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dp" ContentType="image/vnd.ms-photo"/>
  <Default Extension="jpg" ContentType="image/jpeg"/>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4082" r:id="rId4"/>
  </p:sldMasterIdLst>
  <p:notesMasterIdLst>
    <p:notesMasterId r:id="rId15"/>
  </p:notesMasterIdLst>
  <p:handoutMasterIdLst>
    <p:handoutMasterId r:id="rId16"/>
  </p:handoutMasterIdLst>
  <p:sldIdLst>
    <p:sldId id="1124" r:id="rId5"/>
    <p:sldId id="1282" r:id="rId6"/>
    <p:sldId id="1074" r:id="rId7"/>
    <p:sldId id="1283" r:id="rId8"/>
    <p:sldId id="1284" r:id="rId9"/>
    <p:sldId id="1288" r:id="rId10"/>
    <p:sldId id="1289" r:id="rId11"/>
    <p:sldId id="1287" r:id="rId12"/>
    <p:sldId id="1286" r:id="rId13"/>
    <p:sldId id="1132" r:id="rId14"/>
  </p:sldIdLst>
  <p:sldSz cx="12436475" cy="6994525"/>
  <p:notesSz cx="6858000" cy="9144000"/>
  <p:defaultTex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Title slides" id="{2266D7F5-89A7-478C-8A43-C1409DDC88B9}">
          <p14:sldIdLst>
            <p14:sldId id="1124"/>
          </p14:sldIdLst>
        </p14:section>
        <p14:section name="Sample Slides" id="{F746E11C-8876-43D5-9964-9AC0E253ADD3}">
          <p14:sldIdLst>
            <p14:sldId id="1282"/>
            <p14:sldId id="1074"/>
            <p14:sldId id="1283"/>
            <p14:sldId id="1284"/>
            <p14:sldId id="1288"/>
            <p14:sldId id="1289"/>
            <p14:sldId id="1287"/>
            <p14:sldId id="1286"/>
            <p14:sldId id="1132"/>
          </p14:sldIdLst>
        </p14:section>
      </p14:sectionLst>
    </p:ext>
    <p:ext uri="{EFAFB233-063F-42B5-8137-9DF3F51BA10A}">
      <p15:sldGuideLst xmlns:p15="http://schemas.microsoft.com/office/powerpoint/2012/main"/>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Saku Uchikawa" initials="SU" lastIdx="11" clrIdx="0"/>
  <p:cmAuthor id="1" name="Mary Feil-Jacobs" initials="MFJ" lastIdx="43" clrIdx="1"/>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7233"/>
    <a:srgbClr val="000000"/>
    <a:srgbClr val="BA141A"/>
    <a:srgbClr val="505050"/>
    <a:srgbClr val="D2D2D2"/>
    <a:srgbClr val="BAD80A"/>
    <a:srgbClr val="7FBA00"/>
    <a:srgbClr val="FFFFFF"/>
    <a:srgbClr val="FFB900"/>
    <a:srgbClr val="DC3C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8047" autoAdjust="0"/>
    <p:restoredTop sz="95730" autoAdjust="0"/>
  </p:normalViewPr>
  <p:slideViewPr>
    <p:cSldViewPr snapToObjects="1">
      <p:cViewPr varScale="1">
        <p:scale>
          <a:sx n="94" d="100"/>
          <a:sy n="94" d="100"/>
        </p:scale>
        <p:origin x="219" y="71"/>
      </p:cViewPr>
      <p:guideLst/>
    </p:cSldViewPr>
  </p:slideViewPr>
  <p:outlineViewPr>
    <p:cViewPr>
      <p:scale>
        <a:sx n="33" d="100"/>
        <a:sy n="33" d="100"/>
      </p:scale>
      <p:origin x="0" y="0"/>
    </p:cViewPr>
  </p:outlineViewPr>
  <p:notesTextViewPr>
    <p:cViewPr>
      <p:scale>
        <a:sx n="100" d="100"/>
        <a:sy n="100" d="100"/>
      </p:scale>
      <p:origin x="0" y="0"/>
    </p:cViewPr>
  </p:notesTextViewPr>
  <p:sorterViewPr>
    <p:cViewPr varScale="1">
      <p:scale>
        <a:sx n="1" d="1"/>
        <a:sy n="1" d="1"/>
      </p:scale>
      <p:origin x="0" y="0"/>
    </p:cViewPr>
  </p:sorterViewPr>
  <p:notesViewPr>
    <p:cSldViewPr snapToObjects="1" showGuides="1">
      <p:cViewPr varScale="1">
        <p:scale>
          <a:sx n="83" d="100"/>
          <a:sy n="83" d="100"/>
        </p:scale>
        <p:origin x="2922" y="96"/>
      </p:cViewPr>
      <p:guideLst>
        <p:guide orient="horz" pos="2880"/>
        <p:guide pos="2160"/>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presProps" Target="presProps.xml"/><Relationship Id="rId3" Type="http://schemas.openxmlformats.org/officeDocument/2006/relationships/customXml" Target="../customXml/item3.xml"/><Relationship Id="rId21" Type="http://schemas.openxmlformats.org/officeDocument/2006/relationships/tableStyles" Target="tableStyles.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commentAuthors" Target="commentAuthors.xml"/><Relationship Id="rId2" Type="http://schemas.openxmlformats.org/officeDocument/2006/relationships/customXml" Target="../customXml/item2.xml"/><Relationship Id="rId16" Type="http://schemas.openxmlformats.org/officeDocument/2006/relationships/handoutMaster" Target="handoutMasters/handoutMaster1.xml"/><Relationship Id="rId20" Type="http://schemas.openxmlformats.org/officeDocument/2006/relationships/theme" Target="theme/theme1.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5" Type="http://schemas.openxmlformats.org/officeDocument/2006/relationships/slide" Target="slides/slide1.xml"/><Relationship Id="rId15" Type="http://schemas.openxmlformats.org/officeDocument/2006/relationships/notesMaster" Target="notesMasters/notesMaster1.xml"/><Relationship Id="rId10" Type="http://schemas.openxmlformats.org/officeDocument/2006/relationships/slide" Target="slides/slide6.xml"/><Relationship Id="rId19" Type="http://schemas.openxmlformats.org/officeDocument/2006/relationships/viewProps" Target="viewProps.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 name="Date Placeholder 6"/>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827AAADD-8F94-4863-AB67-1D448E3F1BC3}" type="datetime1">
              <a:rPr lang="en-US" smtClean="0">
                <a:latin typeface="Segoe UI" pitchFamily="34" charset="0"/>
              </a:rPr>
              <a:t>6/19/2015</a:t>
            </a:fld>
            <a:endParaRPr lang="en-US" dirty="0">
              <a:latin typeface="Segoe UI" pitchFamily="34" charset="0"/>
            </a:endParaRPr>
          </a:p>
        </p:txBody>
      </p:sp>
      <p:sp>
        <p:nvSpPr>
          <p:cNvPr id="9" name="Slide Number Placeholder 8"/>
          <p:cNvSpPr>
            <a:spLocks noGrp="1"/>
          </p:cNvSpPr>
          <p:nvPr>
            <p:ph type="sldNum" sz="quarter" idx="3"/>
          </p:nvPr>
        </p:nvSpPr>
        <p:spPr>
          <a:xfrm>
            <a:off x="5783579" y="8685213"/>
            <a:ext cx="1072833" cy="457200"/>
          </a:xfrm>
          <a:prstGeom prst="rect">
            <a:avLst/>
          </a:prstGeom>
        </p:spPr>
        <p:txBody>
          <a:bodyPr vert="horz" lIns="91440" tIns="45720" rIns="91440" bIns="45720" rtlCol="0" anchor="b"/>
          <a:lstStyle>
            <a:lvl1pPr algn="r">
              <a:defRPr sz="1200"/>
            </a:lvl1pPr>
          </a:lstStyle>
          <a:p>
            <a:fld id="{0EC9E9D6-92A0-482B-A603-C9BA7FFB8190}" type="slidenum">
              <a:rPr lang="en-US" smtClean="0">
                <a:latin typeface="Segoe UI" pitchFamily="34" charset="0"/>
              </a:rPr>
              <a:t>‹#›</a:t>
            </a:fld>
            <a:endParaRPr lang="en-US" dirty="0">
              <a:latin typeface="Segoe UI" pitchFamily="34" charset="0"/>
            </a:endParaRPr>
          </a:p>
        </p:txBody>
      </p:sp>
      <p:sp>
        <p:nvSpPr>
          <p:cNvPr id="3" name="Footer Placeholder 2"/>
          <p:cNvSpPr>
            <a:spLocks noGrp="1"/>
          </p:cNvSpPr>
          <p:nvPr>
            <p:ph type="ftr" sz="quarter" idx="2"/>
          </p:nvPr>
        </p:nvSpPr>
        <p:spPr>
          <a:xfrm>
            <a:off x="320074" y="8685213"/>
            <a:ext cx="5463504" cy="458787"/>
          </a:xfrm>
          <a:prstGeom prst="rect">
            <a:avLst/>
          </a:prstGeom>
        </p:spPr>
        <p:txBody>
          <a:bodyPr vert="horz" lIns="91440" tIns="45720" rIns="91440" bIns="45720" rtlCol="0" anchor="b"/>
          <a:lstStyle>
            <a:lvl1pPr algn="l">
              <a:defRPr sz="1200"/>
            </a:lvl1pPr>
          </a:lstStyle>
          <a:p>
            <a:r>
              <a:rPr lang="en-US" sz="500" dirty="0" smtClean="0"/>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500" dirty="0"/>
          </a:p>
        </p:txBody>
      </p:sp>
    </p:spTree>
    <p:extLst>
      <p:ext uri="{BB962C8B-B14F-4D97-AF65-F5344CB8AC3E}">
        <p14:creationId xmlns:p14="http://schemas.microsoft.com/office/powerpoint/2010/main" val="3904595630"/>
      </p:ext>
    </p:extLst>
  </p:cSld>
  <p:clrMap bg1="lt1" tx1="dk1" bg2="lt2" tx2="dk2" accent1="accent1" accent2="accent2" accent3="accent3" accent4="accent4" accent5="accent5" accent6="accent6" hlink="hlink" folHlink="folHlink"/>
  <p:hf hdr="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8" name="Header Placeholder 7"/>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atin typeface="Segoe UI" pitchFamily="34" charset="0"/>
              </a:defRPr>
            </a:lvl1pPr>
          </a:lstStyle>
          <a:p>
            <a:endParaRPr lang="en-US" dirty="0"/>
          </a:p>
        </p:txBody>
      </p:sp>
      <p:sp>
        <p:nvSpPr>
          <p:cNvPr id="9" name="Slide Image Placeholder 8"/>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dirty="0"/>
          </a:p>
        </p:txBody>
      </p:sp>
      <p:sp>
        <p:nvSpPr>
          <p:cNvPr id="10" name="Footer Placeholder 9"/>
          <p:cNvSpPr>
            <a:spLocks noGrp="1"/>
          </p:cNvSpPr>
          <p:nvPr>
            <p:ph type="ftr" sz="quarter" idx="4"/>
          </p:nvPr>
        </p:nvSpPr>
        <p:spPr>
          <a:xfrm>
            <a:off x="0" y="8686800"/>
            <a:ext cx="5920740" cy="355964"/>
          </a:xfrm>
          <a:prstGeom prst="rect">
            <a:avLst/>
          </a:prstGeom>
        </p:spPr>
        <p:txBody>
          <a:bodyPr vert="horz" lIns="91440" tIns="45720" rIns="91440" bIns="45720" rtlCol="0" anchor="b"/>
          <a:lstStyle>
            <a:lvl1pPr marL="571500" indent="0" algn="l">
              <a:defRPr sz="1200"/>
            </a:lvl1pPr>
          </a:lstStyle>
          <a:p>
            <a:pPr defTabSz="914099" eaLnBrk="0" hangingPunct="0"/>
            <a:r>
              <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
        <p:nvSpPr>
          <p:cNvPr id="11" name="Date Placeholder 10"/>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atin typeface="Segoe UI" pitchFamily="34" charset="0"/>
              </a:defRPr>
            </a:lvl1pPr>
          </a:lstStyle>
          <a:p>
            <a:fld id="{E74353ED-ACB2-44BF-A903-985B0AF962B7}" type="datetime1">
              <a:rPr lang="en-US" smtClean="0"/>
              <a:t>6/19/2015</a:t>
            </a:fld>
            <a:endParaRPr lang="en-US" dirty="0"/>
          </a:p>
        </p:txBody>
      </p:sp>
      <p:sp>
        <p:nvSpPr>
          <p:cNvPr id="12" name="Notes Placeholder 11"/>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3" name="Slide Number Placeholder 12"/>
          <p:cNvSpPr>
            <a:spLocks noGrp="1"/>
          </p:cNvSpPr>
          <p:nvPr>
            <p:ph type="sldNum" sz="quarter" idx="5"/>
          </p:nvPr>
        </p:nvSpPr>
        <p:spPr>
          <a:xfrm>
            <a:off x="5909309" y="8685213"/>
            <a:ext cx="947103" cy="457200"/>
          </a:xfrm>
          <a:prstGeom prst="rect">
            <a:avLst/>
          </a:prstGeom>
        </p:spPr>
        <p:txBody>
          <a:bodyPr vert="horz" lIns="91440" tIns="45720" rIns="91440" bIns="45720" rtlCol="0" anchor="b"/>
          <a:lstStyle>
            <a:lvl1pPr algn="r">
              <a:defRPr sz="1200">
                <a:latin typeface="Segoe UI" pitchFamily="34" charset="0"/>
              </a:defRPr>
            </a:lvl1pPr>
          </a:lstStyle>
          <a:p>
            <a:fld id="{B4008EB6-D09E-4580-8CD6-DDB14511944F}" type="slidenum">
              <a:rPr lang="en-US" smtClean="0"/>
              <a:pPr/>
              <a:t>‹#›</a:t>
            </a:fld>
            <a:endParaRPr lang="en-US" dirty="0"/>
          </a:p>
        </p:txBody>
      </p:sp>
    </p:spTree>
    <p:extLst>
      <p:ext uri="{BB962C8B-B14F-4D97-AF65-F5344CB8AC3E}">
        <p14:creationId xmlns:p14="http://schemas.microsoft.com/office/powerpoint/2010/main" val="2624648265"/>
      </p:ext>
    </p:extLst>
  </p:cSld>
  <p:clrMap bg1="lt1" tx1="dk1" bg2="lt2" tx2="dk2" accent1="accent1" accent2="accent2" accent3="accent3" accent4="accent4" accent5="accent5" accent6="accent6" hlink="hlink" folHlink="folHlink"/>
  <p:hf hdr="0"/>
  <p:notesStyle>
    <a:lvl1pPr marL="0" algn="l" defTabSz="932742" rtl="0" eaLnBrk="1" latinLnBrk="0" hangingPunct="1">
      <a:lnSpc>
        <a:spcPct val="90000"/>
      </a:lnSpc>
      <a:spcAft>
        <a:spcPts val="340"/>
      </a:spcAft>
      <a:defRPr sz="900" kern="1200">
        <a:solidFill>
          <a:schemeClr val="tx1"/>
        </a:solidFill>
        <a:latin typeface="Segoe UI Light" pitchFamily="34" charset="0"/>
        <a:ea typeface="+mn-ea"/>
        <a:cs typeface="+mn-cs"/>
      </a:defRPr>
    </a:lvl1pPr>
    <a:lvl2pPr marL="217262" indent="-107956" algn="l" defTabSz="932742" rtl="0" eaLnBrk="1" latinLnBrk="0" hangingPunct="1">
      <a:lnSpc>
        <a:spcPct val="90000"/>
      </a:lnSpc>
      <a:spcAft>
        <a:spcPts val="340"/>
      </a:spcAft>
      <a:buFont typeface="Arial" pitchFamily="34" charset="0"/>
      <a:buChar char="•"/>
      <a:defRPr sz="900" kern="1200">
        <a:solidFill>
          <a:schemeClr val="tx1"/>
        </a:solidFill>
        <a:latin typeface="Segoe UI Light" pitchFamily="34" charset="0"/>
        <a:ea typeface="+mn-ea"/>
        <a:cs typeface="+mn-cs"/>
      </a:defRPr>
    </a:lvl2pPr>
    <a:lvl3pPr marL="334664" indent="-117403" algn="l" defTabSz="932742" rtl="0" eaLnBrk="1" latinLnBrk="0" hangingPunct="1">
      <a:lnSpc>
        <a:spcPct val="90000"/>
      </a:lnSpc>
      <a:spcAft>
        <a:spcPts val="340"/>
      </a:spcAft>
      <a:buFont typeface="Arial" pitchFamily="34" charset="0"/>
      <a:buChar char="•"/>
      <a:defRPr sz="900" kern="1200">
        <a:solidFill>
          <a:schemeClr val="tx1"/>
        </a:solidFill>
        <a:latin typeface="Segoe UI Light" pitchFamily="34" charset="0"/>
        <a:ea typeface="+mn-ea"/>
        <a:cs typeface="+mn-cs"/>
      </a:defRPr>
    </a:lvl3pPr>
    <a:lvl4pPr marL="492551" indent="-149789" algn="l" defTabSz="932742" rtl="0" eaLnBrk="1" latinLnBrk="0" hangingPunct="1">
      <a:lnSpc>
        <a:spcPct val="90000"/>
      </a:lnSpc>
      <a:spcAft>
        <a:spcPts val="340"/>
      </a:spcAft>
      <a:buFont typeface="Arial" pitchFamily="34" charset="0"/>
      <a:buChar char="•"/>
      <a:defRPr sz="900" kern="1200">
        <a:solidFill>
          <a:schemeClr val="tx1"/>
        </a:solidFill>
        <a:latin typeface="Segoe UI Light" pitchFamily="34" charset="0"/>
        <a:ea typeface="+mn-ea"/>
        <a:cs typeface="+mn-cs"/>
      </a:defRPr>
    </a:lvl4pPr>
    <a:lvl5pPr marL="627496" indent="-117403" algn="l" defTabSz="932742" rtl="0" eaLnBrk="1" latinLnBrk="0" hangingPunct="1">
      <a:lnSpc>
        <a:spcPct val="90000"/>
      </a:lnSpc>
      <a:spcAft>
        <a:spcPts val="340"/>
      </a:spcAft>
      <a:buFont typeface="Arial" pitchFamily="34" charset="0"/>
      <a:buChar char="•"/>
      <a:defRPr sz="900" kern="1200">
        <a:solidFill>
          <a:schemeClr val="tx1"/>
        </a:solidFill>
        <a:latin typeface="Segoe UI Light" pitchFamily="34" charset="0"/>
        <a:ea typeface="+mn-ea"/>
        <a:cs typeface="+mn-cs"/>
      </a:defRPr>
    </a:lvl5pPr>
    <a:lvl6pPr marL="2331856" algn="l" defTabSz="932742" rtl="0" eaLnBrk="1" latinLnBrk="0" hangingPunct="1">
      <a:defRPr sz="1200" kern="1200">
        <a:solidFill>
          <a:schemeClr val="tx1"/>
        </a:solidFill>
        <a:latin typeface="+mn-lt"/>
        <a:ea typeface="+mn-ea"/>
        <a:cs typeface="+mn-cs"/>
      </a:defRPr>
    </a:lvl6pPr>
    <a:lvl7pPr marL="2798226" algn="l" defTabSz="932742" rtl="0" eaLnBrk="1" latinLnBrk="0" hangingPunct="1">
      <a:defRPr sz="1200" kern="1200">
        <a:solidFill>
          <a:schemeClr val="tx1"/>
        </a:solidFill>
        <a:latin typeface="+mn-lt"/>
        <a:ea typeface="+mn-ea"/>
        <a:cs typeface="+mn-cs"/>
      </a:defRPr>
    </a:lvl7pPr>
    <a:lvl8pPr marL="3264597" algn="l" defTabSz="932742" rtl="0" eaLnBrk="1" latinLnBrk="0" hangingPunct="1">
      <a:defRPr sz="1200" kern="1200">
        <a:solidFill>
          <a:schemeClr val="tx1"/>
        </a:solidFill>
        <a:latin typeface="+mn-lt"/>
        <a:ea typeface="+mn-ea"/>
        <a:cs typeface="+mn-cs"/>
      </a:defRPr>
    </a:lvl8pPr>
    <a:lvl9pPr marL="3730969" algn="l" defTabSz="932742"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6" name="Date Placeholder 5"/>
          <p:cNvSpPr>
            <a:spLocks noGrp="1"/>
          </p:cNvSpPr>
          <p:nvPr>
            <p:ph type="dt" idx="12"/>
          </p:nvPr>
        </p:nvSpPr>
        <p:spPr/>
        <p:txBody>
          <a:bodyPr/>
          <a:lstStyle/>
          <a:p>
            <a:fld id="{06A1D164-B33D-4403-8B09-EB3C0309BC7D}" type="datetime1">
              <a:rPr lang="en-US" smtClean="0"/>
              <a:t>6/19/2015</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1</a:t>
            </a:fld>
            <a:endParaRPr lang="en-US" dirty="0"/>
          </a:p>
        </p:txBody>
      </p:sp>
      <p:sp>
        <p:nvSpPr>
          <p:cNvPr id="10" name="Footer Placeholder 9"/>
          <p:cNvSpPr>
            <a:spLocks noGrp="1"/>
          </p:cNvSpPr>
          <p:nvPr>
            <p:ph type="ftr" sz="quarter" idx="14"/>
          </p:nvPr>
        </p:nvSpPr>
        <p:spPr/>
        <p:txBody>
          <a:bodyPr/>
          <a:lstStyle/>
          <a:p>
            <a:pPr defTabSz="914099" eaLnBrk="0" hangingPunct="0"/>
            <a:r>
              <a:rPr lang="en-US" sz="4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Tree>
    <p:extLst>
      <p:ext uri="{BB962C8B-B14F-4D97-AF65-F5344CB8AC3E}">
        <p14:creationId xmlns:p14="http://schemas.microsoft.com/office/powerpoint/2010/main" val="352109787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6" name="Date Placeholder 5"/>
          <p:cNvSpPr>
            <a:spLocks noGrp="1"/>
          </p:cNvSpPr>
          <p:nvPr>
            <p:ph type="dt" idx="12"/>
          </p:nvPr>
        </p:nvSpPr>
        <p:spPr/>
        <p:txBody>
          <a:bodyPr/>
          <a:lstStyle/>
          <a:p>
            <a:fld id="{CB9AB204-7D86-4363-947A-E892579E27F0}" type="datetime1">
              <a:rPr lang="en-US" smtClean="0"/>
              <a:t>6/19/2015</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3</a:t>
            </a:fld>
            <a:endParaRPr lang="en-US" dirty="0"/>
          </a:p>
        </p:txBody>
      </p:sp>
      <p:sp>
        <p:nvSpPr>
          <p:cNvPr id="10" name="Footer Placeholder 9"/>
          <p:cNvSpPr>
            <a:spLocks noGrp="1"/>
          </p:cNvSpPr>
          <p:nvPr>
            <p:ph type="ftr" sz="quarter" idx="14"/>
          </p:nvPr>
        </p:nvSpPr>
        <p:spPr/>
        <p:txBody>
          <a:bodyPr/>
          <a:lstStyle/>
          <a:p>
            <a:pPr defTabSz="914099" eaLnBrk="0" hangingPunct="0"/>
            <a:r>
              <a:rPr lang="en-US" sz="40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Tree>
    <p:extLst>
      <p:ext uri="{BB962C8B-B14F-4D97-AF65-F5344CB8AC3E}">
        <p14:creationId xmlns:p14="http://schemas.microsoft.com/office/powerpoint/2010/main" val="325602141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normAutofit/>
          </a:bodyPr>
          <a:lstStyle/>
          <a:p>
            <a:endParaRPr lang="en-US" dirty="0"/>
          </a:p>
        </p:txBody>
      </p:sp>
      <p:sp>
        <p:nvSpPr>
          <p:cNvPr id="5" name="Date Placeholder 4"/>
          <p:cNvSpPr>
            <a:spLocks noGrp="1"/>
          </p:cNvSpPr>
          <p:nvPr>
            <p:ph type="dt" idx="11"/>
          </p:nvPr>
        </p:nvSpPr>
        <p:spPr/>
        <p:txBody>
          <a:bodyPr/>
          <a:lstStyle/>
          <a:p>
            <a:fld id="{0E82BC82-8750-4FBE-93D3-93C35779230C}" type="datetime1">
              <a:rPr lang="en-US" smtClean="0">
                <a:solidFill>
                  <a:prstClr val="black"/>
                </a:solidFill>
              </a:rPr>
              <a:t>6/19/2015</a:t>
            </a:fld>
            <a:endParaRPr lang="en-US" dirty="0">
              <a:solidFill>
                <a:prstClr val="black"/>
              </a:solidFill>
            </a:endParaRPr>
          </a:p>
        </p:txBody>
      </p:sp>
      <p:sp>
        <p:nvSpPr>
          <p:cNvPr id="7" name="Slide Number Placeholder 6"/>
          <p:cNvSpPr>
            <a:spLocks noGrp="1"/>
          </p:cNvSpPr>
          <p:nvPr>
            <p:ph type="sldNum" sz="quarter" idx="13"/>
          </p:nvPr>
        </p:nvSpPr>
        <p:spPr/>
        <p:txBody>
          <a:bodyPr/>
          <a:lstStyle/>
          <a:p>
            <a:fld id="{EC87E0CF-87F6-4B58-B8B8-DCAB2DAAF3CA}" type="slidenum">
              <a:rPr lang="en-US" smtClean="0">
                <a:solidFill>
                  <a:prstClr val="black"/>
                </a:solidFill>
              </a:rPr>
              <a:pPr/>
              <a:t>10</a:t>
            </a:fld>
            <a:endParaRPr lang="en-US" dirty="0">
              <a:solidFill>
                <a:prstClr val="black"/>
              </a:solidFill>
            </a:endParaRPr>
          </a:p>
        </p:txBody>
      </p:sp>
      <p:sp>
        <p:nvSpPr>
          <p:cNvPr id="10" name="Footer Placeholder 9"/>
          <p:cNvSpPr>
            <a:spLocks noGrp="1"/>
          </p:cNvSpPr>
          <p:nvPr>
            <p:ph type="ftr" sz="quarter" idx="14"/>
          </p:nvPr>
        </p:nvSpPr>
        <p:spPr/>
        <p:txBody>
          <a:bodyPr/>
          <a:lstStyle/>
          <a:p>
            <a:pPr defTabSz="914099" eaLnBrk="0" hangingPunct="0"/>
            <a:r>
              <a:rPr lang="en-US" sz="400" dirty="0" smtClean="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1875452599"/>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6.jp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jp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8.jp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hoto">
    <p:spTree>
      <p:nvGrpSpPr>
        <p:cNvPr id="1" name=""/>
        <p:cNvGrpSpPr/>
        <p:nvPr/>
      </p:nvGrpSpPr>
      <p:grpSpPr>
        <a:xfrm>
          <a:off x="0" y="0"/>
          <a:ext cx="0" cy="0"/>
          <a:chOff x="0" y="0"/>
          <a:chExt cx="0" cy="0"/>
        </a:xfrm>
      </p:grpSpPr>
      <p:pic>
        <p:nvPicPr>
          <p:cNvPr id="2" name="Picture 1"/>
          <p:cNvPicPr>
            <a:picLocks noChangeAspect="1"/>
          </p:cNvPicPr>
          <p:nvPr userDrawn="1"/>
        </p:nvPicPr>
        <p:blipFill rotWithShape="1">
          <a:blip r:embed="rId2">
            <a:extLst>
              <a:ext uri="{28A0092B-C50C-407E-A947-70E740481C1C}">
                <a14:useLocalDpi xmlns:a14="http://schemas.microsoft.com/office/drawing/2010/main" val="0"/>
              </a:ext>
            </a:extLst>
          </a:blip>
          <a:srcRect t="12039" b="3534"/>
          <a:stretch/>
        </p:blipFill>
        <p:spPr>
          <a:xfrm flipH="1">
            <a:off x="-1" y="0"/>
            <a:ext cx="12436475" cy="6994526"/>
          </a:xfrm>
          <a:prstGeom prst="rect">
            <a:avLst/>
          </a:prstGeom>
        </p:spPr>
      </p:pic>
      <p:sp>
        <p:nvSpPr>
          <p:cNvPr id="18" name="Rectangle 17"/>
          <p:cNvSpPr/>
          <p:nvPr userDrawn="1"/>
        </p:nvSpPr>
        <p:spPr bwMode="gray">
          <a:xfrm>
            <a:off x="274638" y="1516062"/>
            <a:ext cx="6400800" cy="3657600"/>
          </a:xfrm>
          <a:prstGeom prst="rect">
            <a:avLst/>
          </a:prstGeom>
          <a:solidFill>
            <a:schemeClr val="accent3">
              <a:alpha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273050" y="1516060"/>
            <a:ext cx="6402388" cy="2103119"/>
          </a:xfrm>
          <a:noFill/>
        </p:spPr>
        <p:txBody>
          <a:bodyPr vert="horz" wrap="square" lIns="146304" tIns="91440" rIns="146304" bIns="91440" rtlCol="0" anchor="t" anchorCtr="0">
            <a:noAutofit/>
          </a:bodyPr>
          <a:lstStyle>
            <a:lvl1pPr>
              <a:defRPr lang="en-US" sz="6000" spc="-100" baseline="0" dirty="0">
                <a:gradFill>
                  <a:gsLst>
                    <a:gs pos="5833">
                      <a:srgbClr val="FFFFFF"/>
                    </a:gs>
                    <a:gs pos="18000">
                      <a:srgbClr val="FFFFFF"/>
                    </a:gs>
                  </a:gsLst>
                  <a:lin ang="5400000" scaled="0"/>
                </a:gradFill>
              </a:defRPr>
            </a:lvl1pPr>
          </a:lstStyle>
          <a:p>
            <a:pPr lvl="0"/>
            <a:r>
              <a:rPr lang="en-US" dirty="0" smtClean="0"/>
              <a:t>Presentation title</a:t>
            </a:r>
            <a:endParaRPr lang="en-US" dirty="0"/>
          </a:p>
        </p:txBody>
      </p:sp>
      <p:sp>
        <p:nvSpPr>
          <p:cNvPr id="3" name="Text Placeholder 2"/>
          <p:cNvSpPr>
            <a:spLocks noGrp="1"/>
          </p:cNvSpPr>
          <p:nvPr>
            <p:ph type="body" sz="quarter" idx="14" hasCustomPrompt="1"/>
          </p:nvPr>
        </p:nvSpPr>
        <p:spPr bwMode="ltGray">
          <a:xfrm>
            <a:off x="274638" y="3619182"/>
            <a:ext cx="6400800" cy="1554478"/>
          </a:xfrm>
        </p:spPr>
        <p:txBody>
          <a:bodyPr tIns="109728" bIns="109728">
            <a:noAutofit/>
          </a:bodyPr>
          <a:lstStyle>
            <a:lvl1pPr marL="0" indent="0">
              <a:spcBef>
                <a:spcPts val="0"/>
              </a:spcBef>
              <a:buNone/>
              <a:defRPr sz="3200">
                <a:gradFill>
                  <a:gsLst>
                    <a:gs pos="1250">
                      <a:srgbClr val="FFFFFF"/>
                    </a:gs>
                    <a:gs pos="99000">
                      <a:srgbClr val="FFFFFF"/>
                    </a:gs>
                  </a:gsLst>
                  <a:lin ang="5400000" scaled="0"/>
                </a:gradFill>
              </a:defRPr>
            </a:lvl1pPr>
          </a:lstStyle>
          <a:p>
            <a:pPr lvl="0"/>
            <a:r>
              <a:rPr lang="en-US" dirty="0" smtClean="0"/>
              <a:t>Speaker Name</a:t>
            </a:r>
            <a:endParaRPr lang="en-US" dirty="0"/>
          </a:p>
        </p:txBody>
      </p:sp>
      <p:pic>
        <p:nvPicPr>
          <p:cNvPr id="10" name="Picture 9"/>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bwMode="gray">
          <a:xfrm>
            <a:off x="458332" y="6269752"/>
            <a:ext cx="1552931" cy="332660"/>
          </a:xfrm>
          <a:prstGeom prst="rect">
            <a:avLst/>
          </a:prstGeom>
        </p:spPr>
      </p:pic>
    </p:spTree>
    <p:extLst>
      <p:ext uri="{BB962C8B-B14F-4D97-AF65-F5344CB8AC3E}">
        <p14:creationId xmlns:p14="http://schemas.microsoft.com/office/powerpoint/2010/main" val="1093828628"/>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Section Title Accent Color 2">
    <p:bg>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831975"/>
          </a:xfrm>
          <a:noFill/>
        </p:spPr>
        <p:txBody>
          <a:bodyPr tIns="91440" bIns="91440" anchor="t" anchorCtr="0"/>
          <a:lstStyle>
            <a:lvl1pPr algn="l" defTabSz="932742" rtl="0" eaLnBrk="1" latinLnBrk="0" hangingPunct="1">
              <a:lnSpc>
                <a:spcPct val="90000"/>
              </a:lnSpc>
              <a:spcBef>
                <a:spcPct val="0"/>
              </a:spcBef>
              <a:buNone/>
              <a:defRPr lang="en-US" sz="8800" b="0" kern="1200" cap="none" spc="-100" baseline="0" dirty="0">
                <a:ln w="3175">
                  <a:noFill/>
                </a:ln>
                <a:gradFill>
                  <a:gsLst>
                    <a:gs pos="91241">
                      <a:srgbClr val="000000"/>
                    </a:gs>
                    <a:gs pos="57000">
                      <a:srgbClr val="000000"/>
                    </a:gs>
                  </a:gsLst>
                  <a:lin ang="5400000" scaled="0"/>
                </a:gradFill>
                <a:effectLst/>
                <a:latin typeface="+mj-lt"/>
                <a:ea typeface="+mn-ea"/>
                <a:cs typeface="Segoe UI" pitchFamily="34" charset="0"/>
              </a:defRPr>
            </a:lvl1pPr>
          </a:lstStyle>
          <a:p>
            <a:r>
              <a:rPr lang="en-US" dirty="0" smtClean="0"/>
              <a:t>Section title</a:t>
            </a:r>
            <a:endParaRPr lang="en-US" dirty="0"/>
          </a:p>
        </p:txBody>
      </p:sp>
    </p:spTree>
    <p:extLst>
      <p:ext uri="{BB962C8B-B14F-4D97-AF65-F5344CB8AC3E}">
        <p14:creationId xmlns:p14="http://schemas.microsoft.com/office/powerpoint/2010/main" val="762536910"/>
      </p:ext>
    </p:extLst>
  </p:cSld>
  <p:clrMapOvr>
    <a:overrideClrMapping bg1="dk1" tx1="lt1" bg2="dk2" tx2="lt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_Section Title Accent Color 3">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831975"/>
          </a:xfrm>
          <a:noFill/>
        </p:spPr>
        <p:txBody>
          <a:bodyPr tIns="91440" bIns="91440" anchor="t" anchorCtr="0"/>
          <a:lstStyle>
            <a:lvl1pPr algn="l" defTabSz="932742" rtl="0" eaLnBrk="1" latinLnBrk="0" hangingPunct="1">
              <a:lnSpc>
                <a:spcPct val="90000"/>
              </a:lnSpc>
              <a:spcBef>
                <a:spcPct val="0"/>
              </a:spcBef>
              <a:buNone/>
              <a:defRPr lang="en-US" sz="8800" b="0" kern="1200" cap="none" spc="-100" baseline="0" dirty="0">
                <a:ln w="3175">
                  <a:noFill/>
                </a:ln>
                <a:gradFill>
                  <a:gsLst>
                    <a:gs pos="91241">
                      <a:schemeClr val="tx1"/>
                    </a:gs>
                    <a:gs pos="60000">
                      <a:schemeClr val="tx1"/>
                    </a:gs>
                  </a:gsLst>
                  <a:lin ang="5400000" scaled="0"/>
                </a:gradFill>
                <a:effectLst/>
                <a:latin typeface="+mj-lt"/>
                <a:ea typeface="+mn-ea"/>
                <a:cs typeface="Segoe UI" pitchFamily="34" charset="0"/>
              </a:defRPr>
            </a:lvl1pPr>
          </a:lstStyle>
          <a:p>
            <a:r>
              <a:rPr lang="en-US" dirty="0" smtClean="0"/>
              <a:t>Section title</a:t>
            </a:r>
            <a:endParaRPr lang="en-US" dirty="0"/>
          </a:p>
        </p:txBody>
      </p:sp>
    </p:spTree>
    <p:extLst>
      <p:ext uri="{BB962C8B-B14F-4D97-AF65-F5344CB8AC3E}">
        <p14:creationId xmlns:p14="http://schemas.microsoft.com/office/powerpoint/2010/main" val="2395924436"/>
      </p:ext>
    </p:extLst>
  </p:cSld>
  <p:clrMapOvr>
    <a:overrideClrMapping bg1="dk1" tx1="lt1" bg2="dk2" tx2="lt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Section Title Accent Color 3">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831975"/>
          </a:xfrm>
          <a:noFill/>
        </p:spPr>
        <p:txBody>
          <a:bodyPr tIns="91440" bIns="91440" anchor="t" anchorCtr="0"/>
          <a:lstStyle>
            <a:lvl1pPr algn="l" defTabSz="932742" rtl="0" eaLnBrk="1" latinLnBrk="0" hangingPunct="1">
              <a:lnSpc>
                <a:spcPct val="90000"/>
              </a:lnSpc>
              <a:spcBef>
                <a:spcPct val="0"/>
              </a:spcBef>
              <a:buNone/>
              <a:defRPr lang="en-US" sz="8800" b="0" kern="1200" cap="none" spc="-100" baseline="0" dirty="0">
                <a:ln w="3175">
                  <a:noFill/>
                </a:ln>
                <a:gradFill>
                  <a:gsLst>
                    <a:gs pos="91241">
                      <a:schemeClr val="tx1"/>
                    </a:gs>
                    <a:gs pos="57000">
                      <a:schemeClr val="tx1"/>
                    </a:gs>
                    <a:gs pos="18000">
                      <a:schemeClr val="tx1"/>
                    </a:gs>
                  </a:gsLst>
                  <a:lin ang="5400000" scaled="0"/>
                </a:gradFill>
                <a:effectLst/>
                <a:latin typeface="+mj-lt"/>
                <a:ea typeface="+mn-ea"/>
                <a:cs typeface="Segoe UI" pitchFamily="34" charset="0"/>
              </a:defRPr>
            </a:lvl1pPr>
          </a:lstStyle>
          <a:p>
            <a:r>
              <a:rPr lang="en-US" dirty="0" smtClean="0"/>
              <a:t>Section title</a:t>
            </a:r>
            <a:endParaRPr lang="en-US" dirty="0"/>
          </a:p>
        </p:txBody>
      </p:sp>
    </p:spTree>
    <p:extLst>
      <p:ext uri="{BB962C8B-B14F-4D97-AF65-F5344CB8AC3E}">
        <p14:creationId xmlns:p14="http://schemas.microsoft.com/office/powerpoint/2010/main" val="2472271686"/>
      </p:ext>
    </p:extLst>
  </p:cSld>
  <p:clrMapOvr>
    <a:overrideClrMapping bg1="dk1" tx1="lt1" bg2="dk2" tx2="lt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Section Title Accent Colo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831975"/>
          </a:xfrm>
          <a:noFill/>
        </p:spPr>
        <p:txBody>
          <a:bodyPr tIns="91440" bIns="91440" anchor="t" anchorCtr="0"/>
          <a:lstStyle>
            <a:lvl1pPr>
              <a:defRPr sz="8800" spc="-100" baseline="0">
                <a:gradFill>
                  <a:gsLst>
                    <a:gs pos="91241">
                      <a:schemeClr val="tx1"/>
                    </a:gs>
                    <a:gs pos="57000">
                      <a:schemeClr val="tx1"/>
                    </a:gs>
                    <a:gs pos="18000">
                      <a:schemeClr val="tx1"/>
                    </a:gs>
                  </a:gsLst>
                  <a:lin ang="5400000" scaled="0"/>
                </a:gradFill>
              </a:defRPr>
            </a:lvl1pPr>
          </a:lstStyle>
          <a:p>
            <a:r>
              <a:rPr lang="en-US" dirty="0" smtClean="0"/>
              <a:t>Section title</a:t>
            </a:r>
            <a:endParaRPr lang="en-US" dirty="0"/>
          </a:p>
        </p:txBody>
      </p:sp>
    </p:spTree>
    <p:extLst>
      <p:ext uri="{BB962C8B-B14F-4D97-AF65-F5344CB8AC3E}">
        <p14:creationId xmlns:p14="http://schemas.microsoft.com/office/powerpoint/2010/main" val="4075357253"/>
      </p:ext>
    </p:extLst>
  </p:cSld>
  <p:clrMapOvr>
    <a:overrideClrMapping bg1="dk1" tx1="lt1" bg2="dk2" tx2="lt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itle &amp;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4" name="Text Placeholder 3"/>
          <p:cNvSpPr>
            <a:spLocks noGrp="1"/>
          </p:cNvSpPr>
          <p:nvPr>
            <p:ph type="body" sz="quarter" idx="11"/>
          </p:nvPr>
        </p:nvSpPr>
        <p:spPr>
          <a:xfrm>
            <a:off x="274639" y="1212849"/>
            <a:ext cx="11889564" cy="2059025"/>
          </a:xfrm>
        </p:spPr>
        <p:txBody>
          <a:bodyPr/>
          <a:lstStyle>
            <a:lvl1pPr marL="0" indent="0">
              <a:buNone/>
              <a:defRPr/>
            </a:lvl1pPr>
            <a:lvl2pPr marL="28575" indent="0">
              <a:buNone/>
              <a:defRPr sz="2000"/>
            </a:lvl2pPr>
            <a:lvl3pPr marL="223838" indent="0">
              <a:buNone/>
              <a:defRPr sz="2000"/>
            </a:lvl3pPr>
            <a:lvl4pPr marL="476250" indent="0">
              <a:buNone/>
              <a:defRPr sz="1800"/>
            </a:lvl4pPr>
            <a:lvl5pPr marL="739775" indent="0">
              <a:buNone/>
              <a:defRPr sz="18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843985228"/>
      </p:ext>
    </p:extLst>
  </p:cSld>
  <p:clrMapOvr>
    <a:masterClrMapping/>
  </p:clrMapOvr>
  <p:transition>
    <p:fade/>
  </p:transition>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itle &amp; 2-color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4" name="Text Placeholder 3"/>
          <p:cNvSpPr>
            <a:spLocks noGrp="1"/>
          </p:cNvSpPr>
          <p:nvPr>
            <p:ph type="body" sz="quarter" idx="11"/>
          </p:nvPr>
        </p:nvSpPr>
        <p:spPr>
          <a:xfrm>
            <a:off x="274639" y="1212849"/>
            <a:ext cx="11889564" cy="2059025"/>
          </a:xfrm>
        </p:spPr>
        <p:txBody>
          <a:bodyPr/>
          <a:lstStyle>
            <a:lvl1pPr marL="0" indent="0">
              <a:buNone/>
              <a:defRPr>
                <a:gradFill>
                  <a:gsLst>
                    <a:gs pos="2920">
                      <a:schemeClr val="tx2"/>
                    </a:gs>
                    <a:gs pos="39000">
                      <a:schemeClr val="tx2"/>
                    </a:gs>
                  </a:gsLst>
                  <a:lin ang="5400000" scaled="0"/>
                </a:gradFill>
              </a:defRPr>
            </a:lvl1pPr>
            <a:lvl2pPr marL="28575" indent="0">
              <a:buNone/>
              <a:defRPr sz="2000"/>
            </a:lvl2pPr>
            <a:lvl3pPr marL="223838" indent="0">
              <a:buNone/>
              <a:defRPr sz="2000"/>
            </a:lvl3pPr>
            <a:lvl4pPr marL="476250" indent="0">
              <a:buNone/>
              <a:defRPr sz="1800"/>
            </a:lvl4pPr>
            <a:lvl5pPr marL="739775" indent="0">
              <a:buNone/>
              <a:defRPr sz="18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642648731"/>
      </p:ext>
    </p:extLst>
  </p:cSld>
  <p:clrMapOvr>
    <a:masterClrMapping/>
  </p:clrMapOvr>
  <p:transition>
    <p:fade/>
  </p:transition>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38" y="1212850"/>
            <a:ext cx="11887200" cy="2228302"/>
          </a:xfrm>
        </p:spPr>
        <p:txBody>
          <a:bodyPr>
            <a:spAutoFit/>
          </a:bodyPr>
          <a:lstStyle>
            <a:lvl3pPr>
              <a:defRPr sz="2400"/>
            </a:lvl3pPr>
            <a:lvl4pPr>
              <a:defRPr sz="2000"/>
            </a:lvl4pPr>
            <a:lvl5pPr>
              <a:defRPr sz="20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6" name="Title 5"/>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553196831"/>
      </p:ext>
    </p:extLst>
  </p:cSld>
  <p:clrMapOvr>
    <a:masterClrMapping/>
  </p:clrMapOvr>
  <p:transition>
    <p:fade/>
  </p:transition>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itle and 2-color bulleted">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38" y="1212850"/>
            <a:ext cx="11887200" cy="2228302"/>
          </a:xfrm>
        </p:spPr>
        <p:txBody>
          <a:bodyPr>
            <a:spAutoFit/>
          </a:bodyPr>
          <a:lstStyle>
            <a:lvl1pPr>
              <a:buClr>
                <a:schemeClr val="tx2"/>
              </a:buClr>
              <a:defRPr>
                <a:gradFill>
                  <a:gsLst>
                    <a:gs pos="13869">
                      <a:schemeClr val="tx2"/>
                    </a:gs>
                    <a:gs pos="42000">
                      <a:schemeClr val="tx2"/>
                    </a:gs>
                  </a:gsLst>
                  <a:lin ang="5400000" scaled="0"/>
                </a:gradFill>
              </a:defRPr>
            </a:lvl1pPr>
            <a:lvl3pPr>
              <a:defRPr sz="2400"/>
            </a:lvl3pPr>
            <a:lvl4pPr>
              <a:defRPr sz="2000"/>
            </a:lvl4pPr>
            <a:lvl5pPr>
              <a:defRPr sz="20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6" name="Title 5"/>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2525470771"/>
      </p:ext>
    </p:extLst>
  </p:cSld>
  <p:clrMapOvr>
    <a:masterClrMapping/>
  </p:clrMapOvr>
  <p:transition>
    <p:fade/>
  </p:transition>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wo Column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4" name="Text Placeholder 3"/>
          <p:cNvSpPr>
            <a:spLocks noGrp="1"/>
          </p:cNvSpPr>
          <p:nvPr>
            <p:ph type="body" sz="quarter" idx="10"/>
          </p:nvPr>
        </p:nvSpPr>
        <p:spPr>
          <a:xfrm>
            <a:off x="274639" y="1212849"/>
            <a:ext cx="5486399" cy="2468368"/>
          </a:xfrm>
        </p:spPr>
        <p:txBody>
          <a:bodyPr wrap="square">
            <a:spAutoFit/>
          </a:bodyPr>
          <a:lstStyle>
            <a:lvl1pPr marL="0" indent="0">
              <a:spcBef>
                <a:spcPts val="1224"/>
              </a:spcBef>
              <a:buClr>
                <a:schemeClr val="tx1"/>
              </a:buClr>
              <a:buFont typeface="Wingdings" pitchFamily="2" charset="2"/>
              <a:buNone/>
              <a:defRPr sz="3600"/>
            </a:lvl1pPr>
            <a:lvl2pPr marL="0" indent="0">
              <a:buNone/>
              <a:defRPr sz="2000"/>
            </a:lvl2pPr>
            <a:lvl3pPr marL="231775" indent="0">
              <a:buNone/>
              <a:tabLst/>
              <a:defRPr sz="2000"/>
            </a:lvl3pPr>
            <a:lvl4pPr marL="460375" indent="0">
              <a:buNone/>
              <a:defRPr/>
            </a:lvl4pPr>
            <a:lvl5pPr marL="685800" indent="0">
              <a:buNone/>
              <a:tabLs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3"/>
          <p:cNvSpPr>
            <a:spLocks noGrp="1"/>
          </p:cNvSpPr>
          <p:nvPr>
            <p:ph type="body" sz="quarter" idx="11"/>
          </p:nvPr>
        </p:nvSpPr>
        <p:spPr>
          <a:xfrm>
            <a:off x="6675439" y="1212849"/>
            <a:ext cx="5486399" cy="2468368"/>
          </a:xfrm>
        </p:spPr>
        <p:txBody>
          <a:bodyPr wrap="square">
            <a:spAutoFit/>
          </a:bodyPr>
          <a:lstStyle>
            <a:lvl1pPr marL="0" indent="0">
              <a:spcBef>
                <a:spcPts val="1224"/>
              </a:spcBef>
              <a:buClr>
                <a:schemeClr val="tx1"/>
              </a:buClr>
              <a:buFont typeface="Wingdings" pitchFamily="2" charset="2"/>
              <a:buNone/>
              <a:defRPr sz="3600"/>
            </a:lvl1pPr>
            <a:lvl2pPr marL="0" indent="0">
              <a:buNone/>
              <a:defRPr sz="2000"/>
            </a:lvl2pPr>
            <a:lvl3pPr marL="231775" indent="0">
              <a:buNone/>
              <a:tabLst/>
              <a:defRPr sz="2000"/>
            </a:lvl3pPr>
            <a:lvl4pPr marL="460375" indent="0">
              <a:buNone/>
              <a:defRPr/>
            </a:lvl4pPr>
            <a:lvl5pPr marL="685800" indent="0">
              <a:buNone/>
              <a:tabLs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1918839873"/>
      </p:ext>
    </p:extLst>
  </p:cSld>
  <p:clrMapOvr>
    <a:masterClrMapping/>
  </p:clrMapOvr>
  <p:transition>
    <p:fade/>
  </p:transition>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Two Column 2-color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4" name="Text Placeholder 3"/>
          <p:cNvSpPr>
            <a:spLocks noGrp="1"/>
          </p:cNvSpPr>
          <p:nvPr>
            <p:ph type="body" sz="quarter" idx="10"/>
          </p:nvPr>
        </p:nvSpPr>
        <p:spPr>
          <a:xfrm>
            <a:off x="274639" y="1212849"/>
            <a:ext cx="5486399" cy="2536079"/>
          </a:xfrm>
        </p:spPr>
        <p:txBody>
          <a:bodyPr wrap="square">
            <a:spAutoFit/>
          </a:bodyPr>
          <a:lstStyle>
            <a:lvl1pPr marL="0" indent="0">
              <a:spcBef>
                <a:spcPts val="1224"/>
              </a:spcBef>
              <a:buClr>
                <a:schemeClr val="tx1"/>
              </a:buClr>
              <a:buFont typeface="Wingdings" pitchFamily="2" charset="2"/>
              <a:buNone/>
              <a:defRPr sz="3600">
                <a:gradFill>
                  <a:gsLst>
                    <a:gs pos="5109">
                      <a:schemeClr val="tx2"/>
                    </a:gs>
                    <a:gs pos="25000">
                      <a:schemeClr val="tx2"/>
                    </a:gs>
                  </a:gsLst>
                  <a:lin ang="5400000" scaled="0"/>
                </a:gradFill>
              </a:defRPr>
            </a:lvl1pPr>
            <a:lvl2pPr marL="0" indent="0">
              <a:buNone/>
              <a:defRPr sz="2000"/>
            </a:lvl2pPr>
            <a:lvl3pPr marL="231775" indent="0">
              <a:buNone/>
              <a:tabLst/>
              <a:defRPr sz="2000"/>
            </a:lvl3pPr>
            <a:lvl4pPr marL="460375" indent="0">
              <a:buNone/>
              <a:defRPr/>
            </a:lvl4pPr>
            <a:lvl5pPr marL="685800" indent="0">
              <a:buNone/>
              <a:tabLs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3"/>
          <p:cNvSpPr>
            <a:spLocks noGrp="1"/>
          </p:cNvSpPr>
          <p:nvPr>
            <p:ph type="body" sz="quarter" idx="11"/>
          </p:nvPr>
        </p:nvSpPr>
        <p:spPr>
          <a:xfrm>
            <a:off x="6675439" y="1212849"/>
            <a:ext cx="5486399" cy="2536079"/>
          </a:xfrm>
        </p:spPr>
        <p:txBody>
          <a:bodyPr wrap="square">
            <a:spAutoFit/>
          </a:bodyPr>
          <a:lstStyle>
            <a:lvl1pPr marL="0" indent="0">
              <a:spcBef>
                <a:spcPts val="1224"/>
              </a:spcBef>
              <a:buClr>
                <a:schemeClr val="tx1"/>
              </a:buClr>
              <a:buFont typeface="Wingdings" pitchFamily="2" charset="2"/>
              <a:buNone/>
              <a:defRPr sz="3600">
                <a:gradFill>
                  <a:gsLst>
                    <a:gs pos="100000">
                      <a:schemeClr val="tx2"/>
                    </a:gs>
                    <a:gs pos="0">
                      <a:schemeClr val="tx2"/>
                    </a:gs>
                  </a:gsLst>
                  <a:lin ang="5400000" scaled="0"/>
                </a:gradFill>
              </a:defRPr>
            </a:lvl1pPr>
            <a:lvl2pPr marL="0" indent="0">
              <a:buNone/>
              <a:defRPr sz="2000"/>
            </a:lvl2pPr>
            <a:lvl3pPr marL="231775" indent="0">
              <a:buNone/>
              <a:tabLst/>
              <a:defRPr sz="2000"/>
            </a:lvl3pPr>
            <a:lvl4pPr marL="460375" indent="0">
              <a:buNone/>
              <a:defRPr/>
            </a:lvl4pPr>
            <a:lvl5pPr marL="685800" indent="0">
              <a:buNone/>
              <a:tabLs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2683850819"/>
      </p:ext>
    </p:extLst>
  </p:cSld>
  <p:clrMapOvr>
    <a:masterClrMapping/>
  </p:clrMapOvr>
  <p:transition>
    <p:fade/>
  </p:transition>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Title Slide Photo">
    <p:spTree>
      <p:nvGrpSpPr>
        <p:cNvPr id="1" name=""/>
        <p:cNvGrpSpPr/>
        <p:nvPr/>
      </p:nvGrpSpPr>
      <p:grpSpPr>
        <a:xfrm>
          <a:off x="0" y="0"/>
          <a:ext cx="0" cy="0"/>
          <a:chOff x="0" y="0"/>
          <a:chExt cx="0" cy="0"/>
        </a:xfrm>
      </p:grpSpPr>
      <p:pic>
        <p:nvPicPr>
          <p:cNvPr id="4" name="Picture 3"/>
          <p:cNvPicPr>
            <a:picLocks noChangeAspect="1"/>
          </p:cNvPicPr>
          <p:nvPr userDrawn="1"/>
        </p:nvPicPr>
        <p:blipFill rotWithShape="1">
          <a:blip r:embed="rId2">
            <a:extLst>
              <a:ext uri="{28A0092B-C50C-407E-A947-70E740481C1C}">
                <a14:useLocalDpi xmlns:a14="http://schemas.microsoft.com/office/drawing/2010/main" val="0"/>
              </a:ext>
            </a:extLst>
          </a:blip>
          <a:srcRect t="8364" b="7209"/>
          <a:stretch/>
        </p:blipFill>
        <p:spPr>
          <a:xfrm>
            <a:off x="-1" y="0"/>
            <a:ext cx="12436475" cy="6994526"/>
          </a:xfrm>
          <a:prstGeom prst="rect">
            <a:avLst/>
          </a:prstGeom>
        </p:spPr>
      </p:pic>
      <p:pic>
        <p:nvPicPr>
          <p:cNvPr id="5" name="Picture 4"/>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74638" y="6096419"/>
            <a:ext cx="1846781" cy="679326"/>
          </a:xfrm>
          <a:prstGeom prst="rect">
            <a:avLst/>
          </a:prstGeom>
        </p:spPr>
      </p:pic>
      <p:sp>
        <p:nvSpPr>
          <p:cNvPr id="18" name="Rectangle 17"/>
          <p:cNvSpPr/>
          <p:nvPr userDrawn="1"/>
        </p:nvSpPr>
        <p:spPr bwMode="gray">
          <a:xfrm>
            <a:off x="274638" y="1516062"/>
            <a:ext cx="6400800" cy="3657600"/>
          </a:xfrm>
          <a:prstGeom prst="rect">
            <a:avLst/>
          </a:prstGeom>
          <a:solidFill>
            <a:schemeClr val="accent3">
              <a:alpha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273050" y="1516060"/>
            <a:ext cx="6402388" cy="2103119"/>
          </a:xfrm>
          <a:noFill/>
        </p:spPr>
        <p:txBody>
          <a:bodyPr vert="horz" wrap="square" lIns="146304" tIns="91440" rIns="146304" bIns="91440" rtlCol="0" anchor="t" anchorCtr="0">
            <a:noAutofit/>
          </a:bodyPr>
          <a:lstStyle>
            <a:lvl1pPr>
              <a:defRPr lang="en-US" sz="6000" spc="-100" baseline="0" dirty="0">
                <a:gradFill>
                  <a:gsLst>
                    <a:gs pos="5833">
                      <a:srgbClr val="FFFFFF"/>
                    </a:gs>
                    <a:gs pos="18000">
                      <a:srgbClr val="FFFFFF"/>
                    </a:gs>
                  </a:gsLst>
                  <a:lin ang="5400000" scaled="0"/>
                </a:gradFill>
              </a:defRPr>
            </a:lvl1pPr>
          </a:lstStyle>
          <a:p>
            <a:pPr lvl="0"/>
            <a:r>
              <a:rPr lang="en-US" dirty="0" smtClean="0"/>
              <a:t>Presentation title</a:t>
            </a:r>
            <a:endParaRPr lang="en-US" dirty="0"/>
          </a:p>
        </p:txBody>
      </p:sp>
      <p:sp>
        <p:nvSpPr>
          <p:cNvPr id="3" name="Text Placeholder 2"/>
          <p:cNvSpPr>
            <a:spLocks noGrp="1"/>
          </p:cNvSpPr>
          <p:nvPr>
            <p:ph type="body" sz="quarter" idx="14" hasCustomPrompt="1"/>
          </p:nvPr>
        </p:nvSpPr>
        <p:spPr bwMode="ltGray">
          <a:xfrm>
            <a:off x="274638" y="3619182"/>
            <a:ext cx="6400800" cy="1554478"/>
          </a:xfrm>
        </p:spPr>
        <p:txBody>
          <a:bodyPr tIns="109728" bIns="109728">
            <a:noAutofit/>
          </a:bodyPr>
          <a:lstStyle>
            <a:lvl1pPr marL="0" indent="0">
              <a:spcBef>
                <a:spcPts val="0"/>
              </a:spcBef>
              <a:buNone/>
              <a:defRPr sz="3200">
                <a:gradFill>
                  <a:gsLst>
                    <a:gs pos="1250">
                      <a:srgbClr val="FFFFFF"/>
                    </a:gs>
                    <a:gs pos="99000">
                      <a:srgbClr val="FFFFFF"/>
                    </a:gs>
                  </a:gsLst>
                  <a:lin ang="5400000" scaled="0"/>
                </a:gradFill>
              </a:defRPr>
            </a:lvl1pPr>
          </a:lstStyle>
          <a:p>
            <a:pPr lvl="0"/>
            <a:r>
              <a:rPr lang="en-US" dirty="0" smtClean="0"/>
              <a:t>Speaker Name</a:t>
            </a:r>
            <a:endParaRPr lang="en-US" dirty="0"/>
          </a:p>
        </p:txBody>
      </p:sp>
    </p:spTree>
    <p:extLst>
      <p:ext uri="{BB962C8B-B14F-4D97-AF65-F5344CB8AC3E}">
        <p14:creationId xmlns:p14="http://schemas.microsoft.com/office/powerpoint/2010/main" val="3509078898"/>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Two Column Bullet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4" name="Text Placeholder 3"/>
          <p:cNvSpPr>
            <a:spLocks noGrp="1"/>
          </p:cNvSpPr>
          <p:nvPr>
            <p:ph type="body" sz="quarter" idx="10"/>
          </p:nvPr>
        </p:nvSpPr>
        <p:spPr>
          <a:xfrm>
            <a:off x="274639" y="1212849"/>
            <a:ext cx="5486399" cy="2536079"/>
          </a:xfrm>
        </p:spPr>
        <p:txBody>
          <a:bodyPr wrap="square">
            <a:spAutoFit/>
          </a:bodyPr>
          <a:lstStyle>
            <a:lvl1pPr marL="287338" indent="-287338">
              <a:spcBef>
                <a:spcPts val="1224"/>
              </a:spcBef>
              <a:buClr>
                <a:schemeClr val="tx1"/>
              </a:buClr>
              <a:buFont typeface="Wingdings" panose="05000000000000000000" pitchFamily="2" charset="2"/>
              <a:buChar char="§"/>
              <a:defRPr sz="3600"/>
            </a:lvl1pPr>
            <a:lvl2pPr marL="531166" indent="-233195">
              <a:defRPr sz="2400"/>
            </a:lvl2pPr>
            <a:lvl3pPr marL="699585" indent="-168419">
              <a:tabLst/>
              <a:defRPr sz="2000"/>
            </a:lvl3pPr>
            <a:lvl4pPr marL="880958" indent="-181374">
              <a:defRPr/>
            </a:lvl4pPr>
            <a:lvl5pPr marL="1049377" indent="-168419">
              <a:tabLs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3"/>
          <p:cNvSpPr>
            <a:spLocks noGrp="1"/>
          </p:cNvSpPr>
          <p:nvPr>
            <p:ph type="body" sz="quarter" idx="11"/>
          </p:nvPr>
        </p:nvSpPr>
        <p:spPr>
          <a:xfrm>
            <a:off x="6675439" y="1212849"/>
            <a:ext cx="5486399" cy="2536079"/>
          </a:xfrm>
        </p:spPr>
        <p:txBody>
          <a:bodyPr wrap="square">
            <a:spAutoFit/>
          </a:bodyPr>
          <a:lstStyle>
            <a:lvl1pPr marL="287338" indent="-287338">
              <a:spcBef>
                <a:spcPts val="1224"/>
              </a:spcBef>
              <a:buClr>
                <a:schemeClr val="tx1"/>
              </a:buClr>
              <a:buFont typeface="Wingdings" panose="05000000000000000000" pitchFamily="2" charset="2"/>
              <a:buChar char="§"/>
              <a:defRPr sz="3600"/>
            </a:lvl1pPr>
            <a:lvl2pPr marL="531166" indent="-233195">
              <a:defRPr sz="2400"/>
            </a:lvl2pPr>
            <a:lvl3pPr marL="699585" indent="-168419">
              <a:tabLst/>
              <a:defRPr sz="2000"/>
            </a:lvl3pPr>
            <a:lvl4pPr marL="880958" indent="-181374">
              <a:defRPr/>
            </a:lvl4pPr>
            <a:lvl5pPr marL="1049377" indent="-168419">
              <a:tabLs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429362577"/>
      </p:ext>
    </p:extLst>
  </p:cSld>
  <p:clrMapOvr>
    <a:masterClrMapping/>
  </p:clrMapOvr>
  <p:transition>
    <p:fade/>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wo Column 2-color Bullet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4" name="Text Placeholder 3"/>
          <p:cNvSpPr>
            <a:spLocks noGrp="1"/>
          </p:cNvSpPr>
          <p:nvPr>
            <p:ph type="body" sz="quarter" idx="10"/>
          </p:nvPr>
        </p:nvSpPr>
        <p:spPr>
          <a:xfrm>
            <a:off x="274639" y="1212849"/>
            <a:ext cx="5486399" cy="2603790"/>
          </a:xfrm>
        </p:spPr>
        <p:txBody>
          <a:bodyPr wrap="square">
            <a:spAutoFit/>
          </a:bodyPr>
          <a:lstStyle>
            <a:lvl1pPr marL="287338" indent="-287338">
              <a:spcBef>
                <a:spcPts val="1224"/>
              </a:spcBef>
              <a:buClr>
                <a:schemeClr val="tx2"/>
              </a:buClr>
              <a:buFont typeface="Wingdings" panose="05000000000000000000" pitchFamily="2" charset="2"/>
              <a:buChar char="§"/>
              <a:defRPr sz="3600">
                <a:gradFill>
                  <a:gsLst>
                    <a:gs pos="5109">
                      <a:schemeClr val="tx2"/>
                    </a:gs>
                    <a:gs pos="100000">
                      <a:schemeClr val="tx2"/>
                    </a:gs>
                  </a:gsLst>
                  <a:lin ang="5400000" scaled="0"/>
                </a:gradFill>
              </a:defRPr>
            </a:lvl1pPr>
            <a:lvl2pPr marL="531166" indent="-233195">
              <a:defRPr sz="2400"/>
            </a:lvl2pPr>
            <a:lvl3pPr marL="699585" indent="-168419">
              <a:tabLst/>
              <a:defRPr sz="2000"/>
            </a:lvl3pPr>
            <a:lvl4pPr marL="880958" indent="-181374">
              <a:defRPr/>
            </a:lvl4pPr>
            <a:lvl5pPr marL="1049377" indent="-168419">
              <a:tabLs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3"/>
          <p:cNvSpPr>
            <a:spLocks noGrp="1"/>
          </p:cNvSpPr>
          <p:nvPr>
            <p:ph type="body" sz="quarter" idx="11"/>
          </p:nvPr>
        </p:nvSpPr>
        <p:spPr>
          <a:xfrm>
            <a:off x="6675439" y="1212849"/>
            <a:ext cx="5486399" cy="2603790"/>
          </a:xfrm>
        </p:spPr>
        <p:txBody>
          <a:bodyPr wrap="square">
            <a:spAutoFit/>
          </a:bodyPr>
          <a:lstStyle>
            <a:lvl1pPr marL="287338" indent="-287338">
              <a:spcBef>
                <a:spcPts val="1224"/>
              </a:spcBef>
              <a:buClr>
                <a:schemeClr val="tx2"/>
              </a:buClr>
              <a:buFont typeface="Wingdings" panose="05000000000000000000" pitchFamily="2" charset="2"/>
              <a:buChar char="§"/>
              <a:defRPr sz="3600">
                <a:gradFill>
                  <a:gsLst>
                    <a:gs pos="5109">
                      <a:schemeClr val="tx2"/>
                    </a:gs>
                    <a:gs pos="100000">
                      <a:schemeClr val="tx2"/>
                    </a:gs>
                  </a:gsLst>
                  <a:lin ang="5400000" scaled="0"/>
                </a:gradFill>
              </a:defRPr>
            </a:lvl1pPr>
            <a:lvl2pPr marL="531166" indent="-233195">
              <a:defRPr sz="2400"/>
            </a:lvl2pPr>
            <a:lvl3pPr marL="699585" indent="-168419">
              <a:tabLst/>
              <a:defRPr sz="2000"/>
            </a:lvl3pPr>
            <a:lvl4pPr marL="880958" indent="-181374">
              <a:defRPr/>
            </a:lvl4pPr>
            <a:lvl5pPr marL="1049377" indent="-168419">
              <a:tabLs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1847242816"/>
      </p:ext>
    </p:extLst>
  </p:cSld>
  <p:clrMapOvr>
    <a:masterClrMapping/>
  </p:clrMapOvr>
  <p:transition>
    <p:fade/>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311135705"/>
      </p:ext>
    </p:extLst>
  </p:cSld>
  <p:clrMapOvr>
    <a:masterClrMapping/>
  </p:clrMapOvr>
  <p:transition>
    <p:fade/>
  </p:transition>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Big Idea Layout">
    <p:spTree>
      <p:nvGrpSpPr>
        <p:cNvPr id="1" name=""/>
        <p:cNvGrpSpPr/>
        <p:nvPr/>
      </p:nvGrpSpPr>
      <p:grpSpPr>
        <a:xfrm>
          <a:off x="0" y="0"/>
          <a:ext cx="0" cy="0"/>
          <a:chOff x="0" y="0"/>
          <a:chExt cx="0" cy="0"/>
        </a:xfrm>
      </p:grpSpPr>
      <p:sp>
        <p:nvSpPr>
          <p:cNvPr id="2" name="Title 1"/>
          <p:cNvSpPr>
            <a:spLocks noGrp="1"/>
          </p:cNvSpPr>
          <p:nvPr>
            <p:ph type="title"/>
          </p:nvPr>
        </p:nvSpPr>
        <p:spPr>
          <a:xfrm>
            <a:off x="282576" y="1211263"/>
            <a:ext cx="11889564" cy="917575"/>
          </a:xfrm>
        </p:spPr>
        <p:txBody>
          <a:bodyPr/>
          <a:lstStyle>
            <a:lvl1pPr>
              <a:defRPr sz="7200" baseline="0"/>
            </a:lvl1pPr>
          </a:lstStyle>
          <a:p>
            <a:r>
              <a:rPr lang="en-US" smtClean="0"/>
              <a:t>Click to edit Master title style</a:t>
            </a:r>
            <a:endParaRPr lang="en-US" dirty="0"/>
          </a:p>
        </p:txBody>
      </p:sp>
    </p:spTree>
    <p:extLst>
      <p:ext uri="{BB962C8B-B14F-4D97-AF65-F5344CB8AC3E}">
        <p14:creationId xmlns:p14="http://schemas.microsoft.com/office/powerpoint/2010/main" val="2915293295"/>
      </p:ext>
    </p:extLst>
  </p:cSld>
  <p:clrMapOvr>
    <a:masterClrMapping/>
  </p:clrMapOvr>
  <p:transition>
    <p:fade/>
  </p:transition>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Fact Layout">
    <p:spTree>
      <p:nvGrpSpPr>
        <p:cNvPr id="1" name=""/>
        <p:cNvGrpSpPr/>
        <p:nvPr/>
      </p:nvGrpSpPr>
      <p:grpSpPr>
        <a:xfrm>
          <a:off x="0" y="0"/>
          <a:ext cx="0" cy="0"/>
          <a:chOff x="0" y="0"/>
          <a:chExt cx="0" cy="0"/>
        </a:xfrm>
      </p:grpSpPr>
      <p:sp>
        <p:nvSpPr>
          <p:cNvPr id="2" name="Title 1"/>
          <p:cNvSpPr>
            <a:spLocks noGrp="1"/>
          </p:cNvSpPr>
          <p:nvPr>
            <p:ph type="title"/>
          </p:nvPr>
        </p:nvSpPr>
        <p:spPr>
          <a:xfrm>
            <a:off x="2113225" y="2125663"/>
            <a:ext cx="8219813" cy="1828800"/>
          </a:xfrm>
        </p:spPr>
        <p:txBody>
          <a:bodyPr/>
          <a:lstStyle>
            <a:lvl1pPr>
              <a:defRPr sz="6000" baseline="0"/>
            </a:lvl1pPr>
          </a:lstStyle>
          <a:p>
            <a:r>
              <a:rPr lang="en-US" smtClean="0"/>
              <a:t>Click to edit Master title style</a:t>
            </a:r>
            <a:endParaRPr lang="en-US" dirty="0"/>
          </a:p>
        </p:txBody>
      </p:sp>
    </p:spTree>
    <p:extLst>
      <p:ext uri="{BB962C8B-B14F-4D97-AF65-F5344CB8AC3E}">
        <p14:creationId xmlns:p14="http://schemas.microsoft.com/office/powerpoint/2010/main" val="2390161380"/>
      </p:ext>
    </p:extLst>
  </p:cSld>
  <p:clrMapOvr>
    <a:masterClrMapping/>
  </p:clrMapOvr>
  <p:transition>
    <p:fade/>
  </p:transition>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preserve="1" userDrawn="1">
  <p:cSld name="Fact Layout_Accent Color 2">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113225" y="2125663"/>
            <a:ext cx="8219813" cy="1828800"/>
          </a:xfrm>
        </p:spPr>
        <p:txBody>
          <a:bodyPr/>
          <a:lstStyle>
            <a:lvl1pPr>
              <a:defRPr sz="6000" baseline="0"/>
            </a:lvl1pPr>
          </a:lstStyle>
          <a:p>
            <a:r>
              <a:rPr lang="en-US" smtClean="0"/>
              <a:t>Click to edit Master title style</a:t>
            </a:r>
            <a:endParaRPr lang="en-US" dirty="0"/>
          </a:p>
        </p:txBody>
      </p:sp>
    </p:spTree>
    <p:extLst>
      <p:ext uri="{BB962C8B-B14F-4D97-AF65-F5344CB8AC3E}">
        <p14:creationId xmlns:p14="http://schemas.microsoft.com/office/powerpoint/2010/main" val="2538603404"/>
      </p:ext>
    </p:extLst>
  </p:cSld>
  <p:clrMapOvr>
    <a:overrideClrMapping bg1="dk1" tx1="lt1" bg2="dk2" tx2="lt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Quote Layout">
    <p:spTree>
      <p:nvGrpSpPr>
        <p:cNvPr id="1" name=""/>
        <p:cNvGrpSpPr/>
        <p:nvPr/>
      </p:nvGrpSpPr>
      <p:grpSpPr>
        <a:xfrm>
          <a:off x="0" y="0"/>
          <a:ext cx="0" cy="0"/>
          <a:chOff x="0" y="0"/>
          <a:chExt cx="0" cy="0"/>
        </a:xfrm>
      </p:grpSpPr>
      <p:sp>
        <p:nvSpPr>
          <p:cNvPr id="3" name="Title 1"/>
          <p:cNvSpPr>
            <a:spLocks noGrp="1"/>
          </p:cNvSpPr>
          <p:nvPr>
            <p:ph type="title" hasCustomPrompt="1"/>
          </p:nvPr>
        </p:nvSpPr>
        <p:spPr>
          <a:xfrm>
            <a:off x="1189038" y="1201806"/>
            <a:ext cx="10058399" cy="917575"/>
          </a:xfrm>
        </p:spPr>
        <p:txBody>
          <a:bodyPr/>
          <a:lstStyle>
            <a:lvl1pPr marL="233363" indent="-233363">
              <a:defRPr sz="6000" baseline="0"/>
            </a:lvl1pPr>
          </a:lstStyle>
          <a:p>
            <a:r>
              <a:rPr lang="en-US" dirty="0" smtClean="0"/>
              <a:t>“Sample quote goes here. Design is easier than it looks, and more important than it seems.”</a:t>
            </a:r>
            <a:endParaRPr lang="en-US" dirty="0"/>
          </a:p>
        </p:txBody>
      </p:sp>
      <p:sp>
        <p:nvSpPr>
          <p:cNvPr id="4" name="Text Placeholder 3"/>
          <p:cNvSpPr>
            <a:spLocks noGrp="1"/>
          </p:cNvSpPr>
          <p:nvPr>
            <p:ph type="body" sz="quarter" idx="10" hasCustomPrompt="1"/>
          </p:nvPr>
        </p:nvSpPr>
        <p:spPr>
          <a:xfrm>
            <a:off x="5761038" y="5126038"/>
            <a:ext cx="5486400" cy="1071062"/>
          </a:xfrm>
        </p:spPr>
        <p:txBody>
          <a:bodyPr/>
          <a:lstStyle>
            <a:lvl1pPr marL="0" indent="0">
              <a:spcBef>
                <a:spcPts val="0"/>
              </a:spcBef>
              <a:buNone/>
              <a:defRPr sz="3200" baseline="0">
                <a:latin typeface="+mj-lt"/>
              </a:defRPr>
            </a:lvl1pPr>
          </a:lstStyle>
          <a:p>
            <a:pPr lvl="0"/>
            <a:r>
              <a:rPr lang="en-US" dirty="0" smtClean="0"/>
              <a:t>Author Name</a:t>
            </a:r>
          </a:p>
          <a:p>
            <a:pPr lvl="0"/>
            <a:r>
              <a:rPr lang="en-US" dirty="0" smtClean="0"/>
              <a:t>Title</a:t>
            </a:r>
          </a:p>
        </p:txBody>
      </p:sp>
    </p:spTree>
    <p:extLst>
      <p:ext uri="{BB962C8B-B14F-4D97-AF65-F5344CB8AC3E}">
        <p14:creationId xmlns:p14="http://schemas.microsoft.com/office/powerpoint/2010/main" val="3183363366"/>
      </p:ext>
    </p:extLst>
  </p:cSld>
  <p:clrMapOvr>
    <a:masterClrMapping/>
  </p:clrMapOvr>
  <p:transition>
    <p:fade/>
  </p:transition>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Quote Layout_Accent Color 1">
    <p:bg>
      <p:bgPr>
        <a:solidFill>
          <a:schemeClr val="accent4"/>
        </a:solidFill>
        <a:effectLst/>
      </p:bgPr>
    </p:bg>
    <p:spTree>
      <p:nvGrpSpPr>
        <p:cNvPr id="1" name=""/>
        <p:cNvGrpSpPr/>
        <p:nvPr/>
      </p:nvGrpSpPr>
      <p:grpSpPr>
        <a:xfrm>
          <a:off x="0" y="0"/>
          <a:ext cx="0" cy="0"/>
          <a:chOff x="0" y="0"/>
          <a:chExt cx="0" cy="0"/>
        </a:xfrm>
      </p:grpSpPr>
      <p:sp>
        <p:nvSpPr>
          <p:cNvPr id="3" name="Title 1"/>
          <p:cNvSpPr>
            <a:spLocks noGrp="1"/>
          </p:cNvSpPr>
          <p:nvPr>
            <p:ph type="title" hasCustomPrompt="1"/>
          </p:nvPr>
        </p:nvSpPr>
        <p:spPr>
          <a:xfrm>
            <a:off x="1189038" y="2125663"/>
            <a:ext cx="10058399" cy="917575"/>
          </a:xfrm>
        </p:spPr>
        <p:txBody>
          <a:bodyPr/>
          <a:lstStyle>
            <a:lvl1pPr marL="282575" indent="-282575">
              <a:tabLst>
                <a:tab pos="282575" algn="l"/>
              </a:tabLst>
              <a:defRPr sz="6000" baseline="0">
                <a:gradFill>
                  <a:gsLst>
                    <a:gs pos="1250">
                      <a:srgbClr val="000000"/>
                    </a:gs>
                    <a:gs pos="100000">
                      <a:srgbClr val="000000"/>
                    </a:gs>
                  </a:gsLst>
                  <a:lin ang="5400000" scaled="0"/>
                </a:gradFill>
              </a:defRPr>
            </a:lvl1pPr>
          </a:lstStyle>
          <a:p>
            <a:r>
              <a:rPr lang="en-US" dirty="0" smtClean="0"/>
              <a:t>“	Add a quote here. Design is easier than it looks, and more important than it seems.”</a:t>
            </a:r>
            <a:endParaRPr lang="en-US" dirty="0"/>
          </a:p>
        </p:txBody>
      </p:sp>
      <p:sp>
        <p:nvSpPr>
          <p:cNvPr id="4" name="Text Placeholder 3"/>
          <p:cNvSpPr>
            <a:spLocks noGrp="1"/>
          </p:cNvSpPr>
          <p:nvPr>
            <p:ph type="body" sz="quarter" idx="10" hasCustomPrompt="1"/>
          </p:nvPr>
        </p:nvSpPr>
        <p:spPr>
          <a:xfrm>
            <a:off x="5761038" y="4868847"/>
            <a:ext cx="5486400" cy="1071062"/>
          </a:xfrm>
        </p:spPr>
        <p:txBody>
          <a:bodyPr/>
          <a:lstStyle>
            <a:lvl1pPr marL="0" indent="0">
              <a:spcBef>
                <a:spcPts val="0"/>
              </a:spcBef>
              <a:buNone/>
              <a:defRPr sz="3200" baseline="0">
                <a:gradFill>
                  <a:gsLst>
                    <a:gs pos="1250">
                      <a:srgbClr val="000000"/>
                    </a:gs>
                    <a:gs pos="100000">
                      <a:srgbClr val="000000"/>
                    </a:gs>
                  </a:gsLst>
                  <a:lin ang="5400000" scaled="0"/>
                </a:gradFill>
                <a:latin typeface="+mj-lt"/>
              </a:defRPr>
            </a:lvl1pPr>
          </a:lstStyle>
          <a:p>
            <a:pPr lvl="0"/>
            <a:r>
              <a:rPr lang="en-US" dirty="0" smtClean="0"/>
              <a:t>Author’s Name</a:t>
            </a:r>
          </a:p>
          <a:p>
            <a:pPr lvl="0"/>
            <a:r>
              <a:rPr lang="en-US" dirty="0" smtClean="0"/>
              <a:t>Title</a:t>
            </a:r>
          </a:p>
        </p:txBody>
      </p:sp>
    </p:spTree>
    <p:extLst>
      <p:ext uri="{BB962C8B-B14F-4D97-AF65-F5344CB8AC3E}">
        <p14:creationId xmlns:p14="http://schemas.microsoft.com/office/powerpoint/2010/main" val="1243333861"/>
      </p:ext>
    </p:extLst>
  </p:cSld>
  <p:clrMapOvr>
    <a:overrideClrMapping bg1="dk1" tx1="lt1" bg2="dk2" tx2="lt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Big Idea &amp; 3 Points">
    <p:spTree>
      <p:nvGrpSpPr>
        <p:cNvPr id="1" name=""/>
        <p:cNvGrpSpPr/>
        <p:nvPr/>
      </p:nvGrpSpPr>
      <p:grpSpPr>
        <a:xfrm>
          <a:off x="0" y="0"/>
          <a:ext cx="0" cy="0"/>
          <a:chOff x="0" y="0"/>
          <a:chExt cx="0" cy="0"/>
        </a:xfrm>
      </p:grpSpPr>
      <p:sp>
        <p:nvSpPr>
          <p:cNvPr id="6" name="Text Placeholder 5"/>
          <p:cNvSpPr>
            <a:spLocks noGrp="1"/>
          </p:cNvSpPr>
          <p:nvPr>
            <p:ph type="body" sz="quarter" idx="10"/>
          </p:nvPr>
        </p:nvSpPr>
        <p:spPr>
          <a:xfrm>
            <a:off x="282576" y="2430462"/>
            <a:ext cx="11887200" cy="932563"/>
          </a:xfrm>
        </p:spPr>
        <p:txBody>
          <a:bodyPr/>
          <a:lstStyle>
            <a:lvl1pPr marL="0" indent="0">
              <a:buNone/>
              <a:defRPr sz="5400">
                <a:gradFill>
                  <a:gsLst>
                    <a:gs pos="3333">
                      <a:schemeClr val="tx1"/>
                    </a:gs>
                    <a:gs pos="39000">
                      <a:schemeClr val="tx1"/>
                    </a:gs>
                  </a:gsLst>
                  <a:lin ang="5400000" scaled="0"/>
                </a:gradFill>
              </a:defRPr>
            </a:lvl1pPr>
            <a:lvl2pPr marL="0" indent="0">
              <a:buFontTx/>
              <a:buNone/>
              <a:defRPr sz="2000"/>
            </a:lvl2pPr>
            <a:lvl3pPr marL="228600" indent="0">
              <a:buNone/>
              <a:defRPr/>
            </a:lvl3pPr>
            <a:lvl4pPr marL="457200" indent="0">
              <a:buNone/>
              <a:defRPr/>
            </a:lvl4pPr>
            <a:lvl5pPr marL="685800" indent="0">
              <a:buNone/>
              <a:defRPr/>
            </a:lvl5pPr>
          </a:lstStyle>
          <a:p>
            <a:pPr lvl="0"/>
            <a:r>
              <a:rPr lang="en-US" smtClean="0"/>
              <a:t>Click to edit Master text styles</a:t>
            </a:r>
          </a:p>
        </p:txBody>
      </p:sp>
      <p:sp>
        <p:nvSpPr>
          <p:cNvPr id="4" name="Title 1"/>
          <p:cNvSpPr>
            <a:spLocks noGrp="1"/>
          </p:cNvSpPr>
          <p:nvPr>
            <p:ph type="title"/>
          </p:nvPr>
        </p:nvSpPr>
        <p:spPr>
          <a:xfrm>
            <a:off x="282576" y="1211263"/>
            <a:ext cx="11889564" cy="917575"/>
          </a:xfrm>
        </p:spPr>
        <p:txBody>
          <a:bodyPr/>
          <a:lstStyle>
            <a:lvl1pPr>
              <a:defRPr sz="7200" baseline="0">
                <a:gradFill>
                  <a:gsLst>
                    <a:gs pos="1250">
                      <a:schemeClr val="tx1"/>
                    </a:gs>
                    <a:gs pos="100000">
                      <a:schemeClr val="tx1"/>
                    </a:gs>
                  </a:gsLst>
                  <a:lin ang="5400000" scaled="0"/>
                </a:gradFill>
              </a:defRPr>
            </a:lvl1pPr>
          </a:lstStyle>
          <a:p>
            <a:r>
              <a:rPr lang="en-US" smtClean="0"/>
              <a:t>Click to edit Master title style</a:t>
            </a:r>
            <a:endParaRPr lang="en-US" dirty="0"/>
          </a:p>
        </p:txBody>
      </p:sp>
    </p:spTree>
    <p:extLst>
      <p:ext uri="{BB962C8B-B14F-4D97-AF65-F5344CB8AC3E}">
        <p14:creationId xmlns:p14="http://schemas.microsoft.com/office/powerpoint/2010/main" val="480330917"/>
      </p:ext>
    </p:extLst>
  </p:cSld>
  <p:clrMapOvr>
    <a:masterClrMapping/>
  </p:clrMapOvr>
  <p:transition>
    <p:fade/>
  </p:transition>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50-50 Right Photo Layou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1241426"/>
            <a:ext cx="5486399" cy="1798637"/>
          </a:xfrm>
        </p:spPr>
        <p:txBody>
          <a:bodyPr/>
          <a:lstStyle>
            <a:lvl1pPr>
              <a:defRPr sz="6600" baseline="0">
                <a:gradFill>
                  <a:gsLst>
                    <a:gs pos="1250">
                      <a:schemeClr val="tx1"/>
                    </a:gs>
                    <a:gs pos="100000">
                      <a:schemeClr val="tx1"/>
                    </a:gs>
                  </a:gsLst>
                  <a:lin ang="5400000" scaled="0"/>
                </a:gradFill>
              </a:defRPr>
            </a:lvl1pPr>
          </a:lstStyle>
          <a:p>
            <a:r>
              <a:rPr lang="en-US" dirty="0" smtClean="0"/>
              <a:t>50/50 Photo Layout</a:t>
            </a:r>
            <a:endParaRPr lang="en-US" dirty="0"/>
          </a:p>
        </p:txBody>
      </p:sp>
      <p:sp>
        <p:nvSpPr>
          <p:cNvPr id="5" name="Picture Placeholder 4"/>
          <p:cNvSpPr>
            <a:spLocks noGrp="1"/>
          </p:cNvSpPr>
          <p:nvPr>
            <p:ph type="pic" sz="quarter" idx="10"/>
          </p:nvPr>
        </p:nvSpPr>
        <p:spPr bwMode="ltGray">
          <a:xfrm>
            <a:off x="6219825" y="0"/>
            <a:ext cx="6216650" cy="6992587"/>
          </a:xfrm>
          <a:blipFill>
            <a:blip r:embed="rId2"/>
            <a:stretch>
              <a:fillRect/>
            </a:stretch>
          </a:blipFill>
        </p:spPr>
        <p:txBody>
          <a:bodyPr tIns="548640" anchor="ctr" anchorCtr="0">
            <a:noAutofit/>
          </a:bodyPr>
          <a:lstStyle>
            <a:lvl1pPr marL="0" indent="0" algn="ctr">
              <a:buNone/>
              <a:defRPr sz="1600" b="1" cap="none" baseline="0">
                <a:gradFill>
                  <a:gsLst>
                    <a:gs pos="0">
                      <a:srgbClr val="FFFFFF"/>
                    </a:gs>
                    <a:gs pos="27000">
                      <a:srgbClr val="FFFFFF"/>
                    </a:gs>
                  </a:gsLst>
                  <a:lin ang="5400000" scaled="0"/>
                </a:gradFill>
                <a:latin typeface="+mn-lt"/>
              </a:defRPr>
            </a:lvl1pPr>
          </a:lstStyle>
          <a:p>
            <a:r>
              <a:rPr lang="en-US" smtClean="0"/>
              <a:t>Click icon to add picture</a:t>
            </a:r>
            <a:endParaRPr lang="en-US" dirty="0"/>
          </a:p>
        </p:txBody>
      </p:sp>
    </p:spTree>
    <p:extLst>
      <p:ext uri="{BB962C8B-B14F-4D97-AF65-F5344CB8AC3E}">
        <p14:creationId xmlns:p14="http://schemas.microsoft.com/office/powerpoint/2010/main" val="601816435"/>
      </p:ext>
    </p:extLst>
  </p:cSld>
  <p:clrMapOvr>
    <a:masterClrMapping/>
  </p:clrMapOvr>
  <p:transition>
    <p:fade/>
  </p:transition>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2_Title Slide Photo">
    <p:spTree>
      <p:nvGrpSpPr>
        <p:cNvPr id="1" name=""/>
        <p:cNvGrpSpPr/>
        <p:nvPr/>
      </p:nvGrpSpPr>
      <p:grpSpPr>
        <a:xfrm>
          <a:off x="0" y="0"/>
          <a:ext cx="0" cy="0"/>
          <a:chOff x="0" y="0"/>
          <a:chExt cx="0" cy="0"/>
        </a:xfrm>
      </p:grpSpPr>
      <p:pic>
        <p:nvPicPr>
          <p:cNvPr id="6" name="Picture 5"/>
          <p:cNvPicPr>
            <a:picLocks noChangeAspect="1"/>
          </p:cNvPicPr>
          <p:nvPr userDrawn="1"/>
        </p:nvPicPr>
        <p:blipFill rotWithShape="1">
          <a:blip r:embed="rId2">
            <a:extLst>
              <a:ext uri="{28A0092B-C50C-407E-A947-70E740481C1C}">
                <a14:useLocalDpi xmlns:a14="http://schemas.microsoft.com/office/drawing/2010/main" val="0"/>
              </a:ext>
            </a:extLst>
          </a:blip>
          <a:srcRect t="21199" r="8620" b="1551"/>
          <a:stretch/>
        </p:blipFill>
        <p:spPr>
          <a:xfrm>
            <a:off x="-1" y="-9227"/>
            <a:ext cx="12436475" cy="7003752"/>
          </a:xfrm>
          <a:prstGeom prst="rect">
            <a:avLst/>
          </a:prstGeom>
        </p:spPr>
      </p:pic>
      <p:pic>
        <p:nvPicPr>
          <p:cNvPr id="5" name="Picture 4"/>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74638" y="196598"/>
            <a:ext cx="1846781" cy="679326"/>
          </a:xfrm>
          <a:prstGeom prst="rect">
            <a:avLst/>
          </a:prstGeom>
        </p:spPr>
      </p:pic>
      <p:sp>
        <p:nvSpPr>
          <p:cNvPr id="18" name="Rectangle 17"/>
          <p:cNvSpPr/>
          <p:nvPr userDrawn="1"/>
        </p:nvSpPr>
        <p:spPr bwMode="gray">
          <a:xfrm>
            <a:off x="274638" y="1516062"/>
            <a:ext cx="6400800" cy="3657600"/>
          </a:xfrm>
          <a:prstGeom prst="rect">
            <a:avLst/>
          </a:prstGeom>
          <a:solidFill>
            <a:schemeClr val="accent3">
              <a:alpha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273050" y="1516060"/>
            <a:ext cx="6402388" cy="2103119"/>
          </a:xfrm>
          <a:noFill/>
        </p:spPr>
        <p:txBody>
          <a:bodyPr vert="horz" wrap="square" lIns="146304" tIns="91440" rIns="146304" bIns="91440" rtlCol="0" anchor="t" anchorCtr="0">
            <a:noAutofit/>
          </a:bodyPr>
          <a:lstStyle>
            <a:lvl1pPr>
              <a:defRPr lang="en-US" sz="6000" spc="-100" baseline="0" dirty="0">
                <a:gradFill>
                  <a:gsLst>
                    <a:gs pos="5833">
                      <a:srgbClr val="FFFFFF"/>
                    </a:gs>
                    <a:gs pos="18000">
                      <a:srgbClr val="FFFFFF"/>
                    </a:gs>
                  </a:gsLst>
                  <a:lin ang="5400000" scaled="0"/>
                </a:gradFill>
              </a:defRPr>
            </a:lvl1pPr>
          </a:lstStyle>
          <a:p>
            <a:pPr lvl="0"/>
            <a:r>
              <a:rPr lang="en-US" dirty="0" smtClean="0"/>
              <a:t>Presentation title</a:t>
            </a:r>
            <a:endParaRPr lang="en-US" dirty="0"/>
          </a:p>
        </p:txBody>
      </p:sp>
      <p:sp>
        <p:nvSpPr>
          <p:cNvPr id="3" name="Text Placeholder 2"/>
          <p:cNvSpPr>
            <a:spLocks noGrp="1"/>
          </p:cNvSpPr>
          <p:nvPr>
            <p:ph type="body" sz="quarter" idx="14" hasCustomPrompt="1"/>
          </p:nvPr>
        </p:nvSpPr>
        <p:spPr bwMode="ltGray">
          <a:xfrm>
            <a:off x="274638" y="3619182"/>
            <a:ext cx="6400800" cy="1554478"/>
          </a:xfrm>
        </p:spPr>
        <p:txBody>
          <a:bodyPr tIns="109728" bIns="109728">
            <a:noAutofit/>
          </a:bodyPr>
          <a:lstStyle>
            <a:lvl1pPr marL="0" indent="0">
              <a:spcBef>
                <a:spcPts val="0"/>
              </a:spcBef>
              <a:buNone/>
              <a:defRPr sz="3200">
                <a:gradFill>
                  <a:gsLst>
                    <a:gs pos="1250">
                      <a:srgbClr val="FFFFFF"/>
                    </a:gs>
                    <a:gs pos="99000">
                      <a:srgbClr val="FFFFFF"/>
                    </a:gs>
                  </a:gsLst>
                  <a:lin ang="5400000" scaled="0"/>
                </a:gradFill>
              </a:defRPr>
            </a:lvl1pPr>
          </a:lstStyle>
          <a:p>
            <a:pPr lvl="0"/>
            <a:r>
              <a:rPr lang="en-US" dirty="0" smtClean="0"/>
              <a:t>Speaker Name</a:t>
            </a:r>
            <a:endParaRPr lang="en-US" dirty="0"/>
          </a:p>
        </p:txBody>
      </p:sp>
    </p:spTree>
    <p:extLst>
      <p:ext uri="{BB962C8B-B14F-4D97-AF65-F5344CB8AC3E}">
        <p14:creationId xmlns:p14="http://schemas.microsoft.com/office/powerpoint/2010/main" val="1854355951"/>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50-50 Left Photo Layou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675439" y="1241426"/>
            <a:ext cx="5486399" cy="917575"/>
          </a:xfrm>
        </p:spPr>
        <p:txBody>
          <a:bodyPr/>
          <a:lstStyle>
            <a:lvl1pPr>
              <a:defRPr sz="6600" baseline="0">
                <a:gradFill>
                  <a:gsLst>
                    <a:gs pos="1250">
                      <a:schemeClr val="tx1"/>
                    </a:gs>
                    <a:gs pos="100000">
                      <a:schemeClr val="tx1"/>
                    </a:gs>
                  </a:gsLst>
                  <a:lin ang="5400000" scaled="0"/>
                </a:gradFill>
              </a:defRPr>
            </a:lvl1pPr>
          </a:lstStyle>
          <a:p>
            <a:r>
              <a:rPr lang="en-US" smtClean="0"/>
              <a:t>Click to edit Master title style</a:t>
            </a:r>
            <a:endParaRPr lang="en-US" dirty="0"/>
          </a:p>
        </p:txBody>
      </p:sp>
      <p:sp>
        <p:nvSpPr>
          <p:cNvPr id="4" name="Picture Placeholder 4"/>
          <p:cNvSpPr>
            <a:spLocks noGrp="1"/>
          </p:cNvSpPr>
          <p:nvPr>
            <p:ph type="pic" sz="quarter" idx="10"/>
          </p:nvPr>
        </p:nvSpPr>
        <p:spPr bwMode="ltGray">
          <a:xfrm>
            <a:off x="0" y="0"/>
            <a:ext cx="6216650" cy="6988560"/>
          </a:xfrm>
          <a:blipFill>
            <a:blip r:embed="rId2"/>
            <a:stretch>
              <a:fillRect/>
            </a:stretch>
          </a:blipFill>
        </p:spPr>
        <p:txBody>
          <a:bodyPr tIns="548640" anchor="ctr" anchorCtr="0">
            <a:noAutofit/>
          </a:bodyPr>
          <a:lstStyle>
            <a:lvl1pPr marL="0" indent="0" algn="ctr">
              <a:buNone/>
              <a:defRPr sz="1400" b="1">
                <a:gradFill>
                  <a:gsLst>
                    <a:gs pos="13139">
                      <a:srgbClr val="FFFFFF"/>
                    </a:gs>
                    <a:gs pos="38000">
                      <a:srgbClr val="FFFFFF"/>
                    </a:gs>
                  </a:gsLst>
                  <a:lin ang="5400000" scaled="0"/>
                </a:gradFill>
                <a:latin typeface="+mn-lt"/>
              </a:defRPr>
            </a:lvl1pPr>
          </a:lstStyle>
          <a:p>
            <a:r>
              <a:rPr lang="en-US" smtClean="0"/>
              <a:t>Click icon to add picture</a:t>
            </a:r>
            <a:endParaRPr lang="en-US" dirty="0"/>
          </a:p>
        </p:txBody>
      </p:sp>
    </p:spTree>
    <p:extLst>
      <p:ext uri="{BB962C8B-B14F-4D97-AF65-F5344CB8AC3E}">
        <p14:creationId xmlns:p14="http://schemas.microsoft.com/office/powerpoint/2010/main" val="4051542199"/>
      </p:ext>
    </p:extLst>
  </p:cSld>
  <p:clrMapOvr>
    <a:masterClrMapping/>
  </p:clrMapOvr>
  <p:transition>
    <p:fade/>
  </p:transition>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Blank">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189526804"/>
      </p:ext>
    </p:extLst>
  </p:cSld>
  <p:clrMapOvr>
    <a:masterClrMapping/>
  </p:clrMapOvr>
  <p:transition>
    <p:fade/>
  </p:transition>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Blank Accent Color 3">
    <p:bg>
      <p:bgPr>
        <a:solidFill>
          <a:schemeClr val="accent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896928305"/>
      </p:ext>
    </p:extLst>
  </p:cSld>
  <p:clrMapOvr>
    <a:overrideClrMapping bg1="dk1" tx1="lt1" bg2="dk2" tx2="lt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Blank Accent Color 1">
    <p:bg>
      <p:bgPr>
        <a:solidFill>
          <a:schemeClr val="accent6"/>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878450787"/>
      </p:ext>
    </p:extLst>
  </p:cSld>
  <p:clrMapOvr>
    <a:overrideClrMapping bg1="dk1" tx1="lt1" bg2="dk2" tx2="lt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Blank Accent Color 2">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859344578"/>
      </p:ext>
    </p:extLst>
  </p:cSld>
  <p:clrMapOvr>
    <a:overrideClrMapping bg1="dk1" tx1="lt1" bg2="dk2" tx2="lt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Black Notes slide Layout">
    <p:bg bwMode="black">
      <p:bgPr>
        <a:solidFill>
          <a:srgbClr val="000000"/>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bwMode="white">
          <a:xfrm>
            <a:off x="274638" y="1212850"/>
            <a:ext cx="11887200" cy="2443746"/>
          </a:xfrm>
          <a:prstGeom prst="rect">
            <a:avLst/>
          </a:prstGeom>
        </p:spPr>
        <p:txBody>
          <a:bodyPr/>
          <a:lstStyle>
            <a:lvl1pPr marL="290513" indent="-290513">
              <a:buClr>
                <a:schemeClr val="tx1"/>
              </a:buClr>
              <a:buSzPct val="90000"/>
              <a:buFont typeface="Wingdings" panose="05000000000000000000" pitchFamily="2" charset="2"/>
              <a:buChar char="§"/>
              <a:defRPr sz="3600">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vl2pPr marL="571500" indent="-280988">
              <a:buClr>
                <a:schemeClr val="tx1"/>
              </a:buClr>
              <a:buSzPct val="90000"/>
              <a:buFont typeface="Wingdings" panose="05000000000000000000" pitchFamily="2" charset="2"/>
              <a:buChar char="§"/>
              <a:defRPr sz="3200">
                <a:gradFill>
                  <a:gsLst>
                    <a:gs pos="1250">
                      <a:schemeClr val="tx1"/>
                    </a:gs>
                    <a:gs pos="100000">
                      <a:schemeClr val="tx1"/>
                    </a:gs>
                  </a:gsLst>
                  <a:lin ang="5400000" scaled="0"/>
                </a:gradFill>
                <a:latin typeface="Segoe UI" pitchFamily="34" charset="0"/>
                <a:ea typeface="Segoe UI" pitchFamily="34" charset="0"/>
                <a:cs typeface="Segoe UI" pitchFamily="34" charset="0"/>
              </a:defRPr>
            </a:lvl2pPr>
            <a:lvl3pPr marL="862013" indent="-290513">
              <a:buClr>
                <a:schemeClr val="tx1"/>
              </a:buClr>
              <a:buSzPct val="90000"/>
              <a:buFont typeface="Wingdings" panose="05000000000000000000" pitchFamily="2" charset="2"/>
              <a:buChar char="§"/>
              <a:defRPr sz="2800">
                <a:gradFill>
                  <a:gsLst>
                    <a:gs pos="1250">
                      <a:schemeClr val="tx1"/>
                    </a:gs>
                    <a:gs pos="100000">
                      <a:schemeClr val="tx1"/>
                    </a:gs>
                  </a:gsLst>
                  <a:lin ang="5400000" scaled="0"/>
                </a:gradFill>
                <a:latin typeface="Segoe UI" pitchFamily="34" charset="0"/>
                <a:ea typeface="Segoe UI" pitchFamily="34" charset="0"/>
                <a:cs typeface="Segoe UI" pitchFamily="34" charset="0"/>
              </a:defRPr>
            </a:lvl3pPr>
            <a:lvl4pPr marL="1090613" indent="-228600">
              <a:buClr>
                <a:schemeClr val="tx1"/>
              </a:buClr>
              <a:buSzPct val="90000"/>
              <a:buFont typeface="Wingdings" panose="05000000000000000000" pitchFamily="2" charset="2"/>
              <a:buChar char="§"/>
              <a:defRPr sz="2400">
                <a:gradFill>
                  <a:gsLst>
                    <a:gs pos="1250">
                      <a:schemeClr val="tx1"/>
                    </a:gs>
                    <a:gs pos="100000">
                      <a:schemeClr val="tx1"/>
                    </a:gs>
                  </a:gsLst>
                  <a:lin ang="5400000" scaled="0"/>
                </a:gradFill>
                <a:latin typeface="Segoe UI" pitchFamily="34" charset="0"/>
                <a:ea typeface="Segoe UI" pitchFamily="34" charset="0"/>
                <a:cs typeface="Segoe UI" pitchFamily="34" charset="0"/>
              </a:defRPr>
            </a:lvl4pPr>
            <a:lvl5pPr marL="1319213" indent="-228600">
              <a:buClr>
                <a:schemeClr val="tx1"/>
              </a:buClr>
              <a:buSzPct val="90000"/>
              <a:buFont typeface="Wingdings" panose="05000000000000000000" pitchFamily="2" charset="2"/>
              <a:buChar char="§"/>
              <a:defRPr sz="2000">
                <a:gradFill>
                  <a:gsLst>
                    <a:gs pos="1250">
                      <a:schemeClr val="tx1"/>
                    </a:gs>
                    <a:gs pos="100000">
                      <a:schemeClr val="tx1"/>
                    </a:gs>
                  </a:gsLst>
                  <a:lin ang="5400000" scaled="0"/>
                </a:gradFill>
                <a:latin typeface="Segoe UI" pitchFamily="34" charset="0"/>
                <a:ea typeface="Segoe UI" pitchFamily="34" charset="0"/>
                <a:cs typeface="Segoe UI" pitchFamily="34" charset="0"/>
              </a:defRPr>
            </a:lvl5pPr>
          </a:lstStyle>
          <a:p>
            <a:pPr lvl="0"/>
            <a:r>
              <a:rPr lang="en-US" dirty="0" smtClean="0"/>
              <a:t>Use this Layout for Speaker Notes slides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Text Placeholder 6"/>
          <p:cNvSpPr>
            <a:spLocks noGrp="1"/>
          </p:cNvSpPr>
          <p:nvPr>
            <p:ph type="body" sz="quarter" idx="11" hasCustomPrompt="1"/>
          </p:nvPr>
        </p:nvSpPr>
        <p:spPr>
          <a:xfrm>
            <a:off x="1" y="6363076"/>
            <a:ext cx="12436476" cy="631450"/>
          </a:xfrm>
          <a:prstGeom prst="rect">
            <a:avLst/>
          </a:prstGeom>
          <a:solidFill>
            <a:srgbClr val="FFFC9E"/>
          </a:solidFill>
        </p:spPr>
        <p:txBody>
          <a:bodyPr wrap="square" lIns="155457" tIns="77729" rIns="155457" bIns="77729" anchor="b" anchorCtr="0">
            <a:noAutofit/>
          </a:bodyPr>
          <a:lstStyle>
            <a:lvl1pPr algn="r">
              <a:buFont typeface="Arial" pitchFamily="34" charset="0"/>
              <a:buNone/>
              <a:defRPr sz="3700" spc="-51" baseline="0">
                <a:gradFill>
                  <a:gsLst>
                    <a:gs pos="0">
                      <a:srgbClr val="000000"/>
                    </a:gs>
                    <a:gs pos="100000">
                      <a:srgbClr val="000000"/>
                    </a:gs>
                  </a:gsLst>
                  <a:lin ang="5400000" scaled="0"/>
                </a:gradFill>
                <a:effectLst/>
                <a:latin typeface="Segoe UI" pitchFamily="34" charset="0"/>
                <a:ea typeface="Segoe UI" pitchFamily="34" charset="0"/>
                <a:cs typeface="Segoe UI" pitchFamily="34" charset="0"/>
              </a:defRPr>
            </a:lvl1pPr>
          </a:lstStyle>
          <a:p>
            <a:pPr lvl="0"/>
            <a:r>
              <a:rPr lang="en-US" dirty="0" smtClean="0"/>
              <a:t>Next:</a:t>
            </a:r>
          </a:p>
        </p:txBody>
      </p:sp>
      <p:sp>
        <p:nvSpPr>
          <p:cNvPr id="3" name="Title 2"/>
          <p:cNvSpPr>
            <a:spLocks noGrp="1"/>
          </p:cNvSpPr>
          <p:nvPr>
            <p:ph type="title"/>
          </p:nvPr>
        </p:nvSpPr>
        <p:spPr bwMode="white"/>
        <p:txBody>
          <a:bodyPr/>
          <a:lstStyle>
            <a:lvl1pPr>
              <a:defRPr>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stStyle>
          <a:p>
            <a:r>
              <a:rPr lang="en-US" smtClean="0"/>
              <a:t>Click to edit Master title style</a:t>
            </a:r>
            <a:endParaRPr lang="en-US" dirty="0"/>
          </a:p>
        </p:txBody>
      </p:sp>
    </p:spTree>
    <p:extLst>
      <p:ext uri="{BB962C8B-B14F-4D97-AF65-F5344CB8AC3E}">
        <p14:creationId xmlns:p14="http://schemas.microsoft.com/office/powerpoint/2010/main" val="478965689"/>
      </p:ext>
    </p:extLst>
  </p:cSld>
  <p:clrMapOvr>
    <a:overrideClrMapping bg1="dk1" tx1="lt1" bg2="dk2" tx2="lt2" accent1="accent1" accent2="accent2" accent3="accent3" accent4="accent4" accent5="accent5" accent6="accent6" hlink="hlink" folHlink="folHlink"/>
  </p:clrMapOvr>
  <p:transition>
    <p:fade/>
  </p:transition>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3_Title Slide Photo">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883" y="0"/>
            <a:ext cx="12434709" cy="6994524"/>
          </a:xfrm>
          <a:prstGeom prst="rect">
            <a:avLst/>
          </a:prstGeom>
        </p:spPr>
      </p:pic>
      <p:sp>
        <p:nvSpPr>
          <p:cNvPr id="13" name="Rectangle 12"/>
          <p:cNvSpPr/>
          <p:nvPr userDrawn="1"/>
        </p:nvSpPr>
        <p:spPr bwMode="gray">
          <a:xfrm>
            <a:off x="274638" y="1516062"/>
            <a:ext cx="6400800" cy="3657600"/>
          </a:xfrm>
          <a:prstGeom prst="rect">
            <a:avLst/>
          </a:prstGeom>
          <a:solidFill>
            <a:schemeClr val="accent3">
              <a:alpha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14" name="Title 1"/>
          <p:cNvSpPr>
            <a:spLocks noGrp="1"/>
          </p:cNvSpPr>
          <p:nvPr>
            <p:ph type="title" hasCustomPrompt="1"/>
          </p:nvPr>
        </p:nvSpPr>
        <p:spPr bwMode="ltGray">
          <a:xfrm>
            <a:off x="273050" y="1516060"/>
            <a:ext cx="6402388" cy="2103119"/>
          </a:xfrm>
          <a:noFill/>
        </p:spPr>
        <p:txBody>
          <a:bodyPr vert="horz" wrap="square" lIns="146304" tIns="91440" rIns="146304" bIns="91440" rtlCol="0" anchor="t" anchorCtr="0">
            <a:noAutofit/>
          </a:bodyPr>
          <a:lstStyle>
            <a:lvl1pPr>
              <a:defRPr lang="en-US" sz="6000" spc="-100" baseline="0" dirty="0">
                <a:gradFill>
                  <a:gsLst>
                    <a:gs pos="5833">
                      <a:srgbClr val="FFFFFF"/>
                    </a:gs>
                    <a:gs pos="18000">
                      <a:srgbClr val="FFFFFF"/>
                    </a:gs>
                  </a:gsLst>
                  <a:lin ang="5400000" scaled="0"/>
                </a:gradFill>
              </a:defRPr>
            </a:lvl1pPr>
          </a:lstStyle>
          <a:p>
            <a:pPr lvl="0"/>
            <a:r>
              <a:rPr lang="en-US" dirty="0" smtClean="0"/>
              <a:t>Presentation title</a:t>
            </a:r>
            <a:endParaRPr lang="en-US" dirty="0"/>
          </a:p>
        </p:txBody>
      </p:sp>
      <p:sp>
        <p:nvSpPr>
          <p:cNvPr id="15" name="Text Placeholder 2"/>
          <p:cNvSpPr>
            <a:spLocks noGrp="1"/>
          </p:cNvSpPr>
          <p:nvPr>
            <p:ph type="body" sz="quarter" idx="14" hasCustomPrompt="1"/>
          </p:nvPr>
        </p:nvSpPr>
        <p:spPr bwMode="ltGray">
          <a:xfrm>
            <a:off x="274638" y="3619182"/>
            <a:ext cx="6400800" cy="1554478"/>
          </a:xfrm>
        </p:spPr>
        <p:txBody>
          <a:bodyPr tIns="109728" bIns="109728">
            <a:noAutofit/>
          </a:bodyPr>
          <a:lstStyle>
            <a:lvl1pPr marL="0" indent="0">
              <a:spcBef>
                <a:spcPts val="0"/>
              </a:spcBef>
              <a:buNone/>
              <a:defRPr sz="3200">
                <a:gradFill>
                  <a:gsLst>
                    <a:gs pos="1250">
                      <a:srgbClr val="FFFFFF"/>
                    </a:gs>
                    <a:gs pos="99000">
                      <a:srgbClr val="FFFFFF"/>
                    </a:gs>
                  </a:gsLst>
                  <a:lin ang="5400000" scaled="0"/>
                </a:gradFill>
              </a:defRPr>
            </a:lvl1pPr>
          </a:lstStyle>
          <a:p>
            <a:pPr lvl="0"/>
            <a:r>
              <a:rPr lang="en-US" dirty="0" smtClean="0"/>
              <a:t>Speaker Name</a:t>
            </a:r>
            <a:endParaRPr lang="en-US" dirty="0"/>
          </a:p>
        </p:txBody>
      </p:sp>
      <p:pic>
        <p:nvPicPr>
          <p:cNvPr id="16" name="Picture 1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74638" y="196598"/>
            <a:ext cx="1846781" cy="679326"/>
          </a:xfrm>
          <a:prstGeom prst="rect">
            <a:avLst/>
          </a:prstGeom>
        </p:spPr>
      </p:pic>
    </p:spTree>
    <p:extLst>
      <p:ext uri="{BB962C8B-B14F-4D97-AF65-F5344CB8AC3E}">
        <p14:creationId xmlns:p14="http://schemas.microsoft.com/office/powerpoint/2010/main" val="1993772074"/>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4_Title Slide Photo">
    <p:spTree>
      <p:nvGrpSpPr>
        <p:cNvPr id="1" name=""/>
        <p:cNvGrpSpPr/>
        <p:nvPr/>
      </p:nvGrpSpPr>
      <p:grpSpPr>
        <a:xfrm>
          <a:off x="0" y="0"/>
          <a:ext cx="0" cy="0"/>
          <a:chOff x="0" y="0"/>
          <a:chExt cx="0" cy="0"/>
        </a:xfrm>
      </p:grpSpPr>
      <p:pic>
        <p:nvPicPr>
          <p:cNvPr id="8" name="Picture 2"/>
          <p:cNvPicPr>
            <a:picLocks noChangeAspect="1" noChangeArrowheads="1"/>
          </p:cNvPicPr>
          <p:nvPr userDrawn="1"/>
        </p:nvPicPr>
        <p:blipFill>
          <a:blip r:embed="rId2">
            <a:extLst>
              <a:ext uri="{28A0092B-C50C-407E-A947-70E740481C1C}">
                <a14:useLocalDpi xmlns:a14="http://schemas.microsoft.com/office/drawing/2010/main"/>
              </a:ext>
            </a:extLst>
          </a:blip>
          <a:stretch>
            <a:fillRect/>
          </a:stretch>
        </p:blipFill>
        <p:spPr bwMode="auto">
          <a:xfrm>
            <a:off x="2405" y="7938"/>
            <a:ext cx="12431664" cy="6978649"/>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12"/>
          <p:cNvSpPr/>
          <p:nvPr userDrawn="1"/>
        </p:nvSpPr>
        <p:spPr bwMode="gray">
          <a:xfrm>
            <a:off x="274638" y="1516062"/>
            <a:ext cx="6400800" cy="3657600"/>
          </a:xfrm>
          <a:prstGeom prst="rect">
            <a:avLst/>
          </a:prstGeom>
          <a:solidFill>
            <a:schemeClr val="accent3">
              <a:alpha val="9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14" name="Title 1"/>
          <p:cNvSpPr>
            <a:spLocks noGrp="1"/>
          </p:cNvSpPr>
          <p:nvPr>
            <p:ph type="title" hasCustomPrompt="1"/>
          </p:nvPr>
        </p:nvSpPr>
        <p:spPr bwMode="ltGray">
          <a:xfrm>
            <a:off x="273050" y="1516060"/>
            <a:ext cx="6402388" cy="2103119"/>
          </a:xfrm>
          <a:noFill/>
        </p:spPr>
        <p:txBody>
          <a:bodyPr vert="horz" wrap="square" lIns="146304" tIns="91440" rIns="146304" bIns="91440" rtlCol="0" anchor="t" anchorCtr="0">
            <a:noAutofit/>
          </a:bodyPr>
          <a:lstStyle>
            <a:lvl1pPr>
              <a:defRPr lang="en-US" sz="6000" spc="-100" baseline="0" dirty="0">
                <a:gradFill>
                  <a:gsLst>
                    <a:gs pos="5833">
                      <a:srgbClr val="FFFFFF"/>
                    </a:gs>
                    <a:gs pos="18000">
                      <a:srgbClr val="FFFFFF"/>
                    </a:gs>
                  </a:gsLst>
                  <a:lin ang="5400000" scaled="0"/>
                </a:gradFill>
              </a:defRPr>
            </a:lvl1pPr>
          </a:lstStyle>
          <a:p>
            <a:pPr lvl="0"/>
            <a:r>
              <a:rPr lang="en-US" dirty="0" smtClean="0"/>
              <a:t>Presentation title</a:t>
            </a:r>
            <a:endParaRPr lang="en-US" dirty="0"/>
          </a:p>
        </p:txBody>
      </p:sp>
      <p:sp>
        <p:nvSpPr>
          <p:cNvPr id="15" name="Text Placeholder 2"/>
          <p:cNvSpPr>
            <a:spLocks noGrp="1"/>
          </p:cNvSpPr>
          <p:nvPr>
            <p:ph type="body" sz="quarter" idx="14" hasCustomPrompt="1"/>
          </p:nvPr>
        </p:nvSpPr>
        <p:spPr bwMode="ltGray">
          <a:xfrm>
            <a:off x="274638" y="3619182"/>
            <a:ext cx="6400800" cy="1554478"/>
          </a:xfrm>
        </p:spPr>
        <p:txBody>
          <a:bodyPr tIns="109728" bIns="109728">
            <a:noAutofit/>
          </a:bodyPr>
          <a:lstStyle>
            <a:lvl1pPr marL="0" indent="0">
              <a:spcBef>
                <a:spcPts val="0"/>
              </a:spcBef>
              <a:buNone/>
              <a:defRPr sz="3200">
                <a:gradFill>
                  <a:gsLst>
                    <a:gs pos="1250">
                      <a:srgbClr val="FFFFFF"/>
                    </a:gs>
                    <a:gs pos="99000">
                      <a:srgbClr val="FFFFFF"/>
                    </a:gs>
                  </a:gsLst>
                  <a:lin ang="5400000" scaled="0"/>
                </a:gradFill>
              </a:defRPr>
            </a:lvl1pPr>
          </a:lstStyle>
          <a:p>
            <a:pPr lvl="0"/>
            <a:r>
              <a:rPr lang="en-US" dirty="0" smtClean="0"/>
              <a:t>Speaker Name</a:t>
            </a:r>
            <a:endParaRPr lang="en-US" dirty="0"/>
          </a:p>
        </p:txBody>
      </p:sp>
      <p:pic>
        <p:nvPicPr>
          <p:cNvPr id="9" name="Picture 8"/>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bwMode="gray">
          <a:xfrm>
            <a:off x="458332" y="6269752"/>
            <a:ext cx="1552931" cy="332660"/>
          </a:xfrm>
          <a:prstGeom prst="rect">
            <a:avLst/>
          </a:prstGeom>
        </p:spPr>
      </p:pic>
    </p:spTree>
    <p:extLst>
      <p:ext uri="{BB962C8B-B14F-4D97-AF65-F5344CB8AC3E}">
        <p14:creationId xmlns:p14="http://schemas.microsoft.com/office/powerpoint/2010/main" val="1998646065"/>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Slide 2">
    <p:bg>
      <p:bgPr>
        <a:solidFill>
          <a:srgbClr val="007233"/>
        </a:solidFill>
        <a:effectLst/>
      </p:bgPr>
    </p:bg>
    <p:spTree>
      <p:nvGrpSpPr>
        <p:cNvPr id="1" name=""/>
        <p:cNvGrpSpPr/>
        <p:nvPr/>
      </p:nvGrpSpPr>
      <p:grpSpPr>
        <a:xfrm>
          <a:off x="0" y="0"/>
          <a:ext cx="0" cy="0"/>
          <a:chOff x="0" y="0"/>
          <a:chExt cx="0" cy="0"/>
        </a:xfrm>
      </p:grpSpPr>
      <p:sp>
        <p:nvSpPr>
          <p:cNvPr id="5" name="Text Placeholder 4"/>
          <p:cNvSpPr>
            <a:spLocks noGrp="1"/>
          </p:cNvSpPr>
          <p:nvPr>
            <p:ph type="body" sz="quarter" idx="12" hasCustomPrompt="1"/>
          </p:nvPr>
        </p:nvSpPr>
        <p:spPr>
          <a:xfrm>
            <a:off x="276540" y="3429554"/>
            <a:ext cx="6399213" cy="1830388"/>
          </a:xfrm>
          <a:noFill/>
        </p:spPr>
        <p:txBody>
          <a:bodyPr lIns="146304" tIns="109728" rIns="146304" bIns="109728">
            <a:noAutofit/>
          </a:bodyPr>
          <a:lstStyle>
            <a:lvl1pPr marL="0" indent="0">
              <a:spcBef>
                <a:spcPts val="0"/>
              </a:spcBef>
              <a:buNone/>
              <a:defRPr sz="3600" spc="0" baseline="0">
                <a:gradFill>
                  <a:gsLst>
                    <a:gs pos="0">
                      <a:schemeClr val="tx1"/>
                    </a:gs>
                    <a:gs pos="100000">
                      <a:schemeClr val="tx1"/>
                    </a:gs>
                  </a:gsLst>
                  <a:lin ang="5400000" scaled="0"/>
                </a:gradFill>
                <a:latin typeface="+mj-lt"/>
              </a:defRPr>
            </a:lvl1pPr>
          </a:lstStyle>
          <a:p>
            <a:pPr lvl="0"/>
            <a:r>
              <a:rPr lang="en-US" dirty="0" smtClean="0"/>
              <a:t>Speaker Name</a:t>
            </a:r>
          </a:p>
        </p:txBody>
      </p:sp>
      <p:sp>
        <p:nvSpPr>
          <p:cNvPr id="9" name="Title 1"/>
          <p:cNvSpPr>
            <a:spLocks noGrp="1"/>
          </p:cNvSpPr>
          <p:nvPr>
            <p:ph type="title" hasCustomPrompt="1"/>
          </p:nvPr>
        </p:nvSpPr>
        <p:spPr>
          <a:xfrm>
            <a:off x="274703" y="1592262"/>
            <a:ext cx="10058336" cy="1837298"/>
          </a:xfrm>
          <a:noFill/>
        </p:spPr>
        <p:txBody>
          <a:bodyPr lIns="146304" tIns="91440" rIns="146304" bIns="91440" anchor="t" anchorCtr="0"/>
          <a:lstStyle>
            <a:lvl1pPr>
              <a:defRPr sz="6000" spc="-100" baseline="0">
                <a:gradFill>
                  <a:gsLst>
                    <a:gs pos="3333">
                      <a:schemeClr val="tx1"/>
                    </a:gs>
                    <a:gs pos="39000">
                      <a:schemeClr val="tx1"/>
                    </a:gs>
                  </a:gsLst>
                  <a:lin ang="5400000" scaled="0"/>
                </a:gradFill>
              </a:defRPr>
            </a:lvl1pPr>
          </a:lstStyle>
          <a:p>
            <a:r>
              <a:rPr lang="en-US" dirty="0" smtClean="0"/>
              <a:t>Presentation title</a:t>
            </a:r>
            <a:endParaRPr lang="en-US" dirty="0"/>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bwMode="gray">
          <a:xfrm>
            <a:off x="458332" y="6182440"/>
            <a:ext cx="1552931" cy="332660"/>
          </a:xfrm>
          <a:prstGeom prst="rect">
            <a:avLst/>
          </a:prstGeom>
        </p:spPr>
      </p:pic>
    </p:spTree>
    <p:extLst>
      <p:ext uri="{BB962C8B-B14F-4D97-AF65-F5344CB8AC3E}">
        <p14:creationId xmlns:p14="http://schemas.microsoft.com/office/powerpoint/2010/main" val="232595537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4406">
          <p15:clr>
            <a:srgbClr val="C35EA4"/>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itle Slide 3">
    <p:spTree>
      <p:nvGrpSpPr>
        <p:cNvPr id="1" name=""/>
        <p:cNvGrpSpPr/>
        <p:nvPr/>
      </p:nvGrpSpPr>
      <p:grpSpPr>
        <a:xfrm>
          <a:off x="0" y="0"/>
          <a:ext cx="0" cy="0"/>
          <a:chOff x="0" y="0"/>
          <a:chExt cx="0" cy="0"/>
        </a:xfrm>
      </p:grpSpPr>
      <p:sp>
        <p:nvSpPr>
          <p:cNvPr id="3" name="Rectangle 2"/>
          <p:cNvSpPr/>
          <p:nvPr userDrawn="1"/>
        </p:nvSpPr>
        <p:spPr bwMode="auto">
          <a:xfrm>
            <a:off x="274638" y="1592262"/>
            <a:ext cx="9144000" cy="3657600"/>
          </a:xfrm>
          <a:prstGeom prst="rect">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a:xfrm>
            <a:off x="274702" y="1592277"/>
            <a:ext cx="9143936" cy="1828786"/>
          </a:xfrm>
          <a:noFill/>
        </p:spPr>
        <p:txBody>
          <a:bodyPr lIns="146304" tIns="91440" rIns="146304" bIns="91440" anchor="t" anchorCtr="0"/>
          <a:lstStyle>
            <a:lvl1pPr>
              <a:defRPr sz="6000" spc="-100" baseline="0">
                <a:gradFill>
                  <a:gsLst>
                    <a:gs pos="5833">
                      <a:srgbClr val="FFFFFF"/>
                    </a:gs>
                    <a:gs pos="18000">
                      <a:srgbClr val="FFFFFF"/>
                    </a:gs>
                  </a:gsLst>
                  <a:lin ang="5400000" scaled="0"/>
                </a:gradFill>
              </a:defRPr>
            </a:lvl1pPr>
          </a:lstStyle>
          <a:p>
            <a:r>
              <a:rPr lang="en-US" dirty="0" smtClean="0"/>
              <a:t>Presentation title</a:t>
            </a:r>
            <a:endParaRPr lang="en-US" dirty="0"/>
          </a:p>
        </p:txBody>
      </p:sp>
      <p:sp>
        <p:nvSpPr>
          <p:cNvPr id="5" name="Text Placeholder 4"/>
          <p:cNvSpPr>
            <a:spLocks noGrp="1"/>
          </p:cNvSpPr>
          <p:nvPr>
            <p:ph type="body" sz="quarter" idx="12" hasCustomPrompt="1"/>
          </p:nvPr>
        </p:nvSpPr>
        <p:spPr>
          <a:xfrm>
            <a:off x="274701" y="3422385"/>
            <a:ext cx="9143937" cy="1828007"/>
          </a:xfrm>
          <a:noFill/>
        </p:spPr>
        <p:txBody>
          <a:bodyPr lIns="146304" tIns="109728" rIns="146304" bIns="109728">
            <a:noAutofit/>
          </a:bodyPr>
          <a:lstStyle>
            <a:lvl1pPr marL="0" indent="0">
              <a:spcBef>
                <a:spcPts val="0"/>
              </a:spcBef>
              <a:buNone/>
              <a:defRPr sz="3600" spc="0" baseline="0">
                <a:gradFill>
                  <a:gsLst>
                    <a:gs pos="2917">
                      <a:srgbClr val="FFFFFF"/>
                    </a:gs>
                    <a:gs pos="30000">
                      <a:srgbClr val="FFFFFF"/>
                    </a:gs>
                  </a:gsLst>
                  <a:lin ang="5400000" scaled="0"/>
                </a:gradFill>
                <a:latin typeface="+mj-lt"/>
              </a:defRPr>
            </a:lvl1pPr>
          </a:lstStyle>
          <a:p>
            <a:pPr lvl="0"/>
            <a:r>
              <a:rPr lang="en-US" dirty="0" smtClean="0"/>
              <a:t>Speaker Name</a:t>
            </a:r>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bwMode="invGray">
          <a:xfrm>
            <a:off x="456079" y="6240462"/>
            <a:ext cx="1617196" cy="346426"/>
          </a:xfrm>
          <a:prstGeom prst="rect">
            <a:avLst/>
          </a:prstGeom>
        </p:spPr>
      </p:pic>
    </p:spTree>
    <p:extLst>
      <p:ext uri="{BB962C8B-B14F-4D97-AF65-F5344CB8AC3E}">
        <p14:creationId xmlns:p14="http://schemas.microsoft.com/office/powerpoint/2010/main" val="1341244791"/>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Demo slide">
    <p:bg>
      <p:bgRef idx="1001">
        <a:schemeClr val="bg2"/>
      </p:bgRef>
    </p:bg>
    <p:spTree>
      <p:nvGrpSpPr>
        <p:cNvPr id="1" name=""/>
        <p:cNvGrpSpPr/>
        <p:nvPr/>
      </p:nvGrpSpPr>
      <p:grpSpPr>
        <a:xfrm>
          <a:off x="0" y="0"/>
          <a:ext cx="0" cy="0"/>
          <a:chOff x="0" y="0"/>
          <a:chExt cx="0" cy="0"/>
        </a:xfrm>
      </p:grpSpPr>
      <p:sp>
        <p:nvSpPr>
          <p:cNvPr id="4" name="Rectangle 3"/>
          <p:cNvSpPr/>
          <p:nvPr userDrawn="1"/>
        </p:nvSpPr>
        <p:spPr bwMode="auto">
          <a:xfrm>
            <a:off x="274702" y="1211287"/>
            <a:ext cx="10058336" cy="2743176"/>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274639" y="1209973"/>
            <a:ext cx="10056812" cy="2751698"/>
          </a:xfrm>
          <a:noFill/>
        </p:spPr>
        <p:txBody>
          <a:bodyPr tIns="91440" bIns="91440" anchor="t" anchorCtr="0"/>
          <a:lstStyle>
            <a:lvl1pPr>
              <a:defRPr sz="7200" spc="-100" baseline="0">
                <a:gradFill>
                  <a:gsLst>
                    <a:gs pos="91241">
                      <a:schemeClr val="tx1"/>
                    </a:gs>
                    <a:gs pos="57000">
                      <a:schemeClr val="tx1"/>
                    </a:gs>
                    <a:gs pos="18000">
                      <a:schemeClr val="tx1"/>
                    </a:gs>
                  </a:gsLst>
                  <a:lin ang="5400000" scaled="0"/>
                </a:gradFill>
              </a:defRPr>
            </a:lvl1pPr>
          </a:lstStyle>
          <a:p>
            <a:r>
              <a:rPr lang="en-US" dirty="0" smtClean="0"/>
              <a:t>Demo title</a:t>
            </a:r>
            <a:endParaRPr lang="en-US" dirty="0"/>
          </a:p>
        </p:txBody>
      </p:sp>
      <p:sp>
        <p:nvSpPr>
          <p:cNvPr id="5" name="Text Placeholder 4"/>
          <p:cNvSpPr>
            <a:spLocks noGrp="1"/>
          </p:cNvSpPr>
          <p:nvPr>
            <p:ph type="body" sz="quarter" idx="12" hasCustomPrompt="1"/>
          </p:nvPr>
        </p:nvSpPr>
        <p:spPr>
          <a:xfrm>
            <a:off x="274638" y="3954463"/>
            <a:ext cx="10058401" cy="1829593"/>
          </a:xfrm>
          <a:noFill/>
        </p:spPr>
        <p:txBody>
          <a:bodyPr lIns="182880" tIns="146304" rIns="182880" bIns="146304">
            <a:noAutofit/>
          </a:bodyPr>
          <a:lstStyle>
            <a:lvl1pPr marL="0" indent="0">
              <a:spcBef>
                <a:spcPts val="0"/>
              </a:spcBef>
              <a:buNone/>
              <a:defRPr sz="3600" spc="0" baseline="0">
                <a:gradFill>
                  <a:gsLst>
                    <a:gs pos="91241">
                      <a:schemeClr val="tx1"/>
                    </a:gs>
                    <a:gs pos="57000">
                      <a:schemeClr val="tx1"/>
                    </a:gs>
                    <a:gs pos="18000">
                      <a:schemeClr val="tx1"/>
                    </a:gs>
                  </a:gsLst>
                  <a:lin ang="5400000" scaled="0"/>
                </a:gradFill>
                <a:latin typeface="+mj-lt"/>
              </a:defRPr>
            </a:lvl1pPr>
          </a:lstStyle>
          <a:p>
            <a:pPr lvl="0"/>
            <a:r>
              <a:rPr lang="en-US" dirty="0" smtClean="0"/>
              <a:t>Speaker Name</a:t>
            </a:r>
          </a:p>
        </p:txBody>
      </p:sp>
    </p:spTree>
    <p:extLst>
      <p:ext uri="{BB962C8B-B14F-4D97-AF65-F5344CB8AC3E}">
        <p14:creationId xmlns:p14="http://schemas.microsoft.com/office/powerpoint/2010/main" val="292386190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Video slide">
    <p:bg>
      <p:bgPr>
        <a:solidFill>
          <a:schemeClr val="accent3"/>
        </a:solidFill>
        <a:effectLst/>
      </p:bgPr>
    </p:bg>
    <p:spTree>
      <p:nvGrpSpPr>
        <p:cNvPr id="1" name=""/>
        <p:cNvGrpSpPr/>
        <p:nvPr/>
      </p:nvGrpSpPr>
      <p:grpSpPr>
        <a:xfrm>
          <a:off x="0" y="0"/>
          <a:ext cx="0" cy="0"/>
          <a:chOff x="0" y="0"/>
          <a:chExt cx="0" cy="0"/>
        </a:xfrm>
      </p:grpSpPr>
      <p:sp>
        <p:nvSpPr>
          <p:cNvPr id="4" name="Rectangle 3"/>
          <p:cNvSpPr/>
          <p:nvPr userDrawn="1"/>
        </p:nvSpPr>
        <p:spPr bwMode="auto">
          <a:xfrm>
            <a:off x="274702" y="1211287"/>
            <a:ext cx="10058336" cy="2743176"/>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274639" y="1209973"/>
            <a:ext cx="10056812" cy="2751698"/>
          </a:xfrm>
          <a:noFill/>
        </p:spPr>
        <p:txBody>
          <a:bodyPr tIns="91440" bIns="91440" anchor="t" anchorCtr="0"/>
          <a:lstStyle>
            <a:lvl1pPr>
              <a:defRPr sz="7200" spc="-100" baseline="0">
                <a:gradFill>
                  <a:gsLst>
                    <a:gs pos="91241">
                      <a:schemeClr val="tx1"/>
                    </a:gs>
                    <a:gs pos="57000">
                      <a:schemeClr val="tx1"/>
                    </a:gs>
                    <a:gs pos="18000">
                      <a:schemeClr val="tx1"/>
                    </a:gs>
                  </a:gsLst>
                  <a:lin ang="5400000" scaled="0"/>
                </a:gradFill>
              </a:defRPr>
            </a:lvl1pPr>
          </a:lstStyle>
          <a:p>
            <a:r>
              <a:rPr lang="en-US" dirty="0" smtClean="0"/>
              <a:t>Video title</a:t>
            </a:r>
            <a:endParaRPr lang="en-US" dirty="0"/>
          </a:p>
        </p:txBody>
      </p:sp>
    </p:spTree>
    <p:extLst>
      <p:ext uri="{BB962C8B-B14F-4D97-AF65-F5344CB8AC3E}">
        <p14:creationId xmlns:p14="http://schemas.microsoft.com/office/powerpoint/2010/main" val="215941221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image" Target="../media/image1.png"/><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8" Type="http://schemas.openxmlformats.org/officeDocument/2006/relationships/slideLayout" Target="../slideLayouts/slideLayout8.xml"/><Relationship Id="rId3" Type="http://schemas.openxmlformats.org/officeDocument/2006/relationships/slideLayout" Target="../slideLayouts/slideLayout3.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74639" y="295274"/>
            <a:ext cx="11889564" cy="917575"/>
          </a:xfrm>
          <a:prstGeom prst="rect">
            <a:avLst/>
          </a:prstGeom>
        </p:spPr>
        <p:txBody>
          <a:bodyPr vert="horz" wrap="square" lIns="146304" tIns="91440" rIns="146304" bIns="91440" rtlCol="0" anchor="t">
            <a:noAutofit/>
          </a:bodyPr>
          <a:lstStyle/>
          <a:p>
            <a:r>
              <a:rPr lang="en-US" smtClean="0"/>
              <a:t>Click to edit Master title style</a:t>
            </a:r>
            <a:endParaRPr lang="en-US" dirty="0"/>
          </a:p>
        </p:txBody>
      </p:sp>
      <p:sp>
        <p:nvSpPr>
          <p:cNvPr id="4" name="Text Placeholder 3"/>
          <p:cNvSpPr>
            <a:spLocks noGrp="1"/>
          </p:cNvSpPr>
          <p:nvPr>
            <p:ph type="body" idx="1"/>
          </p:nvPr>
        </p:nvSpPr>
        <p:spPr>
          <a:xfrm>
            <a:off x="274640" y="1212851"/>
            <a:ext cx="11887198" cy="2228302"/>
          </a:xfrm>
          <a:prstGeom prst="rect">
            <a:avLst/>
          </a:prstGeom>
        </p:spPr>
        <p:txBody>
          <a:bodyPr vert="horz" wrap="square" lIns="146304" tIns="91440" rIns="146304" bIns="91440" rtlCol="0">
            <a:sp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pic>
        <p:nvPicPr>
          <p:cNvPr id="5" name="Picture 4"/>
          <p:cNvPicPr>
            <a:picLocks noChangeAspect="1"/>
          </p:cNvPicPr>
          <p:nvPr userDrawn="1"/>
        </p:nvPicPr>
        <p:blipFill>
          <a:blip r:embed="rId37">
            <a:extLst>
              <a:ext uri="{28A0092B-C50C-407E-A947-70E740481C1C}">
                <a14:useLocalDpi xmlns:a14="http://schemas.microsoft.com/office/drawing/2010/main" val="0"/>
              </a:ext>
            </a:extLst>
          </a:blip>
          <a:stretch>
            <a:fillRect/>
          </a:stretch>
        </p:blipFill>
        <p:spPr>
          <a:xfrm rot="5400000">
            <a:off x="10532394" y="1944335"/>
            <a:ext cx="4298019" cy="409351"/>
          </a:xfrm>
          <a:prstGeom prst="rect">
            <a:avLst/>
          </a:prstGeom>
        </p:spPr>
      </p:pic>
    </p:spTree>
    <p:extLst>
      <p:ext uri="{BB962C8B-B14F-4D97-AF65-F5344CB8AC3E}">
        <p14:creationId xmlns:p14="http://schemas.microsoft.com/office/powerpoint/2010/main" val="1790270825"/>
      </p:ext>
    </p:extLst>
  </p:cSld>
  <p:clrMap bg1="lt1" tx1="dk1" bg2="lt2" tx2="dk2" accent1="accent1" accent2="accent2" accent3="accent3" accent4="accent4" accent5="accent5" accent6="accent6" hlink="hlink" folHlink="folHlink"/>
  <p:sldLayoutIdLst>
    <p:sldLayoutId id="2147484187" r:id="rId1"/>
    <p:sldLayoutId id="2147484217" r:id="rId2"/>
    <p:sldLayoutId id="2147484218" r:id="rId3"/>
    <p:sldLayoutId id="2147484219" r:id="rId4"/>
    <p:sldLayoutId id="2147484220" r:id="rId5"/>
    <p:sldLayoutId id="2147484206" r:id="rId6"/>
    <p:sldLayoutId id="2147484166" r:id="rId7"/>
    <p:sldLayoutId id="2147484105" r:id="rId8"/>
    <p:sldLayoutId id="2147484182" r:id="rId9"/>
    <p:sldLayoutId id="2147484101" r:id="rId10"/>
    <p:sldLayoutId id="2147484216" r:id="rId11"/>
    <p:sldLayoutId id="2147484102" r:id="rId12"/>
    <p:sldLayoutId id="2147484130" r:id="rId13"/>
    <p:sldLayoutId id="2147484098" r:id="rId14"/>
    <p:sldLayoutId id="2147484212" r:id="rId15"/>
    <p:sldLayoutId id="2147484086" r:id="rId16"/>
    <p:sldLayoutId id="2147484211" r:id="rId17"/>
    <p:sldLayoutId id="2147484100" r:id="rId18"/>
    <p:sldLayoutId id="2147484213" r:id="rId19"/>
    <p:sldLayoutId id="2147484089" r:id="rId20"/>
    <p:sldLayoutId id="2147484215" r:id="rId21"/>
    <p:sldLayoutId id="2147484092" r:id="rId22"/>
    <p:sldLayoutId id="2147484190" r:id="rId23"/>
    <p:sldLayoutId id="2147484195" r:id="rId24"/>
    <p:sldLayoutId id="2147484209" r:id="rId25"/>
    <p:sldLayoutId id="2147484196" r:id="rId26"/>
    <p:sldLayoutId id="2147484208" r:id="rId27"/>
    <p:sldLayoutId id="2147484192" r:id="rId28"/>
    <p:sldLayoutId id="2147484189" r:id="rId29"/>
    <p:sldLayoutId id="2147484194" r:id="rId30"/>
    <p:sldLayoutId id="2147484093" r:id="rId31"/>
    <p:sldLayoutId id="2147484129" r:id="rId32"/>
    <p:sldLayoutId id="2147484127" r:id="rId33"/>
    <p:sldLayoutId id="2147484128" r:id="rId34"/>
    <p:sldLayoutId id="2147484203" r:id="rId35"/>
  </p:sldLayoutIdLst>
  <p:transition>
    <p:fade/>
  </p:transition>
  <p:timing>
    <p:tnLst>
      <p:par>
        <p:cTn id="1" dur="indefinite" restart="never" nodeType="tmRoot"/>
      </p:par>
    </p:tnLst>
  </p:timing>
  <p:txStyles>
    <p:titleStyle>
      <a:lvl1pPr algn="l" defTabSz="932742" rtl="0" eaLnBrk="1" latinLnBrk="0" hangingPunct="1">
        <a:lnSpc>
          <a:spcPct val="90000"/>
        </a:lnSpc>
        <a:spcBef>
          <a:spcPct val="0"/>
        </a:spcBef>
        <a:buNone/>
        <a:defRPr lang="en-US" sz="54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p:titleStyle>
    <p:bodyStyle>
      <a:lvl1pPr marL="342900" marR="0" indent="-3429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4000" kern="1200" spc="0" baseline="0">
          <a:gradFill>
            <a:gsLst>
              <a:gs pos="1250">
                <a:schemeClr val="tx1"/>
              </a:gs>
              <a:gs pos="100000">
                <a:schemeClr val="tx1"/>
              </a:gs>
            </a:gsLst>
            <a:lin ang="5400000" scaled="0"/>
          </a:gradFill>
          <a:latin typeface="+mj-lt"/>
          <a:ea typeface="+mn-ea"/>
          <a:cs typeface="+mn-cs"/>
        </a:defRPr>
      </a:lvl1pPr>
      <a:lvl2pPr marL="584200" marR="0" indent="-2413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2pPr>
      <a:lvl3pPr marL="8001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3pPr>
      <a:lvl4pPr marL="10287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4pPr>
      <a:lvl5pPr marL="12573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187" userDrawn="1">
          <p15:clr>
            <a:srgbClr val="5ACBF0"/>
          </p15:clr>
        </p15:guide>
        <p15:guide id="2" pos="173" userDrawn="1">
          <p15:clr>
            <a:srgbClr val="5ACBF0"/>
          </p15:clr>
        </p15:guide>
        <p15:guide id="3" pos="7661" userDrawn="1">
          <p15:clr>
            <a:srgbClr val="5ACBF0"/>
          </p15:clr>
        </p15:guide>
        <p15:guide id="4" orient="horz" pos="4219" userDrawn="1">
          <p15:clr>
            <a:srgbClr val="5ACBF0"/>
          </p15:clr>
        </p15:guide>
        <p15:guide id="5" pos="749" userDrawn="1">
          <p15:clr>
            <a:srgbClr val="5ACBF0"/>
          </p15:clr>
        </p15:guide>
        <p15:guide id="6" pos="1325" userDrawn="1">
          <p15:clr>
            <a:srgbClr val="5ACBF0"/>
          </p15:clr>
        </p15:guide>
        <p15:guide id="7" pos="1901" userDrawn="1">
          <p15:clr>
            <a:srgbClr val="5ACBF0"/>
          </p15:clr>
        </p15:guide>
        <p15:guide id="8" pos="2477" userDrawn="1">
          <p15:clr>
            <a:srgbClr val="5ACBF0"/>
          </p15:clr>
        </p15:guide>
        <p15:guide id="9" pos="3053" userDrawn="1">
          <p15:clr>
            <a:srgbClr val="5ACBF0"/>
          </p15:clr>
        </p15:guide>
        <p15:guide id="10" pos="3629" userDrawn="1">
          <p15:clr>
            <a:srgbClr val="5ACBF0"/>
          </p15:clr>
        </p15:guide>
        <p15:guide id="11" pos="4205" userDrawn="1">
          <p15:clr>
            <a:srgbClr val="5ACBF0"/>
          </p15:clr>
        </p15:guide>
        <p15:guide id="12" pos="4781" userDrawn="1">
          <p15:clr>
            <a:srgbClr val="5ACBF0"/>
          </p15:clr>
        </p15:guide>
        <p15:guide id="13" pos="5357" userDrawn="1">
          <p15:clr>
            <a:srgbClr val="5ACBF0"/>
          </p15:clr>
        </p15:guide>
        <p15:guide id="14" pos="5933" userDrawn="1">
          <p15:clr>
            <a:srgbClr val="5ACBF0"/>
          </p15:clr>
        </p15:guide>
        <p15:guide id="15" pos="6509" userDrawn="1">
          <p15:clr>
            <a:srgbClr val="5ACBF0"/>
          </p15:clr>
        </p15:guide>
        <p15:guide id="16" pos="7085" userDrawn="1">
          <p15:clr>
            <a:srgbClr val="5ACBF0"/>
          </p15:clr>
        </p15:guide>
        <p15:guide id="17" orient="horz" pos="763" userDrawn="1">
          <p15:clr>
            <a:srgbClr val="5ACBF0"/>
          </p15:clr>
        </p15:guide>
        <p15:guide id="18" orient="horz" pos="1339" userDrawn="1">
          <p15:clr>
            <a:srgbClr val="5ACBF0"/>
          </p15:clr>
        </p15:guide>
        <p15:guide id="19" orient="horz" pos="1915" userDrawn="1">
          <p15:clr>
            <a:srgbClr val="5ACBF0"/>
          </p15:clr>
        </p15:guide>
        <p15:guide id="20" orient="horz" pos="2491" userDrawn="1">
          <p15:clr>
            <a:srgbClr val="5ACBF0"/>
          </p15:clr>
        </p15:guide>
        <p15:guide id="21" orient="horz" pos="3067" userDrawn="1">
          <p15:clr>
            <a:srgbClr val="5ACBF0"/>
          </p15:clr>
        </p15:guide>
        <p15:guide id="22" orient="horz" pos="3643" userDrawn="1">
          <p15:clr>
            <a:srgbClr val="5ACBF0"/>
          </p15:clr>
        </p15:guide>
        <p15:guide id="23" pos="288" userDrawn="1">
          <p15:clr>
            <a:srgbClr val="C35EA4"/>
          </p15:clr>
        </p15:guide>
        <p15:guide id="24" pos="7546" userDrawn="1">
          <p15:clr>
            <a:srgbClr val="C35EA4"/>
          </p15:clr>
        </p15:guide>
        <p15:guide id="25" orient="horz" pos="302" userDrawn="1">
          <p15:clr>
            <a:srgbClr val="C35EA4"/>
          </p15:clr>
        </p15:guide>
        <p15:guide id="26" orient="horz" pos="4104" userDrawn="1">
          <p15:clr>
            <a:srgbClr val="C35EA4"/>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xml"/><Relationship Id="rId1" Type="http://schemas.openxmlformats.org/officeDocument/2006/relationships/slideLayout" Target="../slideLayouts/slideLayout33.xml"/></Relationships>
</file>

<file path=ppt/slides/_rels/slide2.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Layout" Target="../slideLayouts/slideLayout2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3.xml"/></Relationships>
</file>

<file path=ppt/slides/_rels/slide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Layout" Target="../slideLayouts/slideLayout22.xml"/><Relationship Id="rId4" Type="http://schemas.openxmlformats.org/officeDocument/2006/relationships/hyperlink" Target="http://research.microsoft.com/en-us/um/cambridge/projects/hci2020/" TargetMode="External"/></Relationships>
</file>

<file path=ppt/slides/_rels/slide5.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Layout" Target="../slideLayouts/slideLayout22.xml"/></Relationships>
</file>

<file path=ppt/slides/_rels/slide6.xml.rels><?xml version="1.0" encoding="UTF-8" standalone="yes"?>
<Relationships xmlns="http://schemas.openxmlformats.org/package/2006/relationships"><Relationship Id="rId8" Type="http://schemas.microsoft.com/office/2007/relationships/hdphoto" Target="../media/hdphoto3.wdp"/><Relationship Id="rId13" Type="http://schemas.openxmlformats.org/officeDocument/2006/relationships/image" Target="../media/image23.png"/><Relationship Id="rId3" Type="http://schemas.microsoft.com/office/2007/relationships/hdphoto" Target="../media/hdphoto1.wdp"/><Relationship Id="rId7" Type="http://schemas.openxmlformats.org/officeDocument/2006/relationships/image" Target="../media/image18.png"/><Relationship Id="rId12" Type="http://schemas.openxmlformats.org/officeDocument/2006/relationships/image" Target="../media/image22.png"/><Relationship Id="rId2" Type="http://schemas.openxmlformats.org/officeDocument/2006/relationships/image" Target="../media/image15.png"/><Relationship Id="rId1" Type="http://schemas.openxmlformats.org/officeDocument/2006/relationships/slideLayout" Target="../slideLayouts/slideLayout14.xml"/><Relationship Id="rId6" Type="http://schemas.microsoft.com/office/2007/relationships/hdphoto" Target="../media/hdphoto2.wdp"/><Relationship Id="rId11" Type="http://schemas.openxmlformats.org/officeDocument/2006/relationships/image" Target="../media/image21.png"/><Relationship Id="rId5" Type="http://schemas.openxmlformats.org/officeDocument/2006/relationships/image" Target="../media/image17.png"/><Relationship Id="rId10" Type="http://schemas.openxmlformats.org/officeDocument/2006/relationships/image" Target="../media/image20.png"/><Relationship Id="rId4" Type="http://schemas.openxmlformats.org/officeDocument/2006/relationships/image" Target="../media/image16.png"/><Relationship Id="rId9" Type="http://schemas.openxmlformats.org/officeDocument/2006/relationships/image" Target="../media/image19.png"/><Relationship Id="rId14" Type="http://schemas.microsoft.com/office/2007/relationships/hdphoto" Target="../media/hdphoto4.wdp"/></Relationships>
</file>

<file path=ppt/slides/_rels/slide7.xml.rels><?xml version="1.0" encoding="UTF-8" standalone="yes"?>
<Relationships xmlns="http://schemas.openxmlformats.org/package/2006/relationships"><Relationship Id="rId8" Type="http://schemas.openxmlformats.org/officeDocument/2006/relationships/image" Target="../media/image30.png"/><Relationship Id="rId13" Type="http://schemas.microsoft.com/office/2007/relationships/hdphoto" Target="../media/hdphoto5.wdp"/><Relationship Id="rId3" Type="http://schemas.openxmlformats.org/officeDocument/2006/relationships/image" Target="../media/image25.png"/><Relationship Id="rId7" Type="http://schemas.openxmlformats.org/officeDocument/2006/relationships/image" Target="../media/image29.png"/><Relationship Id="rId12" Type="http://schemas.openxmlformats.org/officeDocument/2006/relationships/image" Target="../media/image34.png"/><Relationship Id="rId2" Type="http://schemas.openxmlformats.org/officeDocument/2006/relationships/image" Target="../media/image24.png"/><Relationship Id="rId1" Type="http://schemas.openxmlformats.org/officeDocument/2006/relationships/slideLayout" Target="../slideLayouts/slideLayout14.xml"/><Relationship Id="rId6" Type="http://schemas.openxmlformats.org/officeDocument/2006/relationships/image" Target="../media/image28.png"/><Relationship Id="rId11" Type="http://schemas.openxmlformats.org/officeDocument/2006/relationships/image" Target="../media/image33.png"/><Relationship Id="rId5" Type="http://schemas.openxmlformats.org/officeDocument/2006/relationships/image" Target="../media/image27.png"/><Relationship Id="rId10" Type="http://schemas.openxmlformats.org/officeDocument/2006/relationships/image" Target="../media/image32.png"/><Relationship Id="rId4" Type="http://schemas.openxmlformats.org/officeDocument/2006/relationships/image" Target="../media/image26.png"/><Relationship Id="rId9" Type="http://schemas.openxmlformats.org/officeDocument/2006/relationships/image" Target="../media/image31.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9.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Layout" Target="../slideLayouts/slideLayout2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sz="4800" b="1" dirty="0"/>
              <a:t>Office 365 </a:t>
            </a:r>
            <a:r>
              <a:rPr lang="bg-BG" sz="4800" b="1" dirty="0"/>
              <a:t>за неправителствени </a:t>
            </a:r>
            <a:r>
              <a:rPr lang="bg-BG" sz="4800" b="1" dirty="0" smtClean="0"/>
              <a:t>организации</a:t>
            </a:r>
            <a:endParaRPr lang="en-US" sz="4800" dirty="0"/>
          </a:p>
        </p:txBody>
      </p:sp>
      <p:sp>
        <p:nvSpPr>
          <p:cNvPr id="5" name="Text Placeholder 4"/>
          <p:cNvSpPr>
            <a:spLocks noGrp="1"/>
          </p:cNvSpPr>
          <p:nvPr>
            <p:ph type="body" sz="quarter" idx="14"/>
          </p:nvPr>
        </p:nvSpPr>
        <p:spPr/>
        <p:txBody>
          <a:bodyPr/>
          <a:lstStyle/>
          <a:p>
            <a:endParaRPr lang="bg-BG" dirty="0" smtClean="0"/>
          </a:p>
          <a:p>
            <a:r>
              <a:rPr lang="bg-BG" dirty="0" smtClean="0"/>
              <a:t>Георги Иванов</a:t>
            </a:r>
            <a:endParaRPr lang="en-US" dirty="0"/>
          </a:p>
        </p:txBody>
      </p:sp>
    </p:spTree>
    <p:extLst>
      <p:ext uri="{BB962C8B-B14F-4D97-AF65-F5344CB8AC3E}">
        <p14:creationId xmlns:p14="http://schemas.microsoft.com/office/powerpoint/2010/main" val="1255344354"/>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show="0">
  <p:cSld>
    <p:bg>
      <p:bgPr>
        <a:solidFill>
          <a:srgbClr val="007233"/>
        </a:solidFill>
        <a:effectLst/>
      </p:bgPr>
    </p:bg>
    <p:spTree>
      <p:nvGrpSpPr>
        <p:cNvPr id="1" name=""/>
        <p:cNvGrpSpPr/>
        <p:nvPr/>
      </p:nvGrpSpPr>
      <p:grpSpPr>
        <a:xfrm>
          <a:off x="0" y="0"/>
          <a:ext cx="0" cy="0"/>
          <a:chOff x="0" y="0"/>
          <a:chExt cx="0" cy="0"/>
        </a:xfrm>
      </p:grpSpPr>
      <p:pic>
        <p:nvPicPr>
          <p:cNvPr id="6" name="Picture 5"/>
          <p:cNvPicPr>
            <a:picLocks noChangeAspect="1"/>
          </p:cNvPicPr>
          <p:nvPr/>
        </p:nvPicPr>
        <p:blipFill>
          <a:blip r:embed="rId3">
            <a:extLst>
              <a:ext uri="{28A0092B-C50C-407E-A947-70E740481C1C}">
                <a14:useLocalDpi xmlns:a14="http://schemas.microsoft.com/office/drawing/2010/main" val="0"/>
              </a:ext>
            </a:extLst>
          </a:blip>
          <a:stretch>
            <a:fillRect/>
          </a:stretch>
        </p:blipFill>
        <p:spPr bwMode="invGray">
          <a:xfrm>
            <a:off x="459233" y="3145040"/>
            <a:ext cx="3288507" cy="704445"/>
          </a:xfrm>
          <a:prstGeom prst="rect">
            <a:avLst/>
          </a:prstGeom>
        </p:spPr>
      </p:pic>
      <p:sp>
        <p:nvSpPr>
          <p:cNvPr id="5" name="Text Box 3"/>
          <p:cNvSpPr txBox="1">
            <a:spLocks noChangeArrowheads="1"/>
          </p:cNvSpPr>
          <p:nvPr/>
        </p:nvSpPr>
        <p:spPr bwMode="blackWhite">
          <a:xfrm>
            <a:off x="273051" y="6079032"/>
            <a:ext cx="10974388" cy="618631"/>
          </a:xfrm>
          <a:prstGeom prst="rect">
            <a:avLst/>
          </a:prstGeom>
        </p:spPr>
        <p:txBody>
          <a:bodyPr vert="horz" wrap="square" lIns="182880" tIns="146304" rIns="182880" bIns="146304" numCol="1" anchor="t" anchorCtr="0" compatLnSpc="1">
            <a:prstTxWarp prst="textNoShape">
              <a:avLst/>
            </a:prstTxWarp>
            <a:spAutoFit/>
          </a:bodyPr>
          <a:lstStyle/>
          <a:p>
            <a:pPr defTabSz="932290" eaLnBrk="0" hangingPunct="0"/>
            <a:r>
              <a:rPr lang="en-US" sz="700" dirty="0">
                <a:gradFill>
                  <a:gsLst>
                    <a:gs pos="0">
                      <a:schemeClr val="tx1"/>
                    </a:gs>
                    <a:gs pos="100000">
                      <a:schemeClr val="tx1"/>
                    </a:gs>
                  </a:gsLst>
                  <a:lin ang="5400000" scaled="0"/>
                </a:gradFill>
                <a:cs typeface="Segoe UI" pitchFamily="34" charset="0"/>
              </a:rPr>
              <a:t>© </a:t>
            </a:r>
            <a:r>
              <a:rPr lang="en-US" sz="700" dirty="0" smtClean="0">
                <a:gradFill>
                  <a:gsLst>
                    <a:gs pos="0">
                      <a:schemeClr val="tx1"/>
                    </a:gs>
                    <a:gs pos="100000">
                      <a:schemeClr val="tx1"/>
                    </a:gs>
                  </a:gsLst>
                  <a:lin ang="5400000" scaled="0"/>
                </a:gradFill>
                <a:cs typeface="Segoe UI" pitchFamily="34" charset="0"/>
              </a:rPr>
              <a:t>2014 </a:t>
            </a:r>
            <a:r>
              <a:rPr lang="en-US" sz="700" dirty="0">
                <a:gradFill>
                  <a:gsLst>
                    <a:gs pos="0">
                      <a:schemeClr val="tx1"/>
                    </a:gs>
                    <a:gs pos="100000">
                      <a:schemeClr val="tx1"/>
                    </a:gs>
                  </a:gsLst>
                  <a:lin ang="5400000" scaled="0"/>
                </a:gradFill>
                <a:cs typeface="Segoe UI" pitchFamily="34" charset="0"/>
              </a:rPr>
              <a:t>Microsoft Corporation. All rights reserved. Microsoft, Windows, </a:t>
            </a:r>
            <a:r>
              <a:rPr lang="en-US" sz="700" dirty="0" smtClean="0">
                <a:gradFill>
                  <a:gsLst>
                    <a:gs pos="0">
                      <a:schemeClr val="tx1"/>
                    </a:gs>
                    <a:gs pos="100000">
                      <a:schemeClr val="tx1"/>
                    </a:gs>
                  </a:gsLst>
                  <a:lin ang="5400000" scaled="0"/>
                </a:gradFill>
                <a:cs typeface="Segoe UI" pitchFamily="34" charset="0"/>
              </a:rPr>
              <a:t>and </a:t>
            </a:r>
            <a:r>
              <a:rPr lang="en-US" sz="700" dirty="0">
                <a:gradFill>
                  <a:gsLst>
                    <a:gs pos="0">
                      <a:schemeClr val="tx1"/>
                    </a:gs>
                    <a:gs pos="100000">
                      <a:schemeClr val="tx1"/>
                    </a:gs>
                  </a:gsLst>
                  <a:lin ang="5400000" scaled="0"/>
                </a:gradFill>
                <a:cs typeface="Segoe UI" pitchFamily="34" charset="0"/>
              </a:rPr>
              <a:t>other product names are or may be registered trademarks and/or trademarks in the U.S. and/or other countries.</a:t>
            </a:r>
          </a:p>
          <a:p>
            <a:pPr defTabSz="932290" eaLnBrk="0" hangingPunct="0"/>
            <a:r>
              <a:rPr lang="en-US" sz="700" dirty="0">
                <a:gradFill>
                  <a:gsLst>
                    <a:gs pos="0">
                      <a:schemeClr val="tx1"/>
                    </a:gs>
                    <a:gs pos="100000">
                      <a:schemeClr val="tx1"/>
                    </a:gs>
                  </a:gsLst>
                  <a:lin ang="5400000" scaled="0"/>
                </a:gradFill>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12573162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rotWithShape="1">
          <a:blip r:embed="rId2">
            <a:extLst>
              <a:ext uri="{28A0092B-C50C-407E-A947-70E740481C1C}">
                <a14:useLocalDpi xmlns:a14="http://schemas.microsoft.com/office/drawing/2010/main" val="0"/>
              </a:ext>
            </a:extLst>
          </a:blip>
          <a:srcRect b="15598"/>
          <a:stretch/>
        </p:blipFill>
        <p:spPr>
          <a:xfrm>
            <a:off x="0" y="27231"/>
            <a:ext cx="12436475" cy="6994525"/>
          </a:xfrm>
          <a:prstGeom prst="rect">
            <a:avLst/>
          </a:prstGeom>
        </p:spPr>
      </p:pic>
      <p:sp>
        <p:nvSpPr>
          <p:cNvPr id="4" name="Title 3"/>
          <p:cNvSpPr>
            <a:spLocks noGrp="1"/>
          </p:cNvSpPr>
          <p:nvPr>
            <p:ph type="title"/>
          </p:nvPr>
        </p:nvSpPr>
        <p:spPr/>
        <p:txBody>
          <a:bodyPr/>
          <a:lstStyle/>
          <a:p>
            <a:r>
              <a:rPr lang="en-US" dirty="0" smtClean="0"/>
              <a:t>Agenda</a:t>
            </a:r>
            <a:endParaRPr lang="en-US" dirty="0"/>
          </a:p>
        </p:txBody>
      </p:sp>
      <p:sp>
        <p:nvSpPr>
          <p:cNvPr id="2" name="TextBox 1"/>
          <p:cNvSpPr txBox="1"/>
          <p:nvPr/>
        </p:nvSpPr>
        <p:spPr>
          <a:xfrm>
            <a:off x="427037" y="1668462"/>
            <a:ext cx="5181600" cy="3006977"/>
          </a:xfrm>
          <a:prstGeom prst="rect">
            <a:avLst/>
          </a:prstGeom>
          <a:noFill/>
        </p:spPr>
        <p:txBody>
          <a:bodyPr wrap="square" lIns="182880" tIns="146304" rIns="182880" bIns="146304" rtlCol="0">
            <a:spAutoFit/>
          </a:bodyPr>
          <a:lstStyle/>
          <a:p>
            <a:pPr>
              <a:lnSpc>
                <a:spcPct val="90000"/>
              </a:lnSpc>
              <a:spcAft>
                <a:spcPts val="600"/>
              </a:spcAft>
            </a:pPr>
            <a:r>
              <a:rPr lang="en-US" sz="2800" dirty="0" smtClean="0">
                <a:gradFill>
                  <a:gsLst>
                    <a:gs pos="2917">
                      <a:schemeClr val="tx1"/>
                    </a:gs>
                    <a:gs pos="30000">
                      <a:schemeClr val="tx1"/>
                    </a:gs>
                  </a:gsLst>
                  <a:lin ang="5400000" scaled="0"/>
                </a:gradFill>
              </a:rPr>
              <a:t>What is Office 365</a:t>
            </a:r>
          </a:p>
          <a:p>
            <a:pPr>
              <a:lnSpc>
                <a:spcPct val="90000"/>
              </a:lnSpc>
              <a:spcAft>
                <a:spcPts val="600"/>
              </a:spcAft>
            </a:pPr>
            <a:r>
              <a:rPr lang="en-US" sz="2800" dirty="0" smtClean="0">
                <a:gradFill>
                  <a:gsLst>
                    <a:gs pos="2917">
                      <a:schemeClr val="tx1"/>
                    </a:gs>
                    <a:gs pos="30000">
                      <a:schemeClr val="tx1"/>
                    </a:gs>
                  </a:gsLst>
                  <a:lin ang="5400000" scaled="0"/>
                </a:gradFill>
              </a:rPr>
              <a:t>Registration</a:t>
            </a:r>
            <a:endParaRPr lang="bg-BG" sz="2800" dirty="0" smtClean="0">
              <a:gradFill>
                <a:gsLst>
                  <a:gs pos="2917">
                    <a:schemeClr val="tx1"/>
                  </a:gs>
                  <a:gs pos="30000">
                    <a:schemeClr val="tx1"/>
                  </a:gs>
                </a:gsLst>
                <a:lin ang="5400000" scaled="0"/>
              </a:gradFill>
            </a:endParaRPr>
          </a:p>
          <a:p>
            <a:pPr>
              <a:lnSpc>
                <a:spcPct val="90000"/>
              </a:lnSpc>
              <a:spcAft>
                <a:spcPts val="600"/>
              </a:spcAft>
            </a:pPr>
            <a:r>
              <a:rPr lang="en-US" sz="2800" dirty="0" smtClean="0">
                <a:gradFill>
                  <a:gsLst>
                    <a:gs pos="2917">
                      <a:schemeClr val="tx1"/>
                    </a:gs>
                    <a:gs pos="30000">
                      <a:schemeClr val="tx1"/>
                    </a:gs>
                  </a:gsLst>
                  <a:lin ang="5400000" scaled="0"/>
                </a:gradFill>
              </a:rPr>
              <a:t>Administration</a:t>
            </a:r>
            <a:endParaRPr lang="bg-BG" sz="2800" dirty="0" smtClean="0">
              <a:gradFill>
                <a:gsLst>
                  <a:gs pos="2917">
                    <a:schemeClr val="tx1"/>
                  </a:gs>
                  <a:gs pos="30000">
                    <a:schemeClr val="tx1"/>
                  </a:gs>
                </a:gsLst>
                <a:lin ang="5400000" scaled="0"/>
              </a:gradFill>
            </a:endParaRPr>
          </a:p>
          <a:p>
            <a:pPr>
              <a:lnSpc>
                <a:spcPct val="90000"/>
              </a:lnSpc>
              <a:spcAft>
                <a:spcPts val="600"/>
              </a:spcAft>
            </a:pPr>
            <a:r>
              <a:rPr lang="en-US" sz="2800" dirty="0" smtClean="0">
                <a:gradFill>
                  <a:gsLst>
                    <a:gs pos="2917">
                      <a:schemeClr val="tx1"/>
                    </a:gs>
                    <a:gs pos="30000">
                      <a:schemeClr val="tx1"/>
                    </a:gs>
                  </a:gsLst>
                  <a:lin ang="5400000" scaled="0"/>
                </a:gradFill>
              </a:rPr>
              <a:t>Functional Overview</a:t>
            </a:r>
            <a:endParaRPr lang="bg-BG" sz="2800" dirty="0" smtClean="0">
              <a:gradFill>
                <a:gsLst>
                  <a:gs pos="2917">
                    <a:schemeClr val="tx1"/>
                  </a:gs>
                  <a:gs pos="30000">
                    <a:schemeClr val="tx1"/>
                  </a:gs>
                </a:gsLst>
                <a:lin ang="5400000" scaled="0"/>
              </a:gradFill>
            </a:endParaRPr>
          </a:p>
          <a:p>
            <a:pPr>
              <a:lnSpc>
                <a:spcPct val="90000"/>
              </a:lnSpc>
              <a:spcAft>
                <a:spcPts val="600"/>
              </a:spcAft>
            </a:pPr>
            <a:endParaRPr lang="en-US" sz="2800" dirty="0" smtClean="0">
              <a:gradFill>
                <a:gsLst>
                  <a:gs pos="2917">
                    <a:schemeClr val="tx1"/>
                  </a:gs>
                  <a:gs pos="30000">
                    <a:schemeClr val="tx1"/>
                  </a:gs>
                </a:gsLst>
                <a:lin ang="5400000" scaled="0"/>
              </a:gradFill>
            </a:endParaRPr>
          </a:p>
          <a:p>
            <a:pPr>
              <a:lnSpc>
                <a:spcPct val="90000"/>
              </a:lnSpc>
              <a:spcAft>
                <a:spcPts val="600"/>
              </a:spcAft>
            </a:pPr>
            <a:endParaRPr lang="en-US" sz="2800" dirty="0" err="1" smtClean="0">
              <a:gradFill>
                <a:gsLst>
                  <a:gs pos="2917">
                    <a:schemeClr val="tx1"/>
                  </a:gs>
                  <a:gs pos="30000">
                    <a:schemeClr val="tx1"/>
                  </a:gs>
                </a:gsLst>
                <a:lin ang="5400000" scaled="0"/>
              </a:gradFill>
            </a:endParaRPr>
          </a:p>
        </p:txBody>
      </p:sp>
    </p:spTree>
    <p:extLst>
      <p:ext uri="{BB962C8B-B14F-4D97-AF65-F5344CB8AC3E}">
        <p14:creationId xmlns:p14="http://schemas.microsoft.com/office/powerpoint/2010/main" val="28411747"/>
      </p:ext>
    </p:extLst>
  </p:cSld>
  <p:clrMapOvr>
    <a:masterClrMapping/>
  </p:clrMapOvr>
  <p:transition>
    <p:fade/>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pPr>
              <a:spcAft>
                <a:spcPts val="600"/>
              </a:spcAft>
            </a:pPr>
            <a:r>
              <a:rPr lang="en-US" dirty="0" smtClean="0">
                <a:gradFill>
                  <a:gsLst>
                    <a:gs pos="2917">
                      <a:schemeClr val="tx1"/>
                    </a:gs>
                    <a:gs pos="30000">
                      <a:schemeClr val="tx1"/>
                    </a:gs>
                  </a:gsLst>
                  <a:lin ang="5400000" scaled="0"/>
                </a:gradFill>
              </a:rPr>
              <a:t>What is Office 365</a:t>
            </a:r>
            <a:endParaRPr lang="en-US" dirty="0">
              <a:gradFill>
                <a:gsLst>
                  <a:gs pos="2917">
                    <a:schemeClr val="tx1"/>
                  </a:gs>
                  <a:gs pos="30000">
                    <a:schemeClr val="tx1"/>
                  </a:gs>
                </a:gsLst>
                <a:lin ang="5400000" scaled="0"/>
              </a:gradFill>
            </a:endParaRPr>
          </a:p>
        </p:txBody>
      </p:sp>
    </p:spTree>
    <p:extLst>
      <p:ext uri="{BB962C8B-B14F-4D97-AF65-F5344CB8AC3E}">
        <p14:creationId xmlns:p14="http://schemas.microsoft.com/office/powerpoint/2010/main" val="42261284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Challenges </a:t>
            </a:r>
            <a:r>
              <a:rPr lang="en-US" smtClean="0"/>
              <a:t>of the new Era</a:t>
            </a:r>
            <a:endParaRPr lang="en-US" dirty="0"/>
          </a:p>
        </p:txBody>
      </p:sp>
      <p:pic>
        <p:nvPicPr>
          <p:cNvPr id="3" name="Picture 2"/>
          <p:cNvPicPr>
            <a:picLocks noChangeAspect="1"/>
          </p:cNvPicPr>
          <p:nvPr/>
        </p:nvPicPr>
        <p:blipFill rotWithShape="1">
          <a:blip r:embed="rId2"/>
          <a:srcRect l="998" r="52114" b="2169"/>
          <a:stretch/>
        </p:blipFill>
        <p:spPr>
          <a:xfrm>
            <a:off x="782245" y="1833131"/>
            <a:ext cx="2708032" cy="3600278"/>
          </a:xfrm>
          <a:prstGeom prst="rect">
            <a:avLst/>
          </a:prstGeom>
        </p:spPr>
      </p:pic>
      <p:pic>
        <p:nvPicPr>
          <p:cNvPr id="4" name="Picture 3"/>
          <p:cNvPicPr>
            <a:picLocks noChangeAspect="1"/>
          </p:cNvPicPr>
          <p:nvPr/>
        </p:nvPicPr>
        <p:blipFill rotWithShape="1">
          <a:blip r:embed="rId3"/>
          <a:srcRect l="2470" t="12288" r="51823" b="3622"/>
          <a:stretch/>
        </p:blipFill>
        <p:spPr>
          <a:xfrm>
            <a:off x="6205734" y="2054817"/>
            <a:ext cx="2746718" cy="3378591"/>
          </a:xfrm>
          <a:prstGeom prst="rect">
            <a:avLst/>
          </a:prstGeom>
        </p:spPr>
      </p:pic>
      <p:pic>
        <p:nvPicPr>
          <p:cNvPr id="5" name="Picture 4"/>
          <p:cNvPicPr>
            <a:picLocks noChangeAspect="1"/>
          </p:cNvPicPr>
          <p:nvPr/>
        </p:nvPicPr>
        <p:blipFill rotWithShape="1">
          <a:blip r:embed="rId3"/>
          <a:srcRect l="50109" r="4614" b="3622"/>
          <a:stretch/>
        </p:blipFill>
        <p:spPr>
          <a:xfrm>
            <a:off x="8933304" y="1561116"/>
            <a:ext cx="2720926" cy="3872292"/>
          </a:xfrm>
          <a:prstGeom prst="rect">
            <a:avLst/>
          </a:prstGeom>
        </p:spPr>
      </p:pic>
      <p:pic>
        <p:nvPicPr>
          <p:cNvPr id="6" name="Picture 5"/>
          <p:cNvPicPr>
            <a:picLocks noChangeAspect="1"/>
          </p:cNvPicPr>
          <p:nvPr/>
        </p:nvPicPr>
        <p:blipFill rotWithShape="1">
          <a:blip r:embed="rId2"/>
          <a:srcRect l="50120" t="6023" r="2993" b="2169"/>
          <a:stretch/>
        </p:blipFill>
        <p:spPr>
          <a:xfrm>
            <a:off x="3501609" y="2054817"/>
            <a:ext cx="2708033" cy="3378592"/>
          </a:xfrm>
          <a:prstGeom prst="rect">
            <a:avLst/>
          </a:prstGeom>
        </p:spPr>
      </p:pic>
      <p:sp>
        <p:nvSpPr>
          <p:cNvPr id="7" name="Rectangle 6"/>
          <p:cNvSpPr/>
          <p:nvPr/>
        </p:nvSpPr>
        <p:spPr>
          <a:xfrm>
            <a:off x="782245" y="5950231"/>
            <a:ext cx="6860981" cy="461665"/>
          </a:xfrm>
          <a:prstGeom prst="rect">
            <a:avLst/>
          </a:prstGeom>
        </p:spPr>
        <p:txBody>
          <a:bodyPr wrap="non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200" i="1" dirty="0" smtClean="0"/>
              <a:t>Source: Being Human: Human-Computer Interaction in the year 2020, Microsoft Research, April 2008</a:t>
            </a:r>
          </a:p>
          <a:p>
            <a:r>
              <a:rPr lang="en-US" sz="1200" i="1" dirty="0" smtClean="0">
                <a:hlinkClick r:id="rId4"/>
              </a:rPr>
              <a:t>http://research.microsoft.com/en-us/um/cambridge/projects/hci2020/</a:t>
            </a:r>
            <a:r>
              <a:rPr lang="en-US" sz="1200" i="1" dirty="0" smtClean="0"/>
              <a:t> </a:t>
            </a:r>
            <a:endParaRPr lang="en-US" sz="1200" i="1" dirty="0"/>
          </a:p>
        </p:txBody>
      </p:sp>
    </p:spTree>
    <p:extLst>
      <p:ext uri="{BB962C8B-B14F-4D97-AF65-F5344CB8AC3E}">
        <p14:creationId xmlns:p14="http://schemas.microsoft.com/office/powerpoint/2010/main" val="1766759109"/>
      </p:ext>
    </p:extLst>
  </p:cSld>
  <p:clrMapOvr>
    <a:masterClrMapping/>
  </p:clrMapOvr>
  <p:transition>
    <p:fade/>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2">
            <a:extLst>
              <a:ext uri="{28A0092B-C50C-407E-A947-70E740481C1C}">
                <a14:useLocalDpi xmlns:a14="http://schemas.microsoft.com/office/drawing/2010/main" val="0"/>
              </a:ext>
            </a:extLst>
          </a:blip>
          <a:srcRect t="4697" b="15445"/>
          <a:stretch/>
        </p:blipFill>
        <p:spPr>
          <a:xfrm>
            <a:off x="6675437" y="1363662"/>
            <a:ext cx="5410200" cy="5181600"/>
          </a:xfrm>
          <a:prstGeom prst="rect">
            <a:avLst/>
          </a:prstGeom>
          <a:noFill/>
          <a:ln>
            <a:noFill/>
          </a:ln>
        </p:spPr>
      </p:pic>
      <p:sp>
        <p:nvSpPr>
          <p:cNvPr id="2" name="Title 1"/>
          <p:cNvSpPr>
            <a:spLocks noGrp="1"/>
          </p:cNvSpPr>
          <p:nvPr>
            <p:ph type="title"/>
          </p:nvPr>
        </p:nvSpPr>
        <p:spPr/>
        <p:txBody>
          <a:bodyPr/>
          <a:lstStyle/>
          <a:p>
            <a:r>
              <a:rPr lang="en-US" dirty="0" smtClean="0"/>
              <a:t>Office 365</a:t>
            </a:r>
            <a:endParaRPr lang="en-US" dirty="0"/>
          </a:p>
        </p:txBody>
      </p:sp>
      <p:sp>
        <p:nvSpPr>
          <p:cNvPr id="7" name="TextBox 6"/>
          <p:cNvSpPr txBox="1"/>
          <p:nvPr/>
        </p:nvSpPr>
        <p:spPr>
          <a:xfrm>
            <a:off x="274639" y="1363662"/>
            <a:ext cx="6172198" cy="4259628"/>
          </a:xfrm>
          <a:prstGeom prst="rect">
            <a:avLst/>
          </a:prstGeom>
          <a:noFill/>
        </p:spPr>
        <p:txBody>
          <a:bodyPr wrap="square" lIns="182880" tIns="146304" rIns="182880" bIns="146304" rtlCol="0">
            <a:spAutoFit/>
          </a:bodyPr>
          <a:lstStyle/>
          <a:p>
            <a:pPr>
              <a:lnSpc>
                <a:spcPct val="150000"/>
              </a:lnSpc>
              <a:spcAft>
                <a:spcPts val="600"/>
              </a:spcAft>
            </a:pPr>
            <a:r>
              <a:rPr lang="en-US" sz="2400" dirty="0">
                <a:gradFill>
                  <a:gsLst>
                    <a:gs pos="2917">
                      <a:schemeClr val="tx1"/>
                    </a:gs>
                    <a:gs pos="30000">
                      <a:schemeClr val="tx1"/>
                    </a:gs>
                  </a:gsLst>
                  <a:lin ang="5400000" scaled="0"/>
                </a:gradFill>
              </a:rPr>
              <a:t>Enterprise class software </a:t>
            </a:r>
          </a:p>
          <a:p>
            <a:pPr>
              <a:lnSpc>
                <a:spcPct val="150000"/>
              </a:lnSpc>
              <a:spcAft>
                <a:spcPts val="600"/>
              </a:spcAft>
            </a:pPr>
            <a:r>
              <a:rPr lang="en-US" sz="2400" dirty="0">
                <a:gradFill>
                  <a:gsLst>
                    <a:gs pos="2917">
                      <a:schemeClr val="tx1"/>
                    </a:gs>
                    <a:gs pos="30000">
                      <a:schemeClr val="tx1"/>
                    </a:gs>
                  </a:gsLst>
                  <a:lin ang="5400000" scaled="0"/>
                </a:gradFill>
              </a:rPr>
              <a:t>Delivered as subscription services</a:t>
            </a:r>
            <a:br>
              <a:rPr lang="en-US" sz="2400" dirty="0">
                <a:gradFill>
                  <a:gsLst>
                    <a:gs pos="2917">
                      <a:schemeClr val="tx1"/>
                    </a:gs>
                    <a:gs pos="30000">
                      <a:schemeClr val="tx1"/>
                    </a:gs>
                  </a:gsLst>
                  <a:lin ang="5400000" scaled="0"/>
                </a:gradFill>
              </a:rPr>
            </a:br>
            <a:r>
              <a:rPr lang="en-US" sz="2400" dirty="0" smtClean="0">
                <a:gradFill>
                  <a:gsLst>
                    <a:gs pos="2917">
                      <a:schemeClr val="tx1"/>
                    </a:gs>
                    <a:gs pos="30000">
                      <a:schemeClr val="tx1"/>
                    </a:gs>
                  </a:gsLst>
                  <a:lin ang="5400000" scaled="0"/>
                </a:gradFill>
              </a:rPr>
              <a:t>and/or Software </a:t>
            </a:r>
            <a:r>
              <a:rPr lang="en-US" sz="2400" dirty="0">
                <a:gradFill>
                  <a:gsLst>
                    <a:gs pos="2917">
                      <a:schemeClr val="tx1"/>
                    </a:gs>
                    <a:gs pos="30000">
                      <a:schemeClr val="tx1"/>
                    </a:gs>
                  </a:gsLst>
                  <a:lin ang="5400000" scaled="0"/>
                </a:gradFill>
              </a:rPr>
              <a:t>+ Services </a:t>
            </a:r>
          </a:p>
          <a:p>
            <a:pPr>
              <a:lnSpc>
                <a:spcPct val="150000"/>
              </a:lnSpc>
              <a:spcAft>
                <a:spcPts val="600"/>
              </a:spcAft>
            </a:pPr>
            <a:r>
              <a:rPr lang="en-US" sz="2400" dirty="0">
                <a:gradFill>
                  <a:gsLst>
                    <a:gs pos="2917">
                      <a:schemeClr val="tx1"/>
                    </a:gs>
                    <a:gs pos="30000">
                      <a:schemeClr val="tx1"/>
                    </a:gs>
                  </a:gsLst>
                  <a:lin ang="5400000" scaled="0"/>
                </a:gradFill>
              </a:rPr>
              <a:t>Hosted by Microsoft and/or partners </a:t>
            </a:r>
          </a:p>
          <a:p>
            <a:pPr>
              <a:lnSpc>
                <a:spcPct val="150000"/>
              </a:lnSpc>
              <a:spcAft>
                <a:spcPts val="600"/>
              </a:spcAft>
            </a:pPr>
            <a:r>
              <a:rPr lang="en-US" sz="2400" dirty="0">
                <a:gradFill>
                  <a:gsLst>
                    <a:gs pos="2917">
                      <a:schemeClr val="tx1"/>
                    </a:gs>
                    <a:gs pos="30000">
                      <a:schemeClr val="tx1"/>
                    </a:gs>
                  </a:gsLst>
                  <a:lin ang="5400000" scaled="0"/>
                </a:gradFill>
              </a:rPr>
              <a:t>Sold as a suite of services and/or independent services</a:t>
            </a:r>
          </a:p>
          <a:p>
            <a:pPr>
              <a:lnSpc>
                <a:spcPct val="90000"/>
              </a:lnSpc>
              <a:spcAft>
                <a:spcPts val="600"/>
              </a:spcAft>
            </a:pPr>
            <a:endParaRPr lang="en-US" sz="2400" dirty="0" err="1" smtClean="0">
              <a:gradFill>
                <a:gsLst>
                  <a:gs pos="2917">
                    <a:schemeClr val="tx1"/>
                  </a:gs>
                  <a:gs pos="30000">
                    <a:schemeClr val="tx1"/>
                  </a:gs>
                </a:gsLst>
                <a:lin ang="5400000" scaled="0"/>
              </a:gradFill>
            </a:endParaRPr>
          </a:p>
        </p:txBody>
      </p:sp>
    </p:spTree>
    <p:extLst>
      <p:ext uri="{BB962C8B-B14F-4D97-AF65-F5344CB8AC3E}">
        <p14:creationId xmlns:p14="http://schemas.microsoft.com/office/powerpoint/2010/main" val="2112055367"/>
      </p:ext>
    </p:extLst>
  </p:cSld>
  <p:clrMapOvr>
    <a:masterClrMapping/>
  </p:clrMapOvr>
  <p:transition>
    <p:fade/>
  </p:transition>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The role of Microsoft Technology</a:t>
            </a:r>
            <a:br>
              <a:rPr lang="en-US" dirty="0"/>
            </a:br>
            <a:endParaRPr lang="en-US" dirty="0"/>
          </a:p>
        </p:txBody>
      </p:sp>
      <p:sp>
        <p:nvSpPr>
          <p:cNvPr id="3" name="Text Placeholder 2"/>
          <p:cNvSpPr>
            <a:spLocks noGrp="1"/>
          </p:cNvSpPr>
          <p:nvPr>
            <p:ph type="body" sz="quarter" idx="11"/>
          </p:nvPr>
        </p:nvSpPr>
        <p:spPr>
          <a:xfrm>
            <a:off x="274639" y="1212849"/>
            <a:ext cx="11889564" cy="1292662"/>
          </a:xfrm>
        </p:spPr>
        <p:txBody>
          <a:bodyPr/>
          <a:lstStyle/>
          <a:p>
            <a:r>
              <a:rPr lang="en-US" dirty="0">
                <a:solidFill>
                  <a:schemeClr val="bg2"/>
                </a:solidFill>
              </a:rPr>
              <a:t>Proven productivity solutions that are easy to use and manage</a:t>
            </a:r>
            <a:endParaRPr lang="en-US" dirty="0"/>
          </a:p>
        </p:txBody>
      </p:sp>
      <p:grpSp>
        <p:nvGrpSpPr>
          <p:cNvPr id="36" name="Group 35"/>
          <p:cNvGrpSpPr/>
          <p:nvPr/>
        </p:nvGrpSpPr>
        <p:grpSpPr>
          <a:xfrm>
            <a:off x="6068345" y="2504703"/>
            <a:ext cx="5800707" cy="4023361"/>
            <a:chOff x="5934809" y="2068400"/>
            <a:chExt cx="5800707" cy="4023361"/>
          </a:xfrm>
        </p:grpSpPr>
        <p:grpSp>
          <p:nvGrpSpPr>
            <p:cNvPr id="62" name="Group 61"/>
            <p:cNvGrpSpPr/>
            <p:nvPr/>
          </p:nvGrpSpPr>
          <p:grpSpPr>
            <a:xfrm>
              <a:off x="5934809" y="2068400"/>
              <a:ext cx="5800707" cy="4023361"/>
              <a:chOff x="5933220" y="2068399"/>
              <a:chExt cx="5800707" cy="4023361"/>
            </a:xfrm>
          </p:grpSpPr>
          <p:sp>
            <p:nvSpPr>
              <p:cNvPr id="64" name="Rectangle 63"/>
              <p:cNvSpPr/>
              <p:nvPr/>
            </p:nvSpPr>
            <p:spPr bwMode="auto">
              <a:xfrm>
                <a:off x="6247527" y="2068399"/>
                <a:ext cx="5486400" cy="4023361"/>
              </a:xfrm>
              <a:prstGeom prst="rect">
                <a:avLst/>
              </a:prstGeom>
              <a:solidFill>
                <a:schemeClr val="tx2"/>
              </a:solidFill>
              <a:ln>
                <a:noFill/>
                <a:headEnd type="none" w="med" len="med"/>
                <a:tailEnd type="none" w="med" len="med"/>
              </a:ln>
              <a:effectLst/>
              <a:scene3d>
                <a:camera prst="orthographicFront" fov="0">
                  <a:rot lat="0" lon="0" rev="0"/>
                </a:camera>
                <a:lightRig rig="glow" dir="t">
                  <a:rot lat="0" lon="0" rev="6360000"/>
                </a:lightRig>
              </a:scene3d>
              <a:sp3d prstMaterial="flat">
                <a:contourClr>
                  <a:srgbClr val="8CC600">
                    <a:satMod val="300000"/>
                  </a:srgbClr>
                </a:contourClr>
              </a:sp3d>
            </p:spPr>
            <p:txBody>
              <a:bodyPr vert="horz" wrap="square" lIns="274320" tIns="45718" rIns="91436" bIns="45718" numCol="1" rtlCol="0" anchor="ctr"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14099" fontAlgn="base">
                  <a:lnSpc>
                    <a:spcPct val="80000"/>
                  </a:lnSpc>
                  <a:defRPr/>
                </a:pPr>
                <a:endParaRPr lang="en-US" sz="4800" kern="0" spc="-70" dirty="0">
                  <a:solidFill>
                    <a:srgbClr val="000000">
                      <a:alpha val="99000"/>
                    </a:srgbClr>
                  </a:solidFill>
                  <a:latin typeface="Segoe UI Light" pitchFamily="34" charset="0"/>
                  <a:ea typeface="Segoe UI" pitchFamily="34" charset="0"/>
                  <a:cs typeface="Segoe UI" pitchFamily="34" charset="0"/>
                </a:endParaRPr>
              </a:p>
            </p:txBody>
          </p:sp>
          <p:sp>
            <p:nvSpPr>
              <p:cNvPr id="65" name="Right Triangle 64"/>
              <p:cNvSpPr/>
              <p:nvPr/>
            </p:nvSpPr>
            <p:spPr bwMode="auto">
              <a:xfrm rot="18900000" flipH="1">
                <a:off x="5933220" y="3796194"/>
                <a:ext cx="567771" cy="567771"/>
              </a:xfrm>
              <a:prstGeom prst="rtTriangle">
                <a:avLst/>
              </a:prstGeom>
              <a:solidFill>
                <a:srgbClr val="FFFFFF"/>
              </a:solidFill>
              <a:ln w="9525" cap="flat" cmpd="sng" algn="ctr">
                <a:noFill/>
                <a:prstDash val="solid"/>
                <a:headEnd type="none" w="med" len="med"/>
                <a:tailEnd type="none" w="med" len="med"/>
              </a:ln>
              <a:effectLst/>
            </p:spPr>
            <p:txBody>
              <a:bodyPr rot="0" spcFirstLastPara="0" vert="horz" wrap="square" lIns="91440" tIns="45720" rIns="45720" bIns="91440" numCol="1" spcCol="0" rtlCol="0" fromWordArt="0" anchor="b" anchorCtr="0" forceAA="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914099" fontAlgn="base">
                  <a:spcBef>
                    <a:spcPct val="0"/>
                  </a:spcBef>
                  <a:spcAft>
                    <a:spcPct val="0"/>
                  </a:spcAft>
                  <a:defRPr/>
                </a:pPr>
                <a:endParaRPr lang="en-US" kern="0" spc="-50" dirty="0" err="1">
                  <a:gradFill>
                    <a:gsLst>
                      <a:gs pos="0">
                        <a:srgbClr val="FFFFFF"/>
                      </a:gs>
                      <a:gs pos="100000">
                        <a:srgbClr val="FFFFFF"/>
                      </a:gs>
                    </a:gsLst>
                    <a:lin ang="5400000" scaled="0"/>
                  </a:gradFill>
                  <a:ea typeface="Segoe UI" pitchFamily="34" charset="0"/>
                  <a:cs typeface="Segoe UI" pitchFamily="34" charset="0"/>
                </a:endParaRPr>
              </a:p>
            </p:txBody>
          </p:sp>
          <p:sp>
            <p:nvSpPr>
              <p:cNvPr id="66" name="Text Placeholder 12"/>
              <p:cNvSpPr txBox="1">
                <a:spLocks/>
              </p:cNvSpPr>
              <p:nvPr/>
            </p:nvSpPr>
            <p:spPr>
              <a:xfrm>
                <a:off x="6322549" y="2467466"/>
                <a:ext cx="5411378" cy="1361911"/>
              </a:xfrm>
              <a:prstGeom prst="rect">
                <a:avLst/>
              </a:prstGeom>
            </p:spPr>
            <p:txBody>
              <a:bodyPr vert="horz"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lang="en-US" sz="3600" dirty="0">
                    <a:solidFill>
                      <a:srgbClr val="FFFFFF"/>
                    </a:solidFill>
                  </a:rPr>
                  <a:t>Enterprise-grade cloud </a:t>
                </a:r>
                <a:r>
                  <a:rPr lang="en-US" sz="3600" dirty="0" smtClean="0">
                    <a:solidFill>
                      <a:srgbClr val="FFFFFF"/>
                    </a:solidFill>
                  </a:rPr>
                  <a:t>services &amp; servers</a:t>
                </a:r>
                <a:endParaRPr lang="en-US" sz="3600" dirty="0">
                  <a:solidFill>
                    <a:srgbClr val="FFFFFF"/>
                  </a:solidFill>
                </a:endParaRPr>
              </a:p>
              <a:p>
                <a:pPr lvl="1" algn="ctr">
                  <a:defRPr/>
                </a:pPr>
                <a:endParaRPr lang="en-US" sz="1800" dirty="0">
                  <a:solidFill>
                    <a:srgbClr val="FFFFFF"/>
                  </a:solidFill>
                </a:endParaRPr>
              </a:p>
            </p:txBody>
          </p:sp>
          <p:pic>
            <p:nvPicPr>
              <p:cNvPr id="67" name="Picture 66" descr="C:\Users\chrisw\Desktop\Cloud Services 3.png"/>
              <p:cNvPicPr>
                <a:picLocks noChangeAspect="1" noChangeArrowheads="1"/>
              </p:cNvPicPr>
              <p:nvPr/>
            </p:nvPicPr>
            <p:blipFill>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a:ext>
                </a:extLst>
              </a:blip>
              <a:srcRect/>
              <a:stretch>
                <a:fillRect/>
              </a:stretch>
            </p:blipFill>
            <p:spPr bwMode="black">
              <a:xfrm>
                <a:off x="8533451" y="3597137"/>
                <a:ext cx="2448872" cy="1688538"/>
              </a:xfrm>
              <a:prstGeom prst="rect">
                <a:avLst/>
              </a:prstGeom>
              <a:noFill/>
              <a:extLst>
                <a:ext uri="{909E8E84-426E-40DD-AFC4-6F175D3DCCD1}">
                  <a14:hiddenFill xmlns:a14="http://schemas.microsoft.com/office/drawing/2010/main">
                    <a:solidFill>
                      <a:srgbClr val="FFFFFF"/>
                    </a:solidFill>
                  </a14:hiddenFill>
                </a:ext>
              </a:extLst>
            </p:spPr>
          </p:pic>
        </p:grpSp>
        <p:pic>
          <p:nvPicPr>
            <p:cNvPr id="63" name="Picture 62" descr="\\MAGNUM\Projects\Microsoft\Cloud Power FY12\Design\Icons\PNGs\Cloud_on_your_terms.png"/>
            <p:cNvPicPr>
              <a:picLocks noChangeAspect="1" noChangeArrowheads="1"/>
            </p:cNvPicPr>
            <p:nvPr/>
          </p:nvPicPr>
          <p:blipFill>
            <a:blip r:embed="rId4" cstate="print">
              <a:lum bright="100000"/>
            </a:blip>
            <a:stretch>
              <a:fillRect/>
            </a:stretch>
          </p:blipFill>
          <p:spPr bwMode="auto">
            <a:xfrm>
              <a:off x="7201027" y="3484425"/>
              <a:ext cx="1828800" cy="1828800"/>
            </a:xfrm>
            <a:prstGeom prst="rect">
              <a:avLst/>
            </a:prstGeom>
            <a:noFill/>
            <a:ln>
              <a:noFill/>
            </a:ln>
          </p:spPr>
        </p:pic>
      </p:grpSp>
      <p:grpSp>
        <p:nvGrpSpPr>
          <p:cNvPr id="37" name="Group 36"/>
          <p:cNvGrpSpPr/>
          <p:nvPr/>
        </p:nvGrpSpPr>
        <p:grpSpPr>
          <a:xfrm>
            <a:off x="654237" y="2504702"/>
            <a:ext cx="5728415" cy="4023361"/>
            <a:chOff x="519112" y="2068398"/>
            <a:chExt cx="5728415" cy="4023361"/>
          </a:xfrm>
        </p:grpSpPr>
        <p:sp>
          <p:nvSpPr>
            <p:cNvPr id="38" name="Rectangle 37"/>
            <p:cNvSpPr/>
            <p:nvPr/>
          </p:nvSpPr>
          <p:spPr bwMode="auto">
            <a:xfrm>
              <a:off x="521036" y="2068398"/>
              <a:ext cx="5486400" cy="4023361"/>
            </a:xfrm>
            <a:prstGeom prst="rect">
              <a:avLst/>
            </a:prstGeom>
            <a:solidFill>
              <a:schemeClr val="bg2"/>
            </a:solidFill>
            <a:ln w="25400" cap="flat" cmpd="sng" algn="ctr">
              <a:noFill/>
              <a:prstDash val="solid"/>
              <a:headEnd type="none" w="med" len="med"/>
              <a:tailEnd type="none" w="med" len="med"/>
            </a:ln>
            <a:effectLst/>
          </p:spPr>
          <p:txBody>
            <a:bodyPr vert="horz" wrap="square" lIns="121893" tIns="60947" rIns="121893" bIns="60947" numCol="1" rtlCol="0"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8585" fontAlgn="base">
                <a:spcBef>
                  <a:spcPct val="0"/>
                </a:spcBef>
                <a:spcAft>
                  <a:spcPct val="0"/>
                </a:spcAft>
              </a:pPr>
              <a:endParaRPr lang="en-US" sz="2900" kern="0" dirty="0">
                <a:gradFill>
                  <a:gsLst>
                    <a:gs pos="0">
                      <a:srgbClr val="FFFFFF"/>
                    </a:gs>
                    <a:gs pos="100000">
                      <a:srgbClr val="FFFFFF"/>
                    </a:gs>
                  </a:gsLst>
                  <a:lin ang="5400000" scaled="0"/>
                </a:gradFill>
              </a:endParaRPr>
            </a:p>
          </p:txBody>
        </p:sp>
        <p:sp>
          <p:nvSpPr>
            <p:cNvPr id="39" name="Right Triangle 38"/>
            <p:cNvSpPr/>
            <p:nvPr/>
          </p:nvSpPr>
          <p:spPr bwMode="auto">
            <a:xfrm rot="18900000" flipH="1">
              <a:off x="5736533" y="3824581"/>
              <a:ext cx="510994" cy="510994"/>
            </a:xfrm>
            <a:prstGeom prst="rtTriangle">
              <a:avLst/>
            </a:prstGeom>
            <a:solidFill>
              <a:schemeClr val="bg2"/>
            </a:solidFill>
            <a:ln w="25400" cap="flat" cmpd="sng" algn="ctr">
              <a:noFill/>
              <a:prstDash val="solid"/>
              <a:headEnd type="none" w="med" len="med"/>
              <a:tailEnd type="none" w="med" len="med"/>
            </a:ln>
            <a:effectLst/>
          </p:spPr>
          <p:txBody>
            <a:bodyPr vert="horz" wrap="square" lIns="121893" tIns="60947" rIns="121893" bIns="60947" numCol="1" rtlCol="0"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8585" fontAlgn="base">
                <a:spcBef>
                  <a:spcPct val="0"/>
                </a:spcBef>
                <a:spcAft>
                  <a:spcPct val="0"/>
                </a:spcAft>
              </a:pPr>
              <a:endParaRPr lang="en-US" sz="2900" kern="0" dirty="0" err="1">
                <a:gradFill>
                  <a:gsLst>
                    <a:gs pos="0">
                      <a:srgbClr val="FFFFFF"/>
                    </a:gs>
                    <a:gs pos="100000">
                      <a:srgbClr val="FFFFFF"/>
                    </a:gs>
                  </a:gsLst>
                  <a:lin ang="5400000" scaled="0"/>
                </a:gradFill>
              </a:endParaRPr>
            </a:p>
          </p:txBody>
        </p:sp>
        <p:sp>
          <p:nvSpPr>
            <p:cNvPr id="40" name="Text Placeholder 12"/>
            <p:cNvSpPr txBox="1">
              <a:spLocks/>
            </p:cNvSpPr>
            <p:nvPr/>
          </p:nvSpPr>
          <p:spPr>
            <a:xfrm>
              <a:off x="519112" y="2467466"/>
              <a:ext cx="5457515" cy="1361911"/>
            </a:xfrm>
            <a:prstGeom prst="rect">
              <a:avLst/>
            </a:prstGeom>
          </p:spPr>
          <p:txBody>
            <a:bodyPr vert="horz"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lang="en-US" sz="3600" dirty="0" smtClean="0">
                  <a:solidFill>
                    <a:srgbClr val="FFFFFF"/>
                  </a:solidFill>
                </a:rPr>
                <a:t>Flexible tools </a:t>
              </a:r>
              <a:r>
                <a:rPr lang="en-US" sz="3600" dirty="0">
                  <a:solidFill>
                    <a:srgbClr val="FFFFFF"/>
                  </a:solidFill>
                </a:rPr>
                <a:t>to do your best </a:t>
              </a:r>
              <a:r>
                <a:rPr lang="en-US" sz="3600" dirty="0" smtClean="0">
                  <a:solidFill>
                    <a:srgbClr val="FFFFFF"/>
                  </a:solidFill>
                </a:rPr>
                <a:t>work, across devices</a:t>
              </a:r>
              <a:endParaRPr lang="en-US" sz="3600" dirty="0">
                <a:solidFill>
                  <a:srgbClr val="FFFFFF"/>
                </a:solidFill>
              </a:endParaRPr>
            </a:p>
            <a:p>
              <a:pPr lvl="1" algn="ctr">
                <a:defRPr/>
              </a:pPr>
              <a:endParaRPr lang="en-US" sz="1800" dirty="0">
                <a:solidFill>
                  <a:srgbClr val="FFFFFF"/>
                </a:solidFill>
              </a:endParaRPr>
            </a:p>
          </p:txBody>
        </p:sp>
        <p:grpSp>
          <p:nvGrpSpPr>
            <p:cNvPr id="41" name="Group 40"/>
            <p:cNvGrpSpPr>
              <a:grpSpLocks noChangeAspect="1"/>
            </p:cNvGrpSpPr>
            <p:nvPr/>
          </p:nvGrpSpPr>
          <p:grpSpPr>
            <a:xfrm>
              <a:off x="2025771" y="3667612"/>
              <a:ext cx="2476923" cy="710029"/>
              <a:chOff x="975683" y="3703474"/>
              <a:chExt cx="4146269" cy="1188560"/>
            </a:xfrm>
          </p:grpSpPr>
          <p:pic>
            <p:nvPicPr>
              <p:cNvPr id="53" name="Picture 52"/>
              <p:cNvPicPr>
                <a:picLocks noChangeAspect="1"/>
              </p:cNvPicPr>
              <p:nvPr/>
            </p:nvPicPr>
            <p:blipFill>
              <a:blip r:embed="rId5" cstate="screen">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a:ext>
                </a:extLst>
              </a:blip>
              <a:stretch>
                <a:fillRect/>
              </a:stretch>
            </p:blipFill>
            <p:spPr>
              <a:xfrm>
                <a:off x="4843000" y="4281725"/>
                <a:ext cx="278952" cy="535940"/>
              </a:xfrm>
              <a:prstGeom prst="rect">
                <a:avLst/>
              </a:prstGeom>
            </p:spPr>
          </p:pic>
          <p:grpSp>
            <p:nvGrpSpPr>
              <p:cNvPr id="54" name="Group 53"/>
              <p:cNvGrpSpPr>
                <a:grpSpLocks noChangeAspect="1"/>
              </p:cNvGrpSpPr>
              <p:nvPr/>
            </p:nvGrpSpPr>
            <p:grpSpPr>
              <a:xfrm>
                <a:off x="1997977" y="4006280"/>
                <a:ext cx="1052323" cy="811377"/>
                <a:chOff x="1919150" y="3044496"/>
                <a:chExt cx="666391" cy="475141"/>
              </a:xfrm>
              <a:solidFill>
                <a:srgbClr val="FFFFFF"/>
              </a:solidFill>
            </p:grpSpPr>
            <p:sp>
              <p:nvSpPr>
                <p:cNvPr id="59" name="Round Same Side Corner Rectangle 11"/>
                <p:cNvSpPr/>
                <p:nvPr/>
              </p:nvSpPr>
              <p:spPr>
                <a:xfrm>
                  <a:off x="1970085" y="3044496"/>
                  <a:ext cx="564520" cy="361776"/>
                </a:xfrm>
                <a:custGeom>
                  <a:avLst/>
                  <a:gdLst/>
                  <a:ahLst/>
                  <a:cxnLst/>
                  <a:rect l="l" t="t" r="r" b="b"/>
                  <a:pathLst>
                    <a:path w="564520" h="361776">
                      <a:moveTo>
                        <a:pt x="21117" y="19360"/>
                      </a:moveTo>
                      <a:lnTo>
                        <a:pt x="21117" y="345592"/>
                      </a:lnTo>
                      <a:lnTo>
                        <a:pt x="543404" y="345592"/>
                      </a:lnTo>
                      <a:lnTo>
                        <a:pt x="543404" y="19360"/>
                      </a:lnTo>
                      <a:close/>
                      <a:moveTo>
                        <a:pt x="17539" y="0"/>
                      </a:moveTo>
                      <a:lnTo>
                        <a:pt x="546981" y="0"/>
                      </a:lnTo>
                      <a:cubicBezTo>
                        <a:pt x="556668" y="0"/>
                        <a:pt x="564520" y="7852"/>
                        <a:pt x="564520" y="17539"/>
                      </a:cubicBezTo>
                      <a:lnTo>
                        <a:pt x="564520" y="361776"/>
                      </a:lnTo>
                      <a:lnTo>
                        <a:pt x="0" y="361776"/>
                      </a:lnTo>
                      <a:lnTo>
                        <a:pt x="0" y="17539"/>
                      </a:lnTo>
                      <a:cubicBezTo>
                        <a:pt x="0" y="7852"/>
                        <a:pt x="7852" y="0"/>
                        <a:pt x="17539" y="0"/>
                      </a:cubicBezTo>
                      <a:close/>
                    </a:path>
                  </a:pathLst>
                </a:custGeom>
                <a:grpFill/>
                <a:ln w="25400" cap="flat" cmpd="sng" algn="ctr">
                  <a:noFill/>
                  <a:prstDash val="solid"/>
                </a:ln>
                <a:effectLst/>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endParaRPr lang="en-US" kern="0">
                    <a:solidFill>
                      <a:srgbClr val="F2F2F2"/>
                    </a:solidFill>
                  </a:endParaRPr>
                </a:p>
              </p:txBody>
            </p:sp>
            <p:sp>
              <p:nvSpPr>
                <p:cNvPr id="60" name="Trapezoid 12"/>
                <p:cNvSpPr/>
                <p:nvPr/>
              </p:nvSpPr>
              <p:spPr>
                <a:xfrm>
                  <a:off x="1919150" y="3408078"/>
                  <a:ext cx="666391" cy="84127"/>
                </a:xfrm>
                <a:custGeom>
                  <a:avLst/>
                  <a:gdLst/>
                  <a:ahLst/>
                  <a:cxnLst/>
                  <a:rect l="l" t="t" r="r" b="b"/>
                  <a:pathLst>
                    <a:path w="666391" h="84127">
                      <a:moveTo>
                        <a:pt x="257990" y="52557"/>
                      </a:moveTo>
                      <a:lnTo>
                        <a:pt x="241755" y="79989"/>
                      </a:lnTo>
                      <a:lnTo>
                        <a:pt x="424635" y="79989"/>
                      </a:lnTo>
                      <a:lnTo>
                        <a:pt x="408400" y="52557"/>
                      </a:lnTo>
                      <a:close/>
                      <a:moveTo>
                        <a:pt x="49787" y="0"/>
                      </a:moveTo>
                      <a:lnTo>
                        <a:pt x="616604" y="0"/>
                      </a:lnTo>
                      <a:lnTo>
                        <a:pt x="666391" y="84127"/>
                      </a:lnTo>
                      <a:lnTo>
                        <a:pt x="0" y="84127"/>
                      </a:lnTo>
                      <a:close/>
                    </a:path>
                  </a:pathLst>
                </a:custGeom>
                <a:grpFill/>
                <a:ln w="25400" cap="flat" cmpd="sng" algn="ctr">
                  <a:noFill/>
                  <a:prstDash val="solid"/>
                </a:ln>
                <a:effectLst/>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endParaRPr lang="en-US" kern="0">
                    <a:solidFill>
                      <a:srgbClr val="F2F2F2"/>
                    </a:solidFill>
                  </a:endParaRPr>
                </a:p>
              </p:txBody>
            </p:sp>
            <p:sp>
              <p:nvSpPr>
                <p:cNvPr id="61" name="Rectangle 60"/>
                <p:cNvSpPr/>
                <p:nvPr/>
              </p:nvSpPr>
              <p:spPr>
                <a:xfrm>
                  <a:off x="1919446" y="3492205"/>
                  <a:ext cx="665798" cy="27432"/>
                </a:xfrm>
                <a:prstGeom prst="rect">
                  <a:avLst/>
                </a:prstGeom>
                <a:grpFill/>
                <a:ln w="25400" cap="flat" cmpd="sng" algn="ctr">
                  <a:noFill/>
                  <a:prstDash val="solid"/>
                </a:ln>
                <a:effectLst/>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endParaRPr lang="en-US" kern="0">
                    <a:solidFill>
                      <a:srgbClr val="F2F2F2"/>
                    </a:solidFill>
                  </a:endParaRPr>
                </a:p>
              </p:txBody>
            </p:sp>
          </p:grpSp>
          <p:sp>
            <p:nvSpPr>
              <p:cNvPr id="55" name="Freeform 54"/>
              <p:cNvSpPr>
                <a:spLocks noChangeAspect="1" noEditPoints="1"/>
              </p:cNvSpPr>
              <p:nvPr/>
            </p:nvSpPr>
            <p:spPr bwMode="auto">
              <a:xfrm>
                <a:off x="3289752" y="3703474"/>
                <a:ext cx="1403086" cy="1114191"/>
              </a:xfrm>
              <a:custGeom>
                <a:avLst/>
                <a:gdLst>
                  <a:gd name="T0" fmla="*/ 16 w 1389"/>
                  <a:gd name="T1" fmla="*/ 0 h 878"/>
                  <a:gd name="T2" fmla="*/ 0 w 1389"/>
                  <a:gd name="T3" fmla="*/ 332 h 878"/>
                  <a:gd name="T4" fmla="*/ 0 w 1389"/>
                  <a:gd name="T5" fmla="*/ 788 h 878"/>
                  <a:gd name="T6" fmla="*/ 198 w 1389"/>
                  <a:gd name="T7" fmla="*/ 802 h 878"/>
                  <a:gd name="T8" fmla="*/ 647 w 1389"/>
                  <a:gd name="T9" fmla="*/ 803 h 878"/>
                  <a:gd name="T10" fmla="*/ 647 w 1389"/>
                  <a:gd name="T11" fmla="*/ 826 h 878"/>
                  <a:gd name="T12" fmla="*/ 355 w 1389"/>
                  <a:gd name="T13" fmla="*/ 840 h 878"/>
                  <a:gd name="T14" fmla="*/ 345 w 1389"/>
                  <a:gd name="T15" fmla="*/ 878 h 878"/>
                  <a:gd name="T16" fmla="*/ 1039 w 1389"/>
                  <a:gd name="T17" fmla="*/ 864 h 878"/>
                  <a:gd name="T18" fmla="*/ 1000 w 1389"/>
                  <a:gd name="T19" fmla="*/ 826 h 878"/>
                  <a:gd name="T20" fmla="*/ 721 w 1389"/>
                  <a:gd name="T21" fmla="*/ 804 h 878"/>
                  <a:gd name="T22" fmla="*/ 1374 w 1389"/>
                  <a:gd name="T23" fmla="*/ 803 h 878"/>
                  <a:gd name="T24" fmla="*/ 1389 w 1389"/>
                  <a:gd name="T25" fmla="*/ 14 h 878"/>
                  <a:gd name="T26" fmla="*/ 1126 w 1389"/>
                  <a:gd name="T27" fmla="*/ 781 h 878"/>
                  <a:gd name="T28" fmla="*/ 1107 w 1389"/>
                  <a:gd name="T29" fmla="*/ 778 h 878"/>
                  <a:gd name="T30" fmla="*/ 1126 w 1389"/>
                  <a:gd name="T31" fmla="*/ 774 h 878"/>
                  <a:gd name="T32" fmla="*/ 1126 w 1389"/>
                  <a:gd name="T33" fmla="*/ 781 h 878"/>
                  <a:gd name="T34" fmla="*/ 1144 w 1389"/>
                  <a:gd name="T35" fmla="*/ 781 h 878"/>
                  <a:gd name="T36" fmla="*/ 1144 w 1389"/>
                  <a:gd name="T37" fmla="*/ 774 h 878"/>
                  <a:gd name="T38" fmla="*/ 1164 w 1389"/>
                  <a:gd name="T39" fmla="*/ 778 h 878"/>
                  <a:gd name="T40" fmla="*/ 1194 w 1389"/>
                  <a:gd name="T41" fmla="*/ 781 h 878"/>
                  <a:gd name="T42" fmla="*/ 1174 w 1389"/>
                  <a:gd name="T43" fmla="*/ 778 h 878"/>
                  <a:gd name="T44" fmla="*/ 1194 w 1389"/>
                  <a:gd name="T45" fmla="*/ 774 h 878"/>
                  <a:gd name="T46" fmla="*/ 1194 w 1389"/>
                  <a:gd name="T47" fmla="*/ 781 h 878"/>
                  <a:gd name="T48" fmla="*/ 1211 w 1389"/>
                  <a:gd name="T49" fmla="*/ 781 h 878"/>
                  <a:gd name="T50" fmla="*/ 1211 w 1389"/>
                  <a:gd name="T51" fmla="*/ 774 h 878"/>
                  <a:gd name="T52" fmla="*/ 1231 w 1389"/>
                  <a:gd name="T53" fmla="*/ 778 h 878"/>
                  <a:gd name="T54" fmla="*/ 1261 w 1389"/>
                  <a:gd name="T55" fmla="*/ 781 h 878"/>
                  <a:gd name="T56" fmla="*/ 1241 w 1389"/>
                  <a:gd name="T57" fmla="*/ 778 h 878"/>
                  <a:gd name="T58" fmla="*/ 1261 w 1389"/>
                  <a:gd name="T59" fmla="*/ 774 h 878"/>
                  <a:gd name="T60" fmla="*/ 1261 w 1389"/>
                  <a:gd name="T61" fmla="*/ 781 h 878"/>
                  <a:gd name="T62" fmla="*/ 1278 w 1389"/>
                  <a:gd name="T63" fmla="*/ 781 h 878"/>
                  <a:gd name="T64" fmla="*/ 1278 w 1389"/>
                  <a:gd name="T65" fmla="*/ 774 h 878"/>
                  <a:gd name="T66" fmla="*/ 1298 w 1389"/>
                  <a:gd name="T67" fmla="*/ 778 h 878"/>
                  <a:gd name="T68" fmla="*/ 1316 w 1389"/>
                  <a:gd name="T69" fmla="*/ 787 h 878"/>
                  <a:gd name="T70" fmla="*/ 1316 w 1389"/>
                  <a:gd name="T71" fmla="*/ 768 h 878"/>
                  <a:gd name="T72" fmla="*/ 1316 w 1389"/>
                  <a:gd name="T73" fmla="*/ 787 h 878"/>
                  <a:gd name="T74" fmla="*/ 1326 w 1389"/>
                  <a:gd name="T75" fmla="*/ 754 h 878"/>
                  <a:gd name="T76" fmla="*/ 455 w 1389"/>
                  <a:gd name="T77" fmla="*/ 754 h 878"/>
                  <a:gd name="T78" fmla="*/ 49 w 1389"/>
                  <a:gd name="T79" fmla="*/ 739 h 878"/>
                  <a:gd name="T80" fmla="*/ 49 w 1389"/>
                  <a:gd name="T81" fmla="*/ 332 h 878"/>
                  <a:gd name="T82" fmla="*/ 64 w 1389"/>
                  <a:gd name="T83" fmla="*/ 48 h 878"/>
                  <a:gd name="T84" fmla="*/ 1340 w 1389"/>
                  <a:gd name="T85" fmla="*/ 63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89" h="878">
                    <a:moveTo>
                      <a:pt x="1374" y="0"/>
                    </a:moveTo>
                    <a:cubicBezTo>
                      <a:pt x="16" y="0"/>
                      <a:pt x="16" y="0"/>
                      <a:pt x="16" y="0"/>
                    </a:cubicBezTo>
                    <a:cubicBezTo>
                      <a:pt x="7" y="0"/>
                      <a:pt x="0" y="6"/>
                      <a:pt x="0" y="14"/>
                    </a:cubicBezTo>
                    <a:cubicBezTo>
                      <a:pt x="0" y="139"/>
                      <a:pt x="0" y="244"/>
                      <a:pt x="0" y="332"/>
                    </a:cubicBezTo>
                    <a:cubicBezTo>
                      <a:pt x="0" y="384"/>
                      <a:pt x="0" y="430"/>
                      <a:pt x="0" y="470"/>
                    </a:cubicBezTo>
                    <a:cubicBezTo>
                      <a:pt x="0" y="788"/>
                      <a:pt x="0" y="788"/>
                      <a:pt x="0" y="788"/>
                    </a:cubicBezTo>
                    <a:cubicBezTo>
                      <a:pt x="0" y="796"/>
                      <a:pt x="7" y="802"/>
                      <a:pt x="16" y="802"/>
                    </a:cubicBezTo>
                    <a:cubicBezTo>
                      <a:pt x="16" y="802"/>
                      <a:pt x="16" y="802"/>
                      <a:pt x="198" y="802"/>
                    </a:cubicBezTo>
                    <a:cubicBezTo>
                      <a:pt x="198" y="802"/>
                      <a:pt x="198" y="803"/>
                      <a:pt x="198" y="803"/>
                    </a:cubicBezTo>
                    <a:cubicBezTo>
                      <a:pt x="647" y="803"/>
                      <a:pt x="647" y="803"/>
                      <a:pt x="647" y="803"/>
                    </a:cubicBezTo>
                    <a:cubicBezTo>
                      <a:pt x="647" y="803"/>
                      <a:pt x="647" y="803"/>
                      <a:pt x="647" y="804"/>
                    </a:cubicBezTo>
                    <a:cubicBezTo>
                      <a:pt x="647" y="826"/>
                      <a:pt x="647" y="826"/>
                      <a:pt x="647" y="826"/>
                    </a:cubicBezTo>
                    <a:cubicBezTo>
                      <a:pt x="369" y="826"/>
                      <a:pt x="369" y="826"/>
                      <a:pt x="369" y="826"/>
                    </a:cubicBezTo>
                    <a:cubicBezTo>
                      <a:pt x="362" y="826"/>
                      <a:pt x="355" y="832"/>
                      <a:pt x="355" y="840"/>
                    </a:cubicBezTo>
                    <a:cubicBezTo>
                      <a:pt x="331" y="864"/>
                      <a:pt x="331" y="864"/>
                      <a:pt x="331" y="864"/>
                    </a:cubicBezTo>
                    <a:cubicBezTo>
                      <a:pt x="331" y="872"/>
                      <a:pt x="337" y="878"/>
                      <a:pt x="345" y="878"/>
                    </a:cubicBezTo>
                    <a:cubicBezTo>
                      <a:pt x="1024" y="878"/>
                      <a:pt x="1024" y="878"/>
                      <a:pt x="1024" y="878"/>
                    </a:cubicBezTo>
                    <a:cubicBezTo>
                      <a:pt x="1033" y="878"/>
                      <a:pt x="1039" y="872"/>
                      <a:pt x="1039" y="864"/>
                    </a:cubicBezTo>
                    <a:cubicBezTo>
                      <a:pt x="1015" y="840"/>
                      <a:pt x="1015" y="840"/>
                      <a:pt x="1015" y="840"/>
                    </a:cubicBezTo>
                    <a:cubicBezTo>
                      <a:pt x="1015" y="832"/>
                      <a:pt x="1009" y="826"/>
                      <a:pt x="1000" y="826"/>
                    </a:cubicBezTo>
                    <a:cubicBezTo>
                      <a:pt x="721" y="826"/>
                      <a:pt x="721" y="826"/>
                      <a:pt x="721" y="826"/>
                    </a:cubicBezTo>
                    <a:cubicBezTo>
                      <a:pt x="721" y="804"/>
                      <a:pt x="721" y="804"/>
                      <a:pt x="721" y="804"/>
                    </a:cubicBezTo>
                    <a:cubicBezTo>
                      <a:pt x="721" y="803"/>
                      <a:pt x="721" y="803"/>
                      <a:pt x="721" y="803"/>
                    </a:cubicBezTo>
                    <a:cubicBezTo>
                      <a:pt x="1374" y="803"/>
                      <a:pt x="1374" y="803"/>
                      <a:pt x="1374" y="803"/>
                    </a:cubicBezTo>
                    <a:cubicBezTo>
                      <a:pt x="1383" y="803"/>
                      <a:pt x="1389" y="797"/>
                      <a:pt x="1389" y="789"/>
                    </a:cubicBezTo>
                    <a:cubicBezTo>
                      <a:pt x="1389" y="14"/>
                      <a:pt x="1389" y="14"/>
                      <a:pt x="1389" y="14"/>
                    </a:cubicBezTo>
                    <a:cubicBezTo>
                      <a:pt x="1389" y="6"/>
                      <a:pt x="1383" y="0"/>
                      <a:pt x="1374" y="0"/>
                    </a:cubicBezTo>
                    <a:close/>
                    <a:moveTo>
                      <a:pt x="1126" y="781"/>
                    </a:moveTo>
                    <a:cubicBezTo>
                      <a:pt x="1110" y="781"/>
                      <a:pt x="1110" y="781"/>
                      <a:pt x="1110" y="781"/>
                    </a:cubicBezTo>
                    <a:cubicBezTo>
                      <a:pt x="1108" y="781"/>
                      <a:pt x="1107" y="780"/>
                      <a:pt x="1107" y="778"/>
                    </a:cubicBezTo>
                    <a:cubicBezTo>
                      <a:pt x="1107" y="776"/>
                      <a:pt x="1108" y="774"/>
                      <a:pt x="1110" y="774"/>
                    </a:cubicBezTo>
                    <a:cubicBezTo>
                      <a:pt x="1126" y="774"/>
                      <a:pt x="1126" y="774"/>
                      <a:pt x="1126" y="774"/>
                    </a:cubicBezTo>
                    <a:cubicBezTo>
                      <a:pt x="1129" y="774"/>
                      <a:pt x="1130" y="776"/>
                      <a:pt x="1130" y="778"/>
                    </a:cubicBezTo>
                    <a:cubicBezTo>
                      <a:pt x="1130" y="780"/>
                      <a:pt x="1129" y="781"/>
                      <a:pt x="1126" y="781"/>
                    </a:cubicBezTo>
                    <a:close/>
                    <a:moveTo>
                      <a:pt x="1160" y="781"/>
                    </a:moveTo>
                    <a:cubicBezTo>
                      <a:pt x="1144" y="781"/>
                      <a:pt x="1144" y="781"/>
                      <a:pt x="1144" y="781"/>
                    </a:cubicBezTo>
                    <a:cubicBezTo>
                      <a:pt x="1142" y="781"/>
                      <a:pt x="1140" y="780"/>
                      <a:pt x="1140" y="778"/>
                    </a:cubicBezTo>
                    <a:cubicBezTo>
                      <a:pt x="1140" y="776"/>
                      <a:pt x="1142" y="774"/>
                      <a:pt x="1144" y="774"/>
                    </a:cubicBezTo>
                    <a:cubicBezTo>
                      <a:pt x="1160" y="774"/>
                      <a:pt x="1160" y="774"/>
                      <a:pt x="1160" y="774"/>
                    </a:cubicBezTo>
                    <a:cubicBezTo>
                      <a:pt x="1162" y="774"/>
                      <a:pt x="1164" y="776"/>
                      <a:pt x="1164" y="778"/>
                    </a:cubicBezTo>
                    <a:cubicBezTo>
                      <a:pt x="1164" y="780"/>
                      <a:pt x="1162" y="781"/>
                      <a:pt x="1160" y="781"/>
                    </a:cubicBezTo>
                    <a:close/>
                    <a:moveTo>
                      <a:pt x="1194" y="781"/>
                    </a:moveTo>
                    <a:cubicBezTo>
                      <a:pt x="1177" y="781"/>
                      <a:pt x="1177" y="781"/>
                      <a:pt x="1177" y="781"/>
                    </a:cubicBezTo>
                    <a:cubicBezTo>
                      <a:pt x="1175" y="781"/>
                      <a:pt x="1174" y="780"/>
                      <a:pt x="1174" y="778"/>
                    </a:cubicBezTo>
                    <a:cubicBezTo>
                      <a:pt x="1174" y="776"/>
                      <a:pt x="1175" y="774"/>
                      <a:pt x="1177" y="774"/>
                    </a:cubicBezTo>
                    <a:cubicBezTo>
                      <a:pt x="1194" y="774"/>
                      <a:pt x="1194" y="774"/>
                      <a:pt x="1194" y="774"/>
                    </a:cubicBezTo>
                    <a:cubicBezTo>
                      <a:pt x="1196" y="774"/>
                      <a:pt x="1198" y="776"/>
                      <a:pt x="1198" y="778"/>
                    </a:cubicBezTo>
                    <a:cubicBezTo>
                      <a:pt x="1198" y="780"/>
                      <a:pt x="1196" y="781"/>
                      <a:pt x="1194" y="781"/>
                    </a:cubicBezTo>
                    <a:close/>
                    <a:moveTo>
                      <a:pt x="1228" y="781"/>
                    </a:moveTo>
                    <a:cubicBezTo>
                      <a:pt x="1211" y="781"/>
                      <a:pt x="1211" y="781"/>
                      <a:pt x="1211" y="781"/>
                    </a:cubicBezTo>
                    <a:cubicBezTo>
                      <a:pt x="1209" y="781"/>
                      <a:pt x="1207" y="780"/>
                      <a:pt x="1207" y="778"/>
                    </a:cubicBezTo>
                    <a:cubicBezTo>
                      <a:pt x="1207" y="776"/>
                      <a:pt x="1209" y="774"/>
                      <a:pt x="1211" y="774"/>
                    </a:cubicBezTo>
                    <a:cubicBezTo>
                      <a:pt x="1228" y="774"/>
                      <a:pt x="1228" y="774"/>
                      <a:pt x="1228" y="774"/>
                    </a:cubicBezTo>
                    <a:cubicBezTo>
                      <a:pt x="1230" y="774"/>
                      <a:pt x="1231" y="776"/>
                      <a:pt x="1231" y="778"/>
                    </a:cubicBezTo>
                    <a:cubicBezTo>
                      <a:pt x="1231" y="780"/>
                      <a:pt x="1230" y="781"/>
                      <a:pt x="1228" y="781"/>
                    </a:cubicBezTo>
                    <a:close/>
                    <a:moveTo>
                      <a:pt x="1261" y="781"/>
                    </a:moveTo>
                    <a:cubicBezTo>
                      <a:pt x="1244" y="781"/>
                      <a:pt x="1244" y="781"/>
                      <a:pt x="1244" y="781"/>
                    </a:cubicBezTo>
                    <a:cubicBezTo>
                      <a:pt x="1242" y="781"/>
                      <a:pt x="1241" y="780"/>
                      <a:pt x="1241" y="778"/>
                    </a:cubicBezTo>
                    <a:cubicBezTo>
                      <a:pt x="1241" y="776"/>
                      <a:pt x="1242" y="774"/>
                      <a:pt x="1244" y="774"/>
                    </a:cubicBezTo>
                    <a:cubicBezTo>
                      <a:pt x="1261" y="774"/>
                      <a:pt x="1261" y="774"/>
                      <a:pt x="1261" y="774"/>
                    </a:cubicBezTo>
                    <a:cubicBezTo>
                      <a:pt x="1263" y="774"/>
                      <a:pt x="1265" y="776"/>
                      <a:pt x="1265" y="778"/>
                    </a:cubicBezTo>
                    <a:cubicBezTo>
                      <a:pt x="1265" y="780"/>
                      <a:pt x="1263" y="781"/>
                      <a:pt x="1261" y="781"/>
                    </a:cubicBezTo>
                    <a:close/>
                    <a:moveTo>
                      <a:pt x="1295" y="781"/>
                    </a:moveTo>
                    <a:cubicBezTo>
                      <a:pt x="1278" y="781"/>
                      <a:pt x="1278" y="781"/>
                      <a:pt x="1278" y="781"/>
                    </a:cubicBezTo>
                    <a:cubicBezTo>
                      <a:pt x="1276" y="781"/>
                      <a:pt x="1274" y="780"/>
                      <a:pt x="1274" y="778"/>
                    </a:cubicBezTo>
                    <a:cubicBezTo>
                      <a:pt x="1274" y="776"/>
                      <a:pt x="1276" y="774"/>
                      <a:pt x="1278" y="774"/>
                    </a:cubicBezTo>
                    <a:cubicBezTo>
                      <a:pt x="1295" y="774"/>
                      <a:pt x="1295" y="774"/>
                      <a:pt x="1295" y="774"/>
                    </a:cubicBezTo>
                    <a:cubicBezTo>
                      <a:pt x="1297" y="774"/>
                      <a:pt x="1298" y="776"/>
                      <a:pt x="1298" y="778"/>
                    </a:cubicBezTo>
                    <a:cubicBezTo>
                      <a:pt x="1298" y="780"/>
                      <a:pt x="1297" y="781"/>
                      <a:pt x="1295" y="781"/>
                    </a:cubicBezTo>
                    <a:close/>
                    <a:moveTo>
                      <a:pt x="1316" y="787"/>
                    </a:moveTo>
                    <a:cubicBezTo>
                      <a:pt x="1311" y="787"/>
                      <a:pt x="1307" y="783"/>
                      <a:pt x="1307" y="778"/>
                    </a:cubicBezTo>
                    <a:cubicBezTo>
                      <a:pt x="1307" y="773"/>
                      <a:pt x="1311" y="768"/>
                      <a:pt x="1316" y="768"/>
                    </a:cubicBezTo>
                    <a:cubicBezTo>
                      <a:pt x="1321" y="768"/>
                      <a:pt x="1325" y="773"/>
                      <a:pt x="1325" y="778"/>
                    </a:cubicBezTo>
                    <a:cubicBezTo>
                      <a:pt x="1325" y="783"/>
                      <a:pt x="1321" y="787"/>
                      <a:pt x="1316" y="787"/>
                    </a:cubicBezTo>
                    <a:close/>
                    <a:moveTo>
                      <a:pt x="1340" y="740"/>
                    </a:moveTo>
                    <a:cubicBezTo>
                      <a:pt x="1340" y="748"/>
                      <a:pt x="1334" y="754"/>
                      <a:pt x="1326" y="754"/>
                    </a:cubicBezTo>
                    <a:cubicBezTo>
                      <a:pt x="918" y="754"/>
                      <a:pt x="642" y="754"/>
                      <a:pt x="455" y="754"/>
                    </a:cubicBezTo>
                    <a:cubicBezTo>
                      <a:pt x="455" y="754"/>
                      <a:pt x="455" y="754"/>
                      <a:pt x="455" y="754"/>
                    </a:cubicBezTo>
                    <a:cubicBezTo>
                      <a:pt x="64" y="754"/>
                      <a:pt x="64" y="754"/>
                      <a:pt x="64" y="754"/>
                    </a:cubicBezTo>
                    <a:cubicBezTo>
                      <a:pt x="56" y="754"/>
                      <a:pt x="49" y="747"/>
                      <a:pt x="49" y="739"/>
                    </a:cubicBezTo>
                    <a:cubicBezTo>
                      <a:pt x="49" y="739"/>
                      <a:pt x="49" y="739"/>
                      <a:pt x="49" y="470"/>
                    </a:cubicBezTo>
                    <a:cubicBezTo>
                      <a:pt x="49" y="417"/>
                      <a:pt x="49" y="372"/>
                      <a:pt x="49" y="332"/>
                    </a:cubicBezTo>
                    <a:cubicBezTo>
                      <a:pt x="49" y="63"/>
                      <a:pt x="49" y="63"/>
                      <a:pt x="49" y="63"/>
                    </a:cubicBezTo>
                    <a:cubicBezTo>
                      <a:pt x="49" y="55"/>
                      <a:pt x="56" y="48"/>
                      <a:pt x="64" y="48"/>
                    </a:cubicBezTo>
                    <a:cubicBezTo>
                      <a:pt x="1326" y="48"/>
                      <a:pt x="1326" y="48"/>
                      <a:pt x="1326" y="48"/>
                    </a:cubicBezTo>
                    <a:cubicBezTo>
                      <a:pt x="1334" y="48"/>
                      <a:pt x="1340" y="55"/>
                      <a:pt x="1340" y="63"/>
                    </a:cubicBezTo>
                    <a:cubicBezTo>
                      <a:pt x="1340" y="740"/>
                      <a:pt x="1340" y="740"/>
                      <a:pt x="1340" y="740"/>
                    </a:cubicBezTo>
                    <a:close/>
                  </a:path>
                </a:pathLst>
              </a:custGeom>
              <a:solidFill>
                <a:srgbClr val="FFFFFF"/>
              </a:solidFill>
              <a:ln w="25400" cap="flat" cmpd="sng" algn="ctr">
                <a:noFill/>
                <a:prstDash val="solid"/>
                <a:headEnd type="none" w="med" len="med"/>
                <a:tailEnd type="none" w="med" len="med"/>
              </a:ln>
              <a:effectLst/>
            </p:spPr>
            <p:txBody>
              <a:bodyPr vert="horz" wrap="square" lIns="116041" tIns="58021" rIns="116041" bIns="58021" numCol="1" rtlCol="0"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44410">
                  <a:defRPr/>
                </a:pPr>
                <a:endParaRPr lang="en-US" sz="2800" kern="0" spc="-171">
                  <a:solidFill>
                    <a:srgbClr val="F2F2F2"/>
                  </a:solidFill>
                  <a:latin typeface="Segoe Light" pitchFamily="34" charset="0"/>
                </a:endParaRPr>
              </a:p>
            </p:txBody>
          </p:sp>
          <p:grpSp>
            <p:nvGrpSpPr>
              <p:cNvPr id="56" name="Group 55"/>
              <p:cNvGrpSpPr/>
              <p:nvPr/>
            </p:nvGrpSpPr>
            <p:grpSpPr bwMode="black">
              <a:xfrm>
                <a:off x="975683" y="4139281"/>
                <a:ext cx="807396" cy="752753"/>
                <a:chOff x="2916435" y="3914152"/>
                <a:chExt cx="930763" cy="918513"/>
              </a:xfrm>
            </p:grpSpPr>
            <p:pic>
              <p:nvPicPr>
                <p:cNvPr id="57" name="Picture 56"/>
                <p:cNvPicPr>
                  <a:picLocks noChangeAspect="1"/>
                </p:cNvPicPr>
                <p:nvPr/>
              </p:nvPicPr>
              <p:blipFill>
                <a:blip r:embed="rId7" cstate="screen">
                  <a:extLst>
                    <a:ext uri="{BEBA8EAE-BF5A-486C-A8C5-ECC9F3942E4B}">
                      <a14:imgProps xmlns:a14="http://schemas.microsoft.com/office/drawing/2010/main">
                        <a14:imgLayer r:embed="rId8">
                          <a14:imgEffect>
                            <a14:brightnessContrast bright="100000"/>
                          </a14:imgEffect>
                        </a14:imgLayer>
                      </a14:imgProps>
                    </a:ext>
                    <a:ext uri="{28A0092B-C50C-407E-A947-70E740481C1C}">
                      <a14:useLocalDpi xmlns:a14="http://schemas.microsoft.com/office/drawing/2010/main"/>
                    </a:ext>
                  </a:extLst>
                </a:blip>
                <a:stretch>
                  <a:fillRect/>
                </a:stretch>
              </p:blipFill>
              <p:spPr bwMode="black">
                <a:xfrm rot="2614426" flipH="1">
                  <a:off x="2916435" y="4302640"/>
                  <a:ext cx="394555" cy="530025"/>
                </a:xfrm>
                <a:prstGeom prst="rect">
                  <a:avLst/>
                </a:prstGeom>
              </p:spPr>
            </p:pic>
            <p:sp>
              <p:nvSpPr>
                <p:cNvPr id="58" name="Freeform 57"/>
                <p:cNvSpPr>
                  <a:spLocks/>
                </p:cNvSpPr>
                <p:nvPr/>
              </p:nvSpPr>
              <p:spPr bwMode="black">
                <a:xfrm rot="10800000">
                  <a:off x="3279998" y="3914152"/>
                  <a:ext cx="567200" cy="820335"/>
                </a:xfrm>
                <a:custGeom>
                  <a:avLst/>
                  <a:gdLst/>
                  <a:ahLst/>
                  <a:cxnLst>
                    <a:cxn ang="0">
                      <a:pos x="251" y="363"/>
                    </a:cxn>
                    <a:cxn ang="0">
                      <a:pos x="243" y="372"/>
                    </a:cxn>
                    <a:cxn ang="0">
                      <a:pos x="35" y="372"/>
                    </a:cxn>
                    <a:cxn ang="0">
                      <a:pos x="27" y="363"/>
                    </a:cxn>
                    <a:cxn ang="0">
                      <a:pos x="27" y="36"/>
                    </a:cxn>
                    <a:cxn ang="0">
                      <a:pos x="35" y="27"/>
                    </a:cxn>
                    <a:cxn ang="0">
                      <a:pos x="243" y="27"/>
                    </a:cxn>
                    <a:cxn ang="0">
                      <a:pos x="251" y="36"/>
                    </a:cxn>
                    <a:cxn ang="0">
                      <a:pos x="251" y="108"/>
                    </a:cxn>
                    <a:cxn ang="0">
                      <a:pos x="277" y="84"/>
                    </a:cxn>
                    <a:cxn ang="0">
                      <a:pos x="277" y="10"/>
                    </a:cxn>
                    <a:cxn ang="0">
                      <a:pos x="267" y="0"/>
                    </a:cxn>
                    <a:cxn ang="0">
                      <a:pos x="11" y="0"/>
                    </a:cxn>
                    <a:cxn ang="0">
                      <a:pos x="0" y="10"/>
                    </a:cxn>
                    <a:cxn ang="0">
                      <a:pos x="0" y="389"/>
                    </a:cxn>
                    <a:cxn ang="0">
                      <a:pos x="11" y="399"/>
                    </a:cxn>
                    <a:cxn ang="0">
                      <a:pos x="267" y="399"/>
                    </a:cxn>
                    <a:cxn ang="0">
                      <a:pos x="277" y="389"/>
                    </a:cxn>
                    <a:cxn ang="0">
                      <a:pos x="277" y="168"/>
                    </a:cxn>
                    <a:cxn ang="0">
                      <a:pos x="251" y="191"/>
                    </a:cxn>
                    <a:cxn ang="0">
                      <a:pos x="251" y="363"/>
                    </a:cxn>
                  </a:cxnLst>
                  <a:rect l="0" t="0" r="r" b="b"/>
                  <a:pathLst>
                    <a:path w="277" h="399">
                      <a:moveTo>
                        <a:pt x="251" y="363"/>
                      </a:moveTo>
                      <a:cubicBezTo>
                        <a:pt x="251" y="368"/>
                        <a:pt x="247" y="372"/>
                        <a:pt x="243" y="372"/>
                      </a:cubicBezTo>
                      <a:cubicBezTo>
                        <a:pt x="35" y="372"/>
                        <a:pt x="35" y="372"/>
                        <a:pt x="35" y="372"/>
                      </a:cubicBezTo>
                      <a:cubicBezTo>
                        <a:pt x="31" y="372"/>
                        <a:pt x="27" y="368"/>
                        <a:pt x="27" y="363"/>
                      </a:cubicBezTo>
                      <a:cubicBezTo>
                        <a:pt x="27" y="36"/>
                        <a:pt x="27" y="36"/>
                        <a:pt x="27" y="36"/>
                      </a:cubicBezTo>
                      <a:cubicBezTo>
                        <a:pt x="27" y="31"/>
                        <a:pt x="31" y="27"/>
                        <a:pt x="35" y="27"/>
                      </a:cubicBezTo>
                      <a:cubicBezTo>
                        <a:pt x="243" y="27"/>
                        <a:pt x="243" y="27"/>
                        <a:pt x="243" y="27"/>
                      </a:cubicBezTo>
                      <a:cubicBezTo>
                        <a:pt x="247" y="27"/>
                        <a:pt x="251" y="31"/>
                        <a:pt x="251" y="36"/>
                      </a:cubicBezTo>
                      <a:cubicBezTo>
                        <a:pt x="251" y="108"/>
                        <a:pt x="251" y="108"/>
                        <a:pt x="251" y="108"/>
                      </a:cubicBezTo>
                      <a:cubicBezTo>
                        <a:pt x="277" y="84"/>
                        <a:pt x="277" y="84"/>
                        <a:pt x="277" y="84"/>
                      </a:cubicBezTo>
                      <a:cubicBezTo>
                        <a:pt x="277" y="10"/>
                        <a:pt x="277" y="10"/>
                        <a:pt x="277" y="10"/>
                      </a:cubicBezTo>
                      <a:cubicBezTo>
                        <a:pt x="277" y="4"/>
                        <a:pt x="273" y="0"/>
                        <a:pt x="267" y="0"/>
                      </a:cubicBezTo>
                      <a:cubicBezTo>
                        <a:pt x="11" y="0"/>
                        <a:pt x="11" y="0"/>
                        <a:pt x="11" y="0"/>
                      </a:cubicBezTo>
                      <a:cubicBezTo>
                        <a:pt x="5" y="0"/>
                        <a:pt x="0" y="4"/>
                        <a:pt x="0" y="10"/>
                      </a:cubicBezTo>
                      <a:cubicBezTo>
                        <a:pt x="0" y="389"/>
                        <a:pt x="0" y="389"/>
                        <a:pt x="0" y="389"/>
                      </a:cubicBezTo>
                      <a:cubicBezTo>
                        <a:pt x="0" y="395"/>
                        <a:pt x="5" y="399"/>
                        <a:pt x="11" y="399"/>
                      </a:cubicBezTo>
                      <a:cubicBezTo>
                        <a:pt x="267" y="399"/>
                        <a:pt x="267" y="399"/>
                        <a:pt x="267" y="399"/>
                      </a:cubicBezTo>
                      <a:cubicBezTo>
                        <a:pt x="273" y="399"/>
                        <a:pt x="277" y="395"/>
                        <a:pt x="277" y="389"/>
                      </a:cubicBezTo>
                      <a:cubicBezTo>
                        <a:pt x="277" y="168"/>
                        <a:pt x="277" y="168"/>
                        <a:pt x="277" y="168"/>
                      </a:cubicBezTo>
                      <a:cubicBezTo>
                        <a:pt x="251" y="191"/>
                        <a:pt x="251" y="191"/>
                        <a:pt x="251" y="191"/>
                      </a:cubicBezTo>
                      <a:lnTo>
                        <a:pt x="251" y="363"/>
                      </a:lnTo>
                      <a:close/>
                    </a:path>
                  </a:pathLst>
                </a:custGeom>
                <a:solidFill>
                  <a:srgbClr val="FFFFFF"/>
                </a:solidFill>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900" dirty="0">
                    <a:solidFill>
                      <a:srgbClr val="FFFFFF"/>
                    </a:solidFill>
                  </a:endParaRPr>
                </a:p>
              </p:txBody>
            </p:sp>
          </p:grpSp>
        </p:grpSp>
        <p:grpSp>
          <p:nvGrpSpPr>
            <p:cNvPr id="42" name="Group 41"/>
            <p:cNvGrpSpPr>
              <a:grpSpLocks noChangeAspect="1"/>
            </p:cNvGrpSpPr>
            <p:nvPr/>
          </p:nvGrpSpPr>
          <p:grpSpPr>
            <a:xfrm>
              <a:off x="1272800" y="5099200"/>
              <a:ext cx="3982868" cy="781036"/>
              <a:chOff x="838360" y="4965065"/>
              <a:chExt cx="4792342" cy="939774"/>
            </a:xfrm>
          </p:grpSpPr>
          <p:pic>
            <p:nvPicPr>
              <p:cNvPr id="44" name="Picture 43" descr="W:\Open Engagements\Productivity\MS-Unified Communications\#1601 BizProd MOD Team Core Content Work\New Iconography\Words\Draft\TechWords 6-19 Drop\Compliance C.png"/>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3743856" y="4965065"/>
                <a:ext cx="939774" cy="939774"/>
              </a:xfrm>
              <a:prstGeom prst="rect">
                <a:avLst/>
              </a:prstGeom>
              <a:noFill/>
              <a:extLst>
                <a:ext uri="{909E8E84-426E-40DD-AFC4-6F175D3DCCD1}">
                  <a14:hiddenFill xmlns:a14="http://schemas.microsoft.com/office/drawing/2010/main">
                    <a:solidFill>
                      <a:srgbClr val="FFFFFF"/>
                    </a:solidFill>
                  </a14:hiddenFill>
                </a:ext>
              </a:extLst>
            </p:spPr>
          </p:pic>
          <p:pic>
            <p:nvPicPr>
              <p:cNvPr id="45" name="Picture 44" descr="\\MAGNUM\Projects\Microsoft\Cloud Power FY12\Design\Icons\PNGs\Scalable_Elastic_4.png"/>
              <p:cNvPicPr>
                <a:picLocks noChangeAspect="1" noChangeArrowheads="1"/>
              </p:cNvPicPr>
              <p:nvPr/>
            </p:nvPicPr>
            <p:blipFill>
              <a:blip r:embed="rId10" cstate="screen">
                <a:lum bright="100000"/>
                <a:extLst>
                  <a:ext uri="{28A0092B-C50C-407E-A947-70E740481C1C}">
                    <a14:useLocalDpi xmlns:a14="http://schemas.microsoft.com/office/drawing/2010/main"/>
                  </a:ext>
                </a:extLst>
              </a:blip>
              <a:srcRect/>
              <a:stretch>
                <a:fillRect/>
              </a:stretch>
            </p:blipFill>
            <p:spPr bwMode="auto">
              <a:xfrm>
                <a:off x="4869070" y="5054136"/>
                <a:ext cx="761632" cy="761632"/>
              </a:xfrm>
              <a:prstGeom prst="rect">
                <a:avLst/>
              </a:prstGeom>
              <a:noFill/>
            </p:spPr>
          </p:pic>
          <p:pic>
            <p:nvPicPr>
              <p:cNvPr id="46" name="Picture 45"/>
              <p:cNvPicPr>
                <a:picLocks noChangeAspect="1" noChangeArrowheads="1"/>
              </p:cNvPicPr>
              <p:nvPr/>
            </p:nvPicPr>
            <p:blipFill>
              <a:blip r:embed="rId11" cstate="screen">
                <a:extLst>
                  <a:ext uri="{28A0092B-C50C-407E-A947-70E740481C1C}">
                    <a14:useLocalDpi xmlns:a14="http://schemas.microsoft.com/office/drawing/2010/main"/>
                  </a:ext>
                </a:extLst>
              </a:blip>
              <a:stretch>
                <a:fillRect/>
              </a:stretch>
            </p:blipFill>
            <p:spPr bwMode="auto">
              <a:xfrm>
                <a:off x="838360" y="5222587"/>
                <a:ext cx="618831" cy="424730"/>
              </a:xfrm>
              <a:prstGeom prst="rect">
                <a:avLst/>
              </a:prstGeom>
              <a:noFill/>
              <a:extLst>
                <a:ext uri="{909E8E84-426E-40DD-AFC4-6F175D3DCCD1}">
                  <a14:hiddenFill xmlns:a14="http://schemas.microsoft.com/office/drawing/2010/main">
                    <a:solidFill>
                      <a:srgbClr val="FFFFFF"/>
                    </a:solidFill>
                  </a14:hiddenFill>
                </a:ext>
              </a:extLst>
            </p:spPr>
          </p:pic>
          <p:grpSp>
            <p:nvGrpSpPr>
              <p:cNvPr id="47" name="Group 46"/>
              <p:cNvGrpSpPr/>
              <p:nvPr/>
            </p:nvGrpSpPr>
            <p:grpSpPr>
              <a:xfrm>
                <a:off x="1795031" y="5065531"/>
                <a:ext cx="742890" cy="738842"/>
                <a:chOff x="2136858" y="5047628"/>
                <a:chExt cx="742890" cy="738842"/>
              </a:xfrm>
            </p:grpSpPr>
            <p:grpSp>
              <p:nvGrpSpPr>
                <p:cNvPr id="49" name="Group 48"/>
                <p:cNvGrpSpPr/>
                <p:nvPr/>
              </p:nvGrpSpPr>
              <p:grpSpPr>
                <a:xfrm>
                  <a:off x="2257772" y="5066085"/>
                  <a:ext cx="621976" cy="720385"/>
                  <a:chOff x="1778506" y="5014885"/>
                  <a:chExt cx="621976" cy="720385"/>
                </a:xfrm>
              </p:grpSpPr>
              <p:sp>
                <p:nvSpPr>
                  <p:cNvPr id="51" name="Freeform 50"/>
                  <p:cNvSpPr>
                    <a:spLocks noChangeAspect="1" noEditPoints="1"/>
                  </p:cNvSpPr>
                  <p:nvPr/>
                </p:nvSpPr>
                <p:spPr bwMode="black">
                  <a:xfrm>
                    <a:off x="1778506" y="5369434"/>
                    <a:ext cx="463012" cy="365836"/>
                  </a:xfrm>
                  <a:custGeom>
                    <a:avLst/>
                    <a:gdLst>
                      <a:gd name="T0" fmla="*/ 22 w 75"/>
                      <a:gd name="T1" fmla="*/ 22 h 59"/>
                      <a:gd name="T2" fmla="*/ 33 w 75"/>
                      <a:gd name="T3" fmla="*/ 11 h 59"/>
                      <a:gd name="T4" fmla="*/ 22 w 75"/>
                      <a:gd name="T5" fmla="*/ 0 h 59"/>
                      <a:gd name="T6" fmla="*/ 11 w 75"/>
                      <a:gd name="T7" fmla="*/ 11 h 59"/>
                      <a:gd name="T8" fmla="*/ 22 w 75"/>
                      <a:gd name="T9" fmla="*/ 22 h 59"/>
                      <a:gd name="T10" fmla="*/ 45 w 75"/>
                      <a:gd name="T11" fmla="*/ 22 h 59"/>
                      <a:gd name="T12" fmla="*/ 56 w 75"/>
                      <a:gd name="T13" fmla="*/ 11 h 59"/>
                      <a:gd name="T14" fmla="*/ 45 w 75"/>
                      <a:gd name="T15" fmla="*/ 0 h 59"/>
                      <a:gd name="T16" fmla="*/ 34 w 75"/>
                      <a:gd name="T17" fmla="*/ 11 h 59"/>
                      <a:gd name="T18" fmla="*/ 45 w 75"/>
                      <a:gd name="T19" fmla="*/ 22 h 59"/>
                      <a:gd name="T20" fmla="*/ 3 w 75"/>
                      <a:gd name="T21" fmla="*/ 25 h 59"/>
                      <a:gd name="T22" fmla="*/ 0 w 75"/>
                      <a:gd name="T23" fmla="*/ 27 h 59"/>
                      <a:gd name="T24" fmla="*/ 0 w 75"/>
                      <a:gd name="T25" fmla="*/ 38 h 59"/>
                      <a:gd name="T26" fmla="*/ 3 w 75"/>
                      <a:gd name="T27" fmla="*/ 41 h 59"/>
                      <a:gd name="T28" fmla="*/ 5 w 75"/>
                      <a:gd name="T29" fmla="*/ 38 h 59"/>
                      <a:gd name="T30" fmla="*/ 5 w 75"/>
                      <a:gd name="T31" fmla="*/ 27 h 59"/>
                      <a:gd name="T32" fmla="*/ 3 w 75"/>
                      <a:gd name="T33" fmla="*/ 25 h 59"/>
                      <a:gd name="T34" fmla="*/ 75 w 75"/>
                      <a:gd name="T35" fmla="*/ 23 h 59"/>
                      <a:gd name="T36" fmla="*/ 75 w 75"/>
                      <a:gd name="T37" fmla="*/ 56 h 59"/>
                      <a:gd name="T38" fmla="*/ 73 w 75"/>
                      <a:gd name="T39" fmla="*/ 57 h 59"/>
                      <a:gd name="T40" fmla="*/ 65 w 75"/>
                      <a:gd name="T41" fmla="*/ 51 h 59"/>
                      <a:gd name="T42" fmla="*/ 64 w 75"/>
                      <a:gd name="T43" fmla="*/ 49 h 59"/>
                      <a:gd name="T44" fmla="*/ 60 w 75"/>
                      <a:gd name="T45" fmla="*/ 49 h 59"/>
                      <a:gd name="T46" fmla="*/ 60 w 75"/>
                      <a:gd name="T47" fmla="*/ 56 h 59"/>
                      <a:gd name="T48" fmla="*/ 57 w 75"/>
                      <a:gd name="T49" fmla="*/ 59 h 59"/>
                      <a:gd name="T50" fmla="*/ 11 w 75"/>
                      <a:gd name="T51" fmla="*/ 59 h 59"/>
                      <a:gd name="T52" fmla="*/ 8 w 75"/>
                      <a:gd name="T53" fmla="*/ 55 h 59"/>
                      <a:gd name="T54" fmla="*/ 8 w 75"/>
                      <a:gd name="T55" fmla="*/ 27 h 59"/>
                      <a:gd name="T56" fmla="*/ 11 w 75"/>
                      <a:gd name="T57" fmla="*/ 23 h 59"/>
                      <a:gd name="T58" fmla="*/ 57 w 75"/>
                      <a:gd name="T59" fmla="*/ 23 h 59"/>
                      <a:gd name="T60" fmla="*/ 60 w 75"/>
                      <a:gd name="T61" fmla="*/ 27 h 59"/>
                      <a:gd name="T62" fmla="*/ 60 w 75"/>
                      <a:gd name="T63" fmla="*/ 30 h 59"/>
                      <a:gd name="T64" fmla="*/ 64 w 75"/>
                      <a:gd name="T65" fmla="*/ 30 h 59"/>
                      <a:gd name="T66" fmla="*/ 65 w 75"/>
                      <a:gd name="T67" fmla="*/ 29 h 59"/>
                      <a:gd name="T68" fmla="*/ 73 w 75"/>
                      <a:gd name="T69" fmla="*/ 22 h 59"/>
                      <a:gd name="T70" fmla="*/ 75 w 75"/>
                      <a:gd name="T71" fmla="*/ 2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5" h="59">
                        <a:moveTo>
                          <a:pt x="22" y="22"/>
                        </a:moveTo>
                        <a:cubicBezTo>
                          <a:pt x="28" y="22"/>
                          <a:pt x="33" y="17"/>
                          <a:pt x="33" y="11"/>
                        </a:cubicBezTo>
                        <a:cubicBezTo>
                          <a:pt x="33" y="5"/>
                          <a:pt x="28" y="0"/>
                          <a:pt x="22" y="0"/>
                        </a:cubicBezTo>
                        <a:cubicBezTo>
                          <a:pt x="16" y="0"/>
                          <a:pt x="11" y="5"/>
                          <a:pt x="11" y="11"/>
                        </a:cubicBezTo>
                        <a:cubicBezTo>
                          <a:pt x="11" y="17"/>
                          <a:pt x="16" y="22"/>
                          <a:pt x="22" y="22"/>
                        </a:cubicBezTo>
                        <a:moveTo>
                          <a:pt x="45" y="22"/>
                        </a:moveTo>
                        <a:cubicBezTo>
                          <a:pt x="51" y="22"/>
                          <a:pt x="56" y="17"/>
                          <a:pt x="56" y="11"/>
                        </a:cubicBezTo>
                        <a:cubicBezTo>
                          <a:pt x="56" y="5"/>
                          <a:pt x="51" y="0"/>
                          <a:pt x="45" y="0"/>
                        </a:cubicBezTo>
                        <a:cubicBezTo>
                          <a:pt x="39" y="0"/>
                          <a:pt x="34" y="5"/>
                          <a:pt x="34" y="11"/>
                        </a:cubicBezTo>
                        <a:cubicBezTo>
                          <a:pt x="34" y="17"/>
                          <a:pt x="39" y="22"/>
                          <a:pt x="45" y="22"/>
                        </a:cubicBezTo>
                        <a:moveTo>
                          <a:pt x="3" y="25"/>
                        </a:moveTo>
                        <a:cubicBezTo>
                          <a:pt x="1" y="25"/>
                          <a:pt x="0" y="26"/>
                          <a:pt x="0" y="27"/>
                        </a:cubicBezTo>
                        <a:cubicBezTo>
                          <a:pt x="0" y="38"/>
                          <a:pt x="0" y="38"/>
                          <a:pt x="0" y="38"/>
                        </a:cubicBezTo>
                        <a:cubicBezTo>
                          <a:pt x="0" y="39"/>
                          <a:pt x="1" y="41"/>
                          <a:pt x="3" y="41"/>
                        </a:cubicBezTo>
                        <a:cubicBezTo>
                          <a:pt x="4" y="41"/>
                          <a:pt x="5" y="39"/>
                          <a:pt x="5" y="38"/>
                        </a:cubicBezTo>
                        <a:cubicBezTo>
                          <a:pt x="5" y="27"/>
                          <a:pt x="5" y="27"/>
                          <a:pt x="5" y="27"/>
                        </a:cubicBezTo>
                        <a:cubicBezTo>
                          <a:pt x="5" y="26"/>
                          <a:pt x="4" y="25"/>
                          <a:pt x="3" y="25"/>
                        </a:cubicBezTo>
                        <a:moveTo>
                          <a:pt x="75" y="23"/>
                        </a:moveTo>
                        <a:cubicBezTo>
                          <a:pt x="75" y="56"/>
                          <a:pt x="75" y="56"/>
                          <a:pt x="75" y="56"/>
                        </a:cubicBezTo>
                        <a:cubicBezTo>
                          <a:pt x="75" y="58"/>
                          <a:pt x="74" y="58"/>
                          <a:pt x="73" y="57"/>
                        </a:cubicBezTo>
                        <a:cubicBezTo>
                          <a:pt x="65" y="51"/>
                          <a:pt x="65" y="51"/>
                          <a:pt x="65" y="51"/>
                        </a:cubicBezTo>
                        <a:cubicBezTo>
                          <a:pt x="64" y="50"/>
                          <a:pt x="64" y="50"/>
                          <a:pt x="64" y="49"/>
                        </a:cubicBezTo>
                        <a:cubicBezTo>
                          <a:pt x="60" y="49"/>
                          <a:pt x="60" y="49"/>
                          <a:pt x="60" y="49"/>
                        </a:cubicBezTo>
                        <a:cubicBezTo>
                          <a:pt x="60" y="56"/>
                          <a:pt x="60" y="56"/>
                          <a:pt x="60" y="56"/>
                        </a:cubicBezTo>
                        <a:cubicBezTo>
                          <a:pt x="60" y="58"/>
                          <a:pt x="59" y="59"/>
                          <a:pt x="57" y="59"/>
                        </a:cubicBezTo>
                        <a:cubicBezTo>
                          <a:pt x="11" y="59"/>
                          <a:pt x="11" y="59"/>
                          <a:pt x="11" y="59"/>
                        </a:cubicBezTo>
                        <a:cubicBezTo>
                          <a:pt x="9" y="59"/>
                          <a:pt x="8" y="57"/>
                          <a:pt x="8" y="55"/>
                        </a:cubicBezTo>
                        <a:cubicBezTo>
                          <a:pt x="8" y="27"/>
                          <a:pt x="8" y="27"/>
                          <a:pt x="8" y="27"/>
                        </a:cubicBezTo>
                        <a:cubicBezTo>
                          <a:pt x="8" y="25"/>
                          <a:pt x="9" y="23"/>
                          <a:pt x="11" y="23"/>
                        </a:cubicBezTo>
                        <a:cubicBezTo>
                          <a:pt x="57" y="23"/>
                          <a:pt x="57" y="23"/>
                          <a:pt x="57" y="23"/>
                        </a:cubicBezTo>
                        <a:cubicBezTo>
                          <a:pt x="59" y="23"/>
                          <a:pt x="60" y="25"/>
                          <a:pt x="60" y="27"/>
                        </a:cubicBezTo>
                        <a:cubicBezTo>
                          <a:pt x="60" y="30"/>
                          <a:pt x="60" y="30"/>
                          <a:pt x="60" y="30"/>
                        </a:cubicBezTo>
                        <a:cubicBezTo>
                          <a:pt x="64" y="30"/>
                          <a:pt x="64" y="30"/>
                          <a:pt x="64" y="30"/>
                        </a:cubicBezTo>
                        <a:cubicBezTo>
                          <a:pt x="64" y="30"/>
                          <a:pt x="64" y="29"/>
                          <a:pt x="65" y="29"/>
                        </a:cubicBezTo>
                        <a:cubicBezTo>
                          <a:pt x="73" y="22"/>
                          <a:pt x="73" y="22"/>
                          <a:pt x="73" y="22"/>
                        </a:cubicBezTo>
                        <a:cubicBezTo>
                          <a:pt x="74" y="21"/>
                          <a:pt x="75" y="21"/>
                          <a:pt x="75" y="23"/>
                        </a:cubicBezTo>
                      </a:path>
                    </a:pathLst>
                  </a:custGeom>
                  <a:solidFill>
                    <a:srgbClr val="FFFFFF"/>
                  </a:solidFill>
                  <a:ln>
                    <a:noFill/>
                  </a:ln>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14363"/>
                    <a:endParaRPr lang="en-US" u="sng">
                      <a:solidFill>
                        <a:srgbClr val="000000"/>
                      </a:solidFill>
                    </a:endParaRPr>
                  </a:p>
                </p:txBody>
              </p:sp>
              <p:sp>
                <p:nvSpPr>
                  <p:cNvPr id="52" name="Freeform 51"/>
                  <p:cNvSpPr>
                    <a:spLocks noChangeAspect="1"/>
                  </p:cNvSpPr>
                  <p:nvPr/>
                </p:nvSpPr>
                <p:spPr bwMode="black">
                  <a:xfrm>
                    <a:off x="2058055" y="5014885"/>
                    <a:ext cx="342427" cy="475564"/>
                  </a:xfrm>
                  <a:custGeom>
                    <a:avLst/>
                    <a:gdLst>
                      <a:gd name="T0" fmla="*/ 642 w 811"/>
                      <a:gd name="T1" fmla="*/ 692 h 1128"/>
                      <a:gd name="T2" fmla="*/ 499 w 811"/>
                      <a:gd name="T3" fmla="*/ 758 h 1128"/>
                      <a:gd name="T4" fmla="*/ 465 w 811"/>
                      <a:gd name="T5" fmla="*/ 735 h 1128"/>
                      <a:gd name="T6" fmla="*/ 301 w 811"/>
                      <a:gd name="T7" fmla="*/ 382 h 1128"/>
                      <a:gd name="T8" fmla="*/ 305 w 811"/>
                      <a:gd name="T9" fmla="*/ 341 h 1128"/>
                      <a:gd name="T10" fmla="*/ 459 w 811"/>
                      <a:gd name="T11" fmla="*/ 269 h 1128"/>
                      <a:gd name="T12" fmla="*/ 474 w 811"/>
                      <a:gd name="T13" fmla="*/ 232 h 1128"/>
                      <a:gd name="T14" fmla="*/ 378 w 811"/>
                      <a:gd name="T15" fmla="*/ 19 h 1128"/>
                      <a:gd name="T16" fmla="*/ 341 w 811"/>
                      <a:gd name="T17" fmla="*/ 0 h 1128"/>
                      <a:gd name="T18" fmla="*/ 236 w 811"/>
                      <a:gd name="T19" fmla="*/ 28 h 1128"/>
                      <a:gd name="T20" fmla="*/ 192 w 811"/>
                      <a:gd name="T21" fmla="*/ 49 h 1128"/>
                      <a:gd name="T22" fmla="*/ 117 w 811"/>
                      <a:gd name="T23" fmla="*/ 543 h 1128"/>
                      <a:gd name="T24" fmla="*/ 313 w 811"/>
                      <a:gd name="T25" fmla="*/ 932 h 1128"/>
                      <a:gd name="T26" fmla="*/ 686 w 811"/>
                      <a:gd name="T27" fmla="*/ 1060 h 1128"/>
                      <a:gd name="T28" fmla="*/ 730 w 811"/>
                      <a:gd name="T29" fmla="*/ 1039 h 1128"/>
                      <a:gd name="T30" fmla="*/ 789 w 811"/>
                      <a:gd name="T31" fmla="*/ 999 h 1128"/>
                      <a:gd name="T32" fmla="*/ 796 w 811"/>
                      <a:gd name="T33" fmla="*/ 944 h 1128"/>
                      <a:gd name="T34" fmla="*/ 689 w 811"/>
                      <a:gd name="T35" fmla="*/ 708 h 1128"/>
                      <a:gd name="T36" fmla="*/ 642 w 811"/>
                      <a:gd name="T37" fmla="*/ 692 h 1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11" h="1128">
                        <a:moveTo>
                          <a:pt x="642" y="692"/>
                        </a:moveTo>
                        <a:cubicBezTo>
                          <a:pt x="616" y="704"/>
                          <a:pt x="499" y="758"/>
                          <a:pt x="499" y="758"/>
                        </a:cubicBezTo>
                        <a:cubicBezTo>
                          <a:pt x="488" y="763"/>
                          <a:pt x="473" y="753"/>
                          <a:pt x="465" y="735"/>
                        </a:cubicBezTo>
                        <a:cubicBezTo>
                          <a:pt x="301" y="382"/>
                          <a:pt x="301" y="382"/>
                          <a:pt x="301" y="382"/>
                        </a:cubicBezTo>
                        <a:cubicBezTo>
                          <a:pt x="292" y="364"/>
                          <a:pt x="294" y="346"/>
                          <a:pt x="305" y="341"/>
                        </a:cubicBezTo>
                        <a:cubicBezTo>
                          <a:pt x="305" y="341"/>
                          <a:pt x="441" y="279"/>
                          <a:pt x="459" y="269"/>
                        </a:cubicBezTo>
                        <a:cubicBezTo>
                          <a:pt x="470" y="264"/>
                          <a:pt x="483" y="251"/>
                          <a:pt x="474" y="232"/>
                        </a:cubicBezTo>
                        <a:cubicBezTo>
                          <a:pt x="452" y="180"/>
                          <a:pt x="385" y="29"/>
                          <a:pt x="378" y="19"/>
                        </a:cubicBezTo>
                        <a:cubicBezTo>
                          <a:pt x="369" y="8"/>
                          <a:pt x="363" y="0"/>
                          <a:pt x="341" y="0"/>
                        </a:cubicBezTo>
                        <a:cubicBezTo>
                          <a:pt x="306" y="0"/>
                          <a:pt x="269" y="13"/>
                          <a:pt x="236" y="28"/>
                        </a:cubicBezTo>
                        <a:cubicBezTo>
                          <a:pt x="192" y="49"/>
                          <a:pt x="192" y="49"/>
                          <a:pt x="192" y="49"/>
                        </a:cubicBezTo>
                        <a:cubicBezTo>
                          <a:pt x="0" y="158"/>
                          <a:pt x="62" y="427"/>
                          <a:pt x="117" y="543"/>
                        </a:cubicBezTo>
                        <a:cubicBezTo>
                          <a:pt x="173" y="662"/>
                          <a:pt x="313" y="932"/>
                          <a:pt x="313" y="932"/>
                        </a:cubicBezTo>
                        <a:cubicBezTo>
                          <a:pt x="381" y="1070"/>
                          <a:pt x="547" y="1128"/>
                          <a:pt x="686" y="1060"/>
                        </a:cubicBezTo>
                        <a:cubicBezTo>
                          <a:pt x="730" y="1039"/>
                          <a:pt x="730" y="1039"/>
                          <a:pt x="730" y="1039"/>
                        </a:cubicBezTo>
                        <a:cubicBezTo>
                          <a:pt x="756" y="1026"/>
                          <a:pt x="769" y="1018"/>
                          <a:pt x="789" y="999"/>
                        </a:cubicBezTo>
                        <a:cubicBezTo>
                          <a:pt x="795" y="994"/>
                          <a:pt x="811" y="977"/>
                          <a:pt x="796" y="944"/>
                        </a:cubicBezTo>
                        <a:cubicBezTo>
                          <a:pt x="767" y="880"/>
                          <a:pt x="698" y="726"/>
                          <a:pt x="689" y="708"/>
                        </a:cubicBezTo>
                        <a:cubicBezTo>
                          <a:pt x="680" y="693"/>
                          <a:pt x="661" y="684"/>
                          <a:pt x="642" y="692"/>
                        </a:cubicBezTo>
                        <a:close/>
                      </a:path>
                    </a:pathLst>
                  </a:custGeom>
                  <a:solidFill>
                    <a:srgbClr val="FFFFFF"/>
                  </a:solidFill>
                  <a:ln>
                    <a:noFill/>
                  </a:ln>
                  <a:extLst/>
                </p:spPr>
                <p:txBody>
                  <a:bodyPr vert="horz" wrap="square" lIns="82305" tIns="41153" rIns="82305" bIns="41153"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14363"/>
                    <a:endParaRPr lang="en-US" sz="1600" u="sng">
                      <a:solidFill>
                        <a:srgbClr val="000000"/>
                      </a:solidFill>
                    </a:endParaRPr>
                  </a:p>
                </p:txBody>
              </p:sp>
            </p:grpSp>
            <p:sp>
              <p:nvSpPr>
                <p:cNvPr id="50" name="Freeform 49"/>
                <p:cNvSpPr>
                  <a:spLocks/>
                </p:cNvSpPr>
                <p:nvPr/>
              </p:nvSpPr>
              <p:spPr bwMode="black">
                <a:xfrm>
                  <a:off x="2136858" y="5047628"/>
                  <a:ext cx="357652" cy="342765"/>
                </a:xfrm>
                <a:custGeom>
                  <a:avLst/>
                  <a:gdLst>
                    <a:gd name="T0" fmla="*/ 59 w 67"/>
                    <a:gd name="T1" fmla="*/ 0 h 67"/>
                    <a:gd name="T2" fmla="*/ 9 w 67"/>
                    <a:gd name="T3" fmla="*/ 0 h 67"/>
                    <a:gd name="T4" fmla="*/ 0 w 67"/>
                    <a:gd name="T5" fmla="*/ 9 h 67"/>
                    <a:gd name="T6" fmla="*/ 0 w 67"/>
                    <a:gd name="T7" fmla="*/ 41 h 67"/>
                    <a:gd name="T8" fmla="*/ 9 w 67"/>
                    <a:gd name="T9" fmla="*/ 50 h 67"/>
                    <a:gd name="T10" fmla="*/ 21 w 67"/>
                    <a:gd name="T11" fmla="*/ 50 h 67"/>
                    <a:gd name="T12" fmla="*/ 47 w 67"/>
                    <a:gd name="T13" fmla="*/ 67 h 67"/>
                    <a:gd name="T14" fmla="*/ 41 w 67"/>
                    <a:gd name="T15" fmla="*/ 50 h 67"/>
                    <a:gd name="T16" fmla="*/ 59 w 67"/>
                    <a:gd name="T17" fmla="*/ 50 h 67"/>
                    <a:gd name="T18" fmla="*/ 67 w 67"/>
                    <a:gd name="T19" fmla="*/ 41 h 67"/>
                    <a:gd name="T20" fmla="*/ 67 w 67"/>
                    <a:gd name="T21" fmla="*/ 9 h 67"/>
                    <a:gd name="T22" fmla="*/ 59 w 67"/>
                    <a:gd name="T2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7" h="67">
                      <a:moveTo>
                        <a:pt x="59" y="0"/>
                      </a:moveTo>
                      <a:cubicBezTo>
                        <a:pt x="9" y="0"/>
                        <a:pt x="9" y="0"/>
                        <a:pt x="9" y="0"/>
                      </a:cubicBezTo>
                      <a:cubicBezTo>
                        <a:pt x="4" y="0"/>
                        <a:pt x="0" y="4"/>
                        <a:pt x="0" y="9"/>
                      </a:cubicBezTo>
                      <a:cubicBezTo>
                        <a:pt x="0" y="41"/>
                        <a:pt x="0" y="41"/>
                        <a:pt x="0" y="41"/>
                      </a:cubicBezTo>
                      <a:cubicBezTo>
                        <a:pt x="0" y="46"/>
                        <a:pt x="4" y="50"/>
                        <a:pt x="9" y="50"/>
                      </a:cubicBezTo>
                      <a:cubicBezTo>
                        <a:pt x="21" y="50"/>
                        <a:pt x="21" y="50"/>
                        <a:pt x="21" y="50"/>
                      </a:cubicBezTo>
                      <a:cubicBezTo>
                        <a:pt x="47" y="67"/>
                        <a:pt x="47" y="67"/>
                        <a:pt x="47" y="67"/>
                      </a:cubicBezTo>
                      <a:cubicBezTo>
                        <a:pt x="41" y="50"/>
                        <a:pt x="41" y="50"/>
                        <a:pt x="41" y="50"/>
                      </a:cubicBezTo>
                      <a:cubicBezTo>
                        <a:pt x="59" y="50"/>
                        <a:pt x="59" y="50"/>
                        <a:pt x="59" y="50"/>
                      </a:cubicBezTo>
                      <a:cubicBezTo>
                        <a:pt x="63" y="50"/>
                        <a:pt x="67" y="46"/>
                        <a:pt x="67" y="41"/>
                      </a:cubicBezTo>
                      <a:cubicBezTo>
                        <a:pt x="67" y="9"/>
                        <a:pt x="67" y="9"/>
                        <a:pt x="67" y="9"/>
                      </a:cubicBezTo>
                      <a:cubicBezTo>
                        <a:pt x="67" y="4"/>
                        <a:pt x="63" y="0"/>
                        <a:pt x="59" y="0"/>
                      </a:cubicBezTo>
                    </a:path>
                  </a:pathLst>
                </a:custGeom>
                <a:solidFill>
                  <a:srgbClr val="FFFFFF"/>
                </a:solidFill>
                <a:ln>
                  <a:noFill/>
                </a:ln>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14363"/>
                  <a:endParaRPr lang="en-US">
                    <a:solidFill>
                      <a:srgbClr val="000000"/>
                    </a:solidFill>
                  </a:endParaRPr>
                </a:p>
              </p:txBody>
            </p:sp>
          </p:grpSp>
          <p:pic>
            <p:nvPicPr>
              <p:cNvPr id="48" name="Picture 47" descr="\\MAGNUM\Projects\Microsoft\Cloud Power FY12\Design\ICONS_PNG\Document_Secure.png"/>
              <p:cNvPicPr>
                <a:picLocks noChangeAspect="1" noChangeArrowheads="1"/>
              </p:cNvPicPr>
              <p:nvPr/>
            </p:nvPicPr>
            <p:blipFill>
              <a:blip r:embed="rId12" cstate="screen">
                <a:lum bright="100000"/>
                <a:extLst>
                  <a:ext uri="{28A0092B-C50C-407E-A947-70E740481C1C}">
                    <a14:useLocalDpi xmlns:a14="http://schemas.microsoft.com/office/drawing/2010/main"/>
                  </a:ext>
                </a:extLst>
              </a:blip>
              <a:srcRect/>
              <a:stretch>
                <a:fillRect/>
              </a:stretch>
            </p:blipFill>
            <p:spPr bwMode="auto">
              <a:xfrm>
                <a:off x="2735085" y="4988118"/>
                <a:ext cx="893668" cy="893668"/>
              </a:xfrm>
              <a:prstGeom prst="rect">
                <a:avLst/>
              </a:prstGeom>
              <a:noFill/>
            </p:spPr>
          </p:pic>
        </p:grpSp>
        <p:pic>
          <p:nvPicPr>
            <p:cNvPr id="43" name="Picture 42" descr="W:\Open Engagements\Productivity\MS-Unified Communications\#1601 BizProd MOD Team Core Content Work\New Iconography\Words\Draft\TechWords 6-19 Drop\Sync.png"/>
            <p:cNvPicPr>
              <a:picLocks noChangeAspect="1" noChangeArrowheads="1"/>
            </p:cNvPicPr>
            <p:nvPr/>
          </p:nvPicPr>
          <p:blipFill>
            <a:blip r:embed="rId13" cstate="screen">
              <a:duotone>
                <a:schemeClr val="bg2">
                  <a:shade val="45000"/>
                  <a:satMod val="135000"/>
                </a:schemeClr>
                <a:prstClr val="white"/>
              </a:duotone>
              <a:extLst>
                <a:ext uri="{BEBA8EAE-BF5A-486C-A8C5-ECC9F3942E4B}">
                  <a14:imgProps xmlns:a14="http://schemas.microsoft.com/office/drawing/2010/main">
                    <a14:imgLayer r:embed="rId14">
                      <a14:imgEffect>
                        <a14:saturation sat="0"/>
                      </a14:imgEffect>
                      <a14:imgEffect>
                        <a14:brightnessContrast bright="-40000"/>
                      </a14:imgEffect>
                    </a14:imgLayer>
                  </a14:imgProps>
                </a:ext>
                <a:ext uri="{28A0092B-C50C-407E-A947-70E740481C1C}">
                  <a14:useLocalDpi xmlns:a14="http://schemas.microsoft.com/office/drawing/2010/main"/>
                </a:ext>
              </a:extLst>
            </a:blip>
            <a:srcRect/>
            <a:stretch>
              <a:fillRect/>
            </a:stretch>
          </p:blipFill>
          <p:spPr bwMode="auto">
            <a:xfrm>
              <a:off x="2836369" y="4360181"/>
              <a:ext cx="823000" cy="823000"/>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1232552407"/>
      </p:ext>
    </p:extLst>
  </p:cSld>
  <p:clrMapOvr>
    <a:masterClrMapping/>
  </p:clrMapOvr>
  <p:transition>
    <p:fade/>
  </p:transition>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Benefits of Office </a:t>
            </a:r>
            <a:r>
              <a:rPr lang="en-US" dirty="0" smtClean="0"/>
              <a:t>365</a:t>
            </a:r>
            <a:endParaRPr lang="en-US" dirty="0"/>
          </a:p>
        </p:txBody>
      </p:sp>
      <p:sp>
        <p:nvSpPr>
          <p:cNvPr id="3" name="Text Placeholder 2"/>
          <p:cNvSpPr>
            <a:spLocks noGrp="1"/>
          </p:cNvSpPr>
          <p:nvPr>
            <p:ph type="body" sz="quarter" idx="11"/>
          </p:nvPr>
        </p:nvSpPr>
        <p:spPr>
          <a:xfrm>
            <a:off x="274639" y="1212849"/>
            <a:ext cx="11889564" cy="738664"/>
          </a:xfrm>
        </p:spPr>
        <p:txBody>
          <a:bodyPr/>
          <a:lstStyle/>
          <a:p>
            <a:r>
              <a:rPr lang="en-US" dirty="0">
                <a:solidFill>
                  <a:schemeClr val="bg2"/>
                </a:solidFill>
              </a:rPr>
              <a:t>Latest productivity services </a:t>
            </a:r>
            <a:r>
              <a:rPr lang="en-US" dirty="0">
                <a:solidFill>
                  <a:schemeClr val="bg2"/>
                </a:solidFill>
              </a:rPr>
              <a:t>+ </a:t>
            </a:r>
            <a:r>
              <a:rPr lang="en-US" dirty="0">
                <a:solidFill>
                  <a:schemeClr val="bg2"/>
                </a:solidFill>
              </a:rPr>
              <a:t>the latest apps</a:t>
            </a:r>
          </a:p>
        </p:txBody>
      </p:sp>
      <p:sp>
        <p:nvSpPr>
          <p:cNvPr id="4" name="Content Placeholder 47"/>
          <p:cNvSpPr>
            <a:spLocks noGrp="1"/>
          </p:cNvSpPr>
          <p:nvPr/>
        </p:nvSpPr>
        <p:spPr>
          <a:xfrm>
            <a:off x="797487" y="2175850"/>
            <a:ext cx="10975658" cy="1988237"/>
          </a:xfrm>
          <a:prstGeom prst="rect">
            <a:avLst/>
          </a:prstGeom>
        </p:spPr>
        <p:txBody>
          <a:bodyPr vert="horz" lIns="0" tIns="0" rIns="0" bIns="0" rtlCol="0">
            <a:spAutoFit/>
          </a:bodyPr>
          <a:lstStyle>
            <a:lvl1pPr marL="339725" marR="0" indent="-339725" algn="l" defTabSz="914363" rtl="0" eaLnBrk="1" fontAlgn="auto" latinLnBrk="0" hangingPunct="1">
              <a:lnSpc>
                <a:spcPct val="90000"/>
              </a:lnSpc>
              <a:spcBef>
                <a:spcPct val="20000"/>
              </a:spcBef>
              <a:spcAft>
                <a:spcPts val="0"/>
              </a:spcAft>
              <a:buClrTx/>
              <a:buSzPct val="80000"/>
              <a:buFont typeface="Arial" pitchFamily="34" charset="0"/>
              <a:buChar char="•"/>
              <a:tabLst/>
              <a:defRPr sz="3600" kern="1200" spc="-70" baseline="0">
                <a:gradFill>
                  <a:gsLst>
                    <a:gs pos="1250">
                      <a:schemeClr val="bg2"/>
                    </a:gs>
                    <a:gs pos="100000">
                      <a:schemeClr val="bg2"/>
                    </a:gs>
                  </a:gsLst>
                  <a:lin ang="5400000" scaled="0"/>
                </a:gradFill>
                <a:latin typeface="Segoe UI" pitchFamily="34" charset="0"/>
                <a:ea typeface="+mn-ea"/>
                <a:cs typeface="+mn-cs"/>
              </a:defRPr>
            </a:lvl1pPr>
            <a:lvl2pPr marL="573088" marR="0" indent="-233363" algn="l" defTabSz="914363" rtl="0" eaLnBrk="1" fontAlgn="auto" latinLnBrk="0" hangingPunct="1">
              <a:lnSpc>
                <a:spcPct val="90000"/>
              </a:lnSpc>
              <a:spcBef>
                <a:spcPct val="20000"/>
              </a:spcBef>
              <a:spcAft>
                <a:spcPts val="0"/>
              </a:spcAft>
              <a:buClrTx/>
              <a:buSzPct val="90000"/>
              <a:buFont typeface="Wingdings" pitchFamily="2" charset="2"/>
              <a:buChar char=""/>
              <a:tabLst/>
              <a:defRPr sz="2400" kern="1200" spc="0" baseline="0">
                <a:gradFill>
                  <a:gsLst>
                    <a:gs pos="1250">
                      <a:schemeClr val="bg2"/>
                    </a:gs>
                    <a:gs pos="100000">
                      <a:schemeClr val="bg2"/>
                    </a:gs>
                  </a:gsLst>
                  <a:lin ang="5400000" scaled="0"/>
                </a:gradFill>
                <a:latin typeface="+mn-lt"/>
                <a:ea typeface="+mn-ea"/>
                <a:cs typeface="+mn-cs"/>
              </a:defRPr>
            </a:lvl2pPr>
            <a:lvl3pPr marL="798513" marR="0" indent="-225425" algn="l" defTabSz="914363" rtl="0" eaLnBrk="1" fontAlgn="auto" latinLnBrk="0" hangingPunct="1">
              <a:lnSpc>
                <a:spcPct val="90000"/>
              </a:lnSpc>
              <a:spcBef>
                <a:spcPct val="20000"/>
              </a:spcBef>
              <a:spcAft>
                <a:spcPts val="0"/>
              </a:spcAft>
              <a:buClrTx/>
              <a:buSzPct val="90000"/>
              <a:buFont typeface="Wingdings" pitchFamily="2" charset="2"/>
              <a:buChar char=""/>
              <a:tabLst>
                <a:tab pos="798513" algn="l"/>
              </a:tabLst>
              <a:defRPr sz="2400" kern="1200" spc="0" baseline="0">
                <a:gradFill>
                  <a:gsLst>
                    <a:gs pos="1250">
                      <a:schemeClr val="bg2"/>
                    </a:gs>
                    <a:gs pos="100000">
                      <a:schemeClr val="bg2"/>
                    </a:gs>
                  </a:gsLst>
                  <a:lin ang="5400000" scaled="0"/>
                </a:gradFill>
                <a:latin typeface="+mn-lt"/>
                <a:ea typeface="+mn-ea"/>
                <a:cs typeface="+mn-cs"/>
              </a:defRPr>
            </a:lvl3pPr>
            <a:lvl4pPr marL="1030288" marR="0" indent="-231775" algn="l" defTabSz="914363" rtl="0" eaLnBrk="1" fontAlgn="auto" latinLnBrk="0" hangingPunct="1">
              <a:lnSpc>
                <a:spcPct val="90000"/>
              </a:lnSpc>
              <a:spcBef>
                <a:spcPct val="20000"/>
              </a:spcBef>
              <a:spcAft>
                <a:spcPts val="0"/>
              </a:spcAft>
              <a:buClrTx/>
              <a:buSzPct val="90000"/>
              <a:buFont typeface="Wingdings" pitchFamily="2" charset="2"/>
              <a:buChar char=""/>
              <a:tabLst/>
              <a:defRPr sz="2000" kern="1200" spc="0" baseline="0">
                <a:gradFill>
                  <a:gsLst>
                    <a:gs pos="1250">
                      <a:schemeClr val="bg2"/>
                    </a:gs>
                    <a:gs pos="100000">
                      <a:schemeClr val="bg2"/>
                    </a:gs>
                  </a:gsLst>
                  <a:lin ang="5400000" scaled="0"/>
                </a:gradFill>
                <a:latin typeface="+mn-lt"/>
                <a:ea typeface="+mn-ea"/>
                <a:cs typeface="+mn-cs"/>
              </a:defRPr>
            </a:lvl4pPr>
            <a:lvl5pPr marL="1255713" marR="0" indent="-225425" algn="l" defTabSz="914363" rtl="0" eaLnBrk="1" fontAlgn="auto" latinLnBrk="0" hangingPunct="1">
              <a:lnSpc>
                <a:spcPct val="90000"/>
              </a:lnSpc>
              <a:spcBef>
                <a:spcPct val="20000"/>
              </a:spcBef>
              <a:spcAft>
                <a:spcPts val="0"/>
              </a:spcAft>
              <a:buClrTx/>
              <a:buSzPct val="90000"/>
              <a:buFont typeface="Wingdings" pitchFamily="2" charset="2"/>
              <a:buChar char=""/>
              <a:tabLst>
                <a:tab pos="1255713" algn="l"/>
              </a:tabLst>
              <a:defRPr sz="2000" kern="1200" spc="0" baseline="0">
                <a:gradFill>
                  <a:gsLst>
                    <a:gs pos="1250">
                      <a:schemeClr val="bg2"/>
                    </a:gs>
                    <a:gs pos="100000">
                      <a:schemeClr val="bg2"/>
                    </a:gs>
                  </a:gsLst>
                  <a:lin ang="5400000" scaled="0"/>
                </a:gra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endParaRPr lang="en-US"/>
          </a:p>
        </p:txBody>
      </p:sp>
      <p:grpSp>
        <p:nvGrpSpPr>
          <p:cNvPr id="5" name="Group 4"/>
          <p:cNvGrpSpPr/>
          <p:nvPr/>
        </p:nvGrpSpPr>
        <p:grpSpPr>
          <a:xfrm>
            <a:off x="4430285" y="2032401"/>
            <a:ext cx="2380465" cy="2285080"/>
            <a:chOff x="4091769" y="3817154"/>
            <a:chExt cx="2379844" cy="2285405"/>
          </a:xfrm>
        </p:grpSpPr>
        <p:sp>
          <p:nvSpPr>
            <p:cNvPr id="64" name="Rectangle 63"/>
            <p:cNvSpPr/>
            <p:nvPr/>
          </p:nvSpPr>
          <p:spPr bwMode="auto">
            <a:xfrm>
              <a:off x="4091769" y="3817154"/>
              <a:ext cx="2351063" cy="2285405"/>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89619" tIns="44809" rIns="44809" bIns="89619" numCol="1" spcCol="0" rtlCol="0" fromWordArt="0" anchor="b"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defTabSz="913620" fontAlgn="base">
                <a:spcBef>
                  <a:spcPct val="0"/>
                </a:spcBef>
                <a:spcAft>
                  <a:spcPct val="0"/>
                </a:spcAft>
              </a:pPr>
              <a:endParaRPr lang="en-US" sz="1961" dirty="0">
                <a:gradFill>
                  <a:gsLst>
                    <a:gs pos="0">
                      <a:srgbClr val="FFFFFF"/>
                    </a:gs>
                    <a:gs pos="100000">
                      <a:srgbClr val="FFFFFF"/>
                    </a:gs>
                  </a:gsLst>
                  <a:lin ang="5400000" scaled="0"/>
                </a:gradFill>
              </a:endParaRPr>
            </a:p>
          </p:txBody>
        </p:sp>
        <p:sp>
          <p:nvSpPr>
            <p:cNvPr id="65" name="Rectangle 64"/>
            <p:cNvSpPr/>
            <p:nvPr/>
          </p:nvSpPr>
          <p:spPr>
            <a:xfrm>
              <a:off x="4111003" y="5448155"/>
              <a:ext cx="2360610" cy="635649"/>
            </a:xfrm>
            <a:prstGeom prst="rect">
              <a:avLst/>
            </a:prstGeom>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13620" fontAlgn="base">
                <a:spcBef>
                  <a:spcPct val="0"/>
                </a:spcBef>
                <a:spcAft>
                  <a:spcPct val="0"/>
                </a:spcAft>
              </a:pPr>
              <a:r>
                <a:rPr lang="en-US" sz="1765" dirty="0" smtClean="0">
                  <a:gradFill>
                    <a:gsLst>
                      <a:gs pos="0">
                        <a:srgbClr val="FFFFFF"/>
                      </a:gs>
                      <a:gs pos="100000">
                        <a:srgbClr val="FFFFFF"/>
                      </a:gs>
                    </a:gsLst>
                    <a:lin ang="5400000" scaled="0"/>
                  </a:gradFill>
                </a:rPr>
                <a:t>Office apps and Office Web apps</a:t>
              </a:r>
              <a:endParaRPr lang="en-US" sz="1765" dirty="0">
                <a:gradFill>
                  <a:gsLst>
                    <a:gs pos="0">
                      <a:srgbClr val="FFFFFF"/>
                    </a:gs>
                    <a:gs pos="100000">
                      <a:srgbClr val="FFFFFF"/>
                    </a:gs>
                  </a:gsLst>
                  <a:lin ang="5400000" scaled="0"/>
                </a:gradFill>
              </a:endParaRPr>
            </a:p>
          </p:txBody>
        </p:sp>
        <p:sp>
          <p:nvSpPr>
            <p:cNvPr id="66" name="Freeform 65"/>
            <p:cNvSpPr>
              <a:spLocks noEditPoints="1"/>
            </p:cNvSpPr>
            <p:nvPr/>
          </p:nvSpPr>
          <p:spPr bwMode="auto">
            <a:xfrm>
              <a:off x="4715621" y="3944061"/>
              <a:ext cx="1252525" cy="1285994"/>
            </a:xfrm>
            <a:custGeom>
              <a:avLst/>
              <a:gdLst>
                <a:gd name="T0" fmla="*/ 12 w 142"/>
                <a:gd name="T1" fmla="*/ 103 h 137"/>
                <a:gd name="T2" fmla="*/ 130 w 142"/>
                <a:gd name="T3" fmla="*/ 103 h 137"/>
                <a:gd name="T4" fmla="*/ 130 w 142"/>
                <a:gd name="T5" fmla="*/ 12 h 137"/>
                <a:gd name="T6" fmla="*/ 12 w 142"/>
                <a:gd name="T7" fmla="*/ 12 h 137"/>
                <a:gd name="T8" fmla="*/ 12 w 142"/>
                <a:gd name="T9" fmla="*/ 103 h 137"/>
                <a:gd name="T10" fmla="*/ 0 w 142"/>
                <a:gd name="T11" fmla="*/ 107 h 137"/>
                <a:gd name="T12" fmla="*/ 0 w 142"/>
                <a:gd name="T13" fmla="*/ 8 h 137"/>
                <a:gd name="T14" fmla="*/ 8 w 142"/>
                <a:gd name="T15" fmla="*/ 0 h 137"/>
                <a:gd name="T16" fmla="*/ 134 w 142"/>
                <a:gd name="T17" fmla="*/ 0 h 137"/>
                <a:gd name="T18" fmla="*/ 142 w 142"/>
                <a:gd name="T19" fmla="*/ 8 h 137"/>
                <a:gd name="T20" fmla="*/ 142 w 142"/>
                <a:gd name="T21" fmla="*/ 107 h 137"/>
                <a:gd name="T22" fmla="*/ 134 w 142"/>
                <a:gd name="T23" fmla="*/ 115 h 137"/>
                <a:gd name="T24" fmla="*/ 86 w 142"/>
                <a:gd name="T25" fmla="*/ 115 h 137"/>
                <a:gd name="T26" fmla="*/ 86 w 142"/>
                <a:gd name="T27" fmla="*/ 128 h 137"/>
                <a:gd name="T28" fmla="*/ 120 w 142"/>
                <a:gd name="T29" fmla="*/ 137 h 137"/>
                <a:gd name="T30" fmla="*/ 23 w 142"/>
                <a:gd name="T31" fmla="*/ 137 h 137"/>
                <a:gd name="T32" fmla="*/ 57 w 142"/>
                <a:gd name="T33" fmla="*/ 128 h 137"/>
                <a:gd name="T34" fmla="*/ 57 w 142"/>
                <a:gd name="T35" fmla="*/ 115 h 137"/>
                <a:gd name="T36" fmla="*/ 8 w 142"/>
                <a:gd name="T37" fmla="*/ 115 h 137"/>
                <a:gd name="T38" fmla="*/ 0 w 142"/>
                <a:gd name="T39" fmla="*/ 10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137">
                  <a:moveTo>
                    <a:pt x="12" y="103"/>
                  </a:moveTo>
                  <a:cubicBezTo>
                    <a:pt x="130" y="103"/>
                    <a:pt x="130" y="103"/>
                    <a:pt x="130" y="103"/>
                  </a:cubicBezTo>
                  <a:cubicBezTo>
                    <a:pt x="130" y="12"/>
                    <a:pt x="130" y="12"/>
                    <a:pt x="130" y="12"/>
                  </a:cubicBezTo>
                  <a:cubicBezTo>
                    <a:pt x="12" y="12"/>
                    <a:pt x="12" y="12"/>
                    <a:pt x="12" y="12"/>
                  </a:cubicBezTo>
                  <a:lnTo>
                    <a:pt x="12" y="103"/>
                  </a:lnTo>
                  <a:close/>
                  <a:moveTo>
                    <a:pt x="0" y="107"/>
                  </a:moveTo>
                  <a:cubicBezTo>
                    <a:pt x="0" y="8"/>
                    <a:pt x="0" y="8"/>
                    <a:pt x="0" y="8"/>
                  </a:cubicBezTo>
                  <a:cubicBezTo>
                    <a:pt x="0" y="4"/>
                    <a:pt x="4" y="0"/>
                    <a:pt x="8" y="0"/>
                  </a:cubicBezTo>
                  <a:cubicBezTo>
                    <a:pt x="134" y="0"/>
                    <a:pt x="134" y="0"/>
                    <a:pt x="134" y="0"/>
                  </a:cubicBezTo>
                  <a:cubicBezTo>
                    <a:pt x="139" y="0"/>
                    <a:pt x="142" y="4"/>
                    <a:pt x="142" y="8"/>
                  </a:cubicBezTo>
                  <a:cubicBezTo>
                    <a:pt x="142" y="107"/>
                    <a:pt x="142" y="107"/>
                    <a:pt x="142" y="107"/>
                  </a:cubicBezTo>
                  <a:cubicBezTo>
                    <a:pt x="142" y="112"/>
                    <a:pt x="139" y="115"/>
                    <a:pt x="134" y="115"/>
                  </a:cubicBezTo>
                  <a:cubicBezTo>
                    <a:pt x="86" y="115"/>
                    <a:pt x="86" y="115"/>
                    <a:pt x="86" y="115"/>
                  </a:cubicBezTo>
                  <a:cubicBezTo>
                    <a:pt x="86" y="128"/>
                    <a:pt x="86" y="128"/>
                    <a:pt x="86" y="128"/>
                  </a:cubicBezTo>
                  <a:cubicBezTo>
                    <a:pt x="106" y="129"/>
                    <a:pt x="120" y="133"/>
                    <a:pt x="120" y="137"/>
                  </a:cubicBezTo>
                  <a:cubicBezTo>
                    <a:pt x="23" y="137"/>
                    <a:pt x="23" y="137"/>
                    <a:pt x="23" y="137"/>
                  </a:cubicBezTo>
                  <a:cubicBezTo>
                    <a:pt x="23" y="133"/>
                    <a:pt x="37" y="129"/>
                    <a:pt x="57" y="128"/>
                  </a:cubicBezTo>
                  <a:cubicBezTo>
                    <a:pt x="57" y="115"/>
                    <a:pt x="57" y="115"/>
                    <a:pt x="57" y="115"/>
                  </a:cubicBezTo>
                  <a:cubicBezTo>
                    <a:pt x="8" y="115"/>
                    <a:pt x="8" y="115"/>
                    <a:pt x="8" y="115"/>
                  </a:cubicBezTo>
                  <a:cubicBezTo>
                    <a:pt x="4" y="115"/>
                    <a:pt x="0" y="112"/>
                    <a:pt x="0" y="10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422" tIns="44712" rIns="89422" bIns="44712"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11692"/>
              <a:endParaRPr lang="en-US" sz="1961" dirty="0">
                <a:solidFill>
                  <a:srgbClr val="FFC000"/>
                </a:solidFill>
              </a:endParaRPr>
            </a:p>
          </p:txBody>
        </p:sp>
        <p:pic>
          <p:nvPicPr>
            <p:cNvPr id="67" name="Picture 66"/>
            <p:cNvPicPr>
              <a:picLocks noChangeAspect="1"/>
            </p:cNvPicPr>
            <p:nvPr/>
          </p:nvPicPr>
          <p:blipFill rotWithShape="1">
            <a:blip r:embed="rId2" cstate="print">
              <a:extLst>
                <a:ext uri="{28A0092B-C50C-407E-A947-70E740481C1C}">
                  <a14:useLocalDpi xmlns:a14="http://schemas.microsoft.com/office/drawing/2010/main" val="0"/>
                </a:ext>
              </a:extLst>
            </a:blip>
            <a:srcRect r="72851" b="9486"/>
            <a:stretch/>
          </p:blipFill>
          <p:spPr>
            <a:xfrm>
              <a:off x="4840083" y="3928489"/>
              <a:ext cx="831816" cy="960636"/>
            </a:xfrm>
            <a:prstGeom prst="rect">
              <a:avLst/>
            </a:prstGeom>
          </p:spPr>
        </p:pic>
      </p:grpSp>
      <p:grpSp>
        <p:nvGrpSpPr>
          <p:cNvPr id="6" name="Group 5"/>
          <p:cNvGrpSpPr/>
          <p:nvPr/>
        </p:nvGrpSpPr>
        <p:grpSpPr>
          <a:xfrm>
            <a:off x="4387515" y="4450578"/>
            <a:ext cx="2392439" cy="2285080"/>
            <a:chOff x="6542344" y="3817154"/>
            <a:chExt cx="2391815" cy="2285405"/>
          </a:xfrm>
        </p:grpSpPr>
        <p:sp>
          <p:nvSpPr>
            <p:cNvPr id="35" name="Rectangle 34"/>
            <p:cNvSpPr/>
            <p:nvPr/>
          </p:nvSpPr>
          <p:spPr bwMode="auto">
            <a:xfrm>
              <a:off x="6561546" y="3817154"/>
              <a:ext cx="2372613" cy="2285405"/>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89619" tIns="44809" rIns="44809" bIns="89619" numCol="1" spcCol="0" rtlCol="0" fromWordArt="0" anchor="b"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defTabSz="913620" fontAlgn="base">
                <a:spcBef>
                  <a:spcPct val="0"/>
                </a:spcBef>
                <a:spcAft>
                  <a:spcPct val="0"/>
                </a:spcAft>
              </a:pPr>
              <a:endParaRPr lang="en-US" sz="1961" dirty="0">
                <a:gradFill>
                  <a:gsLst>
                    <a:gs pos="0">
                      <a:srgbClr val="FFFFFF"/>
                    </a:gs>
                    <a:gs pos="100000">
                      <a:srgbClr val="FFFFFF"/>
                    </a:gs>
                  </a:gsLst>
                  <a:lin ang="5400000" scaled="0"/>
                </a:gradFill>
              </a:endParaRPr>
            </a:p>
          </p:txBody>
        </p:sp>
        <p:sp>
          <p:nvSpPr>
            <p:cNvPr id="36" name="Rectangle 35"/>
            <p:cNvSpPr/>
            <p:nvPr/>
          </p:nvSpPr>
          <p:spPr>
            <a:xfrm>
              <a:off x="6542344" y="5427975"/>
              <a:ext cx="1889896" cy="635649"/>
            </a:xfrm>
            <a:prstGeom prst="rect">
              <a:avLst/>
            </a:prstGeom>
          </p:spPr>
          <p:txBody>
            <a:bodyPr wrap="non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13620" fontAlgn="base">
                <a:spcBef>
                  <a:spcPct val="0"/>
                </a:spcBef>
                <a:spcAft>
                  <a:spcPct val="0"/>
                </a:spcAft>
              </a:pPr>
              <a:r>
                <a:rPr lang="en-US" sz="1765" dirty="0">
                  <a:gradFill>
                    <a:gsLst>
                      <a:gs pos="0">
                        <a:srgbClr val="FFFFFF"/>
                      </a:gs>
                      <a:gs pos="100000">
                        <a:srgbClr val="FFFFFF"/>
                      </a:gs>
                    </a:gsLst>
                    <a:lin ang="5400000" scaled="0"/>
                  </a:gradFill>
                </a:rPr>
                <a:t>Reliable </a:t>
              </a:r>
              <a:r>
                <a:rPr lang="en-US" sz="1765" dirty="0" smtClean="0">
                  <a:gradFill>
                    <a:gsLst>
                      <a:gs pos="0">
                        <a:srgbClr val="FFFFFF"/>
                      </a:gs>
                      <a:gs pos="100000">
                        <a:srgbClr val="FFFFFF"/>
                      </a:gs>
                    </a:gsLst>
                    <a:lin ang="5400000" scaled="0"/>
                  </a:gradFill>
                </a:rPr>
                <a:t>service</a:t>
              </a:r>
              <a:endParaRPr lang="en-US" sz="1765" dirty="0">
                <a:gradFill>
                  <a:gsLst>
                    <a:gs pos="0">
                      <a:srgbClr val="FFFFFF"/>
                    </a:gs>
                    <a:gs pos="100000">
                      <a:srgbClr val="FFFFFF"/>
                    </a:gs>
                  </a:gsLst>
                  <a:lin ang="5400000" scaled="0"/>
                </a:gradFill>
              </a:endParaRPr>
            </a:p>
            <a:p>
              <a:pPr defTabSz="913620" fontAlgn="base">
                <a:spcBef>
                  <a:spcPct val="0"/>
                </a:spcBef>
                <a:spcAft>
                  <a:spcPct val="0"/>
                </a:spcAft>
              </a:pPr>
              <a:r>
                <a:rPr lang="en-US" sz="1765" dirty="0" smtClean="0">
                  <a:gradFill>
                    <a:gsLst>
                      <a:gs pos="0">
                        <a:srgbClr val="FFFFFF"/>
                      </a:gs>
                      <a:gs pos="100000">
                        <a:srgbClr val="FFFFFF"/>
                      </a:gs>
                    </a:gsLst>
                    <a:lin ang="5400000" scaled="0"/>
                  </a:gradFill>
                </a:rPr>
                <a:t>with </a:t>
              </a:r>
              <a:r>
                <a:rPr lang="en-US" sz="1765" dirty="0">
                  <a:gradFill>
                    <a:gsLst>
                      <a:gs pos="0">
                        <a:srgbClr val="FFFFFF"/>
                      </a:gs>
                      <a:gs pos="100000">
                        <a:srgbClr val="FFFFFF"/>
                      </a:gs>
                    </a:gsLst>
                    <a:lin ang="5400000" scaled="0"/>
                  </a:gradFill>
                </a:rPr>
                <a:t>a 99.9% SLA</a:t>
              </a:r>
            </a:p>
          </p:txBody>
        </p:sp>
        <p:grpSp>
          <p:nvGrpSpPr>
            <p:cNvPr id="37" name="Group 36"/>
            <p:cNvGrpSpPr/>
            <p:nvPr/>
          </p:nvGrpSpPr>
          <p:grpSpPr bwMode="black">
            <a:xfrm>
              <a:off x="7049691" y="3985393"/>
              <a:ext cx="1298040" cy="1218178"/>
              <a:chOff x="2462213" y="1598613"/>
              <a:chExt cx="4222750" cy="3667125"/>
            </a:xfrm>
          </p:grpSpPr>
          <p:sp>
            <p:nvSpPr>
              <p:cNvPr id="39" name="Rectangle 38"/>
              <p:cNvSpPr>
                <a:spLocks noChangeArrowheads="1"/>
              </p:cNvSpPr>
              <p:nvPr/>
            </p:nvSpPr>
            <p:spPr bwMode="black">
              <a:xfrm>
                <a:off x="5564188" y="3346451"/>
                <a:ext cx="115888" cy="492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9619" tIns="44809" rIns="89619" bIns="44809"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13620"/>
                <a:endParaRPr lang="en-US" sz="1176">
                  <a:solidFill>
                    <a:srgbClr val="000000"/>
                  </a:solidFill>
                </a:endParaRPr>
              </a:p>
            </p:txBody>
          </p:sp>
          <p:sp>
            <p:nvSpPr>
              <p:cNvPr id="40" name="Rectangle 39"/>
              <p:cNvSpPr>
                <a:spLocks noChangeArrowheads="1"/>
              </p:cNvSpPr>
              <p:nvPr/>
            </p:nvSpPr>
            <p:spPr bwMode="black">
              <a:xfrm>
                <a:off x="5795963" y="3346451"/>
                <a:ext cx="112713" cy="492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9619" tIns="44809" rIns="89619" bIns="44809"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13620"/>
                <a:endParaRPr lang="en-US" sz="1176">
                  <a:solidFill>
                    <a:srgbClr val="000000"/>
                  </a:solidFill>
                </a:endParaRPr>
              </a:p>
            </p:txBody>
          </p:sp>
          <p:sp>
            <p:nvSpPr>
              <p:cNvPr id="41" name="Rectangle 40"/>
              <p:cNvSpPr>
                <a:spLocks noChangeArrowheads="1"/>
              </p:cNvSpPr>
              <p:nvPr/>
            </p:nvSpPr>
            <p:spPr bwMode="black">
              <a:xfrm>
                <a:off x="3092451" y="3346451"/>
                <a:ext cx="115888" cy="492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9619" tIns="44809" rIns="89619" bIns="44809"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13620"/>
                <a:endParaRPr lang="en-US" sz="1176">
                  <a:solidFill>
                    <a:srgbClr val="000000"/>
                  </a:solidFill>
                </a:endParaRPr>
              </a:p>
            </p:txBody>
          </p:sp>
          <p:sp>
            <p:nvSpPr>
              <p:cNvPr id="42" name="Rectangle 41"/>
              <p:cNvSpPr>
                <a:spLocks noChangeArrowheads="1"/>
              </p:cNvSpPr>
              <p:nvPr/>
            </p:nvSpPr>
            <p:spPr bwMode="black">
              <a:xfrm>
                <a:off x="3324226" y="3346451"/>
                <a:ext cx="117475" cy="492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89619" tIns="44809" rIns="89619" bIns="44809"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13620"/>
                <a:endParaRPr lang="en-US" sz="1176">
                  <a:solidFill>
                    <a:srgbClr val="000000"/>
                  </a:solidFill>
                </a:endParaRPr>
              </a:p>
            </p:txBody>
          </p:sp>
          <p:sp>
            <p:nvSpPr>
              <p:cNvPr id="43" name="Freeform 42"/>
              <p:cNvSpPr>
                <a:spLocks/>
              </p:cNvSpPr>
              <p:nvPr/>
            </p:nvSpPr>
            <p:spPr bwMode="black">
              <a:xfrm>
                <a:off x="3902076" y="2506663"/>
                <a:ext cx="101600" cy="123825"/>
              </a:xfrm>
              <a:custGeom>
                <a:avLst/>
                <a:gdLst>
                  <a:gd name="T0" fmla="*/ 36 w 64"/>
                  <a:gd name="T1" fmla="*/ 78 h 78"/>
                  <a:gd name="T2" fmla="*/ 64 w 64"/>
                  <a:gd name="T3" fmla="*/ 64 h 78"/>
                  <a:gd name="T4" fmla="*/ 26 w 64"/>
                  <a:gd name="T5" fmla="*/ 0 h 78"/>
                  <a:gd name="T6" fmla="*/ 0 w 64"/>
                  <a:gd name="T7" fmla="*/ 17 h 78"/>
                  <a:gd name="T8" fmla="*/ 36 w 64"/>
                  <a:gd name="T9" fmla="*/ 78 h 78"/>
                </a:gdLst>
                <a:ahLst/>
                <a:cxnLst>
                  <a:cxn ang="0">
                    <a:pos x="T0" y="T1"/>
                  </a:cxn>
                  <a:cxn ang="0">
                    <a:pos x="T2" y="T3"/>
                  </a:cxn>
                  <a:cxn ang="0">
                    <a:pos x="T4" y="T5"/>
                  </a:cxn>
                  <a:cxn ang="0">
                    <a:pos x="T6" y="T7"/>
                  </a:cxn>
                  <a:cxn ang="0">
                    <a:pos x="T8" y="T9"/>
                  </a:cxn>
                </a:cxnLst>
                <a:rect l="0" t="0" r="r" b="b"/>
                <a:pathLst>
                  <a:path w="64" h="78">
                    <a:moveTo>
                      <a:pt x="36" y="78"/>
                    </a:moveTo>
                    <a:lnTo>
                      <a:pt x="64" y="64"/>
                    </a:lnTo>
                    <a:lnTo>
                      <a:pt x="26" y="0"/>
                    </a:lnTo>
                    <a:lnTo>
                      <a:pt x="0" y="17"/>
                    </a:lnTo>
                    <a:lnTo>
                      <a:pt x="36" y="7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19" tIns="44809" rIns="89619" bIns="44809"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13620"/>
                <a:endParaRPr lang="en-US" sz="1176">
                  <a:solidFill>
                    <a:srgbClr val="000000"/>
                  </a:solidFill>
                </a:endParaRPr>
              </a:p>
            </p:txBody>
          </p:sp>
          <p:sp>
            <p:nvSpPr>
              <p:cNvPr id="44" name="Freeform 43"/>
              <p:cNvSpPr>
                <a:spLocks/>
              </p:cNvSpPr>
              <p:nvPr/>
            </p:nvSpPr>
            <p:spPr bwMode="black">
              <a:xfrm>
                <a:off x="4017963" y="2709863"/>
                <a:ext cx="98425" cy="123825"/>
              </a:xfrm>
              <a:custGeom>
                <a:avLst/>
                <a:gdLst>
                  <a:gd name="T0" fmla="*/ 36 w 62"/>
                  <a:gd name="T1" fmla="*/ 78 h 78"/>
                  <a:gd name="T2" fmla="*/ 62 w 62"/>
                  <a:gd name="T3" fmla="*/ 61 h 78"/>
                  <a:gd name="T4" fmla="*/ 26 w 62"/>
                  <a:gd name="T5" fmla="*/ 0 h 78"/>
                  <a:gd name="T6" fmla="*/ 0 w 62"/>
                  <a:gd name="T7" fmla="*/ 14 h 78"/>
                  <a:gd name="T8" fmla="*/ 36 w 62"/>
                  <a:gd name="T9" fmla="*/ 78 h 78"/>
                </a:gdLst>
                <a:ahLst/>
                <a:cxnLst>
                  <a:cxn ang="0">
                    <a:pos x="T0" y="T1"/>
                  </a:cxn>
                  <a:cxn ang="0">
                    <a:pos x="T2" y="T3"/>
                  </a:cxn>
                  <a:cxn ang="0">
                    <a:pos x="T4" y="T5"/>
                  </a:cxn>
                  <a:cxn ang="0">
                    <a:pos x="T6" y="T7"/>
                  </a:cxn>
                  <a:cxn ang="0">
                    <a:pos x="T8" y="T9"/>
                  </a:cxn>
                </a:cxnLst>
                <a:rect l="0" t="0" r="r" b="b"/>
                <a:pathLst>
                  <a:path w="62" h="78">
                    <a:moveTo>
                      <a:pt x="36" y="78"/>
                    </a:moveTo>
                    <a:lnTo>
                      <a:pt x="62" y="61"/>
                    </a:lnTo>
                    <a:lnTo>
                      <a:pt x="26" y="0"/>
                    </a:lnTo>
                    <a:lnTo>
                      <a:pt x="0" y="14"/>
                    </a:lnTo>
                    <a:lnTo>
                      <a:pt x="36" y="7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19" tIns="44809" rIns="89619" bIns="44809"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13620"/>
                <a:endParaRPr lang="en-US" sz="1176">
                  <a:solidFill>
                    <a:srgbClr val="000000"/>
                  </a:solidFill>
                </a:endParaRPr>
              </a:p>
            </p:txBody>
          </p:sp>
          <p:sp>
            <p:nvSpPr>
              <p:cNvPr id="45" name="Freeform 44"/>
              <p:cNvSpPr>
                <a:spLocks/>
              </p:cNvSpPr>
              <p:nvPr/>
            </p:nvSpPr>
            <p:spPr bwMode="black">
              <a:xfrm>
                <a:off x="4873626" y="2709863"/>
                <a:ext cx="98425" cy="123825"/>
              </a:xfrm>
              <a:custGeom>
                <a:avLst/>
                <a:gdLst>
                  <a:gd name="T0" fmla="*/ 26 w 62"/>
                  <a:gd name="T1" fmla="*/ 78 h 78"/>
                  <a:gd name="T2" fmla="*/ 62 w 62"/>
                  <a:gd name="T3" fmla="*/ 14 h 78"/>
                  <a:gd name="T4" fmla="*/ 36 w 62"/>
                  <a:gd name="T5" fmla="*/ 0 h 78"/>
                  <a:gd name="T6" fmla="*/ 0 w 62"/>
                  <a:gd name="T7" fmla="*/ 61 h 78"/>
                  <a:gd name="T8" fmla="*/ 26 w 62"/>
                  <a:gd name="T9" fmla="*/ 78 h 78"/>
                </a:gdLst>
                <a:ahLst/>
                <a:cxnLst>
                  <a:cxn ang="0">
                    <a:pos x="T0" y="T1"/>
                  </a:cxn>
                  <a:cxn ang="0">
                    <a:pos x="T2" y="T3"/>
                  </a:cxn>
                  <a:cxn ang="0">
                    <a:pos x="T4" y="T5"/>
                  </a:cxn>
                  <a:cxn ang="0">
                    <a:pos x="T6" y="T7"/>
                  </a:cxn>
                  <a:cxn ang="0">
                    <a:pos x="T8" y="T9"/>
                  </a:cxn>
                </a:cxnLst>
                <a:rect l="0" t="0" r="r" b="b"/>
                <a:pathLst>
                  <a:path w="62" h="78">
                    <a:moveTo>
                      <a:pt x="26" y="78"/>
                    </a:moveTo>
                    <a:lnTo>
                      <a:pt x="62" y="14"/>
                    </a:lnTo>
                    <a:lnTo>
                      <a:pt x="36" y="0"/>
                    </a:lnTo>
                    <a:lnTo>
                      <a:pt x="0" y="61"/>
                    </a:lnTo>
                    <a:lnTo>
                      <a:pt x="26" y="7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19" tIns="44809" rIns="89619" bIns="44809"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13620"/>
                <a:endParaRPr lang="en-US" sz="1176">
                  <a:solidFill>
                    <a:srgbClr val="000000"/>
                  </a:solidFill>
                </a:endParaRPr>
              </a:p>
            </p:txBody>
          </p:sp>
          <p:sp>
            <p:nvSpPr>
              <p:cNvPr id="46" name="Freeform 45"/>
              <p:cNvSpPr>
                <a:spLocks/>
              </p:cNvSpPr>
              <p:nvPr/>
            </p:nvSpPr>
            <p:spPr bwMode="black">
              <a:xfrm>
                <a:off x="4989513" y="2506663"/>
                <a:ext cx="98425" cy="123825"/>
              </a:xfrm>
              <a:custGeom>
                <a:avLst/>
                <a:gdLst>
                  <a:gd name="T0" fmla="*/ 26 w 62"/>
                  <a:gd name="T1" fmla="*/ 78 h 78"/>
                  <a:gd name="T2" fmla="*/ 62 w 62"/>
                  <a:gd name="T3" fmla="*/ 17 h 78"/>
                  <a:gd name="T4" fmla="*/ 36 w 62"/>
                  <a:gd name="T5" fmla="*/ 0 h 78"/>
                  <a:gd name="T6" fmla="*/ 0 w 62"/>
                  <a:gd name="T7" fmla="*/ 64 h 78"/>
                  <a:gd name="T8" fmla="*/ 26 w 62"/>
                  <a:gd name="T9" fmla="*/ 78 h 78"/>
                </a:gdLst>
                <a:ahLst/>
                <a:cxnLst>
                  <a:cxn ang="0">
                    <a:pos x="T0" y="T1"/>
                  </a:cxn>
                  <a:cxn ang="0">
                    <a:pos x="T2" y="T3"/>
                  </a:cxn>
                  <a:cxn ang="0">
                    <a:pos x="T4" y="T5"/>
                  </a:cxn>
                  <a:cxn ang="0">
                    <a:pos x="T6" y="T7"/>
                  </a:cxn>
                  <a:cxn ang="0">
                    <a:pos x="T8" y="T9"/>
                  </a:cxn>
                </a:cxnLst>
                <a:rect l="0" t="0" r="r" b="b"/>
                <a:pathLst>
                  <a:path w="62" h="78">
                    <a:moveTo>
                      <a:pt x="26" y="78"/>
                    </a:moveTo>
                    <a:lnTo>
                      <a:pt x="62" y="17"/>
                    </a:lnTo>
                    <a:lnTo>
                      <a:pt x="36" y="0"/>
                    </a:lnTo>
                    <a:lnTo>
                      <a:pt x="0" y="64"/>
                    </a:lnTo>
                    <a:lnTo>
                      <a:pt x="26" y="7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19" tIns="44809" rIns="89619" bIns="44809"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13620"/>
                <a:endParaRPr lang="en-US" sz="1176">
                  <a:solidFill>
                    <a:srgbClr val="000000"/>
                  </a:solidFill>
                </a:endParaRPr>
              </a:p>
            </p:txBody>
          </p:sp>
          <p:sp>
            <p:nvSpPr>
              <p:cNvPr id="47" name="Freeform 46"/>
              <p:cNvSpPr>
                <a:spLocks/>
              </p:cNvSpPr>
              <p:nvPr/>
            </p:nvSpPr>
            <p:spPr bwMode="black">
              <a:xfrm>
                <a:off x="4017963" y="3990976"/>
                <a:ext cx="98425" cy="123825"/>
              </a:xfrm>
              <a:custGeom>
                <a:avLst/>
                <a:gdLst>
                  <a:gd name="T0" fmla="*/ 0 w 62"/>
                  <a:gd name="T1" fmla="*/ 64 h 78"/>
                  <a:gd name="T2" fmla="*/ 26 w 62"/>
                  <a:gd name="T3" fmla="*/ 78 h 78"/>
                  <a:gd name="T4" fmla="*/ 62 w 62"/>
                  <a:gd name="T5" fmla="*/ 14 h 78"/>
                  <a:gd name="T6" fmla="*/ 36 w 62"/>
                  <a:gd name="T7" fmla="*/ 0 h 78"/>
                  <a:gd name="T8" fmla="*/ 0 w 62"/>
                  <a:gd name="T9" fmla="*/ 64 h 78"/>
                </a:gdLst>
                <a:ahLst/>
                <a:cxnLst>
                  <a:cxn ang="0">
                    <a:pos x="T0" y="T1"/>
                  </a:cxn>
                  <a:cxn ang="0">
                    <a:pos x="T2" y="T3"/>
                  </a:cxn>
                  <a:cxn ang="0">
                    <a:pos x="T4" y="T5"/>
                  </a:cxn>
                  <a:cxn ang="0">
                    <a:pos x="T6" y="T7"/>
                  </a:cxn>
                  <a:cxn ang="0">
                    <a:pos x="T8" y="T9"/>
                  </a:cxn>
                </a:cxnLst>
                <a:rect l="0" t="0" r="r" b="b"/>
                <a:pathLst>
                  <a:path w="62" h="78">
                    <a:moveTo>
                      <a:pt x="0" y="64"/>
                    </a:moveTo>
                    <a:lnTo>
                      <a:pt x="26" y="78"/>
                    </a:lnTo>
                    <a:lnTo>
                      <a:pt x="62" y="14"/>
                    </a:lnTo>
                    <a:lnTo>
                      <a:pt x="36" y="0"/>
                    </a:lnTo>
                    <a:lnTo>
                      <a:pt x="0"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19" tIns="44809" rIns="89619" bIns="44809"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13620"/>
                <a:endParaRPr lang="en-US" sz="1176">
                  <a:solidFill>
                    <a:srgbClr val="000000"/>
                  </a:solidFill>
                </a:endParaRPr>
              </a:p>
            </p:txBody>
          </p:sp>
          <p:sp>
            <p:nvSpPr>
              <p:cNvPr id="48" name="Freeform 47"/>
              <p:cNvSpPr>
                <a:spLocks/>
              </p:cNvSpPr>
              <p:nvPr/>
            </p:nvSpPr>
            <p:spPr bwMode="black">
              <a:xfrm>
                <a:off x="3902076" y="4189413"/>
                <a:ext cx="101600" cy="128588"/>
              </a:xfrm>
              <a:custGeom>
                <a:avLst/>
                <a:gdLst>
                  <a:gd name="T0" fmla="*/ 0 w 64"/>
                  <a:gd name="T1" fmla="*/ 64 h 81"/>
                  <a:gd name="T2" fmla="*/ 26 w 64"/>
                  <a:gd name="T3" fmla="*/ 81 h 81"/>
                  <a:gd name="T4" fmla="*/ 64 w 64"/>
                  <a:gd name="T5" fmla="*/ 17 h 81"/>
                  <a:gd name="T6" fmla="*/ 36 w 64"/>
                  <a:gd name="T7" fmla="*/ 0 h 81"/>
                  <a:gd name="T8" fmla="*/ 0 w 64"/>
                  <a:gd name="T9" fmla="*/ 64 h 81"/>
                </a:gdLst>
                <a:ahLst/>
                <a:cxnLst>
                  <a:cxn ang="0">
                    <a:pos x="T0" y="T1"/>
                  </a:cxn>
                  <a:cxn ang="0">
                    <a:pos x="T2" y="T3"/>
                  </a:cxn>
                  <a:cxn ang="0">
                    <a:pos x="T4" y="T5"/>
                  </a:cxn>
                  <a:cxn ang="0">
                    <a:pos x="T6" y="T7"/>
                  </a:cxn>
                  <a:cxn ang="0">
                    <a:pos x="T8" y="T9"/>
                  </a:cxn>
                </a:cxnLst>
                <a:rect l="0" t="0" r="r" b="b"/>
                <a:pathLst>
                  <a:path w="64" h="81">
                    <a:moveTo>
                      <a:pt x="0" y="64"/>
                    </a:moveTo>
                    <a:lnTo>
                      <a:pt x="26" y="81"/>
                    </a:lnTo>
                    <a:lnTo>
                      <a:pt x="64" y="17"/>
                    </a:lnTo>
                    <a:lnTo>
                      <a:pt x="36" y="0"/>
                    </a:lnTo>
                    <a:lnTo>
                      <a:pt x="0"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19" tIns="44809" rIns="89619" bIns="44809"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13620"/>
                <a:endParaRPr lang="en-US" sz="1176">
                  <a:solidFill>
                    <a:srgbClr val="000000"/>
                  </a:solidFill>
                </a:endParaRPr>
              </a:p>
            </p:txBody>
          </p:sp>
          <p:sp>
            <p:nvSpPr>
              <p:cNvPr id="49" name="Freeform 48"/>
              <p:cNvSpPr>
                <a:spLocks/>
              </p:cNvSpPr>
              <p:nvPr/>
            </p:nvSpPr>
            <p:spPr bwMode="black">
              <a:xfrm>
                <a:off x="4989513" y="4189413"/>
                <a:ext cx="98425" cy="128588"/>
              </a:xfrm>
              <a:custGeom>
                <a:avLst/>
                <a:gdLst>
                  <a:gd name="T0" fmla="*/ 26 w 62"/>
                  <a:gd name="T1" fmla="*/ 0 h 81"/>
                  <a:gd name="T2" fmla="*/ 0 w 62"/>
                  <a:gd name="T3" fmla="*/ 17 h 81"/>
                  <a:gd name="T4" fmla="*/ 36 w 62"/>
                  <a:gd name="T5" fmla="*/ 81 h 81"/>
                  <a:gd name="T6" fmla="*/ 62 w 62"/>
                  <a:gd name="T7" fmla="*/ 64 h 81"/>
                  <a:gd name="T8" fmla="*/ 26 w 62"/>
                  <a:gd name="T9" fmla="*/ 0 h 81"/>
                </a:gdLst>
                <a:ahLst/>
                <a:cxnLst>
                  <a:cxn ang="0">
                    <a:pos x="T0" y="T1"/>
                  </a:cxn>
                  <a:cxn ang="0">
                    <a:pos x="T2" y="T3"/>
                  </a:cxn>
                  <a:cxn ang="0">
                    <a:pos x="T4" y="T5"/>
                  </a:cxn>
                  <a:cxn ang="0">
                    <a:pos x="T6" y="T7"/>
                  </a:cxn>
                  <a:cxn ang="0">
                    <a:pos x="T8" y="T9"/>
                  </a:cxn>
                </a:cxnLst>
                <a:rect l="0" t="0" r="r" b="b"/>
                <a:pathLst>
                  <a:path w="62" h="81">
                    <a:moveTo>
                      <a:pt x="26" y="0"/>
                    </a:moveTo>
                    <a:lnTo>
                      <a:pt x="0" y="17"/>
                    </a:lnTo>
                    <a:lnTo>
                      <a:pt x="36" y="81"/>
                    </a:lnTo>
                    <a:lnTo>
                      <a:pt x="62" y="64"/>
                    </a:lnTo>
                    <a:lnTo>
                      <a:pt x="2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19" tIns="44809" rIns="89619" bIns="44809"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13620"/>
                <a:endParaRPr lang="en-US" sz="1176">
                  <a:solidFill>
                    <a:srgbClr val="000000"/>
                  </a:solidFill>
                </a:endParaRPr>
              </a:p>
            </p:txBody>
          </p:sp>
          <p:sp>
            <p:nvSpPr>
              <p:cNvPr id="50" name="Freeform 49"/>
              <p:cNvSpPr>
                <a:spLocks/>
              </p:cNvSpPr>
              <p:nvPr/>
            </p:nvSpPr>
            <p:spPr bwMode="black">
              <a:xfrm>
                <a:off x="4873626" y="3990976"/>
                <a:ext cx="98425" cy="123825"/>
              </a:xfrm>
              <a:custGeom>
                <a:avLst/>
                <a:gdLst>
                  <a:gd name="T0" fmla="*/ 0 w 62"/>
                  <a:gd name="T1" fmla="*/ 14 h 78"/>
                  <a:gd name="T2" fmla="*/ 36 w 62"/>
                  <a:gd name="T3" fmla="*/ 78 h 78"/>
                  <a:gd name="T4" fmla="*/ 62 w 62"/>
                  <a:gd name="T5" fmla="*/ 64 h 78"/>
                  <a:gd name="T6" fmla="*/ 26 w 62"/>
                  <a:gd name="T7" fmla="*/ 0 h 78"/>
                  <a:gd name="T8" fmla="*/ 0 w 62"/>
                  <a:gd name="T9" fmla="*/ 14 h 78"/>
                </a:gdLst>
                <a:ahLst/>
                <a:cxnLst>
                  <a:cxn ang="0">
                    <a:pos x="T0" y="T1"/>
                  </a:cxn>
                  <a:cxn ang="0">
                    <a:pos x="T2" y="T3"/>
                  </a:cxn>
                  <a:cxn ang="0">
                    <a:pos x="T4" y="T5"/>
                  </a:cxn>
                  <a:cxn ang="0">
                    <a:pos x="T6" y="T7"/>
                  </a:cxn>
                  <a:cxn ang="0">
                    <a:pos x="T8" y="T9"/>
                  </a:cxn>
                </a:cxnLst>
                <a:rect l="0" t="0" r="r" b="b"/>
                <a:pathLst>
                  <a:path w="62" h="78">
                    <a:moveTo>
                      <a:pt x="0" y="14"/>
                    </a:moveTo>
                    <a:lnTo>
                      <a:pt x="36" y="78"/>
                    </a:lnTo>
                    <a:lnTo>
                      <a:pt x="62" y="64"/>
                    </a:lnTo>
                    <a:lnTo>
                      <a:pt x="26" y="0"/>
                    </a:lnTo>
                    <a:lnTo>
                      <a:pt x="0"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19" tIns="44809" rIns="89619" bIns="44809"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13620"/>
                <a:endParaRPr lang="en-US" sz="1176">
                  <a:solidFill>
                    <a:srgbClr val="000000"/>
                  </a:solidFill>
                </a:endParaRPr>
              </a:p>
            </p:txBody>
          </p:sp>
          <p:sp>
            <p:nvSpPr>
              <p:cNvPr id="51" name="Freeform 50"/>
              <p:cNvSpPr>
                <a:spLocks noEditPoints="1"/>
              </p:cNvSpPr>
              <p:nvPr/>
            </p:nvSpPr>
            <p:spPr bwMode="black">
              <a:xfrm>
                <a:off x="3321051" y="1598613"/>
                <a:ext cx="750888" cy="522288"/>
              </a:xfrm>
              <a:custGeom>
                <a:avLst/>
                <a:gdLst>
                  <a:gd name="T0" fmla="*/ 174 w 200"/>
                  <a:gd name="T1" fmla="*/ 0 h 139"/>
                  <a:gd name="T2" fmla="*/ 26 w 200"/>
                  <a:gd name="T3" fmla="*/ 0 h 139"/>
                  <a:gd name="T4" fmla="*/ 0 w 200"/>
                  <a:gd name="T5" fmla="*/ 27 h 139"/>
                  <a:gd name="T6" fmla="*/ 0 w 200"/>
                  <a:gd name="T7" fmla="*/ 113 h 139"/>
                  <a:gd name="T8" fmla="*/ 26 w 200"/>
                  <a:gd name="T9" fmla="*/ 139 h 139"/>
                  <a:gd name="T10" fmla="*/ 174 w 200"/>
                  <a:gd name="T11" fmla="*/ 139 h 139"/>
                  <a:gd name="T12" fmla="*/ 200 w 200"/>
                  <a:gd name="T13" fmla="*/ 113 h 139"/>
                  <a:gd name="T14" fmla="*/ 200 w 200"/>
                  <a:gd name="T15" fmla="*/ 27 h 139"/>
                  <a:gd name="T16" fmla="*/ 174 w 200"/>
                  <a:gd name="T17" fmla="*/ 0 h 139"/>
                  <a:gd name="T18" fmla="*/ 185 w 200"/>
                  <a:gd name="T19" fmla="*/ 113 h 139"/>
                  <a:gd name="T20" fmla="*/ 174 w 200"/>
                  <a:gd name="T21" fmla="*/ 124 h 139"/>
                  <a:gd name="T22" fmla="*/ 26 w 200"/>
                  <a:gd name="T23" fmla="*/ 124 h 139"/>
                  <a:gd name="T24" fmla="*/ 15 w 200"/>
                  <a:gd name="T25" fmla="*/ 113 h 139"/>
                  <a:gd name="T26" fmla="*/ 15 w 200"/>
                  <a:gd name="T27" fmla="*/ 27 h 139"/>
                  <a:gd name="T28" fmla="*/ 26 w 200"/>
                  <a:gd name="T29" fmla="*/ 16 h 139"/>
                  <a:gd name="T30" fmla="*/ 174 w 200"/>
                  <a:gd name="T31" fmla="*/ 16 h 139"/>
                  <a:gd name="T32" fmla="*/ 185 w 200"/>
                  <a:gd name="T33" fmla="*/ 27 h 139"/>
                  <a:gd name="T34" fmla="*/ 185 w 200"/>
                  <a:gd name="T35" fmla="*/ 11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0" h="139">
                    <a:moveTo>
                      <a:pt x="174" y="0"/>
                    </a:moveTo>
                    <a:cubicBezTo>
                      <a:pt x="26" y="0"/>
                      <a:pt x="26" y="0"/>
                      <a:pt x="26" y="0"/>
                    </a:cubicBezTo>
                    <a:cubicBezTo>
                      <a:pt x="12" y="0"/>
                      <a:pt x="0" y="12"/>
                      <a:pt x="0" y="27"/>
                    </a:cubicBezTo>
                    <a:cubicBezTo>
                      <a:pt x="0" y="113"/>
                      <a:pt x="0" y="113"/>
                      <a:pt x="0" y="113"/>
                    </a:cubicBezTo>
                    <a:cubicBezTo>
                      <a:pt x="0" y="127"/>
                      <a:pt x="12" y="139"/>
                      <a:pt x="26" y="139"/>
                    </a:cubicBezTo>
                    <a:cubicBezTo>
                      <a:pt x="174" y="139"/>
                      <a:pt x="174" y="139"/>
                      <a:pt x="174" y="139"/>
                    </a:cubicBezTo>
                    <a:cubicBezTo>
                      <a:pt x="188" y="139"/>
                      <a:pt x="200" y="127"/>
                      <a:pt x="200" y="113"/>
                    </a:cubicBezTo>
                    <a:cubicBezTo>
                      <a:pt x="200" y="27"/>
                      <a:pt x="200" y="27"/>
                      <a:pt x="200" y="27"/>
                    </a:cubicBezTo>
                    <a:cubicBezTo>
                      <a:pt x="200" y="12"/>
                      <a:pt x="188" y="0"/>
                      <a:pt x="174" y="0"/>
                    </a:cubicBezTo>
                    <a:moveTo>
                      <a:pt x="185" y="113"/>
                    </a:moveTo>
                    <a:cubicBezTo>
                      <a:pt x="185" y="119"/>
                      <a:pt x="180" y="124"/>
                      <a:pt x="174" y="124"/>
                    </a:cubicBezTo>
                    <a:cubicBezTo>
                      <a:pt x="26" y="124"/>
                      <a:pt x="26" y="124"/>
                      <a:pt x="26" y="124"/>
                    </a:cubicBezTo>
                    <a:cubicBezTo>
                      <a:pt x="20" y="124"/>
                      <a:pt x="15" y="119"/>
                      <a:pt x="15" y="113"/>
                    </a:cubicBezTo>
                    <a:cubicBezTo>
                      <a:pt x="15" y="27"/>
                      <a:pt x="15" y="27"/>
                      <a:pt x="15" y="27"/>
                    </a:cubicBezTo>
                    <a:cubicBezTo>
                      <a:pt x="15" y="21"/>
                      <a:pt x="20" y="16"/>
                      <a:pt x="26" y="16"/>
                    </a:cubicBezTo>
                    <a:cubicBezTo>
                      <a:pt x="174" y="16"/>
                      <a:pt x="174" y="16"/>
                      <a:pt x="174" y="16"/>
                    </a:cubicBezTo>
                    <a:cubicBezTo>
                      <a:pt x="180" y="16"/>
                      <a:pt x="185" y="21"/>
                      <a:pt x="185" y="27"/>
                    </a:cubicBezTo>
                    <a:lnTo>
                      <a:pt x="185" y="1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19" tIns="44809" rIns="89619" bIns="44809"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13620"/>
                <a:endParaRPr lang="en-US" sz="1176">
                  <a:solidFill>
                    <a:srgbClr val="000000"/>
                  </a:solidFill>
                </a:endParaRPr>
              </a:p>
            </p:txBody>
          </p:sp>
          <p:sp>
            <p:nvSpPr>
              <p:cNvPr id="52" name="Freeform 51"/>
              <p:cNvSpPr>
                <a:spLocks/>
              </p:cNvSpPr>
              <p:nvPr/>
            </p:nvSpPr>
            <p:spPr bwMode="black">
              <a:xfrm>
                <a:off x="3178176" y="2154238"/>
                <a:ext cx="1035050" cy="239713"/>
              </a:xfrm>
              <a:custGeom>
                <a:avLst/>
                <a:gdLst>
                  <a:gd name="T0" fmla="*/ 7 w 276"/>
                  <a:gd name="T1" fmla="*/ 64 h 64"/>
                  <a:gd name="T2" fmla="*/ 269 w 276"/>
                  <a:gd name="T3" fmla="*/ 64 h 64"/>
                  <a:gd name="T4" fmla="*/ 276 w 276"/>
                  <a:gd name="T5" fmla="*/ 57 h 64"/>
                  <a:gd name="T6" fmla="*/ 276 w 276"/>
                  <a:gd name="T7" fmla="*/ 54 h 64"/>
                  <a:gd name="T8" fmla="*/ 272 w 276"/>
                  <a:gd name="T9" fmla="*/ 42 h 64"/>
                  <a:gd name="T10" fmla="*/ 240 w 276"/>
                  <a:gd name="T11" fmla="*/ 5 h 64"/>
                  <a:gd name="T12" fmla="*/ 229 w 276"/>
                  <a:gd name="T13" fmla="*/ 0 h 64"/>
                  <a:gd name="T14" fmla="*/ 47 w 276"/>
                  <a:gd name="T15" fmla="*/ 0 h 64"/>
                  <a:gd name="T16" fmla="*/ 36 w 276"/>
                  <a:gd name="T17" fmla="*/ 5 h 64"/>
                  <a:gd name="T18" fmla="*/ 4 w 276"/>
                  <a:gd name="T19" fmla="*/ 42 h 64"/>
                  <a:gd name="T20" fmla="*/ 0 w 276"/>
                  <a:gd name="T21" fmla="*/ 54 h 64"/>
                  <a:gd name="T22" fmla="*/ 0 w 276"/>
                  <a:gd name="T23" fmla="*/ 57 h 64"/>
                  <a:gd name="T24" fmla="*/ 7 w 276"/>
                  <a:gd name="T25"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6" h="64">
                    <a:moveTo>
                      <a:pt x="7" y="64"/>
                    </a:moveTo>
                    <a:cubicBezTo>
                      <a:pt x="269" y="64"/>
                      <a:pt x="269" y="64"/>
                      <a:pt x="269" y="64"/>
                    </a:cubicBezTo>
                    <a:cubicBezTo>
                      <a:pt x="273" y="64"/>
                      <a:pt x="276" y="61"/>
                      <a:pt x="276" y="57"/>
                    </a:cubicBezTo>
                    <a:cubicBezTo>
                      <a:pt x="276" y="54"/>
                      <a:pt x="276" y="54"/>
                      <a:pt x="276" y="54"/>
                    </a:cubicBezTo>
                    <a:cubicBezTo>
                      <a:pt x="276" y="50"/>
                      <a:pt x="274" y="45"/>
                      <a:pt x="272" y="42"/>
                    </a:cubicBezTo>
                    <a:cubicBezTo>
                      <a:pt x="240" y="5"/>
                      <a:pt x="240" y="5"/>
                      <a:pt x="240" y="5"/>
                    </a:cubicBezTo>
                    <a:cubicBezTo>
                      <a:pt x="238" y="2"/>
                      <a:pt x="233" y="0"/>
                      <a:pt x="229" y="0"/>
                    </a:cubicBezTo>
                    <a:cubicBezTo>
                      <a:pt x="47" y="0"/>
                      <a:pt x="47" y="0"/>
                      <a:pt x="47" y="0"/>
                    </a:cubicBezTo>
                    <a:cubicBezTo>
                      <a:pt x="43" y="0"/>
                      <a:pt x="38" y="2"/>
                      <a:pt x="36" y="5"/>
                    </a:cubicBezTo>
                    <a:cubicBezTo>
                      <a:pt x="4" y="42"/>
                      <a:pt x="4" y="42"/>
                      <a:pt x="4" y="42"/>
                    </a:cubicBezTo>
                    <a:cubicBezTo>
                      <a:pt x="2" y="45"/>
                      <a:pt x="0" y="50"/>
                      <a:pt x="0" y="54"/>
                    </a:cubicBezTo>
                    <a:cubicBezTo>
                      <a:pt x="0" y="57"/>
                      <a:pt x="0" y="57"/>
                      <a:pt x="0" y="57"/>
                    </a:cubicBezTo>
                    <a:cubicBezTo>
                      <a:pt x="0" y="61"/>
                      <a:pt x="3" y="64"/>
                      <a:pt x="7" y="6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19" tIns="44809" rIns="89619" bIns="44809"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13620"/>
                <a:endParaRPr lang="en-US" sz="1176">
                  <a:solidFill>
                    <a:srgbClr val="000000"/>
                  </a:solidFill>
                </a:endParaRPr>
              </a:p>
            </p:txBody>
          </p:sp>
          <p:sp>
            <p:nvSpPr>
              <p:cNvPr id="53" name="Freeform 52"/>
              <p:cNvSpPr>
                <a:spLocks noEditPoints="1"/>
              </p:cNvSpPr>
              <p:nvPr/>
            </p:nvSpPr>
            <p:spPr bwMode="black">
              <a:xfrm>
                <a:off x="4730751" y="1639888"/>
                <a:ext cx="781050" cy="608013"/>
              </a:xfrm>
              <a:custGeom>
                <a:avLst/>
                <a:gdLst>
                  <a:gd name="T0" fmla="*/ 177 w 208"/>
                  <a:gd name="T1" fmla="*/ 0 h 162"/>
                  <a:gd name="T2" fmla="*/ 31 w 208"/>
                  <a:gd name="T3" fmla="*/ 0 h 162"/>
                  <a:gd name="T4" fmla="*/ 0 w 208"/>
                  <a:gd name="T5" fmla="*/ 31 h 162"/>
                  <a:gd name="T6" fmla="*/ 0 w 208"/>
                  <a:gd name="T7" fmla="*/ 131 h 162"/>
                  <a:gd name="T8" fmla="*/ 31 w 208"/>
                  <a:gd name="T9" fmla="*/ 162 h 162"/>
                  <a:gd name="T10" fmla="*/ 177 w 208"/>
                  <a:gd name="T11" fmla="*/ 162 h 162"/>
                  <a:gd name="T12" fmla="*/ 208 w 208"/>
                  <a:gd name="T13" fmla="*/ 131 h 162"/>
                  <a:gd name="T14" fmla="*/ 208 w 208"/>
                  <a:gd name="T15" fmla="*/ 31 h 162"/>
                  <a:gd name="T16" fmla="*/ 177 w 208"/>
                  <a:gd name="T17" fmla="*/ 0 h 162"/>
                  <a:gd name="T18" fmla="*/ 190 w 208"/>
                  <a:gd name="T19" fmla="*/ 131 h 162"/>
                  <a:gd name="T20" fmla="*/ 177 w 208"/>
                  <a:gd name="T21" fmla="*/ 144 h 162"/>
                  <a:gd name="T22" fmla="*/ 31 w 208"/>
                  <a:gd name="T23" fmla="*/ 144 h 162"/>
                  <a:gd name="T24" fmla="*/ 18 w 208"/>
                  <a:gd name="T25" fmla="*/ 131 h 162"/>
                  <a:gd name="T26" fmla="*/ 18 w 208"/>
                  <a:gd name="T27" fmla="*/ 31 h 162"/>
                  <a:gd name="T28" fmla="*/ 31 w 208"/>
                  <a:gd name="T29" fmla="*/ 18 h 162"/>
                  <a:gd name="T30" fmla="*/ 177 w 208"/>
                  <a:gd name="T31" fmla="*/ 18 h 162"/>
                  <a:gd name="T32" fmla="*/ 190 w 208"/>
                  <a:gd name="T33" fmla="*/ 31 h 162"/>
                  <a:gd name="T34" fmla="*/ 190 w 208"/>
                  <a:gd name="T35" fmla="*/ 13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162">
                    <a:moveTo>
                      <a:pt x="177" y="0"/>
                    </a:moveTo>
                    <a:cubicBezTo>
                      <a:pt x="31" y="0"/>
                      <a:pt x="31" y="0"/>
                      <a:pt x="31" y="0"/>
                    </a:cubicBezTo>
                    <a:cubicBezTo>
                      <a:pt x="14" y="0"/>
                      <a:pt x="0" y="14"/>
                      <a:pt x="0" y="31"/>
                    </a:cubicBezTo>
                    <a:cubicBezTo>
                      <a:pt x="0" y="131"/>
                      <a:pt x="0" y="131"/>
                      <a:pt x="0" y="131"/>
                    </a:cubicBezTo>
                    <a:cubicBezTo>
                      <a:pt x="0" y="148"/>
                      <a:pt x="14" y="162"/>
                      <a:pt x="31" y="162"/>
                    </a:cubicBezTo>
                    <a:cubicBezTo>
                      <a:pt x="177" y="162"/>
                      <a:pt x="177" y="162"/>
                      <a:pt x="177" y="162"/>
                    </a:cubicBezTo>
                    <a:cubicBezTo>
                      <a:pt x="194" y="162"/>
                      <a:pt x="208" y="148"/>
                      <a:pt x="208" y="131"/>
                    </a:cubicBezTo>
                    <a:cubicBezTo>
                      <a:pt x="208" y="31"/>
                      <a:pt x="208" y="31"/>
                      <a:pt x="208" y="31"/>
                    </a:cubicBezTo>
                    <a:cubicBezTo>
                      <a:pt x="208" y="14"/>
                      <a:pt x="194" y="0"/>
                      <a:pt x="177" y="0"/>
                    </a:cubicBezTo>
                    <a:moveTo>
                      <a:pt x="190" y="131"/>
                    </a:moveTo>
                    <a:cubicBezTo>
                      <a:pt x="190" y="138"/>
                      <a:pt x="184" y="144"/>
                      <a:pt x="177" y="144"/>
                    </a:cubicBezTo>
                    <a:cubicBezTo>
                      <a:pt x="31" y="144"/>
                      <a:pt x="31" y="144"/>
                      <a:pt x="31" y="144"/>
                    </a:cubicBezTo>
                    <a:cubicBezTo>
                      <a:pt x="24" y="144"/>
                      <a:pt x="18" y="138"/>
                      <a:pt x="18" y="131"/>
                    </a:cubicBezTo>
                    <a:cubicBezTo>
                      <a:pt x="18" y="31"/>
                      <a:pt x="18" y="31"/>
                      <a:pt x="18" y="31"/>
                    </a:cubicBezTo>
                    <a:cubicBezTo>
                      <a:pt x="18" y="24"/>
                      <a:pt x="24" y="18"/>
                      <a:pt x="31" y="18"/>
                    </a:cubicBezTo>
                    <a:cubicBezTo>
                      <a:pt x="177" y="18"/>
                      <a:pt x="177" y="18"/>
                      <a:pt x="177" y="18"/>
                    </a:cubicBezTo>
                    <a:cubicBezTo>
                      <a:pt x="184" y="18"/>
                      <a:pt x="190" y="24"/>
                      <a:pt x="190" y="31"/>
                    </a:cubicBezTo>
                    <a:lnTo>
                      <a:pt x="190" y="1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19" tIns="44809" rIns="89619" bIns="44809"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13620"/>
                <a:endParaRPr lang="en-US" sz="1176">
                  <a:solidFill>
                    <a:srgbClr val="000000"/>
                  </a:solidFill>
                </a:endParaRPr>
              </a:p>
            </p:txBody>
          </p:sp>
          <p:sp>
            <p:nvSpPr>
              <p:cNvPr id="54" name="Freeform 53"/>
              <p:cNvSpPr>
                <a:spLocks/>
              </p:cNvSpPr>
              <p:nvPr/>
            </p:nvSpPr>
            <p:spPr bwMode="black">
              <a:xfrm>
                <a:off x="4911726" y="2289176"/>
                <a:ext cx="419100" cy="104775"/>
              </a:xfrm>
              <a:custGeom>
                <a:avLst/>
                <a:gdLst>
                  <a:gd name="T0" fmla="*/ 112 w 112"/>
                  <a:gd name="T1" fmla="*/ 25 h 28"/>
                  <a:gd name="T2" fmla="*/ 112 w 112"/>
                  <a:gd name="T3" fmla="*/ 23 h 28"/>
                  <a:gd name="T4" fmla="*/ 110 w 112"/>
                  <a:gd name="T5" fmla="*/ 18 h 28"/>
                  <a:gd name="T6" fmla="*/ 96 w 112"/>
                  <a:gd name="T7" fmla="*/ 2 h 28"/>
                  <a:gd name="T8" fmla="*/ 91 w 112"/>
                  <a:gd name="T9" fmla="*/ 0 h 28"/>
                  <a:gd name="T10" fmla="*/ 21 w 112"/>
                  <a:gd name="T11" fmla="*/ 0 h 28"/>
                  <a:gd name="T12" fmla="*/ 16 w 112"/>
                  <a:gd name="T13" fmla="*/ 2 h 28"/>
                  <a:gd name="T14" fmla="*/ 2 w 112"/>
                  <a:gd name="T15" fmla="*/ 18 h 28"/>
                  <a:gd name="T16" fmla="*/ 0 w 112"/>
                  <a:gd name="T17" fmla="*/ 23 h 28"/>
                  <a:gd name="T18" fmla="*/ 0 w 112"/>
                  <a:gd name="T19" fmla="*/ 25 h 28"/>
                  <a:gd name="T20" fmla="*/ 3 w 112"/>
                  <a:gd name="T21" fmla="*/ 28 h 28"/>
                  <a:gd name="T22" fmla="*/ 109 w 112"/>
                  <a:gd name="T23" fmla="*/ 28 h 28"/>
                  <a:gd name="T24" fmla="*/ 112 w 112"/>
                  <a:gd name="T25" fmla="*/ 2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2" h="28">
                    <a:moveTo>
                      <a:pt x="112" y="25"/>
                    </a:moveTo>
                    <a:cubicBezTo>
                      <a:pt x="112" y="23"/>
                      <a:pt x="112" y="23"/>
                      <a:pt x="112" y="23"/>
                    </a:cubicBezTo>
                    <a:cubicBezTo>
                      <a:pt x="112" y="22"/>
                      <a:pt x="111" y="20"/>
                      <a:pt x="110" y="18"/>
                    </a:cubicBezTo>
                    <a:cubicBezTo>
                      <a:pt x="96" y="2"/>
                      <a:pt x="96" y="2"/>
                      <a:pt x="96" y="2"/>
                    </a:cubicBezTo>
                    <a:cubicBezTo>
                      <a:pt x="95" y="1"/>
                      <a:pt x="93" y="0"/>
                      <a:pt x="91" y="0"/>
                    </a:cubicBezTo>
                    <a:cubicBezTo>
                      <a:pt x="21" y="0"/>
                      <a:pt x="21" y="0"/>
                      <a:pt x="21" y="0"/>
                    </a:cubicBezTo>
                    <a:cubicBezTo>
                      <a:pt x="19" y="0"/>
                      <a:pt x="17" y="1"/>
                      <a:pt x="16" y="2"/>
                    </a:cubicBezTo>
                    <a:cubicBezTo>
                      <a:pt x="2" y="18"/>
                      <a:pt x="2" y="18"/>
                      <a:pt x="2" y="18"/>
                    </a:cubicBezTo>
                    <a:cubicBezTo>
                      <a:pt x="1" y="20"/>
                      <a:pt x="0" y="22"/>
                      <a:pt x="0" y="23"/>
                    </a:cubicBezTo>
                    <a:cubicBezTo>
                      <a:pt x="0" y="25"/>
                      <a:pt x="0" y="25"/>
                      <a:pt x="0" y="25"/>
                    </a:cubicBezTo>
                    <a:cubicBezTo>
                      <a:pt x="0" y="26"/>
                      <a:pt x="1" y="28"/>
                      <a:pt x="3" y="28"/>
                    </a:cubicBezTo>
                    <a:cubicBezTo>
                      <a:pt x="109" y="28"/>
                      <a:pt x="109" y="28"/>
                      <a:pt x="109" y="28"/>
                    </a:cubicBezTo>
                    <a:cubicBezTo>
                      <a:pt x="111" y="28"/>
                      <a:pt x="112" y="26"/>
                      <a:pt x="112"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19" tIns="44809" rIns="89619" bIns="44809"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13620"/>
                <a:endParaRPr lang="en-US" sz="1176">
                  <a:solidFill>
                    <a:srgbClr val="000000"/>
                  </a:solidFill>
                </a:endParaRPr>
              </a:p>
            </p:txBody>
          </p:sp>
          <p:sp>
            <p:nvSpPr>
              <p:cNvPr id="55" name="Freeform 54"/>
              <p:cNvSpPr>
                <a:spLocks noEditPoints="1"/>
              </p:cNvSpPr>
              <p:nvPr/>
            </p:nvSpPr>
            <p:spPr bwMode="black">
              <a:xfrm>
                <a:off x="5586413" y="1639888"/>
                <a:ext cx="385763" cy="754063"/>
              </a:xfrm>
              <a:custGeom>
                <a:avLst/>
                <a:gdLst>
                  <a:gd name="T0" fmla="*/ 89 w 103"/>
                  <a:gd name="T1" fmla="*/ 0 h 201"/>
                  <a:gd name="T2" fmla="*/ 13 w 103"/>
                  <a:gd name="T3" fmla="*/ 0 h 201"/>
                  <a:gd name="T4" fmla="*/ 0 w 103"/>
                  <a:gd name="T5" fmla="*/ 13 h 201"/>
                  <a:gd name="T6" fmla="*/ 0 w 103"/>
                  <a:gd name="T7" fmla="*/ 187 h 201"/>
                  <a:gd name="T8" fmla="*/ 13 w 103"/>
                  <a:gd name="T9" fmla="*/ 201 h 201"/>
                  <a:gd name="T10" fmla="*/ 89 w 103"/>
                  <a:gd name="T11" fmla="*/ 201 h 201"/>
                  <a:gd name="T12" fmla="*/ 103 w 103"/>
                  <a:gd name="T13" fmla="*/ 187 h 201"/>
                  <a:gd name="T14" fmla="*/ 103 w 103"/>
                  <a:gd name="T15" fmla="*/ 13 h 201"/>
                  <a:gd name="T16" fmla="*/ 89 w 103"/>
                  <a:gd name="T17" fmla="*/ 0 h 201"/>
                  <a:gd name="T18" fmla="*/ 52 w 103"/>
                  <a:gd name="T19" fmla="*/ 187 h 201"/>
                  <a:gd name="T20" fmla="*/ 40 w 103"/>
                  <a:gd name="T21" fmla="*/ 175 h 201"/>
                  <a:gd name="T22" fmla="*/ 52 w 103"/>
                  <a:gd name="T23" fmla="*/ 163 h 201"/>
                  <a:gd name="T24" fmla="*/ 63 w 103"/>
                  <a:gd name="T25" fmla="*/ 175 h 201"/>
                  <a:gd name="T26" fmla="*/ 52 w 103"/>
                  <a:gd name="T27" fmla="*/ 18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3" h="201">
                    <a:moveTo>
                      <a:pt x="89" y="0"/>
                    </a:moveTo>
                    <a:cubicBezTo>
                      <a:pt x="13" y="0"/>
                      <a:pt x="13" y="0"/>
                      <a:pt x="13" y="0"/>
                    </a:cubicBezTo>
                    <a:cubicBezTo>
                      <a:pt x="6" y="0"/>
                      <a:pt x="0" y="6"/>
                      <a:pt x="0" y="13"/>
                    </a:cubicBezTo>
                    <a:cubicBezTo>
                      <a:pt x="0" y="187"/>
                      <a:pt x="0" y="187"/>
                      <a:pt x="0" y="187"/>
                    </a:cubicBezTo>
                    <a:cubicBezTo>
                      <a:pt x="0" y="195"/>
                      <a:pt x="6" y="201"/>
                      <a:pt x="13" y="201"/>
                    </a:cubicBezTo>
                    <a:cubicBezTo>
                      <a:pt x="89" y="201"/>
                      <a:pt x="89" y="201"/>
                      <a:pt x="89" y="201"/>
                    </a:cubicBezTo>
                    <a:cubicBezTo>
                      <a:pt x="97" y="201"/>
                      <a:pt x="103" y="195"/>
                      <a:pt x="103" y="187"/>
                    </a:cubicBezTo>
                    <a:cubicBezTo>
                      <a:pt x="103" y="13"/>
                      <a:pt x="103" y="13"/>
                      <a:pt x="103" y="13"/>
                    </a:cubicBezTo>
                    <a:cubicBezTo>
                      <a:pt x="103" y="6"/>
                      <a:pt x="97" y="0"/>
                      <a:pt x="89" y="0"/>
                    </a:cubicBezTo>
                    <a:moveTo>
                      <a:pt x="52" y="187"/>
                    </a:moveTo>
                    <a:cubicBezTo>
                      <a:pt x="45" y="187"/>
                      <a:pt x="40" y="181"/>
                      <a:pt x="40" y="175"/>
                    </a:cubicBezTo>
                    <a:cubicBezTo>
                      <a:pt x="40" y="168"/>
                      <a:pt x="45" y="163"/>
                      <a:pt x="52" y="163"/>
                    </a:cubicBezTo>
                    <a:cubicBezTo>
                      <a:pt x="58" y="163"/>
                      <a:pt x="63" y="168"/>
                      <a:pt x="63" y="175"/>
                    </a:cubicBezTo>
                    <a:cubicBezTo>
                      <a:pt x="63" y="181"/>
                      <a:pt x="58" y="187"/>
                      <a:pt x="52" y="18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19" tIns="44809" rIns="89619" bIns="44809"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13620"/>
                <a:endParaRPr lang="en-US" sz="1176">
                  <a:solidFill>
                    <a:srgbClr val="000000"/>
                  </a:solidFill>
                </a:endParaRPr>
              </a:p>
            </p:txBody>
          </p:sp>
          <p:sp>
            <p:nvSpPr>
              <p:cNvPr id="56" name="Freeform 55"/>
              <p:cNvSpPr>
                <a:spLocks noEditPoints="1"/>
              </p:cNvSpPr>
              <p:nvPr/>
            </p:nvSpPr>
            <p:spPr bwMode="black">
              <a:xfrm>
                <a:off x="2462213" y="3032126"/>
                <a:ext cx="525463" cy="804863"/>
              </a:xfrm>
              <a:custGeom>
                <a:avLst/>
                <a:gdLst>
                  <a:gd name="T0" fmla="*/ 109 w 140"/>
                  <a:gd name="T1" fmla="*/ 0 h 215"/>
                  <a:gd name="T2" fmla="*/ 31 w 140"/>
                  <a:gd name="T3" fmla="*/ 0 h 215"/>
                  <a:gd name="T4" fmla="*/ 0 w 140"/>
                  <a:gd name="T5" fmla="*/ 30 h 215"/>
                  <a:gd name="T6" fmla="*/ 0 w 140"/>
                  <a:gd name="T7" fmla="*/ 184 h 215"/>
                  <a:gd name="T8" fmla="*/ 31 w 140"/>
                  <a:gd name="T9" fmla="*/ 215 h 215"/>
                  <a:gd name="T10" fmla="*/ 109 w 140"/>
                  <a:gd name="T11" fmla="*/ 215 h 215"/>
                  <a:gd name="T12" fmla="*/ 140 w 140"/>
                  <a:gd name="T13" fmla="*/ 184 h 215"/>
                  <a:gd name="T14" fmla="*/ 140 w 140"/>
                  <a:gd name="T15" fmla="*/ 30 h 215"/>
                  <a:gd name="T16" fmla="*/ 109 w 140"/>
                  <a:gd name="T17" fmla="*/ 0 h 215"/>
                  <a:gd name="T18" fmla="*/ 122 w 140"/>
                  <a:gd name="T19" fmla="*/ 177 h 215"/>
                  <a:gd name="T20" fmla="*/ 109 w 140"/>
                  <a:gd name="T21" fmla="*/ 195 h 215"/>
                  <a:gd name="T22" fmla="*/ 31 w 140"/>
                  <a:gd name="T23" fmla="*/ 195 h 215"/>
                  <a:gd name="T24" fmla="*/ 18 w 140"/>
                  <a:gd name="T25" fmla="*/ 177 h 215"/>
                  <a:gd name="T26" fmla="*/ 18 w 140"/>
                  <a:gd name="T27" fmla="*/ 35 h 215"/>
                  <a:gd name="T28" fmla="*/ 31 w 140"/>
                  <a:gd name="T29" fmla="*/ 18 h 215"/>
                  <a:gd name="T30" fmla="*/ 109 w 140"/>
                  <a:gd name="T31" fmla="*/ 18 h 215"/>
                  <a:gd name="T32" fmla="*/ 122 w 140"/>
                  <a:gd name="T33" fmla="*/ 35 h 215"/>
                  <a:gd name="T34" fmla="*/ 122 w 140"/>
                  <a:gd name="T35" fmla="*/ 177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0" h="215">
                    <a:moveTo>
                      <a:pt x="109" y="0"/>
                    </a:moveTo>
                    <a:cubicBezTo>
                      <a:pt x="31" y="0"/>
                      <a:pt x="31" y="0"/>
                      <a:pt x="31" y="0"/>
                    </a:cubicBezTo>
                    <a:cubicBezTo>
                      <a:pt x="14" y="0"/>
                      <a:pt x="0" y="13"/>
                      <a:pt x="0" y="30"/>
                    </a:cubicBezTo>
                    <a:cubicBezTo>
                      <a:pt x="0" y="184"/>
                      <a:pt x="0" y="184"/>
                      <a:pt x="0" y="184"/>
                    </a:cubicBezTo>
                    <a:cubicBezTo>
                      <a:pt x="0" y="201"/>
                      <a:pt x="14" y="215"/>
                      <a:pt x="31" y="215"/>
                    </a:cubicBezTo>
                    <a:cubicBezTo>
                      <a:pt x="109" y="215"/>
                      <a:pt x="109" y="215"/>
                      <a:pt x="109" y="215"/>
                    </a:cubicBezTo>
                    <a:cubicBezTo>
                      <a:pt x="126" y="215"/>
                      <a:pt x="140" y="201"/>
                      <a:pt x="140" y="184"/>
                    </a:cubicBezTo>
                    <a:cubicBezTo>
                      <a:pt x="140" y="30"/>
                      <a:pt x="140" y="30"/>
                      <a:pt x="140" y="30"/>
                    </a:cubicBezTo>
                    <a:cubicBezTo>
                      <a:pt x="140" y="13"/>
                      <a:pt x="126" y="0"/>
                      <a:pt x="109" y="0"/>
                    </a:cubicBezTo>
                    <a:moveTo>
                      <a:pt x="122" y="177"/>
                    </a:moveTo>
                    <a:cubicBezTo>
                      <a:pt x="122" y="187"/>
                      <a:pt x="116" y="195"/>
                      <a:pt x="109" y="195"/>
                    </a:cubicBezTo>
                    <a:cubicBezTo>
                      <a:pt x="31" y="195"/>
                      <a:pt x="31" y="195"/>
                      <a:pt x="31" y="195"/>
                    </a:cubicBezTo>
                    <a:cubicBezTo>
                      <a:pt x="24" y="195"/>
                      <a:pt x="18" y="187"/>
                      <a:pt x="18" y="177"/>
                    </a:cubicBezTo>
                    <a:cubicBezTo>
                      <a:pt x="18" y="35"/>
                      <a:pt x="18" y="35"/>
                      <a:pt x="18" y="35"/>
                    </a:cubicBezTo>
                    <a:cubicBezTo>
                      <a:pt x="18" y="26"/>
                      <a:pt x="24" y="18"/>
                      <a:pt x="31" y="18"/>
                    </a:cubicBezTo>
                    <a:cubicBezTo>
                      <a:pt x="109" y="18"/>
                      <a:pt x="109" y="18"/>
                      <a:pt x="109" y="18"/>
                    </a:cubicBezTo>
                    <a:cubicBezTo>
                      <a:pt x="116" y="18"/>
                      <a:pt x="122" y="26"/>
                      <a:pt x="122" y="35"/>
                    </a:cubicBezTo>
                    <a:lnTo>
                      <a:pt x="122" y="17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19" tIns="44809" rIns="89619" bIns="44809"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13620"/>
                <a:endParaRPr lang="en-US" sz="1176">
                  <a:solidFill>
                    <a:srgbClr val="000000"/>
                  </a:solidFill>
                </a:endParaRPr>
              </a:p>
            </p:txBody>
          </p:sp>
          <p:sp>
            <p:nvSpPr>
              <p:cNvPr id="57" name="Freeform 56"/>
              <p:cNvSpPr>
                <a:spLocks noEditPoints="1"/>
              </p:cNvSpPr>
              <p:nvPr/>
            </p:nvSpPr>
            <p:spPr bwMode="black">
              <a:xfrm>
                <a:off x="5049838" y="4411663"/>
                <a:ext cx="739775" cy="854075"/>
              </a:xfrm>
              <a:custGeom>
                <a:avLst/>
                <a:gdLst>
                  <a:gd name="T0" fmla="*/ 98 w 197"/>
                  <a:gd name="T1" fmla="*/ 0 h 228"/>
                  <a:gd name="T2" fmla="*/ 0 w 197"/>
                  <a:gd name="T3" fmla="*/ 33 h 228"/>
                  <a:gd name="T4" fmla="*/ 0 w 197"/>
                  <a:gd name="T5" fmla="*/ 195 h 228"/>
                  <a:gd name="T6" fmla="*/ 98 w 197"/>
                  <a:gd name="T7" fmla="*/ 228 h 228"/>
                  <a:gd name="T8" fmla="*/ 197 w 197"/>
                  <a:gd name="T9" fmla="*/ 195 h 228"/>
                  <a:gd name="T10" fmla="*/ 197 w 197"/>
                  <a:gd name="T11" fmla="*/ 33 h 228"/>
                  <a:gd name="T12" fmla="*/ 98 w 197"/>
                  <a:gd name="T13" fmla="*/ 0 h 228"/>
                  <a:gd name="T14" fmla="*/ 98 w 197"/>
                  <a:gd name="T15" fmla="*/ 55 h 228"/>
                  <a:gd name="T16" fmla="*/ 15 w 197"/>
                  <a:gd name="T17" fmla="*/ 32 h 228"/>
                  <a:gd name="T18" fmla="*/ 98 w 197"/>
                  <a:gd name="T19" fmla="*/ 10 h 228"/>
                  <a:gd name="T20" fmla="*/ 182 w 197"/>
                  <a:gd name="T21" fmla="*/ 32 h 228"/>
                  <a:gd name="T22" fmla="*/ 98 w 197"/>
                  <a:gd name="T23" fmla="*/ 55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7" h="228">
                    <a:moveTo>
                      <a:pt x="98" y="0"/>
                    </a:moveTo>
                    <a:cubicBezTo>
                      <a:pt x="62" y="0"/>
                      <a:pt x="0" y="7"/>
                      <a:pt x="0" y="33"/>
                    </a:cubicBezTo>
                    <a:cubicBezTo>
                      <a:pt x="0" y="195"/>
                      <a:pt x="0" y="195"/>
                      <a:pt x="0" y="195"/>
                    </a:cubicBezTo>
                    <a:cubicBezTo>
                      <a:pt x="0" y="221"/>
                      <a:pt x="62" y="228"/>
                      <a:pt x="98" y="228"/>
                    </a:cubicBezTo>
                    <a:cubicBezTo>
                      <a:pt x="135" y="228"/>
                      <a:pt x="197" y="221"/>
                      <a:pt x="197" y="195"/>
                    </a:cubicBezTo>
                    <a:cubicBezTo>
                      <a:pt x="197" y="33"/>
                      <a:pt x="197" y="33"/>
                      <a:pt x="197" y="33"/>
                    </a:cubicBezTo>
                    <a:cubicBezTo>
                      <a:pt x="197" y="7"/>
                      <a:pt x="135" y="0"/>
                      <a:pt x="98" y="0"/>
                    </a:cubicBezTo>
                    <a:moveTo>
                      <a:pt x="98" y="55"/>
                    </a:moveTo>
                    <a:cubicBezTo>
                      <a:pt x="52" y="55"/>
                      <a:pt x="15" y="45"/>
                      <a:pt x="15" y="32"/>
                    </a:cubicBezTo>
                    <a:cubicBezTo>
                      <a:pt x="15" y="20"/>
                      <a:pt x="52" y="10"/>
                      <a:pt x="98" y="10"/>
                    </a:cubicBezTo>
                    <a:cubicBezTo>
                      <a:pt x="144" y="10"/>
                      <a:pt x="182" y="20"/>
                      <a:pt x="182" y="32"/>
                    </a:cubicBezTo>
                    <a:cubicBezTo>
                      <a:pt x="182" y="45"/>
                      <a:pt x="144" y="55"/>
                      <a:pt x="98" y="5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19" tIns="44809" rIns="89619" bIns="44809"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13620"/>
                <a:endParaRPr lang="en-US" sz="1176">
                  <a:solidFill>
                    <a:srgbClr val="000000"/>
                  </a:solidFill>
                </a:endParaRPr>
              </a:p>
            </p:txBody>
          </p:sp>
          <p:sp>
            <p:nvSpPr>
              <p:cNvPr id="58" name="Freeform 57"/>
              <p:cNvSpPr>
                <a:spLocks noEditPoints="1"/>
              </p:cNvSpPr>
              <p:nvPr/>
            </p:nvSpPr>
            <p:spPr bwMode="black">
              <a:xfrm>
                <a:off x="6043613" y="2960688"/>
                <a:ext cx="641350" cy="876300"/>
              </a:xfrm>
              <a:custGeom>
                <a:avLst/>
                <a:gdLst>
                  <a:gd name="T0" fmla="*/ 146 w 171"/>
                  <a:gd name="T1" fmla="*/ 0 h 234"/>
                  <a:gd name="T2" fmla="*/ 25 w 171"/>
                  <a:gd name="T3" fmla="*/ 0 h 234"/>
                  <a:gd name="T4" fmla="*/ 0 w 171"/>
                  <a:gd name="T5" fmla="*/ 25 h 234"/>
                  <a:gd name="T6" fmla="*/ 0 w 171"/>
                  <a:gd name="T7" fmla="*/ 209 h 234"/>
                  <a:gd name="T8" fmla="*/ 25 w 171"/>
                  <a:gd name="T9" fmla="*/ 234 h 234"/>
                  <a:gd name="T10" fmla="*/ 146 w 171"/>
                  <a:gd name="T11" fmla="*/ 234 h 234"/>
                  <a:gd name="T12" fmla="*/ 171 w 171"/>
                  <a:gd name="T13" fmla="*/ 209 h 234"/>
                  <a:gd name="T14" fmla="*/ 171 w 171"/>
                  <a:gd name="T15" fmla="*/ 25 h 234"/>
                  <a:gd name="T16" fmla="*/ 146 w 171"/>
                  <a:gd name="T17" fmla="*/ 0 h 234"/>
                  <a:gd name="T18" fmla="*/ 157 w 171"/>
                  <a:gd name="T19" fmla="*/ 183 h 234"/>
                  <a:gd name="T20" fmla="*/ 146 w 171"/>
                  <a:gd name="T21" fmla="*/ 193 h 234"/>
                  <a:gd name="T22" fmla="*/ 25 w 171"/>
                  <a:gd name="T23" fmla="*/ 193 h 234"/>
                  <a:gd name="T24" fmla="*/ 15 w 171"/>
                  <a:gd name="T25" fmla="*/ 183 h 234"/>
                  <a:gd name="T26" fmla="*/ 15 w 171"/>
                  <a:gd name="T27" fmla="*/ 25 h 234"/>
                  <a:gd name="T28" fmla="*/ 25 w 171"/>
                  <a:gd name="T29" fmla="*/ 14 h 234"/>
                  <a:gd name="T30" fmla="*/ 146 w 171"/>
                  <a:gd name="T31" fmla="*/ 14 h 234"/>
                  <a:gd name="T32" fmla="*/ 157 w 171"/>
                  <a:gd name="T33" fmla="*/ 25 h 234"/>
                  <a:gd name="T34" fmla="*/ 157 w 171"/>
                  <a:gd name="T35" fmla="*/ 18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234">
                    <a:moveTo>
                      <a:pt x="146" y="0"/>
                    </a:moveTo>
                    <a:cubicBezTo>
                      <a:pt x="25" y="0"/>
                      <a:pt x="25" y="0"/>
                      <a:pt x="25" y="0"/>
                    </a:cubicBezTo>
                    <a:cubicBezTo>
                      <a:pt x="11" y="0"/>
                      <a:pt x="0" y="11"/>
                      <a:pt x="0" y="25"/>
                    </a:cubicBezTo>
                    <a:cubicBezTo>
                      <a:pt x="0" y="209"/>
                      <a:pt x="0" y="209"/>
                      <a:pt x="0" y="209"/>
                    </a:cubicBezTo>
                    <a:cubicBezTo>
                      <a:pt x="0" y="223"/>
                      <a:pt x="11" y="234"/>
                      <a:pt x="25" y="234"/>
                    </a:cubicBezTo>
                    <a:cubicBezTo>
                      <a:pt x="146" y="234"/>
                      <a:pt x="146" y="234"/>
                      <a:pt x="146" y="234"/>
                    </a:cubicBezTo>
                    <a:cubicBezTo>
                      <a:pt x="160" y="234"/>
                      <a:pt x="171" y="223"/>
                      <a:pt x="171" y="209"/>
                    </a:cubicBezTo>
                    <a:cubicBezTo>
                      <a:pt x="171" y="25"/>
                      <a:pt x="171" y="25"/>
                      <a:pt x="171" y="25"/>
                    </a:cubicBezTo>
                    <a:cubicBezTo>
                      <a:pt x="171" y="11"/>
                      <a:pt x="160" y="0"/>
                      <a:pt x="146" y="0"/>
                    </a:cubicBezTo>
                    <a:moveTo>
                      <a:pt x="157" y="183"/>
                    </a:moveTo>
                    <a:cubicBezTo>
                      <a:pt x="157" y="188"/>
                      <a:pt x="152" y="193"/>
                      <a:pt x="146" y="193"/>
                    </a:cubicBezTo>
                    <a:cubicBezTo>
                      <a:pt x="25" y="193"/>
                      <a:pt x="25" y="193"/>
                      <a:pt x="25" y="193"/>
                    </a:cubicBezTo>
                    <a:cubicBezTo>
                      <a:pt x="19" y="193"/>
                      <a:pt x="15" y="188"/>
                      <a:pt x="15" y="183"/>
                    </a:cubicBezTo>
                    <a:cubicBezTo>
                      <a:pt x="15" y="25"/>
                      <a:pt x="15" y="25"/>
                      <a:pt x="15" y="25"/>
                    </a:cubicBezTo>
                    <a:cubicBezTo>
                      <a:pt x="15" y="19"/>
                      <a:pt x="19" y="14"/>
                      <a:pt x="25" y="14"/>
                    </a:cubicBezTo>
                    <a:cubicBezTo>
                      <a:pt x="146" y="14"/>
                      <a:pt x="146" y="14"/>
                      <a:pt x="146" y="14"/>
                    </a:cubicBezTo>
                    <a:cubicBezTo>
                      <a:pt x="152" y="14"/>
                      <a:pt x="157" y="19"/>
                      <a:pt x="157" y="25"/>
                    </a:cubicBezTo>
                    <a:lnTo>
                      <a:pt x="157" y="18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19" tIns="44809" rIns="89619" bIns="44809"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13620"/>
                <a:endParaRPr lang="en-US" sz="1176">
                  <a:solidFill>
                    <a:srgbClr val="000000"/>
                  </a:solidFill>
                </a:endParaRPr>
              </a:p>
            </p:txBody>
          </p:sp>
          <p:sp>
            <p:nvSpPr>
              <p:cNvPr id="59" name="Oval 58"/>
              <p:cNvSpPr>
                <a:spLocks noChangeArrowheads="1"/>
              </p:cNvSpPr>
              <p:nvPr/>
            </p:nvSpPr>
            <p:spPr bwMode="black">
              <a:xfrm>
                <a:off x="6224588" y="3725863"/>
                <a:ext cx="52388" cy="523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19" tIns="44809" rIns="89619" bIns="44809"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13620"/>
                <a:endParaRPr lang="en-US" sz="1176">
                  <a:solidFill>
                    <a:srgbClr val="000000"/>
                  </a:solidFill>
                </a:endParaRPr>
              </a:p>
            </p:txBody>
          </p:sp>
          <p:sp>
            <p:nvSpPr>
              <p:cNvPr id="60" name="Oval 59"/>
              <p:cNvSpPr>
                <a:spLocks noChangeArrowheads="1"/>
              </p:cNvSpPr>
              <p:nvPr/>
            </p:nvSpPr>
            <p:spPr bwMode="black">
              <a:xfrm>
                <a:off x="6453188" y="3725863"/>
                <a:ext cx="52388" cy="523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19" tIns="44809" rIns="89619" bIns="44809"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13620"/>
                <a:endParaRPr lang="en-US" sz="1176">
                  <a:solidFill>
                    <a:srgbClr val="000000"/>
                  </a:solidFill>
                </a:endParaRPr>
              </a:p>
            </p:txBody>
          </p:sp>
          <p:sp>
            <p:nvSpPr>
              <p:cNvPr id="61" name="Oval 60"/>
              <p:cNvSpPr>
                <a:spLocks noChangeArrowheads="1"/>
              </p:cNvSpPr>
              <p:nvPr/>
            </p:nvSpPr>
            <p:spPr bwMode="black">
              <a:xfrm>
                <a:off x="6340476" y="3725863"/>
                <a:ext cx="52388" cy="523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19" tIns="44809" rIns="89619" bIns="44809"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13620"/>
                <a:endParaRPr lang="en-US" sz="1176">
                  <a:solidFill>
                    <a:srgbClr val="000000"/>
                  </a:solidFill>
                </a:endParaRPr>
              </a:p>
            </p:txBody>
          </p:sp>
          <p:sp>
            <p:nvSpPr>
              <p:cNvPr id="62" name="Freeform 61"/>
              <p:cNvSpPr>
                <a:spLocks/>
              </p:cNvSpPr>
              <p:nvPr/>
            </p:nvSpPr>
            <p:spPr bwMode="black">
              <a:xfrm>
                <a:off x="3425826" y="4279901"/>
                <a:ext cx="442913" cy="161925"/>
              </a:xfrm>
              <a:custGeom>
                <a:avLst/>
                <a:gdLst>
                  <a:gd name="T0" fmla="*/ 0 w 118"/>
                  <a:gd name="T1" fmla="*/ 43 h 43"/>
                  <a:gd name="T2" fmla="*/ 14 w 118"/>
                  <a:gd name="T3" fmla="*/ 39 h 43"/>
                  <a:gd name="T4" fmla="*/ 108 w 118"/>
                  <a:gd name="T5" fmla="*/ 39 h 43"/>
                  <a:gd name="T6" fmla="*/ 118 w 118"/>
                  <a:gd name="T7" fmla="*/ 41 h 43"/>
                  <a:gd name="T8" fmla="*/ 105 w 118"/>
                  <a:gd name="T9" fmla="*/ 15 h 43"/>
                  <a:gd name="T10" fmla="*/ 81 w 118"/>
                  <a:gd name="T11" fmla="*/ 0 h 43"/>
                  <a:gd name="T12" fmla="*/ 39 w 118"/>
                  <a:gd name="T13" fmla="*/ 0 h 43"/>
                  <a:gd name="T14" fmla="*/ 15 w 118"/>
                  <a:gd name="T15" fmla="*/ 15 h 43"/>
                  <a:gd name="T16" fmla="*/ 0 w 118"/>
                  <a:gd name="T1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 h="43">
                    <a:moveTo>
                      <a:pt x="0" y="43"/>
                    </a:moveTo>
                    <a:cubicBezTo>
                      <a:pt x="4" y="40"/>
                      <a:pt x="9" y="39"/>
                      <a:pt x="14" y="39"/>
                    </a:cubicBezTo>
                    <a:cubicBezTo>
                      <a:pt x="108" y="39"/>
                      <a:pt x="108" y="39"/>
                      <a:pt x="108" y="39"/>
                    </a:cubicBezTo>
                    <a:cubicBezTo>
                      <a:pt x="111" y="39"/>
                      <a:pt x="115" y="40"/>
                      <a:pt x="118" y="41"/>
                    </a:cubicBezTo>
                    <a:cubicBezTo>
                      <a:pt x="105" y="15"/>
                      <a:pt x="105" y="15"/>
                      <a:pt x="105" y="15"/>
                    </a:cubicBezTo>
                    <a:cubicBezTo>
                      <a:pt x="101" y="7"/>
                      <a:pt x="90" y="0"/>
                      <a:pt x="81" y="0"/>
                    </a:cubicBezTo>
                    <a:cubicBezTo>
                      <a:pt x="39" y="0"/>
                      <a:pt x="39" y="0"/>
                      <a:pt x="39" y="0"/>
                    </a:cubicBezTo>
                    <a:cubicBezTo>
                      <a:pt x="30" y="0"/>
                      <a:pt x="19" y="7"/>
                      <a:pt x="15" y="15"/>
                    </a:cubicBezTo>
                    <a:lnTo>
                      <a:pt x="0"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19" tIns="44809" rIns="89619" bIns="44809"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13620"/>
                <a:endParaRPr lang="en-US" sz="1176">
                  <a:solidFill>
                    <a:srgbClr val="000000"/>
                  </a:solidFill>
                </a:endParaRPr>
              </a:p>
            </p:txBody>
          </p:sp>
          <p:sp>
            <p:nvSpPr>
              <p:cNvPr id="63" name="Freeform 62"/>
              <p:cNvSpPr>
                <a:spLocks noEditPoints="1"/>
              </p:cNvSpPr>
              <p:nvPr/>
            </p:nvSpPr>
            <p:spPr bwMode="black">
              <a:xfrm>
                <a:off x="3414713" y="4456113"/>
                <a:ext cx="476250" cy="809625"/>
              </a:xfrm>
              <a:custGeom>
                <a:avLst/>
                <a:gdLst>
                  <a:gd name="T0" fmla="*/ 119 w 127"/>
                  <a:gd name="T1" fmla="*/ 2 h 216"/>
                  <a:gd name="T2" fmla="*/ 111 w 127"/>
                  <a:gd name="T3" fmla="*/ 0 h 216"/>
                  <a:gd name="T4" fmla="*/ 17 w 127"/>
                  <a:gd name="T5" fmla="*/ 0 h 216"/>
                  <a:gd name="T6" fmla="*/ 9 w 127"/>
                  <a:gd name="T7" fmla="*/ 2 h 216"/>
                  <a:gd name="T8" fmla="*/ 0 w 127"/>
                  <a:gd name="T9" fmla="*/ 17 h 216"/>
                  <a:gd name="T10" fmla="*/ 0 w 127"/>
                  <a:gd name="T11" fmla="*/ 199 h 216"/>
                  <a:gd name="T12" fmla="*/ 17 w 127"/>
                  <a:gd name="T13" fmla="*/ 216 h 216"/>
                  <a:gd name="T14" fmla="*/ 111 w 127"/>
                  <a:gd name="T15" fmla="*/ 216 h 216"/>
                  <a:gd name="T16" fmla="*/ 127 w 127"/>
                  <a:gd name="T17" fmla="*/ 199 h 216"/>
                  <a:gd name="T18" fmla="*/ 127 w 127"/>
                  <a:gd name="T19" fmla="*/ 17 h 216"/>
                  <a:gd name="T20" fmla="*/ 119 w 127"/>
                  <a:gd name="T21" fmla="*/ 2 h 216"/>
                  <a:gd name="T22" fmla="*/ 105 w 127"/>
                  <a:gd name="T23" fmla="*/ 180 h 216"/>
                  <a:gd name="T24" fmla="*/ 29 w 127"/>
                  <a:gd name="T25" fmla="*/ 180 h 216"/>
                  <a:gd name="T26" fmla="*/ 22 w 127"/>
                  <a:gd name="T27" fmla="*/ 173 h 216"/>
                  <a:gd name="T28" fmla="*/ 29 w 127"/>
                  <a:gd name="T29" fmla="*/ 166 h 216"/>
                  <a:gd name="T30" fmla="*/ 105 w 127"/>
                  <a:gd name="T31" fmla="*/ 166 h 216"/>
                  <a:gd name="T32" fmla="*/ 111 w 127"/>
                  <a:gd name="T33" fmla="*/ 173 h 216"/>
                  <a:gd name="T34" fmla="*/ 105 w 127"/>
                  <a:gd name="T35" fmla="*/ 180 h 216"/>
                  <a:gd name="T36" fmla="*/ 105 w 127"/>
                  <a:gd name="T37" fmla="*/ 149 h 216"/>
                  <a:gd name="T38" fmla="*/ 29 w 127"/>
                  <a:gd name="T39" fmla="*/ 149 h 216"/>
                  <a:gd name="T40" fmla="*/ 22 w 127"/>
                  <a:gd name="T41" fmla="*/ 143 h 216"/>
                  <a:gd name="T42" fmla="*/ 29 w 127"/>
                  <a:gd name="T43" fmla="*/ 136 h 216"/>
                  <a:gd name="T44" fmla="*/ 105 w 127"/>
                  <a:gd name="T45" fmla="*/ 136 h 216"/>
                  <a:gd name="T46" fmla="*/ 111 w 127"/>
                  <a:gd name="T47" fmla="*/ 143 h 216"/>
                  <a:gd name="T48" fmla="*/ 105 w 127"/>
                  <a:gd name="T49" fmla="*/ 149 h 216"/>
                  <a:gd name="T50" fmla="*/ 105 w 127"/>
                  <a:gd name="T51" fmla="*/ 119 h 216"/>
                  <a:gd name="T52" fmla="*/ 29 w 127"/>
                  <a:gd name="T53" fmla="*/ 119 h 216"/>
                  <a:gd name="T54" fmla="*/ 22 w 127"/>
                  <a:gd name="T55" fmla="*/ 112 h 216"/>
                  <a:gd name="T56" fmla="*/ 29 w 127"/>
                  <a:gd name="T57" fmla="*/ 106 h 216"/>
                  <a:gd name="T58" fmla="*/ 105 w 127"/>
                  <a:gd name="T59" fmla="*/ 106 h 216"/>
                  <a:gd name="T60" fmla="*/ 111 w 127"/>
                  <a:gd name="T61" fmla="*/ 112 h 216"/>
                  <a:gd name="T62" fmla="*/ 105 w 127"/>
                  <a:gd name="T63" fmla="*/ 119 h 216"/>
                  <a:gd name="T64" fmla="*/ 102 w 127"/>
                  <a:gd name="T65" fmla="*/ 40 h 216"/>
                  <a:gd name="T66" fmla="*/ 93 w 127"/>
                  <a:gd name="T67" fmla="*/ 31 h 216"/>
                  <a:gd name="T68" fmla="*/ 102 w 127"/>
                  <a:gd name="T69" fmla="*/ 22 h 216"/>
                  <a:gd name="T70" fmla="*/ 111 w 127"/>
                  <a:gd name="T71" fmla="*/ 31 h 216"/>
                  <a:gd name="T72" fmla="*/ 102 w 127"/>
                  <a:gd name="T73" fmla="*/ 4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7" h="216">
                    <a:moveTo>
                      <a:pt x="119" y="2"/>
                    </a:moveTo>
                    <a:cubicBezTo>
                      <a:pt x="116" y="1"/>
                      <a:pt x="114" y="0"/>
                      <a:pt x="111" y="0"/>
                    </a:cubicBezTo>
                    <a:cubicBezTo>
                      <a:pt x="17" y="0"/>
                      <a:pt x="17" y="0"/>
                      <a:pt x="17" y="0"/>
                    </a:cubicBezTo>
                    <a:cubicBezTo>
                      <a:pt x="14" y="0"/>
                      <a:pt x="11" y="1"/>
                      <a:pt x="9" y="2"/>
                    </a:cubicBezTo>
                    <a:cubicBezTo>
                      <a:pt x="4" y="5"/>
                      <a:pt x="0" y="10"/>
                      <a:pt x="0" y="17"/>
                    </a:cubicBezTo>
                    <a:cubicBezTo>
                      <a:pt x="0" y="199"/>
                      <a:pt x="0" y="199"/>
                      <a:pt x="0" y="199"/>
                    </a:cubicBezTo>
                    <a:cubicBezTo>
                      <a:pt x="0" y="208"/>
                      <a:pt x="8" y="216"/>
                      <a:pt x="17" y="216"/>
                    </a:cubicBezTo>
                    <a:cubicBezTo>
                      <a:pt x="111" y="216"/>
                      <a:pt x="111" y="216"/>
                      <a:pt x="111" y="216"/>
                    </a:cubicBezTo>
                    <a:cubicBezTo>
                      <a:pt x="120" y="216"/>
                      <a:pt x="127" y="208"/>
                      <a:pt x="127" y="199"/>
                    </a:cubicBezTo>
                    <a:cubicBezTo>
                      <a:pt x="127" y="17"/>
                      <a:pt x="127" y="17"/>
                      <a:pt x="127" y="17"/>
                    </a:cubicBezTo>
                    <a:cubicBezTo>
                      <a:pt x="127" y="10"/>
                      <a:pt x="124" y="5"/>
                      <a:pt x="119" y="2"/>
                    </a:cubicBezTo>
                    <a:moveTo>
                      <a:pt x="105" y="180"/>
                    </a:moveTo>
                    <a:cubicBezTo>
                      <a:pt x="29" y="180"/>
                      <a:pt x="29" y="180"/>
                      <a:pt x="29" y="180"/>
                    </a:cubicBezTo>
                    <a:cubicBezTo>
                      <a:pt x="25" y="180"/>
                      <a:pt x="22" y="177"/>
                      <a:pt x="22" y="173"/>
                    </a:cubicBezTo>
                    <a:cubicBezTo>
                      <a:pt x="22" y="169"/>
                      <a:pt x="25" y="166"/>
                      <a:pt x="29" y="166"/>
                    </a:cubicBezTo>
                    <a:cubicBezTo>
                      <a:pt x="105" y="166"/>
                      <a:pt x="105" y="166"/>
                      <a:pt x="105" y="166"/>
                    </a:cubicBezTo>
                    <a:cubicBezTo>
                      <a:pt x="108" y="166"/>
                      <a:pt x="111" y="169"/>
                      <a:pt x="111" y="173"/>
                    </a:cubicBezTo>
                    <a:cubicBezTo>
                      <a:pt x="111" y="177"/>
                      <a:pt x="108" y="180"/>
                      <a:pt x="105" y="180"/>
                    </a:cubicBezTo>
                    <a:moveTo>
                      <a:pt x="105" y="149"/>
                    </a:moveTo>
                    <a:cubicBezTo>
                      <a:pt x="29" y="149"/>
                      <a:pt x="29" y="149"/>
                      <a:pt x="29" y="149"/>
                    </a:cubicBezTo>
                    <a:cubicBezTo>
                      <a:pt x="25" y="149"/>
                      <a:pt x="22" y="146"/>
                      <a:pt x="22" y="143"/>
                    </a:cubicBezTo>
                    <a:cubicBezTo>
                      <a:pt x="22" y="139"/>
                      <a:pt x="25" y="136"/>
                      <a:pt x="29" y="136"/>
                    </a:cubicBezTo>
                    <a:cubicBezTo>
                      <a:pt x="105" y="136"/>
                      <a:pt x="105" y="136"/>
                      <a:pt x="105" y="136"/>
                    </a:cubicBezTo>
                    <a:cubicBezTo>
                      <a:pt x="108" y="136"/>
                      <a:pt x="111" y="139"/>
                      <a:pt x="111" y="143"/>
                    </a:cubicBezTo>
                    <a:cubicBezTo>
                      <a:pt x="111" y="146"/>
                      <a:pt x="108" y="149"/>
                      <a:pt x="105" y="149"/>
                    </a:cubicBezTo>
                    <a:moveTo>
                      <a:pt x="105" y="119"/>
                    </a:moveTo>
                    <a:cubicBezTo>
                      <a:pt x="29" y="119"/>
                      <a:pt x="29" y="119"/>
                      <a:pt x="29" y="119"/>
                    </a:cubicBezTo>
                    <a:cubicBezTo>
                      <a:pt x="25" y="119"/>
                      <a:pt x="22" y="116"/>
                      <a:pt x="22" y="112"/>
                    </a:cubicBezTo>
                    <a:cubicBezTo>
                      <a:pt x="22" y="109"/>
                      <a:pt x="25" y="106"/>
                      <a:pt x="29" y="106"/>
                    </a:cubicBezTo>
                    <a:cubicBezTo>
                      <a:pt x="105" y="106"/>
                      <a:pt x="105" y="106"/>
                      <a:pt x="105" y="106"/>
                    </a:cubicBezTo>
                    <a:cubicBezTo>
                      <a:pt x="108" y="106"/>
                      <a:pt x="111" y="109"/>
                      <a:pt x="111" y="112"/>
                    </a:cubicBezTo>
                    <a:cubicBezTo>
                      <a:pt x="111" y="116"/>
                      <a:pt x="108" y="119"/>
                      <a:pt x="105" y="119"/>
                    </a:cubicBezTo>
                    <a:moveTo>
                      <a:pt x="102" y="40"/>
                    </a:moveTo>
                    <a:cubicBezTo>
                      <a:pt x="97" y="40"/>
                      <a:pt x="93" y="36"/>
                      <a:pt x="93" y="31"/>
                    </a:cubicBezTo>
                    <a:cubicBezTo>
                      <a:pt x="93" y="26"/>
                      <a:pt x="97" y="22"/>
                      <a:pt x="102" y="22"/>
                    </a:cubicBezTo>
                    <a:cubicBezTo>
                      <a:pt x="107" y="22"/>
                      <a:pt x="111" y="26"/>
                      <a:pt x="111" y="31"/>
                    </a:cubicBezTo>
                    <a:cubicBezTo>
                      <a:pt x="111" y="36"/>
                      <a:pt x="107" y="40"/>
                      <a:pt x="102" y="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19" tIns="44809" rIns="89619" bIns="44809"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13620"/>
                <a:endParaRPr lang="en-US" sz="1176">
                  <a:solidFill>
                    <a:srgbClr val="000000"/>
                  </a:solidFill>
                </a:endParaRPr>
              </a:p>
            </p:txBody>
          </p:sp>
        </p:grpSp>
        <p:pic>
          <p:nvPicPr>
            <p:cNvPr id="38" name="Picture 37" descr="\\MAGNUM\Projects\Microsoft\Cloud Power FY12\Design\ICONS_PNG\Layer-79.png"/>
            <p:cNvPicPr>
              <a:picLocks noChangeAspect="1" noChangeArrowheads="1"/>
            </p:cNvPicPr>
            <p:nvPr/>
          </p:nvPicPr>
          <p:blipFill>
            <a:blip r:embed="rId3" cstate="print">
              <a:lum bright="100000"/>
            </a:blip>
            <a:srcRect/>
            <a:stretch>
              <a:fillRect/>
            </a:stretch>
          </p:blipFill>
          <p:spPr bwMode="auto">
            <a:xfrm>
              <a:off x="7436524" y="4322380"/>
              <a:ext cx="480950" cy="480950"/>
            </a:xfrm>
            <a:prstGeom prst="rect">
              <a:avLst/>
            </a:prstGeom>
            <a:noFill/>
          </p:spPr>
        </p:pic>
      </p:grpSp>
      <p:grpSp>
        <p:nvGrpSpPr>
          <p:cNvPr id="7" name="Group 6"/>
          <p:cNvGrpSpPr/>
          <p:nvPr/>
        </p:nvGrpSpPr>
        <p:grpSpPr>
          <a:xfrm>
            <a:off x="9408096" y="4417769"/>
            <a:ext cx="2396085" cy="2314130"/>
            <a:chOff x="9012685" y="3788101"/>
            <a:chExt cx="2395462" cy="2314458"/>
          </a:xfrm>
        </p:grpSpPr>
        <p:sp>
          <p:nvSpPr>
            <p:cNvPr id="31" name="Rectangle 30"/>
            <p:cNvSpPr/>
            <p:nvPr/>
          </p:nvSpPr>
          <p:spPr bwMode="auto">
            <a:xfrm>
              <a:off x="9031326" y="3817154"/>
              <a:ext cx="2376821" cy="2285405"/>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89619" tIns="44809" rIns="44809" bIns="89619" numCol="1" spcCol="0" rtlCol="0" fromWordArt="0" anchor="b"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defTabSz="913620" fontAlgn="base">
                <a:spcBef>
                  <a:spcPct val="0"/>
                </a:spcBef>
                <a:spcAft>
                  <a:spcPct val="0"/>
                </a:spcAft>
              </a:pPr>
              <a:endParaRPr lang="en-US" sz="1961" dirty="0">
                <a:gradFill>
                  <a:gsLst>
                    <a:gs pos="0">
                      <a:srgbClr val="FFFFFF"/>
                    </a:gs>
                    <a:gs pos="100000">
                      <a:srgbClr val="FFFFFF"/>
                    </a:gs>
                  </a:gsLst>
                  <a:lin ang="5400000" scaled="0"/>
                </a:gradFill>
              </a:endParaRPr>
            </a:p>
          </p:txBody>
        </p:sp>
        <p:sp>
          <p:nvSpPr>
            <p:cNvPr id="32" name="Rectangle 31"/>
            <p:cNvSpPr/>
            <p:nvPr/>
          </p:nvSpPr>
          <p:spPr>
            <a:xfrm>
              <a:off x="9053223" y="5442265"/>
              <a:ext cx="2143325" cy="635649"/>
            </a:xfrm>
            <a:prstGeom prst="rect">
              <a:avLst/>
            </a:prstGeom>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13620" fontAlgn="base">
                <a:spcBef>
                  <a:spcPct val="0"/>
                </a:spcBef>
                <a:spcAft>
                  <a:spcPct val="0"/>
                </a:spcAft>
              </a:pPr>
              <a:r>
                <a:rPr lang="en-US" sz="1765" dirty="0" smtClean="0">
                  <a:gradFill>
                    <a:gsLst>
                      <a:gs pos="0">
                        <a:srgbClr val="FFFFFF"/>
                      </a:gs>
                      <a:gs pos="100000">
                        <a:srgbClr val="FFFFFF"/>
                      </a:gs>
                    </a:gsLst>
                    <a:lin ang="5400000" scaled="0"/>
                  </a:gradFill>
                </a:rPr>
                <a:t>Industry trusted certifications</a:t>
              </a:r>
              <a:endParaRPr lang="en-US" sz="1765" dirty="0">
                <a:gradFill>
                  <a:gsLst>
                    <a:gs pos="0">
                      <a:srgbClr val="FFFFFF"/>
                    </a:gs>
                    <a:gs pos="100000">
                      <a:srgbClr val="FFFFFF"/>
                    </a:gs>
                  </a:gsLst>
                  <a:lin ang="5400000" scaled="0"/>
                </a:gradFill>
              </a:endParaRPr>
            </a:p>
          </p:txBody>
        </p:sp>
        <p:pic>
          <p:nvPicPr>
            <p:cNvPr id="33" name="Picture 32" descr="\\MAGNUM\Projects\Microsoft\Cloud Power FY12\Design\ICONS_PNG\Secure.png"/>
            <p:cNvPicPr>
              <a:picLocks noChangeAspect="1" noChangeArrowheads="1"/>
            </p:cNvPicPr>
            <p:nvPr/>
          </p:nvPicPr>
          <p:blipFill>
            <a:blip r:embed="rId4" cstate="print">
              <a:lum bright="100000"/>
            </a:blip>
            <a:srcRect/>
            <a:stretch>
              <a:fillRect/>
            </a:stretch>
          </p:blipFill>
          <p:spPr bwMode="auto">
            <a:xfrm>
              <a:off x="9012685" y="3788101"/>
              <a:ext cx="1386199" cy="1386199"/>
            </a:xfrm>
            <a:prstGeom prst="rect">
              <a:avLst/>
            </a:prstGeom>
            <a:noFill/>
          </p:spPr>
        </p:pic>
        <p:pic>
          <p:nvPicPr>
            <p:cNvPr id="34" name="Picture 33" descr="\\MAGNUM\Projects\Microsoft\Cloud Power FY12\Design\ICONS_PNG\Secure_Elastic.png"/>
            <p:cNvPicPr>
              <a:picLocks noChangeAspect="1" noChangeArrowheads="1"/>
            </p:cNvPicPr>
            <p:nvPr/>
          </p:nvPicPr>
          <p:blipFill>
            <a:blip r:embed="rId5" cstate="print">
              <a:lum bright="100000"/>
            </a:blip>
            <a:srcRect/>
            <a:stretch>
              <a:fillRect/>
            </a:stretch>
          </p:blipFill>
          <p:spPr bwMode="auto">
            <a:xfrm>
              <a:off x="10114976" y="4336049"/>
              <a:ext cx="1081572" cy="1081572"/>
            </a:xfrm>
            <a:prstGeom prst="rect">
              <a:avLst/>
            </a:prstGeom>
            <a:noFill/>
          </p:spPr>
        </p:pic>
      </p:grpSp>
      <p:grpSp>
        <p:nvGrpSpPr>
          <p:cNvPr id="8" name="Group 7"/>
          <p:cNvGrpSpPr/>
          <p:nvPr/>
        </p:nvGrpSpPr>
        <p:grpSpPr>
          <a:xfrm>
            <a:off x="6878110" y="4447862"/>
            <a:ext cx="2431238" cy="2290398"/>
            <a:chOff x="4057406" y="1461939"/>
            <a:chExt cx="2430604" cy="2290723"/>
          </a:xfrm>
        </p:grpSpPr>
        <p:sp>
          <p:nvSpPr>
            <p:cNvPr id="29" name="Rectangle 28"/>
            <p:cNvSpPr/>
            <p:nvPr/>
          </p:nvSpPr>
          <p:spPr bwMode="auto">
            <a:xfrm>
              <a:off x="4091770" y="1461939"/>
              <a:ext cx="2396240" cy="2287604"/>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89619" tIns="44809" rIns="44809" bIns="89619" numCol="1" spcCol="0" rtlCol="0" fromWordArt="0" anchor="b"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defTabSz="913620" fontAlgn="base">
                <a:spcBef>
                  <a:spcPct val="0"/>
                </a:spcBef>
                <a:spcAft>
                  <a:spcPct val="0"/>
                </a:spcAft>
              </a:pPr>
              <a:endParaRPr lang="en-US" sz="1961" dirty="0">
                <a:gradFill>
                  <a:gsLst>
                    <a:gs pos="0">
                      <a:srgbClr val="FFFFFF"/>
                    </a:gs>
                    <a:gs pos="100000">
                      <a:srgbClr val="FFFFFF"/>
                    </a:gs>
                  </a:gsLst>
                  <a:lin ang="5400000" scaled="0"/>
                </a:gradFill>
              </a:endParaRPr>
            </a:p>
          </p:txBody>
        </p:sp>
        <p:sp>
          <p:nvSpPr>
            <p:cNvPr id="30" name="Rectangle 29"/>
            <p:cNvSpPr/>
            <p:nvPr/>
          </p:nvSpPr>
          <p:spPr>
            <a:xfrm>
              <a:off x="4057406" y="3117013"/>
              <a:ext cx="2420483" cy="635649"/>
            </a:xfrm>
            <a:prstGeom prst="rect">
              <a:avLst/>
            </a:prstGeom>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13620" fontAlgn="base">
                <a:spcBef>
                  <a:spcPct val="0"/>
                </a:spcBef>
                <a:spcAft>
                  <a:spcPct val="0"/>
                </a:spcAft>
              </a:pPr>
              <a:r>
                <a:rPr lang="en-US" sz="1765" dirty="0">
                  <a:gradFill>
                    <a:gsLst>
                      <a:gs pos="0">
                        <a:srgbClr val="FFFFFF"/>
                      </a:gs>
                      <a:gs pos="100000">
                        <a:srgbClr val="FFFFFF"/>
                      </a:gs>
                    </a:gsLst>
                    <a:lin ang="5400000" scaled="0"/>
                  </a:gradFill>
                </a:rPr>
                <a:t>Advanced IT controls and configuration</a:t>
              </a:r>
            </a:p>
          </p:txBody>
        </p:sp>
      </p:grpSp>
      <p:grpSp>
        <p:nvGrpSpPr>
          <p:cNvPr id="9" name="Group 8"/>
          <p:cNvGrpSpPr/>
          <p:nvPr/>
        </p:nvGrpSpPr>
        <p:grpSpPr>
          <a:xfrm>
            <a:off x="9344377" y="2049659"/>
            <a:ext cx="2503259" cy="2293697"/>
            <a:chOff x="6516477" y="1461939"/>
            <a:chExt cx="2502608" cy="2294022"/>
          </a:xfrm>
        </p:grpSpPr>
        <p:sp>
          <p:nvSpPr>
            <p:cNvPr id="20" name="Rectangle 19"/>
            <p:cNvSpPr/>
            <p:nvPr/>
          </p:nvSpPr>
          <p:spPr bwMode="auto">
            <a:xfrm>
              <a:off x="6561546" y="1461939"/>
              <a:ext cx="2376821" cy="2291481"/>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89619" tIns="44809" rIns="44809" bIns="89619" numCol="1" spcCol="0" rtlCol="0" fromWordArt="0" anchor="b"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defTabSz="913620" fontAlgn="base">
                <a:spcBef>
                  <a:spcPct val="0"/>
                </a:spcBef>
                <a:spcAft>
                  <a:spcPct val="0"/>
                </a:spcAft>
              </a:pPr>
              <a:endParaRPr lang="en-US" sz="1961" dirty="0">
                <a:gradFill>
                  <a:gsLst>
                    <a:gs pos="0">
                      <a:srgbClr val="FFFFFF"/>
                    </a:gs>
                    <a:gs pos="100000">
                      <a:srgbClr val="FFFFFF"/>
                    </a:gs>
                  </a:gsLst>
                  <a:lin ang="5400000" scaled="0"/>
                </a:gradFill>
              </a:endParaRPr>
            </a:p>
          </p:txBody>
        </p:sp>
        <p:sp>
          <p:nvSpPr>
            <p:cNvPr id="21" name="Freeform 20"/>
            <p:cNvSpPr>
              <a:spLocks noEditPoints="1"/>
            </p:cNvSpPr>
            <p:nvPr/>
          </p:nvSpPr>
          <p:spPr bwMode="black">
            <a:xfrm>
              <a:off x="6772112" y="2153650"/>
              <a:ext cx="1908885" cy="602984"/>
            </a:xfrm>
            <a:custGeom>
              <a:avLst/>
              <a:gdLst>
                <a:gd name="T0" fmla="*/ 1781 w 1985"/>
                <a:gd name="T1" fmla="*/ 576 h 627"/>
                <a:gd name="T2" fmla="*/ 1781 w 1985"/>
                <a:gd name="T3" fmla="*/ 576 h 627"/>
                <a:gd name="T4" fmla="*/ 1781 w 1985"/>
                <a:gd name="T5" fmla="*/ 576 h 627"/>
                <a:gd name="T6" fmla="*/ 1781 w 1985"/>
                <a:gd name="T7" fmla="*/ 576 h 627"/>
                <a:gd name="T8" fmla="*/ 1781 w 1985"/>
                <a:gd name="T9" fmla="*/ 576 h 627"/>
                <a:gd name="T10" fmla="*/ 1781 w 1985"/>
                <a:gd name="T11" fmla="*/ 576 h 627"/>
                <a:gd name="T12" fmla="*/ 1745 w 1985"/>
                <a:gd name="T13" fmla="*/ 627 h 627"/>
                <a:gd name="T14" fmla="*/ 1787 w 1985"/>
                <a:gd name="T15" fmla="*/ 590 h 627"/>
                <a:gd name="T16" fmla="*/ 1788 w 1985"/>
                <a:gd name="T17" fmla="*/ 581 h 627"/>
                <a:gd name="T18" fmla="*/ 1846 w 1985"/>
                <a:gd name="T19" fmla="*/ 575 h 627"/>
                <a:gd name="T20" fmla="*/ 1846 w 1985"/>
                <a:gd name="T21" fmla="*/ 575 h 627"/>
                <a:gd name="T22" fmla="*/ 1853 w 1985"/>
                <a:gd name="T23" fmla="*/ 575 h 627"/>
                <a:gd name="T24" fmla="*/ 1855 w 1985"/>
                <a:gd name="T25" fmla="*/ 575 h 627"/>
                <a:gd name="T26" fmla="*/ 1854 w 1985"/>
                <a:gd name="T27" fmla="*/ 584 h 627"/>
                <a:gd name="T28" fmla="*/ 1856 w 1985"/>
                <a:gd name="T29" fmla="*/ 574 h 627"/>
                <a:gd name="T30" fmla="*/ 1862 w 1985"/>
                <a:gd name="T31" fmla="*/ 572 h 627"/>
                <a:gd name="T32" fmla="*/ 1867 w 1985"/>
                <a:gd name="T33" fmla="*/ 581 h 627"/>
                <a:gd name="T34" fmla="*/ 1867 w 1985"/>
                <a:gd name="T35" fmla="*/ 581 h 627"/>
                <a:gd name="T36" fmla="*/ 1858 w 1985"/>
                <a:gd name="T37" fmla="*/ 582 h 627"/>
                <a:gd name="T38" fmla="*/ 1856 w 1985"/>
                <a:gd name="T39" fmla="*/ 574 h 627"/>
                <a:gd name="T40" fmla="*/ 1855 w 1985"/>
                <a:gd name="T41" fmla="*/ 593 h 627"/>
                <a:gd name="T42" fmla="*/ 1849 w 1985"/>
                <a:gd name="T43" fmla="*/ 585 h 627"/>
                <a:gd name="T44" fmla="*/ 1850 w 1985"/>
                <a:gd name="T45" fmla="*/ 585 h 627"/>
                <a:gd name="T46" fmla="*/ 1858 w 1985"/>
                <a:gd name="T47" fmla="*/ 583 h 627"/>
                <a:gd name="T48" fmla="*/ 1860 w 1985"/>
                <a:gd name="T49" fmla="*/ 592 h 627"/>
                <a:gd name="T50" fmla="*/ 1867 w 1985"/>
                <a:gd name="T51" fmla="*/ 590 h 627"/>
                <a:gd name="T52" fmla="*/ 1861 w 1985"/>
                <a:gd name="T53" fmla="*/ 591 h 627"/>
                <a:gd name="T54" fmla="*/ 1859 w 1985"/>
                <a:gd name="T55" fmla="*/ 583 h 627"/>
                <a:gd name="T56" fmla="*/ 1867 w 1985"/>
                <a:gd name="T57" fmla="*/ 582 h 627"/>
                <a:gd name="T58" fmla="*/ 1931 w 1985"/>
                <a:gd name="T59" fmla="*/ 589 h 627"/>
                <a:gd name="T60" fmla="*/ 1931 w 1985"/>
                <a:gd name="T61" fmla="*/ 575 h 627"/>
                <a:gd name="T62" fmla="*/ 1752 w 1985"/>
                <a:gd name="T63" fmla="*/ 522 h 627"/>
                <a:gd name="T64" fmla="*/ 1776 w 1985"/>
                <a:gd name="T65" fmla="*/ 581 h 627"/>
                <a:gd name="T66" fmla="*/ 1776 w 1985"/>
                <a:gd name="T67" fmla="*/ 581 h 627"/>
                <a:gd name="T68" fmla="*/ 1776 w 1985"/>
                <a:gd name="T69" fmla="*/ 581 h 627"/>
                <a:gd name="T70" fmla="*/ 1776 w 1985"/>
                <a:gd name="T71" fmla="*/ 581 h 627"/>
                <a:gd name="T72" fmla="*/ 1776 w 1985"/>
                <a:gd name="T73" fmla="*/ 581 h 627"/>
                <a:gd name="T74" fmla="*/ 1583 w 1985"/>
                <a:gd name="T75" fmla="*/ 59 h 627"/>
                <a:gd name="T76" fmla="*/ 803 w 1985"/>
                <a:gd name="T77" fmla="*/ 570 h 627"/>
                <a:gd name="T78" fmla="*/ 1288 w 1985"/>
                <a:gd name="T79" fmla="*/ 580 h 627"/>
                <a:gd name="T80" fmla="*/ 1275 w 1985"/>
                <a:gd name="T81" fmla="*/ 540 h 627"/>
                <a:gd name="T82" fmla="*/ 902 w 1985"/>
                <a:gd name="T83" fmla="*/ 482 h 627"/>
                <a:gd name="T84" fmla="*/ 1557 w 1985"/>
                <a:gd name="T85" fmla="*/ 482 h 627"/>
                <a:gd name="T86" fmla="*/ 292 w 1985"/>
                <a:gd name="T87" fmla="*/ 16 h 627"/>
                <a:gd name="T88" fmla="*/ 708 w 1985"/>
                <a:gd name="T89" fmla="*/ 627 h 627"/>
                <a:gd name="T90" fmla="*/ 292 w 1985"/>
                <a:gd name="T91" fmla="*/ 479 h 627"/>
                <a:gd name="T92" fmla="*/ 670 w 1985"/>
                <a:gd name="T93" fmla="*/ 585 h 627"/>
                <a:gd name="T94" fmla="*/ 333 w 1985"/>
                <a:gd name="T95" fmla="*/ 57 h 627"/>
                <a:gd name="T96" fmla="*/ 238 w 1985"/>
                <a:gd name="T97" fmla="*/ 546 h 627"/>
                <a:gd name="T98" fmla="*/ 247 w 1985"/>
                <a:gd name="T99" fmla="*/ 480 h 627"/>
                <a:gd name="T100" fmla="*/ 307 w 1985"/>
                <a:gd name="T101" fmla="*/ 362 h 627"/>
                <a:gd name="T102" fmla="*/ 205 w 1985"/>
                <a:gd name="T103" fmla="*/ 339 h 627"/>
                <a:gd name="T104" fmla="*/ 86 w 1985"/>
                <a:gd name="T105" fmla="*/ 368 h 627"/>
                <a:gd name="T106" fmla="*/ 95 w 1985"/>
                <a:gd name="T107" fmla="*/ 587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85" h="627">
                  <a:moveTo>
                    <a:pt x="1781" y="576"/>
                  </a:moveTo>
                  <a:cubicBezTo>
                    <a:pt x="1778" y="576"/>
                    <a:pt x="1776" y="578"/>
                    <a:pt x="1776" y="581"/>
                  </a:cubicBezTo>
                  <a:cubicBezTo>
                    <a:pt x="1776" y="583"/>
                    <a:pt x="1778" y="586"/>
                    <a:pt x="1781" y="586"/>
                  </a:cubicBezTo>
                  <a:cubicBezTo>
                    <a:pt x="1784" y="586"/>
                    <a:pt x="1786" y="583"/>
                    <a:pt x="1786" y="581"/>
                  </a:cubicBezTo>
                  <a:cubicBezTo>
                    <a:pt x="1786" y="578"/>
                    <a:pt x="1784" y="576"/>
                    <a:pt x="1781" y="576"/>
                  </a:cubicBezTo>
                  <a:close/>
                  <a:moveTo>
                    <a:pt x="1781" y="576"/>
                  </a:moveTo>
                  <a:cubicBezTo>
                    <a:pt x="1778" y="576"/>
                    <a:pt x="1776" y="578"/>
                    <a:pt x="1776" y="581"/>
                  </a:cubicBezTo>
                  <a:cubicBezTo>
                    <a:pt x="1776" y="583"/>
                    <a:pt x="1778" y="586"/>
                    <a:pt x="1781" y="586"/>
                  </a:cubicBezTo>
                  <a:cubicBezTo>
                    <a:pt x="1784" y="586"/>
                    <a:pt x="1786" y="583"/>
                    <a:pt x="1786" y="581"/>
                  </a:cubicBezTo>
                  <a:cubicBezTo>
                    <a:pt x="1786" y="578"/>
                    <a:pt x="1784" y="576"/>
                    <a:pt x="1781" y="576"/>
                  </a:cubicBezTo>
                  <a:close/>
                  <a:moveTo>
                    <a:pt x="1781" y="576"/>
                  </a:moveTo>
                  <a:cubicBezTo>
                    <a:pt x="1778" y="576"/>
                    <a:pt x="1776" y="578"/>
                    <a:pt x="1776" y="581"/>
                  </a:cubicBezTo>
                  <a:cubicBezTo>
                    <a:pt x="1776" y="583"/>
                    <a:pt x="1778" y="586"/>
                    <a:pt x="1781" y="586"/>
                  </a:cubicBezTo>
                  <a:cubicBezTo>
                    <a:pt x="1784" y="586"/>
                    <a:pt x="1786" y="583"/>
                    <a:pt x="1786" y="581"/>
                  </a:cubicBezTo>
                  <a:cubicBezTo>
                    <a:pt x="1786" y="578"/>
                    <a:pt x="1784" y="576"/>
                    <a:pt x="1781" y="576"/>
                  </a:cubicBezTo>
                  <a:close/>
                  <a:moveTo>
                    <a:pt x="1781" y="576"/>
                  </a:moveTo>
                  <a:cubicBezTo>
                    <a:pt x="1778" y="576"/>
                    <a:pt x="1776" y="578"/>
                    <a:pt x="1776" y="581"/>
                  </a:cubicBezTo>
                  <a:cubicBezTo>
                    <a:pt x="1776" y="583"/>
                    <a:pt x="1778" y="586"/>
                    <a:pt x="1781" y="586"/>
                  </a:cubicBezTo>
                  <a:cubicBezTo>
                    <a:pt x="1784" y="586"/>
                    <a:pt x="1786" y="583"/>
                    <a:pt x="1786" y="581"/>
                  </a:cubicBezTo>
                  <a:cubicBezTo>
                    <a:pt x="1786" y="578"/>
                    <a:pt x="1784" y="576"/>
                    <a:pt x="1781" y="576"/>
                  </a:cubicBezTo>
                  <a:close/>
                  <a:moveTo>
                    <a:pt x="1781" y="576"/>
                  </a:moveTo>
                  <a:cubicBezTo>
                    <a:pt x="1778" y="576"/>
                    <a:pt x="1776" y="578"/>
                    <a:pt x="1776" y="581"/>
                  </a:cubicBezTo>
                  <a:cubicBezTo>
                    <a:pt x="1776" y="583"/>
                    <a:pt x="1778" y="586"/>
                    <a:pt x="1781" y="586"/>
                  </a:cubicBezTo>
                  <a:cubicBezTo>
                    <a:pt x="1784" y="586"/>
                    <a:pt x="1786" y="583"/>
                    <a:pt x="1786" y="581"/>
                  </a:cubicBezTo>
                  <a:cubicBezTo>
                    <a:pt x="1786" y="578"/>
                    <a:pt x="1784" y="576"/>
                    <a:pt x="1781" y="576"/>
                  </a:cubicBezTo>
                  <a:close/>
                  <a:moveTo>
                    <a:pt x="1781" y="576"/>
                  </a:moveTo>
                  <a:cubicBezTo>
                    <a:pt x="1778" y="576"/>
                    <a:pt x="1776" y="578"/>
                    <a:pt x="1776" y="581"/>
                  </a:cubicBezTo>
                  <a:cubicBezTo>
                    <a:pt x="1776" y="583"/>
                    <a:pt x="1778" y="586"/>
                    <a:pt x="1781" y="586"/>
                  </a:cubicBezTo>
                  <a:cubicBezTo>
                    <a:pt x="1784" y="586"/>
                    <a:pt x="1786" y="583"/>
                    <a:pt x="1786" y="581"/>
                  </a:cubicBezTo>
                  <a:cubicBezTo>
                    <a:pt x="1786" y="578"/>
                    <a:pt x="1784" y="576"/>
                    <a:pt x="1781" y="576"/>
                  </a:cubicBezTo>
                  <a:close/>
                  <a:moveTo>
                    <a:pt x="1968" y="133"/>
                  </a:moveTo>
                  <a:cubicBezTo>
                    <a:pt x="1745" y="133"/>
                    <a:pt x="1745" y="133"/>
                    <a:pt x="1745" y="133"/>
                  </a:cubicBezTo>
                  <a:cubicBezTo>
                    <a:pt x="1735" y="133"/>
                    <a:pt x="1728" y="140"/>
                    <a:pt x="1728" y="150"/>
                  </a:cubicBezTo>
                  <a:cubicBezTo>
                    <a:pt x="1728" y="610"/>
                    <a:pt x="1728" y="610"/>
                    <a:pt x="1728" y="610"/>
                  </a:cubicBezTo>
                  <a:cubicBezTo>
                    <a:pt x="1728" y="619"/>
                    <a:pt x="1735" y="627"/>
                    <a:pt x="1745" y="627"/>
                  </a:cubicBezTo>
                  <a:cubicBezTo>
                    <a:pt x="1968" y="627"/>
                    <a:pt x="1968" y="627"/>
                    <a:pt x="1968" y="627"/>
                  </a:cubicBezTo>
                  <a:cubicBezTo>
                    <a:pt x="1978" y="627"/>
                    <a:pt x="1985" y="619"/>
                    <a:pt x="1985" y="610"/>
                  </a:cubicBezTo>
                  <a:cubicBezTo>
                    <a:pt x="1985" y="150"/>
                    <a:pt x="1985" y="150"/>
                    <a:pt x="1985" y="150"/>
                  </a:cubicBezTo>
                  <a:cubicBezTo>
                    <a:pt x="1985" y="140"/>
                    <a:pt x="1978" y="133"/>
                    <a:pt x="1968" y="133"/>
                  </a:cubicBezTo>
                  <a:close/>
                  <a:moveTo>
                    <a:pt x="1787" y="590"/>
                  </a:moveTo>
                  <a:cubicBezTo>
                    <a:pt x="1784" y="586"/>
                    <a:pt x="1784" y="586"/>
                    <a:pt x="1784" y="586"/>
                  </a:cubicBezTo>
                  <a:cubicBezTo>
                    <a:pt x="1783" y="587"/>
                    <a:pt x="1782" y="587"/>
                    <a:pt x="1781" y="587"/>
                  </a:cubicBezTo>
                  <a:cubicBezTo>
                    <a:pt x="1777" y="587"/>
                    <a:pt x="1774" y="584"/>
                    <a:pt x="1774" y="581"/>
                  </a:cubicBezTo>
                  <a:cubicBezTo>
                    <a:pt x="1774" y="577"/>
                    <a:pt x="1777" y="574"/>
                    <a:pt x="1781" y="574"/>
                  </a:cubicBezTo>
                  <a:cubicBezTo>
                    <a:pt x="1785" y="574"/>
                    <a:pt x="1788" y="577"/>
                    <a:pt x="1788" y="581"/>
                  </a:cubicBezTo>
                  <a:cubicBezTo>
                    <a:pt x="1788" y="582"/>
                    <a:pt x="1787" y="584"/>
                    <a:pt x="1786" y="585"/>
                  </a:cubicBezTo>
                  <a:cubicBezTo>
                    <a:pt x="1788" y="589"/>
                    <a:pt x="1788" y="589"/>
                    <a:pt x="1788" y="589"/>
                  </a:cubicBezTo>
                  <a:lnTo>
                    <a:pt x="1787" y="590"/>
                  </a:lnTo>
                  <a:close/>
                  <a:moveTo>
                    <a:pt x="1848" y="583"/>
                  </a:moveTo>
                  <a:cubicBezTo>
                    <a:pt x="1846" y="575"/>
                    <a:pt x="1846" y="575"/>
                    <a:pt x="1846" y="575"/>
                  </a:cubicBezTo>
                  <a:cubicBezTo>
                    <a:pt x="1846" y="575"/>
                    <a:pt x="1846" y="575"/>
                    <a:pt x="1846" y="575"/>
                  </a:cubicBezTo>
                  <a:cubicBezTo>
                    <a:pt x="1846" y="575"/>
                    <a:pt x="1846" y="575"/>
                    <a:pt x="1846" y="575"/>
                  </a:cubicBezTo>
                  <a:cubicBezTo>
                    <a:pt x="1846" y="575"/>
                    <a:pt x="1846" y="575"/>
                    <a:pt x="1846" y="575"/>
                  </a:cubicBezTo>
                  <a:cubicBezTo>
                    <a:pt x="1846" y="575"/>
                    <a:pt x="1846" y="575"/>
                    <a:pt x="1846" y="575"/>
                  </a:cubicBezTo>
                  <a:cubicBezTo>
                    <a:pt x="1846" y="575"/>
                    <a:pt x="1846" y="575"/>
                    <a:pt x="1846" y="575"/>
                  </a:cubicBezTo>
                  <a:cubicBezTo>
                    <a:pt x="1847" y="575"/>
                    <a:pt x="1847" y="575"/>
                    <a:pt x="1848" y="575"/>
                  </a:cubicBezTo>
                  <a:cubicBezTo>
                    <a:pt x="1848" y="576"/>
                    <a:pt x="1849" y="576"/>
                    <a:pt x="1849" y="576"/>
                  </a:cubicBezTo>
                  <a:cubicBezTo>
                    <a:pt x="1850" y="576"/>
                    <a:pt x="1850" y="576"/>
                    <a:pt x="1850" y="576"/>
                  </a:cubicBezTo>
                  <a:cubicBezTo>
                    <a:pt x="1851" y="576"/>
                    <a:pt x="1851" y="576"/>
                    <a:pt x="1852" y="576"/>
                  </a:cubicBezTo>
                  <a:cubicBezTo>
                    <a:pt x="1852" y="576"/>
                    <a:pt x="1853" y="576"/>
                    <a:pt x="1853" y="575"/>
                  </a:cubicBezTo>
                  <a:cubicBezTo>
                    <a:pt x="1854" y="575"/>
                    <a:pt x="1854" y="575"/>
                    <a:pt x="1855" y="574"/>
                  </a:cubicBezTo>
                  <a:cubicBezTo>
                    <a:pt x="1855" y="574"/>
                    <a:pt x="1855" y="574"/>
                    <a:pt x="1855" y="574"/>
                  </a:cubicBezTo>
                  <a:cubicBezTo>
                    <a:pt x="1855" y="574"/>
                    <a:pt x="1855" y="574"/>
                    <a:pt x="1855" y="574"/>
                  </a:cubicBezTo>
                  <a:cubicBezTo>
                    <a:pt x="1855" y="575"/>
                    <a:pt x="1855" y="575"/>
                    <a:pt x="1855" y="575"/>
                  </a:cubicBezTo>
                  <a:cubicBezTo>
                    <a:pt x="1855" y="575"/>
                    <a:pt x="1855" y="575"/>
                    <a:pt x="1855" y="575"/>
                  </a:cubicBezTo>
                  <a:cubicBezTo>
                    <a:pt x="1857" y="582"/>
                    <a:pt x="1857" y="582"/>
                    <a:pt x="1857" y="582"/>
                  </a:cubicBezTo>
                  <a:cubicBezTo>
                    <a:pt x="1857" y="582"/>
                    <a:pt x="1857" y="582"/>
                    <a:pt x="1857" y="582"/>
                  </a:cubicBezTo>
                  <a:cubicBezTo>
                    <a:pt x="1857" y="582"/>
                    <a:pt x="1857" y="582"/>
                    <a:pt x="1857" y="582"/>
                  </a:cubicBezTo>
                  <a:cubicBezTo>
                    <a:pt x="1857" y="583"/>
                    <a:pt x="1857" y="583"/>
                    <a:pt x="1857" y="583"/>
                  </a:cubicBezTo>
                  <a:cubicBezTo>
                    <a:pt x="1856" y="583"/>
                    <a:pt x="1855" y="584"/>
                    <a:pt x="1854" y="584"/>
                  </a:cubicBezTo>
                  <a:cubicBezTo>
                    <a:pt x="1854" y="584"/>
                    <a:pt x="1853" y="584"/>
                    <a:pt x="1853" y="584"/>
                  </a:cubicBezTo>
                  <a:cubicBezTo>
                    <a:pt x="1852" y="584"/>
                    <a:pt x="1852" y="584"/>
                    <a:pt x="1851" y="584"/>
                  </a:cubicBezTo>
                  <a:cubicBezTo>
                    <a:pt x="1850" y="584"/>
                    <a:pt x="1849" y="583"/>
                    <a:pt x="1848" y="583"/>
                  </a:cubicBezTo>
                  <a:cubicBezTo>
                    <a:pt x="1848" y="583"/>
                    <a:pt x="1848" y="583"/>
                    <a:pt x="1848" y="583"/>
                  </a:cubicBezTo>
                  <a:close/>
                  <a:moveTo>
                    <a:pt x="1856" y="574"/>
                  </a:moveTo>
                  <a:cubicBezTo>
                    <a:pt x="1856" y="574"/>
                    <a:pt x="1856" y="574"/>
                    <a:pt x="1856" y="574"/>
                  </a:cubicBezTo>
                  <a:cubicBezTo>
                    <a:pt x="1856" y="574"/>
                    <a:pt x="1856" y="574"/>
                    <a:pt x="1856" y="574"/>
                  </a:cubicBezTo>
                  <a:cubicBezTo>
                    <a:pt x="1856" y="573"/>
                    <a:pt x="1857" y="573"/>
                    <a:pt x="1857" y="573"/>
                  </a:cubicBezTo>
                  <a:cubicBezTo>
                    <a:pt x="1858" y="572"/>
                    <a:pt x="1859" y="572"/>
                    <a:pt x="1860" y="572"/>
                  </a:cubicBezTo>
                  <a:cubicBezTo>
                    <a:pt x="1861" y="572"/>
                    <a:pt x="1862" y="572"/>
                    <a:pt x="1862" y="572"/>
                  </a:cubicBezTo>
                  <a:cubicBezTo>
                    <a:pt x="1863" y="572"/>
                    <a:pt x="1864" y="573"/>
                    <a:pt x="1865" y="573"/>
                  </a:cubicBezTo>
                  <a:cubicBezTo>
                    <a:pt x="1865" y="573"/>
                    <a:pt x="1865" y="573"/>
                    <a:pt x="1865" y="573"/>
                  </a:cubicBezTo>
                  <a:cubicBezTo>
                    <a:pt x="1865" y="574"/>
                    <a:pt x="1865" y="574"/>
                    <a:pt x="1865" y="574"/>
                  </a:cubicBezTo>
                  <a:cubicBezTo>
                    <a:pt x="1867" y="581"/>
                    <a:pt x="1867" y="581"/>
                    <a:pt x="1867" y="581"/>
                  </a:cubicBezTo>
                  <a:cubicBezTo>
                    <a:pt x="1867" y="581"/>
                    <a:pt x="1867" y="581"/>
                    <a:pt x="1867" y="581"/>
                  </a:cubicBezTo>
                  <a:cubicBezTo>
                    <a:pt x="1867" y="581"/>
                    <a:pt x="1867" y="581"/>
                    <a:pt x="1867" y="581"/>
                  </a:cubicBezTo>
                  <a:cubicBezTo>
                    <a:pt x="1867" y="581"/>
                    <a:pt x="1867" y="581"/>
                    <a:pt x="1867" y="581"/>
                  </a:cubicBezTo>
                  <a:cubicBezTo>
                    <a:pt x="1867" y="581"/>
                    <a:pt x="1867" y="581"/>
                    <a:pt x="1867" y="581"/>
                  </a:cubicBezTo>
                  <a:cubicBezTo>
                    <a:pt x="1867" y="581"/>
                    <a:pt x="1867" y="581"/>
                    <a:pt x="1867" y="581"/>
                  </a:cubicBezTo>
                  <a:cubicBezTo>
                    <a:pt x="1867" y="581"/>
                    <a:pt x="1867" y="581"/>
                    <a:pt x="1867" y="581"/>
                  </a:cubicBezTo>
                  <a:cubicBezTo>
                    <a:pt x="1865" y="580"/>
                    <a:pt x="1863" y="580"/>
                    <a:pt x="1862" y="580"/>
                  </a:cubicBezTo>
                  <a:cubicBezTo>
                    <a:pt x="1861" y="580"/>
                    <a:pt x="1861" y="580"/>
                    <a:pt x="1860" y="581"/>
                  </a:cubicBezTo>
                  <a:cubicBezTo>
                    <a:pt x="1860" y="581"/>
                    <a:pt x="1859" y="581"/>
                    <a:pt x="1859" y="582"/>
                  </a:cubicBezTo>
                  <a:cubicBezTo>
                    <a:pt x="1859" y="582"/>
                    <a:pt x="1859" y="582"/>
                    <a:pt x="1858" y="582"/>
                  </a:cubicBezTo>
                  <a:cubicBezTo>
                    <a:pt x="1858" y="582"/>
                    <a:pt x="1858" y="582"/>
                    <a:pt x="1858" y="582"/>
                  </a:cubicBezTo>
                  <a:cubicBezTo>
                    <a:pt x="1858" y="581"/>
                    <a:pt x="1858" y="581"/>
                    <a:pt x="1858" y="581"/>
                  </a:cubicBezTo>
                  <a:cubicBezTo>
                    <a:pt x="1857" y="577"/>
                    <a:pt x="1857" y="577"/>
                    <a:pt x="1857" y="577"/>
                  </a:cubicBezTo>
                  <a:cubicBezTo>
                    <a:pt x="1856" y="574"/>
                    <a:pt x="1856" y="574"/>
                    <a:pt x="1856" y="574"/>
                  </a:cubicBezTo>
                  <a:cubicBezTo>
                    <a:pt x="1856" y="574"/>
                    <a:pt x="1856" y="574"/>
                    <a:pt x="1856" y="574"/>
                  </a:cubicBezTo>
                  <a:cubicBezTo>
                    <a:pt x="1856" y="574"/>
                    <a:pt x="1856" y="574"/>
                    <a:pt x="1856" y="574"/>
                  </a:cubicBezTo>
                  <a:close/>
                  <a:moveTo>
                    <a:pt x="1860" y="592"/>
                  </a:moveTo>
                  <a:cubicBezTo>
                    <a:pt x="1859" y="592"/>
                    <a:pt x="1859" y="592"/>
                    <a:pt x="1858" y="592"/>
                  </a:cubicBezTo>
                  <a:cubicBezTo>
                    <a:pt x="1858" y="593"/>
                    <a:pt x="1858" y="593"/>
                    <a:pt x="1857" y="593"/>
                  </a:cubicBezTo>
                  <a:cubicBezTo>
                    <a:pt x="1857" y="593"/>
                    <a:pt x="1857" y="593"/>
                    <a:pt x="1856" y="593"/>
                  </a:cubicBezTo>
                  <a:cubicBezTo>
                    <a:pt x="1856" y="593"/>
                    <a:pt x="1856" y="593"/>
                    <a:pt x="1855" y="593"/>
                  </a:cubicBezTo>
                  <a:cubicBezTo>
                    <a:pt x="1855" y="593"/>
                    <a:pt x="1854" y="593"/>
                    <a:pt x="1854" y="593"/>
                  </a:cubicBezTo>
                  <a:cubicBezTo>
                    <a:pt x="1853" y="593"/>
                    <a:pt x="1853" y="593"/>
                    <a:pt x="1852" y="593"/>
                  </a:cubicBezTo>
                  <a:cubicBezTo>
                    <a:pt x="1852" y="593"/>
                    <a:pt x="1851" y="592"/>
                    <a:pt x="1851" y="592"/>
                  </a:cubicBezTo>
                  <a:cubicBezTo>
                    <a:pt x="1851" y="592"/>
                    <a:pt x="1851" y="592"/>
                    <a:pt x="1851" y="592"/>
                  </a:cubicBezTo>
                  <a:cubicBezTo>
                    <a:pt x="1849" y="585"/>
                    <a:pt x="1849" y="585"/>
                    <a:pt x="1849" y="585"/>
                  </a:cubicBezTo>
                  <a:cubicBezTo>
                    <a:pt x="1849" y="584"/>
                    <a:pt x="1849" y="584"/>
                    <a:pt x="1849" y="584"/>
                  </a:cubicBezTo>
                  <a:cubicBezTo>
                    <a:pt x="1849" y="584"/>
                    <a:pt x="1849" y="584"/>
                    <a:pt x="1849" y="584"/>
                  </a:cubicBezTo>
                  <a:cubicBezTo>
                    <a:pt x="1849" y="584"/>
                    <a:pt x="1849" y="584"/>
                    <a:pt x="1849" y="584"/>
                  </a:cubicBezTo>
                  <a:cubicBezTo>
                    <a:pt x="1849" y="584"/>
                    <a:pt x="1849" y="584"/>
                    <a:pt x="1849" y="584"/>
                  </a:cubicBezTo>
                  <a:cubicBezTo>
                    <a:pt x="1849" y="584"/>
                    <a:pt x="1850" y="585"/>
                    <a:pt x="1850" y="585"/>
                  </a:cubicBezTo>
                  <a:cubicBezTo>
                    <a:pt x="1851" y="585"/>
                    <a:pt x="1851" y="585"/>
                    <a:pt x="1852" y="585"/>
                  </a:cubicBezTo>
                  <a:cubicBezTo>
                    <a:pt x="1853" y="585"/>
                    <a:pt x="1853" y="585"/>
                    <a:pt x="1854" y="585"/>
                  </a:cubicBezTo>
                  <a:cubicBezTo>
                    <a:pt x="1855" y="585"/>
                    <a:pt x="1855" y="585"/>
                    <a:pt x="1856" y="584"/>
                  </a:cubicBezTo>
                  <a:cubicBezTo>
                    <a:pt x="1856" y="584"/>
                    <a:pt x="1857" y="584"/>
                    <a:pt x="1858" y="584"/>
                  </a:cubicBezTo>
                  <a:cubicBezTo>
                    <a:pt x="1858" y="583"/>
                    <a:pt x="1858" y="583"/>
                    <a:pt x="1858" y="583"/>
                  </a:cubicBezTo>
                  <a:cubicBezTo>
                    <a:pt x="1858" y="583"/>
                    <a:pt x="1858" y="584"/>
                    <a:pt x="1858" y="584"/>
                  </a:cubicBezTo>
                  <a:cubicBezTo>
                    <a:pt x="1858" y="584"/>
                    <a:pt x="1858" y="584"/>
                    <a:pt x="1858" y="584"/>
                  </a:cubicBezTo>
                  <a:cubicBezTo>
                    <a:pt x="1858" y="584"/>
                    <a:pt x="1858" y="584"/>
                    <a:pt x="1858" y="584"/>
                  </a:cubicBezTo>
                  <a:cubicBezTo>
                    <a:pt x="1860" y="591"/>
                    <a:pt x="1860" y="591"/>
                    <a:pt x="1860" y="591"/>
                  </a:cubicBezTo>
                  <a:cubicBezTo>
                    <a:pt x="1860" y="591"/>
                    <a:pt x="1860" y="592"/>
                    <a:pt x="1860" y="592"/>
                  </a:cubicBezTo>
                  <a:close/>
                  <a:moveTo>
                    <a:pt x="1870" y="590"/>
                  </a:moveTo>
                  <a:cubicBezTo>
                    <a:pt x="1869" y="590"/>
                    <a:pt x="1869" y="590"/>
                    <a:pt x="1869" y="590"/>
                  </a:cubicBezTo>
                  <a:cubicBezTo>
                    <a:pt x="1869" y="590"/>
                    <a:pt x="1869" y="590"/>
                    <a:pt x="1869" y="590"/>
                  </a:cubicBezTo>
                  <a:cubicBezTo>
                    <a:pt x="1869" y="590"/>
                    <a:pt x="1869" y="590"/>
                    <a:pt x="1869" y="590"/>
                  </a:cubicBezTo>
                  <a:cubicBezTo>
                    <a:pt x="1869" y="590"/>
                    <a:pt x="1868" y="590"/>
                    <a:pt x="1867" y="590"/>
                  </a:cubicBezTo>
                  <a:cubicBezTo>
                    <a:pt x="1866" y="589"/>
                    <a:pt x="1866" y="589"/>
                    <a:pt x="1865" y="589"/>
                  </a:cubicBezTo>
                  <a:cubicBezTo>
                    <a:pt x="1865" y="589"/>
                    <a:pt x="1864" y="589"/>
                    <a:pt x="1864" y="590"/>
                  </a:cubicBezTo>
                  <a:cubicBezTo>
                    <a:pt x="1863" y="590"/>
                    <a:pt x="1863" y="590"/>
                    <a:pt x="1863" y="590"/>
                  </a:cubicBezTo>
                  <a:cubicBezTo>
                    <a:pt x="1862" y="590"/>
                    <a:pt x="1862" y="591"/>
                    <a:pt x="1861" y="591"/>
                  </a:cubicBezTo>
                  <a:cubicBezTo>
                    <a:pt x="1861" y="591"/>
                    <a:pt x="1861" y="591"/>
                    <a:pt x="1861" y="591"/>
                  </a:cubicBezTo>
                  <a:cubicBezTo>
                    <a:pt x="1861" y="591"/>
                    <a:pt x="1861" y="591"/>
                    <a:pt x="1861" y="591"/>
                  </a:cubicBezTo>
                  <a:cubicBezTo>
                    <a:pt x="1861" y="591"/>
                    <a:pt x="1861" y="591"/>
                    <a:pt x="1861" y="591"/>
                  </a:cubicBezTo>
                  <a:cubicBezTo>
                    <a:pt x="1861" y="591"/>
                    <a:pt x="1859" y="583"/>
                    <a:pt x="1859" y="583"/>
                  </a:cubicBezTo>
                  <a:cubicBezTo>
                    <a:pt x="1859" y="583"/>
                    <a:pt x="1859" y="583"/>
                    <a:pt x="1859" y="583"/>
                  </a:cubicBezTo>
                  <a:cubicBezTo>
                    <a:pt x="1859" y="583"/>
                    <a:pt x="1859" y="583"/>
                    <a:pt x="1859" y="583"/>
                  </a:cubicBezTo>
                  <a:cubicBezTo>
                    <a:pt x="1860" y="582"/>
                    <a:pt x="1861" y="582"/>
                    <a:pt x="1862" y="581"/>
                  </a:cubicBezTo>
                  <a:cubicBezTo>
                    <a:pt x="1862" y="581"/>
                    <a:pt x="1863" y="581"/>
                    <a:pt x="1863" y="581"/>
                  </a:cubicBezTo>
                  <a:cubicBezTo>
                    <a:pt x="1864" y="581"/>
                    <a:pt x="1864" y="581"/>
                    <a:pt x="1864" y="581"/>
                  </a:cubicBezTo>
                  <a:cubicBezTo>
                    <a:pt x="1865" y="581"/>
                    <a:pt x="1865" y="582"/>
                    <a:pt x="1866" y="582"/>
                  </a:cubicBezTo>
                  <a:cubicBezTo>
                    <a:pt x="1866" y="582"/>
                    <a:pt x="1867" y="582"/>
                    <a:pt x="1867" y="582"/>
                  </a:cubicBezTo>
                  <a:cubicBezTo>
                    <a:pt x="1867" y="582"/>
                    <a:pt x="1867" y="582"/>
                    <a:pt x="1867" y="582"/>
                  </a:cubicBezTo>
                  <a:cubicBezTo>
                    <a:pt x="1870" y="590"/>
                    <a:pt x="1870" y="590"/>
                    <a:pt x="1870" y="590"/>
                  </a:cubicBezTo>
                  <a:cubicBezTo>
                    <a:pt x="1870" y="590"/>
                    <a:pt x="1870" y="590"/>
                    <a:pt x="1870" y="590"/>
                  </a:cubicBezTo>
                  <a:close/>
                  <a:moveTo>
                    <a:pt x="1934" y="589"/>
                  </a:moveTo>
                  <a:cubicBezTo>
                    <a:pt x="1931" y="589"/>
                    <a:pt x="1931" y="589"/>
                    <a:pt x="1931" y="589"/>
                  </a:cubicBezTo>
                  <a:cubicBezTo>
                    <a:pt x="1937" y="583"/>
                    <a:pt x="1937" y="583"/>
                    <a:pt x="1937" y="583"/>
                  </a:cubicBezTo>
                  <a:cubicBezTo>
                    <a:pt x="1926" y="583"/>
                    <a:pt x="1926" y="583"/>
                    <a:pt x="1926" y="583"/>
                  </a:cubicBezTo>
                  <a:cubicBezTo>
                    <a:pt x="1926" y="581"/>
                    <a:pt x="1926" y="581"/>
                    <a:pt x="1926" y="581"/>
                  </a:cubicBezTo>
                  <a:cubicBezTo>
                    <a:pt x="1937" y="581"/>
                    <a:pt x="1937" y="581"/>
                    <a:pt x="1937" y="581"/>
                  </a:cubicBezTo>
                  <a:cubicBezTo>
                    <a:pt x="1931" y="575"/>
                    <a:pt x="1931" y="575"/>
                    <a:pt x="1931" y="575"/>
                  </a:cubicBezTo>
                  <a:cubicBezTo>
                    <a:pt x="1934" y="575"/>
                    <a:pt x="1934" y="575"/>
                    <a:pt x="1934" y="575"/>
                  </a:cubicBezTo>
                  <a:cubicBezTo>
                    <a:pt x="1941" y="582"/>
                    <a:pt x="1941" y="582"/>
                    <a:pt x="1941" y="582"/>
                  </a:cubicBezTo>
                  <a:lnTo>
                    <a:pt x="1934" y="589"/>
                  </a:lnTo>
                  <a:close/>
                  <a:moveTo>
                    <a:pt x="1962" y="522"/>
                  </a:moveTo>
                  <a:cubicBezTo>
                    <a:pt x="1752" y="522"/>
                    <a:pt x="1752" y="522"/>
                    <a:pt x="1752" y="522"/>
                  </a:cubicBezTo>
                  <a:cubicBezTo>
                    <a:pt x="1752" y="173"/>
                    <a:pt x="1752" y="173"/>
                    <a:pt x="1752" y="173"/>
                  </a:cubicBezTo>
                  <a:cubicBezTo>
                    <a:pt x="1962" y="173"/>
                    <a:pt x="1962" y="173"/>
                    <a:pt x="1962" y="173"/>
                  </a:cubicBezTo>
                  <a:lnTo>
                    <a:pt x="1962" y="522"/>
                  </a:lnTo>
                  <a:close/>
                  <a:moveTo>
                    <a:pt x="1781" y="576"/>
                  </a:moveTo>
                  <a:cubicBezTo>
                    <a:pt x="1778" y="576"/>
                    <a:pt x="1776" y="578"/>
                    <a:pt x="1776" y="581"/>
                  </a:cubicBezTo>
                  <a:cubicBezTo>
                    <a:pt x="1776" y="583"/>
                    <a:pt x="1778" y="586"/>
                    <a:pt x="1781" y="586"/>
                  </a:cubicBezTo>
                  <a:cubicBezTo>
                    <a:pt x="1784" y="586"/>
                    <a:pt x="1786" y="583"/>
                    <a:pt x="1786" y="581"/>
                  </a:cubicBezTo>
                  <a:cubicBezTo>
                    <a:pt x="1786" y="578"/>
                    <a:pt x="1784" y="576"/>
                    <a:pt x="1781" y="576"/>
                  </a:cubicBezTo>
                  <a:close/>
                  <a:moveTo>
                    <a:pt x="1781" y="576"/>
                  </a:moveTo>
                  <a:cubicBezTo>
                    <a:pt x="1778" y="576"/>
                    <a:pt x="1776" y="578"/>
                    <a:pt x="1776" y="581"/>
                  </a:cubicBezTo>
                  <a:cubicBezTo>
                    <a:pt x="1776" y="583"/>
                    <a:pt x="1778" y="586"/>
                    <a:pt x="1781" y="586"/>
                  </a:cubicBezTo>
                  <a:cubicBezTo>
                    <a:pt x="1784" y="586"/>
                    <a:pt x="1786" y="583"/>
                    <a:pt x="1786" y="581"/>
                  </a:cubicBezTo>
                  <a:cubicBezTo>
                    <a:pt x="1786" y="578"/>
                    <a:pt x="1784" y="576"/>
                    <a:pt x="1781" y="576"/>
                  </a:cubicBezTo>
                  <a:close/>
                  <a:moveTo>
                    <a:pt x="1781" y="576"/>
                  </a:moveTo>
                  <a:cubicBezTo>
                    <a:pt x="1778" y="576"/>
                    <a:pt x="1776" y="578"/>
                    <a:pt x="1776" y="581"/>
                  </a:cubicBezTo>
                  <a:cubicBezTo>
                    <a:pt x="1776" y="583"/>
                    <a:pt x="1778" y="586"/>
                    <a:pt x="1781" y="586"/>
                  </a:cubicBezTo>
                  <a:cubicBezTo>
                    <a:pt x="1784" y="586"/>
                    <a:pt x="1786" y="583"/>
                    <a:pt x="1786" y="581"/>
                  </a:cubicBezTo>
                  <a:cubicBezTo>
                    <a:pt x="1786" y="578"/>
                    <a:pt x="1784" y="576"/>
                    <a:pt x="1781" y="576"/>
                  </a:cubicBezTo>
                  <a:close/>
                  <a:moveTo>
                    <a:pt x="1781" y="576"/>
                  </a:moveTo>
                  <a:cubicBezTo>
                    <a:pt x="1778" y="576"/>
                    <a:pt x="1776" y="578"/>
                    <a:pt x="1776" y="581"/>
                  </a:cubicBezTo>
                  <a:cubicBezTo>
                    <a:pt x="1776" y="583"/>
                    <a:pt x="1778" y="586"/>
                    <a:pt x="1781" y="586"/>
                  </a:cubicBezTo>
                  <a:cubicBezTo>
                    <a:pt x="1784" y="586"/>
                    <a:pt x="1786" y="583"/>
                    <a:pt x="1786" y="581"/>
                  </a:cubicBezTo>
                  <a:cubicBezTo>
                    <a:pt x="1786" y="578"/>
                    <a:pt x="1784" y="576"/>
                    <a:pt x="1781" y="576"/>
                  </a:cubicBezTo>
                  <a:close/>
                  <a:moveTo>
                    <a:pt x="1781" y="576"/>
                  </a:moveTo>
                  <a:cubicBezTo>
                    <a:pt x="1778" y="576"/>
                    <a:pt x="1776" y="578"/>
                    <a:pt x="1776" y="581"/>
                  </a:cubicBezTo>
                  <a:cubicBezTo>
                    <a:pt x="1776" y="583"/>
                    <a:pt x="1778" y="586"/>
                    <a:pt x="1781" y="586"/>
                  </a:cubicBezTo>
                  <a:cubicBezTo>
                    <a:pt x="1784" y="586"/>
                    <a:pt x="1786" y="583"/>
                    <a:pt x="1786" y="581"/>
                  </a:cubicBezTo>
                  <a:cubicBezTo>
                    <a:pt x="1786" y="578"/>
                    <a:pt x="1784" y="576"/>
                    <a:pt x="1781" y="576"/>
                  </a:cubicBezTo>
                  <a:close/>
                  <a:moveTo>
                    <a:pt x="1583" y="482"/>
                  </a:moveTo>
                  <a:cubicBezTo>
                    <a:pt x="1583" y="59"/>
                    <a:pt x="1583" y="59"/>
                    <a:pt x="1583" y="59"/>
                  </a:cubicBezTo>
                  <a:cubicBezTo>
                    <a:pt x="1583" y="39"/>
                    <a:pt x="1566" y="23"/>
                    <a:pt x="1546" y="23"/>
                  </a:cubicBezTo>
                  <a:cubicBezTo>
                    <a:pt x="910" y="23"/>
                    <a:pt x="910" y="23"/>
                    <a:pt x="910" y="23"/>
                  </a:cubicBezTo>
                  <a:cubicBezTo>
                    <a:pt x="890" y="23"/>
                    <a:pt x="874" y="39"/>
                    <a:pt x="874" y="59"/>
                  </a:cubicBezTo>
                  <a:cubicBezTo>
                    <a:pt x="874" y="482"/>
                    <a:pt x="874" y="482"/>
                    <a:pt x="874" y="482"/>
                  </a:cubicBezTo>
                  <a:cubicBezTo>
                    <a:pt x="803" y="570"/>
                    <a:pt x="803" y="570"/>
                    <a:pt x="803" y="570"/>
                  </a:cubicBezTo>
                  <a:cubicBezTo>
                    <a:pt x="803" y="594"/>
                    <a:pt x="823" y="614"/>
                    <a:pt x="847" y="614"/>
                  </a:cubicBezTo>
                  <a:cubicBezTo>
                    <a:pt x="1609" y="614"/>
                    <a:pt x="1609" y="614"/>
                    <a:pt x="1609" y="614"/>
                  </a:cubicBezTo>
                  <a:cubicBezTo>
                    <a:pt x="1633" y="614"/>
                    <a:pt x="1654" y="594"/>
                    <a:pt x="1654" y="570"/>
                  </a:cubicBezTo>
                  <a:lnTo>
                    <a:pt x="1583" y="482"/>
                  </a:lnTo>
                  <a:close/>
                  <a:moveTo>
                    <a:pt x="1288" y="580"/>
                  </a:moveTo>
                  <a:cubicBezTo>
                    <a:pt x="1156" y="580"/>
                    <a:pt x="1156" y="580"/>
                    <a:pt x="1156" y="580"/>
                  </a:cubicBezTo>
                  <a:cubicBezTo>
                    <a:pt x="1148" y="580"/>
                    <a:pt x="1142" y="577"/>
                    <a:pt x="1142" y="573"/>
                  </a:cubicBezTo>
                  <a:cubicBezTo>
                    <a:pt x="1158" y="545"/>
                    <a:pt x="1158" y="545"/>
                    <a:pt x="1158" y="545"/>
                  </a:cubicBezTo>
                  <a:cubicBezTo>
                    <a:pt x="1158" y="542"/>
                    <a:pt x="1163" y="540"/>
                    <a:pt x="1169" y="540"/>
                  </a:cubicBezTo>
                  <a:cubicBezTo>
                    <a:pt x="1275" y="540"/>
                    <a:pt x="1275" y="540"/>
                    <a:pt x="1275" y="540"/>
                  </a:cubicBezTo>
                  <a:cubicBezTo>
                    <a:pt x="1280" y="540"/>
                    <a:pt x="1285" y="542"/>
                    <a:pt x="1285" y="545"/>
                  </a:cubicBezTo>
                  <a:cubicBezTo>
                    <a:pt x="1301" y="573"/>
                    <a:pt x="1301" y="573"/>
                    <a:pt x="1301" y="573"/>
                  </a:cubicBezTo>
                  <a:cubicBezTo>
                    <a:pt x="1301" y="577"/>
                    <a:pt x="1295" y="580"/>
                    <a:pt x="1288" y="580"/>
                  </a:cubicBezTo>
                  <a:close/>
                  <a:moveTo>
                    <a:pt x="1557" y="482"/>
                  </a:moveTo>
                  <a:cubicBezTo>
                    <a:pt x="902" y="482"/>
                    <a:pt x="902" y="482"/>
                    <a:pt x="902" y="482"/>
                  </a:cubicBezTo>
                  <a:cubicBezTo>
                    <a:pt x="902" y="65"/>
                    <a:pt x="902" y="65"/>
                    <a:pt x="902" y="65"/>
                  </a:cubicBezTo>
                  <a:cubicBezTo>
                    <a:pt x="902" y="55"/>
                    <a:pt x="910" y="47"/>
                    <a:pt x="921" y="47"/>
                  </a:cubicBezTo>
                  <a:cubicBezTo>
                    <a:pt x="1539" y="47"/>
                    <a:pt x="1539" y="47"/>
                    <a:pt x="1539" y="47"/>
                  </a:cubicBezTo>
                  <a:cubicBezTo>
                    <a:pt x="1549" y="47"/>
                    <a:pt x="1557" y="55"/>
                    <a:pt x="1557" y="65"/>
                  </a:cubicBezTo>
                  <a:lnTo>
                    <a:pt x="1557" y="482"/>
                  </a:lnTo>
                  <a:close/>
                  <a:moveTo>
                    <a:pt x="333" y="57"/>
                  </a:moveTo>
                  <a:cubicBezTo>
                    <a:pt x="333" y="57"/>
                    <a:pt x="333" y="57"/>
                    <a:pt x="333" y="57"/>
                  </a:cubicBezTo>
                  <a:cubicBezTo>
                    <a:pt x="333" y="327"/>
                    <a:pt x="333" y="327"/>
                    <a:pt x="333" y="327"/>
                  </a:cubicBezTo>
                  <a:cubicBezTo>
                    <a:pt x="333" y="327"/>
                    <a:pt x="333" y="327"/>
                    <a:pt x="292" y="363"/>
                  </a:cubicBezTo>
                  <a:cubicBezTo>
                    <a:pt x="292" y="363"/>
                    <a:pt x="292" y="363"/>
                    <a:pt x="292" y="16"/>
                  </a:cubicBezTo>
                  <a:cubicBezTo>
                    <a:pt x="292" y="6"/>
                    <a:pt x="298" y="0"/>
                    <a:pt x="308" y="0"/>
                  </a:cubicBezTo>
                  <a:cubicBezTo>
                    <a:pt x="308" y="0"/>
                    <a:pt x="308" y="0"/>
                    <a:pt x="708" y="0"/>
                  </a:cubicBezTo>
                  <a:cubicBezTo>
                    <a:pt x="717" y="0"/>
                    <a:pt x="725" y="6"/>
                    <a:pt x="725" y="16"/>
                  </a:cubicBezTo>
                  <a:cubicBezTo>
                    <a:pt x="725" y="16"/>
                    <a:pt x="725" y="16"/>
                    <a:pt x="725" y="611"/>
                  </a:cubicBezTo>
                  <a:cubicBezTo>
                    <a:pt x="725" y="621"/>
                    <a:pt x="717" y="627"/>
                    <a:pt x="708" y="627"/>
                  </a:cubicBezTo>
                  <a:cubicBezTo>
                    <a:pt x="708" y="627"/>
                    <a:pt x="708" y="627"/>
                    <a:pt x="308" y="627"/>
                  </a:cubicBezTo>
                  <a:cubicBezTo>
                    <a:pt x="298" y="627"/>
                    <a:pt x="292" y="621"/>
                    <a:pt x="292" y="611"/>
                  </a:cubicBezTo>
                  <a:cubicBezTo>
                    <a:pt x="292" y="611"/>
                    <a:pt x="292" y="593"/>
                    <a:pt x="292" y="536"/>
                  </a:cubicBezTo>
                  <a:cubicBezTo>
                    <a:pt x="292" y="527"/>
                    <a:pt x="292" y="517"/>
                    <a:pt x="292" y="506"/>
                  </a:cubicBezTo>
                  <a:cubicBezTo>
                    <a:pt x="292" y="498"/>
                    <a:pt x="292" y="489"/>
                    <a:pt x="292" y="479"/>
                  </a:cubicBezTo>
                  <a:cubicBezTo>
                    <a:pt x="292" y="474"/>
                    <a:pt x="292" y="468"/>
                    <a:pt x="292" y="461"/>
                  </a:cubicBezTo>
                  <a:cubicBezTo>
                    <a:pt x="292" y="461"/>
                    <a:pt x="292" y="461"/>
                    <a:pt x="333" y="424"/>
                  </a:cubicBezTo>
                  <a:cubicBezTo>
                    <a:pt x="333" y="424"/>
                    <a:pt x="333" y="457"/>
                    <a:pt x="333" y="570"/>
                  </a:cubicBezTo>
                  <a:cubicBezTo>
                    <a:pt x="333" y="578"/>
                    <a:pt x="339" y="585"/>
                    <a:pt x="345" y="585"/>
                  </a:cubicBezTo>
                  <a:cubicBezTo>
                    <a:pt x="345" y="585"/>
                    <a:pt x="345" y="585"/>
                    <a:pt x="670" y="585"/>
                  </a:cubicBezTo>
                  <a:cubicBezTo>
                    <a:pt x="677" y="585"/>
                    <a:pt x="683" y="578"/>
                    <a:pt x="683" y="570"/>
                  </a:cubicBezTo>
                  <a:cubicBezTo>
                    <a:pt x="683" y="570"/>
                    <a:pt x="683" y="570"/>
                    <a:pt x="683" y="57"/>
                  </a:cubicBezTo>
                  <a:cubicBezTo>
                    <a:pt x="683" y="49"/>
                    <a:pt x="677" y="42"/>
                    <a:pt x="670" y="42"/>
                  </a:cubicBezTo>
                  <a:cubicBezTo>
                    <a:pt x="670" y="42"/>
                    <a:pt x="670" y="42"/>
                    <a:pt x="345" y="42"/>
                  </a:cubicBezTo>
                  <a:cubicBezTo>
                    <a:pt x="339" y="42"/>
                    <a:pt x="333" y="49"/>
                    <a:pt x="333" y="57"/>
                  </a:cubicBezTo>
                  <a:close/>
                  <a:moveTo>
                    <a:pt x="95" y="587"/>
                  </a:moveTo>
                  <a:cubicBezTo>
                    <a:pt x="103" y="579"/>
                    <a:pt x="121" y="567"/>
                    <a:pt x="132" y="565"/>
                  </a:cubicBezTo>
                  <a:cubicBezTo>
                    <a:pt x="146" y="562"/>
                    <a:pt x="160" y="562"/>
                    <a:pt x="175" y="562"/>
                  </a:cubicBezTo>
                  <a:cubicBezTo>
                    <a:pt x="188" y="561"/>
                    <a:pt x="200" y="555"/>
                    <a:pt x="214" y="552"/>
                  </a:cubicBezTo>
                  <a:cubicBezTo>
                    <a:pt x="225" y="548"/>
                    <a:pt x="230" y="548"/>
                    <a:pt x="238" y="546"/>
                  </a:cubicBezTo>
                  <a:cubicBezTo>
                    <a:pt x="256" y="543"/>
                    <a:pt x="254" y="543"/>
                    <a:pt x="262" y="541"/>
                  </a:cubicBezTo>
                  <a:cubicBezTo>
                    <a:pt x="272" y="539"/>
                    <a:pt x="284" y="531"/>
                    <a:pt x="286" y="520"/>
                  </a:cubicBezTo>
                  <a:cubicBezTo>
                    <a:pt x="288" y="509"/>
                    <a:pt x="277" y="496"/>
                    <a:pt x="266" y="497"/>
                  </a:cubicBezTo>
                  <a:cubicBezTo>
                    <a:pt x="241" y="499"/>
                    <a:pt x="237" y="504"/>
                    <a:pt x="215" y="505"/>
                  </a:cubicBezTo>
                  <a:cubicBezTo>
                    <a:pt x="228" y="494"/>
                    <a:pt x="234" y="492"/>
                    <a:pt x="247" y="480"/>
                  </a:cubicBezTo>
                  <a:cubicBezTo>
                    <a:pt x="261" y="468"/>
                    <a:pt x="271" y="460"/>
                    <a:pt x="284" y="448"/>
                  </a:cubicBezTo>
                  <a:cubicBezTo>
                    <a:pt x="298" y="436"/>
                    <a:pt x="310" y="426"/>
                    <a:pt x="326" y="412"/>
                  </a:cubicBezTo>
                  <a:cubicBezTo>
                    <a:pt x="338" y="401"/>
                    <a:pt x="354" y="388"/>
                    <a:pt x="361" y="373"/>
                  </a:cubicBezTo>
                  <a:cubicBezTo>
                    <a:pt x="373" y="349"/>
                    <a:pt x="364" y="336"/>
                    <a:pt x="347" y="338"/>
                  </a:cubicBezTo>
                  <a:cubicBezTo>
                    <a:pt x="333" y="339"/>
                    <a:pt x="318" y="353"/>
                    <a:pt x="307" y="362"/>
                  </a:cubicBezTo>
                  <a:cubicBezTo>
                    <a:pt x="278" y="387"/>
                    <a:pt x="248" y="411"/>
                    <a:pt x="219" y="436"/>
                  </a:cubicBezTo>
                  <a:cubicBezTo>
                    <a:pt x="230" y="426"/>
                    <a:pt x="240" y="416"/>
                    <a:pt x="252" y="405"/>
                  </a:cubicBezTo>
                  <a:cubicBezTo>
                    <a:pt x="265" y="393"/>
                    <a:pt x="267" y="381"/>
                    <a:pt x="259" y="372"/>
                  </a:cubicBezTo>
                  <a:cubicBezTo>
                    <a:pt x="235" y="344"/>
                    <a:pt x="212" y="380"/>
                    <a:pt x="184" y="398"/>
                  </a:cubicBezTo>
                  <a:cubicBezTo>
                    <a:pt x="217" y="370"/>
                    <a:pt x="228" y="355"/>
                    <a:pt x="205" y="339"/>
                  </a:cubicBezTo>
                  <a:cubicBezTo>
                    <a:pt x="186" y="326"/>
                    <a:pt x="162" y="364"/>
                    <a:pt x="146" y="374"/>
                  </a:cubicBezTo>
                  <a:cubicBezTo>
                    <a:pt x="152" y="367"/>
                    <a:pt x="162" y="359"/>
                    <a:pt x="168" y="353"/>
                  </a:cubicBezTo>
                  <a:cubicBezTo>
                    <a:pt x="173" y="348"/>
                    <a:pt x="180" y="340"/>
                    <a:pt x="175" y="332"/>
                  </a:cubicBezTo>
                  <a:cubicBezTo>
                    <a:pt x="160" y="308"/>
                    <a:pt x="146" y="322"/>
                    <a:pt x="135" y="331"/>
                  </a:cubicBezTo>
                  <a:cubicBezTo>
                    <a:pt x="118" y="342"/>
                    <a:pt x="102" y="355"/>
                    <a:pt x="86" y="368"/>
                  </a:cubicBezTo>
                  <a:cubicBezTo>
                    <a:pt x="72" y="381"/>
                    <a:pt x="54" y="392"/>
                    <a:pt x="49" y="410"/>
                  </a:cubicBezTo>
                  <a:cubicBezTo>
                    <a:pt x="45" y="423"/>
                    <a:pt x="45" y="435"/>
                    <a:pt x="36" y="446"/>
                  </a:cubicBezTo>
                  <a:cubicBezTo>
                    <a:pt x="27" y="456"/>
                    <a:pt x="10" y="469"/>
                    <a:pt x="0" y="478"/>
                  </a:cubicBezTo>
                  <a:cubicBezTo>
                    <a:pt x="7" y="486"/>
                    <a:pt x="15" y="495"/>
                    <a:pt x="23" y="504"/>
                  </a:cubicBezTo>
                  <a:cubicBezTo>
                    <a:pt x="33" y="516"/>
                    <a:pt x="85" y="575"/>
                    <a:pt x="95" y="5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19" tIns="44809" rIns="89619" bIns="44809"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13620"/>
              <a:endParaRPr lang="en-US" sz="1863">
                <a:solidFill>
                  <a:srgbClr val="000000"/>
                </a:solidFill>
              </a:endParaRPr>
            </a:p>
          </p:txBody>
        </p:sp>
        <p:sp>
          <p:nvSpPr>
            <p:cNvPr id="22" name="Rectangle 21"/>
            <p:cNvSpPr/>
            <p:nvPr/>
          </p:nvSpPr>
          <p:spPr>
            <a:xfrm>
              <a:off x="6516477" y="3109630"/>
              <a:ext cx="2502608" cy="646331"/>
            </a:xfrm>
            <a:prstGeom prst="rect">
              <a:avLst/>
            </a:prstGeom>
          </p:spPr>
          <p:txBody>
            <a:bodyPr wrap="non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13620" fontAlgn="base">
                <a:spcBef>
                  <a:spcPct val="0"/>
                </a:spcBef>
                <a:spcAft>
                  <a:spcPct val="0"/>
                </a:spcAft>
              </a:pPr>
              <a:r>
                <a:rPr lang="en-US" sz="1765" dirty="0">
                  <a:gradFill>
                    <a:gsLst>
                      <a:gs pos="0">
                        <a:srgbClr val="FFFFFF"/>
                      </a:gs>
                      <a:gs pos="100000">
                        <a:srgbClr val="FFFFFF"/>
                      </a:gs>
                    </a:gsLst>
                    <a:lin ang="5400000" scaled="0"/>
                  </a:gradFill>
                </a:rPr>
                <a:t>Optimized experiences</a:t>
              </a:r>
            </a:p>
            <a:p>
              <a:pPr defTabSz="913620" fontAlgn="base">
                <a:spcBef>
                  <a:spcPct val="0"/>
                </a:spcBef>
                <a:spcAft>
                  <a:spcPct val="0"/>
                </a:spcAft>
              </a:pPr>
              <a:r>
                <a:rPr lang="en-US" sz="1765" dirty="0" smtClean="0">
                  <a:gradFill>
                    <a:gsLst>
                      <a:gs pos="0">
                        <a:srgbClr val="FFFFFF"/>
                      </a:gs>
                      <a:gs pos="100000">
                        <a:srgbClr val="FFFFFF"/>
                      </a:gs>
                    </a:gsLst>
                    <a:lin ang="5400000" scaled="0"/>
                  </a:gradFill>
                </a:rPr>
                <a:t>for </a:t>
              </a:r>
              <a:r>
                <a:rPr lang="en-US" sz="1765" dirty="0">
                  <a:gradFill>
                    <a:gsLst>
                      <a:gs pos="0">
                        <a:srgbClr val="FFFFFF"/>
                      </a:gs>
                      <a:gs pos="100000">
                        <a:srgbClr val="FFFFFF"/>
                      </a:gs>
                    </a:gsLst>
                    <a:lin ang="5400000" scaled="0"/>
                  </a:gradFill>
                </a:rPr>
                <a:t>common devices</a:t>
              </a:r>
            </a:p>
          </p:txBody>
        </p:sp>
        <p:pic>
          <p:nvPicPr>
            <p:cNvPr id="23" name="Picture 22"/>
            <p:cNvPicPr>
              <a:picLocks noChangeAspect="1"/>
            </p:cNvPicPr>
            <p:nvPr/>
          </p:nvPicPr>
          <p:blipFill>
            <a:blip r:embed="rId6"/>
            <a:stretch>
              <a:fillRect/>
            </a:stretch>
          </p:blipFill>
          <p:spPr>
            <a:xfrm>
              <a:off x="7123174" y="2290083"/>
              <a:ext cx="293199" cy="131939"/>
            </a:xfrm>
            <a:prstGeom prst="rect">
              <a:avLst/>
            </a:prstGeom>
          </p:spPr>
        </p:pic>
        <p:pic>
          <p:nvPicPr>
            <p:cNvPr id="24" name="Picture 23"/>
            <p:cNvPicPr>
              <a:picLocks noChangeAspect="1"/>
            </p:cNvPicPr>
            <p:nvPr/>
          </p:nvPicPr>
          <p:blipFill>
            <a:blip r:embed="rId6"/>
            <a:stretch>
              <a:fillRect/>
            </a:stretch>
          </p:blipFill>
          <p:spPr>
            <a:xfrm>
              <a:off x="7812211" y="2227412"/>
              <a:ext cx="293199" cy="131939"/>
            </a:xfrm>
            <a:prstGeom prst="rect">
              <a:avLst/>
            </a:prstGeom>
          </p:spPr>
        </p:pic>
        <p:pic>
          <p:nvPicPr>
            <p:cNvPr id="25" name="Picture 24"/>
            <p:cNvPicPr>
              <a:picLocks noChangeAspect="1"/>
            </p:cNvPicPr>
            <p:nvPr/>
          </p:nvPicPr>
          <p:blipFill>
            <a:blip r:embed="rId6"/>
            <a:stretch>
              <a:fillRect/>
            </a:stretch>
          </p:blipFill>
          <p:spPr>
            <a:xfrm>
              <a:off x="8481370" y="2382266"/>
              <a:ext cx="159949" cy="71977"/>
            </a:xfrm>
            <a:prstGeom prst="rect">
              <a:avLst/>
            </a:prstGeom>
          </p:spPr>
        </p:pic>
        <p:pic>
          <p:nvPicPr>
            <p:cNvPr id="26" name="Picture 25" descr="\\MAGNUM\Projects\Microsoft\Cloud Power FY12\Design\ICONS_PNG\Application.png"/>
            <p:cNvPicPr>
              <a:picLocks noChangeAspect="1" noChangeArrowheads="1"/>
            </p:cNvPicPr>
            <p:nvPr/>
          </p:nvPicPr>
          <p:blipFill rotWithShape="1">
            <a:blip r:embed="rId7" cstate="print">
              <a:biLevel thresh="25000"/>
            </a:blip>
            <a:srcRect l="30174" t="36465" r="28608" b="29915"/>
            <a:stretch/>
          </p:blipFill>
          <p:spPr bwMode="auto">
            <a:xfrm>
              <a:off x="7134442" y="2457236"/>
              <a:ext cx="259708" cy="211890"/>
            </a:xfrm>
            <a:prstGeom prst="rect">
              <a:avLst/>
            </a:prstGeom>
            <a:noFill/>
            <a:ln>
              <a:noFill/>
            </a:ln>
          </p:spPr>
        </p:pic>
        <p:pic>
          <p:nvPicPr>
            <p:cNvPr id="27" name="Picture 26" descr="\\MAGNUM\Projects\Microsoft\Cloud Power FY12\Design\ICONS_PNG\Application.png"/>
            <p:cNvPicPr>
              <a:picLocks noChangeAspect="1" noChangeArrowheads="1"/>
            </p:cNvPicPr>
            <p:nvPr/>
          </p:nvPicPr>
          <p:blipFill rotWithShape="1">
            <a:blip r:embed="rId7" cstate="print">
              <a:biLevel thresh="25000"/>
            </a:blip>
            <a:srcRect l="30174" t="36465" r="28608" b="29915"/>
            <a:stretch/>
          </p:blipFill>
          <p:spPr bwMode="auto">
            <a:xfrm>
              <a:off x="7821071" y="2371324"/>
              <a:ext cx="259708" cy="211890"/>
            </a:xfrm>
            <a:prstGeom prst="rect">
              <a:avLst/>
            </a:prstGeom>
            <a:noFill/>
            <a:ln>
              <a:noFill/>
            </a:ln>
          </p:spPr>
        </p:pic>
        <p:pic>
          <p:nvPicPr>
            <p:cNvPr id="28" name="Picture 27" descr="\\MAGNUM\Projects\Microsoft\Cloud Power FY12\Design\ICONS_PNG\Application.png"/>
            <p:cNvPicPr>
              <a:picLocks noChangeAspect="1" noChangeArrowheads="1"/>
            </p:cNvPicPr>
            <p:nvPr/>
          </p:nvPicPr>
          <p:blipFill rotWithShape="1">
            <a:blip r:embed="rId7" cstate="print">
              <a:biLevel thresh="25000"/>
            </a:blip>
            <a:srcRect l="30174" t="36465" r="28608" b="29915"/>
            <a:stretch/>
          </p:blipFill>
          <p:spPr bwMode="auto">
            <a:xfrm>
              <a:off x="8482096" y="2490623"/>
              <a:ext cx="151965" cy="123985"/>
            </a:xfrm>
            <a:prstGeom prst="rect">
              <a:avLst/>
            </a:prstGeom>
            <a:noFill/>
            <a:ln>
              <a:noFill/>
            </a:ln>
          </p:spPr>
        </p:pic>
      </p:grpSp>
      <p:grpSp>
        <p:nvGrpSpPr>
          <p:cNvPr id="10" name="Group 9"/>
          <p:cNvGrpSpPr/>
          <p:nvPr/>
        </p:nvGrpSpPr>
        <p:grpSpPr>
          <a:xfrm>
            <a:off x="6905008" y="2055735"/>
            <a:ext cx="2377440" cy="2285080"/>
            <a:chOff x="9031325" y="1461939"/>
            <a:chExt cx="2376821" cy="2285405"/>
          </a:xfrm>
        </p:grpSpPr>
        <p:sp>
          <p:nvSpPr>
            <p:cNvPr id="17" name="Rectangle 16"/>
            <p:cNvSpPr/>
            <p:nvPr/>
          </p:nvSpPr>
          <p:spPr bwMode="auto">
            <a:xfrm>
              <a:off x="9031325" y="1461939"/>
              <a:ext cx="2376821" cy="2285405"/>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89619" tIns="44809" rIns="44809" bIns="89619" numCol="1" spcCol="0" rtlCol="0" fromWordArt="0" anchor="b"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defTabSz="913620" fontAlgn="base">
                <a:spcBef>
                  <a:spcPct val="0"/>
                </a:spcBef>
                <a:spcAft>
                  <a:spcPct val="0"/>
                </a:spcAft>
              </a:pPr>
              <a:endParaRPr lang="en-US" sz="1961" dirty="0">
                <a:gradFill>
                  <a:gsLst>
                    <a:gs pos="0">
                      <a:srgbClr val="FFFFFF"/>
                    </a:gs>
                    <a:gs pos="100000">
                      <a:srgbClr val="FFFFFF"/>
                    </a:gs>
                  </a:gsLst>
                  <a:lin ang="5400000" scaled="0"/>
                </a:gradFill>
              </a:endParaRPr>
            </a:p>
          </p:txBody>
        </p:sp>
        <p:sp>
          <p:nvSpPr>
            <p:cNvPr id="18" name="Rectangle 17"/>
            <p:cNvSpPr/>
            <p:nvPr/>
          </p:nvSpPr>
          <p:spPr>
            <a:xfrm>
              <a:off x="9038797" y="3297559"/>
              <a:ext cx="1967911" cy="363998"/>
            </a:xfrm>
            <a:prstGeom prst="rect">
              <a:avLst/>
            </a:prstGeom>
          </p:spPr>
          <p:txBody>
            <a:bodyPr wrap="non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13620" fontAlgn="base">
                <a:spcBef>
                  <a:spcPct val="0"/>
                </a:spcBef>
                <a:spcAft>
                  <a:spcPct val="0"/>
                </a:spcAft>
              </a:pPr>
              <a:r>
                <a:rPr lang="en-US" sz="1765" dirty="0" smtClean="0">
                  <a:gradFill>
                    <a:gsLst>
                      <a:gs pos="0">
                        <a:srgbClr val="FFFFFF"/>
                      </a:gs>
                      <a:gs pos="100000">
                        <a:srgbClr val="FFFFFF"/>
                      </a:gs>
                    </a:gsLst>
                    <a:lin ang="5400000" scaled="0"/>
                  </a:gradFill>
                </a:rPr>
                <a:t>Always up to date</a:t>
              </a:r>
              <a:endParaRPr lang="en-US" sz="1765" dirty="0">
                <a:gradFill>
                  <a:gsLst>
                    <a:gs pos="0">
                      <a:srgbClr val="FFFFFF"/>
                    </a:gs>
                    <a:gs pos="100000">
                      <a:srgbClr val="FFFFFF"/>
                    </a:gs>
                  </a:gsLst>
                  <a:lin ang="5400000" scaled="0"/>
                </a:gradFill>
              </a:endParaRPr>
            </a:p>
          </p:txBody>
        </p:sp>
        <p:pic>
          <p:nvPicPr>
            <p:cNvPr id="19" name="Picture 18" descr="\\MAGNUM\Projects\Microsoft\Cloud Power FY12\Design\Icons\PNGs\Optimized.png"/>
            <p:cNvPicPr>
              <a:picLocks noChangeAspect="1" noChangeArrowheads="1"/>
            </p:cNvPicPr>
            <p:nvPr/>
          </p:nvPicPr>
          <p:blipFill>
            <a:blip r:embed="rId8" cstate="print">
              <a:lum bright="100000"/>
            </a:blip>
            <a:srcRect/>
            <a:stretch>
              <a:fillRect/>
            </a:stretch>
          </p:blipFill>
          <p:spPr bwMode="auto">
            <a:xfrm>
              <a:off x="9623078" y="1787069"/>
              <a:ext cx="1227678" cy="1227678"/>
            </a:xfrm>
            <a:prstGeom prst="rect">
              <a:avLst/>
            </a:prstGeom>
            <a:noFill/>
          </p:spPr>
        </p:pic>
      </p:grpSp>
      <p:grpSp>
        <p:nvGrpSpPr>
          <p:cNvPr id="11" name="Group 10"/>
          <p:cNvGrpSpPr/>
          <p:nvPr/>
        </p:nvGrpSpPr>
        <p:grpSpPr>
          <a:xfrm>
            <a:off x="722996" y="2017690"/>
            <a:ext cx="3611209" cy="4718304"/>
            <a:chOff x="576467" y="1290919"/>
            <a:chExt cx="3610269" cy="4718974"/>
          </a:xfrm>
        </p:grpSpPr>
        <p:sp>
          <p:nvSpPr>
            <p:cNvPr id="15" name="Rectangle 14"/>
            <p:cNvSpPr/>
            <p:nvPr/>
          </p:nvSpPr>
          <p:spPr bwMode="auto">
            <a:xfrm>
              <a:off x="988982" y="1335184"/>
              <a:ext cx="3197754" cy="4639933"/>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89619" tIns="134428" rIns="44809" bIns="0"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defTabSz="913470" fontAlgn="base">
                <a:lnSpc>
                  <a:spcPts val="4195"/>
                </a:lnSpc>
                <a:spcBef>
                  <a:spcPct val="0"/>
                </a:spcBef>
                <a:spcAft>
                  <a:spcPct val="0"/>
                </a:spcAft>
              </a:pPr>
              <a:endParaRPr lang="en-US" sz="4411" dirty="0">
                <a:gradFill>
                  <a:gsLst>
                    <a:gs pos="0">
                      <a:srgbClr val="000000">
                        <a:lumMod val="85000"/>
                        <a:lumOff val="15000"/>
                      </a:srgbClr>
                    </a:gs>
                    <a:gs pos="100000">
                      <a:srgbClr val="000000">
                        <a:lumMod val="85000"/>
                        <a:lumOff val="15000"/>
                      </a:srgbClr>
                    </a:gs>
                  </a:gsLst>
                  <a:lin ang="5400000" scaled="0"/>
                </a:gradFill>
                <a:latin typeface="Segoe UI Light" pitchFamily="34" charset="0"/>
              </a:endParaRPr>
            </a:p>
          </p:txBody>
        </p:sp>
        <p:pic>
          <p:nvPicPr>
            <p:cNvPr id="16" name="Picture 15"/>
            <p:cNvPicPr>
              <a:picLocks noChangeArrowheads="1"/>
            </p:cNvPicPr>
            <p:nvPr/>
          </p:nvPicPr>
          <p:blipFill rotWithShape="1">
            <a:blip r:embed="rId9">
              <a:extLst>
                <a:ext uri="{28A0092B-C50C-407E-A947-70E740481C1C}">
                  <a14:useLocalDpi xmlns:a14="http://schemas.microsoft.com/office/drawing/2010/main" val="0"/>
                </a:ext>
              </a:extLst>
            </a:blip>
            <a:srcRect l="16108" r="48644"/>
            <a:stretch/>
          </p:blipFill>
          <p:spPr bwMode="auto">
            <a:xfrm>
              <a:off x="576467" y="1290919"/>
              <a:ext cx="3538330" cy="4718974"/>
            </a:xfrm>
            <a:prstGeom prst="rect">
              <a:avLst/>
            </a:prstGeom>
            <a:noFill/>
            <a:ln>
              <a:noFill/>
            </a:ln>
            <a:effectLst/>
            <a:extLst>
              <a:ext uri="{909E8E84-426E-40DD-AFC4-6F175D3DCCD1}">
                <a14:hiddenFill xmlns:a14="http://schemas.microsoft.com/office/drawing/2010/main">
                  <a:solidFill>
                    <a:srgbClr val="FFFFFF"/>
                  </a:solidFill>
                </a14:hiddenFill>
              </a:ext>
            </a:extLst>
          </p:spPr>
        </p:pic>
      </p:grpSp>
      <p:pic>
        <p:nvPicPr>
          <p:cNvPr id="12" name="Picture 11"/>
          <p:cNvPicPr>
            <a:picLocks noChangeAspect="1"/>
          </p:cNvPicPr>
          <p:nvPr/>
        </p:nvPicPr>
        <p:blipFill>
          <a:blip r:embed="rId10" cstate="print">
            <a:biLevel thresh="25000"/>
            <a:extLst>
              <a:ext uri="{28A0092B-C50C-407E-A947-70E740481C1C}">
                <a14:useLocalDpi xmlns:a14="http://schemas.microsoft.com/office/drawing/2010/main" val="0"/>
              </a:ext>
            </a:extLst>
          </a:blip>
          <a:stretch>
            <a:fillRect/>
          </a:stretch>
        </p:blipFill>
        <p:spPr>
          <a:xfrm>
            <a:off x="7025903" y="5498624"/>
            <a:ext cx="1252921" cy="640387"/>
          </a:xfrm>
          <a:prstGeom prst="rect">
            <a:avLst/>
          </a:prstGeom>
        </p:spPr>
      </p:pic>
      <p:pic>
        <p:nvPicPr>
          <p:cNvPr id="13" name="Picture 12" descr="C:\Users\davalex\AppData\Local\Microsoft\Windows\Temporary Internet Files\Content.Word\BannerAd_rgb_Exchange_Cyan300.png"/>
          <p:cNvPicPr>
            <a:picLocks noChangeAspect="1"/>
          </p:cNvPicPr>
          <p:nvPr/>
        </p:nvPicPr>
        <p:blipFill>
          <a:blip r:embed="rId11" cstate="print">
            <a:biLevel thresh="25000"/>
            <a:extLst>
              <a:ext uri="{28A0092B-C50C-407E-A947-70E740481C1C}">
                <a14:useLocalDpi xmlns:a14="http://schemas.microsoft.com/office/drawing/2010/main" val="0"/>
              </a:ext>
            </a:extLst>
          </a:blip>
          <a:srcRect/>
          <a:stretch>
            <a:fillRect/>
          </a:stretch>
        </p:blipFill>
        <p:spPr bwMode="auto">
          <a:xfrm>
            <a:off x="6993811" y="4522874"/>
            <a:ext cx="1967189" cy="672539"/>
          </a:xfrm>
          <a:prstGeom prst="rect">
            <a:avLst/>
          </a:prstGeom>
          <a:noFill/>
          <a:ln>
            <a:noFill/>
          </a:ln>
        </p:spPr>
      </p:pic>
      <p:pic>
        <p:nvPicPr>
          <p:cNvPr id="14" name="Picture 13"/>
          <p:cNvPicPr>
            <a:picLocks noChangeAspect="1"/>
          </p:cNvPicPr>
          <p:nvPr/>
        </p:nvPicPr>
        <p:blipFill>
          <a:blip r:embed="rId12" cstate="print">
            <a:extLst>
              <a:ext uri="{BEBA8EAE-BF5A-486C-A8C5-ECC9F3942E4B}">
                <a14:imgProps xmlns:a14="http://schemas.microsoft.com/office/drawing/2010/main">
                  <a14:imgLayer r:embed="rId13">
                    <a14:imgEffect>
                      <a14:brightnessContrast bright="100000"/>
                    </a14:imgEffect>
                  </a14:imgLayer>
                </a14:imgProps>
              </a:ext>
              <a:ext uri="{28A0092B-C50C-407E-A947-70E740481C1C}">
                <a14:useLocalDpi xmlns:a14="http://schemas.microsoft.com/office/drawing/2010/main" val="0"/>
              </a:ext>
            </a:extLst>
          </a:blip>
          <a:stretch>
            <a:fillRect/>
          </a:stretch>
        </p:blipFill>
        <p:spPr bwMode="black">
          <a:xfrm>
            <a:off x="6992677" y="5004429"/>
            <a:ext cx="2127167" cy="676656"/>
          </a:xfrm>
          <a:prstGeom prst="rect">
            <a:avLst/>
          </a:prstGeom>
        </p:spPr>
      </p:pic>
    </p:spTree>
    <p:extLst>
      <p:ext uri="{BB962C8B-B14F-4D97-AF65-F5344CB8AC3E}">
        <p14:creationId xmlns:p14="http://schemas.microsoft.com/office/powerpoint/2010/main" val="4250311794"/>
      </p:ext>
    </p:extLst>
  </p:cSld>
  <p:clrMapOvr>
    <a:masterClrMapping/>
  </p:clrMapOvr>
  <p:transition>
    <p:fade/>
  </p:transition>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Locations</a:t>
            </a:r>
            <a:endParaRPr lang="en-US" dirty="0"/>
          </a:p>
        </p:txBody>
      </p:sp>
      <p:sp>
        <p:nvSpPr>
          <p:cNvPr id="861" name="Freeform 860"/>
          <p:cNvSpPr>
            <a:spLocks noEditPoints="1"/>
          </p:cNvSpPr>
          <p:nvPr/>
        </p:nvSpPr>
        <p:spPr bwMode="auto">
          <a:xfrm>
            <a:off x="5460152" y="3883014"/>
            <a:ext cx="92075" cy="38100"/>
          </a:xfrm>
          <a:custGeom>
            <a:avLst/>
            <a:gdLst>
              <a:gd name="T0" fmla="*/ 24 w 58"/>
              <a:gd name="T1" fmla="*/ 0 h 24"/>
              <a:gd name="T2" fmla="*/ 27 w 58"/>
              <a:gd name="T3" fmla="*/ 0 h 24"/>
              <a:gd name="T4" fmla="*/ 27 w 58"/>
              <a:gd name="T5" fmla="*/ 0 h 24"/>
              <a:gd name="T6" fmla="*/ 24 w 58"/>
              <a:gd name="T7" fmla="*/ 0 h 24"/>
              <a:gd name="T8" fmla="*/ 24 w 58"/>
              <a:gd name="T9" fmla="*/ 0 h 24"/>
              <a:gd name="T10" fmla="*/ 24 w 58"/>
              <a:gd name="T11" fmla="*/ 0 h 24"/>
              <a:gd name="T12" fmla="*/ 6 w 58"/>
              <a:gd name="T13" fmla="*/ 0 h 24"/>
              <a:gd name="T14" fmla="*/ 12 w 58"/>
              <a:gd name="T15" fmla="*/ 3 h 24"/>
              <a:gd name="T16" fmla="*/ 9 w 58"/>
              <a:gd name="T17" fmla="*/ 0 h 24"/>
              <a:gd name="T18" fmla="*/ 6 w 58"/>
              <a:gd name="T19" fmla="*/ 0 h 24"/>
              <a:gd name="T20" fmla="*/ 6 w 58"/>
              <a:gd name="T21" fmla="*/ 0 h 24"/>
              <a:gd name="T22" fmla="*/ 0 w 58"/>
              <a:gd name="T23" fmla="*/ 3 h 24"/>
              <a:gd name="T24" fmla="*/ 0 w 58"/>
              <a:gd name="T25" fmla="*/ 6 h 24"/>
              <a:gd name="T26" fmla="*/ 6 w 58"/>
              <a:gd name="T27" fmla="*/ 6 h 24"/>
              <a:gd name="T28" fmla="*/ 6 w 58"/>
              <a:gd name="T29" fmla="*/ 6 h 24"/>
              <a:gd name="T30" fmla="*/ 3 w 58"/>
              <a:gd name="T31" fmla="*/ 3 h 24"/>
              <a:gd name="T32" fmla="*/ 0 w 58"/>
              <a:gd name="T33" fmla="*/ 3 h 24"/>
              <a:gd name="T34" fmla="*/ 0 w 58"/>
              <a:gd name="T35" fmla="*/ 3 h 24"/>
              <a:gd name="T36" fmla="*/ 52 w 58"/>
              <a:gd name="T37" fmla="*/ 21 h 24"/>
              <a:gd name="T38" fmla="*/ 48 w 58"/>
              <a:gd name="T39" fmla="*/ 21 h 24"/>
              <a:gd name="T40" fmla="*/ 52 w 58"/>
              <a:gd name="T41" fmla="*/ 24 h 24"/>
              <a:gd name="T42" fmla="*/ 55 w 58"/>
              <a:gd name="T43" fmla="*/ 24 h 24"/>
              <a:gd name="T44" fmla="*/ 58 w 58"/>
              <a:gd name="T45" fmla="*/ 21 h 24"/>
              <a:gd name="T46" fmla="*/ 55 w 58"/>
              <a:gd name="T47" fmla="*/ 21 h 24"/>
              <a:gd name="T48" fmla="*/ 52 w 58"/>
              <a:gd name="T49"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24">
                <a:moveTo>
                  <a:pt x="24" y="0"/>
                </a:moveTo>
                <a:lnTo>
                  <a:pt x="27" y="0"/>
                </a:lnTo>
                <a:lnTo>
                  <a:pt x="27" y="0"/>
                </a:lnTo>
                <a:lnTo>
                  <a:pt x="24" y="0"/>
                </a:lnTo>
                <a:lnTo>
                  <a:pt x="24" y="0"/>
                </a:lnTo>
                <a:lnTo>
                  <a:pt x="24" y="0"/>
                </a:lnTo>
                <a:close/>
                <a:moveTo>
                  <a:pt x="6" y="0"/>
                </a:moveTo>
                <a:lnTo>
                  <a:pt x="12" y="3"/>
                </a:lnTo>
                <a:lnTo>
                  <a:pt x="9" y="0"/>
                </a:lnTo>
                <a:lnTo>
                  <a:pt x="6" y="0"/>
                </a:lnTo>
                <a:lnTo>
                  <a:pt x="6" y="0"/>
                </a:lnTo>
                <a:close/>
                <a:moveTo>
                  <a:pt x="0" y="3"/>
                </a:moveTo>
                <a:lnTo>
                  <a:pt x="0" y="6"/>
                </a:lnTo>
                <a:lnTo>
                  <a:pt x="6" y="6"/>
                </a:lnTo>
                <a:lnTo>
                  <a:pt x="6" y="6"/>
                </a:lnTo>
                <a:lnTo>
                  <a:pt x="3" y="3"/>
                </a:lnTo>
                <a:lnTo>
                  <a:pt x="0" y="3"/>
                </a:lnTo>
                <a:lnTo>
                  <a:pt x="0" y="3"/>
                </a:lnTo>
                <a:close/>
                <a:moveTo>
                  <a:pt x="52" y="21"/>
                </a:moveTo>
                <a:lnTo>
                  <a:pt x="48" y="21"/>
                </a:lnTo>
                <a:lnTo>
                  <a:pt x="52" y="24"/>
                </a:lnTo>
                <a:lnTo>
                  <a:pt x="55" y="24"/>
                </a:lnTo>
                <a:lnTo>
                  <a:pt x="58" y="21"/>
                </a:lnTo>
                <a:lnTo>
                  <a:pt x="55" y="21"/>
                </a:lnTo>
                <a:lnTo>
                  <a:pt x="52" y="21"/>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862" name="Freeform 861"/>
          <p:cNvSpPr>
            <a:spLocks noEditPoints="1"/>
          </p:cNvSpPr>
          <p:nvPr/>
        </p:nvSpPr>
        <p:spPr bwMode="auto">
          <a:xfrm>
            <a:off x="5526827" y="4592627"/>
            <a:ext cx="77788" cy="71438"/>
          </a:xfrm>
          <a:custGeom>
            <a:avLst/>
            <a:gdLst>
              <a:gd name="T0" fmla="*/ 2 w 16"/>
              <a:gd name="T1" fmla="*/ 1 h 15"/>
              <a:gd name="T2" fmla="*/ 3 w 16"/>
              <a:gd name="T3" fmla="*/ 0 h 15"/>
              <a:gd name="T4" fmla="*/ 3 w 16"/>
              <a:gd name="T5" fmla="*/ 0 h 15"/>
              <a:gd name="T6" fmla="*/ 2 w 16"/>
              <a:gd name="T7" fmla="*/ 0 h 15"/>
              <a:gd name="T8" fmla="*/ 1 w 16"/>
              <a:gd name="T9" fmla="*/ 0 h 15"/>
              <a:gd name="T10" fmla="*/ 0 w 16"/>
              <a:gd name="T11" fmla="*/ 0 h 15"/>
              <a:gd name="T12" fmla="*/ 1 w 16"/>
              <a:gd name="T13" fmla="*/ 1 h 15"/>
              <a:gd name="T14" fmla="*/ 2 w 16"/>
              <a:gd name="T15" fmla="*/ 1 h 15"/>
              <a:gd name="T16" fmla="*/ 3 w 16"/>
              <a:gd name="T17" fmla="*/ 2 h 15"/>
              <a:gd name="T18" fmla="*/ 3 w 16"/>
              <a:gd name="T19" fmla="*/ 1 h 15"/>
              <a:gd name="T20" fmla="*/ 3 w 16"/>
              <a:gd name="T21" fmla="*/ 1 h 15"/>
              <a:gd name="T22" fmla="*/ 4 w 16"/>
              <a:gd name="T23" fmla="*/ 1 h 15"/>
              <a:gd name="T24" fmla="*/ 4 w 16"/>
              <a:gd name="T25" fmla="*/ 2 h 15"/>
              <a:gd name="T26" fmla="*/ 3 w 16"/>
              <a:gd name="T27" fmla="*/ 2 h 15"/>
              <a:gd name="T28" fmla="*/ 8 w 16"/>
              <a:gd name="T29" fmla="*/ 4 h 15"/>
              <a:gd name="T30" fmla="*/ 8 w 16"/>
              <a:gd name="T31" fmla="*/ 4 h 15"/>
              <a:gd name="T32" fmla="*/ 7 w 16"/>
              <a:gd name="T33" fmla="*/ 4 h 15"/>
              <a:gd name="T34" fmla="*/ 7 w 16"/>
              <a:gd name="T35" fmla="*/ 3 h 15"/>
              <a:gd name="T36" fmla="*/ 7 w 16"/>
              <a:gd name="T37" fmla="*/ 3 h 15"/>
              <a:gd name="T38" fmla="*/ 8 w 16"/>
              <a:gd name="T39" fmla="*/ 3 h 15"/>
              <a:gd name="T40" fmla="*/ 8 w 16"/>
              <a:gd name="T41" fmla="*/ 3 h 15"/>
              <a:gd name="T42" fmla="*/ 8 w 16"/>
              <a:gd name="T43" fmla="*/ 4 h 15"/>
              <a:gd name="T44" fmla="*/ 8 w 16"/>
              <a:gd name="T45" fmla="*/ 4 h 15"/>
              <a:gd name="T46" fmla="*/ 10 w 16"/>
              <a:gd name="T47" fmla="*/ 4 h 15"/>
              <a:gd name="T48" fmla="*/ 9 w 16"/>
              <a:gd name="T49" fmla="*/ 4 h 15"/>
              <a:gd name="T50" fmla="*/ 9 w 16"/>
              <a:gd name="T51" fmla="*/ 3 h 15"/>
              <a:gd name="T52" fmla="*/ 9 w 16"/>
              <a:gd name="T53" fmla="*/ 3 h 15"/>
              <a:gd name="T54" fmla="*/ 10 w 16"/>
              <a:gd name="T55" fmla="*/ 4 h 15"/>
              <a:gd name="T56" fmla="*/ 15 w 16"/>
              <a:gd name="T57" fmla="*/ 3 h 15"/>
              <a:gd name="T58" fmla="*/ 15 w 16"/>
              <a:gd name="T59" fmla="*/ 2 h 15"/>
              <a:gd name="T60" fmla="*/ 16 w 16"/>
              <a:gd name="T61" fmla="*/ 1 h 15"/>
              <a:gd name="T62" fmla="*/ 16 w 16"/>
              <a:gd name="T63" fmla="*/ 3 h 15"/>
              <a:gd name="T64" fmla="*/ 15 w 16"/>
              <a:gd name="T65" fmla="*/ 3 h 15"/>
              <a:gd name="T66" fmla="*/ 15 w 16"/>
              <a:gd name="T67" fmla="*/ 7 h 15"/>
              <a:gd name="T68" fmla="*/ 14 w 16"/>
              <a:gd name="T69" fmla="*/ 6 h 15"/>
              <a:gd name="T70" fmla="*/ 15 w 16"/>
              <a:gd name="T71" fmla="*/ 6 h 15"/>
              <a:gd name="T72" fmla="*/ 16 w 16"/>
              <a:gd name="T73" fmla="*/ 6 h 15"/>
              <a:gd name="T74" fmla="*/ 16 w 16"/>
              <a:gd name="T75" fmla="*/ 7 h 15"/>
              <a:gd name="T76" fmla="*/ 16 w 16"/>
              <a:gd name="T77" fmla="*/ 7 h 15"/>
              <a:gd name="T78" fmla="*/ 15 w 16"/>
              <a:gd name="T79" fmla="*/ 7 h 15"/>
              <a:gd name="T80" fmla="*/ 14 w 16"/>
              <a:gd name="T81" fmla="*/ 13 h 15"/>
              <a:gd name="T82" fmla="*/ 13 w 16"/>
              <a:gd name="T83" fmla="*/ 12 h 15"/>
              <a:gd name="T84" fmla="*/ 14 w 16"/>
              <a:gd name="T85" fmla="*/ 12 h 15"/>
              <a:gd name="T86" fmla="*/ 14 w 16"/>
              <a:gd name="T87" fmla="*/ 13 h 15"/>
              <a:gd name="T88" fmla="*/ 14 w 16"/>
              <a:gd name="T89" fmla="*/ 13 h 15"/>
              <a:gd name="T90" fmla="*/ 10 w 16"/>
              <a:gd name="T91" fmla="*/ 14 h 15"/>
              <a:gd name="T92" fmla="*/ 10 w 16"/>
              <a:gd name="T93" fmla="*/ 13 h 15"/>
              <a:gd name="T94" fmla="*/ 10 w 16"/>
              <a:gd name="T95" fmla="*/ 12 h 15"/>
              <a:gd name="T96" fmla="*/ 11 w 16"/>
              <a:gd name="T97" fmla="*/ 12 h 15"/>
              <a:gd name="T98" fmla="*/ 12 w 16"/>
              <a:gd name="T99" fmla="*/ 14 h 15"/>
              <a:gd name="T100" fmla="*/ 12 w 16"/>
              <a:gd name="T101" fmla="*/ 15 h 15"/>
              <a:gd name="T102" fmla="*/ 10 w 16"/>
              <a:gd name="T103"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 h="15">
                <a:moveTo>
                  <a:pt x="2" y="1"/>
                </a:moveTo>
                <a:cubicBezTo>
                  <a:pt x="3" y="0"/>
                  <a:pt x="3" y="0"/>
                  <a:pt x="3" y="0"/>
                </a:cubicBezTo>
                <a:cubicBezTo>
                  <a:pt x="3" y="0"/>
                  <a:pt x="3" y="0"/>
                  <a:pt x="3" y="0"/>
                </a:cubicBezTo>
                <a:cubicBezTo>
                  <a:pt x="2" y="0"/>
                  <a:pt x="2" y="0"/>
                  <a:pt x="2" y="0"/>
                </a:cubicBezTo>
                <a:cubicBezTo>
                  <a:pt x="1" y="0"/>
                  <a:pt x="1" y="0"/>
                  <a:pt x="1" y="0"/>
                </a:cubicBezTo>
                <a:cubicBezTo>
                  <a:pt x="0" y="0"/>
                  <a:pt x="0" y="0"/>
                  <a:pt x="0" y="0"/>
                </a:cubicBezTo>
                <a:cubicBezTo>
                  <a:pt x="1" y="1"/>
                  <a:pt x="1" y="1"/>
                  <a:pt x="1" y="1"/>
                </a:cubicBezTo>
                <a:cubicBezTo>
                  <a:pt x="1" y="1"/>
                  <a:pt x="1" y="1"/>
                  <a:pt x="2" y="1"/>
                </a:cubicBezTo>
                <a:close/>
                <a:moveTo>
                  <a:pt x="3" y="2"/>
                </a:moveTo>
                <a:cubicBezTo>
                  <a:pt x="3" y="1"/>
                  <a:pt x="3" y="1"/>
                  <a:pt x="3" y="1"/>
                </a:cubicBezTo>
                <a:cubicBezTo>
                  <a:pt x="3" y="1"/>
                  <a:pt x="3" y="1"/>
                  <a:pt x="3" y="1"/>
                </a:cubicBezTo>
                <a:cubicBezTo>
                  <a:pt x="4" y="1"/>
                  <a:pt x="4" y="1"/>
                  <a:pt x="4" y="1"/>
                </a:cubicBezTo>
                <a:cubicBezTo>
                  <a:pt x="4" y="2"/>
                  <a:pt x="4" y="2"/>
                  <a:pt x="4" y="2"/>
                </a:cubicBezTo>
                <a:cubicBezTo>
                  <a:pt x="4" y="2"/>
                  <a:pt x="3" y="2"/>
                  <a:pt x="3" y="2"/>
                </a:cubicBezTo>
                <a:close/>
                <a:moveTo>
                  <a:pt x="8" y="4"/>
                </a:moveTo>
                <a:cubicBezTo>
                  <a:pt x="8" y="4"/>
                  <a:pt x="8" y="4"/>
                  <a:pt x="8" y="4"/>
                </a:cubicBezTo>
                <a:cubicBezTo>
                  <a:pt x="7" y="4"/>
                  <a:pt x="7" y="4"/>
                  <a:pt x="7" y="4"/>
                </a:cubicBezTo>
                <a:cubicBezTo>
                  <a:pt x="7" y="3"/>
                  <a:pt x="7" y="3"/>
                  <a:pt x="7" y="3"/>
                </a:cubicBezTo>
                <a:cubicBezTo>
                  <a:pt x="7" y="3"/>
                  <a:pt x="7" y="3"/>
                  <a:pt x="7" y="3"/>
                </a:cubicBezTo>
                <a:cubicBezTo>
                  <a:pt x="8" y="3"/>
                  <a:pt x="8" y="3"/>
                  <a:pt x="8" y="3"/>
                </a:cubicBezTo>
                <a:cubicBezTo>
                  <a:pt x="8" y="3"/>
                  <a:pt x="8" y="3"/>
                  <a:pt x="8" y="3"/>
                </a:cubicBezTo>
                <a:cubicBezTo>
                  <a:pt x="8" y="4"/>
                  <a:pt x="8" y="4"/>
                  <a:pt x="8" y="4"/>
                </a:cubicBezTo>
                <a:cubicBezTo>
                  <a:pt x="8" y="4"/>
                  <a:pt x="8" y="4"/>
                  <a:pt x="8" y="4"/>
                </a:cubicBezTo>
                <a:close/>
                <a:moveTo>
                  <a:pt x="10" y="4"/>
                </a:moveTo>
                <a:cubicBezTo>
                  <a:pt x="9" y="4"/>
                  <a:pt x="9" y="4"/>
                  <a:pt x="9" y="4"/>
                </a:cubicBezTo>
                <a:cubicBezTo>
                  <a:pt x="9" y="3"/>
                  <a:pt x="9" y="3"/>
                  <a:pt x="9" y="3"/>
                </a:cubicBezTo>
                <a:cubicBezTo>
                  <a:pt x="9" y="3"/>
                  <a:pt x="9" y="3"/>
                  <a:pt x="9" y="3"/>
                </a:cubicBezTo>
                <a:cubicBezTo>
                  <a:pt x="10" y="4"/>
                  <a:pt x="10" y="4"/>
                  <a:pt x="10" y="4"/>
                </a:cubicBezTo>
                <a:close/>
                <a:moveTo>
                  <a:pt x="15" y="3"/>
                </a:moveTo>
                <a:cubicBezTo>
                  <a:pt x="15" y="2"/>
                  <a:pt x="15" y="2"/>
                  <a:pt x="15" y="2"/>
                </a:cubicBezTo>
                <a:cubicBezTo>
                  <a:pt x="16" y="1"/>
                  <a:pt x="16" y="1"/>
                  <a:pt x="16" y="1"/>
                </a:cubicBezTo>
                <a:cubicBezTo>
                  <a:pt x="16" y="3"/>
                  <a:pt x="16" y="3"/>
                  <a:pt x="16" y="3"/>
                </a:cubicBezTo>
                <a:cubicBezTo>
                  <a:pt x="15" y="3"/>
                  <a:pt x="15" y="3"/>
                  <a:pt x="15" y="3"/>
                </a:cubicBezTo>
                <a:close/>
                <a:moveTo>
                  <a:pt x="15" y="7"/>
                </a:moveTo>
                <a:cubicBezTo>
                  <a:pt x="14" y="6"/>
                  <a:pt x="14" y="6"/>
                  <a:pt x="14" y="6"/>
                </a:cubicBezTo>
                <a:cubicBezTo>
                  <a:pt x="15" y="6"/>
                  <a:pt x="15" y="6"/>
                  <a:pt x="15" y="6"/>
                </a:cubicBezTo>
                <a:cubicBezTo>
                  <a:pt x="16" y="6"/>
                  <a:pt x="16" y="6"/>
                  <a:pt x="16" y="6"/>
                </a:cubicBezTo>
                <a:cubicBezTo>
                  <a:pt x="16" y="7"/>
                  <a:pt x="16" y="7"/>
                  <a:pt x="16" y="7"/>
                </a:cubicBezTo>
                <a:cubicBezTo>
                  <a:pt x="16" y="7"/>
                  <a:pt x="16" y="7"/>
                  <a:pt x="16" y="7"/>
                </a:cubicBezTo>
                <a:cubicBezTo>
                  <a:pt x="15" y="7"/>
                  <a:pt x="15" y="7"/>
                  <a:pt x="15" y="7"/>
                </a:cubicBezTo>
                <a:close/>
                <a:moveTo>
                  <a:pt x="14" y="13"/>
                </a:moveTo>
                <a:cubicBezTo>
                  <a:pt x="13" y="12"/>
                  <a:pt x="13" y="12"/>
                  <a:pt x="13" y="12"/>
                </a:cubicBezTo>
                <a:cubicBezTo>
                  <a:pt x="14" y="12"/>
                  <a:pt x="14" y="12"/>
                  <a:pt x="14" y="12"/>
                </a:cubicBezTo>
                <a:cubicBezTo>
                  <a:pt x="14" y="13"/>
                  <a:pt x="14" y="13"/>
                  <a:pt x="14" y="13"/>
                </a:cubicBezTo>
                <a:cubicBezTo>
                  <a:pt x="14" y="13"/>
                  <a:pt x="14" y="13"/>
                  <a:pt x="14" y="13"/>
                </a:cubicBezTo>
                <a:close/>
                <a:moveTo>
                  <a:pt x="10" y="14"/>
                </a:moveTo>
                <a:cubicBezTo>
                  <a:pt x="10" y="13"/>
                  <a:pt x="10" y="13"/>
                  <a:pt x="10" y="13"/>
                </a:cubicBezTo>
                <a:cubicBezTo>
                  <a:pt x="10" y="12"/>
                  <a:pt x="10" y="12"/>
                  <a:pt x="10" y="12"/>
                </a:cubicBezTo>
                <a:cubicBezTo>
                  <a:pt x="11" y="12"/>
                  <a:pt x="11" y="12"/>
                  <a:pt x="11" y="12"/>
                </a:cubicBezTo>
                <a:cubicBezTo>
                  <a:pt x="12" y="14"/>
                  <a:pt x="12" y="14"/>
                  <a:pt x="12" y="14"/>
                </a:cubicBezTo>
                <a:cubicBezTo>
                  <a:pt x="12" y="15"/>
                  <a:pt x="12" y="15"/>
                  <a:pt x="12" y="15"/>
                </a:cubicBezTo>
                <a:lnTo>
                  <a:pt x="10" y="14"/>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grpSp>
        <p:nvGrpSpPr>
          <p:cNvPr id="863" name="Group 862"/>
          <p:cNvGrpSpPr/>
          <p:nvPr/>
        </p:nvGrpSpPr>
        <p:grpSpPr>
          <a:xfrm>
            <a:off x="5671289" y="1396989"/>
            <a:ext cx="6021388" cy="5924550"/>
            <a:chOff x="4929188" y="1116013"/>
            <a:chExt cx="6021388" cy="5924550"/>
          </a:xfrm>
        </p:grpSpPr>
        <p:sp>
          <p:nvSpPr>
            <p:cNvPr id="1563" name="Freeform 1562"/>
            <p:cNvSpPr>
              <a:spLocks/>
            </p:cNvSpPr>
            <p:nvPr/>
          </p:nvSpPr>
          <p:spPr bwMode="auto">
            <a:xfrm>
              <a:off x="6888163" y="5227638"/>
              <a:ext cx="4763" cy="14288"/>
            </a:xfrm>
            <a:custGeom>
              <a:avLst/>
              <a:gdLst>
                <a:gd name="T0" fmla="*/ 0 w 3"/>
                <a:gd name="T1" fmla="*/ 6 h 9"/>
                <a:gd name="T2" fmla="*/ 0 w 3"/>
                <a:gd name="T3" fmla="*/ 3 h 9"/>
                <a:gd name="T4" fmla="*/ 0 w 3"/>
                <a:gd name="T5" fmla="*/ 0 h 9"/>
                <a:gd name="T6" fmla="*/ 0 w 3"/>
                <a:gd name="T7" fmla="*/ 0 h 9"/>
                <a:gd name="T8" fmla="*/ 3 w 3"/>
                <a:gd name="T9" fmla="*/ 3 h 9"/>
                <a:gd name="T10" fmla="*/ 0 w 3"/>
                <a:gd name="T11" fmla="*/ 9 h 9"/>
                <a:gd name="T12" fmla="*/ 0 w 3"/>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0" y="6"/>
                  </a:moveTo>
                  <a:lnTo>
                    <a:pt x="0" y="3"/>
                  </a:lnTo>
                  <a:lnTo>
                    <a:pt x="0" y="0"/>
                  </a:lnTo>
                  <a:lnTo>
                    <a:pt x="0" y="0"/>
                  </a:lnTo>
                  <a:lnTo>
                    <a:pt x="3" y="3"/>
                  </a:lnTo>
                  <a:lnTo>
                    <a:pt x="0" y="9"/>
                  </a:lnTo>
                  <a:lnTo>
                    <a:pt x="0" y="6"/>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64" name="Freeform 1563"/>
            <p:cNvSpPr>
              <a:spLocks noEditPoints="1"/>
            </p:cNvSpPr>
            <p:nvPr/>
          </p:nvSpPr>
          <p:spPr bwMode="auto">
            <a:xfrm>
              <a:off x="6826251" y="5184776"/>
              <a:ext cx="47625" cy="33338"/>
            </a:xfrm>
            <a:custGeom>
              <a:avLst/>
              <a:gdLst>
                <a:gd name="T0" fmla="*/ 6 w 30"/>
                <a:gd name="T1" fmla="*/ 12 h 21"/>
                <a:gd name="T2" fmla="*/ 9 w 30"/>
                <a:gd name="T3" fmla="*/ 9 h 21"/>
                <a:gd name="T4" fmla="*/ 6 w 30"/>
                <a:gd name="T5" fmla="*/ 6 h 21"/>
                <a:gd name="T6" fmla="*/ 9 w 30"/>
                <a:gd name="T7" fmla="*/ 6 h 21"/>
                <a:gd name="T8" fmla="*/ 6 w 30"/>
                <a:gd name="T9" fmla="*/ 0 h 21"/>
                <a:gd name="T10" fmla="*/ 3 w 30"/>
                <a:gd name="T11" fmla="*/ 0 h 21"/>
                <a:gd name="T12" fmla="*/ 0 w 30"/>
                <a:gd name="T13" fmla="*/ 6 h 21"/>
                <a:gd name="T14" fmla="*/ 3 w 30"/>
                <a:gd name="T15" fmla="*/ 9 h 21"/>
                <a:gd name="T16" fmla="*/ 3 w 30"/>
                <a:gd name="T17" fmla="*/ 12 h 21"/>
                <a:gd name="T18" fmla="*/ 6 w 30"/>
                <a:gd name="T19" fmla="*/ 12 h 21"/>
                <a:gd name="T20" fmla="*/ 6 w 30"/>
                <a:gd name="T21" fmla="*/ 12 h 21"/>
                <a:gd name="T22" fmla="*/ 6 w 30"/>
                <a:gd name="T23" fmla="*/ 12 h 21"/>
                <a:gd name="T24" fmla="*/ 9 w 30"/>
                <a:gd name="T25" fmla="*/ 21 h 21"/>
                <a:gd name="T26" fmla="*/ 9 w 30"/>
                <a:gd name="T27" fmla="*/ 21 h 21"/>
                <a:gd name="T28" fmla="*/ 12 w 30"/>
                <a:gd name="T29" fmla="*/ 21 h 21"/>
                <a:gd name="T30" fmla="*/ 9 w 30"/>
                <a:gd name="T31" fmla="*/ 21 h 21"/>
                <a:gd name="T32" fmla="*/ 6 w 30"/>
                <a:gd name="T33" fmla="*/ 21 h 21"/>
                <a:gd name="T34" fmla="*/ 9 w 30"/>
                <a:gd name="T35" fmla="*/ 21 h 21"/>
                <a:gd name="T36" fmla="*/ 9 w 30"/>
                <a:gd name="T37" fmla="*/ 21 h 21"/>
                <a:gd name="T38" fmla="*/ 27 w 30"/>
                <a:gd name="T39" fmla="*/ 21 h 21"/>
                <a:gd name="T40" fmla="*/ 30 w 30"/>
                <a:gd name="T41" fmla="*/ 21 h 21"/>
                <a:gd name="T42" fmla="*/ 27 w 30"/>
                <a:gd name="T43" fmla="*/ 15 h 21"/>
                <a:gd name="T44" fmla="*/ 27 w 30"/>
                <a:gd name="T45" fmla="*/ 18 h 21"/>
                <a:gd name="T46" fmla="*/ 24 w 30"/>
                <a:gd name="T47" fmla="*/ 18 h 21"/>
                <a:gd name="T48" fmla="*/ 27 w 30"/>
                <a:gd name="T49" fmla="*/ 21 h 21"/>
                <a:gd name="T50" fmla="*/ 27 w 30"/>
                <a:gd name="T5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21">
                  <a:moveTo>
                    <a:pt x="6" y="12"/>
                  </a:moveTo>
                  <a:lnTo>
                    <a:pt x="9" y="9"/>
                  </a:lnTo>
                  <a:lnTo>
                    <a:pt x="6" y="6"/>
                  </a:lnTo>
                  <a:lnTo>
                    <a:pt x="9" y="6"/>
                  </a:lnTo>
                  <a:lnTo>
                    <a:pt x="6" y="0"/>
                  </a:lnTo>
                  <a:lnTo>
                    <a:pt x="3" y="0"/>
                  </a:lnTo>
                  <a:lnTo>
                    <a:pt x="0" y="6"/>
                  </a:lnTo>
                  <a:lnTo>
                    <a:pt x="3" y="9"/>
                  </a:lnTo>
                  <a:lnTo>
                    <a:pt x="3" y="12"/>
                  </a:lnTo>
                  <a:lnTo>
                    <a:pt x="6" y="12"/>
                  </a:lnTo>
                  <a:lnTo>
                    <a:pt x="6" y="12"/>
                  </a:lnTo>
                  <a:lnTo>
                    <a:pt x="6" y="12"/>
                  </a:lnTo>
                  <a:close/>
                  <a:moveTo>
                    <a:pt x="9" y="21"/>
                  </a:moveTo>
                  <a:lnTo>
                    <a:pt x="9" y="21"/>
                  </a:lnTo>
                  <a:lnTo>
                    <a:pt x="12" y="21"/>
                  </a:lnTo>
                  <a:lnTo>
                    <a:pt x="9" y="21"/>
                  </a:lnTo>
                  <a:lnTo>
                    <a:pt x="6" y="21"/>
                  </a:lnTo>
                  <a:lnTo>
                    <a:pt x="9" y="21"/>
                  </a:lnTo>
                  <a:lnTo>
                    <a:pt x="9" y="21"/>
                  </a:lnTo>
                  <a:close/>
                  <a:moveTo>
                    <a:pt x="27" y="21"/>
                  </a:moveTo>
                  <a:lnTo>
                    <a:pt x="30" y="21"/>
                  </a:lnTo>
                  <a:lnTo>
                    <a:pt x="27" y="15"/>
                  </a:lnTo>
                  <a:lnTo>
                    <a:pt x="27" y="18"/>
                  </a:lnTo>
                  <a:lnTo>
                    <a:pt x="24" y="18"/>
                  </a:lnTo>
                  <a:lnTo>
                    <a:pt x="27" y="21"/>
                  </a:lnTo>
                  <a:lnTo>
                    <a:pt x="27" y="21"/>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65" name="Freeform 1564"/>
            <p:cNvSpPr>
              <a:spLocks noEditPoints="1"/>
            </p:cNvSpPr>
            <p:nvPr/>
          </p:nvSpPr>
          <p:spPr bwMode="auto">
            <a:xfrm>
              <a:off x="6926263" y="4983163"/>
              <a:ext cx="287338" cy="158750"/>
            </a:xfrm>
            <a:custGeom>
              <a:avLst/>
              <a:gdLst>
                <a:gd name="T0" fmla="*/ 175 w 181"/>
                <a:gd name="T1" fmla="*/ 6 h 100"/>
                <a:gd name="T2" fmla="*/ 181 w 181"/>
                <a:gd name="T3" fmla="*/ 3 h 100"/>
                <a:gd name="T4" fmla="*/ 178 w 181"/>
                <a:gd name="T5" fmla="*/ 3 h 100"/>
                <a:gd name="T6" fmla="*/ 175 w 181"/>
                <a:gd name="T7" fmla="*/ 0 h 100"/>
                <a:gd name="T8" fmla="*/ 175 w 181"/>
                <a:gd name="T9" fmla="*/ 3 h 100"/>
                <a:gd name="T10" fmla="*/ 175 w 181"/>
                <a:gd name="T11" fmla="*/ 6 h 100"/>
                <a:gd name="T12" fmla="*/ 175 w 181"/>
                <a:gd name="T13" fmla="*/ 6 h 100"/>
                <a:gd name="T14" fmla="*/ 3 w 181"/>
                <a:gd name="T15" fmla="*/ 97 h 100"/>
                <a:gd name="T16" fmla="*/ 6 w 181"/>
                <a:gd name="T17" fmla="*/ 97 h 100"/>
                <a:gd name="T18" fmla="*/ 6 w 181"/>
                <a:gd name="T19" fmla="*/ 100 h 100"/>
                <a:gd name="T20" fmla="*/ 3 w 181"/>
                <a:gd name="T21" fmla="*/ 97 h 100"/>
                <a:gd name="T22" fmla="*/ 3 w 181"/>
                <a:gd name="T23" fmla="*/ 97 h 100"/>
                <a:gd name="T24" fmla="*/ 0 w 181"/>
                <a:gd name="T25" fmla="*/ 91 h 100"/>
                <a:gd name="T26" fmla="*/ 3 w 181"/>
                <a:gd name="T27" fmla="*/ 88 h 100"/>
                <a:gd name="T28" fmla="*/ 6 w 181"/>
                <a:gd name="T29" fmla="*/ 91 h 100"/>
                <a:gd name="T30" fmla="*/ 6 w 181"/>
                <a:gd name="T31" fmla="*/ 91 h 100"/>
                <a:gd name="T32" fmla="*/ 6 w 181"/>
                <a:gd name="T33" fmla="*/ 91 h 100"/>
                <a:gd name="T34" fmla="*/ 3 w 181"/>
                <a:gd name="T35" fmla="*/ 91 h 100"/>
                <a:gd name="T36" fmla="*/ 0 w 181"/>
                <a:gd name="T37" fmla="*/ 9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1" h="100">
                  <a:moveTo>
                    <a:pt x="175" y="6"/>
                  </a:moveTo>
                  <a:lnTo>
                    <a:pt x="181" y="3"/>
                  </a:lnTo>
                  <a:lnTo>
                    <a:pt x="178" y="3"/>
                  </a:lnTo>
                  <a:lnTo>
                    <a:pt x="175" y="0"/>
                  </a:lnTo>
                  <a:lnTo>
                    <a:pt x="175" y="3"/>
                  </a:lnTo>
                  <a:lnTo>
                    <a:pt x="175" y="6"/>
                  </a:lnTo>
                  <a:lnTo>
                    <a:pt x="175" y="6"/>
                  </a:lnTo>
                  <a:close/>
                  <a:moveTo>
                    <a:pt x="3" y="97"/>
                  </a:moveTo>
                  <a:lnTo>
                    <a:pt x="6" y="97"/>
                  </a:lnTo>
                  <a:lnTo>
                    <a:pt x="6" y="100"/>
                  </a:lnTo>
                  <a:lnTo>
                    <a:pt x="3" y="97"/>
                  </a:lnTo>
                  <a:lnTo>
                    <a:pt x="3" y="97"/>
                  </a:lnTo>
                  <a:close/>
                  <a:moveTo>
                    <a:pt x="0" y="91"/>
                  </a:moveTo>
                  <a:lnTo>
                    <a:pt x="3" y="88"/>
                  </a:lnTo>
                  <a:lnTo>
                    <a:pt x="6" y="91"/>
                  </a:lnTo>
                  <a:lnTo>
                    <a:pt x="6" y="91"/>
                  </a:lnTo>
                  <a:lnTo>
                    <a:pt x="6" y="91"/>
                  </a:lnTo>
                  <a:lnTo>
                    <a:pt x="3" y="91"/>
                  </a:lnTo>
                  <a:lnTo>
                    <a:pt x="0" y="91"/>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66" name="Freeform 1565"/>
            <p:cNvSpPr>
              <a:spLocks noEditPoints="1"/>
            </p:cNvSpPr>
            <p:nvPr/>
          </p:nvSpPr>
          <p:spPr bwMode="auto">
            <a:xfrm>
              <a:off x="8310563" y="4416426"/>
              <a:ext cx="68263" cy="220663"/>
            </a:xfrm>
            <a:custGeom>
              <a:avLst/>
              <a:gdLst>
                <a:gd name="T0" fmla="*/ 6 w 14"/>
                <a:gd name="T1" fmla="*/ 8 h 46"/>
                <a:gd name="T2" fmla="*/ 5 w 14"/>
                <a:gd name="T3" fmla="*/ 5 h 46"/>
                <a:gd name="T4" fmla="*/ 6 w 14"/>
                <a:gd name="T5" fmla="*/ 3 h 46"/>
                <a:gd name="T6" fmla="*/ 6 w 14"/>
                <a:gd name="T7" fmla="*/ 1 h 46"/>
                <a:gd name="T8" fmla="*/ 4 w 14"/>
                <a:gd name="T9" fmla="*/ 2 h 46"/>
                <a:gd name="T10" fmla="*/ 4 w 14"/>
                <a:gd name="T11" fmla="*/ 5 h 46"/>
                <a:gd name="T12" fmla="*/ 4 w 14"/>
                <a:gd name="T13" fmla="*/ 8 h 46"/>
                <a:gd name="T14" fmla="*/ 4 w 14"/>
                <a:gd name="T15" fmla="*/ 16 h 46"/>
                <a:gd name="T16" fmla="*/ 4 w 14"/>
                <a:gd name="T17" fmla="*/ 13 h 46"/>
                <a:gd name="T18" fmla="*/ 4 w 14"/>
                <a:gd name="T19" fmla="*/ 11 h 46"/>
                <a:gd name="T20" fmla="*/ 5 w 14"/>
                <a:gd name="T21" fmla="*/ 9 h 46"/>
                <a:gd name="T22" fmla="*/ 3 w 14"/>
                <a:gd name="T23" fmla="*/ 12 h 46"/>
                <a:gd name="T24" fmla="*/ 4 w 14"/>
                <a:gd name="T25" fmla="*/ 14 h 46"/>
                <a:gd name="T26" fmla="*/ 4 w 14"/>
                <a:gd name="T27" fmla="*/ 16 h 46"/>
                <a:gd name="T28" fmla="*/ 2 w 14"/>
                <a:gd name="T29" fmla="*/ 15 h 46"/>
                <a:gd name="T30" fmla="*/ 0 w 14"/>
                <a:gd name="T31" fmla="*/ 15 h 46"/>
                <a:gd name="T32" fmla="*/ 4 w 14"/>
                <a:gd name="T33" fmla="*/ 22 h 46"/>
                <a:gd name="T34" fmla="*/ 4 w 14"/>
                <a:gd name="T35" fmla="*/ 19 h 46"/>
                <a:gd name="T36" fmla="*/ 2 w 14"/>
                <a:gd name="T37" fmla="*/ 21 h 46"/>
                <a:gd name="T38" fmla="*/ 6 w 14"/>
                <a:gd name="T39" fmla="*/ 29 h 46"/>
                <a:gd name="T40" fmla="*/ 6 w 14"/>
                <a:gd name="T41" fmla="*/ 30 h 46"/>
                <a:gd name="T42" fmla="*/ 8 w 14"/>
                <a:gd name="T43" fmla="*/ 34 h 46"/>
                <a:gd name="T44" fmla="*/ 9 w 14"/>
                <a:gd name="T45" fmla="*/ 36 h 46"/>
                <a:gd name="T46" fmla="*/ 8 w 14"/>
                <a:gd name="T47" fmla="*/ 34 h 46"/>
                <a:gd name="T48" fmla="*/ 10 w 14"/>
                <a:gd name="T49" fmla="*/ 36 h 46"/>
                <a:gd name="T50" fmla="*/ 11 w 14"/>
                <a:gd name="T51" fmla="*/ 37 h 46"/>
                <a:gd name="T52" fmla="*/ 11 w 14"/>
                <a:gd name="T53" fmla="*/ 35 h 46"/>
                <a:gd name="T54" fmla="*/ 10 w 14"/>
                <a:gd name="T55" fmla="*/ 39 h 46"/>
                <a:gd name="T56" fmla="*/ 10 w 14"/>
                <a:gd name="T57" fmla="*/ 37 h 46"/>
                <a:gd name="T58" fmla="*/ 9 w 14"/>
                <a:gd name="T59" fmla="*/ 39 h 46"/>
                <a:gd name="T60" fmla="*/ 13 w 14"/>
                <a:gd name="T61" fmla="*/ 41 h 46"/>
                <a:gd name="T62" fmla="*/ 11 w 14"/>
                <a:gd name="T63" fmla="*/ 41 h 46"/>
                <a:gd name="T64" fmla="*/ 13 w 14"/>
                <a:gd name="T65" fmla="*/ 42 h 46"/>
                <a:gd name="T66" fmla="*/ 12 w 14"/>
                <a:gd name="T67" fmla="*/ 44 h 46"/>
                <a:gd name="T68" fmla="*/ 13 w 14"/>
                <a:gd name="T69" fmla="*/ 46 h 46"/>
                <a:gd name="T70" fmla="*/ 13 w 14"/>
                <a:gd name="T71" fmla="*/ 44 h 46"/>
                <a:gd name="T72" fmla="*/ 13 w 14"/>
                <a:gd name="T73"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46">
                  <a:moveTo>
                    <a:pt x="4" y="9"/>
                  </a:moveTo>
                  <a:cubicBezTo>
                    <a:pt x="6" y="8"/>
                    <a:pt x="6" y="8"/>
                    <a:pt x="6" y="8"/>
                  </a:cubicBezTo>
                  <a:cubicBezTo>
                    <a:pt x="6" y="6"/>
                    <a:pt x="6" y="6"/>
                    <a:pt x="6" y="6"/>
                  </a:cubicBezTo>
                  <a:cubicBezTo>
                    <a:pt x="5" y="5"/>
                    <a:pt x="5" y="5"/>
                    <a:pt x="5" y="5"/>
                  </a:cubicBezTo>
                  <a:cubicBezTo>
                    <a:pt x="6" y="4"/>
                    <a:pt x="6" y="4"/>
                    <a:pt x="6" y="4"/>
                  </a:cubicBezTo>
                  <a:cubicBezTo>
                    <a:pt x="6" y="3"/>
                    <a:pt x="6" y="3"/>
                    <a:pt x="6" y="3"/>
                  </a:cubicBezTo>
                  <a:cubicBezTo>
                    <a:pt x="5" y="2"/>
                    <a:pt x="5" y="2"/>
                    <a:pt x="5" y="2"/>
                  </a:cubicBezTo>
                  <a:cubicBezTo>
                    <a:pt x="6" y="1"/>
                    <a:pt x="6" y="1"/>
                    <a:pt x="6" y="1"/>
                  </a:cubicBezTo>
                  <a:cubicBezTo>
                    <a:pt x="5" y="0"/>
                    <a:pt x="5" y="0"/>
                    <a:pt x="5" y="0"/>
                  </a:cubicBezTo>
                  <a:cubicBezTo>
                    <a:pt x="4" y="2"/>
                    <a:pt x="4" y="2"/>
                    <a:pt x="4" y="2"/>
                  </a:cubicBezTo>
                  <a:cubicBezTo>
                    <a:pt x="4" y="4"/>
                    <a:pt x="4" y="4"/>
                    <a:pt x="4" y="4"/>
                  </a:cubicBezTo>
                  <a:cubicBezTo>
                    <a:pt x="4" y="5"/>
                    <a:pt x="4" y="5"/>
                    <a:pt x="4" y="5"/>
                  </a:cubicBezTo>
                  <a:cubicBezTo>
                    <a:pt x="4" y="5"/>
                    <a:pt x="4" y="5"/>
                    <a:pt x="4" y="5"/>
                  </a:cubicBezTo>
                  <a:cubicBezTo>
                    <a:pt x="4" y="8"/>
                    <a:pt x="4" y="8"/>
                    <a:pt x="4" y="8"/>
                  </a:cubicBezTo>
                  <a:cubicBezTo>
                    <a:pt x="4" y="9"/>
                    <a:pt x="4" y="9"/>
                    <a:pt x="4" y="9"/>
                  </a:cubicBezTo>
                  <a:close/>
                  <a:moveTo>
                    <a:pt x="4" y="16"/>
                  </a:moveTo>
                  <a:cubicBezTo>
                    <a:pt x="4" y="14"/>
                    <a:pt x="4" y="14"/>
                    <a:pt x="4" y="14"/>
                  </a:cubicBezTo>
                  <a:cubicBezTo>
                    <a:pt x="4" y="13"/>
                    <a:pt x="4" y="13"/>
                    <a:pt x="4" y="13"/>
                  </a:cubicBezTo>
                  <a:cubicBezTo>
                    <a:pt x="4" y="12"/>
                    <a:pt x="4" y="12"/>
                    <a:pt x="4" y="12"/>
                  </a:cubicBezTo>
                  <a:cubicBezTo>
                    <a:pt x="4" y="11"/>
                    <a:pt x="4" y="11"/>
                    <a:pt x="4" y="11"/>
                  </a:cubicBezTo>
                  <a:cubicBezTo>
                    <a:pt x="5" y="10"/>
                    <a:pt x="5" y="10"/>
                    <a:pt x="5" y="10"/>
                  </a:cubicBezTo>
                  <a:cubicBezTo>
                    <a:pt x="5" y="9"/>
                    <a:pt x="5" y="9"/>
                    <a:pt x="5" y="9"/>
                  </a:cubicBezTo>
                  <a:cubicBezTo>
                    <a:pt x="3" y="10"/>
                    <a:pt x="3" y="10"/>
                    <a:pt x="3" y="10"/>
                  </a:cubicBezTo>
                  <a:cubicBezTo>
                    <a:pt x="3" y="12"/>
                    <a:pt x="3" y="12"/>
                    <a:pt x="3" y="12"/>
                  </a:cubicBezTo>
                  <a:cubicBezTo>
                    <a:pt x="3" y="13"/>
                    <a:pt x="3" y="13"/>
                    <a:pt x="3" y="13"/>
                  </a:cubicBezTo>
                  <a:cubicBezTo>
                    <a:pt x="4" y="14"/>
                    <a:pt x="4" y="14"/>
                    <a:pt x="4" y="14"/>
                  </a:cubicBezTo>
                  <a:cubicBezTo>
                    <a:pt x="3" y="15"/>
                    <a:pt x="3" y="15"/>
                    <a:pt x="3" y="15"/>
                  </a:cubicBezTo>
                  <a:cubicBezTo>
                    <a:pt x="4" y="16"/>
                    <a:pt x="4" y="16"/>
                    <a:pt x="4" y="16"/>
                  </a:cubicBezTo>
                  <a:close/>
                  <a:moveTo>
                    <a:pt x="0" y="15"/>
                  </a:moveTo>
                  <a:cubicBezTo>
                    <a:pt x="2" y="15"/>
                    <a:pt x="2" y="15"/>
                    <a:pt x="2" y="15"/>
                  </a:cubicBezTo>
                  <a:cubicBezTo>
                    <a:pt x="1" y="14"/>
                    <a:pt x="1" y="14"/>
                    <a:pt x="1" y="14"/>
                  </a:cubicBezTo>
                  <a:cubicBezTo>
                    <a:pt x="0" y="15"/>
                    <a:pt x="0" y="15"/>
                    <a:pt x="0" y="15"/>
                  </a:cubicBezTo>
                  <a:close/>
                  <a:moveTo>
                    <a:pt x="2" y="22"/>
                  </a:moveTo>
                  <a:cubicBezTo>
                    <a:pt x="4" y="22"/>
                    <a:pt x="4" y="22"/>
                    <a:pt x="4" y="22"/>
                  </a:cubicBezTo>
                  <a:cubicBezTo>
                    <a:pt x="4" y="20"/>
                    <a:pt x="4" y="20"/>
                    <a:pt x="4" y="20"/>
                  </a:cubicBezTo>
                  <a:cubicBezTo>
                    <a:pt x="4" y="19"/>
                    <a:pt x="4" y="19"/>
                    <a:pt x="4" y="19"/>
                  </a:cubicBezTo>
                  <a:cubicBezTo>
                    <a:pt x="3" y="19"/>
                    <a:pt x="3" y="19"/>
                    <a:pt x="3" y="19"/>
                  </a:cubicBezTo>
                  <a:cubicBezTo>
                    <a:pt x="2" y="21"/>
                    <a:pt x="2" y="21"/>
                    <a:pt x="2" y="21"/>
                  </a:cubicBezTo>
                  <a:cubicBezTo>
                    <a:pt x="2" y="21"/>
                    <a:pt x="2" y="22"/>
                    <a:pt x="2" y="22"/>
                  </a:cubicBezTo>
                  <a:close/>
                  <a:moveTo>
                    <a:pt x="6" y="29"/>
                  </a:moveTo>
                  <a:cubicBezTo>
                    <a:pt x="5" y="30"/>
                    <a:pt x="5" y="30"/>
                    <a:pt x="5" y="30"/>
                  </a:cubicBezTo>
                  <a:cubicBezTo>
                    <a:pt x="6" y="30"/>
                    <a:pt x="6" y="30"/>
                    <a:pt x="6" y="30"/>
                  </a:cubicBezTo>
                  <a:cubicBezTo>
                    <a:pt x="6" y="29"/>
                    <a:pt x="6" y="29"/>
                    <a:pt x="6" y="29"/>
                  </a:cubicBezTo>
                  <a:close/>
                  <a:moveTo>
                    <a:pt x="8" y="34"/>
                  </a:moveTo>
                  <a:cubicBezTo>
                    <a:pt x="8" y="35"/>
                    <a:pt x="8" y="35"/>
                    <a:pt x="8" y="35"/>
                  </a:cubicBezTo>
                  <a:cubicBezTo>
                    <a:pt x="9" y="36"/>
                    <a:pt x="9" y="36"/>
                    <a:pt x="9" y="36"/>
                  </a:cubicBezTo>
                  <a:cubicBezTo>
                    <a:pt x="8" y="35"/>
                    <a:pt x="8" y="35"/>
                    <a:pt x="8" y="35"/>
                  </a:cubicBezTo>
                  <a:cubicBezTo>
                    <a:pt x="8" y="35"/>
                    <a:pt x="8" y="34"/>
                    <a:pt x="8" y="34"/>
                  </a:cubicBezTo>
                  <a:close/>
                  <a:moveTo>
                    <a:pt x="11" y="35"/>
                  </a:moveTo>
                  <a:cubicBezTo>
                    <a:pt x="10" y="36"/>
                    <a:pt x="10" y="36"/>
                    <a:pt x="10" y="36"/>
                  </a:cubicBezTo>
                  <a:cubicBezTo>
                    <a:pt x="11" y="37"/>
                    <a:pt x="11" y="37"/>
                    <a:pt x="11" y="37"/>
                  </a:cubicBezTo>
                  <a:cubicBezTo>
                    <a:pt x="11" y="37"/>
                    <a:pt x="11" y="37"/>
                    <a:pt x="11" y="37"/>
                  </a:cubicBezTo>
                  <a:cubicBezTo>
                    <a:pt x="11" y="36"/>
                    <a:pt x="11" y="36"/>
                    <a:pt x="11" y="36"/>
                  </a:cubicBezTo>
                  <a:cubicBezTo>
                    <a:pt x="11" y="35"/>
                    <a:pt x="11" y="35"/>
                    <a:pt x="11" y="35"/>
                  </a:cubicBezTo>
                  <a:close/>
                  <a:moveTo>
                    <a:pt x="9" y="39"/>
                  </a:moveTo>
                  <a:cubicBezTo>
                    <a:pt x="10" y="39"/>
                    <a:pt x="10" y="39"/>
                    <a:pt x="10" y="39"/>
                  </a:cubicBezTo>
                  <a:cubicBezTo>
                    <a:pt x="11" y="39"/>
                    <a:pt x="11" y="39"/>
                    <a:pt x="11" y="39"/>
                  </a:cubicBezTo>
                  <a:cubicBezTo>
                    <a:pt x="10" y="37"/>
                    <a:pt x="10" y="37"/>
                    <a:pt x="10" y="37"/>
                  </a:cubicBezTo>
                  <a:cubicBezTo>
                    <a:pt x="9" y="38"/>
                    <a:pt x="9" y="38"/>
                    <a:pt x="9" y="38"/>
                  </a:cubicBezTo>
                  <a:cubicBezTo>
                    <a:pt x="9" y="39"/>
                    <a:pt x="9" y="39"/>
                    <a:pt x="9" y="39"/>
                  </a:cubicBezTo>
                  <a:close/>
                  <a:moveTo>
                    <a:pt x="12" y="42"/>
                  </a:moveTo>
                  <a:cubicBezTo>
                    <a:pt x="13" y="41"/>
                    <a:pt x="13" y="41"/>
                    <a:pt x="13" y="41"/>
                  </a:cubicBezTo>
                  <a:cubicBezTo>
                    <a:pt x="12" y="41"/>
                    <a:pt x="12" y="41"/>
                    <a:pt x="12" y="41"/>
                  </a:cubicBezTo>
                  <a:cubicBezTo>
                    <a:pt x="11" y="41"/>
                    <a:pt x="11" y="41"/>
                    <a:pt x="11" y="41"/>
                  </a:cubicBezTo>
                  <a:cubicBezTo>
                    <a:pt x="12" y="42"/>
                    <a:pt x="12" y="42"/>
                    <a:pt x="12" y="42"/>
                  </a:cubicBezTo>
                  <a:close/>
                  <a:moveTo>
                    <a:pt x="13" y="42"/>
                  </a:moveTo>
                  <a:cubicBezTo>
                    <a:pt x="12" y="43"/>
                    <a:pt x="12" y="43"/>
                    <a:pt x="12" y="43"/>
                  </a:cubicBezTo>
                  <a:cubicBezTo>
                    <a:pt x="12" y="44"/>
                    <a:pt x="12" y="44"/>
                    <a:pt x="12" y="44"/>
                  </a:cubicBezTo>
                  <a:cubicBezTo>
                    <a:pt x="12" y="44"/>
                    <a:pt x="12" y="44"/>
                    <a:pt x="12" y="45"/>
                  </a:cubicBezTo>
                  <a:cubicBezTo>
                    <a:pt x="12" y="45"/>
                    <a:pt x="13" y="46"/>
                    <a:pt x="13" y="46"/>
                  </a:cubicBezTo>
                  <a:cubicBezTo>
                    <a:pt x="14" y="45"/>
                    <a:pt x="14" y="45"/>
                    <a:pt x="14" y="45"/>
                  </a:cubicBezTo>
                  <a:cubicBezTo>
                    <a:pt x="13" y="44"/>
                    <a:pt x="13" y="44"/>
                    <a:pt x="13" y="44"/>
                  </a:cubicBezTo>
                  <a:cubicBezTo>
                    <a:pt x="13" y="43"/>
                    <a:pt x="13" y="43"/>
                    <a:pt x="13" y="43"/>
                  </a:cubicBezTo>
                  <a:lnTo>
                    <a:pt x="13" y="42"/>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67" name="Freeform 1566"/>
            <p:cNvSpPr>
              <a:spLocks noEditPoints="1"/>
            </p:cNvSpPr>
            <p:nvPr/>
          </p:nvSpPr>
          <p:spPr bwMode="auto">
            <a:xfrm>
              <a:off x="9886951" y="4354513"/>
              <a:ext cx="38100" cy="71438"/>
            </a:xfrm>
            <a:custGeom>
              <a:avLst/>
              <a:gdLst>
                <a:gd name="T0" fmla="*/ 24 w 24"/>
                <a:gd name="T1" fmla="*/ 0 h 45"/>
                <a:gd name="T2" fmla="*/ 18 w 24"/>
                <a:gd name="T3" fmla="*/ 3 h 45"/>
                <a:gd name="T4" fmla="*/ 21 w 24"/>
                <a:gd name="T5" fmla="*/ 9 h 45"/>
                <a:gd name="T6" fmla="*/ 21 w 24"/>
                <a:gd name="T7" fmla="*/ 3 h 45"/>
                <a:gd name="T8" fmla="*/ 24 w 24"/>
                <a:gd name="T9" fmla="*/ 0 h 45"/>
                <a:gd name="T10" fmla="*/ 24 w 24"/>
                <a:gd name="T11" fmla="*/ 0 h 45"/>
                <a:gd name="T12" fmla="*/ 24 w 24"/>
                <a:gd name="T13" fmla="*/ 0 h 45"/>
                <a:gd name="T14" fmla="*/ 12 w 24"/>
                <a:gd name="T15" fmla="*/ 27 h 45"/>
                <a:gd name="T16" fmla="*/ 15 w 24"/>
                <a:gd name="T17" fmla="*/ 24 h 45"/>
                <a:gd name="T18" fmla="*/ 18 w 24"/>
                <a:gd name="T19" fmla="*/ 27 h 45"/>
                <a:gd name="T20" fmla="*/ 15 w 24"/>
                <a:gd name="T21" fmla="*/ 27 h 45"/>
                <a:gd name="T22" fmla="*/ 12 w 24"/>
                <a:gd name="T23" fmla="*/ 27 h 45"/>
                <a:gd name="T24" fmla="*/ 12 w 24"/>
                <a:gd name="T25" fmla="*/ 27 h 45"/>
                <a:gd name="T26" fmla="*/ 3 w 24"/>
                <a:gd name="T27" fmla="*/ 42 h 45"/>
                <a:gd name="T28" fmla="*/ 3 w 24"/>
                <a:gd name="T29" fmla="*/ 39 h 45"/>
                <a:gd name="T30" fmla="*/ 6 w 24"/>
                <a:gd name="T31" fmla="*/ 36 h 45"/>
                <a:gd name="T32" fmla="*/ 9 w 24"/>
                <a:gd name="T33" fmla="*/ 39 h 45"/>
                <a:gd name="T34" fmla="*/ 6 w 24"/>
                <a:gd name="T35" fmla="*/ 45 h 45"/>
                <a:gd name="T36" fmla="*/ 3 w 24"/>
                <a:gd name="T37" fmla="*/ 45 h 45"/>
                <a:gd name="T38" fmla="*/ 0 w 24"/>
                <a:gd name="T39" fmla="*/ 42 h 45"/>
                <a:gd name="T40" fmla="*/ 3 w 24"/>
                <a:gd name="T41"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45">
                  <a:moveTo>
                    <a:pt x="24" y="0"/>
                  </a:moveTo>
                  <a:lnTo>
                    <a:pt x="18" y="3"/>
                  </a:lnTo>
                  <a:lnTo>
                    <a:pt x="21" y="9"/>
                  </a:lnTo>
                  <a:lnTo>
                    <a:pt x="21" y="3"/>
                  </a:lnTo>
                  <a:lnTo>
                    <a:pt x="24" y="0"/>
                  </a:lnTo>
                  <a:lnTo>
                    <a:pt x="24" y="0"/>
                  </a:lnTo>
                  <a:lnTo>
                    <a:pt x="24" y="0"/>
                  </a:lnTo>
                  <a:close/>
                  <a:moveTo>
                    <a:pt x="12" y="27"/>
                  </a:moveTo>
                  <a:lnTo>
                    <a:pt x="15" y="24"/>
                  </a:lnTo>
                  <a:lnTo>
                    <a:pt x="18" y="27"/>
                  </a:lnTo>
                  <a:lnTo>
                    <a:pt x="15" y="27"/>
                  </a:lnTo>
                  <a:lnTo>
                    <a:pt x="12" y="27"/>
                  </a:lnTo>
                  <a:lnTo>
                    <a:pt x="12" y="27"/>
                  </a:lnTo>
                  <a:close/>
                  <a:moveTo>
                    <a:pt x="3" y="42"/>
                  </a:moveTo>
                  <a:lnTo>
                    <a:pt x="3" y="39"/>
                  </a:lnTo>
                  <a:lnTo>
                    <a:pt x="6" y="36"/>
                  </a:lnTo>
                  <a:lnTo>
                    <a:pt x="9" y="39"/>
                  </a:lnTo>
                  <a:lnTo>
                    <a:pt x="6" y="45"/>
                  </a:lnTo>
                  <a:lnTo>
                    <a:pt x="3" y="45"/>
                  </a:lnTo>
                  <a:lnTo>
                    <a:pt x="0" y="42"/>
                  </a:lnTo>
                  <a:lnTo>
                    <a:pt x="3" y="42"/>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68" name="Freeform 1567"/>
            <p:cNvSpPr>
              <a:spLocks noEditPoints="1"/>
            </p:cNvSpPr>
            <p:nvPr/>
          </p:nvSpPr>
          <p:spPr bwMode="auto">
            <a:xfrm>
              <a:off x="6199188" y="1116013"/>
              <a:ext cx="3960813" cy="2389188"/>
            </a:xfrm>
            <a:custGeom>
              <a:avLst/>
              <a:gdLst>
                <a:gd name="T0" fmla="*/ 633 w 827"/>
                <a:gd name="T1" fmla="*/ 408 h 498"/>
                <a:gd name="T2" fmla="*/ 578 w 827"/>
                <a:gd name="T3" fmla="*/ 356 h 498"/>
                <a:gd name="T4" fmla="*/ 516 w 827"/>
                <a:gd name="T5" fmla="*/ 401 h 498"/>
                <a:gd name="T6" fmla="*/ 401 w 827"/>
                <a:gd name="T7" fmla="*/ 403 h 498"/>
                <a:gd name="T8" fmla="*/ 283 w 827"/>
                <a:gd name="T9" fmla="*/ 383 h 498"/>
                <a:gd name="T10" fmla="*/ 208 w 827"/>
                <a:gd name="T11" fmla="*/ 393 h 498"/>
                <a:gd name="T12" fmla="*/ 140 w 827"/>
                <a:gd name="T13" fmla="*/ 425 h 498"/>
                <a:gd name="T14" fmla="*/ 120 w 827"/>
                <a:gd name="T15" fmla="*/ 497 h 498"/>
                <a:gd name="T16" fmla="*/ 69 w 827"/>
                <a:gd name="T17" fmla="*/ 425 h 498"/>
                <a:gd name="T18" fmla="*/ 11 w 827"/>
                <a:gd name="T19" fmla="*/ 334 h 498"/>
                <a:gd name="T20" fmla="*/ 22 w 827"/>
                <a:gd name="T21" fmla="*/ 238 h 498"/>
                <a:gd name="T22" fmla="*/ 30 w 827"/>
                <a:gd name="T23" fmla="*/ 270 h 498"/>
                <a:gd name="T24" fmla="*/ 84 w 827"/>
                <a:gd name="T25" fmla="*/ 263 h 498"/>
                <a:gd name="T26" fmla="*/ 128 w 827"/>
                <a:gd name="T27" fmla="*/ 239 h 498"/>
                <a:gd name="T28" fmla="*/ 204 w 827"/>
                <a:gd name="T29" fmla="*/ 224 h 498"/>
                <a:gd name="T30" fmla="*/ 226 w 827"/>
                <a:gd name="T31" fmla="*/ 227 h 498"/>
                <a:gd name="T32" fmla="*/ 247 w 827"/>
                <a:gd name="T33" fmla="*/ 220 h 498"/>
                <a:gd name="T34" fmla="*/ 239 w 827"/>
                <a:gd name="T35" fmla="*/ 171 h 498"/>
                <a:gd name="T36" fmla="*/ 248 w 827"/>
                <a:gd name="T37" fmla="*/ 144 h 498"/>
                <a:gd name="T38" fmla="*/ 273 w 827"/>
                <a:gd name="T39" fmla="*/ 96 h 498"/>
                <a:gd name="T40" fmla="*/ 311 w 827"/>
                <a:gd name="T41" fmla="*/ 65 h 498"/>
                <a:gd name="T42" fmla="*/ 364 w 827"/>
                <a:gd name="T43" fmla="*/ 94 h 498"/>
                <a:gd name="T44" fmla="*/ 386 w 827"/>
                <a:gd name="T45" fmla="*/ 114 h 498"/>
                <a:gd name="T46" fmla="*/ 466 w 827"/>
                <a:gd name="T47" fmla="*/ 109 h 498"/>
                <a:gd name="T48" fmla="*/ 525 w 827"/>
                <a:gd name="T49" fmla="*/ 102 h 498"/>
                <a:gd name="T50" fmla="*/ 581 w 827"/>
                <a:gd name="T51" fmla="*/ 91 h 498"/>
                <a:gd name="T52" fmla="*/ 705 w 827"/>
                <a:gd name="T53" fmla="*/ 93 h 498"/>
                <a:gd name="T54" fmla="*/ 783 w 827"/>
                <a:gd name="T55" fmla="*/ 77 h 498"/>
                <a:gd name="T56" fmla="*/ 819 w 827"/>
                <a:gd name="T57" fmla="*/ 97 h 498"/>
                <a:gd name="T58" fmla="*/ 796 w 827"/>
                <a:gd name="T59" fmla="*/ 131 h 498"/>
                <a:gd name="T60" fmla="*/ 800 w 827"/>
                <a:gd name="T61" fmla="*/ 187 h 498"/>
                <a:gd name="T62" fmla="*/ 758 w 827"/>
                <a:gd name="T63" fmla="*/ 248 h 498"/>
                <a:gd name="T64" fmla="*/ 772 w 827"/>
                <a:gd name="T65" fmla="*/ 339 h 498"/>
                <a:gd name="T66" fmla="*/ 741 w 827"/>
                <a:gd name="T67" fmla="*/ 206 h 498"/>
                <a:gd name="T68" fmla="*/ 706 w 827"/>
                <a:gd name="T69" fmla="*/ 230 h 498"/>
                <a:gd name="T70" fmla="*/ 661 w 827"/>
                <a:gd name="T71" fmla="*/ 264 h 498"/>
                <a:gd name="T72" fmla="*/ 651 w 827"/>
                <a:gd name="T73" fmla="*/ 333 h 498"/>
                <a:gd name="T74" fmla="*/ 656 w 827"/>
                <a:gd name="T75" fmla="*/ 453 h 498"/>
                <a:gd name="T76" fmla="*/ 56 w 827"/>
                <a:gd name="T77" fmla="*/ 51 h 498"/>
                <a:gd name="T78" fmla="*/ 77 w 827"/>
                <a:gd name="T79" fmla="*/ 31 h 498"/>
                <a:gd name="T80" fmla="*/ 70 w 827"/>
                <a:gd name="T81" fmla="*/ 51 h 498"/>
                <a:gd name="T82" fmla="*/ 74 w 827"/>
                <a:gd name="T83" fmla="*/ 52 h 498"/>
                <a:gd name="T84" fmla="*/ 92 w 827"/>
                <a:gd name="T85" fmla="*/ 44 h 498"/>
                <a:gd name="T86" fmla="*/ 119 w 827"/>
                <a:gd name="T87" fmla="*/ 171 h 498"/>
                <a:gd name="T88" fmla="*/ 145 w 827"/>
                <a:gd name="T89" fmla="*/ 112 h 498"/>
                <a:gd name="T90" fmla="*/ 113 w 827"/>
                <a:gd name="T91" fmla="*/ 159 h 498"/>
                <a:gd name="T92" fmla="*/ 107 w 827"/>
                <a:gd name="T93" fmla="*/ 180 h 498"/>
                <a:gd name="T94" fmla="*/ 137 w 827"/>
                <a:gd name="T95" fmla="*/ 211 h 498"/>
                <a:gd name="T96" fmla="*/ 265 w 827"/>
                <a:gd name="T97" fmla="*/ 189 h 498"/>
                <a:gd name="T98" fmla="*/ 208 w 827"/>
                <a:gd name="T99" fmla="*/ 165 h 498"/>
                <a:gd name="T100" fmla="*/ 223 w 827"/>
                <a:gd name="T101" fmla="*/ 109 h 498"/>
                <a:gd name="T102" fmla="*/ 269 w 827"/>
                <a:gd name="T103" fmla="*/ 79 h 498"/>
                <a:gd name="T104" fmla="*/ 205 w 827"/>
                <a:gd name="T105" fmla="*/ 8 h 498"/>
                <a:gd name="T106" fmla="*/ 236 w 827"/>
                <a:gd name="T107" fmla="*/ 38 h 498"/>
                <a:gd name="T108" fmla="*/ 510 w 827"/>
                <a:gd name="T109" fmla="*/ 26 h 498"/>
                <a:gd name="T110" fmla="*/ 462 w 827"/>
                <a:gd name="T111" fmla="*/ 38 h 498"/>
                <a:gd name="T112" fmla="*/ 276 w 827"/>
                <a:gd name="T113" fmla="*/ 29 h 498"/>
                <a:gd name="T114" fmla="*/ 376 w 827"/>
                <a:gd name="T115" fmla="*/ 103 h 498"/>
                <a:gd name="T116" fmla="*/ 653 w 827"/>
                <a:gd name="T117" fmla="*/ 97 h 498"/>
                <a:gd name="T118" fmla="*/ 700 w 827"/>
                <a:gd name="T119" fmla="*/ 379 h 498"/>
                <a:gd name="T120" fmla="*/ 694 w 827"/>
                <a:gd name="T121" fmla="*/ 402 h 498"/>
                <a:gd name="T122" fmla="*/ 764 w 827"/>
                <a:gd name="T123" fmla="*/ 252 h 498"/>
                <a:gd name="T124" fmla="*/ 761 w 827"/>
                <a:gd name="T125" fmla="*/ 380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7" h="498">
                  <a:moveTo>
                    <a:pt x="642" y="458"/>
                  </a:moveTo>
                  <a:cubicBezTo>
                    <a:pt x="641" y="458"/>
                    <a:pt x="641" y="458"/>
                    <a:pt x="641" y="458"/>
                  </a:cubicBezTo>
                  <a:cubicBezTo>
                    <a:pt x="640" y="457"/>
                    <a:pt x="640" y="457"/>
                    <a:pt x="640" y="457"/>
                  </a:cubicBezTo>
                  <a:cubicBezTo>
                    <a:pt x="640" y="457"/>
                    <a:pt x="640" y="457"/>
                    <a:pt x="640" y="457"/>
                  </a:cubicBezTo>
                  <a:cubicBezTo>
                    <a:pt x="641" y="456"/>
                    <a:pt x="641" y="456"/>
                    <a:pt x="641" y="456"/>
                  </a:cubicBezTo>
                  <a:cubicBezTo>
                    <a:pt x="641" y="455"/>
                    <a:pt x="641" y="455"/>
                    <a:pt x="641" y="455"/>
                  </a:cubicBezTo>
                  <a:cubicBezTo>
                    <a:pt x="640" y="455"/>
                    <a:pt x="640" y="455"/>
                    <a:pt x="640" y="455"/>
                  </a:cubicBezTo>
                  <a:cubicBezTo>
                    <a:pt x="640" y="454"/>
                    <a:pt x="640" y="454"/>
                    <a:pt x="640" y="454"/>
                  </a:cubicBezTo>
                  <a:cubicBezTo>
                    <a:pt x="640" y="453"/>
                    <a:pt x="640" y="453"/>
                    <a:pt x="640" y="453"/>
                  </a:cubicBezTo>
                  <a:cubicBezTo>
                    <a:pt x="641" y="453"/>
                    <a:pt x="641" y="453"/>
                    <a:pt x="641" y="453"/>
                  </a:cubicBezTo>
                  <a:cubicBezTo>
                    <a:pt x="642" y="453"/>
                    <a:pt x="642" y="453"/>
                    <a:pt x="642" y="453"/>
                  </a:cubicBezTo>
                  <a:cubicBezTo>
                    <a:pt x="643" y="453"/>
                    <a:pt x="643" y="453"/>
                    <a:pt x="643" y="453"/>
                  </a:cubicBezTo>
                  <a:cubicBezTo>
                    <a:pt x="643" y="452"/>
                    <a:pt x="643" y="452"/>
                    <a:pt x="643" y="452"/>
                  </a:cubicBezTo>
                  <a:cubicBezTo>
                    <a:pt x="642" y="451"/>
                    <a:pt x="642" y="451"/>
                    <a:pt x="642" y="451"/>
                  </a:cubicBezTo>
                  <a:cubicBezTo>
                    <a:pt x="643" y="450"/>
                    <a:pt x="643" y="450"/>
                    <a:pt x="643" y="450"/>
                  </a:cubicBezTo>
                  <a:cubicBezTo>
                    <a:pt x="643" y="450"/>
                    <a:pt x="643" y="450"/>
                    <a:pt x="643" y="450"/>
                  </a:cubicBezTo>
                  <a:cubicBezTo>
                    <a:pt x="643" y="449"/>
                    <a:pt x="643" y="449"/>
                    <a:pt x="643" y="449"/>
                  </a:cubicBezTo>
                  <a:cubicBezTo>
                    <a:pt x="643" y="447"/>
                    <a:pt x="643" y="447"/>
                    <a:pt x="643" y="447"/>
                  </a:cubicBezTo>
                  <a:cubicBezTo>
                    <a:pt x="642" y="447"/>
                    <a:pt x="642" y="447"/>
                    <a:pt x="642" y="447"/>
                  </a:cubicBezTo>
                  <a:cubicBezTo>
                    <a:pt x="642" y="445"/>
                    <a:pt x="642" y="445"/>
                    <a:pt x="642" y="445"/>
                  </a:cubicBezTo>
                  <a:cubicBezTo>
                    <a:pt x="642" y="444"/>
                    <a:pt x="642" y="444"/>
                    <a:pt x="642" y="444"/>
                  </a:cubicBezTo>
                  <a:cubicBezTo>
                    <a:pt x="642" y="442"/>
                    <a:pt x="642" y="442"/>
                    <a:pt x="642" y="442"/>
                  </a:cubicBezTo>
                  <a:cubicBezTo>
                    <a:pt x="642" y="441"/>
                    <a:pt x="642" y="441"/>
                    <a:pt x="642" y="441"/>
                  </a:cubicBezTo>
                  <a:cubicBezTo>
                    <a:pt x="641" y="440"/>
                    <a:pt x="641" y="440"/>
                    <a:pt x="641" y="440"/>
                  </a:cubicBezTo>
                  <a:cubicBezTo>
                    <a:pt x="641" y="439"/>
                    <a:pt x="641" y="439"/>
                    <a:pt x="641" y="439"/>
                  </a:cubicBezTo>
                  <a:cubicBezTo>
                    <a:pt x="640" y="438"/>
                    <a:pt x="640" y="438"/>
                    <a:pt x="640" y="438"/>
                  </a:cubicBezTo>
                  <a:cubicBezTo>
                    <a:pt x="639" y="436"/>
                    <a:pt x="639" y="436"/>
                    <a:pt x="639" y="436"/>
                  </a:cubicBezTo>
                  <a:cubicBezTo>
                    <a:pt x="638" y="435"/>
                    <a:pt x="638" y="435"/>
                    <a:pt x="638" y="435"/>
                  </a:cubicBezTo>
                  <a:cubicBezTo>
                    <a:pt x="639" y="434"/>
                    <a:pt x="639" y="434"/>
                    <a:pt x="639" y="434"/>
                  </a:cubicBezTo>
                  <a:cubicBezTo>
                    <a:pt x="639" y="434"/>
                    <a:pt x="639" y="434"/>
                    <a:pt x="639" y="434"/>
                  </a:cubicBezTo>
                  <a:cubicBezTo>
                    <a:pt x="640" y="434"/>
                    <a:pt x="640" y="434"/>
                    <a:pt x="640" y="434"/>
                  </a:cubicBezTo>
                  <a:cubicBezTo>
                    <a:pt x="641" y="433"/>
                    <a:pt x="641" y="433"/>
                    <a:pt x="641" y="433"/>
                  </a:cubicBezTo>
                  <a:cubicBezTo>
                    <a:pt x="641" y="432"/>
                    <a:pt x="641" y="432"/>
                    <a:pt x="641" y="432"/>
                  </a:cubicBezTo>
                  <a:cubicBezTo>
                    <a:pt x="642" y="430"/>
                    <a:pt x="642" y="430"/>
                    <a:pt x="642" y="430"/>
                  </a:cubicBezTo>
                  <a:cubicBezTo>
                    <a:pt x="643" y="430"/>
                    <a:pt x="643" y="430"/>
                    <a:pt x="643" y="430"/>
                  </a:cubicBezTo>
                  <a:cubicBezTo>
                    <a:pt x="644" y="431"/>
                    <a:pt x="644" y="431"/>
                    <a:pt x="644" y="431"/>
                  </a:cubicBezTo>
                  <a:cubicBezTo>
                    <a:pt x="644" y="431"/>
                    <a:pt x="644" y="431"/>
                    <a:pt x="644" y="431"/>
                  </a:cubicBezTo>
                  <a:cubicBezTo>
                    <a:pt x="648" y="432"/>
                    <a:pt x="648" y="432"/>
                    <a:pt x="648" y="432"/>
                  </a:cubicBezTo>
                  <a:cubicBezTo>
                    <a:pt x="649" y="432"/>
                    <a:pt x="649" y="432"/>
                    <a:pt x="649" y="432"/>
                  </a:cubicBezTo>
                  <a:cubicBezTo>
                    <a:pt x="650" y="432"/>
                    <a:pt x="650" y="432"/>
                    <a:pt x="650" y="432"/>
                  </a:cubicBezTo>
                  <a:cubicBezTo>
                    <a:pt x="650" y="431"/>
                    <a:pt x="650" y="431"/>
                    <a:pt x="650" y="431"/>
                  </a:cubicBezTo>
                  <a:cubicBezTo>
                    <a:pt x="650" y="430"/>
                    <a:pt x="650" y="430"/>
                    <a:pt x="650" y="430"/>
                  </a:cubicBezTo>
                  <a:cubicBezTo>
                    <a:pt x="650" y="430"/>
                    <a:pt x="650" y="430"/>
                    <a:pt x="650" y="430"/>
                  </a:cubicBezTo>
                  <a:cubicBezTo>
                    <a:pt x="650" y="429"/>
                    <a:pt x="650" y="429"/>
                    <a:pt x="650" y="429"/>
                  </a:cubicBezTo>
                  <a:cubicBezTo>
                    <a:pt x="650" y="428"/>
                    <a:pt x="650" y="428"/>
                    <a:pt x="650" y="428"/>
                  </a:cubicBezTo>
                  <a:cubicBezTo>
                    <a:pt x="650" y="428"/>
                    <a:pt x="650" y="428"/>
                    <a:pt x="650" y="428"/>
                  </a:cubicBezTo>
                  <a:cubicBezTo>
                    <a:pt x="649" y="427"/>
                    <a:pt x="649" y="427"/>
                    <a:pt x="649" y="427"/>
                  </a:cubicBezTo>
                  <a:cubicBezTo>
                    <a:pt x="650" y="426"/>
                    <a:pt x="650" y="426"/>
                    <a:pt x="650" y="426"/>
                  </a:cubicBezTo>
                  <a:cubicBezTo>
                    <a:pt x="650" y="425"/>
                    <a:pt x="650" y="425"/>
                    <a:pt x="650" y="425"/>
                  </a:cubicBezTo>
                  <a:cubicBezTo>
                    <a:pt x="650" y="424"/>
                    <a:pt x="650" y="424"/>
                    <a:pt x="650" y="424"/>
                  </a:cubicBezTo>
                  <a:cubicBezTo>
                    <a:pt x="650" y="424"/>
                    <a:pt x="650" y="424"/>
                    <a:pt x="650" y="424"/>
                  </a:cubicBezTo>
                  <a:cubicBezTo>
                    <a:pt x="650" y="423"/>
                    <a:pt x="650" y="423"/>
                    <a:pt x="650" y="423"/>
                  </a:cubicBezTo>
                  <a:cubicBezTo>
                    <a:pt x="651" y="423"/>
                    <a:pt x="651" y="423"/>
                    <a:pt x="651" y="423"/>
                  </a:cubicBezTo>
                  <a:cubicBezTo>
                    <a:pt x="650" y="422"/>
                    <a:pt x="650" y="422"/>
                    <a:pt x="650" y="422"/>
                  </a:cubicBezTo>
                  <a:cubicBezTo>
                    <a:pt x="650" y="422"/>
                    <a:pt x="650" y="422"/>
                    <a:pt x="650" y="422"/>
                  </a:cubicBezTo>
                  <a:cubicBezTo>
                    <a:pt x="650" y="421"/>
                    <a:pt x="650" y="421"/>
                    <a:pt x="650" y="421"/>
                  </a:cubicBezTo>
                  <a:cubicBezTo>
                    <a:pt x="650" y="420"/>
                    <a:pt x="650" y="420"/>
                    <a:pt x="650" y="420"/>
                  </a:cubicBezTo>
                  <a:cubicBezTo>
                    <a:pt x="651" y="420"/>
                    <a:pt x="651" y="420"/>
                    <a:pt x="651" y="420"/>
                  </a:cubicBezTo>
                  <a:cubicBezTo>
                    <a:pt x="651" y="419"/>
                    <a:pt x="651" y="419"/>
                    <a:pt x="651" y="419"/>
                  </a:cubicBezTo>
                  <a:cubicBezTo>
                    <a:pt x="651" y="419"/>
                    <a:pt x="651" y="419"/>
                    <a:pt x="651" y="419"/>
                  </a:cubicBezTo>
                  <a:cubicBezTo>
                    <a:pt x="650" y="417"/>
                    <a:pt x="650" y="417"/>
                    <a:pt x="650" y="417"/>
                  </a:cubicBezTo>
                  <a:cubicBezTo>
                    <a:pt x="650" y="416"/>
                    <a:pt x="650" y="416"/>
                    <a:pt x="650" y="416"/>
                  </a:cubicBezTo>
                  <a:cubicBezTo>
                    <a:pt x="650" y="416"/>
                    <a:pt x="650" y="416"/>
                    <a:pt x="650" y="416"/>
                  </a:cubicBezTo>
                  <a:cubicBezTo>
                    <a:pt x="651" y="415"/>
                    <a:pt x="651" y="415"/>
                    <a:pt x="651" y="415"/>
                  </a:cubicBezTo>
                  <a:cubicBezTo>
                    <a:pt x="651" y="415"/>
                    <a:pt x="651" y="415"/>
                    <a:pt x="651" y="415"/>
                  </a:cubicBezTo>
                  <a:cubicBezTo>
                    <a:pt x="650" y="414"/>
                    <a:pt x="650" y="414"/>
                    <a:pt x="650" y="414"/>
                  </a:cubicBezTo>
                  <a:cubicBezTo>
                    <a:pt x="650" y="414"/>
                    <a:pt x="650" y="414"/>
                    <a:pt x="650" y="414"/>
                  </a:cubicBezTo>
                  <a:cubicBezTo>
                    <a:pt x="650" y="413"/>
                    <a:pt x="650" y="413"/>
                    <a:pt x="650" y="413"/>
                  </a:cubicBezTo>
                  <a:cubicBezTo>
                    <a:pt x="650" y="413"/>
                    <a:pt x="650" y="413"/>
                    <a:pt x="650" y="413"/>
                  </a:cubicBezTo>
                  <a:cubicBezTo>
                    <a:pt x="650" y="412"/>
                    <a:pt x="650" y="412"/>
                    <a:pt x="650" y="412"/>
                  </a:cubicBezTo>
                  <a:cubicBezTo>
                    <a:pt x="650" y="411"/>
                    <a:pt x="650" y="411"/>
                    <a:pt x="650" y="411"/>
                  </a:cubicBezTo>
                  <a:cubicBezTo>
                    <a:pt x="650" y="410"/>
                    <a:pt x="650" y="410"/>
                    <a:pt x="650" y="410"/>
                  </a:cubicBezTo>
                  <a:cubicBezTo>
                    <a:pt x="649" y="410"/>
                    <a:pt x="649" y="410"/>
                    <a:pt x="649" y="410"/>
                  </a:cubicBezTo>
                  <a:cubicBezTo>
                    <a:pt x="649" y="409"/>
                    <a:pt x="649" y="409"/>
                    <a:pt x="649" y="409"/>
                  </a:cubicBezTo>
                  <a:cubicBezTo>
                    <a:pt x="650" y="408"/>
                    <a:pt x="650" y="408"/>
                    <a:pt x="650" y="408"/>
                  </a:cubicBezTo>
                  <a:cubicBezTo>
                    <a:pt x="651" y="408"/>
                    <a:pt x="651" y="408"/>
                    <a:pt x="651" y="408"/>
                  </a:cubicBezTo>
                  <a:cubicBezTo>
                    <a:pt x="651" y="407"/>
                    <a:pt x="651" y="407"/>
                    <a:pt x="651" y="407"/>
                  </a:cubicBezTo>
                  <a:cubicBezTo>
                    <a:pt x="651" y="406"/>
                    <a:pt x="651" y="406"/>
                    <a:pt x="651" y="406"/>
                  </a:cubicBezTo>
                  <a:cubicBezTo>
                    <a:pt x="652" y="405"/>
                    <a:pt x="652" y="405"/>
                    <a:pt x="652" y="405"/>
                  </a:cubicBezTo>
                  <a:cubicBezTo>
                    <a:pt x="651" y="405"/>
                    <a:pt x="651" y="405"/>
                    <a:pt x="651" y="405"/>
                  </a:cubicBezTo>
                  <a:cubicBezTo>
                    <a:pt x="650" y="404"/>
                    <a:pt x="650" y="404"/>
                    <a:pt x="650" y="404"/>
                  </a:cubicBezTo>
                  <a:cubicBezTo>
                    <a:pt x="650" y="403"/>
                    <a:pt x="650" y="403"/>
                    <a:pt x="650" y="403"/>
                  </a:cubicBezTo>
                  <a:cubicBezTo>
                    <a:pt x="649" y="402"/>
                    <a:pt x="649" y="402"/>
                    <a:pt x="649" y="402"/>
                  </a:cubicBezTo>
                  <a:cubicBezTo>
                    <a:pt x="649" y="401"/>
                    <a:pt x="649" y="401"/>
                    <a:pt x="649" y="401"/>
                  </a:cubicBezTo>
                  <a:cubicBezTo>
                    <a:pt x="649" y="401"/>
                    <a:pt x="649" y="401"/>
                    <a:pt x="649" y="401"/>
                  </a:cubicBezTo>
                  <a:cubicBezTo>
                    <a:pt x="649" y="400"/>
                    <a:pt x="649" y="400"/>
                    <a:pt x="649" y="400"/>
                  </a:cubicBezTo>
                  <a:cubicBezTo>
                    <a:pt x="648" y="399"/>
                    <a:pt x="648" y="399"/>
                    <a:pt x="648" y="399"/>
                  </a:cubicBezTo>
                  <a:cubicBezTo>
                    <a:pt x="647" y="399"/>
                    <a:pt x="647" y="399"/>
                    <a:pt x="647" y="399"/>
                  </a:cubicBezTo>
                  <a:cubicBezTo>
                    <a:pt x="647" y="398"/>
                    <a:pt x="647" y="398"/>
                    <a:pt x="647" y="398"/>
                  </a:cubicBezTo>
                  <a:cubicBezTo>
                    <a:pt x="645" y="398"/>
                    <a:pt x="645" y="398"/>
                    <a:pt x="645" y="398"/>
                  </a:cubicBezTo>
                  <a:cubicBezTo>
                    <a:pt x="645" y="398"/>
                    <a:pt x="645" y="398"/>
                    <a:pt x="645" y="398"/>
                  </a:cubicBezTo>
                  <a:cubicBezTo>
                    <a:pt x="644" y="399"/>
                    <a:pt x="644" y="399"/>
                    <a:pt x="644" y="399"/>
                  </a:cubicBezTo>
                  <a:cubicBezTo>
                    <a:pt x="643" y="399"/>
                    <a:pt x="643" y="399"/>
                    <a:pt x="643" y="399"/>
                  </a:cubicBezTo>
                  <a:cubicBezTo>
                    <a:pt x="643" y="400"/>
                    <a:pt x="643" y="400"/>
                    <a:pt x="643" y="400"/>
                  </a:cubicBezTo>
                  <a:cubicBezTo>
                    <a:pt x="642" y="400"/>
                    <a:pt x="642" y="400"/>
                    <a:pt x="642" y="400"/>
                  </a:cubicBezTo>
                  <a:cubicBezTo>
                    <a:pt x="642" y="401"/>
                    <a:pt x="642" y="401"/>
                    <a:pt x="642" y="401"/>
                  </a:cubicBezTo>
                  <a:cubicBezTo>
                    <a:pt x="641" y="402"/>
                    <a:pt x="641" y="402"/>
                    <a:pt x="641" y="402"/>
                  </a:cubicBezTo>
                  <a:cubicBezTo>
                    <a:pt x="640" y="402"/>
                    <a:pt x="640" y="402"/>
                    <a:pt x="640" y="402"/>
                  </a:cubicBezTo>
                  <a:cubicBezTo>
                    <a:pt x="639" y="402"/>
                    <a:pt x="639" y="402"/>
                    <a:pt x="639" y="402"/>
                  </a:cubicBezTo>
                  <a:cubicBezTo>
                    <a:pt x="639" y="403"/>
                    <a:pt x="639" y="403"/>
                    <a:pt x="639" y="403"/>
                  </a:cubicBezTo>
                  <a:cubicBezTo>
                    <a:pt x="639" y="404"/>
                    <a:pt x="639" y="404"/>
                    <a:pt x="639" y="404"/>
                  </a:cubicBezTo>
                  <a:cubicBezTo>
                    <a:pt x="638" y="404"/>
                    <a:pt x="638" y="404"/>
                    <a:pt x="638" y="404"/>
                  </a:cubicBezTo>
                  <a:cubicBezTo>
                    <a:pt x="638" y="405"/>
                    <a:pt x="638" y="405"/>
                    <a:pt x="638" y="405"/>
                  </a:cubicBezTo>
                  <a:cubicBezTo>
                    <a:pt x="638" y="406"/>
                    <a:pt x="638" y="406"/>
                    <a:pt x="638" y="406"/>
                  </a:cubicBezTo>
                  <a:cubicBezTo>
                    <a:pt x="637" y="406"/>
                    <a:pt x="637" y="406"/>
                    <a:pt x="637" y="406"/>
                  </a:cubicBezTo>
                  <a:cubicBezTo>
                    <a:pt x="636" y="407"/>
                    <a:pt x="636" y="407"/>
                    <a:pt x="636" y="407"/>
                  </a:cubicBezTo>
                  <a:cubicBezTo>
                    <a:pt x="635" y="407"/>
                    <a:pt x="635" y="407"/>
                    <a:pt x="635" y="407"/>
                  </a:cubicBezTo>
                  <a:cubicBezTo>
                    <a:pt x="634" y="408"/>
                    <a:pt x="634" y="408"/>
                    <a:pt x="634" y="408"/>
                  </a:cubicBezTo>
                  <a:cubicBezTo>
                    <a:pt x="633" y="407"/>
                    <a:pt x="633" y="407"/>
                    <a:pt x="633" y="407"/>
                  </a:cubicBezTo>
                  <a:cubicBezTo>
                    <a:pt x="633" y="408"/>
                    <a:pt x="633" y="408"/>
                    <a:pt x="633" y="408"/>
                  </a:cubicBezTo>
                  <a:cubicBezTo>
                    <a:pt x="632" y="408"/>
                    <a:pt x="632" y="408"/>
                    <a:pt x="632" y="408"/>
                  </a:cubicBezTo>
                  <a:cubicBezTo>
                    <a:pt x="632" y="407"/>
                    <a:pt x="632" y="407"/>
                    <a:pt x="632" y="407"/>
                  </a:cubicBezTo>
                  <a:cubicBezTo>
                    <a:pt x="631" y="407"/>
                    <a:pt x="631" y="407"/>
                    <a:pt x="631" y="407"/>
                  </a:cubicBezTo>
                  <a:cubicBezTo>
                    <a:pt x="630" y="407"/>
                    <a:pt x="630" y="407"/>
                    <a:pt x="630" y="407"/>
                  </a:cubicBezTo>
                  <a:cubicBezTo>
                    <a:pt x="629" y="407"/>
                    <a:pt x="629" y="407"/>
                    <a:pt x="629" y="407"/>
                  </a:cubicBezTo>
                  <a:cubicBezTo>
                    <a:pt x="628" y="407"/>
                    <a:pt x="628" y="407"/>
                    <a:pt x="628" y="407"/>
                  </a:cubicBezTo>
                  <a:cubicBezTo>
                    <a:pt x="628" y="407"/>
                    <a:pt x="628" y="407"/>
                    <a:pt x="628" y="407"/>
                  </a:cubicBezTo>
                  <a:cubicBezTo>
                    <a:pt x="627" y="406"/>
                    <a:pt x="627" y="406"/>
                    <a:pt x="627" y="406"/>
                  </a:cubicBezTo>
                  <a:cubicBezTo>
                    <a:pt x="626" y="405"/>
                    <a:pt x="626" y="405"/>
                    <a:pt x="626" y="405"/>
                  </a:cubicBezTo>
                  <a:cubicBezTo>
                    <a:pt x="625" y="404"/>
                    <a:pt x="625" y="404"/>
                    <a:pt x="625" y="404"/>
                  </a:cubicBezTo>
                  <a:cubicBezTo>
                    <a:pt x="625" y="403"/>
                    <a:pt x="625" y="403"/>
                    <a:pt x="625" y="403"/>
                  </a:cubicBezTo>
                  <a:cubicBezTo>
                    <a:pt x="626" y="402"/>
                    <a:pt x="626" y="402"/>
                    <a:pt x="626" y="402"/>
                  </a:cubicBezTo>
                  <a:cubicBezTo>
                    <a:pt x="626" y="401"/>
                    <a:pt x="626" y="401"/>
                    <a:pt x="626" y="401"/>
                  </a:cubicBezTo>
                  <a:cubicBezTo>
                    <a:pt x="625" y="400"/>
                    <a:pt x="625" y="400"/>
                    <a:pt x="625" y="400"/>
                  </a:cubicBezTo>
                  <a:cubicBezTo>
                    <a:pt x="625" y="399"/>
                    <a:pt x="625" y="399"/>
                    <a:pt x="625" y="399"/>
                  </a:cubicBezTo>
                  <a:cubicBezTo>
                    <a:pt x="624" y="399"/>
                    <a:pt x="624" y="399"/>
                    <a:pt x="624" y="399"/>
                  </a:cubicBezTo>
                  <a:cubicBezTo>
                    <a:pt x="624" y="398"/>
                    <a:pt x="624" y="398"/>
                    <a:pt x="624" y="398"/>
                  </a:cubicBezTo>
                  <a:cubicBezTo>
                    <a:pt x="624" y="398"/>
                    <a:pt x="624" y="398"/>
                    <a:pt x="624" y="398"/>
                  </a:cubicBezTo>
                  <a:cubicBezTo>
                    <a:pt x="624" y="397"/>
                    <a:pt x="624" y="397"/>
                    <a:pt x="624" y="397"/>
                  </a:cubicBezTo>
                  <a:cubicBezTo>
                    <a:pt x="625" y="396"/>
                    <a:pt x="625" y="396"/>
                    <a:pt x="625" y="396"/>
                  </a:cubicBezTo>
                  <a:cubicBezTo>
                    <a:pt x="624" y="396"/>
                    <a:pt x="624" y="396"/>
                    <a:pt x="624" y="396"/>
                  </a:cubicBezTo>
                  <a:cubicBezTo>
                    <a:pt x="624" y="396"/>
                    <a:pt x="624" y="396"/>
                    <a:pt x="624" y="396"/>
                  </a:cubicBezTo>
                  <a:cubicBezTo>
                    <a:pt x="623" y="396"/>
                    <a:pt x="623" y="396"/>
                    <a:pt x="623" y="396"/>
                  </a:cubicBezTo>
                  <a:cubicBezTo>
                    <a:pt x="622" y="396"/>
                    <a:pt x="622" y="396"/>
                    <a:pt x="622" y="396"/>
                  </a:cubicBezTo>
                  <a:cubicBezTo>
                    <a:pt x="622" y="397"/>
                    <a:pt x="622" y="397"/>
                    <a:pt x="622" y="397"/>
                  </a:cubicBezTo>
                  <a:cubicBezTo>
                    <a:pt x="621" y="397"/>
                    <a:pt x="621" y="397"/>
                    <a:pt x="621" y="397"/>
                  </a:cubicBezTo>
                  <a:cubicBezTo>
                    <a:pt x="620" y="396"/>
                    <a:pt x="620" y="396"/>
                    <a:pt x="620" y="396"/>
                  </a:cubicBezTo>
                  <a:cubicBezTo>
                    <a:pt x="619" y="396"/>
                    <a:pt x="619" y="396"/>
                    <a:pt x="619" y="396"/>
                  </a:cubicBezTo>
                  <a:cubicBezTo>
                    <a:pt x="619" y="396"/>
                    <a:pt x="619" y="396"/>
                    <a:pt x="619" y="396"/>
                  </a:cubicBezTo>
                  <a:cubicBezTo>
                    <a:pt x="618" y="395"/>
                    <a:pt x="618" y="395"/>
                    <a:pt x="618" y="395"/>
                  </a:cubicBezTo>
                  <a:cubicBezTo>
                    <a:pt x="618" y="394"/>
                    <a:pt x="618" y="394"/>
                    <a:pt x="618" y="394"/>
                  </a:cubicBezTo>
                  <a:cubicBezTo>
                    <a:pt x="617" y="394"/>
                    <a:pt x="617" y="394"/>
                    <a:pt x="617" y="394"/>
                  </a:cubicBezTo>
                  <a:cubicBezTo>
                    <a:pt x="617" y="394"/>
                    <a:pt x="617" y="394"/>
                    <a:pt x="617" y="394"/>
                  </a:cubicBezTo>
                  <a:cubicBezTo>
                    <a:pt x="616" y="393"/>
                    <a:pt x="616" y="393"/>
                    <a:pt x="616" y="393"/>
                  </a:cubicBezTo>
                  <a:cubicBezTo>
                    <a:pt x="616" y="393"/>
                    <a:pt x="616" y="393"/>
                    <a:pt x="616" y="393"/>
                  </a:cubicBezTo>
                  <a:cubicBezTo>
                    <a:pt x="615" y="393"/>
                    <a:pt x="615" y="393"/>
                    <a:pt x="615" y="393"/>
                  </a:cubicBezTo>
                  <a:cubicBezTo>
                    <a:pt x="615" y="392"/>
                    <a:pt x="615" y="392"/>
                    <a:pt x="615" y="392"/>
                  </a:cubicBezTo>
                  <a:cubicBezTo>
                    <a:pt x="614" y="391"/>
                    <a:pt x="614" y="391"/>
                    <a:pt x="614" y="391"/>
                  </a:cubicBezTo>
                  <a:cubicBezTo>
                    <a:pt x="614" y="391"/>
                    <a:pt x="614" y="391"/>
                    <a:pt x="614" y="391"/>
                  </a:cubicBezTo>
                  <a:cubicBezTo>
                    <a:pt x="613" y="391"/>
                    <a:pt x="613" y="391"/>
                    <a:pt x="613" y="391"/>
                  </a:cubicBezTo>
                  <a:cubicBezTo>
                    <a:pt x="613" y="392"/>
                    <a:pt x="613" y="392"/>
                    <a:pt x="613" y="392"/>
                  </a:cubicBezTo>
                  <a:cubicBezTo>
                    <a:pt x="612" y="391"/>
                    <a:pt x="612" y="391"/>
                    <a:pt x="612" y="391"/>
                  </a:cubicBezTo>
                  <a:cubicBezTo>
                    <a:pt x="612" y="392"/>
                    <a:pt x="612" y="392"/>
                    <a:pt x="612" y="392"/>
                  </a:cubicBezTo>
                  <a:cubicBezTo>
                    <a:pt x="611" y="392"/>
                    <a:pt x="611" y="392"/>
                    <a:pt x="611" y="392"/>
                  </a:cubicBezTo>
                  <a:cubicBezTo>
                    <a:pt x="611" y="392"/>
                    <a:pt x="611" y="392"/>
                    <a:pt x="611" y="392"/>
                  </a:cubicBezTo>
                  <a:cubicBezTo>
                    <a:pt x="610" y="391"/>
                    <a:pt x="610" y="391"/>
                    <a:pt x="610" y="391"/>
                  </a:cubicBezTo>
                  <a:cubicBezTo>
                    <a:pt x="610" y="391"/>
                    <a:pt x="610" y="391"/>
                    <a:pt x="610" y="391"/>
                  </a:cubicBezTo>
                  <a:cubicBezTo>
                    <a:pt x="608" y="391"/>
                    <a:pt x="608" y="391"/>
                    <a:pt x="608" y="391"/>
                  </a:cubicBezTo>
                  <a:cubicBezTo>
                    <a:pt x="608" y="390"/>
                    <a:pt x="608" y="390"/>
                    <a:pt x="608" y="390"/>
                  </a:cubicBezTo>
                  <a:cubicBezTo>
                    <a:pt x="608" y="390"/>
                    <a:pt x="608" y="390"/>
                    <a:pt x="608" y="390"/>
                  </a:cubicBezTo>
                  <a:cubicBezTo>
                    <a:pt x="608" y="389"/>
                    <a:pt x="608" y="389"/>
                    <a:pt x="608" y="389"/>
                  </a:cubicBezTo>
                  <a:cubicBezTo>
                    <a:pt x="607" y="389"/>
                    <a:pt x="607" y="389"/>
                    <a:pt x="607" y="389"/>
                  </a:cubicBezTo>
                  <a:cubicBezTo>
                    <a:pt x="607" y="390"/>
                    <a:pt x="607" y="390"/>
                    <a:pt x="607" y="390"/>
                  </a:cubicBezTo>
                  <a:cubicBezTo>
                    <a:pt x="605" y="390"/>
                    <a:pt x="605" y="390"/>
                    <a:pt x="605" y="390"/>
                  </a:cubicBezTo>
                  <a:cubicBezTo>
                    <a:pt x="605" y="390"/>
                    <a:pt x="605" y="390"/>
                    <a:pt x="605" y="390"/>
                  </a:cubicBezTo>
                  <a:cubicBezTo>
                    <a:pt x="604" y="390"/>
                    <a:pt x="604" y="390"/>
                    <a:pt x="604" y="390"/>
                  </a:cubicBezTo>
                  <a:cubicBezTo>
                    <a:pt x="604" y="390"/>
                    <a:pt x="604" y="390"/>
                    <a:pt x="604" y="390"/>
                  </a:cubicBezTo>
                  <a:cubicBezTo>
                    <a:pt x="603" y="390"/>
                    <a:pt x="603" y="390"/>
                    <a:pt x="603" y="390"/>
                  </a:cubicBezTo>
                  <a:cubicBezTo>
                    <a:pt x="602" y="389"/>
                    <a:pt x="602" y="389"/>
                    <a:pt x="602" y="389"/>
                  </a:cubicBezTo>
                  <a:cubicBezTo>
                    <a:pt x="601" y="389"/>
                    <a:pt x="601" y="389"/>
                    <a:pt x="601" y="389"/>
                  </a:cubicBezTo>
                  <a:cubicBezTo>
                    <a:pt x="600" y="387"/>
                    <a:pt x="600" y="387"/>
                    <a:pt x="600" y="387"/>
                  </a:cubicBezTo>
                  <a:cubicBezTo>
                    <a:pt x="599" y="386"/>
                    <a:pt x="599" y="386"/>
                    <a:pt x="599" y="386"/>
                  </a:cubicBezTo>
                  <a:cubicBezTo>
                    <a:pt x="599" y="385"/>
                    <a:pt x="599" y="385"/>
                    <a:pt x="599" y="385"/>
                  </a:cubicBezTo>
                  <a:cubicBezTo>
                    <a:pt x="599" y="384"/>
                    <a:pt x="599" y="384"/>
                    <a:pt x="599" y="384"/>
                  </a:cubicBezTo>
                  <a:cubicBezTo>
                    <a:pt x="598" y="384"/>
                    <a:pt x="598" y="384"/>
                    <a:pt x="598" y="384"/>
                  </a:cubicBezTo>
                  <a:cubicBezTo>
                    <a:pt x="598" y="383"/>
                    <a:pt x="598" y="383"/>
                    <a:pt x="598" y="383"/>
                  </a:cubicBezTo>
                  <a:cubicBezTo>
                    <a:pt x="598" y="382"/>
                    <a:pt x="598" y="382"/>
                    <a:pt x="598" y="382"/>
                  </a:cubicBezTo>
                  <a:cubicBezTo>
                    <a:pt x="597" y="382"/>
                    <a:pt x="597" y="382"/>
                    <a:pt x="597" y="382"/>
                  </a:cubicBezTo>
                  <a:cubicBezTo>
                    <a:pt x="597" y="381"/>
                    <a:pt x="597" y="381"/>
                    <a:pt x="597" y="381"/>
                  </a:cubicBezTo>
                  <a:cubicBezTo>
                    <a:pt x="597" y="379"/>
                    <a:pt x="597" y="379"/>
                    <a:pt x="597" y="379"/>
                  </a:cubicBezTo>
                  <a:cubicBezTo>
                    <a:pt x="594" y="378"/>
                    <a:pt x="594" y="378"/>
                    <a:pt x="594" y="378"/>
                  </a:cubicBezTo>
                  <a:cubicBezTo>
                    <a:pt x="593" y="376"/>
                    <a:pt x="593" y="376"/>
                    <a:pt x="593" y="376"/>
                  </a:cubicBezTo>
                  <a:cubicBezTo>
                    <a:pt x="593" y="376"/>
                    <a:pt x="593" y="376"/>
                    <a:pt x="593" y="376"/>
                  </a:cubicBezTo>
                  <a:cubicBezTo>
                    <a:pt x="592" y="375"/>
                    <a:pt x="592" y="375"/>
                    <a:pt x="592" y="375"/>
                  </a:cubicBezTo>
                  <a:cubicBezTo>
                    <a:pt x="592" y="375"/>
                    <a:pt x="592" y="375"/>
                    <a:pt x="592" y="375"/>
                  </a:cubicBezTo>
                  <a:cubicBezTo>
                    <a:pt x="591" y="375"/>
                    <a:pt x="591" y="375"/>
                    <a:pt x="591" y="375"/>
                  </a:cubicBezTo>
                  <a:cubicBezTo>
                    <a:pt x="592" y="374"/>
                    <a:pt x="592" y="374"/>
                    <a:pt x="592" y="374"/>
                  </a:cubicBezTo>
                  <a:cubicBezTo>
                    <a:pt x="592" y="373"/>
                    <a:pt x="592" y="373"/>
                    <a:pt x="592" y="373"/>
                  </a:cubicBezTo>
                  <a:cubicBezTo>
                    <a:pt x="591" y="373"/>
                    <a:pt x="591" y="373"/>
                    <a:pt x="591" y="373"/>
                  </a:cubicBezTo>
                  <a:cubicBezTo>
                    <a:pt x="590" y="372"/>
                    <a:pt x="590" y="372"/>
                    <a:pt x="590" y="372"/>
                  </a:cubicBezTo>
                  <a:cubicBezTo>
                    <a:pt x="590" y="371"/>
                    <a:pt x="590" y="371"/>
                    <a:pt x="590" y="371"/>
                  </a:cubicBezTo>
                  <a:cubicBezTo>
                    <a:pt x="590" y="371"/>
                    <a:pt x="590" y="371"/>
                    <a:pt x="590" y="371"/>
                  </a:cubicBezTo>
                  <a:cubicBezTo>
                    <a:pt x="589" y="370"/>
                    <a:pt x="589" y="370"/>
                    <a:pt x="589" y="370"/>
                  </a:cubicBezTo>
                  <a:cubicBezTo>
                    <a:pt x="588" y="368"/>
                    <a:pt x="588" y="368"/>
                    <a:pt x="588" y="368"/>
                  </a:cubicBezTo>
                  <a:cubicBezTo>
                    <a:pt x="587" y="368"/>
                    <a:pt x="587" y="368"/>
                    <a:pt x="587" y="368"/>
                  </a:cubicBezTo>
                  <a:cubicBezTo>
                    <a:pt x="587" y="367"/>
                    <a:pt x="587" y="367"/>
                    <a:pt x="587" y="367"/>
                  </a:cubicBezTo>
                  <a:cubicBezTo>
                    <a:pt x="587" y="366"/>
                    <a:pt x="587" y="366"/>
                    <a:pt x="587" y="366"/>
                  </a:cubicBezTo>
                  <a:cubicBezTo>
                    <a:pt x="587" y="365"/>
                    <a:pt x="587" y="365"/>
                    <a:pt x="587" y="365"/>
                  </a:cubicBezTo>
                  <a:cubicBezTo>
                    <a:pt x="585" y="365"/>
                    <a:pt x="585" y="365"/>
                    <a:pt x="585" y="365"/>
                  </a:cubicBezTo>
                  <a:cubicBezTo>
                    <a:pt x="585" y="365"/>
                    <a:pt x="585" y="365"/>
                    <a:pt x="585" y="365"/>
                  </a:cubicBezTo>
                  <a:cubicBezTo>
                    <a:pt x="585" y="364"/>
                    <a:pt x="585" y="364"/>
                    <a:pt x="585" y="364"/>
                  </a:cubicBezTo>
                  <a:cubicBezTo>
                    <a:pt x="585" y="364"/>
                    <a:pt x="585" y="364"/>
                    <a:pt x="585" y="364"/>
                  </a:cubicBezTo>
                  <a:cubicBezTo>
                    <a:pt x="585" y="363"/>
                    <a:pt x="585" y="363"/>
                    <a:pt x="585" y="363"/>
                  </a:cubicBezTo>
                  <a:cubicBezTo>
                    <a:pt x="584" y="362"/>
                    <a:pt x="584" y="362"/>
                    <a:pt x="584" y="362"/>
                  </a:cubicBezTo>
                  <a:cubicBezTo>
                    <a:pt x="584" y="362"/>
                    <a:pt x="584" y="362"/>
                    <a:pt x="584" y="362"/>
                  </a:cubicBezTo>
                  <a:cubicBezTo>
                    <a:pt x="584" y="361"/>
                    <a:pt x="584" y="361"/>
                    <a:pt x="584" y="361"/>
                  </a:cubicBezTo>
                  <a:cubicBezTo>
                    <a:pt x="583" y="361"/>
                    <a:pt x="583" y="361"/>
                    <a:pt x="583" y="361"/>
                  </a:cubicBezTo>
                  <a:cubicBezTo>
                    <a:pt x="583" y="361"/>
                    <a:pt x="583" y="361"/>
                    <a:pt x="583" y="361"/>
                  </a:cubicBezTo>
                  <a:cubicBezTo>
                    <a:pt x="581" y="360"/>
                    <a:pt x="581" y="360"/>
                    <a:pt x="581" y="360"/>
                  </a:cubicBezTo>
                  <a:cubicBezTo>
                    <a:pt x="581" y="360"/>
                    <a:pt x="581" y="360"/>
                    <a:pt x="581" y="360"/>
                  </a:cubicBezTo>
                  <a:cubicBezTo>
                    <a:pt x="582" y="359"/>
                    <a:pt x="582" y="359"/>
                    <a:pt x="582" y="359"/>
                  </a:cubicBezTo>
                  <a:cubicBezTo>
                    <a:pt x="581" y="359"/>
                    <a:pt x="581" y="359"/>
                    <a:pt x="581" y="359"/>
                  </a:cubicBezTo>
                  <a:cubicBezTo>
                    <a:pt x="580" y="359"/>
                    <a:pt x="580" y="359"/>
                    <a:pt x="580" y="359"/>
                  </a:cubicBezTo>
                  <a:cubicBezTo>
                    <a:pt x="580" y="359"/>
                    <a:pt x="580" y="359"/>
                    <a:pt x="580" y="359"/>
                  </a:cubicBezTo>
                  <a:cubicBezTo>
                    <a:pt x="580" y="359"/>
                    <a:pt x="580" y="359"/>
                    <a:pt x="580" y="359"/>
                  </a:cubicBezTo>
                  <a:cubicBezTo>
                    <a:pt x="579" y="359"/>
                    <a:pt x="579" y="359"/>
                    <a:pt x="579" y="359"/>
                  </a:cubicBezTo>
                  <a:cubicBezTo>
                    <a:pt x="579" y="358"/>
                    <a:pt x="579" y="358"/>
                    <a:pt x="579" y="358"/>
                  </a:cubicBezTo>
                  <a:cubicBezTo>
                    <a:pt x="579" y="357"/>
                    <a:pt x="579" y="357"/>
                    <a:pt x="579" y="357"/>
                  </a:cubicBezTo>
                  <a:cubicBezTo>
                    <a:pt x="578" y="357"/>
                    <a:pt x="578" y="357"/>
                    <a:pt x="578" y="357"/>
                  </a:cubicBezTo>
                  <a:cubicBezTo>
                    <a:pt x="578" y="356"/>
                    <a:pt x="578" y="356"/>
                    <a:pt x="578" y="356"/>
                  </a:cubicBezTo>
                  <a:cubicBezTo>
                    <a:pt x="577" y="356"/>
                    <a:pt x="577" y="356"/>
                    <a:pt x="577" y="356"/>
                  </a:cubicBezTo>
                  <a:cubicBezTo>
                    <a:pt x="576" y="356"/>
                    <a:pt x="576" y="356"/>
                    <a:pt x="576" y="356"/>
                  </a:cubicBezTo>
                  <a:cubicBezTo>
                    <a:pt x="576" y="356"/>
                    <a:pt x="576" y="356"/>
                    <a:pt x="576" y="356"/>
                  </a:cubicBezTo>
                  <a:cubicBezTo>
                    <a:pt x="575" y="356"/>
                    <a:pt x="575" y="356"/>
                    <a:pt x="575" y="356"/>
                  </a:cubicBezTo>
                  <a:cubicBezTo>
                    <a:pt x="574" y="356"/>
                    <a:pt x="574" y="356"/>
                    <a:pt x="574" y="356"/>
                  </a:cubicBezTo>
                  <a:cubicBezTo>
                    <a:pt x="574" y="356"/>
                    <a:pt x="574" y="356"/>
                    <a:pt x="574" y="356"/>
                  </a:cubicBezTo>
                  <a:cubicBezTo>
                    <a:pt x="574" y="357"/>
                    <a:pt x="574" y="357"/>
                    <a:pt x="574" y="357"/>
                  </a:cubicBezTo>
                  <a:cubicBezTo>
                    <a:pt x="573" y="357"/>
                    <a:pt x="573" y="357"/>
                    <a:pt x="573" y="357"/>
                  </a:cubicBezTo>
                  <a:cubicBezTo>
                    <a:pt x="572" y="356"/>
                    <a:pt x="572" y="356"/>
                    <a:pt x="572" y="356"/>
                  </a:cubicBezTo>
                  <a:cubicBezTo>
                    <a:pt x="572" y="356"/>
                    <a:pt x="572" y="356"/>
                    <a:pt x="572" y="356"/>
                  </a:cubicBezTo>
                  <a:cubicBezTo>
                    <a:pt x="571" y="356"/>
                    <a:pt x="571" y="356"/>
                    <a:pt x="571" y="356"/>
                  </a:cubicBezTo>
                  <a:cubicBezTo>
                    <a:pt x="570" y="356"/>
                    <a:pt x="570" y="356"/>
                    <a:pt x="570" y="356"/>
                  </a:cubicBezTo>
                  <a:cubicBezTo>
                    <a:pt x="569" y="356"/>
                    <a:pt x="569" y="356"/>
                    <a:pt x="569" y="356"/>
                  </a:cubicBezTo>
                  <a:cubicBezTo>
                    <a:pt x="569" y="355"/>
                    <a:pt x="569" y="355"/>
                    <a:pt x="569" y="355"/>
                  </a:cubicBezTo>
                  <a:cubicBezTo>
                    <a:pt x="567" y="355"/>
                    <a:pt x="567" y="355"/>
                    <a:pt x="567" y="355"/>
                  </a:cubicBezTo>
                  <a:cubicBezTo>
                    <a:pt x="566" y="354"/>
                    <a:pt x="566" y="354"/>
                    <a:pt x="566" y="354"/>
                  </a:cubicBezTo>
                  <a:cubicBezTo>
                    <a:pt x="565" y="354"/>
                    <a:pt x="565" y="354"/>
                    <a:pt x="565" y="354"/>
                  </a:cubicBezTo>
                  <a:cubicBezTo>
                    <a:pt x="564" y="354"/>
                    <a:pt x="564" y="354"/>
                    <a:pt x="564" y="354"/>
                  </a:cubicBezTo>
                  <a:cubicBezTo>
                    <a:pt x="564" y="354"/>
                    <a:pt x="564" y="354"/>
                    <a:pt x="564" y="354"/>
                  </a:cubicBezTo>
                  <a:cubicBezTo>
                    <a:pt x="562" y="354"/>
                    <a:pt x="562" y="354"/>
                    <a:pt x="562" y="354"/>
                  </a:cubicBezTo>
                  <a:cubicBezTo>
                    <a:pt x="562" y="355"/>
                    <a:pt x="562" y="355"/>
                    <a:pt x="562" y="355"/>
                  </a:cubicBezTo>
                  <a:cubicBezTo>
                    <a:pt x="561" y="355"/>
                    <a:pt x="561" y="355"/>
                    <a:pt x="561" y="355"/>
                  </a:cubicBezTo>
                  <a:cubicBezTo>
                    <a:pt x="560" y="356"/>
                    <a:pt x="560" y="356"/>
                    <a:pt x="560" y="356"/>
                  </a:cubicBezTo>
                  <a:cubicBezTo>
                    <a:pt x="559" y="356"/>
                    <a:pt x="559" y="356"/>
                    <a:pt x="559" y="356"/>
                  </a:cubicBezTo>
                  <a:cubicBezTo>
                    <a:pt x="558" y="356"/>
                    <a:pt x="558" y="356"/>
                    <a:pt x="558" y="356"/>
                  </a:cubicBezTo>
                  <a:cubicBezTo>
                    <a:pt x="557" y="356"/>
                    <a:pt x="557" y="356"/>
                    <a:pt x="557" y="356"/>
                  </a:cubicBezTo>
                  <a:cubicBezTo>
                    <a:pt x="556" y="357"/>
                    <a:pt x="556" y="357"/>
                    <a:pt x="556" y="357"/>
                  </a:cubicBezTo>
                  <a:cubicBezTo>
                    <a:pt x="555" y="357"/>
                    <a:pt x="555" y="357"/>
                    <a:pt x="555" y="357"/>
                  </a:cubicBezTo>
                  <a:cubicBezTo>
                    <a:pt x="555" y="358"/>
                    <a:pt x="555" y="358"/>
                    <a:pt x="555" y="358"/>
                  </a:cubicBezTo>
                  <a:cubicBezTo>
                    <a:pt x="554" y="358"/>
                    <a:pt x="554" y="358"/>
                    <a:pt x="554" y="358"/>
                  </a:cubicBezTo>
                  <a:cubicBezTo>
                    <a:pt x="553" y="358"/>
                    <a:pt x="553" y="358"/>
                    <a:pt x="553" y="358"/>
                  </a:cubicBezTo>
                  <a:cubicBezTo>
                    <a:pt x="553" y="358"/>
                    <a:pt x="553" y="358"/>
                    <a:pt x="553" y="358"/>
                  </a:cubicBezTo>
                  <a:cubicBezTo>
                    <a:pt x="552" y="358"/>
                    <a:pt x="552" y="358"/>
                    <a:pt x="552" y="358"/>
                  </a:cubicBezTo>
                  <a:cubicBezTo>
                    <a:pt x="551" y="358"/>
                    <a:pt x="551" y="358"/>
                    <a:pt x="551" y="358"/>
                  </a:cubicBezTo>
                  <a:cubicBezTo>
                    <a:pt x="549" y="359"/>
                    <a:pt x="549" y="359"/>
                    <a:pt x="549" y="359"/>
                  </a:cubicBezTo>
                  <a:cubicBezTo>
                    <a:pt x="549" y="359"/>
                    <a:pt x="549" y="359"/>
                    <a:pt x="549" y="359"/>
                  </a:cubicBezTo>
                  <a:cubicBezTo>
                    <a:pt x="549" y="360"/>
                    <a:pt x="549" y="360"/>
                    <a:pt x="549" y="360"/>
                  </a:cubicBezTo>
                  <a:cubicBezTo>
                    <a:pt x="548" y="361"/>
                    <a:pt x="548" y="361"/>
                    <a:pt x="548" y="361"/>
                  </a:cubicBezTo>
                  <a:cubicBezTo>
                    <a:pt x="548" y="362"/>
                    <a:pt x="548" y="362"/>
                    <a:pt x="548" y="362"/>
                  </a:cubicBezTo>
                  <a:cubicBezTo>
                    <a:pt x="547" y="363"/>
                    <a:pt x="547" y="363"/>
                    <a:pt x="547" y="363"/>
                  </a:cubicBezTo>
                  <a:cubicBezTo>
                    <a:pt x="547" y="363"/>
                    <a:pt x="547" y="363"/>
                    <a:pt x="547" y="363"/>
                  </a:cubicBezTo>
                  <a:cubicBezTo>
                    <a:pt x="547" y="364"/>
                    <a:pt x="547" y="364"/>
                    <a:pt x="547" y="364"/>
                  </a:cubicBezTo>
                  <a:cubicBezTo>
                    <a:pt x="547" y="366"/>
                    <a:pt x="547" y="366"/>
                    <a:pt x="547" y="366"/>
                  </a:cubicBezTo>
                  <a:cubicBezTo>
                    <a:pt x="547" y="366"/>
                    <a:pt x="547" y="366"/>
                    <a:pt x="547" y="366"/>
                  </a:cubicBezTo>
                  <a:cubicBezTo>
                    <a:pt x="548" y="366"/>
                    <a:pt x="548" y="366"/>
                    <a:pt x="548" y="366"/>
                  </a:cubicBezTo>
                  <a:cubicBezTo>
                    <a:pt x="549" y="365"/>
                    <a:pt x="549" y="365"/>
                    <a:pt x="549" y="365"/>
                  </a:cubicBezTo>
                  <a:cubicBezTo>
                    <a:pt x="550" y="365"/>
                    <a:pt x="550" y="365"/>
                    <a:pt x="550" y="365"/>
                  </a:cubicBezTo>
                  <a:cubicBezTo>
                    <a:pt x="551" y="365"/>
                    <a:pt x="551" y="365"/>
                    <a:pt x="551" y="365"/>
                  </a:cubicBezTo>
                  <a:cubicBezTo>
                    <a:pt x="552" y="367"/>
                    <a:pt x="552" y="367"/>
                    <a:pt x="552" y="367"/>
                  </a:cubicBezTo>
                  <a:cubicBezTo>
                    <a:pt x="552" y="368"/>
                    <a:pt x="552" y="368"/>
                    <a:pt x="552" y="368"/>
                  </a:cubicBezTo>
                  <a:cubicBezTo>
                    <a:pt x="553" y="368"/>
                    <a:pt x="553" y="368"/>
                    <a:pt x="553" y="368"/>
                  </a:cubicBezTo>
                  <a:cubicBezTo>
                    <a:pt x="553" y="369"/>
                    <a:pt x="553" y="369"/>
                    <a:pt x="553" y="369"/>
                  </a:cubicBezTo>
                  <a:cubicBezTo>
                    <a:pt x="553" y="370"/>
                    <a:pt x="553" y="370"/>
                    <a:pt x="553" y="370"/>
                  </a:cubicBezTo>
                  <a:cubicBezTo>
                    <a:pt x="553" y="372"/>
                    <a:pt x="553" y="372"/>
                    <a:pt x="553" y="372"/>
                  </a:cubicBezTo>
                  <a:cubicBezTo>
                    <a:pt x="552" y="372"/>
                    <a:pt x="552" y="372"/>
                    <a:pt x="552" y="372"/>
                  </a:cubicBezTo>
                  <a:cubicBezTo>
                    <a:pt x="552" y="373"/>
                    <a:pt x="552" y="373"/>
                    <a:pt x="552" y="373"/>
                  </a:cubicBezTo>
                  <a:cubicBezTo>
                    <a:pt x="551" y="375"/>
                    <a:pt x="551" y="375"/>
                    <a:pt x="551" y="375"/>
                  </a:cubicBezTo>
                  <a:cubicBezTo>
                    <a:pt x="551" y="376"/>
                    <a:pt x="551" y="376"/>
                    <a:pt x="551" y="376"/>
                  </a:cubicBezTo>
                  <a:cubicBezTo>
                    <a:pt x="550" y="377"/>
                    <a:pt x="550" y="377"/>
                    <a:pt x="550" y="377"/>
                  </a:cubicBezTo>
                  <a:cubicBezTo>
                    <a:pt x="550" y="378"/>
                    <a:pt x="550" y="378"/>
                    <a:pt x="550" y="378"/>
                  </a:cubicBezTo>
                  <a:cubicBezTo>
                    <a:pt x="550" y="379"/>
                    <a:pt x="550" y="379"/>
                    <a:pt x="550" y="379"/>
                  </a:cubicBezTo>
                  <a:cubicBezTo>
                    <a:pt x="550" y="380"/>
                    <a:pt x="550" y="380"/>
                    <a:pt x="550" y="380"/>
                  </a:cubicBezTo>
                  <a:cubicBezTo>
                    <a:pt x="550" y="381"/>
                    <a:pt x="550" y="381"/>
                    <a:pt x="550" y="381"/>
                  </a:cubicBezTo>
                  <a:cubicBezTo>
                    <a:pt x="551" y="382"/>
                    <a:pt x="551" y="382"/>
                    <a:pt x="551" y="382"/>
                  </a:cubicBezTo>
                  <a:cubicBezTo>
                    <a:pt x="551" y="383"/>
                    <a:pt x="551" y="383"/>
                    <a:pt x="551" y="383"/>
                  </a:cubicBezTo>
                  <a:cubicBezTo>
                    <a:pt x="550" y="383"/>
                    <a:pt x="550" y="383"/>
                    <a:pt x="550" y="383"/>
                  </a:cubicBezTo>
                  <a:cubicBezTo>
                    <a:pt x="550" y="384"/>
                    <a:pt x="550" y="384"/>
                    <a:pt x="550" y="384"/>
                  </a:cubicBezTo>
                  <a:cubicBezTo>
                    <a:pt x="550" y="385"/>
                    <a:pt x="550" y="385"/>
                    <a:pt x="550" y="385"/>
                  </a:cubicBezTo>
                  <a:cubicBezTo>
                    <a:pt x="550" y="387"/>
                    <a:pt x="550" y="387"/>
                    <a:pt x="550" y="387"/>
                  </a:cubicBezTo>
                  <a:cubicBezTo>
                    <a:pt x="550" y="387"/>
                    <a:pt x="550" y="387"/>
                    <a:pt x="550" y="387"/>
                  </a:cubicBezTo>
                  <a:cubicBezTo>
                    <a:pt x="550" y="389"/>
                    <a:pt x="550" y="389"/>
                    <a:pt x="550" y="389"/>
                  </a:cubicBezTo>
                  <a:cubicBezTo>
                    <a:pt x="551" y="389"/>
                    <a:pt x="551" y="389"/>
                    <a:pt x="551" y="389"/>
                  </a:cubicBezTo>
                  <a:cubicBezTo>
                    <a:pt x="551" y="390"/>
                    <a:pt x="551" y="390"/>
                    <a:pt x="551" y="390"/>
                  </a:cubicBezTo>
                  <a:cubicBezTo>
                    <a:pt x="552" y="389"/>
                    <a:pt x="552" y="389"/>
                    <a:pt x="552" y="389"/>
                  </a:cubicBezTo>
                  <a:cubicBezTo>
                    <a:pt x="552" y="390"/>
                    <a:pt x="552" y="390"/>
                    <a:pt x="552" y="390"/>
                  </a:cubicBezTo>
                  <a:cubicBezTo>
                    <a:pt x="553" y="391"/>
                    <a:pt x="553" y="391"/>
                    <a:pt x="553" y="391"/>
                  </a:cubicBezTo>
                  <a:cubicBezTo>
                    <a:pt x="552" y="392"/>
                    <a:pt x="552" y="392"/>
                    <a:pt x="552" y="392"/>
                  </a:cubicBezTo>
                  <a:cubicBezTo>
                    <a:pt x="551" y="393"/>
                    <a:pt x="551" y="393"/>
                    <a:pt x="551" y="393"/>
                  </a:cubicBezTo>
                  <a:cubicBezTo>
                    <a:pt x="549" y="393"/>
                    <a:pt x="549" y="393"/>
                    <a:pt x="549" y="393"/>
                  </a:cubicBezTo>
                  <a:cubicBezTo>
                    <a:pt x="548" y="394"/>
                    <a:pt x="548" y="394"/>
                    <a:pt x="548" y="394"/>
                  </a:cubicBezTo>
                  <a:cubicBezTo>
                    <a:pt x="545" y="397"/>
                    <a:pt x="545" y="397"/>
                    <a:pt x="545" y="397"/>
                  </a:cubicBezTo>
                  <a:cubicBezTo>
                    <a:pt x="544" y="397"/>
                    <a:pt x="544" y="397"/>
                    <a:pt x="544" y="397"/>
                  </a:cubicBezTo>
                  <a:cubicBezTo>
                    <a:pt x="543" y="397"/>
                    <a:pt x="543" y="397"/>
                    <a:pt x="543" y="397"/>
                  </a:cubicBezTo>
                  <a:cubicBezTo>
                    <a:pt x="541" y="396"/>
                    <a:pt x="541" y="396"/>
                    <a:pt x="541" y="396"/>
                  </a:cubicBezTo>
                  <a:cubicBezTo>
                    <a:pt x="540" y="397"/>
                    <a:pt x="540" y="397"/>
                    <a:pt x="540" y="397"/>
                  </a:cubicBezTo>
                  <a:cubicBezTo>
                    <a:pt x="540" y="396"/>
                    <a:pt x="540" y="396"/>
                    <a:pt x="540" y="396"/>
                  </a:cubicBezTo>
                  <a:cubicBezTo>
                    <a:pt x="539" y="396"/>
                    <a:pt x="539" y="396"/>
                    <a:pt x="539" y="396"/>
                  </a:cubicBezTo>
                  <a:cubicBezTo>
                    <a:pt x="538" y="396"/>
                    <a:pt x="538" y="396"/>
                    <a:pt x="538" y="396"/>
                  </a:cubicBezTo>
                  <a:cubicBezTo>
                    <a:pt x="538" y="396"/>
                    <a:pt x="538" y="396"/>
                    <a:pt x="538" y="396"/>
                  </a:cubicBezTo>
                  <a:cubicBezTo>
                    <a:pt x="535" y="395"/>
                    <a:pt x="535" y="395"/>
                    <a:pt x="535" y="395"/>
                  </a:cubicBezTo>
                  <a:cubicBezTo>
                    <a:pt x="533" y="395"/>
                    <a:pt x="533" y="395"/>
                    <a:pt x="533" y="395"/>
                  </a:cubicBezTo>
                  <a:cubicBezTo>
                    <a:pt x="533" y="396"/>
                    <a:pt x="533" y="396"/>
                    <a:pt x="533" y="396"/>
                  </a:cubicBezTo>
                  <a:cubicBezTo>
                    <a:pt x="532" y="397"/>
                    <a:pt x="532" y="397"/>
                    <a:pt x="532" y="397"/>
                  </a:cubicBezTo>
                  <a:cubicBezTo>
                    <a:pt x="531" y="397"/>
                    <a:pt x="531" y="397"/>
                    <a:pt x="531" y="397"/>
                  </a:cubicBezTo>
                  <a:cubicBezTo>
                    <a:pt x="530" y="396"/>
                    <a:pt x="530" y="396"/>
                    <a:pt x="530" y="396"/>
                  </a:cubicBezTo>
                  <a:cubicBezTo>
                    <a:pt x="529" y="397"/>
                    <a:pt x="529" y="397"/>
                    <a:pt x="529" y="397"/>
                  </a:cubicBezTo>
                  <a:cubicBezTo>
                    <a:pt x="528" y="397"/>
                    <a:pt x="528" y="397"/>
                    <a:pt x="528" y="397"/>
                  </a:cubicBezTo>
                  <a:cubicBezTo>
                    <a:pt x="527" y="395"/>
                    <a:pt x="527" y="395"/>
                    <a:pt x="527" y="395"/>
                  </a:cubicBezTo>
                  <a:cubicBezTo>
                    <a:pt x="526" y="394"/>
                    <a:pt x="526" y="394"/>
                    <a:pt x="526" y="394"/>
                  </a:cubicBezTo>
                  <a:cubicBezTo>
                    <a:pt x="524" y="394"/>
                    <a:pt x="524" y="394"/>
                    <a:pt x="524" y="394"/>
                  </a:cubicBezTo>
                  <a:cubicBezTo>
                    <a:pt x="523" y="395"/>
                    <a:pt x="523" y="395"/>
                    <a:pt x="523" y="395"/>
                  </a:cubicBezTo>
                  <a:cubicBezTo>
                    <a:pt x="522" y="394"/>
                    <a:pt x="522" y="394"/>
                    <a:pt x="522" y="394"/>
                  </a:cubicBezTo>
                  <a:cubicBezTo>
                    <a:pt x="521" y="394"/>
                    <a:pt x="521" y="394"/>
                    <a:pt x="521" y="394"/>
                  </a:cubicBezTo>
                  <a:cubicBezTo>
                    <a:pt x="520" y="395"/>
                    <a:pt x="520" y="395"/>
                    <a:pt x="520" y="395"/>
                  </a:cubicBezTo>
                  <a:cubicBezTo>
                    <a:pt x="520" y="397"/>
                    <a:pt x="520" y="397"/>
                    <a:pt x="520" y="397"/>
                  </a:cubicBezTo>
                  <a:cubicBezTo>
                    <a:pt x="519" y="398"/>
                    <a:pt x="519" y="398"/>
                    <a:pt x="519" y="398"/>
                  </a:cubicBezTo>
                  <a:cubicBezTo>
                    <a:pt x="517" y="398"/>
                    <a:pt x="517" y="398"/>
                    <a:pt x="517" y="398"/>
                  </a:cubicBezTo>
                  <a:cubicBezTo>
                    <a:pt x="517" y="400"/>
                    <a:pt x="517" y="400"/>
                    <a:pt x="517" y="400"/>
                  </a:cubicBezTo>
                  <a:cubicBezTo>
                    <a:pt x="517" y="400"/>
                    <a:pt x="517" y="400"/>
                    <a:pt x="517" y="400"/>
                  </a:cubicBezTo>
                  <a:cubicBezTo>
                    <a:pt x="516" y="401"/>
                    <a:pt x="516" y="401"/>
                    <a:pt x="516" y="401"/>
                  </a:cubicBezTo>
                  <a:cubicBezTo>
                    <a:pt x="515" y="402"/>
                    <a:pt x="515" y="402"/>
                    <a:pt x="515" y="402"/>
                  </a:cubicBezTo>
                  <a:cubicBezTo>
                    <a:pt x="512" y="402"/>
                    <a:pt x="512" y="402"/>
                    <a:pt x="512" y="402"/>
                  </a:cubicBezTo>
                  <a:cubicBezTo>
                    <a:pt x="511" y="403"/>
                    <a:pt x="511" y="403"/>
                    <a:pt x="511" y="403"/>
                  </a:cubicBezTo>
                  <a:cubicBezTo>
                    <a:pt x="510" y="404"/>
                    <a:pt x="510" y="404"/>
                    <a:pt x="510" y="404"/>
                  </a:cubicBezTo>
                  <a:cubicBezTo>
                    <a:pt x="509" y="404"/>
                    <a:pt x="509" y="404"/>
                    <a:pt x="509" y="404"/>
                  </a:cubicBezTo>
                  <a:cubicBezTo>
                    <a:pt x="506" y="405"/>
                    <a:pt x="506" y="405"/>
                    <a:pt x="506" y="405"/>
                  </a:cubicBezTo>
                  <a:cubicBezTo>
                    <a:pt x="505" y="407"/>
                    <a:pt x="505" y="407"/>
                    <a:pt x="505" y="407"/>
                  </a:cubicBezTo>
                  <a:cubicBezTo>
                    <a:pt x="505" y="407"/>
                    <a:pt x="505" y="407"/>
                    <a:pt x="505" y="407"/>
                  </a:cubicBezTo>
                  <a:cubicBezTo>
                    <a:pt x="503" y="406"/>
                    <a:pt x="503" y="406"/>
                    <a:pt x="503" y="406"/>
                  </a:cubicBezTo>
                  <a:cubicBezTo>
                    <a:pt x="502" y="406"/>
                    <a:pt x="502" y="406"/>
                    <a:pt x="502" y="406"/>
                  </a:cubicBezTo>
                  <a:cubicBezTo>
                    <a:pt x="501" y="406"/>
                    <a:pt x="501" y="406"/>
                    <a:pt x="501" y="406"/>
                  </a:cubicBezTo>
                  <a:cubicBezTo>
                    <a:pt x="500" y="407"/>
                    <a:pt x="500" y="407"/>
                    <a:pt x="500" y="407"/>
                  </a:cubicBezTo>
                  <a:cubicBezTo>
                    <a:pt x="496" y="407"/>
                    <a:pt x="496" y="407"/>
                    <a:pt x="496" y="407"/>
                  </a:cubicBezTo>
                  <a:cubicBezTo>
                    <a:pt x="493" y="406"/>
                    <a:pt x="493" y="406"/>
                    <a:pt x="493" y="406"/>
                  </a:cubicBezTo>
                  <a:cubicBezTo>
                    <a:pt x="491" y="406"/>
                    <a:pt x="491" y="406"/>
                    <a:pt x="491" y="406"/>
                  </a:cubicBezTo>
                  <a:cubicBezTo>
                    <a:pt x="490" y="406"/>
                    <a:pt x="490" y="406"/>
                    <a:pt x="490" y="406"/>
                  </a:cubicBezTo>
                  <a:cubicBezTo>
                    <a:pt x="489" y="405"/>
                    <a:pt x="489" y="405"/>
                    <a:pt x="489" y="405"/>
                  </a:cubicBezTo>
                  <a:cubicBezTo>
                    <a:pt x="488" y="405"/>
                    <a:pt x="488" y="405"/>
                    <a:pt x="488" y="405"/>
                  </a:cubicBezTo>
                  <a:cubicBezTo>
                    <a:pt x="487" y="404"/>
                    <a:pt x="487" y="404"/>
                    <a:pt x="487" y="404"/>
                  </a:cubicBezTo>
                  <a:cubicBezTo>
                    <a:pt x="486" y="404"/>
                    <a:pt x="486" y="404"/>
                    <a:pt x="486" y="404"/>
                  </a:cubicBezTo>
                  <a:cubicBezTo>
                    <a:pt x="485" y="402"/>
                    <a:pt x="485" y="402"/>
                    <a:pt x="485" y="402"/>
                  </a:cubicBezTo>
                  <a:cubicBezTo>
                    <a:pt x="484" y="401"/>
                    <a:pt x="484" y="401"/>
                    <a:pt x="484" y="401"/>
                  </a:cubicBezTo>
                  <a:cubicBezTo>
                    <a:pt x="483" y="401"/>
                    <a:pt x="483" y="401"/>
                    <a:pt x="483" y="401"/>
                  </a:cubicBezTo>
                  <a:cubicBezTo>
                    <a:pt x="481" y="401"/>
                    <a:pt x="481" y="401"/>
                    <a:pt x="481" y="401"/>
                  </a:cubicBezTo>
                  <a:cubicBezTo>
                    <a:pt x="479" y="401"/>
                    <a:pt x="479" y="401"/>
                    <a:pt x="479" y="401"/>
                  </a:cubicBezTo>
                  <a:cubicBezTo>
                    <a:pt x="478" y="399"/>
                    <a:pt x="478" y="399"/>
                    <a:pt x="478" y="399"/>
                  </a:cubicBezTo>
                  <a:cubicBezTo>
                    <a:pt x="475" y="399"/>
                    <a:pt x="475" y="399"/>
                    <a:pt x="475" y="399"/>
                  </a:cubicBezTo>
                  <a:cubicBezTo>
                    <a:pt x="474" y="399"/>
                    <a:pt x="474" y="399"/>
                    <a:pt x="474" y="399"/>
                  </a:cubicBezTo>
                  <a:cubicBezTo>
                    <a:pt x="472" y="398"/>
                    <a:pt x="472" y="398"/>
                    <a:pt x="472" y="398"/>
                  </a:cubicBezTo>
                  <a:cubicBezTo>
                    <a:pt x="471" y="398"/>
                    <a:pt x="471" y="398"/>
                    <a:pt x="471" y="398"/>
                  </a:cubicBezTo>
                  <a:cubicBezTo>
                    <a:pt x="469" y="398"/>
                    <a:pt x="469" y="398"/>
                    <a:pt x="469" y="398"/>
                  </a:cubicBezTo>
                  <a:cubicBezTo>
                    <a:pt x="468" y="399"/>
                    <a:pt x="468" y="399"/>
                    <a:pt x="468" y="399"/>
                  </a:cubicBezTo>
                  <a:cubicBezTo>
                    <a:pt x="465" y="399"/>
                    <a:pt x="465" y="399"/>
                    <a:pt x="465" y="399"/>
                  </a:cubicBezTo>
                  <a:cubicBezTo>
                    <a:pt x="463" y="400"/>
                    <a:pt x="463" y="400"/>
                    <a:pt x="463" y="400"/>
                  </a:cubicBezTo>
                  <a:cubicBezTo>
                    <a:pt x="462" y="401"/>
                    <a:pt x="462" y="401"/>
                    <a:pt x="462" y="401"/>
                  </a:cubicBezTo>
                  <a:cubicBezTo>
                    <a:pt x="461" y="401"/>
                    <a:pt x="461" y="401"/>
                    <a:pt x="461" y="401"/>
                  </a:cubicBezTo>
                  <a:cubicBezTo>
                    <a:pt x="461" y="401"/>
                    <a:pt x="461" y="401"/>
                    <a:pt x="461" y="401"/>
                  </a:cubicBezTo>
                  <a:cubicBezTo>
                    <a:pt x="460" y="401"/>
                    <a:pt x="460" y="401"/>
                    <a:pt x="460" y="401"/>
                  </a:cubicBezTo>
                  <a:cubicBezTo>
                    <a:pt x="459" y="402"/>
                    <a:pt x="459" y="402"/>
                    <a:pt x="459" y="402"/>
                  </a:cubicBezTo>
                  <a:cubicBezTo>
                    <a:pt x="457" y="401"/>
                    <a:pt x="457" y="401"/>
                    <a:pt x="457" y="401"/>
                  </a:cubicBezTo>
                  <a:cubicBezTo>
                    <a:pt x="457" y="402"/>
                    <a:pt x="457" y="402"/>
                    <a:pt x="457" y="402"/>
                  </a:cubicBezTo>
                  <a:cubicBezTo>
                    <a:pt x="456" y="402"/>
                    <a:pt x="456" y="402"/>
                    <a:pt x="456" y="402"/>
                  </a:cubicBezTo>
                  <a:cubicBezTo>
                    <a:pt x="454" y="401"/>
                    <a:pt x="454" y="401"/>
                    <a:pt x="454" y="401"/>
                  </a:cubicBezTo>
                  <a:cubicBezTo>
                    <a:pt x="452" y="400"/>
                    <a:pt x="452" y="400"/>
                    <a:pt x="452" y="400"/>
                  </a:cubicBezTo>
                  <a:cubicBezTo>
                    <a:pt x="451" y="400"/>
                    <a:pt x="451" y="400"/>
                    <a:pt x="451" y="400"/>
                  </a:cubicBezTo>
                  <a:cubicBezTo>
                    <a:pt x="450" y="398"/>
                    <a:pt x="450" y="398"/>
                    <a:pt x="450" y="398"/>
                  </a:cubicBezTo>
                  <a:cubicBezTo>
                    <a:pt x="449" y="398"/>
                    <a:pt x="449" y="398"/>
                    <a:pt x="449" y="398"/>
                  </a:cubicBezTo>
                  <a:cubicBezTo>
                    <a:pt x="449" y="398"/>
                    <a:pt x="449" y="398"/>
                    <a:pt x="449" y="398"/>
                  </a:cubicBezTo>
                  <a:cubicBezTo>
                    <a:pt x="449" y="397"/>
                    <a:pt x="449" y="397"/>
                    <a:pt x="449" y="397"/>
                  </a:cubicBezTo>
                  <a:cubicBezTo>
                    <a:pt x="448" y="395"/>
                    <a:pt x="448" y="395"/>
                    <a:pt x="448" y="395"/>
                  </a:cubicBezTo>
                  <a:cubicBezTo>
                    <a:pt x="448" y="395"/>
                    <a:pt x="448" y="395"/>
                    <a:pt x="448" y="395"/>
                  </a:cubicBezTo>
                  <a:cubicBezTo>
                    <a:pt x="448" y="394"/>
                    <a:pt x="448" y="394"/>
                    <a:pt x="448" y="394"/>
                  </a:cubicBezTo>
                  <a:cubicBezTo>
                    <a:pt x="447" y="393"/>
                    <a:pt x="447" y="393"/>
                    <a:pt x="447" y="393"/>
                  </a:cubicBezTo>
                  <a:cubicBezTo>
                    <a:pt x="447" y="392"/>
                    <a:pt x="447" y="392"/>
                    <a:pt x="447" y="392"/>
                  </a:cubicBezTo>
                  <a:cubicBezTo>
                    <a:pt x="446" y="391"/>
                    <a:pt x="446" y="391"/>
                    <a:pt x="446" y="391"/>
                  </a:cubicBezTo>
                  <a:cubicBezTo>
                    <a:pt x="445" y="391"/>
                    <a:pt x="445" y="391"/>
                    <a:pt x="445" y="391"/>
                  </a:cubicBezTo>
                  <a:cubicBezTo>
                    <a:pt x="443" y="391"/>
                    <a:pt x="443" y="391"/>
                    <a:pt x="443" y="391"/>
                  </a:cubicBezTo>
                  <a:cubicBezTo>
                    <a:pt x="442" y="391"/>
                    <a:pt x="442" y="391"/>
                    <a:pt x="442" y="391"/>
                  </a:cubicBezTo>
                  <a:cubicBezTo>
                    <a:pt x="441" y="390"/>
                    <a:pt x="441" y="390"/>
                    <a:pt x="441" y="390"/>
                  </a:cubicBezTo>
                  <a:cubicBezTo>
                    <a:pt x="439" y="390"/>
                    <a:pt x="439" y="390"/>
                    <a:pt x="439" y="390"/>
                  </a:cubicBezTo>
                  <a:cubicBezTo>
                    <a:pt x="439" y="389"/>
                    <a:pt x="439" y="389"/>
                    <a:pt x="439" y="389"/>
                  </a:cubicBezTo>
                  <a:cubicBezTo>
                    <a:pt x="438" y="389"/>
                    <a:pt x="438" y="389"/>
                    <a:pt x="438" y="389"/>
                  </a:cubicBezTo>
                  <a:cubicBezTo>
                    <a:pt x="435" y="389"/>
                    <a:pt x="435" y="389"/>
                    <a:pt x="435" y="389"/>
                  </a:cubicBezTo>
                  <a:cubicBezTo>
                    <a:pt x="434" y="389"/>
                    <a:pt x="434" y="389"/>
                    <a:pt x="434" y="389"/>
                  </a:cubicBezTo>
                  <a:cubicBezTo>
                    <a:pt x="432" y="388"/>
                    <a:pt x="432" y="388"/>
                    <a:pt x="432" y="388"/>
                  </a:cubicBezTo>
                  <a:cubicBezTo>
                    <a:pt x="432" y="388"/>
                    <a:pt x="432" y="388"/>
                    <a:pt x="432" y="388"/>
                  </a:cubicBezTo>
                  <a:cubicBezTo>
                    <a:pt x="431" y="387"/>
                    <a:pt x="431" y="387"/>
                    <a:pt x="431" y="387"/>
                  </a:cubicBezTo>
                  <a:cubicBezTo>
                    <a:pt x="429" y="387"/>
                    <a:pt x="429" y="387"/>
                    <a:pt x="429" y="387"/>
                  </a:cubicBezTo>
                  <a:cubicBezTo>
                    <a:pt x="428" y="386"/>
                    <a:pt x="428" y="386"/>
                    <a:pt x="428" y="386"/>
                  </a:cubicBezTo>
                  <a:cubicBezTo>
                    <a:pt x="427" y="386"/>
                    <a:pt x="427" y="386"/>
                    <a:pt x="427" y="386"/>
                  </a:cubicBezTo>
                  <a:cubicBezTo>
                    <a:pt x="426" y="387"/>
                    <a:pt x="426" y="387"/>
                    <a:pt x="426" y="387"/>
                  </a:cubicBezTo>
                  <a:cubicBezTo>
                    <a:pt x="426" y="388"/>
                    <a:pt x="426" y="388"/>
                    <a:pt x="426" y="388"/>
                  </a:cubicBezTo>
                  <a:cubicBezTo>
                    <a:pt x="426" y="389"/>
                    <a:pt x="426" y="389"/>
                    <a:pt x="426" y="389"/>
                  </a:cubicBezTo>
                  <a:cubicBezTo>
                    <a:pt x="426" y="390"/>
                    <a:pt x="426" y="390"/>
                    <a:pt x="426" y="390"/>
                  </a:cubicBezTo>
                  <a:cubicBezTo>
                    <a:pt x="425" y="389"/>
                    <a:pt x="425" y="389"/>
                    <a:pt x="425" y="389"/>
                  </a:cubicBezTo>
                  <a:cubicBezTo>
                    <a:pt x="424" y="390"/>
                    <a:pt x="424" y="390"/>
                    <a:pt x="424" y="390"/>
                  </a:cubicBezTo>
                  <a:cubicBezTo>
                    <a:pt x="423" y="391"/>
                    <a:pt x="423" y="391"/>
                    <a:pt x="423" y="391"/>
                  </a:cubicBezTo>
                  <a:cubicBezTo>
                    <a:pt x="423" y="392"/>
                    <a:pt x="423" y="392"/>
                    <a:pt x="423" y="392"/>
                  </a:cubicBezTo>
                  <a:cubicBezTo>
                    <a:pt x="422" y="393"/>
                    <a:pt x="422" y="393"/>
                    <a:pt x="422" y="393"/>
                  </a:cubicBezTo>
                  <a:cubicBezTo>
                    <a:pt x="422" y="396"/>
                    <a:pt x="422" y="396"/>
                    <a:pt x="422" y="396"/>
                  </a:cubicBezTo>
                  <a:cubicBezTo>
                    <a:pt x="423" y="398"/>
                    <a:pt x="423" y="398"/>
                    <a:pt x="423" y="398"/>
                  </a:cubicBezTo>
                  <a:cubicBezTo>
                    <a:pt x="424" y="398"/>
                    <a:pt x="424" y="398"/>
                    <a:pt x="424" y="398"/>
                  </a:cubicBezTo>
                  <a:cubicBezTo>
                    <a:pt x="425" y="399"/>
                    <a:pt x="425" y="399"/>
                    <a:pt x="425" y="399"/>
                  </a:cubicBezTo>
                  <a:cubicBezTo>
                    <a:pt x="426" y="400"/>
                    <a:pt x="426" y="400"/>
                    <a:pt x="426" y="400"/>
                  </a:cubicBezTo>
                  <a:cubicBezTo>
                    <a:pt x="427" y="400"/>
                    <a:pt x="427" y="400"/>
                    <a:pt x="427" y="400"/>
                  </a:cubicBezTo>
                  <a:cubicBezTo>
                    <a:pt x="426" y="402"/>
                    <a:pt x="426" y="402"/>
                    <a:pt x="426" y="402"/>
                  </a:cubicBezTo>
                  <a:cubicBezTo>
                    <a:pt x="426" y="404"/>
                    <a:pt x="426" y="404"/>
                    <a:pt x="426" y="404"/>
                  </a:cubicBezTo>
                  <a:cubicBezTo>
                    <a:pt x="427" y="405"/>
                    <a:pt x="427" y="405"/>
                    <a:pt x="427" y="405"/>
                  </a:cubicBezTo>
                  <a:cubicBezTo>
                    <a:pt x="428" y="406"/>
                    <a:pt x="428" y="406"/>
                    <a:pt x="428" y="406"/>
                  </a:cubicBezTo>
                  <a:cubicBezTo>
                    <a:pt x="427" y="408"/>
                    <a:pt x="427" y="408"/>
                    <a:pt x="427" y="408"/>
                  </a:cubicBezTo>
                  <a:cubicBezTo>
                    <a:pt x="425" y="408"/>
                    <a:pt x="425" y="408"/>
                    <a:pt x="425" y="408"/>
                  </a:cubicBezTo>
                  <a:cubicBezTo>
                    <a:pt x="424" y="408"/>
                    <a:pt x="424" y="408"/>
                    <a:pt x="424" y="408"/>
                  </a:cubicBezTo>
                  <a:cubicBezTo>
                    <a:pt x="423" y="408"/>
                    <a:pt x="423" y="408"/>
                    <a:pt x="423" y="408"/>
                  </a:cubicBezTo>
                  <a:cubicBezTo>
                    <a:pt x="422" y="408"/>
                    <a:pt x="422" y="408"/>
                    <a:pt x="422" y="408"/>
                  </a:cubicBezTo>
                  <a:cubicBezTo>
                    <a:pt x="421" y="408"/>
                    <a:pt x="421" y="408"/>
                    <a:pt x="421" y="408"/>
                  </a:cubicBezTo>
                  <a:cubicBezTo>
                    <a:pt x="418" y="408"/>
                    <a:pt x="418" y="408"/>
                    <a:pt x="418" y="408"/>
                  </a:cubicBezTo>
                  <a:cubicBezTo>
                    <a:pt x="417" y="408"/>
                    <a:pt x="417" y="408"/>
                    <a:pt x="417" y="408"/>
                  </a:cubicBezTo>
                  <a:cubicBezTo>
                    <a:pt x="416" y="407"/>
                    <a:pt x="416" y="407"/>
                    <a:pt x="416" y="407"/>
                  </a:cubicBezTo>
                  <a:cubicBezTo>
                    <a:pt x="415" y="407"/>
                    <a:pt x="415" y="407"/>
                    <a:pt x="415" y="407"/>
                  </a:cubicBezTo>
                  <a:cubicBezTo>
                    <a:pt x="414" y="407"/>
                    <a:pt x="414" y="407"/>
                    <a:pt x="414" y="407"/>
                  </a:cubicBezTo>
                  <a:cubicBezTo>
                    <a:pt x="413" y="408"/>
                    <a:pt x="413" y="408"/>
                    <a:pt x="413" y="408"/>
                  </a:cubicBezTo>
                  <a:cubicBezTo>
                    <a:pt x="412" y="409"/>
                    <a:pt x="412" y="409"/>
                    <a:pt x="412" y="409"/>
                  </a:cubicBezTo>
                  <a:cubicBezTo>
                    <a:pt x="411" y="409"/>
                    <a:pt x="411" y="409"/>
                    <a:pt x="411" y="409"/>
                  </a:cubicBezTo>
                  <a:cubicBezTo>
                    <a:pt x="408" y="408"/>
                    <a:pt x="408" y="408"/>
                    <a:pt x="408" y="408"/>
                  </a:cubicBezTo>
                  <a:cubicBezTo>
                    <a:pt x="407" y="407"/>
                    <a:pt x="407" y="407"/>
                    <a:pt x="407" y="407"/>
                  </a:cubicBezTo>
                  <a:cubicBezTo>
                    <a:pt x="404" y="405"/>
                    <a:pt x="404" y="405"/>
                    <a:pt x="404" y="405"/>
                  </a:cubicBezTo>
                  <a:cubicBezTo>
                    <a:pt x="404" y="405"/>
                    <a:pt x="404" y="405"/>
                    <a:pt x="404" y="405"/>
                  </a:cubicBezTo>
                  <a:cubicBezTo>
                    <a:pt x="404" y="404"/>
                    <a:pt x="404" y="404"/>
                    <a:pt x="404" y="404"/>
                  </a:cubicBezTo>
                  <a:cubicBezTo>
                    <a:pt x="403" y="403"/>
                    <a:pt x="403" y="403"/>
                    <a:pt x="403" y="403"/>
                  </a:cubicBezTo>
                  <a:cubicBezTo>
                    <a:pt x="401" y="403"/>
                    <a:pt x="401" y="403"/>
                    <a:pt x="401" y="403"/>
                  </a:cubicBezTo>
                  <a:cubicBezTo>
                    <a:pt x="400" y="403"/>
                    <a:pt x="400" y="403"/>
                    <a:pt x="400" y="403"/>
                  </a:cubicBezTo>
                  <a:cubicBezTo>
                    <a:pt x="399" y="403"/>
                    <a:pt x="399" y="403"/>
                    <a:pt x="399" y="403"/>
                  </a:cubicBezTo>
                  <a:cubicBezTo>
                    <a:pt x="398" y="404"/>
                    <a:pt x="398" y="404"/>
                    <a:pt x="398" y="404"/>
                  </a:cubicBezTo>
                  <a:cubicBezTo>
                    <a:pt x="397" y="404"/>
                    <a:pt x="397" y="404"/>
                    <a:pt x="397" y="404"/>
                  </a:cubicBezTo>
                  <a:cubicBezTo>
                    <a:pt x="396" y="403"/>
                    <a:pt x="396" y="403"/>
                    <a:pt x="396" y="403"/>
                  </a:cubicBezTo>
                  <a:cubicBezTo>
                    <a:pt x="396" y="402"/>
                    <a:pt x="396" y="402"/>
                    <a:pt x="396" y="402"/>
                  </a:cubicBezTo>
                  <a:cubicBezTo>
                    <a:pt x="396" y="401"/>
                    <a:pt x="396" y="401"/>
                    <a:pt x="396" y="401"/>
                  </a:cubicBezTo>
                  <a:cubicBezTo>
                    <a:pt x="395" y="401"/>
                    <a:pt x="395" y="401"/>
                    <a:pt x="395" y="401"/>
                  </a:cubicBezTo>
                  <a:cubicBezTo>
                    <a:pt x="394" y="402"/>
                    <a:pt x="394" y="402"/>
                    <a:pt x="394" y="402"/>
                  </a:cubicBezTo>
                  <a:cubicBezTo>
                    <a:pt x="393" y="402"/>
                    <a:pt x="393" y="402"/>
                    <a:pt x="393" y="402"/>
                  </a:cubicBezTo>
                  <a:cubicBezTo>
                    <a:pt x="392" y="402"/>
                    <a:pt x="392" y="402"/>
                    <a:pt x="392" y="402"/>
                  </a:cubicBezTo>
                  <a:cubicBezTo>
                    <a:pt x="391" y="402"/>
                    <a:pt x="391" y="402"/>
                    <a:pt x="391" y="402"/>
                  </a:cubicBezTo>
                  <a:cubicBezTo>
                    <a:pt x="388" y="402"/>
                    <a:pt x="388" y="402"/>
                    <a:pt x="388" y="402"/>
                  </a:cubicBezTo>
                  <a:cubicBezTo>
                    <a:pt x="387" y="403"/>
                    <a:pt x="387" y="403"/>
                    <a:pt x="387" y="403"/>
                  </a:cubicBezTo>
                  <a:cubicBezTo>
                    <a:pt x="387" y="404"/>
                    <a:pt x="387" y="404"/>
                    <a:pt x="387" y="404"/>
                  </a:cubicBezTo>
                  <a:cubicBezTo>
                    <a:pt x="386" y="405"/>
                    <a:pt x="386" y="405"/>
                    <a:pt x="386" y="405"/>
                  </a:cubicBezTo>
                  <a:cubicBezTo>
                    <a:pt x="384" y="404"/>
                    <a:pt x="384" y="404"/>
                    <a:pt x="384" y="404"/>
                  </a:cubicBezTo>
                  <a:cubicBezTo>
                    <a:pt x="383" y="405"/>
                    <a:pt x="383" y="405"/>
                    <a:pt x="383" y="405"/>
                  </a:cubicBezTo>
                  <a:cubicBezTo>
                    <a:pt x="383" y="405"/>
                    <a:pt x="383" y="405"/>
                    <a:pt x="383" y="405"/>
                  </a:cubicBezTo>
                  <a:cubicBezTo>
                    <a:pt x="384" y="406"/>
                    <a:pt x="384" y="406"/>
                    <a:pt x="384" y="406"/>
                  </a:cubicBezTo>
                  <a:cubicBezTo>
                    <a:pt x="384" y="406"/>
                    <a:pt x="384" y="406"/>
                    <a:pt x="384" y="406"/>
                  </a:cubicBezTo>
                  <a:cubicBezTo>
                    <a:pt x="383" y="408"/>
                    <a:pt x="383" y="408"/>
                    <a:pt x="383" y="408"/>
                  </a:cubicBezTo>
                  <a:cubicBezTo>
                    <a:pt x="382" y="408"/>
                    <a:pt x="382" y="408"/>
                    <a:pt x="382" y="408"/>
                  </a:cubicBezTo>
                  <a:cubicBezTo>
                    <a:pt x="381" y="409"/>
                    <a:pt x="381" y="409"/>
                    <a:pt x="381" y="409"/>
                  </a:cubicBezTo>
                  <a:cubicBezTo>
                    <a:pt x="381" y="410"/>
                    <a:pt x="381" y="410"/>
                    <a:pt x="381" y="410"/>
                  </a:cubicBezTo>
                  <a:cubicBezTo>
                    <a:pt x="379" y="411"/>
                    <a:pt x="379" y="411"/>
                    <a:pt x="379" y="411"/>
                  </a:cubicBezTo>
                  <a:cubicBezTo>
                    <a:pt x="378" y="412"/>
                    <a:pt x="378" y="412"/>
                    <a:pt x="378" y="412"/>
                  </a:cubicBezTo>
                  <a:cubicBezTo>
                    <a:pt x="378" y="413"/>
                    <a:pt x="378" y="413"/>
                    <a:pt x="378" y="413"/>
                  </a:cubicBezTo>
                  <a:cubicBezTo>
                    <a:pt x="376" y="414"/>
                    <a:pt x="376" y="414"/>
                    <a:pt x="376" y="414"/>
                  </a:cubicBezTo>
                  <a:cubicBezTo>
                    <a:pt x="375" y="415"/>
                    <a:pt x="375" y="415"/>
                    <a:pt x="375" y="415"/>
                  </a:cubicBezTo>
                  <a:cubicBezTo>
                    <a:pt x="375" y="416"/>
                    <a:pt x="375" y="416"/>
                    <a:pt x="375" y="416"/>
                  </a:cubicBezTo>
                  <a:cubicBezTo>
                    <a:pt x="372" y="416"/>
                    <a:pt x="372" y="416"/>
                    <a:pt x="372" y="416"/>
                  </a:cubicBezTo>
                  <a:cubicBezTo>
                    <a:pt x="371" y="416"/>
                    <a:pt x="371" y="416"/>
                    <a:pt x="371" y="416"/>
                  </a:cubicBezTo>
                  <a:cubicBezTo>
                    <a:pt x="370" y="418"/>
                    <a:pt x="370" y="418"/>
                    <a:pt x="370" y="418"/>
                  </a:cubicBezTo>
                  <a:cubicBezTo>
                    <a:pt x="370" y="419"/>
                    <a:pt x="370" y="419"/>
                    <a:pt x="370" y="419"/>
                  </a:cubicBezTo>
                  <a:cubicBezTo>
                    <a:pt x="369" y="419"/>
                    <a:pt x="369" y="419"/>
                    <a:pt x="369" y="419"/>
                  </a:cubicBezTo>
                  <a:cubicBezTo>
                    <a:pt x="368" y="418"/>
                    <a:pt x="368" y="418"/>
                    <a:pt x="368" y="418"/>
                  </a:cubicBezTo>
                  <a:cubicBezTo>
                    <a:pt x="367" y="418"/>
                    <a:pt x="367" y="418"/>
                    <a:pt x="367" y="418"/>
                  </a:cubicBezTo>
                  <a:cubicBezTo>
                    <a:pt x="367" y="418"/>
                    <a:pt x="367" y="418"/>
                    <a:pt x="367" y="418"/>
                  </a:cubicBezTo>
                  <a:cubicBezTo>
                    <a:pt x="365" y="417"/>
                    <a:pt x="365" y="417"/>
                    <a:pt x="365" y="417"/>
                  </a:cubicBezTo>
                  <a:cubicBezTo>
                    <a:pt x="364" y="416"/>
                    <a:pt x="364" y="416"/>
                    <a:pt x="364" y="416"/>
                  </a:cubicBezTo>
                  <a:cubicBezTo>
                    <a:pt x="363" y="416"/>
                    <a:pt x="363" y="416"/>
                    <a:pt x="363" y="416"/>
                  </a:cubicBezTo>
                  <a:cubicBezTo>
                    <a:pt x="363" y="415"/>
                    <a:pt x="363" y="415"/>
                    <a:pt x="363" y="415"/>
                  </a:cubicBezTo>
                  <a:cubicBezTo>
                    <a:pt x="363" y="413"/>
                    <a:pt x="363" y="413"/>
                    <a:pt x="363" y="413"/>
                  </a:cubicBezTo>
                  <a:cubicBezTo>
                    <a:pt x="362" y="413"/>
                    <a:pt x="362" y="413"/>
                    <a:pt x="362" y="413"/>
                  </a:cubicBezTo>
                  <a:cubicBezTo>
                    <a:pt x="361" y="413"/>
                    <a:pt x="361" y="413"/>
                    <a:pt x="361" y="413"/>
                  </a:cubicBezTo>
                  <a:cubicBezTo>
                    <a:pt x="361" y="415"/>
                    <a:pt x="361" y="415"/>
                    <a:pt x="361" y="415"/>
                  </a:cubicBezTo>
                  <a:cubicBezTo>
                    <a:pt x="359" y="415"/>
                    <a:pt x="359" y="415"/>
                    <a:pt x="359" y="415"/>
                  </a:cubicBezTo>
                  <a:cubicBezTo>
                    <a:pt x="356" y="415"/>
                    <a:pt x="356" y="415"/>
                    <a:pt x="356" y="415"/>
                  </a:cubicBezTo>
                  <a:cubicBezTo>
                    <a:pt x="355" y="416"/>
                    <a:pt x="355" y="416"/>
                    <a:pt x="355" y="416"/>
                  </a:cubicBezTo>
                  <a:cubicBezTo>
                    <a:pt x="355" y="416"/>
                    <a:pt x="355" y="416"/>
                    <a:pt x="355" y="416"/>
                  </a:cubicBezTo>
                  <a:cubicBezTo>
                    <a:pt x="354" y="416"/>
                    <a:pt x="354" y="416"/>
                    <a:pt x="354" y="416"/>
                  </a:cubicBezTo>
                  <a:cubicBezTo>
                    <a:pt x="353" y="415"/>
                    <a:pt x="353" y="415"/>
                    <a:pt x="353" y="415"/>
                  </a:cubicBezTo>
                  <a:cubicBezTo>
                    <a:pt x="352" y="415"/>
                    <a:pt x="352" y="415"/>
                    <a:pt x="352" y="415"/>
                  </a:cubicBezTo>
                  <a:cubicBezTo>
                    <a:pt x="352" y="415"/>
                    <a:pt x="352" y="415"/>
                    <a:pt x="352" y="415"/>
                  </a:cubicBezTo>
                  <a:cubicBezTo>
                    <a:pt x="351" y="414"/>
                    <a:pt x="351" y="414"/>
                    <a:pt x="351" y="414"/>
                  </a:cubicBezTo>
                  <a:cubicBezTo>
                    <a:pt x="351" y="414"/>
                    <a:pt x="351" y="414"/>
                    <a:pt x="351" y="414"/>
                  </a:cubicBezTo>
                  <a:cubicBezTo>
                    <a:pt x="351" y="413"/>
                    <a:pt x="351" y="413"/>
                    <a:pt x="351" y="413"/>
                  </a:cubicBezTo>
                  <a:cubicBezTo>
                    <a:pt x="351" y="412"/>
                    <a:pt x="351" y="412"/>
                    <a:pt x="351" y="412"/>
                  </a:cubicBezTo>
                  <a:cubicBezTo>
                    <a:pt x="351" y="411"/>
                    <a:pt x="351" y="411"/>
                    <a:pt x="351" y="411"/>
                  </a:cubicBezTo>
                  <a:cubicBezTo>
                    <a:pt x="350" y="411"/>
                    <a:pt x="350" y="411"/>
                    <a:pt x="350" y="411"/>
                  </a:cubicBezTo>
                  <a:cubicBezTo>
                    <a:pt x="350" y="411"/>
                    <a:pt x="350" y="411"/>
                    <a:pt x="350" y="411"/>
                  </a:cubicBezTo>
                  <a:cubicBezTo>
                    <a:pt x="348" y="410"/>
                    <a:pt x="348" y="410"/>
                    <a:pt x="348" y="410"/>
                  </a:cubicBezTo>
                  <a:cubicBezTo>
                    <a:pt x="347" y="409"/>
                    <a:pt x="347" y="409"/>
                    <a:pt x="347" y="409"/>
                  </a:cubicBezTo>
                  <a:cubicBezTo>
                    <a:pt x="346" y="409"/>
                    <a:pt x="346" y="409"/>
                    <a:pt x="346" y="409"/>
                  </a:cubicBezTo>
                  <a:cubicBezTo>
                    <a:pt x="346" y="408"/>
                    <a:pt x="346" y="408"/>
                    <a:pt x="346" y="408"/>
                  </a:cubicBezTo>
                  <a:cubicBezTo>
                    <a:pt x="345" y="406"/>
                    <a:pt x="345" y="406"/>
                    <a:pt x="345" y="406"/>
                  </a:cubicBezTo>
                  <a:cubicBezTo>
                    <a:pt x="343" y="405"/>
                    <a:pt x="343" y="405"/>
                    <a:pt x="343" y="405"/>
                  </a:cubicBezTo>
                  <a:cubicBezTo>
                    <a:pt x="341" y="404"/>
                    <a:pt x="341" y="404"/>
                    <a:pt x="341" y="404"/>
                  </a:cubicBezTo>
                  <a:cubicBezTo>
                    <a:pt x="339" y="404"/>
                    <a:pt x="339" y="404"/>
                    <a:pt x="339" y="404"/>
                  </a:cubicBezTo>
                  <a:cubicBezTo>
                    <a:pt x="336" y="405"/>
                    <a:pt x="336" y="405"/>
                    <a:pt x="336" y="405"/>
                  </a:cubicBezTo>
                  <a:cubicBezTo>
                    <a:pt x="336" y="405"/>
                    <a:pt x="336" y="405"/>
                    <a:pt x="336" y="405"/>
                  </a:cubicBezTo>
                  <a:cubicBezTo>
                    <a:pt x="337" y="406"/>
                    <a:pt x="337" y="406"/>
                    <a:pt x="337" y="406"/>
                  </a:cubicBezTo>
                  <a:cubicBezTo>
                    <a:pt x="336" y="406"/>
                    <a:pt x="336" y="406"/>
                    <a:pt x="336" y="406"/>
                  </a:cubicBezTo>
                  <a:cubicBezTo>
                    <a:pt x="335" y="407"/>
                    <a:pt x="335" y="407"/>
                    <a:pt x="335" y="407"/>
                  </a:cubicBezTo>
                  <a:cubicBezTo>
                    <a:pt x="334" y="407"/>
                    <a:pt x="334" y="407"/>
                    <a:pt x="334" y="407"/>
                  </a:cubicBezTo>
                  <a:cubicBezTo>
                    <a:pt x="333" y="407"/>
                    <a:pt x="333" y="407"/>
                    <a:pt x="333" y="407"/>
                  </a:cubicBezTo>
                  <a:cubicBezTo>
                    <a:pt x="331" y="406"/>
                    <a:pt x="331" y="406"/>
                    <a:pt x="331" y="406"/>
                  </a:cubicBezTo>
                  <a:cubicBezTo>
                    <a:pt x="330" y="407"/>
                    <a:pt x="330" y="407"/>
                    <a:pt x="330" y="407"/>
                  </a:cubicBezTo>
                  <a:cubicBezTo>
                    <a:pt x="329" y="407"/>
                    <a:pt x="329" y="407"/>
                    <a:pt x="329" y="407"/>
                  </a:cubicBezTo>
                  <a:cubicBezTo>
                    <a:pt x="328" y="407"/>
                    <a:pt x="328" y="407"/>
                    <a:pt x="328" y="407"/>
                  </a:cubicBezTo>
                  <a:cubicBezTo>
                    <a:pt x="327" y="406"/>
                    <a:pt x="327" y="406"/>
                    <a:pt x="327" y="406"/>
                  </a:cubicBezTo>
                  <a:cubicBezTo>
                    <a:pt x="326" y="406"/>
                    <a:pt x="326" y="406"/>
                    <a:pt x="326" y="406"/>
                  </a:cubicBezTo>
                  <a:cubicBezTo>
                    <a:pt x="326" y="405"/>
                    <a:pt x="326" y="405"/>
                    <a:pt x="326" y="405"/>
                  </a:cubicBezTo>
                  <a:cubicBezTo>
                    <a:pt x="326" y="404"/>
                    <a:pt x="326" y="404"/>
                    <a:pt x="326" y="404"/>
                  </a:cubicBezTo>
                  <a:cubicBezTo>
                    <a:pt x="324" y="403"/>
                    <a:pt x="324" y="403"/>
                    <a:pt x="324" y="403"/>
                  </a:cubicBezTo>
                  <a:cubicBezTo>
                    <a:pt x="323" y="404"/>
                    <a:pt x="323" y="404"/>
                    <a:pt x="323" y="404"/>
                  </a:cubicBezTo>
                  <a:cubicBezTo>
                    <a:pt x="323" y="405"/>
                    <a:pt x="323" y="405"/>
                    <a:pt x="323" y="405"/>
                  </a:cubicBezTo>
                  <a:cubicBezTo>
                    <a:pt x="323" y="405"/>
                    <a:pt x="323" y="405"/>
                    <a:pt x="323" y="405"/>
                  </a:cubicBezTo>
                  <a:cubicBezTo>
                    <a:pt x="323" y="406"/>
                    <a:pt x="323" y="406"/>
                    <a:pt x="323" y="406"/>
                  </a:cubicBezTo>
                  <a:cubicBezTo>
                    <a:pt x="322" y="407"/>
                    <a:pt x="322" y="407"/>
                    <a:pt x="322" y="407"/>
                  </a:cubicBezTo>
                  <a:cubicBezTo>
                    <a:pt x="321" y="407"/>
                    <a:pt x="321" y="407"/>
                    <a:pt x="321" y="407"/>
                  </a:cubicBezTo>
                  <a:cubicBezTo>
                    <a:pt x="305" y="388"/>
                    <a:pt x="305" y="388"/>
                    <a:pt x="305" y="388"/>
                  </a:cubicBezTo>
                  <a:cubicBezTo>
                    <a:pt x="294" y="379"/>
                    <a:pt x="294" y="379"/>
                    <a:pt x="294" y="379"/>
                  </a:cubicBezTo>
                  <a:cubicBezTo>
                    <a:pt x="293" y="378"/>
                    <a:pt x="293" y="378"/>
                    <a:pt x="293" y="378"/>
                  </a:cubicBezTo>
                  <a:cubicBezTo>
                    <a:pt x="294" y="378"/>
                    <a:pt x="294" y="378"/>
                    <a:pt x="294" y="378"/>
                  </a:cubicBezTo>
                  <a:cubicBezTo>
                    <a:pt x="295" y="377"/>
                    <a:pt x="295" y="377"/>
                    <a:pt x="295" y="377"/>
                  </a:cubicBezTo>
                  <a:cubicBezTo>
                    <a:pt x="295" y="376"/>
                    <a:pt x="295" y="376"/>
                    <a:pt x="295" y="376"/>
                  </a:cubicBezTo>
                  <a:cubicBezTo>
                    <a:pt x="295" y="375"/>
                    <a:pt x="295" y="375"/>
                    <a:pt x="295" y="375"/>
                  </a:cubicBezTo>
                  <a:cubicBezTo>
                    <a:pt x="293" y="376"/>
                    <a:pt x="293" y="376"/>
                    <a:pt x="293" y="376"/>
                  </a:cubicBezTo>
                  <a:cubicBezTo>
                    <a:pt x="292" y="376"/>
                    <a:pt x="292" y="376"/>
                    <a:pt x="292" y="376"/>
                  </a:cubicBezTo>
                  <a:cubicBezTo>
                    <a:pt x="291" y="377"/>
                    <a:pt x="291" y="377"/>
                    <a:pt x="291" y="377"/>
                  </a:cubicBezTo>
                  <a:cubicBezTo>
                    <a:pt x="290" y="378"/>
                    <a:pt x="290" y="378"/>
                    <a:pt x="290" y="378"/>
                  </a:cubicBezTo>
                  <a:cubicBezTo>
                    <a:pt x="288" y="379"/>
                    <a:pt x="288" y="379"/>
                    <a:pt x="288" y="379"/>
                  </a:cubicBezTo>
                  <a:cubicBezTo>
                    <a:pt x="288" y="380"/>
                    <a:pt x="288" y="380"/>
                    <a:pt x="288" y="380"/>
                  </a:cubicBezTo>
                  <a:cubicBezTo>
                    <a:pt x="287" y="381"/>
                    <a:pt x="287" y="381"/>
                    <a:pt x="287" y="381"/>
                  </a:cubicBezTo>
                  <a:cubicBezTo>
                    <a:pt x="287" y="382"/>
                    <a:pt x="287" y="382"/>
                    <a:pt x="287" y="382"/>
                  </a:cubicBezTo>
                  <a:cubicBezTo>
                    <a:pt x="286" y="383"/>
                    <a:pt x="286" y="383"/>
                    <a:pt x="286" y="383"/>
                  </a:cubicBezTo>
                  <a:cubicBezTo>
                    <a:pt x="284" y="383"/>
                    <a:pt x="284" y="383"/>
                    <a:pt x="284" y="383"/>
                  </a:cubicBezTo>
                  <a:cubicBezTo>
                    <a:pt x="283" y="383"/>
                    <a:pt x="283" y="383"/>
                    <a:pt x="283" y="383"/>
                  </a:cubicBezTo>
                  <a:cubicBezTo>
                    <a:pt x="283" y="385"/>
                    <a:pt x="283" y="385"/>
                    <a:pt x="283" y="385"/>
                  </a:cubicBezTo>
                  <a:cubicBezTo>
                    <a:pt x="282" y="385"/>
                    <a:pt x="282" y="385"/>
                    <a:pt x="282" y="385"/>
                  </a:cubicBezTo>
                  <a:cubicBezTo>
                    <a:pt x="282" y="385"/>
                    <a:pt x="282" y="385"/>
                    <a:pt x="282" y="385"/>
                  </a:cubicBezTo>
                  <a:cubicBezTo>
                    <a:pt x="279" y="384"/>
                    <a:pt x="279" y="384"/>
                    <a:pt x="279" y="384"/>
                  </a:cubicBezTo>
                  <a:cubicBezTo>
                    <a:pt x="278" y="385"/>
                    <a:pt x="278" y="385"/>
                    <a:pt x="278" y="385"/>
                  </a:cubicBezTo>
                  <a:cubicBezTo>
                    <a:pt x="277" y="386"/>
                    <a:pt x="277" y="386"/>
                    <a:pt x="277" y="386"/>
                  </a:cubicBezTo>
                  <a:cubicBezTo>
                    <a:pt x="276" y="386"/>
                    <a:pt x="276" y="386"/>
                    <a:pt x="276" y="386"/>
                  </a:cubicBezTo>
                  <a:cubicBezTo>
                    <a:pt x="275" y="384"/>
                    <a:pt x="275" y="384"/>
                    <a:pt x="275" y="384"/>
                  </a:cubicBezTo>
                  <a:cubicBezTo>
                    <a:pt x="275" y="383"/>
                    <a:pt x="275" y="383"/>
                    <a:pt x="275" y="383"/>
                  </a:cubicBezTo>
                  <a:cubicBezTo>
                    <a:pt x="276" y="382"/>
                    <a:pt x="276" y="382"/>
                    <a:pt x="276" y="382"/>
                  </a:cubicBezTo>
                  <a:cubicBezTo>
                    <a:pt x="276" y="381"/>
                    <a:pt x="276" y="381"/>
                    <a:pt x="276" y="381"/>
                  </a:cubicBezTo>
                  <a:cubicBezTo>
                    <a:pt x="276" y="381"/>
                    <a:pt x="276" y="381"/>
                    <a:pt x="276" y="381"/>
                  </a:cubicBezTo>
                  <a:cubicBezTo>
                    <a:pt x="275" y="381"/>
                    <a:pt x="275" y="381"/>
                    <a:pt x="275" y="381"/>
                  </a:cubicBezTo>
                  <a:cubicBezTo>
                    <a:pt x="274" y="381"/>
                    <a:pt x="274" y="381"/>
                    <a:pt x="274" y="381"/>
                  </a:cubicBezTo>
                  <a:cubicBezTo>
                    <a:pt x="272" y="380"/>
                    <a:pt x="272" y="380"/>
                    <a:pt x="272" y="380"/>
                  </a:cubicBezTo>
                  <a:cubicBezTo>
                    <a:pt x="270" y="380"/>
                    <a:pt x="270" y="380"/>
                    <a:pt x="270" y="380"/>
                  </a:cubicBezTo>
                  <a:cubicBezTo>
                    <a:pt x="271" y="381"/>
                    <a:pt x="271" y="381"/>
                    <a:pt x="271" y="381"/>
                  </a:cubicBezTo>
                  <a:cubicBezTo>
                    <a:pt x="271" y="382"/>
                    <a:pt x="271" y="382"/>
                    <a:pt x="271" y="382"/>
                  </a:cubicBezTo>
                  <a:cubicBezTo>
                    <a:pt x="270" y="382"/>
                    <a:pt x="270" y="382"/>
                    <a:pt x="270" y="382"/>
                  </a:cubicBezTo>
                  <a:cubicBezTo>
                    <a:pt x="270" y="383"/>
                    <a:pt x="270" y="383"/>
                    <a:pt x="270" y="383"/>
                  </a:cubicBezTo>
                  <a:cubicBezTo>
                    <a:pt x="269" y="381"/>
                    <a:pt x="269" y="381"/>
                    <a:pt x="269" y="381"/>
                  </a:cubicBezTo>
                  <a:cubicBezTo>
                    <a:pt x="269" y="379"/>
                    <a:pt x="269" y="379"/>
                    <a:pt x="269" y="379"/>
                  </a:cubicBezTo>
                  <a:cubicBezTo>
                    <a:pt x="266" y="377"/>
                    <a:pt x="266" y="377"/>
                    <a:pt x="266" y="377"/>
                  </a:cubicBezTo>
                  <a:cubicBezTo>
                    <a:pt x="266" y="378"/>
                    <a:pt x="266" y="378"/>
                    <a:pt x="266" y="378"/>
                  </a:cubicBezTo>
                  <a:cubicBezTo>
                    <a:pt x="266" y="379"/>
                    <a:pt x="266" y="379"/>
                    <a:pt x="266" y="379"/>
                  </a:cubicBezTo>
                  <a:cubicBezTo>
                    <a:pt x="266" y="380"/>
                    <a:pt x="266" y="380"/>
                    <a:pt x="266" y="380"/>
                  </a:cubicBezTo>
                  <a:cubicBezTo>
                    <a:pt x="266" y="380"/>
                    <a:pt x="266" y="380"/>
                    <a:pt x="266" y="380"/>
                  </a:cubicBezTo>
                  <a:cubicBezTo>
                    <a:pt x="265" y="379"/>
                    <a:pt x="265" y="379"/>
                    <a:pt x="265" y="379"/>
                  </a:cubicBezTo>
                  <a:cubicBezTo>
                    <a:pt x="264" y="379"/>
                    <a:pt x="264" y="379"/>
                    <a:pt x="264" y="379"/>
                  </a:cubicBezTo>
                  <a:cubicBezTo>
                    <a:pt x="264" y="380"/>
                    <a:pt x="264" y="380"/>
                    <a:pt x="264" y="380"/>
                  </a:cubicBezTo>
                  <a:cubicBezTo>
                    <a:pt x="263" y="380"/>
                    <a:pt x="263" y="380"/>
                    <a:pt x="263" y="380"/>
                  </a:cubicBezTo>
                  <a:cubicBezTo>
                    <a:pt x="262" y="380"/>
                    <a:pt x="262" y="380"/>
                    <a:pt x="262" y="380"/>
                  </a:cubicBezTo>
                  <a:cubicBezTo>
                    <a:pt x="261" y="380"/>
                    <a:pt x="261" y="380"/>
                    <a:pt x="261" y="380"/>
                  </a:cubicBezTo>
                  <a:cubicBezTo>
                    <a:pt x="260" y="380"/>
                    <a:pt x="260" y="380"/>
                    <a:pt x="260" y="380"/>
                  </a:cubicBezTo>
                  <a:cubicBezTo>
                    <a:pt x="260" y="379"/>
                    <a:pt x="260" y="379"/>
                    <a:pt x="260" y="379"/>
                  </a:cubicBezTo>
                  <a:cubicBezTo>
                    <a:pt x="261" y="378"/>
                    <a:pt x="261" y="378"/>
                    <a:pt x="261" y="378"/>
                  </a:cubicBezTo>
                  <a:cubicBezTo>
                    <a:pt x="261" y="378"/>
                    <a:pt x="261" y="378"/>
                    <a:pt x="261" y="378"/>
                  </a:cubicBezTo>
                  <a:cubicBezTo>
                    <a:pt x="261" y="377"/>
                    <a:pt x="261" y="377"/>
                    <a:pt x="261" y="377"/>
                  </a:cubicBezTo>
                  <a:cubicBezTo>
                    <a:pt x="261" y="376"/>
                    <a:pt x="261" y="376"/>
                    <a:pt x="261" y="376"/>
                  </a:cubicBezTo>
                  <a:cubicBezTo>
                    <a:pt x="261" y="375"/>
                    <a:pt x="261" y="375"/>
                    <a:pt x="261" y="375"/>
                  </a:cubicBezTo>
                  <a:cubicBezTo>
                    <a:pt x="260" y="375"/>
                    <a:pt x="260" y="375"/>
                    <a:pt x="260" y="375"/>
                  </a:cubicBezTo>
                  <a:cubicBezTo>
                    <a:pt x="259" y="373"/>
                    <a:pt x="259" y="373"/>
                    <a:pt x="259" y="373"/>
                  </a:cubicBezTo>
                  <a:cubicBezTo>
                    <a:pt x="259" y="372"/>
                    <a:pt x="259" y="372"/>
                    <a:pt x="259" y="372"/>
                  </a:cubicBezTo>
                  <a:cubicBezTo>
                    <a:pt x="258" y="372"/>
                    <a:pt x="258" y="372"/>
                    <a:pt x="258" y="372"/>
                  </a:cubicBezTo>
                  <a:cubicBezTo>
                    <a:pt x="258" y="370"/>
                    <a:pt x="258" y="370"/>
                    <a:pt x="258" y="370"/>
                  </a:cubicBezTo>
                  <a:cubicBezTo>
                    <a:pt x="256" y="370"/>
                    <a:pt x="256" y="370"/>
                    <a:pt x="256" y="370"/>
                  </a:cubicBezTo>
                  <a:cubicBezTo>
                    <a:pt x="255" y="371"/>
                    <a:pt x="255" y="371"/>
                    <a:pt x="255" y="371"/>
                  </a:cubicBezTo>
                  <a:cubicBezTo>
                    <a:pt x="253" y="371"/>
                    <a:pt x="253" y="371"/>
                    <a:pt x="253" y="371"/>
                  </a:cubicBezTo>
                  <a:cubicBezTo>
                    <a:pt x="252" y="370"/>
                    <a:pt x="252" y="370"/>
                    <a:pt x="252" y="370"/>
                  </a:cubicBezTo>
                  <a:cubicBezTo>
                    <a:pt x="250" y="370"/>
                    <a:pt x="250" y="370"/>
                    <a:pt x="250" y="370"/>
                  </a:cubicBezTo>
                  <a:cubicBezTo>
                    <a:pt x="249" y="369"/>
                    <a:pt x="249" y="369"/>
                    <a:pt x="249" y="369"/>
                  </a:cubicBezTo>
                  <a:cubicBezTo>
                    <a:pt x="248" y="370"/>
                    <a:pt x="248" y="370"/>
                    <a:pt x="248" y="370"/>
                  </a:cubicBezTo>
                  <a:cubicBezTo>
                    <a:pt x="247" y="369"/>
                    <a:pt x="247" y="369"/>
                    <a:pt x="247" y="369"/>
                  </a:cubicBezTo>
                  <a:cubicBezTo>
                    <a:pt x="246" y="370"/>
                    <a:pt x="246" y="370"/>
                    <a:pt x="246" y="370"/>
                  </a:cubicBezTo>
                  <a:cubicBezTo>
                    <a:pt x="245" y="371"/>
                    <a:pt x="245" y="371"/>
                    <a:pt x="245" y="371"/>
                  </a:cubicBezTo>
                  <a:cubicBezTo>
                    <a:pt x="244" y="371"/>
                    <a:pt x="244" y="371"/>
                    <a:pt x="244" y="371"/>
                  </a:cubicBezTo>
                  <a:cubicBezTo>
                    <a:pt x="243" y="372"/>
                    <a:pt x="243" y="372"/>
                    <a:pt x="243" y="372"/>
                  </a:cubicBezTo>
                  <a:cubicBezTo>
                    <a:pt x="244" y="373"/>
                    <a:pt x="244" y="373"/>
                    <a:pt x="244" y="373"/>
                  </a:cubicBezTo>
                  <a:cubicBezTo>
                    <a:pt x="244" y="374"/>
                    <a:pt x="244" y="374"/>
                    <a:pt x="244" y="374"/>
                  </a:cubicBezTo>
                  <a:cubicBezTo>
                    <a:pt x="242" y="374"/>
                    <a:pt x="242" y="374"/>
                    <a:pt x="242" y="374"/>
                  </a:cubicBezTo>
                  <a:cubicBezTo>
                    <a:pt x="241" y="374"/>
                    <a:pt x="241" y="374"/>
                    <a:pt x="241" y="374"/>
                  </a:cubicBezTo>
                  <a:cubicBezTo>
                    <a:pt x="240" y="375"/>
                    <a:pt x="240" y="375"/>
                    <a:pt x="240" y="375"/>
                  </a:cubicBezTo>
                  <a:cubicBezTo>
                    <a:pt x="239" y="375"/>
                    <a:pt x="239" y="375"/>
                    <a:pt x="239" y="375"/>
                  </a:cubicBezTo>
                  <a:cubicBezTo>
                    <a:pt x="238" y="376"/>
                    <a:pt x="238" y="376"/>
                    <a:pt x="238" y="376"/>
                  </a:cubicBezTo>
                  <a:cubicBezTo>
                    <a:pt x="238" y="376"/>
                    <a:pt x="238" y="376"/>
                    <a:pt x="238" y="376"/>
                  </a:cubicBezTo>
                  <a:cubicBezTo>
                    <a:pt x="235" y="377"/>
                    <a:pt x="235" y="377"/>
                    <a:pt x="235" y="377"/>
                  </a:cubicBezTo>
                  <a:cubicBezTo>
                    <a:pt x="234" y="378"/>
                    <a:pt x="234" y="378"/>
                    <a:pt x="234" y="378"/>
                  </a:cubicBezTo>
                  <a:cubicBezTo>
                    <a:pt x="232" y="379"/>
                    <a:pt x="232" y="379"/>
                    <a:pt x="232" y="379"/>
                  </a:cubicBezTo>
                  <a:cubicBezTo>
                    <a:pt x="232" y="378"/>
                    <a:pt x="232" y="378"/>
                    <a:pt x="232" y="378"/>
                  </a:cubicBezTo>
                  <a:cubicBezTo>
                    <a:pt x="231" y="378"/>
                    <a:pt x="231" y="378"/>
                    <a:pt x="231" y="378"/>
                  </a:cubicBezTo>
                  <a:cubicBezTo>
                    <a:pt x="230" y="378"/>
                    <a:pt x="230" y="378"/>
                    <a:pt x="230" y="378"/>
                  </a:cubicBezTo>
                  <a:cubicBezTo>
                    <a:pt x="230" y="379"/>
                    <a:pt x="230" y="379"/>
                    <a:pt x="230" y="379"/>
                  </a:cubicBezTo>
                  <a:cubicBezTo>
                    <a:pt x="228" y="379"/>
                    <a:pt x="228" y="379"/>
                    <a:pt x="228" y="379"/>
                  </a:cubicBezTo>
                  <a:cubicBezTo>
                    <a:pt x="228" y="380"/>
                    <a:pt x="228" y="380"/>
                    <a:pt x="228" y="380"/>
                  </a:cubicBezTo>
                  <a:cubicBezTo>
                    <a:pt x="228" y="381"/>
                    <a:pt x="228" y="381"/>
                    <a:pt x="228" y="381"/>
                  </a:cubicBezTo>
                  <a:cubicBezTo>
                    <a:pt x="227" y="382"/>
                    <a:pt x="227" y="382"/>
                    <a:pt x="227" y="382"/>
                  </a:cubicBezTo>
                  <a:cubicBezTo>
                    <a:pt x="226" y="381"/>
                    <a:pt x="226" y="381"/>
                    <a:pt x="226" y="381"/>
                  </a:cubicBezTo>
                  <a:cubicBezTo>
                    <a:pt x="226" y="381"/>
                    <a:pt x="226" y="381"/>
                    <a:pt x="226" y="381"/>
                  </a:cubicBezTo>
                  <a:cubicBezTo>
                    <a:pt x="225" y="382"/>
                    <a:pt x="225" y="382"/>
                    <a:pt x="225" y="382"/>
                  </a:cubicBezTo>
                  <a:cubicBezTo>
                    <a:pt x="223" y="382"/>
                    <a:pt x="223" y="382"/>
                    <a:pt x="223" y="382"/>
                  </a:cubicBezTo>
                  <a:cubicBezTo>
                    <a:pt x="221" y="383"/>
                    <a:pt x="221" y="383"/>
                    <a:pt x="221" y="383"/>
                  </a:cubicBezTo>
                  <a:cubicBezTo>
                    <a:pt x="221" y="384"/>
                    <a:pt x="221" y="384"/>
                    <a:pt x="221" y="384"/>
                  </a:cubicBezTo>
                  <a:cubicBezTo>
                    <a:pt x="219" y="384"/>
                    <a:pt x="219" y="384"/>
                    <a:pt x="219" y="384"/>
                  </a:cubicBezTo>
                  <a:cubicBezTo>
                    <a:pt x="218" y="385"/>
                    <a:pt x="218" y="385"/>
                    <a:pt x="218" y="385"/>
                  </a:cubicBezTo>
                  <a:cubicBezTo>
                    <a:pt x="216" y="385"/>
                    <a:pt x="216" y="385"/>
                    <a:pt x="216" y="385"/>
                  </a:cubicBezTo>
                  <a:cubicBezTo>
                    <a:pt x="214" y="385"/>
                    <a:pt x="214" y="385"/>
                    <a:pt x="214" y="385"/>
                  </a:cubicBezTo>
                  <a:cubicBezTo>
                    <a:pt x="214" y="386"/>
                    <a:pt x="214" y="386"/>
                    <a:pt x="214" y="386"/>
                  </a:cubicBezTo>
                  <a:cubicBezTo>
                    <a:pt x="213" y="387"/>
                    <a:pt x="213" y="387"/>
                    <a:pt x="213" y="387"/>
                  </a:cubicBezTo>
                  <a:cubicBezTo>
                    <a:pt x="213" y="386"/>
                    <a:pt x="213" y="386"/>
                    <a:pt x="213" y="386"/>
                  </a:cubicBezTo>
                  <a:cubicBezTo>
                    <a:pt x="212" y="386"/>
                    <a:pt x="212" y="386"/>
                    <a:pt x="212" y="386"/>
                  </a:cubicBezTo>
                  <a:cubicBezTo>
                    <a:pt x="210" y="387"/>
                    <a:pt x="210" y="387"/>
                    <a:pt x="210" y="387"/>
                  </a:cubicBezTo>
                  <a:cubicBezTo>
                    <a:pt x="210" y="387"/>
                    <a:pt x="210" y="387"/>
                    <a:pt x="210" y="387"/>
                  </a:cubicBezTo>
                  <a:cubicBezTo>
                    <a:pt x="210" y="388"/>
                    <a:pt x="210" y="388"/>
                    <a:pt x="210" y="388"/>
                  </a:cubicBezTo>
                  <a:cubicBezTo>
                    <a:pt x="209" y="387"/>
                    <a:pt x="209" y="387"/>
                    <a:pt x="209" y="387"/>
                  </a:cubicBezTo>
                  <a:cubicBezTo>
                    <a:pt x="207" y="387"/>
                    <a:pt x="207" y="387"/>
                    <a:pt x="207" y="387"/>
                  </a:cubicBezTo>
                  <a:cubicBezTo>
                    <a:pt x="207" y="387"/>
                    <a:pt x="207" y="387"/>
                    <a:pt x="207" y="387"/>
                  </a:cubicBezTo>
                  <a:cubicBezTo>
                    <a:pt x="206" y="387"/>
                    <a:pt x="206" y="387"/>
                    <a:pt x="206" y="387"/>
                  </a:cubicBezTo>
                  <a:cubicBezTo>
                    <a:pt x="205" y="387"/>
                    <a:pt x="205" y="387"/>
                    <a:pt x="205" y="387"/>
                  </a:cubicBezTo>
                  <a:cubicBezTo>
                    <a:pt x="204" y="387"/>
                    <a:pt x="204" y="387"/>
                    <a:pt x="204" y="387"/>
                  </a:cubicBezTo>
                  <a:cubicBezTo>
                    <a:pt x="204" y="388"/>
                    <a:pt x="204" y="388"/>
                    <a:pt x="204" y="388"/>
                  </a:cubicBezTo>
                  <a:cubicBezTo>
                    <a:pt x="204" y="389"/>
                    <a:pt x="204" y="389"/>
                    <a:pt x="204" y="389"/>
                  </a:cubicBezTo>
                  <a:cubicBezTo>
                    <a:pt x="204" y="390"/>
                    <a:pt x="204" y="390"/>
                    <a:pt x="204" y="390"/>
                  </a:cubicBezTo>
                  <a:cubicBezTo>
                    <a:pt x="205" y="390"/>
                    <a:pt x="205" y="390"/>
                    <a:pt x="205" y="390"/>
                  </a:cubicBezTo>
                  <a:cubicBezTo>
                    <a:pt x="206" y="390"/>
                    <a:pt x="206" y="390"/>
                    <a:pt x="206" y="390"/>
                  </a:cubicBezTo>
                  <a:cubicBezTo>
                    <a:pt x="207" y="391"/>
                    <a:pt x="207" y="391"/>
                    <a:pt x="207" y="391"/>
                  </a:cubicBezTo>
                  <a:cubicBezTo>
                    <a:pt x="205" y="392"/>
                    <a:pt x="205" y="392"/>
                    <a:pt x="205" y="392"/>
                  </a:cubicBezTo>
                  <a:cubicBezTo>
                    <a:pt x="205" y="392"/>
                    <a:pt x="205" y="392"/>
                    <a:pt x="205" y="392"/>
                  </a:cubicBezTo>
                  <a:cubicBezTo>
                    <a:pt x="205" y="393"/>
                    <a:pt x="205" y="393"/>
                    <a:pt x="205" y="393"/>
                  </a:cubicBezTo>
                  <a:cubicBezTo>
                    <a:pt x="206" y="393"/>
                    <a:pt x="206" y="393"/>
                    <a:pt x="206" y="393"/>
                  </a:cubicBezTo>
                  <a:cubicBezTo>
                    <a:pt x="208" y="393"/>
                    <a:pt x="208" y="393"/>
                    <a:pt x="208" y="393"/>
                  </a:cubicBezTo>
                  <a:cubicBezTo>
                    <a:pt x="209" y="393"/>
                    <a:pt x="209" y="393"/>
                    <a:pt x="209" y="393"/>
                  </a:cubicBezTo>
                  <a:cubicBezTo>
                    <a:pt x="209" y="393"/>
                    <a:pt x="209" y="393"/>
                    <a:pt x="209" y="393"/>
                  </a:cubicBezTo>
                  <a:cubicBezTo>
                    <a:pt x="210" y="394"/>
                    <a:pt x="210" y="394"/>
                    <a:pt x="210" y="394"/>
                  </a:cubicBezTo>
                  <a:cubicBezTo>
                    <a:pt x="212" y="394"/>
                    <a:pt x="212" y="394"/>
                    <a:pt x="212" y="394"/>
                  </a:cubicBezTo>
                  <a:cubicBezTo>
                    <a:pt x="212" y="395"/>
                    <a:pt x="212" y="395"/>
                    <a:pt x="212" y="395"/>
                  </a:cubicBezTo>
                  <a:cubicBezTo>
                    <a:pt x="211" y="396"/>
                    <a:pt x="211" y="396"/>
                    <a:pt x="211" y="396"/>
                  </a:cubicBezTo>
                  <a:cubicBezTo>
                    <a:pt x="210" y="396"/>
                    <a:pt x="210" y="396"/>
                    <a:pt x="210" y="396"/>
                  </a:cubicBezTo>
                  <a:cubicBezTo>
                    <a:pt x="207" y="396"/>
                    <a:pt x="207" y="396"/>
                    <a:pt x="207" y="396"/>
                  </a:cubicBezTo>
                  <a:cubicBezTo>
                    <a:pt x="206" y="397"/>
                    <a:pt x="206" y="397"/>
                    <a:pt x="206" y="397"/>
                  </a:cubicBezTo>
                  <a:cubicBezTo>
                    <a:pt x="204" y="399"/>
                    <a:pt x="204" y="399"/>
                    <a:pt x="204" y="399"/>
                  </a:cubicBezTo>
                  <a:cubicBezTo>
                    <a:pt x="205" y="401"/>
                    <a:pt x="205" y="401"/>
                    <a:pt x="205" y="401"/>
                  </a:cubicBezTo>
                  <a:cubicBezTo>
                    <a:pt x="205" y="401"/>
                    <a:pt x="205" y="401"/>
                    <a:pt x="205" y="401"/>
                  </a:cubicBezTo>
                  <a:cubicBezTo>
                    <a:pt x="206" y="402"/>
                    <a:pt x="206" y="402"/>
                    <a:pt x="206" y="402"/>
                  </a:cubicBezTo>
                  <a:cubicBezTo>
                    <a:pt x="205" y="403"/>
                    <a:pt x="205" y="403"/>
                    <a:pt x="205" y="403"/>
                  </a:cubicBezTo>
                  <a:cubicBezTo>
                    <a:pt x="205" y="405"/>
                    <a:pt x="205" y="405"/>
                    <a:pt x="205" y="405"/>
                  </a:cubicBezTo>
                  <a:cubicBezTo>
                    <a:pt x="203" y="405"/>
                    <a:pt x="203" y="405"/>
                    <a:pt x="203" y="405"/>
                  </a:cubicBezTo>
                  <a:cubicBezTo>
                    <a:pt x="203" y="405"/>
                    <a:pt x="203" y="405"/>
                    <a:pt x="203" y="405"/>
                  </a:cubicBezTo>
                  <a:cubicBezTo>
                    <a:pt x="204" y="406"/>
                    <a:pt x="204" y="406"/>
                    <a:pt x="204" y="406"/>
                  </a:cubicBezTo>
                  <a:cubicBezTo>
                    <a:pt x="204" y="407"/>
                    <a:pt x="204" y="407"/>
                    <a:pt x="204" y="407"/>
                  </a:cubicBezTo>
                  <a:cubicBezTo>
                    <a:pt x="205" y="407"/>
                    <a:pt x="205" y="407"/>
                    <a:pt x="205" y="407"/>
                  </a:cubicBezTo>
                  <a:cubicBezTo>
                    <a:pt x="206" y="408"/>
                    <a:pt x="206" y="408"/>
                    <a:pt x="206" y="408"/>
                  </a:cubicBezTo>
                  <a:cubicBezTo>
                    <a:pt x="208" y="408"/>
                    <a:pt x="208" y="408"/>
                    <a:pt x="208" y="408"/>
                  </a:cubicBezTo>
                  <a:cubicBezTo>
                    <a:pt x="208" y="409"/>
                    <a:pt x="208" y="409"/>
                    <a:pt x="208" y="409"/>
                  </a:cubicBezTo>
                  <a:cubicBezTo>
                    <a:pt x="209" y="410"/>
                    <a:pt x="209" y="410"/>
                    <a:pt x="209" y="410"/>
                  </a:cubicBezTo>
                  <a:cubicBezTo>
                    <a:pt x="211" y="410"/>
                    <a:pt x="211" y="410"/>
                    <a:pt x="211" y="410"/>
                  </a:cubicBezTo>
                  <a:cubicBezTo>
                    <a:pt x="211" y="410"/>
                    <a:pt x="211" y="410"/>
                    <a:pt x="211" y="410"/>
                  </a:cubicBezTo>
                  <a:cubicBezTo>
                    <a:pt x="212" y="415"/>
                    <a:pt x="212" y="415"/>
                    <a:pt x="212" y="415"/>
                  </a:cubicBezTo>
                  <a:cubicBezTo>
                    <a:pt x="211" y="416"/>
                    <a:pt x="211" y="416"/>
                    <a:pt x="211" y="416"/>
                  </a:cubicBezTo>
                  <a:cubicBezTo>
                    <a:pt x="209" y="417"/>
                    <a:pt x="209" y="417"/>
                    <a:pt x="209" y="417"/>
                  </a:cubicBezTo>
                  <a:cubicBezTo>
                    <a:pt x="207" y="417"/>
                    <a:pt x="207" y="417"/>
                    <a:pt x="207" y="417"/>
                  </a:cubicBezTo>
                  <a:cubicBezTo>
                    <a:pt x="205" y="415"/>
                    <a:pt x="205" y="415"/>
                    <a:pt x="205" y="415"/>
                  </a:cubicBezTo>
                  <a:cubicBezTo>
                    <a:pt x="205" y="416"/>
                    <a:pt x="205" y="416"/>
                    <a:pt x="205" y="416"/>
                  </a:cubicBezTo>
                  <a:cubicBezTo>
                    <a:pt x="205" y="417"/>
                    <a:pt x="205" y="417"/>
                    <a:pt x="205" y="417"/>
                  </a:cubicBezTo>
                  <a:cubicBezTo>
                    <a:pt x="204" y="419"/>
                    <a:pt x="204" y="419"/>
                    <a:pt x="204" y="419"/>
                  </a:cubicBezTo>
                  <a:cubicBezTo>
                    <a:pt x="203" y="419"/>
                    <a:pt x="203" y="419"/>
                    <a:pt x="203" y="419"/>
                  </a:cubicBezTo>
                  <a:cubicBezTo>
                    <a:pt x="200" y="418"/>
                    <a:pt x="200" y="418"/>
                    <a:pt x="200" y="418"/>
                  </a:cubicBezTo>
                  <a:cubicBezTo>
                    <a:pt x="198" y="418"/>
                    <a:pt x="198" y="418"/>
                    <a:pt x="198" y="418"/>
                  </a:cubicBezTo>
                  <a:cubicBezTo>
                    <a:pt x="198" y="417"/>
                    <a:pt x="198" y="417"/>
                    <a:pt x="198" y="417"/>
                  </a:cubicBezTo>
                  <a:cubicBezTo>
                    <a:pt x="197" y="418"/>
                    <a:pt x="197" y="418"/>
                    <a:pt x="197" y="418"/>
                  </a:cubicBezTo>
                  <a:cubicBezTo>
                    <a:pt x="196" y="417"/>
                    <a:pt x="196" y="417"/>
                    <a:pt x="196" y="417"/>
                  </a:cubicBezTo>
                  <a:cubicBezTo>
                    <a:pt x="195" y="416"/>
                    <a:pt x="195" y="416"/>
                    <a:pt x="195" y="416"/>
                  </a:cubicBezTo>
                  <a:cubicBezTo>
                    <a:pt x="196" y="415"/>
                    <a:pt x="196" y="415"/>
                    <a:pt x="196" y="415"/>
                  </a:cubicBezTo>
                  <a:cubicBezTo>
                    <a:pt x="196" y="414"/>
                    <a:pt x="196" y="414"/>
                    <a:pt x="196" y="414"/>
                  </a:cubicBezTo>
                  <a:cubicBezTo>
                    <a:pt x="195" y="414"/>
                    <a:pt x="195" y="414"/>
                    <a:pt x="195" y="414"/>
                  </a:cubicBezTo>
                  <a:cubicBezTo>
                    <a:pt x="194" y="413"/>
                    <a:pt x="194" y="413"/>
                    <a:pt x="194" y="413"/>
                  </a:cubicBezTo>
                  <a:cubicBezTo>
                    <a:pt x="193" y="414"/>
                    <a:pt x="193" y="414"/>
                    <a:pt x="193" y="414"/>
                  </a:cubicBezTo>
                  <a:cubicBezTo>
                    <a:pt x="192" y="414"/>
                    <a:pt x="192" y="414"/>
                    <a:pt x="192" y="414"/>
                  </a:cubicBezTo>
                  <a:cubicBezTo>
                    <a:pt x="191" y="414"/>
                    <a:pt x="191" y="414"/>
                    <a:pt x="191" y="414"/>
                  </a:cubicBezTo>
                  <a:cubicBezTo>
                    <a:pt x="191" y="416"/>
                    <a:pt x="191" y="416"/>
                    <a:pt x="191" y="416"/>
                  </a:cubicBezTo>
                  <a:cubicBezTo>
                    <a:pt x="189" y="416"/>
                    <a:pt x="189" y="416"/>
                    <a:pt x="189" y="416"/>
                  </a:cubicBezTo>
                  <a:cubicBezTo>
                    <a:pt x="189" y="415"/>
                    <a:pt x="189" y="415"/>
                    <a:pt x="189" y="415"/>
                  </a:cubicBezTo>
                  <a:cubicBezTo>
                    <a:pt x="187" y="414"/>
                    <a:pt x="187" y="414"/>
                    <a:pt x="187" y="414"/>
                  </a:cubicBezTo>
                  <a:cubicBezTo>
                    <a:pt x="185" y="414"/>
                    <a:pt x="185" y="414"/>
                    <a:pt x="185" y="414"/>
                  </a:cubicBezTo>
                  <a:cubicBezTo>
                    <a:pt x="185" y="415"/>
                    <a:pt x="185" y="415"/>
                    <a:pt x="185" y="415"/>
                  </a:cubicBezTo>
                  <a:cubicBezTo>
                    <a:pt x="184" y="414"/>
                    <a:pt x="184" y="414"/>
                    <a:pt x="184" y="414"/>
                  </a:cubicBezTo>
                  <a:cubicBezTo>
                    <a:pt x="183" y="414"/>
                    <a:pt x="183" y="414"/>
                    <a:pt x="183" y="414"/>
                  </a:cubicBezTo>
                  <a:cubicBezTo>
                    <a:pt x="183" y="415"/>
                    <a:pt x="183" y="415"/>
                    <a:pt x="183" y="415"/>
                  </a:cubicBezTo>
                  <a:cubicBezTo>
                    <a:pt x="182" y="416"/>
                    <a:pt x="182" y="416"/>
                    <a:pt x="182" y="416"/>
                  </a:cubicBezTo>
                  <a:cubicBezTo>
                    <a:pt x="182" y="418"/>
                    <a:pt x="182" y="418"/>
                    <a:pt x="182" y="418"/>
                  </a:cubicBezTo>
                  <a:cubicBezTo>
                    <a:pt x="180" y="419"/>
                    <a:pt x="180" y="419"/>
                    <a:pt x="180" y="419"/>
                  </a:cubicBezTo>
                  <a:cubicBezTo>
                    <a:pt x="179" y="419"/>
                    <a:pt x="179" y="419"/>
                    <a:pt x="179" y="419"/>
                  </a:cubicBezTo>
                  <a:cubicBezTo>
                    <a:pt x="178" y="417"/>
                    <a:pt x="178" y="417"/>
                    <a:pt x="178" y="417"/>
                  </a:cubicBezTo>
                  <a:cubicBezTo>
                    <a:pt x="176" y="417"/>
                    <a:pt x="176" y="417"/>
                    <a:pt x="176" y="417"/>
                  </a:cubicBezTo>
                  <a:cubicBezTo>
                    <a:pt x="175" y="416"/>
                    <a:pt x="175" y="416"/>
                    <a:pt x="175" y="416"/>
                  </a:cubicBezTo>
                  <a:cubicBezTo>
                    <a:pt x="174" y="417"/>
                    <a:pt x="174" y="417"/>
                    <a:pt x="174" y="417"/>
                  </a:cubicBezTo>
                  <a:cubicBezTo>
                    <a:pt x="174" y="418"/>
                    <a:pt x="174" y="418"/>
                    <a:pt x="174" y="418"/>
                  </a:cubicBezTo>
                  <a:cubicBezTo>
                    <a:pt x="173" y="419"/>
                    <a:pt x="173" y="419"/>
                    <a:pt x="173" y="419"/>
                  </a:cubicBezTo>
                  <a:cubicBezTo>
                    <a:pt x="172" y="419"/>
                    <a:pt x="172" y="419"/>
                    <a:pt x="172" y="419"/>
                  </a:cubicBezTo>
                  <a:cubicBezTo>
                    <a:pt x="172" y="418"/>
                    <a:pt x="172" y="418"/>
                    <a:pt x="172" y="418"/>
                  </a:cubicBezTo>
                  <a:cubicBezTo>
                    <a:pt x="172" y="417"/>
                    <a:pt x="172" y="417"/>
                    <a:pt x="172" y="417"/>
                  </a:cubicBezTo>
                  <a:cubicBezTo>
                    <a:pt x="171" y="417"/>
                    <a:pt x="171" y="417"/>
                    <a:pt x="171" y="417"/>
                  </a:cubicBezTo>
                  <a:cubicBezTo>
                    <a:pt x="169" y="415"/>
                    <a:pt x="169" y="415"/>
                    <a:pt x="169" y="415"/>
                  </a:cubicBezTo>
                  <a:cubicBezTo>
                    <a:pt x="168" y="414"/>
                    <a:pt x="168" y="414"/>
                    <a:pt x="168" y="414"/>
                  </a:cubicBezTo>
                  <a:cubicBezTo>
                    <a:pt x="167" y="414"/>
                    <a:pt x="167" y="414"/>
                    <a:pt x="167" y="414"/>
                  </a:cubicBezTo>
                  <a:cubicBezTo>
                    <a:pt x="165" y="413"/>
                    <a:pt x="165" y="413"/>
                    <a:pt x="165" y="413"/>
                  </a:cubicBezTo>
                  <a:cubicBezTo>
                    <a:pt x="165" y="413"/>
                    <a:pt x="165" y="413"/>
                    <a:pt x="165" y="413"/>
                  </a:cubicBezTo>
                  <a:cubicBezTo>
                    <a:pt x="164" y="412"/>
                    <a:pt x="164" y="412"/>
                    <a:pt x="164" y="412"/>
                  </a:cubicBezTo>
                  <a:cubicBezTo>
                    <a:pt x="163" y="412"/>
                    <a:pt x="163" y="412"/>
                    <a:pt x="163" y="412"/>
                  </a:cubicBezTo>
                  <a:cubicBezTo>
                    <a:pt x="161" y="412"/>
                    <a:pt x="161" y="412"/>
                    <a:pt x="161" y="412"/>
                  </a:cubicBezTo>
                  <a:cubicBezTo>
                    <a:pt x="159" y="411"/>
                    <a:pt x="159" y="411"/>
                    <a:pt x="159" y="411"/>
                  </a:cubicBezTo>
                  <a:cubicBezTo>
                    <a:pt x="159" y="410"/>
                    <a:pt x="159" y="410"/>
                    <a:pt x="159" y="410"/>
                  </a:cubicBezTo>
                  <a:cubicBezTo>
                    <a:pt x="158" y="410"/>
                    <a:pt x="158" y="410"/>
                    <a:pt x="158" y="410"/>
                  </a:cubicBezTo>
                  <a:cubicBezTo>
                    <a:pt x="156" y="411"/>
                    <a:pt x="156" y="411"/>
                    <a:pt x="156" y="411"/>
                  </a:cubicBezTo>
                  <a:cubicBezTo>
                    <a:pt x="155" y="411"/>
                    <a:pt x="155" y="411"/>
                    <a:pt x="155" y="411"/>
                  </a:cubicBezTo>
                  <a:cubicBezTo>
                    <a:pt x="155" y="411"/>
                    <a:pt x="155" y="411"/>
                    <a:pt x="155" y="411"/>
                  </a:cubicBezTo>
                  <a:cubicBezTo>
                    <a:pt x="154" y="412"/>
                    <a:pt x="154" y="412"/>
                    <a:pt x="154" y="412"/>
                  </a:cubicBezTo>
                  <a:cubicBezTo>
                    <a:pt x="154" y="411"/>
                    <a:pt x="154" y="411"/>
                    <a:pt x="154" y="411"/>
                  </a:cubicBezTo>
                  <a:cubicBezTo>
                    <a:pt x="153" y="412"/>
                    <a:pt x="153" y="412"/>
                    <a:pt x="153" y="412"/>
                  </a:cubicBezTo>
                  <a:cubicBezTo>
                    <a:pt x="153" y="413"/>
                    <a:pt x="153" y="413"/>
                    <a:pt x="153" y="413"/>
                  </a:cubicBezTo>
                  <a:cubicBezTo>
                    <a:pt x="152" y="413"/>
                    <a:pt x="152" y="413"/>
                    <a:pt x="152" y="413"/>
                  </a:cubicBezTo>
                  <a:cubicBezTo>
                    <a:pt x="151" y="413"/>
                    <a:pt x="151" y="413"/>
                    <a:pt x="151" y="413"/>
                  </a:cubicBezTo>
                  <a:cubicBezTo>
                    <a:pt x="152" y="412"/>
                    <a:pt x="152" y="412"/>
                    <a:pt x="152" y="412"/>
                  </a:cubicBezTo>
                  <a:cubicBezTo>
                    <a:pt x="152" y="411"/>
                    <a:pt x="152" y="411"/>
                    <a:pt x="152" y="411"/>
                  </a:cubicBezTo>
                  <a:cubicBezTo>
                    <a:pt x="151" y="410"/>
                    <a:pt x="151" y="410"/>
                    <a:pt x="151" y="410"/>
                  </a:cubicBezTo>
                  <a:cubicBezTo>
                    <a:pt x="149" y="409"/>
                    <a:pt x="149" y="409"/>
                    <a:pt x="149" y="409"/>
                  </a:cubicBezTo>
                  <a:cubicBezTo>
                    <a:pt x="148" y="410"/>
                    <a:pt x="148" y="410"/>
                    <a:pt x="148" y="410"/>
                  </a:cubicBezTo>
                  <a:cubicBezTo>
                    <a:pt x="149" y="411"/>
                    <a:pt x="149" y="411"/>
                    <a:pt x="149" y="411"/>
                  </a:cubicBezTo>
                  <a:cubicBezTo>
                    <a:pt x="149" y="412"/>
                    <a:pt x="149" y="412"/>
                    <a:pt x="149" y="412"/>
                  </a:cubicBezTo>
                  <a:cubicBezTo>
                    <a:pt x="147" y="412"/>
                    <a:pt x="147" y="412"/>
                    <a:pt x="147" y="412"/>
                  </a:cubicBezTo>
                  <a:cubicBezTo>
                    <a:pt x="146" y="413"/>
                    <a:pt x="146" y="413"/>
                    <a:pt x="146" y="413"/>
                  </a:cubicBezTo>
                  <a:cubicBezTo>
                    <a:pt x="146" y="414"/>
                    <a:pt x="146" y="414"/>
                    <a:pt x="146" y="414"/>
                  </a:cubicBezTo>
                  <a:cubicBezTo>
                    <a:pt x="145" y="414"/>
                    <a:pt x="145" y="414"/>
                    <a:pt x="145" y="414"/>
                  </a:cubicBezTo>
                  <a:cubicBezTo>
                    <a:pt x="143" y="416"/>
                    <a:pt x="143" y="416"/>
                    <a:pt x="143" y="416"/>
                  </a:cubicBezTo>
                  <a:cubicBezTo>
                    <a:pt x="143" y="417"/>
                    <a:pt x="143" y="417"/>
                    <a:pt x="143" y="417"/>
                  </a:cubicBezTo>
                  <a:cubicBezTo>
                    <a:pt x="143" y="418"/>
                    <a:pt x="143" y="418"/>
                    <a:pt x="143" y="418"/>
                  </a:cubicBezTo>
                  <a:cubicBezTo>
                    <a:pt x="143" y="420"/>
                    <a:pt x="143" y="420"/>
                    <a:pt x="143" y="420"/>
                  </a:cubicBezTo>
                  <a:cubicBezTo>
                    <a:pt x="141" y="420"/>
                    <a:pt x="141" y="420"/>
                    <a:pt x="141" y="420"/>
                  </a:cubicBezTo>
                  <a:cubicBezTo>
                    <a:pt x="140" y="420"/>
                    <a:pt x="140" y="420"/>
                    <a:pt x="140" y="420"/>
                  </a:cubicBezTo>
                  <a:cubicBezTo>
                    <a:pt x="141" y="425"/>
                    <a:pt x="141" y="425"/>
                    <a:pt x="141" y="425"/>
                  </a:cubicBezTo>
                  <a:cubicBezTo>
                    <a:pt x="140" y="425"/>
                    <a:pt x="140" y="425"/>
                    <a:pt x="140" y="425"/>
                  </a:cubicBezTo>
                  <a:cubicBezTo>
                    <a:pt x="140" y="427"/>
                    <a:pt x="140" y="427"/>
                    <a:pt x="140" y="427"/>
                  </a:cubicBezTo>
                  <a:cubicBezTo>
                    <a:pt x="138" y="428"/>
                    <a:pt x="138" y="428"/>
                    <a:pt x="138" y="428"/>
                  </a:cubicBezTo>
                  <a:cubicBezTo>
                    <a:pt x="137" y="426"/>
                    <a:pt x="137" y="426"/>
                    <a:pt x="137" y="426"/>
                  </a:cubicBezTo>
                  <a:cubicBezTo>
                    <a:pt x="136" y="425"/>
                    <a:pt x="136" y="425"/>
                    <a:pt x="136" y="425"/>
                  </a:cubicBezTo>
                  <a:cubicBezTo>
                    <a:pt x="133" y="422"/>
                    <a:pt x="133" y="422"/>
                    <a:pt x="133" y="422"/>
                  </a:cubicBezTo>
                  <a:cubicBezTo>
                    <a:pt x="132" y="423"/>
                    <a:pt x="132" y="423"/>
                    <a:pt x="132" y="423"/>
                  </a:cubicBezTo>
                  <a:cubicBezTo>
                    <a:pt x="132" y="425"/>
                    <a:pt x="132" y="425"/>
                    <a:pt x="132" y="425"/>
                  </a:cubicBezTo>
                  <a:cubicBezTo>
                    <a:pt x="130" y="427"/>
                    <a:pt x="130" y="427"/>
                    <a:pt x="130" y="427"/>
                  </a:cubicBezTo>
                  <a:cubicBezTo>
                    <a:pt x="129" y="428"/>
                    <a:pt x="129" y="428"/>
                    <a:pt x="129" y="428"/>
                  </a:cubicBezTo>
                  <a:cubicBezTo>
                    <a:pt x="129" y="431"/>
                    <a:pt x="129" y="431"/>
                    <a:pt x="129" y="431"/>
                  </a:cubicBezTo>
                  <a:cubicBezTo>
                    <a:pt x="130" y="432"/>
                    <a:pt x="130" y="432"/>
                    <a:pt x="130" y="432"/>
                  </a:cubicBezTo>
                  <a:cubicBezTo>
                    <a:pt x="130" y="436"/>
                    <a:pt x="130" y="436"/>
                    <a:pt x="130" y="436"/>
                  </a:cubicBezTo>
                  <a:cubicBezTo>
                    <a:pt x="129" y="438"/>
                    <a:pt x="129" y="438"/>
                    <a:pt x="129" y="438"/>
                  </a:cubicBezTo>
                  <a:cubicBezTo>
                    <a:pt x="131" y="439"/>
                    <a:pt x="131" y="439"/>
                    <a:pt x="131" y="439"/>
                  </a:cubicBezTo>
                  <a:cubicBezTo>
                    <a:pt x="132" y="441"/>
                    <a:pt x="132" y="441"/>
                    <a:pt x="132" y="441"/>
                  </a:cubicBezTo>
                  <a:cubicBezTo>
                    <a:pt x="132" y="441"/>
                    <a:pt x="132" y="441"/>
                    <a:pt x="132" y="441"/>
                  </a:cubicBezTo>
                  <a:cubicBezTo>
                    <a:pt x="134" y="443"/>
                    <a:pt x="134" y="443"/>
                    <a:pt x="134" y="443"/>
                  </a:cubicBezTo>
                  <a:cubicBezTo>
                    <a:pt x="135" y="442"/>
                    <a:pt x="135" y="442"/>
                    <a:pt x="135" y="442"/>
                  </a:cubicBezTo>
                  <a:cubicBezTo>
                    <a:pt x="139" y="443"/>
                    <a:pt x="139" y="443"/>
                    <a:pt x="139" y="443"/>
                  </a:cubicBezTo>
                  <a:cubicBezTo>
                    <a:pt x="142" y="446"/>
                    <a:pt x="142" y="446"/>
                    <a:pt x="142" y="446"/>
                  </a:cubicBezTo>
                  <a:cubicBezTo>
                    <a:pt x="144" y="450"/>
                    <a:pt x="144" y="450"/>
                    <a:pt x="144" y="450"/>
                  </a:cubicBezTo>
                  <a:cubicBezTo>
                    <a:pt x="142" y="450"/>
                    <a:pt x="142" y="450"/>
                    <a:pt x="142" y="450"/>
                  </a:cubicBezTo>
                  <a:cubicBezTo>
                    <a:pt x="142" y="451"/>
                    <a:pt x="142" y="451"/>
                    <a:pt x="142" y="451"/>
                  </a:cubicBezTo>
                  <a:cubicBezTo>
                    <a:pt x="144" y="453"/>
                    <a:pt x="144" y="453"/>
                    <a:pt x="144" y="453"/>
                  </a:cubicBezTo>
                  <a:cubicBezTo>
                    <a:pt x="145" y="452"/>
                    <a:pt x="145" y="452"/>
                    <a:pt x="145" y="452"/>
                  </a:cubicBezTo>
                  <a:cubicBezTo>
                    <a:pt x="147" y="453"/>
                    <a:pt x="147" y="453"/>
                    <a:pt x="147" y="453"/>
                  </a:cubicBezTo>
                  <a:cubicBezTo>
                    <a:pt x="147" y="453"/>
                    <a:pt x="147" y="453"/>
                    <a:pt x="147" y="453"/>
                  </a:cubicBezTo>
                  <a:cubicBezTo>
                    <a:pt x="147" y="453"/>
                    <a:pt x="147" y="453"/>
                    <a:pt x="147" y="453"/>
                  </a:cubicBezTo>
                  <a:cubicBezTo>
                    <a:pt x="147" y="454"/>
                    <a:pt x="147" y="454"/>
                    <a:pt x="147" y="454"/>
                  </a:cubicBezTo>
                  <a:cubicBezTo>
                    <a:pt x="147" y="455"/>
                    <a:pt x="147" y="455"/>
                    <a:pt x="147" y="455"/>
                  </a:cubicBezTo>
                  <a:cubicBezTo>
                    <a:pt x="146" y="455"/>
                    <a:pt x="146" y="455"/>
                    <a:pt x="146" y="455"/>
                  </a:cubicBezTo>
                  <a:cubicBezTo>
                    <a:pt x="146" y="455"/>
                    <a:pt x="146" y="455"/>
                    <a:pt x="146" y="455"/>
                  </a:cubicBezTo>
                  <a:cubicBezTo>
                    <a:pt x="146" y="456"/>
                    <a:pt x="146" y="456"/>
                    <a:pt x="146" y="456"/>
                  </a:cubicBezTo>
                  <a:cubicBezTo>
                    <a:pt x="146" y="456"/>
                    <a:pt x="146" y="456"/>
                    <a:pt x="146" y="456"/>
                  </a:cubicBezTo>
                  <a:cubicBezTo>
                    <a:pt x="146" y="456"/>
                    <a:pt x="146" y="456"/>
                    <a:pt x="146" y="456"/>
                  </a:cubicBezTo>
                  <a:cubicBezTo>
                    <a:pt x="146" y="457"/>
                    <a:pt x="146" y="457"/>
                    <a:pt x="146" y="457"/>
                  </a:cubicBezTo>
                  <a:cubicBezTo>
                    <a:pt x="145" y="457"/>
                    <a:pt x="145" y="457"/>
                    <a:pt x="145" y="457"/>
                  </a:cubicBezTo>
                  <a:cubicBezTo>
                    <a:pt x="145" y="457"/>
                    <a:pt x="145" y="457"/>
                    <a:pt x="145" y="457"/>
                  </a:cubicBezTo>
                  <a:cubicBezTo>
                    <a:pt x="144" y="457"/>
                    <a:pt x="144" y="457"/>
                    <a:pt x="144" y="457"/>
                  </a:cubicBezTo>
                  <a:cubicBezTo>
                    <a:pt x="143" y="457"/>
                    <a:pt x="143" y="457"/>
                    <a:pt x="143" y="457"/>
                  </a:cubicBezTo>
                  <a:cubicBezTo>
                    <a:pt x="145" y="458"/>
                    <a:pt x="145" y="458"/>
                    <a:pt x="145" y="458"/>
                  </a:cubicBezTo>
                  <a:cubicBezTo>
                    <a:pt x="145" y="459"/>
                    <a:pt x="145" y="459"/>
                    <a:pt x="145" y="459"/>
                  </a:cubicBezTo>
                  <a:cubicBezTo>
                    <a:pt x="145" y="459"/>
                    <a:pt x="145" y="459"/>
                    <a:pt x="145" y="459"/>
                  </a:cubicBezTo>
                  <a:cubicBezTo>
                    <a:pt x="144" y="458"/>
                    <a:pt x="144" y="458"/>
                    <a:pt x="144" y="458"/>
                  </a:cubicBezTo>
                  <a:cubicBezTo>
                    <a:pt x="144" y="458"/>
                    <a:pt x="143" y="459"/>
                    <a:pt x="143" y="459"/>
                  </a:cubicBezTo>
                  <a:cubicBezTo>
                    <a:pt x="143" y="459"/>
                    <a:pt x="142" y="458"/>
                    <a:pt x="142" y="458"/>
                  </a:cubicBezTo>
                  <a:cubicBezTo>
                    <a:pt x="142" y="458"/>
                    <a:pt x="142" y="458"/>
                    <a:pt x="142" y="458"/>
                  </a:cubicBezTo>
                  <a:cubicBezTo>
                    <a:pt x="143" y="459"/>
                    <a:pt x="143" y="459"/>
                    <a:pt x="143" y="459"/>
                  </a:cubicBezTo>
                  <a:cubicBezTo>
                    <a:pt x="143" y="459"/>
                    <a:pt x="143" y="459"/>
                    <a:pt x="143" y="459"/>
                  </a:cubicBezTo>
                  <a:cubicBezTo>
                    <a:pt x="142" y="460"/>
                    <a:pt x="142" y="460"/>
                    <a:pt x="142" y="460"/>
                  </a:cubicBezTo>
                  <a:cubicBezTo>
                    <a:pt x="141" y="460"/>
                    <a:pt x="141" y="460"/>
                    <a:pt x="141" y="460"/>
                  </a:cubicBezTo>
                  <a:cubicBezTo>
                    <a:pt x="141" y="460"/>
                    <a:pt x="141" y="460"/>
                    <a:pt x="141" y="460"/>
                  </a:cubicBezTo>
                  <a:cubicBezTo>
                    <a:pt x="140" y="460"/>
                    <a:pt x="140" y="460"/>
                    <a:pt x="140" y="460"/>
                  </a:cubicBezTo>
                  <a:cubicBezTo>
                    <a:pt x="140" y="461"/>
                    <a:pt x="140" y="461"/>
                    <a:pt x="140" y="461"/>
                  </a:cubicBezTo>
                  <a:cubicBezTo>
                    <a:pt x="139" y="461"/>
                    <a:pt x="139" y="461"/>
                    <a:pt x="139" y="461"/>
                  </a:cubicBezTo>
                  <a:cubicBezTo>
                    <a:pt x="139" y="460"/>
                    <a:pt x="139" y="460"/>
                    <a:pt x="139" y="460"/>
                  </a:cubicBezTo>
                  <a:cubicBezTo>
                    <a:pt x="138" y="460"/>
                    <a:pt x="138" y="460"/>
                    <a:pt x="138" y="460"/>
                  </a:cubicBezTo>
                  <a:cubicBezTo>
                    <a:pt x="138" y="461"/>
                    <a:pt x="138" y="461"/>
                    <a:pt x="138" y="461"/>
                  </a:cubicBezTo>
                  <a:cubicBezTo>
                    <a:pt x="137" y="462"/>
                    <a:pt x="137" y="462"/>
                    <a:pt x="137" y="462"/>
                  </a:cubicBezTo>
                  <a:cubicBezTo>
                    <a:pt x="137" y="463"/>
                    <a:pt x="137" y="463"/>
                    <a:pt x="137" y="463"/>
                  </a:cubicBezTo>
                  <a:cubicBezTo>
                    <a:pt x="137" y="464"/>
                    <a:pt x="137" y="464"/>
                    <a:pt x="137" y="464"/>
                  </a:cubicBezTo>
                  <a:cubicBezTo>
                    <a:pt x="136" y="465"/>
                    <a:pt x="136" y="465"/>
                    <a:pt x="136" y="465"/>
                  </a:cubicBezTo>
                  <a:cubicBezTo>
                    <a:pt x="136" y="466"/>
                    <a:pt x="136" y="466"/>
                    <a:pt x="136" y="466"/>
                  </a:cubicBezTo>
                  <a:cubicBezTo>
                    <a:pt x="136" y="468"/>
                    <a:pt x="136" y="468"/>
                    <a:pt x="136" y="468"/>
                  </a:cubicBezTo>
                  <a:cubicBezTo>
                    <a:pt x="135" y="469"/>
                    <a:pt x="135" y="469"/>
                    <a:pt x="135" y="469"/>
                  </a:cubicBezTo>
                  <a:cubicBezTo>
                    <a:pt x="135" y="470"/>
                    <a:pt x="135" y="470"/>
                    <a:pt x="135" y="470"/>
                  </a:cubicBezTo>
                  <a:cubicBezTo>
                    <a:pt x="135" y="472"/>
                    <a:pt x="135" y="472"/>
                    <a:pt x="135" y="472"/>
                  </a:cubicBezTo>
                  <a:cubicBezTo>
                    <a:pt x="136" y="472"/>
                    <a:pt x="136" y="472"/>
                    <a:pt x="136" y="472"/>
                  </a:cubicBezTo>
                  <a:cubicBezTo>
                    <a:pt x="137" y="472"/>
                    <a:pt x="137" y="472"/>
                    <a:pt x="137" y="472"/>
                  </a:cubicBezTo>
                  <a:cubicBezTo>
                    <a:pt x="138" y="473"/>
                    <a:pt x="138" y="473"/>
                    <a:pt x="138" y="473"/>
                  </a:cubicBezTo>
                  <a:cubicBezTo>
                    <a:pt x="139" y="474"/>
                    <a:pt x="139" y="474"/>
                    <a:pt x="139" y="474"/>
                  </a:cubicBezTo>
                  <a:cubicBezTo>
                    <a:pt x="139" y="476"/>
                    <a:pt x="139" y="476"/>
                    <a:pt x="139" y="476"/>
                  </a:cubicBezTo>
                  <a:cubicBezTo>
                    <a:pt x="140" y="476"/>
                    <a:pt x="140" y="476"/>
                    <a:pt x="140" y="476"/>
                  </a:cubicBezTo>
                  <a:cubicBezTo>
                    <a:pt x="141" y="476"/>
                    <a:pt x="141" y="476"/>
                    <a:pt x="141" y="476"/>
                  </a:cubicBezTo>
                  <a:cubicBezTo>
                    <a:pt x="142" y="476"/>
                    <a:pt x="142" y="476"/>
                    <a:pt x="142" y="476"/>
                  </a:cubicBezTo>
                  <a:cubicBezTo>
                    <a:pt x="141" y="477"/>
                    <a:pt x="141" y="477"/>
                    <a:pt x="141" y="477"/>
                  </a:cubicBezTo>
                  <a:cubicBezTo>
                    <a:pt x="141" y="478"/>
                    <a:pt x="141" y="478"/>
                    <a:pt x="141" y="478"/>
                  </a:cubicBezTo>
                  <a:cubicBezTo>
                    <a:pt x="140" y="478"/>
                    <a:pt x="140" y="478"/>
                    <a:pt x="140" y="478"/>
                  </a:cubicBezTo>
                  <a:cubicBezTo>
                    <a:pt x="140" y="479"/>
                    <a:pt x="140" y="479"/>
                    <a:pt x="140" y="479"/>
                  </a:cubicBezTo>
                  <a:cubicBezTo>
                    <a:pt x="141" y="479"/>
                    <a:pt x="141" y="479"/>
                    <a:pt x="141" y="479"/>
                  </a:cubicBezTo>
                  <a:cubicBezTo>
                    <a:pt x="141" y="480"/>
                    <a:pt x="141" y="480"/>
                    <a:pt x="141" y="480"/>
                  </a:cubicBezTo>
                  <a:cubicBezTo>
                    <a:pt x="142" y="480"/>
                    <a:pt x="142" y="480"/>
                    <a:pt x="142" y="480"/>
                  </a:cubicBezTo>
                  <a:cubicBezTo>
                    <a:pt x="142" y="482"/>
                    <a:pt x="142" y="482"/>
                    <a:pt x="142" y="482"/>
                  </a:cubicBezTo>
                  <a:cubicBezTo>
                    <a:pt x="143" y="483"/>
                    <a:pt x="143" y="483"/>
                    <a:pt x="143" y="483"/>
                  </a:cubicBezTo>
                  <a:cubicBezTo>
                    <a:pt x="143" y="485"/>
                    <a:pt x="143" y="485"/>
                    <a:pt x="143" y="485"/>
                  </a:cubicBezTo>
                  <a:cubicBezTo>
                    <a:pt x="145" y="488"/>
                    <a:pt x="145" y="488"/>
                    <a:pt x="145" y="488"/>
                  </a:cubicBezTo>
                  <a:cubicBezTo>
                    <a:pt x="149" y="491"/>
                    <a:pt x="149" y="491"/>
                    <a:pt x="149" y="491"/>
                  </a:cubicBezTo>
                  <a:cubicBezTo>
                    <a:pt x="149" y="491"/>
                    <a:pt x="149" y="491"/>
                    <a:pt x="149" y="491"/>
                  </a:cubicBezTo>
                  <a:cubicBezTo>
                    <a:pt x="149" y="491"/>
                    <a:pt x="149" y="491"/>
                    <a:pt x="149" y="491"/>
                  </a:cubicBezTo>
                  <a:cubicBezTo>
                    <a:pt x="147" y="494"/>
                    <a:pt x="147" y="494"/>
                    <a:pt x="147" y="494"/>
                  </a:cubicBezTo>
                  <a:cubicBezTo>
                    <a:pt x="145" y="495"/>
                    <a:pt x="145" y="495"/>
                    <a:pt x="145" y="495"/>
                  </a:cubicBezTo>
                  <a:cubicBezTo>
                    <a:pt x="145" y="496"/>
                    <a:pt x="145" y="496"/>
                    <a:pt x="145" y="496"/>
                  </a:cubicBezTo>
                  <a:cubicBezTo>
                    <a:pt x="142" y="496"/>
                    <a:pt x="142" y="496"/>
                    <a:pt x="142" y="496"/>
                  </a:cubicBezTo>
                  <a:cubicBezTo>
                    <a:pt x="141" y="494"/>
                    <a:pt x="141" y="494"/>
                    <a:pt x="141" y="494"/>
                  </a:cubicBezTo>
                  <a:cubicBezTo>
                    <a:pt x="138" y="492"/>
                    <a:pt x="138" y="492"/>
                    <a:pt x="138" y="492"/>
                  </a:cubicBezTo>
                  <a:cubicBezTo>
                    <a:pt x="136" y="492"/>
                    <a:pt x="136" y="492"/>
                    <a:pt x="136" y="492"/>
                  </a:cubicBezTo>
                  <a:cubicBezTo>
                    <a:pt x="136" y="494"/>
                    <a:pt x="136" y="494"/>
                    <a:pt x="136" y="494"/>
                  </a:cubicBezTo>
                  <a:cubicBezTo>
                    <a:pt x="137" y="495"/>
                    <a:pt x="137" y="495"/>
                    <a:pt x="137" y="495"/>
                  </a:cubicBezTo>
                  <a:cubicBezTo>
                    <a:pt x="138" y="496"/>
                    <a:pt x="138" y="496"/>
                    <a:pt x="138" y="496"/>
                  </a:cubicBezTo>
                  <a:cubicBezTo>
                    <a:pt x="138" y="498"/>
                    <a:pt x="138" y="498"/>
                    <a:pt x="138" y="498"/>
                  </a:cubicBezTo>
                  <a:cubicBezTo>
                    <a:pt x="136" y="497"/>
                    <a:pt x="136" y="497"/>
                    <a:pt x="136" y="497"/>
                  </a:cubicBezTo>
                  <a:cubicBezTo>
                    <a:pt x="133" y="497"/>
                    <a:pt x="133" y="497"/>
                    <a:pt x="133" y="497"/>
                  </a:cubicBezTo>
                  <a:cubicBezTo>
                    <a:pt x="130" y="495"/>
                    <a:pt x="130" y="495"/>
                    <a:pt x="130" y="495"/>
                  </a:cubicBezTo>
                  <a:cubicBezTo>
                    <a:pt x="127" y="496"/>
                    <a:pt x="127" y="496"/>
                    <a:pt x="127" y="496"/>
                  </a:cubicBezTo>
                  <a:cubicBezTo>
                    <a:pt x="127" y="497"/>
                    <a:pt x="127" y="497"/>
                    <a:pt x="127" y="497"/>
                  </a:cubicBezTo>
                  <a:cubicBezTo>
                    <a:pt x="128" y="498"/>
                    <a:pt x="128" y="498"/>
                    <a:pt x="128" y="498"/>
                  </a:cubicBezTo>
                  <a:cubicBezTo>
                    <a:pt x="127" y="497"/>
                    <a:pt x="127" y="497"/>
                    <a:pt x="127" y="497"/>
                  </a:cubicBezTo>
                  <a:cubicBezTo>
                    <a:pt x="123" y="497"/>
                    <a:pt x="123" y="497"/>
                    <a:pt x="123" y="497"/>
                  </a:cubicBezTo>
                  <a:cubicBezTo>
                    <a:pt x="123" y="497"/>
                    <a:pt x="123" y="497"/>
                    <a:pt x="123" y="497"/>
                  </a:cubicBezTo>
                  <a:cubicBezTo>
                    <a:pt x="120" y="497"/>
                    <a:pt x="120" y="497"/>
                    <a:pt x="120" y="497"/>
                  </a:cubicBezTo>
                  <a:cubicBezTo>
                    <a:pt x="118" y="498"/>
                    <a:pt x="118" y="498"/>
                    <a:pt x="118" y="498"/>
                  </a:cubicBezTo>
                  <a:cubicBezTo>
                    <a:pt x="118" y="498"/>
                    <a:pt x="118" y="498"/>
                    <a:pt x="118" y="498"/>
                  </a:cubicBezTo>
                  <a:cubicBezTo>
                    <a:pt x="117" y="498"/>
                    <a:pt x="117" y="498"/>
                    <a:pt x="117" y="498"/>
                  </a:cubicBezTo>
                  <a:cubicBezTo>
                    <a:pt x="114" y="495"/>
                    <a:pt x="114" y="495"/>
                    <a:pt x="114" y="495"/>
                  </a:cubicBezTo>
                  <a:cubicBezTo>
                    <a:pt x="113" y="495"/>
                    <a:pt x="113" y="495"/>
                    <a:pt x="113" y="495"/>
                  </a:cubicBezTo>
                  <a:cubicBezTo>
                    <a:pt x="112" y="496"/>
                    <a:pt x="112" y="496"/>
                    <a:pt x="112" y="496"/>
                  </a:cubicBezTo>
                  <a:cubicBezTo>
                    <a:pt x="111" y="496"/>
                    <a:pt x="111" y="496"/>
                    <a:pt x="111" y="496"/>
                  </a:cubicBezTo>
                  <a:cubicBezTo>
                    <a:pt x="110" y="495"/>
                    <a:pt x="110" y="495"/>
                    <a:pt x="110" y="495"/>
                  </a:cubicBezTo>
                  <a:cubicBezTo>
                    <a:pt x="109" y="496"/>
                    <a:pt x="109" y="496"/>
                    <a:pt x="109" y="496"/>
                  </a:cubicBezTo>
                  <a:cubicBezTo>
                    <a:pt x="108" y="496"/>
                    <a:pt x="108" y="496"/>
                    <a:pt x="108" y="496"/>
                  </a:cubicBezTo>
                  <a:cubicBezTo>
                    <a:pt x="108" y="495"/>
                    <a:pt x="108" y="495"/>
                    <a:pt x="108" y="495"/>
                  </a:cubicBezTo>
                  <a:cubicBezTo>
                    <a:pt x="107" y="495"/>
                    <a:pt x="107" y="495"/>
                    <a:pt x="107" y="495"/>
                  </a:cubicBezTo>
                  <a:cubicBezTo>
                    <a:pt x="107" y="495"/>
                    <a:pt x="107" y="495"/>
                    <a:pt x="107" y="495"/>
                  </a:cubicBezTo>
                  <a:cubicBezTo>
                    <a:pt x="107" y="494"/>
                    <a:pt x="107" y="494"/>
                    <a:pt x="107" y="494"/>
                  </a:cubicBezTo>
                  <a:cubicBezTo>
                    <a:pt x="107" y="493"/>
                    <a:pt x="107" y="493"/>
                    <a:pt x="107" y="493"/>
                  </a:cubicBezTo>
                  <a:cubicBezTo>
                    <a:pt x="108" y="493"/>
                    <a:pt x="108" y="493"/>
                    <a:pt x="108" y="493"/>
                  </a:cubicBezTo>
                  <a:cubicBezTo>
                    <a:pt x="106" y="491"/>
                    <a:pt x="106" y="491"/>
                    <a:pt x="106" y="491"/>
                  </a:cubicBezTo>
                  <a:cubicBezTo>
                    <a:pt x="106" y="488"/>
                    <a:pt x="106" y="488"/>
                    <a:pt x="106" y="488"/>
                  </a:cubicBezTo>
                  <a:cubicBezTo>
                    <a:pt x="105" y="487"/>
                    <a:pt x="105" y="487"/>
                    <a:pt x="105" y="487"/>
                  </a:cubicBezTo>
                  <a:cubicBezTo>
                    <a:pt x="104" y="485"/>
                    <a:pt x="104" y="485"/>
                    <a:pt x="104" y="485"/>
                  </a:cubicBezTo>
                  <a:cubicBezTo>
                    <a:pt x="103" y="485"/>
                    <a:pt x="103" y="485"/>
                    <a:pt x="103" y="485"/>
                  </a:cubicBezTo>
                  <a:cubicBezTo>
                    <a:pt x="102" y="484"/>
                    <a:pt x="102" y="484"/>
                    <a:pt x="102" y="484"/>
                  </a:cubicBezTo>
                  <a:cubicBezTo>
                    <a:pt x="101" y="483"/>
                    <a:pt x="101" y="483"/>
                    <a:pt x="101" y="483"/>
                  </a:cubicBezTo>
                  <a:cubicBezTo>
                    <a:pt x="100" y="483"/>
                    <a:pt x="100" y="483"/>
                    <a:pt x="100" y="483"/>
                  </a:cubicBezTo>
                  <a:cubicBezTo>
                    <a:pt x="100" y="483"/>
                    <a:pt x="100" y="483"/>
                    <a:pt x="100" y="483"/>
                  </a:cubicBezTo>
                  <a:cubicBezTo>
                    <a:pt x="98" y="482"/>
                    <a:pt x="98" y="482"/>
                    <a:pt x="98" y="482"/>
                  </a:cubicBezTo>
                  <a:cubicBezTo>
                    <a:pt x="97" y="481"/>
                    <a:pt x="97" y="481"/>
                    <a:pt x="97" y="481"/>
                  </a:cubicBezTo>
                  <a:cubicBezTo>
                    <a:pt x="97" y="481"/>
                    <a:pt x="97" y="481"/>
                    <a:pt x="97" y="481"/>
                  </a:cubicBezTo>
                  <a:cubicBezTo>
                    <a:pt x="95" y="481"/>
                    <a:pt x="95" y="481"/>
                    <a:pt x="95" y="481"/>
                  </a:cubicBezTo>
                  <a:cubicBezTo>
                    <a:pt x="95" y="480"/>
                    <a:pt x="95" y="480"/>
                    <a:pt x="95" y="480"/>
                  </a:cubicBezTo>
                  <a:cubicBezTo>
                    <a:pt x="94" y="480"/>
                    <a:pt x="94" y="480"/>
                    <a:pt x="94" y="480"/>
                  </a:cubicBezTo>
                  <a:cubicBezTo>
                    <a:pt x="93" y="479"/>
                    <a:pt x="93" y="479"/>
                    <a:pt x="93" y="479"/>
                  </a:cubicBezTo>
                  <a:cubicBezTo>
                    <a:pt x="93" y="478"/>
                    <a:pt x="93" y="478"/>
                    <a:pt x="93" y="478"/>
                  </a:cubicBezTo>
                  <a:cubicBezTo>
                    <a:pt x="92" y="478"/>
                    <a:pt x="92" y="478"/>
                    <a:pt x="92" y="478"/>
                  </a:cubicBezTo>
                  <a:cubicBezTo>
                    <a:pt x="91" y="476"/>
                    <a:pt x="91" y="476"/>
                    <a:pt x="91" y="476"/>
                  </a:cubicBezTo>
                  <a:cubicBezTo>
                    <a:pt x="87" y="473"/>
                    <a:pt x="87" y="473"/>
                    <a:pt x="87" y="473"/>
                  </a:cubicBezTo>
                  <a:cubicBezTo>
                    <a:pt x="85" y="473"/>
                    <a:pt x="85" y="473"/>
                    <a:pt x="85" y="473"/>
                  </a:cubicBezTo>
                  <a:cubicBezTo>
                    <a:pt x="83" y="471"/>
                    <a:pt x="83" y="471"/>
                    <a:pt x="83" y="471"/>
                  </a:cubicBezTo>
                  <a:cubicBezTo>
                    <a:pt x="80" y="471"/>
                    <a:pt x="80" y="471"/>
                    <a:pt x="80" y="471"/>
                  </a:cubicBezTo>
                  <a:cubicBezTo>
                    <a:pt x="79" y="470"/>
                    <a:pt x="79" y="470"/>
                    <a:pt x="79" y="470"/>
                  </a:cubicBezTo>
                  <a:cubicBezTo>
                    <a:pt x="79" y="469"/>
                    <a:pt x="79" y="469"/>
                    <a:pt x="79" y="469"/>
                  </a:cubicBezTo>
                  <a:cubicBezTo>
                    <a:pt x="77" y="468"/>
                    <a:pt x="77" y="468"/>
                    <a:pt x="77" y="468"/>
                  </a:cubicBezTo>
                  <a:cubicBezTo>
                    <a:pt x="76" y="468"/>
                    <a:pt x="76" y="468"/>
                    <a:pt x="76" y="468"/>
                  </a:cubicBezTo>
                  <a:cubicBezTo>
                    <a:pt x="75" y="468"/>
                    <a:pt x="75" y="468"/>
                    <a:pt x="75" y="468"/>
                  </a:cubicBezTo>
                  <a:cubicBezTo>
                    <a:pt x="76" y="467"/>
                    <a:pt x="76" y="467"/>
                    <a:pt x="76" y="467"/>
                  </a:cubicBezTo>
                  <a:cubicBezTo>
                    <a:pt x="77" y="466"/>
                    <a:pt x="77" y="466"/>
                    <a:pt x="77" y="466"/>
                  </a:cubicBezTo>
                  <a:cubicBezTo>
                    <a:pt x="76" y="465"/>
                    <a:pt x="76" y="465"/>
                    <a:pt x="76" y="465"/>
                  </a:cubicBezTo>
                  <a:cubicBezTo>
                    <a:pt x="76" y="465"/>
                    <a:pt x="76" y="465"/>
                    <a:pt x="76" y="465"/>
                  </a:cubicBezTo>
                  <a:cubicBezTo>
                    <a:pt x="78" y="465"/>
                    <a:pt x="78" y="465"/>
                    <a:pt x="78" y="465"/>
                  </a:cubicBezTo>
                  <a:cubicBezTo>
                    <a:pt x="79" y="466"/>
                    <a:pt x="79" y="466"/>
                    <a:pt x="79" y="466"/>
                  </a:cubicBezTo>
                  <a:cubicBezTo>
                    <a:pt x="79" y="466"/>
                    <a:pt x="79" y="466"/>
                    <a:pt x="79" y="466"/>
                  </a:cubicBezTo>
                  <a:cubicBezTo>
                    <a:pt x="80" y="466"/>
                    <a:pt x="80" y="466"/>
                    <a:pt x="80" y="466"/>
                  </a:cubicBezTo>
                  <a:cubicBezTo>
                    <a:pt x="80" y="464"/>
                    <a:pt x="80" y="464"/>
                    <a:pt x="80" y="464"/>
                  </a:cubicBezTo>
                  <a:cubicBezTo>
                    <a:pt x="80" y="464"/>
                    <a:pt x="80" y="464"/>
                    <a:pt x="80" y="464"/>
                  </a:cubicBezTo>
                  <a:cubicBezTo>
                    <a:pt x="80" y="462"/>
                    <a:pt x="80" y="462"/>
                    <a:pt x="80" y="462"/>
                  </a:cubicBezTo>
                  <a:cubicBezTo>
                    <a:pt x="81" y="461"/>
                    <a:pt x="81" y="461"/>
                    <a:pt x="81" y="461"/>
                  </a:cubicBezTo>
                  <a:cubicBezTo>
                    <a:pt x="81" y="461"/>
                    <a:pt x="81" y="461"/>
                    <a:pt x="81" y="461"/>
                  </a:cubicBezTo>
                  <a:cubicBezTo>
                    <a:pt x="82" y="460"/>
                    <a:pt x="82" y="460"/>
                    <a:pt x="82" y="460"/>
                  </a:cubicBezTo>
                  <a:cubicBezTo>
                    <a:pt x="83" y="460"/>
                    <a:pt x="83" y="460"/>
                    <a:pt x="83" y="460"/>
                  </a:cubicBezTo>
                  <a:cubicBezTo>
                    <a:pt x="83" y="460"/>
                    <a:pt x="83" y="460"/>
                    <a:pt x="83" y="460"/>
                  </a:cubicBezTo>
                  <a:cubicBezTo>
                    <a:pt x="84" y="459"/>
                    <a:pt x="84" y="459"/>
                    <a:pt x="84" y="459"/>
                  </a:cubicBezTo>
                  <a:cubicBezTo>
                    <a:pt x="84" y="459"/>
                    <a:pt x="84" y="459"/>
                    <a:pt x="84" y="459"/>
                  </a:cubicBezTo>
                  <a:cubicBezTo>
                    <a:pt x="83" y="458"/>
                    <a:pt x="83" y="458"/>
                    <a:pt x="83" y="458"/>
                  </a:cubicBezTo>
                  <a:cubicBezTo>
                    <a:pt x="82" y="458"/>
                    <a:pt x="82" y="458"/>
                    <a:pt x="82" y="458"/>
                  </a:cubicBezTo>
                  <a:cubicBezTo>
                    <a:pt x="82" y="458"/>
                    <a:pt x="82" y="458"/>
                    <a:pt x="82" y="458"/>
                  </a:cubicBezTo>
                  <a:cubicBezTo>
                    <a:pt x="81" y="457"/>
                    <a:pt x="81" y="457"/>
                    <a:pt x="81" y="457"/>
                  </a:cubicBezTo>
                  <a:cubicBezTo>
                    <a:pt x="80" y="456"/>
                    <a:pt x="80" y="456"/>
                    <a:pt x="80" y="456"/>
                  </a:cubicBezTo>
                  <a:cubicBezTo>
                    <a:pt x="82" y="455"/>
                    <a:pt x="82" y="455"/>
                    <a:pt x="82" y="455"/>
                  </a:cubicBezTo>
                  <a:cubicBezTo>
                    <a:pt x="84" y="456"/>
                    <a:pt x="84" y="456"/>
                    <a:pt x="84" y="456"/>
                  </a:cubicBezTo>
                  <a:cubicBezTo>
                    <a:pt x="84" y="455"/>
                    <a:pt x="84" y="455"/>
                    <a:pt x="84" y="455"/>
                  </a:cubicBezTo>
                  <a:cubicBezTo>
                    <a:pt x="84" y="455"/>
                    <a:pt x="84" y="455"/>
                    <a:pt x="84" y="455"/>
                  </a:cubicBezTo>
                  <a:cubicBezTo>
                    <a:pt x="83" y="454"/>
                    <a:pt x="83" y="454"/>
                    <a:pt x="83" y="454"/>
                  </a:cubicBezTo>
                  <a:cubicBezTo>
                    <a:pt x="84" y="453"/>
                    <a:pt x="84" y="453"/>
                    <a:pt x="84" y="453"/>
                  </a:cubicBezTo>
                  <a:cubicBezTo>
                    <a:pt x="88" y="451"/>
                    <a:pt x="88" y="451"/>
                    <a:pt x="88" y="451"/>
                  </a:cubicBezTo>
                  <a:cubicBezTo>
                    <a:pt x="88" y="450"/>
                    <a:pt x="88" y="450"/>
                    <a:pt x="88" y="450"/>
                  </a:cubicBezTo>
                  <a:cubicBezTo>
                    <a:pt x="88" y="450"/>
                    <a:pt x="88" y="450"/>
                    <a:pt x="88" y="450"/>
                  </a:cubicBezTo>
                  <a:cubicBezTo>
                    <a:pt x="86" y="450"/>
                    <a:pt x="86" y="450"/>
                    <a:pt x="86" y="450"/>
                  </a:cubicBezTo>
                  <a:cubicBezTo>
                    <a:pt x="84" y="451"/>
                    <a:pt x="84" y="451"/>
                    <a:pt x="84" y="451"/>
                  </a:cubicBezTo>
                  <a:cubicBezTo>
                    <a:pt x="83" y="451"/>
                    <a:pt x="83" y="451"/>
                    <a:pt x="83" y="451"/>
                  </a:cubicBezTo>
                  <a:cubicBezTo>
                    <a:pt x="83" y="451"/>
                    <a:pt x="83" y="451"/>
                    <a:pt x="83" y="451"/>
                  </a:cubicBezTo>
                  <a:cubicBezTo>
                    <a:pt x="83" y="451"/>
                    <a:pt x="83" y="451"/>
                    <a:pt x="83" y="451"/>
                  </a:cubicBezTo>
                  <a:cubicBezTo>
                    <a:pt x="83" y="448"/>
                    <a:pt x="83" y="448"/>
                    <a:pt x="83" y="448"/>
                  </a:cubicBezTo>
                  <a:cubicBezTo>
                    <a:pt x="84" y="448"/>
                    <a:pt x="84" y="448"/>
                    <a:pt x="84" y="448"/>
                  </a:cubicBezTo>
                  <a:cubicBezTo>
                    <a:pt x="85" y="445"/>
                    <a:pt x="85" y="445"/>
                    <a:pt x="85" y="445"/>
                  </a:cubicBezTo>
                  <a:cubicBezTo>
                    <a:pt x="88" y="445"/>
                    <a:pt x="88" y="445"/>
                    <a:pt x="88" y="445"/>
                  </a:cubicBezTo>
                  <a:cubicBezTo>
                    <a:pt x="90" y="444"/>
                    <a:pt x="90" y="444"/>
                    <a:pt x="90" y="444"/>
                  </a:cubicBezTo>
                  <a:cubicBezTo>
                    <a:pt x="89" y="443"/>
                    <a:pt x="89" y="443"/>
                    <a:pt x="89" y="443"/>
                  </a:cubicBezTo>
                  <a:cubicBezTo>
                    <a:pt x="90" y="440"/>
                    <a:pt x="90" y="440"/>
                    <a:pt x="90" y="440"/>
                  </a:cubicBezTo>
                  <a:cubicBezTo>
                    <a:pt x="90" y="439"/>
                    <a:pt x="90" y="439"/>
                    <a:pt x="90" y="439"/>
                  </a:cubicBezTo>
                  <a:cubicBezTo>
                    <a:pt x="88" y="437"/>
                    <a:pt x="88" y="437"/>
                    <a:pt x="88" y="437"/>
                  </a:cubicBezTo>
                  <a:cubicBezTo>
                    <a:pt x="88" y="435"/>
                    <a:pt x="88" y="435"/>
                    <a:pt x="88" y="435"/>
                  </a:cubicBezTo>
                  <a:cubicBezTo>
                    <a:pt x="90" y="434"/>
                    <a:pt x="90" y="434"/>
                    <a:pt x="90" y="434"/>
                  </a:cubicBezTo>
                  <a:cubicBezTo>
                    <a:pt x="91" y="433"/>
                    <a:pt x="91" y="433"/>
                    <a:pt x="91" y="433"/>
                  </a:cubicBezTo>
                  <a:cubicBezTo>
                    <a:pt x="91" y="431"/>
                    <a:pt x="91" y="431"/>
                    <a:pt x="91" y="431"/>
                  </a:cubicBezTo>
                  <a:cubicBezTo>
                    <a:pt x="90" y="431"/>
                    <a:pt x="90" y="431"/>
                    <a:pt x="90" y="431"/>
                  </a:cubicBezTo>
                  <a:cubicBezTo>
                    <a:pt x="89" y="429"/>
                    <a:pt x="89" y="429"/>
                    <a:pt x="89" y="429"/>
                  </a:cubicBezTo>
                  <a:cubicBezTo>
                    <a:pt x="88" y="430"/>
                    <a:pt x="88" y="430"/>
                    <a:pt x="88" y="430"/>
                  </a:cubicBezTo>
                  <a:cubicBezTo>
                    <a:pt x="87" y="430"/>
                    <a:pt x="87" y="430"/>
                    <a:pt x="87" y="430"/>
                  </a:cubicBezTo>
                  <a:cubicBezTo>
                    <a:pt x="85" y="429"/>
                    <a:pt x="85" y="429"/>
                    <a:pt x="85" y="429"/>
                  </a:cubicBezTo>
                  <a:cubicBezTo>
                    <a:pt x="84" y="429"/>
                    <a:pt x="84" y="429"/>
                    <a:pt x="84" y="429"/>
                  </a:cubicBezTo>
                  <a:cubicBezTo>
                    <a:pt x="82" y="428"/>
                    <a:pt x="82" y="428"/>
                    <a:pt x="82" y="428"/>
                  </a:cubicBezTo>
                  <a:cubicBezTo>
                    <a:pt x="81" y="428"/>
                    <a:pt x="81" y="428"/>
                    <a:pt x="81" y="428"/>
                  </a:cubicBezTo>
                  <a:cubicBezTo>
                    <a:pt x="78" y="428"/>
                    <a:pt x="78" y="428"/>
                    <a:pt x="78" y="428"/>
                  </a:cubicBezTo>
                  <a:cubicBezTo>
                    <a:pt x="78" y="429"/>
                    <a:pt x="78" y="429"/>
                    <a:pt x="78" y="429"/>
                  </a:cubicBezTo>
                  <a:cubicBezTo>
                    <a:pt x="77" y="428"/>
                    <a:pt x="77" y="428"/>
                    <a:pt x="77" y="428"/>
                  </a:cubicBezTo>
                  <a:cubicBezTo>
                    <a:pt x="75" y="426"/>
                    <a:pt x="75" y="426"/>
                    <a:pt x="75" y="426"/>
                  </a:cubicBezTo>
                  <a:cubicBezTo>
                    <a:pt x="74" y="423"/>
                    <a:pt x="74" y="423"/>
                    <a:pt x="74" y="423"/>
                  </a:cubicBezTo>
                  <a:cubicBezTo>
                    <a:pt x="73" y="423"/>
                    <a:pt x="73" y="423"/>
                    <a:pt x="73" y="423"/>
                  </a:cubicBezTo>
                  <a:cubicBezTo>
                    <a:pt x="71" y="425"/>
                    <a:pt x="71" y="425"/>
                    <a:pt x="71" y="425"/>
                  </a:cubicBezTo>
                  <a:cubicBezTo>
                    <a:pt x="69" y="425"/>
                    <a:pt x="69" y="425"/>
                    <a:pt x="69" y="425"/>
                  </a:cubicBezTo>
                  <a:cubicBezTo>
                    <a:pt x="68" y="425"/>
                    <a:pt x="68" y="425"/>
                    <a:pt x="68" y="425"/>
                  </a:cubicBezTo>
                  <a:cubicBezTo>
                    <a:pt x="66" y="424"/>
                    <a:pt x="66" y="424"/>
                    <a:pt x="66" y="424"/>
                  </a:cubicBezTo>
                  <a:cubicBezTo>
                    <a:pt x="65" y="425"/>
                    <a:pt x="65" y="425"/>
                    <a:pt x="65" y="425"/>
                  </a:cubicBezTo>
                  <a:cubicBezTo>
                    <a:pt x="62" y="423"/>
                    <a:pt x="62" y="423"/>
                    <a:pt x="62" y="423"/>
                  </a:cubicBezTo>
                  <a:cubicBezTo>
                    <a:pt x="61" y="421"/>
                    <a:pt x="61" y="421"/>
                    <a:pt x="61" y="421"/>
                  </a:cubicBezTo>
                  <a:cubicBezTo>
                    <a:pt x="61" y="419"/>
                    <a:pt x="61" y="419"/>
                    <a:pt x="61" y="419"/>
                  </a:cubicBezTo>
                  <a:cubicBezTo>
                    <a:pt x="60" y="419"/>
                    <a:pt x="60" y="419"/>
                    <a:pt x="60" y="419"/>
                  </a:cubicBezTo>
                  <a:cubicBezTo>
                    <a:pt x="60" y="417"/>
                    <a:pt x="60" y="417"/>
                    <a:pt x="60" y="417"/>
                  </a:cubicBezTo>
                  <a:cubicBezTo>
                    <a:pt x="59" y="416"/>
                    <a:pt x="59" y="416"/>
                    <a:pt x="59" y="416"/>
                  </a:cubicBezTo>
                  <a:cubicBezTo>
                    <a:pt x="55" y="417"/>
                    <a:pt x="55" y="417"/>
                    <a:pt x="55" y="417"/>
                  </a:cubicBezTo>
                  <a:cubicBezTo>
                    <a:pt x="53" y="415"/>
                    <a:pt x="53" y="415"/>
                    <a:pt x="53" y="415"/>
                  </a:cubicBezTo>
                  <a:cubicBezTo>
                    <a:pt x="54" y="413"/>
                    <a:pt x="54" y="413"/>
                    <a:pt x="54" y="413"/>
                  </a:cubicBezTo>
                  <a:cubicBezTo>
                    <a:pt x="53" y="412"/>
                    <a:pt x="53" y="412"/>
                    <a:pt x="53" y="412"/>
                  </a:cubicBezTo>
                  <a:cubicBezTo>
                    <a:pt x="52" y="409"/>
                    <a:pt x="52" y="409"/>
                    <a:pt x="52" y="409"/>
                  </a:cubicBezTo>
                  <a:cubicBezTo>
                    <a:pt x="50" y="409"/>
                    <a:pt x="50" y="409"/>
                    <a:pt x="50" y="409"/>
                  </a:cubicBezTo>
                  <a:cubicBezTo>
                    <a:pt x="49" y="410"/>
                    <a:pt x="49" y="410"/>
                    <a:pt x="49" y="410"/>
                  </a:cubicBezTo>
                  <a:cubicBezTo>
                    <a:pt x="46" y="410"/>
                    <a:pt x="46" y="410"/>
                    <a:pt x="46" y="410"/>
                  </a:cubicBezTo>
                  <a:cubicBezTo>
                    <a:pt x="43" y="409"/>
                    <a:pt x="43" y="409"/>
                    <a:pt x="43" y="409"/>
                  </a:cubicBezTo>
                  <a:cubicBezTo>
                    <a:pt x="42" y="410"/>
                    <a:pt x="42" y="410"/>
                    <a:pt x="42" y="410"/>
                  </a:cubicBezTo>
                  <a:cubicBezTo>
                    <a:pt x="42" y="411"/>
                    <a:pt x="42" y="411"/>
                    <a:pt x="42" y="411"/>
                  </a:cubicBezTo>
                  <a:cubicBezTo>
                    <a:pt x="40" y="411"/>
                    <a:pt x="40" y="411"/>
                    <a:pt x="40" y="411"/>
                  </a:cubicBezTo>
                  <a:cubicBezTo>
                    <a:pt x="39" y="411"/>
                    <a:pt x="39" y="411"/>
                    <a:pt x="39" y="411"/>
                  </a:cubicBezTo>
                  <a:cubicBezTo>
                    <a:pt x="39" y="410"/>
                    <a:pt x="39" y="410"/>
                    <a:pt x="39" y="410"/>
                  </a:cubicBezTo>
                  <a:cubicBezTo>
                    <a:pt x="38" y="408"/>
                    <a:pt x="38" y="408"/>
                    <a:pt x="38" y="408"/>
                  </a:cubicBezTo>
                  <a:cubicBezTo>
                    <a:pt x="38" y="406"/>
                    <a:pt x="38" y="406"/>
                    <a:pt x="38" y="406"/>
                  </a:cubicBezTo>
                  <a:cubicBezTo>
                    <a:pt x="37" y="404"/>
                    <a:pt x="37" y="404"/>
                    <a:pt x="37" y="404"/>
                  </a:cubicBezTo>
                  <a:cubicBezTo>
                    <a:pt x="37" y="403"/>
                    <a:pt x="37" y="403"/>
                    <a:pt x="37" y="403"/>
                  </a:cubicBezTo>
                  <a:cubicBezTo>
                    <a:pt x="37" y="402"/>
                    <a:pt x="37" y="402"/>
                    <a:pt x="37" y="402"/>
                  </a:cubicBezTo>
                  <a:cubicBezTo>
                    <a:pt x="39" y="403"/>
                    <a:pt x="39" y="403"/>
                    <a:pt x="39" y="403"/>
                  </a:cubicBezTo>
                  <a:cubicBezTo>
                    <a:pt x="42" y="403"/>
                    <a:pt x="42" y="403"/>
                    <a:pt x="42" y="403"/>
                  </a:cubicBezTo>
                  <a:cubicBezTo>
                    <a:pt x="43" y="400"/>
                    <a:pt x="43" y="400"/>
                    <a:pt x="43" y="400"/>
                  </a:cubicBezTo>
                  <a:cubicBezTo>
                    <a:pt x="44" y="400"/>
                    <a:pt x="44" y="400"/>
                    <a:pt x="44" y="400"/>
                  </a:cubicBezTo>
                  <a:cubicBezTo>
                    <a:pt x="42" y="399"/>
                    <a:pt x="42" y="399"/>
                    <a:pt x="42" y="399"/>
                  </a:cubicBezTo>
                  <a:cubicBezTo>
                    <a:pt x="42" y="398"/>
                    <a:pt x="42" y="398"/>
                    <a:pt x="42" y="398"/>
                  </a:cubicBezTo>
                  <a:cubicBezTo>
                    <a:pt x="40" y="396"/>
                    <a:pt x="40" y="396"/>
                    <a:pt x="40" y="396"/>
                  </a:cubicBezTo>
                  <a:cubicBezTo>
                    <a:pt x="38" y="395"/>
                    <a:pt x="38" y="395"/>
                    <a:pt x="38" y="395"/>
                  </a:cubicBezTo>
                  <a:cubicBezTo>
                    <a:pt x="37" y="393"/>
                    <a:pt x="37" y="393"/>
                    <a:pt x="37" y="393"/>
                  </a:cubicBezTo>
                  <a:cubicBezTo>
                    <a:pt x="36" y="392"/>
                    <a:pt x="36" y="392"/>
                    <a:pt x="36" y="392"/>
                  </a:cubicBezTo>
                  <a:cubicBezTo>
                    <a:pt x="34" y="390"/>
                    <a:pt x="34" y="390"/>
                    <a:pt x="34" y="390"/>
                  </a:cubicBezTo>
                  <a:cubicBezTo>
                    <a:pt x="33" y="388"/>
                    <a:pt x="33" y="388"/>
                    <a:pt x="33" y="388"/>
                  </a:cubicBezTo>
                  <a:cubicBezTo>
                    <a:pt x="32" y="386"/>
                    <a:pt x="32" y="386"/>
                    <a:pt x="32" y="386"/>
                  </a:cubicBezTo>
                  <a:cubicBezTo>
                    <a:pt x="32" y="385"/>
                    <a:pt x="32" y="385"/>
                    <a:pt x="32" y="385"/>
                  </a:cubicBezTo>
                  <a:cubicBezTo>
                    <a:pt x="31" y="383"/>
                    <a:pt x="31" y="383"/>
                    <a:pt x="31" y="383"/>
                  </a:cubicBezTo>
                  <a:cubicBezTo>
                    <a:pt x="31" y="382"/>
                    <a:pt x="31" y="382"/>
                    <a:pt x="31" y="382"/>
                  </a:cubicBezTo>
                  <a:cubicBezTo>
                    <a:pt x="31" y="380"/>
                    <a:pt x="31" y="380"/>
                    <a:pt x="31" y="380"/>
                  </a:cubicBezTo>
                  <a:cubicBezTo>
                    <a:pt x="28" y="379"/>
                    <a:pt x="28" y="379"/>
                    <a:pt x="28" y="379"/>
                  </a:cubicBezTo>
                  <a:cubicBezTo>
                    <a:pt x="27" y="379"/>
                    <a:pt x="27" y="379"/>
                    <a:pt x="27" y="379"/>
                  </a:cubicBezTo>
                  <a:cubicBezTo>
                    <a:pt x="27" y="378"/>
                    <a:pt x="27" y="378"/>
                    <a:pt x="27" y="378"/>
                  </a:cubicBezTo>
                  <a:cubicBezTo>
                    <a:pt x="25" y="379"/>
                    <a:pt x="25" y="379"/>
                    <a:pt x="25" y="379"/>
                  </a:cubicBezTo>
                  <a:cubicBezTo>
                    <a:pt x="23" y="380"/>
                    <a:pt x="23" y="380"/>
                    <a:pt x="23" y="380"/>
                  </a:cubicBezTo>
                  <a:cubicBezTo>
                    <a:pt x="22" y="378"/>
                    <a:pt x="22" y="378"/>
                    <a:pt x="22" y="378"/>
                  </a:cubicBezTo>
                  <a:cubicBezTo>
                    <a:pt x="21" y="378"/>
                    <a:pt x="21" y="378"/>
                    <a:pt x="21" y="378"/>
                  </a:cubicBezTo>
                  <a:cubicBezTo>
                    <a:pt x="19" y="379"/>
                    <a:pt x="19" y="379"/>
                    <a:pt x="19" y="379"/>
                  </a:cubicBezTo>
                  <a:cubicBezTo>
                    <a:pt x="18" y="377"/>
                    <a:pt x="18" y="377"/>
                    <a:pt x="18" y="377"/>
                  </a:cubicBezTo>
                  <a:cubicBezTo>
                    <a:pt x="16" y="377"/>
                    <a:pt x="16" y="377"/>
                    <a:pt x="16" y="377"/>
                  </a:cubicBezTo>
                  <a:cubicBezTo>
                    <a:pt x="15" y="377"/>
                    <a:pt x="15" y="377"/>
                    <a:pt x="15" y="377"/>
                  </a:cubicBezTo>
                  <a:cubicBezTo>
                    <a:pt x="15" y="377"/>
                    <a:pt x="15" y="377"/>
                    <a:pt x="15" y="377"/>
                  </a:cubicBezTo>
                  <a:cubicBezTo>
                    <a:pt x="15" y="375"/>
                    <a:pt x="15" y="375"/>
                    <a:pt x="15" y="375"/>
                  </a:cubicBezTo>
                  <a:cubicBezTo>
                    <a:pt x="14" y="374"/>
                    <a:pt x="14" y="374"/>
                    <a:pt x="14" y="374"/>
                  </a:cubicBezTo>
                  <a:cubicBezTo>
                    <a:pt x="13" y="372"/>
                    <a:pt x="13" y="372"/>
                    <a:pt x="13" y="372"/>
                  </a:cubicBezTo>
                  <a:cubicBezTo>
                    <a:pt x="13" y="371"/>
                    <a:pt x="13" y="371"/>
                    <a:pt x="13" y="371"/>
                  </a:cubicBezTo>
                  <a:cubicBezTo>
                    <a:pt x="12" y="370"/>
                    <a:pt x="12" y="370"/>
                    <a:pt x="12" y="370"/>
                  </a:cubicBezTo>
                  <a:cubicBezTo>
                    <a:pt x="12" y="369"/>
                    <a:pt x="12" y="369"/>
                    <a:pt x="12" y="369"/>
                  </a:cubicBezTo>
                  <a:cubicBezTo>
                    <a:pt x="12" y="368"/>
                    <a:pt x="12" y="368"/>
                    <a:pt x="12" y="368"/>
                  </a:cubicBezTo>
                  <a:cubicBezTo>
                    <a:pt x="11" y="368"/>
                    <a:pt x="11" y="368"/>
                    <a:pt x="11" y="368"/>
                  </a:cubicBezTo>
                  <a:cubicBezTo>
                    <a:pt x="11" y="367"/>
                    <a:pt x="11" y="367"/>
                    <a:pt x="11" y="367"/>
                  </a:cubicBezTo>
                  <a:cubicBezTo>
                    <a:pt x="11" y="366"/>
                    <a:pt x="11" y="366"/>
                    <a:pt x="11" y="366"/>
                  </a:cubicBezTo>
                  <a:cubicBezTo>
                    <a:pt x="10" y="366"/>
                    <a:pt x="10" y="366"/>
                    <a:pt x="10" y="366"/>
                  </a:cubicBezTo>
                  <a:cubicBezTo>
                    <a:pt x="11" y="364"/>
                    <a:pt x="11" y="364"/>
                    <a:pt x="11" y="364"/>
                  </a:cubicBezTo>
                  <a:cubicBezTo>
                    <a:pt x="11" y="363"/>
                    <a:pt x="11" y="363"/>
                    <a:pt x="11" y="363"/>
                  </a:cubicBezTo>
                  <a:cubicBezTo>
                    <a:pt x="12" y="362"/>
                    <a:pt x="12" y="362"/>
                    <a:pt x="12" y="362"/>
                  </a:cubicBezTo>
                  <a:cubicBezTo>
                    <a:pt x="12" y="361"/>
                    <a:pt x="12" y="361"/>
                    <a:pt x="12" y="361"/>
                  </a:cubicBezTo>
                  <a:cubicBezTo>
                    <a:pt x="9" y="356"/>
                    <a:pt x="9" y="356"/>
                    <a:pt x="9" y="356"/>
                  </a:cubicBezTo>
                  <a:cubicBezTo>
                    <a:pt x="9" y="351"/>
                    <a:pt x="9" y="351"/>
                    <a:pt x="9" y="351"/>
                  </a:cubicBezTo>
                  <a:cubicBezTo>
                    <a:pt x="10" y="351"/>
                    <a:pt x="10" y="351"/>
                    <a:pt x="10" y="351"/>
                  </a:cubicBezTo>
                  <a:cubicBezTo>
                    <a:pt x="10" y="349"/>
                    <a:pt x="10" y="349"/>
                    <a:pt x="10" y="349"/>
                  </a:cubicBezTo>
                  <a:cubicBezTo>
                    <a:pt x="11" y="347"/>
                    <a:pt x="11" y="347"/>
                    <a:pt x="11" y="347"/>
                  </a:cubicBezTo>
                  <a:cubicBezTo>
                    <a:pt x="12" y="347"/>
                    <a:pt x="12" y="347"/>
                    <a:pt x="12" y="347"/>
                  </a:cubicBezTo>
                  <a:cubicBezTo>
                    <a:pt x="12" y="347"/>
                    <a:pt x="12" y="347"/>
                    <a:pt x="12" y="347"/>
                  </a:cubicBezTo>
                  <a:cubicBezTo>
                    <a:pt x="11" y="346"/>
                    <a:pt x="11" y="346"/>
                    <a:pt x="11" y="346"/>
                  </a:cubicBezTo>
                  <a:cubicBezTo>
                    <a:pt x="11" y="346"/>
                    <a:pt x="11" y="346"/>
                    <a:pt x="11" y="346"/>
                  </a:cubicBezTo>
                  <a:cubicBezTo>
                    <a:pt x="11" y="344"/>
                    <a:pt x="11" y="344"/>
                    <a:pt x="11" y="344"/>
                  </a:cubicBezTo>
                  <a:cubicBezTo>
                    <a:pt x="11" y="343"/>
                    <a:pt x="11" y="343"/>
                    <a:pt x="11" y="343"/>
                  </a:cubicBezTo>
                  <a:cubicBezTo>
                    <a:pt x="11" y="343"/>
                    <a:pt x="11" y="343"/>
                    <a:pt x="11" y="343"/>
                  </a:cubicBezTo>
                  <a:cubicBezTo>
                    <a:pt x="11" y="343"/>
                    <a:pt x="11" y="343"/>
                    <a:pt x="11" y="343"/>
                  </a:cubicBezTo>
                  <a:cubicBezTo>
                    <a:pt x="12" y="344"/>
                    <a:pt x="12" y="344"/>
                    <a:pt x="12" y="344"/>
                  </a:cubicBezTo>
                  <a:cubicBezTo>
                    <a:pt x="13" y="343"/>
                    <a:pt x="13" y="343"/>
                    <a:pt x="13" y="343"/>
                  </a:cubicBezTo>
                  <a:cubicBezTo>
                    <a:pt x="13" y="342"/>
                    <a:pt x="13" y="342"/>
                    <a:pt x="13" y="342"/>
                  </a:cubicBezTo>
                  <a:cubicBezTo>
                    <a:pt x="14" y="341"/>
                    <a:pt x="14" y="341"/>
                    <a:pt x="14" y="341"/>
                  </a:cubicBezTo>
                  <a:cubicBezTo>
                    <a:pt x="15" y="342"/>
                    <a:pt x="15" y="342"/>
                    <a:pt x="15" y="342"/>
                  </a:cubicBezTo>
                  <a:cubicBezTo>
                    <a:pt x="16" y="341"/>
                    <a:pt x="16" y="341"/>
                    <a:pt x="16" y="341"/>
                  </a:cubicBezTo>
                  <a:cubicBezTo>
                    <a:pt x="17" y="340"/>
                    <a:pt x="17" y="340"/>
                    <a:pt x="17" y="340"/>
                  </a:cubicBezTo>
                  <a:cubicBezTo>
                    <a:pt x="17" y="340"/>
                    <a:pt x="17" y="340"/>
                    <a:pt x="17" y="340"/>
                  </a:cubicBezTo>
                  <a:cubicBezTo>
                    <a:pt x="19" y="340"/>
                    <a:pt x="19" y="340"/>
                    <a:pt x="19" y="340"/>
                  </a:cubicBezTo>
                  <a:cubicBezTo>
                    <a:pt x="20" y="339"/>
                    <a:pt x="20" y="339"/>
                    <a:pt x="20" y="339"/>
                  </a:cubicBezTo>
                  <a:cubicBezTo>
                    <a:pt x="19" y="338"/>
                    <a:pt x="19" y="338"/>
                    <a:pt x="19" y="338"/>
                  </a:cubicBezTo>
                  <a:cubicBezTo>
                    <a:pt x="18" y="338"/>
                    <a:pt x="18" y="338"/>
                    <a:pt x="18" y="338"/>
                  </a:cubicBezTo>
                  <a:cubicBezTo>
                    <a:pt x="17" y="338"/>
                    <a:pt x="17" y="338"/>
                    <a:pt x="17" y="338"/>
                  </a:cubicBezTo>
                  <a:cubicBezTo>
                    <a:pt x="16" y="338"/>
                    <a:pt x="16" y="338"/>
                    <a:pt x="16" y="338"/>
                  </a:cubicBezTo>
                  <a:cubicBezTo>
                    <a:pt x="15" y="337"/>
                    <a:pt x="15" y="337"/>
                    <a:pt x="15" y="337"/>
                  </a:cubicBezTo>
                  <a:cubicBezTo>
                    <a:pt x="14" y="337"/>
                    <a:pt x="14" y="337"/>
                    <a:pt x="14" y="337"/>
                  </a:cubicBezTo>
                  <a:cubicBezTo>
                    <a:pt x="12" y="335"/>
                    <a:pt x="12" y="335"/>
                    <a:pt x="12" y="335"/>
                  </a:cubicBezTo>
                  <a:cubicBezTo>
                    <a:pt x="12" y="334"/>
                    <a:pt x="12" y="334"/>
                    <a:pt x="12" y="334"/>
                  </a:cubicBezTo>
                  <a:cubicBezTo>
                    <a:pt x="14" y="335"/>
                    <a:pt x="14" y="335"/>
                    <a:pt x="14" y="335"/>
                  </a:cubicBezTo>
                  <a:cubicBezTo>
                    <a:pt x="14" y="334"/>
                    <a:pt x="14" y="334"/>
                    <a:pt x="14" y="334"/>
                  </a:cubicBezTo>
                  <a:cubicBezTo>
                    <a:pt x="13" y="334"/>
                    <a:pt x="13" y="334"/>
                    <a:pt x="13" y="334"/>
                  </a:cubicBezTo>
                  <a:cubicBezTo>
                    <a:pt x="14" y="333"/>
                    <a:pt x="14" y="333"/>
                    <a:pt x="14" y="333"/>
                  </a:cubicBezTo>
                  <a:cubicBezTo>
                    <a:pt x="13" y="333"/>
                    <a:pt x="13" y="333"/>
                    <a:pt x="13" y="333"/>
                  </a:cubicBezTo>
                  <a:cubicBezTo>
                    <a:pt x="13" y="333"/>
                    <a:pt x="11" y="334"/>
                    <a:pt x="11" y="334"/>
                  </a:cubicBezTo>
                  <a:cubicBezTo>
                    <a:pt x="11" y="334"/>
                    <a:pt x="11" y="334"/>
                    <a:pt x="11" y="334"/>
                  </a:cubicBezTo>
                  <a:cubicBezTo>
                    <a:pt x="11" y="334"/>
                    <a:pt x="11" y="334"/>
                    <a:pt x="11" y="334"/>
                  </a:cubicBezTo>
                  <a:cubicBezTo>
                    <a:pt x="11" y="333"/>
                    <a:pt x="11" y="333"/>
                    <a:pt x="11" y="333"/>
                  </a:cubicBezTo>
                  <a:cubicBezTo>
                    <a:pt x="14" y="330"/>
                    <a:pt x="14" y="330"/>
                    <a:pt x="14" y="330"/>
                  </a:cubicBezTo>
                  <a:cubicBezTo>
                    <a:pt x="15" y="329"/>
                    <a:pt x="15" y="329"/>
                    <a:pt x="15" y="329"/>
                  </a:cubicBezTo>
                  <a:cubicBezTo>
                    <a:pt x="17" y="326"/>
                    <a:pt x="17" y="326"/>
                    <a:pt x="17" y="326"/>
                  </a:cubicBezTo>
                  <a:cubicBezTo>
                    <a:pt x="18" y="323"/>
                    <a:pt x="18" y="323"/>
                    <a:pt x="18" y="323"/>
                  </a:cubicBezTo>
                  <a:cubicBezTo>
                    <a:pt x="20" y="320"/>
                    <a:pt x="20" y="320"/>
                    <a:pt x="20" y="320"/>
                  </a:cubicBezTo>
                  <a:cubicBezTo>
                    <a:pt x="22" y="316"/>
                    <a:pt x="22" y="316"/>
                    <a:pt x="22" y="316"/>
                  </a:cubicBezTo>
                  <a:cubicBezTo>
                    <a:pt x="24" y="312"/>
                    <a:pt x="24" y="312"/>
                    <a:pt x="24" y="312"/>
                  </a:cubicBezTo>
                  <a:cubicBezTo>
                    <a:pt x="24" y="310"/>
                    <a:pt x="24" y="310"/>
                    <a:pt x="24" y="310"/>
                  </a:cubicBezTo>
                  <a:cubicBezTo>
                    <a:pt x="21" y="307"/>
                    <a:pt x="21" y="307"/>
                    <a:pt x="21" y="307"/>
                  </a:cubicBezTo>
                  <a:cubicBezTo>
                    <a:pt x="19" y="306"/>
                    <a:pt x="19" y="306"/>
                    <a:pt x="19" y="306"/>
                  </a:cubicBezTo>
                  <a:cubicBezTo>
                    <a:pt x="16" y="302"/>
                    <a:pt x="16" y="302"/>
                    <a:pt x="16" y="302"/>
                  </a:cubicBezTo>
                  <a:cubicBezTo>
                    <a:pt x="17" y="300"/>
                    <a:pt x="17" y="300"/>
                    <a:pt x="17" y="300"/>
                  </a:cubicBezTo>
                  <a:cubicBezTo>
                    <a:pt x="18" y="298"/>
                    <a:pt x="18" y="298"/>
                    <a:pt x="18" y="298"/>
                  </a:cubicBezTo>
                  <a:cubicBezTo>
                    <a:pt x="18" y="297"/>
                    <a:pt x="18" y="297"/>
                    <a:pt x="18" y="297"/>
                  </a:cubicBezTo>
                  <a:cubicBezTo>
                    <a:pt x="16" y="295"/>
                    <a:pt x="16" y="295"/>
                    <a:pt x="16" y="295"/>
                  </a:cubicBezTo>
                  <a:cubicBezTo>
                    <a:pt x="15" y="294"/>
                    <a:pt x="15" y="294"/>
                    <a:pt x="15" y="294"/>
                  </a:cubicBezTo>
                  <a:cubicBezTo>
                    <a:pt x="15" y="292"/>
                    <a:pt x="15" y="292"/>
                    <a:pt x="15" y="292"/>
                  </a:cubicBezTo>
                  <a:cubicBezTo>
                    <a:pt x="16" y="291"/>
                    <a:pt x="16" y="291"/>
                    <a:pt x="16" y="291"/>
                  </a:cubicBezTo>
                  <a:cubicBezTo>
                    <a:pt x="15" y="290"/>
                    <a:pt x="15" y="290"/>
                    <a:pt x="15" y="290"/>
                  </a:cubicBezTo>
                  <a:cubicBezTo>
                    <a:pt x="14" y="289"/>
                    <a:pt x="14" y="289"/>
                    <a:pt x="14" y="289"/>
                  </a:cubicBezTo>
                  <a:cubicBezTo>
                    <a:pt x="13" y="288"/>
                    <a:pt x="13" y="288"/>
                    <a:pt x="13" y="288"/>
                  </a:cubicBezTo>
                  <a:cubicBezTo>
                    <a:pt x="13" y="286"/>
                    <a:pt x="13" y="286"/>
                    <a:pt x="13" y="286"/>
                  </a:cubicBezTo>
                  <a:cubicBezTo>
                    <a:pt x="14" y="285"/>
                    <a:pt x="14" y="285"/>
                    <a:pt x="14" y="285"/>
                  </a:cubicBezTo>
                  <a:cubicBezTo>
                    <a:pt x="13" y="285"/>
                    <a:pt x="13" y="285"/>
                    <a:pt x="13" y="285"/>
                  </a:cubicBezTo>
                  <a:cubicBezTo>
                    <a:pt x="13" y="284"/>
                    <a:pt x="13" y="284"/>
                    <a:pt x="13" y="284"/>
                  </a:cubicBezTo>
                  <a:cubicBezTo>
                    <a:pt x="13" y="280"/>
                    <a:pt x="13" y="280"/>
                    <a:pt x="13" y="280"/>
                  </a:cubicBezTo>
                  <a:cubicBezTo>
                    <a:pt x="14" y="279"/>
                    <a:pt x="14" y="279"/>
                    <a:pt x="14" y="279"/>
                  </a:cubicBezTo>
                  <a:cubicBezTo>
                    <a:pt x="11" y="273"/>
                    <a:pt x="11" y="273"/>
                    <a:pt x="11" y="273"/>
                  </a:cubicBezTo>
                  <a:cubicBezTo>
                    <a:pt x="9" y="268"/>
                    <a:pt x="9" y="268"/>
                    <a:pt x="9" y="268"/>
                  </a:cubicBezTo>
                  <a:cubicBezTo>
                    <a:pt x="8" y="266"/>
                    <a:pt x="8" y="266"/>
                    <a:pt x="8" y="266"/>
                  </a:cubicBezTo>
                  <a:cubicBezTo>
                    <a:pt x="7" y="265"/>
                    <a:pt x="7" y="265"/>
                    <a:pt x="7" y="265"/>
                  </a:cubicBezTo>
                  <a:cubicBezTo>
                    <a:pt x="8" y="262"/>
                    <a:pt x="8" y="262"/>
                    <a:pt x="8" y="262"/>
                  </a:cubicBezTo>
                  <a:cubicBezTo>
                    <a:pt x="9" y="260"/>
                    <a:pt x="9" y="260"/>
                    <a:pt x="9" y="260"/>
                  </a:cubicBezTo>
                  <a:cubicBezTo>
                    <a:pt x="9" y="258"/>
                    <a:pt x="9" y="258"/>
                    <a:pt x="9" y="258"/>
                  </a:cubicBezTo>
                  <a:cubicBezTo>
                    <a:pt x="9" y="257"/>
                    <a:pt x="9" y="257"/>
                    <a:pt x="9" y="257"/>
                  </a:cubicBezTo>
                  <a:cubicBezTo>
                    <a:pt x="6" y="255"/>
                    <a:pt x="6" y="255"/>
                    <a:pt x="6" y="255"/>
                  </a:cubicBezTo>
                  <a:cubicBezTo>
                    <a:pt x="5" y="254"/>
                    <a:pt x="5" y="254"/>
                    <a:pt x="5" y="254"/>
                  </a:cubicBezTo>
                  <a:cubicBezTo>
                    <a:pt x="4" y="253"/>
                    <a:pt x="4" y="253"/>
                    <a:pt x="4" y="253"/>
                  </a:cubicBezTo>
                  <a:cubicBezTo>
                    <a:pt x="3" y="252"/>
                    <a:pt x="3" y="252"/>
                    <a:pt x="3" y="252"/>
                  </a:cubicBezTo>
                  <a:cubicBezTo>
                    <a:pt x="2" y="252"/>
                    <a:pt x="2" y="252"/>
                    <a:pt x="2" y="252"/>
                  </a:cubicBezTo>
                  <a:cubicBezTo>
                    <a:pt x="1" y="249"/>
                    <a:pt x="1" y="249"/>
                    <a:pt x="1" y="249"/>
                  </a:cubicBezTo>
                  <a:cubicBezTo>
                    <a:pt x="0" y="248"/>
                    <a:pt x="0" y="248"/>
                    <a:pt x="0" y="248"/>
                  </a:cubicBezTo>
                  <a:cubicBezTo>
                    <a:pt x="0" y="246"/>
                    <a:pt x="0" y="246"/>
                    <a:pt x="0" y="246"/>
                  </a:cubicBezTo>
                  <a:cubicBezTo>
                    <a:pt x="1" y="244"/>
                    <a:pt x="1" y="244"/>
                    <a:pt x="1" y="244"/>
                  </a:cubicBezTo>
                  <a:cubicBezTo>
                    <a:pt x="0" y="244"/>
                    <a:pt x="0" y="244"/>
                    <a:pt x="0" y="244"/>
                  </a:cubicBezTo>
                  <a:cubicBezTo>
                    <a:pt x="1" y="243"/>
                    <a:pt x="1" y="243"/>
                    <a:pt x="1" y="243"/>
                  </a:cubicBezTo>
                  <a:cubicBezTo>
                    <a:pt x="2" y="242"/>
                    <a:pt x="2" y="242"/>
                    <a:pt x="2" y="242"/>
                  </a:cubicBezTo>
                  <a:cubicBezTo>
                    <a:pt x="2" y="242"/>
                    <a:pt x="2" y="242"/>
                    <a:pt x="2" y="242"/>
                  </a:cubicBezTo>
                  <a:cubicBezTo>
                    <a:pt x="3" y="242"/>
                    <a:pt x="3" y="242"/>
                    <a:pt x="3" y="242"/>
                  </a:cubicBezTo>
                  <a:cubicBezTo>
                    <a:pt x="3" y="240"/>
                    <a:pt x="3" y="240"/>
                    <a:pt x="3" y="240"/>
                  </a:cubicBezTo>
                  <a:cubicBezTo>
                    <a:pt x="5" y="238"/>
                    <a:pt x="5" y="238"/>
                    <a:pt x="5" y="238"/>
                  </a:cubicBezTo>
                  <a:cubicBezTo>
                    <a:pt x="6" y="238"/>
                    <a:pt x="6" y="238"/>
                    <a:pt x="6" y="238"/>
                  </a:cubicBezTo>
                  <a:cubicBezTo>
                    <a:pt x="7" y="237"/>
                    <a:pt x="7" y="237"/>
                    <a:pt x="7" y="237"/>
                  </a:cubicBezTo>
                  <a:cubicBezTo>
                    <a:pt x="7" y="235"/>
                    <a:pt x="7" y="235"/>
                    <a:pt x="7" y="235"/>
                  </a:cubicBezTo>
                  <a:cubicBezTo>
                    <a:pt x="8" y="235"/>
                    <a:pt x="8" y="235"/>
                    <a:pt x="8" y="235"/>
                  </a:cubicBezTo>
                  <a:cubicBezTo>
                    <a:pt x="9" y="235"/>
                    <a:pt x="9" y="235"/>
                    <a:pt x="9" y="235"/>
                  </a:cubicBezTo>
                  <a:cubicBezTo>
                    <a:pt x="10" y="234"/>
                    <a:pt x="10" y="234"/>
                    <a:pt x="10" y="234"/>
                  </a:cubicBezTo>
                  <a:cubicBezTo>
                    <a:pt x="10" y="233"/>
                    <a:pt x="10" y="233"/>
                    <a:pt x="10" y="233"/>
                  </a:cubicBezTo>
                  <a:cubicBezTo>
                    <a:pt x="10" y="233"/>
                    <a:pt x="10" y="233"/>
                    <a:pt x="10" y="233"/>
                  </a:cubicBezTo>
                  <a:cubicBezTo>
                    <a:pt x="11" y="233"/>
                    <a:pt x="11" y="233"/>
                    <a:pt x="11" y="233"/>
                  </a:cubicBezTo>
                  <a:cubicBezTo>
                    <a:pt x="12" y="234"/>
                    <a:pt x="12" y="234"/>
                    <a:pt x="12" y="234"/>
                  </a:cubicBezTo>
                  <a:cubicBezTo>
                    <a:pt x="12" y="235"/>
                    <a:pt x="12" y="235"/>
                    <a:pt x="12" y="235"/>
                  </a:cubicBezTo>
                  <a:cubicBezTo>
                    <a:pt x="13" y="236"/>
                    <a:pt x="13" y="236"/>
                    <a:pt x="13" y="236"/>
                  </a:cubicBezTo>
                  <a:cubicBezTo>
                    <a:pt x="13" y="234"/>
                    <a:pt x="13" y="234"/>
                    <a:pt x="13" y="234"/>
                  </a:cubicBezTo>
                  <a:cubicBezTo>
                    <a:pt x="13" y="233"/>
                    <a:pt x="13" y="233"/>
                    <a:pt x="13" y="233"/>
                  </a:cubicBezTo>
                  <a:cubicBezTo>
                    <a:pt x="14" y="233"/>
                    <a:pt x="14" y="233"/>
                    <a:pt x="14" y="233"/>
                  </a:cubicBezTo>
                  <a:cubicBezTo>
                    <a:pt x="15" y="233"/>
                    <a:pt x="15" y="233"/>
                    <a:pt x="15" y="233"/>
                  </a:cubicBezTo>
                  <a:cubicBezTo>
                    <a:pt x="13" y="232"/>
                    <a:pt x="13" y="232"/>
                    <a:pt x="13" y="232"/>
                  </a:cubicBezTo>
                  <a:cubicBezTo>
                    <a:pt x="14" y="232"/>
                    <a:pt x="14" y="232"/>
                    <a:pt x="14" y="232"/>
                  </a:cubicBezTo>
                  <a:cubicBezTo>
                    <a:pt x="14" y="232"/>
                    <a:pt x="14" y="232"/>
                    <a:pt x="14" y="232"/>
                  </a:cubicBezTo>
                  <a:cubicBezTo>
                    <a:pt x="15" y="232"/>
                    <a:pt x="15" y="232"/>
                    <a:pt x="15" y="232"/>
                  </a:cubicBezTo>
                  <a:cubicBezTo>
                    <a:pt x="15" y="232"/>
                    <a:pt x="15" y="232"/>
                    <a:pt x="15" y="232"/>
                  </a:cubicBezTo>
                  <a:cubicBezTo>
                    <a:pt x="15" y="231"/>
                    <a:pt x="15" y="231"/>
                    <a:pt x="15" y="231"/>
                  </a:cubicBezTo>
                  <a:cubicBezTo>
                    <a:pt x="14" y="231"/>
                    <a:pt x="14" y="231"/>
                    <a:pt x="14" y="231"/>
                  </a:cubicBezTo>
                  <a:cubicBezTo>
                    <a:pt x="14" y="230"/>
                    <a:pt x="14" y="230"/>
                    <a:pt x="14" y="230"/>
                  </a:cubicBezTo>
                  <a:cubicBezTo>
                    <a:pt x="16" y="230"/>
                    <a:pt x="16" y="230"/>
                    <a:pt x="16" y="230"/>
                  </a:cubicBezTo>
                  <a:cubicBezTo>
                    <a:pt x="17" y="231"/>
                    <a:pt x="17" y="231"/>
                    <a:pt x="17" y="231"/>
                  </a:cubicBezTo>
                  <a:cubicBezTo>
                    <a:pt x="18" y="232"/>
                    <a:pt x="18" y="232"/>
                    <a:pt x="18" y="232"/>
                  </a:cubicBezTo>
                  <a:cubicBezTo>
                    <a:pt x="18" y="232"/>
                    <a:pt x="18" y="232"/>
                    <a:pt x="18" y="232"/>
                  </a:cubicBezTo>
                  <a:cubicBezTo>
                    <a:pt x="19" y="232"/>
                    <a:pt x="19" y="232"/>
                    <a:pt x="19" y="232"/>
                  </a:cubicBezTo>
                  <a:cubicBezTo>
                    <a:pt x="20" y="232"/>
                    <a:pt x="20" y="232"/>
                    <a:pt x="20" y="232"/>
                  </a:cubicBezTo>
                  <a:cubicBezTo>
                    <a:pt x="20" y="233"/>
                    <a:pt x="20" y="233"/>
                    <a:pt x="20" y="233"/>
                  </a:cubicBezTo>
                  <a:cubicBezTo>
                    <a:pt x="21" y="233"/>
                    <a:pt x="21" y="233"/>
                    <a:pt x="21" y="233"/>
                  </a:cubicBezTo>
                  <a:cubicBezTo>
                    <a:pt x="21" y="234"/>
                    <a:pt x="21" y="234"/>
                    <a:pt x="21" y="234"/>
                  </a:cubicBezTo>
                  <a:cubicBezTo>
                    <a:pt x="20" y="235"/>
                    <a:pt x="20" y="235"/>
                    <a:pt x="20" y="235"/>
                  </a:cubicBezTo>
                  <a:cubicBezTo>
                    <a:pt x="19" y="234"/>
                    <a:pt x="19" y="234"/>
                    <a:pt x="19" y="234"/>
                  </a:cubicBezTo>
                  <a:cubicBezTo>
                    <a:pt x="17" y="235"/>
                    <a:pt x="17" y="235"/>
                    <a:pt x="17" y="235"/>
                  </a:cubicBezTo>
                  <a:cubicBezTo>
                    <a:pt x="16" y="234"/>
                    <a:pt x="16" y="234"/>
                    <a:pt x="16" y="234"/>
                  </a:cubicBezTo>
                  <a:cubicBezTo>
                    <a:pt x="16" y="233"/>
                    <a:pt x="16" y="233"/>
                    <a:pt x="16" y="233"/>
                  </a:cubicBezTo>
                  <a:cubicBezTo>
                    <a:pt x="16" y="234"/>
                    <a:pt x="16" y="234"/>
                    <a:pt x="16" y="234"/>
                  </a:cubicBezTo>
                  <a:cubicBezTo>
                    <a:pt x="16" y="235"/>
                    <a:pt x="16" y="235"/>
                    <a:pt x="16" y="235"/>
                  </a:cubicBezTo>
                  <a:cubicBezTo>
                    <a:pt x="16" y="236"/>
                    <a:pt x="16" y="236"/>
                    <a:pt x="16" y="236"/>
                  </a:cubicBezTo>
                  <a:cubicBezTo>
                    <a:pt x="17" y="235"/>
                    <a:pt x="17" y="235"/>
                    <a:pt x="17" y="235"/>
                  </a:cubicBezTo>
                  <a:cubicBezTo>
                    <a:pt x="17" y="236"/>
                    <a:pt x="17" y="236"/>
                    <a:pt x="17" y="236"/>
                  </a:cubicBezTo>
                  <a:cubicBezTo>
                    <a:pt x="18" y="237"/>
                    <a:pt x="18" y="237"/>
                    <a:pt x="18" y="237"/>
                  </a:cubicBezTo>
                  <a:cubicBezTo>
                    <a:pt x="19" y="236"/>
                    <a:pt x="19" y="236"/>
                    <a:pt x="19" y="236"/>
                  </a:cubicBezTo>
                  <a:cubicBezTo>
                    <a:pt x="20" y="236"/>
                    <a:pt x="20" y="236"/>
                    <a:pt x="20" y="236"/>
                  </a:cubicBezTo>
                  <a:cubicBezTo>
                    <a:pt x="20" y="237"/>
                    <a:pt x="20" y="237"/>
                    <a:pt x="20" y="237"/>
                  </a:cubicBezTo>
                  <a:cubicBezTo>
                    <a:pt x="20" y="237"/>
                    <a:pt x="20" y="237"/>
                    <a:pt x="20" y="237"/>
                  </a:cubicBezTo>
                  <a:cubicBezTo>
                    <a:pt x="21" y="236"/>
                    <a:pt x="21" y="236"/>
                    <a:pt x="21" y="236"/>
                  </a:cubicBezTo>
                  <a:cubicBezTo>
                    <a:pt x="21" y="237"/>
                    <a:pt x="21" y="237"/>
                    <a:pt x="21" y="237"/>
                  </a:cubicBezTo>
                  <a:cubicBezTo>
                    <a:pt x="21" y="237"/>
                    <a:pt x="21" y="237"/>
                    <a:pt x="21" y="237"/>
                  </a:cubicBezTo>
                  <a:cubicBezTo>
                    <a:pt x="21" y="238"/>
                    <a:pt x="21" y="238"/>
                    <a:pt x="21" y="238"/>
                  </a:cubicBezTo>
                  <a:cubicBezTo>
                    <a:pt x="22" y="237"/>
                    <a:pt x="22" y="237"/>
                    <a:pt x="22" y="237"/>
                  </a:cubicBezTo>
                  <a:cubicBezTo>
                    <a:pt x="22" y="236"/>
                    <a:pt x="22" y="236"/>
                    <a:pt x="22" y="236"/>
                  </a:cubicBezTo>
                  <a:cubicBezTo>
                    <a:pt x="23" y="236"/>
                    <a:pt x="23" y="236"/>
                    <a:pt x="23" y="236"/>
                  </a:cubicBezTo>
                  <a:cubicBezTo>
                    <a:pt x="23" y="237"/>
                    <a:pt x="23" y="237"/>
                    <a:pt x="23" y="237"/>
                  </a:cubicBezTo>
                  <a:cubicBezTo>
                    <a:pt x="22" y="238"/>
                    <a:pt x="22" y="238"/>
                    <a:pt x="22" y="238"/>
                  </a:cubicBezTo>
                  <a:cubicBezTo>
                    <a:pt x="23" y="238"/>
                    <a:pt x="23" y="238"/>
                    <a:pt x="23" y="238"/>
                  </a:cubicBezTo>
                  <a:cubicBezTo>
                    <a:pt x="24" y="238"/>
                    <a:pt x="24" y="238"/>
                    <a:pt x="24" y="238"/>
                  </a:cubicBezTo>
                  <a:cubicBezTo>
                    <a:pt x="23" y="239"/>
                    <a:pt x="23" y="239"/>
                    <a:pt x="23" y="239"/>
                  </a:cubicBezTo>
                  <a:cubicBezTo>
                    <a:pt x="22" y="240"/>
                    <a:pt x="22" y="240"/>
                    <a:pt x="22" y="240"/>
                  </a:cubicBezTo>
                  <a:cubicBezTo>
                    <a:pt x="24" y="240"/>
                    <a:pt x="24" y="240"/>
                    <a:pt x="24" y="240"/>
                  </a:cubicBezTo>
                  <a:cubicBezTo>
                    <a:pt x="24" y="238"/>
                    <a:pt x="24" y="238"/>
                    <a:pt x="24" y="238"/>
                  </a:cubicBezTo>
                  <a:cubicBezTo>
                    <a:pt x="24" y="237"/>
                    <a:pt x="24" y="237"/>
                    <a:pt x="24" y="237"/>
                  </a:cubicBezTo>
                  <a:cubicBezTo>
                    <a:pt x="25" y="237"/>
                    <a:pt x="25" y="237"/>
                    <a:pt x="25" y="237"/>
                  </a:cubicBezTo>
                  <a:cubicBezTo>
                    <a:pt x="26" y="237"/>
                    <a:pt x="26" y="237"/>
                    <a:pt x="26" y="237"/>
                  </a:cubicBezTo>
                  <a:cubicBezTo>
                    <a:pt x="27" y="237"/>
                    <a:pt x="27" y="237"/>
                    <a:pt x="27" y="237"/>
                  </a:cubicBezTo>
                  <a:cubicBezTo>
                    <a:pt x="27" y="237"/>
                    <a:pt x="27" y="237"/>
                    <a:pt x="27" y="237"/>
                  </a:cubicBezTo>
                  <a:cubicBezTo>
                    <a:pt x="26" y="236"/>
                    <a:pt x="26" y="236"/>
                    <a:pt x="26" y="236"/>
                  </a:cubicBezTo>
                  <a:cubicBezTo>
                    <a:pt x="26" y="236"/>
                    <a:pt x="26" y="236"/>
                    <a:pt x="26" y="236"/>
                  </a:cubicBezTo>
                  <a:cubicBezTo>
                    <a:pt x="28" y="236"/>
                    <a:pt x="28" y="236"/>
                    <a:pt x="28" y="236"/>
                  </a:cubicBezTo>
                  <a:cubicBezTo>
                    <a:pt x="28" y="237"/>
                    <a:pt x="28" y="237"/>
                    <a:pt x="28" y="237"/>
                  </a:cubicBezTo>
                  <a:cubicBezTo>
                    <a:pt x="30" y="237"/>
                    <a:pt x="30" y="237"/>
                    <a:pt x="30" y="237"/>
                  </a:cubicBezTo>
                  <a:cubicBezTo>
                    <a:pt x="31" y="238"/>
                    <a:pt x="31" y="238"/>
                    <a:pt x="31" y="238"/>
                  </a:cubicBezTo>
                  <a:cubicBezTo>
                    <a:pt x="32" y="237"/>
                    <a:pt x="32" y="237"/>
                    <a:pt x="32" y="237"/>
                  </a:cubicBezTo>
                  <a:cubicBezTo>
                    <a:pt x="32" y="237"/>
                    <a:pt x="32" y="237"/>
                    <a:pt x="32" y="237"/>
                  </a:cubicBezTo>
                  <a:cubicBezTo>
                    <a:pt x="34" y="237"/>
                    <a:pt x="34" y="237"/>
                    <a:pt x="34" y="237"/>
                  </a:cubicBezTo>
                  <a:cubicBezTo>
                    <a:pt x="35" y="238"/>
                    <a:pt x="35" y="238"/>
                    <a:pt x="35" y="238"/>
                  </a:cubicBezTo>
                  <a:cubicBezTo>
                    <a:pt x="35" y="237"/>
                    <a:pt x="35" y="237"/>
                    <a:pt x="35" y="237"/>
                  </a:cubicBezTo>
                  <a:cubicBezTo>
                    <a:pt x="37" y="238"/>
                    <a:pt x="37" y="238"/>
                    <a:pt x="37" y="238"/>
                  </a:cubicBezTo>
                  <a:cubicBezTo>
                    <a:pt x="43" y="241"/>
                    <a:pt x="43" y="241"/>
                    <a:pt x="43" y="241"/>
                  </a:cubicBezTo>
                  <a:cubicBezTo>
                    <a:pt x="47" y="244"/>
                    <a:pt x="47" y="244"/>
                    <a:pt x="47" y="244"/>
                  </a:cubicBezTo>
                  <a:cubicBezTo>
                    <a:pt x="48" y="245"/>
                    <a:pt x="48" y="245"/>
                    <a:pt x="48" y="245"/>
                  </a:cubicBezTo>
                  <a:cubicBezTo>
                    <a:pt x="50" y="246"/>
                    <a:pt x="50" y="246"/>
                    <a:pt x="50" y="246"/>
                  </a:cubicBezTo>
                  <a:cubicBezTo>
                    <a:pt x="51" y="248"/>
                    <a:pt x="51" y="248"/>
                    <a:pt x="51" y="248"/>
                  </a:cubicBezTo>
                  <a:cubicBezTo>
                    <a:pt x="52" y="248"/>
                    <a:pt x="52" y="248"/>
                    <a:pt x="52" y="248"/>
                  </a:cubicBezTo>
                  <a:cubicBezTo>
                    <a:pt x="52" y="247"/>
                    <a:pt x="52" y="247"/>
                    <a:pt x="52" y="247"/>
                  </a:cubicBezTo>
                  <a:cubicBezTo>
                    <a:pt x="52" y="247"/>
                    <a:pt x="52" y="247"/>
                    <a:pt x="52" y="247"/>
                  </a:cubicBezTo>
                  <a:cubicBezTo>
                    <a:pt x="52" y="247"/>
                    <a:pt x="52" y="247"/>
                    <a:pt x="52" y="247"/>
                  </a:cubicBezTo>
                  <a:cubicBezTo>
                    <a:pt x="54" y="248"/>
                    <a:pt x="54" y="248"/>
                    <a:pt x="54" y="248"/>
                  </a:cubicBezTo>
                  <a:cubicBezTo>
                    <a:pt x="55" y="248"/>
                    <a:pt x="55" y="248"/>
                    <a:pt x="55" y="248"/>
                  </a:cubicBezTo>
                  <a:cubicBezTo>
                    <a:pt x="57" y="250"/>
                    <a:pt x="57" y="250"/>
                    <a:pt x="57" y="250"/>
                  </a:cubicBezTo>
                  <a:cubicBezTo>
                    <a:pt x="58" y="250"/>
                    <a:pt x="58" y="250"/>
                    <a:pt x="58" y="250"/>
                  </a:cubicBezTo>
                  <a:cubicBezTo>
                    <a:pt x="57" y="248"/>
                    <a:pt x="57" y="248"/>
                    <a:pt x="57" y="248"/>
                  </a:cubicBezTo>
                  <a:cubicBezTo>
                    <a:pt x="56" y="247"/>
                    <a:pt x="56" y="247"/>
                    <a:pt x="56" y="247"/>
                  </a:cubicBezTo>
                  <a:cubicBezTo>
                    <a:pt x="57" y="247"/>
                    <a:pt x="57" y="247"/>
                    <a:pt x="57" y="247"/>
                  </a:cubicBezTo>
                  <a:cubicBezTo>
                    <a:pt x="58" y="249"/>
                    <a:pt x="58" y="249"/>
                    <a:pt x="58" y="249"/>
                  </a:cubicBezTo>
                  <a:cubicBezTo>
                    <a:pt x="58" y="250"/>
                    <a:pt x="58" y="250"/>
                    <a:pt x="58" y="250"/>
                  </a:cubicBezTo>
                  <a:cubicBezTo>
                    <a:pt x="61" y="252"/>
                    <a:pt x="61" y="252"/>
                    <a:pt x="61" y="252"/>
                  </a:cubicBezTo>
                  <a:cubicBezTo>
                    <a:pt x="61" y="253"/>
                    <a:pt x="61" y="253"/>
                    <a:pt x="61" y="253"/>
                  </a:cubicBezTo>
                  <a:cubicBezTo>
                    <a:pt x="62" y="253"/>
                    <a:pt x="62" y="253"/>
                    <a:pt x="62" y="253"/>
                  </a:cubicBezTo>
                  <a:cubicBezTo>
                    <a:pt x="62" y="253"/>
                    <a:pt x="62" y="253"/>
                    <a:pt x="62" y="253"/>
                  </a:cubicBezTo>
                  <a:cubicBezTo>
                    <a:pt x="63" y="253"/>
                    <a:pt x="63" y="253"/>
                    <a:pt x="63" y="253"/>
                  </a:cubicBezTo>
                  <a:cubicBezTo>
                    <a:pt x="65" y="254"/>
                    <a:pt x="65" y="254"/>
                    <a:pt x="65" y="254"/>
                  </a:cubicBezTo>
                  <a:cubicBezTo>
                    <a:pt x="65" y="256"/>
                    <a:pt x="65" y="256"/>
                    <a:pt x="65" y="256"/>
                  </a:cubicBezTo>
                  <a:cubicBezTo>
                    <a:pt x="66" y="256"/>
                    <a:pt x="66" y="256"/>
                    <a:pt x="66" y="256"/>
                  </a:cubicBezTo>
                  <a:cubicBezTo>
                    <a:pt x="67" y="258"/>
                    <a:pt x="67" y="258"/>
                    <a:pt x="67" y="258"/>
                  </a:cubicBezTo>
                  <a:cubicBezTo>
                    <a:pt x="67" y="258"/>
                    <a:pt x="67" y="258"/>
                    <a:pt x="67" y="258"/>
                  </a:cubicBezTo>
                  <a:cubicBezTo>
                    <a:pt x="68" y="258"/>
                    <a:pt x="68" y="258"/>
                    <a:pt x="68" y="258"/>
                  </a:cubicBezTo>
                  <a:cubicBezTo>
                    <a:pt x="68" y="260"/>
                    <a:pt x="68" y="260"/>
                    <a:pt x="68" y="260"/>
                  </a:cubicBezTo>
                  <a:cubicBezTo>
                    <a:pt x="68" y="261"/>
                    <a:pt x="68" y="261"/>
                    <a:pt x="68" y="261"/>
                  </a:cubicBezTo>
                  <a:cubicBezTo>
                    <a:pt x="68" y="263"/>
                    <a:pt x="68" y="263"/>
                    <a:pt x="68" y="263"/>
                  </a:cubicBezTo>
                  <a:cubicBezTo>
                    <a:pt x="67" y="264"/>
                    <a:pt x="67" y="264"/>
                    <a:pt x="67" y="264"/>
                  </a:cubicBezTo>
                  <a:cubicBezTo>
                    <a:pt x="67" y="265"/>
                    <a:pt x="67" y="265"/>
                    <a:pt x="67" y="265"/>
                  </a:cubicBezTo>
                  <a:cubicBezTo>
                    <a:pt x="66" y="267"/>
                    <a:pt x="66" y="267"/>
                    <a:pt x="66" y="267"/>
                  </a:cubicBezTo>
                  <a:cubicBezTo>
                    <a:pt x="66" y="267"/>
                    <a:pt x="66" y="267"/>
                    <a:pt x="66" y="267"/>
                  </a:cubicBezTo>
                  <a:cubicBezTo>
                    <a:pt x="63" y="271"/>
                    <a:pt x="63" y="271"/>
                    <a:pt x="63" y="271"/>
                  </a:cubicBezTo>
                  <a:cubicBezTo>
                    <a:pt x="62" y="272"/>
                    <a:pt x="62" y="272"/>
                    <a:pt x="62" y="272"/>
                  </a:cubicBezTo>
                  <a:cubicBezTo>
                    <a:pt x="59" y="272"/>
                    <a:pt x="59" y="272"/>
                    <a:pt x="59" y="272"/>
                  </a:cubicBezTo>
                  <a:cubicBezTo>
                    <a:pt x="59" y="273"/>
                    <a:pt x="59" y="273"/>
                    <a:pt x="59" y="273"/>
                  </a:cubicBezTo>
                  <a:cubicBezTo>
                    <a:pt x="57" y="273"/>
                    <a:pt x="57" y="273"/>
                    <a:pt x="57" y="273"/>
                  </a:cubicBezTo>
                  <a:cubicBezTo>
                    <a:pt x="56" y="273"/>
                    <a:pt x="56" y="273"/>
                    <a:pt x="56" y="273"/>
                  </a:cubicBezTo>
                  <a:cubicBezTo>
                    <a:pt x="54" y="274"/>
                    <a:pt x="54" y="274"/>
                    <a:pt x="54" y="274"/>
                  </a:cubicBezTo>
                  <a:cubicBezTo>
                    <a:pt x="50" y="273"/>
                    <a:pt x="50" y="273"/>
                    <a:pt x="50" y="273"/>
                  </a:cubicBezTo>
                  <a:cubicBezTo>
                    <a:pt x="48" y="273"/>
                    <a:pt x="48" y="273"/>
                    <a:pt x="48" y="273"/>
                  </a:cubicBezTo>
                  <a:cubicBezTo>
                    <a:pt x="46" y="272"/>
                    <a:pt x="46" y="272"/>
                    <a:pt x="46" y="272"/>
                  </a:cubicBezTo>
                  <a:cubicBezTo>
                    <a:pt x="45" y="272"/>
                    <a:pt x="45" y="272"/>
                    <a:pt x="45" y="272"/>
                  </a:cubicBezTo>
                  <a:cubicBezTo>
                    <a:pt x="44" y="272"/>
                    <a:pt x="44" y="272"/>
                    <a:pt x="44" y="272"/>
                  </a:cubicBezTo>
                  <a:cubicBezTo>
                    <a:pt x="43" y="272"/>
                    <a:pt x="43" y="272"/>
                    <a:pt x="43" y="272"/>
                  </a:cubicBezTo>
                  <a:cubicBezTo>
                    <a:pt x="42" y="271"/>
                    <a:pt x="42" y="271"/>
                    <a:pt x="42" y="271"/>
                  </a:cubicBezTo>
                  <a:cubicBezTo>
                    <a:pt x="41" y="271"/>
                    <a:pt x="41" y="271"/>
                    <a:pt x="41" y="271"/>
                  </a:cubicBezTo>
                  <a:cubicBezTo>
                    <a:pt x="40" y="272"/>
                    <a:pt x="40" y="272"/>
                    <a:pt x="40" y="272"/>
                  </a:cubicBezTo>
                  <a:cubicBezTo>
                    <a:pt x="39" y="270"/>
                    <a:pt x="39" y="270"/>
                    <a:pt x="39" y="270"/>
                  </a:cubicBezTo>
                  <a:cubicBezTo>
                    <a:pt x="39" y="269"/>
                    <a:pt x="39" y="269"/>
                    <a:pt x="39" y="269"/>
                  </a:cubicBezTo>
                  <a:cubicBezTo>
                    <a:pt x="38" y="270"/>
                    <a:pt x="38" y="270"/>
                    <a:pt x="38" y="270"/>
                  </a:cubicBezTo>
                  <a:cubicBezTo>
                    <a:pt x="37" y="270"/>
                    <a:pt x="37" y="270"/>
                    <a:pt x="37" y="270"/>
                  </a:cubicBezTo>
                  <a:cubicBezTo>
                    <a:pt x="37" y="269"/>
                    <a:pt x="37" y="269"/>
                    <a:pt x="37" y="269"/>
                  </a:cubicBezTo>
                  <a:cubicBezTo>
                    <a:pt x="35" y="269"/>
                    <a:pt x="35" y="269"/>
                    <a:pt x="35" y="269"/>
                  </a:cubicBezTo>
                  <a:cubicBezTo>
                    <a:pt x="35" y="270"/>
                    <a:pt x="35" y="270"/>
                    <a:pt x="35" y="270"/>
                  </a:cubicBezTo>
                  <a:cubicBezTo>
                    <a:pt x="33" y="270"/>
                    <a:pt x="33" y="270"/>
                    <a:pt x="33" y="270"/>
                  </a:cubicBezTo>
                  <a:cubicBezTo>
                    <a:pt x="33" y="269"/>
                    <a:pt x="33" y="269"/>
                    <a:pt x="33" y="269"/>
                  </a:cubicBezTo>
                  <a:cubicBezTo>
                    <a:pt x="33" y="269"/>
                    <a:pt x="33" y="269"/>
                    <a:pt x="33" y="269"/>
                  </a:cubicBezTo>
                  <a:cubicBezTo>
                    <a:pt x="34" y="268"/>
                    <a:pt x="34" y="268"/>
                    <a:pt x="34" y="268"/>
                  </a:cubicBezTo>
                  <a:cubicBezTo>
                    <a:pt x="33" y="267"/>
                    <a:pt x="33" y="267"/>
                    <a:pt x="33" y="267"/>
                  </a:cubicBezTo>
                  <a:cubicBezTo>
                    <a:pt x="33" y="268"/>
                    <a:pt x="33" y="268"/>
                    <a:pt x="33" y="268"/>
                  </a:cubicBezTo>
                  <a:cubicBezTo>
                    <a:pt x="30" y="268"/>
                    <a:pt x="30" y="268"/>
                    <a:pt x="30" y="268"/>
                  </a:cubicBezTo>
                  <a:cubicBezTo>
                    <a:pt x="29" y="267"/>
                    <a:pt x="29" y="267"/>
                    <a:pt x="29" y="267"/>
                  </a:cubicBezTo>
                  <a:cubicBezTo>
                    <a:pt x="29" y="267"/>
                    <a:pt x="29" y="267"/>
                    <a:pt x="29" y="267"/>
                  </a:cubicBezTo>
                  <a:cubicBezTo>
                    <a:pt x="28" y="267"/>
                    <a:pt x="28" y="267"/>
                    <a:pt x="28" y="267"/>
                  </a:cubicBezTo>
                  <a:cubicBezTo>
                    <a:pt x="25" y="265"/>
                    <a:pt x="25" y="265"/>
                    <a:pt x="25" y="265"/>
                  </a:cubicBezTo>
                  <a:cubicBezTo>
                    <a:pt x="25" y="264"/>
                    <a:pt x="25" y="264"/>
                    <a:pt x="25" y="264"/>
                  </a:cubicBezTo>
                  <a:cubicBezTo>
                    <a:pt x="24" y="264"/>
                    <a:pt x="24" y="264"/>
                    <a:pt x="24" y="264"/>
                  </a:cubicBezTo>
                  <a:cubicBezTo>
                    <a:pt x="23" y="263"/>
                    <a:pt x="23" y="263"/>
                    <a:pt x="23" y="263"/>
                  </a:cubicBezTo>
                  <a:cubicBezTo>
                    <a:pt x="22" y="263"/>
                    <a:pt x="22" y="263"/>
                    <a:pt x="22" y="263"/>
                  </a:cubicBezTo>
                  <a:cubicBezTo>
                    <a:pt x="22" y="264"/>
                    <a:pt x="22" y="264"/>
                    <a:pt x="22" y="264"/>
                  </a:cubicBezTo>
                  <a:cubicBezTo>
                    <a:pt x="23" y="265"/>
                    <a:pt x="23" y="265"/>
                    <a:pt x="23" y="265"/>
                  </a:cubicBezTo>
                  <a:cubicBezTo>
                    <a:pt x="23" y="266"/>
                    <a:pt x="23" y="266"/>
                    <a:pt x="23" y="266"/>
                  </a:cubicBezTo>
                  <a:cubicBezTo>
                    <a:pt x="25" y="267"/>
                    <a:pt x="25" y="267"/>
                    <a:pt x="25" y="267"/>
                  </a:cubicBezTo>
                  <a:cubicBezTo>
                    <a:pt x="25" y="268"/>
                    <a:pt x="25" y="268"/>
                    <a:pt x="25" y="268"/>
                  </a:cubicBezTo>
                  <a:cubicBezTo>
                    <a:pt x="27" y="269"/>
                    <a:pt x="27" y="269"/>
                    <a:pt x="27" y="269"/>
                  </a:cubicBezTo>
                  <a:cubicBezTo>
                    <a:pt x="27" y="269"/>
                    <a:pt x="27" y="269"/>
                    <a:pt x="27" y="269"/>
                  </a:cubicBezTo>
                  <a:cubicBezTo>
                    <a:pt x="26" y="270"/>
                    <a:pt x="26" y="270"/>
                    <a:pt x="26" y="270"/>
                  </a:cubicBezTo>
                  <a:cubicBezTo>
                    <a:pt x="26" y="271"/>
                    <a:pt x="26" y="271"/>
                    <a:pt x="26" y="271"/>
                  </a:cubicBezTo>
                  <a:cubicBezTo>
                    <a:pt x="26" y="271"/>
                    <a:pt x="26" y="271"/>
                    <a:pt x="26" y="271"/>
                  </a:cubicBezTo>
                  <a:cubicBezTo>
                    <a:pt x="28" y="270"/>
                    <a:pt x="28" y="270"/>
                    <a:pt x="28" y="270"/>
                  </a:cubicBezTo>
                  <a:cubicBezTo>
                    <a:pt x="29" y="270"/>
                    <a:pt x="29" y="270"/>
                    <a:pt x="29" y="270"/>
                  </a:cubicBezTo>
                  <a:cubicBezTo>
                    <a:pt x="30" y="270"/>
                    <a:pt x="30" y="270"/>
                    <a:pt x="30" y="270"/>
                  </a:cubicBezTo>
                  <a:cubicBezTo>
                    <a:pt x="29" y="271"/>
                    <a:pt x="29" y="271"/>
                    <a:pt x="29" y="271"/>
                  </a:cubicBezTo>
                  <a:cubicBezTo>
                    <a:pt x="29" y="271"/>
                    <a:pt x="29" y="271"/>
                    <a:pt x="29" y="271"/>
                  </a:cubicBezTo>
                  <a:cubicBezTo>
                    <a:pt x="30" y="271"/>
                    <a:pt x="30" y="271"/>
                    <a:pt x="30" y="271"/>
                  </a:cubicBezTo>
                  <a:cubicBezTo>
                    <a:pt x="30" y="272"/>
                    <a:pt x="30" y="272"/>
                    <a:pt x="30" y="272"/>
                  </a:cubicBezTo>
                  <a:cubicBezTo>
                    <a:pt x="29" y="272"/>
                    <a:pt x="29" y="272"/>
                    <a:pt x="29" y="272"/>
                  </a:cubicBezTo>
                  <a:cubicBezTo>
                    <a:pt x="28" y="273"/>
                    <a:pt x="28" y="273"/>
                    <a:pt x="28" y="273"/>
                  </a:cubicBezTo>
                  <a:cubicBezTo>
                    <a:pt x="30" y="273"/>
                    <a:pt x="30" y="273"/>
                    <a:pt x="30" y="273"/>
                  </a:cubicBezTo>
                  <a:cubicBezTo>
                    <a:pt x="30" y="273"/>
                    <a:pt x="30" y="273"/>
                    <a:pt x="30" y="273"/>
                  </a:cubicBezTo>
                  <a:cubicBezTo>
                    <a:pt x="31" y="273"/>
                    <a:pt x="31" y="273"/>
                    <a:pt x="31" y="273"/>
                  </a:cubicBezTo>
                  <a:cubicBezTo>
                    <a:pt x="32" y="274"/>
                    <a:pt x="32" y="274"/>
                    <a:pt x="32" y="274"/>
                  </a:cubicBezTo>
                  <a:cubicBezTo>
                    <a:pt x="32" y="273"/>
                    <a:pt x="32" y="273"/>
                    <a:pt x="32" y="273"/>
                  </a:cubicBezTo>
                  <a:cubicBezTo>
                    <a:pt x="35" y="274"/>
                    <a:pt x="35" y="274"/>
                    <a:pt x="35" y="274"/>
                  </a:cubicBezTo>
                  <a:cubicBezTo>
                    <a:pt x="37" y="276"/>
                    <a:pt x="37" y="276"/>
                    <a:pt x="37" y="276"/>
                  </a:cubicBezTo>
                  <a:cubicBezTo>
                    <a:pt x="37" y="276"/>
                    <a:pt x="37" y="276"/>
                    <a:pt x="37" y="276"/>
                  </a:cubicBezTo>
                  <a:cubicBezTo>
                    <a:pt x="37" y="277"/>
                    <a:pt x="37" y="277"/>
                    <a:pt x="37" y="277"/>
                  </a:cubicBezTo>
                  <a:cubicBezTo>
                    <a:pt x="37" y="278"/>
                    <a:pt x="37" y="278"/>
                    <a:pt x="37" y="278"/>
                  </a:cubicBezTo>
                  <a:cubicBezTo>
                    <a:pt x="37" y="278"/>
                    <a:pt x="37" y="278"/>
                    <a:pt x="37" y="278"/>
                  </a:cubicBezTo>
                  <a:cubicBezTo>
                    <a:pt x="37" y="279"/>
                    <a:pt x="37" y="279"/>
                    <a:pt x="37" y="279"/>
                  </a:cubicBezTo>
                  <a:cubicBezTo>
                    <a:pt x="37" y="281"/>
                    <a:pt x="37" y="281"/>
                    <a:pt x="37" y="281"/>
                  </a:cubicBezTo>
                  <a:cubicBezTo>
                    <a:pt x="36" y="282"/>
                    <a:pt x="36" y="282"/>
                    <a:pt x="36" y="282"/>
                  </a:cubicBezTo>
                  <a:cubicBezTo>
                    <a:pt x="36" y="283"/>
                    <a:pt x="36" y="283"/>
                    <a:pt x="36" y="283"/>
                  </a:cubicBezTo>
                  <a:cubicBezTo>
                    <a:pt x="37" y="283"/>
                    <a:pt x="37" y="283"/>
                    <a:pt x="37" y="283"/>
                  </a:cubicBezTo>
                  <a:cubicBezTo>
                    <a:pt x="37" y="284"/>
                    <a:pt x="37" y="284"/>
                    <a:pt x="37" y="284"/>
                  </a:cubicBezTo>
                  <a:cubicBezTo>
                    <a:pt x="39" y="286"/>
                    <a:pt x="39" y="286"/>
                    <a:pt x="39" y="286"/>
                  </a:cubicBezTo>
                  <a:cubicBezTo>
                    <a:pt x="39" y="287"/>
                    <a:pt x="39" y="287"/>
                    <a:pt x="39" y="287"/>
                  </a:cubicBezTo>
                  <a:cubicBezTo>
                    <a:pt x="40" y="288"/>
                    <a:pt x="40" y="288"/>
                    <a:pt x="40" y="288"/>
                  </a:cubicBezTo>
                  <a:cubicBezTo>
                    <a:pt x="40" y="289"/>
                    <a:pt x="40" y="289"/>
                    <a:pt x="40" y="289"/>
                  </a:cubicBezTo>
                  <a:cubicBezTo>
                    <a:pt x="40" y="291"/>
                    <a:pt x="40" y="291"/>
                    <a:pt x="40" y="291"/>
                  </a:cubicBezTo>
                  <a:cubicBezTo>
                    <a:pt x="40" y="292"/>
                    <a:pt x="40" y="292"/>
                    <a:pt x="40" y="292"/>
                  </a:cubicBezTo>
                  <a:cubicBezTo>
                    <a:pt x="40" y="292"/>
                    <a:pt x="40" y="292"/>
                    <a:pt x="40" y="292"/>
                  </a:cubicBezTo>
                  <a:cubicBezTo>
                    <a:pt x="41" y="293"/>
                    <a:pt x="41" y="293"/>
                    <a:pt x="41" y="293"/>
                  </a:cubicBezTo>
                  <a:cubicBezTo>
                    <a:pt x="43" y="294"/>
                    <a:pt x="43" y="294"/>
                    <a:pt x="43" y="294"/>
                  </a:cubicBezTo>
                  <a:cubicBezTo>
                    <a:pt x="44" y="293"/>
                    <a:pt x="44" y="293"/>
                    <a:pt x="44" y="293"/>
                  </a:cubicBezTo>
                  <a:cubicBezTo>
                    <a:pt x="45" y="293"/>
                    <a:pt x="45" y="293"/>
                    <a:pt x="45" y="293"/>
                  </a:cubicBezTo>
                  <a:cubicBezTo>
                    <a:pt x="46" y="295"/>
                    <a:pt x="46" y="295"/>
                    <a:pt x="46" y="295"/>
                  </a:cubicBezTo>
                  <a:cubicBezTo>
                    <a:pt x="47" y="295"/>
                    <a:pt x="47" y="295"/>
                    <a:pt x="47" y="295"/>
                  </a:cubicBezTo>
                  <a:cubicBezTo>
                    <a:pt x="47" y="297"/>
                    <a:pt x="47" y="297"/>
                    <a:pt x="47" y="297"/>
                  </a:cubicBezTo>
                  <a:cubicBezTo>
                    <a:pt x="48" y="297"/>
                    <a:pt x="48" y="297"/>
                    <a:pt x="48" y="297"/>
                  </a:cubicBezTo>
                  <a:cubicBezTo>
                    <a:pt x="50" y="297"/>
                    <a:pt x="50" y="297"/>
                    <a:pt x="50" y="297"/>
                  </a:cubicBezTo>
                  <a:cubicBezTo>
                    <a:pt x="50" y="298"/>
                    <a:pt x="50" y="298"/>
                    <a:pt x="50" y="298"/>
                  </a:cubicBezTo>
                  <a:cubicBezTo>
                    <a:pt x="52" y="298"/>
                    <a:pt x="52" y="298"/>
                    <a:pt x="52" y="298"/>
                  </a:cubicBezTo>
                  <a:cubicBezTo>
                    <a:pt x="53" y="299"/>
                    <a:pt x="53" y="299"/>
                    <a:pt x="53" y="299"/>
                  </a:cubicBezTo>
                  <a:cubicBezTo>
                    <a:pt x="54" y="299"/>
                    <a:pt x="54" y="299"/>
                    <a:pt x="54" y="299"/>
                  </a:cubicBezTo>
                  <a:cubicBezTo>
                    <a:pt x="55" y="298"/>
                    <a:pt x="55" y="298"/>
                    <a:pt x="55" y="298"/>
                  </a:cubicBezTo>
                  <a:cubicBezTo>
                    <a:pt x="56" y="297"/>
                    <a:pt x="56" y="297"/>
                    <a:pt x="56" y="297"/>
                  </a:cubicBezTo>
                  <a:cubicBezTo>
                    <a:pt x="57" y="297"/>
                    <a:pt x="57" y="297"/>
                    <a:pt x="57" y="297"/>
                  </a:cubicBezTo>
                  <a:cubicBezTo>
                    <a:pt x="57" y="295"/>
                    <a:pt x="57" y="295"/>
                    <a:pt x="57" y="295"/>
                  </a:cubicBezTo>
                  <a:cubicBezTo>
                    <a:pt x="56" y="294"/>
                    <a:pt x="56" y="294"/>
                    <a:pt x="56" y="294"/>
                  </a:cubicBezTo>
                  <a:cubicBezTo>
                    <a:pt x="57" y="294"/>
                    <a:pt x="57" y="294"/>
                    <a:pt x="57" y="294"/>
                  </a:cubicBezTo>
                  <a:cubicBezTo>
                    <a:pt x="57" y="293"/>
                    <a:pt x="57" y="293"/>
                    <a:pt x="57" y="293"/>
                  </a:cubicBezTo>
                  <a:cubicBezTo>
                    <a:pt x="55" y="293"/>
                    <a:pt x="55" y="293"/>
                    <a:pt x="55" y="293"/>
                  </a:cubicBezTo>
                  <a:cubicBezTo>
                    <a:pt x="55" y="292"/>
                    <a:pt x="55" y="292"/>
                    <a:pt x="55" y="292"/>
                  </a:cubicBezTo>
                  <a:cubicBezTo>
                    <a:pt x="54" y="292"/>
                    <a:pt x="54" y="292"/>
                    <a:pt x="54" y="292"/>
                  </a:cubicBezTo>
                  <a:cubicBezTo>
                    <a:pt x="53" y="292"/>
                    <a:pt x="53" y="292"/>
                    <a:pt x="53" y="292"/>
                  </a:cubicBezTo>
                  <a:cubicBezTo>
                    <a:pt x="52" y="293"/>
                    <a:pt x="52" y="293"/>
                    <a:pt x="52" y="293"/>
                  </a:cubicBezTo>
                  <a:cubicBezTo>
                    <a:pt x="51" y="292"/>
                    <a:pt x="51" y="292"/>
                    <a:pt x="51" y="292"/>
                  </a:cubicBezTo>
                  <a:cubicBezTo>
                    <a:pt x="50" y="291"/>
                    <a:pt x="50" y="291"/>
                    <a:pt x="50" y="291"/>
                  </a:cubicBezTo>
                  <a:cubicBezTo>
                    <a:pt x="48" y="290"/>
                    <a:pt x="48" y="290"/>
                    <a:pt x="48" y="290"/>
                  </a:cubicBezTo>
                  <a:cubicBezTo>
                    <a:pt x="48" y="289"/>
                    <a:pt x="48" y="289"/>
                    <a:pt x="48" y="289"/>
                  </a:cubicBezTo>
                  <a:cubicBezTo>
                    <a:pt x="47" y="287"/>
                    <a:pt x="47" y="287"/>
                    <a:pt x="47" y="287"/>
                  </a:cubicBezTo>
                  <a:cubicBezTo>
                    <a:pt x="48" y="287"/>
                    <a:pt x="48" y="287"/>
                    <a:pt x="48" y="287"/>
                  </a:cubicBezTo>
                  <a:cubicBezTo>
                    <a:pt x="49" y="286"/>
                    <a:pt x="49" y="286"/>
                    <a:pt x="49" y="286"/>
                  </a:cubicBezTo>
                  <a:cubicBezTo>
                    <a:pt x="48" y="285"/>
                    <a:pt x="48" y="285"/>
                    <a:pt x="48" y="285"/>
                  </a:cubicBezTo>
                  <a:cubicBezTo>
                    <a:pt x="49" y="285"/>
                    <a:pt x="49" y="285"/>
                    <a:pt x="49" y="285"/>
                  </a:cubicBezTo>
                  <a:cubicBezTo>
                    <a:pt x="48" y="284"/>
                    <a:pt x="48" y="284"/>
                    <a:pt x="48" y="284"/>
                  </a:cubicBezTo>
                  <a:cubicBezTo>
                    <a:pt x="48" y="283"/>
                    <a:pt x="48" y="283"/>
                    <a:pt x="48" y="283"/>
                  </a:cubicBezTo>
                  <a:cubicBezTo>
                    <a:pt x="50" y="283"/>
                    <a:pt x="50" y="283"/>
                    <a:pt x="50" y="283"/>
                  </a:cubicBezTo>
                  <a:cubicBezTo>
                    <a:pt x="51" y="284"/>
                    <a:pt x="51" y="284"/>
                    <a:pt x="51" y="284"/>
                  </a:cubicBezTo>
                  <a:cubicBezTo>
                    <a:pt x="53" y="284"/>
                    <a:pt x="53" y="284"/>
                    <a:pt x="53" y="284"/>
                  </a:cubicBezTo>
                  <a:cubicBezTo>
                    <a:pt x="54" y="286"/>
                    <a:pt x="54" y="286"/>
                    <a:pt x="54" y="286"/>
                  </a:cubicBezTo>
                  <a:cubicBezTo>
                    <a:pt x="55" y="287"/>
                    <a:pt x="55" y="287"/>
                    <a:pt x="55" y="287"/>
                  </a:cubicBezTo>
                  <a:cubicBezTo>
                    <a:pt x="57" y="287"/>
                    <a:pt x="57" y="287"/>
                    <a:pt x="57" y="287"/>
                  </a:cubicBezTo>
                  <a:cubicBezTo>
                    <a:pt x="58" y="288"/>
                    <a:pt x="58" y="288"/>
                    <a:pt x="58" y="288"/>
                  </a:cubicBezTo>
                  <a:cubicBezTo>
                    <a:pt x="59" y="288"/>
                    <a:pt x="59" y="288"/>
                    <a:pt x="59" y="288"/>
                  </a:cubicBezTo>
                  <a:cubicBezTo>
                    <a:pt x="63" y="290"/>
                    <a:pt x="63" y="290"/>
                    <a:pt x="63" y="290"/>
                  </a:cubicBezTo>
                  <a:cubicBezTo>
                    <a:pt x="65" y="291"/>
                    <a:pt x="65" y="291"/>
                    <a:pt x="65" y="291"/>
                  </a:cubicBezTo>
                  <a:cubicBezTo>
                    <a:pt x="65" y="290"/>
                    <a:pt x="65" y="290"/>
                    <a:pt x="65" y="290"/>
                  </a:cubicBezTo>
                  <a:cubicBezTo>
                    <a:pt x="66" y="289"/>
                    <a:pt x="66" y="289"/>
                    <a:pt x="66" y="289"/>
                  </a:cubicBezTo>
                  <a:cubicBezTo>
                    <a:pt x="66" y="288"/>
                    <a:pt x="66" y="288"/>
                    <a:pt x="66" y="288"/>
                  </a:cubicBezTo>
                  <a:cubicBezTo>
                    <a:pt x="67" y="288"/>
                    <a:pt x="67" y="288"/>
                    <a:pt x="67" y="288"/>
                  </a:cubicBezTo>
                  <a:cubicBezTo>
                    <a:pt x="68" y="287"/>
                    <a:pt x="68" y="287"/>
                    <a:pt x="68" y="287"/>
                  </a:cubicBezTo>
                  <a:cubicBezTo>
                    <a:pt x="67" y="284"/>
                    <a:pt x="67" y="284"/>
                    <a:pt x="67" y="284"/>
                  </a:cubicBezTo>
                  <a:cubicBezTo>
                    <a:pt x="64" y="281"/>
                    <a:pt x="64" y="281"/>
                    <a:pt x="64" y="281"/>
                  </a:cubicBezTo>
                  <a:cubicBezTo>
                    <a:pt x="63" y="280"/>
                    <a:pt x="63" y="280"/>
                    <a:pt x="63" y="280"/>
                  </a:cubicBezTo>
                  <a:cubicBezTo>
                    <a:pt x="63" y="278"/>
                    <a:pt x="63" y="278"/>
                    <a:pt x="63" y="278"/>
                  </a:cubicBezTo>
                  <a:cubicBezTo>
                    <a:pt x="65" y="277"/>
                    <a:pt x="65" y="277"/>
                    <a:pt x="65" y="277"/>
                  </a:cubicBezTo>
                  <a:cubicBezTo>
                    <a:pt x="66" y="275"/>
                    <a:pt x="66" y="275"/>
                    <a:pt x="66" y="275"/>
                  </a:cubicBezTo>
                  <a:cubicBezTo>
                    <a:pt x="67" y="274"/>
                    <a:pt x="67" y="274"/>
                    <a:pt x="67" y="274"/>
                  </a:cubicBezTo>
                  <a:cubicBezTo>
                    <a:pt x="68" y="273"/>
                    <a:pt x="68" y="273"/>
                    <a:pt x="68" y="273"/>
                  </a:cubicBezTo>
                  <a:cubicBezTo>
                    <a:pt x="69" y="272"/>
                    <a:pt x="69" y="272"/>
                    <a:pt x="69" y="272"/>
                  </a:cubicBezTo>
                  <a:cubicBezTo>
                    <a:pt x="71" y="271"/>
                    <a:pt x="71" y="271"/>
                    <a:pt x="71" y="271"/>
                  </a:cubicBezTo>
                  <a:cubicBezTo>
                    <a:pt x="73" y="268"/>
                    <a:pt x="73" y="268"/>
                    <a:pt x="73" y="268"/>
                  </a:cubicBezTo>
                  <a:cubicBezTo>
                    <a:pt x="74" y="267"/>
                    <a:pt x="74" y="267"/>
                    <a:pt x="74" y="267"/>
                  </a:cubicBezTo>
                  <a:cubicBezTo>
                    <a:pt x="75" y="267"/>
                    <a:pt x="75" y="267"/>
                    <a:pt x="75" y="267"/>
                  </a:cubicBezTo>
                  <a:cubicBezTo>
                    <a:pt x="76" y="268"/>
                    <a:pt x="76" y="268"/>
                    <a:pt x="76" y="268"/>
                  </a:cubicBezTo>
                  <a:cubicBezTo>
                    <a:pt x="78" y="268"/>
                    <a:pt x="78" y="268"/>
                    <a:pt x="78" y="268"/>
                  </a:cubicBezTo>
                  <a:cubicBezTo>
                    <a:pt x="80" y="268"/>
                    <a:pt x="80" y="268"/>
                    <a:pt x="80" y="268"/>
                  </a:cubicBezTo>
                  <a:cubicBezTo>
                    <a:pt x="81" y="269"/>
                    <a:pt x="81" y="269"/>
                    <a:pt x="81" y="269"/>
                  </a:cubicBezTo>
                  <a:cubicBezTo>
                    <a:pt x="81" y="270"/>
                    <a:pt x="81" y="270"/>
                    <a:pt x="81" y="270"/>
                  </a:cubicBezTo>
                  <a:cubicBezTo>
                    <a:pt x="82" y="269"/>
                    <a:pt x="82" y="269"/>
                    <a:pt x="82" y="269"/>
                  </a:cubicBezTo>
                  <a:cubicBezTo>
                    <a:pt x="84" y="270"/>
                    <a:pt x="84" y="270"/>
                    <a:pt x="84" y="270"/>
                  </a:cubicBezTo>
                  <a:cubicBezTo>
                    <a:pt x="84" y="272"/>
                    <a:pt x="84" y="272"/>
                    <a:pt x="84" y="272"/>
                  </a:cubicBezTo>
                  <a:cubicBezTo>
                    <a:pt x="85" y="272"/>
                    <a:pt x="85" y="272"/>
                    <a:pt x="85" y="272"/>
                  </a:cubicBezTo>
                  <a:cubicBezTo>
                    <a:pt x="85" y="270"/>
                    <a:pt x="85" y="270"/>
                    <a:pt x="85" y="270"/>
                  </a:cubicBezTo>
                  <a:cubicBezTo>
                    <a:pt x="84" y="269"/>
                    <a:pt x="84" y="269"/>
                    <a:pt x="84" y="269"/>
                  </a:cubicBezTo>
                  <a:cubicBezTo>
                    <a:pt x="85" y="268"/>
                    <a:pt x="85" y="268"/>
                    <a:pt x="85" y="268"/>
                  </a:cubicBezTo>
                  <a:cubicBezTo>
                    <a:pt x="85" y="265"/>
                    <a:pt x="85" y="265"/>
                    <a:pt x="85" y="265"/>
                  </a:cubicBezTo>
                  <a:cubicBezTo>
                    <a:pt x="85" y="264"/>
                    <a:pt x="85" y="264"/>
                    <a:pt x="85" y="264"/>
                  </a:cubicBezTo>
                  <a:cubicBezTo>
                    <a:pt x="84" y="264"/>
                    <a:pt x="84" y="264"/>
                    <a:pt x="84" y="264"/>
                  </a:cubicBezTo>
                  <a:cubicBezTo>
                    <a:pt x="84" y="263"/>
                    <a:pt x="84" y="263"/>
                    <a:pt x="84" y="263"/>
                  </a:cubicBezTo>
                  <a:cubicBezTo>
                    <a:pt x="85" y="262"/>
                    <a:pt x="85" y="262"/>
                    <a:pt x="85" y="262"/>
                  </a:cubicBezTo>
                  <a:cubicBezTo>
                    <a:pt x="84" y="261"/>
                    <a:pt x="84" y="261"/>
                    <a:pt x="84" y="261"/>
                  </a:cubicBezTo>
                  <a:cubicBezTo>
                    <a:pt x="85" y="261"/>
                    <a:pt x="85" y="261"/>
                    <a:pt x="85" y="261"/>
                  </a:cubicBezTo>
                  <a:cubicBezTo>
                    <a:pt x="84" y="260"/>
                    <a:pt x="84" y="260"/>
                    <a:pt x="84" y="260"/>
                  </a:cubicBezTo>
                  <a:cubicBezTo>
                    <a:pt x="82" y="259"/>
                    <a:pt x="82" y="259"/>
                    <a:pt x="82" y="259"/>
                  </a:cubicBezTo>
                  <a:cubicBezTo>
                    <a:pt x="80" y="259"/>
                    <a:pt x="80" y="259"/>
                    <a:pt x="80" y="259"/>
                  </a:cubicBezTo>
                  <a:cubicBezTo>
                    <a:pt x="80" y="257"/>
                    <a:pt x="80" y="257"/>
                    <a:pt x="80" y="257"/>
                  </a:cubicBezTo>
                  <a:cubicBezTo>
                    <a:pt x="80" y="256"/>
                    <a:pt x="80" y="256"/>
                    <a:pt x="80" y="256"/>
                  </a:cubicBezTo>
                  <a:cubicBezTo>
                    <a:pt x="80" y="253"/>
                    <a:pt x="80" y="253"/>
                    <a:pt x="80" y="253"/>
                  </a:cubicBezTo>
                  <a:cubicBezTo>
                    <a:pt x="81" y="253"/>
                    <a:pt x="81" y="253"/>
                    <a:pt x="81" y="253"/>
                  </a:cubicBezTo>
                  <a:cubicBezTo>
                    <a:pt x="81" y="252"/>
                    <a:pt x="81" y="252"/>
                    <a:pt x="81" y="252"/>
                  </a:cubicBezTo>
                  <a:cubicBezTo>
                    <a:pt x="81" y="251"/>
                    <a:pt x="81" y="251"/>
                    <a:pt x="81" y="251"/>
                  </a:cubicBezTo>
                  <a:cubicBezTo>
                    <a:pt x="81" y="250"/>
                    <a:pt x="81" y="250"/>
                    <a:pt x="81" y="250"/>
                  </a:cubicBezTo>
                  <a:cubicBezTo>
                    <a:pt x="80" y="249"/>
                    <a:pt x="80" y="249"/>
                    <a:pt x="80" y="249"/>
                  </a:cubicBezTo>
                  <a:cubicBezTo>
                    <a:pt x="80" y="248"/>
                    <a:pt x="80" y="248"/>
                    <a:pt x="80" y="248"/>
                  </a:cubicBezTo>
                  <a:cubicBezTo>
                    <a:pt x="80" y="245"/>
                    <a:pt x="80" y="245"/>
                    <a:pt x="80" y="245"/>
                  </a:cubicBezTo>
                  <a:cubicBezTo>
                    <a:pt x="78" y="244"/>
                    <a:pt x="78" y="244"/>
                    <a:pt x="78" y="244"/>
                  </a:cubicBezTo>
                  <a:cubicBezTo>
                    <a:pt x="75" y="241"/>
                    <a:pt x="75" y="241"/>
                    <a:pt x="75" y="241"/>
                  </a:cubicBezTo>
                  <a:cubicBezTo>
                    <a:pt x="75" y="241"/>
                    <a:pt x="75" y="241"/>
                    <a:pt x="75" y="241"/>
                  </a:cubicBezTo>
                  <a:cubicBezTo>
                    <a:pt x="76" y="241"/>
                    <a:pt x="76" y="241"/>
                    <a:pt x="76" y="241"/>
                  </a:cubicBezTo>
                  <a:cubicBezTo>
                    <a:pt x="79" y="242"/>
                    <a:pt x="79" y="242"/>
                    <a:pt x="79" y="242"/>
                  </a:cubicBezTo>
                  <a:cubicBezTo>
                    <a:pt x="80" y="242"/>
                    <a:pt x="80" y="242"/>
                    <a:pt x="80" y="242"/>
                  </a:cubicBezTo>
                  <a:cubicBezTo>
                    <a:pt x="81" y="242"/>
                    <a:pt x="81" y="242"/>
                    <a:pt x="81" y="242"/>
                  </a:cubicBezTo>
                  <a:cubicBezTo>
                    <a:pt x="83" y="242"/>
                    <a:pt x="83" y="242"/>
                    <a:pt x="83" y="242"/>
                  </a:cubicBezTo>
                  <a:cubicBezTo>
                    <a:pt x="87" y="242"/>
                    <a:pt x="87" y="242"/>
                    <a:pt x="87" y="242"/>
                  </a:cubicBezTo>
                  <a:cubicBezTo>
                    <a:pt x="88" y="243"/>
                    <a:pt x="88" y="243"/>
                    <a:pt x="88" y="243"/>
                  </a:cubicBezTo>
                  <a:cubicBezTo>
                    <a:pt x="88" y="244"/>
                    <a:pt x="88" y="244"/>
                    <a:pt x="88" y="244"/>
                  </a:cubicBezTo>
                  <a:cubicBezTo>
                    <a:pt x="90" y="246"/>
                    <a:pt x="90" y="246"/>
                    <a:pt x="90" y="246"/>
                  </a:cubicBezTo>
                  <a:cubicBezTo>
                    <a:pt x="91" y="246"/>
                    <a:pt x="91" y="246"/>
                    <a:pt x="91" y="246"/>
                  </a:cubicBezTo>
                  <a:cubicBezTo>
                    <a:pt x="91" y="247"/>
                    <a:pt x="91" y="247"/>
                    <a:pt x="91" y="247"/>
                  </a:cubicBezTo>
                  <a:cubicBezTo>
                    <a:pt x="93" y="249"/>
                    <a:pt x="93" y="249"/>
                    <a:pt x="93" y="249"/>
                  </a:cubicBezTo>
                  <a:cubicBezTo>
                    <a:pt x="93" y="250"/>
                    <a:pt x="93" y="250"/>
                    <a:pt x="93" y="250"/>
                  </a:cubicBezTo>
                  <a:cubicBezTo>
                    <a:pt x="91" y="250"/>
                    <a:pt x="91" y="250"/>
                    <a:pt x="91" y="250"/>
                  </a:cubicBezTo>
                  <a:cubicBezTo>
                    <a:pt x="90" y="251"/>
                    <a:pt x="90" y="251"/>
                    <a:pt x="90" y="251"/>
                  </a:cubicBezTo>
                  <a:cubicBezTo>
                    <a:pt x="88" y="251"/>
                    <a:pt x="88" y="251"/>
                    <a:pt x="88" y="251"/>
                  </a:cubicBezTo>
                  <a:cubicBezTo>
                    <a:pt x="87" y="252"/>
                    <a:pt x="87" y="252"/>
                    <a:pt x="87" y="252"/>
                  </a:cubicBezTo>
                  <a:cubicBezTo>
                    <a:pt x="88" y="252"/>
                    <a:pt x="88" y="252"/>
                    <a:pt x="88" y="252"/>
                  </a:cubicBezTo>
                  <a:cubicBezTo>
                    <a:pt x="87" y="253"/>
                    <a:pt x="87" y="253"/>
                    <a:pt x="87" y="253"/>
                  </a:cubicBezTo>
                  <a:cubicBezTo>
                    <a:pt x="86" y="253"/>
                    <a:pt x="86" y="253"/>
                    <a:pt x="86" y="253"/>
                  </a:cubicBezTo>
                  <a:cubicBezTo>
                    <a:pt x="86" y="254"/>
                    <a:pt x="86" y="254"/>
                    <a:pt x="86" y="254"/>
                  </a:cubicBezTo>
                  <a:cubicBezTo>
                    <a:pt x="86" y="255"/>
                    <a:pt x="86" y="255"/>
                    <a:pt x="86" y="255"/>
                  </a:cubicBezTo>
                  <a:cubicBezTo>
                    <a:pt x="87" y="256"/>
                    <a:pt x="87" y="256"/>
                    <a:pt x="87" y="256"/>
                  </a:cubicBezTo>
                  <a:cubicBezTo>
                    <a:pt x="90" y="258"/>
                    <a:pt x="90" y="258"/>
                    <a:pt x="90" y="258"/>
                  </a:cubicBezTo>
                  <a:cubicBezTo>
                    <a:pt x="92" y="261"/>
                    <a:pt x="92" y="261"/>
                    <a:pt x="92" y="261"/>
                  </a:cubicBezTo>
                  <a:cubicBezTo>
                    <a:pt x="93" y="261"/>
                    <a:pt x="93" y="261"/>
                    <a:pt x="93" y="261"/>
                  </a:cubicBezTo>
                  <a:cubicBezTo>
                    <a:pt x="95" y="260"/>
                    <a:pt x="95" y="260"/>
                    <a:pt x="95" y="260"/>
                  </a:cubicBezTo>
                  <a:cubicBezTo>
                    <a:pt x="96" y="262"/>
                    <a:pt x="96" y="262"/>
                    <a:pt x="96" y="262"/>
                  </a:cubicBezTo>
                  <a:cubicBezTo>
                    <a:pt x="96" y="261"/>
                    <a:pt x="96" y="261"/>
                    <a:pt x="96" y="261"/>
                  </a:cubicBezTo>
                  <a:cubicBezTo>
                    <a:pt x="98" y="261"/>
                    <a:pt x="98" y="261"/>
                    <a:pt x="98" y="261"/>
                  </a:cubicBezTo>
                  <a:cubicBezTo>
                    <a:pt x="98" y="260"/>
                    <a:pt x="98" y="260"/>
                    <a:pt x="98" y="260"/>
                  </a:cubicBezTo>
                  <a:cubicBezTo>
                    <a:pt x="100" y="259"/>
                    <a:pt x="100" y="259"/>
                    <a:pt x="100" y="259"/>
                  </a:cubicBezTo>
                  <a:cubicBezTo>
                    <a:pt x="101" y="258"/>
                    <a:pt x="101" y="258"/>
                    <a:pt x="101" y="258"/>
                  </a:cubicBezTo>
                  <a:cubicBezTo>
                    <a:pt x="100" y="256"/>
                    <a:pt x="100" y="256"/>
                    <a:pt x="100" y="256"/>
                  </a:cubicBezTo>
                  <a:cubicBezTo>
                    <a:pt x="101" y="254"/>
                    <a:pt x="101" y="254"/>
                    <a:pt x="101" y="254"/>
                  </a:cubicBezTo>
                  <a:cubicBezTo>
                    <a:pt x="101" y="253"/>
                    <a:pt x="101" y="253"/>
                    <a:pt x="101" y="253"/>
                  </a:cubicBezTo>
                  <a:cubicBezTo>
                    <a:pt x="100" y="252"/>
                    <a:pt x="100" y="252"/>
                    <a:pt x="100" y="252"/>
                  </a:cubicBezTo>
                  <a:cubicBezTo>
                    <a:pt x="100" y="252"/>
                    <a:pt x="100" y="252"/>
                    <a:pt x="100" y="252"/>
                  </a:cubicBezTo>
                  <a:cubicBezTo>
                    <a:pt x="104" y="251"/>
                    <a:pt x="104" y="251"/>
                    <a:pt x="104" y="251"/>
                  </a:cubicBezTo>
                  <a:cubicBezTo>
                    <a:pt x="104" y="251"/>
                    <a:pt x="104" y="251"/>
                    <a:pt x="104" y="251"/>
                  </a:cubicBezTo>
                  <a:cubicBezTo>
                    <a:pt x="106" y="251"/>
                    <a:pt x="106" y="251"/>
                    <a:pt x="106" y="251"/>
                  </a:cubicBezTo>
                  <a:cubicBezTo>
                    <a:pt x="106" y="250"/>
                    <a:pt x="106" y="250"/>
                    <a:pt x="106" y="250"/>
                  </a:cubicBezTo>
                  <a:cubicBezTo>
                    <a:pt x="104" y="249"/>
                    <a:pt x="104" y="249"/>
                    <a:pt x="104" y="249"/>
                  </a:cubicBezTo>
                  <a:cubicBezTo>
                    <a:pt x="104" y="248"/>
                    <a:pt x="104" y="248"/>
                    <a:pt x="104" y="248"/>
                  </a:cubicBezTo>
                  <a:cubicBezTo>
                    <a:pt x="105" y="248"/>
                    <a:pt x="105" y="248"/>
                    <a:pt x="105" y="248"/>
                  </a:cubicBezTo>
                  <a:cubicBezTo>
                    <a:pt x="105" y="249"/>
                    <a:pt x="105" y="249"/>
                    <a:pt x="105" y="249"/>
                  </a:cubicBezTo>
                  <a:cubicBezTo>
                    <a:pt x="107" y="248"/>
                    <a:pt x="107" y="248"/>
                    <a:pt x="107" y="248"/>
                  </a:cubicBezTo>
                  <a:cubicBezTo>
                    <a:pt x="109" y="245"/>
                    <a:pt x="109" y="245"/>
                    <a:pt x="109" y="245"/>
                  </a:cubicBezTo>
                  <a:cubicBezTo>
                    <a:pt x="110" y="245"/>
                    <a:pt x="110" y="245"/>
                    <a:pt x="110" y="245"/>
                  </a:cubicBezTo>
                  <a:cubicBezTo>
                    <a:pt x="112" y="242"/>
                    <a:pt x="112" y="242"/>
                    <a:pt x="112" y="242"/>
                  </a:cubicBezTo>
                  <a:cubicBezTo>
                    <a:pt x="112" y="241"/>
                    <a:pt x="112" y="241"/>
                    <a:pt x="112" y="241"/>
                  </a:cubicBezTo>
                  <a:cubicBezTo>
                    <a:pt x="113" y="241"/>
                    <a:pt x="113" y="241"/>
                    <a:pt x="113" y="241"/>
                  </a:cubicBezTo>
                  <a:cubicBezTo>
                    <a:pt x="114" y="241"/>
                    <a:pt x="114" y="241"/>
                    <a:pt x="114" y="241"/>
                  </a:cubicBezTo>
                  <a:cubicBezTo>
                    <a:pt x="116" y="240"/>
                    <a:pt x="116" y="240"/>
                    <a:pt x="116" y="240"/>
                  </a:cubicBezTo>
                  <a:cubicBezTo>
                    <a:pt x="116" y="240"/>
                    <a:pt x="116" y="240"/>
                    <a:pt x="116" y="240"/>
                  </a:cubicBezTo>
                  <a:cubicBezTo>
                    <a:pt x="119" y="239"/>
                    <a:pt x="119" y="239"/>
                    <a:pt x="119" y="239"/>
                  </a:cubicBezTo>
                  <a:cubicBezTo>
                    <a:pt x="119" y="240"/>
                    <a:pt x="119" y="240"/>
                    <a:pt x="119" y="240"/>
                  </a:cubicBezTo>
                  <a:cubicBezTo>
                    <a:pt x="119" y="240"/>
                    <a:pt x="119" y="240"/>
                    <a:pt x="119" y="240"/>
                  </a:cubicBezTo>
                  <a:cubicBezTo>
                    <a:pt x="120" y="241"/>
                    <a:pt x="120" y="241"/>
                    <a:pt x="120" y="241"/>
                  </a:cubicBezTo>
                  <a:cubicBezTo>
                    <a:pt x="119" y="241"/>
                    <a:pt x="119" y="241"/>
                    <a:pt x="119" y="241"/>
                  </a:cubicBezTo>
                  <a:cubicBezTo>
                    <a:pt x="120" y="242"/>
                    <a:pt x="120" y="242"/>
                    <a:pt x="120" y="242"/>
                  </a:cubicBezTo>
                  <a:cubicBezTo>
                    <a:pt x="121" y="241"/>
                    <a:pt x="121" y="241"/>
                    <a:pt x="121" y="241"/>
                  </a:cubicBezTo>
                  <a:cubicBezTo>
                    <a:pt x="121" y="240"/>
                    <a:pt x="121" y="240"/>
                    <a:pt x="121" y="240"/>
                  </a:cubicBezTo>
                  <a:cubicBezTo>
                    <a:pt x="121" y="239"/>
                    <a:pt x="121" y="239"/>
                    <a:pt x="121" y="239"/>
                  </a:cubicBezTo>
                  <a:cubicBezTo>
                    <a:pt x="120" y="238"/>
                    <a:pt x="120" y="238"/>
                    <a:pt x="120" y="238"/>
                  </a:cubicBezTo>
                  <a:cubicBezTo>
                    <a:pt x="120" y="238"/>
                    <a:pt x="120" y="238"/>
                    <a:pt x="120" y="238"/>
                  </a:cubicBezTo>
                  <a:cubicBezTo>
                    <a:pt x="122" y="236"/>
                    <a:pt x="122" y="236"/>
                    <a:pt x="122" y="236"/>
                  </a:cubicBezTo>
                  <a:cubicBezTo>
                    <a:pt x="122" y="235"/>
                    <a:pt x="122" y="235"/>
                    <a:pt x="122" y="235"/>
                  </a:cubicBezTo>
                  <a:cubicBezTo>
                    <a:pt x="123" y="236"/>
                    <a:pt x="123" y="236"/>
                    <a:pt x="123" y="236"/>
                  </a:cubicBezTo>
                  <a:cubicBezTo>
                    <a:pt x="122" y="237"/>
                    <a:pt x="122" y="237"/>
                    <a:pt x="122" y="237"/>
                  </a:cubicBezTo>
                  <a:cubicBezTo>
                    <a:pt x="122" y="237"/>
                    <a:pt x="122" y="237"/>
                    <a:pt x="122" y="237"/>
                  </a:cubicBezTo>
                  <a:cubicBezTo>
                    <a:pt x="123" y="238"/>
                    <a:pt x="123" y="238"/>
                    <a:pt x="123" y="238"/>
                  </a:cubicBezTo>
                  <a:cubicBezTo>
                    <a:pt x="124" y="238"/>
                    <a:pt x="124" y="238"/>
                    <a:pt x="124" y="238"/>
                  </a:cubicBezTo>
                  <a:cubicBezTo>
                    <a:pt x="124" y="237"/>
                    <a:pt x="124" y="237"/>
                    <a:pt x="124" y="237"/>
                  </a:cubicBezTo>
                  <a:cubicBezTo>
                    <a:pt x="124" y="237"/>
                    <a:pt x="124" y="237"/>
                    <a:pt x="124" y="237"/>
                  </a:cubicBezTo>
                  <a:cubicBezTo>
                    <a:pt x="123" y="235"/>
                    <a:pt x="123" y="235"/>
                    <a:pt x="123" y="235"/>
                  </a:cubicBezTo>
                  <a:cubicBezTo>
                    <a:pt x="123" y="235"/>
                    <a:pt x="123" y="235"/>
                    <a:pt x="123" y="235"/>
                  </a:cubicBezTo>
                  <a:cubicBezTo>
                    <a:pt x="124" y="234"/>
                    <a:pt x="124" y="234"/>
                    <a:pt x="124" y="234"/>
                  </a:cubicBezTo>
                  <a:cubicBezTo>
                    <a:pt x="127" y="233"/>
                    <a:pt x="127" y="233"/>
                    <a:pt x="127" y="233"/>
                  </a:cubicBezTo>
                  <a:cubicBezTo>
                    <a:pt x="130" y="232"/>
                    <a:pt x="130" y="232"/>
                    <a:pt x="130" y="232"/>
                  </a:cubicBezTo>
                  <a:cubicBezTo>
                    <a:pt x="130" y="233"/>
                    <a:pt x="130" y="233"/>
                    <a:pt x="130" y="233"/>
                  </a:cubicBezTo>
                  <a:cubicBezTo>
                    <a:pt x="129" y="233"/>
                    <a:pt x="129" y="233"/>
                    <a:pt x="129" y="233"/>
                  </a:cubicBezTo>
                  <a:cubicBezTo>
                    <a:pt x="128" y="233"/>
                    <a:pt x="128" y="233"/>
                    <a:pt x="128" y="233"/>
                  </a:cubicBezTo>
                  <a:cubicBezTo>
                    <a:pt x="125" y="235"/>
                    <a:pt x="125" y="235"/>
                    <a:pt x="125" y="235"/>
                  </a:cubicBezTo>
                  <a:cubicBezTo>
                    <a:pt x="126" y="235"/>
                    <a:pt x="126" y="235"/>
                    <a:pt x="126" y="235"/>
                  </a:cubicBezTo>
                  <a:cubicBezTo>
                    <a:pt x="127" y="235"/>
                    <a:pt x="127" y="235"/>
                    <a:pt x="127" y="235"/>
                  </a:cubicBezTo>
                  <a:cubicBezTo>
                    <a:pt x="127" y="235"/>
                    <a:pt x="127" y="235"/>
                    <a:pt x="127" y="235"/>
                  </a:cubicBezTo>
                  <a:cubicBezTo>
                    <a:pt x="129" y="236"/>
                    <a:pt x="129" y="236"/>
                    <a:pt x="129" y="236"/>
                  </a:cubicBezTo>
                  <a:cubicBezTo>
                    <a:pt x="128" y="237"/>
                    <a:pt x="128" y="237"/>
                    <a:pt x="128" y="237"/>
                  </a:cubicBezTo>
                  <a:cubicBezTo>
                    <a:pt x="128" y="237"/>
                    <a:pt x="128" y="237"/>
                    <a:pt x="128" y="237"/>
                  </a:cubicBezTo>
                  <a:cubicBezTo>
                    <a:pt x="128" y="239"/>
                    <a:pt x="128" y="239"/>
                    <a:pt x="128" y="239"/>
                  </a:cubicBezTo>
                  <a:cubicBezTo>
                    <a:pt x="128" y="239"/>
                    <a:pt x="128" y="239"/>
                    <a:pt x="128" y="239"/>
                  </a:cubicBezTo>
                  <a:cubicBezTo>
                    <a:pt x="127" y="239"/>
                    <a:pt x="127" y="239"/>
                    <a:pt x="127" y="239"/>
                  </a:cubicBezTo>
                  <a:cubicBezTo>
                    <a:pt x="125" y="241"/>
                    <a:pt x="125" y="241"/>
                    <a:pt x="125" y="241"/>
                  </a:cubicBezTo>
                  <a:cubicBezTo>
                    <a:pt x="126" y="242"/>
                    <a:pt x="126" y="242"/>
                    <a:pt x="126" y="242"/>
                  </a:cubicBezTo>
                  <a:cubicBezTo>
                    <a:pt x="127" y="242"/>
                    <a:pt x="127" y="242"/>
                    <a:pt x="127" y="242"/>
                  </a:cubicBezTo>
                  <a:cubicBezTo>
                    <a:pt x="128" y="242"/>
                    <a:pt x="128" y="242"/>
                    <a:pt x="128" y="242"/>
                  </a:cubicBezTo>
                  <a:cubicBezTo>
                    <a:pt x="128" y="242"/>
                    <a:pt x="128" y="242"/>
                    <a:pt x="128" y="242"/>
                  </a:cubicBezTo>
                  <a:cubicBezTo>
                    <a:pt x="129" y="241"/>
                    <a:pt x="129" y="241"/>
                    <a:pt x="129" y="241"/>
                  </a:cubicBezTo>
                  <a:cubicBezTo>
                    <a:pt x="131" y="242"/>
                    <a:pt x="131" y="242"/>
                    <a:pt x="131" y="242"/>
                  </a:cubicBezTo>
                  <a:cubicBezTo>
                    <a:pt x="131" y="243"/>
                    <a:pt x="131" y="243"/>
                    <a:pt x="131" y="243"/>
                  </a:cubicBezTo>
                  <a:cubicBezTo>
                    <a:pt x="131" y="242"/>
                    <a:pt x="131" y="242"/>
                    <a:pt x="131" y="242"/>
                  </a:cubicBezTo>
                  <a:cubicBezTo>
                    <a:pt x="132" y="240"/>
                    <a:pt x="132" y="240"/>
                    <a:pt x="132" y="240"/>
                  </a:cubicBezTo>
                  <a:cubicBezTo>
                    <a:pt x="133" y="240"/>
                    <a:pt x="133" y="240"/>
                    <a:pt x="133" y="240"/>
                  </a:cubicBezTo>
                  <a:cubicBezTo>
                    <a:pt x="134" y="241"/>
                    <a:pt x="134" y="241"/>
                    <a:pt x="134" y="241"/>
                  </a:cubicBezTo>
                  <a:cubicBezTo>
                    <a:pt x="135" y="242"/>
                    <a:pt x="135" y="242"/>
                    <a:pt x="135" y="242"/>
                  </a:cubicBezTo>
                  <a:cubicBezTo>
                    <a:pt x="135" y="241"/>
                    <a:pt x="135" y="241"/>
                    <a:pt x="135" y="241"/>
                  </a:cubicBezTo>
                  <a:cubicBezTo>
                    <a:pt x="135" y="240"/>
                    <a:pt x="135" y="240"/>
                    <a:pt x="135" y="240"/>
                  </a:cubicBezTo>
                  <a:cubicBezTo>
                    <a:pt x="135" y="240"/>
                    <a:pt x="135" y="240"/>
                    <a:pt x="135" y="240"/>
                  </a:cubicBezTo>
                  <a:cubicBezTo>
                    <a:pt x="134" y="239"/>
                    <a:pt x="134" y="239"/>
                    <a:pt x="134" y="239"/>
                  </a:cubicBezTo>
                  <a:cubicBezTo>
                    <a:pt x="134" y="238"/>
                    <a:pt x="134" y="238"/>
                    <a:pt x="134" y="238"/>
                  </a:cubicBezTo>
                  <a:cubicBezTo>
                    <a:pt x="135" y="237"/>
                    <a:pt x="135" y="237"/>
                    <a:pt x="135" y="237"/>
                  </a:cubicBezTo>
                  <a:cubicBezTo>
                    <a:pt x="136" y="237"/>
                    <a:pt x="136" y="237"/>
                    <a:pt x="136" y="237"/>
                  </a:cubicBezTo>
                  <a:cubicBezTo>
                    <a:pt x="137" y="236"/>
                    <a:pt x="137" y="236"/>
                    <a:pt x="137" y="236"/>
                  </a:cubicBezTo>
                  <a:cubicBezTo>
                    <a:pt x="138" y="235"/>
                    <a:pt x="138" y="235"/>
                    <a:pt x="138" y="235"/>
                  </a:cubicBezTo>
                  <a:cubicBezTo>
                    <a:pt x="139" y="236"/>
                    <a:pt x="139" y="236"/>
                    <a:pt x="139" y="236"/>
                  </a:cubicBezTo>
                  <a:cubicBezTo>
                    <a:pt x="140" y="236"/>
                    <a:pt x="140" y="236"/>
                    <a:pt x="140" y="236"/>
                  </a:cubicBezTo>
                  <a:cubicBezTo>
                    <a:pt x="141" y="236"/>
                    <a:pt x="141" y="236"/>
                    <a:pt x="141" y="236"/>
                  </a:cubicBezTo>
                  <a:cubicBezTo>
                    <a:pt x="142" y="236"/>
                    <a:pt x="142" y="236"/>
                    <a:pt x="142" y="236"/>
                  </a:cubicBezTo>
                  <a:cubicBezTo>
                    <a:pt x="144" y="236"/>
                    <a:pt x="144" y="236"/>
                    <a:pt x="144" y="236"/>
                  </a:cubicBezTo>
                  <a:cubicBezTo>
                    <a:pt x="145" y="235"/>
                    <a:pt x="145" y="235"/>
                    <a:pt x="145" y="235"/>
                  </a:cubicBezTo>
                  <a:cubicBezTo>
                    <a:pt x="145" y="234"/>
                    <a:pt x="145" y="234"/>
                    <a:pt x="145" y="234"/>
                  </a:cubicBezTo>
                  <a:cubicBezTo>
                    <a:pt x="146" y="234"/>
                    <a:pt x="146" y="234"/>
                    <a:pt x="146" y="234"/>
                  </a:cubicBezTo>
                  <a:cubicBezTo>
                    <a:pt x="147" y="234"/>
                    <a:pt x="147" y="234"/>
                    <a:pt x="147" y="234"/>
                  </a:cubicBezTo>
                  <a:cubicBezTo>
                    <a:pt x="148" y="233"/>
                    <a:pt x="148" y="233"/>
                    <a:pt x="148" y="233"/>
                  </a:cubicBezTo>
                  <a:cubicBezTo>
                    <a:pt x="149" y="232"/>
                    <a:pt x="149" y="232"/>
                    <a:pt x="149" y="232"/>
                  </a:cubicBezTo>
                  <a:cubicBezTo>
                    <a:pt x="150" y="232"/>
                    <a:pt x="150" y="232"/>
                    <a:pt x="150" y="232"/>
                  </a:cubicBezTo>
                  <a:cubicBezTo>
                    <a:pt x="151" y="230"/>
                    <a:pt x="151" y="230"/>
                    <a:pt x="151" y="230"/>
                  </a:cubicBezTo>
                  <a:cubicBezTo>
                    <a:pt x="152" y="230"/>
                    <a:pt x="152" y="230"/>
                    <a:pt x="152" y="230"/>
                  </a:cubicBezTo>
                  <a:cubicBezTo>
                    <a:pt x="153" y="229"/>
                    <a:pt x="153" y="229"/>
                    <a:pt x="153" y="229"/>
                  </a:cubicBezTo>
                  <a:cubicBezTo>
                    <a:pt x="153" y="230"/>
                    <a:pt x="153" y="230"/>
                    <a:pt x="153" y="230"/>
                  </a:cubicBezTo>
                  <a:cubicBezTo>
                    <a:pt x="152" y="231"/>
                    <a:pt x="152" y="231"/>
                    <a:pt x="152" y="231"/>
                  </a:cubicBezTo>
                  <a:cubicBezTo>
                    <a:pt x="153" y="231"/>
                    <a:pt x="153" y="231"/>
                    <a:pt x="153" y="231"/>
                  </a:cubicBezTo>
                  <a:cubicBezTo>
                    <a:pt x="154" y="233"/>
                    <a:pt x="154" y="233"/>
                    <a:pt x="154" y="233"/>
                  </a:cubicBezTo>
                  <a:cubicBezTo>
                    <a:pt x="155" y="233"/>
                    <a:pt x="155" y="233"/>
                    <a:pt x="155" y="233"/>
                  </a:cubicBezTo>
                  <a:cubicBezTo>
                    <a:pt x="154" y="234"/>
                    <a:pt x="154" y="234"/>
                    <a:pt x="154" y="234"/>
                  </a:cubicBezTo>
                  <a:cubicBezTo>
                    <a:pt x="154" y="235"/>
                    <a:pt x="154" y="235"/>
                    <a:pt x="154" y="235"/>
                  </a:cubicBezTo>
                  <a:cubicBezTo>
                    <a:pt x="154" y="236"/>
                    <a:pt x="154" y="236"/>
                    <a:pt x="154" y="236"/>
                  </a:cubicBezTo>
                  <a:cubicBezTo>
                    <a:pt x="155" y="237"/>
                    <a:pt x="155" y="237"/>
                    <a:pt x="155" y="237"/>
                  </a:cubicBezTo>
                  <a:cubicBezTo>
                    <a:pt x="158" y="237"/>
                    <a:pt x="158" y="237"/>
                    <a:pt x="158" y="237"/>
                  </a:cubicBezTo>
                  <a:cubicBezTo>
                    <a:pt x="158" y="237"/>
                    <a:pt x="158" y="237"/>
                    <a:pt x="158" y="237"/>
                  </a:cubicBezTo>
                  <a:cubicBezTo>
                    <a:pt x="158" y="236"/>
                    <a:pt x="158" y="236"/>
                    <a:pt x="158" y="236"/>
                  </a:cubicBezTo>
                  <a:cubicBezTo>
                    <a:pt x="158" y="236"/>
                    <a:pt x="158" y="236"/>
                    <a:pt x="158" y="236"/>
                  </a:cubicBezTo>
                  <a:cubicBezTo>
                    <a:pt x="157" y="234"/>
                    <a:pt x="157" y="234"/>
                    <a:pt x="157" y="234"/>
                  </a:cubicBezTo>
                  <a:cubicBezTo>
                    <a:pt x="157" y="233"/>
                    <a:pt x="157" y="233"/>
                    <a:pt x="157" y="233"/>
                  </a:cubicBezTo>
                  <a:cubicBezTo>
                    <a:pt x="158" y="233"/>
                    <a:pt x="158" y="233"/>
                    <a:pt x="158" y="233"/>
                  </a:cubicBezTo>
                  <a:cubicBezTo>
                    <a:pt x="159" y="233"/>
                    <a:pt x="159" y="233"/>
                    <a:pt x="159" y="233"/>
                  </a:cubicBezTo>
                  <a:cubicBezTo>
                    <a:pt x="161" y="233"/>
                    <a:pt x="161" y="233"/>
                    <a:pt x="161" y="233"/>
                  </a:cubicBezTo>
                  <a:cubicBezTo>
                    <a:pt x="161" y="230"/>
                    <a:pt x="161" y="230"/>
                    <a:pt x="161" y="230"/>
                  </a:cubicBezTo>
                  <a:cubicBezTo>
                    <a:pt x="162" y="230"/>
                    <a:pt x="162" y="230"/>
                    <a:pt x="162" y="230"/>
                  </a:cubicBezTo>
                  <a:cubicBezTo>
                    <a:pt x="163" y="231"/>
                    <a:pt x="163" y="231"/>
                    <a:pt x="163" y="231"/>
                  </a:cubicBezTo>
                  <a:cubicBezTo>
                    <a:pt x="164" y="231"/>
                    <a:pt x="164" y="231"/>
                    <a:pt x="164" y="231"/>
                  </a:cubicBezTo>
                  <a:cubicBezTo>
                    <a:pt x="163" y="229"/>
                    <a:pt x="163" y="229"/>
                    <a:pt x="163" y="229"/>
                  </a:cubicBezTo>
                  <a:cubicBezTo>
                    <a:pt x="161" y="229"/>
                    <a:pt x="161" y="229"/>
                    <a:pt x="161" y="229"/>
                  </a:cubicBezTo>
                  <a:cubicBezTo>
                    <a:pt x="161" y="228"/>
                    <a:pt x="161" y="228"/>
                    <a:pt x="161" y="228"/>
                  </a:cubicBezTo>
                  <a:cubicBezTo>
                    <a:pt x="160" y="226"/>
                    <a:pt x="160" y="226"/>
                    <a:pt x="160" y="226"/>
                  </a:cubicBezTo>
                  <a:cubicBezTo>
                    <a:pt x="159" y="226"/>
                    <a:pt x="159" y="226"/>
                    <a:pt x="159" y="226"/>
                  </a:cubicBezTo>
                  <a:cubicBezTo>
                    <a:pt x="159" y="227"/>
                    <a:pt x="159" y="227"/>
                    <a:pt x="159" y="227"/>
                  </a:cubicBezTo>
                  <a:cubicBezTo>
                    <a:pt x="158" y="226"/>
                    <a:pt x="158" y="226"/>
                    <a:pt x="158" y="226"/>
                  </a:cubicBezTo>
                  <a:cubicBezTo>
                    <a:pt x="158" y="223"/>
                    <a:pt x="158" y="223"/>
                    <a:pt x="158" y="223"/>
                  </a:cubicBezTo>
                  <a:cubicBezTo>
                    <a:pt x="157" y="223"/>
                    <a:pt x="157" y="223"/>
                    <a:pt x="157" y="223"/>
                  </a:cubicBezTo>
                  <a:cubicBezTo>
                    <a:pt x="156" y="221"/>
                    <a:pt x="156" y="221"/>
                    <a:pt x="156" y="221"/>
                  </a:cubicBezTo>
                  <a:cubicBezTo>
                    <a:pt x="156" y="221"/>
                    <a:pt x="156" y="221"/>
                    <a:pt x="156" y="221"/>
                  </a:cubicBezTo>
                  <a:cubicBezTo>
                    <a:pt x="157" y="221"/>
                    <a:pt x="157" y="221"/>
                    <a:pt x="157" y="221"/>
                  </a:cubicBezTo>
                  <a:cubicBezTo>
                    <a:pt x="157" y="219"/>
                    <a:pt x="157" y="219"/>
                    <a:pt x="157" y="219"/>
                  </a:cubicBezTo>
                  <a:cubicBezTo>
                    <a:pt x="157" y="218"/>
                    <a:pt x="157" y="218"/>
                    <a:pt x="157" y="218"/>
                  </a:cubicBezTo>
                  <a:cubicBezTo>
                    <a:pt x="157" y="217"/>
                    <a:pt x="157" y="217"/>
                    <a:pt x="157" y="217"/>
                  </a:cubicBezTo>
                  <a:cubicBezTo>
                    <a:pt x="158" y="218"/>
                    <a:pt x="158" y="218"/>
                    <a:pt x="158" y="218"/>
                  </a:cubicBezTo>
                  <a:cubicBezTo>
                    <a:pt x="159" y="217"/>
                    <a:pt x="159" y="217"/>
                    <a:pt x="159" y="217"/>
                  </a:cubicBezTo>
                  <a:cubicBezTo>
                    <a:pt x="160" y="218"/>
                    <a:pt x="160" y="218"/>
                    <a:pt x="160" y="218"/>
                  </a:cubicBezTo>
                  <a:cubicBezTo>
                    <a:pt x="161" y="218"/>
                    <a:pt x="161" y="218"/>
                    <a:pt x="161" y="218"/>
                  </a:cubicBezTo>
                  <a:cubicBezTo>
                    <a:pt x="162" y="218"/>
                    <a:pt x="162" y="218"/>
                    <a:pt x="162" y="218"/>
                  </a:cubicBezTo>
                  <a:cubicBezTo>
                    <a:pt x="167" y="218"/>
                    <a:pt x="167" y="218"/>
                    <a:pt x="167" y="218"/>
                  </a:cubicBezTo>
                  <a:cubicBezTo>
                    <a:pt x="173" y="218"/>
                    <a:pt x="173" y="218"/>
                    <a:pt x="173" y="218"/>
                  </a:cubicBezTo>
                  <a:cubicBezTo>
                    <a:pt x="175" y="219"/>
                    <a:pt x="175" y="219"/>
                    <a:pt x="175" y="219"/>
                  </a:cubicBezTo>
                  <a:cubicBezTo>
                    <a:pt x="179" y="221"/>
                    <a:pt x="179" y="221"/>
                    <a:pt x="179" y="221"/>
                  </a:cubicBezTo>
                  <a:cubicBezTo>
                    <a:pt x="179" y="221"/>
                    <a:pt x="179" y="221"/>
                    <a:pt x="179" y="221"/>
                  </a:cubicBezTo>
                  <a:cubicBezTo>
                    <a:pt x="179" y="222"/>
                    <a:pt x="179" y="222"/>
                    <a:pt x="179" y="222"/>
                  </a:cubicBezTo>
                  <a:cubicBezTo>
                    <a:pt x="179" y="224"/>
                    <a:pt x="179" y="224"/>
                    <a:pt x="179" y="224"/>
                  </a:cubicBezTo>
                  <a:cubicBezTo>
                    <a:pt x="181" y="222"/>
                    <a:pt x="181" y="222"/>
                    <a:pt x="181" y="222"/>
                  </a:cubicBezTo>
                  <a:cubicBezTo>
                    <a:pt x="182" y="222"/>
                    <a:pt x="182" y="222"/>
                    <a:pt x="182" y="222"/>
                  </a:cubicBezTo>
                  <a:cubicBezTo>
                    <a:pt x="183" y="223"/>
                    <a:pt x="183" y="223"/>
                    <a:pt x="183" y="223"/>
                  </a:cubicBezTo>
                  <a:cubicBezTo>
                    <a:pt x="184" y="223"/>
                    <a:pt x="184" y="223"/>
                    <a:pt x="184" y="223"/>
                  </a:cubicBezTo>
                  <a:cubicBezTo>
                    <a:pt x="185" y="224"/>
                    <a:pt x="185" y="224"/>
                    <a:pt x="185" y="224"/>
                  </a:cubicBezTo>
                  <a:cubicBezTo>
                    <a:pt x="187" y="224"/>
                    <a:pt x="187" y="224"/>
                    <a:pt x="187" y="224"/>
                  </a:cubicBezTo>
                  <a:cubicBezTo>
                    <a:pt x="190" y="226"/>
                    <a:pt x="190" y="226"/>
                    <a:pt x="190" y="226"/>
                  </a:cubicBezTo>
                  <a:cubicBezTo>
                    <a:pt x="194" y="227"/>
                    <a:pt x="194" y="227"/>
                    <a:pt x="194" y="227"/>
                  </a:cubicBezTo>
                  <a:cubicBezTo>
                    <a:pt x="195" y="228"/>
                    <a:pt x="195" y="228"/>
                    <a:pt x="195" y="228"/>
                  </a:cubicBezTo>
                  <a:cubicBezTo>
                    <a:pt x="196" y="229"/>
                    <a:pt x="196" y="229"/>
                    <a:pt x="196" y="229"/>
                  </a:cubicBezTo>
                  <a:cubicBezTo>
                    <a:pt x="198" y="230"/>
                    <a:pt x="198" y="230"/>
                    <a:pt x="198" y="230"/>
                  </a:cubicBezTo>
                  <a:cubicBezTo>
                    <a:pt x="199" y="231"/>
                    <a:pt x="199" y="231"/>
                    <a:pt x="199" y="231"/>
                  </a:cubicBezTo>
                  <a:cubicBezTo>
                    <a:pt x="201" y="234"/>
                    <a:pt x="201" y="234"/>
                    <a:pt x="201" y="234"/>
                  </a:cubicBezTo>
                  <a:cubicBezTo>
                    <a:pt x="202" y="234"/>
                    <a:pt x="202" y="234"/>
                    <a:pt x="202" y="234"/>
                  </a:cubicBezTo>
                  <a:cubicBezTo>
                    <a:pt x="202" y="233"/>
                    <a:pt x="202" y="233"/>
                    <a:pt x="202" y="233"/>
                  </a:cubicBezTo>
                  <a:cubicBezTo>
                    <a:pt x="202" y="232"/>
                    <a:pt x="202" y="232"/>
                    <a:pt x="202" y="232"/>
                  </a:cubicBezTo>
                  <a:cubicBezTo>
                    <a:pt x="203" y="232"/>
                    <a:pt x="203" y="232"/>
                    <a:pt x="203" y="232"/>
                  </a:cubicBezTo>
                  <a:cubicBezTo>
                    <a:pt x="203" y="231"/>
                    <a:pt x="203" y="231"/>
                    <a:pt x="203" y="231"/>
                  </a:cubicBezTo>
                  <a:cubicBezTo>
                    <a:pt x="202" y="230"/>
                    <a:pt x="202" y="230"/>
                    <a:pt x="202" y="230"/>
                  </a:cubicBezTo>
                  <a:cubicBezTo>
                    <a:pt x="202" y="229"/>
                    <a:pt x="202" y="229"/>
                    <a:pt x="202" y="229"/>
                  </a:cubicBezTo>
                  <a:cubicBezTo>
                    <a:pt x="202" y="225"/>
                    <a:pt x="202" y="225"/>
                    <a:pt x="202" y="225"/>
                  </a:cubicBezTo>
                  <a:cubicBezTo>
                    <a:pt x="204" y="224"/>
                    <a:pt x="204" y="224"/>
                    <a:pt x="204" y="224"/>
                  </a:cubicBezTo>
                  <a:cubicBezTo>
                    <a:pt x="202" y="225"/>
                    <a:pt x="202" y="225"/>
                    <a:pt x="202" y="225"/>
                  </a:cubicBezTo>
                  <a:cubicBezTo>
                    <a:pt x="202" y="224"/>
                    <a:pt x="202" y="224"/>
                    <a:pt x="202" y="224"/>
                  </a:cubicBezTo>
                  <a:cubicBezTo>
                    <a:pt x="201" y="224"/>
                    <a:pt x="201" y="224"/>
                    <a:pt x="201" y="224"/>
                  </a:cubicBezTo>
                  <a:cubicBezTo>
                    <a:pt x="200" y="225"/>
                    <a:pt x="200" y="225"/>
                    <a:pt x="200" y="225"/>
                  </a:cubicBezTo>
                  <a:cubicBezTo>
                    <a:pt x="199" y="224"/>
                    <a:pt x="199" y="224"/>
                    <a:pt x="199" y="224"/>
                  </a:cubicBezTo>
                  <a:cubicBezTo>
                    <a:pt x="196" y="221"/>
                    <a:pt x="196" y="221"/>
                    <a:pt x="196" y="221"/>
                  </a:cubicBezTo>
                  <a:cubicBezTo>
                    <a:pt x="196" y="221"/>
                    <a:pt x="196" y="221"/>
                    <a:pt x="196" y="221"/>
                  </a:cubicBezTo>
                  <a:cubicBezTo>
                    <a:pt x="195" y="220"/>
                    <a:pt x="195" y="220"/>
                    <a:pt x="195" y="220"/>
                  </a:cubicBezTo>
                  <a:cubicBezTo>
                    <a:pt x="195" y="218"/>
                    <a:pt x="195" y="218"/>
                    <a:pt x="195" y="218"/>
                  </a:cubicBezTo>
                  <a:cubicBezTo>
                    <a:pt x="194" y="217"/>
                    <a:pt x="194" y="217"/>
                    <a:pt x="194" y="217"/>
                  </a:cubicBezTo>
                  <a:cubicBezTo>
                    <a:pt x="193" y="219"/>
                    <a:pt x="193" y="219"/>
                    <a:pt x="193" y="219"/>
                  </a:cubicBezTo>
                  <a:cubicBezTo>
                    <a:pt x="191" y="218"/>
                    <a:pt x="191" y="218"/>
                    <a:pt x="191" y="218"/>
                  </a:cubicBezTo>
                  <a:cubicBezTo>
                    <a:pt x="190" y="218"/>
                    <a:pt x="190" y="218"/>
                    <a:pt x="190" y="218"/>
                  </a:cubicBezTo>
                  <a:cubicBezTo>
                    <a:pt x="189" y="217"/>
                    <a:pt x="189" y="217"/>
                    <a:pt x="189" y="217"/>
                  </a:cubicBezTo>
                  <a:cubicBezTo>
                    <a:pt x="188" y="218"/>
                    <a:pt x="188" y="218"/>
                    <a:pt x="188" y="218"/>
                  </a:cubicBezTo>
                  <a:cubicBezTo>
                    <a:pt x="188" y="216"/>
                    <a:pt x="188" y="216"/>
                    <a:pt x="188" y="216"/>
                  </a:cubicBezTo>
                  <a:cubicBezTo>
                    <a:pt x="187" y="215"/>
                    <a:pt x="187" y="215"/>
                    <a:pt x="187" y="215"/>
                  </a:cubicBezTo>
                  <a:cubicBezTo>
                    <a:pt x="186" y="212"/>
                    <a:pt x="186" y="212"/>
                    <a:pt x="186" y="212"/>
                  </a:cubicBezTo>
                  <a:cubicBezTo>
                    <a:pt x="186" y="211"/>
                    <a:pt x="186" y="211"/>
                    <a:pt x="186" y="211"/>
                  </a:cubicBezTo>
                  <a:cubicBezTo>
                    <a:pt x="187" y="212"/>
                    <a:pt x="187" y="212"/>
                    <a:pt x="187" y="212"/>
                  </a:cubicBezTo>
                  <a:cubicBezTo>
                    <a:pt x="188" y="211"/>
                    <a:pt x="188" y="211"/>
                    <a:pt x="188" y="211"/>
                  </a:cubicBezTo>
                  <a:cubicBezTo>
                    <a:pt x="188" y="210"/>
                    <a:pt x="188" y="210"/>
                    <a:pt x="188" y="210"/>
                  </a:cubicBezTo>
                  <a:cubicBezTo>
                    <a:pt x="186" y="208"/>
                    <a:pt x="186" y="208"/>
                    <a:pt x="186" y="208"/>
                  </a:cubicBezTo>
                  <a:cubicBezTo>
                    <a:pt x="186" y="207"/>
                    <a:pt x="186" y="207"/>
                    <a:pt x="186" y="207"/>
                  </a:cubicBezTo>
                  <a:cubicBezTo>
                    <a:pt x="186" y="206"/>
                    <a:pt x="186" y="206"/>
                    <a:pt x="186" y="206"/>
                  </a:cubicBezTo>
                  <a:cubicBezTo>
                    <a:pt x="187" y="206"/>
                    <a:pt x="187" y="206"/>
                    <a:pt x="187" y="206"/>
                  </a:cubicBezTo>
                  <a:cubicBezTo>
                    <a:pt x="186" y="205"/>
                    <a:pt x="186" y="205"/>
                    <a:pt x="186" y="205"/>
                  </a:cubicBezTo>
                  <a:cubicBezTo>
                    <a:pt x="185" y="205"/>
                    <a:pt x="185" y="205"/>
                    <a:pt x="185" y="205"/>
                  </a:cubicBezTo>
                  <a:cubicBezTo>
                    <a:pt x="184" y="202"/>
                    <a:pt x="184" y="202"/>
                    <a:pt x="184" y="202"/>
                  </a:cubicBezTo>
                  <a:cubicBezTo>
                    <a:pt x="183" y="202"/>
                    <a:pt x="183" y="202"/>
                    <a:pt x="183" y="202"/>
                  </a:cubicBezTo>
                  <a:cubicBezTo>
                    <a:pt x="182" y="202"/>
                    <a:pt x="182" y="202"/>
                    <a:pt x="182" y="202"/>
                  </a:cubicBezTo>
                  <a:cubicBezTo>
                    <a:pt x="181" y="201"/>
                    <a:pt x="181" y="201"/>
                    <a:pt x="181" y="201"/>
                  </a:cubicBezTo>
                  <a:cubicBezTo>
                    <a:pt x="181" y="199"/>
                    <a:pt x="181" y="199"/>
                    <a:pt x="181" y="199"/>
                  </a:cubicBezTo>
                  <a:cubicBezTo>
                    <a:pt x="182" y="198"/>
                    <a:pt x="182" y="198"/>
                    <a:pt x="182" y="198"/>
                  </a:cubicBezTo>
                  <a:cubicBezTo>
                    <a:pt x="181" y="196"/>
                    <a:pt x="181" y="196"/>
                    <a:pt x="181" y="196"/>
                  </a:cubicBezTo>
                  <a:cubicBezTo>
                    <a:pt x="181" y="195"/>
                    <a:pt x="181" y="195"/>
                    <a:pt x="181" y="195"/>
                  </a:cubicBezTo>
                  <a:cubicBezTo>
                    <a:pt x="181" y="195"/>
                    <a:pt x="181" y="195"/>
                    <a:pt x="181" y="195"/>
                  </a:cubicBezTo>
                  <a:cubicBezTo>
                    <a:pt x="184" y="191"/>
                    <a:pt x="184" y="191"/>
                    <a:pt x="184" y="191"/>
                  </a:cubicBezTo>
                  <a:cubicBezTo>
                    <a:pt x="185" y="190"/>
                    <a:pt x="185" y="190"/>
                    <a:pt x="185" y="190"/>
                  </a:cubicBezTo>
                  <a:cubicBezTo>
                    <a:pt x="185" y="190"/>
                    <a:pt x="185" y="190"/>
                    <a:pt x="185" y="190"/>
                  </a:cubicBezTo>
                  <a:cubicBezTo>
                    <a:pt x="185" y="188"/>
                    <a:pt x="185" y="188"/>
                    <a:pt x="185" y="188"/>
                  </a:cubicBezTo>
                  <a:cubicBezTo>
                    <a:pt x="185" y="187"/>
                    <a:pt x="185" y="187"/>
                    <a:pt x="185" y="187"/>
                  </a:cubicBezTo>
                  <a:cubicBezTo>
                    <a:pt x="186" y="185"/>
                    <a:pt x="186" y="185"/>
                    <a:pt x="186" y="185"/>
                  </a:cubicBezTo>
                  <a:cubicBezTo>
                    <a:pt x="185" y="184"/>
                    <a:pt x="185" y="184"/>
                    <a:pt x="185" y="184"/>
                  </a:cubicBezTo>
                  <a:cubicBezTo>
                    <a:pt x="184" y="182"/>
                    <a:pt x="184" y="182"/>
                    <a:pt x="184" y="182"/>
                  </a:cubicBezTo>
                  <a:cubicBezTo>
                    <a:pt x="185" y="181"/>
                    <a:pt x="185" y="181"/>
                    <a:pt x="185" y="181"/>
                  </a:cubicBezTo>
                  <a:cubicBezTo>
                    <a:pt x="184" y="180"/>
                    <a:pt x="184" y="180"/>
                    <a:pt x="184" y="180"/>
                  </a:cubicBezTo>
                  <a:cubicBezTo>
                    <a:pt x="185" y="178"/>
                    <a:pt x="185" y="178"/>
                    <a:pt x="185" y="178"/>
                  </a:cubicBezTo>
                  <a:cubicBezTo>
                    <a:pt x="184" y="178"/>
                    <a:pt x="184" y="178"/>
                    <a:pt x="184" y="178"/>
                  </a:cubicBezTo>
                  <a:cubicBezTo>
                    <a:pt x="184" y="175"/>
                    <a:pt x="184" y="175"/>
                    <a:pt x="184" y="175"/>
                  </a:cubicBezTo>
                  <a:cubicBezTo>
                    <a:pt x="185" y="175"/>
                    <a:pt x="185" y="175"/>
                    <a:pt x="185" y="175"/>
                  </a:cubicBezTo>
                  <a:cubicBezTo>
                    <a:pt x="184" y="173"/>
                    <a:pt x="184" y="173"/>
                    <a:pt x="184" y="173"/>
                  </a:cubicBezTo>
                  <a:cubicBezTo>
                    <a:pt x="184" y="171"/>
                    <a:pt x="184" y="171"/>
                    <a:pt x="184" y="171"/>
                  </a:cubicBezTo>
                  <a:cubicBezTo>
                    <a:pt x="184" y="169"/>
                    <a:pt x="184" y="169"/>
                    <a:pt x="184" y="169"/>
                  </a:cubicBezTo>
                  <a:cubicBezTo>
                    <a:pt x="185" y="168"/>
                    <a:pt x="185" y="168"/>
                    <a:pt x="185" y="168"/>
                  </a:cubicBezTo>
                  <a:cubicBezTo>
                    <a:pt x="186" y="169"/>
                    <a:pt x="186" y="169"/>
                    <a:pt x="186" y="169"/>
                  </a:cubicBezTo>
                  <a:cubicBezTo>
                    <a:pt x="186" y="169"/>
                    <a:pt x="186" y="169"/>
                    <a:pt x="186" y="169"/>
                  </a:cubicBezTo>
                  <a:cubicBezTo>
                    <a:pt x="186" y="170"/>
                    <a:pt x="186" y="170"/>
                    <a:pt x="186" y="170"/>
                  </a:cubicBezTo>
                  <a:cubicBezTo>
                    <a:pt x="187" y="169"/>
                    <a:pt x="187" y="169"/>
                    <a:pt x="187" y="169"/>
                  </a:cubicBezTo>
                  <a:cubicBezTo>
                    <a:pt x="189" y="169"/>
                    <a:pt x="189" y="169"/>
                    <a:pt x="189" y="169"/>
                  </a:cubicBezTo>
                  <a:cubicBezTo>
                    <a:pt x="191" y="169"/>
                    <a:pt x="191" y="169"/>
                    <a:pt x="191" y="169"/>
                  </a:cubicBezTo>
                  <a:cubicBezTo>
                    <a:pt x="192" y="169"/>
                    <a:pt x="192" y="169"/>
                    <a:pt x="192" y="169"/>
                  </a:cubicBezTo>
                  <a:cubicBezTo>
                    <a:pt x="193" y="169"/>
                    <a:pt x="193" y="169"/>
                    <a:pt x="193" y="169"/>
                  </a:cubicBezTo>
                  <a:cubicBezTo>
                    <a:pt x="194" y="168"/>
                    <a:pt x="194" y="168"/>
                    <a:pt x="194" y="168"/>
                  </a:cubicBezTo>
                  <a:cubicBezTo>
                    <a:pt x="195" y="169"/>
                    <a:pt x="195" y="169"/>
                    <a:pt x="195" y="169"/>
                  </a:cubicBezTo>
                  <a:cubicBezTo>
                    <a:pt x="199" y="170"/>
                    <a:pt x="199" y="170"/>
                    <a:pt x="199" y="170"/>
                  </a:cubicBezTo>
                  <a:cubicBezTo>
                    <a:pt x="201" y="170"/>
                    <a:pt x="201" y="170"/>
                    <a:pt x="201" y="170"/>
                  </a:cubicBezTo>
                  <a:cubicBezTo>
                    <a:pt x="202" y="170"/>
                    <a:pt x="202" y="170"/>
                    <a:pt x="202" y="170"/>
                  </a:cubicBezTo>
                  <a:cubicBezTo>
                    <a:pt x="202" y="172"/>
                    <a:pt x="202" y="172"/>
                    <a:pt x="202" y="172"/>
                  </a:cubicBezTo>
                  <a:cubicBezTo>
                    <a:pt x="201" y="172"/>
                    <a:pt x="201" y="172"/>
                    <a:pt x="201" y="172"/>
                  </a:cubicBezTo>
                  <a:cubicBezTo>
                    <a:pt x="202" y="173"/>
                    <a:pt x="202" y="173"/>
                    <a:pt x="202" y="173"/>
                  </a:cubicBezTo>
                  <a:cubicBezTo>
                    <a:pt x="202" y="175"/>
                    <a:pt x="202" y="175"/>
                    <a:pt x="202" y="175"/>
                  </a:cubicBezTo>
                  <a:cubicBezTo>
                    <a:pt x="203" y="176"/>
                    <a:pt x="203" y="176"/>
                    <a:pt x="203" y="176"/>
                  </a:cubicBezTo>
                  <a:cubicBezTo>
                    <a:pt x="203" y="178"/>
                    <a:pt x="203" y="178"/>
                    <a:pt x="203" y="178"/>
                  </a:cubicBezTo>
                  <a:cubicBezTo>
                    <a:pt x="204" y="180"/>
                    <a:pt x="204" y="180"/>
                    <a:pt x="204" y="180"/>
                  </a:cubicBezTo>
                  <a:cubicBezTo>
                    <a:pt x="203" y="183"/>
                    <a:pt x="203" y="183"/>
                    <a:pt x="203" y="183"/>
                  </a:cubicBezTo>
                  <a:cubicBezTo>
                    <a:pt x="204" y="184"/>
                    <a:pt x="204" y="184"/>
                    <a:pt x="204" y="184"/>
                  </a:cubicBezTo>
                  <a:cubicBezTo>
                    <a:pt x="203" y="185"/>
                    <a:pt x="203" y="185"/>
                    <a:pt x="203" y="185"/>
                  </a:cubicBezTo>
                  <a:cubicBezTo>
                    <a:pt x="204" y="186"/>
                    <a:pt x="204" y="186"/>
                    <a:pt x="204" y="186"/>
                  </a:cubicBezTo>
                  <a:cubicBezTo>
                    <a:pt x="204" y="187"/>
                    <a:pt x="204" y="187"/>
                    <a:pt x="204" y="187"/>
                  </a:cubicBezTo>
                  <a:cubicBezTo>
                    <a:pt x="203" y="188"/>
                    <a:pt x="203" y="188"/>
                    <a:pt x="203" y="188"/>
                  </a:cubicBezTo>
                  <a:cubicBezTo>
                    <a:pt x="203" y="189"/>
                    <a:pt x="203" y="189"/>
                    <a:pt x="203" y="189"/>
                  </a:cubicBezTo>
                  <a:cubicBezTo>
                    <a:pt x="205" y="190"/>
                    <a:pt x="205" y="190"/>
                    <a:pt x="205" y="190"/>
                  </a:cubicBezTo>
                  <a:cubicBezTo>
                    <a:pt x="206" y="192"/>
                    <a:pt x="206" y="192"/>
                    <a:pt x="206" y="192"/>
                  </a:cubicBezTo>
                  <a:cubicBezTo>
                    <a:pt x="207" y="192"/>
                    <a:pt x="207" y="192"/>
                    <a:pt x="207" y="192"/>
                  </a:cubicBezTo>
                  <a:cubicBezTo>
                    <a:pt x="207" y="193"/>
                    <a:pt x="207" y="193"/>
                    <a:pt x="207" y="193"/>
                  </a:cubicBezTo>
                  <a:cubicBezTo>
                    <a:pt x="208" y="192"/>
                    <a:pt x="208" y="192"/>
                    <a:pt x="208" y="192"/>
                  </a:cubicBezTo>
                  <a:cubicBezTo>
                    <a:pt x="209" y="193"/>
                    <a:pt x="209" y="193"/>
                    <a:pt x="209" y="193"/>
                  </a:cubicBezTo>
                  <a:cubicBezTo>
                    <a:pt x="209" y="195"/>
                    <a:pt x="209" y="195"/>
                    <a:pt x="209" y="195"/>
                  </a:cubicBezTo>
                  <a:cubicBezTo>
                    <a:pt x="211" y="196"/>
                    <a:pt x="211" y="196"/>
                    <a:pt x="211" y="196"/>
                  </a:cubicBezTo>
                  <a:cubicBezTo>
                    <a:pt x="212" y="198"/>
                    <a:pt x="212" y="198"/>
                    <a:pt x="212" y="198"/>
                  </a:cubicBezTo>
                  <a:cubicBezTo>
                    <a:pt x="212" y="202"/>
                    <a:pt x="212" y="202"/>
                    <a:pt x="212" y="202"/>
                  </a:cubicBezTo>
                  <a:cubicBezTo>
                    <a:pt x="213" y="203"/>
                    <a:pt x="213" y="203"/>
                    <a:pt x="213" y="203"/>
                  </a:cubicBezTo>
                  <a:cubicBezTo>
                    <a:pt x="213" y="203"/>
                    <a:pt x="213" y="203"/>
                    <a:pt x="213" y="203"/>
                  </a:cubicBezTo>
                  <a:cubicBezTo>
                    <a:pt x="213" y="204"/>
                    <a:pt x="213" y="204"/>
                    <a:pt x="213" y="204"/>
                  </a:cubicBezTo>
                  <a:cubicBezTo>
                    <a:pt x="214" y="206"/>
                    <a:pt x="214" y="206"/>
                    <a:pt x="214" y="206"/>
                  </a:cubicBezTo>
                  <a:cubicBezTo>
                    <a:pt x="214" y="208"/>
                    <a:pt x="214" y="208"/>
                    <a:pt x="214" y="208"/>
                  </a:cubicBezTo>
                  <a:cubicBezTo>
                    <a:pt x="216" y="211"/>
                    <a:pt x="216" y="211"/>
                    <a:pt x="216" y="211"/>
                  </a:cubicBezTo>
                  <a:cubicBezTo>
                    <a:pt x="215" y="212"/>
                    <a:pt x="215" y="212"/>
                    <a:pt x="215" y="212"/>
                  </a:cubicBezTo>
                  <a:cubicBezTo>
                    <a:pt x="216" y="214"/>
                    <a:pt x="216" y="214"/>
                    <a:pt x="216" y="214"/>
                  </a:cubicBezTo>
                  <a:cubicBezTo>
                    <a:pt x="218" y="214"/>
                    <a:pt x="218" y="214"/>
                    <a:pt x="218" y="214"/>
                  </a:cubicBezTo>
                  <a:cubicBezTo>
                    <a:pt x="217" y="216"/>
                    <a:pt x="217" y="216"/>
                    <a:pt x="217" y="216"/>
                  </a:cubicBezTo>
                  <a:cubicBezTo>
                    <a:pt x="218" y="216"/>
                    <a:pt x="218" y="216"/>
                    <a:pt x="218" y="216"/>
                  </a:cubicBezTo>
                  <a:cubicBezTo>
                    <a:pt x="218" y="219"/>
                    <a:pt x="218" y="219"/>
                    <a:pt x="218" y="219"/>
                  </a:cubicBezTo>
                  <a:cubicBezTo>
                    <a:pt x="221" y="222"/>
                    <a:pt x="221" y="222"/>
                    <a:pt x="221" y="222"/>
                  </a:cubicBezTo>
                  <a:cubicBezTo>
                    <a:pt x="223" y="223"/>
                    <a:pt x="223" y="223"/>
                    <a:pt x="223" y="223"/>
                  </a:cubicBezTo>
                  <a:cubicBezTo>
                    <a:pt x="223" y="224"/>
                    <a:pt x="223" y="224"/>
                    <a:pt x="223" y="224"/>
                  </a:cubicBezTo>
                  <a:cubicBezTo>
                    <a:pt x="224" y="224"/>
                    <a:pt x="224" y="224"/>
                    <a:pt x="224" y="224"/>
                  </a:cubicBezTo>
                  <a:cubicBezTo>
                    <a:pt x="226" y="226"/>
                    <a:pt x="226" y="226"/>
                    <a:pt x="226" y="226"/>
                  </a:cubicBezTo>
                  <a:cubicBezTo>
                    <a:pt x="226" y="227"/>
                    <a:pt x="226" y="227"/>
                    <a:pt x="226" y="227"/>
                  </a:cubicBezTo>
                  <a:cubicBezTo>
                    <a:pt x="226" y="227"/>
                    <a:pt x="226" y="227"/>
                    <a:pt x="226" y="227"/>
                  </a:cubicBezTo>
                  <a:cubicBezTo>
                    <a:pt x="226" y="228"/>
                    <a:pt x="226" y="228"/>
                    <a:pt x="226" y="228"/>
                  </a:cubicBezTo>
                  <a:cubicBezTo>
                    <a:pt x="225" y="230"/>
                    <a:pt x="225" y="230"/>
                    <a:pt x="225" y="230"/>
                  </a:cubicBezTo>
                  <a:cubicBezTo>
                    <a:pt x="226" y="232"/>
                    <a:pt x="226" y="232"/>
                    <a:pt x="226" y="232"/>
                  </a:cubicBezTo>
                  <a:cubicBezTo>
                    <a:pt x="228" y="233"/>
                    <a:pt x="228" y="233"/>
                    <a:pt x="228" y="233"/>
                  </a:cubicBezTo>
                  <a:cubicBezTo>
                    <a:pt x="228" y="235"/>
                    <a:pt x="228" y="235"/>
                    <a:pt x="228" y="235"/>
                  </a:cubicBezTo>
                  <a:cubicBezTo>
                    <a:pt x="227" y="236"/>
                    <a:pt x="227" y="236"/>
                    <a:pt x="227" y="236"/>
                  </a:cubicBezTo>
                  <a:cubicBezTo>
                    <a:pt x="227" y="237"/>
                    <a:pt x="227" y="237"/>
                    <a:pt x="227" y="237"/>
                  </a:cubicBezTo>
                  <a:cubicBezTo>
                    <a:pt x="226" y="238"/>
                    <a:pt x="226" y="238"/>
                    <a:pt x="226" y="238"/>
                  </a:cubicBezTo>
                  <a:cubicBezTo>
                    <a:pt x="226" y="239"/>
                    <a:pt x="226" y="239"/>
                    <a:pt x="226" y="239"/>
                  </a:cubicBezTo>
                  <a:cubicBezTo>
                    <a:pt x="226" y="241"/>
                    <a:pt x="226" y="241"/>
                    <a:pt x="226" y="241"/>
                  </a:cubicBezTo>
                  <a:cubicBezTo>
                    <a:pt x="225" y="242"/>
                    <a:pt x="225" y="242"/>
                    <a:pt x="225" y="242"/>
                  </a:cubicBezTo>
                  <a:cubicBezTo>
                    <a:pt x="225" y="243"/>
                    <a:pt x="225" y="243"/>
                    <a:pt x="225" y="243"/>
                  </a:cubicBezTo>
                  <a:cubicBezTo>
                    <a:pt x="226" y="242"/>
                    <a:pt x="226" y="242"/>
                    <a:pt x="226" y="242"/>
                  </a:cubicBezTo>
                  <a:cubicBezTo>
                    <a:pt x="226" y="243"/>
                    <a:pt x="226" y="243"/>
                    <a:pt x="226" y="243"/>
                  </a:cubicBezTo>
                  <a:cubicBezTo>
                    <a:pt x="225" y="244"/>
                    <a:pt x="225" y="244"/>
                    <a:pt x="225" y="244"/>
                  </a:cubicBezTo>
                  <a:cubicBezTo>
                    <a:pt x="225" y="247"/>
                    <a:pt x="225" y="247"/>
                    <a:pt x="225" y="247"/>
                  </a:cubicBezTo>
                  <a:cubicBezTo>
                    <a:pt x="224" y="247"/>
                    <a:pt x="224" y="247"/>
                    <a:pt x="224" y="247"/>
                  </a:cubicBezTo>
                  <a:cubicBezTo>
                    <a:pt x="223" y="247"/>
                    <a:pt x="223" y="247"/>
                    <a:pt x="223" y="247"/>
                  </a:cubicBezTo>
                  <a:cubicBezTo>
                    <a:pt x="223" y="248"/>
                    <a:pt x="223" y="248"/>
                    <a:pt x="223" y="248"/>
                  </a:cubicBezTo>
                  <a:cubicBezTo>
                    <a:pt x="224" y="249"/>
                    <a:pt x="224" y="249"/>
                    <a:pt x="224" y="249"/>
                  </a:cubicBezTo>
                  <a:cubicBezTo>
                    <a:pt x="224" y="250"/>
                    <a:pt x="224" y="250"/>
                    <a:pt x="224" y="250"/>
                  </a:cubicBezTo>
                  <a:cubicBezTo>
                    <a:pt x="223" y="251"/>
                    <a:pt x="223" y="251"/>
                    <a:pt x="223" y="251"/>
                  </a:cubicBezTo>
                  <a:cubicBezTo>
                    <a:pt x="222" y="252"/>
                    <a:pt x="222" y="252"/>
                    <a:pt x="222" y="252"/>
                  </a:cubicBezTo>
                  <a:cubicBezTo>
                    <a:pt x="219" y="252"/>
                    <a:pt x="219" y="252"/>
                    <a:pt x="219" y="252"/>
                  </a:cubicBezTo>
                  <a:cubicBezTo>
                    <a:pt x="218" y="251"/>
                    <a:pt x="218" y="251"/>
                    <a:pt x="218" y="251"/>
                  </a:cubicBezTo>
                  <a:cubicBezTo>
                    <a:pt x="220" y="250"/>
                    <a:pt x="220" y="250"/>
                    <a:pt x="220" y="250"/>
                  </a:cubicBezTo>
                  <a:cubicBezTo>
                    <a:pt x="220" y="249"/>
                    <a:pt x="220" y="249"/>
                    <a:pt x="220" y="249"/>
                  </a:cubicBezTo>
                  <a:cubicBezTo>
                    <a:pt x="219" y="249"/>
                    <a:pt x="219" y="249"/>
                    <a:pt x="219" y="249"/>
                  </a:cubicBezTo>
                  <a:cubicBezTo>
                    <a:pt x="219" y="250"/>
                    <a:pt x="219" y="250"/>
                    <a:pt x="219" y="250"/>
                  </a:cubicBezTo>
                  <a:cubicBezTo>
                    <a:pt x="218" y="250"/>
                    <a:pt x="218" y="250"/>
                    <a:pt x="218" y="250"/>
                  </a:cubicBezTo>
                  <a:cubicBezTo>
                    <a:pt x="215" y="248"/>
                    <a:pt x="215" y="248"/>
                    <a:pt x="215" y="248"/>
                  </a:cubicBezTo>
                  <a:cubicBezTo>
                    <a:pt x="214" y="249"/>
                    <a:pt x="214" y="249"/>
                    <a:pt x="214" y="249"/>
                  </a:cubicBezTo>
                  <a:cubicBezTo>
                    <a:pt x="211" y="250"/>
                    <a:pt x="211" y="250"/>
                    <a:pt x="211" y="250"/>
                  </a:cubicBezTo>
                  <a:cubicBezTo>
                    <a:pt x="209" y="250"/>
                    <a:pt x="209" y="250"/>
                    <a:pt x="209" y="250"/>
                  </a:cubicBezTo>
                  <a:cubicBezTo>
                    <a:pt x="208" y="251"/>
                    <a:pt x="208" y="251"/>
                    <a:pt x="208" y="251"/>
                  </a:cubicBezTo>
                  <a:cubicBezTo>
                    <a:pt x="209" y="251"/>
                    <a:pt x="209" y="251"/>
                    <a:pt x="209" y="251"/>
                  </a:cubicBezTo>
                  <a:cubicBezTo>
                    <a:pt x="209" y="252"/>
                    <a:pt x="209" y="252"/>
                    <a:pt x="209" y="252"/>
                  </a:cubicBezTo>
                  <a:cubicBezTo>
                    <a:pt x="210" y="251"/>
                    <a:pt x="210" y="251"/>
                    <a:pt x="210" y="251"/>
                  </a:cubicBezTo>
                  <a:cubicBezTo>
                    <a:pt x="212" y="250"/>
                    <a:pt x="212" y="250"/>
                    <a:pt x="212" y="250"/>
                  </a:cubicBezTo>
                  <a:cubicBezTo>
                    <a:pt x="212" y="252"/>
                    <a:pt x="212" y="252"/>
                    <a:pt x="212" y="252"/>
                  </a:cubicBezTo>
                  <a:cubicBezTo>
                    <a:pt x="214" y="253"/>
                    <a:pt x="214" y="253"/>
                    <a:pt x="214" y="253"/>
                  </a:cubicBezTo>
                  <a:cubicBezTo>
                    <a:pt x="219" y="254"/>
                    <a:pt x="219" y="254"/>
                    <a:pt x="219" y="254"/>
                  </a:cubicBezTo>
                  <a:cubicBezTo>
                    <a:pt x="221" y="255"/>
                    <a:pt x="221" y="255"/>
                    <a:pt x="221" y="255"/>
                  </a:cubicBezTo>
                  <a:cubicBezTo>
                    <a:pt x="223" y="254"/>
                    <a:pt x="223" y="254"/>
                    <a:pt x="223" y="254"/>
                  </a:cubicBezTo>
                  <a:cubicBezTo>
                    <a:pt x="225" y="254"/>
                    <a:pt x="225" y="254"/>
                    <a:pt x="225" y="254"/>
                  </a:cubicBezTo>
                  <a:cubicBezTo>
                    <a:pt x="226" y="255"/>
                    <a:pt x="226" y="255"/>
                    <a:pt x="226" y="255"/>
                  </a:cubicBezTo>
                  <a:cubicBezTo>
                    <a:pt x="228" y="255"/>
                    <a:pt x="228" y="255"/>
                    <a:pt x="228" y="255"/>
                  </a:cubicBezTo>
                  <a:cubicBezTo>
                    <a:pt x="230" y="254"/>
                    <a:pt x="230" y="254"/>
                    <a:pt x="230" y="254"/>
                  </a:cubicBezTo>
                  <a:cubicBezTo>
                    <a:pt x="230" y="253"/>
                    <a:pt x="230" y="253"/>
                    <a:pt x="230" y="253"/>
                  </a:cubicBezTo>
                  <a:cubicBezTo>
                    <a:pt x="229" y="252"/>
                    <a:pt x="229" y="252"/>
                    <a:pt x="229" y="252"/>
                  </a:cubicBezTo>
                  <a:cubicBezTo>
                    <a:pt x="229" y="250"/>
                    <a:pt x="229" y="250"/>
                    <a:pt x="229" y="250"/>
                  </a:cubicBezTo>
                  <a:cubicBezTo>
                    <a:pt x="230" y="249"/>
                    <a:pt x="230" y="249"/>
                    <a:pt x="230" y="249"/>
                  </a:cubicBezTo>
                  <a:cubicBezTo>
                    <a:pt x="231" y="249"/>
                    <a:pt x="231" y="249"/>
                    <a:pt x="231" y="249"/>
                  </a:cubicBezTo>
                  <a:cubicBezTo>
                    <a:pt x="231" y="248"/>
                    <a:pt x="231" y="248"/>
                    <a:pt x="231" y="248"/>
                  </a:cubicBezTo>
                  <a:cubicBezTo>
                    <a:pt x="233" y="246"/>
                    <a:pt x="233" y="246"/>
                    <a:pt x="233" y="246"/>
                  </a:cubicBezTo>
                  <a:cubicBezTo>
                    <a:pt x="233" y="245"/>
                    <a:pt x="233" y="245"/>
                    <a:pt x="233" y="245"/>
                  </a:cubicBezTo>
                  <a:cubicBezTo>
                    <a:pt x="234" y="242"/>
                    <a:pt x="234" y="242"/>
                    <a:pt x="234" y="242"/>
                  </a:cubicBezTo>
                  <a:cubicBezTo>
                    <a:pt x="233" y="240"/>
                    <a:pt x="233" y="240"/>
                    <a:pt x="233" y="240"/>
                  </a:cubicBezTo>
                  <a:cubicBezTo>
                    <a:pt x="233" y="238"/>
                    <a:pt x="233" y="238"/>
                    <a:pt x="233" y="238"/>
                  </a:cubicBezTo>
                  <a:cubicBezTo>
                    <a:pt x="235" y="235"/>
                    <a:pt x="235" y="235"/>
                    <a:pt x="235" y="235"/>
                  </a:cubicBezTo>
                  <a:cubicBezTo>
                    <a:pt x="236" y="234"/>
                    <a:pt x="236" y="234"/>
                    <a:pt x="236" y="234"/>
                  </a:cubicBezTo>
                  <a:cubicBezTo>
                    <a:pt x="234" y="229"/>
                    <a:pt x="234" y="229"/>
                    <a:pt x="234" y="229"/>
                  </a:cubicBezTo>
                  <a:cubicBezTo>
                    <a:pt x="231" y="227"/>
                    <a:pt x="231" y="227"/>
                    <a:pt x="231" y="227"/>
                  </a:cubicBezTo>
                  <a:cubicBezTo>
                    <a:pt x="230" y="226"/>
                    <a:pt x="230" y="226"/>
                    <a:pt x="230" y="226"/>
                  </a:cubicBezTo>
                  <a:cubicBezTo>
                    <a:pt x="230" y="223"/>
                    <a:pt x="230" y="223"/>
                    <a:pt x="230" y="223"/>
                  </a:cubicBezTo>
                  <a:cubicBezTo>
                    <a:pt x="232" y="221"/>
                    <a:pt x="232" y="221"/>
                    <a:pt x="232" y="221"/>
                  </a:cubicBezTo>
                  <a:cubicBezTo>
                    <a:pt x="233" y="220"/>
                    <a:pt x="233" y="220"/>
                    <a:pt x="233" y="220"/>
                  </a:cubicBezTo>
                  <a:cubicBezTo>
                    <a:pt x="235" y="220"/>
                    <a:pt x="235" y="220"/>
                    <a:pt x="235" y="220"/>
                  </a:cubicBezTo>
                  <a:cubicBezTo>
                    <a:pt x="237" y="217"/>
                    <a:pt x="237" y="217"/>
                    <a:pt x="237" y="217"/>
                  </a:cubicBezTo>
                  <a:cubicBezTo>
                    <a:pt x="239" y="217"/>
                    <a:pt x="239" y="217"/>
                    <a:pt x="239" y="217"/>
                  </a:cubicBezTo>
                  <a:cubicBezTo>
                    <a:pt x="241" y="219"/>
                    <a:pt x="241" y="219"/>
                    <a:pt x="241" y="219"/>
                  </a:cubicBezTo>
                  <a:cubicBezTo>
                    <a:pt x="241" y="221"/>
                    <a:pt x="241" y="221"/>
                    <a:pt x="241" y="221"/>
                  </a:cubicBezTo>
                  <a:cubicBezTo>
                    <a:pt x="243" y="222"/>
                    <a:pt x="243" y="222"/>
                    <a:pt x="243" y="222"/>
                  </a:cubicBezTo>
                  <a:cubicBezTo>
                    <a:pt x="244" y="223"/>
                    <a:pt x="244" y="223"/>
                    <a:pt x="244" y="223"/>
                  </a:cubicBezTo>
                  <a:cubicBezTo>
                    <a:pt x="244" y="223"/>
                    <a:pt x="244" y="223"/>
                    <a:pt x="244" y="223"/>
                  </a:cubicBezTo>
                  <a:cubicBezTo>
                    <a:pt x="246" y="224"/>
                    <a:pt x="246" y="224"/>
                    <a:pt x="246" y="224"/>
                  </a:cubicBezTo>
                  <a:cubicBezTo>
                    <a:pt x="245" y="226"/>
                    <a:pt x="245" y="226"/>
                    <a:pt x="245" y="226"/>
                  </a:cubicBezTo>
                  <a:cubicBezTo>
                    <a:pt x="247" y="227"/>
                    <a:pt x="247" y="227"/>
                    <a:pt x="247" y="227"/>
                  </a:cubicBezTo>
                  <a:cubicBezTo>
                    <a:pt x="247" y="228"/>
                    <a:pt x="247" y="228"/>
                    <a:pt x="247" y="228"/>
                  </a:cubicBezTo>
                  <a:cubicBezTo>
                    <a:pt x="248" y="230"/>
                    <a:pt x="248" y="230"/>
                    <a:pt x="248" y="230"/>
                  </a:cubicBezTo>
                  <a:cubicBezTo>
                    <a:pt x="248" y="231"/>
                    <a:pt x="248" y="231"/>
                    <a:pt x="248" y="231"/>
                  </a:cubicBezTo>
                  <a:cubicBezTo>
                    <a:pt x="248" y="232"/>
                    <a:pt x="248" y="232"/>
                    <a:pt x="248" y="232"/>
                  </a:cubicBezTo>
                  <a:cubicBezTo>
                    <a:pt x="249" y="233"/>
                    <a:pt x="249" y="233"/>
                    <a:pt x="249" y="233"/>
                  </a:cubicBezTo>
                  <a:cubicBezTo>
                    <a:pt x="250" y="233"/>
                    <a:pt x="250" y="233"/>
                    <a:pt x="250" y="233"/>
                  </a:cubicBezTo>
                  <a:cubicBezTo>
                    <a:pt x="252" y="234"/>
                    <a:pt x="252" y="234"/>
                    <a:pt x="252" y="234"/>
                  </a:cubicBezTo>
                  <a:cubicBezTo>
                    <a:pt x="254" y="234"/>
                    <a:pt x="254" y="234"/>
                    <a:pt x="254" y="234"/>
                  </a:cubicBezTo>
                  <a:cubicBezTo>
                    <a:pt x="255" y="234"/>
                    <a:pt x="255" y="234"/>
                    <a:pt x="255" y="234"/>
                  </a:cubicBezTo>
                  <a:cubicBezTo>
                    <a:pt x="256" y="234"/>
                    <a:pt x="256" y="234"/>
                    <a:pt x="256" y="234"/>
                  </a:cubicBezTo>
                  <a:cubicBezTo>
                    <a:pt x="257" y="233"/>
                    <a:pt x="257" y="233"/>
                    <a:pt x="257" y="233"/>
                  </a:cubicBezTo>
                  <a:cubicBezTo>
                    <a:pt x="258" y="232"/>
                    <a:pt x="258" y="232"/>
                    <a:pt x="258" y="232"/>
                  </a:cubicBezTo>
                  <a:cubicBezTo>
                    <a:pt x="257" y="232"/>
                    <a:pt x="257" y="232"/>
                    <a:pt x="257" y="232"/>
                  </a:cubicBezTo>
                  <a:cubicBezTo>
                    <a:pt x="256" y="232"/>
                    <a:pt x="256" y="232"/>
                    <a:pt x="256" y="232"/>
                  </a:cubicBezTo>
                  <a:cubicBezTo>
                    <a:pt x="255" y="231"/>
                    <a:pt x="255" y="231"/>
                    <a:pt x="255" y="231"/>
                  </a:cubicBezTo>
                  <a:cubicBezTo>
                    <a:pt x="254" y="233"/>
                    <a:pt x="254" y="233"/>
                    <a:pt x="254" y="233"/>
                  </a:cubicBezTo>
                  <a:cubicBezTo>
                    <a:pt x="252" y="233"/>
                    <a:pt x="252" y="233"/>
                    <a:pt x="252" y="233"/>
                  </a:cubicBezTo>
                  <a:cubicBezTo>
                    <a:pt x="252" y="232"/>
                    <a:pt x="252" y="232"/>
                    <a:pt x="252" y="232"/>
                  </a:cubicBezTo>
                  <a:cubicBezTo>
                    <a:pt x="250" y="232"/>
                    <a:pt x="250" y="232"/>
                    <a:pt x="250" y="232"/>
                  </a:cubicBezTo>
                  <a:cubicBezTo>
                    <a:pt x="249" y="231"/>
                    <a:pt x="249" y="231"/>
                    <a:pt x="249" y="231"/>
                  </a:cubicBezTo>
                  <a:cubicBezTo>
                    <a:pt x="250" y="230"/>
                    <a:pt x="250" y="230"/>
                    <a:pt x="250" y="230"/>
                  </a:cubicBezTo>
                  <a:cubicBezTo>
                    <a:pt x="249" y="229"/>
                    <a:pt x="249" y="229"/>
                    <a:pt x="249" y="229"/>
                  </a:cubicBezTo>
                  <a:cubicBezTo>
                    <a:pt x="248" y="228"/>
                    <a:pt x="248" y="228"/>
                    <a:pt x="248" y="228"/>
                  </a:cubicBezTo>
                  <a:cubicBezTo>
                    <a:pt x="248" y="225"/>
                    <a:pt x="248" y="225"/>
                    <a:pt x="248" y="225"/>
                  </a:cubicBezTo>
                  <a:cubicBezTo>
                    <a:pt x="250" y="225"/>
                    <a:pt x="250" y="225"/>
                    <a:pt x="250" y="225"/>
                  </a:cubicBezTo>
                  <a:cubicBezTo>
                    <a:pt x="251" y="224"/>
                    <a:pt x="251" y="224"/>
                    <a:pt x="251" y="224"/>
                  </a:cubicBezTo>
                  <a:cubicBezTo>
                    <a:pt x="250" y="224"/>
                    <a:pt x="250" y="224"/>
                    <a:pt x="250" y="224"/>
                  </a:cubicBezTo>
                  <a:cubicBezTo>
                    <a:pt x="249" y="223"/>
                    <a:pt x="249" y="223"/>
                    <a:pt x="249" y="223"/>
                  </a:cubicBezTo>
                  <a:cubicBezTo>
                    <a:pt x="249" y="222"/>
                    <a:pt x="249" y="222"/>
                    <a:pt x="249" y="222"/>
                  </a:cubicBezTo>
                  <a:cubicBezTo>
                    <a:pt x="249" y="221"/>
                    <a:pt x="249" y="221"/>
                    <a:pt x="249" y="221"/>
                  </a:cubicBezTo>
                  <a:cubicBezTo>
                    <a:pt x="247" y="220"/>
                    <a:pt x="247" y="220"/>
                    <a:pt x="247" y="220"/>
                  </a:cubicBezTo>
                  <a:cubicBezTo>
                    <a:pt x="247" y="219"/>
                    <a:pt x="247" y="219"/>
                    <a:pt x="247" y="219"/>
                  </a:cubicBezTo>
                  <a:cubicBezTo>
                    <a:pt x="245" y="217"/>
                    <a:pt x="245" y="217"/>
                    <a:pt x="245" y="217"/>
                  </a:cubicBezTo>
                  <a:cubicBezTo>
                    <a:pt x="243" y="217"/>
                    <a:pt x="243" y="217"/>
                    <a:pt x="243" y="217"/>
                  </a:cubicBezTo>
                  <a:cubicBezTo>
                    <a:pt x="240" y="216"/>
                    <a:pt x="240" y="216"/>
                    <a:pt x="240" y="216"/>
                  </a:cubicBezTo>
                  <a:cubicBezTo>
                    <a:pt x="239" y="215"/>
                    <a:pt x="239" y="215"/>
                    <a:pt x="239" y="215"/>
                  </a:cubicBezTo>
                  <a:cubicBezTo>
                    <a:pt x="238" y="215"/>
                    <a:pt x="238" y="215"/>
                    <a:pt x="238" y="215"/>
                  </a:cubicBezTo>
                  <a:cubicBezTo>
                    <a:pt x="236" y="214"/>
                    <a:pt x="236" y="214"/>
                    <a:pt x="236" y="214"/>
                  </a:cubicBezTo>
                  <a:cubicBezTo>
                    <a:pt x="234" y="214"/>
                    <a:pt x="234" y="214"/>
                    <a:pt x="234" y="214"/>
                  </a:cubicBezTo>
                  <a:cubicBezTo>
                    <a:pt x="233" y="214"/>
                    <a:pt x="233" y="214"/>
                    <a:pt x="233" y="214"/>
                  </a:cubicBezTo>
                  <a:cubicBezTo>
                    <a:pt x="231" y="215"/>
                    <a:pt x="231" y="215"/>
                    <a:pt x="231" y="215"/>
                  </a:cubicBezTo>
                  <a:cubicBezTo>
                    <a:pt x="231" y="217"/>
                    <a:pt x="231" y="217"/>
                    <a:pt x="231" y="217"/>
                  </a:cubicBezTo>
                  <a:cubicBezTo>
                    <a:pt x="230" y="218"/>
                    <a:pt x="230" y="218"/>
                    <a:pt x="230" y="218"/>
                  </a:cubicBezTo>
                  <a:cubicBezTo>
                    <a:pt x="228" y="217"/>
                    <a:pt x="228" y="217"/>
                    <a:pt x="228" y="217"/>
                  </a:cubicBezTo>
                  <a:cubicBezTo>
                    <a:pt x="226" y="218"/>
                    <a:pt x="226" y="218"/>
                    <a:pt x="226" y="218"/>
                  </a:cubicBezTo>
                  <a:cubicBezTo>
                    <a:pt x="224" y="218"/>
                    <a:pt x="224" y="218"/>
                    <a:pt x="224" y="218"/>
                  </a:cubicBezTo>
                  <a:cubicBezTo>
                    <a:pt x="224" y="217"/>
                    <a:pt x="224" y="217"/>
                    <a:pt x="224" y="217"/>
                  </a:cubicBezTo>
                  <a:cubicBezTo>
                    <a:pt x="224" y="215"/>
                    <a:pt x="224" y="215"/>
                    <a:pt x="224" y="215"/>
                  </a:cubicBezTo>
                  <a:cubicBezTo>
                    <a:pt x="224" y="214"/>
                    <a:pt x="224" y="214"/>
                    <a:pt x="224" y="214"/>
                  </a:cubicBezTo>
                  <a:cubicBezTo>
                    <a:pt x="221" y="211"/>
                    <a:pt x="221" y="211"/>
                    <a:pt x="221" y="211"/>
                  </a:cubicBezTo>
                  <a:cubicBezTo>
                    <a:pt x="220" y="210"/>
                    <a:pt x="220" y="210"/>
                    <a:pt x="220" y="210"/>
                  </a:cubicBezTo>
                  <a:cubicBezTo>
                    <a:pt x="221" y="207"/>
                    <a:pt x="221" y="207"/>
                    <a:pt x="221" y="207"/>
                  </a:cubicBezTo>
                  <a:cubicBezTo>
                    <a:pt x="219" y="205"/>
                    <a:pt x="219" y="205"/>
                    <a:pt x="219" y="205"/>
                  </a:cubicBezTo>
                  <a:cubicBezTo>
                    <a:pt x="220" y="203"/>
                    <a:pt x="220" y="203"/>
                    <a:pt x="220" y="203"/>
                  </a:cubicBezTo>
                  <a:cubicBezTo>
                    <a:pt x="220" y="199"/>
                    <a:pt x="220" y="199"/>
                    <a:pt x="220" y="199"/>
                  </a:cubicBezTo>
                  <a:cubicBezTo>
                    <a:pt x="219" y="197"/>
                    <a:pt x="219" y="197"/>
                    <a:pt x="219" y="197"/>
                  </a:cubicBezTo>
                  <a:cubicBezTo>
                    <a:pt x="217" y="195"/>
                    <a:pt x="217" y="195"/>
                    <a:pt x="217" y="195"/>
                  </a:cubicBezTo>
                  <a:cubicBezTo>
                    <a:pt x="216" y="195"/>
                    <a:pt x="216" y="195"/>
                    <a:pt x="216" y="195"/>
                  </a:cubicBezTo>
                  <a:cubicBezTo>
                    <a:pt x="215" y="193"/>
                    <a:pt x="215" y="193"/>
                    <a:pt x="215" y="193"/>
                  </a:cubicBezTo>
                  <a:cubicBezTo>
                    <a:pt x="212" y="191"/>
                    <a:pt x="212" y="191"/>
                    <a:pt x="212" y="191"/>
                  </a:cubicBezTo>
                  <a:cubicBezTo>
                    <a:pt x="210" y="190"/>
                    <a:pt x="210" y="190"/>
                    <a:pt x="210" y="190"/>
                  </a:cubicBezTo>
                  <a:cubicBezTo>
                    <a:pt x="210" y="188"/>
                    <a:pt x="210" y="188"/>
                    <a:pt x="210" y="188"/>
                  </a:cubicBezTo>
                  <a:cubicBezTo>
                    <a:pt x="211" y="186"/>
                    <a:pt x="211" y="186"/>
                    <a:pt x="211" y="186"/>
                  </a:cubicBezTo>
                  <a:cubicBezTo>
                    <a:pt x="210" y="184"/>
                    <a:pt x="210" y="184"/>
                    <a:pt x="210" y="184"/>
                  </a:cubicBezTo>
                  <a:cubicBezTo>
                    <a:pt x="209" y="183"/>
                    <a:pt x="209" y="183"/>
                    <a:pt x="209" y="183"/>
                  </a:cubicBezTo>
                  <a:cubicBezTo>
                    <a:pt x="209" y="182"/>
                    <a:pt x="209" y="182"/>
                    <a:pt x="209" y="182"/>
                  </a:cubicBezTo>
                  <a:cubicBezTo>
                    <a:pt x="211" y="181"/>
                    <a:pt x="211" y="181"/>
                    <a:pt x="211" y="181"/>
                  </a:cubicBezTo>
                  <a:cubicBezTo>
                    <a:pt x="213" y="178"/>
                    <a:pt x="213" y="178"/>
                    <a:pt x="213" y="178"/>
                  </a:cubicBezTo>
                  <a:cubicBezTo>
                    <a:pt x="214" y="176"/>
                    <a:pt x="214" y="176"/>
                    <a:pt x="214" y="176"/>
                  </a:cubicBezTo>
                  <a:cubicBezTo>
                    <a:pt x="213" y="172"/>
                    <a:pt x="213" y="172"/>
                    <a:pt x="213" y="172"/>
                  </a:cubicBezTo>
                  <a:cubicBezTo>
                    <a:pt x="210" y="167"/>
                    <a:pt x="210" y="167"/>
                    <a:pt x="210" y="167"/>
                  </a:cubicBezTo>
                  <a:cubicBezTo>
                    <a:pt x="211" y="167"/>
                    <a:pt x="211" y="167"/>
                    <a:pt x="211" y="167"/>
                  </a:cubicBezTo>
                  <a:cubicBezTo>
                    <a:pt x="213" y="168"/>
                    <a:pt x="213" y="168"/>
                    <a:pt x="213" y="168"/>
                  </a:cubicBezTo>
                  <a:cubicBezTo>
                    <a:pt x="213" y="170"/>
                    <a:pt x="213" y="170"/>
                    <a:pt x="213" y="170"/>
                  </a:cubicBezTo>
                  <a:cubicBezTo>
                    <a:pt x="214" y="170"/>
                    <a:pt x="214" y="170"/>
                    <a:pt x="214" y="170"/>
                  </a:cubicBezTo>
                  <a:cubicBezTo>
                    <a:pt x="214" y="170"/>
                    <a:pt x="214" y="170"/>
                    <a:pt x="214" y="170"/>
                  </a:cubicBezTo>
                  <a:cubicBezTo>
                    <a:pt x="215" y="172"/>
                    <a:pt x="215" y="172"/>
                    <a:pt x="215" y="172"/>
                  </a:cubicBezTo>
                  <a:cubicBezTo>
                    <a:pt x="216" y="174"/>
                    <a:pt x="216" y="174"/>
                    <a:pt x="216" y="174"/>
                  </a:cubicBezTo>
                  <a:cubicBezTo>
                    <a:pt x="216" y="177"/>
                    <a:pt x="216" y="177"/>
                    <a:pt x="216" y="177"/>
                  </a:cubicBezTo>
                  <a:cubicBezTo>
                    <a:pt x="217" y="178"/>
                    <a:pt x="217" y="178"/>
                    <a:pt x="217" y="178"/>
                  </a:cubicBezTo>
                  <a:cubicBezTo>
                    <a:pt x="216" y="180"/>
                    <a:pt x="216" y="180"/>
                    <a:pt x="216" y="180"/>
                  </a:cubicBezTo>
                  <a:cubicBezTo>
                    <a:pt x="217" y="181"/>
                    <a:pt x="217" y="181"/>
                    <a:pt x="217" y="181"/>
                  </a:cubicBezTo>
                  <a:cubicBezTo>
                    <a:pt x="219" y="183"/>
                    <a:pt x="219" y="183"/>
                    <a:pt x="219" y="183"/>
                  </a:cubicBezTo>
                  <a:cubicBezTo>
                    <a:pt x="219" y="184"/>
                    <a:pt x="219" y="184"/>
                    <a:pt x="219" y="184"/>
                  </a:cubicBezTo>
                  <a:cubicBezTo>
                    <a:pt x="220" y="185"/>
                    <a:pt x="220" y="185"/>
                    <a:pt x="220" y="185"/>
                  </a:cubicBezTo>
                  <a:cubicBezTo>
                    <a:pt x="220" y="186"/>
                    <a:pt x="220" y="186"/>
                    <a:pt x="220" y="186"/>
                  </a:cubicBezTo>
                  <a:cubicBezTo>
                    <a:pt x="219" y="186"/>
                    <a:pt x="219" y="186"/>
                    <a:pt x="219" y="186"/>
                  </a:cubicBezTo>
                  <a:cubicBezTo>
                    <a:pt x="219" y="187"/>
                    <a:pt x="219" y="187"/>
                    <a:pt x="219" y="187"/>
                  </a:cubicBezTo>
                  <a:cubicBezTo>
                    <a:pt x="221" y="187"/>
                    <a:pt x="221" y="187"/>
                    <a:pt x="221" y="187"/>
                  </a:cubicBezTo>
                  <a:cubicBezTo>
                    <a:pt x="223" y="188"/>
                    <a:pt x="223" y="188"/>
                    <a:pt x="223" y="188"/>
                  </a:cubicBezTo>
                  <a:cubicBezTo>
                    <a:pt x="225" y="188"/>
                    <a:pt x="225" y="188"/>
                    <a:pt x="225" y="188"/>
                  </a:cubicBezTo>
                  <a:cubicBezTo>
                    <a:pt x="226" y="188"/>
                    <a:pt x="226" y="188"/>
                    <a:pt x="226" y="188"/>
                  </a:cubicBezTo>
                  <a:cubicBezTo>
                    <a:pt x="227" y="189"/>
                    <a:pt x="227" y="189"/>
                    <a:pt x="227" y="189"/>
                  </a:cubicBezTo>
                  <a:cubicBezTo>
                    <a:pt x="228" y="190"/>
                    <a:pt x="228" y="190"/>
                    <a:pt x="228" y="190"/>
                  </a:cubicBezTo>
                  <a:cubicBezTo>
                    <a:pt x="229" y="188"/>
                    <a:pt x="229" y="188"/>
                    <a:pt x="229" y="188"/>
                  </a:cubicBezTo>
                  <a:cubicBezTo>
                    <a:pt x="230" y="188"/>
                    <a:pt x="230" y="188"/>
                    <a:pt x="230" y="188"/>
                  </a:cubicBezTo>
                  <a:cubicBezTo>
                    <a:pt x="231" y="187"/>
                    <a:pt x="231" y="187"/>
                    <a:pt x="231" y="187"/>
                  </a:cubicBezTo>
                  <a:cubicBezTo>
                    <a:pt x="233" y="188"/>
                    <a:pt x="233" y="188"/>
                    <a:pt x="233" y="188"/>
                  </a:cubicBezTo>
                  <a:cubicBezTo>
                    <a:pt x="234" y="190"/>
                    <a:pt x="234" y="190"/>
                    <a:pt x="234" y="190"/>
                  </a:cubicBezTo>
                  <a:cubicBezTo>
                    <a:pt x="235" y="190"/>
                    <a:pt x="235" y="190"/>
                    <a:pt x="235" y="190"/>
                  </a:cubicBezTo>
                  <a:cubicBezTo>
                    <a:pt x="237" y="191"/>
                    <a:pt x="237" y="191"/>
                    <a:pt x="237" y="191"/>
                  </a:cubicBezTo>
                  <a:cubicBezTo>
                    <a:pt x="240" y="190"/>
                    <a:pt x="240" y="190"/>
                    <a:pt x="240" y="190"/>
                  </a:cubicBezTo>
                  <a:cubicBezTo>
                    <a:pt x="241" y="189"/>
                    <a:pt x="241" y="189"/>
                    <a:pt x="241" y="189"/>
                  </a:cubicBezTo>
                  <a:cubicBezTo>
                    <a:pt x="239" y="190"/>
                    <a:pt x="239" y="190"/>
                    <a:pt x="239" y="190"/>
                  </a:cubicBezTo>
                  <a:cubicBezTo>
                    <a:pt x="237" y="190"/>
                    <a:pt x="237" y="190"/>
                    <a:pt x="237" y="190"/>
                  </a:cubicBezTo>
                  <a:cubicBezTo>
                    <a:pt x="237" y="188"/>
                    <a:pt x="237" y="188"/>
                    <a:pt x="237" y="188"/>
                  </a:cubicBezTo>
                  <a:cubicBezTo>
                    <a:pt x="236" y="188"/>
                    <a:pt x="236" y="188"/>
                    <a:pt x="236" y="188"/>
                  </a:cubicBezTo>
                  <a:cubicBezTo>
                    <a:pt x="235" y="186"/>
                    <a:pt x="235" y="186"/>
                    <a:pt x="235" y="186"/>
                  </a:cubicBezTo>
                  <a:cubicBezTo>
                    <a:pt x="233" y="186"/>
                    <a:pt x="233" y="186"/>
                    <a:pt x="233" y="186"/>
                  </a:cubicBezTo>
                  <a:cubicBezTo>
                    <a:pt x="233" y="185"/>
                    <a:pt x="233" y="185"/>
                    <a:pt x="233" y="185"/>
                  </a:cubicBezTo>
                  <a:cubicBezTo>
                    <a:pt x="232" y="185"/>
                    <a:pt x="232" y="185"/>
                    <a:pt x="232" y="185"/>
                  </a:cubicBezTo>
                  <a:cubicBezTo>
                    <a:pt x="231" y="186"/>
                    <a:pt x="231" y="186"/>
                    <a:pt x="231" y="186"/>
                  </a:cubicBezTo>
                  <a:cubicBezTo>
                    <a:pt x="228" y="186"/>
                    <a:pt x="228" y="186"/>
                    <a:pt x="228" y="186"/>
                  </a:cubicBezTo>
                  <a:cubicBezTo>
                    <a:pt x="227" y="185"/>
                    <a:pt x="227" y="185"/>
                    <a:pt x="227" y="185"/>
                  </a:cubicBezTo>
                  <a:cubicBezTo>
                    <a:pt x="225" y="185"/>
                    <a:pt x="225" y="185"/>
                    <a:pt x="225" y="185"/>
                  </a:cubicBezTo>
                  <a:cubicBezTo>
                    <a:pt x="223" y="183"/>
                    <a:pt x="223" y="183"/>
                    <a:pt x="223" y="183"/>
                  </a:cubicBezTo>
                  <a:cubicBezTo>
                    <a:pt x="222" y="181"/>
                    <a:pt x="222" y="181"/>
                    <a:pt x="222" y="181"/>
                  </a:cubicBezTo>
                  <a:cubicBezTo>
                    <a:pt x="222" y="181"/>
                    <a:pt x="222" y="181"/>
                    <a:pt x="222" y="181"/>
                  </a:cubicBezTo>
                  <a:cubicBezTo>
                    <a:pt x="220" y="178"/>
                    <a:pt x="220" y="178"/>
                    <a:pt x="220" y="178"/>
                  </a:cubicBezTo>
                  <a:cubicBezTo>
                    <a:pt x="221" y="178"/>
                    <a:pt x="221" y="178"/>
                    <a:pt x="221" y="178"/>
                  </a:cubicBezTo>
                  <a:cubicBezTo>
                    <a:pt x="221" y="177"/>
                    <a:pt x="221" y="177"/>
                    <a:pt x="221" y="177"/>
                  </a:cubicBezTo>
                  <a:cubicBezTo>
                    <a:pt x="223" y="176"/>
                    <a:pt x="223" y="176"/>
                    <a:pt x="223" y="176"/>
                  </a:cubicBezTo>
                  <a:cubicBezTo>
                    <a:pt x="224" y="176"/>
                    <a:pt x="224" y="176"/>
                    <a:pt x="224" y="176"/>
                  </a:cubicBezTo>
                  <a:cubicBezTo>
                    <a:pt x="226" y="178"/>
                    <a:pt x="226" y="178"/>
                    <a:pt x="226" y="178"/>
                  </a:cubicBezTo>
                  <a:cubicBezTo>
                    <a:pt x="228" y="179"/>
                    <a:pt x="228" y="179"/>
                    <a:pt x="228" y="179"/>
                  </a:cubicBezTo>
                  <a:cubicBezTo>
                    <a:pt x="230" y="179"/>
                    <a:pt x="230" y="179"/>
                    <a:pt x="230" y="179"/>
                  </a:cubicBezTo>
                  <a:cubicBezTo>
                    <a:pt x="232" y="176"/>
                    <a:pt x="232" y="176"/>
                    <a:pt x="232" y="176"/>
                  </a:cubicBezTo>
                  <a:cubicBezTo>
                    <a:pt x="230" y="174"/>
                    <a:pt x="230" y="174"/>
                    <a:pt x="230" y="174"/>
                  </a:cubicBezTo>
                  <a:cubicBezTo>
                    <a:pt x="228" y="173"/>
                    <a:pt x="228" y="173"/>
                    <a:pt x="228" y="173"/>
                  </a:cubicBezTo>
                  <a:cubicBezTo>
                    <a:pt x="226" y="175"/>
                    <a:pt x="226" y="175"/>
                    <a:pt x="226" y="175"/>
                  </a:cubicBezTo>
                  <a:cubicBezTo>
                    <a:pt x="225" y="174"/>
                    <a:pt x="225" y="174"/>
                    <a:pt x="225" y="174"/>
                  </a:cubicBezTo>
                  <a:cubicBezTo>
                    <a:pt x="226" y="173"/>
                    <a:pt x="226" y="173"/>
                    <a:pt x="226" y="173"/>
                  </a:cubicBezTo>
                  <a:cubicBezTo>
                    <a:pt x="226" y="173"/>
                    <a:pt x="226" y="173"/>
                    <a:pt x="226" y="173"/>
                  </a:cubicBezTo>
                  <a:cubicBezTo>
                    <a:pt x="227" y="173"/>
                    <a:pt x="227" y="173"/>
                    <a:pt x="227" y="173"/>
                  </a:cubicBezTo>
                  <a:cubicBezTo>
                    <a:pt x="227" y="172"/>
                    <a:pt x="227" y="172"/>
                    <a:pt x="227" y="172"/>
                  </a:cubicBezTo>
                  <a:cubicBezTo>
                    <a:pt x="229" y="169"/>
                    <a:pt x="229" y="169"/>
                    <a:pt x="229" y="169"/>
                  </a:cubicBezTo>
                  <a:cubicBezTo>
                    <a:pt x="230" y="168"/>
                    <a:pt x="230" y="168"/>
                    <a:pt x="230" y="168"/>
                  </a:cubicBezTo>
                  <a:cubicBezTo>
                    <a:pt x="231" y="169"/>
                    <a:pt x="231" y="169"/>
                    <a:pt x="231" y="169"/>
                  </a:cubicBezTo>
                  <a:cubicBezTo>
                    <a:pt x="236" y="169"/>
                    <a:pt x="236" y="169"/>
                    <a:pt x="236" y="169"/>
                  </a:cubicBezTo>
                  <a:cubicBezTo>
                    <a:pt x="237" y="170"/>
                    <a:pt x="237" y="170"/>
                    <a:pt x="237" y="170"/>
                  </a:cubicBezTo>
                  <a:cubicBezTo>
                    <a:pt x="239" y="171"/>
                    <a:pt x="239" y="171"/>
                    <a:pt x="239" y="171"/>
                  </a:cubicBezTo>
                  <a:cubicBezTo>
                    <a:pt x="242" y="172"/>
                    <a:pt x="242" y="172"/>
                    <a:pt x="242" y="172"/>
                  </a:cubicBezTo>
                  <a:cubicBezTo>
                    <a:pt x="243" y="173"/>
                    <a:pt x="243" y="173"/>
                    <a:pt x="243" y="173"/>
                  </a:cubicBezTo>
                  <a:cubicBezTo>
                    <a:pt x="244" y="174"/>
                    <a:pt x="244" y="174"/>
                    <a:pt x="244" y="174"/>
                  </a:cubicBezTo>
                  <a:cubicBezTo>
                    <a:pt x="247" y="177"/>
                    <a:pt x="247" y="177"/>
                    <a:pt x="247" y="177"/>
                  </a:cubicBezTo>
                  <a:cubicBezTo>
                    <a:pt x="248" y="177"/>
                    <a:pt x="248" y="177"/>
                    <a:pt x="248" y="177"/>
                  </a:cubicBezTo>
                  <a:cubicBezTo>
                    <a:pt x="252" y="176"/>
                    <a:pt x="252" y="176"/>
                    <a:pt x="252" y="176"/>
                  </a:cubicBezTo>
                  <a:cubicBezTo>
                    <a:pt x="254" y="175"/>
                    <a:pt x="254" y="175"/>
                    <a:pt x="254" y="175"/>
                  </a:cubicBezTo>
                  <a:cubicBezTo>
                    <a:pt x="255" y="176"/>
                    <a:pt x="255" y="176"/>
                    <a:pt x="255" y="176"/>
                  </a:cubicBezTo>
                  <a:cubicBezTo>
                    <a:pt x="256" y="175"/>
                    <a:pt x="256" y="175"/>
                    <a:pt x="256" y="175"/>
                  </a:cubicBezTo>
                  <a:cubicBezTo>
                    <a:pt x="257" y="176"/>
                    <a:pt x="257" y="176"/>
                    <a:pt x="257" y="176"/>
                  </a:cubicBezTo>
                  <a:cubicBezTo>
                    <a:pt x="257" y="178"/>
                    <a:pt x="257" y="178"/>
                    <a:pt x="257" y="178"/>
                  </a:cubicBezTo>
                  <a:cubicBezTo>
                    <a:pt x="257" y="179"/>
                    <a:pt x="257" y="179"/>
                    <a:pt x="257" y="179"/>
                  </a:cubicBezTo>
                  <a:cubicBezTo>
                    <a:pt x="257" y="180"/>
                    <a:pt x="257" y="180"/>
                    <a:pt x="257" y="180"/>
                  </a:cubicBezTo>
                  <a:cubicBezTo>
                    <a:pt x="255" y="181"/>
                    <a:pt x="255" y="181"/>
                    <a:pt x="255" y="181"/>
                  </a:cubicBezTo>
                  <a:cubicBezTo>
                    <a:pt x="255" y="183"/>
                    <a:pt x="255" y="183"/>
                    <a:pt x="255" y="183"/>
                  </a:cubicBezTo>
                  <a:cubicBezTo>
                    <a:pt x="256" y="184"/>
                    <a:pt x="256" y="184"/>
                    <a:pt x="256" y="184"/>
                  </a:cubicBezTo>
                  <a:cubicBezTo>
                    <a:pt x="256" y="186"/>
                    <a:pt x="256" y="186"/>
                    <a:pt x="256" y="186"/>
                  </a:cubicBezTo>
                  <a:cubicBezTo>
                    <a:pt x="258" y="188"/>
                    <a:pt x="258" y="188"/>
                    <a:pt x="258" y="188"/>
                  </a:cubicBezTo>
                  <a:cubicBezTo>
                    <a:pt x="258" y="189"/>
                    <a:pt x="258" y="189"/>
                    <a:pt x="258" y="189"/>
                  </a:cubicBezTo>
                  <a:cubicBezTo>
                    <a:pt x="257" y="190"/>
                    <a:pt x="257" y="190"/>
                    <a:pt x="257" y="190"/>
                  </a:cubicBezTo>
                  <a:cubicBezTo>
                    <a:pt x="258" y="194"/>
                    <a:pt x="258" y="194"/>
                    <a:pt x="258" y="194"/>
                  </a:cubicBezTo>
                  <a:cubicBezTo>
                    <a:pt x="259" y="194"/>
                    <a:pt x="259" y="194"/>
                    <a:pt x="259" y="194"/>
                  </a:cubicBezTo>
                  <a:cubicBezTo>
                    <a:pt x="259" y="193"/>
                    <a:pt x="259" y="193"/>
                    <a:pt x="259" y="193"/>
                  </a:cubicBezTo>
                  <a:cubicBezTo>
                    <a:pt x="259" y="192"/>
                    <a:pt x="259" y="192"/>
                    <a:pt x="259" y="192"/>
                  </a:cubicBezTo>
                  <a:cubicBezTo>
                    <a:pt x="260" y="191"/>
                    <a:pt x="260" y="191"/>
                    <a:pt x="260" y="191"/>
                  </a:cubicBezTo>
                  <a:cubicBezTo>
                    <a:pt x="259" y="190"/>
                    <a:pt x="259" y="190"/>
                    <a:pt x="259" y="190"/>
                  </a:cubicBezTo>
                  <a:cubicBezTo>
                    <a:pt x="260" y="189"/>
                    <a:pt x="260" y="189"/>
                    <a:pt x="260" y="189"/>
                  </a:cubicBezTo>
                  <a:cubicBezTo>
                    <a:pt x="261" y="187"/>
                    <a:pt x="261" y="187"/>
                    <a:pt x="261" y="187"/>
                  </a:cubicBezTo>
                  <a:cubicBezTo>
                    <a:pt x="262" y="188"/>
                    <a:pt x="262" y="188"/>
                    <a:pt x="262" y="188"/>
                  </a:cubicBezTo>
                  <a:cubicBezTo>
                    <a:pt x="263" y="190"/>
                    <a:pt x="263" y="190"/>
                    <a:pt x="263" y="190"/>
                  </a:cubicBezTo>
                  <a:cubicBezTo>
                    <a:pt x="263" y="193"/>
                    <a:pt x="263" y="193"/>
                    <a:pt x="263" y="193"/>
                  </a:cubicBezTo>
                  <a:cubicBezTo>
                    <a:pt x="263" y="194"/>
                    <a:pt x="263" y="194"/>
                    <a:pt x="263" y="194"/>
                  </a:cubicBezTo>
                  <a:cubicBezTo>
                    <a:pt x="263" y="195"/>
                    <a:pt x="263" y="195"/>
                    <a:pt x="263" y="195"/>
                  </a:cubicBezTo>
                  <a:cubicBezTo>
                    <a:pt x="263" y="196"/>
                    <a:pt x="263" y="196"/>
                    <a:pt x="263" y="196"/>
                  </a:cubicBezTo>
                  <a:cubicBezTo>
                    <a:pt x="262" y="197"/>
                    <a:pt x="262" y="197"/>
                    <a:pt x="262" y="197"/>
                  </a:cubicBezTo>
                  <a:cubicBezTo>
                    <a:pt x="264" y="198"/>
                    <a:pt x="264" y="198"/>
                    <a:pt x="264" y="198"/>
                  </a:cubicBezTo>
                  <a:cubicBezTo>
                    <a:pt x="266" y="198"/>
                    <a:pt x="266" y="198"/>
                    <a:pt x="266" y="198"/>
                  </a:cubicBezTo>
                  <a:cubicBezTo>
                    <a:pt x="268" y="198"/>
                    <a:pt x="268" y="198"/>
                    <a:pt x="268" y="198"/>
                  </a:cubicBezTo>
                  <a:cubicBezTo>
                    <a:pt x="269" y="200"/>
                    <a:pt x="269" y="200"/>
                    <a:pt x="269" y="200"/>
                  </a:cubicBezTo>
                  <a:cubicBezTo>
                    <a:pt x="269" y="201"/>
                    <a:pt x="269" y="201"/>
                    <a:pt x="269" y="201"/>
                  </a:cubicBezTo>
                  <a:cubicBezTo>
                    <a:pt x="271" y="202"/>
                    <a:pt x="271" y="202"/>
                    <a:pt x="271" y="202"/>
                  </a:cubicBezTo>
                  <a:cubicBezTo>
                    <a:pt x="273" y="202"/>
                    <a:pt x="273" y="202"/>
                    <a:pt x="273" y="202"/>
                  </a:cubicBezTo>
                  <a:cubicBezTo>
                    <a:pt x="276" y="205"/>
                    <a:pt x="276" y="205"/>
                    <a:pt x="276" y="205"/>
                  </a:cubicBezTo>
                  <a:cubicBezTo>
                    <a:pt x="275" y="204"/>
                    <a:pt x="275" y="204"/>
                    <a:pt x="275" y="204"/>
                  </a:cubicBezTo>
                  <a:cubicBezTo>
                    <a:pt x="276" y="202"/>
                    <a:pt x="276" y="202"/>
                    <a:pt x="276" y="202"/>
                  </a:cubicBezTo>
                  <a:cubicBezTo>
                    <a:pt x="277" y="200"/>
                    <a:pt x="277" y="200"/>
                    <a:pt x="277" y="200"/>
                  </a:cubicBezTo>
                  <a:cubicBezTo>
                    <a:pt x="279" y="200"/>
                    <a:pt x="279" y="200"/>
                    <a:pt x="279" y="200"/>
                  </a:cubicBezTo>
                  <a:cubicBezTo>
                    <a:pt x="282" y="202"/>
                    <a:pt x="282" y="202"/>
                    <a:pt x="282" y="202"/>
                  </a:cubicBezTo>
                  <a:cubicBezTo>
                    <a:pt x="283" y="202"/>
                    <a:pt x="283" y="202"/>
                    <a:pt x="283" y="202"/>
                  </a:cubicBezTo>
                  <a:cubicBezTo>
                    <a:pt x="284" y="204"/>
                    <a:pt x="284" y="204"/>
                    <a:pt x="284" y="204"/>
                  </a:cubicBezTo>
                  <a:cubicBezTo>
                    <a:pt x="285" y="206"/>
                    <a:pt x="285" y="206"/>
                    <a:pt x="285" y="206"/>
                  </a:cubicBezTo>
                  <a:cubicBezTo>
                    <a:pt x="285" y="203"/>
                    <a:pt x="285" y="203"/>
                    <a:pt x="285" y="203"/>
                  </a:cubicBezTo>
                  <a:cubicBezTo>
                    <a:pt x="284" y="202"/>
                    <a:pt x="284" y="202"/>
                    <a:pt x="284" y="202"/>
                  </a:cubicBezTo>
                  <a:cubicBezTo>
                    <a:pt x="283" y="202"/>
                    <a:pt x="283" y="202"/>
                    <a:pt x="283" y="202"/>
                  </a:cubicBezTo>
                  <a:cubicBezTo>
                    <a:pt x="281" y="201"/>
                    <a:pt x="281" y="201"/>
                    <a:pt x="281" y="201"/>
                  </a:cubicBezTo>
                  <a:cubicBezTo>
                    <a:pt x="279" y="200"/>
                    <a:pt x="279" y="200"/>
                    <a:pt x="279" y="200"/>
                  </a:cubicBezTo>
                  <a:cubicBezTo>
                    <a:pt x="277" y="200"/>
                    <a:pt x="277" y="200"/>
                    <a:pt x="277" y="200"/>
                  </a:cubicBezTo>
                  <a:cubicBezTo>
                    <a:pt x="275" y="202"/>
                    <a:pt x="275" y="202"/>
                    <a:pt x="275" y="202"/>
                  </a:cubicBezTo>
                  <a:cubicBezTo>
                    <a:pt x="274" y="201"/>
                    <a:pt x="274" y="201"/>
                    <a:pt x="274" y="201"/>
                  </a:cubicBezTo>
                  <a:cubicBezTo>
                    <a:pt x="273" y="202"/>
                    <a:pt x="273" y="202"/>
                    <a:pt x="273" y="202"/>
                  </a:cubicBezTo>
                  <a:cubicBezTo>
                    <a:pt x="271" y="201"/>
                    <a:pt x="271" y="201"/>
                    <a:pt x="271" y="201"/>
                  </a:cubicBezTo>
                  <a:cubicBezTo>
                    <a:pt x="269" y="198"/>
                    <a:pt x="269" y="198"/>
                    <a:pt x="269" y="198"/>
                  </a:cubicBezTo>
                  <a:cubicBezTo>
                    <a:pt x="268" y="197"/>
                    <a:pt x="268" y="197"/>
                    <a:pt x="268" y="197"/>
                  </a:cubicBezTo>
                  <a:cubicBezTo>
                    <a:pt x="266" y="197"/>
                    <a:pt x="266" y="197"/>
                    <a:pt x="266" y="197"/>
                  </a:cubicBezTo>
                  <a:cubicBezTo>
                    <a:pt x="264" y="195"/>
                    <a:pt x="264" y="195"/>
                    <a:pt x="264" y="195"/>
                  </a:cubicBezTo>
                  <a:cubicBezTo>
                    <a:pt x="265" y="196"/>
                    <a:pt x="265" y="196"/>
                    <a:pt x="265" y="196"/>
                  </a:cubicBezTo>
                  <a:cubicBezTo>
                    <a:pt x="266" y="195"/>
                    <a:pt x="266" y="195"/>
                    <a:pt x="266" y="195"/>
                  </a:cubicBezTo>
                  <a:cubicBezTo>
                    <a:pt x="268" y="193"/>
                    <a:pt x="268" y="193"/>
                    <a:pt x="268" y="193"/>
                  </a:cubicBezTo>
                  <a:cubicBezTo>
                    <a:pt x="267" y="191"/>
                    <a:pt x="267" y="191"/>
                    <a:pt x="267" y="191"/>
                  </a:cubicBezTo>
                  <a:cubicBezTo>
                    <a:pt x="265" y="190"/>
                    <a:pt x="265" y="190"/>
                    <a:pt x="265" y="190"/>
                  </a:cubicBezTo>
                  <a:cubicBezTo>
                    <a:pt x="265" y="187"/>
                    <a:pt x="265" y="187"/>
                    <a:pt x="265" y="187"/>
                  </a:cubicBezTo>
                  <a:cubicBezTo>
                    <a:pt x="263" y="184"/>
                    <a:pt x="263" y="184"/>
                    <a:pt x="263" y="184"/>
                  </a:cubicBezTo>
                  <a:cubicBezTo>
                    <a:pt x="261" y="183"/>
                    <a:pt x="261" y="183"/>
                    <a:pt x="261" y="183"/>
                  </a:cubicBezTo>
                  <a:cubicBezTo>
                    <a:pt x="260" y="182"/>
                    <a:pt x="260" y="182"/>
                    <a:pt x="260" y="182"/>
                  </a:cubicBezTo>
                  <a:cubicBezTo>
                    <a:pt x="260" y="180"/>
                    <a:pt x="260" y="180"/>
                    <a:pt x="260" y="180"/>
                  </a:cubicBezTo>
                  <a:cubicBezTo>
                    <a:pt x="260" y="179"/>
                    <a:pt x="260" y="179"/>
                    <a:pt x="260" y="179"/>
                  </a:cubicBezTo>
                  <a:cubicBezTo>
                    <a:pt x="260" y="176"/>
                    <a:pt x="260" y="176"/>
                    <a:pt x="260" y="176"/>
                  </a:cubicBezTo>
                  <a:cubicBezTo>
                    <a:pt x="258" y="174"/>
                    <a:pt x="258" y="174"/>
                    <a:pt x="258" y="174"/>
                  </a:cubicBezTo>
                  <a:cubicBezTo>
                    <a:pt x="257" y="174"/>
                    <a:pt x="257" y="174"/>
                    <a:pt x="257" y="174"/>
                  </a:cubicBezTo>
                  <a:cubicBezTo>
                    <a:pt x="255" y="173"/>
                    <a:pt x="255" y="173"/>
                    <a:pt x="255" y="173"/>
                  </a:cubicBezTo>
                  <a:cubicBezTo>
                    <a:pt x="252" y="173"/>
                    <a:pt x="252" y="173"/>
                    <a:pt x="252" y="173"/>
                  </a:cubicBezTo>
                  <a:cubicBezTo>
                    <a:pt x="251" y="171"/>
                    <a:pt x="251" y="171"/>
                    <a:pt x="251" y="171"/>
                  </a:cubicBezTo>
                  <a:cubicBezTo>
                    <a:pt x="249" y="170"/>
                    <a:pt x="249" y="170"/>
                    <a:pt x="249" y="170"/>
                  </a:cubicBezTo>
                  <a:cubicBezTo>
                    <a:pt x="249" y="168"/>
                    <a:pt x="249" y="168"/>
                    <a:pt x="249" y="168"/>
                  </a:cubicBezTo>
                  <a:cubicBezTo>
                    <a:pt x="249" y="167"/>
                    <a:pt x="249" y="167"/>
                    <a:pt x="249" y="167"/>
                  </a:cubicBezTo>
                  <a:cubicBezTo>
                    <a:pt x="249" y="166"/>
                    <a:pt x="249" y="166"/>
                    <a:pt x="249" y="166"/>
                  </a:cubicBezTo>
                  <a:cubicBezTo>
                    <a:pt x="247" y="167"/>
                    <a:pt x="247" y="167"/>
                    <a:pt x="247" y="167"/>
                  </a:cubicBezTo>
                  <a:cubicBezTo>
                    <a:pt x="243" y="167"/>
                    <a:pt x="243" y="167"/>
                    <a:pt x="243" y="167"/>
                  </a:cubicBezTo>
                  <a:cubicBezTo>
                    <a:pt x="241" y="167"/>
                    <a:pt x="241" y="167"/>
                    <a:pt x="241" y="167"/>
                  </a:cubicBezTo>
                  <a:cubicBezTo>
                    <a:pt x="239" y="166"/>
                    <a:pt x="239" y="166"/>
                    <a:pt x="239" y="166"/>
                  </a:cubicBezTo>
                  <a:cubicBezTo>
                    <a:pt x="239" y="164"/>
                    <a:pt x="239" y="164"/>
                    <a:pt x="239" y="164"/>
                  </a:cubicBezTo>
                  <a:cubicBezTo>
                    <a:pt x="239" y="164"/>
                    <a:pt x="239" y="164"/>
                    <a:pt x="239" y="164"/>
                  </a:cubicBezTo>
                  <a:cubicBezTo>
                    <a:pt x="238" y="163"/>
                    <a:pt x="238" y="163"/>
                    <a:pt x="238" y="163"/>
                  </a:cubicBezTo>
                  <a:cubicBezTo>
                    <a:pt x="238" y="161"/>
                    <a:pt x="238" y="161"/>
                    <a:pt x="238" y="161"/>
                  </a:cubicBezTo>
                  <a:cubicBezTo>
                    <a:pt x="237" y="158"/>
                    <a:pt x="237" y="158"/>
                    <a:pt x="237" y="158"/>
                  </a:cubicBezTo>
                  <a:cubicBezTo>
                    <a:pt x="234" y="157"/>
                    <a:pt x="234" y="157"/>
                    <a:pt x="234" y="157"/>
                  </a:cubicBezTo>
                  <a:cubicBezTo>
                    <a:pt x="235" y="156"/>
                    <a:pt x="235" y="156"/>
                    <a:pt x="235" y="156"/>
                  </a:cubicBezTo>
                  <a:cubicBezTo>
                    <a:pt x="235" y="155"/>
                    <a:pt x="235" y="155"/>
                    <a:pt x="235" y="155"/>
                  </a:cubicBezTo>
                  <a:cubicBezTo>
                    <a:pt x="234" y="155"/>
                    <a:pt x="234" y="155"/>
                    <a:pt x="234" y="155"/>
                  </a:cubicBezTo>
                  <a:cubicBezTo>
                    <a:pt x="233" y="154"/>
                    <a:pt x="233" y="154"/>
                    <a:pt x="233" y="154"/>
                  </a:cubicBezTo>
                  <a:cubicBezTo>
                    <a:pt x="233" y="153"/>
                    <a:pt x="233" y="153"/>
                    <a:pt x="233" y="153"/>
                  </a:cubicBezTo>
                  <a:cubicBezTo>
                    <a:pt x="233" y="151"/>
                    <a:pt x="233" y="151"/>
                    <a:pt x="233" y="151"/>
                  </a:cubicBezTo>
                  <a:cubicBezTo>
                    <a:pt x="232" y="150"/>
                    <a:pt x="232" y="150"/>
                    <a:pt x="232" y="150"/>
                  </a:cubicBezTo>
                  <a:cubicBezTo>
                    <a:pt x="233" y="150"/>
                    <a:pt x="233" y="150"/>
                    <a:pt x="233" y="150"/>
                  </a:cubicBezTo>
                  <a:cubicBezTo>
                    <a:pt x="235" y="150"/>
                    <a:pt x="235" y="150"/>
                    <a:pt x="235" y="150"/>
                  </a:cubicBezTo>
                  <a:cubicBezTo>
                    <a:pt x="236" y="148"/>
                    <a:pt x="236" y="148"/>
                    <a:pt x="236" y="148"/>
                  </a:cubicBezTo>
                  <a:cubicBezTo>
                    <a:pt x="238" y="148"/>
                    <a:pt x="238" y="148"/>
                    <a:pt x="238" y="148"/>
                  </a:cubicBezTo>
                  <a:cubicBezTo>
                    <a:pt x="241" y="147"/>
                    <a:pt x="241" y="147"/>
                    <a:pt x="241" y="147"/>
                  </a:cubicBezTo>
                  <a:cubicBezTo>
                    <a:pt x="246" y="145"/>
                    <a:pt x="246" y="145"/>
                    <a:pt x="246" y="145"/>
                  </a:cubicBezTo>
                  <a:cubicBezTo>
                    <a:pt x="248" y="144"/>
                    <a:pt x="248" y="144"/>
                    <a:pt x="248" y="144"/>
                  </a:cubicBezTo>
                  <a:cubicBezTo>
                    <a:pt x="249" y="144"/>
                    <a:pt x="249" y="144"/>
                    <a:pt x="249" y="144"/>
                  </a:cubicBezTo>
                  <a:cubicBezTo>
                    <a:pt x="250" y="144"/>
                    <a:pt x="250" y="144"/>
                    <a:pt x="250" y="144"/>
                  </a:cubicBezTo>
                  <a:cubicBezTo>
                    <a:pt x="252" y="143"/>
                    <a:pt x="252" y="143"/>
                    <a:pt x="252" y="143"/>
                  </a:cubicBezTo>
                  <a:cubicBezTo>
                    <a:pt x="253" y="142"/>
                    <a:pt x="253" y="142"/>
                    <a:pt x="253" y="142"/>
                  </a:cubicBezTo>
                  <a:cubicBezTo>
                    <a:pt x="255" y="141"/>
                    <a:pt x="255" y="141"/>
                    <a:pt x="255" y="141"/>
                  </a:cubicBezTo>
                  <a:cubicBezTo>
                    <a:pt x="259" y="139"/>
                    <a:pt x="259" y="139"/>
                    <a:pt x="259" y="139"/>
                  </a:cubicBezTo>
                  <a:cubicBezTo>
                    <a:pt x="260" y="140"/>
                    <a:pt x="260" y="140"/>
                    <a:pt x="260" y="140"/>
                  </a:cubicBezTo>
                  <a:cubicBezTo>
                    <a:pt x="259" y="141"/>
                    <a:pt x="259" y="141"/>
                    <a:pt x="259" y="141"/>
                  </a:cubicBezTo>
                  <a:cubicBezTo>
                    <a:pt x="259" y="142"/>
                    <a:pt x="259" y="142"/>
                    <a:pt x="259" y="142"/>
                  </a:cubicBezTo>
                  <a:cubicBezTo>
                    <a:pt x="258" y="143"/>
                    <a:pt x="258" y="143"/>
                    <a:pt x="258" y="143"/>
                  </a:cubicBezTo>
                  <a:cubicBezTo>
                    <a:pt x="257" y="145"/>
                    <a:pt x="257" y="145"/>
                    <a:pt x="257" y="145"/>
                  </a:cubicBezTo>
                  <a:cubicBezTo>
                    <a:pt x="257" y="147"/>
                    <a:pt x="257" y="147"/>
                    <a:pt x="257" y="147"/>
                  </a:cubicBezTo>
                  <a:cubicBezTo>
                    <a:pt x="260" y="149"/>
                    <a:pt x="260" y="149"/>
                    <a:pt x="260" y="149"/>
                  </a:cubicBezTo>
                  <a:cubicBezTo>
                    <a:pt x="262" y="149"/>
                    <a:pt x="262" y="149"/>
                    <a:pt x="262" y="149"/>
                  </a:cubicBezTo>
                  <a:cubicBezTo>
                    <a:pt x="261" y="148"/>
                    <a:pt x="261" y="148"/>
                    <a:pt x="261" y="148"/>
                  </a:cubicBezTo>
                  <a:cubicBezTo>
                    <a:pt x="258" y="146"/>
                    <a:pt x="258" y="146"/>
                    <a:pt x="258" y="146"/>
                  </a:cubicBezTo>
                  <a:cubicBezTo>
                    <a:pt x="258" y="145"/>
                    <a:pt x="258" y="145"/>
                    <a:pt x="258" y="145"/>
                  </a:cubicBezTo>
                  <a:cubicBezTo>
                    <a:pt x="259" y="144"/>
                    <a:pt x="259" y="144"/>
                    <a:pt x="259" y="144"/>
                  </a:cubicBezTo>
                  <a:cubicBezTo>
                    <a:pt x="262" y="142"/>
                    <a:pt x="262" y="142"/>
                    <a:pt x="262" y="142"/>
                  </a:cubicBezTo>
                  <a:cubicBezTo>
                    <a:pt x="263" y="140"/>
                    <a:pt x="263" y="140"/>
                    <a:pt x="263" y="140"/>
                  </a:cubicBezTo>
                  <a:cubicBezTo>
                    <a:pt x="262" y="138"/>
                    <a:pt x="262" y="138"/>
                    <a:pt x="262" y="138"/>
                  </a:cubicBezTo>
                  <a:cubicBezTo>
                    <a:pt x="260" y="138"/>
                    <a:pt x="260" y="138"/>
                    <a:pt x="260" y="138"/>
                  </a:cubicBezTo>
                  <a:cubicBezTo>
                    <a:pt x="259" y="137"/>
                    <a:pt x="259" y="137"/>
                    <a:pt x="259" y="137"/>
                  </a:cubicBezTo>
                  <a:cubicBezTo>
                    <a:pt x="259" y="136"/>
                    <a:pt x="259" y="136"/>
                    <a:pt x="259" y="136"/>
                  </a:cubicBezTo>
                  <a:cubicBezTo>
                    <a:pt x="257" y="136"/>
                    <a:pt x="257" y="136"/>
                    <a:pt x="257" y="136"/>
                  </a:cubicBezTo>
                  <a:cubicBezTo>
                    <a:pt x="256" y="136"/>
                    <a:pt x="256" y="136"/>
                    <a:pt x="256" y="136"/>
                  </a:cubicBezTo>
                  <a:cubicBezTo>
                    <a:pt x="256" y="136"/>
                    <a:pt x="256" y="136"/>
                    <a:pt x="256" y="136"/>
                  </a:cubicBezTo>
                  <a:cubicBezTo>
                    <a:pt x="255" y="134"/>
                    <a:pt x="255" y="134"/>
                    <a:pt x="255" y="134"/>
                  </a:cubicBezTo>
                  <a:cubicBezTo>
                    <a:pt x="253" y="134"/>
                    <a:pt x="253" y="134"/>
                    <a:pt x="253" y="134"/>
                  </a:cubicBezTo>
                  <a:cubicBezTo>
                    <a:pt x="252" y="135"/>
                    <a:pt x="252" y="135"/>
                    <a:pt x="252" y="135"/>
                  </a:cubicBezTo>
                  <a:cubicBezTo>
                    <a:pt x="250" y="133"/>
                    <a:pt x="250" y="133"/>
                    <a:pt x="250" y="133"/>
                  </a:cubicBezTo>
                  <a:cubicBezTo>
                    <a:pt x="251" y="132"/>
                    <a:pt x="251" y="132"/>
                    <a:pt x="251" y="132"/>
                  </a:cubicBezTo>
                  <a:cubicBezTo>
                    <a:pt x="251" y="131"/>
                    <a:pt x="251" y="131"/>
                    <a:pt x="251" y="131"/>
                  </a:cubicBezTo>
                  <a:cubicBezTo>
                    <a:pt x="252" y="131"/>
                    <a:pt x="252" y="131"/>
                    <a:pt x="252" y="131"/>
                  </a:cubicBezTo>
                  <a:cubicBezTo>
                    <a:pt x="253" y="132"/>
                    <a:pt x="253" y="132"/>
                    <a:pt x="253" y="132"/>
                  </a:cubicBezTo>
                  <a:cubicBezTo>
                    <a:pt x="255" y="132"/>
                    <a:pt x="255" y="132"/>
                    <a:pt x="255" y="132"/>
                  </a:cubicBezTo>
                  <a:cubicBezTo>
                    <a:pt x="256" y="131"/>
                    <a:pt x="256" y="131"/>
                    <a:pt x="256" y="131"/>
                  </a:cubicBezTo>
                  <a:cubicBezTo>
                    <a:pt x="255" y="131"/>
                    <a:pt x="255" y="131"/>
                    <a:pt x="255" y="131"/>
                  </a:cubicBezTo>
                  <a:cubicBezTo>
                    <a:pt x="255" y="131"/>
                    <a:pt x="255" y="131"/>
                    <a:pt x="255" y="131"/>
                  </a:cubicBezTo>
                  <a:cubicBezTo>
                    <a:pt x="254" y="131"/>
                    <a:pt x="254" y="131"/>
                    <a:pt x="254" y="131"/>
                  </a:cubicBezTo>
                  <a:cubicBezTo>
                    <a:pt x="252" y="130"/>
                    <a:pt x="252" y="130"/>
                    <a:pt x="252" y="130"/>
                  </a:cubicBezTo>
                  <a:cubicBezTo>
                    <a:pt x="252" y="129"/>
                    <a:pt x="252" y="129"/>
                    <a:pt x="252" y="129"/>
                  </a:cubicBezTo>
                  <a:cubicBezTo>
                    <a:pt x="251" y="129"/>
                    <a:pt x="251" y="129"/>
                    <a:pt x="251" y="129"/>
                  </a:cubicBezTo>
                  <a:cubicBezTo>
                    <a:pt x="249" y="128"/>
                    <a:pt x="249" y="128"/>
                    <a:pt x="249" y="128"/>
                  </a:cubicBezTo>
                  <a:cubicBezTo>
                    <a:pt x="247" y="129"/>
                    <a:pt x="247" y="129"/>
                    <a:pt x="247" y="129"/>
                  </a:cubicBezTo>
                  <a:cubicBezTo>
                    <a:pt x="247" y="128"/>
                    <a:pt x="247" y="128"/>
                    <a:pt x="247" y="128"/>
                  </a:cubicBezTo>
                  <a:cubicBezTo>
                    <a:pt x="247" y="127"/>
                    <a:pt x="247" y="127"/>
                    <a:pt x="247" y="127"/>
                  </a:cubicBezTo>
                  <a:cubicBezTo>
                    <a:pt x="247" y="126"/>
                    <a:pt x="247" y="126"/>
                    <a:pt x="247" y="126"/>
                  </a:cubicBezTo>
                  <a:cubicBezTo>
                    <a:pt x="246" y="125"/>
                    <a:pt x="246" y="125"/>
                    <a:pt x="246" y="125"/>
                  </a:cubicBezTo>
                  <a:cubicBezTo>
                    <a:pt x="247" y="124"/>
                    <a:pt x="247" y="124"/>
                    <a:pt x="247" y="124"/>
                  </a:cubicBezTo>
                  <a:cubicBezTo>
                    <a:pt x="248" y="125"/>
                    <a:pt x="248" y="125"/>
                    <a:pt x="248" y="125"/>
                  </a:cubicBezTo>
                  <a:cubicBezTo>
                    <a:pt x="249" y="126"/>
                    <a:pt x="249" y="126"/>
                    <a:pt x="249" y="126"/>
                  </a:cubicBezTo>
                  <a:cubicBezTo>
                    <a:pt x="250" y="126"/>
                    <a:pt x="250" y="126"/>
                    <a:pt x="250" y="126"/>
                  </a:cubicBezTo>
                  <a:cubicBezTo>
                    <a:pt x="252" y="128"/>
                    <a:pt x="252" y="128"/>
                    <a:pt x="252" y="128"/>
                  </a:cubicBezTo>
                  <a:cubicBezTo>
                    <a:pt x="252" y="127"/>
                    <a:pt x="252" y="127"/>
                    <a:pt x="252" y="127"/>
                  </a:cubicBezTo>
                  <a:cubicBezTo>
                    <a:pt x="251" y="126"/>
                    <a:pt x="251" y="126"/>
                    <a:pt x="251" y="126"/>
                  </a:cubicBezTo>
                  <a:cubicBezTo>
                    <a:pt x="253" y="125"/>
                    <a:pt x="253" y="125"/>
                    <a:pt x="253" y="125"/>
                  </a:cubicBezTo>
                  <a:cubicBezTo>
                    <a:pt x="253" y="123"/>
                    <a:pt x="253" y="123"/>
                    <a:pt x="253" y="123"/>
                  </a:cubicBezTo>
                  <a:cubicBezTo>
                    <a:pt x="252" y="122"/>
                    <a:pt x="252" y="122"/>
                    <a:pt x="252" y="122"/>
                  </a:cubicBezTo>
                  <a:cubicBezTo>
                    <a:pt x="252" y="121"/>
                    <a:pt x="252" y="121"/>
                    <a:pt x="252" y="121"/>
                  </a:cubicBezTo>
                  <a:cubicBezTo>
                    <a:pt x="253" y="122"/>
                    <a:pt x="253" y="122"/>
                    <a:pt x="253" y="122"/>
                  </a:cubicBezTo>
                  <a:cubicBezTo>
                    <a:pt x="254" y="121"/>
                    <a:pt x="254" y="121"/>
                    <a:pt x="254" y="121"/>
                  </a:cubicBezTo>
                  <a:cubicBezTo>
                    <a:pt x="251" y="120"/>
                    <a:pt x="251" y="120"/>
                    <a:pt x="251" y="120"/>
                  </a:cubicBezTo>
                  <a:cubicBezTo>
                    <a:pt x="251" y="121"/>
                    <a:pt x="251" y="121"/>
                    <a:pt x="251" y="121"/>
                  </a:cubicBezTo>
                  <a:cubicBezTo>
                    <a:pt x="250" y="121"/>
                    <a:pt x="250" y="121"/>
                    <a:pt x="250" y="121"/>
                  </a:cubicBezTo>
                  <a:cubicBezTo>
                    <a:pt x="250" y="120"/>
                    <a:pt x="250" y="120"/>
                    <a:pt x="250" y="120"/>
                  </a:cubicBezTo>
                  <a:cubicBezTo>
                    <a:pt x="251" y="119"/>
                    <a:pt x="251" y="119"/>
                    <a:pt x="251" y="119"/>
                  </a:cubicBezTo>
                  <a:cubicBezTo>
                    <a:pt x="253" y="118"/>
                    <a:pt x="253" y="118"/>
                    <a:pt x="253" y="118"/>
                  </a:cubicBezTo>
                  <a:cubicBezTo>
                    <a:pt x="255" y="118"/>
                    <a:pt x="255" y="118"/>
                    <a:pt x="255" y="118"/>
                  </a:cubicBezTo>
                  <a:cubicBezTo>
                    <a:pt x="254" y="117"/>
                    <a:pt x="254" y="117"/>
                    <a:pt x="254" y="117"/>
                  </a:cubicBezTo>
                  <a:cubicBezTo>
                    <a:pt x="256" y="115"/>
                    <a:pt x="256" y="115"/>
                    <a:pt x="256" y="115"/>
                  </a:cubicBezTo>
                  <a:cubicBezTo>
                    <a:pt x="256" y="114"/>
                    <a:pt x="256" y="114"/>
                    <a:pt x="256" y="114"/>
                  </a:cubicBezTo>
                  <a:cubicBezTo>
                    <a:pt x="256" y="114"/>
                    <a:pt x="256" y="114"/>
                    <a:pt x="256" y="114"/>
                  </a:cubicBezTo>
                  <a:cubicBezTo>
                    <a:pt x="256" y="113"/>
                    <a:pt x="256" y="113"/>
                    <a:pt x="256" y="113"/>
                  </a:cubicBezTo>
                  <a:cubicBezTo>
                    <a:pt x="257" y="111"/>
                    <a:pt x="257" y="111"/>
                    <a:pt x="257" y="111"/>
                  </a:cubicBezTo>
                  <a:cubicBezTo>
                    <a:pt x="257" y="111"/>
                    <a:pt x="257" y="111"/>
                    <a:pt x="257" y="111"/>
                  </a:cubicBezTo>
                  <a:cubicBezTo>
                    <a:pt x="258" y="112"/>
                    <a:pt x="258" y="112"/>
                    <a:pt x="258" y="112"/>
                  </a:cubicBezTo>
                  <a:cubicBezTo>
                    <a:pt x="259" y="112"/>
                    <a:pt x="259" y="112"/>
                    <a:pt x="259" y="112"/>
                  </a:cubicBezTo>
                  <a:cubicBezTo>
                    <a:pt x="259" y="111"/>
                    <a:pt x="259" y="111"/>
                    <a:pt x="259" y="111"/>
                  </a:cubicBezTo>
                  <a:cubicBezTo>
                    <a:pt x="260" y="111"/>
                    <a:pt x="260" y="111"/>
                    <a:pt x="260" y="111"/>
                  </a:cubicBezTo>
                  <a:cubicBezTo>
                    <a:pt x="259" y="110"/>
                    <a:pt x="259" y="110"/>
                    <a:pt x="259" y="110"/>
                  </a:cubicBezTo>
                  <a:cubicBezTo>
                    <a:pt x="259" y="109"/>
                    <a:pt x="259" y="109"/>
                    <a:pt x="259" y="109"/>
                  </a:cubicBezTo>
                  <a:cubicBezTo>
                    <a:pt x="261" y="108"/>
                    <a:pt x="261" y="108"/>
                    <a:pt x="261" y="108"/>
                  </a:cubicBezTo>
                  <a:cubicBezTo>
                    <a:pt x="262" y="108"/>
                    <a:pt x="262" y="108"/>
                    <a:pt x="262" y="108"/>
                  </a:cubicBezTo>
                  <a:cubicBezTo>
                    <a:pt x="262" y="107"/>
                    <a:pt x="262" y="107"/>
                    <a:pt x="262" y="107"/>
                  </a:cubicBezTo>
                  <a:cubicBezTo>
                    <a:pt x="263" y="107"/>
                    <a:pt x="263" y="107"/>
                    <a:pt x="263" y="107"/>
                  </a:cubicBezTo>
                  <a:cubicBezTo>
                    <a:pt x="264" y="107"/>
                    <a:pt x="264" y="107"/>
                    <a:pt x="264" y="107"/>
                  </a:cubicBezTo>
                  <a:cubicBezTo>
                    <a:pt x="266" y="107"/>
                    <a:pt x="266" y="107"/>
                    <a:pt x="266" y="107"/>
                  </a:cubicBezTo>
                  <a:cubicBezTo>
                    <a:pt x="265" y="106"/>
                    <a:pt x="265" y="106"/>
                    <a:pt x="265" y="106"/>
                  </a:cubicBezTo>
                  <a:cubicBezTo>
                    <a:pt x="266" y="105"/>
                    <a:pt x="266" y="105"/>
                    <a:pt x="266" y="105"/>
                  </a:cubicBezTo>
                  <a:cubicBezTo>
                    <a:pt x="268" y="105"/>
                    <a:pt x="268" y="105"/>
                    <a:pt x="268" y="105"/>
                  </a:cubicBezTo>
                  <a:cubicBezTo>
                    <a:pt x="270" y="104"/>
                    <a:pt x="270" y="104"/>
                    <a:pt x="270" y="104"/>
                  </a:cubicBezTo>
                  <a:cubicBezTo>
                    <a:pt x="271" y="102"/>
                    <a:pt x="271" y="102"/>
                    <a:pt x="271" y="102"/>
                  </a:cubicBezTo>
                  <a:cubicBezTo>
                    <a:pt x="274" y="101"/>
                    <a:pt x="274" y="101"/>
                    <a:pt x="274" y="101"/>
                  </a:cubicBezTo>
                  <a:cubicBezTo>
                    <a:pt x="274" y="100"/>
                    <a:pt x="274" y="100"/>
                    <a:pt x="274" y="100"/>
                  </a:cubicBezTo>
                  <a:cubicBezTo>
                    <a:pt x="274" y="100"/>
                    <a:pt x="274" y="100"/>
                    <a:pt x="274" y="100"/>
                  </a:cubicBezTo>
                  <a:cubicBezTo>
                    <a:pt x="271" y="101"/>
                    <a:pt x="271" y="101"/>
                    <a:pt x="271" y="101"/>
                  </a:cubicBezTo>
                  <a:cubicBezTo>
                    <a:pt x="271" y="100"/>
                    <a:pt x="271" y="100"/>
                    <a:pt x="271" y="100"/>
                  </a:cubicBezTo>
                  <a:cubicBezTo>
                    <a:pt x="269" y="102"/>
                    <a:pt x="269" y="102"/>
                    <a:pt x="269" y="102"/>
                  </a:cubicBezTo>
                  <a:cubicBezTo>
                    <a:pt x="269" y="101"/>
                    <a:pt x="269" y="101"/>
                    <a:pt x="269" y="101"/>
                  </a:cubicBezTo>
                  <a:cubicBezTo>
                    <a:pt x="269" y="98"/>
                    <a:pt x="269" y="98"/>
                    <a:pt x="269" y="98"/>
                  </a:cubicBezTo>
                  <a:cubicBezTo>
                    <a:pt x="269" y="98"/>
                    <a:pt x="269" y="98"/>
                    <a:pt x="269" y="98"/>
                  </a:cubicBezTo>
                  <a:cubicBezTo>
                    <a:pt x="270" y="96"/>
                    <a:pt x="270" y="96"/>
                    <a:pt x="270" y="96"/>
                  </a:cubicBezTo>
                  <a:cubicBezTo>
                    <a:pt x="270" y="97"/>
                    <a:pt x="270" y="97"/>
                    <a:pt x="270" y="97"/>
                  </a:cubicBezTo>
                  <a:cubicBezTo>
                    <a:pt x="270" y="97"/>
                    <a:pt x="270" y="97"/>
                    <a:pt x="270" y="97"/>
                  </a:cubicBezTo>
                  <a:cubicBezTo>
                    <a:pt x="271" y="97"/>
                    <a:pt x="271" y="97"/>
                    <a:pt x="271" y="97"/>
                  </a:cubicBezTo>
                  <a:cubicBezTo>
                    <a:pt x="272" y="97"/>
                    <a:pt x="272" y="97"/>
                    <a:pt x="272" y="97"/>
                  </a:cubicBezTo>
                  <a:cubicBezTo>
                    <a:pt x="270" y="95"/>
                    <a:pt x="270" y="95"/>
                    <a:pt x="270" y="95"/>
                  </a:cubicBezTo>
                  <a:cubicBezTo>
                    <a:pt x="272" y="95"/>
                    <a:pt x="272" y="95"/>
                    <a:pt x="272" y="95"/>
                  </a:cubicBezTo>
                  <a:cubicBezTo>
                    <a:pt x="273" y="96"/>
                    <a:pt x="273" y="96"/>
                    <a:pt x="273" y="96"/>
                  </a:cubicBezTo>
                  <a:cubicBezTo>
                    <a:pt x="274" y="96"/>
                    <a:pt x="274" y="96"/>
                    <a:pt x="274" y="96"/>
                  </a:cubicBezTo>
                  <a:cubicBezTo>
                    <a:pt x="276" y="95"/>
                    <a:pt x="276" y="95"/>
                    <a:pt x="276" y="95"/>
                  </a:cubicBezTo>
                  <a:cubicBezTo>
                    <a:pt x="277" y="95"/>
                    <a:pt x="277" y="95"/>
                    <a:pt x="277" y="95"/>
                  </a:cubicBezTo>
                  <a:cubicBezTo>
                    <a:pt x="281" y="94"/>
                    <a:pt x="281" y="94"/>
                    <a:pt x="281" y="94"/>
                  </a:cubicBezTo>
                  <a:cubicBezTo>
                    <a:pt x="282" y="94"/>
                    <a:pt x="282" y="94"/>
                    <a:pt x="282" y="94"/>
                  </a:cubicBezTo>
                  <a:cubicBezTo>
                    <a:pt x="283" y="95"/>
                    <a:pt x="283" y="95"/>
                    <a:pt x="283" y="95"/>
                  </a:cubicBezTo>
                  <a:cubicBezTo>
                    <a:pt x="281" y="98"/>
                    <a:pt x="281" y="98"/>
                    <a:pt x="281" y="98"/>
                  </a:cubicBezTo>
                  <a:cubicBezTo>
                    <a:pt x="281" y="99"/>
                    <a:pt x="281" y="99"/>
                    <a:pt x="281" y="99"/>
                  </a:cubicBezTo>
                  <a:cubicBezTo>
                    <a:pt x="283" y="100"/>
                    <a:pt x="283" y="100"/>
                    <a:pt x="283" y="100"/>
                  </a:cubicBezTo>
                  <a:cubicBezTo>
                    <a:pt x="283" y="98"/>
                    <a:pt x="283" y="98"/>
                    <a:pt x="283" y="98"/>
                  </a:cubicBezTo>
                  <a:cubicBezTo>
                    <a:pt x="284" y="96"/>
                    <a:pt x="284" y="96"/>
                    <a:pt x="284" y="96"/>
                  </a:cubicBezTo>
                  <a:cubicBezTo>
                    <a:pt x="284" y="95"/>
                    <a:pt x="284" y="95"/>
                    <a:pt x="284" y="95"/>
                  </a:cubicBezTo>
                  <a:cubicBezTo>
                    <a:pt x="284" y="94"/>
                    <a:pt x="284" y="94"/>
                    <a:pt x="284" y="94"/>
                  </a:cubicBezTo>
                  <a:cubicBezTo>
                    <a:pt x="285" y="96"/>
                    <a:pt x="285" y="96"/>
                    <a:pt x="285" y="96"/>
                  </a:cubicBezTo>
                  <a:cubicBezTo>
                    <a:pt x="285" y="97"/>
                    <a:pt x="285" y="97"/>
                    <a:pt x="285" y="97"/>
                  </a:cubicBezTo>
                  <a:cubicBezTo>
                    <a:pt x="286" y="97"/>
                    <a:pt x="286" y="97"/>
                    <a:pt x="286" y="97"/>
                  </a:cubicBezTo>
                  <a:cubicBezTo>
                    <a:pt x="287" y="96"/>
                    <a:pt x="287" y="96"/>
                    <a:pt x="287" y="96"/>
                  </a:cubicBezTo>
                  <a:cubicBezTo>
                    <a:pt x="286" y="95"/>
                    <a:pt x="286" y="95"/>
                    <a:pt x="286" y="95"/>
                  </a:cubicBezTo>
                  <a:cubicBezTo>
                    <a:pt x="287" y="94"/>
                    <a:pt x="287" y="94"/>
                    <a:pt x="287" y="94"/>
                  </a:cubicBezTo>
                  <a:cubicBezTo>
                    <a:pt x="288" y="94"/>
                    <a:pt x="288" y="94"/>
                    <a:pt x="288" y="94"/>
                  </a:cubicBezTo>
                  <a:cubicBezTo>
                    <a:pt x="288" y="96"/>
                    <a:pt x="288" y="96"/>
                    <a:pt x="288" y="96"/>
                  </a:cubicBezTo>
                  <a:cubicBezTo>
                    <a:pt x="290" y="94"/>
                    <a:pt x="290" y="94"/>
                    <a:pt x="290" y="94"/>
                  </a:cubicBezTo>
                  <a:cubicBezTo>
                    <a:pt x="290" y="93"/>
                    <a:pt x="290" y="93"/>
                    <a:pt x="290" y="93"/>
                  </a:cubicBezTo>
                  <a:cubicBezTo>
                    <a:pt x="289" y="92"/>
                    <a:pt x="289" y="92"/>
                    <a:pt x="289" y="92"/>
                  </a:cubicBezTo>
                  <a:cubicBezTo>
                    <a:pt x="291" y="92"/>
                    <a:pt x="291" y="92"/>
                    <a:pt x="291" y="92"/>
                  </a:cubicBezTo>
                  <a:cubicBezTo>
                    <a:pt x="291" y="92"/>
                    <a:pt x="291" y="92"/>
                    <a:pt x="291" y="92"/>
                  </a:cubicBezTo>
                  <a:cubicBezTo>
                    <a:pt x="290" y="91"/>
                    <a:pt x="290" y="91"/>
                    <a:pt x="290" y="91"/>
                  </a:cubicBezTo>
                  <a:cubicBezTo>
                    <a:pt x="292" y="90"/>
                    <a:pt x="292" y="90"/>
                    <a:pt x="292" y="90"/>
                  </a:cubicBezTo>
                  <a:cubicBezTo>
                    <a:pt x="293" y="90"/>
                    <a:pt x="293" y="90"/>
                    <a:pt x="293" y="90"/>
                  </a:cubicBezTo>
                  <a:cubicBezTo>
                    <a:pt x="294" y="89"/>
                    <a:pt x="294" y="89"/>
                    <a:pt x="294" y="89"/>
                  </a:cubicBezTo>
                  <a:cubicBezTo>
                    <a:pt x="295" y="89"/>
                    <a:pt x="295" y="89"/>
                    <a:pt x="295" y="89"/>
                  </a:cubicBezTo>
                  <a:cubicBezTo>
                    <a:pt x="295" y="90"/>
                    <a:pt x="295" y="90"/>
                    <a:pt x="295" y="90"/>
                  </a:cubicBezTo>
                  <a:cubicBezTo>
                    <a:pt x="296" y="90"/>
                    <a:pt x="296" y="90"/>
                    <a:pt x="296" y="90"/>
                  </a:cubicBezTo>
                  <a:cubicBezTo>
                    <a:pt x="298" y="91"/>
                    <a:pt x="298" y="91"/>
                    <a:pt x="298" y="91"/>
                  </a:cubicBezTo>
                  <a:cubicBezTo>
                    <a:pt x="298" y="92"/>
                    <a:pt x="298" y="92"/>
                    <a:pt x="298" y="92"/>
                  </a:cubicBezTo>
                  <a:cubicBezTo>
                    <a:pt x="298" y="93"/>
                    <a:pt x="298" y="93"/>
                    <a:pt x="298" y="93"/>
                  </a:cubicBezTo>
                  <a:cubicBezTo>
                    <a:pt x="297" y="96"/>
                    <a:pt x="297" y="96"/>
                    <a:pt x="297" y="96"/>
                  </a:cubicBezTo>
                  <a:cubicBezTo>
                    <a:pt x="299" y="95"/>
                    <a:pt x="299" y="95"/>
                    <a:pt x="299" y="95"/>
                  </a:cubicBezTo>
                  <a:cubicBezTo>
                    <a:pt x="300" y="93"/>
                    <a:pt x="300" y="93"/>
                    <a:pt x="300" y="93"/>
                  </a:cubicBezTo>
                  <a:cubicBezTo>
                    <a:pt x="299" y="90"/>
                    <a:pt x="299" y="90"/>
                    <a:pt x="299" y="90"/>
                  </a:cubicBezTo>
                  <a:cubicBezTo>
                    <a:pt x="297" y="89"/>
                    <a:pt x="297" y="89"/>
                    <a:pt x="297" y="89"/>
                  </a:cubicBezTo>
                  <a:cubicBezTo>
                    <a:pt x="296" y="87"/>
                    <a:pt x="296" y="87"/>
                    <a:pt x="296" y="87"/>
                  </a:cubicBezTo>
                  <a:cubicBezTo>
                    <a:pt x="295" y="88"/>
                    <a:pt x="295" y="88"/>
                    <a:pt x="295" y="88"/>
                  </a:cubicBezTo>
                  <a:cubicBezTo>
                    <a:pt x="294" y="88"/>
                    <a:pt x="294" y="88"/>
                    <a:pt x="294" y="88"/>
                  </a:cubicBezTo>
                  <a:cubicBezTo>
                    <a:pt x="292" y="88"/>
                    <a:pt x="292" y="88"/>
                    <a:pt x="292" y="88"/>
                  </a:cubicBezTo>
                  <a:cubicBezTo>
                    <a:pt x="292" y="87"/>
                    <a:pt x="292" y="87"/>
                    <a:pt x="292" y="87"/>
                  </a:cubicBezTo>
                  <a:cubicBezTo>
                    <a:pt x="291" y="86"/>
                    <a:pt x="291" y="86"/>
                    <a:pt x="291" y="86"/>
                  </a:cubicBezTo>
                  <a:cubicBezTo>
                    <a:pt x="291" y="86"/>
                    <a:pt x="291" y="86"/>
                    <a:pt x="291" y="86"/>
                  </a:cubicBezTo>
                  <a:cubicBezTo>
                    <a:pt x="291" y="85"/>
                    <a:pt x="291" y="85"/>
                    <a:pt x="291" y="85"/>
                  </a:cubicBezTo>
                  <a:cubicBezTo>
                    <a:pt x="294" y="85"/>
                    <a:pt x="294" y="85"/>
                    <a:pt x="294" y="85"/>
                  </a:cubicBezTo>
                  <a:cubicBezTo>
                    <a:pt x="295" y="84"/>
                    <a:pt x="295" y="84"/>
                    <a:pt x="295" y="84"/>
                  </a:cubicBezTo>
                  <a:cubicBezTo>
                    <a:pt x="296" y="84"/>
                    <a:pt x="296" y="84"/>
                    <a:pt x="296" y="84"/>
                  </a:cubicBezTo>
                  <a:cubicBezTo>
                    <a:pt x="297" y="84"/>
                    <a:pt x="297" y="84"/>
                    <a:pt x="297" y="84"/>
                  </a:cubicBezTo>
                  <a:cubicBezTo>
                    <a:pt x="299" y="84"/>
                    <a:pt x="299" y="84"/>
                    <a:pt x="299" y="84"/>
                  </a:cubicBezTo>
                  <a:cubicBezTo>
                    <a:pt x="299" y="84"/>
                    <a:pt x="299" y="84"/>
                    <a:pt x="299" y="84"/>
                  </a:cubicBezTo>
                  <a:cubicBezTo>
                    <a:pt x="302" y="83"/>
                    <a:pt x="302" y="83"/>
                    <a:pt x="302" y="83"/>
                  </a:cubicBezTo>
                  <a:cubicBezTo>
                    <a:pt x="304" y="84"/>
                    <a:pt x="304" y="84"/>
                    <a:pt x="304" y="84"/>
                  </a:cubicBezTo>
                  <a:cubicBezTo>
                    <a:pt x="305" y="84"/>
                    <a:pt x="305" y="84"/>
                    <a:pt x="305" y="84"/>
                  </a:cubicBezTo>
                  <a:cubicBezTo>
                    <a:pt x="306" y="84"/>
                    <a:pt x="306" y="84"/>
                    <a:pt x="306" y="84"/>
                  </a:cubicBezTo>
                  <a:cubicBezTo>
                    <a:pt x="307" y="83"/>
                    <a:pt x="307" y="83"/>
                    <a:pt x="307" y="83"/>
                  </a:cubicBezTo>
                  <a:cubicBezTo>
                    <a:pt x="306" y="82"/>
                    <a:pt x="306" y="82"/>
                    <a:pt x="306" y="82"/>
                  </a:cubicBezTo>
                  <a:cubicBezTo>
                    <a:pt x="304" y="82"/>
                    <a:pt x="304" y="82"/>
                    <a:pt x="304" y="82"/>
                  </a:cubicBezTo>
                  <a:cubicBezTo>
                    <a:pt x="302" y="82"/>
                    <a:pt x="302" y="82"/>
                    <a:pt x="302" y="82"/>
                  </a:cubicBezTo>
                  <a:cubicBezTo>
                    <a:pt x="301" y="82"/>
                    <a:pt x="301" y="82"/>
                    <a:pt x="301" y="82"/>
                  </a:cubicBezTo>
                  <a:cubicBezTo>
                    <a:pt x="299" y="82"/>
                    <a:pt x="299" y="82"/>
                    <a:pt x="299" y="82"/>
                  </a:cubicBezTo>
                  <a:cubicBezTo>
                    <a:pt x="299" y="81"/>
                    <a:pt x="299" y="81"/>
                    <a:pt x="299" y="81"/>
                  </a:cubicBezTo>
                  <a:cubicBezTo>
                    <a:pt x="298" y="80"/>
                    <a:pt x="298" y="80"/>
                    <a:pt x="298" y="80"/>
                  </a:cubicBezTo>
                  <a:cubicBezTo>
                    <a:pt x="300" y="78"/>
                    <a:pt x="300" y="78"/>
                    <a:pt x="300" y="78"/>
                  </a:cubicBezTo>
                  <a:cubicBezTo>
                    <a:pt x="298" y="78"/>
                    <a:pt x="298" y="78"/>
                    <a:pt x="298" y="78"/>
                  </a:cubicBezTo>
                  <a:cubicBezTo>
                    <a:pt x="297" y="76"/>
                    <a:pt x="297" y="76"/>
                    <a:pt x="297" y="76"/>
                  </a:cubicBezTo>
                  <a:cubicBezTo>
                    <a:pt x="295" y="76"/>
                    <a:pt x="295" y="76"/>
                    <a:pt x="295" y="76"/>
                  </a:cubicBezTo>
                  <a:cubicBezTo>
                    <a:pt x="294" y="75"/>
                    <a:pt x="294" y="75"/>
                    <a:pt x="294" y="75"/>
                  </a:cubicBezTo>
                  <a:cubicBezTo>
                    <a:pt x="294" y="73"/>
                    <a:pt x="294" y="73"/>
                    <a:pt x="294" y="73"/>
                  </a:cubicBezTo>
                  <a:cubicBezTo>
                    <a:pt x="295" y="73"/>
                    <a:pt x="295" y="73"/>
                    <a:pt x="295" y="73"/>
                  </a:cubicBezTo>
                  <a:cubicBezTo>
                    <a:pt x="295" y="72"/>
                    <a:pt x="295" y="72"/>
                    <a:pt x="295" y="72"/>
                  </a:cubicBezTo>
                  <a:cubicBezTo>
                    <a:pt x="294" y="70"/>
                    <a:pt x="294" y="70"/>
                    <a:pt x="294" y="70"/>
                  </a:cubicBezTo>
                  <a:cubicBezTo>
                    <a:pt x="294" y="64"/>
                    <a:pt x="294" y="64"/>
                    <a:pt x="294" y="64"/>
                  </a:cubicBezTo>
                  <a:cubicBezTo>
                    <a:pt x="295" y="63"/>
                    <a:pt x="295" y="63"/>
                    <a:pt x="295" y="63"/>
                  </a:cubicBezTo>
                  <a:cubicBezTo>
                    <a:pt x="295" y="61"/>
                    <a:pt x="295" y="61"/>
                    <a:pt x="295" y="61"/>
                  </a:cubicBezTo>
                  <a:cubicBezTo>
                    <a:pt x="295" y="59"/>
                    <a:pt x="295" y="59"/>
                    <a:pt x="295" y="59"/>
                  </a:cubicBezTo>
                  <a:cubicBezTo>
                    <a:pt x="296" y="58"/>
                    <a:pt x="296" y="58"/>
                    <a:pt x="296" y="58"/>
                  </a:cubicBezTo>
                  <a:cubicBezTo>
                    <a:pt x="295" y="57"/>
                    <a:pt x="295" y="57"/>
                    <a:pt x="295" y="57"/>
                  </a:cubicBezTo>
                  <a:cubicBezTo>
                    <a:pt x="297" y="57"/>
                    <a:pt x="297" y="57"/>
                    <a:pt x="297" y="57"/>
                  </a:cubicBezTo>
                  <a:cubicBezTo>
                    <a:pt x="297" y="55"/>
                    <a:pt x="297" y="55"/>
                    <a:pt x="297" y="55"/>
                  </a:cubicBezTo>
                  <a:cubicBezTo>
                    <a:pt x="299" y="54"/>
                    <a:pt x="299" y="54"/>
                    <a:pt x="299" y="54"/>
                  </a:cubicBezTo>
                  <a:cubicBezTo>
                    <a:pt x="299" y="54"/>
                    <a:pt x="299" y="54"/>
                    <a:pt x="299" y="54"/>
                  </a:cubicBezTo>
                  <a:cubicBezTo>
                    <a:pt x="301" y="56"/>
                    <a:pt x="301" y="56"/>
                    <a:pt x="301" y="56"/>
                  </a:cubicBezTo>
                  <a:cubicBezTo>
                    <a:pt x="302" y="55"/>
                    <a:pt x="302" y="55"/>
                    <a:pt x="302" y="55"/>
                  </a:cubicBezTo>
                  <a:cubicBezTo>
                    <a:pt x="303" y="55"/>
                    <a:pt x="303" y="55"/>
                    <a:pt x="303" y="55"/>
                  </a:cubicBezTo>
                  <a:cubicBezTo>
                    <a:pt x="304" y="56"/>
                    <a:pt x="304" y="56"/>
                    <a:pt x="304" y="56"/>
                  </a:cubicBezTo>
                  <a:cubicBezTo>
                    <a:pt x="306" y="57"/>
                    <a:pt x="306" y="57"/>
                    <a:pt x="306" y="57"/>
                  </a:cubicBezTo>
                  <a:cubicBezTo>
                    <a:pt x="307" y="55"/>
                    <a:pt x="307" y="55"/>
                    <a:pt x="307" y="55"/>
                  </a:cubicBezTo>
                  <a:cubicBezTo>
                    <a:pt x="308" y="55"/>
                    <a:pt x="308" y="55"/>
                    <a:pt x="308" y="55"/>
                  </a:cubicBezTo>
                  <a:cubicBezTo>
                    <a:pt x="308" y="57"/>
                    <a:pt x="308" y="57"/>
                    <a:pt x="308" y="57"/>
                  </a:cubicBezTo>
                  <a:cubicBezTo>
                    <a:pt x="308" y="58"/>
                    <a:pt x="308" y="58"/>
                    <a:pt x="308" y="58"/>
                  </a:cubicBezTo>
                  <a:cubicBezTo>
                    <a:pt x="310" y="58"/>
                    <a:pt x="310" y="58"/>
                    <a:pt x="310" y="58"/>
                  </a:cubicBezTo>
                  <a:cubicBezTo>
                    <a:pt x="310" y="59"/>
                    <a:pt x="310" y="59"/>
                    <a:pt x="310" y="59"/>
                  </a:cubicBezTo>
                  <a:cubicBezTo>
                    <a:pt x="309" y="60"/>
                    <a:pt x="309" y="60"/>
                    <a:pt x="309" y="60"/>
                  </a:cubicBezTo>
                  <a:cubicBezTo>
                    <a:pt x="309" y="60"/>
                    <a:pt x="309" y="60"/>
                    <a:pt x="309" y="60"/>
                  </a:cubicBezTo>
                  <a:cubicBezTo>
                    <a:pt x="309" y="61"/>
                    <a:pt x="309" y="61"/>
                    <a:pt x="309" y="61"/>
                  </a:cubicBezTo>
                  <a:cubicBezTo>
                    <a:pt x="309" y="62"/>
                    <a:pt x="309" y="62"/>
                    <a:pt x="309" y="62"/>
                  </a:cubicBezTo>
                  <a:cubicBezTo>
                    <a:pt x="308" y="65"/>
                    <a:pt x="308" y="65"/>
                    <a:pt x="308" y="65"/>
                  </a:cubicBezTo>
                  <a:cubicBezTo>
                    <a:pt x="306" y="65"/>
                    <a:pt x="306" y="65"/>
                    <a:pt x="306" y="65"/>
                  </a:cubicBezTo>
                  <a:cubicBezTo>
                    <a:pt x="305" y="66"/>
                    <a:pt x="305" y="66"/>
                    <a:pt x="305" y="66"/>
                  </a:cubicBezTo>
                  <a:cubicBezTo>
                    <a:pt x="306" y="67"/>
                    <a:pt x="306" y="67"/>
                    <a:pt x="306" y="67"/>
                  </a:cubicBezTo>
                  <a:cubicBezTo>
                    <a:pt x="309" y="66"/>
                    <a:pt x="309" y="66"/>
                    <a:pt x="309" y="66"/>
                  </a:cubicBezTo>
                  <a:cubicBezTo>
                    <a:pt x="311" y="63"/>
                    <a:pt x="311" y="63"/>
                    <a:pt x="311" y="63"/>
                  </a:cubicBezTo>
                  <a:cubicBezTo>
                    <a:pt x="312" y="63"/>
                    <a:pt x="312" y="63"/>
                    <a:pt x="312" y="63"/>
                  </a:cubicBezTo>
                  <a:cubicBezTo>
                    <a:pt x="312" y="64"/>
                    <a:pt x="312" y="64"/>
                    <a:pt x="312" y="64"/>
                  </a:cubicBezTo>
                  <a:cubicBezTo>
                    <a:pt x="311" y="65"/>
                    <a:pt x="311" y="65"/>
                    <a:pt x="311" y="65"/>
                  </a:cubicBezTo>
                  <a:cubicBezTo>
                    <a:pt x="311" y="66"/>
                    <a:pt x="311" y="66"/>
                    <a:pt x="311" y="66"/>
                  </a:cubicBezTo>
                  <a:cubicBezTo>
                    <a:pt x="313" y="66"/>
                    <a:pt x="313" y="66"/>
                    <a:pt x="313" y="66"/>
                  </a:cubicBezTo>
                  <a:cubicBezTo>
                    <a:pt x="314" y="64"/>
                    <a:pt x="314" y="64"/>
                    <a:pt x="314" y="64"/>
                  </a:cubicBezTo>
                  <a:cubicBezTo>
                    <a:pt x="315" y="64"/>
                    <a:pt x="315" y="64"/>
                    <a:pt x="315" y="64"/>
                  </a:cubicBezTo>
                  <a:cubicBezTo>
                    <a:pt x="315" y="64"/>
                    <a:pt x="315" y="64"/>
                    <a:pt x="315" y="64"/>
                  </a:cubicBezTo>
                  <a:cubicBezTo>
                    <a:pt x="317" y="64"/>
                    <a:pt x="317" y="64"/>
                    <a:pt x="317" y="64"/>
                  </a:cubicBezTo>
                  <a:cubicBezTo>
                    <a:pt x="317" y="63"/>
                    <a:pt x="317" y="63"/>
                    <a:pt x="317" y="63"/>
                  </a:cubicBezTo>
                  <a:cubicBezTo>
                    <a:pt x="318" y="62"/>
                    <a:pt x="318" y="62"/>
                    <a:pt x="318" y="62"/>
                  </a:cubicBezTo>
                  <a:cubicBezTo>
                    <a:pt x="319" y="63"/>
                    <a:pt x="319" y="63"/>
                    <a:pt x="319" y="63"/>
                  </a:cubicBezTo>
                  <a:cubicBezTo>
                    <a:pt x="320" y="62"/>
                    <a:pt x="320" y="62"/>
                    <a:pt x="320" y="62"/>
                  </a:cubicBezTo>
                  <a:cubicBezTo>
                    <a:pt x="322" y="64"/>
                    <a:pt x="322" y="64"/>
                    <a:pt x="322" y="64"/>
                  </a:cubicBezTo>
                  <a:cubicBezTo>
                    <a:pt x="322" y="65"/>
                    <a:pt x="322" y="65"/>
                    <a:pt x="322" y="65"/>
                  </a:cubicBezTo>
                  <a:cubicBezTo>
                    <a:pt x="322" y="67"/>
                    <a:pt x="322" y="67"/>
                    <a:pt x="322" y="67"/>
                  </a:cubicBezTo>
                  <a:cubicBezTo>
                    <a:pt x="322" y="68"/>
                    <a:pt x="322" y="68"/>
                    <a:pt x="322" y="68"/>
                  </a:cubicBezTo>
                  <a:cubicBezTo>
                    <a:pt x="322" y="69"/>
                    <a:pt x="322" y="69"/>
                    <a:pt x="322" y="69"/>
                  </a:cubicBezTo>
                  <a:cubicBezTo>
                    <a:pt x="321" y="71"/>
                    <a:pt x="321" y="71"/>
                    <a:pt x="321" y="71"/>
                  </a:cubicBezTo>
                  <a:cubicBezTo>
                    <a:pt x="322" y="74"/>
                    <a:pt x="322" y="74"/>
                    <a:pt x="322" y="74"/>
                  </a:cubicBezTo>
                  <a:cubicBezTo>
                    <a:pt x="322" y="75"/>
                    <a:pt x="322" y="75"/>
                    <a:pt x="322" y="75"/>
                  </a:cubicBezTo>
                  <a:cubicBezTo>
                    <a:pt x="321" y="75"/>
                    <a:pt x="321" y="75"/>
                    <a:pt x="321" y="75"/>
                  </a:cubicBezTo>
                  <a:cubicBezTo>
                    <a:pt x="320" y="76"/>
                    <a:pt x="320" y="76"/>
                    <a:pt x="320" y="76"/>
                  </a:cubicBezTo>
                  <a:cubicBezTo>
                    <a:pt x="321" y="76"/>
                    <a:pt x="321" y="76"/>
                    <a:pt x="321" y="76"/>
                  </a:cubicBezTo>
                  <a:cubicBezTo>
                    <a:pt x="324" y="76"/>
                    <a:pt x="324" y="76"/>
                    <a:pt x="324" y="76"/>
                  </a:cubicBezTo>
                  <a:cubicBezTo>
                    <a:pt x="325" y="74"/>
                    <a:pt x="325" y="74"/>
                    <a:pt x="325" y="74"/>
                  </a:cubicBezTo>
                  <a:cubicBezTo>
                    <a:pt x="327" y="74"/>
                    <a:pt x="327" y="74"/>
                    <a:pt x="327" y="74"/>
                  </a:cubicBezTo>
                  <a:cubicBezTo>
                    <a:pt x="328" y="72"/>
                    <a:pt x="328" y="72"/>
                    <a:pt x="328" y="72"/>
                  </a:cubicBezTo>
                  <a:cubicBezTo>
                    <a:pt x="328" y="70"/>
                    <a:pt x="328" y="70"/>
                    <a:pt x="328" y="70"/>
                  </a:cubicBezTo>
                  <a:cubicBezTo>
                    <a:pt x="327" y="69"/>
                    <a:pt x="327" y="69"/>
                    <a:pt x="327" y="69"/>
                  </a:cubicBezTo>
                  <a:cubicBezTo>
                    <a:pt x="326" y="69"/>
                    <a:pt x="326" y="69"/>
                    <a:pt x="326" y="69"/>
                  </a:cubicBezTo>
                  <a:cubicBezTo>
                    <a:pt x="325" y="68"/>
                    <a:pt x="325" y="68"/>
                    <a:pt x="325" y="68"/>
                  </a:cubicBezTo>
                  <a:cubicBezTo>
                    <a:pt x="325" y="67"/>
                    <a:pt x="325" y="67"/>
                    <a:pt x="325" y="67"/>
                  </a:cubicBezTo>
                  <a:cubicBezTo>
                    <a:pt x="326" y="67"/>
                    <a:pt x="326" y="67"/>
                    <a:pt x="326" y="67"/>
                  </a:cubicBezTo>
                  <a:cubicBezTo>
                    <a:pt x="327" y="67"/>
                    <a:pt x="327" y="67"/>
                    <a:pt x="327" y="67"/>
                  </a:cubicBezTo>
                  <a:cubicBezTo>
                    <a:pt x="327" y="67"/>
                    <a:pt x="327" y="67"/>
                    <a:pt x="327" y="67"/>
                  </a:cubicBezTo>
                  <a:cubicBezTo>
                    <a:pt x="328" y="67"/>
                    <a:pt x="328" y="67"/>
                    <a:pt x="328" y="67"/>
                  </a:cubicBezTo>
                  <a:cubicBezTo>
                    <a:pt x="330" y="66"/>
                    <a:pt x="330" y="66"/>
                    <a:pt x="330" y="66"/>
                  </a:cubicBezTo>
                  <a:cubicBezTo>
                    <a:pt x="332" y="64"/>
                    <a:pt x="332" y="64"/>
                    <a:pt x="332" y="64"/>
                  </a:cubicBezTo>
                  <a:cubicBezTo>
                    <a:pt x="333" y="65"/>
                    <a:pt x="333" y="65"/>
                    <a:pt x="333" y="65"/>
                  </a:cubicBezTo>
                  <a:cubicBezTo>
                    <a:pt x="334" y="65"/>
                    <a:pt x="334" y="65"/>
                    <a:pt x="334" y="65"/>
                  </a:cubicBezTo>
                  <a:cubicBezTo>
                    <a:pt x="335" y="63"/>
                    <a:pt x="335" y="63"/>
                    <a:pt x="335" y="63"/>
                  </a:cubicBezTo>
                  <a:cubicBezTo>
                    <a:pt x="336" y="62"/>
                    <a:pt x="336" y="62"/>
                    <a:pt x="336" y="62"/>
                  </a:cubicBezTo>
                  <a:cubicBezTo>
                    <a:pt x="336" y="63"/>
                    <a:pt x="336" y="63"/>
                    <a:pt x="336" y="63"/>
                  </a:cubicBezTo>
                  <a:cubicBezTo>
                    <a:pt x="337" y="62"/>
                    <a:pt x="337" y="62"/>
                    <a:pt x="337" y="62"/>
                  </a:cubicBezTo>
                  <a:cubicBezTo>
                    <a:pt x="339" y="61"/>
                    <a:pt x="339" y="61"/>
                    <a:pt x="339" y="61"/>
                  </a:cubicBezTo>
                  <a:cubicBezTo>
                    <a:pt x="339" y="62"/>
                    <a:pt x="339" y="62"/>
                    <a:pt x="339" y="62"/>
                  </a:cubicBezTo>
                  <a:cubicBezTo>
                    <a:pt x="341" y="62"/>
                    <a:pt x="341" y="62"/>
                    <a:pt x="341" y="62"/>
                  </a:cubicBezTo>
                  <a:cubicBezTo>
                    <a:pt x="341" y="62"/>
                    <a:pt x="341" y="62"/>
                    <a:pt x="341" y="62"/>
                  </a:cubicBezTo>
                  <a:cubicBezTo>
                    <a:pt x="340" y="63"/>
                    <a:pt x="340" y="63"/>
                    <a:pt x="340" y="63"/>
                  </a:cubicBezTo>
                  <a:cubicBezTo>
                    <a:pt x="341" y="64"/>
                    <a:pt x="341" y="64"/>
                    <a:pt x="341" y="64"/>
                  </a:cubicBezTo>
                  <a:cubicBezTo>
                    <a:pt x="343" y="64"/>
                    <a:pt x="343" y="64"/>
                    <a:pt x="343" y="64"/>
                  </a:cubicBezTo>
                  <a:cubicBezTo>
                    <a:pt x="344" y="64"/>
                    <a:pt x="344" y="64"/>
                    <a:pt x="344" y="64"/>
                  </a:cubicBezTo>
                  <a:cubicBezTo>
                    <a:pt x="345" y="65"/>
                    <a:pt x="345" y="65"/>
                    <a:pt x="345" y="65"/>
                  </a:cubicBezTo>
                  <a:cubicBezTo>
                    <a:pt x="350" y="67"/>
                    <a:pt x="350" y="67"/>
                    <a:pt x="350" y="67"/>
                  </a:cubicBezTo>
                  <a:cubicBezTo>
                    <a:pt x="351" y="68"/>
                    <a:pt x="351" y="68"/>
                    <a:pt x="351" y="68"/>
                  </a:cubicBezTo>
                  <a:cubicBezTo>
                    <a:pt x="351" y="69"/>
                    <a:pt x="351" y="69"/>
                    <a:pt x="351" y="69"/>
                  </a:cubicBezTo>
                  <a:cubicBezTo>
                    <a:pt x="351" y="70"/>
                    <a:pt x="351" y="70"/>
                    <a:pt x="351" y="70"/>
                  </a:cubicBezTo>
                  <a:cubicBezTo>
                    <a:pt x="354" y="72"/>
                    <a:pt x="354" y="72"/>
                    <a:pt x="354" y="72"/>
                  </a:cubicBezTo>
                  <a:cubicBezTo>
                    <a:pt x="354" y="72"/>
                    <a:pt x="354" y="72"/>
                    <a:pt x="354" y="72"/>
                  </a:cubicBezTo>
                  <a:cubicBezTo>
                    <a:pt x="354" y="71"/>
                    <a:pt x="354" y="71"/>
                    <a:pt x="354" y="71"/>
                  </a:cubicBezTo>
                  <a:cubicBezTo>
                    <a:pt x="355" y="71"/>
                    <a:pt x="355" y="71"/>
                    <a:pt x="355" y="71"/>
                  </a:cubicBezTo>
                  <a:cubicBezTo>
                    <a:pt x="355" y="70"/>
                    <a:pt x="355" y="70"/>
                    <a:pt x="355" y="70"/>
                  </a:cubicBezTo>
                  <a:cubicBezTo>
                    <a:pt x="354" y="70"/>
                    <a:pt x="354" y="70"/>
                    <a:pt x="354" y="70"/>
                  </a:cubicBezTo>
                  <a:cubicBezTo>
                    <a:pt x="353" y="69"/>
                    <a:pt x="353" y="69"/>
                    <a:pt x="353" y="69"/>
                  </a:cubicBezTo>
                  <a:cubicBezTo>
                    <a:pt x="353" y="68"/>
                    <a:pt x="353" y="68"/>
                    <a:pt x="353" y="68"/>
                  </a:cubicBezTo>
                  <a:cubicBezTo>
                    <a:pt x="354" y="68"/>
                    <a:pt x="354" y="68"/>
                    <a:pt x="354" y="68"/>
                  </a:cubicBezTo>
                  <a:cubicBezTo>
                    <a:pt x="355" y="68"/>
                    <a:pt x="355" y="68"/>
                    <a:pt x="355" y="68"/>
                  </a:cubicBezTo>
                  <a:cubicBezTo>
                    <a:pt x="356" y="69"/>
                    <a:pt x="356" y="69"/>
                    <a:pt x="356" y="69"/>
                  </a:cubicBezTo>
                  <a:cubicBezTo>
                    <a:pt x="357" y="69"/>
                    <a:pt x="357" y="69"/>
                    <a:pt x="357" y="69"/>
                  </a:cubicBezTo>
                  <a:cubicBezTo>
                    <a:pt x="357" y="70"/>
                    <a:pt x="357" y="70"/>
                    <a:pt x="357" y="70"/>
                  </a:cubicBezTo>
                  <a:cubicBezTo>
                    <a:pt x="358" y="72"/>
                    <a:pt x="358" y="72"/>
                    <a:pt x="358" y="72"/>
                  </a:cubicBezTo>
                  <a:cubicBezTo>
                    <a:pt x="359" y="74"/>
                    <a:pt x="359" y="74"/>
                    <a:pt x="359" y="74"/>
                  </a:cubicBezTo>
                  <a:cubicBezTo>
                    <a:pt x="359" y="74"/>
                    <a:pt x="359" y="74"/>
                    <a:pt x="359" y="74"/>
                  </a:cubicBezTo>
                  <a:cubicBezTo>
                    <a:pt x="360" y="73"/>
                    <a:pt x="360" y="73"/>
                    <a:pt x="360" y="73"/>
                  </a:cubicBezTo>
                  <a:cubicBezTo>
                    <a:pt x="361" y="73"/>
                    <a:pt x="361" y="73"/>
                    <a:pt x="361" y="73"/>
                  </a:cubicBezTo>
                  <a:cubicBezTo>
                    <a:pt x="361" y="74"/>
                    <a:pt x="361" y="74"/>
                    <a:pt x="361" y="74"/>
                  </a:cubicBezTo>
                  <a:cubicBezTo>
                    <a:pt x="362" y="75"/>
                    <a:pt x="362" y="75"/>
                    <a:pt x="362" y="75"/>
                  </a:cubicBezTo>
                  <a:cubicBezTo>
                    <a:pt x="362" y="76"/>
                    <a:pt x="362" y="76"/>
                    <a:pt x="362" y="76"/>
                  </a:cubicBezTo>
                  <a:cubicBezTo>
                    <a:pt x="363" y="78"/>
                    <a:pt x="363" y="78"/>
                    <a:pt x="363" y="78"/>
                  </a:cubicBezTo>
                  <a:cubicBezTo>
                    <a:pt x="363" y="79"/>
                    <a:pt x="363" y="79"/>
                    <a:pt x="363" y="79"/>
                  </a:cubicBezTo>
                  <a:cubicBezTo>
                    <a:pt x="363" y="78"/>
                    <a:pt x="363" y="78"/>
                    <a:pt x="363" y="78"/>
                  </a:cubicBezTo>
                  <a:cubicBezTo>
                    <a:pt x="363" y="78"/>
                    <a:pt x="363" y="78"/>
                    <a:pt x="363" y="78"/>
                  </a:cubicBezTo>
                  <a:cubicBezTo>
                    <a:pt x="362" y="77"/>
                    <a:pt x="362" y="77"/>
                    <a:pt x="362" y="77"/>
                  </a:cubicBezTo>
                  <a:cubicBezTo>
                    <a:pt x="362" y="77"/>
                    <a:pt x="362" y="77"/>
                    <a:pt x="362" y="77"/>
                  </a:cubicBezTo>
                  <a:cubicBezTo>
                    <a:pt x="361" y="78"/>
                    <a:pt x="361" y="78"/>
                    <a:pt x="361" y="78"/>
                  </a:cubicBezTo>
                  <a:cubicBezTo>
                    <a:pt x="360" y="77"/>
                    <a:pt x="360" y="77"/>
                    <a:pt x="360" y="77"/>
                  </a:cubicBezTo>
                  <a:cubicBezTo>
                    <a:pt x="358" y="76"/>
                    <a:pt x="358" y="76"/>
                    <a:pt x="358" y="76"/>
                  </a:cubicBezTo>
                  <a:cubicBezTo>
                    <a:pt x="356" y="76"/>
                    <a:pt x="356" y="76"/>
                    <a:pt x="356" y="76"/>
                  </a:cubicBezTo>
                  <a:cubicBezTo>
                    <a:pt x="356" y="76"/>
                    <a:pt x="356" y="76"/>
                    <a:pt x="356" y="76"/>
                  </a:cubicBezTo>
                  <a:cubicBezTo>
                    <a:pt x="357" y="78"/>
                    <a:pt x="357" y="78"/>
                    <a:pt x="357" y="78"/>
                  </a:cubicBezTo>
                  <a:cubicBezTo>
                    <a:pt x="358" y="78"/>
                    <a:pt x="358" y="78"/>
                    <a:pt x="358" y="78"/>
                  </a:cubicBezTo>
                  <a:cubicBezTo>
                    <a:pt x="359" y="78"/>
                    <a:pt x="359" y="78"/>
                    <a:pt x="359" y="78"/>
                  </a:cubicBezTo>
                  <a:cubicBezTo>
                    <a:pt x="359" y="79"/>
                    <a:pt x="359" y="79"/>
                    <a:pt x="359" y="79"/>
                  </a:cubicBezTo>
                  <a:cubicBezTo>
                    <a:pt x="360" y="80"/>
                    <a:pt x="360" y="80"/>
                    <a:pt x="360" y="80"/>
                  </a:cubicBezTo>
                  <a:cubicBezTo>
                    <a:pt x="360" y="81"/>
                    <a:pt x="360" y="81"/>
                    <a:pt x="360" y="81"/>
                  </a:cubicBezTo>
                  <a:cubicBezTo>
                    <a:pt x="361" y="80"/>
                    <a:pt x="361" y="80"/>
                    <a:pt x="361" y="80"/>
                  </a:cubicBezTo>
                  <a:cubicBezTo>
                    <a:pt x="361" y="79"/>
                    <a:pt x="361" y="79"/>
                    <a:pt x="361" y="79"/>
                  </a:cubicBezTo>
                  <a:cubicBezTo>
                    <a:pt x="362" y="79"/>
                    <a:pt x="362" y="79"/>
                    <a:pt x="362" y="79"/>
                  </a:cubicBezTo>
                  <a:cubicBezTo>
                    <a:pt x="362" y="80"/>
                    <a:pt x="362" y="80"/>
                    <a:pt x="362" y="80"/>
                  </a:cubicBezTo>
                  <a:cubicBezTo>
                    <a:pt x="363" y="80"/>
                    <a:pt x="363" y="80"/>
                    <a:pt x="363" y="80"/>
                  </a:cubicBezTo>
                  <a:cubicBezTo>
                    <a:pt x="364" y="80"/>
                    <a:pt x="364" y="80"/>
                    <a:pt x="364" y="80"/>
                  </a:cubicBezTo>
                  <a:cubicBezTo>
                    <a:pt x="365" y="80"/>
                    <a:pt x="365" y="80"/>
                    <a:pt x="365" y="80"/>
                  </a:cubicBezTo>
                  <a:cubicBezTo>
                    <a:pt x="365" y="81"/>
                    <a:pt x="365" y="81"/>
                    <a:pt x="365" y="81"/>
                  </a:cubicBezTo>
                  <a:cubicBezTo>
                    <a:pt x="365" y="82"/>
                    <a:pt x="365" y="82"/>
                    <a:pt x="365" y="82"/>
                  </a:cubicBezTo>
                  <a:cubicBezTo>
                    <a:pt x="366" y="84"/>
                    <a:pt x="366" y="84"/>
                    <a:pt x="366" y="84"/>
                  </a:cubicBezTo>
                  <a:cubicBezTo>
                    <a:pt x="366" y="86"/>
                    <a:pt x="366" y="86"/>
                    <a:pt x="366" y="86"/>
                  </a:cubicBezTo>
                  <a:cubicBezTo>
                    <a:pt x="366" y="88"/>
                    <a:pt x="366" y="88"/>
                    <a:pt x="366" y="88"/>
                  </a:cubicBezTo>
                  <a:cubicBezTo>
                    <a:pt x="365" y="90"/>
                    <a:pt x="365" y="90"/>
                    <a:pt x="365" y="90"/>
                  </a:cubicBezTo>
                  <a:cubicBezTo>
                    <a:pt x="365" y="90"/>
                    <a:pt x="365" y="90"/>
                    <a:pt x="365" y="90"/>
                  </a:cubicBezTo>
                  <a:cubicBezTo>
                    <a:pt x="364" y="91"/>
                    <a:pt x="364" y="91"/>
                    <a:pt x="364" y="91"/>
                  </a:cubicBezTo>
                  <a:cubicBezTo>
                    <a:pt x="364" y="92"/>
                    <a:pt x="364" y="92"/>
                    <a:pt x="364" y="92"/>
                  </a:cubicBezTo>
                  <a:cubicBezTo>
                    <a:pt x="364" y="94"/>
                    <a:pt x="364" y="94"/>
                    <a:pt x="364" y="94"/>
                  </a:cubicBezTo>
                  <a:cubicBezTo>
                    <a:pt x="364" y="95"/>
                    <a:pt x="364" y="95"/>
                    <a:pt x="364" y="95"/>
                  </a:cubicBezTo>
                  <a:cubicBezTo>
                    <a:pt x="364" y="95"/>
                    <a:pt x="364" y="95"/>
                    <a:pt x="364" y="95"/>
                  </a:cubicBezTo>
                  <a:cubicBezTo>
                    <a:pt x="364" y="97"/>
                    <a:pt x="364" y="97"/>
                    <a:pt x="364" y="97"/>
                  </a:cubicBezTo>
                  <a:cubicBezTo>
                    <a:pt x="363" y="97"/>
                    <a:pt x="363" y="97"/>
                    <a:pt x="363" y="97"/>
                  </a:cubicBezTo>
                  <a:cubicBezTo>
                    <a:pt x="362" y="99"/>
                    <a:pt x="362" y="99"/>
                    <a:pt x="362" y="99"/>
                  </a:cubicBezTo>
                  <a:cubicBezTo>
                    <a:pt x="363" y="99"/>
                    <a:pt x="363" y="99"/>
                    <a:pt x="363" y="99"/>
                  </a:cubicBezTo>
                  <a:cubicBezTo>
                    <a:pt x="362" y="101"/>
                    <a:pt x="362" y="101"/>
                    <a:pt x="362" y="101"/>
                  </a:cubicBezTo>
                  <a:cubicBezTo>
                    <a:pt x="361" y="102"/>
                    <a:pt x="361" y="102"/>
                    <a:pt x="361" y="102"/>
                  </a:cubicBezTo>
                  <a:cubicBezTo>
                    <a:pt x="361" y="103"/>
                    <a:pt x="361" y="103"/>
                    <a:pt x="361" y="103"/>
                  </a:cubicBezTo>
                  <a:cubicBezTo>
                    <a:pt x="361" y="104"/>
                    <a:pt x="361" y="104"/>
                    <a:pt x="361" y="104"/>
                  </a:cubicBezTo>
                  <a:cubicBezTo>
                    <a:pt x="360" y="104"/>
                    <a:pt x="360" y="104"/>
                    <a:pt x="360" y="104"/>
                  </a:cubicBezTo>
                  <a:cubicBezTo>
                    <a:pt x="358" y="106"/>
                    <a:pt x="358" y="106"/>
                    <a:pt x="358" y="106"/>
                  </a:cubicBezTo>
                  <a:cubicBezTo>
                    <a:pt x="357" y="106"/>
                    <a:pt x="357" y="106"/>
                    <a:pt x="357" y="106"/>
                  </a:cubicBezTo>
                  <a:cubicBezTo>
                    <a:pt x="358" y="106"/>
                    <a:pt x="358" y="106"/>
                    <a:pt x="358" y="106"/>
                  </a:cubicBezTo>
                  <a:cubicBezTo>
                    <a:pt x="359" y="106"/>
                    <a:pt x="359" y="106"/>
                    <a:pt x="359" y="106"/>
                  </a:cubicBezTo>
                  <a:cubicBezTo>
                    <a:pt x="360" y="105"/>
                    <a:pt x="360" y="105"/>
                    <a:pt x="360" y="105"/>
                  </a:cubicBezTo>
                  <a:cubicBezTo>
                    <a:pt x="360" y="105"/>
                    <a:pt x="360" y="105"/>
                    <a:pt x="360" y="105"/>
                  </a:cubicBezTo>
                  <a:cubicBezTo>
                    <a:pt x="361" y="107"/>
                    <a:pt x="361" y="107"/>
                    <a:pt x="361" y="107"/>
                  </a:cubicBezTo>
                  <a:cubicBezTo>
                    <a:pt x="360" y="109"/>
                    <a:pt x="360" y="109"/>
                    <a:pt x="360" y="109"/>
                  </a:cubicBezTo>
                  <a:cubicBezTo>
                    <a:pt x="359" y="111"/>
                    <a:pt x="359" y="111"/>
                    <a:pt x="359" y="111"/>
                  </a:cubicBezTo>
                  <a:cubicBezTo>
                    <a:pt x="358" y="114"/>
                    <a:pt x="358" y="114"/>
                    <a:pt x="358" y="114"/>
                  </a:cubicBezTo>
                  <a:cubicBezTo>
                    <a:pt x="359" y="115"/>
                    <a:pt x="359" y="115"/>
                    <a:pt x="359" y="115"/>
                  </a:cubicBezTo>
                  <a:cubicBezTo>
                    <a:pt x="359" y="116"/>
                    <a:pt x="359" y="116"/>
                    <a:pt x="359" y="116"/>
                  </a:cubicBezTo>
                  <a:cubicBezTo>
                    <a:pt x="358" y="119"/>
                    <a:pt x="358" y="119"/>
                    <a:pt x="358" y="119"/>
                  </a:cubicBezTo>
                  <a:cubicBezTo>
                    <a:pt x="356" y="119"/>
                    <a:pt x="356" y="119"/>
                    <a:pt x="356" y="119"/>
                  </a:cubicBezTo>
                  <a:cubicBezTo>
                    <a:pt x="356" y="119"/>
                    <a:pt x="356" y="119"/>
                    <a:pt x="356" y="119"/>
                  </a:cubicBezTo>
                  <a:cubicBezTo>
                    <a:pt x="355" y="119"/>
                    <a:pt x="355" y="119"/>
                    <a:pt x="355" y="119"/>
                  </a:cubicBezTo>
                  <a:cubicBezTo>
                    <a:pt x="355" y="120"/>
                    <a:pt x="355" y="120"/>
                    <a:pt x="355" y="120"/>
                  </a:cubicBezTo>
                  <a:cubicBezTo>
                    <a:pt x="355" y="121"/>
                    <a:pt x="355" y="121"/>
                    <a:pt x="355" y="121"/>
                  </a:cubicBezTo>
                  <a:cubicBezTo>
                    <a:pt x="356" y="123"/>
                    <a:pt x="356" y="123"/>
                    <a:pt x="356" y="123"/>
                  </a:cubicBezTo>
                  <a:cubicBezTo>
                    <a:pt x="355" y="124"/>
                    <a:pt x="355" y="124"/>
                    <a:pt x="355" y="124"/>
                  </a:cubicBezTo>
                  <a:cubicBezTo>
                    <a:pt x="354" y="125"/>
                    <a:pt x="354" y="125"/>
                    <a:pt x="354" y="125"/>
                  </a:cubicBezTo>
                  <a:cubicBezTo>
                    <a:pt x="353" y="127"/>
                    <a:pt x="353" y="127"/>
                    <a:pt x="353" y="127"/>
                  </a:cubicBezTo>
                  <a:cubicBezTo>
                    <a:pt x="354" y="129"/>
                    <a:pt x="354" y="129"/>
                    <a:pt x="354" y="129"/>
                  </a:cubicBezTo>
                  <a:cubicBezTo>
                    <a:pt x="354" y="130"/>
                    <a:pt x="354" y="130"/>
                    <a:pt x="354" y="130"/>
                  </a:cubicBezTo>
                  <a:cubicBezTo>
                    <a:pt x="354" y="131"/>
                    <a:pt x="354" y="131"/>
                    <a:pt x="354" y="131"/>
                  </a:cubicBezTo>
                  <a:cubicBezTo>
                    <a:pt x="354" y="132"/>
                    <a:pt x="354" y="132"/>
                    <a:pt x="354" y="132"/>
                  </a:cubicBezTo>
                  <a:cubicBezTo>
                    <a:pt x="355" y="132"/>
                    <a:pt x="355" y="132"/>
                    <a:pt x="355" y="132"/>
                  </a:cubicBezTo>
                  <a:cubicBezTo>
                    <a:pt x="354" y="136"/>
                    <a:pt x="354" y="136"/>
                    <a:pt x="354" y="136"/>
                  </a:cubicBezTo>
                  <a:cubicBezTo>
                    <a:pt x="353" y="136"/>
                    <a:pt x="353" y="136"/>
                    <a:pt x="353" y="136"/>
                  </a:cubicBezTo>
                  <a:cubicBezTo>
                    <a:pt x="352" y="138"/>
                    <a:pt x="352" y="138"/>
                    <a:pt x="352" y="138"/>
                  </a:cubicBezTo>
                  <a:cubicBezTo>
                    <a:pt x="353" y="137"/>
                    <a:pt x="353" y="137"/>
                    <a:pt x="353" y="137"/>
                  </a:cubicBezTo>
                  <a:cubicBezTo>
                    <a:pt x="354" y="137"/>
                    <a:pt x="354" y="137"/>
                    <a:pt x="354" y="137"/>
                  </a:cubicBezTo>
                  <a:cubicBezTo>
                    <a:pt x="355" y="136"/>
                    <a:pt x="355" y="136"/>
                    <a:pt x="355" y="136"/>
                  </a:cubicBezTo>
                  <a:cubicBezTo>
                    <a:pt x="356" y="134"/>
                    <a:pt x="356" y="134"/>
                    <a:pt x="356" y="134"/>
                  </a:cubicBezTo>
                  <a:cubicBezTo>
                    <a:pt x="355" y="134"/>
                    <a:pt x="355" y="134"/>
                    <a:pt x="355" y="134"/>
                  </a:cubicBezTo>
                  <a:cubicBezTo>
                    <a:pt x="356" y="133"/>
                    <a:pt x="356" y="133"/>
                    <a:pt x="356" y="133"/>
                  </a:cubicBezTo>
                  <a:cubicBezTo>
                    <a:pt x="358" y="133"/>
                    <a:pt x="358" y="133"/>
                    <a:pt x="358" y="133"/>
                  </a:cubicBezTo>
                  <a:cubicBezTo>
                    <a:pt x="358" y="133"/>
                    <a:pt x="358" y="133"/>
                    <a:pt x="358" y="133"/>
                  </a:cubicBezTo>
                  <a:cubicBezTo>
                    <a:pt x="358" y="132"/>
                    <a:pt x="358" y="132"/>
                    <a:pt x="358" y="132"/>
                  </a:cubicBezTo>
                  <a:cubicBezTo>
                    <a:pt x="355" y="130"/>
                    <a:pt x="355" y="130"/>
                    <a:pt x="355" y="130"/>
                  </a:cubicBezTo>
                  <a:cubicBezTo>
                    <a:pt x="355" y="129"/>
                    <a:pt x="355" y="129"/>
                    <a:pt x="355" y="129"/>
                  </a:cubicBezTo>
                  <a:cubicBezTo>
                    <a:pt x="356" y="127"/>
                    <a:pt x="356" y="127"/>
                    <a:pt x="356" y="127"/>
                  </a:cubicBezTo>
                  <a:cubicBezTo>
                    <a:pt x="358" y="127"/>
                    <a:pt x="358" y="127"/>
                    <a:pt x="358" y="127"/>
                  </a:cubicBezTo>
                  <a:cubicBezTo>
                    <a:pt x="360" y="127"/>
                    <a:pt x="360" y="127"/>
                    <a:pt x="360" y="127"/>
                  </a:cubicBezTo>
                  <a:cubicBezTo>
                    <a:pt x="362" y="125"/>
                    <a:pt x="362" y="125"/>
                    <a:pt x="362" y="125"/>
                  </a:cubicBezTo>
                  <a:cubicBezTo>
                    <a:pt x="363" y="125"/>
                    <a:pt x="363" y="125"/>
                    <a:pt x="363" y="125"/>
                  </a:cubicBezTo>
                  <a:cubicBezTo>
                    <a:pt x="363" y="124"/>
                    <a:pt x="363" y="124"/>
                    <a:pt x="363" y="124"/>
                  </a:cubicBezTo>
                  <a:cubicBezTo>
                    <a:pt x="363" y="123"/>
                    <a:pt x="363" y="123"/>
                    <a:pt x="363" y="123"/>
                  </a:cubicBezTo>
                  <a:cubicBezTo>
                    <a:pt x="365" y="122"/>
                    <a:pt x="365" y="122"/>
                    <a:pt x="365" y="122"/>
                  </a:cubicBezTo>
                  <a:cubicBezTo>
                    <a:pt x="365" y="120"/>
                    <a:pt x="365" y="120"/>
                    <a:pt x="365" y="120"/>
                  </a:cubicBezTo>
                  <a:cubicBezTo>
                    <a:pt x="365" y="119"/>
                    <a:pt x="365" y="119"/>
                    <a:pt x="365" y="119"/>
                  </a:cubicBezTo>
                  <a:cubicBezTo>
                    <a:pt x="365" y="119"/>
                    <a:pt x="365" y="119"/>
                    <a:pt x="365" y="119"/>
                  </a:cubicBezTo>
                  <a:cubicBezTo>
                    <a:pt x="366" y="119"/>
                    <a:pt x="366" y="119"/>
                    <a:pt x="366" y="119"/>
                  </a:cubicBezTo>
                  <a:cubicBezTo>
                    <a:pt x="368" y="119"/>
                    <a:pt x="368" y="119"/>
                    <a:pt x="368" y="119"/>
                  </a:cubicBezTo>
                  <a:cubicBezTo>
                    <a:pt x="368" y="117"/>
                    <a:pt x="368" y="117"/>
                    <a:pt x="368" y="117"/>
                  </a:cubicBezTo>
                  <a:cubicBezTo>
                    <a:pt x="368" y="117"/>
                    <a:pt x="368" y="117"/>
                    <a:pt x="368" y="117"/>
                  </a:cubicBezTo>
                  <a:cubicBezTo>
                    <a:pt x="370" y="115"/>
                    <a:pt x="370" y="115"/>
                    <a:pt x="370" y="115"/>
                  </a:cubicBezTo>
                  <a:cubicBezTo>
                    <a:pt x="370" y="113"/>
                    <a:pt x="370" y="113"/>
                    <a:pt x="370" y="113"/>
                  </a:cubicBezTo>
                  <a:cubicBezTo>
                    <a:pt x="370" y="112"/>
                    <a:pt x="370" y="112"/>
                    <a:pt x="370" y="112"/>
                  </a:cubicBezTo>
                  <a:cubicBezTo>
                    <a:pt x="367" y="114"/>
                    <a:pt x="367" y="114"/>
                    <a:pt x="367" y="114"/>
                  </a:cubicBezTo>
                  <a:cubicBezTo>
                    <a:pt x="367" y="115"/>
                    <a:pt x="367" y="115"/>
                    <a:pt x="367" y="115"/>
                  </a:cubicBezTo>
                  <a:cubicBezTo>
                    <a:pt x="365" y="116"/>
                    <a:pt x="365" y="116"/>
                    <a:pt x="365" y="116"/>
                  </a:cubicBezTo>
                  <a:cubicBezTo>
                    <a:pt x="364" y="115"/>
                    <a:pt x="364" y="115"/>
                    <a:pt x="364" y="115"/>
                  </a:cubicBezTo>
                  <a:cubicBezTo>
                    <a:pt x="363" y="114"/>
                    <a:pt x="363" y="114"/>
                    <a:pt x="363" y="114"/>
                  </a:cubicBezTo>
                  <a:cubicBezTo>
                    <a:pt x="364" y="112"/>
                    <a:pt x="364" y="112"/>
                    <a:pt x="364" y="112"/>
                  </a:cubicBezTo>
                  <a:cubicBezTo>
                    <a:pt x="364" y="110"/>
                    <a:pt x="364" y="110"/>
                    <a:pt x="364" y="110"/>
                  </a:cubicBezTo>
                  <a:cubicBezTo>
                    <a:pt x="365" y="109"/>
                    <a:pt x="365" y="109"/>
                    <a:pt x="365" y="109"/>
                  </a:cubicBezTo>
                  <a:cubicBezTo>
                    <a:pt x="367" y="109"/>
                    <a:pt x="367" y="109"/>
                    <a:pt x="367" y="109"/>
                  </a:cubicBezTo>
                  <a:cubicBezTo>
                    <a:pt x="369" y="111"/>
                    <a:pt x="369" y="111"/>
                    <a:pt x="369" y="111"/>
                  </a:cubicBezTo>
                  <a:cubicBezTo>
                    <a:pt x="370" y="110"/>
                    <a:pt x="370" y="110"/>
                    <a:pt x="370" y="110"/>
                  </a:cubicBezTo>
                  <a:cubicBezTo>
                    <a:pt x="370" y="108"/>
                    <a:pt x="370" y="108"/>
                    <a:pt x="370" y="108"/>
                  </a:cubicBezTo>
                  <a:cubicBezTo>
                    <a:pt x="371" y="107"/>
                    <a:pt x="371" y="107"/>
                    <a:pt x="371" y="107"/>
                  </a:cubicBezTo>
                  <a:cubicBezTo>
                    <a:pt x="372" y="108"/>
                    <a:pt x="372" y="108"/>
                    <a:pt x="372" y="108"/>
                  </a:cubicBezTo>
                  <a:cubicBezTo>
                    <a:pt x="371" y="109"/>
                    <a:pt x="371" y="109"/>
                    <a:pt x="371" y="109"/>
                  </a:cubicBezTo>
                  <a:cubicBezTo>
                    <a:pt x="371" y="110"/>
                    <a:pt x="371" y="110"/>
                    <a:pt x="371" y="110"/>
                  </a:cubicBezTo>
                  <a:cubicBezTo>
                    <a:pt x="374" y="113"/>
                    <a:pt x="374" y="113"/>
                    <a:pt x="374" y="113"/>
                  </a:cubicBezTo>
                  <a:cubicBezTo>
                    <a:pt x="376" y="113"/>
                    <a:pt x="376" y="113"/>
                    <a:pt x="376" y="113"/>
                  </a:cubicBezTo>
                  <a:cubicBezTo>
                    <a:pt x="377" y="113"/>
                    <a:pt x="377" y="113"/>
                    <a:pt x="377" y="113"/>
                  </a:cubicBezTo>
                  <a:cubicBezTo>
                    <a:pt x="379" y="112"/>
                    <a:pt x="379" y="112"/>
                    <a:pt x="379" y="112"/>
                  </a:cubicBezTo>
                  <a:cubicBezTo>
                    <a:pt x="380" y="111"/>
                    <a:pt x="380" y="111"/>
                    <a:pt x="380" y="111"/>
                  </a:cubicBezTo>
                  <a:cubicBezTo>
                    <a:pt x="380" y="110"/>
                    <a:pt x="380" y="110"/>
                    <a:pt x="380" y="110"/>
                  </a:cubicBezTo>
                  <a:cubicBezTo>
                    <a:pt x="378" y="108"/>
                    <a:pt x="378" y="108"/>
                    <a:pt x="378" y="108"/>
                  </a:cubicBezTo>
                  <a:cubicBezTo>
                    <a:pt x="378" y="107"/>
                    <a:pt x="378" y="107"/>
                    <a:pt x="378" y="107"/>
                  </a:cubicBezTo>
                  <a:cubicBezTo>
                    <a:pt x="379" y="107"/>
                    <a:pt x="379" y="107"/>
                    <a:pt x="379" y="107"/>
                  </a:cubicBezTo>
                  <a:cubicBezTo>
                    <a:pt x="381" y="109"/>
                    <a:pt x="381" y="109"/>
                    <a:pt x="381" y="109"/>
                  </a:cubicBezTo>
                  <a:cubicBezTo>
                    <a:pt x="382" y="110"/>
                    <a:pt x="382" y="110"/>
                    <a:pt x="382" y="110"/>
                  </a:cubicBezTo>
                  <a:cubicBezTo>
                    <a:pt x="383" y="111"/>
                    <a:pt x="383" y="111"/>
                    <a:pt x="383" y="111"/>
                  </a:cubicBezTo>
                  <a:cubicBezTo>
                    <a:pt x="383" y="112"/>
                    <a:pt x="383" y="112"/>
                    <a:pt x="383" y="112"/>
                  </a:cubicBezTo>
                  <a:cubicBezTo>
                    <a:pt x="383" y="113"/>
                    <a:pt x="383" y="113"/>
                    <a:pt x="383" y="113"/>
                  </a:cubicBezTo>
                  <a:cubicBezTo>
                    <a:pt x="385" y="114"/>
                    <a:pt x="385" y="114"/>
                    <a:pt x="385" y="114"/>
                  </a:cubicBezTo>
                  <a:cubicBezTo>
                    <a:pt x="385" y="116"/>
                    <a:pt x="385" y="116"/>
                    <a:pt x="385" y="116"/>
                  </a:cubicBezTo>
                  <a:cubicBezTo>
                    <a:pt x="386" y="117"/>
                    <a:pt x="386" y="117"/>
                    <a:pt x="386" y="117"/>
                  </a:cubicBezTo>
                  <a:cubicBezTo>
                    <a:pt x="386" y="116"/>
                    <a:pt x="386" y="116"/>
                    <a:pt x="386" y="116"/>
                  </a:cubicBezTo>
                  <a:cubicBezTo>
                    <a:pt x="387" y="115"/>
                    <a:pt x="387" y="115"/>
                    <a:pt x="387" y="115"/>
                  </a:cubicBezTo>
                  <a:cubicBezTo>
                    <a:pt x="388" y="115"/>
                    <a:pt x="388" y="115"/>
                    <a:pt x="388" y="115"/>
                  </a:cubicBezTo>
                  <a:cubicBezTo>
                    <a:pt x="388" y="114"/>
                    <a:pt x="388" y="114"/>
                    <a:pt x="388" y="114"/>
                  </a:cubicBezTo>
                  <a:cubicBezTo>
                    <a:pt x="388" y="113"/>
                    <a:pt x="388" y="113"/>
                    <a:pt x="388" y="113"/>
                  </a:cubicBezTo>
                  <a:cubicBezTo>
                    <a:pt x="387" y="114"/>
                    <a:pt x="387" y="114"/>
                    <a:pt x="387" y="114"/>
                  </a:cubicBezTo>
                  <a:cubicBezTo>
                    <a:pt x="386" y="114"/>
                    <a:pt x="386" y="114"/>
                    <a:pt x="386" y="114"/>
                  </a:cubicBezTo>
                  <a:cubicBezTo>
                    <a:pt x="385" y="112"/>
                    <a:pt x="385" y="112"/>
                    <a:pt x="385" y="112"/>
                  </a:cubicBezTo>
                  <a:cubicBezTo>
                    <a:pt x="387" y="110"/>
                    <a:pt x="387" y="110"/>
                    <a:pt x="387" y="110"/>
                  </a:cubicBezTo>
                  <a:cubicBezTo>
                    <a:pt x="388" y="110"/>
                    <a:pt x="388" y="110"/>
                    <a:pt x="388" y="110"/>
                  </a:cubicBezTo>
                  <a:cubicBezTo>
                    <a:pt x="388" y="109"/>
                    <a:pt x="388" y="109"/>
                    <a:pt x="388" y="109"/>
                  </a:cubicBezTo>
                  <a:cubicBezTo>
                    <a:pt x="389" y="109"/>
                    <a:pt x="389" y="109"/>
                    <a:pt x="389" y="109"/>
                  </a:cubicBezTo>
                  <a:cubicBezTo>
                    <a:pt x="390" y="108"/>
                    <a:pt x="390" y="108"/>
                    <a:pt x="390" y="108"/>
                  </a:cubicBezTo>
                  <a:cubicBezTo>
                    <a:pt x="392" y="107"/>
                    <a:pt x="392" y="107"/>
                    <a:pt x="392" y="107"/>
                  </a:cubicBezTo>
                  <a:cubicBezTo>
                    <a:pt x="397" y="106"/>
                    <a:pt x="397" y="106"/>
                    <a:pt x="397" y="106"/>
                  </a:cubicBezTo>
                  <a:cubicBezTo>
                    <a:pt x="402" y="106"/>
                    <a:pt x="402" y="106"/>
                    <a:pt x="402" y="106"/>
                  </a:cubicBezTo>
                  <a:cubicBezTo>
                    <a:pt x="405" y="104"/>
                    <a:pt x="405" y="104"/>
                    <a:pt x="405" y="104"/>
                  </a:cubicBezTo>
                  <a:cubicBezTo>
                    <a:pt x="407" y="104"/>
                    <a:pt x="407" y="104"/>
                    <a:pt x="407" y="104"/>
                  </a:cubicBezTo>
                  <a:cubicBezTo>
                    <a:pt x="409" y="105"/>
                    <a:pt x="409" y="105"/>
                    <a:pt x="409" y="105"/>
                  </a:cubicBezTo>
                  <a:cubicBezTo>
                    <a:pt x="409" y="106"/>
                    <a:pt x="409" y="106"/>
                    <a:pt x="409" y="106"/>
                  </a:cubicBezTo>
                  <a:cubicBezTo>
                    <a:pt x="408" y="106"/>
                    <a:pt x="408" y="106"/>
                    <a:pt x="408" y="106"/>
                  </a:cubicBezTo>
                  <a:cubicBezTo>
                    <a:pt x="408" y="108"/>
                    <a:pt x="408" y="108"/>
                    <a:pt x="408" y="108"/>
                  </a:cubicBezTo>
                  <a:cubicBezTo>
                    <a:pt x="408" y="110"/>
                    <a:pt x="408" y="110"/>
                    <a:pt x="408" y="110"/>
                  </a:cubicBezTo>
                  <a:cubicBezTo>
                    <a:pt x="410" y="112"/>
                    <a:pt x="410" y="112"/>
                    <a:pt x="410" y="112"/>
                  </a:cubicBezTo>
                  <a:cubicBezTo>
                    <a:pt x="416" y="112"/>
                    <a:pt x="416" y="112"/>
                    <a:pt x="416" y="112"/>
                  </a:cubicBezTo>
                  <a:cubicBezTo>
                    <a:pt x="417" y="112"/>
                    <a:pt x="417" y="112"/>
                    <a:pt x="417" y="112"/>
                  </a:cubicBezTo>
                  <a:cubicBezTo>
                    <a:pt x="417" y="112"/>
                    <a:pt x="417" y="112"/>
                    <a:pt x="417" y="112"/>
                  </a:cubicBezTo>
                  <a:cubicBezTo>
                    <a:pt x="419" y="112"/>
                    <a:pt x="419" y="112"/>
                    <a:pt x="419" y="112"/>
                  </a:cubicBezTo>
                  <a:cubicBezTo>
                    <a:pt x="421" y="112"/>
                    <a:pt x="421" y="112"/>
                    <a:pt x="421" y="112"/>
                  </a:cubicBezTo>
                  <a:cubicBezTo>
                    <a:pt x="425" y="112"/>
                    <a:pt x="425" y="112"/>
                    <a:pt x="425" y="112"/>
                  </a:cubicBezTo>
                  <a:cubicBezTo>
                    <a:pt x="427" y="110"/>
                    <a:pt x="427" y="110"/>
                    <a:pt x="427" y="110"/>
                  </a:cubicBezTo>
                  <a:cubicBezTo>
                    <a:pt x="428" y="111"/>
                    <a:pt x="428" y="111"/>
                    <a:pt x="428" y="111"/>
                  </a:cubicBezTo>
                  <a:cubicBezTo>
                    <a:pt x="430" y="110"/>
                    <a:pt x="430" y="110"/>
                    <a:pt x="430" y="110"/>
                  </a:cubicBezTo>
                  <a:cubicBezTo>
                    <a:pt x="430" y="109"/>
                    <a:pt x="430" y="109"/>
                    <a:pt x="430" y="109"/>
                  </a:cubicBezTo>
                  <a:cubicBezTo>
                    <a:pt x="430" y="108"/>
                    <a:pt x="430" y="108"/>
                    <a:pt x="430" y="108"/>
                  </a:cubicBezTo>
                  <a:cubicBezTo>
                    <a:pt x="431" y="108"/>
                    <a:pt x="431" y="108"/>
                    <a:pt x="431" y="108"/>
                  </a:cubicBezTo>
                  <a:cubicBezTo>
                    <a:pt x="432" y="108"/>
                    <a:pt x="432" y="108"/>
                    <a:pt x="432" y="108"/>
                  </a:cubicBezTo>
                  <a:cubicBezTo>
                    <a:pt x="434" y="108"/>
                    <a:pt x="434" y="108"/>
                    <a:pt x="434" y="108"/>
                  </a:cubicBezTo>
                  <a:cubicBezTo>
                    <a:pt x="434" y="109"/>
                    <a:pt x="434" y="109"/>
                    <a:pt x="434" y="109"/>
                  </a:cubicBezTo>
                  <a:cubicBezTo>
                    <a:pt x="435" y="109"/>
                    <a:pt x="435" y="109"/>
                    <a:pt x="435" y="109"/>
                  </a:cubicBezTo>
                  <a:cubicBezTo>
                    <a:pt x="436" y="108"/>
                    <a:pt x="436" y="108"/>
                    <a:pt x="436" y="108"/>
                  </a:cubicBezTo>
                  <a:cubicBezTo>
                    <a:pt x="435" y="107"/>
                    <a:pt x="435" y="107"/>
                    <a:pt x="435" y="107"/>
                  </a:cubicBezTo>
                  <a:cubicBezTo>
                    <a:pt x="434" y="106"/>
                    <a:pt x="434" y="106"/>
                    <a:pt x="434" y="106"/>
                  </a:cubicBezTo>
                  <a:cubicBezTo>
                    <a:pt x="434" y="105"/>
                    <a:pt x="434" y="105"/>
                    <a:pt x="434" y="105"/>
                  </a:cubicBezTo>
                  <a:cubicBezTo>
                    <a:pt x="434" y="104"/>
                    <a:pt x="434" y="104"/>
                    <a:pt x="434" y="104"/>
                  </a:cubicBezTo>
                  <a:cubicBezTo>
                    <a:pt x="432" y="103"/>
                    <a:pt x="432" y="103"/>
                    <a:pt x="432" y="103"/>
                  </a:cubicBezTo>
                  <a:cubicBezTo>
                    <a:pt x="432" y="102"/>
                    <a:pt x="432" y="102"/>
                    <a:pt x="432" y="102"/>
                  </a:cubicBezTo>
                  <a:cubicBezTo>
                    <a:pt x="431" y="102"/>
                    <a:pt x="431" y="102"/>
                    <a:pt x="431" y="102"/>
                  </a:cubicBezTo>
                  <a:cubicBezTo>
                    <a:pt x="431" y="100"/>
                    <a:pt x="431" y="100"/>
                    <a:pt x="431" y="100"/>
                  </a:cubicBezTo>
                  <a:cubicBezTo>
                    <a:pt x="430" y="99"/>
                    <a:pt x="430" y="99"/>
                    <a:pt x="430" y="99"/>
                  </a:cubicBezTo>
                  <a:cubicBezTo>
                    <a:pt x="430" y="98"/>
                    <a:pt x="430" y="98"/>
                    <a:pt x="430" y="98"/>
                  </a:cubicBezTo>
                  <a:cubicBezTo>
                    <a:pt x="431" y="97"/>
                    <a:pt x="431" y="97"/>
                    <a:pt x="431" y="97"/>
                  </a:cubicBezTo>
                  <a:cubicBezTo>
                    <a:pt x="431" y="97"/>
                    <a:pt x="431" y="97"/>
                    <a:pt x="431" y="97"/>
                  </a:cubicBezTo>
                  <a:cubicBezTo>
                    <a:pt x="432" y="98"/>
                    <a:pt x="432" y="98"/>
                    <a:pt x="432" y="98"/>
                  </a:cubicBezTo>
                  <a:cubicBezTo>
                    <a:pt x="433" y="97"/>
                    <a:pt x="433" y="97"/>
                    <a:pt x="433" y="97"/>
                  </a:cubicBezTo>
                  <a:cubicBezTo>
                    <a:pt x="433" y="96"/>
                    <a:pt x="433" y="96"/>
                    <a:pt x="433" y="96"/>
                  </a:cubicBezTo>
                  <a:cubicBezTo>
                    <a:pt x="432" y="95"/>
                    <a:pt x="432" y="95"/>
                    <a:pt x="432" y="95"/>
                  </a:cubicBezTo>
                  <a:cubicBezTo>
                    <a:pt x="433" y="95"/>
                    <a:pt x="433" y="95"/>
                    <a:pt x="433" y="95"/>
                  </a:cubicBezTo>
                  <a:cubicBezTo>
                    <a:pt x="435" y="96"/>
                    <a:pt x="435" y="96"/>
                    <a:pt x="435" y="96"/>
                  </a:cubicBezTo>
                  <a:cubicBezTo>
                    <a:pt x="436" y="95"/>
                    <a:pt x="436" y="95"/>
                    <a:pt x="436" y="95"/>
                  </a:cubicBezTo>
                  <a:cubicBezTo>
                    <a:pt x="436" y="94"/>
                    <a:pt x="436" y="94"/>
                    <a:pt x="436" y="94"/>
                  </a:cubicBezTo>
                  <a:cubicBezTo>
                    <a:pt x="436" y="95"/>
                    <a:pt x="436" y="95"/>
                    <a:pt x="436" y="95"/>
                  </a:cubicBezTo>
                  <a:cubicBezTo>
                    <a:pt x="438" y="95"/>
                    <a:pt x="438" y="95"/>
                    <a:pt x="438" y="95"/>
                  </a:cubicBezTo>
                  <a:cubicBezTo>
                    <a:pt x="439" y="95"/>
                    <a:pt x="439" y="95"/>
                    <a:pt x="439" y="95"/>
                  </a:cubicBezTo>
                  <a:cubicBezTo>
                    <a:pt x="439" y="94"/>
                    <a:pt x="439" y="94"/>
                    <a:pt x="439" y="94"/>
                  </a:cubicBezTo>
                  <a:cubicBezTo>
                    <a:pt x="440" y="95"/>
                    <a:pt x="440" y="95"/>
                    <a:pt x="440" y="95"/>
                  </a:cubicBezTo>
                  <a:cubicBezTo>
                    <a:pt x="441" y="96"/>
                    <a:pt x="441" y="96"/>
                    <a:pt x="441" y="96"/>
                  </a:cubicBezTo>
                  <a:cubicBezTo>
                    <a:pt x="442" y="97"/>
                    <a:pt x="442" y="97"/>
                    <a:pt x="442" y="97"/>
                  </a:cubicBezTo>
                  <a:cubicBezTo>
                    <a:pt x="443" y="96"/>
                    <a:pt x="443" y="96"/>
                    <a:pt x="443" y="96"/>
                  </a:cubicBezTo>
                  <a:cubicBezTo>
                    <a:pt x="443" y="95"/>
                    <a:pt x="443" y="95"/>
                    <a:pt x="443" y="95"/>
                  </a:cubicBezTo>
                  <a:cubicBezTo>
                    <a:pt x="444" y="95"/>
                    <a:pt x="444" y="95"/>
                    <a:pt x="444" y="95"/>
                  </a:cubicBezTo>
                  <a:cubicBezTo>
                    <a:pt x="445" y="96"/>
                    <a:pt x="445" y="96"/>
                    <a:pt x="445" y="96"/>
                  </a:cubicBezTo>
                  <a:cubicBezTo>
                    <a:pt x="444" y="97"/>
                    <a:pt x="444" y="97"/>
                    <a:pt x="444" y="97"/>
                  </a:cubicBezTo>
                  <a:cubicBezTo>
                    <a:pt x="443" y="98"/>
                    <a:pt x="443" y="98"/>
                    <a:pt x="443" y="98"/>
                  </a:cubicBezTo>
                  <a:cubicBezTo>
                    <a:pt x="444" y="98"/>
                    <a:pt x="444" y="98"/>
                    <a:pt x="444" y="98"/>
                  </a:cubicBezTo>
                  <a:cubicBezTo>
                    <a:pt x="445" y="98"/>
                    <a:pt x="445" y="98"/>
                    <a:pt x="445" y="98"/>
                  </a:cubicBezTo>
                  <a:cubicBezTo>
                    <a:pt x="446" y="98"/>
                    <a:pt x="446" y="98"/>
                    <a:pt x="446" y="98"/>
                  </a:cubicBezTo>
                  <a:cubicBezTo>
                    <a:pt x="446" y="97"/>
                    <a:pt x="446" y="97"/>
                    <a:pt x="446" y="97"/>
                  </a:cubicBezTo>
                  <a:cubicBezTo>
                    <a:pt x="446" y="97"/>
                    <a:pt x="446" y="97"/>
                    <a:pt x="446" y="97"/>
                  </a:cubicBezTo>
                  <a:cubicBezTo>
                    <a:pt x="447" y="97"/>
                    <a:pt x="447" y="97"/>
                    <a:pt x="447" y="97"/>
                  </a:cubicBezTo>
                  <a:cubicBezTo>
                    <a:pt x="447" y="96"/>
                    <a:pt x="447" y="96"/>
                    <a:pt x="447" y="96"/>
                  </a:cubicBezTo>
                  <a:cubicBezTo>
                    <a:pt x="446" y="95"/>
                    <a:pt x="446" y="95"/>
                    <a:pt x="446" y="95"/>
                  </a:cubicBezTo>
                  <a:cubicBezTo>
                    <a:pt x="446" y="95"/>
                    <a:pt x="446" y="95"/>
                    <a:pt x="446" y="95"/>
                  </a:cubicBezTo>
                  <a:cubicBezTo>
                    <a:pt x="447" y="95"/>
                    <a:pt x="447" y="95"/>
                    <a:pt x="447" y="95"/>
                  </a:cubicBezTo>
                  <a:cubicBezTo>
                    <a:pt x="449" y="94"/>
                    <a:pt x="449" y="94"/>
                    <a:pt x="449" y="94"/>
                  </a:cubicBezTo>
                  <a:cubicBezTo>
                    <a:pt x="450" y="95"/>
                    <a:pt x="450" y="95"/>
                    <a:pt x="450" y="95"/>
                  </a:cubicBezTo>
                  <a:cubicBezTo>
                    <a:pt x="451" y="95"/>
                    <a:pt x="451" y="95"/>
                    <a:pt x="451" y="95"/>
                  </a:cubicBezTo>
                  <a:cubicBezTo>
                    <a:pt x="452" y="95"/>
                    <a:pt x="452" y="95"/>
                    <a:pt x="452" y="95"/>
                  </a:cubicBezTo>
                  <a:cubicBezTo>
                    <a:pt x="452" y="95"/>
                    <a:pt x="452" y="95"/>
                    <a:pt x="452" y="95"/>
                  </a:cubicBezTo>
                  <a:cubicBezTo>
                    <a:pt x="453" y="97"/>
                    <a:pt x="453" y="97"/>
                    <a:pt x="453" y="97"/>
                  </a:cubicBezTo>
                  <a:cubicBezTo>
                    <a:pt x="453" y="96"/>
                    <a:pt x="453" y="96"/>
                    <a:pt x="453" y="96"/>
                  </a:cubicBezTo>
                  <a:cubicBezTo>
                    <a:pt x="454" y="96"/>
                    <a:pt x="454" y="96"/>
                    <a:pt x="454" y="96"/>
                  </a:cubicBezTo>
                  <a:cubicBezTo>
                    <a:pt x="455" y="95"/>
                    <a:pt x="455" y="95"/>
                    <a:pt x="455" y="95"/>
                  </a:cubicBezTo>
                  <a:cubicBezTo>
                    <a:pt x="455" y="97"/>
                    <a:pt x="455" y="97"/>
                    <a:pt x="455" y="97"/>
                  </a:cubicBezTo>
                  <a:cubicBezTo>
                    <a:pt x="456" y="97"/>
                    <a:pt x="456" y="97"/>
                    <a:pt x="456" y="97"/>
                  </a:cubicBezTo>
                  <a:cubicBezTo>
                    <a:pt x="457" y="96"/>
                    <a:pt x="457" y="96"/>
                    <a:pt x="457" y="96"/>
                  </a:cubicBezTo>
                  <a:cubicBezTo>
                    <a:pt x="458" y="97"/>
                    <a:pt x="458" y="97"/>
                    <a:pt x="458" y="97"/>
                  </a:cubicBezTo>
                  <a:cubicBezTo>
                    <a:pt x="459" y="99"/>
                    <a:pt x="459" y="99"/>
                    <a:pt x="459" y="99"/>
                  </a:cubicBezTo>
                  <a:cubicBezTo>
                    <a:pt x="459" y="98"/>
                    <a:pt x="459" y="98"/>
                    <a:pt x="459" y="98"/>
                  </a:cubicBezTo>
                  <a:cubicBezTo>
                    <a:pt x="460" y="97"/>
                    <a:pt x="460" y="97"/>
                    <a:pt x="460" y="97"/>
                  </a:cubicBezTo>
                  <a:cubicBezTo>
                    <a:pt x="461" y="98"/>
                    <a:pt x="461" y="98"/>
                    <a:pt x="461" y="98"/>
                  </a:cubicBezTo>
                  <a:cubicBezTo>
                    <a:pt x="460" y="100"/>
                    <a:pt x="460" y="100"/>
                    <a:pt x="460" y="100"/>
                  </a:cubicBezTo>
                  <a:cubicBezTo>
                    <a:pt x="461" y="100"/>
                    <a:pt x="461" y="100"/>
                    <a:pt x="461" y="100"/>
                  </a:cubicBezTo>
                  <a:cubicBezTo>
                    <a:pt x="461" y="101"/>
                    <a:pt x="461" y="101"/>
                    <a:pt x="461" y="101"/>
                  </a:cubicBezTo>
                  <a:cubicBezTo>
                    <a:pt x="463" y="101"/>
                    <a:pt x="463" y="101"/>
                    <a:pt x="463" y="101"/>
                  </a:cubicBezTo>
                  <a:cubicBezTo>
                    <a:pt x="463" y="102"/>
                    <a:pt x="463" y="102"/>
                    <a:pt x="463" y="102"/>
                  </a:cubicBezTo>
                  <a:cubicBezTo>
                    <a:pt x="464" y="102"/>
                    <a:pt x="464" y="102"/>
                    <a:pt x="464" y="102"/>
                  </a:cubicBezTo>
                  <a:cubicBezTo>
                    <a:pt x="464" y="101"/>
                    <a:pt x="464" y="101"/>
                    <a:pt x="464" y="101"/>
                  </a:cubicBezTo>
                  <a:cubicBezTo>
                    <a:pt x="464" y="103"/>
                    <a:pt x="464" y="103"/>
                    <a:pt x="464" y="103"/>
                  </a:cubicBezTo>
                  <a:cubicBezTo>
                    <a:pt x="463" y="104"/>
                    <a:pt x="463" y="104"/>
                    <a:pt x="463" y="104"/>
                  </a:cubicBezTo>
                  <a:cubicBezTo>
                    <a:pt x="464" y="105"/>
                    <a:pt x="464" y="105"/>
                    <a:pt x="464" y="105"/>
                  </a:cubicBezTo>
                  <a:cubicBezTo>
                    <a:pt x="465" y="104"/>
                    <a:pt x="465" y="104"/>
                    <a:pt x="465" y="104"/>
                  </a:cubicBezTo>
                  <a:cubicBezTo>
                    <a:pt x="466" y="104"/>
                    <a:pt x="466" y="104"/>
                    <a:pt x="466" y="104"/>
                  </a:cubicBezTo>
                  <a:cubicBezTo>
                    <a:pt x="467" y="105"/>
                    <a:pt x="467" y="105"/>
                    <a:pt x="467" y="105"/>
                  </a:cubicBezTo>
                  <a:cubicBezTo>
                    <a:pt x="464" y="107"/>
                    <a:pt x="464" y="107"/>
                    <a:pt x="464" y="107"/>
                  </a:cubicBezTo>
                  <a:cubicBezTo>
                    <a:pt x="464" y="108"/>
                    <a:pt x="464" y="108"/>
                    <a:pt x="464" y="108"/>
                  </a:cubicBezTo>
                  <a:cubicBezTo>
                    <a:pt x="466" y="109"/>
                    <a:pt x="466" y="109"/>
                    <a:pt x="466" y="109"/>
                  </a:cubicBezTo>
                  <a:cubicBezTo>
                    <a:pt x="467" y="108"/>
                    <a:pt x="467" y="108"/>
                    <a:pt x="467" y="108"/>
                  </a:cubicBezTo>
                  <a:cubicBezTo>
                    <a:pt x="468" y="107"/>
                    <a:pt x="468" y="107"/>
                    <a:pt x="468" y="107"/>
                  </a:cubicBezTo>
                  <a:cubicBezTo>
                    <a:pt x="469" y="108"/>
                    <a:pt x="469" y="108"/>
                    <a:pt x="469" y="108"/>
                  </a:cubicBezTo>
                  <a:cubicBezTo>
                    <a:pt x="469" y="109"/>
                    <a:pt x="469" y="109"/>
                    <a:pt x="469" y="109"/>
                  </a:cubicBezTo>
                  <a:cubicBezTo>
                    <a:pt x="470" y="108"/>
                    <a:pt x="470" y="108"/>
                    <a:pt x="470" y="108"/>
                  </a:cubicBezTo>
                  <a:cubicBezTo>
                    <a:pt x="471" y="110"/>
                    <a:pt x="471" y="110"/>
                    <a:pt x="471" y="110"/>
                  </a:cubicBezTo>
                  <a:cubicBezTo>
                    <a:pt x="471" y="112"/>
                    <a:pt x="471" y="112"/>
                    <a:pt x="471" y="112"/>
                  </a:cubicBezTo>
                  <a:cubicBezTo>
                    <a:pt x="472" y="112"/>
                    <a:pt x="472" y="112"/>
                    <a:pt x="472" y="112"/>
                  </a:cubicBezTo>
                  <a:cubicBezTo>
                    <a:pt x="472" y="113"/>
                    <a:pt x="472" y="113"/>
                    <a:pt x="472" y="113"/>
                  </a:cubicBezTo>
                  <a:cubicBezTo>
                    <a:pt x="473" y="112"/>
                    <a:pt x="473" y="112"/>
                    <a:pt x="473" y="112"/>
                  </a:cubicBezTo>
                  <a:cubicBezTo>
                    <a:pt x="473" y="113"/>
                    <a:pt x="473" y="113"/>
                    <a:pt x="473" y="113"/>
                  </a:cubicBezTo>
                  <a:cubicBezTo>
                    <a:pt x="472" y="115"/>
                    <a:pt x="472" y="115"/>
                    <a:pt x="472" y="115"/>
                  </a:cubicBezTo>
                  <a:cubicBezTo>
                    <a:pt x="471" y="116"/>
                    <a:pt x="471" y="116"/>
                    <a:pt x="471" y="116"/>
                  </a:cubicBezTo>
                  <a:cubicBezTo>
                    <a:pt x="470" y="115"/>
                    <a:pt x="470" y="115"/>
                    <a:pt x="470" y="115"/>
                  </a:cubicBezTo>
                  <a:cubicBezTo>
                    <a:pt x="467" y="114"/>
                    <a:pt x="467" y="114"/>
                    <a:pt x="467" y="114"/>
                  </a:cubicBezTo>
                  <a:cubicBezTo>
                    <a:pt x="464" y="114"/>
                    <a:pt x="464" y="114"/>
                    <a:pt x="464" y="114"/>
                  </a:cubicBezTo>
                  <a:cubicBezTo>
                    <a:pt x="466" y="115"/>
                    <a:pt x="466" y="115"/>
                    <a:pt x="466" y="115"/>
                  </a:cubicBezTo>
                  <a:cubicBezTo>
                    <a:pt x="466" y="116"/>
                    <a:pt x="466" y="116"/>
                    <a:pt x="466" y="116"/>
                  </a:cubicBezTo>
                  <a:cubicBezTo>
                    <a:pt x="468" y="116"/>
                    <a:pt x="468" y="116"/>
                    <a:pt x="468" y="116"/>
                  </a:cubicBezTo>
                  <a:cubicBezTo>
                    <a:pt x="469" y="117"/>
                    <a:pt x="469" y="117"/>
                    <a:pt x="469" y="117"/>
                  </a:cubicBezTo>
                  <a:cubicBezTo>
                    <a:pt x="471" y="119"/>
                    <a:pt x="471" y="119"/>
                    <a:pt x="471" y="119"/>
                  </a:cubicBezTo>
                  <a:cubicBezTo>
                    <a:pt x="474" y="120"/>
                    <a:pt x="474" y="120"/>
                    <a:pt x="474" y="120"/>
                  </a:cubicBezTo>
                  <a:cubicBezTo>
                    <a:pt x="475" y="119"/>
                    <a:pt x="475" y="119"/>
                    <a:pt x="475" y="119"/>
                  </a:cubicBezTo>
                  <a:cubicBezTo>
                    <a:pt x="475" y="117"/>
                    <a:pt x="475" y="117"/>
                    <a:pt x="475" y="117"/>
                  </a:cubicBezTo>
                  <a:cubicBezTo>
                    <a:pt x="474" y="116"/>
                    <a:pt x="474" y="116"/>
                    <a:pt x="474" y="116"/>
                  </a:cubicBezTo>
                  <a:cubicBezTo>
                    <a:pt x="474" y="116"/>
                    <a:pt x="474" y="116"/>
                    <a:pt x="474" y="116"/>
                  </a:cubicBezTo>
                  <a:cubicBezTo>
                    <a:pt x="474" y="116"/>
                    <a:pt x="474" y="116"/>
                    <a:pt x="474" y="116"/>
                  </a:cubicBezTo>
                  <a:cubicBezTo>
                    <a:pt x="475" y="117"/>
                    <a:pt x="475" y="117"/>
                    <a:pt x="475" y="117"/>
                  </a:cubicBezTo>
                  <a:cubicBezTo>
                    <a:pt x="477" y="118"/>
                    <a:pt x="477" y="118"/>
                    <a:pt x="477" y="118"/>
                  </a:cubicBezTo>
                  <a:cubicBezTo>
                    <a:pt x="478" y="118"/>
                    <a:pt x="478" y="118"/>
                    <a:pt x="478" y="118"/>
                  </a:cubicBezTo>
                  <a:cubicBezTo>
                    <a:pt x="477" y="118"/>
                    <a:pt x="477" y="118"/>
                    <a:pt x="477" y="118"/>
                  </a:cubicBezTo>
                  <a:cubicBezTo>
                    <a:pt x="474" y="120"/>
                    <a:pt x="474" y="120"/>
                    <a:pt x="474" y="120"/>
                  </a:cubicBezTo>
                  <a:cubicBezTo>
                    <a:pt x="475" y="121"/>
                    <a:pt x="475" y="121"/>
                    <a:pt x="475" y="121"/>
                  </a:cubicBezTo>
                  <a:cubicBezTo>
                    <a:pt x="476" y="121"/>
                    <a:pt x="476" y="121"/>
                    <a:pt x="476" y="121"/>
                  </a:cubicBezTo>
                  <a:cubicBezTo>
                    <a:pt x="477" y="121"/>
                    <a:pt x="477" y="121"/>
                    <a:pt x="477" y="121"/>
                  </a:cubicBezTo>
                  <a:cubicBezTo>
                    <a:pt x="477" y="121"/>
                    <a:pt x="477" y="121"/>
                    <a:pt x="477" y="121"/>
                  </a:cubicBezTo>
                  <a:cubicBezTo>
                    <a:pt x="482" y="125"/>
                    <a:pt x="482" y="125"/>
                    <a:pt x="482" y="125"/>
                  </a:cubicBezTo>
                  <a:cubicBezTo>
                    <a:pt x="483" y="125"/>
                    <a:pt x="483" y="125"/>
                    <a:pt x="483" y="125"/>
                  </a:cubicBezTo>
                  <a:cubicBezTo>
                    <a:pt x="484" y="127"/>
                    <a:pt x="484" y="127"/>
                    <a:pt x="484" y="127"/>
                  </a:cubicBezTo>
                  <a:cubicBezTo>
                    <a:pt x="487" y="127"/>
                    <a:pt x="487" y="127"/>
                    <a:pt x="487" y="127"/>
                  </a:cubicBezTo>
                  <a:cubicBezTo>
                    <a:pt x="489" y="129"/>
                    <a:pt x="489" y="129"/>
                    <a:pt x="489" y="129"/>
                  </a:cubicBezTo>
                  <a:cubicBezTo>
                    <a:pt x="490" y="129"/>
                    <a:pt x="490" y="129"/>
                    <a:pt x="490" y="129"/>
                  </a:cubicBezTo>
                  <a:cubicBezTo>
                    <a:pt x="491" y="129"/>
                    <a:pt x="491" y="129"/>
                    <a:pt x="491" y="129"/>
                  </a:cubicBezTo>
                  <a:cubicBezTo>
                    <a:pt x="490" y="128"/>
                    <a:pt x="490" y="128"/>
                    <a:pt x="490" y="128"/>
                  </a:cubicBezTo>
                  <a:cubicBezTo>
                    <a:pt x="491" y="127"/>
                    <a:pt x="491" y="127"/>
                    <a:pt x="491" y="127"/>
                  </a:cubicBezTo>
                  <a:cubicBezTo>
                    <a:pt x="492" y="128"/>
                    <a:pt x="492" y="128"/>
                    <a:pt x="492" y="128"/>
                  </a:cubicBezTo>
                  <a:cubicBezTo>
                    <a:pt x="492" y="129"/>
                    <a:pt x="492" y="129"/>
                    <a:pt x="492" y="129"/>
                  </a:cubicBezTo>
                  <a:cubicBezTo>
                    <a:pt x="493" y="131"/>
                    <a:pt x="493" y="131"/>
                    <a:pt x="493" y="131"/>
                  </a:cubicBezTo>
                  <a:cubicBezTo>
                    <a:pt x="494" y="131"/>
                    <a:pt x="494" y="131"/>
                    <a:pt x="494" y="131"/>
                  </a:cubicBezTo>
                  <a:cubicBezTo>
                    <a:pt x="494" y="129"/>
                    <a:pt x="494" y="129"/>
                    <a:pt x="494" y="129"/>
                  </a:cubicBezTo>
                  <a:cubicBezTo>
                    <a:pt x="493" y="122"/>
                    <a:pt x="493" y="122"/>
                    <a:pt x="493" y="122"/>
                  </a:cubicBezTo>
                  <a:cubicBezTo>
                    <a:pt x="492" y="119"/>
                    <a:pt x="492" y="119"/>
                    <a:pt x="492" y="119"/>
                  </a:cubicBezTo>
                  <a:cubicBezTo>
                    <a:pt x="490" y="116"/>
                    <a:pt x="490" y="116"/>
                    <a:pt x="490" y="116"/>
                  </a:cubicBezTo>
                  <a:cubicBezTo>
                    <a:pt x="490" y="112"/>
                    <a:pt x="490" y="112"/>
                    <a:pt x="490" y="112"/>
                  </a:cubicBezTo>
                  <a:cubicBezTo>
                    <a:pt x="489" y="110"/>
                    <a:pt x="489" y="110"/>
                    <a:pt x="489" y="110"/>
                  </a:cubicBezTo>
                  <a:cubicBezTo>
                    <a:pt x="488" y="109"/>
                    <a:pt x="488" y="109"/>
                    <a:pt x="488" y="109"/>
                  </a:cubicBezTo>
                  <a:cubicBezTo>
                    <a:pt x="490" y="110"/>
                    <a:pt x="490" y="110"/>
                    <a:pt x="490" y="110"/>
                  </a:cubicBezTo>
                  <a:cubicBezTo>
                    <a:pt x="490" y="111"/>
                    <a:pt x="490" y="111"/>
                    <a:pt x="490" y="111"/>
                  </a:cubicBezTo>
                  <a:cubicBezTo>
                    <a:pt x="492" y="113"/>
                    <a:pt x="492" y="113"/>
                    <a:pt x="492" y="113"/>
                  </a:cubicBezTo>
                  <a:cubicBezTo>
                    <a:pt x="493" y="113"/>
                    <a:pt x="493" y="113"/>
                    <a:pt x="493" y="113"/>
                  </a:cubicBezTo>
                  <a:cubicBezTo>
                    <a:pt x="495" y="115"/>
                    <a:pt x="495" y="115"/>
                    <a:pt x="495" y="115"/>
                  </a:cubicBezTo>
                  <a:cubicBezTo>
                    <a:pt x="497" y="115"/>
                    <a:pt x="497" y="115"/>
                    <a:pt x="497" y="115"/>
                  </a:cubicBezTo>
                  <a:cubicBezTo>
                    <a:pt x="502" y="115"/>
                    <a:pt x="502" y="115"/>
                    <a:pt x="502" y="115"/>
                  </a:cubicBezTo>
                  <a:cubicBezTo>
                    <a:pt x="503" y="115"/>
                    <a:pt x="503" y="115"/>
                    <a:pt x="503" y="115"/>
                  </a:cubicBezTo>
                  <a:cubicBezTo>
                    <a:pt x="504" y="114"/>
                    <a:pt x="504" y="114"/>
                    <a:pt x="504" y="114"/>
                  </a:cubicBezTo>
                  <a:cubicBezTo>
                    <a:pt x="505" y="115"/>
                    <a:pt x="505" y="115"/>
                    <a:pt x="505" y="115"/>
                  </a:cubicBezTo>
                  <a:cubicBezTo>
                    <a:pt x="505" y="115"/>
                    <a:pt x="505" y="115"/>
                    <a:pt x="505" y="115"/>
                  </a:cubicBezTo>
                  <a:cubicBezTo>
                    <a:pt x="504" y="114"/>
                    <a:pt x="504" y="114"/>
                    <a:pt x="504" y="114"/>
                  </a:cubicBezTo>
                  <a:cubicBezTo>
                    <a:pt x="505" y="113"/>
                    <a:pt x="505" y="113"/>
                    <a:pt x="505" y="113"/>
                  </a:cubicBezTo>
                  <a:cubicBezTo>
                    <a:pt x="504" y="112"/>
                    <a:pt x="504" y="112"/>
                    <a:pt x="504" y="112"/>
                  </a:cubicBezTo>
                  <a:cubicBezTo>
                    <a:pt x="504" y="111"/>
                    <a:pt x="504" y="111"/>
                    <a:pt x="504" y="111"/>
                  </a:cubicBezTo>
                  <a:cubicBezTo>
                    <a:pt x="504" y="110"/>
                    <a:pt x="504" y="110"/>
                    <a:pt x="504" y="110"/>
                  </a:cubicBezTo>
                  <a:cubicBezTo>
                    <a:pt x="509" y="108"/>
                    <a:pt x="509" y="108"/>
                    <a:pt x="509" y="108"/>
                  </a:cubicBezTo>
                  <a:cubicBezTo>
                    <a:pt x="509" y="109"/>
                    <a:pt x="509" y="109"/>
                    <a:pt x="509" y="109"/>
                  </a:cubicBezTo>
                  <a:cubicBezTo>
                    <a:pt x="510" y="109"/>
                    <a:pt x="510" y="109"/>
                    <a:pt x="510" y="109"/>
                  </a:cubicBezTo>
                  <a:cubicBezTo>
                    <a:pt x="512" y="109"/>
                    <a:pt x="512" y="109"/>
                    <a:pt x="512" y="109"/>
                  </a:cubicBezTo>
                  <a:cubicBezTo>
                    <a:pt x="514" y="109"/>
                    <a:pt x="514" y="109"/>
                    <a:pt x="514" y="109"/>
                  </a:cubicBezTo>
                  <a:cubicBezTo>
                    <a:pt x="515" y="111"/>
                    <a:pt x="515" y="111"/>
                    <a:pt x="515" y="111"/>
                  </a:cubicBezTo>
                  <a:cubicBezTo>
                    <a:pt x="517" y="111"/>
                    <a:pt x="517" y="111"/>
                    <a:pt x="517" y="111"/>
                  </a:cubicBezTo>
                  <a:cubicBezTo>
                    <a:pt x="517" y="113"/>
                    <a:pt x="517" y="113"/>
                    <a:pt x="517" y="113"/>
                  </a:cubicBezTo>
                  <a:cubicBezTo>
                    <a:pt x="520" y="113"/>
                    <a:pt x="520" y="113"/>
                    <a:pt x="520" y="113"/>
                  </a:cubicBezTo>
                  <a:cubicBezTo>
                    <a:pt x="520" y="114"/>
                    <a:pt x="520" y="114"/>
                    <a:pt x="520" y="114"/>
                  </a:cubicBezTo>
                  <a:cubicBezTo>
                    <a:pt x="523" y="114"/>
                    <a:pt x="523" y="114"/>
                    <a:pt x="523" y="114"/>
                  </a:cubicBezTo>
                  <a:cubicBezTo>
                    <a:pt x="521" y="113"/>
                    <a:pt x="521" y="113"/>
                    <a:pt x="521" y="113"/>
                  </a:cubicBezTo>
                  <a:cubicBezTo>
                    <a:pt x="521" y="112"/>
                    <a:pt x="521" y="112"/>
                    <a:pt x="521" y="112"/>
                  </a:cubicBezTo>
                  <a:cubicBezTo>
                    <a:pt x="523" y="113"/>
                    <a:pt x="523" y="113"/>
                    <a:pt x="523" y="113"/>
                  </a:cubicBezTo>
                  <a:cubicBezTo>
                    <a:pt x="524" y="112"/>
                    <a:pt x="524" y="112"/>
                    <a:pt x="524" y="112"/>
                  </a:cubicBezTo>
                  <a:cubicBezTo>
                    <a:pt x="523" y="111"/>
                    <a:pt x="523" y="111"/>
                    <a:pt x="523" y="111"/>
                  </a:cubicBezTo>
                  <a:cubicBezTo>
                    <a:pt x="524" y="110"/>
                    <a:pt x="524" y="110"/>
                    <a:pt x="524" y="110"/>
                  </a:cubicBezTo>
                  <a:cubicBezTo>
                    <a:pt x="523" y="109"/>
                    <a:pt x="523" y="109"/>
                    <a:pt x="523" y="109"/>
                  </a:cubicBezTo>
                  <a:cubicBezTo>
                    <a:pt x="521" y="110"/>
                    <a:pt x="521" y="110"/>
                    <a:pt x="521" y="110"/>
                  </a:cubicBezTo>
                  <a:cubicBezTo>
                    <a:pt x="519" y="110"/>
                    <a:pt x="519" y="110"/>
                    <a:pt x="519" y="110"/>
                  </a:cubicBezTo>
                  <a:cubicBezTo>
                    <a:pt x="519" y="108"/>
                    <a:pt x="519" y="108"/>
                    <a:pt x="519" y="108"/>
                  </a:cubicBezTo>
                  <a:cubicBezTo>
                    <a:pt x="519" y="106"/>
                    <a:pt x="519" y="106"/>
                    <a:pt x="519" y="106"/>
                  </a:cubicBezTo>
                  <a:cubicBezTo>
                    <a:pt x="519" y="106"/>
                    <a:pt x="519" y="106"/>
                    <a:pt x="519" y="106"/>
                  </a:cubicBezTo>
                  <a:cubicBezTo>
                    <a:pt x="520" y="106"/>
                    <a:pt x="520" y="106"/>
                    <a:pt x="520" y="106"/>
                  </a:cubicBezTo>
                  <a:cubicBezTo>
                    <a:pt x="521" y="106"/>
                    <a:pt x="521" y="106"/>
                    <a:pt x="521" y="106"/>
                  </a:cubicBezTo>
                  <a:cubicBezTo>
                    <a:pt x="521" y="105"/>
                    <a:pt x="521" y="105"/>
                    <a:pt x="521" y="105"/>
                  </a:cubicBezTo>
                  <a:cubicBezTo>
                    <a:pt x="522" y="104"/>
                    <a:pt x="522" y="104"/>
                    <a:pt x="522" y="104"/>
                  </a:cubicBezTo>
                  <a:cubicBezTo>
                    <a:pt x="524" y="106"/>
                    <a:pt x="524" y="106"/>
                    <a:pt x="524" y="106"/>
                  </a:cubicBezTo>
                  <a:cubicBezTo>
                    <a:pt x="524" y="107"/>
                    <a:pt x="524" y="107"/>
                    <a:pt x="524" y="107"/>
                  </a:cubicBezTo>
                  <a:cubicBezTo>
                    <a:pt x="525" y="107"/>
                    <a:pt x="525" y="107"/>
                    <a:pt x="525" y="107"/>
                  </a:cubicBezTo>
                  <a:cubicBezTo>
                    <a:pt x="526" y="107"/>
                    <a:pt x="526" y="107"/>
                    <a:pt x="526" y="107"/>
                  </a:cubicBezTo>
                  <a:cubicBezTo>
                    <a:pt x="526" y="107"/>
                    <a:pt x="526" y="107"/>
                    <a:pt x="526" y="107"/>
                  </a:cubicBezTo>
                  <a:cubicBezTo>
                    <a:pt x="526" y="105"/>
                    <a:pt x="526" y="105"/>
                    <a:pt x="526" y="105"/>
                  </a:cubicBezTo>
                  <a:cubicBezTo>
                    <a:pt x="527" y="105"/>
                    <a:pt x="527" y="105"/>
                    <a:pt x="527" y="105"/>
                  </a:cubicBezTo>
                  <a:cubicBezTo>
                    <a:pt x="528" y="106"/>
                    <a:pt x="528" y="106"/>
                    <a:pt x="528" y="106"/>
                  </a:cubicBezTo>
                  <a:cubicBezTo>
                    <a:pt x="529" y="104"/>
                    <a:pt x="529" y="104"/>
                    <a:pt x="529" y="104"/>
                  </a:cubicBezTo>
                  <a:cubicBezTo>
                    <a:pt x="527" y="102"/>
                    <a:pt x="527" y="102"/>
                    <a:pt x="527" y="102"/>
                  </a:cubicBezTo>
                  <a:cubicBezTo>
                    <a:pt x="525" y="102"/>
                    <a:pt x="525" y="102"/>
                    <a:pt x="525" y="102"/>
                  </a:cubicBezTo>
                  <a:cubicBezTo>
                    <a:pt x="524" y="100"/>
                    <a:pt x="524" y="100"/>
                    <a:pt x="524" y="100"/>
                  </a:cubicBezTo>
                  <a:cubicBezTo>
                    <a:pt x="524" y="99"/>
                    <a:pt x="524" y="99"/>
                    <a:pt x="524" y="99"/>
                  </a:cubicBezTo>
                  <a:cubicBezTo>
                    <a:pt x="523" y="98"/>
                    <a:pt x="523" y="98"/>
                    <a:pt x="523" y="98"/>
                  </a:cubicBezTo>
                  <a:cubicBezTo>
                    <a:pt x="522" y="99"/>
                    <a:pt x="522" y="99"/>
                    <a:pt x="522" y="99"/>
                  </a:cubicBezTo>
                  <a:cubicBezTo>
                    <a:pt x="521" y="98"/>
                    <a:pt x="521" y="98"/>
                    <a:pt x="521" y="98"/>
                  </a:cubicBezTo>
                  <a:cubicBezTo>
                    <a:pt x="522" y="97"/>
                    <a:pt x="522" y="97"/>
                    <a:pt x="522" y="97"/>
                  </a:cubicBezTo>
                  <a:cubicBezTo>
                    <a:pt x="522" y="96"/>
                    <a:pt x="522" y="96"/>
                    <a:pt x="522" y="96"/>
                  </a:cubicBezTo>
                  <a:cubicBezTo>
                    <a:pt x="522" y="96"/>
                    <a:pt x="522" y="96"/>
                    <a:pt x="522" y="96"/>
                  </a:cubicBezTo>
                  <a:cubicBezTo>
                    <a:pt x="521" y="94"/>
                    <a:pt x="521" y="94"/>
                    <a:pt x="521" y="94"/>
                  </a:cubicBezTo>
                  <a:cubicBezTo>
                    <a:pt x="523" y="94"/>
                    <a:pt x="523" y="94"/>
                    <a:pt x="523" y="94"/>
                  </a:cubicBezTo>
                  <a:cubicBezTo>
                    <a:pt x="523" y="92"/>
                    <a:pt x="523" y="92"/>
                    <a:pt x="523" y="92"/>
                  </a:cubicBezTo>
                  <a:cubicBezTo>
                    <a:pt x="521" y="93"/>
                    <a:pt x="521" y="93"/>
                    <a:pt x="521" y="93"/>
                  </a:cubicBezTo>
                  <a:cubicBezTo>
                    <a:pt x="520" y="94"/>
                    <a:pt x="520" y="94"/>
                    <a:pt x="520" y="94"/>
                  </a:cubicBezTo>
                  <a:cubicBezTo>
                    <a:pt x="520" y="96"/>
                    <a:pt x="520" y="96"/>
                    <a:pt x="520" y="96"/>
                  </a:cubicBezTo>
                  <a:cubicBezTo>
                    <a:pt x="517" y="95"/>
                    <a:pt x="517" y="95"/>
                    <a:pt x="517" y="95"/>
                  </a:cubicBezTo>
                  <a:cubicBezTo>
                    <a:pt x="516" y="93"/>
                    <a:pt x="516" y="93"/>
                    <a:pt x="516" y="93"/>
                  </a:cubicBezTo>
                  <a:cubicBezTo>
                    <a:pt x="517" y="91"/>
                    <a:pt x="517" y="91"/>
                    <a:pt x="517" y="91"/>
                  </a:cubicBezTo>
                  <a:cubicBezTo>
                    <a:pt x="517" y="90"/>
                    <a:pt x="517" y="90"/>
                    <a:pt x="517" y="90"/>
                  </a:cubicBezTo>
                  <a:cubicBezTo>
                    <a:pt x="519" y="89"/>
                    <a:pt x="519" y="89"/>
                    <a:pt x="519" y="89"/>
                  </a:cubicBezTo>
                  <a:cubicBezTo>
                    <a:pt x="520" y="89"/>
                    <a:pt x="520" y="89"/>
                    <a:pt x="520" y="89"/>
                  </a:cubicBezTo>
                  <a:cubicBezTo>
                    <a:pt x="523" y="87"/>
                    <a:pt x="523" y="87"/>
                    <a:pt x="523" y="87"/>
                  </a:cubicBezTo>
                  <a:cubicBezTo>
                    <a:pt x="523" y="86"/>
                    <a:pt x="523" y="86"/>
                    <a:pt x="523" y="86"/>
                  </a:cubicBezTo>
                  <a:cubicBezTo>
                    <a:pt x="521" y="84"/>
                    <a:pt x="521" y="84"/>
                    <a:pt x="521" y="84"/>
                  </a:cubicBezTo>
                  <a:cubicBezTo>
                    <a:pt x="520" y="85"/>
                    <a:pt x="520" y="85"/>
                    <a:pt x="520" y="85"/>
                  </a:cubicBezTo>
                  <a:cubicBezTo>
                    <a:pt x="519" y="84"/>
                    <a:pt x="519" y="84"/>
                    <a:pt x="519" y="84"/>
                  </a:cubicBezTo>
                  <a:cubicBezTo>
                    <a:pt x="517" y="84"/>
                    <a:pt x="517" y="84"/>
                    <a:pt x="517" y="84"/>
                  </a:cubicBezTo>
                  <a:cubicBezTo>
                    <a:pt x="516" y="83"/>
                    <a:pt x="516" y="83"/>
                    <a:pt x="516" y="83"/>
                  </a:cubicBezTo>
                  <a:cubicBezTo>
                    <a:pt x="517" y="82"/>
                    <a:pt x="517" y="82"/>
                    <a:pt x="517" y="82"/>
                  </a:cubicBezTo>
                  <a:cubicBezTo>
                    <a:pt x="520" y="81"/>
                    <a:pt x="520" y="81"/>
                    <a:pt x="520" y="81"/>
                  </a:cubicBezTo>
                  <a:cubicBezTo>
                    <a:pt x="523" y="83"/>
                    <a:pt x="523" y="83"/>
                    <a:pt x="523" y="83"/>
                  </a:cubicBezTo>
                  <a:cubicBezTo>
                    <a:pt x="525" y="82"/>
                    <a:pt x="525" y="82"/>
                    <a:pt x="525" y="82"/>
                  </a:cubicBezTo>
                  <a:cubicBezTo>
                    <a:pt x="529" y="82"/>
                    <a:pt x="529" y="82"/>
                    <a:pt x="529" y="82"/>
                  </a:cubicBezTo>
                  <a:cubicBezTo>
                    <a:pt x="537" y="82"/>
                    <a:pt x="537" y="82"/>
                    <a:pt x="537" y="82"/>
                  </a:cubicBezTo>
                  <a:cubicBezTo>
                    <a:pt x="538" y="81"/>
                    <a:pt x="538" y="81"/>
                    <a:pt x="538" y="81"/>
                  </a:cubicBezTo>
                  <a:cubicBezTo>
                    <a:pt x="543" y="81"/>
                    <a:pt x="543" y="81"/>
                    <a:pt x="543" y="81"/>
                  </a:cubicBezTo>
                  <a:cubicBezTo>
                    <a:pt x="546" y="81"/>
                    <a:pt x="546" y="81"/>
                    <a:pt x="546" y="81"/>
                  </a:cubicBezTo>
                  <a:cubicBezTo>
                    <a:pt x="548" y="81"/>
                    <a:pt x="548" y="81"/>
                    <a:pt x="548" y="81"/>
                  </a:cubicBezTo>
                  <a:cubicBezTo>
                    <a:pt x="551" y="81"/>
                    <a:pt x="551" y="81"/>
                    <a:pt x="551" y="81"/>
                  </a:cubicBezTo>
                  <a:cubicBezTo>
                    <a:pt x="549" y="81"/>
                    <a:pt x="549" y="81"/>
                    <a:pt x="549" y="81"/>
                  </a:cubicBezTo>
                  <a:cubicBezTo>
                    <a:pt x="545" y="83"/>
                    <a:pt x="545" y="83"/>
                    <a:pt x="545" y="83"/>
                  </a:cubicBezTo>
                  <a:cubicBezTo>
                    <a:pt x="543" y="82"/>
                    <a:pt x="543" y="82"/>
                    <a:pt x="543" y="82"/>
                  </a:cubicBezTo>
                  <a:cubicBezTo>
                    <a:pt x="543" y="83"/>
                    <a:pt x="543" y="83"/>
                    <a:pt x="543" y="83"/>
                  </a:cubicBezTo>
                  <a:cubicBezTo>
                    <a:pt x="541" y="82"/>
                    <a:pt x="541" y="82"/>
                    <a:pt x="541" y="82"/>
                  </a:cubicBezTo>
                  <a:cubicBezTo>
                    <a:pt x="541" y="85"/>
                    <a:pt x="541" y="85"/>
                    <a:pt x="541" y="85"/>
                  </a:cubicBezTo>
                  <a:cubicBezTo>
                    <a:pt x="542" y="86"/>
                    <a:pt x="542" y="86"/>
                    <a:pt x="542" y="86"/>
                  </a:cubicBezTo>
                  <a:cubicBezTo>
                    <a:pt x="541" y="87"/>
                    <a:pt x="541" y="87"/>
                    <a:pt x="541" y="87"/>
                  </a:cubicBezTo>
                  <a:cubicBezTo>
                    <a:pt x="541" y="88"/>
                    <a:pt x="541" y="88"/>
                    <a:pt x="541" y="88"/>
                  </a:cubicBezTo>
                  <a:cubicBezTo>
                    <a:pt x="542" y="88"/>
                    <a:pt x="542" y="88"/>
                    <a:pt x="542" y="88"/>
                  </a:cubicBezTo>
                  <a:cubicBezTo>
                    <a:pt x="544" y="87"/>
                    <a:pt x="544" y="87"/>
                    <a:pt x="544" y="87"/>
                  </a:cubicBezTo>
                  <a:cubicBezTo>
                    <a:pt x="544" y="86"/>
                    <a:pt x="544" y="86"/>
                    <a:pt x="544" y="86"/>
                  </a:cubicBezTo>
                  <a:cubicBezTo>
                    <a:pt x="547" y="83"/>
                    <a:pt x="547" y="83"/>
                    <a:pt x="547" y="83"/>
                  </a:cubicBezTo>
                  <a:cubicBezTo>
                    <a:pt x="551" y="82"/>
                    <a:pt x="551" y="82"/>
                    <a:pt x="551" y="82"/>
                  </a:cubicBezTo>
                  <a:cubicBezTo>
                    <a:pt x="552" y="84"/>
                    <a:pt x="552" y="84"/>
                    <a:pt x="552" y="84"/>
                  </a:cubicBezTo>
                  <a:cubicBezTo>
                    <a:pt x="552" y="87"/>
                    <a:pt x="552" y="87"/>
                    <a:pt x="552" y="87"/>
                  </a:cubicBezTo>
                  <a:cubicBezTo>
                    <a:pt x="552" y="88"/>
                    <a:pt x="552" y="88"/>
                    <a:pt x="552" y="88"/>
                  </a:cubicBezTo>
                  <a:cubicBezTo>
                    <a:pt x="551" y="86"/>
                    <a:pt x="551" y="86"/>
                    <a:pt x="551" y="86"/>
                  </a:cubicBezTo>
                  <a:cubicBezTo>
                    <a:pt x="550" y="85"/>
                    <a:pt x="550" y="85"/>
                    <a:pt x="550" y="85"/>
                  </a:cubicBezTo>
                  <a:cubicBezTo>
                    <a:pt x="550" y="83"/>
                    <a:pt x="550" y="83"/>
                    <a:pt x="550" y="83"/>
                  </a:cubicBezTo>
                  <a:cubicBezTo>
                    <a:pt x="548" y="85"/>
                    <a:pt x="548" y="85"/>
                    <a:pt x="548" y="85"/>
                  </a:cubicBezTo>
                  <a:cubicBezTo>
                    <a:pt x="547" y="84"/>
                    <a:pt x="547" y="84"/>
                    <a:pt x="547" y="84"/>
                  </a:cubicBezTo>
                  <a:cubicBezTo>
                    <a:pt x="548" y="87"/>
                    <a:pt x="548" y="87"/>
                    <a:pt x="548" y="87"/>
                  </a:cubicBezTo>
                  <a:cubicBezTo>
                    <a:pt x="550" y="87"/>
                    <a:pt x="550" y="87"/>
                    <a:pt x="550" y="87"/>
                  </a:cubicBezTo>
                  <a:cubicBezTo>
                    <a:pt x="550" y="90"/>
                    <a:pt x="550" y="90"/>
                    <a:pt x="550" y="90"/>
                  </a:cubicBezTo>
                  <a:cubicBezTo>
                    <a:pt x="549" y="92"/>
                    <a:pt x="549" y="92"/>
                    <a:pt x="549" y="92"/>
                  </a:cubicBezTo>
                  <a:cubicBezTo>
                    <a:pt x="548" y="91"/>
                    <a:pt x="548" y="91"/>
                    <a:pt x="548" y="91"/>
                  </a:cubicBezTo>
                  <a:cubicBezTo>
                    <a:pt x="547" y="92"/>
                    <a:pt x="547" y="92"/>
                    <a:pt x="547" y="92"/>
                  </a:cubicBezTo>
                  <a:cubicBezTo>
                    <a:pt x="549" y="93"/>
                    <a:pt x="549" y="93"/>
                    <a:pt x="549" y="93"/>
                  </a:cubicBezTo>
                  <a:cubicBezTo>
                    <a:pt x="549" y="94"/>
                    <a:pt x="549" y="94"/>
                    <a:pt x="549" y="94"/>
                  </a:cubicBezTo>
                  <a:cubicBezTo>
                    <a:pt x="549" y="94"/>
                    <a:pt x="549" y="94"/>
                    <a:pt x="549" y="94"/>
                  </a:cubicBezTo>
                  <a:cubicBezTo>
                    <a:pt x="550" y="94"/>
                    <a:pt x="550" y="94"/>
                    <a:pt x="550" y="94"/>
                  </a:cubicBezTo>
                  <a:cubicBezTo>
                    <a:pt x="552" y="93"/>
                    <a:pt x="552" y="93"/>
                    <a:pt x="552" y="93"/>
                  </a:cubicBezTo>
                  <a:cubicBezTo>
                    <a:pt x="552" y="91"/>
                    <a:pt x="552" y="91"/>
                    <a:pt x="552" y="91"/>
                  </a:cubicBezTo>
                  <a:cubicBezTo>
                    <a:pt x="553" y="90"/>
                    <a:pt x="553" y="90"/>
                    <a:pt x="553" y="90"/>
                  </a:cubicBezTo>
                  <a:cubicBezTo>
                    <a:pt x="553" y="88"/>
                    <a:pt x="553" y="88"/>
                    <a:pt x="553" y="88"/>
                  </a:cubicBezTo>
                  <a:cubicBezTo>
                    <a:pt x="553" y="87"/>
                    <a:pt x="553" y="87"/>
                    <a:pt x="553" y="87"/>
                  </a:cubicBezTo>
                  <a:cubicBezTo>
                    <a:pt x="552" y="80"/>
                    <a:pt x="552" y="80"/>
                    <a:pt x="552" y="80"/>
                  </a:cubicBezTo>
                  <a:cubicBezTo>
                    <a:pt x="555" y="79"/>
                    <a:pt x="555" y="79"/>
                    <a:pt x="555" y="79"/>
                  </a:cubicBezTo>
                  <a:cubicBezTo>
                    <a:pt x="558" y="78"/>
                    <a:pt x="558" y="78"/>
                    <a:pt x="558" y="78"/>
                  </a:cubicBezTo>
                  <a:cubicBezTo>
                    <a:pt x="562" y="77"/>
                    <a:pt x="562" y="77"/>
                    <a:pt x="562" y="77"/>
                  </a:cubicBezTo>
                  <a:cubicBezTo>
                    <a:pt x="565" y="77"/>
                    <a:pt x="565" y="77"/>
                    <a:pt x="565" y="77"/>
                  </a:cubicBezTo>
                  <a:cubicBezTo>
                    <a:pt x="569" y="79"/>
                    <a:pt x="569" y="79"/>
                    <a:pt x="569" y="79"/>
                  </a:cubicBezTo>
                  <a:cubicBezTo>
                    <a:pt x="571" y="82"/>
                    <a:pt x="571" y="82"/>
                    <a:pt x="571" y="82"/>
                  </a:cubicBezTo>
                  <a:cubicBezTo>
                    <a:pt x="571" y="83"/>
                    <a:pt x="571" y="83"/>
                    <a:pt x="571" y="83"/>
                  </a:cubicBezTo>
                  <a:cubicBezTo>
                    <a:pt x="570" y="84"/>
                    <a:pt x="570" y="84"/>
                    <a:pt x="570" y="84"/>
                  </a:cubicBezTo>
                  <a:cubicBezTo>
                    <a:pt x="568" y="82"/>
                    <a:pt x="568" y="82"/>
                    <a:pt x="568" y="82"/>
                  </a:cubicBezTo>
                  <a:cubicBezTo>
                    <a:pt x="567" y="82"/>
                    <a:pt x="567" y="82"/>
                    <a:pt x="567" y="82"/>
                  </a:cubicBezTo>
                  <a:cubicBezTo>
                    <a:pt x="568" y="84"/>
                    <a:pt x="568" y="84"/>
                    <a:pt x="568" y="84"/>
                  </a:cubicBezTo>
                  <a:cubicBezTo>
                    <a:pt x="568" y="85"/>
                    <a:pt x="568" y="85"/>
                    <a:pt x="568" y="85"/>
                  </a:cubicBezTo>
                  <a:cubicBezTo>
                    <a:pt x="568" y="86"/>
                    <a:pt x="568" y="86"/>
                    <a:pt x="568" y="86"/>
                  </a:cubicBezTo>
                  <a:cubicBezTo>
                    <a:pt x="567" y="87"/>
                    <a:pt x="567" y="87"/>
                    <a:pt x="567" y="87"/>
                  </a:cubicBezTo>
                  <a:cubicBezTo>
                    <a:pt x="568" y="87"/>
                    <a:pt x="568" y="87"/>
                    <a:pt x="568" y="87"/>
                  </a:cubicBezTo>
                  <a:cubicBezTo>
                    <a:pt x="569" y="87"/>
                    <a:pt x="569" y="87"/>
                    <a:pt x="569" y="87"/>
                  </a:cubicBezTo>
                  <a:cubicBezTo>
                    <a:pt x="571" y="86"/>
                    <a:pt x="571" y="86"/>
                    <a:pt x="571" y="86"/>
                  </a:cubicBezTo>
                  <a:cubicBezTo>
                    <a:pt x="573" y="85"/>
                    <a:pt x="573" y="85"/>
                    <a:pt x="573" y="85"/>
                  </a:cubicBezTo>
                  <a:cubicBezTo>
                    <a:pt x="573" y="87"/>
                    <a:pt x="573" y="87"/>
                    <a:pt x="573" y="87"/>
                  </a:cubicBezTo>
                  <a:cubicBezTo>
                    <a:pt x="574" y="88"/>
                    <a:pt x="574" y="88"/>
                    <a:pt x="574" y="88"/>
                  </a:cubicBezTo>
                  <a:cubicBezTo>
                    <a:pt x="574" y="90"/>
                    <a:pt x="574" y="90"/>
                    <a:pt x="574" y="90"/>
                  </a:cubicBezTo>
                  <a:cubicBezTo>
                    <a:pt x="575" y="91"/>
                    <a:pt x="575" y="91"/>
                    <a:pt x="575" y="91"/>
                  </a:cubicBezTo>
                  <a:cubicBezTo>
                    <a:pt x="576" y="89"/>
                    <a:pt x="576" y="89"/>
                    <a:pt x="576" y="89"/>
                  </a:cubicBezTo>
                  <a:cubicBezTo>
                    <a:pt x="575" y="88"/>
                    <a:pt x="575" y="88"/>
                    <a:pt x="575" y="88"/>
                  </a:cubicBezTo>
                  <a:cubicBezTo>
                    <a:pt x="577" y="87"/>
                    <a:pt x="577" y="87"/>
                    <a:pt x="577" y="87"/>
                  </a:cubicBezTo>
                  <a:cubicBezTo>
                    <a:pt x="579" y="88"/>
                    <a:pt x="579" y="88"/>
                    <a:pt x="579" y="88"/>
                  </a:cubicBezTo>
                  <a:cubicBezTo>
                    <a:pt x="579" y="89"/>
                    <a:pt x="579" y="89"/>
                    <a:pt x="579" y="89"/>
                  </a:cubicBezTo>
                  <a:cubicBezTo>
                    <a:pt x="579" y="90"/>
                    <a:pt x="579" y="90"/>
                    <a:pt x="579" y="90"/>
                  </a:cubicBezTo>
                  <a:cubicBezTo>
                    <a:pt x="578" y="92"/>
                    <a:pt x="578" y="92"/>
                    <a:pt x="578" y="92"/>
                  </a:cubicBezTo>
                  <a:cubicBezTo>
                    <a:pt x="578" y="93"/>
                    <a:pt x="578" y="93"/>
                    <a:pt x="578" y="93"/>
                  </a:cubicBezTo>
                  <a:cubicBezTo>
                    <a:pt x="579" y="92"/>
                    <a:pt x="579" y="92"/>
                    <a:pt x="579" y="92"/>
                  </a:cubicBezTo>
                  <a:cubicBezTo>
                    <a:pt x="580" y="91"/>
                    <a:pt x="580" y="91"/>
                    <a:pt x="580" y="91"/>
                  </a:cubicBezTo>
                  <a:cubicBezTo>
                    <a:pt x="581" y="90"/>
                    <a:pt x="581" y="90"/>
                    <a:pt x="581" y="90"/>
                  </a:cubicBezTo>
                  <a:cubicBezTo>
                    <a:pt x="581" y="91"/>
                    <a:pt x="581" y="91"/>
                    <a:pt x="581" y="91"/>
                  </a:cubicBezTo>
                  <a:cubicBezTo>
                    <a:pt x="581" y="90"/>
                    <a:pt x="581" y="90"/>
                    <a:pt x="581" y="90"/>
                  </a:cubicBezTo>
                  <a:cubicBezTo>
                    <a:pt x="582" y="87"/>
                    <a:pt x="582" y="87"/>
                    <a:pt x="582" y="87"/>
                  </a:cubicBezTo>
                  <a:cubicBezTo>
                    <a:pt x="583" y="87"/>
                    <a:pt x="583" y="87"/>
                    <a:pt x="583" y="87"/>
                  </a:cubicBezTo>
                  <a:cubicBezTo>
                    <a:pt x="584" y="87"/>
                    <a:pt x="584" y="87"/>
                    <a:pt x="584" y="87"/>
                  </a:cubicBezTo>
                  <a:cubicBezTo>
                    <a:pt x="587" y="89"/>
                    <a:pt x="587" y="89"/>
                    <a:pt x="587" y="89"/>
                  </a:cubicBezTo>
                  <a:cubicBezTo>
                    <a:pt x="590" y="90"/>
                    <a:pt x="590" y="90"/>
                    <a:pt x="590" y="90"/>
                  </a:cubicBezTo>
                  <a:cubicBezTo>
                    <a:pt x="592" y="92"/>
                    <a:pt x="592" y="92"/>
                    <a:pt x="592" y="92"/>
                  </a:cubicBezTo>
                  <a:cubicBezTo>
                    <a:pt x="591" y="93"/>
                    <a:pt x="591" y="93"/>
                    <a:pt x="591" y="93"/>
                  </a:cubicBezTo>
                  <a:cubicBezTo>
                    <a:pt x="589" y="94"/>
                    <a:pt x="589" y="94"/>
                    <a:pt x="589" y="94"/>
                  </a:cubicBezTo>
                  <a:cubicBezTo>
                    <a:pt x="588" y="96"/>
                    <a:pt x="588" y="96"/>
                    <a:pt x="588" y="96"/>
                  </a:cubicBezTo>
                  <a:cubicBezTo>
                    <a:pt x="590" y="95"/>
                    <a:pt x="590" y="95"/>
                    <a:pt x="590" y="95"/>
                  </a:cubicBezTo>
                  <a:cubicBezTo>
                    <a:pt x="592" y="94"/>
                    <a:pt x="592" y="94"/>
                    <a:pt x="592" y="94"/>
                  </a:cubicBezTo>
                  <a:cubicBezTo>
                    <a:pt x="594" y="95"/>
                    <a:pt x="594" y="95"/>
                    <a:pt x="594" y="95"/>
                  </a:cubicBezTo>
                  <a:cubicBezTo>
                    <a:pt x="596" y="94"/>
                    <a:pt x="596" y="94"/>
                    <a:pt x="596" y="94"/>
                  </a:cubicBezTo>
                  <a:cubicBezTo>
                    <a:pt x="598" y="93"/>
                    <a:pt x="598" y="93"/>
                    <a:pt x="598" y="93"/>
                  </a:cubicBezTo>
                  <a:cubicBezTo>
                    <a:pt x="599" y="92"/>
                    <a:pt x="599" y="92"/>
                    <a:pt x="599" y="92"/>
                  </a:cubicBezTo>
                  <a:cubicBezTo>
                    <a:pt x="602" y="90"/>
                    <a:pt x="602" y="90"/>
                    <a:pt x="602" y="90"/>
                  </a:cubicBezTo>
                  <a:cubicBezTo>
                    <a:pt x="603" y="90"/>
                    <a:pt x="603" y="90"/>
                    <a:pt x="603" y="90"/>
                  </a:cubicBezTo>
                  <a:cubicBezTo>
                    <a:pt x="605" y="88"/>
                    <a:pt x="605" y="88"/>
                    <a:pt x="605" y="88"/>
                  </a:cubicBezTo>
                  <a:cubicBezTo>
                    <a:pt x="607" y="87"/>
                    <a:pt x="607" y="87"/>
                    <a:pt x="607" y="87"/>
                  </a:cubicBezTo>
                  <a:cubicBezTo>
                    <a:pt x="612" y="85"/>
                    <a:pt x="612" y="85"/>
                    <a:pt x="612" y="85"/>
                  </a:cubicBezTo>
                  <a:cubicBezTo>
                    <a:pt x="614" y="84"/>
                    <a:pt x="614" y="84"/>
                    <a:pt x="614" y="84"/>
                  </a:cubicBezTo>
                  <a:cubicBezTo>
                    <a:pt x="615" y="84"/>
                    <a:pt x="615" y="84"/>
                    <a:pt x="615" y="84"/>
                  </a:cubicBezTo>
                  <a:cubicBezTo>
                    <a:pt x="615" y="84"/>
                    <a:pt x="615" y="84"/>
                    <a:pt x="615" y="84"/>
                  </a:cubicBezTo>
                  <a:cubicBezTo>
                    <a:pt x="618" y="82"/>
                    <a:pt x="618" y="82"/>
                    <a:pt x="618" y="82"/>
                  </a:cubicBezTo>
                  <a:cubicBezTo>
                    <a:pt x="620" y="82"/>
                    <a:pt x="620" y="82"/>
                    <a:pt x="620" y="82"/>
                  </a:cubicBezTo>
                  <a:cubicBezTo>
                    <a:pt x="623" y="82"/>
                    <a:pt x="623" y="82"/>
                    <a:pt x="623" y="82"/>
                  </a:cubicBezTo>
                  <a:cubicBezTo>
                    <a:pt x="629" y="84"/>
                    <a:pt x="629" y="84"/>
                    <a:pt x="629" y="84"/>
                  </a:cubicBezTo>
                  <a:cubicBezTo>
                    <a:pt x="631" y="87"/>
                    <a:pt x="631" y="87"/>
                    <a:pt x="631" y="87"/>
                  </a:cubicBezTo>
                  <a:cubicBezTo>
                    <a:pt x="634" y="88"/>
                    <a:pt x="634" y="88"/>
                    <a:pt x="634" y="88"/>
                  </a:cubicBezTo>
                  <a:cubicBezTo>
                    <a:pt x="636" y="91"/>
                    <a:pt x="636" y="91"/>
                    <a:pt x="636" y="91"/>
                  </a:cubicBezTo>
                  <a:cubicBezTo>
                    <a:pt x="638" y="93"/>
                    <a:pt x="638" y="93"/>
                    <a:pt x="638" y="93"/>
                  </a:cubicBezTo>
                  <a:cubicBezTo>
                    <a:pt x="638" y="94"/>
                    <a:pt x="638" y="94"/>
                    <a:pt x="638" y="94"/>
                  </a:cubicBezTo>
                  <a:cubicBezTo>
                    <a:pt x="638" y="95"/>
                    <a:pt x="638" y="95"/>
                    <a:pt x="638" y="95"/>
                  </a:cubicBezTo>
                  <a:cubicBezTo>
                    <a:pt x="638" y="97"/>
                    <a:pt x="638" y="97"/>
                    <a:pt x="638" y="97"/>
                  </a:cubicBezTo>
                  <a:cubicBezTo>
                    <a:pt x="639" y="99"/>
                    <a:pt x="639" y="99"/>
                    <a:pt x="639" y="99"/>
                  </a:cubicBezTo>
                  <a:cubicBezTo>
                    <a:pt x="640" y="100"/>
                    <a:pt x="640" y="100"/>
                    <a:pt x="640" y="100"/>
                  </a:cubicBezTo>
                  <a:cubicBezTo>
                    <a:pt x="639" y="102"/>
                    <a:pt x="639" y="102"/>
                    <a:pt x="639" y="102"/>
                  </a:cubicBezTo>
                  <a:cubicBezTo>
                    <a:pt x="640" y="101"/>
                    <a:pt x="640" y="101"/>
                    <a:pt x="640" y="101"/>
                  </a:cubicBezTo>
                  <a:cubicBezTo>
                    <a:pt x="642" y="100"/>
                    <a:pt x="642" y="100"/>
                    <a:pt x="642" y="100"/>
                  </a:cubicBezTo>
                  <a:cubicBezTo>
                    <a:pt x="643" y="100"/>
                    <a:pt x="643" y="100"/>
                    <a:pt x="643" y="100"/>
                  </a:cubicBezTo>
                  <a:cubicBezTo>
                    <a:pt x="644" y="100"/>
                    <a:pt x="644" y="100"/>
                    <a:pt x="644" y="100"/>
                  </a:cubicBezTo>
                  <a:cubicBezTo>
                    <a:pt x="644" y="99"/>
                    <a:pt x="644" y="99"/>
                    <a:pt x="644" y="99"/>
                  </a:cubicBezTo>
                  <a:cubicBezTo>
                    <a:pt x="646" y="99"/>
                    <a:pt x="646" y="99"/>
                    <a:pt x="646" y="99"/>
                  </a:cubicBezTo>
                  <a:cubicBezTo>
                    <a:pt x="647" y="100"/>
                    <a:pt x="647" y="100"/>
                    <a:pt x="647" y="100"/>
                  </a:cubicBezTo>
                  <a:cubicBezTo>
                    <a:pt x="648" y="102"/>
                    <a:pt x="648" y="102"/>
                    <a:pt x="648" y="102"/>
                  </a:cubicBezTo>
                  <a:cubicBezTo>
                    <a:pt x="648" y="100"/>
                    <a:pt x="648" y="100"/>
                    <a:pt x="648" y="100"/>
                  </a:cubicBezTo>
                  <a:cubicBezTo>
                    <a:pt x="648" y="98"/>
                    <a:pt x="648" y="98"/>
                    <a:pt x="648" y="98"/>
                  </a:cubicBezTo>
                  <a:cubicBezTo>
                    <a:pt x="649" y="98"/>
                    <a:pt x="649" y="98"/>
                    <a:pt x="649" y="98"/>
                  </a:cubicBezTo>
                  <a:cubicBezTo>
                    <a:pt x="650" y="100"/>
                    <a:pt x="650" y="100"/>
                    <a:pt x="650" y="100"/>
                  </a:cubicBezTo>
                  <a:cubicBezTo>
                    <a:pt x="652" y="102"/>
                    <a:pt x="652" y="102"/>
                    <a:pt x="652" y="102"/>
                  </a:cubicBezTo>
                  <a:cubicBezTo>
                    <a:pt x="652" y="104"/>
                    <a:pt x="652" y="104"/>
                    <a:pt x="652" y="104"/>
                  </a:cubicBezTo>
                  <a:cubicBezTo>
                    <a:pt x="653" y="104"/>
                    <a:pt x="653" y="104"/>
                    <a:pt x="653" y="104"/>
                  </a:cubicBezTo>
                  <a:cubicBezTo>
                    <a:pt x="655" y="107"/>
                    <a:pt x="655" y="107"/>
                    <a:pt x="655" y="107"/>
                  </a:cubicBezTo>
                  <a:cubicBezTo>
                    <a:pt x="655" y="106"/>
                    <a:pt x="655" y="106"/>
                    <a:pt x="655" y="106"/>
                  </a:cubicBezTo>
                  <a:cubicBezTo>
                    <a:pt x="654" y="104"/>
                    <a:pt x="654" y="104"/>
                    <a:pt x="654" y="104"/>
                  </a:cubicBezTo>
                  <a:cubicBezTo>
                    <a:pt x="653" y="103"/>
                    <a:pt x="653" y="103"/>
                    <a:pt x="653" y="103"/>
                  </a:cubicBezTo>
                  <a:cubicBezTo>
                    <a:pt x="653" y="102"/>
                    <a:pt x="653" y="102"/>
                    <a:pt x="653" y="102"/>
                  </a:cubicBezTo>
                  <a:cubicBezTo>
                    <a:pt x="654" y="103"/>
                    <a:pt x="654" y="103"/>
                    <a:pt x="654" y="103"/>
                  </a:cubicBezTo>
                  <a:cubicBezTo>
                    <a:pt x="655" y="103"/>
                    <a:pt x="655" y="103"/>
                    <a:pt x="655" y="103"/>
                  </a:cubicBezTo>
                  <a:cubicBezTo>
                    <a:pt x="657" y="104"/>
                    <a:pt x="657" y="104"/>
                    <a:pt x="657" y="104"/>
                  </a:cubicBezTo>
                  <a:cubicBezTo>
                    <a:pt x="658" y="106"/>
                    <a:pt x="658" y="106"/>
                    <a:pt x="658" y="106"/>
                  </a:cubicBezTo>
                  <a:cubicBezTo>
                    <a:pt x="658" y="104"/>
                    <a:pt x="658" y="104"/>
                    <a:pt x="658" y="104"/>
                  </a:cubicBezTo>
                  <a:cubicBezTo>
                    <a:pt x="656" y="101"/>
                    <a:pt x="656" y="101"/>
                    <a:pt x="656" y="101"/>
                  </a:cubicBezTo>
                  <a:cubicBezTo>
                    <a:pt x="656" y="98"/>
                    <a:pt x="656" y="98"/>
                    <a:pt x="656" y="98"/>
                  </a:cubicBezTo>
                  <a:cubicBezTo>
                    <a:pt x="656" y="96"/>
                    <a:pt x="656" y="96"/>
                    <a:pt x="656" y="96"/>
                  </a:cubicBezTo>
                  <a:cubicBezTo>
                    <a:pt x="657" y="94"/>
                    <a:pt x="657" y="94"/>
                    <a:pt x="657" y="94"/>
                  </a:cubicBezTo>
                  <a:cubicBezTo>
                    <a:pt x="660" y="94"/>
                    <a:pt x="660" y="94"/>
                    <a:pt x="660" y="94"/>
                  </a:cubicBezTo>
                  <a:cubicBezTo>
                    <a:pt x="661" y="93"/>
                    <a:pt x="661" y="93"/>
                    <a:pt x="661" y="93"/>
                  </a:cubicBezTo>
                  <a:cubicBezTo>
                    <a:pt x="663" y="92"/>
                    <a:pt x="663" y="92"/>
                    <a:pt x="663" y="92"/>
                  </a:cubicBezTo>
                  <a:cubicBezTo>
                    <a:pt x="663" y="91"/>
                    <a:pt x="663" y="91"/>
                    <a:pt x="663" y="91"/>
                  </a:cubicBezTo>
                  <a:cubicBezTo>
                    <a:pt x="663" y="91"/>
                    <a:pt x="663" y="91"/>
                    <a:pt x="663" y="91"/>
                  </a:cubicBezTo>
                  <a:cubicBezTo>
                    <a:pt x="664" y="91"/>
                    <a:pt x="664" y="91"/>
                    <a:pt x="664" y="91"/>
                  </a:cubicBezTo>
                  <a:cubicBezTo>
                    <a:pt x="665" y="92"/>
                    <a:pt x="665" y="92"/>
                    <a:pt x="665" y="92"/>
                  </a:cubicBezTo>
                  <a:cubicBezTo>
                    <a:pt x="667" y="92"/>
                    <a:pt x="667" y="92"/>
                    <a:pt x="667" y="92"/>
                  </a:cubicBezTo>
                  <a:cubicBezTo>
                    <a:pt x="668" y="92"/>
                    <a:pt x="668" y="92"/>
                    <a:pt x="668" y="92"/>
                  </a:cubicBezTo>
                  <a:cubicBezTo>
                    <a:pt x="670" y="90"/>
                    <a:pt x="670" y="90"/>
                    <a:pt x="670" y="90"/>
                  </a:cubicBezTo>
                  <a:cubicBezTo>
                    <a:pt x="671" y="91"/>
                    <a:pt x="671" y="91"/>
                    <a:pt x="671" y="91"/>
                  </a:cubicBezTo>
                  <a:cubicBezTo>
                    <a:pt x="673" y="90"/>
                    <a:pt x="673" y="90"/>
                    <a:pt x="673" y="90"/>
                  </a:cubicBezTo>
                  <a:cubicBezTo>
                    <a:pt x="676" y="90"/>
                    <a:pt x="676" y="90"/>
                    <a:pt x="676" y="90"/>
                  </a:cubicBezTo>
                  <a:cubicBezTo>
                    <a:pt x="677" y="89"/>
                    <a:pt x="677" y="89"/>
                    <a:pt x="677" y="89"/>
                  </a:cubicBezTo>
                  <a:cubicBezTo>
                    <a:pt x="678" y="89"/>
                    <a:pt x="678" y="89"/>
                    <a:pt x="678" y="89"/>
                  </a:cubicBezTo>
                  <a:cubicBezTo>
                    <a:pt x="678" y="90"/>
                    <a:pt x="678" y="90"/>
                    <a:pt x="678" y="90"/>
                  </a:cubicBezTo>
                  <a:cubicBezTo>
                    <a:pt x="679" y="91"/>
                    <a:pt x="679" y="91"/>
                    <a:pt x="679" y="91"/>
                  </a:cubicBezTo>
                  <a:cubicBezTo>
                    <a:pt x="679" y="90"/>
                    <a:pt x="679" y="90"/>
                    <a:pt x="679" y="90"/>
                  </a:cubicBezTo>
                  <a:cubicBezTo>
                    <a:pt x="681" y="88"/>
                    <a:pt x="681" y="88"/>
                    <a:pt x="681" y="88"/>
                  </a:cubicBezTo>
                  <a:cubicBezTo>
                    <a:pt x="680" y="87"/>
                    <a:pt x="680" y="87"/>
                    <a:pt x="680" y="87"/>
                  </a:cubicBezTo>
                  <a:cubicBezTo>
                    <a:pt x="680" y="85"/>
                    <a:pt x="680" y="85"/>
                    <a:pt x="680" y="85"/>
                  </a:cubicBezTo>
                  <a:cubicBezTo>
                    <a:pt x="681" y="84"/>
                    <a:pt x="681" y="84"/>
                    <a:pt x="681" y="84"/>
                  </a:cubicBezTo>
                  <a:cubicBezTo>
                    <a:pt x="681" y="83"/>
                    <a:pt x="681" y="83"/>
                    <a:pt x="681" y="83"/>
                  </a:cubicBezTo>
                  <a:cubicBezTo>
                    <a:pt x="683" y="83"/>
                    <a:pt x="683" y="83"/>
                    <a:pt x="683" y="83"/>
                  </a:cubicBezTo>
                  <a:cubicBezTo>
                    <a:pt x="684" y="85"/>
                    <a:pt x="684" y="85"/>
                    <a:pt x="684" y="85"/>
                  </a:cubicBezTo>
                  <a:cubicBezTo>
                    <a:pt x="684" y="86"/>
                    <a:pt x="684" y="86"/>
                    <a:pt x="684" y="86"/>
                  </a:cubicBezTo>
                  <a:cubicBezTo>
                    <a:pt x="686" y="86"/>
                    <a:pt x="686" y="86"/>
                    <a:pt x="686" y="86"/>
                  </a:cubicBezTo>
                  <a:cubicBezTo>
                    <a:pt x="687" y="87"/>
                    <a:pt x="687" y="87"/>
                    <a:pt x="687" y="87"/>
                  </a:cubicBezTo>
                  <a:cubicBezTo>
                    <a:pt x="687" y="88"/>
                    <a:pt x="687" y="88"/>
                    <a:pt x="687" y="88"/>
                  </a:cubicBezTo>
                  <a:cubicBezTo>
                    <a:pt x="689" y="90"/>
                    <a:pt x="689" y="90"/>
                    <a:pt x="689" y="90"/>
                  </a:cubicBezTo>
                  <a:cubicBezTo>
                    <a:pt x="690" y="91"/>
                    <a:pt x="690" y="91"/>
                    <a:pt x="690" y="91"/>
                  </a:cubicBezTo>
                  <a:cubicBezTo>
                    <a:pt x="691" y="91"/>
                    <a:pt x="691" y="91"/>
                    <a:pt x="691" y="91"/>
                  </a:cubicBezTo>
                  <a:cubicBezTo>
                    <a:pt x="694" y="91"/>
                    <a:pt x="694" y="91"/>
                    <a:pt x="694" y="91"/>
                  </a:cubicBezTo>
                  <a:cubicBezTo>
                    <a:pt x="695" y="91"/>
                    <a:pt x="695" y="91"/>
                    <a:pt x="695" y="91"/>
                  </a:cubicBezTo>
                  <a:cubicBezTo>
                    <a:pt x="696" y="91"/>
                    <a:pt x="696" y="91"/>
                    <a:pt x="696" y="91"/>
                  </a:cubicBezTo>
                  <a:cubicBezTo>
                    <a:pt x="698" y="94"/>
                    <a:pt x="698" y="94"/>
                    <a:pt x="698" y="94"/>
                  </a:cubicBezTo>
                  <a:cubicBezTo>
                    <a:pt x="698" y="95"/>
                    <a:pt x="698" y="95"/>
                    <a:pt x="698" y="95"/>
                  </a:cubicBezTo>
                  <a:cubicBezTo>
                    <a:pt x="699" y="96"/>
                    <a:pt x="699" y="96"/>
                    <a:pt x="699" y="96"/>
                  </a:cubicBezTo>
                  <a:cubicBezTo>
                    <a:pt x="701" y="96"/>
                    <a:pt x="701" y="96"/>
                    <a:pt x="701" y="96"/>
                  </a:cubicBezTo>
                  <a:cubicBezTo>
                    <a:pt x="702" y="96"/>
                    <a:pt x="702" y="96"/>
                    <a:pt x="702" y="96"/>
                  </a:cubicBezTo>
                  <a:cubicBezTo>
                    <a:pt x="703" y="95"/>
                    <a:pt x="703" y="95"/>
                    <a:pt x="703" y="95"/>
                  </a:cubicBezTo>
                  <a:cubicBezTo>
                    <a:pt x="703" y="94"/>
                    <a:pt x="703" y="94"/>
                    <a:pt x="703" y="94"/>
                  </a:cubicBezTo>
                  <a:cubicBezTo>
                    <a:pt x="705" y="93"/>
                    <a:pt x="705" y="93"/>
                    <a:pt x="705" y="93"/>
                  </a:cubicBezTo>
                  <a:cubicBezTo>
                    <a:pt x="705" y="94"/>
                    <a:pt x="705" y="94"/>
                    <a:pt x="705" y="94"/>
                  </a:cubicBezTo>
                  <a:cubicBezTo>
                    <a:pt x="706" y="93"/>
                    <a:pt x="706" y="93"/>
                    <a:pt x="706" y="93"/>
                  </a:cubicBezTo>
                  <a:cubicBezTo>
                    <a:pt x="705" y="92"/>
                    <a:pt x="705" y="92"/>
                    <a:pt x="705" y="92"/>
                  </a:cubicBezTo>
                  <a:cubicBezTo>
                    <a:pt x="706" y="92"/>
                    <a:pt x="706" y="92"/>
                    <a:pt x="706" y="92"/>
                  </a:cubicBezTo>
                  <a:cubicBezTo>
                    <a:pt x="705" y="91"/>
                    <a:pt x="705" y="91"/>
                    <a:pt x="705" y="91"/>
                  </a:cubicBezTo>
                  <a:cubicBezTo>
                    <a:pt x="705" y="90"/>
                    <a:pt x="705" y="90"/>
                    <a:pt x="705" y="90"/>
                  </a:cubicBezTo>
                  <a:cubicBezTo>
                    <a:pt x="704" y="88"/>
                    <a:pt x="704" y="88"/>
                    <a:pt x="704" y="88"/>
                  </a:cubicBezTo>
                  <a:cubicBezTo>
                    <a:pt x="702" y="88"/>
                    <a:pt x="702" y="88"/>
                    <a:pt x="702" y="88"/>
                  </a:cubicBezTo>
                  <a:cubicBezTo>
                    <a:pt x="702" y="86"/>
                    <a:pt x="702" y="86"/>
                    <a:pt x="702" y="86"/>
                  </a:cubicBezTo>
                  <a:cubicBezTo>
                    <a:pt x="700" y="83"/>
                    <a:pt x="700" y="83"/>
                    <a:pt x="700" y="83"/>
                  </a:cubicBezTo>
                  <a:cubicBezTo>
                    <a:pt x="699" y="83"/>
                    <a:pt x="699" y="83"/>
                    <a:pt x="699" y="83"/>
                  </a:cubicBezTo>
                  <a:cubicBezTo>
                    <a:pt x="698" y="82"/>
                    <a:pt x="698" y="82"/>
                    <a:pt x="698" y="82"/>
                  </a:cubicBezTo>
                  <a:cubicBezTo>
                    <a:pt x="696" y="81"/>
                    <a:pt x="696" y="81"/>
                    <a:pt x="696" y="81"/>
                  </a:cubicBezTo>
                  <a:cubicBezTo>
                    <a:pt x="695" y="82"/>
                    <a:pt x="695" y="82"/>
                    <a:pt x="695" y="82"/>
                  </a:cubicBezTo>
                  <a:cubicBezTo>
                    <a:pt x="694" y="82"/>
                    <a:pt x="694" y="82"/>
                    <a:pt x="694" y="82"/>
                  </a:cubicBezTo>
                  <a:cubicBezTo>
                    <a:pt x="694" y="81"/>
                    <a:pt x="694" y="81"/>
                    <a:pt x="694" y="81"/>
                  </a:cubicBezTo>
                  <a:cubicBezTo>
                    <a:pt x="695" y="80"/>
                    <a:pt x="695" y="80"/>
                    <a:pt x="695" y="80"/>
                  </a:cubicBezTo>
                  <a:cubicBezTo>
                    <a:pt x="694" y="78"/>
                    <a:pt x="694" y="78"/>
                    <a:pt x="694" y="78"/>
                  </a:cubicBezTo>
                  <a:cubicBezTo>
                    <a:pt x="693" y="77"/>
                    <a:pt x="693" y="77"/>
                    <a:pt x="693" y="77"/>
                  </a:cubicBezTo>
                  <a:cubicBezTo>
                    <a:pt x="693" y="76"/>
                    <a:pt x="693" y="76"/>
                    <a:pt x="693" y="76"/>
                  </a:cubicBezTo>
                  <a:cubicBezTo>
                    <a:pt x="692" y="74"/>
                    <a:pt x="692" y="74"/>
                    <a:pt x="692" y="74"/>
                  </a:cubicBezTo>
                  <a:cubicBezTo>
                    <a:pt x="690" y="73"/>
                    <a:pt x="690" y="73"/>
                    <a:pt x="690" y="73"/>
                  </a:cubicBezTo>
                  <a:cubicBezTo>
                    <a:pt x="690" y="72"/>
                    <a:pt x="690" y="72"/>
                    <a:pt x="690" y="72"/>
                  </a:cubicBezTo>
                  <a:cubicBezTo>
                    <a:pt x="693" y="72"/>
                    <a:pt x="693" y="72"/>
                    <a:pt x="693" y="72"/>
                  </a:cubicBezTo>
                  <a:cubicBezTo>
                    <a:pt x="694" y="72"/>
                    <a:pt x="694" y="72"/>
                    <a:pt x="694" y="72"/>
                  </a:cubicBezTo>
                  <a:cubicBezTo>
                    <a:pt x="697" y="72"/>
                    <a:pt x="697" y="72"/>
                    <a:pt x="697" y="72"/>
                  </a:cubicBezTo>
                  <a:cubicBezTo>
                    <a:pt x="700" y="72"/>
                    <a:pt x="700" y="72"/>
                    <a:pt x="700" y="72"/>
                  </a:cubicBezTo>
                  <a:cubicBezTo>
                    <a:pt x="700" y="71"/>
                    <a:pt x="700" y="71"/>
                    <a:pt x="700" y="71"/>
                  </a:cubicBezTo>
                  <a:cubicBezTo>
                    <a:pt x="702" y="71"/>
                    <a:pt x="702" y="71"/>
                    <a:pt x="702" y="71"/>
                  </a:cubicBezTo>
                  <a:cubicBezTo>
                    <a:pt x="703" y="72"/>
                    <a:pt x="703" y="72"/>
                    <a:pt x="703" y="72"/>
                  </a:cubicBezTo>
                  <a:cubicBezTo>
                    <a:pt x="704" y="71"/>
                    <a:pt x="704" y="71"/>
                    <a:pt x="704" y="71"/>
                  </a:cubicBezTo>
                  <a:cubicBezTo>
                    <a:pt x="705" y="71"/>
                    <a:pt x="705" y="71"/>
                    <a:pt x="705" y="71"/>
                  </a:cubicBezTo>
                  <a:cubicBezTo>
                    <a:pt x="705" y="70"/>
                    <a:pt x="705" y="70"/>
                    <a:pt x="705" y="70"/>
                  </a:cubicBezTo>
                  <a:cubicBezTo>
                    <a:pt x="707" y="70"/>
                    <a:pt x="707" y="70"/>
                    <a:pt x="707" y="70"/>
                  </a:cubicBezTo>
                  <a:cubicBezTo>
                    <a:pt x="708" y="71"/>
                    <a:pt x="708" y="71"/>
                    <a:pt x="708" y="71"/>
                  </a:cubicBezTo>
                  <a:cubicBezTo>
                    <a:pt x="708" y="71"/>
                    <a:pt x="708" y="71"/>
                    <a:pt x="708" y="71"/>
                  </a:cubicBezTo>
                  <a:cubicBezTo>
                    <a:pt x="709" y="69"/>
                    <a:pt x="709" y="69"/>
                    <a:pt x="709" y="69"/>
                  </a:cubicBezTo>
                  <a:cubicBezTo>
                    <a:pt x="710" y="70"/>
                    <a:pt x="710" y="70"/>
                    <a:pt x="710" y="70"/>
                  </a:cubicBezTo>
                  <a:cubicBezTo>
                    <a:pt x="710" y="69"/>
                    <a:pt x="710" y="69"/>
                    <a:pt x="710" y="69"/>
                  </a:cubicBezTo>
                  <a:cubicBezTo>
                    <a:pt x="715" y="67"/>
                    <a:pt x="715" y="67"/>
                    <a:pt x="715" y="67"/>
                  </a:cubicBezTo>
                  <a:cubicBezTo>
                    <a:pt x="716" y="69"/>
                    <a:pt x="716" y="69"/>
                    <a:pt x="716" y="69"/>
                  </a:cubicBezTo>
                  <a:cubicBezTo>
                    <a:pt x="716" y="68"/>
                    <a:pt x="716" y="68"/>
                    <a:pt x="716" y="68"/>
                  </a:cubicBezTo>
                  <a:cubicBezTo>
                    <a:pt x="717" y="66"/>
                    <a:pt x="717" y="66"/>
                    <a:pt x="717" y="66"/>
                  </a:cubicBezTo>
                  <a:cubicBezTo>
                    <a:pt x="717" y="67"/>
                    <a:pt x="717" y="67"/>
                    <a:pt x="717" y="67"/>
                  </a:cubicBezTo>
                  <a:cubicBezTo>
                    <a:pt x="719" y="67"/>
                    <a:pt x="719" y="67"/>
                    <a:pt x="719" y="67"/>
                  </a:cubicBezTo>
                  <a:cubicBezTo>
                    <a:pt x="720" y="66"/>
                    <a:pt x="720" y="66"/>
                    <a:pt x="720" y="66"/>
                  </a:cubicBezTo>
                  <a:cubicBezTo>
                    <a:pt x="721" y="67"/>
                    <a:pt x="721" y="67"/>
                    <a:pt x="721" y="67"/>
                  </a:cubicBezTo>
                  <a:cubicBezTo>
                    <a:pt x="723" y="67"/>
                    <a:pt x="723" y="67"/>
                    <a:pt x="723" y="67"/>
                  </a:cubicBezTo>
                  <a:cubicBezTo>
                    <a:pt x="724" y="67"/>
                    <a:pt x="724" y="67"/>
                    <a:pt x="724" y="67"/>
                  </a:cubicBezTo>
                  <a:cubicBezTo>
                    <a:pt x="725" y="68"/>
                    <a:pt x="725" y="68"/>
                    <a:pt x="725" y="68"/>
                  </a:cubicBezTo>
                  <a:cubicBezTo>
                    <a:pt x="726" y="68"/>
                    <a:pt x="726" y="68"/>
                    <a:pt x="726" y="68"/>
                  </a:cubicBezTo>
                  <a:cubicBezTo>
                    <a:pt x="727" y="67"/>
                    <a:pt x="727" y="67"/>
                    <a:pt x="727" y="67"/>
                  </a:cubicBezTo>
                  <a:cubicBezTo>
                    <a:pt x="729" y="67"/>
                    <a:pt x="729" y="67"/>
                    <a:pt x="729" y="67"/>
                  </a:cubicBezTo>
                  <a:cubicBezTo>
                    <a:pt x="733" y="68"/>
                    <a:pt x="733" y="68"/>
                    <a:pt x="733" y="68"/>
                  </a:cubicBezTo>
                  <a:cubicBezTo>
                    <a:pt x="734" y="69"/>
                    <a:pt x="734" y="69"/>
                    <a:pt x="734" y="69"/>
                  </a:cubicBezTo>
                  <a:cubicBezTo>
                    <a:pt x="735" y="69"/>
                    <a:pt x="735" y="69"/>
                    <a:pt x="735" y="69"/>
                  </a:cubicBezTo>
                  <a:cubicBezTo>
                    <a:pt x="734" y="68"/>
                    <a:pt x="734" y="68"/>
                    <a:pt x="734" y="68"/>
                  </a:cubicBezTo>
                  <a:cubicBezTo>
                    <a:pt x="736" y="68"/>
                    <a:pt x="736" y="68"/>
                    <a:pt x="736" y="68"/>
                  </a:cubicBezTo>
                  <a:cubicBezTo>
                    <a:pt x="737" y="69"/>
                    <a:pt x="737" y="69"/>
                    <a:pt x="737" y="69"/>
                  </a:cubicBezTo>
                  <a:cubicBezTo>
                    <a:pt x="736" y="69"/>
                    <a:pt x="736" y="69"/>
                    <a:pt x="736" y="69"/>
                  </a:cubicBezTo>
                  <a:cubicBezTo>
                    <a:pt x="737" y="70"/>
                    <a:pt x="737" y="70"/>
                    <a:pt x="737" y="70"/>
                  </a:cubicBezTo>
                  <a:cubicBezTo>
                    <a:pt x="739" y="69"/>
                    <a:pt x="739" y="69"/>
                    <a:pt x="739" y="69"/>
                  </a:cubicBezTo>
                  <a:cubicBezTo>
                    <a:pt x="743" y="70"/>
                    <a:pt x="743" y="70"/>
                    <a:pt x="743" y="70"/>
                  </a:cubicBezTo>
                  <a:cubicBezTo>
                    <a:pt x="746" y="72"/>
                    <a:pt x="746" y="72"/>
                    <a:pt x="746" y="72"/>
                  </a:cubicBezTo>
                  <a:cubicBezTo>
                    <a:pt x="746" y="73"/>
                    <a:pt x="746" y="73"/>
                    <a:pt x="746" y="73"/>
                  </a:cubicBezTo>
                  <a:cubicBezTo>
                    <a:pt x="745" y="72"/>
                    <a:pt x="745" y="72"/>
                    <a:pt x="745" y="72"/>
                  </a:cubicBezTo>
                  <a:cubicBezTo>
                    <a:pt x="743" y="71"/>
                    <a:pt x="743" y="71"/>
                    <a:pt x="743" y="71"/>
                  </a:cubicBezTo>
                  <a:cubicBezTo>
                    <a:pt x="743" y="72"/>
                    <a:pt x="743" y="72"/>
                    <a:pt x="743" y="72"/>
                  </a:cubicBezTo>
                  <a:cubicBezTo>
                    <a:pt x="747" y="73"/>
                    <a:pt x="747" y="73"/>
                    <a:pt x="747" y="73"/>
                  </a:cubicBezTo>
                  <a:cubicBezTo>
                    <a:pt x="748" y="73"/>
                    <a:pt x="748" y="73"/>
                    <a:pt x="748" y="73"/>
                  </a:cubicBezTo>
                  <a:cubicBezTo>
                    <a:pt x="749" y="72"/>
                    <a:pt x="749" y="72"/>
                    <a:pt x="749" y="72"/>
                  </a:cubicBezTo>
                  <a:cubicBezTo>
                    <a:pt x="751" y="72"/>
                    <a:pt x="751" y="72"/>
                    <a:pt x="751" y="72"/>
                  </a:cubicBezTo>
                  <a:cubicBezTo>
                    <a:pt x="752" y="72"/>
                    <a:pt x="752" y="72"/>
                    <a:pt x="752" y="72"/>
                  </a:cubicBezTo>
                  <a:cubicBezTo>
                    <a:pt x="752" y="71"/>
                    <a:pt x="752" y="71"/>
                    <a:pt x="752" y="71"/>
                  </a:cubicBezTo>
                  <a:cubicBezTo>
                    <a:pt x="753" y="71"/>
                    <a:pt x="753" y="71"/>
                    <a:pt x="753" y="71"/>
                  </a:cubicBezTo>
                  <a:cubicBezTo>
                    <a:pt x="754" y="72"/>
                    <a:pt x="754" y="72"/>
                    <a:pt x="754" y="72"/>
                  </a:cubicBezTo>
                  <a:cubicBezTo>
                    <a:pt x="755" y="72"/>
                    <a:pt x="755" y="72"/>
                    <a:pt x="755" y="72"/>
                  </a:cubicBezTo>
                  <a:cubicBezTo>
                    <a:pt x="756" y="72"/>
                    <a:pt x="756" y="72"/>
                    <a:pt x="756" y="72"/>
                  </a:cubicBezTo>
                  <a:cubicBezTo>
                    <a:pt x="756" y="72"/>
                    <a:pt x="756" y="72"/>
                    <a:pt x="756" y="72"/>
                  </a:cubicBezTo>
                  <a:cubicBezTo>
                    <a:pt x="756" y="71"/>
                    <a:pt x="756" y="71"/>
                    <a:pt x="756" y="71"/>
                  </a:cubicBezTo>
                  <a:cubicBezTo>
                    <a:pt x="758" y="72"/>
                    <a:pt x="758" y="72"/>
                    <a:pt x="758" y="72"/>
                  </a:cubicBezTo>
                  <a:cubicBezTo>
                    <a:pt x="758" y="73"/>
                    <a:pt x="758" y="73"/>
                    <a:pt x="758" y="73"/>
                  </a:cubicBezTo>
                  <a:cubicBezTo>
                    <a:pt x="760" y="73"/>
                    <a:pt x="760" y="73"/>
                    <a:pt x="760" y="73"/>
                  </a:cubicBezTo>
                  <a:cubicBezTo>
                    <a:pt x="761" y="73"/>
                    <a:pt x="761" y="73"/>
                    <a:pt x="761" y="73"/>
                  </a:cubicBezTo>
                  <a:cubicBezTo>
                    <a:pt x="767" y="74"/>
                    <a:pt x="767" y="74"/>
                    <a:pt x="767" y="74"/>
                  </a:cubicBezTo>
                  <a:cubicBezTo>
                    <a:pt x="766" y="73"/>
                    <a:pt x="766" y="73"/>
                    <a:pt x="766" y="73"/>
                  </a:cubicBezTo>
                  <a:cubicBezTo>
                    <a:pt x="768" y="73"/>
                    <a:pt x="768" y="73"/>
                    <a:pt x="768" y="73"/>
                  </a:cubicBezTo>
                  <a:cubicBezTo>
                    <a:pt x="769" y="74"/>
                    <a:pt x="769" y="74"/>
                    <a:pt x="769" y="74"/>
                  </a:cubicBezTo>
                  <a:cubicBezTo>
                    <a:pt x="770" y="74"/>
                    <a:pt x="770" y="74"/>
                    <a:pt x="770" y="74"/>
                  </a:cubicBezTo>
                  <a:cubicBezTo>
                    <a:pt x="769" y="73"/>
                    <a:pt x="769" y="73"/>
                    <a:pt x="769" y="73"/>
                  </a:cubicBezTo>
                  <a:cubicBezTo>
                    <a:pt x="770" y="73"/>
                    <a:pt x="770" y="73"/>
                    <a:pt x="770" y="73"/>
                  </a:cubicBezTo>
                  <a:cubicBezTo>
                    <a:pt x="772" y="73"/>
                    <a:pt x="772" y="73"/>
                    <a:pt x="772" y="73"/>
                  </a:cubicBezTo>
                  <a:cubicBezTo>
                    <a:pt x="771" y="74"/>
                    <a:pt x="771" y="74"/>
                    <a:pt x="771" y="74"/>
                  </a:cubicBezTo>
                  <a:cubicBezTo>
                    <a:pt x="772" y="75"/>
                    <a:pt x="772" y="75"/>
                    <a:pt x="772" y="75"/>
                  </a:cubicBezTo>
                  <a:cubicBezTo>
                    <a:pt x="774" y="75"/>
                    <a:pt x="774" y="75"/>
                    <a:pt x="774" y="75"/>
                  </a:cubicBezTo>
                  <a:cubicBezTo>
                    <a:pt x="774" y="74"/>
                    <a:pt x="774" y="74"/>
                    <a:pt x="774" y="74"/>
                  </a:cubicBezTo>
                  <a:cubicBezTo>
                    <a:pt x="774" y="74"/>
                    <a:pt x="774" y="74"/>
                    <a:pt x="774" y="74"/>
                  </a:cubicBezTo>
                  <a:cubicBezTo>
                    <a:pt x="776" y="74"/>
                    <a:pt x="776" y="74"/>
                    <a:pt x="776" y="74"/>
                  </a:cubicBezTo>
                  <a:cubicBezTo>
                    <a:pt x="776" y="74"/>
                    <a:pt x="776" y="74"/>
                    <a:pt x="776" y="74"/>
                  </a:cubicBezTo>
                  <a:cubicBezTo>
                    <a:pt x="776" y="75"/>
                    <a:pt x="776" y="75"/>
                    <a:pt x="776" y="75"/>
                  </a:cubicBezTo>
                  <a:cubicBezTo>
                    <a:pt x="777" y="76"/>
                    <a:pt x="777" y="76"/>
                    <a:pt x="777" y="76"/>
                  </a:cubicBezTo>
                  <a:cubicBezTo>
                    <a:pt x="779" y="77"/>
                    <a:pt x="779" y="77"/>
                    <a:pt x="779" y="77"/>
                  </a:cubicBezTo>
                  <a:cubicBezTo>
                    <a:pt x="781" y="76"/>
                    <a:pt x="781" y="76"/>
                    <a:pt x="781" y="76"/>
                  </a:cubicBezTo>
                  <a:cubicBezTo>
                    <a:pt x="779" y="76"/>
                    <a:pt x="779" y="76"/>
                    <a:pt x="779" y="76"/>
                  </a:cubicBezTo>
                  <a:cubicBezTo>
                    <a:pt x="777" y="75"/>
                    <a:pt x="777" y="75"/>
                    <a:pt x="777" y="75"/>
                  </a:cubicBezTo>
                  <a:cubicBezTo>
                    <a:pt x="777" y="74"/>
                    <a:pt x="777" y="74"/>
                    <a:pt x="777" y="74"/>
                  </a:cubicBezTo>
                  <a:cubicBezTo>
                    <a:pt x="778" y="74"/>
                    <a:pt x="778" y="74"/>
                    <a:pt x="778" y="74"/>
                  </a:cubicBezTo>
                  <a:cubicBezTo>
                    <a:pt x="780" y="74"/>
                    <a:pt x="780" y="74"/>
                    <a:pt x="780" y="74"/>
                  </a:cubicBezTo>
                  <a:cubicBezTo>
                    <a:pt x="782" y="75"/>
                    <a:pt x="782" y="75"/>
                    <a:pt x="782" y="75"/>
                  </a:cubicBezTo>
                  <a:cubicBezTo>
                    <a:pt x="783" y="77"/>
                    <a:pt x="783" y="77"/>
                    <a:pt x="783" y="77"/>
                  </a:cubicBezTo>
                  <a:cubicBezTo>
                    <a:pt x="784" y="77"/>
                    <a:pt x="784" y="77"/>
                    <a:pt x="784" y="77"/>
                  </a:cubicBezTo>
                  <a:cubicBezTo>
                    <a:pt x="784" y="76"/>
                    <a:pt x="784" y="76"/>
                    <a:pt x="784" y="76"/>
                  </a:cubicBezTo>
                  <a:cubicBezTo>
                    <a:pt x="784" y="76"/>
                    <a:pt x="784" y="76"/>
                    <a:pt x="784" y="76"/>
                  </a:cubicBezTo>
                  <a:cubicBezTo>
                    <a:pt x="785" y="76"/>
                    <a:pt x="785" y="76"/>
                    <a:pt x="785" y="76"/>
                  </a:cubicBezTo>
                  <a:cubicBezTo>
                    <a:pt x="785" y="77"/>
                    <a:pt x="785" y="77"/>
                    <a:pt x="785" y="77"/>
                  </a:cubicBezTo>
                  <a:cubicBezTo>
                    <a:pt x="785" y="77"/>
                    <a:pt x="785" y="77"/>
                    <a:pt x="785" y="77"/>
                  </a:cubicBezTo>
                  <a:cubicBezTo>
                    <a:pt x="786" y="79"/>
                    <a:pt x="786" y="79"/>
                    <a:pt x="786" y="79"/>
                  </a:cubicBezTo>
                  <a:cubicBezTo>
                    <a:pt x="788" y="82"/>
                    <a:pt x="788" y="82"/>
                    <a:pt x="788" y="82"/>
                  </a:cubicBezTo>
                  <a:cubicBezTo>
                    <a:pt x="791" y="83"/>
                    <a:pt x="791" y="83"/>
                    <a:pt x="791" y="83"/>
                  </a:cubicBezTo>
                  <a:cubicBezTo>
                    <a:pt x="791" y="84"/>
                    <a:pt x="791" y="84"/>
                    <a:pt x="791" y="84"/>
                  </a:cubicBezTo>
                  <a:cubicBezTo>
                    <a:pt x="792" y="85"/>
                    <a:pt x="792" y="85"/>
                    <a:pt x="792" y="85"/>
                  </a:cubicBezTo>
                  <a:cubicBezTo>
                    <a:pt x="793" y="87"/>
                    <a:pt x="793" y="87"/>
                    <a:pt x="793" y="87"/>
                  </a:cubicBezTo>
                  <a:cubicBezTo>
                    <a:pt x="792" y="87"/>
                    <a:pt x="792" y="87"/>
                    <a:pt x="792" y="87"/>
                  </a:cubicBezTo>
                  <a:cubicBezTo>
                    <a:pt x="793" y="89"/>
                    <a:pt x="793" y="89"/>
                    <a:pt x="793" y="89"/>
                  </a:cubicBezTo>
                  <a:cubicBezTo>
                    <a:pt x="794" y="89"/>
                    <a:pt x="794" y="89"/>
                    <a:pt x="794" y="89"/>
                  </a:cubicBezTo>
                  <a:cubicBezTo>
                    <a:pt x="795" y="88"/>
                    <a:pt x="795" y="88"/>
                    <a:pt x="795" y="88"/>
                  </a:cubicBezTo>
                  <a:cubicBezTo>
                    <a:pt x="797" y="88"/>
                    <a:pt x="797" y="88"/>
                    <a:pt x="797" y="88"/>
                  </a:cubicBezTo>
                  <a:cubicBezTo>
                    <a:pt x="798" y="90"/>
                    <a:pt x="798" y="90"/>
                    <a:pt x="798" y="90"/>
                  </a:cubicBezTo>
                  <a:cubicBezTo>
                    <a:pt x="799" y="90"/>
                    <a:pt x="799" y="90"/>
                    <a:pt x="799" y="90"/>
                  </a:cubicBezTo>
                  <a:cubicBezTo>
                    <a:pt x="799" y="90"/>
                    <a:pt x="799" y="90"/>
                    <a:pt x="799" y="90"/>
                  </a:cubicBezTo>
                  <a:cubicBezTo>
                    <a:pt x="798" y="89"/>
                    <a:pt x="798" y="89"/>
                    <a:pt x="798" y="89"/>
                  </a:cubicBezTo>
                  <a:cubicBezTo>
                    <a:pt x="798" y="88"/>
                    <a:pt x="798" y="88"/>
                    <a:pt x="798" y="88"/>
                  </a:cubicBezTo>
                  <a:cubicBezTo>
                    <a:pt x="799" y="87"/>
                    <a:pt x="799" y="87"/>
                    <a:pt x="799" y="87"/>
                  </a:cubicBezTo>
                  <a:cubicBezTo>
                    <a:pt x="799" y="87"/>
                    <a:pt x="799" y="87"/>
                    <a:pt x="799" y="87"/>
                  </a:cubicBezTo>
                  <a:cubicBezTo>
                    <a:pt x="800" y="89"/>
                    <a:pt x="800" y="89"/>
                    <a:pt x="800" y="89"/>
                  </a:cubicBezTo>
                  <a:cubicBezTo>
                    <a:pt x="801" y="90"/>
                    <a:pt x="801" y="90"/>
                    <a:pt x="801" y="90"/>
                  </a:cubicBezTo>
                  <a:cubicBezTo>
                    <a:pt x="801" y="90"/>
                    <a:pt x="801" y="90"/>
                    <a:pt x="801" y="90"/>
                  </a:cubicBezTo>
                  <a:cubicBezTo>
                    <a:pt x="800" y="88"/>
                    <a:pt x="800" y="88"/>
                    <a:pt x="800" y="88"/>
                  </a:cubicBezTo>
                  <a:cubicBezTo>
                    <a:pt x="800" y="86"/>
                    <a:pt x="800" y="86"/>
                    <a:pt x="800" y="86"/>
                  </a:cubicBezTo>
                  <a:cubicBezTo>
                    <a:pt x="799" y="85"/>
                    <a:pt x="799" y="85"/>
                    <a:pt x="799" y="85"/>
                  </a:cubicBezTo>
                  <a:cubicBezTo>
                    <a:pt x="798" y="86"/>
                    <a:pt x="798" y="86"/>
                    <a:pt x="798" y="86"/>
                  </a:cubicBezTo>
                  <a:cubicBezTo>
                    <a:pt x="796" y="87"/>
                    <a:pt x="796" y="87"/>
                    <a:pt x="796" y="87"/>
                  </a:cubicBezTo>
                  <a:cubicBezTo>
                    <a:pt x="796" y="86"/>
                    <a:pt x="796" y="86"/>
                    <a:pt x="796" y="86"/>
                  </a:cubicBezTo>
                  <a:cubicBezTo>
                    <a:pt x="797" y="85"/>
                    <a:pt x="797" y="85"/>
                    <a:pt x="797" y="85"/>
                  </a:cubicBezTo>
                  <a:cubicBezTo>
                    <a:pt x="796" y="83"/>
                    <a:pt x="796" y="83"/>
                    <a:pt x="796" y="83"/>
                  </a:cubicBezTo>
                  <a:cubicBezTo>
                    <a:pt x="794" y="82"/>
                    <a:pt x="794" y="82"/>
                    <a:pt x="794" y="82"/>
                  </a:cubicBezTo>
                  <a:cubicBezTo>
                    <a:pt x="793" y="80"/>
                    <a:pt x="793" y="80"/>
                    <a:pt x="793" y="80"/>
                  </a:cubicBezTo>
                  <a:cubicBezTo>
                    <a:pt x="792" y="79"/>
                    <a:pt x="792" y="79"/>
                    <a:pt x="792" y="79"/>
                  </a:cubicBezTo>
                  <a:cubicBezTo>
                    <a:pt x="792" y="79"/>
                    <a:pt x="792" y="79"/>
                    <a:pt x="792" y="79"/>
                  </a:cubicBezTo>
                  <a:cubicBezTo>
                    <a:pt x="790" y="80"/>
                    <a:pt x="790" y="80"/>
                    <a:pt x="790" y="80"/>
                  </a:cubicBezTo>
                  <a:cubicBezTo>
                    <a:pt x="790" y="80"/>
                    <a:pt x="790" y="80"/>
                    <a:pt x="790" y="80"/>
                  </a:cubicBezTo>
                  <a:cubicBezTo>
                    <a:pt x="791" y="79"/>
                    <a:pt x="791" y="79"/>
                    <a:pt x="791" y="79"/>
                  </a:cubicBezTo>
                  <a:cubicBezTo>
                    <a:pt x="792" y="77"/>
                    <a:pt x="792" y="77"/>
                    <a:pt x="792" y="77"/>
                  </a:cubicBezTo>
                  <a:cubicBezTo>
                    <a:pt x="794" y="75"/>
                    <a:pt x="794" y="75"/>
                    <a:pt x="794" y="75"/>
                  </a:cubicBezTo>
                  <a:cubicBezTo>
                    <a:pt x="794" y="74"/>
                    <a:pt x="794" y="74"/>
                    <a:pt x="794" y="74"/>
                  </a:cubicBezTo>
                  <a:cubicBezTo>
                    <a:pt x="794" y="75"/>
                    <a:pt x="794" y="75"/>
                    <a:pt x="794" y="75"/>
                  </a:cubicBezTo>
                  <a:cubicBezTo>
                    <a:pt x="795" y="77"/>
                    <a:pt x="795" y="77"/>
                    <a:pt x="795" y="77"/>
                  </a:cubicBezTo>
                  <a:cubicBezTo>
                    <a:pt x="796" y="78"/>
                    <a:pt x="796" y="78"/>
                    <a:pt x="796" y="78"/>
                  </a:cubicBezTo>
                  <a:cubicBezTo>
                    <a:pt x="797" y="77"/>
                    <a:pt x="797" y="77"/>
                    <a:pt x="797" y="77"/>
                  </a:cubicBezTo>
                  <a:cubicBezTo>
                    <a:pt x="796" y="76"/>
                    <a:pt x="796" y="76"/>
                    <a:pt x="796" y="76"/>
                  </a:cubicBezTo>
                  <a:cubicBezTo>
                    <a:pt x="795" y="75"/>
                    <a:pt x="795" y="75"/>
                    <a:pt x="795" y="75"/>
                  </a:cubicBezTo>
                  <a:cubicBezTo>
                    <a:pt x="796" y="75"/>
                    <a:pt x="796" y="75"/>
                    <a:pt x="796" y="75"/>
                  </a:cubicBezTo>
                  <a:cubicBezTo>
                    <a:pt x="797" y="74"/>
                    <a:pt x="797" y="74"/>
                    <a:pt x="797" y="74"/>
                  </a:cubicBezTo>
                  <a:cubicBezTo>
                    <a:pt x="798" y="73"/>
                    <a:pt x="798" y="73"/>
                    <a:pt x="798" y="73"/>
                  </a:cubicBezTo>
                  <a:cubicBezTo>
                    <a:pt x="796" y="73"/>
                    <a:pt x="796" y="73"/>
                    <a:pt x="796" y="73"/>
                  </a:cubicBezTo>
                  <a:cubicBezTo>
                    <a:pt x="797" y="73"/>
                    <a:pt x="797" y="73"/>
                    <a:pt x="797" y="73"/>
                  </a:cubicBezTo>
                  <a:cubicBezTo>
                    <a:pt x="797" y="72"/>
                    <a:pt x="797" y="72"/>
                    <a:pt x="797" y="72"/>
                  </a:cubicBezTo>
                  <a:cubicBezTo>
                    <a:pt x="799" y="72"/>
                    <a:pt x="799" y="72"/>
                    <a:pt x="799" y="72"/>
                  </a:cubicBezTo>
                  <a:cubicBezTo>
                    <a:pt x="800" y="70"/>
                    <a:pt x="800" y="70"/>
                    <a:pt x="800" y="70"/>
                  </a:cubicBezTo>
                  <a:cubicBezTo>
                    <a:pt x="801" y="70"/>
                    <a:pt x="801" y="70"/>
                    <a:pt x="801" y="70"/>
                  </a:cubicBezTo>
                  <a:cubicBezTo>
                    <a:pt x="801" y="71"/>
                    <a:pt x="801" y="71"/>
                    <a:pt x="801" y="71"/>
                  </a:cubicBezTo>
                  <a:cubicBezTo>
                    <a:pt x="802" y="71"/>
                    <a:pt x="802" y="71"/>
                    <a:pt x="802" y="71"/>
                  </a:cubicBezTo>
                  <a:cubicBezTo>
                    <a:pt x="803" y="71"/>
                    <a:pt x="803" y="71"/>
                    <a:pt x="803" y="71"/>
                  </a:cubicBezTo>
                  <a:cubicBezTo>
                    <a:pt x="803" y="72"/>
                    <a:pt x="803" y="72"/>
                    <a:pt x="803" y="72"/>
                  </a:cubicBezTo>
                  <a:cubicBezTo>
                    <a:pt x="804" y="73"/>
                    <a:pt x="804" y="73"/>
                    <a:pt x="804" y="73"/>
                  </a:cubicBezTo>
                  <a:cubicBezTo>
                    <a:pt x="806" y="73"/>
                    <a:pt x="806" y="73"/>
                    <a:pt x="806" y="73"/>
                  </a:cubicBezTo>
                  <a:cubicBezTo>
                    <a:pt x="807" y="73"/>
                    <a:pt x="807" y="73"/>
                    <a:pt x="807" y="73"/>
                  </a:cubicBezTo>
                  <a:cubicBezTo>
                    <a:pt x="811" y="73"/>
                    <a:pt x="811" y="73"/>
                    <a:pt x="811" y="73"/>
                  </a:cubicBezTo>
                  <a:cubicBezTo>
                    <a:pt x="811" y="75"/>
                    <a:pt x="811" y="75"/>
                    <a:pt x="811" y="75"/>
                  </a:cubicBezTo>
                  <a:cubicBezTo>
                    <a:pt x="811" y="75"/>
                    <a:pt x="811" y="75"/>
                    <a:pt x="811" y="75"/>
                  </a:cubicBezTo>
                  <a:cubicBezTo>
                    <a:pt x="812" y="75"/>
                    <a:pt x="812" y="75"/>
                    <a:pt x="812" y="75"/>
                  </a:cubicBezTo>
                  <a:cubicBezTo>
                    <a:pt x="812" y="74"/>
                    <a:pt x="812" y="74"/>
                    <a:pt x="812" y="74"/>
                  </a:cubicBezTo>
                  <a:cubicBezTo>
                    <a:pt x="813" y="74"/>
                    <a:pt x="813" y="74"/>
                    <a:pt x="813" y="74"/>
                  </a:cubicBezTo>
                  <a:cubicBezTo>
                    <a:pt x="813" y="76"/>
                    <a:pt x="813" y="76"/>
                    <a:pt x="813" y="76"/>
                  </a:cubicBezTo>
                  <a:cubicBezTo>
                    <a:pt x="814" y="75"/>
                    <a:pt x="814" y="75"/>
                    <a:pt x="814" y="75"/>
                  </a:cubicBezTo>
                  <a:cubicBezTo>
                    <a:pt x="815" y="74"/>
                    <a:pt x="815" y="74"/>
                    <a:pt x="815" y="74"/>
                  </a:cubicBezTo>
                  <a:cubicBezTo>
                    <a:pt x="816" y="74"/>
                    <a:pt x="816" y="74"/>
                    <a:pt x="816" y="74"/>
                  </a:cubicBezTo>
                  <a:cubicBezTo>
                    <a:pt x="816" y="75"/>
                    <a:pt x="816" y="75"/>
                    <a:pt x="816" y="75"/>
                  </a:cubicBezTo>
                  <a:cubicBezTo>
                    <a:pt x="816" y="76"/>
                    <a:pt x="816" y="76"/>
                    <a:pt x="816" y="76"/>
                  </a:cubicBezTo>
                  <a:cubicBezTo>
                    <a:pt x="815" y="77"/>
                    <a:pt x="815" y="77"/>
                    <a:pt x="815" y="77"/>
                  </a:cubicBezTo>
                  <a:cubicBezTo>
                    <a:pt x="816" y="80"/>
                    <a:pt x="816" y="80"/>
                    <a:pt x="816" y="80"/>
                  </a:cubicBezTo>
                  <a:cubicBezTo>
                    <a:pt x="816" y="82"/>
                    <a:pt x="816" y="82"/>
                    <a:pt x="816" y="82"/>
                  </a:cubicBezTo>
                  <a:cubicBezTo>
                    <a:pt x="816" y="83"/>
                    <a:pt x="816" y="83"/>
                    <a:pt x="816" y="83"/>
                  </a:cubicBezTo>
                  <a:cubicBezTo>
                    <a:pt x="817" y="82"/>
                    <a:pt x="817" y="82"/>
                    <a:pt x="817" y="82"/>
                  </a:cubicBezTo>
                  <a:cubicBezTo>
                    <a:pt x="818" y="84"/>
                    <a:pt x="818" y="84"/>
                    <a:pt x="818" y="84"/>
                  </a:cubicBezTo>
                  <a:cubicBezTo>
                    <a:pt x="820" y="84"/>
                    <a:pt x="820" y="84"/>
                    <a:pt x="820" y="84"/>
                  </a:cubicBezTo>
                  <a:cubicBezTo>
                    <a:pt x="820" y="85"/>
                    <a:pt x="820" y="85"/>
                    <a:pt x="820" y="85"/>
                  </a:cubicBezTo>
                  <a:cubicBezTo>
                    <a:pt x="819" y="86"/>
                    <a:pt x="819" y="86"/>
                    <a:pt x="819" y="86"/>
                  </a:cubicBezTo>
                  <a:cubicBezTo>
                    <a:pt x="817" y="86"/>
                    <a:pt x="817" y="86"/>
                    <a:pt x="817" y="86"/>
                  </a:cubicBezTo>
                  <a:cubicBezTo>
                    <a:pt x="815" y="87"/>
                    <a:pt x="815" y="87"/>
                    <a:pt x="815" y="87"/>
                  </a:cubicBezTo>
                  <a:cubicBezTo>
                    <a:pt x="818" y="87"/>
                    <a:pt x="818" y="87"/>
                    <a:pt x="818" y="87"/>
                  </a:cubicBezTo>
                  <a:cubicBezTo>
                    <a:pt x="819" y="88"/>
                    <a:pt x="819" y="88"/>
                    <a:pt x="819" y="88"/>
                  </a:cubicBezTo>
                  <a:cubicBezTo>
                    <a:pt x="819" y="89"/>
                    <a:pt x="819" y="89"/>
                    <a:pt x="819" y="89"/>
                  </a:cubicBezTo>
                  <a:cubicBezTo>
                    <a:pt x="817" y="90"/>
                    <a:pt x="817" y="90"/>
                    <a:pt x="817" y="90"/>
                  </a:cubicBezTo>
                  <a:cubicBezTo>
                    <a:pt x="816" y="92"/>
                    <a:pt x="816" y="92"/>
                    <a:pt x="816" y="92"/>
                  </a:cubicBezTo>
                  <a:cubicBezTo>
                    <a:pt x="815" y="91"/>
                    <a:pt x="815" y="91"/>
                    <a:pt x="815" y="91"/>
                  </a:cubicBezTo>
                  <a:cubicBezTo>
                    <a:pt x="814" y="92"/>
                    <a:pt x="814" y="92"/>
                    <a:pt x="814" y="92"/>
                  </a:cubicBezTo>
                  <a:cubicBezTo>
                    <a:pt x="812" y="92"/>
                    <a:pt x="812" y="92"/>
                    <a:pt x="812" y="92"/>
                  </a:cubicBezTo>
                  <a:cubicBezTo>
                    <a:pt x="811" y="94"/>
                    <a:pt x="811" y="94"/>
                    <a:pt x="811" y="94"/>
                  </a:cubicBezTo>
                  <a:cubicBezTo>
                    <a:pt x="813" y="93"/>
                    <a:pt x="813" y="93"/>
                    <a:pt x="813" y="93"/>
                  </a:cubicBezTo>
                  <a:cubicBezTo>
                    <a:pt x="814" y="94"/>
                    <a:pt x="814" y="94"/>
                    <a:pt x="814" y="94"/>
                  </a:cubicBezTo>
                  <a:cubicBezTo>
                    <a:pt x="814" y="95"/>
                    <a:pt x="814" y="95"/>
                    <a:pt x="814" y="95"/>
                  </a:cubicBezTo>
                  <a:cubicBezTo>
                    <a:pt x="815" y="94"/>
                    <a:pt x="815" y="94"/>
                    <a:pt x="815" y="94"/>
                  </a:cubicBezTo>
                  <a:cubicBezTo>
                    <a:pt x="816" y="94"/>
                    <a:pt x="816" y="94"/>
                    <a:pt x="816" y="94"/>
                  </a:cubicBezTo>
                  <a:cubicBezTo>
                    <a:pt x="816" y="95"/>
                    <a:pt x="816" y="95"/>
                    <a:pt x="816" y="95"/>
                  </a:cubicBezTo>
                  <a:cubicBezTo>
                    <a:pt x="817" y="96"/>
                    <a:pt x="817" y="96"/>
                    <a:pt x="817" y="96"/>
                  </a:cubicBezTo>
                  <a:cubicBezTo>
                    <a:pt x="816" y="97"/>
                    <a:pt x="816" y="97"/>
                    <a:pt x="816" y="97"/>
                  </a:cubicBezTo>
                  <a:cubicBezTo>
                    <a:pt x="816" y="99"/>
                    <a:pt x="816" y="99"/>
                    <a:pt x="816" y="99"/>
                  </a:cubicBezTo>
                  <a:cubicBezTo>
                    <a:pt x="817" y="97"/>
                    <a:pt x="817" y="97"/>
                    <a:pt x="817" y="97"/>
                  </a:cubicBezTo>
                  <a:cubicBezTo>
                    <a:pt x="819" y="97"/>
                    <a:pt x="819" y="97"/>
                    <a:pt x="819" y="97"/>
                  </a:cubicBezTo>
                  <a:cubicBezTo>
                    <a:pt x="821" y="99"/>
                    <a:pt x="821" y="99"/>
                    <a:pt x="821" y="99"/>
                  </a:cubicBezTo>
                  <a:cubicBezTo>
                    <a:pt x="820" y="100"/>
                    <a:pt x="820" y="100"/>
                    <a:pt x="820" y="100"/>
                  </a:cubicBezTo>
                  <a:cubicBezTo>
                    <a:pt x="821" y="101"/>
                    <a:pt x="821" y="101"/>
                    <a:pt x="821" y="101"/>
                  </a:cubicBezTo>
                  <a:cubicBezTo>
                    <a:pt x="820" y="102"/>
                    <a:pt x="820" y="102"/>
                    <a:pt x="820" y="102"/>
                  </a:cubicBezTo>
                  <a:cubicBezTo>
                    <a:pt x="821" y="103"/>
                    <a:pt x="821" y="103"/>
                    <a:pt x="821" y="103"/>
                  </a:cubicBezTo>
                  <a:cubicBezTo>
                    <a:pt x="821" y="105"/>
                    <a:pt x="821" y="105"/>
                    <a:pt x="821" y="105"/>
                  </a:cubicBezTo>
                  <a:cubicBezTo>
                    <a:pt x="820" y="105"/>
                    <a:pt x="820" y="105"/>
                    <a:pt x="820" y="105"/>
                  </a:cubicBezTo>
                  <a:cubicBezTo>
                    <a:pt x="819" y="106"/>
                    <a:pt x="819" y="106"/>
                    <a:pt x="819" y="106"/>
                  </a:cubicBezTo>
                  <a:cubicBezTo>
                    <a:pt x="820" y="107"/>
                    <a:pt x="820" y="107"/>
                    <a:pt x="820" y="107"/>
                  </a:cubicBezTo>
                  <a:cubicBezTo>
                    <a:pt x="820" y="106"/>
                    <a:pt x="820" y="106"/>
                    <a:pt x="820" y="106"/>
                  </a:cubicBezTo>
                  <a:cubicBezTo>
                    <a:pt x="821" y="106"/>
                    <a:pt x="821" y="106"/>
                    <a:pt x="821" y="106"/>
                  </a:cubicBezTo>
                  <a:cubicBezTo>
                    <a:pt x="822" y="106"/>
                    <a:pt x="822" y="106"/>
                    <a:pt x="822" y="106"/>
                  </a:cubicBezTo>
                  <a:cubicBezTo>
                    <a:pt x="822" y="108"/>
                    <a:pt x="822" y="108"/>
                    <a:pt x="822" y="108"/>
                  </a:cubicBezTo>
                  <a:cubicBezTo>
                    <a:pt x="823" y="108"/>
                    <a:pt x="823" y="108"/>
                    <a:pt x="823" y="108"/>
                  </a:cubicBezTo>
                  <a:cubicBezTo>
                    <a:pt x="824" y="109"/>
                    <a:pt x="824" y="109"/>
                    <a:pt x="824" y="109"/>
                  </a:cubicBezTo>
                  <a:cubicBezTo>
                    <a:pt x="824" y="108"/>
                    <a:pt x="824" y="108"/>
                    <a:pt x="824" y="108"/>
                  </a:cubicBezTo>
                  <a:cubicBezTo>
                    <a:pt x="824" y="107"/>
                    <a:pt x="824" y="107"/>
                    <a:pt x="824" y="107"/>
                  </a:cubicBezTo>
                  <a:cubicBezTo>
                    <a:pt x="825" y="107"/>
                    <a:pt x="825" y="107"/>
                    <a:pt x="825" y="107"/>
                  </a:cubicBezTo>
                  <a:cubicBezTo>
                    <a:pt x="827" y="108"/>
                    <a:pt x="827" y="108"/>
                    <a:pt x="827" y="108"/>
                  </a:cubicBezTo>
                  <a:cubicBezTo>
                    <a:pt x="827" y="109"/>
                    <a:pt x="827" y="109"/>
                    <a:pt x="827" y="109"/>
                  </a:cubicBezTo>
                  <a:cubicBezTo>
                    <a:pt x="826" y="110"/>
                    <a:pt x="826" y="110"/>
                    <a:pt x="826" y="110"/>
                  </a:cubicBezTo>
                  <a:cubicBezTo>
                    <a:pt x="825" y="109"/>
                    <a:pt x="825" y="109"/>
                    <a:pt x="825" y="109"/>
                  </a:cubicBezTo>
                  <a:cubicBezTo>
                    <a:pt x="824" y="110"/>
                    <a:pt x="824" y="110"/>
                    <a:pt x="824" y="110"/>
                  </a:cubicBezTo>
                  <a:cubicBezTo>
                    <a:pt x="825" y="111"/>
                    <a:pt x="825" y="111"/>
                    <a:pt x="825" y="111"/>
                  </a:cubicBezTo>
                  <a:cubicBezTo>
                    <a:pt x="826" y="111"/>
                    <a:pt x="826" y="111"/>
                    <a:pt x="826" y="111"/>
                  </a:cubicBezTo>
                  <a:cubicBezTo>
                    <a:pt x="827" y="112"/>
                    <a:pt x="827" y="112"/>
                    <a:pt x="827" y="112"/>
                  </a:cubicBezTo>
                  <a:cubicBezTo>
                    <a:pt x="827" y="113"/>
                    <a:pt x="827" y="113"/>
                    <a:pt x="827" y="113"/>
                  </a:cubicBezTo>
                  <a:cubicBezTo>
                    <a:pt x="825" y="114"/>
                    <a:pt x="825" y="114"/>
                    <a:pt x="825" y="114"/>
                  </a:cubicBezTo>
                  <a:cubicBezTo>
                    <a:pt x="824" y="112"/>
                    <a:pt x="824" y="112"/>
                    <a:pt x="824" y="112"/>
                  </a:cubicBezTo>
                  <a:cubicBezTo>
                    <a:pt x="823" y="112"/>
                    <a:pt x="823" y="112"/>
                    <a:pt x="823" y="112"/>
                  </a:cubicBezTo>
                  <a:cubicBezTo>
                    <a:pt x="824" y="114"/>
                    <a:pt x="824" y="114"/>
                    <a:pt x="824" y="114"/>
                  </a:cubicBezTo>
                  <a:cubicBezTo>
                    <a:pt x="823" y="115"/>
                    <a:pt x="823" y="115"/>
                    <a:pt x="823" y="115"/>
                  </a:cubicBezTo>
                  <a:cubicBezTo>
                    <a:pt x="823" y="115"/>
                    <a:pt x="823" y="115"/>
                    <a:pt x="823" y="115"/>
                  </a:cubicBezTo>
                  <a:cubicBezTo>
                    <a:pt x="822" y="114"/>
                    <a:pt x="822" y="114"/>
                    <a:pt x="822" y="114"/>
                  </a:cubicBezTo>
                  <a:cubicBezTo>
                    <a:pt x="821" y="114"/>
                    <a:pt x="821" y="114"/>
                    <a:pt x="821" y="114"/>
                  </a:cubicBezTo>
                  <a:cubicBezTo>
                    <a:pt x="820" y="114"/>
                    <a:pt x="820" y="114"/>
                    <a:pt x="820" y="114"/>
                  </a:cubicBezTo>
                  <a:cubicBezTo>
                    <a:pt x="818" y="114"/>
                    <a:pt x="818" y="114"/>
                    <a:pt x="818" y="114"/>
                  </a:cubicBezTo>
                  <a:cubicBezTo>
                    <a:pt x="816" y="114"/>
                    <a:pt x="816" y="114"/>
                    <a:pt x="816" y="114"/>
                  </a:cubicBezTo>
                  <a:cubicBezTo>
                    <a:pt x="815" y="114"/>
                    <a:pt x="815" y="114"/>
                    <a:pt x="815" y="114"/>
                  </a:cubicBezTo>
                  <a:cubicBezTo>
                    <a:pt x="816" y="113"/>
                    <a:pt x="816" y="113"/>
                    <a:pt x="816" y="113"/>
                  </a:cubicBezTo>
                  <a:cubicBezTo>
                    <a:pt x="815" y="113"/>
                    <a:pt x="815" y="113"/>
                    <a:pt x="815" y="113"/>
                  </a:cubicBezTo>
                  <a:cubicBezTo>
                    <a:pt x="814" y="112"/>
                    <a:pt x="814" y="112"/>
                    <a:pt x="814" y="112"/>
                  </a:cubicBezTo>
                  <a:cubicBezTo>
                    <a:pt x="814" y="114"/>
                    <a:pt x="814" y="114"/>
                    <a:pt x="814" y="114"/>
                  </a:cubicBezTo>
                  <a:cubicBezTo>
                    <a:pt x="814" y="114"/>
                    <a:pt x="814" y="114"/>
                    <a:pt x="814" y="114"/>
                  </a:cubicBezTo>
                  <a:cubicBezTo>
                    <a:pt x="813" y="114"/>
                    <a:pt x="813" y="114"/>
                    <a:pt x="813" y="114"/>
                  </a:cubicBezTo>
                  <a:cubicBezTo>
                    <a:pt x="814" y="115"/>
                    <a:pt x="814" y="115"/>
                    <a:pt x="814" y="115"/>
                  </a:cubicBezTo>
                  <a:cubicBezTo>
                    <a:pt x="813" y="117"/>
                    <a:pt x="813" y="117"/>
                    <a:pt x="813" y="117"/>
                  </a:cubicBezTo>
                  <a:cubicBezTo>
                    <a:pt x="813" y="117"/>
                    <a:pt x="813" y="117"/>
                    <a:pt x="813" y="117"/>
                  </a:cubicBezTo>
                  <a:cubicBezTo>
                    <a:pt x="813" y="116"/>
                    <a:pt x="813" y="116"/>
                    <a:pt x="813" y="116"/>
                  </a:cubicBezTo>
                  <a:cubicBezTo>
                    <a:pt x="812" y="116"/>
                    <a:pt x="812" y="116"/>
                    <a:pt x="812" y="116"/>
                  </a:cubicBezTo>
                  <a:cubicBezTo>
                    <a:pt x="810" y="116"/>
                    <a:pt x="810" y="116"/>
                    <a:pt x="810" y="116"/>
                  </a:cubicBezTo>
                  <a:cubicBezTo>
                    <a:pt x="809" y="116"/>
                    <a:pt x="809" y="116"/>
                    <a:pt x="809" y="116"/>
                  </a:cubicBezTo>
                  <a:cubicBezTo>
                    <a:pt x="809" y="115"/>
                    <a:pt x="809" y="115"/>
                    <a:pt x="809" y="115"/>
                  </a:cubicBezTo>
                  <a:cubicBezTo>
                    <a:pt x="808" y="114"/>
                    <a:pt x="808" y="114"/>
                    <a:pt x="808" y="114"/>
                  </a:cubicBezTo>
                  <a:cubicBezTo>
                    <a:pt x="808" y="113"/>
                    <a:pt x="808" y="113"/>
                    <a:pt x="808" y="113"/>
                  </a:cubicBezTo>
                  <a:cubicBezTo>
                    <a:pt x="805" y="111"/>
                    <a:pt x="805" y="111"/>
                    <a:pt x="805" y="111"/>
                  </a:cubicBezTo>
                  <a:cubicBezTo>
                    <a:pt x="805" y="111"/>
                    <a:pt x="805" y="111"/>
                    <a:pt x="805" y="111"/>
                  </a:cubicBezTo>
                  <a:cubicBezTo>
                    <a:pt x="805" y="110"/>
                    <a:pt x="805" y="110"/>
                    <a:pt x="805" y="110"/>
                  </a:cubicBezTo>
                  <a:cubicBezTo>
                    <a:pt x="803" y="109"/>
                    <a:pt x="803" y="109"/>
                    <a:pt x="803" y="109"/>
                  </a:cubicBezTo>
                  <a:cubicBezTo>
                    <a:pt x="802" y="111"/>
                    <a:pt x="802" y="111"/>
                    <a:pt x="802" y="111"/>
                  </a:cubicBezTo>
                  <a:cubicBezTo>
                    <a:pt x="800" y="111"/>
                    <a:pt x="800" y="111"/>
                    <a:pt x="800" y="111"/>
                  </a:cubicBezTo>
                  <a:cubicBezTo>
                    <a:pt x="799" y="112"/>
                    <a:pt x="799" y="112"/>
                    <a:pt x="799" y="112"/>
                  </a:cubicBezTo>
                  <a:cubicBezTo>
                    <a:pt x="799" y="113"/>
                    <a:pt x="799" y="113"/>
                    <a:pt x="799" y="113"/>
                  </a:cubicBezTo>
                  <a:cubicBezTo>
                    <a:pt x="798" y="111"/>
                    <a:pt x="798" y="111"/>
                    <a:pt x="798" y="111"/>
                  </a:cubicBezTo>
                  <a:cubicBezTo>
                    <a:pt x="798" y="110"/>
                    <a:pt x="798" y="110"/>
                    <a:pt x="798" y="110"/>
                  </a:cubicBezTo>
                  <a:cubicBezTo>
                    <a:pt x="798" y="111"/>
                    <a:pt x="798" y="111"/>
                    <a:pt x="798" y="111"/>
                  </a:cubicBezTo>
                  <a:cubicBezTo>
                    <a:pt x="798" y="113"/>
                    <a:pt x="798" y="113"/>
                    <a:pt x="798" y="113"/>
                  </a:cubicBezTo>
                  <a:cubicBezTo>
                    <a:pt x="798" y="115"/>
                    <a:pt x="798" y="115"/>
                    <a:pt x="798" y="115"/>
                  </a:cubicBezTo>
                  <a:cubicBezTo>
                    <a:pt x="798" y="116"/>
                    <a:pt x="798" y="116"/>
                    <a:pt x="798" y="116"/>
                  </a:cubicBezTo>
                  <a:cubicBezTo>
                    <a:pt x="796" y="120"/>
                    <a:pt x="796" y="120"/>
                    <a:pt x="796" y="120"/>
                  </a:cubicBezTo>
                  <a:cubicBezTo>
                    <a:pt x="794" y="119"/>
                    <a:pt x="794" y="119"/>
                    <a:pt x="794" y="119"/>
                  </a:cubicBezTo>
                  <a:cubicBezTo>
                    <a:pt x="794" y="117"/>
                    <a:pt x="794" y="117"/>
                    <a:pt x="794" y="117"/>
                  </a:cubicBezTo>
                  <a:cubicBezTo>
                    <a:pt x="793" y="117"/>
                    <a:pt x="793" y="117"/>
                    <a:pt x="793" y="117"/>
                  </a:cubicBezTo>
                  <a:cubicBezTo>
                    <a:pt x="792" y="117"/>
                    <a:pt x="792" y="117"/>
                    <a:pt x="792" y="117"/>
                  </a:cubicBezTo>
                  <a:cubicBezTo>
                    <a:pt x="789" y="115"/>
                    <a:pt x="789" y="115"/>
                    <a:pt x="789" y="115"/>
                  </a:cubicBezTo>
                  <a:cubicBezTo>
                    <a:pt x="789" y="114"/>
                    <a:pt x="789" y="114"/>
                    <a:pt x="789" y="114"/>
                  </a:cubicBezTo>
                  <a:cubicBezTo>
                    <a:pt x="789" y="111"/>
                    <a:pt x="789" y="111"/>
                    <a:pt x="789" y="111"/>
                  </a:cubicBezTo>
                  <a:cubicBezTo>
                    <a:pt x="787" y="111"/>
                    <a:pt x="787" y="111"/>
                    <a:pt x="787" y="111"/>
                  </a:cubicBezTo>
                  <a:cubicBezTo>
                    <a:pt x="787" y="110"/>
                    <a:pt x="787" y="110"/>
                    <a:pt x="787" y="110"/>
                  </a:cubicBezTo>
                  <a:cubicBezTo>
                    <a:pt x="786" y="109"/>
                    <a:pt x="786" y="109"/>
                    <a:pt x="786" y="109"/>
                  </a:cubicBezTo>
                  <a:cubicBezTo>
                    <a:pt x="786" y="110"/>
                    <a:pt x="786" y="110"/>
                    <a:pt x="786" y="110"/>
                  </a:cubicBezTo>
                  <a:cubicBezTo>
                    <a:pt x="786" y="111"/>
                    <a:pt x="786" y="111"/>
                    <a:pt x="786" y="111"/>
                  </a:cubicBezTo>
                  <a:cubicBezTo>
                    <a:pt x="786" y="112"/>
                    <a:pt x="786" y="112"/>
                    <a:pt x="786" y="112"/>
                  </a:cubicBezTo>
                  <a:cubicBezTo>
                    <a:pt x="787" y="112"/>
                    <a:pt x="787" y="112"/>
                    <a:pt x="787" y="112"/>
                  </a:cubicBezTo>
                  <a:cubicBezTo>
                    <a:pt x="786" y="113"/>
                    <a:pt x="786" y="113"/>
                    <a:pt x="786" y="113"/>
                  </a:cubicBezTo>
                  <a:cubicBezTo>
                    <a:pt x="784" y="112"/>
                    <a:pt x="784" y="112"/>
                    <a:pt x="784" y="112"/>
                  </a:cubicBezTo>
                  <a:cubicBezTo>
                    <a:pt x="783" y="111"/>
                    <a:pt x="783" y="111"/>
                    <a:pt x="783" y="111"/>
                  </a:cubicBezTo>
                  <a:cubicBezTo>
                    <a:pt x="783" y="111"/>
                    <a:pt x="783" y="111"/>
                    <a:pt x="783" y="111"/>
                  </a:cubicBezTo>
                  <a:cubicBezTo>
                    <a:pt x="783" y="112"/>
                    <a:pt x="783" y="112"/>
                    <a:pt x="783" y="112"/>
                  </a:cubicBezTo>
                  <a:cubicBezTo>
                    <a:pt x="783" y="113"/>
                    <a:pt x="783" y="113"/>
                    <a:pt x="783" y="113"/>
                  </a:cubicBezTo>
                  <a:cubicBezTo>
                    <a:pt x="783" y="113"/>
                    <a:pt x="783" y="113"/>
                    <a:pt x="783" y="113"/>
                  </a:cubicBezTo>
                  <a:cubicBezTo>
                    <a:pt x="785" y="113"/>
                    <a:pt x="785" y="113"/>
                    <a:pt x="785" y="113"/>
                  </a:cubicBezTo>
                  <a:cubicBezTo>
                    <a:pt x="786" y="114"/>
                    <a:pt x="786" y="114"/>
                    <a:pt x="786" y="114"/>
                  </a:cubicBezTo>
                  <a:cubicBezTo>
                    <a:pt x="785" y="116"/>
                    <a:pt x="785" y="116"/>
                    <a:pt x="785" y="116"/>
                  </a:cubicBezTo>
                  <a:cubicBezTo>
                    <a:pt x="783" y="116"/>
                    <a:pt x="783" y="116"/>
                    <a:pt x="783" y="116"/>
                  </a:cubicBezTo>
                  <a:cubicBezTo>
                    <a:pt x="783" y="117"/>
                    <a:pt x="783" y="117"/>
                    <a:pt x="783" y="117"/>
                  </a:cubicBezTo>
                  <a:cubicBezTo>
                    <a:pt x="784" y="117"/>
                    <a:pt x="784" y="117"/>
                    <a:pt x="784" y="117"/>
                  </a:cubicBezTo>
                  <a:cubicBezTo>
                    <a:pt x="787" y="121"/>
                    <a:pt x="787" y="121"/>
                    <a:pt x="787" y="121"/>
                  </a:cubicBezTo>
                  <a:cubicBezTo>
                    <a:pt x="790" y="122"/>
                    <a:pt x="790" y="122"/>
                    <a:pt x="790" y="122"/>
                  </a:cubicBezTo>
                  <a:cubicBezTo>
                    <a:pt x="791" y="121"/>
                    <a:pt x="791" y="121"/>
                    <a:pt x="791" y="121"/>
                  </a:cubicBezTo>
                  <a:cubicBezTo>
                    <a:pt x="793" y="122"/>
                    <a:pt x="793" y="122"/>
                    <a:pt x="793" y="122"/>
                  </a:cubicBezTo>
                  <a:cubicBezTo>
                    <a:pt x="793" y="124"/>
                    <a:pt x="793" y="124"/>
                    <a:pt x="793" y="124"/>
                  </a:cubicBezTo>
                  <a:cubicBezTo>
                    <a:pt x="793" y="124"/>
                    <a:pt x="793" y="124"/>
                    <a:pt x="793" y="124"/>
                  </a:cubicBezTo>
                  <a:cubicBezTo>
                    <a:pt x="792" y="122"/>
                    <a:pt x="792" y="122"/>
                    <a:pt x="792" y="122"/>
                  </a:cubicBezTo>
                  <a:cubicBezTo>
                    <a:pt x="791" y="122"/>
                    <a:pt x="791" y="122"/>
                    <a:pt x="791" y="122"/>
                  </a:cubicBezTo>
                  <a:cubicBezTo>
                    <a:pt x="792" y="124"/>
                    <a:pt x="792" y="124"/>
                    <a:pt x="792" y="124"/>
                  </a:cubicBezTo>
                  <a:cubicBezTo>
                    <a:pt x="794" y="126"/>
                    <a:pt x="794" y="126"/>
                    <a:pt x="794" y="126"/>
                  </a:cubicBezTo>
                  <a:cubicBezTo>
                    <a:pt x="794" y="127"/>
                    <a:pt x="794" y="127"/>
                    <a:pt x="794" y="127"/>
                  </a:cubicBezTo>
                  <a:cubicBezTo>
                    <a:pt x="796" y="129"/>
                    <a:pt x="796" y="129"/>
                    <a:pt x="796" y="129"/>
                  </a:cubicBezTo>
                  <a:cubicBezTo>
                    <a:pt x="796" y="131"/>
                    <a:pt x="796" y="131"/>
                    <a:pt x="796" y="131"/>
                  </a:cubicBezTo>
                  <a:cubicBezTo>
                    <a:pt x="795" y="135"/>
                    <a:pt x="795" y="135"/>
                    <a:pt x="795" y="135"/>
                  </a:cubicBezTo>
                  <a:cubicBezTo>
                    <a:pt x="795" y="138"/>
                    <a:pt x="795" y="138"/>
                    <a:pt x="795" y="138"/>
                  </a:cubicBezTo>
                  <a:cubicBezTo>
                    <a:pt x="795" y="140"/>
                    <a:pt x="795" y="140"/>
                    <a:pt x="795" y="140"/>
                  </a:cubicBezTo>
                  <a:cubicBezTo>
                    <a:pt x="796" y="140"/>
                    <a:pt x="796" y="140"/>
                    <a:pt x="796" y="140"/>
                  </a:cubicBezTo>
                  <a:cubicBezTo>
                    <a:pt x="794" y="143"/>
                    <a:pt x="794" y="143"/>
                    <a:pt x="794" y="143"/>
                  </a:cubicBezTo>
                  <a:cubicBezTo>
                    <a:pt x="794" y="144"/>
                    <a:pt x="794" y="144"/>
                    <a:pt x="794" y="144"/>
                  </a:cubicBezTo>
                  <a:cubicBezTo>
                    <a:pt x="793" y="145"/>
                    <a:pt x="793" y="145"/>
                    <a:pt x="793" y="145"/>
                  </a:cubicBezTo>
                  <a:cubicBezTo>
                    <a:pt x="793" y="144"/>
                    <a:pt x="793" y="144"/>
                    <a:pt x="793" y="144"/>
                  </a:cubicBezTo>
                  <a:cubicBezTo>
                    <a:pt x="793" y="143"/>
                    <a:pt x="793" y="143"/>
                    <a:pt x="793" y="143"/>
                  </a:cubicBezTo>
                  <a:cubicBezTo>
                    <a:pt x="790" y="146"/>
                    <a:pt x="790" y="146"/>
                    <a:pt x="790" y="146"/>
                  </a:cubicBezTo>
                  <a:cubicBezTo>
                    <a:pt x="789" y="145"/>
                    <a:pt x="789" y="145"/>
                    <a:pt x="789" y="145"/>
                  </a:cubicBezTo>
                  <a:cubicBezTo>
                    <a:pt x="788" y="146"/>
                    <a:pt x="788" y="146"/>
                    <a:pt x="788" y="146"/>
                  </a:cubicBezTo>
                  <a:cubicBezTo>
                    <a:pt x="787" y="145"/>
                    <a:pt x="787" y="145"/>
                    <a:pt x="787" y="145"/>
                  </a:cubicBezTo>
                  <a:cubicBezTo>
                    <a:pt x="786" y="144"/>
                    <a:pt x="786" y="144"/>
                    <a:pt x="786" y="144"/>
                  </a:cubicBezTo>
                  <a:cubicBezTo>
                    <a:pt x="785" y="144"/>
                    <a:pt x="785" y="144"/>
                    <a:pt x="785" y="144"/>
                  </a:cubicBezTo>
                  <a:cubicBezTo>
                    <a:pt x="783" y="142"/>
                    <a:pt x="783" y="142"/>
                    <a:pt x="783" y="142"/>
                  </a:cubicBezTo>
                  <a:cubicBezTo>
                    <a:pt x="782" y="141"/>
                    <a:pt x="782" y="141"/>
                    <a:pt x="782" y="141"/>
                  </a:cubicBezTo>
                  <a:cubicBezTo>
                    <a:pt x="780" y="141"/>
                    <a:pt x="780" y="141"/>
                    <a:pt x="780" y="141"/>
                  </a:cubicBezTo>
                  <a:cubicBezTo>
                    <a:pt x="779" y="140"/>
                    <a:pt x="779" y="140"/>
                    <a:pt x="779" y="140"/>
                  </a:cubicBezTo>
                  <a:cubicBezTo>
                    <a:pt x="778" y="141"/>
                    <a:pt x="778" y="141"/>
                    <a:pt x="778" y="141"/>
                  </a:cubicBezTo>
                  <a:cubicBezTo>
                    <a:pt x="777" y="142"/>
                    <a:pt x="777" y="142"/>
                    <a:pt x="777" y="142"/>
                  </a:cubicBezTo>
                  <a:cubicBezTo>
                    <a:pt x="776" y="142"/>
                    <a:pt x="776" y="142"/>
                    <a:pt x="776" y="142"/>
                  </a:cubicBezTo>
                  <a:cubicBezTo>
                    <a:pt x="777" y="143"/>
                    <a:pt x="777" y="143"/>
                    <a:pt x="777" y="143"/>
                  </a:cubicBezTo>
                  <a:cubicBezTo>
                    <a:pt x="779" y="143"/>
                    <a:pt x="779" y="143"/>
                    <a:pt x="779" y="143"/>
                  </a:cubicBezTo>
                  <a:cubicBezTo>
                    <a:pt x="779" y="141"/>
                    <a:pt x="779" y="141"/>
                    <a:pt x="779" y="141"/>
                  </a:cubicBezTo>
                  <a:cubicBezTo>
                    <a:pt x="783" y="143"/>
                    <a:pt x="783" y="143"/>
                    <a:pt x="783" y="143"/>
                  </a:cubicBezTo>
                  <a:cubicBezTo>
                    <a:pt x="783" y="144"/>
                    <a:pt x="783" y="144"/>
                    <a:pt x="783" y="144"/>
                  </a:cubicBezTo>
                  <a:cubicBezTo>
                    <a:pt x="782" y="145"/>
                    <a:pt x="782" y="145"/>
                    <a:pt x="782" y="145"/>
                  </a:cubicBezTo>
                  <a:cubicBezTo>
                    <a:pt x="781" y="144"/>
                    <a:pt x="781" y="144"/>
                    <a:pt x="781" y="144"/>
                  </a:cubicBezTo>
                  <a:cubicBezTo>
                    <a:pt x="779" y="144"/>
                    <a:pt x="779" y="144"/>
                    <a:pt x="779" y="144"/>
                  </a:cubicBezTo>
                  <a:cubicBezTo>
                    <a:pt x="779" y="146"/>
                    <a:pt x="779" y="146"/>
                    <a:pt x="779" y="146"/>
                  </a:cubicBezTo>
                  <a:cubicBezTo>
                    <a:pt x="778" y="144"/>
                    <a:pt x="778" y="144"/>
                    <a:pt x="778" y="144"/>
                  </a:cubicBezTo>
                  <a:cubicBezTo>
                    <a:pt x="777" y="145"/>
                    <a:pt x="777" y="145"/>
                    <a:pt x="777" y="145"/>
                  </a:cubicBezTo>
                  <a:cubicBezTo>
                    <a:pt x="777" y="145"/>
                    <a:pt x="777" y="145"/>
                    <a:pt x="777" y="145"/>
                  </a:cubicBezTo>
                  <a:cubicBezTo>
                    <a:pt x="778" y="146"/>
                    <a:pt x="778" y="146"/>
                    <a:pt x="778" y="146"/>
                  </a:cubicBezTo>
                  <a:cubicBezTo>
                    <a:pt x="780" y="147"/>
                    <a:pt x="780" y="147"/>
                    <a:pt x="780" y="147"/>
                  </a:cubicBezTo>
                  <a:cubicBezTo>
                    <a:pt x="779" y="149"/>
                    <a:pt x="779" y="149"/>
                    <a:pt x="779" y="149"/>
                  </a:cubicBezTo>
                  <a:cubicBezTo>
                    <a:pt x="780" y="151"/>
                    <a:pt x="780" y="151"/>
                    <a:pt x="780" y="151"/>
                  </a:cubicBezTo>
                  <a:cubicBezTo>
                    <a:pt x="781" y="152"/>
                    <a:pt x="781" y="152"/>
                    <a:pt x="781" y="152"/>
                  </a:cubicBezTo>
                  <a:cubicBezTo>
                    <a:pt x="781" y="151"/>
                    <a:pt x="781" y="151"/>
                    <a:pt x="781" y="151"/>
                  </a:cubicBezTo>
                  <a:cubicBezTo>
                    <a:pt x="781" y="149"/>
                    <a:pt x="781" y="149"/>
                    <a:pt x="781" y="149"/>
                  </a:cubicBezTo>
                  <a:cubicBezTo>
                    <a:pt x="782" y="148"/>
                    <a:pt x="782" y="148"/>
                    <a:pt x="782" y="148"/>
                  </a:cubicBezTo>
                  <a:cubicBezTo>
                    <a:pt x="783" y="148"/>
                    <a:pt x="783" y="148"/>
                    <a:pt x="783" y="148"/>
                  </a:cubicBezTo>
                  <a:cubicBezTo>
                    <a:pt x="783" y="148"/>
                    <a:pt x="783" y="148"/>
                    <a:pt x="783" y="148"/>
                  </a:cubicBezTo>
                  <a:cubicBezTo>
                    <a:pt x="785" y="146"/>
                    <a:pt x="785" y="146"/>
                    <a:pt x="785" y="146"/>
                  </a:cubicBezTo>
                  <a:cubicBezTo>
                    <a:pt x="786" y="146"/>
                    <a:pt x="786" y="146"/>
                    <a:pt x="786" y="146"/>
                  </a:cubicBezTo>
                  <a:cubicBezTo>
                    <a:pt x="787" y="146"/>
                    <a:pt x="787" y="146"/>
                    <a:pt x="787" y="146"/>
                  </a:cubicBezTo>
                  <a:cubicBezTo>
                    <a:pt x="787" y="147"/>
                    <a:pt x="787" y="147"/>
                    <a:pt x="787" y="147"/>
                  </a:cubicBezTo>
                  <a:cubicBezTo>
                    <a:pt x="788" y="149"/>
                    <a:pt x="788" y="149"/>
                    <a:pt x="788" y="149"/>
                  </a:cubicBezTo>
                  <a:cubicBezTo>
                    <a:pt x="790" y="150"/>
                    <a:pt x="790" y="150"/>
                    <a:pt x="790" y="150"/>
                  </a:cubicBezTo>
                  <a:cubicBezTo>
                    <a:pt x="791" y="151"/>
                    <a:pt x="791" y="151"/>
                    <a:pt x="791" y="151"/>
                  </a:cubicBezTo>
                  <a:cubicBezTo>
                    <a:pt x="793" y="151"/>
                    <a:pt x="793" y="151"/>
                    <a:pt x="793" y="151"/>
                  </a:cubicBezTo>
                  <a:cubicBezTo>
                    <a:pt x="794" y="150"/>
                    <a:pt x="794" y="150"/>
                    <a:pt x="794" y="150"/>
                  </a:cubicBezTo>
                  <a:cubicBezTo>
                    <a:pt x="793" y="149"/>
                    <a:pt x="793" y="149"/>
                    <a:pt x="793" y="149"/>
                  </a:cubicBezTo>
                  <a:cubicBezTo>
                    <a:pt x="794" y="149"/>
                    <a:pt x="794" y="149"/>
                    <a:pt x="794" y="149"/>
                  </a:cubicBezTo>
                  <a:cubicBezTo>
                    <a:pt x="797" y="152"/>
                    <a:pt x="797" y="152"/>
                    <a:pt x="797" y="152"/>
                  </a:cubicBezTo>
                  <a:cubicBezTo>
                    <a:pt x="798" y="153"/>
                    <a:pt x="798" y="153"/>
                    <a:pt x="798" y="153"/>
                  </a:cubicBezTo>
                  <a:cubicBezTo>
                    <a:pt x="796" y="153"/>
                    <a:pt x="796" y="153"/>
                    <a:pt x="796" y="153"/>
                  </a:cubicBezTo>
                  <a:cubicBezTo>
                    <a:pt x="796" y="154"/>
                    <a:pt x="796" y="154"/>
                    <a:pt x="796" y="154"/>
                  </a:cubicBezTo>
                  <a:cubicBezTo>
                    <a:pt x="799" y="156"/>
                    <a:pt x="799" y="156"/>
                    <a:pt x="799" y="156"/>
                  </a:cubicBezTo>
                  <a:cubicBezTo>
                    <a:pt x="799" y="156"/>
                    <a:pt x="799" y="156"/>
                    <a:pt x="799" y="156"/>
                  </a:cubicBezTo>
                  <a:cubicBezTo>
                    <a:pt x="799" y="156"/>
                    <a:pt x="799" y="156"/>
                    <a:pt x="799" y="156"/>
                  </a:cubicBezTo>
                  <a:cubicBezTo>
                    <a:pt x="799" y="154"/>
                    <a:pt x="799" y="154"/>
                    <a:pt x="799" y="154"/>
                  </a:cubicBezTo>
                  <a:cubicBezTo>
                    <a:pt x="801" y="155"/>
                    <a:pt x="801" y="155"/>
                    <a:pt x="801" y="155"/>
                  </a:cubicBezTo>
                  <a:cubicBezTo>
                    <a:pt x="804" y="159"/>
                    <a:pt x="804" y="159"/>
                    <a:pt x="804" y="159"/>
                  </a:cubicBezTo>
                  <a:cubicBezTo>
                    <a:pt x="803" y="158"/>
                    <a:pt x="803" y="158"/>
                    <a:pt x="803" y="158"/>
                  </a:cubicBezTo>
                  <a:cubicBezTo>
                    <a:pt x="802" y="158"/>
                    <a:pt x="802" y="158"/>
                    <a:pt x="802" y="158"/>
                  </a:cubicBezTo>
                  <a:cubicBezTo>
                    <a:pt x="802" y="159"/>
                    <a:pt x="802" y="159"/>
                    <a:pt x="802" y="159"/>
                  </a:cubicBezTo>
                  <a:cubicBezTo>
                    <a:pt x="803" y="160"/>
                    <a:pt x="803" y="160"/>
                    <a:pt x="803" y="160"/>
                  </a:cubicBezTo>
                  <a:cubicBezTo>
                    <a:pt x="801" y="161"/>
                    <a:pt x="801" y="161"/>
                    <a:pt x="801" y="161"/>
                  </a:cubicBezTo>
                  <a:cubicBezTo>
                    <a:pt x="801" y="162"/>
                    <a:pt x="801" y="162"/>
                    <a:pt x="801" y="162"/>
                  </a:cubicBezTo>
                  <a:cubicBezTo>
                    <a:pt x="802" y="163"/>
                    <a:pt x="802" y="163"/>
                    <a:pt x="802" y="163"/>
                  </a:cubicBezTo>
                  <a:cubicBezTo>
                    <a:pt x="803" y="163"/>
                    <a:pt x="803" y="163"/>
                    <a:pt x="803" y="163"/>
                  </a:cubicBezTo>
                  <a:cubicBezTo>
                    <a:pt x="803" y="161"/>
                    <a:pt x="803" y="161"/>
                    <a:pt x="803" y="161"/>
                  </a:cubicBezTo>
                  <a:cubicBezTo>
                    <a:pt x="804" y="161"/>
                    <a:pt x="804" y="161"/>
                    <a:pt x="804" y="161"/>
                  </a:cubicBezTo>
                  <a:cubicBezTo>
                    <a:pt x="805" y="161"/>
                    <a:pt x="805" y="161"/>
                    <a:pt x="805" y="161"/>
                  </a:cubicBezTo>
                  <a:cubicBezTo>
                    <a:pt x="805" y="160"/>
                    <a:pt x="805" y="160"/>
                    <a:pt x="805" y="160"/>
                  </a:cubicBezTo>
                  <a:cubicBezTo>
                    <a:pt x="806" y="162"/>
                    <a:pt x="806" y="162"/>
                    <a:pt x="806" y="162"/>
                  </a:cubicBezTo>
                  <a:cubicBezTo>
                    <a:pt x="809" y="164"/>
                    <a:pt x="809" y="164"/>
                    <a:pt x="809" y="164"/>
                  </a:cubicBezTo>
                  <a:cubicBezTo>
                    <a:pt x="812" y="164"/>
                    <a:pt x="812" y="164"/>
                    <a:pt x="812" y="164"/>
                  </a:cubicBezTo>
                  <a:cubicBezTo>
                    <a:pt x="813" y="166"/>
                    <a:pt x="813" y="166"/>
                    <a:pt x="813" y="166"/>
                  </a:cubicBezTo>
                  <a:cubicBezTo>
                    <a:pt x="812" y="167"/>
                    <a:pt x="812" y="167"/>
                    <a:pt x="812" y="167"/>
                  </a:cubicBezTo>
                  <a:cubicBezTo>
                    <a:pt x="814" y="169"/>
                    <a:pt x="814" y="169"/>
                    <a:pt x="814" y="169"/>
                  </a:cubicBezTo>
                  <a:cubicBezTo>
                    <a:pt x="815" y="169"/>
                    <a:pt x="815" y="169"/>
                    <a:pt x="815" y="169"/>
                  </a:cubicBezTo>
                  <a:cubicBezTo>
                    <a:pt x="817" y="172"/>
                    <a:pt x="817" y="172"/>
                    <a:pt x="817" y="172"/>
                  </a:cubicBezTo>
                  <a:cubicBezTo>
                    <a:pt x="817" y="176"/>
                    <a:pt x="817" y="176"/>
                    <a:pt x="817" y="176"/>
                  </a:cubicBezTo>
                  <a:cubicBezTo>
                    <a:pt x="816" y="176"/>
                    <a:pt x="816" y="176"/>
                    <a:pt x="816" y="176"/>
                  </a:cubicBezTo>
                  <a:cubicBezTo>
                    <a:pt x="816" y="177"/>
                    <a:pt x="816" y="177"/>
                    <a:pt x="816" y="177"/>
                  </a:cubicBezTo>
                  <a:cubicBezTo>
                    <a:pt x="818" y="177"/>
                    <a:pt x="818" y="177"/>
                    <a:pt x="818" y="177"/>
                  </a:cubicBezTo>
                  <a:cubicBezTo>
                    <a:pt x="818" y="179"/>
                    <a:pt x="818" y="179"/>
                    <a:pt x="818" y="179"/>
                  </a:cubicBezTo>
                  <a:cubicBezTo>
                    <a:pt x="818" y="179"/>
                    <a:pt x="818" y="179"/>
                    <a:pt x="818" y="179"/>
                  </a:cubicBezTo>
                  <a:cubicBezTo>
                    <a:pt x="817" y="179"/>
                    <a:pt x="817" y="179"/>
                    <a:pt x="817" y="179"/>
                  </a:cubicBezTo>
                  <a:cubicBezTo>
                    <a:pt x="812" y="179"/>
                    <a:pt x="812" y="179"/>
                    <a:pt x="812" y="179"/>
                  </a:cubicBezTo>
                  <a:cubicBezTo>
                    <a:pt x="811" y="178"/>
                    <a:pt x="811" y="178"/>
                    <a:pt x="811" y="178"/>
                  </a:cubicBezTo>
                  <a:cubicBezTo>
                    <a:pt x="810" y="178"/>
                    <a:pt x="810" y="178"/>
                    <a:pt x="810" y="178"/>
                  </a:cubicBezTo>
                  <a:cubicBezTo>
                    <a:pt x="809" y="178"/>
                    <a:pt x="809" y="178"/>
                    <a:pt x="809" y="178"/>
                  </a:cubicBezTo>
                  <a:cubicBezTo>
                    <a:pt x="809" y="177"/>
                    <a:pt x="809" y="177"/>
                    <a:pt x="809" y="177"/>
                  </a:cubicBezTo>
                  <a:cubicBezTo>
                    <a:pt x="808" y="176"/>
                    <a:pt x="808" y="176"/>
                    <a:pt x="808" y="176"/>
                  </a:cubicBezTo>
                  <a:cubicBezTo>
                    <a:pt x="808" y="177"/>
                    <a:pt x="808" y="177"/>
                    <a:pt x="808" y="177"/>
                  </a:cubicBezTo>
                  <a:cubicBezTo>
                    <a:pt x="808" y="178"/>
                    <a:pt x="808" y="178"/>
                    <a:pt x="808" y="178"/>
                  </a:cubicBezTo>
                  <a:cubicBezTo>
                    <a:pt x="806" y="179"/>
                    <a:pt x="806" y="179"/>
                    <a:pt x="806" y="179"/>
                  </a:cubicBezTo>
                  <a:cubicBezTo>
                    <a:pt x="805" y="179"/>
                    <a:pt x="805" y="179"/>
                    <a:pt x="805" y="179"/>
                  </a:cubicBezTo>
                  <a:cubicBezTo>
                    <a:pt x="804" y="180"/>
                    <a:pt x="804" y="180"/>
                    <a:pt x="804" y="180"/>
                  </a:cubicBezTo>
                  <a:cubicBezTo>
                    <a:pt x="805" y="180"/>
                    <a:pt x="805" y="180"/>
                    <a:pt x="805" y="180"/>
                  </a:cubicBezTo>
                  <a:cubicBezTo>
                    <a:pt x="803" y="182"/>
                    <a:pt x="803" y="182"/>
                    <a:pt x="803" y="182"/>
                  </a:cubicBezTo>
                  <a:cubicBezTo>
                    <a:pt x="802" y="182"/>
                    <a:pt x="802" y="182"/>
                    <a:pt x="802" y="182"/>
                  </a:cubicBezTo>
                  <a:cubicBezTo>
                    <a:pt x="802" y="183"/>
                    <a:pt x="802" y="183"/>
                    <a:pt x="802" y="183"/>
                  </a:cubicBezTo>
                  <a:cubicBezTo>
                    <a:pt x="802" y="184"/>
                    <a:pt x="802" y="184"/>
                    <a:pt x="802" y="184"/>
                  </a:cubicBezTo>
                  <a:cubicBezTo>
                    <a:pt x="801" y="186"/>
                    <a:pt x="801" y="186"/>
                    <a:pt x="801" y="186"/>
                  </a:cubicBezTo>
                  <a:cubicBezTo>
                    <a:pt x="800" y="187"/>
                    <a:pt x="800" y="187"/>
                    <a:pt x="800" y="187"/>
                  </a:cubicBezTo>
                  <a:cubicBezTo>
                    <a:pt x="800" y="186"/>
                    <a:pt x="800" y="186"/>
                    <a:pt x="800" y="186"/>
                  </a:cubicBezTo>
                  <a:cubicBezTo>
                    <a:pt x="799" y="186"/>
                    <a:pt x="799" y="186"/>
                    <a:pt x="799" y="186"/>
                  </a:cubicBezTo>
                  <a:cubicBezTo>
                    <a:pt x="799" y="188"/>
                    <a:pt x="799" y="188"/>
                    <a:pt x="799" y="188"/>
                  </a:cubicBezTo>
                  <a:cubicBezTo>
                    <a:pt x="799" y="190"/>
                    <a:pt x="799" y="190"/>
                    <a:pt x="799" y="190"/>
                  </a:cubicBezTo>
                  <a:cubicBezTo>
                    <a:pt x="798" y="191"/>
                    <a:pt x="798" y="191"/>
                    <a:pt x="798" y="191"/>
                  </a:cubicBezTo>
                  <a:cubicBezTo>
                    <a:pt x="797" y="190"/>
                    <a:pt x="797" y="190"/>
                    <a:pt x="797" y="190"/>
                  </a:cubicBezTo>
                  <a:cubicBezTo>
                    <a:pt x="797" y="192"/>
                    <a:pt x="797" y="192"/>
                    <a:pt x="797" y="192"/>
                  </a:cubicBezTo>
                  <a:cubicBezTo>
                    <a:pt x="798" y="193"/>
                    <a:pt x="798" y="193"/>
                    <a:pt x="798" y="193"/>
                  </a:cubicBezTo>
                  <a:cubicBezTo>
                    <a:pt x="796" y="194"/>
                    <a:pt x="796" y="194"/>
                    <a:pt x="796" y="194"/>
                  </a:cubicBezTo>
                  <a:cubicBezTo>
                    <a:pt x="795" y="194"/>
                    <a:pt x="795" y="194"/>
                    <a:pt x="795" y="194"/>
                  </a:cubicBezTo>
                  <a:cubicBezTo>
                    <a:pt x="796" y="195"/>
                    <a:pt x="796" y="195"/>
                    <a:pt x="796" y="195"/>
                  </a:cubicBezTo>
                  <a:cubicBezTo>
                    <a:pt x="796" y="196"/>
                    <a:pt x="796" y="196"/>
                    <a:pt x="796" y="196"/>
                  </a:cubicBezTo>
                  <a:cubicBezTo>
                    <a:pt x="795" y="197"/>
                    <a:pt x="795" y="197"/>
                    <a:pt x="795" y="197"/>
                  </a:cubicBezTo>
                  <a:cubicBezTo>
                    <a:pt x="794" y="196"/>
                    <a:pt x="794" y="196"/>
                    <a:pt x="794" y="196"/>
                  </a:cubicBezTo>
                  <a:cubicBezTo>
                    <a:pt x="793" y="197"/>
                    <a:pt x="793" y="197"/>
                    <a:pt x="793" y="197"/>
                  </a:cubicBezTo>
                  <a:cubicBezTo>
                    <a:pt x="794" y="198"/>
                    <a:pt x="794" y="198"/>
                    <a:pt x="794" y="198"/>
                  </a:cubicBezTo>
                  <a:cubicBezTo>
                    <a:pt x="794" y="199"/>
                    <a:pt x="794" y="199"/>
                    <a:pt x="794" y="199"/>
                  </a:cubicBezTo>
                  <a:cubicBezTo>
                    <a:pt x="793" y="200"/>
                    <a:pt x="793" y="200"/>
                    <a:pt x="793" y="200"/>
                  </a:cubicBezTo>
                  <a:cubicBezTo>
                    <a:pt x="794" y="201"/>
                    <a:pt x="794" y="201"/>
                    <a:pt x="794" y="201"/>
                  </a:cubicBezTo>
                  <a:cubicBezTo>
                    <a:pt x="793" y="202"/>
                    <a:pt x="793" y="202"/>
                    <a:pt x="793" y="202"/>
                  </a:cubicBezTo>
                  <a:cubicBezTo>
                    <a:pt x="792" y="202"/>
                    <a:pt x="792" y="202"/>
                    <a:pt x="792" y="202"/>
                  </a:cubicBezTo>
                  <a:cubicBezTo>
                    <a:pt x="792" y="201"/>
                    <a:pt x="792" y="201"/>
                    <a:pt x="792" y="201"/>
                  </a:cubicBezTo>
                  <a:cubicBezTo>
                    <a:pt x="791" y="201"/>
                    <a:pt x="791" y="201"/>
                    <a:pt x="791" y="201"/>
                  </a:cubicBezTo>
                  <a:cubicBezTo>
                    <a:pt x="792" y="202"/>
                    <a:pt x="792" y="202"/>
                    <a:pt x="792" y="202"/>
                  </a:cubicBezTo>
                  <a:cubicBezTo>
                    <a:pt x="794" y="203"/>
                    <a:pt x="794" y="203"/>
                    <a:pt x="794" y="203"/>
                  </a:cubicBezTo>
                  <a:cubicBezTo>
                    <a:pt x="793" y="205"/>
                    <a:pt x="793" y="205"/>
                    <a:pt x="793" y="205"/>
                  </a:cubicBezTo>
                  <a:cubicBezTo>
                    <a:pt x="791" y="205"/>
                    <a:pt x="791" y="205"/>
                    <a:pt x="791" y="205"/>
                  </a:cubicBezTo>
                  <a:cubicBezTo>
                    <a:pt x="791" y="205"/>
                    <a:pt x="791" y="205"/>
                    <a:pt x="791" y="205"/>
                  </a:cubicBezTo>
                  <a:cubicBezTo>
                    <a:pt x="792" y="206"/>
                    <a:pt x="792" y="206"/>
                    <a:pt x="792" y="206"/>
                  </a:cubicBezTo>
                  <a:cubicBezTo>
                    <a:pt x="793" y="208"/>
                    <a:pt x="793" y="208"/>
                    <a:pt x="793" y="208"/>
                  </a:cubicBezTo>
                  <a:cubicBezTo>
                    <a:pt x="792" y="209"/>
                    <a:pt x="792" y="209"/>
                    <a:pt x="792" y="209"/>
                  </a:cubicBezTo>
                  <a:cubicBezTo>
                    <a:pt x="793" y="209"/>
                    <a:pt x="793" y="209"/>
                    <a:pt x="793" y="209"/>
                  </a:cubicBezTo>
                  <a:cubicBezTo>
                    <a:pt x="791" y="211"/>
                    <a:pt x="791" y="211"/>
                    <a:pt x="791" y="211"/>
                  </a:cubicBezTo>
                  <a:cubicBezTo>
                    <a:pt x="792" y="212"/>
                    <a:pt x="792" y="212"/>
                    <a:pt x="792" y="212"/>
                  </a:cubicBezTo>
                  <a:cubicBezTo>
                    <a:pt x="791" y="215"/>
                    <a:pt x="791" y="215"/>
                    <a:pt x="791" y="215"/>
                  </a:cubicBezTo>
                  <a:cubicBezTo>
                    <a:pt x="790" y="217"/>
                    <a:pt x="790" y="217"/>
                    <a:pt x="790" y="217"/>
                  </a:cubicBezTo>
                  <a:cubicBezTo>
                    <a:pt x="790" y="219"/>
                    <a:pt x="790" y="219"/>
                    <a:pt x="790" y="219"/>
                  </a:cubicBezTo>
                  <a:cubicBezTo>
                    <a:pt x="789" y="220"/>
                    <a:pt x="789" y="220"/>
                    <a:pt x="789" y="220"/>
                  </a:cubicBezTo>
                  <a:cubicBezTo>
                    <a:pt x="790" y="220"/>
                    <a:pt x="790" y="220"/>
                    <a:pt x="790" y="220"/>
                  </a:cubicBezTo>
                  <a:cubicBezTo>
                    <a:pt x="791" y="221"/>
                    <a:pt x="791" y="221"/>
                    <a:pt x="791" y="221"/>
                  </a:cubicBezTo>
                  <a:cubicBezTo>
                    <a:pt x="790" y="221"/>
                    <a:pt x="790" y="221"/>
                    <a:pt x="790" y="221"/>
                  </a:cubicBezTo>
                  <a:cubicBezTo>
                    <a:pt x="792" y="224"/>
                    <a:pt x="792" y="224"/>
                    <a:pt x="792" y="224"/>
                  </a:cubicBezTo>
                  <a:cubicBezTo>
                    <a:pt x="792" y="225"/>
                    <a:pt x="792" y="225"/>
                    <a:pt x="792" y="225"/>
                  </a:cubicBezTo>
                  <a:cubicBezTo>
                    <a:pt x="791" y="225"/>
                    <a:pt x="791" y="225"/>
                    <a:pt x="791" y="225"/>
                  </a:cubicBezTo>
                  <a:cubicBezTo>
                    <a:pt x="790" y="225"/>
                    <a:pt x="790" y="225"/>
                    <a:pt x="790" y="225"/>
                  </a:cubicBezTo>
                  <a:cubicBezTo>
                    <a:pt x="788" y="224"/>
                    <a:pt x="788" y="224"/>
                    <a:pt x="788" y="224"/>
                  </a:cubicBezTo>
                  <a:cubicBezTo>
                    <a:pt x="788" y="224"/>
                    <a:pt x="788" y="224"/>
                    <a:pt x="788" y="224"/>
                  </a:cubicBezTo>
                  <a:cubicBezTo>
                    <a:pt x="786" y="222"/>
                    <a:pt x="786" y="222"/>
                    <a:pt x="786" y="222"/>
                  </a:cubicBezTo>
                  <a:cubicBezTo>
                    <a:pt x="787" y="222"/>
                    <a:pt x="787" y="222"/>
                    <a:pt x="787" y="222"/>
                  </a:cubicBezTo>
                  <a:cubicBezTo>
                    <a:pt x="786" y="222"/>
                    <a:pt x="786" y="222"/>
                    <a:pt x="786" y="222"/>
                  </a:cubicBezTo>
                  <a:cubicBezTo>
                    <a:pt x="785" y="222"/>
                    <a:pt x="785" y="222"/>
                    <a:pt x="785" y="222"/>
                  </a:cubicBezTo>
                  <a:cubicBezTo>
                    <a:pt x="784" y="222"/>
                    <a:pt x="784" y="222"/>
                    <a:pt x="784" y="222"/>
                  </a:cubicBezTo>
                  <a:cubicBezTo>
                    <a:pt x="784" y="221"/>
                    <a:pt x="784" y="221"/>
                    <a:pt x="784" y="221"/>
                  </a:cubicBezTo>
                  <a:cubicBezTo>
                    <a:pt x="780" y="219"/>
                    <a:pt x="780" y="219"/>
                    <a:pt x="780" y="219"/>
                  </a:cubicBezTo>
                  <a:cubicBezTo>
                    <a:pt x="779" y="218"/>
                    <a:pt x="779" y="218"/>
                    <a:pt x="779" y="218"/>
                  </a:cubicBezTo>
                  <a:cubicBezTo>
                    <a:pt x="777" y="220"/>
                    <a:pt x="777" y="220"/>
                    <a:pt x="777" y="220"/>
                  </a:cubicBezTo>
                  <a:cubicBezTo>
                    <a:pt x="776" y="219"/>
                    <a:pt x="776" y="219"/>
                    <a:pt x="776" y="219"/>
                  </a:cubicBezTo>
                  <a:cubicBezTo>
                    <a:pt x="775" y="219"/>
                    <a:pt x="775" y="219"/>
                    <a:pt x="775" y="219"/>
                  </a:cubicBezTo>
                  <a:cubicBezTo>
                    <a:pt x="773" y="221"/>
                    <a:pt x="773" y="221"/>
                    <a:pt x="773" y="221"/>
                  </a:cubicBezTo>
                  <a:cubicBezTo>
                    <a:pt x="772" y="221"/>
                    <a:pt x="772" y="221"/>
                    <a:pt x="772" y="221"/>
                  </a:cubicBezTo>
                  <a:cubicBezTo>
                    <a:pt x="771" y="224"/>
                    <a:pt x="771" y="224"/>
                    <a:pt x="771" y="224"/>
                  </a:cubicBezTo>
                  <a:cubicBezTo>
                    <a:pt x="770" y="224"/>
                    <a:pt x="770" y="224"/>
                    <a:pt x="770" y="224"/>
                  </a:cubicBezTo>
                  <a:cubicBezTo>
                    <a:pt x="769" y="224"/>
                    <a:pt x="769" y="224"/>
                    <a:pt x="769" y="224"/>
                  </a:cubicBezTo>
                  <a:cubicBezTo>
                    <a:pt x="770" y="225"/>
                    <a:pt x="770" y="225"/>
                    <a:pt x="770" y="225"/>
                  </a:cubicBezTo>
                  <a:cubicBezTo>
                    <a:pt x="769" y="226"/>
                    <a:pt x="769" y="226"/>
                    <a:pt x="769" y="226"/>
                  </a:cubicBezTo>
                  <a:cubicBezTo>
                    <a:pt x="770" y="228"/>
                    <a:pt x="770" y="228"/>
                    <a:pt x="770" y="228"/>
                  </a:cubicBezTo>
                  <a:cubicBezTo>
                    <a:pt x="769" y="229"/>
                    <a:pt x="769" y="229"/>
                    <a:pt x="769" y="229"/>
                  </a:cubicBezTo>
                  <a:cubicBezTo>
                    <a:pt x="769" y="232"/>
                    <a:pt x="769" y="232"/>
                    <a:pt x="769" y="232"/>
                  </a:cubicBezTo>
                  <a:cubicBezTo>
                    <a:pt x="768" y="233"/>
                    <a:pt x="768" y="233"/>
                    <a:pt x="768" y="233"/>
                  </a:cubicBezTo>
                  <a:cubicBezTo>
                    <a:pt x="767" y="232"/>
                    <a:pt x="767" y="232"/>
                    <a:pt x="767" y="232"/>
                  </a:cubicBezTo>
                  <a:cubicBezTo>
                    <a:pt x="766" y="228"/>
                    <a:pt x="766" y="228"/>
                    <a:pt x="766" y="228"/>
                  </a:cubicBezTo>
                  <a:cubicBezTo>
                    <a:pt x="766" y="226"/>
                    <a:pt x="766" y="226"/>
                    <a:pt x="766" y="226"/>
                  </a:cubicBezTo>
                  <a:cubicBezTo>
                    <a:pt x="765" y="226"/>
                    <a:pt x="765" y="226"/>
                    <a:pt x="765" y="226"/>
                  </a:cubicBezTo>
                  <a:cubicBezTo>
                    <a:pt x="764" y="225"/>
                    <a:pt x="764" y="225"/>
                    <a:pt x="764" y="225"/>
                  </a:cubicBezTo>
                  <a:cubicBezTo>
                    <a:pt x="764" y="226"/>
                    <a:pt x="764" y="226"/>
                    <a:pt x="764" y="226"/>
                  </a:cubicBezTo>
                  <a:cubicBezTo>
                    <a:pt x="762" y="229"/>
                    <a:pt x="762" y="229"/>
                    <a:pt x="762" y="229"/>
                  </a:cubicBezTo>
                  <a:cubicBezTo>
                    <a:pt x="761" y="229"/>
                    <a:pt x="761" y="229"/>
                    <a:pt x="761" y="229"/>
                  </a:cubicBezTo>
                  <a:cubicBezTo>
                    <a:pt x="761" y="231"/>
                    <a:pt x="761" y="231"/>
                    <a:pt x="761" y="231"/>
                  </a:cubicBezTo>
                  <a:cubicBezTo>
                    <a:pt x="762" y="231"/>
                    <a:pt x="762" y="231"/>
                    <a:pt x="762" y="231"/>
                  </a:cubicBezTo>
                  <a:cubicBezTo>
                    <a:pt x="761" y="234"/>
                    <a:pt x="761" y="234"/>
                    <a:pt x="761" y="234"/>
                  </a:cubicBezTo>
                  <a:cubicBezTo>
                    <a:pt x="760" y="232"/>
                    <a:pt x="760" y="232"/>
                    <a:pt x="760" y="232"/>
                  </a:cubicBezTo>
                  <a:cubicBezTo>
                    <a:pt x="759" y="232"/>
                    <a:pt x="759" y="232"/>
                    <a:pt x="759" y="232"/>
                  </a:cubicBezTo>
                  <a:cubicBezTo>
                    <a:pt x="759" y="232"/>
                    <a:pt x="759" y="232"/>
                    <a:pt x="759" y="232"/>
                  </a:cubicBezTo>
                  <a:cubicBezTo>
                    <a:pt x="758" y="232"/>
                    <a:pt x="758" y="232"/>
                    <a:pt x="758" y="232"/>
                  </a:cubicBezTo>
                  <a:cubicBezTo>
                    <a:pt x="757" y="233"/>
                    <a:pt x="757" y="233"/>
                    <a:pt x="757" y="233"/>
                  </a:cubicBezTo>
                  <a:cubicBezTo>
                    <a:pt x="757" y="234"/>
                    <a:pt x="757" y="234"/>
                    <a:pt x="757" y="234"/>
                  </a:cubicBezTo>
                  <a:cubicBezTo>
                    <a:pt x="755" y="233"/>
                    <a:pt x="755" y="233"/>
                    <a:pt x="755" y="233"/>
                  </a:cubicBezTo>
                  <a:cubicBezTo>
                    <a:pt x="754" y="233"/>
                    <a:pt x="754" y="233"/>
                    <a:pt x="754" y="233"/>
                  </a:cubicBezTo>
                  <a:cubicBezTo>
                    <a:pt x="754" y="234"/>
                    <a:pt x="754" y="234"/>
                    <a:pt x="754" y="234"/>
                  </a:cubicBezTo>
                  <a:cubicBezTo>
                    <a:pt x="755" y="235"/>
                    <a:pt x="755" y="235"/>
                    <a:pt x="755" y="235"/>
                  </a:cubicBezTo>
                  <a:cubicBezTo>
                    <a:pt x="754" y="235"/>
                    <a:pt x="754" y="235"/>
                    <a:pt x="754" y="235"/>
                  </a:cubicBezTo>
                  <a:cubicBezTo>
                    <a:pt x="754" y="237"/>
                    <a:pt x="754" y="237"/>
                    <a:pt x="754" y="237"/>
                  </a:cubicBezTo>
                  <a:cubicBezTo>
                    <a:pt x="754" y="238"/>
                    <a:pt x="754" y="238"/>
                    <a:pt x="754" y="238"/>
                  </a:cubicBezTo>
                  <a:cubicBezTo>
                    <a:pt x="755" y="239"/>
                    <a:pt x="755" y="239"/>
                    <a:pt x="755" y="239"/>
                  </a:cubicBezTo>
                  <a:cubicBezTo>
                    <a:pt x="755" y="240"/>
                    <a:pt x="755" y="240"/>
                    <a:pt x="755" y="240"/>
                  </a:cubicBezTo>
                  <a:cubicBezTo>
                    <a:pt x="755" y="241"/>
                    <a:pt x="755" y="241"/>
                    <a:pt x="755" y="241"/>
                  </a:cubicBezTo>
                  <a:cubicBezTo>
                    <a:pt x="755" y="242"/>
                    <a:pt x="755" y="242"/>
                    <a:pt x="755" y="242"/>
                  </a:cubicBezTo>
                  <a:cubicBezTo>
                    <a:pt x="756" y="242"/>
                    <a:pt x="756" y="242"/>
                    <a:pt x="756" y="242"/>
                  </a:cubicBezTo>
                  <a:cubicBezTo>
                    <a:pt x="757" y="243"/>
                    <a:pt x="757" y="243"/>
                    <a:pt x="757" y="243"/>
                  </a:cubicBezTo>
                  <a:cubicBezTo>
                    <a:pt x="757" y="244"/>
                    <a:pt x="757" y="244"/>
                    <a:pt x="757" y="244"/>
                  </a:cubicBezTo>
                  <a:cubicBezTo>
                    <a:pt x="757" y="244"/>
                    <a:pt x="757" y="244"/>
                    <a:pt x="757" y="244"/>
                  </a:cubicBezTo>
                  <a:cubicBezTo>
                    <a:pt x="757" y="245"/>
                    <a:pt x="757" y="245"/>
                    <a:pt x="757" y="245"/>
                  </a:cubicBezTo>
                  <a:cubicBezTo>
                    <a:pt x="758" y="245"/>
                    <a:pt x="758" y="245"/>
                    <a:pt x="758" y="245"/>
                  </a:cubicBezTo>
                  <a:cubicBezTo>
                    <a:pt x="758" y="246"/>
                    <a:pt x="758" y="246"/>
                    <a:pt x="758" y="246"/>
                  </a:cubicBezTo>
                  <a:cubicBezTo>
                    <a:pt x="758" y="247"/>
                    <a:pt x="758" y="247"/>
                    <a:pt x="758" y="247"/>
                  </a:cubicBezTo>
                  <a:cubicBezTo>
                    <a:pt x="757" y="246"/>
                    <a:pt x="757" y="246"/>
                    <a:pt x="757" y="246"/>
                  </a:cubicBezTo>
                  <a:cubicBezTo>
                    <a:pt x="756" y="246"/>
                    <a:pt x="756" y="246"/>
                    <a:pt x="756" y="246"/>
                  </a:cubicBezTo>
                  <a:cubicBezTo>
                    <a:pt x="756" y="247"/>
                    <a:pt x="756" y="247"/>
                    <a:pt x="756" y="247"/>
                  </a:cubicBezTo>
                  <a:cubicBezTo>
                    <a:pt x="757" y="248"/>
                    <a:pt x="757" y="248"/>
                    <a:pt x="757" y="248"/>
                  </a:cubicBezTo>
                  <a:cubicBezTo>
                    <a:pt x="758" y="248"/>
                    <a:pt x="758" y="248"/>
                    <a:pt x="758" y="248"/>
                  </a:cubicBezTo>
                  <a:cubicBezTo>
                    <a:pt x="758" y="249"/>
                    <a:pt x="758" y="249"/>
                    <a:pt x="758" y="249"/>
                  </a:cubicBezTo>
                  <a:cubicBezTo>
                    <a:pt x="758" y="250"/>
                    <a:pt x="758" y="250"/>
                    <a:pt x="758" y="250"/>
                  </a:cubicBezTo>
                  <a:cubicBezTo>
                    <a:pt x="758" y="252"/>
                    <a:pt x="758" y="252"/>
                    <a:pt x="758" y="252"/>
                  </a:cubicBezTo>
                  <a:cubicBezTo>
                    <a:pt x="757" y="253"/>
                    <a:pt x="757" y="253"/>
                    <a:pt x="757" y="253"/>
                  </a:cubicBezTo>
                  <a:cubicBezTo>
                    <a:pt x="758" y="255"/>
                    <a:pt x="758" y="255"/>
                    <a:pt x="758" y="255"/>
                  </a:cubicBezTo>
                  <a:cubicBezTo>
                    <a:pt x="757" y="255"/>
                    <a:pt x="757" y="255"/>
                    <a:pt x="757" y="255"/>
                  </a:cubicBezTo>
                  <a:cubicBezTo>
                    <a:pt x="758" y="257"/>
                    <a:pt x="758" y="257"/>
                    <a:pt x="758" y="257"/>
                  </a:cubicBezTo>
                  <a:cubicBezTo>
                    <a:pt x="758" y="257"/>
                    <a:pt x="758" y="257"/>
                    <a:pt x="758" y="257"/>
                  </a:cubicBezTo>
                  <a:cubicBezTo>
                    <a:pt x="758" y="259"/>
                    <a:pt x="758" y="259"/>
                    <a:pt x="758" y="259"/>
                  </a:cubicBezTo>
                  <a:cubicBezTo>
                    <a:pt x="759" y="261"/>
                    <a:pt x="759" y="261"/>
                    <a:pt x="759" y="261"/>
                  </a:cubicBezTo>
                  <a:cubicBezTo>
                    <a:pt x="758" y="262"/>
                    <a:pt x="758" y="262"/>
                    <a:pt x="758" y="262"/>
                  </a:cubicBezTo>
                  <a:cubicBezTo>
                    <a:pt x="759" y="262"/>
                    <a:pt x="759" y="262"/>
                    <a:pt x="759" y="262"/>
                  </a:cubicBezTo>
                  <a:cubicBezTo>
                    <a:pt x="761" y="263"/>
                    <a:pt x="761" y="263"/>
                    <a:pt x="761" y="263"/>
                  </a:cubicBezTo>
                  <a:cubicBezTo>
                    <a:pt x="762" y="266"/>
                    <a:pt x="762" y="266"/>
                    <a:pt x="762" y="266"/>
                  </a:cubicBezTo>
                  <a:cubicBezTo>
                    <a:pt x="764" y="266"/>
                    <a:pt x="764" y="266"/>
                    <a:pt x="764" y="266"/>
                  </a:cubicBezTo>
                  <a:cubicBezTo>
                    <a:pt x="764" y="266"/>
                    <a:pt x="764" y="266"/>
                    <a:pt x="764" y="266"/>
                  </a:cubicBezTo>
                  <a:cubicBezTo>
                    <a:pt x="764" y="265"/>
                    <a:pt x="764" y="265"/>
                    <a:pt x="764" y="265"/>
                  </a:cubicBezTo>
                  <a:cubicBezTo>
                    <a:pt x="763" y="263"/>
                    <a:pt x="763" y="263"/>
                    <a:pt x="763" y="263"/>
                  </a:cubicBezTo>
                  <a:cubicBezTo>
                    <a:pt x="763" y="262"/>
                    <a:pt x="763" y="262"/>
                    <a:pt x="763" y="262"/>
                  </a:cubicBezTo>
                  <a:cubicBezTo>
                    <a:pt x="764" y="261"/>
                    <a:pt x="764" y="261"/>
                    <a:pt x="764" y="261"/>
                  </a:cubicBezTo>
                  <a:cubicBezTo>
                    <a:pt x="765" y="262"/>
                    <a:pt x="765" y="262"/>
                    <a:pt x="765" y="262"/>
                  </a:cubicBezTo>
                  <a:cubicBezTo>
                    <a:pt x="767" y="263"/>
                    <a:pt x="767" y="263"/>
                    <a:pt x="767" y="263"/>
                  </a:cubicBezTo>
                  <a:cubicBezTo>
                    <a:pt x="768" y="263"/>
                    <a:pt x="768" y="263"/>
                    <a:pt x="768" y="263"/>
                  </a:cubicBezTo>
                  <a:cubicBezTo>
                    <a:pt x="769" y="263"/>
                    <a:pt x="769" y="263"/>
                    <a:pt x="769" y="263"/>
                  </a:cubicBezTo>
                  <a:cubicBezTo>
                    <a:pt x="769" y="264"/>
                    <a:pt x="769" y="264"/>
                    <a:pt x="769" y="264"/>
                  </a:cubicBezTo>
                  <a:cubicBezTo>
                    <a:pt x="769" y="265"/>
                    <a:pt x="769" y="265"/>
                    <a:pt x="769" y="265"/>
                  </a:cubicBezTo>
                  <a:cubicBezTo>
                    <a:pt x="770" y="266"/>
                    <a:pt x="770" y="266"/>
                    <a:pt x="770" y="266"/>
                  </a:cubicBezTo>
                  <a:cubicBezTo>
                    <a:pt x="769" y="267"/>
                    <a:pt x="769" y="267"/>
                    <a:pt x="769" y="267"/>
                  </a:cubicBezTo>
                  <a:cubicBezTo>
                    <a:pt x="769" y="268"/>
                    <a:pt x="769" y="268"/>
                    <a:pt x="769" y="268"/>
                  </a:cubicBezTo>
                  <a:cubicBezTo>
                    <a:pt x="769" y="269"/>
                    <a:pt x="769" y="269"/>
                    <a:pt x="769" y="269"/>
                  </a:cubicBezTo>
                  <a:cubicBezTo>
                    <a:pt x="768" y="270"/>
                    <a:pt x="768" y="270"/>
                    <a:pt x="768" y="270"/>
                  </a:cubicBezTo>
                  <a:cubicBezTo>
                    <a:pt x="769" y="272"/>
                    <a:pt x="769" y="272"/>
                    <a:pt x="769" y="272"/>
                  </a:cubicBezTo>
                  <a:cubicBezTo>
                    <a:pt x="770" y="274"/>
                    <a:pt x="770" y="274"/>
                    <a:pt x="770" y="274"/>
                  </a:cubicBezTo>
                  <a:cubicBezTo>
                    <a:pt x="770" y="276"/>
                    <a:pt x="770" y="276"/>
                    <a:pt x="770" y="276"/>
                  </a:cubicBezTo>
                  <a:cubicBezTo>
                    <a:pt x="771" y="277"/>
                    <a:pt x="771" y="277"/>
                    <a:pt x="771" y="277"/>
                  </a:cubicBezTo>
                  <a:cubicBezTo>
                    <a:pt x="772" y="276"/>
                    <a:pt x="772" y="276"/>
                    <a:pt x="772" y="276"/>
                  </a:cubicBezTo>
                  <a:cubicBezTo>
                    <a:pt x="772" y="276"/>
                    <a:pt x="772" y="276"/>
                    <a:pt x="772" y="276"/>
                  </a:cubicBezTo>
                  <a:cubicBezTo>
                    <a:pt x="773" y="275"/>
                    <a:pt x="773" y="275"/>
                    <a:pt x="773" y="275"/>
                  </a:cubicBezTo>
                  <a:cubicBezTo>
                    <a:pt x="773" y="274"/>
                    <a:pt x="773" y="274"/>
                    <a:pt x="773" y="274"/>
                  </a:cubicBezTo>
                  <a:cubicBezTo>
                    <a:pt x="773" y="275"/>
                    <a:pt x="773" y="275"/>
                    <a:pt x="773" y="275"/>
                  </a:cubicBezTo>
                  <a:cubicBezTo>
                    <a:pt x="775" y="275"/>
                    <a:pt x="775" y="275"/>
                    <a:pt x="775" y="275"/>
                  </a:cubicBezTo>
                  <a:cubicBezTo>
                    <a:pt x="775" y="278"/>
                    <a:pt x="775" y="278"/>
                    <a:pt x="775" y="278"/>
                  </a:cubicBezTo>
                  <a:cubicBezTo>
                    <a:pt x="778" y="281"/>
                    <a:pt x="778" y="281"/>
                    <a:pt x="778" y="281"/>
                  </a:cubicBezTo>
                  <a:cubicBezTo>
                    <a:pt x="779" y="283"/>
                    <a:pt x="779" y="283"/>
                    <a:pt x="779" y="283"/>
                  </a:cubicBezTo>
                  <a:cubicBezTo>
                    <a:pt x="778" y="283"/>
                    <a:pt x="778" y="283"/>
                    <a:pt x="778" y="283"/>
                  </a:cubicBezTo>
                  <a:cubicBezTo>
                    <a:pt x="778" y="285"/>
                    <a:pt x="778" y="285"/>
                    <a:pt x="778" y="285"/>
                  </a:cubicBezTo>
                  <a:cubicBezTo>
                    <a:pt x="777" y="286"/>
                    <a:pt x="777" y="286"/>
                    <a:pt x="777" y="286"/>
                  </a:cubicBezTo>
                  <a:cubicBezTo>
                    <a:pt x="775" y="284"/>
                    <a:pt x="775" y="284"/>
                    <a:pt x="775" y="284"/>
                  </a:cubicBezTo>
                  <a:cubicBezTo>
                    <a:pt x="774" y="284"/>
                    <a:pt x="774" y="284"/>
                    <a:pt x="774" y="284"/>
                  </a:cubicBezTo>
                  <a:cubicBezTo>
                    <a:pt x="773" y="282"/>
                    <a:pt x="773" y="282"/>
                    <a:pt x="773" y="282"/>
                  </a:cubicBezTo>
                  <a:cubicBezTo>
                    <a:pt x="774" y="281"/>
                    <a:pt x="774" y="281"/>
                    <a:pt x="774" y="281"/>
                  </a:cubicBezTo>
                  <a:cubicBezTo>
                    <a:pt x="774" y="279"/>
                    <a:pt x="774" y="279"/>
                    <a:pt x="774" y="279"/>
                  </a:cubicBezTo>
                  <a:cubicBezTo>
                    <a:pt x="774" y="278"/>
                    <a:pt x="774" y="278"/>
                    <a:pt x="774" y="278"/>
                  </a:cubicBezTo>
                  <a:cubicBezTo>
                    <a:pt x="773" y="279"/>
                    <a:pt x="773" y="279"/>
                    <a:pt x="773" y="279"/>
                  </a:cubicBezTo>
                  <a:cubicBezTo>
                    <a:pt x="773" y="279"/>
                    <a:pt x="773" y="279"/>
                    <a:pt x="773" y="279"/>
                  </a:cubicBezTo>
                  <a:cubicBezTo>
                    <a:pt x="773" y="280"/>
                    <a:pt x="773" y="280"/>
                    <a:pt x="773" y="280"/>
                  </a:cubicBezTo>
                  <a:cubicBezTo>
                    <a:pt x="772" y="280"/>
                    <a:pt x="772" y="280"/>
                    <a:pt x="772" y="280"/>
                  </a:cubicBezTo>
                  <a:cubicBezTo>
                    <a:pt x="771" y="282"/>
                    <a:pt x="771" y="282"/>
                    <a:pt x="771" y="282"/>
                  </a:cubicBezTo>
                  <a:cubicBezTo>
                    <a:pt x="771" y="283"/>
                    <a:pt x="771" y="283"/>
                    <a:pt x="771" y="283"/>
                  </a:cubicBezTo>
                  <a:cubicBezTo>
                    <a:pt x="773" y="282"/>
                    <a:pt x="773" y="282"/>
                    <a:pt x="773" y="282"/>
                  </a:cubicBezTo>
                  <a:cubicBezTo>
                    <a:pt x="773" y="284"/>
                    <a:pt x="773" y="284"/>
                    <a:pt x="773" y="284"/>
                  </a:cubicBezTo>
                  <a:cubicBezTo>
                    <a:pt x="772" y="285"/>
                    <a:pt x="772" y="285"/>
                    <a:pt x="772" y="285"/>
                  </a:cubicBezTo>
                  <a:cubicBezTo>
                    <a:pt x="772" y="287"/>
                    <a:pt x="772" y="287"/>
                    <a:pt x="772" y="287"/>
                  </a:cubicBezTo>
                  <a:cubicBezTo>
                    <a:pt x="772" y="288"/>
                    <a:pt x="772" y="288"/>
                    <a:pt x="772" y="288"/>
                  </a:cubicBezTo>
                  <a:cubicBezTo>
                    <a:pt x="772" y="292"/>
                    <a:pt x="772" y="292"/>
                    <a:pt x="772" y="292"/>
                  </a:cubicBezTo>
                  <a:cubicBezTo>
                    <a:pt x="773" y="293"/>
                    <a:pt x="773" y="293"/>
                    <a:pt x="773" y="293"/>
                  </a:cubicBezTo>
                  <a:cubicBezTo>
                    <a:pt x="773" y="294"/>
                    <a:pt x="773" y="294"/>
                    <a:pt x="773" y="294"/>
                  </a:cubicBezTo>
                  <a:cubicBezTo>
                    <a:pt x="776" y="299"/>
                    <a:pt x="776" y="299"/>
                    <a:pt x="776" y="299"/>
                  </a:cubicBezTo>
                  <a:cubicBezTo>
                    <a:pt x="777" y="299"/>
                    <a:pt x="777" y="299"/>
                    <a:pt x="777" y="299"/>
                  </a:cubicBezTo>
                  <a:cubicBezTo>
                    <a:pt x="779" y="302"/>
                    <a:pt x="779" y="302"/>
                    <a:pt x="779" y="302"/>
                  </a:cubicBezTo>
                  <a:cubicBezTo>
                    <a:pt x="781" y="303"/>
                    <a:pt x="781" y="303"/>
                    <a:pt x="781" y="303"/>
                  </a:cubicBezTo>
                  <a:cubicBezTo>
                    <a:pt x="780" y="304"/>
                    <a:pt x="780" y="304"/>
                    <a:pt x="780" y="304"/>
                  </a:cubicBezTo>
                  <a:cubicBezTo>
                    <a:pt x="780" y="305"/>
                    <a:pt x="780" y="305"/>
                    <a:pt x="780" y="305"/>
                  </a:cubicBezTo>
                  <a:cubicBezTo>
                    <a:pt x="776" y="307"/>
                    <a:pt x="776" y="307"/>
                    <a:pt x="776" y="307"/>
                  </a:cubicBezTo>
                  <a:cubicBezTo>
                    <a:pt x="776" y="306"/>
                    <a:pt x="776" y="306"/>
                    <a:pt x="776" y="306"/>
                  </a:cubicBezTo>
                  <a:cubicBezTo>
                    <a:pt x="774" y="307"/>
                    <a:pt x="774" y="307"/>
                    <a:pt x="774" y="307"/>
                  </a:cubicBezTo>
                  <a:cubicBezTo>
                    <a:pt x="773" y="307"/>
                    <a:pt x="773" y="307"/>
                    <a:pt x="773" y="307"/>
                  </a:cubicBezTo>
                  <a:cubicBezTo>
                    <a:pt x="774" y="308"/>
                    <a:pt x="774" y="308"/>
                    <a:pt x="774" y="308"/>
                  </a:cubicBezTo>
                  <a:cubicBezTo>
                    <a:pt x="772" y="310"/>
                    <a:pt x="772" y="310"/>
                    <a:pt x="772" y="310"/>
                  </a:cubicBezTo>
                  <a:cubicBezTo>
                    <a:pt x="772" y="312"/>
                    <a:pt x="772" y="312"/>
                    <a:pt x="772" y="312"/>
                  </a:cubicBezTo>
                  <a:cubicBezTo>
                    <a:pt x="771" y="312"/>
                    <a:pt x="771" y="312"/>
                    <a:pt x="771" y="312"/>
                  </a:cubicBezTo>
                  <a:cubicBezTo>
                    <a:pt x="772" y="314"/>
                    <a:pt x="772" y="314"/>
                    <a:pt x="772" y="314"/>
                  </a:cubicBezTo>
                  <a:cubicBezTo>
                    <a:pt x="772" y="317"/>
                    <a:pt x="772" y="317"/>
                    <a:pt x="772" y="317"/>
                  </a:cubicBezTo>
                  <a:cubicBezTo>
                    <a:pt x="773" y="320"/>
                    <a:pt x="773" y="320"/>
                    <a:pt x="773" y="320"/>
                  </a:cubicBezTo>
                  <a:cubicBezTo>
                    <a:pt x="775" y="321"/>
                    <a:pt x="775" y="321"/>
                    <a:pt x="775" y="321"/>
                  </a:cubicBezTo>
                  <a:cubicBezTo>
                    <a:pt x="775" y="323"/>
                    <a:pt x="775" y="323"/>
                    <a:pt x="775" y="323"/>
                  </a:cubicBezTo>
                  <a:cubicBezTo>
                    <a:pt x="776" y="324"/>
                    <a:pt x="776" y="324"/>
                    <a:pt x="776" y="324"/>
                  </a:cubicBezTo>
                  <a:cubicBezTo>
                    <a:pt x="777" y="325"/>
                    <a:pt x="777" y="325"/>
                    <a:pt x="777" y="325"/>
                  </a:cubicBezTo>
                  <a:cubicBezTo>
                    <a:pt x="776" y="325"/>
                    <a:pt x="776" y="325"/>
                    <a:pt x="776" y="325"/>
                  </a:cubicBezTo>
                  <a:cubicBezTo>
                    <a:pt x="775" y="324"/>
                    <a:pt x="775" y="324"/>
                    <a:pt x="775" y="324"/>
                  </a:cubicBezTo>
                  <a:cubicBezTo>
                    <a:pt x="774" y="325"/>
                    <a:pt x="774" y="325"/>
                    <a:pt x="774" y="325"/>
                  </a:cubicBezTo>
                  <a:cubicBezTo>
                    <a:pt x="773" y="326"/>
                    <a:pt x="773" y="326"/>
                    <a:pt x="773" y="326"/>
                  </a:cubicBezTo>
                  <a:cubicBezTo>
                    <a:pt x="772" y="326"/>
                    <a:pt x="772" y="326"/>
                    <a:pt x="772" y="326"/>
                  </a:cubicBezTo>
                  <a:cubicBezTo>
                    <a:pt x="770" y="328"/>
                    <a:pt x="770" y="328"/>
                    <a:pt x="770" y="328"/>
                  </a:cubicBezTo>
                  <a:cubicBezTo>
                    <a:pt x="769" y="327"/>
                    <a:pt x="769" y="327"/>
                    <a:pt x="769" y="327"/>
                  </a:cubicBezTo>
                  <a:cubicBezTo>
                    <a:pt x="768" y="328"/>
                    <a:pt x="768" y="328"/>
                    <a:pt x="768" y="328"/>
                  </a:cubicBezTo>
                  <a:cubicBezTo>
                    <a:pt x="769" y="329"/>
                    <a:pt x="769" y="329"/>
                    <a:pt x="769" y="329"/>
                  </a:cubicBezTo>
                  <a:cubicBezTo>
                    <a:pt x="771" y="329"/>
                    <a:pt x="771" y="329"/>
                    <a:pt x="771" y="329"/>
                  </a:cubicBezTo>
                  <a:cubicBezTo>
                    <a:pt x="770" y="330"/>
                    <a:pt x="770" y="330"/>
                    <a:pt x="770" y="330"/>
                  </a:cubicBezTo>
                  <a:cubicBezTo>
                    <a:pt x="770" y="331"/>
                    <a:pt x="770" y="331"/>
                    <a:pt x="770" y="331"/>
                  </a:cubicBezTo>
                  <a:cubicBezTo>
                    <a:pt x="771" y="332"/>
                    <a:pt x="771" y="332"/>
                    <a:pt x="771" y="332"/>
                  </a:cubicBezTo>
                  <a:cubicBezTo>
                    <a:pt x="771" y="333"/>
                    <a:pt x="771" y="333"/>
                    <a:pt x="771" y="333"/>
                  </a:cubicBezTo>
                  <a:cubicBezTo>
                    <a:pt x="770" y="332"/>
                    <a:pt x="770" y="332"/>
                    <a:pt x="770" y="332"/>
                  </a:cubicBezTo>
                  <a:cubicBezTo>
                    <a:pt x="771" y="334"/>
                    <a:pt x="771" y="334"/>
                    <a:pt x="771" y="334"/>
                  </a:cubicBezTo>
                  <a:cubicBezTo>
                    <a:pt x="770" y="335"/>
                    <a:pt x="770" y="335"/>
                    <a:pt x="770" y="335"/>
                  </a:cubicBezTo>
                  <a:cubicBezTo>
                    <a:pt x="771" y="335"/>
                    <a:pt x="771" y="335"/>
                    <a:pt x="771" y="335"/>
                  </a:cubicBezTo>
                  <a:cubicBezTo>
                    <a:pt x="772" y="335"/>
                    <a:pt x="772" y="335"/>
                    <a:pt x="772" y="335"/>
                  </a:cubicBezTo>
                  <a:cubicBezTo>
                    <a:pt x="773" y="336"/>
                    <a:pt x="773" y="336"/>
                    <a:pt x="773" y="336"/>
                  </a:cubicBezTo>
                  <a:cubicBezTo>
                    <a:pt x="772" y="337"/>
                    <a:pt x="772" y="337"/>
                    <a:pt x="772" y="337"/>
                  </a:cubicBezTo>
                  <a:cubicBezTo>
                    <a:pt x="772" y="339"/>
                    <a:pt x="772" y="339"/>
                    <a:pt x="772" y="339"/>
                  </a:cubicBezTo>
                  <a:cubicBezTo>
                    <a:pt x="773" y="340"/>
                    <a:pt x="773" y="340"/>
                    <a:pt x="773" y="340"/>
                  </a:cubicBezTo>
                  <a:cubicBezTo>
                    <a:pt x="772" y="343"/>
                    <a:pt x="772" y="343"/>
                    <a:pt x="772" y="343"/>
                  </a:cubicBezTo>
                  <a:cubicBezTo>
                    <a:pt x="772" y="344"/>
                    <a:pt x="772" y="344"/>
                    <a:pt x="772" y="344"/>
                  </a:cubicBezTo>
                  <a:cubicBezTo>
                    <a:pt x="772" y="344"/>
                    <a:pt x="772" y="344"/>
                    <a:pt x="772" y="344"/>
                  </a:cubicBezTo>
                  <a:cubicBezTo>
                    <a:pt x="772" y="345"/>
                    <a:pt x="772" y="345"/>
                    <a:pt x="772" y="345"/>
                  </a:cubicBezTo>
                  <a:cubicBezTo>
                    <a:pt x="770" y="347"/>
                    <a:pt x="770" y="347"/>
                    <a:pt x="770" y="347"/>
                  </a:cubicBezTo>
                  <a:cubicBezTo>
                    <a:pt x="770" y="348"/>
                    <a:pt x="770" y="348"/>
                    <a:pt x="770" y="348"/>
                  </a:cubicBezTo>
                  <a:cubicBezTo>
                    <a:pt x="770" y="348"/>
                    <a:pt x="770" y="348"/>
                    <a:pt x="770" y="348"/>
                  </a:cubicBezTo>
                  <a:cubicBezTo>
                    <a:pt x="769" y="351"/>
                    <a:pt x="769" y="351"/>
                    <a:pt x="769" y="351"/>
                  </a:cubicBezTo>
                  <a:cubicBezTo>
                    <a:pt x="768" y="354"/>
                    <a:pt x="768" y="354"/>
                    <a:pt x="768" y="354"/>
                  </a:cubicBezTo>
                  <a:cubicBezTo>
                    <a:pt x="768" y="353"/>
                    <a:pt x="768" y="353"/>
                    <a:pt x="768" y="353"/>
                  </a:cubicBezTo>
                  <a:cubicBezTo>
                    <a:pt x="767" y="352"/>
                    <a:pt x="767" y="352"/>
                    <a:pt x="767" y="352"/>
                  </a:cubicBezTo>
                  <a:cubicBezTo>
                    <a:pt x="768" y="350"/>
                    <a:pt x="768" y="350"/>
                    <a:pt x="768" y="350"/>
                  </a:cubicBezTo>
                  <a:cubicBezTo>
                    <a:pt x="767" y="350"/>
                    <a:pt x="767" y="350"/>
                    <a:pt x="767" y="350"/>
                  </a:cubicBezTo>
                  <a:cubicBezTo>
                    <a:pt x="765" y="349"/>
                    <a:pt x="765" y="349"/>
                    <a:pt x="765" y="349"/>
                  </a:cubicBezTo>
                  <a:cubicBezTo>
                    <a:pt x="763" y="347"/>
                    <a:pt x="763" y="347"/>
                    <a:pt x="763" y="347"/>
                  </a:cubicBezTo>
                  <a:cubicBezTo>
                    <a:pt x="763" y="345"/>
                    <a:pt x="763" y="345"/>
                    <a:pt x="763" y="345"/>
                  </a:cubicBezTo>
                  <a:cubicBezTo>
                    <a:pt x="761" y="340"/>
                    <a:pt x="761" y="340"/>
                    <a:pt x="761" y="340"/>
                  </a:cubicBezTo>
                  <a:cubicBezTo>
                    <a:pt x="759" y="337"/>
                    <a:pt x="759" y="337"/>
                    <a:pt x="759" y="337"/>
                  </a:cubicBezTo>
                  <a:cubicBezTo>
                    <a:pt x="760" y="337"/>
                    <a:pt x="760" y="337"/>
                    <a:pt x="760" y="337"/>
                  </a:cubicBezTo>
                  <a:cubicBezTo>
                    <a:pt x="761" y="337"/>
                    <a:pt x="761" y="337"/>
                    <a:pt x="761" y="337"/>
                  </a:cubicBezTo>
                  <a:cubicBezTo>
                    <a:pt x="761" y="336"/>
                    <a:pt x="761" y="336"/>
                    <a:pt x="761" y="336"/>
                  </a:cubicBezTo>
                  <a:cubicBezTo>
                    <a:pt x="760" y="336"/>
                    <a:pt x="760" y="336"/>
                    <a:pt x="760" y="336"/>
                  </a:cubicBezTo>
                  <a:cubicBezTo>
                    <a:pt x="759" y="336"/>
                    <a:pt x="759" y="336"/>
                    <a:pt x="759" y="336"/>
                  </a:cubicBezTo>
                  <a:cubicBezTo>
                    <a:pt x="757" y="335"/>
                    <a:pt x="757" y="335"/>
                    <a:pt x="757" y="335"/>
                  </a:cubicBezTo>
                  <a:cubicBezTo>
                    <a:pt x="752" y="326"/>
                    <a:pt x="752" y="326"/>
                    <a:pt x="752" y="326"/>
                  </a:cubicBezTo>
                  <a:cubicBezTo>
                    <a:pt x="747" y="321"/>
                    <a:pt x="747" y="321"/>
                    <a:pt x="747" y="321"/>
                  </a:cubicBezTo>
                  <a:cubicBezTo>
                    <a:pt x="747" y="319"/>
                    <a:pt x="747" y="319"/>
                    <a:pt x="747" y="319"/>
                  </a:cubicBezTo>
                  <a:cubicBezTo>
                    <a:pt x="746" y="317"/>
                    <a:pt x="746" y="317"/>
                    <a:pt x="746" y="317"/>
                  </a:cubicBezTo>
                  <a:cubicBezTo>
                    <a:pt x="742" y="312"/>
                    <a:pt x="742" y="312"/>
                    <a:pt x="742" y="312"/>
                  </a:cubicBezTo>
                  <a:cubicBezTo>
                    <a:pt x="739" y="305"/>
                    <a:pt x="739" y="305"/>
                    <a:pt x="739" y="305"/>
                  </a:cubicBezTo>
                  <a:cubicBezTo>
                    <a:pt x="736" y="299"/>
                    <a:pt x="736" y="299"/>
                    <a:pt x="736" y="299"/>
                  </a:cubicBezTo>
                  <a:cubicBezTo>
                    <a:pt x="736" y="297"/>
                    <a:pt x="736" y="297"/>
                    <a:pt x="736" y="297"/>
                  </a:cubicBezTo>
                  <a:cubicBezTo>
                    <a:pt x="734" y="294"/>
                    <a:pt x="734" y="294"/>
                    <a:pt x="734" y="294"/>
                  </a:cubicBezTo>
                  <a:cubicBezTo>
                    <a:pt x="734" y="290"/>
                    <a:pt x="734" y="290"/>
                    <a:pt x="734" y="290"/>
                  </a:cubicBezTo>
                  <a:cubicBezTo>
                    <a:pt x="733" y="287"/>
                    <a:pt x="733" y="287"/>
                    <a:pt x="733" y="287"/>
                  </a:cubicBezTo>
                  <a:cubicBezTo>
                    <a:pt x="733" y="285"/>
                    <a:pt x="733" y="285"/>
                    <a:pt x="733" y="285"/>
                  </a:cubicBezTo>
                  <a:cubicBezTo>
                    <a:pt x="734" y="283"/>
                    <a:pt x="734" y="283"/>
                    <a:pt x="734" y="283"/>
                  </a:cubicBezTo>
                  <a:cubicBezTo>
                    <a:pt x="735" y="281"/>
                    <a:pt x="735" y="281"/>
                    <a:pt x="735" y="281"/>
                  </a:cubicBezTo>
                  <a:cubicBezTo>
                    <a:pt x="736" y="281"/>
                    <a:pt x="736" y="281"/>
                    <a:pt x="736" y="281"/>
                  </a:cubicBezTo>
                  <a:cubicBezTo>
                    <a:pt x="735" y="280"/>
                    <a:pt x="735" y="280"/>
                    <a:pt x="735" y="280"/>
                  </a:cubicBezTo>
                  <a:cubicBezTo>
                    <a:pt x="736" y="279"/>
                    <a:pt x="736" y="279"/>
                    <a:pt x="736" y="279"/>
                  </a:cubicBezTo>
                  <a:cubicBezTo>
                    <a:pt x="736" y="276"/>
                    <a:pt x="736" y="276"/>
                    <a:pt x="736" y="276"/>
                  </a:cubicBezTo>
                  <a:cubicBezTo>
                    <a:pt x="733" y="273"/>
                    <a:pt x="733" y="273"/>
                    <a:pt x="733" y="273"/>
                  </a:cubicBezTo>
                  <a:cubicBezTo>
                    <a:pt x="732" y="273"/>
                    <a:pt x="732" y="273"/>
                    <a:pt x="732" y="273"/>
                  </a:cubicBezTo>
                  <a:cubicBezTo>
                    <a:pt x="732" y="272"/>
                    <a:pt x="732" y="272"/>
                    <a:pt x="732" y="272"/>
                  </a:cubicBezTo>
                  <a:cubicBezTo>
                    <a:pt x="733" y="271"/>
                    <a:pt x="733" y="271"/>
                    <a:pt x="733" y="271"/>
                  </a:cubicBezTo>
                  <a:cubicBezTo>
                    <a:pt x="735" y="272"/>
                    <a:pt x="735" y="272"/>
                    <a:pt x="735" y="272"/>
                  </a:cubicBezTo>
                  <a:cubicBezTo>
                    <a:pt x="737" y="270"/>
                    <a:pt x="737" y="270"/>
                    <a:pt x="737" y="270"/>
                  </a:cubicBezTo>
                  <a:cubicBezTo>
                    <a:pt x="736" y="269"/>
                    <a:pt x="736" y="269"/>
                    <a:pt x="736" y="269"/>
                  </a:cubicBezTo>
                  <a:cubicBezTo>
                    <a:pt x="736" y="267"/>
                    <a:pt x="736" y="267"/>
                    <a:pt x="736" y="267"/>
                  </a:cubicBezTo>
                  <a:cubicBezTo>
                    <a:pt x="738" y="267"/>
                    <a:pt x="738" y="267"/>
                    <a:pt x="738" y="267"/>
                  </a:cubicBezTo>
                  <a:cubicBezTo>
                    <a:pt x="740" y="267"/>
                    <a:pt x="740" y="267"/>
                    <a:pt x="740" y="267"/>
                  </a:cubicBezTo>
                  <a:cubicBezTo>
                    <a:pt x="739" y="265"/>
                    <a:pt x="739" y="265"/>
                    <a:pt x="739" y="265"/>
                  </a:cubicBezTo>
                  <a:cubicBezTo>
                    <a:pt x="741" y="262"/>
                    <a:pt x="741" y="262"/>
                    <a:pt x="741" y="262"/>
                  </a:cubicBezTo>
                  <a:cubicBezTo>
                    <a:pt x="740" y="259"/>
                    <a:pt x="740" y="259"/>
                    <a:pt x="740" y="259"/>
                  </a:cubicBezTo>
                  <a:cubicBezTo>
                    <a:pt x="740" y="257"/>
                    <a:pt x="740" y="257"/>
                    <a:pt x="740" y="257"/>
                  </a:cubicBezTo>
                  <a:cubicBezTo>
                    <a:pt x="739" y="255"/>
                    <a:pt x="739" y="255"/>
                    <a:pt x="739" y="255"/>
                  </a:cubicBezTo>
                  <a:cubicBezTo>
                    <a:pt x="740" y="254"/>
                    <a:pt x="740" y="254"/>
                    <a:pt x="740" y="254"/>
                  </a:cubicBezTo>
                  <a:cubicBezTo>
                    <a:pt x="740" y="253"/>
                    <a:pt x="740" y="253"/>
                    <a:pt x="740" y="253"/>
                  </a:cubicBezTo>
                  <a:cubicBezTo>
                    <a:pt x="740" y="252"/>
                    <a:pt x="740" y="252"/>
                    <a:pt x="740" y="252"/>
                  </a:cubicBezTo>
                  <a:cubicBezTo>
                    <a:pt x="740" y="250"/>
                    <a:pt x="740" y="250"/>
                    <a:pt x="740" y="250"/>
                  </a:cubicBezTo>
                  <a:cubicBezTo>
                    <a:pt x="741" y="250"/>
                    <a:pt x="741" y="250"/>
                    <a:pt x="741" y="250"/>
                  </a:cubicBezTo>
                  <a:cubicBezTo>
                    <a:pt x="740" y="249"/>
                    <a:pt x="740" y="249"/>
                    <a:pt x="740" y="249"/>
                  </a:cubicBezTo>
                  <a:cubicBezTo>
                    <a:pt x="740" y="248"/>
                    <a:pt x="740" y="248"/>
                    <a:pt x="740" y="248"/>
                  </a:cubicBezTo>
                  <a:cubicBezTo>
                    <a:pt x="740" y="247"/>
                    <a:pt x="740" y="247"/>
                    <a:pt x="740" y="247"/>
                  </a:cubicBezTo>
                  <a:cubicBezTo>
                    <a:pt x="740" y="245"/>
                    <a:pt x="740" y="245"/>
                    <a:pt x="740" y="245"/>
                  </a:cubicBezTo>
                  <a:cubicBezTo>
                    <a:pt x="740" y="244"/>
                    <a:pt x="740" y="244"/>
                    <a:pt x="740" y="244"/>
                  </a:cubicBezTo>
                  <a:cubicBezTo>
                    <a:pt x="740" y="243"/>
                    <a:pt x="740" y="243"/>
                    <a:pt x="740" y="243"/>
                  </a:cubicBezTo>
                  <a:cubicBezTo>
                    <a:pt x="741" y="243"/>
                    <a:pt x="741" y="243"/>
                    <a:pt x="741" y="243"/>
                  </a:cubicBezTo>
                  <a:cubicBezTo>
                    <a:pt x="742" y="242"/>
                    <a:pt x="742" y="242"/>
                    <a:pt x="742" y="242"/>
                  </a:cubicBezTo>
                  <a:cubicBezTo>
                    <a:pt x="742" y="240"/>
                    <a:pt x="742" y="240"/>
                    <a:pt x="742" y="240"/>
                  </a:cubicBezTo>
                  <a:cubicBezTo>
                    <a:pt x="742" y="237"/>
                    <a:pt x="742" y="237"/>
                    <a:pt x="742" y="237"/>
                  </a:cubicBezTo>
                  <a:cubicBezTo>
                    <a:pt x="741" y="237"/>
                    <a:pt x="741" y="237"/>
                    <a:pt x="741" y="237"/>
                  </a:cubicBezTo>
                  <a:cubicBezTo>
                    <a:pt x="741" y="236"/>
                    <a:pt x="741" y="236"/>
                    <a:pt x="741" y="236"/>
                  </a:cubicBezTo>
                  <a:cubicBezTo>
                    <a:pt x="742" y="234"/>
                    <a:pt x="742" y="234"/>
                    <a:pt x="742" y="234"/>
                  </a:cubicBezTo>
                  <a:cubicBezTo>
                    <a:pt x="742" y="232"/>
                    <a:pt x="742" y="232"/>
                    <a:pt x="742" y="232"/>
                  </a:cubicBezTo>
                  <a:cubicBezTo>
                    <a:pt x="741" y="232"/>
                    <a:pt x="741" y="232"/>
                    <a:pt x="741" y="232"/>
                  </a:cubicBezTo>
                  <a:cubicBezTo>
                    <a:pt x="741" y="231"/>
                    <a:pt x="741" y="231"/>
                    <a:pt x="741" y="231"/>
                  </a:cubicBezTo>
                  <a:cubicBezTo>
                    <a:pt x="742" y="230"/>
                    <a:pt x="742" y="230"/>
                    <a:pt x="742" y="230"/>
                  </a:cubicBezTo>
                  <a:cubicBezTo>
                    <a:pt x="742" y="229"/>
                    <a:pt x="742" y="229"/>
                    <a:pt x="742" y="229"/>
                  </a:cubicBezTo>
                  <a:cubicBezTo>
                    <a:pt x="743" y="228"/>
                    <a:pt x="743" y="228"/>
                    <a:pt x="743" y="228"/>
                  </a:cubicBezTo>
                  <a:cubicBezTo>
                    <a:pt x="743" y="228"/>
                    <a:pt x="743" y="228"/>
                    <a:pt x="743" y="228"/>
                  </a:cubicBezTo>
                  <a:cubicBezTo>
                    <a:pt x="744" y="227"/>
                    <a:pt x="744" y="227"/>
                    <a:pt x="744" y="227"/>
                  </a:cubicBezTo>
                  <a:cubicBezTo>
                    <a:pt x="745" y="226"/>
                    <a:pt x="745" y="226"/>
                    <a:pt x="745" y="226"/>
                  </a:cubicBezTo>
                  <a:cubicBezTo>
                    <a:pt x="746" y="224"/>
                    <a:pt x="746" y="224"/>
                    <a:pt x="746" y="224"/>
                  </a:cubicBezTo>
                  <a:cubicBezTo>
                    <a:pt x="746" y="224"/>
                    <a:pt x="746" y="224"/>
                    <a:pt x="746" y="224"/>
                  </a:cubicBezTo>
                  <a:cubicBezTo>
                    <a:pt x="748" y="223"/>
                    <a:pt x="748" y="223"/>
                    <a:pt x="748" y="223"/>
                  </a:cubicBezTo>
                  <a:cubicBezTo>
                    <a:pt x="748" y="223"/>
                    <a:pt x="748" y="223"/>
                    <a:pt x="748" y="223"/>
                  </a:cubicBezTo>
                  <a:cubicBezTo>
                    <a:pt x="749" y="222"/>
                    <a:pt x="749" y="222"/>
                    <a:pt x="749" y="222"/>
                  </a:cubicBezTo>
                  <a:cubicBezTo>
                    <a:pt x="748" y="222"/>
                    <a:pt x="748" y="222"/>
                    <a:pt x="748" y="222"/>
                  </a:cubicBezTo>
                  <a:cubicBezTo>
                    <a:pt x="747" y="222"/>
                    <a:pt x="747" y="222"/>
                    <a:pt x="747" y="222"/>
                  </a:cubicBezTo>
                  <a:cubicBezTo>
                    <a:pt x="746" y="222"/>
                    <a:pt x="746" y="222"/>
                    <a:pt x="746" y="222"/>
                  </a:cubicBezTo>
                  <a:cubicBezTo>
                    <a:pt x="745" y="222"/>
                    <a:pt x="745" y="222"/>
                    <a:pt x="745" y="222"/>
                  </a:cubicBezTo>
                  <a:cubicBezTo>
                    <a:pt x="745" y="219"/>
                    <a:pt x="745" y="219"/>
                    <a:pt x="745" y="219"/>
                  </a:cubicBezTo>
                  <a:cubicBezTo>
                    <a:pt x="746" y="217"/>
                    <a:pt x="746" y="217"/>
                    <a:pt x="746" y="217"/>
                  </a:cubicBezTo>
                  <a:cubicBezTo>
                    <a:pt x="746" y="216"/>
                    <a:pt x="746" y="216"/>
                    <a:pt x="746" y="216"/>
                  </a:cubicBezTo>
                  <a:cubicBezTo>
                    <a:pt x="745" y="215"/>
                    <a:pt x="745" y="215"/>
                    <a:pt x="745" y="215"/>
                  </a:cubicBezTo>
                  <a:cubicBezTo>
                    <a:pt x="745" y="215"/>
                    <a:pt x="745" y="215"/>
                    <a:pt x="745" y="215"/>
                  </a:cubicBezTo>
                  <a:cubicBezTo>
                    <a:pt x="744" y="216"/>
                    <a:pt x="744" y="216"/>
                    <a:pt x="744" y="216"/>
                  </a:cubicBezTo>
                  <a:cubicBezTo>
                    <a:pt x="744" y="216"/>
                    <a:pt x="744" y="216"/>
                    <a:pt x="744" y="216"/>
                  </a:cubicBezTo>
                  <a:cubicBezTo>
                    <a:pt x="743" y="213"/>
                    <a:pt x="743" y="213"/>
                    <a:pt x="743" y="213"/>
                  </a:cubicBezTo>
                  <a:cubicBezTo>
                    <a:pt x="744" y="212"/>
                    <a:pt x="744" y="212"/>
                    <a:pt x="744" y="212"/>
                  </a:cubicBezTo>
                  <a:cubicBezTo>
                    <a:pt x="744" y="211"/>
                    <a:pt x="744" y="211"/>
                    <a:pt x="744" y="211"/>
                  </a:cubicBezTo>
                  <a:cubicBezTo>
                    <a:pt x="744" y="210"/>
                    <a:pt x="744" y="210"/>
                    <a:pt x="744" y="210"/>
                  </a:cubicBezTo>
                  <a:cubicBezTo>
                    <a:pt x="742" y="209"/>
                    <a:pt x="742" y="209"/>
                    <a:pt x="742" y="209"/>
                  </a:cubicBezTo>
                  <a:cubicBezTo>
                    <a:pt x="743" y="209"/>
                    <a:pt x="743" y="209"/>
                    <a:pt x="743" y="209"/>
                  </a:cubicBezTo>
                  <a:cubicBezTo>
                    <a:pt x="742" y="209"/>
                    <a:pt x="742" y="209"/>
                    <a:pt x="742" y="209"/>
                  </a:cubicBezTo>
                  <a:cubicBezTo>
                    <a:pt x="742" y="208"/>
                    <a:pt x="742" y="208"/>
                    <a:pt x="742" y="208"/>
                  </a:cubicBezTo>
                  <a:cubicBezTo>
                    <a:pt x="741" y="206"/>
                    <a:pt x="741" y="206"/>
                    <a:pt x="741" y="206"/>
                  </a:cubicBezTo>
                  <a:cubicBezTo>
                    <a:pt x="741" y="206"/>
                    <a:pt x="741" y="206"/>
                    <a:pt x="741" y="206"/>
                  </a:cubicBezTo>
                  <a:cubicBezTo>
                    <a:pt x="740" y="205"/>
                    <a:pt x="740" y="205"/>
                    <a:pt x="740" y="205"/>
                  </a:cubicBezTo>
                  <a:cubicBezTo>
                    <a:pt x="740" y="204"/>
                    <a:pt x="740" y="204"/>
                    <a:pt x="740" y="204"/>
                  </a:cubicBezTo>
                  <a:cubicBezTo>
                    <a:pt x="739" y="202"/>
                    <a:pt x="739" y="202"/>
                    <a:pt x="739" y="202"/>
                  </a:cubicBezTo>
                  <a:cubicBezTo>
                    <a:pt x="739" y="201"/>
                    <a:pt x="739" y="201"/>
                    <a:pt x="739" y="201"/>
                  </a:cubicBezTo>
                  <a:cubicBezTo>
                    <a:pt x="741" y="199"/>
                    <a:pt x="741" y="199"/>
                    <a:pt x="741" y="199"/>
                  </a:cubicBezTo>
                  <a:cubicBezTo>
                    <a:pt x="742" y="200"/>
                    <a:pt x="742" y="200"/>
                    <a:pt x="742" y="200"/>
                  </a:cubicBezTo>
                  <a:cubicBezTo>
                    <a:pt x="744" y="199"/>
                    <a:pt x="744" y="199"/>
                    <a:pt x="744" y="199"/>
                  </a:cubicBezTo>
                  <a:cubicBezTo>
                    <a:pt x="743" y="199"/>
                    <a:pt x="743" y="199"/>
                    <a:pt x="743" y="199"/>
                  </a:cubicBezTo>
                  <a:cubicBezTo>
                    <a:pt x="745" y="198"/>
                    <a:pt x="745" y="198"/>
                    <a:pt x="745" y="198"/>
                  </a:cubicBezTo>
                  <a:cubicBezTo>
                    <a:pt x="744" y="198"/>
                    <a:pt x="744" y="198"/>
                    <a:pt x="744" y="198"/>
                  </a:cubicBezTo>
                  <a:cubicBezTo>
                    <a:pt x="743" y="198"/>
                    <a:pt x="743" y="198"/>
                    <a:pt x="743" y="198"/>
                  </a:cubicBezTo>
                  <a:cubicBezTo>
                    <a:pt x="742" y="197"/>
                    <a:pt x="742" y="197"/>
                    <a:pt x="742" y="197"/>
                  </a:cubicBezTo>
                  <a:cubicBezTo>
                    <a:pt x="740" y="197"/>
                    <a:pt x="740" y="197"/>
                    <a:pt x="740" y="197"/>
                  </a:cubicBezTo>
                  <a:cubicBezTo>
                    <a:pt x="738" y="196"/>
                    <a:pt x="738" y="196"/>
                    <a:pt x="738" y="196"/>
                  </a:cubicBezTo>
                  <a:cubicBezTo>
                    <a:pt x="738" y="196"/>
                    <a:pt x="738" y="196"/>
                    <a:pt x="738" y="196"/>
                  </a:cubicBezTo>
                  <a:cubicBezTo>
                    <a:pt x="736" y="196"/>
                    <a:pt x="736" y="196"/>
                    <a:pt x="736" y="196"/>
                  </a:cubicBezTo>
                  <a:cubicBezTo>
                    <a:pt x="735" y="198"/>
                    <a:pt x="735" y="198"/>
                    <a:pt x="735" y="198"/>
                  </a:cubicBezTo>
                  <a:cubicBezTo>
                    <a:pt x="734" y="198"/>
                    <a:pt x="734" y="198"/>
                    <a:pt x="734" y="198"/>
                  </a:cubicBezTo>
                  <a:cubicBezTo>
                    <a:pt x="732" y="199"/>
                    <a:pt x="732" y="199"/>
                    <a:pt x="732" y="199"/>
                  </a:cubicBezTo>
                  <a:cubicBezTo>
                    <a:pt x="733" y="200"/>
                    <a:pt x="733" y="200"/>
                    <a:pt x="733" y="200"/>
                  </a:cubicBezTo>
                  <a:cubicBezTo>
                    <a:pt x="732" y="201"/>
                    <a:pt x="732" y="201"/>
                    <a:pt x="732" y="201"/>
                  </a:cubicBezTo>
                  <a:cubicBezTo>
                    <a:pt x="734" y="202"/>
                    <a:pt x="734" y="202"/>
                    <a:pt x="734" y="202"/>
                  </a:cubicBezTo>
                  <a:cubicBezTo>
                    <a:pt x="734" y="203"/>
                    <a:pt x="734" y="203"/>
                    <a:pt x="734" y="203"/>
                  </a:cubicBezTo>
                  <a:cubicBezTo>
                    <a:pt x="734" y="204"/>
                    <a:pt x="734" y="204"/>
                    <a:pt x="734" y="204"/>
                  </a:cubicBezTo>
                  <a:cubicBezTo>
                    <a:pt x="734" y="206"/>
                    <a:pt x="734" y="206"/>
                    <a:pt x="734" y="206"/>
                  </a:cubicBezTo>
                  <a:cubicBezTo>
                    <a:pt x="735" y="207"/>
                    <a:pt x="735" y="207"/>
                    <a:pt x="735" y="207"/>
                  </a:cubicBezTo>
                  <a:cubicBezTo>
                    <a:pt x="735" y="207"/>
                    <a:pt x="735" y="207"/>
                    <a:pt x="735" y="207"/>
                  </a:cubicBezTo>
                  <a:cubicBezTo>
                    <a:pt x="736" y="208"/>
                    <a:pt x="736" y="208"/>
                    <a:pt x="736" y="208"/>
                  </a:cubicBezTo>
                  <a:cubicBezTo>
                    <a:pt x="737" y="210"/>
                    <a:pt x="737" y="210"/>
                    <a:pt x="737" y="210"/>
                  </a:cubicBezTo>
                  <a:cubicBezTo>
                    <a:pt x="739" y="211"/>
                    <a:pt x="739" y="211"/>
                    <a:pt x="739" y="211"/>
                  </a:cubicBezTo>
                  <a:cubicBezTo>
                    <a:pt x="738" y="213"/>
                    <a:pt x="738" y="213"/>
                    <a:pt x="738" y="213"/>
                  </a:cubicBezTo>
                  <a:cubicBezTo>
                    <a:pt x="739" y="213"/>
                    <a:pt x="739" y="213"/>
                    <a:pt x="739" y="213"/>
                  </a:cubicBezTo>
                  <a:cubicBezTo>
                    <a:pt x="739" y="214"/>
                    <a:pt x="739" y="214"/>
                    <a:pt x="739" y="214"/>
                  </a:cubicBezTo>
                  <a:cubicBezTo>
                    <a:pt x="738" y="213"/>
                    <a:pt x="738" y="213"/>
                    <a:pt x="738" y="213"/>
                  </a:cubicBezTo>
                  <a:cubicBezTo>
                    <a:pt x="737" y="212"/>
                    <a:pt x="737" y="212"/>
                    <a:pt x="737" y="212"/>
                  </a:cubicBezTo>
                  <a:cubicBezTo>
                    <a:pt x="736" y="213"/>
                    <a:pt x="736" y="213"/>
                    <a:pt x="736" y="213"/>
                  </a:cubicBezTo>
                  <a:cubicBezTo>
                    <a:pt x="735" y="214"/>
                    <a:pt x="735" y="214"/>
                    <a:pt x="735" y="214"/>
                  </a:cubicBezTo>
                  <a:cubicBezTo>
                    <a:pt x="734" y="215"/>
                    <a:pt x="734" y="215"/>
                    <a:pt x="734" y="215"/>
                  </a:cubicBezTo>
                  <a:cubicBezTo>
                    <a:pt x="735" y="216"/>
                    <a:pt x="735" y="216"/>
                    <a:pt x="735" y="216"/>
                  </a:cubicBezTo>
                  <a:cubicBezTo>
                    <a:pt x="734" y="218"/>
                    <a:pt x="734" y="218"/>
                    <a:pt x="734" y="218"/>
                  </a:cubicBezTo>
                  <a:cubicBezTo>
                    <a:pt x="734" y="218"/>
                    <a:pt x="734" y="218"/>
                    <a:pt x="734" y="218"/>
                  </a:cubicBezTo>
                  <a:cubicBezTo>
                    <a:pt x="734" y="219"/>
                    <a:pt x="734" y="219"/>
                    <a:pt x="734" y="219"/>
                  </a:cubicBezTo>
                  <a:cubicBezTo>
                    <a:pt x="734" y="219"/>
                    <a:pt x="734" y="219"/>
                    <a:pt x="734" y="219"/>
                  </a:cubicBezTo>
                  <a:cubicBezTo>
                    <a:pt x="734" y="220"/>
                    <a:pt x="734" y="220"/>
                    <a:pt x="734" y="220"/>
                  </a:cubicBezTo>
                  <a:cubicBezTo>
                    <a:pt x="733" y="221"/>
                    <a:pt x="733" y="221"/>
                    <a:pt x="733" y="221"/>
                  </a:cubicBezTo>
                  <a:cubicBezTo>
                    <a:pt x="734" y="222"/>
                    <a:pt x="734" y="222"/>
                    <a:pt x="734" y="222"/>
                  </a:cubicBezTo>
                  <a:cubicBezTo>
                    <a:pt x="733" y="223"/>
                    <a:pt x="733" y="223"/>
                    <a:pt x="733" y="223"/>
                  </a:cubicBezTo>
                  <a:cubicBezTo>
                    <a:pt x="733" y="226"/>
                    <a:pt x="733" y="226"/>
                    <a:pt x="733" y="226"/>
                  </a:cubicBezTo>
                  <a:cubicBezTo>
                    <a:pt x="733" y="227"/>
                    <a:pt x="733" y="227"/>
                    <a:pt x="733" y="227"/>
                  </a:cubicBezTo>
                  <a:cubicBezTo>
                    <a:pt x="733" y="228"/>
                    <a:pt x="733" y="228"/>
                    <a:pt x="733" y="228"/>
                  </a:cubicBezTo>
                  <a:cubicBezTo>
                    <a:pt x="732" y="228"/>
                    <a:pt x="732" y="228"/>
                    <a:pt x="732" y="228"/>
                  </a:cubicBezTo>
                  <a:cubicBezTo>
                    <a:pt x="731" y="230"/>
                    <a:pt x="731" y="230"/>
                    <a:pt x="731" y="230"/>
                  </a:cubicBezTo>
                  <a:cubicBezTo>
                    <a:pt x="731" y="229"/>
                    <a:pt x="731" y="229"/>
                    <a:pt x="731" y="229"/>
                  </a:cubicBezTo>
                  <a:cubicBezTo>
                    <a:pt x="730" y="228"/>
                    <a:pt x="730" y="228"/>
                    <a:pt x="730" y="228"/>
                  </a:cubicBezTo>
                  <a:cubicBezTo>
                    <a:pt x="731" y="226"/>
                    <a:pt x="731" y="226"/>
                    <a:pt x="731" y="226"/>
                  </a:cubicBezTo>
                  <a:cubicBezTo>
                    <a:pt x="730" y="225"/>
                    <a:pt x="730" y="225"/>
                    <a:pt x="730" y="225"/>
                  </a:cubicBezTo>
                  <a:cubicBezTo>
                    <a:pt x="729" y="225"/>
                    <a:pt x="729" y="225"/>
                    <a:pt x="729" y="225"/>
                  </a:cubicBezTo>
                  <a:cubicBezTo>
                    <a:pt x="728" y="226"/>
                    <a:pt x="728" y="226"/>
                    <a:pt x="728" y="226"/>
                  </a:cubicBezTo>
                  <a:cubicBezTo>
                    <a:pt x="728" y="227"/>
                    <a:pt x="728" y="227"/>
                    <a:pt x="728" y="227"/>
                  </a:cubicBezTo>
                  <a:cubicBezTo>
                    <a:pt x="727" y="227"/>
                    <a:pt x="727" y="227"/>
                    <a:pt x="727" y="227"/>
                  </a:cubicBezTo>
                  <a:cubicBezTo>
                    <a:pt x="727" y="225"/>
                    <a:pt x="727" y="225"/>
                    <a:pt x="727" y="225"/>
                  </a:cubicBezTo>
                  <a:cubicBezTo>
                    <a:pt x="726" y="225"/>
                    <a:pt x="726" y="225"/>
                    <a:pt x="726" y="225"/>
                  </a:cubicBezTo>
                  <a:cubicBezTo>
                    <a:pt x="726" y="224"/>
                    <a:pt x="726" y="224"/>
                    <a:pt x="726" y="224"/>
                  </a:cubicBezTo>
                  <a:cubicBezTo>
                    <a:pt x="724" y="225"/>
                    <a:pt x="724" y="225"/>
                    <a:pt x="724" y="225"/>
                  </a:cubicBezTo>
                  <a:cubicBezTo>
                    <a:pt x="724" y="224"/>
                    <a:pt x="724" y="224"/>
                    <a:pt x="724" y="224"/>
                  </a:cubicBezTo>
                  <a:cubicBezTo>
                    <a:pt x="724" y="224"/>
                    <a:pt x="724" y="224"/>
                    <a:pt x="724" y="224"/>
                  </a:cubicBezTo>
                  <a:cubicBezTo>
                    <a:pt x="725" y="223"/>
                    <a:pt x="725" y="223"/>
                    <a:pt x="725" y="223"/>
                  </a:cubicBezTo>
                  <a:cubicBezTo>
                    <a:pt x="725" y="223"/>
                    <a:pt x="725" y="223"/>
                    <a:pt x="725" y="223"/>
                  </a:cubicBezTo>
                  <a:cubicBezTo>
                    <a:pt x="725" y="222"/>
                    <a:pt x="725" y="222"/>
                    <a:pt x="725" y="222"/>
                  </a:cubicBezTo>
                  <a:cubicBezTo>
                    <a:pt x="725" y="222"/>
                    <a:pt x="725" y="222"/>
                    <a:pt x="725" y="222"/>
                  </a:cubicBezTo>
                  <a:cubicBezTo>
                    <a:pt x="725" y="220"/>
                    <a:pt x="725" y="220"/>
                    <a:pt x="725" y="220"/>
                  </a:cubicBezTo>
                  <a:cubicBezTo>
                    <a:pt x="724" y="220"/>
                    <a:pt x="724" y="220"/>
                    <a:pt x="724" y="220"/>
                  </a:cubicBezTo>
                  <a:cubicBezTo>
                    <a:pt x="725" y="219"/>
                    <a:pt x="725" y="219"/>
                    <a:pt x="725" y="219"/>
                  </a:cubicBezTo>
                  <a:cubicBezTo>
                    <a:pt x="724" y="218"/>
                    <a:pt x="724" y="218"/>
                    <a:pt x="724" y="218"/>
                  </a:cubicBezTo>
                  <a:cubicBezTo>
                    <a:pt x="724" y="217"/>
                    <a:pt x="724" y="217"/>
                    <a:pt x="724" y="217"/>
                  </a:cubicBezTo>
                  <a:cubicBezTo>
                    <a:pt x="724" y="217"/>
                    <a:pt x="724" y="217"/>
                    <a:pt x="724" y="217"/>
                  </a:cubicBezTo>
                  <a:cubicBezTo>
                    <a:pt x="724" y="215"/>
                    <a:pt x="724" y="215"/>
                    <a:pt x="724" y="215"/>
                  </a:cubicBezTo>
                  <a:cubicBezTo>
                    <a:pt x="723" y="214"/>
                    <a:pt x="723" y="214"/>
                    <a:pt x="723" y="214"/>
                  </a:cubicBezTo>
                  <a:cubicBezTo>
                    <a:pt x="722" y="213"/>
                    <a:pt x="722" y="213"/>
                    <a:pt x="722" y="213"/>
                  </a:cubicBezTo>
                  <a:cubicBezTo>
                    <a:pt x="722" y="213"/>
                    <a:pt x="722" y="213"/>
                    <a:pt x="722" y="213"/>
                  </a:cubicBezTo>
                  <a:cubicBezTo>
                    <a:pt x="722" y="215"/>
                    <a:pt x="722" y="215"/>
                    <a:pt x="722" y="215"/>
                  </a:cubicBezTo>
                  <a:cubicBezTo>
                    <a:pt x="721" y="215"/>
                    <a:pt x="721" y="215"/>
                    <a:pt x="721" y="215"/>
                  </a:cubicBezTo>
                  <a:cubicBezTo>
                    <a:pt x="721" y="217"/>
                    <a:pt x="721" y="217"/>
                    <a:pt x="721" y="217"/>
                  </a:cubicBezTo>
                  <a:cubicBezTo>
                    <a:pt x="720" y="218"/>
                    <a:pt x="720" y="218"/>
                    <a:pt x="720" y="218"/>
                  </a:cubicBezTo>
                  <a:cubicBezTo>
                    <a:pt x="719" y="218"/>
                    <a:pt x="719" y="218"/>
                    <a:pt x="719" y="218"/>
                  </a:cubicBezTo>
                  <a:cubicBezTo>
                    <a:pt x="719" y="216"/>
                    <a:pt x="719" y="216"/>
                    <a:pt x="719" y="216"/>
                  </a:cubicBezTo>
                  <a:cubicBezTo>
                    <a:pt x="718" y="216"/>
                    <a:pt x="718" y="216"/>
                    <a:pt x="718" y="216"/>
                  </a:cubicBezTo>
                  <a:cubicBezTo>
                    <a:pt x="718" y="217"/>
                    <a:pt x="718" y="217"/>
                    <a:pt x="718" y="217"/>
                  </a:cubicBezTo>
                  <a:cubicBezTo>
                    <a:pt x="717" y="215"/>
                    <a:pt x="717" y="215"/>
                    <a:pt x="717" y="215"/>
                  </a:cubicBezTo>
                  <a:cubicBezTo>
                    <a:pt x="716" y="215"/>
                    <a:pt x="716" y="215"/>
                    <a:pt x="716" y="215"/>
                  </a:cubicBezTo>
                  <a:cubicBezTo>
                    <a:pt x="716" y="216"/>
                    <a:pt x="716" y="216"/>
                    <a:pt x="716" y="216"/>
                  </a:cubicBezTo>
                  <a:cubicBezTo>
                    <a:pt x="715" y="216"/>
                    <a:pt x="715" y="216"/>
                    <a:pt x="715" y="216"/>
                  </a:cubicBezTo>
                  <a:cubicBezTo>
                    <a:pt x="715" y="217"/>
                    <a:pt x="715" y="217"/>
                    <a:pt x="715" y="217"/>
                  </a:cubicBezTo>
                  <a:cubicBezTo>
                    <a:pt x="714" y="217"/>
                    <a:pt x="714" y="217"/>
                    <a:pt x="714" y="217"/>
                  </a:cubicBezTo>
                  <a:cubicBezTo>
                    <a:pt x="714" y="218"/>
                    <a:pt x="714" y="218"/>
                    <a:pt x="714" y="218"/>
                  </a:cubicBezTo>
                  <a:cubicBezTo>
                    <a:pt x="711" y="218"/>
                    <a:pt x="711" y="218"/>
                    <a:pt x="711" y="218"/>
                  </a:cubicBezTo>
                  <a:cubicBezTo>
                    <a:pt x="711" y="219"/>
                    <a:pt x="711" y="219"/>
                    <a:pt x="711" y="219"/>
                  </a:cubicBezTo>
                  <a:cubicBezTo>
                    <a:pt x="710" y="219"/>
                    <a:pt x="710" y="219"/>
                    <a:pt x="710" y="219"/>
                  </a:cubicBezTo>
                  <a:cubicBezTo>
                    <a:pt x="709" y="219"/>
                    <a:pt x="709" y="219"/>
                    <a:pt x="709" y="219"/>
                  </a:cubicBezTo>
                  <a:cubicBezTo>
                    <a:pt x="708" y="219"/>
                    <a:pt x="708" y="219"/>
                    <a:pt x="708" y="219"/>
                  </a:cubicBezTo>
                  <a:cubicBezTo>
                    <a:pt x="706" y="221"/>
                    <a:pt x="706" y="221"/>
                    <a:pt x="706" y="221"/>
                  </a:cubicBezTo>
                  <a:cubicBezTo>
                    <a:pt x="705" y="222"/>
                    <a:pt x="705" y="222"/>
                    <a:pt x="705" y="222"/>
                  </a:cubicBezTo>
                  <a:cubicBezTo>
                    <a:pt x="706" y="223"/>
                    <a:pt x="706" y="223"/>
                    <a:pt x="706" y="223"/>
                  </a:cubicBezTo>
                  <a:cubicBezTo>
                    <a:pt x="704" y="224"/>
                    <a:pt x="704" y="224"/>
                    <a:pt x="704" y="224"/>
                  </a:cubicBezTo>
                  <a:cubicBezTo>
                    <a:pt x="704" y="225"/>
                    <a:pt x="704" y="225"/>
                    <a:pt x="704" y="225"/>
                  </a:cubicBezTo>
                  <a:cubicBezTo>
                    <a:pt x="705" y="225"/>
                    <a:pt x="705" y="225"/>
                    <a:pt x="705" y="225"/>
                  </a:cubicBezTo>
                  <a:cubicBezTo>
                    <a:pt x="705" y="227"/>
                    <a:pt x="705" y="227"/>
                    <a:pt x="705" y="227"/>
                  </a:cubicBezTo>
                  <a:cubicBezTo>
                    <a:pt x="707" y="229"/>
                    <a:pt x="707" y="229"/>
                    <a:pt x="707" y="229"/>
                  </a:cubicBezTo>
                  <a:cubicBezTo>
                    <a:pt x="706" y="230"/>
                    <a:pt x="706" y="230"/>
                    <a:pt x="706" y="230"/>
                  </a:cubicBezTo>
                  <a:cubicBezTo>
                    <a:pt x="705" y="234"/>
                    <a:pt x="705" y="234"/>
                    <a:pt x="705" y="234"/>
                  </a:cubicBezTo>
                  <a:cubicBezTo>
                    <a:pt x="707" y="236"/>
                    <a:pt x="707" y="236"/>
                    <a:pt x="707" y="236"/>
                  </a:cubicBezTo>
                  <a:cubicBezTo>
                    <a:pt x="705" y="236"/>
                    <a:pt x="705" y="236"/>
                    <a:pt x="705" y="236"/>
                  </a:cubicBezTo>
                  <a:cubicBezTo>
                    <a:pt x="706" y="237"/>
                    <a:pt x="706" y="237"/>
                    <a:pt x="706" y="237"/>
                  </a:cubicBezTo>
                  <a:cubicBezTo>
                    <a:pt x="706" y="238"/>
                    <a:pt x="706" y="238"/>
                    <a:pt x="706" y="238"/>
                  </a:cubicBezTo>
                  <a:cubicBezTo>
                    <a:pt x="705" y="239"/>
                    <a:pt x="705" y="239"/>
                    <a:pt x="705" y="239"/>
                  </a:cubicBezTo>
                  <a:cubicBezTo>
                    <a:pt x="704" y="241"/>
                    <a:pt x="704" y="241"/>
                    <a:pt x="704" y="241"/>
                  </a:cubicBezTo>
                  <a:cubicBezTo>
                    <a:pt x="703" y="242"/>
                    <a:pt x="703" y="242"/>
                    <a:pt x="703" y="242"/>
                  </a:cubicBezTo>
                  <a:cubicBezTo>
                    <a:pt x="703" y="244"/>
                    <a:pt x="703" y="244"/>
                    <a:pt x="703" y="244"/>
                  </a:cubicBezTo>
                  <a:cubicBezTo>
                    <a:pt x="703" y="246"/>
                    <a:pt x="703" y="246"/>
                    <a:pt x="703" y="246"/>
                  </a:cubicBezTo>
                  <a:cubicBezTo>
                    <a:pt x="704" y="248"/>
                    <a:pt x="704" y="248"/>
                    <a:pt x="704" y="248"/>
                  </a:cubicBezTo>
                  <a:cubicBezTo>
                    <a:pt x="703" y="248"/>
                    <a:pt x="703" y="248"/>
                    <a:pt x="703" y="248"/>
                  </a:cubicBezTo>
                  <a:cubicBezTo>
                    <a:pt x="705" y="251"/>
                    <a:pt x="705" y="251"/>
                    <a:pt x="705" y="251"/>
                  </a:cubicBezTo>
                  <a:cubicBezTo>
                    <a:pt x="704" y="251"/>
                    <a:pt x="704" y="251"/>
                    <a:pt x="704" y="251"/>
                  </a:cubicBezTo>
                  <a:cubicBezTo>
                    <a:pt x="704" y="252"/>
                    <a:pt x="704" y="252"/>
                    <a:pt x="704" y="252"/>
                  </a:cubicBezTo>
                  <a:cubicBezTo>
                    <a:pt x="705" y="253"/>
                    <a:pt x="705" y="253"/>
                    <a:pt x="705" y="253"/>
                  </a:cubicBezTo>
                  <a:cubicBezTo>
                    <a:pt x="705" y="252"/>
                    <a:pt x="705" y="252"/>
                    <a:pt x="705" y="252"/>
                  </a:cubicBezTo>
                  <a:cubicBezTo>
                    <a:pt x="706" y="252"/>
                    <a:pt x="706" y="252"/>
                    <a:pt x="706" y="252"/>
                  </a:cubicBezTo>
                  <a:cubicBezTo>
                    <a:pt x="706" y="252"/>
                    <a:pt x="706" y="252"/>
                    <a:pt x="706" y="252"/>
                  </a:cubicBezTo>
                  <a:cubicBezTo>
                    <a:pt x="707" y="251"/>
                    <a:pt x="707" y="251"/>
                    <a:pt x="707" y="251"/>
                  </a:cubicBezTo>
                  <a:cubicBezTo>
                    <a:pt x="708" y="252"/>
                    <a:pt x="708" y="252"/>
                    <a:pt x="708" y="252"/>
                  </a:cubicBezTo>
                  <a:cubicBezTo>
                    <a:pt x="708" y="252"/>
                    <a:pt x="708" y="252"/>
                    <a:pt x="708" y="252"/>
                  </a:cubicBezTo>
                  <a:cubicBezTo>
                    <a:pt x="708" y="251"/>
                    <a:pt x="708" y="251"/>
                    <a:pt x="708" y="251"/>
                  </a:cubicBezTo>
                  <a:cubicBezTo>
                    <a:pt x="709" y="251"/>
                    <a:pt x="709" y="251"/>
                    <a:pt x="709" y="251"/>
                  </a:cubicBezTo>
                  <a:cubicBezTo>
                    <a:pt x="709" y="252"/>
                    <a:pt x="709" y="252"/>
                    <a:pt x="709" y="252"/>
                  </a:cubicBezTo>
                  <a:cubicBezTo>
                    <a:pt x="710" y="252"/>
                    <a:pt x="710" y="252"/>
                    <a:pt x="710" y="252"/>
                  </a:cubicBezTo>
                  <a:cubicBezTo>
                    <a:pt x="711" y="253"/>
                    <a:pt x="711" y="253"/>
                    <a:pt x="711" y="253"/>
                  </a:cubicBezTo>
                  <a:cubicBezTo>
                    <a:pt x="710" y="253"/>
                    <a:pt x="710" y="253"/>
                    <a:pt x="710" y="253"/>
                  </a:cubicBezTo>
                  <a:cubicBezTo>
                    <a:pt x="711" y="254"/>
                    <a:pt x="711" y="254"/>
                    <a:pt x="711" y="254"/>
                  </a:cubicBezTo>
                  <a:cubicBezTo>
                    <a:pt x="711" y="255"/>
                    <a:pt x="711" y="255"/>
                    <a:pt x="711" y="255"/>
                  </a:cubicBezTo>
                  <a:cubicBezTo>
                    <a:pt x="710" y="255"/>
                    <a:pt x="710" y="255"/>
                    <a:pt x="710" y="255"/>
                  </a:cubicBezTo>
                  <a:cubicBezTo>
                    <a:pt x="710" y="255"/>
                    <a:pt x="710" y="255"/>
                    <a:pt x="710" y="255"/>
                  </a:cubicBezTo>
                  <a:cubicBezTo>
                    <a:pt x="709" y="255"/>
                    <a:pt x="709" y="255"/>
                    <a:pt x="709" y="255"/>
                  </a:cubicBezTo>
                  <a:cubicBezTo>
                    <a:pt x="708" y="256"/>
                    <a:pt x="708" y="256"/>
                    <a:pt x="708" y="256"/>
                  </a:cubicBezTo>
                  <a:cubicBezTo>
                    <a:pt x="708" y="256"/>
                    <a:pt x="708" y="256"/>
                    <a:pt x="708" y="256"/>
                  </a:cubicBezTo>
                  <a:cubicBezTo>
                    <a:pt x="708" y="257"/>
                    <a:pt x="708" y="257"/>
                    <a:pt x="708" y="257"/>
                  </a:cubicBezTo>
                  <a:cubicBezTo>
                    <a:pt x="707" y="258"/>
                    <a:pt x="707" y="258"/>
                    <a:pt x="707" y="258"/>
                  </a:cubicBezTo>
                  <a:cubicBezTo>
                    <a:pt x="706" y="258"/>
                    <a:pt x="706" y="258"/>
                    <a:pt x="706" y="258"/>
                  </a:cubicBezTo>
                  <a:cubicBezTo>
                    <a:pt x="706" y="257"/>
                    <a:pt x="706" y="257"/>
                    <a:pt x="706" y="257"/>
                  </a:cubicBezTo>
                  <a:cubicBezTo>
                    <a:pt x="705" y="256"/>
                    <a:pt x="705" y="256"/>
                    <a:pt x="705" y="256"/>
                  </a:cubicBezTo>
                  <a:cubicBezTo>
                    <a:pt x="704" y="257"/>
                    <a:pt x="704" y="257"/>
                    <a:pt x="704" y="257"/>
                  </a:cubicBezTo>
                  <a:cubicBezTo>
                    <a:pt x="703" y="256"/>
                    <a:pt x="703" y="256"/>
                    <a:pt x="703" y="256"/>
                  </a:cubicBezTo>
                  <a:cubicBezTo>
                    <a:pt x="703" y="257"/>
                    <a:pt x="703" y="257"/>
                    <a:pt x="703" y="257"/>
                  </a:cubicBezTo>
                  <a:cubicBezTo>
                    <a:pt x="703" y="258"/>
                    <a:pt x="703" y="258"/>
                    <a:pt x="703" y="258"/>
                  </a:cubicBezTo>
                  <a:cubicBezTo>
                    <a:pt x="703" y="259"/>
                    <a:pt x="703" y="259"/>
                    <a:pt x="703" y="259"/>
                  </a:cubicBezTo>
                  <a:cubicBezTo>
                    <a:pt x="702" y="259"/>
                    <a:pt x="702" y="259"/>
                    <a:pt x="702" y="259"/>
                  </a:cubicBezTo>
                  <a:cubicBezTo>
                    <a:pt x="702" y="259"/>
                    <a:pt x="702" y="259"/>
                    <a:pt x="702" y="259"/>
                  </a:cubicBezTo>
                  <a:cubicBezTo>
                    <a:pt x="701" y="260"/>
                    <a:pt x="701" y="260"/>
                    <a:pt x="701" y="260"/>
                  </a:cubicBezTo>
                  <a:cubicBezTo>
                    <a:pt x="701" y="261"/>
                    <a:pt x="701" y="261"/>
                    <a:pt x="701" y="261"/>
                  </a:cubicBezTo>
                  <a:cubicBezTo>
                    <a:pt x="701" y="261"/>
                    <a:pt x="701" y="261"/>
                    <a:pt x="701" y="261"/>
                  </a:cubicBezTo>
                  <a:cubicBezTo>
                    <a:pt x="700" y="261"/>
                    <a:pt x="700" y="261"/>
                    <a:pt x="700" y="261"/>
                  </a:cubicBezTo>
                  <a:cubicBezTo>
                    <a:pt x="698" y="260"/>
                    <a:pt x="698" y="260"/>
                    <a:pt x="698" y="260"/>
                  </a:cubicBezTo>
                  <a:cubicBezTo>
                    <a:pt x="698" y="260"/>
                    <a:pt x="698" y="260"/>
                    <a:pt x="698" y="260"/>
                  </a:cubicBezTo>
                  <a:cubicBezTo>
                    <a:pt x="699" y="261"/>
                    <a:pt x="699" y="261"/>
                    <a:pt x="699" y="261"/>
                  </a:cubicBezTo>
                  <a:cubicBezTo>
                    <a:pt x="697" y="262"/>
                    <a:pt x="697" y="262"/>
                    <a:pt x="697" y="262"/>
                  </a:cubicBezTo>
                  <a:cubicBezTo>
                    <a:pt x="698" y="262"/>
                    <a:pt x="698" y="262"/>
                    <a:pt x="698" y="262"/>
                  </a:cubicBezTo>
                  <a:cubicBezTo>
                    <a:pt x="697" y="263"/>
                    <a:pt x="697" y="263"/>
                    <a:pt x="697" y="263"/>
                  </a:cubicBezTo>
                  <a:cubicBezTo>
                    <a:pt x="695" y="264"/>
                    <a:pt x="695" y="264"/>
                    <a:pt x="695" y="264"/>
                  </a:cubicBezTo>
                  <a:cubicBezTo>
                    <a:pt x="694" y="264"/>
                    <a:pt x="694" y="264"/>
                    <a:pt x="694" y="264"/>
                  </a:cubicBezTo>
                  <a:cubicBezTo>
                    <a:pt x="693" y="262"/>
                    <a:pt x="693" y="262"/>
                    <a:pt x="693" y="262"/>
                  </a:cubicBezTo>
                  <a:cubicBezTo>
                    <a:pt x="692" y="262"/>
                    <a:pt x="692" y="262"/>
                    <a:pt x="692" y="262"/>
                  </a:cubicBezTo>
                  <a:cubicBezTo>
                    <a:pt x="691" y="262"/>
                    <a:pt x="691" y="262"/>
                    <a:pt x="691" y="262"/>
                  </a:cubicBezTo>
                  <a:cubicBezTo>
                    <a:pt x="692" y="261"/>
                    <a:pt x="692" y="261"/>
                    <a:pt x="692" y="261"/>
                  </a:cubicBezTo>
                  <a:cubicBezTo>
                    <a:pt x="693" y="261"/>
                    <a:pt x="693" y="261"/>
                    <a:pt x="693" y="261"/>
                  </a:cubicBezTo>
                  <a:cubicBezTo>
                    <a:pt x="692" y="260"/>
                    <a:pt x="692" y="260"/>
                    <a:pt x="692" y="260"/>
                  </a:cubicBezTo>
                  <a:cubicBezTo>
                    <a:pt x="693" y="259"/>
                    <a:pt x="693" y="259"/>
                    <a:pt x="693" y="259"/>
                  </a:cubicBezTo>
                  <a:cubicBezTo>
                    <a:pt x="695" y="259"/>
                    <a:pt x="695" y="259"/>
                    <a:pt x="695" y="259"/>
                  </a:cubicBezTo>
                  <a:cubicBezTo>
                    <a:pt x="697" y="258"/>
                    <a:pt x="697" y="258"/>
                    <a:pt x="697" y="258"/>
                  </a:cubicBezTo>
                  <a:cubicBezTo>
                    <a:pt x="697" y="257"/>
                    <a:pt x="697" y="257"/>
                    <a:pt x="697" y="257"/>
                  </a:cubicBezTo>
                  <a:cubicBezTo>
                    <a:pt x="696" y="257"/>
                    <a:pt x="696" y="257"/>
                    <a:pt x="696" y="257"/>
                  </a:cubicBezTo>
                  <a:cubicBezTo>
                    <a:pt x="695" y="258"/>
                    <a:pt x="695" y="258"/>
                    <a:pt x="695" y="258"/>
                  </a:cubicBezTo>
                  <a:cubicBezTo>
                    <a:pt x="693" y="257"/>
                    <a:pt x="693" y="257"/>
                    <a:pt x="693" y="257"/>
                  </a:cubicBezTo>
                  <a:cubicBezTo>
                    <a:pt x="693" y="257"/>
                    <a:pt x="693" y="257"/>
                    <a:pt x="693" y="257"/>
                  </a:cubicBezTo>
                  <a:cubicBezTo>
                    <a:pt x="692" y="256"/>
                    <a:pt x="692" y="256"/>
                    <a:pt x="692" y="256"/>
                  </a:cubicBezTo>
                  <a:cubicBezTo>
                    <a:pt x="691" y="256"/>
                    <a:pt x="691" y="256"/>
                    <a:pt x="691" y="256"/>
                  </a:cubicBezTo>
                  <a:cubicBezTo>
                    <a:pt x="689" y="255"/>
                    <a:pt x="689" y="255"/>
                    <a:pt x="689" y="255"/>
                  </a:cubicBezTo>
                  <a:cubicBezTo>
                    <a:pt x="687" y="255"/>
                    <a:pt x="687" y="255"/>
                    <a:pt x="687" y="255"/>
                  </a:cubicBezTo>
                  <a:cubicBezTo>
                    <a:pt x="688" y="256"/>
                    <a:pt x="688" y="256"/>
                    <a:pt x="688" y="256"/>
                  </a:cubicBezTo>
                  <a:cubicBezTo>
                    <a:pt x="687" y="257"/>
                    <a:pt x="687" y="257"/>
                    <a:pt x="687" y="257"/>
                  </a:cubicBezTo>
                  <a:cubicBezTo>
                    <a:pt x="686" y="256"/>
                    <a:pt x="686" y="256"/>
                    <a:pt x="686" y="256"/>
                  </a:cubicBezTo>
                  <a:cubicBezTo>
                    <a:pt x="686" y="255"/>
                    <a:pt x="686" y="255"/>
                    <a:pt x="686" y="255"/>
                  </a:cubicBezTo>
                  <a:cubicBezTo>
                    <a:pt x="684" y="256"/>
                    <a:pt x="684" y="256"/>
                    <a:pt x="684" y="256"/>
                  </a:cubicBezTo>
                  <a:cubicBezTo>
                    <a:pt x="682" y="255"/>
                    <a:pt x="682" y="255"/>
                    <a:pt x="682" y="255"/>
                  </a:cubicBezTo>
                  <a:cubicBezTo>
                    <a:pt x="681" y="256"/>
                    <a:pt x="681" y="256"/>
                    <a:pt x="681" y="256"/>
                  </a:cubicBezTo>
                  <a:cubicBezTo>
                    <a:pt x="680" y="255"/>
                    <a:pt x="680" y="255"/>
                    <a:pt x="680" y="255"/>
                  </a:cubicBezTo>
                  <a:cubicBezTo>
                    <a:pt x="678" y="255"/>
                    <a:pt x="678" y="255"/>
                    <a:pt x="678" y="255"/>
                  </a:cubicBezTo>
                  <a:cubicBezTo>
                    <a:pt x="677" y="257"/>
                    <a:pt x="677" y="257"/>
                    <a:pt x="677" y="257"/>
                  </a:cubicBezTo>
                  <a:cubicBezTo>
                    <a:pt x="676" y="257"/>
                    <a:pt x="676" y="257"/>
                    <a:pt x="676" y="257"/>
                  </a:cubicBezTo>
                  <a:cubicBezTo>
                    <a:pt x="676" y="258"/>
                    <a:pt x="676" y="258"/>
                    <a:pt x="676" y="258"/>
                  </a:cubicBezTo>
                  <a:cubicBezTo>
                    <a:pt x="678" y="259"/>
                    <a:pt x="678" y="259"/>
                    <a:pt x="678" y="259"/>
                  </a:cubicBezTo>
                  <a:cubicBezTo>
                    <a:pt x="676" y="259"/>
                    <a:pt x="676" y="259"/>
                    <a:pt x="676" y="259"/>
                  </a:cubicBezTo>
                  <a:cubicBezTo>
                    <a:pt x="675" y="258"/>
                    <a:pt x="675" y="258"/>
                    <a:pt x="675" y="258"/>
                  </a:cubicBezTo>
                  <a:cubicBezTo>
                    <a:pt x="674" y="260"/>
                    <a:pt x="674" y="260"/>
                    <a:pt x="674" y="260"/>
                  </a:cubicBezTo>
                  <a:cubicBezTo>
                    <a:pt x="676" y="261"/>
                    <a:pt x="676" y="261"/>
                    <a:pt x="676" y="261"/>
                  </a:cubicBezTo>
                  <a:cubicBezTo>
                    <a:pt x="677" y="260"/>
                    <a:pt x="677" y="260"/>
                    <a:pt x="677" y="260"/>
                  </a:cubicBezTo>
                  <a:cubicBezTo>
                    <a:pt x="677" y="261"/>
                    <a:pt x="677" y="261"/>
                    <a:pt x="677" y="261"/>
                  </a:cubicBezTo>
                  <a:cubicBezTo>
                    <a:pt x="677" y="262"/>
                    <a:pt x="677" y="262"/>
                    <a:pt x="677" y="262"/>
                  </a:cubicBezTo>
                  <a:cubicBezTo>
                    <a:pt x="675" y="263"/>
                    <a:pt x="675" y="263"/>
                    <a:pt x="675" y="263"/>
                  </a:cubicBezTo>
                  <a:cubicBezTo>
                    <a:pt x="674" y="262"/>
                    <a:pt x="674" y="262"/>
                    <a:pt x="674" y="262"/>
                  </a:cubicBezTo>
                  <a:cubicBezTo>
                    <a:pt x="672" y="261"/>
                    <a:pt x="672" y="261"/>
                    <a:pt x="672" y="261"/>
                  </a:cubicBezTo>
                  <a:cubicBezTo>
                    <a:pt x="671" y="262"/>
                    <a:pt x="671" y="262"/>
                    <a:pt x="671" y="262"/>
                  </a:cubicBezTo>
                  <a:cubicBezTo>
                    <a:pt x="672" y="263"/>
                    <a:pt x="672" y="263"/>
                    <a:pt x="672" y="263"/>
                  </a:cubicBezTo>
                  <a:cubicBezTo>
                    <a:pt x="671" y="263"/>
                    <a:pt x="671" y="263"/>
                    <a:pt x="671" y="263"/>
                  </a:cubicBezTo>
                  <a:cubicBezTo>
                    <a:pt x="670" y="264"/>
                    <a:pt x="670" y="264"/>
                    <a:pt x="670" y="264"/>
                  </a:cubicBezTo>
                  <a:cubicBezTo>
                    <a:pt x="669" y="264"/>
                    <a:pt x="669" y="264"/>
                    <a:pt x="669" y="264"/>
                  </a:cubicBezTo>
                  <a:cubicBezTo>
                    <a:pt x="669" y="263"/>
                    <a:pt x="669" y="263"/>
                    <a:pt x="669" y="263"/>
                  </a:cubicBezTo>
                  <a:cubicBezTo>
                    <a:pt x="666" y="263"/>
                    <a:pt x="666" y="263"/>
                    <a:pt x="666" y="263"/>
                  </a:cubicBezTo>
                  <a:cubicBezTo>
                    <a:pt x="665" y="263"/>
                    <a:pt x="665" y="263"/>
                    <a:pt x="665" y="263"/>
                  </a:cubicBezTo>
                  <a:cubicBezTo>
                    <a:pt x="663" y="263"/>
                    <a:pt x="663" y="263"/>
                    <a:pt x="663" y="263"/>
                  </a:cubicBezTo>
                  <a:cubicBezTo>
                    <a:pt x="661" y="264"/>
                    <a:pt x="661" y="264"/>
                    <a:pt x="661" y="264"/>
                  </a:cubicBezTo>
                  <a:cubicBezTo>
                    <a:pt x="661" y="264"/>
                    <a:pt x="661" y="264"/>
                    <a:pt x="661" y="264"/>
                  </a:cubicBezTo>
                  <a:cubicBezTo>
                    <a:pt x="663" y="266"/>
                    <a:pt x="663" y="266"/>
                    <a:pt x="663" y="266"/>
                  </a:cubicBezTo>
                  <a:cubicBezTo>
                    <a:pt x="662" y="267"/>
                    <a:pt x="662" y="267"/>
                    <a:pt x="662" y="267"/>
                  </a:cubicBezTo>
                  <a:cubicBezTo>
                    <a:pt x="662" y="268"/>
                    <a:pt x="662" y="268"/>
                    <a:pt x="662" y="268"/>
                  </a:cubicBezTo>
                  <a:cubicBezTo>
                    <a:pt x="660" y="267"/>
                    <a:pt x="660" y="267"/>
                    <a:pt x="660" y="267"/>
                  </a:cubicBezTo>
                  <a:cubicBezTo>
                    <a:pt x="660" y="266"/>
                    <a:pt x="660" y="266"/>
                    <a:pt x="660" y="266"/>
                  </a:cubicBezTo>
                  <a:cubicBezTo>
                    <a:pt x="660" y="265"/>
                    <a:pt x="660" y="265"/>
                    <a:pt x="660" y="265"/>
                  </a:cubicBezTo>
                  <a:cubicBezTo>
                    <a:pt x="659" y="264"/>
                    <a:pt x="659" y="264"/>
                    <a:pt x="659" y="264"/>
                  </a:cubicBezTo>
                  <a:cubicBezTo>
                    <a:pt x="658" y="265"/>
                    <a:pt x="658" y="265"/>
                    <a:pt x="658" y="265"/>
                  </a:cubicBezTo>
                  <a:cubicBezTo>
                    <a:pt x="657" y="265"/>
                    <a:pt x="657" y="265"/>
                    <a:pt x="657" y="265"/>
                  </a:cubicBezTo>
                  <a:cubicBezTo>
                    <a:pt x="656" y="265"/>
                    <a:pt x="656" y="265"/>
                    <a:pt x="656" y="265"/>
                  </a:cubicBezTo>
                  <a:cubicBezTo>
                    <a:pt x="655" y="266"/>
                    <a:pt x="655" y="266"/>
                    <a:pt x="655" y="266"/>
                  </a:cubicBezTo>
                  <a:cubicBezTo>
                    <a:pt x="654" y="266"/>
                    <a:pt x="654" y="266"/>
                    <a:pt x="654" y="266"/>
                  </a:cubicBezTo>
                  <a:cubicBezTo>
                    <a:pt x="652" y="267"/>
                    <a:pt x="652" y="267"/>
                    <a:pt x="652" y="267"/>
                  </a:cubicBezTo>
                  <a:cubicBezTo>
                    <a:pt x="650" y="267"/>
                    <a:pt x="650" y="267"/>
                    <a:pt x="650" y="267"/>
                  </a:cubicBezTo>
                  <a:cubicBezTo>
                    <a:pt x="648" y="269"/>
                    <a:pt x="648" y="269"/>
                    <a:pt x="648" y="269"/>
                  </a:cubicBezTo>
                  <a:cubicBezTo>
                    <a:pt x="646" y="269"/>
                    <a:pt x="646" y="269"/>
                    <a:pt x="646" y="269"/>
                  </a:cubicBezTo>
                  <a:cubicBezTo>
                    <a:pt x="646" y="268"/>
                    <a:pt x="646" y="268"/>
                    <a:pt x="646" y="268"/>
                  </a:cubicBezTo>
                  <a:cubicBezTo>
                    <a:pt x="645" y="269"/>
                    <a:pt x="645" y="269"/>
                    <a:pt x="645" y="269"/>
                  </a:cubicBezTo>
                  <a:cubicBezTo>
                    <a:pt x="644" y="270"/>
                    <a:pt x="644" y="270"/>
                    <a:pt x="644" y="270"/>
                  </a:cubicBezTo>
                  <a:cubicBezTo>
                    <a:pt x="642" y="271"/>
                    <a:pt x="642" y="271"/>
                    <a:pt x="642" y="271"/>
                  </a:cubicBezTo>
                  <a:cubicBezTo>
                    <a:pt x="642" y="273"/>
                    <a:pt x="642" y="273"/>
                    <a:pt x="642" y="273"/>
                  </a:cubicBezTo>
                  <a:cubicBezTo>
                    <a:pt x="641" y="274"/>
                    <a:pt x="641" y="274"/>
                    <a:pt x="641" y="274"/>
                  </a:cubicBezTo>
                  <a:cubicBezTo>
                    <a:pt x="640" y="275"/>
                    <a:pt x="640" y="275"/>
                    <a:pt x="640" y="275"/>
                  </a:cubicBezTo>
                  <a:cubicBezTo>
                    <a:pt x="642" y="278"/>
                    <a:pt x="642" y="278"/>
                    <a:pt x="642" y="278"/>
                  </a:cubicBezTo>
                  <a:cubicBezTo>
                    <a:pt x="642" y="280"/>
                    <a:pt x="642" y="280"/>
                    <a:pt x="642" y="280"/>
                  </a:cubicBezTo>
                  <a:cubicBezTo>
                    <a:pt x="640" y="282"/>
                    <a:pt x="640" y="282"/>
                    <a:pt x="640" y="282"/>
                  </a:cubicBezTo>
                  <a:cubicBezTo>
                    <a:pt x="639" y="284"/>
                    <a:pt x="639" y="284"/>
                    <a:pt x="639" y="284"/>
                  </a:cubicBezTo>
                  <a:cubicBezTo>
                    <a:pt x="639" y="286"/>
                    <a:pt x="639" y="286"/>
                    <a:pt x="639" y="286"/>
                  </a:cubicBezTo>
                  <a:cubicBezTo>
                    <a:pt x="639" y="288"/>
                    <a:pt x="639" y="288"/>
                    <a:pt x="639" y="288"/>
                  </a:cubicBezTo>
                  <a:cubicBezTo>
                    <a:pt x="640" y="289"/>
                    <a:pt x="640" y="289"/>
                    <a:pt x="640" y="289"/>
                  </a:cubicBezTo>
                  <a:cubicBezTo>
                    <a:pt x="640" y="291"/>
                    <a:pt x="640" y="291"/>
                    <a:pt x="640" y="291"/>
                  </a:cubicBezTo>
                  <a:cubicBezTo>
                    <a:pt x="639" y="291"/>
                    <a:pt x="639" y="291"/>
                    <a:pt x="639" y="291"/>
                  </a:cubicBezTo>
                  <a:cubicBezTo>
                    <a:pt x="638" y="291"/>
                    <a:pt x="638" y="291"/>
                    <a:pt x="638" y="291"/>
                  </a:cubicBezTo>
                  <a:cubicBezTo>
                    <a:pt x="638" y="293"/>
                    <a:pt x="638" y="293"/>
                    <a:pt x="638" y="293"/>
                  </a:cubicBezTo>
                  <a:cubicBezTo>
                    <a:pt x="638" y="293"/>
                    <a:pt x="638" y="293"/>
                    <a:pt x="638" y="293"/>
                  </a:cubicBezTo>
                  <a:cubicBezTo>
                    <a:pt x="638" y="295"/>
                    <a:pt x="638" y="295"/>
                    <a:pt x="638" y="295"/>
                  </a:cubicBezTo>
                  <a:cubicBezTo>
                    <a:pt x="637" y="296"/>
                    <a:pt x="637" y="296"/>
                    <a:pt x="637" y="296"/>
                  </a:cubicBezTo>
                  <a:cubicBezTo>
                    <a:pt x="637" y="298"/>
                    <a:pt x="637" y="298"/>
                    <a:pt x="637" y="298"/>
                  </a:cubicBezTo>
                  <a:cubicBezTo>
                    <a:pt x="635" y="300"/>
                    <a:pt x="635" y="300"/>
                    <a:pt x="635" y="300"/>
                  </a:cubicBezTo>
                  <a:cubicBezTo>
                    <a:pt x="636" y="301"/>
                    <a:pt x="636" y="301"/>
                    <a:pt x="636" y="301"/>
                  </a:cubicBezTo>
                  <a:cubicBezTo>
                    <a:pt x="635" y="302"/>
                    <a:pt x="635" y="302"/>
                    <a:pt x="635" y="302"/>
                  </a:cubicBezTo>
                  <a:cubicBezTo>
                    <a:pt x="634" y="304"/>
                    <a:pt x="634" y="304"/>
                    <a:pt x="634" y="304"/>
                  </a:cubicBezTo>
                  <a:cubicBezTo>
                    <a:pt x="634" y="304"/>
                    <a:pt x="634" y="304"/>
                    <a:pt x="634" y="304"/>
                  </a:cubicBezTo>
                  <a:cubicBezTo>
                    <a:pt x="633" y="307"/>
                    <a:pt x="633" y="307"/>
                    <a:pt x="633" y="307"/>
                  </a:cubicBezTo>
                  <a:cubicBezTo>
                    <a:pt x="633" y="309"/>
                    <a:pt x="633" y="309"/>
                    <a:pt x="633" y="309"/>
                  </a:cubicBezTo>
                  <a:cubicBezTo>
                    <a:pt x="633" y="310"/>
                    <a:pt x="633" y="310"/>
                    <a:pt x="633" y="310"/>
                  </a:cubicBezTo>
                  <a:cubicBezTo>
                    <a:pt x="633" y="312"/>
                    <a:pt x="633" y="312"/>
                    <a:pt x="633" y="312"/>
                  </a:cubicBezTo>
                  <a:cubicBezTo>
                    <a:pt x="632" y="313"/>
                    <a:pt x="632" y="313"/>
                    <a:pt x="632" y="313"/>
                  </a:cubicBezTo>
                  <a:cubicBezTo>
                    <a:pt x="632" y="314"/>
                    <a:pt x="632" y="314"/>
                    <a:pt x="632" y="314"/>
                  </a:cubicBezTo>
                  <a:cubicBezTo>
                    <a:pt x="631" y="316"/>
                    <a:pt x="631" y="316"/>
                    <a:pt x="631" y="316"/>
                  </a:cubicBezTo>
                  <a:cubicBezTo>
                    <a:pt x="631" y="317"/>
                    <a:pt x="631" y="317"/>
                    <a:pt x="631" y="317"/>
                  </a:cubicBezTo>
                  <a:cubicBezTo>
                    <a:pt x="630" y="317"/>
                    <a:pt x="630" y="317"/>
                    <a:pt x="630" y="317"/>
                  </a:cubicBezTo>
                  <a:cubicBezTo>
                    <a:pt x="630" y="319"/>
                    <a:pt x="630" y="319"/>
                    <a:pt x="630" y="319"/>
                  </a:cubicBezTo>
                  <a:cubicBezTo>
                    <a:pt x="628" y="320"/>
                    <a:pt x="628" y="320"/>
                    <a:pt x="628" y="320"/>
                  </a:cubicBezTo>
                  <a:cubicBezTo>
                    <a:pt x="628" y="322"/>
                    <a:pt x="628" y="322"/>
                    <a:pt x="628" y="322"/>
                  </a:cubicBezTo>
                  <a:cubicBezTo>
                    <a:pt x="627" y="324"/>
                    <a:pt x="627" y="324"/>
                    <a:pt x="627" y="324"/>
                  </a:cubicBezTo>
                  <a:cubicBezTo>
                    <a:pt x="627" y="325"/>
                    <a:pt x="627" y="325"/>
                    <a:pt x="627" y="325"/>
                  </a:cubicBezTo>
                  <a:cubicBezTo>
                    <a:pt x="625" y="327"/>
                    <a:pt x="625" y="327"/>
                    <a:pt x="625" y="327"/>
                  </a:cubicBezTo>
                  <a:cubicBezTo>
                    <a:pt x="625" y="328"/>
                    <a:pt x="625" y="328"/>
                    <a:pt x="625" y="328"/>
                  </a:cubicBezTo>
                  <a:cubicBezTo>
                    <a:pt x="624" y="329"/>
                    <a:pt x="624" y="329"/>
                    <a:pt x="624" y="329"/>
                  </a:cubicBezTo>
                  <a:cubicBezTo>
                    <a:pt x="625" y="330"/>
                    <a:pt x="625" y="330"/>
                    <a:pt x="625" y="330"/>
                  </a:cubicBezTo>
                  <a:cubicBezTo>
                    <a:pt x="626" y="331"/>
                    <a:pt x="626" y="331"/>
                    <a:pt x="626" y="331"/>
                  </a:cubicBezTo>
                  <a:cubicBezTo>
                    <a:pt x="627" y="331"/>
                    <a:pt x="627" y="331"/>
                    <a:pt x="627" y="331"/>
                  </a:cubicBezTo>
                  <a:cubicBezTo>
                    <a:pt x="628" y="332"/>
                    <a:pt x="628" y="332"/>
                    <a:pt x="628" y="332"/>
                  </a:cubicBezTo>
                  <a:cubicBezTo>
                    <a:pt x="630" y="332"/>
                    <a:pt x="630" y="332"/>
                    <a:pt x="630" y="332"/>
                  </a:cubicBezTo>
                  <a:cubicBezTo>
                    <a:pt x="631" y="331"/>
                    <a:pt x="631" y="331"/>
                    <a:pt x="631" y="331"/>
                  </a:cubicBezTo>
                  <a:cubicBezTo>
                    <a:pt x="632" y="330"/>
                    <a:pt x="632" y="330"/>
                    <a:pt x="632" y="330"/>
                  </a:cubicBezTo>
                  <a:cubicBezTo>
                    <a:pt x="633" y="330"/>
                    <a:pt x="633" y="330"/>
                    <a:pt x="633" y="330"/>
                  </a:cubicBezTo>
                  <a:cubicBezTo>
                    <a:pt x="634" y="330"/>
                    <a:pt x="634" y="330"/>
                    <a:pt x="634" y="330"/>
                  </a:cubicBezTo>
                  <a:cubicBezTo>
                    <a:pt x="635" y="329"/>
                    <a:pt x="635" y="329"/>
                    <a:pt x="635" y="329"/>
                  </a:cubicBezTo>
                  <a:cubicBezTo>
                    <a:pt x="635" y="333"/>
                    <a:pt x="635" y="333"/>
                    <a:pt x="635" y="333"/>
                  </a:cubicBezTo>
                  <a:cubicBezTo>
                    <a:pt x="637" y="335"/>
                    <a:pt x="637" y="335"/>
                    <a:pt x="637" y="335"/>
                  </a:cubicBezTo>
                  <a:cubicBezTo>
                    <a:pt x="637" y="337"/>
                    <a:pt x="637" y="337"/>
                    <a:pt x="637" y="337"/>
                  </a:cubicBezTo>
                  <a:cubicBezTo>
                    <a:pt x="637" y="338"/>
                    <a:pt x="637" y="338"/>
                    <a:pt x="637" y="338"/>
                  </a:cubicBezTo>
                  <a:cubicBezTo>
                    <a:pt x="639" y="339"/>
                    <a:pt x="639" y="339"/>
                    <a:pt x="639" y="339"/>
                  </a:cubicBezTo>
                  <a:cubicBezTo>
                    <a:pt x="639" y="338"/>
                    <a:pt x="639" y="338"/>
                    <a:pt x="639" y="338"/>
                  </a:cubicBezTo>
                  <a:cubicBezTo>
                    <a:pt x="640" y="339"/>
                    <a:pt x="640" y="339"/>
                    <a:pt x="640" y="339"/>
                  </a:cubicBezTo>
                  <a:cubicBezTo>
                    <a:pt x="640" y="338"/>
                    <a:pt x="640" y="338"/>
                    <a:pt x="640" y="338"/>
                  </a:cubicBezTo>
                  <a:cubicBezTo>
                    <a:pt x="641" y="337"/>
                    <a:pt x="641" y="337"/>
                    <a:pt x="641" y="337"/>
                  </a:cubicBezTo>
                  <a:cubicBezTo>
                    <a:pt x="642" y="336"/>
                    <a:pt x="642" y="336"/>
                    <a:pt x="642" y="336"/>
                  </a:cubicBezTo>
                  <a:cubicBezTo>
                    <a:pt x="642" y="337"/>
                    <a:pt x="642" y="337"/>
                    <a:pt x="642" y="337"/>
                  </a:cubicBezTo>
                  <a:cubicBezTo>
                    <a:pt x="643" y="337"/>
                    <a:pt x="643" y="337"/>
                    <a:pt x="643" y="337"/>
                  </a:cubicBezTo>
                  <a:cubicBezTo>
                    <a:pt x="644" y="337"/>
                    <a:pt x="644" y="337"/>
                    <a:pt x="644" y="337"/>
                  </a:cubicBezTo>
                  <a:cubicBezTo>
                    <a:pt x="644" y="337"/>
                    <a:pt x="644" y="337"/>
                    <a:pt x="644" y="337"/>
                  </a:cubicBezTo>
                  <a:cubicBezTo>
                    <a:pt x="643" y="338"/>
                    <a:pt x="643" y="338"/>
                    <a:pt x="643" y="338"/>
                  </a:cubicBezTo>
                  <a:cubicBezTo>
                    <a:pt x="644" y="340"/>
                    <a:pt x="644" y="340"/>
                    <a:pt x="644" y="340"/>
                  </a:cubicBezTo>
                  <a:cubicBezTo>
                    <a:pt x="643" y="340"/>
                    <a:pt x="643" y="340"/>
                    <a:pt x="643" y="340"/>
                  </a:cubicBezTo>
                  <a:cubicBezTo>
                    <a:pt x="642" y="341"/>
                    <a:pt x="642" y="341"/>
                    <a:pt x="642" y="341"/>
                  </a:cubicBezTo>
                  <a:cubicBezTo>
                    <a:pt x="642" y="341"/>
                    <a:pt x="642" y="341"/>
                    <a:pt x="642" y="341"/>
                  </a:cubicBezTo>
                  <a:cubicBezTo>
                    <a:pt x="645" y="341"/>
                    <a:pt x="645" y="341"/>
                    <a:pt x="645" y="341"/>
                  </a:cubicBezTo>
                  <a:cubicBezTo>
                    <a:pt x="646" y="340"/>
                    <a:pt x="646" y="340"/>
                    <a:pt x="646" y="340"/>
                  </a:cubicBezTo>
                  <a:cubicBezTo>
                    <a:pt x="647" y="338"/>
                    <a:pt x="647" y="338"/>
                    <a:pt x="647" y="338"/>
                  </a:cubicBezTo>
                  <a:cubicBezTo>
                    <a:pt x="647" y="337"/>
                    <a:pt x="647" y="337"/>
                    <a:pt x="647" y="337"/>
                  </a:cubicBezTo>
                  <a:cubicBezTo>
                    <a:pt x="647" y="336"/>
                    <a:pt x="647" y="336"/>
                    <a:pt x="647" y="336"/>
                  </a:cubicBezTo>
                  <a:cubicBezTo>
                    <a:pt x="648" y="338"/>
                    <a:pt x="648" y="338"/>
                    <a:pt x="648" y="338"/>
                  </a:cubicBezTo>
                  <a:cubicBezTo>
                    <a:pt x="648" y="339"/>
                    <a:pt x="648" y="339"/>
                    <a:pt x="648" y="339"/>
                  </a:cubicBezTo>
                  <a:cubicBezTo>
                    <a:pt x="648" y="341"/>
                    <a:pt x="648" y="341"/>
                    <a:pt x="648" y="341"/>
                  </a:cubicBezTo>
                  <a:cubicBezTo>
                    <a:pt x="649" y="340"/>
                    <a:pt x="649" y="340"/>
                    <a:pt x="649" y="340"/>
                  </a:cubicBezTo>
                  <a:cubicBezTo>
                    <a:pt x="649" y="339"/>
                    <a:pt x="649" y="339"/>
                    <a:pt x="649" y="339"/>
                  </a:cubicBezTo>
                  <a:cubicBezTo>
                    <a:pt x="648" y="337"/>
                    <a:pt x="648" y="337"/>
                    <a:pt x="648" y="337"/>
                  </a:cubicBezTo>
                  <a:cubicBezTo>
                    <a:pt x="649" y="335"/>
                    <a:pt x="649" y="335"/>
                    <a:pt x="649" y="335"/>
                  </a:cubicBezTo>
                  <a:cubicBezTo>
                    <a:pt x="648" y="334"/>
                    <a:pt x="648" y="334"/>
                    <a:pt x="648" y="334"/>
                  </a:cubicBezTo>
                  <a:cubicBezTo>
                    <a:pt x="647" y="332"/>
                    <a:pt x="647" y="332"/>
                    <a:pt x="647" y="332"/>
                  </a:cubicBezTo>
                  <a:cubicBezTo>
                    <a:pt x="649" y="332"/>
                    <a:pt x="649" y="332"/>
                    <a:pt x="649" y="332"/>
                  </a:cubicBezTo>
                  <a:cubicBezTo>
                    <a:pt x="650" y="333"/>
                    <a:pt x="650" y="333"/>
                    <a:pt x="650" y="333"/>
                  </a:cubicBezTo>
                  <a:cubicBezTo>
                    <a:pt x="650" y="333"/>
                    <a:pt x="650" y="333"/>
                    <a:pt x="650" y="333"/>
                  </a:cubicBezTo>
                  <a:cubicBezTo>
                    <a:pt x="650" y="334"/>
                    <a:pt x="650" y="334"/>
                    <a:pt x="650" y="334"/>
                  </a:cubicBezTo>
                  <a:cubicBezTo>
                    <a:pt x="651" y="334"/>
                    <a:pt x="651" y="334"/>
                    <a:pt x="651" y="334"/>
                  </a:cubicBezTo>
                  <a:cubicBezTo>
                    <a:pt x="651" y="333"/>
                    <a:pt x="651" y="333"/>
                    <a:pt x="651" y="333"/>
                  </a:cubicBezTo>
                  <a:cubicBezTo>
                    <a:pt x="653" y="333"/>
                    <a:pt x="653" y="333"/>
                    <a:pt x="653" y="333"/>
                  </a:cubicBezTo>
                  <a:cubicBezTo>
                    <a:pt x="654" y="332"/>
                    <a:pt x="654" y="332"/>
                    <a:pt x="654" y="332"/>
                  </a:cubicBezTo>
                  <a:cubicBezTo>
                    <a:pt x="655" y="333"/>
                    <a:pt x="655" y="333"/>
                    <a:pt x="655" y="333"/>
                  </a:cubicBezTo>
                  <a:cubicBezTo>
                    <a:pt x="657" y="333"/>
                    <a:pt x="657" y="333"/>
                    <a:pt x="657" y="333"/>
                  </a:cubicBezTo>
                  <a:cubicBezTo>
                    <a:pt x="658" y="334"/>
                    <a:pt x="658" y="334"/>
                    <a:pt x="658" y="334"/>
                  </a:cubicBezTo>
                  <a:cubicBezTo>
                    <a:pt x="658" y="336"/>
                    <a:pt x="658" y="336"/>
                    <a:pt x="658" y="336"/>
                  </a:cubicBezTo>
                  <a:cubicBezTo>
                    <a:pt x="659" y="336"/>
                    <a:pt x="659" y="336"/>
                    <a:pt x="659" y="336"/>
                  </a:cubicBezTo>
                  <a:cubicBezTo>
                    <a:pt x="661" y="336"/>
                    <a:pt x="661" y="336"/>
                    <a:pt x="661" y="336"/>
                  </a:cubicBezTo>
                  <a:cubicBezTo>
                    <a:pt x="662" y="337"/>
                    <a:pt x="662" y="337"/>
                    <a:pt x="662" y="337"/>
                  </a:cubicBezTo>
                  <a:cubicBezTo>
                    <a:pt x="664" y="338"/>
                    <a:pt x="664" y="338"/>
                    <a:pt x="664" y="338"/>
                  </a:cubicBezTo>
                  <a:cubicBezTo>
                    <a:pt x="665" y="339"/>
                    <a:pt x="665" y="339"/>
                    <a:pt x="665" y="339"/>
                  </a:cubicBezTo>
                  <a:cubicBezTo>
                    <a:pt x="666" y="339"/>
                    <a:pt x="666" y="339"/>
                    <a:pt x="666" y="339"/>
                  </a:cubicBezTo>
                  <a:cubicBezTo>
                    <a:pt x="666" y="340"/>
                    <a:pt x="666" y="340"/>
                    <a:pt x="666" y="340"/>
                  </a:cubicBezTo>
                  <a:cubicBezTo>
                    <a:pt x="667" y="340"/>
                    <a:pt x="667" y="340"/>
                    <a:pt x="667" y="340"/>
                  </a:cubicBezTo>
                  <a:cubicBezTo>
                    <a:pt x="668" y="342"/>
                    <a:pt x="668" y="342"/>
                    <a:pt x="668" y="342"/>
                  </a:cubicBezTo>
                  <a:cubicBezTo>
                    <a:pt x="668" y="343"/>
                    <a:pt x="668" y="343"/>
                    <a:pt x="668" y="343"/>
                  </a:cubicBezTo>
                  <a:cubicBezTo>
                    <a:pt x="668" y="344"/>
                    <a:pt x="668" y="344"/>
                    <a:pt x="668" y="344"/>
                  </a:cubicBezTo>
                  <a:cubicBezTo>
                    <a:pt x="667" y="345"/>
                    <a:pt x="667" y="345"/>
                    <a:pt x="667" y="345"/>
                  </a:cubicBezTo>
                  <a:cubicBezTo>
                    <a:pt x="668" y="346"/>
                    <a:pt x="668" y="346"/>
                    <a:pt x="668" y="346"/>
                  </a:cubicBezTo>
                  <a:cubicBezTo>
                    <a:pt x="669" y="346"/>
                    <a:pt x="669" y="346"/>
                    <a:pt x="669" y="346"/>
                  </a:cubicBezTo>
                  <a:cubicBezTo>
                    <a:pt x="670" y="348"/>
                    <a:pt x="670" y="348"/>
                    <a:pt x="670" y="348"/>
                  </a:cubicBezTo>
                  <a:cubicBezTo>
                    <a:pt x="671" y="349"/>
                    <a:pt x="671" y="349"/>
                    <a:pt x="671" y="349"/>
                  </a:cubicBezTo>
                  <a:cubicBezTo>
                    <a:pt x="670" y="350"/>
                    <a:pt x="670" y="350"/>
                    <a:pt x="670" y="350"/>
                  </a:cubicBezTo>
                  <a:cubicBezTo>
                    <a:pt x="670" y="352"/>
                    <a:pt x="670" y="352"/>
                    <a:pt x="670" y="352"/>
                  </a:cubicBezTo>
                  <a:cubicBezTo>
                    <a:pt x="671" y="353"/>
                    <a:pt x="671" y="353"/>
                    <a:pt x="671" y="353"/>
                  </a:cubicBezTo>
                  <a:cubicBezTo>
                    <a:pt x="672" y="353"/>
                    <a:pt x="672" y="353"/>
                    <a:pt x="672" y="353"/>
                  </a:cubicBezTo>
                  <a:cubicBezTo>
                    <a:pt x="673" y="352"/>
                    <a:pt x="673" y="352"/>
                    <a:pt x="673" y="352"/>
                  </a:cubicBezTo>
                  <a:cubicBezTo>
                    <a:pt x="673" y="353"/>
                    <a:pt x="673" y="353"/>
                    <a:pt x="673" y="353"/>
                  </a:cubicBezTo>
                  <a:cubicBezTo>
                    <a:pt x="673" y="354"/>
                    <a:pt x="673" y="354"/>
                    <a:pt x="673" y="354"/>
                  </a:cubicBezTo>
                  <a:cubicBezTo>
                    <a:pt x="673" y="356"/>
                    <a:pt x="673" y="356"/>
                    <a:pt x="673" y="356"/>
                  </a:cubicBezTo>
                  <a:cubicBezTo>
                    <a:pt x="674" y="356"/>
                    <a:pt x="674" y="356"/>
                    <a:pt x="674" y="356"/>
                  </a:cubicBezTo>
                  <a:cubicBezTo>
                    <a:pt x="673" y="357"/>
                    <a:pt x="673" y="357"/>
                    <a:pt x="673" y="357"/>
                  </a:cubicBezTo>
                  <a:cubicBezTo>
                    <a:pt x="673" y="358"/>
                    <a:pt x="673" y="358"/>
                    <a:pt x="673" y="358"/>
                  </a:cubicBezTo>
                  <a:cubicBezTo>
                    <a:pt x="673" y="359"/>
                    <a:pt x="673" y="359"/>
                    <a:pt x="673" y="359"/>
                  </a:cubicBezTo>
                  <a:cubicBezTo>
                    <a:pt x="673" y="360"/>
                    <a:pt x="673" y="360"/>
                    <a:pt x="673" y="360"/>
                  </a:cubicBezTo>
                  <a:cubicBezTo>
                    <a:pt x="673" y="361"/>
                    <a:pt x="673" y="361"/>
                    <a:pt x="673" y="361"/>
                  </a:cubicBezTo>
                  <a:cubicBezTo>
                    <a:pt x="673" y="362"/>
                    <a:pt x="673" y="362"/>
                    <a:pt x="673" y="362"/>
                  </a:cubicBezTo>
                  <a:cubicBezTo>
                    <a:pt x="673" y="362"/>
                    <a:pt x="673" y="362"/>
                    <a:pt x="673" y="362"/>
                  </a:cubicBezTo>
                  <a:cubicBezTo>
                    <a:pt x="674" y="363"/>
                    <a:pt x="674" y="363"/>
                    <a:pt x="674" y="363"/>
                  </a:cubicBezTo>
                  <a:cubicBezTo>
                    <a:pt x="673" y="364"/>
                    <a:pt x="673" y="364"/>
                    <a:pt x="673" y="364"/>
                  </a:cubicBezTo>
                  <a:cubicBezTo>
                    <a:pt x="674" y="367"/>
                    <a:pt x="674" y="367"/>
                    <a:pt x="674" y="367"/>
                  </a:cubicBezTo>
                  <a:cubicBezTo>
                    <a:pt x="673" y="367"/>
                    <a:pt x="673" y="367"/>
                    <a:pt x="673" y="367"/>
                  </a:cubicBezTo>
                  <a:cubicBezTo>
                    <a:pt x="674" y="370"/>
                    <a:pt x="674" y="370"/>
                    <a:pt x="674" y="370"/>
                  </a:cubicBezTo>
                  <a:cubicBezTo>
                    <a:pt x="674" y="371"/>
                    <a:pt x="674" y="371"/>
                    <a:pt x="674" y="371"/>
                  </a:cubicBezTo>
                  <a:cubicBezTo>
                    <a:pt x="674" y="372"/>
                    <a:pt x="674" y="372"/>
                    <a:pt x="674" y="372"/>
                  </a:cubicBezTo>
                  <a:cubicBezTo>
                    <a:pt x="675" y="376"/>
                    <a:pt x="675" y="376"/>
                    <a:pt x="675" y="376"/>
                  </a:cubicBezTo>
                  <a:cubicBezTo>
                    <a:pt x="676" y="376"/>
                    <a:pt x="676" y="376"/>
                    <a:pt x="676" y="376"/>
                  </a:cubicBezTo>
                  <a:cubicBezTo>
                    <a:pt x="677" y="375"/>
                    <a:pt x="677" y="375"/>
                    <a:pt x="677" y="375"/>
                  </a:cubicBezTo>
                  <a:cubicBezTo>
                    <a:pt x="677" y="376"/>
                    <a:pt x="677" y="376"/>
                    <a:pt x="677" y="376"/>
                  </a:cubicBezTo>
                  <a:cubicBezTo>
                    <a:pt x="676" y="377"/>
                    <a:pt x="676" y="377"/>
                    <a:pt x="676" y="377"/>
                  </a:cubicBezTo>
                  <a:cubicBezTo>
                    <a:pt x="676" y="378"/>
                    <a:pt x="676" y="378"/>
                    <a:pt x="676" y="378"/>
                  </a:cubicBezTo>
                  <a:cubicBezTo>
                    <a:pt x="676" y="379"/>
                    <a:pt x="676" y="379"/>
                    <a:pt x="676" y="379"/>
                  </a:cubicBezTo>
                  <a:cubicBezTo>
                    <a:pt x="677" y="379"/>
                    <a:pt x="677" y="379"/>
                    <a:pt x="677" y="379"/>
                  </a:cubicBezTo>
                  <a:cubicBezTo>
                    <a:pt x="679" y="381"/>
                    <a:pt x="679" y="381"/>
                    <a:pt x="679" y="381"/>
                  </a:cubicBezTo>
                  <a:cubicBezTo>
                    <a:pt x="679" y="383"/>
                    <a:pt x="679" y="383"/>
                    <a:pt x="679" y="383"/>
                  </a:cubicBezTo>
                  <a:cubicBezTo>
                    <a:pt x="679" y="384"/>
                    <a:pt x="679" y="384"/>
                    <a:pt x="679" y="384"/>
                  </a:cubicBezTo>
                  <a:cubicBezTo>
                    <a:pt x="679" y="385"/>
                    <a:pt x="679" y="385"/>
                    <a:pt x="679" y="385"/>
                  </a:cubicBezTo>
                  <a:cubicBezTo>
                    <a:pt x="679" y="388"/>
                    <a:pt x="679" y="388"/>
                    <a:pt x="679" y="388"/>
                  </a:cubicBezTo>
                  <a:cubicBezTo>
                    <a:pt x="680" y="388"/>
                    <a:pt x="680" y="388"/>
                    <a:pt x="680" y="388"/>
                  </a:cubicBezTo>
                  <a:cubicBezTo>
                    <a:pt x="680" y="390"/>
                    <a:pt x="680" y="390"/>
                    <a:pt x="680" y="390"/>
                  </a:cubicBezTo>
                  <a:cubicBezTo>
                    <a:pt x="680" y="390"/>
                    <a:pt x="680" y="390"/>
                    <a:pt x="680" y="390"/>
                  </a:cubicBezTo>
                  <a:cubicBezTo>
                    <a:pt x="680" y="392"/>
                    <a:pt x="680" y="392"/>
                    <a:pt x="680" y="392"/>
                  </a:cubicBezTo>
                  <a:cubicBezTo>
                    <a:pt x="681" y="393"/>
                    <a:pt x="681" y="393"/>
                    <a:pt x="681" y="393"/>
                  </a:cubicBezTo>
                  <a:cubicBezTo>
                    <a:pt x="681" y="395"/>
                    <a:pt x="681" y="395"/>
                    <a:pt x="681" y="395"/>
                  </a:cubicBezTo>
                  <a:cubicBezTo>
                    <a:pt x="679" y="397"/>
                    <a:pt x="679" y="397"/>
                    <a:pt x="679" y="397"/>
                  </a:cubicBezTo>
                  <a:cubicBezTo>
                    <a:pt x="679" y="398"/>
                    <a:pt x="679" y="398"/>
                    <a:pt x="679" y="398"/>
                  </a:cubicBezTo>
                  <a:cubicBezTo>
                    <a:pt x="678" y="400"/>
                    <a:pt x="678" y="400"/>
                    <a:pt x="678" y="400"/>
                  </a:cubicBezTo>
                  <a:cubicBezTo>
                    <a:pt x="678" y="403"/>
                    <a:pt x="678" y="403"/>
                    <a:pt x="678" y="403"/>
                  </a:cubicBezTo>
                  <a:cubicBezTo>
                    <a:pt x="678" y="403"/>
                    <a:pt x="678" y="403"/>
                    <a:pt x="678" y="403"/>
                  </a:cubicBezTo>
                  <a:cubicBezTo>
                    <a:pt x="678" y="405"/>
                    <a:pt x="678" y="405"/>
                    <a:pt x="678" y="405"/>
                  </a:cubicBezTo>
                  <a:cubicBezTo>
                    <a:pt x="677" y="406"/>
                    <a:pt x="677" y="406"/>
                    <a:pt x="677" y="406"/>
                  </a:cubicBezTo>
                  <a:cubicBezTo>
                    <a:pt x="677" y="407"/>
                    <a:pt x="677" y="407"/>
                    <a:pt x="677" y="407"/>
                  </a:cubicBezTo>
                  <a:cubicBezTo>
                    <a:pt x="676" y="409"/>
                    <a:pt x="676" y="409"/>
                    <a:pt x="676" y="409"/>
                  </a:cubicBezTo>
                  <a:cubicBezTo>
                    <a:pt x="677" y="409"/>
                    <a:pt x="677" y="409"/>
                    <a:pt x="677" y="409"/>
                  </a:cubicBezTo>
                  <a:cubicBezTo>
                    <a:pt x="677" y="410"/>
                    <a:pt x="677" y="410"/>
                    <a:pt x="677" y="410"/>
                  </a:cubicBezTo>
                  <a:cubicBezTo>
                    <a:pt x="676" y="412"/>
                    <a:pt x="676" y="412"/>
                    <a:pt x="676" y="412"/>
                  </a:cubicBezTo>
                  <a:cubicBezTo>
                    <a:pt x="676" y="415"/>
                    <a:pt x="676" y="415"/>
                    <a:pt x="676" y="415"/>
                  </a:cubicBezTo>
                  <a:cubicBezTo>
                    <a:pt x="675" y="416"/>
                    <a:pt x="675" y="416"/>
                    <a:pt x="675" y="416"/>
                  </a:cubicBezTo>
                  <a:cubicBezTo>
                    <a:pt x="676" y="418"/>
                    <a:pt x="676" y="418"/>
                    <a:pt x="676" y="418"/>
                  </a:cubicBezTo>
                  <a:cubicBezTo>
                    <a:pt x="676" y="418"/>
                    <a:pt x="676" y="418"/>
                    <a:pt x="676" y="418"/>
                  </a:cubicBezTo>
                  <a:cubicBezTo>
                    <a:pt x="676" y="419"/>
                    <a:pt x="676" y="419"/>
                    <a:pt x="676" y="419"/>
                  </a:cubicBezTo>
                  <a:cubicBezTo>
                    <a:pt x="675" y="421"/>
                    <a:pt x="675" y="421"/>
                    <a:pt x="675" y="421"/>
                  </a:cubicBezTo>
                  <a:cubicBezTo>
                    <a:pt x="674" y="422"/>
                    <a:pt x="674" y="422"/>
                    <a:pt x="674" y="422"/>
                  </a:cubicBezTo>
                  <a:cubicBezTo>
                    <a:pt x="673" y="423"/>
                    <a:pt x="673" y="423"/>
                    <a:pt x="673" y="423"/>
                  </a:cubicBezTo>
                  <a:cubicBezTo>
                    <a:pt x="673" y="425"/>
                    <a:pt x="673" y="425"/>
                    <a:pt x="673" y="425"/>
                  </a:cubicBezTo>
                  <a:cubicBezTo>
                    <a:pt x="672" y="426"/>
                    <a:pt x="672" y="426"/>
                    <a:pt x="672" y="426"/>
                  </a:cubicBezTo>
                  <a:cubicBezTo>
                    <a:pt x="670" y="432"/>
                    <a:pt x="670" y="432"/>
                    <a:pt x="670" y="432"/>
                  </a:cubicBezTo>
                  <a:cubicBezTo>
                    <a:pt x="670" y="432"/>
                    <a:pt x="670" y="432"/>
                    <a:pt x="670" y="432"/>
                  </a:cubicBezTo>
                  <a:cubicBezTo>
                    <a:pt x="670" y="434"/>
                    <a:pt x="670" y="434"/>
                    <a:pt x="670" y="434"/>
                  </a:cubicBezTo>
                  <a:cubicBezTo>
                    <a:pt x="670" y="434"/>
                    <a:pt x="670" y="434"/>
                    <a:pt x="670" y="434"/>
                  </a:cubicBezTo>
                  <a:cubicBezTo>
                    <a:pt x="670" y="435"/>
                    <a:pt x="670" y="435"/>
                    <a:pt x="670" y="435"/>
                  </a:cubicBezTo>
                  <a:cubicBezTo>
                    <a:pt x="668" y="436"/>
                    <a:pt x="668" y="436"/>
                    <a:pt x="668" y="436"/>
                  </a:cubicBezTo>
                  <a:cubicBezTo>
                    <a:pt x="668" y="437"/>
                    <a:pt x="668" y="437"/>
                    <a:pt x="668" y="437"/>
                  </a:cubicBezTo>
                  <a:cubicBezTo>
                    <a:pt x="667" y="438"/>
                    <a:pt x="667" y="438"/>
                    <a:pt x="667" y="438"/>
                  </a:cubicBezTo>
                  <a:cubicBezTo>
                    <a:pt x="667" y="440"/>
                    <a:pt x="667" y="440"/>
                    <a:pt x="667" y="440"/>
                  </a:cubicBezTo>
                  <a:cubicBezTo>
                    <a:pt x="666" y="440"/>
                    <a:pt x="666" y="440"/>
                    <a:pt x="666" y="440"/>
                  </a:cubicBezTo>
                  <a:cubicBezTo>
                    <a:pt x="667" y="441"/>
                    <a:pt x="667" y="441"/>
                    <a:pt x="667" y="441"/>
                  </a:cubicBezTo>
                  <a:cubicBezTo>
                    <a:pt x="666" y="443"/>
                    <a:pt x="666" y="443"/>
                    <a:pt x="666" y="443"/>
                  </a:cubicBezTo>
                  <a:cubicBezTo>
                    <a:pt x="665" y="443"/>
                    <a:pt x="665" y="443"/>
                    <a:pt x="665" y="443"/>
                  </a:cubicBezTo>
                  <a:cubicBezTo>
                    <a:pt x="664" y="442"/>
                    <a:pt x="664" y="442"/>
                    <a:pt x="664" y="442"/>
                  </a:cubicBezTo>
                  <a:cubicBezTo>
                    <a:pt x="665" y="444"/>
                    <a:pt x="665" y="444"/>
                    <a:pt x="665" y="444"/>
                  </a:cubicBezTo>
                  <a:cubicBezTo>
                    <a:pt x="665" y="445"/>
                    <a:pt x="665" y="445"/>
                    <a:pt x="665" y="445"/>
                  </a:cubicBezTo>
                  <a:cubicBezTo>
                    <a:pt x="663" y="446"/>
                    <a:pt x="663" y="446"/>
                    <a:pt x="663" y="446"/>
                  </a:cubicBezTo>
                  <a:cubicBezTo>
                    <a:pt x="664" y="447"/>
                    <a:pt x="664" y="447"/>
                    <a:pt x="664" y="447"/>
                  </a:cubicBezTo>
                  <a:cubicBezTo>
                    <a:pt x="662" y="449"/>
                    <a:pt x="662" y="449"/>
                    <a:pt x="662" y="449"/>
                  </a:cubicBezTo>
                  <a:cubicBezTo>
                    <a:pt x="661" y="451"/>
                    <a:pt x="661" y="451"/>
                    <a:pt x="661" y="451"/>
                  </a:cubicBezTo>
                  <a:cubicBezTo>
                    <a:pt x="660" y="451"/>
                    <a:pt x="660" y="451"/>
                    <a:pt x="660" y="451"/>
                  </a:cubicBezTo>
                  <a:cubicBezTo>
                    <a:pt x="660" y="452"/>
                    <a:pt x="660" y="452"/>
                    <a:pt x="660" y="452"/>
                  </a:cubicBezTo>
                  <a:cubicBezTo>
                    <a:pt x="658" y="452"/>
                    <a:pt x="658" y="452"/>
                    <a:pt x="658" y="452"/>
                  </a:cubicBezTo>
                  <a:cubicBezTo>
                    <a:pt x="656" y="453"/>
                    <a:pt x="656" y="453"/>
                    <a:pt x="656" y="453"/>
                  </a:cubicBezTo>
                  <a:cubicBezTo>
                    <a:pt x="656" y="453"/>
                    <a:pt x="656" y="453"/>
                    <a:pt x="656" y="453"/>
                  </a:cubicBezTo>
                  <a:cubicBezTo>
                    <a:pt x="655" y="453"/>
                    <a:pt x="655" y="453"/>
                    <a:pt x="655" y="453"/>
                  </a:cubicBezTo>
                  <a:cubicBezTo>
                    <a:pt x="653" y="452"/>
                    <a:pt x="653" y="452"/>
                    <a:pt x="653" y="452"/>
                  </a:cubicBezTo>
                  <a:cubicBezTo>
                    <a:pt x="651" y="452"/>
                    <a:pt x="651" y="452"/>
                    <a:pt x="651" y="452"/>
                  </a:cubicBezTo>
                  <a:cubicBezTo>
                    <a:pt x="651" y="449"/>
                    <a:pt x="651" y="449"/>
                    <a:pt x="651" y="449"/>
                  </a:cubicBezTo>
                  <a:cubicBezTo>
                    <a:pt x="650" y="449"/>
                    <a:pt x="650" y="449"/>
                    <a:pt x="650" y="449"/>
                  </a:cubicBezTo>
                  <a:cubicBezTo>
                    <a:pt x="649" y="449"/>
                    <a:pt x="649" y="449"/>
                    <a:pt x="649" y="449"/>
                  </a:cubicBezTo>
                  <a:cubicBezTo>
                    <a:pt x="647" y="449"/>
                    <a:pt x="647" y="449"/>
                    <a:pt x="647" y="449"/>
                  </a:cubicBezTo>
                  <a:cubicBezTo>
                    <a:pt x="647" y="449"/>
                    <a:pt x="647" y="449"/>
                    <a:pt x="647" y="449"/>
                  </a:cubicBezTo>
                  <a:cubicBezTo>
                    <a:pt x="647" y="450"/>
                    <a:pt x="647" y="450"/>
                    <a:pt x="647" y="450"/>
                  </a:cubicBezTo>
                  <a:cubicBezTo>
                    <a:pt x="646" y="451"/>
                    <a:pt x="646" y="451"/>
                    <a:pt x="646" y="451"/>
                  </a:cubicBezTo>
                  <a:cubicBezTo>
                    <a:pt x="646" y="454"/>
                    <a:pt x="646" y="454"/>
                    <a:pt x="646" y="454"/>
                  </a:cubicBezTo>
                  <a:cubicBezTo>
                    <a:pt x="645" y="454"/>
                    <a:pt x="645" y="454"/>
                    <a:pt x="645" y="454"/>
                  </a:cubicBezTo>
                  <a:cubicBezTo>
                    <a:pt x="644" y="456"/>
                    <a:pt x="644" y="456"/>
                    <a:pt x="644" y="456"/>
                  </a:cubicBezTo>
                  <a:cubicBezTo>
                    <a:pt x="644" y="456"/>
                    <a:pt x="644" y="456"/>
                    <a:pt x="644" y="456"/>
                  </a:cubicBezTo>
                  <a:cubicBezTo>
                    <a:pt x="642" y="456"/>
                    <a:pt x="642" y="456"/>
                    <a:pt x="642" y="456"/>
                  </a:cubicBezTo>
                  <a:cubicBezTo>
                    <a:pt x="642" y="458"/>
                    <a:pt x="642" y="458"/>
                    <a:pt x="642" y="458"/>
                  </a:cubicBezTo>
                  <a:cubicBezTo>
                    <a:pt x="642" y="458"/>
                    <a:pt x="642" y="458"/>
                    <a:pt x="642" y="458"/>
                  </a:cubicBezTo>
                  <a:close/>
                  <a:moveTo>
                    <a:pt x="208" y="462"/>
                  </a:moveTo>
                  <a:cubicBezTo>
                    <a:pt x="206" y="461"/>
                    <a:pt x="206" y="461"/>
                    <a:pt x="206" y="461"/>
                  </a:cubicBezTo>
                  <a:cubicBezTo>
                    <a:pt x="199" y="462"/>
                    <a:pt x="199" y="462"/>
                    <a:pt x="199" y="462"/>
                  </a:cubicBezTo>
                  <a:cubicBezTo>
                    <a:pt x="208" y="462"/>
                    <a:pt x="208" y="462"/>
                    <a:pt x="208" y="462"/>
                  </a:cubicBezTo>
                  <a:close/>
                  <a:moveTo>
                    <a:pt x="734" y="436"/>
                  </a:moveTo>
                  <a:cubicBezTo>
                    <a:pt x="735" y="436"/>
                    <a:pt x="735" y="436"/>
                    <a:pt x="735" y="436"/>
                  </a:cubicBezTo>
                  <a:cubicBezTo>
                    <a:pt x="736" y="435"/>
                    <a:pt x="736" y="435"/>
                    <a:pt x="736" y="435"/>
                  </a:cubicBezTo>
                  <a:cubicBezTo>
                    <a:pt x="736" y="434"/>
                    <a:pt x="736" y="434"/>
                    <a:pt x="736" y="434"/>
                  </a:cubicBezTo>
                  <a:cubicBezTo>
                    <a:pt x="735" y="434"/>
                    <a:pt x="735" y="434"/>
                    <a:pt x="735" y="434"/>
                  </a:cubicBezTo>
                  <a:cubicBezTo>
                    <a:pt x="734" y="436"/>
                    <a:pt x="734" y="436"/>
                    <a:pt x="734" y="436"/>
                  </a:cubicBezTo>
                  <a:close/>
                  <a:moveTo>
                    <a:pt x="41" y="64"/>
                  </a:moveTo>
                  <a:cubicBezTo>
                    <a:pt x="40" y="62"/>
                    <a:pt x="40" y="62"/>
                    <a:pt x="40" y="62"/>
                  </a:cubicBezTo>
                  <a:cubicBezTo>
                    <a:pt x="40" y="60"/>
                    <a:pt x="40" y="60"/>
                    <a:pt x="40" y="60"/>
                  </a:cubicBezTo>
                  <a:cubicBezTo>
                    <a:pt x="39" y="60"/>
                    <a:pt x="39" y="60"/>
                    <a:pt x="39" y="60"/>
                  </a:cubicBezTo>
                  <a:cubicBezTo>
                    <a:pt x="39" y="59"/>
                    <a:pt x="39" y="59"/>
                    <a:pt x="39" y="59"/>
                  </a:cubicBezTo>
                  <a:cubicBezTo>
                    <a:pt x="38" y="58"/>
                    <a:pt x="38" y="58"/>
                    <a:pt x="38" y="58"/>
                  </a:cubicBezTo>
                  <a:cubicBezTo>
                    <a:pt x="39" y="57"/>
                    <a:pt x="39" y="57"/>
                    <a:pt x="39" y="57"/>
                  </a:cubicBezTo>
                  <a:cubicBezTo>
                    <a:pt x="40" y="56"/>
                    <a:pt x="40" y="56"/>
                    <a:pt x="40" y="56"/>
                  </a:cubicBezTo>
                  <a:cubicBezTo>
                    <a:pt x="42" y="55"/>
                    <a:pt x="42" y="55"/>
                    <a:pt x="42" y="55"/>
                  </a:cubicBezTo>
                  <a:cubicBezTo>
                    <a:pt x="43" y="55"/>
                    <a:pt x="43" y="55"/>
                    <a:pt x="43" y="55"/>
                  </a:cubicBezTo>
                  <a:cubicBezTo>
                    <a:pt x="44" y="55"/>
                    <a:pt x="44" y="55"/>
                    <a:pt x="44" y="55"/>
                  </a:cubicBezTo>
                  <a:cubicBezTo>
                    <a:pt x="44" y="56"/>
                    <a:pt x="44" y="56"/>
                    <a:pt x="44" y="56"/>
                  </a:cubicBezTo>
                  <a:cubicBezTo>
                    <a:pt x="46" y="57"/>
                    <a:pt x="46" y="57"/>
                    <a:pt x="46" y="57"/>
                  </a:cubicBezTo>
                  <a:cubicBezTo>
                    <a:pt x="47" y="57"/>
                    <a:pt x="47" y="57"/>
                    <a:pt x="47" y="57"/>
                  </a:cubicBezTo>
                  <a:cubicBezTo>
                    <a:pt x="47" y="56"/>
                    <a:pt x="47" y="56"/>
                    <a:pt x="47" y="56"/>
                  </a:cubicBezTo>
                  <a:cubicBezTo>
                    <a:pt x="48" y="56"/>
                    <a:pt x="48" y="56"/>
                    <a:pt x="48" y="56"/>
                  </a:cubicBezTo>
                  <a:cubicBezTo>
                    <a:pt x="47" y="55"/>
                    <a:pt x="47" y="55"/>
                    <a:pt x="47" y="55"/>
                  </a:cubicBezTo>
                  <a:cubicBezTo>
                    <a:pt x="46" y="55"/>
                    <a:pt x="46" y="55"/>
                    <a:pt x="46" y="55"/>
                  </a:cubicBezTo>
                  <a:cubicBezTo>
                    <a:pt x="43" y="53"/>
                    <a:pt x="43" y="53"/>
                    <a:pt x="43" y="53"/>
                  </a:cubicBezTo>
                  <a:cubicBezTo>
                    <a:pt x="40" y="52"/>
                    <a:pt x="40" y="52"/>
                    <a:pt x="40" y="52"/>
                  </a:cubicBezTo>
                  <a:cubicBezTo>
                    <a:pt x="38" y="53"/>
                    <a:pt x="38" y="53"/>
                    <a:pt x="38" y="53"/>
                  </a:cubicBezTo>
                  <a:cubicBezTo>
                    <a:pt x="36" y="55"/>
                    <a:pt x="36" y="55"/>
                    <a:pt x="36" y="55"/>
                  </a:cubicBezTo>
                  <a:cubicBezTo>
                    <a:pt x="35" y="56"/>
                    <a:pt x="35" y="56"/>
                    <a:pt x="35" y="56"/>
                  </a:cubicBezTo>
                  <a:cubicBezTo>
                    <a:pt x="33" y="57"/>
                    <a:pt x="33" y="57"/>
                    <a:pt x="33" y="57"/>
                  </a:cubicBezTo>
                  <a:cubicBezTo>
                    <a:pt x="32" y="58"/>
                    <a:pt x="32" y="58"/>
                    <a:pt x="32" y="58"/>
                  </a:cubicBezTo>
                  <a:cubicBezTo>
                    <a:pt x="32" y="61"/>
                    <a:pt x="32" y="61"/>
                    <a:pt x="32" y="61"/>
                  </a:cubicBezTo>
                  <a:cubicBezTo>
                    <a:pt x="33" y="62"/>
                    <a:pt x="33" y="62"/>
                    <a:pt x="33" y="62"/>
                  </a:cubicBezTo>
                  <a:cubicBezTo>
                    <a:pt x="34" y="61"/>
                    <a:pt x="34" y="61"/>
                    <a:pt x="34" y="61"/>
                  </a:cubicBezTo>
                  <a:cubicBezTo>
                    <a:pt x="36" y="62"/>
                    <a:pt x="36" y="62"/>
                    <a:pt x="36" y="62"/>
                  </a:cubicBezTo>
                  <a:cubicBezTo>
                    <a:pt x="36" y="63"/>
                    <a:pt x="36" y="63"/>
                    <a:pt x="36" y="63"/>
                  </a:cubicBezTo>
                  <a:cubicBezTo>
                    <a:pt x="37" y="63"/>
                    <a:pt x="37" y="63"/>
                    <a:pt x="37" y="63"/>
                  </a:cubicBezTo>
                  <a:cubicBezTo>
                    <a:pt x="37" y="62"/>
                    <a:pt x="37" y="62"/>
                    <a:pt x="37" y="62"/>
                  </a:cubicBezTo>
                  <a:cubicBezTo>
                    <a:pt x="37" y="62"/>
                    <a:pt x="37" y="62"/>
                    <a:pt x="37" y="62"/>
                  </a:cubicBezTo>
                  <a:cubicBezTo>
                    <a:pt x="38" y="61"/>
                    <a:pt x="38" y="61"/>
                    <a:pt x="38" y="61"/>
                  </a:cubicBezTo>
                  <a:cubicBezTo>
                    <a:pt x="39" y="62"/>
                    <a:pt x="39" y="62"/>
                    <a:pt x="39" y="62"/>
                  </a:cubicBezTo>
                  <a:cubicBezTo>
                    <a:pt x="40" y="64"/>
                    <a:pt x="40" y="64"/>
                    <a:pt x="40" y="64"/>
                  </a:cubicBezTo>
                  <a:cubicBezTo>
                    <a:pt x="41" y="64"/>
                    <a:pt x="41" y="64"/>
                    <a:pt x="41" y="64"/>
                  </a:cubicBezTo>
                  <a:cubicBezTo>
                    <a:pt x="41" y="64"/>
                    <a:pt x="41" y="64"/>
                    <a:pt x="41" y="64"/>
                  </a:cubicBezTo>
                  <a:close/>
                  <a:moveTo>
                    <a:pt x="51" y="45"/>
                  </a:moveTo>
                  <a:cubicBezTo>
                    <a:pt x="51" y="44"/>
                    <a:pt x="51" y="44"/>
                    <a:pt x="51" y="44"/>
                  </a:cubicBezTo>
                  <a:cubicBezTo>
                    <a:pt x="52" y="43"/>
                    <a:pt x="52" y="43"/>
                    <a:pt x="52" y="43"/>
                  </a:cubicBezTo>
                  <a:cubicBezTo>
                    <a:pt x="52" y="43"/>
                    <a:pt x="52" y="43"/>
                    <a:pt x="52" y="43"/>
                  </a:cubicBezTo>
                  <a:cubicBezTo>
                    <a:pt x="53" y="44"/>
                    <a:pt x="53" y="44"/>
                    <a:pt x="53" y="44"/>
                  </a:cubicBezTo>
                  <a:cubicBezTo>
                    <a:pt x="53" y="45"/>
                    <a:pt x="53" y="45"/>
                    <a:pt x="53" y="45"/>
                  </a:cubicBezTo>
                  <a:cubicBezTo>
                    <a:pt x="53" y="45"/>
                    <a:pt x="53" y="45"/>
                    <a:pt x="53" y="45"/>
                  </a:cubicBezTo>
                  <a:cubicBezTo>
                    <a:pt x="51" y="45"/>
                    <a:pt x="51" y="45"/>
                    <a:pt x="51" y="45"/>
                  </a:cubicBezTo>
                  <a:cubicBezTo>
                    <a:pt x="51" y="45"/>
                    <a:pt x="51" y="45"/>
                    <a:pt x="51" y="45"/>
                  </a:cubicBezTo>
                  <a:close/>
                  <a:moveTo>
                    <a:pt x="48" y="70"/>
                  </a:moveTo>
                  <a:cubicBezTo>
                    <a:pt x="49" y="70"/>
                    <a:pt x="49" y="70"/>
                    <a:pt x="49" y="70"/>
                  </a:cubicBezTo>
                  <a:cubicBezTo>
                    <a:pt x="49" y="70"/>
                    <a:pt x="49" y="70"/>
                    <a:pt x="49" y="70"/>
                  </a:cubicBezTo>
                  <a:cubicBezTo>
                    <a:pt x="50" y="69"/>
                    <a:pt x="50" y="69"/>
                    <a:pt x="50" y="69"/>
                  </a:cubicBezTo>
                  <a:cubicBezTo>
                    <a:pt x="50" y="68"/>
                    <a:pt x="50" y="68"/>
                    <a:pt x="50" y="68"/>
                  </a:cubicBezTo>
                  <a:cubicBezTo>
                    <a:pt x="50" y="67"/>
                    <a:pt x="50" y="67"/>
                    <a:pt x="50" y="67"/>
                  </a:cubicBezTo>
                  <a:cubicBezTo>
                    <a:pt x="51" y="68"/>
                    <a:pt x="51" y="68"/>
                    <a:pt x="51" y="68"/>
                  </a:cubicBezTo>
                  <a:cubicBezTo>
                    <a:pt x="52" y="67"/>
                    <a:pt x="52" y="67"/>
                    <a:pt x="52" y="67"/>
                  </a:cubicBezTo>
                  <a:cubicBezTo>
                    <a:pt x="52" y="65"/>
                    <a:pt x="52" y="65"/>
                    <a:pt x="52" y="65"/>
                  </a:cubicBezTo>
                  <a:cubicBezTo>
                    <a:pt x="52" y="64"/>
                    <a:pt x="52" y="64"/>
                    <a:pt x="52" y="64"/>
                  </a:cubicBezTo>
                  <a:cubicBezTo>
                    <a:pt x="51" y="63"/>
                    <a:pt x="51" y="63"/>
                    <a:pt x="51" y="63"/>
                  </a:cubicBezTo>
                  <a:cubicBezTo>
                    <a:pt x="50" y="62"/>
                    <a:pt x="50" y="62"/>
                    <a:pt x="50" y="62"/>
                  </a:cubicBezTo>
                  <a:cubicBezTo>
                    <a:pt x="52" y="62"/>
                    <a:pt x="52" y="62"/>
                    <a:pt x="52" y="62"/>
                  </a:cubicBezTo>
                  <a:cubicBezTo>
                    <a:pt x="53" y="62"/>
                    <a:pt x="53" y="62"/>
                    <a:pt x="53" y="62"/>
                  </a:cubicBezTo>
                  <a:cubicBezTo>
                    <a:pt x="55" y="61"/>
                    <a:pt x="55" y="61"/>
                    <a:pt x="55" y="61"/>
                  </a:cubicBezTo>
                  <a:cubicBezTo>
                    <a:pt x="55" y="61"/>
                    <a:pt x="55" y="61"/>
                    <a:pt x="55" y="61"/>
                  </a:cubicBezTo>
                  <a:cubicBezTo>
                    <a:pt x="55" y="61"/>
                    <a:pt x="55" y="61"/>
                    <a:pt x="55" y="61"/>
                  </a:cubicBezTo>
                  <a:cubicBezTo>
                    <a:pt x="55" y="60"/>
                    <a:pt x="55" y="60"/>
                    <a:pt x="55" y="60"/>
                  </a:cubicBezTo>
                  <a:cubicBezTo>
                    <a:pt x="54" y="59"/>
                    <a:pt x="54" y="59"/>
                    <a:pt x="54" y="59"/>
                  </a:cubicBezTo>
                  <a:cubicBezTo>
                    <a:pt x="54" y="59"/>
                    <a:pt x="54" y="59"/>
                    <a:pt x="54" y="59"/>
                  </a:cubicBezTo>
                  <a:cubicBezTo>
                    <a:pt x="53" y="59"/>
                    <a:pt x="53" y="59"/>
                    <a:pt x="53" y="59"/>
                  </a:cubicBezTo>
                  <a:cubicBezTo>
                    <a:pt x="53" y="58"/>
                    <a:pt x="53" y="58"/>
                    <a:pt x="53" y="58"/>
                  </a:cubicBezTo>
                  <a:cubicBezTo>
                    <a:pt x="54" y="57"/>
                    <a:pt x="54" y="57"/>
                    <a:pt x="54" y="57"/>
                  </a:cubicBezTo>
                  <a:cubicBezTo>
                    <a:pt x="55" y="57"/>
                    <a:pt x="55" y="57"/>
                    <a:pt x="55" y="57"/>
                  </a:cubicBezTo>
                  <a:cubicBezTo>
                    <a:pt x="55" y="58"/>
                    <a:pt x="55" y="58"/>
                    <a:pt x="55" y="58"/>
                  </a:cubicBezTo>
                  <a:cubicBezTo>
                    <a:pt x="56" y="58"/>
                    <a:pt x="56" y="58"/>
                    <a:pt x="56" y="58"/>
                  </a:cubicBezTo>
                  <a:cubicBezTo>
                    <a:pt x="56" y="58"/>
                    <a:pt x="56" y="58"/>
                    <a:pt x="56" y="58"/>
                  </a:cubicBezTo>
                  <a:cubicBezTo>
                    <a:pt x="57" y="56"/>
                    <a:pt x="57" y="56"/>
                    <a:pt x="57" y="56"/>
                  </a:cubicBezTo>
                  <a:cubicBezTo>
                    <a:pt x="58" y="56"/>
                    <a:pt x="58" y="56"/>
                    <a:pt x="58" y="56"/>
                  </a:cubicBezTo>
                  <a:cubicBezTo>
                    <a:pt x="58" y="55"/>
                    <a:pt x="58" y="55"/>
                    <a:pt x="58" y="55"/>
                  </a:cubicBezTo>
                  <a:cubicBezTo>
                    <a:pt x="58" y="54"/>
                    <a:pt x="58" y="54"/>
                    <a:pt x="58" y="54"/>
                  </a:cubicBezTo>
                  <a:cubicBezTo>
                    <a:pt x="58" y="54"/>
                    <a:pt x="58" y="54"/>
                    <a:pt x="58" y="54"/>
                  </a:cubicBezTo>
                  <a:cubicBezTo>
                    <a:pt x="56" y="53"/>
                    <a:pt x="56" y="53"/>
                    <a:pt x="56" y="53"/>
                  </a:cubicBezTo>
                  <a:cubicBezTo>
                    <a:pt x="56" y="52"/>
                    <a:pt x="56" y="52"/>
                    <a:pt x="56" y="52"/>
                  </a:cubicBezTo>
                  <a:cubicBezTo>
                    <a:pt x="56" y="51"/>
                    <a:pt x="56" y="51"/>
                    <a:pt x="56" y="51"/>
                  </a:cubicBezTo>
                  <a:cubicBezTo>
                    <a:pt x="54" y="52"/>
                    <a:pt x="54" y="52"/>
                    <a:pt x="54" y="52"/>
                  </a:cubicBezTo>
                  <a:cubicBezTo>
                    <a:pt x="53" y="53"/>
                    <a:pt x="53" y="53"/>
                    <a:pt x="53" y="53"/>
                  </a:cubicBezTo>
                  <a:cubicBezTo>
                    <a:pt x="53" y="54"/>
                    <a:pt x="53" y="54"/>
                    <a:pt x="53" y="54"/>
                  </a:cubicBezTo>
                  <a:cubicBezTo>
                    <a:pt x="53" y="53"/>
                    <a:pt x="53" y="53"/>
                    <a:pt x="53" y="53"/>
                  </a:cubicBezTo>
                  <a:cubicBezTo>
                    <a:pt x="53" y="52"/>
                    <a:pt x="53" y="52"/>
                    <a:pt x="53" y="52"/>
                  </a:cubicBezTo>
                  <a:cubicBezTo>
                    <a:pt x="54" y="51"/>
                    <a:pt x="54" y="51"/>
                    <a:pt x="54" y="51"/>
                  </a:cubicBezTo>
                  <a:cubicBezTo>
                    <a:pt x="54" y="50"/>
                    <a:pt x="54" y="50"/>
                    <a:pt x="54" y="50"/>
                  </a:cubicBezTo>
                  <a:cubicBezTo>
                    <a:pt x="55" y="48"/>
                    <a:pt x="55" y="48"/>
                    <a:pt x="55" y="48"/>
                  </a:cubicBezTo>
                  <a:cubicBezTo>
                    <a:pt x="54" y="48"/>
                    <a:pt x="54" y="48"/>
                    <a:pt x="54" y="48"/>
                  </a:cubicBezTo>
                  <a:cubicBezTo>
                    <a:pt x="53" y="49"/>
                    <a:pt x="53" y="49"/>
                    <a:pt x="53" y="49"/>
                  </a:cubicBezTo>
                  <a:cubicBezTo>
                    <a:pt x="52" y="51"/>
                    <a:pt x="52" y="51"/>
                    <a:pt x="52" y="51"/>
                  </a:cubicBezTo>
                  <a:cubicBezTo>
                    <a:pt x="52" y="51"/>
                    <a:pt x="52" y="51"/>
                    <a:pt x="52" y="51"/>
                  </a:cubicBezTo>
                  <a:cubicBezTo>
                    <a:pt x="52" y="51"/>
                    <a:pt x="52" y="51"/>
                    <a:pt x="52" y="51"/>
                  </a:cubicBezTo>
                  <a:cubicBezTo>
                    <a:pt x="52" y="49"/>
                    <a:pt x="52" y="49"/>
                    <a:pt x="52" y="49"/>
                  </a:cubicBezTo>
                  <a:cubicBezTo>
                    <a:pt x="52" y="49"/>
                    <a:pt x="52" y="49"/>
                    <a:pt x="52" y="49"/>
                  </a:cubicBezTo>
                  <a:cubicBezTo>
                    <a:pt x="51" y="49"/>
                    <a:pt x="51" y="49"/>
                    <a:pt x="51" y="49"/>
                  </a:cubicBezTo>
                  <a:cubicBezTo>
                    <a:pt x="51" y="51"/>
                    <a:pt x="51" y="51"/>
                    <a:pt x="51" y="51"/>
                  </a:cubicBezTo>
                  <a:cubicBezTo>
                    <a:pt x="50" y="51"/>
                    <a:pt x="50" y="51"/>
                    <a:pt x="50" y="51"/>
                  </a:cubicBezTo>
                  <a:cubicBezTo>
                    <a:pt x="50" y="52"/>
                    <a:pt x="50" y="52"/>
                    <a:pt x="50" y="52"/>
                  </a:cubicBezTo>
                  <a:cubicBezTo>
                    <a:pt x="50" y="53"/>
                    <a:pt x="50" y="53"/>
                    <a:pt x="50" y="53"/>
                  </a:cubicBezTo>
                  <a:cubicBezTo>
                    <a:pt x="51" y="52"/>
                    <a:pt x="51" y="52"/>
                    <a:pt x="51" y="52"/>
                  </a:cubicBezTo>
                  <a:cubicBezTo>
                    <a:pt x="52" y="53"/>
                    <a:pt x="52" y="53"/>
                    <a:pt x="52" y="53"/>
                  </a:cubicBezTo>
                  <a:cubicBezTo>
                    <a:pt x="52" y="53"/>
                    <a:pt x="52" y="53"/>
                    <a:pt x="52" y="53"/>
                  </a:cubicBezTo>
                  <a:cubicBezTo>
                    <a:pt x="51" y="54"/>
                    <a:pt x="51" y="54"/>
                    <a:pt x="51" y="54"/>
                  </a:cubicBezTo>
                  <a:cubicBezTo>
                    <a:pt x="50" y="55"/>
                    <a:pt x="50" y="55"/>
                    <a:pt x="50" y="55"/>
                  </a:cubicBezTo>
                  <a:cubicBezTo>
                    <a:pt x="50" y="56"/>
                    <a:pt x="50" y="56"/>
                    <a:pt x="50" y="56"/>
                  </a:cubicBezTo>
                  <a:cubicBezTo>
                    <a:pt x="49" y="57"/>
                    <a:pt x="49" y="57"/>
                    <a:pt x="49" y="57"/>
                  </a:cubicBezTo>
                  <a:cubicBezTo>
                    <a:pt x="49" y="57"/>
                    <a:pt x="49" y="57"/>
                    <a:pt x="49" y="57"/>
                  </a:cubicBezTo>
                  <a:cubicBezTo>
                    <a:pt x="48" y="58"/>
                    <a:pt x="48" y="58"/>
                    <a:pt x="48" y="58"/>
                  </a:cubicBezTo>
                  <a:cubicBezTo>
                    <a:pt x="47" y="59"/>
                    <a:pt x="47" y="59"/>
                    <a:pt x="47" y="59"/>
                  </a:cubicBezTo>
                  <a:cubicBezTo>
                    <a:pt x="45" y="58"/>
                    <a:pt x="45" y="58"/>
                    <a:pt x="45" y="58"/>
                  </a:cubicBezTo>
                  <a:cubicBezTo>
                    <a:pt x="44" y="59"/>
                    <a:pt x="44" y="59"/>
                    <a:pt x="44" y="59"/>
                  </a:cubicBezTo>
                  <a:cubicBezTo>
                    <a:pt x="43" y="58"/>
                    <a:pt x="43" y="58"/>
                    <a:pt x="43" y="58"/>
                  </a:cubicBezTo>
                  <a:cubicBezTo>
                    <a:pt x="42" y="57"/>
                    <a:pt x="42" y="57"/>
                    <a:pt x="42" y="57"/>
                  </a:cubicBezTo>
                  <a:cubicBezTo>
                    <a:pt x="42" y="58"/>
                    <a:pt x="42" y="58"/>
                    <a:pt x="42" y="58"/>
                  </a:cubicBezTo>
                  <a:cubicBezTo>
                    <a:pt x="42" y="59"/>
                    <a:pt x="42" y="59"/>
                    <a:pt x="42" y="59"/>
                  </a:cubicBezTo>
                  <a:cubicBezTo>
                    <a:pt x="42" y="59"/>
                    <a:pt x="42" y="59"/>
                    <a:pt x="42" y="59"/>
                  </a:cubicBezTo>
                  <a:cubicBezTo>
                    <a:pt x="41" y="60"/>
                    <a:pt x="41" y="60"/>
                    <a:pt x="41" y="60"/>
                  </a:cubicBezTo>
                  <a:cubicBezTo>
                    <a:pt x="42" y="61"/>
                    <a:pt x="42" y="61"/>
                    <a:pt x="42" y="61"/>
                  </a:cubicBezTo>
                  <a:cubicBezTo>
                    <a:pt x="43" y="60"/>
                    <a:pt x="43" y="60"/>
                    <a:pt x="43" y="60"/>
                  </a:cubicBezTo>
                  <a:cubicBezTo>
                    <a:pt x="44" y="60"/>
                    <a:pt x="44" y="60"/>
                    <a:pt x="44" y="60"/>
                  </a:cubicBezTo>
                  <a:cubicBezTo>
                    <a:pt x="45" y="62"/>
                    <a:pt x="45" y="62"/>
                    <a:pt x="45" y="62"/>
                  </a:cubicBezTo>
                  <a:cubicBezTo>
                    <a:pt x="46" y="62"/>
                    <a:pt x="46" y="62"/>
                    <a:pt x="46" y="62"/>
                  </a:cubicBezTo>
                  <a:cubicBezTo>
                    <a:pt x="46" y="63"/>
                    <a:pt x="46" y="63"/>
                    <a:pt x="46" y="63"/>
                  </a:cubicBezTo>
                  <a:cubicBezTo>
                    <a:pt x="45" y="63"/>
                    <a:pt x="45" y="63"/>
                    <a:pt x="45" y="63"/>
                  </a:cubicBezTo>
                  <a:cubicBezTo>
                    <a:pt x="44" y="63"/>
                    <a:pt x="44" y="63"/>
                    <a:pt x="44" y="63"/>
                  </a:cubicBezTo>
                  <a:cubicBezTo>
                    <a:pt x="43" y="64"/>
                    <a:pt x="43" y="64"/>
                    <a:pt x="43" y="64"/>
                  </a:cubicBezTo>
                  <a:cubicBezTo>
                    <a:pt x="43" y="67"/>
                    <a:pt x="43" y="67"/>
                    <a:pt x="43" y="67"/>
                  </a:cubicBezTo>
                  <a:cubicBezTo>
                    <a:pt x="44" y="68"/>
                    <a:pt x="44" y="68"/>
                    <a:pt x="44" y="68"/>
                  </a:cubicBezTo>
                  <a:cubicBezTo>
                    <a:pt x="44" y="69"/>
                    <a:pt x="44" y="69"/>
                    <a:pt x="44" y="69"/>
                  </a:cubicBezTo>
                  <a:cubicBezTo>
                    <a:pt x="44" y="69"/>
                    <a:pt x="44" y="69"/>
                    <a:pt x="44" y="69"/>
                  </a:cubicBezTo>
                  <a:cubicBezTo>
                    <a:pt x="45" y="69"/>
                    <a:pt x="45" y="69"/>
                    <a:pt x="45" y="69"/>
                  </a:cubicBezTo>
                  <a:cubicBezTo>
                    <a:pt x="46" y="69"/>
                    <a:pt x="46" y="69"/>
                    <a:pt x="46" y="69"/>
                  </a:cubicBezTo>
                  <a:cubicBezTo>
                    <a:pt x="46" y="68"/>
                    <a:pt x="46" y="68"/>
                    <a:pt x="46" y="68"/>
                  </a:cubicBezTo>
                  <a:cubicBezTo>
                    <a:pt x="46" y="67"/>
                    <a:pt x="46" y="67"/>
                    <a:pt x="46" y="67"/>
                  </a:cubicBezTo>
                  <a:cubicBezTo>
                    <a:pt x="47" y="67"/>
                    <a:pt x="47" y="67"/>
                    <a:pt x="47" y="67"/>
                  </a:cubicBezTo>
                  <a:cubicBezTo>
                    <a:pt x="48" y="68"/>
                    <a:pt x="48" y="68"/>
                    <a:pt x="48" y="68"/>
                  </a:cubicBezTo>
                  <a:cubicBezTo>
                    <a:pt x="48" y="70"/>
                    <a:pt x="48" y="70"/>
                    <a:pt x="48" y="70"/>
                  </a:cubicBezTo>
                  <a:close/>
                  <a:moveTo>
                    <a:pt x="56" y="68"/>
                  </a:moveTo>
                  <a:cubicBezTo>
                    <a:pt x="57" y="67"/>
                    <a:pt x="57" y="67"/>
                    <a:pt x="57" y="67"/>
                  </a:cubicBezTo>
                  <a:cubicBezTo>
                    <a:pt x="57" y="66"/>
                    <a:pt x="57" y="66"/>
                    <a:pt x="57" y="66"/>
                  </a:cubicBezTo>
                  <a:cubicBezTo>
                    <a:pt x="57" y="65"/>
                    <a:pt x="57" y="65"/>
                    <a:pt x="57" y="65"/>
                  </a:cubicBezTo>
                  <a:cubicBezTo>
                    <a:pt x="56" y="64"/>
                    <a:pt x="56" y="64"/>
                    <a:pt x="56" y="64"/>
                  </a:cubicBezTo>
                  <a:cubicBezTo>
                    <a:pt x="55" y="64"/>
                    <a:pt x="55" y="64"/>
                    <a:pt x="55" y="64"/>
                  </a:cubicBezTo>
                  <a:cubicBezTo>
                    <a:pt x="54" y="65"/>
                    <a:pt x="54" y="65"/>
                    <a:pt x="54" y="65"/>
                  </a:cubicBezTo>
                  <a:cubicBezTo>
                    <a:pt x="54" y="66"/>
                    <a:pt x="54" y="66"/>
                    <a:pt x="54" y="66"/>
                  </a:cubicBezTo>
                  <a:cubicBezTo>
                    <a:pt x="55" y="67"/>
                    <a:pt x="55" y="67"/>
                    <a:pt x="55" y="67"/>
                  </a:cubicBezTo>
                  <a:cubicBezTo>
                    <a:pt x="56" y="68"/>
                    <a:pt x="56" y="68"/>
                    <a:pt x="56" y="68"/>
                  </a:cubicBezTo>
                  <a:close/>
                  <a:moveTo>
                    <a:pt x="58" y="71"/>
                  </a:moveTo>
                  <a:cubicBezTo>
                    <a:pt x="58" y="71"/>
                    <a:pt x="59" y="71"/>
                    <a:pt x="59" y="71"/>
                  </a:cubicBezTo>
                  <a:cubicBezTo>
                    <a:pt x="60" y="70"/>
                    <a:pt x="60" y="70"/>
                    <a:pt x="60" y="70"/>
                  </a:cubicBezTo>
                  <a:cubicBezTo>
                    <a:pt x="62" y="71"/>
                    <a:pt x="62" y="71"/>
                    <a:pt x="62" y="71"/>
                  </a:cubicBezTo>
                  <a:cubicBezTo>
                    <a:pt x="63" y="70"/>
                    <a:pt x="63" y="70"/>
                    <a:pt x="63" y="70"/>
                  </a:cubicBezTo>
                  <a:cubicBezTo>
                    <a:pt x="62" y="69"/>
                    <a:pt x="62" y="69"/>
                    <a:pt x="62" y="69"/>
                  </a:cubicBezTo>
                  <a:cubicBezTo>
                    <a:pt x="61" y="69"/>
                    <a:pt x="61" y="69"/>
                    <a:pt x="61" y="69"/>
                  </a:cubicBezTo>
                  <a:cubicBezTo>
                    <a:pt x="61" y="67"/>
                    <a:pt x="61" y="67"/>
                    <a:pt x="61" y="67"/>
                  </a:cubicBezTo>
                  <a:cubicBezTo>
                    <a:pt x="59" y="65"/>
                    <a:pt x="59" y="65"/>
                    <a:pt x="59" y="65"/>
                  </a:cubicBezTo>
                  <a:cubicBezTo>
                    <a:pt x="59" y="66"/>
                    <a:pt x="59" y="66"/>
                    <a:pt x="59" y="66"/>
                  </a:cubicBezTo>
                  <a:cubicBezTo>
                    <a:pt x="59" y="68"/>
                    <a:pt x="59" y="68"/>
                    <a:pt x="59" y="68"/>
                  </a:cubicBezTo>
                  <a:cubicBezTo>
                    <a:pt x="59" y="69"/>
                    <a:pt x="59" y="69"/>
                    <a:pt x="59" y="69"/>
                  </a:cubicBezTo>
                  <a:cubicBezTo>
                    <a:pt x="57" y="69"/>
                    <a:pt x="57" y="69"/>
                    <a:pt x="57" y="69"/>
                  </a:cubicBezTo>
                  <a:cubicBezTo>
                    <a:pt x="57" y="69"/>
                    <a:pt x="57" y="69"/>
                    <a:pt x="57" y="69"/>
                  </a:cubicBezTo>
                  <a:cubicBezTo>
                    <a:pt x="58" y="70"/>
                    <a:pt x="58" y="70"/>
                    <a:pt x="58" y="70"/>
                  </a:cubicBezTo>
                  <a:cubicBezTo>
                    <a:pt x="58" y="71"/>
                    <a:pt x="58" y="71"/>
                    <a:pt x="58" y="71"/>
                  </a:cubicBezTo>
                  <a:close/>
                  <a:moveTo>
                    <a:pt x="74" y="27"/>
                  </a:moveTo>
                  <a:cubicBezTo>
                    <a:pt x="76" y="26"/>
                    <a:pt x="76" y="26"/>
                    <a:pt x="76" y="26"/>
                  </a:cubicBezTo>
                  <a:cubicBezTo>
                    <a:pt x="77" y="26"/>
                    <a:pt x="77" y="26"/>
                    <a:pt x="77" y="26"/>
                  </a:cubicBezTo>
                  <a:cubicBezTo>
                    <a:pt x="77" y="25"/>
                    <a:pt x="77" y="25"/>
                    <a:pt x="77" y="25"/>
                  </a:cubicBezTo>
                  <a:cubicBezTo>
                    <a:pt x="78" y="25"/>
                    <a:pt x="78" y="25"/>
                    <a:pt x="78" y="25"/>
                  </a:cubicBezTo>
                  <a:cubicBezTo>
                    <a:pt x="77" y="24"/>
                    <a:pt x="77" y="24"/>
                    <a:pt x="77" y="24"/>
                  </a:cubicBezTo>
                  <a:cubicBezTo>
                    <a:pt x="77" y="23"/>
                    <a:pt x="77" y="23"/>
                    <a:pt x="77" y="23"/>
                  </a:cubicBezTo>
                  <a:cubicBezTo>
                    <a:pt x="76" y="22"/>
                    <a:pt x="76" y="22"/>
                    <a:pt x="76" y="22"/>
                  </a:cubicBezTo>
                  <a:cubicBezTo>
                    <a:pt x="75" y="23"/>
                    <a:pt x="75" y="23"/>
                    <a:pt x="75" y="23"/>
                  </a:cubicBezTo>
                  <a:cubicBezTo>
                    <a:pt x="74" y="23"/>
                    <a:pt x="74" y="23"/>
                    <a:pt x="74" y="23"/>
                  </a:cubicBezTo>
                  <a:cubicBezTo>
                    <a:pt x="73" y="24"/>
                    <a:pt x="73" y="24"/>
                    <a:pt x="73" y="24"/>
                  </a:cubicBezTo>
                  <a:cubicBezTo>
                    <a:pt x="73" y="24"/>
                    <a:pt x="73" y="24"/>
                    <a:pt x="73" y="24"/>
                  </a:cubicBezTo>
                  <a:cubicBezTo>
                    <a:pt x="73" y="25"/>
                    <a:pt x="73" y="25"/>
                    <a:pt x="73" y="25"/>
                  </a:cubicBezTo>
                  <a:cubicBezTo>
                    <a:pt x="74" y="26"/>
                    <a:pt x="74" y="26"/>
                    <a:pt x="74" y="26"/>
                  </a:cubicBezTo>
                  <a:cubicBezTo>
                    <a:pt x="74" y="26"/>
                    <a:pt x="74" y="27"/>
                    <a:pt x="74" y="27"/>
                  </a:cubicBezTo>
                  <a:close/>
                  <a:moveTo>
                    <a:pt x="76" y="29"/>
                  </a:moveTo>
                  <a:cubicBezTo>
                    <a:pt x="76" y="28"/>
                    <a:pt x="76" y="28"/>
                    <a:pt x="76" y="28"/>
                  </a:cubicBezTo>
                  <a:cubicBezTo>
                    <a:pt x="76" y="28"/>
                    <a:pt x="76" y="28"/>
                    <a:pt x="76" y="28"/>
                  </a:cubicBezTo>
                  <a:cubicBezTo>
                    <a:pt x="76" y="28"/>
                    <a:pt x="76" y="28"/>
                    <a:pt x="76" y="28"/>
                  </a:cubicBezTo>
                  <a:cubicBezTo>
                    <a:pt x="76" y="29"/>
                    <a:pt x="76" y="29"/>
                    <a:pt x="76" y="29"/>
                  </a:cubicBezTo>
                  <a:close/>
                  <a:moveTo>
                    <a:pt x="76" y="33"/>
                  </a:moveTo>
                  <a:cubicBezTo>
                    <a:pt x="77" y="32"/>
                    <a:pt x="77" y="32"/>
                    <a:pt x="77" y="32"/>
                  </a:cubicBezTo>
                  <a:cubicBezTo>
                    <a:pt x="77" y="31"/>
                    <a:pt x="77" y="31"/>
                    <a:pt x="77" y="31"/>
                  </a:cubicBezTo>
                  <a:cubicBezTo>
                    <a:pt x="78" y="31"/>
                    <a:pt x="78" y="31"/>
                    <a:pt x="78" y="31"/>
                  </a:cubicBezTo>
                  <a:cubicBezTo>
                    <a:pt x="77" y="30"/>
                    <a:pt x="77" y="30"/>
                    <a:pt x="77" y="30"/>
                  </a:cubicBezTo>
                  <a:cubicBezTo>
                    <a:pt x="77" y="31"/>
                    <a:pt x="77" y="31"/>
                    <a:pt x="77" y="31"/>
                  </a:cubicBezTo>
                  <a:cubicBezTo>
                    <a:pt x="75" y="31"/>
                    <a:pt x="75" y="31"/>
                    <a:pt x="75" y="31"/>
                  </a:cubicBezTo>
                  <a:cubicBezTo>
                    <a:pt x="75" y="30"/>
                    <a:pt x="75" y="30"/>
                    <a:pt x="75" y="30"/>
                  </a:cubicBezTo>
                  <a:cubicBezTo>
                    <a:pt x="74" y="30"/>
                    <a:pt x="74" y="30"/>
                    <a:pt x="74" y="30"/>
                  </a:cubicBezTo>
                  <a:cubicBezTo>
                    <a:pt x="73" y="30"/>
                    <a:pt x="73" y="30"/>
                    <a:pt x="73" y="30"/>
                  </a:cubicBezTo>
                  <a:cubicBezTo>
                    <a:pt x="71" y="31"/>
                    <a:pt x="71" y="31"/>
                    <a:pt x="71" y="31"/>
                  </a:cubicBezTo>
                  <a:cubicBezTo>
                    <a:pt x="71" y="32"/>
                    <a:pt x="71" y="32"/>
                    <a:pt x="71" y="32"/>
                  </a:cubicBezTo>
                  <a:cubicBezTo>
                    <a:pt x="72" y="33"/>
                    <a:pt x="72" y="33"/>
                    <a:pt x="72" y="33"/>
                  </a:cubicBezTo>
                  <a:cubicBezTo>
                    <a:pt x="73" y="33"/>
                    <a:pt x="73" y="33"/>
                    <a:pt x="73" y="33"/>
                  </a:cubicBezTo>
                  <a:cubicBezTo>
                    <a:pt x="74" y="33"/>
                    <a:pt x="74" y="33"/>
                    <a:pt x="74" y="33"/>
                  </a:cubicBezTo>
                  <a:cubicBezTo>
                    <a:pt x="75" y="33"/>
                    <a:pt x="75" y="33"/>
                    <a:pt x="75" y="33"/>
                  </a:cubicBezTo>
                  <a:cubicBezTo>
                    <a:pt x="75" y="34"/>
                    <a:pt x="75" y="34"/>
                    <a:pt x="75" y="34"/>
                  </a:cubicBezTo>
                  <a:cubicBezTo>
                    <a:pt x="76" y="33"/>
                    <a:pt x="76" y="33"/>
                    <a:pt x="76" y="33"/>
                  </a:cubicBezTo>
                  <a:close/>
                  <a:moveTo>
                    <a:pt x="79" y="33"/>
                  </a:moveTo>
                  <a:cubicBezTo>
                    <a:pt x="79" y="32"/>
                    <a:pt x="79" y="32"/>
                    <a:pt x="79" y="32"/>
                  </a:cubicBezTo>
                  <a:cubicBezTo>
                    <a:pt x="79" y="31"/>
                    <a:pt x="79" y="31"/>
                    <a:pt x="79" y="31"/>
                  </a:cubicBezTo>
                  <a:cubicBezTo>
                    <a:pt x="80" y="31"/>
                    <a:pt x="80" y="31"/>
                    <a:pt x="80" y="31"/>
                  </a:cubicBezTo>
                  <a:cubicBezTo>
                    <a:pt x="81" y="31"/>
                    <a:pt x="81" y="31"/>
                    <a:pt x="81" y="31"/>
                  </a:cubicBezTo>
                  <a:cubicBezTo>
                    <a:pt x="81" y="32"/>
                    <a:pt x="81" y="32"/>
                    <a:pt x="81" y="32"/>
                  </a:cubicBezTo>
                  <a:cubicBezTo>
                    <a:pt x="81" y="33"/>
                    <a:pt x="81" y="33"/>
                    <a:pt x="81" y="33"/>
                  </a:cubicBezTo>
                  <a:cubicBezTo>
                    <a:pt x="80" y="33"/>
                    <a:pt x="80" y="33"/>
                    <a:pt x="80" y="33"/>
                  </a:cubicBezTo>
                  <a:cubicBezTo>
                    <a:pt x="79" y="33"/>
                    <a:pt x="79" y="33"/>
                    <a:pt x="79" y="33"/>
                  </a:cubicBezTo>
                  <a:close/>
                  <a:moveTo>
                    <a:pt x="74" y="40"/>
                  </a:moveTo>
                  <a:cubicBezTo>
                    <a:pt x="75" y="38"/>
                    <a:pt x="75" y="38"/>
                    <a:pt x="75" y="38"/>
                  </a:cubicBezTo>
                  <a:cubicBezTo>
                    <a:pt x="76" y="36"/>
                    <a:pt x="76" y="36"/>
                    <a:pt x="76" y="36"/>
                  </a:cubicBezTo>
                  <a:cubicBezTo>
                    <a:pt x="77" y="35"/>
                    <a:pt x="77" y="35"/>
                    <a:pt x="77" y="35"/>
                  </a:cubicBezTo>
                  <a:cubicBezTo>
                    <a:pt x="77" y="35"/>
                    <a:pt x="77" y="35"/>
                    <a:pt x="77" y="35"/>
                  </a:cubicBezTo>
                  <a:cubicBezTo>
                    <a:pt x="76" y="34"/>
                    <a:pt x="76" y="34"/>
                    <a:pt x="76" y="34"/>
                  </a:cubicBezTo>
                  <a:cubicBezTo>
                    <a:pt x="75" y="35"/>
                    <a:pt x="75" y="35"/>
                    <a:pt x="75" y="35"/>
                  </a:cubicBezTo>
                  <a:cubicBezTo>
                    <a:pt x="73" y="35"/>
                    <a:pt x="73" y="35"/>
                    <a:pt x="73" y="35"/>
                  </a:cubicBezTo>
                  <a:cubicBezTo>
                    <a:pt x="72" y="34"/>
                    <a:pt x="72" y="34"/>
                    <a:pt x="72" y="34"/>
                  </a:cubicBezTo>
                  <a:cubicBezTo>
                    <a:pt x="71" y="35"/>
                    <a:pt x="71" y="35"/>
                    <a:pt x="71" y="35"/>
                  </a:cubicBezTo>
                  <a:cubicBezTo>
                    <a:pt x="71" y="36"/>
                    <a:pt x="71" y="36"/>
                    <a:pt x="71" y="36"/>
                  </a:cubicBezTo>
                  <a:cubicBezTo>
                    <a:pt x="71" y="37"/>
                    <a:pt x="71" y="37"/>
                    <a:pt x="71" y="37"/>
                  </a:cubicBezTo>
                  <a:cubicBezTo>
                    <a:pt x="72" y="37"/>
                    <a:pt x="72" y="37"/>
                    <a:pt x="72" y="37"/>
                  </a:cubicBezTo>
                  <a:cubicBezTo>
                    <a:pt x="73" y="38"/>
                    <a:pt x="73" y="38"/>
                    <a:pt x="73" y="38"/>
                  </a:cubicBezTo>
                  <a:cubicBezTo>
                    <a:pt x="73" y="39"/>
                    <a:pt x="73" y="39"/>
                    <a:pt x="73" y="39"/>
                  </a:cubicBezTo>
                  <a:cubicBezTo>
                    <a:pt x="72" y="39"/>
                    <a:pt x="72" y="39"/>
                    <a:pt x="72" y="39"/>
                  </a:cubicBezTo>
                  <a:cubicBezTo>
                    <a:pt x="69" y="40"/>
                    <a:pt x="69" y="40"/>
                    <a:pt x="69" y="40"/>
                  </a:cubicBezTo>
                  <a:cubicBezTo>
                    <a:pt x="69" y="40"/>
                    <a:pt x="69" y="40"/>
                    <a:pt x="69" y="40"/>
                  </a:cubicBezTo>
                  <a:cubicBezTo>
                    <a:pt x="70" y="41"/>
                    <a:pt x="70" y="41"/>
                    <a:pt x="70" y="41"/>
                  </a:cubicBezTo>
                  <a:cubicBezTo>
                    <a:pt x="71" y="41"/>
                    <a:pt x="71" y="41"/>
                    <a:pt x="71" y="41"/>
                  </a:cubicBezTo>
                  <a:cubicBezTo>
                    <a:pt x="72" y="40"/>
                    <a:pt x="72" y="40"/>
                    <a:pt x="72" y="40"/>
                  </a:cubicBezTo>
                  <a:cubicBezTo>
                    <a:pt x="72" y="40"/>
                    <a:pt x="74" y="40"/>
                    <a:pt x="74" y="40"/>
                  </a:cubicBezTo>
                  <a:close/>
                  <a:moveTo>
                    <a:pt x="77" y="40"/>
                  </a:moveTo>
                  <a:cubicBezTo>
                    <a:pt x="76" y="40"/>
                    <a:pt x="76" y="40"/>
                    <a:pt x="76" y="40"/>
                  </a:cubicBezTo>
                  <a:cubicBezTo>
                    <a:pt x="76" y="40"/>
                    <a:pt x="76" y="40"/>
                    <a:pt x="76" y="40"/>
                  </a:cubicBezTo>
                  <a:cubicBezTo>
                    <a:pt x="75" y="40"/>
                    <a:pt x="75" y="40"/>
                    <a:pt x="75" y="40"/>
                  </a:cubicBezTo>
                  <a:cubicBezTo>
                    <a:pt x="75" y="39"/>
                    <a:pt x="75" y="39"/>
                    <a:pt x="75" y="39"/>
                  </a:cubicBezTo>
                  <a:cubicBezTo>
                    <a:pt x="77" y="38"/>
                    <a:pt x="77" y="38"/>
                    <a:pt x="77" y="38"/>
                  </a:cubicBezTo>
                  <a:cubicBezTo>
                    <a:pt x="77" y="37"/>
                    <a:pt x="77" y="37"/>
                    <a:pt x="77" y="37"/>
                  </a:cubicBezTo>
                  <a:cubicBezTo>
                    <a:pt x="78" y="38"/>
                    <a:pt x="78" y="38"/>
                    <a:pt x="78" y="38"/>
                  </a:cubicBezTo>
                  <a:cubicBezTo>
                    <a:pt x="78" y="39"/>
                    <a:pt x="78" y="39"/>
                    <a:pt x="78" y="39"/>
                  </a:cubicBezTo>
                  <a:cubicBezTo>
                    <a:pt x="77" y="40"/>
                    <a:pt x="77" y="40"/>
                    <a:pt x="77" y="40"/>
                  </a:cubicBezTo>
                  <a:close/>
                  <a:moveTo>
                    <a:pt x="81" y="42"/>
                  </a:moveTo>
                  <a:cubicBezTo>
                    <a:pt x="79" y="41"/>
                    <a:pt x="79" y="41"/>
                    <a:pt x="79" y="41"/>
                  </a:cubicBezTo>
                  <a:cubicBezTo>
                    <a:pt x="79" y="40"/>
                    <a:pt x="79" y="40"/>
                    <a:pt x="79" y="40"/>
                  </a:cubicBezTo>
                  <a:cubicBezTo>
                    <a:pt x="79" y="39"/>
                    <a:pt x="79" y="39"/>
                    <a:pt x="79" y="39"/>
                  </a:cubicBezTo>
                  <a:cubicBezTo>
                    <a:pt x="80" y="39"/>
                    <a:pt x="80" y="39"/>
                    <a:pt x="80" y="39"/>
                  </a:cubicBezTo>
                  <a:cubicBezTo>
                    <a:pt x="80" y="40"/>
                    <a:pt x="80" y="40"/>
                    <a:pt x="80" y="40"/>
                  </a:cubicBezTo>
                  <a:cubicBezTo>
                    <a:pt x="82" y="40"/>
                    <a:pt x="82" y="40"/>
                    <a:pt x="82" y="40"/>
                  </a:cubicBezTo>
                  <a:cubicBezTo>
                    <a:pt x="82" y="41"/>
                    <a:pt x="82" y="41"/>
                    <a:pt x="82" y="41"/>
                  </a:cubicBezTo>
                  <a:cubicBezTo>
                    <a:pt x="82" y="42"/>
                    <a:pt x="82" y="42"/>
                    <a:pt x="82" y="42"/>
                  </a:cubicBezTo>
                  <a:cubicBezTo>
                    <a:pt x="81" y="42"/>
                    <a:pt x="81" y="42"/>
                    <a:pt x="81" y="42"/>
                  </a:cubicBezTo>
                  <a:close/>
                  <a:moveTo>
                    <a:pt x="79" y="46"/>
                  </a:moveTo>
                  <a:cubicBezTo>
                    <a:pt x="78" y="45"/>
                    <a:pt x="78" y="45"/>
                    <a:pt x="78" y="45"/>
                  </a:cubicBezTo>
                  <a:cubicBezTo>
                    <a:pt x="76" y="43"/>
                    <a:pt x="76" y="43"/>
                    <a:pt x="76" y="43"/>
                  </a:cubicBezTo>
                  <a:cubicBezTo>
                    <a:pt x="74" y="42"/>
                    <a:pt x="74" y="42"/>
                    <a:pt x="74" y="42"/>
                  </a:cubicBezTo>
                  <a:cubicBezTo>
                    <a:pt x="73" y="42"/>
                    <a:pt x="73" y="42"/>
                    <a:pt x="73" y="42"/>
                  </a:cubicBezTo>
                  <a:cubicBezTo>
                    <a:pt x="72" y="42"/>
                    <a:pt x="72" y="42"/>
                    <a:pt x="72" y="42"/>
                  </a:cubicBezTo>
                  <a:cubicBezTo>
                    <a:pt x="72" y="41"/>
                    <a:pt x="72" y="41"/>
                    <a:pt x="72" y="41"/>
                  </a:cubicBezTo>
                  <a:cubicBezTo>
                    <a:pt x="74" y="41"/>
                    <a:pt x="74" y="41"/>
                    <a:pt x="74" y="41"/>
                  </a:cubicBezTo>
                  <a:cubicBezTo>
                    <a:pt x="75" y="41"/>
                    <a:pt x="75" y="41"/>
                    <a:pt x="75" y="41"/>
                  </a:cubicBezTo>
                  <a:cubicBezTo>
                    <a:pt x="77" y="42"/>
                    <a:pt x="77" y="42"/>
                    <a:pt x="77" y="42"/>
                  </a:cubicBezTo>
                  <a:cubicBezTo>
                    <a:pt x="79" y="43"/>
                    <a:pt x="79" y="43"/>
                    <a:pt x="79" y="43"/>
                  </a:cubicBezTo>
                  <a:cubicBezTo>
                    <a:pt x="80" y="43"/>
                    <a:pt x="80" y="43"/>
                    <a:pt x="80" y="43"/>
                  </a:cubicBezTo>
                  <a:cubicBezTo>
                    <a:pt x="81" y="43"/>
                    <a:pt x="81" y="43"/>
                    <a:pt x="81" y="43"/>
                  </a:cubicBezTo>
                  <a:cubicBezTo>
                    <a:pt x="81" y="43"/>
                    <a:pt x="81" y="43"/>
                    <a:pt x="81" y="43"/>
                  </a:cubicBezTo>
                  <a:cubicBezTo>
                    <a:pt x="81" y="44"/>
                    <a:pt x="81" y="44"/>
                    <a:pt x="81" y="44"/>
                  </a:cubicBezTo>
                  <a:cubicBezTo>
                    <a:pt x="80" y="46"/>
                    <a:pt x="80" y="46"/>
                    <a:pt x="80" y="46"/>
                  </a:cubicBezTo>
                  <a:cubicBezTo>
                    <a:pt x="79" y="46"/>
                    <a:pt x="79" y="46"/>
                    <a:pt x="79" y="46"/>
                  </a:cubicBezTo>
                  <a:close/>
                  <a:moveTo>
                    <a:pt x="80" y="49"/>
                  </a:moveTo>
                  <a:cubicBezTo>
                    <a:pt x="81" y="48"/>
                    <a:pt x="81" y="48"/>
                    <a:pt x="81" y="48"/>
                  </a:cubicBezTo>
                  <a:cubicBezTo>
                    <a:pt x="80" y="46"/>
                    <a:pt x="80" y="46"/>
                    <a:pt x="80" y="46"/>
                  </a:cubicBezTo>
                  <a:cubicBezTo>
                    <a:pt x="79" y="46"/>
                    <a:pt x="79" y="46"/>
                    <a:pt x="79" y="46"/>
                  </a:cubicBezTo>
                  <a:cubicBezTo>
                    <a:pt x="77" y="46"/>
                    <a:pt x="77" y="46"/>
                    <a:pt x="77" y="46"/>
                  </a:cubicBezTo>
                  <a:cubicBezTo>
                    <a:pt x="75" y="44"/>
                    <a:pt x="75" y="44"/>
                    <a:pt x="75" y="44"/>
                  </a:cubicBezTo>
                  <a:cubicBezTo>
                    <a:pt x="74" y="44"/>
                    <a:pt x="74" y="44"/>
                    <a:pt x="74" y="44"/>
                  </a:cubicBezTo>
                  <a:cubicBezTo>
                    <a:pt x="73" y="44"/>
                    <a:pt x="73" y="44"/>
                    <a:pt x="73" y="44"/>
                  </a:cubicBezTo>
                  <a:cubicBezTo>
                    <a:pt x="72" y="44"/>
                    <a:pt x="72" y="44"/>
                    <a:pt x="72" y="44"/>
                  </a:cubicBezTo>
                  <a:cubicBezTo>
                    <a:pt x="71" y="43"/>
                    <a:pt x="71" y="43"/>
                    <a:pt x="71" y="43"/>
                  </a:cubicBezTo>
                  <a:cubicBezTo>
                    <a:pt x="68" y="43"/>
                    <a:pt x="68" y="43"/>
                    <a:pt x="68" y="43"/>
                  </a:cubicBezTo>
                  <a:cubicBezTo>
                    <a:pt x="66" y="43"/>
                    <a:pt x="66" y="43"/>
                    <a:pt x="66" y="43"/>
                  </a:cubicBezTo>
                  <a:cubicBezTo>
                    <a:pt x="67" y="45"/>
                    <a:pt x="67" y="45"/>
                    <a:pt x="67" y="45"/>
                  </a:cubicBezTo>
                  <a:cubicBezTo>
                    <a:pt x="67" y="45"/>
                    <a:pt x="67" y="45"/>
                    <a:pt x="67" y="45"/>
                  </a:cubicBezTo>
                  <a:cubicBezTo>
                    <a:pt x="67" y="46"/>
                    <a:pt x="67" y="46"/>
                    <a:pt x="67" y="46"/>
                  </a:cubicBezTo>
                  <a:cubicBezTo>
                    <a:pt x="69" y="46"/>
                    <a:pt x="69" y="46"/>
                    <a:pt x="69" y="46"/>
                  </a:cubicBezTo>
                  <a:cubicBezTo>
                    <a:pt x="70" y="45"/>
                    <a:pt x="70" y="45"/>
                    <a:pt x="70" y="45"/>
                  </a:cubicBezTo>
                  <a:cubicBezTo>
                    <a:pt x="70" y="45"/>
                    <a:pt x="70" y="45"/>
                    <a:pt x="70" y="45"/>
                  </a:cubicBezTo>
                  <a:cubicBezTo>
                    <a:pt x="71" y="46"/>
                    <a:pt x="71" y="46"/>
                    <a:pt x="71" y="46"/>
                  </a:cubicBezTo>
                  <a:cubicBezTo>
                    <a:pt x="72" y="47"/>
                    <a:pt x="72" y="47"/>
                    <a:pt x="72" y="47"/>
                  </a:cubicBezTo>
                  <a:cubicBezTo>
                    <a:pt x="73" y="47"/>
                    <a:pt x="73" y="47"/>
                    <a:pt x="73" y="47"/>
                  </a:cubicBezTo>
                  <a:cubicBezTo>
                    <a:pt x="73" y="47"/>
                    <a:pt x="73" y="47"/>
                    <a:pt x="73" y="47"/>
                  </a:cubicBezTo>
                  <a:cubicBezTo>
                    <a:pt x="74" y="48"/>
                    <a:pt x="74" y="48"/>
                    <a:pt x="74" y="48"/>
                  </a:cubicBezTo>
                  <a:cubicBezTo>
                    <a:pt x="75" y="49"/>
                    <a:pt x="75" y="49"/>
                    <a:pt x="75" y="49"/>
                  </a:cubicBezTo>
                  <a:cubicBezTo>
                    <a:pt x="77" y="48"/>
                    <a:pt x="77" y="48"/>
                    <a:pt x="77" y="48"/>
                  </a:cubicBezTo>
                  <a:cubicBezTo>
                    <a:pt x="78" y="49"/>
                    <a:pt x="78" y="49"/>
                    <a:pt x="78" y="49"/>
                  </a:cubicBezTo>
                  <a:cubicBezTo>
                    <a:pt x="80" y="50"/>
                    <a:pt x="80" y="50"/>
                    <a:pt x="80" y="50"/>
                  </a:cubicBezTo>
                  <a:cubicBezTo>
                    <a:pt x="80" y="49"/>
                    <a:pt x="80" y="49"/>
                    <a:pt x="80" y="49"/>
                  </a:cubicBezTo>
                  <a:close/>
                  <a:moveTo>
                    <a:pt x="71" y="51"/>
                  </a:moveTo>
                  <a:cubicBezTo>
                    <a:pt x="71" y="51"/>
                    <a:pt x="70" y="51"/>
                    <a:pt x="70" y="51"/>
                  </a:cubicBezTo>
                  <a:cubicBezTo>
                    <a:pt x="70" y="51"/>
                    <a:pt x="70" y="51"/>
                    <a:pt x="70" y="51"/>
                  </a:cubicBezTo>
                  <a:cubicBezTo>
                    <a:pt x="68" y="51"/>
                    <a:pt x="68" y="51"/>
                    <a:pt x="68" y="51"/>
                  </a:cubicBezTo>
                  <a:cubicBezTo>
                    <a:pt x="67" y="50"/>
                    <a:pt x="67" y="50"/>
                    <a:pt x="67" y="50"/>
                  </a:cubicBezTo>
                  <a:cubicBezTo>
                    <a:pt x="67" y="49"/>
                    <a:pt x="67" y="49"/>
                    <a:pt x="67" y="49"/>
                  </a:cubicBezTo>
                  <a:cubicBezTo>
                    <a:pt x="68" y="49"/>
                    <a:pt x="68" y="49"/>
                    <a:pt x="68" y="49"/>
                  </a:cubicBezTo>
                  <a:cubicBezTo>
                    <a:pt x="69" y="48"/>
                    <a:pt x="69" y="48"/>
                    <a:pt x="69" y="48"/>
                  </a:cubicBezTo>
                  <a:cubicBezTo>
                    <a:pt x="71" y="48"/>
                    <a:pt x="71" y="48"/>
                    <a:pt x="71" y="48"/>
                  </a:cubicBezTo>
                  <a:cubicBezTo>
                    <a:pt x="71" y="48"/>
                    <a:pt x="71" y="48"/>
                    <a:pt x="71" y="48"/>
                  </a:cubicBezTo>
                  <a:cubicBezTo>
                    <a:pt x="72" y="49"/>
                    <a:pt x="72" y="49"/>
                    <a:pt x="72" y="49"/>
                  </a:cubicBezTo>
                  <a:cubicBezTo>
                    <a:pt x="73" y="49"/>
                    <a:pt x="73" y="49"/>
                    <a:pt x="73" y="49"/>
                  </a:cubicBezTo>
                  <a:cubicBezTo>
                    <a:pt x="73" y="49"/>
                    <a:pt x="73" y="49"/>
                    <a:pt x="73" y="49"/>
                  </a:cubicBezTo>
                  <a:cubicBezTo>
                    <a:pt x="74" y="49"/>
                    <a:pt x="74" y="49"/>
                    <a:pt x="74" y="49"/>
                  </a:cubicBezTo>
                  <a:cubicBezTo>
                    <a:pt x="74" y="50"/>
                    <a:pt x="74" y="50"/>
                    <a:pt x="74" y="50"/>
                  </a:cubicBezTo>
                  <a:cubicBezTo>
                    <a:pt x="74" y="50"/>
                    <a:pt x="74" y="50"/>
                    <a:pt x="74" y="50"/>
                  </a:cubicBezTo>
                  <a:cubicBezTo>
                    <a:pt x="71" y="51"/>
                    <a:pt x="71" y="51"/>
                    <a:pt x="71" y="51"/>
                  </a:cubicBezTo>
                  <a:close/>
                  <a:moveTo>
                    <a:pt x="68" y="58"/>
                  </a:moveTo>
                  <a:cubicBezTo>
                    <a:pt x="68" y="57"/>
                    <a:pt x="68" y="57"/>
                    <a:pt x="68" y="57"/>
                  </a:cubicBezTo>
                  <a:cubicBezTo>
                    <a:pt x="68" y="55"/>
                    <a:pt x="68" y="55"/>
                    <a:pt x="68" y="55"/>
                  </a:cubicBezTo>
                  <a:cubicBezTo>
                    <a:pt x="67" y="55"/>
                    <a:pt x="67" y="55"/>
                    <a:pt x="67" y="55"/>
                  </a:cubicBezTo>
                  <a:cubicBezTo>
                    <a:pt x="67" y="57"/>
                    <a:pt x="67" y="57"/>
                    <a:pt x="67" y="57"/>
                  </a:cubicBezTo>
                  <a:cubicBezTo>
                    <a:pt x="66" y="57"/>
                    <a:pt x="66" y="57"/>
                    <a:pt x="66" y="57"/>
                  </a:cubicBezTo>
                  <a:cubicBezTo>
                    <a:pt x="67" y="58"/>
                    <a:pt x="67" y="58"/>
                    <a:pt x="67" y="58"/>
                  </a:cubicBezTo>
                  <a:cubicBezTo>
                    <a:pt x="68" y="59"/>
                    <a:pt x="68" y="59"/>
                    <a:pt x="68" y="59"/>
                  </a:cubicBezTo>
                  <a:cubicBezTo>
                    <a:pt x="68" y="58"/>
                    <a:pt x="68" y="58"/>
                    <a:pt x="68" y="58"/>
                  </a:cubicBezTo>
                  <a:close/>
                  <a:moveTo>
                    <a:pt x="70" y="58"/>
                  </a:moveTo>
                  <a:cubicBezTo>
                    <a:pt x="70" y="58"/>
                    <a:pt x="70" y="58"/>
                    <a:pt x="70" y="58"/>
                  </a:cubicBezTo>
                  <a:cubicBezTo>
                    <a:pt x="71" y="57"/>
                    <a:pt x="71" y="57"/>
                    <a:pt x="71" y="57"/>
                  </a:cubicBezTo>
                  <a:cubicBezTo>
                    <a:pt x="70" y="56"/>
                    <a:pt x="70" y="56"/>
                    <a:pt x="70" y="56"/>
                  </a:cubicBezTo>
                  <a:cubicBezTo>
                    <a:pt x="69" y="55"/>
                    <a:pt x="69" y="55"/>
                    <a:pt x="69" y="55"/>
                  </a:cubicBezTo>
                  <a:cubicBezTo>
                    <a:pt x="68" y="55"/>
                    <a:pt x="68" y="55"/>
                    <a:pt x="68" y="55"/>
                  </a:cubicBezTo>
                  <a:cubicBezTo>
                    <a:pt x="68" y="56"/>
                    <a:pt x="68" y="56"/>
                    <a:pt x="68" y="56"/>
                  </a:cubicBezTo>
                  <a:cubicBezTo>
                    <a:pt x="70" y="58"/>
                    <a:pt x="70" y="58"/>
                    <a:pt x="70" y="58"/>
                  </a:cubicBezTo>
                  <a:close/>
                  <a:moveTo>
                    <a:pt x="72" y="56"/>
                  </a:moveTo>
                  <a:cubicBezTo>
                    <a:pt x="72" y="56"/>
                    <a:pt x="73" y="57"/>
                    <a:pt x="73" y="57"/>
                  </a:cubicBezTo>
                  <a:cubicBezTo>
                    <a:pt x="73" y="56"/>
                    <a:pt x="73" y="56"/>
                    <a:pt x="73" y="56"/>
                  </a:cubicBezTo>
                  <a:cubicBezTo>
                    <a:pt x="73" y="55"/>
                    <a:pt x="73" y="55"/>
                    <a:pt x="73" y="55"/>
                  </a:cubicBezTo>
                  <a:cubicBezTo>
                    <a:pt x="72" y="55"/>
                    <a:pt x="72" y="55"/>
                    <a:pt x="72" y="55"/>
                  </a:cubicBezTo>
                  <a:cubicBezTo>
                    <a:pt x="71" y="55"/>
                    <a:pt x="71" y="55"/>
                    <a:pt x="71" y="55"/>
                  </a:cubicBezTo>
                  <a:cubicBezTo>
                    <a:pt x="72" y="56"/>
                    <a:pt x="72" y="56"/>
                    <a:pt x="72" y="56"/>
                  </a:cubicBezTo>
                  <a:close/>
                  <a:moveTo>
                    <a:pt x="72" y="60"/>
                  </a:moveTo>
                  <a:cubicBezTo>
                    <a:pt x="72" y="59"/>
                    <a:pt x="72" y="59"/>
                    <a:pt x="72" y="59"/>
                  </a:cubicBezTo>
                  <a:cubicBezTo>
                    <a:pt x="73" y="58"/>
                    <a:pt x="73" y="58"/>
                    <a:pt x="73" y="58"/>
                  </a:cubicBezTo>
                  <a:cubicBezTo>
                    <a:pt x="72" y="57"/>
                    <a:pt x="72" y="57"/>
                    <a:pt x="72" y="57"/>
                  </a:cubicBezTo>
                  <a:cubicBezTo>
                    <a:pt x="71" y="57"/>
                    <a:pt x="71" y="57"/>
                    <a:pt x="71" y="57"/>
                  </a:cubicBezTo>
                  <a:cubicBezTo>
                    <a:pt x="71" y="57"/>
                    <a:pt x="71" y="57"/>
                    <a:pt x="71" y="57"/>
                  </a:cubicBezTo>
                  <a:cubicBezTo>
                    <a:pt x="71" y="58"/>
                    <a:pt x="71" y="58"/>
                    <a:pt x="71" y="58"/>
                  </a:cubicBezTo>
                  <a:cubicBezTo>
                    <a:pt x="71" y="59"/>
                    <a:pt x="71" y="59"/>
                    <a:pt x="71" y="59"/>
                  </a:cubicBezTo>
                  <a:cubicBezTo>
                    <a:pt x="72" y="60"/>
                    <a:pt x="72" y="60"/>
                    <a:pt x="72" y="60"/>
                  </a:cubicBezTo>
                  <a:close/>
                  <a:moveTo>
                    <a:pt x="70" y="63"/>
                  </a:moveTo>
                  <a:cubicBezTo>
                    <a:pt x="70" y="62"/>
                    <a:pt x="70" y="62"/>
                    <a:pt x="70" y="62"/>
                  </a:cubicBezTo>
                  <a:cubicBezTo>
                    <a:pt x="69" y="62"/>
                    <a:pt x="69" y="62"/>
                    <a:pt x="69" y="62"/>
                  </a:cubicBezTo>
                  <a:cubicBezTo>
                    <a:pt x="68" y="61"/>
                    <a:pt x="68" y="61"/>
                    <a:pt x="68" y="61"/>
                  </a:cubicBezTo>
                  <a:cubicBezTo>
                    <a:pt x="67" y="61"/>
                    <a:pt x="67" y="61"/>
                    <a:pt x="67" y="61"/>
                  </a:cubicBezTo>
                  <a:cubicBezTo>
                    <a:pt x="66" y="61"/>
                    <a:pt x="66" y="61"/>
                    <a:pt x="66" y="61"/>
                  </a:cubicBezTo>
                  <a:cubicBezTo>
                    <a:pt x="67" y="62"/>
                    <a:pt x="67" y="62"/>
                    <a:pt x="67" y="62"/>
                  </a:cubicBezTo>
                  <a:cubicBezTo>
                    <a:pt x="67" y="63"/>
                    <a:pt x="67" y="63"/>
                    <a:pt x="67" y="63"/>
                  </a:cubicBezTo>
                  <a:cubicBezTo>
                    <a:pt x="66" y="64"/>
                    <a:pt x="66" y="64"/>
                    <a:pt x="66" y="64"/>
                  </a:cubicBezTo>
                  <a:cubicBezTo>
                    <a:pt x="66" y="65"/>
                    <a:pt x="66" y="65"/>
                    <a:pt x="66" y="65"/>
                  </a:cubicBezTo>
                  <a:cubicBezTo>
                    <a:pt x="68" y="65"/>
                    <a:pt x="68" y="65"/>
                    <a:pt x="68" y="65"/>
                  </a:cubicBezTo>
                  <a:cubicBezTo>
                    <a:pt x="70" y="64"/>
                    <a:pt x="70" y="64"/>
                    <a:pt x="70" y="64"/>
                  </a:cubicBezTo>
                  <a:cubicBezTo>
                    <a:pt x="70" y="63"/>
                    <a:pt x="70" y="63"/>
                    <a:pt x="70" y="63"/>
                  </a:cubicBezTo>
                  <a:close/>
                  <a:moveTo>
                    <a:pt x="71" y="61"/>
                  </a:moveTo>
                  <a:cubicBezTo>
                    <a:pt x="71" y="62"/>
                    <a:pt x="71" y="62"/>
                    <a:pt x="71" y="62"/>
                  </a:cubicBezTo>
                  <a:cubicBezTo>
                    <a:pt x="72" y="63"/>
                    <a:pt x="72" y="63"/>
                    <a:pt x="72" y="63"/>
                  </a:cubicBezTo>
                  <a:cubicBezTo>
                    <a:pt x="72" y="63"/>
                    <a:pt x="72" y="63"/>
                    <a:pt x="72" y="63"/>
                  </a:cubicBezTo>
                  <a:cubicBezTo>
                    <a:pt x="72" y="62"/>
                    <a:pt x="72" y="62"/>
                    <a:pt x="72" y="62"/>
                  </a:cubicBezTo>
                  <a:cubicBezTo>
                    <a:pt x="72" y="61"/>
                    <a:pt x="72" y="61"/>
                    <a:pt x="72" y="61"/>
                  </a:cubicBezTo>
                  <a:cubicBezTo>
                    <a:pt x="71" y="61"/>
                    <a:pt x="71" y="61"/>
                    <a:pt x="71" y="61"/>
                  </a:cubicBezTo>
                  <a:close/>
                  <a:moveTo>
                    <a:pt x="81" y="47"/>
                  </a:moveTo>
                  <a:cubicBezTo>
                    <a:pt x="81" y="46"/>
                    <a:pt x="81" y="46"/>
                    <a:pt x="81" y="46"/>
                  </a:cubicBezTo>
                  <a:cubicBezTo>
                    <a:pt x="82" y="45"/>
                    <a:pt x="82" y="45"/>
                    <a:pt x="82" y="45"/>
                  </a:cubicBezTo>
                  <a:cubicBezTo>
                    <a:pt x="82" y="44"/>
                    <a:pt x="82" y="44"/>
                    <a:pt x="82" y="44"/>
                  </a:cubicBezTo>
                  <a:cubicBezTo>
                    <a:pt x="83" y="43"/>
                    <a:pt x="83" y="43"/>
                    <a:pt x="83" y="43"/>
                  </a:cubicBezTo>
                  <a:cubicBezTo>
                    <a:pt x="83" y="43"/>
                    <a:pt x="83" y="43"/>
                    <a:pt x="83" y="43"/>
                  </a:cubicBezTo>
                  <a:cubicBezTo>
                    <a:pt x="84" y="45"/>
                    <a:pt x="84" y="45"/>
                    <a:pt x="84" y="45"/>
                  </a:cubicBezTo>
                  <a:cubicBezTo>
                    <a:pt x="84" y="45"/>
                    <a:pt x="84" y="45"/>
                    <a:pt x="84" y="45"/>
                  </a:cubicBezTo>
                  <a:cubicBezTo>
                    <a:pt x="84" y="46"/>
                    <a:pt x="84" y="46"/>
                    <a:pt x="84" y="46"/>
                  </a:cubicBezTo>
                  <a:cubicBezTo>
                    <a:pt x="83" y="47"/>
                    <a:pt x="83" y="47"/>
                    <a:pt x="83" y="47"/>
                  </a:cubicBezTo>
                  <a:cubicBezTo>
                    <a:pt x="83" y="47"/>
                    <a:pt x="83" y="47"/>
                    <a:pt x="83" y="47"/>
                  </a:cubicBezTo>
                  <a:cubicBezTo>
                    <a:pt x="82" y="47"/>
                    <a:pt x="82" y="47"/>
                    <a:pt x="82" y="47"/>
                  </a:cubicBezTo>
                  <a:cubicBezTo>
                    <a:pt x="81" y="47"/>
                    <a:pt x="81" y="47"/>
                    <a:pt x="81" y="47"/>
                  </a:cubicBezTo>
                  <a:close/>
                  <a:moveTo>
                    <a:pt x="74" y="60"/>
                  </a:moveTo>
                  <a:cubicBezTo>
                    <a:pt x="74" y="61"/>
                    <a:pt x="74" y="61"/>
                    <a:pt x="74" y="61"/>
                  </a:cubicBezTo>
                  <a:cubicBezTo>
                    <a:pt x="75" y="61"/>
                    <a:pt x="75" y="61"/>
                    <a:pt x="75" y="61"/>
                  </a:cubicBezTo>
                  <a:cubicBezTo>
                    <a:pt x="76" y="61"/>
                    <a:pt x="76" y="61"/>
                    <a:pt x="76" y="61"/>
                  </a:cubicBezTo>
                  <a:cubicBezTo>
                    <a:pt x="77" y="61"/>
                    <a:pt x="77" y="61"/>
                    <a:pt x="77" y="61"/>
                  </a:cubicBezTo>
                  <a:cubicBezTo>
                    <a:pt x="76" y="60"/>
                    <a:pt x="76" y="60"/>
                    <a:pt x="76" y="60"/>
                  </a:cubicBezTo>
                  <a:cubicBezTo>
                    <a:pt x="76" y="59"/>
                    <a:pt x="76" y="59"/>
                    <a:pt x="76" y="59"/>
                  </a:cubicBezTo>
                  <a:cubicBezTo>
                    <a:pt x="75" y="59"/>
                    <a:pt x="75" y="59"/>
                    <a:pt x="75" y="59"/>
                  </a:cubicBezTo>
                  <a:cubicBezTo>
                    <a:pt x="74" y="60"/>
                    <a:pt x="74" y="60"/>
                    <a:pt x="74" y="60"/>
                  </a:cubicBezTo>
                  <a:cubicBezTo>
                    <a:pt x="74" y="60"/>
                    <a:pt x="74" y="60"/>
                    <a:pt x="74" y="60"/>
                  </a:cubicBezTo>
                  <a:close/>
                  <a:moveTo>
                    <a:pt x="74" y="58"/>
                  </a:moveTo>
                  <a:cubicBezTo>
                    <a:pt x="75" y="58"/>
                    <a:pt x="75" y="58"/>
                    <a:pt x="75" y="58"/>
                  </a:cubicBezTo>
                  <a:cubicBezTo>
                    <a:pt x="75" y="57"/>
                    <a:pt x="75" y="57"/>
                    <a:pt x="75" y="57"/>
                  </a:cubicBezTo>
                  <a:cubicBezTo>
                    <a:pt x="75" y="56"/>
                    <a:pt x="75" y="56"/>
                    <a:pt x="75" y="56"/>
                  </a:cubicBezTo>
                  <a:cubicBezTo>
                    <a:pt x="75" y="57"/>
                    <a:pt x="75" y="57"/>
                    <a:pt x="75" y="57"/>
                  </a:cubicBezTo>
                  <a:cubicBezTo>
                    <a:pt x="74" y="58"/>
                    <a:pt x="74" y="58"/>
                    <a:pt x="74" y="58"/>
                  </a:cubicBezTo>
                  <a:close/>
                  <a:moveTo>
                    <a:pt x="76" y="57"/>
                  </a:moveTo>
                  <a:cubicBezTo>
                    <a:pt x="76" y="57"/>
                    <a:pt x="76" y="57"/>
                    <a:pt x="76" y="57"/>
                  </a:cubicBezTo>
                  <a:cubicBezTo>
                    <a:pt x="77" y="58"/>
                    <a:pt x="77" y="58"/>
                    <a:pt x="77" y="58"/>
                  </a:cubicBezTo>
                  <a:cubicBezTo>
                    <a:pt x="78" y="57"/>
                    <a:pt x="78" y="57"/>
                    <a:pt x="78" y="57"/>
                  </a:cubicBezTo>
                  <a:cubicBezTo>
                    <a:pt x="78" y="57"/>
                    <a:pt x="78" y="57"/>
                    <a:pt x="78" y="57"/>
                  </a:cubicBezTo>
                  <a:cubicBezTo>
                    <a:pt x="78" y="56"/>
                    <a:pt x="78" y="56"/>
                    <a:pt x="78" y="56"/>
                  </a:cubicBezTo>
                  <a:cubicBezTo>
                    <a:pt x="77" y="56"/>
                    <a:pt x="77" y="56"/>
                    <a:pt x="77" y="56"/>
                  </a:cubicBezTo>
                  <a:cubicBezTo>
                    <a:pt x="77" y="57"/>
                    <a:pt x="77" y="57"/>
                    <a:pt x="77" y="57"/>
                  </a:cubicBezTo>
                  <a:cubicBezTo>
                    <a:pt x="76" y="57"/>
                    <a:pt x="76" y="57"/>
                    <a:pt x="76" y="57"/>
                  </a:cubicBezTo>
                  <a:close/>
                  <a:moveTo>
                    <a:pt x="76" y="52"/>
                  </a:moveTo>
                  <a:cubicBezTo>
                    <a:pt x="76" y="53"/>
                    <a:pt x="76" y="53"/>
                    <a:pt x="76" y="53"/>
                  </a:cubicBezTo>
                  <a:cubicBezTo>
                    <a:pt x="75" y="53"/>
                    <a:pt x="75" y="53"/>
                    <a:pt x="75" y="53"/>
                  </a:cubicBezTo>
                  <a:cubicBezTo>
                    <a:pt x="74" y="52"/>
                    <a:pt x="74" y="52"/>
                    <a:pt x="74" y="52"/>
                  </a:cubicBezTo>
                  <a:cubicBezTo>
                    <a:pt x="74" y="51"/>
                    <a:pt x="74" y="51"/>
                    <a:pt x="74" y="51"/>
                  </a:cubicBezTo>
                  <a:cubicBezTo>
                    <a:pt x="75" y="50"/>
                    <a:pt x="75" y="50"/>
                    <a:pt x="75" y="50"/>
                  </a:cubicBezTo>
                  <a:cubicBezTo>
                    <a:pt x="76" y="49"/>
                    <a:pt x="76" y="49"/>
                    <a:pt x="76" y="49"/>
                  </a:cubicBezTo>
                  <a:cubicBezTo>
                    <a:pt x="77" y="50"/>
                    <a:pt x="77" y="50"/>
                    <a:pt x="77" y="50"/>
                  </a:cubicBezTo>
                  <a:cubicBezTo>
                    <a:pt x="78" y="50"/>
                    <a:pt x="78" y="50"/>
                    <a:pt x="78" y="50"/>
                  </a:cubicBezTo>
                  <a:cubicBezTo>
                    <a:pt x="79" y="51"/>
                    <a:pt x="79" y="51"/>
                    <a:pt x="79" y="51"/>
                  </a:cubicBezTo>
                  <a:cubicBezTo>
                    <a:pt x="79" y="52"/>
                    <a:pt x="79" y="52"/>
                    <a:pt x="79" y="52"/>
                  </a:cubicBezTo>
                  <a:cubicBezTo>
                    <a:pt x="78" y="52"/>
                    <a:pt x="78" y="52"/>
                    <a:pt x="78" y="52"/>
                  </a:cubicBezTo>
                  <a:cubicBezTo>
                    <a:pt x="77" y="52"/>
                    <a:pt x="77" y="52"/>
                    <a:pt x="77" y="52"/>
                  </a:cubicBezTo>
                  <a:cubicBezTo>
                    <a:pt x="76" y="52"/>
                    <a:pt x="76" y="52"/>
                    <a:pt x="76" y="52"/>
                  </a:cubicBezTo>
                  <a:close/>
                  <a:moveTo>
                    <a:pt x="81" y="51"/>
                  </a:moveTo>
                  <a:cubicBezTo>
                    <a:pt x="82" y="52"/>
                    <a:pt x="82" y="52"/>
                    <a:pt x="82" y="52"/>
                  </a:cubicBezTo>
                  <a:cubicBezTo>
                    <a:pt x="83" y="52"/>
                    <a:pt x="83" y="52"/>
                    <a:pt x="83" y="52"/>
                  </a:cubicBezTo>
                  <a:cubicBezTo>
                    <a:pt x="84" y="52"/>
                    <a:pt x="84" y="52"/>
                    <a:pt x="84" y="52"/>
                  </a:cubicBezTo>
                  <a:cubicBezTo>
                    <a:pt x="84" y="51"/>
                    <a:pt x="84" y="51"/>
                    <a:pt x="84" y="51"/>
                  </a:cubicBezTo>
                  <a:cubicBezTo>
                    <a:pt x="83" y="50"/>
                    <a:pt x="83" y="50"/>
                    <a:pt x="83" y="50"/>
                  </a:cubicBezTo>
                  <a:cubicBezTo>
                    <a:pt x="83" y="51"/>
                    <a:pt x="83" y="51"/>
                    <a:pt x="83" y="51"/>
                  </a:cubicBezTo>
                  <a:cubicBezTo>
                    <a:pt x="82" y="51"/>
                    <a:pt x="82" y="51"/>
                    <a:pt x="82" y="51"/>
                  </a:cubicBezTo>
                  <a:cubicBezTo>
                    <a:pt x="81" y="51"/>
                    <a:pt x="81" y="51"/>
                    <a:pt x="81" y="51"/>
                  </a:cubicBezTo>
                  <a:close/>
                  <a:moveTo>
                    <a:pt x="84" y="63"/>
                  </a:moveTo>
                  <a:cubicBezTo>
                    <a:pt x="84" y="62"/>
                    <a:pt x="84" y="62"/>
                    <a:pt x="84" y="62"/>
                  </a:cubicBezTo>
                  <a:cubicBezTo>
                    <a:pt x="83" y="61"/>
                    <a:pt x="83" y="61"/>
                    <a:pt x="83" y="61"/>
                  </a:cubicBezTo>
                  <a:cubicBezTo>
                    <a:pt x="83" y="60"/>
                    <a:pt x="83" y="60"/>
                    <a:pt x="83" y="60"/>
                  </a:cubicBezTo>
                  <a:cubicBezTo>
                    <a:pt x="83" y="59"/>
                    <a:pt x="83" y="59"/>
                    <a:pt x="83" y="59"/>
                  </a:cubicBezTo>
                  <a:cubicBezTo>
                    <a:pt x="82" y="57"/>
                    <a:pt x="82" y="57"/>
                    <a:pt x="82" y="57"/>
                  </a:cubicBezTo>
                  <a:cubicBezTo>
                    <a:pt x="81" y="57"/>
                    <a:pt x="81" y="57"/>
                    <a:pt x="81" y="57"/>
                  </a:cubicBezTo>
                  <a:cubicBezTo>
                    <a:pt x="81" y="57"/>
                    <a:pt x="81" y="57"/>
                    <a:pt x="81" y="57"/>
                  </a:cubicBezTo>
                  <a:cubicBezTo>
                    <a:pt x="79" y="57"/>
                    <a:pt x="79" y="57"/>
                    <a:pt x="79" y="57"/>
                  </a:cubicBezTo>
                  <a:cubicBezTo>
                    <a:pt x="78" y="58"/>
                    <a:pt x="78" y="58"/>
                    <a:pt x="78" y="58"/>
                  </a:cubicBezTo>
                  <a:cubicBezTo>
                    <a:pt x="78" y="59"/>
                    <a:pt x="78" y="59"/>
                    <a:pt x="78" y="59"/>
                  </a:cubicBezTo>
                  <a:cubicBezTo>
                    <a:pt x="79" y="61"/>
                    <a:pt x="79" y="61"/>
                    <a:pt x="79" y="61"/>
                  </a:cubicBezTo>
                  <a:cubicBezTo>
                    <a:pt x="79" y="63"/>
                    <a:pt x="79" y="63"/>
                    <a:pt x="79" y="63"/>
                  </a:cubicBezTo>
                  <a:cubicBezTo>
                    <a:pt x="80" y="64"/>
                    <a:pt x="80" y="64"/>
                    <a:pt x="80" y="64"/>
                  </a:cubicBezTo>
                  <a:cubicBezTo>
                    <a:pt x="81" y="64"/>
                    <a:pt x="81" y="64"/>
                    <a:pt x="81" y="64"/>
                  </a:cubicBezTo>
                  <a:cubicBezTo>
                    <a:pt x="82" y="63"/>
                    <a:pt x="82" y="63"/>
                    <a:pt x="82" y="63"/>
                  </a:cubicBezTo>
                  <a:cubicBezTo>
                    <a:pt x="84" y="63"/>
                    <a:pt x="84" y="63"/>
                    <a:pt x="84" y="63"/>
                  </a:cubicBezTo>
                  <a:close/>
                  <a:moveTo>
                    <a:pt x="87" y="62"/>
                  </a:moveTo>
                  <a:cubicBezTo>
                    <a:pt x="87" y="62"/>
                    <a:pt x="87" y="62"/>
                    <a:pt x="87" y="62"/>
                  </a:cubicBezTo>
                  <a:cubicBezTo>
                    <a:pt x="86" y="61"/>
                    <a:pt x="86" y="61"/>
                    <a:pt x="86" y="61"/>
                  </a:cubicBezTo>
                  <a:cubicBezTo>
                    <a:pt x="86" y="60"/>
                    <a:pt x="86" y="60"/>
                    <a:pt x="86" y="60"/>
                  </a:cubicBezTo>
                  <a:cubicBezTo>
                    <a:pt x="87" y="60"/>
                    <a:pt x="87" y="60"/>
                    <a:pt x="87" y="60"/>
                  </a:cubicBezTo>
                  <a:cubicBezTo>
                    <a:pt x="88" y="58"/>
                    <a:pt x="88" y="58"/>
                    <a:pt x="88" y="58"/>
                  </a:cubicBezTo>
                  <a:cubicBezTo>
                    <a:pt x="88" y="58"/>
                    <a:pt x="88" y="58"/>
                    <a:pt x="88" y="58"/>
                  </a:cubicBezTo>
                  <a:cubicBezTo>
                    <a:pt x="90" y="57"/>
                    <a:pt x="90" y="57"/>
                    <a:pt x="90" y="57"/>
                  </a:cubicBezTo>
                  <a:cubicBezTo>
                    <a:pt x="90" y="57"/>
                    <a:pt x="90" y="57"/>
                    <a:pt x="90" y="57"/>
                  </a:cubicBezTo>
                  <a:cubicBezTo>
                    <a:pt x="91" y="56"/>
                    <a:pt x="91" y="56"/>
                    <a:pt x="91" y="56"/>
                  </a:cubicBezTo>
                  <a:cubicBezTo>
                    <a:pt x="90" y="56"/>
                    <a:pt x="90" y="56"/>
                    <a:pt x="90" y="56"/>
                  </a:cubicBezTo>
                  <a:cubicBezTo>
                    <a:pt x="89" y="56"/>
                    <a:pt x="89" y="56"/>
                    <a:pt x="89" y="56"/>
                  </a:cubicBezTo>
                  <a:cubicBezTo>
                    <a:pt x="86" y="55"/>
                    <a:pt x="86" y="55"/>
                    <a:pt x="86" y="55"/>
                  </a:cubicBezTo>
                  <a:cubicBezTo>
                    <a:pt x="85" y="53"/>
                    <a:pt x="85" y="53"/>
                    <a:pt x="85" y="53"/>
                  </a:cubicBezTo>
                  <a:cubicBezTo>
                    <a:pt x="84" y="54"/>
                    <a:pt x="84" y="54"/>
                    <a:pt x="84" y="54"/>
                  </a:cubicBezTo>
                  <a:cubicBezTo>
                    <a:pt x="83" y="54"/>
                    <a:pt x="83" y="54"/>
                    <a:pt x="83" y="54"/>
                  </a:cubicBezTo>
                  <a:cubicBezTo>
                    <a:pt x="83" y="54"/>
                    <a:pt x="83" y="54"/>
                    <a:pt x="83" y="54"/>
                  </a:cubicBezTo>
                  <a:cubicBezTo>
                    <a:pt x="83" y="55"/>
                    <a:pt x="83" y="55"/>
                    <a:pt x="83" y="55"/>
                  </a:cubicBezTo>
                  <a:cubicBezTo>
                    <a:pt x="84" y="58"/>
                    <a:pt x="84" y="58"/>
                    <a:pt x="84" y="58"/>
                  </a:cubicBezTo>
                  <a:cubicBezTo>
                    <a:pt x="84" y="60"/>
                    <a:pt x="84" y="60"/>
                    <a:pt x="84" y="60"/>
                  </a:cubicBezTo>
                  <a:cubicBezTo>
                    <a:pt x="85" y="62"/>
                    <a:pt x="85" y="62"/>
                    <a:pt x="85" y="62"/>
                  </a:cubicBezTo>
                  <a:cubicBezTo>
                    <a:pt x="86" y="62"/>
                    <a:pt x="86" y="62"/>
                    <a:pt x="86" y="62"/>
                  </a:cubicBezTo>
                  <a:cubicBezTo>
                    <a:pt x="87" y="62"/>
                    <a:pt x="87" y="62"/>
                    <a:pt x="87" y="62"/>
                  </a:cubicBezTo>
                  <a:close/>
                  <a:moveTo>
                    <a:pt x="91" y="62"/>
                  </a:moveTo>
                  <a:cubicBezTo>
                    <a:pt x="91" y="63"/>
                    <a:pt x="91" y="63"/>
                    <a:pt x="91" y="63"/>
                  </a:cubicBezTo>
                  <a:cubicBezTo>
                    <a:pt x="92" y="64"/>
                    <a:pt x="92" y="64"/>
                    <a:pt x="92" y="64"/>
                  </a:cubicBezTo>
                  <a:cubicBezTo>
                    <a:pt x="93" y="65"/>
                    <a:pt x="93" y="65"/>
                    <a:pt x="93" y="65"/>
                  </a:cubicBezTo>
                  <a:cubicBezTo>
                    <a:pt x="95" y="65"/>
                    <a:pt x="95" y="65"/>
                    <a:pt x="95" y="65"/>
                  </a:cubicBezTo>
                  <a:cubicBezTo>
                    <a:pt x="96" y="63"/>
                    <a:pt x="96" y="63"/>
                    <a:pt x="96" y="63"/>
                  </a:cubicBezTo>
                  <a:cubicBezTo>
                    <a:pt x="96" y="61"/>
                    <a:pt x="96" y="61"/>
                    <a:pt x="96" y="61"/>
                  </a:cubicBezTo>
                  <a:cubicBezTo>
                    <a:pt x="94" y="61"/>
                    <a:pt x="94" y="61"/>
                    <a:pt x="94" y="61"/>
                  </a:cubicBezTo>
                  <a:cubicBezTo>
                    <a:pt x="93" y="61"/>
                    <a:pt x="93" y="61"/>
                    <a:pt x="93" y="61"/>
                  </a:cubicBezTo>
                  <a:cubicBezTo>
                    <a:pt x="91" y="62"/>
                    <a:pt x="91" y="62"/>
                    <a:pt x="91" y="62"/>
                  </a:cubicBezTo>
                  <a:close/>
                  <a:moveTo>
                    <a:pt x="91" y="65"/>
                  </a:moveTo>
                  <a:cubicBezTo>
                    <a:pt x="91" y="66"/>
                    <a:pt x="91" y="66"/>
                    <a:pt x="91" y="66"/>
                  </a:cubicBezTo>
                  <a:cubicBezTo>
                    <a:pt x="92" y="66"/>
                    <a:pt x="92" y="66"/>
                    <a:pt x="92" y="66"/>
                  </a:cubicBezTo>
                  <a:cubicBezTo>
                    <a:pt x="92" y="67"/>
                    <a:pt x="92" y="67"/>
                    <a:pt x="92" y="67"/>
                  </a:cubicBezTo>
                  <a:cubicBezTo>
                    <a:pt x="93" y="66"/>
                    <a:pt x="93" y="66"/>
                    <a:pt x="93" y="66"/>
                  </a:cubicBezTo>
                  <a:cubicBezTo>
                    <a:pt x="92" y="65"/>
                    <a:pt x="92" y="65"/>
                    <a:pt x="92" y="65"/>
                  </a:cubicBezTo>
                  <a:cubicBezTo>
                    <a:pt x="91" y="65"/>
                    <a:pt x="91" y="65"/>
                    <a:pt x="91" y="65"/>
                  </a:cubicBezTo>
                  <a:close/>
                  <a:moveTo>
                    <a:pt x="91" y="25"/>
                  </a:moveTo>
                  <a:cubicBezTo>
                    <a:pt x="92" y="24"/>
                    <a:pt x="92" y="24"/>
                    <a:pt x="92" y="24"/>
                  </a:cubicBezTo>
                  <a:cubicBezTo>
                    <a:pt x="92" y="24"/>
                    <a:pt x="92" y="24"/>
                    <a:pt x="92" y="24"/>
                  </a:cubicBezTo>
                  <a:cubicBezTo>
                    <a:pt x="93" y="23"/>
                    <a:pt x="93" y="23"/>
                    <a:pt x="93" y="23"/>
                  </a:cubicBezTo>
                  <a:cubicBezTo>
                    <a:pt x="94" y="23"/>
                    <a:pt x="94" y="23"/>
                    <a:pt x="94" y="23"/>
                  </a:cubicBezTo>
                  <a:cubicBezTo>
                    <a:pt x="95" y="24"/>
                    <a:pt x="95" y="24"/>
                    <a:pt x="95" y="24"/>
                  </a:cubicBezTo>
                  <a:cubicBezTo>
                    <a:pt x="96" y="24"/>
                    <a:pt x="96" y="24"/>
                    <a:pt x="96" y="24"/>
                  </a:cubicBezTo>
                  <a:cubicBezTo>
                    <a:pt x="96" y="25"/>
                    <a:pt x="96" y="25"/>
                    <a:pt x="96" y="25"/>
                  </a:cubicBezTo>
                  <a:cubicBezTo>
                    <a:pt x="95" y="26"/>
                    <a:pt x="95" y="26"/>
                    <a:pt x="95" y="26"/>
                  </a:cubicBezTo>
                  <a:cubicBezTo>
                    <a:pt x="94" y="26"/>
                    <a:pt x="94" y="26"/>
                    <a:pt x="94" y="26"/>
                  </a:cubicBezTo>
                  <a:cubicBezTo>
                    <a:pt x="93" y="25"/>
                    <a:pt x="93" y="25"/>
                    <a:pt x="93" y="25"/>
                  </a:cubicBezTo>
                  <a:cubicBezTo>
                    <a:pt x="91" y="25"/>
                    <a:pt x="91" y="25"/>
                    <a:pt x="91" y="25"/>
                  </a:cubicBezTo>
                  <a:cubicBezTo>
                    <a:pt x="91" y="25"/>
                    <a:pt x="91" y="25"/>
                    <a:pt x="91" y="25"/>
                  </a:cubicBezTo>
                  <a:close/>
                  <a:moveTo>
                    <a:pt x="93" y="42"/>
                  </a:moveTo>
                  <a:cubicBezTo>
                    <a:pt x="94" y="41"/>
                    <a:pt x="94" y="41"/>
                    <a:pt x="94" y="41"/>
                  </a:cubicBezTo>
                  <a:cubicBezTo>
                    <a:pt x="95" y="40"/>
                    <a:pt x="95" y="40"/>
                    <a:pt x="95" y="40"/>
                  </a:cubicBezTo>
                  <a:cubicBezTo>
                    <a:pt x="95" y="40"/>
                    <a:pt x="95" y="40"/>
                    <a:pt x="95" y="40"/>
                  </a:cubicBezTo>
                  <a:cubicBezTo>
                    <a:pt x="94" y="39"/>
                    <a:pt x="94" y="39"/>
                    <a:pt x="94" y="39"/>
                  </a:cubicBezTo>
                  <a:cubicBezTo>
                    <a:pt x="93" y="38"/>
                    <a:pt x="93" y="38"/>
                    <a:pt x="93" y="38"/>
                  </a:cubicBezTo>
                  <a:cubicBezTo>
                    <a:pt x="92" y="38"/>
                    <a:pt x="92" y="38"/>
                    <a:pt x="92" y="38"/>
                  </a:cubicBezTo>
                  <a:cubicBezTo>
                    <a:pt x="90" y="38"/>
                    <a:pt x="90" y="38"/>
                    <a:pt x="90" y="38"/>
                  </a:cubicBezTo>
                  <a:cubicBezTo>
                    <a:pt x="89" y="39"/>
                    <a:pt x="89" y="39"/>
                    <a:pt x="89" y="39"/>
                  </a:cubicBezTo>
                  <a:cubicBezTo>
                    <a:pt x="88" y="40"/>
                    <a:pt x="88" y="40"/>
                    <a:pt x="88" y="40"/>
                  </a:cubicBezTo>
                  <a:cubicBezTo>
                    <a:pt x="89" y="41"/>
                    <a:pt x="89" y="41"/>
                    <a:pt x="89" y="41"/>
                  </a:cubicBezTo>
                  <a:cubicBezTo>
                    <a:pt x="91" y="42"/>
                    <a:pt x="91" y="42"/>
                    <a:pt x="91" y="42"/>
                  </a:cubicBezTo>
                  <a:cubicBezTo>
                    <a:pt x="92" y="43"/>
                    <a:pt x="92" y="43"/>
                    <a:pt x="92" y="43"/>
                  </a:cubicBezTo>
                  <a:cubicBezTo>
                    <a:pt x="93" y="42"/>
                    <a:pt x="93" y="42"/>
                    <a:pt x="93" y="42"/>
                  </a:cubicBezTo>
                  <a:close/>
                  <a:moveTo>
                    <a:pt x="96" y="40"/>
                  </a:moveTo>
                  <a:cubicBezTo>
                    <a:pt x="96" y="41"/>
                    <a:pt x="96" y="41"/>
                    <a:pt x="96" y="41"/>
                  </a:cubicBezTo>
                  <a:cubicBezTo>
                    <a:pt x="96" y="42"/>
                    <a:pt x="96" y="42"/>
                    <a:pt x="96" y="42"/>
                  </a:cubicBezTo>
                  <a:cubicBezTo>
                    <a:pt x="95" y="43"/>
                    <a:pt x="95" y="43"/>
                    <a:pt x="95" y="43"/>
                  </a:cubicBezTo>
                  <a:cubicBezTo>
                    <a:pt x="95" y="43"/>
                    <a:pt x="95" y="43"/>
                    <a:pt x="95" y="43"/>
                  </a:cubicBezTo>
                  <a:cubicBezTo>
                    <a:pt x="94" y="43"/>
                    <a:pt x="94" y="43"/>
                    <a:pt x="94" y="43"/>
                  </a:cubicBezTo>
                  <a:cubicBezTo>
                    <a:pt x="92" y="44"/>
                    <a:pt x="92" y="44"/>
                    <a:pt x="92" y="44"/>
                  </a:cubicBezTo>
                  <a:cubicBezTo>
                    <a:pt x="91" y="45"/>
                    <a:pt x="91" y="45"/>
                    <a:pt x="91" y="45"/>
                  </a:cubicBezTo>
                  <a:cubicBezTo>
                    <a:pt x="90" y="44"/>
                    <a:pt x="90" y="44"/>
                    <a:pt x="90" y="44"/>
                  </a:cubicBezTo>
                  <a:cubicBezTo>
                    <a:pt x="89" y="44"/>
                    <a:pt x="89" y="44"/>
                    <a:pt x="89" y="44"/>
                  </a:cubicBezTo>
                  <a:cubicBezTo>
                    <a:pt x="89" y="45"/>
                    <a:pt x="89" y="45"/>
                    <a:pt x="89" y="45"/>
                  </a:cubicBezTo>
                  <a:cubicBezTo>
                    <a:pt x="90" y="47"/>
                    <a:pt x="90" y="47"/>
                    <a:pt x="90" y="47"/>
                  </a:cubicBezTo>
                  <a:cubicBezTo>
                    <a:pt x="90" y="50"/>
                    <a:pt x="90" y="50"/>
                    <a:pt x="90" y="50"/>
                  </a:cubicBezTo>
                  <a:cubicBezTo>
                    <a:pt x="90" y="52"/>
                    <a:pt x="90" y="52"/>
                    <a:pt x="90" y="52"/>
                  </a:cubicBezTo>
                  <a:cubicBezTo>
                    <a:pt x="92" y="54"/>
                    <a:pt x="92" y="54"/>
                    <a:pt x="92" y="54"/>
                  </a:cubicBezTo>
                  <a:cubicBezTo>
                    <a:pt x="93" y="54"/>
                    <a:pt x="93" y="54"/>
                    <a:pt x="93" y="54"/>
                  </a:cubicBezTo>
                  <a:cubicBezTo>
                    <a:pt x="95" y="53"/>
                    <a:pt x="95" y="53"/>
                    <a:pt x="95" y="53"/>
                  </a:cubicBezTo>
                  <a:cubicBezTo>
                    <a:pt x="97" y="53"/>
                    <a:pt x="97" y="53"/>
                    <a:pt x="97" y="53"/>
                  </a:cubicBezTo>
                  <a:cubicBezTo>
                    <a:pt x="98" y="52"/>
                    <a:pt x="98" y="52"/>
                    <a:pt x="98" y="52"/>
                  </a:cubicBezTo>
                  <a:cubicBezTo>
                    <a:pt x="100" y="52"/>
                    <a:pt x="100" y="52"/>
                    <a:pt x="100" y="52"/>
                  </a:cubicBezTo>
                  <a:cubicBezTo>
                    <a:pt x="100" y="51"/>
                    <a:pt x="100" y="51"/>
                    <a:pt x="100" y="51"/>
                  </a:cubicBezTo>
                  <a:cubicBezTo>
                    <a:pt x="99" y="50"/>
                    <a:pt x="99" y="50"/>
                    <a:pt x="99" y="50"/>
                  </a:cubicBezTo>
                  <a:cubicBezTo>
                    <a:pt x="98" y="49"/>
                    <a:pt x="98" y="49"/>
                    <a:pt x="98" y="49"/>
                  </a:cubicBezTo>
                  <a:cubicBezTo>
                    <a:pt x="96" y="48"/>
                    <a:pt x="96" y="48"/>
                    <a:pt x="96" y="48"/>
                  </a:cubicBezTo>
                  <a:cubicBezTo>
                    <a:pt x="96" y="47"/>
                    <a:pt x="96" y="47"/>
                    <a:pt x="96" y="47"/>
                  </a:cubicBezTo>
                  <a:cubicBezTo>
                    <a:pt x="96" y="46"/>
                    <a:pt x="96" y="46"/>
                    <a:pt x="96" y="46"/>
                  </a:cubicBezTo>
                  <a:cubicBezTo>
                    <a:pt x="97" y="45"/>
                    <a:pt x="97" y="45"/>
                    <a:pt x="97" y="45"/>
                  </a:cubicBezTo>
                  <a:cubicBezTo>
                    <a:pt x="98" y="45"/>
                    <a:pt x="98" y="45"/>
                    <a:pt x="98" y="45"/>
                  </a:cubicBezTo>
                  <a:cubicBezTo>
                    <a:pt x="99" y="45"/>
                    <a:pt x="99" y="45"/>
                    <a:pt x="99" y="45"/>
                  </a:cubicBezTo>
                  <a:cubicBezTo>
                    <a:pt x="99" y="44"/>
                    <a:pt x="99" y="44"/>
                    <a:pt x="99" y="44"/>
                  </a:cubicBezTo>
                  <a:cubicBezTo>
                    <a:pt x="98" y="42"/>
                    <a:pt x="98" y="42"/>
                    <a:pt x="98" y="42"/>
                  </a:cubicBezTo>
                  <a:cubicBezTo>
                    <a:pt x="97" y="42"/>
                    <a:pt x="97" y="42"/>
                    <a:pt x="97" y="42"/>
                  </a:cubicBezTo>
                  <a:cubicBezTo>
                    <a:pt x="96" y="40"/>
                    <a:pt x="96" y="40"/>
                    <a:pt x="96" y="40"/>
                  </a:cubicBezTo>
                  <a:close/>
                  <a:moveTo>
                    <a:pt x="102" y="43"/>
                  </a:moveTo>
                  <a:cubicBezTo>
                    <a:pt x="101" y="42"/>
                    <a:pt x="101" y="42"/>
                    <a:pt x="101" y="42"/>
                  </a:cubicBezTo>
                  <a:cubicBezTo>
                    <a:pt x="101" y="41"/>
                    <a:pt x="101" y="41"/>
                    <a:pt x="101" y="41"/>
                  </a:cubicBezTo>
                  <a:cubicBezTo>
                    <a:pt x="100" y="40"/>
                    <a:pt x="100" y="40"/>
                    <a:pt x="100" y="40"/>
                  </a:cubicBezTo>
                  <a:cubicBezTo>
                    <a:pt x="99" y="40"/>
                    <a:pt x="99" y="40"/>
                    <a:pt x="99" y="40"/>
                  </a:cubicBezTo>
                  <a:cubicBezTo>
                    <a:pt x="98" y="39"/>
                    <a:pt x="98" y="39"/>
                    <a:pt x="98" y="39"/>
                  </a:cubicBezTo>
                  <a:cubicBezTo>
                    <a:pt x="98" y="38"/>
                    <a:pt x="98" y="38"/>
                    <a:pt x="98" y="38"/>
                  </a:cubicBezTo>
                  <a:cubicBezTo>
                    <a:pt x="98" y="37"/>
                    <a:pt x="98" y="37"/>
                    <a:pt x="98" y="37"/>
                  </a:cubicBezTo>
                  <a:cubicBezTo>
                    <a:pt x="98" y="36"/>
                    <a:pt x="98" y="36"/>
                    <a:pt x="98" y="36"/>
                  </a:cubicBezTo>
                  <a:cubicBezTo>
                    <a:pt x="97" y="34"/>
                    <a:pt x="97" y="34"/>
                    <a:pt x="97" y="34"/>
                  </a:cubicBezTo>
                  <a:cubicBezTo>
                    <a:pt x="98" y="33"/>
                    <a:pt x="98" y="33"/>
                    <a:pt x="98" y="33"/>
                  </a:cubicBezTo>
                  <a:cubicBezTo>
                    <a:pt x="99" y="32"/>
                    <a:pt x="99" y="32"/>
                    <a:pt x="99" y="32"/>
                  </a:cubicBezTo>
                  <a:cubicBezTo>
                    <a:pt x="100" y="30"/>
                    <a:pt x="100" y="30"/>
                    <a:pt x="100" y="30"/>
                  </a:cubicBezTo>
                  <a:cubicBezTo>
                    <a:pt x="100" y="30"/>
                    <a:pt x="100" y="30"/>
                    <a:pt x="100" y="30"/>
                  </a:cubicBezTo>
                  <a:cubicBezTo>
                    <a:pt x="100" y="29"/>
                    <a:pt x="100" y="29"/>
                    <a:pt x="100" y="29"/>
                  </a:cubicBezTo>
                  <a:cubicBezTo>
                    <a:pt x="101" y="29"/>
                    <a:pt x="101" y="29"/>
                    <a:pt x="101" y="29"/>
                  </a:cubicBezTo>
                  <a:cubicBezTo>
                    <a:pt x="102" y="29"/>
                    <a:pt x="102" y="29"/>
                    <a:pt x="102" y="29"/>
                  </a:cubicBezTo>
                  <a:cubicBezTo>
                    <a:pt x="103" y="29"/>
                    <a:pt x="103" y="29"/>
                    <a:pt x="103" y="29"/>
                  </a:cubicBezTo>
                  <a:cubicBezTo>
                    <a:pt x="104" y="31"/>
                    <a:pt x="104" y="31"/>
                    <a:pt x="104" y="31"/>
                  </a:cubicBezTo>
                  <a:cubicBezTo>
                    <a:pt x="104" y="33"/>
                    <a:pt x="104" y="33"/>
                    <a:pt x="104" y="33"/>
                  </a:cubicBezTo>
                  <a:cubicBezTo>
                    <a:pt x="104" y="33"/>
                    <a:pt x="104" y="33"/>
                    <a:pt x="104" y="33"/>
                  </a:cubicBezTo>
                  <a:cubicBezTo>
                    <a:pt x="105" y="34"/>
                    <a:pt x="105" y="34"/>
                    <a:pt x="105" y="34"/>
                  </a:cubicBezTo>
                  <a:cubicBezTo>
                    <a:pt x="107" y="35"/>
                    <a:pt x="107" y="35"/>
                    <a:pt x="107" y="35"/>
                  </a:cubicBezTo>
                  <a:cubicBezTo>
                    <a:pt x="107" y="35"/>
                    <a:pt x="107" y="35"/>
                    <a:pt x="107" y="35"/>
                  </a:cubicBezTo>
                  <a:cubicBezTo>
                    <a:pt x="107" y="36"/>
                    <a:pt x="107" y="36"/>
                    <a:pt x="107" y="36"/>
                  </a:cubicBezTo>
                  <a:cubicBezTo>
                    <a:pt x="105" y="37"/>
                    <a:pt x="105" y="37"/>
                    <a:pt x="105" y="37"/>
                  </a:cubicBezTo>
                  <a:cubicBezTo>
                    <a:pt x="103" y="38"/>
                    <a:pt x="103" y="38"/>
                    <a:pt x="103" y="38"/>
                  </a:cubicBezTo>
                  <a:cubicBezTo>
                    <a:pt x="103" y="39"/>
                    <a:pt x="103" y="39"/>
                    <a:pt x="103" y="39"/>
                  </a:cubicBezTo>
                  <a:cubicBezTo>
                    <a:pt x="103" y="40"/>
                    <a:pt x="103" y="40"/>
                    <a:pt x="103" y="40"/>
                  </a:cubicBezTo>
                  <a:cubicBezTo>
                    <a:pt x="103" y="41"/>
                    <a:pt x="103" y="41"/>
                    <a:pt x="103" y="41"/>
                  </a:cubicBezTo>
                  <a:cubicBezTo>
                    <a:pt x="102" y="43"/>
                    <a:pt x="102" y="43"/>
                    <a:pt x="102" y="43"/>
                  </a:cubicBezTo>
                  <a:close/>
                  <a:moveTo>
                    <a:pt x="641" y="78"/>
                  </a:moveTo>
                  <a:cubicBezTo>
                    <a:pt x="642" y="78"/>
                    <a:pt x="642" y="78"/>
                    <a:pt x="642" y="78"/>
                  </a:cubicBezTo>
                  <a:cubicBezTo>
                    <a:pt x="642" y="77"/>
                    <a:pt x="642" y="77"/>
                    <a:pt x="642" y="77"/>
                  </a:cubicBezTo>
                  <a:cubicBezTo>
                    <a:pt x="641" y="77"/>
                    <a:pt x="641" y="77"/>
                    <a:pt x="641" y="77"/>
                  </a:cubicBezTo>
                  <a:cubicBezTo>
                    <a:pt x="641" y="77"/>
                    <a:pt x="641" y="77"/>
                    <a:pt x="641" y="77"/>
                  </a:cubicBezTo>
                  <a:cubicBezTo>
                    <a:pt x="641" y="78"/>
                    <a:pt x="641" y="78"/>
                    <a:pt x="641" y="78"/>
                  </a:cubicBezTo>
                  <a:close/>
                  <a:moveTo>
                    <a:pt x="636" y="77"/>
                  </a:moveTo>
                  <a:cubicBezTo>
                    <a:pt x="637" y="77"/>
                    <a:pt x="637" y="77"/>
                    <a:pt x="637" y="77"/>
                  </a:cubicBezTo>
                  <a:cubicBezTo>
                    <a:pt x="637" y="76"/>
                    <a:pt x="637" y="76"/>
                    <a:pt x="637" y="76"/>
                  </a:cubicBezTo>
                  <a:cubicBezTo>
                    <a:pt x="636" y="76"/>
                    <a:pt x="636" y="76"/>
                    <a:pt x="636" y="76"/>
                  </a:cubicBezTo>
                  <a:cubicBezTo>
                    <a:pt x="636" y="76"/>
                    <a:pt x="636" y="76"/>
                    <a:pt x="636" y="76"/>
                  </a:cubicBezTo>
                  <a:cubicBezTo>
                    <a:pt x="636" y="77"/>
                    <a:pt x="636" y="77"/>
                    <a:pt x="636" y="77"/>
                  </a:cubicBezTo>
                  <a:close/>
                  <a:moveTo>
                    <a:pt x="632" y="79"/>
                  </a:moveTo>
                  <a:cubicBezTo>
                    <a:pt x="632" y="79"/>
                    <a:pt x="632" y="79"/>
                    <a:pt x="632" y="79"/>
                  </a:cubicBezTo>
                  <a:cubicBezTo>
                    <a:pt x="633" y="78"/>
                    <a:pt x="633" y="78"/>
                    <a:pt x="633" y="78"/>
                  </a:cubicBezTo>
                  <a:cubicBezTo>
                    <a:pt x="632" y="77"/>
                    <a:pt x="632" y="77"/>
                    <a:pt x="632" y="77"/>
                  </a:cubicBezTo>
                  <a:cubicBezTo>
                    <a:pt x="631" y="77"/>
                    <a:pt x="631" y="77"/>
                    <a:pt x="631" y="77"/>
                  </a:cubicBezTo>
                  <a:cubicBezTo>
                    <a:pt x="631" y="78"/>
                    <a:pt x="631" y="78"/>
                    <a:pt x="631" y="78"/>
                  </a:cubicBezTo>
                  <a:cubicBezTo>
                    <a:pt x="632" y="79"/>
                    <a:pt x="632" y="79"/>
                    <a:pt x="632" y="79"/>
                  </a:cubicBezTo>
                  <a:close/>
                  <a:moveTo>
                    <a:pt x="741" y="212"/>
                  </a:moveTo>
                  <a:cubicBezTo>
                    <a:pt x="740" y="212"/>
                    <a:pt x="740" y="212"/>
                    <a:pt x="740" y="212"/>
                  </a:cubicBezTo>
                  <a:cubicBezTo>
                    <a:pt x="741" y="214"/>
                    <a:pt x="741" y="214"/>
                    <a:pt x="741" y="214"/>
                  </a:cubicBezTo>
                  <a:cubicBezTo>
                    <a:pt x="741" y="213"/>
                    <a:pt x="741" y="213"/>
                    <a:pt x="741" y="213"/>
                  </a:cubicBezTo>
                  <a:cubicBezTo>
                    <a:pt x="741" y="212"/>
                    <a:pt x="741" y="212"/>
                    <a:pt x="741" y="212"/>
                  </a:cubicBezTo>
                  <a:cubicBezTo>
                    <a:pt x="741" y="212"/>
                    <a:pt x="741" y="212"/>
                    <a:pt x="741" y="212"/>
                  </a:cubicBezTo>
                  <a:cubicBezTo>
                    <a:pt x="741" y="212"/>
                    <a:pt x="741" y="212"/>
                    <a:pt x="741" y="212"/>
                  </a:cubicBezTo>
                  <a:close/>
                  <a:moveTo>
                    <a:pt x="739" y="210"/>
                  </a:moveTo>
                  <a:cubicBezTo>
                    <a:pt x="740" y="211"/>
                    <a:pt x="740" y="211"/>
                    <a:pt x="740" y="211"/>
                  </a:cubicBezTo>
                  <a:cubicBezTo>
                    <a:pt x="741" y="211"/>
                    <a:pt x="741" y="211"/>
                    <a:pt x="741" y="211"/>
                  </a:cubicBezTo>
                  <a:cubicBezTo>
                    <a:pt x="741" y="210"/>
                    <a:pt x="741" y="210"/>
                    <a:pt x="741" y="210"/>
                  </a:cubicBezTo>
                  <a:cubicBezTo>
                    <a:pt x="740" y="209"/>
                    <a:pt x="740" y="209"/>
                    <a:pt x="740" y="209"/>
                  </a:cubicBezTo>
                  <a:cubicBezTo>
                    <a:pt x="739" y="209"/>
                    <a:pt x="739" y="209"/>
                    <a:pt x="739" y="209"/>
                  </a:cubicBezTo>
                  <a:cubicBezTo>
                    <a:pt x="739" y="210"/>
                    <a:pt x="739" y="210"/>
                    <a:pt x="739" y="210"/>
                  </a:cubicBezTo>
                  <a:close/>
                  <a:moveTo>
                    <a:pt x="117" y="133"/>
                  </a:moveTo>
                  <a:cubicBezTo>
                    <a:pt x="118" y="133"/>
                    <a:pt x="118" y="133"/>
                    <a:pt x="118" y="133"/>
                  </a:cubicBezTo>
                  <a:cubicBezTo>
                    <a:pt x="118" y="133"/>
                    <a:pt x="118" y="133"/>
                    <a:pt x="118" y="133"/>
                  </a:cubicBezTo>
                  <a:cubicBezTo>
                    <a:pt x="120" y="131"/>
                    <a:pt x="120" y="131"/>
                    <a:pt x="120" y="131"/>
                  </a:cubicBezTo>
                  <a:cubicBezTo>
                    <a:pt x="120" y="131"/>
                    <a:pt x="120" y="131"/>
                    <a:pt x="120" y="131"/>
                  </a:cubicBezTo>
                  <a:cubicBezTo>
                    <a:pt x="120" y="131"/>
                    <a:pt x="120" y="131"/>
                    <a:pt x="120" y="131"/>
                  </a:cubicBezTo>
                  <a:cubicBezTo>
                    <a:pt x="118" y="132"/>
                    <a:pt x="118" y="132"/>
                    <a:pt x="118" y="132"/>
                  </a:cubicBezTo>
                  <a:cubicBezTo>
                    <a:pt x="118" y="132"/>
                    <a:pt x="118" y="132"/>
                    <a:pt x="118" y="132"/>
                  </a:cubicBezTo>
                  <a:cubicBezTo>
                    <a:pt x="117" y="133"/>
                    <a:pt x="117" y="133"/>
                    <a:pt x="117" y="133"/>
                  </a:cubicBezTo>
                  <a:cubicBezTo>
                    <a:pt x="117" y="133"/>
                    <a:pt x="117" y="133"/>
                    <a:pt x="117" y="133"/>
                  </a:cubicBezTo>
                  <a:close/>
                  <a:moveTo>
                    <a:pt x="110" y="174"/>
                  </a:moveTo>
                  <a:cubicBezTo>
                    <a:pt x="112" y="174"/>
                    <a:pt x="112" y="174"/>
                    <a:pt x="112" y="174"/>
                  </a:cubicBezTo>
                  <a:cubicBezTo>
                    <a:pt x="113" y="173"/>
                    <a:pt x="113" y="173"/>
                    <a:pt x="113" y="173"/>
                  </a:cubicBezTo>
                  <a:cubicBezTo>
                    <a:pt x="115" y="172"/>
                    <a:pt x="115" y="172"/>
                    <a:pt x="115" y="172"/>
                  </a:cubicBezTo>
                  <a:cubicBezTo>
                    <a:pt x="116" y="172"/>
                    <a:pt x="116" y="172"/>
                    <a:pt x="116" y="172"/>
                  </a:cubicBezTo>
                  <a:cubicBezTo>
                    <a:pt x="117" y="173"/>
                    <a:pt x="117" y="173"/>
                    <a:pt x="117" y="173"/>
                  </a:cubicBezTo>
                  <a:cubicBezTo>
                    <a:pt x="118" y="173"/>
                    <a:pt x="118" y="173"/>
                    <a:pt x="118" y="173"/>
                  </a:cubicBezTo>
                  <a:cubicBezTo>
                    <a:pt x="119" y="173"/>
                    <a:pt x="119" y="173"/>
                    <a:pt x="119" y="173"/>
                  </a:cubicBezTo>
                  <a:cubicBezTo>
                    <a:pt x="118" y="172"/>
                    <a:pt x="118" y="172"/>
                    <a:pt x="118" y="172"/>
                  </a:cubicBezTo>
                  <a:cubicBezTo>
                    <a:pt x="119" y="171"/>
                    <a:pt x="119" y="171"/>
                    <a:pt x="119" y="171"/>
                  </a:cubicBezTo>
                  <a:cubicBezTo>
                    <a:pt x="119" y="172"/>
                    <a:pt x="119" y="172"/>
                    <a:pt x="119" y="172"/>
                  </a:cubicBezTo>
                  <a:cubicBezTo>
                    <a:pt x="120" y="173"/>
                    <a:pt x="120" y="173"/>
                    <a:pt x="120" y="173"/>
                  </a:cubicBezTo>
                  <a:cubicBezTo>
                    <a:pt x="121" y="173"/>
                    <a:pt x="121" y="173"/>
                    <a:pt x="121" y="173"/>
                  </a:cubicBezTo>
                  <a:cubicBezTo>
                    <a:pt x="123" y="173"/>
                    <a:pt x="123" y="173"/>
                    <a:pt x="123" y="173"/>
                  </a:cubicBezTo>
                  <a:cubicBezTo>
                    <a:pt x="123" y="173"/>
                    <a:pt x="123" y="173"/>
                    <a:pt x="123" y="173"/>
                  </a:cubicBezTo>
                  <a:cubicBezTo>
                    <a:pt x="124" y="172"/>
                    <a:pt x="124" y="172"/>
                    <a:pt x="124" y="172"/>
                  </a:cubicBezTo>
                  <a:cubicBezTo>
                    <a:pt x="124" y="171"/>
                    <a:pt x="124" y="171"/>
                    <a:pt x="124" y="171"/>
                  </a:cubicBezTo>
                  <a:cubicBezTo>
                    <a:pt x="124" y="169"/>
                    <a:pt x="124" y="169"/>
                    <a:pt x="124" y="169"/>
                  </a:cubicBezTo>
                  <a:cubicBezTo>
                    <a:pt x="125" y="168"/>
                    <a:pt x="125" y="168"/>
                    <a:pt x="125" y="168"/>
                  </a:cubicBezTo>
                  <a:cubicBezTo>
                    <a:pt x="125" y="167"/>
                    <a:pt x="125" y="167"/>
                    <a:pt x="125" y="167"/>
                  </a:cubicBezTo>
                  <a:cubicBezTo>
                    <a:pt x="124" y="166"/>
                    <a:pt x="124" y="166"/>
                    <a:pt x="124" y="166"/>
                  </a:cubicBezTo>
                  <a:cubicBezTo>
                    <a:pt x="124" y="165"/>
                    <a:pt x="124" y="165"/>
                    <a:pt x="124" y="165"/>
                  </a:cubicBezTo>
                  <a:cubicBezTo>
                    <a:pt x="123" y="164"/>
                    <a:pt x="123" y="164"/>
                    <a:pt x="123" y="164"/>
                  </a:cubicBezTo>
                  <a:cubicBezTo>
                    <a:pt x="122" y="164"/>
                    <a:pt x="122" y="164"/>
                    <a:pt x="122" y="164"/>
                  </a:cubicBezTo>
                  <a:cubicBezTo>
                    <a:pt x="121" y="164"/>
                    <a:pt x="121" y="164"/>
                    <a:pt x="121" y="164"/>
                  </a:cubicBezTo>
                  <a:cubicBezTo>
                    <a:pt x="122" y="163"/>
                    <a:pt x="122" y="163"/>
                    <a:pt x="122" y="163"/>
                  </a:cubicBezTo>
                  <a:cubicBezTo>
                    <a:pt x="123" y="164"/>
                    <a:pt x="123" y="164"/>
                    <a:pt x="123" y="164"/>
                  </a:cubicBezTo>
                  <a:cubicBezTo>
                    <a:pt x="124" y="163"/>
                    <a:pt x="124" y="163"/>
                    <a:pt x="124" y="163"/>
                  </a:cubicBezTo>
                  <a:cubicBezTo>
                    <a:pt x="125" y="164"/>
                    <a:pt x="125" y="164"/>
                    <a:pt x="125" y="164"/>
                  </a:cubicBezTo>
                  <a:cubicBezTo>
                    <a:pt x="125" y="165"/>
                    <a:pt x="125" y="165"/>
                    <a:pt x="125" y="165"/>
                  </a:cubicBezTo>
                  <a:cubicBezTo>
                    <a:pt x="125" y="166"/>
                    <a:pt x="125" y="166"/>
                    <a:pt x="125" y="166"/>
                  </a:cubicBezTo>
                  <a:cubicBezTo>
                    <a:pt x="126" y="165"/>
                    <a:pt x="126" y="165"/>
                    <a:pt x="126" y="165"/>
                  </a:cubicBezTo>
                  <a:cubicBezTo>
                    <a:pt x="125" y="163"/>
                    <a:pt x="125" y="163"/>
                    <a:pt x="125" y="163"/>
                  </a:cubicBezTo>
                  <a:cubicBezTo>
                    <a:pt x="124" y="161"/>
                    <a:pt x="124" y="161"/>
                    <a:pt x="124" y="161"/>
                  </a:cubicBezTo>
                  <a:cubicBezTo>
                    <a:pt x="123" y="159"/>
                    <a:pt x="123" y="159"/>
                    <a:pt x="123" y="159"/>
                  </a:cubicBezTo>
                  <a:cubicBezTo>
                    <a:pt x="123" y="159"/>
                    <a:pt x="123" y="159"/>
                    <a:pt x="123" y="159"/>
                  </a:cubicBezTo>
                  <a:cubicBezTo>
                    <a:pt x="124" y="160"/>
                    <a:pt x="124" y="160"/>
                    <a:pt x="124" y="160"/>
                  </a:cubicBezTo>
                  <a:cubicBezTo>
                    <a:pt x="124" y="161"/>
                    <a:pt x="124" y="161"/>
                    <a:pt x="124" y="161"/>
                  </a:cubicBezTo>
                  <a:cubicBezTo>
                    <a:pt x="125" y="161"/>
                    <a:pt x="125" y="161"/>
                    <a:pt x="125" y="161"/>
                  </a:cubicBezTo>
                  <a:cubicBezTo>
                    <a:pt x="126" y="162"/>
                    <a:pt x="126" y="162"/>
                    <a:pt x="126" y="162"/>
                  </a:cubicBezTo>
                  <a:cubicBezTo>
                    <a:pt x="127" y="161"/>
                    <a:pt x="127" y="161"/>
                    <a:pt x="127" y="161"/>
                  </a:cubicBezTo>
                  <a:cubicBezTo>
                    <a:pt x="127" y="160"/>
                    <a:pt x="127" y="160"/>
                    <a:pt x="127" y="160"/>
                  </a:cubicBezTo>
                  <a:cubicBezTo>
                    <a:pt x="126" y="159"/>
                    <a:pt x="126" y="159"/>
                    <a:pt x="126" y="159"/>
                  </a:cubicBezTo>
                  <a:cubicBezTo>
                    <a:pt x="126" y="159"/>
                    <a:pt x="126" y="159"/>
                    <a:pt x="126" y="159"/>
                  </a:cubicBezTo>
                  <a:cubicBezTo>
                    <a:pt x="127" y="157"/>
                    <a:pt x="127" y="157"/>
                    <a:pt x="127" y="157"/>
                  </a:cubicBezTo>
                  <a:cubicBezTo>
                    <a:pt x="127" y="156"/>
                    <a:pt x="127" y="156"/>
                    <a:pt x="127" y="156"/>
                  </a:cubicBezTo>
                  <a:cubicBezTo>
                    <a:pt x="126" y="155"/>
                    <a:pt x="126" y="155"/>
                    <a:pt x="126" y="155"/>
                  </a:cubicBezTo>
                  <a:cubicBezTo>
                    <a:pt x="124" y="153"/>
                    <a:pt x="124" y="153"/>
                    <a:pt x="124" y="153"/>
                  </a:cubicBezTo>
                  <a:cubicBezTo>
                    <a:pt x="125" y="153"/>
                    <a:pt x="125" y="153"/>
                    <a:pt x="125" y="153"/>
                  </a:cubicBezTo>
                  <a:cubicBezTo>
                    <a:pt x="126" y="154"/>
                    <a:pt x="126" y="154"/>
                    <a:pt x="126" y="154"/>
                  </a:cubicBezTo>
                  <a:cubicBezTo>
                    <a:pt x="127" y="154"/>
                    <a:pt x="127" y="154"/>
                    <a:pt x="127" y="154"/>
                  </a:cubicBezTo>
                  <a:cubicBezTo>
                    <a:pt x="128" y="153"/>
                    <a:pt x="128" y="153"/>
                    <a:pt x="128" y="153"/>
                  </a:cubicBezTo>
                  <a:cubicBezTo>
                    <a:pt x="127" y="152"/>
                    <a:pt x="127" y="152"/>
                    <a:pt x="127" y="152"/>
                  </a:cubicBezTo>
                  <a:cubicBezTo>
                    <a:pt x="127" y="152"/>
                    <a:pt x="127" y="152"/>
                    <a:pt x="127" y="152"/>
                  </a:cubicBezTo>
                  <a:cubicBezTo>
                    <a:pt x="127" y="151"/>
                    <a:pt x="127" y="151"/>
                    <a:pt x="127" y="151"/>
                  </a:cubicBezTo>
                  <a:cubicBezTo>
                    <a:pt x="127" y="150"/>
                    <a:pt x="127" y="150"/>
                    <a:pt x="127" y="150"/>
                  </a:cubicBezTo>
                  <a:cubicBezTo>
                    <a:pt x="129" y="151"/>
                    <a:pt x="129" y="151"/>
                    <a:pt x="129" y="151"/>
                  </a:cubicBezTo>
                  <a:cubicBezTo>
                    <a:pt x="130" y="152"/>
                    <a:pt x="130" y="152"/>
                    <a:pt x="130" y="152"/>
                  </a:cubicBezTo>
                  <a:cubicBezTo>
                    <a:pt x="131" y="151"/>
                    <a:pt x="131" y="151"/>
                    <a:pt x="131" y="151"/>
                  </a:cubicBezTo>
                  <a:cubicBezTo>
                    <a:pt x="130" y="151"/>
                    <a:pt x="130" y="151"/>
                    <a:pt x="130" y="151"/>
                  </a:cubicBezTo>
                  <a:cubicBezTo>
                    <a:pt x="130" y="150"/>
                    <a:pt x="130" y="150"/>
                    <a:pt x="130" y="150"/>
                  </a:cubicBezTo>
                  <a:cubicBezTo>
                    <a:pt x="131" y="150"/>
                    <a:pt x="131" y="150"/>
                    <a:pt x="131" y="150"/>
                  </a:cubicBezTo>
                  <a:cubicBezTo>
                    <a:pt x="131" y="150"/>
                    <a:pt x="131" y="150"/>
                    <a:pt x="131" y="150"/>
                  </a:cubicBezTo>
                  <a:cubicBezTo>
                    <a:pt x="132" y="149"/>
                    <a:pt x="132" y="149"/>
                    <a:pt x="132" y="149"/>
                  </a:cubicBezTo>
                  <a:cubicBezTo>
                    <a:pt x="132" y="148"/>
                    <a:pt x="132" y="148"/>
                    <a:pt x="132" y="148"/>
                  </a:cubicBezTo>
                  <a:cubicBezTo>
                    <a:pt x="132" y="148"/>
                    <a:pt x="132" y="148"/>
                    <a:pt x="132" y="148"/>
                  </a:cubicBezTo>
                  <a:cubicBezTo>
                    <a:pt x="132" y="147"/>
                    <a:pt x="132" y="147"/>
                    <a:pt x="132" y="147"/>
                  </a:cubicBezTo>
                  <a:cubicBezTo>
                    <a:pt x="134" y="146"/>
                    <a:pt x="134" y="146"/>
                    <a:pt x="134" y="146"/>
                  </a:cubicBezTo>
                  <a:cubicBezTo>
                    <a:pt x="134" y="146"/>
                    <a:pt x="134" y="146"/>
                    <a:pt x="134" y="146"/>
                  </a:cubicBezTo>
                  <a:cubicBezTo>
                    <a:pt x="133" y="145"/>
                    <a:pt x="133" y="145"/>
                    <a:pt x="133" y="145"/>
                  </a:cubicBezTo>
                  <a:cubicBezTo>
                    <a:pt x="133" y="144"/>
                    <a:pt x="133" y="144"/>
                    <a:pt x="133" y="144"/>
                  </a:cubicBezTo>
                  <a:cubicBezTo>
                    <a:pt x="133" y="143"/>
                    <a:pt x="133" y="143"/>
                    <a:pt x="133" y="143"/>
                  </a:cubicBezTo>
                  <a:cubicBezTo>
                    <a:pt x="134" y="144"/>
                    <a:pt x="134" y="144"/>
                    <a:pt x="134" y="144"/>
                  </a:cubicBezTo>
                  <a:cubicBezTo>
                    <a:pt x="135" y="143"/>
                    <a:pt x="135" y="143"/>
                    <a:pt x="135" y="143"/>
                  </a:cubicBezTo>
                  <a:cubicBezTo>
                    <a:pt x="136" y="141"/>
                    <a:pt x="136" y="141"/>
                    <a:pt x="136" y="141"/>
                  </a:cubicBezTo>
                  <a:cubicBezTo>
                    <a:pt x="137" y="140"/>
                    <a:pt x="137" y="140"/>
                    <a:pt x="137" y="140"/>
                  </a:cubicBezTo>
                  <a:cubicBezTo>
                    <a:pt x="138" y="139"/>
                    <a:pt x="138" y="139"/>
                    <a:pt x="138" y="139"/>
                  </a:cubicBezTo>
                  <a:cubicBezTo>
                    <a:pt x="138" y="137"/>
                    <a:pt x="138" y="137"/>
                    <a:pt x="138" y="137"/>
                  </a:cubicBezTo>
                  <a:cubicBezTo>
                    <a:pt x="139" y="136"/>
                    <a:pt x="139" y="136"/>
                    <a:pt x="139" y="136"/>
                  </a:cubicBezTo>
                  <a:cubicBezTo>
                    <a:pt x="140" y="135"/>
                    <a:pt x="140" y="135"/>
                    <a:pt x="140" y="135"/>
                  </a:cubicBezTo>
                  <a:cubicBezTo>
                    <a:pt x="141" y="132"/>
                    <a:pt x="141" y="132"/>
                    <a:pt x="141" y="132"/>
                  </a:cubicBezTo>
                  <a:cubicBezTo>
                    <a:pt x="142" y="132"/>
                    <a:pt x="142" y="132"/>
                    <a:pt x="142" y="132"/>
                  </a:cubicBezTo>
                  <a:cubicBezTo>
                    <a:pt x="145" y="130"/>
                    <a:pt x="145" y="130"/>
                    <a:pt x="145" y="130"/>
                  </a:cubicBezTo>
                  <a:cubicBezTo>
                    <a:pt x="147" y="128"/>
                    <a:pt x="147" y="128"/>
                    <a:pt x="147" y="128"/>
                  </a:cubicBezTo>
                  <a:cubicBezTo>
                    <a:pt x="149" y="126"/>
                    <a:pt x="149" y="126"/>
                    <a:pt x="149" y="126"/>
                  </a:cubicBezTo>
                  <a:cubicBezTo>
                    <a:pt x="150" y="126"/>
                    <a:pt x="150" y="126"/>
                    <a:pt x="150" y="126"/>
                  </a:cubicBezTo>
                  <a:cubicBezTo>
                    <a:pt x="151" y="124"/>
                    <a:pt x="151" y="124"/>
                    <a:pt x="151" y="124"/>
                  </a:cubicBezTo>
                  <a:cubicBezTo>
                    <a:pt x="153" y="124"/>
                    <a:pt x="153" y="124"/>
                    <a:pt x="153" y="124"/>
                  </a:cubicBezTo>
                  <a:cubicBezTo>
                    <a:pt x="155" y="123"/>
                    <a:pt x="155" y="123"/>
                    <a:pt x="155" y="123"/>
                  </a:cubicBezTo>
                  <a:cubicBezTo>
                    <a:pt x="156" y="121"/>
                    <a:pt x="156" y="121"/>
                    <a:pt x="156" y="121"/>
                  </a:cubicBezTo>
                  <a:cubicBezTo>
                    <a:pt x="157" y="120"/>
                    <a:pt x="157" y="120"/>
                    <a:pt x="157" y="120"/>
                  </a:cubicBezTo>
                  <a:cubicBezTo>
                    <a:pt x="158" y="120"/>
                    <a:pt x="158" y="120"/>
                    <a:pt x="158" y="120"/>
                  </a:cubicBezTo>
                  <a:cubicBezTo>
                    <a:pt x="159" y="120"/>
                    <a:pt x="159" y="120"/>
                    <a:pt x="159" y="120"/>
                  </a:cubicBezTo>
                  <a:cubicBezTo>
                    <a:pt x="159" y="119"/>
                    <a:pt x="159" y="119"/>
                    <a:pt x="159" y="119"/>
                  </a:cubicBezTo>
                  <a:cubicBezTo>
                    <a:pt x="159" y="118"/>
                    <a:pt x="159" y="118"/>
                    <a:pt x="159" y="118"/>
                  </a:cubicBezTo>
                  <a:cubicBezTo>
                    <a:pt x="159" y="117"/>
                    <a:pt x="159" y="117"/>
                    <a:pt x="159" y="117"/>
                  </a:cubicBezTo>
                  <a:cubicBezTo>
                    <a:pt x="159" y="116"/>
                    <a:pt x="159" y="116"/>
                    <a:pt x="159" y="116"/>
                  </a:cubicBezTo>
                  <a:cubicBezTo>
                    <a:pt x="159" y="114"/>
                    <a:pt x="159" y="114"/>
                    <a:pt x="159" y="114"/>
                  </a:cubicBezTo>
                  <a:cubicBezTo>
                    <a:pt x="159" y="114"/>
                    <a:pt x="159" y="114"/>
                    <a:pt x="159" y="114"/>
                  </a:cubicBezTo>
                  <a:cubicBezTo>
                    <a:pt x="158" y="114"/>
                    <a:pt x="158" y="114"/>
                    <a:pt x="158" y="114"/>
                  </a:cubicBezTo>
                  <a:cubicBezTo>
                    <a:pt x="158" y="112"/>
                    <a:pt x="158" y="112"/>
                    <a:pt x="158" y="112"/>
                  </a:cubicBezTo>
                  <a:cubicBezTo>
                    <a:pt x="158" y="111"/>
                    <a:pt x="158" y="111"/>
                    <a:pt x="158" y="111"/>
                  </a:cubicBezTo>
                  <a:cubicBezTo>
                    <a:pt x="158" y="110"/>
                    <a:pt x="158" y="110"/>
                    <a:pt x="158" y="110"/>
                  </a:cubicBezTo>
                  <a:cubicBezTo>
                    <a:pt x="157" y="110"/>
                    <a:pt x="157" y="110"/>
                    <a:pt x="157" y="110"/>
                  </a:cubicBezTo>
                  <a:cubicBezTo>
                    <a:pt x="156" y="109"/>
                    <a:pt x="156" y="109"/>
                    <a:pt x="156" y="109"/>
                  </a:cubicBezTo>
                  <a:cubicBezTo>
                    <a:pt x="155" y="109"/>
                    <a:pt x="155" y="109"/>
                    <a:pt x="155" y="109"/>
                  </a:cubicBezTo>
                  <a:cubicBezTo>
                    <a:pt x="154" y="108"/>
                    <a:pt x="154" y="108"/>
                    <a:pt x="154" y="108"/>
                  </a:cubicBezTo>
                  <a:cubicBezTo>
                    <a:pt x="154" y="107"/>
                    <a:pt x="154" y="107"/>
                    <a:pt x="154" y="107"/>
                  </a:cubicBezTo>
                  <a:cubicBezTo>
                    <a:pt x="154" y="107"/>
                    <a:pt x="154" y="107"/>
                    <a:pt x="154" y="107"/>
                  </a:cubicBezTo>
                  <a:cubicBezTo>
                    <a:pt x="152" y="108"/>
                    <a:pt x="152" y="108"/>
                    <a:pt x="152" y="108"/>
                  </a:cubicBezTo>
                  <a:cubicBezTo>
                    <a:pt x="152" y="108"/>
                    <a:pt x="152" y="108"/>
                    <a:pt x="152" y="108"/>
                  </a:cubicBezTo>
                  <a:cubicBezTo>
                    <a:pt x="151" y="108"/>
                    <a:pt x="151" y="108"/>
                    <a:pt x="151" y="108"/>
                  </a:cubicBezTo>
                  <a:cubicBezTo>
                    <a:pt x="150" y="107"/>
                    <a:pt x="150" y="107"/>
                    <a:pt x="150" y="107"/>
                  </a:cubicBezTo>
                  <a:cubicBezTo>
                    <a:pt x="149" y="108"/>
                    <a:pt x="149" y="108"/>
                    <a:pt x="149" y="108"/>
                  </a:cubicBezTo>
                  <a:cubicBezTo>
                    <a:pt x="148" y="109"/>
                    <a:pt x="148" y="109"/>
                    <a:pt x="148" y="109"/>
                  </a:cubicBezTo>
                  <a:cubicBezTo>
                    <a:pt x="147" y="110"/>
                    <a:pt x="147" y="110"/>
                    <a:pt x="147" y="110"/>
                  </a:cubicBezTo>
                  <a:cubicBezTo>
                    <a:pt x="147" y="110"/>
                    <a:pt x="147" y="110"/>
                    <a:pt x="147" y="110"/>
                  </a:cubicBezTo>
                  <a:cubicBezTo>
                    <a:pt x="146" y="111"/>
                    <a:pt x="146" y="111"/>
                    <a:pt x="146" y="111"/>
                  </a:cubicBezTo>
                  <a:cubicBezTo>
                    <a:pt x="145" y="111"/>
                    <a:pt x="145" y="111"/>
                    <a:pt x="145" y="111"/>
                  </a:cubicBezTo>
                  <a:cubicBezTo>
                    <a:pt x="145" y="112"/>
                    <a:pt x="145" y="112"/>
                    <a:pt x="145" y="112"/>
                  </a:cubicBezTo>
                  <a:cubicBezTo>
                    <a:pt x="144" y="113"/>
                    <a:pt x="144" y="113"/>
                    <a:pt x="144" y="113"/>
                  </a:cubicBezTo>
                  <a:cubicBezTo>
                    <a:pt x="144" y="114"/>
                    <a:pt x="144" y="114"/>
                    <a:pt x="144" y="114"/>
                  </a:cubicBezTo>
                  <a:cubicBezTo>
                    <a:pt x="145" y="115"/>
                    <a:pt x="145" y="115"/>
                    <a:pt x="145" y="115"/>
                  </a:cubicBezTo>
                  <a:cubicBezTo>
                    <a:pt x="145" y="116"/>
                    <a:pt x="145" y="116"/>
                    <a:pt x="145" y="116"/>
                  </a:cubicBezTo>
                  <a:cubicBezTo>
                    <a:pt x="144" y="116"/>
                    <a:pt x="144" y="116"/>
                    <a:pt x="144" y="116"/>
                  </a:cubicBezTo>
                  <a:cubicBezTo>
                    <a:pt x="143" y="117"/>
                    <a:pt x="143" y="117"/>
                    <a:pt x="143" y="117"/>
                  </a:cubicBezTo>
                  <a:cubicBezTo>
                    <a:pt x="143" y="118"/>
                    <a:pt x="143" y="118"/>
                    <a:pt x="143" y="118"/>
                  </a:cubicBezTo>
                  <a:cubicBezTo>
                    <a:pt x="142" y="118"/>
                    <a:pt x="142" y="118"/>
                    <a:pt x="142" y="118"/>
                  </a:cubicBezTo>
                  <a:cubicBezTo>
                    <a:pt x="142" y="119"/>
                    <a:pt x="142" y="119"/>
                    <a:pt x="142" y="119"/>
                  </a:cubicBezTo>
                  <a:cubicBezTo>
                    <a:pt x="140" y="120"/>
                    <a:pt x="140" y="120"/>
                    <a:pt x="140" y="120"/>
                  </a:cubicBezTo>
                  <a:cubicBezTo>
                    <a:pt x="139" y="121"/>
                    <a:pt x="139" y="121"/>
                    <a:pt x="139" y="121"/>
                  </a:cubicBezTo>
                  <a:cubicBezTo>
                    <a:pt x="138" y="121"/>
                    <a:pt x="138" y="121"/>
                    <a:pt x="138" y="121"/>
                  </a:cubicBezTo>
                  <a:cubicBezTo>
                    <a:pt x="137" y="121"/>
                    <a:pt x="137" y="121"/>
                    <a:pt x="137" y="121"/>
                  </a:cubicBezTo>
                  <a:cubicBezTo>
                    <a:pt x="136" y="121"/>
                    <a:pt x="136" y="121"/>
                    <a:pt x="136" y="121"/>
                  </a:cubicBezTo>
                  <a:cubicBezTo>
                    <a:pt x="135" y="123"/>
                    <a:pt x="135" y="123"/>
                    <a:pt x="135" y="123"/>
                  </a:cubicBezTo>
                  <a:cubicBezTo>
                    <a:pt x="134" y="124"/>
                    <a:pt x="134" y="124"/>
                    <a:pt x="134" y="124"/>
                  </a:cubicBezTo>
                  <a:cubicBezTo>
                    <a:pt x="134" y="123"/>
                    <a:pt x="134" y="123"/>
                    <a:pt x="134" y="123"/>
                  </a:cubicBezTo>
                  <a:cubicBezTo>
                    <a:pt x="133" y="122"/>
                    <a:pt x="133" y="122"/>
                    <a:pt x="133" y="122"/>
                  </a:cubicBezTo>
                  <a:cubicBezTo>
                    <a:pt x="133" y="122"/>
                    <a:pt x="133" y="122"/>
                    <a:pt x="133" y="122"/>
                  </a:cubicBezTo>
                  <a:cubicBezTo>
                    <a:pt x="133" y="123"/>
                    <a:pt x="133" y="123"/>
                    <a:pt x="133" y="123"/>
                  </a:cubicBezTo>
                  <a:cubicBezTo>
                    <a:pt x="133" y="125"/>
                    <a:pt x="133" y="125"/>
                    <a:pt x="133" y="125"/>
                  </a:cubicBezTo>
                  <a:cubicBezTo>
                    <a:pt x="133" y="125"/>
                    <a:pt x="133" y="125"/>
                    <a:pt x="133" y="125"/>
                  </a:cubicBezTo>
                  <a:cubicBezTo>
                    <a:pt x="132" y="124"/>
                    <a:pt x="132" y="124"/>
                    <a:pt x="132" y="124"/>
                  </a:cubicBezTo>
                  <a:cubicBezTo>
                    <a:pt x="132" y="123"/>
                    <a:pt x="132" y="123"/>
                    <a:pt x="132" y="123"/>
                  </a:cubicBezTo>
                  <a:cubicBezTo>
                    <a:pt x="130" y="123"/>
                    <a:pt x="130" y="123"/>
                    <a:pt x="130" y="123"/>
                  </a:cubicBezTo>
                  <a:cubicBezTo>
                    <a:pt x="127" y="124"/>
                    <a:pt x="127" y="124"/>
                    <a:pt x="127" y="124"/>
                  </a:cubicBezTo>
                  <a:cubicBezTo>
                    <a:pt x="127" y="124"/>
                    <a:pt x="127" y="124"/>
                    <a:pt x="127" y="124"/>
                  </a:cubicBezTo>
                  <a:cubicBezTo>
                    <a:pt x="126" y="124"/>
                    <a:pt x="126" y="124"/>
                    <a:pt x="126" y="124"/>
                  </a:cubicBezTo>
                  <a:cubicBezTo>
                    <a:pt x="126" y="125"/>
                    <a:pt x="126" y="125"/>
                    <a:pt x="126" y="125"/>
                  </a:cubicBezTo>
                  <a:cubicBezTo>
                    <a:pt x="126" y="127"/>
                    <a:pt x="126" y="127"/>
                    <a:pt x="126" y="127"/>
                  </a:cubicBezTo>
                  <a:cubicBezTo>
                    <a:pt x="127" y="127"/>
                    <a:pt x="127" y="127"/>
                    <a:pt x="127" y="127"/>
                  </a:cubicBezTo>
                  <a:cubicBezTo>
                    <a:pt x="127" y="128"/>
                    <a:pt x="127" y="128"/>
                    <a:pt x="127" y="128"/>
                  </a:cubicBezTo>
                  <a:cubicBezTo>
                    <a:pt x="126" y="128"/>
                    <a:pt x="126" y="128"/>
                    <a:pt x="126" y="128"/>
                  </a:cubicBezTo>
                  <a:cubicBezTo>
                    <a:pt x="125" y="129"/>
                    <a:pt x="125" y="129"/>
                    <a:pt x="125" y="129"/>
                  </a:cubicBezTo>
                  <a:cubicBezTo>
                    <a:pt x="125" y="129"/>
                    <a:pt x="125" y="129"/>
                    <a:pt x="125" y="129"/>
                  </a:cubicBezTo>
                  <a:cubicBezTo>
                    <a:pt x="125" y="128"/>
                    <a:pt x="125" y="128"/>
                    <a:pt x="125" y="128"/>
                  </a:cubicBezTo>
                  <a:cubicBezTo>
                    <a:pt x="125" y="128"/>
                    <a:pt x="125" y="128"/>
                    <a:pt x="125" y="128"/>
                  </a:cubicBezTo>
                  <a:cubicBezTo>
                    <a:pt x="125" y="127"/>
                    <a:pt x="125" y="127"/>
                    <a:pt x="125" y="127"/>
                  </a:cubicBezTo>
                  <a:cubicBezTo>
                    <a:pt x="125" y="127"/>
                    <a:pt x="125" y="127"/>
                    <a:pt x="125" y="127"/>
                  </a:cubicBezTo>
                  <a:cubicBezTo>
                    <a:pt x="124" y="128"/>
                    <a:pt x="124" y="128"/>
                    <a:pt x="124" y="128"/>
                  </a:cubicBezTo>
                  <a:cubicBezTo>
                    <a:pt x="123" y="129"/>
                    <a:pt x="123" y="129"/>
                    <a:pt x="123" y="129"/>
                  </a:cubicBezTo>
                  <a:cubicBezTo>
                    <a:pt x="123" y="130"/>
                    <a:pt x="123" y="130"/>
                    <a:pt x="123" y="130"/>
                  </a:cubicBezTo>
                  <a:cubicBezTo>
                    <a:pt x="123" y="130"/>
                    <a:pt x="123" y="130"/>
                    <a:pt x="123" y="130"/>
                  </a:cubicBezTo>
                  <a:cubicBezTo>
                    <a:pt x="123" y="131"/>
                    <a:pt x="123" y="131"/>
                    <a:pt x="123" y="131"/>
                  </a:cubicBezTo>
                  <a:cubicBezTo>
                    <a:pt x="122" y="132"/>
                    <a:pt x="122" y="132"/>
                    <a:pt x="122" y="132"/>
                  </a:cubicBezTo>
                  <a:cubicBezTo>
                    <a:pt x="121" y="132"/>
                    <a:pt x="121" y="132"/>
                    <a:pt x="121" y="132"/>
                  </a:cubicBezTo>
                  <a:cubicBezTo>
                    <a:pt x="120" y="132"/>
                    <a:pt x="120" y="132"/>
                    <a:pt x="120" y="132"/>
                  </a:cubicBezTo>
                  <a:cubicBezTo>
                    <a:pt x="120" y="133"/>
                    <a:pt x="120" y="133"/>
                    <a:pt x="120" y="133"/>
                  </a:cubicBezTo>
                  <a:cubicBezTo>
                    <a:pt x="119" y="133"/>
                    <a:pt x="119" y="133"/>
                    <a:pt x="119" y="133"/>
                  </a:cubicBezTo>
                  <a:cubicBezTo>
                    <a:pt x="118" y="134"/>
                    <a:pt x="118" y="134"/>
                    <a:pt x="118" y="134"/>
                  </a:cubicBezTo>
                  <a:cubicBezTo>
                    <a:pt x="118" y="136"/>
                    <a:pt x="118" y="136"/>
                    <a:pt x="118" y="136"/>
                  </a:cubicBezTo>
                  <a:cubicBezTo>
                    <a:pt x="118" y="136"/>
                    <a:pt x="118" y="136"/>
                    <a:pt x="118" y="136"/>
                  </a:cubicBezTo>
                  <a:cubicBezTo>
                    <a:pt x="119" y="136"/>
                    <a:pt x="119" y="136"/>
                    <a:pt x="119" y="136"/>
                  </a:cubicBezTo>
                  <a:cubicBezTo>
                    <a:pt x="118" y="137"/>
                    <a:pt x="118" y="137"/>
                    <a:pt x="118" y="137"/>
                  </a:cubicBezTo>
                  <a:cubicBezTo>
                    <a:pt x="116" y="137"/>
                    <a:pt x="116" y="137"/>
                    <a:pt x="116" y="137"/>
                  </a:cubicBezTo>
                  <a:cubicBezTo>
                    <a:pt x="116" y="138"/>
                    <a:pt x="116" y="138"/>
                    <a:pt x="116" y="138"/>
                  </a:cubicBezTo>
                  <a:cubicBezTo>
                    <a:pt x="115" y="139"/>
                    <a:pt x="115" y="139"/>
                    <a:pt x="115" y="139"/>
                  </a:cubicBezTo>
                  <a:cubicBezTo>
                    <a:pt x="115" y="140"/>
                    <a:pt x="115" y="140"/>
                    <a:pt x="115" y="140"/>
                  </a:cubicBezTo>
                  <a:cubicBezTo>
                    <a:pt x="116" y="140"/>
                    <a:pt x="116" y="140"/>
                    <a:pt x="116" y="140"/>
                  </a:cubicBezTo>
                  <a:cubicBezTo>
                    <a:pt x="117" y="140"/>
                    <a:pt x="117" y="140"/>
                    <a:pt x="117" y="140"/>
                  </a:cubicBezTo>
                  <a:cubicBezTo>
                    <a:pt x="117" y="141"/>
                    <a:pt x="117" y="141"/>
                    <a:pt x="117" y="141"/>
                  </a:cubicBezTo>
                  <a:cubicBezTo>
                    <a:pt x="117" y="141"/>
                    <a:pt x="117" y="141"/>
                    <a:pt x="117" y="141"/>
                  </a:cubicBezTo>
                  <a:cubicBezTo>
                    <a:pt x="117" y="142"/>
                    <a:pt x="117" y="142"/>
                    <a:pt x="117" y="142"/>
                  </a:cubicBezTo>
                  <a:cubicBezTo>
                    <a:pt x="116" y="143"/>
                    <a:pt x="116" y="143"/>
                    <a:pt x="116" y="143"/>
                  </a:cubicBezTo>
                  <a:cubicBezTo>
                    <a:pt x="116" y="143"/>
                    <a:pt x="116" y="143"/>
                    <a:pt x="116" y="143"/>
                  </a:cubicBezTo>
                  <a:cubicBezTo>
                    <a:pt x="114" y="143"/>
                    <a:pt x="114" y="143"/>
                    <a:pt x="114" y="143"/>
                  </a:cubicBezTo>
                  <a:cubicBezTo>
                    <a:pt x="113" y="143"/>
                    <a:pt x="113" y="143"/>
                    <a:pt x="113" y="143"/>
                  </a:cubicBezTo>
                  <a:cubicBezTo>
                    <a:pt x="112" y="144"/>
                    <a:pt x="112" y="144"/>
                    <a:pt x="112" y="144"/>
                  </a:cubicBezTo>
                  <a:cubicBezTo>
                    <a:pt x="113" y="145"/>
                    <a:pt x="113" y="145"/>
                    <a:pt x="113" y="145"/>
                  </a:cubicBezTo>
                  <a:cubicBezTo>
                    <a:pt x="112" y="146"/>
                    <a:pt x="112" y="146"/>
                    <a:pt x="112" y="146"/>
                  </a:cubicBezTo>
                  <a:cubicBezTo>
                    <a:pt x="111" y="147"/>
                    <a:pt x="111" y="147"/>
                    <a:pt x="111" y="147"/>
                  </a:cubicBezTo>
                  <a:cubicBezTo>
                    <a:pt x="110" y="147"/>
                    <a:pt x="110" y="147"/>
                    <a:pt x="110" y="147"/>
                  </a:cubicBezTo>
                  <a:cubicBezTo>
                    <a:pt x="109" y="146"/>
                    <a:pt x="109" y="146"/>
                    <a:pt x="109" y="146"/>
                  </a:cubicBezTo>
                  <a:cubicBezTo>
                    <a:pt x="109" y="145"/>
                    <a:pt x="109" y="145"/>
                    <a:pt x="109" y="145"/>
                  </a:cubicBezTo>
                  <a:cubicBezTo>
                    <a:pt x="109" y="145"/>
                    <a:pt x="109" y="145"/>
                    <a:pt x="109" y="145"/>
                  </a:cubicBezTo>
                  <a:cubicBezTo>
                    <a:pt x="108" y="147"/>
                    <a:pt x="108" y="147"/>
                    <a:pt x="108" y="147"/>
                  </a:cubicBezTo>
                  <a:cubicBezTo>
                    <a:pt x="108" y="148"/>
                    <a:pt x="108" y="148"/>
                    <a:pt x="108" y="148"/>
                  </a:cubicBezTo>
                  <a:cubicBezTo>
                    <a:pt x="110" y="149"/>
                    <a:pt x="110" y="149"/>
                    <a:pt x="110" y="149"/>
                  </a:cubicBezTo>
                  <a:cubicBezTo>
                    <a:pt x="110" y="149"/>
                    <a:pt x="110" y="149"/>
                    <a:pt x="110" y="149"/>
                  </a:cubicBezTo>
                  <a:cubicBezTo>
                    <a:pt x="111" y="149"/>
                    <a:pt x="111" y="149"/>
                    <a:pt x="111" y="149"/>
                  </a:cubicBezTo>
                  <a:cubicBezTo>
                    <a:pt x="111" y="150"/>
                    <a:pt x="111" y="150"/>
                    <a:pt x="111" y="150"/>
                  </a:cubicBezTo>
                  <a:cubicBezTo>
                    <a:pt x="110" y="151"/>
                    <a:pt x="110" y="151"/>
                    <a:pt x="110" y="151"/>
                  </a:cubicBezTo>
                  <a:cubicBezTo>
                    <a:pt x="110" y="152"/>
                    <a:pt x="110" y="152"/>
                    <a:pt x="110" y="152"/>
                  </a:cubicBezTo>
                  <a:cubicBezTo>
                    <a:pt x="111" y="152"/>
                    <a:pt x="111" y="152"/>
                    <a:pt x="111" y="152"/>
                  </a:cubicBezTo>
                  <a:cubicBezTo>
                    <a:pt x="112" y="151"/>
                    <a:pt x="112" y="151"/>
                    <a:pt x="112" y="151"/>
                  </a:cubicBezTo>
                  <a:cubicBezTo>
                    <a:pt x="112" y="151"/>
                    <a:pt x="112" y="151"/>
                    <a:pt x="112" y="151"/>
                  </a:cubicBezTo>
                  <a:cubicBezTo>
                    <a:pt x="113" y="152"/>
                    <a:pt x="113" y="152"/>
                    <a:pt x="113" y="152"/>
                  </a:cubicBezTo>
                  <a:cubicBezTo>
                    <a:pt x="114" y="152"/>
                    <a:pt x="114" y="152"/>
                    <a:pt x="114" y="152"/>
                  </a:cubicBezTo>
                  <a:cubicBezTo>
                    <a:pt x="115" y="151"/>
                    <a:pt x="115" y="151"/>
                    <a:pt x="115" y="151"/>
                  </a:cubicBezTo>
                  <a:cubicBezTo>
                    <a:pt x="115" y="151"/>
                    <a:pt x="115" y="151"/>
                    <a:pt x="115" y="151"/>
                  </a:cubicBezTo>
                  <a:cubicBezTo>
                    <a:pt x="115" y="152"/>
                    <a:pt x="115" y="152"/>
                    <a:pt x="115" y="152"/>
                  </a:cubicBezTo>
                  <a:cubicBezTo>
                    <a:pt x="114" y="153"/>
                    <a:pt x="114" y="153"/>
                    <a:pt x="114" y="153"/>
                  </a:cubicBezTo>
                  <a:cubicBezTo>
                    <a:pt x="112" y="152"/>
                    <a:pt x="112" y="152"/>
                    <a:pt x="112" y="152"/>
                  </a:cubicBezTo>
                  <a:cubicBezTo>
                    <a:pt x="112" y="153"/>
                    <a:pt x="112" y="153"/>
                    <a:pt x="112" y="153"/>
                  </a:cubicBezTo>
                  <a:cubicBezTo>
                    <a:pt x="111" y="153"/>
                    <a:pt x="111" y="153"/>
                    <a:pt x="111" y="153"/>
                  </a:cubicBezTo>
                  <a:cubicBezTo>
                    <a:pt x="111" y="154"/>
                    <a:pt x="111" y="154"/>
                    <a:pt x="111" y="154"/>
                  </a:cubicBezTo>
                  <a:cubicBezTo>
                    <a:pt x="111" y="155"/>
                    <a:pt x="111" y="155"/>
                    <a:pt x="111" y="155"/>
                  </a:cubicBezTo>
                  <a:cubicBezTo>
                    <a:pt x="112" y="156"/>
                    <a:pt x="112" y="156"/>
                    <a:pt x="112" y="156"/>
                  </a:cubicBezTo>
                  <a:cubicBezTo>
                    <a:pt x="113" y="156"/>
                    <a:pt x="113" y="156"/>
                    <a:pt x="113" y="156"/>
                  </a:cubicBezTo>
                  <a:cubicBezTo>
                    <a:pt x="114" y="155"/>
                    <a:pt x="114" y="155"/>
                    <a:pt x="114" y="155"/>
                  </a:cubicBezTo>
                  <a:cubicBezTo>
                    <a:pt x="114" y="156"/>
                    <a:pt x="114" y="156"/>
                    <a:pt x="114" y="156"/>
                  </a:cubicBezTo>
                  <a:cubicBezTo>
                    <a:pt x="114" y="156"/>
                    <a:pt x="114" y="156"/>
                    <a:pt x="114" y="156"/>
                  </a:cubicBezTo>
                  <a:cubicBezTo>
                    <a:pt x="112" y="157"/>
                    <a:pt x="112" y="157"/>
                    <a:pt x="112" y="157"/>
                  </a:cubicBezTo>
                  <a:cubicBezTo>
                    <a:pt x="111" y="157"/>
                    <a:pt x="111" y="157"/>
                    <a:pt x="111" y="157"/>
                  </a:cubicBezTo>
                  <a:cubicBezTo>
                    <a:pt x="110" y="157"/>
                    <a:pt x="110" y="157"/>
                    <a:pt x="110" y="157"/>
                  </a:cubicBezTo>
                  <a:cubicBezTo>
                    <a:pt x="110" y="158"/>
                    <a:pt x="110" y="158"/>
                    <a:pt x="110" y="158"/>
                  </a:cubicBezTo>
                  <a:cubicBezTo>
                    <a:pt x="111" y="158"/>
                    <a:pt x="111" y="158"/>
                    <a:pt x="111" y="158"/>
                  </a:cubicBezTo>
                  <a:cubicBezTo>
                    <a:pt x="112" y="158"/>
                    <a:pt x="112" y="158"/>
                    <a:pt x="112" y="158"/>
                  </a:cubicBezTo>
                  <a:cubicBezTo>
                    <a:pt x="113" y="158"/>
                    <a:pt x="113" y="158"/>
                    <a:pt x="113" y="158"/>
                  </a:cubicBezTo>
                  <a:cubicBezTo>
                    <a:pt x="113" y="159"/>
                    <a:pt x="113" y="159"/>
                    <a:pt x="113" y="159"/>
                  </a:cubicBezTo>
                  <a:cubicBezTo>
                    <a:pt x="112" y="159"/>
                    <a:pt x="112" y="159"/>
                    <a:pt x="112" y="159"/>
                  </a:cubicBezTo>
                  <a:cubicBezTo>
                    <a:pt x="111" y="159"/>
                    <a:pt x="111" y="159"/>
                    <a:pt x="111" y="159"/>
                  </a:cubicBezTo>
                  <a:cubicBezTo>
                    <a:pt x="111" y="160"/>
                    <a:pt x="111" y="160"/>
                    <a:pt x="111" y="160"/>
                  </a:cubicBezTo>
                  <a:cubicBezTo>
                    <a:pt x="111" y="160"/>
                    <a:pt x="111" y="160"/>
                    <a:pt x="111" y="160"/>
                  </a:cubicBezTo>
                  <a:cubicBezTo>
                    <a:pt x="113" y="160"/>
                    <a:pt x="113" y="160"/>
                    <a:pt x="113" y="160"/>
                  </a:cubicBezTo>
                  <a:cubicBezTo>
                    <a:pt x="115" y="162"/>
                    <a:pt x="115" y="162"/>
                    <a:pt x="115" y="162"/>
                  </a:cubicBezTo>
                  <a:cubicBezTo>
                    <a:pt x="116" y="162"/>
                    <a:pt x="116" y="162"/>
                    <a:pt x="116" y="162"/>
                  </a:cubicBezTo>
                  <a:cubicBezTo>
                    <a:pt x="116" y="162"/>
                    <a:pt x="116" y="162"/>
                    <a:pt x="116" y="162"/>
                  </a:cubicBezTo>
                  <a:cubicBezTo>
                    <a:pt x="116" y="163"/>
                    <a:pt x="116" y="163"/>
                    <a:pt x="116" y="163"/>
                  </a:cubicBezTo>
                  <a:cubicBezTo>
                    <a:pt x="115" y="162"/>
                    <a:pt x="115" y="162"/>
                    <a:pt x="115" y="162"/>
                  </a:cubicBezTo>
                  <a:cubicBezTo>
                    <a:pt x="114" y="162"/>
                    <a:pt x="114" y="162"/>
                    <a:pt x="114" y="162"/>
                  </a:cubicBezTo>
                  <a:cubicBezTo>
                    <a:pt x="113" y="162"/>
                    <a:pt x="113" y="162"/>
                    <a:pt x="113" y="162"/>
                  </a:cubicBezTo>
                  <a:cubicBezTo>
                    <a:pt x="112" y="161"/>
                    <a:pt x="112" y="161"/>
                    <a:pt x="112" y="161"/>
                  </a:cubicBezTo>
                  <a:cubicBezTo>
                    <a:pt x="111" y="161"/>
                    <a:pt x="111" y="161"/>
                    <a:pt x="111" y="161"/>
                  </a:cubicBezTo>
                  <a:cubicBezTo>
                    <a:pt x="110" y="162"/>
                    <a:pt x="110" y="162"/>
                    <a:pt x="110" y="162"/>
                  </a:cubicBezTo>
                  <a:cubicBezTo>
                    <a:pt x="110" y="162"/>
                    <a:pt x="110" y="162"/>
                    <a:pt x="110" y="162"/>
                  </a:cubicBezTo>
                  <a:cubicBezTo>
                    <a:pt x="109" y="163"/>
                    <a:pt x="109" y="163"/>
                    <a:pt x="109" y="163"/>
                  </a:cubicBezTo>
                  <a:cubicBezTo>
                    <a:pt x="109" y="164"/>
                    <a:pt x="109" y="164"/>
                    <a:pt x="109" y="164"/>
                  </a:cubicBezTo>
                  <a:cubicBezTo>
                    <a:pt x="110" y="164"/>
                    <a:pt x="110" y="164"/>
                    <a:pt x="110" y="164"/>
                  </a:cubicBezTo>
                  <a:cubicBezTo>
                    <a:pt x="109" y="165"/>
                    <a:pt x="109" y="165"/>
                    <a:pt x="109" y="165"/>
                  </a:cubicBezTo>
                  <a:cubicBezTo>
                    <a:pt x="109" y="165"/>
                    <a:pt x="109" y="165"/>
                    <a:pt x="109" y="165"/>
                  </a:cubicBezTo>
                  <a:cubicBezTo>
                    <a:pt x="108" y="165"/>
                    <a:pt x="108" y="165"/>
                    <a:pt x="108" y="165"/>
                  </a:cubicBezTo>
                  <a:cubicBezTo>
                    <a:pt x="108" y="166"/>
                    <a:pt x="108" y="166"/>
                    <a:pt x="108" y="166"/>
                  </a:cubicBezTo>
                  <a:cubicBezTo>
                    <a:pt x="107" y="167"/>
                    <a:pt x="107" y="167"/>
                    <a:pt x="107" y="167"/>
                  </a:cubicBezTo>
                  <a:cubicBezTo>
                    <a:pt x="107" y="167"/>
                    <a:pt x="107" y="167"/>
                    <a:pt x="107" y="167"/>
                  </a:cubicBezTo>
                  <a:cubicBezTo>
                    <a:pt x="107" y="168"/>
                    <a:pt x="107" y="168"/>
                    <a:pt x="107" y="168"/>
                  </a:cubicBezTo>
                  <a:cubicBezTo>
                    <a:pt x="106" y="168"/>
                    <a:pt x="106" y="168"/>
                    <a:pt x="106" y="168"/>
                  </a:cubicBezTo>
                  <a:cubicBezTo>
                    <a:pt x="106" y="168"/>
                    <a:pt x="106" y="168"/>
                    <a:pt x="106" y="168"/>
                  </a:cubicBezTo>
                  <a:cubicBezTo>
                    <a:pt x="107" y="170"/>
                    <a:pt x="107" y="170"/>
                    <a:pt x="107" y="170"/>
                  </a:cubicBezTo>
                  <a:cubicBezTo>
                    <a:pt x="108" y="170"/>
                    <a:pt x="108" y="170"/>
                    <a:pt x="108" y="170"/>
                  </a:cubicBezTo>
                  <a:cubicBezTo>
                    <a:pt x="109" y="170"/>
                    <a:pt x="109" y="170"/>
                    <a:pt x="109" y="170"/>
                  </a:cubicBezTo>
                  <a:cubicBezTo>
                    <a:pt x="109" y="169"/>
                    <a:pt x="109" y="169"/>
                    <a:pt x="109" y="169"/>
                  </a:cubicBezTo>
                  <a:cubicBezTo>
                    <a:pt x="110" y="169"/>
                    <a:pt x="110" y="169"/>
                    <a:pt x="110" y="169"/>
                  </a:cubicBezTo>
                  <a:cubicBezTo>
                    <a:pt x="112" y="167"/>
                    <a:pt x="112" y="167"/>
                    <a:pt x="112" y="167"/>
                  </a:cubicBezTo>
                  <a:cubicBezTo>
                    <a:pt x="113" y="167"/>
                    <a:pt x="113" y="167"/>
                    <a:pt x="113" y="167"/>
                  </a:cubicBezTo>
                  <a:cubicBezTo>
                    <a:pt x="114" y="167"/>
                    <a:pt x="114" y="167"/>
                    <a:pt x="114" y="167"/>
                  </a:cubicBezTo>
                  <a:cubicBezTo>
                    <a:pt x="115" y="168"/>
                    <a:pt x="115" y="168"/>
                    <a:pt x="115" y="168"/>
                  </a:cubicBezTo>
                  <a:cubicBezTo>
                    <a:pt x="115" y="168"/>
                    <a:pt x="115" y="168"/>
                    <a:pt x="115" y="168"/>
                  </a:cubicBezTo>
                  <a:cubicBezTo>
                    <a:pt x="114" y="168"/>
                    <a:pt x="114" y="168"/>
                    <a:pt x="114" y="168"/>
                  </a:cubicBezTo>
                  <a:cubicBezTo>
                    <a:pt x="113" y="168"/>
                    <a:pt x="113" y="168"/>
                    <a:pt x="113" y="168"/>
                  </a:cubicBezTo>
                  <a:cubicBezTo>
                    <a:pt x="113" y="168"/>
                    <a:pt x="113" y="168"/>
                    <a:pt x="113" y="168"/>
                  </a:cubicBezTo>
                  <a:cubicBezTo>
                    <a:pt x="112" y="168"/>
                    <a:pt x="112" y="168"/>
                    <a:pt x="112" y="168"/>
                  </a:cubicBezTo>
                  <a:cubicBezTo>
                    <a:pt x="111" y="169"/>
                    <a:pt x="111" y="169"/>
                    <a:pt x="111" y="169"/>
                  </a:cubicBezTo>
                  <a:cubicBezTo>
                    <a:pt x="110" y="170"/>
                    <a:pt x="110" y="170"/>
                    <a:pt x="110" y="170"/>
                  </a:cubicBezTo>
                  <a:cubicBezTo>
                    <a:pt x="110" y="172"/>
                    <a:pt x="110" y="172"/>
                    <a:pt x="110" y="172"/>
                  </a:cubicBezTo>
                  <a:cubicBezTo>
                    <a:pt x="110" y="173"/>
                    <a:pt x="110" y="173"/>
                    <a:pt x="110" y="173"/>
                  </a:cubicBezTo>
                  <a:cubicBezTo>
                    <a:pt x="110" y="173"/>
                    <a:pt x="110" y="173"/>
                    <a:pt x="110" y="173"/>
                  </a:cubicBezTo>
                  <a:cubicBezTo>
                    <a:pt x="110" y="173"/>
                    <a:pt x="110" y="174"/>
                    <a:pt x="110" y="174"/>
                  </a:cubicBezTo>
                  <a:close/>
                  <a:moveTo>
                    <a:pt x="115" y="208"/>
                  </a:moveTo>
                  <a:cubicBezTo>
                    <a:pt x="116" y="208"/>
                    <a:pt x="116" y="208"/>
                    <a:pt x="116" y="208"/>
                  </a:cubicBezTo>
                  <a:cubicBezTo>
                    <a:pt x="116" y="207"/>
                    <a:pt x="116" y="207"/>
                    <a:pt x="116" y="207"/>
                  </a:cubicBezTo>
                  <a:cubicBezTo>
                    <a:pt x="115" y="206"/>
                    <a:pt x="115" y="206"/>
                    <a:pt x="115" y="206"/>
                  </a:cubicBezTo>
                  <a:cubicBezTo>
                    <a:pt x="116" y="205"/>
                    <a:pt x="116" y="205"/>
                    <a:pt x="116" y="205"/>
                  </a:cubicBezTo>
                  <a:cubicBezTo>
                    <a:pt x="116" y="204"/>
                    <a:pt x="116" y="204"/>
                    <a:pt x="116" y="204"/>
                  </a:cubicBezTo>
                  <a:cubicBezTo>
                    <a:pt x="114" y="204"/>
                    <a:pt x="114" y="204"/>
                    <a:pt x="114" y="204"/>
                  </a:cubicBezTo>
                  <a:cubicBezTo>
                    <a:pt x="114" y="203"/>
                    <a:pt x="114" y="203"/>
                    <a:pt x="114" y="203"/>
                  </a:cubicBezTo>
                  <a:cubicBezTo>
                    <a:pt x="113" y="203"/>
                    <a:pt x="113" y="203"/>
                    <a:pt x="113" y="203"/>
                  </a:cubicBezTo>
                  <a:cubicBezTo>
                    <a:pt x="112" y="203"/>
                    <a:pt x="112" y="203"/>
                    <a:pt x="112" y="203"/>
                  </a:cubicBezTo>
                  <a:cubicBezTo>
                    <a:pt x="111" y="204"/>
                    <a:pt x="111" y="204"/>
                    <a:pt x="111" y="204"/>
                  </a:cubicBezTo>
                  <a:cubicBezTo>
                    <a:pt x="111" y="204"/>
                    <a:pt x="111" y="204"/>
                    <a:pt x="111" y="204"/>
                  </a:cubicBezTo>
                  <a:cubicBezTo>
                    <a:pt x="112" y="205"/>
                    <a:pt x="112" y="205"/>
                    <a:pt x="112" y="205"/>
                  </a:cubicBezTo>
                  <a:cubicBezTo>
                    <a:pt x="112" y="205"/>
                    <a:pt x="112" y="205"/>
                    <a:pt x="112" y="205"/>
                  </a:cubicBezTo>
                  <a:cubicBezTo>
                    <a:pt x="113" y="205"/>
                    <a:pt x="113" y="205"/>
                    <a:pt x="113" y="205"/>
                  </a:cubicBezTo>
                  <a:cubicBezTo>
                    <a:pt x="113" y="206"/>
                    <a:pt x="113" y="206"/>
                    <a:pt x="113" y="206"/>
                  </a:cubicBezTo>
                  <a:cubicBezTo>
                    <a:pt x="114" y="206"/>
                    <a:pt x="114" y="206"/>
                    <a:pt x="114" y="206"/>
                  </a:cubicBezTo>
                  <a:cubicBezTo>
                    <a:pt x="115" y="208"/>
                    <a:pt x="115" y="208"/>
                    <a:pt x="115" y="208"/>
                  </a:cubicBezTo>
                  <a:close/>
                  <a:moveTo>
                    <a:pt x="138" y="208"/>
                  </a:moveTo>
                  <a:cubicBezTo>
                    <a:pt x="137" y="207"/>
                    <a:pt x="137" y="207"/>
                    <a:pt x="137" y="207"/>
                  </a:cubicBezTo>
                  <a:cubicBezTo>
                    <a:pt x="136" y="207"/>
                    <a:pt x="136" y="207"/>
                    <a:pt x="136" y="207"/>
                  </a:cubicBezTo>
                  <a:cubicBezTo>
                    <a:pt x="135" y="207"/>
                    <a:pt x="135" y="207"/>
                    <a:pt x="135" y="207"/>
                  </a:cubicBezTo>
                  <a:cubicBezTo>
                    <a:pt x="134" y="205"/>
                    <a:pt x="134" y="205"/>
                    <a:pt x="134" y="205"/>
                  </a:cubicBezTo>
                  <a:cubicBezTo>
                    <a:pt x="133" y="205"/>
                    <a:pt x="133" y="205"/>
                    <a:pt x="133" y="205"/>
                  </a:cubicBezTo>
                  <a:cubicBezTo>
                    <a:pt x="131" y="203"/>
                    <a:pt x="131" y="203"/>
                    <a:pt x="131" y="203"/>
                  </a:cubicBezTo>
                  <a:cubicBezTo>
                    <a:pt x="130" y="202"/>
                    <a:pt x="130" y="202"/>
                    <a:pt x="130" y="202"/>
                  </a:cubicBezTo>
                  <a:cubicBezTo>
                    <a:pt x="128" y="202"/>
                    <a:pt x="128" y="202"/>
                    <a:pt x="128" y="202"/>
                  </a:cubicBezTo>
                  <a:cubicBezTo>
                    <a:pt x="127" y="199"/>
                    <a:pt x="127" y="199"/>
                    <a:pt x="127" y="199"/>
                  </a:cubicBezTo>
                  <a:cubicBezTo>
                    <a:pt x="125" y="197"/>
                    <a:pt x="125" y="197"/>
                    <a:pt x="125" y="197"/>
                  </a:cubicBezTo>
                  <a:cubicBezTo>
                    <a:pt x="124" y="194"/>
                    <a:pt x="124" y="194"/>
                    <a:pt x="124" y="194"/>
                  </a:cubicBezTo>
                  <a:cubicBezTo>
                    <a:pt x="123" y="192"/>
                    <a:pt x="123" y="192"/>
                    <a:pt x="123" y="192"/>
                  </a:cubicBezTo>
                  <a:cubicBezTo>
                    <a:pt x="123" y="189"/>
                    <a:pt x="123" y="189"/>
                    <a:pt x="123" y="189"/>
                  </a:cubicBezTo>
                  <a:cubicBezTo>
                    <a:pt x="122" y="187"/>
                    <a:pt x="122" y="187"/>
                    <a:pt x="122" y="187"/>
                  </a:cubicBezTo>
                  <a:cubicBezTo>
                    <a:pt x="121" y="184"/>
                    <a:pt x="121" y="184"/>
                    <a:pt x="121" y="184"/>
                  </a:cubicBezTo>
                  <a:cubicBezTo>
                    <a:pt x="121" y="183"/>
                    <a:pt x="121" y="183"/>
                    <a:pt x="121" y="183"/>
                  </a:cubicBezTo>
                  <a:cubicBezTo>
                    <a:pt x="122" y="182"/>
                    <a:pt x="122" y="182"/>
                    <a:pt x="122" y="182"/>
                  </a:cubicBezTo>
                  <a:cubicBezTo>
                    <a:pt x="121" y="181"/>
                    <a:pt x="121" y="181"/>
                    <a:pt x="121" y="181"/>
                  </a:cubicBezTo>
                  <a:cubicBezTo>
                    <a:pt x="120" y="181"/>
                    <a:pt x="120" y="181"/>
                    <a:pt x="120" y="181"/>
                  </a:cubicBezTo>
                  <a:cubicBezTo>
                    <a:pt x="119" y="181"/>
                    <a:pt x="119" y="181"/>
                    <a:pt x="119" y="181"/>
                  </a:cubicBezTo>
                  <a:cubicBezTo>
                    <a:pt x="119" y="181"/>
                    <a:pt x="119" y="181"/>
                    <a:pt x="119" y="181"/>
                  </a:cubicBezTo>
                  <a:cubicBezTo>
                    <a:pt x="119" y="180"/>
                    <a:pt x="119" y="180"/>
                    <a:pt x="119" y="180"/>
                  </a:cubicBezTo>
                  <a:cubicBezTo>
                    <a:pt x="121" y="180"/>
                    <a:pt x="121" y="180"/>
                    <a:pt x="121" y="180"/>
                  </a:cubicBezTo>
                  <a:cubicBezTo>
                    <a:pt x="122" y="180"/>
                    <a:pt x="122" y="180"/>
                    <a:pt x="122" y="180"/>
                  </a:cubicBezTo>
                  <a:cubicBezTo>
                    <a:pt x="122" y="177"/>
                    <a:pt x="122" y="177"/>
                    <a:pt x="122" y="177"/>
                  </a:cubicBezTo>
                  <a:cubicBezTo>
                    <a:pt x="122" y="176"/>
                    <a:pt x="122" y="176"/>
                    <a:pt x="122" y="176"/>
                  </a:cubicBezTo>
                  <a:cubicBezTo>
                    <a:pt x="121" y="176"/>
                    <a:pt x="121" y="176"/>
                    <a:pt x="121" y="176"/>
                  </a:cubicBezTo>
                  <a:cubicBezTo>
                    <a:pt x="120" y="177"/>
                    <a:pt x="120" y="177"/>
                    <a:pt x="120" y="177"/>
                  </a:cubicBezTo>
                  <a:cubicBezTo>
                    <a:pt x="120" y="176"/>
                    <a:pt x="120" y="176"/>
                    <a:pt x="120" y="176"/>
                  </a:cubicBezTo>
                  <a:cubicBezTo>
                    <a:pt x="122" y="175"/>
                    <a:pt x="122" y="175"/>
                    <a:pt x="122" y="175"/>
                  </a:cubicBezTo>
                  <a:cubicBezTo>
                    <a:pt x="122" y="175"/>
                    <a:pt x="122" y="175"/>
                    <a:pt x="122" y="175"/>
                  </a:cubicBezTo>
                  <a:cubicBezTo>
                    <a:pt x="122" y="174"/>
                    <a:pt x="122" y="174"/>
                    <a:pt x="122" y="174"/>
                  </a:cubicBezTo>
                  <a:cubicBezTo>
                    <a:pt x="119" y="174"/>
                    <a:pt x="119" y="174"/>
                    <a:pt x="119" y="174"/>
                  </a:cubicBezTo>
                  <a:cubicBezTo>
                    <a:pt x="116" y="174"/>
                    <a:pt x="116" y="174"/>
                    <a:pt x="116" y="174"/>
                  </a:cubicBezTo>
                  <a:cubicBezTo>
                    <a:pt x="115" y="173"/>
                    <a:pt x="115" y="173"/>
                    <a:pt x="115" y="173"/>
                  </a:cubicBezTo>
                  <a:cubicBezTo>
                    <a:pt x="114" y="173"/>
                    <a:pt x="114" y="173"/>
                    <a:pt x="114" y="173"/>
                  </a:cubicBezTo>
                  <a:cubicBezTo>
                    <a:pt x="112" y="174"/>
                    <a:pt x="112" y="174"/>
                    <a:pt x="112" y="174"/>
                  </a:cubicBezTo>
                  <a:cubicBezTo>
                    <a:pt x="110" y="174"/>
                    <a:pt x="110" y="174"/>
                    <a:pt x="110" y="174"/>
                  </a:cubicBezTo>
                  <a:cubicBezTo>
                    <a:pt x="109" y="175"/>
                    <a:pt x="109" y="175"/>
                    <a:pt x="109" y="175"/>
                  </a:cubicBezTo>
                  <a:cubicBezTo>
                    <a:pt x="107" y="176"/>
                    <a:pt x="107" y="176"/>
                    <a:pt x="107" y="176"/>
                  </a:cubicBezTo>
                  <a:cubicBezTo>
                    <a:pt x="107" y="178"/>
                    <a:pt x="107" y="178"/>
                    <a:pt x="107" y="178"/>
                  </a:cubicBezTo>
                  <a:cubicBezTo>
                    <a:pt x="107" y="178"/>
                    <a:pt x="107" y="178"/>
                    <a:pt x="107" y="178"/>
                  </a:cubicBezTo>
                  <a:cubicBezTo>
                    <a:pt x="107" y="180"/>
                    <a:pt x="107" y="180"/>
                    <a:pt x="107" y="180"/>
                  </a:cubicBezTo>
                  <a:cubicBezTo>
                    <a:pt x="108" y="180"/>
                    <a:pt x="108" y="180"/>
                    <a:pt x="108" y="180"/>
                  </a:cubicBezTo>
                  <a:cubicBezTo>
                    <a:pt x="109" y="180"/>
                    <a:pt x="109" y="180"/>
                    <a:pt x="109" y="180"/>
                  </a:cubicBezTo>
                  <a:cubicBezTo>
                    <a:pt x="108" y="181"/>
                    <a:pt x="108" y="181"/>
                    <a:pt x="108" y="181"/>
                  </a:cubicBezTo>
                  <a:cubicBezTo>
                    <a:pt x="107" y="181"/>
                    <a:pt x="107" y="181"/>
                    <a:pt x="107" y="181"/>
                  </a:cubicBezTo>
                  <a:cubicBezTo>
                    <a:pt x="106" y="181"/>
                    <a:pt x="106" y="181"/>
                    <a:pt x="106" y="181"/>
                  </a:cubicBezTo>
                  <a:cubicBezTo>
                    <a:pt x="105" y="183"/>
                    <a:pt x="105" y="183"/>
                    <a:pt x="105" y="183"/>
                  </a:cubicBezTo>
                  <a:cubicBezTo>
                    <a:pt x="105" y="184"/>
                    <a:pt x="105" y="184"/>
                    <a:pt x="105" y="184"/>
                  </a:cubicBezTo>
                  <a:cubicBezTo>
                    <a:pt x="105" y="185"/>
                    <a:pt x="105" y="185"/>
                    <a:pt x="105" y="185"/>
                  </a:cubicBezTo>
                  <a:cubicBezTo>
                    <a:pt x="106" y="185"/>
                    <a:pt x="106" y="185"/>
                    <a:pt x="106" y="185"/>
                  </a:cubicBezTo>
                  <a:cubicBezTo>
                    <a:pt x="108" y="184"/>
                    <a:pt x="108" y="184"/>
                    <a:pt x="108" y="184"/>
                  </a:cubicBezTo>
                  <a:cubicBezTo>
                    <a:pt x="108" y="184"/>
                    <a:pt x="108" y="184"/>
                    <a:pt x="108" y="184"/>
                  </a:cubicBezTo>
                  <a:cubicBezTo>
                    <a:pt x="107" y="185"/>
                    <a:pt x="107" y="185"/>
                    <a:pt x="107" y="185"/>
                  </a:cubicBezTo>
                  <a:cubicBezTo>
                    <a:pt x="107" y="187"/>
                    <a:pt x="107" y="187"/>
                    <a:pt x="107" y="187"/>
                  </a:cubicBezTo>
                  <a:cubicBezTo>
                    <a:pt x="108" y="187"/>
                    <a:pt x="108" y="187"/>
                    <a:pt x="108" y="187"/>
                  </a:cubicBezTo>
                  <a:cubicBezTo>
                    <a:pt x="108" y="186"/>
                    <a:pt x="108" y="186"/>
                    <a:pt x="108" y="186"/>
                  </a:cubicBezTo>
                  <a:cubicBezTo>
                    <a:pt x="109" y="185"/>
                    <a:pt x="109" y="185"/>
                    <a:pt x="109" y="185"/>
                  </a:cubicBezTo>
                  <a:cubicBezTo>
                    <a:pt x="110" y="186"/>
                    <a:pt x="110" y="186"/>
                    <a:pt x="110" y="186"/>
                  </a:cubicBezTo>
                  <a:cubicBezTo>
                    <a:pt x="109" y="187"/>
                    <a:pt x="109" y="187"/>
                    <a:pt x="109" y="187"/>
                  </a:cubicBezTo>
                  <a:cubicBezTo>
                    <a:pt x="108" y="188"/>
                    <a:pt x="108" y="188"/>
                    <a:pt x="108" y="188"/>
                  </a:cubicBezTo>
                  <a:cubicBezTo>
                    <a:pt x="109" y="189"/>
                    <a:pt x="109" y="189"/>
                    <a:pt x="109" y="189"/>
                  </a:cubicBezTo>
                  <a:cubicBezTo>
                    <a:pt x="110" y="189"/>
                    <a:pt x="110" y="189"/>
                    <a:pt x="110" y="189"/>
                  </a:cubicBezTo>
                  <a:cubicBezTo>
                    <a:pt x="110" y="189"/>
                    <a:pt x="110" y="189"/>
                    <a:pt x="110" y="189"/>
                  </a:cubicBezTo>
                  <a:cubicBezTo>
                    <a:pt x="109" y="189"/>
                    <a:pt x="109" y="189"/>
                    <a:pt x="109" y="189"/>
                  </a:cubicBezTo>
                  <a:cubicBezTo>
                    <a:pt x="108" y="190"/>
                    <a:pt x="108" y="190"/>
                    <a:pt x="108" y="190"/>
                  </a:cubicBezTo>
                  <a:cubicBezTo>
                    <a:pt x="108" y="191"/>
                    <a:pt x="108" y="191"/>
                    <a:pt x="108" y="191"/>
                  </a:cubicBezTo>
                  <a:cubicBezTo>
                    <a:pt x="109" y="192"/>
                    <a:pt x="109" y="192"/>
                    <a:pt x="109" y="192"/>
                  </a:cubicBezTo>
                  <a:cubicBezTo>
                    <a:pt x="108" y="192"/>
                    <a:pt x="108" y="192"/>
                    <a:pt x="108" y="192"/>
                  </a:cubicBezTo>
                  <a:cubicBezTo>
                    <a:pt x="108" y="192"/>
                    <a:pt x="108" y="192"/>
                    <a:pt x="108" y="192"/>
                  </a:cubicBezTo>
                  <a:cubicBezTo>
                    <a:pt x="107" y="192"/>
                    <a:pt x="107" y="192"/>
                    <a:pt x="107" y="192"/>
                  </a:cubicBezTo>
                  <a:cubicBezTo>
                    <a:pt x="106" y="192"/>
                    <a:pt x="106" y="192"/>
                    <a:pt x="106" y="192"/>
                  </a:cubicBezTo>
                  <a:cubicBezTo>
                    <a:pt x="105" y="192"/>
                    <a:pt x="105" y="192"/>
                    <a:pt x="105" y="192"/>
                  </a:cubicBezTo>
                  <a:cubicBezTo>
                    <a:pt x="104" y="193"/>
                    <a:pt x="104" y="193"/>
                    <a:pt x="104" y="193"/>
                  </a:cubicBezTo>
                  <a:cubicBezTo>
                    <a:pt x="104" y="195"/>
                    <a:pt x="104" y="195"/>
                    <a:pt x="104" y="195"/>
                  </a:cubicBezTo>
                  <a:cubicBezTo>
                    <a:pt x="104" y="196"/>
                    <a:pt x="104" y="196"/>
                    <a:pt x="104" y="196"/>
                  </a:cubicBezTo>
                  <a:cubicBezTo>
                    <a:pt x="104" y="198"/>
                    <a:pt x="104" y="198"/>
                    <a:pt x="104" y="198"/>
                  </a:cubicBezTo>
                  <a:cubicBezTo>
                    <a:pt x="104" y="199"/>
                    <a:pt x="104" y="199"/>
                    <a:pt x="104" y="199"/>
                  </a:cubicBezTo>
                  <a:cubicBezTo>
                    <a:pt x="106" y="200"/>
                    <a:pt x="106" y="200"/>
                    <a:pt x="106" y="200"/>
                  </a:cubicBezTo>
                  <a:cubicBezTo>
                    <a:pt x="106" y="201"/>
                    <a:pt x="106" y="201"/>
                    <a:pt x="106" y="201"/>
                  </a:cubicBezTo>
                  <a:cubicBezTo>
                    <a:pt x="108" y="202"/>
                    <a:pt x="108" y="202"/>
                    <a:pt x="108" y="202"/>
                  </a:cubicBezTo>
                  <a:cubicBezTo>
                    <a:pt x="109" y="203"/>
                    <a:pt x="109" y="203"/>
                    <a:pt x="109" y="203"/>
                  </a:cubicBezTo>
                  <a:cubicBezTo>
                    <a:pt x="109" y="202"/>
                    <a:pt x="109" y="202"/>
                    <a:pt x="109" y="202"/>
                  </a:cubicBezTo>
                  <a:cubicBezTo>
                    <a:pt x="110" y="202"/>
                    <a:pt x="110" y="202"/>
                    <a:pt x="110" y="202"/>
                  </a:cubicBezTo>
                  <a:cubicBezTo>
                    <a:pt x="111" y="201"/>
                    <a:pt x="111" y="201"/>
                    <a:pt x="111" y="201"/>
                  </a:cubicBezTo>
                  <a:cubicBezTo>
                    <a:pt x="111" y="199"/>
                    <a:pt x="111" y="199"/>
                    <a:pt x="111" y="199"/>
                  </a:cubicBezTo>
                  <a:cubicBezTo>
                    <a:pt x="111" y="198"/>
                    <a:pt x="111" y="198"/>
                    <a:pt x="111" y="198"/>
                  </a:cubicBezTo>
                  <a:cubicBezTo>
                    <a:pt x="112" y="196"/>
                    <a:pt x="112" y="196"/>
                    <a:pt x="112" y="196"/>
                  </a:cubicBezTo>
                  <a:cubicBezTo>
                    <a:pt x="111" y="198"/>
                    <a:pt x="111" y="198"/>
                    <a:pt x="111" y="198"/>
                  </a:cubicBezTo>
                  <a:cubicBezTo>
                    <a:pt x="111" y="199"/>
                    <a:pt x="111" y="199"/>
                    <a:pt x="111" y="199"/>
                  </a:cubicBezTo>
                  <a:cubicBezTo>
                    <a:pt x="112" y="200"/>
                    <a:pt x="112" y="200"/>
                    <a:pt x="112" y="200"/>
                  </a:cubicBezTo>
                  <a:cubicBezTo>
                    <a:pt x="112" y="201"/>
                    <a:pt x="112" y="201"/>
                    <a:pt x="112" y="201"/>
                  </a:cubicBezTo>
                  <a:cubicBezTo>
                    <a:pt x="113" y="202"/>
                    <a:pt x="113" y="202"/>
                    <a:pt x="113" y="202"/>
                  </a:cubicBezTo>
                  <a:cubicBezTo>
                    <a:pt x="114" y="201"/>
                    <a:pt x="114" y="201"/>
                    <a:pt x="114" y="201"/>
                  </a:cubicBezTo>
                  <a:cubicBezTo>
                    <a:pt x="114" y="200"/>
                    <a:pt x="114" y="200"/>
                    <a:pt x="114" y="200"/>
                  </a:cubicBezTo>
                  <a:cubicBezTo>
                    <a:pt x="115" y="199"/>
                    <a:pt x="115" y="199"/>
                    <a:pt x="115" y="199"/>
                  </a:cubicBezTo>
                  <a:cubicBezTo>
                    <a:pt x="115" y="199"/>
                    <a:pt x="115" y="199"/>
                    <a:pt x="115" y="199"/>
                  </a:cubicBezTo>
                  <a:cubicBezTo>
                    <a:pt x="115" y="200"/>
                    <a:pt x="115" y="200"/>
                    <a:pt x="115" y="200"/>
                  </a:cubicBezTo>
                  <a:cubicBezTo>
                    <a:pt x="115" y="201"/>
                    <a:pt x="115" y="201"/>
                    <a:pt x="115" y="201"/>
                  </a:cubicBezTo>
                  <a:cubicBezTo>
                    <a:pt x="116" y="203"/>
                    <a:pt x="116" y="203"/>
                    <a:pt x="116" y="203"/>
                  </a:cubicBezTo>
                  <a:cubicBezTo>
                    <a:pt x="117" y="204"/>
                    <a:pt x="117" y="204"/>
                    <a:pt x="117" y="204"/>
                  </a:cubicBezTo>
                  <a:cubicBezTo>
                    <a:pt x="118" y="204"/>
                    <a:pt x="118" y="204"/>
                    <a:pt x="118" y="204"/>
                  </a:cubicBezTo>
                  <a:cubicBezTo>
                    <a:pt x="119" y="203"/>
                    <a:pt x="119" y="203"/>
                    <a:pt x="119" y="203"/>
                  </a:cubicBezTo>
                  <a:cubicBezTo>
                    <a:pt x="120" y="204"/>
                    <a:pt x="120" y="204"/>
                    <a:pt x="120" y="204"/>
                  </a:cubicBezTo>
                  <a:cubicBezTo>
                    <a:pt x="120" y="204"/>
                    <a:pt x="120" y="204"/>
                    <a:pt x="120" y="204"/>
                  </a:cubicBezTo>
                  <a:cubicBezTo>
                    <a:pt x="119" y="204"/>
                    <a:pt x="119" y="204"/>
                    <a:pt x="119" y="204"/>
                  </a:cubicBezTo>
                  <a:cubicBezTo>
                    <a:pt x="119" y="205"/>
                    <a:pt x="119" y="205"/>
                    <a:pt x="119" y="205"/>
                  </a:cubicBezTo>
                  <a:cubicBezTo>
                    <a:pt x="118" y="205"/>
                    <a:pt x="118" y="205"/>
                    <a:pt x="118" y="205"/>
                  </a:cubicBezTo>
                  <a:cubicBezTo>
                    <a:pt x="117" y="206"/>
                    <a:pt x="117" y="206"/>
                    <a:pt x="117" y="206"/>
                  </a:cubicBezTo>
                  <a:cubicBezTo>
                    <a:pt x="119" y="207"/>
                    <a:pt x="119" y="207"/>
                    <a:pt x="119" y="207"/>
                  </a:cubicBezTo>
                  <a:cubicBezTo>
                    <a:pt x="119" y="208"/>
                    <a:pt x="119" y="208"/>
                    <a:pt x="119" y="208"/>
                  </a:cubicBezTo>
                  <a:cubicBezTo>
                    <a:pt x="118" y="208"/>
                    <a:pt x="118" y="208"/>
                    <a:pt x="118" y="208"/>
                  </a:cubicBezTo>
                  <a:cubicBezTo>
                    <a:pt x="117" y="208"/>
                    <a:pt x="117" y="208"/>
                    <a:pt x="117" y="208"/>
                  </a:cubicBezTo>
                  <a:cubicBezTo>
                    <a:pt x="117" y="209"/>
                    <a:pt x="117" y="209"/>
                    <a:pt x="117" y="209"/>
                  </a:cubicBezTo>
                  <a:cubicBezTo>
                    <a:pt x="118" y="209"/>
                    <a:pt x="118" y="209"/>
                    <a:pt x="118" y="209"/>
                  </a:cubicBezTo>
                  <a:cubicBezTo>
                    <a:pt x="120" y="209"/>
                    <a:pt x="120" y="209"/>
                    <a:pt x="120" y="209"/>
                  </a:cubicBezTo>
                  <a:cubicBezTo>
                    <a:pt x="121" y="210"/>
                    <a:pt x="121" y="210"/>
                    <a:pt x="121" y="210"/>
                  </a:cubicBezTo>
                  <a:cubicBezTo>
                    <a:pt x="122" y="210"/>
                    <a:pt x="122" y="210"/>
                    <a:pt x="122" y="210"/>
                  </a:cubicBezTo>
                  <a:cubicBezTo>
                    <a:pt x="124" y="210"/>
                    <a:pt x="124" y="210"/>
                    <a:pt x="124" y="210"/>
                  </a:cubicBezTo>
                  <a:cubicBezTo>
                    <a:pt x="124" y="209"/>
                    <a:pt x="124" y="209"/>
                    <a:pt x="124" y="209"/>
                  </a:cubicBezTo>
                  <a:cubicBezTo>
                    <a:pt x="125" y="209"/>
                    <a:pt x="125" y="209"/>
                    <a:pt x="125" y="209"/>
                  </a:cubicBezTo>
                  <a:cubicBezTo>
                    <a:pt x="125" y="210"/>
                    <a:pt x="125" y="210"/>
                    <a:pt x="125" y="210"/>
                  </a:cubicBezTo>
                  <a:cubicBezTo>
                    <a:pt x="125" y="212"/>
                    <a:pt x="125" y="212"/>
                    <a:pt x="125" y="212"/>
                  </a:cubicBezTo>
                  <a:cubicBezTo>
                    <a:pt x="126" y="213"/>
                    <a:pt x="126" y="213"/>
                    <a:pt x="126" y="213"/>
                  </a:cubicBezTo>
                  <a:cubicBezTo>
                    <a:pt x="127" y="213"/>
                    <a:pt x="127" y="213"/>
                    <a:pt x="127" y="213"/>
                  </a:cubicBezTo>
                  <a:cubicBezTo>
                    <a:pt x="128" y="212"/>
                    <a:pt x="128" y="212"/>
                    <a:pt x="128" y="212"/>
                  </a:cubicBezTo>
                  <a:cubicBezTo>
                    <a:pt x="128" y="210"/>
                    <a:pt x="128" y="210"/>
                    <a:pt x="128" y="210"/>
                  </a:cubicBezTo>
                  <a:cubicBezTo>
                    <a:pt x="126" y="210"/>
                    <a:pt x="126" y="210"/>
                    <a:pt x="126" y="210"/>
                  </a:cubicBezTo>
                  <a:cubicBezTo>
                    <a:pt x="126" y="209"/>
                    <a:pt x="126" y="209"/>
                    <a:pt x="126" y="209"/>
                  </a:cubicBezTo>
                  <a:cubicBezTo>
                    <a:pt x="126" y="209"/>
                    <a:pt x="126" y="209"/>
                    <a:pt x="126" y="209"/>
                  </a:cubicBezTo>
                  <a:cubicBezTo>
                    <a:pt x="127" y="209"/>
                    <a:pt x="127" y="209"/>
                    <a:pt x="127" y="209"/>
                  </a:cubicBezTo>
                  <a:cubicBezTo>
                    <a:pt x="128" y="210"/>
                    <a:pt x="128" y="210"/>
                    <a:pt x="128" y="210"/>
                  </a:cubicBezTo>
                  <a:cubicBezTo>
                    <a:pt x="129" y="211"/>
                    <a:pt x="129" y="211"/>
                    <a:pt x="129" y="211"/>
                  </a:cubicBezTo>
                  <a:cubicBezTo>
                    <a:pt x="129" y="212"/>
                    <a:pt x="129" y="212"/>
                    <a:pt x="129" y="212"/>
                  </a:cubicBezTo>
                  <a:cubicBezTo>
                    <a:pt x="130" y="212"/>
                    <a:pt x="130" y="212"/>
                    <a:pt x="130" y="212"/>
                  </a:cubicBezTo>
                  <a:cubicBezTo>
                    <a:pt x="130" y="211"/>
                    <a:pt x="130" y="211"/>
                    <a:pt x="130" y="211"/>
                  </a:cubicBezTo>
                  <a:cubicBezTo>
                    <a:pt x="131" y="211"/>
                    <a:pt x="131" y="211"/>
                    <a:pt x="131" y="211"/>
                  </a:cubicBezTo>
                  <a:cubicBezTo>
                    <a:pt x="131" y="212"/>
                    <a:pt x="131" y="212"/>
                    <a:pt x="131" y="212"/>
                  </a:cubicBezTo>
                  <a:cubicBezTo>
                    <a:pt x="133" y="212"/>
                    <a:pt x="133" y="212"/>
                    <a:pt x="133" y="212"/>
                  </a:cubicBezTo>
                  <a:cubicBezTo>
                    <a:pt x="134" y="212"/>
                    <a:pt x="134" y="212"/>
                    <a:pt x="134" y="212"/>
                  </a:cubicBezTo>
                  <a:cubicBezTo>
                    <a:pt x="134" y="212"/>
                    <a:pt x="134" y="212"/>
                    <a:pt x="134" y="212"/>
                  </a:cubicBezTo>
                  <a:cubicBezTo>
                    <a:pt x="133" y="211"/>
                    <a:pt x="133" y="211"/>
                    <a:pt x="133" y="211"/>
                  </a:cubicBezTo>
                  <a:cubicBezTo>
                    <a:pt x="133" y="210"/>
                    <a:pt x="133" y="210"/>
                    <a:pt x="133" y="210"/>
                  </a:cubicBezTo>
                  <a:cubicBezTo>
                    <a:pt x="133" y="210"/>
                    <a:pt x="133" y="210"/>
                    <a:pt x="133" y="210"/>
                  </a:cubicBezTo>
                  <a:cubicBezTo>
                    <a:pt x="134" y="211"/>
                    <a:pt x="134" y="211"/>
                    <a:pt x="134" y="211"/>
                  </a:cubicBezTo>
                  <a:cubicBezTo>
                    <a:pt x="135" y="211"/>
                    <a:pt x="135" y="211"/>
                    <a:pt x="135" y="211"/>
                  </a:cubicBezTo>
                  <a:cubicBezTo>
                    <a:pt x="135" y="211"/>
                    <a:pt x="135" y="211"/>
                    <a:pt x="135" y="211"/>
                  </a:cubicBezTo>
                  <a:cubicBezTo>
                    <a:pt x="136" y="212"/>
                    <a:pt x="136" y="212"/>
                    <a:pt x="136" y="212"/>
                  </a:cubicBezTo>
                  <a:cubicBezTo>
                    <a:pt x="136" y="213"/>
                    <a:pt x="136" y="213"/>
                    <a:pt x="136" y="213"/>
                  </a:cubicBezTo>
                  <a:cubicBezTo>
                    <a:pt x="137" y="213"/>
                    <a:pt x="137" y="213"/>
                    <a:pt x="137" y="213"/>
                  </a:cubicBezTo>
                  <a:cubicBezTo>
                    <a:pt x="137" y="212"/>
                    <a:pt x="137" y="212"/>
                    <a:pt x="137" y="212"/>
                  </a:cubicBezTo>
                  <a:cubicBezTo>
                    <a:pt x="137" y="211"/>
                    <a:pt x="137" y="211"/>
                    <a:pt x="137" y="211"/>
                  </a:cubicBezTo>
                  <a:cubicBezTo>
                    <a:pt x="136" y="211"/>
                    <a:pt x="136" y="211"/>
                    <a:pt x="136" y="211"/>
                  </a:cubicBezTo>
                  <a:cubicBezTo>
                    <a:pt x="135" y="210"/>
                    <a:pt x="135" y="210"/>
                    <a:pt x="135" y="210"/>
                  </a:cubicBezTo>
                  <a:cubicBezTo>
                    <a:pt x="136" y="210"/>
                    <a:pt x="136" y="210"/>
                    <a:pt x="136" y="210"/>
                  </a:cubicBezTo>
                  <a:cubicBezTo>
                    <a:pt x="136" y="210"/>
                    <a:pt x="136" y="210"/>
                    <a:pt x="136" y="210"/>
                  </a:cubicBezTo>
                  <a:cubicBezTo>
                    <a:pt x="137" y="210"/>
                    <a:pt x="137" y="210"/>
                    <a:pt x="137" y="210"/>
                  </a:cubicBezTo>
                  <a:cubicBezTo>
                    <a:pt x="138" y="209"/>
                    <a:pt x="138" y="209"/>
                    <a:pt x="138" y="209"/>
                  </a:cubicBezTo>
                  <a:cubicBezTo>
                    <a:pt x="138" y="208"/>
                    <a:pt x="138" y="208"/>
                    <a:pt x="138" y="208"/>
                  </a:cubicBezTo>
                  <a:cubicBezTo>
                    <a:pt x="138" y="208"/>
                    <a:pt x="138" y="208"/>
                    <a:pt x="138" y="208"/>
                  </a:cubicBezTo>
                  <a:close/>
                  <a:moveTo>
                    <a:pt x="44" y="286"/>
                  </a:moveTo>
                  <a:cubicBezTo>
                    <a:pt x="43" y="285"/>
                    <a:pt x="43" y="285"/>
                    <a:pt x="43" y="285"/>
                  </a:cubicBezTo>
                  <a:cubicBezTo>
                    <a:pt x="43" y="284"/>
                    <a:pt x="43" y="284"/>
                    <a:pt x="43" y="284"/>
                  </a:cubicBezTo>
                  <a:cubicBezTo>
                    <a:pt x="43" y="284"/>
                    <a:pt x="43" y="284"/>
                    <a:pt x="43" y="284"/>
                  </a:cubicBezTo>
                  <a:cubicBezTo>
                    <a:pt x="42" y="284"/>
                    <a:pt x="42" y="284"/>
                    <a:pt x="42" y="284"/>
                  </a:cubicBezTo>
                  <a:cubicBezTo>
                    <a:pt x="42" y="284"/>
                    <a:pt x="42" y="284"/>
                    <a:pt x="42" y="284"/>
                  </a:cubicBezTo>
                  <a:cubicBezTo>
                    <a:pt x="42" y="285"/>
                    <a:pt x="42" y="285"/>
                    <a:pt x="42" y="285"/>
                  </a:cubicBezTo>
                  <a:cubicBezTo>
                    <a:pt x="43" y="286"/>
                    <a:pt x="43" y="286"/>
                    <a:pt x="43" y="286"/>
                  </a:cubicBezTo>
                  <a:cubicBezTo>
                    <a:pt x="43" y="287"/>
                    <a:pt x="43" y="287"/>
                    <a:pt x="43" y="287"/>
                  </a:cubicBezTo>
                  <a:cubicBezTo>
                    <a:pt x="43" y="287"/>
                    <a:pt x="43" y="287"/>
                    <a:pt x="43" y="287"/>
                  </a:cubicBezTo>
                  <a:cubicBezTo>
                    <a:pt x="44" y="286"/>
                    <a:pt x="44" y="286"/>
                    <a:pt x="44" y="286"/>
                  </a:cubicBezTo>
                  <a:close/>
                  <a:moveTo>
                    <a:pt x="76" y="265"/>
                  </a:moveTo>
                  <a:cubicBezTo>
                    <a:pt x="77" y="265"/>
                    <a:pt x="77" y="265"/>
                    <a:pt x="77" y="265"/>
                  </a:cubicBezTo>
                  <a:cubicBezTo>
                    <a:pt x="77" y="265"/>
                    <a:pt x="77" y="265"/>
                    <a:pt x="77" y="265"/>
                  </a:cubicBezTo>
                  <a:cubicBezTo>
                    <a:pt x="76" y="264"/>
                    <a:pt x="76" y="264"/>
                    <a:pt x="76" y="264"/>
                  </a:cubicBezTo>
                  <a:cubicBezTo>
                    <a:pt x="75" y="264"/>
                    <a:pt x="75" y="264"/>
                    <a:pt x="75" y="264"/>
                  </a:cubicBezTo>
                  <a:cubicBezTo>
                    <a:pt x="75" y="265"/>
                    <a:pt x="75" y="265"/>
                    <a:pt x="75" y="265"/>
                  </a:cubicBezTo>
                  <a:cubicBezTo>
                    <a:pt x="76" y="265"/>
                    <a:pt x="76" y="265"/>
                    <a:pt x="76" y="265"/>
                  </a:cubicBezTo>
                  <a:close/>
                  <a:moveTo>
                    <a:pt x="101" y="238"/>
                  </a:moveTo>
                  <a:cubicBezTo>
                    <a:pt x="103" y="238"/>
                    <a:pt x="103" y="238"/>
                    <a:pt x="103" y="238"/>
                  </a:cubicBezTo>
                  <a:cubicBezTo>
                    <a:pt x="104" y="237"/>
                    <a:pt x="104" y="237"/>
                    <a:pt x="104" y="237"/>
                  </a:cubicBezTo>
                  <a:cubicBezTo>
                    <a:pt x="105" y="235"/>
                    <a:pt x="105" y="235"/>
                    <a:pt x="105" y="235"/>
                  </a:cubicBezTo>
                  <a:cubicBezTo>
                    <a:pt x="105" y="233"/>
                    <a:pt x="105" y="233"/>
                    <a:pt x="105" y="233"/>
                  </a:cubicBezTo>
                  <a:cubicBezTo>
                    <a:pt x="106" y="232"/>
                    <a:pt x="106" y="232"/>
                    <a:pt x="106" y="232"/>
                  </a:cubicBezTo>
                  <a:cubicBezTo>
                    <a:pt x="107" y="233"/>
                    <a:pt x="107" y="233"/>
                    <a:pt x="107" y="233"/>
                  </a:cubicBezTo>
                  <a:cubicBezTo>
                    <a:pt x="106" y="235"/>
                    <a:pt x="106" y="235"/>
                    <a:pt x="106" y="235"/>
                  </a:cubicBezTo>
                  <a:cubicBezTo>
                    <a:pt x="107" y="233"/>
                    <a:pt x="107" y="233"/>
                    <a:pt x="107" y="233"/>
                  </a:cubicBezTo>
                  <a:cubicBezTo>
                    <a:pt x="107" y="232"/>
                    <a:pt x="107" y="232"/>
                    <a:pt x="107" y="232"/>
                  </a:cubicBezTo>
                  <a:cubicBezTo>
                    <a:pt x="106" y="231"/>
                    <a:pt x="106" y="231"/>
                    <a:pt x="106" y="231"/>
                  </a:cubicBezTo>
                  <a:cubicBezTo>
                    <a:pt x="101" y="229"/>
                    <a:pt x="101" y="229"/>
                    <a:pt x="101" y="229"/>
                  </a:cubicBezTo>
                  <a:cubicBezTo>
                    <a:pt x="99" y="228"/>
                    <a:pt x="99" y="228"/>
                    <a:pt x="99" y="228"/>
                  </a:cubicBezTo>
                  <a:cubicBezTo>
                    <a:pt x="98" y="229"/>
                    <a:pt x="98" y="229"/>
                    <a:pt x="98" y="229"/>
                  </a:cubicBezTo>
                  <a:cubicBezTo>
                    <a:pt x="97" y="232"/>
                    <a:pt x="97" y="232"/>
                    <a:pt x="97" y="232"/>
                  </a:cubicBezTo>
                  <a:cubicBezTo>
                    <a:pt x="97" y="235"/>
                    <a:pt x="97" y="235"/>
                    <a:pt x="97" y="235"/>
                  </a:cubicBezTo>
                  <a:cubicBezTo>
                    <a:pt x="98" y="236"/>
                    <a:pt x="98" y="236"/>
                    <a:pt x="98" y="236"/>
                  </a:cubicBezTo>
                  <a:cubicBezTo>
                    <a:pt x="98" y="238"/>
                    <a:pt x="98" y="238"/>
                    <a:pt x="98" y="238"/>
                  </a:cubicBezTo>
                  <a:cubicBezTo>
                    <a:pt x="99" y="238"/>
                    <a:pt x="99" y="238"/>
                    <a:pt x="99" y="238"/>
                  </a:cubicBezTo>
                  <a:cubicBezTo>
                    <a:pt x="100" y="238"/>
                    <a:pt x="100" y="238"/>
                    <a:pt x="100" y="238"/>
                  </a:cubicBezTo>
                  <a:cubicBezTo>
                    <a:pt x="99" y="239"/>
                    <a:pt x="99" y="239"/>
                    <a:pt x="99" y="239"/>
                  </a:cubicBezTo>
                  <a:cubicBezTo>
                    <a:pt x="100" y="239"/>
                    <a:pt x="100" y="239"/>
                    <a:pt x="100" y="239"/>
                  </a:cubicBezTo>
                  <a:cubicBezTo>
                    <a:pt x="101" y="238"/>
                    <a:pt x="101" y="238"/>
                    <a:pt x="101" y="238"/>
                  </a:cubicBezTo>
                  <a:close/>
                  <a:moveTo>
                    <a:pt x="113" y="240"/>
                  </a:moveTo>
                  <a:cubicBezTo>
                    <a:pt x="113" y="240"/>
                    <a:pt x="113" y="240"/>
                    <a:pt x="113" y="240"/>
                  </a:cubicBezTo>
                  <a:cubicBezTo>
                    <a:pt x="113" y="240"/>
                    <a:pt x="113" y="240"/>
                    <a:pt x="113" y="240"/>
                  </a:cubicBezTo>
                  <a:cubicBezTo>
                    <a:pt x="115" y="240"/>
                    <a:pt x="115" y="240"/>
                    <a:pt x="115" y="240"/>
                  </a:cubicBezTo>
                  <a:cubicBezTo>
                    <a:pt x="115" y="239"/>
                    <a:pt x="115" y="239"/>
                    <a:pt x="115" y="239"/>
                  </a:cubicBezTo>
                  <a:cubicBezTo>
                    <a:pt x="114" y="239"/>
                    <a:pt x="114" y="239"/>
                    <a:pt x="114" y="239"/>
                  </a:cubicBezTo>
                  <a:cubicBezTo>
                    <a:pt x="113" y="240"/>
                    <a:pt x="113" y="240"/>
                    <a:pt x="113" y="240"/>
                  </a:cubicBezTo>
                  <a:cubicBezTo>
                    <a:pt x="113" y="240"/>
                    <a:pt x="113" y="240"/>
                    <a:pt x="113" y="240"/>
                  </a:cubicBezTo>
                  <a:close/>
                  <a:moveTo>
                    <a:pt x="131" y="240"/>
                  </a:moveTo>
                  <a:cubicBezTo>
                    <a:pt x="131" y="241"/>
                    <a:pt x="131" y="241"/>
                    <a:pt x="131" y="241"/>
                  </a:cubicBezTo>
                  <a:cubicBezTo>
                    <a:pt x="132" y="239"/>
                    <a:pt x="132" y="239"/>
                    <a:pt x="132" y="239"/>
                  </a:cubicBezTo>
                  <a:cubicBezTo>
                    <a:pt x="132" y="239"/>
                    <a:pt x="132" y="239"/>
                    <a:pt x="132" y="239"/>
                  </a:cubicBezTo>
                  <a:cubicBezTo>
                    <a:pt x="131" y="239"/>
                    <a:pt x="131" y="239"/>
                    <a:pt x="131" y="239"/>
                  </a:cubicBezTo>
                  <a:cubicBezTo>
                    <a:pt x="131" y="240"/>
                    <a:pt x="131" y="240"/>
                    <a:pt x="131" y="240"/>
                  </a:cubicBezTo>
                  <a:cubicBezTo>
                    <a:pt x="131" y="240"/>
                    <a:pt x="131" y="240"/>
                    <a:pt x="131" y="240"/>
                  </a:cubicBezTo>
                  <a:close/>
                  <a:moveTo>
                    <a:pt x="128" y="240"/>
                  </a:moveTo>
                  <a:cubicBezTo>
                    <a:pt x="129" y="240"/>
                    <a:pt x="129" y="240"/>
                    <a:pt x="129" y="240"/>
                  </a:cubicBezTo>
                  <a:cubicBezTo>
                    <a:pt x="130" y="240"/>
                    <a:pt x="130" y="240"/>
                    <a:pt x="130" y="240"/>
                  </a:cubicBezTo>
                  <a:cubicBezTo>
                    <a:pt x="129" y="239"/>
                    <a:pt x="129" y="239"/>
                    <a:pt x="129" y="239"/>
                  </a:cubicBezTo>
                  <a:cubicBezTo>
                    <a:pt x="129" y="239"/>
                    <a:pt x="129" y="239"/>
                    <a:pt x="129" y="239"/>
                  </a:cubicBezTo>
                  <a:cubicBezTo>
                    <a:pt x="128" y="240"/>
                    <a:pt x="128" y="240"/>
                    <a:pt x="128" y="240"/>
                  </a:cubicBezTo>
                  <a:close/>
                  <a:moveTo>
                    <a:pt x="143" y="234"/>
                  </a:moveTo>
                  <a:cubicBezTo>
                    <a:pt x="144" y="234"/>
                    <a:pt x="144" y="234"/>
                    <a:pt x="144" y="234"/>
                  </a:cubicBezTo>
                  <a:cubicBezTo>
                    <a:pt x="144" y="234"/>
                    <a:pt x="144" y="234"/>
                    <a:pt x="144" y="234"/>
                  </a:cubicBezTo>
                  <a:cubicBezTo>
                    <a:pt x="146" y="233"/>
                    <a:pt x="146" y="233"/>
                    <a:pt x="146" y="233"/>
                  </a:cubicBezTo>
                  <a:cubicBezTo>
                    <a:pt x="147" y="233"/>
                    <a:pt x="147" y="233"/>
                    <a:pt x="147" y="233"/>
                  </a:cubicBezTo>
                  <a:cubicBezTo>
                    <a:pt x="146" y="232"/>
                    <a:pt x="146" y="232"/>
                    <a:pt x="146" y="232"/>
                  </a:cubicBezTo>
                  <a:cubicBezTo>
                    <a:pt x="144" y="233"/>
                    <a:pt x="144" y="233"/>
                    <a:pt x="144" y="233"/>
                  </a:cubicBezTo>
                  <a:cubicBezTo>
                    <a:pt x="143" y="234"/>
                    <a:pt x="143" y="234"/>
                    <a:pt x="143" y="234"/>
                  </a:cubicBezTo>
                  <a:close/>
                  <a:moveTo>
                    <a:pt x="137" y="233"/>
                  </a:moveTo>
                  <a:cubicBezTo>
                    <a:pt x="138" y="233"/>
                    <a:pt x="138" y="233"/>
                    <a:pt x="138" y="233"/>
                  </a:cubicBezTo>
                  <a:cubicBezTo>
                    <a:pt x="139" y="233"/>
                    <a:pt x="139" y="233"/>
                    <a:pt x="139" y="233"/>
                  </a:cubicBezTo>
                  <a:cubicBezTo>
                    <a:pt x="139" y="233"/>
                    <a:pt x="139" y="233"/>
                    <a:pt x="139" y="233"/>
                  </a:cubicBezTo>
                  <a:cubicBezTo>
                    <a:pt x="138" y="232"/>
                    <a:pt x="138" y="232"/>
                    <a:pt x="138" y="232"/>
                  </a:cubicBezTo>
                  <a:cubicBezTo>
                    <a:pt x="137" y="233"/>
                    <a:pt x="137" y="233"/>
                    <a:pt x="137" y="233"/>
                  </a:cubicBezTo>
                  <a:close/>
                  <a:moveTo>
                    <a:pt x="133" y="232"/>
                  </a:moveTo>
                  <a:cubicBezTo>
                    <a:pt x="134" y="233"/>
                    <a:pt x="134" y="233"/>
                    <a:pt x="134" y="233"/>
                  </a:cubicBezTo>
                  <a:cubicBezTo>
                    <a:pt x="135" y="233"/>
                    <a:pt x="135" y="233"/>
                    <a:pt x="135" y="233"/>
                  </a:cubicBezTo>
                  <a:cubicBezTo>
                    <a:pt x="136" y="234"/>
                    <a:pt x="136" y="234"/>
                    <a:pt x="136" y="234"/>
                  </a:cubicBezTo>
                  <a:cubicBezTo>
                    <a:pt x="135" y="232"/>
                    <a:pt x="135" y="232"/>
                    <a:pt x="135" y="232"/>
                  </a:cubicBezTo>
                  <a:cubicBezTo>
                    <a:pt x="134" y="232"/>
                    <a:pt x="134" y="232"/>
                    <a:pt x="134" y="232"/>
                  </a:cubicBezTo>
                  <a:cubicBezTo>
                    <a:pt x="133" y="232"/>
                    <a:pt x="133" y="232"/>
                    <a:pt x="133" y="232"/>
                  </a:cubicBezTo>
                  <a:close/>
                  <a:moveTo>
                    <a:pt x="131" y="233"/>
                  </a:moveTo>
                  <a:cubicBezTo>
                    <a:pt x="132" y="233"/>
                    <a:pt x="132" y="233"/>
                    <a:pt x="132" y="233"/>
                  </a:cubicBezTo>
                  <a:cubicBezTo>
                    <a:pt x="132" y="233"/>
                    <a:pt x="132" y="233"/>
                    <a:pt x="132" y="233"/>
                  </a:cubicBezTo>
                  <a:cubicBezTo>
                    <a:pt x="133" y="232"/>
                    <a:pt x="133" y="232"/>
                    <a:pt x="133" y="232"/>
                  </a:cubicBezTo>
                  <a:cubicBezTo>
                    <a:pt x="132" y="232"/>
                    <a:pt x="132" y="232"/>
                    <a:pt x="132" y="232"/>
                  </a:cubicBezTo>
                  <a:cubicBezTo>
                    <a:pt x="131" y="233"/>
                    <a:pt x="131" y="233"/>
                    <a:pt x="131" y="233"/>
                  </a:cubicBezTo>
                  <a:close/>
                  <a:moveTo>
                    <a:pt x="266" y="192"/>
                  </a:moveTo>
                  <a:cubicBezTo>
                    <a:pt x="266" y="193"/>
                    <a:pt x="266" y="193"/>
                    <a:pt x="266" y="193"/>
                  </a:cubicBezTo>
                  <a:cubicBezTo>
                    <a:pt x="266" y="194"/>
                    <a:pt x="266" y="194"/>
                    <a:pt x="266" y="194"/>
                  </a:cubicBezTo>
                  <a:cubicBezTo>
                    <a:pt x="267" y="193"/>
                    <a:pt x="267" y="193"/>
                    <a:pt x="267" y="193"/>
                  </a:cubicBezTo>
                  <a:cubicBezTo>
                    <a:pt x="266" y="192"/>
                    <a:pt x="266" y="192"/>
                    <a:pt x="266" y="192"/>
                  </a:cubicBezTo>
                  <a:cubicBezTo>
                    <a:pt x="266" y="192"/>
                    <a:pt x="266" y="192"/>
                    <a:pt x="266" y="192"/>
                  </a:cubicBezTo>
                  <a:close/>
                  <a:moveTo>
                    <a:pt x="263" y="188"/>
                  </a:moveTo>
                  <a:cubicBezTo>
                    <a:pt x="263" y="190"/>
                    <a:pt x="263" y="190"/>
                    <a:pt x="263" y="190"/>
                  </a:cubicBezTo>
                  <a:cubicBezTo>
                    <a:pt x="264" y="192"/>
                    <a:pt x="264" y="192"/>
                    <a:pt x="264" y="192"/>
                  </a:cubicBezTo>
                  <a:cubicBezTo>
                    <a:pt x="264" y="194"/>
                    <a:pt x="264" y="194"/>
                    <a:pt x="264" y="194"/>
                  </a:cubicBezTo>
                  <a:cubicBezTo>
                    <a:pt x="264" y="194"/>
                    <a:pt x="264" y="194"/>
                    <a:pt x="264" y="194"/>
                  </a:cubicBezTo>
                  <a:cubicBezTo>
                    <a:pt x="265" y="193"/>
                    <a:pt x="265" y="193"/>
                    <a:pt x="265" y="193"/>
                  </a:cubicBezTo>
                  <a:cubicBezTo>
                    <a:pt x="265" y="189"/>
                    <a:pt x="265" y="189"/>
                    <a:pt x="265" y="189"/>
                  </a:cubicBezTo>
                  <a:cubicBezTo>
                    <a:pt x="264" y="188"/>
                    <a:pt x="264" y="188"/>
                    <a:pt x="264" y="188"/>
                  </a:cubicBezTo>
                  <a:cubicBezTo>
                    <a:pt x="263" y="188"/>
                    <a:pt x="263" y="188"/>
                    <a:pt x="263" y="188"/>
                  </a:cubicBezTo>
                  <a:close/>
                  <a:moveTo>
                    <a:pt x="262" y="186"/>
                  </a:moveTo>
                  <a:cubicBezTo>
                    <a:pt x="262" y="187"/>
                    <a:pt x="262" y="187"/>
                    <a:pt x="262" y="187"/>
                  </a:cubicBezTo>
                  <a:cubicBezTo>
                    <a:pt x="263" y="187"/>
                    <a:pt x="263" y="187"/>
                    <a:pt x="263" y="187"/>
                  </a:cubicBezTo>
                  <a:cubicBezTo>
                    <a:pt x="263" y="186"/>
                    <a:pt x="263" y="186"/>
                    <a:pt x="263" y="186"/>
                  </a:cubicBezTo>
                  <a:cubicBezTo>
                    <a:pt x="262" y="185"/>
                    <a:pt x="262" y="185"/>
                    <a:pt x="262" y="185"/>
                  </a:cubicBezTo>
                  <a:cubicBezTo>
                    <a:pt x="262" y="186"/>
                    <a:pt x="262" y="186"/>
                    <a:pt x="262" y="186"/>
                  </a:cubicBezTo>
                  <a:close/>
                  <a:moveTo>
                    <a:pt x="147" y="223"/>
                  </a:moveTo>
                  <a:cubicBezTo>
                    <a:pt x="148" y="223"/>
                    <a:pt x="148" y="223"/>
                    <a:pt x="148" y="223"/>
                  </a:cubicBezTo>
                  <a:cubicBezTo>
                    <a:pt x="148" y="222"/>
                    <a:pt x="148" y="222"/>
                    <a:pt x="148" y="222"/>
                  </a:cubicBezTo>
                  <a:cubicBezTo>
                    <a:pt x="147" y="222"/>
                    <a:pt x="147" y="222"/>
                    <a:pt x="147" y="222"/>
                  </a:cubicBezTo>
                  <a:cubicBezTo>
                    <a:pt x="147" y="223"/>
                    <a:pt x="147" y="223"/>
                    <a:pt x="147" y="223"/>
                  </a:cubicBezTo>
                  <a:close/>
                  <a:moveTo>
                    <a:pt x="153" y="228"/>
                  </a:moveTo>
                  <a:cubicBezTo>
                    <a:pt x="153" y="228"/>
                    <a:pt x="154" y="228"/>
                    <a:pt x="154" y="228"/>
                  </a:cubicBezTo>
                  <a:cubicBezTo>
                    <a:pt x="153" y="228"/>
                    <a:pt x="153" y="228"/>
                    <a:pt x="153" y="228"/>
                  </a:cubicBezTo>
                  <a:cubicBezTo>
                    <a:pt x="153" y="228"/>
                    <a:pt x="153" y="228"/>
                    <a:pt x="153" y="228"/>
                  </a:cubicBezTo>
                  <a:close/>
                  <a:moveTo>
                    <a:pt x="152" y="227"/>
                  </a:moveTo>
                  <a:cubicBezTo>
                    <a:pt x="152" y="225"/>
                    <a:pt x="152" y="225"/>
                    <a:pt x="152" y="225"/>
                  </a:cubicBezTo>
                  <a:cubicBezTo>
                    <a:pt x="150" y="224"/>
                    <a:pt x="150" y="224"/>
                    <a:pt x="150" y="224"/>
                  </a:cubicBezTo>
                  <a:cubicBezTo>
                    <a:pt x="149" y="223"/>
                    <a:pt x="149" y="223"/>
                    <a:pt x="149" y="223"/>
                  </a:cubicBezTo>
                  <a:cubicBezTo>
                    <a:pt x="149" y="224"/>
                    <a:pt x="149" y="224"/>
                    <a:pt x="149" y="224"/>
                  </a:cubicBezTo>
                  <a:cubicBezTo>
                    <a:pt x="150" y="225"/>
                    <a:pt x="150" y="225"/>
                    <a:pt x="150" y="225"/>
                  </a:cubicBezTo>
                  <a:cubicBezTo>
                    <a:pt x="152" y="227"/>
                    <a:pt x="152" y="227"/>
                    <a:pt x="152" y="227"/>
                  </a:cubicBezTo>
                  <a:close/>
                  <a:moveTo>
                    <a:pt x="156" y="221"/>
                  </a:moveTo>
                  <a:cubicBezTo>
                    <a:pt x="156" y="219"/>
                    <a:pt x="156" y="219"/>
                    <a:pt x="156" y="219"/>
                  </a:cubicBezTo>
                  <a:cubicBezTo>
                    <a:pt x="156" y="217"/>
                    <a:pt x="156" y="217"/>
                    <a:pt x="156" y="217"/>
                  </a:cubicBezTo>
                  <a:cubicBezTo>
                    <a:pt x="154" y="216"/>
                    <a:pt x="154" y="216"/>
                    <a:pt x="154" y="216"/>
                  </a:cubicBezTo>
                  <a:cubicBezTo>
                    <a:pt x="152" y="214"/>
                    <a:pt x="152" y="214"/>
                    <a:pt x="152" y="214"/>
                  </a:cubicBezTo>
                  <a:cubicBezTo>
                    <a:pt x="151" y="214"/>
                    <a:pt x="151" y="214"/>
                    <a:pt x="151" y="214"/>
                  </a:cubicBezTo>
                  <a:cubicBezTo>
                    <a:pt x="149" y="213"/>
                    <a:pt x="149" y="213"/>
                    <a:pt x="149" y="213"/>
                  </a:cubicBezTo>
                  <a:cubicBezTo>
                    <a:pt x="148" y="212"/>
                    <a:pt x="148" y="212"/>
                    <a:pt x="148" y="212"/>
                  </a:cubicBezTo>
                  <a:cubicBezTo>
                    <a:pt x="148" y="211"/>
                    <a:pt x="148" y="211"/>
                    <a:pt x="148" y="211"/>
                  </a:cubicBezTo>
                  <a:cubicBezTo>
                    <a:pt x="146" y="210"/>
                    <a:pt x="146" y="210"/>
                    <a:pt x="146" y="210"/>
                  </a:cubicBezTo>
                  <a:cubicBezTo>
                    <a:pt x="145" y="210"/>
                    <a:pt x="145" y="210"/>
                    <a:pt x="145" y="210"/>
                  </a:cubicBezTo>
                  <a:cubicBezTo>
                    <a:pt x="145" y="210"/>
                    <a:pt x="145" y="210"/>
                    <a:pt x="145" y="210"/>
                  </a:cubicBezTo>
                  <a:cubicBezTo>
                    <a:pt x="145" y="211"/>
                    <a:pt x="145" y="211"/>
                    <a:pt x="145" y="211"/>
                  </a:cubicBezTo>
                  <a:cubicBezTo>
                    <a:pt x="144" y="212"/>
                    <a:pt x="144" y="212"/>
                    <a:pt x="144" y="212"/>
                  </a:cubicBezTo>
                  <a:cubicBezTo>
                    <a:pt x="145" y="213"/>
                    <a:pt x="145" y="213"/>
                    <a:pt x="145" y="213"/>
                  </a:cubicBezTo>
                  <a:cubicBezTo>
                    <a:pt x="146" y="213"/>
                    <a:pt x="146" y="213"/>
                    <a:pt x="146" y="213"/>
                  </a:cubicBezTo>
                  <a:cubicBezTo>
                    <a:pt x="145" y="214"/>
                    <a:pt x="145" y="214"/>
                    <a:pt x="145" y="214"/>
                  </a:cubicBezTo>
                  <a:cubicBezTo>
                    <a:pt x="145" y="214"/>
                    <a:pt x="145" y="214"/>
                    <a:pt x="145" y="214"/>
                  </a:cubicBezTo>
                  <a:cubicBezTo>
                    <a:pt x="144" y="213"/>
                    <a:pt x="144" y="213"/>
                    <a:pt x="144" y="213"/>
                  </a:cubicBezTo>
                  <a:cubicBezTo>
                    <a:pt x="143" y="213"/>
                    <a:pt x="143" y="213"/>
                    <a:pt x="143" y="213"/>
                  </a:cubicBezTo>
                  <a:cubicBezTo>
                    <a:pt x="144" y="214"/>
                    <a:pt x="144" y="214"/>
                    <a:pt x="144" y="214"/>
                  </a:cubicBezTo>
                  <a:cubicBezTo>
                    <a:pt x="146" y="217"/>
                    <a:pt x="146" y="217"/>
                    <a:pt x="146" y="217"/>
                  </a:cubicBezTo>
                  <a:cubicBezTo>
                    <a:pt x="147" y="217"/>
                    <a:pt x="147" y="217"/>
                    <a:pt x="147" y="217"/>
                  </a:cubicBezTo>
                  <a:cubicBezTo>
                    <a:pt x="148" y="219"/>
                    <a:pt x="148" y="219"/>
                    <a:pt x="148" y="219"/>
                  </a:cubicBezTo>
                  <a:cubicBezTo>
                    <a:pt x="149" y="219"/>
                    <a:pt x="149" y="219"/>
                    <a:pt x="149" y="219"/>
                  </a:cubicBezTo>
                  <a:cubicBezTo>
                    <a:pt x="149" y="217"/>
                    <a:pt x="149" y="217"/>
                    <a:pt x="149" y="217"/>
                  </a:cubicBezTo>
                  <a:cubicBezTo>
                    <a:pt x="150" y="218"/>
                    <a:pt x="150" y="218"/>
                    <a:pt x="150" y="218"/>
                  </a:cubicBezTo>
                  <a:cubicBezTo>
                    <a:pt x="151" y="217"/>
                    <a:pt x="151" y="217"/>
                    <a:pt x="151" y="217"/>
                  </a:cubicBezTo>
                  <a:cubicBezTo>
                    <a:pt x="151" y="218"/>
                    <a:pt x="151" y="218"/>
                    <a:pt x="151" y="218"/>
                  </a:cubicBezTo>
                  <a:cubicBezTo>
                    <a:pt x="151" y="220"/>
                    <a:pt x="151" y="220"/>
                    <a:pt x="151" y="220"/>
                  </a:cubicBezTo>
                  <a:cubicBezTo>
                    <a:pt x="151" y="220"/>
                    <a:pt x="151" y="220"/>
                    <a:pt x="151" y="220"/>
                  </a:cubicBezTo>
                  <a:cubicBezTo>
                    <a:pt x="152" y="221"/>
                    <a:pt x="152" y="221"/>
                    <a:pt x="152" y="221"/>
                  </a:cubicBezTo>
                  <a:cubicBezTo>
                    <a:pt x="154" y="221"/>
                    <a:pt x="154" y="221"/>
                    <a:pt x="154" y="221"/>
                  </a:cubicBezTo>
                  <a:cubicBezTo>
                    <a:pt x="154" y="220"/>
                    <a:pt x="154" y="220"/>
                    <a:pt x="154" y="220"/>
                  </a:cubicBezTo>
                  <a:cubicBezTo>
                    <a:pt x="156" y="221"/>
                    <a:pt x="156" y="221"/>
                    <a:pt x="156" y="221"/>
                  </a:cubicBezTo>
                  <a:close/>
                  <a:moveTo>
                    <a:pt x="185" y="167"/>
                  </a:moveTo>
                  <a:cubicBezTo>
                    <a:pt x="186" y="167"/>
                    <a:pt x="186" y="167"/>
                    <a:pt x="186" y="167"/>
                  </a:cubicBezTo>
                  <a:cubicBezTo>
                    <a:pt x="186" y="167"/>
                    <a:pt x="186" y="167"/>
                    <a:pt x="186" y="167"/>
                  </a:cubicBezTo>
                  <a:cubicBezTo>
                    <a:pt x="186" y="166"/>
                    <a:pt x="186" y="166"/>
                    <a:pt x="186" y="166"/>
                  </a:cubicBezTo>
                  <a:cubicBezTo>
                    <a:pt x="186" y="166"/>
                    <a:pt x="186" y="166"/>
                    <a:pt x="186" y="166"/>
                  </a:cubicBezTo>
                  <a:cubicBezTo>
                    <a:pt x="187" y="167"/>
                    <a:pt x="187" y="167"/>
                    <a:pt x="187" y="167"/>
                  </a:cubicBezTo>
                  <a:cubicBezTo>
                    <a:pt x="188" y="167"/>
                    <a:pt x="188" y="167"/>
                    <a:pt x="188" y="167"/>
                  </a:cubicBezTo>
                  <a:cubicBezTo>
                    <a:pt x="188" y="167"/>
                    <a:pt x="188" y="167"/>
                    <a:pt x="188" y="167"/>
                  </a:cubicBezTo>
                  <a:cubicBezTo>
                    <a:pt x="189" y="167"/>
                    <a:pt x="189" y="167"/>
                    <a:pt x="189" y="167"/>
                  </a:cubicBezTo>
                  <a:cubicBezTo>
                    <a:pt x="189" y="166"/>
                    <a:pt x="189" y="166"/>
                    <a:pt x="189" y="166"/>
                  </a:cubicBezTo>
                  <a:cubicBezTo>
                    <a:pt x="191" y="165"/>
                    <a:pt x="191" y="165"/>
                    <a:pt x="191" y="165"/>
                  </a:cubicBezTo>
                  <a:cubicBezTo>
                    <a:pt x="192" y="164"/>
                    <a:pt x="192" y="164"/>
                    <a:pt x="192" y="164"/>
                  </a:cubicBezTo>
                  <a:cubicBezTo>
                    <a:pt x="192" y="164"/>
                    <a:pt x="192" y="164"/>
                    <a:pt x="192" y="164"/>
                  </a:cubicBezTo>
                  <a:cubicBezTo>
                    <a:pt x="191" y="162"/>
                    <a:pt x="191" y="162"/>
                    <a:pt x="191" y="162"/>
                  </a:cubicBezTo>
                  <a:cubicBezTo>
                    <a:pt x="190" y="161"/>
                    <a:pt x="190" y="161"/>
                    <a:pt x="190" y="161"/>
                  </a:cubicBezTo>
                  <a:cubicBezTo>
                    <a:pt x="190" y="160"/>
                    <a:pt x="190" y="160"/>
                    <a:pt x="190" y="160"/>
                  </a:cubicBezTo>
                  <a:cubicBezTo>
                    <a:pt x="188" y="159"/>
                    <a:pt x="188" y="159"/>
                    <a:pt x="188" y="159"/>
                  </a:cubicBezTo>
                  <a:cubicBezTo>
                    <a:pt x="188" y="159"/>
                    <a:pt x="188" y="159"/>
                    <a:pt x="188" y="159"/>
                  </a:cubicBezTo>
                  <a:cubicBezTo>
                    <a:pt x="187" y="159"/>
                    <a:pt x="187" y="159"/>
                    <a:pt x="187" y="159"/>
                  </a:cubicBezTo>
                  <a:cubicBezTo>
                    <a:pt x="186" y="160"/>
                    <a:pt x="186" y="160"/>
                    <a:pt x="186" y="160"/>
                  </a:cubicBezTo>
                  <a:cubicBezTo>
                    <a:pt x="185" y="160"/>
                    <a:pt x="185" y="160"/>
                    <a:pt x="185" y="160"/>
                  </a:cubicBezTo>
                  <a:cubicBezTo>
                    <a:pt x="183" y="161"/>
                    <a:pt x="183" y="161"/>
                    <a:pt x="183" y="161"/>
                  </a:cubicBezTo>
                  <a:cubicBezTo>
                    <a:pt x="183" y="162"/>
                    <a:pt x="183" y="162"/>
                    <a:pt x="183" y="162"/>
                  </a:cubicBezTo>
                  <a:cubicBezTo>
                    <a:pt x="184" y="163"/>
                    <a:pt x="184" y="163"/>
                    <a:pt x="184" y="163"/>
                  </a:cubicBezTo>
                  <a:cubicBezTo>
                    <a:pt x="184" y="165"/>
                    <a:pt x="184" y="165"/>
                    <a:pt x="184" y="165"/>
                  </a:cubicBezTo>
                  <a:cubicBezTo>
                    <a:pt x="184" y="166"/>
                    <a:pt x="184" y="166"/>
                    <a:pt x="184" y="166"/>
                  </a:cubicBezTo>
                  <a:cubicBezTo>
                    <a:pt x="185" y="167"/>
                    <a:pt x="185" y="167"/>
                    <a:pt x="185" y="167"/>
                  </a:cubicBezTo>
                  <a:close/>
                  <a:moveTo>
                    <a:pt x="189" y="220"/>
                  </a:moveTo>
                  <a:cubicBezTo>
                    <a:pt x="189" y="220"/>
                    <a:pt x="189" y="221"/>
                    <a:pt x="189" y="221"/>
                  </a:cubicBezTo>
                  <a:cubicBezTo>
                    <a:pt x="190" y="221"/>
                    <a:pt x="190" y="221"/>
                    <a:pt x="190" y="221"/>
                  </a:cubicBezTo>
                  <a:cubicBezTo>
                    <a:pt x="191" y="220"/>
                    <a:pt x="191" y="220"/>
                    <a:pt x="191" y="220"/>
                  </a:cubicBezTo>
                  <a:cubicBezTo>
                    <a:pt x="191" y="219"/>
                    <a:pt x="191" y="219"/>
                    <a:pt x="191" y="219"/>
                  </a:cubicBezTo>
                  <a:cubicBezTo>
                    <a:pt x="190" y="218"/>
                    <a:pt x="190" y="218"/>
                    <a:pt x="190" y="218"/>
                  </a:cubicBezTo>
                  <a:cubicBezTo>
                    <a:pt x="189" y="219"/>
                    <a:pt x="189" y="219"/>
                    <a:pt x="189" y="219"/>
                  </a:cubicBezTo>
                  <a:cubicBezTo>
                    <a:pt x="189" y="219"/>
                    <a:pt x="189" y="219"/>
                    <a:pt x="189" y="219"/>
                  </a:cubicBezTo>
                  <a:cubicBezTo>
                    <a:pt x="189" y="220"/>
                    <a:pt x="189" y="220"/>
                    <a:pt x="189" y="220"/>
                  </a:cubicBezTo>
                  <a:close/>
                  <a:moveTo>
                    <a:pt x="213" y="250"/>
                  </a:moveTo>
                  <a:cubicBezTo>
                    <a:pt x="213" y="250"/>
                    <a:pt x="213" y="250"/>
                    <a:pt x="213" y="250"/>
                  </a:cubicBezTo>
                  <a:cubicBezTo>
                    <a:pt x="214" y="251"/>
                    <a:pt x="214" y="251"/>
                    <a:pt x="214" y="251"/>
                  </a:cubicBezTo>
                  <a:cubicBezTo>
                    <a:pt x="214" y="251"/>
                    <a:pt x="214" y="251"/>
                    <a:pt x="214" y="251"/>
                  </a:cubicBezTo>
                  <a:cubicBezTo>
                    <a:pt x="215" y="252"/>
                    <a:pt x="215" y="252"/>
                    <a:pt x="215" y="252"/>
                  </a:cubicBezTo>
                  <a:cubicBezTo>
                    <a:pt x="216" y="252"/>
                    <a:pt x="216" y="252"/>
                    <a:pt x="216" y="252"/>
                  </a:cubicBezTo>
                  <a:cubicBezTo>
                    <a:pt x="217" y="251"/>
                    <a:pt x="217" y="251"/>
                    <a:pt x="217" y="251"/>
                  </a:cubicBezTo>
                  <a:cubicBezTo>
                    <a:pt x="216" y="250"/>
                    <a:pt x="216" y="250"/>
                    <a:pt x="216" y="250"/>
                  </a:cubicBezTo>
                  <a:cubicBezTo>
                    <a:pt x="215" y="250"/>
                    <a:pt x="215" y="250"/>
                    <a:pt x="215" y="250"/>
                  </a:cubicBezTo>
                  <a:cubicBezTo>
                    <a:pt x="214" y="250"/>
                    <a:pt x="214" y="250"/>
                    <a:pt x="214" y="250"/>
                  </a:cubicBezTo>
                  <a:cubicBezTo>
                    <a:pt x="214" y="250"/>
                    <a:pt x="214" y="250"/>
                    <a:pt x="214" y="250"/>
                  </a:cubicBezTo>
                  <a:cubicBezTo>
                    <a:pt x="213" y="250"/>
                    <a:pt x="213" y="250"/>
                    <a:pt x="213" y="250"/>
                  </a:cubicBezTo>
                  <a:close/>
                  <a:moveTo>
                    <a:pt x="208" y="166"/>
                  </a:moveTo>
                  <a:cubicBezTo>
                    <a:pt x="208" y="165"/>
                    <a:pt x="208" y="165"/>
                    <a:pt x="208" y="165"/>
                  </a:cubicBezTo>
                  <a:cubicBezTo>
                    <a:pt x="208" y="165"/>
                    <a:pt x="208" y="165"/>
                    <a:pt x="208" y="165"/>
                  </a:cubicBezTo>
                  <a:cubicBezTo>
                    <a:pt x="208" y="164"/>
                    <a:pt x="208" y="164"/>
                    <a:pt x="208" y="164"/>
                  </a:cubicBezTo>
                  <a:cubicBezTo>
                    <a:pt x="208" y="163"/>
                    <a:pt x="208" y="163"/>
                    <a:pt x="208" y="163"/>
                  </a:cubicBezTo>
                  <a:cubicBezTo>
                    <a:pt x="208" y="162"/>
                    <a:pt x="208" y="162"/>
                    <a:pt x="208" y="162"/>
                  </a:cubicBezTo>
                  <a:cubicBezTo>
                    <a:pt x="207" y="162"/>
                    <a:pt x="207" y="162"/>
                    <a:pt x="207" y="162"/>
                  </a:cubicBezTo>
                  <a:cubicBezTo>
                    <a:pt x="206" y="162"/>
                    <a:pt x="206" y="162"/>
                    <a:pt x="206" y="162"/>
                  </a:cubicBezTo>
                  <a:cubicBezTo>
                    <a:pt x="205" y="165"/>
                    <a:pt x="205" y="165"/>
                    <a:pt x="205" y="165"/>
                  </a:cubicBezTo>
                  <a:cubicBezTo>
                    <a:pt x="206" y="166"/>
                    <a:pt x="206" y="166"/>
                    <a:pt x="206" y="166"/>
                  </a:cubicBezTo>
                  <a:cubicBezTo>
                    <a:pt x="207" y="166"/>
                    <a:pt x="207" y="166"/>
                    <a:pt x="207" y="166"/>
                  </a:cubicBezTo>
                  <a:cubicBezTo>
                    <a:pt x="208" y="166"/>
                    <a:pt x="208" y="166"/>
                    <a:pt x="208" y="166"/>
                  </a:cubicBezTo>
                  <a:cubicBezTo>
                    <a:pt x="208" y="166"/>
                    <a:pt x="208" y="166"/>
                    <a:pt x="208" y="166"/>
                  </a:cubicBezTo>
                  <a:close/>
                  <a:moveTo>
                    <a:pt x="206" y="157"/>
                  </a:moveTo>
                  <a:cubicBezTo>
                    <a:pt x="207" y="156"/>
                    <a:pt x="207" y="156"/>
                    <a:pt x="207" y="156"/>
                  </a:cubicBezTo>
                  <a:cubicBezTo>
                    <a:pt x="208" y="157"/>
                    <a:pt x="208" y="157"/>
                    <a:pt x="208" y="157"/>
                  </a:cubicBezTo>
                  <a:cubicBezTo>
                    <a:pt x="209" y="156"/>
                    <a:pt x="209" y="156"/>
                    <a:pt x="209" y="156"/>
                  </a:cubicBezTo>
                  <a:cubicBezTo>
                    <a:pt x="209" y="155"/>
                    <a:pt x="209" y="155"/>
                    <a:pt x="209" y="155"/>
                  </a:cubicBezTo>
                  <a:cubicBezTo>
                    <a:pt x="209" y="154"/>
                    <a:pt x="209" y="154"/>
                    <a:pt x="209" y="154"/>
                  </a:cubicBezTo>
                  <a:cubicBezTo>
                    <a:pt x="210" y="154"/>
                    <a:pt x="210" y="154"/>
                    <a:pt x="210" y="154"/>
                  </a:cubicBezTo>
                  <a:cubicBezTo>
                    <a:pt x="210" y="154"/>
                    <a:pt x="210" y="154"/>
                    <a:pt x="210" y="154"/>
                  </a:cubicBezTo>
                  <a:cubicBezTo>
                    <a:pt x="209" y="154"/>
                    <a:pt x="209" y="154"/>
                    <a:pt x="209" y="154"/>
                  </a:cubicBezTo>
                  <a:cubicBezTo>
                    <a:pt x="207" y="155"/>
                    <a:pt x="207" y="155"/>
                    <a:pt x="207" y="155"/>
                  </a:cubicBezTo>
                  <a:cubicBezTo>
                    <a:pt x="206" y="156"/>
                    <a:pt x="206" y="156"/>
                    <a:pt x="206" y="156"/>
                  </a:cubicBezTo>
                  <a:cubicBezTo>
                    <a:pt x="206" y="157"/>
                    <a:pt x="206" y="157"/>
                    <a:pt x="206" y="157"/>
                  </a:cubicBezTo>
                  <a:close/>
                  <a:moveTo>
                    <a:pt x="212" y="159"/>
                  </a:moveTo>
                  <a:cubicBezTo>
                    <a:pt x="213" y="160"/>
                    <a:pt x="213" y="160"/>
                    <a:pt x="213" y="160"/>
                  </a:cubicBezTo>
                  <a:cubicBezTo>
                    <a:pt x="215" y="160"/>
                    <a:pt x="215" y="160"/>
                    <a:pt x="215" y="160"/>
                  </a:cubicBezTo>
                  <a:cubicBezTo>
                    <a:pt x="216" y="160"/>
                    <a:pt x="216" y="160"/>
                    <a:pt x="216" y="160"/>
                  </a:cubicBezTo>
                  <a:cubicBezTo>
                    <a:pt x="215" y="159"/>
                    <a:pt x="215" y="159"/>
                    <a:pt x="215" y="159"/>
                  </a:cubicBezTo>
                  <a:cubicBezTo>
                    <a:pt x="214" y="159"/>
                    <a:pt x="214" y="159"/>
                    <a:pt x="214" y="159"/>
                  </a:cubicBezTo>
                  <a:cubicBezTo>
                    <a:pt x="212" y="159"/>
                    <a:pt x="212" y="159"/>
                    <a:pt x="212" y="159"/>
                  </a:cubicBezTo>
                  <a:cubicBezTo>
                    <a:pt x="212" y="159"/>
                    <a:pt x="212" y="159"/>
                    <a:pt x="212" y="159"/>
                  </a:cubicBezTo>
                  <a:close/>
                  <a:moveTo>
                    <a:pt x="224" y="168"/>
                  </a:moveTo>
                  <a:cubicBezTo>
                    <a:pt x="224" y="169"/>
                    <a:pt x="224" y="169"/>
                    <a:pt x="224" y="169"/>
                  </a:cubicBezTo>
                  <a:cubicBezTo>
                    <a:pt x="223" y="170"/>
                    <a:pt x="223" y="170"/>
                    <a:pt x="223" y="170"/>
                  </a:cubicBezTo>
                  <a:cubicBezTo>
                    <a:pt x="222" y="171"/>
                    <a:pt x="222" y="171"/>
                    <a:pt x="222" y="171"/>
                  </a:cubicBezTo>
                  <a:cubicBezTo>
                    <a:pt x="222" y="172"/>
                    <a:pt x="222" y="172"/>
                    <a:pt x="222" y="172"/>
                  </a:cubicBezTo>
                  <a:cubicBezTo>
                    <a:pt x="223" y="173"/>
                    <a:pt x="223" y="173"/>
                    <a:pt x="223" y="173"/>
                  </a:cubicBezTo>
                  <a:cubicBezTo>
                    <a:pt x="224" y="173"/>
                    <a:pt x="224" y="173"/>
                    <a:pt x="224" y="173"/>
                  </a:cubicBezTo>
                  <a:cubicBezTo>
                    <a:pt x="225" y="171"/>
                    <a:pt x="225" y="171"/>
                    <a:pt x="225" y="171"/>
                  </a:cubicBezTo>
                  <a:cubicBezTo>
                    <a:pt x="226" y="171"/>
                    <a:pt x="226" y="171"/>
                    <a:pt x="226" y="171"/>
                  </a:cubicBezTo>
                  <a:cubicBezTo>
                    <a:pt x="226" y="170"/>
                    <a:pt x="226" y="170"/>
                    <a:pt x="226" y="170"/>
                  </a:cubicBezTo>
                  <a:cubicBezTo>
                    <a:pt x="227" y="169"/>
                    <a:pt x="227" y="169"/>
                    <a:pt x="227" y="169"/>
                  </a:cubicBezTo>
                  <a:cubicBezTo>
                    <a:pt x="229" y="168"/>
                    <a:pt x="229" y="168"/>
                    <a:pt x="229" y="168"/>
                  </a:cubicBezTo>
                  <a:cubicBezTo>
                    <a:pt x="228" y="167"/>
                    <a:pt x="228" y="167"/>
                    <a:pt x="228" y="167"/>
                  </a:cubicBezTo>
                  <a:cubicBezTo>
                    <a:pt x="228" y="166"/>
                    <a:pt x="228" y="166"/>
                    <a:pt x="228" y="166"/>
                  </a:cubicBezTo>
                  <a:cubicBezTo>
                    <a:pt x="227" y="166"/>
                    <a:pt x="227" y="166"/>
                    <a:pt x="227" y="166"/>
                  </a:cubicBezTo>
                  <a:cubicBezTo>
                    <a:pt x="225" y="167"/>
                    <a:pt x="225" y="167"/>
                    <a:pt x="225" y="167"/>
                  </a:cubicBezTo>
                  <a:cubicBezTo>
                    <a:pt x="224" y="168"/>
                    <a:pt x="224" y="168"/>
                    <a:pt x="224" y="168"/>
                  </a:cubicBezTo>
                  <a:close/>
                  <a:moveTo>
                    <a:pt x="228" y="156"/>
                  </a:moveTo>
                  <a:cubicBezTo>
                    <a:pt x="227" y="158"/>
                    <a:pt x="227" y="158"/>
                    <a:pt x="227" y="158"/>
                  </a:cubicBezTo>
                  <a:cubicBezTo>
                    <a:pt x="227" y="160"/>
                    <a:pt x="227" y="160"/>
                    <a:pt x="227" y="160"/>
                  </a:cubicBezTo>
                  <a:cubicBezTo>
                    <a:pt x="226" y="161"/>
                    <a:pt x="226" y="161"/>
                    <a:pt x="226" y="161"/>
                  </a:cubicBezTo>
                  <a:cubicBezTo>
                    <a:pt x="226" y="162"/>
                    <a:pt x="226" y="162"/>
                    <a:pt x="226" y="162"/>
                  </a:cubicBezTo>
                  <a:cubicBezTo>
                    <a:pt x="228" y="162"/>
                    <a:pt x="228" y="162"/>
                    <a:pt x="228" y="162"/>
                  </a:cubicBezTo>
                  <a:cubicBezTo>
                    <a:pt x="228" y="163"/>
                    <a:pt x="228" y="163"/>
                    <a:pt x="228" y="163"/>
                  </a:cubicBezTo>
                  <a:cubicBezTo>
                    <a:pt x="230" y="163"/>
                    <a:pt x="230" y="163"/>
                    <a:pt x="230" y="163"/>
                  </a:cubicBezTo>
                  <a:cubicBezTo>
                    <a:pt x="231" y="164"/>
                    <a:pt x="231" y="164"/>
                    <a:pt x="231" y="164"/>
                  </a:cubicBezTo>
                  <a:cubicBezTo>
                    <a:pt x="232" y="163"/>
                    <a:pt x="232" y="163"/>
                    <a:pt x="232" y="163"/>
                  </a:cubicBezTo>
                  <a:cubicBezTo>
                    <a:pt x="232" y="163"/>
                    <a:pt x="232" y="163"/>
                    <a:pt x="232" y="163"/>
                  </a:cubicBezTo>
                  <a:cubicBezTo>
                    <a:pt x="231" y="161"/>
                    <a:pt x="231" y="161"/>
                    <a:pt x="231" y="161"/>
                  </a:cubicBezTo>
                  <a:cubicBezTo>
                    <a:pt x="230" y="159"/>
                    <a:pt x="230" y="159"/>
                    <a:pt x="230" y="159"/>
                  </a:cubicBezTo>
                  <a:cubicBezTo>
                    <a:pt x="229" y="158"/>
                    <a:pt x="229" y="158"/>
                    <a:pt x="229" y="158"/>
                  </a:cubicBezTo>
                  <a:cubicBezTo>
                    <a:pt x="228" y="156"/>
                    <a:pt x="228" y="156"/>
                    <a:pt x="228" y="156"/>
                  </a:cubicBezTo>
                  <a:close/>
                  <a:moveTo>
                    <a:pt x="220" y="135"/>
                  </a:moveTo>
                  <a:cubicBezTo>
                    <a:pt x="219" y="134"/>
                    <a:pt x="219" y="134"/>
                    <a:pt x="219" y="134"/>
                  </a:cubicBezTo>
                  <a:cubicBezTo>
                    <a:pt x="220" y="134"/>
                    <a:pt x="220" y="134"/>
                    <a:pt x="220" y="134"/>
                  </a:cubicBezTo>
                  <a:cubicBezTo>
                    <a:pt x="219" y="133"/>
                    <a:pt x="219" y="133"/>
                    <a:pt x="219" y="133"/>
                  </a:cubicBezTo>
                  <a:cubicBezTo>
                    <a:pt x="217" y="133"/>
                    <a:pt x="217" y="133"/>
                    <a:pt x="217" y="133"/>
                  </a:cubicBezTo>
                  <a:cubicBezTo>
                    <a:pt x="217" y="134"/>
                    <a:pt x="217" y="134"/>
                    <a:pt x="217" y="134"/>
                  </a:cubicBezTo>
                  <a:cubicBezTo>
                    <a:pt x="218" y="134"/>
                    <a:pt x="218" y="134"/>
                    <a:pt x="218" y="134"/>
                  </a:cubicBezTo>
                  <a:cubicBezTo>
                    <a:pt x="218" y="135"/>
                    <a:pt x="218" y="135"/>
                    <a:pt x="218" y="135"/>
                  </a:cubicBezTo>
                  <a:cubicBezTo>
                    <a:pt x="219" y="136"/>
                    <a:pt x="219" y="136"/>
                    <a:pt x="219" y="136"/>
                  </a:cubicBezTo>
                  <a:cubicBezTo>
                    <a:pt x="220" y="135"/>
                    <a:pt x="220" y="135"/>
                    <a:pt x="220" y="135"/>
                  </a:cubicBezTo>
                  <a:close/>
                  <a:moveTo>
                    <a:pt x="224" y="120"/>
                  </a:moveTo>
                  <a:cubicBezTo>
                    <a:pt x="223" y="119"/>
                    <a:pt x="223" y="119"/>
                    <a:pt x="223" y="119"/>
                  </a:cubicBezTo>
                  <a:cubicBezTo>
                    <a:pt x="222" y="119"/>
                    <a:pt x="222" y="119"/>
                    <a:pt x="222" y="119"/>
                  </a:cubicBezTo>
                  <a:cubicBezTo>
                    <a:pt x="223" y="121"/>
                    <a:pt x="223" y="121"/>
                    <a:pt x="223" y="121"/>
                  </a:cubicBezTo>
                  <a:cubicBezTo>
                    <a:pt x="223" y="121"/>
                    <a:pt x="223" y="121"/>
                    <a:pt x="223" y="121"/>
                  </a:cubicBezTo>
                  <a:cubicBezTo>
                    <a:pt x="224" y="121"/>
                    <a:pt x="224" y="121"/>
                    <a:pt x="224" y="121"/>
                  </a:cubicBezTo>
                  <a:cubicBezTo>
                    <a:pt x="225" y="121"/>
                    <a:pt x="225" y="121"/>
                    <a:pt x="225" y="121"/>
                  </a:cubicBezTo>
                  <a:cubicBezTo>
                    <a:pt x="225" y="123"/>
                    <a:pt x="225" y="123"/>
                    <a:pt x="225" y="123"/>
                  </a:cubicBezTo>
                  <a:cubicBezTo>
                    <a:pt x="225" y="123"/>
                    <a:pt x="225" y="123"/>
                    <a:pt x="225" y="123"/>
                  </a:cubicBezTo>
                  <a:cubicBezTo>
                    <a:pt x="225" y="122"/>
                    <a:pt x="225" y="122"/>
                    <a:pt x="225" y="122"/>
                  </a:cubicBezTo>
                  <a:cubicBezTo>
                    <a:pt x="225" y="121"/>
                    <a:pt x="225" y="121"/>
                    <a:pt x="225" y="121"/>
                  </a:cubicBezTo>
                  <a:cubicBezTo>
                    <a:pt x="226" y="120"/>
                    <a:pt x="226" y="120"/>
                    <a:pt x="226" y="120"/>
                  </a:cubicBezTo>
                  <a:cubicBezTo>
                    <a:pt x="226" y="119"/>
                    <a:pt x="226" y="119"/>
                    <a:pt x="226" y="119"/>
                  </a:cubicBezTo>
                  <a:cubicBezTo>
                    <a:pt x="225" y="119"/>
                    <a:pt x="225" y="119"/>
                    <a:pt x="225" y="119"/>
                  </a:cubicBezTo>
                  <a:cubicBezTo>
                    <a:pt x="225" y="118"/>
                    <a:pt x="225" y="118"/>
                    <a:pt x="225" y="118"/>
                  </a:cubicBezTo>
                  <a:cubicBezTo>
                    <a:pt x="225" y="117"/>
                    <a:pt x="225" y="117"/>
                    <a:pt x="225" y="117"/>
                  </a:cubicBezTo>
                  <a:cubicBezTo>
                    <a:pt x="224" y="117"/>
                    <a:pt x="224" y="117"/>
                    <a:pt x="224" y="117"/>
                  </a:cubicBezTo>
                  <a:cubicBezTo>
                    <a:pt x="223" y="117"/>
                    <a:pt x="223" y="117"/>
                    <a:pt x="223" y="117"/>
                  </a:cubicBezTo>
                  <a:cubicBezTo>
                    <a:pt x="223" y="118"/>
                    <a:pt x="223" y="118"/>
                    <a:pt x="223" y="118"/>
                  </a:cubicBezTo>
                  <a:cubicBezTo>
                    <a:pt x="224" y="119"/>
                    <a:pt x="224" y="119"/>
                    <a:pt x="224" y="119"/>
                  </a:cubicBezTo>
                  <a:cubicBezTo>
                    <a:pt x="224" y="120"/>
                    <a:pt x="224" y="120"/>
                    <a:pt x="224" y="120"/>
                  </a:cubicBezTo>
                  <a:close/>
                  <a:moveTo>
                    <a:pt x="222" y="112"/>
                  </a:moveTo>
                  <a:cubicBezTo>
                    <a:pt x="220" y="112"/>
                    <a:pt x="220" y="112"/>
                    <a:pt x="220" y="112"/>
                  </a:cubicBezTo>
                  <a:cubicBezTo>
                    <a:pt x="220" y="111"/>
                    <a:pt x="220" y="111"/>
                    <a:pt x="220" y="111"/>
                  </a:cubicBezTo>
                  <a:cubicBezTo>
                    <a:pt x="219" y="111"/>
                    <a:pt x="219" y="111"/>
                    <a:pt x="219" y="111"/>
                  </a:cubicBezTo>
                  <a:cubicBezTo>
                    <a:pt x="218" y="111"/>
                    <a:pt x="218" y="111"/>
                    <a:pt x="218" y="111"/>
                  </a:cubicBezTo>
                  <a:cubicBezTo>
                    <a:pt x="218" y="112"/>
                    <a:pt x="218" y="112"/>
                    <a:pt x="218" y="112"/>
                  </a:cubicBezTo>
                  <a:cubicBezTo>
                    <a:pt x="220" y="113"/>
                    <a:pt x="220" y="113"/>
                    <a:pt x="220" y="113"/>
                  </a:cubicBezTo>
                  <a:cubicBezTo>
                    <a:pt x="221" y="113"/>
                    <a:pt x="221" y="113"/>
                    <a:pt x="221" y="113"/>
                  </a:cubicBezTo>
                  <a:cubicBezTo>
                    <a:pt x="222" y="112"/>
                    <a:pt x="222" y="112"/>
                    <a:pt x="222" y="112"/>
                  </a:cubicBezTo>
                  <a:close/>
                  <a:moveTo>
                    <a:pt x="222" y="111"/>
                  </a:moveTo>
                  <a:cubicBezTo>
                    <a:pt x="222" y="111"/>
                    <a:pt x="222" y="111"/>
                    <a:pt x="222" y="111"/>
                  </a:cubicBezTo>
                  <a:cubicBezTo>
                    <a:pt x="224" y="111"/>
                    <a:pt x="224" y="111"/>
                    <a:pt x="224" y="111"/>
                  </a:cubicBezTo>
                  <a:cubicBezTo>
                    <a:pt x="225" y="111"/>
                    <a:pt x="225" y="111"/>
                    <a:pt x="225" y="111"/>
                  </a:cubicBezTo>
                  <a:cubicBezTo>
                    <a:pt x="226" y="111"/>
                    <a:pt x="226" y="111"/>
                    <a:pt x="226" y="111"/>
                  </a:cubicBezTo>
                  <a:cubicBezTo>
                    <a:pt x="226" y="110"/>
                    <a:pt x="226" y="110"/>
                    <a:pt x="226" y="110"/>
                  </a:cubicBezTo>
                  <a:cubicBezTo>
                    <a:pt x="224" y="110"/>
                    <a:pt x="224" y="110"/>
                    <a:pt x="224" y="110"/>
                  </a:cubicBezTo>
                  <a:cubicBezTo>
                    <a:pt x="223" y="109"/>
                    <a:pt x="223" y="109"/>
                    <a:pt x="223" y="109"/>
                  </a:cubicBezTo>
                  <a:cubicBezTo>
                    <a:pt x="222" y="110"/>
                    <a:pt x="222" y="110"/>
                    <a:pt x="222" y="110"/>
                  </a:cubicBezTo>
                  <a:cubicBezTo>
                    <a:pt x="222" y="111"/>
                    <a:pt x="222" y="111"/>
                    <a:pt x="222" y="111"/>
                  </a:cubicBezTo>
                  <a:close/>
                  <a:moveTo>
                    <a:pt x="236" y="141"/>
                  </a:moveTo>
                  <a:cubicBezTo>
                    <a:pt x="237" y="140"/>
                    <a:pt x="237" y="140"/>
                    <a:pt x="237" y="140"/>
                  </a:cubicBezTo>
                  <a:cubicBezTo>
                    <a:pt x="236" y="139"/>
                    <a:pt x="236" y="139"/>
                    <a:pt x="236" y="139"/>
                  </a:cubicBezTo>
                  <a:cubicBezTo>
                    <a:pt x="235" y="139"/>
                    <a:pt x="235" y="139"/>
                    <a:pt x="235" y="139"/>
                  </a:cubicBezTo>
                  <a:cubicBezTo>
                    <a:pt x="235" y="140"/>
                    <a:pt x="235" y="140"/>
                    <a:pt x="235" y="140"/>
                  </a:cubicBezTo>
                  <a:cubicBezTo>
                    <a:pt x="235" y="141"/>
                    <a:pt x="235" y="141"/>
                    <a:pt x="235" y="141"/>
                  </a:cubicBezTo>
                  <a:cubicBezTo>
                    <a:pt x="236" y="141"/>
                    <a:pt x="236" y="141"/>
                    <a:pt x="236" y="141"/>
                  </a:cubicBezTo>
                  <a:close/>
                  <a:moveTo>
                    <a:pt x="240" y="140"/>
                  </a:moveTo>
                  <a:cubicBezTo>
                    <a:pt x="241" y="139"/>
                    <a:pt x="241" y="139"/>
                    <a:pt x="241" y="139"/>
                  </a:cubicBezTo>
                  <a:cubicBezTo>
                    <a:pt x="241" y="139"/>
                    <a:pt x="241" y="139"/>
                    <a:pt x="241" y="139"/>
                  </a:cubicBezTo>
                  <a:cubicBezTo>
                    <a:pt x="239" y="138"/>
                    <a:pt x="239" y="138"/>
                    <a:pt x="239" y="138"/>
                  </a:cubicBezTo>
                  <a:cubicBezTo>
                    <a:pt x="239" y="139"/>
                    <a:pt x="239" y="139"/>
                    <a:pt x="239" y="139"/>
                  </a:cubicBezTo>
                  <a:cubicBezTo>
                    <a:pt x="238" y="139"/>
                    <a:pt x="238" y="139"/>
                    <a:pt x="238" y="139"/>
                  </a:cubicBezTo>
                  <a:cubicBezTo>
                    <a:pt x="238" y="140"/>
                    <a:pt x="238" y="140"/>
                    <a:pt x="238" y="140"/>
                  </a:cubicBezTo>
                  <a:cubicBezTo>
                    <a:pt x="240" y="140"/>
                    <a:pt x="240" y="140"/>
                    <a:pt x="240" y="140"/>
                  </a:cubicBezTo>
                  <a:close/>
                  <a:moveTo>
                    <a:pt x="245" y="141"/>
                  </a:moveTo>
                  <a:cubicBezTo>
                    <a:pt x="246" y="141"/>
                    <a:pt x="246" y="141"/>
                    <a:pt x="246" y="141"/>
                  </a:cubicBezTo>
                  <a:cubicBezTo>
                    <a:pt x="245" y="140"/>
                    <a:pt x="245" y="140"/>
                    <a:pt x="245" y="140"/>
                  </a:cubicBezTo>
                  <a:cubicBezTo>
                    <a:pt x="243" y="141"/>
                    <a:pt x="243" y="141"/>
                    <a:pt x="243" y="141"/>
                  </a:cubicBezTo>
                  <a:cubicBezTo>
                    <a:pt x="244" y="141"/>
                    <a:pt x="244" y="141"/>
                    <a:pt x="244" y="141"/>
                  </a:cubicBezTo>
                  <a:cubicBezTo>
                    <a:pt x="245" y="141"/>
                    <a:pt x="245" y="141"/>
                    <a:pt x="245" y="141"/>
                  </a:cubicBezTo>
                  <a:close/>
                  <a:moveTo>
                    <a:pt x="254" y="138"/>
                  </a:moveTo>
                  <a:cubicBezTo>
                    <a:pt x="255" y="140"/>
                    <a:pt x="255" y="140"/>
                    <a:pt x="255" y="140"/>
                  </a:cubicBezTo>
                  <a:cubicBezTo>
                    <a:pt x="255" y="140"/>
                    <a:pt x="255" y="140"/>
                    <a:pt x="255" y="140"/>
                  </a:cubicBezTo>
                  <a:cubicBezTo>
                    <a:pt x="256" y="139"/>
                    <a:pt x="256" y="139"/>
                    <a:pt x="256" y="139"/>
                  </a:cubicBezTo>
                  <a:cubicBezTo>
                    <a:pt x="255" y="139"/>
                    <a:pt x="255" y="139"/>
                    <a:pt x="255" y="139"/>
                  </a:cubicBezTo>
                  <a:cubicBezTo>
                    <a:pt x="254" y="138"/>
                    <a:pt x="254" y="138"/>
                    <a:pt x="254" y="138"/>
                  </a:cubicBezTo>
                  <a:close/>
                  <a:moveTo>
                    <a:pt x="249" y="137"/>
                  </a:moveTo>
                  <a:cubicBezTo>
                    <a:pt x="250" y="137"/>
                    <a:pt x="250" y="137"/>
                    <a:pt x="250" y="137"/>
                  </a:cubicBezTo>
                  <a:cubicBezTo>
                    <a:pt x="251" y="136"/>
                    <a:pt x="251" y="136"/>
                    <a:pt x="251" y="136"/>
                  </a:cubicBezTo>
                  <a:cubicBezTo>
                    <a:pt x="250" y="136"/>
                    <a:pt x="250" y="136"/>
                    <a:pt x="250" y="136"/>
                  </a:cubicBezTo>
                  <a:cubicBezTo>
                    <a:pt x="249" y="136"/>
                    <a:pt x="249" y="136"/>
                    <a:pt x="249" y="136"/>
                  </a:cubicBezTo>
                  <a:cubicBezTo>
                    <a:pt x="249" y="137"/>
                    <a:pt x="249" y="137"/>
                    <a:pt x="249" y="137"/>
                  </a:cubicBezTo>
                  <a:cubicBezTo>
                    <a:pt x="249" y="137"/>
                    <a:pt x="249" y="137"/>
                    <a:pt x="249" y="137"/>
                  </a:cubicBezTo>
                  <a:close/>
                  <a:moveTo>
                    <a:pt x="245" y="132"/>
                  </a:moveTo>
                  <a:cubicBezTo>
                    <a:pt x="245" y="131"/>
                    <a:pt x="245" y="131"/>
                    <a:pt x="245" y="131"/>
                  </a:cubicBezTo>
                  <a:cubicBezTo>
                    <a:pt x="244" y="131"/>
                    <a:pt x="244" y="131"/>
                    <a:pt x="244" y="131"/>
                  </a:cubicBezTo>
                  <a:cubicBezTo>
                    <a:pt x="243" y="132"/>
                    <a:pt x="243" y="132"/>
                    <a:pt x="243" y="132"/>
                  </a:cubicBezTo>
                  <a:cubicBezTo>
                    <a:pt x="243" y="133"/>
                    <a:pt x="243" y="133"/>
                    <a:pt x="243" y="133"/>
                  </a:cubicBezTo>
                  <a:cubicBezTo>
                    <a:pt x="244" y="134"/>
                    <a:pt x="244" y="134"/>
                    <a:pt x="244" y="134"/>
                  </a:cubicBezTo>
                  <a:cubicBezTo>
                    <a:pt x="244" y="133"/>
                    <a:pt x="244" y="133"/>
                    <a:pt x="244" y="133"/>
                  </a:cubicBezTo>
                  <a:cubicBezTo>
                    <a:pt x="244" y="133"/>
                    <a:pt x="244" y="133"/>
                    <a:pt x="244" y="133"/>
                  </a:cubicBezTo>
                  <a:cubicBezTo>
                    <a:pt x="244" y="132"/>
                    <a:pt x="244" y="132"/>
                    <a:pt x="244" y="132"/>
                  </a:cubicBezTo>
                  <a:cubicBezTo>
                    <a:pt x="245" y="132"/>
                    <a:pt x="245" y="132"/>
                    <a:pt x="245" y="132"/>
                  </a:cubicBezTo>
                  <a:close/>
                  <a:moveTo>
                    <a:pt x="248" y="131"/>
                  </a:moveTo>
                  <a:cubicBezTo>
                    <a:pt x="248" y="130"/>
                    <a:pt x="248" y="130"/>
                    <a:pt x="248" y="130"/>
                  </a:cubicBezTo>
                  <a:cubicBezTo>
                    <a:pt x="247" y="130"/>
                    <a:pt x="247" y="130"/>
                    <a:pt x="247" y="130"/>
                  </a:cubicBezTo>
                  <a:cubicBezTo>
                    <a:pt x="246" y="131"/>
                    <a:pt x="246" y="131"/>
                    <a:pt x="246" y="131"/>
                  </a:cubicBezTo>
                  <a:cubicBezTo>
                    <a:pt x="247" y="132"/>
                    <a:pt x="247" y="132"/>
                    <a:pt x="247" y="132"/>
                  </a:cubicBezTo>
                  <a:cubicBezTo>
                    <a:pt x="248" y="132"/>
                    <a:pt x="248" y="132"/>
                    <a:pt x="248" y="132"/>
                  </a:cubicBezTo>
                  <a:cubicBezTo>
                    <a:pt x="248" y="131"/>
                    <a:pt x="248" y="131"/>
                    <a:pt x="248" y="131"/>
                  </a:cubicBezTo>
                  <a:cubicBezTo>
                    <a:pt x="248" y="131"/>
                    <a:pt x="248" y="131"/>
                    <a:pt x="248" y="131"/>
                  </a:cubicBezTo>
                  <a:close/>
                  <a:moveTo>
                    <a:pt x="249" y="132"/>
                  </a:moveTo>
                  <a:cubicBezTo>
                    <a:pt x="249" y="132"/>
                    <a:pt x="249" y="132"/>
                    <a:pt x="249" y="132"/>
                  </a:cubicBezTo>
                  <a:cubicBezTo>
                    <a:pt x="250" y="132"/>
                    <a:pt x="250" y="132"/>
                    <a:pt x="250" y="132"/>
                  </a:cubicBezTo>
                  <a:cubicBezTo>
                    <a:pt x="251" y="131"/>
                    <a:pt x="251" y="131"/>
                    <a:pt x="251" y="131"/>
                  </a:cubicBezTo>
                  <a:cubicBezTo>
                    <a:pt x="251" y="130"/>
                    <a:pt x="251" y="130"/>
                    <a:pt x="251" y="130"/>
                  </a:cubicBezTo>
                  <a:cubicBezTo>
                    <a:pt x="250" y="129"/>
                    <a:pt x="250" y="129"/>
                    <a:pt x="250" y="129"/>
                  </a:cubicBezTo>
                  <a:cubicBezTo>
                    <a:pt x="249" y="129"/>
                    <a:pt x="249" y="129"/>
                    <a:pt x="249" y="129"/>
                  </a:cubicBezTo>
                  <a:cubicBezTo>
                    <a:pt x="249" y="130"/>
                    <a:pt x="249" y="130"/>
                    <a:pt x="249" y="130"/>
                  </a:cubicBezTo>
                  <a:cubicBezTo>
                    <a:pt x="249" y="131"/>
                    <a:pt x="249" y="131"/>
                    <a:pt x="249" y="131"/>
                  </a:cubicBezTo>
                  <a:cubicBezTo>
                    <a:pt x="249" y="132"/>
                    <a:pt x="249" y="132"/>
                    <a:pt x="249" y="132"/>
                  </a:cubicBezTo>
                  <a:close/>
                  <a:moveTo>
                    <a:pt x="245" y="128"/>
                  </a:moveTo>
                  <a:cubicBezTo>
                    <a:pt x="246" y="127"/>
                    <a:pt x="246" y="127"/>
                    <a:pt x="246" y="127"/>
                  </a:cubicBezTo>
                  <a:cubicBezTo>
                    <a:pt x="246" y="126"/>
                    <a:pt x="246" y="126"/>
                    <a:pt x="246" y="126"/>
                  </a:cubicBezTo>
                  <a:cubicBezTo>
                    <a:pt x="245" y="126"/>
                    <a:pt x="245" y="126"/>
                    <a:pt x="245" y="126"/>
                  </a:cubicBezTo>
                  <a:cubicBezTo>
                    <a:pt x="244" y="126"/>
                    <a:pt x="244" y="126"/>
                    <a:pt x="244" y="126"/>
                  </a:cubicBezTo>
                  <a:cubicBezTo>
                    <a:pt x="243" y="127"/>
                    <a:pt x="243" y="127"/>
                    <a:pt x="243" y="127"/>
                  </a:cubicBezTo>
                  <a:cubicBezTo>
                    <a:pt x="243" y="127"/>
                    <a:pt x="243" y="127"/>
                    <a:pt x="243" y="127"/>
                  </a:cubicBezTo>
                  <a:cubicBezTo>
                    <a:pt x="245" y="127"/>
                    <a:pt x="245" y="127"/>
                    <a:pt x="245" y="127"/>
                  </a:cubicBezTo>
                  <a:cubicBezTo>
                    <a:pt x="245" y="128"/>
                    <a:pt x="245" y="128"/>
                    <a:pt x="245" y="128"/>
                  </a:cubicBezTo>
                  <a:close/>
                  <a:moveTo>
                    <a:pt x="251" y="125"/>
                  </a:moveTo>
                  <a:cubicBezTo>
                    <a:pt x="252" y="125"/>
                    <a:pt x="252" y="125"/>
                    <a:pt x="252" y="125"/>
                  </a:cubicBezTo>
                  <a:cubicBezTo>
                    <a:pt x="251" y="124"/>
                    <a:pt x="251" y="124"/>
                    <a:pt x="251" y="124"/>
                  </a:cubicBezTo>
                  <a:cubicBezTo>
                    <a:pt x="251" y="124"/>
                    <a:pt x="251" y="124"/>
                    <a:pt x="251" y="124"/>
                  </a:cubicBezTo>
                  <a:cubicBezTo>
                    <a:pt x="252" y="123"/>
                    <a:pt x="252" y="123"/>
                    <a:pt x="252" y="123"/>
                  </a:cubicBezTo>
                  <a:cubicBezTo>
                    <a:pt x="252" y="123"/>
                    <a:pt x="252" y="123"/>
                    <a:pt x="252" y="123"/>
                  </a:cubicBezTo>
                  <a:cubicBezTo>
                    <a:pt x="251" y="122"/>
                    <a:pt x="251" y="122"/>
                    <a:pt x="251" y="122"/>
                  </a:cubicBezTo>
                  <a:cubicBezTo>
                    <a:pt x="250" y="122"/>
                    <a:pt x="250" y="122"/>
                    <a:pt x="250" y="122"/>
                  </a:cubicBezTo>
                  <a:cubicBezTo>
                    <a:pt x="249" y="122"/>
                    <a:pt x="249" y="122"/>
                    <a:pt x="249" y="122"/>
                  </a:cubicBezTo>
                  <a:cubicBezTo>
                    <a:pt x="249" y="123"/>
                    <a:pt x="249" y="123"/>
                    <a:pt x="249" y="123"/>
                  </a:cubicBezTo>
                  <a:cubicBezTo>
                    <a:pt x="249" y="123"/>
                    <a:pt x="249" y="123"/>
                    <a:pt x="249" y="123"/>
                  </a:cubicBezTo>
                  <a:cubicBezTo>
                    <a:pt x="248" y="122"/>
                    <a:pt x="248" y="122"/>
                    <a:pt x="248" y="122"/>
                  </a:cubicBezTo>
                  <a:cubicBezTo>
                    <a:pt x="248" y="123"/>
                    <a:pt x="248" y="123"/>
                    <a:pt x="248" y="123"/>
                  </a:cubicBezTo>
                  <a:cubicBezTo>
                    <a:pt x="248" y="124"/>
                    <a:pt x="248" y="124"/>
                    <a:pt x="248" y="124"/>
                  </a:cubicBezTo>
                  <a:cubicBezTo>
                    <a:pt x="249" y="124"/>
                    <a:pt x="249" y="124"/>
                    <a:pt x="249" y="124"/>
                  </a:cubicBezTo>
                  <a:cubicBezTo>
                    <a:pt x="250" y="124"/>
                    <a:pt x="250" y="124"/>
                    <a:pt x="250" y="124"/>
                  </a:cubicBezTo>
                  <a:cubicBezTo>
                    <a:pt x="251" y="125"/>
                    <a:pt x="251" y="125"/>
                    <a:pt x="251" y="125"/>
                  </a:cubicBezTo>
                  <a:close/>
                  <a:moveTo>
                    <a:pt x="246" y="71"/>
                  </a:moveTo>
                  <a:cubicBezTo>
                    <a:pt x="247" y="71"/>
                    <a:pt x="247" y="71"/>
                    <a:pt x="247" y="71"/>
                  </a:cubicBezTo>
                  <a:cubicBezTo>
                    <a:pt x="247" y="70"/>
                    <a:pt x="247" y="70"/>
                    <a:pt x="247" y="70"/>
                  </a:cubicBezTo>
                  <a:cubicBezTo>
                    <a:pt x="246" y="70"/>
                    <a:pt x="246" y="70"/>
                    <a:pt x="246" y="70"/>
                  </a:cubicBezTo>
                  <a:cubicBezTo>
                    <a:pt x="246" y="70"/>
                    <a:pt x="246" y="70"/>
                    <a:pt x="246" y="70"/>
                  </a:cubicBezTo>
                  <a:cubicBezTo>
                    <a:pt x="246" y="71"/>
                    <a:pt x="246" y="71"/>
                    <a:pt x="246" y="71"/>
                  </a:cubicBezTo>
                  <a:close/>
                  <a:moveTo>
                    <a:pt x="239" y="82"/>
                  </a:moveTo>
                  <a:cubicBezTo>
                    <a:pt x="240" y="83"/>
                    <a:pt x="240" y="83"/>
                    <a:pt x="240" y="83"/>
                  </a:cubicBezTo>
                  <a:cubicBezTo>
                    <a:pt x="240" y="83"/>
                    <a:pt x="240" y="83"/>
                    <a:pt x="240" y="83"/>
                  </a:cubicBezTo>
                  <a:cubicBezTo>
                    <a:pt x="241" y="82"/>
                    <a:pt x="241" y="82"/>
                    <a:pt x="241" y="82"/>
                  </a:cubicBezTo>
                  <a:cubicBezTo>
                    <a:pt x="242" y="81"/>
                    <a:pt x="242" y="81"/>
                    <a:pt x="242" y="81"/>
                  </a:cubicBezTo>
                  <a:cubicBezTo>
                    <a:pt x="242" y="80"/>
                    <a:pt x="242" y="80"/>
                    <a:pt x="242" y="80"/>
                  </a:cubicBezTo>
                  <a:cubicBezTo>
                    <a:pt x="241" y="79"/>
                    <a:pt x="241" y="79"/>
                    <a:pt x="241" y="79"/>
                  </a:cubicBezTo>
                  <a:cubicBezTo>
                    <a:pt x="240" y="79"/>
                    <a:pt x="240" y="79"/>
                    <a:pt x="240" y="79"/>
                  </a:cubicBezTo>
                  <a:cubicBezTo>
                    <a:pt x="239" y="80"/>
                    <a:pt x="239" y="80"/>
                    <a:pt x="239" y="80"/>
                  </a:cubicBezTo>
                  <a:cubicBezTo>
                    <a:pt x="240" y="81"/>
                    <a:pt x="240" y="81"/>
                    <a:pt x="240" y="81"/>
                  </a:cubicBezTo>
                  <a:cubicBezTo>
                    <a:pt x="239" y="82"/>
                    <a:pt x="239" y="82"/>
                    <a:pt x="239" y="82"/>
                  </a:cubicBezTo>
                  <a:close/>
                  <a:moveTo>
                    <a:pt x="267" y="80"/>
                  </a:moveTo>
                  <a:cubicBezTo>
                    <a:pt x="268" y="80"/>
                    <a:pt x="268" y="80"/>
                    <a:pt x="268" y="80"/>
                  </a:cubicBezTo>
                  <a:cubicBezTo>
                    <a:pt x="269" y="79"/>
                    <a:pt x="269" y="79"/>
                    <a:pt x="269" y="79"/>
                  </a:cubicBezTo>
                  <a:cubicBezTo>
                    <a:pt x="270" y="78"/>
                    <a:pt x="270" y="78"/>
                    <a:pt x="270" y="78"/>
                  </a:cubicBezTo>
                  <a:cubicBezTo>
                    <a:pt x="270" y="78"/>
                    <a:pt x="270" y="78"/>
                    <a:pt x="270" y="78"/>
                  </a:cubicBezTo>
                  <a:cubicBezTo>
                    <a:pt x="271" y="79"/>
                    <a:pt x="271" y="79"/>
                    <a:pt x="271" y="79"/>
                  </a:cubicBezTo>
                  <a:cubicBezTo>
                    <a:pt x="270" y="79"/>
                    <a:pt x="270" y="79"/>
                    <a:pt x="270" y="79"/>
                  </a:cubicBezTo>
                  <a:cubicBezTo>
                    <a:pt x="271" y="79"/>
                    <a:pt x="271" y="79"/>
                    <a:pt x="271" y="79"/>
                  </a:cubicBezTo>
                  <a:cubicBezTo>
                    <a:pt x="273" y="77"/>
                    <a:pt x="273" y="77"/>
                    <a:pt x="273" y="77"/>
                  </a:cubicBezTo>
                  <a:cubicBezTo>
                    <a:pt x="273" y="76"/>
                    <a:pt x="273" y="76"/>
                    <a:pt x="273" y="76"/>
                  </a:cubicBezTo>
                  <a:cubicBezTo>
                    <a:pt x="273" y="76"/>
                    <a:pt x="273" y="76"/>
                    <a:pt x="273" y="76"/>
                  </a:cubicBezTo>
                  <a:cubicBezTo>
                    <a:pt x="273" y="74"/>
                    <a:pt x="273" y="74"/>
                    <a:pt x="273" y="74"/>
                  </a:cubicBezTo>
                  <a:cubicBezTo>
                    <a:pt x="273" y="74"/>
                    <a:pt x="273" y="74"/>
                    <a:pt x="273" y="74"/>
                  </a:cubicBezTo>
                  <a:cubicBezTo>
                    <a:pt x="272" y="74"/>
                    <a:pt x="272" y="74"/>
                    <a:pt x="272" y="74"/>
                  </a:cubicBezTo>
                  <a:cubicBezTo>
                    <a:pt x="272" y="75"/>
                    <a:pt x="272" y="75"/>
                    <a:pt x="272" y="75"/>
                  </a:cubicBezTo>
                  <a:cubicBezTo>
                    <a:pt x="271" y="76"/>
                    <a:pt x="271" y="76"/>
                    <a:pt x="271" y="76"/>
                  </a:cubicBezTo>
                  <a:cubicBezTo>
                    <a:pt x="269" y="77"/>
                    <a:pt x="269" y="77"/>
                    <a:pt x="269" y="77"/>
                  </a:cubicBezTo>
                  <a:cubicBezTo>
                    <a:pt x="268" y="78"/>
                    <a:pt x="268" y="78"/>
                    <a:pt x="268" y="78"/>
                  </a:cubicBezTo>
                  <a:cubicBezTo>
                    <a:pt x="267" y="80"/>
                    <a:pt x="267" y="80"/>
                    <a:pt x="267" y="80"/>
                  </a:cubicBezTo>
                  <a:close/>
                  <a:moveTo>
                    <a:pt x="280" y="81"/>
                  </a:moveTo>
                  <a:cubicBezTo>
                    <a:pt x="281" y="80"/>
                    <a:pt x="281" y="80"/>
                    <a:pt x="281" y="80"/>
                  </a:cubicBezTo>
                  <a:cubicBezTo>
                    <a:pt x="282" y="79"/>
                    <a:pt x="282" y="79"/>
                    <a:pt x="282" y="79"/>
                  </a:cubicBezTo>
                  <a:cubicBezTo>
                    <a:pt x="281" y="79"/>
                    <a:pt x="281" y="79"/>
                    <a:pt x="281" y="79"/>
                  </a:cubicBezTo>
                  <a:cubicBezTo>
                    <a:pt x="280" y="80"/>
                    <a:pt x="280" y="80"/>
                    <a:pt x="280" y="80"/>
                  </a:cubicBezTo>
                  <a:cubicBezTo>
                    <a:pt x="279" y="80"/>
                    <a:pt x="279" y="80"/>
                    <a:pt x="279" y="80"/>
                  </a:cubicBezTo>
                  <a:cubicBezTo>
                    <a:pt x="280" y="81"/>
                    <a:pt x="280" y="81"/>
                    <a:pt x="280" y="81"/>
                  </a:cubicBezTo>
                  <a:close/>
                  <a:moveTo>
                    <a:pt x="282" y="83"/>
                  </a:moveTo>
                  <a:cubicBezTo>
                    <a:pt x="282" y="83"/>
                    <a:pt x="282" y="83"/>
                    <a:pt x="282" y="83"/>
                  </a:cubicBezTo>
                  <a:cubicBezTo>
                    <a:pt x="283" y="83"/>
                    <a:pt x="283" y="83"/>
                    <a:pt x="283" y="83"/>
                  </a:cubicBezTo>
                  <a:cubicBezTo>
                    <a:pt x="283" y="82"/>
                    <a:pt x="283" y="82"/>
                    <a:pt x="283" y="82"/>
                  </a:cubicBezTo>
                  <a:cubicBezTo>
                    <a:pt x="282" y="82"/>
                    <a:pt x="282" y="82"/>
                    <a:pt x="282" y="82"/>
                  </a:cubicBezTo>
                  <a:cubicBezTo>
                    <a:pt x="281" y="81"/>
                    <a:pt x="281" y="81"/>
                    <a:pt x="281" y="81"/>
                  </a:cubicBezTo>
                  <a:cubicBezTo>
                    <a:pt x="281" y="81"/>
                    <a:pt x="281" y="81"/>
                    <a:pt x="281" y="81"/>
                  </a:cubicBezTo>
                  <a:cubicBezTo>
                    <a:pt x="281" y="82"/>
                    <a:pt x="281" y="82"/>
                    <a:pt x="281" y="82"/>
                  </a:cubicBezTo>
                  <a:cubicBezTo>
                    <a:pt x="281" y="82"/>
                    <a:pt x="281" y="82"/>
                    <a:pt x="281" y="82"/>
                  </a:cubicBezTo>
                  <a:cubicBezTo>
                    <a:pt x="282" y="83"/>
                    <a:pt x="282" y="83"/>
                    <a:pt x="282" y="83"/>
                  </a:cubicBezTo>
                  <a:close/>
                  <a:moveTo>
                    <a:pt x="271" y="86"/>
                  </a:moveTo>
                  <a:cubicBezTo>
                    <a:pt x="272" y="86"/>
                    <a:pt x="272" y="86"/>
                    <a:pt x="272" y="86"/>
                  </a:cubicBezTo>
                  <a:cubicBezTo>
                    <a:pt x="272" y="85"/>
                    <a:pt x="272" y="85"/>
                    <a:pt x="272" y="85"/>
                  </a:cubicBezTo>
                  <a:cubicBezTo>
                    <a:pt x="271" y="85"/>
                    <a:pt x="271" y="85"/>
                    <a:pt x="271" y="85"/>
                  </a:cubicBezTo>
                  <a:cubicBezTo>
                    <a:pt x="271" y="85"/>
                    <a:pt x="271" y="85"/>
                    <a:pt x="271" y="85"/>
                  </a:cubicBezTo>
                  <a:cubicBezTo>
                    <a:pt x="269" y="86"/>
                    <a:pt x="269" y="86"/>
                    <a:pt x="269" y="86"/>
                  </a:cubicBezTo>
                  <a:cubicBezTo>
                    <a:pt x="270" y="86"/>
                    <a:pt x="270" y="86"/>
                    <a:pt x="270" y="86"/>
                  </a:cubicBezTo>
                  <a:cubicBezTo>
                    <a:pt x="271" y="86"/>
                    <a:pt x="271" y="86"/>
                    <a:pt x="271" y="86"/>
                  </a:cubicBezTo>
                  <a:close/>
                  <a:moveTo>
                    <a:pt x="277" y="87"/>
                  </a:moveTo>
                  <a:cubicBezTo>
                    <a:pt x="277" y="86"/>
                    <a:pt x="277" y="86"/>
                    <a:pt x="277" y="86"/>
                  </a:cubicBezTo>
                  <a:cubicBezTo>
                    <a:pt x="278" y="85"/>
                    <a:pt x="278" y="85"/>
                    <a:pt x="278" y="85"/>
                  </a:cubicBezTo>
                  <a:cubicBezTo>
                    <a:pt x="277" y="85"/>
                    <a:pt x="277" y="85"/>
                    <a:pt x="277" y="85"/>
                  </a:cubicBezTo>
                  <a:cubicBezTo>
                    <a:pt x="277" y="83"/>
                    <a:pt x="277" y="83"/>
                    <a:pt x="277" y="83"/>
                  </a:cubicBezTo>
                  <a:cubicBezTo>
                    <a:pt x="276" y="83"/>
                    <a:pt x="276" y="83"/>
                    <a:pt x="276" y="83"/>
                  </a:cubicBezTo>
                  <a:cubicBezTo>
                    <a:pt x="276" y="84"/>
                    <a:pt x="276" y="84"/>
                    <a:pt x="276" y="84"/>
                  </a:cubicBezTo>
                  <a:cubicBezTo>
                    <a:pt x="276" y="85"/>
                    <a:pt x="276" y="85"/>
                    <a:pt x="276" y="85"/>
                  </a:cubicBezTo>
                  <a:cubicBezTo>
                    <a:pt x="274" y="85"/>
                    <a:pt x="274" y="85"/>
                    <a:pt x="274" y="85"/>
                  </a:cubicBezTo>
                  <a:cubicBezTo>
                    <a:pt x="275" y="86"/>
                    <a:pt x="275" y="86"/>
                    <a:pt x="275" y="86"/>
                  </a:cubicBezTo>
                  <a:cubicBezTo>
                    <a:pt x="275" y="86"/>
                    <a:pt x="275" y="86"/>
                    <a:pt x="275" y="86"/>
                  </a:cubicBezTo>
                  <a:cubicBezTo>
                    <a:pt x="276" y="85"/>
                    <a:pt x="276" y="85"/>
                    <a:pt x="276" y="85"/>
                  </a:cubicBezTo>
                  <a:cubicBezTo>
                    <a:pt x="277" y="85"/>
                    <a:pt x="277" y="85"/>
                    <a:pt x="277" y="85"/>
                  </a:cubicBezTo>
                  <a:cubicBezTo>
                    <a:pt x="277" y="87"/>
                    <a:pt x="277" y="87"/>
                    <a:pt x="277" y="87"/>
                  </a:cubicBezTo>
                  <a:close/>
                  <a:moveTo>
                    <a:pt x="277" y="93"/>
                  </a:moveTo>
                  <a:cubicBezTo>
                    <a:pt x="278" y="93"/>
                    <a:pt x="278" y="93"/>
                    <a:pt x="278" y="93"/>
                  </a:cubicBezTo>
                  <a:cubicBezTo>
                    <a:pt x="279" y="93"/>
                    <a:pt x="279" y="93"/>
                    <a:pt x="279" y="93"/>
                  </a:cubicBezTo>
                  <a:cubicBezTo>
                    <a:pt x="280" y="93"/>
                    <a:pt x="280" y="93"/>
                    <a:pt x="280" y="93"/>
                  </a:cubicBezTo>
                  <a:cubicBezTo>
                    <a:pt x="281" y="93"/>
                    <a:pt x="281" y="93"/>
                    <a:pt x="281" y="93"/>
                  </a:cubicBezTo>
                  <a:cubicBezTo>
                    <a:pt x="282" y="93"/>
                    <a:pt x="282" y="93"/>
                    <a:pt x="282" y="93"/>
                  </a:cubicBezTo>
                  <a:cubicBezTo>
                    <a:pt x="283" y="93"/>
                    <a:pt x="283" y="93"/>
                    <a:pt x="283" y="93"/>
                  </a:cubicBezTo>
                  <a:cubicBezTo>
                    <a:pt x="284" y="92"/>
                    <a:pt x="284" y="92"/>
                    <a:pt x="284" y="92"/>
                  </a:cubicBezTo>
                  <a:cubicBezTo>
                    <a:pt x="284" y="92"/>
                    <a:pt x="284" y="92"/>
                    <a:pt x="284" y="92"/>
                  </a:cubicBezTo>
                  <a:cubicBezTo>
                    <a:pt x="283" y="91"/>
                    <a:pt x="283" y="91"/>
                    <a:pt x="283" y="91"/>
                  </a:cubicBezTo>
                  <a:cubicBezTo>
                    <a:pt x="284" y="91"/>
                    <a:pt x="284" y="91"/>
                    <a:pt x="284" y="91"/>
                  </a:cubicBezTo>
                  <a:cubicBezTo>
                    <a:pt x="283" y="90"/>
                    <a:pt x="283" y="90"/>
                    <a:pt x="283" y="90"/>
                  </a:cubicBezTo>
                  <a:cubicBezTo>
                    <a:pt x="282" y="90"/>
                    <a:pt x="282" y="90"/>
                    <a:pt x="282" y="90"/>
                  </a:cubicBezTo>
                  <a:cubicBezTo>
                    <a:pt x="282" y="90"/>
                    <a:pt x="282" y="90"/>
                    <a:pt x="282" y="90"/>
                  </a:cubicBezTo>
                  <a:cubicBezTo>
                    <a:pt x="282" y="91"/>
                    <a:pt x="282" y="91"/>
                    <a:pt x="282" y="91"/>
                  </a:cubicBezTo>
                  <a:cubicBezTo>
                    <a:pt x="281" y="91"/>
                    <a:pt x="281" y="91"/>
                    <a:pt x="281" y="91"/>
                  </a:cubicBezTo>
                  <a:cubicBezTo>
                    <a:pt x="281" y="91"/>
                    <a:pt x="281" y="91"/>
                    <a:pt x="281" y="91"/>
                  </a:cubicBezTo>
                  <a:cubicBezTo>
                    <a:pt x="280" y="91"/>
                    <a:pt x="280" y="91"/>
                    <a:pt x="280" y="91"/>
                  </a:cubicBezTo>
                  <a:cubicBezTo>
                    <a:pt x="280" y="91"/>
                    <a:pt x="280" y="91"/>
                    <a:pt x="280" y="91"/>
                  </a:cubicBezTo>
                  <a:cubicBezTo>
                    <a:pt x="279" y="91"/>
                    <a:pt x="279" y="91"/>
                    <a:pt x="279" y="91"/>
                  </a:cubicBezTo>
                  <a:cubicBezTo>
                    <a:pt x="279" y="92"/>
                    <a:pt x="279" y="92"/>
                    <a:pt x="279" y="92"/>
                  </a:cubicBezTo>
                  <a:cubicBezTo>
                    <a:pt x="278" y="91"/>
                    <a:pt x="278" y="91"/>
                    <a:pt x="278" y="91"/>
                  </a:cubicBezTo>
                  <a:cubicBezTo>
                    <a:pt x="277" y="92"/>
                    <a:pt x="277" y="92"/>
                    <a:pt x="277" y="92"/>
                  </a:cubicBezTo>
                  <a:cubicBezTo>
                    <a:pt x="277" y="93"/>
                    <a:pt x="277" y="93"/>
                    <a:pt x="277" y="93"/>
                  </a:cubicBezTo>
                  <a:close/>
                  <a:moveTo>
                    <a:pt x="165" y="56"/>
                  </a:moveTo>
                  <a:cubicBezTo>
                    <a:pt x="166" y="56"/>
                    <a:pt x="166" y="56"/>
                    <a:pt x="166" y="56"/>
                  </a:cubicBezTo>
                  <a:cubicBezTo>
                    <a:pt x="167" y="57"/>
                    <a:pt x="167" y="57"/>
                    <a:pt x="167" y="57"/>
                  </a:cubicBezTo>
                  <a:cubicBezTo>
                    <a:pt x="168" y="57"/>
                    <a:pt x="168" y="57"/>
                    <a:pt x="168" y="57"/>
                  </a:cubicBezTo>
                  <a:cubicBezTo>
                    <a:pt x="169" y="56"/>
                    <a:pt x="169" y="56"/>
                    <a:pt x="169" y="56"/>
                  </a:cubicBezTo>
                  <a:cubicBezTo>
                    <a:pt x="169" y="55"/>
                    <a:pt x="169" y="55"/>
                    <a:pt x="169" y="55"/>
                  </a:cubicBezTo>
                  <a:cubicBezTo>
                    <a:pt x="169" y="55"/>
                    <a:pt x="169" y="55"/>
                    <a:pt x="169" y="55"/>
                  </a:cubicBezTo>
                  <a:cubicBezTo>
                    <a:pt x="167" y="55"/>
                    <a:pt x="167" y="55"/>
                    <a:pt x="167" y="55"/>
                  </a:cubicBezTo>
                  <a:cubicBezTo>
                    <a:pt x="166" y="55"/>
                    <a:pt x="166" y="55"/>
                    <a:pt x="166" y="55"/>
                  </a:cubicBezTo>
                  <a:cubicBezTo>
                    <a:pt x="165" y="54"/>
                    <a:pt x="165" y="54"/>
                    <a:pt x="165" y="54"/>
                  </a:cubicBezTo>
                  <a:cubicBezTo>
                    <a:pt x="165" y="55"/>
                    <a:pt x="165" y="55"/>
                    <a:pt x="165" y="55"/>
                  </a:cubicBezTo>
                  <a:cubicBezTo>
                    <a:pt x="164" y="55"/>
                    <a:pt x="164" y="55"/>
                    <a:pt x="164" y="55"/>
                  </a:cubicBezTo>
                  <a:cubicBezTo>
                    <a:pt x="165" y="56"/>
                    <a:pt x="165" y="56"/>
                    <a:pt x="165" y="56"/>
                  </a:cubicBezTo>
                  <a:close/>
                  <a:moveTo>
                    <a:pt x="162" y="29"/>
                  </a:moveTo>
                  <a:cubicBezTo>
                    <a:pt x="161" y="28"/>
                    <a:pt x="161" y="28"/>
                    <a:pt x="161" y="28"/>
                  </a:cubicBezTo>
                  <a:cubicBezTo>
                    <a:pt x="161" y="27"/>
                    <a:pt x="161" y="27"/>
                    <a:pt x="161" y="27"/>
                  </a:cubicBezTo>
                  <a:cubicBezTo>
                    <a:pt x="163" y="26"/>
                    <a:pt x="163" y="26"/>
                    <a:pt x="163" y="26"/>
                  </a:cubicBezTo>
                  <a:cubicBezTo>
                    <a:pt x="165" y="26"/>
                    <a:pt x="165" y="26"/>
                    <a:pt x="165" y="26"/>
                  </a:cubicBezTo>
                  <a:cubicBezTo>
                    <a:pt x="167" y="26"/>
                    <a:pt x="167" y="26"/>
                    <a:pt x="167" y="26"/>
                  </a:cubicBezTo>
                  <a:cubicBezTo>
                    <a:pt x="167" y="28"/>
                    <a:pt x="167" y="28"/>
                    <a:pt x="167" y="28"/>
                  </a:cubicBezTo>
                  <a:cubicBezTo>
                    <a:pt x="167" y="29"/>
                    <a:pt x="167" y="29"/>
                    <a:pt x="167" y="29"/>
                  </a:cubicBezTo>
                  <a:cubicBezTo>
                    <a:pt x="165" y="29"/>
                    <a:pt x="165" y="29"/>
                    <a:pt x="165" y="29"/>
                  </a:cubicBezTo>
                  <a:cubicBezTo>
                    <a:pt x="163" y="29"/>
                    <a:pt x="163" y="29"/>
                    <a:pt x="163" y="29"/>
                  </a:cubicBezTo>
                  <a:cubicBezTo>
                    <a:pt x="163" y="29"/>
                    <a:pt x="162" y="29"/>
                    <a:pt x="162" y="29"/>
                  </a:cubicBezTo>
                  <a:close/>
                  <a:moveTo>
                    <a:pt x="201" y="9"/>
                  </a:moveTo>
                  <a:cubicBezTo>
                    <a:pt x="202" y="8"/>
                    <a:pt x="202" y="8"/>
                    <a:pt x="202" y="8"/>
                  </a:cubicBezTo>
                  <a:cubicBezTo>
                    <a:pt x="203" y="6"/>
                    <a:pt x="203" y="6"/>
                    <a:pt x="203" y="6"/>
                  </a:cubicBezTo>
                  <a:cubicBezTo>
                    <a:pt x="204" y="6"/>
                    <a:pt x="204" y="6"/>
                    <a:pt x="204" y="6"/>
                  </a:cubicBezTo>
                  <a:cubicBezTo>
                    <a:pt x="206" y="7"/>
                    <a:pt x="206" y="7"/>
                    <a:pt x="206" y="7"/>
                  </a:cubicBezTo>
                  <a:cubicBezTo>
                    <a:pt x="205" y="8"/>
                    <a:pt x="205" y="8"/>
                    <a:pt x="205" y="8"/>
                  </a:cubicBezTo>
                  <a:cubicBezTo>
                    <a:pt x="205" y="8"/>
                    <a:pt x="205" y="8"/>
                    <a:pt x="205" y="8"/>
                  </a:cubicBezTo>
                  <a:cubicBezTo>
                    <a:pt x="204" y="9"/>
                    <a:pt x="204" y="9"/>
                    <a:pt x="204" y="9"/>
                  </a:cubicBezTo>
                  <a:cubicBezTo>
                    <a:pt x="203" y="10"/>
                    <a:pt x="203" y="10"/>
                    <a:pt x="203" y="10"/>
                  </a:cubicBezTo>
                  <a:cubicBezTo>
                    <a:pt x="201" y="9"/>
                    <a:pt x="201" y="9"/>
                    <a:pt x="201" y="9"/>
                  </a:cubicBezTo>
                  <a:cubicBezTo>
                    <a:pt x="201" y="9"/>
                    <a:pt x="201" y="9"/>
                    <a:pt x="201" y="9"/>
                  </a:cubicBezTo>
                  <a:close/>
                  <a:moveTo>
                    <a:pt x="229" y="27"/>
                  </a:moveTo>
                  <a:cubicBezTo>
                    <a:pt x="231" y="25"/>
                    <a:pt x="231" y="25"/>
                    <a:pt x="231" y="25"/>
                  </a:cubicBezTo>
                  <a:cubicBezTo>
                    <a:pt x="232" y="24"/>
                    <a:pt x="232" y="24"/>
                    <a:pt x="232" y="24"/>
                  </a:cubicBezTo>
                  <a:cubicBezTo>
                    <a:pt x="232" y="23"/>
                    <a:pt x="232" y="23"/>
                    <a:pt x="232" y="23"/>
                  </a:cubicBezTo>
                  <a:cubicBezTo>
                    <a:pt x="234" y="21"/>
                    <a:pt x="234" y="21"/>
                    <a:pt x="234" y="21"/>
                  </a:cubicBezTo>
                  <a:cubicBezTo>
                    <a:pt x="236" y="20"/>
                    <a:pt x="236" y="20"/>
                    <a:pt x="236" y="20"/>
                  </a:cubicBezTo>
                  <a:cubicBezTo>
                    <a:pt x="238" y="19"/>
                    <a:pt x="238" y="19"/>
                    <a:pt x="238" y="19"/>
                  </a:cubicBezTo>
                  <a:cubicBezTo>
                    <a:pt x="238" y="18"/>
                    <a:pt x="238" y="18"/>
                    <a:pt x="238" y="18"/>
                  </a:cubicBezTo>
                  <a:cubicBezTo>
                    <a:pt x="238" y="16"/>
                    <a:pt x="238" y="16"/>
                    <a:pt x="238" y="16"/>
                  </a:cubicBezTo>
                  <a:cubicBezTo>
                    <a:pt x="236" y="15"/>
                    <a:pt x="236" y="15"/>
                    <a:pt x="236" y="15"/>
                  </a:cubicBezTo>
                  <a:cubicBezTo>
                    <a:pt x="234" y="13"/>
                    <a:pt x="234" y="13"/>
                    <a:pt x="234" y="13"/>
                  </a:cubicBezTo>
                  <a:cubicBezTo>
                    <a:pt x="233" y="11"/>
                    <a:pt x="233" y="11"/>
                    <a:pt x="233" y="11"/>
                  </a:cubicBezTo>
                  <a:cubicBezTo>
                    <a:pt x="233" y="10"/>
                    <a:pt x="233" y="10"/>
                    <a:pt x="233" y="10"/>
                  </a:cubicBezTo>
                  <a:cubicBezTo>
                    <a:pt x="234" y="9"/>
                    <a:pt x="234" y="9"/>
                    <a:pt x="234" y="9"/>
                  </a:cubicBezTo>
                  <a:cubicBezTo>
                    <a:pt x="234" y="7"/>
                    <a:pt x="234" y="7"/>
                    <a:pt x="234" y="7"/>
                  </a:cubicBezTo>
                  <a:cubicBezTo>
                    <a:pt x="233" y="7"/>
                    <a:pt x="233" y="7"/>
                    <a:pt x="233" y="7"/>
                  </a:cubicBezTo>
                  <a:cubicBezTo>
                    <a:pt x="230" y="7"/>
                    <a:pt x="230" y="7"/>
                    <a:pt x="230" y="7"/>
                  </a:cubicBezTo>
                  <a:cubicBezTo>
                    <a:pt x="228" y="6"/>
                    <a:pt x="228" y="6"/>
                    <a:pt x="228" y="6"/>
                  </a:cubicBezTo>
                  <a:cubicBezTo>
                    <a:pt x="226" y="5"/>
                    <a:pt x="226" y="5"/>
                    <a:pt x="226" y="5"/>
                  </a:cubicBezTo>
                  <a:cubicBezTo>
                    <a:pt x="224" y="2"/>
                    <a:pt x="224" y="2"/>
                    <a:pt x="224" y="2"/>
                  </a:cubicBezTo>
                  <a:cubicBezTo>
                    <a:pt x="222" y="1"/>
                    <a:pt x="222" y="1"/>
                    <a:pt x="222" y="1"/>
                  </a:cubicBezTo>
                  <a:cubicBezTo>
                    <a:pt x="220" y="0"/>
                    <a:pt x="220" y="0"/>
                    <a:pt x="220" y="0"/>
                  </a:cubicBezTo>
                  <a:cubicBezTo>
                    <a:pt x="219" y="0"/>
                    <a:pt x="219" y="0"/>
                    <a:pt x="219" y="0"/>
                  </a:cubicBezTo>
                  <a:cubicBezTo>
                    <a:pt x="218" y="0"/>
                    <a:pt x="218" y="0"/>
                    <a:pt x="218" y="0"/>
                  </a:cubicBezTo>
                  <a:cubicBezTo>
                    <a:pt x="218" y="1"/>
                    <a:pt x="218" y="1"/>
                    <a:pt x="218" y="1"/>
                  </a:cubicBezTo>
                  <a:cubicBezTo>
                    <a:pt x="218" y="2"/>
                    <a:pt x="218" y="2"/>
                    <a:pt x="218" y="2"/>
                  </a:cubicBezTo>
                  <a:cubicBezTo>
                    <a:pt x="218" y="4"/>
                    <a:pt x="218" y="4"/>
                    <a:pt x="218" y="4"/>
                  </a:cubicBezTo>
                  <a:cubicBezTo>
                    <a:pt x="217" y="5"/>
                    <a:pt x="217" y="5"/>
                    <a:pt x="217" y="5"/>
                  </a:cubicBezTo>
                  <a:cubicBezTo>
                    <a:pt x="216" y="7"/>
                    <a:pt x="216" y="7"/>
                    <a:pt x="216" y="7"/>
                  </a:cubicBezTo>
                  <a:cubicBezTo>
                    <a:pt x="215" y="9"/>
                    <a:pt x="215" y="9"/>
                    <a:pt x="215" y="9"/>
                  </a:cubicBezTo>
                  <a:cubicBezTo>
                    <a:pt x="215" y="10"/>
                    <a:pt x="215" y="10"/>
                    <a:pt x="215" y="10"/>
                  </a:cubicBezTo>
                  <a:cubicBezTo>
                    <a:pt x="215" y="15"/>
                    <a:pt x="215" y="15"/>
                    <a:pt x="215" y="15"/>
                  </a:cubicBezTo>
                  <a:cubicBezTo>
                    <a:pt x="216" y="16"/>
                    <a:pt x="216" y="16"/>
                    <a:pt x="216" y="16"/>
                  </a:cubicBezTo>
                  <a:cubicBezTo>
                    <a:pt x="217" y="17"/>
                    <a:pt x="217" y="17"/>
                    <a:pt x="217" y="17"/>
                  </a:cubicBezTo>
                  <a:cubicBezTo>
                    <a:pt x="217" y="18"/>
                    <a:pt x="217" y="18"/>
                    <a:pt x="217" y="18"/>
                  </a:cubicBezTo>
                  <a:cubicBezTo>
                    <a:pt x="216" y="22"/>
                    <a:pt x="216" y="22"/>
                    <a:pt x="216" y="22"/>
                  </a:cubicBezTo>
                  <a:cubicBezTo>
                    <a:pt x="216" y="23"/>
                    <a:pt x="216" y="23"/>
                    <a:pt x="216" y="23"/>
                  </a:cubicBezTo>
                  <a:cubicBezTo>
                    <a:pt x="215" y="24"/>
                    <a:pt x="215" y="24"/>
                    <a:pt x="215" y="24"/>
                  </a:cubicBezTo>
                  <a:cubicBezTo>
                    <a:pt x="216" y="25"/>
                    <a:pt x="216" y="25"/>
                    <a:pt x="216" y="25"/>
                  </a:cubicBezTo>
                  <a:cubicBezTo>
                    <a:pt x="216" y="25"/>
                    <a:pt x="216" y="25"/>
                    <a:pt x="216" y="25"/>
                  </a:cubicBezTo>
                  <a:cubicBezTo>
                    <a:pt x="217" y="24"/>
                    <a:pt x="217" y="24"/>
                    <a:pt x="217" y="24"/>
                  </a:cubicBezTo>
                  <a:cubicBezTo>
                    <a:pt x="219" y="23"/>
                    <a:pt x="219" y="23"/>
                    <a:pt x="219" y="23"/>
                  </a:cubicBezTo>
                  <a:cubicBezTo>
                    <a:pt x="219" y="23"/>
                    <a:pt x="219" y="23"/>
                    <a:pt x="219" y="23"/>
                  </a:cubicBezTo>
                  <a:cubicBezTo>
                    <a:pt x="220" y="25"/>
                    <a:pt x="220" y="25"/>
                    <a:pt x="220" y="25"/>
                  </a:cubicBezTo>
                  <a:cubicBezTo>
                    <a:pt x="222" y="26"/>
                    <a:pt x="222" y="26"/>
                    <a:pt x="222" y="26"/>
                  </a:cubicBezTo>
                  <a:cubicBezTo>
                    <a:pt x="223" y="26"/>
                    <a:pt x="223" y="26"/>
                    <a:pt x="223" y="26"/>
                  </a:cubicBezTo>
                  <a:cubicBezTo>
                    <a:pt x="223" y="25"/>
                    <a:pt x="223" y="25"/>
                    <a:pt x="223" y="25"/>
                  </a:cubicBezTo>
                  <a:cubicBezTo>
                    <a:pt x="224" y="25"/>
                    <a:pt x="224" y="25"/>
                    <a:pt x="224" y="25"/>
                  </a:cubicBezTo>
                  <a:cubicBezTo>
                    <a:pt x="226" y="26"/>
                    <a:pt x="226" y="26"/>
                    <a:pt x="226" y="26"/>
                  </a:cubicBezTo>
                  <a:cubicBezTo>
                    <a:pt x="227" y="27"/>
                    <a:pt x="227" y="27"/>
                    <a:pt x="227" y="27"/>
                  </a:cubicBezTo>
                  <a:cubicBezTo>
                    <a:pt x="229" y="27"/>
                    <a:pt x="229" y="27"/>
                    <a:pt x="229" y="27"/>
                  </a:cubicBezTo>
                  <a:close/>
                  <a:moveTo>
                    <a:pt x="223" y="35"/>
                  </a:moveTo>
                  <a:cubicBezTo>
                    <a:pt x="223" y="36"/>
                    <a:pt x="223" y="36"/>
                    <a:pt x="223" y="36"/>
                  </a:cubicBezTo>
                  <a:cubicBezTo>
                    <a:pt x="224" y="36"/>
                    <a:pt x="224" y="36"/>
                    <a:pt x="224" y="36"/>
                  </a:cubicBezTo>
                  <a:cubicBezTo>
                    <a:pt x="226" y="37"/>
                    <a:pt x="226" y="37"/>
                    <a:pt x="226" y="37"/>
                  </a:cubicBezTo>
                  <a:cubicBezTo>
                    <a:pt x="227" y="36"/>
                    <a:pt x="227" y="36"/>
                    <a:pt x="227" y="36"/>
                  </a:cubicBezTo>
                  <a:cubicBezTo>
                    <a:pt x="228" y="34"/>
                    <a:pt x="228" y="34"/>
                    <a:pt x="228" y="34"/>
                  </a:cubicBezTo>
                  <a:cubicBezTo>
                    <a:pt x="229" y="34"/>
                    <a:pt x="229" y="34"/>
                    <a:pt x="229" y="34"/>
                  </a:cubicBezTo>
                  <a:cubicBezTo>
                    <a:pt x="230" y="32"/>
                    <a:pt x="230" y="32"/>
                    <a:pt x="230" y="32"/>
                  </a:cubicBezTo>
                  <a:cubicBezTo>
                    <a:pt x="230" y="30"/>
                    <a:pt x="230" y="30"/>
                    <a:pt x="230" y="30"/>
                  </a:cubicBezTo>
                  <a:cubicBezTo>
                    <a:pt x="230" y="29"/>
                    <a:pt x="230" y="29"/>
                    <a:pt x="230" y="29"/>
                  </a:cubicBezTo>
                  <a:cubicBezTo>
                    <a:pt x="227" y="28"/>
                    <a:pt x="227" y="28"/>
                    <a:pt x="227" y="28"/>
                  </a:cubicBezTo>
                  <a:cubicBezTo>
                    <a:pt x="225" y="28"/>
                    <a:pt x="225" y="28"/>
                    <a:pt x="225" y="28"/>
                  </a:cubicBezTo>
                  <a:cubicBezTo>
                    <a:pt x="223" y="28"/>
                    <a:pt x="223" y="28"/>
                    <a:pt x="223" y="28"/>
                  </a:cubicBezTo>
                  <a:cubicBezTo>
                    <a:pt x="222" y="29"/>
                    <a:pt x="222" y="29"/>
                    <a:pt x="222" y="29"/>
                  </a:cubicBezTo>
                  <a:cubicBezTo>
                    <a:pt x="221" y="28"/>
                    <a:pt x="221" y="28"/>
                    <a:pt x="221" y="28"/>
                  </a:cubicBezTo>
                  <a:cubicBezTo>
                    <a:pt x="220" y="28"/>
                    <a:pt x="220" y="28"/>
                    <a:pt x="220" y="28"/>
                  </a:cubicBezTo>
                  <a:cubicBezTo>
                    <a:pt x="219" y="29"/>
                    <a:pt x="219" y="29"/>
                    <a:pt x="219" y="29"/>
                  </a:cubicBezTo>
                  <a:cubicBezTo>
                    <a:pt x="218" y="29"/>
                    <a:pt x="218" y="29"/>
                    <a:pt x="218" y="29"/>
                  </a:cubicBezTo>
                  <a:cubicBezTo>
                    <a:pt x="217" y="29"/>
                    <a:pt x="217" y="29"/>
                    <a:pt x="217" y="29"/>
                  </a:cubicBezTo>
                  <a:cubicBezTo>
                    <a:pt x="218" y="30"/>
                    <a:pt x="218" y="30"/>
                    <a:pt x="218" y="30"/>
                  </a:cubicBezTo>
                  <a:cubicBezTo>
                    <a:pt x="219" y="31"/>
                    <a:pt x="219" y="31"/>
                    <a:pt x="219" y="31"/>
                  </a:cubicBezTo>
                  <a:cubicBezTo>
                    <a:pt x="220" y="32"/>
                    <a:pt x="220" y="32"/>
                    <a:pt x="220" y="32"/>
                  </a:cubicBezTo>
                  <a:cubicBezTo>
                    <a:pt x="221" y="32"/>
                    <a:pt x="221" y="32"/>
                    <a:pt x="221" y="32"/>
                  </a:cubicBezTo>
                  <a:cubicBezTo>
                    <a:pt x="222" y="34"/>
                    <a:pt x="222" y="34"/>
                    <a:pt x="222" y="34"/>
                  </a:cubicBezTo>
                  <a:cubicBezTo>
                    <a:pt x="224" y="34"/>
                    <a:pt x="224" y="34"/>
                    <a:pt x="224" y="34"/>
                  </a:cubicBezTo>
                  <a:cubicBezTo>
                    <a:pt x="226" y="34"/>
                    <a:pt x="226" y="34"/>
                    <a:pt x="226" y="34"/>
                  </a:cubicBezTo>
                  <a:cubicBezTo>
                    <a:pt x="227" y="34"/>
                    <a:pt x="227" y="34"/>
                    <a:pt x="227" y="34"/>
                  </a:cubicBezTo>
                  <a:cubicBezTo>
                    <a:pt x="226" y="35"/>
                    <a:pt x="226" y="35"/>
                    <a:pt x="226" y="35"/>
                  </a:cubicBezTo>
                  <a:cubicBezTo>
                    <a:pt x="225" y="35"/>
                    <a:pt x="225" y="35"/>
                    <a:pt x="225" y="35"/>
                  </a:cubicBezTo>
                  <a:cubicBezTo>
                    <a:pt x="223" y="35"/>
                    <a:pt x="223" y="35"/>
                    <a:pt x="223" y="35"/>
                  </a:cubicBezTo>
                  <a:close/>
                  <a:moveTo>
                    <a:pt x="266" y="39"/>
                  </a:moveTo>
                  <a:cubicBezTo>
                    <a:pt x="266" y="40"/>
                    <a:pt x="266" y="40"/>
                    <a:pt x="266" y="40"/>
                  </a:cubicBezTo>
                  <a:cubicBezTo>
                    <a:pt x="264" y="42"/>
                    <a:pt x="264" y="42"/>
                    <a:pt x="264" y="42"/>
                  </a:cubicBezTo>
                  <a:cubicBezTo>
                    <a:pt x="262" y="43"/>
                    <a:pt x="262" y="43"/>
                    <a:pt x="262" y="43"/>
                  </a:cubicBezTo>
                  <a:cubicBezTo>
                    <a:pt x="261" y="44"/>
                    <a:pt x="261" y="44"/>
                    <a:pt x="261" y="44"/>
                  </a:cubicBezTo>
                  <a:cubicBezTo>
                    <a:pt x="260" y="45"/>
                    <a:pt x="260" y="45"/>
                    <a:pt x="260" y="45"/>
                  </a:cubicBezTo>
                  <a:cubicBezTo>
                    <a:pt x="258" y="45"/>
                    <a:pt x="258" y="45"/>
                    <a:pt x="258" y="45"/>
                  </a:cubicBezTo>
                  <a:cubicBezTo>
                    <a:pt x="257" y="44"/>
                    <a:pt x="257" y="44"/>
                    <a:pt x="257" y="44"/>
                  </a:cubicBezTo>
                  <a:cubicBezTo>
                    <a:pt x="256" y="43"/>
                    <a:pt x="256" y="43"/>
                    <a:pt x="256" y="43"/>
                  </a:cubicBezTo>
                  <a:cubicBezTo>
                    <a:pt x="255" y="43"/>
                    <a:pt x="255" y="43"/>
                    <a:pt x="255" y="43"/>
                  </a:cubicBezTo>
                  <a:cubicBezTo>
                    <a:pt x="254" y="43"/>
                    <a:pt x="254" y="43"/>
                    <a:pt x="254" y="43"/>
                  </a:cubicBezTo>
                  <a:cubicBezTo>
                    <a:pt x="253" y="43"/>
                    <a:pt x="253" y="43"/>
                    <a:pt x="253" y="43"/>
                  </a:cubicBezTo>
                  <a:cubicBezTo>
                    <a:pt x="250" y="43"/>
                    <a:pt x="250" y="43"/>
                    <a:pt x="250" y="43"/>
                  </a:cubicBezTo>
                  <a:cubicBezTo>
                    <a:pt x="248" y="42"/>
                    <a:pt x="248" y="42"/>
                    <a:pt x="248" y="42"/>
                  </a:cubicBezTo>
                  <a:cubicBezTo>
                    <a:pt x="248" y="42"/>
                    <a:pt x="248" y="42"/>
                    <a:pt x="248" y="42"/>
                  </a:cubicBezTo>
                  <a:cubicBezTo>
                    <a:pt x="246" y="42"/>
                    <a:pt x="246" y="42"/>
                    <a:pt x="246" y="42"/>
                  </a:cubicBezTo>
                  <a:cubicBezTo>
                    <a:pt x="244" y="43"/>
                    <a:pt x="244" y="43"/>
                    <a:pt x="244" y="43"/>
                  </a:cubicBezTo>
                  <a:cubicBezTo>
                    <a:pt x="243" y="43"/>
                    <a:pt x="243" y="43"/>
                    <a:pt x="243" y="43"/>
                  </a:cubicBezTo>
                  <a:cubicBezTo>
                    <a:pt x="242" y="42"/>
                    <a:pt x="242" y="42"/>
                    <a:pt x="242" y="42"/>
                  </a:cubicBezTo>
                  <a:cubicBezTo>
                    <a:pt x="240" y="42"/>
                    <a:pt x="240" y="42"/>
                    <a:pt x="240" y="42"/>
                  </a:cubicBezTo>
                  <a:cubicBezTo>
                    <a:pt x="240" y="41"/>
                    <a:pt x="240" y="41"/>
                    <a:pt x="240" y="41"/>
                  </a:cubicBezTo>
                  <a:cubicBezTo>
                    <a:pt x="239" y="38"/>
                    <a:pt x="239" y="38"/>
                    <a:pt x="239" y="38"/>
                  </a:cubicBezTo>
                  <a:cubicBezTo>
                    <a:pt x="238" y="37"/>
                    <a:pt x="238" y="37"/>
                    <a:pt x="238" y="37"/>
                  </a:cubicBezTo>
                  <a:cubicBezTo>
                    <a:pt x="237" y="37"/>
                    <a:pt x="237" y="37"/>
                    <a:pt x="237" y="37"/>
                  </a:cubicBezTo>
                  <a:cubicBezTo>
                    <a:pt x="236" y="38"/>
                    <a:pt x="236" y="38"/>
                    <a:pt x="236" y="38"/>
                  </a:cubicBezTo>
                  <a:cubicBezTo>
                    <a:pt x="235" y="37"/>
                    <a:pt x="235" y="37"/>
                    <a:pt x="235" y="37"/>
                  </a:cubicBezTo>
                  <a:cubicBezTo>
                    <a:pt x="234" y="36"/>
                    <a:pt x="234" y="36"/>
                    <a:pt x="234" y="36"/>
                  </a:cubicBezTo>
                  <a:cubicBezTo>
                    <a:pt x="233" y="37"/>
                    <a:pt x="233" y="37"/>
                    <a:pt x="233" y="37"/>
                  </a:cubicBezTo>
                  <a:cubicBezTo>
                    <a:pt x="234" y="38"/>
                    <a:pt x="234" y="38"/>
                    <a:pt x="234" y="38"/>
                  </a:cubicBezTo>
                  <a:cubicBezTo>
                    <a:pt x="233" y="38"/>
                    <a:pt x="233" y="38"/>
                    <a:pt x="233" y="38"/>
                  </a:cubicBezTo>
                  <a:cubicBezTo>
                    <a:pt x="233" y="38"/>
                    <a:pt x="233" y="38"/>
                    <a:pt x="233" y="38"/>
                  </a:cubicBezTo>
                  <a:cubicBezTo>
                    <a:pt x="231" y="37"/>
                    <a:pt x="231" y="37"/>
                    <a:pt x="231" y="37"/>
                  </a:cubicBezTo>
                  <a:cubicBezTo>
                    <a:pt x="232" y="36"/>
                    <a:pt x="232" y="36"/>
                    <a:pt x="232" y="36"/>
                  </a:cubicBezTo>
                  <a:cubicBezTo>
                    <a:pt x="233" y="35"/>
                    <a:pt x="233" y="35"/>
                    <a:pt x="233" y="35"/>
                  </a:cubicBezTo>
                  <a:cubicBezTo>
                    <a:pt x="233" y="34"/>
                    <a:pt x="233" y="34"/>
                    <a:pt x="233" y="34"/>
                  </a:cubicBezTo>
                  <a:cubicBezTo>
                    <a:pt x="233" y="32"/>
                    <a:pt x="233" y="32"/>
                    <a:pt x="233" y="32"/>
                  </a:cubicBezTo>
                  <a:cubicBezTo>
                    <a:pt x="233" y="31"/>
                    <a:pt x="233" y="31"/>
                    <a:pt x="233" y="31"/>
                  </a:cubicBezTo>
                  <a:cubicBezTo>
                    <a:pt x="235" y="30"/>
                    <a:pt x="235" y="30"/>
                    <a:pt x="235" y="30"/>
                  </a:cubicBezTo>
                  <a:cubicBezTo>
                    <a:pt x="234" y="29"/>
                    <a:pt x="234" y="29"/>
                    <a:pt x="234" y="29"/>
                  </a:cubicBezTo>
                  <a:cubicBezTo>
                    <a:pt x="233" y="29"/>
                    <a:pt x="233" y="29"/>
                    <a:pt x="233" y="29"/>
                  </a:cubicBezTo>
                  <a:cubicBezTo>
                    <a:pt x="232" y="28"/>
                    <a:pt x="232" y="28"/>
                    <a:pt x="232" y="28"/>
                  </a:cubicBezTo>
                  <a:cubicBezTo>
                    <a:pt x="232" y="27"/>
                    <a:pt x="232" y="27"/>
                    <a:pt x="232" y="27"/>
                  </a:cubicBezTo>
                  <a:cubicBezTo>
                    <a:pt x="232" y="25"/>
                    <a:pt x="232" y="25"/>
                    <a:pt x="232" y="25"/>
                  </a:cubicBezTo>
                  <a:cubicBezTo>
                    <a:pt x="234" y="24"/>
                    <a:pt x="234" y="24"/>
                    <a:pt x="234" y="24"/>
                  </a:cubicBezTo>
                  <a:cubicBezTo>
                    <a:pt x="235" y="24"/>
                    <a:pt x="235" y="24"/>
                    <a:pt x="235" y="24"/>
                  </a:cubicBezTo>
                  <a:cubicBezTo>
                    <a:pt x="235" y="23"/>
                    <a:pt x="235" y="23"/>
                    <a:pt x="235" y="23"/>
                  </a:cubicBezTo>
                  <a:cubicBezTo>
                    <a:pt x="236" y="22"/>
                    <a:pt x="236" y="22"/>
                    <a:pt x="236" y="22"/>
                  </a:cubicBezTo>
                  <a:cubicBezTo>
                    <a:pt x="237" y="22"/>
                    <a:pt x="237" y="22"/>
                    <a:pt x="237" y="22"/>
                  </a:cubicBezTo>
                  <a:cubicBezTo>
                    <a:pt x="240" y="20"/>
                    <a:pt x="240" y="20"/>
                    <a:pt x="240" y="20"/>
                  </a:cubicBezTo>
                  <a:cubicBezTo>
                    <a:pt x="240" y="19"/>
                    <a:pt x="240" y="19"/>
                    <a:pt x="240" y="19"/>
                  </a:cubicBezTo>
                  <a:cubicBezTo>
                    <a:pt x="241" y="18"/>
                    <a:pt x="241" y="18"/>
                    <a:pt x="241" y="18"/>
                  </a:cubicBezTo>
                  <a:cubicBezTo>
                    <a:pt x="243" y="19"/>
                    <a:pt x="243" y="19"/>
                    <a:pt x="243" y="19"/>
                  </a:cubicBezTo>
                  <a:cubicBezTo>
                    <a:pt x="245" y="20"/>
                    <a:pt x="245" y="20"/>
                    <a:pt x="245" y="20"/>
                  </a:cubicBezTo>
                  <a:cubicBezTo>
                    <a:pt x="247" y="23"/>
                    <a:pt x="247" y="23"/>
                    <a:pt x="247" y="23"/>
                  </a:cubicBezTo>
                  <a:cubicBezTo>
                    <a:pt x="247" y="24"/>
                    <a:pt x="247" y="24"/>
                    <a:pt x="247" y="24"/>
                  </a:cubicBezTo>
                  <a:cubicBezTo>
                    <a:pt x="247" y="26"/>
                    <a:pt x="247" y="26"/>
                    <a:pt x="247" y="26"/>
                  </a:cubicBezTo>
                  <a:cubicBezTo>
                    <a:pt x="247" y="26"/>
                    <a:pt x="247" y="26"/>
                    <a:pt x="247" y="26"/>
                  </a:cubicBezTo>
                  <a:cubicBezTo>
                    <a:pt x="247" y="28"/>
                    <a:pt x="247" y="28"/>
                    <a:pt x="247" y="28"/>
                  </a:cubicBezTo>
                  <a:cubicBezTo>
                    <a:pt x="246" y="29"/>
                    <a:pt x="246" y="29"/>
                    <a:pt x="246" y="29"/>
                  </a:cubicBezTo>
                  <a:cubicBezTo>
                    <a:pt x="246" y="29"/>
                    <a:pt x="246" y="29"/>
                    <a:pt x="246" y="29"/>
                  </a:cubicBezTo>
                  <a:cubicBezTo>
                    <a:pt x="247" y="29"/>
                    <a:pt x="247" y="29"/>
                    <a:pt x="247" y="29"/>
                  </a:cubicBezTo>
                  <a:cubicBezTo>
                    <a:pt x="248" y="27"/>
                    <a:pt x="248" y="27"/>
                    <a:pt x="248" y="27"/>
                  </a:cubicBezTo>
                  <a:cubicBezTo>
                    <a:pt x="248" y="26"/>
                    <a:pt x="248" y="26"/>
                    <a:pt x="248" y="26"/>
                  </a:cubicBezTo>
                  <a:cubicBezTo>
                    <a:pt x="248" y="25"/>
                    <a:pt x="248" y="25"/>
                    <a:pt x="248" y="25"/>
                  </a:cubicBezTo>
                  <a:cubicBezTo>
                    <a:pt x="249" y="24"/>
                    <a:pt x="249" y="24"/>
                    <a:pt x="249" y="24"/>
                  </a:cubicBezTo>
                  <a:cubicBezTo>
                    <a:pt x="248" y="23"/>
                    <a:pt x="248" y="23"/>
                    <a:pt x="248" y="23"/>
                  </a:cubicBezTo>
                  <a:cubicBezTo>
                    <a:pt x="247" y="21"/>
                    <a:pt x="247" y="21"/>
                    <a:pt x="247" y="21"/>
                  </a:cubicBezTo>
                  <a:cubicBezTo>
                    <a:pt x="247" y="20"/>
                    <a:pt x="247" y="20"/>
                    <a:pt x="247" y="20"/>
                  </a:cubicBezTo>
                  <a:cubicBezTo>
                    <a:pt x="247" y="19"/>
                    <a:pt x="247" y="19"/>
                    <a:pt x="247" y="19"/>
                  </a:cubicBezTo>
                  <a:cubicBezTo>
                    <a:pt x="249" y="19"/>
                    <a:pt x="249" y="19"/>
                    <a:pt x="249" y="19"/>
                  </a:cubicBezTo>
                  <a:cubicBezTo>
                    <a:pt x="251" y="19"/>
                    <a:pt x="251" y="19"/>
                    <a:pt x="251" y="19"/>
                  </a:cubicBezTo>
                  <a:cubicBezTo>
                    <a:pt x="255" y="23"/>
                    <a:pt x="255" y="23"/>
                    <a:pt x="255" y="23"/>
                  </a:cubicBezTo>
                  <a:cubicBezTo>
                    <a:pt x="256" y="23"/>
                    <a:pt x="256" y="23"/>
                    <a:pt x="256" y="23"/>
                  </a:cubicBezTo>
                  <a:cubicBezTo>
                    <a:pt x="257" y="23"/>
                    <a:pt x="257" y="23"/>
                    <a:pt x="257" y="23"/>
                  </a:cubicBezTo>
                  <a:cubicBezTo>
                    <a:pt x="257" y="25"/>
                    <a:pt x="257" y="25"/>
                    <a:pt x="257" y="25"/>
                  </a:cubicBezTo>
                  <a:cubicBezTo>
                    <a:pt x="258" y="25"/>
                    <a:pt x="258" y="25"/>
                    <a:pt x="258" y="25"/>
                  </a:cubicBezTo>
                  <a:cubicBezTo>
                    <a:pt x="258" y="27"/>
                    <a:pt x="258" y="27"/>
                    <a:pt x="258" y="27"/>
                  </a:cubicBezTo>
                  <a:cubicBezTo>
                    <a:pt x="258" y="29"/>
                    <a:pt x="258" y="29"/>
                    <a:pt x="258" y="29"/>
                  </a:cubicBezTo>
                  <a:cubicBezTo>
                    <a:pt x="260" y="31"/>
                    <a:pt x="260" y="31"/>
                    <a:pt x="260" y="31"/>
                  </a:cubicBezTo>
                  <a:cubicBezTo>
                    <a:pt x="261" y="32"/>
                    <a:pt x="261" y="32"/>
                    <a:pt x="261" y="32"/>
                  </a:cubicBezTo>
                  <a:cubicBezTo>
                    <a:pt x="261" y="33"/>
                    <a:pt x="261" y="33"/>
                    <a:pt x="261" y="33"/>
                  </a:cubicBezTo>
                  <a:cubicBezTo>
                    <a:pt x="260" y="33"/>
                    <a:pt x="260" y="33"/>
                    <a:pt x="260" y="33"/>
                  </a:cubicBezTo>
                  <a:cubicBezTo>
                    <a:pt x="259" y="33"/>
                    <a:pt x="259" y="33"/>
                    <a:pt x="259" y="33"/>
                  </a:cubicBezTo>
                  <a:cubicBezTo>
                    <a:pt x="258" y="33"/>
                    <a:pt x="258" y="33"/>
                    <a:pt x="258" y="33"/>
                  </a:cubicBezTo>
                  <a:cubicBezTo>
                    <a:pt x="259" y="34"/>
                    <a:pt x="259" y="34"/>
                    <a:pt x="259" y="34"/>
                  </a:cubicBezTo>
                  <a:cubicBezTo>
                    <a:pt x="260" y="35"/>
                    <a:pt x="260" y="35"/>
                    <a:pt x="260" y="35"/>
                  </a:cubicBezTo>
                  <a:cubicBezTo>
                    <a:pt x="262" y="35"/>
                    <a:pt x="262" y="35"/>
                    <a:pt x="262" y="35"/>
                  </a:cubicBezTo>
                  <a:cubicBezTo>
                    <a:pt x="263" y="37"/>
                    <a:pt x="263" y="37"/>
                    <a:pt x="263" y="37"/>
                  </a:cubicBezTo>
                  <a:cubicBezTo>
                    <a:pt x="264" y="37"/>
                    <a:pt x="264" y="37"/>
                    <a:pt x="264" y="37"/>
                  </a:cubicBezTo>
                  <a:cubicBezTo>
                    <a:pt x="266" y="39"/>
                    <a:pt x="266" y="39"/>
                    <a:pt x="266" y="39"/>
                  </a:cubicBezTo>
                  <a:close/>
                  <a:moveTo>
                    <a:pt x="495" y="4"/>
                  </a:moveTo>
                  <a:cubicBezTo>
                    <a:pt x="496" y="2"/>
                    <a:pt x="496" y="2"/>
                    <a:pt x="496" y="2"/>
                  </a:cubicBezTo>
                  <a:cubicBezTo>
                    <a:pt x="498" y="0"/>
                    <a:pt x="498" y="0"/>
                    <a:pt x="498" y="0"/>
                  </a:cubicBezTo>
                  <a:cubicBezTo>
                    <a:pt x="498" y="0"/>
                    <a:pt x="498" y="0"/>
                    <a:pt x="498" y="0"/>
                  </a:cubicBezTo>
                  <a:cubicBezTo>
                    <a:pt x="498" y="1"/>
                    <a:pt x="498" y="1"/>
                    <a:pt x="498" y="1"/>
                  </a:cubicBezTo>
                  <a:cubicBezTo>
                    <a:pt x="498" y="2"/>
                    <a:pt x="498" y="2"/>
                    <a:pt x="498" y="2"/>
                  </a:cubicBezTo>
                  <a:cubicBezTo>
                    <a:pt x="497" y="2"/>
                    <a:pt x="497" y="2"/>
                    <a:pt x="497" y="2"/>
                  </a:cubicBezTo>
                  <a:cubicBezTo>
                    <a:pt x="497" y="3"/>
                    <a:pt x="497" y="3"/>
                    <a:pt x="497" y="3"/>
                  </a:cubicBezTo>
                  <a:cubicBezTo>
                    <a:pt x="495" y="4"/>
                    <a:pt x="495" y="4"/>
                    <a:pt x="495" y="4"/>
                  </a:cubicBezTo>
                  <a:close/>
                  <a:moveTo>
                    <a:pt x="509" y="25"/>
                  </a:moveTo>
                  <a:cubicBezTo>
                    <a:pt x="509" y="28"/>
                    <a:pt x="509" y="28"/>
                    <a:pt x="509" y="28"/>
                  </a:cubicBezTo>
                  <a:cubicBezTo>
                    <a:pt x="511" y="31"/>
                    <a:pt x="511" y="31"/>
                    <a:pt x="511" y="31"/>
                  </a:cubicBezTo>
                  <a:cubicBezTo>
                    <a:pt x="512" y="32"/>
                    <a:pt x="512" y="32"/>
                    <a:pt x="512" y="32"/>
                  </a:cubicBezTo>
                  <a:cubicBezTo>
                    <a:pt x="516" y="33"/>
                    <a:pt x="516" y="33"/>
                    <a:pt x="516" y="33"/>
                  </a:cubicBezTo>
                  <a:cubicBezTo>
                    <a:pt x="520" y="34"/>
                    <a:pt x="520" y="34"/>
                    <a:pt x="520" y="34"/>
                  </a:cubicBezTo>
                  <a:cubicBezTo>
                    <a:pt x="522" y="35"/>
                    <a:pt x="522" y="35"/>
                    <a:pt x="522" y="35"/>
                  </a:cubicBezTo>
                  <a:cubicBezTo>
                    <a:pt x="524" y="35"/>
                    <a:pt x="524" y="35"/>
                    <a:pt x="524" y="35"/>
                  </a:cubicBezTo>
                  <a:cubicBezTo>
                    <a:pt x="526" y="34"/>
                    <a:pt x="526" y="34"/>
                    <a:pt x="526" y="34"/>
                  </a:cubicBezTo>
                  <a:cubicBezTo>
                    <a:pt x="527" y="35"/>
                    <a:pt x="527" y="35"/>
                    <a:pt x="527" y="35"/>
                  </a:cubicBezTo>
                  <a:cubicBezTo>
                    <a:pt x="529" y="34"/>
                    <a:pt x="529" y="34"/>
                    <a:pt x="529" y="34"/>
                  </a:cubicBezTo>
                  <a:cubicBezTo>
                    <a:pt x="531" y="33"/>
                    <a:pt x="531" y="33"/>
                    <a:pt x="531" y="33"/>
                  </a:cubicBezTo>
                  <a:cubicBezTo>
                    <a:pt x="532" y="31"/>
                    <a:pt x="532" y="31"/>
                    <a:pt x="532" y="31"/>
                  </a:cubicBezTo>
                  <a:cubicBezTo>
                    <a:pt x="532" y="30"/>
                    <a:pt x="532" y="30"/>
                    <a:pt x="532" y="30"/>
                  </a:cubicBezTo>
                  <a:cubicBezTo>
                    <a:pt x="532" y="28"/>
                    <a:pt x="532" y="28"/>
                    <a:pt x="532" y="28"/>
                  </a:cubicBezTo>
                  <a:cubicBezTo>
                    <a:pt x="531" y="28"/>
                    <a:pt x="531" y="28"/>
                    <a:pt x="531" y="28"/>
                  </a:cubicBezTo>
                  <a:cubicBezTo>
                    <a:pt x="530" y="28"/>
                    <a:pt x="530" y="28"/>
                    <a:pt x="530" y="28"/>
                  </a:cubicBezTo>
                  <a:cubicBezTo>
                    <a:pt x="530" y="27"/>
                    <a:pt x="530" y="27"/>
                    <a:pt x="530" y="27"/>
                  </a:cubicBezTo>
                  <a:cubicBezTo>
                    <a:pt x="530" y="26"/>
                    <a:pt x="530" y="26"/>
                    <a:pt x="530" y="26"/>
                  </a:cubicBezTo>
                  <a:cubicBezTo>
                    <a:pt x="529" y="25"/>
                    <a:pt x="529" y="25"/>
                    <a:pt x="529" y="25"/>
                  </a:cubicBezTo>
                  <a:cubicBezTo>
                    <a:pt x="528" y="26"/>
                    <a:pt x="528" y="26"/>
                    <a:pt x="528" y="26"/>
                  </a:cubicBezTo>
                  <a:cubicBezTo>
                    <a:pt x="526" y="25"/>
                    <a:pt x="526" y="25"/>
                    <a:pt x="526" y="25"/>
                  </a:cubicBezTo>
                  <a:cubicBezTo>
                    <a:pt x="523" y="26"/>
                    <a:pt x="523" y="26"/>
                    <a:pt x="523" y="26"/>
                  </a:cubicBezTo>
                  <a:cubicBezTo>
                    <a:pt x="521" y="27"/>
                    <a:pt x="521" y="27"/>
                    <a:pt x="521" y="27"/>
                  </a:cubicBezTo>
                  <a:cubicBezTo>
                    <a:pt x="520" y="28"/>
                    <a:pt x="520" y="28"/>
                    <a:pt x="520" y="28"/>
                  </a:cubicBezTo>
                  <a:cubicBezTo>
                    <a:pt x="520" y="27"/>
                    <a:pt x="520" y="27"/>
                    <a:pt x="520" y="27"/>
                  </a:cubicBezTo>
                  <a:cubicBezTo>
                    <a:pt x="519" y="26"/>
                    <a:pt x="519" y="26"/>
                    <a:pt x="519" y="26"/>
                  </a:cubicBezTo>
                  <a:cubicBezTo>
                    <a:pt x="518" y="26"/>
                    <a:pt x="518" y="26"/>
                    <a:pt x="518" y="26"/>
                  </a:cubicBezTo>
                  <a:cubicBezTo>
                    <a:pt x="517" y="26"/>
                    <a:pt x="517" y="26"/>
                    <a:pt x="517" y="26"/>
                  </a:cubicBezTo>
                  <a:cubicBezTo>
                    <a:pt x="515" y="26"/>
                    <a:pt x="515" y="26"/>
                    <a:pt x="515" y="26"/>
                  </a:cubicBezTo>
                  <a:cubicBezTo>
                    <a:pt x="514" y="26"/>
                    <a:pt x="514" y="26"/>
                    <a:pt x="514" y="26"/>
                  </a:cubicBezTo>
                  <a:cubicBezTo>
                    <a:pt x="514" y="27"/>
                    <a:pt x="514" y="27"/>
                    <a:pt x="514" y="27"/>
                  </a:cubicBezTo>
                  <a:cubicBezTo>
                    <a:pt x="513" y="28"/>
                    <a:pt x="513" y="28"/>
                    <a:pt x="513" y="28"/>
                  </a:cubicBezTo>
                  <a:cubicBezTo>
                    <a:pt x="511" y="27"/>
                    <a:pt x="511" y="27"/>
                    <a:pt x="511" y="27"/>
                  </a:cubicBezTo>
                  <a:cubicBezTo>
                    <a:pt x="510" y="27"/>
                    <a:pt x="510" y="27"/>
                    <a:pt x="510" y="27"/>
                  </a:cubicBezTo>
                  <a:cubicBezTo>
                    <a:pt x="510" y="26"/>
                    <a:pt x="510" y="26"/>
                    <a:pt x="510" y="26"/>
                  </a:cubicBezTo>
                  <a:cubicBezTo>
                    <a:pt x="509" y="25"/>
                    <a:pt x="509" y="25"/>
                    <a:pt x="509" y="25"/>
                  </a:cubicBezTo>
                  <a:close/>
                  <a:moveTo>
                    <a:pt x="460" y="47"/>
                  </a:moveTo>
                  <a:cubicBezTo>
                    <a:pt x="459" y="44"/>
                    <a:pt x="459" y="44"/>
                    <a:pt x="459" y="44"/>
                  </a:cubicBezTo>
                  <a:cubicBezTo>
                    <a:pt x="459" y="42"/>
                    <a:pt x="459" y="42"/>
                    <a:pt x="459" y="42"/>
                  </a:cubicBezTo>
                  <a:cubicBezTo>
                    <a:pt x="458" y="42"/>
                    <a:pt x="458" y="42"/>
                    <a:pt x="458" y="42"/>
                  </a:cubicBezTo>
                  <a:cubicBezTo>
                    <a:pt x="455" y="41"/>
                    <a:pt x="455" y="41"/>
                    <a:pt x="455" y="41"/>
                  </a:cubicBezTo>
                  <a:cubicBezTo>
                    <a:pt x="454" y="40"/>
                    <a:pt x="454" y="40"/>
                    <a:pt x="454" y="40"/>
                  </a:cubicBezTo>
                  <a:cubicBezTo>
                    <a:pt x="453" y="39"/>
                    <a:pt x="453" y="39"/>
                    <a:pt x="453" y="39"/>
                  </a:cubicBezTo>
                  <a:cubicBezTo>
                    <a:pt x="453" y="39"/>
                    <a:pt x="453" y="39"/>
                    <a:pt x="453" y="39"/>
                  </a:cubicBezTo>
                  <a:cubicBezTo>
                    <a:pt x="453" y="40"/>
                    <a:pt x="453" y="40"/>
                    <a:pt x="453" y="40"/>
                  </a:cubicBezTo>
                  <a:cubicBezTo>
                    <a:pt x="454" y="42"/>
                    <a:pt x="454" y="42"/>
                    <a:pt x="454" y="42"/>
                  </a:cubicBezTo>
                  <a:cubicBezTo>
                    <a:pt x="456" y="43"/>
                    <a:pt x="456" y="43"/>
                    <a:pt x="456" y="43"/>
                  </a:cubicBezTo>
                  <a:cubicBezTo>
                    <a:pt x="458" y="46"/>
                    <a:pt x="458" y="46"/>
                    <a:pt x="458" y="46"/>
                  </a:cubicBezTo>
                  <a:cubicBezTo>
                    <a:pt x="458" y="48"/>
                    <a:pt x="458" y="48"/>
                    <a:pt x="458" y="48"/>
                  </a:cubicBezTo>
                  <a:cubicBezTo>
                    <a:pt x="460" y="49"/>
                    <a:pt x="460" y="49"/>
                    <a:pt x="460" y="49"/>
                  </a:cubicBezTo>
                  <a:cubicBezTo>
                    <a:pt x="460" y="48"/>
                    <a:pt x="460" y="48"/>
                    <a:pt x="460" y="48"/>
                  </a:cubicBezTo>
                  <a:cubicBezTo>
                    <a:pt x="460" y="47"/>
                    <a:pt x="460" y="47"/>
                    <a:pt x="460" y="47"/>
                  </a:cubicBezTo>
                  <a:close/>
                  <a:moveTo>
                    <a:pt x="485" y="50"/>
                  </a:moveTo>
                  <a:cubicBezTo>
                    <a:pt x="484" y="50"/>
                    <a:pt x="484" y="50"/>
                    <a:pt x="484" y="50"/>
                  </a:cubicBezTo>
                  <a:cubicBezTo>
                    <a:pt x="483" y="49"/>
                    <a:pt x="483" y="49"/>
                    <a:pt x="483" y="49"/>
                  </a:cubicBezTo>
                  <a:cubicBezTo>
                    <a:pt x="483" y="48"/>
                    <a:pt x="483" y="48"/>
                    <a:pt x="483" y="48"/>
                  </a:cubicBezTo>
                  <a:cubicBezTo>
                    <a:pt x="483" y="48"/>
                    <a:pt x="483" y="48"/>
                    <a:pt x="483" y="48"/>
                  </a:cubicBezTo>
                  <a:cubicBezTo>
                    <a:pt x="484" y="48"/>
                    <a:pt x="484" y="48"/>
                    <a:pt x="484" y="48"/>
                  </a:cubicBezTo>
                  <a:cubicBezTo>
                    <a:pt x="485" y="49"/>
                    <a:pt x="485" y="49"/>
                    <a:pt x="485" y="49"/>
                  </a:cubicBezTo>
                  <a:cubicBezTo>
                    <a:pt x="486" y="49"/>
                    <a:pt x="486" y="49"/>
                    <a:pt x="486" y="49"/>
                  </a:cubicBezTo>
                  <a:cubicBezTo>
                    <a:pt x="486" y="50"/>
                    <a:pt x="486" y="50"/>
                    <a:pt x="486" y="50"/>
                  </a:cubicBezTo>
                  <a:cubicBezTo>
                    <a:pt x="486" y="51"/>
                    <a:pt x="486" y="51"/>
                    <a:pt x="486" y="51"/>
                  </a:cubicBezTo>
                  <a:cubicBezTo>
                    <a:pt x="487" y="51"/>
                    <a:pt x="487" y="51"/>
                    <a:pt x="487" y="51"/>
                  </a:cubicBezTo>
                  <a:cubicBezTo>
                    <a:pt x="488" y="49"/>
                    <a:pt x="488" y="49"/>
                    <a:pt x="488" y="49"/>
                  </a:cubicBezTo>
                  <a:cubicBezTo>
                    <a:pt x="490" y="47"/>
                    <a:pt x="490" y="47"/>
                    <a:pt x="490" y="47"/>
                  </a:cubicBezTo>
                  <a:cubicBezTo>
                    <a:pt x="492" y="45"/>
                    <a:pt x="492" y="45"/>
                    <a:pt x="492" y="45"/>
                  </a:cubicBezTo>
                  <a:cubicBezTo>
                    <a:pt x="493" y="44"/>
                    <a:pt x="493" y="44"/>
                    <a:pt x="493" y="44"/>
                  </a:cubicBezTo>
                  <a:cubicBezTo>
                    <a:pt x="494" y="43"/>
                    <a:pt x="494" y="43"/>
                    <a:pt x="494" y="43"/>
                  </a:cubicBezTo>
                  <a:cubicBezTo>
                    <a:pt x="495" y="44"/>
                    <a:pt x="495" y="44"/>
                    <a:pt x="495" y="44"/>
                  </a:cubicBezTo>
                  <a:cubicBezTo>
                    <a:pt x="494" y="45"/>
                    <a:pt x="494" y="45"/>
                    <a:pt x="494" y="45"/>
                  </a:cubicBezTo>
                  <a:cubicBezTo>
                    <a:pt x="496" y="45"/>
                    <a:pt x="496" y="45"/>
                    <a:pt x="496" y="45"/>
                  </a:cubicBezTo>
                  <a:cubicBezTo>
                    <a:pt x="497" y="45"/>
                    <a:pt x="497" y="45"/>
                    <a:pt x="497" y="45"/>
                  </a:cubicBezTo>
                  <a:cubicBezTo>
                    <a:pt x="498" y="45"/>
                    <a:pt x="498" y="45"/>
                    <a:pt x="498" y="45"/>
                  </a:cubicBezTo>
                  <a:cubicBezTo>
                    <a:pt x="498" y="44"/>
                    <a:pt x="498" y="44"/>
                    <a:pt x="498" y="44"/>
                  </a:cubicBezTo>
                  <a:cubicBezTo>
                    <a:pt x="499" y="43"/>
                    <a:pt x="499" y="43"/>
                    <a:pt x="499" y="43"/>
                  </a:cubicBezTo>
                  <a:cubicBezTo>
                    <a:pt x="500" y="42"/>
                    <a:pt x="500" y="42"/>
                    <a:pt x="500" y="42"/>
                  </a:cubicBezTo>
                  <a:cubicBezTo>
                    <a:pt x="500" y="41"/>
                    <a:pt x="500" y="41"/>
                    <a:pt x="500" y="41"/>
                  </a:cubicBezTo>
                  <a:cubicBezTo>
                    <a:pt x="498" y="41"/>
                    <a:pt x="498" y="41"/>
                    <a:pt x="498" y="41"/>
                  </a:cubicBezTo>
                  <a:cubicBezTo>
                    <a:pt x="496" y="42"/>
                    <a:pt x="496" y="42"/>
                    <a:pt x="496" y="42"/>
                  </a:cubicBezTo>
                  <a:cubicBezTo>
                    <a:pt x="495" y="41"/>
                    <a:pt x="495" y="41"/>
                    <a:pt x="495" y="41"/>
                  </a:cubicBezTo>
                  <a:cubicBezTo>
                    <a:pt x="493" y="41"/>
                    <a:pt x="493" y="41"/>
                    <a:pt x="493" y="41"/>
                  </a:cubicBezTo>
                  <a:cubicBezTo>
                    <a:pt x="492" y="40"/>
                    <a:pt x="492" y="40"/>
                    <a:pt x="492" y="40"/>
                  </a:cubicBezTo>
                  <a:cubicBezTo>
                    <a:pt x="490" y="40"/>
                    <a:pt x="490" y="40"/>
                    <a:pt x="490" y="40"/>
                  </a:cubicBezTo>
                  <a:cubicBezTo>
                    <a:pt x="490" y="39"/>
                    <a:pt x="490" y="39"/>
                    <a:pt x="490" y="39"/>
                  </a:cubicBezTo>
                  <a:cubicBezTo>
                    <a:pt x="488" y="37"/>
                    <a:pt x="488" y="37"/>
                    <a:pt x="488" y="37"/>
                  </a:cubicBezTo>
                  <a:cubicBezTo>
                    <a:pt x="487" y="36"/>
                    <a:pt x="487" y="36"/>
                    <a:pt x="487" y="36"/>
                  </a:cubicBezTo>
                  <a:cubicBezTo>
                    <a:pt x="487" y="34"/>
                    <a:pt x="487" y="34"/>
                    <a:pt x="487" y="34"/>
                  </a:cubicBezTo>
                  <a:cubicBezTo>
                    <a:pt x="486" y="33"/>
                    <a:pt x="486" y="33"/>
                    <a:pt x="486" y="33"/>
                  </a:cubicBezTo>
                  <a:cubicBezTo>
                    <a:pt x="485" y="32"/>
                    <a:pt x="485" y="32"/>
                    <a:pt x="485" y="32"/>
                  </a:cubicBezTo>
                  <a:cubicBezTo>
                    <a:pt x="485" y="31"/>
                    <a:pt x="485" y="31"/>
                    <a:pt x="485" y="31"/>
                  </a:cubicBezTo>
                  <a:cubicBezTo>
                    <a:pt x="484" y="30"/>
                    <a:pt x="484" y="30"/>
                    <a:pt x="484" y="30"/>
                  </a:cubicBezTo>
                  <a:cubicBezTo>
                    <a:pt x="484" y="30"/>
                    <a:pt x="484" y="30"/>
                    <a:pt x="484" y="30"/>
                  </a:cubicBezTo>
                  <a:cubicBezTo>
                    <a:pt x="485" y="29"/>
                    <a:pt x="485" y="29"/>
                    <a:pt x="485" y="29"/>
                  </a:cubicBezTo>
                  <a:cubicBezTo>
                    <a:pt x="484" y="28"/>
                    <a:pt x="484" y="28"/>
                    <a:pt x="484" y="28"/>
                  </a:cubicBezTo>
                  <a:cubicBezTo>
                    <a:pt x="485" y="28"/>
                    <a:pt x="485" y="28"/>
                    <a:pt x="485" y="28"/>
                  </a:cubicBezTo>
                  <a:cubicBezTo>
                    <a:pt x="485" y="28"/>
                    <a:pt x="485" y="28"/>
                    <a:pt x="485" y="28"/>
                  </a:cubicBezTo>
                  <a:cubicBezTo>
                    <a:pt x="485" y="27"/>
                    <a:pt x="485" y="27"/>
                    <a:pt x="485" y="27"/>
                  </a:cubicBezTo>
                  <a:cubicBezTo>
                    <a:pt x="484" y="26"/>
                    <a:pt x="484" y="26"/>
                    <a:pt x="484" y="26"/>
                  </a:cubicBezTo>
                  <a:cubicBezTo>
                    <a:pt x="483" y="26"/>
                    <a:pt x="483" y="26"/>
                    <a:pt x="483" y="26"/>
                  </a:cubicBezTo>
                  <a:cubicBezTo>
                    <a:pt x="481" y="26"/>
                    <a:pt x="481" y="26"/>
                    <a:pt x="481" y="26"/>
                  </a:cubicBezTo>
                  <a:cubicBezTo>
                    <a:pt x="479" y="25"/>
                    <a:pt x="479" y="25"/>
                    <a:pt x="479" y="25"/>
                  </a:cubicBezTo>
                  <a:cubicBezTo>
                    <a:pt x="478" y="24"/>
                    <a:pt x="478" y="24"/>
                    <a:pt x="478" y="24"/>
                  </a:cubicBezTo>
                  <a:cubicBezTo>
                    <a:pt x="477" y="24"/>
                    <a:pt x="477" y="24"/>
                    <a:pt x="477" y="24"/>
                  </a:cubicBezTo>
                  <a:cubicBezTo>
                    <a:pt x="476" y="24"/>
                    <a:pt x="476" y="24"/>
                    <a:pt x="476" y="24"/>
                  </a:cubicBezTo>
                  <a:cubicBezTo>
                    <a:pt x="475" y="24"/>
                    <a:pt x="475" y="24"/>
                    <a:pt x="475" y="24"/>
                  </a:cubicBezTo>
                  <a:cubicBezTo>
                    <a:pt x="477" y="26"/>
                    <a:pt x="477" y="26"/>
                    <a:pt x="477" y="26"/>
                  </a:cubicBezTo>
                  <a:cubicBezTo>
                    <a:pt x="478" y="26"/>
                    <a:pt x="478" y="26"/>
                    <a:pt x="478" y="26"/>
                  </a:cubicBezTo>
                  <a:cubicBezTo>
                    <a:pt x="479" y="27"/>
                    <a:pt x="479" y="27"/>
                    <a:pt x="479" y="27"/>
                  </a:cubicBezTo>
                  <a:cubicBezTo>
                    <a:pt x="477" y="27"/>
                    <a:pt x="477" y="27"/>
                    <a:pt x="477" y="27"/>
                  </a:cubicBezTo>
                  <a:cubicBezTo>
                    <a:pt x="477" y="27"/>
                    <a:pt x="477" y="27"/>
                    <a:pt x="477" y="27"/>
                  </a:cubicBezTo>
                  <a:cubicBezTo>
                    <a:pt x="476" y="27"/>
                    <a:pt x="476" y="27"/>
                    <a:pt x="476" y="27"/>
                  </a:cubicBezTo>
                  <a:cubicBezTo>
                    <a:pt x="475" y="27"/>
                    <a:pt x="475" y="27"/>
                    <a:pt x="475" y="27"/>
                  </a:cubicBezTo>
                  <a:cubicBezTo>
                    <a:pt x="475" y="29"/>
                    <a:pt x="475" y="29"/>
                    <a:pt x="475" y="29"/>
                  </a:cubicBezTo>
                  <a:cubicBezTo>
                    <a:pt x="476" y="30"/>
                    <a:pt x="476" y="30"/>
                    <a:pt x="476" y="30"/>
                  </a:cubicBezTo>
                  <a:cubicBezTo>
                    <a:pt x="477" y="32"/>
                    <a:pt x="477" y="32"/>
                    <a:pt x="477" y="32"/>
                  </a:cubicBezTo>
                  <a:cubicBezTo>
                    <a:pt x="478" y="34"/>
                    <a:pt x="478" y="34"/>
                    <a:pt x="478" y="34"/>
                  </a:cubicBezTo>
                  <a:cubicBezTo>
                    <a:pt x="479" y="35"/>
                    <a:pt x="479" y="35"/>
                    <a:pt x="479" y="35"/>
                  </a:cubicBezTo>
                  <a:cubicBezTo>
                    <a:pt x="478" y="35"/>
                    <a:pt x="478" y="35"/>
                    <a:pt x="478" y="35"/>
                  </a:cubicBezTo>
                  <a:cubicBezTo>
                    <a:pt x="477" y="35"/>
                    <a:pt x="477" y="35"/>
                    <a:pt x="477" y="35"/>
                  </a:cubicBezTo>
                  <a:cubicBezTo>
                    <a:pt x="475" y="34"/>
                    <a:pt x="475" y="34"/>
                    <a:pt x="475" y="34"/>
                  </a:cubicBezTo>
                  <a:cubicBezTo>
                    <a:pt x="475" y="32"/>
                    <a:pt x="475" y="32"/>
                    <a:pt x="475" y="32"/>
                  </a:cubicBezTo>
                  <a:cubicBezTo>
                    <a:pt x="474" y="32"/>
                    <a:pt x="474" y="32"/>
                    <a:pt x="474" y="32"/>
                  </a:cubicBezTo>
                  <a:cubicBezTo>
                    <a:pt x="473" y="32"/>
                    <a:pt x="473" y="32"/>
                    <a:pt x="473" y="32"/>
                  </a:cubicBezTo>
                  <a:cubicBezTo>
                    <a:pt x="472" y="32"/>
                    <a:pt x="472" y="32"/>
                    <a:pt x="472" y="32"/>
                  </a:cubicBezTo>
                  <a:cubicBezTo>
                    <a:pt x="471" y="32"/>
                    <a:pt x="471" y="32"/>
                    <a:pt x="471" y="32"/>
                  </a:cubicBezTo>
                  <a:cubicBezTo>
                    <a:pt x="470" y="32"/>
                    <a:pt x="470" y="32"/>
                    <a:pt x="470" y="32"/>
                  </a:cubicBezTo>
                  <a:cubicBezTo>
                    <a:pt x="470" y="30"/>
                    <a:pt x="470" y="30"/>
                    <a:pt x="470" y="30"/>
                  </a:cubicBezTo>
                  <a:cubicBezTo>
                    <a:pt x="470" y="29"/>
                    <a:pt x="470" y="29"/>
                    <a:pt x="470" y="29"/>
                  </a:cubicBezTo>
                  <a:cubicBezTo>
                    <a:pt x="469" y="29"/>
                    <a:pt x="469" y="29"/>
                    <a:pt x="469" y="29"/>
                  </a:cubicBezTo>
                  <a:cubicBezTo>
                    <a:pt x="467" y="28"/>
                    <a:pt x="467" y="28"/>
                    <a:pt x="467" y="28"/>
                  </a:cubicBezTo>
                  <a:cubicBezTo>
                    <a:pt x="465" y="28"/>
                    <a:pt x="465" y="28"/>
                    <a:pt x="465" y="28"/>
                  </a:cubicBezTo>
                  <a:cubicBezTo>
                    <a:pt x="465" y="27"/>
                    <a:pt x="465" y="27"/>
                    <a:pt x="465" y="27"/>
                  </a:cubicBezTo>
                  <a:cubicBezTo>
                    <a:pt x="464" y="26"/>
                    <a:pt x="464" y="26"/>
                    <a:pt x="464" y="26"/>
                  </a:cubicBezTo>
                  <a:cubicBezTo>
                    <a:pt x="463" y="27"/>
                    <a:pt x="463" y="27"/>
                    <a:pt x="463" y="27"/>
                  </a:cubicBezTo>
                  <a:cubicBezTo>
                    <a:pt x="462" y="28"/>
                    <a:pt x="462" y="28"/>
                    <a:pt x="462" y="28"/>
                  </a:cubicBezTo>
                  <a:cubicBezTo>
                    <a:pt x="462" y="29"/>
                    <a:pt x="462" y="29"/>
                    <a:pt x="462" y="29"/>
                  </a:cubicBezTo>
                  <a:cubicBezTo>
                    <a:pt x="461" y="30"/>
                    <a:pt x="461" y="30"/>
                    <a:pt x="461" y="30"/>
                  </a:cubicBezTo>
                  <a:cubicBezTo>
                    <a:pt x="462" y="31"/>
                    <a:pt x="462" y="31"/>
                    <a:pt x="462" y="31"/>
                  </a:cubicBezTo>
                  <a:cubicBezTo>
                    <a:pt x="461" y="33"/>
                    <a:pt x="461" y="33"/>
                    <a:pt x="461" y="33"/>
                  </a:cubicBezTo>
                  <a:cubicBezTo>
                    <a:pt x="460" y="34"/>
                    <a:pt x="460" y="34"/>
                    <a:pt x="460" y="34"/>
                  </a:cubicBezTo>
                  <a:cubicBezTo>
                    <a:pt x="460" y="35"/>
                    <a:pt x="460" y="35"/>
                    <a:pt x="460" y="35"/>
                  </a:cubicBezTo>
                  <a:cubicBezTo>
                    <a:pt x="461" y="37"/>
                    <a:pt x="461" y="37"/>
                    <a:pt x="461" y="37"/>
                  </a:cubicBezTo>
                  <a:cubicBezTo>
                    <a:pt x="462" y="37"/>
                    <a:pt x="462" y="37"/>
                    <a:pt x="462" y="37"/>
                  </a:cubicBezTo>
                  <a:cubicBezTo>
                    <a:pt x="463" y="38"/>
                    <a:pt x="463" y="38"/>
                    <a:pt x="463" y="38"/>
                  </a:cubicBezTo>
                  <a:cubicBezTo>
                    <a:pt x="462" y="38"/>
                    <a:pt x="462" y="38"/>
                    <a:pt x="462" y="38"/>
                  </a:cubicBezTo>
                  <a:cubicBezTo>
                    <a:pt x="461" y="38"/>
                    <a:pt x="461" y="38"/>
                    <a:pt x="461" y="38"/>
                  </a:cubicBezTo>
                  <a:cubicBezTo>
                    <a:pt x="462" y="40"/>
                    <a:pt x="462" y="40"/>
                    <a:pt x="462" y="40"/>
                  </a:cubicBezTo>
                  <a:cubicBezTo>
                    <a:pt x="463" y="40"/>
                    <a:pt x="463" y="40"/>
                    <a:pt x="463" y="40"/>
                  </a:cubicBezTo>
                  <a:cubicBezTo>
                    <a:pt x="463" y="41"/>
                    <a:pt x="463" y="41"/>
                    <a:pt x="463" y="41"/>
                  </a:cubicBezTo>
                  <a:cubicBezTo>
                    <a:pt x="463" y="42"/>
                    <a:pt x="463" y="42"/>
                    <a:pt x="463" y="42"/>
                  </a:cubicBezTo>
                  <a:cubicBezTo>
                    <a:pt x="464" y="43"/>
                    <a:pt x="464" y="43"/>
                    <a:pt x="464" y="43"/>
                  </a:cubicBezTo>
                  <a:cubicBezTo>
                    <a:pt x="465" y="43"/>
                    <a:pt x="465" y="43"/>
                    <a:pt x="465" y="43"/>
                  </a:cubicBezTo>
                  <a:cubicBezTo>
                    <a:pt x="466" y="44"/>
                    <a:pt x="466" y="44"/>
                    <a:pt x="466" y="44"/>
                  </a:cubicBezTo>
                  <a:cubicBezTo>
                    <a:pt x="466" y="44"/>
                    <a:pt x="466" y="44"/>
                    <a:pt x="466" y="44"/>
                  </a:cubicBezTo>
                  <a:cubicBezTo>
                    <a:pt x="466" y="45"/>
                    <a:pt x="466" y="45"/>
                    <a:pt x="466" y="45"/>
                  </a:cubicBezTo>
                  <a:cubicBezTo>
                    <a:pt x="467" y="45"/>
                    <a:pt x="467" y="45"/>
                    <a:pt x="467" y="45"/>
                  </a:cubicBezTo>
                  <a:cubicBezTo>
                    <a:pt x="468" y="45"/>
                    <a:pt x="468" y="45"/>
                    <a:pt x="468" y="45"/>
                  </a:cubicBezTo>
                  <a:cubicBezTo>
                    <a:pt x="468" y="45"/>
                    <a:pt x="468" y="45"/>
                    <a:pt x="468" y="45"/>
                  </a:cubicBezTo>
                  <a:cubicBezTo>
                    <a:pt x="467" y="46"/>
                    <a:pt x="467" y="46"/>
                    <a:pt x="467" y="46"/>
                  </a:cubicBezTo>
                  <a:cubicBezTo>
                    <a:pt x="467" y="46"/>
                    <a:pt x="467" y="46"/>
                    <a:pt x="467" y="46"/>
                  </a:cubicBezTo>
                  <a:cubicBezTo>
                    <a:pt x="466" y="46"/>
                    <a:pt x="466" y="46"/>
                    <a:pt x="466" y="46"/>
                  </a:cubicBezTo>
                  <a:cubicBezTo>
                    <a:pt x="466" y="46"/>
                    <a:pt x="466" y="46"/>
                    <a:pt x="466" y="46"/>
                  </a:cubicBezTo>
                  <a:cubicBezTo>
                    <a:pt x="466" y="48"/>
                    <a:pt x="466" y="48"/>
                    <a:pt x="466" y="48"/>
                  </a:cubicBezTo>
                  <a:cubicBezTo>
                    <a:pt x="470" y="50"/>
                    <a:pt x="470" y="50"/>
                    <a:pt x="470" y="50"/>
                  </a:cubicBezTo>
                  <a:cubicBezTo>
                    <a:pt x="472" y="51"/>
                    <a:pt x="472" y="51"/>
                    <a:pt x="472" y="51"/>
                  </a:cubicBezTo>
                  <a:cubicBezTo>
                    <a:pt x="474" y="51"/>
                    <a:pt x="474" y="51"/>
                    <a:pt x="474" y="51"/>
                  </a:cubicBezTo>
                  <a:cubicBezTo>
                    <a:pt x="475" y="52"/>
                    <a:pt x="475" y="52"/>
                    <a:pt x="475" y="52"/>
                  </a:cubicBezTo>
                  <a:cubicBezTo>
                    <a:pt x="476" y="52"/>
                    <a:pt x="476" y="52"/>
                    <a:pt x="476" y="52"/>
                  </a:cubicBezTo>
                  <a:cubicBezTo>
                    <a:pt x="476" y="54"/>
                    <a:pt x="476" y="54"/>
                    <a:pt x="476" y="54"/>
                  </a:cubicBezTo>
                  <a:cubicBezTo>
                    <a:pt x="477" y="55"/>
                    <a:pt x="477" y="55"/>
                    <a:pt x="477" y="55"/>
                  </a:cubicBezTo>
                  <a:cubicBezTo>
                    <a:pt x="479" y="55"/>
                    <a:pt x="479" y="55"/>
                    <a:pt x="479" y="55"/>
                  </a:cubicBezTo>
                  <a:cubicBezTo>
                    <a:pt x="481" y="54"/>
                    <a:pt x="481" y="54"/>
                    <a:pt x="481" y="54"/>
                  </a:cubicBezTo>
                  <a:cubicBezTo>
                    <a:pt x="483" y="54"/>
                    <a:pt x="483" y="54"/>
                    <a:pt x="483" y="54"/>
                  </a:cubicBezTo>
                  <a:cubicBezTo>
                    <a:pt x="484" y="55"/>
                    <a:pt x="484" y="55"/>
                    <a:pt x="484" y="55"/>
                  </a:cubicBezTo>
                  <a:cubicBezTo>
                    <a:pt x="485" y="55"/>
                    <a:pt x="485" y="55"/>
                    <a:pt x="485" y="55"/>
                  </a:cubicBezTo>
                  <a:cubicBezTo>
                    <a:pt x="486" y="53"/>
                    <a:pt x="486" y="53"/>
                    <a:pt x="486" y="53"/>
                  </a:cubicBezTo>
                  <a:cubicBezTo>
                    <a:pt x="486" y="52"/>
                    <a:pt x="486" y="52"/>
                    <a:pt x="486" y="52"/>
                  </a:cubicBezTo>
                  <a:cubicBezTo>
                    <a:pt x="485" y="51"/>
                    <a:pt x="485" y="51"/>
                    <a:pt x="485" y="51"/>
                  </a:cubicBezTo>
                  <a:cubicBezTo>
                    <a:pt x="485" y="50"/>
                    <a:pt x="485" y="50"/>
                    <a:pt x="485" y="50"/>
                  </a:cubicBezTo>
                  <a:close/>
                  <a:moveTo>
                    <a:pt x="485" y="25"/>
                  </a:moveTo>
                  <a:cubicBezTo>
                    <a:pt x="487" y="25"/>
                    <a:pt x="487" y="25"/>
                    <a:pt x="487" y="25"/>
                  </a:cubicBezTo>
                  <a:cubicBezTo>
                    <a:pt x="489" y="25"/>
                    <a:pt x="489" y="25"/>
                    <a:pt x="489" y="25"/>
                  </a:cubicBezTo>
                  <a:cubicBezTo>
                    <a:pt x="491" y="25"/>
                    <a:pt x="491" y="25"/>
                    <a:pt x="491" y="25"/>
                  </a:cubicBezTo>
                  <a:cubicBezTo>
                    <a:pt x="494" y="27"/>
                    <a:pt x="494" y="27"/>
                    <a:pt x="494" y="27"/>
                  </a:cubicBezTo>
                  <a:cubicBezTo>
                    <a:pt x="495" y="27"/>
                    <a:pt x="495" y="27"/>
                    <a:pt x="495" y="27"/>
                  </a:cubicBezTo>
                  <a:cubicBezTo>
                    <a:pt x="496" y="27"/>
                    <a:pt x="496" y="27"/>
                    <a:pt x="496" y="27"/>
                  </a:cubicBezTo>
                  <a:cubicBezTo>
                    <a:pt x="499" y="27"/>
                    <a:pt x="499" y="27"/>
                    <a:pt x="499" y="27"/>
                  </a:cubicBezTo>
                  <a:cubicBezTo>
                    <a:pt x="502" y="28"/>
                    <a:pt x="502" y="28"/>
                    <a:pt x="502" y="28"/>
                  </a:cubicBezTo>
                  <a:cubicBezTo>
                    <a:pt x="502" y="29"/>
                    <a:pt x="502" y="29"/>
                    <a:pt x="502" y="29"/>
                  </a:cubicBezTo>
                  <a:cubicBezTo>
                    <a:pt x="501" y="29"/>
                    <a:pt x="501" y="29"/>
                    <a:pt x="501" y="29"/>
                  </a:cubicBezTo>
                  <a:cubicBezTo>
                    <a:pt x="500" y="30"/>
                    <a:pt x="500" y="30"/>
                    <a:pt x="500" y="30"/>
                  </a:cubicBezTo>
                  <a:cubicBezTo>
                    <a:pt x="500" y="31"/>
                    <a:pt x="500" y="31"/>
                    <a:pt x="500" y="31"/>
                  </a:cubicBezTo>
                  <a:cubicBezTo>
                    <a:pt x="501" y="33"/>
                    <a:pt x="501" y="33"/>
                    <a:pt x="501" y="33"/>
                  </a:cubicBezTo>
                  <a:cubicBezTo>
                    <a:pt x="503" y="33"/>
                    <a:pt x="503" y="33"/>
                    <a:pt x="503" y="33"/>
                  </a:cubicBezTo>
                  <a:cubicBezTo>
                    <a:pt x="503" y="35"/>
                    <a:pt x="503" y="35"/>
                    <a:pt x="503" y="35"/>
                  </a:cubicBezTo>
                  <a:cubicBezTo>
                    <a:pt x="503" y="36"/>
                    <a:pt x="503" y="36"/>
                    <a:pt x="503" y="36"/>
                  </a:cubicBezTo>
                  <a:cubicBezTo>
                    <a:pt x="503" y="37"/>
                    <a:pt x="503" y="37"/>
                    <a:pt x="503" y="37"/>
                  </a:cubicBezTo>
                  <a:cubicBezTo>
                    <a:pt x="502" y="39"/>
                    <a:pt x="502" y="39"/>
                    <a:pt x="502" y="39"/>
                  </a:cubicBezTo>
                  <a:cubicBezTo>
                    <a:pt x="501" y="40"/>
                    <a:pt x="501" y="40"/>
                    <a:pt x="501" y="40"/>
                  </a:cubicBezTo>
                  <a:cubicBezTo>
                    <a:pt x="501" y="40"/>
                    <a:pt x="501" y="40"/>
                    <a:pt x="501" y="40"/>
                  </a:cubicBezTo>
                  <a:cubicBezTo>
                    <a:pt x="500" y="39"/>
                    <a:pt x="500" y="39"/>
                    <a:pt x="500" y="39"/>
                  </a:cubicBezTo>
                  <a:cubicBezTo>
                    <a:pt x="499" y="40"/>
                    <a:pt x="499" y="40"/>
                    <a:pt x="499" y="40"/>
                  </a:cubicBezTo>
                  <a:cubicBezTo>
                    <a:pt x="498" y="41"/>
                    <a:pt x="498" y="41"/>
                    <a:pt x="498" y="41"/>
                  </a:cubicBezTo>
                  <a:cubicBezTo>
                    <a:pt x="496" y="41"/>
                    <a:pt x="496" y="41"/>
                    <a:pt x="496" y="41"/>
                  </a:cubicBezTo>
                  <a:cubicBezTo>
                    <a:pt x="493" y="39"/>
                    <a:pt x="493" y="39"/>
                    <a:pt x="493" y="39"/>
                  </a:cubicBezTo>
                  <a:cubicBezTo>
                    <a:pt x="492" y="38"/>
                    <a:pt x="492" y="38"/>
                    <a:pt x="492" y="38"/>
                  </a:cubicBezTo>
                  <a:cubicBezTo>
                    <a:pt x="489" y="36"/>
                    <a:pt x="489" y="36"/>
                    <a:pt x="489" y="36"/>
                  </a:cubicBezTo>
                  <a:cubicBezTo>
                    <a:pt x="489" y="34"/>
                    <a:pt x="489" y="34"/>
                    <a:pt x="489" y="34"/>
                  </a:cubicBezTo>
                  <a:cubicBezTo>
                    <a:pt x="489" y="33"/>
                    <a:pt x="489" y="33"/>
                    <a:pt x="489" y="33"/>
                  </a:cubicBezTo>
                  <a:cubicBezTo>
                    <a:pt x="489" y="32"/>
                    <a:pt x="489" y="32"/>
                    <a:pt x="489" y="32"/>
                  </a:cubicBezTo>
                  <a:cubicBezTo>
                    <a:pt x="490" y="31"/>
                    <a:pt x="490" y="31"/>
                    <a:pt x="490" y="31"/>
                  </a:cubicBezTo>
                  <a:cubicBezTo>
                    <a:pt x="489" y="30"/>
                    <a:pt x="489" y="30"/>
                    <a:pt x="489" y="30"/>
                  </a:cubicBezTo>
                  <a:cubicBezTo>
                    <a:pt x="488" y="29"/>
                    <a:pt x="488" y="29"/>
                    <a:pt x="488" y="29"/>
                  </a:cubicBezTo>
                  <a:cubicBezTo>
                    <a:pt x="488" y="28"/>
                    <a:pt x="488" y="28"/>
                    <a:pt x="488" y="28"/>
                  </a:cubicBezTo>
                  <a:cubicBezTo>
                    <a:pt x="487" y="28"/>
                    <a:pt x="487" y="28"/>
                    <a:pt x="487" y="28"/>
                  </a:cubicBezTo>
                  <a:cubicBezTo>
                    <a:pt x="486" y="27"/>
                    <a:pt x="486" y="27"/>
                    <a:pt x="486" y="27"/>
                  </a:cubicBezTo>
                  <a:cubicBezTo>
                    <a:pt x="485" y="25"/>
                    <a:pt x="485" y="25"/>
                    <a:pt x="485" y="25"/>
                  </a:cubicBezTo>
                  <a:close/>
                  <a:moveTo>
                    <a:pt x="277" y="58"/>
                  </a:moveTo>
                  <a:cubicBezTo>
                    <a:pt x="276" y="58"/>
                    <a:pt x="278" y="57"/>
                    <a:pt x="278" y="57"/>
                  </a:cubicBezTo>
                  <a:cubicBezTo>
                    <a:pt x="279" y="56"/>
                    <a:pt x="279" y="56"/>
                    <a:pt x="279" y="56"/>
                  </a:cubicBezTo>
                  <a:cubicBezTo>
                    <a:pt x="280" y="54"/>
                    <a:pt x="280" y="54"/>
                    <a:pt x="280" y="54"/>
                  </a:cubicBezTo>
                  <a:cubicBezTo>
                    <a:pt x="281" y="53"/>
                    <a:pt x="281" y="53"/>
                    <a:pt x="281" y="53"/>
                  </a:cubicBezTo>
                  <a:cubicBezTo>
                    <a:pt x="281" y="52"/>
                    <a:pt x="281" y="52"/>
                    <a:pt x="281" y="52"/>
                  </a:cubicBezTo>
                  <a:cubicBezTo>
                    <a:pt x="281" y="51"/>
                    <a:pt x="281" y="51"/>
                    <a:pt x="281" y="51"/>
                  </a:cubicBezTo>
                  <a:cubicBezTo>
                    <a:pt x="284" y="50"/>
                    <a:pt x="284" y="50"/>
                    <a:pt x="284" y="50"/>
                  </a:cubicBezTo>
                  <a:cubicBezTo>
                    <a:pt x="285" y="49"/>
                    <a:pt x="285" y="49"/>
                    <a:pt x="285" y="49"/>
                  </a:cubicBezTo>
                  <a:cubicBezTo>
                    <a:pt x="286" y="50"/>
                    <a:pt x="286" y="50"/>
                    <a:pt x="286" y="50"/>
                  </a:cubicBezTo>
                  <a:cubicBezTo>
                    <a:pt x="287" y="50"/>
                    <a:pt x="287" y="50"/>
                    <a:pt x="287" y="50"/>
                  </a:cubicBezTo>
                  <a:cubicBezTo>
                    <a:pt x="287" y="49"/>
                    <a:pt x="287" y="49"/>
                    <a:pt x="287" y="49"/>
                  </a:cubicBezTo>
                  <a:cubicBezTo>
                    <a:pt x="288" y="48"/>
                    <a:pt x="288" y="48"/>
                    <a:pt x="288" y="48"/>
                  </a:cubicBezTo>
                  <a:cubicBezTo>
                    <a:pt x="289" y="47"/>
                    <a:pt x="289" y="47"/>
                    <a:pt x="289" y="47"/>
                  </a:cubicBezTo>
                  <a:cubicBezTo>
                    <a:pt x="291" y="46"/>
                    <a:pt x="291" y="46"/>
                    <a:pt x="291" y="46"/>
                  </a:cubicBezTo>
                  <a:cubicBezTo>
                    <a:pt x="292" y="45"/>
                    <a:pt x="292" y="45"/>
                    <a:pt x="292" y="45"/>
                  </a:cubicBezTo>
                  <a:cubicBezTo>
                    <a:pt x="293" y="44"/>
                    <a:pt x="293" y="44"/>
                    <a:pt x="293" y="44"/>
                  </a:cubicBezTo>
                  <a:cubicBezTo>
                    <a:pt x="294" y="42"/>
                    <a:pt x="294" y="42"/>
                    <a:pt x="294" y="42"/>
                  </a:cubicBezTo>
                  <a:cubicBezTo>
                    <a:pt x="293" y="40"/>
                    <a:pt x="293" y="40"/>
                    <a:pt x="293" y="40"/>
                  </a:cubicBezTo>
                  <a:cubicBezTo>
                    <a:pt x="292" y="38"/>
                    <a:pt x="292" y="38"/>
                    <a:pt x="292" y="38"/>
                  </a:cubicBezTo>
                  <a:cubicBezTo>
                    <a:pt x="291" y="37"/>
                    <a:pt x="291" y="37"/>
                    <a:pt x="291" y="37"/>
                  </a:cubicBezTo>
                  <a:cubicBezTo>
                    <a:pt x="291" y="36"/>
                    <a:pt x="291" y="36"/>
                    <a:pt x="291" y="36"/>
                  </a:cubicBezTo>
                  <a:cubicBezTo>
                    <a:pt x="289" y="34"/>
                    <a:pt x="289" y="34"/>
                    <a:pt x="289" y="34"/>
                  </a:cubicBezTo>
                  <a:cubicBezTo>
                    <a:pt x="288" y="34"/>
                    <a:pt x="288" y="34"/>
                    <a:pt x="288" y="34"/>
                  </a:cubicBezTo>
                  <a:cubicBezTo>
                    <a:pt x="287" y="35"/>
                    <a:pt x="287" y="35"/>
                    <a:pt x="287" y="35"/>
                  </a:cubicBezTo>
                  <a:cubicBezTo>
                    <a:pt x="286" y="34"/>
                    <a:pt x="286" y="34"/>
                    <a:pt x="286" y="34"/>
                  </a:cubicBezTo>
                  <a:cubicBezTo>
                    <a:pt x="285" y="33"/>
                    <a:pt x="285" y="33"/>
                    <a:pt x="285" y="33"/>
                  </a:cubicBezTo>
                  <a:cubicBezTo>
                    <a:pt x="283" y="32"/>
                    <a:pt x="283" y="32"/>
                    <a:pt x="283" y="32"/>
                  </a:cubicBezTo>
                  <a:cubicBezTo>
                    <a:pt x="282" y="32"/>
                    <a:pt x="282" y="32"/>
                    <a:pt x="282" y="32"/>
                  </a:cubicBezTo>
                  <a:cubicBezTo>
                    <a:pt x="282" y="32"/>
                    <a:pt x="282" y="32"/>
                    <a:pt x="282" y="32"/>
                  </a:cubicBezTo>
                  <a:cubicBezTo>
                    <a:pt x="281" y="32"/>
                    <a:pt x="281" y="32"/>
                    <a:pt x="281" y="32"/>
                  </a:cubicBezTo>
                  <a:cubicBezTo>
                    <a:pt x="281" y="31"/>
                    <a:pt x="281" y="31"/>
                    <a:pt x="281" y="31"/>
                  </a:cubicBezTo>
                  <a:cubicBezTo>
                    <a:pt x="280" y="30"/>
                    <a:pt x="280" y="30"/>
                    <a:pt x="280" y="30"/>
                  </a:cubicBezTo>
                  <a:cubicBezTo>
                    <a:pt x="279" y="30"/>
                    <a:pt x="279" y="30"/>
                    <a:pt x="279" y="30"/>
                  </a:cubicBezTo>
                  <a:cubicBezTo>
                    <a:pt x="279" y="31"/>
                    <a:pt x="279" y="31"/>
                    <a:pt x="279" y="31"/>
                  </a:cubicBezTo>
                  <a:cubicBezTo>
                    <a:pt x="278" y="31"/>
                    <a:pt x="278" y="31"/>
                    <a:pt x="278" y="31"/>
                  </a:cubicBezTo>
                  <a:cubicBezTo>
                    <a:pt x="277" y="29"/>
                    <a:pt x="277" y="29"/>
                    <a:pt x="277" y="29"/>
                  </a:cubicBezTo>
                  <a:cubicBezTo>
                    <a:pt x="276" y="29"/>
                    <a:pt x="276" y="29"/>
                    <a:pt x="276" y="29"/>
                  </a:cubicBezTo>
                  <a:cubicBezTo>
                    <a:pt x="276" y="30"/>
                    <a:pt x="276" y="30"/>
                    <a:pt x="276" y="30"/>
                  </a:cubicBezTo>
                  <a:cubicBezTo>
                    <a:pt x="277" y="31"/>
                    <a:pt x="277" y="31"/>
                    <a:pt x="277" y="31"/>
                  </a:cubicBezTo>
                  <a:cubicBezTo>
                    <a:pt x="277" y="31"/>
                    <a:pt x="277" y="31"/>
                    <a:pt x="277" y="31"/>
                  </a:cubicBezTo>
                  <a:cubicBezTo>
                    <a:pt x="276" y="32"/>
                    <a:pt x="276" y="32"/>
                    <a:pt x="276" y="32"/>
                  </a:cubicBezTo>
                  <a:cubicBezTo>
                    <a:pt x="276" y="33"/>
                    <a:pt x="276" y="33"/>
                    <a:pt x="276" y="33"/>
                  </a:cubicBezTo>
                  <a:cubicBezTo>
                    <a:pt x="276" y="33"/>
                    <a:pt x="276" y="33"/>
                    <a:pt x="276" y="33"/>
                  </a:cubicBezTo>
                  <a:cubicBezTo>
                    <a:pt x="275" y="32"/>
                    <a:pt x="275" y="32"/>
                    <a:pt x="275" y="32"/>
                  </a:cubicBezTo>
                  <a:cubicBezTo>
                    <a:pt x="275" y="28"/>
                    <a:pt x="275" y="28"/>
                    <a:pt x="275" y="28"/>
                  </a:cubicBezTo>
                  <a:cubicBezTo>
                    <a:pt x="274" y="28"/>
                    <a:pt x="274" y="28"/>
                    <a:pt x="274" y="28"/>
                  </a:cubicBezTo>
                  <a:cubicBezTo>
                    <a:pt x="273" y="27"/>
                    <a:pt x="273" y="27"/>
                    <a:pt x="273" y="27"/>
                  </a:cubicBezTo>
                  <a:cubicBezTo>
                    <a:pt x="271" y="27"/>
                    <a:pt x="271" y="27"/>
                    <a:pt x="271" y="27"/>
                  </a:cubicBezTo>
                  <a:cubicBezTo>
                    <a:pt x="270" y="27"/>
                    <a:pt x="270" y="27"/>
                    <a:pt x="270" y="27"/>
                  </a:cubicBezTo>
                  <a:cubicBezTo>
                    <a:pt x="269" y="28"/>
                    <a:pt x="269" y="28"/>
                    <a:pt x="269" y="28"/>
                  </a:cubicBezTo>
                  <a:cubicBezTo>
                    <a:pt x="270" y="29"/>
                    <a:pt x="270" y="29"/>
                    <a:pt x="270" y="29"/>
                  </a:cubicBezTo>
                  <a:cubicBezTo>
                    <a:pt x="271" y="30"/>
                    <a:pt x="271" y="30"/>
                    <a:pt x="271" y="30"/>
                  </a:cubicBezTo>
                  <a:cubicBezTo>
                    <a:pt x="272" y="31"/>
                    <a:pt x="272" y="31"/>
                    <a:pt x="272" y="31"/>
                  </a:cubicBezTo>
                  <a:cubicBezTo>
                    <a:pt x="271" y="31"/>
                    <a:pt x="271" y="31"/>
                    <a:pt x="271" y="31"/>
                  </a:cubicBezTo>
                  <a:cubicBezTo>
                    <a:pt x="270" y="31"/>
                    <a:pt x="270" y="31"/>
                    <a:pt x="270" y="31"/>
                  </a:cubicBezTo>
                  <a:cubicBezTo>
                    <a:pt x="270" y="30"/>
                    <a:pt x="270" y="30"/>
                    <a:pt x="270" y="30"/>
                  </a:cubicBezTo>
                  <a:cubicBezTo>
                    <a:pt x="269" y="30"/>
                    <a:pt x="269" y="30"/>
                    <a:pt x="269" y="30"/>
                  </a:cubicBezTo>
                  <a:cubicBezTo>
                    <a:pt x="268" y="30"/>
                    <a:pt x="268" y="30"/>
                    <a:pt x="268" y="30"/>
                  </a:cubicBezTo>
                  <a:cubicBezTo>
                    <a:pt x="269" y="31"/>
                    <a:pt x="269" y="31"/>
                    <a:pt x="269" y="31"/>
                  </a:cubicBezTo>
                  <a:cubicBezTo>
                    <a:pt x="269" y="32"/>
                    <a:pt x="269" y="32"/>
                    <a:pt x="269" y="32"/>
                  </a:cubicBezTo>
                  <a:cubicBezTo>
                    <a:pt x="269" y="32"/>
                    <a:pt x="269" y="32"/>
                    <a:pt x="269" y="32"/>
                  </a:cubicBezTo>
                  <a:cubicBezTo>
                    <a:pt x="269" y="34"/>
                    <a:pt x="269" y="34"/>
                    <a:pt x="269" y="34"/>
                  </a:cubicBezTo>
                  <a:cubicBezTo>
                    <a:pt x="269" y="34"/>
                    <a:pt x="269" y="34"/>
                    <a:pt x="269" y="34"/>
                  </a:cubicBezTo>
                  <a:cubicBezTo>
                    <a:pt x="270" y="34"/>
                    <a:pt x="270" y="34"/>
                    <a:pt x="270" y="34"/>
                  </a:cubicBezTo>
                  <a:cubicBezTo>
                    <a:pt x="271" y="35"/>
                    <a:pt x="271" y="35"/>
                    <a:pt x="271" y="35"/>
                  </a:cubicBezTo>
                  <a:cubicBezTo>
                    <a:pt x="271" y="36"/>
                    <a:pt x="271" y="36"/>
                    <a:pt x="271" y="36"/>
                  </a:cubicBezTo>
                  <a:cubicBezTo>
                    <a:pt x="272" y="39"/>
                    <a:pt x="272" y="39"/>
                    <a:pt x="272" y="39"/>
                  </a:cubicBezTo>
                  <a:cubicBezTo>
                    <a:pt x="273" y="40"/>
                    <a:pt x="273" y="40"/>
                    <a:pt x="273" y="40"/>
                  </a:cubicBezTo>
                  <a:cubicBezTo>
                    <a:pt x="274" y="40"/>
                    <a:pt x="274" y="40"/>
                    <a:pt x="274" y="40"/>
                  </a:cubicBezTo>
                  <a:cubicBezTo>
                    <a:pt x="273" y="41"/>
                    <a:pt x="273" y="41"/>
                    <a:pt x="273" y="41"/>
                  </a:cubicBezTo>
                  <a:cubicBezTo>
                    <a:pt x="272" y="41"/>
                    <a:pt x="272" y="41"/>
                    <a:pt x="272" y="41"/>
                  </a:cubicBezTo>
                  <a:cubicBezTo>
                    <a:pt x="271" y="43"/>
                    <a:pt x="271" y="43"/>
                    <a:pt x="271" y="43"/>
                  </a:cubicBezTo>
                  <a:cubicBezTo>
                    <a:pt x="273" y="46"/>
                    <a:pt x="273" y="46"/>
                    <a:pt x="273" y="46"/>
                  </a:cubicBezTo>
                  <a:cubicBezTo>
                    <a:pt x="273" y="47"/>
                    <a:pt x="273" y="47"/>
                    <a:pt x="273" y="47"/>
                  </a:cubicBezTo>
                  <a:cubicBezTo>
                    <a:pt x="273" y="49"/>
                    <a:pt x="273" y="49"/>
                    <a:pt x="273" y="49"/>
                  </a:cubicBezTo>
                  <a:cubicBezTo>
                    <a:pt x="274" y="49"/>
                    <a:pt x="274" y="49"/>
                    <a:pt x="274" y="49"/>
                  </a:cubicBezTo>
                  <a:cubicBezTo>
                    <a:pt x="274" y="50"/>
                    <a:pt x="274" y="50"/>
                    <a:pt x="274" y="50"/>
                  </a:cubicBezTo>
                  <a:cubicBezTo>
                    <a:pt x="273" y="51"/>
                    <a:pt x="273" y="51"/>
                    <a:pt x="273" y="51"/>
                  </a:cubicBezTo>
                  <a:cubicBezTo>
                    <a:pt x="274" y="53"/>
                    <a:pt x="274" y="53"/>
                    <a:pt x="274" y="53"/>
                  </a:cubicBezTo>
                  <a:cubicBezTo>
                    <a:pt x="275" y="55"/>
                    <a:pt x="275" y="55"/>
                    <a:pt x="275" y="55"/>
                  </a:cubicBezTo>
                  <a:cubicBezTo>
                    <a:pt x="276" y="56"/>
                    <a:pt x="276" y="56"/>
                    <a:pt x="276" y="56"/>
                  </a:cubicBezTo>
                  <a:cubicBezTo>
                    <a:pt x="276" y="57"/>
                    <a:pt x="276" y="57"/>
                    <a:pt x="276" y="57"/>
                  </a:cubicBezTo>
                  <a:cubicBezTo>
                    <a:pt x="277" y="58"/>
                    <a:pt x="277" y="58"/>
                    <a:pt x="277" y="58"/>
                  </a:cubicBezTo>
                  <a:close/>
                  <a:moveTo>
                    <a:pt x="301" y="44"/>
                  </a:moveTo>
                  <a:cubicBezTo>
                    <a:pt x="302" y="43"/>
                    <a:pt x="302" y="43"/>
                    <a:pt x="302" y="43"/>
                  </a:cubicBezTo>
                  <a:cubicBezTo>
                    <a:pt x="302" y="42"/>
                    <a:pt x="302" y="42"/>
                    <a:pt x="302" y="42"/>
                  </a:cubicBezTo>
                  <a:cubicBezTo>
                    <a:pt x="301" y="42"/>
                    <a:pt x="301" y="42"/>
                    <a:pt x="301" y="42"/>
                  </a:cubicBezTo>
                  <a:cubicBezTo>
                    <a:pt x="302" y="41"/>
                    <a:pt x="302" y="41"/>
                    <a:pt x="302" y="41"/>
                  </a:cubicBezTo>
                  <a:cubicBezTo>
                    <a:pt x="303" y="41"/>
                    <a:pt x="303" y="41"/>
                    <a:pt x="303" y="41"/>
                  </a:cubicBezTo>
                  <a:cubicBezTo>
                    <a:pt x="302" y="41"/>
                    <a:pt x="302" y="41"/>
                    <a:pt x="302" y="41"/>
                  </a:cubicBezTo>
                  <a:cubicBezTo>
                    <a:pt x="301" y="41"/>
                    <a:pt x="301" y="41"/>
                    <a:pt x="301" y="41"/>
                  </a:cubicBezTo>
                  <a:cubicBezTo>
                    <a:pt x="300" y="42"/>
                    <a:pt x="300" y="42"/>
                    <a:pt x="300" y="42"/>
                  </a:cubicBezTo>
                  <a:cubicBezTo>
                    <a:pt x="301" y="43"/>
                    <a:pt x="301" y="43"/>
                    <a:pt x="301" y="43"/>
                  </a:cubicBezTo>
                  <a:cubicBezTo>
                    <a:pt x="300" y="43"/>
                    <a:pt x="300" y="43"/>
                    <a:pt x="300" y="43"/>
                  </a:cubicBezTo>
                  <a:cubicBezTo>
                    <a:pt x="300" y="44"/>
                    <a:pt x="300" y="44"/>
                    <a:pt x="300" y="44"/>
                  </a:cubicBezTo>
                  <a:cubicBezTo>
                    <a:pt x="300" y="44"/>
                    <a:pt x="300" y="44"/>
                    <a:pt x="300" y="44"/>
                  </a:cubicBezTo>
                  <a:cubicBezTo>
                    <a:pt x="301" y="44"/>
                    <a:pt x="301" y="44"/>
                    <a:pt x="301" y="44"/>
                  </a:cubicBezTo>
                  <a:close/>
                  <a:moveTo>
                    <a:pt x="302" y="44"/>
                  </a:moveTo>
                  <a:cubicBezTo>
                    <a:pt x="303" y="43"/>
                    <a:pt x="303" y="43"/>
                    <a:pt x="303" y="43"/>
                  </a:cubicBezTo>
                  <a:cubicBezTo>
                    <a:pt x="305" y="43"/>
                    <a:pt x="305" y="43"/>
                    <a:pt x="305" y="43"/>
                  </a:cubicBezTo>
                  <a:cubicBezTo>
                    <a:pt x="305" y="42"/>
                    <a:pt x="305" y="42"/>
                    <a:pt x="305" y="42"/>
                  </a:cubicBezTo>
                  <a:cubicBezTo>
                    <a:pt x="306" y="42"/>
                    <a:pt x="306" y="42"/>
                    <a:pt x="306" y="42"/>
                  </a:cubicBezTo>
                  <a:cubicBezTo>
                    <a:pt x="307" y="42"/>
                    <a:pt x="307" y="42"/>
                    <a:pt x="307" y="42"/>
                  </a:cubicBezTo>
                  <a:cubicBezTo>
                    <a:pt x="308" y="42"/>
                    <a:pt x="308" y="42"/>
                    <a:pt x="308" y="42"/>
                  </a:cubicBezTo>
                  <a:cubicBezTo>
                    <a:pt x="308" y="44"/>
                    <a:pt x="308" y="44"/>
                    <a:pt x="308" y="44"/>
                  </a:cubicBezTo>
                  <a:cubicBezTo>
                    <a:pt x="308" y="45"/>
                    <a:pt x="308" y="45"/>
                    <a:pt x="308" y="45"/>
                  </a:cubicBezTo>
                  <a:cubicBezTo>
                    <a:pt x="307" y="44"/>
                    <a:pt x="307" y="44"/>
                    <a:pt x="307" y="44"/>
                  </a:cubicBezTo>
                  <a:cubicBezTo>
                    <a:pt x="306" y="45"/>
                    <a:pt x="306" y="45"/>
                    <a:pt x="306" y="45"/>
                  </a:cubicBezTo>
                  <a:cubicBezTo>
                    <a:pt x="304" y="45"/>
                    <a:pt x="304" y="45"/>
                    <a:pt x="304" y="45"/>
                  </a:cubicBezTo>
                  <a:cubicBezTo>
                    <a:pt x="303" y="45"/>
                    <a:pt x="303" y="45"/>
                    <a:pt x="303" y="45"/>
                  </a:cubicBezTo>
                  <a:cubicBezTo>
                    <a:pt x="302" y="44"/>
                    <a:pt x="302" y="44"/>
                    <a:pt x="302" y="44"/>
                  </a:cubicBezTo>
                  <a:close/>
                  <a:moveTo>
                    <a:pt x="315" y="56"/>
                  </a:moveTo>
                  <a:cubicBezTo>
                    <a:pt x="315" y="57"/>
                    <a:pt x="315" y="57"/>
                    <a:pt x="315" y="57"/>
                  </a:cubicBezTo>
                  <a:cubicBezTo>
                    <a:pt x="316" y="58"/>
                    <a:pt x="316" y="58"/>
                    <a:pt x="316" y="58"/>
                  </a:cubicBezTo>
                  <a:cubicBezTo>
                    <a:pt x="316" y="59"/>
                    <a:pt x="316" y="59"/>
                    <a:pt x="316" y="59"/>
                  </a:cubicBezTo>
                  <a:cubicBezTo>
                    <a:pt x="316" y="60"/>
                    <a:pt x="316" y="60"/>
                    <a:pt x="316" y="60"/>
                  </a:cubicBezTo>
                  <a:cubicBezTo>
                    <a:pt x="317" y="59"/>
                    <a:pt x="317" y="59"/>
                    <a:pt x="317" y="59"/>
                  </a:cubicBezTo>
                  <a:cubicBezTo>
                    <a:pt x="318" y="58"/>
                    <a:pt x="318" y="58"/>
                    <a:pt x="318" y="58"/>
                  </a:cubicBezTo>
                  <a:cubicBezTo>
                    <a:pt x="317" y="56"/>
                    <a:pt x="317" y="56"/>
                    <a:pt x="317" y="56"/>
                  </a:cubicBezTo>
                  <a:cubicBezTo>
                    <a:pt x="316" y="56"/>
                    <a:pt x="316" y="56"/>
                    <a:pt x="316" y="56"/>
                  </a:cubicBezTo>
                  <a:cubicBezTo>
                    <a:pt x="315" y="56"/>
                    <a:pt x="315" y="56"/>
                    <a:pt x="315" y="56"/>
                  </a:cubicBezTo>
                  <a:close/>
                  <a:moveTo>
                    <a:pt x="432" y="94"/>
                  </a:moveTo>
                  <a:cubicBezTo>
                    <a:pt x="433" y="94"/>
                    <a:pt x="433" y="94"/>
                    <a:pt x="433" y="94"/>
                  </a:cubicBezTo>
                  <a:cubicBezTo>
                    <a:pt x="433" y="92"/>
                    <a:pt x="433" y="92"/>
                    <a:pt x="433" y="92"/>
                  </a:cubicBezTo>
                  <a:cubicBezTo>
                    <a:pt x="433" y="91"/>
                    <a:pt x="433" y="91"/>
                    <a:pt x="433" y="91"/>
                  </a:cubicBezTo>
                  <a:cubicBezTo>
                    <a:pt x="431" y="92"/>
                    <a:pt x="431" y="92"/>
                    <a:pt x="431" y="92"/>
                  </a:cubicBezTo>
                  <a:cubicBezTo>
                    <a:pt x="431" y="92"/>
                    <a:pt x="431" y="92"/>
                    <a:pt x="431" y="92"/>
                  </a:cubicBezTo>
                  <a:cubicBezTo>
                    <a:pt x="431" y="93"/>
                    <a:pt x="431" y="93"/>
                    <a:pt x="431" y="93"/>
                  </a:cubicBezTo>
                  <a:cubicBezTo>
                    <a:pt x="432" y="93"/>
                    <a:pt x="432" y="93"/>
                    <a:pt x="432" y="93"/>
                  </a:cubicBezTo>
                  <a:cubicBezTo>
                    <a:pt x="432" y="94"/>
                    <a:pt x="432" y="94"/>
                    <a:pt x="432" y="94"/>
                  </a:cubicBezTo>
                  <a:close/>
                  <a:moveTo>
                    <a:pt x="417" y="111"/>
                  </a:moveTo>
                  <a:cubicBezTo>
                    <a:pt x="418" y="111"/>
                    <a:pt x="418" y="111"/>
                    <a:pt x="418" y="111"/>
                  </a:cubicBezTo>
                  <a:cubicBezTo>
                    <a:pt x="419" y="111"/>
                    <a:pt x="419" y="111"/>
                    <a:pt x="419" y="111"/>
                  </a:cubicBezTo>
                  <a:cubicBezTo>
                    <a:pt x="419" y="111"/>
                    <a:pt x="419" y="111"/>
                    <a:pt x="419" y="111"/>
                  </a:cubicBezTo>
                  <a:cubicBezTo>
                    <a:pt x="419" y="111"/>
                    <a:pt x="419" y="111"/>
                    <a:pt x="419" y="111"/>
                  </a:cubicBezTo>
                  <a:cubicBezTo>
                    <a:pt x="418" y="110"/>
                    <a:pt x="418" y="110"/>
                    <a:pt x="418" y="110"/>
                  </a:cubicBezTo>
                  <a:cubicBezTo>
                    <a:pt x="417" y="109"/>
                    <a:pt x="417" y="109"/>
                    <a:pt x="417" y="109"/>
                  </a:cubicBezTo>
                  <a:cubicBezTo>
                    <a:pt x="416" y="109"/>
                    <a:pt x="416" y="109"/>
                    <a:pt x="416" y="109"/>
                  </a:cubicBezTo>
                  <a:cubicBezTo>
                    <a:pt x="416" y="109"/>
                    <a:pt x="416" y="109"/>
                    <a:pt x="416" y="109"/>
                  </a:cubicBezTo>
                  <a:cubicBezTo>
                    <a:pt x="416" y="110"/>
                    <a:pt x="416" y="110"/>
                    <a:pt x="416" y="110"/>
                  </a:cubicBezTo>
                  <a:cubicBezTo>
                    <a:pt x="417" y="110"/>
                    <a:pt x="417" y="110"/>
                    <a:pt x="417" y="110"/>
                  </a:cubicBezTo>
                  <a:cubicBezTo>
                    <a:pt x="417" y="110"/>
                    <a:pt x="417" y="111"/>
                    <a:pt x="417" y="111"/>
                  </a:cubicBezTo>
                  <a:close/>
                  <a:moveTo>
                    <a:pt x="373" y="104"/>
                  </a:moveTo>
                  <a:cubicBezTo>
                    <a:pt x="374" y="104"/>
                    <a:pt x="374" y="104"/>
                    <a:pt x="374" y="104"/>
                  </a:cubicBezTo>
                  <a:cubicBezTo>
                    <a:pt x="375" y="104"/>
                    <a:pt x="375" y="104"/>
                    <a:pt x="375" y="104"/>
                  </a:cubicBezTo>
                  <a:cubicBezTo>
                    <a:pt x="376" y="104"/>
                    <a:pt x="376" y="104"/>
                    <a:pt x="376" y="104"/>
                  </a:cubicBezTo>
                  <a:cubicBezTo>
                    <a:pt x="376" y="103"/>
                    <a:pt x="376" y="103"/>
                    <a:pt x="376" y="103"/>
                  </a:cubicBezTo>
                  <a:cubicBezTo>
                    <a:pt x="377" y="102"/>
                    <a:pt x="377" y="102"/>
                    <a:pt x="377" y="102"/>
                  </a:cubicBezTo>
                  <a:cubicBezTo>
                    <a:pt x="377" y="102"/>
                    <a:pt x="377" y="102"/>
                    <a:pt x="377" y="102"/>
                  </a:cubicBezTo>
                  <a:cubicBezTo>
                    <a:pt x="376" y="101"/>
                    <a:pt x="376" y="101"/>
                    <a:pt x="376" y="101"/>
                  </a:cubicBezTo>
                  <a:cubicBezTo>
                    <a:pt x="376" y="99"/>
                    <a:pt x="376" y="99"/>
                    <a:pt x="376" y="99"/>
                  </a:cubicBezTo>
                  <a:cubicBezTo>
                    <a:pt x="375" y="98"/>
                    <a:pt x="375" y="98"/>
                    <a:pt x="375" y="98"/>
                  </a:cubicBezTo>
                  <a:cubicBezTo>
                    <a:pt x="375" y="97"/>
                    <a:pt x="375" y="97"/>
                    <a:pt x="375" y="97"/>
                  </a:cubicBezTo>
                  <a:cubicBezTo>
                    <a:pt x="375" y="96"/>
                    <a:pt x="375" y="96"/>
                    <a:pt x="375" y="96"/>
                  </a:cubicBezTo>
                  <a:cubicBezTo>
                    <a:pt x="374" y="96"/>
                    <a:pt x="374" y="96"/>
                    <a:pt x="374" y="96"/>
                  </a:cubicBezTo>
                  <a:cubicBezTo>
                    <a:pt x="371" y="96"/>
                    <a:pt x="371" y="96"/>
                    <a:pt x="371" y="96"/>
                  </a:cubicBezTo>
                  <a:cubicBezTo>
                    <a:pt x="369" y="98"/>
                    <a:pt x="369" y="98"/>
                    <a:pt x="369" y="98"/>
                  </a:cubicBezTo>
                  <a:cubicBezTo>
                    <a:pt x="368" y="98"/>
                    <a:pt x="368" y="98"/>
                    <a:pt x="368" y="98"/>
                  </a:cubicBezTo>
                  <a:cubicBezTo>
                    <a:pt x="368" y="98"/>
                    <a:pt x="368" y="98"/>
                    <a:pt x="368" y="98"/>
                  </a:cubicBezTo>
                  <a:cubicBezTo>
                    <a:pt x="368" y="100"/>
                    <a:pt x="368" y="100"/>
                    <a:pt x="368" y="100"/>
                  </a:cubicBezTo>
                  <a:cubicBezTo>
                    <a:pt x="369" y="100"/>
                    <a:pt x="369" y="100"/>
                    <a:pt x="369" y="100"/>
                  </a:cubicBezTo>
                  <a:cubicBezTo>
                    <a:pt x="369" y="101"/>
                    <a:pt x="369" y="101"/>
                    <a:pt x="369" y="101"/>
                  </a:cubicBezTo>
                  <a:cubicBezTo>
                    <a:pt x="369" y="102"/>
                    <a:pt x="369" y="102"/>
                    <a:pt x="369" y="102"/>
                  </a:cubicBezTo>
                  <a:cubicBezTo>
                    <a:pt x="368" y="102"/>
                    <a:pt x="368" y="102"/>
                    <a:pt x="368" y="102"/>
                  </a:cubicBezTo>
                  <a:cubicBezTo>
                    <a:pt x="367" y="102"/>
                    <a:pt x="367" y="102"/>
                    <a:pt x="367" y="102"/>
                  </a:cubicBezTo>
                  <a:cubicBezTo>
                    <a:pt x="368" y="103"/>
                    <a:pt x="368" y="103"/>
                    <a:pt x="368" y="103"/>
                  </a:cubicBezTo>
                  <a:cubicBezTo>
                    <a:pt x="370" y="103"/>
                    <a:pt x="370" y="103"/>
                    <a:pt x="370" y="103"/>
                  </a:cubicBezTo>
                  <a:cubicBezTo>
                    <a:pt x="373" y="104"/>
                    <a:pt x="373" y="104"/>
                    <a:pt x="373" y="104"/>
                  </a:cubicBezTo>
                  <a:close/>
                  <a:moveTo>
                    <a:pt x="501" y="66"/>
                  </a:moveTo>
                  <a:cubicBezTo>
                    <a:pt x="501" y="65"/>
                    <a:pt x="501" y="65"/>
                    <a:pt x="501" y="65"/>
                  </a:cubicBezTo>
                  <a:cubicBezTo>
                    <a:pt x="501" y="65"/>
                    <a:pt x="501" y="65"/>
                    <a:pt x="501" y="65"/>
                  </a:cubicBezTo>
                  <a:cubicBezTo>
                    <a:pt x="502" y="63"/>
                    <a:pt x="502" y="63"/>
                    <a:pt x="502" y="63"/>
                  </a:cubicBezTo>
                  <a:cubicBezTo>
                    <a:pt x="502" y="62"/>
                    <a:pt x="502" y="62"/>
                    <a:pt x="502" y="62"/>
                  </a:cubicBezTo>
                  <a:cubicBezTo>
                    <a:pt x="502" y="61"/>
                    <a:pt x="502" y="61"/>
                    <a:pt x="502" y="61"/>
                  </a:cubicBezTo>
                  <a:cubicBezTo>
                    <a:pt x="500" y="59"/>
                    <a:pt x="500" y="59"/>
                    <a:pt x="500" y="59"/>
                  </a:cubicBezTo>
                  <a:cubicBezTo>
                    <a:pt x="500" y="58"/>
                    <a:pt x="500" y="58"/>
                    <a:pt x="500" y="58"/>
                  </a:cubicBezTo>
                  <a:cubicBezTo>
                    <a:pt x="499" y="58"/>
                    <a:pt x="499" y="58"/>
                    <a:pt x="499" y="58"/>
                  </a:cubicBezTo>
                  <a:cubicBezTo>
                    <a:pt x="497" y="58"/>
                    <a:pt x="497" y="58"/>
                    <a:pt x="497" y="58"/>
                  </a:cubicBezTo>
                  <a:cubicBezTo>
                    <a:pt x="496" y="59"/>
                    <a:pt x="496" y="59"/>
                    <a:pt x="496" y="59"/>
                  </a:cubicBezTo>
                  <a:cubicBezTo>
                    <a:pt x="496" y="60"/>
                    <a:pt x="496" y="60"/>
                    <a:pt x="496" y="60"/>
                  </a:cubicBezTo>
                  <a:cubicBezTo>
                    <a:pt x="497" y="62"/>
                    <a:pt x="497" y="62"/>
                    <a:pt x="497" y="62"/>
                  </a:cubicBezTo>
                  <a:cubicBezTo>
                    <a:pt x="497" y="62"/>
                    <a:pt x="497" y="62"/>
                    <a:pt x="497" y="62"/>
                  </a:cubicBezTo>
                  <a:cubicBezTo>
                    <a:pt x="497" y="63"/>
                    <a:pt x="497" y="63"/>
                    <a:pt x="497" y="63"/>
                  </a:cubicBezTo>
                  <a:cubicBezTo>
                    <a:pt x="498" y="63"/>
                    <a:pt x="498" y="63"/>
                    <a:pt x="498" y="63"/>
                  </a:cubicBezTo>
                  <a:cubicBezTo>
                    <a:pt x="500" y="65"/>
                    <a:pt x="500" y="65"/>
                    <a:pt x="500" y="65"/>
                  </a:cubicBezTo>
                  <a:cubicBezTo>
                    <a:pt x="501" y="66"/>
                    <a:pt x="501" y="66"/>
                    <a:pt x="501" y="66"/>
                  </a:cubicBezTo>
                  <a:close/>
                  <a:moveTo>
                    <a:pt x="504" y="75"/>
                  </a:moveTo>
                  <a:cubicBezTo>
                    <a:pt x="505" y="74"/>
                    <a:pt x="505" y="74"/>
                    <a:pt x="505" y="74"/>
                  </a:cubicBezTo>
                  <a:cubicBezTo>
                    <a:pt x="506" y="73"/>
                    <a:pt x="506" y="73"/>
                    <a:pt x="506" y="73"/>
                  </a:cubicBezTo>
                  <a:cubicBezTo>
                    <a:pt x="508" y="72"/>
                    <a:pt x="508" y="72"/>
                    <a:pt x="508" y="72"/>
                  </a:cubicBezTo>
                  <a:cubicBezTo>
                    <a:pt x="510" y="72"/>
                    <a:pt x="510" y="72"/>
                    <a:pt x="510" y="72"/>
                  </a:cubicBezTo>
                  <a:cubicBezTo>
                    <a:pt x="513" y="72"/>
                    <a:pt x="513" y="72"/>
                    <a:pt x="513" y="72"/>
                  </a:cubicBezTo>
                  <a:cubicBezTo>
                    <a:pt x="514" y="72"/>
                    <a:pt x="514" y="72"/>
                    <a:pt x="514" y="72"/>
                  </a:cubicBezTo>
                  <a:cubicBezTo>
                    <a:pt x="517" y="72"/>
                    <a:pt x="517" y="72"/>
                    <a:pt x="517" y="72"/>
                  </a:cubicBezTo>
                  <a:cubicBezTo>
                    <a:pt x="518" y="71"/>
                    <a:pt x="518" y="71"/>
                    <a:pt x="518" y="71"/>
                  </a:cubicBezTo>
                  <a:cubicBezTo>
                    <a:pt x="520" y="71"/>
                    <a:pt x="520" y="71"/>
                    <a:pt x="520" y="71"/>
                  </a:cubicBezTo>
                  <a:cubicBezTo>
                    <a:pt x="522" y="71"/>
                    <a:pt x="522" y="71"/>
                    <a:pt x="522" y="71"/>
                  </a:cubicBezTo>
                  <a:cubicBezTo>
                    <a:pt x="523" y="70"/>
                    <a:pt x="523" y="70"/>
                    <a:pt x="523" y="70"/>
                  </a:cubicBezTo>
                  <a:cubicBezTo>
                    <a:pt x="522" y="69"/>
                    <a:pt x="522" y="69"/>
                    <a:pt x="522" y="69"/>
                  </a:cubicBezTo>
                  <a:cubicBezTo>
                    <a:pt x="521" y="68"/>
                    <a:pt x="521" y="68"/>
                    <a:pt x="521" y="68"/>
                  </a:cubicBezTo>
                  <a:cubicBezTo>
                    <a:pt x="520" y="66"/>
                    <a:pt x="520" y="66"/>
                    <a:pt x="520" y="66"/>
                  </a:cubicBezTo>
                  <a:cubicBezTo>
                    <a:pt x="517" y="64"/>
                    <a:pt x="517" y="64"/>
                    <a:pt x="517" y="64"/>
                  </a:cubicBezTo>
                  <a:cubicBezTo>
                    <a:pt x="515" y="64"/>
                    <a:pt x="515" y="64"/>
                    <a:pt x="515" y="64"/>
                  </a:cubicBezTo>
                  <a:cubicBezTo>
                    <a:pt x="514" y="64"/>
                    <a:pt x="514" y="64"/>
                    <a:pt x="514" y="64"/>
                  </a:cubicBezTo>
                  <a:cubicBezTo>
                    <a:pt x="512" y="62"/>
                    <a:pt x="512" y="62"/>
                    <a:pt x="512" y="62"/>
                  </a:cubicBezTo>
                  <a:cubicBezTo>
                    <a:pt x="511" y="62"/>
                    <a:pt x="511" y="62"/>
                    <a:pt x="511" y="62"/>
                  </a:cubicBezTo>
                  <a:cubicBezTo>
                    <a:pt x="510" y="63"/>
                    <a:pt x="510" y="63"/>
                    <a:pt x="510" y="63"/>
                  </a:cubicBezTo>
                  <a:cubicBezTo>
                    <a:pt x="509" y="62"/>
                    <a:pt x="509" y="62"/>
                    <a:pt x="509" y="62"/>
                  </a:cubicBezTo>
                  <a:cubicBezTo>
                    <a:pt x="508" y="62"/>
                    <a:pt x="508" y="62"/>
                    <a:pt x="508" y="62"/>
                  </a:cubicBezTo>
                  <a:cubicBezTo>
                    <a:pt x="507" y="64"/>
                    <a:pt x="507" y="64"/>
                    <a:pt x="507" y="64"/>
                  </a:cubicBezTo>
                  <a:cubicBezTo>
                    <a:pt x="505" y="66"/>
                    <a:pt x="505" y="66"/>
                    <a:pt x="505" y="66"/>
                  </a:cubicBezTo>
                  <a:cubicBezTo>
                    <a:pt x="506" y="67"/>
                    <a:pt x="506" y="67"/>
                    <a:pt x="506" y="67"/>
                  </a:cubicBezTo>
                  <a:cubicBezTo>
                    <a:pt x="506" y="70"/>
                    <a:pt x="506" y="70"/>
                    <a:pt x="506" y="70"/>
                  </a:cubicBezTo>
                  <a:cubicBezTo>
                    <a:pt x="505" y="73"/>
                    <a:pt x="505" y="73"/>
                    <a:pt x="505" y="73"/>
                  </a:cubicBezTo>
                  <a:cubicBezTo>
                    <a:pt x="504" y="74"/>
                    <a:pt x="504" y="74"/>
                    <a:pt x="504" y="74"/>
                  </a:cubicBezTo>
                  <a:cubicBezTo>
                    <a:pt x="504" y="75"/>
                    <a:pt x="504" y="75"/>
                    <a:pt x="504" y="75"/>
                  </a:cubicBezTo>
                  <a:cubicBezTo>
                    <a:pt x="504" y="75"/>
                    <a:pt x="504" y="75"/>
                    <a:pt x="504" y="75"/>
                  </a:cubicBezTo>
                  <a:close/>
                  <a:moveTo>
                    <a:pt x="474" y="69"/>
                  </a:moveTo>
                  <a:cubicBezTo>
                    <a:pt x="475" y="70"/>
                    <a:pt x="475" y="70"/>
                    <a:pt x="475" y="70"/>
                  </a:cubicBezTo>
                  <a:cubicBezTo>
                    <a:pt x="476" y="71"/>
                    <a:pt x="476" y="71"/>
                    <a:pt x="476" y="71"/>
                  </a:cubicBezTo>
                  <a:cubicBezTo>
                    <a:pt x="477" y="71"/>
                    <a:pt x="477" y="71"/>
                    <a:pt x="477" y="71"/>
                  </a:cubicBezTo>
                  <a:cubicBezTo>
                    <a:pt x="478" y="72"/>
                    <a:pt x="478" y="72"/>
                    <a:pt x="478" y="72"/>
                  </a:cubicBezTo>
                  <a:cubicBezTo>
                    <a:pt x="480" y="72"/>
                    <a:pt x="480" y="72"/>
                    <a:pt x="480" y="72"/>
                  </a:cubicBezTo>
                  <a:cubicBezTo>
                    <a:pt x="481" y="73"/>
                    <a:pt x="481" y="73"/>
                    <a:pt x="481" y="73"/>
                  </a:cubicBezTo>
                  <a:cubicBezTo>
                    <a:pt x="482" y="73"/>
                    <a:pt x="482" y="73"/>
                    <a:pt x="482" y="73"/>
                  </a:cubicBezTo>
                  <a:cubicBezTo>
                    <a:pt x="482" y="72"/>
                    <a:pt x="482" y="72"/>
                    <a:pt x="482" y="72"/>
                  </a:cubicBezTo>
                  <a:cubicBezTo>
                    <a:pt x="480" y="70"/>
                    <a:pt x="480" y="70"/>
                    <a:pt x="480" y="70"/>
                  </a:cubicBezTo>
                  <a:cubicBezTo>
                    <a:pt x="479" y="70"/>
                    <a:pt x="479" y="70"/>
                    <a:pt x="479" y="70"/>
                  </a:cubicBezTo>
                  <a:cubicBezTo>
                    <a:pt x="477" y="70"/>
                    <a:pt x="477" y="70"/>
                    <a:pt x="477" y="70"/>
                  </a:cubicBezTo>
                  <a:cubicBezTo>
                    <a:pt x="476" y="69"/>
                    <a:pt x="476" y="69"/>
                    <a:pt x="476" y="69"/>
                  </a:cubicBezTo>
                  <a:cubicBezTo>
                    <a:pt x="475" y="68"/>
                    <a:pt x="475" y="68"/>
                    <a:pt x="475" y="68"/>
                  </a:cubicBezTo>
                  <a:cubicBezTo>
                    <a:pt x="474" y="69"/>
                    <a:pt x="474" y="69"/>
                    <a:pt x="474" y="69"/>
                  </a:cubicBezTo>
                  <a:close/>
                  <a:moveTo>
                    <a:pt x="514" y="108"/>
                  </a:moveTo>
                  <a:cubicBezTo>
                    <a:pt x="516" y="110"/>
                    <a:pt x="516" y="110"/>
                    <a:pt x="516" y="110"/>
                  </a:cubicBezTo>
                  <a:cubicBezTo>
                    <a:pt x="517" y="110"/>
                    <a:pt x="517" y="110"/>
                    <a:pt x="517" y="110"/>
                  </a:cubicBezTo>
                  <a:cubicBezTo>
                    <a:pt x="517" y="110"/>
                    <a:pt x="517" y="110"/>
                    <a:pt x="517" y="110"/>
                  </a:cubicBezTo>
                  <a:cubicBezTo>
                    <a:pt x="518" y="109"/>
                    <a:pt x="518" y="109"/>
                    <a:pt x="518" y="109"/>
                  </a:cubicBezTo>
                  <a:cubicBezTo>
                    <a:pt x="519" y="109"/>
                    <a:pt x="519" y="109"/>
                    <a:pt x="519" y="109"/>
                  </a:cubicBezTo>
                  <a:cubicBezTo>
                    <a:pt x="518" y="108"/>
                    <a:pt x="518" y="108"/>
                    <a:pt x="518" y="108"/>
                  </a:cubicBezTo>
                  <a:cubicBezTo>
                    <a:pt x="518" y="106"/>
                    <a:pt x="518" y="106"/>
                    <a:pt x="518" y="106"/>
                  </a:cubicBezTo>
                  <a:cubicBezTo>
                    <a:pt x="517" y="107"/>
                    <a:pt x="517" y="107"/>
                    <a:pt x="517" y="107"/>
                  </a:cubicBezTo>
                  <a:cubicBezTo>
                    <a:pt x="517" y="108"/>
                    <a:pt x="517" y="108"/>
                    <a:pt x="517" y="108"/>
                  </a:cubicBezTo>
                  <a:cubicBezTo>
                    <a:pt x="516" y="108"/>
                    <a:pt x="516" y="108"/>
                    <a:pt x="516" y="108"/>
                  </a:cubicBezTo>
                  <a:cubicBezTo>
                    <a:pt x="516" y="108"/>
                    <a:pt x="515" y="109"/>
                    <a:pt x="514" y="108"/>
                  </a:cubicBezTo>
                  <a:close/>
                  <a:moveTo>
                    <a:pt x="655" y="98"/>
                  </a:moveTo>
                  <a:cubicBezTo>
                    <a:pt x="655" y="98"/>
                    <a:pt x="655" y="98"/>
                    <a:pt x="655" y="98"/>
                  </a:cubicBezTo>
                  <a:cubicBezTo>
                    <a:pt x="655" y="97"/>
                    <a:pt x="655" y="97"/>
                    <a:pt x="655" y="97"/>
                  </a:cubicBezTo>
                  <a:cubicBezTo>
                    <a:pt x="655" y="96"/>
                    <a:pt x="655" y="96"/>
                    <a:pt x="655" y="96"/>
                  </a:cubicBezTo>
                  <a:cubicBezTo>
                    <a:pt x="654" y="95"/>
                    <a:pt x="654" y="95"/>
                    <a:pt x="654" y="95"/>
                  </a:cubicBezTo>
                  <a:cubicBezTo>
                    <a:pt x="654" y="96"/>
                    <a:pt x="654" y="96"/>
                    <a:pt x="654" y="96"/>
                  </a:cubicBezTo>
                  <a:cubicBezTo>
                    <a:pt x="655" y="98"/>
                    <a:pt x="655" y="98"/>
                    <a:pt x="655" y="98"/>
                  </a:cubicBezTo>
                  <a:close/>
                  <a:moveTo>
                    <a:pt x="654" y="99"/>
                  </a:moveTo>
                  <a:cubicBezTo>
                    <a:pt x="654" y="99"/>
                    <a:pt x="654" y="99"/>
                    <a:pt x="654" y="99"/>
                  </a:cubicBezTo>
                  <a:cubicBezTo>
                    <a:pt x="654" y="98"/>
                    <a:pt x="654" y="98"/>
                    <a:pt x="654" y="98"/>
                  </a:cubicBezTo>
                  <a:cubicBezTo>
                    <a:pt x="654" y="97"/>
                    <a:pt x="654" y="97"/>
                    <a:pt x="654" y="97"/>
                  </a:cubicBezTo>
                  <a:cubicBezTo>
                    <a:pt x="653" y="97"/>
                    <a:pt x="653" y="97"/>
                    <a:pt x="653" y="97"/>
                  </a:cubicBezTo>
                  <a:cubicBezTo>
                    <a:pt x="653" y="97"/>
                    <a:pt x="653" y="97"/>
                    <a:pt x="653" y="97"/>
                  </a:cubicBezTo>
                  <a:cubicBezTo>
                    <a:pt x="654" y="99"/>
                    <a:pt x="654" y="99"/>
                    <a:pt x="654" y="99"/>
                  </a:cubicBezTo>
                  <a:close/>
                  <a:moveTo>
                    <a:pt x="653" y="99"/>
                  </a:moveTo>
                  <a:cubicBezTo>
                    <a:pt x="654" y="101"/>
                    <a:pt x="654" y="101"/>
                    <a:pt x="654" y="101"/>
                  </a:cubicBezTo>
                  <a:cubicBezTo>
                    <a:pt x="654" y="102"/>
                    <a:pt x="654" y="102"/>
                    <a:pt x="654" y="102"/>
                  </a:cubicBezTo>
                  <a:cubicBezTo>
                    <a:pt x="655" y="101"/>
                    <a:pt x="655" y="101"/>
                    <a:pt x="655" y="101"/>
                  </a:cubicBezTo>
                  <a:cubicBezTo>
                    <a:pt x="654" y="100"/>
                    <a:pt x="654" y="100"/>
                    <a:pt x="654" y="100"/>
                  </a:cubicBezTo>
                  <a:cubicBezTo>
                    <a:pt x="653" y="99"/>
                    <a:pt x="653" y="99"/>
                    <a:pt x="653" y="99"/>
                  </a:cubicBezTo>
                  <a:cubicBezTo>
                    <a:pt x="653" y="99"/>
                    <a:pt x="653" y="99"/>
                    <a:pt x="653" y="99"/>
                  </a:cubicBezTo>
                  <a:cubicBezTo>
                    <a:pt x="653" y="99"/>
                    <a:pt x="653" y="99"/>
                    <a:pt x="653" y="99"/>
                  </a:cubicBezTo>
                  <a:close/>
                  <a:moveTo>
                    <a:pt x="650" y="98"/>
                  </a:moveTo>
                  <a:cubicBezTo>
                    <a:pt x="650" y="100"/>
                    <a:pt x="650" y="100"/>
                    <a:pt x="650" y="100"/>
                  </a:cubicBezTo>
                  <a:cubicBezTo>
                    <a:pt x="651" y="100"/>
                    <a:pt x="651" y="100"/>
                    <a:pt x="651" y="100"/>
                  </a:cubicBezTo>
                  <a:cubicBezTo>
                    <a:pt x="651" y="100"/>
                    <a:pt x="651" y="100"/>
                    <a:pt x="651" y="100"/>
                  </a:cubicBezTo>
                  <a:cubicBezTo>
                    <a:pt x="652" y="99"/>
                    <a:pt x="652" y="99"/>
                    <a:pt x="652" y="99"/>
                  </a:cubicBezTo>
                  <a:cubicBezTo>
                    <a:pt x="651" y="98"/>
                    <a:pt x="651" y="98"/>
                    <a:pt x="651" y="98"/>
                  </a:cubicBezTo>
                  <a:cubicBezTo>
                    <a:pt x="651" y="98"/>
                    <a:pt x="651" y="98"/>
                    <a:pt x="651" y="98"/>
                  </a:cubicBezTo>
                  <a:cubicBezTo>
                    <a:pt x="650" y="98"/>
                    <a:pt x="650" y="98"/>
                    <a:pt x="650" y="98"/>
                  </a:cubicBezTo>
                  <a:cubicBezTo>
                    <a:pt x="650" y="98"/>
                    <a:pt x="650" y="98"/>
                    <a:pt x="650" y="98"/>
                  </a:cubicBezTo>
                  <a:close/>
                  <a:moveTo>
                    <a:pt x="684" y="84"/>
                  </a:moveTo>
                  <a:cubicBezTo>
                    <a:pt x="686" y="85"/>
                    <a:pt x="686" y="85"/>
                    <a:pt x="686" y="85"/>
                  </a:cubicBezTo>
                  <a:cubicBezTo>
                    <a:pt x="687" y="84"/>
                    <a:pt x="687" y="84"/>
                    <a:pt x="687" y="84"/>
                  </a:cubicBezTo>
                  <a:cubicBezTo>
                    <a:pt x="688" y="83"/>
                    <a:pt x="688" y="83"/>
                    <a:pt x="688" y="83"/>
                  </a:cubicBezTo>
                  <a:cubicBezTo>
                    <a:pt x="688" y="82"/>
                    <a:pt x="688" y="82"/>
                    <a:pt x="688" y="82"/>
                  </a:cubicBezTo>
                  <a:cubicBezTo>
                    <a:pt x="687" y="81"/>
                    <a:pt x="687" y="81"/>
                    <a:pt x="687" y="81"/>
                  </a:cubicBezTo>
                  <a:cubicBezTo>
                    <a:pt x="687" y="80"/>
                    <a:pt x="687" y="80"/>
                    <a:pt x="687" y="80"/>
                  </a:cubicBezTo>
                  <a:cubicBezTo>
                    <a:pt x="687" y="79"/>
                    <a:pt x="687" y="79"/>
                    <a:pt x="687" y="79"/>
                  </a:cubicBezTo>
                  <a:cubicBezTo>
                    <a:pt x="685" y="78"/>
                    <a:pt x="685" y="78"/>
                    <a:pt x="685" y="78"/>
                  </a:cubicBezTo>
                  <a:cubicBezTo>
                    <a:pt x="685" y="79"/>
                    <a:pt x="685" y="79"/>
                    <a:pt x="685" y="79"/>
                  </a:cubicBezTo>
                  <a:cubicBezTo>
                    <a:pt x="684" y="79"/>
                    <a:pt x="684" y="79"/>
                    <a:pt x="684" y="79"/>
                  </a:cubicBezTo>
                  <a:cubicBezTo>
                    <a:pt x="683" y="78"/>
                    <a:pt x="683" y="78"/>
                    <a:pt x="683" y="78"/>
                  </a:cubicBezTo>
                  <a:cubicBezTo>
                    <a:pt x="682" y="78"/>
                    <a:pt x="682" y="78"/>
                    <a:pt x="682" y="78"/>
                  </a:cubicBezTo>
                  <a:cubicBezTo>
                    <a:pt x="681" y="78"/>
                    <a:pt x="681" y="78"/>
                    <a:pt x="681" y="78"/>
                  </a:cubicBezTo>
                  <a:cubicBezTo>
                    <a:pt x="681" y="79"/>
                    <a:pt x="681" y="79"/>
                    <a:pt x="681" y="79"/>
                  </a:cubicBezTo>
                  <a:cubicBezTo>
                    <a:pt x="681" y="79"/>
                    <a:pt x="681" y="79"/>
                    <a:pt x="681" y="79"/>
                  </a:cubicBezTo>
                  <a:cubicBezTo>
                    <a:pt x="680" y="79"/>
                    <a:pt x="680" y="79"/>
                    <a:pt x="680" y="79"/>
                  </a:cubicBezTo>
                  <a:cubicBezTo>
                    <a:pt x="680" y="80"/>
                    <a:pt x="680" y="80"/>
                    <a:pt x="680" y="80"/>
                  </a:cubicBezTo>
                  <a:cubicBezTo>
                    <a:pt x="680" y="82"/>
                    <a:pt x="680" y="82"/>
                    <a:pt x="680" y="82"/>
                  </a:cubicBezTo>
                  <a:cubicBezTo>
                    <a:pt x="680" y="83"/>
                    <a:pt x="680" y="83"/>
                    <a:pt x="680" y="83"/>
                  </a:cubicBezTo>
                  <a:cubicBezTo>
                    <a:pt x="681" y="83"/>
                    <a:pt x="681" y="83"/>
                    <a:pt x="681" y="83"/>
                  </a:cubicBezTo>
                  <a:cubicBezTo>
                    <a:pt x="683" y="83"/>
                    <a:pt x="683" y="83"/>
                    <a:pt x="683" y="83"/>
                  </a:cubicBezTo>
                  <a:cubicBezTo>
                    <a:pt x="684" y="84"/>
                    <a:pt x="684" y="84"/>
                    <a:pt x="684" y="84"/>
                  </a:cubicBezTo>
                  <a:close/>
                  <a:moveTo>
                    <a:pt x="692" y="81"/>
                  </a:moveTo>
                  <a:cubicBezTo>
                    <a:pt x="693" y="80"/>
                    <a:pt x="693" y="80"/>
                    <a:pt x="693" y="80"/>
                  </a:cubicBezTo>
                  <a:cubicBezTo>
                    <a:pt x="693" y="80"/>
                    <a:pt x="693" y="80"/>
                    <a:pt x="693" y="80"/>
                  </a:cubicBezTo>
                  <a:cubicBezTo>
                    <a:pt x="692" y="80"/>
                    <a:pt x="692" y="80"/>
                    <a:pt x="692" y="80"/>
                  </a:cubicBezTo>
                  <a:cubicBezTo>
                    <a:pt x="692" y="80"/>
                    <a:pt x="692" y="80"/>
                    <a:pt x="692" y="80"/>
                  </a:cubicBezTo>
                  <a:cubicBezTo>
                    <a:pt x="692" y="81"/>
                    <a:pt x="692" y="81"/>
                    <a:pt x="692" y="81"/>
                  </a:cubicBezTo>
                  <a:close/>
                  <a:moveTo>
                    <a:pt x="701" y="418"/>
                  </a:moveTo>
                  <a:cubicBezTo>
                    <a:pt x="701" y="417"/>
                    <a:pt x="701" y="417"/>
                    <a:pt x="701" y="417"/>
                  </a:cubicBezTo>
                  <a:cubicBezTo>
                    <a:pt x="701" y="415"/>
                    <a:pt x="701" y="415"/>
                    <a:pt x="701" y="415"/>
                  </a:cubicBezTo>
                  <a:cubicBezTo>
                    <a:pt x="700" y="414"/>
                    <a:pt x="700" y="414"/>
                    <a:pt x="700" y="414"/>
                  </a:cubicBezTo>
                  <a:cubicBezTo>
                    <a:pt x="700" y="413"/>
                    <a:pt x="700" y="413"/>
                    <a:pt x="700" y="413"/>
                  </a:cubicBezTo>
                  <a:cubicBezTo>
                    <a:pt x="700" y="411"/>
                    <a:pt x="700" y="411"/>
                    <a:pt x="700" y="411"/>
                  </a:cubicBezTo>
                  <a:cubicBezTo>
                    <a:pt x="701" y="410"/>
                    <a:pt x="701" y="410"/>
                    <a:pt x="701" y="410"/>
                  </a:cubicBezTo>
                  <a:cubicBezTo>
                    <a:pt x="702" y="410"/>
                    <a:pt x="702" y="410"/>
                    <a:pt x="702" y="410"/>
                  </a:cubicBezTo>
                  <a:cubicBezTo>
                    <a:pt x="702" y="411"/>
                    <a:pt x="702" y="411"/>
                    <a:pt x="702" y="411"/>
                  </a:cubicBezTo>
                  <a:cubicBezTo>
                    <a:pt x="703" y="411"/>
                    <a:pt x="703" y="411"/>
                    <a:pt x="703" y="411"/>
                  </a:cubicBezTo>
                  <a:cubicBezTo>
                    <a:pt x="705" y="411"/>
                    <a:pt x="705" y="411"/>
                    <a:pt x="705" y="411"/>
                  </a:cubicBezTo>
                  <a:cubicBezTo>
                    <a:pt x="705" y="410"/>
                    <a:pt x="705" y="410"/>
                    <a:pt x="705" y="410"/>
                  </a:cubicBezTo>
                  <a:cubicBezTo>
                    <a:pt x="706" y="410"/>
                    <a:pt x="706" y="410"/>
                    <a:pt x="706" y="410"/>
                  </a:cubicBezTo>
                  <a:cubicBezTo>
                    <a:pt x="706" y="411"/>
                    <a:pt x="706" y="411"/>
                    <a:pt x="706" y="411"/>
                  </a:cubicBezTo>
                  <a:cubicBezTo>
                    <a:pt x="706" y="411"/>
                    <a:pt x="706" y="411"/>
                    <a:pt x="706" y="411"/>
                  </a:cubicBezTo>
                  <a:cubicBezTo>
                    <a:pt x="706" y="412"/>
                    <a:pt x="706" y="412"/>
                    <a:pt x="706" y="412"/>
                  </a:cubicBezTo>
                  <a:cubicBezTo>
                    <a:pt x="707" y="414"/>
                    <a:pt x="707" y="414"/>
                    <a:pt x="707" y="414"/>
                  </a:cubicBezTo>
                  <a:cubicBezTo>
                    <a:pt x="708" y="415"/>
                    <a:pt x="708" y="415"/>
                    <a:pt x="708" y="415"/>
                  </a:cubicBezTo>
                  <a:cubicBezTo>
                    <a:pt x="708" y="416"/>
                    <a:pt x="708" y="416"/>
                    <a:pt x="708" y="416"/>
                  </a:cubicBezTo>
                  <a:cubicBezTo>
                    <a:pt x="708" y="415"/>
                    <a:pt x="708" y="415"/>
                    <a:pt x="708" y="415"/>
                  </a:cubicBezTo>
                  <a:cubicBezTo>
                    <a:pt x="708" y="414"/>
                    <a:pt x="708" y="414"/>
                    <a:pt x="708" y="414"/>
                  </a:cubicBezTo>
                  <a:cubicBezTo>
                    <a:pt x="708" y="413"/>
                    <a:pt x="708" y="413"/>
                    <a:pt x="708" y="413"/>
                  </a:cubicBezTo>
                  <a:cubicBezTo>
                    <a:pt x="708" y="411"/>
                    <a:pt x="708" y="411"/>
                    <a:pt x="708" y="411"/>
                  </a:cubicBezTo>
                  <a:cubicBezTo>
                    <a:pt x="707" y="410"/>
                    <a:pt x="707" y="410"/>
                    <a:pt x="707" y="410"/>
                  </a:cubicBezTo>
                  <a:cubicBezTo>
                    <a:pt x="707" y="409"/>
                    <a:pt x="707" y="409"/>
                    <a:pt x="707" y="409"/>
                  </a:cubicBezTo>
                  <a:cubicBezTo>
                    <a:pt x="706" y="408"/>
                    <a:pt x="706" y="408"/>
                    <a:pt x="706" y="408"/>
                  </a:cubicBezTo>
                  <a:cubicBezTo>
                    <a:pt x="705" y="408"/>
                    <a:pt x="705" y="408"/>
                    <a:pt x="705" y="408"/>
                  </a:cubicBezTo>
                  <a:cubicBezTo>
                    <a:pt x="705" y="408"/>
                    <a:pt x="705" y="408"/>
                    <a:pt x="705" y="408"/>
                  </a:cubicBezTo>
                  <a:cubicBezTo>
                    <a:pt x="703" y="407"/>
                    <a:pt x="703" y="407"/>
                    <a:pt x="703" y="407"/>
                  </a:cubicBezTo>
                  <a:cubicBezTo>
                    <a:pt x="703" y="405"/>
                    <a:pt x="703" y="405"/>
                    <a:pt x="703" y="405"/>
                  </a:cubicBezTo>
                  <a:cubicBezTo>
                    <a:pt x="702" y="404"/>
                    <a:pt x="702" y="404"/>
                    <a:pt x="702" y="404"/>
                  </a:cubicBezTo>
                  <a:cubicBezTo>
                    <a:pt x="700" y="402"/>
                    <a:pt x="700" y="402"/>
                    <a:pt x="700" y="402"/>
                  </a:cubicBezTo>
                  <a:cubicBezTo>
                    <a:pt x="699" y="402"/>
                    <a:pt x="699" y="402"/>
                    <a:pt x="699" y="402"/>
                  </a:cubicBezTo>
                  <a:cubicBezTo>
                    <a:pt x="698" y="401"/>
                    <a:pt x="698" y="401"/>
                    <a:pt x="698" y="401"/>
                  </a:cubicBezTo>
                  <a:cubicBezTo>
                    <a:pt x="698" y="399"/>
                    <a:pt x="698" y="399"/>
                    <a:pt x="698" y="399"/>
                  </a:cubicBezTo>
                  <a:cubicBezTo>
                    <a:pt x="697" y="397"/>
                    <a:pt x="697" y="397"/>
                    <a:pt x="697" y="397"/>
                  </a:cubicBezTo>
                  <a:cubicBezTo>
                    <a:pt x="696" y="396"/>
                    <a:pt x="696" y="396"/>
                    <a:pt x="696" y="396"/>
                  </a:cubicBezTo>
                  <a:cubicBezTo>
                    <a:pt x="696" y="393"/>
                    <a:pt x="696" y="393"/>
                    <a:pt x="696" y="393"/>
                  </a:cubicBezTo>
                  <a:cubicBezTo>
                    <a:pt x="696" y="391"/>
                    <a:pt x="696" y="391"/>
                    <a:pt x="696" y="391"/>
                  </a:cubicBezTo>
                  <a:cubicBezTo>
                    <a:pt x="695" y="390"/>
                    <a:pt x="695" y="390"/>
                    <a:pt x="695" y="390"/>
                  </a:cubicBezTo>
                  <a:cubicBezTo>
                    <a:pt x="696" y="388"/>
                    <a:pt x="696" y="388"/>
                    <a:pt x="696" y="388"/>
                  </a:cubicBezTo>
                  <a:cubicBezTo>
                    <a:pt x="696" y="386"/>
                    <a:pt x="696" y="386"/>
                    <a:pt x="696" y="386"/>
                  </a:cubicBezTo>
                  <a:cubicBezTo>
                    <a:pt x="695" y="385"/>
                    <a:pt x="695" y="385"/>
                    <a:pt x="695" y="385"/>
                  </a:cubicBezTo>
                  <a:cubicBezTo>
                    <a:pt x="695" y="384"/>
                    <a:pt x="695" y="384"/>
                    <a:pt x="695" y="384"/>
                  </a:cubicBezTo>
                  <a:cubicBezTo>
                    <a:pt x="695" y="383"/>
                    <a:pt x="695" y="383"/>
                    <a:pt x="695" y="383"/>
                  </a:cubicBezTo>
                  <a:cubicBezTo>
                    <a:pt x="695" y="382"/>
                    <a:pt x="695" y="382"/>
                    <a:pt x="695" y="382"/>
                  </a:cubicBezTo>
                  <a:cubicBezTo>
                    <a:pt x="696" y="382"/>
                    <a:pt x="696" y="382"/>
                    <a:pt x="696" y="382"/>
                  </a:cubicBezTo>
                  <a:cubicBezTo>
                    <a:pt x="697" y="382"/>
                    <a:pt x="697" y="382"/>
                    <a:pt x="697" y="382"/>
                  </a:cubicBezTo>
                  <a:cubicBezTo>
                    <a:pt x="698" y="382"/>
                    <a:pt x="698" y="382"/>
                    <a:pt x="698" y="382"/>
                  </a:cubicBezTo>
                  <a:cubicBezTo>
                    <a:pt x="700" y="382"/>
                    <a:pt x="700" y="382"/>
                    <a:pt x="700" y="382"/>
                  </a:cubicBezTo>
                  <a:cubicBezTo>
                    <a:pt x="701" y="383"/>
                    <a:pt x="701" y="383"/>
                    <a:pt x="701" y="383"/>
                  </a:cubicBezTo>
                  <a:cubicBezTo>
                    <a:pt x="702" y="385"/>
                    <a:pt x="702" y="385"/>
                    <a:pt x="702" y="385"/>
                  </a:cubicBezTo>
                  <a:cubicBezTo>
                    <a:pt x="703" y="385"/>
                    <a:pt x="703" y="385"/>
                    <a:pt x="703" y="385"/>
                  </a:cubicBezTo>
                  <a:cubicBezTo>
                    <a:pt x="704" y="386"/>
                    <a:pt x="704" y="386"/>
                    <a:pt x="704" y="386"/>
                  </a:cubicBezTo>
                  <a:cubicBezTo>
                    <a:pt x="706" y="388"/>
                    <a:pt x="706" y="388"/>
                    <a:pt x="706" y="388"/>
                  </a:cubicBezTo>
                  <a:cubicBezTo>
                    <a:pt x="706" y="388"/>
                    <a:pt x="706" y="388"/>
                    <a:pt x="706" y="388"/>
                  </a:cubicBezTo>
                  <a:cubicBezTo>
                    <a:pt x="706" y="387"/>
                    <a:pt x="706" y="387"/>
                    <a:pt x="706" y="387"/>
                  </a:cubicBezTo>
                  <a:cubicBezTo>
                    <a:pt x="704" y="385"/>
                    <a:pt x="704" y="385"/>
                    <a:pt x="704" y="385"/>
                  </a:cubicBezTo>
                  <a:cubicBezTo>
                    <a:pt x="703" y="384"/>
                    <a:pt x="703" y="384"/>
                    <a:pt x="703" y="384"/>
                  </a:cubicBezTo>
                  <a:cubicBezTo>
                    <a:pt x="702" y="382"/>
                    <a:pt x="702" y="382"/>
                    <a:pt x="702" y="382"/>
                  </a:cubicBezTo>
                  <a:cubicBezTo>
                    <a:pt x="700" y="380"/>
                    <a:pt x="700" y="380"/>
                    <a:pt x="700" y="380"/>
                  </a:cubicBezTo>
                  <a:cubicBezTo>
                    <a:pt x="700" y="380"/>
                    <a:pt x="700" y="380"/>
                    <a:pt x="700" y="380"/>
                  </a:cubicBezTo>
                  <a:cubicBezTo>
                    <a:pt x="700" y="379"/>
                    <a:pt x="700" y="379"/>
                    <a:pt x="700" y="379"/>
                  </a:cubicBezTo>
                  <a:cubicBezTo>
                    <a:pt x="699" y="377"/>
                    <a:pt x="699" y="377"/>
                    <a:pt x="699" y="377"/>
                  </a:cubicBezTo>
                  <a:cubicBezTo>
                    <a:pt x="698" y="375"/>
                    <a:pt x="698" y="375"/>
                    <a:pt x="698" y="375"/>
                  </a:cubicBezTo>
                  <a:cubicBezTo>
                    <a:pt x="697" y="375"/>
                    <a:pt x="697" y="375"/>
                    <a:pt x="697" y="375"/>
                  </a:cubicBezTo>
                  <a:cubicBezTo>
                    <a:pt x="697" y="374"/>
                    <a:pt x="697" y="374"/>
                    <a:pt x="697" y="374"/>
                  </a:cubicBezTo>
                  <a:cubicBezTo>
                    <a:pt x="695" y="371"/>
                    <a:pt x="695" y="371"/>
                    <a:pt x="695" y="371"/>
                  </a:cubicBezTo>
                  <a:cubicBezTo>
                    <a:pt x="693" y="368"/>
                    <a:pt x="693" y="368"/>
                    <a:pt x="693" y="368"/>
                  </a:cubicBezTo>
                  <a:cubicBezTo>
                    <a:pt x="693" y="367"/>
                    <a:pt x="693" y="367"/>
                    <a:pt x="693" y="367"/>
                  </a:cubicBezTo>
                  <a:cubicBezTo>
                    <a:pt x="691" y="364"/>
                    <a:pt x="691" y="364"/>
                    <a:pt x="691" y="364"/>
                  </a:cubicBezTo>
                  <a:cubicBezTo>
                    <a:pt x="690" y="362"/>
                    <a:pt x="690" y="362"/>
                    <a:pt x="690" y="362"/>
                  </a:cubicBezTo>
                  <a:cubicBezTo>
                    <a:pt x="689" y="361"/>
                    <a:pt x="689" y="361"/>
                    <a:pt x="689" y="361"/>
                  </a:cubicBezTo>
                  <a:cubicBezTo>
                    <a:pt x="689" y="360"/>
                    <a:pt x="689" y="360"/>
                    <a:pt x="689" y="360"/>
                  </a:cubicBezTo>
                  <a:cubicBezTo>
                    <a:pt x="688" y="359"/>
                    <a:pt x="688" y="359"/>
                    <a:pt x="688" y="359"/>
                  </a:cubicBezTo>
                  <a:cubicBezTo>
                    <a:pt x="687" y="358"/>
                    <a:pt x="687" y="358"/>
                    <a:pt x="687" y="358"/>
                  </a:cubicBezTo>
                  <a:cubicBezTo>
                    <a:pt x="687" y="359"/>
                    <a:pt x="687" y="359"/>
                    <a:pt x="687" y="359"/>
                  </a:cubicBezTo>
                  <a:cubicBezTo>
                    <a:pt x="686" y="359"/>
                    <a:pt x="686" y="359"/>
                    <a:pt x="686" y="359"/>
                  </a:cubicBezTo>
                  <a:cubicBezTo>
                    <a:pt x="686" y="358"/>
                    <a:pt x="686" y="358"/>
                    <a:pt x="686" y="358"/>
                  </a:cubicBezTo>
                  <a:cubicBezTo>
                    <a:pt x="686" y="357"/>
                    <a:pt x="686" y="357"/>
                    <a:pt x="686" y="357"/>
                  </a:cubicBezTo>
                  <a:cubicBezTo>
                    <a:pt x="686" y="356"/>
                    <a:pt x="686" y="356"/>
                    <a:pt x="686" y="356"/>
                  </a:cubicBezTo>
                  <a:cubicBezTo>
                    <a:pt x="685" y="356"/>
                    <a:pt x="685" y="356"/>
                    <a:pt x="685" y="356"/>
                  </a:cubicBezTo>
                  <a:cubicBezTo>
                    <a:pt x="684" y="354"/>
                    <a:pt x="684" y="354"/>
                    <a:pt x="684" y="354"/>
                  </a:cubicBezTo>
                  <a:cubicBezTo>
                    <a:pt x="683" y="353"/>
                    <a:pt x="683" y="353"/>
                    <a:pt x="683" y="353"/>
                  </a:cubicBezTo>
                  <a:cubicBezTo>
                    <a:pt x="682" y="352"/>
                    <a:pt x="682" y="352"/>
                    <a:pt x="682" y="352"/>
                  </a:cubicBezTo>
                  <a:cubicBezTo>
                    <a:pt x="682" y="350"/>
                    <a:pt x="682" y="350"/>
                    <a:pt x="682" y="350"/>
                  </a:cubicBezTo>
                  <a:cubicBezTo>
                    <a:pt x="683" y="349"/>
                    <a:pt x="683" y="349"/>
                    <a:pt x="683" y="349"/>
                  </a:cubicBezTo>
                  <a:cubicBezTo>
                    <a:pt x="683" y="349"/>
                    <a:pt x="683" y="349"/>
                    <a:pt x="683" y="349"/>
                  </a:cubicBezTo>
                  <a:cubicBezTo>
                    <a:pt x="683" y="348"/>
                    <a:pt x="683" y="348"/>
                    <a:pt x="683" y="348"/>
                  </a:cubicBezTo>
                  <a:cubicBezTo>
                    <a:pt x="682" y="346"/>
                    <a:pt x="682" y="346"/>
                    <a:pt x="682" y="346"/>
                  </a:cubicBezTo>
                  <a:cubicBezTo>
                    <a:pt x="682" y="344"/>
                    <a:pt x="682" y="344"/>
                    <a:pt x="682" y="344"/>
                  </a:cubicBezTo>
                  <a:cubicBezTo>
                    <a:pt x="681" y="344"/>
                    <a:pt x="681" y="344"/>
                    <a:pt x="681" y="344"/>
                  </a:cubicBezTo>
                  <a:cubicBezTo>
                    <a:pt x="679" y="342"/>
                    <a:pt x="679" y="342"/>
                    <a:pt x="679" y="342"/>
                  </a:cubicBezTo>
                  <a:cubicBezTo>
                    <a:pt x="679" y="341"/>
                    <a:pt x="679" y="341"/>
                    <a:pt x="679" y="341"/>
                  </a:cubicBezTo>
                  <a:cubicBezTo>
                    <a:pt x="679" y="341"/>
                    <a:pt x="679" y="341"/>
                    <a:pt x="679" y="341"/>
                  </a:cubicBezTo>
                  <a:cubicBezTo>
                    <a:pt x="679" y="340"/>
                    <a:pt x="679" y="340"/>
                    <a:pt x="679" y="340"/>
                  </a:cubicBezTo>
                  <a:cubicBezTo>
                    <a:pt x="679" y="340"/>
                    <a:pt x="679" y="340"/>
                    <a:pt x="679" y="340"/>
                  </a:cubicBezTo>
                  <a:cubicBezTo>
                    <a:pt x="680" y="341"/>
                    <a:pt x="680" y="341"/>
                    <a:pt x="680" y="341"/>
                  </a:cubicBezTo>
                  <a:cubicBezTo>
                    <a:pt x="681" y="343"/>
                    <a:pt x="681" y="343"/>
                    <a:pt x="681" y="343"/>
                  </a:cubicBezTo>
                  <a:cubicBezTo>
                    <a:pt x="681" y="341"/>
                    <a:pt x="681" y="341"/>
                    <a:pt x="681" y="341"/>
                  </a:cubicBezTo>
                  <a:cubicBezTo>
                    <a:pt x="679" y="339"/>
                    <a:pt x="679" y="339"/>
                    <a:pt x="679" y="339"/>
                  </a:cubicBezTo>
                  <a:cubicBezTo>
                    <a:pt x="678" y="338"/>
                    <a:pt x="678" y="338"/>
                    <a:pt x="678" y="338"/>
                  </a:cubicBezTo>
                  <a:cubicBezTo>
                    <a:pt x="677" y="338"/>
                    <a:pt x="677" y="338"/>
                    <a:pt x="677" y="338"/>
                  </a:cubicBezTo>
                  <a:cubicBezTo>
                    <a:pt x="677" y="336"/>
                    <a:pt x="677" y="336"/>
                    <a:pt x="677" y="336"/>
                  </a:cubicBezTo>
                  <a:cubicBezTo>
                    <a:pt x="675" y="334"/>
                    <a:pt x="675" y="334"/>
                    <a:pt x="675" y="334"/>
                  </a:cubicBezTo>
                  <a:cubicBezTo>
                    <a:pt x="674" y="333"/>
                    <a:pt x="674" y="333"/>
                    <a:pt x="674" y="333"/>
                  </a:cubicBezTo>
                  <a:cubicBezTo>
                    <a:pt x="674" y="331"/>
                    <a:pt x="674" y="331"/>
                    <a:pt x="674" y="331"/>
                  </a:cubicBezTo>
                  <a:cubicBezTo>
                    <a:pt x="673" y="330"/>
                    <a:pt x="673" y="330"/>
                    <a:pt x="673" y="330"/>
                  </a:cubicBezTo>
                  <a:cubicBezTo>
                    <a:pt x="671" y="329"/>
                    <a:pt x="671" y="329"/>
                    <a:pt x="671" y="329"/>
                  </a:cubicBezTo>
                  <a:cubicBezTo>
                    <a:pt x="670" y="328"/>
                    <a:pt x="670" y="328"/>
                    <a:pt x="670" y="328"/>
                  </a:cubicBezTo>
                  <a:cubicBezTo>
                    <a:pt x="670" y="327"/>
                    <a:pt x="670" y="327"/>
                    <a:pt x="670" y="327"/>
                  </a:cubicBezTo>
                  <a:cubicBezTo>
                    <a:pt x="669" y="328"/>
                    <a:pt x="669" y="328"/>
                    <a:pt x="669" y="328"/>
                  </a:cubicBezTo>
                  <a:cubicBezTo>
                    <a:pt x="670" y="328"/>
                    <a:pt x="670" y="328"/>
                    <a:pt x="670" y="328"/>
                  </a:cubicBezTo>
                  <a:cubicBezTo>
                    <a:pt x="670" y="329"/>
                    <a:pt x="670" y="329"/>
                    <a:pt x="670" y="329"/>
                  </a:cubicBezTo>
                  <a:cubicBezTo>
                    <a:pt x="669" y="329"/>
                    <a:pt x="669" y="329"/>
                    <a:pt x="669" y="329"/>
                  </a:cubicBezTo>
                  <a:cubicBezTo>
                    <a:pt x="668" y="329"/>
                    <a:pt x="668" y="329"/>
                    <a:pt x="668" y="329"/>
                  </a:cubicBezTo>
                  <a:cubicBezTo>
                    <a:pt x="667" y="329"/>
                    <a:pt x="667" y="329"/>
                    <a:pt x="667" y="329"/>
                  </a:cubicBezTo>
                  <a:cubicBezTo>
                    <a:pt x="669" y="331"/>
                    <a:pt x="669" y="331"/>
                    <a:pt x="669" y="331"/>
                  </a:cubicBezTo>
                  <a:cubicBezTo>
                    <a:pt x="671" y="332"/>
                    <a:pt x="671" y="332"/>
                    <a:pt x="671" y="332"/>
                  </a:cubicBezTo>
                  <a:cubicBezTo>
                    <a:pt x="672" y="333"/>
                    <a:pt x="672" y="333"/>
                    <a:pt x="672" y="333"/>
                  </a:cubicBezTo>
                  <a:cubicBezTo>
                    <a:pt x="671" y="334"/>
                    <a:pt x="671" y="334"/>
                    <a:pt x="671" y="334"/>
                  </a:cubicBezTo>
                  <a:cubicBezTo>
                    <a:pt x="672" y="334"/>
                    <a:pt x="672" y="334"/>
                    <a:pt x="672" y="334"/>
                  </a:cubicBezTo>
                  <a:cubicBezTo>
                    <a:pt x="673" y="334"/>
                    <a:pt x="673" y="334"/>
                    <a:pt x="673" y="334"/>
                  </a:cubicBezTo>
                  <a:cubicBezTo>
                    <a:pt x="673" y="335"/>
                    <a:pt x="673" y="335"/>
                    <a:pt x="673" y="335"/>
                  </a:cubicBezTo>
                  <a:cubicBezTo>
                    <a:pt x="673" y="335"/>
                    <a:pt x="673" y="335"/>
                    <a:pt x="673" y="335"/>
                  </a:cubicBezTo>
                  <a:cubicBezTo>
                    <a:pt x="672" y="335"/>
                    <a:pt x="672" y="335"/>
                    <a:pt x="672" y="335"/>
                  </a:cubicBezTo>
                  <a:cubicBezTo>
                    <a:pt x="672" y="336"/>
                    <a:pt x="672" y="336"/>
                    <a:pt x="672" y="336"/>
                  </a:cubicBezTo>
                  <a:cubicBezTo>
                    <a:pt x="673" y="336"/>
                    <a:pt x="673" y="336"/>
                    <a:pt x="673" y="336"/>
                  </a:cubicBezTo>
                  <a:cubicBezTo>
                    <a:pt x="673" y="338"/>
                    <a:pt x="673" y="338"/>
                    <a:pt x="673" y="338"/>
                  </a:cubicBezTo>
                  <a:cubicBezTo>
                    <a:pt x="672" y="338"/>
                    <a:pt x="672" y="338"/>
                    <a:pt x="672" y="338"/>
                  </a:cubicBezTo>
                  <a:cubicBezTo>
                    <a:pt x="671" y="338"/>
                    <a:pt x="671" y="338"/>
                    <a:pt x="671" y="338"/>
                  </a:cubicBezTo>
                  <a:cubicBezTo>
                    <a:pt x="671" y="337"/>
                    <a:pt x="671" y="337"/>
                    <a:pt x="671" y="337"/>
                  </a:cubicBezTo>
                  <a:cubicBezTo>
                    <a:pt x="670" y="338"/>
                    <a:pt x="670" y="338"/>
                    <a:pt x="670" y="338"/>
                  </a:cubicBezTo>
                  <a:cubicBezTo>
                    <a:pt x="669" y="339"/>
                    <a:pt x="669" y="339"/>
                    <a:pt x="669" y="339"/>
                  </a:cubicBezTo>
                  <a:cubicBezTo>
                    <a:pt x="670" y="341"/>
                    <a:pt x="670" y="341"/>
                    <a:pt x="670" y="341"/>
                  </a:cubicBezTo>
                  <a:cubicBezTo>
                    <a:pt x="671" y="342"/>
                    <a:pt x="671" y="342"/>
                    <a:pt x="671" y="342"/>
                  </a:cubicBezTo>
                  <a:cubicBezTo>
                    <a:pt x="672" y="344"/>
                    <a:pt x="672" y="344"/>
                    <a:pt x="672" y="344"/>
                  </a:cubicBezTo>
                  <a:cubicBezTo>
                    <a:pt x="673" y="346"/>
                    <a:pt x="673" y="346"/>
                    <a:pt x="673" y="346"/>
                  </a:cubicBezTo>
                  <a:cubicBezTo>
                    <a:pt x="673" y="348"/>
                    <a:pt x="673" y="348"/>
                    <a:pt x="673" y="348"/>
                  </a:cubicBezTo>
                  <a:cubicBezTo>
                    <a:pt x="673" y="349"/>
                    <a:pt x="673" y="349"/>
                    <a:pt x="673" y="349"/>
                  </a:cubicBezTo>
                  <a:cubicBezTo>
                    <a:pt x="674" y="351"/>
                    <a:pt x="674" y="351"/>
                    <a:pt x="674" y="351"/>
                  </a:cubicBezTo>
                  <a:cubicBezTo>
                    <a:pt x="675" y="354"/>
                    <a:pt x="675" y="354"/>
                    <a:pt x="675" y="354"/>
                  </a:cubicBezTo>
                  <a:cubicBezTo>
                    <a:pt x="676" y="356"/>
                    <a:pt x="676" y="356"/>
                    <a:pt x="676" y="356"/>
                  </a:cubicBezTo>
                  <a:cubicBezTo>
                    <a:pt x="677" y="357"/>
                    <a:pt x="677" y="357"/>
                    <a:pt x="677" y="357"/>
                  </a:cubicBezTo>
                  <a:cubicBezTo>
                    <a:pt x="677" y="357"/>
                    <a:pt x="677" y="357"/>
                    <a:pt x="677" y="357"/>
                  </a:cubicBezTo>
                  <a:cubicBezTo>
                    <a:pt x="676" y="358"/>
                    <a:pt x="676" y="358"/>
                    <a:pt x="676" y="358"/>
                  </a:cubicBezTo>
                  <a:cubicBezTo>
                    <a:pt x="680" y="361"/>
                    <a:pt x="680" y="361"/>
                    <a:pt x="680" y="361"/>
                  </a:cubicBezTo>
                  <a:cubicBezTo>
                    <a:pt x="681" y="361"/>
                    <a:pt x="681" y="361"/>
                    <a:pt x="681" y="361"/>
                  </a:cubicBezTo>
                  <a:cubicBezTo>
                    <a:pt x="682" y="363"/>
                    <a:pt x="682" y="363"/>
                    <a:pt x="682" y="363"/>
                  </a:cubicBezTo>
                  <a:cubicBezTo>
                    <a:pt x="682" y="365"/>
                    <a:pt x="682" y="365"/>
                    <a:pt x="682" y="365"/>
                  </a:cubicBezTo>
                  <a:cubicBezTo>
                    <a:pt x="682" y="367"/>
                    <a:pt x="682" y="367"/>
                    <a:pt x="682" y="367"/>
                  </a:cubicBezTo>
                  <a:cubicBezTo>
                    <a:pt x="683" y="369"/>
                    <a:pt x="683" y="369"/>
                    <a:pt x="683" y="369"/>
                  </a:cubicBezTo>
                  <a:cubicBezTo>
                    <a:pt x="683" y="370"/>
                    <a:pt x="683" y="370"/>
                    <a:pt x="683" y="370"/>
                  </a:cubicBezTo>
                  <a:cubicBezTo>
                    <a:pt x="684" y="371"/>
                    <a:pt x="684" y="371"/>
                    <a:pt x="684" y="371"/>
                  </a:cubicBezTo>
                  <a:cubicBezTo>
                    <a:pt x="686" y="372"/>
                    <a:pt x="686" y="372"/>
                    <a:pt x="686" y="372"/>
                  </a:cubicBezTo>
                  <a:cubicBezTo>
                    <a:pt x="685" y="372"/>
                    <a:pt x="685" y="372"/>
                    <a:pt x="685" y="372"/>
                  </a:cubicBezTo>
                  <a:cubicBezTo>
                    <a:pt x="685" y="373"/>
                    <a:pt x="685" y="373"/>
                    <a:pt x="685" y="373"/>
                  </a:cubicBezTo>
                  <a:cubicBezTo>
                    <a:pt x="687" y="375"/>
                    <a:pt x="687" y="375"/>
                    <a:pt x="687" y="375"/>
                  </a:cubicBezTo>
                  <a:cubicBezTo>
                    <a:pt x="687" y="377"/>
                    <a:pt x="687" y="377"/>
                    <a:pt x="687" y="377"/>
                  </a:cubicBezTo>
                  <a:cubicBezTo>
                    <a:pt x="688" y="378"/>
                    <a:pt x="688" y="378"/>
                    <a:pt x="688" y="378"/>
                  </a:cubicBezTo>
                  <a:cubicBezTo>
                    <a:pt x="688" y="381"/>
                    <a:pt x="688" y="381"/>
                    <a:pt x="688" y="381"/>
                  </a:cubicBezTo>
                  <a:cubicBezTo>
                    <a:pt x="688" y="382"/>
                    <a:pt x="688" y="382"/>
                    <a:pt x="688" y="382"/>
                  </a:cubicBezTo>
                  <a:cubicBezTo>
                    <a:pt x="688" y="383"/>
                    <a:pt x="688" y="383"/>
                    <a:pt x="688" y="383"/>
                  </a:cubicBezTo>
                  <a:cubicBezTo>
                    <a:pt x="688" y="385"/>
                    <a:pt x="688" y="385"/>
                    <a:pt x="688" y="385"/>
                  </a:cubicBezTo>
                  <a:cubicBezTo>
                    <a:pt x="689" y="387"/>
                    <a:pt x="689" y="387"/>
                    <a:pt x="689" y="387"/>
                  </a:cubicBezTo>
                  <a:cubicBezTo>
                    <a:pt x="689" y="388"/>
                    <a:pt x="689" y="388"/>
                    <a:pt x="689" y="388"/>
                  </a:cubicBezTo>
                  <a:cubicBezTo>
                    <a:pt x="689" y="390"/>
                    <a:pt x="689" y="390"/>
                    <a:pt x="689" y="390"/>
                  </a:cubicBezTo>
                  <a:cubicBezTo>
                    <a:pt x="690" y="391"/>
                    <a:pt x="690" y="391"/>
                    <a:pt x="690" y="391"/>
                  </a:cubicBezTo>
                  <a:cubicBezTo>
                    <a:pt x="693" y="394"/>
                    <a:pt x="693" y="394"/>
                    <a:pt x="693" y="394"/>
                  </a:cubicBezTo>
                  <a:cubicBezTo>
                    <a:pt x="693" y="395"/>
                    <a:pt x="693" y="395"/>
                    <a:pt x="693" y="395"/>
                  </a:cubicBezTo>
                  <a:cubicBezTo>
                    <a:pt x="694" y="397"/>
                    <a:pt x="694" y="397"/>
                    <a:pt x="694" y="397"/>
                  </a:cubicBezTo>
                  <a:cubicBezTo>
                    <a:pt x="694" y="399"/>
                    <a:pt x="694" y="399"/>
                    <a:pt x="694" y="399"/>
                  </a:cubicBezTo>
                  <a:cubicBezTo>
                    <a:pt x="694" y="402"/>
                    <a:pt x="694" y="402"/>
                    <a:pt x="694" y="402"/>
                  </a:cubicBezTo>
                  <a:cubicBezTo>
                    <a:pt x="695" y="404"/>
                    <a:pt x="695" y="404"/>
                    <a:pt x="695" y="404"/>
                  </a:cubicBezTo>
                  <a:cubicBezTo>
                    <a:pt x="695" y="405"/>
                    <a:pt x="695" y="405"/>
                    <a:pt x="695" y="405"/>
                  </a:cubicBezTo>
                  <a:cubicBezTo>
                    <a:pt x="697" y="407"/>
                    <a:pt x="697" y="407"/>
                    <a:pt x="697" y="407"/>
                  </a:cubicBezTo>
                  <a:cubicBezTo>
                    <a:pt x="697" y="408"/>
                    <a:pt x="697" y="408"/>
                    <a:pt x="697" y="408"/>
                  </a:cubicBezTo>
                  <a:cubicBezTo>
                    <a:pt x="697" y="410"/>
                    <a:pt x="697" y="410"/>
                    <a:pt x="697" y="410"/>
                  </a:cubicBezTo>
                  <a:cubicBezTo>
                    <a:pt x="697" y="413"/>
                    <a:pt x="697" y="413"/>
                    <a:pt x="697" y="413"/>
                  </a:cubicBezTo>
                  <a:cubicBezTo>
                    <a:pt x="697" y="414"/>
                    <a:pt x="697" y="414"/>
                    <a:pt x="697" y="414"/>
                  </a:cubicBezTo>
                  <a:cubicBezTo>
                    <a:pt x="698" y="415"/>
                    <a:pt x="698" y="415"/>
                    <a:pt x="698" y="415"/>
                  </a:cubicBezTo>
                  <a:cubicBezTo>
                    <a:pt x="699" y="417"/>
                    <a:pt x="699" y="417"/>
                    <a:pt x="699" y="417"/>
                  </a:cubicBezTo>
                  <a:cubicBezTo>
                    <a:pt x="701" y="418"/>
                    <a:pt x="701" y="418"/>
                    <a:pt x="701" y="418"/>
                  </a:cubicBezTo>
                  <a:close/>
                  <a:moveTo>
                    <a:pt x="637" y="329"/>
                  </a:moveTo>
                  <a:cubicBezTo>
                    <a:pt x="637" y="329"/>
                    <a:pt x="637" y="329"/>
                    <a:pt x="637" y="329"/>
                  </a:cubicBezTo>
                  <a:cubicBezTo>
                    <a:pt x="637" y="328"/>
                    <a:pt x="637" y="328"/>
                    <a:pt x="637" y="328"/>
                  </a:cubicBezTo>
                  <a:cubicBezTo>
                    <a:pt x="638" y="328"/>
                    <a:pt x="638" y="328"/>
                    <a:pt x="638" y="328"/>
                  </a:cubicBezTo>
                  <a:cubicBezTo>
                    <a:pt x="638" y="328"/>
                    <a:pt x="638" y="328"/>
                    <a:pt x="638" y="328"/>
                  </a:cubicBezTo>
                  <a:cubicBezTo>
                    <a:pt x="639" y="329"/>
                    <a:pt x="639" y="329"/>
                    <a:pt x="639" y="329"/>
                  </a:cubicBezTo>
                  <a:cubicBezTo>
                    <a:pt x="640" y="329"/>
                    <a:pt x="640" y="329"/>
                    <a:pt x="640" y="329"/>
                  </a:cubicBezTo>
                  <a:cubicBezTo>
                    <a:pt x="641" y="329"/>
                    <a:pt x="641" y="329"/>
                    <a:pt x="641" y="329"/>
                  </a:cubicBezTo>
                  <a:cubicBezTo>
                    <a:pt x="641" y="328"/>
                    <a:pt x="641" y="328"/>
                    <a:pt x="641" y="328"/>
                  </a:cubicBezTo>
                  <a:cubicBezTo>
                    <a:pt x="641" y="327"/>
                    <a:pt x="641" y="327"/>
                    <a:pt x="641" y="327"/>
                  </a:cubicBezTo>
                  <a:cubicBezTo>
                    <a:pt x="641" y="326"/>
                    <a:pt x="641" y="326"/>
                    <a:pt x="641" y="326"/>
                  </a:cubicBezTo>
                  <a:cubicBezTo>
                    <a:pt x="642" y="326"/>
                    <a:pt x="642" y="326"/>
                    <a:pt x="642" y="326"/>
                  </a:cubicBezTo>
                  <a:cubicBezTo>
                    <a:pt x="642" y="325"/>
                    <a:pt x="642" y="325"/>
                    <a:pt x="642" y="325"/>
                  </a:cubicBezTo>
                  <a:cubicBezTo>
                    <a:pt x="641" y="325"/>
                    <a:pt x="641" y="325"/>
                    <a:pt x="641" y="325"/>
                  </a:cubicBezTo>
                  <a:cubicBezTo>
                    <a:pt x="640" y="326"/>
                    <a:pt x="640" y="326"/>
                    <a:pt x="640" y="326"/>
                  </a:cubicBezTo>
                  <a:cubicBezTo>
                    <a:pt x="640" y="326"/>
                    <a:pt x="640" y="326"/>
                    <a:pt x="640" y="326"/>
                  </a:cubicBezTo>
                  <a:cubicBezTo>
                    <a:pt x="640" y="326"/>
                    <a:pt x="640" y="326"/>
                    <a:pt x="640" y="326"/>
                  </a:cubicBezTo>
                  <a:cubicBezTo>
                    <a:pt x="640" y="325"/>
                    <a:pt x="640" y="325"/>
                    <a:pt x="640" y="325"/>
                  </a:cubicBezTo>
                  <a:cubicBezTo>
                    <a:pt x="640" y="324"/>
                    <a:pt x="640" y="324"/>
                    <a:pt x="640" y="324"/>
                  </a:cubicBezTo>
                  <a:cubicBezTo>
                    <a:pt x="640" y="324"/>
                    <a:pt x="640" y="324"/>
                    <a:pt x="640" y="324"/>
                  </a:cubicBezTo>
                  <a:cubicBezTo>
                    <a:pt x="638" y="324"/>
                    <a:pt x="638" y="324"/>
                    <a:pt x="638" y="324"/>
                  </a:cubicBezTo>
                  <a:cubicBezTo>
                    <a:pt x="638" y="324"/>
                    <a:pt x="638" y="324"/>
                    <a:pt x="638" y="324"/>
                  </a:cubicBezTo>
                  <a:cubicBezTo>
                    <a:pt x="637" y="325"/>
                    <a:pt x="637" y="325"/>
                    <a:pt x="637" y="325"/>
                  </a:cubicBezTo>
                  <a:cubicBezTo>
                    <a:pt x="637" y="326"/>
                    <a:pt x="637" y="326"/>
                    <a:pt x="637" y="326"/>
                  </a:cubicBezTo>
                  <a:cubicBezTo>
                    <a:pt x="636" y="326"/>
                    <a:pt x="636" y="326"/>
                    <a:pt x="636" y="326"/>
                  </a:cubicBezTo>
                  <a:cubicBezTo>
                    <a:pt x="636" y="327"/>
                    <a:pt x="636" y="327"/>
                    <a:pt x="636" y="327"/>
                  </a:cubicBezTo>
                  <a:cubicBezTo>
                    <a:pt x="637" y="329"/>
                    <a:pt x="637" y="329"/>
                    <a:pt x="637" y="329"/>
                  </a:cubicBezTo>
                  <a:close/>
                  <a:moveTo>
                    <a:pt x="633" y="328"/>
                  </a:moveTo>
                  <a:cubicBezTo>
                    <a:pt x="633" y="328"/>
                    <a:pt x="633" y="328"/>
                    <a:pt x="633" y="328"/>
                  </a:cubicBezTo>
                  <a:cubicBezTo>
                    <a:pt x="633" y="328"/>
                    <a:pt x="633" y="328"/>
                    <a:pt x="633" y="328"/>
                  </a:cubicBezTo>
                  <a:cubicBezTo>
                    <a:pt x="634" y="327"/>
                    <a:pt x="634" y="327"/>
                    <a:pt x="634" y="327"/>
                  </a:cubicBezTo>
                  <a:cubicBezTo>
                    <a:pt x="634" y="328"/>
                    <a:pt x="634" y="328"/>
                    <a:pt x="634" y="328"/>
                  </a:cubicBezTo>
                  <a:cubicBezTo>
                    <a:pt x="635" y="327"/>
                    <a:pt x="635" y="327"/>
                    <a:pt x="635" y="327"/>
                  </a:cubicBezTo>
                  <a:cubicBezTo>
                    <a:pt x="634" y="326"/>
                    <a:pt x="634" y="326"/>
                    <a:pt x="634" y="326"/>
                  </a:cubicBezTo>
                  <a:cubicBezTo>
                    <a:pt x="635" y="326"/>
                    <a:pt x="635" y="326"/>
                    <a:pt x="635" y="326"/>
                  </a:cubicBezTo>
                  <a:cubicBezTo>
                    <a:pt x="635" y="325"/>
                    <a:pt x="635" y="325"/>
                    <a:pt x="635" y="325"/>
                  </a:cubicBezTo>
                  <a:cubicBezTo>
                    <a:pt x="634" y="325"/>
                    <a:pt x="634" y="325"/>
                    <a:pt x="634" y="325"/>
                  </a:cubicBezTo>
                  <a:cubicBezTo>
                    <a:pt x="633" y="326"/>
                    <a:pt x="633" y="326"/>
                    <a:pt x="633" y="326"/>
                  </a:cubicBezTo>
                  <a:cubicBezTo>
                    <a:pt x="632" y="326"/>
                    <a:pt x="632" y="326"/>
                    <a:pt x="632" y="326"/>
                  </a:cubicBezTo>
                  <a:cubicBezTo>
                    <a:pt x="632" y="327"/>
                    <a:pt x="632" y="327"/>
                    <a:pt x="632" y="327"/>
                  </a:cubicBezTo>
                  <a:cubicBezTo>
                    <a:pt x="633" y="328"/>
                    <a:pt x="633" y="328"/>
                    <a:pt x="633" y="328"/>
                  </a:cubicBezTo>
                  <a:close/>
                  <a:moveTo>
                    <a:pt x="641" y="332"/>
                  </a:moveTo>
                  <a:cubicBezTo>
                    <a:pt x="641" y="333"/>
                    <a:pt x="641" y="333"/>
                    <a:pt x="641" y="333"/>
                  </a:cubicBezTo>
                  <a:cubicBezTo>
                    <a:pt x="642" y="332"/>
                    <a:pt x="642" y="332"/>
                    <a:pt x="642" y="332"/>
                  </a:cubicBezTo>
                  <a:cubicBezTo>
                    <a:pt x="642" y="331"/>
                    <a:pt x="642" y="331"/>
                    <a:pt x="642" y="331"/>
                  </a:cubicBezTo>
                  <a:cubicBezTo>
                    <a:pt x="642" y="331"/>
                    <a:pt x="642" y="331"/>
                    <a:pt x="642" y="331"/>
                  </a:cubicBezTo>
                  <a:cubicBezTo>
                    <a:pt x="642" y="331"/>
                    <a:pt x="642" y="331"/>
                    <a:pt x="642" y="331"/>
                  </a:cubicBezTo>
                  <a:cubicBezTo>
                    <a:pt x="642" y="331"/>
                    <a:pt x="642" y="331"/>
                    <a:pt x="642" y="331"/>
                  </a:cubicBezTo>
                  <a:cubicBezTo>
                    <a:pt x="641" y="332"/>
                    <a:pt x="641" y="332"/>
                    <a:pt x="641" y="332"/>
                  </a:cubicBezTo>
                  <a:close/>
                  <a:moveTo>
                    <a:pt x="640" y="331"/>
                  </a:moveTo>
                  <a:cubicBezTo>
                    <a:pt x="640" y="332"/>
                    <a:pt x="640" y="332"/>
                    <a:pt x="640" y="332"/>
                  </a:cubicBezTo>
                  <a:cubicBezTo>
                    <a:pt x="640" y="332"/>
                    <a:pt x="640" y="332"/>
                    <a:pt x="640" y="332"/>
                  </a:cubicBezTo>
                  <a:cubicBezTo>
                    <a:pt x="641" y="332"/>
                    <a:pt x="641" y="332"/>
                    <a:pt x="641" y="332"/>
                  </a:cubicBezTo>
                  <a:cubicBezTo>
                    <a:pt x="641" y="331"/>
                    <a:pt x="641" y="331"/>
                    <a:pt x="641" y="331"/>
                  </a:cubicBezTo>
                  <a:cubicBezTo>
                    <a:pt x="640" y="330"/>
                    <a:pt x="640" y="330"/>
                    <a:pt x="640" y="330"/>
                  </a:cubicBezTo>
                  <a:cubicBezTo>
                    <a:pt x="640" y="331"/>
                    <a:pt x="640" y="331"/>
                    <a:pt x="640" y="331"/>
                  </a:cubicBezTo>
                  <a:close/>
                  <a:moveTo>
                    <a:pt x="640" y="337"/>
                  </a:moveTo>
                  <a:cubicBezTo>
                    <a:pt x="641" y="335"/>
                    <a:pt x="641" y="335"/>
                    <a:pt x="641" y="335"/>
                  </a:cubicBezTo>
                  <a:cubicBezTo>
                    <a:pt x="642" y="335"/>
                    <a:pt x="642" y="335"/>
                    <a:pt x="642" y="335"/>
                  </a:cubicBezTo>
                  <a:cubicBezTo>
                    <a:pt x="642" y="334"/>
                    <a:pt x="642" y="334"/>
                    <a:pt x="642" y="334"/>
                  </a:cubicBezTo>
                  <a:cubicBezTo>
                    <a:pt x="642" y="334"/>
                    <a:pt x="642" y="334"/>
                    <a:pt x="642" y="334"/>
                  </a:cubicBezTo>
                  <a:cubicBezTo>
                    <a:pt x="642" y="333"/>
                    <a:pt x="642" y="333"/>
                    <a:pt x="642" y="333"/>
                  </a:cubicBezTo>
                  <a:cubicBezTo>
                    <a:pt x="640" y="334"/>
                    <a:pt x="640" y="334"/>
                    <a:pt x="640" y="334"/>
                  </a:cubicBezTo>
                  <a:cubicBezTo>
                    <a:pt x="639" y="335"/>
                    <a:pt x="639" y="335"/>
                    <a:pt x="639" y="335"/>
                  </a:cubicBezTo>
                  <a:cubicBezTo>
                    <a:pt x="639" y="336"/>
                    <a:pt x="639" y="336"/>
                    <a:pt x="639" y="336"/>
                  </a:cubicBezTo>
                  <a:cubicBezTo>
                    <a:pt x="640" y="337"/>
                    <a:pt x="640" y="337"/>
                    <a:pt x="640" y="337"/>
                  </a:cubicBezTo>
                  <a:close/>
                  <a:moveTo>
                    <a:pt x="688" y="263"/>
                  </a:moveTo>
                  <a:cubicBezTo>
                    <a:pt x="689" y="263"/>
                    <a:pt x="689" y="263"/>
                    <a:pt x="689" y="263"/>
                  </a:cubicBezTo>
                  <a:cubicBezTo>
                    <a:pt x="690" y="262"/>
                    <a:pt x="690" y="262"/>
                    <a:pt x="690" y="262"/>
                  </a:cubicBezTo>
                  <a:cubicBezTo>
                    <a:pt x="690" y="261"/>
                    <a:pt x="690" y="261"/>
                    <a:pt x="690" y="261"/>
                  </a:cubicBezTo>
                  <a:cubicBezTo>
                    <a:pt x="689" y="261"/>
                    <a:pt x="689" y="261"/>
                    <a:pt x="689" y="261"/>
                  </a:cubicBezTo>
                  <a:cubicBezTo>
                    <a:pt x="688" y="262"/>
                    <a:pt x="688" y="262"/>
                    <a:pt x="688" y="262"/>
                  </a:cubicBezTo>
                  <a:cubicBezTo>
                    <a:pt x="688" y="263"/>
                    <a:pt x="688" y="263"/>
                    <a:pt x="688" y="263"/>
                  </a:cubicBezTo>
                  <a:close/>
                  <a:moveTo>
                    <a:pt x="765" y="255"/>
                  </a:moveTo>
                  <a:cubicBezTo>
                    <a:pt x="766" y="255"/>
                    <a:pt x="766" y="255"/>
                    <a:pt x="766" y="255"/>
                  </a:cubicBezTo>
                  <a:cubicBezTo>
                    <a:pt x="765" y="254"/>
                    <a:pt x="765" y="254"/>
                    <a:pt x="765" y="254"/>
                  </a:cubicBezTo>
                  <a:cubicBezTo>
                    <a:pt x="765" y="253"/>
                    <a:pt x="765" y="253"/>
                    <a:pt x="765" y="253"/>
                  </a:cubicBezTo>
                  <a:cubicBezTo>
                    <a:pt x="765" y="252"/>
                    <a:pt x="765" y="252"/>
                    <a:pt x="765" y="252"/>
                  </a:cubicBezTo>
                  <a:cubicBezTo>
                    <a:pt x="765" y="251"/>
                    <a:pt x="765" y="251"/>
                    <a:pt x="765" y="251"/>
                  </a:cubicBezTo>
                  <a:cubicBezTo>
                    <a:pt x="766" y="250"/>
                    <a:pt x="766" y="250"/>
                    <a:pt x="766" y="250"/>
                  </a:cubicBezTo>
                  <a:cubicBezTo>
                    <a:pt x="767" y="249"/>
                    <a:pt x="767" y="249"/>
                    <a:pt x="767" y="249"/>
                  </a:cubicBezTo>
                  <a:cubicBezTo>
                    <a:pt x="768" y="248"/>
                    <a:pt x="768" y="248"/>
                    <a:pt x="768" y="248"/>
                  </a:cubicBezTo>
                  <a:cubicBezTo>
                    <a:pt x="769" y="247"/>
                    <a:pt x="769" y="247"/>
                    <a:pt x="769" y="247"/>
                  </a:cubicBezTo>
                  <a:cubicBezTo>
                    <a:pt x="769" y="246"/>
                    <a:pt x="769" y="246"/>
                    <a:pt x="769" y="246"/>
                  </a:cubicBezTo>
                  <a:cubicBezTo>
                    <a:pt x="768" y="244"/>
                    <a:pt x="768" y="244"/>
                    <a:pt x="768" y="244"/>
                  </a:cubicBezTo>
                  <a:cubicBezTo>
                    <a:pt x="766" y="243"/>
                    <a:pt x="766" y="243"/>
                    <a:pt x="766" y="243"/>
                  </a:cubicBezTo>
                  <a:cubicBezTo>
                    <a:pt x="766" y="242"/>
                    <a:pt x="766" y="242"/>
                    <a:pt x="766" y="242"/>
                  </a:cubicBezTo>
                  <a:cubicBezTo>
                    <a:pt x="765" y="243"/>
                    <a:pt x="765" y="243"/>
                    <a:pt x="765" y="243"/>
                  </a:cubicBezTo>
                  <a:cubicBezTo>
                    <a:pt x="765" y="244"/>
                    <a:pt x="765" y="244"/>
                    <a:pt x="765" y="244"/>
                  </a:cubicBezTo>
                  <a:cubicBezTo>
                    <a:pt x="764" y="244"/>
                    <a:pt x="764" y="244"/>
                    <a:pt x="764" y="244"/>
                  </a:cubicBezTo>
                  <a:cubicBezTo>
                    <a:pt x="763" y="246"/>
                    <a:pt x="763" y="246"/>
                    <a:pt x="763" y="246"/>
                  </a:cubicBezTo>
                  <a:cubicBezTo>
                    <a:pt x="762" y="246"/>
                    <a:pt x="762" y="246"/>
                    <a:pt x="762" y="246"/>
                  </a:cubicBezTo>
                  <a:cubicBezTo>
                    <a:pt x="762" y="247"/>
                    <a:pt x="762" y="247"/>
                    <a:pt x="762" y="247"/>
                  </a:cubicBezTo>
                  <a:cubicBezTo>
                    <a:pt x="762" y="247"/>
                    <a:pt x="762" y="247"/>
                    <a:pt x="762" y="247"/>
                  </a:cubicBezTo>
                  <a:cubicBezTo>
                    <a:pt x="763" y="247"/>
                    <a:pt x="763" y="247"/>
                    <a:pt x="763" y="247"/>
                  </a:cubicBezTo>
                  <a:cubicBezTo>
                    <a:pt x="764" y="247"/>
                    <a:pt x="764" y="247"/>
                    <a:pt x="764" y="247"/>
                  </a:cubicBezTo>
                  <a:cubicBezTo>
                    <a:pt x="763" y="248"/>
                    <a:pt x="763" y="248"/>
                    <a:pt x="763" y="248"/>
                  </a:cubicBezTo>
                  <a:cubicBezTo>
                    <a:pt x="764" y="250"/>
                    <a:pt x="764" y="250"/>
                    <a:pt x="764" y="250"/>
                  </a:cubicBezTo>
                  <a:cubicBezTo>
                    <a:pt x="764" y="251"/>
                    <a:pt x="764" y="251"/>
                    <a:pt x="764" y="251"/>
                  </a:cubicBezTo>
                  <a:cubicBezTo>
                    <a:pt x="764" y="252"/>
                    <a:pt x="764" y="252"/>
                    <a:pt x="764" y="252"/>
                  </a:cubicBezTo>
                  <a:cubicBezTo>
                    <a:pt x="764" y="253"/>
                    <a:pt x="764" y="253"/>
                    <a:pt x="764" y="253"/>
                  </a:cubicBezTo>
                  <a:cubicBezTo>
                    <a:pt x="764" y="254"/>
                    <a:pt x="764" y="254"/>
                    <a:pt x="764" y="254"/>
                  </a:cubicBezTo>
                  <a:cubicBezTo>
                    <a:pt x="765" y="255"/>
                    <a:pt x="765" y="255"/>
                    <a:pt x="765" y="255"/>
                  </a:cubicBezTo>
                  <a:close/>
                  <a:moveTo>
                    <a:pt x="810" y="295"/>
                  </a:moveTo>
                  <a:cubicBezTo>
                    <a:pt x="811" y="296"/>
                    <a:pt x="811" y="296"/>
                    <a:pt x="811" y="296"/>
                  </a:cubicBezTo>
                  <a:cubicBezTo>
                    <a:pt x="812" y="296"/>
                    <a:pt x="812" y="296"/>
                    <a:pt x="812" y="296"/>
                  </a:cubicBezTo>
                  <a:cubicBezTo>
                    <a:pt x="814" y="297"/>
                    <a:pt x="814" y="297"/>
                    <a:pt x="814" y="297"/>
                  </a:cubicBezTo>
                  <a:cubicBezTo>
                    <a:pt x="815" y="298"/>
                    <a:pt x="815" y="298"/>
                    <a:pt x="815" y="298"/>
                  </a:cubicBezTo>
                  <a:cubicBezTo>
                    <a:pt x="816" y="298"/>
                    <a:pt x="816" y="298"/>
                    <a:pt x="816" y="298"/>
                  </a:cubicBezTo>
                  <a:cubicBezTo>
                    <a:pt x="818" y="298"/>
                    <a:pt x="818" y="298"/>
                    <a:pt x="818" y="298"/>
                  </a:cubicBezTo>
                  <a:cubicBezTo>
                    <a:pt x="817" y="297"/>
                    <a:pt x="817" y="297"/>
                    <a:pt x="817" y="297"/>
                  </a:cubicBezTo>
                  <a:cubicBezTo>
                    <a:pt x="815" y="297"/>
                    <a:pt x="815" y="297"/>
                    <a:pt x="815" y="297"/>
                  </a:cubicBezTo>
                  <a:cubicBezTo>
                    <a:pt x="815" y="296"/>
                    <a:pt x="815" y="296"/>
                    <a:pt x="815" y="296"/>
                  </a:cubicBezTo>
                  <a:cubicBezTo>
                    <a:pt x="813" y="296"/>
                    <a:pt x="813" y="296"/>
                    <a:pt x="813" y="296"/>
                  </a:cubicBezTo>
                  <a:cubicBezTo>
                    <a:pt x="812" y="295"/>
                    <a:pt x="812" y="295"/>
                    <a:pt x="812" y="295"/>
                  </a:cubicBezTo>
                  <a:cubicBezTo>
                    <a:pt x="811" y="294"/>
                    <a:pt x="811" y="294"/>
                    <a:pt x="811" y="294"/>
                  </a:cubicBezTo>
                  <a:cubicBezTo>
                    <a:pt x="810" y="295"/>
                    <a:pt x="810" y="295"/>
                    <a:pt x="810" y="295"/>
                  </a:cubicBezTo>
                  <a:close/>
                  <a:moveTo>
                    <a:pt x="797" y="292"/>
                  </a:moveTo>
                  <a:cubicBezTo>
                    <a:pt x="798" y="292"/>
                    <a:pt x="798" y="292"/>
                    <a:pt x="798" y="292"/>
                  </a:cubicBezTo>
                  <a:cubicBezTo>
                    <a:pt x="799" y="292"/>
                    <a:pt x="799" y="292"/>
                    <a:pt x="799" y="292"/>
                  </a:cubicBezTo>
                  <a:cubicBezTo>
                    <a:pt x="800" y="293"/>
                    <a:pt x="800" y="293"/>
                    <a:pt x="800" y="293"/>
                  </a:cubicBezTo>
                  <a:cubicBezTo>
                    <a:pt x="800" y="293"/>
                    <a:pt x="800" y="293"/>
                    <a:pt x="800" y="293"/>
                  </a:cubicBezTo>
                  <a:cubicBezTo>
                    <a:pt x="801" y="295"/>
                    <a:pt x="801" y="295"/>
                    <a:pt x="801" y="295"/>
                  </a:cubicBezTo>
                  <a:cubicBezTo>
                    <a:pt x="802" y="295"/>
                    <a:pt x="802" y="295"/>
                    <a:pt x="802" y="295"/>
                  </a:cubicBezTo>
                  <a:cubicBezTo>
                    <a:pt x="803" y="296"/>
                    <a:pt x="803" y="296"/>
                    <a:pt x="803" y="296"/>
                  </a:cubicBezTo>
                  <a:cubicBezTo>
                    <a:pt x="804" y="296"/>
                    <a:pt x="804" y="296"/>
                    <a:pt x="804" y="296"/>
                  </a:cubicBezTo>
                  <a:cubicBezTo>
                    <a:pt x="804" y="296"/>
                    <a:pt x="804" y="296"/>
                    <a:pt x="804" y="296"/>
                  </a:cubicBezTo>
                  <a:cubicBezTo>
                    <a:pt x="805" y="297"/>
                    <a:pt x="805" y="297"/>
                    <a:pt x="805" y="297"/>
                  </a:cubicBezTo>
                  <a:cubicBezTo>
                    <a:pt x="807" y="297"/>
                    <a:pt x="807" y="297"/>
                    <a:pt x="807" y="297"/>
                  </a:cubicBezTo>
                  <a:cubicBezTo>
                    <a:pt x="807" y="297"/>
                    <a:pt x="807" y="297"/>
                    <a:pt x="807" y="297"/>
                  </a:cubicBezTo>
                  <a:cubicBezTo>
                    <a:pt x="806" y="295"/>
                    <a:pt x="806" y="295"/>
                    <a:pt x="806" y="295"/>
                  </a:cubicBezTo>
                  <a:cubicBezTo>
                    <a:pt x="805" y="295"/>
                    <a:pt x="805" y="295"/>
                    <a:pt x="805" y="295"/>
                  </a:cubicBezTo>
                  <a:cubicBezTo>
                    <a:pt x="803" y="294"/>
                    <a:pt x="803" y="294"/>
                    <a:pt x="803" y="294"/>
                  </a:cubicBezTo>
                  <a:cubicBezTo>
                    <a:pt x="803" y="293"/>
                    <a:pt x="803" y="293"/>
                    <a:pt x="803" y="293"/>
                  </a:cubicBezTo>
                  <a:cubicBezTo>
                    <a:pt x="802" y="292"/>
                    <a:pt x="802" y="292"/>
                    <a:pt x="802" y="292"/>
                  </a:cubicBezTo>
                  <a:cubicBezTo>
                    <a:pt x="801" y="291"/>
                    <a:pt x="801" y="291"/>
                    <a:pt x="801" y="291"/>
                  </a:cubicBezTo>
                  <a:cubicBezTo>
                    <a:pt x="801" y="290"/>
                    <a:pt x="801" y="290"/>
                    <a:pt x="801" y="290"/>
                  </a:cubicBezTo>
                  <a:cubicBezTo>
                    <a:pt x="801" y="290"/>
                    <a:pt x="801" y="290"/>
                    <a:pt x="801" y="290"/>
                  </a:cubicBezTo>
                  <a:cubicBezTo>
                    <a:pt x="800" y="290"/>
                    <a:pt x="800" y="290"/>
                    <a:pt x="800" y="290"/>
                  </a:cubicBezTo>
                  <a:cubicBezTo>
                    <a:pt x="799" y="290"/>
                    <a:pt x="799" y="290"/>
                    <a:pt x="799" y="290"/>
                  </a:cubicBezTo>
                  <a:cubicBezTo>
                    <a:pt x="798" y="290"/>
                    <a:pt x="798" y="290"/>
                    <a:pt x="798" y="290"/>
                  </a:cubicBezTo>
                  <a:cubicBezTo>
                    <a:pt x="797" y="291"/>
                    <a:pt x="797" y="291"/>
                    <a:pt x="797" y="291"/>
                  </a:cubicBezTo>
                  <a:cubicBezTo>
                    <a:pt x="797" y="292"/>
                    <a:pt x="797" y="292"/>
                    <a:pt x="797" y="292"/>
                  </a:cubicBezTo>
                  <a:close/>
                  <a:moveTo>
                    <a:pt x="766" y="357"/>
                  </a:moveTo>
                  <a:cubicBezTo>
                    <a:pt x="767" y="357"/>
                    <a:pt x="767" y="357"/>
                    <a:pt x="767" y="357"/>
                  </a:cubicBezTo>
                  <a:cubicBezTo>
                    <a:pt x="767" y="356"/>
                    <a:pt x="767" y="356"/>
                    <a:pt x="767" y="356"/>
                  </a:cubicBezTo>
                  <a:cubicBezTo>
                    <a:pt x="767" y="355"/>
                    <a:pt x="767" y="355"/>
                    <a:pt x="767" y="355"/>
                  </a:cubicBezTo>
                  <a:cubicBezTo>
                    <a:pt x="766" y="354"/>
                    <a:pt x="766" y="354"/>
                    <a:pt x="766" y="354"/>
                  </a:cubicBezTo>
                  <a:cubicBezTo>
                    <a:pt x="766" y="355"/>
                    <a:pt x="766" y="355"/>
                    <a:pt x="766" y="355"/>
                  </a:cubicBezTo>
                  <a:cubicBezTo>
                    <a:pt x="766" y="356"/>
                    <a:pt x="766" y="356"/>
                    <a:pt x="766" y="356"/>
                  </a:cubicBezTo>
                  <a:cubicBezTo>
                    <a:pt x="766" y="357"/>
                    <a:pt x="766" y="357"/>
                    <a:pt x="766" y="357"/>
                  </a:cubicBezTo>
                  <a:close/>
                  <a:moveTo>
                    <a:pt x="760" y="355"/>
                  </a:moveTo>
                  <a:cubicBezTo>
                    <a:pt x="760" y="356"/>
                    <a:pt x="760" y="356"/>
                    <a:pt x="760" y="356"/>
                  </a:cubicBezTo>
                  <a:cubicBezTo>
                    <a:pt x="760" y="356"/>
                    <a:pt x="760" y="356"/>
                    <a:pt x="760" y="356"/>
                  </a:cubicBezTo>
                  <a:cubicBezTo>
                    <a:pt x="762" y="356"/>
                    <a:pt x="762" y="356"/>
                    <a:pt x="762" y="356"/>
                  </a:cubicBezTo>
                  <a:cubicBezTo>
                    <a:pt x="762" y="355"/>
                    <a:pt x="762" y="355"/>
                    <a:pt x="762" y="355"/>
                  </a:cubicBezTo>
                  <a:cubicBezTo>
                    <a:pt x="761" y="354"/>
                    <a:pt x="761" y="354"/>
                    <a:pt x="761" y="354"/>
                  </a:cubicBezTo>
                  <a:cubicBezTo>
                    <a:pt x="760" y="355"/>
                    <a:pt x="760" y="355"/>
                    <a:pt x="760" y="355"/>
                  </a:cubicBezTo>
                  <a:close/>
                  <a:moveTo>
                    <a:pt x="763" y="365"/>
                  </a:moveTo>
                  <a:cubicBezTo>
                    <a:pt x="764" y="365"/>
                    <a:pt x="764" y="365"/>
                    <a:pt x="764" y="365"/>
                  </a:cubicBezTo>
                  <a:cubicBezTo>
                    <a:pt x="764" y="364"/>
                    <a:pt x="764" y="364"/>
                    <a:pt x="764" y="364"/>
                  </a:cubicBezTo>
                  <a:cubicBezTo>
                    <a:pt x="764" y="363"/>
                    <a:pt x="764" y="363"/>
                    <a:pt x="764" y="363"/>
                  </a:cubicBezTo>
                  <a:cubicBezTo>
                    <a:pt x="765" y="363"/>
                    <a:pt x="765" y="363"/>
                    <a:pt x="765" y="363"/>
                  </a:cubicBezTo>
                  <a:cubicBezTo>
                    <a:pt x="766" y="361"/>
                    <a:pt x="766" y="361"/>
                    <a:pt x="766" y="361"/>
                  </a:cubicBezTo>
                  <a:cubicBezTo>
                    <a:pt x="766" y="360"/>
                    <a:pt x="766" y="360"/>
                    <a:pt x="766" y="360"/>
                  </a:cubicBezTo>
                  <a:cubicBezTo>
                    <a:pt x="766" y="359"/>
                    <a:pt x="766" y="359"/>
                    <a:pt x="766" y="359"/>
                  </a:cubicBezTo>
                  <a:cubicBezTo>
                    <a:pt x="767" y="358"/>
                    <a:pt x="767" y="358"/>
                    <a:pt x="767" y="358"/>
                  </a:cubicBezTo>
                  <a:cubicBezTo>
                    <a:pt x="766" y="357"/>
                    <a:pt x="766" y="357"/>
                    <a:pt x="766" y="357"/>
                  </a:cubicBezTo>
                  <a:cubicBezTo>
                    <a:pt x="764" y="356"/>
                    <a:pt x="764" y="356"/>
                    <a:pt x="764" y="356"/>
                  </a:cubicBezTo>
                  <a:cubicBezTo>
                    <a:pt x="764" y="357"/>
                    <a:pt x="764" y="357"/>
                    <a:pt x="764" y="357"/>
                  </a:cubicBezTo>
                  <a:cubicBezTo>
                    <a:pt x="764" y="359"/>
                    <a:pt x="764" y="359"/>
                    <a:pt x="764" y="359"/>
                  </a:cubicBezTo>
                  <a:cubicBezTo>
                    <a:pt x="764" y="360"/>
                    <a:pt x="764" y="360"/>
                    <a:pt x="764" y="360"/>
                  </a:cubicBezTo>
                  <a:cubicBezTo>
                    <a:pt x="763" y="360"/>
                    <a:pt x="763" y="360"/>
                    <a:pt x="763" y="360"/>
                  </a:cubicBezTo>
                  <a:cubicBezTo>
                    <a:pt x="762" y="362"/>
                    <a:pt x="762" y="362"/>
                    <a:pt x="762" y="362"/>
                  </a:cubicBezTo>
                  <a:cubicBezTo>
                    <a:pt x="761" y="362"/>
                    <a:pt x="761" y="362"/>
                    <a:pt x="761" y="362"/>
                  </a:cubicBezTo>
                  <a:cubicBezTo>
                    <a:pt x="761" y="362"/>
                    <a:pt x="761" y="362"/>
                    <a:pt x="761" y="362"/>
                  </a:cubicBezTo>
                  <a:cubicBezTo>
                    <a:pt x="762" y="363"/>
                    <a:pt x="762" y="363"/>
                    <a:pt x="762" y="363"/>
                  </a:cubicBezTo>
                  <a:cubicBezTo>
                    <a:pt x="762" y="364"/>
                    <a:pt x="762" y="364"/>
                    <a:pt x="762" y="364"/>
                  </a:cubicBezTo>
                  <a:cubicBezTo>
                    <a:pt x="761" y="364"/>
                    <a:pt x="761" y="364"/>
                    <a:pt x="761" y="364"/>
                  </a:cubicBezTo>
                  <a:cubicBezTo>
                    <a:pt x="762" y="365"/>
                    <a:pt x="762" y="365"/>
                    <a:pt x="762" y="365"/>
                  </a:cubicBezTo>
                  <a:cubicBezTo>
                    <a:pt x="763" y="365"/>
                    <a:pt x="763" y="365"/>
                    <a:pt x="763" y="365"/>
                  </a:cubicBezTo>
                  <a:cubicBezTo>
                    <a:pt x="763" y="365"/>
                    <a:pt x="763" y="365"/>
                    <a:pt x="763" y="365"/>
                  </a:cubicBezTo>
                  <a:close/>
                  <a:moveTo>
                    <a:pt x="762" y="373"/>
                  </a:moveTo>
                  <a:cubicBezTo>
                    <a:pt x="762" y="373"/>
                    <a:pt x="763" y="372"/>
                    <a:pt x="763" y="372"/>
                  </a:cubicBezTo>
                  <a:cubicBezTo>
                    <a:pt x="762" y="371"/>
                    <a:pt x="762" y="371"/>
                    <a:pt x="762" y="371"/>
                  </a:cubicBezTo>
                  <a:cubicBezTo>
                    <a:pt x="762" y="370"/>
                    <a:pt x="762" y="370"/>
                    <a:pt x="762" y="370"/>
                  </a:cubicBezTo>
                  <a:cubicBezTo>
                    <a:pt x="762" y="370"/>
                    <a:pt x="762" y="370"/>
                    <a:pt x="762" y="370"/>
                  </a:cubicBezTo>
                  <a:cubicBezTo>
                    <a:pt x="762" y="371"/>
                    <a:pt x="762" y="371"/>
                    <a:pt x="762" y="371"/>
                  </a:cubicBezTo>
                  <a:cubicBezTo>
                    <a:pt x="761" y="372"/>
                    <a:pt x="761" y="372"/>
                    <a:pt x="761" y="372"/>
                  </a:cubicBezTo>
                  <a:cubicBezTo>
                    <a:pt x="762" y="373"/>
                    <a:pt x="762" y="373"/>
                    <a:pt x="762" y="373"/>
                  </a:cubicBezTo>
                  <a:close/>
                  <a:moveTo>
                    <a:pt x="762" y="376"/>
                  </a:moveTo>
                  <a:cubicBezTo>
                    <a:pt x="763" y="375"/>
                    <a:pt x="763" y="375"/>
                    <a:pt x="763" y="375"/>
                  </a:cubicBezTo>
                  <a:cubicBezTo>
                    <a:pt x="763" y="375"/>
                    <a:pt x="763" y="375"/>
                    <a:pt x="763" y="375"/>
                  </a:cubicBezTo>
                  <a:cubicBezTo>
                    <a:pt x="762" y="374"/>
                    <a:pt x="762" y="374"/>
                    <a:pt x="762" y="374"/>
                  </a:cubicBezTo>
                  <a:cubicBezTo>
                    <a:pt x="762" y="374"/>
                    <a:pt x="762" y="374"/>
                    <a:pt x="762" y="374"/>
                  </a:cubicBezTo>
                  <a:cubicBezTo>
                    <a:pt x="762" y="375"/>
                    <a:pt x="762" y="375"/>
                    <a:pt x="762" y="375"/>
                  </a:cubicBezTo>
                  <a:cubicBezTo>
                    <a:pt x="762" y="376"/>
                    <a:pt x="762" y="376"/>
                    <a:pt x="762" y="376"/>
                  </a:cubicBezTo>
                  <a:close/>
                  <a:moveTo>
                    <a:pt x="760" y="377"/>
                  </a:moveTo>
                  <a:cubicBezTo>
                    <a:pt x="761" y="377"/>
                    <a:pt x="761" y="377"/>
                    <a:pt x="761" y="377"/>
                  </a:cubicBezTo>
                  <a:cubicBezTo>
                    <a:pt x="760" y="377"/>
                    <a:pt x="760" y="377"/>
                    <a:pt x="760" y="377"/>
                  </a:cubicBezTo>
                  <a:cubicBezTo>
                    <a:pt x="760" y="377"/>
                    <a:pt x="760" y="377"/>
                    <a:pt x="760" y="377"/>
                  </a:cubicBezTo>
                  <a:cubicBezTo>
                    <a:pt x="760" y="377"/>
                    <a:pt x="760" y="377"/>
                    <a:pt x="760" y="377"/>
                  </a:cubicBezTo>
                  <a:cubicBezTo>
                    <a:pt x="760" y="377"/>
                    <a:pt x="760" y="377"/>
                    <a:pt x="760" y="377"/>
                  </a:cubicBezTo>
                  <a:close/>
                  <a:moveTo>
                    <a:pt x="761" y="380"/>
                  </a:moveTo>
                  <a:cubicBezTo>
                    <a:pt x="761" y="380"/>
                    <a:pt x="761" y="380"/>
                    <a:pt x="761" y="380"/>
                  </a:cubicBezTo>
                  <a:cubicBezTo>
                    <a:pt x="762" y="379"/>
                    <a:pt x="762" y="379"/>
                    <a:pt x="762" y="379"/>
                  </a:cubicBezTo>
                  <a:cubicBezTo>
                    <a:pt x="762" y="378"/>
                    <a:pt x="762" y="378"/>
                    <a:pt x="762" y="378"/>
                  </a:cubicBezTo>
                  <a:cubicBezTo>
                    <a:pt x="762" y="378"/>
                    <a:pt x="762" y="378"/>
                    <a:pt x="762" y="378"/>
                  </a:cubicBezTo>
                  <a:cubicBezTo>
                    <a:pt x="761" y="379"/>
                    <a:pt x="761" y="379"/>
                    <a:pt x="761" y="379"/>
                  </a:cubicBezTo>
                  <a:cubicBezTo>
                    <a:pt x="761" y="380"/>
                    <a:pt x="761" y="380"/>
                    <a:pt x="761" y="380"/>
                  </a:cubicBezTo>
                  <a:close/>
                  <a:moveTo>
                    <a:pt x="759" y="388"/>
                  </a:moveTo>
                  <a:cubicBezTo>
                    <a:pt x="760" y="388"/>
                    <a:pt x="760" y="388"/>
                    <a:pt x="760" y="388"/>
                  </a:cubicBezTo>
                  <a:cubicBezTo>
                    <a:pt x="759" y="387"/>
                    <a:pt x="759" y="387"/>
                    <a:pt x="759" y="387"/>
                  </a:cubicBezTo>
                  <a:cubicBezTo>
                    <a:pt x="759" y="387"/>
                    <a:pt x="759" y="387"/>
                    <a:pt x="759" y="387"/>
                  </a:cubicBezTo>
                  <a:cubicBezTo>
                    <a:pt x="759" y="388"/>
                    <a:pt x="759" y="388"/>
                    <a:pt x="759" y="388"/>
                  </a:cubicBezTo>
                  <a:close/>
                  <a:moveTo>
                    <a:pt x="759" y="392"/>
                  </a:moveTo>
                  <a:cubicBezTo>
                    <a:pt x="759" y="391"/>
                    <a:pt x="759" y="391"/>
                    <a:pt x="759" y="391"/>
                  </a:cubicBezTo>
                  <a:cubicBezTo>
                    <a:pt x="759" y="391"/>
                    <a:pt x="759" y="391"/>
                    <a:pt x="759" y="391"/>
                  </a:cubicBezTo>
                  <a:cubicBezTo>
                    <a:pt x="759" y="391"/>
                    <a:pt x="759" y="391"/>
                    <a:pt x="759" y="391"/>
                  </a:cubicBezTo>
                  <a:cubicBezTo>
                    <a:pt x="759" y="392"/>
                    <a:pt x="759" y="392"/>
                    <a:pt x="759" y="392"/>
                  </a:cubicBezTo>
                  <a:close/>
                  <a:moveTo>
                    <a:pt x="759" y="393"/>
                  </a:moveTo>
                  <a:cubicBezTo>
                    <a:pt x="759" y="394"/>
                    <a:pt x="759" y="394"/>
                    <a:pt x="759" y="394"/>
                  </a:cubicBezTo>
                  <a:cubicBezTo>
                    <a:pt x="759" y="393"/>
                    <a:pt x="759" y="393"/>
                    <a:pt x="759" y="393"/>
                  </a:cubicBezTo>
                  <a:cubicBezTo>
                    <a:pt x="759" y="393"/>
                    <a:pt x="759" y="393"/>
                    <a:pt x="759" y="393"/>
                  </a:cubicBezTo>
                  <a:close/>
                  <a:moveTo>
                    <a:pt x="758" y="396"/>
                  </a:moveTo>
                  <a:cubicBezTo>
                    <a:pt x="758" y="396"/>
                    <a:pt x="758" y="396"/>
                    <a:pt x="758" y="396"/>
                  </a:cubicBezTo>
                  <a:cubicBezTo>
                    <a:pt x="758" y="396"/>
                    <a:pt x="758" y="396"/>
                    <a:pt x="758" y="396"/>
                  </a:cubicBezTo>
                  <a:cubicBezTo>
                    <a:pt x="758" y="395"/>
                    <a:pt x="758" y="395"/>
                    <a:pt x="758" y="395"/>
                  </a:cubicBezTo>
                  <a:cubicBezTo>
                    <a:pt x="758" y="395"/>
                    <a:pt x="758" y="395"/>
                    <a:pt x="758" y="395"/>
                  </a:cubicBezTo>
                  <a:cubicBezTo>
                    <a:pt x="758" y="396"/>
                    <a:pt x="758" y="396"/>
                    <a:pt x="758" y="396"/>
                  </a:cubicBezTo>
                  <a:close/>
                  <a:moveTo>
                    <a:pt x="757" y="401"/>
                  </a:moveTo>
                  <a:cubicBezTo>
                    <a:pt x="757" y="400"/>
                    <a:pt x="757" y="400"/>
                    <a:pt x="757" y="400"/>
                  </a:cubicBezTo>
                  <a:cubicBezTo>
                    <a:pt x="757" y="398"/>
                    <a:pt x="757" y="398"/>
                    <a:pt x="757" y="398"/>
                  </a:cubicBezTo>
                  <a:cubicBezTo>
                    <a:pt x="757" y="398"/>
                    <a:pt x="757" y="398"/>
                    <a:pt x="757" y="398"/>
                  </a:cubicBezTo>
                  <a:cubicBezTo>
                    <a:pt x="757" y="399"/>
                    <a:pt x="757" y="399"/>
                    <a:pt x="757" y="399"/>
                  </a:cubicBezTo>
                  <a:cubicBezTo>
                    <a:pt x="756" y="401"/>
                    <a:pt x="756" y="401"/>
                    <a:pt x="756" y="401"/>
                  </a:cubicBezTo>
                  <a:cubicBezTo>
                    <a:pt x="757" y="401"/>
                    <a:pt x="757" y="401"/>
                    <a:pt x="757" y="401"/>
                  </a:cubicBezTo>
                  <a:close/>
                  <a:moveTo>
                    <a:pt x="746" y="415"/>
                  </a:moveTo>
                  <a:cubicBezTo>
                    <a:pt x="746" y="415"/>
                    <a:pt x="746" y="415"/>
                    <a:pt x="746" y="415"/>
                  </a:cubicBezTo>
                  <a:cubicBezTo>
                    <a:pt x="748" y="414"/>
                    <a:pt x="748" y="414"/>
                    <a:pt x="748" y="414"/>
                  </a:cubicBezTo>
                  <a:cubicBezTo>
                    <a:pt x="749" y="412"/>
                    <a:pt x="749" y="412"/>
                    <a:pt x="749" y="412"/>
                  </a:cubicBezTo>
                  <a:cubicBezTo>
                    <a:pt x="749" y="412"/>
                    <a:pt x="749" y="412"/>
                    <a:pt x="749" y="412"/>
                  </a:cubicBezTo>
                  <a:cubicBezTo>
                    <a:pt x="749" y="411"/>
                    <a:pt x="749" y="411"/>
                    <a:pt x="749" y="411"/>
                  </a:cubicBezTo>
                  <a:cubicBezTo>
                    <a:pt x="750" y="409"/>
                    <a:pt x="750" y="409"/>
                    <a:pt x="750" y="409"/>
                  </a:cubicBezTo>
                  <a:cubicBezTo>
                    <a:pt x="751" y="408"/>
                    <a:pt x="751" y="408"/>
                    <a:pt x="751" y="408"/>
                  </a:cubicBezTo>
                  <a:cubicBezTo>
                    <a:pt x="750" y="408"/>
                    <a:pt x="750" y="408"/>
                    <a:pt x="750" y="408"/>
                  </a:cubicBezTo>
                  <a:cubicBezTo>
                    <a:pt x="749" y="408"/>
                    <a:pt x="749" y="408"/>
                    <a:pt x="749" y="408"/>
                  </a:cubicBezTo>
                  <a:cubicBezTo>
                    <a:pt x="749" y="409"/>
                    <a:pt x="749" y="409"/>
                    <a:pt x="749" y="409"/>
                  </a:cubicBezTo>
                  <a:cubicBezTo>
                    <a:pt x="748" y="410"/>
                    <a:pt x="748" y="410"/>
                    <a:pt x="748" y="410"/>
                  </a:cubicBezTo>
                  <a:cubicBezTo>
                    <a:pt x="748" y="411"/>
                    <a:pt x="748" y="411"/>
                    <a:pt x="748" y="411"/>
                  </a:cubicBezTo>
                  <a:cubicBezTo>
                    <a:pt x="747" y="411"/>
                    <a:pt x="747" y="411"/>
                    <a:pt x="747" y="411"/>
                  </a:cubicBezTo>
                  <a:cubicBezTo>
                    <a:pt x="747" y="412"/>
                    <a:pt x="747" y="412"/>
                    <a:pt x="747" y="412"/>
                  </a:cubicBezTo>
                  <a:cubicBezTo>
                    <a:pt x="746" y="413"/>
                    <a:pt x="746" y="413"/>
                    <a:pt x="746" y="413"/>
                  </a:cubicBezTo>
                  <a:cubicBezTo>
                    <a:pt x="746" y="415"/>
                    <a:pt x="746" y="415"/>
                    <a:pt x="746" y="415"/>
                  </a:cubicBezTo>
                  <a:close/>
                  <a:moveTo>
                    <a:pt x="734" y="429"/>
                  </a:moveTo>
                  <a:cubicBezTo>
                    <a:pt x="735" y="429"/>
                    <a:pt x="735" y="429"/>
                    <a:pt x="735" y="429"/>
                  </a:cubicBezTo>
                  <a:cubicBezTo>
                    <a:pt x="735" y="427"/>
                    <a:pt x="735" y="427"/>
                    <a:pt x="735" y="427"/>
                  </a:cubicBezTo>
                  <a:cubicBezTo>
                    <a:pt x="736" y="427"/>
                    <a:pt x="736" y="427"/>
                    <a:pt x="736" y="427"/>
                  </a:cubicBezTo>
                  <a:cubicBezTo>
                    <a:pt x="736" y="425"/>
                    <a:pt x="736" y="425"/>
                    <a:pt x="736" y="425"/>
                  </a:cubicBezTo>
                  <a:cubicBezTo>
                    <a:pt x="736" y="424"/>
                    <a:pt x="736" y="424"/>
                    <a:pt x="736" y="424"/>
                  </a:cubicBezTo>
                  <a:cubicBezTo>
                    <a:pt x="736" y="424"/>
                    <a:pt x="736" y="424"/>
                    <a:pt x="736" y="424"/>
                  </a:cubicBezTo>
                  <a:cubicBezTo>
                    <a:pt x="737" y="423"/>
                    <a:pt x="737" y="423"/>
                    <a:pt x="737" y="423"/>
                  </a:cubicBezTo>
                  <a:cubicBezTo>
                    <a:pt x="737" y="424"/>
                    <a:pt x="737" y="424"/>
                    <a:pt x="737" y="424"/>
                  </a:cubicBezTo>
                  <a:cubicBezTo>
                    <a:pt x="738" y="423"/>
                    <a:pt x="738" y="423"/>
                    <a:pt x="738" y="423"/>
                  </a:cubicBezTo>
                  <a:cubicBezTo>
                    <a:pt x="739" y="421"/>
                    <a:pt x="739" y="421"/>
                    <a:pt x="739" y="421"/>
                  </a:cubicBezTo>
                  <a:cubicBezTo>
                    <a:pt x="740" y="419"/>
                    <a:pt x="740" y="419"/>
                    <a:pt x="740" y="419"/>
                  </a:cubicBezTo>
                  <a:cubicBezTo>
                    <a:pt x="742" y="419"/>
                    <a:pt x="742" y="419"/>
                    <a:pt x="742" y="419"/>
                  </a:cubicBezTo>
                  <a:cubicBezTo>
                    <a:pt x="743" y="419"/>
                    <a:pt x="743" y="419"/>
                    <a:pt x="743" y="419"/>
                  </a:cubicBezTo>
                  <a:cubicBezTo>
                    <a:pt x="743" y="417"/>
                    <a:pt x="743" y="417"/>
                    <a:pt x="743" y="417"/>
                  </a:cubicBezTo>
                  <a:cubicBezTo>
                    <a:pt x="742" y="416"/>
                    <a:pt x="742" y="416"/>
                    <a:pt x="742" y="416"/>
                  </a:cubicBezTo>
                  <a:cubicBezTo>
                    <a:pt x="742" y="416"/>
                    <a:pt x="742" y="416"/>
                    <a:pt x="742" y="416"/>
                  </a:cubicBezTo>
                  <a:cubicBezTo>
                    <a:pt x="740" y="418"/>
                    <a:pt x="740" y="418"/>
                    <a:pt x="740" y="418"/>
                  </a:cubicBezTo>
                  <a:cubicBezTo>
                    <a:pt x="740" y="419"/>
                    <a:pt x="740" y="419"/>
                    <a:pt x="740" y="419"/>
                  </a:cubicBezTo>
                  <a:cubicBezTo>
                    <a:pt x="739" y="419"/>
                    <a:pt x="739" y="419"/>
                    <a:pt x="739" y="419"/>
                  </a:cubicBezTo>
                  <a:cubicBezTo>
                    <a:pt x="738" y="419"/>
                    <a:pt x="738" y="419"/>
                    <a:pt x="738" y="419"/>
                  </a:cubicBezTo>
                  <a:cubicBezTo>
                    <a:pt x="738" y="419"/>
                    <a:pt x="738" y="419"/>
                    <a:pt x="738" y="419"/>
                  </a:cubicBezTo>
                  <a:cubicBezTo>
                    <a:pt x="737" y="418"/>
                    <a:pt x="737" y="418"/>
                    <a:pt x="737" y="418"/>
                  </a:cubicBezTo>
                  <a:cubicBezTo>
                    <a:pt x="737" y="418"/>
                    <a:pt x="737" y="418"/>
                    <a:pt x="737" y="418"/>
                  </a:cubicBezTo>
                  <a:cubicBezTo>
                    <a:pt x="736" y="419"/>
                    <a:pt x="736" y="419"/>
                    <a:pt x="736" y="419"/>
                  </a:cubicBezTo>
                  <a:cubicBezTo>
                    <a:pt x="737" y="420"/>
                    <a:pt x="737" y="420"/>
                    <a:pt x="737" y="420"/>
                  </a:cubicBezTo>
                  <a:cubicBezTo>
                    <a:pt x="736" y="421"/>
                    <a:pt x="736" y="421"/>
                    <a:pt x="736" y="421"/>
                  </a:cubicBezTo>
                  <a:cubicBezTo>
                    <a:pt x="736" y="422"/>
                    <a:pt x="736" y="422"/>
                    <a:pt x="736" y="422"/>
                  </a:cubicBezTo>
                  <a:cubicBezTo>
                    <a:pt x="735" y="422"/>
                    <a:pt x="735" y="422"/>
                    <a:pt x="735" y="422"/>
                  </a:cubicBezTo>
                  <a:cubicBezTo>
                    <a:pt x="735" y="423"/>
                    <a:pt x="735" y="423"/>
                    <a:pt x="735" y="423"/>
                  </a:cubicBezTo>
                  <a:cubicBezTo>
                    <a:pt x="735" y="424"/>
                    <a:pt x="735" y="424"/>
                    <a:pt x="735" y="424"/>
                  </a:cubicBezTo>
                  <a:cubicBezTo>
                    <a:pt x="734" y="425"/>
                    <a:pt x="734" y="425"/>
                    <a:pt x="734" y="425"/>
                  </a:cubicBezTo>
                  <a:cubicBezTo>
                    <a:pt x="734" y="425"/>
                    <a:pt x="734" y="425"/>
                    <a:pt x="734" y="425"/>
                  </a:cubicBezTo>
                  <a:cubicBezTo>
                    <a:pt x="734" y="426"/>
                    <a:pt x="734" y="426"/>
                    <a:pt x="734" y="426"/>
                  </a:cubicBezTo>
                  <a:cubicBezTo>
                    <a:pt x="734" y="427"/>
                    <a:pt x="734" y="427"/>
                    <a:pt x="734" y="427"/>
                  </a:cubicBezTo>
                  <a:cubicBezTo>
                    <a:pt x="734" y="428"/>
                    <a:pt x="734" y="428"/>
                    <a:pt x="734" y="428"/>
                  </a:cubicBezTo>
                  <a:cubicBezTo>
                    <a:pt x="734" y="429"/>
                    <a:pt x="734" y="429"/>
                    <a:pt x="734" y="429"/>
                  </a:cubicBezTo>
                  <a:close/>
                  <a:moveTo>
                    <a:pt x="729" y="437"/>
                  </a:moveTo>
                  <a:cubicBezTo>
                    <a:pt x="729" y="437"/>
                    <a:pt x="729" y="435"/>
                    <a:pt x="729" y="435"/>
                  </a:cubicBezTo>
                  <a:cubicBezTo>
                    <a:pt x="729" y="432"/>
                    <a:pt x="729" y="432"/>
                    <a:pt x="729" y="432"/>
                  </a:cubicBezTo>
                  <a:cubicBezTo>
                    <a:pt x="730" y="432"/>
                    <a:pt x="730" y="432"/>
                    <a:pt x="730" y="432"/>
                  </a:cubicBezTo>
                  <a:cubicBezTo>
                    <a:pt x="731" y="431"/>
                    <a:pt x="731" y="431"/>
                    <a:pt x="731" y="431"/>
                  </a:cubicBezTo>
                  <a:cubicBezTo>
                    <a:pt x="732" y="429"/>
                    <a:pt x="732" y="429"/>
                    <a:pt x="732" y="429"/>
                  </a:cubicBezTo>
                  <a:cubicBezTo>
                    <a:pt x="731" y="429"/>
                    <a:pt x="731" y="429"/>
                    <a:pt x="731" y="429"/>
                  </a:cubicBezTo>
                  <a:cubicBezTo>
                    <a:pt x="730" y="430"/>
                    <a:pt x="730" y="430"/>
                    <a:pt x="730" y="430"/>
                  </a:cubicBezTo>
                  <a:cubicBezTo>
                    <a:pt x="730" y="429"/>
                    <a:pt x="730" y="429"/>
                    <a:pt x="730" y="429"/>
                  </a:cubicBezTo>
                  <a:cubicBezTo>
                    <a:pt x="729" y="429"/>
                    <a:pt x="729" y="429"/>
                    <a:pt x="729" y="429"/>
                  </a:cubicBezTo>
                  <a:cubicBezTo>
                    <a:pt x="729" y="429"/>
                    <a:pt x="729" y="429"/>
                    <a:pt x="729" y="429"/>
                  </a:cubicBezTo>
                  <a:cubicBezTo>
                    <a:pt x="729" y="431"/>
                    <a:pt x="729" y="431"/>
                    <a:pt x="729" y="431"/>
                  </a:cubicBezTo>
                  <a:cubicBezTo>
                    <a:pt x="728" y="432"/>
                    <a:pt x="728" y="432"/>
                    <a:pt x="728" y="432"/>
                  </a:cubicBezTo>
                  <a:cubicBezTo>
                    <a:pt x="728" y="434"/>
                    <a:pt x="728" y="434"/>
                    <a:pt x="728" y="434"/>
                  </a:cubicBezTo>
                  <a:cubicBezTo>
                    <a:pt x="727" y="435"/>
                    <a:pt x="727" y="435"/>
                    <a:pt x="727" y="435"/>
                  </a:cubicBezTo>
                  <a:cubicBezTo>
                    <a:pt x="728" y="436"/>
                    <a:pt x="728" y="436"/>
                    <a:pt x="728" y="436"/>
                  </a:cubicBezTo>
                  <a:cubicBezTo>
                    <a:pt x="729" y="437"/>
                    <a:pt x="729" y="437"/>
                    <a:pt x="729" y="437"/>
                  </a:cubicBezTo>
                  <a:close/>
                  <a:moveTo>
                    <a:pt x="12" y="336"/>
                  </a:moveTo>
                  <a:cubicBezTo>
                    <a:pt x="12" y="336"/>
                    <a:pt x="12" y="338"/>
                    <a:pt x="12" y="338"/>
                  </a:cubicBezTo>
                  <a:cubicBezTo>
                    <a:pt x="13" y="338"/>
                    <a:pt x="13" y="338"/>
                    <a:pt x="13" y="338"/>
                  </a:cubicBezTo>
                  <a:cubicBezTo>
                    <a:pt x="14" y="338"/>
                    <a:pt x="14" y="338"/>
                    <a:pt x="14" y="338"/>
                  </a:cubicBezTo>
                  <a:lnTo>
                    <a:pt x="12" y="336"/>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69" name="Freeform 1568"/>
            <p:cNvSpPr>
              <a:spLocks noEditPoints="1"/>
            </p:cNvSpPr>
            <p:nvPr/>
          </p:nvSpPr>
          <p:spPr bwMode="auto">
            <a:xfrm>
              <a:off x="7358063" y="2814638"/>
              <a:ext cx="1963738" cy="1449388"/>
            </a:xfrm>
            <a:custGeom>
              <a:avLst/>
              <a:gdLst>
                <a:gd name="T0" fmla="*/ 306 w 410"/>
                <a:gd name="T1" fmla="*/ 40 h 302"/>
                <a:gd name="T2" fmla="*/ 309 w 410"/>
                <a:gd name="T3" fmla="*/ 29 h 302"/>
                <a:gd name="T4" fmla="*/ 310 w 410"/>
                <a:gd name="T5" fmla="*/ 14 h 302"/>
                <a:gd name="T6" fmla="*/ 307 w 410"/>
                <a:gd name="T7" fmla="*/ 5 h 302"/>
                <a:gd name="T8" fmla="*/ 320 w 410"/>
                <a:gd name="T9" fmla="*/ 0 h 302"/>
                <a:gd name="T10" fmla="*/ 332 w 410"/>
                <a:gd name="T11" fmla="*/ 2 h 302"/>
                <a:gd name="T12" fmla="*/ 339 w 410"/>
                <a:gd name="T13" fmla="*/ 6 h 302"/>
                <a:gd name="T14" fmla="*/ 345 w 410"/>
                <a:gd name="T15" fmla="*/ 14 h 302"/>
                <a:gd name="T16" fmla="*/ 355 w 410"/>
                <a:gd name="T17" fmla="*/ 25 h 302"/>
                <a:gd name="T18" fmla="*/ 363 w 410"/>
                <a:gd name="T19" fmla="*/ 36 h 302"/>
                <a:gd name="T20" fmla="*/ 371 w 410"/>
                <a:gd name="T21" fmla="*/ 37 h 302"/>
                <a:gd name="T22" fmla="*/ 380 w 410"/>
                <a:gd name="T23" fmla="*/ 43 h 302"/>
                <a:gd name="T24" fmla="*/ 383 w 410"/>
                <a:gd name="T25" fmla="*/ 50 h 302"/>
                <a:gd name="T26" fmla="*/ 395 w 410"/>
                <a:gd name="T27" fmla="*/ 52 h 302"/>
                <a:gd name="T28" fmla="*/ 403 w 410"/>
                <a:gd name="T29" fmla="*/ 44 h 302"/>
                <a:gd name="T30" fmla="*/ 408 w 410"/>
                <a:gd name="T31" fmla="*/ 54 h 302"/>
                <a:gd name="T32" fmla="*/ 409 w 410"/>
                <a:gd name="T33" fmla="*/ 65 h 302"/>
                <a:gd name="T34" fmla="*/ 408 w 410"/>
                <a:gd name="T35" fmla="*/ 74 h 302"/>
                <a:gd name="T36" fmla="*/ 397 w 410"/>
                <a:gd name="T37" fmla="*/ 80 h 302"/>
                <a:gd name="T38" fmla="*/ 401 w 410"/>
                <a:gd name="T39" fmla="*/ 96 h 302"/>
                <a:gd name="T40" fmla="*/ 370 w 410"/>
                <a:gd name="T41" fmla="*/ 131 h 302"/>
                <a:gd name="T42" fmla="*/ 355 w 410"/>
                <a:gd name="T43" fmla="*/ 140 h 302"/>
                <a:gd name="T44" fmla="*/ 355 w 410"/>
                <a:gd name="T45" fmla="*/ 136 h 302"/>
                <a:gd name="T46" fmla="*/ 355 w 410"/>
                <a:gd name="T47" fmla="*/ 126 h 302"/>
                <a:gd name="T48" fmla="*/ 341 w 410"/>
                <a:gd name="T49" fmla="*/ 131 h 302"/>
                <a:gd name="T50" fmla="*/ 330 w 410"/>
                <a:gd name="T51" fmla="*/ 142 h 302"/>
                <a:gd name="T52" fmla="*/ 339 w 410"/>
                <a:gd name="T53" fmla="*/ 150 h 302"/>
                <a:gd name="T54" fmla="*/ 349 w 410"/>
                <a:gd name="T55" fmla="*/ 151 h 302"/>
                <a:gd name="T56" fmla="*/ 363 w 410"/>
                <a:gd name="T57" fmla="*/ 153 h 302"/>
                <a:gd name="T58" fmla="*/ 355 w 410"/>
                <a:gd name="T59" fmla="*/ 159 h 302"/>
                <a:gd name="T60" fmla="*/ 348 w 410"/>
                <a:gd name="T61" fmla="*/ 169 h 302"/>
                <a:gd name="T62" fmla="*/ 358 w 410"/>
                <a:gd name="T63" fmla="*/ 188 h 302"/>
                <a:gd name="T64" fmla="*/ 361 w 410"/>
                <a:gd name="T65" fmla="*/ 199 h 302"/>
                <a:gd name="T66" fmla="*/ 350 w 410"/>
                <a:gd name="T67" fmla="*/ 197 h 302"/>
                <a:gd name="T68" fmla="*/ 366 w 410"/>
                <a:gd name="T69" fmla="*/ 209 h 302"/>
                <a:gd name="T70" fmla="*/ 366 w 410"/>
                <a:gd name="T71" fmla="*/ 212 h 302"/>
                <a:gd name="T72" fmla="*/ 371 w 410"/>
                <a:gd name="T73" fmla="*/ 217 h 302"/>
                <a:gd name="T74" fmla="*/ 370 w 410"/>
                <a:gd name="T75" fmla="*/ 223 h 302"/>
                <a:gd name="T76" fmla="*/ 367 w 410"/>
                <a:gd name="T77" fmla="*/ 230 h 302"/>
                <a:gd name="T78" fmla="*/ 365 w 410"/>
                <a:gd name="T79" fmla="*/ 238 h 302"/>
                <a:gd name="T80" fmla="*/ 361 w 410"/>
                <a:gd name="T81" fmla="*/ 243 h 302"/>
                <a:gd name="T82" fmla="*/ 361 w 410"/>
                <a:gd name="T83" fmla="*/ 250 h 302"/>
                <a:gd name="T84" fmla="*/ 357 w 410"/>
                <a:gd name="T85" fmla="*/ 252 h 302"/>
                <a:gd name="T86" fmla="*/ 353 w 410"/>
                <a:gd name="T87" fmla="*/ 259 h 302"/>
                <a:gd name="T88" fmla="*/ 348 w 410"/>
                <a:gd name="T89" fmla="*/ 263 h 302"/>
                <a:gd name="T90" fmla="*/ 341 w 410"/>
                <a:gd name="T91" fmla="*/ 270 h 302"/>
                <a:gd name="T92" fmla="*/ 331 w 410"/>
                <a:gd name="T93" fmla="*/ 273 h 302"/>
                <a:gd name="T94" fmla="*/ 325 w 410"/>
                <a:gd name="T95" fmla="*/ 275 h 302"/>
                <a:gd name="T96" fmla="*/ 313 w 410"/>
                <a:gd name="T97" fmla="*/ 280 h 302"/>
                <a:gd name="T98" fmla="*/ 309 w 410"/>
                <a:gd name="T99" fmla="*/ 282 h 302"/>
                <a:gd name="T100" fmla="*/ 306 w 410"/>
                <a:gd name="T101" fmla="*/ 287 h 302"/>
                <a:gd name="T102" fmla="*/ 299 w 410"/>
                <a:gd name="T103" fmla="*/ 279 h 302"/>
                <a:gd name="T104" fmla="*/ 252 w 410"/>
                <a:gd name="T105" fmla="*/ 285 h 302"/>
                <a:gd name="T106" fmla="*/ 348 w 410"/>
                <a:gd name="T107" fmla="*/ 265 h 302"/>
                <a:gd name="T108" fmla="*/ 365 w 410"/>
                <a:gd name="T109" fmla="*/ 200 h 302"/>
                <a:gd name="T110" fmla="*/ 375 w 410"/>
                <a:gd name="T111" fmla="*/ 270 h 302"/>
                <a:gd name="T112" fmla="*/ 376 w 410"/>
                <a:gd name="T113" fmla="*/ 250 h 302"/>
                <a:gd name="T114" fmla="*/ 368 w 410"/>
                <a:gd name="T115" fmla="*/ 267 h 302"/>
                <a:gd name="T116" fmla="*/ 312 w 410"/>
                <a:gd name="T117" fmla="*/ 284 h 302"/>
                <a:gd name="T118" fmla="*/ 300 w 410"/>
                <a:gd name="T119" fmla="*/ 298 h 302"/>
                <a:gd name="T120" fmla="*/ 312 w 410"/>
                <a:gd name="T121" fmla="*/ 298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0" h="302">
                  <a:moveTo>
                    <a:pt x="124" y="64"/>
                  </a:moveTo>
                  <a:cubicBezTo>
                    <a:pt x="126" y="64"/>
                    <a:pt x="126" y="64"/>
                    <a:pt x="126" y="64"/>
                  </a:cubicBezTo>
                  <a:cubicBezTo>
                    <a:pt x="127" y="65"/>
                    <a:pt x="127" y="65"/>
                    <a:pt x="127" y="65"/>
                  </a:cubicBezTo>
                  <a:cubicBezTo>
                    <a:pt x="128" y="65"/>
                    <a:pt x="128" y="65"/>
                    <a:pt x="128" y="65"/>
                  </a:cubicBezTo>
                  <a:cubicBezTo>
                    <a:pt x="184" y="66"/>
                    <a:pt x="184" y="66"/>
                    <a:pt x="184" y="66"/>
                  </a:cubicBezTo>
                  <a:cubicBezTo>
                    <a:pt x="282" y="56"/>
                    <a:pt x="282" y="56"/>
                    <a:pt x="282" y="56"/>
                  </a:cubicBezTo>
                  <a:cubicBezTo>
                    <a:pt x="294" y="43"/>
                    <a:pt x="294" y="43"/>
                    <a:pt x="294" y="43"/>
                  </a:cubicBezTo>
                  <a:cubicBezTo>
                    <a:pt x="297" y="42"/>
                    <a:pt x="297" y="42"/>
                    <a:pt x="297" y="42"/>
                  </a:cubicBezTo>
                  <a:cubicBezTo>
                    <a:pt x="298" y="42"/>
                    <a:pt x="298" y="42"/>
                    <a:pt x="298" y="42"/>
                  </a:cubicBezTo>
                  <a:cubicBezTo>
                    <a:pt x="298" y="43"/>
                    <a:pt x="298" y="43"/>
                    <a:pt x="298" y="43"/>
                  </a:cubicBezTo>
                  <a:cubicBezTo>
                    <a:pt x="299" y="42"/>
                    <a:pt x="299" y="42"/>
                    <a:pt x="299" y="42"/>
                  </a:cubicBezTo>
                  <a:cubicBezTo>
                    <a:pt x="301" y="43"/>
                    <a:pt x="301" y="43"/>
                    <a:pt x="301" y="43"/>
                  </a:cubicBezTo>
                  <a:cubicBezTo>
                    <a:pt x="302" y="43"/>
                    <a:pt x="302" y="43"/>
                    <a:pt x="302" y="43"/>
                  </a:cubicBezTo>
                  <a:cubicBezTo>
                    <a:pt x="303" y="43"/>
                    <a:pt x="303" y="43"/>
                    <a:pt x="303" y="43"/>
                  </a:cubicBezTo>
                  <a:cubicBezTo>
                    <a:pt x="306" y="40"/>
                    <a:pt x="306" y="40"/>
                    <a:pt x="306" y="40"/>
                  </a:cubicBezTo>
                  <a:cubicBezTo>
                    <a:pt x="307" y="39"/>
                    <a:pt x="307" y="39"/>
                    <a:pt x="307" y="39"/>
                  </a:cubicBezTo>
                  <a:cubicBezTo>
                    <a:pt x="309" y="39"/>
                    <a:pt x="309" y="39"/>
                    <a:pt x="309" y="39"/>
                  </a:cubicBezTo>
                  <a:cubicBezTo>
                    <a:pt x="310" y="38"/>
                    <a:pt x="310" y="38"/>
                    <a:pt x="310" y="38"/>
                  </a:cubicBezTo>
                  <a:cubicBezTo>
                    <a:pt x="311" y="37"/>
                    <a:pt x="311" y="37"/>
                    <a:pt x="311" y="37"/>
                  </a:cubicBezTo>
                  <a:cubicBezTo>
                    <a:pt x="310" y="36"/>
                    <a:pt x="310" y="36"/>
                    <a:pt x="310" y="36"/>
                  </a:cubicBezTo>
                  <a:cubicBezTo>
                    <a:pt x="310" y="35"/>
                    <a:pt x="310" y="35"/>
                    <a:pt x="310" y="35"/>
                  </a:cubicBezTo>
                  <a:cubicBezTo>
                    <a:pt x="309" y="36"/>
                    <a:pt x="309" y="36"/>
                    <a:pt x="309" y="36"/>
                  </a:cubicBezTo>
                  <a:cubicBezTo>
                    <a:pt x="309" y="35"/>
                    <a:pt x="309" y="35"/>
                    <a:pt x="309" y="35"/>
                  </a:cubicBezTo>
                  <a:cubicBezTo>
                    <a:pt x="308" y="35"/>
                    <a:pt x="308" y="35"/>
                    <a:pt x="308" y="35"/>
                  </a:cubicBezTo>
                  <a:cubicBezTo>
                    <a:pt x="308" y="33"/>
                    <a:pt x="308" y="33"/>
                    <a:pt x="308" y="33"/>
                  </a:cubicBezTo>
                  <a:cubicBezTo>
                    <a:pt x="308" y="33"/>
                    <a:pt x="308" y="33"/>
                    <a:pt x="308" y="33"/>
                  </a:cubicBezTo>
                  <a:cubicBezTo>
                    <a:pt x="308" y="31"/>
                    <a:pt x="308" y="31"/>
                    <a:pt x="308" y="31"/>
                  </a:cubicBezTo>
                  <a:cubicBezTo>
                    <a:pt x="308" y="30"/>
                    <a:pt x="308" y="30"/>
                    <a:pt x="308" y="30"/>
                  </a:cubicBezTo>
                  <a:cubicBezTo>
                    <a:pt x="308" y="29"/>
                    <a:pt x="308" y="29"/>
                    <a:pt x="308" y="29"/>
                  </a:cubicBezTo>
                  <a:cubicBezTo>
                    <a:pt x="309" y="29"/>
                    <a:pt x="309" y="29"/>
                    <a:pt x="309" y="29"/>
                  </a:cubicBezTo>
                  <a:cubicBezTo>
                    <a:pt x="309" y="28"/>
                    <a:pt x="309" y="28"/>
                    <a:pt x="309" y="28"/>
                  </a:cubicBezTo>
                  <a:cubicBezTo>
                    <a:pt x="308" y="27"/>
                    <a:pt x="308" y="27"/>
                    <a:pt x="308" y="27"/>
                  </a:cubicBezTo>
                  <a:cubicBezTo>
                    <a:pt x="308" y="26"/>
                    <a:pt x="308" y="26"/>
                    <a:pt x="308" y="26"/>
                  </a:cubicBezTo>
                  <a:cubicBezTo>
                    <a:pt x="308" y="25"/>
                    <a:pt x="308" y="25"/>
                    <a:pt x="308" y="25"/>
                  </a:cubicBezTo>
                  <a:cubicBezTo>
                    <a:pt x="308" y="24"/>
                    <a:pt x="308" y="24"/>
                    <a:pt x="308" y="24"/>
                  </a:cubicBezTo>
                  <a:cubicBezTo>
                    <a:pt x="308" y="23"/>
                    <a:pt x="308" y="23"/>
                    <a:pt x="308" y="23"/>
                  </a:cubicBezTo>
                  <a:cubicBezTo>
                    <a:pt x="309" y="22"/>
                    <a:pt x="309" y="22"/>
                    <a:pt x="309" y="22"/>
                  </a:cubicBezTo>
                  <a:cubicBezTo>
                    <a:pt x="309" y="21"/>
                    <a:pt x="309" y="21"/>
                    <a:pt x="309" y="21"/>
                  </a:cubicBezTo>
                  <a:cubicBezTo>
                    <a:pt x="310" y="19"/>
                    <a:pt x="310" y="19"/>
                    <a:pt x="310" y="19"/>
                  </a:cubicBezTo>
                  <a:cubicBezTo>
                    <a:pt x="310" y="18"/>
                    <a:pt x="310" y="18"/>
                    <a:pt x="310" y="18"/>
                  </a:cubicBezTo>
                  <a:cubicBezTo>
                    <a:pt x="311" y="18"/>
                    <a:pt x="311" y="18"/>
                    <a:pt x="311" y="18"/>
                  </a:cubicBezTo>
                  <a:cubicBezTo>
                    <a:pt x="311" y="16"/>
                    <a:pt x="311" y="16"/>
                    <a:pt x="311" y="16"/>
                  </a:cubicBezTo>
                  <a:cubicBezTo>
                    <a:pt x="311" y="15"/>
                    <a:pt x="311" y="15"/>
                    <a:pt x="311" y="15"/>
                  </a:cubicBezTo>
                  <a:cubicBezTo>
                    <a:pt x="311" y="14"/>
                    <a:pt x="311" y="14"/>
                    <a:pt x="311" y="14"/>
                  </a:cubicBezTo>
                  <a:cubicBezTo>
                    <a:pt x="310" y="14"/>
                    <a:pt x="310" y="14"/>
                    <a:pt x="310" y="14"/>
                  </a:cubicBezTo>
                  <a:cubicBezTo>
                    <a:pt x="310" y="13"/>
                    <a:pt x="310" y="13"/>
                    <a:pt x="310" y="13"/>
                  </a:cubicBezTo>
                  <a:cubicBezTo>
                    <a:pt x="309" y="11"/>
                    <a:pt x="309" y="11"/>
                    <a:pt x="309" y="11"/>
                  </a:cubicBezTo>
                  <a:cubicBezTo>
                    <a:pt x="308" y="11"/>
                    <a:pt x="308" y="11"/>
                    <a:pt x="308" y="11"/>
                  </a:cubicBezTo>
                  <a:cubicBezTo>
                    <a:pt x="307" y="11"/>
                    <a:pt x="307" y="11"/>
                    <a:pt x="307" y="11"/>
                  </a:cubicBezTo>
                  <a:cubicBezTo>
                    <a:pt x="306" y="12"/>
                    <a:pt x="306" y="12"/>
                    <a:pt x="306" y="12"/>
                  </a:cubicBezTo>
                  <a:cubicBezTo>
                    <a:pt x="305" y="12"/>
                    <a:pt x="305" y="12"/>
                    <a:pt x="305" y="12"/>
                  </a:cubicBezTo>
                  <a:cubicBezTo>
                    <a:pt x="305" y="12"/>
                    <a:pt x="305" y="12"/>
                    <a:pt x="305" y="12"/>
                  </a:cubicBezTo>
                  <a:cubicBezTo>
                    <a:pt x="305" y="10"/>
                    <a:pt x="305" y="10"/>
                    <a:pt x="305" y="10"/>
                  </a:cubicBezTo>
                  <a:cubicBezTo>
                    <a:pt x="305" y="9"/>
                    <a:pt x="305" y="9"/>
                    <a:pt x="305" y="9"/>
                  </a:cubicBezTo>
                  <a:cubicBezTo>
                    <a:pt x="305" y="9"/>
                    <a:pt x="305" y="9"/>
                    <a:pt x="305" y="9"/>
                  </a:cubicBezTo>
                  <a:cubicBezTo>
                    <a:pt x="306" y="8"/>
                    <a:pt x="306" y="8"/>
                    <a:pt x="306" y="8"/>
                  </a:cubicBezTo>
                  <a:cubicBezTo>
                    <a:pt x="306" y="7"/>
                    <a:pt x="306" y="7"/>
                    <a:pt x="306" y="7"/>
                  </a:cubicBezTo>
                  <a:cubicBezTo>
                    <a:pt x="307" y="6"/>
                    <a:pt x="307" y="6"/>
                    <a:pt x="307" y="6"/>
                  </a:cubicBezTo>
                  <a:cubicBezTo>
                    <a:pt x="307" y="5"/>
                    <a:pt x="307" y="5"/>
                    <a:pt x="307" y="5"/>
                  </a:cubicBezTo>
                  <a:cubicBezTo>
                    <a:pt x="307" y="5"/>
                    <a:pt x="307" y="5"/>
                    <a:pt x="307" y="5"/>
                  </a:cubicBezTo>
                  <a:cubicBezTo>
                    <a:pt x="309" y="4"/>
                    <a:pt x="309" y="4"/>
                    <a:pt x="309" y="4"/>
                  </a:cubicBezTo>
                  <a:cubicBezTo>
                    <a:pt x="310" y="4"/>
                    <a:pt x="310" y="4"/>
                    <a:pt x="310" y="4"/>
                  </a:cubicBezTo>
                  <a:cubicBezTo>
                    <a:pt x="311" y="4"/>
                    <a:pt x="311" y="4"/>
                    <a:pt x="311" y="4"/>
                  </a:cubicBezTo>
                  <a:cubicBezTo>
                    <a:pt x="311" y="4"/>
                    <a:pt x="311" y="4"/>
                    <a:pt x="311" y="4"/>
                  </a:cubicBezTo>
                  <a:cubicBezTo>
                    <a:pt x="312" y="4"/>
                    <a:pt x="312" y="4"/>
                    <a:pt x="312" y="4"/>
                  </a:cubicBezTo>
                  <a:cubicBezTo>
                    <a:pt x="313" y="4"/>
                    <a:pt x="313" y="4"/>
                    <a:pt x="313" y="4"/>
                  </a:cubicBezTo>
                  <a:cubicBezTo>
                    <a:pt x="313" y="3"/>
                    <a:pt x="313" y="3"/>
                    <a:pt x="313" y="3"/>
                  </a:cubicBezTo>
                  <a:cubicBezTo>
                    <a:pt x="314" y="3"/>
                    <a:pt x="314" y="3"/>
                    <a:pt x="314" y="3"/>
                  </a:cubicBezTo>
                  <a:cubicBezTo>
                    <a:pt x="315" y="2"/>
                    <a:pt x="315" y="2"/>
                    <a:pt x="315" y="2"/>
                  </a:cubicBezTo>
                  <a:cubicBezTo>
                    <a:pt x="316" y="2"/>
                    <a:pt x="316" y="2"/>
                    <a:pt x="316" y="2"/>
                  </a:cubicBezTo>
                  <a:cubicBezTo>
                    <a:pt x="317" y="2"/>
                    <a:pt x="317" y="2"/>
                    <a:pt x="317" y="2"/>
                  </a:cubicBezTo>
                  <a:cubicBezTo>
                    <a:pt x="318" y="2"/>
                    <a:pt x="318" y="2"/>
                    <a:pt x="318" y="2"/>
                  </a:cubicBezTo>
                  <a:cubicBezTo>
                    <a:pt x="319" y="1"/>
                    <a:pt x="319" y="1"/>
                    <a:pt x="319" y="1"/>
                  </a:cubicBezTo>
                  <a:cubicBezTo>
                    <a:pt x="320" y="1"/>
                    <a:pt x="320" y="1"/>
                    <a:pt x="320" y="1"/>
                  </a:cubicBezTo>
                  <a:cubicBezTo>
                    <a:pt x="320" y="0"/>
                    <a:pt x="320" y="0"/>
                    <a:pt x="320" y="0"/>
                  </a:cubicBezTo>
                  <a:cubicBezTo>
                    <a:pt x="322" y="0"/>
                    <a:pt x="322" y="0"/>
                    <a:pt x="322" y="0"/>
                  </a:cubicBezTo>
                  <a:cubicBezTo>
                    <a:pt x="322" y="0"/>
                    <a:pt x="322" y="0"/>
                    <a:pt x="322" y="0"/>
                  </a:cubicBezTo>
                  <a:cubicBezTo>
                    <a:pt x="323" y="0"/>
                    <a:pt x="323" y="0"/>
                    <a:pt x="323" y="0"/>
                  </a:cubicBezTo>
                  <a:cubicBezTo>
                    <a:pt x="324" y="0"/>
                    <a:pt x="324" y="0"/>
                    <a:pt x="324" y="0"/>
                  </a:cubicBezTo>
                  <a:cubicBezTo>
                    <a:pt x="325" y="1"/>
                    <a:pt x="325" y="1"/>
                    <a:pt x="325" y="1"/>
                  </a:cubicBezTo>
                  <a:cubicBezTo>
                    <a:pt x="327" y="1"/>
                    <a:pt x="327" y="1"/>
                    <a:pt x="327" y="1"/>
                  </a:cubicBezTo>
                  <a:cubicBezTo>
                    <a:pt x="327" y="2"/>
                    <a:pt x="327" y="2"/>
                    <a:pt x="327" y="2"/>
                  </a:cubicBezTo>
                  <a:cubicBezTo>
                    <a:pt x="328" y="2"/>
                    <a:pt x="328" y="2"/>
                    <a:pt x="328" y="2"/>
                  </a:cubicBezTo>
                  <a:cubicBezTo>
                    <a:pt x="329" y="2"/>
                    <a:pt x="329" y="2"/>
                    <a:pt x="329" y="2"/>
                  </a:cubicBezTo>
                  <a:cubicBezTo>
                    <a:pt x="330" y="2"/>
                    <a:pt x="330" y="2"/>
                    <a:pt x="330" y="2"/>
                  </a:cubicBezTo>
                  <a:cubicBezTo>
                    <a:pt x="330" y="2"/>
                    <a:pt x="330" y="2"/>
                    <a:pt x="330" y="2"/>
                  </a:cubicBezTo>
                  <a:cubicBezTo>
                    <a:pt x="331" y="3"/>
                    <a:pt x="331" y="3"/>
                    <a:pt x="331" y="3"/>
                  </a:cubicBezTo>
                  <a:cubicBezTo>
                    <a:pt x="332" y="3"/>
                    <a:pt x="332" y="3"/>
                    <a:pt x="332" y="3"/>
                  </a:cubicBezTo>
                  <a:cubicBezTo>
                    <a:pt x="332" y="2"/>
                    <a:pt x="332" y="2"/>
                    <a:pt x="332" y="2"/>
                  </a:cubicBezTo>
                  <a:cubicBezTo>
                    <a:pt x="332" y="2"/>
                    <a:pt x="332" y="2"/>
                    <a:pt x="332" y="2"/>
                  </a:cubicBezTo>
                  <a:cubicBezTo>
                    <a:pt x="333" y="2"/>
                    <a:pt x="333" y="2"/>
                    <a:pt x="333" y="2"/>
                  </a:cubicBezTo>
                  <a:cubicBezTo>
                    <a:pt x="334" y="2"/>
                    <a:pt x="334" y="2"/>
                    <a:pt x="334" y="2"/>
                  </a:cubicBezTo>
                  <a:cubicBezTo>
                    <a:pt x="334" y="2"/>
                    <a:pt x="334" y="2"/>
                    <a:pt x="334" y="2"/>
                  </a:cubicBezTo>
                  <a:cubicBezTo>
                    <a:pt x="335" y="2"/>
                    <a:pt x="335" y="2"/>
                    <a:pt x="335" y="2"/>
                  </a:cubicBezTo>
                  <a:cubicBezTo>
                    <a:pt x="336" y="2"/>
                    <a:pt x="336" y="2"/>
                    <a:pt x="336" y="2"/>
                  </a:cubicBezTo>
                  <a:cubicBezTo>
                    <a:pt x="336" y="3"/>
                    <a:pt x="336" y="3"/>
                    <a:pt x="336" y="3"/>
                  </a:cubicBezTo>
                  <a:cubicBezTo>
                    <a:pt x="337" y="3"/>
                    <a:pt x="337" y="3"/>
                    <a:pt x="337" y="3"/>
                  </a:cubicBezTo>
                  <a:cubicBezTo>
                    <a:pt x="337" y="4"/>
                    <a:pt x="337" y="4"/>
                    <a:pt x="337" y="4"/>
                  </a:cubicBezTo>
                  <a:cubicBezTo>
                    <a:pt x="337" y="5"/>
                    <a:pt x="337" y="5"/>
                    <a:pt x="337" y="5"/>
                  </a:cubicBezTo>
                  <a:cubicBezTo>
                    <a:pt x="338" y="5"/>
                    <a:pt x="338" y="5"/>
                    <a:pt x="338" y="5"/>
                  </a:cubicBezTo>
                  <a:cubicBezTo>
                    <a:pt x="338" y="5"/>
                    <a:pt x="338" y="5"/>
                    <a:pt x="338" y="5"/>
                  </a:cubicBezTo>
                  <a:cubicBezTo>
                    <a:pt x="338" y="5"/>
                    <a:pt x="338" y="5"/>
                    <a:pt x="338" y="5"/>
                  </a:cubicBezTo>
                  <a:cubicBezTo>
                    <a:pt x="339" y="5"/>
                    <a:pt x="339" y="5"/>
                    <a:pt x="339" y="5"/>
                  </a:cubicBezTo>
                  <a:cubicBezTo>
                    <a:pt x="340" y="5"/>
                    <a:pt x="340" y="5"/>
                    <a:pt x="340" y="5"/>
                  </a:cubicBezTo>
                  <a:cubicBezTo>
                    <a:pt x="339" y="6"/>
                    <a:pt x="339" y="6"/>
                    <a:pt x="339" y="6"/>
                  </a:cubicBezTo>
                  <a:cubicBezTo>
                    <a:pt x="339" y="6"/>
                    <a:pt x="339" y="6"/>
                    <a:pt x="339" y="6"/>
                  </a:cubicBezTo>
                  <a:cubicBezTo>
                    <a:pt x="341" y="7"/>
                    <a:pt x="341" y="7"/>
                    <a:pt x="341" y="7"/>
                  </a:cubicBezTo>
                  <a:cubicBezTo>
                    <a:pt x="341" y="7"/>
                    <a:pt x="341" y="7"/>
                    <a:pt x="341" y="7"/>
                  </a:cubicBezTo>
                  <a:cubicBezTo>
                    <a:pt x="342" y="7"/>
                    <a:pt x="342" y="7"/>
                    <a:pt x="342" y="7"/>
                  </a:cubicBezTo>
                  <a:cubicBezTo>
                    <a:pt x="342" y="8"/>
                    <a:pt x="342" y="8"/>
                    <a:pt x="342" y="8"/>
                  </a:cubicBezTo>
                  <a:cubicBezTo>
                    <a:pt x="342" y="8"/>
                    <a:pt x="342" y="8"/>
                    <a:pt x="342" y="8"/>
                  </a:cubicBezTo>
                  <a:cubicBezTo>
                    <a:pt x="343" y="9"/>
                    <a:pt x="343" y="9"/>
                    <a:pt x="343" y="9"/>
                  </a:cubicBezTo>
                  <a:cubicBezTo>
                    <a:pt x="343" y="10"/>
                    <a:pt x="343" y="10"/>
                    <a:pt x="343" y="10"/>
                  </a:cubicBezTo>
                  <a:cubicBezTo>
                    <a:pt x="343" y="10"/>
                    <a:pt x="343" y="10"/>
                    <a:pt x="343" y="10"/>
                  </a:cubicBezTo>
                  <a:cubicBezTo>
                    <a:pt x="343" y="11"/>
                    <a:pt x="343" y="11"/>
                    <a:pt x="343" y="11"/>
                  </a:cubicBezTo>
                  <a:cubicBezTo>
                    <a:pt x="343" y="11"/>
                    <a:pt x="343" y="11"/>
                    <a:pt x="343" y="11"/>
                  </a:cubicBezTo>
                  <a:cubicBezTo>
                    <a:pt x="345" y="11"/>
                    <a:pt x="345" y="11"/>
                    <a:pt x="345" y="11"/>
                  </a:cubicBezTo>
                  <a:cubicBezTo>
                    <a:pt x="345" y="12"/>
                    <a:pt x="345" y="12"/>
                    <a:pt x="345" y="12"/>
                  </a:cubicBezTo>
                  <a:cubicBezTo>
                    <a:pt x="345" y="13"/>
                    <a:pt x="345" y="13"/>
                    <a:pt x="345" y="13"/>
                  </a:cubicBezTo>
                  <a:cubicBezTo>
                    <a:pt x="345" y="14"/>
                    <a:pt x="345" y="14"/>
                    <a:pt x="345" y="14"/>
                  </a:cubicBezTo>
                  <a:cubicBezTo>
                    <a:pt x="346" y="14"/>
                    <a:pt x="346" y="14"/>
                    <a:pt x="346" y="14"/>
                  </a:cubicBezTo>
                  <a:cubicBezTo>
                    <a:pt x="347" y="16"/>
                    <a:pt x="347" y="16"/>
                    <a:pt x="347" y="16"/>
                  </a:cubicBezTo>
                  <a:cubicBezTo>
                    <a:pt x="348" y="17"/>
                    <a:pt x="348" y="17"/>
                    <a:pt x="348" y="17"/>
                  </a:cubicBezTo>
                  <a:cubicBezTo>
                    <a:pt x="348" y="17"/>
                    <a:pt x="348" y="17"/>
                    <a:pt x="348" y="17"/>
                  </a:cubicBezTo>
                  <a:cubicBezTo>
                    <a:pt x="348" y="18"/>
                    <a:pt x="348" y="18"/>
                    <a:pt x="348" y="18"/>
                  </a:cubicBezTo>
                  <a:cubicBezTo>
                    <a:pt x="349" y="19"/>
                    <a:pt x="349" y="19"/>
                    <a:pt x="349" y="19"/>
                  </a:cubicBezTo>
                  <a:cubicBezTo>
                    <a:pt x="350" y="19"/>
                    <a:pt x="350" y="19"/>
                    <a:pt x="350" y="19"/>
                  </a:cubicBezTo>
                  <a:cubicBezTo>
                    <a:pt x="350" y="20"/>
                    <a:pt x="350" y="20"/>
                    <a:pt x="350" y="20"/>
                  </a:cubicBezTo>
                  <a:cubicBezTo>
                    <a:pt x="349" y="21"/>
                    <a:pt x="349" y="21"/>
                    <a:pt x="349" y="21"/>
                  </a:cubicBezTo>
                  <a:cubicBezTo>
                    <a:pt x="350" y="21"/>
                    <a:pt x="350" y="21"/>
                    <a:pt x="350" y="21"/>
                  </a:cubicBezTo>
                  <a:cubicBezTo>
                    <a:pt x="350" y="21"/>
                    <a:pt x="350" y="21"/>
                    <a:pt x="350" y="21"/>
                  </a:cubicBezTo>
                  <a:cubicBezTo>
                    <a:pt x="351" y="22"/>
                    <a:pt x="351" y="22"/>
                    <a:pt x="351" y="22"/>
                  </a:cubicBezTo>
                  <a:cubicBezTo>
                    <a:pt x="351" y="22"/>
                    <a:pt x="351" y="22"/>
                    <a:pt x="351" y="22"/>
                  </a:cubicBezTo>
                  <a:cubicBezTo>
                    <a:pt x="352" y="24"/>
                    <a:pt x="352" y="24"/>
                    <a:pt x="352" y="24"/>
                  </a:cubicBezTo>
                  <a:cubicBezTo>
                    <a:pt x="355" y="25"/>
                    <a:pt x="355" y="25"/>
                    <a:pt x="355" y="25"/>
                  </a:cubicBezTo>
                  <a:cubicBezTo>
                    <a:pt x="355" y="27"/>
                    <a:pt x="355" y="27"/>
                    <a:pt x="355" y="27"/>
                  </a:cubicBezTo>
                  <a:cubicBezTo>
                    <a:pt x="355" y="28"/>
                    <a:pt x="355" y="28"/>
                    <a:pt x="355" y="28"/>
                  </a:cubicBezTo>
                  <a:cubicBezTo>
                    <a:pt x="356" y="28"/>
                    <a:pt x="356" y="28"/>
                    <a:pt x="356" y="28"/>
                  </a:cubicBezTo>
                  <a:cubicBezTo>
                    <a:pt x="356" y="29"/>
                    <a:pt x="356" y="29"/>
                    <a:pt x="356" y="29"/>
                  </a:cubicBezTo>
                  <a:cubicBezTo>
                    <a:pt x="356" y="30"/>
                    <a:pt x="356" y="30"/>
                    <a:pt x="356" y="30"/>
                  </a:cubicBezTo>
                  <a:cubicBezTo>
                    <a:pt x="357" y="30"/>
                    <a:pt x="357" y="30"/>
                    <a:pt x="357" y="30"/>
                  </a:cubicBezTo>
                  <a:cubicBezTo>
                    <a:pt x="357" y="31"/>
                    <a:pt x="357" y="31"/>
                    <a:pt x="357" y="31"/>
                  </a:cubicBezTo>
                  <a:cubicBezTo>
                    <a:pt x="357" y="32"/>
                    <a:pt x="357" y="32"/>
                    <a:pt x="357" y="32"/>
                  </a:cubicBezTo>
                  <a:cubicBezTo>
                    <a:pt x="358" y="33"/>
                    <a:pt x="358" y="33"/>
                    <a:pt x="358" y="33"/>
                  </a:cubicBezTo>
                  <a:cubicBezTo>
                    <a:pt x="359" y="35"/>
                    <a:pt x="359" y="35"/>
                    <a:pt x="359" y="35"/>
                  </a:cubicBezTo>
                  <a:cubicBezTo>
                    <a:pt x="360" y="35"/>
                    <a:pt x="360" y="35"/>
                    <a:pt x="360" y="35"/>
                  </a:cubicBezTo>
                  <a:cubicBezTo>
                    <a:pt x="361" y="36"/>
                    <a:pt x="361" y="36"/>
                    <a:pt x="361" y="36"/>
                  </a:cubicBezTo>
                  <a:cubicBezTo>
                    <a:pt x="362" y="36"/>
                    <a:pt x="362" y="36"/>
                    <a:pt x="362" y="36"/>
                  </a:cubicBezTo>
                  <a:cubicBezTo>
                    <a:pt x="362" y="36"/>
                    <a:pt x="362" y="36"/>
                    <a:pt x="362" y="36"/>
                  </a:cubicBezTo>
                  <a:cubicBezTo>
                    <a:pt x="363" y="36"/>
                    <a:pt x="363" y="36"/>
                    <a:pt x="363" y="36"/>
                  </a:cubicBezTo>
                  <a:cubicBezTo>
                    <a:pt x="363" y="36"/>
                    <a:pt x="363" y="36"/>
                    <a:pt x="363" y="36"/>
                  </a:cubicBezTo>
                  <a:cubicBezTo>
                    <a:pt x="365" y="36"/>
                    <a:pt x="365" y="36"/>
                    <a:pt x="365" y="36"/>
                  </a:cubicBezTo>
                  <a:cubicBezTo>
                    <a:pt x="365" y="35"/>
                    <a:pt x="365" y="35"/>
                    <a:pt x="365" y="35"/>
                  </a:cubicBezTo>
                  <a:cubicBezTo>
                    <a:pt x="366" y="35"/>
                    <a:pt x="366" y="35"/>
                    <a:pt x="366" y="35"/>
                  </a:cubicBezTo>
                  <a:cubicBezTo>
                    <a:pt x="366" y="36"/>
                    <a:pt x="366" y="36"/>
                    <a:pt x="366" y="36"/>
                  </a:cubicBezTo>
                  <a:cubicBezTo>
                    <a:pt x="366" y="36"/>
                    <a:pt x="366" y="36"/>
                    <a:pt x="366" y="36"/>
                  </a:cubicBezTo>
                  <a:cubicBezTo>
                    <a:pt x="366" y="37"/>
                    <a:pt x="366" y="37"/>
                    <a:pt x="366" y="37"/>
                  </a:cubicBezTo>
                  <a:cubicBezTo>
                    <a:pt x="368" y="37"/>
                    <a:pt x="368" y="37"/>
                    <a:pt x="368" y="37"/>
                  </a:cubicBezTo>
                  <a:cubicBezTo>
                    <a:pt x="368" y="37"/>
                    <a:pt x="368" y="37"/>
                    <a:pt x="368" y="37"/>
                  </a:cubicBezTo>
                  <a:cubicBezTo>
                    <a:pt x="369" y="38"/>
                    <a:pt x="369" y="38"/>
                    <a:pt x="369" y="38"/>
                  </a:cubicBezTo>
                  <a:cubicBezTo>
                    <a:pt x="369" y="38"/>
                    <a:pt x="369" y="38"/>
                    <a:pt x="369" y="38"/>
                  </a:cubicBezTo>
                  <a:cubicBezTo>
                    <a:pt x="370" y="38"/>
                    <a:pt x="370" y="38"/>
                    <a:pt x="370" y="38"/>
                  </a:cubicBezTo>
                  <a:cubicBezTo>
                    <a:pt x="370" y="37"/>
                    <a:pt x="370" y="37"/>
                    <a:pt x="370" y="37"/>
                  </a:cubicBezTo>
                  <a:cubicBezTo>
                    <a:pt x="371" y="38"/>
                    <a:pt x="371" y="38"/>
                    <a:pt x="371" y="38"/>
                  </a:cubicBezTo>
                  <a:cubicBezTo>
                    <a:pt x="371" y="37"/>
                    <a:pt x="371" y="37"/>
                    <a:pt x="371" y="37"/>
                  </a:cubicBezTo>
                  <a:cubicBezTo>
                    <a:pt x="372" y="37"/>
                    <a:pt x="372" y="37"/>
                    <a:pt x="372" y="37"/>
                  </a:cubicBezTo>
                  <a:cubicBezTo>
                    <a:pt x="372" y="37"/>
                    <a:pt x="372" y="37"/>
                    <a:pt x="372" y="37"/>
                  </a:cubicBezTo>
                  <a:cubicBezTo>
                    <a:pt x="373" y="38"/>
                    <a:pt x="373" y="38"/>
                    <a:pt x="373" y="38"/>
                  </a:cubicBezTo>
                  <a:cubicBezTo>
                    <a:pt x="373" y="39"/>
                    <a:pt x="373" y="39"/>
                    <a:pt x="373" y="39"/>
                  </a:cubicBezTo>
                  <a:cubicBezTo>
                    <a:pt x="374" y="39"/>
                    <a:pt x="374" y="39"/>
                    <a:pt x="374" y="39"/>
                  </a:cubicBezTo>
                  <a:cubicBezTo>
                    <a:pt x="374" y="39"/>
                    <a:pt x="374" y="39"/>
                    <a:pt x="374" y="39"/>
                  </a:cubicBezTo>
                  <a:cubicBezTo>
                    <a:pt x="375" y="40"/>
                    <a:pt x="375" y="40"/>
                    <a:pt x="375" y="40"/>
                  </a:cubicBezTo>
                  <a:cubicBezTo>
                    <a:pt x="375" y="40"/>
                    <a:pt x="375" y="40"/>
                    <a:pt x="375" y="40"/>
                  </a:cubicBezTo>
                  <a:cubicBezTo>
                    <a:pt x="376" y="40"/>
                    <a:pt x="376" y="40"/>
                    <a:pt x="376" y="40"/>
                  </a:cubicBezTo>
                  <a:cubicBezTo>
                    <a:pt x="376" y="41"/>
                    <a:pt x="376" y="41"/>
                    <a:pt x="376" y="41"/>
                  </a:cubicBezTo>
                  <a:cubicBezTo>
                    <a:pt x="377" y="42"/>
                    <a:pt x="377" y="42"/>
                    <a:pt x="377" y="42"/>
                  </a:cubicBezTo>
                  <a:cubicBezTo>
                    <a:pt x="377" y="42"/>
                    <a:pt x="377" y="42"/>
                    <a:pt x="377" y="42"/>
                  </a:cubicBezTo>
                  <a:cubicBezTo>
                    <a:pt x="378" y="42"/>
                    <a:pt x="378" y="42"/>
                    <a:pt x="378" y="42"/>
                  </a:cubicBezTo>
                  <a:cubicBezTo>
                    <a:pt x="379" y="43"/>
                    <a:pt x="379" y="43"/>
                    <a:pt x="379" y="43"/>
                  </a:cubicBezTo>
                  <a:cubicBezTo>
                    <a:pt x="380" y="43"/>
                    <a:pt x="380" y="43"/>
                    <a:pt x="380" y="43"/>
                  </a:cubicBezTo>
                  <a:cubicBezTo>
                    <a:pt x="380" y="42"/>
                    <a:pt x="380" y="42"/>
                    <a:pt x="380" y="42"/>
                  </a:cubicBezTo>
                  <a:cubicBezTo>
                    <a:pt x="381" y="42"/>
                    <a:pt x="381" y="42"/>
                    <a:pt x="381" y="42"/>
                  </a:cubicBezTo>
                  <a:cubicBezTo>
                    <a:pt x="382" y="42"/>
                    <a:pt x="382" y="42"/>
                    <a:pt x="382" y="42"/>
                  </a:cubicBezTo>
                  <a:cubicBezTo>
                    <a:pt x="382" y="42"/>
                    <a:pt x="382" y="42"/>
                    <a:pt x="382" y="42"/>
                  </a:cubicBezTo>
                  <a:cubicBezTo>
                    <a:pt x="383" y="42"/>
                    <a:pt x="383" y="42"/>
                    <a:pt x="383" y="42"/>
                  </a:cubicBezTo>
                  <a:cubicBezTo>
                    <a:pt x="382" y="43"/>
                    <a:pt x="382" y="43"/>
                    <a:pt x="382" y="43"/>
                  </a:cubicBezTo>
                  <a:cubicBezTo>
                    <a:pt x="382" y="44"/>
                    <a:pt x="382" y="44"/>
                    <a:pt x="382" y="44"/>
                  </a:cubicBezTo>
                  <a:cubicBezTo>
                    <a:pt x="382" y="44"/>
                    <a:pt x="382" y="44"/>
                    <a:pt x="382" y="44"/>
                  </a:cubicBezTo>
                  <a:cubicBezTo>
                    <a:pt x="382" y="45"/>
                    <a:pt x="382" y="45"/>
                    <a:pt x="382" y="45"/>
                  </a:cubicBezTo>
                  <a:cubicBezTo>
                    <a:pt x="383" y="45"/>
                    <a:pt x="383" y="45"/>
                    <a:pt x="383" y="45"/>
                  </a:cubicBezTo>
                  <a:cubicBezTo>
                    <a:pt x="383" y="46"/>
                    <a:pt x="383" y="46"/>
                    <a:pt x="383" y="46"/>
                  </a:cubicBezTo>
                  <a:cubicBezTo>
                    <a:pt x="384" y="47"/>
                    <a:pt x="384" y="47"/>
                    <a:pt x="384" y="47"/>
                  </a:cubicBezTo>
                  <a:cubicBezTo>
                    <a:pt x="384" y="48"/>
                    <a:pt x="384" y="48"/>
                    <a:pt x="384" y="48"/>
                  </a:cubicBezTo>
                  <a:cubicBezTo>
                    <a:pt x="383" y="49"/>
                    <a:pt x="383" y="49"/>
                    <a:pt x="383" y="49"/>
                  </a:cubicBezTo>
                  <a:cubicBezTo>
                    <a:pt x="383" y="50"/>
                    <a:pt x="383" y="50"/>
                    <a:pt x="383" y="50"/>
                  </a:cubicBezTo>
                  <a:cubicBezTo>
                    <a:pt x="384" y="51"/>
                    <a:pt x="384" y="51"/>
                    <a:pt x="384" y="51"/>
                  </a:cubicBezTo>
                  <a:cubicBezTo>
                    <a:pt x="385" y="52"/>
                    <a:pt x="385" y="52"/>
                    <a:pt x="385" y="52"/>
                  </a:cubicBezTo>
                  <a:cubicBezTo>
                    <a:pt x="386" y="53"/>
                    <a:pt x="386" y="53"/>
                    <a:pt x="386" y="53"/>
                  </a:cubicBezTo>
                  <a:cubicBezTo>
                    <a:pt x="386" y="53"/>
                    <a:pt x="386" y="53"/>
                    <a:pt x="386" y="53"/>
                  </a:cubicBezTo>
                  <a:cubicBezTo>
                    <a:pt x="387" y="53"/>
                    <a:pt x="387" y="53"/>
                    <a:pt x="387" y="53"/>
                  </a:cubicBezTo>
                  <a:cubicBezTo>
                    <a:pt x="388" y="53"/>
                    <a:pt x="388" y="53"/>
                    <a:pt x="388" y="53"/>
                  </a:cubicBezTo>
                  <a:cubicBezTo>
                    <a:pt x="389" y="53"/>
                    <a:pt x="389" y="53"/>
                    <a:pt x="389" y="53"/>
                  </a:cubicBezTo>
                  <a:cubicBezTo>
                    <a:pt x="390" y="53"/>
                    <a:pt x="390" y="53"/>
                    <a:pt x="390" y="53"/>
                  </a:cubicBezTo>
                  <a:cubicBezTo>
                    <a:pt x="390" y="54"/>
                    <a:pt x="390" y="54"/>
                    <a:pt x="390" y="54"/>
                  </a:cubicBezTo>
                  <a:cubicBezTo>
                    <a:pt x="391" y="54"/>
                    <a:pt x="391" y="54"/>
                    <a:pt x="391" y="54"/>
                  </a:cubicBezTo>
                  <a:cubicBezTo>
                    <a:pt x="391" y="53"/>
                    <a:pt x="391" y="53"/>
                    <a:pt x="391" y="53"/>
                  </a:cubicBezTo>
                  <a:cubicBezTo>
                    <a:pt x="392" y="54"/>
                    <a:pt x="392" y="54"/>
                    <a:pt x="392" y="54"/>
                  </a:cubicBezTo>
                  <a:cubicBezTo>
                    <a:pt x="393" y="53"/>
                    <a:pt x="393" y="53"/>
                    <a:pt x="393" y="53"/>
                  </a:cubicBezTo>
                  <a:cubicBezTo>
                    <a:pt x="394" y="53"/>
                    <a:pt x="394" y="53"/>
                    <a:pt x="394" y="53"/>
                  </a:cubicBezTo>
                  <a:cubicBezTo>
                    <a:pt x="395" y="52"/>
                    <a:pt x="395" y="52"/>
                    <a:pt x="395" y="52"/>
                  </a:cubicBezTo>
                  <a:cubicBezTo>
                    <a:pt x="396" y="52"/>
                    <a:pt x="396" y="52"/>
                    <a:pt x="396" y="52"/>
                  </a:cubicBezTo>
                  <a:cubicBezTo>
                    <a:pt x="396" y="51"/>
                    <a:pt x="396" y="51"/>
                    <a:pt x="396" y="51"/>
                  </a:cubicBezTo>
                  <a:cubicBezTo>
                    <a:pt x="396" y="50"/>
                    <a:pt x="396" y="50"/>
                    <a:pt x="396" y="50"/>
                  </a:cubicBezTo>
                  <a:cubicBezTo>
                    <a:pt x="397" y="50"/>
                    <a:pt x="397" y="50"/>
                    <a:pt x="397" y="50"/>
                  </a:cubicBezTo>
                  <a:cubicBezTo>
                    <a:pt x="397" y="49"/>
                    <a:pt x="397" y="49"/>
                    <a:pt x="397" y="49"/>
                  </a:cubicBezTo>
                  <a:cubicBezTo>
                    <a:pt x="397" y="48"/>
                    <a:pt x="397" y="48"/>
                    <a:pt x="397" y="48"/>
                  </a:cubicBezTo>
                  <a:cubicBezTo>
                    <a:pt x="398" y="48"/>
                    <a:pt x="398" y="48"/>
                    <a:pt x="398" y="48"/>
                  </a:cubicBezTo>
                  <a:cubicBezTo>
                    <a:pt x="399" y="48"/>
                    <a:pt x="399" y="48"/>
                    <a:pt x="399" y="48"/>
                  </a:cubicBezTo>
                  <a:cubicBezTo>
                    <a:pt x="400" y="47"/>
                    <a:pt x="400" y="47"/>
                    <a:pt x="400" y="47"/>
                  </a:cubicBezTo>
                  <a:cubicBezTo>
                    <a:pt x="400" y="46"/>
                    <a:pt x="400" y="46"/>
                    <a:pt x="400" y="46"/>
                  </a:cubicBezTo>
                  <a:cubicBezTo>
                    <a:pt x="401" y="46"/>
                    <a:pt x="401" y="46"/>
                    <a:pt x="401" y="46"/>
                  </a:cubicBezTo>
                  <a:cubicBezTo>
                    <a:pt x="401" y="45"/>
                    <a:pt x="401" y="45"/>
                    <a:pt x="401" y="45"/>
                  </a:cubicBezTo>
                  <a:cubicBezTo>
                    <a:pt x="402" y="45"/>
                    <a:pt x="402" y="45"/>
                    <a:pt x="402" y="45"/>
                  </a:cubicBezTo>
                  <a:cubicBezTo>
                    <a:pt x="403" y="44"/>
                    <a:pt x="403" y="44"/>
                    <a:pt x="403" y="44"/>
                  </a:cubicBezTo>
                  <a:cubicBezTo>
                    <a:pt x="403" y="44"/>
                    <a:pt x="403" y="44"/>
                    <a:pt x="403" y="44"/>
                  </a:cubicBezTo>
                  <a:cubicBezTo>
                    <a:pt x="405" y="44"/>
                    <a:pt x="405" y="44"/>
                    <a:pt x="405" y="44"/>
                  </a:cubicBezTo>
                  <a:cubicBezTo>
                    <a:pt x="405" y="45"/>
                    <a:pt x="405" y="45"/>
                    <a:pt x="405" y="45"/>
                  </a:cubicBezTo>
                  <a:cubicBezTo>
                    <a:pt x="406" y="45"/>
                    <a:pt x="406" y="45"/>
                    <a:pt x="406" y="45"/>
                  </a:cubicBezTo>
                  <a:cubicBezTo>
                    <a:pt x="407" y="46"/>
                    <a:pt x="407" y="46"/>
                    <a:pt x="407" y="46"/>
                  </a:cubicBezTo>
                  <a:cubicBezTo>
                    <a:pt x="407" y="47"/>
                    <a:pt x="407" y="47"/>
                    <a:pt x="407" y="47"/>
                  </a:cubicBezTo>
                  <a:cubicBezTo>
                    <a:pt x="407" y="47"/>
                    <a:pt x="407" y="47"/>
                    <a:pt x="407" y="47"/>
                  </a:cubicBezTo>
                  <a:cubicBezTo>
                    <a:pt x="407" y="48"/>
                    <a:pt x="407" y="48"/>
                    <a:pt x="407" y="48"/>
                  </a:cubicBezTo>
                  <a:cubicBezTo>
                    <a:pt x="408" y="49"/>
                    <a:pt x="408" y="49"/>
                    <a:pt x="408" y="49"/>
                  </a:cubicBezTo>
                  <a:cubicBezTo>
                    <a:pt x="408" y="50"/>
                    <a:pt x="408" y="50"/>
                    <a:pt x="408" y="50"/>
                  </a:cubicBezTo>
                  <a:cubicBezTo>
                    <a:pt x="409" y="51"/>
                    <a:pt x="409" y="51"/>
                    <a:pt x="409" y="51"/>
                  </a:cubicBezTo>
                  <a:cubicBezTo>
                    <a:pt x="410" y="51"/>
                    <a:pt x="410" y="51"/>
                    <a:pt x="410" y="51"/>
                  </a:cubicBezTo>
                  <a:cubicBezTo>
                    <a:pt x="409" y="52"/>
                    <a:pt x="409" y="52"/>
                    <a:pt x="409" y="52"/>
                  </a:cubicBezTo>
                  <a:cubicBezTo>
                    <a:pt x="409" y="53"/>
                    <a:pt x="409" y="53"/>
                    <a:pt x="409" y="53"/>
                  </a:cubicBezTo>
                  <a:cubicBezTo>
                    <a:pt x="409" y="54"/>
                    <a:pt x="409" y="54"/>
                    <a:pt x="409" y="54"/>
                  </a:cubicBezTo>
                  <a:cubicBezTo>
                    <a:pt x="408" y="54"/>
                    <a:pt x="408" y="54"/>
                    <a:pt x="408" y="54"/>
                  </a:cubicBezTo>
                  <a:cubicBezTo>
                    <a:pt x="407" y="55"/>
                    <a:pt x="407" y="55"/>
                    <a:pt x="407" y="55"/>
                  </a:cubicBezTo>
                  <a:cubicBezTo>
                    <a:pt x="407" y="56"/>
                    <a:pt x="407" y="56"/>
                    <a:pt x="407" y="56"/>
                  </a:cubicBezTo>
                  <a:cubicBezTo>
                    <a:pt x="408" y="56"/>
                    <a:pt x="408" y="56"/>
                    <a:pt x="408" y="56"/>
                  </a:cubicBezTo>
                  <a:cubicBezTo>
                    <a:pt x="408" y="57"/>
                    <a:pt x="408" y="57"/>
                    <a:pt x="408" y="57"/>
                  </a:cubicBezTo>
                  <a:cubicBezTo>
                    <a:pt x="408" y="58"/>
                    <a:pt x="408" y="58"/>
                    <a:pt x="408" y="58"/>
                  </a:cubicBezTo>
                  <a:cubicBezTo>
                    <a:pt x="408" y="59"/>
                    <a:pt x="408" y="59"/>
                    <a:pt x="408" y="59"/>
                  </a:cubicBezTo>
                  <a:cubicBezTo>
                    <a:pt x="408" y="59"/>
                    <a:pt x="408" y="59"/>
                    <a:pt x="408" y="59"/>
                  </a:cubicBezTo>
                  <a:cubicBezTo>
                    <a:pt x="408" y="60"/>
                    <a:pt x="408" y="60"/>
                    <a:pt x="408" y="60"/>
                  </a:cubicBezTo>
                  <a:cubicBezTo>
                    <a:pt x="408" y="60"/>
                    <a:pt x="408" y="60"/>
                    <a:pt x="408" y="60"/>
                  </a:cubicBezTo>
                  <a:cubicBezTo>
                    <a:pt x="409" y="61"/>
                    <a:pt x="409" y="61"/>
                    <a:pt x="409" y="61"/>
                  </a:cubicBezTo>
                  <a:cubicBezTo>
                    <a:pt x="409" y="61"/>
                    <a:pt x="409" y="61"/>
                    <a:pt x="409" y="61"/>
                  </a:cubicBezTo>
                  <a:cubicBezTo>
                    <a:pt x="408" y="62"/>
                    <a:pt x="408" y="62"/>
                    <a:pt x="408" y="62"/>
                  </a:cubicBezTo>
                  <a:cubicBezTo>
                    <a:pt x="408" y="62"/>
                    <a:pt x="408" y="62"/>
                    <a:pt x="408" y="62"/>
                  </a:cubicBezTo>
                  <a:cubicBezTo>
                    <a:pt x="408" y="63"/>
                    <a:pt x="408" y="63"/>
                    <a:pt x="408" y="63"/>
                  </a:cubicBezTo>
                  <a:cubicBezTo>
                    <a:pt x="409" y="65"/>
                    <a:pt x="409" y="65"/>
                    <a:pt x="409" y="65"/>
                  </a:cubicBezTo>
                  <a:cubicBezTo>
                    <a:pt x="409" y="65"/>
                    <a:pt x="409" y="65"/>
                    <a:pt x="409" y="65"/>
                  </a:cubicBezTo>
                  <a:cubicBezTo>
                    <a:pt x="409" y="66"/>
                    <a:pt x="409" y="66"/>
                    <a:pt x="409" y="66"/>
                  </a:cubicBezTo>
                  <a:cubicBezTo>
                    <a:pt x="408" y="66"/>
                    <a:pt x="408" y="66"/>
                    <a:pt x="408" y="66"/>
                  </a:cubicBezTo>
                  <a:cubicBezTo>
                    <a:pt x="408" y="67"/>
                    <a:pt x="408" y="67"/>
                    <a:pt x="408" y="67"/>
                  </a:cubicBezTo>
                  <a:cubicBezTo>
                    <a:pt x="408" y="68"/>
                    <a:pt x="408" y="68"/>
                    <a:pt x="408" y="68"/>
                  </a:cubicBezTo>
                  <a:cubicBezTo>
                    <a:pt x="408" y="68"/>
                    <a:pt x="408" y="68"/>
                    <a:pt x="408" y="68"/>
                  </a:cubicBezTo>
                  <a:cubicBezTo>
                    <a:pt x="409" y="69"/>
                    <a:pt x="409" y="69"/>
                    <a:pt x="409" y="69"/>
                  </a:cubicBezTo>
                  <a:cubicBezTo>
                    <a:pt x="408" y="69"/>
                    <a:pt x="408" y="69"/>
                    <a:pt x="408" y="69"/>
                  </a:cubicBezTo>
                  <a:cubicBezTo>
                    <a:pt x="408" y="70"/>
                    <a:pt x="408" y="70"/>
                    <a:pt x="408" y="70"/>
                  </a:cubicBezTo>
                  <a:cubicBezTo>
                    <a:pt x="408" y="70"/>
                    <a:pt x="408" y="70"/>
                    <a:pt x="408" y="70"/>
                  </a:cubicBezTo>
                  <a:cubicBezTo>
                    <a:pt x="408" y="71"/>
                    <a:pt x="408" y="71"/>
                    <a:pt x="408" y="71"/>
                  </a:cubicBezTo>
                  <a:cubicBezTo>
                    <a:pt x="408" y="72"/>
                    <a:pt x="408" y="72"/>
                    <a:pt x="408" y="72"/>
                  </a:cubicBezTo>
                  <a:cubicBezTo>
                    <a:pt x="407" y="73"/>
                    <a:pt x="407" y="73"/>
                    <a:pt x="407" y="73"/>
                  </a:cubicBezTo>
                  <a:cubicBezTo>
                    <a:pt x="408" y="74"/>
                    <a:pt x="408" y="74"/>
                    <a:pt x="408" y="74"/>
                  </a:cubicBezTo>
                  <a:cubicBezTo>
                    <a:pt x="408" y="74"/>
                    <a:pt x="408" y="74"/>
                    <a:pt x="408" y="74"/>
                  </a:cubicBezTo>
                  <a:cubicBezTo>
                    <a:pt x="408" y="75"/>
                    <a:pt x="408" y="75"/>
                    <a:pt x="408" y="75"/>
                  </a:cubicBezTo>
                  <a:cubicBezTo>
                    <a:pt x="408" y="76"/>
                    <a:pt x="408" y="76"/>
                    <a:pt x="408" y="76"/>
                  </a:cubicBezTo>
                  <a:cubicBezTo>
                    <a:pt x="408" y="76"/>
                    <a:pt x="408" y="76"/>
                    <a:pt x="408" y="76"/>
                  </a:cubicBezTo>
                  <a:cubicBezTo>
                    <a:pt x="408" y="77"/>
                    <a:pt x="408" y="77"/>
                    <a:pt x="408" y="77"/>
                  </a:cubicBezTo>
                  <a:cubicBezTo>
                    <a:pt x="408" y="78"/>
                    <a:pt x="408" y="78"/>
                    <a:pt x="408" y="78"/>
                  </a:cubicBezTo>
                  <a:cubicBezTo>
                    <a:pt x="407" y="78"/>
                    <a:pt x="407" y="78"/>
                    <a:pt x="407" y="78"/>
                  </a:cubicBezTo>
                  <a:cubicBezTo>
                    <a:pt x="406" y="78"/>
                    <a:pt x="406" y="78"/>
                    <a:pt x="406" y="78"/>
                  </a:cubicBezTo>
                  <a:cubicBezTo>
                    <a:pt x="402" y="77"/>
                    <a:pt x="402" y="77"/>
                    <a:pt x="402" y="77"/>
                  </a:cubicBezTo>
                  <a:cubicBezTo>
                    <a:pt x="402" y="77"/>
                    <a:pt x="402" y="77"/>
                    <a:pt x="402" y="77"/>
                  </a:cubicBezTo>
                  <a:cubicBezTo>
                    <a:pt x="401" y="76"/>
                    <a:pt x="401" y="76"/>
                    <a:pt x="401" y="76"/>
                  </a:cubicBezTo>
                  <a:cubicBezTo>
                    <a:pt x="400" y="76"/>
                    <a:pt x="400" y="76"/>
                    <a:pt x="400" y="76"/>
                  </a:cubicBezTo>
                  <a:cubicBezTo>
                    <a:pt x="399" y="78"/>
                    <a:pt x="399" y="78"/>
                    <a:pt x="399" y="78"/>
                  </a:cubicBezTo>
                  <a:cubicBezTo>
                    <a:pt x="399" y="79"/>
                    <a:pt x="399" y="79"/>
                    <a:pt x="399" y="79"/>
                  </a:cubicBezTo>
                  <a:cubicBezTo>
                    <a:pt x="398" y="80"/>
                    <a:pt x="398" y="80"/>
                    <a:pt x="398" y="80"/>
                  </a:cubicBezTo>
                  <a:cubicBezTo>
                    <a:pt x="397" y="80"/>
                    <a:pt x="397" y="80"/>
                    <a:pt x="397" y="80"/>
                  </a:cubicBezTo>
                  <a:cubicBezTo>
                    <a:pt x="397" y="80"/>
                    <a:pt x="397" y="80"/>
                    <a:pt x="397" y="80"/>
                  </a:cubicBezTo>
                  <a:cubicBezTo>
                    <a:pt x="396" y="81"/>
                    <a:pt x="396" y="81"/>
                    <a:pt x="396" y="81"/>
                  </a:cubicBezTo>
                  <a:cubicBezTo>
                    <a:pt x="397" y="82"/>
                    <a:pt x="397" y="82"/>
                    <a:pt x="397" y="82"/>
                  </a:cubicBezTo>
                  <a:cubicBezTo>
                    <a:pt x="398" y="84"/>
                    <a:pt x="398" y="84"/>
                    <a:pt x="398" y="84"/>
                  </a:cubicBezTo>
                  <a:cubicBezTo>
                    <a:pt x="399" y="85"/>
                    <a:pt x="399" y="85"/>
                    <a:pt x="399" y="85"/>
                  </a:cubicBezTo>
                  <a:cubicBezTo>
                    <a:pt x="399" y="86"/>
                    <a:pt x="399" y="86"/>
                    <a:pt x="399" y="86"/>
                  </a:cubicBezTo>
                  <a:cubicBezTo>
                    <a:pt x="400" y="87"/>
                    <a:pt x="400" y="87"/>
                    <a:pt x="400" y="87"/>
                  </a:cubicBezTo>
                  <a:cubicBezTo>
                    <a:pt x="400" y="88"/>
                    <a:pt x="400" y="88"/>
                    <a:pt x="400" y="88"/>
                  </a:cubicBezTo>
                  <a:cubicBezTo>
                    <a:pt x="400" y="90"/>
                    <a:pt x="400" y="90"/>
                    <a:pt x="400" y="90"/>
                  </a:cubicBezTo>
                  <a:cubicBezTo>
                    <a:pt x="400" y="91"/>
                    <a:pt x="400" y="91"/>
                    <a:pt x="400" y="91"/>
                  </a:cubicBezTo>
                  <a:cubicBezTo>
                    <a:pt x="400" y="93"/>
                    <a:pt x="400" y="93"/>
                    <a:pt x="400" y="93"/>
                  </a:cubicBezTo>
                  <a:cubicBezTo>
                    <a:pt x="401" y="93"/>
                    <a:pt x="401" y="93"/>
                    <a:pt x="401" y="93"/>
                  </a:cubicBezTo>
                  <a:cubicBezTo>
                    <a:pt x="401" y="95"/>
                    <a:pt x="401" y="95"/>
                    <a:pt x="401" y="95"/>
                  </a:cubicBezTo>
                  <a:cubicBezTo>
                    <a:pt x="401" y="96"/>
                    <a:pt x="401" y="96"/>
                    <a:pt x="401" y="96"/>
                  </a:cubicBezTo>
                  <a:cubicBezTo>
                    <a:pt x="401" y="96"/>
                    <a:pt x="401" y="96"/>
                    <a:pt x="401" y="96"/>
                  </a:cubicBezTo>
                  <a:cubicBezTo>
                    <a:pt x="400" y="97"/>
                    <a:pt x="400" y="97"/>
                    <a:pt x="400" y="97"/>
                  </a:cubicBezTo>
                  <a:cubicBezTo>
                    <a:pt x="401" y="98"/>
                    <a:pt x="401" y="98"/>
                    <a:pt x="401" y="98"/>
                  </a:cubicBezTo>
                  <a:cubicBezTo>
                    <a:pt x="401" y="99"/>
                    <a:pt x="401" y="99"/>
                    <a:pt x="401" y="99"/>
                  </a:cubicBezTo>
                  <a:cubicBezTo>
                    <a:pt x="400" y="99"/>
                    <a:pt x="400" y="99"/>
                    <a:pt x="400" y="99"/>
                  </a:cubicBezTo>
                  <a:cubicBezTo>
                    <a:pt x="399" y="99"/>
                    <a:pt x="399" y="99"/>
                    <a:pt x="399" y="99"/>
                  </a:cubicBezTo>
                  <a:cubicBezTo>
                    <a:pt x="398" y="99"/>
                    <a:pt x="398" y="99"/>
                    <a:pt x="398" y="99"/>
                  </a:cubicBezTo>
                  <a:cubicBezTo>
                    <a:pt x="398" y="100"/>
                    <a:pt x="398" y="100"/>
                    <a:pt x="398" y="100"/>
                  </a:cubicBezTo>
                  <a:cubicBezTo>
                    <a:pt x="398" y="101"/>
                    <a:pt x="398" y="101"/>
                    <a:pt x="398" y="101"/>
                  </a:cubicBezTo>
                  <a:cubicBezTo>
                    <a:pt x="399" y="101"/>
                    <a:pt x="399" y="101"/>
                    <a:pt x="399" y="101"/>
                  </a:cubicBezTo>
                  <a:cubicBezTo>
                    <a:pt x="399" y="102"/>
                    <a:pt x="399" y="102"/>
                    <a:pt x="399" y="102"/>
                  </a:cubicBezTo>
                  <a:cubicBezTo>
                    <a:pt x="398" y="103"/>
                    <a:pt x="398" y="103"/>
                    <a:pt x="398" y="103"/>
                  </a:cubicBezTo>
                  <a:cubicBezTo>
                    <a:pt x="393" y="107"/>
                    <a:pt x="393" y="107"/>
                    <a:pt x="393" y="107"/>
                  </a:cubicBezTo>
                  <a:cubicBezTo>
                    <a:pt x="391" y="116"/>
                    <a:pt x="391" y="116"/>
                    <a:pt x="391" y="116"/>
                  </a:cubicBezTo>
                  <a:cubicBezTo>
                    <a:pt x="373" y="129"/>
                    <a:pt x="373" y="129"/>
                    <a:pt x="373" y="129"/>
                  </a:cubicBezTo>
                  <a:cubicBezTo>
                    <a:pt x="370" y="131"/>
                    <a:pt x="370" y="131"/>
                    <a:pt x="370" y="131"/>
                  </a:cubicBezTo>
                  <a:cubicBezTo>
                    <a:pt x="370" y="131"/>
                    <a:pt x="370" y="131"/>
                    <a:pt x="370" y="131"/>
                  </a:cubicBezTo>
                  <a:cubicBezTo>
                    <a:pt x="369" y="130"/>
                    <a:pt x="369" y="130"/>
                    <a:pt x="369" y="130"/>
                  </a:cubicBezTo>
                  <a:cubicBezTo>
                    <a:pt x="367" y="132"/>
                    <a:pt x="367" y="132"/>
                    <a:pt x="367" y="132"/>
                  </a:cubicBezTo>
                  <a:cubicBezTo>
                    <a:pt x="366" y="132"/>
                    <a:pt x="366" y="132"/>
                    <a:pt x="366" y="132"/>
                  </a:cubicBezTo>
                  <a:cubicBezTo>
                    <a:pt x="365" y="132"/>
                    <a:pt x="365" y="132"/>
                    <a:pt x="365" y="132"/>
                  </a:cubicBezTo>
                  <a:cubicBezTo>
                    <a:pt x="365" y="131"/>
                    <a:pt x="365" y="131"/>
                    <a:pt x="365" y="131"/>
                  </a:cubicBezTo>
                  <a:cubicBezTo>
                    <a:pt x="363" y="133"/>
                    <a:pt x="363" y="133"/>
                    <a:pt x="363" y="133"/>
                  </a:cubicBezTo>
                  <a:cubicBezTo>
                    <a:pt x="362" y="133"/>
                    <a:pt x="362" y="133"/>
                    <a:pt x="362" y="133"/>
                  </a:cubicBezTo>
                  <a:cubicBezTo>
                    <a:pt x="361" y="134"/>
                    <a:pt x="361" y="134"/>
                    <a:pt x="361" y="134"/>
                  </a:cubicBezTo>
                  <a:cubicBezTo>
                    <a:pt x="361" y="134"/>
                    <a:pt x="361" y="134"/>
                    <a:pt x="361" y="134"/>
                  </a:cubicBezTo>
                  <a:cubicBezTo>
                    <a:pt x="358" y="136"/>
                    <a:pt x="358" y="136"/>
                    <a:pt x="358" y="136"/>
                  </a:cubicBezTo>
                  <a:cubicBezTo>
                    <a:pt x="356" y="137"/>
                    <a:pt x="356" y="137"/>
                    <a:pt x="356" y="137"/>
                  </a:cubicBezTo>
                  <a:cubicBezTo>
                    <a:pt x="357" y="138"/>
                    <a:pt x="357" y="138"/>
                    <a:pt x="357" y="138"/>
                  </a:cubicBezTo>
                  <a:cubicBezTo>
                    <a:pt x="357" y="139"/>
                    <a:pt x="357" y="139"/>
                    <a:pt x="357" y="139"/>
                  </a:cubicBezTo>
                  <a:cubicBezTo>
                    <a:pt x="355" y="140"/>
                    <a:pt x="355" y="140"/>
                    <a:pt x="355" y="140"/>
                  </a:cubicBezTo>
                  <a:cubicBezTo>
                    <a:pt x="354" y="141"/>
                    <a:pt x="354" y="141"/>
                    <a:pt x="354" y="141"/>
                  </a:cubicBezTo>
                  <a:cubicBezTo>
                    <a:pt x="353" y="141"/>
                    <a:pt x="353" y="141"/>
                    <a:pt x="353" y="141"/>
                  </a:cubicBezTo>
                  <a:cubicBezTo>
                    <a:pt x="352" y="142"/>
                    <a:pt x="352" y="142"/>
                    <a:pt x="352" y="142"/>
                  </a:cubicBezTo>
                  <a:cubicBezTo>
                    <a:pt x="352" y="142"/>
                    <a:pt x="352" y="142"/>
                    <a:pt x="352" y="142"/>
                  </a:cubicBezTo>
                  <a:cubicBezTo>
                    <a:pt x="351" y="141"/>
                    <a:pt x="351" y="141"/>
                    <a:pt x="351" y="141"/>
                  </a:cubicBezTo>
                  <a:cubicBezTo>
                    <a:pt x="350" y="141"/>
                    <a:pt x="350" y="141"/>
                    <a:pt x="350" y="141"/>
                  </a:cubicBezTo>
                  <a:cubicBezTo>
                    <a:pt x="351" y="140"/>
                    <a:pt x="351" y="140"/>
                    <a:pt x="351" y="140"/>
                  </a:cubicBezTo>
                  <a:cubicBezTo>
                    <a:pt x="352" y="140"/>
                    <a:pt x="352" y="140"/>
                    <a:pt x="352" y="140"/>
                  </a:cubicBezTo>
                  <a:cubicBezTo>
                    <a:pt x="353" y="139"/>
                    <a:pt x="353" y="139"/>
                    <a:pt x="353" y="139"/>
                  </a:cubicBezTo>
                  <a:cubicBezTo>
                    <a:pt x="354" y="139"/>
                    <a:pt x="354" y="139"/>
                    <a:pt x="354" y="139"/>
                  </a:cubicBezTo>
                  <a:cubicBezTo>
                    <a:pt x="355" y="138"/>
                    <a:pt x="355" y="138"/>
                    <a:pt x="355" y="138"/>
                  </a:cubicBezTo>
                  <a:cubicBezTo>
                    <a:pt x="355" y="138"/>
                    <a:pt x="355" y="138"/>
                    <a:pt x="355" y="138"/>
                  </a:cubicBezTo>
                  <a:cubicBezTo>
                    <a:pt x="354" y="138"/>
                    <a:pt x="354" y="138"/>
                    <a:pt x="354" y="138"/>
                  </a:cubicBezTo>
                  <a:cubicBezTo>
                    <a:pt x="354" y="137"/>
                    <a:pt x="354" y="137"/>
                    <a:pt x="354" y="137"/>
                  </a:cubicBezTo>
                  <a:cubicBezTo>
                    <a:pt x="355" y="136"/>
                    <a:pt x="355" y="136"/>
                    <a:pt x="355" y="136"/>
                  </a:cubicBezTo>
                  <a:cubicBezTo>
                    <a:pt x="356" y="135"/>
                    <a:pt x="356" y="135"/>
                    <a:pt x="356" y="135"/>
                  </a:cubicBezTo>
                  <a:cubicBezTo>
                    <a:pt x="354" y="136"/>
                    <a:pt x="354" y="136"/>
                    <a:pt x="354" y="136"/>
                  </a:cubicBezTo>
                  <a:cubicBezTo>
                    <a:pt x="353" y="137"/>
                    <a:pt x="353" y="137"/>
                    <a:pt x="353" y="137"/>
                  </a:cubicBezTo>
                  <a:cubicBezTo>
                    <a:pt x="352" y="136"/>
                    <a:pt x="352" y="136"/>
                    <a:pt x="352" y="136"/>
                  </a:cubicBezTo>
                  <a:cubicBezTo>
                    <a:pt x="352" y="135"/>
                    <a:pt x="352" y="135"/>
                    <a:pt x="352" y="135"/>
                  </a:cubicBezTo>
                  <a:cubicBezTo>
                    <a:pt x="353" y="135"/>
                    <a:pt x="353" y="135"/>
                    <a:pt x="353" y="135"/>
                  </a:cubicBezTo>
                  <a:cubicBezTo>
                    <a:pt x="353" y="134"/>
                    <a:pt x="353" y="134"/>
                    <a:pt x="353" y="134"/>
                  </a:cubicBezTo>
                  <a:cubicBezTo>
                    <a:pt x="351" y="133"/>
                    <a:pt x="351" y="133"/>
                    <a:pt x="351" y="133"/>
                  </a:cubicBezTo>
                  <a:cubicBezTo>
                    <a:pt x="352" y="131"/>
                    <a:pt x="352" y="131"/>
                    <a:pt x="352" y="131"/>
                  </a:cubicBezTo>
                  <a:cubicBezTo>
                    <a:pt x="352" y="131"/>
                    <a:pt x="352" y="131"/>
                    <a:pt x="352" y="131"/>
                  </a:cubicBezTo>
                  <a:cubicBezTo>
                    <a:pt x="353" y="131"/>
                    <a:pt x="353" y="131"/>
                    <a:pt x="353" y="131"/>
                  </a:cubicBezTo>
                  <a:cubicBezTo>
                    <a:pt x="353" y="129"/>
                    <a:pt x="353" y="129"/>
                    <a:pt x="353" y="129"/>
                  </a:cubicBezTo>
                  <a:cubicBezTo>
                    <a:pt x="354" y="127"/>
                    <a:pt x="354" y="127"/>
                    <a:pt x="354" y="127"/>
                  </a:cubicBezTo>
                  <a:cubicBezTo>
                    <a:pt x="354" y="126"/>
                    <a:pt x="354" y="126"/>
                    <a:pt x="354" y="126"/>
                  </a:cubicBezTo>
                  <a:cubicBezTo>
                    <a:pt x="355" y="126"/>
                    <a:pt x="355" y="126"/>
                    <a:pt x="355" y="126"/>
                  </a:cubicBezTo>
                  <a:cubicBezTo>
                    <a:pt x="355" y="125"/>
                    <a:pt x="355" y="125"/>
                    <a:pt x="355" y="125"/>
                  </a:cubicBezTo>
                  <a:cubicBezTo>
                    <a:pt x="352" y="123"/>
                    <a:pt x="352" y="123"/>
                    <a:pt x="352" y="123"/>
                  </a:cubicBezTo>
                  <a:cubicBezTo>
                    <a:pt x="350" y="121"/>
                    <a:pt x="350" y="121"/>
                    <a:pt x="350" y="121"/>
                  </a:cubicBezTo>
                  <a:cubicBezTo>
                    <a:pt x="350" y="122"/>
                    <a:pt x="350" y="122"/>
                    <a:pt x="350" y="122"/>
                  </a:cubicBezTo>
                  <a:cubicBezTo>
                    <a:pt x="349" y="122"/>
                    <a:pt x="349" y="122"/>
                    <a:pt x="349" y="122"/>
                  </a:cubicBezTo>
                  <a:cubicBezTo>
                    <a:pt x="348" y="122"/>
                    <a:pt x="348" y="122"/>
                    <a:pt x="348" y="122"/>
                  </a:cubicBezTo>
                  <a:cubicBezTo>
                    <a:pt x="347" y="122"/>
                    <a:pt x="347" y="122"/>
                    <a:pt x="347" y="122"/>
                  </a:cubicBezTo>
                  <a:cubicBezTo>
                    <a:pt x="346" y="123"/>
                    <a:pt x="346" y="123"/>
                    <a:pt x="346" y="123"/>
                  </a:cubicBezTo>
                  <a:cubicBezTo>
                    <a:pt x="345" y="124"/>
                    <a:pt x="345" y="124"/>
                    <a:pt x="345" y="124"/>
                  </a:cubicBezTo>
                  <a:cubicBezTo>
                    <a:pt x="345" y="125"/>
                    <a:pt x="345" y="125"/>
                    <a:pt x="345" y="125"/>
                  </a:cubicBezTo>
                  <a:cubicBezTo>
                    <a:pt x="344" y="126"/>
                    <a:pt x="344" y="126"/>
                    <a:pt x="344" y="126"/>
                  </a:cubicBezTo>
                  <a:cubicBezTo>
                    <a:pt x="344" y="129"/>
                    <a:pt x="344" y="129"/>
                    <a:pt x="344" y="129"/>
                  </a:cubicBezTo>
                  <a:cubicBezTo>
                    <a:pt x="343" y="129"/>
                    <a:pt x="343" y="129"/>
                    <a:pt x="343" y="129"/>
                  </a:cubicBezTo>
                  <a:cubicBezTo>
                    <a:pt x="342" y="131"/>
                    <a:pt x="342" y="131"/>
                    <a:pt x="342" y="131"/>
                  </a:cubicBezTo>
                  <a:cubicBezTo>
                    <a:pt x="341" y="131"/>
                    <a:pt x="341" y="131"/>
                    <a:pt x="341" y="131"/>
                  </a:cubicBezTo>
                  <a:cubicBezTo>
                    <a:pt x="339" y="132"/>
                    <a:pt x="339" y="132"/>
                    <a:pt x="339" y="132"/>
                  </a:cubicBezTo>
                  <a:cubicBezTo>
                    <a:pt x="338" y="135"/>
                    <a:pt x="338" y="135"/>
                    <a:pt x="338" y="135"/>
                  </a:cubicBezTo>
                  <a:cubicBezTo>
                    <a:pt x="337" y="136"/>
                    <a:pt x="337" y="136"/>
                    <a:pt x="337" y="136"/>
                  </a:cubicBezTo>
                  <a:cubicBezTo>
                    <a:pt x="338" y="136"/>
                    <a:pt x="338" y="136"/>
                    <a:pt x="338" y="136"/>
                  </a:cubicBezTo>
                  <a:cubicBezTo>
                    <a:pt x="338" y="138"/>
                    <a:pt x="338" y="138"/>
                    <a:pt x="338" y="138"/>
                  </a:cubicBezTo>
                  <a:cubicBezTo>
                    <a:pt x="337" y="138"/>
                    <a:pt x="337" y="138"/>
                    <a:pt x="337" y="138"/>
                  </a:cubicBezTo>
                  <a:cubicBezTo>
                    <a:pt x="338" y="138"/>
                    <a:pt x="338" y="138"/>
                    <a:pt x="338" y="138"/>
                  </a:cubicBezTo>
                  <a:cubicBezTo>
                    <a:pt x="337" y="140"/>
                    <a:pt x="337" y="140"/>
                    <a:pt x="337" y="140"/>
                  </a:cubicBezTo>
                  <a:cubicBezTo>
                    <a:pt x="335" y="140"/>
                    <a:pt x="335" y="140"/>
                    <a:pt x="335" y="140"/>
                  </a:cubicBezTo>
                  <a:cubicBezTo>
                    <a:pt x="333" y="140"/>
                    <a:pt x="333" y="140"/>
                    <a:pt x="333" y="140"/>
                  </a:cubicBezTo>
                  <a:cubicBezTo>
                    <a:pt x="331" y="139"/>
                    <a:pt x="331" y="139"/>
                    <a:pt x="331" y="139"/>
                  </a:cubicBezTo>
                  <a:cubicBezTo>
                    <a:pt x="331" y="140"/>
                    <a:pt x="331" y="140"/>
                    <a:pt x="331" y="140"/>
                  </a:cubicBezTo>
                  <a:cubicBezTo>
                    <a:pt x="330" y="140"/>
                    <a:pt x="330" y="140"/>
                    <a:pt x="330" y="140"/>
                  </a:cubicBezTo>
                  <a:cubicBezTo>
                    <a:pt x="330" y="142"/>
                    <a:pt x="330" y="142"/>
                    <a:pt x="330" y="142"/>
                  </a:cubicBezTo>
                  <a:cubicBezTo>
                    <a:pt x="330" y="142"/>
                    <a:pt x="330" y="142"/>
                    <a:pt x="330" y="142"/>
                  </a:cubicBezTo>
                  <a:cubicBezTo>
                    <a:pt x="330" y="143"/>
                    <a:pt x="330" y="143"/>
                    <a:pt x="330" y="143"/>
                  </a:cubicBezTo>
                  <a:cubicBezTo>
                    <a:pt x="329" y="143"/>
                    <a:pt x="329" y="143"/>
                    <a:pt x="329" y="143"/>
                  </a:cubicBezTo>
                  <a:cubicBezTo>
                    <a:pt x="330" y="145"/>
                    <a:pt x="330" y="145"/>
                    <a:pt x="330" y="145"/>
                  </a:cubicBezTo>
                  <a:cubicBezTo>
                    <a:pt x="330" y="146"/>
                    <a:pt x="330" y="146"/>
                    <a:pt x="330" y="146"/>
                  </a:cubicBezTo>
                  <a:cubicBezTo>
                    <a:pt x="331" y="147"/>
                    <a:pt x="331" y="147"/>
                    <a:pt x="331" y="147"/>
                  </a:cubicBezTo>
                  <a:cubicBezTo>
                    <a:pt x="333" y="148"/>
                    <a:pt x="333" y="148"/>
                    <a:pt x="333" y="148"/>
                  </a:cubicBezTo>
                  <a:cubicBezTo>
                    <a:pt x="334" y="149"/>
                    <a:pt x="334" y="149"/>
                    <a:pt x="334" y="149"/>
                  </a:cubicBezTo>
                  <a:cubicBezTo>
                    <a:pt x="335" y="151"/>
                    <a:pt x="335" y="151"/>
                    <a:pt x="335" y="151"/>
                  </a:cubicBezTo>
                  <a:cubicBezTo>
                    <a:pt x="335" y="150"/>
                    <a:pt x="335" y="150"/>
                    <a:pt x="335" y="150"/>
                  </a:cubicBezTo>
                  <a:cubicBezTo>
                    <a:pt x="335" y="151"/>
                    <a:pt x="335" y="151"/>
                    <a:pt x="335" y="151"/>
                  </a:cubicBezTo>
                  <a:cubicBezTo>
                    <a:pt x="336" y="150"/>
                    <a:pt x="336" y="150"/>
                    <a:pt x="336" y="150"/>
                  </a:cubicBezTo>
                  <a:cubicBezTo>
                    <a:pt x="336" y="150"/>
                    <a:pt x="336" y="150"/>
                    <a:pt x="336" y="150"/>
                  </a:cubicBezTo>
                  <a:cubicBezTo>
                    <a:pt x="336" y="151"/>
                    <a:pt x="336" y="151"/>
                    <a:pt x="336" y="151"/>
                  </a:cubicBezTo>
                  <a:cubicBezTo>
                    <a:pt x="337" y="150"/>
                    <a:pt x="337" y="150"/>
                    <a:pt x="337" y="150"/>
                  </a:cubicBezTo>
                  <a:cubicBezTo>
                    <a:pt x="339" y="150"/>
                    <a:pt x="339" y="150"/>
                    <a:pt x="339" y="150"/>
                  </a:cubicBezTo>
                  <a:cubicBezTo>
                    <a:pt x="339" y="151"/>
                    <a:pt x="339" y="151"/>
                    <a:pt x="339" y="151"/>
                  </a:cubicBezTo>
                  <a:cubicBezTo>
                    <a:pt x="339" y="153"/>
                    <a:pt x="339" y="153"/>
                    <a:pt x="339" y="153"/>
                  </a:cubicBezTo>
                  <a:cubicBezTo>
                    <a:pt x="341" y="157"/>
                    <a:pt x="341" y="157"/>
                    <a:pt x="341" y="157"/>
                  </a:cubicBezTo>
                  <a:cubicBezTo>
                    <a:pt x="342" y="157"/>
                    <a:pt x="342" y="157"/>
                    <a:pt x="342" y="157"/>
                  </a:cubicBezTo>
                  <a:cubicBezTo>
                    <a:pt x="344" y="156"/>
                    <a:pt x="344" y="156"/>
                    <a:pt x="344" y="156"/>
                  </a:cubicBezTo>
                  <a:cubicBezTo>
                    <a:pt x="345" y="156"/>
                    <a:pt x="345" y="156"/>
                    <a:pt x="345" y="156"/>
                  </a:cubicBezTo>
                  <a:cubicBezTo>
                    <a:pt x="345" y="156"/>
                    <a:pt x="345" y="156"/>
                    <a:pt x="345" y="156"/>
                  </a:cubicBezTo>
                  <a:cubicBezTo>
                    <a:pt x="346" y="155"/>
                    <a:pt x="346" y="155"/>
                    <a:pt x="346" y="155"/>
                  </a:cubicBezTo>
                  <a:cubicBezTo>
                    <a:pt x="345" y="154"/>
                    <a:pt x="345" y="154"/>
                    <a:pt x="345" y="154"/>
                  </a:cubicBezTo>
                  <a:cubicBezTo>
                    <a:pt x="345" y="154"/>
                    <a:pt x="345" y="154"/>
                    <a:pt x="345" y="154"/>
                  </a:cubicBezTo>
                  <a:cubicBezTo>
                    <a:pt x="347" y="153"/>
                    <a:pt x="347" y="153"/>
                    <a:pt x="347" y="153"/>
                  </a:cubicBezTo>
                  <a:cubicBezTo>
                    <a:pt x="348" y="152"/>
                    <a:pt x="348" y="152"/>
                    <a:pt x="348" y="152"/>
                  </a:cubicBezTo>
                  <a:cubicBezTo>
                    <a:pt x="348" y="151"/>
                    <a:pt x="348" y="151"/>
                    <a:pt x="348" y="151"/>
                  </a:cubicBezTo>
                  <a:cubicBezTo>
                    <a:pt x="347" y="151"/>
                    <a:pt x="347" y="151"/>
                    <a:pt x="347" y="151"/>
                  </a:cubicBezTo>
                  <a:cubicBezTo>
                    <a:pt x="349" y="151"/>
                    <a:pt x="349" y="151"/>
                    <a:pt x="349" y="151"/>
                  </a:cubicBezTo>
                  <a:cubicBezTo>
                    <a:pt x="352" y="149"/>
                    <a:pt x="352" y="149"/>
                    <a:pt x="352" y="149"/>
                  </a:cubicBezTo>
                  <a:cubicBezTo>
                    <a:pt x="352" y="150"/>
                    <a:pt x="352" y="150"/>
                    <a:pt x="352" y="150"/>
                  </a:cubicBezTo>
                  <a:cubicBezTo>
                    <a:pt x="353" y="150"/>
                    <a:pt x="353" y="150"/>
                    <a:pt x="353" y="150"/>
                  </a:cubicBezTo>
                  <a:cubicBezTo>
                    <a:pt x="353" y="151"/>
                    <a:pt x="353" y="151"/>
                    <a:pt x="353" y="151"/>
                  </a:cubicBezTo>
                  <a:cubicBezTo>
                    <a:pt x="354" y="152"/>
                    <a:pt x="354" y="152"/>
                    <a:pt x="354" y="152"/>
                  </a:cubicBezTo>
                  <a:cubicBezTo>
                    <a:pt x="355" y="152"/>
                    <a:pt x="355" y="152"/>
                    <a:pt x="355" y="152"/>
                  </a:cubicBezTo>
                  <a:cubicBezTo>
                    <a:pt x="359" y="152"/>
                    <a:pt x="359" y="152"/>
                    <a:pt x="359" y="152"/>
                  </a:cubicBezTo>
                  <a:cubicBezTo>
                    <a:pt x="359" y="152"/>
                    <a:pt x="359" y="152"/>
                    <a:pt x="359" y="152"/>
                  </a:cubicBezTo>
                  <a:cubicBezTo>
                    <a:pt x="361" y="152"/>
                    <a:pt x="361" y="152"/>
                    <a:pt x="361" y="152"/>
                  </a:cubicBezTo>
                  <a:cubicBezTo>
                    <a:pt x="361" y="152"/>
                    <a:pt x="361" y="152"/>
                    <a:pt x="361" y="152"/>
                  </a:cubicBezTo>
                  <a:cubicBezTo>
                    <a:pt x="362" y="152"/>
                    <a:pt x="362" y="152"/>
                    <a:pt x="362" y="152"/>
                  </a:cubicBezTo>
                  <a:cubicBezTo>
                    <a:pt x="364" y="152"/>
                    <a:pt x="364" y="152"/>
                    <a:pt x="364" y="152"/>
                  </a:cubicBezTo>
                  <a:cubicBezTo>
                    <a:pt x="365" y="152"/>
                    <a:pt x="365" y="152"/>
                    <a:pt x="365" y="152"/>
                  </a:cubicBezTo>
                  <a:cubicBezTo>
                    <a:pt x="363" y="153"/>
                    <a:pt x="363" y="153"/>
                    <a:pt x="363" y="153"/>
                  </a:cubicBezTo>
                  <a:cubicBezTo>
                    <a:pt x="363" y="153"/>
                    <a:pt x="363" y="153"/>
                    <a:pt x="363" y="153"/>
                  </a:cubicBezTo>
                  <a:cubicBezTo>
                    <a:pt x="364" y="155"/>
                    <a:pt x="364" y="155"/>
                    <a:pt x="364" y="155"/>
                  </a:cubicBezTo>
                  <a:cubicBezTo>
                    <a:pt x="364" y="155"/>
                    <a:pt x="364" y="155"/>
                    <a:pt x="364" y="155"/>
                  </a:cubicBezTo>
                  <a:cubicBezTo>
                    <a:pt x="363" y="155"/>
                    <a:pt x="363" y="155"/>
                    <a:pt x="363" y="155"/>
                  </a:cubicBezTo>
                  <a:cubicBezTo>
                    <a:pt x="363" y="156"/>
                    <a:pt x="363" y="156"/>
                    <a:pt x="363" y="156"/>
                  </a:cubicBezTo>
                  <a:cubicBezTo>
                    <a:pt x="364" y="157"/>
                    <a:pt x="364" y="157"/>
                    <a:pt x="364" y="157"/>
                  </a:cubicBezTo>
                  <a:cubicBezTo>
                    <a:pt x="364" y="157"/>
                    <a:pt x="364" y="157"/>
                    <a:pt x="364" y="157"/>
                  </a:cubicBezTo>
                  <a:cubicBezTo>
                    <a:pt x="362" y="159"/>
                    <a:pt x="362" y="159"/>
                    <a:pt x="362" y="159"/>
                  </a:cubicBezTo>
                  <a:cubicBezTo>
                    <a:pt x="361" y="158"/>
                    <a:pt x="361" y="158"/>
                    <a:pt x="361" y="158"/>
                  </a:cubicBezTo>
                  <a:cubicBezTo>
                    <a:pt x="361" y="157"/>
                    <a:pt x="361" y="157"/>
                    <a:pt x="361" y="157"/>
                  </a:cubicBezTo>
                  <a:cubicBezTo>
                    <a:pt x="360" y="158"/>
                    <a:pt x="360" y="158"/>
                    <a:pt x="360" y="158"/>
                  </a:cubicBezTo>
                  <a:cubicBezTo>
                    <a:pt x="360" y="157"/>
                    <a:pt x="360" y="157"/>
                    <a:pt x="360" y="157"/>
                  </a:cubicBezTo>
                  <a:cubicBezTo>
                    <a:pt x="358" y="159"/>
                    <a:pt x="358" y="159"/>
                    <a:pt x="358" y="159"/>
                  </a:cubicBezTo>
                  <a:cubicBezTo>
                    <a:pt x="358" y="159"/>
                    <a:pt x="358" y="159"/>
                    <a:pt x="358" y="159"/>
                  </a:cubicBezTo>
                  <a:cubicBezTo>
                    <a:pt x="356" y="160"/>
                    <a:pt x="356" y="160"/>
                    <a:pt x="356" y="160"/>
                  </a:cubicBezTo>
                  <a:cubicBezTo>
                    <a:pt x="355" y="159"/>
                    <a:pt x="355" y="159"/>
                    <a:pt x="355" y="159"/>
                  </a:cubicBezTo>
                  <a:cubicBezTo>
                    <a:pt x="355" y="160"/>
                    <a:pt x="355" y="160"/>
                    <a:pt x="355" y="160"/>
                  </a:cubicBezTo>
                  <a:cubicBezTo>
                    <a:pt x="354" y="159"/>
                    <a:pt x="354" y="159"/>
                    <a:pt x="354" y="159"/>
                  </a:cubicBezTo>
                  <a:cubicBezTo>
                    <a:pt x="353" y="160"/>
                    <a:pt x="353" y="160"/>
                    <a:pt x="353" y="160"/>
                  </a:cubicBezTo>
                  <a:cubicBezTo>
                    <a:pt x="354" y="161"/>
                    <a:pt x="354" y="161"/>
                    <a:pt x="354" y="161"/>
                  </a:cubicBezTo>
                  <a:cubicBezTo>
                    <a:pt x="354" y="161"/>
                    <a:pt x="354" y="161"/>
                    <a:pt x="354" y="161"/>
                  </a:cubicBezTo>
                  <a:cubicBezTo>
                    <a:pt x="353" y="162"/>
                    <a:pt x="353" y="162"/>
                    <a:pt x="353" y="162"/>
                  </a:cubicBezTo>
                  <a:cubicBezTo>
                    <a:pt x="353" y="163"/>
                    <a:pt x="353" y="163"/>
                    <a:pt x="353" y="163"/>
                  </a:cubicBezTo>
                  <a:cubicBezTo>
                    <a:pt x="351" y="163"/>
                    <a:pt x="351" y="163"/>
                    <a:pt x="351" y="163"/>
                  </a:cubicBezTo>
                  <a:cubicBezTo>
                    <a:pt x="350" y="164"/>
                    <a:pt x="350" y="164"/>
                    <a:pt x="350" y="164"/>
                  </a:cubicBezTo>
                  <a:cubicBezTo>
                    <a:pt x="350" y="165"/>
                    <a:pt x="350" y="165"/>
                    <a:pt x="350" y="165"/>
                  </a:cubicBezTo>
                  <a:cubicBezTo>
                    <a:pt x="351" y="166"/>
                    <a:pt x="351" y="166"/>
                    <a:pt x="351" y="166"/>
                  </a:cubicBezTo>
                  <a:cubicBezTo>
                    <a:pt x="350" y="167"/>
                    <a:pt x="350" y="167"/>
                    <a:pt x="350" y="167"/>
                  </a:cubicBezTo>
                  <a:cubicBezTo>
                    <a:pt x="350" y="167"/>
                    <a:pt x="350" y="167"/>
                    <a:pt x="350" y="167"/>
                  </a:cubicBezTo>
                  <a:cubicBezTo>
                    <a:pt x="348" y="168"/>
                    <a:pt x="348" y="168"/>
                    <a:pt x="348" y="168"/>
                  </a:cubicBezTo>
                  <a:cubicBezTo>
                    <a:pt x="348" y="169"/>
                    <a:pt x="348" y="169"/>
                    <a:pt x="348" y="169"/>
                  </a:cubicBezTo>
                  <a:cubicBezTo>
                    <a:pt x="347" y="168"/>
                    <a:pt x="347" y="168"/>
                    <a:pt x="347" y="168"/>
                  </a:cubicBezTo>
                  <a:cubicBezTo>
                    <a:pt x="347" y="170"/>
                    <a:pt x="347" y="170"/>
                    <a:pt x="347" y="170"/>
                  </a:cubicBezTo>
                  <a:cubicBezTo>
                    <a:pt x="347" y="172"/>
                    <a:pt x="347" y="172"/>
                    <a:pt x="347" y="172"/>
                  </a:cubicBezTo>
                  <a:cubicBezTo>
                    <a:pt x="347" y="174"/>
                    <a:pt x="347" y="174"/>
                    <a:pt x="347" y="174"/>
                  </a:cubicBezTo>
                  <a:cubicBezTo>
                    <a:pt x="347" y="177"/>
                    <a:pt x="347" y="177"/>
                    <a:pt x="347" y="177"/>
                  </a:cubicBezTo>
                  <a:cubicBezTo>
                    <a:pt x="347" y="177"/>
                    <a:pt x="347" y="177"/>
                    <a:pt x="347" y="177"/>
                  </a:cubicBezTo>
                  <a:cubicBezTo>
                    <a:pt x="351" y="178"/>
                    <a:pt x="351" y="178"/>
                    <a:pt x="351" y="178"/>
                  </a:cubicBezTo>
                  <a:cubicBezTo>
                    <a:pt x="351" y="179"/>
                    <a:pt x="351" y="179"/>
                    <a:pt x="351" y="179"/>
                  </a:cubicBezTo>
                  <a:cubicBezTo>
                    <a:pt x="351" y="179"/>
                    <a:pt x="351" y="179"/>
                    <a:pt x="351" y="179"/>
                  </a:cubicBezTo>
                  <a:cubicBezTo>
                    <a:pt x="355" y="180"/>
                    <a:pt x="355" y="180"/>
                    <a:pt x="355" y="180"/>
                  </a:cubicBezTo>
                  <a:cubicBezTo>
                    <a:pt x="357" y="184"/>
                    <a:pt x="357" y="184"/>
                    <a:pt x="357" y="184"/>
                  </a:cubicBezTo>
                  <a:cubicBezTo>
                    <a:pt x="357" y="185"/>
                    <a:pt x="357" y="185"/>
                    <a:pt x="357" y="185"/>
                  </a:cubicBezTo>
                  <a:cubicBezTo>
                    <a:pt x="357" y="186"/>
                    <a:pt x="357" y="186"/>
                    <a:pt x="357" y="186"/>
                  </a:cubicBezTo>
                  <a:cubicBezTo>
                    <a:pt x="358" y="186"/>
                    <a:pt x="358" y="186"/>
                    <a:pt x="358" y="186"/>
                  </a:cubicBezTo>
                  <a:cubicBezTo>
                    <a:pt x="358" y="188"/>
                    <a:pt x="358" y="188"/>
                    <a:pt x="358" y="188"/>
                  </a:cubicBezTo>
                  <a:cubicBezTo>
                    <a:pt x="360" y="190"/>
                    <a:pt x="360" y="190"/>
                    <a:pt x="360" y="190"/>
                  </a:cubicBezTo>
                  <a:cubicBezTo>
                    <a:pt x="360" y="192"/>
                    <a:pt x="360" y="192"/>
                    <a:pt x="360" y="192"/>
                  </a:cubicBezTo>
                  <a:cubicBezTo>
                    <a:pt x="362" y="194"/>
                    <a:pt x="362" y="194"/>
                    <a:pt x="362" y="194"/>
                  </a:cubicBezTo>
                  <a:cubicBezTo>
                    <a:pt x="363" y="195"/>
                    <a:pt x="363" y="195"/>
                    <a:pt x="363" y="195"/>
                  </a:cubicBezTo>
                  <a:cubicBezTo>
                    <a:pt x="365" y="195"/>
                    <a:pt x="365" y="195"/>
                    <a:pt x="365" y="195"/>
                  </a:cubicBezTo>
                  <a:cubicBezTo>
                    <a:pt x="365" y="195"/>
                    <a:pt x="365" y="195"/>
                    <a:pt x="365" y="195"/>
                  </a:cubicBezTo>
                  <a:cubicBezTo>
                    <a:pt x="365" y="196"/>
                    <a:pt x="365" y="196"/>
                    <a:pt x="365" y="196"/>
                  </a:cubicBezTo>
                  <a:cubicBezTo>
                    <a:pt x="367" y="197"/>
                    <a:pt x="367" y="197"/>
                    <a:pt x="367" y="197"/>
                  </a:cubicBezTo>
                  <a:cubicBezTo>
                    <a:pt x="368" y="198"/>
                    <a:pt x="368" y="198"/>
                    <a:pt x="368" y="198"/>
                  </a:cubicBezTo>
                  <a:cubicBezTo>
                    <a:pt x="368" y="200"/>
                    <a:pt x="368" y="200"/>
                    <a:pt x="368" y="200"/>
                  </a:cubicBezTo>
                  <a:cubicBezTo>
                    <a:pt x="368" y="200"/>
                    <a:pt x="368" y="200"/>
                    <a:pt x="368" y="200"/>
                  </a:cubicBezTo>
                  <a:cubicBezTo>
                    <a:pt x="365" y="199"/>
                    <a:pt x="365" y="199"/>
                    <a:pt x="365" y="199"/>
                  </a:cubicBezTo>
                  <a:cubicBezTo>
                    <a:pt x="363" y="200"/>
                    <a:pt x="363" y="200"/>
                    <a:pt x="363" y="200"/>
                  </a:cubicBezTo>
                  <a:cubicBezTo>
                    <a:pt x="362" y="199"/>
                    <a:pt x="362" y="199"/>
                    <a:pt x="362" y="199"/>
                  </a:cubicBezTo>
                  <a:cubicBezTo>
                    <a:pt x="361" y="199"/>
                    <a:pt x="361" y="199"/>
                    <a:pt x="361" y="199"/>
                  </a:cubicBezTo>
                  <a:cubicBezTo>
                    <a:pt x="360" y="198"/>
                    <a:pt x="360" y="198"/>
                    <a:pt x="360" y="198"/>
                  </a:cubicBezTo>
                  <a:cubicBezTo>
                    <a:pt x="358" y="198"/>
                    <a:pt x="358" y="198"/>
                    <a:pt x="358" y="198"/>
                  </a:cubicBezTo>
                  <a:cubicBezTo>
                    <a:pt x="357" y="199"/>
                    <a:pt x="357" y="199"/>
                    <a:pt x="357" y="199"/>
                  </a:cubicBezTo>
                  <a:cubicBezTo>
                    <a:pt x="356" y="199"/>
                    <a:pt x="356" y="199"/>
                    <a:pt x="356" y="199"/>
                  </a:cubicBezTo>
                  <a:cubicBezTo>
                    <a:pt x="355" y="198"/>
                    <a:pt x="355" y="198"/>
                    <a:pt x="355" y="198"/>
                  </a:cubicBezTo>
                  <a:cubicBezTo>
                    <a:pt x="354" y="196"/>
                    <a:pt x="354" y="196"/>
                    <a:pt x="354" y="196"/>
                  </a:cubicBezTo>
                  <a:cubicBezTo>
                    <a:pt x="353" y="197"/>
                    <a:pt x="353" y="197"/>
                    <a:pt x="353" y="197"/>
                  </a:cubicBezTo>
                  <a:cubicBezTo>
                    <a:pt x="352" y="196"/>
                    <a:pt x="352" y="196"/>
                    <a:pt x="352" y="196"/>
                  </a:cubicBezTo>
                  <a:cubicBezTo>
                    <a:pt x="351" y="197"/>
                    <a:pt x="351" y="197"/>
                    <a:pt x="351" y="197"/>
                  </a:cubicBezTo>
                  <a:cubicBezTo>
                    <a:pt x="350" y="197"/>
                    <a:pt x="350" y="197"/>
                    <a:pt x="350" y="197"/>
                  </a:cubicBezTo>
                  <a:cubicBezTo>
                    <a:pt x="350" y="196"/>
                    <a:pt x="350" y="196"/>
                    <a:pt x="350" y="196"/>
                  </a:cubicBezTo>
                  <a:cubicBezTo>
                    <a:pt x="349" y="197"/>
                    <a:pt x="349" y="197"/>
                    <a:pt x="349" y="197"/>
                  </a:cubicBezTo>
                  <a:cubicBezTo>
                    <a:pt x="347" y="200"/>
                    <a:pt x="347" y="200"/>
                    <a:pt x="347" y="200"/>
                  </a:cubicBezTo>
                  <a:cubicBezTo>
                    <a:pt x="349" y="198"/>
                    <a:pt x="349" y="198"/>
                    <a:pt x="349" y="198"/>
                  </a:cubicBezTo>
                  <a:cubicBezTo>
                    <a:pt x="350" y="197"/>
                    <a:pt x="350" y="197"/>
                    <a:pt x="350" y="197"/>
                  </a:cubicBezTo>
                  <a:cubicBezTo>
                    <a:pt x="352" y="197"/>
                    <a:pt x="352" y="197"/>
                    <a:pt x="352" y="197"/>
                  </a:cubicBezTo>
                  <a:cubicBezTo>
                    <a:pt x="353" y="197"/>
                    <a:pt x="353" y="197"/>
                    <a:pt x="353" y="197"/>
                  </a:cubicBezTo>
                  <a:cubicBezTo>
                    <a:pt x="354" y="197"/>
                    <a:pt x="354" y="197"/>
                    <a:pt x="354" y="197"/>
                  </a:cubicBezTo>
                  <a:cubicBezTo>
                    <a:pt x="354" y="198"/>
                    <a:pt x="354" y="198"/>
                    <a:pt x="354" y="198"/>
                  </a:cubicBezTo>
                  <a:cubicBezTo>
                    <a:pt x="356" y="199"/>
                    <a:pt x="356" y="199"/>
                    <a:pt x="356" y="199"/>
                  </a:cubicBezTo>
                  <a:cubicBezTo>
                    <a:pt x="357" y="200"/>
                    <a:pt x="357" y="200"/>
                    <a:pt x="357" y="200"/>
                  </a:cubicBezTo>
                  <a:cubicBezTo>
                    <a:pt x="359" y="198"/>
                    <a:pt x="359" y="198"/>
                    <a:pt x="359" y="198"/>
                  </a:cubicBezTo>
                  <a:cubicBezTo>
                    <a:pt x="360" y="198"/>
                    <a:pt x="360" y="198"/>
                    <a:pt x="360" y="198"/>
                  </a:cubicBezTo>
                  <a:cubicBezTo>
                    <a:pt x="362" y="201"/>
                    <a:pt x="362" y="201"/>
                    <a:pt x="362" y="201"/>
                  </a:cubicBezTo>
                  <a:cubicBezTo>
                    <a:pt x="364" y="202"/>
                    <a:pt x="364" y="202"/>
                    <a:pt x="364" y="202"/>
                  </a:cubicBezTo>
                  <a:cubicBezTo>
                    <a:pt x="368" y="204"/>
                    <a:pt x="368" y="204"/>
                    <a:pt x="368" y="204"/>
                  </a:cubicBezTo>
                  <a:cubicBezTo>
                    <a:pt x="369" y="206"/>
                    <a:pt x="369" y="206"/>
                    <a:pt x="369" y="206"/>
                  </a:cubicBezTo>
                  <a:cubicBezTo>
                    <a:pt x="369" y="207"/>
                    <a:pt x="369" y="207"/>
                    <a:pt x="369" y="207"/>
                  </a:cubicBezTo>
                  <a:cubicBezTo>
                    <a:pt x="367" y="207"/>
                    <a:pt x="367" y="207"/>
                    <a:pt x="367" y="207"/>
                  </a:cubicBezTo>
                  <a:cubicBezTo>
                    <a:pt x="366" y="209"/>
                    <a:pt x="366" y="209"/>
                    <a:pt x="366" y="209"/>
                  </a:cubicBezTo>
                  <a:cubicBezTo>
                    <a:pt x="365" y="209"/>
                    <a:pt x="365" y="209"/>
                    <a:pt x="365" y="209"/>
                  </a:cubicBezTo>
                  <a:cubicBezTo>
                    <a:pt x="365" y="210"/>
                    <a:pt x="365" y="210"/>
                    <a:pt x="365" y="210"/>
                  </a:cubicBezTo>
                  <a:cubicBezTo>
                    <a:pt x="364" y="211"/>
                    <a:pt x="364" y="211"/>
                    <a:pt x="364" y="211"/>
                  </a:cubicBezTo>
                  <a:cubicBezTo>
                    <a:pt x="363" y="211"/>
                    <a:pt x="363" y="211"/>
                    <a:pt x="363" y="211"/>
                  </a:cubicBezTo>
                  <a:cubicBezTo>
                    <a:pt x="362" y="210"/>
                    <a:pt x="362" y="210"/>
                    <a:pt x="362" y="210"/>
                  </a:cubicBezTo>
                  <a:cubicBezTo>
                    <a:pt x="361" y="211"/>
                    <a:pt x="361" y="211"/>
                    <a:pt x="361" y="211"/>
                  </a:cubicBezTo>
                  <a:cubicBezTo>
                    <a:pt x="360" y="211"/>
                    <a:pt x="360" y="211"/>
                    <a:pt x="360" y="211"/>
                  </a:cubicBezTo>
                  <a:cubicBezTo>
                    <a:pt x="359" y="212"/>
                    <a:pt x="359" y="212"/>
                    <a:pt x="359" y="212"/>
                  </a:cubicBezTo>
                  <a:cubicBezTo>
                    <a:pt x="359" y="214"/>
                    <a:pt x="359" y="214"/>
                    <a:pt x="359" y="214"/>
                  </a:cubicBezTo>
                  <a:cubicBezTo>
                    <a:pt x="359" y="213"/>
                    <a:pt x="359" y="213"/>
                    <a:pt x="359" y="213"/>
                  </a:cubicBezTo>
                  <a:cubicBezTo>
                    <a:pt x="360" y="212"/>
                    <a:pt x="360" y="212"/>
                    <a:pt x="360" y="212"/>
                  </a:cubicBezTo>
                  <a:cubicBezTo>
                    <a:pt x="362" y="211"/>
                    <a:pt x="362" y="211"/>
                    <a:pt x="362" y="211"/>
                  </a:cubicBezTo>
                  <a:cubicBezTo>
                    <a:pt x="363" y="213"/>
                    <a:pt x="363" y="213"/>
                    <a:pt x="363" y="213"/>
                  </a:cubicBezTo>
                  <a:cubicBezTo>
                    <a:pt x="364" y="213"/>
                    <a:pt x="364" y="213"/>
                    <a:pt x="364" y="213"/>
                  </a:cubicBezTo>
                  <a:cubicBezTo>
                    <a:pt x="366" y="212"/>
                    <a:pt x="366" y="212"/>
                    <a:pt x="366" y="212"/>
                  </a:cubicBezTo>
                  <a:cubicBezTo>
                    <a:pt x="367" y="212"/>
                    <a:pt x="367" y="212"/>
                    <a:pt x="367" y="212"/>
                  </a:cubicBezTo>
                  <a:cubicBezTo>
                    <a:pt x="369" y="215"/>
                    <a:pt x="369" y="215"/>
                    <a:pt x="369" y="215"/>
                  </a:cubicBezTo>
                  <a:cubicBezTo>
                    <a:pt x="370" y="214"/>
                    <a:pt x="370" y="214"/>
                    <a:pt x="370" y="214"/>
                  </a:cubicBezTo>
                  <a:cubicBezTo>
                    <a:pt x="370" y="215"/>
                    <a:pt x="370" y="215"/>
                    <a:pt x="370" y="215"/>
                  </a:cubicBezTo>
                  <a:cubicBezTo>
                    <a:pt x="371" y="215"/>
                    <a:pt x="371" y="215"/>
                    <a:pt x="371" y="215"/>
                  </a:cubicBezTo>
                  <a:cubicBezTo>
                    <a:pt x="372" y="215"/>
                    <a:pt x="372" y="215"/>
                    <a:pt x="372" y="215"/>
                  </a:cubicBezTo>
                  <a:cubicBezTo>
                    <a:pt x="369" y="218"/>
                    <a:pt x="369" y="218"/>
                    <a:pt x="369" y="218"/>
                  </a:cubicBezTo>
                  <a:cubicBezTo>
                    <a:pt x="367" y="218"/>
                    <a:pt x="367" y="218"/>
                    <a:pt x="367" y="218"/>
                  </a:cubicBezTo>
                  <a:cubicBezTo>
                    <a:pt x="367" y="219"/>
                    <a:pt x="367" y="219"/>
                    <a:pt x="367" y="219"/>
                  </a:cubicBezTo>
                  <a:cubicBezTo>
                    <a:pt x="368" y="219"/>
                    <a:pt x="368" y="219"/>
                    <a:pt x="368" y="219"/>
                  </a:cubicBezTo>
                  <a:cubicBezTo>
                    <a:pt x="370" y="218"/>
                    <a:pt x="370" y="218"/>
                    <a:pt x="370" y="218"/>
                  </a:cubicBezTo>
                  <a:cubicBezTo>
                    <a:pt x="371" y="218"/>
                    <a:pt x="371" y="218"/>
                    <a:pt x="371" y="218"/>
                  </a:cubicBezTo>
                  <a:cubicBezTo>
                    <a:pt x="371" y="218"/>
                    <a:pt x="371" y="218"/>
                    <a:pt x="371" y="218"/>
                  </a:cubicBezTo>
                  <a:cubicBezTo>
                    <a:pt x="371" y="217"/>
                    <a:pt x="371" y="217"/>
                    <a:pt x="371" y="217"/>
                  </a:cubicBezTo>
                  <a:cubicBezTo>
                    <a:pt x="371" y="217"/>
                    <a:pt x="371" y="217"/>
                    <a:pt x="371" y="217"/>
                  </a:cubicBezTo>
                  <a:cubicBezTo>
                    <a:pt x="372" y="217"/>
                    <a:pt x="372" y="217"/>
                    <a:pt x="372" y="217"/>
                  </a:cubicBezTo>
                  <a:cubicBezTo>
                    <a:pt x="372" y="219"/>
                    <a:pt x="372" y="219"/>
                    <a:pt x="372" y="219"/>
                  </a:cubicBezTo>
                  <a:cubicBezTo>
                    <a:pt x="373" y="220"/>
                    <a:pt x="373" y="220"/>
                    <a:pt x="373" y="220"/>
                  </a:cubicBezTo>
                  <a:cubicBezTo>
                    <a:pt x="372" y="220"/>
                    <a:pt x="372" y="220"/>
                    <a:pt x="372" y="220"/>
                  </a:cubicBezTo>
                  <a:cubicBezTo>
                    <a:pt x="372" y="220"/>
                    <a:pt x="372" y="220"/>
                    <a:pt x="372" y="220"/>
                  </a:cubicBezTo>
                  <a:cubicBezTo>
                    <a:pt x="371" y="219"/>
                    <a:pt x="371" y="219"/>
                    <a:pt x="371" y="219"/>
                  </a:cubicBezTo>
                  <a:cubicBezTo>
                    <a:pt x="371" y="220"/>
                    <a:pt x="371" y="220"/>
                    <a:pt x="371" y="220"/>
                  </a:cubicBezTo>
                  <a:cubicBezTo>
                    <a:pt x="370" y="220"/>
                    <a:pt x="370" y="220"/>
                    <a:pt x="370" y="220"/>
                  </a:cubicBezTo>
                  <a:cubicBezTo>
                    <a:pt x="369" y="220"/>
                    <a:pt x="369" y="220"/>
                    <a:pt x="369" y="220"/>
                  </a:cubicBezTo>
                  <a:cubicBezTo>
                    <a:pt x="368" y="221"/>
                    <a:pt x="368" y="221"/>
                    <a:pt x="368" y="221"/>
                  </a:cubicBezTo>
                  <a:cubicBezTo>
                    <a:pt x="368" y="222"/>
                    <a:pt x="368" y="222"/>
                    <a:pt x="368" y="222"/>
                  </a:cubicBezTo>
                  <a:cubicBezTo>
                    <a:pt x="370" y="222"/>
                    <a:pt x="370" y="222"/>
                    <a:pt x="370" y="222"/>
                  </a:cubicBezTo>
                  <a:cubicBezTo>
                    <a:pt x="371" y="222"/>
                    <a:pt x="371" y="222"/>
                    <a:pt x="371" y="222"/>
                  </a:cubicBezTo>
                  <a:cubicBezTo>
                    <a:pt x="370" y="223"/>
                    <a:pt x="370" y="223"/>
                    <a:pt x="370" y="223"/>
                  </a:cubicBezTo>
                  <a:cubicBezTo>
                    <a:pt x="370" y="223"/>
                    <a:pt x="370" y="223"/>
                    <a:pt x="370" y="223"/>
                  </a:cubicBezTo>
                  <a:cubicBezTo>
                    <a:pt x="369" y="223"/>
                    <a:pt x="369" y="223"/>
                    <a:pt x="369" y="223"/>
                  </a:cubicBezTo>
                  <a:cubicBezTo>
                    <a:pt x="370" y="224"/>
                    <a:pt x="370" y="224"/>
                    <a:pt x="370" y="224"/>
                  </a:cubicBezTo>
                  <a:cubicBezTo>
                    <a:pt x="370" y="225"/>
                    <a:pt x="370" y="225"/>
                    <a:pt x="370" y="225"/>
                  </a:cubicBezTo>
                  <a:cubicBezTo>
                    <a:pt x="370" y="225"/>
                    <a:pt x="370" y="225"/>
                    <a:pt x="370" y="225"/>
                  </a:cubicBezTo>
                  <a:cubicBezTo>
                    <a:pt x="369" y="225"/>
                    <a:pt x="369" y="225"/>
                    <a:pt x="369" y="225"/>
                  </a:cubicBezTo>
                  <a:cubicBezTo>
                    <a:pt x="368" y="225"/>
                    <a:pt x="368" y="225"/>
                    <a:pt x="368" y="225"/>
                  </a:cubicBezTo>
                  <a:cubicBezTo>
                    <a:pt x="369" y="226"/>
                    <a:pt x="369" y="226"/>
                    <a:pt x="369" y="226"/>
                  </a:cubicBezTo>
                  <a:cubicBezTo>
                    <a:pt x="370" y="226"/>
                    <a:pt x="370" y="226"/>
                    <a:pt x="370" y="226"/>
                  </a:cubicBezTo>
                  <a:cubicBezTo>
                    <a:pt x="371" y="227"/>
                    <a:pt x="371" y="227"/>
                    <a:pt x="371" y="227"/>
                  </a:cubicBezTo>
                  <a:cubicBezTo>
                    <a:pt x="370" y="228"/>
                    <a:pt x="370" y="228"/>
                    <a:pt x="370" y="228"/>
                  </a:cubicBezTo>
                  <a:cubicBezTo>
                    <a:pt x="370" y="229"/>
                    <a:pt x="370" y="229"/>
                    <a:pt x="370" y="229"/>
                  </a:cubicBezTo>
                  <a:cubicBezTo>
                    <a:pt x="369" y="229"/>
                    <a:pt x="369" y="229"/>
                    <a:pt x="369" y="229"/>
                  </a:cubicBezTo>
                  <a:cubicBezTo>
                    <a:pt x="369" y="228"/>
                    <a:pt x="369" y="228"/>
                    <a:pt x="369" y="228"/>
                  </a:cubicBezTo>
                  <a:cubicBezTo>
                    <a:pt x="368" y="228"/>
                    <a:pt x="368" y="228"/>
                    <a:pt x="368" y="228"/>
                  </a:cubicBezTo>
                  <a:cubicBezTo>
                    <a:pt x="367" y="230"/>
                    <a:pt x="367" y="230"/>
                    <a:pt x="367" y="230"/>
                  </a:cubicBezTo>
                  <a:cubicBezTo>
                    <a:pt x="366" y="231"/>
                    <a:pt x="366" y="231"/>
                    <a:pt x="366" y="231"/>
                  </a:cubicBezTo>
                  <a:cubicBezTo>
                    <a:pt x="365" y="230"/>
                    <a:pt x="365" y="230"/>
                    <a:pt x="365" y="230"/>
                  </a:cubicBezTo>
                  <a:cubicBezTo>
                    <a:pt x="366" y="231"/>
                    <a:pt x="366" y="231"/>
                    <a:pt x="366" y="231"/>
                  </a:cubicBezTo>
                  <a:cubicBezTo>
                    <a:pt x="366" y="231"/>
                    <a:pt x="366" y="231"/>
                    <a:pt x="366" y="231"/>
                  </a:cubicBezTo>
                  <a:cubicBezTo>
                    <a:pt x="366" y="232"/>
                    <a:pt x="366" y="232"/>
                    <a:pt x="366" y="232"/>
                  </a:cubicBezTo>
                  <a:cubicBezTo>
                    <a:pt x="366" y="233"/>
                    <a:pt x="366" y="233"/>
                    <a:pt x="366" y="233"/>
                  </a:cubicBezTo>
                  <a:cubicBezTo>
                    <a:pt x="366" y="233"/>
                    <a:pt x="366" y="233"/>
                    <a:pt x="366" y="233"/>
                  </a:cubicBezTo>
                  <a:cubicBezTo>
                    <a:pt x="366" y="234"/>
                    <a:pt x="366" y="234"/>
                    <a:pt x="366" y="234"/>
                  </a:cubicBezTo>
                  <a:cubicBezTo>
                    <a:pt x="366" y="235"/>
                    <a:pt x="366" y="235"/>
                    <a:pt x="366" y="235"/>
                  </a:cubicBezTo>
                  <a:cubicBezTo>
                    <a:pt x="366" y="236"/>
                    <a:pt x="366" y="236"/>
                    <a:pt x="366" y="236"/>
                  </a:cubicBezTo>
                  <a:cubicBezTo>
                    <a:pt x="365" y="236"/>
                    <a:pt x="365" y="236"/>
                    <a:pt x="365" y="236"/>
                  </a:cubicBezTo>
                  <a:cubicBezTo>
                    <a:pt x="364" y="235"/>
                    <a:pt x="364" y="235"/>
                    <a:pt x="364" y="235"/>
                  </a:cubicBezTo>
                  <a:cubicBezTo>
                    <a:pt x="364" y="236"/>
                    <a:pt x="364" y="236"/>
                    <a:pt x="364" y="236"/>
                  </a:cubicBezTo>
                  <a:cubicBezTo>
                    <a:pt x="365" y="236"/>
                    <a:pt x="365" y="236"/>
                    <a:pt x="365" y="236"/>
                  </a:cubicBezTo>
                  <a:cubicBezTo>
                    <a:pt x="365" y="238"/>
                    <a:pt x="365" y="238"/>
                    <a:pt x="365" y="238"/>
                  </a:cubicBezTo>
                  <a:cubicBezTo>
                    <a:pt x="364" y="237"/>
                    <a:pt x="364" y="237"/>
                    <a:pt x="364" y="237"/>
                  </a:cubicBezTo>
                  <a:cubicBezTo>
                    <a:pt x="364" y="238"/>
                    <a:pt x="364" y="238"/>
                    <a:pt x="364" y="238"/>
                  </a:cubicBezTo>
                  <a:cubicBezTo>
                    <a:pt x="362" y="240"/>
                    <a:pt x="362" y="240"/>
                    <a:pt x="362" y="240"/>
                  </a:cubicBezTo>
                  <a:cubicBezTo>
                    <a:pt x="361" y="240"/>
                    <a:pt x="361" y="240"/>
                    <a:pt x="361" y="240"/>
                  </a:cubicBezTo>
                  <a:cubicBezTo>
                    <a:pt x="362" y="239"/>
                    <a:pt x="362" y="239"/>
                    <a:pt x="362" y="239"/>
                  </a:cubicBezTo>
                  <a:cubicBezTo>
                    <a:pt x="361" y="239"/>
                    <a:pt x="361" y="239"/>
                    <a:pt x="361" y="239"/>
                  </a:cubicBezTo>
                  <a:cubicBezTo>
                    <a:pt x="361" y="239"/>
                    <a:pt x="361" y="239"/>
                    <a:pt x="361" y="239"/>
                  </a:cubicBezTo>
                  <a:cubicBezTo>
                    <a:pt x="360" y="240"/>
                    <a:pt x="360" y="240"/>
                    <a:pt x="360" y="240"/>
                  </a:cubicBezTo>
                  <a:cubicBezTo>
                    <a:pt x="360" y="239"/>
                    <a:pt x="360" y="239"/>
                    <a:pt x="360" y="239"/>
                  </a:cubicBezTo>
                  <a:cubicBezTo>
                    <a:pt x="360" y="240"/>
                    <a:pt x="360" y="240"/>
                    <a:pt x="360" y="240"/>
                  </a:cubicBezTo>
                  <a:cubicBezTo>
                    <a:pt x="359" y="241"/>
                    <a:pt x="359" y="241"/>
                    <a:pt x="359" y="241"/>
                  </a:cubicBezTo>
                  <a:cubicBezTo>
                    <a:pt x="360" y="241"/>
                    <a:pt x="360" y="241"/>
                    <a:pt x="360" y="241"/>
                  </a:cubicBezTo>
                  <a:cubicBezTo>
                    <a:pt x="361" y="242"/>
                    <a:pt x="361" y="242"/>
                    <a:pt x="361" y="242"/>
                  </a:cubicBezTo>
                  <a:cubicBezTo>
                    <a:pt x="360" y="242"/>
                    <a:pt x="360" y="242"/>
                    <a:pt x="360" y="242"/>
                  </a:cubicBezTo>
                  <a:cubicBezTo>
                    <a:pt x="361" y="243"/>
                    <a:pt x="361" y="243"/>
                    <a:pt x="361" y="243"/>
                  </a:cubicBezTo>
                  <a:cubicBezTo>
                    <a:pt x="362" y="243"/>
                    <a:pt x="362" y="243"/>
                    <a:pt x="362" y="243"/>
                  </a:cubicBezTo>
                  <a:cubicBezTo>
                    <a:pt x="363" y="243"/>
                    <a:pt x="363" y="243"/>
                    <a:pt x="363" y="243"/>
                  </a:cubicBezTo>
                  <a:cubicBezTo>
                    <a:pt x="361" y="244"/>
                    <a:pt x="361" y="244"/>
                    <a:pt x="361" y="244"/>
                  </a:cubicBezTo>
                  <a:cubicBezTo>
                    <a:pt x="359" y="245"/>
                    <a:pt x="359" y="245"/>
                    <a:pt x="359" y="245"/>
                  </a:cubicBezTo>
                  <a:cubicBezTo>
                    <a:pt x="359" y="246"/>
                    <a:pt x="359" y="246"/>
                    <a:pt x="359" y="246"/>
                  </a:cubicBezTo>
                  <a:cubicBezTo>
                    <a:pt x="360" y="246"/>
                    <a:pt x="360" y="246"/>
                    <a:pt x="360" y="246"/>
                  </a:cubicBezTo>
                  <a:cubicBezTo>
                    <a:pt x="361" y="246"/>
                    <a:pt x="361" y="246"/>
                    <a:pt x="361" y="246"/>
                  </a:cubicBezTo>
                  <a:cubicBezTo>
                    <a:pt x="361" y="246"/>
                    <a:pt x="361" y="246"/>
                    <a:pt x="361" y="246"/>
                  </a:cubicBezTo>
                  <a:cubicBezTo>
                    <a:pt x="360" y="247"/>
                    <a:pt x="360" y="247"/>
                    <a:pt x="360" y="247"/>
                  </a:cubicBezTo>
                  <a:cubicBezTo>
                    <a:pt x="361" y="248"/>
                    <a:pt x="361" y="248"/>
                    <a:pt x="361" y="248"/>
                  </a:cubicBezTo>
                  <a:cubicBezTo>
                    <a:pt x="361" y="249"/>
                    <a:pt x="361" y="249"/>
                    <a:pt x="361" y="249"/>
                  </a:cubicBezTo>
                  <a:cubicBezTo>
                    <a:pt x="360" y="249"/>
                    <a:pt x="360" y="249"/>
                    <a:pt x="360" y="249"/>
                  </a:cubicBezTo>
                  <a:cubicBezTo>
                    <a:pt x="360" y="250"/>
                    <a:pt x="360" y="250"/>
                    <a:pt x="360" y="250"/>
                  </a:cubicBezTo>
                  <a:cubicBezTo>
                    <a:pt x="361" y="250"/>
                    <a:pt x="361" y="250"/>
                    <a:pt x="361" y="250"/>
                  </a:cubicBezTo>
                  <a:cubicBezTo>
                    <a:pt x="361" y="250"/>
                    <a:pt x="361" y="250"/>
                    <a:pt x="361" y="250"/>
                  </a:cubicBezTo>
                  <a:cubicBezTo>
                    <a:pt x="361" y="252"/>
                    <a:pt x="361" y="252"/>
                    <a:pt x="361" y="252"/>
                  </a:cubicBezTo>
                  <a:cubicBezTo>
                    <a:pt x="361" y="251"/>
                    <a:pt x="361" y="251"/>
                    <a:pt x="361" y="251"/>
                  </a:cubicBezTo>
                  <a:cubicBezTo>
                    <a:pt x="360" y="251"/>
                    <a:pt x="360" y="251"/>
                    <a:pt x="360" y="251"/>
                  </a:cubicBezTo>
                  <a:cubicBezTo>
                    <a:pt x="360" y="250"/>
                    <a:pt x="360" y="250"/>
                    <a:pt x="360" y="250"/>
                  </a:cubicBezTo>
                  <a:cubicBezTo>
                    <a:pt x="359" y="249"/>
                    <a:pt x="359" y="249"/>
                    <a:pt x="359" y="249"/>
                  </a:cubicBezTo>
                  <a:cubicBezTo>
                    <a:pt x="359" y="250"/>
                    <a:pt x="359" y="250"/>
                    <a:pt x="359" y="250"/>
                  </a:cubicBezTo>
                  <a:cubicBezTo>
                    <a:pt x="358" y="250"/>
                    <a:pt x="358" y="250"/>
                    <a:pt x="358" y="250"/>
                  </a:cubicBezTo>
                  <a:cubicBezTo>
                    <a:pt x="358" y="251"/>
                    <a:pt x="358" y="251"/>
                    <a:pt x="358" y="251"/>
                  </a:cubicBezTo>
                  <a:cubicBezTo>
                    <a:pt x="359" y="252"/>
                    <a:pt x="359" y="252"/>
                    <a:pt x="359" y="252"/>
                  </a:cubicBezTo>
                  <a:cubicBezTo>
                    <a:pt x="359" y="253"/>
                    <a:pt x="359" y="253"/>
                    <a:pt x="359" y="253"/>
                  </a:cubicBezTo>
                  <a:cubicBezTo>
                    <a:pt x="358" y="252"/>
                    <a:pt x="358" y="252"/>
                    <a:pt x="358" y="252"/>
                  </a:cubicBezTo>
                  <a:cubicBezTo>
                    <a:pt x="358" y="252"/>
                    <a:pt x="358" y="252"/>
                    <a:pt x="358" y="252"/>
                  </a:cubicBezTo>
                  <a:cubicBezTo>
                    <a:pt x="357" y="252"/>
                    <a:pt x="357" y="252"/>
                    <a:pt x="357" y="252"/>
                  </a:cubicBezTo>
                  <a:cubicBezTo>
                    <a:pt x="356" y="252"/>
                    <a:pt x="356" y="252"/>
                    <a:pt x="356" y="252"/>
                  </a:cubicBezTo>
                  <a:cubicBezTo>
                    <a:pt x="357" y="252"/>
                    <a:pt x="357" y="252"/>
                    <a:pt x="357" y="252"/>
                  </a:cubicBezTo>
                  <a:cubicBezTo>
                    <a:pt x="357" y="253"/>
                    <a:pt x="357" y="253"/>
                    <a:pt x="357" y="253"/>
                  </a:cubicBezTo>
                  <a:cubicBezTo>
                    <a:pt x="358" y="253"/>
                    <a:pt x="358" y="253"/>
                    <a:pt x="358" y="253"/>
                  </a:cubicBezTo>
                  <a:cubicBezTo>
                    <a:pt x="358" y="254"/>
                    <a:pt x="358" y="254"/>
                    <a:pt x="358" y="254"/>
                  </a:cubicBezTo>
                  <a:cubicBezTo>
                    <a:pt x="358" y="255"/>
                    <a:pt x="358" y="255"/>
                    <a:pt x="358" y="255"/>
                  </a:cubicBezTo>
                  <a:cubicBezTo>
                    <a:pt x="356" y="254"/>
                    <a:pt x="356" y="254"/>
                    <a:pt x="356" y="254"/>
                  </a:cubicBezTo>
                  <a:cubicBezTo>
                    <a:pt x="356" y="255"/>
                    <a:pt x="356" y="255"/>
                    <a:pt x="356" y="255"/>
                  </a:cubicBezTo>
                  <a:cubicBezTo>
                    <a:pt x="356" y="255"/>
                    <a:pt x="356" y="255"/>
                    <a:pt x="356" y="255"/>
                  </a:cubicBezTo>
                  <a:cubicBezTo>
                    <a:pt x="358" y="256"/>
                    <a:pt x="358" y="256"/>
                    <a:pt x="358" y="256"/>
                  </a:cubicBezTo>
                  <a:cubicBezTo>
                    <a:pt x="357" y="257"/>
                    <a:pt x="357" y="257"/>
                    <a:pt x="357" y="257"/>
                  </a:cubicBezTo>
                  <a:cubicBezTo>
                    <a:pt x="355" y="256"/>
                    <a:pt x="355" y="256"/>
                    <a:pt x="355" y="256"/>
                  </a:cubicBezTo>
                  <a:cubicBezTo>
                    <a:pt x="355" y="256"/>
                    <a:pt x="355" y="256"/>
                    <a:pt x="355" y="256"/>
                  </a:cubicBezTo>
                  <a:cubicBezTo>
                    <a:pt x="354" y="256"/>
                    <a:pt x="354" y="256"/>
                    <a:pt x="354" y="256"/>
                  </a:cubicBezTo>
                  <a:cubicBezTo>
                    <a:pt x="353" y="257"/>
                    <a:pt x="353" y="257"/>
                    <a:pt x="353" y="257"/>
                  </a:cubicBezTo>
                  <a:cubicBezTo>
                    <a:pt x="351" y="257"/>
                    <a:pt x="351" y="257"/>
                    <a:pt x="351" y="257"/>
                  </a:cubicBezTo>
                  <a:cubicBezTo>
                    <a:pt x="353" y="259"/>
                    <a:pt x="353" y="259"/>
                    <a:pt x="353" y="259"/>
                  </a:cubicBezTo>
                  <a:cubicBezTo>
                    <a:pt x="354" y="258"/>
                    <a:pt x="354" y="258"/>
                    <a:pt x="354" y="258"/>
                  </a:cubicBezTo>
                  <a:cubicBezTo>
                    <a:pt x="355" y="258"/>
                    <a:pt x="355" y="258"/>
                    <a:pt x="355" y="258"/>
                  </a:cubicBezTo>
                  <a:cubicBezTo>
                    <a:pt x="354" y="259"/>
                    <a:pt x="354" y="259"/>
                    <a:pt x="354" y="259"/>
                  </a:cubicBezTo>
                  <a:cubicBezTo>
                    <a:pt x="354" y="260"/>
                    <a:pt x="354" y="260"/>
                    <a:pt x="354" y="260"/>
                  </a:cubicBezTo>
                  <a:cubicBezTo>
                    <a:pt x="353" y="261"/>
                    <a:pt x="353" y="261"/>
                    <a:pt x="353" y="261"/>
                  </a:cubicBezTo>
                  <a:cubicBezTo>
                    <a:pt x="353" y="260"/>
                    <a:pt x="353" y="260"/>
                    <a:pt x="353" y="260"/>
                  </a:cubicBezTo>
                  <a:cubicBezTo>
                    <a:pt x="352" y="261"/>
                    <a:pt x="352" y="261"/>
                    <a:pt x="352" y="261"/>
                  </a:cubicBezTo>
                  <a:cubicBezTo>
                    <a:pt x="351" y="261"/>
                    <a:pt x="351" y="261"/>
                    <a:pt x="351" y="261"/>
                  </a:cubicBezTo>
                  <a:cubicBezTo>
                    <a:pt x="351" y="261"/>
                    <a:pt x="351" y="261"/>
                    <a:pt x="351" y="261"/>
                  </a:cubicBezTo>
                  <a:cubicBezTo>
                    <a:pt x="351" y="261"/>
                    <a:pt x="351" y="261"/>
                    <a:pt x="351" y="261"/>
                  </a:cubicBezTo>
                  <a:cubicBezTo>
                    <a:pt x="351" y="262"/>
                    <a:pt x="351" y="262"/>
                    <a:pt x="351" y="262"/>
                  </a:cubicBezTo>
                  <a:cubicBezTo>
                    <a:pt x="350" y="262"/>
                    <a:pt x="350" y="262"/>
                    <a:pt x="350" y="262"/>
                  </a:cubicBezTo>
                  <a:cubicBezTo>
                    <a:pt x="350" y="263"/>
                    <a:pt x="350" y="263"/>
                    <a:pt x="350" y="263"/>
                  </a:cubicBezTo>
                  <a:cubicBezTo>
                    <a:pt x="349" y="263"/>
                    <a:pt x="349" y="263"/>
                    <a:pt x="349" y="263"/>
                  </a:cubicBezTo>
                  <a:cubicBezTo>
                    <a:pt x="348" y="263"/>
                    <a:pt x="348" y="263"/>
                    <a:pt x="348" y="263"/>
                  </a:cubicBezTo>
                  <a:cubicBezTo>
                    <a:pt x="347" y="263"/>
                    <a:pt x="347" y="263"/>
                    <a:pt x="347" y="263"/>
                  </a:cubicBezTo>
                  <a:cubicBezTo>
                    <a:pt x="346" y="264"/>
                    <a:pt x="346" y="264"/>
                    <a:pt x="346" y="264"/>
                  </a:cubicBezTo>
                  <a:cubicBezTo>
                    <a:pt x="346" y="264"/>
                    <a:pt x="346" y="264"/>
                    <a:pt x="346" y="264"/>
                  </a:cubicBezTo>
                  <a:cubicBezTo>
                    <a:pt x="346" y="265"/>
                    <a:pt x="346" y="265"/>
                    <a:pt x="346" y="265"/>
                  </a:cubicBezTo>
                  <a:cubicBezTo>
                    <a:pt x="346" y="266"/>
                    <a:pt x="346" y="266"/>
                    <a:pt x="346" y="266"/>
                  </a:cubicBezTo>
                  <a:cubicBezTo>
                    <a:pt x="345" y="267"/>
                    <a:pt x="345" y="267"/>
                    <a:pt x="345" y="267"/>
                  </a:cubicBezTo>
                  <a:cubicBezTo>
                    <a:pt x="346" y="268"/>
                    <a:pt x="346" y="268"/>
                    <a:pt x="346" y="268"/>
                  </a:cubicBezTo>
                  <a:cubicBezTo>
                    <a:pt x="345" y="268"/>
                    <a:pt x="345" y="268"/>
                    <a:pt x="345" y="268"/>
                  </a:cubicBezTo>
                  <a:cubicBezTo>
                    <a:pt x="344" y="268"/>
                    <a:pt x="344" y="268"/>
                    <a:pt x="344" y="268"/>
                  </a:cubicBezTo>
                  <a:cubicBezTo>
                    <a:pt x="344" y="269"/>
                    <a:pt x="344" y="269"/>
                    <a:pt x="344" y="269"/>
                  </a:cubicBezTo>
                  <a:cubicBezTo>
                    <a:pt x="344" y="268"/>
                    <a:pt x="344" y="268"/>
                    <a:pt x="344" y="268"/>
                  </a:cubicBezTo>
                  <a:cubicBezTo>
                    <a:pt x="343" y="268"/>
                    <a:pt x="343" y="268"/>
                    <a:pt x="343" y="268"/>
                  </a:cubicBezTo>
                  <a:cubicBezTo>
                    <a:pt x="342" y="269"/>
                    <a:pt x="342" y="269"/>
                    <a:pt x="342" y="269"/>
                  </a:cubicBezTo>
                  <a:cubicBezTo>
                    <a:pt x="341" y="269"/>
                    <a:pt x="341" y="269"/>
                    <a:pt x="341" y="269"/>
                  </a:cubicBezTo>
                  <a:cubicBezTo>
                    <a:pt x="341" y="270"/>
                    <a:pt x="341" y="270"/>
                    <a:pt x="341" y="270"/>
                  </a:cubicBezTo>
                  <a:cubicBezTo>
                    <a:pt x="340" y="270"/>
                    <a:pt x="340" y="270"/>
                    <a:pt x="340" y="270"/>
                  </a:cubicBezTo>
                  <a:cubicBezTo>
                    <a:pt x="340" y="270"/>
                    <a:pt x="340" y="270"/>
                    <a:pt x="340" y="270"/>
                  </a:cubicBezTo>
                  <a:cubicBezTo>
                    <a:pt x="339" y="270"/>
                    <a:pt x="339" y="270"/>
                    <a:pt x="339" y="270"/>
                  </a:cubicBezTo>
                  <a:cubicBezTo>
                    <a:pt x="339" y="271"/>
                    <a:pt x="339" y="271"/>
                    <a:pt x="339" y="271"/>
                  </a:cubicBezTo>
                  <a:cubicBezTo>
                    <a:pt x="338" y="271"/>
                    <a:pt x="338" y="271"/>
                    <a:pt x="338" y="271"/>
                  </a:cubicBezTo>
                  <a:cubicBezTo>
                    <a:pt x="337" y="270"/>
                    <a:pt x="337" y="270"/>
                    <a:pt x="337" y="270"/>
                  </a:cubicBezTo>
                  <a:cubicBezTo>
                    <a:pt x="337" y="269"/>
                    <a:pt x="337" y="269"/>
                    <a:pt x="337" y="269"/>
                  </a:cubicBezTo>
                  <a:cubicBezTo>
                    <a:pt x="336" y="270"/>
                    <a:pt x="336" y="270"/>
                    <a:pt x="336" y="270"/>
                  </a:cubicBezTo>
                  <a:cubicBezTo>
                    <a:pt x="335" y="270"/>
                    <a:pt x="335" y="270"/>
                    <a:pt x="335" y="270"/>
                  </a:cubicBezTo>
                  <a:cubicBezTo>
                    <a:pt x="335" y="271"/>
                    <a:pt x="335" y="271"/>
                    <a:pt x="335" y="271"/>
                  </a:cubicBezTo>
                  <a:cubicBezTo>
                    <a:pt x="334" y="271"/>
                    <a:pt x="334" y="271"/>
                    <a:pt x="334" y="271"/>
                  </a:cubicBezTo>
                  <a:cubicBezTo>
                    <a:pt x="333" y="271"/>
                    <a:pt x="333" y="271"/>
                    <a:pt x="333" y="271"/>
                  </a:cubicBezTo>
                  <a:cubicBezTo>
                    <a:pt x="333" y="271"/>
                    <a:pt x="333" y="271"/>
                    <a:pt x="333" y="271"/>
                  </a:cubicBezTo>
                  <a:cubicBezTo>
                    <a:pt x="332" y="272"/>
                    <a:pt x="332" y="272"/>
                    <a:pt x="332" y="272"/>
                  </a:cubicBezTo>
                  <a:cubicBezTo>
                    <a:pt x="331" y="273"/>
                    <a:pt x="331" y="273"/>
                    <a:pt x="331" y="273"/>
                  </a:cubicBezTo>
                  <a:cubicBezTo>
                    <a:pt x="329" y="274"/>
                    <a:pt x="329" y="274"/>
                    <a:pt x="329" y="274"/>
                  </a:cubicBezTo>
                  <a:cubicBezTo>
                    <a:pt x="329" y="273"/>
                    <a:pt x="329" y="273"/>
                    <a:pt x="329" y="273"/>
                  </a:cubicBezTo>
                  <a:cubicBezTo>
                    <a:pt x="330" y="273"/>
                    <a:pt x="330" y="273"/>
                    <a:pt x="330" y="273"/>
                  </a:cubicBezTo>
                  <a:cubicBezTo>
                    <a:pt x="330" y="272"/>
                    <a:pt x="330" y="272"/>
                    <a:pt x="330" y="272"/>
                  </a:cubicBezTo>
                  <a:cubicBezTo>
                    <a:pt x="330" y="272"/>
                    <a:pt x="330" y="272"/>
                    <a:pt x="330" y="272"/>
                  </a:cubicBezTo>
                  <a:cubicBezTo>
                    <a:pt x="328" y="271"/>
                    <a:pt x="328" y="271"/>
                    <a:pt x="328" y="271"/>
                  </a:cubicBezTo>
                  <a:cubicBezTo>
                    <a:pt x="328" y="270"/>
                    <a:pt x="328" y="270"/>
                    <a:pt x="328" y="270"/>
                  </a:cubicBezTo>
                  <a:cubicBezTo>
                    <a:pt x="327" y="270"/>
                    <a:pt x="327" y="270"/>
                    <a:pt x="327" y="270"/>
                  </a:cubicBezTo>
                  <a:cubicBezTo>
                    <a:pt x="326" y="269"/>
                    <a:pt x="326" y="269"/>
                    <a:pt x="326" y="269"/>
                  </a:cubicBezTo>
                  <a:cubicBezTo>
                    <a:pt x="326" y="270"/>
                    <a:pt x="326" y="270"/>
                    <a:pt x="326" y="270"/>
                  </a:cubicBezTo>
                  <a:cubicBezTo>
                    <a:pt x="326" y="271"/>
                    <a:pt x="326" y="271"/>
                    <a:pt x="326" y="271"/>
                  </a:cubicBezTo>
                  <a:cubicBezTo>
                    <a:pt x="326" y="272"/>
                    <a:pt x="326" y="272"/>
                    <a:pt x="326" y="272"/>
                  </a:cubicBezTo>
                  <a:cubicBezTo>
                    <a:pt x="327" y="273"/>
                    <a:pt x="327" y="273"/>
                    <a:pt x="327" y="273"/>
                  </a:cubicBezTo>
                  <a:cubicBezTo>
                    <a:pt x="326" y="274"/>
                    <a:pt x="326" y="274"/>
                    <a:pt x="326" y="274"/>
                  </a:cubicBezTo>
                  <a:cubicBezTo>
                    <a:pt x="325" y="275"/>
                    <a:pt x="325" y="275"/>
                    <a:pt x="325" y="275"/>
                  </a:cubicBezTo>
                  <a:cubicBezTo>
                    <a:pt x="325" y="275"/>
                    <a:pt x="325" y="275"/>
                    <a:pt x="325" y="275"/>
                  </a:cubicBezTo>
                  <a:cubicBezTo>
                    <a:pt x="324" y="275"/>
                    <a:pt x="324" y="275"/>
                    <a:pt x="324" y="275"/>
                  </a:cubicBezTo>
                  <a:cubicBezTo>
                    <a:pt x="324" y="274"/>
                    <a:pt x="324" y="274"/>
                    <a:pt x="324" y="274"/>
                  </a:cubicBezTo>
                  <a:cubicBezTo>
                    <a:pt x="324" y="275"/>
                    <a:pt x="324" y="275"/>
                    <a:pt x="324" y="275"/>
                  </a:cubicBezTo>
                  <a:cubicBezTo>
                    <a:pt x="323" y="276"/>
                    <a:pt x="323" y="276"/>
                    <a:pt x="323" y="276"/>
                  </a:cubicBezTo>
                  <a:cubicBezTo>
                    <a:pt x="322" y="277"/>
                    <a:pt x="322" y="277"/>
                    <a:pt x="322" y="277"/>
                  </a:cubicBezTo>
                  <a:cubicBezTo>
                    <a:pt x="320" y="278"/>
                    <a:pt x="320" y="278"/>
                    <a:pt x="320" y="278"/>
                  </a:cubicBezTo>
                  <a:cubicBezTo>
                    <a:pt x="319" y="278"/>
                    <a:pt x="319" y="278"/>
                    <a:pt x="319" y="278"/>
                  </a:cubicBezTo>
                  <a:cubicBezTo>
                    <a:pt x="318" y="278"/>
                    <a:pt x="318" y="278"/>
                    <a:pt x="318" y="278"/>
                  </a:cubicBezTo>
                  <a:cubicBezTo>
                    <a:pt x="317" y="278"/>
                    <a:pt x="317" y="278"/>
                    <a:pt x="317" y="278"/>
                  </a:cubicBezTo>
                  <a:cubicBezTo>
                    <a:pt x="316" y="278"/>
                    <a:pt x="316" y="278"/>
                    <a:pt x="316" y="278"/>
                  </a:cubicBezTo>
                  <a:cubicBezTo>
                    <a:pt x="316" y="279"/>
                    <a:pt x="316" y="279"/>
                    <a:pt x="316" y="279"/>
                  </a:cubicBezTo>
                  <a:cubicBezTo>
                    <a:pt x="315" y="280"/>
                    <a:pt x="315" y="280"/>
                    <a:pt x="315" y="280"/>
                  </a:cubicBezTo>
                  <a:cubicBezTo>
                    <a:pt x="314" y="280"/>
                    <a:pt x="314" y="280"/>
                    <a:pt x="314" y="280"/>
                  </a:cubicBezTo>
                  <a:cubicBezTo>
                    <a:pt x="313" y="280"/>
                    <a:pt x="313" y="280"/>
                    <a:pt x="313" y="280"/>
                  </a:cubicBezTo>
                  <a:cubicBezTo>
                    <a:pt x="312" y="280"/>
                    <a:pt x="312" y="280"/>
                    <a:pt x="312" y="280"/>
                  </a:cubicBezTo>
                  <a:cubicBezTo>
                    <a:pt x="311" y="281"/>
                    <a:pt x="311" y="281"/>
                    <a:pt x="311" y="281"/>
                  </a:cubicBezTo>
                  <a:cubicBezTo>
                    <a:pt x="311" y="281"/>
                    <a:pt x="311" y="281"/>
                    <a:pt x="311" y="281"/>
                  </a:cubicBezTo>
                  <a:cubicBezTo>
                    <a:pt x="310" y="281"/>
                    <a:pt x="310" y="281"/>
                    <a:pt x="310" y="281"/>
                  </a:cubicBezTo>
                  <a:cubicBezTo>
                    <a:pt x="311" y="281"/>
                    <a:pt x="311" y="281"/>
                    <a:pt x="311" y="281"/>
                  </a:cubicBezTo>
                  <a:cubicBezTo>
                    <a:pt x="310" y="281"/>
                    <a:pt x="310" y="281"/>
                    <a:pt x="310" y="281"/>
                  </a:cubicBezTo>
                  <a:cubicBezTo>
                    <a:pt x="310" y="281"/>
                    <a:pt x="310" y="281"/>
                    <a:pt x="310" y="281"/>
                  </a:cubicBezTo>
                  <a:cubicBezTo>
                    <a:pt x="310" y="280"/>
                    <a:pt x="310" y="280"/>
                    <a:pt x="310" y="280"/>
                  </a:cubicBezTo>
                  <a:cubicBezTo>
                    <a:pt x="310" y="280"/>
                    <a:pt x="310" y="280"/>
                    <a:pt x="310" y="280"/>
                  </a:cubicBezTo>
                  <a:cubicBezTo>
                    <a:pt x="309" y="280"/>
                    <a:pt x="309" y="280"/>
                    <a:pt x="309" y="280"/>
                  </a:cubicBezTo>
                  <a:cubicBezTo>
                    <a:pt x="309" y="280"/>
                    <a:pt x="309" y="280"/>
                    <a:pt x="309" y="280"/>
                  </a:cubicBezTo>
                  <a:cubicBezTo>
                    <a:pt x="309" y="280"/>
                    <a:pt x="309" y="280"/>
                    <a:pt x="309" y="280"/>
                  </a:cubicBezTo>
                  <a:cubicBezTo>
                    <a:pt x="309" y="280"/>
                    <a:pt x="309" y="280"/>
                    <a:pt x="309" y="280"/>
                  </a:cubicBezTo>
                  <a:cubicBezTo>
                    <a:pt x="309" y="281"/>
                    <a:pt x="309" y="281"/>
                    <a:pt x="309" y="281"/>
                  </a:cubicBezTo>
                  <a:cubicBezTo>
                    <a:pt x="309" y="282"/>
                    <a:pt x="309" y="282"/>
                    <a:pt x="309" y="282"/>
                  </a:cubicBezTo>
                  <a:cubicBezTo>
                    <a:pt x="308" y="282"/>
                    <a:pt x="308" y="282"/>
                    <a:pt x="308" y="282"/>
                  </a:cubicBezTo>
                  <a:cubicBezTo>
                    <a:pt x="307" y="283"/>
                    <a:pt x="307" y="283"/>
                    <a:pt x="307" y="283"/>
                  </a:cubicBezTo>
                  <a:cubicBezTo>
                    <a:pt x="308" y="284"/>
                    <a:pt x="308" y="284"/>
                    <a:pt x="308" y="284"/>
                  </a:cubicBezTo>
                  <a:cubicBezTo>
                    <a:pt x="309" y="284"/>
                    <a:pt x="309" y="284"/>
                    <a:pt x="309" y="284"/>
                  </a:cubicBezTo>
                  <a:cubicBezTo>
                    <a:pt x="309" y="285"/>
                    <a:pt x="309" y="285"/>
                    <a:pt x="309" y="285"/>
                  </a:cubicBezTo>
                  <a:cubicBezTo>
                    <a:pt x="309" y="286"/>
                    <a:pt x="309" y="286"/>
                    <a:pt x="309" y="286"/>
                  </a:cubicBezTo>
                  <a:cubicBezTo>
                    <a:pt x="310" y="286"/>
                    <a:pt x="310" y="286"/>
                    <a:pt x="310" y="286"/>
                  </a:cubicBezTo>
                  <a:cubicBezTo>
                    <a:pt x="310" y="286"/>
                    <a:pt x="310" y="286"/>
                    <a:pt x="310" y="286"/>
                  </a:cubicBezTo>
                  <a:cubicBezTo>
                    <a:pt x="309" y="288"/>
                    <a:pt x="309" y="288"/>
                    <a:pt x="309" y="288"/>
                  </a:cubicBezTo>
                  <a:cubicBezTo>
                    <a:pt x="308" y="288"/>
                    <a:pt x="308" y="288"/>
                    <a:pt x="308" y="288"/>
                  </a:cubicBezTo>
                  <a:cubicBezTo>
                    <a:pt x="308" y="287"/>
                    <a:pt x="308" y="287"/>
                    <a:pt x="308" y="287"/>
                  </a:cubicBezTo>
                  <a:cubicBezTo>
                    <a:pt x="307" y="287"/>
                    <a:pt x="307" y="287"/>
                    <a:pt x="307" y="287"/>
                  </a:cubicBezTo>
                  <a:cubicBezTo>
                    <a:pt x="306" y="288"/>
                    <a:pt x="306" y="288"/>
                    <a:pt x="306" y="288"/>
                  </a:cubicBezTo>
                  <a:cubicBezTo>
                    <a:pt x="306" y="288"/>
                    <a:pt x="306" y="288"/>
                    <a:pt x="306" y="288"/>
                  </a:cubicBezTo>
                  <a:cubicBezTo>
                    <a:pt x="306" y="287"/>
                    <a:pt x="306" y="287"/>
                    <a:pt x="306" y="287"/>
                  </a:cubicBezTo>
                  <a:cubicBezTo>
                    <a:pt x="306" y="286"/>
                    <a:pt x="306" y="286"/>
                    <a:pt x="306" y="286"/>
                  </a:cubicBezTo>
                  <a:cubicBezTo>
                    <a:pt x="305" y="286"/>
                    <a:pt x="305" y="286"/>
                    <a:pt x="305" y="286"/>
                  </a:cubicBezTo>
                  <a:cubicBezTo>
                    <a:pt x="304" y="284"/>
                    <a:pt x="304" y="284"/>
                    <a:pt x="304" y="284"/>
                  </a:cubicBezTo>
                  <a:cubicBezTo>
                    <a:pt x="304" y="283"/>
                    <a:pt x="304" y="283"/>
                    <a:pt x="304" y="283"/>
                  </a:cubicBezTo>
                  <a:cubicBezTo>
                    <a:pt x="304" y="282"/>
                    <a:pt x="304" y="282"/>
                    <a:pt x="304" y="282"/>
                  </a:cubicBezTo>
                  <a:cubicBezTo>
                    <a:pt x="305" y="281"/>
                    <a:pt x="305" y="281"/>
                    <a:pt x="305" y="281"/>
                  </a:cubicBezTo>
                  <a:cubicBezTo>
                    <a:pt x="306" y="280"/>
                    <a:pt x="306" y="280"/>
                    <a:pt x="306" y="280"/>
                  </a:cubicBezTo>
                  <a:cubicBezTo>
                    <a:pt x="306" y="280"/>
                    <a:pt x="306" y="280"/>
                    <a:pt x="306" y="280"/>
                  </a:cubicBezTo>
                  <a:cubicBezTo>
                    <a:pt x="305" y="280"/>
                    <a:pt x="305" y="280"/>
                    <a:pt x="305" y="280"/>
                  </a:cubicBezTo>
                  <a:cubicBezTo>
                    <a:pt x="304" y="280"/>
                    <a:pt x="304" y="280"/>
                    <a:pt x="304" y="280"/>
                  </a:cubicBezTo>
                  <a:cubicBezTo>
                    <a:pt x="303" y="279"/>
                    <a:pt x="303" y="279"/>
                    <a:pt x="303" y="279"/>
                  </a:cubicBezTo>
                  <a:cubicBezTo>
                    <a:pt x="302" y="280"/>
                    <a:pt x="302" y="280"/>
                    <a:pt x="302" y="280"/>
                  </a:cubicBezTo>
                  <a:cubicBezTo>
                    <a:pt x="302" y="280"/>
                    <a:pt x="302" y="280"/>
                    <a:pt x="302" y="280"/>
                  </a:cubicBezTo>
                  <a:cubicBezTo>
                    <a:pt x="301" y="280"/>
                    <a:pt x="301" y="280"/>
                    <a:pt x="301" y="280"/>
                  </a:cubicBezTo>
                  <a:cubicBezTo>
                    <a:pt x="299" y="279"/>
                    <a:pt x="299" y="279"/>
                    <a:pt x="299" y="279"/>
                  </a:cubicBezTo>
                  <a:cubicBezTo>
                    <a:pt x="299" y="279"/>
                    <a:pt x="299" y="279"/>
                    <a:pt x="299" y="279"/>
                  </a:cubicBezTo>
                  <a:cubicBezTo>
                    <a:pt x="298" y="278"/>
                    <a:pt x="298" y="278"/>
                    <a:pt x="298" y="278"/>
                  </a:cubicBezTo>
                  <a:cubicBezTo>
                    <a:pt x="297" y="277"/>
                    <a:pt x="297" y="277"/>
                    <a:pt x="297" y="277"/>
                  </a:cubicBezTo>
                  <a:cubicBezTo>
                    <a:pt x="297" y="278"/>
                    <a:pt x="297" y="278"/>
                    <a:pt x="297" y="278"/>
                  </a:cubicBezTo>
                  <a:cubicBezTo>
                    <a:pt x="297" y="279"/>
                    <a:pt x="297" y="279"/>
                    <a:pt x="297" y="279"/>
                  </a:cubicBezTo>
                  <a:cubicBezTo>
                    <a:pt x="296" y="279"/>
                    <a:pt x="296" y="279"/>
                    <a:pt x="296" y="279"/>
                  </a:cubicBezTo>
                  <a:cubicBezTo>
                    <a:pt x="295" y="279"/>
                    <a:pt x="295" y="279"/>
                    <a:pt x="295" y="279"/>
                  </a:cubicBezTo>
                  <a:cubicBezTo>
                    <a:pt x="295" y="279"/>
                    <a:pt x="295" y="279"/>
                    <a:pt x="295" y="279"/>
                  </a:cubicBezTo>
                  <a:cubicBezTo>
                    <a:pt x="294" y="279"/>
                    <a:pt x="294" y="279"/>
                    <a:pt x="294" y="279"/>
                  </a:cubicBezTo>
                  <a:cubicBezTo>
                    <a:pt x="294" y="279"/>
                    <a:pt x="294" y="279"/>
                    <a:pt x="294" y="279"/>
                  </a:cubicBezTo>
                  <a:cubicBezTo>
                    <a:pt x="294" y="279"/>
                    <a:pt x="294" y="279"/>
                    <a:pt x="294" y="279"/>
                  </a:cubicBezTo>
                  <a:cubicBezTo>
                    <a:pt x="293" y="279"/>
                    <a:pt x="293" y="279"/>
                    <a:pt x="293" y="279"/>
                  </a:cubicBezTo>
                  <a:cubicBezTo>
                    <a:pt x="287" y="280"/>
                    <a:pt x="287" y="280"/>
                    <a:pt x="287" y="280"/>
                  </a:cubicBezTo>
                  <a:cubicBezTo>
                    <a:pt x="274" y="274"/>
                    <a:pt x="274" y="274"/>
                    <a:pt x="274" y="274"/>
                  </a:cubicBezTo>
                  <a:cubicBezTo>
                    <a:pt x="252" y="285"/>
                    <a:pt x="252" y="285"/>
                    <a:pt x="252" y="285"/>
                  </a:cubicBezTo>
                  <a:cubicBezTo>
                    <a:pt x="236" y="280"/>
                    <a:pt x="236" y="280"/>
                    <a:pt x="236" y="280"/>
                  </a:cubicBezTo>
                  <a:cubicBezTo>
                    <a:pt x="199" y="253"/>
                    <a:pt x="199" y="253"/>
                    <a:pt x="199" y="253"/>
                  </a:cubicBezTo>
                  <a:cubicBezTo>
                    <a:pt x="121" y="246"/>
                    <a:pt x="121" y="246"/>
                    <a:pt x="121" y="246"/>
                  </a:cubicBezTo>
                  <a:cubicBezTo>
                    <a:pt x="80" y="207"/>
                    <a:pt x="80" y="207"/>
                    <a:pt x="80" y="207"/>
                  </a:cubicBezTo>
                  <a:cubicBezTo>
                    <a:pt x="0" y="173"/>
                    <a:pt x="0" y="173"/>
                    <a:pt x="0" y="173"/>
                  </a:cubicBezTo>
                  <a:cubicBezTo>
                    <a:pt x="7" y="106"/>
                    <a:pt x="7" y="106"/>
                    <a:pt x="7" y="106"/>
                  </a:cubicBezTo>
                  <a:cubicBezTo>
                    <a:pt x="59" y="78"/>
                    <a:pt x="59" y="78"/>
                    <a:pt x="59" y="78"/>
                  </a:cubicBezTo>
                  <a:cubicBezTo>
                    <a:pt x="119" y="65"/>
                    <a:pt x="119" y="65"/>
                    <a:pt x="119" y="65"/>
                  </a:cubicBezTo>
                  <a:cubicBezTo>
                    <a:pt x="124" y="64"/>
                    <a:pt x="124" y="64"/>
                    <a:pt x="124" y="64"/>
                  </a:cubicBezTo>
                  <a:close/>
                  <a:moveTo>
                    <a:pt x="348" y="265"/>
                  </a:moveTo>
                  <a:cubicBezTo>
                    <a:pt x="349" y="265"/>
                    <a:pt x="349" y="265"/>
                    <a:pt x="349" y="265"/>
                  </a:cubicBezTo>
                  <a:cubicBezTo>
                    <a:pt x="350" y="265"/>
                    <a:pt x="350" y="265"/>
                    <a:pt x="350" y="265"/>
                  </a:cubicBezTo>
                  <a:cubicBezTo>
                    <a:pt x="350" y="265"/>
                    <a:pt x="350" y="265"/>
                    <a:pt x="350" y="265"/>
                  </a:cubicBezTo>
                  <a:cubicBezTo>
                    <a:pt x="349" y="264"/>
                    <a:pt x="349" y="264"/>
                    <a:pt x="349" y="264"/>
                  </a:cubicBezTo>
                  <a:cubicBezTo>
                    <a:pt x="348" y="265"/>
                    <a:pt x="348" y="265"/>
                    <a:pt x="348" y="265"/>
                  </a:cubicBezTo>
                  <a:close/>
                  <a:moveTo>
                    <a:pt x="362" y="249"/>
                  </a:moveTo>
                  <a:cubicBezTo>
                    <a:pt x="362" y="250"/>
                    <a:pt x="362" y="250"/>
                    <a:pt x="362" y="250"/>
                  </a:cubicBezTo>
                  <a:cubicBezTo>
                    <a:pt x="363" y="250"/>
                    <a:pt x="363" y="250"/>
                    <a:pt x="363" y="250"/>
                  </a:cubicBezTo>
                  <a:cubicBezTo>
                    <a:pt x="363" y="249"/>
                    <a:pt x="363" y="249"/>
                    <a:pt x="363" y="249"/>
                  </a:cubicBezTo>
                  <a:cubicBezTo>
                    <a:pt x="362" y="248"/>
                    <a:pt x="362" y="248"/>
                    <a:pt x="362" y="248"/>
                  </a:cubicBezTo>
                  <a:cubicBezTo>
                    <a:pt x="362" y="249"/>
                    <a:pt x="362" y="249"/>
                    <a:pt x="362" y="249"/>
                  </a:cubicBezTo>
                  <a:close/>
                  <a:moveTo>
                    <a:pt x="371" y="212"/>
                  </a:moveTo>
                  <a:cubicBezTo>
                    <a:pt x="372" y="213"/>
                    <a:pt x="372" y="213"/>
                    <a:pt x="372" y="213"/>
                  </a:cubicBezTo>
                  <a:cubicBezTo>
                    <a:pt x="373" y="214"/>
                    <a:pt x="373" y="214"/>
                    <a:pt x="373" y="214"/>
                  </a:cubicBezTo>
                  <a:cubicBezTo>
                    <a:pt x="374" y="214"/>
                    <a:pt x="374" y="214"/>
                    <a:pt x="374" y="214"/>
                  </a:cubicBezTo>
                  <a:cubicBezTo>
                    <a:pt x="374" y="213"/>
                    <a:pt x="374" y="213"/>
                    <a:pt x="374" y="213"/>
                  </a:cubicBezTo>
                  <a:cubicBezTo>
                    <a:pt x="373" y="212"/>
                    <a:pt x="373" y="212"/>
                    <a:pt x="373" y="212"/>
                  </a:cubicBezTo>
                  <a:cubicBezTo>
                    <a:pt x="372" y="213"/>
                    <a:pt x="372" y="213"/>
                    <a:pt x="372" y="213"/>
                  </a:cubicBezTo>
                  <a:cubicBezTo>
                    <a:pt x="371" y="212"/>
                    <a:pt x="371" y="212"/>
                    <a:pt x="371" y="212"/>
                  </a:cubicBezTo>
                  <a:close/>
                  <a:moveTo>
                    <a:pt x="365" y="200"/>
                  </a:moveTo>
                  <a:cubicBezTo>
                    <a:pt x="365" y="201"/>
                    <a:pt x="365" y="201"/>
                    <a:pt x="365" y="201"/>
                  </a:cubicBezTo>
                  <a:cubicBezTo>
                    <a:pt x="365" y="201"/>
                    <a:pt x="365" y="201"/>
                    <a:pt x="365" y="201"/>
                  </a:cubicBezTo>
                  <a:cubicBezTo>
                    <a:pt x="367" y="201"/>
                    <a:pt x="367" y="201"/>
                    <a:pt x="367" y="201"/>
                  </a:cubicBezTo>
                  <a:cubicBezTo>
                    <a:pt x="368" y="202"/>
                    <a:pt x="368" y="202"/>
                    <a:pt x="368" y="202"/>
                  </a:cubicBezTo>
                  <a:cubicBezTo>
                    <a:pt x="368" y="201"/>
                    <a:pt x="368" y="201"/>
                    <a:pt x="368" y="201"/>
                  </a:cubicBezTo>
                  <a:cubicBezTo>
                    <a:pt x="367" y="201"/>
                    <a:pt x="367" y="201"/>
                    <a:pt x="367" y="201"/>
                  </a:cubicBezTo>
                  <a:cubicBezTo>
                    <a:pt x="366" y="200"/>
                    <a:pt x="366" y="200"/>
                    <a:pt x="366" y="200"/>
                  </a:cubicBezTo>
                  <a:cubicBezTo>
                    <a:pt x="365" y="200"/>
                    <a:pt x="365" y="200"/>
                    <a:pt x="365" y="200"/>
                  </a:cubicBezTo>
                  <a:close/>
                  <a:moveTo>
                    <a:pt x="372" y="276"/>
                  </a:moveTo>
                  <a:cubicBezTo>
                    <a:pt x="373" y="276"/>
                    <a:pt x="373" y="276"/>
                    <a:pt x="373" y="276"/>
                  </a:cubicBezTo>
                  <a:cubicBezTo>
                    <a:pt x="374" y="276"/>
                    <a:pt x="374" y="276"/>
                    <a:pt x="374" y="276"/>
                  </a:cubicBezTo>
                  <a:cubicBezTo>
                    <a:pt x="374" y="275"/>
                    <a:pt x="374" y="275"/>
                    <a:pt x="374" y="275"/>
                  </a:cubicBezTo>
                  <a:cubicBezTo>
                    <a:pt x="374" y="273"/>
                    <a:pt x="374" y="273"/>
                    <a:pt x="374" y="273"/>
                  </a:cubicBezTo>
                  <a:cubicBezTo>
                    <a:pt x="374" y="271"/>
                    <a:pt x="374" y="271"/>
                    <a:pt x="374" y="271"/>
                  </a:cubicBezTo>
                  <a:cubicBezTo>
                    <a:pt x="375" y="270"/>
                    <a:pt x="375" y="270"/>
                    <a:pt x="375" y="270"/>
                  </a:cubicBezTo>
                  <a:cubicBezTo>
                    <a:pt x="376" y="268"/>
                    <a:pt x="376" y="268"/>
                    <a:pt x="376" y="268"/>
                  </a:cubicBezTo>
                  <a:cubicBezTo>
                    <a:pt x="376" y="266"/>
                    <a:pt x="376" y="266"/>
                    <a:pt x="376" y="266"/>
                  </a:cubicBezTo>
                  <a:cubicBezTo>
                    <a:pt x="377" y="266"/>
                    <a:pt x="377" y="266"/>
                    <a:pt x="377" y="266"/>
                  </a:cubicBezTo>
                  <a:cubicBezTo>
                    <a:pt x="376" y="265"/>
                    <a:pt x="376" y="265"/>
                    <a:pt x="376" y="265"/>
                  </a:cubicBezTo>
                  <a:cubicBezTo>
                    <a:pt x="376" y="263"/>
                    <a:pt x="376" y="263"/>
                    <a:pt x="376" y="263"/>
                  </a:cubicBezTo>
                  <a:cubicBezTo>
                    <a:pt x="377" y="261"/>
                    <a:pt x="377" y="261"/>
                    <a:pt x="377" y="261"/>
                  </a:cubicBezTo>
                  <a:cubicBezTo>
                    <a:pt x="376" y="259"/>
                    <a:pt x="376" y="259"/>
                    <a:pt x="376" y="259"/>
                  </a:cubicBezTo>
                  <a:cubicBezTo>
                    <a:pt x="377" y="258"/>
                    <a:pt x="377" y="258"/>
                    <a:pt x="377" y="258"/>
                  </a:cubicBezTo>
                  <a:cubicBezTo>
                    <a:pt x="377" y="255"/>
                    <a:pt x="377" y="255"/>
                    <a:pt x="377" y="255"/>
                  </a:cubicBezTo>
                  <a:cubicBezTo>
                    <a:pt x="378" y="253"/>
                    <a:pt x="378" y="253"/>
                    <a:pt x="378" y="253"/>
                  </a:cubicBezTo>
                  <a:cubicBezTo>
                    <a:pt x="378" y="253"/>
                    <a:pt x="378" y="253"/>
                    <a:pt x="378" y="253"/>
                  </a:cubicBezTo>
                  <a:cubicBezTo>
                    <a:pt x="378" y="252"/>
                    <a:pt x="378" y="252"/>
                    <a:pt x="378" y="252"/>
                  </a:cubicBezTo>
                  <a:cubicBezTo>
                    <a:pt x="377" y="251"/>
                    <a:pt x="377" y="251"/>
                    <a:pt x="377" y="251"/>
                  </a:cubicBezTo>
                  <a:cubicBezTo>
                    <a:pt x="376" y="251"/>
                    <a:pt x="376" y="251"/>
                    <a:pt x="376" y="251"/>
                  </a:cubicBezTo>
                  <a:cubicBezTo>
                    <a:pt x="376" y="250"/>
                    <a:pt x="376" y="250"/>
                    <a:pt x="376" y="250"/>
                  </a:cubicBezTo>
                  <a:cubicBezTo>
                    <a:pt x="374" y="249"/>
                    <a:pt x="374" y="249"/>
                    <a:pt x="374" y="249"/>
                  </a:cubicBezTo>
                  <a:cubicBezTo>
                    <a:pt x="374" y="250"/>
                    <a:pt x="374" y="250"/>
                    <a:pt x="374" y="250"/>
                  </a:cubicBezTo>
                  <a:cubicBezTo>
                    <a:pt x="374" y="251"/>
                    <a:pt x="374" y="251"/>
                    <a:pt x="374" y="251"/>
                  </a:cubicBezTo>
                  <a:cubicBezTo>
                    <a:pt x="373" y="251"/>
                    <a:pt x="373" y="251"/>
                    <a:pt x="373" y="251"/>
                  </a:cubicBezTo>
                  <a:cubicBezTo>
                    <a:pt x="371" y="253"/>
                    <a:pt x="371" y="253"/>
                    <a:pt x="371" y="253"/>
                  </a:cubicBezTo>
                  <a:cubicBezTo>
                    <a:pt x="370" y="255"/>
                    <a:pt x="370" y="255"/>
                    <a:pt x="370" y="255"/>
                  </a:cubicBezTo>
                  <a:cubicBezTo>
                    <a:pt x="370" y="255"/>
                    <a:pt x="370" y="255"/>
                    <a:pt x="370" y="255"/>
                  </a:cubicBezTo>
                  <a:cubicBezTo>
                    <a:pt x="370" y="256"/>
                    <a:pt x="370" y="256"/>
                    <a:pt x="370" y="256"/>
                  </a:cubicBezTo>
                  <a:cubicBezTo>
                    <a:pt x="369" y="257"/>
                    <a:pt x="369" y="257"/>
                    <a:pt x="369" y="257"/>
                  </a:cubicBezTo>
                  <a:cubicBezTo>
                    <a:pt x="368" y="259"/>
                    <a:pt x="368" y="259"/>
                    <a:pt x="368" y="259"/>
                  </a:cubicBezTo>
                  <a:cubicBezTo>
                    <a:pt x="367" y="262"/>
                    <a:pt x="367" y="262"/>
                    <a:pt x="367" y="262"/>
                  </a:cubicBezTo>
                  <a:cubicBezTo>
                    <a:pt x="367" y="262"/>
                    <a:pt x="367" y="262"/>
                    <a:pt x="367" y="262"/>
                  </a:cubicBezTo>
                  <a:cubicBezTo>
                    <a:pt x="367" y="263"/>
                    <a:pt x="367" y="263"/>
                    <a:pt x="367" y="263"/>
                  </a:cubicBezTo>
                  <a:cubicBezTo>
                    <a:pt x="367" y="265"/>
                    <a:pt x="367" y="265"/>
                    <a:pt x="367" y="265"/>
                  </a:cubicBezTo>
                  <a:cubicBezTo>
                    <a:pt x="368" y="267"/>
                    <a:pt x="368" y="267"/>
                    <a:pt x="368" y="267"/>
                  </a:cubicBezTo>
                  <a:cubicBezTo>
                    <a:pt x="368" y="268"/>
                    <a:pt x="368" y="268"/>
                    <a:pt x="368" y="268"/>
                  </a:cubicBezTo>
                  <a:cubicBezTo>
                    <a:pt x="368" y="269"/>
                    <a:pt x="368" y="269"/>
                    <a:pt x="368" y="269"/>
                  </a:cubicBezTo>
                  <a:cubicBezTo>
                    <a:pt x="368" y="269"/>
                    <a:pt x="368" y="269"/>
                    <a:pt x="368" y="269"/>
                  </a:cubicBezTo>
                  <a:cubicBezTo>
                    <a:pt x="368" y="269"/>
                    <a:pt x="368" y="269"/>
                    <a:pt x="368" y="269"/>
                  </a:cubicBezTo>
                  <a:cubicBezTo>
                    <a:pt x="369" y="271"/>
                    <a:pt x="369" y="271"/>
                    <a:pt x="369" y="271"/>
                  </a:cubicBezTo>
                  <a:cubicBezTo>
                    <a:pt x="369" y="271"/>
                    <a:pt x="369" y="271"/>
                    <a:pt x="369" y="271"/>
                  </a:cubicBezTo>
                  <a:cubicBezTo>
                    <a:pt x="370" y="272"/>
                    <a:pt x="370" y="272"/>
                    <a:pt x="370" y="272"/>
                  </a:cubicBezTo>
                  <a:cubicBezTo>
                    <a:pt x="371" y="272"/>
                    <a:pt x="371" y="272"/>
                    <a:pt x="371" y="272"/>
                  </a:cubicBezTo>
                  <a:cubicBezTo>
                    <a:pt x="372" y="273"/>
                    <a:pt x="372" y="273"/>
                    <a:pt x="372" y="273"/>
                  </a:cubicBezTo>
                  <a:cubicBezTo>
                    <a:pt x="372" y="275"/>
                    <a:pt x="372" y="275"/>
                    <a:pt x="372" y="275"/>
                  </a:cubicBezTo>
                  <a:cubicBezTo>
                    <a:pt x="372" y="276"/>
                    <a:pt x="372" y="276"/>
                    <a:pt x="372" y="276"/>
                  </a:cubicBezTo>
                  <a:close/>
                  <a:moveTo>
                    <a:pt x="309" y="283"/>
                  </a:moveTo>
                  <a:cubicBezTo>
                    <a:pt x="310" y="283"/>
                    <a:pt x="310" y="283"/>
                    <a:pt x="310" y="283"/>
                  </a:cubicBezTo>
                  <a:cubicBezTo>
                    <a:pt x="310" y="283"/>
                    <a:pt x="310" y="283"/>
                    <a:pt x="310" y="283"/>
                  </a:cubicBezTo>
                  <a:cubicBezTo>
                    <a:pt x="312" y="284"/>
                    <a:pt x="312" y="284"/>
                    <a:pt x="312" y="284"/>
                  </a:cubicBezTo>
                  <a:cubicBezTo>
                    <a:pt x="312" y="283"/>
                    <a:pt x="312" y="283"/>
                    <a:pt x="312" y="283"/>
                  </a:cubicBezTo>
                  <a:cubicBezTo>
                    <a:pt x="311" y="283"/>
                    <a:pt x="311" y="283"/>
                    <a:pt x="311" y="283"/>
                  </a:cubicBezTo>
                  <a:cubicBezTo>
                    <a:pt x="309" y="283"/>
                    <a:pt x="309" y="283"/>
                    <a:pt x="309" y="283"/>
                  </a:cubicBezTo>
                  <a:close/>
                  <a:moveTo>
                    <a:pt x="309" y="289"/>
                  </a:moveTo>
                  <a:cubicBezTo>
                    <a:pt x="308" y="289"/>
                    <a:pt x="308" y="289"/>
                    <a:pt x="308" y="289"/>
                  </a:cubicBezTo>
                  <a:cubicBezTo>
                    <a:pt x="307" y="289"/>
                    <a:pt x="307" y="289"/>
                    <a:pt x="307" y="289"/>
                  </a:cubicBezTo>
                  <a:cubicBezTo>
                    <a:pt x="306" y="290"/>
                    <a:pt x="306" y="290"/>
                    <a:pt x="306" y="290"/>
                  </a:cubicBezTo>
                  <a:cubicBezTo>
                    <a:pt x="305" y="290"/>
                    <a:pt x="305" y="290"/>
                    <a:pt x="305" y="290"/>
                  </a:cubicBezTo>
                  <a:cubicBezTo>
                    <a:pt x="304" y="290"/>
                    <a:pt x="304" y="290"/>
                    <a:pt x="304" y="290"/>
                  </a:cubicBezTo>
                  <a:cubicBezTo>
                    <a:pt x="303" y="291"/>
                    <a:pt x="303" y="291"/>
                    <a:pt x="303" y="291"/>
                  </a:cubicBezTo>
                  <a:cubicBezTo>
                    <a:pt x="303" y="292"/>
                    <a:pt x="303" y="292"/>
                    <a:pt x="303" y="292"/>
                  </a:cubicBezTo>
                  <a:cubicBezTo>
                    <a:pt x="301" y="293"/>
                    <a:pt x="301" y="293"/>
                    <a:pt x="301" y="293"/>
                  </a:cubicBezTo>
                  <a:cubicBezTo>
                    <a:pt x="299" y="295"/>
                    <a:pt x="299" y="295"/>
                    <a:pt x="299" y="295"/>
                  </a:cubicBezTo>
                  <a:cubicBezTo>
                    <a:pt x="300" y="296"/>
                    <a:pt x="300" y="296"/>
                    <a:pt x="300" y="296"/>
                  </a:cubicBezTo>
                  <a:cubicBezTo>
                    <a:pt x="300" y="298"/>
                    <a:pt x="300" y="298"/>
                    <a:pt x="300" y="298"/>
                  </a:cubicBezTo>
                  <a:cubicBezTo>
                    <a:pt x="300" y="299"/>
                    <a:pt x="300" y="299"/>
                    <a:pt x="300" y="299"/>
                  </a:cubicBezTo>
                  <a:cubicBezTo>
                    <a:pt x="300" y="300"/>
                    <a:pt x="300" y="300"/>
                    <a:pt x="300" y="300"/>
                  </a:cubicBezTo>
                  <a:cubicBezTo>
                    <a:pt x="301" y="301"/>
                    <a:pt x="301" y="301"/>
                    <a:pt x="301" y="301"/>
                  </a:cubicBezTo>
                  <a:cubicBezTo>
                    <a:pt x="303" y="301"/>
                    <a:pt x="303" y="301"/>
                    <a:pt x="303" y="301"/>
                  </a:cubicBezTo>
                  <a:cubicBezTo>
                    <a:pt x="304" y="302"/>
                    <a:pt x="304" y="302"/>
                    <a:pt x="304" y="302"/>
                  </a:cubicBezTo>
                  <a:cubicBezTo>
                    <a:pt x="305" y="302"/>
                    <a:pt x="305" y="302"/>
                    <a:pt x="305" y="302"/>
                  </a:cubicBezTo>
                  <a:cubicBezTo>
                    <a:pt x="306" y="302"/>
                    <a:pt x="306" y="302"/>
                    <a:pt x="306" y="302"/>
                  </a:cubicBezTo>
                  <a:cubicBezTo>
                    <a:pt x="306" y="302"/>
                    <a:pt x="306" y="302"/>
                    <a:pt x="306" y="302"/>
                  </a:cubicBezTo>
                  <a:cubicBezTo>
                    <a:pt x="307" y="301"/>
                    <a:pt x="307" y="301"/>
                    <a:pt x="307" y="301"/>
                  </a:cubicBezTo>
                  <a:cubicBezTo>
                    <a:pt x="308" y="301"/>
                    <a:pt x="308" y="301"/>
                    <a:pt x="308" y="301"/>
                  </a:cubicBezTo>
                  <a:cubicBezTo>
                    <a:pt x="309" y="301"/>
                    <a:pt x="309" y="301"/>
                    <a:pt x="309" y="301"/>
                  </a:cubicBezTo>
                  <a:cubicBezTo>
                    <a:pt x="310" y="300"/>
                    <a:pt x="310" y="300"/>
                    <a:pt x="310" y="300"/>
                  </a:cubicBezTo>
                  <a:cubicBezTo>
                    <a:pt x="310" y="299"/>
                    <a:pt x="310" y="299"/>
                    <a:pt x="310" y="299"/>
                  </a:cubicBezTo>
                  <a:cubicBezTo>
                    <a:pt x="311" y="299"/>
                    <a:pt x="311" y="299"/>
                    <a:pt x="311" y="299"/>
                  </a:cubicBezTo>
                  <a:cubicBezTo>
                    <a:pt x="312" y="298"/>
                    <a:pt x="312" y="298"/>
                    <a:pt x="312" y="298"/>
                  </a:cubicBezTo>
                  <a:cubicBezTo>
                    <a:pt x="312" y="297"/>
                    <a:pt x="312" y="297"/>
                    <a:pt x="312" y="297"/>
                  </a:cubicBezTo>
                  <a:cubicBezTo>
                    <a:pt x="312" y="295"/>
                    <a:pt x="312" y="295"/>
                    <a:pt x="312" y="295"/>
                  </a:cubicBezTo>
                  <a:cubicBezTo>
                    <a:pt x="313" y="295"/>
                    <a:pt x="313" y="295"/>
                    <a:pt x="313" y="295"/>
                  </a:cubicBezTo>
                  <a:cubicBezTo>
                    <a:pt x="313" y="294"/>
                    <a:pt x="313" y="294"/>
                    <a:pt x="313" y="294"/>
                  </a:cubicBezTo>
                  <a:cubicBezTo>
                    <a:pt x="314" y="292"/>
                    <a:pt x="314" y="292"/>
                    <a:pt x="314" y="292"/>
                  </a:cubicBezTo>
                  <a:cubicBezTo>
                    <a:pt x="313" y="290"/>
                    <a:pt x="313" y="290"/>
                    <a:pt x="313" y="290"/>
                  </a:cubicBezTo>
                  <a:cubicBezTo>
                    <a:pt x="312" y="290"/>
                    <a:pt x="312" y="290"/>
                    <a:pt x="312" y="290"/>
                  </a:cubicBezTo>
                  <a:cubicBezTo>
                    <a:pt x="311" y="289"/>
                    <a:pt x="311" y="289"/>
                    <a:pt x="311" y="289"/>
                  </a:cubicBezTo>
                  <a:cubicBezTo>
                    <a:pt x="310" y="290"/>
                    <a:pt x="310" y="290"/>
                    <a:pt x="310" y="290"/>
                  </a:cubicBezTo>
                  <a:cubicBezTo>
                    <a:pt x="310" y="290"/>
                    <a:pt x="309" y="289"/>
                    <a:pt x="309" y="289"/>
                  </a:cubicBez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70" name="Freeform 1569"/>
            <p:cNvSpPr>
              <a:spLocks noEditPoints="1"/>
            </p:cNvSpPr>
            <p:nvPr/>
          </p:nvSpPr>
          <p:spPr bwMode="auto">
            <a:xfrm>
              <a:off x="5729288" y="1433513"/>
              <a:ext cx="420688" cy="522288"/>
            </a:xfrm>
            <a:custGeom>
              <a:avLst/>
              <a:gdLst>
                <a:gd name="T0" fmla="*/ 84 w 88"/>
                <a:gd name="T1" fmla="*/ 10 h 109"/>
                <a:gd name="T2" fmla="*/ 36 w 88"/>
                <a:gd name="T3" fmla="*/ 1 h 109"/>
                <a:gd name="T4" fmla="*/ 29 w 88"/>
                <a:gd name="T5" fmla="*/ 11 h 109"/>
                <a:gd name="T6" fmla="*/ 38 w 88"/>
                <a:gd name="T7" fmla="*/ 20 h 109"/>
                <a:gd name="T8" fmla="*/ 39 w 88"/>
                <a:gd name="T9" fmla="*/ 21 h 109"/>
                <a:gd name="T10" fmla="*/ 35 w 88"/>
                <a:gd name="T11" fmla="*/ 23 h 109"/>
                <a:gd name="T12" fmla="*/ 46 w 88"/>
                <a:gd name="T13" fmla="*/ 27 h 109"/>
                <a:gd name="T14" fmla="*/ 55 w 88"/>
                <a:gd name="T15" fmla="*/ 28 h 109"/>
                <a:gd name="T16" fmla="*/ 63 w 88"/>
                <a:gd name="T17" fmla="*/ 20 h 109"/>
                <a:gd name="T18" fmla="*/ 62 w 88"/>
                <a:gd name="T19" fmla="*/ 11 h 109"/>
                <a:gd name="T20" fmla="*/ 53 w 88"/>
                <a:gd name="T21" fmla="*/ 8 h 109"/>
                <a:gd name="T22" fmla="*/ 49 w 88"/>
                <a:gd name="T23" fmla="*/ 11 h 109"/>
                <a:gd name="T24" fmla="*/ 45 w 88"/>
                <a:gd name="T25" fmla="*/ 6 h 109"/>
                <a:gd name="T26" fmla="*/ 46 w 88"/>
                <a:gd name="T27" fmla="*/ 16 h 109"/>
                <a:gd name="T28" fmla="*/ 39 w 88"/>
                <a:gd name="T29" fmla="*/ 12 h 109"/>
                <a:gd name="T30" fmla="*/ 34 w 88"/>
                <a:gd name="T31" fmla="*/ 5 h 109"/>
                <a:gd name="T32" fmla="*/ 33 w 88"/>
                <a:gd name="T33" fmla="*/ 13 h 109"/>
                <a:gd name="T34" fmla="*/ 29 w 88"/>
                <a:gd name="T35" fmla="*/ 15 h 109"/>
                <a:gd name="T36" fmla="*/ 71 w 88"/>
                <a:gd name="T37" fmla="*/ 35 h 109"/>
                <a:gd name="T38" fmla="*/ 73 w 88"/>
                <a:gd name="T39" fmla="*/ 34 h 109"/>
                <a:gd name="T40" fmla="*/ 68 w 88"/>
                <a:gd name="T41" fmla="*/ 38 h 109"/>
                <a:gd name="T42" fmla="*/ 54 w 88"/>
                <a:gd name="T43" fmla="*/ 48 h 109"/>
                <a:gd name="T44" fmla="*/ 61 w 88"/>
                <a:gd name="T45" fmla="*/ 54 h 109"/>
                <a:gd name="T46" fmla="*/ 53 w 88"/>
                <a:gd name="T47" fmla="*/ 61 h 109"/>
                <a:gd name="T48" fmla="*/ 45 w 88"/>
                <a:gd name="T49" fmla="*/ 61 h 109"/>
                <a:gd name="T50" fmla="*/ 45 w 88"/>
                <a:gd name="T51" fmla="*/ 51 h 109"/>
                <a:gd name="T52" fmla="*/ 41 w 88"/>
                <a:gd name="T53" fmla="*/ 43 h 109"/>
                <a:gd name="T54" fmla="*/ 48 w 88"/>
                <a:gd name="T55" fmla="*/ 46 h 109"/>
                <a:gd name="T56" fmla="*/ 45 w 88"/>
                <a:gd name="T57" fmla="*/ 40 h 109"/>
                <a:gd name="T58" fmla="*/ 3 w 88"/>
                <a:gd name="T59" fmla="*/ 45 h 109"/>
                <a:gd name="T60" fmla="*/ 3 w 88"/>
                <a:gd name="T61" fmla="*/ 43 h 109"/>
                <a:gd name="T62" fmla="*/ 29 w 88"/>
                <a:gd name="T63" fmla="*/ 76 h 109"/>
                <a:gd name="T64" fmla="*/ 26 w 88"/>
                <a:gd name="T65" fmla="*/ 70 h 109"/>
                <a:gd name="T66" fmla="*/ 19 w 88"/>
                <a:gd name="T67" fmla="*/ 66 h 109"/>
                <a:gd name="T68" fmla="*/ 16 w 88"/>
                <a:gd name="T69" fmla="*/ 61 h 109"/>
                <a:gd name="T70" fmla="*/ 22 w 88"/>
                <a:gd name="T71" fmla="*/ 60 h 109"/>
                <a:gd name="T72" fmla="*/ 26 w 88"/>
                <a:gd name="T73" fmla="*/ 55 h 109"/>
                <a:gd name="T74" fmla="*/ 23 w 88"/>
                <a:gd name="T75" fmla="*/ 54 h 109"/>
                <a:gd name="T76" fmla="*/ 14 w 88"/>
                <a:gd name="T77" fmla="*/ 54 h 109"/>
                <a:gd name="T78" fmla="*/ 19 w 88"/>
                <a:gd name="T79" fmla="*/ 49 h 109"/>
                <a:gd name="T80" fmla="*/ 26 w 88"/>
                <a:gd name="T81" fmla="*/ 44 h 109"/>
                <a:gd name="T82" fmla="*/ 21 w 88"/>
                <a:gd name="T83" fmla="*/ 45 h 109"/>
                <a:gd name="T84" fmla="*/ 19 w 88"/>
                <a:gd name="T85" fmla="*/ 41 h 109"/>
                <a:gd name="T86" fmla="*/ 18 w 88"/>
                <a:gd name="T87" fmla="*/ 46 h 109"/>
                <a:gd name="T88" fmla="*/ 9 w 88"/>
                <a:gd name="T89" fmla="*/ 45 h 109"/>
                <a:gd name="T90" fmla="*/ 5 w 88"/>
                <a:gd name="T91" fmla="*/ 40 h 109"/>
                <a:gd name="T92" fmla="*/ 6 w 88"/>
                <a:gd name="T93" fmla="*/ 37 h 109"/>
                <a:gd name="T94" fmla="*/ 5 w 88"/>
                <a:gd name="T95" fmla="*/ 30 h 109"/>
                <a:gd name="T96" fmla="*/ 0 w 88"/>
                <a:gd name="T97" fmla="*/ 26 h 109"/>
                <a:gd name="T98" fmla="*/ 6 w 88"/>
                <a:gd name="T99" fmla="*/ 23 h 109"/>
                <a:gd name="T100" fmla="*/ 12 w 88"/>
                <a:gd name="T101" fmla="*/ 22 h 109"/>
                <a:gd name="T102" fmla="*/ 11 w 88"/>
                <a:gd name="T103" fmla="*/ 25 h 109"/>
                <a:gd name="T104" fmla="*/ 14 w 88"/>
                <a:gd name="T105" fmla="*/ 31 h 109"/>
                <a:gd name="T106" fmla="*/ 18 w 88"/>
                <a:gd name="T107" fmla="*/ 27 h 109"/>
                <a:gd name="T108" fmla="*/ 23 w 88"/>
                <a:gd name="T109" fmla="*/ 36 h 109"/>
                <a:gd name="T110" fmla="*/ 20 w 88"/>
                <a:gd name="T111" fmla="*/ 19 h 109"/>
                <a:gd name="T112" fmla="*/ 28 w 88"/>
                <a:gd name="T113" fmla="*/ 21 h 109"/>
                <a:gd name="T114" fmla="*/ 31 w 88"/>
                <a:gd name="T115" fmla="*/ 24 h 109"/>
                <a:gd name="T116" fmla="*/ 44 w 88"/>
                <a:gd name="T117" fmla="*/ 37 h 109"/>
                <a:gd name="T118" fmla="*/ 38 w 88"/>
                <a:gd name="T119" fmla="*/ 42 h 109"/>
                <a:gd name="T120" fmla="*/ 35 w 88"/>
                <a:gd name="T121" fmla="*/ 54 h 109"/>
                <a:gd name="T122" fmla="*/ 32 w 88"/>
                <a:gd name="T123" fmla="*/ 65 h 109"/>
                <a:gd name="T124" fmla="*/ 44 w 88"/>
                <a:gd name="T125" fmla="*/ 10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 h="109">
                  <a:moveTo>
                    <a:pt x="82" y="10"/>
                  </a:moveTo>
                  <a:cubicBezTo>
                    <a:pt x="82" y="9"/>
                    <a:pt x="83" y="9"/>
                    <a:pt x="83" y="9"/>
                  </a:cubicBezTo>
                  <a:cubicBezTo>
                    <a:pt x="84" y="8"/>
                    <a:pt x="84" y="8"/>
                    <a:pt x="84" y="8"/>
                  </a:cubicBezTo>
                  <a:cubicBezTo>
                    <a:pt x="85" y="8"/>
                    <a:pt x="85" y="8"/>
                    <a:pt x="85" y="8"/>
                  </a:cubicBezTo>
                  <a:cubicBezTo>
                    <a:pt x="86" y="6"/>
                    <a:pt x="86" y="6"/>
                    <a:pt x="86" y="6"/>
                  </a:cubicBezTo>
                  <a:cubicBezTo>
                    <a:pt x="87" y="6"/>
                    <a:pt x="87" y="6"/>
                    <a:pt x="87" y="6"/>
                  </a:cubicBezTo>
                  <a:cubicBezTo>
                    <a:pt x="88" y="6"/>
                    <a:pt x="88" y="6"/>
                    <a:pt x="88" y="6"/>
                  </a:cubicBezTo>
                  <a:cubicBezTo>
                    <a:pt x="88" y="6"/>
                    <a:pt x="88" y="6"/>
                    <a:pt x="88" y="6"/>
                  </a:cubicBezTo>
                  <a:cubicBezTo>
                    <a:pt x="88" y="7"/>
                    <a:pt x="88" y="7"/>
                    <a:pt x="88" y="7"/>
                  </a:cubicBezTo>
                  <a:cubicBezTo>
                    <a:pt x="87" y="8"/>
                    <a:pt x="87" y="8"/>
                    <a:pt x="87" y="8"/>
                  </a:cubicBezTo>
                  <a:cubicBezTo>
                    <a:pt x="86" y="8"/>
                    <a:pt x="86" y="8"/>
                    <a:pt x="86" y="8"/>
                  </a:cubicBezTo>
                  <a:cubicBezTo>
                    <a:pt x="84" y="10"/>
                    <a:pt x="84" y="10"/>
                    <a:pt x="84" y="10"/>
                  </a:cubicBezTo>
                  <a:cubicBezTo>
                    <a:pt x="83" y="10"/>
                    <a:pt x="83" y="10"/>
                    <a:pt x="83" y="10"/>
                  </a:cubicBezTo>
                  <a:cubicBezTo>
                    <a:pt x="82" y="10"/>
                    <a:pt x="82" y="10"/>
                    <a:pt x="82" y="10"/>
                  </a:cubicBezTo>
                  <a:cubicBezTo>
                    <a:pt x="82" y="10"/>
                    <a:pt x="82" y="10"/>
                    <a:pt x="82" y="10"/>
                  </a:cubicBezTo>
                  <a:close/>
                  <a:moveTo>
                    <a:pt x="66" y="11"/>
                  </a:moveTo>
                  <a:cubicBezTo>
                    <a:pt x="67" y="12"/>
                    <a:pt x="67" y="12"/>
                    <a:pt x="67" y="12"/>
                  </a:cubicBezTo>
                  <a:cubicBezTo>
                    <a:pt x="67" y="12"/>
                    <a:pt x="67" y="12"/>
                    <a:pt x="67" y="12"/>
                  </a:cubicBezTo>
                  <a:cubicBezTo>
                    <a:pt x="68" y="11"/>
                    <a:pt x="68" y="11"/>
                    <a:pt x="68" y="11"/>
                  </a:cubicBezTo>
                  <a:cubicBezTo>
                    <a:pt x="67" y="10"/>
                    <a:pt x="67" y="10"/>
                    <a:pt x="67" y="10"/>
                  </a:cubicBezTo>
                  <a:cubicBezTo>
                    <a:pt x="67" y="10"/>
                    <a:pt x="67" y="10"/>
                    <a:pt x="67" y="10"/>
                  </a:cubicBezTo>
                  <a:cubicBezTo>
                    <a:pt x="66" y="10"/>
                    <a:pt x="66" y="10"/>
                    <a:pt x="66" y="10"/>
                  </a:cubicBezTo>
                  <a:cubicBezTo>
                    <a:pt x="66" y="11"/>
                    <a:pt x="66" y="11"/>
                    <a:pt x="66" y="11"/>
                  </a:cubicBezTo>
                  <a:close/>
                  <a:moveTo>
                    <a:pt x="36" y="1"/>
                  </a:moveTo>
                  <a:cubicBezTo>
                    <a:pt x="38" y="3"/>
                    <a:pt x="38" y="3"/>
                    <a:pt x="38" y="3"/>
                  </a:cubicBezTo>
                  <a:cubicBezTo>
                    <a:pt x="39" y="3"/>
                    <a:pt x="39" y="3"/>
                    <a:pt x="39" y="3"/>
                  </a:cubicBezTo>
                  <a:cubicBezTo>
                    <a:pt x="39" y="2"/>
                    <a:pt x="39" y="2"/>
                    <a:pt x="39" y="2"/>
                  </a:cubicBezTo>
                  <a:cubicBezTo>
                    <a:pt x="40" y="2"/>
                    <a:pt x="40" y="2"/>
                    <a:pt x="40" y="2"/>
                  </a:cubicBezTo>
                  <a:cubicBezTo>
                    <a:pt x="39" y="1"/>
                    <a:pt x="39" y="1"/>
                    <a:pt x="39" y="1"/>
                  </a:cubicBezTo>
                  <a:cubicBezTo>
                    <a:pt x="38" y="1"/>
                    <a:pt x="38" y="1"/>
                    <a:pt x="38" y="1"/>
                  </a:cubicBezTo>
                  <a:cubicBezTo>
                    <a:pt x="37" y="1"/>
                    <a:pt x="37" y="1"/>
                    <a:pt x="37" y="1"/>
                  </a:cubicBezTo>
                  <a:cubicBezTo>
                    <a:pt x="36" y="0"/>
                    <a:pt x="36" y="0"/>
                    <a:pt x="36" y="0"/>
                  </a:cubicBezTo>
                  <a:cubicBezTo>
                    <a:pt x="35" y="1"/>
                    <a:pt x="35" y="1"/>
                    <a:pt x="35" y="1"/>
                  </a:cubicBezTo>
                  <a:cubicBezTo>
                    <a:pt x="36" y="1"/>
                    <a:pt x="36" y="1"/>
                    <a:pt x="36" y="1"/>
                  </a:cubicBezTo>
                  <a:close/>
                  <a:moveTo>
                    <a:pt x="30" y="12"/>
                  </a:moveTo>
                  <a:cubicBezTo>
                    <a:pt x="29" y="11"/>
                    <a:pt x="29" y="11"/>
                    <a:pt x="29" y="11"/>
                  </a:cubicBezTo>
                  <a:cubicBezTo>
                    <a:pt x="29" y="11"/>
                    <a:pt x="29" y="11"/>
                    <a:pt x="29" y="11"/>
                  </a:cubicBezTo>
                  <a:cubicBezTo>
                    <a:pt x="29" y="10"/>
                    <a:pt x="29" y="10"/>
                    <a:pt x="29" y="10"/>
                  </a:cubicBezTo>
                  <a:cubicBezTo>
                    <a:pt x="30" y="9"/>
                    <a:pt x="30" y="9"/>
                    <a:pt x="30" y="9"/>
                  </a:cubicBezTo>
                  <a:cubicBezTo>
                    <a:pt x="30" y="9"/>
                    <a:pt x="30" y="9"/>
                    <a:pt x="30" y="9"/>
                  </a:cubicBezTo>
                  <a:cubicBezTo>
                    <a:pt x="31" y="10"/>
                    <a:pt x="31" y="10"/>
                    <a:pt x="31" y="10"/>
                  </a:cubicBezTo>
                  <a:cubicBezTo>
                    <a:pt x="31" y="11"/>
                    <a:pt x="31" y="11"/>
                    <a:pt x="31" y="11"/>
                  </a:cubicBezTo>
                  <a:cubicBezTo>
                    <a:pt x="30" y="12"/>
                    <a:pt x="30" y="12"/>
                    <a:pt x="30" y="12"/>
                  </a:cubicBezTo>
                  <a:cubicBezTo>
                    <a:pt x="30" y="12"/>
                    <a:pt x="30" y="12"/>
                    <a:pt x="30" y="12"/>
                  </a:cubicBezTo>
                  <a:close/>
                  <a:moveTo>
                    <a:pt x="36" y="21"/>
                  </a:moveTo>
                  <a:cubicBezTo>
                    <a:pt x="36" y="21"/>
                    <a:pt x="36" y="21"/>
                    <a:pt x="36" y="21"/>
                  </a:cubicBezTo>
                  <a:cubicBezTo>
                    <a:pt x="38" y="20"/>
                    <a:pt x="38" y="20"/>
                    <a:pt x="38" y="20"/>
                  </a:cubicBezTo>
                  <a:cubicBezTo>
                    <a:pt x="38" y="20"/>
                    <a:pt x="38" y="20"/>
                    <a:pt x="38" y="20"/>
                  </a:cubicBezTo>
                  <a:cubicBezTo>
                    <a:pt x="41" y="20"/>
                    <a:pt x="41" y="20"/>
                    <a:pt x="41" y="20"/>
                  </a:cubicBezTo>
                  <a:cubicBezTo>
                    <a:pt x="42" y="20"/>
                    <a:pt x="42" y="20"/>
                    <a:pt x="42" y="20"/>
                  </a:cubicBezTo>
                  <a:cubicBezTo>
                    <a:pt x="43" y="19"/>
                    <a:pt x="43" y="19"/>
                    <a:pt x="43" y="19"/>
                  </a:cubicBezTo>
                  <a:cubicBezTo>
                    <a:pt x="44" y="19"/>
                    <a:pt x="44" y="19"/>
                    <a:pt x="44" y="19"/>
                  </a:cubicBezTo>
                  <a:cubicBezTo>
                    <a:pt x="44" y="20"/>
                    <a:pt x="44" y="20"/>
                    <a:pt x="44" y="20"/>
                  </a:cubicBezTo>
                  <a:cubicBezTo>
                    <a:pt x="44" y="20"/>
                    <a:pt x="44" y="20"/>
                    <a:pt x="44" y="20"/>
                  </a:cubicBezTo>
                  <a:cubicBezTo>
                    <a:pt x="44" y="21"/>
                    <a:pt x="44" y="21"/>
                    <a:pt x="44" y="21"/>
                  </a:cubicBezTo>
                  <a:cubicBezTo>
                    <a:pt x="44" y="21"/>
                    <a:pt x="44" y="21"/>
                    <a:pt x="44" y="21"/>
                  </a:cubicBezTo>
                  <a:cubicBezTo>
                    <a:pt x="43" y="22"/>
                    <a:pt x="43" y="22"/>
                    <a:pt x="43" y="22"/>
                  </a:cubicBezTo>
                  <a:cubicBezTo>
                    <a:pt x="42" y="21"/>
                    <a:pt x="42" y="21"/>
                    <a:pt x="42" y="21"/>
                  </a:cubicBezTo>
                  <a:cubicBezTo>
                    <a:pt x="40" y="21"/>
                    <a:pt x="40" y="21"/>
                    <a:pt x="40" y="21"/>
                  </a:cubicBezTo>
                  <a:cubicBezTo>
                    <a:pt x="39" y="21"/>
                    <a:pt x="39" y="21"/>
                    <a:pt x="39" y="21"/>
                  </a:cubicBezTo>
                  <a:cubicBezTo>
                    <a:pt x="39" y="22"/>
                    <a:pt x="39" y="22"/>
                    <a:pt x="39" y="22"/>
                  </a:cubicBezTo>
                  <a:cubicBezTo>
                    <a:pt x="39" y="22"/>
                    <a:pt x="39" y="22"/>
                    <a:pt x="39" y="22"/>
                  </a:cubicBezTo>
                  <a:cubicBezTo>
                    <a:pt x="41" y="22"/>
                    <a:pt x="41" y="22"/>
                    <a:pt x="41" y="22"/>
                  </a:cubicBezTo>
                  <a:cubicBezTo>
                    <a:pt x="42" y="23"/>
                    <a:pt x="42" y="23"/>
                    <a:pt x="42" y="23"/>
                  </a:cubicBezTo>
                  <a:cubicBezTo>
                    <a:pt x="42" y="23"/>
                    <a:pt x="42" y="23"/>
                    <a:pt x="42" y="23"/>
                  </a:cubicBezTo>
                  <a:cubicBezTo>
                    <a:pt x="41" y="24"/>
                    <a:pt x="41" y="24"/>
                    <a:pt x="41" y="24"/>
                  </a:cubicBezTo>
                  <a:cubicBezTo>
                    <a:pt x="40" y="23"/>
                    <a:pt x="40" y="23"/>
                    <a:pt x="40" y="23"/>
                  </a:cubicBezTo>
                  <a:cubicBezTo>
                    <a:pt x="40" y="23"/>
                    <a:pt x="40" y="23"/>
                    <a:pt x="40" y="23"/>
                  </a:cubicBezTo>
                  <a:cubicBezTo>
                    <a:pt x="39" y="24"/>
                    <a:pt x="39" y="24"/>
                    <a:pt x="39" y="24"/>
                  </a:cubicBezTo>
                  <a:cubicBezTo>
                    <a:pt x="38" y="23"/>
                    <a:pt x="38" y="23"/>
                    <a:pt x="38" y="23"/>
                  </a:cubicBezTo>
                  <a:cubicBezTo>
                    <a:pt x="36" y="22"/>
                    <a:pt x="36" y="22"/>
                    <a:pt x="36" y="22"/>
                  </a:cubicBezTo>
                  <a:cubicBezTo>
                    <a:pt x="35" y="23"/>
                    <a:pt x="35" y="23"/>
                    <a:pt x="35" y="23"/>
                  </a:cubicBezTo>
                  <a:cubicBezTo>
                    <a:pt x="35" y="23"/>
                    <a:pt x="35" y="23"/>
                    <a:pt x="35" y="23"/>
                  </a:cubicBezTo>
                  <a:cubicBezTo>
                    <a:pt x="36" y="24"/>
                    <a:pt x="36" y="24"/>
                    <a:pt x="36" y="24"/>
                  </a:cubicBezTo>
                  <a:cubicBezTo>
                    <a:pt x="38" y="26"/>
                    <a:pt x="38" y="26"/>
                    <a:pt x="38" y="26"/>
                  </a:cubicBezTo>
                  <a:cubicBezTo>
                    <a:pt x="39" y="26"/>
                    <a:pt x="39" y="26"/>
                    <a:pt x="39" y="26"/>
                  </a:cubicBezTo>
                  <a:cubicBezTo>
                    <a:pt x="40" y="26"/>
                    <a:pt x="40" y="26"/>
                    <a:pt x="40" y="26"/>
                  </a:cubicBezTo>
                  <a:cubicBezTo>
                    <a:pt x="40" y="26"/>
                    <a:pt x="40" y="26"/>
                    <a:pt x="40" y="26"/>
                  </a:cubicBezTo>
                  <a:cubicBezTo>
                    <a:pt x="41" y="27"/>
                    <a:pt x="41" y="27"/>
                    <a:pt x="41" y="27"/>
                  </a:cubicBezTo>
                  <a:cubicBezTo>
                    <a:pt x="41" y="28"/>
                    <a:pt x="41" y="28"/>
                    <a:pt x="41" y="28"/>
                  </a:cubicBezTo>
                  <a:cubicBezTo>
                    <a:pt x="42" y="28"/>
                    <a:pt x="42" y="28"/>
                    <a:pt x="42" y="28"/>
                  </a:cubicBezTo>
                  <a:cubicBezTo>
                    <a:pt x="43" y="28"/>
                    <a:pt x="43" y="28"/>
                    <a:pt x="43" y="28"/>
                  </a:cubicBezTo>
                  <a:cubicBezTo>
                    <a:pt x="45" y="28"/>
                    <a:pt x="45" y="28"/>
                    <a:pt x="45" y="28"/>
                  </a:cubicBezTo>
                  <a:cubicBezTo>
                    <a:pt x="46" y="27"/>
                    <a:pt x="46" y="27"/>
                    <a:pt x="46" y="27"/>
                  </a:cubicBezTo>
                  <a:cubicBezTo>
                    <a:pt x="48" y="27"/>
                    <a:pt x="48" y="27"/>
                    <a:pt x="48" y="27"/>
                  </a:cubicBezTo>
                  <a:cubicBezTo>
                    <a:pt x="49" y="27"/>
                    <a:pt x="49" y="27"/>
                    <a:pt x="49" y="27"/>
                  </a:cubicBezTo>
                  <a:cubicBezTo>
                    <a:pt x="49" y="27"/>
                    <a:pt x="49" y="27"/>
                    <a:pt x="49" y="27"/>
                  </a:cubicBezTo>
                  <a:cubicBezTo>
                    <a:pt x="49" y="28"/>
                    <a:pt x="49" y="28"/>
                    <a:pt x="49" y="28"/>
                  </a:cubicBezTo>
                  <a:cubicBezTo>
                    <a:pt x="49" y="30"/>
                    <a:pt x="49" y="30"/>
                    <a:pt x="49" y="30"/>
                  </a:cubicBezTo>
                  <a:cubicBezTo>
                    <a:pt x="51" y="31"/>
                    <a:pt x="51" y="31"/>
                    <a:pt x="51" y="31"/>
                  </a:cubicBezTo>
                  <a:cubicBezTo>
                    <a:pt x="52" y="31"/>
                    <a:pt x="52" y="31"/>
                    <a:pt x="52" y="31"/>
                  </a:cubicBezTo>
                  <a:cubicBezTo>
                    <a:pt x="54" y="30"/>
                    <a:pt x="54" y="30"/>
                    <a:pt x="54" y="30"/>
                  </a:cubicBezTo>
                  <a:cubicBezTo>
                    <a:pt x="54" y="30"/>
                    <a:pt x="54" y="30"/>
                    <a:pt x="54" y="30"/>
                  </a:cubicBezTo>
                  <a:cubicBezTo>
                    <a:pt x="54" y="29"/>
                    <a:pt x="54" y="29"/>
                    <a:pt x="54" y="29"/>
                  </a:cubicBezTo>
                  <a:cubicBezTo>
                    <a:pt x="54" y="28"/>
                    <a:pt x="54" y="28"/>
                    <a:pt x="54" y="28"/>
                  </a:cubicBezTo>
                  <a:cubicBezTo>
                    <a:pt x="55" y="28"/>
                    <a:pt x="55" y="28"/>
                    <a:pt x="55" y="28"/>
                  </a:cubicBezTo>
                  <a:cubicBezTo>
                    <a:pt x="56" y="26"/>
                    <a:pt x="56" y="26"/>
                    <a:pt x="56" y="26"/>
                  </a:cubicBezTo>
                  <a:cubicBezTo>
                    <a:pt x="57" y="26"/>
                    <a:pt x="57" y="26"/>
                    <a:pt x="57" y="26"/>
                  </a:cubicBezTo>
                  <a:cubicBezTo>
                    <a:pt x="57" y="27"/>
                    <a:pt x="57" y="27"/>
                    <a:pt x="57" y="27"/>
                  </a:cubicBezTo>
                  <a:cubicBezTo>
                    <a:pt x="58" y="28"/>
                    <a:pt x="58" y="28"/>
                    <a:pt x="58" y="28"/>
                  </a:cubicBezTo>
                  <a:cubicBezTo>
                    <a:pt x="59" y="28"/>
                    <a:pt x="59" y="28"/>
                    <a:pt x="59" y="28"/>
                  </a:cubicBezTo>
                  <a:cubicBezTo>
                    <a:pt x="61" y="27"/>
                    <a:pt x="61" y="27"/>
                    <a:pt x="61" y="27"/>
                  </a:cubicBezTo>
                  <a:cubicBezTo>
                    <a:pt x="61" y="26"/>
                    <a:pt x="61" y="26"/>
                    <a:pt x="61" y="26"/>
                  </a:cubicBezTo>
                  <a:cubicBezTo>
                    <a:pt x="61" y="24"/>
                    <a:pt x="61" y="24"/>
                    <a:pt x="61" y="24"/>
                  </a:cubicBezTo>
                  <a:cubicBezTo>
                    <a:pt x="61" y="23"/>
                    <a:pt x="61" y="23"/>
                    <a:pt x="61" y="23"/>
                  </a:cubicBezTo>
                  <a:cubicBezTo>
                    <a:pt x="61" y="23"/>
                    <a:pt x="61" y="23"/>
                    <a:pt x="61" y="23"/>
                  </a:cubicBezTo>
                  <a:cubicBezTo>
                    <a:pt x="62" y="22"/>
                    <a:pt x="62" y="22"/>
                    <a:pt x="62" y="22"/>
                  </a:cubicBezTo>
                  <a:cubicBezTo>
                    <a:pt x="63" y="20"/>
                    <a:pt x="63" y="20"/>
                    <a:pt x="63" y="20"/>
                  </a:cubicBezTo>
                  <a:cubicBezTo>
                    <a:pt x="64" y="19"/>
                    <a:pt x="64" y="19"/>
                    <a:pt x="64" y="19"/>
                  </a:cubicBezTo>
                  <a:cubicBezTo>
                    <a:pt x="65" y="17"/>
                    <a:pt x="65" y="17"/>
                    <a:pt x="65" y="17"/>
                  </a:cubicBezTo>
                  <a:cubicBezTo>
                    <a:pt x="66" y="16"/>
                    <a:pt x="66" y="16"/>
                    <a:pt x="66" y="16"/>
                  </a:cubicBezTo>
                  <a:cubicBezTo>
                    <a:pt x="66" y="15"/>
                    <a:pt x="66" y="15"/>
                    <a:pt x="66" y="15"/>
                  </a:cubicBezTo>
                  <a:cubicBezTo>
                    <a:pt x="65" y="14"/>
                    <a:pt x="65" y="14"/>
                    <a:pt x="65" y="14"/>
                  </a:cubicBezTo>
                  <a:cubicBezTo>
                    <a:pt x="65" y="13"/>
                    <a:pt x="65" y="13"/>
                    <a:pt x="65" y="13"/>
                  </a:cubicBezTo>
                  <a:cubicBezTo>
                    <a:pt x="65" y="13"/>
                    <a:pt x="65" y="13"/>
                    <a:pt x="65" y="13"/>
                  </a:cubicBezTo>
                  <a:cubicBezTo>
                    <a:pt x="65" y="12"/>
                    <a:pt x="65" y="12"/>
                    <a:pt x="65" y="12"/>
                  </a:cubicBezTo>
                  <a:cubicBezTo>
                    <a:pt x="65" y="12"/>
                    <a:pt x="65" y="12"/>
                    <a:pt x="65" y="12"/>
                  </a:cubicBezTo>
                  <a:cubicBezTo>
                    <a:pt x="63" y="12"/>
                    <a:pt x="63" y="12"/>
                    <a:pt x="63" y="12"/>
                  </a:cubicBezTo>
                  <a:cubicBezTo>
                    <a:pt x="62" y="11"/>
                    <a:pt x="62" y="11"/>
                    <a:pt x="62" y="11"/>
                  </a:cubicBezTo>
                  <a:cubicBezTo>
                    <a:pt x="62" y="11"/>
                    <a:pt x="62" y="11"/>
                    <a:pt x="62" y="11"/>
                  </a:cubicBezTo>
                  <a:cubicBezTo>
                    <a:pt x="59" y="11"/>
                    <a:pt x="59" y="11"/>
                    <a:pt x="59" y="11"/>
                  </a:cubicBezTo>
                  <a:cubicBezTo>
                    <a:pt x="58" y="11"/>
                    <a:pt x="58" y="11"/>
                    <a:pt x="58" y="11"/>
                  </a:cubicBezTo>
                  <a:cubicBezTo>
                    <a:pt x="57" y="10"/>
                    <a:pt x="57" y="10"/>
                    <a:pt x="57" y="10"/>
                  </a:cubicBezTo>
                  <a:cubicBezTo>
                    <a:pt x="56" y="10"/>
                    <a:pt x="56" y="10"/>
                    <a:pt x="56" y="10"/>
                  </a:cubicBezTo>
                  <a:cubicBezTo>
                    <a:pt x="55" y="10"/>
                    <a:pt x="55" y="10"/>
                    <a:pt x="55" y="10"/>
                  </a:cubicBezTo>
                  <a:cubicBezTo>
                    <a:pt x="55" y="9"/>
                    <a:pt x="55" y="9"/>
                    <a:pt x="55" y="9"/>
                  </a:cubicBezTo>
                  <a:cubicBezTo>
                    <a:pt x="55" y="9"/>
                    <a:pt x="55" y="9"/>
                    <a:pt x="55" y="9"/>
                  </a:cubicBezTo>
                  <a:cubicBezTo>
                    <a:pt x="54" y="9"/>
                    <a:pt x="54" y="9"/>
                    <a:pt x="54" y="9"/>
                  </a:cubicBezTo>
                  <a:cubicBezTo>
                    <a:pt x="54" y="9"/>
                    <a:pt x="54" y="9"/>
                    <a:pt x="54" y="9"/>
                  </a:cubicBezTo>
                  <a:cubicBezTo>
                    <a:pt x="54" y="8"/>
                    <a:pt x="54" y="8"/>
                    <a:pt x="54" y="8"/>
                  </a:cubicBezTo>
                  <a:cubicBezTo>
                    <a:pt x="54" y="7"/>
                    <a:pt x="54" y="7"/>
                    <a:pt x="54" y="7"/>
                  </a:cubicBezTo>
                  <a:cubicBezTo>
                    <a:pt x="53" y="8"/>
                    <a:pt x="53" y="8"/>
                    <a:pt x="53" y="8"/>
                  </a:cubicBezTo>
                  <a:cubicBezTo>
                    <a:pt x="53" y="9"/>
                    <a:pt x="53" y="9"/>
                    <a:pt x="53" y="9"/>
                  </a:cubicBezTo>
                  <a:cubicBezTo>
                    <a:pt x="52" y="9"/>
                    <a:pt x="52" y="9"/>
                    <a:pt x="52" y="9"/>
                  </a:cubicBezTo>
                  <a:cubicBezTo>
                    <a:pt x="52" y="8"/>
                    <a:pt x="52" y="8"/>
                    <a:pt x="52" y="8"/>
                  </a:cubicBezTo>
                  <a:cubicBezTo>
                    <a:pt x="52" y="8"/>
                    <a:pt x="52" y="8"/>
                    <a:pt x="52" y="8"/>
                  </a:cubicBezTo>
                  <a:cubicBezTo>
                    <a:pt x="51" y="8"/>
                    <a:pt x="51" y="8"/>
                    <a:pt x="51" y="8"/>
                  </a:cubicBezTo>
                  <a:cubicBezTo>
                    <a:pt x="51" y="9"/>
                    <a:pt x="51" y="9"/>
                    <a:pt x="51" y="9"/>
                  </a:cubicBezTo>
                  <a:cubicBezTo>
                    <a:pt x="51" y="9"/>
                    <a:pt x="51" y="9"/>
                    <a:pt x="51" y="9"/>
                  </a:cubicBezTo>
                  <a:cubicBezTo>
                    <a:pt x="50" y="10"/>
                    <a:pt x="50" y="10"/>
                    <a:pt x="50" y="10"/>
                  </a:cubicBezTo>
                  <a:cubicBezTo>
                    <a:pt x="50" y="11"/>
                    <a:pt x="50" y="11"/>
                    <a:pt x="50" y="11"/>
                  </a:cubicBezTo>
                  <a:cubicBezTo>
                    <a:pt x="50" y="12"/>
                    <a:pt x="50" y="12"/>
                    <a:pt x="50" y="12"/>
                  </a:cubicBezTo>
                  <a:cubicBezTo>
                    <a:pt x="49" y="12"/>
                    <a:pt x="49" y="12"/>
                    <a:pt x="49" y="12"/>
                  </a:cubicBezTo>
                  <a:cubicBezTo>
                    <a:pt x="49" y="11"/>
                    <a:pt x="49" y="11"/>
                    <a:pt x="49" y="11"/>
                  </a:cubicBezTo>
                  <a:cubicBezTo>
                    <a:pt x="49" y="11"/>
                    <a:pt x="49" y="11"/>
                    <a:pt x="49" y="11"/>
                  </a:cubicBezTo>
                  <a:cubicBezTo>
                    <a:pt x="49" y="11"/>
                    <a:pt x="49" y="11"/>
                    <a:pt x="49" y="11"/>
                  </a:cubicBezTo>
                  <a:cubicBezTo>
                    <a:pt x="48" y="12"/>
                    <a:pt x="48" y="12"/>
                    <a:pt x="48" y="12"/>
                  </a:cubicBezTo>
                  <a:cubicBezTo>
                    <a:pt x="48" y="12"/>
                    <a:pt x="48" y="12"/>
                    <a:pt x="48" y="12"/>
                  </a:cubicBezTo>
                  <a:cubicBezTo>
                    <a:pt x="48" y="11"/>
                    <a:pt x="48" y="11"/>
                    <a:pt x="48" y="11"/>
                  </a:cubicBezTo>
                  <a:cubicBezTo>
                    <a:pt x="48" y="9"/>
                    <a:pt x="48" y="9"/>
                    <a:pt x="48" y="9"/>
                  </a:cubicBezTo>
                  <a:cubicBezTo>
                    <a:pt x="48" y="7"/>
                    <a:pt x="48" y="7"/>
                    <a:pt x="48" y="7"/>
                  </a:cubicBezTo>
                  <a:cubicBezTo>
                    <a:pt x="48" y="6"/>
                    <a:pt x="48" y="6"/>
                    <a:pt x="48" y="6"/>
                  </a:cubicBezTo>
                  <a:cubicBezTo>
                    <a:pt x="47" y="6"/>
                    <a:pt x="47" y="6"/>
                    <a:pt x="47" y="6"/>
                  </a:cubicBezTo>
                  <a:cubicBezTo>
                    <a:pt x="46" y="5"/>
                    <a:pt x="46" y="5"/>
                    <a:pt x="46" y="5"/>
                  </a:cubicBezTo>
                  <a:cubicBezTo>
                    <a:pt x="46" y="5"/>
                    <a:pt x="46" y="5"/>
                    <a:pt x="46" y="5"/>
                  </a:cubicBezTo>
                  <a:cubicBezTo>
                    <a:pt x="45" y="6"/>
                    <a:pt x="45" y="6"/>
                    <a:pt x="45" y="6"/>
                  </a:cubicBezTo>
                  <a:cubicBezTo>
                    <a:pt x="46" y="7"/>
                    <a:pt x="46" y="7"/>
                    <a:pt x="46" y="7"/>
                  </a:cubicBezTo>
                  <a:cubicBezTo>
                    <a:pt x="46" y="7"/>
                    <a:pt x="46" y="7"/>
                    <a:pt x="46" y="7"/>
                  </a:cubicBezTo>
                  <a:cubicBezTo>
                    <a:pt x="46" y="7"/>
                    <a:pt x="46" y="7"/>
                    <a:pt x="46" y="7"/>
                  </a:cubicBezTo>
                  <a:cubicBezTo>
                    <a:pt x="45" y="6"/>
                    <a:pt x="45" y="6"/>
                    <a:pt x="45" y="6"/>
                  </a:cubicBezTo>
                  <a:cubicBezTo>
                    <a:pt x="45" y="7"/>
                    <a:pt x="45" y="7"/>
                    <a:pt x="45" y="7"/>
                  </a:cubicBezTo>
                  <a:cubicBezTo>
                    <a:pt x="45" y="8"/>
                    <a:pt x="45" y="8"/>
                    <a:pt x="45" y="8"/>
                  </a:cubicBezTo>
                  <a:cubicBezTo>
                    <a:pt x="46" y="9"/>
                    <a:pt x="46" y="9"/>
                    <a:pt x="46" y="9"/>
                  </a:cubicBezTo>
                  <a:cubicBezTo>
                    <a:pt x="46" y="10"/>
                    <a:pt x="46" y="10"/>
                    <a:pt x="46" y="10"/>
                  </a:cubicBezTo>
                  <a:cubicBezTo>
                    <a:pt x="45" y="11"/>
                    <a:pt x="45" y="11"/>
                    <a:pt x="45" y="11"/>
                  </a:cubicBezTo>
                  <a:cubicBezTo>
                    <a:pt x="45" y="13"/>
                    <a:pt x="45" y="13"/>
                    <a:pt x="45" y="13"/>
                  </a:cubicBezTo>
                  <a:cubicBezTo>
                    <a:pt x="46" y="14"/>
                    <a:pt x="46" y="14"/>
                    <a:pt x="46" y="14"/>
                  </a:cubicBezTo>
                  <a:cubicBezTo>
                    <a:pt x="46" y="16"/>
                    <a:pt x="46" y="16"/>
                    <a:pt x="46" y="16"/>
                  </a:cubicBezTo>
                  <a:cubicBezTo>
                    <a:pt x="45" y="16"/>
                    <a:pt x="45" y="16"/>
                    <a:pt x="45" y="16"/>
                  </a:cubicBezTo>
                  <a:cubicBezTo>
                    <a:pt x="45" y="14"/>
                    <a:pt x="45" y="14"/>
                    <a:pt x="45" y="14"/>
                  </a:cubicBezTo>
                  <a:cubicBezTo>
                    <a:pt x="44" y="13"/>
                    <a:pt x="44" y="13"/>
                    <a:pt x="44" y="13"/>
                  </a:cubicBezTo>
                  <a:cubicBezTo>
                    <a:pt x="43" y="13"/>
                    <a:pt x="43" y="13"/>
                    <a:pt x="43" y="13"/>
                  </a:cubicBezTo>
                  <a:cubicBezTo>
                    <a:pt x="42" y="12"/>
                    <a:pt x="42" y="12"/>
                    <a:pt x="42" y="12"/>
                  </a:cubicBezTo>
                  <a:cubicBezTo>
                    <a:pt x="43" y="11"/>
                    <a:pt x="43" y="11"/>
                    <a:pt x="43" y="11"/>
                  </a:cubicBezTo>
                  <a:cubicBezTo>
                    <a:pt x="43" y="10"/>
                    <a:pt x="43" y="10"/>
                    <a:pt x="43" y="10"/>
                  </a:cubicBezTo>
                  <a:cubicBezTo>
                    <a:pt x="42" y="10"/>
                    <a:pt x="42" y="10"/>
                    <a:pt x="42" y="10"/>
                  </a:cubicBezTo>
                  <a:cubicBezTo>
                    <a:pt x="41" y="11"/>
                    <a:pt x="41" y="11"/>
                    <a:pt x="41" y="11"/>
                  </a:cubicBezTo>
                  <a:cubicBezTo>
                    <a:pt x="41" y="11"/>
                    <a:pt x="41" y="11"/>
                    <a:pt x="41" y="11"/>
                  </a:cubicBezTo>
                  <a:cubicBezTo>
                    <a:pt x="40" y="11"/>
                    <a:pt x="40" y="11"/>
                    <a:pt x="40" y="11"/>
                  </a:cubicBezTo>
                  <a:cubicBezTo>
                    <a:pt x="39" y="12"/>
                    <a:pt x="39" y="12"/>
                    <a:pt x="39" y="12"/>
                  </a:cubicBezTo>
                  <a:cubicBezTo>
                    <a:pt x="38" y="11"/>
                    <a:pt x="38" y="11"/>
                    <a:pt x="38" y="11"/>
                  </a:cubicBezTo>
                  <a:cubicBezTo>
                    <a:pt x="38" y="11"/>
                    <a:pt x="38" y="11"/>
                    <a:pt x="38" y="11"/>
                  </a:cubicBezTo>
                  <a:cubicBezTo>
                    <a:pt x="38" y="10"/>
                    <a:pt x="38" y="10"/>
                    <a:pt x="38" y="10"/>
                  </a:cubicBezTo>
                  <a:cubicBezTo>
                    <a:pt x="38" y="10"/>
                    <a:pt x="38" y="10"/>
                    <a:pt x="38" y="10"/>
                  </a:cubicBezTo>
                  <a:cubicBezTo>
                    <a:pt x="37" y="9"/>
                    <a:pt x="37" y="9"/>
                    <a:pt x="37" y="9"/>
                  </a:cubicBezTo>
                  <a:cubicBezTo>
                    <a:pt x="37" y="8"/>
                    <a:pt x="37" y="8"/>
                    <a:pt x="37" y="8"/>
                  </a:cubicBezTo>
                  <a:cubicBezTo>
                    <a:pt x="36" y="8"/>
                    <a:pt x="36" y="8"/>
                    <a:pt x="36" y="8"/>
                  </a:cubicBezTo>
                  <a:cubicBezTo>
                    <a:pt x="35" y="8"/>
                    <a:pt x="35" y="8"/>
                    <a:pt x="35" y="8"/>
                  </a:cubicBezTo>
                  <a:cubicBezTo>
                    <a:pt x="34" y="7"/>
                    <a:pt x="34" y="7"/>
                    <a:pt x="34" y="7"/>
                  </a:cubicBezTo>
                  <a:cubicBezTo>
                    <a:pt x="35" y="6"/>
                    <a:pt x="35" y="6"/>
                    <a:pt x="35" y="6"/>
                  </a:cubicBezTo>
                  <a:cubicBezTo>
                    <a:pt x="34" y="5"/>
                    <a:pt x="34" y="5"/>
                    <a:pt x="34" y="5"/>
                  </a:cubicBezTo>
                  <a:cubicBezTo>
                    <a:pt x="34" y="5"/>
                    <a:pt x="34" y="5"/>
                    <a:pt x="34" y="5"/>
                  </a:cubicBezTo>
                  <a:cubicBezTo>
                    <a:pt x="33" y="6"/>
                    <a:pt x="33" y="6"/>
                    <a:pt x="33" y="6"/>
                  </a:cubicBezTo>
                  <a:cubicBezTo>
                    <a:pt x="33" y="8"/>
                    <a:pt x="33" y="8"/>
                    <a:pt x="33" y="8"/>
                  </a:cubicBezTo>
                  <a:cubicBezTo>
                    <a:pt x="33" y="9"/>
                    <a:pt x="33" y="9"/>
                    <a:pt x="33" y="9"/>
                  </a:cubicBezTo>
                  <a:cubicBezTo>
                    <a:pt x="34" y="10"/>
                    <a:pt x="34" y="10"/>
                    <a:pt x="34" y="10"/>
                  </a:cubicBezTo>
                  <a:cubicBezTo>
                    <a:pt x="34" y="12"/>
                    <a:pt x="34" y="12"/>
                    <a:pt x="34" y="12"/>
                  </a:cubicBezTo>
                  <a:cubicBezTo>
                    <a:pt x="34" y="12"/>
                    <a:pt x="34" y="12"/>
                    <a:pt x="34" y="12"/>
                  </a:cubicBezTo>
                  <a:cubicBezTo>
                    <a:pt x="33" y="11"/>
                    <a:pt x="33" y="11"/>
                    <a:pt x="33" y="11"/>
                  </a:cubicBezTo>
                  <a:cubicBezTo>
                    <a:pt x="33" y="10"/>
                    <a:pt x="33" y="10"/>
                    <a:pt x="33" y="10"/>
                  </a:cubicBezTo>
                  <a:cubicBezTo>
                    <a:pt x="32" y="10"/>
                    <a:pt x="32" y="10"/>
                    <a:pt x="32" y="10"/>
                  </a:cubicBezTo>
                  <a:cubicBezTo>
                    <a:pt x="32" y="11"/>
                    <a:pt x="32" y="11"/>
                    <a:pt x="32" y="11"/>
                  </a:cubicBezTo>
                  <a:cubicBezTo>
                    <a:pt x="32" y="12"/>
                    <a:pt x="32" y="12"/>
                    <a:pt x="32" y="12"/>
                  </a:cubicBezTo>
                  <a:cubicBezTo>
                    <a:pt x="33" y="13"/>
                    <a:pt x="33" y="13"/>
                    <a:pt x="33" y="13"/>
                  </a:cubicBezTo>
                  <a:cubicBezTo>
                    <a:pt x="33" y="14"/>
                    <a:pt x="33" y="14"/>
                    <a:pt x="33" y="14"/>
                  </a:cubicBezTo>
                  <a:cubicBezTo>
                    <a:pt x="33" y="15"/>
                    <a:pt x="33" y="15"/>
                    <a:pt x="33" y="15"/>
                  </a:cubicBezTo>
                  <a:cubicBezTo>
                    <a:pt x="32" y="15"/>
                    <a:pt x="32" y="15"/>
                    <a:pt x="32" y="15"/>
                  </a:cubicBezTo>
                  <a:cubicBezTo>
                    <a:pt x="32" y="13"/>
                    <a:pt x="32" y="13"/>
                    <a:pt x="32" y="13"/>
                  </a:cubicBezTo>
                  <a:cubicBezTo>
                    <a:pt x="31" y="13"/>
                    <a:pt x="31" y="13"/>
                    <a:pt x="31" y="13"/>
                  </a:cubicBezTo>
                  <a:cubicBezTo>
                    <a:pt x="29" y="13"/>
                    <a:pt x="29" y="13"/>
                    <a:pt x="29" y="13"/>
                  </a:cubicBezTo>
                  <a:cubicBezTo>
                    <a:pt x="28" y="12"/>
                    <a:pt x="28" y="12"/>
                    <a:pt x="28" y="12"/>
                  </a:cubicBezTo>
                  <a:cubicBezTo>
                    <a:pt x="28" y="13"/>
                    <a:pt x="28" y="13"/>
                    <a:pt x="28" y="13"/>
                  </a:cubicBezTo>
                  <a:cubicBezTo>
                    <a:pt x="28" y="14"/>
                    <a:pt x="28" y="14"/>
                    <a:pt x="28" y="14"/>
                  </a:cubicBezTo>
                  <a:cubicBezTo>
                    <a:pt x="29" y="14"/>
                    <a:pt x="29" y="14"/>
                    <a:pt x="29" y="14"/>
                  </a:cubicBezTo>
                  <a:cubicBezTo>
                    <a:pt x="30" y="15"/>
                    <a:pt x="30" y="15"/>
                    <a:pt x="30" y="15"/>
                  </a:cubicBezTo>
                  <a:cubicBezTo>
                    <a:pt x="29" y="15"/>
                    <a:pt x="29" y="15"/>
                    <a:pt x="29" y="15"/>
                  </a:cubicBezTo>
                  <a:cubicBezTo>
                    <a:pt x="29" y="16"/>
                    <a:pt x="29" y="16"/>
                    <a:pt x="29" y="16"/>
                  </a:cubicBezTo>
                  <a:cubicBezTo>
                    <a:pt x="31" y="16"/>
                    <a:pt x="31" y="16"/>
                    <a:pt x="31" y="16"/>
                  </a:cubicBezTo>
                  <a:cubicBezTo>
                    <a:pt x="31" y="16"/>
                    <a:pt x="31" y="16"/>
                    <a:pt x="31" y="16"/>
                  </a:cubicBezTo>
                  <a:cubicBezTo>
                    <a:pt x="29" y="17"/>
                    <a:pt x="29" y="17"/>
                    <a:pt x="29" y="17"/>
                  </a:cubicBezTo>
                  <a:cubicBezTo>
                    <a:pt x="29" y="18"/>
                    <a:pt x="29" y="18"/>
                    <a:pt x="29" y="18"/>
                  </a:cubicBezTo>
                  <a:cubicBezTo>
                    <a:pt x="30" y="20"/>
                    <a:pt x="30" y="20"/>
                    <a:pt x="30" y="20"/>
                  </a:cubicBezTo>
                  <a:cubicBezTo>
                    <a:pt x="31" y="21"/>
                    <a:pt x="31" y="21"/>
                    <a:pt x="31" y="21"/>
                  </a:cubicBezTo>
                  <a:cubicBezTo>
                    <a:pt x="32" y="21"/>
                    <a:pt x="32" y="21"/>
                    <a:pt x="32" y="21"/>
                  </a:cubicBezTo>
                  <a:cubicBezTo>
                    <a:pt x="34" y="21"/>
                    <a:pt x="34" y="21"/>
                    <a:pt x="34" y="21"/>
                  </a:cubicBezTo>
                  <a:cubicBezTo>
                    <a:pt x="35" y="21"/>
                    <a:pt x="35" y="21"/>
                    <a:pt x="35" y="21"/>
                  </a:cubicBezTo>
                  <a:cubicBezTo>
                    <a:pt x="36" y="21"/>
                    <a:pt x="36" y="21"/>
                    <a:pt x="36" y="21"/>
                  </a:cubicBezTo>
                  <a:close/>
                  <a:moveTo>
                    <a:pt x="71" y="35"/>
                  </a:moveTo>
                  <a:cubicBezTo>
                    <a:pt x="72" y="34"/>
                    <a:pt x="72" y="34"/>
                    <a:pt x="72" y="34"/>
                  </a:cubicBezTo>
                  <a:cubicBezTo>
                    <a:pt x="73" y="33"/>
                    <a:pt x="73" y="33"/>
                    <a:pt x="73" y="33"/>
                  </a:cubicBezTo>
                  <a:cubicBezTo>
                    <a:pt x="74" y="33"/>
                    <a:pt x="74" y="33"/>
                    <a:pt x="74" y="33"/>
                  </a:cubicBezTo>
                  <a:cubicBezTo>
                    <a:pt x="75" y="32"/>
                    <a:pt x="75" y="32"/>
                    <a:pt x="75" y="32"/>
                  </a:cubicBezTo>
                  <a:cubicBezTo>
                    <a:pt x="75" y="33"/>
                    <a:pt x="75" y="33"/>
                    <a:pt x="75" y="33"/>
                  </a:cubicBezTo>
                  <a:cubicBezTo>
                    <a:pt x="77" y="33"/>
                    <a:pt x="77" y="33"/>
                    <a:pt x="77" y="33"/>
                  </a:cubicBezTo>
                  <a:cubicBezTo>
                    <a:pt x="78" y="33"/>
                    <a:pt x="78" y="33"/>
                    <a:pt x="78" y="33"/>
                  </a:cubicBezTo>
                  <a:cubicBezTo>
                    <a:pt x="77" y="34"/>
                    <a:pt x="77" y="34"/>
                    <a:pt x="77" y="34"/>
                  </a:cubicBezTo>
                  <a:cubicBezTo>
                    <a:pt x="76" y="35"/>
                    <a:pt x="76" y="35"/>
                    <a:pt x="76" y="35"/>
                  </a:cubicBezTo>
                  <a:cubicBezTo>
                    <a:pt x="75" y="34"/>
                    <a:pt x="75" y="34"/>
                    <a:pt x="75" y="34"/>
                  </a:cubicBezTo>
                  <a:cubicBezTo>
                    <a:pt x="74" y="34"/>
                    <a:pt x="74" y="34"/>
                    <a:pt x="74" y="34"/>
                  </a:cubicBezTo>
                  <a:cubicBezTo>
                    <a:pt x="73" y="34"/>
                    <a:pt x="73" y="34"/>
                    <a:pt x="73" y="34"/>
                  </a:cubicBezTo>
                  <a:cubicBezTo>
                    <a:pt x="73" y="34"/>
                    <a:pt x="73" y="34"/>
                    <a:pt x="73" y="34"/>
                  </a:cubicBezTo>
                  <a:cubicBezTo>
                    <a:pt x="72" y="36"/>
                    <a:pt x="72" y="36"/>
                    <a:pt x="72" y="36"/>
                  </a:cubicBezTo>
                  <a:cubicBezTo>
                    <a:pt x="71" y="35"/>
                    <a:pt x="71" y="35"/>
                    <a:pt x="71" y="35"/>
                  </a:cubicBezTo>
                  <a:close/>
                  <a:moveTo>
                    <a:pt x="66" y="40"/>
                  </a:moveTo>
                  <a:cubicBezTo>
                    <a:pt x="66" y="39"/>
                    <a:pt x="66" y="39"/>
                    <a:pt x="66" y="39"/>
                  </a:cubicBezTo>
                  <a:cubicBezTo>
                    <a:pt x="66" y="38"/>
                    <a:pt x="66" y="38"/>
                    <a:pt x="66" y="38"/>
                  </a:cubicBezTo>
                  <a:cubicBezTo>
                    <a:pt x="66" y="36"/>
                    <a:pt x="66" y="36"/>
                    <a:pt x="66" y="36"/>
                  </a:cubicBezTo>
                  <a:cubicBezTo>
                    <a:pt x="66" y="36"/>
                    <a:pt x="66" y="36"/>
                    <a:pt x="66" y="36"/>
                  </a:cubicBezTo>
                  <a:cubicBezTo>
                    <a:pt x="66" y="36"/>
                    <a:pt x="66" y="36"/>
                    <a:pt x="66" y="36"/>
                  </a:cubicBezTo>
                  <a:cubicBezTo>
                    <a:pt x="67" y="36"/>
                    <a:pt x="67" y="36"/>
                    <a:pt x="67" y="36"/>
                  </a:cubicBezTo>
                  <a:cubicBezTo>
                    <a:pt x="67" y="37"/>
                    <a:pt x="67" y="37"/>
                    <a:pt x="67" y="37"/>
                  </a:cubicBezTo>
                  <a:cubicBezTo>
                    <a:pt x="68" y="38"/>
                    <a:pt x="68" y="38"/>
                    <a:pt x="68" y="38"/>
                  </a:cubicBezTo>
                  <a:cubicBezTo>
                    <a:pt x="68" y="39"/>
                    <a:pt x="68" y="39"/>
                    <a:pt x="68" y="39"/>
                  </a:cubicBezTo>
                  <a:cubicBezTo>
                    <a:pt x="67" y="40"/>
                    <a:pt x="67" y="40"/>
                    <a:pt x="67" y="40"/>
                  </a:cubicBezTo>
                  <a:cubicBezTo>
                    <a:pt x="66" y="40"/>
                    <a:pt x="66" y="40"/>
                    <a:pt x="66" y="40"/>
                  </a:cubicBezTo>
                  <a:close/>
                  <a:moveTo>
                    <a:pt x="44" y="50"/>
                  </a:moveTo>
                  <a:cubicBezTo>
                    <a:pt x="45" y="49"/>
                    <a:pt x="45" y="49"/>
                    <a:pt x="45" y="49"/>
                  </a:cubicBezTo>
                  <a:cubicBezTo>
                    <a:pt x="46" y="48"/>
                    <a:pt x="46" y="48"/>
                    <a:pt x="46" y="48"/>
                  </a:cubicBezTo>
                  <a:cubicBezTo>
                    <a:pt x="48" y="47"/>
                    <a:pt x="48" y="47"/>
                    <a:pt x="48" y="47"/>
                  </a:cubicBezTo>
                  <a:cubicBezTo>
                    <a:pt x="50" y="47"/>
                    <a:pt x="50" y="47"/>
                    <a:pt x="50" y="47"/>
                  </a:cubicBezTo>
                  <a:cubicBezTo>
                    <a:pt x="51" y="46"/>
                    <a:pt x="51" y="46"/>
                    <a:pt x="51" y="46"/>
                  </a:cubicBezTo>
                  <a:cubicBezTo>
                    <a:pt x="53" y="45"/>
                    <a:pt x="53" y="45"/>
                    <a:pt x="53" y="45"/>
                  </a:cubicBezTo>
                  <a:cubicBezTo>
                    <a:pt x="53" y="46"/>
                    <a:pt x="53" y="46"/>
                    <a:pt x="53" y="46"/>
                  </a:cubicBezTo>
                  <a:cubicBezTo>
                    <a:pt x="54" y="48"/>
                    <a:pt x="54" y="48"/>
                    <a:pt x="54" y="48"/>
                  </a:cubicBezTo>
                  <a:cubicBezTo>
                    <a:pt x="54" y="48"/>
                    <a:pt x="54" y="48"/>
                    <a:pt x="54" y="48"/>
                  </a:cubicBezTo>
                  <a:cubicBezTo>
                    <a:pt x="53" y="48"/>
                    <a:pt x="53" y="48"/>
                    <a:pt x="53" y="48"/>
                  </a:cubicBezTo>
                  <a:cubicBezTo>
                    <a:pt x="53" y="49"/>
                    <a:pt x="53" y="49"/>
                    <a:pt x="53" y="49"/>
                  </a:cubicBezTo>
                  <a:cubicBezTo>
                    <a:pt x="53" y="51"/>
                    <a:pt x="53" y="51"/>
                    <a:pt x="53" y="51"/>
                  </a:cubicBezTo>
                  <a:cubicBezTo>
                    <a:pt x="55" y="52"/>
                    <a:pt x="55" y="52"/>
                    <a:pt x="55" y="52"/>
                  </a:cubicBezTo>
                  <a:cubicBezTo>
                    <a:pt x="56" y="53"/>
                    <a:pt x="56" y="53"/>
                    <a:pt x="56" y="53"/>
                  </a:cubicBezTo>
                  <a:cubicBezTo>
                    <a:pt x="57" y="52"/>
                    <a:pt x="57" y="52"/>
                    <a:pt x="57" y="52"/>
                  </a:cubicBezTo>
                  <a:cubicBezTo>
                    <a:pt x="58" y="51"/>
                    <a:pt x="58" y="51"/>
                    <a:pt x="58" y="51"/>
                  </a:cubicBezTo>
                  <a:cubicBezTo>
                    <a:pt x="59" y="52"/>
                    <a:pt x="59" y="52"/>
                    <a:pt x="59" y="52"/>
                  </a:cubicBezTo>
                  <a:cubicBezTo>
                    <a:pt x="60" y="53"/>
                    <a:pt x="60" y="53"/>
                    <a:pt x="60" y="53"/>
                  </a:cubicBezTo>
                  <a:cubicBezTo>
                    <a:pt x="61" y="53"/>
                    <a:pt x="61" y="53"/>
                    <a:pt x="61" y="53"/>
                  </a:cubicBezTo>
                  <a:cubicBezTo>
                    <a:pt x="61" y="54"/>
                    <a:pt x="61" y="54"/>
                    <a:pt x="61" y="54"/>
                  </a:cubicBezTo>
                  <a:cubicBezTo>
                    <a:pt x="59" y="54"/>
                    <a:pt x="59" y="54"/>
                    <a:pt x="59" y="54"/>
                  </a:cubicBezTo>
                  <a:cubicBezTo>
                    <a:pt x="58" y="56"/>
                    <a:pt x="58" y="56"/>
                    <a:pt x="58" y="56"/>
                  </a:cubicBezTo>
                  <a:cubicBezTo>
                    <a:pt x="58" y="57"/>
                    <a:pt x="58" y="57"/>
                    <a:pt x="58" y="57"/>
                  </a:cubicBezTo>
                  <a:cubicBezTo>
                    <a:pt x="57" y="60"/>
                    <a:pt x="57" y="60"/>
                    <a:pt x="57" y="60"/>
                  </a:cubicBezTo>
                  <a:cubicBezTo>
                    <a:pt x="56" y="60"/>
                    <a:pt x="56" y="60"/>
                    <a:pt x="56" y="60"/>
                  </a:cubicBezTo>
                  <a:cubicBezTo>
                    <a:pt x="55" y="61"/>
                    <a:pt x="55" y="61"/>
                    <a:pt x="55" y="61"/>
                  </a:cubicBezTo>
                  <a:cubicBezTo>
                    <a:pt x="54" y="62"/>
                    <a:pt x="54" y="62"/>
                    <a:pt x="54" y="62"/>
                  </a:cubicBezTo>
                  <a:cubicBezTo>
                    <a:pt x="54" y="63"/>
                    <a:pt x="54" y="63"/>
                    <a:pt x="54" y="63"/>
                  </a:cubicBezTo>
                  <a:cubicBezTo>
                    <a:pt x="53" y="63"/>
                    <a:pt x="53" y="63"/>
                    <a:pt x="53" y="63"/>
                  </a:cubicBezTo>
                  <a:cubicBezTo>
                    <a:pt x="53" y="63"/>
                    <a:pt x="53" y="63"/>
                    <a:pt x="53" y="63"/>
                  </a:cubicBezTo>
                  <a:cubicBezTo>
                    <a:pt x="52" y="62"/>
                    <a:pt x="52" y="62"/>
                    <a:pt x="52" y="62"/>
                  </a:cubicBezTo>
                  <a:cubicBezTo>
                    <a:pt x="53" y="61"/>
                    <a:pt x="53" y="61"/>
                    <a:pt x="53" y="61"/>
                  </a:cubicBezTo>
                  <a:cubicBezTo>
                    <a:pt x="53" y="60"/>
                    <a:pt x="53" y="60"/>
                    <a:pt x="53" y="60"/>
                  </a:cubicBezTo>
                  <a:cubicBezTo>
                    <a:pt x="53" y="58"/>
                    <a:pt x="53" y="58"/>
                    <a:pt x="53" y="58"/>
                  </a:cubicBezTo>
                  <a:cubicBezTo>
                    <a:pt x="53" y="57"/>
                    <a:pt x="53" y="57"/>
                    <a:pt x="53" y="57"/>
                  </a:cubicBezTo>
                  <a:cubicBezTo>
                    <a:pt x="53" y="57"/>
                    <a:pt x="53" y="57"/>
                    <a:pt x="53" y="57"/>
                  </a:cubicBezTo>
                  <a:cubicBezTo>
                    <a:pt x="52" y="57"/>
                    <a:pt x="52" y="57"/>
                    <a:pt x="52" y="57"/>
                  </a:cubicBezTo>
                  <a:cubicBezTo>
                    <a:pt x="51" y="58"/>
                    <a:pt x="51" y="58"/>
                    <a:pt x="51" y="58"/>
                  </a:cubicBezTo>
                  <a:cubicBezTo>
                    <a:pt x="51" y="59"/>
                    <a:pt x="51" y="59"/>
                    <a:pt x="51" y="59"/>
                  </a:cubicBezTo>
                  <a:cubicBezTo>
                    <a:pt x="50" y="60"/>
                    <a:pt x="50" y="60"/>
                    <a:pt x="50" y="60"/>
                  </a:cubicBezTo>
                  <a:cubicBezTo>
                    <a:pt x="49" y="60"/>
                    <a:pt x="49" y="60"/>
                    <a:pt x="49" y="60"/>
                  </a:cubicBezTo>
                  <a:cubicBezTo>
                    <a:pt x="48" y="61"/>
                    <a:pt x="48" y="61"/>
                    <a:pt x="48" y="61"/>
                  </a:cubicBezTo>
                  <a:cubicBezTo>
                    <a:pt x="46" y="61"/>
                    <a:pt x="46" y="61"/>
                    <a:pt x="46" y="61"/>
                  </a:cubicBezTo>
                  <a:cubicBezTo>
                    <a:pt x="45" y="61"/>
                    <a:pt x="45" y="61"/>
                    <a:pt x="45" y="61"/>
                  </a:cubicBezTo>
                  <a:cubicBezTo>
                    <a:pt x="45" y="61"/>
                    <a:pt x="45" y="61"/>
                    <a:pt x="45" y="61"/>
                  </a:cubicBezTo>
                  <a:cubicBezTo>
                    <a:pt x="45" y="60"/>
                    <a:pt x="45" y="60"/>
                    <a:pt x="45" y="60"/>
                  </a:cubicBezTo>
                  <a:cubicBezTo>
                    <a:pt x="45" y="60"/>
                    <a:pt x="45" y="60"/>
                    <a:pt x="45" y="60"/>
                  </a:cubicBezTo>
                  <a:cubicBezTo>
                    <a:pt x="45" y="59"/>
                    <a:pt x="45" y="59"/>
                    <a:pt x="45" y="59"/>
                  </a:cubicBezTo>
                  <a:cubicBezTo>
                    <a:pt x="46" y="58"/>
                    <a:pt x="46" y="58"/>
                    <a:pt x="46" y="58"/>
                  </a:cubicBezTo>
                  <a:cubicBezTo>
                    <a:pt x="46" y="56"/>
                    <a:pt x="46" y="56"/>
                    <a:pt x="46" y="56"/>
                  </a:cubicBezTo>
                  <a:cubicBezTo>
                    <a:pt x="47" y="54"/>
                    <a:pt x="47" y="54"/>
                    <a:pt x="47" y="54"/>
                  </a:cubicBezTo>
                  <a:cubicBezTo>
                    <a:pt x="47" y="53"/>
                    <a:pt x="47" y="53"/>
                    <a:pt x="47" y="53"/>
                  </a:cubicBezTo>
                  <a:cubicBezTo>
                    <a:pt x="47" y="52"/>
                    <a:pt x="47" y="52"/>
                    <a:pt x="47" y="52"/>
                  </a:cubicBezTo>
                  <a:cubicBezTo>
                    <a:pt x="47" y="52"/>
                    <a:pt x="47" y="52"/>
                    <a:pt x="47" y="52"/>
                  </a:cubicBezTo>
                  <a:cubicBezTo>
                    <a:pt x="46" y="52"/>
                    <a:pt x="46" y="52"/>
                    <a:pt x="46" y="52"/>
                  </a:cubicBezTo>
                  <a:cubicBezTo>
                    <a:pt x="45" y="51"/>
                    <a:pt x="45" y="51"/>
                    <a:pt x="45" y="51"/>
                  </a:cubicBezTo>
                  <a:cubicBezTo>
                    <a:pt x="44" y="50"/>
                    <a:pt x="44" y="50"/>
                    <a:pt x="44" y="50"/>
                  </a:cubicBezTo>
                  <a:close/>
                  <a:moveTo>
                    <a:pt x="38" y="32"/>
                  </a:moveTo>
                  <a:cubicBezTo>
                    <a:pt x="39" y="33"/>
                    <a:pt x="39" y="33"/>
                    <a:pt x="39" y="33"/>
                  </a:cubicBezTo>
                  <a:cubicBezTo>
                    <a:pt x="39" y="34"/>
                    <a:pt x="39" y="34"/>
                    <a:pt x="39" y="34"/>
                  </a:cubicBezTo>
                  <a:cubicBezTo>
                    <a:pt x="40" y="34"/>
                    <a:pt x="40" y="34"/>
                    <a:pt x="40" y="34"/>
                  </a:cubicBezTo>
                  <a:cubicBezTo>
                    <a:pt x="42" y="34"/>
                    <a:pt x="42" y="34"/>
                    <a:pt x="42" y="34"/>
                  </a:cubicBezTo>
                  <a:cubicBezTo>
                    <a:pt x="42" y="33"/>
                    <a:pt x="42" y="33"/>
                    <a:pt x="42" y="33"/>
                  </a:cubicBezTo>
                  <a:cubicBezTo>
                    <a:pt x="41" y="32"/>
                    <a:pt x="41" y="32"/>
                    <a:pt x="41" y="32"/>
                  </a:cubicBezTo>
                  <a:cubicBezTo>
                    <a:pt x="39" y="31"/>
                    <a:pt x="39" y="31"/>
                    <a:pt x="39" y="31"/>
                  </a:cubicBezTo>
                  <a:cubicBezTo>
                    <a:pt x="38" y="31"/>
                    <a:pt x="38" y="31"/>
                    <a:pt x="38" y="31"/>
                  </a:cubicBezTo>
                  <a:cubicBezTo>
                    <a:pt x="38" y="32"/>
                    <a:pt x="38" y="32"/>
                    <a:pt x="38" y="32"/>
                  </a:cubicBezTo>
                  <a:close/>
                  <a:moveTo>
                    <a:pt x="41" y="43"/>
                  </a:moveTo>
                  <a:cubicBezTo>
                    <a:pt x="42" y="43"/>
                    <a:pt x="42" y="43"/>
                    <a:pt x="42" y="43"/>
                  </a:cubicBezTo>
                  <a:cubicBezTo>
                    <a:pt x="43" y="44"/>
                    <a:pt x="43" y="44"/>
                    <a:pt x="43" y="44"/>
                  </a:cubicBezTo>
                  <a:cubicBezTo>
                    <a:pt x="43" y="45"/>
                    <a:pt x="43" y="45"/>
                    <a:pt x="43" y="45"/>
                  </a:cubicBezTo>
                  <a:cubicBezTo>
                    <a:pt x="44" y="45"/>
                    <a:pt x="44" y="45"/>
                    <a:pt x="44" y="45"/>
                  </a:cubicBezTo>
                  <a:cubicBezTo>
                    <a:pt x="44" y="46"/>
                    <a:pt x="44" y="46"/>
                    <a:pt x="44" y="46"/>
                  </a:cubicBezTo>
                  <a:cubicBezTo>
                    <a:pt x="44" y="46"/>
                    <a:pt x="44" y="46"/>
                    <a:pt x="44" y="46"/>
                  </a:cubicBezTo>
                  <a:cubicBezTo>
                    <a:pt x="44" y="47"/>
                    <a:pt x="44" y="47"/>
                    <a:pt x="44" y="47"/>
                  </a:cubicBezTo>
                  <a:cubicBezTo>
                    <a:pt x="45" y="47"/>
                    <a:pt x="45" y="47"/>
                    <a:pt x="45" y="47"/>
                  </a:cubicBezTo>
                  <a:cubicBezTo>
                    <a:pt x="45" y="47"/>
                    <a:pt x="45" y="47"/>
                    <a:pt x="45" y="47"/>
                  </a:cubicBezTo>
                  <a:cubicBezTo>
                    <a:pt x="46" y="47"/>
                    <a:pt x="46" y="47"/>
                    <a:pt x="46" y="47"/>
                  </a:cubicBezTo>
                  <a:cubicBezTo>
                    <a:pt x="47" y="46"/>
                    <a:pt x="47" y="46"/>
                    <a:pt x="47" y="46"/>
                  </a:cubicBezTo>
                  <a:cubicBezTo>
                    <a:pt x="48" y="46"/>
                    <a:pt x="48" y="46"/>
                    <a:pt x="48" y="46"/>
                  </a:cubicBezTo>
                  <a:cubicBezTo>
                    <a:pt x="49" y="45"/>
                    <a:pt x="49" y="45"/>
                    <a:pt x="49" y="45"/>
                  </a:cubicBezTo>
                  <a:cubicBezTo>
                    <a:pt x="49" y="45"/>
                    <a:pt x="49" y="45"/>
                    <a:pt x="49" y="45"/>
                  </a:cubicBezTo>
                  <a:cubicBezTo>
                    <a:pt x="49" y="43"/>
                    <a:pt x="49" y="43"/>
                    <a:pt x="49" y="43"/>
                  </a:cubicBezTo>
                  <a:cubicBezTo>
                    <a:pt x="50" y="42"/>
                    <a:pt x="50" y="42"/>
                    <a:pt x="50" y="42"/>
                  </a:cubicBezTo>
                  <a:cubicBezTo>
                    <a:pt x="50" y="41"/>
                    <a:pt x="50" y="41"/>
                    <a:pt x="50" y="41"/>
                  </a:cubicBezTo>
                  <a:cubicBezTo>
                    <a:pt x="50" y="40"/>
                    <a:pt x="50" y="40"/>
                    <a:pt x="50" y="40"/>
                  </a:cubicBezTo>
                  <a:cubicBezTo>
                    <a:pt x="49" y="40"/>
                    <a:pt x="49" y="40"/>
                    <a:pt x="49" y="40"/>
                  </a:cubicBezTo>
                  <a:cubicBezTo>
                    <a:pt x="48" y="40"/>
                    <a:pt x="48" y="40"/>
                    <a:pt x="48" y="40"/>
                  </a:cubicBezTo>
                  <a:cubicBezTo>
                    <a:pt x="48" y="39"/>
                    <a:pt x="48" y="39"/>
                    <a:pt x="48" y="39"/>
                  </a:cubicBezTo>
                  <a:cubicBezTo>
                    <a:pt x="47" y="40"/>
                    <a:pt x="47" y="40"/>
                    <a:pt x="47" y="40"/>
                  </a:cubicBezTo>
                  <a:cubicBezTo>
                    <a:pt x="45" y="41"/>
                    <a:pt x="45" y="41"/>
                    <a:pt x="45" y="41"/>
                  </a:cubicBezTo>
                  <a:cubicBezTo>
                    <a:pt x="45" y="40"/>
                    <a:pt x="45" y="40"/>
                    <a:pt x="45" y="40"/>
                  </a:cubicBezTo>
                  <a:cubicBezTo>
                    <a:pt x="45" y="40"/>
                    <a:pt x="45" y="40"/>
                    <a:pt x="45" y="40"/>
                  </a:cubicBezTo>
                  <a:cubicBezTo>
                    <a:pt x="44" y="41"/>
                    <a:pt x="44" y="41"/>
                    <a:pt x="44" y="41"/>
                  </a:cubicBezTo>
                  <a:cubicBezTo>
                    <a:pt x="44" y="41"/>
                    <a:pt x="44" y="41"/>
                    <a:pt x="44" y="41"/>
                  </a:cubicBezTo>
                  <a:cubicBezTo>
                    <a:pt x="43" y="42"/>
                    <a:pt x="43" y="42"/>
                    <a:pt x="43" y="42"/>
                  </a:cubicBezTo>
                  <a:cubicBezTo>
                    <a:pt x="42" y="41"/>
                    <a:pt x="42" y="41"/>
                    <a:pt x="42" y="41"/>
                  </a:cubicBezTo>
                  <a:cubicBezTo>
                    <a:pt x="41" y="42"/>
                    <a:pt x="41" y="42"/>
                    <a:pt x="41" y="42"/>
                  </a:cubicBezTo>
                  <a:cubicBezTo>
                    <a:pt x="41" y="43"/>
                    <a:pt x="41" y="43"/>
                    <a:pt x="41" y="43"/>
                  </a:cubicBezTo>
                  <a:close/>
                  <a:moveTo>
                    <a:pt x="6" y="49"/>
                  </a:moveTo>
                  <a:cubicBezTo>
                    <a:pt x="5" y="47"/>
                    <a:pt x="5" y="47"/>
                    <a:pt x="5" y="47"/>
                  </a:cubicBezTo>
                  <a:cubicBezTo>
                    <a:pt x="5" y="47"/>
                    <a:pt x="5" y="47"/>
                    <a:pt x="5" y="47"/>
                  </a:cubicBezTo>
                  <a:cubicBezTo>
                    <a:pt x="4" y="46"/>
                    <a:pt x="4" y="46"/>
                    <a:pt x="4" y="46"/>
                  </a:cubicBezTo>
                  <a:cubicBezTo>
                    <a:pt x="3" y="45"/>
                    <a:pt x="3" y="45"/>
                    <a:pt x="3" y="45"/>
                  </a:cubicBezTo>
                  <a:cubicBezTo>
                    <a:pt x="2" y="45"/>
                    <a:pt x="2" y="45"/>
                    <a:pt x="2" y="45"/>
                  </a:cubicBezTo>
                  <a:cubicBezTo>
                    <a:pt x="2" y="44"/>
                    <a:pt x="2" y="44"/>
                    <a:pt x="2" y="44"/>
                  </a:cubicBezTo>
                  <a:cubicBezTo>
                    <a:pt x="2" y="42"/>
                    <a:pt x="2" y="42"/>
                    <a:pt x="2" y="42"/>
                  </a:cubicBezTo>
                  <a:cubicBezTo>
                    <a:pt x="1" y="40"/>
                    <a:pt x="1" y="40"/>
                    <a:pt x="1" y="40"/>
                  </a:cubicBezTo>
                  <a:cubicBezTo>
                    <a:pt x="0" y="40"/>
                    <a:pt x="0" y="40"/>
                    <a:pt x="0" y="40"/>
                  </a:cubicBezTo>
                  <a:cubicBezTo>
                    <a:pt x="0" y="38"/>
                    <a:pt x="0" y="38"/>
                    <a:pt x="0" y="38"/>
                  </a:cubicBezTo>
                  <a:cubicBezTo>
                    <a:pt x="1" y="37"/>
                    <a:pt x="1" y="37"/>
                    <a:pt x="1" y="37"/>
                  </a:cubicBezTo>
                  <a:cubicBezTo>
                    <a:pt x="1" y="38"/>
                    <a:pt x="1" y="38"/>
                    <a:pt x="1" y="38"/>
                  </a:cubicBezTo>
                  <a:cubicBezTo>
                    <a:pt x="2" y="39"/>
                    <a:pt x="2" y="39"/>
                    <a:pt x="2" y="39"/>
                  </a:cubicBezTo>
                  <a:cubicBezTo>
                    <a:pt x="3" y="40"/>
                    <a:pt x="3" y="40"/>
                    <a:pt x="3" y="40"/>
                  </a:cubicBezTo>
                  <a:cubicBezTo>
                    <a:pt x="2" y="41"/>
                    <a:pt x="2" y="41"/>
                    <a:pt x="2" y="41"/>
                  </a:cubicBezTo>
                  <a:cubicBezTo>
                    <a:pt x="3" y="43"/>
                    <a:pt x="3" y="43"/>
                    <a:pt x="3" y="43"/>
                  </a:cubicBezTo>
                  <a:cubicBezTo>
                    <a:pt x="4" y="44"/>
                    <a:pt x="4" y="44"/>
                    <a:pt x="4" y="44"/>
                  </a:cubicBezTo>
                  <a:cubicBezTo>
                    <a:pt x="4" y="44"/>
                    <a:pt x="4" y="44"/>
                    <a:pt x="4" y="44"/>
                  </a:cubicBezTo>
                  <a:cubicBezTo>
                    <a:pt x="5" y="44"/>
                    <a:pt x="5" y="44"/>
                    <a:pt x="5" y="44"/>
                  </a:cubicBezTo>
                  <a:cubicBezTo>
                    <a:pt x="5" y="44"/>
                    <a:pt x="5" y="44"/>
                    <a:pt x="5" y="44"/>
                  </a:cubicBezTo>
                  <a:cubicBezTo>
                    <a:pt x="6" y="45"/>
                    <a:pt x="6" y="45"/>
                    <a:pt x="6" y="45"/>
                  </a:cubicBezTo>
                  <a:cubicBezTo>
                    <a:pt x="7" y="47"/>
                    <a:pt x="7" y="47"/>
                    <a:pt x="7" y="47"/>
                  </a:cubicBezTo>
                  <a:cubicBezTo>
                    <a:pt x="7" y="48"/>
                    <a:pt x="7" y="48"/>
                    <a:pt x="7" y="48"/>
                  </a:cubicBezTo>
                  <a:cubicBezTo>
                    <a:pt x="7" y="49"/>
                    <a:pt x="7" y="49"/>
                    <a:pt x="7" y="49"/>
                  </a:cubicBezTo>
                  <a:cubicBezTo>
                    <a:pt x="6" y="49"/>
                    <a:pt x="6" y="49"/>
                    <a:pt x="6" y="49"/>
                  </a:cubicBezTo>
                  <a:cubicBezTo>
                    <a:pt x="6" y="49"/>
                    <a:pt x="6" y="49"/>
                    <a:pt x="6" y="49"/>
                  </a:cubicBezTo>
                  <a:close/>
                  <a:moveTo>
                    <a:pt x="29" y="77"/>
                  </a:moveTo>
                  <a:cubicBezTo>
                    <a:pt x="29" y="76"/>
                    <a:pt x="29" y="76"/>
                    <a:pt x="29" y="76"/>
                  </a:cubicBezTo>
                  <a:cubicBezTo>
                    <a:pt x="28" y="76"/>
                    <a:pt x="28" y="76"/>
                    <a:pt x="28" y="76"/>
                  </a:cubicBezTo>
                  <a:cubicBezTo>
                    <a:pt x="28" y="77"/>
                    <a:pt x="28" y="77"/>
                    <a:pt x="28" y="77"/>
                  </a:cubicBezTo>
                  <a:cubicBezTo>
                    <a:pt x="27" y="77"/>
                    <a:pt x="27" y="77"/>
                    <a:pt x="27" y="77"/>
                  </a:cubicBezTo>
                  <a:cubicBezTo>
                    <a:pt x="27" y="76"/>
                    <a:pt x="27" y="76"/>
                    <a:pt x="27" y="76"/>
                  </a:cubicBezTo>
                  <a:cubicBezTo>
                    <a:pt x="27" y="75"/>
                    <a:pt x="27" y="75"/>
                    <a:pt x="27" y="75"/>
                  </a:cubicBezTo>
                  <a:cubicBezTo>
                    <a:pt x="27" y="74"/>
                    <a:pt x="27" y="74"/>
                    <a:pt x="27" y="74"/>
                  </a:cubicBezTo>
                  <a:cubicBezTo>
                    <a:pt x="26" y="74"/>
                    <a:pt x="26" y="74"/>
                    <a:pt x="26" y="74"/>
                  </a:cubicBezTo>
                  <a:cubicBezTo>
                    <a:pt x="24" y="72"/>
                    <a:pt x="24" y="72"/>
                    <a:pt x="24" y="72"/>
                  </a:cubicBezTo>
                  <a:cubicBezTo>
                    <a:pt x="24" y="71"/>
                    <a:pt x="24" y="71"/>
                    <a:pt x="24" y="71"/>
                  </a:cubicBezTo>
                  <a:cubicBezTo>
                    <a:pt x="25" y="70"/>
                    <a:pt x="25" y="70"/>
                    <a:pt x="25" y="70"/>
                  </a:cubicBezTo>
                  <a:cubicBezTo>
                    <a:pt x="26" y="70"/>
                    <a:pt x="26" y="70"/>
                    <a:pt x="26" y="70"/>
                  </a:cubicBezTo>
                  <a:cubicBezTo>
                    <a:pt x="26" y="70"/>
                    <a:pt x="26" y="70"/>
                    <a:pt x="26" y="70"/>
                  </a:cubicBezTo>
                  <a:cubicBezTo>
                    <a:pt x="26" y="69"/>
                    <a:pt x="26" y="69"/>
                    <a:pt x="26" y="69"/>
                  </a:cubicBezTo>
                  <a:cubicBezTo>
                    <a:pt x="26" y="69"/>
                    <a:pt x="26" y="69"/>
                    <a:pt x="26" y="69"/>
                  </a:cubicBezTo>
                  <a:cubicBezTo>
                    <a:pt x="25" y="69"/>
                    <a:pt x="25" y="69"/>
                    <a:pt x="25" y="69"/>
                  </a:cubicBezTo>
                  <a:cubicBezTo>
                    <a:pt x="25" y="68"/>
                    <a:pt x="25" y="68"/>
                    <a:pt x="25" y="68"/>
                  </a:cubicBezTo>
                  <a:cubicBezTo>
                    <a:pt x="24" y="68"/>
                    <a:pt x="24" y="68"/>
                    <a:pt x="24" y="68"/>
                  </a:cubicBezTo>
                  <a:cubicBezTo>
                    <a:pt x="24" y="69"/>
                    <a:pt x="24" y="69"/>
                    <a:pt x="24" y="69"/>
                  </a:cubicBezTo>
                  <a:cubicBezTo>
                    <a:pt x="23" y="70"/>
                    <a:pt x="23" y="70"/>
                    <a:pt x="23" y="70"/>
                  </a:cubicBezTo>
                  <a:cubicBezTo>
                    <a:pt x="21" y="69"/>
                    <a:pt x="21" y="69"/>
                    <a:pt x="21" y="69"/>
                  </a:cubicBezTo>
                  <a:cubicBezTo>
                    <a:pt x="21" y="68"/>
                    <a:pt x="21" y="68"/>
                    <a:pt x="21" y="68"/>
                  </a:cubicBezTo>
                  <a:cubicBezTo>
                    <a:pt x="21" y="67"/>
                    <a:pt x="21" y="67"/>
                    <a:pt x="21" y="67"/>
                  </a:cubicBezTo>
                  <a:cubicBezTo>
                    <a:pt x="20" y="67"/>
                    <a:pt x="20" y="67"/>
                    <a:pt x="20" y="67"/>
                  </a:cubicBezTo>
                  <a:cubicBezTo>
                    <a:pt x="19" y="66"/>
                    <a:pt x="19" y="66"/>
                    <a:pt x="19" y="66"/>
                  </a:cubicBezTo>
                  <a:cubicBezTo>
                    <a:pt x="19" y="66"/>
                    <a:pt x="19" y="66"/>
                    <a:pt x="19" y="66"/>
                  </a:cubicBezTo>
                  <a:cubicBezTo>
                    <a:pt x="18" y="66"/>
                    <a:pt x="18" y="66"/>
                    <a:pt x="18" y="66"/>
                  </a:cubicBezTo>
                  <a:cubicBezTo>
                    <a:pt x="18" y="65"/>
                    <a:pt x="18" y="65"/>
                    <a:pt x="18" y="65"/>
                  </a:cubicBezTo>
                  <a:cubicBezTo>
                    <a:pt x="18" y="64"/>
                    <a:pt x="18" y="64"/>
                    <a:pt x="18" y="64"/>
                  </a:cubicBezTo>
                  <a:cubicBezTo>
                    <a:pt x="17" y="64"/>
                    <a:pt x="17" y="64"/>
                    <a:pt x="17" y="64"/>
                  </a:cubicBezTo>
                  <a:cubicBezTo>
                    <a:pt x="17" y="64"/>
                    <a:pt x="17" y="64"/>
                    <a:pt x="17" y="64"/>
                  </a:cubicBezTo>
                  <a:cubicBezTo>
                    <a:pt x="17" y="63"/>
                    <a:pt x="17" y="63"/>
                    <a:pt x="17" y="63"/>
                  </a:cubicBezTo>
                  <a:cubicBezTo>
                    <a:pt x="16" y="63"/>
                    <a:pt x="16" y="63"/>
                    <a:pt x="16" y="63"/>
                  </a:cubicBezTo>
                  <a:cubicBezTo>
                    <a:pt x="16" y="62"/>
                    <a:pt x="16" y="62"/>
                    <a:pt x="16" y="62"/>
                  </a:cubicBezTo>
                  <a:cubicBezTo>
                    <a:pt x="16" y="62"/>
                    <a:pt x="16" y="62"/>
                    <a:pt x="16" y="62"/>
                  </a:cubicBezTo>
                  <a:cubicBezTo>
                    <a:pt x="16" y="62"/>
                    <a:pt x="16" y="62"/>
                    <a:pt x="16" y="62"/>
                  </a:cubicBezTo>
                  <a:cubicBezTo>
                    <a:pt x="16" y="61"/>
                    <a:pt x="16" y="61"/>
                    <a:pt x="16" y="61"/>
                  </a:cubicBezTo>
                  <a:cubicBezTo>
                    <a:pt x="16" y="60"/>
                    <a:pt x="16" y="60"/>
                    <a:pt x="16" y="60"/>
                  </a:cubicBezTo>
                  <a:cubicBezTo>
                    <a:pt x="15" y="60"/>
                    <a:pt x="15" y="60"/>
                    <a:pt x="15" y="60"/>
                  </a:cubicBezTo>
                  <a:cubicBezTo>
                    <a:pt x="15" y="59"/>
                    <a:pt x="15" y="59"/>
                    <a:pt x="15" y="59"/>
                  </a:cubicBezTo>
                  <a:cubicBezTo>
                    <a:pt x="17" y="58"/>
                    <a:pt x="17" y="58"/>
                    <a:pt x="17" y="58"/>
                  </a:cubicBezTo>
                  <a:cubicBezTo>
                    <a:pt x="17" y="58"/>
                    <a:pt x="17" y="58"/>
                    <a:pt x="17" y="58"/>
                  </a:cubicBezTo>
                  <a:cubicBezTo>
                    <a:pt x="18" y="59"/>
                    <a:pt x="18" y="59"/>
                    <a:pt x="18" y="59"/>
                  </a:cubicBezTo>
                  <a:cubicBezTo>
                    <a:pt x="19" y="60"/>
                    <a:pt x="19" y="60"/>
                    <a:pt x="19" y="60"/>
                  </a:cubicBezTo>
                  <a:cubicBezTo>
                    <a:pt x="19" y="60"/>
                    <a:pt x="19" y="60"/>
                    <a:pt x="19" y="60"/>
                  </a:cubicBezTo>
                  <a:cubicBezTo>
                    <a:pt x="19" y="59"/>
                    <a:pt x="19" y="59"/>
                    <a:pt x="19" y="59"/>
                  </a:cubicBezTo>
                  <a:cubicBezTo>
                    <a:pt x="20" y="59"/>
                    <a:pt x="20" y="59"/>
                    <a:pt x="20" y="59"/>
                  </a:cubicBezTo>
                  <a:cubicBezTo>
                    <a:pt x="21" y="60"/>
                    <a:pt x="21" y="60"/>
                    <a:pt x="21" y="60"/>
                  </a:cubicBezTo>
                  <a:cubicBezTo>
                    <a:pt x="22" y="60"/>
                    <a:pt x="22" y="60"/>
                    <a:pt x="22" y="60"/>
                  </a:cubicBezTo>
                  <a:cubicBezTo>
                    <a:pt x="24" y="59"/>
                    <a:pt x="24" y="59"/>
                    <a:pt x="24" y="59"/>
                  </a:cubicBezTo>
                  <a:cubicBezTo>
                    <a:pt x="24" y="59"/>
                    <a:pt x="24" y="59"/>
                    <a:pt x="24" y="59"/>
                  </a:cubicBezTo>
                  <a:cubicBezTo>
                    <a:pt x="23" y="58"/>
                    <a:pt x="23" y="58"/>
                    <a:pt x="23" y="58"/>
                  </a:cubicBezTo>
                  <a:cubicBezTo>
                    <a:pt x="22" y="58"/>
                    <a:pt x="22" y="58"/>
                    <a:pt x="22" y="58"/>
                  </a:cubicBezTo>
                  <a:cubicBezTo>
                    <a:pt x="20" y="58"/>
                    <a:pt x="20" y="58"/>
                    <a:pt x="20" y="58"/>
                  </a:cubicBezTo>
                  <a:cubicBezTo>
                    <a:pt x="19" y="57"/>
                    <a:pt x="19" y="57"/>
                    <a:pt x="19" y="57"/>
                  </a:cubicBezTo>
                  <a:cubicBezTo>
                    <a:pt x="19" y="57"/>
                    <a:pt x="19" y="57"/>
                    <a:pt x="19" y="57"/>
                  </a:cubicBezTo>
                  <a:cubicBezTo>
                    <a:pt x="20" y="57"/>
                    <a:pt x="20" y="57"/>
                    <a:pt x="20" y="57"/>
                  </a:cubicBezTo>
                  <a:cubicBezTo>
                    <a:pt x="21" y="57"/>
                    <a:pt x="21" y="57"/>
                    <a:pt x="21" y="57"/>
                  </a:cubicBezTo>
                  <a:cubicBezTo>
                    <a:pt x="23" y="56"/>
                    <a:pt x="23" y="56"/>
                    <a:pt x="23" y="56"/>
                  </a:cubicBezTo>
                  <a:cubicBezTo>
                    <a:pt x="24" y="55"/>
                    <a:pt x="24" y="55"/>
                    <a:pt x="24" y="55"/>
                  </a:cubicBezTo>
                  <a:cubicBezTo>
                    <a:pt x="26" y="55"/>
                    <a:pt x="26" y="55"/>
                    <a:pt x="26" y="55"/>
                  </a:cubicBezTo>
                  <a:cubicBezTo>
                    <a:pt x="27" y="55"/>
                    <a:pt x="27" y="55"/>
                    <a:pt x="27" y="55"/>
                  </a:cubicBezTo>
                  <a:cubicBezTo>
                    <a:pt x="27" y="55"/>
                    <a:pt x="27" y="55"/>
                    <a:pt x="27" y="55"/>
                  </a:cubicBezTo>
                  <a:cubicBezTo>
                    <a:pt x="27" y="55"/>
                    <a:pt x="27" y="55"/>
                    <a:pt x="27" y="55"/>
                  </a:cubicBezTo>
                  <a:cubicBezTo>
                    <a:pt x="27" y="54"/>
                    <a:pt x="27" y="54"/>
                    <a:pt x="27" y="54"/>
                  </a:cubicBezTo>
                  <a:cubicBezTo>
                    <a:pt x="28" y="54"/>
                    <a:pt x="28" y="54"/>
                    <a:pt x="28" y="54"/>
                  </a:cubicBezTo>
                  <a:cubicBezTo>
                    <a:pt x="28" y="53"/>
                    <a:pt x="28" y="53"/>
                    <a:pt x="28" y="53"/>
                  </a:cubicBezTo>
                  <a:cubicBezTo>
                    <a:pt x="28" y="53"/>
                    <a:pt x="28" y="53"/>
                    <a:pt x="28" y="53"/>
                  </a:cubicBezTo>
                  <a:cubicBezTo>
                    <a:pt x="27" y="53"/>
                    <a:pt x="27" y="53"/>
                    <a:pt x="27" y="53"/>
                  </a:cubicBezTo>
                  <a:cubicBezTo>
                    <a:pt x="26" y="54"/>
                    <a:pt x="26" y="54"/>
                    <a:pt x="26" y="54"/>
                  </a:cubicBezTo>
                  <a:cubicBezTo>
                    <a:pt x="24" y="54"/>
                    <a:pt x="24" y="54"/>
                    <a:pt x="24" y="54"/>
                  </a:cubicBezTo>
                  <a:cubicBezTo>
                    <a:pt x="23" y="54"/>
                    <a:pt x="23" y="54"/>
                    <a:pt x="23" y="54"/>
                  </a:cubicBezTo>
                  <a:cubicBezTo>
                    <a:pt x="23" y="54"/>
                    <a:pt x="23" y="54"/>
                    <a:pt x="23" y="54"/>
                  </a:cubicBezTo>
                  <a:cubicBezTo>
                    <a:pt x="22" y="54"/>
                    <a:pt x="22" y="54"/>
                    <a:pt x="22" y="54"/>
                  </a:cubicBezTo>
                  <a:cubicBezTo>
                    <a:pt x="21" y="54"/>
                    <a:pt x="21" y="54"/>
                    <a:pt x="21" y="54"/>
                  </a:cubicBezTo>
                  <a:cubicBezTo>
                    <a:pt x="21" y="54"/>
                    <a:pt x="21" y="54"/>
                    <a:pt x="21" y="54"/>
                  </a:cubicBezTo>
                  <a:cubicBezTo>
                    <a:pt x="20" y="55"/>
                    <a:pt x="20" y="55"/>
                    <a:pt x="20" y="55"/>
                  </a:cubicBezTo>
                  <a:cubicBezTo>
                    <a:pt x="19" y="55"/>
                    <a:pt x="19" y="55"/>
                    <a:pt x="19" y="55"/>
                  </a:cubicBezTo>
                  <a:cubicBezTo>
                    <a:pt x="18" y="55"/>
                    <a:pt x="18" y="55"/>
                    <a:pt x="18" y="55"/>
                  </a:cubicBezTo>
                  <a:cubicBezTo>
                    <a:pt x="18" y="56"/>
                    <a:pt x="18" y="56"/>
                    <a:pt x="18" y="56"/>
                  </a:cubicBezTo>
                  <a:cubicBezTo>
                    <a:pt x="16" y="56"/>
                    <a:pt x="16" y="56"/>
                    <a:pt x="16" y="56"/>
                  </a:cubicBezTo>
                  <a:cubicBezTo>
                    <a:pt x="15" y="56"/>
                    <a:pt x="15" y="56"/>
                    <a:pt x="15" y="56"/>
                  </a:cubicBezTo>
                  <a:cubicBezTo>
                    <a:pt x="15" y="56"/>
                    <a:pt x="15" y="56"/>
                    <a:pt x="15" y="56"/>
                  </a:cubicBezTo>
                  <a:cubicBezTo>
                    <a:pt x="14" y="56"/>
                    <a:pt x="14" y="56"/>
                    <a:pt x="14" y="56"/>
                  </a:cubicBezTo>
                  <a:cubicBezTo>
                    <a:pt x="14" y="54"/>
                    <a:pt x="14" y="54"/>
                    <a:pt x="14" y="54"/>
                  </a:cubicBezTo>
                  <a:cubicBezTo>
                    <a:pt x="14" y="53"/>
                    <a:pt x="14" y="53"/>
                    <a:pt x="14" y="53"/>
                  </a:cubicBezTo>
                  <a:cubicBezTo>
                    <a:pt x="14" y="52"/>
                    <a:pt x="14" y="52"/>
                    <a:pt x="14" y="52"/>
                  </a:cubicBezTo>
                  <a:cubicBezTo>
                    <a:pt x="14" y="52"/>
                    <a:pt x="14" y="52"/>
                    <a:pt x="14" y="52"/>
                  </a:cubicBezTo>
                  <a:cubicBezTo>
                    <a:pt x="15" y="51"/>
                    <a:pt x="15" y="51"/>
                    <a:pt x="15" y="51"/>
                  </a:cubicBezTo>
                  <a:cubicBezTo>
                    <a:pt x="16" y="51"/>
                    <a:pt x="16" y="51"/>
                    <a:pt x="16" y="51"/>
                  </a:cubicBezTo>
                  <a:cubicBezTo>
                    <a:pt x="16" y="51"/>
                    <a:pt x="16" y="51"/>
                    <a:pt x="16" y="51"/>
                  </a:cubicBezTo>
                  <a:cubicBezTo>
                    <a:pt x="16" y="52"/>
                    <a:pt x="16" y="52"/>
                    <a:pt x="16" y="52"/>
                  </a:cubicBezTo>
                  <a:cubicBezTo>
                    <a:pt x="17" y="52"/>
                    <a:pt x="17" y="52"/>
                    <a:pt x="17" y="52"/>
                  </a:cubicBezTo>
                  <a:cubicBezTo>
                    <a:pt x="17" y="51"/>
                    <a:pt x="17" y="51"/>
                    <a:pt x="17" y="51"/>
                  </a:cubicBezTo>
                  <a:cubicBezTo>
                    <a:pt x="18" y="50"/>
                    <a:pt x="18" y="50"/>
                    <a:pt x="18" y="50"/>
                  </a:cubicBezTo>
                  <a:cubicBezTo>
                    <a:pt x="18" y="50"/>
                    <a:pt x="18" y="50"/>
                    <a:pt x="18" y="50"/>
                  </a:cubicBezTo>
                  <a:cubicBezTo>
                    <a:pt x="19" y="49"/>
                    <a:pt x="19" y="49"/>
                    <a:pt x="19" y="49"/>
                  </a:cubicBezTo>
                  <a:cubicBezTo>
                    <a:pt x="20" y="48"/>
                    <a:pt x="20" y="48"/>
                    <a:pt x="20" y="48"/>
                  </a:cubicBezTo>
                  <a:cubicBezTo>
                    <a:pt x="21" y="48"/>
                    <a:pt x="21" y="48"/>
                    <a:pt x="21" y="48"/>
                  </a:cubicBezTo>
                  <a:cubicBezTo>
                    <a:pt x="21" y="47"/>
                    <a:pt x="21" y="47"/>
                    <a:pt x="21" y="47"/>
                  </a:cubicBezTo>
                  <a:cubicBezTo>
                    <a:pt x="22" y="46"/>
                    <a:pt x="22" y="46"/>
                    <a:pt x="22" y="46"/>
                  </a:cubicBezTo>
                  <a:cubicBezTo>
                    <a:pt x="23" y="46"/>
                    <a:pt x="23" y="46"/>
                    <a:pt x="23" y="46"/>
                  </a:cubicBezTo>
                  <a:cubicBezTo>
                    <a:pt x="25" y="46"/>
                    <a:pt x="25" y="46"/>
                    <a:pt x="25" y="46"/>
                  </a:cubicBezTo>
                  <a:cubicBezTo>
                    <a:pt x="26" y="45"/>
                    <a:pt x="26" y="45"/>
                    <a:pt x="26" y="45"/>
                  </a:cubicBezTo>
                  <a:cubicBezTo>
                    <a:pt x="27" y="44"/>
                    <a:pt x="27" y="44"/>
                    <a:pt x="27" y="44"/>
                  </a:cubicBezTo>
                  <a:cubicBezTo>
                    <a:pt x="28" y="44"/>
                    <a:pt x="28" y="44"/>
                    <a:pt x="28" y="44"/>
                  </a:cubicBezTo>
                  <a:cubicBezTo>
                    <a:pt x="28" y="43"/>
                    <a:pt x="28" y="43"/>
                    <a:pt x="28" y="43"/>
                  </a:cubicBezTo>
                  <a:cubicBezTo>
                    <a:pt x="27" y="43"/>
                    <a:pt x="27" y="43"/>
                    <a:pt x="27" y="43"/>
                  </a:cubicBezTo>
                  <a:cubicBezTo>
                    <a:pt x="26" y="44"/>
                    <a:pt x="26" y="44"/>
                    <a:pt x="26" y="44"/>
                  </a:cubicBezTo>
                  <a:cubicBezTo>
                    <a:pt x="25" y="44"/>
                    <a:pt x="25" y="44"/>
                    <a:pt x="25" y="44"/>
                  </a:cubicBezTo>
                  <a:cubicBezTo>
                    <a:pt x="25" y="44"/>
                    <a:pt x="25" y="44"/>
                    <a:pt x="25" y="44"/>
                  </a:cubicBezTo>
                  <a:cubicBezTo>
                    <a:pt x="25" y="43"/>
                    <a:pt x="25" y="43"/>
                    <a:pt x="25" y="43"/>
                  </a:cubicBezTo>
                  <a:cubicBezTo>
                    <a:pt x="25" y="42"/>
                    <a:pt x="25" y="42"/>
                    <a:pt x="25" y="42"/>
                  </a:cubicBezTo>
                  <a:cubicBezTo>
                    <a:pt x="25" y="40"/>
                    <a:pt x="25" y="40"/>
                    <a:pt x="25" y="40"/>
                  </a:cubicBezTo>
                  <a:cubicBezTo>
                    <a:pt x="25" y="39"/>
                    <a:pt x="25" y="39"/>
                    <a:pt x="25" y="39"/>
                  </a:cubicBezTo>
                  <a:cubicBezTo>
                    <a:pt x="24" y="39"/>
                    <a:pt x="24" y="39"/>
                    <a:pt x="24" y="39"/>
                  </a:cubicBezTo>
                  <a:cubicBezTo>
                    <a:pt x="24" y="40"/>
                    <a:pt x="24" y="40"/>
                    <a:pt x="24" y="40"/>
                  </a:cubicBezTo>
                  <a:cubicBezTo>
                    <a:pt x="24" y="41"/>
                    <a:pt x="24" y="41"/>
                    <a:pt x="24" y="41"/>
                  </a:cubicBezTo>
                  <a:cubicBezTo>
                    <a:pt x="23" y="43"/>
                    <a:pt x="23" y="43"/>
                    <a:pt x="23" y="43"/>
                  </a:cubicBezTo>
                  <a:cubicBezTo>
                    <a:pt x="22" y="44"/>
                    <a:pt x="22" y="44"/>
                    <a:pt x="22" y="44"/>
                  </a:cubicBezTo>
                  <a:cubicBezTo>
                    <a:pt x="21" y="45"/>
                    <a:pt x="21" y="45"/>
                    <a:pt x="21" y="45"/>
                  </a:cubicBezTo>
                  <a:cubicBezTo>
                    <a:pt x="20" y="44"/>
                    <a:pt x="20" y="44"/>
                    <a:pt x="20" y="44"/>
                  </a:cubicBezTo>
                  <a:cubicBezTo>
                    <a:pt x="20" y="43"/>
                    <a:pt x="20" y="43"/>
                    <a:pt x="20" y="43"/>
                  </a:cubicBezTo>
                  <a:cubicBezTo>
                    <a:pt x="20" y="42"/>
                    <a:pt x="20" y="42"/>
                    <a:pt x="20" y="42"/>
                  </a:cubicBezTo>
                  <a:cubicBezTo>
                    <a:pt x="21" y="41"/>
                    <a:pt x="21" y="41"/>
                    <a:pt x="21" y="41"/>
                  </a:cubicBezTo>
                  <a:cubicBezTo>
                    <a:pt x="21" y="40"/>
                    <a:pt x="21" y="40"/>
                    <a:pt x="21" y="40"/>
                  </a:cubicBezTo>
                  <a:cubicBezTo>
                    <a:pt x="20" y="40"/>
                    <a:pt x="20" y="40"/>
                    <a:pt x="20" y="40"/>
                  </a:cubicBezTo>
                  <a:cubicBezTo>
                    <a:pt x="20" y="38"/>
                    <a:pt x="20" y="38"/>
                    <a:pt x="20" y="38"/>
                  </a:cubicBezTo>
                  <a:cubicBezTo>
                    <a:pt x="20" y="38"/>
                    <a:pt x="20" y="38"/>
                    <a:pt x="20" y="38"/>
                  </a:cubicBezTo>
                  <a:cubicBezTo>
                    <a:pt x="19" y="38"/>
                    <a:pt x="19" y="38"/>
                    <a:pt x="19" y="38"/>
                  </a:cubicBezTo>
                  <a:cubicBezTo>
                    <a:pt x="19" y="38"/>
                    <a:pt x="19" y="38"/>
                    <a:pt x="19" y="38"/>
                  </a:cubicBezTo>
                  <a:cubicBezTo>
                    <a:pt x="19" y="40"/>
                    <a:pt x="19" y="40"/>
                    <a:pt x="19" y="40"/>
                  </a:cubicBezTo>
                  <a:cubicBezTo>
                    <a:pt x="19" y="41"/>
                    <a:pt x="19" y="41"/>
                    <a:pt x="19" y="41"/>
                  </a:cubicBezTo>
                  <a:cubicBezTo>
                    <a:pt x="18" y="42"/>
                    <a:pt x="18" y="42"/>
                    <a:pt x="18" y="42"/>
                  </a:cubicBezTo>
                  <a:cubicBezTo>
                    <a:pt x="18" y="41"/>
                    <a:pt x="18" y="41"/>
                    <a:pt x="18" y="41"/>
                  </a:cubicBezTo>
                  <a:cubicBezTo>
                    <a:pt x="18" y="41"/>
                    <a:pt x="18" y="41"/>
                    <a:pt x="18" y="41"/>
                  </a:cubicBezTo>
                  <a:cubicBezTo>
                    <a:pt x="18" y="40"/>
                    <a:pt x="18" y="40"/>
                    <a:pt x="18" y="40"/>
                  </a:cubicBezTo>
                  <a:cubicBezTo>
                    <a:pt x="17" y="40"/>
                    <a:pt x="17" y="40"/>
                    <a:pt x="17" y="40"/>
                  </a:cubicBezTo>
                  <a:cubicBezTo>
                    <a:pt x="16" y="40"/>
                    <a:pt x="16" y="40"/>
                    <a:pt x="16" y="40"/>
                  </a:cubicBezTo>
                  <a:cubicBezTo>
                    <a:pt x="16" y="41"/>
                    <a:pt x="16" y="41"/>
                    <a:pt x="16" y="41"/>
                  </a:cubicBezTo>
                  <a:cubicBezTo>
                    <a:pt x="17" y="42"/>
                    <a:pt x="17" y="42"/>
                    <a:pt x="17" y="42"/>
                  </a:cubicBezTo>
                  <a:cubicBezTo>
                    <a:pt x="17" y="43"/>
                    <a:pt x="17" y="43"/>
                    <a:pt x="17" y="43"/>
                  </a:cubicBezTo>
                  <a:cubicBezTo>
                    <a:pt x="17" y="44"/>
                    <a:pt x="17" y="44"/>
                    <a:pt x="17" y="44"/>
                  </a:cubicBezTo>
                  <a:cubicBezTo>
                    <a:pt x="18" y="45"/>
                    <a:pt x="18" y="45"/>
                    <a:pt x="18" y="45"/>
                  </a:cubicBezTo>
                  <a:cubicBezTo>
                    <a:pt x="18" y="46"/>
                    <a:pt x="18" y="46"/>
                    <a:pt x="18" y="46"/>
                  </a:cubicBezTo>
                  <a:cubicBezTo>
                    <a:pt x="17" y="46"/>
                    <a:pt x="17" y="46"/>
                    <a:pt x="17" y="46"/>
                  </a:cubicBezTo>
                  <a:cubicBezTo>
                    <a:pt x="16" y="46"/>
                    <a:pt x="16" y="46"/>
                    <a:pt x="16" y="46"/>
                  </a:cubicBezTo>
                  <a:cubicBezTo>
                    <a:pt x="16" y="48"/>
                    <a:pt x="16" y="48"/>
                    <a:pt x="16" y="48"/>
                  </a:cubicBezTo>
                  <a:cubicBezTo>
                    <a:pt x="16" y="48"/>
                    <a:pt x="16" y="48"/>
                    <a:pt x="16" y="48"/>
                  </a:cubicBezTo>
                  <a:cubicBezTo>
                    <a:pt x="15" y="49"/>
                    <a:pt x="15" y="49"/>
                    <a:pt x="15" y="49"/>
                  </a:cubicBezTo>
                  <a:cubicBezTo>
                    <a:pt x="13" y="49"/>
                    <a:pt x="13" y="49"/>
                    <a:pt x="13" y="49"/>
                  </a:cubicBezTo>
                  <a:cubicBezTo>
                    <a:pt x="11" y="49"/>
                    <a:pt x="11" y="49"/>
                    <a:pt x="11" y="49"/>
                  </a:cubicBezTo>
                  <a:cubicBezTo>
                    <a:pt x="11" y="49"/>
                    <a:pt x="11" y="49"/>
                    <a:pt x="11" y="49"/>
                  </a:cubicBezTo>
                  <a:cubicBezTo>
                    <a:pt x="12" y="48"/>
                    <a:pt x="12" y="48"/>
                    <a:pt x="12" y="48"/>
                  </a:cubicBezTo>
                  <a:cubicBezTo>
                    <a:pt x="11" y="47"/>
                    <a:pt x="11" y="47"/>
                    <a:pt x="11" y="47"/>
                  </a:cubicBezTo>
                  <a:cubicBezTo>
                    <a:pt x="10" y="46"/>
                    <a:pt x="10" y="46"/>
                    <a:pt x="10" y="46"/>
                  </a:cubicBezTo>
                  <a:cubicBezTo>
                    <a:pt x="9" y="45"/>
                    <a:pt x="9" y="45"/>
                    <a:pt x="9" y="45"/>
                  </a:cubicBezTo>
                  <a:cubicBezTo>
                    <a:pt x="9" y="45"/>
                    <a:pt x="9" y="45"/>
                    <a:pt x="9" y="45"/>
                  </a:cubicBezTo>
                  <a:cubicBezTo>
                    <a:pt x="8" y="44"/>
                    <a:pt x="8" y="44"/>
                    <a:pt x="8" y="44"/>
                  </a:cubicBezTo>
                  <a:cubicBezTo>
                    <a:pt x="8" y="43"/>
                    <a:pt x="8" y="43"/>
                    <a:pt x="8" y="43"/>
                  </a:cubicBezTo>
                  <a:cubicBezTo>
                    <a:pt x="9" y="43"/>
                    <a:pt x="9" y="43"/>
                    <a:pt x="9" y="43"/>
                  </a:cubicBezTo>
                  <a:cubicBezTo>
                    <a:pt x="10" y="43"/>
                    <a:pt x="10" y="43"/>
                    <a:pt x="10" y="43"/>
                  </a:cubicBezTo>
                  <a:cubicBezTo>
                    <a:pt x="10" y="42"/>
                    <a:pt x="10" y="42"/>
                    <a:pt x="10" y="42"/>
                  </a:cubicBezTo>
                  <a:cubicBezTo>
                    <a:pt x="9" y="42"/>
                    <a:pt x="9" y="42"/>
                    <a:pt x="9" y="42"/>
                  </a:cubicBezTo>
                  <a:cubicBezTo>
                    <a:pt x="8" y="42"/>
                    <a:pt x="8" y="42"/>
                    <a:pt x="8" y="42"/>
                  </a:cubicBezTo>
                  <a:cubicBezTo>
                    <a:pt x="7" y="42"/>
                    <a:pt x="7" y="42"/>
                    <a:pt x="7" y="42"/>
                  </a:cubicBezTo>
                  <a:cubicBezTo>
                    <a:pt x="7" y="41"/>
                    <a:pt x="7" y="41"/>
                    <a:pt x="7" y="41"/>
                  </a:cubicBezTo>
                  <a:cubicBezTo>
                    <a:pt x="6" y="41"/>
                    <a:pt x="6" y="41"/>
                    <a:pt x="6" y="41"/>
                  </a:cubicBezTo>
                  <a:cubicBezTo>
                    <a:pt x="5" y="40"/>
                    <a:pt x="5" y="40"/>
                    <a:pt x="5" y="40"/>
                  </a:cubicBezTo>
                  <a:cubicBezTo>
                    <a:pt x="4" y="39"/>
                    <a:pt x="4" y="39"/>
                    <a:pt x="4" y="39"/>
                  </a:cubicBezTo>
                  <a:cubicBezTo>
                    <a:pt x="5" y="39"/>
                    <a:pt x="5" y="39"/>
                    <a:pt x="5" y="39"/>
                  </a:cubicBezTo>
                  <a:cubicBezTo>
                    <a:pt x="5" y="38"/>
                    <a:pt x="5" y="38"/>
                    <a:pt x="5" y="38"/>
                  </a:cubicBezTo>
                  <a:cubicBezTo>
                    <a:pt x="4" y="38"/>
                    <a:pt x="4" y="38"/>
                    <a:pt x="4" y="38"/>
                  </a:cubicBezTo>
                  <a:cubicBezTo>
                    <a:pt x="3" y="37"/>
                    <a:pt x="3" y="37"/>
                    <a:pt x="3" y="37"/>
                  </a:cubicBezTo>
                  <a:cubicBezTo>
                    <a:pt x="3" y="36"/>
                    <a:pt x="3" y="36"/>
                    <a:pt x="3" y="36"/>
                  </a:cubicBezTo>
                  <a:cubicBezTo>
                    <a:pt x="3" y="35"/>
                    <a:pt x="3" y="35"/>
                    <a:pt x="3" y="35"/>
                  </a:cubicBezTo>
                  <a:cubicBezTo>
                    <a:pt x="3" y="35"/>
                    <a:pt x="3" y="35"/>
                    <a:pt x="3" y="35"/>
                  </a:cubicBezTo>
                  <a:cubicBezTo>
                    <a:pt x="5" y="36"/>
                    <a:pt x="5" y="36"/>
                    <a:pt x="5" y="36"/>
                  </a:cubicBezTo>
                  <a:cubicBezTo>
                    <a:pt x="5" y="37"/>
                    <a:pt x="5" y="37"/>
                    <a:pt x="5" y="37"/>
                  </a:cubicBezTo>
                  <a:cubicBezTo>
                    <a:pt x="5" y="37"/>
                    <a:pt x="5" y="37"/>
                    <a:pt x="5" y="37"/>
                  </a:cubicBezTo>
                  <a:cubicBezTo>
                    <a:pt x="6" y="37"/>
                    <a:pt x="6" y="37"/>
                    <a:pt x="6" y="37"/>
                  </a:cubicBezTo>
                  <a:cubicBezTo>
                    <a:pt x="7" y="37"/>
                    <a:pt x="7" y="37"/>
                    <a:pt x="7" y="37"/>
                  </a:cubicBezTo>
                  <a:cubicBezTo>
                    <a:pt x="7" y="36"/>
                    <a:pt x="7" y="36"/>
                    <a:pt x="7" y="36"/>
                  </a:cubicBezTo>
                  <a:cubicBezTo>
                    <a:pt x="6" y="35"/>
                    <a:pt x="6" y="35"/>
                    <a:pt x="6" y="35"/>
                  </a:cubicBezTo>
                  <a:cubicBezTo>
                    <a:pt x="6" y="36"/>
                    <a:pt x="6" y="36"/>
                    <a:pt x="6" y="36"/>
                  </a:cubicBezTo>
                  <a:cubicBezTo>
                    <a:pt x="5" y="35"/>
                    <a:pt x="5" y="35"/>
                    <a:pt x="5" y="35"/>
                  </a:cubicBezTo>
                  <a:cubicBezTo>
                    <a:pt x="5" y="35"/>
                    <a:pt x="5" y="35"/>
                    <a:pt x="5" y="35"/>
                  </a:cubicBezTo>
                  <a:cubicBezTo>
                    <a:pt x="4" y="34"/>
                    <a:pt x="4" y="34"/>
                    <a:pt x="4" y="34"/>
                  </a:cubicBezTo>
                  <a:cubicBezTo>
                    <a:pt x="4" y="33"/>
                    <a:pt x="4" y="33"/>
                    <a:pt x="4" y="33"/>
                  </a:cubicBezTo>
                  <a:cubicBezTo>
                    <a:pt x="4" y="33"/>
                    <a:pt x="4" y="33"/>
                    <a:pt x="4" y="33"/>
                  </a:cubicBezTo>
                  <a:cubicBezTo>
                    <a:pt x="5" y="31"/>
                    <a:pt x="5" y="31"/>
                    <a:pt x="5" y="31"/>
                  </a:cubicBezTo>
                  <a:cubicBezTo>
                    <a:pt x="5" y="30"/>
                    <a:pt x="5" y="30"/>
                    <a:pt x="5" y="30"/>
                  </a:cubicBezTo>
                  <a:cubicBezTo>
                    <a:pt x="5" y="30"/>
                    <a:pt x="5" y="30"/>
                    <a:pt x="5" y="30"/>
                  </a:cubicBezTo>
                  <a:cubicBezTo>
                    <a:pt x="4" y="30"/>
                    <a:pt x="4" y="30"/>
                    <a:pt x="4" y="30"/>
                  </a:cubicBezTo>
                  <a:cubicBezTo>
                    <a:pt x="3" y="30"/>
                    <a:pt x="3" y="30"/>
                    <a:pt x="3" y="30"/>
                  </a:cubicBezTo>
                  <a:cubicBezTo>
                    <a:pt x="3" y="30"/>
                    <a:pt x="3" y="30"/>
                    <a:pt x="3" y="30"/>
                  </a:cubicBezTo>
                  <a:cubicBezTo>
                    <a:pt x="3" y="31"/>
                    <a:pt x="3" y="31"/>
                    <a:pt x="3" y="31"/>
                  </a:cubicBezTo>
                  <a:cubicBezTo>
                    <a:pt x="3" y="32"/>
                    <a:pt x="3" y="32"/>
                    <a:pt x="3" y="32"/>
                  </a:cubicBezTo>
                  <a:cubicBezTo>
                    <a:pt x="2" y="33"/>
                    <a:pt x="2" y="33"/>
                    <a:pt x="2" y="33"/>
                  </a:cubicBezTo>
                  <a:cubicBezTo>
                    <a:pt x="1" y="33"/>
                    <a:pt x="1" y="33"/>
                    <a:pt x="1" y="33"/>
                  </a:cubicBezTo>
                  <a:cubicBezTo>
                    <a:pt x="1" y="32"/>
                    <a:pt x="1" y="32"/>
                    <a:pt x="1" y="32"/>
                  </a:cubicBezTo>
                  <a:cubicBezTo>
                    <a:pt x="0" y="30"/>
                    <a:pt x="0" y="30"/>
                    <a:pt x="0" y="30"/>
                  </a:cubicBezTo>
                  <a:cubicBezTo>
                    <a:pt x="0" y="29"/>
                    <a:pt x="0" y="29"/>
                    <a:pt x="0" y="29"/>
                  </a:cubicBezTo>
                  <a:cubicBezTo>
                    <a:pt x="0" y="27"/>
                    <a:pt x="0" y="27"/>
                    <a:pt x="0" y="27"/>
                  </a:cubicBezTo>
                  <a:cubicBezTo>
                    <a:pt x="0" y="26"/>
                    <a:pt x="0" y="26"/>
                    <a:pt x="0" y="26"/>
                  </a:cubicBezTo>
                  <a:cubicBezTo>
                    <a:pt x="0" y="26"/>
                    <a:pt x="0" y="26"/>
                    <a:pt x="0" y="26"/>
                  </a:cubicBezTo>
                  <a:cubicBezTo>
                    <a:pt x="1" y="25"/>
                    <a:pt x="1" y="25"/>
                    <a:pt x="1" y="25"/>
                  </a:cubicBezTo>
                  <a:cubicBezTo>
                    <a:pt x="2" y="25"/>
                    <a:pt x="2" y="25"/>
                    <a:pt x="2" y="25"/>
                  </a:cubicBezTo>
                  <a:cubicBezTo>
                    <a:pt x="2" y="24"/>
                    <a:pt x="2" y="24"/>
                    <a:pt x="2" y="24"/>
                  </a:cubicBezTo>
                  <a:cubicBezTo>
                    <a:pt x="1" y="23"/>
                    <a:pt x="1" y="23"/>
                    <a:pt x="1" y="23"/>
                  </a:cubicBezTo>
                  <a:cubicBezTo>
                    <a:pt x="1" y="22"/>
                    <a:pt x="1" y="22"/>
                    <a:pt x="1" y="22"/>
                  </a:cubicBezTo>
                  <a:cubicBezTo>
                    <a:pt x="2" y="21"/>
                    <a:pt x="2" y="21"/>
                    <a:pt x="2" y="21"/>
                  </a:cubicBezTo>
                  <a:cubicBezTo>
                    <a:pt x="3" y="21"/>
                    <a:pt x="3" y="21"/>
                    <a:pt x="3" y="21"/>
                  </a:cubicBezTo>
                  <a:cubicBezTo>
                    <a:pt x="4" y="23"/>
                    <a:pt x="4" y="23"/>
                    <a:pt x="4" y="23"/>
                  </a:cubicBezTo>
                  <a:cubicBezTo>
                    <a:pt x="4" y="24"/>
                    <a:pt x="4" y="24"/>
                    <a:pt x="4" y="24"/>
                  </a:cubicBezTo>
                  <a:cubicBezTo>
                    <a:pt x="5" y="24"/>
                    <a:pt x="5" y="24"/>
                    <a:pt x="5" y="24"/>
                  </a:cubicBezTo>
                  <a:cubicBezTo>
                    <a:pt x="6" y="23"/>
                    <a:pt x="6" y="23"/>
                    <a:pt x="6" y="23"/>
                  </a:cubicBezTo>
                  <a:cubicBezTo>
                    <a:pt x="4" y="22"/>
                    <a:pt x="4" y="22"/>
                    <a:pt x="4" y="22"/>
                  </a:cubicBezTo>
                  <a:cubicBezTo>
                    <a:pt x="4" y="21"/>
                    <a:pt x="4" y="21"/>
                    <a:pt x="4" y="21"/>
                  </a:cubicBezTo>
                  <a:cubicBezTo>
                    <a:pt x="5" y="20"/>
                    <a:pt x="5" y="20"/>
                    <a:pt x="5" y="20"/>
                  </a:cubicBezTo>
                  <a:cubicBezTo>
                    <a:pt x="6" y="21"/>
                    <a:pt x="6" y="21"/>
                    <a:pt x="6" y="21"/>
                  </a:cubicBezTo>
                  <a:cubicBezTo>
                    <a:pt x="6" y="21"/>
                    <a:pt x="6" y="21"/>
                    <a:pt x="6" y="21"/>
                  </a:cubicBezTo>
                  <a:cubicBezTo>
                    <a:pt x="6" y="22"/>
                    <a:pt x="6" y="22"/>
                    <a:pt x="6" y="22"/>
                  </a:cubicBezTo>
                  <a:cubicBezTo>
                    <a:pt x="7" y="21"/>
                    <a:pt x="7" y="21"/>
                    <a:pt x="7" y="21"/>
                  </a:cubicBezTo>
                  <a:cubicBezTo>
                    <a:pt x="10" y="19"/>
                    <a:pt x="10" y="19"/>
                    <a:pt x="10" y="19"/>
                  </a:cubicBezTo>
                  <a:cubicBezTo>
                    <a:pt x="11" y="19"/>
                    <a:pt x="11" y="19"/>
                    <a:pt x="11" y="19"/>
                  </a:cubicBezTo>
                  <a:cubicBezTo>
                    <a:pt x="12" y="20"/>
                    <a:pt x="12" y="20"/>
                    <a:pt x="12" y="20"/>
                  </a:cubicBezTo>
                  <a:cubicBezTo>
                    <a:pt x="12" y="21"/>
                    <a:pt x="12" y="21"/>
                    <a:pt x="12" y="21"/>
                  </a:cubicBezTo>
                  <a:cubicBezTo>
                    <a:pt x="12" y="22"/>
                    <a:pt x="12" y="22"/>
                    <a:pt x="12" y="22"/>
                  </a:cubicBezTo>
                  <a:cubicBezTo>
                    <a:pt x="11" y="23"/>
                    <a:pt x="11" y="23"/>
                    <a:pt x="11" y="23"/>
                  </a:cubicBezTo>
                  <a:cubicBezTo>
                    <a:pt x="11" y="23"/>
                    <a:pt x="11" y="23"/>
                    <a:pt x="11" y="23"/>
                  </a:cubicBezTo>
                  <a:cubicBezTo>
                    <a:pt x="10" y="22"/>
                    <a:pt x="10" y="22"/>
                    <a:pt x="10" y="22"/>
                  </a:cubicBezTo>
                  <a:cubicBezTo>
                    <a:pt x="10" y="23"/>
                    <a:pt x="10" y="23"/>
                    <a:pt x="10" y="23"/>
                  </a:cubicBezTo>
                  <a:cubicBezTo>
                    <a:pt x="8" y="24"/>
                    <a:pt x="8" y="24"/>
                    <a:pt x="8" y="24"/>
                  </a:cubicBezTo>
                  <a:cubicBezTo>
                    <a:pt x="8" y="24"/>
                    <a:pt x="8" y="24"/>
                    <a:pt x="8" y="24"/>
                  </a:cubicBezTo>
                  <a:cubicBezTo>
                    <a:pt x="8" y="24"/>
                    <a:pt x="8" y="24"/>
                    <a:pt x="8" y="24"/>
                  </a:cubicBezTo>
                  <a:cubicBezTo>
                    <a:pt x="7" y="25"/>
                    <a:pt x="7" y="25"/>
                    <a:pt x="7" y="25"/>
                  </a:cubicBezTo>
                  <a:cubicBezTo>
                    <a:pt x="8" y="26"/>
                    <a:pt x="8" y="26"/>
                    <a:pt x="8" y="26"/>
                  </a:cubicBezTo>
                  <a:cubicBezTo>
                    <a:pt x="9" y="25"/>
                    <a:pt x="9" y="25"/>
                    <a:pt x="9" y="25"/>
                  </a:cubicBezTo>
                  <a:cubicBezTo>
                    <a:pt x="11" y="24"/>
                    <a:pt x="11" y="24"/>
                    <a:pt x="11" y="24"/>
                  </a:cubicBezTo>
                  <a:cubicBezTo>
                    <a:pt x="11" y="25"/>
                    <a:pt x="11" y="25"/>
                    <a:pt x="11" y="25"/>
                  </a:cubicBezTo>
                  <a:cubicBezTo>
                    <a:pt x="11" y="25"/>
                    <a:pt x="11" y="25"/>
                    <a:pt x="11" y="25"/>
                  </a:cubicBezTo>
                  <a:cubicBezTo>
                    <a:pt x="10" y="26"/>
                    <a:pt x="10" y="26"/>
                    <a:pt x="10" y="26"/>
                  </a:cubicBezTo>
                  <a:cubicBezTo>
                    <a:pt x="10" y="27"/>
                    <a:pt x="10" y="27"/>
                    <a:pt x="10" y="27"/>
                  </a:cubicBezTo>
                  <a:cubicBezTo>
                    <a:pt x="11" y="27"/>
                    <a:pt x="11" y="27"/>
                    <a:pt x="11" y="27"/>
                  </a:cubicBezTo>
                  <a:cubicBezTo>
                    <a:pt x="11" y="26"/>
                    <a:pt x="11" y="26"/>
                    <a:pt x="11" y="26"/>
                  </a:cubicBezTo>
                  <a:cubicBezTo>
                    <a:pt x="11" y="26"/>
                    <a:pt x="11" y="26"/>
                    <a:pt x="11" y="26"/>
                  </a:cubicBezTo>
                  <a:cubicBezTo>
                    <a:pt x="12" y="27"/>
                    <a:pt x="12" y="27"/>
                    <a:pt x="12" y="27"/>
                  </a:cubicBezTo>
                  <a:cubicBezTo>
                    <a:pt x="12" y="28"/>
                    <a:pt x="12" y="28"/>
                    <a:pt x="12" y="28"/>
                  </a:cubicBezTo>
                  <a:cubicBezTo>
                    <a:pt x="12" y="28"/>
                    <a:pt x="12" y="28"/>
                    <a:pt x="12" y="28"/>
                  </a:cubicBezTo>
                  <a:cubicBezTo>
                    <a:pt x="13" y="30"/>
                    <a:pt x="13" y="30"/>
                    <a:pt x="13" y="30"/>
                  </a:cubicBezTo>
                  <a:cubicBezTo>
                    <a:pt x="13" y="31"/>
                    <a:pt x="13" y="31"/>
                    <a:pt x="13" y="31"/>
                  </a:cubicBezTo>
                  <a:cubicBezTo>
                    <a:pt x="14" y="31"/>
                    <a:pt x="14" y="31"/>
                    <a:pt x="14" y="31"/>
                  </a:cubicBezTo>
                  <a:cubicBezTo>
                    <a:pt x="13" y="29"/>
                    <a:pt x="13" y="29"/>
                    <a:pt x="13" y="29"/>
                  </a:cubicBezTo>
                  <a:cubicBezTo>
                    <a:pt x="13" y="28"/>
                    <a:pt x="13" y="28"/>
                    <a:pt x="13" y="28"/>
                  </a:cubicBezTo>
                  <a:cubicBezTo>
                    <a:pt x="12" y="26"/>
                    <a:pt x="12" y="26"/>
                    <a:pt x="12" y="26"/>
                  </a:cubicBezTo>
                  <a:cubicBezTo>
                    <a:pt x="13" y="25"/>
                    <a:pt x="13" y="25"/>
                    <a:pt x="13" y="25"/>
                  </a:cubicBezTo>
                  <a:cubicBezTo>
                    <a:pt x="14" y="23"/>
                    <a:pt x="14" y="23"/>
                    <a:pt x="14" y="23"/>
                  </a:cubicBezTo>
                  <a:cubicBezTo>
                    <a:pt x="14" y="22"/>
                    <a:pt x="14" y="22"/>
                    <a:pt x="14" y="22"/>
                  </a:cubicBezTo>
                  <a:cubicBezTo>
                    <a:pt x="15" y="21"/>
                    <a:pt x="15" y="21"/>
                    <a:pt x="15" y="21"/>
                  </a:cubicBezTo>
                  <a:cubicBezTo>
                    <a:pt x="15" y="21"/>
                    <a:pt x="15" y="21"/>
                    <a:pt x="15" y="21"/>
                  </a:cubicBezTo>
                  <a:cubicBezTo>
                    <a:pt x="17" y="23"/>
                    <a:pt x="17" y="23"/>
                    <a:pt x="17" y="23"/>
                  </a:cubicBezTo>
                  <a:cubicBezTo>
                    <a:pt x="18" y="24"/>
                    <a:pt x="18" y="24"/>
                    <a:pt x="18" y="24"/>
                  </a:cubicBezTo>
                  <a:cubicBezTo>
                    <a:pt x="18" y="24"/>
                    <a:pt x="18" y="24"/>
                    <a:pt x="18" y="24"/>
                  </a:cubicBezTo>
                  <a:cubicBezTo>
                    <a:pt x="18" y="27"/>
                    <a:pt x="18" y="27"/>
                    <a:pt x="18" y="27"/>
                  </a:cubicBezTo>
                  <a:cubicBezTo>
                    <a:pt x="19" y="29"/>
                    <a:pt x="19" y="29"/>
                    <a:pt x="19" y="29"/>
                  </a:cubicBezTo>
                  <a:cubicBezTo>
                    <a:pt x="19" y="30"/>
                    <a:pt x="19" y="30"/>
                    <a:pt x="19" y="30"/>
                  </a:cubicBezTo>
                  <a:cubicBezTo>
                    <a:pt x="19" y="31"/>
                    <a:pt x="19" y="31"/>
                    <a:pt x="19" y="31"/>
                  </a:cubicBezTo>
                  <a:cubicBezTo>
                    <a:pt x="18" y="32"/>
                    <a:pt x="18" y="32"/>
                    <a:pt x="18" y="32"/>
                  </a:cubicBezTo>
                  <a:cubicBezTo>
                    <a:pt x="18" y="32"/>
                    <a:pt x="18" y="32"/>
                    <a:pt x="18" y="32"/>
                  </a:cubicBezTo>
                  <a:cubicBezTo>
                    <a:pt x="18" y="33"/>
                    <a:pt x="18" y="33"/>
                    <a:pt x="18" y="33"/>
                  </a:cubicBezTo>
                  <a:cubicBezTo>
                    <a:pt x="19" y="32"/>
                    <a:pt x="19" y="32"/>
                    <a:pt x="19" y="32"/>
                  </a:cubicBezTo>
                  <a:cubicBezTo>
                    <a:pt x="20" y="32"/>
                    <a:pt x="20" y="32"/>
                    <a:pt x="20" y="32"/>
                  </a:cubicBezTo>
                  <a:cubicBezTo>
                    <a:pt x="21" y="33"/>
                    <a:pt x="21" y="33"/>
                    <a:pt x="21" y="33"/>
                  </a:cubicBezTo>
                  <a:cubicBezTo>
                    <a:pt x="22" y="35"/>
                    <a:pt x="22" y="35"/>
                    <a:pt x="22" y="35"/>
                  </a:cubicBezTo>
                  <a:cubicBezTo>
                    <a:pt x="22" y="36"/>
                    <a:pt x="22" y="36"/>
                    <a:pt x="22" y="36"/>
                  </a:cubicBezTo>
                  <a:cubicBezTo>
                    <a:pt x="23" y="36"/>
                    <a:pt x="23" y="36"/>
                    <a:pt x="23" y="36"/>
                  </a:cubicBezTo>
                  <a:cubicBezTo>
                    <a:pt x="23" y="35"/>
                    <a:pt x="23" y="35"/>
                    <a:pt x="23" y="35"/>
                  </a:cubicBezTo>
                  <a:cubicBezTo>
                    <a:pt x="22" y="33"/>
                    <a:pt x="22" y="33"/>
                    <a:pt x="22" y="33"/>
                  </a:cubicBezTo>
                  <a:cubicBezTo>
                    <a:pt x="22" y="32"/>
                    <a:pt x="22" y="32"/>
                    <a:pt x="22" y="32"/>
                  </a:cubicBezTo>
                  <a:cubicBezTo>
                    <a:pt x="21" y="30"/>
                    <a:pt x="21" y="30"/>
                    <a:pt x="21" y="30"/>
                  </a:cubicBezTo>
                  <a:cubicBezTo>
                    <a:pt x="20" y="29"/>
                    <a:pt x="20" y="29"/>
                    <a:pt x="20" y="29"/>
                  </a:cubicBezTo>
                  <a:cubicBezTo>
                    <a:pt x="20" y="27"/>
                    <a:pt x="20" y="27"/>
                    <a:pt x="20" y="27"/>
                  </a:cubicBezTo>
                  <a:cubicBezTo>
                    <a:pt x="20" y="24"/>
                    <a:pt x="20" y="24"/>
                    <a:pt x="20" y="24"/>
                  </a:cubicBezTo>
                  <a:cubicBezTo>
                    <a:pt x="20" y="23"/>
                    <a:pt x="20" y="23"/>
                    <a:pt x="20" y="23"/>
                  </a:cubicBezTo>
                  <a:cubicBezTo>
                    <a:pt x="19" y="22"/>
                    <a:pt x="19" y="22"/>
                    <a:pt x="19" y="22"/>
                  </a:cubicBezTo>
                  <a:cubicBezTo>
                    <a:pt x="20" y="21"/>
                    <a:pt x="20" y="21"/>
                    <a:pt x="20" y="21"/>
                  </a:cubicBezTo>
                  <a:cubicBezTo>
                    <a:pt x="20" y="20"/>
                    <a:pt x="20" y="20"/>
                    <a:pt x="20" y="20"/>
                  </a:cubicBezTo>
                  <a:cubicBezTo>
                    <a:pt x="20" y="19"/>
                    <a:pt x="20" y="19"/>
                    <a:pt x="20" y="19"/>
                  </a:cubicBezTo>
                  <a:cubicBezTo>
                    <a:pt x="20" y="17"/>
                    <a:pt x="20" y="17"/>
                    <a:pt x="20" y="17"/>
                  </a:cubicBezTo>
                  <a:cubicBezTo>
                    <a:pt x="21" y="16"/>
                    <a:pt x="21" y="16"/>
                    <a:pt x="21" y="16"/>
                  </a:cubicBezTo>
                  <a:cubicBezTo>
                    <a:pt x="21" y="15"/>
                    <a:pt x="21" y="15"/>
                    <a:pt x="21" y="15"/>
                  </a:cubicBezTo>
                  <a:cubicBezTo>
                    <a:pt x="22" y="16"/>
                    <a:pt x="22" y="16"/>
                    <a:pt x="22" y="16"/>
                  </a:cubicBezTo>
                  <a:cubicBezTo>
                    <a:pt x="23" y="17"/>
                    <a:pt x="23" y="17"/>
                    <a:pt x="23" y="17"/>
                  </a:cubicBezTo>
                  <a:cubicBezTo>
                    <a:pt x="23" y="19"/>
                    <a:pt x="23" y="19"/>
                    <a:pt x="23" y="19"/>
                  </a:cubicBezTo>
                  <a:cubicBezTo>
                    <a:pt x="24" y="19"/>
                    <a:pt x="24" y="19"/>
                    <a:pt x="24" y="19"/>
                  </a:cubicBezTo>
                  <a:cubicBezTo>
                    <a:pt x="24" y="18"/>
                    <a:pt x="24" y="18"/>
                    <a:pt x="24" y="18"/>
                  </a:cubicBezTo>
                  <a:cubicBezTo>
                    <a:pt x="25" y="18"/>
                    <a:pt x="25" y="18"/>
                    <a:pt x="25" y="18"/>
                  </a:cubicBezTo>
                  <a:cubicBezTo>
                    <a:pt x="26" y="18"/>
                    <a:pt x="26" y="18"/>
                    <a:pt x="26" y="18"/>
                  </a:cubicBezTo>
                  <a:cubicBezTo>
                    <a:pt x="28" y="20"/>
                    <a:pt x="28" y="20"/>
                    <a:pt x="28" y="20"/>
                  </a:cubicBezTo>
                  <a:cubicBezTo>
                    <a:pt x="28" y="21"/>
                    <a:pt x="28" y="21"/>
                    <a:pt x="28" y="21"/>
                  </a:cubicBezTo>
                  <a:cubicBezTo>
                    <a:pt x="28" y="23"/>
                    <a:pt x="28" y="23"/>
                    <a:pt x="28" y="23"/>
                  </a:cubicBezTo>
                  <a:cubicBezTo>
                    <a:pt x="28" y="23"/>
                    <a:pt x="28" y="23"/>
                    <a:pt x="28" y="23"/>
                  </a:cubicBezTo>
                  <a:cubicBezTo>
                    <a:pt x="28" y="26"/>
                    <a:pt x="28" y="26"/>
                    <a:pt x="28" y="26"/>
                  </a:cubicBezTo>
                  <a:cubicBezTo>
                    <a:pt x="28" y="28"/>
                    <a:pt x="28" y="28"/>
                    <a:pt x="28" y="28"/>
                  </a:cubicBezTo>
                  <a:cubicBezTo>
                    <a:pt x="27" y="28"/>
                    <a:pt x="27" y="28"/>
                    <a:pt x="27" y="28"/>
                  </a:cubicBezTo>
                  <a:cubicBezTo>
                    <a:pt x="28" y="29"/>
                    <a:pt x="28" y="29"/>
                    <a:pt x="28" y="29"/>
                  </a:cubicBezTo>
                  <a:cubicBezTo>
                    <a:pt x="29" y="28"/>
                    <a:pt x="29" y="28"/>
                    <a:pt x="29" y="28"/>
                  </a:cubicBezTo>
                  <a:cubicBezTo>
                    <a:pt x="29" y="26"/>
                    <a:pt x="29" y="26"/>
                    <a:pt x="29" y="26"/>
                  </a:cubicBezTo>
                  <a:cubicBezTo>
                    <a:pt x="28" y="24"/>
                    <a:pt x="28" y="24"/>
                    <a:pt x="28" y="24"/>
                  </a:cubicBezTo>
                  <a:cubicBezTo>
                    <a:pt x="29" y="23"/>
                    <a:pt x="29" y="23"/>
                    <a:pt x="29" y="23"/>
                  </a:cubicBezTo>
                  <a:cubicBezTo>
                    <a:pt x="30" y="22"/>
                    <a:pt x="30" y="22"/>
                    <a:pt x="30" y="22"/>
                  </a:cubicBezTo>
                  <a:cubicBezTo>
                    <a:pt x="31" y="24"/>
                    <a:pt x="31" y="24"/>
                    <a:pt x="31" y="24"/>
                  </a:cubicBezTo>
                  <a:cubicBezTo>
                    <a:pt x="32" y="26"/>
                    <a:pt x="32" y="26"/>
                    <a:pt x="32" y="26"/>
                  </a:cubicBezTo>
                  <a:cubicBezTo>
                    <a:pt x="33" y="29"/>
                    <a:pt x="33" y="29"/>
                    <a:pt x="33" y="29"/>
                  </a:cubicBezTo>
                  <a:cubicBezTo>
                    <a:pt x="33" y="30"/>
                    <a:pt x="33" y="30"/>
                    <a:pt x="33" y="30"/>
                  </a:cubicBezTo>
                  <a:cubicBezTo>
                    <a:pt x="34" y="30"/>
                    <a:pt x="34" y="30"/>
                    <a:pt x="34" y="30"/>
                  </a:cubicBezTo>
                  <a:cubicBezTo>
                    <a:pt x="35" y="31"/>
                    <a:pt x="35" y="31"/>
                    <a:pt x="35" y="31"/>
                  </a:cubicBezTo>
                  <a:cubicBezTo>
                    <a:pt x="36" y="31"/>
                    <a:pt x="36" y="31"/>
                    <a:pt x="36" y="31"/>
                  </a:cubicBezTo>
                  <a:cubicBezTo>
                    <a:pt x="37" y="33"/>
                    <a:pt x="37" y="33"/>
                    <a:pt x="37" y="33"/>
                  </a:cubicBezTo>
                  <a:cubicBezTo>
                    <a:pt x="38" y="33"/>
                    <a:pt x="38" y="33"/>
                    <a:pt x="38" y="33"/>
                  </a:cubicBezTo>
                  <a:cubicBezTo>
                    <a:pt x="39" y="35"/>
                    <a:pt x="39" y="35"/>
                    <a:pt x="39" y="35"/>
                  </a:cubicBezTo>
                  <a:cubicBezTo>
                    <a:pt x="41" y="36"/>
                    <a:pt x="41" y="36"/>
                    <a:pt x="41" y="36"/>
                  </a:cubicBezTo>
                  <a:cubicBezTo>
                    <a:pt x="43" y="36"/>
                    <a:pt x="43" y="36"/>
                    <a:pt x="43" y="36"/>
                  </a:cubicBezTo>
                  <a:cubicBezTo>
                    <a:pt x="44" y="37"/>
                    <a:pt x="44" y="37"/>
                    <a:pt x="44" y="37"/>
                  </a:cubicBezTo>
                  <a:cubicBezTo>
                    <a:pt x="44" y="38"/>
                    <a:pt x="44" y="38"/>
                    <a:pt x="44" y="38"/>
                  </a:cubicBezTo>
                  <a:cubicBezTo>
                    <a:pt x="44" y="39"/>
                    <a:pt x="44" y="39"/>
                    <a:pt x="44" y="39"/>
                  </a:cubicBezTo>
                  <a:cubicBezTo>
                    <a:pt x="44" y="40"/>
                    <a:pt x="44" y="40"/>
                    <a:pt x="44" y="40"/>
                  </a:cubicBezTo>
                  <a:cubicBezTo>
                    <a:pt x="43" y="40"/>
                    <a:pt x="43" y="40"/>
                    <a:pt x="43" y="40"/>
                  </a:cubicBezTo>
                  <a:cubicBezTo>
                    <a:pt x="43" y="39"/>
                    <a:pt x="43" y="39"/>
                    <a:pt x="43" y="39"/>
                  </a:cubicBezTo>
                  <a:cubicBezTo>
                    <a:pt x="41" y="39"/>
                    <a:pt x="41" y="39"/>
                    <a:pt x="41" y="39"/>
                  </a:cubicBezTo>
                  <a:cubicBezTo>
                    <a:pt x="41" y="39"/>
                    <a:pt x="41" y="39"/>
                    <a:pt x="41" y="39"/>
                  </a:cubicBezTo>
                  <a:cubicBezTo>
                    <a:pt x="39" y="40"/>
                    <a:pt x="39" y="40"/>
                    <a:pt x="39" y="40"/>
                  </a:cubicBezTo>
                  <a:cubicBezTo>
                    <a:pt x="38" y="40"/>
                    <a:pt x="38" y="40"/>
                    <a:pt x="38" y="40"/>
                  </a:cubicBezTo>
                  <a:cubicBezTo>
                    <a:pt x="37" y="41"/>
                    <a:pt x="37" y="41"/>
                    <a:pt x="37" y="41"/>
                  </a:cubicBezTo>
                  <a:cubicBezTo>
                    <a:pt x="38" y="42"/>
                    <a:pt x="38" y="42"/>
                    <a:pt x="38" y="42"/>
                  </a:cubicBezTo>
                  <a:cubicBezTo>
                    <a:pt x="38" y="42"/>
                    <a:pt x="38" y="42"/>
                    <a:pt x="38" y="42"/>
                  </a:cubicBezTo>
                  <a:cubicBezTo>
                    <a:pt x="36" y="43"/>
                    <a:pt x="36" y="43"/>
                    <a:pt x="36" y="43"/>
                  </a:cubicBezTo>
                  <a:cubicBezTo>
                    <a:pt x="36" y="44"/>
                    <a:pt x="36" y="44"/>
                    <a:pt x="36" y="44"/>
                  </a:cubicBezTo>
                  <a:cubicBezTo>
                    <a:pt x="36" y="46"/>
                    <a:pt x="36" y="46"/>
                    <a:pt x="36" y="46"/>
                  </a:cubicBezTo>
                  <a:cubicBezTo>
                    <a:pt x="37" y="48"/>
                    <a:pt x="37" y="48"/>
                    <a:pt x="37" y="48"/>
                  </a:cubicBezTo>
                  <a:cubicBezTo>
                    <a:pt x="36" y="49"/>
                    <a:pt x="36" y="49"/>
                    <a:pt x="36" y="49"/>
                  </a:cubicBezTo>
                  <a:cubicBezTo>
                    <a:pt x="36" y="50"/>
                    <a:pt x="36" y="50"/>
                    <a:pt x="36" y="50"/>
                  </a:cubicBezTo>
                  <a:cubicBezTo>
                    <a:pt x="37" y="51"/>
                    <a:pt x="37" y="51"/>
                    <a:pt x="37" y="51"/>
                  </a:cubicBezTo>
                  <a:cubicBezTo>
                    <a:pt x="36" y="52"/>
                    <a:pt x="36" y="52"/>
                    <a:pt x="36" y="52"/>
                  </a:cubicBezTo>
                  <a:cubicBezTo>
                    <a:pt x="35" y="51"/>
                    <a:pt x="35" y="51"/>
                    <a:pt x="35" y="51"/>
                  </a:cubicBezTo>
                  <a:cubicBezTo>
                    <a:pt x="34" y="52"/>
                    <a:pt x="34" y="52"/>
                    <a:pt x="34" y="52"/>
                  </a:cubicBezTo>
                  <a:cubicBezTo>
                    <a:pt x="34" y="53"/>
                    <a:pt x="34" y="53"/>
                    <a:pt x="34" y="53"/>
                  </a:cubicBezTo>
                  <a:cubicBezTo>
                    <a:pt x="35" y="54"/>
                    <a:pt x="35" y="54"/>
                    <a:pt x="35" y="54"/>
                  </a:cubicBezTo>
                  <a:cubicBezTo>
                    <a:pt x="35" y="56"/>
                    <a:pt x="35" y="56"/>
                    <a:pt x="35" y="56"/>
                  </a:cubicBezTo>
                  <a:cubicBezTo>
                    <a:pt x="35" y="57"/>
                    <a:pt x="35" y="57"/>
                    <a:pt x="35" y="57"/>
                  </a:cubicBezTo>
                  <a:cubicBezTo>
                    <a:pt x="35" y="59"/>
                    <a:pt x="35" y="59"/>
                    <a:pt x="35" y="59"/>
                  </a:cubicBezTo>
                  <a:cubicBezTo>
                    <a:pt x="35" y="60"/>
                    <a:pt x="35" y="60"/>
                    <a:pt x="35" y="60"/>
                  </a:cubicBezTo>
                  <a:cubicBezTo>
                    <a:pt x="34" y="60"/>
                    <a:pt x="34" y="60"/>
                    <a:pt x="34" y="60"/>
                  </a:cubicBezTo>
                  <a:cubicBezTo>
                    <a:pt x="33" y="60"/>
                    <a:pt x="33" y="60"/>
                    <a:pt x="33" y="60"/>
                  </a:cubicBezTo>
                  <a:cubicBezTo>
                    <a:pt x="32" y="61"/>
                    <a:pt x="32" y="61"/>
                    <a:pt x="32" y="61"/>
                  </a:cubicBezTo>
                  <a:cubicBezTo>
                    <a:pt x="33" y="61"/>
                    <a:pt x="33" y="61"/>
                    <a:pt x="33" y="61"/>
                  </a:cubicBezTo>
                  <a:cubicBezTo>
                    <a:pt x="33" y="62"/>
                    <a:pt x="33" y="62"/>
                    <a:pt x="33" y="62"/>
                  </a:cubicBezTo>
                  <a:cubicBezTo>
                    <a:pt x="32" y="63"/>
                    <a:pt x="32" y="63"/>
                    <a:pt x="32" y="63"/>
                  </a:cubicBezTo>
                  <a:cubicBezTo>
                    <a:pt x="32" y="64"/>
                    <a:pt x="32" y="64"/>
                    <a:pt x="32" y="64"/>
                  </a:cubicBezTo>
                  <a:cubicBezTo>
                    <a:pt x="32" y="65"/>
                    <a:pt x="32" y="65"/>
                    <a:pt x="32" y="65"/>
                  </a:cubicBezTo>
                  <a:cubicBezTo>
                    <a:pt x="32" y="68"/>
                    <a:pt x="32" y="68"/>
                    <a:pt x="32" y="68"/>
                  </a:cubicBezTo>
                  <a:cubicBezTo>
                    <a:pt x="31" y="70"/>
                    <a:pt x="31" y="70"/>
                    <a:pt x="31" y="70"/>
                  </a:cubicBezTo>
                  <a:cubicBezTo>
                    <a:pt x="31" y="70"/>
                    <a:pt x="31" y="70"/>
                    <a:pt x="31" y="70"/>
                  </a:cubicBezTo>
                  <a:cubicBezTo>
                    <a:pt x="31" y="72"/>
                    <a:pt x="31" y="72"/>
                    <a:pt x="31" y="72"/>
                  </a:cubicBezTo>
                  <a:cubicBezTo>
                    <a:pt x="32" y="73"/>
                    <a:pt x="32" y="73"/>
                    <a:pt x="32" y="73"/>
                  </a:cubicBezTo>
                  <a:cubicBezTo>
                    <a:pt x="31" y="74"/>
                    <a:pt x="31" y="74"/>
                    <a:pt x="31" y="74"/>
                  </a:cubicBezTo>
                  <a:cubicBezTo>
                    <a:pt x="31" y="74"/>
                    <a:pt x="31" y="74"/>
                    <a:pt x="31" y="74"/>
                  </a:cubicBezTo>
                  <a:cubicBezTo>
                    <a:pt x="31" y="76"/>
                    <a:pt x="31" y="76"/>
                    <a:pt x="31" y="76"/>
                  </a:cubicBezTo>
                  <a:cubicBezTo>
                    <a:pt x="30" y="77"/>
                    <a:pt x="30" y="77"/>
                    <a:pt x="30" y="77"/>
                  </a:cubicBezTo>
                  <a:cubicBezTo>
                    <a:pt x="29" y="77"/>
                    <a:pt x="29" y="77"/>
                    <a:pt x="29" y="77"/>
                  </a:cubicBezTo>
                  <a:close/>
                  <a:moveTo>
                    <a:pt x="43" y="109"/>
                  </a:moveTo>
                  <a:cubicBezTo>
                    <a:pt x="44" y="108"/>
                    <a:pt x="44" y="108"/>
                    <a:pt x="44" y="108"/>
                  </a:cubicBezTo>
                  <a:cubicBezTo>
                    <a:pt x="44" y="107"/>
                    <a:pt x="44" y="107"/>
                    <a:pt x="44" y="107"/>
                  </a:cubicBezTo>
                  <a:cubicBezTo>
                    <a:pt x="43" y="106"/>
                    <a:pt x="43" y="106"/>
                    <a:pt x="43" y="106"/>
                  </a:cubicBezTo>
                  <a:cubicBezTo>
                    <a:pt x="42" y="106"/>
                    <a:pt x="42" y="106"/>
                    <a:pt x="42" y="106"/>
                  </a:cubicBezTo>
                  <a:cubicBezTo>
                    <a:pt x="42" y="106"/>
                    <a:pt x="42" y="106"/>
                    <a:pt x="42" y="106"/>
                  </a:cubicBezTo>
                  <a:cubicBezTo>
                    <a:pt x="42" y="107"/>
                    <a:pt x="42" y="107"/>
                    <a:pt x="42" y="107"/>
                  </a:cubicBezTo>
                  <a:cubicBezTo>
                    <a:pt x="43" y="108"/>
                    <a:pt x="43" y="108"/>
                    <a:pt x="43" y="108"/>
                  </a:cubicBezTo>
                  <a:cubicBezTo>
                    <a:pt x="43" y="109"/>
                    <a:pt x="43" y="109"/>
                    <a:pt x="43" y="109"/>
                  </a:cubicBez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71" name="Freeform 1570"/>
            <p:cNvSpPr>
              <a:spLocks noEditPoints="1"/>
            </p:cNvSpPr>
            <p:nvPr/>
          </p:nvSpPr>
          <p:spPr bwMode="auto">
            <a:xfrm>
              <a:off x="9226551" y="3141663"/>
              <a:ext cx="474663" cy="915988"/>
            </a:xfrm>
            <a:custGeom>
              <a:avLst/>
              <a:gdLst>
                <a:gd name="T0" fmla="*/ 123 w 299"/>
                <a:gd name="T1" fmla="*/ 278 h 577"/>
                <a:gd name="T2" fmla="*/ 12 w 299"/>
                <a:gd name="T3" fmla="*/ 571 h 577"/>
                <a:gd name="T4" fmla="*/ 66 w 299"/>
                <a:gd name="T5" fmla="*/ 525 h 577"/>
                <a:gd name="T6" fmla="*/ 66 w 299"/>
                <a:gd name="T7" fmla="*/ 525 h 577"/>
                <a:gd name="T8" fmla="*/ 87 w 299"/>
                <a:gd name="T9" fmla="*/ 480 h 577"/>
                <a:gd name="T10" fmla="*/ 90 w 299"/>
                <a:gd name="T11" fmla="*/ 480 h 577"/>
                <a:gd name="T12" fmla="*/ 208 w 299"/>
                <a:gd name="T13" fmla="*/ 120 h 577"/>
                <a:gd name="T14" fmla="*/ 199 w 299"/>
                <a:gd name="T15" fmla="*/ 81 h 577"/>
                <a:gd name="T16" fmla="*/ 214 w 299"/>
                <a:gd name="T17" fmla="*/ 69 h 577"/>
                <a:gd name="T18" fmla="*/ 214 w 299"/>
                <a:gd name="T19" fmla="*/ 42 h 577"/>
                <a:gd name="T20" fmla="*/ 211 w 299"/>
                <a:gd name="T21" fmla="*/ 0 h 577"/>
                <a:gd name="T22" fmla="*/ 262 w 299"/>
                <a:gd name="T23" fmla="*/ 39 h 577"/>
                <a:gd name="T24" fmla="*/ 283 w 299"/>
                <a:gd name="T25" fmla="*/ 45 h 577"/>
                <a:gd name="T26" fmla="*/ 295 w 299"/>
                <a:gd name="T27" fmla="*/ 60 h 577"/>
                <a:gd name="T28" fmla="*/ 265 w 299"/>
                <a:gd name="T29" fmla="*/ 84 h 577"/>
                <a:gd name="T30" fmla="*/ 232 w 299"/>
                <a:gd name="T31" fmla="*/ 84 h 577"/>
                <a:gd name="T32" fmla="*/ 217 w 299"/>
                <a:gd name="T33" fmla="*/ 96 h 577"/>
                <a:gd name="T34" fmla="*/ 211 w 299"/>
                <a:gd name="T35" fmla="*/ 123 h 577"/>
                <a:gd name="T36" fmla="*/ 208 w 299"/>
                <a:gd name="T37" fmla="*/ 217 h 577"/>
                <a:gd name="T38" fmla="*/ 66 w 299"/>
                <a:gd name="T39" fmla="*/ 356 h 577"/>
                <a:gd name="T40" fmla="*/ 60 w 299"/>
                <a:gd name="T41" fmla="*/ 365 h 577"/>
                <a:gd name="T42" fmla="*/ 57 w 299"/>
                <a:gd name="T43" fmla="*/ 371 h 577"/>
                <a:gd name="T44" fmla="*/ 84 w 299"/>
                <a:gd name="T45" fmla="*/ 380 h 577"/>
                <a:gd name="T46" fmla="*/ 81 w 299"/>
                <a:gd name="T47" fmla="*/ 371 h 577"/>
                <a:gd name="T48" fmla="*/ 151 w 299"/>
                <a:gd name="T49" fmla="*/ 320 h 577"/>
                <a:gd name="T50" fmla="*/ 139 w 299"/>
                <a:gd name="T51" fmla="*/ 359 h 577"/>
                <a:gd name="T52" fmla="*/ 166 w 299"/>
                <a:gd name="T53" fmla="*/ 332 h 577"/>
                <a:gd name="T54" fmla="*/ 133 w 299"/>
                <a:gd name="T55" fmla="*/ 335 h 577"/>
                <a:gd name="T56" fmla="*/ 133 w 299"/>
                <a:gd name="T57" fmla="*/ 359 h 577"/>
                <a:gd name="T58" fmla="*/ 111 w 299"/>
                <a:gd name="T59" fmla="*/ 420 h 577"/>
                <a:gd name="T60" fmla="*/ 108 w 299"/>
                <a:gd name="T61" fmla="*/ 398 h 577"/>
                <a:gd name="T62" fmla="*/ 117 w 299"/>
                <a:gd name="T63" fmla="*/ 359 h 577"/>
                <a:gd name="T64" fmla="*/ 102 w 299"/>
                <a:gd name="T65" fmla="*/ 344 h 577"/>
                <a:gd name="T66" fmla="*/ 117 w 299"/>
                <a:gd name="T67" fmla="*/ 323 h 577"/>
                <a:gd name="T68" fmla="*/ 151 w 299"/>
                <a:gd name="T69" fmla="*/ 314 h 577"/>
                <a:gd name="T70" fmla="*/ 169 w 299"/>
                <a:gd name="T71" fmla="*/ 332 h 577"/>
                <a:gd name="T72" fmla="*/ 196 w 299"/>
                <a:gd name="T73" fmla="*/ 320 h 577"/>
                <a:gd name="T74" fmla="*/ 199 w 299"/>
                <a:gd name="T75" fmla="*/ 308 h 577"/>
                <a:gd name="T76" fmla="*/ 211 w 299"/>
                <a:gd name="T77" fmla="*/ 308 h 577"/>
                <a:gd name="T78" fmla="*/ 238 w 299"/>
                <a:gd name="T79" fmla="*/ 305 h 577"/>
                <a:gd name="T80" fmla="*/ 250 w 299"/>
                <a:gd name="T81" fmla="*/ 290 h 577"/>
                <a:gd name="T82" fmla="*/ 262 w 299"/>
                <a:gd name="T83" fmla="*/ 269 h 577"/>
                <a:gd name="T84" fmla="*/ 265 w 299"/>
                <a:gd name="T85" fmla="*/ 205 h 577"/>
                <a:gd name="T86" fmla="*/ 262 w 299"/>
                <a:gd name="T87" fmla="*/ 175 h 577"/>
                <a:gd name="T88" fmla="*/ 235 w 299"/>
                <a:gd name="T89" fmla="*/ 120 h 577"/>
                <a:gd name="T90" fmla="*/ 235 w 299"/>
                <a:gd name="T91" fmla="*/ 130 h 577"/>
                <a:gd name="T92" fmla="*/ 217 w 299"/>
                <a:gd name="T93" fmla="*/ 126 h 577"/>
                <a:gd name="T94" fmla="*/ 211 w 299"/>
                <a:gd name="T95" fmla="*/ 163 h 577"/>
                <a:gd name="T96" fmla="*/ 214 w 299"/>
                <a:gd name="T97" fmla="*/ 226 h 577"/>
                <a:gd name="T98" fmla="*/ 187 w 299"/>
                <a:gd name="T99" fmla="*/ 238 h 577"/>
                <a:gd name="T100" fmla="*/ 175 w 299"/>
                <a:gd name="T101" fmla="*/ 269 h 577"/>
                <a:gd name="T102" fmla="*/ 166 w 299"/>
                <a:gd name="T103" fmla="*/ 290 h 577"/>
                <a:gd name="T104" fmla="*/ 130 w 299"/>
                <a:gd name="T105" fmla="*/ 293 h 577"/>
                <a:gd name="T106" fmla="*/ 90 w 299"/>
                <a:gd name="T107" fmla="*/ 326 h 577"/>
                <a:gd name="T108" fmla="*/ 72 w 299"/>
                <a:gd name="T109" fmla="*/ 353 h 577"/>
                <a:gd name="T110" fmla="*/ 75 w 299"/>
                <a:gd name="T111" fmla="*/ 368 h 577"/>
                <a:gd name="T112" fmla="*/ 81 w 299"/>
                <a:gd name="T113" fmla="*/ 359 h 577"/>
                <a:gd name="T114" fmla="*/ 90 w 299"/>
                <a:gd name="T115" fmla="*/ 395 h 577"/>
                <a:gd name="T116" fmla="*/ 102 w 299"/>
                <a:gd name="T117" fmla="*/ 392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9" h="577">
                  <a:moveTo>
                    <a:pt x="120" y="278"/>
                  </a:moveTo>
                  <a:lnTo>
                    <a:pt x="120" y="278"/>
                  </a:lnTo>
                  <a:lnTo>
                    <a:pt x="120" y="281"/>
                  </a:lnTo>
                  <a:lnTo>
                    <a:pt x="120" y="278"/>
                  </a:lnTo>
                  <a:lnTo>
                    <a:pt x="120" y="278"/>
                  </a:lnTo>
                  <a:lnTo>
                    <a:pt x="120" y="278"/>
                  </a:lnTo>
                  <a:close/>
                  <a:moveTo>
                    <a:pt x="123" y="278"/>
                  </a:moveTo>
                  <a:lnTo>
                    <a:pt x="123" y="275"/>
                  </a:lnTo>
                  <a:lnTo>
                    <a:pt x="123" y="272"/>
                  </a:lnTo>
                  <a:lnTo>
                    <a:pt x="127" y="272"/>
                  </a:lnTo>
                  <a:lnTo>
                    <a:pt x="127" y="275"/>
                  </a:lnTo>
                  <a:lnTo>
                    <a:pt x="123" y="278"/>
                  </a:lnTo>
                  <a:lnTo>
                    <a:pt x="123" y="278"/>
                  </a:lnTo>
                  <a:lnTo>
                    <a:pt x="123" y="278"/>
                  </a:lnTo>
                  <a:close/>
                  <a:moveTo>
                    <a:pt x="6" y="577"/>
                  </a:moveTo>
                  <a:lnTo>
                    <a:pt x="3" y="574"/>
                  </a:lnTo>
                  <a:lnTo>
                    <a:pt x="0" y="574"/>
                  </a:lnTo>
                  <a:lnTo>
                    <a:pt x="0" y="577"/>
                  </a:lnTo>
                  <a:lnTo>
                    <a:pt x="3" y="577"/>
                  </a:lnTo>
                  <a:lnTo>
                    <a:pt x="6" y="577"/>
                  </a:lnTo>
                  <a:lnTo>
                    <a:pt x="6" y="577"/>
                  </a:lnTo>
                  <a:close/>
                  <a:moveTo>
                    <a:pt x="6" y="571"/>
                  </a:moveTo>
                  <a:lnTo>
                    <a:pt x="9" y="571"/>
                  </a:lnTo>
                  <a:lnTo>
                    <a:pt x="12" y="571"/>
                  </a:lnTo>
                  <a:lnTo>
                    <a:pt x="9" y="574"/>
                  </a:lnTo>
                  <a:lnTo>
                    <a:pt x="9" y="574"/>
                  </a:lnTo>
                  <a:lnTo>
                    <a:pt x="6" y="571"/>
                  </a:lnTo>
                  <a:lnTo>
                    <a:pt x="6" y="571"/>
                  </a:lnTo>
                  <a:close/>
                  <a:moveTo>
                    <a:pt x="24" y="559"/>
                  </a:moveTo>
                  <a:lnTo>
                    <a:pt x="24" y="562"/>
                  </a:lnTo>
                  <a:lnTo>
                    <a:pt x="27" y="565"/>
                  </a:lnTo>
                  <a:lnTo>
                    <a:pt x="27" y="565"/>
                  </a:lnTo>
                  <a:lnTo>
                    <a:pt x="30" y="562"/>
                  </a:lnTo>
                  <a:lnTo>
                    <a:pt x="24" y="559"/>
                  </a:lnTo>
                  <a:lnTo>
                    <a:pt x="24" y="559"/>
                  </a:lnTo>
                  <a:close/>
                  <a:moveTo>
                    <a:pt x="66" y="525"/>
                  </a:moveTo>
                  <a:lnTo>
                    <a:pt x="63" y="519"/>
                  </a:lnTo>
                  <a:lnTo>
                    <a:pt x="69" y="519"/>
                  </a:lnTo>
                  <a:lnTo>
                    <a:pt x="69" y="516"/>
                  </a:lnTo>
                  <a:lnTo>
                    <a:pt x="66" y="516"/>
                  </a:lnTo>
                  <a:lnTo>
                    <a:pt x="72" y="513"/>
                  </a:lnTo>
                  <a:lnTo>
                    <a:pt x="72" y="510"/>
                  </a:lnTo>
                  <a:lnTo>
                    <a:pt x="75" y="513"/>
                  </a:lnTo>
                  <a:lnTo>
                    <a:pt x="72" y="516"/>
                  </a:lnTo>
                  <a:lnTo>
                    <a:pt x="72" y="519"/>
                  </a:lnTo>
                  <a:lnTo>
                    <a:pt x="69" y="522"/>
                  </a:lnTo>
                  <a:lnTo>
                    <a:pt x="69" y="525"/>
                  </a:lnTo>
                  <a:lnTo>
                    <a:pt x="66" y="525"/>
                  </a:lnTo>
                  <a:lnTo>
                    <a:pt x="66" y="525"/>
                  </a:lnTo>
                  <a:close/>
                  <a:moveTo>
                    <a:pt x="84" y="486"/>
                  </a:moveTo>
                  <a:lnTo>
                    <a:pt x="84" y="489"/>
                  </a:lnTo>
                  <a:lnTo>
                    <a:pt x="87" y="492"/>
                  </a:lnTo>
                  <a:lnTo>
                    <a:pt x="84" y="492"/>
                  </a:lnTo>
                  <a:lnTo>
                    <a:pt x="81" y="492"/>
                  </a:lnTo>
                  <a:lnTo>
                    <a:pt x="81" y="489"/>
                  </a:lnTo>
                  <a:lnTo>
                    <a:pt x="84" y="486"/>
                  </a:lnTo>
                  <a:lnTo>
                    <a:pt x="84" y="486"/>
                  </a:lnTo>
                  <a:close/>
                  <a:moveTo>
                    <a:pt x="90" y="480"/>
                  </a:moveTo>
                  <a:lnTo>
                    <a:pt x="90" y="480"/>
                  </a:lnTo>
                  <a:lnTo>
                    <a:pt x="87" y="480"/>
                  </a:lnTo>
                  <a:lnTo>
                    <a:pt x="84" y="477"/>
                  </a:lnTo>
                  <a:lnTo>
                    <a:pt x="87" y="477"/>
                  </a:lnTo>
                  <a:lnTo>
                    <a:pt x="90" y="474"/>
                  </a:lnTo>
                  <a:lnTo>
                    <a:pt x="90" y="474"/>
                  </a:lnTo>
                  <a:lnTo>
                    <a:pt x="90" y="474"/>
                  </a:lnTo>
                  <a:lnTo>
                    <a:pt x="93" y="471"/>
                  </a:lnTo>
                  <a:lnTo>
                    <a:pt x="93" y="471"/>
                  </a:lnTo>
                  <a:lnTo>
                    <a:pt x="96" y="471"/>
                  </a:lnTo>
                  <a:lnTo>
                    <a:pt x="96" y="474"/>
                  </a:lnTo>
                  <a:lnTo>
                    <a:pt x="93" y="477"/>
                  </a:lnTo>
                  <a:lnTo>
                    <a:pt x="90" y="480"/>
                  </a:lnTo>
                  <a:lnTo>
                    <a:pt x="90" y="480"/>
                  </a:lnTo>
                  <a:lnTo>
                    <a:pt x="90" y="480"/>
                  </a:lnTo>
                  <a:close/>
                  <a:moveTo>
                    <a:pt x="190" y="102"/>
                  </a:moveTo>
                  <a:lnTo>
                    <a:pt x="187" y="102"/>
                  </a:lnTo>
                  <a:lnTo>
                    <a:pt x="187" y="99"/>
                  </a:lnTo>
                  <a:lnTo>
                    <a:pt x="190" y="96"/>
                  </a:lnTo>
                  <a:lnTo>
                    <a:pt x="193" y="96"/>
                  </a:lnTo>
                  <a:lnTo>
                    <a:pt x="190" y="99"/>
                  </a:lnTo>
                  <a:lnTo>
                    <a:pt x="190" y="102"/>
                  </a:lnTo>
                  <a:lnTo>
                    <a:pt x="190" y="102"/>
                  </a:lnTo>
                  <a:lnTo>
                    <a:pt x="190" y="102"/>
                  </a:lnTo>
                  <a:close/>
                  <a:moveTo>
                    <a:pt x="211" y="123"/>
                  </a:moveTo>
                  <a:lnTo>
                    <a:pt x="208" y="120"/>
                  </a:lnTo>
                  <a:lnTo>
                    <a:pt x="208" y="117"/>
                  </a:lnTo>
                  <a:lnTo>
                    <a:pt x="208" y="117"/>
                  </a:lnTo>
                  <a:lnTo>
                    <a:pt x="208" y="108"/>
                  </a:lnTo>
                  <a:lnTo>
                    <a:pt x="205" y="102"/>
                  </a:lnTo>
                  <a:lnTo>
                    <a:pt x="202" y="99"/>
                  </a:lnTo>
                  <a:lnTo>
                    <a:pt x="199" y="99"/>
                  </a:lnTo>
                  <a:lnTo>
                    <a:pt x="196" y="99"/>
                  </a:lnTo>
                  <a:lnTo>
                    <a:pt x="196" y="96"/>
                  </a:lnTo>
                  <a:lnTo>
                    <a:pt x="196" y="90"/>
                  </a:lnTo>
                  <a:lnTo>
                    <a:pt x="196" y="87"/>
                  </a:lnTo>
                  <a:lnTo>
                    <a:pt x="196" y="84"/>
                  </a:lnTo>
                  <a:lnTo>
                    <a:pt x="199" y="81"/>
                  </a:lnTo>
                  <a:lnTo>
                    <a:pt x="199" y="81"/>
                  </a:lnTo>
                  <a:lnTo>
                    <a:pt x="202" y="81"/>
                  </a:lnTo>
                  <a:lnTo>
                    <a:pt x="205" y="75"/>
                  </a:lnTo>
                  <a:lnTo>
                    <a:pt x="205" y="75"/>
                  </a:lnTo>
                  <a:lnTo>
                    <a:pt x="205" y="72"/>
                  </a:lnTo>
                  <a:lnTo>
                    <a:pt x="202" y="69"/>
                  </a:lnTo>
                  <a:lnTo>
                    <a:pt x="199" y="69"/>
                  </a:lnTo>
                  <a:lnTo>
                    <a:pt x="199" y="69"/>
                  </a:lnTo>
                  <a:lnTo>
                    <a:pt x="199" y="66"/>
                  </a:lnTo>
                  <a:lnTo>
                    <a:pt x="202" y="66"/>
                  </a:lnTo>
                  <a:lnTo>
                    <a:pt x="208" y="69"/>
                  </a:lnTo>
                  <a:lnTo>
                    <a:pt x="214" y="69"/>
                  </a:lnTo>
                  <a:lnTo>
                    <a:pt x="217" y="66"/>
                  </a:lnTo>
                  <a:lnTo>
                    <a:pt x="217" y="63"/>
                  </a:lnTo>
                  <a:lnTo>
                    <a:pt x="217" y="63"/>
                  </a:lnTo>
                  <a:lnTo>
                    <a:pt x="217" y="60"/>
                  </a:lnTo>
                  <a:lnTo>
                    <a:pt x="217" y="60"/>
                  </a:lnTo>
                  <a:lnTo>
                    <a:pt x="214" y="57"/>
                  </a:lnTo>
                  <a:lnTo>
                    <a:pt x="214" y="54"/>
                  </a:lnTo>
                  <a:lnTo>
                    <a:pt x="211" y="51"/>
                  </a:lnTo>
                  <a:lnTo>
                    <a:pt x="214" y="48"/>
                  </a:lnTo>
                  <a:lnTo>
                    <a:pt x="217" y="48"/>
                  </a:lnTo>
                  <a:lnTo>
                    <a:pt x="217" y="45"/>
                  </a:lnTo>
                  <a:lnTo>
                    <a:pt x="214" y="42"/>
                  </a:lnTo>
                  <a:lnTo>
                    <a:pt x="214" y="36"/>
                  </a:lnTo>
                  <a:lnTo>
                    <a:pt x="214" y="33"/>
                  </a:lnTo>
                  <a:lnTo>
                    <a:pt x="214" y="27"/>
                  </a:lnTo>
                  <a:lnTo>
                    <a:pt x="211" y="24"/>
                  </a:lnTo>
                  <a:lnTo>
                    <a:pt x="205" y="12"/>
                  </a:lnTo>
                  <a:lnTo>
                    <a:pt x="205" y="9"/>
                  </a:lnTo>
                  <a:lnTo>
                    <a:pt x="202" y="6"/>
                  </a:lnTo>
                  <a:lnTo>
                    <a:pt x="205" y="3"/>
                  </a:lnTo>
                  <a:lnTo>
                    <a:pt x="205" y="3"/>
                  </a:lnTo>
                  <a:lnTo>
                    <a:pt x="208" y="3"/>
                  </a:lnTo>
                  <a:lnTo>
                    <a:pt x="208" y="0"/>
                  </a:lnTo>
                  <a:lnTo>
                    <a:pt x="211" y="0"/>
                  </a:lnTo>
                  <a:lnTo>
                    <a:pt x="211" y="3"/>
                  </a:lnTo>
                  <a:lnTo>
                    <a:pt x="220" y="9"/>
                  </a:lnTo>
                  <a:lnTo>
                    <a:pt x="223" y="9"/>
                  </a:lnTo>
                  <a:lnTo>
                    <a:pt x="226" y="15"/>
                  </a:lnTo>
                  <a:lnTo>
                    <a:pt x="235" y="24"/>
                  </a:lnTo>
                  <a:lnTo>
                    <a:pt x="241" y="27"/>
                  </a:lnTo>
                  <a:lnTo>
                    <a:pt x="241" y="30"/>
                  </a:lnTo>
                  <a:lnTo>
                    <a:pt x="244" y="30"/>
                  </a:lnTo>
                  <a:lnTo>
                    <a:pt x="247" y="33"/>
                  </a:lnTo>
                  <a:lnTo>
                    <a:pt x="253" y="36"/>
                  </a:lnTo>
                  <a:lnTo>
                    <a:pt x="259" y="36"/>
                  </a:lnTo>
                  <a:lnTo>
                    <a:pt x="262" y="39"/>
                  </a:lnTo>
                  <a:lnTo>
                    <a:pt x="265" y="39"/>
                  </a:lnTo>
                  <a:lnTo>
                    <a:pt x="265" y="39"/>
                  </a:lnTo>
                  <a:lnTo>
                    <a:pt x="271" y="39"/>
                  </a:lnTo>
                  <a:lnTo>
                    <a:pt x="277" y="36"/>
                  </a:lnTo>
                  <a:lnTo>
                    <a:pt x="280" y="33"/>
                  </a:lnTo>
                  <a:lnTo>
                    <a:pt x="280" y="27"/>
                  </a:lnTo>
                  <a:lnTo>
                    <a:pt x="283" y="27"/>
                  </a:lnTo>
                  <a:lnTo>
                    <a:pt x="283" y="30"/>
                  </a:lnTo>
                  <a:lnTo>
                    <a:pt x="283" y="33"/>
                  </a:lnTo>
                  <a:lnTo>
                    <a:pt x="280" y="39"/>
                  </a:lnTo>
                  <a:lnTo>
                    <a:pt x="280" y="42"/>
                  </a:lnTo>
                  <a:lnTo>
                    <a:pt x="283" y="45"/>
                  </a:lnTo>
                  <a:lnTo>
                    <a:pt x="286" y="48"/>
                  </a:lnTo>
                  <a:lnTo>
                    <a:pt x="289" y="51"/>
                  </a:lnTo>
                  <a:lnTo>
                    <a:pt x="289" y="54"/>
                  </a:lnTo>
                  <a:lnTo>
                    <a:pt x="289" y="57"/>
                  </a:lnTo>
                  <a:lnTo>
                    <a:pt x="292" y="57"/>
                  </a:lnTo>
                  <a:lnTo>
                    <a:pt x="295" y="54"/>
                  </a:lnTo>
                  <a:lnTo>
                    <a:pt x="299" y="51"/>
                  </a:lnTo>
                  <a:lnTo>
                    <a:pt x="299" y="51"/>
                  </a:lnTo>
                  <a:lnTo>
                    <a:pt x="299" y="54"/>
                  </a:lnTo>
                  <a:lnTo>
                    <a:pt x="295" y="54"/>
                  </a:lnTo>
                  <a:lnTo>
                    <a:pt x="295" y="57"/>
                  </a:lnTo>
                  <a:lnTo>
                    <a:pt x="295" y="60"/>
                  </a:lnTo>
                  <a:lnTo>
                    <a:pt x="289" y="60"/>
                  </a:lnTo>
                  <a:lnTo>
                    <a:pt x="289" y="63"/>
                  </a:lnTo>
                  <a:lnTo>
                    <a:pt x="289" y="66"/>
                  </a:lnTo>
                  <a:lnTo>
                    <a:pt x="286" y="66"/>
                  </a:lnTo>
                  <a:lnTo>
                    <a:pt x="283" y="66"/>
                  </a:lnTo>
                  <a:lnTo>
                    <a:pt x="283" y="66"/>
                  </a:lnTo>
                  <a:lnTo>
                    <a:pt x="283" y="69"/>
                  </a:lnTo>
                  <a:lnTo>
                    <a:pt x="277" y="69"/>
                  </a:lnTo>
                  <a:lnTo>
                    <a:pt x="274" y="69"/>
                  </a:lnTo>
                  <a:lnTo>
                    <a:pt x="271" y="69"/>
                  </a:lnTo>
                  <a:lnTo>
                    <a:pt x="265" y="75"/>
                  </a:lnTo>
                  <a:lnTo>
                    <a:pt x="265" y="84"/>
                  </a:lnTo>
                  <a:lnTo>
                    <a:pt x="262" y="90"/>
                  </a:lnTo>
                  <a:lnTo>
                    <a:pt x="265" y="93"/>
                  </a:lnTo>
                  <a:lnTo>
                    <a:pt x="262" y="96"/>
                  </a:lnTo>
                  <a:lnTo>
                    <a:pt x="262" y="99"/>
                  </a:lnTo>
                  <a:lnTo>
                    <a:pt x="259" y="99"/>
                  </a:lnTo>
                  <a:lnTo>
                    <a:pt x="259" y="96"/>
                  </a:lnTo>
                  <a:lnTo>
                    <a:pt x="253" y="93"/>
                  </a:lnTo>
                  <a:lnTo>
                    <a:pt x="247" y="90"/>
                  </a:lnTo>
                  <a:lnTo>
                    <a:pt x="241" y="87"/>
                  </a:lnTo>
                  <a:lnTo>
                    <a:pt x="238" y="84"/>
                  </a:lnTo>
                  <a:lnTo>
                    <a:pt x="235" y="84"/>
                  </a:lnTo>
                  <a:lnTo>
                    <a:pt x="232" y="84"/>
                  </a:lnTo>
                  <a:lnTo>
                    <a:pt x="232" y="81"/>
                  </a:lnTo>
                  <a:lnTo>
                    <a:pt x="226" y="81"/>
                  </a:lnTo>
                  <a:lnTo>
                    <a:pt x="223" y="84"/>
                  </a:lnTo>
                  <a:lnTo>
                    <a:pt x="217" y="90"/>
                  </a:lnTo>
                  <a:lnTo>
                    <a:pt x="217" y="90"/>
                  </a:lnTo>
                  <a:lnTo>
                    <a:pt x="211" y="87"/>
                  </a:lnTo>
                  <a:lnTo>
                    <a:pt x="208" y="87"/>
                  </a:lnTo>
                  <a:lnTo>
                    <a:pt x="208" y="90"/>
                  </a:lnTo>
                  <a:lnTo>
                    <a:pt x="208" y="93"/>
                  </a:lnTo>
                  <a:lnTo>
                    <a:pt x="208" y="96"/>
                  </a:lnTo>
                  <a:lnTo>
                    <a:pt x="211" y="99"/>
                  </a:lnTo>
                  <a:lnTo>
                    <a:pt x="217" y="96"/>
                  </a:lnTo>
                  <a:lnTo>
                    <a:pt x="220" y="102"/>
                  </a:lnTo>
                  <a:lnTo>
                    <a:pt x="226" y="102"/>
                  </a:lnTo>
                  <a:lnTo>
                    <a:pt x="229" y="102"/>
                  </a:lnTo>
                  <a:lnTo>
                    <a:pt x="232" y="105"/>
                  </a:lnTo>
                  <a:lnTo>
                    <a:pt x="229" y="108"/>
                  </a:lnTo>
                  <a:lnTo>
                    <a:pt x="226" y="111"/>
                  </a:lnTo>
                  <a:lnTo>
                    <a:pt x="223" y="111"/>
                  </a:lnTo>
                  <a:lnTo>
                    <a:pt x="220" y="108"/>
                  </a:lnTo>
                  <a:lnTo>
                    <a:pt x="217" y="111"/>
                  </a:lnTo>
                  <a:lnTo>
                    <a:pt x="217" y="114"/>
                  </a:lnTo>
                  <a:lnTo>
                    <a:pt x="217" y="117"/>
                  </a:lnTo>
                  <a:lnTo>
                    <a:pt x="211" y="123"/>
                  </a:lnTo>
                  <a:lnTo>
                    <a:pt x="211" y="123"/>
                  </a:lnTo>
                  <a:close/>
                  <a:moveTo>
                    <a:pt x="205" y="226"/>
                  </a:moveTo>
                  <a:lnTo>
                    <a:pt x="205" y="223"/>
                  </a:lnTo>
                  <a:lnTo>
                    <a:pt x="208" y="220"/>
                  </a:lnTo>
                  <a:lnTo>
                    <a:pt x="205" y="220"/>
                  </a:lnTo>
                  <a:lnTo>
                    <a:pt x="205" y="223"/>
                  </a:lnTo>
                  <a:lnTo>
                    <a:pt x="205" y="220"/>
                  </a:lnTo>
                  <a:lnTo>
                    <a:pt x="205" y="214"/>
                  </a:lnTo>
                  <a:lnTo>
                    <a:pt x="208" y="211"/>
                  </a:lnTo>
                  <a:lnTo>
                    <a:pt x="208" y="214"/>
                  </a:lnTo>
                  <a:lnTo>
                    <a:pt x="208" y="217"/>
                  </a:lnTo>
                  <a:lnTo>
                    <a:pt x="208" y="217"/>
                  </a:lnTo>
                  <a:lnTo>
                    <a:pt x="211" y="220"/>
                  </a:lnTo>
                  <a:lnTo>
                    <a:pt x="208" y="223"/>
                  </a:lnTo>
                  <a:lnTo>
                    <a:pt x="208" y="226"/>
                  </a:lnTo>
                  <a:lnTo>
                    <a:pt x="205" y="226"/>
                  </a:lnTo>
                  <a:lnTo>
                    <a:pt x="205" y="226"/>
                  </a:lnTo>
                  <a:close/>
                  <a:moveTo>
                    <a:pt x="66" y="356"/>
                  </a:moveTo>
                  <a:lnTo>
                    <a:pt x="69" y="356"/>
                  </a:lnTo>
                  <a:lnTo>
                    <a:pt x="69" y="356"/>
                  </a:lnTo>
                  <a:lnTo>
                    <a:pt x="66" y="356"/>
                  </a:lnTo>
                  <a:lnTo>
                    <a:pt x="66" y="356"/>
                  </a:lnTo>
                  <a:lnTo>
                    <a:pt x="66" y="356"/>
                  </a:lnTo>
                  <a:lnTo>
                    <a:pt x="66" y="356"/>
                  </a:lnTo>
                  <a:close/>
                  <a:moveTo>
                    <a:pt x="66" y="359"/>
                  </a:moveTo>
                  <a:lnTo>
                    <a:pt x="66" y="359"/>
                  </a:lnTo>
                  <a:lnTo>
                    <a:pt x="66" y="359"/>
                  </a:lnTo>
                  <a:lnTo>
                    <a:pt x="66" y="359"/>
                  </a:lnTo>
                  <a:lnTo>
                    <a:pt x="66" y="359"/>
                  </a:lnTo>
                  <a:close/>
                  <a:moveTo>
                    <a:pt x="63" y="359"/>
                  </a:moveTo>
                  <a:lnTo>
                    <a:pt x="63" y="362"/>
                  </a:lnTo>
                  <a:lnTo>
                    <a:pt x="66" y="359"/>
                  </a:lnTo>
                  <a:lnTo>
                    <a:pt x="63" y="359"/>
                  </a:lnTo>
                  <a:lnTo>
                    <a:pt x="63" y="359"/>
                  </a:lnTo>
                  <a:close/>
                  <a:moveTo>
                    <a:pt x="60" y="362"/>
                  </a:moveTo>
                  <a:lnTo>
                    <a:pt x="60" y="365"/>
                  </a:lnTo>
                  <a:lnTo>
                    <a:pt x="63" y="362"/>
                  </a:lnTo>
                  <a:lnTo>
                    <a:pt x="60" y="362"/>
                  </a:lnTo>
                  <a:lnTo>
                    <a:pt x="60" y="362"/>
                  </a:lnTo>
                  <a:close/>
                  <a:moveTo>
                    <a:pt x="57" y="371"/>
                  </a:moveTo>
                  <a:lnTo>
                    <a:pt x="57" y="368"/>
                  </a:lnTo>
                  <a:lnTo>
                    <a:pt x="57" y="365"/>
                  </a:lnTo>
                  <a:lnTo>
                    <a:pt x="57" y="365"/>
                  </a:lnTo>
                  <a:lnTo>
                    <a:pt x="60" y="365"/>
                  </a:lnTo>
                  <a:lnTo>
                    <a:pt x="60" y="368"/>
                  </a:lnTo>
                  <a:lnTo>
                    <a:pt x="63" y="371"/>
                  </a:lnTo>
                  <a:lnTo>
                    <a:pt x="60" y="371"/>
                  </a:lnTo>
                  <a:lnTo>
                    <a:pt x="57" y="371"/>
                  </a:lnTo>
                  <a:lnTo>
                    <a:pt x="57" y="371"/>
                  </a:lnTo>
                  <a:close/>
                  <a:moveTo>
                    <a:pt x="87" y="374"/>
                  </a:moveTo>
                  <a:lnTo>
                    <a:pt x="87" y="371"/>
                  </a:lnTo>
                  <a:lnTo>
                    <a:pt x="87" y="371"/>
                  </a:lnTo>
                  <a:lnTo>
                    <a:pt x="90" y="371"/>
                  </a:lnTo>
                  <a:lnTo>
                    <a:pt x="87" y="374"/>
                  </a:lnTo>
                  <a:lnTo>
                    <a:pt x="87" y="374"/>
                  </a:lnTo>
                  <a:lnTo>
                    <a:pt x="87" y="374"/>
                  </a:lnTo>
                  <a:close/>
                  <a:moveTo>
                    <a:pt x="84" y="380"/>
                  </a:moveTo>
                  <a:lnTo>
                    <a:pt x="84" y="377"/>
                  </a:lnTo>
                  <a:lnTo>
                    <a:pt x="87" y="380"/>
                  </a:lnTo>
                  <a:lnTo>
                    <a:pt x="84" y="380"/>
                  </a:lnTo>
                  <a:lnTo>
                    <a:pt x="84" y="380"/>
                  </a:lnTo>
                  <a:lnTo>
                    <a:pt x="84" y="380"/>
                  </a:lnTo>
                  <a:close/>
                  <a:moveTo>
                    <a:pt x="81" y="371"/>
                  </a:moveTo>
                  <a:lnTo>
                    <a:pt x="81" y="371"/>
                  </a:lnTo>
                  <a:lnTo>
                    <a:pt x="81" y="374"/>
                  </a:lnTo>
                  <a:lnTo>
                    <a:pt x="81" y="377"/>
                  </a:lnTo>
                  <a:lnTo>
                    <a:pt x="84" y="377"/>
                  </a:lnTo>
                  <a:lnTo>
                    <a:pt x="84" y="374"/>
                  </a:lnTo>
                  <a:lnTo>
                    <a:pt x="84" y="371"/>
                  </a:lnTo>
                  <a:lnTo>
                    <a:pt x="81" y="371"/>
                  </a:lnTo>
                  <a:lnTo>
                    <a:pt x="81" y="371"/>
                  </a:lnTo>
                  <a:lnTo>
                    <a:pt x="81" y="371"/>
                  </a:lnTo>
                  <a:close/>
                  <a:moveTo>
                    <a:pt x="163" y="323"/>
                  </a:moveTo>
                  <a:lnTo>
                    <a:pt x="163" y="320"/>
                  </a:lnTo>
                  <a:lnTo>
                    <a:pt x="163" y="317"/>
                  </a:lnTo>
                  <a:lnTo>
                    <a:pt x="163" y="317"/>
                  </a:lnTo>
                  <a:lnTo>
                    <a:pt x="166" y="314"/>
                  </a:lnTo>
                  <a:lnTo>
                    <a:pt x="166" y="317"/>
                  </a:lnTo>
                  <a:lnTo>
                    <a:pt x="166" y="320"/>
                  </a:lnTo>
                  <a:lnTo>
                    <a:pt x="166" y="323"/>
                  </a:lnTo>
                  <a:lnTo>
                    <a:pt x="166" y="323"/>
                  </a:lnTo>
                  <a:lnTo>
                    <a:pt x="163" y="323"/>
                  </a:lnTo>
                  <a:lnTo>
                    <a:pt x="163" y="323"/>
                  </a:lnTo>
                  <a:close/>
                  <a:moveTo>
                    <a:pt x="151" y="320"/>
                  </a:moveTo>
                  <a:lnTo>
                    <a:pt x="154" y="317"/>
                  </a:lnTo>
                  <a:lnTo>
                    <a:pt x="157" y="320"/>
                  </a:lnTo>
                  <a:lnTo>
                    <a:pt x="157" y="320"/>
                  </a:lnTo>
                  <a:lnTo>
                    <a:pt x="154" y="323"/>
                  </a:lnTo>
                  <a:lnTo>
                    <a:pt x="151" y="320"/>
                  </a:lnTo>
                  <a:lnTo>
                    <a:pt x="151" y="320"/>
                  </a:lnTo>
                  <a:close/>
                  <a:moveTo>
                    <a:pt x="133" y="362"/>
                  </a:moveTo>
                  <a:lnTo>
                    <a:pt x="136" y="362"/>
                  </a:lnTo>
                  <a:lnTo>
                    <a:pt x="136" y="359"/>
                  </a:lnTo>
                  <a:lnTo>
                    <a:pt x="139" y="362"/>
                  </a:lnTo>
                  <a:lnTo>
                    <a:pt x="139" y="359"/>
                  </a:lnTo>
                  <a:lnTo>
                    <a:pt x="139" y="359"/>
                  </a:lnTo>
                  <a:lnTo>
                    <a:pt x="136" y="353"/>
                  </a:lnTo>
                  <a:lnTo>
                    <a:pt x="139" y="350"/>
                  </a:lnTo>
                  <a:lnTo>
                    <a:pt x="139" y="347"/>
                  </a:lnTo>
                  <a:lnTo>
                    <a:pt x="145" y="344"/>
                  </a:lnTo>
                  <a:lnTo>
                    <a:pt x="145" y="341"/>
                  </a:lnTo>
                  <a:lnTo>
                    <a:pt x="151" y="341"/>
                  </a:lnTo>
                  <a:lnTo>
                    <a:pt x="154" y="344"/>
                  </a:lnTo>
                  <a:lnTo>
                    <a:pt x="157" y="347"/>
                  </a:lnTo>
                  <a:lnTo>
                    <a:pt x="160" y="347"/>
                  </a:lnTo>
                  <a:lnTo>
                    <a:pt x="160" y="341"/>
                  </a:lnTo>
                  <a:lnTo>
                    <a:pt x="166" y="335"/>
                  </a:lnTo>
                  <a:lnTo>
                    <a:pt x="166" y="332"/>
                  </a:lnTo>
                  <a:lnTo>
                    <a:pt x="163" y="332"/>
                  </a:lnTo>
                  <a:lnTo>
                    <a:pt x="163" y="329"/>
                  </a:lnTo>
                  <a:lnTo>
                    <a:pt x="160" y="326"/>
                  </a:lnTo>
                  <a:lnTo>
                    <a:pt x="157" y="326"/>
                  </a:lnTo>
                  <a:lnTo>
                    <a:pt x="154" y="323"/>
                  </a:lnTo>
                  <a:lnTo>
                    <a:pt x="148" y="323"/>
                  </a:lnTo>
                  <a:lnTo>
                    <a:pt x="145" y="326"/>
                  </a:lnTo>
                  <a:lnTo>
                    <a:pt x="145" y="329"/>
                  </a:lnTo>
                  <a:lnTo>
                    <a:pt x="142" y="332"/>
                  </a:lnTo>
                  <a:lnTo>
                    <a:pt x="139" y="335"/>
                  </a:lnTo>
                  <a:lnTo>
                    <a:pt x="136" y="335"/>
                  </a:lnTo>
                  <a:lnTo>
                    <a:pt x="133" y="335"/>
                  </a:lnTo>
                  <a:lnTo>
                    <a:pt x="133" y="329"/>
                  </a:lnTo>
                  <a:lnTo>
                    <a:pt x="130" y="329"/>
                  </a:lnTo>
                  <a:lnTo>
                    <a:pt x="123" y="335"/>
                  </a:lnTo>
                  <a:lnTo>
                    <a:pt x="123" y="338"/>
                  </a:lnTo>
                  <a:lnTo>
                    <a:pt x="120" y="341"/>
                  </a:lnTo>
                  <a:lnTo>
                    <a:pt x="120" y="344"/>
                  </a:lnTo>
                  <a:lnTo>
                    <a:pt x="127" y="347"/>
                  </a:lnTo>
                  <a:lnTo>
                    <a:pt x="127" y="350"/>
                  </a:lnTo>
                  <a:lnTo>
                    <a:pt x="127" y="350"/>
                  </a:lnTo>
                  <a:lnTo>
                    <a:pt x="127" y="353"/>
                  </a:lnTo>
                  <a:lnTo>
                    <a:pt x="130" y="359"/>
                  </a:lnTo>
                  <a:lnTo>
                    <a:pt x="133" y="359"/>
                  </a:lnTo>
                  <a:lnTo>
                    <a:pt x="133" y="362"/>
                  </a:lnTo>
                  <a:lnTo>
                    <a:pt x="133" y="362"/>
                  </a:lnTo>
                  <a:close/>
                  <a:moveTo>
                    <a:pt x="108" y="426"/>
                  </a:moveTo>
                  <a:lnTo>
                    <a:pt x="105" y="423"/>
                  </a:lnTo>
                  <a:lnTo>
                    <a:pt x="102" y="423"/>
                  </a:lnTo>
                  <a:lnTo>
                    <a:pt x="102" y="426"/>
                  </a:lnTo>
                  <a:lnTo>
                    <a:pt x="105" y="429"/>
                  </a:lnTo>
                  <a:lnTo>
                    <a:pt x="108" y="429"/>
                  </a:lnTo>
                  <a:lnTo>
                    <a:pt x="108" y="429"/>
                  </a:lnTo>
                  <a:lnTo>
                    <a:pt x="108" y="426"/>
                  </a:lnTo>
                  <a:lnTo>
                    <a:pt x="108" y="426"/>
                  </a:lnTo>
                  <a:close/>
                  <a:moveTo>
                    <a:pt x="111" y="420"/>
                  </a:moveTo>
                  <a:lnTo>
                    <a:pt x="111" y="414"/>
                  </a:lnTo>
                  <a:lnTo>
                    <a:pt x="111" y="414"/>
                  </a:lnTo>
                  <a:lnTo>
                    <a:pt x="111" y="414"/>
                  </a:lnTo>
                  <a:lnTo>
                    <a:pt x="114" y="417"/>
                  </a:lnTo>
                  <a:lnTo>
                    <a:pt x="111" y="420"/>
                  </a:lnTo>
                  <a:lnTo>
                    <a:pt x="111" y="420"/>
                  </a:lnTo>
                  <a:lnTo>
                    <a:pt x="111" y="420"/>
                  </a:lnTo>
                  <a:close/>
                  <a:moveTo>
                    <a:pt x="105" y="411"/>
                  </a:moveTo>
                  <a:lnTo>
                    <a:pt x="108" y="408"/>
                  </a:lnTo>
                  <a:lnTo>
                    <a:pt x="111" y="404"/>
                  </a:lnTo>
                  <a:lnTo>
                    <a:pt x="108" y="398"/>
                  </a:lnTo>
                  <a:lnTo>
                    <a:pt x="108" y="398"/>
                  </a:lnTo>
                  <a:lnTo>
                    <a:pt x="111" y="395"/>
                  </a:lnTo>
                  <a:lnTo>
                    <a:pt x="111" y="398"/>
                  </a:lnTo>
                  <a:lnTo>
                    <a:pt x="114" y="398"/>
                  </a:lnTo>
                  <a:lnTo>
                    <a:pt x="114" y="395"/>
                  </a:lnTo>
                  <a:lnTo>
                    <a:pt x="114" y="389"/>
                  </a:lnTo>
                  <a:lnTo>
                    <a:pt x="114" y="386"/>
                  </a:lnTo>
                  <a:lnTo>
                    <a:pt x="114" y="374"/>
                  </a:lnTo>
                  <a:lnTo>
                    <a:pt x="114" y="368"/>
                  </a:lnTo>
                  <a:lnTo>
                    <a:pt x="117" y="365"/>
                  </a:lnTo>
                  <a:lnTo>
                    <a:pt x="120" y="362"/>
                  </a:lnTo>
                  <a:lnTo>
                    <a:pt x="117" y="359"/>
                  </a:lnTo>
                  <a:lnTo>
                    <a:pt x="117" y="359"/>
                  </a:lnTo>
                  <a:lnTo>
                    <a:pt x="117" y="356"/>
                  </a:lnTo>
                  <a:lnTo>
                    <a:pt x="114" y="356"/>
                  </a:lnTo>
                  <a:lnTo>
                    <a:pt x="114" y="353"/>
                  </a:lnTo>
                  <a:lnTo>
                    <a:pt x="108" y="353"/>
                  </a:lnTo>
                  <a:lnTo>
                    <a:pt x="108" y="350"/>
                  </a:lnTo>
                  <a:lnTo>
                    <a:pt x="111" y="350"/>
                  </a:lnTo>
                  <a:lnTo>
                    <a:pt x="111" y="347"/>
                  </a:lnTo>
                  <a:lnTo>
                    <a:pt x="111" y="341"/>
                  </a:lnTo>
                  <a:lnTo>
                    <a:pt x="108" y="341"/>
                  </a:lnTo>
                  <a:lnTo>
                    <a:pt x="105" y="341"/>
                  </a:lnTo>
                  <a:lnTo>
                    <a:pt x="105" y="341"/>
                  </a:lnTo>
                  <a:lnTo>
                    <a:pt x="102" y="344"/>
                  </a:lnTo>
                  <a:lnTo>
                    <a:pt x="99" y="344"/>
                  </a:lnTo>
                  <a:lnTo>
                    <a:pt x="96" y="338"/>
                  </a:lnTo>
                  <a:lnTo>
                    <a:pt x="96" y="338"/>
                  </a:lnTo>
                  <a:lnTo>
                    <a:pt x="102" y="335"/>
                  </a:lnTo>
                  <a:lnTo>
                    <a:pt x="108" y="332"/>
                  </a:lnTo>
                  <a:lnTo>
                    <a:pt x="114" y="335"/>
                  </a:lnTo>
                  <a:lnTo>
                    <a:pt x="117" y="335"/>
                  </a:lnTo>
                  <a:lnTo>
                    <a:pt x="117" y="335"/>
                  </a:lnTo>
                  <a:lnTo>
                    <a:pt x="117" y="332"/>
                  </a:lnTo>
                  <a:lnTo>
                    <a:pt x="117" y="329"/>
                  </a:lnTo>
                  <a:lnTo>
                    <a:pt x="117" y="326"/>
                  </a:lnTo>
                  <a:lnTo>
                    <a:pt x="117" y="323"/>
                  </a:lnTo>
                  <a:lnTo>
                    <a:pt x="120" y="323"/>
                  </a:lnTo>
                  <a:lnTo>
                    <a:pt x="120" y="326"/>
                  </a:lnTo>
                  <a:lnTo>
                    <a:pt x="123" y="326"/>
                  </a:lnTo>
                  <a:lnTo>
                    <a:pt x="127" y="323"/>
                  </a:lnTo>
                  <a:lnTo>
                    <a:pt x="133" y="323"/>
                  </a:lnTo>
                  <a:lnTo>
                    <a:pt x="139" y="320"/>
                  </a:lnTo>
                  <a:lnTo>
                    <a:pt x="145" y="320"/>
                  </a:lnTo>
                  <a:lnTo>
                    <a:pt x="145" y="320"/>
                  </a:lnTo>
                  <a:lnTo>
                    <a:pt x="148" y="320"/>
                  </a:lnTo>
                  <a:lnTo>
                    <a:pt x="148" y="320"/>
                  </a:lnTo>
                  <a:lnTo>
                    <a:pt x="151" y="317"/>
                  </a:lnTo>
                  <a:lnTo>
                    <a:pt x="151" y="314"/>
                  </a:lnTo>
                  <a:lnTo>
                    <a:pt x="157" y="311"/>
                  </a:lnTo>
                  <a:lnTo>
                    <a:pt x="160" y="311"/>
                  </a:lnTo>
                  <a:lnTo>
                    <a:pt x="166" y="311"/>
                  </a:lnTo>
                  <a:lnTo>
                    <a:pt x="169" y="311"/>
                  </a:lnTo>
                  <a:lnTo>
                    <a:pt x="172" y="311"/>
                  </a:lnTo>
                  <a:lnTo>
                    <a:pt x="172" y="314"/>
                  </a:lnTo>
                  <a:lnTo>
                    <a:pt x="169" y="317"/>
                  </a:lnTo>
                  <a:lnTo>
                    <a:pt x="169" y="323"/>
                  </a:lnTo>
                  <a:lnTo>
                    <a:pt x="169" y="323"/>
                  </a:lnTo>
                  <a:lnTo>
                    <a:pt x="169" y="326"/>
                  </a:lnTo>
                  <a:lnTo>
                    <a:pt x="169" y="329"/>
                  </a:lnTo>
                  <a:lnTo>
                    <a:pt x="169" y="332"/>
                  </a:lnTo>
                  <a:lnTo>
                    <a:pt x="172" y="335"/>
                  </a:lnTo>
                  <a:lnTo>
                    <a:pt x="175" y="335"/>
                  </a:lnTo>
                  <a:lnTo>
                    <a:pt x="181" y="341"/>
                  </a:lnTo>
                  <a:lnTo>
                    <a:pt x="184" y="341"/>
                  </a:lnTo>
                  <a:lnTo>
                    <a:pt x="187" y="341"/>
                  </a:lnTo>
                  <a:lnTo>
                    <a:pt x="190" y="335"/>
                  </a:lnTo>
                  <a:lnTo>
                    <a:pt x="190" y="332"/>
                  </a:lnTo>
                  <a:lnTo>
                    <a:pt x="193" y="332"/>
                  </a:lnTo>
                  <a:lnTo>
                    <a:pt x="193" y="329"/>
                  </a:lnTo>
                  <a:lnTo>
                    <a:pt x="193" y="326"/>
                  </a:lnTo>
                  <a:lnTo>
                    <a:pt x="193" y="323"/>
                  </a:lnTo>
                  <a:lnTo>
                    <a:pt x="196" y="320"/>
                  </a:lnTo>
                  <a:lnTo>
                    <a:pt x="199" y="320"/>
                  </a:lnTo>
                  <a:lnTo>
                    <a:pt x="202" y="320"/>
                  </a:lnTo>
                  <a:lnTo>
                    <a:pt x="199" y="317"/>
                  </a:lnTo>
                  <a:lnTo>
                    <a:pt x="199" y="314"/>
                  </a:lnTo>
                  <a:lnTo>
                    <a:pt x="193" y="311"/>
                  </a:lnTo>
                  <a:lnTo>
                    <a:pt x="193" y="308"/>
                  </a:lnTo>
                  <a:lnTo>
                    <a:pt x="193" y="305"/>
                  </a:lnTo>
                  <a:lnTo>
                    <a:pt x="196" y="302"/>
                  </a:lnTo>
                  <a:lnTo>
                    <a:pt x="196" y="302"/>
                  </a:lnTo>
                  <a:lnTo>
                    <a:pt x="196" y="302"/>
                  </a:lnTo>
                  <a:lnTo>
                    <a:pt x="196" y="308"/>
                  </a:lnTo>
                  <a:lnTo>
                    <a:pt x="199" y="308"/>
                  </a:lnTo>
                  <a:lnTo>
                    <a:pt x="199" y="308"/>
                  </a:lnTo>
                  <a:lnTo>
                    <a:pt x="199" y="305"/>
                  </a:lnTo>
                  <a:lnTo>
                    <a:pt x="202" y="308"/>
                  </a:lnTo>
                  <a:lnTo>
                    <a:pt x="205" y="308"/>
                  </a:lnTo>
                  <a:lnTo>
                    <a:pt x="208" y="308"/>
                  </a:lnTo>
                  <a:lnTo>
                    <a:pt x="208" y="308"/>
                  </a:lnTo>
                  <a:lnTo>
                    <a:pt x="208" y="311"/>
                  </a:lnTo>
                  <a:lnTo>
                    <a:pt x="205" y="311"/>
                  </a:lnTo>
                  <a:lnTo>
                    <a:pt x="205" y="311"/>
                  </a:lnTo>
                  <a:lnTo>
                    <a:pt x="205" y="311"/>
                  </a:lnTo>
                  <a:lnTo>
                    <a:pt x="208" y="311"/>
                  </a:lnTo>
                  <a:lnTo>
                    <a:pt x="211" y="308"/>
                  </a:lnTo>
                  <a:lnTo>
                    <a:pt x="223" y="311"/>
                  </a:lnTo>
                  <a:lnTo>
                    <a:pt x="226" y="308"/>
                  </a:lnTo>
                  <a:lnTo>
                    <a:pt x="226" y="308"/>
                  </a:lnTo>
                  <a:lnTo>
                    <a:pt x="223" y="305"/>
                  </a:lnTo>
                  <a:lnTo>
                    <a:pt x="226" y="299"/>
                  </a:lnTo>
                  <a:lnTo>
                    <a:pt x="229" y="299"/>
                  </a:lnTo>
                  <a:lnTo>
                    <a:pt x="232" y="299"/>
                  </a:lnTo>
                  <a:lnTo>
                    <a:pt x="232" y="302"/>
                  </a:lnTo>
                  <a:lnTo>
                    <a:pt x="232" y="305"/>
                  </a:lnTo>
                  <a:lnTo>
                    <a:pt x="235" y="308"/>
                  </a:lnTo>
                  <a:lnTo>
                    <a:pt x="238" y="308"/>
                  </a:lnTo>
                  <a:lnTo>
                    <a:pt x="238" y="305"/>
                  </a:lnTo>
                  <a:lnTo>
                    <a:pt x="238" y="296"/>
                  </a:lnTo>
                  <a:lnTo>
                    <a:pt x="238" y="293"/>
                  </a:lnTo>
                  <a:lnTo>
                    <a:pt x="244" y="290"/>
                  </a:lnTo>
                  <a:lnTo>
                    <a:pt x="244" y="290"/>
                  </a:lnTo>
                  <a:lnTo>
                    <a:pt x="247" y="287"/>
                  </a:lnTo>
                  <a:lnTo>
                    <a:pt x="244" y="287"/>
                  </a:lnTo>
                  <a:lnTo>
                    <a:pt x="244" y="281"/>
                  </a:lnTo>
                  <a:lnTo>
                    <a:pt x="247" y="281"/>
                  </a:lnTo>
                  <a:lnTo>
                    <a:pt x="250" y="281"/>
                  </a:lnTo>
                  <a:lnTo>
                    <a:pt x="253" y="284"/>
                  </a:lnTo>
                  <a:lnTo>
                    <a:pt x="250" y="284"/>
                  </a:lnTo>
                  <a:lnTo>
                    <a:pt x="250" y="290"/>
                  </a:lnTo>
                  <a:lnTo>
                    <a:pt x="250" y="302"/>
                  </a:lnTo>
                  <a:lnTo>
                    <a:pt x="253" y="302"/>
                  </a:lnTo>
                  <a:lnTo>
                    <a:pt x="256" y="299"/>
                  </a:lnTo>
                  <a:lnTo>
                    <a:pt x="256" y="296"/>
                  </a:lnTo>
                  <a:lnTo>
                    <a:pt x="259" y="296"/>
                  </a:lnTo>
                  <a:lnTo>
                    <a:pt x="262" y="293"/>
                  </a:lnTo>
                  <a:lnTo>
                    <a:pt x="265" y="287"/>
                  </a:lnTo>
                  <a:lnTo>
                    <a:pt x="265" y="284"/>
                  </a:lnTo>
                  <a:lnTo>
                    <a:pt x="268" y="281"/>
                  </a:lnTo>
                  <a:lnTo>
                    <a:pt x="268" y="278"/>
                  </a:lnTo>
                  <a:lnTo>
                    <a:pt x="265" y="275"/>
                  </a:lnTo>
                  <a:lnTo>
                    <a:pt x="262" y="269"/>
                  </a:lnTo>
                  <a:lnTo>
                    <a:pt x="259" y="265"/>
                  </a:lnTo>
                  <a:lnTo>
                    <a:pt x="259" y="256"/>
                  </a:lnTo>
                  <a:lnTo>
                    <a:pt x="259" y="244"/>
                  </a:lnTo>
                  <a:lnTo>
                    <a:pt x="259" y="238"/>
                  </a:lnTo>
                  <a:lnTo>
                    <a:pt x="256" y="226"/>
                  </a:lnTo>
                  <a:lnTo>
                    <a:pt x="253" y="220"/>
                  </a:lnTo>
                  <a:lnTo>
                    <a:pt x="250" y="214"/>
                  </a:lnTo>
                  <a:lnTo>
                    <a:pt x="253" y="208"/>
                  </a:lnTo>
                  <a:lnTo>
                    <a:pt x="259" y="205"/>
                  </a:lnTo>
                  <a:lnTo>
                    <a:pt x="262" y="205"/>
                  </a:lnTo>
                  <a:lnTo>
                    <a:pt x="262" y="208"/>
                  </a:lnTo>
                  <a:lnTo>
                    <a:pt x="265" y="205"/>
                  </a:lnTo>
                  <a:lnTo>
                    <a:pt x="262" y="202"/>
                  </a:lnTo>
                  <a:lnTo>
                    <a:pt x="262" y="199"/>
                  </a:lnTo>
                  <a:lnTo>
                    <a:pt x="262" y="199"/>
                  </a:lnTo>
                  <a:lnTo>
                    <a:pt x="259" y="193"/>
                  </a:lnTo>
                  <a:lnTo>
                    <a:pt x="259" y="193"/>
                  </a:lnTo>
                  <a:lnTo>
                    <a:pt x="259" y="190"/>
                  </a:lnTo>
                  <a:lnTo>
                    <a:pt x="262" y="187"/>
                  </a:lnTo>
                  <a:lnTo>
                    <a:pt x="262" y="187"/>
                  </a:lnTo>
                  <a:lnTo>
                    <a:pt x="262" y="184"/>
                  </a:lnTo>
                  <a:lnTo>
                    <a:pt x="262" y="181"/>
                  </a:lnTo>
                  <a:lnTo>
                    <a:pt x="259" y="175"/>
                  </a:lnTo>
                  <a:lnTo>
                    <a:pt x="262" y="175"/>
                  </a:lnTo>
                  <a:lnTo>
                    <a:pt x="259" y="172"/>
                  </a:lnTo>
                  <a:lnTo>
                    <a:pt x="259" y="163"/>
                  </a:lnTo>
                  <a:lnTo>
                    <a:pt x="256" y="157"/>
                  </a:lnTo>
                  <a:lnTo>
                    <a:pt x="253" y="157"/>
                  </a:lnTo>
                  <a:lnTo>
                    <a:pt x="250" y="157"/>
                  </a:lnTo>
                  <a:lnTo>
                    <a:pt x="250" y="148"/>
                  </a:lnTo>
                  <a:lnTo>
                    <a:pt x="247" y="145"/>
                  </a:lnTo>
                  <a:lnTo>
                    <a:pt x="241" y="136"/>
                  </a:lnTo>
                  <a:lnTo>
                    <a:pt x="238" y="133"/>
                  </a:lnTo>
                  <a:lnTo>
                    <a:pt x="235" y="126"/>
                  </a:lnTo>
                  <a:lnTo>
                    <a:pt x="235" y="120"/>
                  </a:lnTo>
                  <a:lnTo>
                    <a:pt x="235" y="120"/>
                  </a:lnTo>
                  <a:lnTo>
                    <a:pt x="235" y="120"/>
                  </a:lnTo>
                  <a:lnTo>
                    <a:pt x="232" y="120"/>
                  </a:lnTo>
                  <a:lnTo>
                    <a:pt x="232" y="120"/>
                  </a:lnTo>
                  <a:lnTo>
                    <a:pt x="229" y="117"/>
                  </a:lnTo>
                  <a:lnTo>
                    <a:pt x="226" y="117"/>
                  </a:lnTo>
                  <a:lnTo>
                    <a:pt x="226" y="120"/>
                  </a:lnTo>
                  <a:lnTo>
                    <a:pt x="226" y="123"/>
                  </a:lnTo>
                  <a:lnTo>
                    <a:pt x="226" y="126"/>
                  </a:lnTo>
                  <a:lnTo>
                    <a:pt x="226" y="130"/>
                  </a:lnTo>
                  <a:lnTo>
                    <a:pt x="229" y="126"/>
                  </a:lnTo>
                  <a:lnTo>
                    <a:pt x="232" y="123"/>
                  </a:lnTo>
                  <a:lnTo>
                    <a:pt x="235" y="130"/>
                  </a:lnTo>
                  <a:lnTo>
                    <a:pt x="232" y="133"/>
                  </a:lnTo>
                  <a:lnTo>
                    <a:pt x="229" y="133"/>
                  </a:lnTo>
                  <a:lnTo>
                    <a:pt x="229" y="133"/>
                  </a:lnTo>
                  <a:lnTo>
                    <a:pt x="226" y="133"/>
                  </a:lnTo>
                  <a:lnTo>
                    <a:pt x="229" y="136"/>
                  </a:lnTo>
                  <a:lnTo>
                    <a:pt x="226" y="139"/>
                  </a:lnTo>
                  <a:lnTo>
                    <a:pt x="223" y="136"/>
                  </a:lnTo>
                  <a:lnTo>
                    <a:pt x="223" y="133"/>
                  </a:lnTo>
                  <a:lnTo>
                    <a:pt x="223" y="130"/>
                  </a:lnTo>
                  <a:lnTo>
                    <a:pt x="223" y="126"/>
                  </a:lnTo>
                  <a:lnTo>
                    <a:pt x="220" y="130"/>
                  </a:lnTo>
                  <a:lnTo>
                    <a:pt x="217" y="126"/>
                  </a:lnTo>
                  <a:lnTo>
                    <a:pt x="217" y="130"/>
                  </a:lnTo>
                  <a:lnTo>
                    <a:pt x="217" y="136"/>
                  </a:lnTo>
                  <a:lnTo>
                    <a:pt x="217" y="139"/>
                  </a:lnTo>
                  <a:lnTo>
                    <a:pt x="217" y="142"/>
                  </a:lnTo>
                  <a:lnTo>
                    <a:pt x="214" y="145"/>
                  </a:lnTo>
                  <a:lnTo>
                    <a:pt x="214" y="148"/>
                  </a:lnTo>
                  <a:lnTo>
                    <a:pt x="217" y="151"/>
                  </a:lnTo>
                  <a:lnTo>
                    <a:pt x="220" y="154"/>
                  </a:lnTo>
                  <a:lnTo>
                    <a:pt x="217" y="160"/>
                  </a:lnTo>
                  <a:lnTo>
                    <a:pt x="217" y="160"/>
                  </a:lnTo>
                  <a:lnTo>
                    <a:pt x="214" y="160"/>
                  </a:lnTo>
                  <a:lnTo>
                    <a:pt x="211" y="163"/>
                  </a:lnTo>
                  <a:lnTo>
                    <a:pt x="214" y="166"/>
                  </a:lnTo>
                  <a:lnTo>
                    <a:pt x="217" y="166"/>
                  </a:lnTo>
                  <a:lnTo>
                    <a:pt x="220" y="163"/>
                  </a:lnTo>
                  <a:lnTo>
                    <a:pt x="223" y="172"/>
                  </a:lnTo>
                  <a:lnTo>
                    <a:pt x="226" y="181"/>
                  </a:lnTo>
                  <a:lnTo>
                    <a:pt x="223" y="184"/>
                  </a:lnTo>
                  <a:lnTo>
                    <a:pt x="226" y="193"/>
                  </a:lnTo>
                  <a:lnTo>
                    <a:pt x="220" y="208"/>
                  </a:lnTo>
                  <a:lnTo>
                    <a:pt x="223" y="211"/>
                  </a:lnTo>
                  <a:lnTo>
                    <a:pt x="220" y="217"/>
                  </a:lnTo>
                  <a:lnTo>
                    <a:pt x="217" y="220"/>
                  </a:lnTo>
                  <a:lnTo>
                    <a:pt x="214" y="226"/>
                  </a:lnTo>
                  <a:lnTo>
                    <a:pt x="214" y="232"/>
                  </a:lnTo>
                  <a:lnTo>
                    <a:pt x="211" y="235"/>
                  </a:lnTo>
                  <a:lnTo>
                    <a:pt x="211" y="238"/>
                  </a:lnTo>
                  <a:lnTo>
                    <a:pt x="208" y="244"/>
                  </a:lnTo>
                  <a:lnTo>
                    <a:pt x="199" y="250"/>
                  </a:lnTo>
                  <a:lnTo>
                    <a:pt x="196" y="250"/>
                  </a:lnTo>
                  <a:lnTo>
                    <a:pt x="193" y="253"/>
                  </a:lnTo>
                  <a:lnTo>
                    <a:pt x="187" y="250"/>
                  </a:lnTo>
                  <a:lnTo>
                    <a:pt x="184" y="247"/>
                  </a:lnTo>
                  <a:lnTo>
                    <a:pt x="184" y="244"/>
                  </a:lnTo>
                  <a:lnTo>
                    <a:pt x="187" y="241"/>
                  </a:lnTo>
                  <a:lnTo>
                    <a:pt x="187" y="238"/>
                  </a:lnTo>
                  <a:lnTo>
                    <a:pt x="187" y="238"/>
                  </a:lnTo>
                  <a:lnTo>
                    <a:pt x="190" y="235"/>
                  </a:lnTo>
                  <a:lnTo>
                    <a:pt x="190" y="235"/>
                  </a:lnTo>
                  <a:lnTo>
                    <a:pt x="184" y="235"/>
                  </a:lnTo>
                  <a:lnTo>
                    <a:pt x="181" y="238"/>
                  </a:lnTo>
                  <a:lnTo>
                    <a:pt x="178" y="238"/>
                  </a:lnTo>
                  <a:lnTo>
                    <a:pt x="178" y="244"/>
                  </a:lnTo>
                  <a:lnTo>
                    <a:pt x="181" y="247"/>
                  </a:lnTo>
                  <a:lnTo>
                    <a:pt x="181" y="256"/>
                  </a:lnTo>
                  <a:lnTo>
                    <a:pt x="181" y="262"/>
                  </a:lnTo>
                  <a:lnTo>
                    <a:pt x="175" y="265"/>
                  </a:lnTo>
                  <a:lnTo>
                    <a:pt x="175" y="269"/>
                  </a:lnTo>
                  <a:lnTo>
                    <a:pt x="175" y="269"/>
                  </a:lnTo>
                  <a:lnTo>
                    <a:pt x="172" y="278"/>
                  </a:lnTo>
                  <a:lnTo>
                    <a:pt x="175" y="278"/>
                  </a:lnTo>
                  <a:lnTo>
                    <a:pt x="175" y="281"/>
                  </a:lnTo>
                  <a:lnTo>
                    <a:pt x="175" y="284"/>
                  </a:lnTo>
                  <a:lnTo>
                    <a:pt x="175" y="284"/>
                  </a:lnTo>
                  <a:lnTo>
                    <a:pt x="175" y="287"/>
                  </a:lnTo>
                  <a:lnTo>
                    <a:pt x="172" y="287"/>
                  </a:lnTo>
                  <a:lnTo>
                    <a:pt x="172" y="287"/>
                  </a:lnTo>
                  <a:lnTo>
                    <a:pt x="172" y="290"/>
                  </a:lnTo>
                  <a:lnTo>
                    <a:pt x="169" y="287"/>
                  </a:lnTo>
                  <a:lnTo>
                    <a:pt x="166" y="290"/>
                  </a:lnTo>
                  <a:lnTo>
                    <a:pt x="163" y="290"/>
                  </a:lnTo>
                  <a:lnTo>
                    <a:pt x="163" y="284"/>
                  </a:lnTo>
                  <a:lnTo>
                    <a:pt x="163" y="284"/>
                  </a:lnTo>
                  <a:lnTo>
                    <a:pt x="160" y="287"/>
                  </a:lnTo>
                  <a:lnTo>
                    <a:pt x="157" y="287"/>
                  </a:lnTo>
                  <a:lnTo>
                    <a:pt x="157" y="287"/>
                  </a:lnTo>
                  <a:lnTo>
                    <a:pt x="148" y="287"/>
                  </a:lnTo>
                  <a:lnTo>
                    <a:pt x="145" y="290"/>
                  </a:lnTo>
                  <a:lnTo>
                    <a:pt x="139" y="293"/>
                  </a:lnTo>
                  <a:lnTo>
                    <a:pt x="136" y="293"/>
                  </a:lnTo>
                  <a:lnTo>
                    <a:pt x="130" y="293"/>
                  </a:lnTo>
                  <a:lnTo>
                    <a:pt x="130" y="293"/>
                  </a:lnTo>
                  <a:lnTo>
                    <a:pt x="123" y="293"/>
                  </a:lnTo>
                  <a:lnTo>
                    <a:pt x="117" y="299"/>
                  </a:lnTo>
                  <a:lnTo>
                    <a:pt x="114" y="302"/>
                  </a:lnTo>
                  <a:lnTo>
                    <a:pt x="114" y="305"/>
                  </a:lnTo>
                  <a:lnTo>
                    <a:pt x="111" y="308"/>
                  </a:lnTo>
                  <a:lnTo>
                    <a:pt x="108" y="311"/>
                  </a:lnTo>
                  <a:lnTo>
                    <a:pt x="105" y="314"/>
                  </a:lnTo>
                  <a:lnTo>
                    <a:pt x="102" y="317"/>
                  </a:lnTo>
                  <a:lnTo>
                    <a:pt x="99" y="320"/>
                  </a:lnTo>
                  <a:lnTo>
                    <a:pt x="99" y="323"/>
                  </a:lnTo>
                  <a:lnTo>
                    <a:pt x="93" y="323"/>
                  </a:lnTo>
                  <a:lnTo>
                    <a:pt x="90" y="326"/>
                  </a:lnTo>
                  <a:lnTo>
                    <a:pt x="93" y="332"/>
                  </a:lnTo>
                  <a:lnTo>
                    <a:pt x="93" y="332"/>
                  </a:lnTo>
                  <a:lnTo>
                    <a:pt x="93" y="335"/>
                  </a:lnTo>
                  <a:lnTo>
                    <a:pt x="93" y="338"/>
                  </a:lnTo>
                  <a:lnTo>
                    <a:pt x="90" y="338"/>
                  </a:lnTo>
                  <a:lnTo>
                    <a:pt x="87" y="341"/>
                  </a:lnTo>
                  <a:lnTo>
                    <a:pt x="84" y="344"/>
                  </a:lnTo>
                  <a:lnTo>
                    <a:pt x="84" y="344"/>
                  </a:lnTo>
                  <a:lnTo>
                    <a:pt x="78" y="350"/>
                  </a:lnTo>
                  <a:lnTo>
                    <a:pt x="78" y="350"/>
                  </a:lnTo>
                  <a:lnTo>
                    <a:pt x="75" y="353"/>
                  </a:lnTo>
                  <a:lnTo>
                    <a:pt x="72" y="353"/>
                  </a:lnTo>
                  <a:lnTo>
                    <a:pt x="72" y="353"/>
                  </a:lnTo>
                  <a:lnTo>
                    <a:pt x="75" y="353"/>
                  </a:lnTo>
                  <a:lnTo>
                    <a:pt x="75" y="356"/>
                  </a:lnTo>
                  <a:lnTo>
                    <a:pt x="78" y="362"/>
                  </a:lnTo>
                  <a:lnTo>
                    <a:pt x="78" y="362"/>
                  </a:lnTo>
                  <a:lnTo>
                    <a:pt x="75" y="359"/>
                  </a:lnTo>
                  <a:lnTo>
                    <a:pt x="75" y="356"/>
                  </a:lnTo>
                  <a:lnTo>
                    <a:pt x="72" y="359"/>
                  </a:lnTo>
                  <a:lnTo>
                    <a:pt x="75" y="365"/>
                  </a:lnTo>
                  <a:lnTo>
                    <a:pt x="78" y="365"/>
                  </a:lnTo>
                  <a:lnTo>
                    <a:pt x="78" y="368"/>
                  </a:lnTo>
                  <a:lnTo>
                    <a:pt x="75" y="368"/>
                  </a:lnTo>
                  <a:lnTo>
                    <a:pt x="78" y="368"/>
                  </a:lnTo>
                  <a:lnTo>
                    <a:pt x="78" y="365"/>
                  </a:lnTo>
                  <a:lnTo>
                    <a:pt x="81" y="365"/>
                  </a:lnTo>
                  <a:lnTo>
                    <a:pt x="84" y="365"/>
                  </a:lnTo>
                  <a:lnTo>
                    <a:pt x="81" y="368"/>
                  </a:lnTo>
                  <a:lnTo>
                    <a:pt x="84" y="368"/>
                  </a:lnTo>
                  <a:lnTo>
                    <a:pt x="87" y="368"/>
                  </a:lnTo>
                  <a:lnTo>
                    <a:pt x="87" y="365"/>
                  </a:lnTo>
                  <a:lnTo>
                    <a:pt x="84" y="362"/>
                  </a:lnTo>
                  <a:lnTo>
                    <a:pt x="81" y="362"/>
                  </a:lnTo>
                  <a:lnTo>
                    <a:pt x="81" y="362"/>
                  </a:lnTo>
                  <a:lnTo>
                    <a:pt x="81" y="359"/>
                  </a:lnTo>
                  <a:lnTo>
                    <a:pt x="81" y="356"/>
                  </a:lnTo>
                  <a:lnTo>
                    <a:pt x="84" y="356"/>
                  </a:lnTo>
                  <a:lnTo>
                    <a:pt x="87" y="356"/>
                  </a:lnTo>
                  <a:lnTo>
                    <a:pt x="90" y="362"/>
                  </a:lnTo>
                  <a:lnTo>
                    <a:pt x="90" y="365"/>
                  </a:lnTo>
                  <a:lnTo>
                    <a:pt x="90" y="368"/>
                  </a:lnTo>
                  <a:lnTo>
                    <a:pt x="90" y="374"/>
                  </a:lnTo>
                  <a:lnTo>
                    <a:pt x="90" y="380"/>
                  </a:lnTo>
                  <a:lnTo>
                    <a:pt x="84" y="380"/>
                  </a:lnTo>
                  <a:lnTo>
                    <a:pt x="87" y="383"/>
                  </a:lnTo>
                  <a:lnTo>
                    <a:pt x="90" y="386"/>
                  </a:lnTo>
                  <a:lnTo>
                    <a:pt x="90" y="395"/>
                  </a:lnTo>
                  <a:lnTo>
                    <a:pt x="93" y="398"/>
                  </a:lnTo>
                  <a:lnTo>
                    <a:pt x="93" y="401"/>
                  </a:lnTo>
                  <a:lnTo>
                    <a:pt x="93" y="404"/>
                  </a:lnTo>
                  <a:lnTo>
                    <a:pt x="93" y="408"/>
                  </a:lnTo>
                  <a:lnTo>
                    <a:pt x="96" y="404"/>
                  </a:lnTo>
                  <a:lnTo>
                    <a:pt x="99" y="408"/>
                  </a:lnTo>
                  <a:lnTo>
                    <a:pt x="102" y="404"/>
                  </a:lnTo>
                  <a:lnTo>
                    <a:pt x="102" y="404"/>
                  </a:lnTo>
                  <a:lnTo>
                    <a:pt x="99" y="398"/>
                  </a:lnTo>
                  <a:lnTo>
                    <a:pt x="99" y="392"/>
                  </a:lnTo>
                  <a:lnTo>
                    <a:pt x="99" y="392"/>
                  </a:lnTo>
                  <a:lnTo>
                    <a:pt x="102" y="392"/>
                  </a:lnTo>
                  <a:lnTo>
                    <a:pt x="102" y="395"/>
                  </a:lnTo>
                  <a:lnTo>
                    <a:pt x="102" y="395"/>
                  </a:lnTo>
                  <a:lnTo>
                    <a:pt x="105" y="398"/>
                  </a:lnTo>
                  <a:lnTo>
                    <a:pt x="105" y="404"/>
                  </a:lnTo>
                  <a:lnTo>
                    <a:pt x="105" y="408"/>
                  </a:lnTo>
                  <a:lnTo>
                    <a:pt x="105" y="411"/>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72" name="Freeform 1571"/>
            <p:cNvSpPr>
              <a:spLocks noEditPoints="1"/>
            </p:cNvSpPr>
            <p:nvPr/>
          </p:nvSpPr>
          <p:spPr bwMode="auto">
            <a:xfrm>
              <a:off x="9188451" y="3486151"/>
              <a:ext cx="138113" cy="220663"/>
            </a:xfrm>
            <a:custGeom>
              <a:avLst/>
              <a:gdLst>
                <a:gd name="T0" fmla="*/ 54 w 87"/>
                <a:gd name="T1" fmla="*/ 100 h 139"/>
                <a:gd name="T2" fmla="*/ 54 w 87"/>
                <a:gd name="T3" fmla="*/ 103 h 139"/>
                <a:gd name="T4" fmla="*/ 54 w 87"/>
                <a:gd name="T5" fmla="*/ 100 h 139"/>
                <a:gd name="T6" fmla="*/ 24 w 87"/>
                <a:gd name="T7" fmla="*/ 112 h 139"/>
                <a:gd name="T8" fmla="*/ 27 w 87"/>
                <a:gd name="T9" fmla="*/ 109 h 139"/>
                <a:gd name="T10" fmla="*/ 30 w 87"/>
                <a:gd name="T11" fmla="*/ 109 h 139"/>
                <a:gd name="T12" fmla="*/ 27 w 87"/>
                <a:gd name="T13" fmla="*/ 112 h 139"/>
                <a:gd name="T14" fmla="*/ 27 w 87"/>
                <a:gd name="T15" fmla="*/ 115 h 139"/>
                <a:gd name="T16" fmla="*/ 66 w 87"/>
                <a:gd name="T17" fmla="*/ 97 h 139"/>
                <a:gd name="T18" fmla="*/ 69 w 87"/>
                <a:gd name="T19" fmla="*/ 100 h 139"/>
                <a:gd name="T20" fmla="*/ 72 w 87"/>
                <a:gd name="T21" fmla="*/ 97 h 139"/>
                <a:gd name="T22" fmla="*/ 69 w 87"/>
                <a:gd name="T23" fmla="*/ 94 h 139"/>
                <a:gd name="T24" fmla="*/ 81 w 87"/>
                <a:gd name="T25" fmla="*/ 118 h 139"/>
                <a:gd name="T26" fmla="*/ 84 w 87"/>
                <a:gd name="T27" fmla="*/ 115 h 139"/>
                <a:gd name="T28" fmla="*/ 84 w 87"/>
                <a:gd name="T29" fmla="*/ 115 h 139"/>
                <a:gd name="T30" fmla="*/ 81 w 87"/>
                <a:gd name="T31" fmla="*/ 118 h 139"/>
                <a:gd name="T32" fmla="*/ 84 w 87"/>
                <a:gd name="T33" fmla="*/ 109 h 139"/>
                <a:gd name="T34" fmla="*/ 84 w 87"/>
                <a:gd name="T35" fmla="*/ 109 h 139"/>
                <a:gd name="T36" fmla="*/ 84 w 87"/>
                <a:gd name="T37" fmla="*/ 103 h 139"/>
                <a:gd name="T38" fmla="*/ 87 w 87"/>
                <a:gd name="T39" fmla="*/ 103 h 139"/>
                <a:gd name="T40" fmla="*/ 84 w 87"/>
                <a:gd name="T41" fmla="*/ 109 h 139"/>
                <a:gd name="T42" fmla="*/ 33 w 87"/>
                <a:gd name="T43" fmla="*/ 139 h 139"/>
                <a:gd name="T44" fmla="*/ 33 w 87"/>
                <a:gd name="T45" fmla="*/ 133 h 139"/>
                <a:gd name="T46" fmla="*/ 45 w 87"/>
                <a:gd name="T47" fmla="*/ 130 h 139"/>
                <a:gd name="T48" fmla="*/ 42 w 87"/>
                <a:gd name="T49" fmla="*/ 139 h 139"/>
                <a:gd name="T50" fmla="*/ 33 w 87"/>
                <a:gd name="T51" fmla="*/ 139 h 139"/>
                <a:gd name="T52" fmla="*/ 0 w 87"/>
                <a:gd name="T53" fmla="*/ 24 h 139"/>
                <a:gd name="T54" fmla="*/ 6 w 87"/>
                <a:gd name="T55" fmla="*/ 24 h 139"/>
                <a:gd name="T56" fmla="*/ 9 w 87"/>
                <a:gd name="T57" fmla="*/ 24 h 139"/>
                <a:gd name="T58" fmla="*/ 21 w 87"/>
                <a:gd name="T59" fmla="*/ 39 h 139"/>
                <a:gd name="T60" fmla="*/ 21 w 87"/>
                <a:gd name="T61" fmla="*/ 39 h 139"/>
                <a:gd name="T62" fmla="*/ 27 w 87"/>
                <a:gd name="T63" fmla="*/ 48 h 139"/>
                <a:gd name="T64" fmla="*/ 18 w 87"/>
                <a:gd name="T65" fmla="*/ 42 h 139"/>
                <a:gd name="T66" fmla="*/ 15 w 87"/>
                <a:gd name="T67" fmla="*/ 45 h 139"/>
                <a:gd name="T68" fmla="*/ 18 w 87"/>
                <a:gd name="T69" fmla="*/ 55 h 139"/>
                <a:gd name="T70" fmla="*/ 24 w 87"/>
                <a:gd name="T71" fmla="*/ 61 h 139"/>
                <a:gd name="T72" fmla="*/ 24 w 87"/>
                <a:gd name="T73" fmla="*/ 70 h 139"/>
                <a:gd name="T74" fmla="*/ 30 w 87"/>
                <a:gd name="T75" fmla="*/ 73 h 139"/>
                <a:gd name="T76" fmla="*/ 24 w 87"/>
                <a:gd name="T77" fmla="*/ 79 h 139"/>
                <a:gd name="T78" fmla="*/ 27 w 87"/>
                <a:gd name="T79" fmla="*/ 85 h 139"/>
                <a:gd name="T80" fmla="*/ 24 w 87"/>
                <a:gd name="T81" fmla="*/ 91 h 139"/>
                <a:gd name="T82" fmla="*/ 24 w 87"/>
                <a:gd name="T83" fmla="*/ 94 h 139"/>
                <a:gd name="T84" fmla="*/ 30 w 87"/>
                <a:gd name="T85" fmla="*/ 103 h 139"/>
                <a:gd name="T86" fmla="*/ 33 w 87"/>
                <a:gd name="T87" fmla="*/ 109 h 139"/>
                <a:gd name="T88" fmla="*/ 36 w 87"/>
                <a:gd name="T89" fmla="*/ 109 h 139"/>
                <a:gd name="T90" fmla="*/ 39 w 87"/>
                <a:gd name="T91" fmla="*/ 106 h 139"/>
                <a:gd name="T92" fmla="*/ 48 w 87"/>
                <a:gd name="T93" fmla="*/ 97 h 139"/>
                <a:gd name="T94" fmla="*/ 54 w 87"/>
                <a:gd name="T95" fmla="*/ 97 h 139"/>
                <a:gd name="T96" fmla="*/ 57 w 87"/>
                <a:gd name="T97" fmla="*/ 94 h 139"/>
                <a:gd name="T98" fmla="*/ 63 w 87"/>
                <a:gd name="T99" fmla="*/ 97 h 139"/>
                <a:gd name="T100" fmla="*/ 66 w 87"/>
                <a:gd name="T101" fmla="*/ 97 h 139"/>
                <a:gd name="T102" fmla="*/ 69 w 87"/>
                <a:gd name="T103" fmla="*/ 91 h 139"/>
                <a:gd name="T104" fmla="*/ 78 w 87"/>
                <a:gd name="T105" fmla="*/ 85 h 139"/>
                <a:gd name="T106" fmla="*/ 81 w 87"/>
                <a:gd name="T107" fmla="*/ 82 h 139"/>
                <a:gd name="T108" fmla="*/ 78 w 87"/>
                <a:gd name="T109" fmla="*/ 67 h 139"/>
                <a:gd name="T110" fmla="*/ 75 w 87"/>
                <a:gd name="T111" fmla="*/ 64 h 139"/>
                <a:gd name="T112" fmla="*/ 72 w 87"/>
                <a:gd name="T113" fmla="*/ 48 h 139"/>
                <a:gd name="T114" fmla="*/ 60 w 87"/>
                <a:gd name="T115" fmla="*/ 24 h 139"/>
                <a:gd name="T116" fmla="*/ 42 w 87"/>
                <a:gd name="T117" fmla="*/ 0 h 139"/>
                <a:gd name="T118" fmla="*/ 21 w 87"/>
                <a:gd name="T119" fmla="*/ 6 h 139"/>
                <a:gd name="T120" fmla="*/ 9 w 87"/>
                <a:gd name="T121" fmla="*/ 15 h 139"/>
                <a:gd name="T122" fmla="*/ 0 w 87"/>
                <a:gd name="T123" fmla="*/ 2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 h="139">
                  <a:moveTo>
                    <a:pt x="54" y="100"/>
                  </a:moveTo>
                  <a:lnTo>
                    <a:pt x="54" y="100"/>
                  </a:lnTo>
                  <a:lnTo>
                    <a:pt x="57" y="100"/>
                  </a:lnTo>
                  <a:lnTo>
                    <a:pt x="54" y="103"/>
                  </a:lnTo>
                  <a:lnTo>
                    <a:pt x="54" y="100"/>
                  </a:lnTo>
                  <a:lnTo>
                    <a:pt x="54" y="100"/>
                  </a:lnTo>
                  <a:close/>
                  <a:moveTo>
                    <a:pt x="27" y="115"/>
                  </a:moveTo>
                  <a:lnTo>
                    <a:pt x="24" y="112"/>
                  </a:lnTo>
                  <a:lnTo>
                    <a:pt x="27" y="109"/>
                  </a:lnTo>
                  <a:lnTo>
                    <a:pt x="27" y="109"/>
                  </a:lnTo>
                  <a:lnTo>
                    <a:pt x="27" y="106"/>
                  </a:lnTo>
                  <a:lnTo>
                    <a:pt x="30" y="109"/>
                  </a:lnTo>
                  <a:lnTo>
                    <a:pt x="30" y="112"/>
                  </a:lnTo>
                  <a:lnTo>
                    <a:pt x="27" y="112"/>
                  </a:lnTo>
                  <a:lnTo>
                    <a:pt x="27" y="115"/>
                  </a:lnTo>
                  <a:lnTo>
                    <a:pt x="27" y="115"/>
                  </a:lnTo>
                  <a:close/>
                  <a:moveTo>
                    <a:pt x="69" y="94"/>
                  </a:moveTo>
                  <a:lnTo>
                    <a:pt x="66" y="97"/>
                  </a:lnTo>
                  <a:lnTo>
                    <a:pt x="66" y="97"/>
                  </a:lnTo>
                  <a:lnTo>
                    <a:pt x="69" y="100"/>
                  </a:lnTo>
                  <a:lnTo>
                    <a:pt x="69" y="100"/>
                  </a:lnTo>
                  <a:lnTo>
                    <a:pt x="72" y="97"/>
                  </a:lnTo>
                  <a:lnTo>
                    <a:pt x="72" y="94"/>
                  </a:lnTo>
                  <a:lnTo>
                    <a:pt x="69" y="94"/>
                  </a:lnTo>
                  <a:lnTo>
                    <a:pt x="69" y="94"/>
                  </a:lnTo>
                  <a:close/>
                  <a:moveTo>
                    <a:pt x="81" y="118"/>
                  </a:moveTo>
                  <a:lnTo>
                    <a:pt x="81" y="115"/>
                  </a:lnTo>
                  <a:lnTo>
                    <a:pt x="84" y="115"/>
                  </a:lnTo>
                  <a:lnTo>
                    <a:pt x="87" y="115"/>
                  </a:lnTo>
                  <a:lnTo>
                    <a:pt x="84" y="115"/>
                  </a:lnTo>
                  <a:lnTo>
                    <a:pt x="84" y="118"/>
                  </a:lnTo>
                  <a:lnTo>
                    <a:pt x="81" y="118"/>
                  </a:lnTo>
                  <a:lnTo>
                    <a:pt x="81" y="118"/>
                  </a:lnTo>
                  <a:close/>
                  <a:moveTo>
                    <a:pt x="84" y="109"/>
                  </a:moveTo>
                  <a:lnTo>
                    <a:pt x="84" y="112"/>
                  </a:lnTo>
                  <a:lnTo>
                    <a:pt x="84" y="109"/>
                  </a:lnTo>
                  <a:lnTo>
                    <a:pt x="84" y="106"/>
                  </a:lnTo>
                  <a:lnTo>
                    <a:pt x="84" y="103"/>
                  </a:lnTo>
                  <a:lnTo>
                    <a:pt x="87" y="103"/>
                  </a:lnTo>
                  <a:lnTo>
                    <a:pt x="87" y="103"/>
                  </a:lnTo>
                  <a:lnTo>
                    <a:pt x="87" y="106"/>
                  </a:lnTo>
                  <a:lnTo>
                    <a:pt x="84" y="109"/>
                  </a:lnTo>
                  <a:lnTo>
                    <a:pt x="84" y="109"/>
                  </a:lnTo>
                  <a:close/>
                  <a:moveTo>
                    <a:pt x="33" y="139"/>
                  </a:moveTo>
                  <a:lnTo>
                    <a:pt x="30" y="136"/>
                  </a:lnTo>
                  <a:lnTo>
                    <a:pt x="33" y="133"/>
                  </a:lnTo>
                  <a:lnTo>
                    <a:pt x="42" y="130"/>
                  </a:lnTo>
                  <a:lnTo>
                    <a:pt x="45" y="130"/>
                  </a:lnTo>
                  <a:lnTo>
                    <a:pt x="45" y="133"/>
                  </a:lnTo>
                  <a:lnTo>
                    <a:pt x="42" y="139"/>
                  </a:lnTo>
                  <a:lnTo>
                    <a:pt x="36" y="139"/>
                  </a:lnTo>
                  <a:lnTo>
                    <a:pt x="33" y="139"/>
                  </a:lnTo>
                  <a:lnTo>
                    <a:pt x="33" y="139"/>
                  </a:lnTo>
                  <a:close/>
                  <a:moveTo>
                    <a:pt x="0" y="24"/>
                  </a:moveTo>
                  <a:lnTo>
                    <a:pt x="3" y="24"/>
                  </a:lnTo>
                  <a:lnTo>
                    <a:pt x="6" y="24"/>
                  </a:lnTo>
                  <a:lnTo>
                    <a:pt x="12" y="24"/>
                  </a:lnTo>
                  <a:lnTo>
                    <a:pt x="9" y="24"/>
                  </a:lnTo>
                  <a:lnTo>
                    <a:pt x="15" y="30"/>
                  </a:lnTo>
                  <a:lnTo>
                    <a:pt x="21" y="39"/>
                  </a:lnTo>
                  <a:lnTo>
                    <a:pt x="24" y="39"/>
                  </a:lnTo>
                  <a:lnTo>
                    <a:pt x="21" y="39"/>
                  </a:lnTo>
                  <a:lnTo>
                    <a:pt x="24" y="45"/>
                  </a:lnTo>
                  <a:lnTo>
                    <a:pt x="27" y="48"/>
                  </a:lnTo>
                  <a:lnTo>
                    <a:pt x="21" y="45"/>
                  </a:lnTo>
                  <a:lnTo>
                    <a:pt x="18" y="42"/>
                  </a:lnTo>
                  <a:lnTo>
                    <a:pt x="18" y="48"/>
                  </a:lnTo>
                  <a:lnTo>
                    <a:pt x="15" y="45"/>
                  </a:lnTo>
                  <a:lnTo>
                    <a:pt x="12" y="52"/>
                  </a:lnTo>
                  <a:lnTo>
                    <a:pt x="18" y="55"/>
                  </a:lnTo>
                  <a:lnTo>
                    <a:pt x="21" y="55"/>
                  </a:lnTo>
                  <a:lnTo>
                    <a:pt x="24" y="61"/>
                  </a:lnTo>
                  <a:lnTo>
                    <a:pt x="24" y="67"/>
                  </a:lnTo>
                  <a:lnTo>
                    <a:pt x="24" y="70"/>
                  </a:lnTo>
                  <a:lnTo>
                    <a:pt x="27" y="67"/>
                  </a:lnTo>
                  <a:lnTo>
                    <a:pt x="30" y="73"/>
                  </a:lnTo>
                  <a:lnTo>
                    <a:pt x="24" y="79"/>
                  </a:lnTo>
                  <a:lnTo>
                    <a:pt x="24" y="79"/>
                  </a:lnTo>
                  <a:lnTo>
                    <a:pt x="27" y="82"/>
                  </a:lnTo>
                  <a:lnTo>
                    <a:pt x="27" y="85"/>
                  </a:lnTo>
                  <a:lnTo>
                    <a:pt x="24" y="88"/>
                  </a:lnTo>
                  <a:lnTo>
                    <a:pt x="24" y="91"/>
                  </a:lnTo>
                  <a:lnTo>
                    <a:pt x="27" y="94"/>
                  </a:lnTo>
                  <a:lnTo>
                    <a:pt x="24" y="94"/>
                  </a:lnTo>
                  <a:lnTo>
                    <a:pt x="27" y="103"/>
                  </a:lnTo>
                  <a:lnTo>
                    <a:pt x="30" y="103"/>
                  </a:lnTo>
                  <a:lnTo>
                    <a:pt x="33" y="109"/>
                  </a:lnTo>
                  <a:lnTo>
                    <a:pt x="33" y="109"/>
                  </a:lnTo>
                  <a:lnTo>
                    <a:pt x="33" y="112"/>
                  </a:lnTo>
                  <a:lnTo>
                    <a:pt x="36" y="109"/>
                  </a:lnTo>
                  <a:lnTo>
                    <a:pt x="36" y="106"/>
                  </a:lnTo>
                  <a:lnTo>
                    <a:pt x="39" y="106"/>
                  </a:lnTo>
                  <a:lnTo>
                    <a:pt x="39" y="103"/>
                  </a:lnTo>
                  <a:lnTo>
                    <a:pt x="48" y="97"/>
                  </a:lnTo>
                  <a:lnTo>
                    <a:pt x="51" y="97"/>
                  </a:lnTo>
                  <a:lnTo>
                    <a:pt x="54" y="97"/>
                  </a:lnTo>
                  <a:lnTo>
                    <a:pt x="54" y="94"/>
                  </a:lnTo>
                  <a:lnTo>
                    <a:pt x="57" y="94"/>
                  </a:lnTo>
                  <a:lnTo>
                    <a:pt x="60" y="97"/>
                  </a:lnTo>
                  <a:lnTo>
                    <a:pt x="63" y="97"/>
                  </a:lnTo>
                  <a:lnTo>
                    <a:pt x="63" y="100"/>
                  </a:lnTo>
                  <a:lnTo>
                    <a:pt x="66" y="97"/>
                  </a:lnTo>
                  <a:lnTo>
                    <a:pt x="63" y="94"/>
                  </a:lnTo>
                  <a:lnTo>
                    <a:pt x="69" y="91"/>
                  </a:lnTo>
                  <a:lnTo>
                    <a:pt x="72" y="91"/>
                  </a:lnTo>
                  <a:lnTo>
                    <a:pt x="78" y="85"/>
                  </a:lnTo>
                  <a:lnTo>
                    <a:pt x="78" y="82"/>
                  </a:lnTo>
                  <a:lnTo>
                    <a:pt x="81" y="82"/>
                  </a:lnTo>
                  <a:lnTo>
                    <a:pt x="78" y="67"/>
                  </a:lnTo>
                  <a:lnTo>
                    <a:pt x="78" y="67"/>
                  </a:lnTo>
                  <a:lnTo>
                    <a:pt x="75" y="67"/>
                  </a:lnTo>
                  <a:lnTo>
                    <a:pt x="75" y="64"/>
                  </a:lnTo>
                  <a:lnTo>
                    <a:pt x="75" y="52"/>
                  </a:lnTo>
                  <a:lnTo>
                    <a:pt x="72" y="48"/>
                  </a:lnTo>
                  <a:lnTo>
                    <a:pt x="69" y="39"/>
                  </a:lnTo>
                  <a:lnTo>
                    <a:pt x="60" y="24"/>
                  </a:lnTo>
                  <a:lnTo>
                    <a:pt x="48" y="15"/>
                  </a:lnTo>
                  <a:lnTo>
                    <a:pt x="42" y="0"/>
                  </a:lnTo>
                  <a:lnTo>
                    <a:pt x="36" y="6"/>
                  </a:lnTo>
                  <a:lnTo>
                    <a:pt x="21" y="6"/>
                  </a:lnTo>
                  <a:lnTo>
                    <a:pt x="15" y="12"/>
                  </a:lnTo>
                  <a:lnTo>
                    <a:pt x="9" y="15"/>
                  </a:lnTo>
                  <a:lnTo>
                    <a:pt x="3" y="21"/>
                  </a:lnTo>
                  <a:lnTo>
                    <a:pt x="0" y="24"/>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73" name="Freeform 1572"/>
            <p:cNvSpPr>
              <a:spLocks/>
            </p:cNvSpPr>
            <p:nvPr/>
          </p:nvSpPr>
          <p:spPr bwMode="auto">
            <a:xfrm>
              <a:off x="9129713" y="3289301"/>
              <a:ext cx="144463" cy="244475"/>
            </a:xfrm>
            <a:custGeom>
              <a:avLst/>
              <a:gdLst>
                <a:gd name="T0" fmla="*/ 0 w 91"/>
                <a:gd name="T1" fmla="*/ 85 h 154"/>
                <a:gd name="T2" fmla="*/ 6 w 91"/>
                <a:gd name="T3" fmla="*/ 76 h 154"/>
                <a:gd name="T4" fmla="*/ 12 w 91"/>
                <a:gd name="T5" fmla="*/ 70 h 154"/>
                <a:gd name="T6" fmla="*/ 19 w 91"/>
                <a:gd name="T7" fmla="*/ 61 h 154"/>
                <a:gd name="T8" fmla="*/ 22 w 91"/>
                <a:gd name="T9" fmla="*/ 49 h 154"/>
                <a:gd name="T10" fmla="*/ 22 w 91"/>
                <a:gd name="T11" fmla="*/ 40 h 154"/>
                <a:gd name="T12" fmla="*/ 31 w 91"/>
                <a:gd name="T13" fmla="*/ 43 h 154"/>
                <a:gd name="T14" fmla="*/ 37 w 91"/>
                <a:gd name="T15" fmla="*/ 46 h 154"/>
                <a:gd name="T16" fmla="*/ 43 w 91"/>
                <a:gd name="T17" fmla="*/ 46 h 154"/>
                <a:gd name="T18" fmla="*/ 55 w 91"/>
                <a:gd name="T19" fmla="*/ 46 h 154"/>
                <a:gd name="T20" fmla="*/ 58 w 91"/>
                <a:gd name="T21" fmla="*/ 40 h 154"/>
                <a:gd name="T22" fmla="*/ 49 w 91"/>
                <a:gd name="T23" fmla="*/ 30 h 154"/>
                <a:gd name="T24" fmla="*/ 58 w 91"/>
                <a:gd name="T25" fmla="*/ 27 h 154"/>
                <a:gd name="T26" fmla="*/ 64 w 91"/>
                <a:gd name="T27" fmla="*/ 18 h 154"/>
                <a:gd name="T28" fmla="*/ 73 w 91"/>
                <a:gd name="T29" fmla="*/ 15 h 154"/>
                <a:gd name="T30" fmla="*/ 73 w 91"/>
                <a:gd name="T31" fmla="*/ 6 h 154"/>
                <a:gd name="T32" fmla="*/ 73 w 91"/>
                <a:gd name="T33" fmla="*/ 0 h 154"/>
                <a:gd name="T34" fmla="*/ 79 w 91"/>
                <a:gd name="T35" fmla="*/ 0 h 154"/>
                <a:gd name="T36" fmla="*/ 79 w 91"/>
                <a:gd name="T37" fmla="*/ 6 h 154"/>
                <a:gd name="T38" fmla="*/ 91 w 91"/>
                <a:gd name="T39" fmla="*/ 15 h 154"/>
                <a:gd name="T40" fmla="*/ 82 w 91"/>
                <a:gd name="T41" fmla="*/ 21 h 154"/>
                <a:gd name="T42" fmla="*/ 79 w 91"/>
                <a:gd name="T43" fmla="*/ 24 h 154"/>
                <a:gd name="T44" fmla="*/ 79 w 91"/>
                <a:gd name="T45" fmla="*/ 40 h 154"/>
                <a:gd name="T46" fmla="*/ 82 w 91"/>
                <a:gd name="T47" fmla="*/ 55 h 154"/>
                <a:gd name="T48" fmla="*/ 85 w 91"/>
                <a:gd name="T49" fmla="*/ 61 h 154"/>
                <a:gd name="T50" fmla="*/ 79 w 91"/>
                <a:gd name="T51" fmla="*/ 67 h 154"/>
                <a:gd name="T52" fmla="*/ 70 w 91"/>
                <a:gd name="T53" fmla="*/ 79 h 154"/>
                <a:gd name="T54" fmla="*/ 67 w 91"/>
                <a:gd name="T55" fmla="*/ 82 h 154"/>
                <a:gd name="T56" fmla="*/ 61 w 91"/>
                <a:gd name="T57" fmla="*/ 85 h 154"/>
                <a:gd name="T58" fmla="*/ 55 w 91"/>
                <a:gd name="T59" fmla="*/ 94 h 154"/>
                <a:gd name="T60" fmla="*/ 55 w 91"/>
                <a:gd name="T61" fmla="*/ 103 h 154"/>
                <a:gd name="T62" fmla="*/ 55 w 91"/>
                <a:gd name="T63" fmla="*/ 109 h 154"/>
                <a:gd name="T64" fmla="*/ 64 w 91"/>
                <a:gd name="T65" fmla="*/ 112 h 154"/>
                <a:gd name="T66" fmla="*/ 79 w 91"/>
                <a:gd name="T67" fmla="*/ 124 h 154"/>
                <a:gd name="T68" fmla="*/ 58 w 91"/>
                <a:gd name="T69" fmla="*/ 130 h 154"/>
                <a:gd name="T70" fmla="*/ 46 w 91"/>
                <a:gd name="T71" fmla="*/ 139 h 154"/>
                <a:gd name="T72" fmla="*/ 37 w 91"/>
                <a:gd name="T73" fmla="*/ 148 h 154"/>
                <a:gd name="T74" fmla="*/ 31 w 91"/>
                <a:gd name="T75" fmla="*/ 145 h 154"/>
                <a:gd name="T76" fmla="*/ 31 w 91"/>
                <a:gd name="T77" fmla="*/ 151 h 154"/>
                <a:gd name="T78" fmla="*/ 25 w 91"/>
                <a:gd name="T79" fmla="*/ 154 h 154"/>
                <a:gd name="T80" fmla="*/ 25 w 91"/>
                <a:gd name="T81" fmla="*/ 145 h 154"/>
                <a:gd name="T82" fmla="*/ 19 w 91"/>
                <a:gd name="T83" fmla="*/ 145 h 154"/>
                <a:gd name="T84" fmla="*/ 16 w 91"/>
                <a:gd name="T85" fmla="*/ 142 h 154"/>
                <a:gd name="T86" fmla="*/ 19 w 91"/>
                <a:gd name="T87" fmla="*/ 130 h 154"/>
                <a:gd name="T88" fmla="*/ 28 w 91"/>
                <a:gd name="T89" fmla="*/ 124 h 154"/>
                <a:gd name="T90" fmla="*/ 19 w 91"/>
                <a:gd name="T91" fmla="*/ 127 h 154"/>
                <a:gd name="T92" fmla="*/ 16 w 91"/>
                <a:gd name="T93" fmla="*/ 115 h 154"/>
                <a:gd name="T94" fmla="*/ 19 w 91"/>
                <a:gd name="T95" fmla="*/ 106 h 154"/>
                <a:gd name="T96" fmla="*/ 22 w 91"/>
                <a:gd name="T97" fmla="*/ 100 h 154"/>
                <a:gd name="T98" fmla="*/ 19 w 91"/>
                <a:gd name="T99" fmla="*/ 103 h 154"/>
                <a:gd name="T100" fmla="*/ 9 w 91"/>
                <a:gd name="T101" fmla="*/ 100 h 154"/>
                <a:gd name="T102" fmla="*/ 6 w 91"/>
                <a:gd name="T103" fmla="*/ 103 h 154"/>
                <a:gd name="T104" fmla="*/ 0 w 91"/>
                <a:gd name="T105" fmla="*/ 97 h 154"/>
                <a:gd name="T106" fmla="*/ 0 w 91"/>
                <a:gd name="T107" fmla="*/ 9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1" h="154">
                  <a:moveTo>
                    <a:pt x="0" y="97"/>
                  </a:moveTo>
                  <a:lnTo>
                    <a:pt x="0" y="85"/>
                  </a:lnTo>
                  <a:lnTo>
                    <a:pt x="3" y="82"/>
                  </a:lnTo>
                  <a:lnTo>
                    <a:pt x="6" y="76"/>
                  </a:lnTo>
                  <a:lnTo>
                    <a:pt x="6" y="73"/>
                  </a:lnTo>
                  <a:lnTo>
                    <a:pt x="12" y="70"/>
                  </a:lnTo>
                  <a:lnTo>
                    <a:pt x="16" y="64"/>
                  </a:lnTo>
                  <a:lnTo>
                    <a:pt x="19" y="61"/>
                  </a:lnTo>
                  <a:lnTo>
                    <a:pt x="22" y="52"/>
                  </a:lnTo>
                  <a:lnTo>
                    <a:pt x="22" y="49"/>
                  </a:lnTo>
                  <a:lnTo>
                    <a:pt x="22" y="49"/>
                  </a:lnTo>
                  <a:lnTo>
                    <a:pt x="22" y="40"/>
                  </a:lnTo>
                  <a:lnTo>
                    <a:pt x="28" y="37"/>
                  </a:lnTo>
                  <a:lnTo>
                    <a:pt x="31" y="43"/>
                  </a:lnTo>
                  <a:lnTo>
                    <a:pt x="34" y="43"/>
                  </a:lnTo>
                  <a:lnTo>
                    <a:pt x="37" y="46"/>
                  </a:lnTo>
                  <a:lnTo>
                    <a:pt x="40" y="46"/>
                  </a:lnTo>
                  <a:lnTo>
                    <a:pt x="43" y="46"/>
                  </a:lnTo>
                  <a:lnTo>
                    <a:pt x="52" y="46"/>
                  </a:lnTo>
                  <a:lnTo>
                    <a:pt x="55" y="46"/>
                  </a:lnTo>
                  <a:lnTo>
                    <a:pt x="58" y="43"/>
                  </a:lnTo>
                  <a:lnTo>
                    <a:pt x="58" y="40"/>
                  </a:lnTo>
                  <a:lnTo>
                    <a:pt x="55" y="33"/>
                  </a:lnTo>
                  <a:lnTo>
                    <a:pt x="49" y="30"/>
                  </a:lnTo>
                  <a:lnTo>
                    <a:pt x="52" y="30"/>
                  </a:lnTo>
                  <a:lnTo>
                    <a:pt x="58" y="27"/>
                  </a:lnTo>
                  <a:lnTo>
                    <a:pt x="64" y="21"/>
                  </a:lnTo>
                  <a:lnTo>
                    <a:pt x="64" y="18"/>
                  </a:lnTo>
                  <a:lnTo>
                    <a:pt x="67" y="15"/>
                  </a:lnTo>
                  <a:lnTo>
                    <a:pt x="73" y="15"/>
                  </a:lnTo>
                  <a:lnTo>
                    <a:pt x="73" y="9"/>
                  </a:lnTo>
                  <a:lnTo>
                    <a:pt x="73" y="6"/>
                  </a:lnTo>
                  <a:lnTo>
                    <a:pt x="73" y="3"/>
                  </a:lnTo>
                  <a:lnTo>
                    <a:pt x="73" y="0"/>
                  </a:lnTo>
                  <a:lnTo>
                    <a:pt x="76" y="0"/>
                  </a:lnTo>
                  <a:lnTo>
                    <a:pt x="79" y="0"/>
                  </a:lnTo>
                  <a:lnTo>
                    <a:pt x="79" y="6"/>
                  </a:lnTo>
                  <a:lnTo>
                    <a:pt x="79" y="6"/>
                  </a:lnTo>
                  <a:lnTo>
                    <a:pt x="85" y="9"/>
                  </a:lnTo>
                  <a:lnTo>
                    <a:pt x="91" y="15"/>
                  </a:lnTo>
                  <a:lnTo>
                    <a:pt x="88" y="15"/>
                  </a:lnTo>
                  <a:lnTo>
                    <a:pt x="82" y="21"/>
                  </a:lnTo>
                  <a:lnTo>
                    <a:pt x="82" y="21"/>
                  </a:lnTo>
                  <a:lnTo>
                    <a:pt x="79" y="24"/>
                  </a:lnTo>
                  <a:lnTo>
                    <a:pt x="79" y="37"/>
                  </a:lnTo>
                  <a:lnTo>
                    <a:pt x="79" y="40"/>
                  </a:lnTo>
                  <a:lnTo>
                    <a:pt x="82" y="43"/>
                  </a:lnTo>
                  <a:lnTo>
                    <a:pt x="82" y="55"/>
                  </a:lnTo>
                  <a:lnTo>
                    <a:pt x="85" y="55"/>
                  </a:lnTo>
                  <a:lnTo>
                    <a:pt x="85" y="61"/>
                  </a:lnTo>
                  <a:lnTo>
                    <a:pt x="79" y="64"/>
                  </a:lnTo>
                  <a:lnTo>
                    <a:pt x="79" y="67"/>
                  </a:lnTo>
                  <a:lnTo>
                    <a:pt x="70" y="76"/>
                  </a:lnTo>
                  <a:lnTo>
                    <a:pt x="70" y="79"/>
                  </a:lnTo>
                  <a:lnTo>
                    <a:pt x="70" y="82"/>
                  </a:lnTo>
                  <a:lnTo>
                    <a:pt x="67" y="82"/>
                  </a:lnTo>
                  <a:lnTo>
                    <a:pt x="64" y="82"/>
                  </a:lnTo>
                  <a:lnTo>
                    <a:pt x="61" y="85"/>
                  </a:lnTo>
                  <a:lnTo>
                    <a:pt x="58" y="91"/>
                  </a:lnTo>
                  <a:lnTo>
                    <a:pt x="55" y="94"/>
                  </a:lnTo>
                  <a:lnTo>
                    <a:pt x="55" y="97"/>
                  </a:lnTo>
                  <a:lnTo>
                    <a:pt x="55" y="103"/>
                  </a:lnTo>
                  <a:lnTo>
                    <a:pt x="52" y="103"/>
                  </a:lnTo>
                  <a:lnTo>
                    <a:pt x="55" y="109"/>
                  </a:lnTo>
                  <a:lnTo>
                    <a:pt x="61" y="109"/>
                  </a:lnTo>
                  <a:lnTo>
                    <a:pt x="64" y="112"/>
                  </a:lnTo>
                  <a:lnTo>
                    <a:pt x="76" y="121"/>
                  </a:lnTo>
                  <a:lnTo>
                    <a:pt x="79" y="124"/>
                  </a:lnTo>
                  <a:lnTo>
                    <a:pt x="73" y="130"/>
                  </a:lnTo>
                  <a:lnTo>
                    <a:pt x="58" y="130"/>
                  </a:lnTo>
                  <a:lnTo>
                    <a:pt x="52" y="136"/>
                  </a:lnTo>
                  <a:lnTo>
                    <a:pt x="46" y="139"/>
                  </a:lnTo>
                  <a:lnTo>
                    <a:pt x="40" y="145"/>
                  </a:lnTo>
                  <a:lnTo>
                    <a:pt x="37" y="148"/>
                  </a:lnTo>
                  <a:lnTo>
                    <a:pt x="34" y="145"/>
                  </a:lnTo>
                  <a:lnTo>
                    <a:pt x="31" y="145"/>
                  </a:lnTo>
                  <a:lnTo>
                    <a:pt x="34" y="148"/>
                  </a:lnTo>
                  <a:lnTo>
                    <a:pt x="31" y="151"/>
                  </a:lnTo>
                  <a:lnTo>
                    <a:pt x="28" y="151"/>
                  </a:lnTo>
                  <a:lnTo>
                    <a:pt x="25" y="154"/>
                  </a:lnTo>
                  <a:lnTo>
                    <a:pt x="22" y="151"/>
                  </a:lnTo>
                  <a:lnTo>
                    <a:pt x="25" y="145"/>
                  </a:lnTo>
                  <a:lnTo>
                    <a:pt x="22" y="145"/>
                  </a:lnTo>
                  <a:lnTo>
                    <a:pt x="19" y="145"/>
                  </a:lnTo>
                  <a:lnTo>
                    <a:pt x="16" y="145"/>
                  </a:lnTo>
                  <a:lnTo>
                    <a:pt x="16" y="142"/>
                  </a:lnTo>
                  <a:lnTo>
                    <a:pt x="19" y="133"/>
                  </a:lnTo>
                  <a:lnTo>
                    <a:pt x="19" y="130"/>
                  </a:lnTo>
                  <a:lnTo>
                    <a:pt x="25" y="130"/>
                  </a:lnTo>
                  <a:lnTo>
                    <a:pt x="28" y="124"/>
                  </a:lnTo>
                  <a:lnTo>
                    <a:pt x="25" y="127"/>
                  </a:lnTo>
                  <a:lnTo>
                    <a:pt x="19" y="127"/>
                  </a:lnTo>
                  <a:lnTo>
                    <a:pt x="16" y="124"/>
                  </a:lnTo>
                  <a:lnTo>
                    <a:pt x="16" y="115"/>
                  </a:lnTo>
                  <a:lnTo>
                    <a:pt x="22" y="109"/>
                  </a:lnTo>
                  <a:lnTo>
                    <a:pt x="19" y="106"/>
                  </a:lnTo>
                  <a:lnTo>
                    <a:pt x="22" y="103"/>
                  </a:lnTo>
                  <a:lnTo>
                    <a:pt x="22" y="100"/>
                  </a:lnTo>
                  <a:lnTo>
                    <a:pt x="19" y="100"/>
                  </a:lnTo>
                  <a:lnTo>
                    <a:pt x="19" y="103"/>
                  </a:lnTo>
                  <a:lnTo>
                    <a:pt x="12" y="103"/>
                  </a:lnTo>
                  <a:lnTo>
                    <a:pt x="9" y="100"/>
                  </a:lnTo>
                  <a:lnTo>
                    <a:pt x="6" y="100"/>
                  </a:lnTo>
                  <a:lnTo>
                    <a:pt x="6" y="103"/>
                  </a:lnTo>
                  <a:lnTo>
                    <a:pt x="3" y="103"/>
                  </a:lnTo>
                  <a:lnTo>
                    <a:pt x="0" y="97"/>
                  </a:lnTo>
                  <a:lnTo>
                    <a:pt x="0" y="97"/>
                  </a:lnTo>
                  <a:lnTo>
                    <a:pt x="0" y="97"/>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74" name="Freeform 1573"/>
            <p:cNvSpPr>
              <a:spLocks/>
            </p:cNvSpPr>
            <p:nvPr/>
          </p:nvSpPr>
          <p:spPr bwMode="auto">
            <a:xfrm>
              <a:off x="7970838" y="2968626"/>
              <a:ext cx="930275" cy="436563"/>
            </a:xfrm>
            <a:custGeom>
              <a:avLst/>
              <a:gdLst>
                <a:gd name="T0" fmla="*/ 18 w 586"/>
                <a:gd name="T1" fmla="*/ 84 h 275"/>
                <a:gd name="T2" fmla="*/ 36 w 586"/>
                <a:gd name="T3" fmla="*/ 66 h 275"/>
                <a:gd name="T4" fmla="*/ 42 w 586"/>
                <a:gd name="T5" fmla="*/ 54 h 275"/>
                <a:gd name="T6" fmla="*/ 67 w 586"/>
                <a:gd name="T7" fmla="*/ 48 h 275"/>
                <a:gd name="T8" fmla="*/ 79 w 586"/>
                <a:gd name="T9" fmla="*/ 51 h 275"/>
                <a:gd name="T10" fmla="*/ 100 w 586"/>
                <a:gd name="T11" fmla="*/ 51 h 275"/>
                <a:gd name="T12" fmla="*/ 124 w 586"/>
                <a:gd name="T13" fmla="*/ 69 h 275"/>
                <a:gd name="T14" fmla="*/ 142 w 586"/>
                <a:gd name="T15" fmla="*/ 66 h 275"/>
                <a:gd name="T16" fmla="*/ 166 w 586"/>
                <a:gd name="T17" fmla="*/ 66 h 275"/>
                <a:gd name="T18" fmla="*/ 172 w 586"/>
                <a:gd name="T19" fmla="*/ 42 h 275"/>
                <a:gd name="T20" fmla="*/ 157 w 586"/>
                <a:gd name="T21" fmla="*/ 21 h 275"/>
                <a:gd name="T22" fmla="*/ 169 w 586"/>
                <a:gd name="T23" fmla="*/ 9 h 275"/>
                <a:gd name="T24" fmla="*/ 184 w 586"/>
                <a:gd name="T25" fmla="*/ 3 h 275"/>
                <a:gd name="T26" fmla="*/ 208 w 586"/>
                <a:gd name="T27" fmla="*/ 9 h 275"/>
                <a:gd name="T28" fmla="*/ 229 w 586"/>
                <a:gd name="T29" fmla="*/ 15 h 275"/>
                <a:gd name="T30" fmla="*/ 239 w 586"/>
                <a:gd name="T31" fmla="*/ 33 h 275"/>
                <a:gd name="T32" fmla="*/ 254 w 586"/>
                <a:gd name="T33" fmla="*/ 45 h 275"/>
                <a:gd name="T34" fmla="*/ 275 w 586"/>
                <a:gd name="T35" fmla="*/ 45 h 275"/>
                <a:gd name="T36" fmla="*/ 299 w 586"/>
                <a:gd name="T37" fmla="*/ 36 h 275"/>
                <a:gd name="T38" fmla="*/ 329 w 586"/>
                <a:gd name="T39" fmla="*/ 45 h 275"/>
                <a:gd name="T40" fmla="*/ 353 w 586"/>
                <a:gd name="T41" fmla="*/ 54 h 275"/>
                <a:gd name="T42" fmla="*/ 380 w 586"/>
                <a:gd name="T43" fmla="*/ 63 h 275"/>
                <a:gd name="T44" fmla="*/ 408 w 586"/>
                <a:gd name="T45" fmla="*/ 63 h 275"/>
                <a:gd name="T46" fmla="*/ 438 w 586"/>
                <a:gd name="T47" fmla="*/ 48 h 275"/>
                <a:gd name="T48" fmla="*/ 453 w 586"/>
                <a:gd name="T49" fmla="*/ 33 h 275"/>
                <a:gd name="T50" fmla="*/ 471 w 586"/>
                <a:gd name="T51" fmla="*/ 24 h 275"/>
                <a:gd name="T52" fmla="*/ 489 w 586"/>
                <a:gd name="T53" fmla="*/ 33 h 275"/>
                <a:gd name="T54" fmla="*/ 504 w 586"/>
                <a:gd name="T55" fmla="*/ 60 h 275"/>
                <a:gd name="T56" fmla="*/ 513 w 586"/>
                <a:gd name="T57" fmla="*/ 93 h 275"/>
                <a:gd name="T58" fmla="*/ 543 w 586"/>
                <a:gd name="T59" fmla="*/ 84 h 275"/>
                <a:gd name="T60" fmla="*/ 570 w 586"/>
                <a:gd name="T61" fmla="*/ 90 h 275"/>
                <a:gd name="T62" fmla="*/ 583 w 586"/>
                <a:gd name="T63" fmla="*/ 115 h 275"/>
                <a:gd name="T64" fmla="*/ 570 w 586"/>
                <a:gd name="T65" fmla="*/ 121 h 275"/>
                <a:gd name="T66" fmla="*/ 546 w 586"/>
                <a:gd name="T67" fmla="*/ 127 h 275"/>
                <a:gd name="T68" fmla="*/ 537 w 586"/>
                <a:gd name="T69" fmla="*/ 136 h 275"/>
                <a:gd name="T70" fmla="*/ 519 w 586"/>
                <a:gd name="T71" fmla="*/ 160 h 275"/>
                <a:gd name="T72" fmla="*/ 498 w 586"/>
                <a:gd name="T73" fmla="*/ 172 h 275"/>
                <a:gd name="T74" fmla="*/ 477 w 586"/>
                <a:gd name="T75" fmla="*/ 175 h 275"/>
                <a:gd name="T76" fmla="*/ 453 w 586"/>
                <a:gd name="T77" fmla="*/ 187 h 275"/>
                <a:gd name="T78" fmla="*/ 468 w 586"/>
                <a:gd name="T79" fmla="*/ 211 h 275"/>
                <a:gd name="T80" fmla="*/ 441 w 586"/>
                <a:gd name="T81" fmla="*/ 239 h 275"/>
                <a:gd name="T82" fmla="*/ 408 w 586"/>
                <a:gd name="T83" fmla="*/ 251 h 275"/>
                <a:gd name="T84" fmla="*/ 359 w 586"/>
                <a:gd name="T85" fmla="*/ 275 h 275"/>
                <a:gd name="T86" fmla="*/ 335 w 586"/>
                <a:gd name="T87" fmla="*/ 272 h 275"/>
                <a:gd name="T88" fmla="*/ 287 w 586"/>
                <a:gd name="T89" fmla="*/ 251 h 275"/>
                <a:gd name="T90" fmla="*/ 248 w 586"/>
                <a:gd name="T91" fmla="*/ 257 h 275"/>
                <a:gd name="T92" fmla="*/ 193 w 586"/>
                <a:gd name="T93" fmla="*/ 257 h 275"/>
                <a:gd name="T94" fmla="*/ 175 w 586"/>
                <a:gd name="T95" fmla="*/ 229 h 275"/>
                <a:gd name="T96" fmla="*/ 166 w 586"/>
                <a:gd name="T97" fmla="*/ 217 h 275"/>
                <a:gd name="T98" fmla="*/ 142 w 586"/>
                <a:gd name="T99" fmla="*/ 208 h 275"/>
                <a:gd name="T100" fmla="*/ 115 w 586"/>
                <a:gd name="T101" fmla="*/ 199 h 275"/>
                <a:gd name="T102" fmla="*/ 76 w 586"/>
                <a:gd name="T103" fmla="*/ 187 h 275"/>
                <a:gd name="T104" fmla="*/ 76 w 586"/>
                <a:gd name="T105" fmla="*/ 172 h 275"/>
                <a:gd name="T106" fmla="*/ 70 w 586"/>
                <a:gd name="T107" fmla="*/ 154 h 275"/>
                <a:gd name="T108" fmla="*/ 61 w 586"/>
                <a:gd name="T109" fmla="*/ 136 h 275"/>
                <a:gd name="T110" fmla="*/ 45 w 586"/>
                <a:gd name="T111" fmla="*/ 130 h 275"/>
                <a:gd name="T112" fmla="*/ 30 w 586"/>
                <a:gd name="T113" fmla="*/ 127 h 275"/>
                <a:gd name="T114" fmla="*/ 21 w 586"/>
                <a:gd name="T115" fmla="*/ 124 h 275"/>
                <a:gd name="T116" fmla="*/ 6 w 586"/>
                <a:gd name="T117" fmla="*/ 112 h 275"/>
                <a:gd name="T118" fmla="*/ 0 w 586"/>
                <a:gd name="T119" fmla="*/ 10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86" h="275">
                  <a:moveTo>
                    <a:pt x="0" y="96"/>
                  </a:moveTo>
                  <a:lnTo>
                    <a:pt x="3" y="90"/>
                  </a:lnTo>
                  <a:lnTo>
                    <a:pt x="6" y="90"/>
                  </a:lnTo>
                  <a:lnTo>
                    <a:pt x="15" y="90"/>
                  </a:lnTo>
                  <a:lnTo>
                    <a:pt x="15" y="87"/>
                  </a:lnTo>
                  <a:lnTo>
                    <a:pt x="18" y="84"/>
                  </a:lnTo>
                  <a:lnTo>
                    <a:pt x="24" y="81"/>
                  </a:lnTo>
                  <a:lnTo>
                    <a:pt x="24" y="78"/>
                  </a:lnTo>
                  <a:lnTo>
                    <a:pt x="27" y="75"/>
                  </a:lnTo>
                  <a:lnTo>
                    <a:pt x="33" y="72"/>
                  </a:lnTo>
                  <a:lnTo>
                    <a:pt x="33" y="69"/>
                  </a:lnTo>
                  <a:lnTo>
                    <a:pt x="36" y="66"/>
                  </a:lnTo>
                  <a:lnTo>
                    <a:pt x="39" y="66"/>
                  </a:lnTo>
                  <a:lnTo>
                    <a:pt x="42" y="60"/>
                  </a:lnTo>
                  <a:lnTo>
                    <a:pt x="42" y="60"/>
                  </a:lnTo>
                  <a:lnTo>
                    <a:pt x="39" y="57"/>
                  </a:lnTo>
                  <a:lnTo>
                    <a:pt x="39" y="57"/>
                  </a:lnTo>
                  <a:lnTo>
                    <a:pt x="42" y="54"/>
                  </a:lnTo>
                  <a:lnTo>
                    <a:pt x="48" y="57"/>
                  </a:lnTo>
                  <a:lnTo>
                    <a:pt x="51" y="54"/>
                  </a:lnTo>
                  <a:lnTo>
                    <a:pt x="51" y="51"/>
                  </a:lnTo>
                  <a:lnTo>
                    <a:pt x="54" y="48"/>
                  </a:lnTo>
                  <a:lnTo>
                    <a:pt x="64" y="48"/>
                  </a:lnTo>
                  <a:lnTo>
                    <a:pt x="67" y="48"/>
                  </a:lnTo>
                  <a:lnTo>
                    <a:pt x="70" y="48"/>
                  </a:lnTo>
                  <a:lnTo>
                    <a:pt x="73" y="48"/>
                  </a:lnTo>
                  <a:lnTo>
                    <a:pt x="76" y="45"/>
                  </a:lnTo>
                  <a:lnTo>
                    <a:pt x="79" y="45"/>
                  </a:lnTo>
                  <a:lnTo>
                    <a:pt x="79" y="48"/>
                  </a:lnTo>
                  <a:lnTo>
                    <a:pt x="79" y="51"/>
                  </a:lnTo>
                  <a:lnTo>
                    <a:pt x="82" y="54"/>
                  </a:lnTo>
                  <a:lnTo>
                    <a:pt x="85" y="54"/>
                  </a:lnTo>
                  <a:lnTo>
                    <a:pt x="88" y="51"/>
                  </a:lnTo>
                  <a:lnTo>
                    <a:pt x="91" y="51"/>
                  </a:lnTo>
                  <a:lnTo>
                    <a:pt x="94" y="51"/>
                  </a:lnTo>
                  <a:lnTo>
                    <a:pt x="100" y="51"/>
                  </a:lnTo>
                  <a:lnTo>
                    <a:pt x="103" y="54"/>
                  </a:lnTo>
                  <a:lnTo>
                    <a:pt x="103" y="57"/>
                  </a:lnTo>
                  <a:lnTo>
                    <a:pt x="103" y="57"/>
                  </a:lnTo>
                  <a:lnTo>
                    <a:pt x="112" y="63"/>
                  </a:lnTo>
                  <a:lnTo>
                    <a:pt x="115" y="66"/>
                  </a:lnTo>
                  <a:lnTo>
                    <a:pt x="124" y="69"/>
                  </a:lnTo>
                  <a:lnTo>
                    <a:pt x="127" y="69"/>
                  </a:lnTo>
                  <a:lnTo>
                    <a:pt x="130" y="66"/>
                  </a:lnTo>
                  <a:lnTo>
                    <a:pt x="133" y="63"/>
                  </a:lnTo>
                  <a:lnTo>
                    <a:pt x="136" y="63"/>
                  </a:lnTo>
                  <a:lnTo>
                    <a:pt x="139" y="63"/>
                  </a:lnTo>
                  <a:lnTo>
                    <a:pt x="142" y="66"/>
                  </a:lnTo>
                  <a:lnTo>
                    <a:pt x="145" y="66"/>
                  </a:lnTo>
                  <a:lnTo>
                    <a:pt x="154" y="66"/>
                  </a:lnTo>
                  <a:lnTo>
                    <a:pt x="157" y="66"/>
                  </a:lnTo>
                  <a:lnTo>
                    <a:pt x="160" y="66"/>
                  </a:lnTo>
                  <a:lnTo>
                    <a:pt x="163" y="66"/>
                  </a:lnTo>
                  <a:lnTo>
                    <a:pt x="166" y="66"/>
                  </a:lnTo>
                  <a:lnTo>
                    <a:pt x="172" y="66"/>
                  </a:lnTo>
                  <a:lnTo>
                    <a:pt x="175" y="60"/>
                  </a:lnTo>
                  <a:lnTo>
                    <a:pt x="172" y="57"/>
                  </a:lnTo>
                  <a:lnTo>
                    <a:pt x="169" y="54"/>
                  </a:lnTo>
                  <a:lnTo>
                    <a:pt x="169" y="48"/>
                  </a:lnTo>
                  <a:lnTo>
                    <a:pt x="172" y="42"/>
                  </a:lnTo>
                  <a:lnTo>
                    <a:pt x="169" y="42"/>
                  </a:lnTo>
                  <a:lnTo>
                    <a:pt x="166" y="39"/>
                  </a:lnTo>
                  <a:lnTo>
                    <a:pt x="163" y="36"/>
                  </a:lnTo>
                  <a:lnTo>
                    <a:pt x="160" y="36"/>
                  </a:lnTo>
                  <a:lnTo>
                    <a:pt x="157" y="30"/>
                  </a:lnTo>
                  <a:lnTo>
                    <a:pt x="157" y="21"/>
                  </a:lnTo>
                  <a:lnTo>
                    <a:pt x="160" y="18"/>
                  </a:lnTo>
                  <a:lnTo>
                    <a:pt x="160" y="15"/>
                  </a:lnTo>
                  <a:lnTo>
                    <a:pt x="163" y="12"/>
                  </a:lnTo>
                  <a:lnTo>
                    <a:pt x="166" y="9"/>
                  </a:lnTo>
                  <a:lnTo>
                    <a:pt x="169" y="12"/>
                  </a:lnTo>
                  <a:lnTo>
                    <a:pt x="169" y="9"/>
                  </a:lnTo>
                  <a:lnTo>
                    <a:pt x="169" y="6"/>
                  </a:lnTo>
                  <a:lnTo>
                    <a:pt x="169" y="3"/>
                  </a:lnTo>
                  <a:lnTo>
                    <a:pt x="172" y="0"/>
                  </a:lnTo>
                  <a:lnTo>
                    <a:pt x="175" y="0"/>
                  </a:lnTo>
                  <a:lnTo>
                    <a:pt x="178" y="3"/>
                  </a:lnTo>
                  <a:lnTo>
                    <a:pt x="184" y="3"/>
                  </a:lnTo>
                  <a:lnTo>
                    <a:pt x="187" y="6"/>
                  </a:lnTo>
                  <a:lnTo>
                    <a:pt x="187" y="6"/>
                  </a:lnTo>
                  <a:lnTo>
                    <a:pt x="193" y="9"/>
                  </a:lnTo>
                  <a:lnTo>
                    <a:pt x="196" y="9"/>
                  </a:lnTo>
                  <a:lnTo>
                    <a:pt x="205" y="9"/>
                  </a:lnTo>
                  <a:lnTo>
                    <a:pt x="208" y="9"/>
                  </a:lnTo>
                  <a:lnTo>
                    <a:pt x="208" y="12"/>
                  </a:lnTo>
                  <a:lnTo>
                    <a:pt x="214" y="12"/>
                  </a:lnTo>
                  <a:lnTo>
                    <a:pt x="217" y="15"/>
                  </a:lnTo>
                  <a:lnTo>
                    <a:pt x="220" y="15"/>
                  </a:lnTo>
                  <a:lnTo>
                    <a:pt x="226" y="15"/>
                  </a:lnTo>
                  <a:lnTo>
                    <a:pt x="229" y="15"/>
                  </a:lnTo>
                  <a:lnTo>
                    <a:pt x="233" y="18"/>
                  </a:lnTo>
                  <a:lnTo>
                    <a:pt x="233" y="21"/>
                  </a:lnTo>
                  <a:lnTo>
                    <a:pt x="236" y="24"/>
                  </a:lnTo>
                  <a:lnTo>
                    <a:pt x="236" y="27"/>
                  </a:lnTo>
                  <a:lnTo>
                    <a:pt x="236" y="27"/>
                  </a:lnTo>
                  <a:lnTo>
                    <a:pt x="239" y="33"/>
                  </a:lnTo>
                  <a:lnTo>
                    <a:pt x="239" y="36"/>
                  </a:lnTo>
                  <a:lnTo>
                    <a:pt x="239" y="36"/>
                  </a:lnTo>
                  <a:lnTo>
                    <a:pt x="242" y="36"/>
                  </a:lnTo>
                  <a:lnTo>
                    <a:pt x="245" y="42"/>
                  </a:lnTo>
                  <a:lnTo>
                    <a:pt x="248" y="42"/>
                  </a:lnTo>
                  <a:lnTo>
                    <a:pt x="254" y="45"/>
                  </a:lnTo>
                  <a:lnTo>
                    <a:pt x="260" y="48"/>
                  </a:lnTo>
                  <a:lnTo>
                    <a:pt x="263" y="48"/>
                  </a:lnTo>
                  <a:lnTo>
                    <a:pt x="263" y="45"/>
                  </a:lnTo>
                  <a:lnTo>
                    <a:pt x="269" y="48"/>
                  </a:lnTo>
                  <a:lnTo>
                    <a:pt x="272" y="45"/>
                  </a:lnTo>
                  <a:lnTo>
                    <a:pt x="275" y="45"/>
                  </a:lnTo>
                  <a:lnTo>
                    <a:pt x="275" y="45"/>
                  </a:lnTo>
                  <a:lnTo>
                    <a:pt x="278" y="45"/>
                  </a:lnTo>
                  <a:lnTo>
                    <a:pt x="281" y="42"/>
                  </a:lnTo>
                  <a:lnTo>
                    <a:pt x="287" y="39"/>
                  </a:lnTo>
                  <a:lnTo>
                    <a:pt x="296" y="39"/>
                  </a:lnTo>
                  <a:lnTo>
                    <a:pt x="299" y="36"/>
                  </a:lnTo>
                  <a:lnTo>
                    <a:pt x="305" y="36"/>
                  </a:lnTo>
                  <a:lnTo>
                    <a:pt x="308" y="36"/>
                  </a:lnTo>
                  <a:lnTo>
                    <a:pt x="314" y="39"/>
                  </a:lnTo>
                  <a:lnTo>
                    <a:pt x="317" y="39"/>
                  </a:lnTo>
                  <a:lnTo>
                    <a:pt x="326" y="39"/>
                  </a:lnTo>
                  <a:lnTo>
                    <a:pt x="329" y="45"/>
                  </a:lnTo>
                  <a:lnTo>
                    <a:pt x="335" y="45"/>
                  </a:lnTo>
                  <a:lnTo>
                    <a:pt x="341" y="45"/>
                  </a:lnTo>
                  <a:lnTo>
                    <a:pt x="344" y="45"/>
                  </a:lnTo>
                  <a:lnTo>
                    <a:pt x="347" y="48"/>
                  </a:lnTo>
                  <a:lnTo>
                    <a:pt x="350" y="54"/>
                  </a:lnTo>
                  <a:lnTo>
                    <a:pt x="353" y="54"/>
                  </a:lnTo>
                  <a:lnTo>
                    <a:pt x="356" y="57"/>
                  </a:lnTo>
                  <a:lnTo>
                    <a:pt x="359" y="57"/>
                  </a:lnTo>
                  <a:lnTo>
                    <a:pt x="362" y="60"/>
                  </a:lnTo>
                  <a:lnTo>
                    <a:pt x="365" y="60"/>
                  </a:lnTo>
                  <a:lnTo>
                    <a:pt x="371" y="60"/>
                  </a:lnTo>
                  <a:lnTo>
                    <a:pt x="380" y="63"/>
                  </a:lnTo>
                  <a:lnTo>
                    <a:pt x="392" y="63"/>
                  </a:lnTo>
                  <a:lnTo>
                    <a:pt x="395" y="60"/>
                  </a:lnTo>
                  <a:lnTo>
                    <a:pt x="398" y="60"/>
                  </a:lnTo>
                  <a:lnTo>
                    <a:pt x="402" y="60"/>
                  </a:lnTo>
                  <a:lnTo>
                    <a:pt x="408" y="63"/>
                  </a:lnTo>
                  <a:lnTo>
                    <a:pt x="408" y="63"/>
                  </a:lnTo>
                  <a:lnTo>
                    <a:pt x="411" y="57"/>
                  </a:lnTo>
                  <a:lnTo>
                    <a:pt x="420" y="54"/>
                  </a:lnTo>
                  <a:lnTo>
                    <a:pt x="423" y="54"/>
                  </a:lnTo>
                  <a:lnTo>
                    <a:pt x="426" y="51"/>
                  </a:lnTo>
                  <a:lnTo>
                    <a:pt x="429" y="48"/>
                  </a:lnTo>
                  <a:lnTo>
                    <a:pt x="438" y="48"/>
                  </a:lnTo>
                  <a:lnTo>
                    <a:pt x="441" y="45"/>
                  </a:lnTo>
                  <a:lnTo>
                    <a:pt x="444" y="42"/>
                  </a:lnTo>
                  <a:lnTo>
                    <a:pt x="444" y="42"/>
                  </a:lnTo>
                  <a:lnTo>
                    <a:pt x="444" y="36"/>
                  </a:lnTo>
                  <a:lnTo>
                    <a:pt x="450" y="36"/>
                  </a:lnTo>
                  <a:lnTo>
                    <a:pt x="453" y="33"/>
                  </a:lnTo>
                  <a:lnTo>
                    <a:pt x="453" y="27"/>
                  </a:lnTo>
                  <a:lnTo>
                    <a:pt x="456" y="24"/>
                  </a:lnTo>
                  <a:lnTo>
                    <a:pt x="459" y="24"/>
                  </a:lnTo>
                  <a:lnTo>
                    <a:pt x="462" y="27"/>
                  </a:lnTo>
                  <a:lnTo>
                    <a:pt x="465" y="24"/>
                  </a:lnTo>
                  <a:lnTo>
                    <a:pt x="471" y="24"/>
                  </a:lnTo>
                  <a:lnTo>
                    <a:pt x="474" y="27"/>
                  </a:lnTo>
                  <a:lnTo>
                    <a:pt x="477" y="33"/>
                  </a:lnTo>
                  <a:lnTo>
                    <a:pt x="480" y="33"/>
                  </a:lnTo>
                  <a:lnTo>
                    <a:pt x="483" y="30"/>
                  </a:lnTo>
                  <a:lnTo>
                    <a:pt x="486" y="33"/>
                  </a:lnTo>
                  <a:lnTo>
                    <a:pt x="489" y="33"/>
                  </a:lnTo>
                  <a:lnTo>
                    <a:pt x="492" y="30"/>
                  </a:lnTo>
                  <a:lnTo>
                    <a:pt x="492" y="27"/>
                  </a:lnTo>
                  <a:lnTo>
                    <a:pt x="498" y="27"/>
                  </a:lnTo>
                  <a:lnTo>
                    <a:pt x="507" y="30"/>
                  </a:lnTo>
                  <a:lnTo>
                    <a:pt x="507" y="30"/>
                  </a:lnTo>
                  <a:lnTo>
                    <a:pt x="504" y="60"/>
                  </a:lnTo>
                  <a:lnTo>
                    <a:pt x="504" y="66"/>
                  </a:lnTo>
                  <a:lnTo>
                    <a:pt x="504" y="72"/>
                  </a:lnTo>
                  <a:lnTo>
                    <a:pt x="504" y="75"/>
                  </a:lnTo>
                  <a:lnTo>
                    <a:pt x="501" y="84"/>
                  </a:lnTo>
                  <a:lnTo>
                    <a:pt x="504" y="90"/>
                  </a:lnTo>
                  <a:lnTo>
                    <a:pt x="513" y="93"/>
                  </a:lnTo>
                  <a:lnTo>
                    <a:pt x="519" y="90"/>
                  </a:lnTo>
                  <a:lnTo>
                    <a:pt x="525" y="90"/>
                  </a:lnTo>
                  <a:lnTo>
                    <a:pt x="534" y="90"/>
                  </a:lnTo>
                  <a:lnTo>
                    <a:pt x="537" y="96"/>
                  </a:lnTo>
                  <a:lnTo>
                    <a:pt x="543" y="87"/>
                  </a:lnTo>
                  <a:lnTo>
                    <a:pt x="543" y="84"/>
                  </a:lnTo>
                  <a:lnTo>
                    <a:pt x="543" y="81"/>
                  </a:lnTo>
                  <a:lnTo>
                    <a:pt x="549" y="78"/>
                  </a:lnTo>
                  <a:lnTo>
                    <a:pt x="549" y="78"/>
                  </a:lnTo>
                  <a:lnTo>
                    <a:pt x="558" y="78"/>
                  </a:lnTo>
                  <a:lnTo>
                    <a:pt x="564" y="84"/>
                  </a:lnTo>
                  <a:lnTo>
                    <a:pt x="570" y="90"/>
                  </a:lnTo>
                  <a:lnTo>
                    <a:pt x="577" y="100"/>
                  </a:lnTo>
                  <a:lnTo>
                    <a:pt x="583" y="103"/>
                  </a:lnTo>
                  <a:lnTo>
                    <a:pt x="583" y="106"/>
                  </a:lnTo>
                  <a:lnTo>
                    <a:pt x="586" y="109"/>
                  </a:lnTo>
                  <a:lnTo>
                    <a:pt x="586" y="112"/>
                  </a:lnTo>
                  <a:lnTo>
                    <a:pt x="583" y="115"/>
                  </a:lnTo>
                  <a:lnTo>
                    <a:pt x="583" y="118"/>
                  </a:lnTo>
                  <a:lnTo>
                    <a:pt x="583" y="121"/>
                  </a:lnTo>
                  <a:lnTo>
                    <a:pt x="580" y="121"/>
                  </a:lnTo>
                  <a:lnTo>
                    <a:pt x="577" y="118"/>
                  </a:lnTo>
                  <a:lnTo>
                    <a:pt x="574" y="118"/>
                  </a:lnTo>
                  <a:lnTo>
                    <a:pt x="570" y="121"/>
                  </a:lnTo>
                  <a:lnTo>
                    <a:pt x="564" y="118"/>
                  </a:lnTo>
                  <a:lnTo>
                    <a:pt x="561" y="118"/>
                  </a:lnTo>
                  <a:lnTo>
                    <a:pt x="558" y="124"/>
                  </a:lnTo>
                  <a:lnTo>
                    <a:pt x="552" y="127"/>
                  </a:lnTo>
                  <a:lnTo>
                    <a:pt x="549" y="130"/>
                  </a:lnTo>
                  <a:lnTo>
                    <a:pt x="546" y="127"/>
                  </a:lnTo>
                  <a:lnTo>
                    <a:pt x="546" y="127"/>
                  </a:lnTo>
                  <a:lnTo>
                    <a:pt x="546" y="130"/>
                  </a:lnTo>
                  <a:lnTo>
                    <a:pt x="543" y="133"/>
                  </a:lnTo>
                  <a:lnTo>
                    <a:pt x="540" y="133"/>
                  </a:lnTo>
                  <a:lnTo>
                    <a:pt x="540" y="133"/>
                  </a:lnTo>
                  <a:lnTo>
                    <a:pt x="537" y="136"/>
                  </a:lnTo>
                  <a:lnTo>
                    <a:pt x="534" y="139"/>
                  </a:lnTo>
                  <a:lnTo>
                    <a:pt x="534" y="145"/>
                  </a:lnTo>
                  <a:lnTo>
                    <a:pt x="534" y="148"/>
                  </a:lnTo>
                  <a:lnTo>
                    <a:pt x="531" y="151"/>
                  </a:lnTo>
                  <a:lnTo>
                    <a:pt x="528" y="154"/>
                  </a:lnTo>
                  <a:lnTo>
                    <a:pt x="519" y="160"/>
                  </a:lnTo>
                  <a:lnTo>
                    <a:pt x="516" y="160"/>
                  </a:lnTo>
                  <a:lnTo>
                    <a:pt x="510" y="157"/>
                  </a:lnTo>
                  <a:lnTo>
                    <a:pt x="507" y="160"/>
                  </a:lnTo>
                  <a:lnTo>
                    <a:pt x="504" y="166"/>
                  </a:lnTo>
                  <a:lnTo>
                    <a:pt x="501" y="169"/>
                  </a:lnTo>
                  <a:lnTo>
                    <a:pt x="498" y="172"/>
                  </a:lnTo>
                  <a:lnTo>
                    <a:pt x="495" y="175"/>
                  </a:lnTo>
                  <a:lnTo>
                    <a:pt x="492" y="178"/>
                  </a:lnTo>
                  <a:lnTo>
                    <a:pt x="492" y="178"/>
                  </a:lnTo>
                  <a:lnTo>
                    <a:pt x="486" y="178"/>
                  </a:lnTo>
                  <a:lnTo>
                    <a:pt x="483" y="175"/>
                  </a:lnTo>
                  <a:lnTo>
                    <a:pt x="477" y="175"/>
                  </a:lnTo>
                  <a:lnTo>
                    <a:pt x="471" y="169"/>
                  </a:lnTo>
                  <a:lnTo>
                    <a:pt x="468" y="169"/>
                  </a:lnTo>
                  <a:lnTo>
                    <a:pt x="459" y="172"/>
                  </a:lnTo>
                  <a:lnTo>
                    <a:pt x="456" y="175"/>
                  </a:lnTo>
                  <a:lnTo>
                    <a:pt x="453" y="178"/>
                  </a:lnTo>
                  <a:lnTo>
                    <a:pt x="453" y="187"/>
                  </a:lnTo>
                  <a:lnTo>
                    <a:pt x="453" y="190"/>
                  </a:lnTo>
                  <a:lnTo>
                    <a:pt x="453" y="193"/>
                  </a:lnTo>
                  <a:lnTo>
                    <a:pt x="462" y="199"/>
                  </a:lnTo>
                  <a:lnTo>
                    <a:pt x="468" y="205"/>
                  </a:lnTo>
                  <a:lnTo>
                    <a:pt x="468" y="205"/>
                  </a:lnTo>
                  <a:lnTo>
                    <a:pt x="468" y="211"/>
                  </a:lnTo>
                  <a:lnTo>
                    <a:pt x="465" y="214"/>
                  </a:lnTo>
                  <a:lnTo>
                    <a:pt x="456" y="223"/>
                  </a:lnTo>
                  <a:lnTo>
                    <a:pt x="453" y="232"/>
                  </a:lnTo>
                  <a:lnTo>
                    <a:pt x="450" y="239"/>
                  </a:lnTo>
                  <a:lnTo>
                    <a:pt x="447" y="239"/>
                  </a:lnTo>
                  <a:lnTo>
                    <a:pt x="441" y="239"/>
                  </a:lnTo>
                  <a:lnTo>
                    <a:pt x="435" y="239"/>
                  </a:lnTo>
                  <a:lnTo>
                    <a:pt x="429" y="245"/>
                  </a:lnTo>
                  <a:lnTo>
                    <a:pt x="426" y="248"/>
                  </a:lnTo>
                  <a:lnTo>
                    <a:pt x="420" y="248"/>
                  </a:lnTo>
                  <a:lnTo>
                    <a:pt x="411" y="248"/>
                  </a:lnTo>
                  <a:lnTo>
                    <a:pt x="408" y="251"/>
                  </a:lnTo>
                  <a:lnTo>
                    <a:pt x="402" y="251"/>
                  </a:lnTo>
                  <a:lnTo>
                    <a:pt x="386" y="257"/>
                  </a:lnTo>
                  <a:lnTo>
                    <a:pt x="377" y="260"/>
                  </a:lnTo>
                  <a:lnTo>
                    <a:pt x="371" y="266"/>
                  </a:lnTo>
                  <a:lnTo>
                    <a:pt x="362" y="272"/>
                  </a:lnTo>
                  <a:lnTo>
                    <a:pt x="359" y="275"/>
                  </a:lnTo>
                  <a:lnTo>
                    <a:pt x="356" y="275"/>
                  </a:lnTo>
                  <a:lnTo>
                    <a:pt x="350" y="275"/>
                  </a:lnTo>
                  <a:lnTo>
                    <a:pt x="350" y="272"/>
                  </a:lnTo>
                  <a:lnTo>
                    <a:pt x="347" y="269"/>
                  </a:lnTo>
                  <a:lnTo>
                    <a:pt x="341" y="272"/>
                  </a:lnTo>
                  <a:lnTo>
                    <a:pt x="335" y="272"/>
                  </a:lnTo>
                  <a:lnTo>
                    <a:pt x="326" y="269"/>
                  </a:lnTo>
                  <a:lnTo>
                    <a:pt x="323" y="269"/>
                  </a:lnTo>
                  <a:lnTo>
                    <a:pt x="311" y="263"/>
                  </a:lnTo>
                  <a:lnTo>
                    <a:pt x="299" y="260"/>
                  </a:lnTo>
                  <a:lnTo>
                    <a:pt x="293" y="254"/>
                  </a:lnTo>
                  <a:lnTo>
                    <a:pt x="287" y="251"/>
                  </a:lnTo>
                  <a:lnTo>
                    <a:pt x="272" y="251"/>
                  </a:lnTo>
                  <a:lnTo>
                    <a:pt x="263" y="251"/>
                  </a:lnTo>
                  <a:lnTo>
                    <a:pt x="260" y="251"/>
                  </a:lnTo>
                  <a:lnTo>
                    <a:pt x="257" y="251"/>
                  </a:lnTo>
                  <a:lnTo>
                    <a:pt x="254" y="254"/>
                  </a:lnTo>
                  <a:lnTo>
                    <a:pt x="248" y="257"/>
                  </a:lnTo>
                  <a:lnTo>
                    <a:pt x="239" y="257"/>
                  </a:lnTo>
                  <a:lnTo>
                    <a:pt x="223" y="257"/>
                  </a:lnTo>
                  <a:lnTo>
                    <a:pt x="211" y="257"/>
                  </a:lnTo>
                  <a:lnTo>
                    <a:pt x="205" y="257"/>
                  </a:lnTo>
                  <a:lnTo>
                    <a:pt x="196" y="257"/>
                  </a:lnTo>
                  <a:lnTo>
                    <a:pt x="193" y="257"/>
                  </a:lnTo>
                  <a:lnTo>
                    <a:pt x="190" y="257"/>
                  </a:lnTo>
                  <a:lnTo>
                    <a:pt x="184" y="248"/>
                  </a:lnTo>
                  <a:lnTo>
                    <a:pt x="184" y="245"/>
                  </a:lnTo>
                  <a:lnTo>
                    <a:pt x="178" y="239"/>
                  </a:lnTo>
                  <a:lnTo>
                    <a:pt x="175" y="232"/>
                  </a:lnTo>
                  <a:lnTo>
                    <a:pt x="175" y="229"/>
                  </a:lnTo>
                  <a:lnTo>
                    <a:pt x="175" y="226"/>
                  </a:lnTo>
                  <a:lnTo>
                    <a:pt x="172" y="223"/>
                  </a:lnTo>
                  <a:lnTo>
                    <a:pt x="169" y="220"/>
                  </a:lnTo>
                  <a:lnTo>
                    <a:pt x="166" y="220"/>
                  </a:lnTo>
                  <a:lnTo>
                    <a:pt x="166" y="220"/>
                  </a:lnTo>
                  <a:lnTo>
                    <a:pt x="166" y="217"/>
                  </a:lnTo>
                  <a:lnTo>
                    <a:pt x="163" y="214"/>
                  </a:lnTo>
                  <a:lnTo>
                    <a:pt x="163" y="217"/>
                  </a:lnTo>
                  <a:lnTo>
                    <a:pt x="157" y="214"/>
                  </a:lnTo>
                  <a:lnTo>
                    <a:pt x="151" y="214"/>
                  </a:lnTo>
                  <a:lnTo>
                    <a:pt x="145" y="208"/>
                  </a:lnTo>
                  <a:lnTo>
                    <a:pt x="142" y="208"/>
                  </a:lnTo>
                  <a:lnTo>
                    <a:pt x="142" y="208"/>
                  </a:lnTo>
                  <a:lnTo>
                    <a:pt x="139" y="208"/>
                  </a:lnTo>
                  <a:lnTo>
                    <a:pt x="136" y="205"/>
                  </a:lnTo>
                  <a:lnTo>
                    <a:pt x="130" y="202"/>
                  </a:lnTo>
                  <a:lnTo>
                    <a:pt x="118" y="199"/>
                  </a:lnTo>
                  <a:lnTo>
                    <a:pt x="115" y="199"/>
                  </a:lnTo>
                  <a:lnTo>
                    <a:pt x="115" y="199"/>
                  </a:lnTo>
                  <a:lnTo>
                    <a:pt x="109" y="199"/>
                  </a:lnTo>
                  <a:lnTo>
                    <a:pt x="100" y="199"/>
                  </a:lnTo>
                  <a:lnTo>
                    <a:pt x="82" y="196"/>
                  </a:lnTo>
                  <a:lnTo>
                    <a:pt x="79" y="193"/>
                  </a:lnTo>
                  <a:lnTo>
                    <a:pt x="76" y="187"/>
                  </a:lnTo>
                  <a:lnTo>
                    <a:pt x="73" y="184"/>
                  </a:lnTo>
                  <a:lnTo>
                    <a:pt x="73" y="181"/>
                  </a:lnTo>
                  <a:lnTo>
                    <a:pt x="76" y="181"/>
                  </a:lnTo>
                  <a:lnTo>
                    <a:pt x="79" y="178"/>
                  </a:lnTo>
                  <a:lnTo>
                    <a:pt x="79" y="175"/>
                  </a:lnTo>
                  <a:lnTo>
                    <a:pt x="76" y="172"/>
                  </a:lnTo>
                  <a:lnTo>
                    <a:pt x="76" y="166"/>
                  </a:lnTo>
                  <a:lnTo>
                    <a:pt x="76" y="166"/>
                  </a:lnTo>
                  <a:lnTo>
                    <a:pt x="76" y="160"/>
                  </a:lnTo>
                  <a:lnTo>
                    <a:pt x="76" y="157"/>
                  </a:lnTo>
                  <a:lnTo>
                    <a:pt x="73" y="154"/>
                  </a:lnTo>
                  <a:lnTo>
                    <a:pt x="70" y="154"/>
                  </a:lnTo>
                  <a:lnTo>
                    <a:pt x="67" y="151"/>
                  </a:lnTo>
                  <a:lnTo>
                    <a:pt x="67" y="148"/>
                  </a:lnTo>
                  <a:lnTo>
                    <a:pt x="64" y="145"/>
                  </a:lnTo>
                  <a:lnTo>
                    <a:pt x="61" y="142"/>
                  </a:lnTo>
                  <a:lnTo>
                    <a:pt x="61" y="139"/>
                  </a:lnTo>
                  <a:lnTo>
                    <a:pt x="61" y="136"/>
                  </a:lnTo>
                  <a:lnTo>
                    <a:pt x="57" y="133"/>
                  </a:lnTo>
                  <a:lnTo>
                    <a:pt x="54" y="133"/>
                  </a:lnTo>
                  <a:lnTo>
                    <a:pt x="51" y="130"/>
                  </a:lnTo>
                  <a:lnTo>
                    <a:pt x="48" y="130"/>
                  </a:lnTo>
                  <a:lnTo>
                    <a:pt x="45" y="130"/>
                  </a:lnTo>
                  <a:lnTo>
                    <a:pt x="45" y="130"/>
                  </a:lnTo>
                  <a:lnTo>
                    <a:pt x="42" y="130"/>
                  </a:lnTo>
                  <a:lnTo>
                    <a:pt x="39" y="130"/>
                  </a:lnTo>
                  <a:lnTo>
                    <a:pt x="36" y="127"/>
                  </a:lnTo>
                  <a:lnTo>
                    <a:pt x="36" y="127"/>
                  </a:lnTo>
                  <a:lnTo>
                    <a:pt x="33" y="127"/>
                  </a:lnTo>
                  <a:lnTo>
                    <a:pt x="30" y="127"/>
                  </a:lnTo>
                  <a:lnTo>
                    <a:pt x="27" y="130"/>
                  </a:lnTo>
                  <a:lnTo>
                    <a:pt x="27" y="130"/>
                  </a:lnTo>
                  <a:lnTo>
                    <a:pt x="24" y="130"/>
                  </a:lnTo>
                  <a:lnTo>
                    <a:pt x="21" y="130"/>
                  </a:lnTo>
                  <a:lnTo>
                    <a:pt x="21" y="127"/>
                  </a:lnTo>
                  <a:lnTo>
                    <a:pt x="21" y="124"/>
                  </a:lnTo>
                  <a:lnTo>
                    <a:pt x="18" y="121"/>
                  </a:lnTo>
                  <a:lnTo>
                    <a:pt x="15" y="118"/>
                  </a:lnTo>
                  <a:lnTo>
                    <a:pt x="12" y="115"/>
                  </a:lnTo>
                  <a:lnTo>
                    <a:pt x="9" y="115"/>
                  </a:lnTo>
                  <a:lnTo>
                    <a:pt x="6" y="112"/>
                  </a:lnTo>
                  <a:lnTo>
                    <a:pt x="6" y="112"/>
                  </a:lnTo>
                  <a:lnTo>
                    <a:pt x="6" y="109"/>
                  </a:lnTo>
                  <a:lnTo>
                    <a:pt x="6" y="106"/>
                  </a:lnTo>
                  <a:lnTo>
                    <a:pt x="3" y="106"/>
                  </a:lnTo>
                  <a:lnTo>
                    <a:pt x="3" y="109"/>
                  </a:lnTo>
                  <a:lnTo>
                    <a:pt x="3" y="109"/>
                  </a:lnTo>
                  <a:lnTo>
                    <a:pt x="0" y="106"/>
                  </a:lnTo>
                  <a:lnTo>
                    <a:pt x="0" y="106"/>
                  </a:lnTo>
                  <a:lnTo>
                    <a:pt x="0" y="100"/>
                  </a:lnTo>
                  <a:lnTo>
                    <a:pt x="0" y="96"/>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75" name="Freeform 1574"/>
            <p:cNvSpPr>
              <a:spLocks/>
            </p:cNvSpPr>
            <p:nvPr/>
          </p:nvSpPr>
          <p:spPr bwMode="auto">
            <a:xfrm>
              <a:off x="6816726" y="2886076"/>
              <a:ext cx="1139825" cy="604838"/>
            </a:xfrm>
            <a:custGeom>
              <a:avLst/>
              <a:gdLst>
                <a:gd name="T0" fmla="*/ 18 w 718"/>
                <a:gd name="T1" fmla="*/ 221 h 381"/>
                <a:gd name="T2" fmla="*/ 0 w 718"/>
                <a:gd name="T3" fmla="*/ 179 h 381"/>
                <a:gd name="T4" fmla="*/ 33 w 718"/>
                <a:gd name="T5" fmla="*/ 170 h 381"/>
                <a:gd name="T6" fmla="*/ 51 w 718"/>
                <a:gd name="T7" fmla="*/ 136 h 381"/>
                <a:gd name="T8" fmla="*/ 69 w 718"/>
                <a:gd name="T9" fmla="*/ 130 h 381"/>
                <a:gd name="T10" fmla="*/ 81 w 718"/>
                <a:gd name="T11" fmla="*/ 127 h 381"/>
                <a:gd name="T12" fmla="*/ 115 w 718"/>
                <a:gd name="T13" fmla="*/ 136 h 381"/>
                <a:gd name="T14" fmla="*/ 136 w 718"/>
                <a:gd name="T15" fmla="*/ 145 h 381"/>
                <a:gd name="T16" fmla="*/ 163 w 718"/>
                <a:gd name="T17" fmla="*/ 136 h 381"/>
                <a:gd name="T18" fmla="*/ 190 w 718"/>
                <a:gd name="T19" fmla="*/ 136 h 381"/>
                <a:gd name="T20" fmla="*/ 208 w 718"/>
                <a:gd name="T21" fmla="*/ 145 h 381"/>
                <a:gd name="T22" fmla="*/ 241 w 718"/>
                <a:gd name="T23" fmla="*/ 145 h 381"/>
                <a:gd name="T24" fmla="*/ 229 w 718"/>
                <a:gd name="T25" fmla="*/ 115 h 381"/>
                <a:gd name="T26" fmla="*/ 229 w 718"/>
                <a:gd name="T27" fmla="*/ 97 h 381"/>
                <a:gd name="T28" fmla="*/ 241 w 718"/>
                <a:gd name="T29" fmla="*/ 73 h 381"/>
                <a:gd name="T30" fmla="*/ 229 w 718"/>
                <a:gd name="T31" fmla="*/ 64 h 381"/>
                <a:gd name="T32" fmla="*/ 241 w 718"/>
                <a:gd name="T33" fmla="*/ 55 h 381"/>
                <a:gd name="T34" fmla="*/ 262 w 718"/>
                <a:gd name="T35" fmla="*/ 49 h 381"/>
                <a:gd name="T36" fmla="*/ 296 w 718"/>
                <a:gd name="T37" fmla="*/ 40 h 381"/>
                <a:gd name="T38" fmla="*/ 317 w 718"/>
                <a:gd name="T39" fmla="*/ 28 h 381"/>
                <a:gd name="T40" fmla="*/ 347 w 718"/>
                <a:gd name="T41" fmla="*/ 13 h 381"/>
                <a:gd name="T42" fmla="*/ 371 w 718"/>
                <a:gd name="T43" fmla="*/ 3 h 381"/>
                <a:gd name="T44" fmla="*/ 398 w 718"/>
                <a:gd name="T45" fmla="*/ 19 h 381"/>
                <a:gd name="T46" fmla="*/ 404 w 718"/>
                <a:gd name="T47" fmla="*/ 34 h 381"/>
                <a:gd name="T48" fmla="*/ 422 w 718"/>
                <a:gd name="T49" fmla="*/ 31 h 381"/>
                <a:gd name="T50" fmla="*/ 440 w 718"/>
                <a:gd name="T51" fmla="*/ 37 h 381"/>
                <a:gd name="T52" fmla="*/ 453 w 718"/>
                <a:gd name="T53" fmla="*/ 46 h 381"/>
                <a:gd name="T54" fmla="*/ 480 w 718"/>
                <a:gd name="T55" fmla="*/ 34 h 381"/>
                <a:gd name="T56" fmla="*/ 498 w 718"/>
                <a:gd name="T57" fmla="*/ 28 h 381"/>
                <a:gd name="T58" fmla="*/ 585 w 718"/>
                <a:gd name="T59" fmla="*/ 106 h 381"/>
                <a:gd name="T60" fmla="*/ 609 w 718"/>
                <a:gd name="T61" fmla="*/ 112 h 381"/>
                <a:gd name="T62" fmla="*/ 640 w 718"/>
                <a:gd name="T63" fmla="*/ 106 h 381"/>
                <a:gd name="T64" fmla="*/ 670 w 718"/>
                <a:gd name="T65" fmla="*/ 127 h 381"/>
                <a:gd name="T66" fmla="*/ 682 w 718"/>
                <a:gd name="T67" fmla="*/ 142 h 381"/>
                <a:gd name="T68" fmla="*/ 706 w 718"/>
                <a:gd name="T69" fmla="*/ 142 h 381"/>
                <a:gd name="T70" fmla="*/ 709 w 718"/>
                <a:gd name="T71" fmla="*/ 164 h 381"/>
                <a:gd name="T72" fmla="*/ 700 w 718"/>
                <a:gd name="T73" fmla="*/ 206 h 381"/>
                <a:gd name="T74" fmla="*/ 664 w 718"/>
                <a:gd name="T75" fmla="*/ 209 h 381"/>
                <a:gd name="T76" fmla="*/ 652 w 718"/>
                <a:gd name="T77" fmla="*/ 251 h 381"/>
                <a:gd name="T78" fmla="*/ 637 w 718"/>
                <a:gd name="T79" fmla="*/ 260 h 381"/>
                <a:gd name="T80" fmla="*/ 622 w 718"/>
                <a:gd name="T81" fmla="*/ 272 h 381"/>
                <a:gd name="T82" fmla="*/ 631 w 718"/>
                <a:gd name="T83" fmla="*/ 303 h 381"/>
                <a:gd name="T84" fmla="*/ 631 w 718"/>
                <a:gd name="T85" fmla="*/ 333 h 381"/>
                <a:gd name="T86" fmla="*/ 564 w 718"/>
                <a:gd name="T87" fmla="*/ 321 h 381"/>
                <a:gd name="T88" fmla="*/ 516 w 718"/>
                <a:gd name="T89" fmla="*/ 321 h 381"/>
                <a:gd name="T90" fmla="*/ 477 w 718"/>
                <a:gd name="T91" fmla="*/ 333 h 381"/>
                <a:gd name="T92" fmla="*/ 453 w 718"/>
                <a:gd name="T93" fmla="*/ 348 h 381"/>
                <a:gd name="T94" fmla="*/ 407 w 718"/>
                <a:gd name="T95" fmla="*/ 372 h 381"/>
                <a:gd name="T96" fmla="*/ 320 w 718"/>
                <a:gd name="T97" fmla="*/ 312 h 381"/>
                <a:gd name="T98" fmla="*/ 175 w 718"/>
                <a:gd name="T99" fmla="*/ 366 h 381"/>
                <a:gd name="T100" fmla="*/ 130 w 718"/>
                <a:gd name="T101" fmla="*/ 348 h 381"/>
                <a:gd name="T102" fmla="*/ 112 w 718"/>
                <a:gd name="T103" fmla="*/ 339 h 381"/>
                <a:gd name="T104" fmla="*/ 96 w 718"/>
                <a:gd name="T105" fmla="*/ 321 h 381"/>
                <a:gd name="T106" fmla="*/ 81 w 718"/>
                <a:gd name="T107" fmla="*/ 303 h 381"/>
                <a:gd name="T108" fmla="*/ 103 w 718"/>
                <a:gd name="T109" fmla="*/ 303 h 381"/>
                <a:gd name="T110" fmla="*/ 96 w 718"/>
                <a:gd name="T111" fmla="*/ 287 h 381"/>
                <a:gd name="T112" fmla="*/ 121 w 718"/>
                <a:gd name="T113" fmla="*/ 281 h 381"/>
                <a:gd name="T114" fmla="*/ 127 w 718"/>
                <a:gd name="T115" fmla="*/ 269 h 381"/>
                <a:gd name="T116" fmla="*/ 124 w 718"/>
                <a:gd name="T117" fmla="*/ 248 h 381"/>
                <a:gd name="T118" fmla="*/ 106 w 718"/>
                <a:gd name="T119" fmla="*/ 245 h 381"/>
                <a:gd name="T120" fmla="*/ 93 w 718"/>
                <a:gd name="T121" fmla="*/ 242 h 381"/>
                <a:gd name="T122" fmla="*/ 75 w 718"/>
                <a:gd name="T123" fmla="*/ 245 h 381"/>
                <a:gd name="T124" fmla="*/ 60 w 718"/>
                <a:gd name="T125" fmla="*/ 254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8" h="381">
                  <a:moveTo>
                    <a:pt x="54" y="254"/>
                  </a:moveTo>
                  <a:lnTo>
                    <a:pt x="48" y="251"/>
                  </a:lnTo>
                  <a:lnTo>
                    <a:pt x="45" y="254"/>
                  </a:lnTo>
                  <a:lnTo>
                    <a:pt x="39" y="248"/>
                  </a:lnTo>
                  <a:lnTo>
                    <a:pt x="39" y="245"/>
                  </a:lnTo>
                  <a:lnTo>
                    <a:pt x="45" y="245"/>
                  </a:lnTo>
                  <a:lnTo>
                    <a:pt x="39" y="233"/>
                  </a:lnTo>
                  <a:lnTo>
                    <a:pt x="30" y="224"/>
                  </a:lnTo>
                  <a:lnTo>
                    <a:pt x="18" y="221"/>
                  </a:lnTo>
                  <a:lnTo>
                    <a:pt x="15" y="224"/>
                  </a:lnTo>
                  <a:lnTo>
                    <a:pt x="9" y="218"/>
                  </a:lnTo>
                  <a:lnTo>
                    <a:pt x="9" y="218"/>
                  </a:lnTo>
                  <a:lnTo>
                    <a:pt x="6" y="212"/>
                  </a:lnTo>
                  <a:lnTo>
                    <a:pt x="0" y="209"/>
                  </a:lnTo>
                  <a:lnTo>
                    <a:pt x="3" y="203"/>
                  </a:lnTo>
                  <a:lnTo>
                    <a:pt x="3" y="191"/>
                  </a:lnTo>
                  <a:lnTo>
                    <a:pt x="0" y="188"/>
                  </a:lnTo>
                  <a:lnTo>
                    <a:pt x="0" y="179"/>
                  </a:lnTo>
                  <a:lnTo>
                    <a:pt x="3" y="176"/>
                  </a:lnTo>
                  <a:lnTo>
                    <a:pt x="9" y="170"/>
                  </a:lnTo>
                  <a:lnTo>
                    <a:pt x="9" y="164"/>
                  </a:lnTo>
                  <a:lnTo>
                    <a:pt x="12" y="161"/>
                  </a:lnTo>
                  <a:lnTo>
                    <a:pt x="21" y="170"/>
                  </a:lnTo>
                  <a:lnTo>
                    <a:pt x="24" y="173"/>
                  </a:lnTo>
                  <a:lnTo>
                    <a:pt x="27" y="179"/>
                  </a:lnTo>
                  <a:lnTo>
                    <a:pt x="33" y="176"/>
                  </a:lnTo>
                  <a:lnTo>
                    <a:pt x="33" y="170"/>
                  </a:lnTo>
                  <a:lnTo>
                    <a:pt x="36" y="170"/>
                  </a:lnTo>
                  <a:lnTo>
                    <a:pt x="33" y="155"/>
                  </a:lnTo>
                  <a:lnTo>
                    <a:pt x="36" y="155"/>
                  </a:lnTo>
                  <a:lnTo>
                    <a:pt x="42" y="155"/>
                  </a:lnTo>
                  <a:lnTo>
                    <a:pt x="42" y="148"/>
                  </a:lnTo>
                  <a:lnTo>
                    <a:pt x="42" y="145"/>
                  </a:lnTo>
                  <a:lnTo>
                    <a:pt x="42" y="142"/>
                  </a:lnTo>
                  <a:lnTo>
                    <a:pt x="48" y="136"/>
                  </a:lnTo>
                  <a:lnTo>
                    <a:pt x="51" y="136"/>
                  </a:lnTo>
                  <a:lnTo>
                    <a:pt x="51" y="133"/>
                  </a:lnTo>
                  <a:lnTo>
                    <a:pt x="54" y="130"/>
                  </a:lnTo>
                  <a:lnTo>
                    <a:pt x="60" y="130"/>
                  </a:lnTo>
                  <a:lnTo>
                    <a:pt x="60" y="127"/>
                  </a:lnTo>
                  <a:lnTo>
                    <a:pt x="57" y="124"/>
                  </a:lnTo>
                  <a:lnTo>
                    <a:pt x="60" y="121"/>
                  </a:lnTo>
                  <a:lnTo>
                    <a:pt x="66" y="124"/>
                  </a:lnTo>
                  <a:lnTo>
                    <a:pt x="69" y="127"/>
                  </a:lnTo>
                  <a:lnTo>
                    <a:pt x="69" y="130"/>
                  </a:lnTo>
                  <a:lnTo>
                    <a:pt x="66" y="133"/>
                  </a:lnTo>
                  <a:lnTo>
                    <a:pt x="69" y="133"/>
                  </a:lnTo>
                  <a:lnTo>
                    <a:pt x="72" y="133"/>
                  </a:lnTo>
                  <a:lnTo>
                    <a:pt x="72" y="130"/>
                  </a:lnTo>
                  <a:lnTo>
                    <a:pt x="75" y="127"/>
                  </a:lnTo>
                  <a:lnTo>
                    <a:pt x="75" y="130"/>
                  </a:lnTo>
                  <a:lnTo>
                    <a:pt x="78" y="127"/>
                  </a:lnTo>
                  <a:lnTo>
                    <a:pt x="78" y="127"/>
                  </a:lnTo>
                  <a:lnTo>
                    <a:pt x="81" y="127"/>
                  </a:lnTo>
                  <a:lnTo>
                    <a:pt x="87" y="124"/>
                  </a:lnTo>
                  <a:lnTo>
                    <a:pt x="90" y="124"/>
                  </a:lnTo>
                  <a:lnTo>
                    <a:pt x="90" y="127"/>
                  </a:lnTo>
                  <a:lnTo>
                    <a:pt x="96" y="130"/>
                  </a:lnTo>
                  <a:lnTo>
                    <a:pt x="103" y="130"/>
                  </a:lnTo>
                  <a:lnTo>
                    <a:pt x="106" y="130"/>
                  </a:lnTo>
                  <a:lnTo>
                    <a:pt x="109" y="133"/>
                  </a:lnTo>
                  <a:lnTo>
                    <a:pt x="109" y="133"/>
                  </a:lnTo>
                  <a:lnTo>
                    <a:pt x="115" y="136"/>
                  </a:lnTo>
                  <a:lnTo>
                    <a:pt x="118" y="136"/>
                  </a:lnTo>
                  <a:lnTo>
                    <a:pt x="121" y="139"/>
                  </a:lnTo>
                  <a:lnTo>
                    <a:pt x="127" y="145"/>
                  </a:lnTo>
                  <a:lnTo>
                    <a:pt x="130" y="145"/>
                  </a:lnTo>
                  <a:lnTo>
                    <a:pt x="130" y="148"/>
                  </a:lnTo>
                  <a:lnTo>
                    <a:pt x="130" y="152"/>
                  </a:lnTo>
                  <a:lnTo>
                    <a:pt x="133" y="152"/>
                  </a:lnTo>
                  <a:lnTo>
                    <a:pt x="136" y="148"/>
                  </a:lnTo>
                  <a:lnTo>
                    <a:pt x="136" y="145"/>
                  </a:lnTo>
                  <a:lnTo>
                    <a:pt x="139" y="142"/>
                  </a:lnTo>
                  <a:lnTo>
                    <a:pt x="142" y="145"/>
                  </a:lnTo>
                  <a:lnTo>
                    <a:pt x="148" y="145"/>
                  </a:lnTo>
                  <a:lnTo>
                    <a:pt x="151" y="152"/>
                  </a:lnTo>
                  <a:lnTo>
                    <a:pt x="154" y="152"/>
                  </a:lnTo>
                  <a:lnTo>
                    <a:pt x="160" y="148"/>
                  </a:lnTo>
                  <a:lnTo>
                    <a:pt x="160" y="142"/>
                  </a:lnTo>
                  <a:lnTo>
                    <a:pt x="163" y="139"/>
                  </a:lnTo>
                  <a:lnTo>
                    <a:pt x="163" y="136"/>
                  </a:lnTo>
                  <a:lnTo>
                    <a:pt x="166" y="136"/>
                  </a:lnTo>
                  <a:lnTo>
                    <a:pt x="169" y="139"/>
                  </a:lnTo>
                  <a:lnTo>
                    <a:pt x="169" y="136"/>
                  </a:lnTo>
                  <a:lnTo>
                    <a:pt x="175" y="136"/>
                  </a:lnTo>
                  <a:lnTo>
                    <a:pt x="181" y="139"/>
                  </a:lnTo>
                  <a:lnTo>
                    <a:pt x="181" y="142"/>
                  </a:lnTo>
                  <a:lnTo>
                    <a:pt x="187" y="142"/>
                  </a:lnTo>
                  <a:lnTo>
                    <a:pt x="187" y="136"/>
                  </a:lnTo>
                  <a:lnTo>
                    <a:pt x="190" y="136"/>
                  </a:lnTo>
                  <a:lnTo>
                    <a:pt x="193" y="136"/>
                  </a:lnTo>
                  <a:lnTo>
                    <a:pt x="196" y="133"/>
                  </a:lnTo>
                  <a:lnTo>
                    <a:pt x="199" y="136"/>
                  </a:lnTo>
                  <a:lnTo>
                    <a:pt x="202" y="136"/>
                  </a:lnTo>
                  <a:lnTo>
                    <a:pt x="202" y="139"/>
                  </a:lnTo>
                  <a:lnTo>
                    <a:pt x="199" y="142"/>
                  </a:lnTo>
                  <a:lnTo>
                    <a:pt x="202" y="145"/>
                  </a:lnTo>
                  <a:lnTo>
                    <a:pt x="205" y="148"/>
                  </a:lnTo>
                  <a:lnTo>
                    <a:pt x="208" y="145"/>
                  </a:lnTo>
                  <a:lnTo>
                    <a:pt x="208" y="148"/>
                  </a:lnTo>
                  <a:lnTo>
                    <a:pt x="214" y="148"/>
                  </a:lnTo>
                  <a:lnTo>
                    <a:pt x="223" y="152"/>
                  </a:lnTo>
                  <a:lnTo>
                    <a:pt x="226" y="152"/>
                  </a:lnTo>
                  <a:lnTo>
                    <a:pt x="229" y="145"/>
                  </a:lnTo>
                  <a:lnTo>
                    <a:pt x="229" y="142"/>
                  </a:lnTo>
                  <a:lnTo>
                    <a:pt x="229" y="139"/>
                  </a:lnTo>
                  <a:lnTo>
                    <a:pt x="235" y="145"/>
                  </a:lnTo>
                  <a:lnTo>
                    <a:pt x="241" y="145"/>
                  </a:lnTo>
                  <a:lnTo>
                    <a:pt x="247" y="142"/>
                  </a:lnTo>
                  <a:lnTo>
                    <a:pt x="250" y="139"/>
                  </a:lnTo>
                  <a:lnTo>
                    <a:pt x="247" y="124"/>
                  </a:lnTo>
                  <a:lnTo>
                    <a:pt x="247" y="124"/>
                  </a:lnTo>
                  <a:lnTo>
                    <a:pt x="241" y="124"/>
                  </a:lnTo>
                  <a:lnTo>
                    <a:pt x="238" y="121"/>
                  </a:lnTo>
                  <a:lnTo>
                    <a:pt x="238" y="118"/>
                  </a:lnTo>
                  <a:lnTo>
                    <a:pt x="232" y="118"/>
                  </a:lnTo>
                  <a:lnTo>
                    <a:pt x="229" y="115"/>
                  </a:lnTo>
                  <a:lnTo>
                    <a:pt x="226" y="115"/>
                  </a:lnTo>
                  <a:lnTo>
                    <a:pt x="226" y="112"/>
                  </a:lnTo>
                  <a:lnTo>
                    <a:pt x="223" y="109"/>
                  </a:lnTo>
                  <a:lnTo>
                    <a:pt x="223" y="109"/>
                  </a:lnTo>
                  <a:lnTo>
                    <a:pt x="229" y="109"/>
                  </a:lnTo>
                  <a:lnTo>
                    <a:pt x="229" y="103"/>
                  </a:lnTo>
                  <a:lnTo>
                    <a:pt x="232" y="100"/>
                  </a:lnTo>
                  <a:lnTo>
                    <a:pt x="229" y="97"/>
                  </a:lnTo>
                  <a:lnTo>
                    <a:pt x="229" y="97"/>
                  </a:lnTo>
                  <a:lnTo>
                    <a:pt x="226" y="91"/>
                  </a:lnTo>
                  <a:lnTo>
                    <a:pt x="232" y="85"/>
                  </a:lnTo>
                  <a:lnTo>
                    <a:pt x="235" y="82"/>
                  </a:lnTo>
                  <a:lnTo>
                    <a:pt x="244" y="82"/>
                  </a:lnTo>
                  <a:lnTo>
                    <a:pt x="247" y="82"/>
                  </a:lnTo>
                  <a:lnTo>
                    <a:pt x="250" y="79"/>
                  </a:lnTo>
                  <a:lnTo>
                    <a:pt x="250" y="76"/>
                  </a:lnTo>
                  <a:lnTo>
                    <a:pt x="244" y="76"/>
                  </a:lnTo>
                  <a:lnTo>
                    <a:pt x="241" y="73"/>
                  </a:lnTo>
                  <a:lnTo>
                    <a:pt x="241" y="73"/>
                  </a:lnTo>
                  <a:lnTo>
                    <a:pt x="238" y="73"/>
                  </a:lnTo>
                  <a:lnTo>
                    <a:pt x="232" y="73"/>
                  </a:lnTo>
                  <a:lnTo>
                    <a:pt x="229" y="73"/>
                  </a:lnTo>
                  <a:lnTo>
                    <a:pt x="229" y="70"/>
                  </a:lnTo>
                  <a:lnTo>
                    <a:pt x="229" y="70"/>
                  </a:lnTo>
                  <a:lnTo>
                    <a:pt x="235" y="67"/>
                  </a:lnTo>
                  <a:lnTo>
                    <a:pt x="232" y="64"/>
                  </a:lnTo>
                  <a:lnTo>
                    <a:pt x="229" y="64"/>
                  </a:lnTo>
                  <a:lnTo>
                    <a:pt x="226" y="64"/>
                  </a:lnTo>
                  <a:lnTo>
                    <a:pt x="226" y="61"/>
                  </a:lnTo>
                  <a:lnTo>
                    <a:pt x="226" y="58"/>
                  </a:lnTo>
                  <a:lnTo>
                    <a:pt x="226" y="55"/>
                  </a:lnTo>
                  <a:lnTo>
                    <a:pt x="229" y="55"/>
                  </a:lnTo>
                  <a:lnTo>
                    <a:pt x="232" y="55"/>
                  </a:lnTo>
                  <a:lnTo>
                    <a:pt x="235" y="55"/>
                  </a:lnTo>
                  <a:lnTo>
                    <a:pt x="235" y="55"/>
                  </a:lnTo>
                  <a:lnTo>
                    <a:pt x="241" y="55"/>
                  </a:lnTo>
                  <a:lnTo>
                    <a:pt x="244" y="58"/>
                  </a:lnTo>
                  <a:lnTo>
                    <a:pt x="244" y="55"/>
                  </a:lnTo>
                  <a:lnTo>
                    <a:pt x="244" y="55"/>
                  </a:lnTo>
                  <a:lnTo>
                    <a:pt x="250" y="52"/>
                  </a:lnTo>
                  <a:lnTo>
                    <a:pt x="253" y="52"/>
                  </a:lnTo>
                  <a:lnTo>
                    <a:pt x="253" y="55"/>
                  </a:lnTo>
                  <a:lnTo>
                    <a:pt x="256" y="52"/>
                  </a:lnTo>
                  <a:lnTo>
                    <a:pt x="256" y="49"/>
                  </a:lnTo>
                  <a:lnTo>
                    <a:pt x="262" y="49"/>
                  </a:lnTo>
                  <a:lnTo>
                    <a:pt x="268" y="49"/>
                  </a:lnTo>
                  <a:lnTo>
                    <a:pt x="271" y="46"/>
                  </a:lnTo>
                  <a:lnTo>
                    <a:pt x="278" y="46"/>
                  </a:lnTo>
                  <a:lnTo>
                    <a:pt x="278" y="43"/>
                  </a:lnTo>
                  <a:lnTo>
                    <a:pt x="284" y="40"/>
                  </a:lnTo>
                  <a:lnTo>
                    <a:pt x="290" y="40"/>
                  </a:lnTo>
                  <a:lnTo>
                    <a:pt x="293" y="37"/>
                  </a:lnTo>
                  <a:lnTo>
                    <a:pt x="293" y="37"/>
                  </a:lnTo>
                  <a:lnTo>
                    <a:pt x="296" y="40"/>
                  </a:lnTo>
                  <a:lnTo>
                    <a:pt x="299" y="37"/>
                  </a:lnTo>
                  <a:lnTo>
                    <a:pt x="299" y="34"/>
                  </a:lnTo>
                  <a:lnTo>
                    <a:pt x="299" y="31"/>
                  </a:lnTo>
                  <a:lnTo>
                    <a:pt x="305" y="31"/>
                  </a:lnTo>
                  <a:lnTo>
                    <a:pt x="305" y="28"/>
                  </a:lnTo>
                  <a:lnTo>
                    <a:pt x="308" y="28"/>
                  </a:lnTo>
                  <a:lnTo>
                    <a:pt x="311" y="28"/>
                  </a:lnTo>
                  <a:lnTo>
                    <a:pt x="311" y="31"/>
                  </a:lnTo>
                  <a:lnTo>
                    <a:pt x="317" y="28"/>
                  </a:lnTo>
                  <a:lnTo>
                    <a:pt x="320" y="25"/>
                  </a:lnTo>
                  <a:lnTo>
                    <a:pt x="329" y="22"/>
                  </a:lnTo>
                  <a:lnTo>
                    <a:pt x="329" y="22"/>
                  </a:lnTo>
                  <a:lnTo>
                    <a:pt x="332" y="19"/>
                  </a:lnTo>
                  <a:lnTo>
                    <a:pt x="335" y="19"/>
                  </a:lnTo>
                  <a:lnTo>
                    <a:pt x="338" y="16"/>
                  </a:lnTo>
                  <a:lnTo>
                    <a:pt x="341" y="16"/>
                  </a:lnTo>
                  <a:lnTo>
                    <a:pt x="347" y="16"/>
                  </a:lnTo>
                  <a:lnTo>
                    <a:pt x="347" y="13"/>
                  </a:lnTo>
                  <a:lnTo>
                    <a:pt x="344" y="10"/>
                  </a:lnTo>
                  <a:lnTo>
                    <a:pt x="347" y="6"/>
                  </a:lnTo>
                  <a:lnTo>
                    <a:pt x="350" y="6"/>
                  </a:lnTo>
                  <a:lnTo>
                    <a:pt x="353" y="3"/>
                  </a:lnTo>
                  <a:lnTo>
                    <a:pt x="356" y="0"/>
                  </a:lnTo>
                  <a:lnTo>
                    <a:pt x="359" y="3"/>
                  </a:lnTo>
                  <a:lnTo>
                    <a:pt x="362" y="0"/>
                  </a:lnTo>
                  <a:lnTo>
                    <a:pt x="365" y="3"/>
                  </a:lnTo>
                  <a:lnTo>
                    <a:pt x="371" y="3"/>
                  </a:lnTo>
                  <a:lnTo>
                    <a:pt x="374" y="6"/>
                  </a:lnTo>
                  <a:lnTo>
                    <a:pt x="380" y="6"/>
                  </a:lnTo>
                  <a:lnTo>
                    <a:pt x="383" y="3"/>
                  </a:lnTo>
                  <a:lnTo>
                    <a:pt x="389" y="3"/>
                  </a:lnTo>
                  <a:lnTo>
                    <a:pt x="389" y="10"/>
                  </a:lnTo>
                  <a:lnTo>
                    <a:pt x="392" y="10"/>
                  </a:lnTo>
                  <a:lnTo>
                    <a:pt x="392" y="13"/>
                  </a:lnTo>
                  <a:lnTo>
                    <a:pt x="395" y="19"/>
                  </a:lnTo>
                  <a:lnTo>
                    <a:pt x="398" y="19"/>
                  </a:lnTo>
                  <a:lnTo>
                    <a:pt x="398" y="22"/>
                  </a:lnTo>
                  <a:lnTo>
                    <a:pt x="398" y="25"/>
                  </a:lnTo>
                  <a:lnTo>
                    <a:pt x="398" y="28"/>
                  </a:lnTo>
                  <a:lnTo>
                    <a:pt x="398" y="28"/>
                  </a:lnTo>
                  <a:lnTo>
                    <a:pt x="395" y="31"/>
                  </a:lnTo>
                  <a:lnTo>
                    <a:pt x="395" y="34"/>
                  </a:lnTo>
                  <a:lnTo>
                    <a:pt x="398" y="34"/>
                  </a:lnTo>
                  <a:lnTo>
                    <a:pt x="401" y="34"/>
                  </a:lnTo>
                  <a:lnTo>
                    <a:pt x="404" y="34"/>
                  </a:lnTo>
                  <a:lnTo>
                    <a:pt x="407" y="34"/>
                  </a:lnTo>
                  <a:lnTo>
                    <a:pt x="407" y="31"/>
                  </a:lnTo>
                  <a:lnTo>
                    <a:pt x="410" y="31"/>
                  </a:lnTo>
                  <a:lnTo>
                    <a:pt x="413" y="34"/>
                  </a:lnTo>
                  <a:lnTo>
                    <a:pt x="413" y="34"/>
                  </a:lnTo>
                  <a:lnTo>
                    <a:pt x="413" y="31"/>
                  </a:lnTo>
                  <a:lnTo>
                    <a:pt x="413" y="28"/>
                  </a:lnTo>
                  <a:lnTo>
                    <a:pt x="413" y="25"/>
                  </a:lnTo>
                  <a:lnTo>
                    <a:pt x="422" y="31"/>
                  </a:lnTo>
                  <a:lnTo>
                    <a:pt x="422" y="37"/>
                  </a:lnTo>
                  <a:lnTo>
                    <a:pt x="425" y="43"/>
                  </a:lnTo>
                  <a:lnTo>
                    <a:pt x="425" y="40"/>
                  </a:lnTo>
                  <a:lnTo>
                    <a:pt x="428" y="40"/>
                  </a:lnTo>
                  <a:lnTo>
                    <a:pt x="428" y="37"/>
                  </a:lnTo>
                  <a:lnTo>
                    <a:pt x="425" y="34"/>
                  </a:lnTo>
                  <a:lnTo>
                    <a:pt x="431" y="34"/>
                  </a:lnTo>
                  <a:lnTo>
                    <a:pt x="437" y="37"/>
                  </a:lnTo>
                  <a:lnTo>
                    <a:pt x="440" y="37"/>
                  </a:lnTo>
                  <a:lnTo>
                    <a:pt x="444" y="37"/>
                  </a:lnTo>
                  <a:lnTo>
                    <a:pt x="444" y="37"/>
                  </a:lnTo>
                  <a:lnTo>
                    <a:pt x="444" y="40"/>
                  </a:lnTo>
                  <a:lnTo>
                    <a:pt x="440" y="43"/>
                  </a:lnTo>
                  <a:lnTo>
                    <a:pt x="440" y="46"/>
                  </a:lnTo>
                  <a:lnTo>
                    <a:pt x="444" y="52"/>
                  </a:lnTo>
                  <a:lnTo>
                    <a:pt x="447" y="52"/>
                  </a:lnTo>
                  <a:lnTo>
                    <a:pt x="450" y="49"/>
                  </a:lnTo>
                  <a:lnTo>
                    <a:pt x="453" y="46"/>
                  </a:lnTo>
                  <a:lnTo>
                    <a:pt x="462" y="49"/>
                  </a:lnTo>
                  <a:lnTo>
                    <a:pt x="462" y="49"/>
                  </a:lnTo>
                  <a:lnTo>
                    <a:pt x="465" y="49"/>
                  </a:lnTo>
                  <a:lnTo>
                    <a:pt x="465" y="43"/>
                  </a:lnTo>
                  <a:lnTo>
                    <a:pt x="468" y="43"/>
                  </a:lnTo>
                  <a:lnTo>
                    <a:pt x="474" y="43"/>
                  </a:lnTo>
                  <a:lnTo>
                    <a:pt x="477" y="40"/>
                  </a:lnTo>
                  <a:lnTo>
                    <a:pt x="477" y="37"/>
                  </a:lnTo>
                  <a:lnTo>
                    <a:pt x="480" y="34"/>
                  </a:lnTo>
                  <a:lnTo>
                    <a:pt x="480" y="31"/>
                  </a:lnTo>
                  <a:lnTo>
                    <a:pt x="486" y="28"/>
                  </a:lnTo>
                  <a:lnTo>
                    <a:pt x="489" y="25"/>
                  </a:lnTo>
                  <a:lnTo>
                    <a:pt x="492" y="22"/>
                  </a:lnTo>
                  <a:lnTo>
                    <a:pt x="495" y="22"/>
                  </a:lnTo>
                  <a:lnTo>
                    <a:pt x="501" y="19"/>
                  </a:lnTo>
                  <a:lnTo>
                    <a:pt x="501" y="22"/>
                  </a:lnTo>
                  <a:lnTo>
                    <a:pt x="501" y="25"/>
                  </a:lnTo>
                  <a:lnTo>
                    <a:pt x="498" y="28"/>
                  </a:lnTo>
                  <a:lnTo>
                    <a:pt x="495" y="28"/>
                  </a:lnTo>
                  <a:lnTo>
                    <a:pt x="498" y="31"/>
                  </a:lnTo>
                  <a:lnTo>
                    <a:pt x="531" y="58"/>
                  </a:lnTo>
                  <a:lnTo>
                    <a:pt x="579" y="115"/>
                  </a:lnTo>
                  <a:lnTo>
                    <a:pt x="582" y="115"/>
                  </a:lnTo>
                  <a:lnTo>
                    <a:pt x="585" y="112"/>
                  </a:lnTo>
                  <a:lnTo>
                    <a:pt x="585" y="109"/>
                  </a:lnTo>
                  <a:lnTo>
                    <a:pt x="585" y="109"/>
                  </a:lnTo>
                  <a:lnTo>
                    <a:pt x="585" y="106"/>
                  </a:lnTo>
                  <a:lnTo>
                    <a:pt x="588" y="103"/>
                  </a:lnTo>
                  <a:lnTo>
                    <a:pt x="594" y="106"/>
                  </a:lnTo>
                  <a:lnTo>
                    <a:pt x="594" y="109"/>
                  </a:lnTo>
                  <a:lnTo>
                    <a:pt x="594" y="112"/>
                  </a:lnTo>
                  <a:lnTo>
                    <a:pt x="597" y="112"/>
                  </a:lnTo>
                  <a:lnTo>
                    <a:pt x="600" y="115"/>
                  </a:lnTo>
                  <a:lnTo>
                    <a:pt x="603" y="115"/>
                  </a:lnTo>
                  <a:lnTo>
                    <a:pt x="606" y="115"/>
                  </a:lnTo>
                  <a:lnTo>
                    <a:pt x="609" y="112"/>
                  </a:lnTo>
                  <a:lnTo>
                    <a:pt x="616" y="115"/>
                  </a:lnTo>
                  <a:lnTo>
                    <a:pt x="619" y="115"/>
                  </a:lnTo>
                  <a:lnTo>
                    <a:pt x="622" y="115"/>
                  </a:lnTo>
                  <a:lnTo>
                    <a:pt x="625" y="112"/>
                  </a:lnTo>
                  <a:lnTo>
                    <a:pt x="628" y="112"/>
                  </a:lnTo>
                  <a:lnTo>
                    <a:pt x="625" y="109"/>
                  </a:lnTo>
                  <a:lnTo>
                    <a:pt x="625" y="109"/>
                  </a:lnTo>
                  <a:lnTo>
                    <a:pt x="634" y="106"/>
                  </a:lnTo>
                  <a:lnTo>
                    <a:pt x="640" y="106"/>
                  </a:lnTo>
                  <a:lnTo>
                    <a:pt x="646" y="109"/>
                  </a:lnTo>
                  <a:lnTo>
                    <a:pt x="652" y="112"/>
                  </a:lnTo>
                  <a:lnTo>
                    <a:pt x="655" y="118"/>
                  </a:lnTo>
                  <a:lnTo>
                    <a:pt x="655" y="121"/>
                  </a:lnTo>
                  <a:lnTo>
                    <a:pt x="658" y="121"/>
                  </a:lnTo>
                  <a:lnTo>
                    <a:pt x="661" y="124"/>
                  </a:lnTo>
                  <a:lnTo>
                    <a:pt x="667" y="127"/>
                  </a:lnTo>
                  <a:lnTo>
                    <a:pt x="667" y="127"/>
                  </a:lnTo>
                  <a:lnTo>
                    <a:pt x="670" y="127"/>
                  </a:lnTo>
                  <a:lnTo>
                    <a:pt x="670" y="130"/>
                  </a:lnTo>
                  <a:lnTo>
                    <a:pt x="670" y="133"/>
                  </a:lnTo>
                  <a:lnTo>
                    <a:pt x="670" y="136"/>
                  </a:lnTo>
                  <a:lnTo>
                    <a:pt x="670" y="136"/>
                  </a:lnTo>
                  <a:lnTo>
                    <a:pt x="673" y="139"/>
                  </a:lnTo>
                  <a:lnTo>
                    <a:pt x="673" y="139"/>
                  </a:lnTo>
                  <a:lnTo>
                    <a:pt x="676" y="139"/>
                  </a:lnTo>
                  <a:lnTo>
                    <a:pt x="679" y="142"/>
                  </a:lnTo>
                  <a:lnTo>
                    <a:pt x="682" y="142"/>
                  </a:lnTo>
                  <a:lnTo>
                    <a:pt x="682" y="142"/>
                  </a:lnTo>
                  <a:lnTo>
                    <a:pt x="685" y="139"/>
                  </a:lnTo>
                  <a:lnTo>
                    <a:pt x="694" y="139"/>
                  </a:lnTo>
                  <a:lnTo>
                    <a:pt x="700" y="139"/>
                  </a:lnTo>
                  <a:lnTo>
                    <a:pt x="700" y="133"/>
                  </a:lnTo>
                  <a:lnTo>
                    <a:pt x="703" y="133"/>
                  </a:lnTo>
                  <a:lnTo>
                    <a:pt x="706" y="133"/>
                  </a:lnTo>
                  <a:lnTo>
                    <a:pt x="706" y="139"/>
                  </a:lnTo>
                  <a:lnTo>
                    <a:pt x="706" y="142"/>
                  </a:lnTo>
                  <a:lnTo>
                    <a:pt x="709" y="142"/>
                  </a:lnTo>
                  <a:lnTo>
                    <a:pt x="712" y="145"/>
                  </a:lnTo>
                  <a:lnTo>
                    <a:pt x="718" y="148"/>
                  </a:lnTo>
                  <a:lnTo>
                    <a:pt x="718" y="148"/>
                  </a:lnTo>
                  <a:lnTo>
                    <a:pt x="715" y="155"/>
                  </a:lnTo>
                  <a:lnTo>
                    <a:pt x="712" y="155"/>
                  </a:lnTo>
                  <a:lnTo>
                    <a:pt x="709" y="161"/>
                  </a:lnTo>
                  <a:lnTo>
                    <a:pt x="709" y="164"/>
                  </a:lnTo>
                  <a:lnTo>
                    <a:pt x="709" y="164"/>
                  </a:lnTo>
                  <a:lnTo>
                    <a:pt x="706" y="170"/>
                  </a:lnTo>
                  <a:lnTo>
                    <a:pt x="700" y="173"/>
                  </a:lnTo>
                  <a:lnTo>
                    <a:pt x="697" y="173"/>
                  </a:lnTo>
                  <a:lnTo>
                    <a:pt x="697" y="179"/>
                  </a:lnTo>
                  <a:lnTo>
                    <a:pt x="697" y="185"/>
                  </a:lnTo>
                  <a:lnTo>
                    <a:pt x="700" y="194"/>
                  </a:lnTo>
                  <a:lnTo>
                    <a:pt x="706" y="200"/>
                  </a:lnTo>
                  <a:lnTo>
                    <a:pt x="703" y="200"/>
                  </a:lnTo>
                  <a:lnTo>
                    <a:pt x="700" y="206"/>
                  </a:lnTo>
                  <a:lnTo>
                    <a:pt x="694" y="209"/>
                  </a:lnTo>
                  <a:lnTo>
                    <a:pt x="691" y="212"/>
                  </a:lnTo>
                  <a:lnTo>
                    <a:pt x="688" y="212"/>
                  </a:lnTo>
                  <a:lnTo>
                    <a:pt x="688" y="212"/>
                  </a:lnTo>
                  <a:lnTo>
                    <a:pt x="685" y="209"/>
                  </a:lnTo>
                  <a:lnTo>
                    <a:pt x="682" y="209"/>
                  </a:lnTo>
                  <a:lnTo>
                    <a:pt x="676" y="212"/>
                  </a:lnTo>
                  <a:lnTo>
                    <a:pt x="670" y="212"/>
                  </a:lnTo>
                  <a:lnTo>
                    <a:pt x="664" y="209"/>
                  </a:lnTo>
                  <a:lnTo>
                    <a:pt x="658" y="209"/>
                  </a:lnTo>
                  <a:lnTo>
                    <a:pt x="658" y="209"/>
                  </a:lnTo>
                  <a:lnTo>
                    <a:pt x="655" y="218"/>
                  </a:lnTo>
                  <a:lnTo>
                    <a:pt x="655" y="221"/>
                  </a:lnTo>
                  <a:lnTo>
                    <a:pt x="652" y="227"/>
                  </a:lnTo>
                  <a:lnTo>
                    <a:pt x="652" y="236"/>
                  </a:lnTo>
                  <a:lnTo>
                    <a:pt x="652" y="245"/>
                  </a:lnTo>
                  <a:lnTo>
                    <a:pt x="652" y="248"/>
                  </a:lnTo>
                  <a:lnTo>
                    <a:pt x="652" y="251"/>
                  </a:lnTo>
                  <a:lnTo>
                    <a:pt x="658" y="251"/>
                  </a:lnTo>
                  <a:lnTo>
                    <a:pt x="655" y="257"/>
                  </a:lnTo>
                  <a:lnTo>
                    <a:pt x="655" y="260"/>
                  </a:lnTo>
                  <a:lnTo>
                    <a:pt x="652" y="260"/>
                  </a:lnTo>
                  <a:lnTo>
                    <a:pt x="652" y="260"/>
                  </a:lnTo>
                  <a:lnTo>
                    <a:pt x="649" y="260"/>
                  </a:lnTo>
                  <a:lnTo>
                    <a:pt x="646" y="257"/>
                  </a:lnTo>
                  <a:lnTo>
                    <a:pt x="643" y="260"/>
                  </a:lnTo>
                  <a:lnTo>
                    <a:pt x="637" y="260"/>
                  </a:lnTo>
                  <a:lnTo>
                    <a:pt x="631" y="263"/>
                  </a:lnTo>
                  <a:lnTo>
                    <a:pt x="625" y="263"/>
                  </a:lnTo>
                  <a:lnTo>
                    <a:pt x="622" y="263"/>
                  </a:lnTo>
                  <a:lnTo>
                    <a:pt x="619" y="263"/>
                  </a:lnTo>
                  <a:lnTo>
                    <a:pt x="616" y="266"/>
                  </a:lnTo>
                  <a:lnTo>
                    <a:pt x="612" y="269"/>
                  </a:lnTo>
                  <a:lnTo>
                    <a:pt x="612" y="269"/>
                  </a:lnTo>
                  <a:lnTo>
                    <a:pt x="616" y="272"/>
                  </a:lnTo>
                  <a:lnTo>
                    <a:pt x="622" y="272"/>
                  </a:lnTo>
                  <a:lnTo>
                    <a:pt x="625" y="272"/>
                  </a:lnTo>
                  <a:lnTo>
                    <a:pt x="625" y="275"/>
                  </a:lnTo>
                  <a:lnTo>
                    <a:pt x="622" y="278"/>
                  </a:lnTo>
                  <a:lnTo>
                    <a:pt x="625" y="284"/>
                  </a:lnTo>
                  <a:lnTo>
                    <a:pt x="625" y="287"/>
                  </a:lnTo>
                  <a:lnTo>
                    <a:pt x="628" y="287"/>
                  </a:lnTo>
                  <a:lnTo>
                    <a:pt x="628" y="294"/>
                  </a:lnTo>
                  <a:lnTo>
                    <a:pt x="631" y="300"/>
                  </a:lnTo>
                  <a:lnTo>
                    <a:pt x="631" y="303"/>
                  </a:lnTo>
                  <a:lnTo>
                    <a:pt x="637" y="306"/>
                  </a:lnTo>
                  <a:lnTo>
                    <a:pt x="637" y="312"/>
                  </a:lnTo>
                  <a:lnTo>
                    <a:pt x="634" y="315"/>
                  </a:lnTo>
                  <a:lnTo>
                    <a:pt x="634" y="318"/>
                  </a:lnTo>
                  <a:lnTo>
                    <a:pt x="637" y="321"/>
                  </a:lnTo>
                  <a:lnTo>
                    <a:pt x="634" y="324"/>
                  </a:lnTo>
                  <a:lnTo>
                    <a:pt x="634" y="324"/>
                  </a:lnTo>
                  <a:lnTo>
                    <a:pt x="631" y="327"/>
                  </a:lnTo>
                  <a:lnTo>
                    <a:pt x="631" y="333"/>
                  </a:lnTo>
                  <a:lnTo>
                    <a:pt x="628" y="333"/>
                  </a:lnTo>
                  <a:lnTo>
                    <a:pt x="619" y="333"/>
                  </a:lnTo>
                  <a:lnTo>
                    <a:pt x="609" y="324"/>
                  </a:lnTo>
                  <a:lnTo>
                    <a:pt x="606" y="324"/>
                  </a:lnTo>
                  <a:lnTo>
                    <a:pt x="600" y="321"/>
                  </a:lnTo>
                  <a:lnTo>
                    <a:pt x="588" y="321"/>
                  </a:lnTo>
                  <a:lnTo>
                    <a:pt x="582" y="321"/>
                  </a:lnTo>
                  <a:lnTo>
                    <a:pt x="573" y="318"/>
                  </a:lnTo>
                  <a:lnTo>
                    <a:pt x="564" y="321"/>
                  </a:lnTo>
                  <a:lnTo>
                    <a:pt x="558" y="321"/>
                  </a:lnTo>
                  <a:lnTo>
                    <a:pt x="555" y="321"/>
                  </a:lnTo>
                  <a:lnTo>
                    <a:pt x="552" y="324"/>
                  </a:lnTo>
                  <a:lnTo>
                    <a:pt x="546" y="324"/>
                  </a:lnTo>
                  <a:lnTo>
                    <a:pt x="537" y="324"/>
                  </a:lnTo>
                  <a:lnTo>
                    <a:pt x="528" y="321"/>
                  </a:lnTo>
                  <a:lnTo>
                    <a:pt x="525" y="321"/>
                  </a:lnTo>
                  <a:lnTo>
                    <a:pt x="519" y="321"/>
                  </a:lnTo>
                  <a:lnTo>
                    <a:pt x="516" y="321"/>
                  </a:lnTo>
                  <a:lnTo>
                    <a:pt x="513" y="321"/>
                  </a:lnTo>
                  <a:lnTo>
                    <a:pt x="510" y="321"/>
                  </a:lnTo>
                  <a:lnTo>
                    <a:pt x="507" y="321"/>
                  </a:lnTo>
                  <a:lnTo>
                    <a:pt x="507" y="324"/>
                  </a:lnTo>
                  <a:lnTo>
                    <a:pt x="510" y="330"/>
                  </a:lnTo>
                  <a:lnTo>
                    <a:pt x="510" y="333"/>
                  </a:lnTo>
                  <a:lnTo>
                    <a:pt x="504" y="336"/>
                  </a:lnTo>
                  <a:lnTo>
                    <a:pt x="492" y="336"/>
                  </a:lnTo>
                  <a:lnTo>
                    <a:pt x="477" y="333"/>
                  </a:lnTo>
                  <a:lnTo>
                    <a:pt x="474" y="333"/>
                  </a:lnTo>
                  <a:lnTo>
                    <a:pt x="468" y="333"/>
                  </a:lnTo>
                  <a:lnTo>
                    <a:pt x="465" y="336"/>
                  </a:lnTo>
                  <a:lnTo>
                    <a:pt x="465" y="339"/>
                  </a:lnTo>
                  <a:lnTo>
                    <a:pt x="462" y="339"/>
                  </a:lnTo>
                  <a:lnTo>
                    <a:pt x="462" y="342"/>
                  </a:lnTo>
                  <a:lnTo>
                    <a:pt x="459" y="342"/>
                  </a:lnTo>
                  <a:lnTo>
                    <a:pt x="456" y="348"/>
                  </a:lnTo>
                  <a:lnTo>
                    <a:pt x="453" y="348"/>
                  </a:lnTo>
                  <a:lnTo>
                    <a:pt x="444" y="357"/>
                  </a:lnTo>
                  <a:lnTo>
                    <a:pt x="444" y="363"/>
                  </a:lnTo>
                  <a:lnTo>
                    <a:pt x="440" y="366"/>
                  </a:lnTo>
                  <a:lnTo>
                    <a:pt x="437" y="372"/>
                  </a:lnTo>
                  <a:lnTo>
                    <a:pt x="428" y="378"/>
                  </a:lnTo>
                  <a:lnTo>
                    <a:pt x="425" y="378"/>
                  </a:lnTo>
                  <a:lnTo>
                    <a:pt x="419" y="372"/>
                  </a:lnTo>
                  <a:lnTo>
                    <a:pt x="410" y="372"/>
                  </a:lnTo>
                  <a:lnTo>
                    <a:pt x="407" y="372"/>
                  </a:lnTo>
                  <a:lnTo>
                    <a:pt x="398" y="378"/>
                  </a:lnTo>
                  <a:lnTo>
                    <a:pt x="392" y="378"/>
                  </a:lnTo>
                  <a:lnTo>
                    <a:pt x="386" y="357"/>
                  </a:lnTo>
                  <a:lnTo>
                    <a:pt x="371" y="354"/>
                  </a:lnTo>
                  <a:lnTo>
                    <a:pt x="371" y="327"/>
                  </a:lnTo>
                  <a:lnTo>
                    <a:pt x="365" y="330"/>
                  </a:lnTo>
                  <a:lnTo>
                    <a:pt x="359" y="318"/>
                  </a:lnTo>
                  <a:lnTo>
                    <a:pt x="350" y="312"/>
                  </a:lnTo>
                  <a:lnTo>
                    <a:pt x="320" y="312"/>
                  </a:lnTo>
                  <a:lnTo>
                    <a:pt x="293" y="315"/>
                  </a:lnTo>
                  <a:lnTo>
                    <a:pt x="275" y="303"/>
                  </a:lnTo>
                  <a:lnTo>
                    <a:pt x="262" y="300"/>
                  </a:lnTo>
                  <a:lnTo>
                    <a:pt x="232" y="278"/>
                  </a:lnTo>
                  <a:lnTo>
                    <a:pt x="184" y="287"/>
                  </a:lnTo>
                  <a:lnTo>
                    <a:pt x="199" y="378"/>
                  </a:lnTo>
                  <a:lnTo>
                    <a:pt x="196" y="378"/>
                  </a:lnTo>
                  <a:lnTo>
                    <a:pt x="190" y="381"/>
                  </a:lnTo>
                  <a:lnTo>
                    <a:pt x="175" y="366"/>
                  </a:lnTo>
                  <a:lnTo>
                    <a:pt x="163" y="357"/>
                  </a:lnTo>
                  <a:lnTo>
                    <a:pt x="151" y="357"/>
                  </a:lnTo>
                  <a:lnTo>
                    <a:pt x="142" y="360"/>
                  </a:lnTo>
                  <a:lnTo>
                    <a:pt x="130" y="369"/>
                  </a:lnTo>
                  <a:lnTo>
                    <a:pt x="130" y="366"/>
                  </a:lnTo>
                  <a:lnTo>
                    <a:pt x="127" y="360"/>
                  </a:lnTo>
                  <a:lnTo>
                    <a:pt x="130" y="354"/>
                  </a:lnTo>
                  <a:lnTo>
                    <a:pt x="130" y="351"/>
                  </a:lnTo>
                  <a:lnTo>
                    <a:pt x="130" y="348"/>
                  </a:lnTo>
                  <a:lnTo>
                    <a:pt x="133" y="348"/>
                  </a:lnTo>
                  <a:lnTo>
                    <a:pt x="130" y="345"/>
                  </a:lnTo>
                  <a:lnTo>
                    <a:pt x="127" y="345"/>
                  </a:lnTo>
                  <a:lnTo>
                    <a:pt x="124" y="345"/>
                  </a:lnTo>
                  <a:lnTo>
                    <a:pt x="121" y="345"/>
                  </a:lnTo>
                  <a:lnTo>
                    <a:pt x="118" y="345"/>
                  </a:lnTo>
                  <a:lnTo>
                    <a:pt x="115" y="345"/>
                  </a:lnTo>
                  <a:lnTo>
                    <a:pt x="115" y="342"/>
                  </a:lnTo>
                  <a:lnTo>
                    <a:pt x="112" y="339"/>
                  </a:lnTo>
                  <a:lnTo>
                    <a:pt x="112" y="336"/>
                  </a:lnTo>
                  <a:lnTo>
                    <a:pt x="109" y="336"/>
                  </a:lnTo>
                  <a:lnTo>
                    <a:pt x="109" y="336"/>
                  </a:lnTo>
                  <a:lnTo>
                    <a:pt x="103" y="339"/>
                  </a:lnTo>
                  <a:lnTo>
                    <a:pt x="103" y="339"/>
                  </a:lnTo>
                  <a:lnTo>
                    <a:pt x="103" y="333"/>
                  </a:lnTo>
                  <a:lnTo>
                    <a:pt x="103" y="330"/>
                  </a:lnTo>
                  <a:lnTo>
                    <a:pt x="96" y="324"/>
                  </a:lnTo>
                  <a:lnTo>
                    <a:pt x="96" y="321"/>
                  </a:lnTo>
                  <a:lnTo>
                    <a:pt x="93" y="321"/>
                  </a:lnTo>
                  <a:lnTo>
                    <a:pt x="93" y="315"/>
                  </a:lnTo>
                  <a:lnTo>
                    <a:pt x="90" y="315"/>
                  </a:lnTo>
                  <a:lnTo>
                    <a:pt x="90" y="312"/>
                  </a:lnTo>
                  <a:lnTo>
                    <a:pt x="87" y="312"/>
                  </a:lnTo>
                  <a:lnTo>
                    <a:pt x="84" y="312"/>
                  </a:lnTo>
                  <a:lnTo>
                    <a:pt x="81" y="309"/>
                  </a:lnTo>
                  <a:lnTo>
                    <a:pt x="81" y="306"/>
                  </a:lnTo>
                  <a:lnTo>
                    <a:pt x="81" y="303"/>
                  </a:lnTo>
                  <a:lnTo>
                    <a:pt x="84" y="306"/>
                  </a:lnTo>
                  <a:lnTo>
                    <a:pt x="90" y="303"/>
                  </a:lnTo>
                  <a:lnTo>
                    <a:pt x="90" y="306"/>
                  </a:lnTo>
                  <a:lnTo>
                    <a:pt x="93" y="306"/>
                  </a:lnTo>
                  <a:lnTo>
                    <a:pt x="96" y="306"/>
                  </a:lnTo>
                  <a:lnTo>
                    <a:pt x="96" y="303"/>
                  </a:lnTo>
                  <a:lnTo>
                    <a:pt x="99" y="303"/>
                  </a:lnTo>
                  <a:lnTo>
                    <a:pt x="103" y="306"/>
                  </a:lnTo>
                  <a:lnTo>
                    <a:pt x="103" y="303"/>
                  </a:lnTo>
                  <a:lnTo>
                    <a:pt x="103" y="303"/>
                  </a:lnTo>
                  <a:lnTo>
                    <a:pt x="99" y="303"/>
                  </a:lnTo>
                  <a:lnTo>
                    <a:pt x="96" y="300"/>
                  </a:lnTo>
                  <a:lnTo>
                    <a:pt x="96" y="300"/>
                  </a:lnTo>
                  <a:lnTo>
                    <a:pt x="93" y="294"/>
                  </a:lnTo>
                  <a:lnTo>
                    <a:pt x="93" y="291"/>
                  </a:lnTo>
                  <a:lnTo>
                    <a:pt x="96" y="291"/>
                  </a:lnTo>
                  <a:lnTo>
                    <a:pt x="96" y="287"/>
                  </a:lnTo>
                  <a:lnTo>
                    <a:pt x="96" y="287"/>
                  </a:lnTo>
                  <a:lnTo>
                    <a:pt x="96" y="284"/>
                  </a:lnTo>
                  <a:lnTo>
                    <a:pt x="103" y="281"/>
                  </a:lnTo>
                  <a:lnTo>
                    <a:pt x="106" y="281"/>
                  </a:lnTo>
                  <a:lnTo>
                    <a:pt x="109" y="281"/>
                  </a:lnTo>
                  <a:lnTo>
                    <a:pt x="112" y="281"/>
                  </a:lnTo>
                  <a:lnTo>
                    <a:pt x="115" y="281"/>
                  </a:lnTo>
                  <a:lnTo>
                    <a:pt x="118" y="281"/>
                  </a:lnTo>
                  <a:lnTo>
                    <a:pt x="118" y="281"/>
                  </a:lnTo>
                  <a:lnTo>
                    <a:pt x="121" y="281"/>
                  </a:lnTo>
                  <a:lnTo>
                    <a:pt x="124" y="284"/>
                  </a:lnTo>
                  <a:lnTo>
                    <a:pt x="127" y="284"/>
                  </a:lnTo>
                  <a:lnTo>
                    <a:pt x="130" y="284"/>
                  </a:lnTo>
                  <a:lnTo>
                    <a:pt x="130" y="281"/>
                  </a:lnTo>
                  <a:lnTo>
                    <a:pt x="130" y="281"/>
                  </a:lnTo>
                  <a:lnTo>
                    <a:pt x="124" y="278"/>
                  </a:lnTo>
                  <a:lnTo>
                    <a:pt x="124" y="275"/>
                  </a:lnTo>
                  <a:lnTo>
                    <a:pt x="124" y="269"/>
                  </a:lnTo>
                  <a:lnTo>
                    <a:pt x="127" y="269"/>
                  </a:lnTo>
                  <a:lnTo>
                    <a:pt x="127" y="266"/>
                  </a:lnTo>
                  <a:lnTo>
                    <a:pt x="127" y="266"/>
                  </a:lnTo>
                  <a:lnTo>
                    <a:pt x="124" y="263"/>
                  </a:lnTo>
                  <a:lnTo>
                    <a:pt x="124" y="263"/>
                  </a:lnTo>
                  <a:lnTo>
                    <a:pt x="127" y="260"/>
                  </a:lnTo>
                  <a:lnTo>
                    <a:pt x="127" y="257"/>
                  </a:lnTo>
                  <a:lnTo>
                    <a:pt x="124" y="254"/>
                  </a:lnTo>
                  <a:lnTo>
                    <a:pt x="124" y="251"/>
                  </a:lnTo>
                  <a:lnTo>
                    <a:pt x="124" y="248"/>
                  </a:lnTo>
                  <a:lnTo>
                    <a:pt x="124" y="248"/>
                  </a:lnTo>
                  <a:lnTo>
                    <a:pt x="121" y="248"/>
                  </a:lnTo>
                  <a:lnTo>
                    <a:pt x="121" y="245"/>
                  </a:lnTo>
                  <a:lnTo>
                    <a:pt x="121" y="242"/>
                  </a:lnTo>
                  <a:lnTo>
                    <a:pt x="112" y="242"/>
                  </a:lnTo>
                  <a:lnTo>
                    <a:pt x="112" y="242"/>
                  </a:lnTo>
                  <a:lnTo>
                    <a:pt x="109" y="242"/>
                  </a:lnTo>
                  <a:lnTo>
                    <a:pt x="109" y="245"/>
                  </a:lnTo>
                  <a:lnTo>
                    <a:pt x="106" y="245"/>
                  </a:lnTo>
                  <a:lnTo>
                    <a:pt x="106" y="248"/>
                  </a:lnTo>
                  <a:lnTo>
                    <a:pt x="103" y="248"/>
                  </a:lnTo>
                  <a:lnTo>
                    <a:pt x="99" y="248"/>
                  </a:lnTo>
                  <a:lnTo>
                    <a:pt x="99" y="245"/>
                  </a:lnTo>
                  <a:lnTo>
                    <a:pt x="99" y="245"/>
                  </a:lnTo>
                  <a:lnTo>
                    <a:pt x="96" y="248"/>
                  </a:lnTo>
                  <a:lnTo>
                    <a:pt x="96" y="245"/>
                  </a:lnTo>
                  <a:lnTo>
                    <a:pt x="96" y="242"/>
                  </a:lnTo>
                  <a:lnTo>
                    <a:pt x="93" y="242"/>
                  </a:lnTo>
                  <a:lnTo>
                    <a:pt x="93" y="242"/>
                  </a:lnTo>
                  <a:lnTo>
                    <a:pt x="90" y="242"/>
                  </a:lnTo>
                  <a:lnTo>
                    <a:pt x="87" y="242"/>
                  </a:lnTo>
                  <a:lnTo>
                    <a:pt x="84" y="242"/>
                  </a:lnTo>
                  <a:lnTo>
                    <a:pt x="81" y="242"/>
                  </a:lnTo>
                  <a:lnTo>
                    <a:pt x="81" y="245"/>
                  </a:lnTo>
                  <a:lnTo>
                    <a:pt x="78" y="248"/>
                  </a:lnTo>
                  <a:lnTo>
                    <a:pt x="78" y="245"/>
                  </a:lnTo>
                  <a:lnTo>
                    <a:pt x="75" y="245"/>
                  </a:lnTo>
                  <a:lnTo>
                    <a:pt x="75" y="248"/>
                  </a:lnTo>
                  <a:lnTo>
                    <a:pt x="72" y="248"/>
                  </a:lnTo>
                  <a:lnTo>
                    <a:pt x="69" y="251"/>
                  </a:lnTo>
                  <a:lnTo>
                    <a:pt x="66" y="254"/>
                  </a:lnTo>
                  <a:lnTo>
                    <a:pt x="66" y="254"/>
                  </a:lnTo>
                  <a:lnTo>
                    <a:pt x="66" y="254"/>
                  </a:lnTo>
                  <a:lnTo>
                    <a:pt x="63" y="257"/>
                  </a:lnTo>
                  <a:lnTo>
                    <a:pt x="63" y="254"/>
                  </a:lnTo>
                  <a:lnTo>
                    <a:pt x="60" y="254"/>
                  </a:lnTo>
                  <a:lnTo>
                    <a:pt x="60" y="257"/>
                  </a:lnTo>
                  <a:lnTo>
                    <a:pt x="57" y="257"/>
                  </a:lnTo>
                  <a:lnTo>
                    <a:pt x="54" y="254"/>
                  </a:lnTo>
                  <a:lnTo>
                    <a:pt x="54" y="254"/>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76" name="Freeform 1575"/>
            <p:cNvSpPr>
              <a:spLocks/>
            </p:cNvSpPr>
            <p:nvPr/>
          </p:nvSpPr>
          <p:spPr bwMode="auto">
            <a:xfrm>
              <a:off x="7108826" y="3327401"/>
              <a:ext cx="484188" cy="303213"/>
            </a:xfrm>
            <a:custGeom>
              <a:avLst/>
              <a:gdLst>
                <a:gd name="T0" fmla="*/ 241 w 305"/>
                <a:gd name="T1" fmla="*/ 179 h 191"/>
                <a:gd name="T2" fmla="*/ 247 w 305"/>
                <a:gd name="T3" fmla="*/ 167 h 191"/>
                <a:gd name="T4" fmla="*/ 244 w 305"/>
                <a:gd name="T5" fmla="*/ 161 h 191"/>
                <a:gd name="T6" fmla="*/ 244 w 305"/>
                <a:gd name="T7" fmla="*/ 152 h 191"/>
                <a:gd name="T8" fmla="*/ 238 w 305"/>
                <a:gd name="T9" fmla="*/ 145 h 191"/>
                <a:gd name="T10" fmla="*/ 229 w 305"/>
                <a:gd name="T11" fmla="*/ 142 h 191"/>
                <a:gd name="T12" fmla="*/ 232 w 305"/>
                <a:gd name="T13" fmla="*/ 133 h 191"/>
                <a:gd name="T14" fmla="*/ 244 w 305"/>
                <a:gd name="T15" fmla="*/ 133 h 191"/>
                <a:gd name="T16" fmla="*/ 253 w 305"/>
                <a:gd name="T17" fmla="*/ 124 h 191"/>
                <a:gd name="T18" fmla="*/ 250 w 305"/>
                <a:gd name="T19" fmla="*/ 121 h 191"/>
                <a:gd name="T20" fmla="*/ 266 w 305"/>
                <a:gd name="T21" fmla="*/ 115 h 191"/>
                <a:gd name="T22" fmla="*/ 260 w 305"/>
                <a:gd name="T23" fmla="*/ 109 h 191"/>
                <a:gd name="T24" fmla="*/ 263 w 305"/>
                <a:gd name="T25" fmla="*/ 103 h 191"/>
                <a:gd name="T26" fmla="*/ 272 w 305"/>
                <a:gd name="T27" fmla="*/ 100 h 191"/>
                <a:gd name="T28" fmla="*/ 284 w 305"/>
                <a:gd name="T29" fmla="*/ 97 h 191"/>
                <a:gd name="T30" fmla="*/ 293 w 305"/>
                <a:gd name="T31" fmla="*/ 100 h 191"/>
                <a:gd name="T32" fmla="*/ 305 w 305"/>
                <a:gd name="T33" fmla="*/ 94 h 191"/>
                <a:gd name="T34" fmla="*/ 296 w 305"/>
                <a:gd name="T35" fmla="*/ 82 h 191"/>
                <a:gd name="T36" fmla="*/ 293 w 305"/>
                <a:gd name="T37" fmla="*/ 88 h 191"/>
                <a:gd name="T38" fmla="*/ 287 w 305"/>
                <a:gd name="T39" fmla="*/ 91 h 191"/>
                <a:gd name="T40" fmla="*/ 275 w 305"/>
                <a:gd name="T41" fmla="*/ 85 h 191"/>
                <a:gd name="T42" fmla="*/ 272 w 305"/>
                <a:gd name="T43" fmla="*/ 76 h 191"/>
                <a:gd name="T44" fmla="*/ 278 w 305"/>
                <a:gd name="T45" fmla="*/ 64 h 191"/>
                <a:gd name="T46" fmla="*/ 272 w 305"/>
                <a:gd name="T47" fmla="*/ 70 h 191"/>
                <a:gd name="T48" fmla="*/ 260 w 305"/>
                <a:gd name="T49" fmla="*/ 79 h 191"/>
                <a:gd name="T50" fmla="*/ 256 w 305"/>
                <a:gd name="T51" fmla="*/ 88 h 191"/>
                <a:gd name="T52" fmla="*/ 244 w 305"/>
                <a:gd name="T53" fmla="*/ 100 h 191"/>
                <a:gd name="T54" fmla="*/ 235 w 305"/>
                <a:gd name="T55" fmla="*/ 94 h 191"/>
                <a:gd name="T56" fmla="*/ 223 w 305"/>
                <a:gd name="T57" fmla="*/ 94 h 191"/>
                <a:gd name="T58" fmla="*/ 208 w 305"/>
                <a:gd name="T59" fmla="*/ 100 h 191"/>
                <a:gd name="T60" fmla="*/ 187 w 305"/>
                <a:gd name="T61" fmla="*/ 76 h 191"/>
                <a:gd name="T62" fmla="*/ 181 w 305"/>
                <a:gd name="T63" fmla="*/ 52 h 191"/>
                <a:gd name="T64" fmla="*/ 166 w 305"/>
                <a:gd name="T65" fmla="*/ 34 h 191"/>
                <a:gd name="T66" fmla="*/ 109 w 305"/>
                <a:gd name="T67" fmla="*/ 37 h 191"/>
                <a:gd name="T68" fmla="*/ 78 w 305"/>
                <a:gd name="T69" fmla="*/ 22 h 191"/>
                <a:gd name="T70" fmla="*/ 0 w 305"/>
                <a:gd name="T71" fmla="*/ 9 h 191"/>
                <a:gd name="T72" fmla="*/ 24 w 305"/>
                <a:gd name="T73" fmla="*/ 100 h 191"/>
                <a:gd name="T74" fmla="*/ 33 w 305"/>
                <a:gd name="T75" fmla="*/ 97 h 191"/>
                <a:gd name="T76" fmla="*/ 30 w 305"/>
                <a:gd name="T77" fmla="*/ 85 h 191"/>
                <a:gd name="T78" fmla="*/ 39 w 305"/>
                <a:gd name="T79" fmla="*/ 76 h 191"/>
                <a:gd name="T80" fmla="*/ 45 w 305"/>
                <a:gd name="T81" fmla="*/ 70 h 191"/>
                <a:gd name="T82" fmla="*/ 54 w 305"/>
                <a:gd name="T83" fmla="*/ 70 h 191"/>
                <a:gd name="T84" fmla="*/ 57 w 305"/>
                <a:gd name="T85" fmla="*/ 67 h 191"/>
                <a:gd name="T86" fmla="*/ 81 w 305"/>
                <a:gd name="T87" fmla="*/ 79 h 191"/>
                <a:gd name="T88" fmla="*/ 97 w 305"/>
                <a:gd name="T89" fmla="*/ 91 h 191"/>
                <a:gd name="T90" fmla="*/ 112 w 305"/>
                <a:gd name="T91" fmla="*/ 97 h 191"/>
                <a:gd name="T92" fmla="*/ 124 w 305"/>
                <a:gd name="T93" fmla="*/ 103 h 191"/>
                <a:gd name="T94" fmla="*/ 130 w 305"/>
                <a:gd name="T95" fmla="*/ 115 h 191"/>
                <a:gd name="T96" fmla="*/ 136 w 305"/>
                <a:gd name="T97" fmla="*/ 130 h 191"/>
                <a:gd name="T98" fmla="*/ 157 w 305"/>
                <a:gd name="T99" fmla="*/ 139 h 191"/>
                <a:gd name="T100" fmla="*/ 184 w 305"/>
                <a:gd name="T101" fmla="*/ 155 h 191"/>
                <a:gd name="T102" fmla="*/ 205 w 305"/>
                <a:gd name="T103" fmla="*/ 167 h 191"/>
                <a:gd name="T104" fmla="*/ 211 w 305"/>
                <a:gd name="T105" fmla="*/ 170 h 191"/>
                <a:gd name="T106" fmla="*/ 217 w 305"/>
                <a:gd name="T107" fmla="*/ 179 h 191"/>
                <a:gd name="T108" fmla="*/ 223 w 305"/>
                <a:gd name="T109" fmla="*/ 185 h 191"/>
                <a:gd name="T110" fmla="*/ 229 w 305"/>
                <a:gd name="T111" fmla="*/ 191 h 191"/>
                <a:gd name="T112" fmla="*/ 235 w 305"/>
                <a:gd name="T113" fmla="*/ 188 h 191"/>
                <a:gd name="T114" fmla="*/ 241 w 305"/>
                <a:gd name="T115" fmla="*/ 19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5" h="191">
                  <a:moveTo>
                    <a:pt x="241" y="191"/>
                  </a:moveTo>
                  <a:lnTo>
                    <a:pt x="241" y="179"/>
                  </a:lnTo>
                  <a:lnTo>
                    <a:pt x="247" y="170"/>
                  </a:lnTo>
                  <a:lnTo>
                    <a:pt x="247" y="167"/>
                  </a:lnTo>
                  <a:lnTo>
                    <a:pt x="247" y="161"/>
                  </a:lnTo>
                  <a:lnTo>
                    <a:pt x="244" y="161"/>
                  </a:lnTo>
                  <a:lnTo>
                    <a:pt x="241" y="155"/>
                  </a:lnTo>
                  <a:lnTo>
                    <a:pt x="244" y="152"/>
                  </a:lnTo>
                  <a:lnTo>
                    <a:pt x="241" y="145"/>
                  </a:lnTo>
                  <a:lnTo>
                    <a:pt x="238" y="145"/>
                  </a:lnTo>
                  <a:lnTo>
                    <a:pt x="235" y="148"/>
                  </a:lnTo>
                  <a:lnTo>
                    <a:pt x="229" y="142"/>
                  </a:lnTo>
                  <a:lnTo>
                    <a:pt x="229" y="136"/>
                  </a:lnTo>
                  <a:lnTo>
                    <a:pt x="232" y="133"/>
                  </a:lnTo>
                  <a:lnTo>
                    <a:pt x="241" y="133"/>
                  </a:lnTo>
                  <a:lnTo>
                    <a:pt x="244" y="133"/>
                  </a:lnTo>
                  <a:lnTo>
                    <a:pt x="244" y="127"/>
                  </a:lnTo>
                  <a:lnTo>
                    <a:pt x="253" y="124"/>
                  </a:lnTo>
                  <a:lnTo>
                    <a:pt x="250" y="121"/>
                  </a:lnTo>
                  <a:lnTo>
                    <a:pt x="250" y="121"/>
                  </a:lnTo>
                  <a:lnTo>
                    <a:pt x="256" y="118"/>
                  </a:lnTo>
                  <a:lnTo>
                    <a:pt x="266" y="115"/>
                  </a:lnTo>
                  <a:lnTo>
                    <a:pt x="266" y="112"/>
                  </a:lnTo>
                  <a:lnTo>
                    <a:pt x="260" y="109"/>
                  </a:lnTo>
                  <a:lnTo>
                    <a:pt x="260" y="106"/>
                  </a:lnTo>
                  <a:lnTo>
                    <a:pt x="263" y="103"/>
                  </a:lnTo>
                  <a:lnTo>
                    <a:pt x="269" y="100"/>
                  </a:lnTo>
                  <a:lnTo>
                    <a:pt x="272" y="100"/>
                  </a:lnTo>
                  <a:lnTo>
                    <a:pt x="278" y="94"/>
                  </a:lnTo>
                  <a:lnTo>
                    <a:pt x="284" y="97"/>
                  </a:lnTo>
                  <a:lnTo>
                    <a:pt x="284" y="100"/>
                  </a:lnTo>
                  <a:lnTo>
                    <a:pt x="293" y="100"/>
                  </a:lnTo>
                  <a:lnTo>
                    <a:pt x="299" y="100"/>
                  </a:lnTo>
                  <a:lnTo>
                    <a:pt x="305" y="94"/>
                  </a:lnTo>
                  <a:lnTo>
                    <a:pt x="305" y="91"/>
                  </a:lnTo>
                  <a:lnTo>
                    <a:pt x="296" y="82"/>
                  </a:lnTo>
                  <a:lnTo>
                    <a:pt x="293" y="82"/>
                  </a:lnTo>
                  <a:lnTo>
                    <a:pt x="293" y="88"/>
                  </a:lnTo>
                  <a:lnTo>
                    <a:pt x="290" y="91"/>
                  </a:lnTo>
                  <a:lnTo>
                    <a:pt x="287" y="91"/>
                  </a:lnTo>
                  <a:lnTo>
                    <a:pt x="281" y="88"/>
                  </a:lnTo>
                  <a:lnTo>
                    <a:pt x="275" y="85"/>
                  </a:lnTo>
                  <a:lnTo>
                    <a:pt x="269" y="82"/>
                  </a:lnTo>
                  <a:lnTo>
                    <a:pt x="272" y="76"/>
                  </a:lnTo>
                  <a:lnTo>
                    <a:pt x="278" y="67"/>
                  </a:lnTo>
                  <a:lnTo>
                    <a:pt x="278" y="64"/>
                  </a:lnTo>
                  <a:lnTo>
                    <a:pt x="275" y="64"/>
                  </a:lnTo>
                  <a:lnTo>
                    <a:pt x="272" y="70"/>
                  </a:lnTo>
                  <a:lnTo>
                    <a:pt x="269" y="70"/>
                  </a:lnTo>
                  <a:lnTo>
                    <a:pt x="260" y="79"/>
                  </a:lnTo>
                  <a:lnTo>
                    <a:pt x="260" y="85"/>
                  </a:lnTo>
                  <a:lnTo>
                    <a:pt x="256" y="88"/>
                  </a:lnTo>
                  <a:lnTo>
                    <a:pt x="253" y="94"/>
                  </a:lnTo>
                  <a:lnTo>
                    <a:pt x="244" y="100"/>
                  </a:lnTo>
                  <a:lnTo>
                    <a:pt x="241" y="100"/>
                  </a:lnTo>
                  <a:lnTo>
                    <a:pt x="235" y="94"/>
                  </a:lnTo>
                  <a:lnTo>
                    <a:pt x="226" y="94"/>
                  </a:lnTo>
                  <a:lnTo>
                    <a:pt x="223" y="94"/>
                  </a:lnTo>
                  <a:lnTo>
                    <a:pt x="214" y="100"/>
                  </a:lnTo>
                  <a:lnTo>
                    <a:pt x="208" y="100"/>
                  </a:lnTo>
                  <a:lnTo>
                    <a:pt x="202" y="79"/>
                  </a:lnTo>
                  <a:lnTo>
                    <a:pt x="187" y="76"/>
                  </a:lnTo>
                  <a:lnTo>
                    <a:pt x="187" y="49"/>
                  </a:lnTo>
                  <a:lnTo>
                    <a:pt x="181" y="52"/>
                  </a:lnTo>
                  <a:lnTo>
                    <a:pt x="175" y="40"/>
                  </a:lnTo>
                  <a:lnTo>
                    <a:pt x="166" y="34"/>
                  </a:lnTo>
                  <a:lnTo>
                    <a:pt x="136" y="34"/>
                  </a:lnTo>
                  <a:lnTo>
                    <a:pt x="109" y="37"/>
                  </a:lnTo>
                  <a:lnTo>
                    <a:pt x="91" y="25"/>
                  </a:lnTo>
                  <a:lnTo>
                    <a:pt x="78" y="22"/>
                  </a:lnTo>
                  <a:lnTo>
                    <a:pt x="48" y="0"/>
                  </a:lnTo>
                  <a:lnTo>
                    <a:pt x="0" y="9"/>
                  </a:lnTo>
                  <a:lnTo>
                    <a:pt x="15" y="100"/>
                  </a:lnTo>
                  <a:lnTo>
                    <a:pt x="24" y="100"/>
                  </a:lnTo>
                  <a:lnTo>
                    <a:pt x="30" y="100"/>
                  </a:lnTo>
                  <a:lnTo>
                    <a:pt x="33" y="97"/>
                  </a:lnTo>
                  <a:lnTo>
                    <a:pt x="30" y="94"/>
                  </a:lnTo>
                  <a:lnTo>
                    <a:pt x="30" y="85"/>
                  </a:lnTo>
                  <a:lnTo>
                    <a:pt x="33" y="79"/>
                  </a:lnTo>
                  <a:lnTo>
                    <a:pt x="39" y="76"/>
                  </a:lnTo>
                  <a:lnTo>
                    <a:pt x="42" y="73"/>
                  </a:lnTo>
                  <a:lnTo>
                    <a:pt x="45" y="70"/>
                  </a:lnTo>
                  <a:lnTo>
                    <a:pt x="51" y="73"/>
                  </a:lnTo>
                  <a:lnTo>
                    <a:pt x="54" y="70"/>
                  </a:lnTo>
                  <a:lnTo>
                    <a:pt x="48" y="67"/>
                  </a:lnTo>
                  <a:lnTo>
                    <a:pt x="57" y="67"/>
                  </a:lnTo>
                  <a:lnTo>
                    <a:pt x="72" y="73"/>
                  </a:lnTo>
                  <a:lnTo>
                    <a:pt x="81" y="79"/>
                  </a:lnTo>
                  <a:lnTo>
                    <a:pt x="84" y="85"/>
                  </a:lnTo>
                  <a:lnTo>
                    <a:pt x="97" y="91"/>
                  </a:lnTo>
                  <a:lnTo>
                    <a:pt x="109" y="97"/>
                  </a:lnTo>
                  <a:lnTo>
                    <a:pt x="112" y="97"/>
                  </a:lnTo>
                  <a:lnTo>
                    <a:pt x="115" y="97"/>
                  </a:lnTo>
                  <a:lnTo>
                    <a:pt x="124" y="103"/>
                  </a:lnTo>
                  <a:lnTo>
                    <a:pt x="127" y="115"/>
                  </a:lnTo>
                  <a:lnTo>
                    <a:pt x="130" y="115"/>
                  </a:lnTo>
                  <a:lnTo>
                    <a:pt x="133" y="121"/>
                  </a:lnTo>
                  <a:lnTo>
                    <a:pt x="136" y="130"/>
                  </a:lnTo>
                  <a:lnTo>
                    <a:pt x="142" y="133"/>
                  </a:lnTo>
                  <a:lnTo>
                    <a:pt x="157" y="139"/>
                  </a:lnTo>
                  <a:lnTo>
                    <a:pt x="169" y="148"/>
                  </a:lnTo>
                  <a:lnTo>
                    <a:pt x="184" y="155"/>
                  </a:lnTo>
                  <a:lnTo>
                    <a:pt x="196" y="164"/>
                  </a:lnTo>
                  <a:lnTo>
                    <a:pt x="205" y="167"/>
                  </a:lnTo>
                  <a:lnTo>
                    <a:pt x="208" y="170"/>
                  </a:lnTo>
                  <a:lnTo>
                    <a:pt x="211" y="170"/>
                  </a:lnTo>
                  <a:lnTo>
                    <a:pt x="217" y="173"/>
                  </a:lnTo>
                  <a:lnTo>
                    <a:pt x="217" y="179"/>
                  </a:lnTo>
                  <a:lnTo>
                    <a:pt x="217" y="188"/>
                  </a:lnTo>
                  <a:lnTo>
                    <a:pt x="223" y="185"/>
                  </a:lnTo>
                  <a:lnTo>
                    <a:pt x="229" y="188"/>
                  </a:lnTo>
                  <a:lnTo>
                    <a:pt x="229" y="191"/>
                  </a:lnTo>
                  <a:lnTo>
                    <a:pt x="232" y="191"/>
                  </a:lnTo>
                  <a:lnTo>
                    <a:pt x="235" y="188"/>
                  </a:lnTo>
                  <a:lnTo>
                    <a:pt x="238" y="188"/>
                  </a:lnTo>
                  <a:lnTo>
                    <a:pt x="241" y="191"/>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77" name="Freeform 1576"/>
            <p:cNvSpPr>
              <a:spLocks/>
            </p:cNvSpPr>
            <p:nvPr/>
          </p:nvSpPr>
          <p:spPr bwMode="auto">
            <a:xfrm>
              <a:off x="7023101" y="3433763"/>
              <a:ext cx="430213" cy="273050"/>
            </a:xfrm>
            <a:custGeom>
              <a:avLst/>
              <a:gdLst>
                <a:gd name="T0" fmla="*/ 271 w 271"/>
                <a:gd name="T1" fmla="*/ 106 h 172"/>
                <a:gd name="T2" fmla="*/ 259 w 271"/>
                <a:gd name="T3" fmla="*/ 100 h 172"/>
                <a:gd name="T4" fmla="*/ 223 w 271"/>
                <a:gd name="T5" fmla="*/ 81 h 172"/>
                <a:gd name="T6" fmla="*/ 190 w 271"/>
                <a:gd name="T7" fmla="*/ 63 h 172"/>
                <a:gd name="T8" fmla="*/ 181 w 271"/>
                <a:gd name="T9" fmla="*/ 48 h 172"/>
                <a:gd name="T10" fmla="*/ 166 w 271"/>
                <a:gd name="T11" fmla="*/ 30 h 172"/>
                <a:gd name="T12" fmla="*/ 138 w 271"/>
                <a:gd name="T13" fmla="*/ 18 h 172"/>
                <a:gd name="T14" fmla="*/ 111 w 271"/>
                <a:gd name="T15" fmla="*/ 0 h 172"/>
                <a:gd name="T16" fmla="*/ 105 w 271"/>
                <a:gd name="T17" fmla="*/ 6 h 172"/>
                <a:gd name="T18" fmla="*/ 93 w 271"/>
                <a:gd name="T19" fmla="*/ 9 h 172"/>
                <a:gd name="T20" fmla="*/ 84 w 271"/>
                <a:gd name="T21" fmla="*/ 27 h 172"/>
                <a:gd name="T22" fmla="*/ 78 w 271"/>
                <a:gd name="T23" fmla="*/ 33 h 172"/>
                <a:gd name="T24" fmla="*/ 45 w 271"/>
                <a:gd name="T25" fmla="*/ 21 h 172"/>
                <a:gd name="T26" fmla="*/ 12 w 271"/>
                <a:gd name="T27" fmla="*/ 15 h 172"/>
                <a:gd name="T28" fmla="*/ 3 w 271"/>
                <a:gd name="T29" fmla="*/ 30 h 172"/>
                <a:gd name="T30" fmla="*/ 9 w 271"/>
                <a:gd name="T31" fmla="*/ 39 h 172"/>
                <a:gd name="T32" fmla="*/ 9 w 271"/>
                <a:gd name="T33" fmla="*/ 54 h 172"/>
                <a:gd name="T34" fmla="*/ 12 w 271"/>
                <a:gd name="T35" fmla="*/ 69 h 172"/>
                <a:gd name="T36" fmla="*/ 18 w 271"/>
                <a:gd name="T37" fmla="*/ 69 h 172"/>
                <a:gd name="T38" fmla="*/ 27 w 271"/>
                <a:gd name="T39" fmla="*/ 69 h 172"/>
                <a:gd name="T40" fmla="*/ 27 w 271"/>
                <a:gd name="T41" fmla="*/ 78 h 172"/>
                <a:gd name="T42" fmla="*/ 33 w 271"/>
                <a:gd name="T43" fmla="*/ 81 h 172"/>
                <a:gd name="T44" fmla="*/ 24 w 271"/>
                <a:gd name="T45" fmla="*/ 78 h 172"/>
                <a:gd name="T46" fmla="*/ 24 w 271"/>
                <a:gd name="T47" fmla="*/ 91 h 172"/>
                <a:gd name="T48" fmla="*/ 27 w 271"/>
                <a:gd name="T49" fmla="*/ 85 h 172"/>
                <a:gd name="T50" fmla="*/ 36 w 271"/>
                <a:gd name="T51" fmla="*/ 91 h 172"/>
                <a:gd name="T52" fmla="*/ 39 w 271"/>
                <a:gd name="T53" fmla="*/ 106 h 172"/>
                <a:gd name="T54" fmla="*/ 45 w 271"/>
                <a:gd name="T55" fmla="*/ 130 h 172"/>
                <a:gd name="T56" fmla="*/ 57 w 271"/>
                <a:gd name="T57" fmla="*/ 121 h 172"/>
                <a:gd name="T58" fmla="*/ 72 w 271"/>
                <a:gd name="T59" fmla="*/ 112 h 172"/>
                <a:gd name="T60" fmla="*/ 87 w 271"/>
                <a:gd name="T61" fmla="*/ 109 h 172"/>
                <a:gd name="T62" fmla="*/ 99 w 271"/>
                <a:gd name="T63" fmla="*/ 109 h 172"/>
                <a:gd name="T64" fmla="*/ 123 w 271"/>
                <a:gd name="T65" fmla="*/ 121 h 172"/>
                <a:gd name="T66" fmla="*/ 138 w 271"/>
                <a:gd name="T67" fmla="*/ 124 h 172"/>
                <a:gd name="T68" fmla="*/ 145 w 271"/>
                <a:gd name="T69" fmla="*/ 130 h 172"/>
                <a:gd name="T70" fmla="*/ 163 w 271"/>
                <a:gd name="T71" fmla="*/ 142 h 172"/>
                <a:gd name="T72" fmla="*/ 178 w 271"/>
                <a:gd name="T73" fmla="*/ 151 h 172"/>
                <a:gd name="T74" fmla="*/ 181 w 271"/>
                <a:gd name="T75" fmla="*/ 160 h 172"/>
                <a:gd name="T76" fmla="*/ 187 w 271"/>
                <a:gd name="T77" fmla="*/ 163 h 172"/>
                <a:gd name="T78" fmla="*/ 196 w 271"/>
                <a:gd name="T79" fmla="*/ 163 h 172"/>
                <a:gd name="T80" fmla="*/ 205 w 271"/>
                <a:gd name="T81" fmla="*/ 169 h 172"/>
                <a:gd name="T82" fmla="*/ 214 w 271"/>
                <a:gd name="T83" fmla="*/ 169 h 172"/>
                <a:gd name="T84" fmla="*/ 220 w 271"/>
                <a:gd name="T85" fmla="*/ 160 h 172"/>
                <a:gd name="T86" fmla="*/ 232 w 271"/>
                <a:gd name="T87" fmla="*/ 154 h 172"/>
                <a:gd name="T88" fmla="*/ 238 w 271"/>
                <a:gd name="T89" fmla="*/ 148 h 172"/>
                <a:gd name="T90" fmla="*/ 244 w 271"/>
                <a:gd name="T91" fmla="*/ 133 h 172"/>
                <a:gd name="T92" fmla="*/ 241 w 271"/>
                <a:gd name="T93" fmla="*/ 127 h 172"/>
                <a:gd name="T94" fmla="*/ 250 w 271"/>
                <a:gd name="T95" fmla="*/ 124 h 172"/>
                <a:gd name="T96" fmla="*/ 262 w 271"/>
                <a:gd name="T97" fmla="*/ 118 h 172"/>
                <a:gd name="T98" fmla="*/ 271 w 271"/>
                <a:gd name="T99" fmla="*/ 121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1" h="172">
                  <a:moveTo>
                    <a:pt x="271" y="121"/>
                  </a:moveTo>
                  <a:lnTo>
                    <a:pt x="271" y="112"/>
                  </a:lnTo>
                  <a:lnTo>
                    <a:pt x="271" y="106"/>
                  </a:lnTo>
                  <a:lnTo>
                    <a:pt x="265" y="103"/>
                  </a:lnTo>
                  <a:lnTo>
                    <a:pt x="262" y="103"/>
                  </a:lnTo>
                  <a:lnTo>
                    <a:pt x="259" y="100"/>
                  </a:lnTo>
                  <a:lnTo>
                    <a:pt x="250" y="97"/>
                  </a:lnTo>
                  <a:lnTo>
                    <a:pt x="238" y="88"/>
                  </a:lnTo>
                  <a:lnTo>
                    <a:pt x="223" y="81"/>
                  </a:lnTo>
                  <a:lnTo>
                    <a:pt x="211" y="72"/>
                  </a:lnTo>
                  <a:lnTo>
                    <a:pt x="196" y="66"/>
                  </a:lnTo>
                  <a:lnTo>
                    <a:pt x="190" y="63"/>
                  </a:lnTo>
                  <a:lnTo>
                    <a:pt x="187" y="54"/>
                  </a:lnTo>
                  <a:lnTo>
                    <a:pt x="184" y="48"/>
                  </a:lnTo>
                  <a:lnTo>
                    <a:pt x="181" y="48"/>
                  </a:lnTo>
                  <a:lnTo>
                    <a:pt x="178" y="36"/>
                  </a:lnTo>
                  <a:lnTo>
                    <a:pt x="169" y="30"/>
                  </a:lnTo>
                  <a:lnTo>
                    <a:pt x="166" y="30"/>
                  </a:lnTo>
                  <a:lnTo>
                    <a:pt x="163" y="30"/>
                  </a:lnTo>
                  <a:lnTo>
                    <a:pt x="151" y="24"/>
                  </a:lnTo>
                  <a:lnTo>
                    <a:pt x="138" y="18"/>
                  </a:lnTo>
                  <a:lnTo>
                    <a:pt x="135" y="12"/>
                  </a:lnTo>
                  <a:lnTo>
                    <a:pt x="126" y="6"/>
                  </a:lnTo>
                  <a:lnTo>
                    <a:pt x="111" y="0"/>
                  </a:lnTo>
                  <a:lnTo>
                    <a:pt x="102" y="0"/>
                  </a:lnTo>
                  <a:lnTo>
                    <a:pt x="108" y="3"/>
                  </a:lnTo>
                  <a:lnTo>
                    <a:pt x="105" y="6"/>
                  </a:lnTo>
                  <a:lnTo>
                    <a:pt x="99" y="3"/>
                  </a:lnTo>
                  <a:lnTo>
                    <a:pt x="96" y="6"/>
                  </a:lnTo>
                  <a:lnTo>
                    <a:pt x="93" y="9"/>
                  </a:lnTo>
                  <a:lnTo>
                    <a:pt x="87" y="12"/>
                  </a:lnTo>
                  <a:lnTo>
                    <a:pt x="84" y="18"/>
                  </a:lnTo>
                  <a:lnTo>
                    <a:pt x="84" y="27"/>
                  </a:lnTo>
                  <a:lnTo>
                    <a:pt x="87" y="30"/>
                  </a:lnTo>
                  <a:lnTo>
                    <a:pt x="84" y="33"/>
                  </a:lnTo>
                  <a:lnTo>
                    <a:pt x="78" y="33"/>
                  </a:lnTo>
                  <a:lnTo>
                    <a:pt x="66" y="33"/>
                  </a:lnTo>
                  <a:lnTo>
                    <a:pt x="60" y="36"/>
                  </a:lnTo>
                  <a:lnTo>
                    <a:pt x="45" y="21"/>
                  </a:lnTo>
                  <a:lnTo>
                    <a:pt x="33" y="12"/>
                  </a:lnTo>
                  <a:lnTo>
                    <a:pt x="21" y="12"/>
                  </a:lnTo>
                  <a:lnTo>
                    <a:pt x="12" y="15"/>
                  </a:lnTo>
                  <a:lnTo>
                    <a:pt x="0" y="24"/>
                  </a:lnTo>
                  <a:lnTo>
                    <a:pt x="0" y="27"/>
                  </a:lnTo>
                  <a:lnTo>
                    <a:pt x="3" y="30"/>
                  </a:lnTo>
                  <a:lnTo>
                    <a:pt x="3" y="33"/>
                  </a:lnTo>
                  <a:lnTo>
                    <a:pt x="6" y="36"/>
                  </a:lnTo>
                  <a:lnTo>
                    <a:pt x="9" y="39"/>
                  </a:lnTo>
                  <a:lnTo>
                    <a:pt x="12" y="45"/>
                  </a:lnTo>
                  <a:lnTo>
                    <a:pt x="12" y="51"/>
                  </a:lnTo>
                  <a:lnTo>
                    <a:pt x="9" y="54"/>
                  </a:lnTo>
                  <a:lnTo>
                    <a:pt x="9" y="63"/>
                  </a:lnTo>
                  <a:lnTo>
                    <a:pt x="12" y="66"/>
                  </a:lnTo>
                  <a:lnTo>
                    <a:pt x="12" y="69"/>
                  </a:lnTo>
                  <a:lnTo>
                    <a:pt x="21" y="75"/>
                  </a:lnTo>
                  <a:lnTo>
                    <a:pt x="18" y="72"/>
                  </a:lnTo>
                  <a:lnTo>
                    <a:pt x="18" y="69"/>
                  </a:lnTo>
                  <a:lnTo>
                    <a:pt x="18" y="69"/>
                  </a:lnTo>
                  <a:lnTo>
                    <a:pt x="24" y="69"/>
                  </a:lnTo>
                  <a:lnTo>
                    <a:pt x="27" y="69"/>
                  </a:lnTo>
                  <a:lnTo>
                    <a:pt x="27" y="69"/>
                  </a:lnTo>
                  <a:lnTo>
                    <a:pt x="27" y="72"/>
                  </a:lnTo>
                  <a:lnTo>
                    <a:pt x="27" y="78"/>
                  </a:lnTo>
                  <a:lnTo>
                    <a:pt x="30" y="75"/>
                  </a:lnTo>
                  <a:lnTo>
                    <a:pt x="33" y="81"/>
                  </a:lnTo>
                  <a:lnTo>
                    <a:pt x="33" y="81"/>
                  </a:lnTo>
                  <a:lnTo>
                    <a:pt x="30" y="81"/>
                  </a:lnTo>
                  <a:lnTo>
                    <a:pt x="27" y="81"/>
                  </a:lnTo>
                  <a:lnTo>
                    <a:pt x="24" y="78"/>
                  </a:lnTo>
                  <a:lnTo>
                    <a:pt x="21" y="81"/>
                  </a:lnTo>
                  <a:lnTo>
                    <a:pt x="21" y="85"/>
                  </a:lnTo>
                  <a:lnTo>
                    <a:pt x="24" y="91"/>
                  </a:lnTo>
                  <a:lnTo>
                    <a:pt x="24" y="85"/>
                  </a:lnTo>
                  <a:lnTo>
                    <a:pt x="24" y="85"/>
                  </a:lnTo>
                  <a:lnTo>
                    <a:pt x="27" y="85"/>
                  </a:lnTo>
                  <a:lnTo>
                    <a:pt x="30" y="85"/>
                  </a:lnTo>
                  <a:lnTo>
                    <a:pt x="33" y="91"/>
                  </a:lnTo>
                  <a:lnTo>
                    <a:pt x="36" y="91"/>
                  </a:lnTo>
                  <a:lnTo>
                    <a:pt x="39" y="97"/>
                  </a:lnTo>
                  <a:lnTo>
                    <a:pt x="39" y="103"/>
                  </a:lnTo>
                  <a:lnTo>
                    <a:pt x="39" y="106"/>
                  </a:lnTo>
                  <a:lnTo>
                    <a:pt x="39" y="115"/>
                  </a:lnTo>
                  <a:lnTo>
                    <a:pt x="39" y="121"/>
                  </a:lnTo>
                  <a:lnTo>
                    <a:pt x="45" y="130"/>
                  </a:lnTo>
                  <a:lnTo>
                    <a:pt x="48" y="127"/>
                  </a:lnTo>
                  <a:lnTo>
                    <a:pt x="57" y="127"/>
                  </a:lnTo>
                  <a:lnTo>
                    <a:pt x="57" y="121"/>
                  </a:lnTo>
                  <a:lnTo>
                    <a:pt x="60" y="118"/>
                  </a:lnTo>
                  <a:lnTo>
                    <a:pt x="63" y="118"/>
                  </a:lnTo>
                  <a:lnTo>
                    <a:pt x="72" y="112"/>
                  </a:lnTo>
                  <a:lnTo>
                    <a:pt x="81" y="112"/>
                  </a:lnTo>
                  <a:lnTo>
                    <a:pt x="87" y="112"/>
                  </a:lnTo>
                  <a:lnTo>
                    <a:pt x="87" y="109"/>
                  </a:lnTo>
                  <a:lnTo>
                    <a:pt x="93" y="106"/>
                  </a:lnTo>
                  <a:lnTo>
                    <a:pt x="96" y="109"/>
                  </a:lnTo>
                  <a:lnTo>
                    <a:pt x="99" y="109"/>
                  </a:lnTo>
                  <a:lnTo>
                    <a:pt x="108" y="115"/>
                  </a:lnTo>
                  <a:lnTo>
                    <a:pt x="111" y="115"/>
                  </a:lnTo>
                  <a:lnTo>
                    <a:pt x="123" y="121"/>
                  </a:lnTo>
                  <a:lnTo>
                    <a:pt x="126" y="121"/>
                  </a:lnTo>
                  <a:lnTo>
                    <a:pt x="129" y="121"/>
                  </a:lnTo>
                  <a:lnTo>
                    <a:pt x="138" y="124"/>
                  </a:lnTo>
                  <a:lnTo>
                    <a:pt x="141" y="124"/>
                  </a:lnTo>
                  <a:lnTo>
                    <a:pt x="141" y="130"/>
                  </a:lnTo>
                  <a:lnTo>
                    <a:pt x="145" y="130"/>
                  </a:lnTo>
                  <a:lnTo>
                    <a:pt x="148" y="130"/>
                  </a:lnTo>
                  <a:lnTo>
                    <a:pt x="157" y="133"/>
                  </a:lnTo>
                  <a:lnTo>
                    <a:pt x="163" y="142"/>
                  </a:lnTo>
                  <a:lnTo>
                    <a:pt x="172" y="142"/>
                  </a:lnTo>
                  <a:lnTo>
                    <a:pt x="175" y="145"/>
                  </a:lnTo>
                  <a:lnTo>
                    <a:pt x="178" y="151"/>
                  </a:lnTo>
                  <a:lnTo>
                    <a:pt x="178" y="154"/>
                  </a:lnTo>
                  <a:lnTo>
                    <a:pt x="181" y="157"/>
                  </a:lnTo>
                  <a:lnTo>
                    <a:pt x="181" y="160"/>
                  </a:lnTo>
                  <a:lnTo>
                    <a:pt x="181" y="163"/>
                  </a:lnTo>
                  <a:lnTo>
                    <a:pt x="184" y="163"/>
                  </a:lnTo>
                  <a:lnTo>
                    <a:pt x="187" y="163"/>
                  </a:lnTo>
                  <a:lnTo>
                    <a:pt x="190" y="166"/>
                  </a:lnTo>
                  <a:lnTo>
                    <a:pt x="193" y="166"/>
                  </a:lnTo>
                  <a:lnTo>
                    <a:pt x="196" y="163"/>
                  </a:lnTo>
                  <a:lnTo>
                    <a:pt x="199" y="163"/>
                  </a:lnTo>
                  <a:lnTo>
                    <a:pt x="202" y="166"/>
                  </a:lnTo>
                  <a:lnTo>
                    <a:pt x="205" y="169"/>
                  </a:lnTo>
                  <a:lnTo>
                    <a:pt x="205" y="172"/>
                  </a:lnTo>
                  <a:lnTo>
                    <a:pt x="208" y="169"/>
                  </a:lnTo>
                  <a:lnTo>
                    <a:pt x="214" y="169"/>
                  </a:lnTo>
                  <a:lnTo>
                    <a:pt x="217" y="166"/>
                  </a:lnTo>
                  <a:lnTo>
                    <a:pt x="217" y="163"/>
                  </a:lnTo>
                  <a:lnTo>
                    <a:pt x="220" y="160"/>
                  </a:lnTo>
                  <a:lnTo>
                    <a:pt x="217" y="157"/>
                  </a:lnTo>
                  <a:lnTo>
                    <a:pt x="223" y="154"/>
                  </a:lnTo>
                  <a:lnTo>
                    <a:pt x="232" y="154"/>
                  </a:lnTo>
                  <a:lnTo>
                    <a:pt x="232" y="151"/>
                  </a:lnTo>
                  <a:lnTo>
                    <a:pt x="235" y="148"/>
                  </a:lnTo>
                  <a:lnTo>
                    <a:pt x="238" y="148"/>
                  </a:lnTo>
                  <a:lnTo>
                    <a:pt x="238" y="142"/>
                  </a:lnTo>
                  <a:lnTo>
                    <a:pt x="238" y="139"/>
                  </a:lnTo>
                  <a:lnTo>
                    <a:pt x="244" y="133"/>
                  </a:lnTo>
                  <a:lnTo>
                    <a:pt x="244" y="130"/>
                  </a:lnTo>
                  <a:lnTo>
                    <a:pt x="241" y="130"/>
                  </a:lnTo>
                  <a:lnTo>
                    <a:pt x="241" y="127"/>
                  </a:lnTo>
                  <a:lnTo>
                    <a:pt x="244" y="127"/>
                  </a:lnTo>
                  <a:lnTo>
                    <a:pt x="247" y="124"/>
                  </a:lnTo>
                  <a:lnTo>
                    <a:pt x="250" y="124"/>
                  </a:lnTo>
                  <a:lnTo>
                    <a:pt x="253" y="124"/>
                  </a:lnTo>
                  <a:lnTo>
                    <a:pt x="259" y="118"/>
                  </a:lnTo>
                  <a:lnTo>
                    <a:pt x="262" y="118"/>
                  </a:lnTo>
                  <a:lnTo>
                    <a:pt x="265" y="121"/>
                  </a:lnTo>
                  <a:lnTo>
                    <a:pt x="271" y="118"/>
                  </a:lnTo>
                  <a:lnTo>
                    <a:pt x="271" y="121"/>
                  </a:lnTo>
                  <a:lnTo>
                    <a:pt x="271" y="121"/>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78" name="Freeform 1577"/>
            <p:cNvSpPr>
              <a:spLocks noEditPoints="1"/>
            </p:cNvSpPr>
            <p:nvPr/>
          </p:nvSpPr>
          <p:spPr bwMode="auto">
            <a:xfrm>
              <a:off x="10860088" y="5376863"/>
              <a:ext cx="90488" cy="76200"/>
            </a:xfrm>
            <a:custGeom>
              <a:avLst/>
              <a:gdLst>
                <a:gd name="T0" fmla="*/ 27 w 57"/>
                <a:gd name="T1" fmla="*/ 18 h 48"/>
                <a:gd name="T2" fmla="*/ 30 w 57"/>
                <a:gd name="T3" fmla="*/ 12 h 48"/>
                <a:gd name="T4" fmla="*/ 33 w 57"/>
                <a:gd name="T5" fmla="*/ 12 h 48"/>
                <a:gd name="T6" fmla="*/ 39 w 57"/>
                <a:gd name="T7" fmla="*/ 9 h 48"/>
                <a:gd name="T8" fmla="*/ 42 w 57"/>
                <a:gd name="T9" fmla="*/ 9 h 48"/>
                <a:gd name="T10" fmla="*/ 48 w 57"/>
                <a:gd name="T11" fmla="*/ 6 h 48"/>
                <a:gd name="T12" fmla="*/ 51 w 57"/>
                <a:gd name="T13" fmla="*/ 6 h 48"/>
                <a:gd name="T14" fmla="*/ 57 w 57"/>
                <a:gd name="T15" fmla="*/ 0 h 48"/>
                <a:gd name="T16" fmla="*/ 57 w 57"/>
                <a:gd name="T17" fmla="*/ 3 h 48"/>
                <a:gd name="T18" fmla="*/ 54 w 57"/>
                <a:gd name="T19" fmla="*/ 6 h 48"/>
                <a:gd name="T20" fmla="*/ 54 w 57"/>
                <a:gd name="T21" fmla="*/ 9 h 48"/>
                <a:gd name="T22" fmla="*/ 48 w 57"/>
                <a:gd name="T23" fmla="*/ 15 h 48"/>
                <a:gd name="T24" fmla="*/ 51 w 57"/>
                <a:gd name="T25" fmla="*/ 15 h 48"/>
                <a:gd name="T26" fmla="*/ 54 w 57"/>
                <a:gd name="T27" fmla="*/ 12 h 48"/>
                <a:gd name="T28" fmla="*/ 57 w 57"/>
                <a:gd name="T29" fmla="*/ 15 h 48"/>
                <a:gd name="T30" fmla="*/ 54 w 57"/>
                <a:gd name="T31" fmla="*/ 18 h 48"/>
                <a:gd name="T32" fmla="*/ 45 w 57"/>
                <a:gd name="T33" fmla="*/ 18 h 48"/>
                <a:gd name="T34" fmla="*/ 42 w 57"/>
                <a:gd name="T35" fmla="*/ 15 h 48"/>
                <a:gd name="T36" fmla="*/ 39 w 57"/>
                <a:gd name="T37" fmla="*/ 15 h 48"/>
                <a:gd name="T38" fmla="*/ 39 w 57"/>
                <a:gd name="T39" fmla="*/ 18 h 48"/>
                <a:gd name="T40" fmla="*/ 33 w 57"/>
                <a:gd name="T41" fmla="*/ 18 h 48"/>
                <a:gd name="T42" fmla="*/ 30 w 57"/>
                <a:gd name="T43" fmla="*/ 21 h 48"/>
                <a:gd name="T44" fmla="*/ 27 w 57"/>
                <a:gd name="T45" fmla="*/ 18 h 48"/>
                <a:gd name="T46" fmla="*/ 27 w 57"/>
                <a:gd name="T47" fmla="*/ 18 h 48"/>
                <a:gd name="T48" fmla="*/ 6 w 57"/>
                <a:gd name="T49" fmla="*/ 33 h 48"/>
                <a:gd name="T50" fmla="*/ 12 w 57"/>
                <a:gd name="T51" fmla="*/ 30 h 48"/>
                <a:gd name="T52" fmla="*/ 21 w 57"/>
                <a:gd name="T53" fmla="*/ 27 h 48"/>
                <a:gd name="T54" fmla="*/ 27 w 57"/>
                <a:gd name="T55" fmla="*/ 33 h 48"/>
                <a:gd name="T56" fmla="*/ 30 w 57"/>
                <a:gd name="T57" fmla="*/ 45 h 48"/>
                <a:gd name="T58" fmla="*/ 24 w 57"/>
                <a:gd name="T59" fmla="*/ 48 h 48"/>
                <a:gd name="T60" fmla="*/ 18 w 57"/>
                <a:gd name="T61" fmla="*/ 45 h 48"/>
                <a:gd name="T62" fmla="*/ 15 w 57"/>
                <a:gd name="T63" fmla="*/ 48 h 48"/>
                <a:gd name="T64" fmla="*/ 6 w 57"/>
                <a:gd name="T65" fmla="*/ 48 h 48"/>
                <a:gd name="T66" fmla="*/ 0 w 57"/>
                <a:gd name="T67" fmla="*/ 45 h 48"/>
                <a:gd name="T68" fmla="*/ 0 w 57"/>
                <a:gd name="T69" fmla="*/ 39 h 48"/>
                <a:gd name="T70" fmla="*/ 6 w 57"/>
                <a:gd name="T71" fmla="*/ 39 h 48"/>
                <a:gd name="T72" fmla="*/ 6 w 57"/>
                <a:gd name="T73"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7" h="48">
                  <a:moveTo>
                    <a:pt x="27" y="18"/>
                  </a:moveTo>
                  <a:lnTo>
                    <a:pt x="30" y="12"/>
                  </a:lnTo>
                  <a:lnTo>
                    <a:pt x="33" y="12"/>
                  </a:lnTo>
                  <a:lnTo>
                    <a:pt x="39" y="9"/>
                  </a:lnTo>
                  <a:lnTo>
                    <a:pt x="42" y="9"/>
                  </a:lnTo>
                  <a:lnTo>
                    <a:pt x="48" y="6"/>
                  </a:lnTo>
                  <a:lnTo>
                    <a:pt x="51" y="6"/>
                  </a:lnTo>
                  <a:lnTo>
                    <a:pt x="57" y="0"/>
                  </a:lnTo>
                  <a:lnTo>
                    <a:pt x="57" y="3"/>
                  </a:lnTo>
                  <a:lnTo>
                    <a:pt x="54" y="6"/>
                  </a:lnTo>
                  <a:lnTo>
                    <a:pt x="54" y="9"/>
                  </a:lnTo>
                  <a:lnTo>
                    <a:pt x="48" y="15"/>
                  </a:lnTo>
                  <a:lnTo>
                    <a:pt x="51" y="15"/>
                  </a:lnTo>
                  <a:lnTo>
                    <a:pt x="54" y="12"/>
                  </a:lnTo>
                  <a:lnTo>
                    <a:pt x="57" y="15"/>
                  </a:lnTo>
                  <a:lnTo>
                    <a:pt x="54" y="18"/>
                  </a:lnTo>
                  <a:lnTo>
                    <a:pt x="45" y="18"/>
                  </a:lnTo>
                  <a:lnTo>
                    <a:pt x="42" y="15"/>
                  </a:lnTo>
                  <a:lnTo>
                    <a:pt x="39" y="15"/>
                  </a:lnTo>
                  <a:lnTo>
                    <a:pt x="39" y="18"/>
                  </a:lnTo>
                  <a:lnTo>
                    <a:pt x="33" y="18"/>
                  </a:lnTo>
                  <a:lnTo>
                    <a:pt x="30" y="21"/>
                  </a:lnTo>
                  <a:lnTo>
                    <a:pt x="27" y="18"/>
                  </a:lnTo>
                  <a:lnTo>
                    <a:pt x="27" y="18"/>
                  </a:lnTo>
                  <a:close/>
                  <a:moveTo>
                    <a:pt x="6" y="33"/>
                  </a:moveTo>
                  <a:lnTo>
                    <a:pt x="12" y="30"/>
                  </a:lnTo>
                  <a:lnTo>
                    <a:pt x="21" y="27"/>
                  </a:lnTo>
                  <a:lnTo>
                    <a:pt x="27" y="33"/>
                  </a:lnTo>
                  <a:lnTo>
                    <a:pt x="30" y="45"/>
                  </a:lnTo>
                  <a:lnTo>
                    <a:pt x="24" y="48"/>
                  </a:lnTo>
                  <a:lnTo>
                    <a:pt x="18" y="45"/>
                  </a:lnTo>
                  <a:lnTo>
                    <a:pt x="15" y="48"/>
                  </a:lnTo>
                  <a:lnTo>
                    <a:pt x="6" y="48"/>
                  </a:lnTo>
                  <a:lnTo>
                    <a:pt x="0" y="45"/>
                  </a:lnTo>
                  <a:lnTo>
                    <a:pt x="0" y="39"/>
                  </a:lnTo>
                  <a:lnTo>
                    <a:pt x="6" y="39"/>
                  </a:lnTo>
                  <a:lnTo>
                    <a:pt x="6" y="33"/>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79" name="Freeform 1578"/>
            <p:cNvSpPr>
              <a:spLocks noEditPoints="1"/>
            </p:cNvSpPr>
            <p:nvPr/>
          </p:nvSpPr>
          <p:spPr bwMode="auto">
            <a:xfrm>
              <a:off x="10548938" y="5318126"/>
              <a:ext cx="66675" cy="182563"/>
            </a:xfrm>
            <a:custGeom>
              <a:avLst/>
              <a:gdLst>
                <a:gd name="T0" fmla="*/ 14 w 14"/>
                <a:gd name="T1" fmla="*/ 37 h 38"/>
                <a:gd name="T2" fmla="*/ 14 w 14"/>
                <a:gd name="T3" fmla="*/ 37 h 38"/>
                <a:gd name="T4" fmla="*/ 13 w 14"/>
                <a:gd name="T5" fmla="*/ 30 h 38"/>
                <a:gd name="T6" fmla="*/ 14 w 14"/>
                <a:gd name="T7" fmla="*/ 33 h 38"/>
                <a:gd name="T8" fmla="*/ 13 w 14"/>
                <a:gd name="T9" fmla="*/ 30 h 38"/>
                <a:gd name="T10" fmla="*/ 9 w 14"/>
                <a:gd name="T11" fmla="*/ 22 h 38"/>
                <a:gd name="T12" fmla="*/ 11 w 14"/>
                <a:gd name="T13" fmla="*/ 22 h 38"/>
                <a:gd name="T14" fmla="*/ 10 w 14"/>
                <a:gd name="T15" fmla="*/ 24 h 38"/>
                <a:gd name="T16" fmla="*/ 9 w 14"/>
                <a:gd name="T17" fmla="*/ 22 h 38"/>
                <a:gd name="T18" fmla="*/ 11 w 14"/>
                <a:gd name="T19" fmla="*/ 4 h 38"/>
                <a:gd name="T20" fmla="*/ 11 w 14"/>
                <a:gd name="T21" fmla="*/ 4 h 38"/>
                <a:gd name="T22" fmla="*/ 7 w 14"/>
                <a:gd name="T23" fmla="*/ 6 h 38"/>
                <a:gd name="T24" fmla="*/ 9 w 14"/>
                <a:gd name="T25" fmla="*/ 5 h 38"/>
                <a:gd name="T26" fmla="*/ 8 w 14"/>
                <a:gd name="T27" fmla="*/ 5 h 38"/>
                <a:gd name="T28" fmla="*/ 10 w 14"/>
                <a:gd name="T29" fmla="*/ 7 h 38"/>
                <a:gd name="T30" fmla="*/ 11 w 14"/>
                <a:gd name="T31" fmla="*/ 9 h 38"/>
                <a:gd name="T32" fmla="*/ 10 w 14"/>
                <a:gd name="T33" fmla="*/ 10 h 38"/>
                <a:gd name="T34" fmla="*/ 10 w 14"/>
                <a:gd name="T35" fmla="*/ 7 h 38"/>
                <a:gd name="T36" fmla="*/ 10 w 14"/>
                <a:gd name="T37" fmla="*/ 15 h 38"/>
                <a:gd name="T38" fmla="*/ 11 w 14"/>
                <a:gd name="T39" fmla="*/ 17 h 38"/>
                <a:gd name="T40" fmla="*/ 9 w 14"/>
                <a:gd name="T41" fmla="*/ 16 h 38"/>
                <a:gd name="T42" fmla="*/ 10 w 14"/>
                <a:gd name="T43" fmla="*/ 12 h 38"/>
                <a:gd name="T44" fmla="*/ 11 w 14"/>
                <a:gd name="T45" fmla="*/ 13 h 38"/>
                <a:gd name="T46" fmla="*/ 10 w 14"/>
                <a:gd name="T47" fmla="*/ 14 h 38"/>
                <a:gd name="T48" fmla="*/ 9 w 14"/>
                <a:gd name="T49" fmla="*/ 14 h 38"/>
                <a:gd name="T50" fmla="*/ 8 w 14"/>
                <a:gd name="T51" fmla="*/ 13 h 38"/>
                <a:gd name="T52" fmla="*/ 5 w 14"/>
                <a:gd name="T53" fmla="*/ 10 h 38"/>
                <a:gd name="T54" fmla="*/ 6 w 14"/>
                <a:gd name="T55" fmla="*/ 12 h 38"/>
                <a:gd name="T56" fmla="*/ 7 w 14"/>
                <a:gd name="T57" fmla="*/ 14 h 38"/>
                <a:gd name="T58" fmla="*/ 5 w 14"/>
                <a:gd name="T59" fmla="*/ 15 h 38"/>
                <a:gd name="T60" fmla="*/ 5 w 14"/>
                <a:gd name="T61" fmla="*/ 13 h 38"/>
                <a:gd name="T62" fmla="*/ 4 w 14"/>
                <a:gd name="T63" fmla="*/ 11 h 38"/>
                <a:gd name="T64" fmla="*/ 3 w 14"/>
                <a:gd name="T65" fmla="*/ 10 h 38"/>
                <a:gd name="T66" fmla="*/ 1 w 14"/>
                <a:gd name="T67" fmla="*/ 0 h 38"/>
                <a:gd name="T68" fmla="*/ 0 w 14"/>
                <a:gd name="T69" fmla="*/ 5 h 38"/>
                <a:gd name="T70" fmla="*/ 1 w 14"/>
                <a:gd name="T71" fmla="*/ 8 h 38"/>
                <a:gd name="T72" fmla="*/ 3 w 14"/>
                <a:gd name="T73" fmla="*/ 7 h 38"/>
                <a:gd name="T74" fmla="*/ 4 w 14"/>
                <a:gd name="T75" fmla="*/ 7 h 38"/>
                <a:gd name="T76" fmla="*/ 4 w 14"/>
                <a:gd name="T77" fmla="*/ 4 h 38"/>
                <a:gd name="T78" fmla="*/ 3 w 14"/>
                <a:gd name="T79" fmla="*/ 2 h 38"/>
                <a:gd name="T80" fmla="*/ 3 w 14"/>
                <a:gd name="T81" fmla="*/ 4 h 38"/>
                <a:gd name="T82" fmla="*/ 2 w 14"/>
                <a:gd name="T83" fmla="*/ 4 h 38"/>
                <a:gd name="T84" fmla="*/ 1 w 14"/>
                <a:gd name="T8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 h="38">
                  <a:moveTo>
                    <a:pt x="14" y="36"/>
                  </a:moveTo>
                  <a:cubicBezTo>
                    <a:pt x="14" y="37"/>
                    <a:pt x="14" y="37"/>
                    <a:pt x="14" y="37"/>
                  </a:cubicBezTo>
                  <a:cubicBezTo>
                    <a:pt x="14" y="38"/>
                    <a:pt x="14" y="38"/>
                    <a:pt x="14" y="38"/>
                  </a:cubicBezTo>
                  <a:cubicBezTo>
                    <a:pt x="14" y="37"/>
                    <a:pt x="14" y="37"/>
                    <a:pt x="14" y="37"/>
                  </a:cubicBezTo>
                  <a:cubicBezTo>
                    <a:pt x="14" y="36"/>
                    <a:pt x="14" y="36"/>
                    <a:pt x="14" y="36"/>
                  </a:cubicBezTo>
                  <a:close/>
                  <a:moveTo>
                    <a:pt x="13" y="30"/>
                  </a:moveTo>
                  <a:cubicBezTo>
                    <a:pt x="14" y="31"/>
                    <a:pt x="14" y="31"/>
                    <a:pt x="14" y="31"/>
                  </a:cubicBezTo>
                  <a:cubicBezTo>
                    <a:pt x="14" y="33"/>
                    <a:pt x="14" y="33"/>
                    <a:pt x="14" y="33"/>
                  </a:cubicBezTo>
                  <a:cubicBezTo>
                    <a:pt x="13" y="32"/>
                    <a:pt x="13" y="32"/>
                    <a:pt x="13" y="32"/>
                  </a:cubicBezTo>
                  <a:cubicBezTo>
                    <a:pt x="13" y="30"/>
                    <a:pt x="13" y="30"/>
                    <a:pt x="13" y="30"/>
                  </a:cubicBezTo>
                  <a:cubicBezTo>
                    <a:pt x="13" y="30"/>
                    <a:pt x="13" y="30"/>
                    <a:pt x="13" y="30"/>
                  </a:cubicBezTo>
                  <a:close/>
                  <a:moveTo>
                    <a:pt x="9" y="22"/>
                  </a:moveTo>
                  <a:cubicBezTo>
                    <a:pt x="10" y="21"/>
                    <a:pt x="10" y="21"/>
                    <a:pt x="10" y="21"/>
                  </a:cubicBezTo>
                  <a:cubicBezTo>
                    <a:pt x="11" y="22"/>
                    <a:pt x="11" y="22"/>
                    <a:pt x="11" y="22"/>
                  </a:cubicBezTo>
                  <a:cubicBezTo>
                    <a:pt x="11" y="24"/>
                    <a:pt x="11" y="24"/>
                    <a:pt x="11" y="24"/>
                  </a:cubicBezTo>
                  <a:cubicBezTo>
                    <a:pt x="10" y="24"/>
                    <a:pt x="10" y="24"/>
                    <a:pt x="10" y="24"/>
                  </a:cubicBezTo>
                  <a:cubicBezTo>
                    <a:pt x="9" y="23"/>
                    <a:pt x="9" y="23"/>
                    <a:pt x="9" y="23"/>
                  </a:cubicBezTo>
                  <a:cubicBezTo>
                    <a:pt x="9" y="22"/>
                    <a:pt x="9" y="22"/>
                    <a:pt x="9" y="22"/>
                  </a:cubicBezTo>
                  <a:close/>
                  <a:moveTo>
                    <a:pt x="10" y="2"/>
                  </a:moveTo>
                  <a:cubicBezTo>
                    <a:pt x="11" y="4"/>
                    <a:pt x="11" y="4"/>
                    <a:pt x="11" y="4"/>
                  </a:cubicBezTo>
                  <a:cubicBezTo>
                    <a:pt x="10" y="5"/>
                    <a:pt x="10" y="5"/>
                    <a:pt x="10" y="5"/>
                  </a:cubicBezTo>
                  <a:cubicBezTo>
                    <a:pt x="11" y="4"/>
                    <a:pt x="11" y="4"/>
                    <a:pt x="11" y="4"/>
                  </a:cubicBezTo>
                  <a:cubicBezTo>
                    <a:pt x="10" y="2"/>
                    <a:pt x="10" y="2"/>
                    <a:pt x="10" y="2"/>
                  </a:cubicBezTo>
                  <a:close/>
                  <a:moveTo>
                    <a:pt x="7" y="6"/>
                  </a:moveTo>
                  <a:cubicBezTo>
                    <a:pt x="8" y="6"/>
                    <a:pt x="8" y="6"/>
                    <a:pt x="8" y="6"/>
                  </a:cubicBezTo>
                  <a:cubicBezTo>
                    <a:pt x="9" y="5"/>
                    <a:pt x="9" y="5"/>
                    <a:pt x="9" y="5"/>
                  </a:cubicBezTo>
                  <a:cubicBezTo>
                    <a:pt x="9" y="5"/>
                    <a:pt x="9" y="5"/>
                    <a:pt x="9" y="5"/>
                  </a:cubicBezTo>
                  <a:cubicBezTo>
                    <a:pt x="8" y="5"/>
                    <a:pt x="8" y="5"/>
                    <a:pt x="8" y="5"/>
                  </a:cubicBezTo>
                  <a:cubicBezTo>
                    <a:pt x="8" y="5"/>
                    <a:pt x="7" y="6"/>
                    <a:pt x="7" y="6"/>
                  </a:cubicBezTo>
                  <a:close/>
                  <a:moveTo>
                    <a:pt x="10" y="7"/>
                  </a:moveTo>
                  <a:cubicBezTo>
                    <a:pt x="11" y="8"/>
                    <a:pt x="11" y="8"/>
                    <a:pt x="11" y="8"/>
                  </a:cubicBezTo>
                  <a:cubicBezTo>
                    <a:pt x="11" y="9"/>
                    <a:pt x="11" y="9"/>
                    <a:pt x="11" y="9"/>
                  </a:cubicBezTo>
                  <a:cubicBezTo>
                    <a:pt x="11" y="10"/>
                    <a:pt x="11" y="10"/>
                    <a:pt x="11" y="10"/>
                  </a:cubicBezTo>
                  <a:cubicBezTo>
                    <a:pt x="10" y="10"/>
                    <a:pt x="10" y="10"/>
                    <a:pt x="10" y="10"/>
                  </a:cubicBezTo>
                  <a:cubicBezTo>
                    <a:pt x="10" y="9"/>
                    <a:pt x="10" y="9"/>
                    <a:pt x="10" y="9"/>
                  </a:cubicBezTo>
                  <a:cubicBezTo>
                    <a:pt x="10" y="9"/>
                    <a:pt x="10" y="7"/>
                    <a:pt x="10" y="7"/>
                  </a:cubicBezTo>
                  <a:close/>
                  <a:moveTo>
                    <a:pt x="9" y="16"/>
                  </a:moveTo>
                  <a:cubicBezTo>
                    <a:pt x="10" y="15"/>
                    <a:pt x="10" y="15"/>
                    <a:pt x="10" y="15"/>
                  </a:cubicBezTo>
                  <a:cubicBezTo>
                    <a:pt x="11" y="16"/>
                    <a:pt x="11" y="16"/>
                    <a:pt x="11" y="16"/>
                  </a:cubicBezTo>
                  <a:cubicBezTo>
                    <a:pt x="11" y="17"/>
                    <a:pt x="11" y="17"/>
                    <a:pt x="11" y="17"/>
                  </a:cubicBezTo>
                  <a:cubicBezTo>
                    <a:pt x="9" y="17"/>
                    <a:pt x="9" y="17"/>
                    <a:pt x="9" y="17"/>
                  </a:cubicBezTo>
                  <a:cubicBezTo>
                    <a:pt x="9" y="16"/>
                    <a:pt x="9" y="16"/>
                    <a:pt x="9" y="16"/>
                  </a:cubicBezTo>
                  <a:close/>
                  <a:moveTo>
                    <a:pt x="8" y="13"/>
                  </a:moveTo>
                  <a:cubicBezTo>
                    <a:pt x="10" y="12"/>
                    <a:pt x="10" y="12"/>
                    <a:pt x="10" y="12"/>
                  </a:cubicBezTo>
                  <a:cubicBezTo>
                    <a:pt x="10" y="13"/>
                    <a:pt x="10" y="13"/>
                    <a:pt x="10" y="13"/>
                  </a:cubicBezTo>
                  <a:cubicBezTo>
                    <a:pt x="11" y="13"/>
                    <a:pt x="11" y="13"/>
                    <a:pt x="11" y="13"/>
                  </a:cubicBezTo>
                  <a:cubicBezTo>
                    <a:pt x="10" y="14"/>
                    <a:pt x="10" y="14"/>
                    <a:pt x="10" y="14"/>
                  </a:cubicBezTo>
                  <a:cubicBezTo>
                    <a:pt x="10" y="14"/>
                    <a:pt x="10" y="14"/>
                    <a:pt x="10" y="14"/>
                  </a:cubicBezTo>
                  <a:cubicBezTo>
                    <a:pt x="9" y="14"/>
                    <a:pt x="9" y="14"/>
                    <a:pt x="9" y="14"/>
                  </a:cubicBezTo>
                  <a:cubicBezTo>
                    <a:pt x="9" y="14"/>
                    <a:pt x="9" y="14"/>
                    <a:pt x="9" y="14"/>
                  </a:cubicBezTo>
                  <a:cubicBezTo>
                    <a:pt x="8" y="14"/>
                    <a:pt x="8" y="14"/>
                    <a:pt x="8" y="14"/>
                  </a:cubicBezTo>
                  <a:cubicBezTo>
                    <a:pt x="8" y="13"/>
                    <a:pt x="8" y="13"/>
                    <a:pt x="8" y="13"/>
                  </a:cubicBezTo>
                  <a:close/>
                  <a:moveTo>
                    <a:pt x="4" y="10"/>
                  </a:moveTo>
                  <a:cubicBezTo>
                    <a:pt x="5" y="10"/>
                    <a:pt x="5" y="10"/>
                    <a:pt x="5" y="10"/>
                  </a:cubicBezTo>
                  <a:cubicBezTo>
                    <a:pt x="6" y="11"/>
                    <a:pt x="6" y="11"/>
                    <a:pt x="6" y="11"/>
                  </a:cubicBezTo>
                  <a:cubicBezTo>
                    <a:pt x="6" y="12"/>
                    <a:pt x="6" y="12"/>
                    <a:pt x="6" y="12"/>
                  </a:cubicBezTo>
                  <a:cubicBezTo>
                    <a:pt x="7" y="13"/>
                    <a:pt x="7" y="13"/>
                    <a:pt x="7" y="13"/>
                  </a:cubicBezTo>
                  <a:cubicBezTo>
                    <a:pt x="7" y="14"/>
                    <a:pt x="7" y="14"/>
                    <a:pt x="7" y="14"/>
                  </a:cubicBezTo>
                  <a:cubicBezTo>
                    <a:pt x="6" y="15"/>
                    <a:pt x="6" y="15"/>
                    <a:pt x="6" y="15"/>
                  </a:cubicBezTo>
                  <a:cubicBezTo>
                    <a:pt x="5" y="15"/>
                    <a:pt x="5" y="15"/>
                    <a:pt x="5" y="15"/>
                  </a:cubicBezTo>
                  <a:cubicBezTo>
                    <a:pt x="4" y="14"/>
                    <a:pt x="4" y="14"/>
                    <a:pt x="4" y="14"/>
                  </a:cubicBezTo>
                  <a:cubicBezTo>
                    <a:pt x="5" y="13"/>
                    <a:pt x="5" y="13"/>
                    <a:pt x="5" y="13"/>
                  </a:cubicBezTo>
                  <a:cubicBezTo>
                    <a:pt x="5" y="12"/>
                    <a:pt x="5" y="12"/>
                    <a:pt x="5" y="12"/>
                  </a:cubicBezTo>
                  <a:cubicBezTo>
                    <a:pt x="4" y="11"/>
                    <a:pt x="4" y="11"/>
                    <a:pt x="4" y="11"/>
                  </a:cubicBezTo>
                  <a:cubicBezTo>
                    <a:pt x="4" y="11"/>
                    <a:pt x="4" y="11"/>
                    <a:pt x="4" y="11"/>
                  </a:cubicBezTo>
                  <a:cubicBezTo>
                    <a:pt x="3" y="10"/>
                    <a:pt x="3" y="10"/>
                    <a:pt x="3" y="10"/>
                  </a:cubicBezTo>
                  <a:cubicBezTo>
                    <a:pt x="4" y="10"/>
                    <a:pt x="4" y="10"/>
                    <a:pt x="4" y="10"/>
                  </a:cubicBezTo>
                  <a:close/>
                  <a:moveTo>
                    <a:pt x="1" y="0"/>
                  </a:moveTo>
                  <a:cubicBezTo>
                    <a:pt x="0" y="3"/>
                    <a:pt x="0" y="3"/>
                    <a:pt x="0" y="3"/>
                  </a:cubicBezTo>
                  <a:cubicBezTo>
                    <a:pt x="0" y="5"/>
                    <a:pt x="0" y="5"/>
                    <a:pt x="0" y="5"/>
                  </a:cubicBezTo>
                  <a:cubicBezTo>
                    <a:pt x="0" y="6"/>
                    <a:pt x="0" y="6"/>
                    <a:pt x="0" y="6"/>
                  </a:cubicBezTo>
                  <a:cubicBezTo>
                    <a:pt x="1" y="8"/>
                    <a:pt x="1" y="8"/>
                    <a:pt x="1" y="8"/>
                  </a:cubicBezTo>
                  <a:cubicBezTo>
                    <a:pt x="2" y="8"/>
                    <a:pt x="2" y="8"/>
                    <a:pt x="2" y="8"/>
                  </a:cubicBezTo>
                  <a:cubicBezTo>
                    <a:pt x="3" y="7"/>
                    <a:pt x="3" y="7"/>
                    <a:pt x="3" y="7"/>
                  </a:cubicBezTo>
                  <a:cubicBezTo>
                    <a:pt x="3" y="7"/>
                    <a:pt x="3" y="7"/>
                    <a:pt x="3" y="7"/>
                  </a:cubicBezTo>
                  <a:cubicBezTo>
                    <a:pt x="4" y="7"/>
                    <a:pt x="4" y="7"/>
                    <a:pt x="4" y="7"/>
                  </a:cubicBezTo>
                  <a:cubicBezTo>
                    <a:pt x="4" y="5"/>
                    <a:pt x="4" y="5"/>
                    <a:pt x="4" y="5"/>
                  </a:cubicBezTo>
                  <a:cubicBezTo>
                    <a:pt x="4" y="4"/>
                    <a:pt x="4" y="4"/>
                    <a:pt x="4" y="4"/>
                  </a:cubicBezTo>
                  <a:cubicBezTo>
                    <a:pt x="4" y="3"/>
                    <a:pt x="4" y="3"/>
                    <a:pt x="4" y="3"/>
                  </a:cubicBezTo>
                  <a:cubicBezTo>
                    <a:pt x="3" y="2"/>
                    <a:pt x="3" y="2"/>
                    <a:pt x="3" y="2"/>
                  </a:cubicBezTo>
                  <a:cubicBezTo>
                    <a:pt x="3" y="3"/>
                    <a:pt x="3" y="3"/>
                    <a:pt x="3" y="3"/>
                  </a:cubicBezTo>
                  <a:cubicBezTo>
                    <a:pt x="3" y="4"/>
                    <a:pt x="3" y="4"/>
                    <a:pt x="3" y="4"/>
                  </a:cubicBezTo>
                  <a:cubicBezTo>
                    <a:pt x="2" y="4"/>
                    <a:pt x="2" y="4"/>
                    <a:pt x="2" y="4"/>
                  </a:cubicBezTo>
                  <a:cubicBezTo>
                    <a:pt x="2" y="4"/>
                    <a:pt x="2" y="4"/>
                    <a:pt x="2" y="4"/>
                  </a:cubicBezTo>
                  <a:cubicBezTo>
                    <a:pt x="1" y="1"/>
                    <a:pt x="1" y="1"/>
                    <a:pt x="1" y="1"/>
                  </a:cubicBezTo>
                  <a:cubicBezTo>
                    <a:pt x="1" y="1"/>
                    <a:pt x="1" y="0"/>
                    <a:pt x="1" y="0"/>
                  </a:cubicBez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80" name="Freeform 1579"/>
            <p:cNvSpPr>
              <a:spLocks noEditPoints="1"/>
            </p:cNvSpPr>
            <p:nvPr/>
          </p:nvSpPr>
          <p:spPr bwMode="auto">
            <a:xfrm>
              <a:off x="10256838" y="5040313"/>
              <a:ext cx="292100" cy="177800"/>
            </a:xfrm>
            <a:custGeom>
              <a:avLst/>
              <a:gdLst>
                <a:gd name="T0" fmla="*/ 60 w 61"/>
                <a:gd name="T1" fmla="*/ 30 h 37"/>
                <a:gd name="T2" fmla="*/ 58 w 61"/>
                <a:gd name="T3" fmla="*/ 32 h 37"/>
                <a:gd name="T4" fmla="*/ 24 w 61"/>
                <a:gd name="T5" fmla="*/ 36 h 37"/>
                <a:gd name="T6" fmla="*/ 25 w 61"/>
                <a:gd name="T7" fmla="*/ 37 h 37"/>
                <a:gd name="T8" fmla="*/ 23 w 61"/>
                <a:gd name="T9" fmla="*/ 36 h 37"/>
                <a:gd name="T10" fmla="*/ 33 w 61"/>
                <a:gd name="T11" fmla="*/ 27 h 37"/>
                <a:gd name="T12" fmla="*/ 37 w 61"/>
                <a:gd name="T13" fmla="*/ 30 h 37"/>
                <a:gd name="T14" fmla="*/ 36 w 61"/>
                <a:gd name="T15" fmla="*/ 32 h 37"/>
                <a:gd name="T16" fmla="*/ 32 w 61"/>
                <a:gd name="T17" fmla="*/ 28 h 37"/>
                <a:gd name="T18" fmla="*/ 23 w 61"/>
                <a:gd name="T19" fmla="*/ 21 h 37"/>
                <a:gd name="T20" fmla="*/ 28 w 61"/>
                <a:gd name="T21" fmla="*/ 23 h 37"/>
                <a:gd name="T22" fmla="*/ 28 w 61"/>
                <a:gd name="T23" fmla="*/ 25 h 37"/>
                <a:gd name="T24" fmla="*/ 24 w 61"/>
                <a:gd name="T25" fmla="*/ 24 h 37"/>
                <a:gd name="T26" fmla="*/ 22 w 61"/>
                <a:gd name="T27" fmla="*/ 20 h 37"/>
                <a:gd name="T28" fmla="*/ 25 w 61"/>
                <a:gd name="T29" fmla="*/ 18 h 37"/>
                <a:gd name="T30" fmla="*/ 26 w 61"/>
                <a:gd name="T31" fmla="*/ 19 h 37"/>
                <a:gd name="T32" fmla="*/ 28 w 61"/>
                <a:gd name="T33" fmla="*/ 15 h 37"/>
                <a:gd name="T34" fmla="*/ 29 w 61"/>
                <a:gd name="T35" fmla="*/ 19 h 37"/>
                <a:gd name="T36" fmla="*/ 33 w 61"/>
                <a:gd name="T37" fmla="*/ 23 h 37"/>
                <a:gd name="T38" fmla="*/ 33 w 61"/>
                <a:gd name="T39" fmla="*/ 20 h 37"/>
                <a:gd name="T40" fmla="*/ 30 w 61"/>
                <a:gd name="T41" fmla="*/ 17 h 37"/>
                <a:gd name="T42" fmla="*/ 27 w 61"/>
                <a:gd name="T43" fmla="*/ 14 h 37"/>
                <a:gd name="T44" fmla="*/ 18 w 61"/>
                <a:gd name="T45" fmla="*/ 10 h 37"/>
                <a:gd name="T46" fmla="*/ 22 w 61"/>
                <a:gd name="T47" fmla="*/ 14 h 37"/>
                <a:gd name="T48" fmla="*/ 21 w 61"/>
                <a:gd name="T49" fmla="*/ 15 h 37"/>
                <a:gd name="T50" fmla="*/ 19 w 61"/>
                <a:gd name="T51" fmla="*/ 13 h 37"/>
                <a:gd name="T52" fmla="*/ 11 w 61"/>
                <a:gd name="T53" fmla="*/ 16 h 37"/>
                <a:gd name="T54" fmla="*/ 11 w 61"/>
                <a:gd name="T55" fmla="*/ 17 h 37"/>
                <a:gd name="T56" fmla="*/ 7 w 61"/>
                <a:gd name="T57" fmla="*/ 15 h 37"/>
                <a:gd name="T58" fmla="*/ 8 w 61"/>
                <a:gd name="T59" fmla="*/ 16 h 37"/>
                <a:gd name="T60" fmla="*/ 8 w 61"/>
                <a:gd name="T61" fmla="*/ 14 h 37"/>
                <a:gd name="T62" fmla="*/ 10 w 61"/>
                <a:gd name="T63" fmla="*/ 15 h 37"/>
                <a:gd name="T64" fmla="*/ 10 w 61"/>
                <a:gd name="T65" fmla="*/ 13 h 37"/>
                <a:gd name="T66" fmla="*/ 8 w 61"/>
                <a:gd name="T67" fmla="*/ 11 h 37"/>
                <a:gd name="T68" fmla="*/ 5 w 61"/>
                <a:gd name="T69" fmla="*/ 11 h 37"/>
                <a:gd name="T70" fmla="*/ 7 w 61"/>
                <a:gd name="T71" fmla="*/ 12 h 37"/>
                <a:gd name="T72" fmla="*/ 5 w 61"/>
                <a:gd name="T73" fmla="*/ 11 h 37"/>
                <a:gd name="T74" fmla="*/ 4 w 61"/>
                <a:gd name="T75" fmla="*/ 11 h 37"/>
                <a:gd name="T76" fmla="*/ 3 w 61"/>
                <a:gd name="T77" fmla="*/ 10 h 37"/>
                <a:gd name="T78" fmla="*/ 1 w 61"/>
                <a:gd name="T79" fmla="*/ 2 h 37"/>
                <a:gd name="T80" fmla="*/ 3 w 61"/>
                <a:gd name="T81" fmla="*/ 2 h 37"/>
                <a:gd name="T82" fmla="*/ 5 w 61"/>
                <a:gd name="T83" fmla="*/ 6 h 37"/>
                <a:gd name="T84" fmla="*/ 9 w 61"/>
                <a:gd name="T85" fmla="*/ 8 h 37"/>
                <a:gd name="T86" fmla="*/ 7 w 61"/>
                <a:gd name="T87" fmla="*/ 5 h 37"/>
                <a:gd name="T88" fmla="*/ 4 w 61"/>
                <a:gd name="T89" fmla="*/ 4 h 37"/>
                <a:gd name="T90" fmla="*/ 0 w 61"/>
                <a:gd name="T91" fmla="*/ 4 h 37"/>
                <a:gd name="T92" fmla="*/ 0 w 61"/>
                <a:gd name="T93"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1" h="37">
                  <a:moveTo>
                    <a:pt x="58" y="31"/>
                  </a:moveTo>
                  <a:cubicBezTo>
                    <a:pt x="59" y="30"/>
                    <a:pt x="59" y="30"/>
                    <a:pt x="59" y="30"/>
                  </a:cubicBezTo>
                  <a:cubicBezTo>
                    <a:pt x="60" y="30"/>
                    <a:pt x="60" y="30"/>
                    <a:pt x="60" y="30"/>
                  </a:cubicBezTo>
                  <a:cubicBezTo>
                    <a:pt x="61" y="31"/>
                    <a:pt x="61" y="31"/>
                    <a:pt x="61" y="31"/>
                  </a:cubicBezTo>
                  <a:cubicBezTo>
                    <a:pt x="60" y="32"/>
                    <a:pt x="60" y="32"/>
                    <a:pt x="60" y="32"/>
                  </a:cubicBezTo>
                  <a:cubicBezTo>
                    <a:pt x="58" y="32"/>
                    <a:pt x="58" y="32"/>
                    <a:pt x="58" y="32"/>
                  </a:cubicBezTo>
                  <a:cubicBezTo>
                    <a:pt x="58" y="31"/>
                    <a:pt x="58" y="31"/>
                    <a:pt x="58" y="31"/>
                  </a:cubicBezTo>
                  <a:close/>
                  <a:moveTo>
                    <a:pt x="23" y="36"/>
                  </a:moveTo>
                  <a:cubicBezTo>
                    <a:pt x="24" y="36"/>
                    <a:pt x="24" y="36"/>
                    <a:pt x="24" y="36"/>
                  </a:cubicBezTo>
                  <a:cubicBezTo>
                    <a:pt x="25" y="36"/>
                    <a:pt x="25" y="36"/>
                    <a:pt x="25" y="36"/>
                  </a:cubicBezTo>
                  <a:cubicBezTo>
                    <a:pt x="26" y="37"/>
                    <a:pt x="26" y="37"/>
                    <a:pt x="26" y="37"/>
                  </a:cubicBezTo>
                  <a:cubicBezTo>
                    <a:pt x="25" y="37"/>
                    <a:pt x="25" y="37"/>
                    <a:pt x="25" y="37"/>
                  </a:cubicBezTo>
                  <a:cubicBezTo>
                    <a:pt x="24" y="37"/>
                    <a:pt x="24" y="37"/>
                    <a:pt x="24" y="37"/>
                  </a:cubicBezTo>
                  <a:cubicBezTo>
                    <a:pt x="23" y="37"/>
                    <a:pt x="23" y="37"/>
                    <a:pt x="23" y="37"/>
                  </a:cubicBezTo>
                  <a:cubicBezTo>
                    <a:pt x="23" y="36"/>
                    <a:pt x="23" y="36"/>
                    <a:pt x="23" y="36"/>
                  </a:cubicBezTo>
                  <a:cubicBezTo>
                    <a:pt x="23" y="36"/>
                    <a:pt x="23" y="36"/>
                    <a:pt x="23" y="36"/>
                  </a:cubicBezTo>
                  <a:close/>
                  <a:moveTo>
                    <a:pt x="31" y="27"/>
                  </a:moveTo>
                  <a:cubicBezTo>
                    <a:pt x="33" y="27"/>
                    <a:pt x="33" y="27"/>
                    <a:pt x="33" y="27"/>
                  </a:cubicBezTo>
                  <a:cubicBezTo>
                    <a:pt x="34" y="29"/>
                    <a:pt x="34" y="29"/>
                    <a:pt x="34" y="29"/>
                  </a:cubicBezTo>
                  <a:cubicBezTo>
                    <a:pt x="36" y="29"/>
                    <a:pt x="36" y="29"/>
                    <a:pt x="36" y="29"/>
                  </a:cubicBezTo>
                  <a:cubicBezTo>
                    <a:pt x="37" y="30"/>
                    <a:pt x="37" y="30"/>
                    <a:pt x="37" y="30"/>
                  </a:cubicBezTo>
                  <a:cubicBezTo>
                    <a:pt x="37" y="31"/>
                    <a:pt x="37" y="31"/>
                    <a:pt x="37" y="31"/>
                  </a:cubicBezTo>
                  <a:cubicBezTo>
                    <a:pt x="37" y="32"/>
                    <a:pt x="37" y="32"/>
                    <a:pt x="37" y="32"/>
                  </a:cubicBezTo>
                  <a:cubicBezTo>
                    <a:pt x="36" y="32"/>
                    <a:pt x="36" y="32"/>
                    <a:pt x="36" y="32"/>
                  </a:cubicBezTo>
                  <a:cubicBezTo>
                    <a:pt x="34" y="31"/>
                    <a:pt x="34" y="31"/>
                    <a:pt x="34" y="31"/>
                  </a:cubicBezTo>
                  <a:cubicBezTo>
                    <a:pt x="32" y="29"/>
                    <a:pt x="32" y="29"/>
                    <a:pt x="32" y="29"/>
                  </a:cubicBezTo>
                  <a:cubicBezTo>
                    <a:pt x="32" y="28"/>
                    <a:pt x="32" y="28"/>
                    <a:pt x="32" y="28"/>
                  </a:cubicBezTo>
                  <a:cubicBezTo>
                    <a:pt x="31" y="27"/>
                    <a:pt x="31" y="27"/>
                    <a:pt x="31" y="27"/>
                  </a:cubicBezTo>
                  <a:close/>
                  <a:moveTo>
                    <a:pt x="22" y="20"/>
                  </a:moveTo>
                  <a:cubicBezTo>
                    <a:pt x="23" y="21"/>
                    <a:pt x="23" y="21"/>
                    <a:pt x="23" y="21"/>
                  </a:cubicBezTo>
                  <a:cubicBezTo>
                    <a:pt x="25" y="21"/>
                    <a:pt x="25" y="21"/>
                    <a:pt x="25" y="21"/>
                  </a:cubicBezTo>
                  <a:cubicBezTo>
                    <a:pt x="27" y="22"/>
                    <a:pt x="27" y="22"/>
                    <a:pt x="27" y="22"/>
                  </a:cubicBezTo>
                  <a:cubicBezTo>
                    <a:pt x="28" y="23"/>
                    <a:pt x="28" y="23"/>
                    <a:pt x="28" y="23"/>
                  </a:cubicBezTo>
                  <a:cubicBezTo>
                    <a:pt x="28" y="23"/>
                    <a:pt x="28" y="23"/>
                    <a:pt x="28" y="23"/>
                  </a:cubicBezTo>
                  <a:cubicBezTo>
                    <a:pt x="29" y="24"/>
                    <a:pt x="29" y="24"/>
                    <a:pt x="29" y="24"/>
                  </a:cubicBezTo>
                  <a:cubicBezTo>
                    <a:pt x="28" y="25"/>
                    <a:pt x="28" y="25"/>
                    <a:pt x="28" y="25"/>
                  </a:cubicBezTo>
                  <a:cubicBezTo>
                    <a:pt x="27" y="25"/>
                    <a:pt x="27" y="25"/>
                    <a:pt x="27" y="25"/>
                  </a:cubicBezTo>
                  <a:cubicBezTo>
                    <a:pt x="26" y="24"/>
                    <a:pt x="26" y="24"/>
                    <a:pt x="26" y="24"/>
                  </a:cubicBezTo>
                  <a:cubicBezTo>
                    <a:pt x="24" y="24"/>
                    <a:pt x="24" y="24"/>
                    <a:pt x="24" y="24"/>
                  </a:cubicBezTo>
                  <a:cubicBezTo>
                    <a:pt x="23" y="24"/>
                    <a:pt x="23" y="24"/>
                    <a:pt x="23" y="24"/>
                  </a:cubicBezTo>
                  <a:cubicBezTo>
                    <a:pt x="21" y="22"/>
                    <a:pt x="21" y="22"/>
                    <a:pt x="21" y="22"/>
                  </a:cubicBezTo>
                  <a:cubicBezTo>
                    <a:pt x="22" y="20"/>
                    <a:pt x="22" y="20"/>
                    <a:pt x="22" y="20"/>
                  </a:cubicBezTo>
                  <a:cubicBezTo>
                    <a:pt x="22" y="20"/>
                    <a:pt x="22" y="20"/>
                    <a:pt x="22" y="20"/>
                  </a:cubicBezTo>
                  <a:close/>
                  <a:moveTo>
                    <a:pt x="26" y="19"/>
                  </a:moveTo>
                  <a:cubicBezTo>
                    <a:pt x="25" y="18"/>
                    <a:pt x="25" y="18"/>
                    <a:pt x="25" y="18"/>
                  </a:cubicBezTo>
                  <a:cubicBezTo>
                    <a:pt x="25" y="19"/>
                    <a:pt x="25" y="19"/>
                    <a:pt x="25" y="19"/>
                  </a:cubicBezTo>
                  <a:cubicBezTo>
                    <a:pt x="27" y="20"/>
                    <a:pt x="27" y="20"/>
                    <a:pt x="27" y="20"/>
                  </a:cubicBezTo>
                  <a:cubicBezTo>
                    <a:pt x="26" y="19"/>
                    <a:pt x="26" y="19"/>
                    <a:pt x="26" y="19"/>
                  </a:cubicBezTo>
                  <a:close/>
                  <a:moveTo>
                    <a:pt x="27" y="14"/>
                  </a:moveTo>
                  <a:cubicBezTo>
                    <a:pt x="27" y="15"/>
                    <a:pt x="27" y="15"/>
                    <a:pt x="27" y="15"/>
                  </a:cubicBezTo>
                  <a:cubicBezTo>
                    <a:pt x="28" y="15"/>
                    <a:pt x="28" y="15"/>
                    <a:pt x="28" y="15"/>
                  </a:cubicBezTo>
                  <a:cubicBezTo>
                    <a:pt x="28" y="16"/>
                    <a:pt x="28" y="16"/>
                    <a:pt x="28" y="16"/>
                  </a:cubicBezTo>
                  <a:cubicBezTo>
                    <a:pt x="29" y="17"/>
                    <a:pt x="29" y="17"/>
                    <a:pt x="29" y="17"/>
                  </a:cubicBezTo>
                  <a:cubicBezTo>
                    <a:pt x="29" y="19"/>
                    <a:pt x="29" y="19"/>
                    <a:pt x="29" y="19"/>
                  </a:cubicBezTo>
                  <a:cubicBezTo>
                    <a:pt x="31" y="21"/>
                    <a:pt x="31" y="21"/>
                    <a:pt x="31" y="21"/>
                  </a:cubicBezTo>
                  <a:cubicBezTo>
                    <a:pt x="32" y="22"/>
                    <a:pt x="32" y="22"/>
                    <a:pt x="32" y="22"/>
                  </a:cubicBezTo>
                  <a:cubicBezTo>
                    <a:pt x="33" y="23"/>
                    <a:pt x="33" y="23"/>
                    <a:pt x="33" y="23"/>
                  </a:cubicBezTo>
                  <a:cubicBezTo>
                    <a:pt x="34" y="23"/>
                    <a:pt x="34" y="23"/>
                    <a:pt x="34" y="23"/>
                  </a:cubicBezTo>
                  <a:cubicBezTo>
                    <a:pt x="34" y="22"/>
                    <a:pt x="34" y="22"/>
                    <a:pt x="34" y="22"/>
                  </a:cubicBezTo>
                  <a:cubicBezTo>
                    <a:pt x="33" y="20"/>
                    <a:pt x="33" y="20"/>
                    <a:pt x="33" y="20"/>
                  </a:cubicBezTo>
                  <a:cubicBezTo>
                    <a:pt x="32" y="20"/>
                    <a:pt x="32" y="20"/>
                    <a:pt x="32" y="20"/>
                  </a:cubicBezTo>
                  <a:cubicBezTo>
                    <a:pt x="31" y="19"/>
                    <a:pt x="31" y="19"/>
                    <a:pt x="31" y="19"/>
                  </a:cubicBezTo>
                  <a:cubicBezTo>
                    <a:pt x="30" y="17"/>
                    <a:pt x="30" y="17"/>
                    <a:pt x="30" y="17"/>
                  </a:cubicBezTo>
                  <a:cubicBezTo>
                    <a:pt x="30" y="16"/>
                    <a:pt x="30" y="16"/>
                    <a:pt x="30" y="16"/>
                  </a:cubicBezTo>
                  <a:cubicBezTo>
                    <a:pt x="29" y="14"/>
                    <a:pt x="29" y="14"/>
                    <a:pt x="29" y="14"/>
                  </a:cubicBezTo>
                  <a:cubicBezTo>
                    <a:pt x="27" y="14"/>
                    <a:pt x="27" y="14"/>
                    <a:pt x="27" y="14"/>
                  </a:cubicBezTo>
                  <a:close/>
                  <a:moveTo>
                    <a:pt x="14" y="9"/>
                  </a:moveTo>
                  <a:cubicBezTo>
                    <a:pt x="17" y="9"/>
                    <a:pt x="17" y="9"/>
                    <a:pt x="17" y="9"/>
                  </a:cubicBezTo>
                  <a:cubicBezTo>
                    <a:pt x="18" y="10"/>
                    <a:pt x="18" y="10"/>
                    <a:pt x="18" y="10"/>
                  </a:cubicBezTo>
                  <a:cubicBezTo>
                    <a:pt x="20" y="11"/>
                    <a:pt x="20" y="11"/>
                    <a:pt x="20" y="11"/>
                  </a:cubicBezTo>
                  <a:cubicBezTo>
                    <a:pt x="23" y="14"/>
                    <a:pt x="23" y="14"/>
                    <a:pt x="23" y="14"/>
                  </a:cubicBezTo>
                  <a:cubicBezTo>
                    <a:pt x="22" y="14"/>
                    <a:pt x="22" y="14"/>
                    <a:pt x="22" y="14"/>
                  </a:cubicBezTo>
                  <a:cubicBezTo>
                    <a:pt x="22" y="15"/>
                    <a:pt x="22" y="15"/>
                    <a:pt x="22" y="15"/>
                  </a:cubicBezTo>
                  <a:cubicBezTo>
                    <a:pt x="22" y="15"/>
                    <a:pt x="22" y="15"/>
                    <a:pt x="22" y="15"/>
                  </a:cubicBezTo>
                  <a:cubicBezTo>
                    <a:pt x="21" y="15"/>
                    <a:pt x="21" y="15"/>
                    <a:pt x="21" y="15"/>
                  </a:cubicBezTo>
                  <a:cubicBezTo>
                    <a:pt x="21" y="14"/>
                    <a:pt x="21" y="14"/>
                    <a:pt x="21" y="14"/>
                  </a:cubicBezTo>
                  <a:cubicBezTo>
                    <a:pt x="20" y="14"/>
                    <a:pt x="20" y="14"/>
                    <a:pt x="20" y="14"/>
                  </a:cubicBezTo>
                  <a:cubicBezTo>
                    <a:pt x="19" y="13"/>
                    <a:pt x="19" y="13"/>
                    <a:pt x="19" y="13"/>
                  </a:cubicBezTo>
                  <a:cubicBezTo>
                    <a:pt x="16" y="10"/>
                    <a:pt x="16" y="10"/>
                    <a:pt x="16" y="10"/>
                  </a:cubicBezTo>
                  <a:cubicBezTo>
                    <a:pt x="16" y="10"/>
                    <a:pt x="14" y="9"/>
                    <a:pt x="14" y="9"/>
                  </a:cubicBezTo>
                  <a:close/>
                  <a:moveTo>
                    <a:pt x="11" y="16"/>
                  </a:moveTo>
                  <a:cubicBezTo>
                    <a:pt x="12" y="16"/>
                    <a:pt x="12" y="16"/>
                    <a:pt x="12" y="16"/>
                  </a:cubicBezTo>
                  <a:cubicBezTo>
                    <a:pt x="12" y="17"/>
                    <a:pt x="12" y="17"/>
                    <a:pt x="12" y="17"/>
                  </a:cubicBezTo>
                  <a:cubicBezTo>
                    <a:pt x="11" y="17"/>
                    <a:pt x="11" y="17"/>
                    <a:pt x="11" y="17"/>
                  </a:cubicBezTo>
                  <a:cubicBezTo>
                    <a:pt x="11" y="16"/>
                    <a:pt x="11" y="16"/>
                    <a:pt x="11" y="16"/>
                  </a:cubicBezTo>
                  <a:cubicBezTo>
                    <a:pt x="11" y="16"/>
                    <a:pt x="11" y="16"/>
                    <a:pt x="11" y="16"/>
                  </a:cubicBezTo>
                  <a:close/>
                  <a:moveTo>
                    <a:pt x="7" y="15"/>
                  </a:moveTo>
                  <a:cubicBezTo>
                    <a:pt x="7" y="15"/>
                    <a:pt x="7" y="15"/>
                    <a:pt x="7" y="15"/>
                  </a:cubicBezTo>
                  <a:cubicBezTo>
                    <a:pt x="8" y="15"/>
                    <a:pt x="8" y="15"/>
                    <a:pt x="8" y="15"/>
                  </a:cubicBezTo>
                  <a:cubicBezTo>
                    <a:pt x="8" y="16"/>
                    <a:pt x="8" y="16"/>
                    <a:pt x="8" y="16"/>
                  </a:cubicBezTo>
                  <a:cubicBezTo>
                    <a:pt x="7" y="15"/>
                    <a:pt x="7" y="15"/>
                    <a:pt x="7" y="15"/>
                  </a:cubicBezTo>
                  <a:close/>
                  <a:moveTo>
                    <a:pt x="7" y="14"/>
                  </a:moveTo>
                  <a:cubicBezTo>
                    <a:pt x="8" y="14"/>
                    <a:pt x="8" y="14"/>
                    <a:pt x="8" y="14"/>
                  </a:cubicBezTo>
                  <a:cubicBezTo>
                    <a:pt x="9" y="14"/>
                    <a:pt x="9" y="14"/>
                    <a:pt x="9" y="14"/>
                  </a:cubicBezTo>
                  <a:cubicBezTo>
                    <a:pt x="9" y="15"/>
                    <a:pt x="9" y="15"/>
                    <a:pt x="9" y="15"/>
                  </a:cubicBezTo>
                  <a:cubicBezTo>
                    <a:pt x="10" y="15"/>
                    <a:pt x="10" y="15"/>
                    <a:pt x="10" y="15"/>
                  </a:cubicBezTo>
                  <a:cubicBezTo>
                    <a:pt x="10" y="15"/>
                    <a:pt x="10" y="15"/>
                    <a:pt x="10" y="15"/>
                  </a:cubicBezTo>
                  <a:cubicBezTo>
                    <a:pt x="11" y="14"/>
                    <a:pt x="11" y="14"/>
                    <a:pt x="11" y="14"/>
                  </a:cubicBezTo>
                  <a:cubicBezTo>
                    <a:pt x="10" y="13"/>
                    <a:pt x="10" y="13"/>
                    <a:pt x="10" y="13"/>
                  </a:cubicBezTo>
                  <a:cubicBezTo>
                    <a:pt x="9" y="13"/>
                    <a:pt x="9" y="13"/>
                    <a:pt x="9" y="13"/>
                  </a:cubicBezTo>
                  <a:cubicBezTo>
                    <a:pt x="9" y="12"/>
                    <a:pt x="9" y="12"/>
                    <a:pt x="9" y="12"/>
                  </a:cubicBezTo>
                  <a:cubicBezTo>
                    <a:pt x="8" y="11"/>
                    <a:pt x="8" y="11"/>
                    <a:pt x="8" y="11"/>
                  </a:cubicBezTo>
                  <a:cubicBezTo>
                    <a:pt x="7" y="12"/>
                    <a:pt x="7" y="12"/>
                    <a:pt x="7" y="12"/>
                  </a:cubicBezTo>
                  <a:cubicBezTo>
                    <a:pt x="7" y="14"/>
                    <a:pt x="7" y="14"/>
                    <a:pt x="7" y="14"/>
                  </a:cubicBezTo>
                  <a:close/>
                  <a:moveTo>
                    <a:pt x="5" y="11"/>
                  </a:moveTo>
                  <a:cubicBezTo>
                    <a:pt x="6" y="11"/>
                    <a:pt x="6" y="11"/>
                    <a:pt x="6" y="11"/>
                  </a:cubicBezTo>
                  <a:cubicBezTo>
                    <a:pt x="7" y="11"/>
                    <a:pt x="7" y="11"/>
                    <a:pt x="7" y="11"/>
                  </a:cubicBezTo>
                  <a:cubicBezTo>
                    <a:pt x="7" y="12"/>
                    <a:pt x="7" y="12"/>
                    <a:pt x="7" y="12"/>
                  </a:cubicBezTo>
                  <a:cubicBezTo>
                    <a:pt x="6" y="12"/>
                    <a:pt x="6" y="12"/>
                    <a:pt x="6" y="12"/>
                  </a:cubicBezTo>
                  <a:cubicBezTo>
                    <a:pt x="5" y="12"/>
                    <a:pt x="5" y="12"/>
                    <a:pt x="5" y="12"/>
                  </a:cubicBezTo>
                  <a:cubicBezTo>
                    <a:pt x="5" y="12"/>
                    <a:pt x="5" y="11"/>
                    <a:pt x="5" y="11"/>
                  </a:cubicBezTo>
                  <a:close/>
                  <a:moveTo>
                    <a:pt x="3" y="9"/>
                  </a:moveTo>
                  <a:cubicBezTo>
                    <a:pt x="4" y="10"/>
                    <a:pt x="4" y="10"/>
                    <a:pt x="4" y="10"/>
                  </a:cubicBezTo>
                  <a:cubicBezTo>
                    <a:pt x="4" y="11"/>
                    <a:pt x="4" y="11"/>
                    <a:pt x="4" y="11"/>
                  </a:cubicBezTo>
                  <a:cubicBezTo>
                    <a:pt x="3" y="11"/>
                    <a:pt x="3" y="11"/>
                    <a:pt x="3" y="11"/>
                  </a:cubicBezTo>
                  <a:cubicBezTo>
                    <a:pt x="3" y="11"/>
                    <a:pt x="3" y="11"/>
                    <a:pt x="3" y="11"/>
                  </a:cubicBezTo>
                  <a:cubicBezTo>
                    <a:pt x="3" y="10"/>
                    <a:pt x="3" y="10"/>
                    <a:pt x="3" y="10"/>
                  </a:cubicBezTo>
                  <a:cubicBezTo>
                    <a:pt x="3" y="9"/>
                    <a:pt x="3" y="9"/>
                    <a:pt x="3" y="9"/>
                  </a:cubicBezTo>
                  <a:close/>
                  <a:moveTo>
                    <a:pt x="3" y="0"/>
                  </a:moveTo>
                  <a:cubicBezTo>
                    <a:pt x="1" y="2"/>
                    <a:pt x="1" y="2"/>
                    <a:pt x="1" y="2"/>
                  </a:cubicBezTo>
                  <a:cubicBezTo>
                    <a:pt x="3" y="1"/>
                    <a:pt x="3" y="1"/>
                    <a:pt x="3" y="1"/>
                  </a:cubicBezTo>
                  <a:cubicBezTo>
                    <a:pt x="3" y="0"/>
                    <a:pt x="3" y="0"/>
                    <a:pt x="3" y="0"/>
                  </a:cubicBezTo>
                  <a:close/>
                  <a:moveTo>
                    <a:pt x="3" y="2"/>
                  </a:moveTo>
                  <a:cubicBezTo>
                    <a:pt x="2" y="3"/>
                    <a:pt x="2" y="3"/>
                    <a:pt x="2" y="3"/>
                  </a:cubicBezTo>
                  <a:cubicBezTo>
                    <a:pt x="3" y="5"/>
                    <a:pt x="3" y="5"/>
                    <a:pt x="3" y="5"/>
                  </a:cubicBezTo>
                  <a:cubicBezTo>
                    <a:pt x="5" y="6"/>
                    <a:pt x="5" y="6"/>
                    <a:pt x="5" y="6"/>
                  </a:cubicBezTo>
                  <a:cubicBezTo>
                    <a:pt x="6" y="7"/>
                    <a:pt x="6" y="7"/>
                    <a:pt x="6" y="7"/>
                  </a:cubicBezTo>
                  <a:cubicBezTo>
                    <a:pt x="8" y="8"/>
                    <a:pt x="8" y="8"/>
                    <a:pt x="8" y="8"/>
                  </a:cubicBezTo>
                  <a:cubicBezTo>
                    <a:pt x="9" y="8"/>
                    <a:pt x="9" y="8"/>
                    <a:pt x="9" y="8"/>
                  </a:cubicBezTo>
                  <a:cubicBezTo>
                    <a:pt x="9" y="7"/>
                    <a:pt x="9" y="7"/>
                    <a:pt x="9" y="7"/>
                  </a:cubicBezTo>
                  <a:cubicBezTo>
                    <a:pt x="8" y="6"/>
                    <a:pt x="8" y="6"/>
                    <a:pt x="8" y="6"/>
                  </a:cubicBezTo>
                  <a:cubicBezTo>
                    <a:pt x="7" y="5"/>
                    <a:pt x="7" y="5"/>
                    <a:pt x="7" y="5"/>
                  </a:cubicBezTo>
                  <a:cubicBezTo>
                    <a:pt x="7" y="4"/>
                    <a:pt x="7" y="4"/>
                    <a:pt x="7" y="4"/>
                  </a:cubicBezTo>
                  <a:cubicBezTo>
                    <a:pt x="6" y="4"/>
                    <a:pt x="6" y="4"/>
                    <a:pt x="6" y="4"/>
                  </a:cubicBezTo>
                  <a:cubicBezTo>
                    <a:pt x="4" y="4"/>
                    <a:pt x="4" y="4"/>
                    <a:pt x="4" y="4"/>
                  </a:cubicBezTo>
                  <a:cubicBezTo>
                    <a:pt x="3" y="2"/>
                    <a:pt x="3" y="2"/>
                    <a:pt x="3" y="2"/>
                  </a:cubicBezTo>
                  <a:cubicBezTo>
                    <a:pt x="3" y="2"/>
                    <a:pt x="3" y="2"/>
                    <a:pt x="3" y="2"/>
                  </a:cubicBezTo>
                  <a:close/>
                  <a:moveTo>
                    <a:pt x="0" y="4"/>
                  </a:moveTo>
                  <a:cubicBezTo>
                    <a:pt x="0" y="4"/>
                    <a:pt x="0" y="4"/>
                    <a:pt x="0" y="4"/>
                  </a:cubicBezTo>
                  <a:cubicBezTo>
                    <a:pt x="0" y="5"/>
                    <a:pt x="0" y="5"/>
                    <a:pt x="0" y="5"/>
                  </a:cubicBezTo>
                  <a:lnTo>
                    <a:pt x="0" y="4"/>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81" name="Freeform 1580"/>
            <p:cNvSpPr>
              <a:spLocks noEditPoints="1"/>
            </p:cNvSpPr>
            <p:nvPr/>
          </p:nvSpPr>
          <p:spPr bwMode="auto">
            <a:xfrm>
              <a:off x="9796463" y="4881563"/>
              <a:ext cx="455613" cy="336550"/>
            </a:xfrm>
            <a:custGeom>
              <a:avLst/>
              <a:gdLst>
                <a:gd name="T0" fmla="*/ 76 w 95"/>
                <a:gd name="T1" fmla="*/ 68 h 70"/>
                <a:gd name="T2" fmla="*/ 76 w 95"/>
                <a:gd name="T3" fmla="*/ 68 h 70"/>
                <a:gd name="T4" fmla="*/ 40 w 95"/>
                <a:gd name="T5" fmla="*/ 7 h 70"/>
                <a:gd name="T6" fmla="*/ 90 w 95"/>
                <a:gd name="T7" fmla="*/ 31 h 70"/>
                <a:gd name="T8" fmla="*/ 91 w 95"/>
                <a:gd name="T9" fmla="*/ 37 h 70"/>
                <a:gd name="T10" fmla="*/ 88 w 95"/>
                <a:gd name="T11" fmla="*/ 28 h 70"/>
                <a:gd name="T12" fmla="*/ 84 w 95"/>
                <a:gd name="T13" fmla="*/ 22 h 70"/>
                <a:gd name="T14" fmla="*/ 66 w 95"/>
                <a:gd name="T15" fmla="*/ 11 h 70"/>
                <a:gd name="T16" fmla="*/ 77 w 95"/>
                <a:gd name="T17" fmla="*/ 20 h 70"/>
                <a:gd name="T18" fmla="*/ 74 w 95"/>
                <a:gd name="T19" fmla="*/ 17 h 70"/>
                <a:gd name="T20" fmla="*/ 56 w 95"/>
                <a:gd name="T21" fmla="*/ 0 h 70"/>
                <a:gd name="T22" fmla="*/ 61 w 95"/>
                <a:gd name="T23" fmla="*/ 11 h 70"/>
                <a:gd name="T24" fmla="*/ 58 w 95"/>
                <a:gd name="T25" fmla="*/ 24 h 70"/>
                <a:gd name="T26" fmla="*/ 52 w 95"/>
                <a:gd name="T27" fmla="*/ 33 h 70"/>
                <a:gd name="T28" fmla="*/ 63 w 95"/>
                <a:gd name="T29" fmla="*/ 34 h 70"/>
                <a:gd name="T30" fmla="*/ 71 w 95"/>
                <a:gd name="T31" fmla="*/ 29 h 70"/>
                <a:gd name="T32" fmla="*/ 72 w 95"/>
                <a:gd name="T33" fmla="*/ 20 h 70"/>
                <a:gd name="T34" fmla="*/ 68 w 95"/>
                <a:gd name="T35" fmla="*/ 25 h 70"/>
                <a:gd name="T36" fmla="*/ 60 w 95"/>
                <a:gd name="T37" fmla="*/ 28 h 70"/>
                <a:gd name="T38" fmla="*/ 56 w 95"/>
                <a:gd name="T39" fmla="*/ 28 h 70"/>
                <a:gd name="T40" fmla="*/ 43 w 95"/>
                <a:gd name="T41" fmla="*/ 29 h 70"/>
                <a:gd name="T42" fmla="*/ 39 w 95"/>
                <a:gd name="T43" fmla="*/ 28 h 70"/>
                <a:gd name="T44" fmla="*/ 33 w 95"/>
                <a:gd name="T45" fmla="*/ 23 h 70"/>
                <a:gd name="T46" fmla="*/ 73 w 95"/>
                <a:gd name="T47" fmla="*/ 51 h 70"/>
                <a:gd name="T48" fmla="*/ 65 w 95"/>
                <a:gd name="T49" fmla="*/ 49 h 70"/>
                <a:gd name="T50" fmla="*/ 63 w 95"/>
                <a:gd name="T51" fmla="*/ 58 h 70"/>
                <a:gd name="T52" fmla="*/ 62 w 95"/>
                <a:gd name="T53" fmla="*/ 58 h 70"/>
                <a:gd name="T54" fmla="*/ 62 w 95"/>
                <a:gd name="T55" fmla="*/ 56 h 70"/>
                <a:gd name="T56" fmla="*/ 60 w 95"/>
                <a:gd name="T57" fmla="*/ 54 h 70"/>
                <a:gd name="T58" fmla="*/ 59 w 95"/>
                <a:gd name="T59" fmla="*/ 53 h 70"/>
                <a:gd name="T60" fmla="*/ 23 w 95"/>
                <a:gd name="T61" fmla="*/ 43 h 70"/>
                <a:gd name="T62" fmla="*/ 23 w 95"/>
                <a:gd name="T63" fmla="*/ 43 h 70"/>
                <a:gd name="T64" fmla="*/ 19 w 95"/>
                <a:gd name="T65" fmla="*/ 44 h 70"/>
                <a:gd name="T66" fmla="*/ 16 w 95"/>
                <a:gd name="T67" fmla="*/ 49 h 70"/>
                <a:gd name="T68" fmla="*/ 14 w 95"/>
                <a:gd name="T69" fmla="*/ 49 h 70"/>
                <a:gd name="T70" fmla="*/ 16 w 95"/>
                <a:gd name="T71" fmla="*/ 46 h 70"/>
                <a:gd name="T72" fmla="*/ 1 w 95"/>
                <a:gd name="T73" fmla="*/ 10 h 70"/>
                <a:gd name="T74" fmla="*/ 4 w 95"/>
                <a:gd name="T75" fmla="*/ 52 h 70"/>
                <a:gd name="T76" fmla="*/ 14 w 95"/>
                <a:gd name="T77" fmla="*/ 52 h 70"/>
                <a:gd name="T78" fmla="*/ 8 w 95"/>
                <a:gd name="T79" fmla="*/ 47 h 70"/>
                <a:gd name="T80" fmla="*/ 4 w 95"/>
                <a:gd name="T81" fmla="*/ 42 h 70"/>
                <a:gd name="T82" fmla="*/ 10 w 95"/>
                <a:gd name="T83" fmla="*/ 48 h 70"/>
                <a:gd name="T84" fmla="*/ 15 w 95"/>
                <a:gd name="T85" fmla="*/ 45 h 70"/>
                <a:gd name="T86" fmla="*/ 17 w 95"/>
                <a:gd name="T87" fmla="*/ 44 h 70"/>
                <a:gd name="T88" fmla="*/ 19 w 95"/>
                <a:gd name="T89" fmla="*/ 43 h 70"/>
                <a:gd name="T90" fmla="*/ 21 w 95"/>
                <a:gd name="T91" fmla="*/ 42 h 70"/>
                <a:gd name="T92" fmla="*/ 26 w 95"/>
                <a:gd name="T93" fmla="*/ 42 h 70"/>
                <a:gd name="T94" fmla="*/ 34 w 95"/>
                <a:gd name="T95" fmla="*/ 49 h 70"/>
                <a:gd name="T96" fmla="*/ 42 w 95"/>
                <a:gd name="T97" fmla="*/ 59 h 70"/>
                <a:gd name="T98" fmla="*/ 52 w 95"/>
                <a:gd name="T99" fmla="*/ 60 h 70"/>
                <a:gd name="T100" fmla="*/ 58 w 95"/>
                <a:gd name="T101" fmla="*/ 63 h 70"/>
                <a:gd name="T102" fmla="*/ 61 w 95"/>
                <a:gd name="T103" fmla="*/ 60 h 70"/>
                <a:gd name="T104" fmla="*/ 56 w 95"/>
                <a:gd name="T105" fmla="*/ 56 h 70"/>
                <a:gd name="T106" fmla="*/ 51 w 95"/>
                <a:gd name="T107" fmla="*/ 52 h 70"/>
                <a:gd name="T108" fmla="*/ 45 w 95"/>
                <a:gd name="T109" fmla="*/ 45 h 70"/>
                <a:gd name="T110" fmla="*/ 38 w 95"/>
                <a:gd name="T111" fmla="*/ 38 h 70"/>
                <a:gd name="T112" fmla="*/ 40 w 95"/>
                <a:gd name="T113" fmla="*/ 32 h 70"/>
                <a:gd name="T114" fmla="*/ 31 w 95"/>
                <a:gd name="T115" fmla="*/ 25 h 70"/>
                <a:gd name="T116" fmla="*/ 24 w 95"/>
                <a:gd name="T117" fmla="*/ 19 h 70"/>
                <a:gd name="T118" fmla="*/ 12 w 95"/>
                <a:gd name="T119" fmla="*/ 14 h 70"/>
                <a:gd name="T120" fmla="*/ 2 w 95"/>
                <a:gd name="T121" fmla="*/ 1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5" h="70">
                  <a:moveTo>
                    <a:pt x="81" y="68"/>
                  </a:moveTo>
                  <a:cubicBezTo>
                    <a:pt x="82" y="67"/>
                    <a:pt x="82" y="67"/>
                    <a:pt x="82" y="67"/>
                  </a:cubicBezTo>
                  <a:cubicBezTo>
                    <a:pt x="83" y="67"/>
                    <a:pt x="83" y="67"/>
                    <a:pt x="83" y="67"/>
                  </a:cubicBezTo>
                  <a:cubicBezTo>
                    <a:pt x="83" y="68"/>
                    <a:pt x="83" y="68"/>
                    <a:pt x="83" y="68"/>
                  </a:cubicBezTo>
                  <a:cubicBezTo>
                    <a:pt x="82" y="68"/>
                    <a:pt x="82" y="68"/>
                    <a:pt x="82" y="68"/>
                  </a:cubicBezTo>
                  <a:cubicBezTo>
                    <a:pt x="81" y="68"/>
                    <a:pt x="81" y="68"/>
                    <a:pt x="81" y="68"/>
                  </a:cubicBezTo>
                  <a:cubicBezTo>
                    <a:pt x="81" y="68"/>
                    <a:pt x="81" y="68"/>
                    <a:pt x="81" y="68"/>
                  </a:cubicBezTo>
                  <a:close/>
                  <a:moveTo>
                    <a:pt x="76" y="68"/>
                  </a:moveTo>
                  <a:cubicBezTo>
                    <a:pt x="78" y="69"/>
                    <a:pt x="78" y="69"/>
                    <a:pt x="78" y="69"/>
                  </a:cubicBezTo>
                  <a:cubicBezTo>
                    <a:pt x="78" y="69"/>
                    <a:pt x="78" y="69"/>
                    <a:pt x="78" y="69"/>
                  </a:cubicBezTo>
                  <a:cubicBezTo>
                    <a:pt x="79" y="70"/>
                    <a:pt x="79" y="70"/>
                    <a:pt x="79" y="70"/>
                  </a:cubicBezTo>
                  <a:cubicBezTo>
                    <a:pt x="80" y="69"/>
                    <a:pt x="80" y="69"/>
                    <a:pt x="80" y="69"/>
                  </a:cubicBezTo>
                  <a:cubicBezTo>
                    <a:pt x="79" y="69"/>
                    <a:pt x="79" y="69"/>
                    <a:pt x="79" y="69"/>
                  </a:cubicBezTo>
                  <a:cubicBezTo>
                    <a:pt x="78" y="69"/>
                    <a:pt x="78" y="69"/>
                    <a:pt x="78" y="69"/>
                  </a:cubicBezTo>
                  <a:cubicBezTo>
                    <a:pt x="77" y="68"/>
                    <a:pt x="77" y="68"/>
                    <a:pt x="77" y="68"/>
                  </a:cubicBezTo>
                  <a:cubicBezTo>
                    <a:pt x="76" y="68"/>
                    <a:pt x="76" y="68"/>
                    <a:pt x="76" y="68"/>
                  </a:cubicBezTo>
                  <a:close/>
                  <a:moveTo>
                    <a:pt x="37" y="6"/>
                  </a:moveTo>
                  <a:cubicBezTo>
                    <a:pt x="37" y="5"/>
                    <a:pt x="37" y="5"/>
                    <a:pt x="37" y="5"/>
                  </a:cubicBezTo>
                  <a:cubicBezTo>
                    <a:pt x="38" y="5"/>
                    <a:pt x="38" y="5"/>
                    <a:pt x="38" y="5"/>
                  </a:cubicBezTo>
                  <a:cubicBezTo>
                    <a:pt x="39" y="5"/>
                    <a:pt x="39" y="5"/>
                    <a:pt x="39" y="5"/>
                  </a:cubicBezTo>
                  <a:cubicBezTo>
                    <a:pt x="40" y="6"/>
                    <a:pt x="40" y="6"/>
                    <a:pt x="40" y="6"/>
                  </a:cubicBezTo>
                  <a:cubicBezTo>
                    <a:pt x="41" y="5"/>
                    <a:pt x="41" y="5"/>
                    <a:pt x="41" y="5"/>
                  </a:cubicBezTo>
                  <a:cubicBezTo>
                    <a:pt x="41" y="6"/>
                    <a:pt x="41" y="6"/>
                    <a:pt x="41" y="6"/>
                  </a:cubicBezTo>
                  <a:cubicBezTo>
                    <a:pt x="40" y="7"/>
                    <a:pt x="40" y="7"/>
                    <a:pt x="40" y="7"/>
                  </a:cubicBezTo>
                  <a:cubicBezTo>
                    <a:pt x="39" y="7"/>
                    <a:pt x="39" y="7"/>
                    <a:pt x="39" y="7"/>
                  </a:cubicBezTo>
                  <a:cubicBezTo>
                    <a:pt x="38" y="7"/>
                    <a:pt x="38" y="7"/>
                    <a:pt x="38" y="7"/>
                  </a:cubicBezTo>
                  <a:cubicBezTo>
                    <a:pt x="37" y="7"/>
                    <a:pt x="37" y="7"/>
                    <a:pt x="37" y="7"/>
                  </a:cubicBezTo>
                  <a:cubicBezTo>
                    <a:pt x="37" y="7"/>
                    <a:pt x="37" y="6"/>
                    <a:pt x="37" y="6"/>
                  </a:cubicBezTo>
                  <a:close/>
                  <a:moveTo>
                    <a:pt x="88" y="28"/>
                  </a:moveTo>
                  <a:cubicBezTo>
                    <a:pt x="89" y="28"/>
                    <a:pt x="89" y="28"/>
                    <a:pt x="89" y="28"/>
                  </a:cubicBezTo>
                  <a:cubicBezTo>
                    <a:pt x="90" y="29"/>
                    <a:pt x="90" y="29"/>
                    <a:pt x="90" y="29"/>
                  </a:cubicBezTo>
                  <a:cubicBezTo>
                    <a:pt x="90" y="31"/>
                    <a:pt x="90" y="31"/>
                    <a:pt x="90" y="31"/>
                  </a:cubicBezTo>
                  <a:cubicBezTo>
                    <a:pt x="92" y="31"/>
                    <a:pt x="92" y="31"/>
                    <a:pt x="92" y="31"/>
                  </a:cubicBezTo>
                  <a:cubicBezTo>
                    <a:pt x="94" y="33"/>
                    <a:pt x="94" y="33"/>
                    <a:pt x="94" y="33"/>
                  </a:cubicBezTo>
                  <a:cubicBezTo>
                    <a:pt x="95" y="34"/>
                    <a:pt x="95" y="34"/>
                    <a:pt x="95" y="34"/>
                  </a:cubicBezTo>
                  <a:cubicBezTo>
                    <a:pt x="95" y="36"/>
                    <a:pt x="95" y="36"/>
                    <a:pt x="95" y="36"/>
                  </a:cubicBezTo>
                  <a:cubicBezTo>
                    <a:pt x="94" y="36"/>
                    <a:pt x="94" y="36"/>
                    <a:pt x="94" y="36"/>
                  </a:cubicBezTo>
                  <a:cubicBezTo>
                    <a:pt x="94" y="37"/>
                    <a:pt x="94" y="37"/>
                    <a:pt x="94" y="37"/>
                  </a:cubicBezTo>
                  <a:cubicBezTo>
                    <a:pt x="92" y="37"/>
                    <a:pt x="92" y="37"/>
                    <a:pt x="92" y="37"/>
                  </a:cubicBezTo>
                  <a:cubicBezTo>
                    <a:pt x="91" y="37"/>
                    <a:pt x="91" y="37"/>
                    <a:pt x="91" y="37"/>
                  </a:cubicBezTo>
                  <a:cubicBezTo>
                    <a:pt x="90" y="37"/>
                    <a:pt x="90" y="37"/>
                    <a:pt x="90" y="37"/>
                  </a:cubicBezTo>
                  <a:cubicBezTo>
                    <a:pt x="90" y="36"/>
                    <a:pt x="90" y="36"/>
                    <a:pt x="90" y="36"/>
                  </a:cubicBezTo>
                  <a:cubicBezTo>
                    <a:pt x="90" y="35"/>
                    <a:pt x="90" y="35"/>
                    <a:pt x="90" y="35"/>
                  </a:cubicBezTo>
                  <a:cubicBezTo>
                    <a:pt x="89" y="33"/>
                    <a:pt x="89" y="33"/>
                    <a:pt x="89" y="33"/>
                  </a:cubicBezTo>
                  <a:cubicBezTo>
                    <a:pt x="88" y="32"/>
                    <a:pt x="88" y="32"/>
                    <a:pt x="88" y="32"/>
                  </a:cubicBezTo>
                  <a:cubicBezTo>
                    <a:pt x="88" y="30"/>
                    <a:pt x="88" y="30"/>
                    <a:pt x="88" y="30"/>
                  </a:cubicBezTo>
                  <a:cubicBezTo>
                    <a:pt x="87" y="29"/>
                    <a:pt x="87" y="29"/>
                    <a:pt x="87" y="29"/>
                  </a:cubicBezTo>
                  <a:cubicBezTo>
                    <a:pt x="88" y="28"/>
                    <a:pt x="88" y="28"/>
                    <a:pt x="88" y="28"/>
                  </a:cubicBezTo>
                  <a:close/>
                  <a:moveTo>
                    <a:pt x="86" y="25"/>
                  </a:moveTo>
                  <a:cubicBezTo>
                    <a:pt x="86" y="26"/>
                    <a:pt x="86" y="26"/>
                    <a:pt x="86" y="26"/>
                  </a:cubicBezTo>
                  <a:cubicBezTo>
                    <a:pt x="87" y="27"/>
                    <a:pt x="87" y="27"/>
                    <a:pt x="87" y="27"/>
                  </a:cubicBezTo>
                  <a:cubicBezTo>
                    <a:pt x="87" y="28"/>
                    <a:pt x="87" y="28"/>
                    <a:pt x="87" y="28"/>
                  </a:cubicBezTo>
                  <a:cubicBezTo>
                    <a:pt x="87" y="27"/>
                    <a:pt x="87" y="27"/>
                    <a:pt x="87" y="27"/>
                  </a:cubicBezTo>
                  <a:cubicBezTo>
                    <a:pt x="87" y="25"/>
                    <a:pt x="87" y="25"/>
                    <a:pt x="87" y="25"/>
                  </a:cubicBezTo>
                  <a:cubicBezTo>
                    <a:pt x="86" y="25"/>
                    <a:pt x="86" y="25"/>
                    <a:pt x="86" y="25"/>
                  </a:cubicBezTo>
                  <a:close/>
                  <a:moveTo>
                    <a:pt x="84" y="22"/>
                  </a:moveTo>
                  <a:cubicBezTo>
                    <a:pt x="85" y="22"/>
                    <a:pt x="85" y="22"/>
                    <a:pt x="85" y="22"/>
                  </a:cubicBezTo>
                  <a:cubicBezTo>
                    <a:pt x="85" y="21"/>
                    <a:pt x="85" y="21"/>
                    <a:pt x="85" y="21"/>
                  </a:cubicBezTo>
                  <a:cubicBezTo>
                    <a:pt x="86" y="22"/>
                    <a:pt x="86" y="22"/>
                    <a:pt x="86" y="22"/>
                  </a:cubicBezTo>
                  <a:cubicBezTo>
                    <a:pt x="85" y="23"/>
                    <a:pt x="85" y="23"/>
                    <a:pt x="85" y="23"/>
                  </a:cubicBezTo>
                  <a:cubicBezTo>
                    <a:pt x="84" y="23"/>
                    <a:pt x="84" y="23"/>
                    <a:pt x="84" y="23"/>
                  </a:cubicBezTo>
                  <a:cubicBezTo>
                    <a:pt x="84" y="22"/>
                    <a:pt x="84" y="22"/>
                    <a:pt x="84" y="22"/>
                  </a:cubicBezTo>
                  <a:close/>
                  <a:moveTo>
                    <a:pt x="63" y="10"/>
                  </a:moveTo>
                  <a:cubicBezTo>
                    <a:pt x="66" y="11"/>
                    <a:pt x="66" y="11"/>
                    <a:pt x="66" y="11"/>
                  </a:cubicBezTo>
                  <a:cubicBezTo>
                    <a:pt x="68" y="12"/>
                    <a:pt x="68" y="12"/>
                    <a:pt x="68" y="12"/>
                  </a:cubicBezTo>
                  <a:cubicBezTo>
                    <a:pt x="70" y="14"/>
                    <a:pt x="70" y="14"/>
                    <a:pt x="70" y="14"/>
                  </a:cubicBezTo>
                  <a:cubicBezTo>
                    <a:pt x="72" y="14"/>
                    <a:pt x="72" y="14"/>
                    <a:pt x="72" y="14"/>
                  </a:cubicBezTo>
                  <a:cubicBezTo>
                    <a:pt x="73" y="15"/>
                    <a:pt x="73" y="15"/>
                    <a:pt x="73" y="15"/>
                  </a:cubicBezTo>
                  <a:cubicBezTo>
                    <a:pt x="74" y="16"/>
                    <a:pt x="74" y="16"/>
                    <a:pt x="74" y="16"/>
                  </a:cubicBezTo>
                  <a:cubicBezTo>
                    <a:pt x="75" y="18"/>
                    <a:pt x="75" y="18"/>
                    <a:pt x="75" y="18"/>
                  </a:cubicBezTo>
                  <a:cubicBezTo>
                    <a:pt x="76" y="18"/>
                    <a:pt x="76" y="18"/>
                    <a:pt x="76" y="18"/>
                  </a:cubicBezTo>
                  <a:cubicBezTo>
                    <a:pt x="77" y="20"/>
                    <a:pt x="77" y="20"/>
                    <a:pt x="77" y="20"/>
                  </a:cubicBezTo>
                  <a:cubicBezTo>
                    <a:pt x="78" y="21"/>
                    <a:pt x="78" y="21"/>
                    <a:pt x="78" y="21"/>
                  </a:cubicBezTo>
                  <a:cubicBezTo>
                    <a:pt x="78" y="22"/>
                    <a:pt x="78" y="22"/>
                    <a:pt x="78" y="22"/>
                  </a:cubicBezTo>
                  <a:cubicBezTo>
                    <a:pt x="77" y="23"/>
                    <a:pt x="77" y="23"/>
                    <a:pt x="77" y="23"/>
                  </a:cubicBezTo>
                  <a:cubicBezTo>
                    <a:pt x="77" y="24"/>
                    <a:pt x="77" y="24"/>
                    <a:pt x="77" y="24"/>
                  </a:cubicBezTo>
                  <a:cubicBezTo>
                    <a:pt x="75" y="23"/>
                    <a:pt x="75" y="23"/>
                    <a:pt x="75" y="23"/>
                  </a:cubicBezTo>
                  <a:cubicBezTo>
                    <a:pt x="75" y="22"/>
                    <a:pt x="75" y="22"/>
                    <a:pt x="75" y="22"/>
                  </a:cubicBezTo>
                  <a:cubicBezTo>
                    <a:pt x="75" y="21"/>
                    <a:pt x="75" y="21"/>
                    <a:pt x="75" y="21"/>
                  </a:cubicBezTo>
                  <a:cubicBezTo>
                    <a:pt x="74" y="17"/>
                    <a:pt x="74" y="17"/>
                    <a:pt x="74" y="17"/>
                  </a:cubicBezTo>
                  <a:cubicBezTo>
                    <a:pt x="72" y="15"/>
                    <a:pt x="72" y="15"/>
                    <a:pt x="72" y="15"/>
                  </a:cubicBezTo>
                  <a:cubicBezTo>
                    <a:pt x="71" y="15"/>
                    <a:pt x="71" y="15"/>
                    <a:pt x="71" y="15"/>
                  </a:cubicBezTo>
                  <a:cubicBezTo>
                    <a:pt x="68" y="14"/>
                    <a:pt x="68" y="14"/>
                    <a:pt x="68" y="14"/>
                  </a:cubicBezTo>
                  <a:cubicBezTo>
                    <a:pt x="64" y="11"/>
                    <a:pt x="64" y="11"/>
                    <a:pt x="64" y="11"/>
                  </a:cubicBezTo>
                  <a:cubicBezTo>
                    <a:pt x="63" y="10"/>
                    <a:pt x="63" y="10"/>
                    <a:pt x="63" y="10"/>
                  </a:cubicBezTo>
                  <a:cubicBezTo>
                    <a:pt x="63" y="10"/>
                    <a:pt x="63" y="10"/>
                    <a:pt x="63" y="10"/>
                  </a:cubicBezTo>
                  <a:close/>
                  <a:moveTo>
                    <a:pt x="55" y="0"/>
                  </a:moveTo>
                  <a:cubicBezTo>
                    <a:pt x="56" y="0"/>
                    <a:pt x="56" y="0"/>
                    <a:pt x="56" y="0"/>
                  </a:cubicBezTo>
                  <a:cubicBezTo>
                    <a:pt x="56" y="1"/>
                    <a:pt x="56" y="1"/>
                    <a:pt x="56" y="1"/>
                  </a:cubicBezTo>
                  <a:cubicBezTo>
                    <a:pt x="56" y="2"/>
                    <a:pt x="56" y="2"/>
                    <a:pt x="56" y="2"/>
                  </a:cubicBezTo>
                  <a:cubicBezTo>
                    <a:pt x="55" y="1"/>
                    <a:pt x="55" y="1"/>
                    <a:pt x="55" y="1"/>
                  </a:cubicBezTo>
                  <a:cubicBezTo>
                    <a:pt x="55" y="0"/>
                    <a:pt x="55" y="0"/>
                    <a:pt x="55" y="0"/>
                  </a:cubicBezTo>
                  <a:close/>
                  <a:moveTo>
                    <a:pt x="58" y="9"/>
                  </a:moveTo>
                  <a:cubicBezTo>
                    <a:pt x="60" y="9"/>
                    <a:pt x="60" y="9"/>
                    <a:pt x="60" y="9"/>
                  </a:cubicBezTo>
                  <a:cubicBezTo>
                    <a:pt x="61" y="9"/>
                    <a:pt x="61" y="9"/>
                    <a:pt x="61" y="9"/>
                  </a:cubicBezTo>
                  <a:cubicBezTo>
                    <a:pt x="61" y="11"/>
                    <a:pt x="61" y="11"/>
                    <a:pt x="61" y="11"/>
                  </a:cubicBezTo>
                  <a:cubicBezTo>
                    <a:pt x="59" y="11"/>
                    <a:pt x="59" y="11"/>
                    <a:pt x="59" y="11"/>
                  </a:cubicBezTo>
                  <a:cubicBezTo>
                    <a:pt x="58" y="10"/>
                    <a:pt x="58" y="10"/>
                    <a:pt x="58" y="10"/>
                  </a:cubicBezTo>
                  <a:cubicBezTo>
                    <a:pt x="58" y="9"/>
                    <a:pt x="58" y="9"/>
                    <a:pt x="58" y="9"/>
                  </a:cubicBezTo>
                  <a:close/>
                  <a:moveTo>
                    <a:pt x="58" y="25"/>
                  </a:moveTo>
                  <a:cubicBezTo>
                    <a:pt x="59" y="26"/>
                    <a:pt x="59" y="26"/>
                    <a:pt x="59" y="26"/>
                  </a:cubicBezTo>
                  <a:cubicBezTo>
                    <a:pt x="60" y="25"/>
                    <a:pt x="60" y="25"/>
                    <a:pt x="60" y="25"/>
                  </a:cubicBezTo>
                  <a:cubicBezTo>
                    <a:pt x="59" y="24"/>
                    <a:pt x="59" y="24"/>
                    <a:pt x="59" y="24"/>
                  </a:cubicBezTo>
                  <a:cubicBezTo>
                    <a:pt x="58" y="24"/>
                    <a:pt x="58" y="24"/>
                    <a:pt x="58" y="24"/>
                  </a:cubicBezTo>
                  <a:cubicBezTo>
                    <a:pt x="58" y="25"/>
                    <a:pt x="58" y="25"/>
                    <a:pt x="58" y="25"/>
                  </a:cubicBezTo>
                  <a:close/>
                  <a:moveTo>
                    <a:pt x="47" y="28"/>
                  </a:moveTo>
                  <a:cubicBezTo>
                    <a:pt x="47" y="29"/>
                    <a:pt x="47" y="29"/>
                    <a:pt x="47" y="29"/>
                  </a:cubicBezTo>
                  <a:cubicBezTo>
                    <a:pt x="48" y="31"/>
                    <a:pt x="48" y="31"/>
                    <a:pt x="48" y="31"/>
                  </a:cubicBezTo>
                  <a:cubicBezTo>
                    <a:pt x="49" y="31"/>
                    <a:pt x="49" y="31"/>
                    <a:pt x="49" y="31"/>
                  </a:cubicBezTo>
                  <a:cubicBezTo>
                    <a:pt x="51" y="32"/>
                    <a:pt x="51" y="32"/>
                    <a:pt x="51" y="32"/>
                  </a:cubicBezTo>
                  <a:cubicBezTo>
                    <a:pt x="51" y="33"/>
                    <a:pt x="51" y="33"/>
                    <a:pt x="51" y="33"/>
                  </a:cubicBezTo>
                  <a:cubicBezTo>
                    <a:pt x="52" y="33"/>
                    <a:pt x="52" y="33"/>
                    <a:pt x="52" y="33"/>
                  </a:cubicBezTo>
                  <a:cubicBezTo>
                    <a:pt x="54" y="33"/>
                    <a:pt x="54" y="33"/>
                    <a:pt x="54" y="33"/>
                  </a:cubicBezTo>
                  <a:cubicBezTo>
                    <a:pt x="55" y="34"/>
                    <a:pt x="55" y="34"/>
                    <a:pt x="55" y="34"/>
                  </a:cubicBezTo>
                  <a:cubicBezTo>
                    <a:pt x="56" y="34"/>
                    <a:pt x="56" y="34"/>
                    <a:pt x="56" y="34"/>
                  </a:cubicBezTo>
                  <a:cubicBezTo>
                    <a:pt x="57" y="34"/>
                    <a:pt x="57" y="34"/>
                    <a:pt x="57" y="34"/>
                  </a:cubicBezTo>
                  <a:cubicBezTo>
                    <a:pt x="60" y="33"/>
                    <a:pt x="60" y="33"/>
                    <a:pt x="60" y="33"/>
                  </a:cubicBezTo>
                  <a:cubicBezTo>
                    <a:pt x="61" y="34"/>
                    <a:pt x="61" y="34"/>
                    <a:pt x="61" y="34"/>
                  </a:cubicBezTo>
                  <a:cubicBezTo>
                    <a:pt x="62" y="33"/>
                    <a:pt x="62" y="33"/>
                    <a:pt x="62" y="33"/>
                  </a:cubicBezTo>
                  <a:cubicBezTo>
                    <a:pt x="63" y="34"/>
                    <a:pt x="63" y="34"/>
                    <a:pt x="63" y="34"/>
                  </a:cubicBezTo>
                  <a:cubicBezTo>
                    <a:pt x="64" y="33"/>
                    <a:pt x="64" y="33"/>
                    <a:pt x="64" y="33"/>
                  </a:cubicBezTo>
                  <a:cubicBezTo>
                    <a:pt x="64" y="32"/>
                    <a:pt x="64" y="32"/>
                    <a:pt x="64" y="32"/>
                  </a:cubicBezTo>
                  <a:cubicBezTo>
                    <a:pt x="66" y="32"/>
                    <a:pt x="66" y="32"/>
                    <a:pt x="66" y="32"/>
                  </a:cubicBezTo>
                  <a:cubicBezTo>
                    <a:pt x="68" y="30"/>
                    <a:pt x="68" y="30"/>
                    <a:pt x="68" y="30"/>
                  </a:cubicBezTo>
                  <a:cubicBezTo>
                    <a:pt x="68" y="29"/>
                    <a:pt x="68" y="29"/>
                    <a:pt x="68" y="29"/>
                  </a:cubicBezTo>
                  <a:cubicBezTo>
                    <a:pt x="69" y="28"/>
                    <a:pt x="69" y="28"/>
                    <a:pt x="69" y="28"/>
                  </a:cubicBezTo>
                  <a:cubicBezTo>
                    <a:pt x="69" y="29"/>
                    <a:pt x="69" y="29"/>
                    <a:pt x="69" y="29"/>
                  </a:cubicBezTo>
                  <a:cubicBezTo>
                    <a:pt x="71" y="29"/>
                    <a:pt x="71" y="29"/>
                    <a:pt x="71" y="29"/>
                  </a:cubicBezTo>
                  <a:cubicBezTo>
                    <a:pt x="72" y="27"/>
                    <a:pt x="72" y="27"/>
                    <a:pt x="72" y="27"/>
                  </a:cubicBezTo>
                  <a:cubicBezTo>
                    <a:pt x="70" y="26"/>
                    <a:pt x="70" y="26"/>
                    <a:pt x="70" y="26"/>
                  </a:cubicBezTo>
                  <a:cubicBezTo>
                    <a:pt x="70" y="25"/>
                    <a:pt x="70" y="25"/>
                    <a:pt x="70" y="25"/>
                  </a:cubicBezTo>
                  <a:cubicBezTo>
                    <a:pt x="71" y="25"/>
                    <a:pt x="71" y="25"/>
                    <a:pt x="71" y="25"/>
                  </a:cubicBezTo>
                  <a:cubicBezTo>
                    <a:pt x="72" y="25"/>
                    <a:pt x="72" y="25"/>
                    <a:pt x="72" y="25"/>
                  </a:cubicBezTo>
                  <a:cubicBezTo>
                    <a:pt x="73" y="24"/>
                    <a:pt x="73" y="24"/>
                    <a:pt x="73" y="24"/>
                  </a:cubicBezTo>
                  <a:cubicBezTo>
                    <a:pt x="73" y="21"/>
                    <a:pt x="73" y="21"/>
                    <a:pt x="73" y="21"/>
                  </a:cubicBezTo>
                  <a:cubicBezTo>
                    <a:pt x="72" y="20"/>
                    <a:pt x="72" y="20"/>
                    <a:pt x="72" y="20"/>
                  </a:cubicBezTo>
                  <a:cubicBezTo>
                    <a:pt x="71" y="20"/>
                    <a:pt x="71" y="20"/>
                    <a:pt x="71" y="20"/>
                  </a:cubicBezTo>
                  <a:cubicBezTo>
                    <a:pt x="71" y="21"/>
                    <a:pt x="71" y="21"/>
                    <a:pt x="71" y="21"/>
                  </a:cubicBezTo>
                  <a:cubicBezTo>
                    <a:pt x="70" y="20"/>
                    <a:pt x="70" y="20"/>
                    <a:pt x="70" y="20"/>
                  </a:cubicBezTo>
                  <a:cubicBezTo>
                    <a:pt x="68" y="20"/>
                    <a:pt x="68" y="20"/>
                    <a:pt x="68" y="20"/>
                  </a:cubicBezTo>
                  <a:cubicBezTo>
                    <a:pt x="68" y="21"/>
                    <a:pt x="68" y="21"/>
                    <a:pt x="68" y="21"/>
                  </a:cubicBezTo>
                  <a:cubicBezTo>
                    <a:pt x="68" y="24"/>
                    <a:pt x="68" y="24"/>
                    <a:pt x="68" y="24"/>
                  </a:cubicBezTo>
                  <a:cubicBezTo>
                    <a:pt x="69" y="24"/>
                    <a:pt x="69" y="24"/>
                    <a:pt x="69" y="24"/>
                  </a:cubicBezTo>
                  <a:cubicBezTo>
                    <a:pt x="68" y="25"/>
                    <a:pt x="68" y="25"/>
                    <a:pt x="68" y="25"/>
                  </a:cubicBezTo>
                  <a:cubicBezTo>
                    <a:pt x="67" y="25"/>
                    <a:pt x="67" y="25"/>
                    <a:pt x="67" y="25"/>
                  </a:cubicBezTo>
                  <a:cubicBezTo>
                    <a:pt x="65" y="27"/>
                    <a:pt x="65" y="27"/>
                    <a:pt x="65" y="27"/>
                  </a:cubicBezTo>
                  <a:cubicBezTo>
                    <a:pt x="64" y="28"/>
                    <a:pt x="64" y="28"/>
                    <a:pt x="64" y="28"/>
                  </a:cubicBezTo>
                  <a:cubicBezTo>
                    <a:pt x="63" y="29"/>
                    <a:pt x="63" y="29"/>
                    <a:pt x="63" y="29"/>
                  </a:cubicBezTo>
                  <a:cubicBezTo>
                    <a:pt x="63" y="28"/>
                    <a:pt x="63" y="28"/>
                    <a:pt x="63" y="28"/>
                  </a:cubicBezTo>
                  <a:cubicBezTo>
                    <a:pt x="62" y="29"/>
                    <a:pt x="62" y="29"/>
                    <a:pt x="62" y="29"/>
                  </a:cubicBezTo>
                  <a:cubicBezTo>
                    <a:pt x="61" y="28"/>
                    <a:pt x="61" y="28"/>
                    <a:pt x="61" y="28"/>
                  </a:cubicBezTo>
                  <a:cubicBezTo>
                    <a:pt x="60" y="28"/>
                    <a:pt x="60" y="28"/>
                    <a:pt x="60" y="28"/>
                  </a:cubicBezTo>
                  <a:cubicBezTo>
                    <a:pt x="59" y="29"/>
                    <a:pt x="59" y="29"/>
                    <a:pt x="59" y="29"/>
                  </a:cubicBezTo>
                  <a:cubicBezTo>
                    <a:pt x="58" y="29"/>
                    <a:pt x="58" y="29"/>
                    <a:pt x="58" y="29"/>
                  </a:cubicBezTo>
                  <a:cubicBezTo>
                    <a:pt x="58" y="28"/>
                    <a:pt x="58" y="28"/>
                    <a:pt x="58" y="28"/>
                  </a:cubicBezTo>
                  <a:cubicBezTo>
                    <a:pt x="58" y="27"/>
                    <a:pt x="58" y="27"/>
                    <a:pt x="58" y="27"/>
                  </a:cubicBezTo>
                  <a:cubicBezTo>
                    <a:pt x="57" y="26"/>
                    <a:pt x="57" y="26"/>
                    <a:pt x="57" y="26"/>
                  </a:cubicBezTo>
                  <a:cubicBezTo>
                    <a:pt x="57" y="27"/>
                    <a:pt x="57" y="27"/>
                    <a:pt x="57" y="27"/>
                  </a:cubicBezTo>
                  <a:cubicBezTo>
                    <a:pt x="57" y="28"/>
                    <a:pt x="57" y="28"/>
                    <a:pt x="57" y="28"/>
                  </a:cubicBezTo>
                  <a:cubicBezTo>
                    <a:pt x="56" y="28"/>
                    <a:pt x="56" y="28"/>
                    <a:pt x="56" y="28"/>
                  </a:cubicBezTo>
                  <a:cubicBezTo>
                    <a:pt x="55" y="28"/>
                    <a:pt x="55" y="28"/>
                    <a:pt x="55" y="28"/>
                  </a:cubicBezTo>
                  <a:cubicBezTo>
                    <a:pt x="53" y="29"/>
                    <a:pt x="53" y="29"/>
                    <a:pt x="53" y="29"/>
                  </a:cubicBezTo>
                  <a:cubicBezTo>
                    <a:pt x="52" y="29"/>
                    <a:pt x="52" y="29"/>
                    <a:pt x="52" y="29"/>
                  </a:cubicBezTo>
                  <a:cubicBezTo>
                    <a:pt x="51" y="28"/>
                    <a:pt x="51" y="28"/>
                    <a:pt x="51" y="28"/>
                  </a:cubicBezTo>
                  <a:cubicBezTo>
                    <a:pt x="50" y="28"/>
                    <a:pt x="50" y="28"/>
                    <a:pt x="50" y="28"/>
                  </a:cubicBezTo>
                  <a:cubicBezTo>
                    <a:pt x="49" y="28"/>
                    <a:pt x="49" y="28"/>
                    <a:pt x="49" y="28"/>
                  </a:cubicBezTo>
                  <a:cubicBezTo>
                    <a:pt x="47" y="28"/>
                    <a:pt x="47" y="28"/>
                    <a:pt x="47" y="28"/>
                  </a:cubicBezTo>
                  <a:close/>
                  <a:moveTo>
                    <a:pt x="43" y="29"/>
                  </a:moveTo>
                  <a:cubicBezTo>
                    <a:pt x="44" y="28"/>
                    <a:pt x="44" y="28"/>
                    <a:pt x="44" y="28"/>
                  </a:cubicBezTo>
                  <a:cubicBezTo>
                    <a:pt x="45" y="29"/>
                    <a:pt x="45" y="29"/>
                    <a:pt x="45" y="29"/>
                  </a:cubicBezTo>
                  <a:cubicBezTo>
                    <a:pt x="45" y="30"/>
                    <a:pt x="45" y="30"/>
                    <a:pt x="45" y="30"/>
                  </a:cubicBezTo>
                  <a:cubicBezTo>
                    <a:pt x="45" y="31"/>
                    <a:pt x="45" y="31"/>
                    <a:pt x="45" y="31"/>
                  </a:cubicBezTo>
                  <a:cubicBezTo>
                    <a:pt x="44" y="30"/>
                    <a:pt x="44" y="30"/>
                    <a:pt x="44" y="30"/>
                  </a:cubicBezTo>
                  <a:cubicBezTo>
                    <a:pt x="43" y="29"/>
                    <a:pt x="43" y="29"/>
                    <a:pt x="43" y="29"/>
                  </a:cubicBezTo>
                  <a:close/>
                  <a:moveTo>
                    <a:pt x="39" y="27"/>
                  </a:moveTo>
                  <a:cubicBezTo>
                    <a:pt x="39" y="28"/>
                    <a:pt x="39" y="28"/>
                    <a:pt x="39" y="28"/>
                  </a:cubicBezTo>
                  <a:cubicBezTo>
                    <a:pt x="39" y="28"/>
                    <a:pt x="39" y="28"/>
                    <a:pt x="39" y="28"/>
                  </a:cubicBezTo>
                  <a:cubicBezTo>
                    <a:pt x="40" y="28"/>
                    <a:pt x="40" y="28"/>
                    <a:pt x="40" y="28"/>
                  </a:cubicBezTo>
                  <a:cubicBezTo>
                    <a:pt x="40" y="27"/>
                    <a:pt x="40" y="27"/>
                    <a:pt x="40" y="27"/>
                  </a:cubicBezTo>
                  <a:cubicBezTo>
                    <a:pt x="39" y="27"/>
                    <a:pt x="39" y="27"/>
                    <a:pt x="39" y="27"/>
                  </a:cubicBezTo>
                  <a:close/>
                  <a:moveTo>
                    <a:pt x="33" y="22"/>
                  </a:moveTo>
                  <a:cubicBezTo>
                    <a:pt x="32" y="23"/>
                    <a:pt x="32" y="23"/>
                    <a:pt x="32" y="23"/>
                  </a:cubicBezTo>
                  <a:cubicBezTo>
                    <a:pt x="32" y="24"/>
                    <a:pt x="32" y="24"/>
                    <a:pt x="32" y="24"/>
                  </a:cubicBezTo>
                  <a:cubicBezTo>
                    <a:pt x="33" y="23"/>
                    <a:pt x="33" y="23"/>
                    <a:pt x="33" y="23"/>
                  </a:cubicBezTo>
                  <a:cubicBezTo>
                    <a:pt x="33" y="22"/>
                    <a:pt x="33" y="22"/>
                    <a:pt x="33" y="22"/>
                  </a:cubicBezTo>
                  <a:close/>
                  <a:moveTo>
                    <a:pt x="73" y="51"/>
                  </a:moveTo>
                  <a:cubicBezTo>
                    <a:pt x="73" y="52"/>
                    <a:pt x="73" y="52"/>
                    <a:pt x="73" y="52"/>
                  </a:cubicBezTo>
                  <a:cubicBezTo>
                    <a:pt x="73" y="53"/>
                    <a:pt x="73" y="53"/>
                    <a:pt x="73" y="53"/>
                  </a:cubicBezTo>
                  <a:cubicBezTo>
                    <a:pt x="74" y="53"/>
                    <a:pt x="74" y="53"/>
                    <a:pt x="74" y="53"/>
                  </a:cubicBezTo>
                  <a:cubicBezTo>
                    <a:pt x="75" y="54"/>
                    <a:pt x="75" y="54"/>
                    <a:pt x="75" y="54"/>
                  </a:cubicBezTo>
                  <a:cubicBezTo>
                    <a:pt x="75" y="53"/>
                    <a:pt x="75" y="53"/>
                    <a:pt x="75" y="53"/>
                  </a:cubicBezTo>
                  <a:cubicBezTo>
                    <a:pt x="73" y="51"/>
                    <a:pt x="73" y="51"/>
                    <a:pt x="73" y="51"/>
                  </a:cubicBezTo>
                  <a:close/>
                  <a:moveTo>
                    <a:pt x="64" y="47"/>
                  </a:moveTo>
                  <a:cubicBezTo>
                    <a:pt x="63" y="48"/>
                    <a:pt x="63" y="48"/>
                    <a:pt x="63" y="48"/>
                  </a:cubicBezTo>
                  <a:cubicBezTo>
                    <a:pt x="64" y="49"/>
                    <a:pt x="64" y="49"/>
                    <a:pt x="64" y="49"/>
                  </a:cubicBezTo>
                  <a:cubicBezTo>
                    <a:pt x="64" y="49"/>
                    <a:pt x="64" y="49"/>
                    <a:pt x="64" y="49"/>
                  </a:cubicBezTo>
                  <a:cubicBezTo>
                    <a:pt x="64" y="50"/>
                    <a:pt x="64" y="50"/>
                    <a:pt x="64" y="50"/>
                  </a:cubicBezTo>
                  <a:cubicBezTo>
                    <a:pt x="64" y="50"/>
                    <a:pt x="64" y="50"/>
                    <a:pt x="64" y="50"/>
                  </a:cubicBezTo>
                  <a:cubicBezTo>
                    <a:pt x="64" y="50"/>
                    <a:pt x="64" y="50"/>
                    <a:pt x="64" y="50"/>
                  </a:cubicBezTo>
                  <a:cubicBezTo>
                    <a:pt x="65" y="49"/>
                    <a:pt x="65" y="49"/>
                    <a:pt x="65" y="49"/>
                  </a:cubicBezTo>
                  <a:cubicBezTo>
                    <a:pt x="64" y="47"/>
                    <a:pt x="64" y="47"/>
                    <a:pt x="64" y="47"/>
                  </a:cubicBezTo>
                  <a:cubicBezTo>
                    <a:pt x="64" y="47"/>
                    <a:pt x="64" y="47"/>
                    <a:pt x="64" y="47"/>
                  </a:cubicBezTo>
                  <a:close/>
                  <a:moveTo>
                    <a:pt x="61" y="57"/>
                  </a:moveTo>
                  <a:cubicBezTo>
                    <a:pt x="62" y="57"/>
                    <a:pt x="62" y="57"/>
                    <a:pt x="62" y="57"/>
                  </a:cubicBezTo>
                  <a:cubicBezTo>
                    <a:pt x="62" y="57"/>
                    <a:pt x="62" y="57"/>
                    <a:pt x="62" y="57"/>
                  </a:cubicBezTo>
                  <a:cubicBezTo>
                    <a:pt x="63" y="58"/>
                    <a:pt x="63" y="58"/>
                    <a:pt x="63" y="58"/>
                  </a:cubicBezTo>
                  <a:cubicBezTo>
                    <a:pt x="63" y="58"/>
                    <a:pt x="63" y="58"/>
                    <a:pt x="63" y="58"/>
                  </a:cubicBezTo>
                  <a:cubicBezTo>
                    <a:pt x="63" y="58"/>
                    <a:pt x="63" y="58"/>
                    <a:pt x="63" y="58"/>
                  </a:cubicBezTo>
                  <a:cubicBezTo>
                    <a:pt x="64" y="58"/>
                    <a:pt x="64" y="58"/>
                    <a:pt x="64" y="58"/>
                  </a:cubicBezTo>
                  <a:cubicBezTo>
                    <a:pt x="65" y="58"/>
                    <a:pt x="65" y="58"/>
                    <a:pt x="65" y="58"/>
                  </a:cubicBezTo>
                  <a:cubicBezTo>
                    <a:pt x="65" y="58"/>
                    <a:pt x="65" y="58"/>
                    <a:pt x="65" y="58"/>
                  </a:cubicBezTo>
                  <a:cubicBezTo>
                    <a:pt x="64" y="59"/>
                    <a:pt x="64" y="59"/>
                    <a:pt x="64" y="59"/>
                  </a:cubicBezTo>
                  <a:cubicBezTo>
                    <a:pt x="64" y="59"/>
                    <a:pt x="64" y="59"/>
                    <a:pt x="64" y="59"/>
                  </a:cubicBezTo>
                  <a:cubicBezTo>
                    <a:pt x="63" y="59"/>
                    <a:pt x="63" y="59"/>
                    <a:pt x="63" y="59"/>
                  </a:cubicBezTo>
                  <a:cubicBezTo>
                    <a:pt x="62" y="59"/>
                    <a:pt x="62" y="59"/>
                    <a:pt x="62" y="59"/>
                  </a:cubicBezTo>
                  <a:cubicBezTo>
                    <a:pt x="62" y="58"/>
                    <a:pt x="62" y="58"/>
                    <a:pt x="62" y="58"/>
                  </a:cubicBezTo>
                  <a:cubicBezTo>
                    <a:pt x="62" y="58"/>
                    <a:pt x="62" y="58"/>
                    <a:pt x="62" y="58"/>
                  </a:cubicBezTo>
                  <a:cubicBezTo>
                    <a:pt x="62" y="57"/>
                    <a:pt x="62" y="57"/>
                    <a:pt x="62" y="57"/>
                  </a:cubicBezTo>
                  <a:cubicBezTo>
                    <a:pt x="61" y="57"/>
                    <a:pt x="61" y="57"/>
                    <a:pt x="61" y="57"/>
                  </a:cubicBezTo>
                  <a:cubicBezTo>
                    <a:pt x="61" y="57"/>
                    <a:pt x="61" y="57"/>
                    <a:pt x="61" y="57"/>
                  </a:cubicBezTo>
                  <a:close/>
                  <a:moveTo>
                    <a:pt x="60" y="55"/>
                  </a:moveTo>
                  <a:cubicBezTo>
                    <a:pt x="60" y="56"/>
                    <a:pt x="60" y="56"/>
                    <a:pt x="60" y="56"/>
                  </a:cubicBezTo>
                  <a:cubicBezTo>
                    <a:pt x="61" y="56"/>
                    <a:pt x="61" y="56"/>
                    <a:pt x="61" y="56"/>
                  </a:cubicBezTo>
                  <a:cubicBezTo>
                    <a:pt x="62" y="56"/>
                    <a:pt x="62" y="56"/>
                    <a:pt x="62" y="56"/>
                  </a:cubicBezTo>
                  <a:cubicBezTo>
                    <a:pt x="62" y="56"/>
                    <a:pt x="62" y="56"/>
                    <a:pt x="62" y="56"/>
                  </a:cubicBezTo>
                  <a:cubicBezTo>
                    <a:pt x="62" y="56"/>
                    <a:pt x="62" y="56"/>
                    <a:pt x="62" y="56"/>
                  </a:cubicBezTo>
                  <a:cubicBezTo>
                    <a:pt x="62" y="55"/>
                    <a:pt x="62" y="55"/>
                    <a:pt x="62" y="55"/>
                  </a:cubicBezTo>
                  <a:cubicBezTo>
                    <a:pt x="62" y="55"/>
                    <a:pt x="62" y="55"/>
                    <a:pt x="62" y="55"/>
                  </a:cubicBezTo>
                  <a:cubicBezTo>
                    <a:pt x="62" y="55"/>
                    <a:pt x="62" y="55"/>
                    <a:pt x="62" y="55"/>
                  </a:cubicBezTo>
                  <a:cubicBezTo>
                    <a:pt x="61" y="55"/>
                    <a:pt x="61" y="55"/>
                    <a:pt x="61" y="55"/>
                  </a:cubicBezTo>
                  <a:cubicBezTo>
                    <a:pt x="61" y="55"/>
                    <a:pt x="61" y="55"/>
                    <a:pt x="61" y="55"/>
                  </a:cubicBezTo>
                  <a:cubicBezTo>
                    <a:pt x="60" y="54"/>
                    <a:pt x="60" y="54"/>
                    <a:pt x="60" y="54"/>
                  </a:cubicBezTo>
                  <a:cubicBezTo>
                    <a:pt x="60" y="55"/>
                    <a:pt x="60" y="55"/>
                    <a:pt x="60" y="55"/>
                  </a:cubicBezTo>
                  <a:close/>
                  <a:moveTo>
                    <a:pt x="57" y="54"/>
                  </a:moveTo>
                  <a:cubicBezTo>
                    <a:pt x="58" y="55"/>
                    <a:pt x="58" y="55"/>
                    <a:pt x="58" y="55"/>
                  </a:cubicBezTo>
                  <a:cubicBezTo>
                    <a:pt x="58" y="55"/>
                    <a:pt x="58" y="55"/>
                    <a:pt x="58" y="55"/>
                  </a:cubicBezTo>
                  <a:cubicBezTo>
                    <a:pt x="59" y="55"/>
                    <a:pt x="59" y="55"/>
                    <a:pt x="59" y="55"/>
                  </a:cubicBezTo>
                  <a:cubicBezTo>
                    <a:pt x="59" y="55"/>
                    <a:pt x="59" y="55"/>
                    <a:pt x="59" y="55"/>
                  </a:cubicBezTo>
                  <a:cubicBezTo>
                    <a:pt x="59" y="55"/>
                    <a:pt x="59" y="55"/>
                    <a:pt x="59" y="55"/>
                  </a:cubicBezTo>
                  <a:cubicBezTo>
                    <a:pt x="59" y="53"/>
                    <a:pt x="59" y="53"/>
                    <a:pt x="59" y="53"/>
                  </a:cubicBezTo>
                  <a:cubicBezTo>
                    <a:pt x="58" y="53"/>
                    <a:pt x="58" y="53"/>
                    <a:pt x="58" y="53"/>
                  </a:cubicBezTo>
                  <a:cubicBezTo>
                    <a:pt x="57" y="54"/>
                    <a:pt x="57" y="54"/>
                    <a:pt x="57" y="54"/>
                  </a:cubicBezTo>
                  <a:close/>
                  <a:moveTo>
                    <a:pt x="26" y="43"/>
                  </a:moveTo>
                  <a:cubicBezTo>
                    <a:pt x="25" y="43"/>
                    <a:pt x="25" y="43"/>
                    <a:pt x="25" y="43"/>
                  </a:cubicBezTo>
                  <a:cubicBezTo>
                    <a:pt x="26" y="44"/>
                    <a:pt x="26" y="44"/>
                    <a:pt x="26" y="44"/>
                  </a:cubicBezTo>
                  <a:cubicBezTo>
                    <a:pt x="26" y="44"/>
                    <a:pt x="26" y="43"/>
                    <a:pt x="26" y="43"/>
                  </a:cubicBezTo>
                  <a:close/>
                  <a:moveTo>
                    <a:pt x="23" y="43"/>
                  </a:moveTo>
                  <a:cubicBezTo>
                    <a:pt x="23" y="43"/>
                    <a:pt x="23" y="43"/>
                    <a:pt x="23" y="43"/>
                  </a:cubicBezTo>
                  <a:cubicBezTo>
                    <a:pt x="24" y="43"/>
                    <a:pt x="24" y="43"/>
                    <a:pt x="24" y="43"/>
                  </a:cubicBezTo>
                  <a:cubicBezTo>
                    <a:pt x="23" y="43"/>
                    <a:pt x="23" y="43"/>
                    <a:pt x="23" y="43"/>
                  </a:cubicBezTo>
                  <a:close/>
                  <a:moveTo>
                    <a:pt x="21" y="43"/>
                  </a:moveTo>
                  <a:cubicBezTo>
                    <a:pt x="21" y="44"/>
                    <a:pt x="21" y="44"/>
                    <a:pt x="21" y="44"/>
                  </a:cubicBezTo>
                  <a:cubicBezTo>
                    <a:pt x="22" y="44"/>
                    <a:pt x="22" y="44"/>
                    <a:pt x="22" y="44"/>
                  </a:cubicBezTo>
                  <a:cubicBezTo>
                    <a:pt x="22" y="43"/>
                    <a:pt x="22" y="43"/>
                    <a:pt x="22" y="43"/>
                  </a:cubicBezTo>
                  <a:cubicBezTo>
                    <a:pt x="21" y="43"/>
                    <a:pt x="21" y="43"/>
                    <a:pt x="21" y="43"/>
                  </a:cubicBezTo>
                  <a:close/>
                  <a:moveTo>
                    <a:pt x="23" y="43"/>
                  </a:moveTo>
                  <a:cubicBezTo>
                    <a:pt x="22" y="43"/>
                    <a:pt x="22" y="43"/>
                    <a:pt x="22" y="43"/>
                  </a:cubicBezTo>
                  <a:cubicBezTo>
                    <a:pt x="22" y="42"/>
                    <a:pt x="22" y="42"/>
                    <a:pt x="22" y="42"/>
                  </a:cubicBezTo>
                  <a:cubicBezTo>
                    <a:pt x="23" y="42"/>
                    <a:pt x="23" y="42"/>
                    <a:pt x="23" y="42"/>
                  </a:cubicBezTo>
                  <a:cubicBezTo>
                    <a:pt x="23" y="43"/>
                    <a:pt x="23" y="43"/>
                    <a:pt x="23" y="43"/>
                  </a:cubicBezTo>
                  <a:cubicBezTo>
                    <a:pt x="23" y="43"/>
                    <a:pt x="23" y="43"/>
                    <a:pt x="23" y="43"/>
                  </a:cubicBezTo>
                  <a:close/>
                  <a:moveTo>
                    <a:pt x="18" y="43"/>
                  </a:moveTo>
                  <a:cubicBezTo>
                    <a:pt x="19" y="44"/>
                    <a:pt x="19" y="44"/>
                    <a:pt x="19" y="44"/>
                  </a:cubicBezTo>
                  <a:cubicBezTo>
                    <a:pt x="19" y="44"/>
                    <a:pt x="19" y="44"/>
                    <a:pt x="19" y="44"/>
                  </a:cubicBezTo>
                  <a:cubicBezTo>
                    <a:pt x="19" y="44"/>
                    <a:pt x="19" y="44"/>
                    <a:pt x="19" y="44"/>
                  </a:cubicBezTo>
                  <a:cubicBezTo>
                    <a:pt x="18" y="43"/>
                    <a:pt x="18" y="43"/>
                    <a:pt x="18" y="43"/>
                  </a:cubicBezTo>
                  <a:close/>
                  <a:moveTo>
                    <a:pt x="16" y="48"/>
                  </a:moveTo>
                  <a:cubicBezTo>
                    <a:pt x="17" y="48"/>
                    <a:pt x="17" y="48"/>
                    <a:pt x="17" y="48"/>
                  </a:cubicBezTo>
                  <a:cubicBezTo>
                    <a:pt x="18" y="48"/>
                    <a:pt x="18" y="48"/>
                    <a:pt x="18" y="48"/>
                  </a:cubicBezTo>
                  <a:cubicBezTo>
                    <a:pt x="18" y="48"/>
                    <a:pt x="18" y="48"/>
                    <a:pt x="18" y="48"/>
                  </a:cubicBezTo>
                  <a:cubicBezTo>
                    <a:pt x="18" y="48"/>
                    <a:pt x="16" y="48"/>
                    <a:pt x="16" y="48"/>
                  </a:cubicBezTo>
                  <a:close/>
                  <a:moveTo>
                    <a:pt x="16" y="49"/>
                  </a:moveTo>
                  <a:cubicBezTo>
                    <a:pt x="17" y="49"/>
                    <a:pt x="17" y="49"/>
                    <a:pt x="17" y="49"/>
                  </a:cubicBezTo>
                  <a:cubicBezTo>
                    <a:pt x="17" y="49"/>
                    <a:pt x="17" y="49"/>
                    <a:pt x="17" y="49"/>
                  </a:cubicBezTo>
                  <a:cubicBezTo>
                    <a:pt x="16" y="49"/>
                    <a:pt x="16" y="49"/>
                    <a:pt x="16" y="49"/>
                  </a:cubicBezTo>
                  <a:close/>
                  <a:moveTo>
                    <a:pt x="15" y="48"/>
                  </a:moveTo>
                  <a:cubicBezTo>
                    <a:pt x="15" y="49"/>
                    <a:pt x="15" y="49"/>
                    <a:pt x="15" y="49"/>
                  </a:cubicBezTo>
                  <a:cubicBezTo>
                    <a:pt x="16" y="48"/>
                    <a:pt x="16" y="48"/>
                    <a:pt x="16" y="48"/>
                  </a:cubicBezTo>
                  <a:cubicBezTo>
                    <a:pt x="15" y="48"/>
                    <a:pt x="15" y="48"/>
                    <a:pt x="15" y="48"/>
                  </a:cubicBezTo>
                  <a:close/>
                  <a:moveTo>
                    <a:pt x="14" y="49"/>
                  </a:moveTo>
                  <a:cubicBezTo>
                    <a:pt x="14" y="49"/>
                    <a:pt x="16" y="50"/>
                    <a:pt x="16" y="50"/>
                  </a:cubicBezTo>
                  <a:cubicBezTo>
                    <a:pt x="17" y="51"/>
                    <a:pt x="17" y="51"/>
                    <a:pt x="17" y="51"/>
                  </a:cubicBezTo>
                  <a:cubicBezTo>
                    <a:pt x="14" y="49"/>
                    <a:pt x="14" y="49"/>
                    <a:pt x="14" y="49"/>
                  </a:cubicBezTo>
                  <a:close/>
                  <a:moveTo>
                    <a:pt x="16" y="46"/>
                  </a:moveTo>
                  <a:cubicBezTo>
                    <a:pt x="17" y="46"/>
                    <a:pt x="17" y="46"/>
                    <a:pt x="17" y="46"/>
                  </a:cubicBezTo>
                  <a:cubicBezTo>
                    <a:pt x="17" y="46"/>
                    <a:pt x="17" y="46"/>
                    <a:pt x="17" y="46"/>
                  </a:cubicBezTo>
                  <a:cubicBezTo>
                    <a:pt x="16" y="46"/>
                    <a:pt x="16" y="46"/>
                    <a:pt x="16" y="46"/>
                  </a:cubicBezTo>
                  <a:cubicBezTo>
                    <a:pt x="16" y="46"/>
                    <a:pt x="16" y="46"/>
                    <a:pt x="16" y="46"/>
                  </a:cubicBezTo>
                  <a:close/>
                  <a:moveTo>
                    <a:pt x="18" y="46"/>
                  </a:moveTo>
                  <a:cubicBezTo>
                    <a:pt x="17" y="45"/>
                    <a:pt x="17" y="45"/>
                    <a:pt x="17" y="45"/>
                  </a:cubicBezTo>
                  <a:cubicBezTo>
                    <a:pt x="17" y="44"/>
                    <a:pt x="17" y="44"/>
                    <a:pt x="17" y="44"/>
                  </a:cubicBezTo>
                  <a:cubicBezTo>
                    <a:pt x="18" y="44"/>
                    <a:pt x="18" y="44"/>
                    <a:pt x="18" y="44"/>
                  </a:cubicBezTo>
                  <a:cubicBezTo>
                    <a:pt x="18" y="45"/>
                    <a:pt x="18" y="45"/>
                    <a:pt x="18" y="45"/>
                  </a:cubicBezTo>
                  <a:cubicBezTo>
                    <a:pt x="18" y="46"/>
                    <a:pt x="18" y="46"/>
                    <a:pt x="18" y="46"/>
                  </a:cubicBezTo>
                  <a:cubicBezTo>
                    <a:pt x="18" y="46"/>
                    <a:pt x="18" y="46"/>
                    <a:pt x="18" y="46"/>
                  </a:cubicBezTo>
                  <a:close/>
                  <a:moveTo>
                    <a:pt x="1" y="10"/>
                  </a:moveTo>
                  <a:cubicBezTo>
                    <a:pt x="0" y="34"/>
                    <a:pt x="0" y="34"/>
                    <a:pt x="0" y="34"/>
                  </a:cubicBezTo>
                  <a:cubicBezTo>
                    <a:pt x="0" y="36"/>
                    <a:pt x="0" y="36"/>
                    <a:pt x="0" y="36"/>
                  </a:cubicBezTo>
                  <a:cubicBezTo>
                    <a:pt x="0" y="37"/>
                    <a:pt x="0" y="37"/>
                    <a:pt x="0" y="37"/>
                  </a:cubicBezTo>
                  <a:cubicBezTo>
                    <a:pt x="0" y="37"/>
                    <a:pt x="0" y="37"/>
                    <a:pt x="0" y="37"/>
                  </a:cubicBezTo>
                  <a:cubicBezTo>
                    <a:pt x="0" y="52"/>
                    <a:pt x="0" y="52"/>
                    <a:pt x="0" y="52"/>
                  </a:cubicBezTo>
                  <a:cubicBezTo>
                    <a:pt x="2" y="52"/>
                    <a:pt x="2" y="52"/>
                    <a:pt x="2" y="52"/>
                  </a:cubicBezTo>
                  <a:cubicBezTo>
                    <a:pt x="3" y="53"/>
                    <a:pt x="3" y="53"/>
                    <a:pt x="3" y="53"/>
                  </a:cubicBezTo>
                  <a:cubicBezTo>
                    <a:pt x="4" y="52"/>
                    <a:pt x="4" y="52"/>
                    <a:pt x="4" y="52"/>
                  </a:cubicBezTo>
                  <a:cubicBezTo>
                    <a:pt x="7" y="53"/>
                    <a:pt x="7" y="53"/>
                    <a:pt x="7" y="53"/>
                  </a:cubicBezTo>
                  <a:cubicBezTo>
                    <a:pt x="8" y="52"/>
                    <a:pt x="8" y="52"/>
                    <a:pt x="8" y="52"/>
                  </a:cubicBezTo>
                  <a:cubicBezTo>
                    <a:pt x="8" y="53"/>
                    <a:pt x="8" y="53"/>
                    <a:pt x="8" y="53"/>
                  </a:cubicBezTo>
                  <a:cubicBezTo>
                    <a:pt x="9" y="54"/>
                    <a:pt x="9" y="54"/>
                    <a:pt x="9" y="54"/>
                  </a:cubicBezTo>
                  <a:cubicBezTo>
                    <a:pt x="10" y="54"/>
                    <a:pt x="10" y="54"/>
                    <a:pt x="10" y="54"/>
                  </a:cubicBezTo>
                  <a:cubicBezTo>
                    <a:pt x="11" y="53"/>
                    <a:pt x="11" y="53"/>
                    <a:pt x="11" y="53"/>
                  </a:cubicBezTo>
                  <a:cubicBezTo>
                    <a:pt x="13" y="53"/>
                    <a:pt x="13" y="53"/>
                    <a:pt x="13" y="53"/>
                  </a:cubicBezTo>
                  <a:cubicBezTo>
                    <a:pt x="14" y="52"/>
                    <a:pt x="14" y="52"/>
                    <a:pt x="14" y="52"/>
                  </a:cubicBezTo>
                  <a:cubicBezTo>
                    <a:pt x="14" y="53"/>
                    <a:pt x="14" y="53"/>
                    <a:pt x="14" y="53"/>
                  </a:cubicBezTo>
                  <a:cubicBezTo>
                    <a:pt x="15" y="52"/>
                    <a:pt x="15" y="52"/>
                    <a:pt x="15" y="52"/>
                  </a:cubicBezTo>
                  <a:cubicBezTo>
                    <a:pt x="15" y="50"/>
                    <a:pt x="15" y="50"/>
                    <a:pt x="15" y="50"/>
                  </a:cubicBezTo>
                  <a:cubicBezTo>
                    <a:pt x="13" y="49"/>
                    <a:pt x="13" y="49"/>
                    <a:pt x="13" y="49"/>
                  </a:cubicBezTo>
                  <a:cubicBezTo>
                    <a:pt x="11" y="48"/>
                    <a:pt x="11" y="48"/>
                    <a:pt x="11" y="48"/>
                  </a:cubicBezTo>
                  <a:cubicBezTo>
                    <a:pt x="10" y="48"/>
                    <a:pt x="10" y="48"/>
                    <a:pt x="10" y="48"/>
                  </a:cubicBezTo>
                  <a:cubicBezTo>
                    <a:pt x="9" y="47"/>
                    <a:pt x="9" y="47"/>
                    <a:pt x="9" y="47"/>
                  </a:cubicBezTo>
                  <a:cubicBezTo>
                    <a:pt x="8" y="47"/>
                    <a:pt x="8" y="47"/>
                    <a:pt x="8" y="47"/>
                  </a:cubicBezTo>
                  <a:cubicBezTo>
                    <a:pt x="8" y="47"/>
                    <a:pt x="8" y="47"/>
                    <a:pt x="8" y="47"/>
                  </a:cubicBezTo>
                  <a:cubicBezTo>
                    <a:pt x="7" y="47"/>
                    <a:pt x="7" y="47"/>
                    <a:pt x="7" y="47"/>
                  </a:cubicBezTo>
                  <a:cubicBezTo>
                    <a:pt x="7" y="45"/>
                    <a:pt x="7" y="45"/>
                    <a:pt x="7" y="45"/>
                  </a:cubicBezTo>
                  <a:cubicBezTo>
                    <a:pt x="6" y="44"/>
                    <a:pt x="6" y="44"/>
                    <a:pt x="6" y="44"/>
                  </a:cubicBezTo>
                  <a:cubicBezTo>
                    <a:pt x="5" y="43"/>
                    <a:pt x="5" y="43"/>
                    <a:pt x="5" y="43"/>
                  </a:cubicBezTo>
                  <a:cubicBezTo>
                    <a:pt x="4" y="42"/>
                    <a:pt x="4" y="42"/>
                    <a:pt x="4" y="42"/>
                  </a:cubicBezTo>
                  <a:cubicBezTo>
                    <a:pt x="4" y="42"/>
                    <a:pt x="4" y="42"/>
                    <a:pt x="4" y="42"/>
                  </a:cubicBezTo>
                  <a:cubicBezTo>
                    <a:pt x="4" y="42"/>
                    <a:pt x="4" y="42"/>
                    <a:pt x="4" y="42"/>
                  </a:cubicBezTo>
                  <a:cubicBezTo>
                    <a:pt x="5" y="43"/>
                    <a:pt x="5" y="43"/>
                    <a:pt x="5" y="43"/>
                  </a:cubicBezTo>
                  <a:cubicBezTo>
                    <a:pt x="5" y="43"/>
                    <a:pt x="5" y="43"/>
                    <a:pt x="5" y="43"/>
                  </a:cubicBezTo>
                  <a:cubicBezTo>
                    <a:pt x="7" y="44"/>
                    <a:pt x="7" y="44"/>
                    <a:pt x="7" y="44"/>
                  </a:cubicBezTo>
                  <a:cubicBezTo>
                    <a:pt x="7" y="45"/>
                    <a:pt x="7" y="45"/>
                    <a:pt x="7" y="45"/>
                  </a:cubicBezTo>
                  <a:cubicBezTo>
                    <a:pt x="7" y="46"/>
                    <a:pt x="7" y="46"/>
                    <a:pt x="7" y="46"/>
                  </a:cubicBezTo>
                  <a:cubicBezTo>
                    <a:pt x="8" y="46"/>
                    <a:pt x="8" y="46"/>
                    <a:pt x="8" y="46"/>
                  </a:cubicBezTo>
                  <a:cubicBezTo>
                    <a:pt x="9" y="47"/>
                    <a:pt x="9" y="47"/>
                    <a:pt x="9" y="47"/>
                  </a:cubicBezTo>
                  <a:cubicBezTo>
                    <a:pt x="10" y="48"/>
                    <a:pt x="10" y="48"/>
                    <a:pt x="10" y="48"/>
                  </a:cubicBezTo>
                  <a:cubicBezTo>
                    <a:pt x="11" y="48"/>
                    <a:pt x="11" y="48"/>
                    <a:pt x="11" y="48"/>
                  </a:cubicBezTo>
                  <a:cubicBezTo>
                    <a:pt x="12" y="48"/>
                    <a:pt x="12" y="48"/>
                    <a:pt x="12" y="48"/>
                  </a:cubicBezTo>
                  <a:cubicBezTo>
                    <a:pt x="14" y="47"/>
                    <a:pt x="14" y="47"/>
                    <a:pt x="14" y="47"/>
                  </a:cubicBezTo>
                  <a:cubicBezTo>
                    <a:pt x="15" y="47"/>
                    <a:pt x="15" y="47"/>
                    <a:pt x="15" y="47"/>
                  </a:cubicBezTo>
                  <a:cubicBezTo>
                    <a:pt x="16" y="47"/>
                    <a:pt x="16" y="47"/>
                    <a:pt x="16" y="47"/>
                  </a:cubicBezTo>
                  <a:cubicBezTo>
                    <a:pt x="16" y="46"/>
                    <a:pt x="16" y="46"/>
                    <a:pt x="16" y="46"/>
                  </a:cubicBezTo>
                  <a:cubicBezTo>
                    <a:pt x="15" y="46"/>
                    <a:pt x="15" y="46"/>
                    <a:pt x="15" y="46"/>
                  </a:cubicBezTo>
                  <a:cubicBezTo>
                    <a:pt x="15" y="45"/>
                    <a:pt x="15" y="45"/>
                    <a:pt x="15" y="45"/>
                  </a:cubicBezTo>
                  <a:cubicBezTo>
                    <a:pt x="14" y="45"/>
                    <a:pt x="14" y="45"/>
                    <a:pt x="14" y="45"/>
                  </a:cubicBezTo>
                  <a:cubicBezTo>
                    <a:pt x="13" y="44"/>
                    <a:pt x="13" y="44"/>
                    <a:pt x="13" y="44"/>
                  </a:cubicBezTo>
                  <a:cubicBezTo>
                    <a:pt x="14" y="45"/>
                    <a:pt x="14" y="45"/>
                    <a:pt x="14" y="45"/>
                  </a:cubicBezTo>
                  <a:cubicBezTo>
                    <a:pt x="15" y="44"/>
                    <a:pt x="15" y="44"/>
                    <a:pt x="15" y="44"/>
                  </a:cubicBezTo>
                  <a:cubicBezTo>
                    <a:pt x="16" y="46"/>
                    <a:pt x="16" y="46"/>
                    <a:pt x="16" y="46"/>
                  </a:cubicBezTo>
                  <a:cubicBezTo>
                    <a:pt x="17" y="46"/>
                    <a:pt x="17" y="46"/>
                    <a:pt x="17" y="46"/>
                  </a:cubicBezTo>
                  <a:cubicBezTo>
                    <a:pt x="17" y="45"/>
                    <a:pt x="17" y="45"/>
                    <a:pt x="17" y="45"/>
                  </a:cubicBezTo>
                  <a:cubicBezTo>
                    <a:pt x="17" y="44"/>
                    <a:pt x="17" y="44"/>
                    <a:pt x="17" y="44"/>
                  </a:cubicBezTo>
                  <a:cubicBezTo>
                    <a:pt x="17" y="44"/>
                    <a:pt x="17" y="44"/>
                    <a:pt x="17" y="44"/>
                  </a:cubicBezTo>
                  <a:cubicBezTo>
                    <a:pt x="18" y="43"/>
                    <a:pt x="18" y="43"/>
                    <a:pt x="18" y="43"/>
                  </a:cubicBezTo>
                  <a:cubicBezTo>
                    <a:pt x="17" y="42"/>
                    <a:pt x="17" y="42"/>
                    <a:pt x="17" y="42"/>
                  </a:cubicBezTo>
                  <a:cubicBezTo>
                    <a:pt x="17" y="41"/>
                    <a:pt x="17" y="41"/>
                    <a:pt x="17" y="41"/>
                  </a:cubicBezTo>
                  <a:cubicBezTo>
                    <a:pt x="17" y="41"/>
                    <a:pt x="17" y="41"/>
                    <a:pt x="17" y="41"/>
                  </a:cubicBezTo>
                  <a:cubicBezTo>
                    <a:pt x="18" y="41"/>
                    <a:pt x="18" y="41"/>
                    <a:pt x="18" y="41"/>
                  </a:cubicBezTo>
                  <a:cubicBezTo>
                    <a:pt x="18" y="42"/>
                    <a:pt x="18" y="42"/>
                    <a:pt x="18" y="42"/>
                  </a:cubicBezTo>
                  <a:cubicBezTo>
                    <a:pt x="19" y="43"/>
                    <a:pt x="19" y="43"/>
                    <a:pt x="19" y="43"/>
                  </a:cubicBezTo>
                  <a:cubicBezTo>
                    <a:pt x="20" y="43"/>
                    <a:pt x="20" y="43"/>
                    <a:pt x="20" y="43"/>
                  </a:cubicBezTo>
                  <a:cubicBezTo>
                    <a:pt x="20" y="43"/>
                    <a:pt x="20" y="43"/>
                    <a:pt x="20" y="43"/>
                  </a:cubicBezTo>
                  <a:cubicBezTo>
                    <a:pt x="20" y="42"/>
                    <a:pt x="20" y="42"/>
                    <a:pt x="20" y="42"/>
                  </a:cubicBezTo>
                  <a:cubicBezTo>
                    <a:pt x="20" y="42"/>
                    <a:pt x="20" y="42"/>
                    <a:pt x="20" y="42"/>
                  </a:cubicBezTo>
                  <a:cubicBezTo>
                    <a:pt x="21" y="43"/>
                    <a:pt x="21" y="43"/>
                    <a:pt x="21" y="43"/>
                  </a:cubicBezTo>
                  <a:cubicBezTo>
                    <a:pt x="21" y="43"/>
                    <a:pt x="21" y="43"/>
                    <a:pt x="21" y="43"/>
                  </a:cubicBezTo>
                  <a:cubicBezTo>
                    <a:pt x="21" y="42"/>
                    <a:pt x="21" y="42"/>
                    <a:pt x="21" y="42"/>
                  </a:cubicBezTo>
                  <a:cubicBezTo>
                    <a:pt x="21" y="42"/>
                    <a:pt x="21" y="42"/>
                    <a:pt x="21" y="42"/>
                  </a:cubicBezTo>
                  <a:cubicBezTo>
                    <a:pt x="21" y="40"/>
                    <a:pt x="21" y="40"/>
                    <a:pt x="21" y="40"/>
                  </a:cubicBezTo>
                  <a:cubicBezTo>
                    <a:pt x="22" y="41"/>
                    <a:pt x="22" y="41"/>
                    <a:pt x="22" y="41"/>
                  </a:cubicBezTo>
                  <a:cubicBezTo>
                    <a:pt x="23" y="42"/>
                    <a:pt x="23" y="42"/>
                    <a:pt x="23" y="42"/>
                  </a:cubicBezTo>
                  <a:cubicBezTo>
                    <a:pt x="24" y="42"/>
                    <a:pt x="24" y="42"/>
                    <a:pt x="24" y="42"/>
                  </a:cubicBezTo>
                  <a:cubicBezTo>
                    <a:pt x="24" y="43"/>
                    <a:pt x="24" y="43"/>
                    <a:pt x="24" y="43"/>
                  </a:cubicBezTo>
                  <a:cubicBezTo>
                    <a:pt x="25" y="43"/>
                    <a:pt x="25" y="43"/>
                    <a:pt x="25" y="43"/>
                  </a:cubicBezTo>
                  <a:cubicBezTo>
                    <a:pt x="26" y="43"/>
                    <a:pt x="26" y="43"/>
                    <a:pt x="26" y="43"/>
                  </a:cubicBezTo>
                  <a:cubicBezTo>
                    <a:pt x="26" y="42"/>
                    <a:pt x="26" y="42"/>
                    <a:pt x="26" y="42"/>
                  </a:cubicBezTo>
                  <a:cubicBezTo>
                    <a:pt x="26" y="43"/>
                    <a:pt x="26" y="43"/>
                    <a:pt x="26" y="43"/>
                  </a:cubicBezTo>
                  <a:cubicBezTo>
                    <a:pt x="26" y="44"/>
                    <a:pt x="26" y="44"/>
                    <a:pt x="26" y="44"/>
                  </a:cubicBezTo>
                  <a:cubicBezTo>
                    <a:pt x="27" y="44"/>
                    <a:pt x="27" y="44"/>
                    <a:pt x="27" y="44"/>
                  </a:cubicBezTo>
                  <a:cubicBezTo>
                    <a:pt x="28" y="45"/>
                    <a:pt x="28" y="45"/>
                    <a:pt x="28" y="45"/>
                  </a:cubicBezTo>
                  <a:cubicBezTo>
                    <a:pt x="31" y="46"/>
                    <a:pt x="31" y="46"/>
                    <a:pt x="31" y="46"/>
                  </a:cubicBezTo>
                  <a:cubicBezTo>
                    <a:pt x="32" y="46"/>
                    <a:pt x="32" y="46"/>
                    <a:pt x="32" y="46"/>
                  </a:cubicBezTo>
                  <a:cubicBezTo>
                    <a:pt x="33" y="47"/>
                    <a:pt x="33" y="47"/>
                    <a:pt x="33" y="47"/>
                  </a:cubicBezTo>
                  <a:cubicBezTo>
                    <a:pt x="34" y="49"/>
                    <a:pt x="34" y="49"/>
                    <a:pt x="34" y="49"/>
                  </a:cubicBezTo>
                  <a:cubicBezTo>
                    <a:pt x="35" y="51"/>
                    <a:pt x="35" y="51"/>
                    <a:pt x="35" y="51"/>
                  </a:cubicBezTo>
                  <a:cubicBezTo>
                    <a:pt x="35" y="52"/>
                    <a:pt x="35" y="52"/>
                    <a:pt x="35" y="52"/>
                  </a:cubicBezTo>
                  <a:cubicBezTo>
                    <a:pt x="37" y="52"/>
                    <a:pt x="37" y="52"/>
                    <a:pt x="37" y="52"/>
                  </a:cubicBezTo>
                  <a:cubicBezTo>
                    <a:pt x="37" y="53"/>
                    <a:pt x="37" y="53"/>
                    <a:pt x="37" y="53"/>
                  </a:cubicBezTo>
                  <a:cubicBezTo>
                    <a:pt x="38" y="54"/>
                    <a:pt x="38" y="54"/>
                    <a:pt x="38" y="54"/>
                  </a:cubicBezTo>
                  <a:cubicBezTo>
                    <a:pt x="40" y="57"/>
                    <a:pt x="40" y="57"/>
                    <a:pt x="40" y="57"/>
                  </a:cubicBezTo>
                  <a:cubicBezTo>
                    <a:pt x="41" y="58"/>
                    <a:pt x="41" y="58"/>
                    <a:pt x="41" y="58"/>
                  </a:cubicBezTo>
                  <a:cubicBezTo>
                    <a:pt x="42" y="59"/>
                    <a:pt x="42" y="59"/>
                    <a:pt x="42" y="59"/>
                  </a:cubicBezTo>
                  <a:cubicBezTo>
                    <a:pt x="43" y="59"/>
                    <a:pt x="43" y="59"/>
                    <a:pt x="43" y="59"/>
                  </a:cubicBezTo>
                  <a:cubicBezTo>
                    <a:pt x="44" y="59"/>
                    <a:pt x="44" y="59"/>
                    <a:pt x="44" y="59"/>
                  </a:cubicBezTo>
                  <a:cubicBezTo>
                    <a:pt x="45" y="59"/>
                    <a:pt x="45" y="59"/>
                    <a:pt x="45" y="59"/>
                  </a:cubicBezTo>
                  <a:cubicBezTo>
                    <a:pt x="46" y="60"/>
                    <a:pt x="46" y="60"/>
                    <a:pt x="46" y="60"/>
                  </a:cubicBezTo>
                  <a:cubicBezTo>
                    <a:pt x="48" y="59"/>
                    <a:pt x="48" y="59"/>
                    <a:pt x="48" y="59"/>
                  </a:cubicBezTo>
                  <a:cubicBezTo>
                    <a:pt x="49" y="60"/>
                    <a:pt x="49" y="60"/>
                    <a:pt x="49" y="60"/>
                  </a:cubicBezTo>
                  <a:cubicBezTo>
                    <a:pt x="50" y="60"/>
                    <a:pt x="50" y="60"/>
                    <a:pt x="50" y="60"/>
                  </a:cubicBezTo>
                  <a:cubicBezTo>
                    <a:pt x="52" y="60"/>
                    <a:pt x="52" y="60"/>
                    <a:pt x="52" y="60"/>
                  </a:cubicBezTo>
                  <a:cubicBezTo>
                    <a:pt x="53" y="61"/>
                    <a:pt x="53" y="61"/>
                    <a:pt x="53" y="61"/>
                  </a:cubicBezTo>
                  <a:cubicBezTo>
                    <a:pt x="54" y="60"/>
                    <a:pt x="54" y="60"/>
                    <a:pt x="54" y="60"/>
                  </a:cubicBezTo>
                  <a:cubicBezTo>
                    <a:pt x="55" y="61"/>
                    <a:pt x="55" y="61"/>
                    <a:pt x="55" y="61"/>
                  </a:cubicBezTo>
                  <a:cubicBezTo>
                    <a:pt x="56" y="61"/>
                    <a:pt x="56" y="61"/>
                    <a:pt x="56" y="61"/>
                  </a:cubicBezTo>
                  <a:cubicBezTo>
                    <a:pt x="56" y="61"/>
                    <a:pt x="56" y="61"/>
                    <a:pt x="56" y="61"/>
                  </a:cubicBezTo>
                  <a:cubicBezTo>
                    <a:pt x="56" y="62"/>
                    <a:pt x="56" y="62"/>
                    <a:pt x="56" y="62"/>
                  </a:cubicBezTo>
                  <a:cubicBezTo>
                    <a:pt x="57" y="62"/>
                    <a:pt x="57" y="62"/>
                    <a:pt x="57" y="62"/>
                  </a:cubicBezTo>
                  <a:cubicBezTo>
                    <a:pt x="58" y="63"/>
                    <a:pt x="58" y="63"/>
                    <a:pt x="58" y="63"/>
                  </a:cubicBezTo>
                  <a:cubicBezTo>
                    <a:pt x="60" y="63"/>
                    <a:pt x="60" y="63"/>
                    <a:pt x="60" y="63"/>
                  </a:cubicBezTo>
                  <a:cubicBezTo>
                    <a:pt x="60" y="62"/>
                    <a:pt x="60" y="62"/>
                    <a:pt x="60" y="62"/>
                  </a:cubicBezTo>
                  <a:cubicBezTo>
                    <a:pt x="59" y="61"/>
                    <a:pt x="59" y="61"/>
                    <a:pt x="59" y="61"/>
                  </a:cubicBezTo>
                  <a:cubicBezTo>
                    <a:pt x="58" y="61"/>
                    <a:pt x="58" y="61"/>
                    <a:pt x="58" y="61"/>
                  </a:cubicBezTo>
                  <a:cubicBezTo>
                    <a:pt x="58" y="60"/>
                    <a:pt x="58" y="60"/>
                    <a:pt x="58" y="60"/>
                  </a:cubicBezTo>
                  <a:cubicBezTo>
                    <a:pt x="59" y="60"/>
                    <a:pt x="59" y="60"/>
                    <a:pt x="59" y="60"/>
                  </a:cubicBezTo>
                  <a:cubicBezTo>
                    <a:pt x="60" y="61"/>
                    <a:pt x="60" y="61"/>
                    <a:pt x="60" y="61"/>
                  </a:cubicBezTo>
                  <a:cubicBezTo>
                    <a:pt x="61" y="60"/>
                    <a:pt x="61" y="60"/>
                    <a:pt x="61" y="60"/>
                  </a:cubicBezTo>
                  <a:cubicBezTo>
                    <a:pt x="59" y="59"/>
                    <a:pt x="59" y="59"/>
                    <a:pt x="59" y="59"/>
                  </a:cubicBezTo>
                  <a:cubicBezTo>
                    <a:pt x="56" y="59"/>
                    <a:pt x="56" y="59"/>
                    <a:pt x="56" y="59"/>
                  </a:cubicBezTo>
                  <a:cubicBezTo>
                    <a:pt x="55" y="58"/>
                    <a:pt x="55" y="58"/>
                    <a:pt x="55" y="58"/>
                  </a:cubicBezTo>
                  <a:cubicBezTo>
                    <a:pt x="54" y="57"/>
                    <a:pt x="54" y="57"/>
                    <a:pt x="54" y="57"/>
                  </a:cubicBezTo>
                  <a:cubicBezTo>
                    <a:pt x="56" y="57"/>
                    <a:pt x="56" y="57"/>
                    <a:pt x="56" y="57"/>
                  </a:cubicBezTo>
                  <a:cubicBezTo>
                    <a:pt x="56" y="57"/>
                    <a:pt x="56" y="57"/>
                    <a:pt x="56" y="57"/>
                  </a:cubicBezTo>
                  <a:cubicBezTo>
                    <a:pt x="57" y="56"/>
                    <a:pt x="57" y="56"/>
                    <a:pt x="57" y="56"/>
                  </a:cubicBezTo>
                  <a:cubicBezTo>
                    <a:pt x="56" y="56"/>
                    <a:pt x="56" y="56"/>
                    <a:pt x="56" y="56"/>
                  </a:cubicBezTo>
                  <a:cubicBezTo>
                    <a:pt x="54" y="56"/>
                    <a:pt x="54" y="56"/>
                    <a:pt x="54" y="56"/>
                  </a:cubicBezTo>
                  <a:cubicBezTo>
                    <a:pt x="52" y="56"/>
                    <a:pt x="52" y="56"/>
                    <a:pt x="52" y="56"/>
                  </a:cubicBezTo>
                  <a:cubicBezTo>
                    <a:pt x="51" y="55"/>
                    <a:pt x="51" y="55"/>
                    <a:pt x="51" y="55"/>
                  </a:cubicBezTo>
                  <a:cubicBezTo>
                    <a:pt x="51" y="54"/>
                    <a:pt x="51" y="54"/>
                    <a:pt x="51" y="54"/>
                  </a:cubicBezTo>
                  <a:cubicBezTo>
                    <a:pt x="52" y="53"/>
                    <a:pt x="52" y="53"/>
                    <a:pt x="52" y="53"/>
                  </a:cubicBezTo>
                  <a:cubicBezTo>
                    <a:pt x="52" y="52"/>
                    <a:pt x="52" y="52"/>
                    <a:pt x="52" y="52"/>
                  </a:cubicBezTo>
                  <a:cubicBezTo>
                    <a:pt x="52" y="52"/>
                    <a:pt x="52" y="52"/>
                    <a:pt x="52" y="52"/>
                  </a:cubicBezTo>
                  <a:cubicBezTo>
                    <a:pt x="51" y="52"/>
                    <a:pt x="51" y="52"/>
                    <a:pt x="51" y="52"/>
                  </a:cubicBezTo>
                  <a:cubicBezTo>
                    <a:pt x="50" y="52"/>
                    <a:pt x="50" y="52"/>
                    <a:pt x="50" y="52"/>
                  </a:cubicBezTo>
                  <a:cubicBezTo>
                    <a:pt x="49" y="52"/>
                    <a:pt x="49" y="52"/>
                    <a:pt x="49" y="52"/>
                  </a:cubicBezTo>
                  <a:cubicBezTo>
                    <a:pt x="49" y="52"/>
                    <a:pt x="49" y="52"/>
                    <a:pt x="49" y="52"/>
                  </a:cubicBezTo>
                  <a:cubicBezTo>
                    <a:pt x="47" y="51"/>
                    <a:pt x="47" y="51"/>
                    <a:pt x="47" y="51"/>
                  </a:cubicBezTo>
                  <a:cubicBezTo>
                    <a:pt x="47" y="49"/>
                    <a:pt x="47" y="49"/>
                    <a:pt x="47" y="49"/>
                  </a:cubicBezTo>
                  <a:cubicBezTo>
                    <a:pt x="46" y="48"/>
                    <a:pt x="46" y="48"/>
                    <a:pt x="46" y="48"/>
                  </a:cubicBezTo>
                  <a:cubicBezTo>
                    <a:pt x="45" y="46"/>
                    <a:pt x="45" y="46"/>
                    <a:pt x="45" y="46"/>
                  </a:cubicBezTo>
                  <a:cubicBezTo>
                    <a:pt x="45" y="45"/>
                    <a:pt x="45" y="45"/>
                    <a:pt x="45" y="45"/>
                  </a:cubicBezTo>
                  <a:cubicBezTo>
                    <a:pt x="44" y="44"/>
                    <a:pt x="44" y="44"/>
                    <a:pt x="44" y="44"/>
                  </a:cubicBezTo>
                  <a:cubicBezTo>
                    <a:pt x="43" y="44"/>
                    <a:pt x="43" y="44"/>
                    <a:pt x="43" y="44"/>
                  </a:cubicBezTo>
                  <a:cubicBezTo>
                    <a:pt x="42" y="44"/>
                    <a:pt x="42" y="44"/>
                    <a:pt x="42" y="44"/>
                  </a:cubicBezTo>
                  <a:cubicBezTo>
                    <a:pt x="41" y="43"/>
                    <a:pt x="41" y="43"/>
                    <a:pt x="41" y="43"/>
                  </a:cubicBezTo>
                  <a:cubicBezTo>
                    <a:pt x="40" y="41"/>
                    <a:pt x="40" y="41"/>
                    <a:pt x="40" y="41"/>
                  </a:cubicBezTo>
                  <a:cubicBezTo>
                    <a:pt x="40" y="40"/>
                    <a:pt x="40" y="40"/>
                    <a:pt x="40" y="40"/>
                  </a:cubicBezTo>
                  <a:cubicBezTo>
                    <a:pt x="39" y="39"/>
                    <a:pt x="39" y="39"/>
                    <a:pt x="39" y="39"/>
                  </a:cubicBezTo>
                  <a:cubicBezTo>
                    <a:pt x="38" y="38"/>
                    <a:pt x="38" y="38"/>
                    <a:pt x="38" y="38"/>
                  </a:cubicBezTo>
                  <a:cubicBezTo>
                    <a:pt x="38" y="37"/>
                    <a:pt x="38" y="37"/>
                    <a:pt x="38" y="37"/>
                  </a:cubicBezTo>
                  <a:cubicBezTo>
                    <a:pt x="41" y="37"/>
                    <a:pt x="41" y="37"/>
                    <a:pt x="41" y="37"/>
                  </a:cubicBezTo>
                  <a:cubicBezTo>
                    <a:pt x="43" y="36"/>
                    <a:pt x="43" y="36"/>
                    <a:pt x="43" y="36"/>
                  </a:cubicBezTo>
                  <a:cubicBezTo>
                    <a:pt x="44" y="35"/>
                    <a:pt x="44" y="35"/>
                    <a:pt x="44" y="35"/>
                  </a:cubicBezTo>
                  <a:cubicBezTo>
                    <a:pt x="43" y="34"/>
                    <a:pt x="43" y="34"/>
                    <a:pt x="43" y="34"/>
                  </a:cubicBezTo>
                  <a:cubicBezTo>
                    <a:pt x="42" y="32"/>
                    <a:pt x="42" y="32"/>
                    <a:pt x="42" y="32"/>
                  </a:cubicBezTo>
                  <a:cubicBezTo>
                    <a:pt x="40" y="32"/>
                    <a:pt x="40" y="32"/>
                    <a:pt x="40" y="32"/>
                  </a:cubicBezTo>
                  <a:cubicBezTo>
                    <a:pt x="40" y="32"/>
                    <a:pt x="40" y="32"/>
                    <a:pt x="40" y="32"/>
                  </a:cubicBezTo>
                  <a:cubicBezTo>
                    <a:pt x="38" y="31"/>
                    <a:pt x="38" y="31"/>
                    <a:pt x="38" y="31"/>
                  </a:cubicBezTo>
                  <a:cubicBezTo>
                    <a:pt x="36" y="30"/>
                    <a:pt x="36" y="30"/>
                    <a:pt x="36" y="30"/>
                  </a:cubicBezTo>
                  <a:cubicBezTo>
                    <a:pt x="35" y="29"/>
                    <a:pt x="35" y="29"/>
                    <a:pt x="35" y="29"/>
                  </a:cubicBezTo>
                  <a:cubicBezTo>
                    <a:pt x="34" y="29"/>
                    <a:pt x="34" y="29"/>
                    <a:pt x="34" y="29"/>
                  </a:cubicBezTo>
                  <a:cubicBezTo>
                    <a:pt x="31" y="28"/>
                    <a:pt x="31" y="28"/>
                    <a:pt x="31" y="28"/>
                  </a:cubicBezTo>
                  <a:cubicBezTo>
                    <a:pt x="30" y="27"/>
                    <a:pt x="30" y="27"/>
                    <a:pt x="30" y="27"/>
                  </a:cubicBezTo>
                  <a:cubicBezTo>
                    <a:pt x="31" y="26"/>
                    <a:pt x="31" y="26"/>
                    <a:pt x="31" y="26"/>
                  </a:cubicBezTo>
                  <a:cubicBezTo>
                    <a:pt x="31" y="25"/>
                    <a:pt x="31" y="25"/>
                    <a:pt x="31" y="25"/>
                  </a:cubicBezTo>
                  <a:cubicBezTo>
                    <a:pt x="31" y="24"/>
                    <a:pt x="31" y="24"/>
                    <a:pt x="31" y="24"/>
                  </a:cubicBezTo>
                  <a:cubicBezTo>
                    <a:pt x="28" y="21"/>
                    <a:pt x="28" y="21"/>
                    <a:pt x="28" y="21"/>
                  </a:cubicBezTo>
                  <a:cubicBezTo>
                    <a:pt x="28" y="22"/>
                    <a:pt x="28" y="22"/>
                    <a:pt x="28" y="22"/>
                  </a:cubicBezTo>
                  <a:cubicBezTo>
                    <a:pt x="27" y="22"/>
                    <a:pt x="27" y="22"/>
                    <a:pt x="27" y="22"/>
                  </a:cubicBezTo>
                  <a:cubicBezTo>
                    <a:pt x="27" y="21"/>
                    <a:pt x="27" y="21"/>
                    <a:pt x="27" y="21"/>
                  </a:cubicBezTo>
                  <a:cubicBezTo>
                    <a:pt x="25" y="20"/>
                    <a:pt x="25" y="20"/>
                    <a:pt x="25" y="20"/>
                  </a:cubicBezTo>
                  <a:cubicBezTo>
                    <a:pt x="25" y="19"/>
                    <a:pt x="25" y="19"/>
                    <a:pt x="25" y="19"/>
                  </a:cubicBezTo>
                  <a:cubicBezTo>
                    <a:pt x="24" y="19"/>
                    <a:pt x="24" y="19"/>
                    <a:pt x="24" y="19"/>
                  </a:cubicBezTo>
                  <a:cubicBezTo>
                    <a:pt x="23" y="18"/>
                    <a:pt x="23" y="18"/>
                    <a:pt x="23" y="18"/>
                  </a:cubicBezTo>
                  <a:cubicBezTo>
                    <a:pt x="22" y="18"/>
                    <a:pt x="22" y="18"/>
                    <a:pt x="22" y="18"/>
                  </a:cubicBezTo>
                  <a:cubicBezTo>
                    <a:pt x="21" y="18"/>
                    <a:pt x="21" y="18"/>
                    <a:pt x="21" y="18"/>
                  </a:cubicBezTo>
                  <a:cubicBezTo>
                    <a:pt x="20" y="17"/>
                    <a:pt x="20" y="17"/>
                    <a:pt x="20" y="17"/>
                  </a:cubicBezTo>
                  <a:cubicBezTo>
                    <a:pt x="19" y="16"/>
                    <a:pt x="19" y="16"/>
                    <a:pt x="19" y="16"/>
                  </a:cubicBezTo>
                  <a:cubicBezTo>
                    <a:pt x="17" y="16"/>
                    <a:pt x="17" y="16"/>
                    <a:pt x="17" y="16"/>
                  </a:cubicBezTo>
                  <a:cubicBezTo>
                    <a:pt x="15" y="15"/>
                    <a:pt x="15" y="15"/>
                    <a:pt x="15" y="15"/>
                  </a:cubicBezTo>
                  <a:cubicBezTo>
                    <a:pt x="12" y="14"/>
                    <a:pt x="12" y="14"/>
                    <a:pt x="12" y="14"/>
                  </a:cubicBezTo>
                  <a:cubicBezTo>
                    <a:pt x="10" y="14"/>
                    <a:pt x="10" y="14"/>
                    <a:pt x="10" y="14"/>
                  </a:cubicBezTo>
                  <a:cubicBezTo>
                    <a:pt x="10" y="13"/>
                    <a:pt x="10" y="13"/>
                    <a:pt x="10" y="13"/>
                  </a:cubicBezTo>
                  <a:cubicBezTo>
                    <a:pt x="9" y="13"/>
                    <a:pt x="9" y="13"/>
                    <a:pt x="9" y="13"/>
                  </a:cubicBezTo>
                  <a:cubicBezTo>
                    <a:pt x="8" y="13"/>
                    <a:pt x="8" y="13"/>
                    <a:pt x="8" y="13"/>
                  </a:cubicBezTo>
                  <a:cubicBezTo>
                    <a:pt x="6" y="12"/>
                    <a:pt x="6" y="12"/>
                    <a:pt x="6" y="12"/>
                  </a:cubicBezTo>
                  <a:cubicBezTo>
                    <a:pt x="5" y="12"/>
                    <a:pt x="5" y="12"/>
                    <a:pt x="5" y="12"/>
                  </a:cubicBezTo>
                  <a:cubicBezTo>
                    <a:pt x="4" y="11"/>
                    <a:pt x="4" y="11"/>
                    <a:pt x="4" y="11"/>
                  </a:cubicBezTo>
                  <a:cubicBezTo>
                    <a:pt x="2" y="10"/>
                    <a:pt x="2" y="10"/>
                    <a:pt x="2" y="10"/>
                  </a:cubicBezTo>
                  <a:lnTo>
                    <a:pt x="1" y="1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82" name="Freeform 1581"/>
            <p:cNvSpPr>
              <a:spLocks noEditPoints="1"/>
            </p:cNvSpPr>
            <p:nvPr/>
          </p:nvSpPr>
          <p:spPr bwMode="auto">
            <a:xfrm>
              <a:off x="9063038" y="4219576"/>
              <a:ext cx="301625" cy="450850"/>
            </a:xfrm>
            <a:custGeom>
              <a:avLst/>
              <a:gdLst>
                <a:gd name="T0" fmla="*/ 24 w 63"/>
                <a:gd name="T1" fmla="*/ 1 h 94"/>
                <a:gd name="T2" fmla="*/ 32 w 63"/>
                <a:gd name="T3" fmla="*/ 37 h 94"/>
                <a:gd name="T4" fmla="*/ 40 w 63"/>
                <a:gd name="T5" fmla="*/ 38 h 94"/>
                <a:gd name="T6" fmla="*/ 44 w 63"/>
                <a:gd name="T7" fmla="*/ 44 h 94"/>
                <a:gd name="T8" fmla="*/ 43 w 63"/>
                <a:gd name="T9" fmla="*/ 46 h 94"/>
                <a:gd name="T10" fmla="*/ 34 w 63"/>
                <a:gd name="T11" fmla="*/ 39 h 94"/>
                <a:gd name="T12" fmla="*/ 26 w 63"/>
                <a:gd name="T13" fmla="*/ 41 h 94"/>
                <a:gd name="T14" fmla="*/ 22 w 63"/>
                <a:gd name="T15" fmla="*/ 35 h 94"/>
                <a:gd name="T16" fmla="*/ 18 w 63"/>
                <a:gd name="T17" fmla="*/ 32 h 94"/>
                <a:gd name="T18" fmla="*/ 17 w 63"/>
                <a:gd name="T19" fmla="*/ 23 h 94"/>
                <a:gd name="T20" fmla="*/ 24 w 63"/>
                <a:gd name="T21" fmla="*/ 7 h 94"/>
                <a:gd name="T22" fmla="*/ 29 w 63"/>
                <a:gd name="T23" fmla="*/ 12 h 94"/>
                <a:gd name="T24" fmla="*/ 29 w 63"/>
                <a:gd name="T25" fmla="*/ 23 h 94"/>
                <a:gd name="T26" fmla="*/ 30 w 63"/>
                <a:gd name="T27" fmla="*/ 35 h 94"/>
                <a:gd name="T28" fmla="*/ 31 w 63"/>
                <a:gd name="T29" fmla="*/ 30 h 94"/>
                <a:gd name="T30" fmla="*/ 21 w 63"/>
                <a:gd name="T31" fmla="*/ 42 h 94"/>
                <a:gd name="T32" fmla="*/ 28 w 63"/>
                <a:gd name="T33" fmla="*/ 48 h 94"/>
                <a:gd name="T34" fmla="*/ 44 w 63"/>
                <a:gd name="T35" fmla="*/ 37 h 94"/>
                <a:gd name="T36" fmla="*/ 31 w 63"/>
                <a:gd name="T37" fmla="*/ 42 h 94"/>
                <a:gd name="T38" fmla="*/ 33 w 63"/>
                <a:gd name="T39" fmla="*/ 49 h 94"/>
                <a:gd name="T40" fmla="*/ 38 w 63"/>
                <a:gd name="T41" fmla="*/ 43 h 94"/>
                <a:gd name="T42" fmla="*/ 41 w 63"/>
                <a:gd name="T43" fmla="*/ 47 h 94"/>
                <a:gd name="T44" fmla="*/ 41 w 63"/>
                <a:gd name="T45" fmla="*/ 48 h 94"/>
                <a:gd name="T46" fmla="*/ 32 w 63"/>
                <a:gd name="T47" fmla="*/ 62 h 94"/>
                <a:gd name="T48" fmla="*/ 34 w 63"/>
                <a:gd name="T49" fmla="*/ 53 h 94"/>
                <a:gd name="T50" fmla="*/ 38 w 63"/>
                <a:gd name="T51" fmla="*/ 57 h 94"/>
                <a:gd name="T52" fmla="*/ 37 w 63"/>
                <a:gd name="T53" fmla="*/ 61 h 94"/>
                <a:gd name="T54" fmla="*/ 45 w 63"/>
                <a:gd name="T55" fmla="*/ 61 h 94"/>
                <a:gd name="T56" fmla="*/ 41 w 63"/>
                <a:gd name="T57" fmla="*/ 68 h 94"/>
                <a:gd name="T58" fmla="*/ 38 w 63"/>
                <a:gd name="T59" fmla="*/ 61 h 94"/>
                <a:gd name="T60" fmla="*/ 41 w 63"/>
                <a:gd name="T61" fmla="*/ 70 h 94"/>
                <a:gd name="T62" fmla="*/ 48 w 63"/>
                <a:gd name="T63" fmla="*/ 64 h 94"/>
                <a:gd name="T64" fmla="*/ 53 w 63"/>
                <a:gd name="T65" fmla="*/ 65 h 94"/>
                <a:gd name="T66" fmla="*/ 48 w 63"/>
                <a:gd name="T67" fmla="*/ 55 h 94"/>
                <a:gd name="T68" fmla="*/ 56 w 63"/>
                <a:gd name="T69" fmla="*/ 57 h 94"/>
                <a:gd name="T70" fmla="*/ 51 w 63"/>
                <a:gd name="T71" fmla="*/ 47 h 94"/>
                <a:gd name="T72" fmla="*/ 51 w 63"/>
                <a:gd name="T73" fmla="*/ 54 h 94"/>
                <a:gd name="T74" fmla="*/ 47 w 63"/>
                <a:gd name="T75" fmla="*/ 57 h 94"/>
                <a:gd name="T76" fmla="*/ 53 w 63"/>
                <a:gd name="T77" fmla="*/ 63 h 94"/>
                <a:gd name="T78" fmla="*/ 56 w 63"/>
                <a:gd name="T79" fmla="*/ 59 h 94"/>
                <a:gd name="T80" fmla="*/ 56 w 63"/>
                <a:gd name="T81" fmla="*/ 62 h 94"/>
                <a:gd name="T82" fmla="*/ 58 w 63"/>
                <a:gd name="T83" fmla="*/ 67 h 94"/>
                <a:gd name="T84" fmla="*/ 34 w 63"/>
                <a:gd name="T85" fmla="*/ 81 h 94"/>
                <a:gd name="T86" fmla="*/ 43 w 63"/>
                <a:gd name="T87" fmla="*/ 73 h 94"/>
                <a:gd name="T88" fmla="*/ 51 w 63"/>
                <a:gd name="T89" fmla="*/ 74 h 94"/>
                <a:gd name="T90" fmla="*/ 54 w 63"/>
                <a:gd name="T91" fmla="*/ 66 h 94"/>
                <a:gd name="T92" fmla="*/ 59 w 63"/>
                <a:gd name="T93" fmla="*/ 74 h 94"/>
                <a:gd name="T94" fmla="*/ 62 w 63"/>
                <a:gd name="T95" fmla="*/ 85 h 94"/>
                <a:gd name="T96" fmla="*/ 60 w 63"/>
                <a:gd name="T97" fmla="*/ 86 h 94"/>
                <a:gd name="T98" fmla="*/ 56 w 63"/>
                <a:gd name="T99" fmla="*/ 94 h 94"/>
                <a:gd name="T100" fmla="*/ 49 w 63"/>
                <a:gd name="T101" fmla="*/ 91 h 94"/>
                <a:gd name="T102" fmla="*/ 47 w 63"/>
                <a:gd name="T103" fmla="*/ 83 h 94"/>
                <a:gd name="T104" fmla="*/ 41 w 63"/>
                <a:gd name="T105" fmla="*/ 82 h 94"/>
                <a:gd name="T106" fmla="*/ 37 w 63"/>
                <a:gd name="T107" fmla="*/ 80 h 94"/>
                <a:gd name="T108" fmla="*/ 35 w 63"/>
                <a:gd name="T109" fmla="*/ 87 h 94"/>
                <a:gd name="T110" fmla="*/ 20 w 63"/>
                <a:gd name="T111" fmla="*/ 51 h 94"/>
                <a:gd name="T112" fmla="*/ 17 w 63"/>
                <a:gd name="T113" fmla="*/ 52 h 94"/>
                <a:gd name="T114" fmla="*/ 4 w 63"/>
                <a:gd name="T115" fmla="*/ 74 h 94"/>
                <a:gd name="T116" fmla="*/ 14 w 63"/>
                <a:gd name="T117" fmla="*/ 65 h 94"/>
                <a:gd name="T118" fmla="*/ 15 w 63"/>
                <a:gd name="T119" fmla="*/ 60 h 94"/>
                <a:gd name="T120" fmla="*/ 6 w 63"/>
                <a:gd name="T121" fmla="*/ 70 h 94"/>
                <a:gd name="T122" fmla="*/ 3 w 63"/>
                <a:gd name="T123" fmla="*/ 7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 h="94">
                  <a:moveTo>
                    <a:pt x="23" y="4"/>
                  </a:moveTo>
                  <a:cubicBezTo>
                    <a:pt x="24" y="4"/>
                    <a:pt x="24" y="4"/>
                    <a:pt x="24" y="4"/>
                  </a:cubicBezTo>
                  <a:cubicBezTo>
                    <a:pt x="23" y="5"/>
                    <a:pt x="23" y="5"/>
                    <a:pt x="23" y="5"/>
                  </a:cubicBezTo>
                  <a:cubicBezTo>
                    <a:pt x="23" y="4"/>
                    <a:pt x="23" y="4"/>
                    <a:pt x="23" y="4"/>
                  </a:cubicBezTo>
                  <a:close/>
                  <a:moveTo>
                    <a:pt x="22" y="2"/>
                  </a:moveTo>
                  <a:cubicBezTo>
                    <a:pt x="23" y="2"/>
                    <a:pt x="23" y="2"/>
                    <a:pt x="23" y="2"/>
                  </a:cubicBezTo>
                  <a:cubicBezTo>
                    <a:pt x="22" y="3"/>
                    <a:pt x="22" y="3"/>
                    <a:pt x="22" y="3"/>
                  </a:cubicBezTo>
                  <a:cubicBezTo>
                    <a:pt x="22" y="2"/>
                    <a:pt x="22" y="2"/>
                    <a:pt x="22" y="2"/>
                  </a:cubicBezTo>
                  <a:close/>
                  <a:moveTo>
                    <a:pt x="24" y="0"/>
                  </a:moveTo>
                  <a:cubicBezTo>
                    <a:pt x="24" y="1"/>
                    <a:pt x="24" y="1"/>
                    <a:pt x="24" y="1"/>
                  </a:cubicBezTo>
                  <a:cubicBezTo>
                    <a:pt x="24" y="1"/>
                    <a:pt x="24" y="1"/>
                    <a:pt x="24" y="1"/>
                  </a:cubicBezTo>
                  <a:cubicBezTo>
                    <a:pt x="24" y="0"/>
                    <a:pt x="24" y="0"/>
                    <a:pt x="24" y="0"/>
                  </a:cubicBezTo>
                  <a:close/>
                  <a:moveTo>
                    <a:pt x="27" y="3"/>
                  </a:moveTo>
                  <a:cubicBezTo>
                    <a:pt x="26" y="4"/>
                    <a:pt x="26" y="4"/>
                    <a:pt x="26" y="4"/>
                  </a:cubicBezTo>
                  <a:cubicBezTo>
                    <a:pt x="27" y="5"/>
                    <a:pt x="27" y="5"/>
                    <a:pt x="27" y="5"/>
                  </a:cubicBezTo>
                  <a:cubicBezTo>
                    <a:pt x="28" y="4"/>
                    <a:pt x="28" y="4"/>
                    <a:pt x="28" y="4"/>
                  </a:cubicBezTo>
                  <a:cubicBezTo>
                    <a:pt x="28" y="4"/>
                    <a:pt x="27" y="3"/>
                    <a:pt x="27" y="3"/>
                  </a:cubicBezTo>
                  <a:close/>
                  <a:moveTo>
                    <a:pt x="28" y="35"/>
                  </a:moveTo>
                  <a:cubicBezTo>
                    <a:pt x="29" y="36"/>
                    <a:pt x="29" y="36"/>
                    <a:pt x="29" y="36"/>
                  </a:cubicBezTo>
                  <a:cubicBezTo>
                    <a:pt x="29" y="37"/>
                    <a:pt x="29" y="37"/>
                    <a:pt x="29" y="37"/>
                  </a:cubicBezTo>
                  <a:cubicBezTo>
                    <a:pt x="31" y="37"/>
                    <a:pt x="31" y="37"/>
                    <a:pt x="31" y="37"/>
                  </a:cubicBezTo>
                  <a:cubicBezTo>
                    <a:pt x="32" y="37"/>
                    <a:pt x="32" y="37"/>
                    <a:pt x="32" y="37"/>
                  </a:cubicBezTo>
                  <a:cubicBezTo>
                    <a:pt x="32" y="36"/>
                    <a:pt x="32" y="36"/>
                    <a:pt x="32" y="36"/>
                  </a:cubicBezTo>
                  <a:cubicBezTo>
                    <a:pt x="34" y="35"/>
                    <a:pt x="34" y="35"/>
                    <a:pt x="34" y="35"/>
                  </a:cubicBezTo>
                  <a:cubicBezTo>
                    <a:pt x="35" y="35"/>
                    <a:pt x="35" y="35"/>
                    <a:pt x="35" y="35"/>
                  </a:cubicBezTo>
                  <a:cubicBezTo>
                    <a:pt x="37" y="36"/>
                    <a:pt x="37" y="36"/>
                    <a:pt x="37" y="36"/>
                  </a:cubicBezTo>
                  <a:cubicBezTo>
                    <a:pt x="38" y="37"/>
                    <a:pt x="38" y="37"/>
                    <a:pt x="38" y="37"/>
                  </a:cubicBezTo>
                  <a:cubicBezTo>
                    <a:pt x="37" y="39"/>
                    <a:pt x="37" y="39"/>
                    <a:pt x="37" y="39"/>
                  </a:cubicBezTo>
                  <a:cubicBezTo>
                    <a:pt x="38" y="39"/>
                    <a:pt x="38" y="39"/>
                    <a:pt x="38" y="39"/>
                  </a:cubicBezTo>
                  <a:cubicBezTo>
                    <a:pt x="39" y="39"/>
                    <a:pt x="39" y="39"/>
                    <a:pt x="39" y="39"/>
                  </a:cubicBezTo>
                  <a:cubicBezTo>
                    <a:pt x="39" y="38"/>
                    <a:pt x="39" y="38"/>
                    <a:pt x="39" y="38"/>
                  </a:cubicBezTo>
                  <a:cubicBezTo>
                    <a:pt x="39" y="37"/>
                    <a:pt x="39" y="37"/>
                    <a:pt x="39" y="37"/>
                  </a:cubicBezTo>
                  <a:cubicBezTo>
                    <a:pt x="40" y="38"/>
                    <a:pt x="40" y="38"/>
                    <a:pt x="40" y="38"/>
                  </a:cubicBezTo>
                  <a:cubicBezTo>
                    <a:pt x="41" y="38"/>
                    <a:pt x="41" y="38"/>
                    <a:pt x="41" y="38"/>
                  </a:cubicBezTo>
                  <a:cubicBezTo>
                    <a:pt x="43" y="39"/>
                    <a:pt x="43" y="39"/>
                    <a:pt x="43" y="39"/>
                  </a:cubicBezTo>
                  <a:cubicBezTo>
                    <a:pt x="43" y="40"/>
                    <a:pt x="43" y="40"/>
                    <a:pt x="43" y="40"/>
                  </a:cubicBezTo>
                  <a:cubicBezTo>
                    <a:pt x="42" y="40"/>
                    <a:pt x="42" y="40"/>
                    <a:pt x="42" y="40"/>
                  </a:cubicBezTo>
                  <a:cubicBezTo>
                    <a:pt x="41" y="39"/>
                    <a:pt x="41" y="39"/>
                    <a:pt x="41" y="39"/>
                  </a:cubicBezTo>
                  <a:cubicBezTo>
                    <a:pt x="41" y="40"/>
                    <a:pt x="41" y="40"/>
                    <a:pt x="41" y="40"/>
                  </a:cubicBezTo>
                  <a:cubicBezTo>
                    <a:pt x="41" y="41"/>
                    <a:pt x="41" y="41"/>
                    <a:pt x="41" y="41"/>
                  </a:cubicBezTo>
                  <a:cubicBezTo>
                    <a:pt x="42" y="43"/>
                    <a:pt x="42" y="43"/>
                    <a:pt x="42" y="43"/>
                  </a:cubicBezTo>
                  <a:cubicBezTo>
                    <a:pt x="42" y="44"/>
                    <a:pt x="42" y="44"/>
                    <a:pt x="42" y="44"/>
                  </a:cubicBezTo>
                  <a:cubicBezTo>
                    <a:pt x="43" y="44"/>
                    <a:pt x="43" y="44"/>
                    <a:pt x="43" y="44"/>
                  </a:cubicBezTo>
                  <a:cubicBezTo>
                    <a:pt x="44" y="44"/>
                    <a:pt x="44" y="44"/>
                    <a:pt x="44" y="44"/>
                  </a:cubicBezTo>
                  <a:cubicBezTo>
                    <a:pt x="45" y="44"/>
                    <a:pt x="45" y="44"/>
                    <a:pt x="45" y="44"/>
                  </a:cubicBezTo>
                  <a:cubicBezTo>
                    <a:pt x="46" y="45"/>
                    <a:pt x="46" y="45"/>
                    <a:pt x="46" y="45"/>
                  </a:cubicBezTo>
                  <a:cubicBezTo>
                    <a:pt x="45" y="46"/>
                    <a:pt x="45" y="46"/>
                    <a:pt x="45" y="46"/>
                  </a:cubicBezTo>
                  <a:cubicBezTo>
                    <a:pt x="45" y="46"/>
                    <a:pt x="45" y="46"/>
                    <a:pt x="45" y="46"/>
                  </a:cubicBezTo>
                  <a:cubicBezTo>
                    <a:pt x="45" y="48"/>
                    <a:pt x="45" y="48"/>
                    <a:pt x="45" y="48"/>
                  </a:cubicBezTo>
                  <a:cubicBezTo>
                    <a:pt x="44" y="48"/>
                    <a:pt x="44" y="48"/>
                    <a:pt x="44" y="48"/>
                  </a:cubicBezTo>
                  <a:cubicBezTo>
                    <a:pt x="43" y="47"/>
                    <a:pt x="43" y="47"/>
                    <a:pt x="43" y="47"/>
                  </a:cubicBezTo>
                  <a:cubicBezTo>
                    <a:pt x="44" y="46"/>
                    <a:pt x="44" y="46"/>
                    <a:pt x="44" y="46"/>
                  </a:cubicBezTo>
                  <a:cubicBezTo>
                    <a:pt x="44" y="45"/>
                    <a:pt x="44" y="45"/>
                    <a:pt x="44" y="45"/>
                  </a:cubicBezTo>
                  <a:cubicBezTo>
                    <a:pt x="43" y="45"/>
                    <a:pt x="43" y="45"/>
                    <a:pt x="43" y="45"/>
                  </a:cubicBezTo>
                  <a:cubicBezTo>
                    <a:pt x="43" y="46"/>
                    <a:pt x="43" y="46"/>
                    <a:pt x="43" y="46"/>
                  </a:cubicBezTo>
                  <a:cubicBezTo>
                    <a:pt x="42" y="46"/>
                    <a:pt x="42" y="46"/>
                    <a:pt x="42" y="46"/>
                  </a:cubicBezTo>
                  <a:cubicBezTo>
                    <a:pt x="40" y="44"/>
                    <a:pt x="40" y="44"/>
                    <a:pt x="40" y="44"/>
                  </a:cubicBezTo>
                  <a:cubicBezTo>
                    <a:pt x="39" y="44"/>
                    <a:pt x="39" y="44"/>
                    <a:pt x="39" y="44"/>
                  </a:cubicBezTo>
                  <a:cubicBezTo>
                    <a:pt x="39" y="43"/>
                    <a:pt x="39" y="43"/>
                    <a:pt x="39" y="43"/>
                  </a:cubicBezTo>
                  <a:cubicBezTo>
                    <a:pt x="39" y="41"/>
                    <a:pt x="39" y="41"/>
                    <a:pt x="39" y="41"/>
                  </a:cubicBezTo>
                  <a:cubicBezTo>
                    <a:pt x="37" y="41"/>
                    <a:pt x="37" y="41"/>
                    <a:pt x="37" y="41"/>
                  </a:cubicBezTo>
                  <a:cubicBezTo>
                    <a:pt x="36" y="39"/>
                    <a:pt x="36" y="39"/>
                    <a:pt x="36" y="39"/>
                  </a:cubicBezTo>
                  <a:cubicBezTo>
                    <a:pt x="35" y="39"/>
                    <a:pt x="35" y="39"/>
                    <a:pt x="35" y="39"/>
                  </a:cubicBezTo>
                  <a:cubicBezTo>
                    <a:pt x="35" y="38"/>
                    <a:pt x="35" y="38"/>
                    <a:pt x="35" y="38"/>
                  </a:cubicBezTo>
                  <a:cubicBezTo>
                    <a:pt x="34" y="38"/>
                    <a:pt x="34" y="38"/>
                    <a:pt x="34" y="38"/>
                  </a:cubicBezTo>
                  <a:cubicBezTo>
                    <a:pt x="34" y="39"/>
                    <a:pt x="34" y="39"/>
                    <a:pt x="34" y="39"/>
                  </a:cubicBezTo>
                  <a:cubicBezTo>
                    <a:pt x="35" y="41"/>
                    <a:pt x="35" y="41"/>
                    <a:pt x="35" y="41"/>
                  </a:cubicBezTo>
                  <a:cubicBezTo>
                    <a:pt x="35" y="43"/>
                    <a:pt x="35" y="43"/>
                    <a:pt x="35" y="43"/>
                  </a:cubicBezTo>
                  <a:cubicBezTo>
                    <a:pt x="35" y="43"/>
                    <a:pt x="35" y="43"/>
                    <a:pt x="35" y="43"/>
                  </a:cubicBezTo>
                  <a:cubicBezTo>
                    <a:pt x="34" y="41"/>
                    <a:pt x="34" y="41"/>
                    <a:pt x="34" y="41"/>
                  </a:cubicBezTo>
                  <a:cubicBezTo>
                    <a:pt x="32" y="40"/>
                    <a:pt x="32" y="40"/>
                    <a:pt x="32" y="40"/>
                  </a:cubicBezTo>
                  <a:cubicBezTo>
                    <a:pt x="32" y="39"/>
                    <a:pt x="32" y="39"/>
                    <a:pt x="32" y="39"/>
                  </a:cubicBezTo>
                  <a:cubicBezTo>
                    <a:pt x="29" y="38"/>
                    <a:pt x="29" y="38"/>
                    <a:pt x="29" y="38"/>
                  </a:cubicBezTo>
                  <a:cubicBezTo>
                    <a:pt x="28" y="38"/>
                    <a:pt x="28" y="38"/>
                    <a:pt x="28" y="38"/>
                  </a:cubicBezTo>
                  <a:cubicBezTo>
                    <a:pt x="27" y="39"/>
                    <a:pt x="27" y="39"/>
                    <a:pt x="27" y="39"/>
                  </a:cubicBezTo>
                  <a:cubicBezTo>
                    <a:pt x="28" y="40"/>
                    <a:pt x="28" y="40"/>
                    <a:pt x="28" y="40"/>
                  </a:cubicBezTo>
                  <a:cubicBezTo>
                    <a:pt x="26" y="41"/>
                    <a:pt x="26" y="41"/>
                    <a:pt x="26" y="41"/>
                  </a:cubicBezTo>
                  <a:cubicBezTo>
                    <a:pt x="25" y="39"/>
                    <a:pt x="25" y="39"/>
                    <a:pt x="25" y="39"/>
                  </a:cubicBezTo>
                  <a:cubicBezTo>
                    <a:pt x="24" y="40"/>
                    <a:pt x="24" y="40"/>
                    <a:pt x="24" y="40"/>
                  </a:cubicBezTo>
                  <a:cubicBezTo>
                    <a:pt x="23" y="40"/>
                    <a:pt x="23" y="40"/>
                    <a:pt x="23" y="40"/>
                  </a:cubicBezTo>
                  <a:cubicBezTo>
                    <a:pt x="24" y="39"/>
                    <a:pt x="24" y="39"/>
                    <a:pt x="24" y="39"/>
                  </a:cubicBezTo>
                  <a:cubicBezTo>
                    <a:pt x="23" y="38"/>
                    <a:pt x="23" y="38"/>
                    <a:pt x="23" y="38"/>
                  </a:cubicBezTo>
                  <a:cubicBezTo>
                    <a:pt x="22" y="38"/>
                    <a:pt x="22" y="38"/>
                    <a:pt x="22" y="38"/>
                  </a:cubicBezTo>
                  <a:cubicBezTo>
                    <a:pt x="22" y="40"/>
                    <a:pt x="22" y="40"/>
                    <a:pt x="22" y="40"/>
                  </a:cubicBezTo>
                  <a:cubicBezTo>
                    <a:pt x="21" y="38"/>
                    <a:pt x="21" y="38"/>
                    <a:pt x="21" y="38"/>
                  </a:cubicBezTo>
                  <a:cubicBezTo>
                    <a:pt x="21" y="37"/>
                    <a:pt x="21" y="37"/>
                    <a:pt x="21" y="37"/>
                  </a:cubicBezTo>
                  <a:cubicBezTo>
                    <a:pt x="21" y="36"/>
                    <a:pt x="21" y="36"/>
                    <a:pt x="21" y="36"/>
                  </a:cubicBezTo>
                  <a:cubicBezTo>
                    <a:pt x="22" y="35"/>
                    <a:pt x="22" y="35"/>
                    <a:pt x="22" y="35"/>
                  </a:cubicBezTo>
                  <a:cubicBezTo>
                    <a:pt x="23" y="33"/>
                    <a:pt x="23" y="33"/>
                    <a:pt x="23" y="33"/>
                  </a:cubicBezTo>
                  <a:cubicBezTo>
                    <a:pt x="22" y="33"/>
                    <a:pt x="22" y="33"/>
                    <a:pt x="22" y="33"/>
                  </a:cubicBezTo>
                  <a:cubicBezTo>
                    <a:pt x="21" y="32"/>
                    <a:pt x="21" y="32"/>
                    <a:pt x="21" y="32"/>
                  </a:cubicBezTo>
                  <a:cubicBezTo>
                    <a:pt x="21" y="33"/>
                    <a:pt x="21" y="33"/>
                    <a:pt x="21" y="33"/>
                  </a:cubicBezTo>
                  <a:cubicBezTo>
                    <a:pt x="21" y="34"/>
                    <a:pt x="21" y="34"/>
                    <a:pt x="21" y="34"/>
                  </a:cubicBezTo>
                  <a:cubicBezTo>
                    <a:pt x="21" y="35"/>
                    <a:pt x="21" y="35"/>
                    <a:pt x="21" y="35"/>
                  </a:cubicBezTo>
                  <a:cubicBezTo>
                    <a:pt x="20" y="35"/>
                    <a:pt x="20" y="35"/>
                    <a:pt x="20" y="35"/>
                  </a:cubicBezTo>
                  <a:cubicBezTo>
                    <a:pt x="19" y="33"/>
                    <a:pt x="19" y="33"/>
                    <a:pt x="19" y="33"/>
                  </a:cubicBezTo>
                  <a:cubicBezTo>
                    <a:pt x="19" y="32"/>
                    <a:pt x="19" y="32"/>
                    <a:pt x="19" y="32"/>
                  </a:cubicBezTo>
                  <a:cubicBezTo>
                    <a:pt x="18" y="32"/>
                    <a:pt x="18" y="32"/>
                    <a:pt x="18" y="32"/>
                  </a:cubicBezTo>
                  <a:cubicBezTo>
                    <a:pt x="18" y="32"/>
                    <a:pt x="18" y="32"/>
                    <a:pt x="18" y="32"/>
                  </a:cubicBezTo>
                  <a:cubicBezTo>
                    <a:pt x="17" y="32"/>
                    <a:pt x="17" y="32"/>
                    <a:pt x="17" y="32"/>
                  </a:cubicBezTo>
                  <a:cubicBezTo>
                    <a:pt x="17" y="29"/>
                    <a:pt x="17" y="29"/>
                    <a:pt x="17" y="29"/>
                  </a:cubicBezTo>
                  <a:cubicBezTo>
                    <a:pt x="16" y="28"/>
                    <a:pt x="16" y="28"/>
                    <a:pt x="16" y="28"/>
                  </a:cubicBezTo>
                  <a:cubicBezTo>
                    <a:pt x="16" y="26"/>
                    <a:pt x="16" y="26"/>
                    <a:pt x="16" y="26"/>
                  </a:cubicBezTo>
                  <a:cubicBezTo>
                    <a:pt x="16" y="25"/>
                    <a:pt x="16" y="25"/>
                    <a:pt x="16" y="25"/>
                  </a:cubicBezTo>
                  <a:cubicBezTo>
                    <a:pt x="16" y="25"/>
                    <a:pt x="16" y="25"/>
                    <a:pt x="16" y="25"/>
                  </a:cubicBezTo>
                  <a:cubicBezTo>
                    <a:pt x="15" y="25"/>
                    <a:pt x="15" y="25"/>
                    <a:pt x="15" y="25"/>
                  </a:cubicBezTo>
                  <a:cubicBezTo>
                    <a:pt x="15" y="23"/>
                    <a:pt x="15" y="23"/>
                    <a:pt x="15" y="23"/>
                  </a:cubicBezTo>
                  <a:cubicBezTo>
                    <a:pt x="15" y="22"/>
                    <a:pt x="15" y="22"/>
                    <a:pt x="15" y="22"/>
                  </a:cubicBezTo>
                  <a:cubicBezTo>
                    <a:pt x="16" y="23"/>
                    <a:pt x="16" y="23"/>
                    <a:pt x="16" y="23"/>
                  </a:cubicBezTo>
                  <a:cubicBezTo>
                    <a:pt x="17" y="23"/>
                    <a:pt x="17" y="23"/>
                    <a:pt x="17" y="23"/>
                  </a:cubicBezTo>
                  <a:cubicBezTo>
                    <a:pt x="18" y="22"/>
                    <a:pt x="18" y="22"/>
                    <a:pt x="18" y="22"/>
                  </a:cubicBezTo>
                  <a:cubicBezTo>
                    <a:pt x="18" y="22"/>
                    <a:pt x="18" y="22"/>
                    <a:pt x="18" y="22"/>
                  </a:cubicBezTo>
                  <a:cubicBezTo>
                    <a:pt x="17" y="19"/>
                    <a:pt x="17" y="19"/>
                    <a:pt x="17" y="19"/>
                  </a:cubicBezTo>
                  <a:cubicBezTo>
                    <a:pt x="18" y="18"/>
                    <a:pt x="18" y="18"/>
                    <a:pt x="18" y="18"/>
                  </a:cubicBezTo>
                  <a:cubicBezTo>
                    <a:pt x="18" y="15"/>
                    <a:pt x="18" y="15"/>
                    <a:pt x="18" y="15"/>
                  </a:cubicBezTo>
                  <a:cubicBezTo>
                    <a:pt x="18" y="12"/>
                    <a:pt x="18" y="12"/>
                    <a:pt x="18" y="12"/>
                  </a:cubicBezTo>
                  <a:cubicBezTo>
                    <a:pt x="18" y="11"/>
                    <a:pt x="18" y="11"/>
                    <a:pt x="18" y="11"/>
                  </a:cubicBezTo>
                  <a:cubicBezTo>
                    <a:pt x="19" y="8"/>
                    <a:pt x="19" y="8"/>
                    <a:pt x="19" y="8"/>
                  </a:cubicBezTo>
                  <a:cubicBezTo>
                    <a:pt x="19" y="7"/>
                    <a:pt x="19" y="7"/>
                    <a:pt x="19" y="7"/>
                  </a:cubicBezTo>
                  <a:cubicBezTo>
                    <a:pt x="21" y="6"/>
                    <a:pt x="21" y="6"/>
                    <a:pt x="21" y="6"/>
                  </a:cubicBezTo>
                  <a:cubicBezTo>
                    <a:pt x="24" y="7"/>
                    <a:pt x="24" y="7"/>
                    <a:pt x="24" y="7"/>
                  </a:cubicBezTo>
                  <a:cubicBezTo>
                    <a:pt x="25" y="8"/>
                    <a:pt x="25" y="8"/>
                    <a:pt x="25" y="8"/>
                  </a:cubicBezTo>
                  <a:cubicBezTo>
                    <a:pt x="25" y="8"/>
                    <a:pt x="25" y="8"/>
                    <a:pt x="25" y="8"/>
                  </a:cubicBezTo>
                  <a:cubicBezTo>
                    <a:pt x="26" y="8"/>
                    <a:pt x="26" y="8"/>
                    <a:pt x="26" y="8"/>
                  </a:cubicBezTo>
                  <a:cubicBezTo>
                    <a:pt x="28" y="8"/>
                    <a:pt x="28" y="8"/>
                    <a:pt x="28" y="8"/>
                  </a:cubicBezTo>
                  <a:cubicBezTo>
                    <a:pt x="28" y="7"/>
                    <a:pt x="28" y="7"/>
                    <a:pt x="28" y="7"/>
                  </a:cubicBezTo>
                  <a:cubicBezTo>
                    <a:pt x="29" y="6"/>
                    <a:pt x="29" y="6"/>
                    <a:pt x="29" y="6"/>
                  </a:cubicBezTo>
                  <a:cubicBezTo>
                    <a:pt x="29" y="6"/>
                    <a:pt x="29" y="6"/>
                    <a:pt x="29" y="6"/>
                  </a:cubicBezTo>
                  <a:cubicBezTo>
                    <a:pt x="30" y="7"/>
                    <a:pt x="30" y="7"/>
                    <a:pt x="30" y="7"/>
                  </a:cubicBezTo>
                  <a:cubicBezTo>
                    <a:pt x="30" y="8"/>
                    <a:pt x="30" y="8"/>
                    <a:pt x="30" y="8"/>
                  </a:cubicBezTo>
                  <a:cubicBezTo>
                    <a:pt x="29" y="9"/>
                    <a:pt x="29" y="9"/>
                    <a:pt x="29" y="9"/>
                  </a:cubicBezTo>
                  <a:cubicBezTo>
                    <a:pt x="29" y="12"/>
                    <a:pt x="29" y="12"/>
                    <a:pt x="29" y="12"/>
                  </a:cubicBezTo>
                  <a:cubicBezTo>
                    <a:pt x="30" y="13"/>
                    <a:pt x="30" y="13"/>
                    <a:pt x="30" y="13"/>
                  </a:cubicBezTo>
                  <a:cubicBezTo>
                    <a:pt x="31" y="14"/>
                    <a:pt x="31" y="14"/>
                    <a:pt x="31" y="14"/>
                  </a:cubicBezTo>
                  <a:cubicBezTo>
                    <a:pt x="31" y="15"/>
                    <a:pt x="31" y="15"/>
                    <a:pt x="31" y="15"/>
                  </a:cubicBezTo>
                  <a:cubicBezTo>
                    <a:pt x="32" y="16"/>
                    <a:pt x="32" y="16"/>
                    <a:pt x="32" y="16"/>
                  </a:cubicBezTo>
                  <a:cubicBezTo>
                    <a:pt x="31" y="19"/>
                    <a:pt x="31" y="19"/>
                    <a:pt x="31" y="19"/>
                  </a:cubicBezTo>
                  <a:cubicBezTo>
                    <a:pt x="30" y="21"/>
                    <a:pt x="30" y="21"/>
                    <a:pt x="30" y="21"/>
                  </a:cubicBezTo>
                  <a:cubicBezTo>
                    <a:pt x="31" y="22"/>
                    <a:pt x="31" y="22"/>
                    <a:pt x="31" y="22"/>
                  </a:cubicBezTo>
                  <a:cubicBezTo>
                    <a:pt x="30" y="24"/>
                    <a:pt x="30" y="24"/>
                    <a:pt x="30" y="24"/>
                  </a:cubicBezTo>
                  <a:cubicBezTo>
                    <a:pt x="30" y="23"/>
                    <a:pt x="30" y="23"/>
                    <a:pt x="30" y="23"/>
                  </a:cubicBezTo>
                  <a:cubicBezTo>
                    <a:pt x="30" y="22"/>
                    <a:pt x="30" y="22"/>
                    <a:pt x="30" y="22"/>
                  </a:cubicBezTo>
                  <a:cubicBezTo>
                    <a:pt x="29" y="23"/>
                    <a:pt x="29" y="23"/>
                    <a:pt x="29" y="23"/>
                  </a:cubicBezTo>
                  <a:cubicBezTo>
                    <a:pt x="27" y="25"/>
                    <a:pt x="27" y="25"/>
                    <a:pt x="27" y="25"/>
                  </a:cubicBezTo>
                  <a:cubicBezTo>
                    <a:pt x="27" y="26"/>
                    <a:pt x="27" y="26"/>
                    <a:pt x="27" y="26"/>
                  </a:cubicBezTo>
                  <a:cubicBezTo>
                    <a:pt x="27" y="27"/>
                    <a:pt x="27" y="27"/>
                    <a:pt x="27" y="27"/>
                  </a:cubicBezTo>
                  <a:cubicBezTo>
                    <a:pt x="26" y="28"/>
                    <a:pt x="26" y="28"/>
                    <a:pt x="26" y="28"/>
                  </a:cubicBezTo>
                  <a:cubicBezTo>
                    <a:pt x="26" y="30"/>
                    <a:pt x="26" y="30"/>
                    <a:pt x="26" y="30"/>
                  </a:cubicBezTo>
                  <a:cubicBezTo>
                    <a:pt x="27" y="30"/>
                    <a:pt x="27" y="30"/>
                    <a:pt x="27" y="30"/>
                  </a:cubicBezTo>
                  <a:cubicBezTo>
                    <a:pt x="27" y="32"/>
                    <a:pt x="27" y="32"/>
                    <a:pt x="27" y="32"/>
                  </a:cubicBezTo>
                  <a:cubicBezTo>
                    <a:pt x="28" y="33"/>
                    <a:pt x="28" y="33"/>
                    <a:pt x="28" y="33"/>
                  </a:cubicBezTo>
                  <a:cubicBezTo>
                    <a:pt x="28" y="34"/>
                    <a:pt x="28" y="34"/>
                    <a:pt x="28" y="34"/>
                  </a:cubicBezTo>
                  <a:cubicBezTo>
                    <a:pt x="28" y="35"/>
                    <a:pt x="28" y="35"/>
                    <a:pt x="28" y="35"/>
                  </a:cubicBezTo>
                  <a:close/>
                  <a:moveTo>
                    <a:pt x="30" y="35"/>
                  </a:moveTo>
                  <a:cubicBezTo>
                    <a:pt x="30" y="36"/>
                    <a:pt x="30" y="36"/>
                    <a:pt x="30" y="36"/>
                  </a:cubicBezTo>
                  <a:cubicBezTo>
                    <a:pt x="31" y="37"/>
                    <a:pt x="31" y="37"/>
                    <a:pt x="31" y="37"/>
                  </a:cubicBezTo>
                  <a:cubicBezTo>
                    <a:pt x="31" y="36"/>
                    <a:pt x="31" y="36"/>
                    <a:pt x="31" y="36"/>
                  </a:cubicBezTo>
                  <a:cubicBezTo>
                    <a:pt x="30" y="35"/>
                    <a:pt x="30" y="35"/>
                    <a:pt x="30" y="35"/>
                  </a:cubicBezTo>
                  <a:close/>
                  <a:moveTo>
                    <a:pt x="29" y="31"/>
                  </a:moveTo>
                  <a:cubicBezTo>
                    <a:pt x="30" y="32"/>
                    <a:pt x="30" y="32"/>
                    <a:pt x="30" y="32"/>
                  </a:cubicBezTo>
                  <a:cubicBezTo>
                    <a:pt x="29" y="33"/>
                    <a:pt x="29" y="33"/>
                    <a:pt x="29" y="33"/>
                  </a:cubicBezTo>
                  <a:cubicBezTo>
                    <a:pt x="30" y="34"/>
                    <a:pt x="30" y="34"/>
                    <a:pt x="30" y="34"/>
                  </a:cubicBezTo>
                  <a:cubicBezTo>
                    <a:pt x="31" y="33"/>
                    <a:pt x="31" y="33"/>
                    <a:pt x="31" y="33"/>
                  </a:cubicBezTo>
                  <a:cubicBezTo>
                    <a:pt x="31" y="31"/>
                    <a:pt x="31" y="31"/>
                    <a:pt x="31" y="31"/>
                  </a:cubicBezTo>
                  <a:cubicBezTo>
                    <a:pt x="31" y="30"/>
                    <a:pt x="31" y="30"/>
                    <a:pt x="31" y="30"/>
                  </a:cubicBezTo>
                  <a:cubicBezTo>
                    <a:pt x="30" y="30"/>
                    <a:pt x="30" y="30"/>
                    <a:pt x="30" y="30"/>
                  </a:cubicBezTo>
                  <a:cubicBezTo>
                    <a:pt x="29" y="31"/>
                    <a:pt x="29" y="31"/>
                    <a:pt x="29" y="31"/>
                  </a:cubicBezTo>
                  <a:close/>
                  <a:moveTo>
                    <a:pt x="18" y="39"/>
                  </a:moveTo>
                  <a:cubicBezTo>
                    <a:pt x="18" y="39"/>
                    <a:pt x="18" y="39"/>
                    <a:pt x="18" y="39"/>
                  </a:cubicBezTo>
                  <a:cubicBezTo>
                    <a:pt x="20" y="40"/>
                    <a:pt x="20" y="40"/>
                    <a:pt x="20" y="40"/>
                  </a:cubicBezTo>
                  <a:cubicBezTo>
                    <a:pt x="20" y="40"/>
                    <a:pt x="20" y="40"/>
                    <a:pt x="20" y="40"/>
                  </a:cubicBezTo>
                  <a:cubicBezTo>
                    <a:pt x="19" y="39"/>
                    <a:pt x="19" y="39"/>
                    <a:pt x="19" y="39"/>
                  </a:cubicBezTo>
                  <a:cubicBezTo>
                    <a:pt x="18" y="39"/>
                    <a:pt x="18" y="39"/>
                    <a:pt x="18" y="39"/>
                  </a:cubicBezTo>
                  <a:close/>
                  <a:moveTo>
                    <a:pt x="20" y="41"/>
                  </a:moveTo>
                  <a:cubicBezTo>
                    <a:pt x="20" y="42"/>
                    <a:pt x="20" y="42"/>
                    <a:pt x="20" y="42"/>
                  </a:cubicBezTo>
                  <a:cubicBezTo>
                    <a:pt x="21" y="42"/>
                    <a:pt x="21" y="42"/>
                    <a:pt x="21" y="42"/>
                  </a:cubicBezTo>
                  <a:cubicBezTo>
                    <a:pt x="21" y="43"/>
                    <a:pt x="21" y="43"/>
                    <a:pt x="21" y="43"/>
                  </a:cubicBezTo>
                  <a:cubicBezTo>
                    <a:pt x="22" y="44"/>
                    <a:pt x="22" y="44"/>
                    <a:pt x="22" y="44"/>
                  </a:cubicBezTo>
                  <a:cubicBezTo>
                    <a:pt x="23" y="45"/>
                    <a:pt x="23" y="45"/>
                    <a:pt x="23" y="45"/>
                  </a:cubicBezTo>
                  <a:cubicBezTo>
                    <a:pt x="23" y="47"/>
                    <a:pt x="23" y="47"/>
                    <a:pt x="23" y="47"/>
                  </a:cubicBezTo>
                  <a:cubicBezTo>
                    <a:pt x="24" y="47"/>
                    <a:pt x="24" y="47"/>
                    <a:pt x="24" y="47"/>
                  </a:cubicBezTo>
                  <a:cubicBezTo>
                    <a:pt x="24" y="48"/>
                    <a:pt x="24" y="48"/>
                    <a:pt x="24" y="48"/>
                  </a:cubicBezTo>
                  <a:cubicBezTo>
                    <a:pt x="25" y="50"/>
                    <a:pt x="25" y="50"/>
                    <a:pt x="25" y="50"/>
                  </a:cubicBezTo>
                  <a:cubicBezTo>
                    <a:pt x="26" y="50"/>
                    <a:pt x="26" y="50"/>
                    <a:pt x="26" y="50"/>
                  </a:cubicBezTo>
                  <a:cubicBezTo>
                    <a:pt x="28" y="49"/>
                    <a:pt x="28" y="49"/>
                    <a:pt x="28" y="49"/>
                  </a:cubicBezTo>
                  <a:cubicBezTo>
                    <a:pt x="28" y="48"/>
                    <a:pt x="28" y="48"/>
                    <a:pt x="28" y="48"/>
                  </a:cubicBezTo>
                  <a:cubicBezTo>
                    <a:pt x="28" y="48"/>
                    <a:pt x="28" y="48"/>
                    <a:pt x="28" y="48"/>
                  </a:cubicBezTo>
                  <a:cubicBezTo>
                    <a:pt x="28" y="47"/>
                    <a:pt x="28" y="47"/>
                    <a:pt x="28" y="47"/>
                  </a:cubicBezTo>
                  <a:cubicBezTo>
                    <a:pt x="28" y="46"/>
                    <a:pt x="28" y="46"/>
                    <a:pt x="28" y="46"/>
                  </a:cubicBezTo>
                  <a:cubicBezTo>
                    <a:pt x="28" y="45"/>
                    <a:pt x="28" y="45"/>
                    <a:pt x="28" y="45"/>
                  </a:cubicBezTo>
                  <a:cubicBezTo>
                    <a:pt x="28" y="44"/>
                    <a:pt x="28" y="44"/>
                    <a:pt x="28" y="44"/>
                  </a:cubicBezTo>
                  <a:cubicBezTo>
                    <a:pt x="27" y="43"/>
                    <a:pt x="27" y="43"/>
                    <a:pt x="27" y="43"/>
                  </a:cubicBezTo>
                  <a:cubicBezTo>
                    <a:pt x="24" y="41"/>
                    <a:pt x="24" y="41"/>
                    <a:pt x="24" y="41"/>
                  </a:cubicBezTo>
                  <a:cubicBezTo>
                    <a:pt x="23" y="41"/>
                    <a:pt x="23" y="41"/>
                    <a:pt x="23" y="41"/>
                  </a:cubicBezTo>
                  <a:cubicBezTo>
                    <a:pt x="21" y="41"/>
                    <a:pt x="21" y="41"/>
                    <a:pt x="21" y="41"/>
                  </a:cubicBezTo>
                  <a:cubicBezTo>
                    <a:pt x="20" y="41"/>
                    <a:pt x="20" y="41"/>
                    <a:pt x="20" y="41"/>
                  </a:cubicBezTo>
                  <a:close/>
                  <a:moveTo>
                    <a:pt x="45" y="37"/>
                  </a:moveTo>
                  <a:cubicBezTo>
                    <a:pt x="44" y="37"/>
                    <a:pt x="44" y="37"/>
                    <a:pt x="44" y="37"/>
                  </a:cubicBezTo>
                  <a:cubicBezTo>
                    <a:pt x="45" y="39"/>
                    <a:pt x="45" y="39"/>
                    <a:pt x="45" y="39"/>
                  </a:cubicBezTo>
                  <a:cubicBezTo>
                    <a:pt x="44" y="40"/>
                    <a:pt x="44" y="40"/>
                    <a:pt x="44" y="40"/>
                  </a:cubicBezTo>
                  <a:cubicBezTo>
                    <a:pt x="44" y="40"/>
                    <a:pt x="44" y="40"/>
                    <a:pt x="44" y="40"/>
                  </a:cubicBezTo>
                  <a:cubicBezTo>
                    <a:pt x="44" y="41"/>
                    <a:pt x="44" y="41"/>
                    <a:pt x="44" y="41"/>
                  </a:cubicBezTo>
                  <a:cubicBezTo>
                    <a:pt x="46" y="40"/>
                    <a:pt x="46" y="40"/>
                    <a:pt x="46" y="40"/>
                  </a:cubicBezTo>
                  <a:cubicBezTo>
                    <a:pt x="46" y="39"/>
                    <a:pt x="46" y="39"/>
                    <a:pt x="46" y="39"/>
                  </a:cubicBezTo>
                  <a:cubicBezTo>
                    <a:pt x="46" y="38"/>
                    <a:pt x="46" y="38"/>
                    <a:pt x="46" y="38"/>
                  </a:cubicBezTo>
                  <a:cubicBezTo>
                    <a:pt x="45" y="37"/>
                    <a:pt x="45" y="37"/>
                    <a:pt x="45" y="37"/>
                  </a:cubicBezTo>
                  <a:close/>
                  <a:moveTo>
                    <a:pt x="30" y="42"/>
                  </a:moveTo>
                  <a:cubicBezTo>
                    <a:pt x="31" y="43"/>
                    <a:pt x="31" y="43"/>
                    <a:pt x="31" y="43"/>
                  </a:cubicBezTo>
                  <a:cubicBezTo>
                    <a:pt x="31" y="42"/>
                    <a:pt x="31" y="42"/>
                    <a:pt x="31" y="42"/>
                  </a:cubicBezTo>
                  <a:cubicBezTo>
                    <a:pt x="32" y="42"/>
                    <a:pt x="32" y="42"/>
                    <a:pt x="32" y="42"/>
                  </a:cubicBezTo>
                  <a:cubicBezTo>
                    <a:pt x="31" y="41"/>
                    <a:pt x="31" y="41"/>
                    <a:pt x="31" y="41"/>
                  </a:cubicBezTo>
                  <a:cubicBezTo>
                    <a:pt x="30" y="40"/>
                    <a:pt x="30" y="40"/>
                    <a:pt x="30" y="40"/>
                  </a:cubicBezTo>
                  <a:cubicBezTo>
                    <a:pt x="30" y="41"/>
                    <a:pt x="30" y="41"/>
                    <a:pt x="30" y="41"/>
                  </a:cubicBezTo>
                  <a:cubicBezTo>
                    <a:pt x="30" y="42"/>
                    <a:pt x="30" y="42"/>
                    <a:pt x="30" y="42"/>
                  </a:cubicBezTo>
                  <a:close/>
                  <a:moveTo>
                    <a:pt x="32" y="47"/>
                  </a:moveTo>
                  <a:cubicBezTo>
                    <a:pt x="32" y="48"/>
                    <a:pt x="32" y="48"/>
                    <a:pt x="32" y="48"/>
                  </a:cubicBezTo>
                  <a:cubicBezTo>
                    <a:pt x="31" y="49"/>
                    <a:pt x="31" y="49"/>
                    <a:pt x="31" y="49"/>
                  </a:cubicBezTo>
                  <a:cubicBezTo>
                    <a:pt x="32" y="51"/>
                    <a:pt x="32" y="51"/>
                    <a:pt x="32" y="51"/>
                  </a:cubicBezTo>
                  <a:cubicBezTo>
                    <a:pt x="32" y="50"/>
                    <a:pt x="32" y="50"/>
                    <a:pt x="32" y="50"/>
                  </a:cubicBezTo>
                  <a:cubicBezTo>
                    <a:pt x="33" y="49"/>
                    <a:pt x="33" y="49"/>
                    <a:pt x="33" y="49"/>
                  </a:cubicBezTo>
                  <a:cubicBezTo>
                    <a:pt x="32" y="48"/>
                    <a:pt x="32" y="48"/>
                    <a:pt x="32" y="48"/>
                  </a:cubicBezTo>
                  <a:cubicBezTo>
                    <a:pt x="33" y="46"/>
                    <a:pt x="33" y="46"/>
                    <a:pt x="33" y="46"/>
                  </a:cubicBezTo>
                  <a:cubicBezTo>
                    <a:pt x="32" y="47"/>
                    <a:pt x="32" y="47"/>
                    <a:pt x="32" y="47"/>
                  </a:cubicBezTo>
                  <a:close/>
                  <a:moveTo>
                    <a:pt x="35" y="48"/>
                  </a:moveTo>
                  <a:cubicBezTo>
                    <a:pt x="35" y="48"/>
                    <a:pt x="35" y="48"/>
                    <a:pt x="35" y="48"/>
                  </a:cubicBezTo>
                  <a:cubicBezTo>
                    <a:pt x="35" y="49"/>
                    <a:pt x="35" y="49"/>
                    <a:pt x="35" y="49"/>
                  </a:cubicBezTo>
                  <a:cubicBezTo>
                    <a:pt x="36" y="49"/>
                    <a:pt x="36" y="49"/>
                    <a:pt x="36" y="49"/>
                  </a:cubicBezTo>
                  <a:cubicBezTo>
                    <a:pt x="36" y="48"/>
                    <a:pt x="36" y="48"/>
                    <a:pt x="36" y="48"/>
                  </a:cubicBezTo>
                  <a:cubicBezTo>
                    <a:pt x="35" y="48"/>
                    <a:pt x="35" y="48"/>
                    <a:pt x="35" y="48"/>
                  </a:cubicBezTo>
                  <a:close/>
                  <a:moveTo>
                    <a:pt x="39" y="45"/>
                  </a:moveTo>
                  <a:cubicBezTo>
                    <a:pt x="38" y="43"/>
                    <a:pt x="38" y="43"/>
                    <a:pt x="38" y="43"/>
                  </a:cubicBezTo>
                  <a:cubicBezTo>
                    <a:pt x="37" y="44"/>
                    <a:pt x="37" y="44"/>
                    <a:pt x="37" y="44"/>
                  </a:cubicBezTo>
                  <a:cubicBezTo>
                    <a:pt x="37" y="44"/>
                    <a:pt x="37" y="44"/>
                    <a:pt x="37" y="44"/>
                  </a:cubicBezTo>
                  <a:cubicBezTo>
                    <a:pt x="39" y="46"/>
                    <a:pt x="39" y="46"/>
                    <a:pt x="39" y="46"/>
                  </a:cubicBezTo>
                  <a:cubicBezTo>
                    <a:pt x="39" y="45"/>
                    <a:pt x="39" y="45"/>
                    <a:pt x="39" y="45"/>
                  </a:cubicBezTo>
                  <a:cubicBezTo>
                    <a:pt x="39" y="45"/>
                    <a:pt x="39" y="45"/>
                    <a:pt x="39" y="45"/>
                  </a:cubicBezTo>
                  <a:close/>
                  <a:moveTo>
                    <a:pt x="41" y="47"/>
                  </a:moveTo>
                  <a:cubicBezTo>
                    <a:pt x="42" y="48"/>
                    <a:pt x="42" y="48"/>
                    <a:pt x="42" y="48"/>
                  </a:cubicBezTo>
                  <a:cubicBezTo>
                    <a:pt x="43" y="49"/>
                    <a:pt x="43" y="49"/>
                    <a:pt x="43" y="49"/>
                  </a:cubicBezTo>
                  <a:cubicBezTo>
                    <a:pt x="43" y="49"/>
                    <a:pt x="43" y="49"/>
                    <a:pt x="43" y="49"/>
                  </a:cubicBezTo>
                  <a:cubicBezTo>
                    <a:pt x="42" y="47"/>
                    <a:pt x="42" y="47"/>
                    <a:pt x="42" y="47"/>
                  </a:cubicBezTo>
                  <a:cubicBezTo>
                    <a:pt x="41" y="47"/>
                    <a:pt x="41" y="47"/>
                    <a:pt x="41" y="47"/>
                  </a:cubicBezTo>
                  <a:close/>
                  <a:moveTo>
                    <a:pt x="39" y="52"/>
                  </a:moveTo>
                  <a:cubicBezTo>
                    <a:pt x="40" y="50"/>
                    <a:pt x="40" y="50"/>
                    <a:pt x="40" y="50"/>
                  </a:cubicBezTo>
                  <a:cubicBezTo>
                    <a:pt x="41" y="50"/>
                    <a:pt x="41" y="50"/>
                    <a:pt x="41" y="50"/>
                  </a:cubicBezTo>
                  <a:cubicBezTo>
                    <a:pt x="43" y="52"/>
                    <a:pt x="43" y="52"/>
                    <a:pt x="43" y="52"/>
                  </a:cubicBezTo>
                  <a:cubicBezTo>
                    <a:pt x="44" y="52"/>
                    <a:pt x="44" y="52"/>
                    <a:pt x="44" y="52"/>
                  </a:cubicBezTo>
                  <a:cubicBezTo>
                    <a:pt x="45" y="52"/>
                    <a:pt x="45" y="52"/>
                    <a:pt x="45" y="52"/>
                  </a:cubicBezTo>
                  <a:cubicBezTo>
                    <a:pt x="45" y="51"/>
                    <a:pt x="45" y="51"/>
                    <a:pt x="45" y="51"/>
                  </a:cubicBezTo>
                  <a:cubicBezTo>
                    <a:pt x="44" y="50"/>
                    <a:pt x="44" y="50"/>
                    <a:pt x="44" y="50"/>
                  </a:cubicBezTo>
                  <a:cubicBezTo>
                    <a:pt x="42" y="49"/>
                    <a:pt x="42" y="49"/>
                    <a:pt x="42" y="49"/>
                  </a:cubicBezTo>
                  <a:cubicBezTo>
                    <a:pt x="42" y="49"/>
                    <a:pt x="42" y="49"/>
                    <a:pt x="42" y="49"/>
                  </a:cubicBezTo>
                  <a:cubicBezTo>
                    <a:pt x="41" y="48"/>
                    <a:pt x="41" y="48"/>
                    <a:pt x="41" y="48"/>
                  </a:cubicBezTo>
                  <a:cubicBezTo>
                    <a:pt x="40" y="48"/>
                    <a:pt x="40" y="48"/>
                    <a:pt x="40" y="48"/>
                  </a:cubicBezTo>
                  <a:cubicBezTo>
                    <a:pt x="40" y="48"/>
                    <a:pt x="40" y="48"/>
                    <a:pt x="40" y="48"/>
                  </a:cubicBezTo>
                  <a:cubicBezTo>
                    <a:pt x="39" y="47"/>
                    <a:pt x="39" y="47"/>
                    <a:pt x="39" y="47"/>
                  </a:cubicBezTo>
                  <a:cubicBezTo>
                    <a:pt x="39" y="49"/>
                    <a:pt x="39" y="49"/>
                    <a:pt x="39" y="49"/>
                  </a:cubicBezTo>
                  <a:cubicBezTo>
                    <a:pt x="40" y="50"/>
                    <a:pt x="40" y="50"/>
                    <a:pt x="40" y="50"/>
                  </a:cubicBezTo>
                  <a:cubicBezTo>
                    <a:pt x="39" y="50"/>
                    <a:pt x="39" y="50"/>
                    <a:pt x="39" y="50"/>
                  </a:cubicBezTo>
                  <a:cubicBezTo>
                    <a:pt x="39" y="51"/>
                    <a:pt x="39" y="51"/>
                    <a:pt x="39" y="51"/>
                  </a:cubicBezTo>
                  <a:cubicBezTo>
                    <a:pt x="39" y="52"/>
                    <a:pt x="39" y="52"/>
                    <a:pt x="39" y="52"/>
                  </a:cubicBezTo>
                  <a:close/>
                  <a:moveTo>
                    <a:pt x="33" y="61"/>
                  </a:moveTo>
                  <a:cubicBezTo>
                    <a:pt x="33" y="61"/>
                    <a:pt x="33" y="61"/>
                    <a:pt x="33" y="61"/>
                  </a:cubicBezTo>
                  <a:cubicBezTo>
                    <a:pt x="32" y="62"/>
                    <a:pt x="32" y="62"/>
                    <a:pt x="32" y="62"/>
                  </a:cubicBezTo>
                  <a:cubicBezTo>
                    <a:pt x="32" y="59"/>
                    <a:pt x="32" y="59"/>
                    <a:pt x="32" y="59"/>
                  </a:cubicBezTo>
                  <a:cubicBezTo>
                    <a:pt x="32" y="58"/>
                    <a:pt x="32" y="58"/>
                    <a:pt x="32" y="58"/>
                  </a:cubicBezTo>
                  <a:cubicBezTo>
                    <a:pt x="32" y="56"/>
                    <a:pt x="32" y="56"/>
                    <a:pt x="32" y="56"/>
                  </a:cubicBezTo>
                  <a:cubicBezTo>
                    <a:pt x="32" y="55"/>
                    <a:pt x="32" y="55"/>
                    <a:pt x="32" y="55"/>
                  </a:cubicBezTo>
                  <a:cubicBezTo>
                    <a:pt x="32" y="53"/>
                    <a:pt x="32" y="53"/>
                    <a:pt x="32" y="53"/>
                  </a:cubicBezTo>
                  <a:cubicBezTo>
                    <a:pt x="32" y="53"/>
                    <a:pt x="32" y="53"/>
                    <a:pt x="32" y="53"/>
                  </a:cubicBezTo>
                  <a:cubicBezTo>
                    <a:pt x="30" y="53"/>
                    <a:pt x="30" y="53"/>
                    <a:pt x="30" y="53"/>
                  </a:cubicBezTo>
                  <a:cubicBezTo>
                    <a:pt x="31" y="52"/>
                    <a:pt x="31" y="52"/>
                    <a:pt x="31" y="52"/>
                  </a:cubicBezTo>
                  <a:cubicBezTo>
                    <a:pt x="32" y="52"/>
                    <a:pt x="32" y="52"/>
                    <a:pt x="32" y="52"/>
                  </a:cubicBezTo>
                  <a:cubicBezTo>
                    <a:pt x="33" y="53"/>
                    <a:pt x="33" y="53"/>
                    <a:pt x="33" y="53"/>
                  </a:cubicBezTo>
                  <a:cubicBezTo>
                    <a:pt x="34" y="53"/>
                    <a:pt x="34" y="53"/>
                    <a:pt x="34" y="53"/>
                  </a:cubicBezTo>
                  <a:cubicBezTo>
                    <a:pt x="34" y="54"/>
                    <a:pt x="34" y="54"/>
                    <a:pt x="34" y="54"/>
                  </a:cubicBezTo>
                  <a:cubicBezTo>
                    <a:pt x="35" y="54"/>
                    <a:pt x="35" y="54"/>
                    <a:pt x="35" y="54"/>
                  </a:cubicBezTo>
                  <a:cubicBezTo>
                    <a:pt x="36" y="54"/>
                    <a:pt x="36" y="54"/>
                    <a:pt x="36" y="54"/>
                  </a:cubicBezTo>
                  <a:cubicBezTo>
                    <a:pt x="37" y="54"/>
                    <a:pt x="37" y="54"/>
                    <a:pt x="37" y="54"/>
                  </a:cubicBezTo>
                  <a:cubicBezTo>
                    <a:pt x="38" y="55"/>
                    <a:pt x="38" y="55"/>
                    <a:pt x="38" y="55"/>
                  </a:cubicBezTo>
                  <a:cubicBezTo>
                    <a:pt x="38" y="54"/>
                    <a:pt x="38" y="54"/>
                    <a:pt x="38" y="54"/>
                  </a:cubicBezTo>
                  <a:cubicBezTo>
                    <a:pt x="39" y="54"/>
                    <a:pt x="39" y="54"/>
                    <a:pt x="39" y="54"/>
                  </a:cubicBezTo>
                  <a:cubicBezTo>
                    <a:pt x="40" y="55"/>
                    <a:pt x="40" y="55"/>
                    <a:pt x="40" y="55"/>
                  </a:cubicBezTo>
                  <a:cubicBezTo>
                    <a:pt x="39" y="56"/>
                    <a:pt x="39" y="56"/>
                    <a:pt x="39" y="56"/>
                  </a:cubicBezTo>
                  <a:cubicBezTo>
                    <a:pt x="39" y="56"/>
                    <a:pt x="39" y="56"/>
                    <a:pt x="39" y="56"/>
                  </a:cubicBezTo>
                  <a:cubicBezTo>
                    <a:pt x="38" y="57"/>
                    <a:pt x="38" y="57"/>
                    <a:pt x="38" y="57"/>
                  </a:cubicBezTo>
                  <a:cubicBezTo>
                    <a:pt x="37" y="59"/>
                    <a:pt x="37" y="59"/>
                    <a:pt x="37" y="59"/>
                  </a:cubicBezTo>
                  <a:cubicBezTo>
                    <a:pt x="36" y="60"/>
                    <a:pt x="36" y="60"/>
                    <a:pt x="36" y="60"/>
                  </a:cubicBezTo>
                  <a:cubicBezTo>
                    <a:pt x="36" y="60"/>
                    <a:pt x="36" y="60"/>
                    <a:pt x="36" y="60"/>
                  </a:cubicBezTo>
                  <a:cubicBezTo>
                    <a:pt x="35" y="60"/>
                    <a:pt x="35" y="60"/>
                    <a:pt x="35" y="60"/>
                  </a:cubicBezTo>
                  <a:cubicBezTo>
                    <a:pt x="35" y="60"/>
                    <a:pt x="35" y="60"/>
                    <a:pt x="35" y="60"/>
                  </a:cubicBezTo>
                  <a:cubicBezTo>
                    <a:pt x="33" y="61"/>
                    <a:pt x="33" y="61"/>
                    <a:pt x="33" y="61"/>
                  </a:cubicBezTo>
                  <a:close/>
                  <a:moveTo>
                    <a:pt x="36" y="60"/>
                  </a:moveTo>
                  <a:cubicBezTo>
                    <a:pt x="35" y="60"/>
                    <a:pt x="35" y="60"/>
                    <a:pt x="35" y="60"/>
                  </a:cubicBezTo>
                  <a:cubicBezTo>
                    <a:pt x="35" y="62"/>
                    <a:pt x="35" y="62"/>
                    <a:pt x="35" y="62"/>
                  </a:cubicBezTo>
                  <a:cubicBezTo>
                    <a:pt x="36" y="62"/>
                    <a:pt x="36" y="62"/>
                    <a:pt x="36" y="62"/>
                  </a:cubicBezTo>
                  <a:cubicBezTo>
                    <a:pt x="37" y="61"/>
                    <a:pt x="37" y="61"/>
                    <a:pt x="37" y="61"/>
                  </a:cubicBezTo>
                  <a:cubicBezTo>
                    <a:pt x="37" y="60"/>
                    <a:pt x="37" y="60"/>
                    <a:pt x="37" y="60"/>
                  </a:cubicBezTo>
                  <a:cubicBezTo>
                    <a:pt x="36" y="60"/>
                    <a:pt x="36" y="60"/>
                    <a:pt x="36" y="60"/>
                  </a:cubicBezTo>
                  <a:close/>
                  <a:moveTo>
                    <a:pt x="47" y="60"/>
                  </a:moveTo>
                  <a:cubicBezTo>
                    <a:pt x="47" y="61"/>
                    <a:pt x="47" y="61"/>
                    <a:pt x="47" y="61"/>
                  </a:cubicBezTo>
                  <a:cubicBezTo>
                    <a:pt x="46" y="60"/>
                    <a:pt x="46" y="60"/>
                    <a:pt x="46" y="60"/>
                  </a:cubicBezTo>
                  <a:cubicBezTo>
                    <a:pt x="47" y="60"/>
                    <a:pt x="47" y="60"/>
                    <a:pt x="47" y="60"/>
                  </a:cubicBezTo>
                  <a:close/>
                  <a:moveTo>
                    <a:pt x="41" y="68"/>
                  </a:moveTo>
                  <a:cubicBezTo>
                    <a:pt x="42" y="67"/>
                    <a:pt x="42" y="67"/>
                    <a:pt x="42" y="67"/>
                  </a:cubicBezTo>
                  <a:cubicBezTo>
                    <a:pt x="43" y="64"/>
                    <a:pt x="43" y="64"/>
                    <a:pt x="43" y="64"/>
                  </a:cubicBezTo>
                  <a:cubicBezTo>
                    <a:pt x="45" y="62"/>
                    <a:pt x="45" y="62"/>
                    <a:pt x="45" y="62"/>
                  </a:cubicBezTo>
                  <a:cubicBezTo>
                    <a:pt x="45" y="61"/>
                    <a:pt x="45" y="61"/>
                    <a:pt x="45" y="61"/>
                  </a:cubicBezTo>
                  <a:cubicBezTo>
                    <a:pt x="45" y="60"/>
                    <a:pt x="45" y="60"/>
                    <a:pt x="45" y="60"/>
                  </a:cubicBezTo>
                  <a:cubicBezTo>
                    <a:pt x="45" y="59"/>
                    <a:pt x="45" y="59"/>
                    <a:pt x="45" y="59"/>
                  </a:cubicBezTo>
                  <a:cubicBezTo>
                    <a:pt x="45" y="57"/>
                    <a:pt x="45" y="57"/>
                    <a:pt x="45" y="57"/>
                  </a:cubicBezTo>
                  <a:cubicBezTo>
                    <a:pt x="44" y="57"/>
                    <a:pt x="44" y="57"/>
                    <a:pt x="44" y="57"/>
                  </a:cubicBezTo>
                  <a:cubicBezTo>
                    <a:pt x="44" y="59"/>
                    <a:pt x="44" y="59"/>
                    <a:pt x="44" y="59"/>
                  </a:cubicBezTo>
                  <a:cubicBezTo>
                    <a:pt x="43" y="61"/>
                    <a:pt x="43" y="61"/>
                    <a:pt x="43" y="61"/>
                  </a:cubicBezTo>
                  <a:cubicBezTo>
                    <a:pt x="43" y="63"/>
                    <a:pt x="43" y="63"/>
                    <a:pt x="43" y="63"/>
                  </a:cubicBezTo>
                  <a:cubicBezTo>
                    <a:pt x="42" y="64"/>
                    <a:pt x="42" y="64"/>
                    <a:pt x="42" y="64"/>
                  </a:cubicBezTo>
                  <a:cubicBezTo>
                    <a:pt x="41" y="66"/>
                    <a:pt x="41" y="66"/>
                    <a:pt x="41" y="66"/>
                  </a:cubicBezTo>
                  <a:cubicBezTo>
                    <a:pt x="41" y="67"/>
                    <a:pt x="41" y="67"/>
                    <a:pt x="41" y="67"/>
                  </a:cubicBezTo>
                  <a:cubicBezTo>
                    <a:pt x="41" y="68"/>
                    <a:pt x="41" y="68"/>
                    <a:pt x="41" y="68"/>
                  </a:cubicBezTo>
                  <a:close/>
                  <a:moveTo>
                    <a:pt x="40" y="67"/>
                  </a:moveTo>
                  <a:cubicBezTo>
                    <a:pt x="40" y="65"/>
                    <a:pt x="40" y="65"/>
                    <a:pt x="40" y="65"/>
                  </a:cubicBezTo>
                  <a:cubicBezTo>
                    <a:pt x="41" y="61"/>
                    <a:pt x="41" y="61"/>
                    <a:pt x="41" y="61"/>
                  </a:cubicBezTo>
                  <a:cubicBezTo>
                    <a:pt x="42" y="60"/>
                    <a:pt x="42" y="60"/>
                    <a:pt x="42" y="60"/>
                  </a:cubicBezTo>
                  <a:cubicBezTo>
                    <a:pt x="42" y="59"/>
                    <a:pt x="42" y="59"/>
                    <a:pt x="42" y="59"/>
                  </a:cubicBezTo>
                  <a:cubicBezTo>
                    <a:pt x="41" y="58"/>
                    <a:pt x="41" y="58"/>
                    <a:pt x="41" y="58"/>
                  </a:cubicBezTo>
                  <a:cubicBezTo>
                    <a:pt x="40" y="59"/>
                    <a:pt x="40" y="59"/>
                    <a:pt x="40" y="59"/>
                  </a:cubicBezTo>
                  <a:cubicBezTo>
                    <a:pt x="40" y="58"/>
                    <a:pt x="40" y="58"/>
                    <a:pt x="40" y="58"/>
                  </a:cubicBezTo>
                  <a:cubicBezTo>
                    <a:pt x="39" y="59"/>
                    <a:pt x="39" y="59"/>
                    <a:pt x="39" y="59"/>
                  </a:cubicBezTo>
                  <a:cubicBezTo>
                    <a:pt x="39" y="60"/>
                    <a:pt x="39" y="60"/>
                    <a:pt x="39" y="60"/>
                  </a:cubicBezTo>
                  <a:cubicBezTo>
                    <a:pt x="38" y="61"/>
                    <a:pt x="38" y="61"/>
                    <a:pt x="38" y="61"/>
                  </a:cubicBezTo>
                  <a:cubicBezTo>
                    <a:pt x="38" y="63"/>
                    <a:pt x="38" y="63"/>
                    <a:pt x="38" y="63"/>
                  </a:cubicBezTo>
                  <a:cubicBezTo>
                    <a:pt x="37" y="65"/>
                    <a:pt x="37" y="65"/>
                    <a:pt x="37" y="65"/>
                  </a:cubicBezTo>
                  <a:cubicBezTo>
                    <a:pt x="35" y="65"/>
                    <a:pt x="35" y="65"/>
                    <a:pt x="35" y="65"/>
                  </a:cubicBezTo>
                  <a:cubicBezTo>
                    <a:pt x="35" y="66"/>
                    <a:pt x="35" y="66"/>
                    <a:pt x="35" y="66"/>
                  </a:cubicBezTo>
                  <a:cubicBezTo>
                    <a:pt x="35" y="68"/>
                    <a:pt x="35" y="68"/>
                    <a:pt x="35" y="68"/>
                  </a:cubicBezTo>
                  <a:cubicBezTo>
                    <a:pt x="36" y="68"/>
                    <a:pt x="36" y="68"/>
                    <a:pt x="36" y="68"/>
                  </a:cubicBezTo>
                  <a:cubicBezTo>
                    <a:pt x="37" y="69"/>
                    <a:pt x="37" y="69"/>
                    <a:pt x="37" y="69"/>
                  </a:cubicBezTo>
                  <a:cubicBezTo>
                    <a:pt x="39" y="69"/>
                    <a:pt x="39" y="69"/>
                    <a:pt x="39" y="69"/>
                  </a:cubicBezTo>
                  <a:cubicBezTo>
                    <a:pt x="39" y="70"/>
                    <a:pt x="39" y="70"/>
                    <a:pt x="39" y="70"/>
                  </a:cubicBezTo>
                  <a:cubicBezTo>
                    <a:pt x="40" y="71"/>
                    <a:pt x="40" y="71"/>
                    <a:pt x="40" y="71"/>
                  </a:cubicBezTo>
                  <a:cubicBezTo>
                    <a:pt x="41" y="70"/>
                    <a:pt x="41" y="70"/>
                    <a:pt x="41" y="70"/>
                  </a:cubicBezTo>
                  <a:cubicBezTo>
                    <a:pt x="41" y="69"/>
                    <a:pt x="41" y="69"/>
                    <a:pt x="41" y="69"/>
                  </a:cubicBezTo>
                  <a:cubicBezTo>
                    <a:pt x="40" y="67"/>
                    <a:pt x="40" y="67"/>
                    <a:pt x="40" y="67"/>
                  </a:cubicBezTo>
                  <a:close/>
                  <a:moveTo>
                    <a:pt x="43" y="69"/>
                  </a:moveTo>
                  <a:cubicBezTo>
                    <a:pt x="44" y="70"/>
                    <a:pt x="44" y="70"/>
                    <a:pt x="44" y="70"/>
                  </a:cubicBezTo>
                  <a:cubicBezTo>
                    <a:pt x="44" y="71"/>
                    <a:pt x="44" y="71"/>
                    <a:pt x="44" y="71"/>
                  </a:cubicBezTo>
                  <a:cubicBezTo>
                    <a:pt x="43" y="71"/>
                    <a:pt x="43" y="71"/>
                    <a:pt x="43" y="71"/>
                  </a:cubicBezTo>
                  <a:cubicBezTo>
                    <a:pt x="42" y="70"/>
                    <a:pt x="42" y="70"/>
                    <a:pt x="42" y="70"/>
                  </a:cubicBezTo>
                  <a:cubicBezTo>
                    <a:pt x="42" y="70"/>
                    <a:pt x="42" y="70"/>
                    <a:pt x="42" y="70"/>
                  </a:cubicBezTo>
                  <a:cubicBezTo>
                    <a:pt x="43" y="69"/>
                    <a:pt x="43" y="69"/>
                    <a:pt x="43" y="69"/>
                  </a:cubicBezTo>
                  <a:close/>
                  <a:moveTo>
                    <a:pt x="47" y="64"/>
                  </a:moveTo>
                  <a:cubicBezTo>
                    <a:pt x="48" y="64"/>
                    <a:pt x="48" y="64"/>
                    <a:pt x="48" y="64"/>
                  </a:cubicBezTo>
                  <a:cubicBezTo>
                    <a:pt x="49" y="64"/>
                    <a:pt x="49" y="64"/>
                    <a:pt x="49" y="64"/>
                  </a:cubicBezTo>
                  <a:cubicBezTo>
                    <a:pt x="49" y="66"/>
                    <a:pt x="49" y="66"/>
                    <a:pt x="49" y="66"/>
                  </a:cubicBezTo>
                  <a:cubicBezTo>
                    <a:pt x="48" y="66"/>
                    <a:pt x="48" y="66"/>
                    <a:pt x="48" y="66"/>
                  </a:cubicBezTo>
                  <a:cubicBezTo>
                    <a:pt x="46" y="67"/>
                    <a:pt x="46" y="67"/>
                    <a:pt x="46" y="67"/>
                  </a:cubicBezTo>
                  <a:cubicBezTo>
                    <a:pt x="45" y="67"/>
                    <a:pt x="45" y="67"/>
                    <a:pt x="45" y="67"/>
                  </a:cubicBezTo>
                  <a:cubicBezTo>
                    <a:pt x="45" y="67"/>
                    <a:pt x="45" y="67"/>
                    <a:pt x="45" y="67"/>
                  </a:cubicBezTo>
                  <a:cubicBezTo>
                    <a:pt x="44" y="66"/>
                    <a:pt x="44" y="66"/>
                    <a:pt x="44" y="66"/>
                  </a:cubicBezTo>
                  <a:cubicBezTo>
                    <a:pt x="45" y="65"/>
                    <a:pt x="45" y="65"/>
                    <a:pt x="45" y="65"/>
                  </a:cubicBezTo>
                  <a:cubicBezTo>
                    <a:pt x="47" y="64"/>
                    <a:pt x="47" y="64"/>
                    <a:pt x="47" y="64"/>
                  </a:cubicBezTo>
                  <a:close/>
                  <a:moveTo>
                    <a:pt x="53" y="64"/>
                  </a:moveTo>
                  <a:cubicBezTo>
                    <a:pt x="53" y="65"/>
                    <a:pt x="53" y="65"/>
                    <a:pt x="53" y="65"/>
                  </a:cubicBezTo>
                  <a:cubicBezTo>
                    <a:pt x="53" y="66"/>
                    <a:pt x="53" y="66"/>
                    <a:pt x="53" y="66"/>
                  </a:cubicBezTo>
                  <a:cubicBezTo>
                    <a:pt x="53" y="65"/>
                    <a:pt x="53" y="65"/>
                    <a:pt x="53" y="65"/>
                  </a:cubicBezTo>
                  <a:cubicBezTo>
                    <a:pt x="53" y="64"/>
                    <a:pt x="53" y="64"/>
                    <a:pt x="53" y="64"/>
                  </a:cubicBezTo>
                  <a:close/>
                  <a:moveTo>
                    <a:pt x="49" y="69"/>
                  </a:moveTo>
                  <a:cubicBezTo>
                    <a:pt x="50" y="70"/>
                    <a:pt x="50" y="70"/>
                    <a:pt x="50" y="70"/>
                  </a:cubicBezTo>
                  <a:cubicBezTo>
                    <a:pt x="50" y="71"/>
                    <a:pt x="50" y="71"/>
                    <a:pt x="50" y="71"/>
                  </a:cubicBezTo>
                  <a:cubicBezTo>
                    <a:pt x="49" y="70"/>
                    <a:pt x="49" y="70"/>
                    <a:pt x="49" y="70"/>
                  </a:cubicBezTo>
                  <a:cubicBezTo>
                    <a:pt x="49" y="69"/>
                    <a:pt x="49" y="69"/>
                    <a:pt x="49" y="69"/>
                  </a:cubicBezTo>
                  <a:cubicBezTo>
                    <a:pt x="49" y="69"/>
                    <a:pt x="49" y="69"/>
                    <a:pt x="49" y="69"/>
                  </a:cubicBezTo>
                  <a:close/>
                  <a:moveTo>
                    <a:pt x="48" y="54"/>
                  </a:moveTo>
                  <a:cubicBezTo>
                    <a:pt x="48" y="55"/>
                    <a:pt x="48" y="55"/>
                    <a:pt x="48" y="55"/>
                  </a:cubicBezTo>
                  <a:cubicBezTo>
                    <a:pt x="47" y="55"/>
                    <a:pt x="47" y="55"/>
                    <a:pt x="47" y="55"/>
                  </a:cubicBezTo>
                  <a:cubicBezTo>
                    <a:pt x="46" y="55"/>
                    <a:pt x="46" y="55"/>
                    <a:pt x="46" y="55"/>
                  </a:cubicBezTo>
                  <a:cubicBezTo>
                    <a:pt x="47" y="54"/>
                    <a:pt x="47" y="54"/>
                    <a:pt x="47" y="54"/>
                  </a:cubicBezTo>
                  <a:cubicBezTo>
                    <a:pt x="48" y="54"/>
                    <a:pt x="48" y="54"/>
                    <a:pt x="48" y="54"/>
                  </a:cubicBezTo>
                  <a:close/>
                  <a:moveTo>
                    <a:pt x="51" y="56"/>
                  </a:moveTo>
                  <a:cubicBezTo>
                    <a:pt x="52" y="56"/>
                    <a:pt x="52" y="56"/>
                    <a:pt x="52" y="56"/>
                  </a:cubicBezTo>
                  <a:cubicBezTo>
                    <a:pt x="52" y="57"/>
                    <a:pt x="52" y="57"/>
                    <a:pt x="52" y="57"/>
                  </a:cubicBezTo>
                  <a:cubicBezTo>
                    <a:pt x="54" y="57"/>
                    <a:pt x="54" y="57"/>
                    <a:pt x="54" y="57"/>
                  </a:cubicBezTo>
                  <a:cubicBezTo>
                    <a:pt x="55" y="57"/>
                    <a:pt x="55" y="57"/>
                    <a:pt x="55" y="57"/>
                  </a:cubicBezTo>
                  <a:cubicBezTo>
                    <a:pt x="55" y="57"/>
                    <a:pt x="55" y="57"/>
                    <a:pt x="55" y="57"/>
                  </a:cubicBezTo>
                  <a:cubicBezTo>
                    <a:pt x="56" y="57"/>
                    <a:pt x="56" y="57"/>
                    <a:pt x="56" y="57"/>
                  </a:cubicBezTo>
                  <a:cubicBezTo>
                    <a:pt x="55" y="57"/>
                    <a:pt x="55" y="57"/>
                    <a:pt x="55" y="57"/>
                  </a:cubicBezTo>
                  <a:cubicBezTo>
                    <a:pt x="55" y="55"/>
                    <a:pt x="55" y="55"/>
                    <a:pt x="55" y="55"/>
                  </a:cubicBezTo>
                  <a:cubicBezTo>
                    <a:pt x="54" y="55"/>
                    <a:pt x="54" y="55"/>
                    <a:pt x="54" y="55"/>
                  </a:cubicBezTo>
                  <a:cubicBezTo>
                    <a:pt x="54" y="53"/>
                    <a:pt x="54" y="53"/>
                    <a:pt x="54" y="53"/>
                  </a:cubicBezTo>
                  <a:cubicBezTo>
                    <a:pt x="54" y="51"/>
                    <a:pt x="54" y="51"/>
                    <a:pt x="54" y="51"/>
                  </a:cubicBezTo>
                  <a:cubicBezTo>
                    <a:pt x="54" y="50"/>
                    <a:pt x="54" y="50"/>
                    <a:pt x="54" y="50"/>
                  </a:cubicBezTo>
                  <a:cubicBezTo>
                    <a:pt x="53" y="50"/>
                    <a:pt x="53" y="50"/>
                    <a:pt x="53" y="50"/>
                  </a:cubicBezTo>
                  <a:cubicBezTo>
                    <a:pt x="52" y="48"/>
                    <a:pt x="52" y="48"/>
                    <a:pt x="52" y="48"/>
                  </a:cubicBezTo>
                  <a:cubicBezTo>
                    <a:pt x="52" y="47"/>
                    <a:pt x="52" y="47"/>
                    <a:pt x="52" y="47"/>
                  </a:cubicBezTo>
                  <a:cubicBezTo>
                    <a:pt x="51" y="47"/>
                    <a:pt x="51" y="47"/>
                    <a:pt x="51" y="47"/>
                  </a:cubicBezTo>
                  <a:cubicBezTo>
                    <a:pt x="51" y="47"/>
                    <a:pt x="51" y="47"/>
                    <a:pt x="51" y="47"/>
                  </a:cubicBezTo>
                  <a:cubicBezTo>
                    <a:pt x="50" y="47"/>
                    <a:pt x="50" y="47"/>
                    <a:pt x="50" y="47"/>
                  </a:cubicBezTo>
                  <a:cubicBezTo>
                    <a:pt x="49" y="47"/>
                    <a:pt x="49" y="47"/>
                    <a:pt x="49" y="47"/>
                  </a:cubicBezTo>
                  <a:cubicBezTo>
                    <a:pt x="49" y="48"/>
                    <a:pt x="49" y="48"/>
                    <a:pt x="49" y="48"/>
                  </a:cubicBezTo>
                  <a:cubicBezTo>
                    <a:pt x="48" y="48"/>
                    <a:pt x="48" y="48"/>
                    <a:pt x="48" y="48"/>
                  </a:cubicBezTo>
                  <a:cubicBezTo>
                    <a:pt x="47" y="48"/>
                    <a:pt x="47" y="48"/>
                    <a:pt x="47" y="48"/>
                  </a:cubicBezTo>
                  <a:cubicBezTo>
                    <a:pt x="46" y="47"/>
                    <a:pt x="46" y="47"/>
                    <a:pt x="46" y="47"/>
                  </a:cubicBezTo>
                  <a:cubicBezTo>
                    <a:pt x="46" y="48"/>
                    <a:pt x="46" y="48"/>
                    <a:pt x="46" y="48"/>
                  </a:cubicBezTo>
                  <a:cubicBezTo>
                    <a:pt x="47" y="50"/>
                    <a:pt x="47" y="50"/>
                    <a:pt x="47" y="50"/>
                  </a:cubicBezTo>
                  <a:cubicBezTo>
                    <a:pt x="49" y="51"/>
                    <a:pt x="49" y="51"/>
                    <a:pt x="49" y="51"/>
                  </a:cubicBezTo>
                  <a:cubicBezTo>
                    <a:pt x="50" y="53"/>
                    <a:pt x="50" y="53"/>
                    <a:pt x="50" y="53"/>
                  </a:cubicBezTo>
                  <a:cubicBezTo>
                    <a:pt x="51" y="54"/>
                    <a:pt x="51" y="54"/>
                    <a:pt x="51" y="54"/>
                  </a:cubicBezTo>
                  <a:cubicBezTo>
                    <a:pt x="51" y="54"/>
                    <a:pt x="51" y="54"/>
                    <a:pt x="51" y="54"/>
                  </a:cubicBezTo>
                  <a:cubicBezTo>
                    <a:pt x="50" y="55"/>
                    <a:pt x="50" y="55"/>
                    <a:pt x="50" y="55"/>
                  </a:cubicBezTo>
                  <a:cubicBezTo>
                    <a:pt x="50" y="55"/>
                    <a:pt x="50" y="55"/>
                    <a:pt x="50" y="55"/>
                  </a:cubicBezTo>
                  <a:cubicBezTo>
                    <a:pt x="50" y="55"/>
                    <a:pt x="50" y="55"/>
                    <a:pt x="50" y="55"/>
                  </a:cubicBezTo>
                  <a:cubicBezTo>
                    <a:pt x="51" y="55"/>
                    <a:pt x="51" y="55"/>
                    <a:pt x="51" y="55"/>
                  </a:cubicBezTo>
                  <a:cubicBezTo>
                    <a:pt x="51" y="56"/>
                    <a:pt x="51" y="56"/>
                    <a:pt x="51" y="56"/>
                  </a:cubicBezTo>
                  <a:close/>
                  <a:moveTo>
                    <a:pt x="50" y="56"/>
                  </a:moveTo>
                  <a:cubicBezTo>
                    <a:pt x="49" y="56"/>
                    <a:pt x="49" y="56"/>
                    <a:pt x="49" y="56"/>
                  </a:cubicBezTo>
                  <a:cubicBezTo>
                    <a:pt x="48" y="56"/>
                    <a:pt x="48" y="56"/>
                    <a:pt x="48" y="56"/>
                  </a:cubicBezTo>
                  <a:cubicBezTo>
                    <a:pt x="47" y="56"/>
                    <a:pt x="47" y="56"/>
                    <a:pt x="47" y="56"/>
                  </a:cubicBezTo>
                  <a:cubicBezTo>
                    <a:pt x="47" y="57"/>
                    <a:pt x="47" y="57"/>
                    <a:pt x="47" y="57"/>
                  </a:cubicBezTo>
                  <a:cubicBezTo>
                    <a:pt x="47" y="58"/>
                    <a:pt x="47" y="58"/>
                    <a:pt x="47" y="58"/>
                  </a:cubicBezTo>
                  <a:cubicBezTo>
                    <a:pt x="48" y="59"/>
                    <a:pt x="48" y="59"/>
                    <a:pt x="48" y="59"/>
                  </a:cubicBezTo>
                  <a:cubicBezTo>
                    <a:pt x="49" y="58"/>
                    <a:pt x="49" y="58"/>
                    <a:pt x="49" y="58"/>
                  </a:cubicBezTo>
                  <a:cubicBezTo>
                    <a:pt x="49" y="59"/>
                    <a:pt x="49" y="59"/>
                    <a:pt x="49" y="59"/>
                  </a:cubicBezTo>
                  <a:cubicBezTo>
                    <a:pt x="49" y="61"/>
                    <a:pt x="49" y="61"/>
                    <a:pt x="49" y="61"/>
                  </a:cubicBezTo>
                  <a:cubicBezTo>
                    <a:pt x="50" y="62"/>
                    <a:pt x="50" y="62"/>
                    <a:pt x="50" y="62"/>
                  </a:cubicBezTo>
                  <a:cubicBezTo>
                    <a:pt x="50" y="64"/>
                    <a:pt x="50" y="64"/>
                    <a:pt x="50" y="64"/>
                  </a:cubicBezTo>
                  <a:cubicBezTo>
                    <a:pt x="51" y="64"/>
                    <a:pt x="51" y="64"/>
                    <a:pt x="51" y="64"/>
                  </a:cubicBezTo>
                  <a:cubicBezTo>
                    <a:pt x="51" y="63"/>
                    <a:pt x="51" y="63"/>
                    <a:pt x="51" y="63"/>
                  </a:cubicBezTo>
                  <a:cubicBezTo>
                    <a:pt x="52" y="64"/>
                    <a:pt x="52" y="64"/>
                    <a:pt x="52" y="64"/>
                  </a:cubicBezTo>
                  <a:cubicBezTo>
                    <a:pt x="53" y="63"/>
                    <a:pt x="53" y="63"/>
                    <a:pt x="53" y="63"/>
                  </a:cubicBezTo>
                  <a:cubicBezTo>
                    <a:pt x="53" y="62"/>
                    <a:pt x="53" y="62"/>
                    <a:pt x="53" y="62"/>
                  </a:cubicBezTo>
                  <a:cubicBezTo>
                    <a:pt x="52" y="60"/>
                    <a:pt x="52" y="60"/>
                    <a:pt x="52" y="60"/>
                  </a:cubicBezTo>
                  <a:cubicBezTo>
                    <a:pt x="51" y="60"/>
                    <a:pt x="51" y="60"/>
                    <a:pt x="51" y="60"/>
                  </a:cubicBezTo>
                  <a:cubicBezTo>
                    <a:pt x="51" y="58"/>
                    <a:pt x="51" y="58"/>
                    <a:pt x="51" y="58"/>
                  </a:cubicBezTo>
                  <a:cubicBezTo>
                    <a:pt x="50" y="56"/>
                    <a:pt x="50" y="56"/>
                    <a:pt x="50" y="56"/>
                  </a:cubicBezTo>
                  <a:cubicBezTo>
                    <a:pt x="50" y="56"/>
                    <a:pt x="50" y="56"/>
                    <a:pt x="50" y="56"/>
                  </a:cubicBezTo>
                  <a:close/>
                  <a:moveTo>
                    <a:pt x="56" y="59"/>
                  </a:moveTo>
                  <a:cubicBezTo>
                    <a:pt x="57" y="59"/>
                    <a:pt x="57" y="59"/>
                    <a:pt x="57" y="59"/>
                  </a:cubicBezTo>
                  <a:cubicBezTo>
                    <a:pt x="56" y="58"/>
                    <a:pt x="56" y="58"/>
                    <a:pt x="56" y="58"/>
                  </a:cubicBezTo>
                  <a:cubicBezTo>
                    <a:pt x="56" y="58"/>
                    <a:pt x="56" y="58"/>
                    <a:pt x="56" y="58"/>
                  </a:cubicBezTo>
                  <a:cubicBezTo>
                    <a:pt x="56" y="59"/>
                    <a:pt x="56" y="59"/>
                    <a:pt x="56" y="59"/>
                  </a:cubicBezTo>
                  <a:close/>
                  <a:moveTo>
                    <a:pt x="56" y="60"/>
                  </a:moveTo>
                  <a:cubicBezTo>
                    <a:pt x="56" y="60"/>
                    <a:pt x="56" y="60"/>
                    <a:pt x="56" y="60"/>
                  </a:cubicBezTo>
                  <a:cubicBezTo>
                    <a:pt x="56" y="60"/>
                    <a:pt x="56" y="60"/>
                    <a:pt x="56" y="60"/>
                  </a:cubicBezTo>
                  <a:cubicBezTo>
                    <a:pt x="56" y="61"/>
                    <a:pt x="56" y="61"/>
                    <a:pt x="56" y="61"/>
                  </a:cubicBezTo>
                  <a:cubicBezTo>
                    <a:pt x="56" y="60"/>
                    <a:pt x="56" y="60"/>
                    <a:pt x="56" y="60"/>
                  </a:cubicBezTo>
                  <a:close/>
                  <a:moveTo>
                    <a:pt x="56" y="66"/>
                  </a:moveTo>
                  <a:cubicBezTo>
                    <a:pt x="56" y="65"/>
                    <a:pt x="56" y="65"/>
                    <a:pt x="56" y="65"/>
                  </a:cubicBezTo>
                  <a:cubicBezTo>
                    <a:pt x="56" y="64"/>
                    <a:pt x="56" y="64"/>
                    <a:pt x="56" y="64"/>
                  </a:cubicBezTo>
                  <a:cubicBezTo>
                    <a:pt x="56" y="63"/>
                    <a:pt x="56" y="63"/>
                    <a:pt x="56" y="63"/>
                  </a:cubicBezTo>
                  <a:cubicBezTo>
                    <a:pt x="56" y="62"/>
                    <a:pt x="56" y="62"/>
                    <a:pt x="56" y="62"/>
                  </a:cubicBezTo>
                  <a:cubicBezTo>
                    <a:pt x="56" y="62"/>
                    <a:pt x="56" y="62"/>
                    <a:pt x="56" y="62"/>
                  </a:cubicBezTo>
                  <a:cubicBezTo>
                    <a:pt x="55" y="62"/>
                    <a:pt x="55" y="62"/>
                    <a:pt x="55" y="62"/>
                  </a:cubicBezTo>
                  <a:cubicBezTo>
                    <a:pt x="55" y="63"/>
                    <a:pt x="55" y="63"/>
                    <a:pt x="55" y="63"/>
                  </a:cubicBezTo>
                  <a:cubicBezTo>
                    <a:pt x="56" y="65"/>
                    <a:pt x="56" y="65"/>
                    <a:pt x="56" y="65"/>
                  </a:cubicBezTo>
                  <a:cubicBezTo>
                    <a:pt x="55" y="65"/>
                    <a:pt x="55" y="65"/>
                    <a:pt x="55" y="65"/>
                  </a:cubicBezTo>
                  <a:cubicBezTo>
                    <a:pt x="56" y="66"/>
                    <a:pt x="56" y="66"/>
                    <a:pt x="56" y="66"/>
                  </a:cubicBezTo>
                  <a:cubicBezTo>
                    <a:pt x="56" y="66"/>
                    <a:pt x="56" y="66"/>
                    <a:pt x="56" y="66"/>
                  </a:cubicBezTo>
                  <a:close/>
                  <a:moveTo>
                    <a:pt x="58" y="67"/>
                  </a:moveTo>
                  <a:cubicBezTo>
                    <a:pt x="57" y="67"/>
                    <a:pt x="57" y="67"/>
                    <a:pt x="57" y="67"/>
                  </a:cubicBezTo>
                  <a:cubicBezTo>
                    <a:pt x="58" y="68"/>
                    <a:pt x="58" y="68"/>
                    <a:pt x="58" y="68"/>
                  </a:cubicBezTo>
                  <a:cubicBezTo>
                    <a:pt x="58" y="67"/>
                    <a:pt x="58" y="67"/>
                    <a:pt x="58" y="67"/>
                  </a:cubicBezTo>
                  <a:cubicBezTo>
                    <a:pt x="58" y="67"/>
                    <a:pt x="58" y="67"/>
                    <a:pt x="58" y="67"/>
                  </a:cubicBezTo>
                  <a:close/>
                  <a:moveTo>
                    <a:pt x="58" y="64"/>
                  </a:moveTo>
                  <a:cubicBezTo>
                    <a:pt x="58" y="65"/>
                    <a:pt x="58" y="65"/>
                    <a:pt x="58" y="65"/>
                  </a:cubicBezTo>
                  <a:cubicBezTo>
                    <a:pt x="58" y="66"/>
                    <a:pt x="58" y="66"/>
                    <a:pt x="58" y="66"/>
                  </a:cubicBezTo>
                  <a:cubicBezTo>
                    <a:pt x="59" y="66"/>
                    <a:pt x="59" y="66"/>
                    <a:pt x="59" y="66"/>
                  </a:cubicBezTo>
                  <a:cubicBezTo>
                    <a:pt x="59" y="66"/>
                    <a:pt x="59" y="66"/>
                    <a:pt x="59" y="66"/>
                  </a:cubicBezTo>
                  <a:cubicBezTo>
                    <a:pt x="59" y="65"/>
                    <a:pt x="59" y="65"/>
                    <a:pt x="59" y="65"/>
                  </a:cubicBezTo>
                  <a:cubicBezTo>
                    <a:pt x="58" y="64"/>
                    <a:pt x="58" y="64"/>
                    <a:pt x="58" y="64"/>
                  </a:cubicBezTo>
                  <a:close/>
                  <a:moveTo>
                    <a:pt x="34" y="86"/>
                  </a:moveTo>
                  <a:cubicBezTo>
                    <a:pt x="33" y="84"/>
                    <a:pt x="33" y="84"/>
                    <a:pt x="33" y="84"/>
                  </a:cubicBezTo>
                  <a:cubicBezTo>
                    <a:pt x="33" y="83"/>
                    <a:pt x="33" y="83"/>
                    <a:pt x="33" y="83"/>
                  </a:cubicBezTo>
                  <a:cubicBezTo>
                    <a:pt x="34" y="81"/>
                    <a:pt x="34" y="81"/>
                    <a:pt x="34" y="81"/>
                  </a:cubicBezTo>
                  <a:cubicBezTo>
                    <a:pt x="33" y="80"/>
                    <a:pt x="33" y="80"/>
                    <a:pt x="33" y="80"/>
                  </a:cubicBezTo>
                  <a:cubicBezTo>
                    <a:pt x="35" y="79"/>
                    <a:pt x="35" y="79"/>
                    <a:pt x="35" y="79"/>
                  </a:cubicBezTo>
                  <a:cubicBezTo>
                    <a:pt x="36" y="78"/>
                    <a:pt x="36" y="78"/>
                    <a:pt x="36" y="78"/>
                  </a:cubicBezTo>
                  <a:cubicBezTo>
                    <a:pt x="37" y="77"/>
                    <a:pt x="37" y="77"/>
                    <a:pt x="37" y="77"/>
                  </a:cubicBezTo>
                  <a:cubicBezTo>
                    <a:pt x="38" y="78"/>
                    <a:pt x="38" y="78"/>
                    <a:pt x="38" y="78"/>
                  </a:cubicBezTo>
                  <a:cubicBezTo>
                    <a:pt x="40" y="77"/>
                    <a:pt x="40" y="77"/>
                    <a:pt x="40" y="77"/>
                  </a:cubicBezTo>
                  <a:cubicBezTo>
                    <a:pt x="39" y="76"/>
                    <a:pt x="39" y="76"/>
                    <a:pt x="39" y="76"/>
                  </a:cubicBezTo>
                  <a:cubicBezTo>
                    <a:pt x="40" y="75"/>
                    <a:pt x="40" y="75"/>
                    <a:pt x="40" y="75"/>
                  </a:cubicBezTo>
                  <a:cubicBezTo>
                    <a:pt x="41" y="74"/>
                    <a:pt x="41" y="74"/>
                    <a:pt x="41" y="74"/>
                  </a:cubicBezTo>
                  <a:cubicBezTo>
                    <a:pt x="42" y="73"/>
                    <a:pt x="42" y="73"/>
                    <a:pt x="42" y="73"/>
                  </a:cubicBezTo>
                  <a:cubicBezTo>
                    <a:pt x="43" y="73"/>
                    <a:pt x="43" y="73"/>
                    <a:pt x="43" y="73"/>
                  </a:cubicBezTo>
                  <a:cubicBezTo>
                    <a:pt x="45" y="75"/>
                    <a:pt x="45" y="75"/>
                    <a:pt x="45" y="75"/>
                  </a:cubicBezTo>
                  <a:cubicBezTo>
                    <a:pt x="45" y="77"/>
                    <a:pt x="45" y="77"/>
                    <a:pt x="45" y="77"/>
                  </a:cubicBezTo>
                  <a:cubicBezTo>
                    <a:pt x="43" y="79"/>
                    <a:pt x="43" y="79"/>
                    <a:pt x="43" y="79"/>
                  </a:cubicBezTo>
                  <a:cubicBezTo>
                    <a:pt x="44" y="78"/>
                    <a:pt x="44" y="78"/>
                    <a:pt x="44" y="78"/>
                  </a:cubicBezTo>
                  <a:cubicBezTo>
                    <a:pt x="46" y="77"/>
                    <a:pt x="46" y="77"/>
                    <a:pt x="46" y="77"/>
                  </a:cubicBezTo>
                  <a:cubicBezTo>
                    <a:pt x="47" y="77"/>
                    <a:pt x="47" y="77"/>
                    <a:pt x="47" y="77"/>
                  </a:cubicBezTo>
                  <a:cubicBezTo>
                    <a:pt x="48" y="74"/>
                    <a:pt x="48" y="74"/>
                    <a:pt x="48" y="74"/>
                  </a:cubicBezTo>
                  <a:cubicBezTo>
                    <a:pt x="49" y="74"/>
                    <a:pt x="49" y="74"/>
                    <a:pt x="49" y="74"/>
                  </a:cubicBezTo>
                  <a:cubicBezTo>
                    <a:pt x="50" y="75"/>
                    <a:pt x="50" y="75"/>
                    <a:pt x="50" y="75"/>
                  </a:cubicBezTo>
                  <a:cubicBezTo>
                    <a:pt x="50" y="75"/>
                    <a:pt x="50" y="75"/>
                    <a:pt x="50" y="75"/>
                  </a:cubicBezTo>
                  <a:cubicBezTo>
                    <a:pt x="51" y="74"/>
                    <a:pt x="51" y="74"/>
                    <a:pt x="51" y="74"/>
                  </a:cubicBezTo>
                  <a:cubicBezTo>
                    <a:pt x="50" y="74"/>
                    <a:pt x="50" y="74"/>
                    <a:pt x="50" y="74"/>
                  </a:cubicBezTo>
                  <a:cubicBezTo>
                    <a:pt x="51" y="71"/>
                    <a:pt x="51" y="71"/>
                    <a:pt x="51" y="71"/>
                  </a:cubicBezTo>
                  <a:cubicBezTo>
                    <a:pt x="52" y="72"/>
                    <a:pt x="52" y="72"/>
                    <a:pt x="52" y="72"/>
                  </a:cubicBezTo>
                  <a:cubicBezTo>
                    <a:pt x="53" y="72"/>
                    <a:pt x="53" y="72"/>
                    <a:pt x="53" y="72"/>
                  </a:cubicBezTo>
                  <a:cubicBezTo>
                    <a:pt x="53" y="72"/>
                    <a:pt x="53" y="72"/>
                    <a:pt x="53" y="72"/>
                  </a:cubicBezTo>
                  <a:cubicBezTo>
                    <a:pt x="53" y="70"/>
                    <a:pt x="53" y="70"/>
                    <a:pt x="53" y="70"/>
                  </a:cubicBezTo>
                  <a:cubicBezTo>
                    <a:pt x="54" y="70"/>
                    <a:pt x="54" y="70"/>
                    <a:pt x="54" y="70"/>
                  </a:cubicBezTo>
                  <a:cubicBezTo>
                    <a:pt x="55" y="71"/>
                    <a:pt x="55" y="71"/>
                    <a:pt x="55" y="71"/>
                  </a:cubicBezTo>
                  <a:cubicBezTo>
                    <a:pt x="55" y="70"/>
                    <a:pt x="55" y="70"/>
                    <a:pt x="55" y="70"/>
                  </a:cubicBezTo>
                  <a:cubicBezTo>
                    <a:pt x="54" y="68"/>
                    <a:pt x="54" y="68"/>
                    <a:pt x="54" y="68"/>
                  </a:cubicBezTo>
                  <a:cubicBezTo>
                    <a:pt x="54" y="66"/>
                    <a:pt x="54" y="66"/>
                    <a:pt x="54" y="66"/>
                  </a:cubicBezTo>
                  <a:cubicBezTo>
                    <a:pt x="55" y="66"/>
                    <a:pt x="55" y="66"/>
                    <a:pt x="55" y="66"/>
                  </a:cubicBezTo>
                  <a:cubicBezTo>
                    <a:pt x="56" y="66"/>
                    <a:pt x="56" y="66"/>
                    <a:pt x="56" y="66"/>
                  </a:cubicBezTo>
                  <a:cubicBezTo>
                    <a:pt x="56" y="67"/>
                    <a:pt x="56" y="67"/>
                    <a:pt x="56" y="67"/>
                  </a:cubicBezTo>
                  <a:cubicBezTo>
                    <a:pt x="58" y="69"/>
                    <a:pt x="58" y="69"/>
                    <a:pt x="58" y="69"/>
                  </a:cubicBezTo>
                  <a:cubicBezTo>
                    <a:pt x="59" y="70"/>
                    <a:pt x="59" y="70"/>
                    <a:pt x="59" y="70"/>
                  </a:cubicBezTo>
                  <a:cubicBezTo>
                    <a:pt x="60" y="69"/>
                    <a:pt x="60" y="69"/>
                    <a:pt x="60" y="69"/>
                  </a:cubicBezTo>
                  <a:cubicBezTo>
                    <a:pt x="60" y="70"/>
                    <a:pt x="60" y="70"/>
                    <a:pt x="60" y="70"/>
                  </a:cubicBezTo>
                  <a:cubicBezTo>
                    <a:pt x="60" y="72"/>
                    <a:pt x="60" y="72"/>
                    <a:pt x="60" y="72"/>
                  </a:cubicBezTo>
                  <a:cubicBezTo>
                    <a:pt x="60" y="73"/>
                    <a:pt x="60" y="73"/>
                    <a:pt x="60" y="73"/>
                  </a:cubicBezTo>
                  <a:cubicBezTo>
                    <a:pt x="60" y="73"/>
                    <a:pt x="60" y="73"/>
                    <a:pt x="60" y="73"/>
                  </a:cubicBezTo>
                  <a:cubicBezTo>
                    <a:pt x="59" y="74"/>
                    <a:pt x="59" y="74"/>
                    <a:pt x="59" y="74"/>
                  </a:cubicBezTo>
                  <a:cubicBezTo>
                    <a:pt x="60" y="75"/>
                    <a:pt x="60" y="75"/>
                    <a:pt x="60" y="75"/>
                  </a:cubicBezTo>
                  <a:cubicBezTo>
                    <a:pt x="61" y="75"/>
                    <a:pt x="61" y="75"/>
                    <a:pt x="61" y="75"/>
                  </a:cubicBezTo>
                  <a:cubicBezTo>
                    <a:pt x="60" y="75"/>
                    <a:pt x="60" y="75"/>
                    <a:pt x="60" y="75"/>
                  </a:cubicBezTo>
                  <a:cubicBezTo>
                    <a:pt x="61" y="77"/>
                    <a:pt x="61" y="77"/>
                    <a:pt x="61" y="77"/>
                  </a:cubicBezTo>
                  <a:cubicBezTo>
                    <a:pt x="61" y="76"/>
                    <a:pt x="61" y="76"/>
                    <a:pt x="61" y="76"/>
                  </a:cubicBezTo>
                  <a:cubicBezTo>
                    <a:pt x="61" y="78"/>
                    <a:pt x="61" y="78"/>
                    <a:pt x="61" y="78"/>
                  </a:cubicBezTo>
                  <a:cubicBezTo>
                    <a:pt x="61" y="79"/>
                    <a:pt x="61" y="79"/>
                    <a:pt x="61" y="79"/>
                  </a:cubicBezTo>
                  <a:cubicBezTo>
                    <a:pt x="62" y="80"/>
                    <a:pt x="62" y="80"/>
                    <a:pt x="62" y="80"/>
                  </a:cubicBezTo>
                  <a:cubicBezTo>
                    <a:pt x="63" y="81"/>
                    <a:pt x="63" y="81"/>
                    <a:pt x="63" y="81"/>
                  </a:cubicBezTo>
                  <a:cubicBezTo>
                    <a:pt x="63" y="83"/>
                    <a:pt x="63" y="83"/>
                    <a:pt x="63" y="83"/>
                  </a:cubicBezTo>
                  <a:cubicBezTo>
                    <a:pt x="62" y="85"/>
                    <a:pt x="62" y="85"/>
                    <a:pt x="62" y="85"/>
                  </a:cubicBezTo>
                  <a:cubicBezTo>
                    <a:pt x="62" y="85"/>
                    <a:pt x="62" y="85"/>
                    <a:pt x="62" y="85"/>
                  </a:cubicBezTo>
                  <a:cubicBezTo>
                    <a:pt x="62" y="86"/>
                    <a:pt x="62" y="86"/>
                    <a:pt x="62" y="86"/>
                  </a:cubicBezTo>
                  <a:cubicBezTo>
                    <a:pt x="61" y="85"/>
                    <a:pt x="61" y="85"/>
                    <a:pt x="61" y="85"/>
                  </a:cubicBezTo>
                  <a:cubicBezTo>
                    <a:pt x="61" y="85"/>
                    <a:pt x="61" y="85"/>
                    <a:pt x="61" y="85"/>
                  </a:cubicBezTo>
                  <a:cubicBezTo>
                    <a:pt x="60" y="86"/>
                    <a:pt x="60" y="86"/>
                    <a:pt x="60" y="86"/>
                  </a:cubicBezTo>
                  <a:cubicBezTo>
                    <a:pt x="61" y="88"/>
                    <a:pt x="61" y="88"/>
                    <a:pt x="61" y="88"/>
                  </a:cubicBezTo>
                  <a:cubicBezTo>
                    <a:pt x="61" y="89"/>
                    <a:pt x="61" y="89"/>
                    <a:pt x="61" y="89"/>
                  </a:cubicBezTo>
                  <a:cubicBezTo>
                    <a:pt x="61" y="90"/>
                    <a:pt x="61" y="90"/>
                    <a:pt x="61" y="90"/>
                  </a:cubicBezTo>
                  <a:cubicBezTo>
                    <a:pt x="60" y="89"/>
                    <a:pt x="60" y="89"/>
                    <a:pt x="60" y="89"/>
                  </a:cubicBezTo>
                  <a:cubicBezTo>
                    <a:pt x="60" y="87"/>
                    <a:pt x="60" y="87"/>
                    <a:pt x="60" y="87"/>
                  </a:cubicBezTo>
                  <a:cubicBezTo>
                    <a:pt x="60" y="86"/>
                    <a:pt x="60" y="86"/>
                    <a:pt x="60" y="86"/>
                  </a:cubicBezTo>
                  <a:cubicBezTo>
                    <a:pt x="59" y="85"/>
                    <a:pt x="59" y="85"/>
                    <a:pt x="59" y="85"/>
                  </a:cubicBezTo>
                  <a:cubicBezTo>
                    <a:pt x="59" y="84"/>
                    <a:pt x="59" y="84"/>
                    <a:pt x="59" y="84"/>
                  </a:cubicBezTo>
                  <a:cubicBezTo>
                    <a:pt x="58" y="83"/>
                    <a:pt x="58" y="83"/>
                    <a:pt x="58" y="83"/>
                  </a:cubicBezTo>
                  <a:cubicBezTo>
                    <a:pt x="57" y="83"/>
                    <a:pt x="57" y="83"/>
                    <a:pt x="57" y="83"/>
                  </a:cubicBezTo>
                  <a:cubicBezTo>
                    <a:pt x="55" y="86"/>
                    <a:pt x="55" y="86"/>
                    <a:pt x="55" y="86"/>
                  </a:cubicBezTo>
                  <a:cubicBezTo>
                    <a:pt x="55" y="87"/>
                    <a:pt x="55" y="87"/>
                    <a:pt x="55" y="87"/>
                  </a:cubicBezTo>
                  <a:cubicBezTo>
                    <a:pt x="56" y="88"/>
                    <a:pt x="56" y="88"/>
                    <a:pt x="56" y="88"/>
                  </a:cubicBezTo>
                  <a:cubicBezTo>
                    <a:pt x="57" y="89"/>
                    <a:pt x="57" y="89"/>
                    <a:pt x="57" y="89"/>
                  </a:cubicBezTo>
                  <a:cubicBezTo>
                    <a:pt x="58" y="90"/>
                    <a:pt x="58" y="90"/>
                    <a:pt x="58" y="90"/>
                  </a:cubicBezTo>
                  <a:cubicBezTo>
                    <a:pt x="58" y="91"/>
                    <a:pt x="58" y="91"/>
                    <a:pt x="58" y="91"/>
                  </a:cubicBezTo>
                  <a:cubicBezTo>
                    <a:pt x="56" y="94"/>
                    <a:pt x="56" y="94"/>
                    <a:pt x="56" y="94"/>
                  </a:cubicBezTo>
                  <a:cubicBezTo>
                    <a:pt x="55" y="94"/>
                    <a:pt x="55" y="94"/>
                    <a:pt x="55" y="94"/>
                  </a:cubicBezTo>
                  <a:cubicBezTo>
                    <a:pt x="55" y="94"/>
                    <a:pt x="55" y="94"/>
                    <a:pt x="55" y="94"/>
                  </a:cubicBezTo>
                  <a:cubicBezTo>
                    <a:pt x="54" y="93"/>
                    <a:pt x="54" y="93"/>
                    <a:pt x="54" y="93"/>
                  </a:cubicBezTo>
                  <a:cubicBezTo>
                    <a:pt x="55" y="92"/>
                    <a:pt x="55" y="92"/>
                    <a:pt x="55" y="92"/>
                  </a:cubicBezTo>
                  <a:cubicBezTo>
                    <a:pt x="54" y="91"/>
                    <a:pt x="54" y="91"/>
                    <a:pt x="54" y="91"/>
                  </a:cubicBezTo>
                  <a:cubicBezTo>
                    <a:pt x="54" y="92"/>
                    <a:pt x="54" y="92"/>
                    <a:pt x="54" y="92"/>
                  </a:cubicBezTo>
                  <a:cubicBezTo>
                    <a:pt x="53" y="92"/>
                    <a:pt x="53" y="92"/>
                    <a:pt x="53" y="92"/>
                  </a:cubicBezTo>
                  <a:cubicBezTo>
                    <a:pt x="52" y="93"/>
                    <a:pt x="52" y="93"/>
                    <a:pt x="52" y="93"/>
                  </a:cubicBezTo>
                  <a:cubicBezTo>
                    <a:pt x="51" y="92"/>
                    <a:pt x="51" y="92"/>
                    <a:pt x="51" y="92"/>
                  </a:cubicBezTo>
                  <a:cubicBezTo>
                    <a:pt x="50" y="91"/>
                    <a:pt x="50" y="91"/>
                    <a:pt x="50" y="91"/>
                  </a:cubicBezTo>
                  <a:cubicBezTo>
                    <a:pt x="49" y="91"/>
                    <a:pt x="49" y="91"/>
                    <a:pt x="49" y="91"/>
                  </a:cubicBezTo>
                  <a:cubicBezTo>
                    <a:pt x="47" y="90"/>
                    <a:pt x="47" y="90"/>
                    <a:pt x="47" y="90"/>
                  </a:cubicBezTo>
                  <a:cubicBezTo>
                    <a:pt x="47" y="89"/>
                    <a:pt x="47" y="89"/>
                    <a:pt x="47" y="89"/>
                  </a:cubicBezTo>
                  <a:cubicBezTo>
                    <a:pt x="46" y="88"/>
                    <a:pt x="46" y="88"/>
                    <a:pt x="46" y="88"/>
                  </a:cubicBezTo>
                  <a:cubicBezTo>
                    <a:pt x="47" y="87"/>
                    <a:pt x="47" y="87"/>
                    <a:pt x="47" y="87"/>
                  </a:cubicBezTo>
                  <a:cubicBezTo>
                    <a:pt x="46" y="86"/>
                    <a:pt x="46" y="86"/>
                    <a:pt x="46" y="86"/>
                  </a:cubicBezTo>
                  <a:cubicBezTo>
                    <a:pt x="46" y="85"/>
                    <a:pt x="46" y="85"/>
                    <a:pt x="46" y="85"/>
                  </a:cubicBezTo>
                  <a:cubicBezTo>
                    <a:pt x="46" y="85"/>
                    <a:pt x="46" y="85"/>
                    <a:pt x="46" y="85"/>
                  </a:cubicBezTo>
                  <a:cubicBezTo>
                    <a:pt x="46" y="84"/>
                    <a:pt x="46" y="84"/>
                    <a:pt x="46" y="84"/>
                  </a:cubicBezTo>
                  <a:cubicBezTo>
                    <a:pt x="47" y="84"/>
                    <a:pt x="47" y="84"/>
                    <a:pt x="47" y="84"/>
                  </a:cubicBezTo>
                  <a:cubicBezTo>
                    <a:pt x="48" y="84"/>
                    <a:pt x="48" y="84"/>
                    <a:pt x="48" y="84"/>
                  </a:cubicBezTo>
                  <a:cubicBezTo>
                    <a:pt x="47" y="83"/>
                    <a:pt x="47" y="83"/>
                    <a:pt x="47" y="83"/>
                  </a:cubicBezTo>
                  <a:cubicBezTo>
                    <a:pt x="47" y="82"/>
                    <a:pt x="47" y="82"/>
                    <a:pt x="47" y="82"/>
                  </a:cubicBezTo>
                  <a:cubicBezTo>
                    <a:pt x="45" y="81"/>
                    <a:pt x="45" y="81"/>
                    <a:pt x="45" y="81"/>
                  </a:cubicBezTo>
                  <a:cubicBezTo>
                    <a:pt x="44" y="81"/>
                    <a:pt x="44" y="81"/>
                    <a:pt x="44" y="81"/>
                  </a:cubicBezTo>
                  <a:cubicBezTo>
                    <a:pt x="43" y="80"/>
                    <a:pt x="43" y="80"/>
                    <a:pt x="43" y="80"/>
                  </a:cubicBezTo>
                  <a:cubicBezTo>
                    <a:pt x="43" y="80"/>
                    <a:pt x="43" y="80"/>
                    <a:pt x="43" y="80"/>
                  </a:cubicBezTo>
                  <a:cubicBezTo>
                    <a:pt x="42" y="80"/>
                    <a:pt x="42" y="80"/>
                    <a:pt x="42" y="80"/>
                  </a:cubicBezTo>
                  <a:cubicBezTo>
                    <a:pt x="42" y="81"/>
                    <a:pt x="42" y="81"/>
                    <a:pt x="42" y="81"/>
                  </a:cubicBezTo>
                  <a:cubicBezTo>
                    <a:pt x="42" y="82"/>
                    <a:pt x="42" y="82"/>
                    <a:pt x="42" y="82"/>
                  </a:cubicBezTo>
                  <a:cubicBezTo>
                    <a:pt x="43" y="83"/>
                    <a:pt x="43" y="83"/>
                    <a:pt x="43" y="83"/>
                  </a:cubicBezTo>
                  <a:cubicBezTo>
                    <a:pt x="42" y="82"/>
                    <a:pt x="42" y="82"/>
                    <a:pt x="42" y="82"/>
                  </a:cubicBezTo>
                  <a:cubicBezTo>
                    <a:pt x="41" y="82"/>
                    <a:pt x="41" y="82"/>
                    <a:pt x="41" y="82"/>
                  </a:cubicBezTo>
                  <a:cubicBezTo>
                    <a:pt x="41" y="82"/>
                    <a:pt x="41" y="82"/>
                    <a:pt x="41" y="82"/>
                  </a:cubicBezTo>
                  <a:cubicBezTo>
                    <a:pt x="41" y="81"/>
                    <a:pt x="41" y="81"/>
                    <a:pt x="41" y="81"/>
                  </a:cubicBezTo>
                  <a:cubicBezTo>
                    <a:pt x="40" y="81"/>
                    <a:pt x="40" y="81"/>
                    <a:pt x="40" y="81"/>
                  </a:cubicBezTo>
                  <a:cubicBezTo>
                    <a:pt x="40" y="81"/>
                    <a:pt x="40" y="81"/>
                    <a:pt x="40" y="81"/>
                  </a:cubicBezTo>
                  <a:cubicBezTo>
                    <a:pt x="40" y="82"/>
                    <a:pt x="40" y="82"/>
                    <a:pt x="40" y="82"/>
                  </a:cubicBezTo>
                  <a:cubicBezTo>
                    <a:pt x="39" y="82"/>
                    <a:pt x="39" y="82"/>
                    <a:pt x="39" y="82"/>
                  </a:cubicBezTo>
                  <a:cubicBezTo>
                    <a:pt x="38" y="82"/>
                    <a:pt x="38" y="82"/>
                    <a:pt x="38" y="82"/>
                  </a:cubicBezTo>
                  <a:cubicBezTo>
                    <a:pt x="38" y="82"/>
                    <a:pt x="38" y="82"/>
                    <a:pt x="38" y="82"/>
                  </a:cubicBezTo>
                  <a:cubicBezTo>
                    <a:pt x="38" y="81"/>
                    <a:pt x="38" y="81"/>
                    <a:pt x="38" y="81"/>
                  </a:cubicBezTo>
                  <a:cubicBezTo>
                    <a:pt x="37" y="80"/>
                    <a:pt x="37" y="80"/>
                    <a:pt x="37" y="80"/>
                  </a:cubicBezTo>
                  <a:cubicBezTo>
                    <a:pt x="37" y="80"/>
                    <a:pt x="37" y="80"/>
                    <a:pt x="37" y="80"/>
                  </a:cubicBezTo>
                  <a:cubicBezTo>
                    <a:pt x="36" y="82"/>
                    <a:pt x="36" y="82"/>
                    <a:pt x="36" y="82"/>
                  </a:cubicBezTo>
                  <a:cubicBezTo>
                    <a:pt x="35" y="82"/>
                    <a:pt x="35" y="82"/>
                    <a:pt x="35" y="82"/>
                  </a:cubicBezTo>
                  <a:cubicBezTo>
                    <a:pt x="34" y="85"/>
                    <a:pt x="34" y="85"/>
                    <a:pt x="34" y="85"/>
                  </a:cubicBezTo>
                  <a:cubicBezTo>
                    <a:pt x="34" y="86"/>
                    <a:pt x="34" y="86"/>
                    <a:pt x="34" y="86"/>
                  </a:cubicBezTo>
                  <a:close/>
                  <a:moveTo>
                    <a:pt x="32" y="87"/>
                  </a:moveTo>
                  <a:cubicBezTo>
                    <a:pt x="32" y="88"/>
                    <a:pt x="32" y="88"/>
                    <a:pt x="32" y="88"/>
                  </a:cubicBezTo>
                  <a:cubicBezTo>
                    <a:pt x="33" y="89"/>
                    <a:pt x="33" y="89"/>
                    <a:pt x="33" y="89"/>
                  </a:cubicBezTo>
                  <a:cubicBezTo>
                    <a:pt x="34" y="89"/>
                    <a:pt x="34" y="89"/>
                    <a:pt x="34" y="89"/>
                  </a:cubicBezTo>
                  <a:cubicBezTo>
                    <a:pt x="35" y="88"/>
                    <a:pt x="35" y="88"/>
                    <a:pt x="35" y="88"/>
                  </a:cubicBezTo>
                  <a:cubicBezTo>
                    <a:pt x="35" y="87"/>
                    <a:pt x="35" y="87"/>
                    <a:pt x="35" y="87"/>
                  </a:cubicBezTo>
                  <a:cubicBezTo>
                    <a:pt x="35" y="87"/>
                    <a:pt x="35" y="87"/>
                    <a:pt x="35" y="87"/>
                  </a:cubicBezTo>
                  <a:cubicBezTo>
                    <a:pt x="34" y="87"/>
                    <a:pt x="34" y="87"/>
                    <a:pt x="34" y="87"/>
                  </a:cubicBezTo>
                  <a:cubicBezTo>
                    <a:pt x="33" y="87"/>
                    <a:pt x="33" y="87"/>
                    <a:pt x="33" y="87"/>
                  </a:cubicBezTo>
                  <a:cubicBezTo>
                    <a:pt x="32" y="87"/>
                    <a:pt x="32" y="87"/>
                    <a:pt x="32" y="87"/>
                  </a:cubicBezTo>
                  <a:close/>
                  <a:moveTo>
                    <a:pt x="18" y="51"/>
                  </a:moveTo>
                  <a:cubicBezTo>
                    <a:pt x="17" y="50"/>
                    <a:pt x="17" y="50"/>
                    <a:pt x="17" y="50"/>
                  </a:cubicBezTo>
                  <a:cubicBezTo>
                    <a:pt x="17" y="50"/>
                    <a:pt x="17" y="50"/>
                    <a:pt x="17" y="50"/>
                  </a:cubicBezTo>
                  <a:cubicBezTo>
                    <a:pt x="17" y="49"/>
                    <a:pt x="17" y="49"/>
                    <a:pt x="17" y="49"/>
                  </a:cubicBezTo>
                  <a:cubicBezTo>
                    <a:pt x="18" y="49"/>
                    <a:pt x="18" y="49"/>
                    <a:pt x="18" y="49"/>
                  </a:cubicBezTo>
                  <a:cubicBezTo>
                    <a:pt x="19" y="50"/>
                    <a:pt x="19" y="50"/>
                    <a:pt x="19" y="50"/>
                  </a:cubicBezTo>
                  <a:cubicBezTo>
                    <a:pt x="20" y="50"/>
                    <a:pt x="20" y="50"/>
                    <a:pt x="20" y="50"/>
                  </a:cubicBezTo>
                  <a:cubicBezTo>
                    <a:pt x="20" y="51"/>
                    <a:pt x="20" y="51"/>
                    <a:pt x="20" y="51"/>
                  </a:cubicBezTo>
                  <a:cubicBezTo>
                    <a:pt x="20" y="52"/>
                    <a:pt x="20" y="52"/>
                    <a:pt x="20" y="52"/>
                  </a:cubicBezTo>
                  <a:cubicBezTo>
                    <a:pt x="19" y="51"/>
                    <a:pt x="19" y="51"/>
                    <a:pt x="19" y="51"/>
                  </a:cubicBezTo>
                  <a:cubicBezTo>
                    <a:pt x="18" y="51"/>
                    <a:pt x="18" y="51"/>
                    <a:pt x="18" y="51"/>
                  </a:cubicBezTo>
                  <a:close/>
                  <a:moveTo>
                    <a:pt x="17" y="52"/>
                  </a:moveTo>
                  <a:cubicBezTo>
                    <a:pt x="18" y="52"/>
                    <a:pt x="18" y="52"/>
                    <a:pt x="18" y="52"/>
                  </a:cubicBezTo>
                  <a:cubicBezTo>
                    <a:pt x="19" y="53"/>
                    <a:pt x="19" y="53"/>
                    <a:pt x="19" y="53"/>
                  </a:cubicBezTo>
                  <a:cubicBezTo>
                    <a:pt x="18" y="53"/>
                    <a:pt x="18" y="53"/>
                    <a:pt x="18" y="53"/>
                  </a:cubicBezTo>
                  <a:cubicBezTo>
                    <a:pt x="18" y="54"/>
                    <a:pt x="18" y="54"/>
                    <a:pt x="18" y="54"/>
                  </a:cubicBezTo>
                  <a:cubicBezTo>
                    <a:pt x="17" y="54"/>
                    <a:pt x="17" y="54"/>
                    <a:pt x="17" y="54"/>
                  </a:cubicBezTo>
                  <a:cubicBezTo>
                    <a:pt x="17" y="52"/>
                    <a:pt x="17" y="52"/>
                    <a:pt x="17" y="52"/>
                  </a:cubicBezTo>
                  <a:cubicBezTo>
                    <a:pt x="17" y="52"/>
                    <a:pt x="17" y="52"/>
                    <a:pt x="17" y="52"/>
                  </a:cubicBezTo>
                  <a:close/>
                  <a:moveTo>
                    <a:pt x="18" y="61"/>
                  </a:moveTo>
                  <a:cubicBezTo>
                    <a:pt x="18" y="61"/>
                    <a:pt x="18" y="61"/>
                    <a:pt x="18" y="61"/>
                  </a:cubicBezTo>
                  <a:cubicBezTo>
                    <a:pt x="18" y="60"/>
                    <a:pt x="18" y="60"/>
                    <a:pt x="18" y="60"/>
                  </a:cubicBezTo>
                  <a:cubicBezTo>
                    <a:pt x="19" y="61"/>
                    <a:pt x="19" y="61"/>
                    <a:pt x="19" y="61"/>
                  </a:cubicBezTo>
                  <a:cubicBezTo>
                    <a:pt x="19" y="61"/>
                    <a:pt x="19" y="61"/>
                    <a:pt x="19" y="61"/>
                  </a:cubicBezTo>
                  <a:cubicBezTo>
                    <a:pt x="19" y="62"/>
                    <a:pt x="19" y="62"/>
                    <a:pt x="19" y="62"/>
                  </a:cubicBezTo>
                  <a:cubicBezTo>
                    <a:pt x="18" y="62"/>
                    <a:pt x="18" y="62"/>
                    <a:pt x="18" y="62"/>
                  </a:cubicBezTo>
                  <a:cubicBezTo>
                    <a:pt x="17" y="62"/>
                    <a:pt x="17" y="62"/>
                    <a:pt x="17" y="62"/>
                  </a:cubicBezTo>
                  <a:cubicBezTo>
                    <a:pt x="18" y="61"/>
                    <a:pt x="18" y="61"/>
                    <a:pt x="18" y="61"/>
                  </a:cubicBezTo>
                  <a:close/>
                  <a:moveTo>
                    <a:pt x="2" y="75"/>
                  </a:moveTo>
                  <a:cubicBezTo>
                    <a:pt x="4" y="74"/>
                    <a:pt x="4" y="74"/>
                    <a:pt x="4" y="74"/>
                  </a:cubicBezTo>
                  <a:cubicBezTo>
                    <a:pt x="4" y="74"/>
                    <a:pt x="4" y="74"/>
                    <a:pt x="4" y="74"/>
                  </a:cubicBezTo>
                  <a:cubicBezTo>
                    <a:pt x="5" y="73"/>
                    <a:pt x="5" y="73"/>
                    <a:pt x="5" y="73"/>
                  </a:cubicBezTo>
                  <a:cubicBezTo>
                    <a:pt x="7" y="73"/>
                    <a:pt x="7" y="73"/>
                    <a:pt x="7" y="73"/>
                  </a:cubicBezTo>
                  <a:cubicBezTo>
                    <a:pt x="8" y="71"/>
                    <a:pt x="8" y="71"/>
                    <a:pt x="8" y="71"/>
                  </a:cubicBezTo>
                  <a:cubicBezTo>
                    <a:pt x="9" y="70"/>
                    <a:pt x="9" y="70"/>
                    <a:pt x="9" y="70"/>
                  </a:cubicBezTo>
                  <a:cubicBezTo>
                    <a:pt x="10" y="69"/>
                    <a:pt x="10" y="69"/>
                    <a:pt x="10" y="69"/>
                  </a:cubicBezTo>
                  <a:cubicBezTo>
                    <a:pt x="11" y="69"/>
                    <a:pt x="11" y="69"/>
                    <a:pt x="11" y="69"/>
                  </a:cubicBezTo>
                  <a:cubicBezTo>
                    <a:pt x="11" y="68"/>
                    <a:pt x="11" y="68"/>
                    <a:pt x="11" y="68"/>
                  </a:cubicBezTo>
                  <a:cubicBezTo>
                    <a:pt x="11" y="66"/>
                    <a:pt x="11" y="66"/>
                    <a:pt x="11" y="66"/>
                  </a:cubicBezTo>
                  <a:cubicBezTo>
                    <a:pt x="12" y="65"/>
                    <a:pt x="12" y="65"/>
                    <a:pt x="12" y="65"/>
                  </a:cubicBezTo>
                  <a:cubicBezTo>
                    <a:pt x="14" y="65"/>
                    <a:pt x="14" y="65"/>
                    <a:pt x="14" y="65"/>
                  </a:cubicBezTo>
                  <a:cubicBezTo>
                    <a:pt x="14" y="63"/>
                    <a:pt x="14" y="63"/>
                    <a:pt x="14" y="63"/>
                  </a:cubicBezTo>
                  <a:cubicBezTo>
                    <a:pt x="15" y="62"/>
                    <a:pt x="15" y="62"/>
                    <a:pt x="15" y="62"/>
                  </a:cubicBezTo>
                  <a:cubicBezTo>
                    <a:pt x="16" y="62"/>
                    <a:pt x="16" y="62"/>
                    <a:pt x="16" y="62"/>
                  </a:cubicBezTo>
                  <a:cubicBezTo>
                    <a:pt x="17" y="61"/>
                    <a:pt x="17" y="61"/>
                    <a:pt x="17" y="61"/>
                  </a:cubicBezTo>
                  <a:cubicBezTo>
                    <a:pt x="16" y="60"/>
                    <a:pt x="16" y="60"/>
                    <a:pt x="16" y="60"/>
                  </a:cubicBezTo>
                  <a:cubicBezTo>
                    <a:pt x="15" y="59"/>
                    <a:pt x="15" y="59"/>
                    <a:pt x="15" y="59"/>
                  </a:cubicBezTo>
                  <a:cubicBezTo>
                    <a:pt x="15" y="57"/>
                    <a:pt x="15" y="57"/>
                    <a:pt x="15" y="57"/>
                  </a:cubicBezTo>
                  <a:cubicBezTo>
                    <a:pt x="15" y="56"/>
                    <a:pt x="15" y="56"/>
                    <a:pt x="15" y="56"/>
                  </a:cubicBezTo>
                  <a:cubicBezTo>
                    <a:pt x="15" y="56"/>
                    <a:pt x="15" y="56"/>
                    <a:pt x="15" y="56"/>
                  </a:cubicBezTo>
                  <a:cubicBezTo>
                    <a:pt x="14" y="58"/>
                    <a:pt x="14" y="58"/>
                    <a:pt x="14" y="58"/>
                  </a:cubicBezTo>
                  <a:cubicBezTo>
                    <a:pt x="15" y="60"/>
                    <a:pt x="15" y="60"/>
                    <a:pt x="15" y="60"/>
                  </a:cubicBezTo>
                  <a:cubicBezTo>
                    <a:pt x="14" y="59"/>
                    <a:pt x="14" y="59"/>
                    <a:pt x="14" y="59"/>
                  </a:cubicBezTo>
                  <a:cubicBezTo>
                    <a:pt x="14" y="60"/>
                    <a:pt x="14" y="60"/>
                    <a:pt x="14" y="60"/>
                  </a:cubicBezTo>
                  <a:cubicBezTo>
                    <a:pt x="14" y="61"/>
                    <a:pt x="14" y="61"/>
                    <a:pt x="14" y="61"/>
                  </a:cubicBezTo>
                  <a:cubicBezTo>
                    <a:pt x="13" y="62"/>
                    <a:pt x="13" y="62"/>
                    <a:pt x="13" y="62"/>
                  </a:cubicBezTo>
                  <a:cubicBezTo>
                    <a:pt x="13" y="62"/>
                    <a:pt x="13" y="62"/>
                    <a:pt x="13" y="62"/>
                  </a:cubicBezTo>
                  <a:cubicBezTo>
                    <a:pt x="11" y="64"/>
                    <a:pt x="11" y="64"/>
                    <a:pt x="11" y="64"/>
                  </a:cubicBezTo>
                  <a:cubicBezTo>
                    <a:pt x="11" y="64"/>
                    <a:pt x="11" y="64"/>
                    <a:pt x="11" y="64"/>
                  </a:cubicBezTo>
                  <a:cubicBezTo>
                    <a:pt x="10" y="65"/>
                    <a:pt x="10" y="65"/>
                    <a:pt x="10" y="65"/>
                  </a:cubicBezTo>
                  <a:cubicBezTo>
                    <a:pt x="9" y="68"/>
                    <a:pt x="9" y="68"/>
                    <a:pt x="9" y="68"/>
                  </a:cubicBezTo>
                  <a:cubicBezTo>
                    <a:pt x="7" y="70"/>
                    <a:pt x="7" y="70"/>
                    <a:pt x="7" y="70"/>
                  </a:cubicBezTo>
                  <a:cubicBezTo>
                    <a:pt x="6" y="70"/>
                    <a:pt x="6" y="70"/>
                    <a:pt x="6" y="70"/>
                  </a:cubicBezTo>
                  <a:cubicBezTo>
                    <a:pt x="5" y="72"/>
                    <a:pt x="5" y="72"/>
                    <a:pt x="5" y="72"/>
                  </a:cubicBezTo>
                  <a:cubicBezTo>
                    <a:pt x="4" y="72"/>
                    <a:pt x="4" y="72"/>
                    <a:pt x="4" y="72"/>
                  </a:cubicBezTo>
                  <a:cubicBezTo>
                    <a:pt x="3" y="74"/>
                    <a:pt x="3" y="74"/>
                    <a:pt x="3" y="74"/>
                  </a:cubicBezTo>
                  <a:cubicBezTo>
                    <a:pt x="2" y="75"/>
                    <a:pt x="2" y="75"/>
                    <a:pt x="2" y="75"/>
                  </a:cubicBezTo>
                  <a:cubicBezTo>
                    <a:pt x="2" y="75"/>
                    <a:pt x="2" y="75"/>
                    <a:pt x="2" y="75"/>
                  </a:cubicBezTo>
                  <a:close/>
                  <a:moveTo>
                    <a:pt x="3" y="76"/>
                  </a:moveTo>
                  <a:cubicBezTo>
                    <a:pt x="2" y="76"/>
                    <a:pt x="2" y="76"/>
                    <a:pt x="2" y="76"/>
                  </a:cubicBezTo>
                  <a:cubicBezTo>
                    <a:pt x="3" y="76"/>
                    <a:pt x="3" y="76"/>
                    <a:pt x="3" y="76"/>
                  </a:cubicBezTo>
                  <a:cubicBezTo>
                    <a:pt x="3" y="76"/>
                    <a:pt x="3" y="76"/>
                    <a:pt x="3" y="76"/>
                  </a:cubicBezTo>
                  <a:close/>
                  <a:moveTo>
                    <a:pt x="3" y="76"/>
                  </a:moveTo>
                  <a:cubicBezTo>
                    <a:pt x="3" y="76"/>
                    <a:pt x="3" y="76"/>
                    <a:pt x="3" y="76"/>
                  </a:cubicBezTo>
                  <a:cubicBezTo>
                    <a:pt x="3" y="77"/>
                    <a:pt x="3" y="77"/>
                    <a:pt x="3" y="77"/>
                  </a:cubicBezTo>
                  <a:cubicBezTo>
                    <a:pt x="3" y="76"/>
                    <a:pt x="3" y="76"/>
                    <a:pt x="3" y="76"/>
                  </a:cubicBezTo>
                  <a:close/>
                  <a:moveTo>
                    <a:pt x="1" y="77"/>
                  </a:moveTo>
                  <a:cubicBezTo>
                    <a:pt x="0" y="78"/>
                    <a:pt x="0" y="78"/>
                    <a:pt x="0" y="78"/>
                  </a:cubicBezTo>
                  <a:cubicBezTo>
                    <a:pt x="0" y="79"/>
                    <a:pt x="0" y="79"/>
                    <a:pt x="0" y="79"/>
                  </a:cubicBezTo>
                  <a:cubicBezTo>
                    <a:pt x="1" y="80"/>
                    <a:pt x="1" y="80"/>
                    <a:pt x="1" y="80"/>
                  </a:cubicBezTo>
                  <a:cubicBezTo>
                    <a:pt x="2" y="80"/>
                    <a:pt x="2" y="80"/>
                    <a:pt x="2" y="80"/>
                  </a:cubicBezTo>
                  <a:cubicBezTo>
                    <a:pt x="2" y="78"/>
                    <a:pt x="2" y="78"/>
                    <a:pt x="2" y="78"/>
                  </a:cubicBezTo>
                  <a:cubicBezTo>
                    <a:pt x="2" y="78"/>
                    <a:pt x="2" y="78"/>
                    <a:pt x="2" y="78"/>
                  </a:cubicBezTo>
                  <a:lnTo>
                    <a:pt x="1" y="77"/>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83" name="Freeform 1582"/>
            <p:cNvSpPr>
              <a:spLocks noEditPoints="1"/>
            </p:cNvSpPr>
            <p:nvPr/>
          </p:nvSpPr>
          <p:spPr bwMode="auto">
            <a:xfrm>
              <a:off x="8416926" y="4641851"/>
              <a:ext cx="1384300" cy="552450"/>
            </a:xfrm>
            <a:custGeom>
              <a:avLst/>
              <a:gdLst>
                <a:gd name="T0" fmla="*/ 276 w 289"/>
                <a:gd name="T1" fmla="*/ 90 h 115"/>
                <a:gd name="T2" fmla="*/ 261 w 289"/>
                <a:gd name="T3" fmla="*/ 74 h 115"/>
                <a:gd name="T4" fmla="*/ 240 w 289"/>
                <a:gd name="T5" fmla="*/ 70 h 115"/>
                <a:gd name="T6" fmla="*/ 238 w 289"/>
                <a:gd name="T7" fmla="*/ 58 h 115"/>
                <a:gd name="T8" fmla="*/ 247 w 289"/>
                <a:gd name="T9" fmla="*/ 51 h 115"/>
                <a:gd name="T10" fmla="*/ 265 w 289"/>
                <a:gd name="T11" fmla="*/ 56 h 115"/>
                <a:gd name="T12" fmla="*/ 224 w 289"/>
                <a:gd name="T13" fmla="*/ 44 h 115"/>
                <a:gd name="T14" fmla="*/ 190 w 289"/>
                <a:gd name="T15" fmla="*/ 21 h 115"/>
                <a:gd name="T16" fmla="*/ 207 w 289"/>
                <a:gd name="T17" fmla="*/ 47 h 115"/>
                <a:gd name="T18" fmla="*/ 212 w 289"/>
                <a:gd name="T19" fmla="*/ 33 h 115"/>
                <a:gd name="T20" fmla="*/ 204 w 289"/>
                <a:gd name="T21" fmla="*/ 49 h 115"/>
                <a:gd name="T22" fmla="*/ 210 w 289"/>
                <a:gd name="T23" fmla="*/ 67 h 115"/>
                <a:gd name="T24" fmla="*/ 221 w 289"/>
                <a:gd name="T25" fmla="*/ 67 h 115"/>
                <a:gd name="T26" fmla="*/ 194 w 289"/>
                <a:gd name="T27" fmla="*/ 67 h 115"/>
                <a:gd name="T28" fmla="*/ 192 w 289"/>
                <a:gd name="T29" fmla="*/ 56 h 115"/>
                <a:gd name="T30" fmla="*/ 175 w 289"/>
                <a:gd name="T31" fmla="*/ 77 h 115"/>
                <a:gd name="T32" fmla="*/ 175 w 289"/>
                <a:gd name="T33" fmla="*/ 56 h 115"/>
                <a:gd name="T34" fmla="*/ 168 w 289"/>
                <a:gd name="T35" fmla="*/ 47 h 115"/>
                <a:gd name="T36" fmla="*/ 185 w 289"/>
                <a:gd name="T37" fmla="*/ 35 h 115"/>
                <a:gd name="T38" fmla="*/ 155 w 289"/>
                <a:gd name="T39" fmla="*/ 48 h 115"/>
                <a:gd name="T40" fmla="*/ 153 w 289"/>
                <a:gd name="T41" fmla="*/ 80 h 115"/>
                <a:gd name="T42" fmla="*/ 165 w 289"/>
                <a:gd name="T43" fmla="*/ 71 h 115"/>
                <a:gd name="T44" fmla="*/ 171 w 289"/>
                <a:gd name="T45" fmla="*/ 65 h 115"/>
                <a:gd name="T46" fmla="*/ 171 w 289"/>
                <a:gd name="T47" fmla="*/ 48 h 115"/>
                <a:gd name="T48" fmla="*/ 151 w 289"/>
                <a:gd name="T49" fmla="*/ 12 h 115"/>
                <a:gd name="T50" fmla="*/ 132 w 289"/>
                <a:gd name="T51" fmla="*/ 68 h 115"/>
                <a:gd name="T52" fmla="*/ 90 w 289"/>
                <a:gd name="T53" fmla="*/ 52 h 115"/>
                <a:gd name="T54" fmla="*/ 130 w 289"/>
                <a:gd name="T55" fmla="*/ 16 h 115"/>
                <a:gd name="T56" fmla="*/ 146 w 289"/>
                <a:gd name="T57" fmla="*/ 35 h 115"/>
                <a:gd name="T58" fmla="*/ 132 w 289"/>
                <a:gd name="T59" fmla="*/ 56 h 115"/>
                <a:gd name="T60" fmla="*/ 117 w 289"/>
                <a:gd name="T61" fmla="*/ 66 h 115"/>
                <a:gd name="T62" fmla="*/ 95 w 289"/>
                <a:gd name="T63" fmla="*/ 61 h 115"/>
                <a:gd name="T64" fmla="*/ 250 w 289"/>
                <a:gd name="T65" fmla="*/ 49 h 115"/>
                <a:gd name="T66" fmla="*/ 256 w 289"/>
                <a:gd name="T67" fmla="*/ 47 h 115"/>
                <a:gd name="T68" fmla="*/ 247 w 289"/>
                <a:gd name="T69" fmla="*/ 87 h 115"/>
                <a:gd name="T70" fmla="*/ 245 w 289"/>
                <a:gd name="T71" fmla="*/ 80 h 115"/>
                <a:gd name="T72" fmla="*/ 224 w 289"/>
                <a:gd name="T73" fmla="*/ 92 h 115"/>
                <a:gd name="T74" fmla="*/ 219 w 289"/>
                <a:gd name="T75" fmla="*/ 84 h 115"/>
                <a:gd name="T76" fmla="*/ 201 w 289"/>
                <a:gd name="T77" fmla="*/ 93 h 115"/>
                <a:gd name="T78" fmla="*/ 183 w 289"/>
                <a:gd name="T79" fmla="*/ 104 h 115"/>
                <a:gd name="T80" fmla="*/ 166 w 289"/>
                <a:gd name="T81" fmla="*/ 111 h 115"/>
                <a:gd name="T82" fmla="*/ 127 w 289"/>
                <a:gd name="T83" fmla="*/ 88 h 115"/>
                <a:gd name="T84" fmla="*/ 186 w 289"/>
                <a:gd name="T85" fmla="*/ 97 h 115"/>
                <a:gd name="T86" fmla="*/ 153 w 289"/>
                <a:gd name="T87" fmla="*/ 98 h 115"/>
                <a:gd name="T88" fmla="*/ 157 w 289"/>
                <a:gd name="T89" fmla="*/ 101 h 115"/>
                <a:gd name="T90" fmla="*/ 148 w 289"/>
                <a:gd name="T91" fmla="*/ 101 h 115"/>
                <a:gd name="T92" fmla="*/ 133 w 289"/>
                <a:gd name="T93" fmla="*/ 101 h 115"/>
                <a:gd name="T94" fmla="*/ 274 w 289"/>
                <a:gd name="T95" fmla="*/ 96 h 115"/>
                <a:gd name="T96" fmla="*/ 115 w 289"/>
                <a:gd name="T97" fmla="*/ 89 h 115"/>
                <a:gd name="T98" fmla="*/ 96 w 289"/>
                <a:gd name="T99" fmla="*/ 88 h 115"/>
                <a:gd name="T100" fmla="*/ 115 w 289"/>
                <a:gd name="T101" fmla="*/ 98 h 115"/>
                <a:gd name="T102" fmla="*/ 70 w 289"/>
                <a:gd name="T103" fmla="*/ 89 h 115"/>
                <a:gd name="T104" fmla="*/ 67 w 289"/>
                <a:gd name="T105" fmla="*/ 23 h 115"/>
                <a:gd name="T106" fmla="*/ 79 w 289"/>
                <a:gd name="T107" fmla="*/ 65 h 115"/>
                <a:gd name="T108" fmla="*/ 69 w 289"/>
                <a:gd name="T109" fmla="*/ 55 h 115"/>
                <a:gd name="T110" fmla="*/ 44 w 289"/>
                <a:gd name="T111" fmla="*/ 34 h 115"/>
                <a:gd name="T112" fmla="*/ 21 w 289"/>
                <a:gd name="T113" fmla="*/ 51 h 115"/>
                <a:gd name="T114" fmla="*/ 12 w 289"/>
                <a:gd name="T115" fmla="*/ 34 h 115"/>
                <a:gd name="T116" fmla="*/ 23 w 289"/>
                <a:gd name="T117" fmla="*/ 32 h 115"/>
                <a:gd name="T118" fmla="*/ 59 w 289"/>
                <a:gd name="T119" fmla="*/ 81 h 115"/>
                <a:gd name="T120" fmla="*/ 60 w 289"/>
                <a:gd name="T121" fmla="*/ 55 h 115"/>
                <a:gd name="T122" fmla="*/ 42 w 289"/>
                <a:gd name="T123" fmla="*/ 33 h 115"/>
                <a:gd name="T124" fmla="*/ 6 w 289"/>
                <a:gd name="T125" fmla="*/ 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9" h="115">
                  <a:moveTo>
                    <a:pt x="289" y="60"/>
                  </a:moveTo>
                  <a:cubicBezTo>
                    <a:pt x="288" y="84"/>
                    <a:pt x="288" y="84"/>
                    <a:pt x="288" y="84"/>
                  </a:cubicBezTo>
                  <a:cubicBezTo>
                    <a:pt x="288" y="86"/>
                    <a:pt x="288" y="86"/>
                    <a:pt x="288" y="86"/>
                  </a:cubicBezTo>
                  <a:cubicBezTo>
                    <a:pt x="288" y="87"/>
                    <a:pt x="288" y="87"/>
                    <a:pt x="288" y="87"/>
                  </a:cubicBezTo>
                  <a:cubicBezTo>
                    <a:pt x="288" y="87"/>
                    <a:pt x="288" y="87"/>
                    <a:pt x="288" y="87"/>
                  </a:cubicBezTo>
                  <a:cubicBezTo>
                    <a:pt x="288" y="102"/>
                    <a:pt x="288" y="102"/>
                    <a:pt x="288" y="102"/>
                  </a:cubicBezTo>
                  <a:cubicBezTo>
                    <a:pt x="287" y="102"/>
                    <a:pt x="287" y="102"/>
                    <a:pt x="287" y="102"/>
                  </a:cubicBezTo>
                  <a:cubicBezTo>
                    <a:pt x="286" y="102"/>
                    <a:pt x="286" y="102"/>
                    <a:pt x="286" y="102"/>
                  </a:cubicBezTo>
                  <a:cubicBezTo>
                    <a:pt x="284" y="100"/>
                    <a:pt x="284" y="100"/>
                    <a:pt x="284" y="100"/>
                  </a:cubicBezTo>
                  <a:cubicBezTo>
                    <a:pt x="284" y="99"/>
                    <a:pt x="284" y="99"/>
                    <a:pt x="284" y="99"/>
                  </a:cubicBezTo>
                  <a:cubicBezTo>
                    <a:pt x="284" y="99"/>
                    <a:pt x="284" y="99"/>
                    <a:pt x="284" y="99"/>
                  </a:cubicBezTo>
                  <a:cubicBezTo>
                    <a:pt x="282" y="97"/>
                    <a:pt x="282" y="97"/>
                    <a:pt x="282" y="97"/>
                  </a:cubicBezTo>
                  <a:cubicBezTo>
                    <a:pt x="282" y="97"/>
                    <a:pt x="282" y="97"/>
                    <a:pt x="282" y="97"/>
                  </a:cubicBezTo>
                  <a:cubicBezTo>
                    <a:pt x="282" y="96"/>
                    <a:pt x="282" y="96"/>
                    <a:pt x="282" y="96"/>
                  </a:cubicBezTo>
                  <a:cubicBezTo>
                    <a:pt x="282" y="95"/>
                    <a:pt x="282" y="95"/>
                    <a:pt x="282" y="95"/>
                  </a:cubicBezTo>
                  <a:cubicBezTo>
                    <a:pt x="282" y="94"/>
                    <a:pt x="282" y="94"/>
                    <a:pt x="282" y="94"/>
                  </a:cubicBezTo>
                  <a:cubicBezTo>
                    <a:pt x="282" y="95"/>
                    <a:pt x="282" y="95"/>
                    <a:pt x="282" y="95"/>
                  </a:cubicBezTo>
                  <a:cubicBezTo>
                    <a:pt x="281" y="96"/>
                    <a:pt x="281" y="96"/>
                    <a:pt x="281" y="96"/>
                  </a:cubicBezTo>
                  <a:cubicBezTo>
                    <a:pt x="279" y="96"/>
                    <a:pt x="279" y="96"/>
                    <a:pt x="279" y="96"/>
                  </a:cubicBezTo>
                  <a:cubicBezTo>
                    <a:pt x="278" y="96"/>
                    <a:pt x="278" y="96"/>
                    <a:pt x="278" y="96"/>
                  </a:cubicBezTo>
                  <a:cubicBezTo>
                    <a:pt x="277" y="96"/>
                    <a:pt x="277" y="96"/>
                    <a:pt x="277" y="96"/>
                  </a:cubicBezTo>
                  <a:cubicBezTo>
                    <a:pt x="277" y="96"/>
                    <a:pt x="277" y="96"/>
                    <a:pt x="277" y="96"/>
                  </a:cubicBezTo>
                  <a:cubicBezTo>
                    <a:pt x="275" y="96"/>
                    <a:pt x="275" y="96"/>
                    <a:pt x="275" y="96"/>
                  </a:cubicBezTo>
                  <a:cubicBezTo>
                    <a:pt x="274" y="95"/>
                    <a:pt x="274" y="95"/>
                    <a:pt x="274" y="95"/>
                  </a:cubicBezTo>
                  <a:cubicBezTo>
                    <a:pt x="275" y="95"/>
                    <a:pt x="275" y="95"/>
                    <a:pt x="275" y="95"/>
                  </a:cubicBezTo>
                  <a:cubicBezTo>
                    <a:pt x="275" y="94"/>
                    <a:pt x="275" y="94"/>
                    <a:pt x="275" y="94"/>
                  </a:cubicBezTo>
                  <a:cubicBezTo>
                    <a:pt x="275" y="93"/>
                    <a:pt x="275" y="93"/>
                    <a:pt x="275" y="93"/>
                  </a:cubicBezTo>
                  <a:cubicBezTo>
                    <a:pt x="276" y="93"/>
                    <a:pt x="276" y="93"/>
                    <a:pt x="276" y="93"/>
                  </a:cubicBezTo>
                  <a:cubicBezTo>
                    <a:pt x="276" y="91"/>
                    <a:pt x="276" y="91"/>
                    <a:pt x="276" y="91"/>
                  </a:cubicBezTo>
                  <a:cubicBezTo>
                    <a:pt x="275" y="91"/>
                    <a:pt x="275" y="91"/>
                    <a:pt x="275" y="91"/>
                  </a:cubicBezTo>
                  <a:cubicBezTo>
                    <a:pt x="274" y="90"/>
                    <a:pt x="274" y="90"/>
                    <a:pt x="274" y="90"/>
                  </a:cubicBezTo>
                  <a:cubicBezTo>
                    <a:pt x="275" y="90"/>
                    <a:pt x="275" y="90"/>
                    <a:pt x="275" y="90"/>
                  </a:cubicBezTo>
                  <a:cubicBezTo>
                    <a:pt x="276" y="90"/>
                    <a:pt x="276" y="90"/>
                    <a:pt x="276" y="90"/>
                  </a:cubicBezTo>
                  <a:cubicBezTo>
                    <a:pt x="277" y="90"/>
                    <a:pt x="277" y="90"/>
                    <a:pt x="277" y="90"/>
                  </a:cubicBezTo>
                  <a:cubicBezTo>
                    <a:pt x="278" y="90"/>
                    <a:pt x="278" y="90"/>
                    <a:pt x="278" y="90"/>
                  </a:cubicBezTo>
                  <a:cubicBezTo>
                    <a:pt x="277" y="89"/>
                    <a:pt x="277" y="89"/>
                    <a:pt x="277" y="89"/>
                  </a:cubicBezTo>
                  <a:cubicBezTo>
                    <a:pt x="275" y="90"/>
                    <a:pt x="275" y="90"/>
                    <a:pt x="275" y="90"/>
                  </a:cubicBezTo>
                  <a:cubicBezTo>
                    <a:pt x="274" y="89"/>
                    <a:pt x="274" y="89"/>
                    <a:pt x="274" y="89"/>
                  </a:cubicBezTo>
                  <a:cubicBezTo>
                    <a:pt x="273" y="88"/>
                    <a:pt x="273" y="88"/>
                    <a:pt x="273" y="88"/>
                  </a:cubicBezTo>
                  <a:cubicBezTo>
                    <a:pt x="273" y="87"/>
                    <a:pt x="273" y="87"/>
                    <a:pt x="273" y="87"/>
                  </a:cubicBezTo>
                  <a:cubicBezTo>
                    <a:pt x="274" y="87"/>
                    <a:pt x="274" y="87"/>
                    <a:pt x="274" y="87"/>
                  </a:cubicBezTo>
                  <a:cubicBezTo>
                    <a:pt x="275" y="87"/>
                    <a:pt x="275" y="87"/>
                    <a:pt x="275" y="87"/>
                  </a:cubicBezTo>
                  <a:cubicBezTo>
                    <a:pt x="275" y="87"/>
                    <a:pt x="275" y="87"/>
                    <a:pt x="275" y="87"/>
                  </a:cubicBezTo>
                  <a:cubicBezTo>
                    <a:pt x="273" y="86"/>
                    <a:pt x="273" y="86"/>
                    <a:pt x="273" y="86"/>
                  </a:cubicBezTo>
                  <a:cubicBezTo>
                    <a:pt x="272" y="85"/>
                    <a:pt x="272" y="85"/>
                    <a:pt x="272" y="85"/>
                  </a:cubicBezTo>
                  <a:cubicBezTo>
                    <a:pt x="271" y="84"/>
                    <a:pt x="271" y="84"/>
                    <a:pt x="271" y="84"/>
                  </a:cubicBezTo>
                  <a:cubicBezTo>
                    <a:pt x="272" y="83"/>
                    <a:pt x="272" y="83"/>
                    <a:pt x="272" y="83"/>
                  </a:cubicBezTo>
                  <a:cubicBezTo>
                    <a:pt x="270" y="81"/>
                    <a:pt x="270" y="81"/>
                    <a:pt x="270" y="81"/>
                  </a:cubicBezTo>
                  <a:cubicBezTo>
                    <a:pt x="270" y="81"/>
                    <a:pt x="270" y="81"/>
                    <a:pt x="270" y="81"/>
                  </a:cubicBezTo>
                  <a:cubicBezTo>
                    <a:pt x="272" y="80"/>
                    <a:pt x="272" y="80"/>
                    <a:pt x="272" y="80"/>
                  </a:cubicBezTo>
                  <a:cubicBezTo>
                    <a:pt x="270" y="80"/>
                    <a:pt x="270" y="80"/>
                    <a:pt x="270" y="80"/>
                  </a:cubicBezTo>
                  <a:cubicBezTo>
                    <a:pt x="270" y="79"/>
                    <a:pt x="270" y="79"/>
                    <a:pt x="270" y="79"/>
                  </a:cubicBezTo>
                  <a:cubicBezTo>
                    <a:pt x="270" y="79"/>
                    <a:pt x="270" y="79"/>
                    <a:pt x="270" y="79"/>
                  </a:cubicBezTo>
                  <a:cubicBezTo>
                    <a:pt x="270" y="78"/>
                    <a:pt x="270" y="78"/>
                    <a:pt x="270" y="78"/>
                  </a:cubicBezTo>
                  <a:cubicBezTo>
                    <a:pt x="270" y="78"/>
                    <a:pt x="270" y="78"/>
                    <a:pt x="270" y="78"/>
                  </a:cubicBezTo>
                  <a:cubicBezTo>
                    <a:pt x="269" y="78"/>
                    <a:pt x="269" y="78"/>
                    <a:pt x="269" y="78"/>
                  </a:cubicBezTo>
                  <a:cubicBezTo>
                    <a:pt x="269" y="77"/>
                    <a:pt x="269" y="77"/>
                    <a:pt x="269" y="77"/>
                  </a:cubicBezTo>
                  <a:cubicBezTo>
                    <a:pt x="268" y="78"/>
                    <a:pt x="268" y="78"/>
                    <a:pt x="268" y="78"/>
                  </a:cubicBezTo>
                  <a:cubicBezTo>
                    <a:pt x="267" y="77"/>
                    <a:pt x="267" y="77"/>
                    <a:pt x="267" y="77"/>
                  </a:cubicBezTo>
                  <a:cubicBezTo>
                    <a:pt x="268" y="76"/>
                    <a:pt x="268" y="76"/>
                    <a:pt x="268" y="76"/>
                  </a:cubicBezTo>
                  <a:cubicBezTo>
                    <a:pt x="268" y="77"/>
                    <a:pt x="268" y="77"/>
                    <a:pt x="268" y="77"/>
                  </a:cubicBezTo>
                  <a:cubicBezTo>
                    <a:pt x="266" y="77"/>
                    <a:pt x="266" y="77"/>
                    <a:pt x="266" y="77"/>
                  </a:cubicBezTo>
                  <a:cubicBezTo>
                    <a:pt x="265" y="76"/>
                    <a:pt x="265" y="76"/>
                    <a:pt x="265" y="76"/>
                  </a:cubicBezTo>
                  <a:cubicBezTo>
                    <a:pt x="264" y="75"/>
                    <a:pt x="264" y="75"/>
                    <a:pt x="264" y="75"/>
                  </a:cubicBezTo>
                  <a:cubicBezTo>
                    <a:pt x="263" y="74"/>
                    <a:pt x="263" y="74"/>
                    <a:pt x="263" y="74"/>
                  </a:cubicBezTo>
                  <a:cubicBezTo>
                    <a:pt x="261" y="74"/>
                    <a:pt x="261" y="74"/>
                    <a:pt x="261" y="74"/>
                  </a:cubicBezTo>
                  <a:cubicBezTo>
                    <a:pt x="258" y="73"/>
                    <a:pt x="258" y="73"/>
                    <a:pt x="258" y="73"/>
                  </a:cubicBezTo>
                  <a:cubicBezTo>
                    <a:pt x="254" y="72"/>
                    <a:pt x="254" y="72"/>
                    <a:pt x="254" y="72"/>
                  </a:cubicBezTo>
                  <a:cubicBezTo>
                    <a:pt x="252" y="72"/>
                    <a:pt x="252" y="72"/>
                    <a:pt x="252" y="72"/>
                  </a:cubicBezTo>
                  <a:cubicBezTo>
                    <a:pt x="251" y="71"/>
                    <a:pt x="251" y="71"/>
                    <a:pt x="251" y="71"/>
                  </a:cubicBezTo>
                  <a:cubicBezTo>
                    <a:pt x="250" y="71"/>
                    <a:pt x="250" y="71"/>
                    <a:pt x="250" y="71"/>
                  </a:cubicBezTo>
                  <a:cubicBezTo>
                    <a:pt x="250" y="70"/>
                    <a:pt x="250" y="70"/>
                    <a:pt x="250" y="70"/>
                  </a:cubicBezTo>
                  <a:cubicBezTo>
                    <a:pt x="249" y="70"/>
                    <a:pt x="249" y="70"/>
                    <a:pt x="249" y="70"/>
                  </a:cubicBezTo>
                  <a:cubicBezTo>
                    <a:pt x="249" y="69"/>
                    <a:pt x="249" y="69"/>
                    <a:pt x="249" y="69"/>
                  </a:cubicBezTo>
                  <a:cubicBezTo>
                    <a:pt x="250" y="69"/>
                    <a:pt x="250" y="69"/>
                    <a:pt x="250" y="69"/>
                  </a:cubicBezTo>
                  <a:cubicBezTo>
                    <a:pt x="250" y="69"/>
                    <a:pt x="250" y="69"/>
                    <a:pt x="250" y="69"/>
                  </a:cubicBezTo>
                  <a:cubicBezTo>
                    <a:pt x="250" y="69"/>
                    <a:pt x="250" y="69"/>
                    <a:pt x="250" y="69"/>
                  </a:cubicBezTo>
                  <a:cubicBezTo>
                    <a:pt x="249" y="69"/>
                    <a:pt x="249" y="69"/>
                    <a:pt x="249" y="69"/>
                  </a:cubicBezTo>
                  <a:cubicBezTo>
                    <a:pt x="248" y="69"/>
                    <a:pt x="248" y="69"/>
                    <a:pt x="248" y="69"/>
                  </a:cubicBezTo>
                  <a:cubicBezTo>
                    <a:pt x="247" y="69"/>
                    <a:pt x="247" y="69"/>
                    <a:pt x="247" y="69"/>
                  </a:cubicBezTo>
                  <a:cubicBezTo>
                    <a:pt x="247" y="68"/>
                    <a:pt x="247" y="68"/>
                    <a:pt x="247" y="68"/>
                  </a:cubicBezTo>
                  <a:cubicBezTo>
                    <a:pt x="247" y="68"/>
                    <a:pt x="247" y="68"/>
                    <a:pt x="247" y="68"/>
                  </a:cubicBezTo>
                  <a:cubicBezTo>
                    <a:pt x="246" y="69"/>
                    <a:pt x="246" y="69"/>
                    <a:pt x="246" y="69"/>
                  </a:cubicBezTo>
                  <a:cubicBezTo>
                    <a:pt x="246" y="67"/>
                    <a:pt x="246" y="67"/>
                    <a:pt x="246" y="67"/>
                  </a:cubicBezTo>
                  <a:cubicBezTo>
                    <a:pt x="245" y="67"/>
                    <a:pt x="245" y="67"/>
                    <a:pt x="245" y="67"/>
                  </a:cubicBezTo>
                  <a:cubicBezTo>
                    <a:pt x="245" y="67"/>
                    <a:pt x="245" y="67"/>
                    <a:pt x="245" y="67"/>
                  </a:cubicBezTo>
                  <a:cubicBezTo>
                    <a:pt x="244" y="68"/>
                    <a:pt x="244" y="68"/>
                    <a:pt x="244" y="68"/>
                  </a:cubicBezTo>
                  <a:cubicBezTo>
                    <a:pt x="244" y="67"/>
                    <a:pt x="244" y="67"/>
                    <a:pt x="244" y="67"/>
                  </a:cubicBezTo>
                  <a:cubicBezTo>
                    <a:pt x="243" y="65"/>
                    <a:pt x="243" y="65"/>
                    <a:pt x="243" y="65"/>
                  </a:cubicBezTo>
                  <a:cubicBezTo>
                    <a:pt x="243" y="64"/>
                    <a:pt x="243" y="64"/>
                    <a:pt x="243" y="64"/>
                  </a:cubicBezTo>
                  <a:cubicBezTo>
                    <a:pt x="244" y="63"/>
                    <a:pt x="244" y="63"/>
                    <a:pt x="244" y="63"/>
                  </a:cubicBezTo>
                  <a:cubicBezTo>
                    <a:pt x="244" y="62"/>
                    <a:pt x="244" y="62"/>
                    <a:pt x="244" y="62"/>
                  </a:cubicBezTo>
                  <a:cubicBezTo>
                    <a:pt x="243" y="63"/>
                    <a:pt x="243" y="63"/>
                    <a:pt x="243" y="63"/>
                  </a:cubicBezTo>
                  <a:cubicBezTo>
                    <a:pt x="242" y="64"/>
                    <a:pt x="242" y="64"/>
                    <a:pt x="242" y="64"/>
                  </a:cubicBezTo>
                  <a:cubicBezTo>
                    <a:pt x="242" y="65"/>
                    <a:pt x="242" y="65"/>
                    <a:pt x="242" y="65"/>
                  </a:cubicBezTo>
                  <a:cubicBezTo>
                    <a:pt x="242" y="65"/>
                    <a:pt x="242" y="65"/>
                    <a:pt x="242" y="65"/>
                  </a:cubicBezTo>
                  <a:cubicBezTo>
                    <a:pt x="241" y="67"/>
                    <a:pt x="241" y="67"/>
                    <a:pt x="241" y="67"/>
                  </a:cubicBezTo>
                  <a:cubicBezTo>
                    <a:pt x="241" y="68"/>
                    <a:pt x="241" y="68"/>
                    <a:pt x="241" y="68"/>
                  </a:cubicBezTo>
                  <a:cubicBezTo>
                    <a:pt x="240" y="70"/>
                    <a:pt x="240" y="70"/>
                    <a:pt x="240" y="70"/>
                  </a:cubicBezTo>
                  <a:cubicBezTo>
                    <a:pt x="238" y="70"/>
                    <a:pt x="238" y="70"/>
                    <a:pt x="238" y="70"/>
                  </a:cubicBezTo>
                  <a:cubicBezTo>
                    <a:pt x="237" y="70"/>
                    <a:pt x="237" y="70"/>
                    <a:pt x="237" y="70"/>
                  </a:cubicBezTo>
                  <a:cubicBezTo>
                    <a:pt x="236" y="68"/>
                    <a:pt x="236" y="68"/>
                    <a:pt x="236" y="68"/>
                  </a:cubicBezTo>
                  <a:cubicBezTo>
                    <a:pt x="236" y="67"/>
                    <a:pt x="236" y="67"/>
                    <a:pt x="236" y="67"/>
                  </a:cubicBezTo>
                  <a:cubicBezTo>
                    <a:pt x="237" y="67"/>
                    <a:pt x="237" y="67"/>
                    <a:pt x="237" y="67"/>
                  </a:cubicBezTo>
                  <a:cubicBezTo>
                    <a:pt x="237" y="66"/>
                    <a:pt x="237" y="66"/>
                    <a:pt x="237" y="66"/>
                  </a:cubicBezTo>
                  <a:cubicBezTo>
                    <a:pt x="237" y="65"/>
                    <a:pt x="237" y="65"/>
                    <a:pt x="237" y="65"/>
                  </a:cubicBezTo>
                  <a:cubicBezTo>
                    <a:pt x="236" y="65"/>
                    <a:pt x="236" y="65"/>
                    <a:pt x="236" y="65"/>
                  </a:cubicBezTo>
                  <a:cubicBezTo>
                    <a:pt x="236" y="65"/>
                    <a:pt x="236" y="65"/>
                    <a:pt x="236" y="65"/>
                  </a:cubicBezTo>
                  <a:cubicBezTo>
                    <a:pt x="235" y="63"/>
                    <a:pt x="235" y="63"/>
                    <a:pt x="235" y="63"/>
                  </a:cubicBezTo>
                  <a:cubicBezTo>
                    <a:pt x="234" y="63"/>
                    <a:pt x="234" y="63"/>
                    <a:pt x="234" y="63"/>
                  </a:cubicBezTo>
                  <a:cubicBezTo>
                    <a:pt x="232" y="62"/>
                    <a:pt x="232" y="62"/>
                    <a:pt x="232" y="62"/>
                  </a:cubicBezTo>
                  <a:cubicBezTo>
                    <a:pt x="232" y="62"/>
                    <a:pt x="232" y="62"/>
                    <a:pt x="232" y="62"/>
                  </a:cubicBezTo>
                  <a:cubicBezTo>
                    <a:pt x="233" y="61"/>
                    <a:pt x="233" y="61"/>
                    <a:pt x="233" y="61"/>
                  </a:cubicBezTo>
                  <a:cubicBezTo>
                    <a:pt x="234" y="61"/>
                    <a:pt x="234" y="61"/>
                    <a:pt x="234" y="61"/>
                  </a:cubicBezTo>
                  <a:cubicBezTo>
                    <a:pt x="235" y="61"/>
                    <a:pt x="235" y="61"/>
                    <a:pt x="235" y="61"/>
                  </a:cubicBezTo>
                  <a:cubicBezTo>
                    <a:pt x="236" y="61"/>
                    <a:pt x="236" y="61"/>
                    <a:pt x="236" y="61"/>
                  </a:cubicBezTo>
                  <a:cubicBezTo>
                    <a:pt x="237" y="62"/>
                    <a:pt x="237" y="62"/>
                    <a:pt x="237" y="62"/>
                  </a:cubicBezTo>
                  <a:cubicBezTo>
                    <a:pt x="238" y="61"/>
                    <a:pt x="238" y="61"/>
                    <a:pt x="238" y="61"/>
                  </a:cubicBezTo>
                  <a:cubicBezTo>
                    <a:pt x="239" y="60"/>
                    <a:pt x="239" y="60"/>
                    <a:pt x="239" y="60"/>
                  </a:cubicBezTo>
                  <a:cubicBezTo>
                    <a:pt x="240" y="59"/>
                    <a:pt x="240" y="59"/>
                    <a:pt x="240" y="59"/>
                  </a:cubicBezTo>
                  <a:cubicBezTo>
                    <a:pt x="242" y="60"/>
                    <a:pt x="242" y="60"/>
                    <a:pt x="242" y="60"/>
                  </a:cubicBezTo>
                  <a:cubicBezTo>
                    <a:pt x="242" y="61"/>
                    <a:pt x="242" y="61"/>
                    <a:pt x="242" y="61"/>
                  </a:cubicBezTo>
                  <a:cubicBezTo>
                    <a:pt x="243" y="60"/>
                    <a:pt x="243" y="60"/>
                    <a:pt x="243" y="60"/>
                  </a:cubicBezTo>
                  <a:cubicBezTo>
                    <a:pt x="243" y="59"/>
                    <a:pt x="243" y="59"/>
                    <a:pt x="243" y="59"/>
                  </a:cubicBezTo>
                  <a:cubicBezTo>
                    <a:pt x="244" y="59"/>
                    <a:pt x="244" y="59"/>
                    <a:pt x="244" y="59"/>
                  </a:cubicBezTo>
                  <a:cubicBezTo>
                    <a:pt x="244" y="58"/>
                    <a:pt x="244" y="58"/>
                    <a:pt x="244" y="58"/>
                  </a:cubicBezTo>
                  <a:cubicBezTo>
                    <a:pt x="244" y="57"/>
                    <a:pt x="244" y="57"/>
                    <a:pt x="244" y="57"/>
                  </a:cubicBezTo>
                  <a:cubicBezTo>
                    <a:pt x="241" y="57"/>
                    <a:pt x="241" y="57"/>
                    <a:pt x="241" y="57"/>
                  </a:cubicBezTo>
                  <a:cubicBezTo>
                    <a:pt x="241" y="57"/>
                    <a:pt x="241" y="57"/>
                    <a:pt x="241" y="57"/>
                  </a:cubicBezTo>
                  <a:cubicBezTo>
                    <a:pt x="240" y="58"/>
                    <a:pt x="240" y="58"/>
                    <a:pt x="240" y="58"/>
                  </a:cubicBezTo>
                  <a:cubicBezTo>
                    <a:pt x="240" y="57"/>
                    <a:pt x="240" y="57"/>
                    <a:pt x="240" y="57"/>
                  </a:cubicBezTo>
                  <a:cubicBezTo>
                    <a:pt x="238" y="58"/>
                    <a:pt x="238" y="58"/>
                    <a:pt x="238" y="58"/>
                  </a:cubicBezTo>
                  <a:cubicBezTo>
                    <a:pt x="237" y="58"/>
                    <a:pt x="237" y="58"/>
                    <a:pt x="237" y="58"/>
                  </a:cubicBezTo>
                  <a:cubicBezTo>
                    <a:pt x="236" y="58"/>
                    <a:pt x="236" y="58"/>
                    <a:pt x="236" y="58"/>
                  </a:cubicBezTo>
                  <a:cubicBezTo>
                    <a:pt x="236" y="58"/>
                    <a:pt x="236" y="58"/>
                    <a:pt x="236" y="58"/>
                  </a:cubicBezTo>
                  <a:cubicBezTo>
                    <a:pt x="234" y="58"/>
                    <a:pt x="234" y="58"/>
                    <a:pt x="234" y="58"/>
                  </a:cubicBezTo>
                  <a:cubicBezTo>
                    <a:pt x="233" y="58"/>
                    <a:pt x="233" y="58"/>
                    <a:pt x="233" y="58"/>
                  </a:cubicBezTo>
                  <a:cubicBezTo>
                    <a:pt x="232" y="57"/>
                    <a:pt x="232" y="57"/>
                    <a:pt x="232" y="57"/>
                  </a:cubicBezTo>
                  <a:cubicBezTo>
                    <a:pt x="232" y="55"/>
                    <a:pt x="232" y="55"/>
                    <a:pt x="232" y="55"/>
                  </a:cubicBezTo>
                  <a:cubicBezTo>
                    <a:pt x="232" y="55"/>
                    <a:pt x="232" y="55"/>
                    <a:pt x="232" y="55"/>
                  </a:cubicBezTo>
                  <a:cubicBezTo>
                    <a:pt x="231" y="54"/>
                    <a:pt x="231" y="54"/>
                    <a:pt x="231" y="54"/>
                  </a:cubicBezTo>
                  <a:cubicBezTo>
                    <a:pt x="229" y="53"/>
                    <a:pt x="229" y="53"/>
                    <a:pt x="229" y="53"/>
                  </a:cubicBezTo>
                  <a:cubicBezTo>
                    <a:pt x="229" y="52"/>
                    <a:pt x="229" y="52"/>
                    <a:pt x="229" y="52"/>
                  </a:cubicBezTo>
                  <a:cubicBezTo>
                    <a:pt x="228" y="52"/>
                    <a:pt x="228" y="52"/>
                    <a:pt x="228" y="52"/>
                  </a:cubicBezTo>
                  <a:cubicBezTo>
                    <a:pt x="227" y="53"/>
                    <a:pt x="227" y="53"/>
                    <a:pt x="227" y="53"/>
                  </a:cubicBezTo>
                  <a:cubicBezTo>
                    <a:pt x="226" y="53"/>
                    <a:pt x="226" y="53"/>
                    <a:pt x="226" y="53"/>
                  </a:cubicBezTo>
                  <a:cubicBezTo>
                    <a:pt x="226" y="52"/>
                    <a:pt x="226" y="52"/>
                    <a:pt x="226" y="52"/>
                  </a:cubicBezTo>
                  <a:cubicBezTo>
                    <a:pt x="228" y="51"/>
                    <a:pt x="228" y="51"/>
                    <a:pt x="228" y="51"/>
                  </a:cubicBezTo>
                  <a:cubicBezTo>
                    <a:pt x="228" y="50"/>
                    <a:pt x="228" y="50"/>
                    <a:pt x="228" y="50"/>
                  </a:cubicBezTo>
                  <a:cubicBezTo>
                    <a:pt x="227" y="49"/>
                    <a:pt x="227" y="49"/>
                    <a:pt x="227" y="49"/>
                  </a:cubicBezTo>
                  <a:cubicBezTo>
                    <a:pt x="228" y="48"/>
                    <a:pt x="228" y="48"/>
                    <a:pt x="228" y="48"/>
                  </a:cubicBezTo>
                  <a:cubicBezTo>
                    <a:pt x="230" y="48"/>
                    <a:pt x="230" y="48"/>
                    <a:pt x="230" y="48"/>
                  </a:cubicBezTo>
                  <a:cubicBezTo>
                    <a:pt x="231" y="48"/>
                    <a:pt x="231" y="48"/>
                    <a:pt x="231" y="48"/>
                  </a:cubicBezTo>
                  <a:cubicBezTo>
                    <a:pt x="232" y="47"/>
                    <a:pt x="232" y="47"/>
                    <a:pt x="232" y="47"/>
                  </a:cubicBezTo>
                  <a:cubicBezTo>
                    <a:pt x="234" y="46"/>
                    <a:pt x="234" y="46"/>
                    <a:pt x="234" y="46"/>
                  </a:cubicBezTo>
                  <a:cubicBezTo>
                    <a:pt x="234" y="46"/>
                    <a:pt x="234" y="46"/>
                    <a:pt x="234" y="46"/>
                  </a:cubicBezTo>
                  <a:cubicBezTo>
                    <a:pt x="236" y="45"/>
                    <a:pt x="236" y="45"/>
                    <a:pt x="236" y="45"/>
                  </a:cubicBezTo>
                  <a:cubicBezTo>
                    <a:pt x="239" y="46"/>
                    <a:pt x="239" y="46"/>
                    <a:pt x="239" y="46"/>
                  </a:cubicBezTo>
                  <a:cubicBezTo>
                    <a:pt x="241" y="48"/>
                    <a:pt x="241" y="48"/>
                    <a:pt x="241" y="48"/>
                  </a:cubicBezTo>
                  <a:cubicBezTo>
                    <a:pt x="243" y="48"/>
                    <a:pt x="243" y="48"/>
                    <a:pt x="243" y="48"/>
                  </a:cubicBezTo>
                  <a:cubicBezTo>
                    <a:pt x="245" y="48"/>
                    <a:pt x="245" y="48"/>
                    <a:pt x="245" y="48"/>
                  </a:cubicBezTo>
                  <a:cubicBezTo>
                    <a:pt x="246" y="48"/>
                    <a:pt x="246" y="48"/>
                    <a:pt x="246" y="48"/>
                  </a:cubicBezTo>
                  <a:cubicBezTo>
                    <a:pt x="245" y="49"/>
                    <a:pt x="245" y="49"/>
                    <a:pt x="245" y="49"/>
                  </a:cubicBezTo>
                  <a:cubicBezTo>
                    <a:pt x="245" y="51"/>
                    <a:pt x="245" y="51"/>
                    <a:pt x="245" y="51"/>
                  </a:cubicBezTo>
                  <a:cubicBezTo>
                    <a:pt x="247" y="51"/>
                    <a:pt x="247" y="51"/>
                    <a:pt x="247" y="51"/>
                  </a:cubicBezTo>
                  <a:cubicBezTo>
                    <a:pt x="247" y="53"/>
                    <a:pt x="247" y="53"/>
                    <a:pt x="247" y="53"/>
                  </a:cubicBezTo>
                  <a:cubicBezTo>
                    <a:pt x="246" y="54"/>
                    <a:pt x="246" y="54"/>
                    <a:pt x="246" y="54"/>
                  </a:cubicBezTo>
                  <a:cubicBezTo>
                    <a:pt x="245" y="55"/>
                    <a:pt x="245" y="55"/>
                    <a:pt x="245" y="55"/>
                  </a:cubicBezTo>
                  <a:cubicBezTo>
                    <a:pt x="246" y="57"/>
                    <a:pt x="246" y="57"/>
                    <a:pt x="246" y="57"/>
                  </a:cubicBezTo>
                  <a:cubicBezTo>
                    <a:pt x="246" y="59"/>
                    <a:pt x="246" y="59"/>
                    <a:pt x="246" y="59"/>
                  </a:cubicBezTo>
                  <a:cubicBezTo>
                    <a:pt x="247" y="61"/>
                    <a:pt x="247" y="61"/>
                    <a:pt x="247" y="61"/>
                  </a:cubicBezTo>
                  <a:cubicBezTo>
                    <a:pt x="248" y="62"/>
                    <a:pt x="248" y="62"/>
                    <a:pt x="248" y="62"/>
                  </a:cubicBezTo>
                  <a:cubicBezTo>
                    <a:pt x="248" y="62"/>
                    <a:pt x="248" y="62"/>
                    <a:pt x="248" y="62"/>
                  </a:cubicBezTo>
                  <a:cubicBezTo>
                    <a:pt x="248" y="60"/>
                    <a:pt x="248" y="60"/>
                    <a:pt x="248" y="60"/>
                  </a:cubicBezTo>
                  <a:cubicBezTo>
                    <a:pt x="249" y="60"/>
                    <a:pt x="249" y="60"/>
                    <a:pt x="249" y="60"/>
                  </a:cubicBezTo>
                  <a:cubicBezTo>
                    <a:pt x="249" y="60"/>
                    <a:pt x="249" y="60"/>
                    <a:pt x="249" y="60"/>
                  </a:cubicBezTo>
                  <a:cubicBezTo>
                    <a:pt x="249" y="61"/>
                    <a:pt x="249" y="61"/>
                    <a:pt x="249" y="61"/>
                  </a:cubicBezTo>
                  <a:cubicBezTo>
                    <a:pt x="250" y="63"/>
                    <a:pt x="250" y="63"/>
                    <a:pt x="250" y="63"/>
                  </a:cubicBezTo>
                  <a:cubicBezTo>
                    <a:pt x="250" y="62"/>
                    <a:pt x="250" y="62"/>
                    <a:pt x="250" y="62"/>
                  </a:cubicBezTo>
                  <a:cubicBezTo>
                    <a:pt x="250" y="63"/>
                    <a:pt x="250" y="63"/>
                    <a:pt x="250" y="63"/>
                  </a:cubicBezTo>
                  <a:cubicBezTo>
                    <a:pt x="252" y="65"/>
                    <a:pt x="252" y="65"/>
                    <a:pt x="252" y="65"/>
                  </a:cubicBezTo>
                  <a:cubicBezTo>
                    <a:pt x="253" y="65"/>
                    <a:pt x="253" y="65"/>
                    <a:pt x="253" y="65"/>
                  </a:cubicBezTo>
                  <a:cubicBezTo>
                    <a:pt x="254" y="65"/>
                    <a:pt x="254" y="65"/>
                    <a:pt x="254" y="65"/>
                  </a:cubicBezTo>
                  <a:cubicBezTo>
                    <a:pt x="255" y="65"/>
                    <a:pt x="255" y="65"/>
                    <a:pt x="255" y="65"/>
                  </a:cubicBezTo>
                  <a:cubicBezTo>
                    <a:pt x="255" y="64"/>
                    <a:pt x="255" y="64"/>
                    <a:pt x="255" y="64"/>
                  </a:cubicBezTo>
                  <a:cubicBezTo>
                    <a:pt x="256" y="63"/>
                    <a:pt x="256" y="63"/>
                    <a:pt x="256" y="63"/>
                  </a:cubicBezTo>
                  <a:cubicBezTo>
                    <a:pt x="257" y="63"/>
                    <a:pt x="257" y="63"/>
                    <a:pt x="257" y="63"/>
                  </a:cubicBezTo>
                  <a:cubicBezTo>
                    <a:pt x="257" y="61"/>
                    <a:pt x="257" y="61"/>
                    <a:pt x="257" y="61"/>
                  </a:cubicBezTo>
                  <a:cubicBezTo>
                    <a:pt x="257" y="60"/>
                    <a:pt x="257" y="60"/>
                    <a:pt x="257" y="60"/>
                  </a:cubicBezTo>
                  <a:cubicBezTo>
                    <a:pt x="259" y="60"/>
                    <a:pt x="259" y="60"/>
                    <a:pt x="259" y="60"/>
                  </a:cubicBezTo>
                  <a:cubicBezTo>
                    <a:pt x="260" y="59"/>
                    <a:pt x="260" y="59"/>
                    <a:pt x="260" y="59"/>
                  </a:cubicBezTo>
                  <a:cubicBezTo>
                    <a:pt x="260" y="58"/>
                    <a:pt x="260" y="58"/>
                    <a:pt x="260" y="58"/>
                  </a:cubicBezTo>
                  <a:cubicBezTo>
                    <a:pt x="260" y="57"/>
                    <a:pt x="260" y="57"/>
                    <a:pt x="260" y="57"/>
                  </a:cubicBezTo>
                  <a:cubicBezTo>
                    <a:pt x="261" y="58"/>
                    <a:pt x="261" y="58"/>
                    <a:pt x="261" y="58"/>
                  </a:cubicBezTo>
                  <a:cubicBezTo>
                    <a:pt x="262" y="58"/>
                    <a:pt x="262" y="58"/>
                    <a:pt x="262" y="58"/>
                  </a:cubicBezTo>
                  <a:cubicBezTo>
                    <a:pt x="263" y="57"/>
                    <a:pt x="263" y="57"/>
                    <a:pt x="263" y="57"/>
                  </a:cubicBezTo>
                  <a:cubicBezTo>
                    <a:pt x="265" y="57"/>
                    <a:pt x="265" y="57"/>
                    <a:pt x="265" y="57"/>
                  </a:cubicBezTo>
                  <a:cubicBezTo>
                    <a:pt x="265" y="56"/>
                    <a:pt x="265" y="56"/>
                    <a:pt x="265" y="56"/>
                  </a:cubicBezTo>
                  <a:cubicBezTo>
                    <a:pt x="264" y="55"/>
                    <a:pt x="264" y="55"/>
                    <a:pt x="264" y="55"/>
                  </a:cubicBezTo>
                  <a:cubicBezTo>
                    <a:pt x="265" y="54"/>
                    <a:pt x="265" y="54"/>
                    <a:pt x="265" y="54"/>
                  </a:cubicBezTo>
                  <a:cubicBezTo>
                    <a:pt x="268" y="52"/>
                    <a:pt x="268" y="52"/>
                    <a:pt x="268" y="52"/>
                  </a:cubicBezTo>
                  <a:cubicBezTo>
                    <a:pt x="269" y="53"/>
                    <a:pt x="269" y="53"/>
                    <a:pt x="269" y="53"/>
                  </a:cubicBezTo>
                  <a:cubicBezTo>
                    <a:pt x="270" y="53"/>
                    <a:pt x="270" y="53"/>
                    <a:pt x="270" y="53"/>
                  </a:cubicBezTo>
                  <a:cubicBezTo>
                    <a:pt x="272" y="54"/>
                    <a:pt x="272" y="54"/>
                    <a:pt x="272" y="54"/>
                  </a:cubicBezTo>
                  <a:cubicBezTo>
                    <a:pt x="274" y="55"/>
                    <a:pt x="274" y="55"/>
                    <a:pt x="274" y="55"/>
                  </a:cubicBezTo>
                  <a:cubicBezTo>
                    <a:pt x="275" y="56"/>
                    <a:pt x="275" y="56"/>
                    <a:pt x="275" y="56"/>
                  </a:cubicBezTo>
                  <a:cubicBezTo>
                    <a:pt x="277" y="56"/>
                    <a:pt x="277" y="56"/>
                    <a:pt x="277" y="56"/>
                  </a:cubicBezTo>
                  <a:cubicBezTo>
                    <a:pt x="278" y="56"/>
                    <a:pt x="278" y="56"/>
                    <a:pt x="278" y="56"/>
                  </a:cubicBezTo>
                  <a:cubicBezTo>
                    <a:pt x="282" y="58"/>
                    <a:pt x="282" y="58"/>
                    <a:pt x="282" y="58"/>
                  </a:cubicBezTo>
                  <a:cubicBezTo>
                    <a:pt x="283" y="58"/>
                    <a:pt x="283" y="58"/>
                    <a:pt x="283" y="58"/>
                  </a:cubicBezTo>
                  <a:cubicBezTo>
                    <a:pt x="284" y="58"/>
                    <a:pt x="284" y="58"/>
                    <a:pt x="284" y="58"/>
                  </a:cubicBezTo>
                  <a:cubicBezTo>
                    <a:pt x="285" y="58"/>
                    <a:pt x="285" y="58"/>
                    <a:pt x="285" y="58"/>
                  </a:cubicBezTo>
                  <a:cubicBezTo>
                    <a:pt x="286" y="58"/>
                    <a:pt x="286" y="58"/>
                    <a:pt x="286" y="58"/>
                  </a:cubicBezTo>
                  <a:cubicBezTo>
                    <a:pt x="287" y="59"/>
                    <a:pt x="287" y="59"/>
                    <a:pt x="287" y="59"/>
                  </a:cubicBezTo>
                  <a:cubicBezTo>
                    <a:pt x="287" y="60"/>
                    <a:pt x="287" y="60"/>
                    <a:pt x="287" y="60"/>
                  </a:cubicBezTo>
                  <a:cubicBezTo>
                    <a:pt x="287" y="60"/>
                    <a:pt x="287" y="60"/>
                    <a:pt x="287" y="60"/>
                  </a:cubicBezTo>
                  <a:cubicBezTo>
                    <a:pt x="288" y="61"/>
                    <a:pt x="288" y="61"/>
                    <a:pt x="288" y="61"/>
                  </a:cubicBezTo>
                  <a:cubicBezTo>
                    <a:pt x="289" y="60"/>
                    <a:pt x="289" y="60"/>
                    <a:pt x="289" y="60"/>
                  </a:cubicBezTo>
                  <a:cubicBezTo>
                    <a:pt x="289" y="60"/>
                    <a:pt x="289" y="60"/>
                    <a:pt x="289" y="60"/>
                  </a:cubicBezTo>
                  <a:close/>
                  <a:moveTo>
                    <a:pt x="214" y="43"/>
                  </a:moveTo>
                  <a:cubicBezTo>
                    <a:pt x="217" y="44"/>
                    <a:pt x="217" y="44"/>
                    <a:pt x="217" y="44"/>
                  </a:cubicBezTo>
                  <a:cubicBezTo>
                    <a:pt x="217" y="45"/>
                    <a:pt x="217" y="45"/>
                    <a:pt x="217" y="45"/>
                  </a:cubicBezTo>
                  <a:cubicBezTo>
                    <a:pt x="215" y="44"/>
                    <a:pt x="215" y="44"/>
                    <a:pt x="215" y="44"/>
                  </a:cubicBezTo>
                  <a:cubicBezTo>
                    <a:pt x="214" y="43"/>
                    <a:pt x="214" y="43"/>
                    <a:pt x="214" y="43"/>
                  </a:cubicBezTo>
                  <a:close/>
                  <a:moveTo>
                    <a:pt x="227" y="45"/>
                  </a:moveTo>
                  <a:cubicBezTo>
                    <a:pt x="228" y="46"/>
                    <a:pt x="228" y="46"/>
                    <a:pt x="228" y="46"/>
                  </a:cubicBezTo>
                  <a:cubicBezTo>
                    <a:pt x="229" y="45"/>
                    <a:pt x="229" y="45"/>
                    <a:pt x="229" y="45"/>
                  </a:cubicBezTo>
                  <a:cubicBezTo>
                    <a:pt x="228" y="44"/>
                    <a:pt x="228" y="44"/>
                    <a:pt x="228" y="44"/>
                  </a:cubicBezTo>
                  <a:cubicBezTo>
                    <a:pt x="227" y="43"/>
                    <a:pt x="227" y="43"/>
                    <a:pt x="227" y="43"/>
                  </a:cubicBezTo>
                  <a:cubicBezTo>
                    <a:pt x="225" y="43"/>
                    <a:pt x="225" y="43"/>
                    <a:pt x="225" y="43"/>
                  </a:cubicBezTo>
                  <a:cubicBezTo>
                    <a:pt x="224" y="44"/>
                    <a:pt x="224" y="44"/>
                    <a:pt x="224" y="44"/>
                  </a:cubicBezTo>
                  <a:cubicBezTo>
                    <a:pt x="223" y="44"/>
                    <a:pt x="223" y="44"/>
                    <a:pt x="223" y="44"/>
                  </a:cubicBezTo>
                  <a:cubicBezTo>
                    <a:pt x="222" y="44"/>
                    <a:pt x="222" y="44"/>
                    <a:pt x="222" y="44"/>
                  </a:cubicBezTo>
                  <a:cubicBezTo>
                    <a:pt x="223" y="45"/>
                    <a:pt x="223" y="45"/>
                    <a:pt x="223" y="45"/>
                  </a:cubicBezTo>
                  <a:cubicBezTo>
                    <a:pt x="222" y="45"/>
                    <a:pt x="222" y="45"/>
                    <a:pt x="222" y="45"/>
                  </a:cubicBezTo>
                  <a:cubicBezTo>
                    <a:pt x="224" y="45"/>
                    <a:pt x="224" y="45"/>
                    <a:pt x="224" y="45"/>
                  </a:cubicBezTo>
                  <a:cubicBezTo>
                    <a:pt x="225" y="46"/>
                    <a:pt x="225" y="46"/>
                    <a:pt x="225" y="46"/>
                  </a:cubicBezTo>
                  <a:cubicBezTo>
                    <a:pt x="226" y="46"/>
                    <a:pt x="226" y="46"/>
                    <a:pt x="226" y="46"/>
                  </a:cubicBezTo>
                  <a:cubicBezTo>
                    <a:pt x="226" y="45"/>
                    <a:pt x="226" y="45"/>
                    <a:pt x="226" y="45"/>
                  </a:cubicBezTo>
                  <a:cubicBezTo>
                    <a:pt x="225" y="45"/>
                    <a:pt x="225" y="45"/>
                    <a:pt x="225" y="45"/>
                  </a:cubicBezTo>
                  <a:cubicBezTo>
                    <a:pt x="225" y="45"/>
                    <a:pt x="225" y="45"/>
                    <a:pt x="225" y="45"/>
                  </a:cubicBezTo>
                  <a:cubicBezTo>
                    <a:pt x="225" y="44"/>
                    <a:pt x="225" y="44"/>
                    <a:pt x="225" y="44"/>
                  </a:cubicBezTo>
                  <a:cubicBezTo>
                    <a:pt x="227" y="45"/>
                    <a:pt x="227" y="45"/>
                    <a:pt x="227" y="45"/>
                  </a:cubicBezTo>
                  <a:close/>
                  <a:moveTo>
                    <a:pt x="225" y="49"/>
                  </a:moveTo>
                  <a:cubicBezTo>
                    <a:pt x="224" y="49"/>
                    <a:pt x="224" y="49"/>
                    <a:pt x="224" y="49"/>
                  </a:cubicBezTo>
                  <a:cubicBezTo>
                    <a:pt x="222" y="49"/>
                    <a:pt x="222" y="49"/>
                    <a:pt x="222" y="49"/>
                  </a:cubicBezTo>
                  <a:cubicBezTo>
                    <a:pt x="223" y="49"/>
                    <a:pt x="223" y="49"/>
                    <a:pt x="223" y="49"/>
                  </a:cubicBezTo>
                  <a:cubicBezTo>
                    <a:pt x="225" y="49"/>
                    <a:pt x="225" y="49"/>
                    <a:pt x="225" y="49"/>
                  </a:cubicBezTo>
                  <a:close/>
                  <a:moveTo>
                    <a:pt x="226" y="48"/>
                  </a:moveTo>
                  <a:cubicBezTo>
                    <a:pt x="225" y="49"/>
                    <a:pt x="225" y="49"/>
                    <a:pt x="225" y="49"/>
                  </a:cubicBezTo>
                  <a:cubicBezTo>
                    <a:pt x="225" y="48"/>
                    <a:pt x="225" y="48"/>
                    <a:pt x="225" y="48"/>
                  </a:cubicBezTo>
                  <a:cubicBezTo>
                    <a:pt x="226" y="48"/>
                    <a:pt x="226" y="48"/>
                    <a:pt x="226" y="48"/>
                  </a:cubicBezTo>
                  <a:close/>
                  <a:moveTo>
                    <a:pt x="226" y="49"/>
                  </a:moveTo>
                  <a:cubicBezTo>
                    <a:pt x="224" y="50"/>
                    <a:pt x="224" y="50"/>
                    <a:pt x="224" y="50"/>
                  </a:cubicBezTo>
                  <a:cubicBezTo>
                    <a:pt x="224" y="52"/>
                    <a:pt x="224" y="52"/>
                    <a:pt x="224" y="52"/>
                  </a:cubicBezTo>
                  <a:cubicBezTo>
                    <a:pt x="226" y="52"/>
                    <a:pt x="226" y="52"/>
                    <a:pt x="226" y="52"/>
                  </a:cubicBezTo>
                  <a:cubicBezTo>
                    <a:pt x="226" y="52"/>
                    <a:pt x="226" y="52"/>
                    <a:pt x="226" y="52"/>
                  </a:cubicBezTo>
                  <a:cubicBezTo>
                    <a:pt x="226" y="49"/>
                    <a:pt x="226" y="49"/>
                    <a:pt x="226" y="49"/>
                  </a:cubicBezTo>
                  <a:cubicBezTo>
                    <a:pt x="226" y="49"/>
                    <a:pt x="226" y="49"/>
                    <a:pt x="226" y="49"/>
                  </a:cubicBezTo>
                  <a:close/>
                  <a:moveTo>
                    <a:pt x="190" y="18"/>
                  </a:moveTo>
                  <a:cubicBezTo>
                    <a:pt x="192" y="20"/>
                    <a:pt x="192" y="20"/>
                    <a:pt x="192" y="20"/>
                  </a:cubicBezTo>
                  <a:cubicBezTo>
                    <a:pt x="192" y="21"/>
                    <a:pt x="192" y="21"/>
                    <a:pt x="192" y="21"/>
                  </a:cubicBezTo>
                  <a:cubicBezTo>
                    <a:pt x="192" y="22"/>
                    <a:pt x="192" y="22"/>
                    <a:pt x="192" y="22"/>
                  </a:cubicBezTo>
                  <a:cubicBezTo>
                    <a:pt x="190" y="21"/>
                    <a:pt x="190" y="21"/>
                    <a:pt x="190" y="21"/>
                  </a:cubicBezTo>
                  <a:cubicBezTo>
                    <a:pt x="190" y="19"/>
                    <a:pt x="190" y="19"/>
                    <a:pt x="190" y="19"/>
                  </a:cubicBezTo>
                  <a:cubicBezTo>
                    <a:pt x="190" y="18"/>
                    <a:pt x="190" y="18"/>
                    <a:pt x="190" y="18"/>
                  </a:cubicBezTo>
                  <a:close/>
                  <a:moveTo>
                    <a:pt x="198" y="14"/>
                  </a:moveTo>
                  <a:cubicBezTo>
                    <a:pt x="199" y="15"/>
                    <a:pt x="199" y="15"/>
                    <a:pt x="199" y="15"/>
                  </a:cubicBezTo>
                  <a:cubicBezTo>
                    <a:pt x="199" y="17"/>
                    <a:pt x="199" y="17"/>
                    <a:pt x="199" y="17"/>
                  </a:cubicBezTo>
                  <a:cubicBezTo>
                    <a:pt x="199" y="16"/>
                    <a:pt x="199" y="16"/>
                    <a:pt x="199" y="16"/>
                  </a:cubicBezTo>
                  <a:cubicBezTo>
                    <a:pt x="200" y="15"/>
                    <a:pt x="200" y="15"/>
                    <a:pt x="200" y="15"/>
                  </a:cubicBezTo>
                  <a:cubicBezTo>
                    <a:pt x="200" y="14"/>
                    <a:pt x="200" y="14"/>
                    <a:pt x="200" y="14"/>
                  </a:cubicBezTo>
                  <a:cubicBezTo>
                    <a:pt x="199" y="13"/>
                    <a:pt x="199" y="13"/>
                    <a:pt x="199" y="13"/>
                  </a:cubicBezTo>
                  <a:cubicBezTo>
                    <a:pt x="198" y="14"/>
                    <a:pt x="198" y="14"/>
                    <a:pt x="198" y="14"/>
                  </a:cubicBezTo>
                  <a:close/>
                  <a:moveTo>
                    <a:pt x="198" y="17"/>
                  </a:moveTo>
                  <a:cubicBezTo>
                    <a:pt x="199" y="17"/>
                    <a:pt x="199" y="17"/>
                    <a:pt x="199" y="17"/>
                  </a:cubicBezTo>
                  <a:cubicBezTo>
                    <a:pt x="199" y="18"/>
                    <a:pt x="199" y="18"/>
                    <a:pt x="199" y="18"/>
                  </a:cubicBezTo>
                  <a:cubicBezTo>
                    <a:pt x="199" y="18"/>
                    <a:pt x="199" y="18"/>
                    <a:pt x="199" y="18"/>
                  </a:cubicBezTo>
                  <a:cubicBezTo>
                    <a:pt x="199" y="18"/>
                    <a:pt x="198" y="17"/>
                    <a:pt x="198" y="17"/>
                  </a:cubicBezTo>
                  <a:close/>
                  <a:moveTo>
                    <a:pt x="208" y="29"/>
                  </a:moveTo>
                  <a:cubicBezTo>
                    <a:pt x="209" y="31"/>
                    <a:pt x="209" y="31"/>
                    <a:pt x="209" y="31"/>
                  </a:cubicBezTo>
                  <a:cubicBezTo>
                    <a:pt x="209" y="30"/>
                    <a:pt x="209" y="30"/>
                    <a:pt x="209" y="30"/>
                  </a:cubicBezTo>
                  <a:cubicBezTo>
                    <a:pt x="210" y="30"/>
                    <a:pt x="210" y="30"/>
                    <a:pt x="210" y="30"/>
                  </a:cubicBezTo>
                  <a:cubicBezTo>
                    <a:pt x="211" y="29"/>
                    <a:pt x="211" y="29"/>
                    <a:pt x="211" y="29"/>
                  </a:cubicBezTo>
                  <a:cubicBezTo>
                    <a:pt x="211" y="28"/>
                    <a:pt x="211" y="28"/>
                    <a:pt x="211" y="28"/>
                  </a:cubicBezTo>
                  <a:cubicBezTo>
                    <a:pt x="210" y="28"/>
                    <a:pt x="210" y="28"/>
                    <a:pt x="210" y="28"/>
                  </a:cubicBezTo>
                  <a:cubicBezTo>
                    <a:pt x="209" y="28"/>
                    <a:pt x="209" y="28"/>
                    <a:pt x="209" y="28"/>
                  </a:cubicBezTo>
                  <a:cubicBezTo>
                    <a:pt x="208" y="29"/>
                    <a:pt x="208" y="29"/>
                    <a:pt x="208" y="29"/>
                  </a:cubicBezTo>
                  <a:close/>
                  <a:moveTo>
                    <a:pt x="207" y="45"/>
                  </a:moveTo>
                  <a:cubicBezTo>
                    <a:pt x="208" y="47"/>
                    <a:pt x="208" y="47"/>
                    <a:pt x="208" y="47"/>
                  </a:cubicBezTo>
                  <a:cubicBezTo>
                    <a:pt x="209" y="49"/>
                    <a:pt x="209" y="49"/>
                    <a:pt x="209" y="49"/>
                  </a:cubicBezTo>
                  <a:cubicBezTo>
                    <a:pt x="210" y="49"/>
                    <a:pt x="210" y="49"/>
                    <a:pt x="210" y="49"/>
                  </a:cubicBezTo>
                  <a:cubicBezTo>
                    <a:pt x="209" y="49"/>
                    <a:pt x="209" y="49"/>
                    <a:pt x="209" y="49"/>
                  </a:cubicBezTo>
                  <a:cubicBezTo>
                    <a:pt x="209" y="50"/>
                    <a:pt x="209" y="50"/>
                    <a:pt x="209" y="50"/>
                  </a:cubicBezTo>
                  <a:cubicBezTo>
                    <a:pt x="209" y="49"/>
                    <a:pt x="209" y="49"/>
                    <a:pt x="209" y="49"/>
                  </a:cubicBezTo>
                  <a:cubicBezTo>
                    <a:pt x="208" y="49"/>
                    <a:pt x="208" y="49"/>
                    <a:pt x="208" y="49"/>
                  </a:cubicBezTo>
                  <a:cubicBezTo>
                    <a:pt x="207" y="47"/>
                    <a:pt x="207" y="47"/>
                    <a:pt x="207" y="47"/>
                  </a:cubicBezTo>
                  <a:cubicBezTo>
                    <a:pt x="205" y="46"/>
                    <a:pt x="205" y="46"/>
                    <a:pt x="205" y="46"/>
                  </a:cubicBezTo>
                  <a:cubicBezTo>
                    <a:pt x="204" y="44"/>
                    <a:pt x="204" y="44"/>
                    <a:pt x="204" y="44"/>
                  </a:cubicBezTo>
                  <a:cubicBezTo>
                    <a:pt x="205" y="43"/>
                    <a:pt x="205" y="43"/>
                    <a:pt x="205" y="43"/>
                  </a:cubicBezTo>
                  <a:cubicBezTo>
                    <a:pt x="205" y="42"/>
                    <a:pt x="205" y="42"/>
                    <a:pt x="205" y="42"/>
                  </a:cubicBezTo>
                  <a:cubicBezTo>
                    <a:pt x="205" y="42"/>
                    <a:pt x="205" y="42"/>
                    <a:pt x="205" y="42"/>
                  </a:cubicBezTo>
                  <a:cubicBezTo>
                    <a:pt x="204" y="41"/>
                    <a:pt x="204" y="41"/>
                    <a:pt x="204" y="41"/>
                  </a:cubicBezTo>
                  <a:cubicBezTo>
                    <a:pt x="204" y="39"/>
                    <a:pt x="204" y="39"/>
                    <a:pt x="204" y="39"/>
                  </a:cubicBezTo>
                  <a:cubicBezTo>
                    <a:pt x="204" y="39"/>
                    <a:pt x="204" y="39"/>
                    <a:pt x="204" y="39"/>
                  </a:cubicBezTo>
                  <a:cubicBezTo>
                    <a:pt x="204" y="37"/>
                    <a:pt x="204" y="37"/>
                    <a:pt x="204" y="37"/>
                  </a:cubicBezTo>
                  <a:cubicBezTo>
                    <a:pt x="203" y="36"/>
                    <a:pt x="203" y="36"/>
                    <a:pt x="203" y="36"/>
                  </a:cubicBezTo>
                  <a:cubicBezTo>
                    <a:pt x="203" y="35"/>
                    <a:pt x="203" y="35"/>
                    <a:pt x="203" y="35"/>
                  </a:cubicBezTo>
                  <a:cubicBezTo>
                    <a:pt x="204" y="34"/>
                    <a:pt x="204" y="34"/>
                    <a:pt x="204" y="34"/>
                  </a:cubicBezTo>
                  <a:cubicBezTo>
                    <a:pt x="204" y="33"/>
                    <a:pt x="204" y="33"/>
                    <a:pt x="204" y="33"/>
                  </a:cubicBezTo>
                  <a:cubicBezTo>
                    <a:pt x="205" y="31"/>
                    <a:pt x="205" y="31"/>
                    <a:pt x="205" y="31"/>
                  </a:cubicBezTo>
                  <a:cubicBezTo>
                    <a:pt x="206" y="29"/>
                    <a:pt x="206" y="29"/>
                    <a:pt x="206" y="29"/>
                  </a:cubicBezTo>
                  <a:cubicBezTo>
                    <a:pt x="207" y="29"/>
                    <a:pt x="207" y="29"/>
                    <a:pt x="207" y="29"/>
                  </a:cubicBezTo>
                  <a:cubicBezTo>
                    <a:pt x="207" y="30"/>
                    <a:pt x="207" y="30"/>
                    <a:pt x="207" y="30"/>
                  </a:cubicBezTo>
                  <a:cubicBezTo>
                    <a:pt x="206" y="31"/>
                    <a:pt x="206" y="31"/>
                    <a:pt x="206" y="31"/>
                  </a:cubicBezTo>
                  <a:cubicBezTo>
                    <a:pt x="206" y="32"/>
                    <a:pt x="206" y="32"/>
                    <a:pt x="206" y="32"/>
                  </a:cubicBezTo>
                  <a:cubicBezTo>
                    <a:pt x="207" y="32"/>
                    <a:pt x="207" y="32"/>
                    <a:pt x="207" y="32"/>
                  </a:cubicBezTo>
                  <a:cubicBezTo>
                    <a:pt x="207" y="34"/>
                    <a:pt x="207" y="34"/>
                    <a:pt x="207" y="34"/>
                  </a:cubicBezTo>
                  <a:cubicBezTo>
                    <a:pt x="207" y="36"/>
                    <a:pt x="207" y="36"/>
                    <a:pt x="207" y="36"/>
                  </a:cubicBezTo>
                  <a:cubicBezTo>
                    <a:pt x="206" y="36"/>
                    <a:pt x="206" y="36"/>
                    <a:pt x="206" y="36"/>
                  </a:cubicBezTo>
                  <a:cubicBezTo>
                    <a:pt x="205" y="36"/>
                    <a:pt x="205" y="36"/>
                    <a:pt x="205" y="36"/>
                  </a:cubicBezTo>
                  <a:cubicBezTo>
                    <a:pt x="205" y="38"/>
                    <a:pt x="205" y="38"/>
                    <a:pt x="205" y="38"/>
                  </a:cubicBezTo>
                  <a:cubicBezTo>
                    <a:pt x="206" y="37"/>
                    <a:pt x="206" y="37"/>
                    <a:pt x="206" y="37"/>
                  </a:cubicBezTo>
                  <a:cubicBezTo>
                    <a:pt x="207" y="36"/>
                    <a:pt x="207" y="36"/>
                    <a:pt x="207" y="36"/>
                  </a:cubicBezTo>
                  <a:cubicBezTo>
                    <a:pt x="208" y="36"/>
                    <a:pt x="208" y="36"/>
                    <a:pt x="208" y="36"/>
                  </a:cubicBezTo>
                  <a:cubicBezTo>
                    <a:pt x="208" y="35"/>
                    <a:pt x="208" y="35"/>
                    <a:pt x="208" y="35"/>
                  </a:cubicBezTo>
                  <a:cubicBezTo>
                    <a:pt x="208" y="35"/>
                    <a:pt x="208" y="35"/>
                    <a:pt x="208" y="35"/>
                  </a:cubicBezTo>
                  <a:cubicBezTo>
                    <a:pt x="208" y="34"/>
                    <a:pt x="208" y="34"/>
                    <a:pt x="208" y="34"/>
                  </a:cubicBezTo>
                  <a:cubicBezTo>
                    <a:pt x="210" y="33"/>
                    <a:pt x="210" y="33"/>
                    <a:pt x="210" y="33"/>
                  </a:cubicBezTo>
                  <a:cubicBezTo>
                    <a:pt x="212" y="33"/>
                    <a:pt x="212" y="33"/>
                    <a:pt x="212" y="33"/>
                  </a:cubicBezTo>
                  <a:cubicBezTo>
                    <a:pt x="212" y="33"/>
                    <a:pt x="212" y="33"/>
                    <a:pt x="212" y="33"/>
                  </a:cubicBezTo>
                  <a:cubicBezTo>
                    <a:pt x="212" y="34"/>
                    <a:pt x="212" y="34"/>
                    <a:pt x="212" y="34"/>
                  </a:cubicBezTo>
                  <a:cubicBezTo>
                    <a:pt x="211" y="37"/>
                    <a:pt x="211" y="37"/>
                    <a:pt x="211" y="37"/>
                  </a:cubicBezTo>
                  <a:cubicBezTo>
                    <a:pt x="209" y="37"/>
                    <a:pt x="209" y="37"/>
                    <a:pt x="209" y="37"/>
                  </a:cubicBezTo>
                  <a:cubicBezTo>
                    <a:pt x="208" y="38"/>
                    <a:pt x="208" y="38"/>
                    <a:pt x="208" y="38"/>
                  </a:cubicBezTo>
                  <a:cubicBezTo>
                    <a:pt x="209" y="39"/>
                    <a:pt x="209" y="39"/>
                    <a:pt x="209" y="39"/>
                  </a:cubicBezTo>
                  <a:cubicBezTo>
                    <a:pt x="210" y="39"/>
                    <a:pt x="210" y="39"/>
                    <a:pt x="210" y="39"/>
                  </a:cubicBezTo>
                  <a:cubicBezTo>
                    <a:pt x="211" y="40"/>
                    <a:pt x="211" y="40"/>
                    <a:pt x="211" y="40"/>
                  </a:cubicBezTo>
                  <a:cubicBezTo>
                    <a:pt x="211" y="41"/>
                    <a:pt x="211" y="41"/>
                    <a:pt x="211" y="41"/>
                  </a:cubicBezTo>
                  <a:cubicBezTo>
                    <a:pt x="212" y="42"/>
                    <a:pt x="212" y="42"/>
                    <a:pt x="212" y="42"/>
                  </a:cubicBezTo>
                  <a:cubicBezTo>
                    <a:pt x="211" y="42"/>
                    <a:pt x="211" y="42"/>
                    <a:pt x="211" y="42"/>
                  </a:cubicBezTo>
                  <a:cubicBezTo>
                    <a:pt x="210" y="41"/>
                    <a:pt x="210" y="41"/>
                    <a:pt x="210" y="41"/>
                  </a:cubicBezTo>
                  <a:cubicBezTo>
                    <a:pt x="208" y="41"/>
                    <a:pt x="208" y="41"/>
                    <a:pt x="208" y="41"/>
                  </a:cubicBezTo>
                  <a:cubicBezTo>
                    <a:pt x="207" y="41"/>
                    <a:pt x="207" y="41"/>
                    <a:pt x="207" y="41"/>
                  </a:cubicBezTo>
                  <a:cubicBezTo>
                    <a:pt x="206" y="41"/>
                    <a:pt x="206" y="41"/>
                    <a:pt x="206" y="41"/>
                  </a:cubicBezTo>
                  <a:cubicBezTo>
                    <a:pt x="206" y="43"/>
                    <a:pt x="206" y="43"/>
                    <a:pt x="206" y="43"/>
                  </a:cubicBezTo>
                  <a:cubicBezTo>
                    <a:pt x="207" y="45"/>
                    <a:pt x="207" y="45"/>
                    <a:pt x="207" y="45"/>
                  </a:cubicBezTo>
                  <a:close/>
                  <a:moveTo>
                    <a:pt x="202" y="48"/>
                  </a:moveTo>
                  <a:cubicBezTo>
                    <a:pt x="202" y="49"/>
                    <a:pt x="202" y="49"/>
                    <a:pt x="202" y="49"/>
                  </a:cubicBezTo>
                  <a:cubicBezTo>
                    <a:pt x="201" y="49"/>
                    <a:pt x="201" y="49"/>
                    <a:pt x="201" y="49"/>
                  </a:cubicBezTo>
                  <a:cubicBezTo>
                    <a:pt x="202" y="48"/>
                    <a:pt x="202" y="48"/>
                    <a:pt x="202" y="48"/>
                  </a:cubicBezTo>
                  <a:cubicBezTo>
                    <a:pt x="202" y="48"/>
                    <a:pt x="202" y="48"/>
                    <a:pt x="202" y="48"/>
                  </a:cubicBezTo>
                  <a:close/>
                  <a:moveTo>
                    <a:pt x="202" y="46"/>
                  </a:moveTo>
                  <a:cubicBezTo>
                    <a:pt x="201" y="46"/>
                    <a:pt x="201" y="46"/>
                    <a:pt x="201" y="46"/>
                  </a:cubicBezTo>
                  <a:cubicBezTo>
                    <a:pt x="201" y="47"/>
                    <a:pt x="201" y="47"/>
                    <a:pt x="201" y="47"/>
                  </a:cubicBezTo>
                  <a:cubicBezTo>
                    <a:pt x="202" y="47"/>
                    <a:pt x="202" y="47"/>
                    <a:pt x="202" y="47"/>
                  </a:cubicBezTo>
                  <a:cubicBezTo>
                    <a:pt x="202" y="46"/>
                    <a:pt x="202" y="46"/>
                    <a:pt x="202" y="46"/>
                  </a:cubicBezTo>
                  <a:cubicBezTo>
                    <a:pt x="202" y="46"/>
                    <a:pt x="202" y="46"/>
                    <a:pt x="202" y="46"/>
                  </a:cubicBezTo>
                  <a:close/>
                  <a:moveTo>
                    <a:pt x="203" y="46"/>
                  </a:moveTo>
                  <a:cubicBezTo>
                    <a:pt x="203" y="47"/>
                    <a:pt x="203" y="47"/>
                    <a:pt x="203" y="47"/>
                  </a:cubicBezTo>
                  <a:cubicBezTo>
                    <a:pt x="203" y="48"/>
                    <a:pt x="203" y="48"/>
                    <a:pt x="203" y="48"/>
                  </a:cubicBezTo>
                  <a:cubicBezTo>
                    <a:pt x="203" y="49"/>
                    <a:pt x="203" y="49"/>
                    <a:pt x="203" y="49"/>
                  </a:cubicBezTo>
                  <a:cubicBezTo>
                    <a:pt x="204" y="49"/>
                    <a:pt x="204" y="49"/>
                    <a:pt x="204" y="49"/>
                  </a:cubicBezTo>
                  <a:cubicBezTo>
                    <a:pt x="205" y="49"/>
                    <a:pt x="205" y="49"/>
                    <a:pt x="205" y="49"/>
                  </a:cubicBezTo>
                  <a:cubicBezTo>
                    <a:pt x="206" y="49"/>
                    <a:pt x="206" y="49"/>
                    <a:pt x="206" y="49"/>
                  </a:cubicBezTo>
                  <a:cubicBezTo>
                    <a:pt x="205" y="48"/>
                    <a:pt x="205" y="48"/>
                    <a:pt x="205" y="48"/>
                  </a:cubicBezTo>
                  <a:cubicBezTo>
                    <a:pt x="204" y="48"/>
                    <a:pt x="204" y="48"/>
                    <a:pt x="204" y="48"/>
                  </a:cubicBezTo>
                  <a:cubicBezTo>
                    <a:pt x="205" y="47"/>
                    <a:pt x="205" y="47"/>
                    <a:pt x="205" y="47"/>
                  </a:cubicBezTo>
                  <a:cubicBezTo>
                    <a:pt x="204" y="46"/>
                    <a:pt x="204" y="46"/>
                    <a:pt x="204" y="46"/>
                  </a:cubicBezTo>
                  <a:cubicBezTo>
                    <a:pt x="203" y="46"/>
                    <a:pt x="203" y="46"/>
                    <a:pt x="203" y="46"/>
                  </a:cubicBezTo>
                  <a:close/>
                  <a:moveTo>
                    <a:pt x="203" y="54"/>
                  </a:moveTo>
                  <a:cubicBezTo>
                    <a:pt x="205" y="52"/>
                    <a:pt x="205" y="52"/>
                    <a:pt x="205" y="52"/>
                  </a:cubicBezTo>
                  <a:cubicBezTo>
                    <a:pt x="206" y="52"/>
                    <a:pt x="206" y="52"/>
                    <a:pt x="206" y="52"/>
                  </a:cubicBezTo>
                  <a:cubicBezTo>
                    <a:pt x="208" y="54"/>
                    <a:pt x="208" y="54"/>
                    <a:pt x="208" y="54"/>
                  </a:cubicBezTo>
                  <a:cubicBezTo>
                    <a:pt x="207" y="55"/>
                    <a:pt x="207" y="55"/>
                    <a:pt x="207" y="55"/>
                  </a:cubicBezTo>
                  <a:cubicBezTo>
                    <a:pt x="206" y="55"/>
                    <a:pt x="206" y="55"/>
                    <a:pt x="206" y="55"/>
                  </a:cubicBezTo>
                  <a:cubicBezTo>
                    <a:pt x="205" y="55"/>
                    <a:pt x="205" y="55"/>
                    <a:pt x="205" y="55"/>
                  </a:cubicBezTo>
                  <a:cubicBezTo>
                    <a:pt x="205" y="55"/>
                    <a:pt x="205" y="55"/>
                    <a:pt x="205" y="55"/>
                  </a:cubicBezTo>
                  <a:cubicBezTo>
                    <a:pt x="203" y="54"/>
                    <a:pt x="203" y="54"/>
                    <a:pt x="203" y="54"/>
                  </a:cubicBezTo>
                  <a:cubicBezTo>
                    <a:pt x="203" y="54"/>
                    <a:pt x="203" y="54"/>
                    <a:pt x="203" y="54"/>
                  </a:cubicBezTo>
                  <a:close/>
                  <a:moveTo>
                    <a:pt x="221" y="54"/>
                  </a:moveTo>
                  <a:cubicBezTo>
                    <a:pt x="219" y="55"/>
                    <a:pt x="219" y="55"/>
                    <a:pt x="219" y="55"/>
                  </a:cubicBezTo>
                  <a:cubicBezTo>
                    <a:pt x="218" y="55"/>
                    <a:pt x="218" y="55"/>
                    <a:pt x="218" y="55"/>
                  </a:cubicBezTo>
                  <a:cubicBezTo>
                    <a:pt x="218" y="56"/>
                    <a:pt x="218" y="56"/>
                    <a:pt x="218" y="56"/>
                  </a:cubicBezTo>
                  <a:cubicBezTo>
                    <a:pt x="220" y="57"/>
                    <a:pt x="220" y="57"/>
                    <a:pt x="220" y="57"/>
                  </a:cubicBezTo>
                  <a:cubicBezTo>
                    <a:pt x="222" y="56"/>
                    <a:pt x="222" y="56"/>
                    <a:pt x="222" y="56"/>
                  </a:cubicBezTo>
                  <a:cubicBezTo>
                    <a:pt x="222" y="56"/>
                    <a:pt x="222" y="56"/>
                    <a:pt x="222" y="56"/>
                  </a:cubicBezTo>
                  <a:cubicBezTo>
                    <a:pt x="221" y="55"/>
                    <a:pt x="221" y="55"/>
                    <a:pt x="221" y="55"/>
                  </a:cubicBezTo>
                  <a:cubicBezTo>
                    <a:pt x="221" y="54"/>
                    <a:pt x="221" y="54"/>
                    <a:pt x="221" y="54"/>
                  </a:cubicBezTo>
                  <a:close/>
                  <a:moveTo>
                    <a:pt x="210" y="67"/>
                  </a:moveTo>
                  <a:cubicBezTo>
                    <a:pt x="211" y="66"/>
                    <a:pt x="211" y="66"/>
                    <a:pt x="211" y="66"/>
                  </a:cubicBezTo>
                  <a:cubicBezTo>
                    <a:pt x="211" y="67"/>
                    <a:pt x="211" y="67"/>
                    <a:pt x="211" y="67"/>
                  </a:cubicBezTo>
                  <a:cubicBezTo>
                    <a:pt x="210" y="67"/>
                    <a:pt x="210" y="67"/>
                    <a:pt x="210" y="67"/>
                  </a:cubicBezTo>
                  <a:cubicBezTo>
                    <a:pt x="210" y="67"/>
                    <a:pt x="210" y="67"/>
                    <a:pt x="210" y="67"/>
                  </a:cubicBezTo>
                  <a:close/>
                  <a:moveTo>
                    <a:pt x="209" y="67"/>
                  </a:moveTo>
                  <a:cubicBezTo>
                    <a:pt x="210" y="67"/>
                    <a:pt x="210" y="67"/>
                    <a:pt x="210" y="67"/>
                  </a:cubicBezTo>
                  <a:cubicBezTo>
                    <a:pt x="210" y="67"/>
                    <a:pt x="210" y="67"/>
                    <a:pt x="210" y="67"/>
                  </a:cubicBezTo>
                  <a:cubicBezTo>
                    <a:pt x="209" y="67"/>
                    <a:pt x="209" y="67"/>
                    <a:pt x="209" y="67"/>
                  </a:cubicBezTo>
                  <a:cubicBezTo>
                    <a:pt x="209" y="67"/>
                    <a:pt x="209" y="67"/>
                    <a:pt x="209" y="67"/>
                  </a:cubicBezTo>
                  <a:close/>
                  <a:moveTo>
                    <a:pt x="206" y="67"/>
                  </a:moveTo>
                  <a:cubicBezTo>
                    <a:pt x="207" y="67"/>
                    <a:pt x="207" y="67"/>
                    <a:pt x="207" y="67"/>
                  </a:cubicBezTo>
                  <a:cubicBezTo>
                    <a:pt x="208" y="66"/>
                    <a:pt x="208" y="66"/>
                    <a:pt x="208" y="66"/>
                  </a:cubicBezTo>
                  <a:cubicBezTo>
                    <a:pt x="208" y="67"/>
                    <a:pt x="208" y="67"/>
                    <a:pt x="208" y="67"/>
                  </a:cubicBezTo>
                  <a:cubicBezTo>
                    <a:pt x="208" y="68"/>
                    <a:pt x="208" y="68"/>
                    <a:pt x="208" y="68"/>
                  </a:cubicBezTo>
                  <a:cubicBezTo>
                    <a:pt x="207" y="67"/>
                    <a:pt x="207" y="67"/>
                    <a:pt x="207" y="67"/>
                  </a:cubicBezTo>
                  <a:cubicBezTo>
                    <a:pt x="207" y="68"/>
                    <a:pt x="207" y="68"/>
                    <a:pt x="207" y="68"/>
                  </a:cubicBezTo>
                  <a:cubicBezTo>
                    <a:pt x="206" y="67"/>
                    <a:pt x="206" y="67"/>
                    <a:pt x="206" y="67"/>
                  </a:cubicBezTo>
                  <a:close/>
                  <a:moveTo>
                    <a:pt x="205" y="63"/>
                  </a:moveTo>
                  <a:cubicBezTo>
                    <a:pt x="205" y="64"/>
                    <a:pt x="205" y="64"/>
                    <a:pt x="205" y="64"/>
                  </a:cubicBezTo>
                  <a:cubicBezTo>
                    <a:pt x="205" y="64"/>
                    <a:pt x="205" y="64"/>
                    <a:pt x="205" y="64"/>
                  </a:cubicBezTo>
                  <a:cubicBezTo>
                    <a:pt x="205" y="63"/>
                    <a:pt x="205" y="63"/>
                    <a:pt x="205" y="63"/>
                  </a:cubicBezTo>
                  <a:close/>
                  <a:moveTo>
                    <a:pt x="207" y="62"/>
                  </a:moveTo>
                  <a:cubicBezTo>
                    <a:pt x="205" y="62"/>
                    <a:pt x="205" y="62"/>
                    <a:pt x="205" y="62"/>
                  </a:cubicBezTo>
                  <a:cubicBezTo>
                    <a:pt x="206" y="63"/>
                    <a:pt x="206" y="63"/>
                    <a:pt x="206" y="63"/>
                  </a:cubicBezTo>
                  <a:cubicBezTo>
                    <a:pt x="206" y="63"/>
                    <a:pt x="206" y="63"/>
                    <a:pt x="206" y="63"/>
                  </a:cubicBezTo>
                  <a:cubicBezTo>
                    <a:pt x="207" y="62"/>
                    <a:pt x="207" y="62"/>
                    <a:pt x="207" y="62"/>
                  </a:cubicBezTo>
                  <a:close/>
                  <a:moveTo>
                    <a:pt x="207" y="66"/>
                  </a:moveTo>
                  <a:cubicBezTo>
                    <a:pt x="208" y="64"/>
                    <a:pt x="208" y="64"/>
                    <a:pt x="208" y="64"/>
                  </a:cubicBezTo>
                  <a:cubicBezTo>
                    <a:pt x="209" y="65"/>
                    <a:pt x="209" y="65"/>
                    <a:pt x="209" y="65"/>
                  </a:cubicBezTo>
                  <a:cubicBezTo>
                    <a:pt x="210" y="66"/>
                    <a:pt x="210" y="66"/>
                    <a:pt x="210" y="66"/>
                  </a:cubicBezTo>
                  <a:cubicBezTo>
                    <a:pt x="211" y="66"/>
                    <a:pt x="211" y="66"/>
                    <a:pt x="211" y="66"/>
                  </a:cubicBezTo>
                  <a:cubicBezTo>
                    <a:pt x="212" y="64"/>
                    <a:pt x="212" y="64"/>
                    <a:pt x="212" y="64"/>
                  </a:cubicBezTo>
                  <a:cubicBezTo>
                    <a:pt x="213" y="64"/>
                    <a:pt x="213" y="64"/>
                    <a:pt x="213" y="64"/>
                  </a:cubicBezTo>
                  <a:cubicBezTo>
                    <a:pt x="213" y="66"/>
                    <a:pt x="213" y="66"/>
                    <a:pt x="213" y="66"/>
                  </a:cubicBezTo>
                  <a:cubicBezTo>
                    <a:pt x="216" y="66"/>
                    <a:pt x="216" y="66"/>
                    <a:pt x="216" y="66"/>
                  </a:cubicBezTo>
                  <a:cubicBezTo>
                    <a:pt x="217" y="65"/>
                    <a:pt x="217" y="65"/>
                    <a:pt x="217" y="65"/>
                  </a:cubicBezTo>
                  <a:cubicBezTo>
                    <a:pt x="218" y="65"/>
                    <a:pt x="218" y="65"/>
                    <a:pt x="218" y="65"/>
                  </a:cubicBezTo>
                  <a:cubicBezTo>
                    <a:pt x="220" y="67"/>
                    <a:pt x="220" y="67"/>
                    <a:pt x="220" y="67"/>
                  </a:cubicBezTo>
                  <a:cubicBezTo>
                    <a:pt x="221" y="67"/>
                    <a:pt x="221" y="67"/>
                    <a:pt x="221" y="67"/>
                  </a:cubicBezTo>
                  <a:cubicBezTo>
                    <a:pt x="223" y="68"/>
                    <a:pt x="223" y="68"/>
                    <a:pt x="223" y="68"/>
                  </a:cubicBezTo>
                  <a:cubicBezTo>
                    <a:pt x="224" y="68"/>
                    <a:pt x="224" y="68"/>
                    <a:pt x="224" y="68"/>
                  </a:cubicBezTo>
                  <a:cubicBezTo>
                    <a:pt x="225" y="67"/>
                    <a:pt x="225" y="67"/>
                    <a:pt x="225" y="67"/>
                  </a:cubicBezTo>
                  <a:cubicBezTo>
                    <a:pt x="224" y="65"/>
                    <a:pt x="224" y="65"/>
                    <a:pt x="224" y="65"/>
                  </a:cubicBezTo>
                  <a:cubicBezTo>
                    <a:pt x="221" y="63"/>
                    <a:pt x="221" y="63"/>
                    <a:pt x="221" y="63"/>
                  </a:cubicBezTo>
                  <a:cubicBezTo>
                    <a:pt x="218" y="63"/>
                    <a:pt x="218" y="63"/>
                    <a:pt x="218" y="63"/>
                  </a:cubicBezTo>
                  <a:cubicBezTo>
                    <a:pt x="217" y="61"/>
                    <a:pt x="217" y="61"/>
                    <a:pt x="217" y="61"/>
                  </a:cubicBezTo>
                  <a:cubicBezTo>
                    <a:pt x="216" y="61"/>
                    <a:pt x="216" y="61"/>
                    <a:pt x="216" y="61"/>
                  </a:cubicBezTo>
                  <a:cubicBezTo>
                    <a:pt x="215" y="62"/>
                    <a:pt x="215" y="62"/>
                    <a:pt x="215" y="62"/>
                  </a:cubicBezTo>
                  <a:cubicBezTo>
                    <a:pt x="213" y="62"/>
                    <a:pt x="213" y="62"/>
                    <a:pt x="213" y="62"/>
                  </a:cubicBezTo>
                  <a:cubicBezTo>
                    <a:pt x="212" y="62"/>
                    <a:pt x="212" y="62"/>
                    <a:pt x="212" y="62"/>
                  </a:cubicBezTo>
                  <a:cubicBezTo>
                    <a:pt x="211" y="62"/>
                    <a:pt x="211" y="62"/>
                    <a:pt x="211" y="62"/>
                  </a:cubicBezTo>
                  <a:cubicBezTo>
                    <a:pt x="208" y="62"/>
                    <a:pt x="208" y="62"/>
                    <a:pt x="208" y="62"/>
                  </a:cubicBezTo>
                  <a:cubicBezTo>
                    <a:pt x="207" y="63"/>
                    <a:pt x="207" y="63"/>
                    <a:pt x="207" y="63"/>
                  </a:cubicBezTo>
                  <a:cubicBezTo>
                    <a:pt x="207" y="63"/>
                    <a:pt x="207" y="63"/>
                    <a:pt x="207" y="63"/>
                  </a:cubicBezTo>
                  <a:cubicBezTo>
                    <a:pt x="206" y="64"/>
                    <a:pt x="206" y="64"/>
                    <a:pt x="206" y="64"/>
                  </a:cubicBezTo>
                  <a:cubicBezTo>
                    <a:pt x="206" y="65"/>
                    <a:pt x="206" y="65"/>
                    <a:pt x="206" y="65"/>
                  </a:cubicBezTo>
                  <a:cubicBezTo>
                    <a:pt x="206" y="66"/>
                    <a:pt x="206" y="66"/>
                    <a:pt x="206" y="66"/>
                  </a:cubicBezTo>
                  <a:cubicBezTo>
                    <a:pt x="207" y="66"/>
                    <a:pt x="207" y="66"/>
                    <a:pt x="207" y="66"/>
                  </a:cubicBezTo>
                  <a:close/>
                  <a:moveTo>
                    <a:pt x="195" y="64"/>
                  </a:moveTo>
                  <a:cubicBezTo>
                    <a:pt x="196" y="64"/>
                    <a:pt x="196" y="64"/>
                    <a:pt x="196" y="64"/>
                  </a:cubicBezTo>
                  <a:cubicBezTo>
                    <a:pt x="197" y="63"/>
                    <a:pt x="197" y="63"/>
                    <a:pt x="197" y="63"/>
                  </a:cubicBezTo>
                  <a:cubicBezTo>
                    <a:pt x="199" y="63"/>
                    <a:pt x="199" y="63"/>
                    <a:pt x="199" y="63"/>
                  </a:cubicBezTo>
                  <a:cubicBezTo>
                    <a:pt x="201" y="64"/>
                    <a:pt x="201" y="64"/>
                    <a:pt x="201" y="64"/>
                  </a:cubicBezTo>
                  <a:cubicBezTo>
                    <a:pt x="201" y="65"/>
                    <a:pt x="201" y="65"/>
                    <a:pt x="201" y="65"/>
                  </a:cubicBezTo>
                  <a:cubicBezTo>
                    <a:pt x="202" y="66"/>
                    <a:pt x="202" y="66"/>
                    <a:pt x="202" y="66"/>
                  </a:cubicBezTo>
                  <a:cubicBezTo>
                    <a:pt x="202" y="67"/>
                    <a:pt x="202" y="67"/>
                    <a:pt x="202" y="67"/>
                  </a:cubicBezTo>
                  <a:cubicBezTo>
                    <a:pt x="201" y="67"/>
                    <a:pt x="201" y="67"/>
                    <a:pt x="201" y="67"/>
                  </a:cubicBezTo>
                  <a:cubicBezTo>
                    <a:pt x="200" y="68"/>
                    <a:pt x="200" y="68"/>
                    <a:pt x="200" y="68"/>
                  </a:cubicBezTo>
                  <a:cubicBezTo>
                    <a:pt x="198" y="68"/>
                    <a:pt x="198" y="68"/>
                    <a:pt x="198" y="68"/>
                  </a:cubicBezTo>
                  <a:cubicBezTo>
                    <a:pt x="197" y="68"/>
                    <a:pt x="197" y="68"/>
                    <a:pt x="197" y="68"/>
                  </a:cubicBezTo>
                  <a:cubicBezTo>
                    <a:pt x="196" y="68"/>
                    <a:pt x="196" y="68"/>
                    <a:pt x="196" y="68"/>
                  </a:cubicBezTo>
                  <a:cubicBezTo>
                    <a:pt x="194" y="67"/>
                    <a:pt x="194" y="67"/>
                    <a:pt x="194" y="67"/>
                  </a:cubicBezTo>
                  <a:cubicBezTo>
                    <a:pt x="193" y="66"/>
                    <a:pt x="193" y="66"/>
                    <a:pt x="193" y="66"/>
                  </a:cubicBezTo>
                  <a:cubicBezTo>
                    <a:pt x="193" y="64"/>
                    <a:pt x="193" y="64"/>
                    <a:pt x="193" y="64"/>
                  </a:cubicBezTo>
                  <a:cubicBezTo>
                    <a:pt x="195" y="64"/>
                    <a:pt x="195" y="64"/>
                    <a:pt x="195" y="64"/>
                  </a:cubicBezTo>
                  <a:close/>
                  <a:moveTo>
                    <a:pt x="160" y="90"/>
                  </a:moveTo>
                  <a:cubicBezTo>
                    <a:pt x="159" y="89"/>
                    <a:pt x="159" y="89"/>
                    <a:pt x="159" y="89"/>
                  </a:cubicBezTo>
                  <a:cubicBezTo>
                    <a:pt x="158" y="90"/>
                    <a:pt x="158" y="90"/>
                    <a:pt x="158" y="90"/>
                  </a:cubicBezTo>
                  <a:cubicBezTo>
                    <a:pt x="159" y="90"/>
                    <a:pt x="159" y="90"/>
                    <a:pt x="159" y="90"/>
                  </a:cubicBezTo>
                  <a:cubicBezTo>
                    <a:pt x="160" y="90"/>
                    <a:pt x="160" y="90"/>
                    <a:pt x="160" y="90"/>
                  </a:cubicBezTo>
                  <a:close/>
                  <a:moveTo>
                    <a:pt x="158" y="81"/>
                  </a:moveTo>
                  <a:cubicBezTo>
                    <a:pt x="159" y="83"/>
                    <a:pt x="159" y="83"/>
                    <a:pt x="159" y="83"/>
                  </a:cubicBezTo>
                  <a:cubicBezTo>
                    <a:pt x="159" y="84"/>
                    <a:pt x="159" y="84"/>
                    <a:pt x="159" y="84"/>
                  </a:cubicBezTo>
                  <a:cubicBezTo>
                    <a:pt x="159" y="85"/>
                    <a:pt x="159" y="85"/>
                    <a:pt x="159" y="85"/>
                  </a:cubicBezTo>
                  <a:cubicBezTo>
                    <a:pt x="158" y="84"/>
                    <a:pt x="158" y="84"/>
                    <a:pt x="158" y="84"/>
                  </a:cubicBezTo>
                  <a:cubicBezTo>
                    <a:pt x="158" y="83"/>
                    <a:pt x="158" y="83"/>
                    <a:pt x="158" y="83"/>
                  </a:cubicBezTo>
                  <a:cubicBezTo>
                    <a:pt x="158" y="82"/>
                    <a:pt x="158" y="82"/>
                    <a:pt x="158" y="82"/>
                  </a:cubicBezTo>
                  <a:cubicBezTo>
                    <a:pt x="158" y="81"/>
                    <a:pt x="158" y="81"/>
                    <a:pt x="158" y="81"/>
                  </a:cubicBezTo>
                  <a:cubicBezTo>
                    <a:pt x="158" y="81"/>
                    <a:pt x="158" y="81"/>
                    <a:pt x="158" y="81"/>
                  </a:cubicBezTo>
                  <a:close/>
                  <a:moveTo>
                    <a:pt x="193" y="57"/>
                  </a:moveTo>
                  <a:cubicBezTo>
                    <a:pt x="193" y="58"/>
                    <a:pt x="193" y="58"/>
                    <a:pt x="193" y="58"/>
                  </a:cubicBezTo>
                  <a:cubicBezTo>
                    <a:pt x="194" y="59"/>
                    <a:pt x="194" y="59"/>
                    <a:pt x="194" y="59"/>
                  </a:cubicBezTo>
                  <a:cubicBezTo>
                    <a:pt x="194" y="60"/>
                    <a:pt x="194" y="60"/>
                    <a:pt x="194" y="60"/>
                  </a:cubicBezTo>
                  <a:cubicBezTo>
                    <a:pt x="194" y="59"/>
                    <a:pt x="194" y="59"/>
                    <a:pt x="194" y="59"/>
                  </a:cubicBezTo>
                  <a:cubicBezTo>
                    <a:pt x="193" y="58"/>
                    <a:pt x="193" y="58"/>
                    <a:pt x="193" y="58"/>
                  </a:cubicBezTo>
                  <a:cubicBezTo>
                    <a:pt x="193" y="57"/>
                    <a:pt x="193" y="57"/>
                    <a:pt x="193" y="57"/>
                  </a:cubicBezTo>
                  <a:cubicBezTo>
                    <a:pt x="193" y="57"/>
                    <a:pt x="193" y="57"/>
                    <a:pt x="193" y="57"/>
                  </a:cubicBezTo>
                  <a:close/>
                  <a:moveTo>
                    <a:pt x="190" y="55"/>
                  </a:moveTo>
                  <a:cubicBezTo>
                    <a:pt x="191" y="55"/>
                    <a:pt x="191" y="55"/>
                    <a:pt x="191" y="55"/>
                  </a:cubicBezTo>
                  <a:cubicBezTo>
                    <a:pt x="192" y="55"/>
                    <a:pt x="192" y="55"/>
                    <a:pt x="192" y="55"/>
                  </a:cubicBezTo>
                  <a:cubicBezTo>
                    <a:pt x="192" y="55"/>
                    <a:pt x="192" y="55"/>
                    <a:pt x="192" y="55"/>
                  </a:cubicBezTo>
                  <a:cubicBezTo>
                    <a:pt x="195" y="55"/>
                    <a:pt x="195" y="55"/>
                    <a:pt x="195" y="55"/>
                  </a:cubicBezTo>
                  <a:cubicBezTo>
                    <a:pt x="196" y="55"/>
                    <a:pt x="196" y="55"/>
                    <a:pt x="196" y="55"/>
                  </a:cubicBezTo>
                  <a:cubicBezTo>
                    <a:pt x="195" y="56"/>
                    <a:pt x="195" y="56"/>
                    <a:pt x="195" y="56"/>
                  </a:cubicBezTo>
                  <a:cubicBezTo>
                    <a:pt x="192" y="56"/>
                    <a:pt x="192" y="56"/>
                    <a:pt x="192" y="56"/>
                  </a:cubicBezTo>
                  <a:cubicBezTo>
                    <a:pt x="190" y="56"/>
                    <a:pt x="190" y="56"/>
                    <a:pt x="190" y="56"/>
                  </a:cubicBezTo>
                  <a:cubicBezTo>
                    <a:pt x="190" y="55"/>
                    <a:pt x="190" y="55"/>
                    <a:pt x="190" y="55"/>
                  </a:cubicBezTo>
                  <a:cubicBezTo>
                    <a:pt x="190" y="55"/>
                    <a:pt x="190" y="55"/>
                    <a:pt x="190" y="55"/>
                  </a:cubicBezTo>
                  <a:close/>
                  <a:moveTo>
                    <a:pt x="184" y="55"/>
                  </a:moveTo>
                  <a:cubicBezTo>
                    <a:pt x="184" y="54"/>
                    <a:pt x="184" y="54"/>
                    <a:pt x="184" y="54"/>
                  </a:cubicBezTo>
                  <a:cubicBezTo>
                    <a:pt x="185" y="55"/>
                    <a:pt x="185" y="55"/>
                    <a:pt x="185" y="55"/>
                  </a:cubicBezTo>
                  <a:cubicBezTo>
                    <a:pt x="186" y="54"/>
                    <a:pt x="186" y="54"/>
                    <a:pt x="186" y="54"/>
                  </a:cubicBezTo>
                  <a:cubicBezTo>
                    <a:pt x="187" y="55"/>
                    <a:pt x="187" y="55"/>
                    <a:pt x="187" y="55"/>
                  </a:cubicBezTo>
                  <a:cubicBezTo>
                    <a:pt x="188" y="55"/>
                    <a:pt x="188" y="55"/>
                    <a:pt x="188" y="55"/>
                  </a:cubicBezTo>
                  <a:cubicBezTo>
                    <a:pt x="189" y="54"/>
                    <a:pt x="189" y="54"/>
                    <a:pt x="189" y="54"/>
                  </a:cubicBezTo>
                  <a:cubicBezTo>
                    <a:pt x="190" y="55"/>
                    <a:pt x="190" y="55"/>
                    <a:pt x="190" y="55"/>
                  </a:cubicBezTo>
                  <a:cubicBezTo>
                    <a:pt x="190" y="56"/>
                    <a:pt x="190" y="56"/>
                    <a:pt x="190" y="56"/>
                  </a:cubicBezTo>
                  <a:cubicBezTo>
                    <a:pt x="189" y="56"/>
                    <a:pt x="189" y="56"/>
                    <a:pt x="189" y="56"/>
                  </a:cubicBezTo>
                  <a:cubicBezTo>
                    <a:pt x="187" y="56"/>
                    <a:pt x="187" y="56"/>
                    <a:pt x="187" y="56"/>
                  </a:cubicBezTo>
                  <a:cubicBezTo>
                    <a:pt x="187" y="56"/>
                    <a:pt x="187" y="56"/>
                    <a:pt x="187" y="56"/>
                  </a:cubicBezTo>
                  <a:cubicBezTo>
                    <a:pt x="185" y="57"/>
                    <a:pt x="185" y="57"/>
                    <a:pt x="185" y="57"/>
                  </a:cubicBezTo>
                  <a:cubicBezTo>
                    <a:pt x="184" y="56"/>
                    <a:pt x="184" y="56"/>
                    <a:pt x="184" y="56"/>
                  </a:cubicBezTo>
                  <a:cubicBezTo>
                    <a:pt x="184" y="56"/>
                    <a:pt x="184" y="56"/>
                    <a:pt x="184" y="56"/>
                  </a:cubicBezTo>
                  <a:cubicBezTo>
                    <a:pt x="184" y="55"/>
                    <a:pt x="184" y="55"/>
                    <a:pt x="184" y="55"/>
                  </a:cubicBezTo>
                  <a:close/>
                  <a:moveTo>
                    <a:pt x="173" y="78"/>
                  </a:moveTo>
                  <a:cubicBezTo>
                    <a:pt x="174" y="77"/>
                    <a:pt x="174" y="77"/>
                    <a:pt x="174" y="77"/>
                  </a:cubicBezTo>
                  <a:cubicBezTo>
                    <a:pt x="174" y="75"/>
                    <a:pt x="174" y="75"/>
                    <a:pt x="174" y="75"/>
                  </a:cubicBezTo>
                  <a:cubicBezTo>
                    <a:pt x="174" y="73"/>
                    <a:pt x="174" y="73"/>
                    <a:pt x="174" y="73"/>
                  </a:cubicBezTo>
                  <a:cubicBezTo>
                    <a:pt x="175" y="72"/>
                    <a:pt x="175" y="72"/>
                    <a:pt x="175" y="72"/>
                  </a:cubicBezTo>
                  <a:cubicBezTo>
                    <a:pt x="176" y="72"/>
                    <a:pt x="176" y="72"/>
                    <a:pt x="176" y="72"/>
                  </a:cubicBezTo>
                  <a:cubicBezTo>
                    <a:pt x="176" y="73"/>
                    <a:pt x="176" y="73"/>
                    <a:pt x="176" y="73"/>
                  </a:cubicBezTo>
                  <a:cubicBezTo>
                    <a:pt x="176" y="74"/>
                    <a:pt x="176" y="74"/>
                    <a:pt x="176" y="74"/>
                  </a:cubicBezTo>
                  <a:cubicBezTo>
                    <a:pt x="176" y="75"/>
                    <a:pt x="176" y="75"/>
                    <a:pt x="176" y="75"/>
                  </a:cubicBezTo>
                  <a:cubicBezTo>
                    <a:pt x="176" y="74"/>
                    <a:pt x="176" y="74"/>
                    <a:pt x="176" y="74"/>
                  </a:cubicBezTo>
                  <a:cubicBezTo>
                    <a:pt x="176" y="75"/>
                    <a:pt x="176" y="75"/>
                    <a:pt x="176" y="75"/>
                  </a:cubicBezTo>
                  <a:cubicBezTo>
                    <a:pt x="175" y="75"/>
                    <a:pt x="175" y="75"/>
                    <a:pt x="175" y="75"/>
                  </a:cubicBezTo>
                  <a:cubicBezTo>
                    <a:pt x="174" y="76"/>
                    <a:pt x="174" y="76"/>
                    <a:pt x="174" y="76"/>
                  </a:cubicBezTo>
                  <a:cubicBezTo>
                    <a:pt x="175" y="77"/>
                    <a:pt x="175" y="77"/>
                    <a:pt x="175" y="77"/>
                  </a:cubicBezTo>
                  <a:cubicBezTo>
                    <a:pt x="176" y="77"/>
                    <a:pt x="176" y="77"/>
                    <a:pt x="176" y="77"/>
                  </a:cubicBezTo>
                  <a:cubicBezTo>
                    <a:pt x="176" y="77"/>
                    <a:pt x="176" y="77"/>
                    <a:pt x="176" y="77"/>
                  </a:cubicBezTo>
                  <a:cubicBezTo>
                    <a:pt x="176" y="78"/>
                    <a:pt x="176" y="78"/>
                    <a:pt x="176" y="78"/>
                  </a:cubicBezTo>
                  <a:cubicBezTo>
                    <a:pt x="175" y="78"/>
                    <a:pt x="175" y="78"/>
                    <a:pt x="175" y="78"/>
                  </a:cubicBezTo>
                  <a:cubicBezTo>
                    <a:pt x="174" y="79"/>
                    <a:pt x="174" y="79"/>
                    <a:pt x="174" y="79"/>
                  </a:cubicBezTo>
                  <a:cubicBezTo>
                    <a:pt x="173" y="80"/>
                    <a:pt x="173" y="80"/>
                    <a:pt x="173" y="80"/>
                  </a:cubicBezTo>
                  <a:cubicBezTo>
                    <a:pt x="172" y="79"/>
                    <a:pt x="172" y="79"/>
                    <a:pt x="172" y="79"/>
                  </a:cubicBezTo>
                  <a:cubicBezTo>
                    <a:pt x="173" y="78"/>
                    <a:pt x="173" y="78"/>
                    <a:pt x="173" y="78"/>
                  </a:cubicBezTo>
                  <a:close/>
                  <a:moveTo>
                    <a:pt x="170" y="77"/>
                  </a:moveTo>
                  <a:cubicBezTo>
                    <a:pt x="170" y="77"/>
                    <a:pt x="170" y="78"/>
                    <a:pt x="170" y="78"/>
                  </a:cubicBezTo>
                  <a:cubicBezTo>
                    <a:pt x="170" y="78"/>
                    <a:pt x="170" y="78"/>
                    <a:pt x="170" y="78"/>
                  </a:cubicBezTo>
                  <a:cubicBezTo>
                    <a:pt x="171" y="78"/>
                    <a:pt x="171" y="78"/>
                    <a:pt x="171" y="78"/>
                  </a:cubicBezTo>
                  <a:cubicBezTo>
                    <a:pt x="172" y="77"/>
                    <a:pt x="172" y="77"/>
                    <a:pt x="172" y="77"/>
                  </a:cubicBezTo>
                  <a:cubicBezTo>
                    <a:pt x="172" y="77"/>
                    <a:pt x="172" y="77"/>
                    <a:pt x="172" y="77"/>
                  </a:cubicBezTo>
                  <a:cubicBezTo>
                    <a:pt x="172" y="76"/>
                    <a:pt x="172" y="76"/>
                    <a:pt x="172" y="76"/>
                  </a:cubicBezTo>
                  <a:cubicBezTo>
                    <a:pt x="173" y="75"/>
                    <a:pt x="173" y="75"/>
                    <a:pt x="173" y="75"/>
                  </a:cubicBezTo>
                  <a:cubicBezTo>
                    <a:pt x="173" y="75"/>
                    <a:pt x="173" y="75"/>
                    <a:pt x="173" y="75"/>
                  </a:cubicBezTo>
                  <a:cubicBezTo>
                    <a:pt x="172" y="74"/>
                    <a:pt x="172" y="74"/>
                    <a:pt x="172" y="74"/>
                  </a:cubicBezTo>
                  <a:cubicBezTo>
                    <a:pt x="171" y="74"/>
                    <a:pt x="171" y="74"/>
                    <a:pt x="171" y="74"/>
                  </a:cubicBezTo>
                  <a:cubicBezTo>
                    <a:pt x="170" y="75"/>
                    <a:pt x="170" y="75"/>
                    <a:pt x="170" y="75"/>
                  </a:cubicBezTo>
                  <a:cubicBezTo>
                    <a:pt x="171" y="76"/>
                    <a:pt x="171" y="76"/>
                    <a:pt x="171" y="76"/>
                  </a:cubicBezTo>
                  <a:cubicBezTo>
                    <a:pt x="170" y="77"/>
                    <a:pt x="170" y="77"/>
                    <a:pt x="170" y="77"/>
                  </a:cubicBezTo>
                  <a:close/>
                  <a:moveTo>
                    <a:pt x="167" y="76"/>
                  </a:moveTo>
                  <a:cubicBezTo>
                    <a:pt x="167" y="77"/>
                    <a:pt x="167" y="77"/>
                    <a:pt x="167" y="77"/>
                  </a:cubicBezTo>
                  <a:cubicBezTo>
                    <a:pt x="167" y="77"/>
                    <a:pt x="167" y="77"/>
                    <a:pt x="167" y="77"/>
                  </a:cubicBezTo>
                  <a:cubicBezTo>
                    <a:pt x="167" y="79"/>
                    <a:pt x="167" y="79"/>
                    <a:pt x="167" y="79"/>
                  </a:cubicBezTo>
                  <a:cubicBezTo>
                    <a:pt x="168" y="79"/>
                    <a:pt x="168" y="79"/>
                    <a:pt x="168" y="79"/>
                  </a:cubicBezTo>
                  <a:cubicBezTo>
                    <a:pt x="168" y="78"/>
                    <a:pt x="168" y="78"/>
                    <a:pt x="168" y="78"/>
                  </a:cubicBezTo>
                  <a:cubicBezTo>
                    <a:pt x="168" y="77"/>
                    <a:pt x="168" y="77"/>
                    <a:pt x="168" y="77"/>
                  </a:cubicBezTo>
                  <a:cubicBezTo>
                    <a:pt x="167" y="76"/>
                    <a:pt x="167" y="76"/>
                    <a:pt x="167" y="76"/>
                  </a:cubicBezTo>
                  <a:cubicBezTo>
                    <a:pt x="167" y="76"/>
                    <a:pt x="167" y="76"/>
                    <a:pt x="167" y="76"/>
                  </a:cubicBezTo>
                  <a:close/>
                  <a:moveTo>
                    <a:pt x="176" y="56"/>
                  </a:moveTo>
                  <a:cubicBezTo>
                    <a:pt x="175" y="56"/>
                    <a:pt x="175" y="56"/>
                    <a:pt x="175" y="56"/>
                  </a:cubicBezTo>
                  <a:cubicBezTo>
                    <a:pt x="176" y="56"/>
                    <a:pt x="176" y="56"/>
                    <a:pt x="176" y="56"/>
                  </a:cubicBezTo>
                  <a:cubicBezTo>
                    <a:pt x="176" y="56"/>
                    <a:pt x="176" y="56"/>
                    <a:pt x="176" y="56"/>
                  </a:cubicBezTo>
                  <a:close/>
                  <a:moveTo>
                    <a:pt x="177" y="55"/>
                  </a:moveTo>
                  <a:cubicBezTo>
                    <a:pt x="177" y="55"/>
                    <a:pt x="177" y="55"/>
                    <a:pt x="177" y="55"/>
                  </a:cubicBezTo>
                  <a:cubicBezTo>
                    <a:pt x="178" y="55"/>
                    <a:pt x="178" y="55"/>
                    <a:pt x="178" y="55"/>
                  </a:cubicBezTo>
                  <a:cubicBezTo>
                    <a:pt x="177" y="55"/>
                    <a:pt x="177" y="55"/>
                    <a:pt x="177" y="55"/>
                  </a:cubicBezTo>
                  <a:close/>
                  <a:moveTo>
                    <a:pt x="179" y="54"/>
                  </a:moveTo>
                  <a:cubicBezTo>
                    <a:pt x="178" y="54"/>
                    <a:pt x="178" y="54"/>
                    <a:pt x="178" y="54"/>
                  </a:cubicBezTo>
                  <a:cubicBezTo>
                    <a:pt x="179" y="54"/>
                    <a:pt x="179" y="54"/>
                    <a:pt x="179" y="54"/>
                  </a:cubicBezTo>
                  <a:cubicBezTo>
                    <a:pt x="179" y="54"/>
                    <a:pt x="179" y="54"/>
                    <a:pt x="179" y="54"/>
                  </a:cubicBezTo>
                  <a:close/>
                  <a:moveTo>
                    <a:pt x="174" y="52"/>
                  </a:moveTo>
                  <a:cubicBezTo>
                    <a:pt x="175" y="51"/>
                    <a:pt x="175" y="51"/>
                    <a:pt x="175" y="51"/>
                  </a:cubicBezTo>
                  <a:cubicBezTo>
                    <a:pt x="177" y="51"/>
                    <a:pt x="177" y="51"/>
                    <a:pt x="177" y="51"/>
                  </a:cubicBezTo>
                  <a:cubicBezTo>
                    <a:pt x="177" y="52"/>
                    <a:pt x="177" y="52"/>
                    <a:pt x="177" y="52"/>
                  </a:cubicBezTo>
                  <a:cubicBezTo>
                    <a:pt x="177" y="53"/>
                    <a:pt x="177" y="53"/>
                    <a:pt x="177" y="53"/>
                  </a:cubicBezTo>
                  <a:cubicBezTo>
                    <a:pt x="178" y="52"/>
                    <a:pt x="178" y="52"/>
                    <a:pt x="178" y="52"/>
                  </a:cubicBezTo>
                  <a:cubicBezTo>
                    <a:pt x="178" y="52"/>
                    <a:pt x="178" y="52"/>
                    <a:pt x="178" y="52"/>
                  </a:cubicBezTo>
                  <a:cubicBezTo>
                    <a:pt x="179" y="52"/>
                    <a:pt x="179" y="52"/>
                    <a:pt x="179" y="52"/>
                  </a:cubicBezTo>
                  <a:cubicBezTo>
                    <a:pt x="179" y="53"/>
                    <a:pt x="179" y="53"/>
                    <a:pt x="179" y="53"/>
                  </a:cubicBezTo>
                  <a:cubicBezTo>
                    <a:pt x="178" y="54"/>
                    <a:pt x="178" y="54"/>
                    <a:pt x="178" y="54"/>
                  </a:cubicBezTo>
                  <a:cubicBezTo>
                    <a:pt x="177" y="53"/>
                    <a:pt x="177" y="53"/>
                    <a:pt x="177" y="53"/>
                  </a:cubicBezTo>
                  <a:cubicBezTo>
                    <a:pt x="177" y="54"/>
                    <a:pt x="177" y="54"/>
                    <a:pt x="177" y="54"/>
                  </a:cubicBezTo>
                  <a:cubicBezTo>
                    <a:pt x="176" y="53"/>
                    <a:pt x="176" y="53"/>
                    <a:pt x="176" y="53"/>
                  </a:cubicBezTo>
                  <a:cubicBezTo>
                    <a:pt x="175" y="54"/>
                    <a:pt x="175" y="54"/>
                    <a:pt x="175" y="54"/>
                  </a:cubicBezTo>
                  <a:cubicBezTo>
                    <a:pt x="174" y="53"/>
                    <a:pt x="174" y="53"/>
                    <a:pt x="174" y="53"/>
                  </a:cubicBezTo>
                  <a:cubicBezTo>
                    <a:pt x="174" y="52"/>
                    <a:pt x="174" y="52"/>
                    <a:pt x="174" y="52"/>
                  </a:cubicBezTo>
                  <a:close/>
                  <a:moveTo>
                    <a:pt x="167" y="46"/>
                  </a:moveTo>
                  <a:cubicBezTo>
                    <a:pt x="168" y="46"/>
                    <a:pt x="168" y="46"/>
                    <a:pt x="168" y="46"/>
                  </a:cubicBezTo>
                  <a:cubicBezTo>
                    <a:pt x="168" y="46"/>
                    <a:pt x="168" y="46"/>
                    <a:pt x="168" y="46"/>
                  </a:cubicBezTo>
                  <a:cubicBezTo>
                    <a:pt x="168" y="46"/>
                    <a:pt x="167" y="46"/>
                    <a:pt x="167" y="46"/>
                  </a:cubicBezTo>
                  <a:close/>
                  <a:moveTo>
                    <a:pt x="166" y="46"/>
                  </a:moveTo>
                  <a:cubicBezTo>
                    <a:pt x="167" y="46"/>
                    <a:pt x="167" y="46"/>
                    <a:pt x="167" y="46"/>
                  </a:cubicBezTo>
                  <a:cubicBezTo>
                    <a:pt x="168" y="47"/>
                    <a:pt x="168" y="47"/>
                    <a:pt x="168" y="47"/>
                  </a:cubicBezTo>
                  <a:cubicBezTo>
                    <a:pt x="167" y="47"/>
                    <a:pt x="167" y="47"/>
                    <a:pt x="167" y="47"/>
                  </a:cubicBezTo>
                  <a:cubicBezTo>
                    <a:pt x="166" y="46"/>
                    <a:pt x="166" y="46"/>
                    <a:pt x="166" y="46"/>
                  </a:cubicBezTo>
                  <a:close/>
                  <a:moveTo>
                    <a:pt x="158" y="41"/>
                  </a:moveTo>
                  <a:cubicBezTo>
                    <a:pt x="160" y="40"/>
                    <a:pt x="160" y="40"/>
                    <a:pt x="160" y="40"/>
                  </a:cubicBezTo>
                  <a:cubicBezTo>
                    <a:pt x="162" y="41"/>
                    <a:pt x="162" y="41"/>
                    <a:pt x="162" y="41"/>
                  </a:cubicBezTo>
                  <a:cubicBezTo>
                    <a:pt x="164" y="41"/>
                    <a:pt x="164" y="41"/>
                    <a:pt x="164" y="41"/>
                  </a:cubicBezTo>
                  <a:cubicBezTo>
                    <a:pt x="166" y="40"/>
                    <a:pt x="166" y="40"/>
                    <a:pt x="166" y="40"/>
                  </a:cubicBezTo>
                  <a:cubicBezTo>
                    <a:pt x="167" y="40"/>
                    <a:pt x="167" y="40"/>
                    <a:pt x="167" y="40"/>
                  </a:cubicBezTo>
                  <a:cubicBezTo>
                    <a:pt x="168" y="41"/>
                    <a:pt x="168" y="41"/>
                    <a:pt x="168" y="41"/>
                  </a:cubicBezTo>
                  <a:cubicBezTo>
                    <a:pt x="169" y="41"/>
                    <a:pt x="169" y="41"/>
                    <a:pt x="169" y="41"/>
                  </a:cubicBezTo>
                  <a:cubicBezTo>
                    <a:pt x="170" y="41"/>
                    <a:pt x="170" y="41"/>
                    <a:pt x="170" y="41"/>
                  </a:cubicBezTo>
                  <a:cubicBezTo>
                    <a:pt x="173" y="41"/>
                    <a:pt x="173" y="41"/>
                    <a:pt x="173" y="41"/>
                  </a:cubicBezTo>
                  <a:cubicBezTo>
                    <a:pt x="174" y="41"/>
                    <a:pt x="174" y="41"/>
                    <a:pt x="174" y="41"/>
                  </a:cubicBezTo>
                  <a:cubicBezTo>
                    <a:pt x="174" y="40"/>
                    <a:pt x="174" y="40"/>
                    <a:pt x="174" y="40"/>
                  </a:cubicBezTo>
                  <a:cubicBezTo>
                    <a:pt x="176" y="40"/>
                    <a:pt x="176" y="40"/>
                    <a:pt x="176" y="40"/>
                  </a:cubicBezTo>
                  <a:cubicBezTo>
                    <a:pt x="177" y="41"/>
                    <a:pt x="177" y="41"/>
                    <a:pt x="177" y="41"/>
                  </a:cubicBezTo>
                  <a:cubicBezTo>
                    <a:pt x="177" y="42"/>
                    <a:pt x="177" y="42"/>
                    <a:pt x="177" y="42"/>
                  </a:cubicBezTo>
                  <a:cubicBezTo>
                    <a:pt x="178" y="42"/>
                    <a:pt x="178" y="42"/>
                    <a:pt x="178" y="42"/>
                  </a:cubicBezTo>
                  <a:cubicBezTo>
                    <a:pt x="183" y="41"/>
                    <a:pt x="183" y="41"/>
                    <a:pt x="183" y="41"/>
                  </a:cubicBezTo>
                  <a:cubicBezTo>
                    <a:pt x="185" y="40"/>
                    <a:pt x="185" y="40"/>
                    <a:pt x="185" y="40"/>
                  </a:cubicBezTo>
                  <a:cubicBezTo>
                    <a:pt x="186" y="38"/>
                    <a:pt x="186" y="38"/>
                    <a:pt x="186" y="38"/>
                  </a:cubicBezTo>
                  <a:cubicBezTo>
                    <a:pt x="187" y="38"/>
                    <a:pt x="187" y="38"/>
                    <a:pt x="187" y="38"/>
                  </a:cubicBezTo>
                  <a:cubicBezTo>
                    <a:pt x="187" y="38"/>
                    <a:pt x="187" y="38"/>
                    <a:pt x="187" y="38"/>
                  </a:cubicBezTo>
                  <a:cubicBezTo>
                    <a:pt x="188" y="37"/>
                    <a:pt x="188" y="37"/>
                    <a:pt x="188" y="37"/>
                  </a:cubicBezTo>
                  <a:cubicBezTo>
                    <a:pt x="188" y="36"/>
                    <a:pt x="188" y="36"/>
                    <a:pt x="188" y="36"/>
                  </a:cubicBezTo>
                  <a:cubicBezTo>
                    <a:pt x="189" y="35"/>
                    <a:pt x="189" y="35"/>
                    <a:pt x="189" y="35"/>
                  </a:cubicBezTo>
                  <a:cubicBezTo>
                    <a:pt x="190" y="35"/>
                    <a:pt x="190" y="35"/>
                    <a:pt x="190" y="35"/>
                  </a:cubicBezTo>
                  <a:cubicBezTo>
                    <a:pt x="189" y="34"/>
                    <a:pt x="189" y="34"/>
                    <a:pt x="189" y="34"/>
                  </a:cubicBezTo>
                  <a:cubicBezTo>
                    <a:pt x="189" y="33"/>
                    <a:pt x="189" y="33"/>
                    <a:pt x="189" y="33"/>
                  </a:cubicBezTo>
                  <a:cubicBezTo>
                    <a:pt x="187" y="33"/>
                    <a:pt x="187" y="33"/>
                    <a:pt x="187" y="33"/>
                  </a:cubicBezTo>
                  <a:cubicBezTo>
                    <a:pt x="186" y="33"/>
                    <a:pt x="186" y="33"/>
                    <a:pt x="186" y="33"/>
                  </a:cubicBezTo>
                  <a:cubicBezTo>
                    <a:pt x="186" y="34"/>
                    <a:pt x="186" y="34"/>
                    <a:pt x="186" y="34"/>
                  </a:cubicBezTo>
                  <a:cubicBezTo>
                    <a:pt x="185" y="35"/>
                    <a:pt x="185" y="35"/>
                    <a:pt x="185" y="35"/>
                  </a:cubicBezTo>
                  <a:cubicBezTo>
                    <a:pt x="185" y="36"/>
                    <a:pt x="185" y="36"/>
                    <a:pt x="185" y="36"/>
                  </a:cubicBezTo>
                  <a:cubicBezTo>
                    <a:pt x="183" y="37"/>
                    <a:pt x="183" y="37"/>
                    <a:pt x="183" y="37"/>
                  </a:cubicBezTo>
                  <a:cubicBezTo>
                    <a:pt x="182" y="37"/>
                    <a:pt x="182" y="37"/>
                    <a:pt x="182" y="37"/>
                  </a:cubicBezTo>
                  <a:cubicBezTo>
                    <a:pt x="182" y="38"/>
                    <a:pt x="182" y="38"/>
                    <a:pt x="182" y="38"/>
                  </a:cubicBezTo>
                  <a:cubicBezTo>
                    <a:pt x="180" y="38"/>
                    <a:pt x="180" y="38"/>
                    <a:pt x="180" y="38"/>
                  </a:cubicBezTo>
                  <a:cubicBezTo>
                    <a:pt x="177" y="38"/>
                    <a:pt x="177" y="38"/>
                    <a:pt x="177" y="38"/>
                  </a:cubicBezTo>
                  <a:cubicBezTo>
                    <a:pt x="175" y="37"/>
                    <a:pt x="175" y="37"/>
                    <a:pt x="175" y="37"/>
                  </a:cubicBezTo>
                  <a:cubicBezTo>
                    <a:pt x="174" y="38"/>
                    <a:pt x="174" y="38"/>
                    <a:pt x="174" y="38"/>
                  </a:cubicBezTo>
                  <a:cubicBezTo>
                    <a:pt x="174" y="38"/>
                    <a:pt x="174" y="38"/>
                    <a:pt x="174" y="38"/>
                  </a:cubicBezTo>
                  <a:cubicBezTo>
                    <a:pt x="172" y="37"/>
                    <a:pt x="172" y="37"/>
                    <a:pt x="172" y="37"/>
                  </a:cubicBezTo>
                  <a:cubicBezTo>
                    <a:pt x="171" y="37"/>
                    <a:pt x="171" y="37"/>
                    <a:pt x="171" y="37"/>
                  </a:cubicBezTo>
                  <a:cubicBezTo>
                    <a:pt x="170" y="37"/>
                    <a:pt x="170" y="37"/>
                    <a:pt x="170" y="37"/>
                  </a:cubicBezTo>
                  <a:cubicBezTo>
                    <a:pt x="169" y="37"/>
                    <a:pt x="169" y="37"/>
                    <a:pt x="169" y="37"/>
                  </a:cubicBezTo>
                  <a:cubicBezTo>
                    <a:pt x="168" y="36"/>
                    <a:pt x="168" y="36"/>
                    <a:pt x="168" y="36"/>
                  </a:cubicBezTo>
                  <a:cubicBezTo>
                    <a:pt x="167" y="37"/>
                    <a:pt x="167" y="37"/>
                    <a:pt x="167" y="37"/>
                  </a:cubicBezTo>
                  <a:cubicBezTo>
                    <a:pt x="166" y="36"/>
                    <a:pt x="166" y="36"/>
                    <a:pt x="166" y="36"/>
                  </a:cubicBezTo>
                  <a:cubicBezTo>
                    <a:pt x="165" y="35"/>
                    <a:pt x="165" y="35"/>
                    <a:pt x="165" y="35"/>
                  </a:cubicBezTo>
                  <a:cubicBezTo>
                    <a:pt x="163" y="35"/>
                    <a:pt x="163" y="35"/>
                    <a:pt x="163" y="35"/>
                  </a:cubicBezTo>
                  <a:cubicBezTo>
                    <a:pt x="162" y="35"/>
                    <a:pt x="162" y="35"/>
                    <a:pt x="162" y="35"/>
                  </a:cubicBezTo>
                  <a:cubicBezTo>
                    <a:pt x="162" y="36"/>
                    <a:pt x="162" y="36"/>
                    <a:pt x="162" y="36"/>
                  </a:cubicBezTo>
                  <a:cubicBezTo>
                    <a:pt x="161" y="37"/>
                    <a:pt x="161" y="37"/>
                    <a:pt x="161" y="37"/>
                  </a:cubicBezTo>
                  <a:cubicBezTo>
                    <a:pt x="160" y="38"/>
                    <a:pt x="160" y="38"/>
                    <a:pt x="160" y="38"/>
                  </a:cubicBezTo>
                  <a:cubicBezTo>
                    <a:pt x="159" y="39"/>
                    <a:pt x="159" y="39"/>
                    <a:pt x="159" y="39"/>
                  </a:cubicBezTo>
                  <a:cubicBezTo>
                    <a:pt x="158" y="38"/>
                    <a:pt x="158" y="38"/>
                    <a:pt x="158" y="38"/>
                  </a:cubicBezTo>
                  <a:cubicBezTo>
                    <a:pt x="156" y="39"/>
                    <a:pt x="156" y="39"/>
                    <a:pt x="156" y="39"/>
                  </a:cubicBezTo>
                  <a:cubicBezTo>
                    <a:pt x="156" y="39"/>
                    <a:pt x="156" y="39"/>
                    <a:pt x="156" y="39"/>
                  </a:cubicBezTo>
                  <a:cubicBezTo>
                    <a:pt x="156" y="40"/>
                    <a:pt x="156" y="40"/>
                    <a:pt x="156" y="40"/>
                  </a:cubicBezTo>
                  <a:cubicBezTo>
                    <a:pt x="154" y="41"/>
                    <a:pt x="154" y="41"/>
                    <a:pt x="154" y="41"/>
                  </a:cubicBezTo>
                  <a:cubicBezTo>
                    <a:pt x="154" y="43"/>
                    <a:pt x="154" y="43"/>
                    <a:pt x="154" y="43"/>
                  </a:cubicBezTo>
                  <a:cubicBezTo>
                    <a:pt x="154" y="44"/>
                    <a:pt x="154" y="44"/>
                    <a:pt x="154" y="44"/>
                  </a:cubicBezTo>
                  <a:cubicBezTo>
                    <a:pt x="154" y="46"/>
                    <a:pt x="154" y="46"/>
                    <a:pt x="154" y="46"/>
                  </a:cubicBezTo>
                  <a:cubicBezTo>
                    <a:pt x="154" y="47"/>
                    <a:pt x="154" y="47"/>
                    <a:pt x="154" y="47"/>
                  </a:cubicBezTo>
                  <a:cubicBezTo>
                    <a:pt x="155" y="48"/>
                    <a:pt x="155" y="48"/>
                    <a:pt x="155" y="48"/>
                  </a:cubicBezTo>
                  <a:cubicBezTo>
                    <a:pt x="155" y="50"/>
                    <a:pt x="155" y="50"/>
                    <a:pt x="155" y="50"/>
                  </a:cubicBezTo>
                  <a:cubicBezTo>
                    <a:pt x="154" y="49"/>
                    <a:pt x="154" y="49"/>
                    <a:pt x="154" y="49"/>
                  </a:cubicBezTo>
                  <a:cubicBezTo>
                    <a:pt x="154" y="48"/>
                    <a:pt x="154" y="48"/>
                    <a:pt x="154" y="48"/>
                  </a:cubicBezTo>
                  <a:cubicBezTo>
                    <a:pt x="153" y="48"/>
                    <a:pt x="153" y="48"/>
                    <a:pt x="153" y="48"/>
                  </a:cubicBezTo>
                  <a:cubicBezTo>
                    <a:pt x="152" y="49"/>
                    <a:pt x="152" y="49"/>
                    <a:pt x="152" y="49"/>
                  </a:cubicBezTo>
                  <a:cubicBezTo>
                    <a:pt x="151" y="50"/>
                    <a:pt x="151" y="50"/>
                    <a:pt x="151" y="50"/>
                  </a:cubicBezTo>
                  <a:cubicBezTo>
                    <a:pt x="151" y="51"/>
                    <a:pt x="151" y="51"/>
                    <a:pt x="151" y="51"/>
                  </a:cubicBezTo>
                  <a:cubicBezTo>
                    <a:pt x="151" y="52"/>
                    <a:pt x="151" y="52"/>
                    <a:pt x="151" y="52"/>
                  </a:cubicBezTo>
                  <a:cubicBezTo>
                    <a:pt x="151" y="53"/>
                    <a:pt x="151" y="53"/>
                    <a:pt x="151" y="53"/>
                  </a:cubicBezTo>
                  <a:cubicBezTo>
                    <a:pt x="151" y="56"/>
                    <a:pt x="151" y="56"/>
                    <a:pt x="151" y="56"/>
                  </a:cubicBezTo>
                  <a:cubicBezTo>
                    <a:pt x="151" y="57"/>
                    <a:pt x="151" y="57"/>
                    <a:pt x="151" y="57"/>
                  </a:cubicBezTo>
                  <a:cubicBezTo>
                    <a:pt x="151" y="58"/>
                    <a:pt x="151" y="58"/>
                    <a:pt x="151" y="58"/>
                  </a:cubicBezTo>
                  <a:cubicBezTo>
                    <a:pt x="150" y="58"/>
                    <a:pt x="150" y="58"/>
                    <a:pt x="150" y="58"/>
                  </a:cubicBezTo>
                  <a:cubicBezTo>
                    <a:pt x="150" y="60"/>
                    <a:pt x="150" y="60"/>
                    <a:pt x="150" y="60"/>
                  </a:cubicBezTo>
                  <a:cubicBezTo>
                    <a:pt x="148" y="61"/>
                    <a:pt x="148" y="61"/>
                    <a:pt x="148" y="61"/>
                  </a:cubicBezTo>
                  <a:cubicBezTo>
                    <a:pt x="148" y="62"/>
                    <a:pt x="148" y="62"/>
                    <a:pt x="148" y="62"/>
                  </a:cubicBezTo>
                  <a:cubicBezTo>
                    <a:pt x="148" y="63"/>
                    <a:pt x="148" y="63"/>
                    <a:pt x="148" y="63"/>
                  </a:cubicBezTo>
                  <a:cubicBezTo>
                    <a:pt x="148" y="64"/>
                    <a:pt x="148" y="64"/>
                    <a:pt x="148" y="64"/>
                  </a:cubicBezTo>
                  <a:cubicBezTo>
                    <a:pt x="148" y="66"/>
                    <a:pt x="148" y="66"/>
                    <a:pt x="148" y="66"/>
                  </a:cubicBezTo>
                  <a:cubicBezTo>
                    <a:pt x="149" y="67"/>
                    <a:pt x="149" y="67"/>
                    <a:pt x="149" y="67"/>
                  </a:cubicBezTo>
                  <a:cubicBezTo>
                    <a:pt x="150" y="66"/>
                    <a:pt x="150" y="66"/>
                    <a:pt x="150" y="66"/>
                  </a:cubicBezTo>
                  <a:cubicBezTo>
                    <a:pt x="150" y="66"/>
                    <a:pt x="150" y="66"/>
                    <a:pt x="150" y="66"/>
                  </a:cubicBezTo>
                  <a:cubicBezTo>
                    <a:pt x="151" y="66"/>
                    <a:pt x="151" y="66"/>
                    <a:pt x="151" y="66"/>
                  </a:cubicBezTo>
                  <a:cubicBezTo>
                    <a:pt x="152" y="66"/>
                    <a:pt x="152" y="66"/>
                    <a:pt x="152" y="66"/>
                  </a:cubicBezTo>
                  <a:cubicBezTo>
                    <a:pt x="152" y="68"/>
                    <a:pt x="152" y="68"/>
                    <a:pt x="152" y="68"/>
                  </a:cubicBezTo>
                  <a:cubicBezTo>
                    <a:pt x="153" y="71"/>
                    <a:pt x="153" y="71"/>
                    <a:pt x="153" y="71"/>
                  </a:cubicBezTo>
                  <a:cubicBezTo>
                    <a:pt x="153" y="71"/>
                    <a:pt x="153" y="71"/>
                    <a:pt x="153" y="71"/>
                  </a:cubicBezTo>
                  <a:cubicBezTo>
                    <a:pt x="152" y="73"/>
                    <a:pt x="152" y="73"/>
                    <a:pt x="152" y="73"/>
                  </a:cubicBezTo>
                  <a:cubicBezTo>
                    <a:pt x="152" y="74"/>
                    <a:pt x="152" y="74"/>
                    <a:pt x="152" y="74"/>
                  </a:cubicBezTo>
                  <a:cubicBezTo>
                    <a:pt x="151" y="77"/>
                    <a:pt x="151" y="77"/>
                    <a:pt x="151" y="77"/>
                  </a:cubicBezTo>
                  <a:cubicBezTo>
                    <a:pt x="152" y="79"/>
                    <a:pt x="152" y="79"/>
                    <a:pt x="152" y="79"/>
                  </a:cubicBezTo>
                  <a:cubicBezTo>
                    <a:pt x="152" y="79"/>
                    <a:pt x="152" y="79"/>
                    <a:pt x="152" y="79"/>
                  </a:cubicBezTo>
                  <a:cubicBezTo>
                    <a:pt x="153" y="80"/>
                    <a:pt x="153" y="80"/>
                    <a:pt x="153" y="80"/>
                  </a:cubicBezTo>
                  <a:cubicBezTo>
                    <a:pt x="154" y="80"/>
                    <a:pt x="154" y="80"/>
                    <a:pt x="154" y="80"/>
                  </a:cubicBezTo>
                  <a:cubicBezTo>
                    <a:pt x="155" y="79"/>
                    <a:pt x="155" y="79"/>
                    <a:pt x="155" y="79"/>
                  </a:cubicBezTo>
                  <a:cubicBezTo>
                    <a:pt x="156" y="79"/>
                    <a:pt x="156" y="79"/>
                    <a:pt x="156" y="79"/>
                  </a:cubicBezTo>
                  <a:cubicBezTo>
                    <a:pt x="157" y="79"/>
                    <a:pt x="157" y="79"/>
                    <a:pt x="157" y="79"/>
                  </a:cubicBezTo>
                  <a:cubicBezTo>
                    <a:pt x="158" y="80"/>
                    <a:pt x="158" y="80"/>
                    <a:pt x="158" y="80"/>
                  </a:cubicBezTo>
                  <a:cubicBezTo>
                    <a:pt x="158" y="79"/>
                    <a:pt x="158" y="79"/>
                    <a:pt x="158" y="79"/>
                  </a:cubicBezTo>
                  <a:cubicBezTo>
                    <a:pt x="158" y="78"/>
                    <a:pt x="158" y="78"/>
                    <a:pt x="158" y="78"/>
                  </a:cubicBezTo>
                  <a:cubicBezTo>
                    <a:pt x="157" y="77"/>
                    <a:pt x="157" y="77"/>
                    <a:pt x="157" y="77"/>
                  </a:cubicBezTo>
                  <a:cubicBezTo>
                    <a:pt x="157" y="75"/>
                    <a:pt x="157" y="75"/>
                    <a:pt x="157" y="75"/>
                  </a:cubicBezTo>
                  <a:cubicBezTo>
                    <a:pt x="158" y="74"/>
                    <a:pt x="158" y="74"/>
                    <a:pt x="158" y="74"/>
                  </a:cubicBezTo>
                  <a:cubicBezTo>
                    <a:pt x="158" y="72"/>
                    <a:pt x="158" y="72"/>
                    <a:pt x="158" y="72"/>
                  </a:cubicBezTo>
                  <a:cubicBezTo>
                    <a:pt x="158" y="70"/>
                    <a:pt x="158" y="70"/>
                    <a:pt x="158" y="70"/>
                  </a:cubicBezTo>
                  <a:cubicBezTo>
                    <a:pt x="157" y="70"/>
                    <a:pt x="157" y="70"/>
                    <a:pt x="157" y="70"/>
                  </a:cubicBezTo>
                  <a:cubicBezTo>
                    <a:pt x="159" y="68"/>
                    <a:pt x="159" y="68"/>
                    <a:pt x="159" y="68"/>
                  </a:cubicBezTo>
                  <a:cubicBezTo>
                    <a:pt x="159" y="66"/>
                    <a:pt x="159" y="66"/>
                    <a:pt x="159" y="66"/>
                  </a:cubicBezTo>
                  <a:cubicBezTo>
                    <a:pt x="159" y="64"/>
                    <a:pt x="159" y="64"/>
                    <a:pt x="159" y="64"/>
                  </a:cubicBezTo>
                  <a:cubicBezTo>
                    <a:pt x="158" y="63"/>
                    <a:pt x="158" y="63"/>
                    <a:pt x="158" y="63"/>
                  </a:cubicBezTo>
                  <a:cubicBezTo>
                    <a:pt x="158" y="63"/>
                    <a:pt x="158" y="63"/>
                    <a:pt x="158" y="63"/>
                  </a:cubicBezTo>
                  <a:cubicBezTo>
                    <a:pt x="159" y="62"/>
                    <a:pt x="159" y="62"/>
                    <a:pt x="159" y="62"/>
                  </a:cubicBezTo>
                  <a:cubicBezTo>
                    <a:pt x="160" y="61"/>
                    <a:pt x="160" y="61"/>
                    <a:pt x="160" y="61"/>
                  </a:cubicBezTo>
                  <a:cubicBezTo>
                    <a:pt x="161" y="61"/>
                    <a:pt x="161" y="61"/>
                    <a:pt x="161" y="61"/>
                  </a:cubicBezTo>
                  <a:cubicBezTo>
                    <a:pt x="162" y="61"/>
                    <a:pt x="162" y="61"/>
                    <a:pt x="162" y="61"/>
                  </a:cubicBezTo>
                  <a:cubicBezTo>
                    <a:pt x="162" y="62"/>
                    <a:pt x="162" y="62"/>
                    <a:pt x="162" y="62"/>
                  </a:cubicBezTo>
                  <a:cubicBezTo>
                    <a:pt x="163" y="63"/>
                    <a:pt x="163" y="63"/>
                    <a:pt x="163" y="63"/>
                  </a:cubicBezTo>
                  <a:cubicBezTo>
                    <a:pt x="163" y="64"/>
                    <a:pt x="163" y="64"/>
                    <a:pt x="163" y="64"/>
                  </a:cubicBezTo>
                  <a:cubicBezTo>
                    <a:pt x="162" y="65"/>
                    <a:pt x="162" y="65"/>
                    <a:pt x="162" y="65"/>
                  </a:cubicBezTo>
                  <a:cubicBezTo>
                    <a:pt x="161" y="67"/>
                    <a:pt x="161" y="67"/>
                    <a:pt x="161" y="67"/>
                  </a:cubicBezTo>
                  <a:cubicBezTo>
                    <a:pt x="162" y="68"/>
                    <a:pt x="162" y="68"/>
                    <a:pt x="162" y="68"/>
                  </a:cubicBezTo>
                  <a:cubicBezTo>
                    <a:pt x="163" y="68"/>
                    <a:pt x="163" y="68"/>
                    <a:pt x="163" y="68"/>
                  </a:cubicBezTo>
                  <a:cubicBezTo>
                    <a:pt x="164" y="69"/>
                    <a:pt x="164" y="69"/>
                    <a:pt x="164" y="69"/>
                  </a:cubicBezTo>
                  <a:cubicBezTo>
                    <a:pt x="165" y="70"/>
                    <a:pt x="165" y="70"/>
                    <a:pt x="165" y="70"/>
                  </a:cubicBezTo>
                  <a:cubicBezTo>
                    <a:pt x="165" y="71"/>
                    <a:pt x="165" y="71"/>
                    <a:pt x="165" y="71"/>
                  </a:cubicBezTo>
                  <a:cubicBezTo>
                    <a:pt x="165" y="71"/>
                    <a:pt x="165" y="71"/>
                    <a:pt x="165" y="71"/>
                  </a:cubicBezTo>
                  <a:cubicBezTo>
                    <a:pt x="165" y="73"/>
                    <a:pt x="165" y="73"/>
                    <a:pt x="165" y="73"/>
                  </a:cubicBezTo>
                  <a:cubicBezTo>
                    <a:pt x="165" y="74"/>
                    <a:pt x="165" y="74"/>
                    <a:pt x="165" y="74"/>
                  </a:cubicBezTo>
                  <a:cubicBezTo>
                    <a:pt x="166" y="75"/>
                    <a:pt x="166" y="75"/>
                    <a:pt x="166" y="75"/>
                  </a:cubicBezTo>
                  <a:cubicBezTo>
                    <a:pt x="167" y="75"/>
                    <a:pt x="167" y="75"/>
                    <a:pt x="167" y="75"/>
                  </a:cubicBezTo>
                  <a:cubicBezTo>
                    <a:pt x="168" y="75"/>
                    <a:pt x="168" y="75"/>
                    <a:pt x="168" y="75"/>
                  </a:cubicBezTo>
                  <a:cubicBezTo>
                    <a:pt x="169" y="75"/>
                    <a:pt x="169" y="75"/>
                    <a:pt x="169" y="75"/>
                  </a:cubicBezTo>
                  <a:cubicBezTo>
                    <a:pt x="169" y="74"/>
                    <a:pt x="169" y="74"/>
                    <a:pt x="169" y="74"/>
                  </a:cubicBezTo>
                  <a:cubicBezTo>
                    <a:pt x="169" y="74"/>
                    <a:pt x="169" y="74"/>
                    <a:pt x="169" y="74"/>
                  </a:cubicBezTo>
                  <a:cubicBezTo>
                    <a:pt x="170" y="73"/>
                    <a:pt x="170" y="73"/>
                    <a:pt x="170" y="73"/>
                  </a:cubicBezTo>
                  <a:cubicBezTo>
                    <a:pt x="171" y="72"/>
                    <a:pt x="171" y="72"/>
                    <a:pt x="171" y="72"/>
                  </a:cubicBezTo>
                  <a:cubicBezTo>
                    <a:pt x="172" y="71"/>
                    <a:pt x="172" y="71"/>
                    <a:pt x="172" y="71"/>
                  </a:cubicBezTo>
                  <a:cubicBezTo>
                    <a:pt x="174" y="72"/>
                    <a:pt x="174" y="72"/>
                    <a:pt x="174" y="72"/>
                  </a:cubicBezTo>
                  <a:cubicBezTo>
                    <a:pt x="175" y="71"/>
                    <a:pt x="175" y="71"/>
                    <a:pt x="175" y="71"/>
                  </a:cubicBezTo>
                  <a:cubicBezTo>
                    <a:pt x="175" y="71"/>
                    <a:pt x="175" y="71"/>
                    <a:pt x="175" y="71"/>
                  </a:cubicBezTo>
                  <a:cubicBezTo>
                    <a:pt x="176" y="71"/>
                    <a:pt x="176" y="71"/>
                    <a:pt x="176" y="71"/>
                  </a:cubicBezTo>
                  <a:cubicBezTo>
                    <a:pt x="177" y="70"/>
                    <a:pt x="177" y="70"/>
                    <a:pt x="177" y="70"/>
                  </a:cubicBezTo>
                  <a:cubicBezTo>
                    <a:pt x="177" y="70"/>
                    <a:pt x="177" y="70"/>
                    <a:pt x="177" y="70"/>
                  </a:cubicBezTo>
                  <a:cubicBezTo>
                    <a:pt x="175" y="70"/>
                    <a:pt x="175" y="70"/>
                    <a:pt x="175" y="70"/>
                  </a:cubicBezTo>
                  <a:cubicBezTo>
                    <a:pt x="174" y="70"/>
                    <a:pt x="174" y="70"/>
                    <a:pt x="174" y="70"/>
                  </a:cubicBezTo>
                  <a:cubicBezTo>
                    <a:pt x="174" y="70"/>
                    <a:pt x="174" y="70"/>
                    <a:pt x="174" y="70"/>
                  </a:cubicBezTo>
                  <a:cubicBezTo>
                    <a:pt x="173" y="70"/>
                    <a:pt x="173" y="70"/>
                    <a:pt x="173" y="70"/>
                  </a:cubicBezTo>
                  <a:cubicBezTo>
                    <a:pt x="173" y="69"/>
                    <a:pt x="173" y="69"/>
                    <a:pt x="173" y="69"/>
                  </a:cubicBezTo>
                  <a:cubicBezTo>
                    <a:pt x="172" y="69"/>
                    <a:pt x="172" y="69"/>
                    <a:pt x="172" y="69"/>
                  </a:cubicBezTo>
                  <a:cubicBezTo>
                    <a:pt x="172" y="68"/>
                    <a:pt x="172" y="68"/>
                    <a:pt x="172" y="68"/>
                  </a:cubicBezTo>
                  <a:cubicBezTo>
                    <a:pt x="172" y="68"/>
                    <a:pt x="172" y="68"/>
                    <a:pt x="172" y="68"/>
                  </a:cubicBezTo>
                  <a:cubicBezTo>
                    <a:pt x="171" y="68"/>
                    <a:pt x="171" y="68"/>
                    <a:pt x="171" y="68"/>
                  </a:cubicBezTo>
                  <a:cubicBezTo>
                    <a:pt x="171" y="68"/>
                    <a:pt x="171" y="68"/>
                    <a:pt x="171" y="68"/>
                  </a:cubicBezTo>
                  <a:cubicBezTo>
                    <a:pt x="170" y="67"/>
                    <a:pt x="170" y="67"/>
                    <a:pt x="170" y="67"/>
                  </a:cubicBezTo>
                  <a:cubicBezTo>
                    <a:pt x="169" y="67"/>
                    <a:pt x="169" y="67"/>
                    <a:pt x="169" y="67"/>
                  </a:cubicBezTo>
                  <a:cubicBezTo>
                    <a:pt x="170" y="66"/>
                    <a:pt x="170" y="66"/>
                    <a:pt x="170" y="66"/>
                  </a:cubicBezTo>
                  <a:cubicBezTo>
                    <a:pt x="170" y="65"/>
                    <a:pt x="170" y="65"/>
                    <a:pt x="170" y="65"/>
                  </a:cubicBezTo>
                  <a:cubicBezTo>
                    <a:pt x="171" y="65"/>
                    <a:pt x="171" y="65"/>
                    <a:pt x="171" y="65"/>
                  </a:cubicBezTo>
                  <a:cubicBezTo>
                    <a:pt x="171" y="65"/>
                    <a:pt x="171" y="65"/>
                    <a:pt x="171" y="65"/>
                  </a:cubicBezTo>
                  <a:cubicBezTo>
                    <a:pt x="171" y="65"/>
                    <a:pt x="171" y="65"/>
                    <a:pt x="171" y="65"/>
                  </a:cubicBezTo>
                  <a:cubicBezTo>
                    <a:pt x="171" y="64"/>
                    <a:pt x="171" y="64"/>
                    <a:pt x="171" y="64"/>
                  </a:cubicBezTo>
                  <a:cubicBezTo>
                    <a:pt x="171" y="63"/>
                    <a:pt x="171" y="63"/>
                    <a:pt x="171" y="63"/>
                  </a:cubicBezTo>
                  <a:cubicBezTo>
                    <a:pt x="170" y="63"/>
                    <a:pt x="170" y="63"/>
                    <a:pt x="170" y="63"/>
                  </a:cubicBezTo>
                  <a:cubicBezTo>
                    <a:pt x="170" y="62"/>
                    <a:pt x="170" y="62"/>
                    <a:pt x="170" y="62"/>
                  </a:cubicBezTo>
                  <a:cubicBezTo>
                    <a:pt x="170" y="62"/>
                    <a:pt x="170" y="62"/>
                    <a:pt x="170" y="62"/>
                  </a:cubicBezTo>
                  <a:cubicBezTo>
                    <a:pt x="169" y="61"/>
                    <a:pt x="169" y="61"/>
                    <a:pt x="169" y="61"/>
                  </a:cubicBezTo>
                  <a:cubicBezTo>
                    <a:pt x="168" y="61"/>
                    <a:pt x="168" y="61"/>
                    <a:pt x="168" y="61"/>
                  </a:cubicBezTo>
                  <a:cubicBezTo>
                    <a:pt x="168" y="60"/>
                    <a:pt x="168" y="60"/>
                    <a:pt x="168" y="60"/>
                  </a:cubicBezTo>
                  <a:cubicBezTo>
                    <a:pt x="166" y="58"/>
                    <a:pt x="166" y="58"/>
                    <a:pt x="166" y="58"/>
                  </a:cubicBezTo>
                  <a:cubicBezTo>
                    <a:pt x="165" y="57"/>
                    <a:pt x="165" y="57"/>
                    <a:pt x="165" y="57"/>
                  </a:cubicBezTo>
                  <a:cubicBezTo>
                    <a:pt x="165" y="56"/>
                    <a:pt x="165" y="56"/>
                    <a:pt x="165" y="56"/>
                  </a:cubicBezTo>
                  <a:cubicBezTo>
                    <a:pt x="165" y="56"/>
                    <a:pt x="165" y="56"/>
                    <a:pt x="165" y="56"/>
                  </a:cubicBezTo>
                  <a:cubicBezTo>
                    <a:pt x="165" y="56"/>
                    <a:pt x="165" y="56"/>
                    <a:pt x="165" y="56"/>
                  </a:cubicBezTo>
                  <a:cubicBezTo>
                    <a:pt x="166" y="56"/>
                    <a:pt x="166" y="56"/>
                    <a:pt x="166" y="56"/>
                  </a:cubicBezTo>
                  <a:cubicBezTo>
                    <a:pt x="167" y="56"/>
                    <a:pt x="167" y="56"/>
                    <a:pt x="167" y="56"/>
                  </a:cubicBezTo>
                  <a:cubicBezTo>
                    <a:pt x="168" y="56"/>
                    <a:pt x="168" y="56"/>
                    <a:pt x="168" y="56"/>
                  </a:cubicBezTo>
                  <a:cubicBezTo>
                    <a:pt x="168" y="55"/>
                    <a:pt x="168" y="55"/>
                    <a:pt x="168" y="55"/>
                  </a:cubicBezTo>
                  <a:cubicBezTo>
                    <a:pt x="170" y="54"/>
                    <a:pt x="170" y="54"/>
                    <a:pt x="170" y="54"/>
                  </a:cubicBezTo>
                  <a:cubicBezTo>
                    <a:pt x="172" y="52"/>
                    <a:pt x="172" y="52"/>
                    <a:pt x="172" y="52"/>
                  </a:cubicBezTo>
                  <a:cubicBezTo>
                    <a:pt x="173" y="51"/>
                    <a:pt x="173" y="51"/>
                    <a:pt x="173" y="51"/>
                  </a:cubicBezTo>
                  <a:cubicBezTo>
                    <a:pt x="174" y="50"/>
                    <a:pt x="174" y="50"/>
                    <a:pt x="174" y="50"/>
                  </a:cubicBezTo>
                  <a:cubicBezTo>
                    <a:pt x="174" y="50"/>
                    <a:pt x="174" y="50"/>
                    <a:pt x="174" y="50"/>
                  </a:cubicBezTo>
                  <a:cubicBezTo>
                    <a:pt x="176" y="49"/>
                    <a:pt x="176" y="49"/>
                    <a:pt x="176" y="49"/>
                  </a:cubicBezTo>
                  <a:cubicBezTo>
                    <a:pt x="177" y="50"/>
                    <a:pt x="177" y="50"/>
                    <a:pt x="177" y="50"/>
                  </a:cubicBezTo>
                  <a:cubicBezTo>
                    <a:pt x="178" y="50"/>
                    <a:pt x="178" y="50"/>
                    <a:pt x="178" y="50"/>
                  </a:cubicBezTo>
                  <a:cubicBezTo>
                    <a:pt x="179" y="48"/>
                    <a:pt x="179" y="48"/>
                    <a:pt x="179" y="48"/>
                  </a:cubicBezTo>
                  <a:cubicBezTo>
                    <a:pt x="179" y="47"/>
                    <a:pt x="179" y="47"/>
                    <a:pt x="179" y="47"/>
                  </a:cubicBezTo>
                  <a:cubicBezTo>
                    <a:pt x="177" y="47"/>
                    <a:pt x="177" y="47"/>
                    <a:pt x="177" y="47"/>
                  </a:cubicBezTo>
                  <a:cubicBezTo>
                    <a:pt x="175" y="47"/>
                    <a:pt x="175" y="47"/>
                    <a:pt x="175" y="47"/>
                  </a:cubicBezTo>
                  <a:cubicBezTo>
                    <a:pt x="173" y="48"/>
                    <a:pt x="173" y="48"/>
                    <a:pt x="173" y="48"/>
                  </a:cubicBezTo>
                  <a:cubicBezTo>
                    <a:pt x="172" y="48"/>
                    <a:pt x="172" y="48"/>
                    <a:pt x="172" y="48"/>
                  </a:cubicBezTo>
                  <a:cubicBezTo>
                    <a:pt x="171" y="48"/>
                    <a:pt x="171" y="48"/>
                    <a:pt x="171" y="48"/>
                  </a:cubicBezTo>
                  <a:cubicBezTo>
                    <a:pt x="170" y="49"/>
                    <a:pt x="170" y="49"/>
                    <a:pt x="170" y="49"/>
                  </a:cubicBezTo>
                  <a:cubicBezTo>
                    <a:pt x="168" y="49"/>
                    <a:pt x="168" y="49"/>
                    <a:pt x="168" y="49"/>
                  </a:cubicBezTo>
                  <a:cubicBezTo>
                    <a:pt x="167" y="50"/>
                    <a:pt x="167" y="50"/>
                    <a:pt x="167" y="50"/>
                  </a:cubicBezTo>
                  <a:cubicBezTo>
                    <a:pt x="166" y="49"/>
                    <a:pt x="166" y="49"/>
                    <a:pt x="166" y="49"/>
                  </a:cubicBezTo>
                  <a:cubicBezTo>
                    <a:pt x="165" y="49"/>
                    <a:pt x="165" y="49"/>
                    <a:pt x="165" y="49"/>
                  </a:cubicBezTo>
                  <a:cubicBezTo>
                    <a:pt x="164" y="50"/>
                    <a:pt x="164" y="50"/>
                    <a:pt x="164" y="50"/>
                  </a:cubicBezTo>
                  <a:cubicBezTo>
                    <a:pt x="163" y="52"/>
                    <a:pt x="163" y="52"/>
                    <a:pt x="163" y="52"/>
                  </a:cubicBezTo>
                  <a:cubicBezTo>
                    <a:pt x="162" y="53"/>
                    <a:pt x="162" y="53"/>
                    <a:pt x="162" y="53"/>
                  </a:cubicBezTo>
                  <a:cubicBezTo>
                    <a:pt x="161" y="53"/>
                    <a:pt x="161" y="53"/>
                    <a:pt x="161" y="53"/>
                  </a:cubicBezTo>
                  <a:cubicBezTo>
                    <a:pt x="160" y="52"/>
                    <a:pt x="160" y="52"/>
                    <a:pt x="160" y="52"/>
                  </a:cubicBezTo>
                  <a:cubicBezTo>
                    <a:pt x="159" y="50"/>
                    <a:pt x="159" y="50"/>
                    <a:pt x="159" y="50"/>
                  </a:cubicBezTo>
                  <a:cubicBezTo>
                    <a:pt x="157" y="49"/>
                    <a:pt x="157" y="49"/>
                    <a:pt x="157" y="49"/>
                  </a:cubicBezTo>
                  <a:cubicBezTo>
                    <a:pt x="156" y="47"/>
                    <a:pt x="156" y="47"/>
                    <a:pt x="156" y="47"/>
                  </a:cubicBezTo>
                  <a:cubicBezTo>
                    <a:pt x="156" y="44"/>
                    <a:pt x="156" y="44"/>
                    <a:pt x="156" y="44"/>
                  </a:cubicBezTo>
                  <a:cubicBezTo>
                    <a:pt x="157" y="42"/>
                    <a:pt x="157" y="42"/>
                    <a:pt x="157" y="42"/>
                  </a:cubicBezTo>
                  <a:cubicBezTo>
                    <a:pt x="158" y="41"/>
                    <a:pt x="158" y="41"/>
                    <a:pt x="158" y="41"/>
                  </a:cubicBezTo>
                  <a:close/>
                  <a:moveTo>
                    <a:pt x="160" y="0"/>
                  </a:moveTo>
                  <a:cubicBezTo>
                    <a:pt x="159" y="1"/>
                    <a:pt x="159" y="1"/>
                    <a:pt x="159" y="1"/>
                  </a:cubicBezTo>
                  <a:cubicBezTo>
                    <a:pt x="160" y="1"/>
                    <a:pt x="160" y="1"/>
                    <a:pt x="160" y="1"/>
                  </a:cubicBezTo>
                  <a:cubicBezTo>
                    <a:pt x="160" y="1"/>
                    <a:pt x="160" y="1"/>
                    <a:pt x="160" y="1"/>
                  </a:cubicBezTo>
                  <a:cubicBezTo>
                    <a:pt x="160" y="0"/>
                    <a:pt x="160" y="0"/>
                    <a:pt x="160" y="0"/>
                  </a:cubicBezTo>
                  <a:close/>
                  <a:moveTo>
                    <a:pt x="161" y="4"/>
                  </a:moveTo>
                  <a:cubicBezTo>
                    <a:pt x="162" y="4"/>
                    <a:pt x="162" y="4"/>
                    <a:pt x="162" y="4"/>
                  </a:cubicBezTo>
                  <a:cubicBezTo>
                    <a:pt x="163" y="4"/>
                    <a:pt x="163" y="4"/>
                    <a:pt x="163" y="4"/>
                  </a:cubicBezTo>
                  <a:cubicBezTo>
                    <a:pt x="163" y="4"/>
                    <a:pt x="163" y="4"/>
                    <a:pt x="163" y="4"/>
                  </a:cubicBezTo>
                  <a:cubicBezTo>
                    <a:pt x="164" y="4"/>
                    <a:pt x="164" y="4"/>
                    <a:pt x="164" y="4"/>
                  </a:cubicBezTo>
                  <a:cubicBezTo>
                    <a:pt x="164" y="3"/>
                    <a:pt x="164" y="3"/>
                    <a:pt x="164" y="3"/>
                  </a:cubicBezTo>
                  <a:cubicBezTo>
                    <a:pt x="163" y="3"/>
                    <a:pt x="163" y="3"/>
                    <a:pt x="163" y="3"/>
                  </a:cubicBezTo>
                  <a:cubicBezTo>
                    <a:pt x="161" y="3"/>
                    <a:pt x="161" y="3"/>
                    <a:pt x="161" y="3"/>
                  </a:cubicBezTo>
                  <a:cubicBezTo>
                    <a:pt x="161" y="4"/>
                    <a:pt x="161" y="4"/>
                    <a:pt x="161" y="4"/>
                  </a:cubicBezTo>
                  <a:cubicBezTo>
                    <a:pt x="161" y="4"/>
                    <a:pt x="161" y="4"/>
                    <a:pt x="161" y="4"/>
                  </a:cubicBezTo>
                  <a:close/>
                  <a:moveTo>
                    <a:pt x="152" y="11"/>
                  </a:moveTo>
                  <a:cubicBezTo>
                    <a:pt x="151" y="12"/>
                    <a:pt x="151" y="12"/>
                    <a:pt x="151" y="12"/>
                  </a:cubicBezTo>
                  <a:cubicBezTo>
                    <a:pt x="152" y="13"/>
                    <a:pt x="152" y="13"/>
                    <a:pt x="152" y="13"/>
                  </a:cubicBezTo>
                  <a:cubicBezTo>
                    <a:pt x="152" y="12"/>
                    <a:pt x="152" y="12"/>
                    <a:pt x="152" y="12"/>
                  </a:cubicBezTo>
                  <a:cubicBezTo>
                    <a:pt x="152" y="11"/>
                    <a:pt x="152" y="11"/>
                    <a:pt x="152" y="11"/>
                  </a:cubicBezTo>
                  <a:close/>
                  <a:moveTo>
                    <a:pt x="154" y="9"/>
                  </a:moveTo>
                  <a:cubicBezTo>
                    <a:pt x="156" y="8"/>
                    <a:pt x="156" y="8"/>
                    <a:pt x="156" y="8"/>
                  </a:cubicBezTo>
                  <a:cubicBezTo>
                    <a:pt x="157" y="8"/>
                    <a:pt x="157" y="8"/>
                    <a:pt x="157" y="8"/>
                  </a:cubicBezTo>
                  <a:cubicBezTo>
                    <a:pt x="157" y="9"/>
                    <a:pt x="157" y="9"/>
                    <a:pt x="157" y="9"/>
                  </a:cubicBezTo>
                  <a:cubicBezTo>
                    <a:pt x="156" y="10"/>
                    <a:pt x="156" y="10"/>
                    <a:pt x="156" y="10"/>
                  </a:cubicBezTo>
                  <a:cubicBezTo>
                    <a:pt x="154" y="10"/>
                    <a:pt x="154" y="10"/>
                    <a:pt x="154" y="10"/>
                  </a:cubicBezTo>
                  <a:cubicBezTo>
                    <a:pt x="154" y="9"/>
                    <a:pt x="154" y="9"/>
                    <a:pt x="154" y="9"/>
                  </a:cubicBezTo>
                  <a:close/>
                  <a:moveTo>
                    <a:pt x="141" y="16"/>
                  </a:moveTo>
                  <a:cubicBezTo>
                    <a:pt x="141" y="17"/>
                    <a:pt x="141" y="17"/>
                    <a:pt x="141" y="17"/>
                  </a:cubicBezTo>
                  <a:cubicBezTo>
                    <a:pt x="141" y="17"/>
                    <a:pt x="141" y="17"/>
                    <a:pt x="141" y="17"/>
                  </a:cubicBezTo>
                  <a:cubicBezTo>
                    <a:pt x="141" y="16"/>
                    <a:pt x="141" y="16"/>
                    <a:pt x="141" y="16"/>
                  </a:cubicBezTo>
                  <a:close/>
                  <a:moveTo>
                    <a:pt x="141" y="16"/>
                  </a:moveTo>
                  <a:cubicBezTo>
                    <a:pt x="141" y="16"/>
                    <a:pt x="141" y="16"/>
                    <a:pt x="141" y="16"/>
                  </a:cubicBezTo>
                  <a:cubicBezTo>
                    <a:pt x="141" y="16"/>
                    <a:pt x="141" y="16"/>
                    <a:pt x="141" y="16"/>
                  </a:cubicBezTo>
                  <a:cubicBezTo>
                    <a:pt x="142" y="17"/>
                    <a:pt x="142" y="17"/>
                    <a:pt x="142" y="17"/>
                  </a:cubicBezTo>
                  <a:cubicBezTo>
                    <a:pt x="142" y="16"/>
                    <a:pt x="142" y="16"/>
                    <a:pt x="142" y="16"/>
                  </a:cubicBezTo>
                  <a:cubicBezTo>
                    <a:pt x="141" y="16"/>
                    <a:pt x="141" y="16"/>
                    <a:pt x="141" y="16"/>
                  </a:cubicBezTo>
                  <a:close/>
                  <a:moveTo>
                    <a:pt x="142" y="19"/>
                  </a:moveTo>
                  <a:cubicBezTo>
                    <a:pt x="140" y="19"/>
                    <a:pt x="140" y="19"/>
                    <a:pt x="140" y="19"/>
                  </a:cubicBezTo>
                  <a:cubicBezTo>
                    <a:pt x="141" y="20"/>
                    <a:pt x="141" y="20"/>
                    <a:pt x="141" y="20"/>
                  </a:cubicBezTo>
                  <a:cubicBezTo>
                    <a:pt x="142" y="19"/>
                    <a:pt x="142" y="19"/>
                    <a:pt x="142" y="19"/>
                  </a:cubicBezTo>
                  <a:close/>
                  <a:moveTo>
                    <a:pt x="140" y="20"/>
                  </a:moveTo>
                  <a:cubicBezTo>
                    <a:pt x="141" y="21"/>
                    <a:pt x="141" y="21"/>
                    <a:pt x="141" y="21"/>
                  </a:cubicBezTo>
                  <a:cubicBezTo>
                    <a:pt x="141" y="22"/>
                    <a:pt x="141" y="22"/>
                    <a:pt x="141" y="22"/>
                  </a:cubicBezTo>
                  <a:cubicBezTo>
                    <a:pt x="141" y="22"/>
                    <a:pt x="141" y="22"/>
                    <a:pt x="141" y="22"/>
                  </a:cubicBezTo>
                  <a:cubicBezTo>
                    <a:pt x="140" y="20"/>
                    <a:pt x="140" y="20"/>
                    <a:pt x="140" y="20"/>
                  </a:cubicBezTo>
                  <a:close/>
                  <a:moveTo>
                    <a:pt x="133" y="66"/>
                  </a:moveTo>
                  <a:cubicBezTo>
                    <a:pt x="133" y="66"/>
                    <a:pt x="133" y="66"/>
                    <a:pt x="133" y="66"/>
                  </a:cubicBezTo>
                  <a:cubicBezTo>
                    <a:pt x="133" y="68"/>
                    <a:pt x="133" y="68"/>
                    <a:pt x="133" y="68"/>
                  </a:cubicBezTo>
                  <a:cubicBezTo>
                    <a:pt x="132" y="68"/>
                    <a:pt x="132" y="68"/>
                    <a:pt x="132" y="68"/>
                  </a:cubicBezTo>
                  <a:cubicBezTo>
                    <a:pt x="132" y="66"/>
                    <a:pt x="132" y="66"/>
                    <a:pt x="132" y="66"/>
                  </a:cubicBezTo>
                  <a:cubicBezTo>
                    <a:pt x="133" y="66"/>
                    <a:pt x="133" y="66"/>
                    <a:pt x="133" y="66"/>
                  </a:cubicBezTo>
                  <a:close/>
                  <a:moveTo>
                    <a:pt x="132" y="66"/>
                  </a:moveTo>
                  <a:cubicBezTo>
                    <a:pt x="132" y="68"/>
                    <a:pt x="132" y="68"/>
                    <a:pt x="132" y="68"/>
                  </a:cubicBezTo>
                  <a:cubicBezTo>
                    <a:pt x="132" y="69"/>
                    <a:pt x="132" y="69"/>
                    <a:pt x="132" y="69"/>
                  </a:cubicBezTo>
                  <a:cubicBezTo>
                    <a:pt x="131" y="70"/>
                    <a:pt x="131" y="70"/>
                    <a:pt x="131" y="70"/>
                  </a:cubicBezTo>
                  <a:cubicBezTo>
                    <a:pt x="130" y="69"/>
                    <a:pt x="130" y="69"/>
                    <a:pt x="130" y="69"/>
                  </a:cubicBezTo>
                  <a:cubicBezTo>
                    <a:pt x="130" y="67"/>
                    <a:pt x="130" y="67"/>
                    <a:pt x="130" y="67"/>
                  </a:cubicBezTo>
                  <a:cubicBezTo>
                    <a:pt x="131" y="66"/>
                    <a:pt x="131" y="66"/>
                    <a:pt x="131" y="66"/>
                  </a:cubicBezTo>
                  <a:cubicBezTo>
                    <a:pt x="132" y="65"/>
                    <a:pt x="132" y="65"/>
                    <a:pt x="132" y="65"/>
                  </a:cubicBezTo>
                  <a:cubicBezTo>
                    <a:pt x="132" y="66"/>
                    <a:pt x="132" y="66"/>
                    <a:pt x="132" y="66"/>
                  </a:cubicBezTo>
                  <a:close/>
                  <a:moveTo>
                    <a:pt x="89" y="46"/>
                  </a:moveTo>
                  <a:cubicBezTo>
                    <a:pt x="90" y="46"/>
                    <a:pt x="90" y="46"/>
                    <a:pt x="90" y="46"/>
                  </a:cubicBezTo>
                  <a:cubicBezTo>
                    <a:pt x="90" y="47"/>
                    <a:pt x="90" y="47"/>
                    <a:pt x="90" y="47"/>
                  </a:cubicBezTo>
                  <a:cubicBezTo>
                    <a:pt x="90" y="47"/>
                    <a:pt x="90" y="47"/>
                    <a:pt x="90" y="47"/>
                  </a:cubicBezTo>
                  <a:cubicBezTo>
                    <a:pt x="89" y="47"/>
                    <a:pt x="89" y="47"/>
                    <a:pt x="89" y="47"/>
                  </a:cubicBezTo>
                  <a:cubicBezTo>
                    <a:pt x="88" y="46"/>
                    <a:pt x="88" y="46"/>
                    <a:pt x="88" y="46"/>
                  </a:cubicBezTo>
                  <a:cubicBezTo>
                    <a:pt x="89" y="46"/>
                    <a:pt x="89" y="46"/>
                    <a:pt x="89" y="46"/>
                  </a:cubicBezTo>
                  <a:close/>
                  <a:moveTo>
                    <a:pt x="89" y="49"/>
                  </a:moveTo>
                  <a:cubicBezTo>
                    <a:pt x="91" y="49"/>
                    <a:pt x="91" y="49"/>
                    <a:pt x="91" y="49"/>
                  </a:cubicBezTo>
                  <a:cubicBezTo>
                    <a:pt x="91" y="50"/>
                    <a:pt x="91" y="50"/>
                    <a:pt x="91" y="50"/>
                  </a:cubicBezTo>
                  <a:cubicBezTo>
                    <a:pt x="92" y="50"/>
                    <a:pt x="92" y="50"/>
                    <a:pt x="92" y="50"/>
                  </a:cubicBezTo>
                  <a:cubicBezTo>
                    <a:pt x="92" y="50"/>
                    <a:pt x="92" y="50"/>
                    <a:pt x="92" y="50"/>
                  </a:cubicBezTo>
                  <a:cubicBezTo>
                    <a:pt x="90" y="50"/>
                    <a:pt x="90" y="50"/>
                    <a:pt x="90" y="50"/>
                  </a:cubicBezTo>
                  <a:cubicBezTo>
                    <a:pt x="90" y="50"/>
                    <a:pt x="90" y="50"/>
                    <a:pt x="90" y="50"/>
                  </a:cubicBezTo>
                  <a:cubicBezTo>
                    <a:pt x="89" y="49"/>
                    <a:pt x="89" y="49"/>
                    <a:pt x="89" y="49"/>
                  </a:cubicBezTo>
                  <a:cubicBezTo>
                    <a:pt x="89" y="49"/>
                    <a:pt x="89" y="49"/>
                    <a:pt x="89" y="49"/>
                  </a:cubicBezTo>
                  <a:close/>
                  <a:moveTo>
                    <a:pt x="90" y="51"/>
                  </a:moveTo>
                  <a:cubicBezTo>
                    <a:pt x="92" y="51"/>
                    <a:pt x="92" y="51"/>
                    <a:pt x="92" y="51"/>
                  </a:cubicBezTo>
                  <a:cubicBezTo>
                    <a:pt x="93" y="51"/>
                    <a:pt x="93" y="51"/>
                    <a:pt x="93" y="51"/>
                  </a:cubicBezTo>
                  <a:cubicBezTo>
                    <a:pt x="92" y="53"/>
                    <a:pt x="92" y="53"/>
                    <a:pt x="92" y="53"/>
                  </a:cubicBezTo>
                  <a:cubicBezTo>
                    <a:pt x="91" y="53"/>
                    <a:pt x="91" y="53"/>
                    <a:pt x="91" y="53"/>
                  </a:cubicBezTo>
                  <a:cubicBezTo>
                    <a:pt x="90" y="52"/>
                    <a:pt x="90" y="52"/>
                    <a:pt x="90" y="52"/>
                  </a:cubicBezTo>
                  <a:cubicBezTo>
                    <a:pt x="91" y="51"/>
                    <a:pt x="91" y="51"/>
                    <a:pt x="91" y="51"/>
                  </a:cubicBezTo>
                  <a:cubicBezTo>
                    <a:pt x="91" y="51"/>
                    <a:pt x="90" y="51"/>
                    <a:pt x="90" y="51"/>
                  </a:cubicBezTo>
                  <a:close/>
                  <a:moveTo>
                    <a:pt x="87" y="36"/>
                  </a:moveTo>
                  <a:cubicBezTo>
                    <a:pt x="88" y="34"/>
                    <a:pt x="88" y="34"/>
                    <a:pt x="88" y="34"/>
                  </a:cubicBezTo>
                  <a:cubicBezTo>
                    <a:pt x="90" y="32"/>
                    <a:pt x="90" y="32"/>
                    <a:pt x="90" y="32"/>
                  </a:cubicBezTo>
                  <a:cubicBezTo>
                    <a:pt x="91" y="31"/>
                    <a:pt x="91" y="31"/>
                    <a:pt x="91" y="31"/>
                  </a:cubicBezTo>
                  <a:cubicBezTo>
                    <a:pt x="92" y="31"/>
                    <a:pt x="92" y="31"/>
                    <a:pt x="92" y="31"/>
                  </a:cubicBezTo>
                  <a:cubicBezTo>
                    <a:pt x="93" y="33"/>
                    <a:pt x="93" y="33"/>
                    <a:pt x="93" y="33"/>
                  </a:cubicBezTo>
                  <a:cubicBezTo>
                    <a:pt x="95" y="34"/>
                    <a:pt x="95" y="34"/>
                    <a:pt x="95" y="34"/>
                  </a:cubicBezTo>
                  <a:cubicBezTo>
                    <a:pt x="95" y="35"/>
                    <a:pt x="95" y="35"/>
                    <a:pt x="95" y="35"/>
                  </a:cubicBezTo>
                  <a:cubicBezTo>
                    <a:pt x="96" y="36"/>
                    <a:pt x="96" y="36"/>
                    <a:pt x="96" y="36"/>
                  </a:cubicBezTo>
                  <a:cubicBezTo>
                    <a:pt x="97" y="37"/>
                    <a:pt x="97" y="37"/>
                    <a:pt x="97" y="37"/>
                  </a:cubicBezTo>
                  <a:cubicBezTo>
                    <a:pt x="98" y="37"/>
                    <a:pt x="98" y="37"/>
                    <a:pt x="98" y="37"/>
                  </a:cubicBezTo>
                  <a:cubicBezTo>
                    <a:pt x="100" y="37"/>
                    <a:pt x="100" y="37"/>
                    <a:pt x="100" y="37"/>
                  </a:cubicBezTo>
                  <a:cubicBezTo>
                    <a:pt x="100" y="36"/>
                    <a:pt x="100" y="36"/>
                    <a:pt x="100" y="36"/>
                  </a:cubicBezTo>
                  <a:cubicBezTo>
                    <a:pt x="101" y="36"/>
                    <a:pt x="101" y="36"/>
                    <a:pt x="101" y="36"/>
                  </a:cubicBezTo>
                  <a:cubicBezTo>
                    <a:pt x="102" y="36"/>
                    <a:pt x="102" y="36"/>
                    <a:pt x="102" y="36"/>
                  </a:cubicBezTo>
                  <a:cubicBezTo>
                    <a:pt x="106" y="36"/>
                    <a:pt x="106" y="36"/>
                    <a:pt x="106" y="36"/>
                  </a:cubicBezTo>
                  <a:cubicBezTo>
                    <a:pt x="109" y="35"/>
                    <a:pt x="109" y="35"/>
                    <a:pt x="109" y="35"/>
                  </a:cubicBezTo>
                  <a:cubicBezTo>
                    <a:pt x="110" y="34"/>
                    <a:pt x="110" y="34"/>
                    <a:pt x="110" y="34"/>
                  </a:cubicBezTo>
                  <a:cubicBezTo>
                    <a:pt x="113" y="34"/>
                    <a:pt x="113" y="34"/>
                    <a:pt x="113" y="34"/>
                  </a:cubicBezTo>
                  <a:cubicBezTo>
                    <a:pt x="115" y="34"/>
                    <a:pt x="115" y="34"/>
                    <a:pt x="115" y="34"/>
                  </a:cubicBezTo>
                  <a:cubicBezTo>
                    <a:pt x="115" y="35"/>
                    <a:pt x="115" y="35"/>
                    <a:pt x="115" y="35"/>
                  </a:cubicBezTo>
                  <a:cubicBezTo>
                    <a:pt x="117" y="35"/>
                    <a:pt x="117" y="35"/>
                    <a:pt x="117" y="35"/>
                  </a:cubicBezTo>
                  <a:cubicBezTo>
                    <a:pt x="119" y="34"/>
                    <a:pt x="119" y="34"/>
                    <a:pt x="119" y="34"/>
                  </a:cubicBezTo>
                  <a:cubicBezTo>
                    <a:pt x="122" y="33"/>
                    <a:pt x="122" y="33"/>
                    <a:pt x="122" y="33"/>
                  </a:cubicBezTo>
                  <a:cubicBezTo>
                    <a:pt x="122" y="32"/>
                    <a:pt x="122" y="32"/>
                    <a:pt x="122" y="32"/>
                  </a:cubicBezTo>
                  <a:cubicBezTo>
                    <a:pt x="125" y="29"/>
                    <a:pt x="125" y="29"/>
                    <a:pt x="125" y="29"/>
                  </a:cubicBezTo>
                  <a:cubicBezTo>
                    <a:pt x="126" y="26"/>
                    <a:pt x="126" y="26"/>
                    <a:pt x="126" y="26"/>
                  </a:cubicBezTo>
                  <a:cubicBezTo>
                    <a:pt x="128" y="23"/>
                    <a:pt x="128" y="23"/>
                    <a:pt x="128" y="23"/>
                  </a:cubicBezTo>
                  <a:cubicBezTo>
                    <a:pt x="129" y="18"/>
                    <a:pt x="129" y="18"/>
                    <a:pt x="129" y="18"/>
                  </a:cubicBezTo>
                  <a:cubicBezTo>
                    <a:pt x="129" y="17"/>
                    <a:pt x="129" y="17"/>
                    <a:pt x="129" y="17"/>
                  </a:cubicBezTo>
                  <a:cubicBezTo>
                    <a:pt x="130" y="16"/>
                    <a:pt x="130" y="16"/>
                    <a:pt x="130" y="16"/>
                  </a:cubicBezTo>
                  <a:cubicBezTo>
                    <a:pt x="130" y="15"/>
                    <a:pt x="130" y="15"/>
                    <a:pt x="130" y="15"/>
                  </a:cubicBezTo>
                  <a:cubicBezTo>
                    <a:pt x="131" y="14"/>
                    <a:pt x="131" y="14"/>
                    <a:pt x="131" y="14"/>
                  </a:cubicBezTo>
                  <a:cubicBezTo>
                    <a:pt x="132" y="14"/>
                    <a:pt x="132" y="14"/>
                    <a:pt x="132" y="14"/>
                  </a:cubicBezTo>
                  <a:cubicBezTo>
                    <a:pt x="134" y="14"/>
                    <a:pt x="134" y="14"/>
                    <a:pt x="134" y="14"/>
                  </a:cubicBezTo>
                  <a:cubicBezTo>
                    <a:pt x="137" y="14"/>
                    <a:pt x="137" y="14"/>
                    <a:pt x="137" y="14"/>
                  </a:cubicBezTo>
                  <a:cubicBezTo>
                    <a:pt x="137" y="15"/>
                    <a:pt x="137" y="15"/>
                    <a:pt x="137" y="15"/>
                  </a:cubicBezTo>
                  <a:cubicBezTo>
                    <a:pt x="139" y="15"/>
                    <a:pt x="139" y="15"/>
                    <a:pt x="139" y="15"/>
                  </a:cubicBezTo>
                  <a:cubicBezTo>
                    <a:pt x="140" y="15"/>
                    <a:pt x="140" y="15"/>
                    <a:pt x="140" y="15"/>
                  </a:cubicBezTo>
                  <a:cubicBezTo>
                    <a:pt x="140" y="15"/>
                    <a:pt x="140" y="15"/>
                    <a:pt x="140" y="15"/>
                  </a:cubicBezTo>
                  <a:cubicBezTo>
                    <a:pt x="140" y="15"/>
                    <a:pt x="140" y="15"/>
                    <a:pt x="140" y="15"/>
                  </a:cubicBezTo>
                  <a:cubicBezTo>
                    <a:pt x="140" y="16"/>
                    <a:pt x="140" y="16"/>
                    <a:pt x="140" y="16"/>
                  </a:cubicBezTo>
                  <a:cubicBezTo>
                    <a:pt x="139" y="17"/>
                    <a:pt x="139" y="17"/>
                    <a:pt x="139" y="17"/>
                  </a:cubicBezTo>
                  <a:cubicBezTo>
                    <a:pt x="141" y="17"/>
                    <a:pt x="141" y="17"/>
                    <a:pt x="141" y="17"/>
                  </a:cubicBezTo>
                  <a:cubicBezTo>
                    <a:pt x="142" y="19"/>
                    <a:pt x="142" y="19"/>
                    <a:pt x="142" y="19"/>
                  </a:cubicBezTo>
                  <a:cubicBezTo>
                    <a:pt x="141" y="19"/>
                    <a:pt x="141" y="19"/>
                    <a:pt x="141" y="19"/>
                  </a:cubicBezTo>
                  <a:cubicBezTo>
                    <a:pt x="139" y="19"/>
                    <a:pt x="139" y="19"/>
                    <a:pt x="139" y="19"/>
                  </a:cubicBezTo>
                  <a:cubicBezTo>
                    <a:pt x="139" y="19"/>
                    <a:pt x="139" y="19"/>
                    <a:pt x="139" y="19"/>
                  </a:cubicBezTo>
                  <a:cubicBezTo>
                    <a:pt x="140" y="20"/>
                    <a:pt x="140" y="20"/>
                    <a:pt x="140" y="20"/>
                  </a:cubicBezTo>
                  <a:cubicBezTo>
                    <a:pt x="140" y="21"/>
                    <a:pt x="140" y="21"/>
                    <a:pt x="140" y="21"/>
                  </a:cubicBezTo>
                  <a:cubicBezTo>
                    <a:pt x="140" y="21"/>
                    <a:pt x="140" y="21"/>
                    <a:pt x="140" y="21"/>
                  </a:cubicBezTo>
                  <a:cubicBezTo>
                    <a:pt x="140" y="21"/>
                    <a:pt x="140" y="21"/>
                    <a:pt x="140" y="21"/>
                  </a:cubicBezTo>
                  <a:cubicBezTo>
                    <a:pt x="139" y="22"/>
                    <a:pt x="139" y="22"/>
                    <a:pt x="139" y="22"/>
                  </a:cubicBezTo>
                  <a:cubicBezTo>
                    <a:pt x="140" y="23"/>
                    <a:pt x="140" y="23"/>
                    <a:pt x="140" y="23"/>
                  </a:cubicBezTo>
                  <a:cubicBezTo>
                    <a:pt x="141" y="25"/>
                    <a:pt x="141" y="25"/>
                    <a:pt x="141" y="25"/>
                  </a:cubicBezTo>
                  <a:cubicBezTo>
                    <a:pt x="143" y="27"/>
                    <a:pt x="143" y="27"/>
                    <a:pt x="143" y="27"/>
                  </a:cubicBezTo>
                  <a:cubicBezTo>
                    <a:pt x="144" y="28"/>
                    <a:pt x="144" y="28"/>
                    <a:pt x="144" y="28"/>
                  </a:cubicBezTo>
                  <a:cubicBezTo>
                    <a:pt x="143" y="29"/>
                    <a:pt x="143" y="29"/>
                    <a:pt x="143" y="29"/>
                  </a:cubicBezTo>
                  <a:cubicBezTo>
                    <a:pt x="141" y="29"/>
                    <a:pt x="141" y="29"/>
                    <a:pt x="141" y="29"/>
                  </a:cubicBezTo>
                  <a:cubicBezTo>
                    <a:pt x="141" y="30"/>
                    <a:pt x="141" y="30"/>
                    <a:pt x="141" y="30"/>
                  </a:cubicBezTo>
                  <a:cubicBezTo>
                    <a:pt x="142" y="30"/>
                    <a:pt x="142" y="30"/>
                    <a:pt x="142" y="30"/>
                  </a:cubicBezTo>
                  <a:cubicBezTo>
                    <a:pt x="142" y="32"/>
                    <a:pt x="142" y="32"/>
                    <a:pt x="142" y="32"/>
                  </a:cubicBezTo>
                  <a:cubicBezTo>
                    <a:pt x="143" y="32"/>
                    <a:pt x="143" y="32"/>
                    <a:pt x="143" y="32"/>
                  </a:cubicBezTo>
                  <a:cubicBezTo>
                    <a:pt x="146" y="35"/>
                    <a:pt x="146" y="35"/>
                    <a:pt x="146" y="35"/>
                  </a:cubicBezTo>
                  <a:cubicBezTo>
                    <a:pt x="147" y="35"/>
                    <a:pt x="147" y="35"/>
                    <a:pt x="147" y="35"/>
                  </a:cubicBezTo>
                  <a:cubicBezTo>
                    <a:pt x="148" y="36"/>
                    <a:pt x="148" y="36"/>
                    <a:pt x="148" y="36"/>
                  </a:cubicBezTo>
                  <a:cubicBezTo>
                    <a:pt x="148" y="36"/>
                    <a:pt x="148" y="36"/>
                    <a:pt x="148" y="36"/>
                  </a:cubicBezTo>
                  <a:cubicBezTo>
                    <a:pt x="149" y="37"/>
                    <a:pt x="149" y="37"/>
                    <a:pt x="149" y="37"/>
                  </a:cubicBezTo>
                  <a:cubicBezTo>
                    <a:pt x="149" y="38"/>
                    <a:pt x="149" y="38"/>
                    <a:pt x="149" y="38"/>
                  </a:cubicBezTo>
                  <a:cubicBezTo>
                    <a:pt x="148" y="38"/>
                    <a:pt x="148" y="38"/>
                    <a:pt x="148" y="38"/>
                  </a:cubicBezTo>
                  <a:cubicBezTo>
                    <a:pt x="147" y="38"/>
                    <a:pt x="147" y="38"/>
                    <a:pt x="147" y="38"/>
                  </a:cubicBezTo>
                  <a:cubicBezTo>
                    <a:pt x="146" y="39"/>
                    <a:pt x="146" y="39"/>
                    <a:pt x="146" y="39"/>
                  </a:cubicBezTo>
                  <a:cubicBezTo>
                    <a:pt x="145" y="38"/>
                    <a:pt x="145" y="38"/>
                    <a:pt x="145" y="38"/>
                  </a:cubicBezTo>
                  <a:cubicBezTo>
                    <a:pt x="143" y="36"/>
                    <a:pt x="143" y="36"/>
                    <a:pt x="143" y="36"/>
                  </a:cubicBezTo>
                  <a:cubicBezTo>
                    <a:pt x="143" y="38"/>
                    <a:pt x="143" y="38"/>
                    <a:pt x="143" y="38"/>
                  </a:cubicBezTo>
                  <a:cubicBezTo>
                    <a:pt x="143" y="39"/>
                    <a:pt x="143" y="39"/>
                    <a:pt x="143" y="39"/>
                  </a:cubicBezTo>
                  <a:cubicBezTo>
                    <a:pt x="142" y="38"/>
                    <a:pt x="142" y="38"/>
                    <a:pt x="142" y="38"/>
                  </a:cubicBezTo>
                  <a:cubicBezTo>
                    <a:pt x="141" y="39"/>
                    <a:pt x="141" y="39"/>
                    <a:pt x="141" y="39"/>
                  </a:cubicBezTo>
                  <a:cubicBezTo>
                    <a:pt x="141" y="40"/>
                    <a:pt x="141" y="40"/>
                    <a:pt x="141" y="40"/>
                  </a:cubicBezTo>
                  <a:cubicBezTo>
                    <a:pt x="140" y="41"/>
                    <a:pt x="140" y="41"/>
                    <a:pt x="140" y="41"/>
                  </a:cubicBezTo>
                  <a:cubicBezTo>
                    <a:pt x="140" y="43"/>
                    <a:pt x="140" y="43"/>
                    <a:pt x="140" y="43"/>
                  </a:cubicBezTo>
                  <a:cubicBezTo>
                    <a:pt x="139" y="44"/>
                    <a:pt x="139" y="44"/>
                    <a:pt x="139" y="44"/>
                  </a:cubicBezTo>
                  <a:cubicBezTo>
                    <a:pt x="139" y="46"/>
                    <a:pt x="139" y="46"/>
                    <a:pt x="139" y="46"/>
                  </a:cubicBezTo>
                  <a:cubicBezTo>
                    <a:pt x="137" y="48"/>
                    <a:pt x="137" y="48"/>
                    <a:pt x="137" y="48"/>
                  </a:cubicBezTo>
                  <a:cubicBezTo>
                    <a:pt x="138" y="49"/>
                    <a:pt x="138" y="49"/>
                    <a:pt x="138" y="49"/>
                  </a:cubicBezTo>
                  <a:cubicBezTo>
                    <a:pt x="137" y="50"/>
                    <a:pt x="137" y="50"/>
                    <a:pt x="137" y="50"/>
                  </a:cubicBezTo>
                  <a:cubicBezTo>
                    <a:pt x="136" y="51"/>
                    <a:pt x="136" y="51"/>
                    <a:pt x="136" y="51"/>
                  </a:cubicBezTo>
                  <a:cubicBezTo>
                    <a:pt x="136" y="50"/>
                    <a:pt x="136" y="50"/>
                    <a:pt x="136" y="50"/>
                  </a:cubicBezTo>
                  <a:cubicBezTo>
                    <a:pt x="135" y="50"/>
                    <a:pt x="135" y="50"/>
                    <a:pt x="135" y="50"/>
                  </a:cubicBezTo>
                  <a:cubicBezTo>
                    <a:pt x="135" y="51"/>
                    <a:pt x="135" y="51"/>
                    <a:pt x="135" y="51"/>
                  </a:cubicBezTo>
                  <a:cubicBezTo>
                    <a:pt x="135" y="52"/>
                    <a:pt x="135" y="52"/>
                    <a:pt x="135" y="52"/>
                  </a:cubicBezTo>
                  <a:cubicBezTo>
                    <a:pt x="134" y="53"/>
                    <a:pt x="134" y="53"/>
                    <a:pt x="134" y="53"/>
                  </a:cubicBezTo>
                  <a:cubicBezTo>
                    <a:pt x="134" y="54"/>
                    <a:pt x="134" y="54"/>
                    <a:pt x="134" y="54"/>
                  </a:cubicBezTo>
                  <a:cubicBezTo>
                    <a:pt x="133" y="55"/>
                    <a:pt x="133" y="55"/>
                    <a:pt x="133" y="55"/>
                  </a:cubicBezTo>
                  <a:cubicBezTo>
                    <a:pt x="132" y="55"/>
                    <a:pt x="132" y="55"/>
                    <a:pt x="132" y="55"/>
                  </a:cubicBezTo>
                  <a:cubicBezTo>
                    <a:pt x="132" y="55"/>
                    <a:pt x="132" y="55"/>
                    <a:pt x="132" y="55"/>
                  </a:cubicBezTo>
                  <a:cubicBezTo>
                    <a:pt x="132" y="56"/>
                    <a:pt x="132" y="56"/>
                    <a:pt x="132" y="56"/>
                  </a:cubicBezTo>
                  <a:cubicBezTo>
                    <a:pt x="133" y="56"/>
                    <a:pt x="133" y="56"/>
                    <a:pt x="133" y="56"/>
                  </a:cubicBezTo>
                  <a:cubicBezTo>
                    <a:pt x="133" y="56"/>
                    <a:pt x="133" y="56"/>
                    <a:pt x="133" y="56"/>
                  </a:cubicBezTo>
                  <a:cubicBezTo>
                    <a:pt x="133" y="57"/>
                    <a:pt x="133" y="57"/>
                    <a:pt x="133" y="57"/>
                  </a:cubicBezTo>
                  <a:cubicBezTo>
                    <a:pt x="132" y="58"/>
                    <a:pt x="132" y="58"/>
                    <a:pt x="132" y="58"/>
                  </a:cubicBezTo>
                  <a:cubicBezTo>
                    <a:pt x="133" y="58"/>
                    <a:pt x="133" y="58"/>
                    <a:pt x="133" y="58"/>
                  </a:cubicBezTo>
                  <a:cubicBezTo>
                    <a:pt x="134" y="58"/>
                    <a:pt x="134" y="58"/>
                    <a:pt x="134" y="58"/>
                  </a:cubicBezTo>
                  <a:cubicBezTo>
                    <a:pt x="134" y="59"/>
                    <a:pt x="134" y="59"/>
                    <a:pt x="134" y="59"/>
                  </a:cubicBezTo>
                  <a:cubicBezTo>
                    <a:pt x="133" y="60"/>
                    <a:pt x="133" y="60"/>
                    <a:pt x="133" y="60"/>
                  </a:cubicBezTo>
                  <a:cubicBezTo>
                    <a:pt x="132" y="60"/>
                    <a:pt x="132" y="60"/>
                    <a:pt x="132" y="60"/>
                  </a:cubicBezTo>
                  <a:cubicBezTo>
                    <a:pt x="132" y="59"/>
                    <a:pt x="132" y="59"/>
                    <a:pt x="132" y="59"/>
                  </a:cubicBezTo>
                  <a:cubicBezTo>
                    <a:pt x="132" y="60"/>
                    <a:pt x="132" y="60"/>
                    <a:pt x="132" y="60"/>
                  </a:cubicBezTo>
                  <a:cubicBezTo>
                    <a:pt x="133" y="60"/>
                    <a:pt x="133" y="60"/>
                    <a:pt x="133" y="60"/>
                  </a:cubicBezTo>
                  <a:cubicBezTo>
                    <a:pt x="133" y="61"/>
                    <a:pt x="133" y="61"/>
                    <a:pt x="133" y="61"/>
                  </a:cubicBezTo>
                  <a:cubicBezTo>
                    <a:pt x="132" y="63"/>
                    <a:pt x="132" y="63"/>
                    <a:pt x="132" y="63"/>
                  </a:cubicBezTo>
                  <a:cubicBezTo>
                    <a:pt x="131" y="63"/>
                    <a:pt x="131" y="63"/>
                    <a:pt x="131" y="63"/>
                  </a:cubicBezTo>
                  <a:cubicBezTo>
                    <a:pt x="131" y="62"/>
                    <a:pt x="131" y="62"/>
                    <a:pt x="131" y="62"/>
                  </a:cubicBezTo>
                  <a:cubicBezTo>
                    <a:pt x="131" y="64"/>
                    <a:pt x="131" y="64"/>
                    <a:pt x="131" y="64"/>
                  </a:cubicBezTo>
                  <a:cubicBezTo>
                    <a:pt x="131" y="65"/>
                    <a:pt x="131" y="65"/>
                    <a:pt x="131" y="65"/>
                  </a:cubicBezTo>
                  <a:cubicBezTo>
                    <a:pt x="130" y="67"/>
                    <a:pt x="130" y="67"/>
                    <a:pt x="130" y="67"/>
                  </a:cubicBezTo>
                  <a:cubicBezTo>
                    <a:pt x="127" y="69"/>
                    <a:pt x="127" y="69"/>
                    <a:pt x="127" y="69"/>
                  </a:cubicBezTo>
                  <a:cubicBezTo>
                    <a:pt x="126" y="69"/>
                    <a:pt x="126" y="69"/>
                    <a:pt x="126" y="69"/>
                  </a:cubicBezTo>
                  <a:cubicBezTo>
                    <a:pt x="123" y="70"/>
                    <a:pt x="123" y="70"/>
                    <a:pt x="123" y="70"/>
                  </a:cubicBezTo>
                  <a:cubicBezTo>
                    <a:pt x="122" y="70"/>
                    <a:pt x="122" y="70"/>
                    <a:pt x="122" y="70"/>
                  </a:cubicBezTo>
                  <a:cubicBezTo>
                    <a:pt x="121" y="69"/>
                    <a:pt x="121" y="69"/>
                    <a:pt x="121" y="69"/>
                  </a:cubicBezTo>
                  <a:cubicBezTo>
                    <a:pt x="122" y="68"/>
                    <a:pt x="122" y="68"/>
                    <a:pt x="122" y="68"/>
                  </a:cubicBezTo>
                  <a:cubicBezTo>
                    <a:pt x="121" y="67"/>
                    <a:pt x="121" y="67"/>
                    <a:pt x="121" y="67"/>
                  </a:cubicBezTo>
                  <a:cubicBezTo>
                    <a:pt x="121" y="66"/>
                    <a:pt x="121" y="66"/>
                    <a:pt x="121" y="66"/>
                  </a:cubicBezTo>
                  <a:cubicBezTo>
                    <a:pt x="120" y="66"/>
                    <a:pt x="120" y="66"/>
                    <a:pt x="120" y="66"/>
                  </a:cubicBezTo>
                  <a:cubicBezTo>
                    <a:pt x="120" y="66"/>
                    <a:pt x="120" y="66"/>
                    <a:pt x="120" y="66"/>
                  </a:cubicBezTo>
                  <a:cubicBezTo>
                    <a:pt x="119" y="66"/>
                    <a:pt x="119" y="66"/>
                    <a:pt x="119" y="66"/>
                  </a:cubicBezTo>
                  <a:cubicBezTo>
                    <a:pt x="118" y="66"/>
                    <a:pt x="118" y="66"/>
                    <a:pt x="118" y="66"/>
                  </a:cubicBezTo>
                  <a:cubicBezTo>
                    <a:pt x="117" y="65"/>
                    <a:pt x="117" y="65"/>
                    <a:pt x="117" y="65"/>
                  </a:cubicBezTo>
                  <a:cubicBezTo>
                    <a:pt x="117" y="66"/>
                    <a:pt x="117" y="66"/>
                    <a:pt x="117" y="66"/>
                  </a:cubicBezTo>
                  <a:cubicBezTo>
                    <a:pt x="117" y="66"/>
                    <a:pt x="117" y="66"/>
                    <a:pt x="117" y="66"/>
                  </a:cubicBezTo>
                  <a:cubicBezTo>
                    <a:pt x="116" y="66"/>
                    <a:pt x="116" y="66"/>
                    <a:pt x="116" y="66"/>
                  </a:cubicBezTo>
                  <a:cubicBezTo>
                    <a:pt x="116" y="65"/>
                    <a:pt x="116" y="65"/>
                    <a:pt x="116" y="65"/>
                  </a:cubicBezTo>
                  <a:cubicBezTo>
                    <a:pt x="116" y="64"/>
                    <a:pt x="116" y="64"/>
                    <a:pt x="116" y="64"/>
                  </a:cubicBezTo>
                  <a:cubicBezTo>
                    <a:pt x="115" y="64"/>
                    <a:pt x="115" y="64"/>
                    <a:pt x="115" y="64"/>
                  </a:cubicBezTo>
                  <a:cubicBezTo>
                    <a:pt x="114" y="64"/>
                    <a:pt x="114" y="64"/>
                    <a:pt x="114" y="64"/>
                  </a:cubicBezTo>
                  <a:cubicBezTo>
                    <a:pt x="113" y="64"/>
                    <a:pt x="113" y="64"/>
                    <a:pt x="113" y="64"/>
                  </a:cubicBezTo>
                  <a:cubicBezTo>
                    <a:pt x="113" y="64"/>
                    <a:pt x="113" y="64"/>
                    <a:pt x="113" y="64"/>
                  </a:cubicBezTo>
                  <a:cubicBezTo>
                    <a:pt x="112" y="65"/>
                    <a:pt x="112" y="65"/>
                    <a:pt x="112" y="65"/>
                  </a:cubicBezTo>
                  <a:cubicBezTo>
                    <a:pt x="110" y="65"/>
                    <a:pt x="110" y="65"/>
                    <a:pt x="110" y="65"/>
                  </a:cubicBezTo>
                  <a:cubicBezTo>
                    <a:pt x="110" y="66"/>
                    <a:pt x="110" y="66"/>
                    <a:pt x="110" y="66"/>
                  </a:cubicBezTo>
                  <a:cubicBezTo>
                    <a:pt x="109" y="66"/>
                    <a:pt x="109" y="66"/>
                    <a:pt x="109" y="66"/>
                  </a:cubicBezTo>
                  <a:cubicBezTo>
                    <a:pt x="108" y="65"/>
                    <a:pt x="108" y="65"/>
                    <a:pt x="108" y="65"/>
                  </a:cubicBezTo>
                  <a:cubicBezTo>
                    <a:pt x="107" y="65"/>
                    <a:pt x="107" y="65"/>
                    <a:pt x="107" y="65"/>
                  </a:cubicBezTo>
                  <a:cubicBezTo>
                    <a:pt x="106" y="67"/>
                    <a:pt x="106" y="67"/>
                    <a:pt x="106" y="67"/>
                  </a:cubicBezTo>
                  <a:cubicBezTo>
                    <a:pt x="105" y="67"/>
                    <a:pt x="105" y="67"/>
                    <a:pt x="105" y="67"/>
                  </a:cubicBezTo>
                  <a:cubicBezTo>
                    <a:pt x="105" y="66"/>
                    <a:pt x="105" y="66"/>
                    <a:pt x="105" y="66"/>
                  </a:cubicBezTo>
                  <a:cubicBezTo>
                    <a:pt x="105" y="64"/>
                    <a:pt x="105" y="64"/>
                    <a:pt x="105" y="64"/>
                  </a:cubicBezTo>
                  <a:cubicBezTo>
                    <a:pt x="105" y="62"/>
                    <a:pt x="105" y="62"/>
                    <a:pt x="105" y="62"/>
                  </a:cubicBezTo>
                  <a:cubicBezTo>
                    <a:pt x="105" y="61"/>
                    <a:pt x="105" y="61"/>
                    <a:pt x="105" y="61"/>
                  </a:cubicBezTo>
                  <a:cubicBezTo>
                    <a:pt x="104" y="61"/>
                    <a:pt x="104" y="61"/>
                    <a:pt x="104" y="61"/>
                  </a:cubicBezTo>
                  <a:cubicBezTo>
                    <a:pt x="105" y="61"/>
                    <a:pt x="105" y="61"/>
                    <a:pt x="105" y="61"/>
                  </a:cubicBezTo>
                  <a:cubicBezTo>
                    <a:pt x="104" y="62"/>
                    <a:pt x="104" y="62"/>
                    <a:pt x="104" y="62"/>
                  </a:cubicBezTo>
                  <a:cubicBezTo>
                    <a:pt x="103" y="63"/>
                    <a:pt x="103" y="63"/>
                    <a:pt x="103" y="63"/>
                  </a:cubicBezTo>
                  <a:cubicBezTo>
                    <a:pt x="102" y="62"/>
                    <a:pt x="102" y="62"/>
                    <a:pt x="102" y="62"/>
                  </a:cubicBezTo>
                  <a:cubicBezTo>
                    <a:pt x="101" y="63"/>
                    <a:pt x="101" y="63"/>
                    <a:pt x="101" y="63"/>
                  </a:cubicBezTo>
                  <a:cubicBezTo>
                    <a:pt x="100" y="63"/>
                    <a:pt x="100" y="63"/>
                    <a:pt x="100" y="63"/>
                  </a:cubicBezTo>
                  <a:cubicBezTo>
                    <a:pt x="99" y="63"/>
                    <a:pt x="99" y="63"/>
                    <a:pt x="99" y="63"/>
                  </a:cubicBezTo>
                  <a:cubicBezTo>
                    <a:pt x="97" y="63"/>
                    <a:pt x="97" y="63"/>
                    <a:pt x="97" y="63"/>
                  </a:cubicBezTo>
                  <a:cubicBezTo>
                    <a:pt x="97" y="62"/>
                    <a:pt x="97" y="62"/>
                    <a:pt x="97" y="62"/>
                  </a:cubicBezTo>
                  <a:cubicBezTo>
                    <a:pt x="96" y="63"/>
                    <a:pt x="96" y="63"/>
                    <a:pt x="96" y="63"/>
                  </a:cubicBezTo>
                  <a:cubicBezTo>
                    <a:pt x="95" y="63"/>
                    <a:pt x="95" y="63"/>
                    <a:pt x="95" y="63"/>
                  </a:cubicBezTo>
                  <a:cubicBezTo>
                    <a:pt x="95" y="61"/>
                    <a:pt x="95" y="61"/>
                    <a:pt x="95" y="61"/>
                  </a:cubicBezTo>
                  <a:cubicBezTo>
                    <a:pt x="95" y="60"/>
                    <a:pt x="95" y="60"/>
                    <a:pt x="95" y="60"/>
                  </a:cubicBezTo>
                  <a:cubicBezTo>
                    <a:pt x="94" y="57"/>
                    <a:pt x="94" y="57"/>
                    <a:pt x="94" y="57"/>
                  </a:cubicBezTo>
                  <a:cubicBezTo>
                    <a:pt x="93" y="56"/>
                    <a:pt x="93" y="56"/>
                    <a:pt x="93" y="56"/>
                  </a:cubicBezTo>
                  <a:cubicBezTo>
                    <a:pt x="93" y="55"/>
                    <a:pt x="93" y="55"/>
                    <a:pt x="93" y="55"/>
                  </a:cubicBezTo>
                  <a:cubicBezTo>
                    <a:pt x="94" y="55"/>
                    <a:pt x="94" y="55"/>
                    <a:pt x="94" y="55"/>
                  </a:cubicBezTo>
                  <a:cubicBezTo>
                    <a:pt x="94" y="53"/>
                    <a:pt x="94" y="53"/>
                    <a:pt x="94" y="53"/>
                  </a:cubicBezTo>
                  <a:cubicBezTo>
                    <a:pt x="94" y="52"/>
                    <a:pt x="94" y="52"/>
                    <a:pt x="94" y="52"/>
                  </a:cubicBezTo>
                  <a:cubicBezTo>
                    <a:pt x="94" y="51"/>
                    <a:pt x="94" y="51"/>
                    <a:pt x="94" y="51"/>
                  </a:cubicBezTo>
                  <a:cubicBezTo>
                    <a:pt x="92" y="49"/>
                    <a:pt x="92" y="49"/>
                    <a:pt x="92" y="49"/>
                  </a:cubicBezTo>
                  <a:cubicBezTo>
                    <a:pt x="90" y="48"/>
                    <a:pt x="90" y="48"/>
                    <a:pt x="90" y="48"/>
                  </a:cubicBezTo>
                  <a:cubicBezTo>
                    <a:pt x="89" y="48"/>
                    <a:pt x="89" y="48"/>
                    <a:pt x="89" y="48"/>
                  </a:cubicBezTo>
                  <a:cubicBezTo>
                    <a:pt x="89" y="48"/>
                    <a:pt x="89" y="48"/>
                    <a:pt x="89" y="48"/>
                  </a:cubicBezTo>
                  <a:cubicBezTo>
                    <a:pt x="90" y="47"/>
                    <a:pt x="90" y="47"/>
                    <a:pt x="90" y="47"/>
                  </a:cubicBezTo>
                  <a:cubicBezTo>
                    <a:pt x="91" y="47"/>
                    <a:pt x="91" y="47"/>
                    <a:pt x="91" y="47"/>
                  </a:cubicBezTo>
                  <a:cubicBezTo>
                    <a:pt x="93" y="46"/>
                    <a:pt x="93" y="46"/>
                    <a:pt x="93" y="46"/>
                  </a:cubicBezTo>
                  <a:cubicBezTo>
                    <a:pt x="95" y="45"/>
                    <a:pt x="95" y="45"/>
                    <a:pt x="95" y="45"/>
                  </a:cubicBezTo>
                  <a:cubicBezTo>
                    <a:pt x="96" y="45"/>
                    <a:pt x="96" y="45"/>
                    <a:pt x="96" y="45"/>
                  </a:cubicBezTo>
                  <a:cubicBezTo>
                    <a:pt x="95" y="45"/>
                    <a:pt x="95" y="45"/>
                    <a:pt x="95" y="45"/>
                  </a:cubicBezTo>
                  <a:cubicBezTo>
                    <a:pt x="93" y="46"/>
                    <a:pt x="93" y="46"/>
                    <a:pt x="93" y="46"/>
                  </a:cubicBezTo>
                  <a:cubicBezTo>
                    <a:pt x="91" y="46"/>
                    <a:pt x="91" y="46"/>
                    <a:pt x="91" y="46"/>
                  </a:cubicBezTo>
                  <a:cubicBezTo>
                    <a:pt x="90" y="46"/>
                    <a:pt x="90" y="46"/>
                    <a:pt x="90" y="46"/>
                  </a:cubicBezTo>
                  <a:cubicBezTo>
                    <a:pt x="89" y="46"/>
                    <a:pt x="89" y="46"/>
                    <a:pt x="89" y="46"/>
                  </a:cubicBezTo>
                  <a:cubicBezTo>
                    <a:pt x="88" y="44"/>
                    <a:pt x="88" y="44"/>
                    <a:pt x="88" y="44"/>
                  </a:cubicBezTo>
                  <a:cubicBezTo>
                    <a:pt x="89" y="44"/>
                    <a:pt x="89" y="44"/>
                    <a:pt x="89" y="44"/>
                  </a:cubicBezTo>
                  <a:cubicBezTo>
                    <a:pt x="89" y="44"/>
                    <a:pt x="89" y="44"/>
                    <a:pt x="89" y="44"/>
                  </a:cubicBezTo>
                  <a:cubicBezTo>
                    <a:pt x="89" y="43"/>
                    <a:pt x="89" y="43"/>
                    <a:pt x="89" y="43"/>
                  </a:cubicBezTo>
                  <a:cubicBezTo>
                    <a:pt x="87" y="41"/>
                    <a:pt x="87" y="41"/>
                    <a:pt x="87" y="41"/>
                  </a:cubicBezTo>
                  <a:cubicBezTo>
                    <a:pt x="87" y="39"/>
                    <a:pt x="87" y="39"/>
                    <a:pt x="87" y="39"/>
                  </a:cubicBezTo>
                  <a:cubicBezTo>
                    <a:pt x="88" y="38"/>
                    <a:pt x="88" y="38"/>
                    <a:pt x="88" y="38"/>
                  </a:cubicBezTo>
                  <a:cubicBezTo>
                    <a:pt x="88" y="37"/>
                    <a:pt x="88" y="37"/>
                    <a:pt x="88" y="37"/>
                  </a:cubicBezTo>
                  <a:cubicBezTo>
                    <a:pt x="87" y="36"/>
                    <a:pt x="87" y="36"/>
                    <a:pt x="87" y="36"/>
                  </a:cubicBezTo>
                  <a:cubicBezTo>
                    <a:pt x="87" y="36"/>
                    <a:pt x="87" y="36"/>
                    <a:pt x="87" y="36"/>
                  </a:cubicBezTo>
                  <a:close/>
                  <a:moveTo>
                    <a:pt x="250" y="49"/>
                  </a:moveTo>
                  <a:cubicBezTo>
                    <a:pt x="249" y="49"/>
                    <a:pt x="249" y="49"/>
                    <a:pt x="249" y="49"/>
                  </a:cubicBezTo>
                  <a:cubicBezTo>
                    <a:pt x="250" y="50"/>
                    <a:pt x="250" y="50"/>
                    <a:pt x="250" y="50"/>
                  </a:cubicBezTo>
                  <a:cubicBezTo>
                    <a:pt x="251" y="50"/>
                    <a:pt x="251" y="50"/>
                    <a:pt x="251" y="50"/>
                  </a:cubicBezTo>
                  <a:cubicBezTo>
                    <a:pt x="250" y="49"/>
                    <a:pt x="250" y="49"/>
                    <a:pt x="250" y="49"/>
                  </a:cubicBezTo>
                  <a:close/>
                  <a:moveTo>
                    <a:pt x="253" y="53"/>
                  </a:moveTo>
                  <a:cubicBezTo>
                    <a:pt x="251" y="53"/>
                    <a:pt x="251" y="53"/>
                    <a:pt x="251" y="53"/>
                  </a:cubicBezTo>
                  <a:cubicBezTo>
                    <a:pt x="252" y="53"/>
                    <a:pt x="252" y="53"/>
                    <a:pt x="252" y="53"/>
                  </a:cubicBezTo>
                  <a:cubicBezTo>
                    <a:pt x="253" y="53"/>
                    <a:pt x="253" y="53"/>
                    <a:pt x="253" y="53"/>
                  </a:cubicBezTo>
                  <a:close/>
                  <a:moveTo>
                    <a:pt x="254" y="54"/>
                  </a:moveTo>
                  <a:cubicBezTo>
                    <a:pt x="254" y="53"/>
                    <a:pt x="254" y="54"/>
                    <a:pt x="254" y="54"/>
                  </a:cubicBezTo>
                  <a:cubicBezTo>
                    <a:pt x="256" y="55"/>
                    <a:pt x="256" y="55"/>
                    <a:pt x="256" y="55"/>
                  </a:cubicBezTo>
                  <a:cubicBezTo>
                    <a:pt x="259" y="55"/>
                    <a:pt x="259" y="55"/>
                    <a:pt x="259" y="55"/>
                  </a:cubicBezTo>
                  <a:cubicBezTo>
                    <a:pt x="262" y="55"/>
                    <a:pt x="262" y="55"/>
                    <a:pt x="262" y="55"/>
                  </a:cubicBezTo>
                  <a:cubicBezTo>
                    <a:pt x="262" y="54"/>
                    <a:pt x="262" y="54"/>
                    <a:pt x="262" y="54"/>
                  </a:cubicBezTo>
                  <a:cubicBezTo>
                    <a:pt x="260" y="54"/>
                    <a:pt x="260" y="54"/>
                    <a:pt x="260" y="54"/>
                  </a:cubicBezTo>
                  <a:cubicBezTo>
                    <a:pt x="259" y="54"/>
                    <a:pt x="259" y="54"/>
                    <a:pt x="259" y="54"/>
                  </a:cubicBezTo>
                  <a:cubicBezTo>
                    <a:pt x="257" y="54"/>
                    <a:pt x="257" y="54"/>
                    <a:pt x="257" y="54"/>
                  </a:cubicBezTo>
                  <a:cubicBezTo>
                    <a:pt x="256" y="54"/>
                    <a:pt x="256" y="54"/>
                    <a:pt x="256" y="54"/>
                  </a:cubicBezTo>
                  <a:cubicBezTo>
                    <a:pt x="254" y="54"/>
                    <a:pt x="254" y="54"/>
                    <a:pt x="254" y="54"/>
                  </a:cubicBezTo>
                  <a:close/>
                  <a:moveTo>
                    <a:pt x="254" y="48"/>
                  </a:moveTo>
                  <a:cubicBezTo>
                    <a:pt x="255" y="49"/>
                    <a:pt x="255" y="49"/>
                    <a:pt x="255" y="49"/>
                  </a:cubicBezTo>
                  <a:cubicBezTo>
                    <a:pt x="255" y="48"/>
                    <a:pt x="255" y="48"/>
                    <a:pt x="255" y="48"/>
                  </a:cubicBezTo>
                  <a:cubicBezTo>
                    <a:pt x="255" y="48"/>
                    <a:pt x="255" y="48"/>
                    <a:pt x="255" y="48"/>
                  </a:cubicBezTo>
                  <a:cubicBezTo>
                    <a:pt x="256" y="49"/>
                    <a:pt x="256" y="49"/>
                    <a:pt x="256" y="49"/>
                  </a:cubicBezTo>
                  <a:cubicBezTo>
                    <a:pt x="256" y="50"/>
                    <a:pt x="256" y="50"/>
                    <a:pt x="256" y="50"/>
                  </a:cubicBezTo>
                  <a:cubicBezTo>
                    <a:pt x="257" y="50"/>
                    <a:pt x="257" y="50"/>
                    <a:pt x="257" y="50"/>
                  </a:cubicBezTo>
                  <a:cubicBezTo>
                    <a:pt x="258" y="50"/>
                    <a:pt x="258" y="50"/>
                    <a:pt x="258" y="50"/>
                  </a:cubicBezTo>
                  <a:cubicBezTo>
                    <a:pt x="258" y="51"/>
                    <a:pt x="258" y="51"/>
                    <a:pt x="258" y="51"/>
                  </a:cubicBezTo>
                  <a:cubicBezTo>
                    <a:pt x="260" y="50"/>
                    <a:pt x="260" y="50"/>
                    <a:pt x="260" y="50"/>
                  </a:cubicBezTo>
                  <a:cubicBezTo>
                    <a:pt x="259" y="50"/>
                    <a:pt x="259" y="50"/>
                    <a:pt x="259" y="50"/>
                  </a:cubicBezTo>
                  <a:cubicBezTo>
                    <a:pt x="258" y="49"/>
                    <a:pt x="258" y="49"/>
                    <a:pt x="258" y="49"/>
                  </a:cubicBezTo>
                  <a:cubicBezTo>
                    <a:pt x="257" y="48"/>
                    <a:pt x="257" y="48"/>
                    <a:pt x="257" y="48"/>
                  </a:cubicBezTo>
                  <a:cubicBezTo>
                    <a:pt x="256" y="47"/>
                    <a:pt x="256" y="47"/>
                    <a:pt x="256" y="47"/>
                  </a:cubicBezTo>
                  <a:cubicBezTo>
                    <a:pt x="255" y="47"/>
                    <a:pt x="255" y="47"/>
                    <a:pt x="255" y="47"/>
                  </a:cubicBezTo>
                  <a:cubicBezTo>
                    <a:pt x="254" y="47"/>
                    <a:pt x="254" y="47"/>
                    <a:pt x="254" y="47"/>
                  </a:cubicBezTo>
                  <a:cubicBezTo>
                    <a:pt x="254" y="48"/>
                    <a:pt x="254" y="48"/>
                    <a:pt x="254" y="48"/>
                  </a:cubicBezTo>
                  <a:close/>
                  <a:moveTo>
                    <a:pt x="236" y="79"/>
                  </a:moveTo>
                  <a:cubicBezTo>
                    <a:pt x="236" y="80"/>
                    <a:pt x="236" y="80"/>
                    <a:pt x="236" y="80"/>
                  </a:cubicBezTo>
                  <a:cubicBezTo>
                    <a:pt x="236" y="81"/>
                    <a:pt x="236" y="81"/>
                    <a:pt x="236" y="81"/>
                  </a:cubicBezTo>
                  <a:cubicBezTo>
                    <a:pt x="236" y="82"/>
                    <a:pt x="236" y="82"/>
                    <a:pt x="236" y="82"/>
                  </a:cubicBezTo>
                  <a:cubicBezTo>
                    <a:pt x="236" y="80"/>
                    <a:pt x="236" y="80"/>
                    <a:pt x="236" y="80"/>
                  </a:cubicBezTo>
                  <a:cubicBezTo>
                    <a:pt x="236" y="79"/>
                    <a:pt x="236" y="79"/>
                    <a:pt x="236" y="79"/>
                  </a:cubicBezTo>
                  <a:close/>
                  <a:moveTo>
                    <a:pt x="239" y="78"/>
                  </a:moveTo>
                  <a:cubicBezTo>
                    <a:pt x="238" y="78"/>
                    <a:pt x="238" y="78"/>
                    <a:pt x="238" y="78"/>
                  </a:cubicBezTo>
                  <a:cubicBezTo>
                    <a:pt x="237" y="81"/>
                    <a:pt x="237" y="81"/>
                    <a:pt x="237" y="81"/>
                  </a:cubicBezTo>
                  <a:cubicBezTo>
                    <a:pt x="237" y="82"/>
                    <a:pt x="237" y="82"/>
                    <a:pt x="237" y="82"/>
                  </a:cubicBezTo>
                  <a:cubicBezTo>
                    <a:pt x="238" y="81"/>
                    <a:pt x="238" y="81"/>
                    <a:pt x="238" y="81"/>
                  </a:cubicBezTo>
                  <a:cubicBezTo>
                    <a:pt x="238" y="79"/>
                    <a:pt x="238" y="79"/>
                    <a:pt x="238" y="79"/>
                  </a:cubicBezTo>
                  <a:cubicBezTo>
                    <a:pt x="239" y="78"/>
                    <a:pt x="239" y="78"/>
                    <a:pt x="239" y="78"/>
                  </a:cubicBezTo>
                  <a:close/>
                  <a:moveTo>
                    <a:pt x="249" y="86"/>
                  </a:moveTo>
                  <a:cubicBezTo>
                    <a:pt x="248" y="87"/>
                    <a:pt x="248" y="87"/>
                    <a:pt x="248" y="87"/>
                  </a:cubicBezTo>
                  <a:cubicBezTo>
                    <a:pt x="249" y="87"/>
                    <a:pt x="249" y="87"/>
                    <a:pt x="249" y="87"/>
                  </a:cubicBezTo>
                  <a:cubicBezTo>
                    <a:pt x="249" y="87"/>
                    <a:pt x="249" y="87"/>
                    <a:pt x="249" y="87"/>
                  </a:cubicBezTo>
                  <a:cubicBezTo>
                    <a:pt x="249" y="86"/>
                    <a:pt x="249" y="86"/>
                    <a:pt x="249" y="86"/>
                  </a:cubicBezTo>
                  <a:close/>
                  <a:moveTo>
                    <a:pt x="245" y="84"/>
                  </a:moveTo>
                  <a:cubicBezTo>
                    <a:pt x="245" y="84"/>
                    <a:pt x="245" y="84"/>
                    <a:pt x="245" y="84"/>
                  </a:cubicBezTo>
                  <a:cubicBezTo>
                    <a:pt x="245" y="84"/>
                    <a:pt x="245" y="84"/>
                    <a:pt x="245" y="84"/>
                  </a:cubicBezTo>
                  <a:cubicBezTo>
                    <a:pt x="245" y="85"/>
                    <a:pt x="245" y="85"/>
                    <a:pt x="245" y="85"/>
                  </a:cubicBezTo>
                  <a:cubicBezTo>
                    <a:pt x="245" y="86"/>
                    <a:pt x="245" y="86"/>
                    <a:pt x="245" y="86"/>
                  </a:cubicBezTo>
                  <a:cubicBezTo>
                    <a:pt x="246" y="86"/>
                    <a:pt x="246" y="86"/>
                    <a:pt x="246" y="86"/>
                  </a:cubicBezTo>
                  <a:cubicBezTo>
                    <a:pt x="245" y="86"/>
                    <a:pt x="245" y="86"/>
                    <a:pt x="245" y="86"/>
                  </a:cubicBezTo>
                  <a:cubicBezTo>
                    <a:pt x="245" y="86"/>
                    <a:pt x="245" y="86"/>
                    <a:pt x="245" y="86"/>
                  </a:cubicBezTo>
                  <a:cubicBezTo>
                    <a:pt x="245" y="87"/>
                    <a:pt x="245" y="87"/>
                    <a:pt x="245" y="87"/>
                  </a:cubicBezTo>
                  <a:cubicBezTo>
                    <a:pt x="245" y="88"/>
                    <a:pt x="245" y="88"/>
                    <a:pt x="245" y="88"/>
                  </a:cubicBezTo>
                  <a:cubicBezTo>
                    <a:pt x="246" y="88"/>
                    <a:pt x="246" y="88"/>
                    <a:pt x="246" y="88"/>
                  </a:cubicBezTo>
                  <a:cubicBezTo>
                    <a:pt x="247" y="87"/>
                    <a:pt x="247" y="87"/>
                    <a:pt x="247" y="87"/>
                  </a:cubicBezTo>
                  <a:cubicBezTo>
                    <a:pt x="247" y="86"/>
                    <a:pt x="247" y="86"/>
                    <a:pt x="247" y="86"/>
                  </a:cubicBezTo>
                  <a:cubicBezTo>
                    <a:pt x="247" y="86"/>
                    <a:pt x="247" y="86"/>
                    <a:pt x="247" y="86"/>
                  </a:cubicBezTo>
                  <a:cubicBezTo>
                    <a:pt x="246" y="85"/>
                    <a:pt x="246" y="85"/>
                    <a:pt x="246" y="85"/>
                  </a:cubicBezTo>
                  <a:cubicBezTo>
                    <a:pt x="245" y="84"/>
                    <a:pt x="245" y="84"/>
                    <a:pt x="245" y="84"/>
                  </a:cubicBezTo>
                  <a:close/>
                  <a:moveTo>
                    <a:pt x="247" y="84"/>
                  </a:moveTo>
                  <a:cubicBezTo>
                    <a:pt x="247" y="84"/>
                    <a:pt x="247" y="85"/>
                    <a:pt x="247" y="85"/>
                  </a:cubicBezTo>
                  <a:cubicBezTo>
                    <a:pt x="247" y="85"/>
                    <a:pt x="247" y="85"/>
                    <a:pt x="247" y="85"/>
                  </a:cubicBezTo>
                  <a:cubicBezTo>
                    <a:pt x="248" y="86"/>
                    <a:pt x="248" y="86"/>
                    <a:pt x="248" y="86"/>
                  </a:cubicBezTo>
                  <a:cubicBezTo>
                    <a:pt x="248" y="85"/>
                    <a:pt x="248" y="85"/>
                    <a:pt x="248" y="85"/>
                  </a:cubicBezTo>
                  <a:cubicBezTo>
                    <a:pt x="248" y="85"/>
                    <a:pt x="248" y="85"/>
                    <a:pt x="248" y="85"/>
                  </a:cubicBezTo>
                  <a:cubicBezTo>
                    <a:pt x="247" y="84"/>
                    <a:pt x="247" y="84"/>
                    <a:pt x="247" y="84"/>
                  </a:cubicBezTo>
                  <a:close/>
                  <a:moveTo>
                    <a:pt x="246" y="82"/>
                  </a:moveTo>
                  <a:cubicBezTo>
                    <a:pt x="245" y="82"/>
                    <a:pt x="245" y="82"/>
                    <a:pt x="245" y="82"/>
                  </a:cubicBezTo>
                  <a:cubicBezTo>
                    <a:pt x="245" y="83"/>
                    <a:pt x="245" y="83"/>
                    <a:pt x="245" y="83"/>
                  </a:cubicBezTo>
                  <a:cubicBezTo>
                    <a:pt x="246" y="84"/>
                    <a:pt x="246" y="84"/>
                    <a:pt x="246" y="84"/>
                  </a:cubicBezTo>
                  <a:cubicBezTo>
                    <a:pt x="247" y="84"/>
                    <a:pt x="247" y="84"/>
                    <a:pt x="247" y="84"/>
                  </a:cubicBezTo>
                  <a:cubicBezTo>
                    <a:pt x="247" y="84"/>
                    <a:pt x="247" y="84"/>
                    <a:pt x="247" y="84"/>
                  </a:cubicBezTo>
                  <a:cubicBezTo>
                    <a:pt x="246" y="83"/>
                    <a:pt x="246" y="83"/>
                    <a:pt x="246" y="83"/>
                  </a:cubicBezTo>
                  <a:cubicBezTo>
                    <a:pt x="246" y="82"/>
                    <a:pt x="246" y="82"/>
                    <a:pt x="246" y="82"/>
                  </a:cubicBezTo>
                  <a:close/>
                  <a:moveTo>
                    <a:pt x="248" y="82"/>
                  </a:moveTo>
                  <a:cubicBezTo>
                    <a:pt x="247" y="82"/>
                    <a:pt x="247" y="82"/>
                    <a:pt x="247" y="82"/>
                  </a:cubicBezTo>
                  <a:cubicBezTo>
                    <a:pt x="246" y="83"/>
                    <a:pt x="246" y="83"/>
                    <a:pt x="246" y="83"/>
                  </a:cubicBezTo>
                  <a:cubicBezTo>
                    <a:pt x="246" y="83"/>
                    <a:pt x="246" y="83"/>
                    <a:pt x="246" y="83"/>
                  </a:cubicBezTo>
                  <a:cubicBezTo>
                    <a:pt x="248" y="84"/>
                    <a:pt x="248" y="84"/>
                    <a:pt x="248" y="84"/>
                  </a:cubicBezTo>
                  <a:cubicBezTo>
                    <a:pt x="248" y="84"/>
                    <a:pt x="248" y="84"/>
                    <a:pt x="248" y="84"/>
                  </a:cubicBezTo>
                  <a:cubicBezTo>
                    <a:pt x="249" y="83"/>
                    <a:pt x="249" y="83"/>
                    <a:pt x="249" y="83"/>
                  </a:cubicBezTo>
                  <a:cubicBezTo>
                    <a:pt x="249" y="83"/>
                    <a:pt x="249" y="83"/>
                    <a:pt x="249" y="83"/>
                  </a:cubicBezTo>
                  <a:cubicBezTo>
                    <a:pt x="249" y="82"/>
                    <a:pt x="249" y="82"/>
                    <a:pt x="249" y="82"/>
                  </a:cubicBezTo>
                  <a:cubicBezTo>
                    <a:pt x="249" y="82"/>
                    <a:pt x="249" y="82"/>
                    <a:pt x="249" y="82"/>
                  </a:cubicBezTo>
                  <a:cubicBezTo>
                    <a:pt x="248" y="82"/>
                    <a:pt x="248" y="82"/>
                    <a:pt x="248" y="82"/>
                  </a:cubicBezTo>
                  <a:cubicBezTo>
                    <a:pt x="248" y="82"/>
                    <a:pt x="248" y="82"/>
                    <a:pt x="248" y="82"/>
                  </a:cubicBezTo>
                  <a:close/>
                  <a:moveTo>
                    <a:pt x="246" y="80"/>
                  </a:moveTo>
                  <a:cubicBezTo>
                    <a:pt x="245" y="80"/>
                    <a:pt x="245" y="80"/>
                    <a:pt x="245" y="80"/>
                  </a:cubicBezTo>
                  <a:cubicBezTo>
                    <a:pt x="245" y="81"/>
                    <a:pt x="245" y="81"/>
                    <a:pt x="245" y="81"/>
                  </a:cubicBezTo>
                  <a:cubicBezTo>
                    <a:pt x="246" y="81"/>
                    <a:pt x="246" y="81"/>
                    <a:pt x="246" y="81"/>
                  </a:cubicBezTo>
                  <a:cubicBezTo>
                    <a:pt x="246" y="80"/>
                    <a:pt x="246" y="80"/>
                    <a:pt x="246" y="80"/>
                  </a:cubicBezTo>
                  <a:close/>
                  <a:moveTo>
                    <a:pt x="248" y="78"/>
                  </a:moveTo>
                  <a:cubicBezTo>
                    <a:pt x="248" y="79"/>
                    <a:pt x="248" y="79"/>
                    <a:pt x="248" y="79"/>
                  </a:cubicBezTo>
                  <a:cubicBezTo>
                    <a:pt x="249" y="79"/>
                    <a:pt x="249" y="79"/>
                    <a:pt x="249" y="79"/>
                  </a:cubicBezTo>
                  <a:cubicBezTo>
                    <a:pt x="248" y="78"/>
                    <a:pt x="248" y="78"/>
                    <a:pt x="248" y="78"/>
                  </a:cubicBezTo>
                  <a:cubicBezTo>
                    <a:pt x="248" y="78"/>
                    <a:pt x="248" y="78"/>
                    <a:pt x="248" y="78"/>
                  </a:cubicBezTo>
                  <a:close/>
                  <a:moveTo>
                    <a:pt x="247" y="79"/>
                  </a:moveTo>
                  <a:cubicBezTo>
                    <a:pt x="247" y="79"/>
                    <a:pt x="247" y="79"/>
                    <a:pt x="247" y="79"/>
                  </a:cubicBezTo>
                  <a:cubicBezTo>
                    <a:pt x="246" y="80"/>
                    <a:pt x="246" y="80"/>
                    <a:pt x="246" y="80"/>
                  </a:cubicBezTo>
                  <a:cubicBezTo>
                    <a:pt x="246" y="80"/>
                    <a:pt x="246" y="80"/>
                    <a:pt x="246" y="80"/>
                  </a:cubicBezTo>
                  <a:cubicBezTo>
                    <a:pt x="246" y="80"/>
                    <a:pt x="246" y="80"/>
                    <a:pt x="246" y="80"/>
                  </a:cubicBezTo>
                  <a:cubicBezTo>
                    <a:pt x="246" y="80"/>
                    <a:pt x="246" y="80"/>
                    <a:pt x="246" y="80"/>
                  </a:cubicBezTo>
                  <a:cubicBezTo>
                    <a:pt x="247" y="80"/>
                    <a:pt x="247" y="80"/>
                    <a:pt x="247" y="80"/>
                  </a:cubicBezTo>
                  <a:cubicBezTo>
                    <a:pt x="246" y="81"/>
                    <a:pt x="246" y="81"/>
                    <a:pt x="246" y="81"/>
                  </a:cubicBezTo>
                  <a:cubicBezTo>
                    <a:pt x="246" y="82"/>
                    <a:pt x="246" y="82"/>
                    <a:pt x="246" y="82"/>
                  </a:cubicBezTo>
                  <a:cubicBezTo>
                    <a:pt x="247" y="82"/>
                    <a:pt x="247" y="82"/>
                    <a:pt x="247" y="82"/>
                  </a:cubicBezTo>
                  <a:cubicBezTo>
                    <a:pt x="248" y="81"/>
                    <a:pt x="248" y="81"/>
                    <a:pt x="248" y="81"/>
                  </a:cubicBezTo>
                  <a:cubicBezTo>
                    <a:pt x="248" y="81"/>
                    <a:pt x="248" y="81"/>
                    <a:pt x="248" y="81"/>
                  </a:cubicBezTo>
                  <a:cubicBezTo>
                    <a:pt x="249" y="80"/>
                    <a:pt x="249" y="80"/>
                    <a:pt x="249" y="80"/>
                  </a:cubicBezTo>
                  <a:cubicBezTo>
                    <a:pt x="249" y="79"/>
                    <a:pt x="249" y="79"/>
                    <a:pt x="249" y="79"/>
                  </a:cubicBezTo>
                  <a:cubicBezTo>
                    <a:pt x="248" y="79"/>
                    <a:pt x="248" y="79"/>
                    <a:pt x="248" y="79"/>
                  </a:cubicBezTo>
                  <a:cubicBezTo>
                    <a:pt x="247" y="79"/>
                    <a:pt x="247" y="79"/>
                    <a:pt x="247" y="79"/>
                  </a:cubicBezTo>
                  <a:close/>
                  <a:moveTo>
                    <a:pt x="231" y="89"/>
                  </a:moveTo>
                  <a:cubicBezTo>
                    <a:pt x="232" y="88"/>
                    <a:pt x="232" y="88"/>
                    <a:pt x="232" y="88"/>
                  </a:cubicBezTo>
                  <a:cubicBezTo>
                    <a:pt x="231" y="88"/>
                    <a:pt x="231" y="88"/>
                    <a:pt x="231" y="88"/>
                  </a:cubicBezTo>
                  <a:cubicBezTo>
                    <a:pt x="231" y="89"/>
                    <a:pt x="231" y="89"/>
                    <a:pt x="231" y="89"/>
                  </a:cubicBezTo>
                  <a:close/>
                  <a:moveTo>
                    <a:pt x="230" y="89"/>
                  </a:moveTo>
                  <a:cubicBezTo>
                    <a:pt x="231" y="90"/>
                    <a:pt x="231" y="90"/>
                    <a:pt x="231" y="90"/>
                  </a:cubicBezTo>
                  <a:cubicBezTo>
                    <a:pt x="231" y="89"/>
                    <a:pt x="231" y="89"/>
                    <a:pt x="231" y="89"/>
                  </a:cubicBezTo>
                  <a:cubicBezTo>
                    <a:pt x="230" y="89"/>
                    <a:pt x="230" y="89"/>
                    <a:pt x="230" y="89"/>
                  </a:cubicBezTo>
                  <a:close/>
                  <a:moveTo>
                    <a:pt x="224" y="92"/>
                  </a:moveTo>
                  <a:cubicBezTo>
                    <a:pt x="224" y="92"/>
                    <a:pt x="224" y="92"/>
                    <a:pt x="224" y="92"/>
                  </a:cubicBezTo>
                  <a:cubicBezTo>
                    <a:pt x="224" y="92"/>
                    <a:pt x="224" y="92"/>
                    <a:pt x="224" y="92"/>
                  </a:cubicBezTo>
                  <a:cubicBezTo>
                    <a:pt x="224" y="92"/>
                    <a:pt x="224" y="92"/>
                    <a:pt x="224" y="92"/>
                  </a:cubicBezTo>
                  <a:close/>
                  <a:moveTo>
                    <a:pt x="226" y="91"/>
                  </a:moveTo>
                  <a:cubicBezTo>
                    <a:pt x="224" y="91"/>
                    <a:pt x="224" y="91"/>
                    <a:pt x="224" y="91"/>
                  </a:cubicBezTo>
                  <a:cubicBezTo>
                    <a:pt x="225" y="92"/>
                    <a:pt x="225" y="92"/>
                    <a:pt x="225" y="92"/>
                  </a:cubicBezTo>
                  <a:cubicBezTo>
                    <a:pt x="226" y="91"/>
                    <a:pt x="226" y="91"/>
                    <a:pt x="226" y="91"/>
                  </a:cubicBezTo>
                  <a:cubicBezTo>
                    <a:pt x="226" y="91"/>
                    <a:pt x="226" y="91"/>
                    <a:pt x="226" y="91"/>
                  </a:cubicBezTo>
                  <a:close/>
                  <a:moveTo>
                    <a:pt x="226" y="96"/>
                  </a:moveTo>
                  <a:cubicBezTo>
                    <a:pt x="225" y="96"/>
                    <a:pt x="225" y="96"/>
                    <a:pt x="225" y="96"/>
                  </a:cubicBezTo>
                  <a:cubicBezTo>
                    <a:pt x="224" y="96"/>
                    <a:pt x="224" y="96"/>
                    <a:pt x="224" y="96"/>
                  </a:cubicBezTo>
                  <a:cubicBezTo>
                    <a:pt x="224" y="97"/>
                    <a:pt x="224" y="97"/>
                    <a:pt x="224" y="97"/>
                  </a:cubicBezTo>
                  <a:cubicBezTo>
                    <a:pt x="225" y="97"/>
                    <a:pt x="225" y="97"/>
                    <a:pt x="225" y="97"/>
                  </a:cubicBezTo>
                  <a:cubicBezTo>
                    <a:pt x="226" y="96"/>
                    <a:pt x="226" y="96"/>
                    <a:pt x="226" y="96"/>
                  </a:cubicBezTo>
                  <a:cubicBezTo>
                    <a:pt x="226" y="96"/>
                    <a:pt x="226" y="96"/>
                    <a:pt x="226" y="96"/>
                  </a:cubicBezTo>
                  <a:close/>
                  <a:moveTo>
                    <a:pt x="228" y="90"/>
                  </a:moveTo>
                  <a:cubicBezTo>
                    <a:pt x="226" y="92"/>
                    <a:pt x="226" y="92"/>
                    <a:pt x="226" y="92"/>
                  </a:cubicBezTo>
                  <a:cubicBezTo>
                    <a:pt x="226" y="93"/>
                    <a:pt x="226" y="93"/>
                    <a:pt x="226" y="93"/>
                  </a:cubicBezTo>
                  <a:cubicBezTo>
                    <a:pt x="226" y="93"/>
                    <a:pt x="226" y="93"/>
                    <a:pt x="226" y="93"/>
                  </a:cubicBezTo>
                  <a:cubicBezTo>
                    <a:pt x="226" y="94"/>
                    <a:pt x="226" y="94"/>
                    <a:pt x="226" y="94"/>
                  </a:cubicBezTo>
                  <a:cubicBezTo>
                    <a:pt x="226" y="95"/>
                    <a:pt x="226" y="95"/>
                    <a:pt x="226" y="95"/>
                  </a:cubicBezTo>
                  <a:cubicBezTo>
                    <a:pt x="227" y="95"/>
                    <a:pt x="227" y="95"/>
                    <a:pt x="227" y="95"/>
                  </a:cubicBezTo>
                  <a:cubicBezTo>
                    <a:pt x="227" y="95"/>
                    <a:pt x="227" y="95"/>
                    <a:pt x="227" y="95"/>
                  </a:cubicBezTo>
                  <a:cubicBezTo>
                    <a:pt x="229" y="93"/>
                    <a:pt x="229" y="93"/>
                    <a:pt x="229" y="93"/>
                  </a:cubicBezTo>
                  <a:cubicBezTo>
                    <a:pt x="229" y="92"/>
                    <a:pt x="229" y="92"/>
                    <a:pt x="229" y="92"/>
                  </a:cubicBezTo>
                  <a:cubicBezTo>
                    <a:pt x="229" y="91"/>
                    <a:pt x="229" y="91"/>
                    <a:pt x="229" y="91"/>
                  </a:cubicBezTo>
                  <a:cubicBezTo>
                    <a:pt x="229" y="90"/>
                    <a:pt x="229" y="90"/>
                    <a:pt x="229" y="90"/>
                  </a:cubicBezTo>
                  <a:cubicBezTo>
                    <a:pt x="229" y="90"/>
                    <a:pt x="229" y="90"/>
                    <a:pt x="229" y="90"/>
                  </a:cubicBezTo>
                  <a:cubicBezTo>
                    <a:pt x="229" y="90"/>
                    <a:pt x="229" y="90"/>
                    <a:pt x="229" y="90"/>
                  </a:cubicBezTo>
                  <a:cubicBezTo>
                    <a:pt x="228" y="90"/>
                    <a:pt x="228" y="90"/>
                    <a:pt x="228" y="90"/>
                  </a:cubicBezTo>
                  <a:cubicBezTo>
                    <a:pt x="228" y="90"/>
                    <a:pt x="228" y="90"/>
                    <a:pt x="228" y="90"/>
                  </a:cubicBezTo>
                  <a:close/>
                  <a:moveTo>
                    <a:pt x="219" y="84"/>
                  </a:moveTo>
                  <a:cubicBezTo>
                    <a:pt x="219" y="84"/>
                    <a:pt x="219" y="84"/>
                    <a:pt x="219" y="84"/>
                  </a:cubicBezTo>
                  <a:cubicBezTo>
                    <a:pt x="219" y="83"/>
                    <a:pt x="219" y="83"/>
                    <a:pt x="219" y="83"/>
                  </a:cubicBezTo>
                  <a:cubicBezTo>
                    <a:pt x="219" y="84"/>
                    <a:pt x="219" y="84"/>
                    <a:pt x="219" y="84"/>
                  </a:cubicBezTo>
                  <a:close/>
                  <a:moveTo>
                    <a:pt x="216" y="86"/>
                  </a:moveTo>
                  <a:cubicBezTo>
                    <a:pt x="215" y="87"/>
                    <a:pt x="215" y="87"/>
                    <a:pt x="215" y="87"/>
                  </a:cubicBezTo>
                  <a:cubicBezTo>
                    <a:pt x="216" y="87"/>
                    <a:pt x="216" y="87"/>
                    <a:pt x="216" y="87"/>
                  </a:cubicBezTo>
                  <a:cubicBezTo>
                    <a:pt x="216" y="86"/>
                    <a:pt x="216" y="86"/>
                    <a:pt x="216" y="86"/>
                  </a:cubicBezTo>
                  <a:close/>
                  <a:moveTo>
                    <a:pt x="218" y="96"/>
                  </a:moveTo>
                  <a:cubicBezTo>
                    <a:pt x="217" y="96"/>
                    <a:pt x="217" y="96"/>
                    <a:pt x="217" y="96"/>
                  </a:cubicBezTo>
                  <a:cubicBezTo>
                    <a:pt x="217" y="96"/>
                    <a:pt x="217" y="96"/>
                    <a:pt x="217" y="96"/>
                  </a:cubicBezTo>
                  <a:cubicBezTo>
                    <a:pt x="218" y="96"/>
                    <a:pt x="218" y="96"/>
                    <a:pt x="218" y="96"/>
                  </a:cubicBezTo>
                  <a:close/>
                  <a:moveTo>
                    <a:pt x="216" y="94"/>
                  </a:moveTo>
                  <a:cubicBezTo>
                    <a:pt x="217" y="93"/>
                    <a:pt x="217" y="93"/>
                    <a:pt x="217" y="93"/>
                  </a:cubicBezTo>
                  <a:cubicBezTo>
                    <a:pt x="217" y="94"/>
                    <a:pt x="217" y="94"/>
                    <a:pt x="217" y="94"/>
                  </a:cubicBezTo>
                  <a:cubicBezTo>
                    <a:pt x="218" y="95"/>
                    <a:pt x="218" y="95"/>
                    <a:pt x="218" y="95"/>
                  </a:cubicBezTo>
                  <a:cubicBezTo>
                    <a:pt x="217" y="95"/>
                    <a:pt x="217" y="95"/>
                    <a:pt x="217" y="95"/>
                  </a:cubicBezTo>
                  <a:cubicBezTo>
                    <a:pt x="216" y="95"/>
                    <a:pt x="216" y="95"/>
                    <a:pt x="216" y="95"/>
                  </a:cubicBezTo>
                  <a:cubicBezTo>
                    <a:pt x="216" y="94"/>
                    <a:pt x="216" y="94"/>
                    <a:pt x="216" y="94"/>
                  </a:cubicBezTo>
                  <a:close/>
                  <a:moveTo>
                    <a:pt x="209" y="90"/>
                  </a:moveTo>
                  <a:cubicBezTo>
                    <a:pt x="210" y="89"/>
                    <a:pt x="210" y="89"/>
                    <a:pt x="210" y="89"/>
                  </a:cubicBezTo>
                  <a:cubicBezTo>
                    <a:pt x="210" y="90"/>
                    <a:pt x="210" y="90"/>
                    <a:pt x="210" y="90"/>
                  </a:cubicBezTo>
                  <a:cubicBezTo>
                    <a:pt x="210" y="90"/>
                    <a:pt x="210" y="90"/>
                    <a:pt x="210" y="90"/>
                  </a:cubicBezTo>
                  <a:cubicBezTo>
                    <a:pt x="209" y="90"/>
                    <a:pt x="209" y="90"/>
                    <a:pt x="209" y="90"/>
                  </a:cubicBezTo>
                  <a:cubicBezTo>
                    <a:pt x="209" y="90"/>
                    <a:pt x="209" y="90"/>
                    <a:pt x="209" y="90"/>
                  </a:cubicBezTo>
                  <a:close/>
                  <a:moveTo>
                    <a:pt x="211" y="97"/>
                  </a:moveTo>
                  <a:cubicBezTo>
                    <a:pt x="212" y="97"/>
                    <a:pt x="212" y="97"/>
                    <a:pt x="212" y="97"/>
                  </a:cubicBezTo>
                  <a:cubicBezTo>
                    <a:pt x="212" y="97"/>
                    <a:pt x="212" y="97"/>
                    <a:pt x="212" y="97"/>
                  </a:cubicBezTo>
                  <a:cubicBezTo>
                    <a:pt x="211" y="97"/>
                    <a:pt x="211" y="97"/>
                    <a:pt x="211" y="97"/>
                  </a:cubicBezTo>
                  <a:cubicBezTo>
                    <a:pt x="211" y="97"/>
                    <a:pt x="211" y="97"/>
                    <a:pt x="211" y="97"/>
                  </a:cubicBezTo>
                  <a:close/>
                  <a:moveTo>
                    <a:pt x="201" y="93"/>
                  </a:moveTo>
                  <a:cubicBezTo>
                    <a:pt x="202" y="92"/>
                    <a:pt x="202" y="92"/>
                    <a:pt x="202" y="92"/>
                  </a:cubicBezTo>
                  <a:cubicBezTo>
                    <a:pt x="201" y="91"/>
                    <a:pt x="201" y="91"/>
                    <a:pt x="201" y="91"/>
                  </a:cubicBezTo>
                  <a:cubicBezTo>
                    <a:pt x="201" y="92"/>
                    <a:pt x="201" y="92"/>
                    <a:pt x="201" y="92"/>
                  </a:cubicBezTo>
                  <a:cubicBezTo>
                    <a:pt x="201" y="93"/>
                    <a:pt x="201" y="93"/>
                    <a:pt x="201" y="93"/>
                  </a:cubicBezTo>
                  <a:close/>
                  <a:moveTo>
                    <a:pt x="204" y="96"/>
                  </a:moveTo>
                  <a:cubicBezTo>
                    <a:pt x="206" y="96"/>
                    <a:pt x="206" y="96"/>
                    <a:pt x="206" y="96"/>
                  </a:cubicBezTo>
                  <a:cubicBezTo>
                    <a:pt x="207" y="96"/>
                    <a:pt x="207" y="96"/>
                    <a:pt x="207" y="96"/>
                  </a:cubicBezTo>
                  <a:cubicBezTo>
                    <a:pt x="207" y="97"/>
                    <a:pt x="207" y="97"/>
                    <a:pt x="207" y="97"/>
                  </a:cubicBezTo>
                  <a:cubicBezTo>
                    <a:pt x="206" y="97"/>
                    <a:pt x="206" y="97"/>
                    <a:pt x="206" y="97"/>
                  </a:cubicBezTo>
                  <a:cubicBezTo>
                    <a:pt x="204" y="97"/>
                    <a:pt x="204" y="97"/>
                    <a:pt x="204" y="97"/>
                  </a:cubicBezTo>
                  <a:cubicBezTo>
                    <a:pt x="204" y="96"/>
                    <a:pt x="204" y="96"/>
                    <a:pt x="204" y="96"/>
                  </a:cubicBezTo>
                  <a:close/>
                  <a:moveTo>
                    <a:pt x="202" y="97"/>
                  </a:moveTo>
                  <a:cubicBezTo>
                    <a:pt x="203" y="96"/>
                    <a:pt x="203" y="96"/>
                    <a:pt x="203" y="96"/>
                  </a:cubicBezTo>
                  <a:cubicBezTo>
                    <a:pt x="203" y="97"/>
                    <a:pt x="203" y="97"/>
                    <a:pt x="203" y="97"/>
                  </a:cubicBezTo>
                  <a:cubicBezTo>
                    <a:pt x="202" y="97"/>
                    <a:pt x="202" y="97"/>
                    <a:pt x="202" y="97"/>
                  </a:cubicBezTo>
                  <a:close/>
                  <a:moveTo>
                    <a:pt x="200" y="96"/>
                  </a:moveTo>
                  <a:cubicBezTo>
                    <a:pt x="200" y="96"/>
                    <a:pt x="200" y="96"/>
                    <a:pt x="200" y="96"/>
                  </a:cubicBezTo>
                  <a:cubicBezTo>
                    <a:pt x="201" y="96"/>
                    <a:pt x="201" y="96"/>
                    <a:pt x="201" y="96"/>
                  </a:cubicBezTo>
                  <a:cubicBezTo>
                    <a:pt x="200" y="97"/>
                    <a:pt x="200" y="97"/>
                    <a:pt x="200" y="97"/>
                  </a:cubicBezTo>
                  <a:cubicBezTo>
                    <a:pt x="200" y="96"/>
                    <a:pt x="200" y="96"/>
                    <a:pt x="200" y="96"/>
                  </a:cubicBezTo>
                  <a:close/>
                  <a:moveTo>
                    <a:pt x="176" y="109"/>
                  </a:moveTo>
                  <a:cubicBezTo>
                    <a:pt x="176" y="111"/>
                    <a:pt x="176" y="111"/>
                    <a:pt x="176" y="111"/>
                  </a:cubicBezTo>
                  <a:cubicBezTo>
                    <a:pt x="176" y="111"/>
                    <a:pt x="176" y="111"/>
                    <a:pt x="176" y="111"/>
                  </a:cubicBezTo>
                  <a:cubicBezTo>
                    <a:pt x="178" y="111"/>
                    <a:pt x="178" y="111"/>
                    <a:pt x="178" y="111"/>
                  </a:cubicBezTo>
                  <a:cubicBezTo>
                    <a:pt x="180" y="110"/>
                    <a:pt x="180" y="110"/>
                    <a:pt x="180" y="110"/>
                  </a:cubicBezTo>
                  <a:cubicBezTo>
                    <a:pt x="181" y="110"/>
                    <a:pt x="181" y="110"/>
                    <a:pt x="181" y="110"/>
                  </a:cubicBezTo>
                  <a:cubicBezTo>
                    <a:pt x="182" y="110"/>
                    <a:pt x="182" y="110"/>
                    <a:pt x="182" y="110"/>
                  </a:cubicBezTo>
                  <a:cubicBezTo>
                    <a:pt x="184" y="109"/>
                    <a:pt x="184" y="109"/>
                    <a:pt x="184" y="109"/>
                  </a:cubicBezTo>
                  <a:cubicBezTo>
                    <a:pt x="184" y="108"/>
                    <a:pt x="184" y="108"/>
                    <a:pt x="184" y="108"/>
                  </a:cubicBezTo>
                  <a:cubicBezTo>
                    <a:pt x="187" y="106"/>
                    <a:pt x="187" y="106"/>
                    <a:pt x="187" y="106"/>
                  </a:cubicBezTo>
                  <a:cubicBezTo>
                    <a:pt x="187" y="105"/>
                    <a:pt x="187" y="105"/>
                    <a:pt x="187" y="105"/>
                  </a:cubicBezTo>
                  <a:cubicBezTo>
                    <a:pt x="188" y="105"/>
                    <a:pt x="188" y="105"/>
                    <a:pt x="188" y="105"/>
                  </a:cubicBezTo>
                  <a:cubicBezTo>
                    <a:pt x="186" y="104"/>
                    <a:pt x="186" y="104"/>
                    <a:pt x="186" y="104"/>
                  </a:cubicBezTo>
                  <a:cubicBezTo>
                    <a:pt x="185" y="102"/>
                    <a:pt x="185" y="102"/>
                    <a:pt x="185" y="102"/>
                  </a:cubicBezTo>
                  <a:cubicBezTo>
                    <a:pt x="185" y="102"/>
                    <a:pt x="185" y="102"/>
                    <a:pt x="185" y="102"/>
                  </a:cubicBezTo>
                  <a:cubicBezTo>
                    <a:pt x="183" y="103"/>
                    <a:pt x="183" y="103"/>
                    <a:pt x="183" y="103"/>
                  </a:cubicBezTo>
                  <a:cubicBezTo>
                    <a:pt x="183" y="104"/>
                    <a:pt x="183" y="104"/>
                    <a:pt x="183" y="104"/>
                  </a:cubicBezTo>
                  <a:cubicBezTo>
                    <a:pt x="182" y="104"/>
                    <a:pt x="182" y="104"/>
                    <a:pt x="182" y="104"/>
                  </a:cubicBezTo>
                  <a:cubicBezTo>
                    <a:pt x="181" y="105"/>
                    <a:pt x="181" y="105"/>
                    <a:pt x="181" y="105"/>
                  </a:cubicBezTo>
                  <a:cubicBezTo>
                    <a:pt x="180" y="104"/>
                    <a:pt x="180" y="104"/>
                    <a:pt x="180" y="104"/>
                  </a:cubicBezTo>
                  <a:cubicBezTo>
                    <a:pt x="180" y="104"/>
                    <a:pt x="180" y="104"/>
                    <a:pt x="180" y="104"/>
                  </a:cubicBezTo>
                  <a:cubicBezTo>
                    <a:pt x="178" y="105"/>
                    <a:pt x="178" y="105"/>
                    <a:pt x="178" y="105"/>
                  </a:cubicBezTo>
                  <a:cubicBezTo>
                    <a:pt x="178" y="106"/>
                    <a:pt x="178" y="106"/>
                    <a:pt x="178" y="106"/>
                  </a:cubicBezTo>
                  <a:cubicBezTo>
                    <a:pt x="177" y="108"/>
                    <a:pt x="177" y="108"/>
                    <a:pt x="177" y="108"/>
                  </a:cubicBezTo>
                  <a:cubicBezTo>
                    <a:pt x="177" y="109"/>
                    <a:pt x="177" y="109"/>
                    <a:pt x="177" y="109"/>
                  </a:cubicBezTo>
                  <a:cubicBezTo>
                    <a:pt x="177" y="109"/>
                    <a:pt x="177" y="109"/>
                    <a:pt x="177" y="109"/>
                  </a:cubicBezTo>
                  <a:cubicBezTo>
                    <a:pt x="177" y="110"/>
                    <a:pt x="177" y="110"/>
                    <a:pt x="177" y="110"/>
                  </a:cubicBezTo>
                  <a:cubicBezTo>
                    <a:pt x="177" y="110"/>
                    <a:pt x="177" y="110"/>
                    <a:pt x="177" y="110"/>
                  </a:cubicBezTo>
                  <a:cubicBezTo>
                    <a:pt x="176" y="109"/>
                    <a:pt x="176" y="109"/>
                    <a:pt x="176" y="109"/>
                  </a:cubicBezTo>
                  <a:close/>
                  <a:moveTo>
                    <a:pt x="175" y="111"/>
                  </a:moveTo>
                  <a:cubicBezTo>
                    <a:pt x="175" y="110"/>
                    <a:pt x="175" y="110"/>
                    <a:pt x="175" y="110"/>
                  </a:cubicBezTo>
                  <a:cubicBezTo>
                    <a:pt x="175" y="110"/>
                    <a:pt x="175" y="110"/>
                    <a:pt x="175" y="110"/>
                  </a:cubicBezTo>
                  <a:cubicBezTo>
                    <a:pt x="174" y="111"/>
                    <a:pt x="174" y="111"/>
                    <a:pt x="174" y="111"/>
                  </a:cubicBezTo>
                  <a:cubicBezTo>
                    <a:pt x="175" y="111"/>
                    <a:pt x="175" y="111"/>
                    <a:pt x="175" y="111"/>
                  </a:cubicBezTo>
                  <a:close/>
                  <a:moveTo>
                    <a:pt x="175" y="112"/>
                  </a:moveTo>
                  <a:cubicBezTo>
                    <a:pt x="174" y="112"/>
                    <a:pt x="174" y="112"/>
                    <a:pt x="174" y="112"/>
                  </a:cubicBezTo>
                  <a:cubicBezTo>
                    <a:pt x="174" y="113"/>
                    <a:pt x="174" y="113"/>
                    <a:pt x="174" y="113"/>
                  </a:cubicBezTo>
                  <a:cubicBezTo>
                    <a:pt x="172" y="113"/>
                    <a:pt x="172" y="113"/>
                    <a:pt x="172" y="113"/>
                  </a:cubicBezTo>
                  <a:cubicBezTo>
                    <a:pt x="171" y="114"/>
                    <a:pt x="171" y="114"/>
                    <a:pt x="171" y="114"/>
                  </a:cubicBezTo>
                  <a:cubicBezTo>
                    <a:pt x="172" y="115"/>
                    <a:pt x="172" y="115"/>
                    <a:pt x="172" y="115"/>
                  </a:cubicBezTo>
                  <a:cubicBezTo>
                    <a:pt x="175" y="113"/>
                    <a:pt x="175" y="113"/>
                    <a:pt x="175" y="113"/>
                  </a:cubicBezTo>
                  <a:cubicBezTo>
                    <a:pt x="175" y="112"/>
                    <a:pt x="175" y="112"/>
                    <a:pt x="175" y="112"/>
                  </a:cubicBezTo>
                  <a:cubicBezTo>
                    <a:pt x="175" y="112"/>
                    <a:pt x="175" y="112"/>
                    <a:pt x="175" y="112"/>
                  </a:cubicBezTo>
                  <a:close/>
                  <a:moveTo>
                    <a:pt x="166" y="111"/>
                  </a:moveTo>
                  <a:cubicBezTo>
                    <a:pt x="166" y="112"/>
                    <a:pt x="166" y="112"/>
                    <a:pt x="166" y="112"/>
                  </a:cubicBezTo>
                  <a:cubicBezTo>
                    <a:pt x="167" y="113"/>
                    <a:pt x="167" y="113"/>
                    <a:pt x="167" y="113"/>
                  </a:cubicBezTo>
                  <a:cubicBezTo>
                    <a:pt x="166" y="113"/>
                    <a:pt x="166" y="113"/>
                    <a:pt x="166" y="113"/>
                  </a:cubicBezTo>
                  <a:cubicBezTo>
                    <a:pt x="165" y="113"/>
                    <a:pt x="165" y="113"/>
                    <a:pt x="165" y="113"/>
                  </a:cubicBezTo>
                  <a:cubicBezTo>
                    <a:pt x="165" y="112"/>
                    <a:pt x="165" y="112"/>
                    <a:pt x="165" y="112"/>
                  </a:cubicBezTo>
                  <a:cubicBezTo>
                    <a:pt x="166" y="111"/>
                    <a:pt x="166" y="111"/>
                    <a:pt x="166" y="111"/>
                  </a:cubicBezTo>
                  <a:close/>
                  <a:moveTo>
                    <a:pt x="148" y="105"/>
                  </a:moveTo>
                  <a:cubicBezTo>
                    <a:pt x="150" y="103"/>
                    <a:pt x="150" y="103"/>
                    <a:pt x="150" y="103"/>
                  </a:cubicBezTo>
                  <a:cubicBezTo>
                    <a:pt x="152" y="105"/>
                    <a:pt x="152" y="105"/>
                    <a:pt x="152" y="105"/>
                  </a:cubicBezTo>
                  <a:cubicBezTo>
                    <a:pt x="153" y="105"/>
                    <a:pt x="153" y="105"/>
                    <a:pt x="153" y="105"/>
                  </a:cubicBezTo>
                  <a:cubicBezTo>
                    <a:pt x="154" y="104"/>
                    <a:pt x="154" y="104"/>
                    <a:pt x="154" y="104"/>
                  </a:cubicBezTo>
                  <a:cubicBezTo>
                    <a:pt x="156" y="105"/>
                    <a:pt x="156" y="105"/>
                    <a:pt x="156" y="105"/>
                  </a:cubicBezTo>
                  <a:cubicBezTo>
                    <a:pt x="156" y="106"/>
                    <a:pt x="156" y="106"/>
                    <a:pt x="156" y="106"/>
                  </a:cubicBezTo>
                  <a:cubicBezTo>
                    <a:pt x="157" y="106"/>
                    <a:pt x="157" y="106"/>
                    <a:pt x="157" y="106"/>
                  </a:cubicBezTo>
                  <a:cubicBezTo>
                    <a:pt x="158" y="108"/>
                    <a:pt x="158" y="108"/>
                    <a:pt x="158" y="108"/>
                  </a:cubicBezTo>
                  <a:cubicBezTo>
                    <a:pt x="159" y="108"/>
                    <a:pt x="159" y="108"/>
                    <a:pt x="159" y="108"/>
                  </a:cubicBezTo>
                  <a:cubicBezTo>
                    <a:pt x="159" y="109"/>
                    <a:pt x="159" y="109"/>
                    <a:pt x="159" y="109"/>
                  </a:cubicBezTo>
                  <a:cubicBezTo>
                    <a:pt x="158" y="110"/>
                    <a:pt x="158" y="110"/>
                    <a:pt x="158" y="110"/>
                  </a:cubicBezTo>
                  <a:cubicBezTo>
                    <a:pt x="156" y="110"/>
                    <a:pt x="156" y="110"/>
                    <a:pt x="156" y="110"/>
                  </a:cubicBezTo>
                  <a:cubicBezTo>
                    <a:pt x="155" y="110"/>
                    <a:pt x="155" y="110"/>
                    <a:pt x="155" y="110"/>
                  </a:cubicBezTo>
                  <a:cubicBezTo>
                    <a:pt x="154" y="108"/>
                    <a:pt x="154" y="108"/>
                    <a:pt x="154" y="108"/>
                  </a:cubicBezTo>
                  <a:cubicBezTo>
                    <a:pt x="153" y="108"/>
                    <a:pt x="153" y="108"/>
                    <a:pt x="153" y="108"/>
                  </a:cubicBezTo>
                  <a:cubicBezTo>
                    <a:pt x="152" y="107"/>
                    <a:pt x="152" y="107"/>
                    <a:pt x="152" y="107"/>
                  </a:cubicBezTo>
                  <a:cubicBezTo>
                    <a:pt x="150" y="107"/>
                    <a:pt x="150" y="107"/>
                    <a:pt x="150" y="107"/>
                  </a:cubicBezTo>
                  <a:cubicBezTo>
                    <a:pt x="148" y="107"/>
                    <a:pt x="148" y="107"/>
                    <a:pt x="148" y="107"/>
                  </a:cubicBezTo>
                  <a:cubicBezTo>
                    <a:pt x="147" y="106"/>
                    <a:pt x="147" y="106"/>
                    <a:pt x="147" y="106"/>
                  </a:cubicBezTo>
                  <a:cubicBezTo>
                    <a:pt x="148" y="105"/>
                    <a:pt x="148" y="105"/>
                    <a:pt x="148" y="105"/>
                  </a:cubicBezTo>
                  <a:close/>
                  <a:moveTo>
                    <a:pt x="128" y="90"/>
                  </a:moveTo>
                  <a:cubicBezTo>
                    <a:pt x="129" y="90"/>
                    <a:pt x="129" y="90"/>
                    <a:pt x="129" y="90"/>
                  </a:cubicBezTo>
                  <a:cubicBezTo>
                    <a:pt x="129" y="90"/>
                    <a:pt x="129" y="90"/>
                    <a:pt x="129" y="90"/>
                  </a:cubicBezTo>
                  <a:cubicBezTo>
                    <a:pt x="129" y="91"/>
                    <a:pt x="129" y="91"/>
                    <a:pt x="129" y="91"/>
                  </a:cubicBezTo>
                  <a:cubicBezTo>
                    <a:pt x="128" y="91"/>
                    <a:pt x="128" y="91"/>
                    <a:pt x="128" y="91"/>
                  </a:cubicBezTo>
                  <a:cubicBezTo>
                    <a:pt x="128" y="90"/>
                    <a:pt x="128" y="90"/>
                    <a:pt x="128" y="90"/>
                  </a:cubicBezTo>
                  <a:close/>
                  <a:moveTo>
                    <a:pt x="124" y="88"/>
                  </a:moveTo>
                  <a:cubicBezTo>
                    <a:pt x="125" y="89"/>
                    <a:pt x="125" y="89"/>
                    <a:pt x="125" y="89"/>
                  </a:cubicBezTo>
                  <a:cubicBezTo>
                    <a:pt x="126" y="88"/>
                    <a:pt x="126" y="88"/>
                    <a:pt x="126" y="88"/>
                  </a:cubicBezTo>
                  <a:cubicBezTo>
                    <a:pt x="127" y="89"/>
                    <a:pt x="127" y="89"/>
                    <a:pt x="127" y="89"/>
                  </a:cubicBezTo>
                  <a:cubicBezTo>
                    <a:pt x="127" y="89"/>
                    <a:pt x="127" y="89"/>
                    <a:pt x="127" y="89"/>
                  </a:cubicBezTo>
                  <a:cubicBezTo>
                    <a:pt x="127" y="88"/>
                    <a:pt x="127" y="88"/>
                    <a:pt x="127" y="88"/>
                  </a:cubicBezTo>
                  <a:cubicBezTo>
                    <a:pt x="126" y="88"/>
                    <a:pt x="126" y="88"/>
                    <a:pt x="126" y="88"/>
                  </a:cubicBezTo>
                  <a:cubicBezTo>
                    <a:pt x="125" y="88"/>
                    <a:pt x="125" y="88"/>
                    <a:pt x="125" y="88"/>
                  </a:cubicBezTo>
                  <a:cubicBezTo>
                    <a:pt x="124" y="88"/>
                    <a:pt x="124" y="88"/>
                    <a:pt x="124" y="88"/>
                  </a:cubicBezTo>
                  <a:cubicBezTo>
                    <a:pt x="124" y="88"/>
                    <a:pt x="124" y="88"/>
                    <a:pt x="124" y="88"/>
                  </a:cubicBezTo>
                  <a:close/>
                  <a:moveTo>
                    <a:pt x="192" y="95"/>
                  </a:moveTo>
                  <a:cubicBezTo>
                    <a:pt x="193" y="94"/>
                    <a:pt x="193" y="94"/>
                    <a:pt x="193" y="94"/>
                  </a:cubicBezTo>
                  <a:cubicBezTo>
                    <a:pt x="195" y="94"/>
                    <a:pt x="195" y="94"/>
                    <a:pt x="195" y="94"/>
                  </a:cubicBezTo>
                  <a:cubicBezTo>
                    <a:pt x="196" y="95"/>
                    <a:pt x="196" y="95"/>
                    <a:pt x="196" y="95"/>
                  </a:cubicBezTo>
                  <a:cubicBezTo>
                    <a:pt x="196" y="94"/>
                    <a:pt x="196" y="94"/>
                    <a:pt x="196" y="94"/>
                  </a:cubicBezTo>
                  <a:cubicBezTo>
                    <a:pt x="197" y="94"/>
                    <a:pt x="197" y="94"/>
                    <a:pt x="197" y="94"/>
                  </a:cubicBezTo>
                  <a:cubicBezTo>
                    <a:pt x="198" y="93"/>
                    <a:pt x="198" y="93"/>
                    <a:pt x="198" y="93"/>
                  </a:cubicBezTo>
                  <a:cubicBezTo>
                    <a:pt x="198" y="93"/>
                    <a:pt x="198" y="93"/>
                    <a:pt x="198" y="93"/>
                  </a:cubicBezTo>
                  <a:cubicBezTo>
                    <a:pt x="197" y="92"/>
                    <a:pt x="197" y="92"/>
                    <a:pt x="197" y="92"/>
                  </a:cubicBezTo>
                  <a:cubicBezTo>
                    <a:pt x="196" y="93"/>
                    <a:pt x="196" y="93"/>
                    <a:pt x="196" y="93"/>
                  </a:cubicBezTo>
                  <a:cubicBezTo>
                    <a:pt x="194" y="93"/>
                    <a:pt x="194" y="93"/>
                    <a:pt x="194" y="93"/>
                  </a:cubicBezTo>
                  <a:cubicBezTo>
                    <a:pt x="193" y="92"/>
                    <a:pt x="193" y="92"/>
                    <a:pt x="193" y="92"/>
                  </a:cubicBezTo>
                  <a:cubicBezTo>
                    <a:pt x="192" y="93"/>
                    <a:pt x="192" y="93"/>
                    <a:pt x="192" y="93"/>
                  </a:cubicBezTo>
                  <a:cubicBezTo>
                    <a:pt x="192" y="94"/>
                    <a:pt x="192" y="94"/>
                    <a:pt x="192" y="94"/>
                  </a:cubicBezTo>
                  <a:cubicBezTo>
                    <a:pt x="192" y="95"/>
                    <a:pt x="192" y="95"/>
                    <a:pt x="192" y="95"/>
                  </a:cubicBezTo>
                  <a:close/>
                  <a:moveTo>
                    <a:pt x="190" y="97"/>
                  </a:moveTo>
                  <a:cubicBezTo>
                    <a:pt x="190" y="97"/>
                    <a:pt x="190" y="97"/>
                    <a:pt x="190" y="97"/>
                  </a:cubicBezTo>
                  <a:cubicBezTo>
                    <a:pt x="190" y="97"/>
                    <a:pt x="190" y="97"/>
                    <a:pt x="190" y="97"/>
                  </a:cubicBezTo>
                  <a:cubicBezTo>
                    <a:pt x="190" y="97"/>
                    <a:pt x="190" y="97"/>
                    <a:pt x="190" y="97"/>
                  </a:cubicBezTo>
                  <a:cubicBezTo>
                    <a:pt x="190" y="97"/>
                    <a:pt x="190" y="97"/>
                    <a:pt x="190" y="97"/>
                  </a:cubicBezTo>
                  <a:close/>
                  <a:moveTo>
                    <a:pt x="184" y="96"/>
                  </a:moveTo>
                  <a:cubicBezTo>
                    <a:pt x="183" y="97"/>
                    <a:pt x="183" y="97"/>
                    <a:pt x="183" y="97"/>
                  </a:cubicBezTo>
                  <a:cubicBezTo>
                    <a:pt x="183" y="97"/>
                    <a:pt x="183" y="97"/>
                    <a:pt x="183" y="97"/>
                  </a:cubicBezTo>
                  <a:cubicBezTo>
                    <a:pt x="183" y="98"/>
                    <a:pt x="183" y="98"/>
                    <a:pt x="183" y="98"/>
                  </a:cubicBezTo>
                  <a:cubicBezTo>
                    <a:pt x="183" y="98"/>
                    <a:pt x="183" y="98"/>
                    <a:pt x="183" y="98"/>
                  </a:cubicBezTo>
                  <a:cubicBezTo>
                    <a:pt x="184" y="99"/>
                    <a:pt x="184" y="99"/>
                    <a:pt x="184" y="99"/>
                  </a:cubicBezTo>
                  <a:cubicBezTo>
                    <a:pt x="186" y="98"/>
                    <a:pt x="186" y="98"/>
                    <a:pt x="186" y="98"/>
                  </a:cubicBezTo>
                  <a:cubicBezTo>
                    <a:pt x="187" y="97"/>
                    <a:pt x="187" y="97"/>
                    <a:pt x="187" y="97"/>
                  </a:cubicBezTo>
                  <a:cubicBezTo>
                    <a:pt x="186" y="97"/>
                    <a:pt x="186" y="97"/>
                    <a:pt x="186" y="97"/>
                  </a:cubicBezTo>
                  <a:cubicBezTo>
                    <a:pt x="185" y="97"/>
                    <a:pt x="185" y="97"/>
                    <a:pt x="185" y="97"/>
                  </a:cubicBezTo>
                  <a:cubicBezTo>
                    <a:pt x="184" y="96"/>
                    <a:pt x="184" y="96"/>
                    <a:pt x="184" y="96"/>
                  </a:cubicBezTo>
                  <a:close/>
                  <a:moveTo>
                    <a:pt x="180" y="99"/>
                  </a:moveTo>
                  <a:cubicBezTo>
                    <a:pt x="180" y="99"/>
                    <a:pt x="180" y="99"/>
                    <a:pt x="180" y="99"/>
                  </a:cubicBezTo>
                  <a:cubicBezTo>
                    <a:pt x="181" y="99"/>
                    <a:pt x="181" y="99"/>
                    <a:pt x="181" y="99"/>
                  </a:cubicBezTo>
                  <a:cubicBezTo>
                    <a:pt x="182" y="98"/>
                    <a:pt x="182" y="98"/>
                    <a:pt x="182" y="98"/>
                  </a:cubicBezTo>
                  <a:cubicBezTo>
                    <a:pt x="182" y="98"/>
                    <a:pt x="182" y="98"/>
                    <a:pt x="182" y="98"/>
                  </a:cubicBezTo>
                  <a:cubicBezTo>
                    <a:pt x="181" y="98"/>
                    <a:pt x="181" y="98"/>
                    <a:pt x="181" y="98"/>
                  </a:cubicBezTo>
                  <a:cubicBezTo>
                    <a:pt x="180" y="98"/>
                    <a:pt x="180" y="98"/>
                    <a:pt x="180" y="98"/>
                  </a:cubicBezTo>
                  <a:cubicBezTo>
                    <a:pt x="180" y="99"/>
                    <a:pt x="180" y="99"/>
                    <a:pt x="180" y="99"/>
                  </a:cubicBezTo>
                  <a:close/>
                  <a:moveTo>
                    <a:pt x="176" y="99"/>
                  </a:moveTo>
                  <a:cubicBezTo>
                    <a:pt x="177" y="98"/>
                    <a:pt x="177" y="98"/>
                    <a:pt x="177" y="98"/>
                  </a:cubicBezTo>
                  <a:cubicBezTo>
                    <a:pt x="177" y="98"/>
                    <a:pt x="177" y="98"/>
                    <a:pt x="177" y="98"/>
                  </a:cubicBezTo>
                  <a:cubicBezTo>
                    <a:pt x="177" y="97"/>
                    <a:pt x="177" y="97"/>
                    <a:pt x="177" y="97"/>
                  </a:cubicBezTo>
                  <a:cubicBezTo>
                    <a:pt x="178" y="98"/>
                    <a:pt x="178" y="98"/>
                    <a:pt x="178" y="98"/>
                  </a:cubicBezTo>
                  <a:cubicBezTo>
                    <a:pt x="179" y="97"/>
                    <a:pt x="179" y="97"/>
                    <a:pt x="179" y="97"/>
                  </a:cubicBezTo>
                  <a:cubicBezTo>
                    <a:pt x="179" y="97"/>
                    <a:pt x="179" y="97"/>
                    <a:pt x="179" y="97"/>
                  </a:cubicBezTo>
                  <a:cubicBezTo>
                    <a:pt x="178" y="99"/>
                    <a:pt x="178" y="99"/>
                    <a:pt x="178" y="99"/>
                  </a:cubicBezTo>
                  <a:cubicBezTo>
                    <a:pt x="178" y="99"/>
                    <a:pt x="178" y="99"/>
                    <a:pt x="178" y="99"/>
                  </a:cubicBezTo>
                  <a:cubicBezTo>
                    <a:pt x="176" y="100"/>
                    <a:pt x="176" y="100"/>
                    <a:pt x="176" y="100"/>
                  </a:cubicBezTo>
                  <a:cubicBezTo>
                    <a:pt x="176" y="99"/>
                    <a:pt x="176" y="99"/>
                    <a:pt x="176" y="99"/>
                  </a:cubicBezTo>
                  <a:close/>
                  <a:moveTo>
                    <a:pt x="175" y="99"/>
                  </a:moveTo>
                  <a:cubicBezTo>
                    <a:pt x="173" y="99"/>
                    <a:pt x="173" y="99"/>
                    <a:pt x="173" y="99"/>
                  </a:cubicBezTo>
                  <a:cubicBezTo>
                    <a:pt x="173" y="100"/>
                    <a:pt x="173" y="100"/>
                    <a:pt x="173" y="100"/>
                  </a:cubicBezTo>
                  <a:cubicBezTo>
                    <a:pt x="174" y="99"/>
                    <a:pt x="174" y="99"/>
                    <a:pt x="174" y="99"/>
                  </a:cubicBezTo>
                  <a:cubicBezTo>
                    <a:pt x="175" y="99"/>
                    <a:pt x="175" y="99"/>
                    <a:pt x="175" y="99"/>
                  </a:cubicBezTo>
                  <a:close/>
                  <a:moveTo>
                    <a:pt x="175" y="97"/>
                  </a:moveTo>
                  <a:cubicBezTo>
                    <a:pt x="175" y="98"/>
                    <a:pt x="175" y="98"/>
                    <a:pt x="175" y="98"/>
                  </a:cubicBezTo>
                  <a:cubicBezTo>
                    <a:pt x="175" y="98"/>
                    <a:pt x="175" y="98"/>
                    <a:pt x="175" y="98"/>
                  </a:cubicBezTo>
                  <a:cubicBezTo>
                    <a:pt x="176" y="97"/>
                    <a:pt x="176" y="97"/>
                    <a:pt x="176" y="97"/>
                  </a:cubicBezTo>
                  <a:cubicBezTo>
                    <a:pt x="175" y="97"/>
                    <a:pt x="175" y="97"/>
                    <a:pt x="175" y="97"/>
                  </a:cubicBezTo>
                  <a:close/>
                  <a:moveTo>
                    <a:pt x="153" y="99"/>
                  </a:moveTo>
                  <a:cubicBezTo>
                    <a:pt x="153" y="99"/>
                    <a:pt x="153" y="98"/>
                    <a:pt x="153" y="98"/>
                  </a:cubicBezTo>
                  <a:cubicBezTo>
                    <a:pt x="155" y="97"/>
                    <a:pt x="155" y="97"/>
                    <a:pt x="155" y="97"/>
                  </a:cubicBezTo>
                  <a:cubicBezTo>
                    <a:pt x="158" y="97"/>
                    <a:pt x="158" y="97"/>
                    <a:pt x="158" y="97"/>
                  </a:cubicBezTo>
                  <a:cubicBezTo>
                    <a:pt x="160" y="97"/>
                    <a:pt x="160" y="97"/>
                    <a:pt x="160" y="97"/>
                  </a:cubicBezTo>
                  <a:cubicBezTo>
                    <a:pt x="161" y="97"/>
                    <a:pt x="161" y="97"/>
                    <a:pt x="161" y="97"/>
                  </a:cubicBezTo>
                  <a:cubicBezTo>
                    <a:pt x="162" y="98"/>
                    <a:pt x="162" y="98"/>
                    <a:pt x="162" y="98"/>
                  </a:cubicBezTo>
                  <a:cubicBezTo>
                    <a:pt x="164" y="99"/>
                    <a:pt x="164" y="99"/>
                    <a:pt x="164" y="99"/>
                  </a:cubicBezTo>
                  <a:cubicBezTo>
                    <a:pt x="165" y="98"/>
                    <a:pt x="165" y="98"/>
                    <a:pt x="165" y="98"/>
                  </a:cubicBezTo>
                  <a:cubicBezTo>
                    <a:pt x="167" y="98"/>
                    <a:pt x="167" y="98"/>
                    <a:pt x="167" y="98"/>
                  </a:cubicBezTo>
                  <a:cubicBezTo>
                    <a:pt x="168" y="99"/>
                    <a:pt x="168" y="99"/>
                    <a:pt x="168" y="99"/>
                  </a:cubicBezTo>
                  <a:cubicBezTo>
                    <a:pt x="169" y="99"/>
                    <a:pt x="169" y="99"/>
                    <a:pt x="169" y="99"/>
                  </a:cubicBezTo>
                  <a:cubicBezTo>
                    <a:pt x="170" y="98"/>
                    <a:pt x="170" y="98"/>
                    <a:pt x="170" y="98"/>
                  </a:cubicBezTo>
                  <a:cubicBezTo>
                    <a:pt x="171" y="98"/>
                    <a:pt x="171" y="98"/>
                    <a:pt x="171" y="98"/>
                  </a:cubicBezTo>
                  <a:cubicBezTo>
                    <a:pt x="172" y="96"/>
                    <a:pt x="172" y="96"/>
                    <a:pt x="172" y="96"/>
                  </a:cubicBezTo>
                  <a:cubicBezTo>
                    <a:pt x="172" y="96"/>
                    <a:pt x="172" y="96"/>
                    <a:pt x="172" y="96"/>
                  </a:cubicBezTo>
                  <a:cubicBezTo>
                    <a:pt x="173" y="95"/>
                    <a:pt x="173" y="95"/>
                    <a:pt x="173" y="95"/>
                  </a:cubicBezTo>
                  <a:cubicBezTo>
                    <a:pt x="174" y="96"/>
                    <a:pt x="174" y="96"/>
                    <a:pt x="174" y="96"/>
                  </a:cubicBezTo>
                  <a:cubicBezTo>
                    <a:pt x="174" y="97"/>
                    <a:pt x="174" y="97"/>
                    <a:pt x="174" y="97"/>
                  </a:cubicBezTo>
                  <a:cubicBezTo>
                    <a:pt x="173" y="98"/>
                    <a:pt x="173" y="98"/>
                    <a:pt x="173" y="98"/>
                  </a:cubicBezTo>
                  <a:cubicBezTo>
                    <a:pt x="173" y="99"/>
                    <a:pt x="173" y="99"/>
                    <a:pt x="173" y="99"/>
                  </a:cubicBezTo>
                  <a:cubicBezTo>
                    <a:pt x="172" y="100"/>
                    <a:pt x="172" y="100"/>
                    <a:pt x="172" y="100"/>
                  </a:cubicBezTo>
                  <a:cubicBezTo>
                    <a:pt x="170" y="100"/>
                    <a:pt x="170" y="100"/>
                    <a:pt x="170" y="100"/>
                  </a:cubicBezTo>
                  <a:cubicBezTo>
                    <a:pt x="170" y="100"/>
                    <a:pt x="170" y="100"/>
                    <a:pt x="170" y="100"/>
                  </a:cubicBezTo>
                  <a:cubicBezTo>
                    <a:pt x="169" y="100"/>
                    <a:pt x="169" y="100"/>
                    <a:pt x="169" y="100"/>
                  </a:cubicBezTo>
                  <a:cubicBezTo>
                    <a:pt x="167" y="100"/>
                    <a:pt x="167" y="100"/>
                    <a:pt x="167" y="100"/>
                  </a:cubicBezTo>
                  <a:cubicBezTo>
                    <a:pt x="165" y="101"/>
                    <a:pt x="165" y="101"/>
                    <a:pt x="165" y="101"/>
                  </a:cubicBezTo>
                  <a:cubicBezTo>
                    <a:pt x="163" y="101"/>
                    <a:pt x="163" y="101"/>
                    <a:pt x="163" y="101"/>
                  </a:cubicBezTo>
                  <a:cubicBezTo>
                    <a:pt x="162" y="101"/>
                    <a:pt x="162" y="101"/>
                    <a:pt x="162" y="101"/>
                  </a:cubicBezTo>
                  <a:cubicBezTo>
                    <a:pt x="162" y="101"/>
                    <a:pt x="162" y="101"/>
                    <a:pt x="162" y="101"/>
                  </a:cubicBezTo>
                  <a:cubicBezTo>
                    <a:pt x="161" y="101"/>
                    <a:pt x="161" y="101"/>
                    <a:pt x="161" y="101"/>
                  </a:cubicBezTo>
                  <a:cubicBezTo>
                    <a:pt x="160" y="101"/>
                    <a:pt x="160" y="101"/>
                    <a:pt x="160" y="101"/>
                  </a:cubicBezTo>
                  <a:cubicBezTo>
                    <a:pt x="159" y="102"/>
                    <a:pt x="159" y="102"/>
                    <a:pt x="159" y="102"/>
                  </a:cubicBezTo>
                  <a:cubicBezTo>
                    <a:pt x="158" y="101"/>
                    <a:pt x="158" y="101"/>
                    <a:pt x="158" y="101"/>
                  </a:cubicBezTo>
                  <a:cubicBezTo>
                    <a:pt x="157" y="101"/>
                    <a:pt x="157" y="101"/>
                    <a:pt x="157" y="101"/>
                  </a:cubicBezTo>
                  <a:cubicBezTo>
                    <a:pt x="156" y="101"/>
                    <a:pt x="156" y="101"/>
                    <a:pt x="156" y="101"/>
                  </a:cubicBezTo>
                  <a:cubicBezTo>
                    <a:pt x="155" y="101"/>
                    <a:pt x="155" y="101"/>
                    <a:pt x="155" y="101"/>
                  </a:cubicBezTo>
                  <a:cubicBezTo>
                    <a:pt x="154" y="101"/>
                    <a:pt x="154" y="101"/>
                    <a:pt x="154" y="101"/>
                  </a:cubicBezTo>
                  <a:cubicBezTo>
                    <a:pt x="153" y="101"/>
                    <a:pt x="153" y="101"/>
                    <a:pt x="153" y="101"/>
                  </a:cubicBezTo>
                  <a:cubicBezTo>
                    <a:pt x="153" y="99"/>
                    <a:pt x="153" y="99"/>
                    <a:pt x="153" y="99"/>
                  </a:cubicBezTo>
                  <a:close/>
                  <a:moveTo>
                    <a:pt x="152" y="99"/>
                  </a:moveTo>
                  <a:cubicBezTo>
                    <a:pt x="152" y="101"/>
                    <a:pt x="152" y="101"/>
                    <a:pt x="152" y="101"/>
                  </a:cubicBezTo>
                  <a:cubicBezTo>
                    <a:pt x="153" y="100"/>
                    <a:pt x="153" y="100"/>
                    <a:pt x="153" y="100"/>
                  </a:cubicBezTo>
                  <a:cubicBezTo>
                    <a:pt x="153" y="100"/>
                    <a:pt x="153" y="100"/>
                    <a:pt x="153" y="100"/>
                  </a:cubicBezTo>
                  <a:cubicBezTo>
                    <a:pt x="152" y="99"/>
                    <a:pt x="152" y="99"/>
                    <a:pt x="152" y="99"/>
                  </a:cubicBezTo>
                  <a:close/>
                  <a:moveTo>
                    <a:pt x="152" y="99"/>
                  </a:moveTo>
                  <a:cubicBezTo>
                    <a:pt x="151" y="98"/>
                    <a:pt x="151" y="98"/>
                    <a:pt x="151" y="98"/>
                  </a:cubicBezTo>
                  <a:cubicBezTo>
                    <a:pt x="150" y="100"/>
                    <a:pt x="150" y="100"/>
                    <a:pt x="150" y="100"/>
                  </a:cubicBezTo>
                  <a:cubicBezTo>
                    <a:pt x="151" y="101"/>
                    <a:pt x="151" y="101"/>
                    <a:pt x="151" y="101"/>
                  </a:cubicBezTo>
                  <a:cubicBezTo>
                    <a:pt x="151" y="99"/>
                    <a:pt x="151" y="99"/>
                    <a:pt x="151" y="99"/>
                  </a:cubicBezTo>
                  <a:cubicBezTo>
                    <a:pt x="152" y="99"/>
                    <a:pt x="152" y="99"/>
                    <a:pt x="152" y="99"/>
                  </a:cubicBezTo>
                  <a:close/>
                  <a:moveTo>
                    <a:pt x="134" y="100"/>
                  </a:moveTo>
                  <a:cubicBezTo>
                    <a:pt x="134" y="100"/>
                    <a:pt x="134" y="100"/>
                    <a:pt x="134" y="100"/>
                  </a:cubicBezTo>
                  <a:cubicBezTo>
                    <a:pt x="134" y="101"/>
                    <a:pt x="134" y="101"/>
                    <a:pt x="134" y="101"/>
                  </a:cubicBezTo>
                  <a:cubicBezTo>
                    <a:pt x="134" y="101"/>
                    <a:pt x="134" y="101"/>
                    <a:pt x="134" y="101"/>
                  </a:cubicBezTo>
                  <a:cubicBezTo>
                    <a:pt x="134" y="102"/>
                    <a:pt x="134" y="102"/>
                    <a:pt x="134" y="102"/>
                  </a:cubicBezTo>
                  <a:cubicBezTo>
                    <a:pt x="135" y="103"/>
                    <a:pt x="135" y="103"/>
                    <a:pt x="135" y="103"/>
                  </a:cubicBezTo>
                  <a:cubicBezTo>
                    <a:pt x="137" y="102"/>
                    <a:pt x="137" y="102"/>
                    <a:pt x="137" y="102"/>
                  </a:cubicBezTo>
                  <a:cubicBezTo>
                    <a:pt x="138" y="103"/>
                    <a:pt x="138" y="103"/>
                    <a:pt x="138" y="103"/>
                  </a:cubicBezTo>
                  <a:cubicBezTo>
                    <a:pt x="139" y="102"/>
                    <a:pt x="139" y="102"/>
                    <a:pt x="139" y="102"/>
                  </a:cubicBezTo>
                  <a:cubicBezTo>
                    <a:pt x="140" y="101"/>
                    <a:pt x="140" y="101"/>
                    <a:pt x="140" y="101"/>
                  </a:cubicBezTo>
                  <a:cubicBezTo>
                    <a:pt x="141" y="102"/>
                    <a:pt x="141" y="102"/>
                    <a:pt x="141" y="102"/>
                  </a:cubicBezTo>
                  <a:cubicBezTo>
                    <a:pt x="142" y="101"/>
                    <a:pt x="142" y="101"/>
                    <a:pt x="142" y="101"/>
                  </a:cubicBezTo>
                  <a:cubicBezTo>
                    <a:pt x="143" y="101"/>
                    <a:pt x="143" y="101"/>
                    <a:pt x="143" y="101"/>
                  </a:cubicBezTo>
                  <a:cubicBezTo>
                    <a:pt x="145" y="100"/>
                    <a:pt x="145" y="100"/>
                    <a:pt x="145" y="100"/>
                  </a:cubicBezTo>
                  <a:cubicBezTo>
                    <a:pt x="145" y="101"/>
                    <a:pt x="145" y="101"/>
                    <a:pt x="145" y="101"/>
                  </a:cubicBezTo>
                  <a:cubicBezTo>
                    <a:pt x="146" y="101"/>
                    <a:pt x="146" y="101"/>
                    <a:pt x="146" y="101"/>
                  </a:cubicBezTo>
                  <a:cubicBezTo>
                    <a:pt x="148" y="101"/>
                    <a:pt x="148" y="101"/>
                    <a:pt x="148" y="101"/>
                  </a:cubicBezTo>
                  <a:cubicBezTo>
                    <a:pt x="147" y="100"/>
                    <a:pt x="147" y="100"/>
                    <a:pt x="147" y="100"/>
                  </a:cubicBezTo>
                  <a:cubicBezTo>
                    <a:pt x="149" y="100"/>
                    <a:pt x="149" y="100"/>
                    <a:pt x="149" y="100"/>
                  </a:cubicBezTo>
                  <a:cubicBezTo>
                    <a:pt x="149" y="99"/>
                    <a:pt x="149" y="99"/>
                    <a:pt x="149" y="99"/>
                  </a:cubicBezTo>
                  <a:cubicBezTo>
                    <a:pt x="149" y="100"/>
                    <a:pt x="149" y="100"/>
                    <a:pt x="149" y="100"/>
                  </a:cubicBezTo>
                  <a:cubicBezTo>
                    <a:pt x="148" y="99"/>
                    <a:pt x="148" y="99"/>
                    <a:pt x="148" y="99"/>
                  </a:cubicBezTo>
                  <a:cubicBezTo>
                    <a:pt x="148" y="98"/>
                    <a:pt x="148" y="98"/>
                    <a:pt x="148" y="98"/>
                  </a:cubicBezTo>
                  <a:cubicBezTo>
                    <a:pt x="147" y="97"/>
                    <a:pt x="147" y="97"/>
                    <a:pt x="147" y="97"/>
                  </a:cubicBezTo>
                  <a:cubicBezTo>
                    <a:pt x="147" y="98"/>
                    <a:pt x="147" y="98"/>
                    <a:pt x="147" y="98"/>
                  </a:cubicBezTo>
                  <a:cubicBezTo>
                    <a:pt x="147" y="98"/>
                    <a:pt x="147" y="98"/>
                    <a:pt x="147" y="98"/>
                  </a:cubicBezTo>
                  <a:cubicBezTo>
                    <a:pt x="147" y="97"/>
                    <a:pt x="147" y="97"/>
                    <a:pt x="147" y="97"/>
                  </a:cubicBezTo>
                  <a:cubicBezTo>
                    <a:pt x="145" y="97"/>
                    <a:pt x="145" y="97"/>
                    <a:pt x="145" y="97"/>
                  </a:cubicBezTo>
                  <a:cubicBezTo>
                    <a:pt x="144" y="97"/>
                    <a:pt x="144" y="97"/>
                    <a:pt x="144" y="97"/>
                  </a:cubicBezTo>
                  <a:cubicBezTo>
                    <a:pt x="143" y="96"/>
                    <a:pt x="143" y="96"/>
                    <a:pt x="143" y="96"/>
                  </a:cubicBezTo>
                  <a:cubicBezTo>
                    <a:pt x="142" y="96"/>
                    <a:pt x="142" y="96"/>
                    <a:pt x="142" y="96"/>
                  </a:cubicBezTo>
                  <a:cubicBezTo>
                    <a:pt x="140" y="97"/>
                    <a:pt x="140" y="97"/>
                    <a:pt x="140" y="97"/>
                  </a:cubicBezTo>
                  <a:cubicBezTo>
                    <a:pt x="140" y="98"/>
                    <a:pt x="140" y="98"/>
                    <a:pt x="140" y="98"/>
                  </a:cubicBezTo>
                  <a:cubicBezTo>
                    <a:pt x="143" y="98"/>
                    <a:pt x="143" y="98"/>
                    <a:pt x="143" y="98"/>
                  </a:cubicBezTo>
                  <a:cubicBezTo>
                    <a:pt x="144" y="99"/>
                    <a:pt x="144" y="99"/>
                    <a:pt x="144" y="99"/>
                  </a:cubicBezTo>
                  <a:cubicBezTo>
                    <a:pt x="142" y="100"/>
                    <a:pt x="142" y="100"/>
                    <a:pt x="142" y="100"/>
                  </a:cubicBezTo>
                  <a:cubicBezTo>
                    <a:pt x="141" y="100"/>
                    <a:pt x="141" y="100"/>
                    <a:pt x="141" y="100"/>
                  </a:cubicBezTo>
                  <a:cubicBezTo>
                    <a:pt x="140" y="99"/>
                    <a:pt x="140" y="99"/>
                    <a:pt x="140" y="99"/>
                  </a:cubicBezTo>
                  <a:cubicBezTo>
                    <a:pt x="139" y="98"/>
                    <a:pt x="139" y="98"/>
                    <a:pt x="139" y="98"/>
                  </a:cubicBezTo>
                  <a:cubicBezTo>
                    <a:pt x="138" y="98"/>
                    <a:pt x="138" y="98"/>
                    <a:pt x="138" y="98"/>
                  </a:cubicBezTo>
                  <a:cubicBezTo>
                    <a:pt x="137" y="98"/>
                    <a:pt x="137" y="98"/>
                    <a:pt x="137" y="98"/>
                  </a:cubicBezTo>
                  <a:cubicBezTo>
                    <a:pt x="136" y="98"/>
                    <a:pt x="136" y="98"/>
                    <a:pt x="136" y="98"/>
                  </a:cubicBezTo>
                  <a:cubicBezTo>
                    <a:pt x="135" y="99"/>
                    <a:pt x="135" y="99"/>
                    <a:pt x="135" y="99"/>
                  </a:cubicBezTo>
                  <a:cubicBezTo>
                    <a:pt x="135" y="99"/>
                    <a:pt x="134" y="100"/>
                    <a:pt x="134" y="100"/>
                  </a:cubicBezTo>
                  <a:close/>
                  <a:moveTo>
                    <a:pt x="130" y="98"/>
                  </a:moveTo>
                  <a:cubicBezTo>
                    <a:pt x="131" y="97"/>
                    <a:pt x="131" y="97"/>
                    <a:pt x="131" y="97"/>
                  </a:cubicBezTo>
                  <a:cubicBezTo>
                    <a:pt x="133" y="98"/>
                    <a:pt x="133" y="98"/>
                    <a:pt x="133" y="98"/>
                  </a:cubicBezTo>
                  <a:cubicBezTo>
                    <a:pt x="133" y="99"/>
                    <a:pt x="133" y="99"/>
                    <a:pt x="133" y="99"/>
                  </a:cubicBezTo>
                  <a:cubicBezTo>
                    <a:pt x="132" y="100"/>
                    <a:pt x="132" y="100"/>
                    <a:pt x="132" y="100"/>
                  </a:cubicBezTo>
                  <a:cubicBezTo>
                    <a:pt x="133" y="101"/>
                    <a:pt x="133" y="101"/>
                    <a:pt x="133" y="101"/>
                  </a:cubicBezTo>
                  <a:cubicBezTo>
                    <a:pt x="132" y="101"/>
                    <a:pt x="132" y="101"/>
                    <a:pt x="132" y="101"/>
                  </a:cubicBezTo>
                  <a:cubicBezTo>
                    <a:pt x="131" y="101"/>
                    <a:pt x="131" y="101"/>
                    <a:pt x="131" y="101"/>
                  </a:cubicBezTo>
                  <a:cubicBezTo>
                    <a:pt x="129" y="101"/>
                    <a:pt x="129" y="101"/>
                    <a:pt x="129" y="101"/>
                  </a:cubicBezTo>
                  <a:cubicBezTo>
                    <a:pt x="128" y="100"/>
                    <a:pt x="128" y="100"/>
                    <a:pt x="128" y="100"/>
                  </a:cubicBezTo>
                  <a:cubicBezTo>
                    <a:pt x="129" y="100"/>
                    <a:pt x="129" y="100"/>
                    <a:pt x="129" y="100"/>
                  </a:cubicBezTo>
                  <a:cubicBezTo>
                    <a:pt x="130" y="100"/>
                    <a:pt x="130" y="100"/>
                    <a:pt x="130" y="100"/>
                  </a:cubicBezTo>
                  <a:cubicBezTo>
                    <a:pt x="130" y="98"/>
                    <a:pt x="130" y="98"/>
                    <a:pt x="130" y="98"/>
                  </a:cubicBezTo>
                  <a:close/>
                  <a:moveTo>
                    <a:pt x="126" y="100"/>
                  </a:moveTo>
                  <a:cubicBezTo>
                    <a:pt x="127" y="99"/>
                    <a:pt x="127" y="99"/>
                    <a:pt x="127" y="99"/>
                  </a:cubicBezTo>
                  <a:cubicBezTo>
                    <a:pt x="127" y="100"/>
                    <a:pt x="127" y="100"/>
                    <a:pt x="127" y="100"/>
                  </a:cubicBezTo>
                  <a:cubicBezTo>
                    <a:pt x="126" y="100"/>
                    <a:pt x="126" y="100"/>
                    <a:pt x="126" y="100"/>
                  </a:cubicBezTo>
                  <a:cubicBezTo>
                    <a:pt x="126" y="100"/>
                    <a:pt x="126" y="100"/>
                    <a:pt x="126" y="100"/>
                  </a:cubicBezTo>
                  <a:close/>
                  <a:moveTo>
                    <a:pt x="120" y="96"/>
                  </a:moveTo>
                  <a:cubicBezTo>
                    <a:pt x="120" y="97"/>
                    <a:pt x="120" y="97"/>
                    <a:pt x="120" y="97"/>
                  </a:cubicBezTo>
                  <a:cubicBezTo>
                    <a:pt x="121" y="98"/>
                    <a:pt x="121" y="98"/>
                    <a:pt x="121" y="98"/>
                  </a:cubicBezTo>
                  <a:cubicBezTo>
                    <a:pt x="122" y="98"/>
                    <a:pt x="122" y="98"/>
                    <a:pt x="122" y="98"/>
                  </a:cubicBezTo>
                  <a:cubicBezTo>
                    <a:pt x="124" y="99"/>
                    <a:pt x="124" y="99"/>
                    <a:pt x="124" y="99"/>
                  </a:cubicBezTo>
                  <a:cubicBezTo>
                    <a:pt x="124" y="100"/>
                    <a:pt x="124" y="100"/>
                    <a:pt x="124" y="100"/>
                  </a:cubicBezTo>
                  <a:cubicBezTo>
                    <a:pt x="125" y="99"/>
                    <a:pt x="125" y="99"/>
                    <a:pt x="125" y="99"/>
                  </a:cubicBezTo>
                  <a:cubicBezTo>
                    <a:pt x="126" y="99"/>
                    <a:pt x="126" y="99"/>
                    <a:pt x="126" y="99"/>
                  </a:cubicBezTo>
                  <a:cubicBezTo>
                    <a:pt x="126" y="98"/>
                    <a:pt x="126" y="98"/>
                    <a:pt x="126" y="98"/>
                  </a:cubicBezTo>
                  <a:cubicBezTo>
                    <a:pt x="127" y="98"/>
                    <a:pt x="127" y="98"/>
                    <a:pt x="127" y="98"/>
                  </a:cubicBezTo>
                  <a:cubicBezTo>
                    <a:pt x="128" y="98"/>
                    <a:pt x="128" y="98"/>
                    <a:pt x="128" y="98"/>
                  </a:cubicBezTo>
                  <a:cubicBezTo>
                    <a:pt x="126" y="96"/>
                    <a:pt x="126" y="96"/>
                    <a:pt x="126" y="96"/>
                  </a:cubicBezTo>
                  <a:cubicBezTo>
                    <a:pt x="125" y="96"/>
                    <a:pt x="125" y="96"/>
                    <a:pt x="125" y="96"/>
                  </a:cubicBezTo>
                  <a:cubicBezTo>
                    <a:pt x="123" y="96"/>
                    <a:pt x="123" y="96"/>
                    <a:pt x="123" y="96"/>
                  </a:cubicBezTo>
                  <a:cubicBezTo>
                    <a:pt x="121" y="96"/>
                    <a:pt x="121" y="96"/>
                    <a:pt x="121" y="96"/>
                  </a:cubicBezTo>
                  <a:cubicBezTo>
                    <a:pt x="120" y="96"/>
                    <a:pt x="120" y="96"/>
                    <a:pt x="120" y="96"/>
                  </a:cubicBezTo>
                  <a:close/>
                  <a:moveTo>
                    <a:pt x="273" y="97"/>
                  </a:moveTo>
                  <a:cubicBezTo>
                    <a:pt x="273" y="97"/>
                    <a:pt x="273" y="97"/>
                    <a:pt x="273" y="97"/>
                  </a:cubicBezTo>
                  <a:cubicBezTo>
                    <a:pt x="274" y="98"/>
                    <a:pt x="274" y="98"/>
                    <a:pt x="274" y="98"/>
                  </a:cubicBezTo>
                  <a:cubicBezTo>
                    <a:pt x="275" y="97"/>
                    <a:pt x="275" y="97"/>
                    <a:pt x="275" y="97"/>
                  </a:cubicBezTo>
                  <a:cubicBezTo>
                    <a:pt x="274" y="96"/>
                    <a:pt x="274" y="96"/>
                    <a:pt x="274" y="96"/>
                  </a:cubicBezTo>
                  <a:cubicBezTo>
                    <a:pt x="274" y="96"/>
                    <a:pt x="274" y="96"/>
                    <a:pt x="274" y="96"/>
                  </a:cubicBezTo>
                  <a:cubicBezTo>
                    <a:pt x="273" y="96"/>
                    <a:pt x="273" y="96"/>
                    <a:pt x="273" y="96"/>
                  </a:cubicBezTo>
                  <a:cubicBezTo>
                    <a:pt x="273" y="97"/>
                    <a:pt x="273" y="97"/>
                    <a:pt x="273" y="97"/>
                  </a:cubicBezTo>
                  <a:close/>
                  <a:moveTo>
                    <a:pt x="266" y="97"/>
                  </a:moveTo>
                  <a:cubicBezTo>
                    <a:pt x="266" y="97"/>
                    <a:pt x="268" y="97"/>
                    <a:pt x="268" y="97"/>
                  </a:cubicBezTo>
                  <a:cubicBezTo>
                    <a:pt x="269" y="97"/>
                    <a:pt x="269" y="97"/>
                    <a:pt x="269" y="97"/>
                  </a:cubicBezTo>
                  <a:cubicBezTo>
                    <a:pt x="271" y="97"/>
                    <a:pt x="271" y="97"/>
                    <a:pt x="271" y="97"/>
                  </a:cubicBezTo>
                  <a:cubicBezTo>
                    <a:pt x="272" y="97"/>
                    <a:pt x="272" y="97"/>
                    <a:pt x="272" y="97"/>
                  </a:cubicBezTo>
                  <a:cubicBezTo>
                    <a:pt x="273" y="96"/>
                    <a:pt x="273" y="96"/>
                    <a:pt x="273" y="96"/>
                  </a:cubicBezTo>
                  <a:cubicBezTo>
                    <a:pt x="274" y="95"/>
                    <a:pt x="274" y="95"/>
                    <a:pt x="274" y="95"/>
                  </a:cubicBezTo>
                  <a:cubicBezTo>
                    <a:pt x="274" y="95"/>
                    <a:pt x="274" y="95"/>
                    <a:pt x="274" y="95"/>
                  </a:cubicBezTo>
                  <a:cubicBezTo>
                    <a:pt x="274" y="94"/>
                    <a:pt x="274" y="94"/>
                    <a:pt x="274" y="94"/>
                  </a:cubicBezTo>
                  <a:cubicBezTo>
                    <a:pt x="275" y="94"/>
                    <a:pt x="275" y="94"/>
                    <a:pt x="275" y="94"/>
                  </a:cubicBezTo>
                  <a:cubicBezTo>
                    <a:pt x="275" y="93"/>
                    <a:pt x="275" y="93"/>
                    <a:pt x="275" y="93"/>
                  </a:cubicBezTo>
                  <a:cubicBezTo>
                    <a:pt x="275" y="92"/>
                    <a:pt x="275" y="92"/>
                    <a:pt x="275" y="92"/>
                  </a:cubicBezTo>
                  <a:cubicBezTo>
                    <a:pt x="274" y="91"/>
                    <a:pt x="274" y="91"/>
                    <a:pt x="274" y="91"/>
                  </a:cubicBezTo>
                  <a:cubicBezTo>
                    <a:pt x="274" y="91"/>
                    <a:pt x="274" y="91"/>
                    <a:pt x="274" y="91"/>
                  </a:cubicBezTo>
                  <a:cubicBezTo>
                    <a:pt x="272" y="91"/>
                    <a:pt x="272" y="91"/>
                    <a:pt x="272" y="91"/>
                  </a:cubicBezTo>
                  <a:cubicBezTo>
                    <a:pt x="270" y="92"/>
                    <a:pt x="270" y="92"/>
                    <a:pt x="270" y="92"/>
                  </a:cubicBezTo>
                  <a:cubicBezTo>
                    <a:pt x="270" y="93"/>
                    <a:pt x="270" y="93"/>
                    <a:pt x="270" y="93"/>
                  </a:cubicBezTo>
                  <a:cubicBezTo>
                    <a:pt x="269" y="95"/>
                    <a:pt x="269" y="95"/>
                    <a:pt x="269" y="95"/>
                  </a:cubicBezTo>
                  <a:cubicBezTo>
                    <a:pt x="266" y="97"/>
                    <a:pt x="266" y="97"/>
                    <a:pt x="266" y="97"/>
                  </a:cubicBezTo>
                  <a:close/>
                  <a:moveTo>
                    <a:pt x="110" y="88"/>
                  </a:moveTo>
                  <a:cubicBezTo>
                    <a:pt x="110" y="89"/>
                    <a:pt x="110" y="89"/>
                    <a:pt x="110" y="89"/>
                  </a:cubicBezTo>
                  <a:cubicBezTo>
                    <a:pt x="111" y="90"/>
                    <a:pt x="111" y="90"/>
                    <a:pt x="111" y="90"/>
                  </a:cubicBezTo>
                  <a:cubicBezTo>
                    <a:pt x="112" y="90"/>
                    <a:pt x="112" y="90"/>
                    <a:pt x="112" y="90"/>
                  </a:cubicBezTo>
                  <a:cubicBezTo>
                    <a:pt x="113" y="90"/>
                    <a:pt x="113" y="90"/>
                    <a:pt x="113" y="90"/>
                  </a:cubicBezTo>
                  <a:cubicBezTo>
                    <a:pt x="115" y="90"/>
                    <a:pt x="115" y="90"/>
                    <a:pt x="115" y="90"/>
                  </a:cubicBezTo>
                  <a:cubicBezTo>
                    <a:pt x="116" y="90"/>
                    <a:pt x="116" y="90"/>
                    <a:pt x="116" y="90"/>
                  </a:cubicBezTo>
                  <a:cubicBezTo>
                    <a:pt x="117" y="89"/>
                    <a:pt x="117" y="89"/>
                    <a:pt x="117" y="89"/>
                  </a:cubicBezTo>
                  <a:cubicBezTo>
                    <a:pt x="118" y="89"/>
                    <a:pt x="118" y="89"/>
                    <a:pt x="118" y="89"/>
                  </a:cubicBezTo>
                  <a:cubicBezTo>
                    <a:pt x="117" y="88"/>
                    <a:pt x="117" y="88"/>
                    <a:pt x="117" y="88"/>
                  </a:cubicBezTo>
                  <a:cubicBezTo>
                    <a:pt x="115" y="89"/>
                    <a:pt x="115" y="89"/>
                    <a:pt x="115" y="89"/>
                  </a:cubicBezTo>
                  <a:cubicBezTo>
                    <a:pt x="114" y="88"/>
                    <a:pt x="114" y="88"/>
                    <a:pt x="114" y="88"/>
                  </a:cubicBezTo>
                  <a:cubicBezTo>
                    <a:pt x="111" y="88"/>
                    <a:pt x="111" y="88"/>
                    <a:pt x="111" y="88"/>
                  </a:cubicBezTo>
                  <a:cubicBezTo>
                    <a:pt x="110" y="88"/>
                    <a:pt x="110" y="88"/>
                    <a:pt x="110" y="88"/>
                  </a:cubicBezTo>
                  <a:close/>
                  <a:moveTo>
                    <a:pt x="63" y="86"/>
                  </a:moveTo>
                  <a:cubicBezTo>
                    <a:pt x="63" y="86"/>
                    <a:pt x="63" y="86"/>
                    <a:pt x="63" y="86"/>
                  </a:cubicBezTo>
                  <a:cubicBezTo>
                    <a:pt x="64" y="86"/>
                    <a:pt x="64" y="86"/>
                    <a:pt x="64" y="86"/>
                  </a:cubicBezTo>
                  <a:cubicBezTo>
                    <a:pt x="64" y="86"/>
                    <a:pt x="64" y="86"/>
                    <a:pt x="64" y="86"/>
                  </a:cubicBezTo>
                  <a:cubicBezTo>
                    <a:pt x="63" y="86"/>
                    <a:pt x="63" y="86"/>
                    <a:pt x="63" y="86"/>
                  </a:cubicBezTo>
                  <a:close/>
                  <a:moveTo>
                    <a:pt x="64" y="87"/>
                  </a:moveTo>
                  <a:cubicBezTo>
                    <a:pt x="65" y="87"/>
                    <a:pt x="65" y="87"/>
                    <a:pt x="65" y="87"/>
                  </a:cubicBezTo>
                  <a:cubicBezTo>
                    <a:pt x="65" y="87"/>
                    <a:pt x="65" y="87"/>
                    <a:pt x="65" y="87"/>
                  </a:cubicBezTo>
                  <a:cubicBezTo>
                    <a:pt x="66" y="85"/>
                    <a:pt x="66" y="85"/>
                    <a:pt x="66" y="85"/>
                  </a:cubicBezTo>
                  <a:cubicBezTo>
                    <a:pt x="67" y="85"/>
                    <a:pt x="67" y="85"/>
                    <a:pt x="67" y="85"/>
                  </a:cubicBezTo>
                  <a:cubicBezTo>
                    <a:pt x="68" y="84"/>
                    <a:pt x="68" y="84"/>
                    <a:pt x="68" y="84"/>
                  </a:cubicBezTo>
                  <a:cubicBezTo>
                    <a:pt x="67" y="83"/>
                    <a:pt x="67" y="83"/>
                    <a:pt x="67" y="83"/>
                  </a:cubicBezTo>
                  <a:cubicBezTo>
                    <a:pt x="69" y="81"/>
                    <a:pt x="69" y="81"/>
                    <a:pt x="69" y="81"/>
                  </a:cubicBezTo>
                  <a:cubicBezTo>
                    <a:pt x="69" y="82"/>
                    <a:pt x="69" y="82"/>
                    <a:pt x="69" y="82"/>
                  </a:cubicBezTo>
                  <a:cubicBezTo>
                    <a:pt x="71" y="82"/>
                    <a:pt x="71" y="82"/>
                    <a:pt x="71" y="82"/>
                  </a:cubicBezTo>
                  <a:cubicBezTo>
                    <a:pt x="73" y="82"/>
                    <a:pt x="73" y="82"/>
                    <a:pt x="73" y="82"/>
                  </a:cubicBezTo>
                  <a:cubicBezTo>
                    <a:pt x="74" y="83"/>
                    <a:pt x="74" y="83"/>
                    <a:pt x="74" y="83"/>
                  </a:cubicBezTo>
                  <a:cubicBezTo>
                    <a:pt x="74" y="82"/>
                    <a:pt x="74" y="82"/>
                    <a:pt x="74" y="82"/>
                  </a:cubicBezTo>
                  <a:cubicBezTo>
                    <a:pt x="75" y="82"/>
                    <a:pt x="75" y="82"/>
                    <a:pt x="75" y="82"/>
                  </a:cubicBezTo>
                  <a:cubicBezTo>
                    <a:pt x="77" y="82"/>
                    <a:pt x="77" y="82"/>
                    <a:pt x="77" y="82"/>
                  </a:cubicBezTo>
                  <a:cubicBezTo>
                    <a:pt x="78" y="83"/>
                    <a:pt x="78" y="83"/>
                    <a:pt x="78" y="83"/>
                  </a:cubicBezTo>
                  <a:cubicBezTo>
                    <a:pt x="80" y="83"/>
                    <a:pt x="80" y="83"/>
                    <a:pt x="80" y="83"/>
                  </a:cubicBezTo>
                  <a:cubicBezTo>
                    <a:pt x="83" y="84"/>
                    <a:pt x="83" y="84"/>
                    <a:pt x="83" y="84"/>
                  </a:cubicBezTo>
                  <a:cubicBezTo>
                    <a:pt x="84" y="85"/>
                    <a:pt x="84" y="85"/>
                    <a:pt x="84" y="85"/>
                  </a:cubicBezTo>
                  <a:cubicBezTo>
                    <a:pt x="83" y="86"/>
                    <a:pt x="83" y="86"/>
                    <a:pt x="83" y="86"/>
                  </a:cubicBezTo>
                  <a:cubicBezTo>
                    <a:pt x="84" y="87"/>
                    <a:pt x="84" y="87"/>
                    <a:pt x="84" y="87"/>
                  </a:cubicBezTo>
                  <a:cubicBezTo>
                    <a:pt x="86" y="88"/>
                    <a:pt x="86" y="88"/>
                    <a:pt x="86" y="88"/>
                  </a:cubicBezTo>
                  <a:cubicBezTo>
                    <a:pt x="90" y="88"/>
                    <a:pt x="90" y="88"/>
                    <a:pt x="90" y="88"/>
                  </a:cubicBezTo>
                  <a:cubicBezTo>
                    <a:pt x="93" y="88"/>
                    <a:pt x="93" y="88"/>
                    <a:pt x="93" y="88"/>
                  </a:cubicBezTo>
                  <a:cubicBezTo>
                    <a:pt x="96" y="88"/>
                    <a:pt x="96" y="88"/>
                    <a:pt x="96" y="88"/>
                  </a:cubicBezTo>
                  <a:cubicBezTo>
                    <a:pt x="97" y="87"/>
                    <a:pt x="97" y="87"/>
                    <a:pt x="97" y="87"/>
                  </a:cubicBezTo>
                  <a:cubicBezTo>
                    <a:pt x="97" y="84"/>
                    <a:pt x="97" y="84"/>
                    <a:pt x="97" y="84"/>
                  </a:cubicBezTo>
                  <a:cubicBezTo>
                    <a:pt x="98" y="84"/>
                    <a:pt x="98" y="84"/>
                    <a:pt x="98" y="84"/>
                  </a:cubicBezTo>
                  <a:cubicBezTo>
                    <a:pt x="100" y="86"/>
                    <a:pt x="100" y="86"/>
                    <a:pt x="100" y="86"/>
                  </a:cubicBezTo>
                  <a:cubicBezTo>
                    <a:pt x="101" y="86"/>
                    <a:pt x="101" y="86"/>
                    <a:pt x="101" y="86"/>
                  </a:cubicBezTo>
                  <a:cubicBezTo>
                    <a:pt x="102" y="86"/>
                    <a:pt x="102" y="86"/>
                    <a:pt x="102" y="86"/>
                  </a:cubicBezTo>
                  <a:cubicBezTo>
                    <a:pt x="103" y="86"/>
                    <a:pt x="103" y="86"/>
                    <a:pt x="103" y="86"/>
                  </a:cubicBezTo>
                  <a:cubicBezTo>
                    <a:pt x="104" y="87"/>
                    <a:pt x="104" y="87"/>
                    <a:pt x="104" y="87"/>
                  </a:cubicBezTo>
                  <a:cubicBezTo>
                    <a:pt x="105" y="87"/>
                    <a:pt x="105" y="87"/>
                    <a:pt x="105" y="87"/>
                  </a:cubicBezTo>
                  <a:cubicBezTo>
                    <a:pt x="106" y="88"/>
                    <a:pt x="106" y="88"/>
                    <a:pt x="106" y="88"/>
                  </a:cubicBezTo>
                  <a:cubicBezTo>
                    <a:pt x="107" y="88"/>
                    <a:pt x="107" y="88"/>
                    <a:pt x="107" y="88"/>
                  </a:cubicBezTo>
                  <a:cubicBezTo>
                    <a:pt x="109" y="88"/>
                    <a:pt x="109" y="88"/>
                    <a:pt x="109" y="88"/>
                  </a:cubicBezTo>
                  <a:cubicBezTo>
                    <a:pt x="109" y="89"/>
                    <a:pt x="109" y="89"/>
                    <a:pt x="109" y="89"/>
                  </a:cubicBezTo>
                  <a:cubicBezTo>
                    <a:pt x="110" y="91"/>
                    <a:pt x="110" y="91"/>
                    <a:pt x="110" y="91"/>
                  </a:cubicBezTo>
                  <a:cubicBezTo>
                    <a:pt x="110" y="92"/>
                    <a:pt x="110" y="92"/>
                    <a:pt x="110" y="92"/>
                  </a:cubicBezTo>
                  <a:cubicBezTo>
                    <a:pt x="111" y="93"/>
                    <a:pt x="111" y="93"/>
                    <a:pt x="111" y="93"/>
                  </a:cubicBezTo>
                  <a:cubicBezTo>
                    <a:pt x="112" y="94"/>
                    <a:pt x="112" y="94"/>
                    <a:pt x="112" y="94"/>
                  </a:cubicBezTo>
                  <a:cubicBezTo>
                    <a:pt x="114" y="93"/>
                    <a:pt x="114" y="93"/>
                    <a:pt x="114" y="93"/>
                  </a:cubicBezTo>
                  <a:cubicBezTo>
                    <a:pt x="115" y="94"/>
                    <a:pt x="115" y="94"/>
                    <a:pt x="115" y="94"/>
                  </a:cubicBezTo>
                  <a:cubicBezTo>
                    <a:pt x="116" y="94"/>
                    <a:pt x="116" y="94"/>
                    <a:pt x="116" y="94"/>
                  </a:cubicBezTo>
                  <a:cubicBezTo>
                    <a:pt x="116" y="93"/>
                    <a:pt x="116" y="93"/>
                    <a:pt x="116" y="93"/>
                  </a:cubicBezTo>
                  <a:cubicBezTo>
                    <a:pt x="118" y="93"/>
                    <a:pt x="118" y="93"/>
                    <a:pt x="118" y="93"/>
                  </a:cubicBezTo>
                  <a:cubicBezTo>
                    <a:pt x="118" y="94"/>
                    <a:pt x="118" y="94"/>
                    <a:pt x="118" y="94"/>
                  </a:cubicBezTo>
                  <a:cubicBezTo>
                    <a:pt x="119" y="94"/>
                    <a:pt x="119" y="94"/>
                    <a:pt x="119" y="94"/>
                  </a:cubicBezTo>
                  <a:cubicBezTo>
                    <a:pt x="120" y="94"/>
                    <a:pt x="120" y="94"/>
                    <a:pt x="120" y="94"/>
                  </a:cubicBezTo>
                  <a:cubicBezTo>
                    <a:pt x="119" y="97"/>
                    <a:pt x="119" y="97"/>
                    <a:pt x="119" y="97"/>
                  </a:cubicBezTo>
                  <a:cubicBezTo>
                    <a:pt x="119" y="98"/>
                    <a:pt x="119" y="98"/>
                    <a:pt x="119" y="98"/>
                  </a:cubicBezTo>
                  <a:cubicBezTo>
                    <a:pt x="119" y="98"/>
                    <a:pt x="119" y="98"/>
                    <a:pt x="119" y="98"/>
                  </a:cubicBezTo>
                  <a:cubicBezTo>
                    <a:pt x="120" y="100"/>
                    <a:pt x="120" y="100"/>
                    <a:pt x="120" y="100"/>
                  </a:cubicBezTo>
                  <a:cubicBezTo>
                    <a:pt x="119" y="101"/>
                    <a:pt x="119" y="101"/>
                    <a:pt x="119" y="101"/>
                  </a:cubicBezTo>
                  <a:cubicBezTo>
                    <a:pt x="118" y="100"/>
                    <a:pt x="118" y="100"/>
                    <a:pt x="118" y="100"/>
                  </a:cubicBezTo>
                  <a:cubicBezTo>
                    <a:pt x="117" y="100"/>
                    <a:pt x="117" y="100"/>
                    <a:pt x="117" y="100"/>
                  </a:cubicBezTo>
                  <a:cubicBezTo>
                    <a:pt x="115" y="98"/>
                    <a:pt x="115" y="98"/>
                    <a:pt x="115" y="98"/>
                  </a:cubicBezTo>
                  <a:cubicBezTo>
                    <a:pt x="114" y="98"/>
                    <a:pt x="114" y="98"/>
                    <a:pt x="114" y="98"/>
                  </a:cubicBezTo>
                  <a:cubicBezTo>
                    <a:pt x="112" y="97"/>
                    <a:pt x="112" y="97"/>
                    <a:pt x="112" y="97"/>
                  </a:cubicBezTo>
                  <a:cubicBezTo>
                    <a:pt x="112" y="97"/>
                    <a:pt x="112" y="97"/>
                    <a:pt x="112" y="97"/>
                  </a:cubicBezTo>
                  <a:cubicBezTo>
                    <a:pt x="110" y="98"/>
                    <a:pt x="110" y="98"/>
                    <a:pt x="110" y="98"/>
                  </a:cubicBezTo>
                  <a:cubicBezTo>
                    <a:pt x="108" y="98"/>
                    <a:pt x="108" y="98"/>
                    <a:pt x="108" y="98"/>
                  </a:cubicBezTo>
                  <a:cubicBezTo>
                    <a:pt x="106" y="97"/>
                    <a:pt x="106" y="97"/>
                    <a:pt x="106" y="97"/>
                  </a:cubicBezTo>
                  <a:cubicBezTo>
                    <a:pt x="104" y="97"/>
                    <a:pt x="104" y="97"/>
                    <a:pt x="104" y="97"/>
                  </a:cubicBezTo>
                  <a:cubicBezTo>
                    <a:pt x="103" y="98"/>
                    <a:pt x="103" y="98"/>
                    <a:pt x="103" y="98"/>
                  </a:cubicBezTo>
                  <a:cubicBezTo>
                    <a:pt x="101" y="97"/>
                    <a:pt x="101" y="97"/>
                    <a:pt x="101" y="97"/>
                  </a:cubicBezTo>
                  <a:cubicBezTo>
                    <a:pt x="99" y="97"/>
                    <a:pt x="99" y="97"/>
                    <a:pt x="99" y="97"/>
                  </a:cubicBezTo>
                  <a:cubicBezTo>
                    <a:pt x="98" y="97"/>
                    <a:pt x="98" y="97"/>
                    <a:pt x="98" y="97"/>
                  </a:cubicBezTo>
                  <a:cubicBezTo>
                    <a:pt x="95" y="96"/>
                    <a:pt x="95" y="96"/>
                    <a:pt x="95" y="96"/>
                  </a:cubicBezTo>
                  <a:cubicBezTo>
                    <a:pt x="92" y="94"/>
                    <a:pt x="92" y="94"/>
                    <a:pt x="92" y="94"/>
                  </a:cubicBezTo>
                  <a:cubicBezTo>
                    <a:pt x="90" y="94"/>
                    <a:pt x="90" y="94"/>
                    <a:pt x="90" y="94"/>
                  </a:cubicBezTo>
                  <a:cubicBezTo>
                    <a:pt x="88" y="93"/>
                    <a:pt x="88" y="93"/>
                    <a:pt x="88" y="93"/>
                  </a:cubicBezTo>
                  <a:cubicBezTo>
                    <a:pt x="87" y="93"/>
                    <a:pt x="87" y="93"/>
                    <a:pt x="87" y="93"/>
                  </a:cubicBezTo>
                  <a:cubicBezTo>
                    <a:pt x="86" y="94"/>
                    <a:pt x="86" y="94"/>
                    <a:pt x="86" y="94"/>
                  </a:cubicBezTo>
                  <a:cubicBezTo>
                    <a:pt x="85" y="94"/>
                    <a:pt x="85" y="94"/>
                    <a:pt x="85" y="94"/>
                  </a:cubicBezTo>
                  <a:cubicBezTo>
                    <a:pt x="84" y="93"/>
                    <a:pt x="84" y="93"/>
                    <a:pt x="84" y="93"/>
                  </a:cubicBezTo>
                  <a:cubicBezTo>
                    <a:pt x="83" y="93"/>
                    <a:pt x="83" y="93"/>
                    <a:pt x="83" y="93"/>
                  </a:cubicBezTo>
                  <a:cubicBezTo>
                    <a:pt x="82" y="94"/>
                    <a:pt x="82" y="94"/>
                    <a:pt x="82" y="94"/>
                  </a:cubicBezTo>
                  <a:cubicBezTo>
                    <a:pt x="80" y="93"/>
                    <a:pt x="80" y="93"/>
                    <a:pt x="80" y="93"/>
                  </a:cubicBezTo>
                  <a:cubicBezTo>
                    <a:pt x="78" y="92"/>
                    <a:pt x="78" y="92"/>
                    <a:pt x="78" y="92"/>
                  </a:cubicBezTo>
                  <a:cubicBezTo>
                    <a:pt x="76" y="92"/>
                    <a:pt x="76" y="92"/>
                    <a:pt x="76" y="92"/>
                  </a:cubicBezTo>
                  <a:cubicBezTo>
                    <a:pt x="75" y="91"/>
                    <a:pt x="75" y="91"/>
                    <a:pt x="75" y="91"/>
                  </a:cubicBezTo>
                  <a:cubicBezTo>
                    <a:pt x="74" y="92"/>
                    <a:pt x="74" y="92"/>
                    <a:pt x="74" y="92"/>
                  </a:cubicBezTo>
                  <a:cubicBezTo>
                    <a:pt x="72" y="92"/>
                    <a:pt x="72" y="92"/>
                    <a:pt x="72" y="92"/>
                  </a:cubicBezTo>
                  <a:cubicBezTo>
                    <a:pt x="71" y="91"/>
                    <a:pt x="71" y="91"/>
                    <a:pt x="71" y="91"/>
                  </a:cubicBezTo>
                  <a:cubicBezTo>
                    <a:pt x="70" y="91"/>
                    <a:pt x="70" y="91"/>
                    <a:pt x="70" y="91"/>
                  </a:cubicBezTo>
                  <a:cubicBezTo>
                    <a:pt x="71" y="89"/>
                    <a:pt x="71" y="89"/>
                    <a:pt x="71" y="89"/>
                  </a:cubicBezTo>
                  <a:cubicBezTo>
                    <a:pt x="71" y="89"/>
                    <a:pt x="71" y="89"/>
                    <a:pt x="71" y="89"/>
                  </a:cubicBezTo>
                  <a:cubicBezTo>
                    <a:pt x="71" y="89"/>
                    <a:pt x="71" y="89"/>
                    <a:pt x="71" y="89"/>
                  </a:cubicBezTo>
                  <a:cubicBezTo>
                    <a:pt x="70" y="89"/>
                    <a:pt x="70" y="89"/>
                    <a:pt x="70" y="89"/>
                  </a:cubicBezTo>
                  <a:cubicBezTo>
                    <a:pt x="69" y="88"/>
                    <a:pt x="69" y="88"/>
                    <a:pt x="69" y="88"/>
                  </a:cubicBezTo>
                  <a:cubicBezTo>
                    <a:pt x="68" y="87"/>
                    <a:pt x="68" y="87"/>
                    <a:pt x="68" y="87"/>
                  </a:cubicBezTo>
                  <a:cubicBezTo>
                    <a:pt x="67" y="88"/>
                    <a:pt x="67" y="88"/>
                    <a:pt x="67" y="88"/>
                  </a:cubicBezTo>
                  <a:cubicBezTo>
                    <a:pt x="64" y="88"/>
                    <a:pt x="64" y="88"/>
                    <a:pt x="64" y="88"/>
                  </a:cubicBezTo>
                  <a:cubicBezTo>
                    <a:pt x="64" y="87"/>
                    <a:pt x="64" y="87"/>
                    <a:pt x="64" y="87"/>
                  </a:cubicBezTo>
                  <a:cubicBezTo>
                    <a:pt x="64" y="87"/>
                    <a:pt x="64" y="87"/>
                    <a:pt x="64" y="87"/>
                  </a:cubicBezTo>
                  <a:cubicBezTo>
                    <a:pt x="64" y="87"/>
                    <a:pt x="64" y="87"/>
                    <a:pt x="64" y="87"/>
                  </a:cubicBezTo>
                  <a:close/>
                  <a:moveTo>
                    <a:pt x="80" y="16"/>
                  </a:moveTo>
                  <a:cubicBezTo>
                    <a:pt x="82" y="17"/>
                    <a:pt x="82" y="17"/>
                    <a:pt x="82" y="17"/>
                  </a:cubicBezTo>
                  <a:cubicBezTo>
                    <a:pt x="82" y="17"/>
                    <a:pt x="82" y="17"/>
                    <a:pt x="82" y="17"/>
                  </a:cubicBezTo>
                  <a:cubicBezTo>
                    <a:pt x="82" y="18"/>
                    <a:pt x="82" y="18"/>
                    <a:pt x="82" y="18"/>
                  </a:cubicBezTo>
                  <a:cubicBezTo>
                    <a:pt x="83" y="18"/>
                    <a:pt x="83" y="18"/>
                    <a:pt x="83" y="18"/>
                  </a:cubicBezTo>
                  <a:cubicBezTo>
                    <a:pt x="83" y="16"/>
                    <a:pt x="83" y="16"/>
                    <a:pt x="83" y="16"/>
                  </a:cubicBezTo>
                  <a:cubicBezTo>
                    <a:pt x="82" y="14"/>
                    <a:pt x="82" y="14"/>
                    <a:pt x="82" y="14"/>
                  </a:cubicBezTo>
                  <a:cubicBezTo>
                    <a:pt x="81" y="15"/>
                    <a:pt x="81" y="15"/>
                    <a:pt x="81" y="15"/>
                  </a:cubicBezTo>
                  <a:cubicBezTo>
                    <a:pt x="80" y="16"/>
                    <a:pt x="80" y="16"/>
                    <a:pt x="80" y="16"/>
                  </a:cubicBezTo>
                  <a:close/>
                  <a:moveTo>
                    <a:pt x="70" y="24"/>
                  </a:moveTo>
                  <a:cubicBezTo>
                    <a:pt x="70" y="25"/>
                    <a:pt x="70" y="25"/>
                    <a:pt x="70" y="25"/>
                  </a:cubicBezTo>
                  <a:cubicBezTo>
                    <a:pt x="71" y="24"/>
                    <a:pt x="71" y="24"/>
                    <a:pt x="71" y="24"/>
                  </a:cubicBezTo>
                  <a:cubicBezTo>
                    <a:pt x="70" y="24"/>
                    <a:pt x="70" y="24"/>
                    <a:pt x="70" y="24"/>
                  </a:cubicBezTo>
                  <a:close/>
                  <a:moveTo>
                    <a:pt x="70" y="21"/>
                  </a:moveTo>
                  <a:cubicBezTo>
                    <a:pt x="71" y="20"/>
                    <a:pt x="71" y="20"/>
                    <a:pt x="71" y="20"/>
                  </a:cubicBezTo>
                  <a:cubicBezTo>
                    <a:pt x="70" y="20"/>
                    <a:pt x="70" y="20"/>
                    <a:pt x="70" y="20"/>
                  </a:cubicBezTo>
                  <a:cubicBezTo>
                    <a:pt x="70" y="21"/>
                    <a:pt x="70" y="21"/>
                    <a:pt x="70" y="21"/>
                  </a:cubicBezTo>
                  <a:close/>
                  <a:moveTo>
                    <a:pt x="70" y="22"/>
                  </a:moveTo>
                  <a:cubicBezTo>
                    <a:pt x="70" y="22"/>
                    <a:pt x="70" y="22"/>
                    <a:pt x="70" y="22"/>
                  </a:cubicBezTo>
                  <a:cubicBezTo>
                    <a:pt x="70" y="22"/>
                    <a:pt x="70" y="22"/>
                    <a:pt x="70" y="22"/>
                  </a:cubicBezTo>
                  <a:cubicBezTo>
                    <a:pt x="70" y="22"/>
                    <a:pt x="70" y="22"/>
                    <a:pt x="70" y="22"/>
                  </a:cubicBezTo>
                  <a:close/>
                  <a:moveTo>
                    <a:pt x="66" y="23"/>
                  </a:moveTo>
                  <a:cubicBezTo>
                    <a:pt x="66" y="24"/>
                    <a:pt x="66" y="24"/>
                    <a:pt x="66" y="24"/>
                  </a:cubicBezTo>
                  <a:cubicBezTo>
                    <a:pt x="67" y="24"/>
                    <a:pt x="67" y="24"/>
                    <a:pt x="67" y="24"/>
                  </a:cubicBezTo>
                  <a:cubicBezTo>
                    <a:pt x="68" y="23"/>
                    <a:pt x="68" y="23"/>
                    <a:pt x="68" y="23"/>
                  </a:cubicBezTo>
                  <a:cubicBezTo>
                    <a:pt x="67" y="23"/>
                    <a:pt x="67" y="23"/>
                    <a:pt x="67" y="23"/>
                  </a:cubicBezTo>
                  <a:cubicBezTo>
                    <a:pt x="66" y="23"/>
                    <a:pt x="66" y="23"/>
                    <a:pt x="66" y="23"/>
                  </a:cubicBezTo>
                  <a:close/>
                  <a:moveTo>
                    <a:pt x="55" y="37"/>
                  </a:moveTo>
                  <a:cubicBezTo>
                    <a:pt x="57" y="37"/>
                    <a:pt x="57" y="37"/>
                    <a:pt x="57" y="37"/>
                  </a:cubicBezTo>
                  <a:cubicBezTo>
                    <a:pt x="57" y="36"/>
                    <a:pt x="57" y="36"/>
                    <a:pt x="57" y="36"/>
                  </a:cubicBezTo>
                  <a:cubicBezTo>
                    <a:pt x="57" y="35"/>
                    <a:pt x="57" y="35"/>
                    <a:pt x="57" y="35"/>
                  </a:cubicBezTo>
                  <a:cubicBezTo>
                    <a:pt x="55" y="37"/>
                    <a:pt x="55" y="37"/>
                    <a:pt x="55" y="37"/>
                  </a:cubicBezTo>
                  <a:close/>
                  <a:moveTo>
                    <a:pt x="58" y="35"/>
                  </a:moveTo>
                  <a:cubicBezTo>
                    <a:pt x="58" y="37"/>
                    <a:pt x="58" y="37"/>
                    <a:pt x="58" y="37"/>
                  </a:cubicBezTo>
                  <a:cubicBezTo>
                    <a:pt x="59" y="37"/>
                    <a:pt x="59" y="37"/>
                    <a:pt x="59" y="37"/>
                  </a:cubicBezTo>
                  <a:cubicBezTo>
                    <a:pt x="60" y="39"/>
                    <a:pt x="60" y="39"/>
                    <a:pt x="60" y="39"/>
                  </a:cubicBezTo>
                  <a:cubicBezTo>
                    <a:pt x="60" y="38"/>
                    <a:pt x="60" y="38"/>
                    <a:pt x="60" y="38"/>
                  </a:cubicBezTo>
                  <a:cubicBezTo>
                    <a:pt x="61" y="36"/>
                    <a:pt x="61" y="36"/>
                    <a:pt x="61" y="36"/>
                  </a:cubicBezTo>
                  <a:cubicBezTo>
                    <a:pt x="60" y="36"/>
                    <a:pt x="60" y="36"/>
                    <a:pt x="60" y="36"/>
                  </a:cubicBezTo>
                  <a:cubicBezTo>
                    <a:pt x="61" y="35"/>
                    <a:pt x="61" y="35"/>
                    <a:pt x="61" y="35"/>
                  </a:cubicBezTo>
                  <a:cubicBezTo>
                    <a:pt x="60" y="35"/>
                    <a:pt x="60" y="35"/>
                    <a:pt x="60" y="35"/>
                  </a:cubicBezTo>
                  <a:cubicBezTo>
                    <a:pt x="59" y="35"/>
                    <a:pt x="59" y="35"/>
                    <a:pt x="59" y="35"/>
                  </a:cubicBezTo>
                  <a:cubicBezTo>
                    <a:pt x="58" y="35"/>
                    <a:pt x="58" y="35"/>
                    <a:pt x="58" y="35"/>
                  </a:cubicBezTo>
                  <a:close/>
                  <a:moveTo>
                    <a:pt x="86" y="54"/>
                  </a:moveTo>
                  <a:cubicBezTo>
                    <a:pt x="86" y="55"/>
                    <a:pt x="86" y="55"/>
                    <a:pt x="86" y="55"/>
                  </a:cubicBezTo>
                  <a:cubicBezTo>
                    <a:pt x="87" y="55"/>
                    <a:pt x="87" y="55"/>
                    <a:pt x="87" y="55"/>
                  </a:cubicBezTo>
                  <a:cubicBezTo>
                    <a:pt x="88" y="55"/>
                    <a:pt x="88" y="55"/>
                    <a:pt x="88" y="55"/>
                  </a:cubicBezTo>
                  <a:cubicBezTo>
                    <a:pt x="87" y="54"/>
                    <a:pt x="87" y="54"/>
                    <a:pt x="87" y="54"/>
                  </a:cubicBezTo>
                  <a:cubicBezTo>
                    <a:pt x="86" y="54"/>
                    <a:pt x="86" y="54"/>
                    <a:pt x="86" y="54"/>
                  </a:cubicBezTo>
                  <a:close/>
                  <a:moveTo>
                    <a:pt x="78" y="60"/>
                  </a:moveTo>
                  <a:cubicBezTo>
                    <a:pt x="78" y="61"/>
                    <a:pt x="78" y="61"/>
                    <a:pt x="78" y="61"/>
                  </a:cubicBezTo>
                  <a:cubicBezTo>
                    <a:pt x="78" y="62"/>
                    <a:pt x="78" y="62"/>
                    <a:pt x="78" y="62"/>
                  </a:cubicBezTo>
                  <a:cubicBezTo>
                    <a:pt x="77" y="62"/>
                    <a:pt x="77" y="62"/>
                    <a:pt x="77" y="62"/>
                  </a:cubicBezTo>
                  <a:cubicBezTo>
                    <a:pt x="77" y="63"/>
                    <a:pt x="77" y="63"/>
                    <a:pt x="77" y="63"/>
                  </a:cubicBezTo>
                  <a:cubicBezTo>
                    <a:pt x="78" y="63"/>
                    <a:pt x="78" y="63"/>
                    <a:pt x="78" y="63"/>
                  </a:cubicBezTo>
                  <a:cubicBezTo>
                    <a:pt x="78" y="62"/>
                    <a:pt x="78" y="62"/>
                    <a:pt x="78" y="62"/>
                  </a:cubicBezTo>
                  <a:cubicBezTo>
                    <a:pt x="78" y="62"/>
                    <a:pt x="78" y="62"/>
                    <a:pt x="78" y="62"/>
                  </a:cubicBezTo>
                  <a:cubicBezTo>
                    <a:pt x="78" y="64"/>
                    <a:pt x="78" y="64"/>
                    <a:pt x="78" y="64"/>
                  </a:cubicBezTo>
                  <a:cubicBezTo>
                    <a:pt x="79" y="65"/>
                    <a:pt x="79" y="65"/>
                    <a:pt x="79" y="65"/>
                  </a:cubicBezTo>
                  <a:cubicBezTo>
                    <a:pt x="80" y="63"/>
                    <a:pt x="80" y="63"/>
                    <a:pt x="80" y="63"/>
                  </a:cubicBezTo>
                  <a:cubicBezTo>
                    <a:pt x="81" y="64"/>
                    <a:pt x="81" y="64"/>
                    <a:pt x="81" y="64"/>
                  </a:cubicBezTo>
                  <a:cubicBezTo>
                    <a:pt x="82" y="64"/>
                    <a:pt x="82" y="64"/>
                    <a:pt x="82" y="64"/>
                  </a:cubicBezTo>
                  <a:cubicBezTo>
                    <a:pt x="82" y="63"/>
                    <a:pt x="82" y="63"/>
                    <a:pt x="82" y="63"/>
                  </a:cubicBezTo>
                  <a:cubicBezTo>
                    <a:pt x="83" y="63"/>
                    <a:pt x="83" y="63"/>
                    <a:pt x="83" y="63"/>
                  </a:cubicBezTo>
                  <a:cubicBezTo>
                    <a:pt x="83" y="62"/>
                    <a:pt x="83" y="62"/>
                    <a:pt x="83" y="62"/>
                  </a:cubicBezTo>
                  <a:cubicBezTo>
                    <a:pt x="81" y="60"/>
                    <a:pt x="81" y="60"/>
                    <a:pt x="81" y="60"/>
                  </a:cubicBezTo>
                  <a:cubicBezTo>
                    <a:pt x="79" y="60"/>
                    <a:pt x="79" y="60"/>
                    <a:pt x="79" y="60"/>
                  </a:cubicBezTo>
                  <a:cubicBezTo>
                    <a:pt x="78" y="60"/>
                    <a:pt x="78" y="60"/>
                    <a:pt x="78" y="60"/>
                  </a:cubicBezTo>
                  <a:close/>
                  <a:moveTo>
                    <a:pt x="74" y="62"/>
                  </a:moveTo>
                  <a:cubicBezTo>
                    <a:pt x="74" y="63"/>
                    <a:pt x="74" y="63"/>
                    <a:pt x="74" y="63"/>
                  </a:cubicBezTo>
                  <a:cubicBezTo>
                    <a:pt x="75" y="63"/>
                    <a:pt x="75" y="63"/>
                    <a:pt x="75" y="63"/>
                  </a:cubicBezTo>
                  <a:cubicBezTo>
                    <a:pt x="74" y="62"/>
                    <a:pt x="74" y="62"/>
                    <a:pt x="74" y="62"/>
                  </a:cubicBezTo>
                  <a:close/>
                  <a:moveTo>
                    <a:pt x="65" y="54"/>
                  </a:moveTo>
                  <a:cubicBezTo>
                    <a:pt x="65" y="55"/>
                    <a:pt x="65" y="55"/>
                    <a:pt x="65" y="55"/>
                  </a:cubicBezTo>
                  <a:cubicBezTo>
                    <a:pt x="64" y="56"/>
                    <a:pt x="64" y="56"/>
                    <a:pt x="64" y="56"/>
                  </a:cubicBezTo>
                  <a:cubicBezTo>
                    <a:pt x="65" y="57"/>
                    <a:pt x="65" y="57"/>
                    <a:pt x="65" y="57"/>
                  </a:cubicBezTo>
                  <a:cubicBezTo>
                    <a:pt x="67" y="58"/>
                    <a:pt x="67" y="58"/>
                    <a:pt x="67" y="58"/>
                  </a:cubicBezTo>
                  <a:cubicBezTo>
                    <a:pt x="67" y="58"/>
                    <a:pt x="67" y="58"/>
                    <a:pt x="67" y="58"/>
                  </a:cubicBezTo>
                  <a:cubicBezTo>
                    <a:pt x="67" y="59"/>
                    <a:pt x="67" y="59"/>
                    <a:pt x="67" y="59"/>
                  </a:cubicBezTo>
                  <a:cubicBezTo>
                    <a:pt x="68" y="60"/>
                    <a:pt x="68" y="60"/>
                    <a:pt x="68" y="60"/>
                  </a:cubicBezTo>
                  <a:cubicBezTo>
                    <a:pt x="69" y="61"/>
                    <a:pt x="69" y="61"/>
                    <a:pt x="69" y="61"/>
                  </a:cubicBezTo>
                  <a:cubicBezTo>
                    <a:pt x="70" y="62"/>
                    <a:pt x="70" y="62"/>
                    <a:pt x="70" y="62"/>
                  </a:cubicBezTo>
                  <a:cubicBezTo>
                    <a:pt x="71" y="62"/>
                    <a:pt x="71" y="62"/>
                    <a:pt x="71" y="62"/>
                  </a:cubicBezTo>
                  <a:cubicBezTo>
                    <a:pt x="72" y="63"/>
                    <a:pt x="72" y="63"/>
                    <a:pt x="72" y="63"/>
                  </a:cubicBezTo>
                  <a:cubicBezTo>
                    <a:pt x="72" y="64"/>
                    <a:pt x="72" y="64"/>
                    <a:pt x="72" y="64"/>
                  </a:cubicBezTo>
                  <a:cubicBezTo>
                    <a:pt x="73" y="63"/>
                    <a:pt x="73" y="63"/>
                    <a:pt x="73" y="63"/>
                  </a:cubicBezTo>
                  <a:cubicBezTo>
                    <a:pt x="72" y="62"/>
                    <a:pt x="72" y="62"/>
                    <a:pt x="72" y="62"/>
                  </a:cubicBezTo>
                  <a:cubicBezTo>
                    <a:pt x="73" y="60"/>
                    <a:pt x="73" y="60"/>
                    <a:pt x="73" y="60"/>
                  </a:cubicBezTo>
                  <a:cubicBezTo>
                    <a:pt x="71" y="60"/>
                    <a:pt x="71" y="60"/>
                    <a:pt x="71" y="60"/>
                  </a:cubicBezTo>
                  <a:cubicBezTo>
                    <a:pt x="70" y="58"/>
                    <a:pt x="70" y="58"/>
                    <a:pt x="70" y="58"/>
                  </a:cubicBezTo>
                  <a:cubicBezTo>
                    <a:pt x="69" y="55"/>
                    <a:pt x="69" y="55"/>
                    <a:pt x="69" y="55"/>
                  </a:cubicBezTo>
                  <a:cubicBezTo>
                    <a:pt x="69" y="55"/>
                    <a:pt x="69" y="55"/>
                    <a:pt x="69" y="55"/>
                  </a:cubicBezTo>
                  <a:cubicBezTo>
                    <a:pt x="68" y="54"/>
                    <a:pt x="68" y="54"/>
                    <a:pt x="68" y="54"/>
                  </a:cubicBezTo>
                  <a:cubicBezTo>
                    <a:pt x="68" y="54"/>
                    <a:pt x="68" y="54"/>
                    <a:pt x="68" y="54"/>
                  </a:cubicBezTo>
                  <a:cubicBezTo>
                    <a:pt x="67" y="54"/>
                    <a:pt x="67" y="54"/>
                    <a:pt x="67" y="54"/>
                  </a:cubicBezTo>
                  <a:cubicBezTo>
                    <a:pt x="67" y="55"/>
                    <a:pt x="67" y="55"/>
                    <a:pt x="67" y="55"/>
                  </a:cubicBezTo>
                  <a:cubicBezTo>
                    <a:pt x="67" y="55"/>
                    <a:pt x="67" y="55"/>
                    <a:pt x="67" y="55"/>
                  </a:cubicBezTo>
                  <a:cubicBezTo>
                    <a:pt x="66" y="55"/>
                    <a:pt x="66" y="55"/>
                    <a:pt x="66" y="55"/>
                  </a:cubicBezTo>
                  <a:cubicBezTo>
                    <a:pt x="65" y="54"/>
                    <a:pt x="65" y="54"/>
                    <a:pt x="65" y="54"/>
                  </a:cubicBezTo>
                  <a:cubicBezTo>
                    <a:pt x="65" y="54"/>
                    <a:pt x="65" y="54"/>
                    <a:pt x="65" y="54"/>
                  </a:cubicBezTo>
                  <a:close/>
                  <a:moveTo>
                    <a:pt x="59" y="47"/>
                  </a:moveTo>
                  <a:cubicBezTo>
                    <a:pt x="58" y="48"/>
                    <a:pt x="58" y="48"/>
                    <a:pt x="58" y="48"/>
                  </a:cubicBezTo>
                  <a:cubicBezTo>
                    <a:pt x="59" y="48"/>
                    <a:pt x="59" y="48"/>
                    <a:pt x="59" y="48"/>
                  </a:cubicBezTo>
                  <a:cubicBezTo>
                    <a:pt x="60" y="48"/>
                    <a:pt x="60" y="48"/>
                    <a:pt x="60" y="48"/>
                  </a:cubicBezTo>
                  <a:cubicBezTo>
                    <a:pt x="60" y="47"/>
                    <a:pt x="60" y="47"/>
                    <a:pt x="60" y="47"/>
                  </a:cubicBezTo>
                  <a:cubicBezTo>
                    <a:pt x="59" y="47"/>
                    <a:pt x="59" y="47"/>
                    <a:pt x="59" y="47"/>
                  </a:cubicBezTo>
                  <a:close/>
                  <a:moveTo>
                    <a:pt x="60" y="44"/>
                  </a:moveTo>
                  <a:cubicBezTo>
                    <a:pt x="59" y="45"/>
                    <a:pt x="59" y="45"/>
                    <a:pt x="59" y="45"/>
                  </a:cubicBezTo>
                  <a:cubicBezTo>
                    <a:pt x="60" y="46"/>
                    <a:pt x="60" y="46"/>
                    <a:pt x="60" y="46"/>
                  </a:cubicBezTo>
                  <a:cubicBezTo>
                    <a:pt x="61" y="46"/>
                    <a:pt x="61" y="46"/>
                    <a:pt x="61" y="46"/>
                  </a:cubicBezTo>
                  <a:cubicBezTo>
                    <a:pt x="62" y="46"/>
                    <a:pt x="62" y="46"/>
                    <a:pt x="62" y="46"/>
                  </a:cubicBezTo>
                  <a:cubicBezTo>
                    <a:pt x="63" y="46"/>
                    <a:pt x="63" y="46"/>
                    <a:pt x="63" y="46"/>
                  </a:cubicBezTo>
                  <a:cubicBezTo>
                    <a:pt x="61" y="44"/>
                    <a:pt x="61" y="44"/>
                    <a:pt x="61" y="44"/>
                  </a:cubicBezTo>
                  <a:cubicBezTo>
                    <a:pt x="60" y="44"/>
                    <a:pt x="60" y="44"/>
                    <a:pt x="60" y="44"/>
                  </a:cubicBezTo>
                  <a:close/>
                  <a:moveTo>
                    <a:pt x="47" y="36"/>
                  </a:moveTo>
                  <a:cubicBezTo>
                    <a:pt x="46" y="37"/>
                    <a:pt x="46" y="37"/>
                    <a:pt x="46" y="37"/>
                  </a:cubicBezTo>
                  <a:cubicBezTo>
                    <a:pt x="47" y="38"/>
                    <a:pt x="47" y="38"/>
                    <a:pt x="47" y="38"/>
                  </a:cubicBezTo>
                  <a:cubicBezTo>
                    <a:pt x="49" y="39"/>
                    <a:pt x="49" y="39"/>
                    <a:pt x="49" y="39"/>
                  </a:cubicBezTo>
                  <a:cubicBezTo>
                    <a:pt x="50" y="39"/>
                    <a:pt x="50" y="39"/>
                    <a:pt x="50" y="39"/>
                  </a:cubicBezTo>
                  <a:cubicBezTo>
                    <a:pt x="51" y="39"/>
                    <a:pt x="51" y="39"/>
                    <a:pt x="51" y="39"/>
                  </a:cubicBezTo>
                  <a:cubicBezTo>
                    <a:pt x="50" y="37"/>
                    <a:pt x="50" y="37"/>
                    <a:pt x="50" y="37"/>
                  </a:cubicBezTo>
                  <a:cubicBezTo>
                    <a:pt x="49" y="36"/>
                    <a:pt x="49" y="36"/>
                    <a:pt x="49" y="36"/>
                  </a:cubicBezTo>
                  <a:cubicBezTo>
                    <a:pt x="47" y="36"/>
                    <a:pt x="47" y="36"/>
                    <a:pt x="47" y="36"/>
                  </a:cubicBezTo>
                  <a:close/>
                  <a:moveTo>
                    <a:pt x="44" y="34"/>
                  </a:moveTo>
                  <a:cubicBezTo>
                    <a:pt x="44" y="34"/>
                    <a:pt x="44" y="34"/>
                    <a:pt x="44" y="34"/>
                  </a:cubicBezTo>
                  <a:cubicBezTo>
                    <a:pt x="46" y="34"/>
                    <a:pt x="46" y="34"/>
                    <a:pt x="46" y="34"/>
                  </a:cubicBezTo>
                  <a:cubicBezTo>
                    <a:pt x="47" y="35"/>
                    <a:pt x="47" y="35"/>
                    <a:pt x="47" y="35"/>
                  </a:cubicBezTo>
                  <a:cubicBezTo>
                    <a:pt x="46" y="36"/>
                    <a:pt x="46" y="36"/>
                    <a:pt x="46" y="36"/>
                  </a:cubicBezTo>
                  <a:cubicBezTo>
                    <a:pt x="45" y="36"/>
                    <a:pt x="45" y="36"/>
                    <a:pt x="45" y="36"/>
                  </a:cubicBezTo>
                  <a:cubicBezTo>
                    <a:pt x="44" y="34"/>
                    <a:pt x="44" y="34"/>
                    <a:pt x="44" y="34"/>
                  </a:cubicBezTo>
                  <a:close/>
                  <a:moveTo>
                    <a:pt x="39" y="31"/>
                  </a:moveTo>
                  <a:cubicBezTo>
                    <a:pt x="40" y="32"/>
                    <a:pt x="40" y="32"/>
                    <a:pt x="40" y="32"/>
                  </a:cubicBezTo>
                  <a:cubicBezTo>
                    <a:pt x="41" y="32"/>
                    <a:pt x="41" y="32"/>
                    <a:pt x="41" y="32"/>
                  </a:cubicBezTo>
                  <a:cubicBezTo>
                    <a:pt x="42" y="31"/>
                    <a:pt x="42" y="31"/>
                    <a:pt x="42" y="31"/>
                  </a:cubicBezTo>
                  <a:cubicBezTo>
                    <a:pt x="41" y="30"/>
                    <a:pt x="41" y="30"/>
                    <a:pt x="41" y="30"/>
                  </a:cubicBezTo>
                  <a:cubicBezTo>
                    <a:pt x="41" y="30"/>
                    <a:pt x="41" y="30"/>
                    <a:pt x="41" y="30"/>
                  </a:cubicBezTo>
                  <a:cubicBezTo>
                    <a:pt x="39" y="31"/>
                    <a:pt x="39" y="31"/>
                    <a:pt x="39" y="31"/>
                  </a:cubicBezTo>
                  <a:close/>
                  <a:moveTo>
                    <a:pt x="44" y="78"/>
                  </a:moveTo>
                  <a:cubicBezTo>
                    <a:pt x="45" y="79"/>
                    <a:pt x="45" y="79"/>
                    <a:pt x="45" y="79"/>
                  </a:cubicBezTo>
                  <a:cubicBezTo>
                    <a:pt x="45" y="78"/>
                    <a:pt x="45" y="78"/>
                    <a:pt x="45" y="78"/>
                  </a:cubicBezTo>
                  <a:cubicBezTo>
                    <a:pt x="45" y="77"/>
                    <a:pt x="45" y="77"/>
                    <a:pt x="45" y="77"/>
                  </a:cubicBezTo>
                  <a:cubicBezTo>
                    <a:pt x="44" y="78"/>
                    <a:pt x="44" y="78"/>
                    <a:pt x="44" y="78"/>
                  </a:cubicBezTo>
                  <a:close/>
                  <a:moveTo>
                    <a:pt x="32" y="62"/>
                  </a:moveTo>
                  <a:cubicBezTo>
                    <a:pt x="31" y="63"/>
                    <a:pt x="31" y="63"/>
                    <a:pt x="31" y="63"/>
                  </a:cubicBezTo>
                  <a:cubicBezTo>
                    <a:pt x="34" y="65"/>
                    <a:pt x="34" y="65"/>
                    <a:pt x="34" y="65"/>
                  </a:cubicBezTo>
                  <a:cubicBezTo>
                    <a:pt x="33" y="64"/>
                    <a:pt x="33" y="64"/>
                    <a:pt x="33" y="64"/>
                  </a:cubicBezTo>
                  <a:cubicBezTo>
                    <a:pt x="34" y="63"/>
                    <a:pt x="34" y="63"/>
                    <a:pt x="34" y="63"/>
                  </a:cubicBezTo>
                  <a:cubicBezTo>
                    <a:pt x="32" y="62"/>
                    <a:pt x="32" y="62"/>
                    <a:pt x="32" y="62"/>
                  </a:cubicBezTo>
                  <a:close/>
                  <a:moveTo>
                    <a:pt x="30" y="61"/>
                  </a:moveTo>
                  <a:cubicBezTo>
                    <a:pt x="31" y="61"/>
                    <a:pt x="31" y="61"/>
                    <a:pt x="31" y="61"/>
                  </a:cubicBezTo>
                  <a:cubicBezTo>
                    <a:pt x="31" y="62"/>
                    <a:pt x="31" y="62"/>
                    <a:pt x="31" y="62"/>
                  </a:cubicBezTo>
                  <a:cubicBezTo>
                    <a:pt x="30" y="61"/>
                    <a:pt x="30" y="61"/>
                    <a:pt x="30" y="61"/>
                  </a:cubicBezTo>
                  <a:close/>
                  <a:moveTo>
                    <a:pt x="28" y="57"/>
                  </a:moveTo>
                  <a:cubicBezTo>
                    <a:pt x="27" y="57"/>
                    <a:pt x="27" y="57"/>
                    <a:pt x="27" y="57"/>
                  </a:cubicBezTo>
                  <a:cubicBezTo>
                    <a:pt x="28" y="58"/>
                    <a:pt x="28" y="58"/>
                    <a:pt x="28" y="58"/>
                  </a:cubicBezTo>
                  <a:cubicBezTo>
                    <a:pt x="30" y="59"/>
                    <a:pt x="30" y="59"/>
                    <a:pt x="30" y="59"/>
                  </a:cubicBezTo>
                  <a:cubicBezTo>
                    <a:pt x="28" y="57"/>
                    <a:pt x="28" y="57"/>
                    <a:pt x="28" y="57"/>
                  </a:cubicBezTo>
                  <a:close/>
                  <a:moveTo>
                    <a:pt x="21" y="51"/>
                  </a:moveTo>
                  <a:cubicBezTo>
                    <a:pt x="21" y="52"/>
                    <a:pt x="21" y="52"/>
                    <a:pt x="21" y="52"/>
                  </a:cubicBezTo>
                  <a:cubicBezTo>
                    <a:pt x="23" y="52"/>
                    <a:pt x="23" y="52"/>
                    <a:pt x="23" y="52"/>
                  </a:cubicBezTo>
                  <a:cubicBezTo>
                    <a:pt x="24" y="55"/>
                    <a:pt x="24" y="55"/>
                    <a:pt x="24" y="55"/>
                  </a:cubicBezTo>
                  <a:cubicBezTo>
                    <a:pt x="26" y="55"/>
                    <a:pt x="26" y="55"/>
                    <a:pt x="26" y="55"/>
                  </a:cubicBezTo>
                  <a:cubicBezTo>
                    <a:pt x="26" y="53"/>
                    <a:pt x="26" y="53"/>
                    <a:pt x="26" y="53"/>
                  </a:cubicBezTo>
                  <a:cubicBezTo>
                    <a:pt x="24" y="50"/>
                    <a:pt x="24" y="50"/>
                    <a:pt x="24" y="50"/>
                  </a:cubicBezTo>
                  <a:cubicBezTo>
                    <a:pt x="23" y="50"/>
                    <a:pt x="23" y="50"/>
                    <a:pt x="23" y="50"/>
                  </a:cubicBezTo>
                  <a:cubicBezTo>
                    <a:pt x="21" y="51"/>
                    <a:pt x="21" y="51"/>
                    <a:pt x="21" y="51"/>
                  </a:cubicBezTo>
                  <a:close/>
                  <a:moveTo>
                    <a:pt x="20" y="46"/>
                  </a:moveTo>
                  <a:cubicBezTo>
                    <a:pt x="20" y="48"/>
                    <a:pt x="20" y="48"/>
                    <a:pt x="20" y="48"/>
                  </a:cubicBezTo>
                  <a:cubicBezTo>
                    <a:pt x="20" y="48"/>
                    <a:pt x="20" y="48"/>
                    <a:pt x="20" y="48"/>
                  </a:cubicBezTo>
                  <a:cubicBezTo>
                    <a:pt x="21" y="48"/>
                    <a:pt x="21" y="48"/>
                    <a:pt x="21" y="48"/>
                  </a:cubicBezTo>
                  <a:cubicBezTo>
                    <a:pt x="21" y="47"/>
                    <a:pt x="21" y="47"/>
                    <a:pt x="21" y="47"/>
                  </a:cubicBezTo>
                  <a:cubicBezTo>
                    <a:pt x="20" y="46"/>
                    <a:pt x="20" y="46"/>
                    <a:pt x="20" y="46"/>
                  </a:cubicBezTo>
                  <a:close/>
                  <a:moveTo>
                    <a:pt x="21" y="43"/>
                  </a:moveTo>
                  <a:cubicBezTo>
                    <a:pt x="23" y="43"/>
                    <a:pt x="23" y="43"/>
                    <a:pt x="23" y="43"/>
                  </a:cubicBezTo>
                  <a:cubicBezTo>
                    <a:pt x="23" y="43"/>
                    <a:pt x="23" y="43"/>
                    <a:pt x="23" y="43"/>
                  </a:cubicBezTo>
                  <a:cubicBezTo>
                    <a:pt x="23" y="42"/>
                    <a:pt x="23" y="42"/>
                    <a:pt x="23" y="42"/>
                  </a:cubicBezTo>
                  <a:cubicBezTo>
                    <a:pt x="22" y="42"/>
                    <a:pt x="22" y="42"/>
                    <a:pt x="22" y="42"/>
                  </a:cubicBezTo>
                  <a:cubicBezTo>
                    <a:pt x="21" y="43"/>
                    <a:pt x="21" y="43"/>
                    <a:pt x="21" y="43"/>
                  </a:cubicBezTo>
                  <a:close/>
                  <a:moveTo>
                    <a:pt x="12" y="34"/>
                  </a:moveTo>
                  <a:cubicBezTo>
                    <a:pt x="13" y="34"/>
                    <a:pt x="13" y="34"/>
                    <a:pt x="13" y="34"/>
                  </a:cubicBezTo>
                  <a:cubicBezTo>
                    <a:pt x="14" y="34"/>
                    <a:pt x="14" y="34"/>
                    <a:pt x="14" y="34"/>
                  </a:cubicBezTo>
                  <a:cubicBezTo>
                    <a:pt x="15" y="34"/>
                    <a:pt x="15" y="34"/>
                    <a:pt x="15" y="34"/>
                  </a:cubicBezTo>
                  <a:cubicBezTo>
                    <a:pt x="16" y="36"/>
                    <a:pt x="16" y="36"/>
                    <a:pt x="16" y="36"/>
                  </a:cubicBezTo>
                  <a:cubicBezTo>
                    <a:pt x="17" y="37"/>
                    <a:pt x="17" y="37"/>
                    <a:pt x="17" y="37"/>
                  </a:cubicBezTo>
                  <a:cubicBezTo>
                    <a:pt x="17" y="38"/>
                    <a:pt x="17" y="38"/>
                    <a:pt x="17" y="38"/>
                  </a:cubicBezTo>
                  <a:cubicBezTo>
                    <a:pt x="17" y="39"/>
                    <a:pt x="17" y="39"/>
                    <a:pt x="17" y="39"/>
                  </a:cubicBezTo>
                  <a:cubicBezTo>
                    <a:pt x="16" y="40"/>
                    <a:pt x="16" y="40"/>
                    <a:pt x="16" y="40"/>
                  </a:cubicBezTo>
                  <a:cubicBezTo>
                    <a:pt x="15" y="37"/>
                    <a:pt x="15" y="37"/>
                    <a:pt x="15" y="37"/>
                  </a:cubicBezTo>
                  <a:cubicBezTo>
                    <a:pt x="14" y="37"/>
                    <a:pt x="14" y="37"/>
                    <a:pt x="14" y="37"/>
                  </a:cubicBezTo>
                  <a:cubicBezTo>
                    <a:pt x="14" y="36"/>
                    <a:pt x="14" y="36"/>
                    <a:pt x="14" y="36"/>
                  </a:cubicBezTo>
                  <a:cubicBezTo>
                    <a:pt x="12" y="34"/>
                    <a:pt x="12" y="34"/>
                    <a:pt x="12" y="34"/>
                  </a:cubicBezTo>
                  <a:close/>
                  <a:moveTo>
                    <a:pt x="12" y="30"/>
                  </a:moveTo>
                  <a:cubicBezTo>
                    <a:pt x="14" y="30"/>
                    <a:pt x="14" y="30"/>
                    <a:pt x="14" y="30"/>
                  </a:cubicBezTo>
                  <a:cubicBezTo>
                    <a:pt x="13" y="29"/>
                    <a:pt x="13" y="29"/>
                    <a:pt x="13" y="29"/>
                  </a:cubicBezTo>
                  <a:cubicBezTo>
                    <a:pt x="12" y="30"/>
                    <a:pt x="12" y="30"/>
                    <a:pt x="12" y="30"/>
                  </a:cubicBezTo>
                  <a:close/>
                  <a:moveTo>
                    <a:pt x="4" y="24"/>
                  </a:moveTo>
                  <a:cubicBezTo>
                    <a:pt x="3" y="25"/>
                    <a:pt x="3" y="25"/>
                    <a:pt x="3" y="25"/>
                  </a:cubicBezTo>
                  <a:cubicBezTo>
                    <a:pt x="3" y="25"/>
                    <a:pt x="3" y="25"/>
                    <a:pt x="3" y="25"/>
                  </a:cubicBezTo>
                  <a:cubicBezTo>
                    <a:pt x="4" y="26"/>
                    <a:pt x="4" y="26"/>
                    <a:pt x="4" y="26"/>
                  </a:cubicBezTo>
                  <a:cubicBezTo>
                    <a:pt x="5" y="26"/>
                    <a:pt x="5" y="26"/>
                    <a:pt x="5" y="26"/>
                  </a:cubicBezTo>
                  <a:cubicBezTo>
                    <a:pt x="5" y="25"/>
                    <a:pt x="5" y="25"/>
                    <a:pt x="5" y="25"/>
                  </a:cubicBezTo>
                  <a:cubicBezTo>
                    <a:pt x="4" y="24"/>
                    <a:pt x="4" y="24"/>
                    <a:pt x="4" y="24"/>
                  </a:cubicBezTo>
                  <a:close/>
                  <a:moveTo>
                    <a:pt x="0" y="6"/>
                  </a:moveTo>
                  <a:cubicBezTo>
                    <a:pt x="0" y="7"/>
                    <a:pt x="0" y="7"/>
                    <a:pt x="0" y="7"/>
                  </a:cubicBezTo>
                  <a:cubicBezTo>
                    <a:pt x="0" y="9"/>
                    <a:pt x="0" y="9"/>
                    <a:pt x="0" y="9"/>
                  </a:cubicBezTo>
                  <a:cubicBezTo>
                    <a:pt x="2" y="12"/>
                    <a:pt x="2" y="12"/>
                    <a:pt x="2" y="12"/>
                  </a:cubicBezTo>
                  <a:cubicBezTo>
                    <a:pt x="3" y="13"/>
                    <a:pt x="3" y="13"/>
                    <a:pt x="3" y="13"/>
                  </a:cubicBezTo>
                  <a:cubicBezTo>
                    <a:pt x="5" y="16"/>
                    <a:pt x="5" y="16"/>
                    <a:pt x="5" y="16"/>
                  </a:cubicBezTo>
                  <a:cubicBezTo>
                    <a:pt x="6" y="16"/>
                    <a:pt x="6" y="16"/>
                    <a:pt x="6" y="16"/>
                  </a:cubicBezTo>
                  <a:cubicBezTo>
                    <a:pt x="8" y="18"/>
                    <a:pt x="8" y="18"/>
                    <a:pt x="8" y="18"/>
                  </a:cubicBezTo>
                  <a:cubicBezTo>
                    <a:pt x="9" y="18"/>
                    <a:pt x="9" y="18"/>
                    <a:pt x="9" y="18"/>
                  </a:cubicBezTo>
                  <a:cubicBezTo>
                    <a:pt x="10" y="18"/>
                    <a:pt x="10" y="18"/>
                    <a:pt x="10" y="18"/>
                  </a:cubicBezTo>
                  <a:cubicBezTo>
                    <a:pt x="12" y="20"/>
                    <a:pt x="12" y="20"/>
                    <a:pt x="12" y="20"/>
                  </a:cubicBezTo>
                  <a:cubicBezTo>
                    <a:pt x="14" y="23"/>
                    <a:pt x="14" y="23"/>
                    <a:pt x="14" y="23"/>
                  </a:cubicBezTo>
                  <a:cubicBezTo>
                    <a:pt x="16" y="25"/>
                    <a:pt x="16" y="25"/>
                    <a:pt x="16" y="25"/>
                  </a:cubicBezTo>
                  <a:cubicBezTo>
                    <a:pt x="17" y="25"/>
                    <a:pt x="17" y="25"/>
                    <a:pt x="17" y="25"/>
                  </a:cubicBezTo>
                  <a:cubicBezTo>
                    <a:pt x="17" y="27"/>
                    <a:pt x="17" y="27"/>
                    <a:pt x="17" y="27"/>
                  </a:cubicBezTo>
                  <a:cubicBezTo>
                    <a:pt x="17" y="27"/>
                    <a:pt x="17" y="27"/>
                    <a:pt x="17" y="27"/>
                  </a:cubicBezTo>
                  <a:cubicBezTo>
                    <a:pt x="18" y="29"/>
                    <a:pt x="18" y="29"/>
                    <a:pt x="18" y="29"/>
                  </a:cubicBezTo>
                  <a:cubicBezTo>
                    <a:pt x="18" y="30"/>
                    <a:pt x="18" y="30"/>
                    <a:pt x="18" y="30"/>
                  </a:cubicBezTo>
                  <a:cubicBezTo>
                    <a:pt x="20" y="30"/>
                    <a:pt x="20" y="30"/>
                    <a:pt x="20" y="30"/>
                  </a:cubicBezTo>
                  <a:cubicBezTo>
                    <a:pt x="21" y="32"/>
                    <a:pt x="21" y="32"/>
                    <a:pt x="21" y="32"/>
                  </a:cubicBezTo>
                  <a:cubicBezTo>
                    <a:pt x="22" y="32"/>
                    <a:pt x="22" y="32"/>
                    <a:pt x="22" y="32"/>
                  </a:cubicBezTo>
                  <a:cubicBezTo>
                    <a:pt x="23" y="32"/>
                    <a:pt x="23" y="32"/>
                    <a:pt x="23" y="32"/>
                  </a:cubicBezTo>
                  <a:cubicBezTo>
                    <a:pt x="23" y="33"/>
                    <a:pt x="23" y="33"/>
                    <a:pt x="23" y="33"/>
                  </a:cubicBezTo>
                  <a:cubicBezTo>
                    <a:pt x="23" y="34"/>
                    <a:pt x="23" y="34"/>
                    <a:pt x="23" y="34"/>
                  </a:cubicBezTo>
                  <a:cubicBezTo>
                    <a:pt x="23" y="35"/>
                    <a:pt x="23" y="35"/>
                    <a:pt x="23" y="35"/>
                  </a:cubicBezTo>
                  <a:cubicBezTo>
                    <a:pt x="24" y="36"/>
                    <a:pt x="24" y="36"/>
                    <a:pt x="24" y="36"/>
                  </a:cubicBezTo>
                  <a:cubicBezTo>
                    <a:pt x="24" y="37"/>
                    <a:pt x="24" y="37"/>
                    <a:pt x="24" y="37"/>
                  </a:cubicBezTo>
                  <a:cubicBezTo>
                    <a:pt x="25" y="40"/>
                    <a:pt x="25" y="40"/>
                    <a:pt x="25" y="40"/>
                  </a:cubicBezTo>
                  <a:cubicBezTo>
                    <a:pt x="26" y="42"/>
                    <a:pt x="26" y="42"/>
                    <a:pt x="26" y="42"/>
                  </a:cubicBezTo>
                  <a:cubicBezTo>
                    <a:pt x="27" y="42"/>
                    <a:pt x="27" y="42"/>
                    <a:pt x="27" y="42"/>
                  </a:cubicBezTo>
                  <a:cubicBezTo>
                    <a:pt x="29" y="44"/>
                    <a:pt x="29" y="44"/>
                    <a:pt x="29" y="44"/>
                  </a:cubicBezTo>
                  <a:cubicBezTo>
                    <a:pt x="29" y="45"/>
                    <a:pt x="29" y="45"/>
                    <a:pt x="29" y="45"/>
                  </a:cubicBezTo>
                  <a:cubicBezTo>
                    <a:pt x="31" y="47"/>
                    <a:pt x="31" y="47"/>
                    <a:pt x="31" y="47"/>
                  </a:cubicBezTo>
                  <a:cubicBezTo>
                    <a:pt x="32" y="48"/>
                    <a:pt x="32" y="48"/>
                    <a:pt x="32" y="48"/>
                  </a:cubicBezTo>
                  <a:cubicBezTo>
                    <a:pt x="33" y="52"/>
                    <a:pt x="33" y="52"/>
                    <a:pt x="33" y="52"/>
                  </a:cubicBezTo>
                  <a:cubicBezTo>
                    <a:pt x="35" y="56"/>
                    <a:pt x="35" y="56"/>
                    <a:pt x="35" y="56"/>
                  </a:cubicBezTo>
                  <a:cubicBezTo>
                    <a:pt x="35" y="58"/>
                    <a:pt x="35" y="58"/>
                    <a:pt x="35" y="58"/>
                  </a:cubicBezTo>
                  <a:cubicBezTo>
                    <a:pt x="35" y="59"/>
                    <a:pt x="35" y="59"/>
                    <a:pt x="35" y="59"/>
                  </a:cubicBezTo>
                  <a:cubicBezTo>
                    <a:pt x="38" y="61"/>
                    <a:pt x="38" y="61"/>
                    <a:pt x="38" y="61"/>
                  </a:cubicBezTo>
                  <a:cubicBezTo>
                    <a:pt x="40" y="64"/>
                    <a:pt x="40" y="64"/>
                    <a:pt x="40" y="64"/>
                  </a:cubicBezTo>
                  <a:cubicBezTo>
                    <a:pt x="41" y="65"/>
                    <a:pt x="41" y="65"/>
                    <a:pt x="41" y="65"/>
                  </a:cubicBezTo>
                  <a:cubicBezTo>
                    <a:pt x="42" y="66"/>
                    <a:pt x="42" y="66"/>
                    <a:pt x="42" y="66"/>
                  </a:cubicBezTo>
                  <a:cubicBezTo>
                    <a:pt x="43" y="66"/>
                    <a:pt x="43" y="66"/>
                    <a:pt x="43" y="66"/>
                  </a:cubicBezTo>
                  <a:cubicBezTo>
                    <a:pt x="45" y="67"/>
                    <a:pt x="45" y="67"/>
                    <a:pt x="45" y="67"/>
                  </a:cubicBezTo>
                  <a:cubicBezTo>
                    <a:pt x="45" y="69"/>
                    <a:pt x="45" y="69"/>
                    <a:pt x="45" y="69"/>
                  </a:cubicBezTo>
                  <a:cubicBezTo>
                    <a:pt x="46" y="70"/>
                    <a:pt x="46" y="70"/>
                    <a:pt x="46" y="70"/>
                  </a:cubicBezTo>
                  <a:cubicBezTo>
                    <a:pt x="48" y="72"/>
                    <a:pt x="48" y="72"/>
                    <a:pt x="48" y="72"/>
                  </a:cubicBezTo>
                  <a:cubicBezTo>
                    <a:pt x="51" y="74"/>
                    <a:pt x="51" y="74"/>
                    <a:pt x="51" y="74"/>
                  </a:cubicBezTo>
                  <a:cubicBezTo>
                    <a:pt x="51" y="75"/>
                    <a:pt x="51" y="75"/>
                    <a:pt x="51" y="75"/>
                  </a:cubicBezTo>
                  <a:cubicBezTo>
                    <a:pt x="53" y="75"/>
                    <a:pt x="53" y="75"/>
                    <a:pt x="53" y="75"/>
                  </a:cubicBezTo>
                  <a:cubicBezTo>
                    <a:pt x="57" y="79"/>
                    <a:pt x="57" y="79"/>
                    <a:pt x="57" y="79"/>
                  </a:cubicBezTo>
                  <a:cubicBezTo>
                    <a:pt x="57" y="80"/>
                    <a:pt x="57" y="80"/>
                    <a:pt x="57" y="80"/>
                  </a:cubicBezTo>
                  <a:cubicBezTo>
                    <a:pt x="58" y="80"/>
                    <a:pt x="58" y="80"/>
                    <a:pt x="58" y="80"/>
                  </a:cubicBezTo>
                  <a:cubicBezTo>
                    <a:pt x="59" y="82"/>
                    <a:pt x="59" y="82"/>
                    <a:pt x="59" y="82"/>
                  </a:cubicBezTo>
                  <a:cubicBezTo>
                    <a:pt x="59" y="81"/>
                    <a:pt x="59" y="81"/>
                    <a:pt x="59" y="81"/>
                  </a:cubicBezTo>
                  <a:cubicBezTo>
                    <a:pt x="59" y="80"/>
                    <a:pt x="59" y="80"/>
                    <a:pt x="59" y="80"/>
                  </a:cubicBezTo>
                  <a:cubicBezTo>
                    <a:pt x="59" y="79"/>
                    <a:pt x="59" y="79"/>
                    <a:pt x="59" y="79"/>
                  </a:cubicBezTo>
                  <a:cubicBezTo>
                    <a:pt x="59" y="79"/>
                    <a:pt x="59" y="79"/>
                    <a:pt x="59" y="79"/>
                  </a:cubicBezTo>
                  <a:cubicBezTo>
                    <a:pt x="60" y="79"/>
                    <a:pt x="60" y="79"/>
                    <a:pt x="60" y="79"/>
                  </a:cubicBezTo>
                  <a:cubicBezTo>
                    <a:pt x="62" y="81"/>
                    <a:pt x="62" y="81"/>
                    <a:pt x="62" y="81"/>
                  </a:cubicBezTo>
                  <a:cubicBezTo>
                    <a:pt x="63" y="81"/>
                    <a:pt x="63" y="81"/>
                    <a:pt x="63" y="81"/>
                  </a:cubicBezTo>
                  <a:cubicBezTo>
                    <a:pt x="63" y="79"/>
                    <a:pt x="63" y="79"/>
                    <a:pt x="63" y="79"/>
                  </a:cubicBezTo>
                  <a:cubicBezTo>
                    <a:pt x="63" y="78"/>
                    <a:pt x="63" y="78"/>
                    <a:pt x="63" y="78"/>
                  </a:cubicBezTo>
                  <a:cubicBezTo>
                    <a:pt x="64" y="79"/>
                    <a:pt x="64" y="79"/>
                    <a:pt x="64" y="79"/>
                  </a:cubicBezTo>
                  <a:cubicBezTo>
                    <a:pt x="66" y="80"/>
                    <a:pt x="66" y="80"/>
                    <a:pt x="66" y="80"/>
                  </a:cubicBezTo>
                  <a:cubicBezTo>
                    <a:pt x="66" y="81"/>
                    <a:pt x="66" y="81"/>
                    <a:pt x="66" y="81"/>
                  </a:cubicBezTo>
                  <a:cubicBezTo>
                    <a:pt x="67" y="80"/>
                    <a:pt x="67" y="80"/>
                    <a:pt x="67" y="80"/>
                  </a:cubicBezTo>
                  <a:cubicBezTo>
                    <a:pt x="67" y="77"/>
                    <a:pt x="67" y="77"/>
                    <a:pt x="67" y="77"/>
                  </a:cubicBezTo>
                  <a:cubicBezTo>
                    <a:pt x="68" y="74"/>
                    <a:pt x="68" y="74"/>
                    <a:pt x="68" y="74"/>
                  </a:cubicBezTo>
                  <a:cubicBezTo>
                    <a:pt x="67" y="71"/>
                    <a:pt x="67" y="71"/>
                    <a:pt x="67" y="71"/>
                  </a:cubicBezTo>
                  <a:cubicBezTo>
                    <a:pt x="68" y="69"/>
                    <a:pt x="68" y="69"/>
                    <a:pt x="68" y="69"/>
                  </a:cubicBezTo>
                  <a:cubicBezTo>
                    <a:pt x="67" y="68"/>
                    <a:pt x="67" y="68"/>
                    <a:pt x="67" y="68"/>
                  </a:cubicBezTo>
                  <a:cubicBezTo>
                    <a:pt x="68" y="66"/>
                    <a:pt x="68" y="66"/>
                    <a:pt x="68" y="66"/>
                  </a:cubicBezTo>
                  <a:cubicBezTo>
                    <a:pt x="69" y="65"/>
                    <a:pt x="69" y="65"/>
                    <a:pt x="69" y="65"/>
                  </a:cubicBezTo>
                  <a:cubicBezTo>
                    <a:pt x="69" y="64"/>
                    <a:pt x="69" y="64"/>
                    <a:pt x="69" y="64"/>
                  </a:cubicBezTo>
                  <a:cubicBezTo>
                    <a:pt x="69" y="63"/>
                    <a:pt x="69" y="63"/>
                    <a:pt x="69" y="63"/>
                  </a:cubicBezTo>
                  <a:cubicBezTo>
                    <a:pt x="68" y="63"/>
                    <a:pt x="68" y="63"/>
                    <a:pt x="68" y="63"/>
                  </a:cubicBezTo>
                  <a:cubicBezTo>
                    <a:pt x="67" y="62"/>
                    <a:pt x="67" y="62"/>
                    <a:pt x="67" y="62"/>
                  </a:cubicBezTo>
                  <a:cubicBezTo>
                    <a:pt x="66" y="60"/>
                    <a:pt x="66" y="60"/>
                    <a:pt x="66" y="60"/>
                  </a:cubicBezTo>
                  <a:cubicBezTo>
                    <a:pt x="66" y="60"/>
                    <a:pt x="66" y="60"/>
                    <a:pt x="66" y="60"/>
                  </a:cubicBezTo>
                  <a:cubicBezTo>
                    <a:pt x="65" y="59"/>
                    <a:pt x="65" y="59"/>
                    <a:pt x="65" y="59"/>
                  </a:cubicBezTo>
                  <a:cubicBezTo>
                    <a:pt x="64" y="59"/>
                    <a:pt x="64" y="59"/>
                    <a:pt x="64" y="59"/>
                  </a:cubicBezTo>
                  <a:cubicBezTo>
                    <a:pt x="62" y="59"/>
                    <a:pt x="62" y="59"/>
                    <a:pt x="62" y="59"/>
                  </a:cubicBezTo>
                  <a:cubicBezTo>
                    <a:pt x="61" y="59"/>
                    <a:pt x="61" y="59"/>
                    <a:pt x="61" y="59"/>
                  </a:cubicBezTo>
                  <a:cubicBezTo>
                    <a:pt x="61" y="57"/>
                    <a:pt x="61" y="57"/>
                    <a:pt x="61" y="57"/>
                  </a:cubicBezTo>
                  <a:cubicBezTo>
                    <a:pt x="60" y="56"/>
                    <a:pt x="60" y="56"/>
                    <a:pt x="60" y="56"/>
                  </a:cubicBezTo>
                  <a:cubicBezTo>
                    <a:pt x="59" y="56"/>
                    <a:pt x="59" y="56"/>
                    <a:pt x="59" y="56"/>
                  </a:cubicBezTo>
                  <a:cubicBezTo>
                    <a:pt x="60" y="55"/>
                    <a:pt x="60" y="55"/>
                    <a:pt x="60" y="55"/>
                  </a:cubicBezTo>
                  <a:cubicBezTo>
                    <a:pt x="59" y="53"/>
                    <a:pt x="59" y="53"/>
                    <a:pt x="59" y="53"/>
                  </a:cubicBezTo>
                  <a:cubicBezTo>
                    <a:pt x="59" y="50"/>
                    <a:pt x="59" y="50"/>
                    <a:pt x="59" y="50"/>
                  </a:cubicBezTo>
                  <a:cubicBezTo>
                    <a:pt x="58" y="51"/>
                    <a:pt x="58" y="51"/>
                    <a:pt x="58" y="51"/>
                  </a:cubicBezTo>
                  <a:cubicBezTo>
                    <a:pt x="57" y="50"/>
                    <a:pt x="57" y="50"/>
                    <a:pt x="57" y="50"/>
                  </a:cubicBezTo>
                  <a:cubicBezTo>
                    <a:pt x="54" y="50"/>
                    <a:pt x="54" y="50"/>
                    <a:pt x="54" y="50"/>
                  </a:cubicBezTo>
                  <a:cubicBezTo>
                    <a:pt x="52" y="49"/>
                    <a:pt x="52" y="49"/>
                    <a:pt x="52" y="49"/>
                  </a:cubicBezTo>
                  <a:cubicBezTo>
                    <a:pt x="52" y="48"/>
                    <a:pt x="52" y="48"/>
                    <a:pt x="52" y="48"/>
                  </a:cubicBezTo>
                  <a:cubicBezTo>
                    <a:pt x="54" y="47"/>
                    <a:pt x="54" y="47"/>
                    <a:pt x="54" y="47"/>
                  </a:cubicBezTo>
                  <a:cubicBezTo>
                    <a:pt x="55" y="46"/>
                    <a:pt x="55" y="46"/>
                    <a:pt x="55" y="46"/>
                  </a:cubicBezTo>
                  <a:cubicBezTo>
                    <a:pt x="54" y="46"/>
                    <a:pt x="54" y="46"/>
                    <a:pt x="54" y="46"/>
                  </a:cubicBezTo>
                  <a:cubicBezTo>
                    <a:pt x="53" y="46"/>
                    <a:pt x="53" y="46"/>
                    <a:pt x="53" y="46"/>
                  </a:cubicBezTo>
                  <a:cubicBezTo>
                    <a:pt x="52" y="46"/>
                    <a:pt x="52" y="46"/>
                    <a:pt x="52" y="46"/>
                  </a:cubicBezTo>
                  <a:cubicBezTo>
                    <a:pt x="51" y="46"/>
                    <a:pt x="51" y="46"/>
                    <a:pt x="51" y="46"/>
                  </a:cubicBezTo>
                  <a:cubicBezTo>
                    <a:pt x="52" y="45"/>
                    <a:pt x="52" y="45"/>
                    <a:pt x="52" y="45"/>
                  </a:cubicBezTo>
                  <a:cubicBezTo>
                    <a:pt x="53" y="44"/>
                    <a:pt x="53" y="44"/>
                    <a:pt x="53" y="44"/>
                  </a:cubicBezTo>
                  <a:cubicBezTo>
                    <a:pt x="55" y="44"/>
                    <a:pt x="55" y="44"/>
                    <a:pt x="55" y="44"/>
                  </a:cubicBezTo>
                  <a:cubicBezTo>
                    <a:pt x="55" y="43"/>
                    <a:pt x="55" y="43"/>
                    <a:pt x="55" y="43"/>
                  </a:cubicBezTo>
                  <a:cubicBezTo>
                    <a:pt x="53" y="41"/>
                    <a:pt x="53" y="41"/>
                    <a:pt x="53" y="41"/>
                  </a:cubicBezTo>
                  <a:cubicBezTo>
                    <a:pt x="52" y="41"/>
                    <a:pt x="52" y="41"/>
                    <a:pt x="52" y="41"/>
                  </a:cubicBezTo>
                  <a:cubicBezTo>
                    <a:pt x="50" y="41"/>
                    <a:pt x="50" y="41"/>
                    <a:pt x="50" y="41"/>
                  </a:cubicBezTo>
                  <a:cubicBezTo>
                    <a:pt x="49" y="42"/>
                    <a:pt x="49" y="42"/>
                    <a:pt x="49" y="42"/>
                  </a:cubicBezTo>
                  <a:cubicBezTo>
                    <a:pt x="47" y="42"/>
                    <a:pt x="47" y="42"/>
                    <a:pt x="47" y="42"/>
                  </a:cubicBezTo>
                  <a:cubicBezTo>
                    <a:pt x="48" y="42"/>
                    <a:pt x="48" y="42"/>
                    <a:pt x="48" y="42"/>
                  </a:cubicBezTo>
                  <a:cubicBezTo>
                    <a:pt x="49" y="42"/>
                    <a:pt x="49" y="42"/>
                    <a:pt x="49" y="42"/>
                  </a:cubicBezTo>
                  <a:cubicBezTo>
                    <a:pt x="49" y="41"/>
                    <a:pt x="49" y="41"/>
                    <a:pt x="49" y="41"/>
                  </a:cubicBezTo>
                  <a:cubicBezTo>
                    <a:pt x="50" y="41"/>
                    <a:pt x="50" y="41"/>
                    <a:pt x="50" y="41"/>
                  </a:cubicBezTo>
                  <a:cubicBezTo>
                    <a:pt x="50" y="40"/>
                    <a:pt x="50" y="40"/>
                    <a:pt x="50" y="40"/>
                  </a:cubicBezTo>
                  <a:cubicBezTo>
                    <a:pt x="48" y="39"/>
                    <a:pt x="48" y="39"/>
                    <a:pt x="48" y="39"/>
                  </a:cubicBezTo>
                  <a:cubicBezTo>
                    <a:pt x="46" y="39"/>
                    <a:pt x="46" y="39"/>
                    <a:pt x="46" y="39"/>
                  </a:cubicBezTo>
                  <a:cubicBezTo>
                    <a:pt x="44" y="38"/>
                    <a:pt x="44" y="38"/>
                    <a:pt x="44" y="38"/>
                  </a:cubicBezTo>
                  <a:cubicBezTo>
                    <a:pt x="44" y="37"/>
                    <a:pt x="44" y="37"/>
                    <a:pt x="44" y="37"/>
                  </a:cubicBezTo>
                  <a:cubicBezTo>
                    <a:pt x="44" y="35"/>
                    <a:pt x="44" y="35"/>
                    <a:pt x="44" y="35"/>
                  </a:cubicBezTo>
                  <a:cubicBezTo>
                    <a:pt x="42" y="33"/>
                    <a:pt x="42" y="33"/>
                    <a:pt x="42" y="33"/>
                  </a:cubicBezTo>
                  <a:cubicBezTo>
                    <a:pt x="41" y="33"/>
                    <a:pt x="41" y="33"/>
                    <a:pt x="41" y="33"/>
                  </a:cubicBezTo>
                  <a:cubicBezTo>
                    <a:pt x="40" y="33"/>
                    <a:pt x="40" y="33"/>
                    <a:pt x="40" y="33"/>
                  </a:cubicBezTo>
                  <a:cubicBezTo>
                    <a:pt x="39" y="32"/>
                    <a:pt x="39" y="32"/>
                    <a:pt x="39" y="32"/>
                  </a:cubicBezTo>
                  <a:cubicBezTo>
                    <a:pt x="39" y="30"/>
                    <a:pt x="39" y="30"/>
                    <a:pt x="39" y="30"/>
                  </a:cubicBezTo>
                  <a:cubicBezTo>
                    <a:pt x="37" y="28"/>
                    <a:pt x="37" y="28"/>
                    <a:pt x="37" y="28"/>
                  </a:cubicBezTo>
                  <a:cubicBezTo>
                    <a:pt x="35" y="27"/>
                    <a:pt x="35" y="27"/>
                    <a:pt x="35" y="27"/>
                  </a:cubicBezTo>
                  <a:cubicBezTo>
                    <a:pt x="33" y="27"/>
                    <a:pt x="33" y="27"/>
                    <a:pt x="33" y="27"/>
                  </a:cubicBezTo>
                  <a:cubicBezTo>
                    <a:pt x="33" y="27"/>
                    <a:pt x="33" y="27"/>
                    <a:pt x="33" y="27"/>
                  </a:cubicBezTo>
                  <a:cubicBezTo>
                    <a:pt x="32" y="27"/>
                    <a:pt x="32" y="27"/>
                    <a:pt x="32" y="27"/>
                  </a:cubicBezTo>
                  <a:cubicBezTo>
                    <a:pt x="32" y="25"/>
                    <a:pt x="32" y="25"/>
                    <a:pt x="32" y="25"/>
                  </a:cubicBezTo>
                  <a:cubicBezTo>
                    <a:pt x="31" y="26"/>
                    <a:pt x="31" y="26"/>
                    <a:pt x="31" y="26"/>
                  </a:cubicBezTo>
                  <a:cubicBezTo>
                    <a:pt x="30" y="25"/>
                    <a:pt x="30" y="25"/>
                    <a:pt x="30" y="25"/>
                  </a:cubicBezTo>
                  <a:cubicBezTo>
                    <a:pt x="30" y="23"/>
                    <a:pt x="30" y="23"/>
                    <a:pt x="30" y="23"/>
                  </a:cubicBezTo>
                  <a:cubicBezTo>
                    <a:pt x="29" y="22"/>
                    <a:pt x="29" y="22"/>
                    <a:pt x="29" y="22"/>
                  </a:cubicBezTo>
                  <a:cubicBezTo>
                    <a:pt x="28" y="21"/>
                    <a:pt x="28" y="21"/>
                    <a:pt x="28" y="21"/>
                  </a:cubicBezTo>
                  <a:cubicBezTo>
                    <a:pt x="27" y="21"/>
                    <a:pt x="27" y="21"/>
                    <a:pt x="27" y="21"/>
                  </a:cubicBezTo>
                  <a:cubicBezTo>
                    <a:pt x="23" y="18"/>
                    <a:pt x="23" y="18"/>
                    <a:pt x="23" y="18"/>
                  </a:cubicBezTo>
                  <a:cubicBezTo>
                    <a:pt x="22" y="18"/>
                    <a:pt x="22" y="18"/>
                    <a:pt x="22" y="18"/>
                  </a:cubicBezTo>
                  <a:cubicBezTo>
                    <a:pt x="21" y="16"/>
                    <a:pt x="21" y="16"/>
                    <a:pt x="21" y="16"/>
                  </a:cubicBezTo>
                  <a:cubicBezTo>
                    <a:pt x="19" y="16"/>
                    <a:pt x="19" y="16"/>
                    <a:pt x="19" y="16"/>
                  </a:cubicBezTo>
                  <a:cubicBezTo>
                    <a:pt x="19" y="15"/>
                    <a:pt x="19" y="15"/>
                    <a:pt x="19" y="15"/>
                  </a:cubicBezTo>
                  <a:cubicBezTo>
                    <a:pt x="18" y="13"/>
                    <a:pt x="18" y="13"/>
                    <a:pt x="18" y="13"/>
                  </a:cubicBezTo>
                  <a:cubicBezTo>
                    <a:pt x="17" y="12"/>
                    <a:pt x="17" y="12"/>
                    <a:pt x="17" y="12"/>
                  </a:cubicBezTo>
                  <a:cubicBezTo>
                    <a:pt x="16" y="11"/>
                    <a:pt x="16" y="11"/>
                    <a:pt x="16" y="11"/>
                  </a:cubicBezTo>
                  <a:cubicBezTo>
                    <a:pt x="16" y="11"/>
                    <a:pt x="16" y="11"/>
                    <a:pt x="16" y="11"/>
                  </a:cubicBezTo>
                  <a:cubicBezTo>
                    <a:pt x="15" y="9"/>
                    <a:pt x="15" y="9"/>
                    <a:pt x="15" y="9"/>
                  </a:cubicBezTo>
                  <a:cubicBezTo>
                    <a:pt x="14" y="9"/>
                    <a:pt x="14" y="9"/>
                    <a:pt x="14" y="9"/>
                  </a:cubicBezTo>
                  <a:cubicBezTo>
                    <a:pt x="12" y="9"/>
                    <a:pt x="12" y="9"/>
                    <a:pt x="12" y="9"/>
                  </a:cubicBezTo>
                  <a:cubicBezTo>
                    <a:pt x="11" y="9"/>
                    <a:pt x="11" y="9"/>
                    <a:pt x="11" y="9"/>
                  </a:cubicBezTo>
                  <a:cubicBezTo>
                    <a:pt x="11" y="8"/>
                    <a:pt x="11" y="8"/>
                    <a:pt x="11" y="8"/>
                  </a:cubicBezTo>
                  <a:cubicBezTo>
                    <a:pt x="9" y="8"/>
                    <a:pt x="9" y="8"/>
                    <a:pt x="9" y="8"/>
                  </a:cubicBezTo>
                  <a:cubicBezTo>
                    <a:pt x="7" y="9"/>
                    <a:pt x="7" y="9"/>
                    <a:pt x="7" y="9"/>
                  </a:cubicBezTo>
                  <a:cubicBezTo>
                    <a:pt x="6" y="8"/>
                    <a:pt x="6" y="8"/>
                    <a:pt x="6" y="8"/>
                  </a:cubicBezTo>
                  <a:cubicBezTo>
                    <a:pt x="4" y="6"/>
                    <a:pt x="4" y="6"/>
                    <a:pt x="4" y="6"/>
                  </a:cubicBezTo>
                  <a:cubicBezTo>
                    <a:pt x="1" y="6"/>
                    <a:pt x="1" y="6"/>
                    <a:pt x="1" y="6"/>
                  </a:cubicBezTo>
                  <a:lnTo>
                    <a:pt x="0" y="6"/>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84" name="Freeform 1583"/>
            <p:cNvSpPr>
              <a:spLocks noEditPoints="1"/>
            </p:cNvSpPr>
            <p:nvPr/>
          </p:nvSpPr>
          <p:spPr bwMode="auto">
            <a:xfrm>
              <a:off x="9278938" y="5118101"/>
              <a:ext cx="95250" cy="28575"/>
            </a:xfrm>
            <a:custGeom>
              <a:avLst/>
              <a:gdLst>
                <a:gd name="T0" fmla="*/ 0 w 60"/>
                <a:gd name="T1" fmla="*/ 15 h 18"/>
                <a:gd name="T2" fmla="*/ 3 w 60"/>
                <a:gd name="T3" fmla="*/ 18 h 18"/>
                <a:gd name="T4" fmla="*/ 6 w 60"/>
                <a:gd name="T5" fmla="*/ 15 h 18"/>
                <a:gd name="T6" fmla="*/ 9 w 60"/>
                <a:gd name="T7" fmla="*/ 15 h 18"/>
                <a:gd name="T8" fmla="*/ 9 w 60"/>
                <a:gd name="T9" fmla="*/ 12 h 18"/>
                <a:gd name="T10" fmla="*/ 9 w 60"/>
                <a:gd name="T11" fmla="*/ 12 h 18"/>
                <a:gd name="T12" fmla="*/ 3 w 60"/>
                <a:gd name="T13" fmla="*/ 12 h 18"/>
                <a:gd name="T14" fmla="*/ 0 w 60"/>
                <a:gd name="T15" fmla="*/ 15 h 18"/>
                <a:gd name="T16" fmla="*/ 0 w 60"/>
                <a:gd name="T17" fmla="*/ 15 h 18"/>
                <a:gd name="T18" fmla="*/ 15 w 60"/>
                <a:gd name="T19" fmla="*/ 9 h 18"/>
                <a:gd name="T20" fmla="*/ 18 w 60"/>
                <a:gd name="T21" fmla="*/ 15 h 18"/>
                <a:gd name="T22" fmla="*/ 24 w 60"/>
                <a:gd name="T23" fmla="*/ 18 h 18"/>
                <a:gd name="T24" fmla="*/ 24 w 60"/>
                <a:gd name="T25" fmla="*/ 18 h 18"/>
                <a:gd name="T26" fmla="*/ 27 w 60"/>
                <a:gd name="T27" fmla="*/ 15 h 18"/>
                <a:gd name="T28" fmla="*/ 30 w 60"/>
                <a:gd name="T29" fmla="*/ 12 h 18"/>
                <a:gd name="T30" fmla="*/ 33 w 60"/>
                <a:gd name="T31" fmla="*/ 12 h 18"/>
                <a:gd name="T32" fmla="*/ 42 w 60"/>
                <a:gd name="T33" fmla="*/ 12 h 18"/>
                <a:gd name="T34" fmla="*/ 48 w 60"/>
                <a:gd name="T35" fmla="*/ 9 h 18"/>
                <a:gd name="T36" fmla="*/ 54 w 60"/>
                <a:gd name="T37" fmla="*/ 6 h 18"/>
                <a:gd name="T38" fmla="*/ 54 w 60"/>
                <a:gd name="T39" fmla="*/ 6 h 18"/>
                <a:gd name="T40" fmla="*/ 57 w 60"/>
                <a:gd name="T41" fmla="*/ 6 h 18"/>
                <a:gd name="T42" fmla="*/ 60 w 60"/>
                <a:gd name="T43" fmla="*/ 3 h 18"/>
                <a:gd name="T44" fmla="*/ 60 w 60"/>
                <a:gd name="T45" fmla="*/ 0 h 18"/>
                <a:gd name="T46" fmla="*/ 57 w 60"/>
                <a:gd name="T47" fmla="*/ 0 h 18"/>
                <a:gd name="T48" fmla="*/ 51 w 60"/>
                <a:gd name="T49" fmla="*/ 0 h 18"/>
                <a:gd name="T50" fmla="*/ 48 w 60"/>
                <a:gd name="T51" fmla="*/ 0 h 18"/>
                <a:gd name="T52" fmla="*/ 42 w 60"/>
                <a:gd name="T53" fmla="*/ 0 h 18"/>
                <a:gd name="T54" fmla="*/ 39 w 60"/>
                <a:gd name="T55" fmla="*/ 0 h 18"/>
                <a:gd name="T56" fmla="*/ 33 w 60"/>
                <a:gd name="T57" fmla="*/ 3 h 18"/>
                <a:gd name="T58" fmla="*/ 27 w 60"/>
                <a:gd name="T59" fmla="*/ 3 h 18"/>
                <a:gd name="T60" fmla="*/ 21 w 60"/>
                <a:gd name="T61" fmla="*/ 6 h 18"/>
                <a:gd name="T62" fmla="*/ 15 w 60"/>
                <a:gd name="T63"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18">
                  <a:moveTo>
                    <a:pt x="0" y="15"/>
                  </a:moveTo>
                  <a:lnTo>
                    <a:pt x="3" y="18"/>
                  </a:lnTo>
                  <a:lnTo>
                    <a:pt x="6" y="15"/>
                  </a:lnTo>
                  <a:lnTo>
                    <a:pt x="9" y="15"/>
                  </a:lnTo>
                  <a:lnTo>
                    <a:pt x="9" y="12"/>
                  </a:lnTo>
                  <a:lnTo>
                    <a:pt x="9" y="12"/>
                  </a:lnTo>
                  <a:lnTo>
                    <a:pt x="3" y="12"/>
                  </a:lnTo>
                  <a:lnTo>
                    <a:pt x="0" y="15"/>
                  </a:lnTo>
                  <a:lnTo>
                    <a:pt x="0" y="15"/>
                  </a:lnTo>
                  <a:close/>
                  <a:moveTo>
                    <a:pt x="15" y="9"/>
                  </a:moveTo>
                  <a:lnTo>
                    <a:pt x="18" y="15"/>
                  </a:lnTo>
                  <a:lnTo>
                    <a:pt x="24" y="18"/>
                  </a:lnTo>
                  <a:lnTo>
                    <a:pt x="24" y="18"/>
                  </a:lnTo>
                  <a:lnTo>
                    <a:pt x="27" y="15"/>
                  </a:lnTo>
                  <a:lnTo>
                    <a:pt x="30" y="12"/>
                  </a:lnTo>
                  <a:lnTo>
                    <a:pt x="33" y="12"/>
                  </a:lnTo>
                  <a:lnTo>
                    <a:pt x="42" y="12"/>
                  </a:lnTo>
                  <a:lnTo>
                    <a:pt x="48" y="9"/>
                  </a:lnTo>
                  <a:lnTo>
                    <a:pt x="54" y="6"/>
                  </a:lnTo>
                  <a:lnTo>
                    <a:pt x="54" y="6"/>
                  </a:lnTo>
                  <a:lnTo>
                    <a:pt x="57" y="6"/>
                  </a:lnTo>
                  <a:lnTo>
                    <a:pt x="60" y="3"/>
                  </a:lnTo>
                  <a:lnTo>
                    <a:pt x="60" y="0"/>
                  </a:lnTo>
                  <a:lnTo>
                    <a:pt x="57" y="0"/>
                  </a:lnTo>
                  <a:lnTo>
                    <a:pt x="51" y="0"/>
                  </a:lnTo>
                  <a:lnTo>
                    <a:pt x="48" y="0"/>
                  </a:lnTo>
                  <a:lnTo>
                    <a:pt x="42" y="0"/>
                  </a:lnTo>
                  <a:lnTo>
                    <a:pt x="39" y="0"/>
                  </a:lnTo>
                  <a:lnTo>
                    <a:pt x="33" y="3"/>
                  </a:lnTo>
                  <a:lnTo>
                    <a:pt x="27" y="3"/>
                  </a:lnTo>
                  <a:lnTo>
                    <a:pt x="21" y="6"/>
                  </a:lnTo>
                  <a:lnTo>
                    <a:pt x="15" y="9"/>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85" name="Freeform 1584"/>
            <p:cNvSpPr>
              <a:spLocks noEditPoints="1"/>
            </p:cNvSpPr>
            <p:nvPr/>
          </p:nvSpPr>
          <p:spPr bwMode="auto">
            <a:xfrm>
              <a:off x="8559801" y="4618038"/>
              <a:ext cx="579438" cy="201613"/>
            </a:xfrm>
            <a:custGeom>
              <a:avLst/>
              <a:gdLst>
                <a:gd name="T0" fmla="*/ 221 w 365"/>
                <a:gd name="T1" fmla="*/ 94 h 127"/>
                <a:gd name="T2" fmla="*/ 3 w 365"/>
                <a:gd name="T3" fmla="*/ 40 h 127"/>
                <a:gd name="T4" fmla="*/ 0 w 365"/>
                <a:gd name="T5" fmla="*/ 33 h 127"/>
                <a:gd name="T6" fmla="*/ 199 w 365"/>
                <a:gd name="T7" fmla="*/ 124 h 127"/>
                <a:gd name="T8" fmla="*/ 215 w 365"/>
                <a:gd name="T9" fmla="*/ 124 h 127"/>
                <a:gd name="T10" fmla="*/ 251 w 365"/>
                <a:gd name="T11" fmla="*/ 118 h 127"/>
                <a:gd name="T12" fmla="*/ 278 w 365"/>
                <a:gd name="T13" fmla="*/ 115 h 127"/>
                <a:gd name="T14" fmla="*/ 299 w 365"/>
                <a:gd name="T15" fmla="*/ 70 h 127"/>
                <a:gd name="T16" fmla="*/ 308 w 365"/>
                <a:gd name="T17" fmla="*/ 58 h 127"/>
                <a:gd name="T18" fmla="*/ 332 w 365"/>
                <a:gd name="T19" fmla="*/ 61 h 127"/>
                <a:gd name="T20" fmla="*/ 350 w 365"/>
                <a:gd name="T21" fmla="*/ 61 h 127"/>
                <a:gd name="T22" fmla="*/ 356 w 365"/>
                <a:gd name="T23" fmla="*/ 49 h 127"/>
                <a:gd name="T24" fmla="*/ 356 w 365"/>
                <a:gd name="T25" fmla="*/ 40 h 127"/>
                <a:gd name="T26" fmla="*/ 341 w 365"/>
                <a:gd name="T27" fmla="*/ 33 h 127"/>
                <a:gd name="T28" fmla="*/ 335 w 365"/>
                <a:gd name="T29" fmla="*/ 30 h 127"/>
                <a:gd name="T30" fmla="*/ 335 w 365"/>
                <a:gd name="T31" fmla="*/ 18 h 127"/>
                <a:gd name="T32" fmla="*/ 323 w 365"/>
                <a:gd name="T33" fmla="*/ 6 h 127"/>
                <a:gd name="T34" fmla="*/ 317 w 365"/>
                <a:gd name="T35" fmla="*/ 12 h 127"/>
                <a:gd name="T36" fmla="*/ 305 w 365"/>
                <a:gd name="T37" fmla="*/ 27 h 127"/>
                <a:gd name="T38" fmla="*/ 287 w 365"/>
                <a:gd name="T39" fmla="*/ 43 h 127"/>
                <a:gd name="T40" fmla="*/ 293 w 365"/>
                <a:gd name="T41" fmla="*/ 46 h 127"/>
                <a:gd name="T42" fmla="*/ 290 w 365"/>
                <a:gd name="T43" fmla="*/ 61 h 127"/>
                <a:gd name="T44" fmla="*/ 287 w 365"/>
                <a:gd name="T45" fmla="*/ 52 h 127"/>
                <a:gd name="T46" fmla="*/ 278 w 365"/>
                <a:gd name="T47" fmla="*/ 61 h 127"/>
                <a:gd name="T48" fmla="*/ 266 w 365"/>
                <a:gd name="T49" fmla="*/ 61 h 127"/>
                <a:gd name="T50" fmla="*/ 248 w 365"/>
                <a:gd name="T51" fmla="*/ 82 h 127"/>
                <a:gd name="T52" fmla="*/ 230 w 365"/>
                <a:gd name="T53" fmla="*/ 100 h 127"/>
                <a:gd name="T54" fmla="*/ 218 w 365"/>
                <a:gd name="T55" fmla="*/ 106 h 127"/>
                <a:gd name="T56" fmla="*/ 199 w 365"/>
                <a:gd name="T57" fmla="*/ 115 h 127"/>
                <a:gd name="T58" fmla="*/ 187 w 365"/>
                <a:gd name="T59" fmla="*/ 109 h 127"/>
                <a:gd name="T60" fmla="*/ 320 w 365"/>
                <a:gd name="T61" fmla="*/ 0 h 127"/>
                <a:gd name="T62" fmla="*/ 326 w 365"/>
                <a:gd name="T63" fmla="*/ 3 h 127"/>
                <a:gd name="T64" fmla="*/ 218 w 365"/>
                <a:gd name="T65" fmla="*/ 100 h 127"/>
                <a:gd name="T66" fmla="*/ 221 w 365"/>
                <a:gd name="T67" fmla="*/ 100 h 127"/>
                <a:gd name="T68" fmla="*/ 227 w 365"/>
                <a:gd name="T69" fmla="*/ 91 h 127"/>
                <a:gd name="T70" fmla="*/ 224 w 365"/>
                <a:gd name="T71" fmla="*/ 94 h 127"/>
                <a:gd name="T72" fmla="*/ 3 w 365"/>
                <a:gd name="T73" fmla="*/ 12 h 127"/>
                <a:gd name="T74" fmla="*/ 18 w 365"/>
                <a:gd name="T75" fmla="*/ 18 h 127"/>
                <a:gd name="T76" fmla="*/ 24 w 365"/>
                <a:gd name="T77" fmla="*/ 30 h 127"/>
                <a:gd name="T78" fmla="*/ 37 w 365"/>
                <a:gd name="T79" fmla="*/ 24 h 127"/>
                <a:gd name="T80" fmla="*/ 43 w 365"/>
                <a:gd name="T81" fmla="*/ 21 h 127"/>
                <a:gd name="T82" fmla="*/ 64 w 365"/>
                <a:gd name="T83" fmla="*/ 58 h 127"/>
                <a:gd name="T84" fmla="*/ 67 w 365"/>
                <a:gd name="T85" fmla="*/ 82 h 127"/>
                <a:gd name="T86" fmla="*/ 76 w 365"/>
                <a:gd name="T87" fmla="*/ 94 h 127"/>
                <a:gd name="T88" fmla="*/ 79 w 365"/>
                <a:gd name="T89" fmla="*/ 106 h 127"/>
                <a:gd name="T90" fmla="*/ 82 w 365"/>
                <a:gd name="T91" fmla="*/ 115 h 127"/>
                <a:gd name="T92" fmla="*/ 79 w 365"/>
                <a:gd name="T93" fmla="*/ 115 h 127"/>
                <a:gd name="T94" fmla="*/ 70 w 365"/>
                <a:gd name="T95" fmla="*/ 118 h 127"/>
                <a:gd name="T96" fmla="*/ 52 w 365"/>
                <a:gd name="T97" fmla="*/ 106 h 127"/>
                <a:gd name="T98" fmla="*/ 37 w 365"/>
                <a:gd name="T99" fmla="*/ 94 h 127"/>
                <a:gd name="T100" fmla="*/ 27 w 365"/>
                <a:gd name="T101" fmla="*/ 79 h 127"/>
                <a:gd name="T102" fmla="*/ 12 w 365"/>
                <a:gd name="T103" fmla="*/ 64 h 127"/>
                <a:gd name="T104" fmla="*/ 9 w 365"/>
                <a:gd name="T105" fmla="*/ 4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5" h="127">
                  <a:moveTo>
                    <a:pt x="221" y="94"/>
                  </a:moveTo>
                  <a:lnTo>
                    <a:pt x="221" y="97"/>
                  </a:lnTo>
                  <a:lnTo>
                    <a:pt x="221" y="97"/>
                  </a:lnTo>
                  <a:lnTo>
                    <a:pt x="221" y="94"/>
                  </a:lnTo>
                  <a:lnTo>
                    <a:pt x="221" y="94"/>
                  </a:lnTo>
                  <a:lnTo>
                    <a:pt x="221" y="94"/>
                  </a:lnTo>
                  <a:lnTo>
                    <a:pt x="221" y="94"/>
                  </a:lnTo>
                  <a:close/>
                  <a:moveTo>
                    <a:pt x="0" y="33"/>
                  </a:moveTo>
                  <a:lnTo>
                    <a:pt x="3" y="40"/>
                  </a:lnTo>
                  <a:lnTo>
                    <a:pt x="3" y="40"/>
                  </a:lnTo>
                  <a:lnTo>
                    <a:pt x="6" y="40"/>
                  </a:lnTo>
                  <a:lnTo>
                    <a:pt x="6" y="37"/>
                  </a:lnTo>
                  <a:lnTo>
                    <a:pt x="3" y="33"/>
                  </a:lnTo>
                  <a:lnTo>
                    <a:pt x="0" y="33"/>
                  </a:lnTo>
                  <a:lnTo>
                    <a:pt x="0" y="33"/>
                  </a:lnTo>
                  <a:close/>
                  <a:moveTo>
                    <a:pt x="187" y="109"/>
                  </a:moveTo>
                  <a:lnTo>
                    <a:pt x="190" y="115"/>
                  </a:lnTo>
                  <a:lnTo>
                    <a:pt x="196" y="118"/>
                  </a:lnTo>
                  <a:lnTo>
                    <a:pt x="196" y="121"/>
                  </a:lnTo>
                  <a:lnTo>
                    <a:pt x="199" y="124"/>
                  </a:lnTo>
                  <a:lnTo>
                    <a:pt x="203" y="127"/>
                  </a:lnTo>
                  <a:lnTo>
                    <a:pt x="206" y="127"/>
                  </a:lnTo>
                  <a:lnTo>
                    <a:pt x="212" y="127"/>
                  </a:lnTo>
                  <a:lnTo>
                    <a:pt x="212" y="124"/>
                  </a:lnTo>
                  <a:lnTo>
                    <a:pt x="215" y="124"/>
                  </a:lnTo>
                  <a:lnTo>
                    <a:pt x="218" y="124"/>
                  </a:lnTo>
                  <a:lnTo>
                    <a:pt x="230" y="124"/>
                  </a:lnTo>
                  <a:lnTo>
                    <a:pt x="239" y="121"/>
                  </a:lnTo>
                  <a:lnTo>
                    <a:pt x="242" y="118"/>
                  </a:lnTo>
                  <a:lnTo>
                    <a:pt x="251" y="118"/>
                  </a:lnTo>
                  <a:lnTo>
                    <a:pt x="257" y="118"/>
                  </a:lnTo>
                  <a:lnTo>
                    <a:pt x="257" y="121"/>
                  </a:lnTo>
                  <a:lnTo>
                    <a:pt x="263" y="121"/>
                  </a:lnTo>
                  <a:lnTo>
                    <a:pt x="269" y="118"/>
                  </a:lnTo>
                  <a:lnTo>
                    <a:pt x="278" y="115"/>
                  </a:lnTo>
                  <a:lnTo>
                    <a:pt x="278" y="112"/>
                  </a:lnTo>
                  <a:lnTo>
                    <a:pt x="287" y="103"/>
                  </a:lnTo>
                  <a:lnTo>
                    <a:pt x="290" y="94"/>
                  </a:lnTo>
                  <a:lnTo>
                    <a:pt x="296" y="85"/>
                  </a:lnTo>
                  <a:lnTo>
                    <a:pt x="299" y="70"/>
                  </a:lnTo>
                  <a:lnTo>
                    <a:pt x="299" y="67"/>
                  </a:lnTo>
                  <a:lnTo>
                    <a:pt x="302" y="64"/>
                  </a:lnTo>
                  <a:lnTo>
                    <a:pt x="302" y="61"/>
                  </a:lnTo>
                  <a:lnTo>
                    <a:pt x="305" y="58"/>
                  </a:lnTo>
                  <a:lnTo>
                    <a:pt x="308" y="58"/>
                  </a:lnTo>
                  <a:lnTo>
                    <a:pt x="314" y="58"/>
                  </a:lnTo>
                  <a:lnTo>
                    <a:pt x="323" y="58"/>
                  </a:lnTo>
                  <a:lnTo>
                    <a:pt x="323" y="61"/>
                  </a:lnTo>
                  <a:lnTo>
                    <a:pt x="329" y="61"/>
                  </a:lnTo>
                  <a:lnTo>
                    <a:pt x="332" y="61"/>
                  </a:lnTo>
                  <a:lnTo>
                    <a:pt x="335" y="58"/>
                  </a:lnTo>
                  <a:lnTo>
                    <a:pt x="338" y="61"/>
                  </a:lnTo>
                  <a:lnTo>
                    <a:pt x="341" y="64"/>
                  </a:lnTo>
                  <a:lnTo>
                    <a:pt x="344" y="61"/>
                  </a:lnTo>
                  <a:lnTo>
                    <a:pt x="350" y="61"/>
                  </a:lnTo>
                  <a:lnTo>
                    <a:pt x="350" y="58"/>
                  </a:lnTo>
                  <a:lnTo>
                    <a:pt x="344" y="55"/>
                  </a:lnTo>
                  <a:lnTo>
                    <a:pt x="344" y="49"/>
                  </a:lnTo>
                  <a:lnTo>
                    <a:pt x="347" y="46"/>
                  </a:lnTo>
                  <a:lnTo>
                    <a:pt x="356" y="49"/>
                  </a:lnTo>
                  <a:lnTo>
                    <a:pt x="362" y="46"/>
                  </a:lnTo>
                  <a:lnTo>
                    <a:pt x="365" y="43"/>
                  </a:lnTo>
                  <a:lnTo>
                    <a:pt x="365" y="40"/>
                  </a:lnTo>
                  <a:lnTo>
                    <a:pt x="362" y="40"/>
                  </a:lnTo>
                  <a:lnTo>
                    <a:pt x="356" y="40"/>
                  </a:lnTo>
                  <a:lnTo>
                    <a:pt x="353" y="37"/>
                  </a:lnTo>
                  <a:lnTo>
                    <a:pt x="350" y="37"/>
                  </a:lnTo>
                  <a:lnTo>
                    <a:pt x="347" y="30"/>
                  </a:lnTo>
                  <a:lnTo>
                    <a:pt x="344" y="30"/>
                  </a:lnTo>
                  <a:lnTo>
                    <a:pt x="341" y="33"/>
                  </a:lnTo>
                  <a:lnTo>
                    <a:pt x="338" y="33"/>
                  </a:lnTo>
                  <a:lnTo>
                    <a:pt x="344" y="30"/>
                  </a:lnTo>
                  <a:lnTo>
                    <a:pt x="341" y="27"/>
                  </a:lnTo>
                  <a:lnTo>
                    <a:pt x="338" y="27"/>
                  </a:lnTo>
                  <a:lnTo>
                    <a:pt x="335" y="30"/>
                  </a:lnTo>
                  <a:lnTo>
                    <a:pt x="335" y="30"/>
                  </a:lnTo>
                  <a:lnTo>
                    <a:pt x="332" y="27"/>
                  </a:lnTo>
                  <a:lnTo>
                    <a:pt x="332" y="24"/>
                  </a:lnTo>
                  <a:lnTo>
                    <a:pt x="338" y="21"/>
                  </a:lnTo>
                  <a:lnTo>
                    <a:pt x="335" y="18"/>
                  </a:lnTo>
                  <a:lnTo>
                    <a:pt x="332" y="15"/>
                  </a:lnTo>
                  <a:lnTo>
                    <a:pt x="329" y="18"/>
                  </a:lnTo>
                  <a:lnTo>
                    <a:pt x="326" y="15"/>
                  </a:lnTo>
                  <a:lnTo>
                    <a:pt x="326" y="9"/>
                  </a:lnTo>
                  <a:lnTo>
                    <a:pt x="323" y="6"/>
                  </a:lnTo>
                  <a:lnTo>
                    <a:pt x="320" y="6"/>
                  </a:lnTo>
                  <a:lnTo>
                    <a:pt x="323" y="12"/>
                  </a:lnTo>
                  <a:lnTo>
                    <a:pt x="317" y="15"/>
                  </a:lnTo>
                  <a:lnTo>
                    <a:pt x="317" y="15"/>
                  </a:lnTo>
                  <a:lnTo>
                    <a:pt x="317" y="12"/>
                  </a:lnTo>
                  <a:lnTo>
                    <a:pt x="317" y="9"/>
                  </a:lnTo>
                  <a:lnTo>
                    <a:pt x="314" y="9"/>
                  </a:lnTo>
                  <a:lnTo>
                    <a:pt x="311" y="15"/>
                  </a:lnTo>
                  <a:lnTo>
                    <a:pt x="308" y="18"/>
                  </a:lnTo>
                  <a:lnTo>
                    <a:pt x="305" y="27"/>
                  </a:lnTo>
                  <a:lnTo>
                    <a:pt x="305" y="30"/>
                  </a:lnTo>
                  <a:lnTo>
                    <a:pt x="299" y="40"/>
                  </a:lnTo>
                  <a:lnTo>
                    <a:pt x="296" y="40"/>
                  </a:lnTo>
                  <a:lnTo>
                    <a:pt x="290" y="40"/>
                  </a:lnTo>
                  <a:lnTo>
                    <a:pt x="287" y="43"/>
                  </a:lnTo>
                  <a:lnTo>
                    <a:pt x="290" y="43"/>
                  </a:lnTo>
                  <a:lnTo>
                    <a:pt x="287" y="46"/>
                  </a:lnTo>
                  <a:lnTo>
                    <a:pt x="290" y="46"/>
                  </a:lnTo>
                  <a:lnTo>
                    <a:pt x="293" y="46"/>
                  </a:lnTo>
                  <a:lnTo>
                    <a:pt x="293" y="46"/>
                  </a:lnTo>
                  <a:lnTo>
                    <a:pt x="290" y="49"/>
                  </a:lnTo>
                  <a:lnTo>
                    <a:pt x="290" y="49"/>
                  </a:lnTo>
                  <a:lnTo>
                    <a:pt x="290" y="52"/>
                  </a:lnTo>
                  <a:lnTo>
                    <a:pt x="293" y="58"/>
                  </a:lnTo>
                  <a:lnTo>
                    <a:pt x="290" y="61"/>
                  </a:lnTo>
                  <a:lnTo>
                    <a:pt x="287" y="58"/>
                  </a:lnTo>
                  <a:lnTo>
                    <a:pt x="287" y="55"/>
                  </a:lnTo>
                  <a:lnTo>
                    <a:pt x="287" y="52"/>
                  </a:lnTo>
                  <a:lnTo>
                    <a:pt x="287" y="52"/>
                  </a:lnTo>
                  <a:lnTo>
                    <a:pt x="287" y="52"/>
                  </a:lnTo>
                  <a:lnTo>
                    <a:pt x="284" y="52"/>
                  </a:lnTo>
                  <a:lnTo>
                    <a:pt x="281" y="55"/>
                  </a:lnTo>
                  <a:lnTo>
                    <a:pt x="284" y="61"/>
                  </a:lnTo>
                  <a:lnTo>
                    <a:pt x="281" y="64"/>
                  </a:lnTo>
                  <a:lnTo>
                    <a:pt x="278" y="61"/>
                  </a:lnTo>
                  <a:lnTo>
                    <a:pt x="275" y="55"/>
                  </a:lnTo>
                  <a:lnTo>
                    <a:pt x="272" y="55"/>
                  </a:lnTo>
                  <a:lnTo>
                    <a:pt x="269" y="52"/>
                  </a:lnTo>
                  <a:lnTo>
                    <a:pt x="266" y="58"/>
                  </a:lnTo>
                  <a:lnTo>
                    <a:pt x="266" y="61"/>
                  </a:lnTo>
                  <a:lnTo>
                    <a:pt x="263" y="64"/>
                  </a:lnTo>
                  <a:lnTo>
                    <a:pt x="260" y="70"/>
                  </a:lnTo>
                  <a:lnTo>
                    <a:pt x="254" y="73"/>
                  </a:lnTo>
                  <a:lnTo>
                    <a:pt x="254" y="79"/>
                  </a:lnTo>
                  <a:lnTo>
                    <a:pt x="248" y="82"/>
                  </a:lnTo>
                  <a:lnTo>
                    <a:pt x="245" y="88"/>
                  </a:lnTo>
                  <a:lnTo>
                    <a:pt x="230" y="91"/>
                  </a:lnTo>
                  <a:lnTo>
                    <a:pt x="227" y="91"/>
                  </a:lnTo>
                  <a:lnTo>
                    <a:pt x="227" y="97"/>
                  </a:lnTo>
                  <a:lnTo>
                    <a:pt x="230" y="100"/>
                  </a:lnTo>
                  <a:lnTo>
                    <a:pt x="227" y="97"/>
                  </a:lnTo>
                  <a:lnTo>
                    <a:pt x="224" y="100"/>
                  </a:lnTo>
                  <a:lnTo>
                    <a:pt x="221" y="100"/>
                  </a:lnTo>
                  <a:lnTo>
                    <a:pt x="218" y="103"/>
                  </a:lnTo>
                  <a:lnTo>
                    <a:pt x="218" y="106"/>
                  </a:lnTo>
                  <a:lnTo>
                    <a:pt x="218" y="112"/>
                  </a:lnTo>
                  <a:lnTo>
                    <a:pt x="215" y="115"/>
                  </a:lnTo>
                  <a:lnTo>
                    <a:pt x="215" y="118"/>
                  </a:lnTo>
                  <a:lnTo>
                    <a:pt x="206" y="118"/>
                  </a:lnTo>
                  <a:lnTo>
                    <a:pt x="199" y="115"/>
                  </a:lnTo>
                  <a:lnTo>
                    <a:pt x="193" y="115"/>
                  </a:lnTo>
                  <a:lnTo>
                    <a:pt x="190" y="112"/>
                  </a:lnTo>
                  <a:lnTo>
                    <a:pt x="187" y="109"/>
                  </a:lnTo>
                  <a:lnTo>
                    <a:pt x="187" y="109"/>
                  </a:lnTo>
                  <a:lnTo>
                    <a:pt x="187" y="109"/>
                  </a:lnTo>
                  <a:close/>
                  <a:moveTo>
                    <a:pt x="320" y="0"/>
                  </a:moveTo>
                  <a:lnTo>
                    <a:pt x="317" y="3"/>
                  </a:lnTo>
                  <a:lnTo>
                    <a:pt x="317" y="3"/>
                  </a:lnTo>
                  <a:lnTo>
                    <a:pt x="320" y="0"/>
                  </a:lnTo>
                  <a:lnTo>
                    <a:pt x="320" y="0"/>
                  </a:lnTo>
                  <a:lnTo>
                    <a:pt x="320" y="0"/>
                  </a:lnTo>
                  <a:close/>
                  <a:moveTo>
                    <a:pt x="326" y="0"/>
                  </a:moveTo>
                  <a:lnTo>
                    <a:pt x="323" y="3"/>
                  </a:lnTo>
                  <a:lnTo>
                    <a:pt x="323" y="3"/>
                  </a:lnTo>
                  <a:lnTo>
                    <a:pt x="326" y="3"/>
                  </a:lnTo>
                  <a:lnTo>
                    <a:pt x="326" y="0"/>
                  </a:lnTo>
                  <a:lnTo>
                    <a:pt x="326" y="0"/>
                  </a:lnTo>
                  <a:lnTo>
                    <a:pt x="326" y="0"/>
                  </a:lnTo>
                  <a:close/>
                  <a:moveTo>
                    <a:pt x="221" y="100"/>
                  </a:moveTo>
                  <a:lnTo>
                    <a:pt x="218" y="100"/>
                  </a:lnTo>
                  <a:lnTo>
                    <a:pt x="221" y="97"/>
                  </a:lnTo>
                  <a:lnTo>
                    <a:pt x="221" y="100"/>
                  </a:lnTo>
                  <a:lnTo>
                    <a:pt x="221" y="100"/>
                  </a:lnTo>
                  <a:close/>
                  <a:moveTo>
                    <a:pt x="224" y="97"/>
                  </a:moveTo>
                  <a:lnTo>
                    <a:pt x="221" y="100"/>
                  </a:lnTo>
                  <a:lnTo>
                    <a:pt x="221" y="97"/>
                  </a:lnTo>
                  <a:lnTo>
                    <a:pt x="221" y="97"/>
                  </a:lnTo>
                  <a:lnTo>
                    <a:pt x="224" y="97"/>
                  </a:lnTo>
                  <a:lnTo>
                    <a:pt x="224" y="97"/>
                  </a:lnTo>
                  <a:close/>
                  <a:moveTo>
                    <a:pt x="227" y="91"/>
                  </a:moveTo>
                  <a:lnTo>
                    <a:pt x="227" y="97"/>
                  </a:lnTo>
                  <a:lnTo>
                    <a:pt x="224" y="97"/>
                  </a:lnTo>
                  <a:lnTo>
                    <a:pt x="221" y="94"/>
                  </a:lnTo>
                  <a:lnTo>
                    <a:pt x="221" y="94"/>
                  </a:lnTo>
                  <a:lnTo>
                    <a:pt x="224" y="94"/>
                  </a:lnTo>
                  <a:lnTo>
                    <a:pt x="224" y="94"/>
                  </a:lnTo>
                  <a:lnTo>
                    <a:pt x="227" y="91"/>
                  </a:lnTo>
                  <a:lnTo>
                    <a:pt x="227" y="91"/>
                  </a:lnTo>
                  <a:close/>
                  <a:moveTo>
                    <a:pt x="3" y="18"/>
                  </a:moveTo>
                  <a:lnTo>
                    <a:pt x="3" y="12"/>
                  </a:lnTo>
                  <a:lnTo>
                    <a:pt x="6" y="9"/>
                  </a:lnTo>
                  <a:lnTo>
                    <a:pt x="9" y="12"/>
                  </a:lnTo>
                  <a:lnTo>
                    <a:pt x="15" y="15"/>
                  </a:lnTo>
                  <a:lnTo>
                    <a:pt x="15" y="18"/>
                  </a:lnTo>
                  <a:lnTo>
                    <a:pt x="18" y="18"/>
                  </a:lnTo>
                  <a:lnTo>
                    <a:pt x="21" y="18"/>
                  </a:lnTo>
                  <a:lnTo>
                    <a:pt x="21" y="24"/>
                  </a:lnTo>
                  <a:lnTo>
                    <a:pt x="18" y="27"/>
                  </a:lnTo>
                  <a:lnTo>
                    <a:pt x="18" y="30"/>
                  </a:lnTo>
                  <a:lnTo>
                    <a:pt x="24" y="30"/>
                  </a:lnTo>
                  <a:lnTo>
                    <a:pt x="27" y="27"/>
                  </a:lnTo>
                  <a:lnTo>
                    <a:pt x="31" y="27"/>
                  </a:lnTo>
                  <a:lnTo>
                    <a:pt x="34" y="30"/>
                  </a:lnTo>
                  <a:lnTo>
                    <a:pt x="37" y="27"/>
                  </a:lnTo>
                  <a:lnTo>
                    <a:pt x="37" y="24"/>
                  </a:lnTo>
                  <a:lnTo>
                    <a:pt x="37" y="24"/>
                  </a:lnTo>
                  <a:lnTo>
                    <a:pt x="37" y="24"/>
                  </a:lnTo>
                  <a:lnTo>
                    <a:pt x="40" y="24"/>
                  </a:lnTo>
                  <a:lnTo>
                    <a:pt x="43" y="21"/>
                  </a:lnTo>
                  <a:lnTo>
                    <a:pt x="43" y="21"/>
                  </a:lnTo>
                  <a:lnTo>
                    <a:pt x="46" y="27"/>
                  </a:lnTo>
                  <a:lnTo>
                    <a:pt x="61" y="40"/>
                  </a:lnTo>
                  <a:lnTo>
                    <a:pt x="64" y="49"/>
                  </a:lnTo>
                  <a:lnTo>
                    <a:pt x="67" y="55"/>
                  </a:lnTo>
                  <a:lnTo>
                    <a:pt x="64" y="58"/>
                  </a:lnTo>
                  <a:lnTo>
                    <a:pt x="67" y="67"/>
                  </a:lnTo>
                  <a:lnTo>
                    <a:pt x="64" y="67"/>
                  </a:lnTo>
                  <a:lnTo>
                    <a:pt x="64" y="70"/>
                  </a:lnTo>
                  <a:lnTo>
                    <a:pt x="67" y="73"/>
                  </a:lnTo>
                  <a:lnTo>
                    <a:pt x="67" y="82"/>
                  </a:lnTo>
                  <a:lnTo>
                    <a:pt x="70" y="88"/>
                  </a:lnTo>
                  <a:lnTo>
                    <a:pt x="73" y="91"/>
                  </a:lnTo>
                  <a:lnTo>
                    <a:pt x="76" y="91"/>
                  </a:lnTo>
                  <a:lnTo>
                    <a:pt x="76" y="94"/>
                  </a:lnTo>
                  <a:lnTo>
                    <a:pt x="76" y="94"/>
                  </a:lnTo>
                  <a:lnTo>
                    <a:pt x="76" y="100"/>
                  </a:lnTo>
                  <a:lnTo>
                    <a:pt x="79" y="103"/>
                  </a:lnTo>
                  <a:lnTo>
                    <a:pt x="79" y="103"/>
                  </a:lnTo>
                  <a:lnTo>
                    <a:pt x="79" y="103"/>
                  </a:lnTo>
                  <a:lnTo>
                    <a:pt x="79" y="106"/>
                  </a:lnTo>
                  <a:lnTo>
                    <a:pt x="85" y="112"/>
                  </a:lnTo>
                  <a:lnTo>
                    <a:pt x="85" y="118"/>
                  </a:lnTo>
                  <a:lnTo>
                    <a:pt x="82" y="118"/>
                  </a:lnTo>
                  <a:lnTo>
                    <a:pt x="82" y="115"/>
                  </a:lnTo>
                  <a:lnTo>
                    <a:pt x="82" y="115"/>
                  </a:lnTo>
                  <a:lnTo>
                    <a:pt x="79" y="112"/>
                  </a:lnTo>
                  <a:lnTo>
                    <a:pt x="79" y="112"/>
                  </a:lnTo>
                  <a:lnTo>
                    <a:pt x="79" y="115"/>
                  </a:lnTo>
                  <a:lnTo>
                    <a:pt x="79" y="115"/>
                  </a:lnTo>
                  <a:lnTo>
                    <a:pt x="79" y="115"/>
                  </a:lnTo>
                  <a:lnTo>
                    <a:pt x="79" y="118"/>
                  </a:lnTo>
                  <a:lnTo>
                    <a:pt x="76" y="118"/>
                  </a:lnTo>
                  <a:lnTo>
                    <a:pt x="76" y="118"/>
                  </a:lnTo>
                  <a:lnTo>
                    <a:pt x="73" y="118"/>
                  </a:lnTo>
                  <a:lnTo>
                    <a:pt x="70" y="118"/>
                  </a:lnTo>
                  <a:lnTo>
                    <a:pt x="67" y="115"/>
                  </a:lnTo>
                  <a:lnTo>
                    <a:pt x="61" y="112"/>
                  </a:lnTo>
                  <a:lnTo>
                    <a:pt x="55" y="109"/>
                  </a:lnTo>
                  <a:lnTo>
                    <a:pt x="52" y="106"/>
                  </a:lnTo>
                  <a:lnTo>
                    <a:pt x="52" y="106"/>
                  </a:lnTo>
                  <a:lnTo>
                    <a:pt x="49" y="106"/>
                  </a:lnTo>
                  <a:lnTo>
                    <a:pt x="46" y="106"/>
                  </a:lnTo>
                  <a:lnTo>
                    <a:pt x="40" y="100"/>
                  </a:lnTo>
                  <a:lnTo>
                    <a:pt x="40" y="97"/>
                  </a:lnTo>
                  <a:lnTo>
                    <a:pt x="37" y="94"/>
                  </a:lnTo>
                  <a:lnTo>
                    <a:pt x="27" y="91"/>
                  </a:lnTo>
                  <a:lnTo>
                    <a:pt x="27" y="88"/>
                  </a:lnTo>
                  <a:lnTo>
                    <a:pt x="27" y="85"/>
                  </a:lnTo>
                  <a:lnTo>
                    <a:pt x="31" y="82"/>
                  </a:lnTo>
                  <a:lnTo>
                    <a:pt x="27" y="79"/>
                  </a:lnTo>
                  <a:lnTo>
                    <a:pt x="24" y="76"/>
                  </a:lnTo>
                  <a:lnTo>
                    <a:pt x="21" y="73"/>
                  </a:lnTo>
                  <a:lnTo>
                    <a:pt x="15" y="70"/>
                  </a:lnTo>
                  <a:lnTo>
                    <a:pt x="12" y="67"/>
                  </a:lnTo>
                  <a:lnTo>
                    <a:pt x="12" y="64"/>
                  </a:lnTo>
                  <a:lnTo>
                    <a:pt x="12" y="61"/>
                  </a:lnTo>
                  <a:lnTo>
                    <a:pt x="9" y="58"/>
                  </a:lnTo>
                  <a:lnTo>
                    <a:pt x="12" y="55"/>
                  </a:lnTo>
                  <a:lnTo>
                    <a:pt x="12" y="49"/>
                  </a:lnTo>
                  <a:lnTo>
                    <a:pt x="9" y="46"/>
                  </a:lnTo>
                  <a:lnTo>
                    <a:pt x="9" y="40"/>
                  </a:lnTo>
                  <a:lnTo>
                    <a:pt x="6" y="24"/>
                  </a:lnTo>
                  <a:lnTo>
                    <a:pt x="3" y="18"/>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86" name="Freeform 1585"/>
            <p:cNvSpPr>
              <a:spLocks noEditPoints="1"/>
            </p:cNvSpPr>
            <p:nvPr/>
          </p:nvSpPr>
          <p:spPr bwMode="auto">
            <a:xfrm>
              <a:off x="8986838" y="4691063"/>
              <a:ext cx="38100" cy="28575"/>
            </a:xfrm>
            <a:custGeom>
              <a:avLst/>
              <a:gdLst>
                <a:gd name="T0" fmla="*/ 0 w 24"/>
                <a:gd name="T1" fmla="*/ 6 h 18"/>
                <a:gd name="T2" fmla="*/ 3 w 24"/>
                <a:gd name="T3" fmla="*/ 9 h 18"/>
                <a:gd name="T4" fmla="*/ 6 w 24"/>
                <a:gd name="T5" fmla="*/ 9 h 18"/>
                <a:gd name="T6" fmla="*/ 9 w 24"/>
                <a:gd name="T7" fmla="*/ 15 h 18"/>
                <a:gd name="T8" fmla="*/ 12 w 24"/>
                <a:gd name="T9" fmla="*/ 18 h 18"/>
                <a:gd name="T10" fmla="*/ 15 w 24"/>
                <a:gd name="T11" fmla="*/ 15 h 18"/>
                <a:gd name="T12" fmla="*/ 12 w 24"/>
                <a:gd name="T13" fmla="*/ 9 h 18"/>
                <a:gd name="T14" fmla="*/ 15 w 24"/>
                <a:gd name="T15" fmla="*/ 6 h 18"/>
                <a:gd name="T16" fmla="*/ 18 w 24"/>
                <a:gd name="T17" fmla="*/ 6 h 18"/>
                <a:gd name="T18" fmla="*/ 18 w 24"/>
                <a:gd name="T19" fmla="*/ 3 h 18"/>
                <a:gd name="T20" fmla="*/ 15 w 24"/>
                <a:gd name="T21" fmla="*/ 0 h 18"/>
                <a:gd name="T22" fmla="*/ 12 w 24"/>
                <a:gd name="T23" fmla="*/ 0 h 18"/>
                <a:gd name="T24" fmla="*/ 9 w 24"/>
                <a:gd name="T25" fmla="*/ 3 h 18"/>
                <a:gd name="T26" fmla="*/ 0 w 24"/>
                <a:gd name="T27" fmla="*/ 6 h 18"/>
                <a:gd name="T28" fmla="*/ 0 w 24"/>
                <a:gd name="T29" fmla="*/ 6 h 18"/>
                <a:gd name="T30" fmla="*/ 0 w 24"/>
                <a:gd name="T31" fmla="*/ 6 h 18"/>
                <a:gd name="T32" fmla="*/ 18 w 24"/>
                <a:gd name="T33" fmla="*/ 6 h 18"/>
                <a:gd name="T34" fmla="*/ 18 w 24"/>
                <a:gd name="T35" fmla="*/ 9 h 18"/>
                <a:gd name="T36" fmla="*/ 18 w 24"/>
                <a:gd name="T37" fmla="*/ 12 h 18"/>
                <a:gd name="T38" fmla="*/ 21 w 24"/>
                <a:gd name="T39" fmla="*/ 15 h 18"/>
                <a:gd name="T40" fmla="*/ 24 w 24"/>
                <a:gd name="T41" fmla="*/ 12 h 18"/>
                <a:gd name="T42" fmla="*/ 21 w 24"/>
                <a:gd name="T43" fmla="*/ 6 h 18"/>
                <a:gd name="T44" fmla="*/ 21 w 24"/>
                <a:gd name="T45" fmla="*/ 3 h 18"/>
                <a:gd name="T46" fmla="*/ 18 w 24"/>
                <a:gd name="T47" fmla="*/ 6 h 18"/>
                <a:gd name="T48" fmla="*/ 18 w 24"/>
                <a:gd name="T49"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8">
                  <a:moveTo>
                    <a:pt x="0" y="6"/>
                  </a:moveTo>
                  <a:lnTo>
                    <a:pt x="3" y="9"/>
                  </a:lnTo>
                  <a:lnTo>
                    <a:pt x="6" y="9"/>
                  </a:lnTo>
                  <a:lnTo>
                    <a:pt x="9" y="15"/>
                  </a:lnTo>
                  <a:lnTo>
                    <a:pt x="12" y="18"/>
                  </a:lnTo>
                  <a:lnTo>
                    <a:pt x="15" y="15"/>
                  </a:lnTo>
                  <a:lnTo>
                    <a:pt x="12" y="9"/>
                  </a:lnTo>
                  <a:lnTo>
                    <a:pt x="15" y="6"/>
                  </a:lnTo>
                  <a:lnTo>
                    <a:pt x="18" y="6"/>
                  </a:lnTo>
                  <a:lnTo>
                    <a:pt x="18" y="3"/>
                  </a:lnTo>
                  <a:lnTo>
                    <a:pt x="15" y="0"/>
                  </a:lnTo>
                  <a:lnTo>
                    <a:pt x="12" y="0"/>
                  </a:lnTo>
                  <a:lnTo>
                    <a:pt x="9" y="3"/>
                  </a:lnTo>
                  <a:lnTo>
                    <a:pt x="0" y="6"/>
                  </a:lnTo>
                  <a:lnTo>
                    <a:pt x="0" y="6"/>
                  </a:lnTo>
                  <a:lnTo>
                    <a:pt x="0" y="6"/>
                  </a:lnTo>
                  <a:close/>
                  <a:moveTo>
                    <a:pt x="18" y="6"/>
                  </a:moveTo>
                  <a:lnTo>
                    <a:pt x="18" y="9"/>
                  </a:lnTo>
                  <a:lnTo>
                    <a:pt x="18" y="12"/>
                  </a:lnTo>
                  <a:lnTo>
                    <a:pt x="21" y="15"/>
                  </a:lnTo>
                  <a:lnTo>
                    <a:pt x="24" y="12"/>
                  </a:lnTo>
                  <a:lnTo>
                    <a:pt x="21" y="6"/>
                  </a:lnTo>
                  <a:lnTo>
                    <a:pt x="21" y="3"/>
                  </a:lnTo>
                  <a:lnTo>
                    <a:pt x="18" y="6"/>
                  </a:lnTo>
                  <a:lnTo>
                    <a:pt x="18" y="6"/>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87" name="Freeform 1586"/>
            <p:cNvSpPr>
              <a:spLocks noEditPoints="1"/>
            </p:cNvSpPr>
            <p:nvPr/>
          </p:nvSpPr>
          <p:spPr bwMode="auto">
            <a:xfrm>
              <a:off x="8588376" y="4095751"/>
              <a:ext cx="244475" cy="484188"/>
            </a:xfrm>
            <a:custGeom>
              <a:avLst/>
              <a:gdLst>
                <a:gd name="T0" fmla="*/ 6 w 154"/>
                <a:gd name="T1" fmla="*/ 15 h 305"/>
                <a:gd name="T2" fmla="*/ 16 w 154"/>
                <a:gd name="T3" fmla="*/ 18 h 305"/>
                <a:gd name="T4" fmla="*/ 28 w 154"/>
                <a:gd name="T5" fmla="*/ 15 h 305"/>
                <a:gd name="T6" fmla="*/ 43 w 154"/>
                <a:gd name="T7" fmla="*/ 12 h 305"/>
                <a:gd name="T8" fmla="*/ 58 w 154"/>
                <a:gd name="T9" fmla="*/ 0 h 305"/>
                <a:gd name="T10" fmla="*/ 79 w 154"/>
                <a:gd name="T11" fmla="*/ 9 h 305"/>
                <a:gd name="T12" fmla="*/ 85 w 154"/>
                <a:gd name="T13" fmla="*/ 15 h 305"/>
                <a:gd name="T14" fmla="*/ 94 w 154"/>
                <a:gd name="T15" fmla="*/ 33 h 305"/>
                <a:gd name="T16" fmla="*/ 109 w 154"/>
                <a:gd name="T17" fmla="*/ 36 h 305"/>
                <a:gd name="T18" fmla="*/ 109 w 154"/>
                <a:gd name="T19" fmla="*/ 42 h 305"/>
                <a:gd name="T20" fmla="*/ 97 w 154"/>
                <a:gd name="T21" fmla="*/ 45 h 305"/>
                <a:gd name="T22" fmla="*/ 91 w 154"/>
                <a:gd name="T23" fmla="*/ 51 h 305"/>
                <a:gd name="T24" fmla="*/ 85 w 154"/>
                <a:gd name="T25" fmla="*/ 54 h 305"/>
                <a:gd name="T26" fmla="*/ 85 w 154"/>
                <a:gd name="T27" fmla="*/ 63 h 305"/>
                <a:gd name="T28" fmla="*/ 76 w 154"/>
                <a:gd name="T29" fmla="*/ 72 h 305"/>
                <a:gd name="T30" fmla="*/ 73 w 154"/>
                <a:gd name="T31" fmla="*/ 78 h 305"/>
                <a:gd name="T32" fmla="*/ 70 w 154"/>
                <a:gd name="T33" fmla="*/ 94 h 305"/>
                <a:gd name="T34" fmla="*/ 79 w 154"/>
                <a:gd name="T35" fmla="*/ 103 h 305"/>
                <a:gd name="T36" fmla="*/ 88 w 154"/>
                <a:gd name="T37" fmla="*/ 115 h 305"/>
                <a:gd name="T38" fmla="*/ 103 w 154"/>
                <a:gd name="T39" fmla="*/ 133 h 305"/>
                <a:gd name="T40" fmla="*/ 136 w 154"/>
                <a:gd name="T41" fmla="*/ 160 h 305"/>
                <a:gd name="T42" fmla="*/ 142 w 154"/>
                <a:gd name="T43" fmla="*/ 172 h 305"/>
                <a:gd name="T44" fmla="*/ 145 w 154"/>
                <a:gd name="T45" fmla="*/ 187 h 305"/>
                <a:gd name="T46" fmla="*/ 151 w 154"/>
                <a:gd name="T47" fmla="*/ 202 h 305"/>
                <a:gd name="T48" fmla="*/ 154 w 154"/>
                <a:gd name="T49" fmla="*/ 214 h 305"/>
                <a:gd name="T50" fmla="*/ 154 w 154"/>
                <a:gd name="T51" fmla="*/ 217 h 305"/>
                <a:gd name="T52" fmla="*/ 151 w 154"/>
                <a:gd name="T53" fmla="*/ 227 h 305"/>
                <a:gd name="T54" fmla="*/ 151 w 154"/>
                <a:gd name="T55" fmla="*/ 242 h 305"/>
                <a:gd name="T56" fmla="*/ 139 w 154"/>
                <a:gd name="T57" fmla="*/ 254 h 305"/>
                <a:gd name="T58" fmla="*/ 127 w 154"/>
                <a:gd name="T59" fmla="*/ 263 h 305"/>
                <a:gd name="T60" fmla="*/ 106 w 154"/>
                <a:gd name="T61" fmla="*/ 269 h 305"/>
                <a:gd name="T62" fmla="*/ 103 w 154"/>
                <a:gd name="T63" fmla="*/ 266 h 305"/>
                <a:gd name="T64" fmla="*/ 106 w 154"/>
                <a:gd name="T65" fmla="*/ 272 h 305"/>
                <a:gd name="T66" fmla="*/ 103 w 154"/>
                <a:gd name="T67" fmla="*/ 278 h 305"/>
                <a:gd name="T68" fmla="*/ 94 w 154"/>
                <a:gd name="T69" fmla="*/ 281 h 305"/>
                <a:gd name="T70" fmla="*/ 94 w 154"/>
                <a:gd name="T71" fmla="*/ 287 h 305"/>
                <a:gd name="T72" fmla="*/ 85 w 154"/>
                <a:gd name="T73" fmla="*/ 293 h 305"/>
                <a:gd name="T74" fmla="*/ 73 w 154"/>
                <a:gd name="T75" fmla="*/ 305 h 305"/>
                <a:gd name="T76" fmla="*/ 73 w 154"/>
                <a:gd name="T77" fmla="*/ 299 h 305"/>
                <a:gd name="T78" fmla="*/ 73 w 154"/>
                <a:gd name="T79" fmla="*/ 287 h 305"/>
                <a:gd name="T80" fmla="*/ 79 w 154"/>
                <a:gd name="T81" fmla="*/ 272 h 305"/>
                <a:gd name="T82" fmla="*/ 64 w 154"/>
                <a:gd name="T83" fmla="*/ 272 h 305"/>
                <a:gd name="T84" fmla="*/ 70 w 154"/>
                <a:gd name="T85" fmla="*/ 263 h 305"/>
                <a:gd name="T86" fmla="*/ 91 w 154"/>
                <a:gd name="T87" fmla="*/ 257 h 305"/>
                <a:gd name="T88" fmla="*/ 94 w 154"/>
                <a:gd name="T89" fmla="*/ 251 h 305"/>
                <a:gd name="T90" fmla="*/ 103 w 154"/>
                <a:gd name="T91" fmla="*/ 236 h 305"/>
                <a:gd name="T92" fmla="*/ 118 w 154"/>
                <a:gd name="T93" fmla="*/ 220 h 305"/>
                <a:gd name="T94" fmla="*/ 115 w 154"/>
                <a:gd name="T95" fmla="*/ 193 h 305"/>
                <a:gd name="T96" fmla="*/ 115 w 154"/>
                <a:gd name="T97" fmla="*/ 178 h 305"/>
                <a:gd name="T98" fmla="*/ 115 w 154"/>
                <a:gd name="T99" fmla="*/ 163 h 305"/>
                <a:gd name="T100" fmla="*/ 112 w 154"/>
                <a:gd name="T101" fmla="*/ 151 h 305"/>
                <a:gd name="T102" fmla="*/ 103 w 154"/>
                <a:gd name="T103" fmla="*/ 142 h 305"/>
                <a:gd name="T104" fmla="*/ 91 w 154"/>
                <a:gd name="T105" fmla="*/ 133 h 305"/>
                <a:gd name="T106" fmla="*/ 79 w 154"/>
                <a:gd name="T107" fmla="*/ 118 h 305"/>
                <a:gd name="T108" fmla="*/ 55 w 154"/>
                <a:gd name="T109" fmla="*/ 100 h 305"/>
                <a:gd name="T110" fmla="*/ 46 w 154"/>
                <a:gd name="T111" fmla="*/ 88 h 305"/>
                <a:gd name="T112" fmla="*/ 52 w 154"/>
                <a:gd name="T113" fmla="*/ 78 h 305"/>
                <a:gd name="T114" fmla="*/ 55 w 154"/>
                <a:gd name="T115" fmla="*/ 63 h 305"/>
                <a:gd name="T116" fmla="*/ 40 w 154"/>
                <a:gd name="T117" fmla="*/ 51 h 305"/>
                <a:gd name="T118" fmla="*/ 13 w 154"/>
                <a:gd name="T119" fmla="*/ 39 h 305"/>
                <a:gd name="T120" fmla="*/ 0 w 154"/>
                <a:gd name="T121" fmla="*/ 24 h 305"/>
                <a:gd name="T122" fmla="*/ 52 w 154"/>
                <a:gd name="T123" fmla="*/ 272 h 305"/>
                <a:gd name="T124" fmla="*/ 55 w 154"/>
                <a:gd name="T125" fmla="*/ 266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4" h="305">
                  <a:moveTo>
                    <a:pt x="0" y="21"/>
                  </a:moveTo>
                  <a:lnTo>
                    <a:pt x="0" y="18"/>
                  </a:lnTo>
                  <a:lnTo>
                    <a:pt x="3" y="18"/>
                  </a:lnTo>
                  <a:lnTo>
                    <a:pt x="3" y="18"/>
                  </a:lnTo>
                  <a:lnTo>
                    <a:pt x="6" y="15"/>
                  </a:lnTo>
                  <a:lnTo>
                    <a:pt x="9" y="15"/>
                  </a:lnTo>
                  <a:lnTo>
                    <a:pt x="13" y="15"/>
                  </a:lnTo>
                  <a:lnTo>
                    <a:pt x="13" y="18"/>
                  </a:lnTo>
                  <a:lnTo>
                    <a:pt x="13" y="18"/>
                  </a:lnTo>
                  <a:lnTo>
                    <a:pt x="16" y="18"/>
                  </a:lnTo>
                  <a:lnTo>
                    <a:pt x="16" y="15"/>
                  </a:lnTo>
                  <a:lnTo>
                    <a:pt x="19" y="12"/>
                  </a:lnTo>
                  <a:lnTo>
                    <a:pt x="25" y="15"/>
                  </a:lnTo>
                  <a:lnTo>
                    <a:pt x="25" y="15"/>
                  </a:lnTo>
                  <a:lnTo>
                    <a:pt x="28" y="15"/>
                  </a:lnTo>
                  <a:lnTo>
                    <a:pt x="28" y="15"/>
                  </a:lnTo>
                  <a:lnTo>
                    <a:pt x="34" y="15"/>
                  </a:lnTo>
                  <a:lnTo>
                    <a:pt x="34" y="12"/>
                  </a:lnTo>
                  <a:lnTo>
                    <a:pt x="37" y="9"/>
                  </a:lnTo>
                  <a:lnTo>
                    <a:pt x="43" y="12"/>
                  </a:lnTo>
                  <a:lnTo>
                    <a:pt x="49" y="9"/>
                  </a:lnTo>
                  <a:lnTo>
                    <a:pt x="49" y="3"/>
                  </a:lnTo>
                  <a:lnTo>
                    <a:pt x="52" y="3"/>
                  </a:lnTo>
                  <a:lnTo>
                    <a:pt x="58" y="3"/>
                  </a:lnTo>
                  <a:lnTo>
                    <a:pt x="58" y="0"/>
                  </a:lnTo>
                  <a:lnTo>
                    <a:pt x="64" y="3"/>
                  </a:lnTo>
                  <a:lnTo>
                    <a:pt x="64" y="6"/>
                  </a:lnTo>
                  <a:lnTo>
                    <a:pt x="67" y="6"/>
                  </a:lnTo>
                  <a:lnTo>
                    <a:pt x="70" y="9"/>
                  </a:lnTo>
                  <a:lnTo>
                    <a:pt x="79" y="9"/>
                  </a:lnTo>
                  <a:lnTo>
                    <a:pt x="79" y="9"/>
                  </a:lnTo>
                  <a:lnTo>
                    <a:pt x="85" y="9"/>
                  </a:lnTo>
                  <a:lnTo>
                    <a:pt x="88" y="12"/>
                  </a:lnTo>
                  <a:lnTo>
                    <a:pt x="88" y="15"/>
                  </a:lnTo>
                  <a:lnTo>
                    <a:pt x="85" y="15"/>
                  </a:lnTo>
                  <a:lnTo>
                    <a:pt x="82" y="21"/>
                  </a:lnTo>
                  <a:lnTo>
                    <a:pt x="85" y="24"/>
                  </a:lnTo>
                  <a:lnTo>
                    <a:pt x="85" y="27"/>
                  </a:lnTo>
                  <a:lnTo>
                    <a:pt x="94" y="30"/>
                  </a:lnTo>
                  <a:lnTo>
                    <a:pt x="94" y="33"/>
                  </a:lnTo>
                  <a:lnTo>
                    <a:pt x="97" y="33"/>
                  </a:lnTo>
                  <a:lnTo>
                    <a:pt x="100" y="36"/>
                  </a:lnTo>
                  <a:lnTo>
                    <a:pt x="106" y="33"/>
                  </a:lnTo>
                  <a:lnTo>
                    <a:pt x="106" y="36"/>
                  </a:lnTo>
                  <a:lnTo>
                    <a:pt x="109" y="36"/>
                  </a:lnTo>
                  <a:lnTo>
                    <a:pt x="112" y="36"/>
                  </a:lnTo>
                  <a:lnTo>
                    <a:pt x="112" y="36"/>
                  </a:lnTo>
                  <a:lnTo>
                    <a:pt x="112" y="39"/>
                  </a:lnTo>
                  <a:lnTo>
                    <a:pt x="112" y="39"/>
                  </a:lnTo>
                  <a:lnTo>
                    <a:pt x="109" y="42"/>
                  </a:lnTo>
                  <a:lnTo>
                    <a:pt x="109" y="42"/>
                  </a:lnTo>
                  <a:lnTo>
                    <a:pt x="106" y="42"/>
                  </a:lnTo>
                  <a:lnTo>
                    <a:pt x="103" y="42"/>
                  </a:lnTo>
                  <a:lnTo>
                    <a:pt x="97" y="45"/>
                  </a:lnTo>
                  <a:lnTo>
                    <a:pt x="97" y="45"/>
                  </a:lnTo>
                  <a:lnTo>
                    <a:pt x="97" y="48"/>
                  </a:lnTo>
                  <a:lnTo>
                    <a:pt x="97" y="48"/>
                  </a:lnTo>
                  <a:lnTo>
                    <a:pt x="94" y="51"/>
                  </a:lnTo>
                  <a:lnTo>
                    <a:pt x="94" y="48"/>
                  </a:lnTo>
                  <a:lnTo>
                    <a:pt x="91" y="51"/>
                  </a:lnTo>
                  <a:lnTo>
                    <a:pt x="88" y="51"/>
                  </a:lnTo>
                  <a:lnTo>
                    <a:pt x="88" y="51"/>
                  </a:lnTo>
                  <a:lnTo>
                    <a:pt x="88" y="51"/>
                  </a:lnTo>
                  <a:lnTo>
                    <a:pt x="85" y="51"/>
                  </a:lnTo>
                  <a:lnTo>
                    <a:pt x="85" y="54"/>
                  </a:lnTo>
                  <a:lnTo>
                    <a:pt x="85" y="54"/>
                  </a:lnTo>
                  <a:lnTo>
                    <a:pt x="85" y="57"/>
                  </a:lnTo>
                  <a:lnTo>
                    <a:pt x="85" y="60"/>
                  </a:lnTo>
                  <a:lnTo>
                    <a:pt x="85" y="63"/>
                  </a:lnTo>
                  <a:lnTo>
                    <a:pt x="85" y="63"/>
                  </a:lnTo>
                  <a:lnTo>
                    <a:pt x="85" y="66"/>
                  </a:lnTo>
                  <a:lnTo>
                    <a:pt x="85" y="66"/>
                  </a:lnTo>
                  <a:lnTo>
                    <a:pt x="82" y="66"/>
                  </a:lnTo>
                  <a:lnTo>
                    <a:pt x="79" y="72"/>
                  </a:lnTo>
                  <a:lnTo>
                    <a:pt x="76" y="72"/>
                  </a:lnTo>
                  <a:lnTo>
                    <a:pt x="76" y="69"/>
                  </a:lnTo>
                  <a:lnTo>
                    <a:pt x="76" y="72"/>
                  </a:lnTo>
                  <a:lnTo>
                    <a:pt x="73" y="72"/>
                  </a:lnTo>
                  <a:lnTo>
                    <a:pt x="73" y="75"/>
                  </a:lnTo>
                  <a:lnTo>
                    <a:pt x="73" y="78"/>
                  </a:lnTo>
                  <a:lnTo>
                    <a:pt x="73" y="81"/>
                  </a:lnTo>
                  <a:lnTo>
                    <a:pt x="73" y="81"/>
                  </a:lnTo>
                  <a:lnTo>
                    <a:pt x="76" y="84"/>
                  </a:lnTo>
                  <a:lnTo>
                    <a:pt x="73" y="91"/>
                  </a:lnTo>
                  <a:lnTo>
                    <a:pt x="70" y="94"/>
                  </a:lnTo>
                  <a:lnTo>
                    <a:pt x="76" y="97"/>
                  </a:lnTo>
                  <a:lnTo>
                    <a:pt x="73" y="100"/>
                  </a:lnTo>
                  <a:lnTo>
                    <a:pt x="70" y="100"/>
                  </a:lnTo>
                  <a:lnTo>
                    <a:pt x="73" y="100"/>
                  </a:lnTo>
                  <a:lnTo>
                    <a:pt x="79" y="103"/>
                  </a:lnTo>
                  <a:lnTo>
                    <a:pt x="85" y="109"/>
                  </a:lnTo>
                  <a:lnTo>
                    <a:pt x="88" y="109"/>
                  </a:lnTo>
                  <a:lnTo>
                    <a:pt x="88" y="112"/>
                  </a:lnTo>
                  <a:lnTo>
                    <a:pt x="88" y="115"/>
                  </a:lnTo>
                  <a:lnTo>
                    <a:pt x="88" y="115"/>
                  </a:lnTo>
                  <a:lnTo>
                    <a:pt x="91" y="121"/>
                  </a:lnTo>
                  <a:lnTo>
                    <a:pt x="91" y="124"/>
                  </a:lnTo>
                  <a:lnTo>
                    <a:pt x="97" y="130"/>
                  </a:lnTo>
                  <a:lnTo>
                    <a:pt x="103" y="130"/>
                  </a:lnTo>
                  <a:lnTo>
                    <a:pt x="103" y="133"/>
                  </a:lnTo>
                  <a:lnTo>
                    <a:pt x="112" y="139"/>
                  </a:lnTo>
                  <a:lnTo>
                    <a:pt x="121" y="145"/>
                  </a:lnTo>
                  <a:lnTo>
                    <a:pt x="124" y="148"/>
                  </a:lnTo>
                  <a:lnTo>
                    <a:pt x="133" y="154"/>
                  </a:lnTo>
                  <a:lnTo>
                    <a:pt x="136" y="160"/>
                  </a:lnTo>
                  <a:lnTo>
                    <a:pt x="136" y="163"/>
                  </a:lnTo>
                  <a:lnTo>
                    <a:pt x="136" y="163"/>
                  </a:lnTo>
                  <a:lnTo>
                    <a:pt x="136" y="166"/>
                  </a:lnTo>
                  <a:lnTo>
                    <a:pt x="142" y="169"/>
                  </a:lnTo>
                  <a:lnTo>
                    <a:pt x="142" y="172"/>
                  </a:lnTo>
                  <a:lnTo>
                    <a:pt x="142" y="172"/>
                  </a:lnTo>
                  <a:lnTo>
                    <a:pt x="142" y="175"/>
                  </a:lnTo>
                  <a:lnTo>
                    <a:pt x="145" y="178"/>
                  </a:lnTo>
                  <a:lnTo>
                    <a:pt x="145" y="184"/>
                  </a:lnTo>
                  <a:lnTo>
                    <a:pt x="145" y="187"/>
                  </a:lnTo>
                  <a:lnTo>
                    <a:pt x="148" y="193"/>
                  </a:lnTo>
                  <a:lnTo>
                    <a:pt x="148" y="193"/>
                  </a:lnTo>
                  <a:lnTo>
                    <a:pt x="148" y="196"/>
                  </a:lnTo>
                  <a:lnTo>
                    <a:pt x="148" y="199"/>
                  </a:lnTo>
                  <a:lnTo>
                    <a:pt x="151" y="202"/>
                  </a:lnTo>
                  <a:lnTo>
                    <a:pt x="148" y="205"/>
                  </a:lnTo>
                  <a:lnTo>
                    <a:pt x="151" y="208"/>
                  </a:lnTo>
                  <a:lnTo>
                    <a:pt x="151" y="211"/>
                  </a:lnTo>
                  <a:lnTo>
                    <a:pt x="151" y="211"/>
                  </a:lnTo>
                  <a:lnTo>
                    <a:pt x="154" y="214"/>
                  </a:lnTo>
                  <a:lnTo>
                    <a:pt x="154" y="217"/>
                  </a:lnTo>
                  <a:lnTo>
                    <a:pt x="154" y="220"/>
                  </a:lnTo>
                  <a:lnTo>
                    <a:pt x="154" y="220"/>
                  </a:lnTo>
                  <a:lnTo>
                    <a:pt x="154" y="220"/>
                  </a:lnTo>
                  <a:lnTo>
                    <a:pt x="154" y="217"/>
                  </a:lnTo>
                  <a:lnTo>
                    <a:pt x="151" y="220"/>
                  </a:lnTo>
                  <a:lnTo>
                    <a:pt x="151" y="223"/>
                  </a:lnTo>
                  <a:lnTo>
                    <a:pt x="154" y="223"/>
                  </a:lnTo>
                  <a:lnTo>
                    <a:pt x="154" y="227"/>
                  </a:lnTo>
                  <a:lnTo>
                    <a:pt x="151" y="227"/>
                  </a:lnTo>
                  <a:lnTo>
                    <a:pt x="151" y="230"/>
                  </a:lnTo>
                  <a:lnTo>
                    <a:pt x="148" y="233"/>
                  </a:lnTo>
                  <a:lnTo>
                    <a:pt x="151" y="236"/>
                  </a:lnTo>
                  <a:lnTo>
                    <a:pt x="148" y="239"/>
                  </a:lnTo>
                  <a:lnTo>
                    <a:pt x="151" y="242"/>
                  </a:lnTo>
                  <a:lnTo>
                    <a:pt x="148" y="242"/>
                  </a:lnTo>
                  <a:lnTo>
                    <a:pt x="145" y="245"/>
                  </a:lnTo>
                  <a:lnTo>
                    <a:pt x="145" y="248"/>
                  </a:lnTo>
                  <a:lnTo>
                    <a:pt x="142" y="251"/>
                  </a:lnTo>
                  <a:lnTo>
                    <a:pt x="139" y="254"/>
                  </a:lnTo>
                  <a:lnTo>
                    <a:pt x="136" y="254"/>
                  </a:lnTo>
                  <a:lnTo>
                    <a:pt x="133" y="257"/>
                  </a:lnTo>
                  <a:lnTo>
                    <a:pt x="133" y="260"/>
                  </a:lnTo>
                  <a:lnTo>
                    <a:pt x="127" y="260"/>
                  </a:lnTo>
                  <a:lnTo>
                    <a:pt x="127" y="263"/>
                  </a:lnTo>
                  <a:lnTo>
                    <a:pt x="118" y="269"/>
                  </a:lnTo>
                  <a:lnTo>
                    <a:pt x="112" y="269"/>
                  </a:lnTo>
                  <a:lnTo>
                    <a:pt x="112" y="269"/>
                  </a:lnTo>
                  <a:lnTo>
                    <a:pt x="106" y="269"/>
                  </a:lnTo>
                  <a:lnTo>
                    <a:pt x="106" y="269"/>
                  </a:lnTo>
                  <a:lnTo>
                    <a:pt x="106" y="266"/>
                  </a:lnTo>
                  <a:lnTo>
                    <a:pt x="106" y="263"/>
                  </a:lnTo>
                  <a:lnTo>
                    <a:pt x="106" y="266"/>
                  </a:lnTo>
                  <a:lnTo>
                    <a:pt x="106" y="266"/>
                  </a:lnTo>
                  <a:lnTo>
                    <a:pt x="103" y="266"/>
                  </a:lnTo>
                  <a:lnTo>
                    <a:pt x="106" y="269"/>
                  </a:lnTo>
                  <a:lnTo>
                    <a:pt x="106" y="269"/>
                  </a:lnTo>
                  <a:lnTo>
                    <a:pt x="103" y="269"/>
                  </a:lnTo>
                  <a:lnTo>
                    <a:pt x="100" y="269"/>
                  </a:lnTo>
                  <a:lnTo>
                    <a:pt x="106" y="272"/>
                  </a:lnTo>
                  <a:lnTo>
                    <a:pt x="103" y="272"/>
                  </a:lnTo>
                  <a:lnTo>
                    <a:pt x="106" y="275"/>
                  </a:lnTo>
                  <a:lnTo>
                    <a:pt x="103" y="278"/>
                  </a:lnTo>
                  <a:lnTo>
                    <a:pt x="100" y="275"/>
                  </a:lnTo>
                  <a:lnTo>
                    <a:pt x="103" y="278"/>
                  </a:lnTo>
                  <a:lnTo>
                    <a:pt x="103" y="281"/>
                  </a:lnTo>
                  <a:lnTo>
                    <a:pt x="100" y="281"/>
                  </a:lnTo>
                  <a:lnTo>
                    <a:pt x="100" y="281"/>
                  </a:lnTo>
                  <a:lnTo>
                    <a:pt x="97" y="278"/>
                  </a:lnTo>
                  <a:lnTo>
                    <a:pt x="94" y="281"/>
                  </a:lnTo>
                  <a:lnTo>
                    <a:pt x="97" y="284"/>
                  </a:lnTo>
                  <a:lnTo>
                    <a:pt x="97" y="284"/>
                  </a:lnTo>
                  <a:lnTo>
                    <a:pt x="97" y="284"/>
                  </a:lnTo>
                  <a:lnTo>
                    <a:pt x="94" y="287"/>
                  </a:lnTo>
                  <a:lnTo>
                    <a:pt x="94" y="287"/>
                  </a:lnTo>
                  <a:lnTo>
                    <a:pt x="94" y="287"/>
                  </a:lnTo>
                  <a:lnTo>
                    <a:pt x="88" y="290"/>
                  </a:lnTo>
                  <a:lnTo>
                    <a:pt x="88" y="290"/>
                  </a:lnTo>
                  <a:lnTo>
                    <a:pt x="85" y="290"/>
                  </a:lnTo>
                  <a:lnTo>
                    <a:pt x="85" y="293"/>
                  </a:lnTo>
                  <a:lnTo>
                    <a:pt x="85" y="296"/>
                  </a:lnTo>
                  <a:lnTo>
                    <a:pt x="82" y="299"/>
                  </a:lnTo>
                  <a:lnTo>
                    <a:pt x="79" y="299"/>
                  </a:lnTo>
                  <a:lnTo>
                    <a:pt x="79" y="299"/>
                  </a:lnTo>
                  <a:lnTo>
                    <a:pt x="73" y="305"/>
                  </a:lnTo>
                  <a:lnTo>
                    <a:pt x="67" y="302"/>
                  </a:lnTo>
                  <a:lnTo>
                    <a:pt x="70" y="302"/>
                  </a:lnTo>
                  <a:lnTo>
                    <a:pt x="73" y="299"/>
                  </a:lnTo>
                  <a:lnTo>
                    <a:pt x="76" y="299"/>
                  </a:lnTo>
                  <a:lnTo>
                    <a:pt x="73" y="299"/>
                  </a:lnTo>
                  <a:lnTo>
                    <a:pt x="70" y="296"/>
                  </a:lnTo>
                  <a:lnTo>
                    <a:pt x="73" y="290"/>
                  </a:lnTo>
                  <a:lnTo>
                    <a:pt x="73" y="290"/>
                  </a:lnTo>
                  <a:lnTo>
                    <a:pt x="70" y="290"/>
                  </a:lnTo>
                  <a:lnTo>
                    <a:pt x="73" y="287"/>
                  </a:lnTo>
                  <a:lnTo>
                    <a:pt x="70" y="281"/>
                  </a:lnTo>
                  <a:lnTo>
                    <a:pt x="73" y="278"/>
                  </a:lnTo>
                  <a:lnTo>
                    <a:pt x="79" y="272"/>
                  </a:lnTo>
                  <a:lnTo>
                    <a:pt x="82" y="272"/>
                  </a:lnTo>
                  <a:lnTo>
                    <a:pt x="79" y="272"/>
                  </a:lnTo>
                  <a:lnTo>
                    <a:pt x="73" y="272"/>
                  </a:lnTo>
                  <a:lnTo>
                    <a:pt x="73" y="272"/>
                  </a:lnTo>
                  <a:lnTo>
                    <a:pt x="70" y="272"/>
                  </a:lnTo>
                  <a:lnTo>
                    <a:pt x="67" y="272"/>
                  </a:lnTo>
                  <a:lnTo>
                    <a:pt x="64" y="272"/>
                  </a:lnTo>
                  <a:lnTo>
                    <a:pt x="64" y="272"/>
                  </a:lnTo>
                  <a:lnTo>
                    <a:pt x="64" y="269"/>
                  </a:lnTo>
                  <a:lnTo>
                    <a:pt x="64" y="266"/>
                  </a:lnTo>
                  <a:lnTo>
                    <a:pt x="67" y="263"/>
                  </a:lnTo>
                  <a:lnTo>
                    <a:pt x="70" y="263"/>
                  </a:lnTo>
                  <a:lnTo>
                    <a:pt x="73" y="257"/>
                  </a:lnTo>
                  <a:lnTo>
                    <a:pt x="76" y="257"/>
                  </a:lnTo>
                  <a:lnTo>
                    <a:pt x="79" y="257"/>
                  </a:lnTo>
                  <a:lnTo>
                    <a:pt x="88" y="257"/>
                  </a:lnTo>
                  <a:lnTo>
                    <a:pt x="91" y="257"/>
                  </a:lnTo>
                  <a:lnTo>
                    <a:pt x="94" y="260"/>
                  </a:lnTo>
                  <a:lnTo>
                    <a:pt x="100" y="260"/>
                  </a:lnTo>
                  <a:lnTo>
                    <a:pt x="97" y="257"/>
                  </a:lnTo>
                  <a:lnTo>
                    <a:pt x="97" y="254"/>
                  </a:lnTo>
                  <a:lnTo>
                    <a:pt x="94" y="251"/>
                  </a:lnTo>
                  <a:lnTo>
                    <a:pt x="91" y="248"/>
                  </a:lnTo>
                  <a:lnTo>
                    <a:pt x="88" y="242"/>
                  </a:lnTo>
                  <a:lnTo>
                    <a:pt x="94" y="239"/>
                  </a:lnTo>
                  <a:lnTo>
                    <a:pt x="100" y="239"/>
                  </a:lnTo>
                  <a:lnTo>
                    <a:pt x="103" y="236"/>
                  </a:lnTo>
                  <a:lnTo>
                    <a:pt x="106" y="233"/>
                  </a:lnTo>
                  <a:lnTo>
                    <a:pt x="112" y="230"/>
                  </a:lnTo>
                  <a:lnTo>
                    <a:pt x="112" y="227"/>
                  </a:lnTo>
                  <a:lnTo>
                    <a:pt x="115" y="227"/>
                  </a:lnTo>
                  <a:lnTo>
                    <a:pt x="118" y="220"/>
                  </a:lnTo>
                  <a:lnTo>
                    <a:pt x="118" y="217"/>
                  </a:lnTo>
                  <a:lnTo>
                    <a:pt x="121" y="211"/>
                  </a:lnTo>
                  <a:lnTo>
                    <a:pt x="118" y="208"/>
                  </a:lnTo>
                  <a:lnTo>
                    <a:pt x="118" y="202"/>
                  </a:lnTo>
                  <a:lnTo>
                    <a:pt x="115" y="193"/>
                  </a:lnTo>
                  <a:lnTo>
                    <a:pt x="112" y="193"/>
                  </a:lnTo>
                  <a:lnTo>
                    <a:pt x="109" y="187"/>
                  </a:lnTo>
                  <a:lnTo>
                    <a:pt x="112" y="187"/>
                  </a:lnTo>
                  <a:lnTo>
                    <a:pt x="115" y="184"/>
                  </a:lnTo>
                  <a:lnTo>
                    <a:pt x="115" y="178"/>
                  </a:lnTo>
                  <a:lnTo>
                    <a:pt x="112" y="175"/>
                  </a:lnTo>
                  <a:lnTo>
                    <a:pt x="112" y="172"/>
                  </a:lnTo>
                  <a:lnTo>
                    <a:pt x="118" y="166"/>
                  </a:lnTo>
                  <a:lnTo>
                    <a:pt x="118" y="163"/>
                  </a:lnTo>
                  <a:lnTo>
                    <a:pt x="115" y="163"/>
                  </a:lnTo>
                  <a:lnTo>
                    <a:pt x="112" y="160"/>
                  </a:lnTo>
                  <a:lnTo>
                    <a:pt x="112" y="154"/>
                  </a:lnTo>
                  <a:lnTo>
                    <a:pt x="115" y="151"/>
                  </a:lnTo>
                  <a:lnTo>
                    <a:pt x="115" y="151"/>
                  </a:lnTo>
                  <a:lnTo>
                    <a:pt x="112" y="151"/>
                  </a:lnTo>
                  <a:lnTo>
                    <a:pt x="109" y="151"/>
                  </a:lnTo>
                  <a:lnTo>
                    <a:pt x="106" y="148"/>
                  </a:lnTo>
                  <a:lnTo>
                    <a:pt x="103" y="148"/>
                  </a:lnTo>
                  <a:lnTo>
                    <a:pt x="100" y="145"/>
                  </a:lnTo>
                  <a:lnTo>
                    <a:pt x="103" y="142"/>
                  </a:lnTo>
                  <a:lnTo>
                    <a:pt x="100" y="142"/>
                  </a:lnTo>
                  <a:lnTo>
                    <a:pt x="97" y="142"/>
                  </a:lnTo>
                  <a:lnTo>
                    <a:pt x="94" y="139"/>
                  </a:lnTo>
                  <a:lnTo>
                    <a:pt x="94" y="136"/>
                  </a:lnTo>
                  <a:lnTo>
                    <a:pt x="91" y="133"/>
                  </a:lnTo>
                  <a:lnTo>
                    <a:pt x="88" y="133"/>
                  </a:lnTo>
                  <a:lnTo>
                    <a:pt x="85" y="130"/>
                  </a:lnTo>
                  <a:lnTo>
                    <a:pt x="85" y="127"/>
                  </a:lnTo>
                  <a:lnTo>
                    <a:pt x="79" y="121"/>
                  </a:lnTo>
                  <a:lnTo>
                    <a:pt x="79" y="118"/>
                  </a:lnTo>
                  <a:lnTo>
                    <a:pt x="73" y="112"/>
                  </a:lnTo>
                  <a:lnTo>
                    <a:pt x="70" y="109"/>
                  </a:lnTo>
                  <a:lnTo>
                    <a:pt x="64" y="103"/>
                  </a:lnTo>
                  <a:lnTo>
                    <a:pt x="61" y="103"/>
                  </a:lnTo>
                  <a:lnTo>
                    <a:pt x="55" y="100"/>
                  </a:lnTo>
                  <a:lnTo>
                    <a:pt x="49" y="100"/>
                  </a:lnTo>
                  <a:lnTo>
                    <a:pt x="46" y="94"/>
                  </a:lnTo>
                  <a:lnTo>
                    <a:pt x="43" y="94"/>
                  </a:lnTo>
                  <a:lnTo>
                    <a:pt x="43" y="91"/>
                  </a:lnTo>
                  <a:lnTo>
                    <a:pt x="46" y="88"/>
                  </a:lnTo>
                  <a:lnTo>
                    <a:pt x="40" y="84"/>
                  </a:lnTo>
                  <a:lnTo>
                    <a:pt x="40" y="81"/>
                  </a:lnTo>
                  <a:lnTo>
                    <a:pt x="43" y="81"/>
                  </a:lnTo>
                  <a:lnTo>
                    <a:pt x="49" y="78"/>
                  </a:lnTo>
                  <a:lnTo>
                    <a:pt x="52" y="78"/>
                  </a:lnTo>
                  <a:lnTo>
                    <a:pt x="55" y="75"/>
                  </a:lnTo>
                  <a:lnTo>
                    <a:pt x="58" y="69"/>
                  </a:lnTo>
                  <a:lnTo>
                    <a:pt x="58" y="66"/>
                  </a:lnTo>
                  <a:lnTo>
                    <a:pt x="58" y="63"/>
                  </a:lnTo>
                  <a:lnTo>
                    <a:pt x="55" y="63"/>
                  </a:lnTo>
                  <a:lnTo>
                    <a:pt x="55" y="60"/>
                  </a:lnTo>
                  <a:lnTo>
                    <a:pt x="52" y="57"/>
                  </a:lnTo>
                  <a:lnTo>
                    <a:pt x="49" y="54"/>
                  </a:lnTo>
                  <a:lnTo>
                    <a:pt x="46" y="51"/>
                  </a:lnTo>
                  <a:lnTo>
                    <a:pt x="40" y="51"/>
                  </a:lnTo>
                  <a:lnTo>
                    <a:pt x="37" y="54"/>
                  </a:lnTo>
                  <a:lnTo>
                    <a:pt x="31" y="54"/>
                  </a:lnTo>
                  <a:lnTo>
                    <a:pt x="25" y="54"/>
                  </a:lnTo>
                  <a:lnTo>
                    <a:pt x="19" y="45"/>
                  </a:lnTo>
                  <a:lnTo>
                    <a:pt x="13" y="39"/>
                  </a:lnTo>
                  <a:lnTo>
                    <a:pt x="16" y="36"/>
                  </a:lnTo>
                  <a:lnTo>
                    <a:pt x="13" y="33"/>
                  </a:lnTo>
                  <a:lnTo>
                    <a:pt x="9" y="30"/>
                  </a:lnTo>
                  <a:lnTo>
                    <a:pt x="6" y="24"/>
                  </a:lnTo>
                  <a:lnTo>
                    <a:pt x="0" y="24"/>
                  </a:lnTo>
                  <a:lnTo>
                    <a:pt x="0" y="21"/>
                  </a:lnTo>
                  <a:lnTo>
                    <a:pt x="0" y="21"/>
                  </a:lnTo>
                  <a:close/>
                  <a:moveTo>
                    <a:pt x="52" y="269"/>
                  </a:moveTo>
                  <a:lnTo>
                    <a:pt x="55" y="272"/>
                  </a:lnTo>
                  <a:lnTo>
                    <a:pt x="52" y="272"/>
                  </a:lnTo>
                  <a:lnTo>
                    <a:pt x="55" y="275"/>
                  </a:lnTo>
                  <a:lnTo>
                    <a:pt x="58" y="275"/>
                  </a:lnTo>
                  <a:lnTo>
                    <a:pt x="58" y="269"/>
                  </a:lnTo>
                  <a:lnTo>
                    <a:pt x="58" y="269"/>
                  </a:lnTo>
                  <a:lnTo>
                    <a:pt x="55" y="266"/>
                  </a:lnTo>
                  <a:lnTo>
                    <a:pt x="52" y="269"/>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88" name="Freeform 1587"/>
            <p:cNvSpPr>
              <a:spLocks/>
            </p:cNvSpPr>
            <p:nvPr/>
          </p:nvSpPr>
          <p:spPr bwMode="auto">
            <a:xfrm>
              <a:off x="8618538" y="4383088"/>
              <a:ext cx="161925" cy="134938"/>
            </a:xfrm>
            <a:custGeom>
              <a:avLst/>
              <a:gdLst>
                <a:gd name="T0" fmla="*/ 48 w 102"/>
                <a:gd name="T1" fmla="*/ 82 h 85"/>
                <a:gd name="T2" fmla="*/ 54 w 102"/>
                <a:gd name="T3" fmla="*/ 76 h 85"/>
                <a:gd name="T4" fmla="*/ 60 w 102"/>
                <a:gd name="T5" fmla="*/ 76 h 85"/>
                <a:gd name="T6" fmla="*/ 72 w 102"/>
                <a:gd name="T7" fmla="*/ 76 h 85"/>
                <a:gd name="T8" fmla="*/ 81 w 102"/>
                <a:gd name="T9" fmla="*/ 79 h 85"/>
                <a:gd name="T10" fmla="*/ 78 w 102"/>
                <a:gd name="T11" fmla="*/ 73 h 85"/>
                <a:gd name="T12" fmla="*/ 72 w 102"/>
                <a:gd name="T13" fmla="*/ 67 h 85"/>
                <a:gd name="T14" fmla="*/ 75 w 102"/>
                <a:gd name="T15" fmla="*/ 58 h 85"/>
                <a:gd name="T16" fmla="*/ 84 w 102"/>
                <a:gd name="T17" fmla="*/ 55 h 85"/>
                <a:gd name="T18" fmla="*/ 93 w 102"/>
                <a:gd name="T19" fmla="*/ 49 h 85"/>
                <a:gd name="T20" fmla="*/ 96 w 102"/>
                <a:gd name="T21" fmla="*/ 46 h 85"/>
                <a:gd name="T22" fmla="*/ 99 w 102"/>
                <a:gd name="T23" fmla="*/ 36 h 85"/>
                <a:gd name="T24" fmla="*/ 99 w 102"/>
                <a:gd name="T25" fmla="*/ 27 h 85"/>
                <a:gd name="T26" fmla="*/ 96 w 102"/>
                <a:gd name="T27" fmla="*/ 12 h 85"/>
                <a:gd name="T28" fmla="*/ 90 w 102"/>
                <a:gd name="T29" fmla="*/ 6 h 85"/>
                <a:gd name="T30" fmla="*/ 84 w 102"/>
                <a:gd name="T31" fmla="*/ 3 h 85"/>
                <a:gd name="T32" fmla="*/ 81 w 102"/>
                <a:gd name="T33" fmla="*/ 0 h 85"/>
                <a:gd name="T34" fmla="*/ 69 w 102"/>
                <a:gd name="T35" fmla="*/ 3 h 85"/>
                <a:gd name="T36" fmla="*/ 75 w 102"/>
                <a:gd name="T37" fmla="*/ 12 h 85"/>
                <a:gd name="T38" fmla="*/ 75 w 102"/>
                <a:gd name="T39" fmla="*/ 18 h 85"/>
                <a:gd name="T40" fmla="*/ 66 w 102"/>
                <a:gd name="T41" fmla="*/ 9 h 85"/>
                <a:gd name="T42" fmla="*/ 57 w 102"/>
                <a:gd name="T43" fmla="*/ 6 h 85"/>
                <a:gd name="T44" fmla="*/ 51 w 102"/>
                <a:gd name="T45" fmla="*/ 6 h 85"/>
                <a:gd name="T46" fmla="*/ 42 w 102"/>
                <a:gd name="T47" fmla="*/ 3 h 85"/>
                <a:gd name="T48" fmla="*/ 36 w 102"/>
                <a:gd name="T49" fmla="*/ 3 h 85"/>
                <a:gd name="T50" fmla="*/ 27 w 102"/>
                <a:gd name="T51" fmla="*/ 3 h 85"/>
                <a:gd name="T52" fmla="*/ 15 w 102"/>
                <a:gd name="T53" fmla="*/ 6 h 85"/>
                <a:gd name="T54" fmla="*/ 6 w 102"/>
                <a:gd name="T55" fmla="*/ 12 h 85"/>
                <a:gd name="T56" fmla="*/ 3 w 102"/>
                <a:gd name="T57" fmla="*/ 21 h 85"/>
                <a:gd name="T58" fmla="*/ 3 w 102"/>
                <a:gd name="T59" fmla="*/ 36 h 85"/>
                <a:gd name="T60" fmla="*/ 9 w 102"/>
                <a:gd name="T61" fmla="*/ 42 h 85"/>
                <a:gd name="T62" fmla="*/ 6 w 102"/>
                <a:gd name="T63" fmla="*/ 52 h 85"/>
                <a:gd name="T64" fmla="*/ 9 w 102"/>
                <a:gd name="T65" fmla="*/ 55 h 85"/>
                <a:gd name="T66" fmla="*/ 12 w 102"/>
                <a:gd name="T67" fmla="*/ 61 h 85"/>
                <a:gd name="T68" fmla="*/ 15 w 102"/>
                <a:gd name="T69" fmla="*/ 67 h 85"/>
                <a:gd name="T70" fmla="*/ 18 w 102"/>
                <a:gd name="T71" fmla="*/ 70 h 85"/>
                <a:gd name="T72" fmla="*/ 18 w 102"/>
                <a:gd name="T73" fmla="*/ 76 h 85"/>
                <a:gd name="T74" fmla="*/ 21 w 102"/>
                <a:gd name="T75" fmla="*/ 79 h 85"/>
                <a:gd name="T76" fmla="*/ 24 w 102"/>
                <a:gd name="T77" fmla="*/ 76 h 85"/>
                <a:gd name="T78" fmla="*/ 30 w 102"/>
                <a:gd name="T79" fmla="*/ 73 h 85"/>
                <a:gd name="T80" fmla="*/ 30 w 102"/>
                <a:gd name="T81" fmla="*/ 76 h 85"/>
                <a:gd name="T82" fmla="*/ 27 w 102"/>
                <a:gd name="T83" fmla="*/ 82 h 85"/>
                <a:gd name="T84" fmla="*/ 30 w 102"/>
                <a:gd name="T85" fmla="*/ 85 h 85"/>
                <a:gd name="T86" fmla="*/ 33 w 102"/>
                <a:gd name="T87" fmla="*/ 82 h 85"/>
                <a:gd name="T88" fmla="*/ 36 w 102"/>
                <a:gd name="T89" fmla="*/ 82 h 85"/>
                <a:gd name="T90" fmla="*/ 42 w 102"/>
                <a:gd name="T91"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2" h="85">
                  <a:moveTo>
                    <a:pt x="45" y="85"/>
                  </a:moveTo>
                  <a:lnTo>
                    <a:pt x="48" y="82"/>
                  </a:lnTo>
                  <a:lnTo>
                    <a:pt x="51" y="82"/>
                  </a:lnTo>
                  <a:lnTo>
                    <a:pt x="54" y="76"/>
                  </a:lnTo>
                  <a:lnTo>
                    <a:pt x="57" y="76"/>
                  </a:lnTo>
                  <a:lnTo>
                    <a:pt x="60" y="76"/>
                  </a:lnTo>
                  <a:lnTo>
                    <a:pt x="69" y="76"/>
                  </a:lnTo>
                  <a:lnTo>
                    <a:pt x="72" y="76"/>
                  </a:lnTo>
                  <a:lnTo>
                    <a:pt x="75" y="79"/>
                  </a:lnTo>
                  <a:lnTo>
                    <a:pt x="81" y="79"/>
                  </a:lnTo>
                  <a:lnTo>
                    <a:pt x="78" y="76"/>
                  </a:lnTo>
                  <a:lnTo>
                    <a:pt x="78" y="73"/>
                  </a:lnTo>
                  <a:lnTo>
                    <a:pt x="75" y="70"/>
                  </a:lnTo>
                  <a:lnTo>
                    <a:pt x="72" y="67"/>
                  </a:lnTo>
                  <a:lnTo>
                    <a:pt x="69" y="61"/>
                  </a:lnTo>
                  <a:lnTo>
                    <a:pt x="75" y="58"/>
                  </a:lnTo>
                  <a:lnTo>
                    <a:pt x="81" y="58"/>
                  </a:lnTo>
                  <a:lnTo>
                    <a:pt x="84" y="55"/>
                  </a:lnTo>
                  <a:lnTo>
                    <a:pt x="87" y="52"/>
                  </a:lnTo>
                  <a:lnTo>
                    <a:pt x="93" y="49"/>
                  </a:lnTo>
                  <a:lnTo>
                    <a:pt x="93" y="46"/>
                  </a:lnTo>
                  <a:lnTo>
                    <a:pt x="96" y="46"/>
                  </a:lnTo>
                  <a:lnTo>
                    <a:pt x="99" y="39"/>
                  </a:lnTo>
                  <a:lnTo>
                    <a:pt x="99" y="36"/>
                  </a:lnTo>
                  <a:lnTo>
                    <a:pt x="102" y="30"/>
                  </a:lnTo>
                  <a:lnTo>
                    <a:pt x="99" y="27"/>
                  </a:lnTo>
                  <a:lnTo>
                    <a:pt x="99" y="21"/>
                  </a:lnTo>
                  <a:lnTo>
                    <a:pt x="96" y="12"/>
                  </a:lnTo>
                  <a:lnTo>
                    <a:pt x="93" y="12"/>
                  </a:lnTo>
                  <a:lnTo>
                    <a:pt x="90" y="6"/>
                  </a:lnTo>
                  <a:lnTo>
                    <a:pt x="87" y="6"/>
                  </a:lnTo>
                  <a:lnTo>
                    <a:pt x="84" y="3"/>
                  </a:lnTo>
                  <a:lnTo>
                    <a:pt x="81" y="3"/>
                  </a:lnTo>
                  <a:lnTo>
                    <a:pt x="81" y="0"/>
                  </a:lnTo>
                  <a:lnTo>
                    <a:pt x="75" y="0"/>
                  </a:lnTo>
                  <a:lnTo>
                    <a:pt x="69" y="3"/>
                  </a:lnTo>
                  <a:lnTo>
                    <a:pt x="75" y="9"/>
                  </a:lnTo>
                  <a:lnTo>
                    <a:pt x="75" y="12"/>
                  </a:lnTo>
                  <a:lnTo>
                    <a:pt x="75" y="15"/>
                  </a:lnTo>
                  <a:lnTo>
                    <a:pt x="75" y="18"/>
                  </a:lnTo>
                  <a:lnTo>
                    <a:pt x="69" y="15"/>
                  </a:lnTo>
                  <a:lnTo>
                    <a:pt x="66" y="9"/>
                  </a:lnTo>
                  <a:lnTo>
                    <a:pt x="60" y="9"/>
                  </a:lnTo>
                  <a:lnTo>
                    <a:pt x="57" y="6"/>
                  </a:lnTo>
                  <a:lnTo>
                    <a:pt x="54" y="3"/>
                  </a:lnTo>
                  <a:lnTo>
                    <a:pt x="51" y="6"/>
                  </a:lnTo>
                  <a:lnTo>
                    <a:pt x="48" y="3"/>
                  </a:lnTo>
                  <a:lnTo>
                    <a:pt x="42" y="3"/>
                  </a:lnTo>
                  <a:lnTo>
                    <a:pt x="39" y="3"/>
                  </a:lnTo>
                  <a:lnTo>
                    <a:pt x="36" y="3"/>
                  </a:lnTo>
                  <a:lnTo>
                    <a:pt x="30" y="3"/>
                  </a:lnTo>
                  <a:lnTo>
                    <a:pt x="27" y="3"/>
                  </a:lnTo>
                  <a:lnTo>
                    <a:pt x="24" y="3"/>
                  </a:lnTo>
                  <a:lnTo>
                    <a:pt x="15" y="6"/>
                  </a:lnTo>
                  <a:lnTo>
                    <a:pt x="9" y="6"/>
                  </a:lnTo>
                  <a:lnTo>
                    <a:pt x="6" y="12"/>
                  </a:lnTo>
                  <a:lnTo>
                    <a:pt x="6" y="15"/>
                  </a:lnTo>
                  <a:lnTo>
                    <a:pt x="3" y="21"/>
                  </a:lnTo>
                  <a:lnTo>
                    <a:pt x="0" y="27"/>
                  </a:lnTo>
                  <a:lnTo>
                    <a:pt x="3" y="36"/>
                  </a:lnTo>
                  <a:lnTo>
                    <a:pt x="6" y="36"/>
                  </a:lnTo>
                  <a:lnTo>
                    <a:pt x="9" y="42"/>
                  </a:lnTo>
                  <a:lnTo>
                    <a:pt x="9" y="49"/>
                  </a:lnTo>
                  <a:lnTo>
                    <a:pt x="6" y="52"/>
                  </a:lnTo>
                  <a:lnTo>
                    <a:pt x="6" y="52"/>
                  </a:lnTo>
                  <a:lnTo>
                    <a:pt x="9" y="55"/>
                  </a:lnTo>
                  <a:lnTo>
                    <a:pt x="9" y="58"/>
                  </a:lnTo>
                  <a:lnTo>
                    <a:pt x="12" y="61"/>
                  </a:lnTo>
                  <a:lnTo>
                    <a:pt x="12" y="64"/>
                  </a:lnTo>
                  <a:lnTo>
                    <a:pt x="15" y="67"/>
                  </a:lnTo>
                  <a:lnTo>
                    <a:pt x="18" y="67"/>
                  </a:lnTo>
                  <a:lnTo>
                    <a:pt x="18" y="70"/>
                  </a:lnTo>
                  <a:lnTo>
                    <a:pt x="18" y="73"/>
                  </a:lnTo>
                  <a:lnTo>
                    <a:pt x="18" y="76"/>
                  </a:lnTo>
                  <a:lnTo>
                    <a:pt x="21" y="79"/>
                  </a:lnTo>
                  <a:lnTo>
                    <a:pt x="21" y="79"/>
                  </a:lnTo>
                  <a:lnTo>
                    <a:pt x="24" y="79"/>
                  </a:lnTo>
                  <a:lnTo>
                    <a:pt x="24" y="76"/>
                  </a:lnTo>
                  <a:lnTo>
                    <a:pt x="27" y="73"/>
                  </a:lnTo>
                  <a:lnTo>
                    <a:pt x="30" y="73"/>
                  </a:lnTo>
                  <a:lnTo>
                    <a:pt x="30" y="73"/>
                  </a:lnTo>
                  <a:lnTo>
                    <a:pt x="30" y="76"/>
                  </a:lnTo>
                  <a:lnTo>
                    <a:pt x="30" y="79"/>
                  </a:lnTo>
                  <a:lnTo>
                    <a:pt x="27" y="82"/>
                  </a:lnTo>
                  <a:lnTo>
                    <a:pt x="30" y="85"/>
                  </a:lnTo>
                  <a:lnTo>
                    <a:pt x="30" y="85"/>
                  </a:lnTo>
                  <a:lnTo>
                    <a:pt x="30" y="85"/>
                  </a:lnTo>
                  <a:lnTo>
                    <a:pt x="33" y="82"/>
                  </a:lnTo>
                  <a:lnTo>
                    <a:pt x="33" y="82"/>
                  </a:lnTo>
                  <a:lnTo>
                    <a:pt x="36" y="82"/>
                  </a:lnTo>
                  <a:lnTo>
                    <a:pt x="39" y="85"/>
                  </a:lnTo>
                  <a:lnTo>
                    <a:pt x="42" y="82"/>
                  </a:lnTo>
                  <a:lnTo>
                    <a:pt x="45" y="85"/>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89" name="Freeform 1588"/>
            <p:cNvSpPr>
              <a:spLocks/>
            </p:cNvSpPr>
            <p:nvPr/>
          </p:nvSpPr>
          <p:spPr bwMode="auto">
            <a:xfrm>
              <a:off x="8526463" y="4129088"/>
              <a:ext cx="249238" cy="282575"/>
            </a:xfrm>
            <a:custGeom>
              <a:avLst/>
              <a:gdLst>
                <a:gd name="T0" fmla="*/ 24 w 157"/>
                <a:gd name="T1" fmla="*/ 24 h 178"/>
                <a:gd name="T2" fmla="*/ 30 w 157"/>
                <a:gd name="T3" fmla="*/ 18 h 178"/>
                <a:gd name="T4" fmla="*/ 27 w 157"/>
                <a:gd name="T5" fmla="*/ 3 h 178"/>
                <a:gd name="T6" fmla="*/ 39 w 157"/>
                <a:gd name="T7" fmla="*/ 0 h 178"/>
                <a:gd name="T8" fmla="*/ 48 w 157"/>
                <a:gd name="T9" fmla="*/ 9 h 178"/>
                <a:gd name="T10" fmla="*/ 52 w 157"/>
                <a:gd name="T11" fmla="*/ 18 h 178"/>
                <a:gd name="T12" fmla="*/ 70 w 157"/>
                <a:gd name="T13" fmla="*/ 33 h 178"/>
                <a:gd name="T14" fmla="*/ 85 w 157"/>
                <a:gd name="T15" fmla="*/ 30 h 178"/>
                <a:gd name="T16" fmla="*/ 94 w 157"/>
                <a:gd name="T17" fmla="*/ 39 h 178"/>
                <a:gd name="T18" fmla="*/ 97 w 157"/>
                <a:gd name="T19" fmla="*/ 45 h 178"/>
                <a:gd name="T20" fmla="*/ 91 w 157"/>
                <a:gd name="T21" fmla="*/ 57 h 178"/>
                <a:gd name="T22" fmla="*/ 79 w 157"/>
                <a:gd name="T23" fmla="*/ 60 h 178"/>
                <a:gd name="T24" fmla="*/ 82 w 157"/>
                <a:gd name="T25" fmla="*/ 70 h 178"/>
                <a:gd name="T26" fmla="*/ 88 w 157"/>
                <a:gd name="T27" fmla="*/ 79 h 178"/>
                <a:gd name="T28" fmla="*/ 103 w 157"/>
                <a:gd name="T29" fmla="*/ 82 h 178"/>
                <a:gd name="T30" fmla="*/ 118 w 157"/>
                <a:gd name="T31" fmla="*/ 97 h 178"/>
                <a:gd name="T32" fmla="*/ 124 w 157"/>
                <a:gd name="T33" fmla="*/ 109 h 178"/>
                <a:gd name="T34" fmla="*/ 133 w 157"/>
                <a:gd name="T35" fmla="*/ 115 h 178"/>
                <a:gd name="T36" fmla="*/ 139 w 157"/>
                <a:gd name="T37" fmla="*/ 121 h 178"/>
                <a:gd name="T38" fmla="*/ 142 w 157"/>
                <a:gd name="T39" fmla="*/ 127 h 178"/>
                <a:gd name="T40" fmla="*/ 151 w 157"/>
                <a:gd name="T41" fmla="*/ 130 h 178"/>
                <a:gd name="T42" fmla="*/ 151 w 157"/>
                <a:gd name="T43" fmla="*/ 133 h 178"/>
                <a:gd name="T44" fmla="*/ 157 w 157"/>
                <a:gd name="T45" fmla="*/ 142 h 178"/>
                <a:gd name="T46" fmla="*/ 151 w 157"/>
                <a:gd name="T47" fmla="*/ 154 h 178"/>
                <a:gd name="T48" fmla="*/ 151 w 157"/>
                <a:gd name="T49" fmla="*/ 166 h 178"/>
                <a:gd name="T50" fmla="*/ 139 w 157"/>
                <a:gd name="T51" fmla="*/ 163 h 178"/>
                <a:gd name="T52" fmla="*/ 127 w 157"/>
                <a:gd name="T53" fmla="*/ 163 h 178"/>
                <a:gd name="T54" fmla="*/ 133 w 157"/>
                <a:gd name="T55" fmla="*/ 175 h 178"/>
                <a:gd name="T56" fmla="*/ 124 w 157"/>
                <a:gd name="T57" fmla="*/ 169 h 178"/>
                <a:gd name="T58" fmla="*/ 112 w 157"/>
                <a:gd name="T59" fmla="*/ 163 h 178"/>
                <a:gd name="T60" fmla="*/ 118 w 157"/>
                <a:gd name="T61" fmla="*/ 154 h 178"/>
                <a:gd name="T62" fmla="*/ 118 w 157"/>
                <a:gd name="T63" fmla="*/ 145 h 178"/>
                <a:gd name="T64" fmla="*/ 112 w 157"/>
                <a:gd name="T65" fmla="*/ 136 h 178"/>
                <a:gd name="T66" fmla="*/ 106 w 157"/>
                <a:gd name="T67" fmla="*/ 130 h 178"/>
                <a:gd name="T68" fmla="*/ 100 w 157"/>
                <a:gd name="T69" fmla="*/ 121 h 178"/>
                <a:gd name="T70" fmla="*/ 100 w 157"/>
                <a:gd name="T71" fmla="*/ 109 h 178"/>
                <a:gd name="T72" fmla="*/ 94 w 157"/>
                <a:gd name="T73" fmla="*/ 100 h 178"/>
                <a:gd name="T74" fmla="*/ 76 w 157"/>
                <a:gd name="T75" fmla="*/ 85 h 178"/>
                <a:gd name="T76" fmla="*/ 58 w 157"/>
                <a:gd name="T77" fmla="*/ 97 h 178"/>
                <a:gd name="T78" fmla="*/ 42 w 157"/>
                <a:gd name="T79" fmla="*/ 88 h 178"/>
                <a:gd name="T80" fmla="*/ 30 w 157"/>
                <a:gd name="T81" fmla="*/ 97 h 178"/>
                <a:gd name="T82" fmla="*/ 27 w 157"/>
                <a:gd name="T83" fmla="*/ 82 h 178"/>
                <a:gd name="T84" fmla="*/ 27 w 157"/>
                <a:gd name="T85" fmla="*/ 73 h 178"/>
                <a:gd name="T86" fmla="*/ 27 w 157"/>
                <a:gd name="T87" fmla="*/ 60 h 178"/>
                <a:gd name="T88" fmla="*/ 12 w 157"/>
                <a:gd name="T89" fmla="*/ 60 h 178"/>
                <a:gd name="T90" fmla="*/ 12 w 157"/>
                <a:gd name="T91" fmla="*/ 48 h 178"/>
                <a:gd name="T92" fmla="*/ 0 w 157"/>
                <a:gd name="T93" fmla="*/ 39 h 178"/>
                <a:gd name="T94" fmla="*/ 9 w 157"/>
                <a:gd name="T95" fmla="*/ 33 h 178"/>
                <a:gd name="T96" fmla="*/ 9 w 157"/>
                <a:gd name="T97" fmla="*/ 2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7" h="178">
                  <a:moveTo>
                    <a:pt x="18" y="18"/>
                  </a:moveTo>
                  <a:lnTo>
                    <a:pt x="21" y="21"/>
                  </a:lnTo>
                  <a:lnTo>
                    <a:pt x="24" y="24"/>
                  </a:lnTo>
                  <a:lnTo>
                    <a:pt x="27" y="24"/>
                  </a:lnTo>
                  <a:lnTo>
                    <a:pt x="30" y="24"/>
                  </a:lnTo>
                  <a:lnTo>
                    <a:pt x="30" y="18"/>
                  </a:lnTo>
                  <a:lnTo>
                    <a:pt x="30" y="15"/>
                  </a:lnTo>
                  <a:lnTo>
                    <a:pt x="27" y="9"/>
                  </a:lnTo>
                  <a:lnTo>
                    <a:pt x="27" y="3"/>
                  </a:lnTo>
                  <a:lnTo>
                    <a:pt x="30" y="3"/>
                  </a:lnTo>
                  <a:lnTo>
                    <a:pt x="30" y="0"/>
                  </a:lnTo>
                  <a:lnTo>
                    <a:pt x="39" y="0"/>
                  </a:lnTo>
                  <a:lnTo>
                    <a:pt x="39" y="3"/>
                  </a:lnTo>
                  <a:lnTo>
                    <a:pt x="45" y="3"/>
                  </a:lnTo>
                  <a:lnTo>
                    <a:pt x="48" y="9"/>
                  </a:lnTo>
                  <a:lnTo>
                    <a:pt x="52" y="12"/>
                  </a:lnTo>
                  <a:lnTo>
                    <a:pt x="55" y="15"/>
                  </a:lnTo>
                  <a:lnTo>
                    <a:pt x="52" y="18"/>
                  </a:lnTo>
                  <a:lnTo>
                    <a:pt x="58" y="24"/>
                  </a:lnTo>
                  <a:lnTo>
                    <a:pt x="64" y="33"/>
                  </a:lnTo>
                  <a:lnTo>
                    <a:pt x="70" y="33"/>
                  </a:lnTo>
                  <a:lnTo>
                    <a:pt x="76" y="33"/>
                  </a:lnTo>
                  <a:lnTo>
                    <a:pt x="79" y="30"/>
                  </a:lnTo>
                  <a:lnTo>
                    <a:pt x="85" y="30"/>
                  </a:lnTo>
                  <a:lnTo>
                    <a:pt x="88" y="33"/>
                  </a:lnTo>
                  <a:lnTo>
                    <a:pt x="91" y="36"/>
                  </a:lnTo>
                  <a:lnTo>
                    <a:pt x="94" y="39"/>
                  </a:lnTo>
                  <a:lnTo>
                    <a:pt x="94" y="42"/>
                  </a:lnTo>
                  <a:lnTo>
                    <a:pt x="97" y="42"/>
                  </a:lnTo>
                  <a:lnTo>
                    <a:pt x="97" y="45"/>
                  </a:lnTo>
                  <a:lnTo>
                    <a:pt x="97" y="48"/>
                  </a:lnTo>
                  <a:lnTo>
                    <a:pt x="94" y="54"/>
                  </a:lnTo>
                  <a:lnTo>
                    <a:pt x="91" y="57"/>
                  </a:lnTo>
                  <a:lnTo>
                    <a:pt x="88" y="57"/>
                  </a:lnTo>
                  <a:lnTo>
                    <a:pt x="82" y="60"/>
                  </a:lnTo>
                  <a:lnTo>
                    <a:pt x="79" y="60"/>
                  </a:lnTo>
                  <a:lnTo>
                    <a:pt x="79" y="63"/>
                  </a:lnTo>
                  <a:lnTo>
                    <a:pt x="85" y="67"/>
                  </a:lnTo>
                  <a:lnTo>
                    <a:pt x="82" y="70"/>
                  </a:lnTo>
                  <a:lnTo>
                    <a:pt x="82" y="73"/>
                  </a:lnTo>
                  <a:lnTo>
                    <a:pt x="85" y="73"/>
                  </a:lnTo>
                  <a:lnTo>
                    <a:pt x="88" y="79"/>
                  </a:lnTo>
                  <a:lnTo>
                    <a:pt x="94" y="79"/>
                  </a:lnTo>
                  <a:lnTo>
                    <a:pt x="100" y="82"/>
                  </a:lnTo>
                  <a:lnTo>
                    <a:pt x="103" y="82"/>
                  </a:lnTo>
                  <a:lnTo>
                    <a:pt x="109" y="88"/>
                  </a:lnTo>
                  <a:lnTo>
                    <a:pt x="112" y="91"/>
                  </a:lnTo>
                  <a:lnTo>
                    <a:pt x="118" y="97"/>
                  </a:lnTo>
                  <a:lnTo>
                    <a:pt x="118" y="100"/>
                  </a:lnTo>
                  <a:lnTo>
                    <a:pt x="124" y="106"/>
                  </a:lnTo>
                  <a:lnTo>
                    <a:pt x="124" y="109"/>
                  </a:lnTo>
                  <a:lnTo>
                    <a:pt x="127" y="112"/>
                  </a:lnTo>
                  <a:lnTo>
                    <a:pt x="130" y="112"/>
                  </a:lnTo>
                  <a:lnTo>
                    <a:pt x="133" y="115"/>
                  </a:lnTo>
                  <a:lnTo>
                    <a:pt x="133" y="118"/>
                  </a:lnTo>
                  <a:lnTo>
                    <a:pt x="136" y="121"/>
                  </a:lnTo>
                  <a:lnTo>
                    <a:pt x="139" y="121"/>
                  </a:lnTo>
                  <a:lnTo>
                    <a:pt x="142" y="121"/>
                  </a:lnTo>
                  <a:lnTo>
                    <a:pt x="139" y="124"/>
                  </a:lnTo>
                  <a:lnTo>
                    <a:pt x="142" y="127"/>
                  </a:lnTo>
                  <a:lnTo>
                    <a:pt x="145" y="127"/>
                  </a:lnTo>
                  <a:lnTo>
                    <a:pt x="148" y="130"/>
                  </a:lnTo>
                  <a:lnTo>
                    <a:pt x="151" y="130"/>
                  </a:lnTo>
                  <a:lnTo>
                    <a:pt x="154" y="130"/>
                  </a:lnTo>
                  <a:lnTo>
                    <a:pt x="154" y="130"/>
                  </a:lnTo>
                  <a:lnTo>
                    <a:pt x="151" y="133"/>
                  </a:lnTo>
                  <a:lnTo>
                    <a:pt x="151" y="139"/>
                  </a:lnTo>
                  <a:lnTo>
                    <a:pt x="154" y="142"/>
                  </a:lnTo>
                  <a:lnTo>
                    <a:pt x="157" y="142"/>
                  </a:lnTo>
                  <a:lnTo>
                    <a:pt x="157" y="145"/>
                  </a:lnTo>
                  <a:lnTo>
                    <a:pt x="151" y="151"/>
                  </a:lnTo>
                  <a:lnTo>
                    <a:pt x="151" y="154"/>
                  </a:lnTo>
                  <a:lnTo>
                    <a:pt x="154" y="157"/>
                  </a:lnTo>
                  <a:lnTo>
                    <a:pt x="154" y="163"/>
                  </a:lnTo>
                  <a:lnTo>
                    <a:pt x="151" y="166"/>
                  </a:lnTo>
                  <a:lnTo>
                    <a:pt x="145" y="166"/>
                  </a:lnTo>
                  <a:lnTo>
                    <a:pt x="142" y="163"/>
                  </a:lnTo>
                  <a:lnTo>
                    <a:pt x="139" y="163"/>
                  </a:lnTo>
                  <a:lnTo>
                    <a:pt x="139" y="160"/>
                  </a:lnTo>
                  <a:lnTo>
                    <a:pt x="133" y="160"/>
                  </a:lnTo>
                  <a:lnTo>
                    <a:pt x="127" y="163"/>
                  </a:lnTo>
                  <a:lnTo>
                    <a:pt x="133" y="169"/>
                  </a:lnTo>
                  <a:lnTo>
                    <a:pt x="133" y="172"/>
                  </a:lnTo>
                  <a:lnTo>
                    <a:pt x="133" y="175"/>
                  </a:lnTo>
                  <a:lnTo>
                    <a:pt x="133" y="178"/>
                  </a:lnTo>
                  <a:lnTo>
                    <a:pt x="127" y="175"/>
                  </a:lnTo>
                  <a:lnTo>
                    <a:pt x="124" y="169"/>
                  </a:lnTo>
                  <a:lnTo>
                    <a:pt x="118" y="169"/>
                  </a:lnTo>
                  <a:lnTo>
                    <a:pt x="115" y="166"/>
                  </a:lnTo>
                  <a:lnTo>
                    <a:pt x="112" y="163"/>
                  </a:lnTo>
                  <a:lnTo>
                    <a:pt x="115" y="163"/>
                  </a:lnTo>
                  <a:lnTo>
                    <a:pt x="118" y="160"/>
                  </a:lnTo>
                  <a:lnTo>
                    <a:pt x="118" y="154"/>
                  </a:lnTo>
                  <a:lnTo>
                    <a:pt x="115" y="151"/>
                  </a:lnTo>
                  <a:lnTo>
                    <a:pt x="118" y="148"/>
                  </a:lnTo>
                  <a:lnTo>
                    <a:pt x="118" y="145"/>
                  </a:lnTo>
                  <a:lnTo>
                    <a:pt x="118" y="139"/>
                  </a:lnTo>
                  <a:lnTo>
                    <a:pt x="118" y="139"/>
                  </a:lnTo>
                  <a:lnTo>
                    <a:pt x="112" y="136"/>
                  </a:lnTo>
                  <a:lnTo>
                    <a:pt x="112" y="133"/>
                  </a:lnTo>
                  <a:lnTo>
                    <a:pt x="109" y="130"/>
                  </a:lnTo>
                  <a:lnTo>
                    <a:pt x="106" y="130"/>
                  </a:lnTo>
                  <a:lnTo>
                    <a:pt x="103" y="127"/>
                  </a:lnTo>
                  <a:lnTo>
                    <a:pt x="100" y="124"/>
                  </a:lnTo>
                  <a:lnTo>
                    <a:pt x="100" y="121"/>
                  </a:lnTo>
                  <a:lnTo>
                    <a:pt x="100" y="115"/>
                  </a:lnTo>
                  <a:lnTo>
                    <a:pt x="100" y="112"/>
                  </a:lnTo>
                  <a:lnTo>
                    <a:pt x="100" y="109"/>
                  </a:lnTo>
                  <a:lnTo>
                    <a:pt x="100" y="106"/>
                  </a:lnTo>
                  <a:lnTo>
                    <a:pt x="100" y="103"/>
                  </a:lnTo>
                  <a:lnTo>
                    <a:pt x="94" y="100"/>
                  </a:lnTo>
                  <a:lnTo>
                    <a:pt x="85" y="94"/>
                  </a:lnTo>
                  <a:lnTo>
                    <a:pt x="82" y="88"/>
                  </a:lnTo>
                  <a:lnTo>
                    <a:pt x="76" y="85"/>
                  </a:lnTo>
                  <a:lnTo>
                    <a:pt x="67" y="85"/>
                  </a:lnTo>
                  <a:lnTo>
                    <a:pt x="64" y="94"/>
                  </a:lnTo>
                  <a:lnTo>
                    <a:pt x="58" y="97"/>
                  </a:lnTo>
                  <a:lnTo>
                    <a:pt x="52" y="91"/>
                  </a:lnTo>
                  <a:lnTo>
                    <a:pt x="48" y="91"/>
                  </a:lnTo>
                  <a:lnTo>
                    <a:pt x="42" y="88"/>
                  </a:lnTo>
                  <a:lnTo>
                    <a:pt x="36" y="91"/>
                  </a:lnTo>
                  <a:lnTo>
                    <a:pt x="36" y="94"/>
                  </a:lnTo>
                  <a:lnTo>
                    <a:pt x="30" y="97"/>
                  </a:lnTo>
                  <a:lnTo>
                    <a:pt x="27" y="100"/>
                  </a:lnTo>
                  <a:lnTo>
                    <a:pt x="27" y="88"/>
                  </a:lnTo>
                  <a:lnTo>
                    <a:pt x="27" y="82"/>
                  </a:lnTo>
                  <a:lnTo>
                    <a:pt x="24" y="79"/>
                  </a:lnTo>
                  <a:lnTo>
                    <a:pt x="27" y="76"/>
                  </a:lnTo>
                  <a:lnTo>
                    <a:pt x="27" y="73"/>
                  </a:lnTo>
                  <a:lnTo>
                    <a:pt x="24" y="67"/>
                  </a:lnTo>
                  <a:lnTo>
                    <a:pt x="27" y="63"/>
                  </a:lnTo>
                  <a:lnTo>
                    <a:pt x="27" y="60"/>
                  </a:lnTo>
                  <a:lnTo>
                    <a:pt x="18" y="60"/>
                  </a:lnTo>
                  <a:lnTo>
                    <a:pt x="15" y="63"/>
                  </a:lnTo>
                  <a:lnTo>
                    <a:pt x="12" y="60"/>
                  </a:lnTo>
                  <a:lnTo>
                    <a:pt x="9" y="57"/>
                  </a:lnTo>
                  <a:lnTo>
                    <a:pt x="12" y="54"/>
                  </a:lnTo>
                  <a:lnTo>
                    <a:pt x="12" y="48"/>
                  </a:lnTo>
                  <a:lnTo>
                    <a:pt x="9" y="45"/>
                  </a:lnTo>
                  <a:lnTo>
                    <a:pt x="3" y="45"/>
                  </a:lnTo>
                  <a:lnTo>
                    <a:pt x="0" y="39"/>
                  </a:lnTo>
                  <a:lnTo>
                    <a:pt x="3" y="36"/>
                  </a:lnTo>
                  <a:lnTo>
                    <a:pt x="6" y="36"/>
                  </a:lnTo>
                  <a:lnTo>
                    <a:pt x="9" y="33"/>
                  </a:lnTo>
                  <a:lnTo>
                    <a:pt x="9" y="30"/>
                  </a:lnTo>
                  <a:lnTo>
                    <a:pt x="9" y="27"/>
                  </a:lnTo>
                  <a:lnTo>
                    <a:pt x="9" y="24"/>
                  </a:lnTo>
                  <a:lnTo>
                    <a:pt x="15" y="21"/>
                  </a:lnTo>
                  <a:lnTo>
                    <a:pt x="18" y="18"/>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90" name="Freeform 1589"/>
            <p:cNvSpPr>
              <a:spLocks noEditPoints="1"/>
            </p:cNvSpPr>
            <p:nvPr/>
          </p:nvSpPr>
          <p:spPr bwMode="auto">
            <a:xfrm>
              <a:off x="8455026" y="4191001"/>
              <a:ext cx="258763" cy="474663"/>
            </a:xfrm>
            <a:custGeom>
              <a:avLst/>
              <a:gdLst>
                <a:gd name="T0" fmla="*/ 19 w 54"/>
                <a:gd name="T1" fmla="*/ 5 h 99"/>
                <a:gd name="T2" fmla="*/ 24 w 54"/>
                <a:gd name="T3" fmla="*/ 7 h 99"/>
                <a:gd name="T4" fmla="*/ 23 w 54"/>
                <a:gd name="T5" fmla="*/ 13 h 99"/>
                <a:gd name="T6" fmla="*/ 27 w 54"/>
                <a:gd name="T7" fmla="*/ 18 h 99"/>
                <a:gd name="T8" fmla="*/ 34 w 54"/>
                <a:gd name="T9" fmla="*/ 19 h 99"/>
                <a:gd name="T10" fmla="*/ 43 w 54"/>
                <a:gd name="T11" fmla="*/ 18 h 99"/>
                <a:gd name="T12" fmla="*/ 48 w 54"/>
                <a:gd name="T13" fmla="*/ 24 h 99"/>
                <a:gd name="T14" fmla="*/ 50 w 54"/>
                <a:gd name="T15" fmla="*/ 30 h 99"/>
                <a:gd name="T16" fmla="*/ 54 w 54"/>
                <a:gd name="T17" fmla="*/ 33 h 99"/>
                <a:gd name="T18" fmla="*/ 54 w 54"/>
                <a:gd name="T19" fmla="*/ 40 h 99"/>
                <a:gd name="T20" fmla="*/ 47 w 54"/>
                <a:gd name="T21" fmla="*/ 41 h 99"/>
                <a:gd name="T22" fmla="*/ 39 w 54"/>
                <a:gd name="T23" fmla="*/ 42 h 99"/>
                <a:gd name="T24" fmla="*/ 34 w 54"/>
                <a:gd name="T25" fmla="*/ 49 h 99"/>
                <a:gd name="T26" fmla="*/ 36 w 54"/>
                <a:gd name="T27" fmla="*/ 57 h 99"/>
                <a:gd name="T28" fmla="*/ 34 w 54"/>
                <a:gd name="T29" fmla="*/ 56 h 99"/>
                <a:gd name="T30" fmla="*/ 30 w 54"/>
                <a:gd name="T31" fmla="*/ 53 h 99"/>
                <a:gd name="T32" fmla="*/ 28 w 54"/>
                <a:gd name="T33" fmla="*/ 54 h 99"/>
                <a:gd name="T34" fmla="*/ 25 w 54"/>
                <a:gd name="T35" fmla="*/ 53 h 99"/>
                <a:gd name="T36" fmla="*/ 24 w 54"/>
                <a:gd name="T37" fmla="*/ 48 h 99"/>
                <a:gd name="T38" fmla="*/ 21 w 54"/>
                <a:gd name="T39" fmla="*/ 49 h 99"/>
                <a:gd name="T40" fmla="*/ 19 w 54"/>
                <a:gd name="T41" fmla="*/ 49 h 99"/>
                <a:gd name="T42" fmla="*/ 19 w 54"/>
                <a:gd name="T43" fmla="*/ 54 h 99"/>
                <a:gd name="T44" fmla="*/ 18 w 54"/>
                <a:gd name="T45" fmla="*/ 59 h 99"/>
                <a:gd name="T46" fmla="*/ 15 w 54"/>
                <a:gd name="T47" fmla="*/ 70 h 99"/>
                <a:gd name="T48" fmla="*/ 16 w 54"/>
                <a:gd name="T49" fmla="*/ 73 h 99"/>
                <a:gd name="T50" fmla="*/ 17 w 54"/>
                <a:gd name="T51" fmla="*/ 77 h 99"/>
                <a:gd name="T52" fmla="*/ 20 w 54"/>
                <a:gd name="T53" fmla="*/ 77 h 99"/>
                <a:gd name="T54" fmla="*/ 22 w 54"/>
                <a:gd name="T55" fmla="*/ 82 h 99"/>
                <a:gd name="T56" fmla="*/ 24 w 54"/>
                <a:gd name="T57" fmla="*/ 82 h 99"/>
                <a:gd name="T58" fmla="*/ 24 w 54"/>
                <a:gd name="T59" fmla="*/ 87 h 99"/>
                <a:gd name="T60" fmla="*/ 25 w 54"/>
                <a:gd name="T61" fmla="*/ 88 h 99"/>
                <a:gd name="T62" fmla="*/ 29 w 54"/>
                <a:gd name="T63" fmla="*/ 92 h 99"/>
                <a:gd name="T64" fmla="*/ 33 w 54"/>
                <a:gd name="T65" fmla="*/ 95 h 99"/>
                <a:gd name="T66" fmla="*/ 33 w 54"/>
                <a:gd name="T67" fmla="*/ 99 h 99"/>
                <a:gd name="T68" fmla="*/ 28 w 54"/>
                <a:gd name="T69" fmla="*/ 98 h 99"/>
                <a:gd name="T70" fmla="*/ 27 w 54"/>
                <a:gd name="T71" fmla="*/ 94 h 99"/>
                <a:gd name="T72" fmla="*/ 22 w 54"/>
                <a:gd name="T73" fmla="*/ 94 h 99"/>
                <a:gd name="T74" fmla="*/ 19 w 54"/>
                <a:gd name="T75" fmla="*/ 90 h 99"/>
                <a:gd name="T76" fmla="*/ 15 w 54"/>
                <a:gd name="T77" fmla="*/ 86 h 99"/>
                <a:gd name="T78" fmla="*/ 13 w 54"/>
                <a:gd name="T79" fmla="*/ 82 h 99"/>
                <a:gd name="T80" fmla="*/ 10 w 54"/>
                <a:gd name="T81" fmla="*/ 80 h 99"/>
                <a:gd name="T82" fmla="*/ 11 w 54"/>
                <a:gd name="T83" fmla="*/ 75 h 99"/>
                <a:gd name="T84" fmla="*/ 13 w 54"/>
                <a:gd name="T85" fmla="*/ 71 h 99"/>
                <a:gd name="T86" fmla="*/ 13 w 54"/>
                <a:gd name="T87" fmla="*/ 65 h 99"/>
                <a:gd name="T88" fmla="*/ 16 w 54"/>
                <a:gd name="T89" fmla="*/ 57 h 99"/>
                <a:gd name="T90" fmla="*/ 15 w 54"/>
                <a:gd name="T91" fmla="*/ 50 h 99"/>
                <a:gd name="T92" fmla="*/ 10 w 54"/>
                <a:gd name="T93" fmla="*/ 42 h 99"/>
                <a:gd name="T94" fmla="*/ 9 w 54"/>
                <a:gd name="T95" fmla="*/ 34 h 99"/>
                <a:gd name="T96" fmla="*/ 9 w 54"/>
                <a:gd name="T97" fmla="*/ 28 h 99"/>
                <a:gd name="T98" fmla="*/ 4 w 54"/>
                <a:gd name="T99" fmla="*/ 20 h 99"/>
                <a:gd name="T100" fmla="*/ 0 w 54"/>
                <a:gd name="T101" fmla="*/ 15 h 99"/>
                <a:gd name="T102" fmla="*/ 4 w 54"/>
                <a:gd name="T103" fmla="*/ 10 h 99"/>
                <a:gd name="T104" fmla="*/ 10 w 54"/>
                <a:gd name="T105" fmla="*/ 6 h 99"/>
                <a:gd name="T106" fmla="*/ 13 w 54"/>
                <a:gd name="T107" fmla="*/ 3 h 99"/>
                <a:gd name="T108" fmla="*/ 15 w 54"/>
                <a:gd name="T109" fmla="*/ 0 h 99"/>
                <a:gd name="T110" fmla="*/ 19 w 54"/>
                <a:gd name="T111" fmla="*/ 93 h 99"/>
                <a:gd name="T112" fmla="*/ 15 w 54"/>
                <a:gd name="T113" fmla="*/ 87 h 99"/>
                <a:gd name="T114" fmla="*/ 10 w 54"/>
                <a:gd name="T115" fmla="*/ 86 h 99"/>
                <a:gd name="T116" fmla="*/ 33 w 54"/>
                <a:gd name="T117" fmla="*/ 58 h 99"/>
                <a:gd name="T118" fmla="*/ 20 w 54"/>
                <a:gd name="T119" fmla="*/ 73 h 99"/>
                <a:gd name="T120" fmla="*/ 20 w 54"/>
                <a:gd name="T121" fmla="*/ 7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 h="99">
                  <a:moveTo>
                    <a:pt x="15" y="0"/>
                  </a:moveTo>
                  <a:cubicBezTo>
                    <a:pt x="16" y="2"/>
                    <a:pt x="16" y="2"/>
                    <a:pt x="16" y="2"/>
                  </a:cubicBezTo>
                  <a:cubicBezTo>
                    <a:pt x="18" y="2"/>
                    <a:pt x="18" y="2"/>
                    <a:pt x="18" y="2"/>
                  </a:cubicBezTo>
                  <a:cubicBezTo>
                    <a:pt x="19" y="3"/>
                    <a:pt x="19" y="3"/>
                    <a:pt x="19" y="3"/>
                  </a:cubicBezTo>
                  <a:cubicBezTo>
                    <a:pt x="19" y="5"/>
                    <a:pt x="19" y="5"/>
                    <a:pt x="19" y="5"/>
                  </a:cubicBezTo>
                  <a:cubicBezTo>
                    <a:pt x="18" y="6"/>
                    <a:pt x="18" y="6"/>
                    <a:pt x="18" y="6"/>
                  </a:cubicBezTo>
                  <a:cubicBezTo>
                    <a:pt x="19" y="7"/>
                    <a:pt x="19" y="7"/>
                    <a:pt x="19" y="7"/>
                  </a:cubicBezTo>
                  <a:cubicBezTo>
                    <a:pt x="20" y="8"/>
                    <a:pt x="20" y="8"/>
                    <a:pt x="20" y="8"/>
                  </a:cubicBezTo>
                  <a:cubicBezTo>
                    <a:pt x="21" y="7"/>
                    <a:pt x="21" y="7"/>
                    <a:pt x="21" y="7"/>
                  </a:cubicBezTo>
                  <a:cubicBezTo>
                    <a:pt x="24" y="7"/>
                    <a:pt x="24" y="7"/>
                    <a:pt x="24" y="7"/>
                  </a:cubicBezTo>
                  <a:cubicBezTo>
                    <a:pt x="24" y="8"/>
                    <a:pt x="24" y="8"/>
                    <a:pt x="24" y="8"/>
                  </a:cubicBezTo>
                  <a:cubicBezTo>
                    <a:pt x="23" y="9"/>
                    <a:pt x="23" y="9"/>
                    <a:pt x="23" y="9"/>
                  </a:cubicBezTo>
                  <a:cubicBezTo>
                    <a:pt x="24" y="11"/>
                    <a:pt x="24" y="11"/>
                    <a:pt x="24" y="11"/>
                  </a:cubicBezTo>
                  <a:cubicBezTo>
                    <a:pt x="24" y="12"/>
                    <a:pt x="24" y="12"/>
                    <a:pt x="24" y="12"/>
                  </a:cubicBezTo>
                  <a:cubicBezTo>
                    <a:pt x="23" y="13"/>
                    <a:pt x="23" y="13"/>
                    <a:pt x="23" y="13"/>
                  </a:cubicBezTo>
                  <a:cubicBezTo>
                    <a:pt x="24" y="14"/>
                    <a:pt x="24" y="14"/>
                    <a:pt x="24" y="14"/>
                  </a:cubicBezTo>
                  <a:cubicBezTo>
                    <a:pt x="24" y="16"/>
                    <a:pt x="24" y="16"/>
                    <a:pt x="24" y="16"/>
                  </a:cubicBezTo>
                  <a:cubicBezTo>
                    <a:pt x="24" y="20"/>
                    <a:pt x="24" y="20"/>
                    <a:pt x="24" y="20"/>
                  </a:cubicBezTo>
                  <a:cubicBezTo>
                    <a:pt x="25" y="19"/>
                    <a:pt x="25" y="19"/>
                    <a:pt x="25" y="19"/>
                  </a:cubicBezTo>
                  <a:cubicBezTo>
                    <a:pt x="27" y="18"/>
                    <a:pt x="27" y="18"/>
                    <a:pt x="27" y="18"/>
                  </a:cubicBezTo>
                  <a:cubicBezTo>
                    <a:pt x="27" y="17"/>
                    <a:pt x="27" y="17"/>
                    <a:pt x="27" y="17"/>
                  </a:cubicBezTo>
                  <a:cubicBezTo>
                    <a:pt x="29" y="16"/>
                    <a:pt x="29" y="16"/>
                    <a:pt x="29" y="16"/>
                  </a:cubicBezTo>
                  <a:cubicBezTo>
                    <a:pt x="31" y="17"/>
                    <a:pt x="31" y="17"/>
                    <a:pt x="31" y="17"/>
                  </a:cubicBezTo>
                  <a:cubicBezTo>
                    <a:pt x="32" y="17"/>
                    <a:pt x="32" y="17"/>
                    <a:pt x="32" y="17"/>
                  </a:cubicBezTo>
                  <a:cubicBezTo>
                    <a:pt x="34" y="19"/>
                    <a:pt x="34" y="19"/>
                    <a:pt x="34" y="19"/>
                  </a:cubicBezTo>
                  <a:cubicBezTo>
                    <a:pt x="36" y="18"/>
                    <a:pt x="36" y="18"/>
                    <a:pt x="36" y="18"/>
                  </a:cubicBezTo>
                  <a:cubicBezTo>
                    <a:pt x="37" y="15"/>
                    <a:pt x="37" y="15"/>
                    <a:pt x="37" y="15"/>
                  </a:cubicBezTo>
                  <a:cubicBezTo>
                    <a:pt x="40" y="15"/>
                    <a:pt x="40" y="15"/>
                    <a:pt x="40" y="15"/>
                  </a:cubicBezTo>
                  <a:cubicBezTo>
                    <a:pt x="42" y="16"/>
                    <a:pt x="42" y="16"/>
                    <a:pt x="42" y="16"/>
                  </a:cubicBezTo>
                  <a:cubicBezTo>
                    <a:pt x="43" y="18"/>
                    <a:pt x="43" y="18"/>
                    <a:pt x="43" y="18"/>
                  </a:cubicBezTo>
                  <a:cubicBezTo>
                    <a:pt x="46" y="20"/>
                    <a:pt x="46" y="20"/>
                    <a:pt x="46" y="20"/>
                  </a:cubicBezTo>
                  <a:cubicBezTo>
                    <a:pt x="48" y="21"/>
                    <a:pt x="48" y="21"/>
                    <a:pt x="48" y="21"/>
                  </a:cubicBezTo>
                  <a:cubicBezTo>
                    <a:pt x="48" y="22"/>
                    <a:pt x="48" y="22"/>
                    <a:pt x="48" y="22"/>
                  </a:cubicBezTo>
                  <a:cubicBezTo>
                    <a:pt x="48" y="23"/>
                    <a:pt x="48" y="23"/>
                    <a:pt x="48" y="23"/>
                  </a:cubicBezTo>
                  <a:cubicBezTo>
                    <a:pt x="48" y="24"/>
                    <a:pt x="48" y="24"/>
                    <a:pt x="48" y="24"/>
                  </a:cubicBezTo>
                  <a:cubicBezTo>
                    <a:pt x="48" y="25"/>
                    <a:pt x="48" y="25"/>
                    <a:pt x="48" y="25"/>
                  </a:cubicBezTo>
                  <a:cubicBezTo>
                    <a:pt x="48" y="27"/>
                    <a:pt x="48" y="27"/>
                    <a:pt x="48" y="27"/>
                  </a:cubicBezTo>
                  <a:cubicBezTo>
                    <a:pt x="48" y="28"/>
                    <a:pt x="48" y="28"/>
                    <a:pt x="48" y="28"/>
                  </a:cubicBezTo>
                  <a:cubicBezTo>
                    <a:pt x="49" y="29"/>
                    <a:pt x="49" y="29"/>
                    <a:pt x="49" y="29"/>
                  </a:cubicBezTo>
                  <a:cubicBezTo>
                    <a:pt x="50" y="30"/>
                    <a:pt x="50" y="30"/>
                    <a:pt x="50" y="30"/>
                  </a:cubicBezTo>
                  <a:cubicBezTo>
                    <a:pt x="51" y="30"/>
                    <a:pt x="51" y="30"/>
                    <a:pt x="51" y="30"/>
                  </a:cubicBezTo>
                  <a:cubicBezTo>
                    <a:pt x="52" y="31"/>
                    <a:pt x="52" y="31"/>
                    <a:pt x="52" y="31"/>
                  </a:cubicBezTo>
                  <a:cubicBezTo>
                    <a:pt x="52" y="32"/>
                    <a:pt x="52" y="32"/>
                    <a:pt x="52" y="32"/>
                  </a:cubicBezTo>
                  <a:cubicBezTo>
                    <a:pt x="54" y="33"/>
                    <a:pt x="54" y="33"/>
                    <a:pt x="54" y="33"/>
                  </a:cubicBezTo>
                  <a:cubicBezTo>
                    <a:pt x="54" y="33"/>
                    <a:pt x="54" y="33"/>
                    <a:pt x="54" y="33"/>
                  </a:cubicBezTo>
                  <a:cubicBezTo>
                    <a:pt x="54" y="35"/>
                    <a:pt x="54" y="35"/>
                    <a:pt x="54" y="35"/>
                  </a:cubicBezTo>
                  <a:cubicBezTo>
                    <a:pt x="54" y="36"/>
                    <a:pt x="54" y="36"/>
                    <a:pt x="54" y="36"/>
                  </a:cubicBezTo>
                  <a:cubicBezTo>
                    <a:pt x="53" y="37"/>
                    <a:pt x="53" y="37"/>
                    <a:pt x="53" y="37"/>
                  </a:cubicBezTo>
                  <a:cubicBezTo>
                    <a:pt x="54" y="38"/>
                    <a:pt x="54" y="38"/>
                    <a:pt x="54" y="38"/>
                  </a:cubicBezTo>
                  <a:cubicBezTo>
                    <a:pt x="54" y="40"/>
                    <a:pt x="54" y="40"/>
                    <a:pt x="54" y="40"/>
                  </a:cubicBezTo>
                  <a:cubicBezTo>
                    <a:pt x="53" y="41"/>
                    <a:pt x="53" y="41"/>
                    <a:pt x="53" y="41"/>
                  </a:cubicBezTo>
                  <a:cubicBezTo>
                    <a:pt x="51" y="42"/>
                    <a:pt x="51" y="42"/>
                    <a:pt x="51" y="42"/>
                  </a:cubicBezTo>
                  <a:cubicBezTo>
                    <a:pt x="50" y="41"/>
                    <a:pt x="50" y="41"/>
                    <a:pt x="50" y="41"/>
                  </a:cubicBezTo>
                  <a:cubicBezTo>
                    <a:pt x="48" y="41"/>
                    <a:pt x="48" y="41"/>
                    <a:pt x="48" y="41"/>
                  </a:cubicBezTo>
                  <a:cubicBezTo>
                    <a:pt x="47" y="41"/>
                    <a:pt x="47" y="41"/>
                    <a:pt x="47" y="41"/>
                  </a:cubicBezTo>
                  <a:cubicBezTo>
                    <a:pt x="46" y="41"/>
                    <a:pt x="46" y="41"/>
                    <a:pt x="46" y="41"/>
                  </a:cubicBezTo>
                  <a:cubicBezTo>
                    <a:pt x="44" y="41"/>
                    <a:pt x="44" y="41"/>
                    <a:pt x="44" y="41"/>
                  </a:cubicBezTo>
                  <a:cubicBezTo>
                    <a:pt x="43" y="41"/>
                    <a:pt x="43" y="41"/>
                    <a:pt x="43" y="41"/>
                  </a:cubicBezTo>
                  <a:cubicBezTo>
                    <a:pt x="42" y="41"/>
                    <a:pt x="42" y="41"/>
                    <a:pt x="42" y="41"/>
                  </a:cubicBezTo>
                  <a:cubicBezTo>
                    <a:pt x="39" y="42"/>
                    <a:pt x="39" y="42"/>
                    <a:pt x="39" y="42"/>
                  </a:cubicBezTo>
                  <a:cubicBezTo>
                    <a:pt x="37" y="42"/>
                    <a:pt x="37" y="42"/>
                    <a:pt x="37" y="42"/>
                  </a:cubicBezTo>
                  <a:cubicBezTo>
                    <a:pt x="36" y="44"/>
                    <a:pt x="36" y="44"/>
                    <a:pt x="36" y="44"/>
                  </a:cubicBezTo>
                  <a:cubicBezTo>
                    <a:pt x="36" y="45"/>
                    <a:pt x="36" y="45"/>
                    <a:pt x="36" y="45"/>
                  </a:cubicBezTo>
                  <a:cubicBezTo>
                    <a:pt x="35" y="47"/>
                    <a:pt x="35" y="47"/>
                    <a:pt x="35" y="47"/>
                  </a:cubicBezTo>
                  <a:cubicBezTo>
                    <a:pt x="34" y="49"/>
                    <a:pt x="34" y="49"/>
                    <a:pt x="34" y="49"/>
                  </a:cubicBezTo>
                  <a:cubicBezTo>
                    <a:pt x="35" y="52"/>
                    <a:pt x="35" y="52"/>
                    <a:pt x="35" y="52"/>
                  </a:cubicBezTo>
                  <a:cubicBezTo>
                    <a:pt x="36" y="52"/>
                    <a:pt x="36" y="52"/>
                    <a:pt x="36" y="52"/>
                  </a:cubicBezTo>
                  <a:cubicBezTo>
                    <a:pt x="37" y="54"/>
                    <a:pt x="37" y="54"/>
                    <a:pt x="37" y="54"/>
                  </a:cubicBezTo>
                  <a:cubicBezTo>
                    <a:pt x="37" y="56"/>
                    <a:pt x="37" y="56"/>
                    <a:pt x="37" y="56"/>
                  </a:cubicBezTo>
                  <a:cubicBezTo>
                    <a:pt x="36" y="57"/>
                    <a:pt x="36" y="57"/>
                    <a:pt x="36" y="57"/>
                  </a:cubicBezTo>
                  <a:cubicBezTo>
                    <a:pt x="36" y="57"/>
                    <a:pt x="36" y="57"/>
                    <a:pt x="36" y="57"/>
                  </a:cubicBezTo>
                  <a:cubicBezTo>
                    <a:pt x="36" y="58"/>
                    <a:pt x="36" y="58"/>
                    <a:pt x="36" y="58"/>
                  </a:cubicBezTo>
                  <a:cubicBezTo>
                    <a:pt x="36" y="58"/>
                    <a:pt x="36" y="58"/>
                    <a:pt x="36" y="58"/>
                  </a:cubicBezTo>
                  <a:cubicBezTo>
                    <a:pt x="35" y="57"/>
                    <a:pt x="35" y="57"/>
                    <a:pt x="35" y="57"/>
                  </a:cubicBezTo>
                  <a:cubicBezTo>
                    <a:pt x="34" y="56"/>
                    <a:pt x="34" y="56"/>
                    <a:pt x="34" y="56"/>
                  </a:cubicBezTo>
                  <a:cubicBezTo>
                    <a:pt x="34" y="56"/>
                    <a:pt x="34" y="56"/>
                    <a:pt x="34" y="56"/>
                  </a:cubicBezTo>
                  <a:cubicBezTo>
                    <a:pt x="34" y="56"/>
                    <a:pt x="34" y="56"/>
                    <a:pt x="34" y="56"/>
                  </a:cubicBezTo>
                  <a:cubicBezTo>
                    <a:pt x="33" y="55"/>
                    <a:pt x="33" y="55"/>
                    <a:pt x="33" y="55"/>
                  </a:cubicBezTo>
                  <a:cubicBezTo>
                    <a:pt x="31" y="54"/>
                    <a:pt x="31" y="54"/>
                    <a:pt x="31" y="54"/>
                  </a:cubicBezTo>
                  <a:cubicBezTo>
                    <a:pt x="30" y="53"/>
                    <a:pt x="30" y="53"/>
                    <a:pt x="30" y="53"/>
                  </a:cubicBezTo>
                  <a:cubicBezTo>
                    <a:pt x="30" y="54"/>
                    <a:pt x="30" y="54"/>
                    <a:pt x="30" y="54"/>
                  </a:cubicBezTo>
                  <a:cubicBezTo>
                    <a:pt x="30" y="54"/>
                    <a:pt x="30" y="54"/>
                    <a:pt x="30" y="54"/>
                  </a:cubicBezTo>
                  <a:cubicBezTo>
                    <a:pt x="30" y="55"/>
                    <a:pt x="30" y="55"/>
                    <a:pt x="30" y="55"/>
                  </a:cubicBezTo>
                  <a:cubicBezTo>
                    <a:pt x="29" y="54"/>
                    <a:pt x="29" y="54"/>
                    <a:pt x="29" y="54"/>
                  </a:cubicBezTo>
                  <a:cubicBezTo>
                    <a:pt x="28" y="54"/>
                    <a:pt x="28" y="54"/>
                    <a:pt x="28" y="54"/>
                  </a:cubicBezTo>
                  <a:cubicBezTo>
                    <a:pt x="26" y="54"/>
                    <a:pt x="26" y="54"/>
                    <a:pt x="26" y="54"/>
                  </a:cubicBezTo>
                  <a:cubicBezTo>
                    <a:pt x="26" y="54"/>
                    <a:pt x="26" y="54"/>
                    <a:pt x="26" y="54"/>
                  </a:cubicBezTo>
                  <a:cubicBezTo>
                    <a:pt x="25" y="54"/>
                    <a:pt x="25" y="54"/>
                    <a:pt x="25" y="54"/>
                  </a:cubicBezTo>
                  <a:cubicBezTo>
                    <a:pt x="25" y="53"/>
                    <a:pt x="25" y="53"/>
                    <a:pt x="25" y="53"/>
                  </a:cubicBezTo>
                  <a:cubicBezTo>
                    <a:pt x="25" y="53"/>
                    <a:pt x="25" y="53"/>
                    <a:pt x="25" y="53"/>
                  </a:cubicBezTo>
                  <a:cubicBezTo>
                    <a:pt x="25" y="52"/>
                    <a:pt x="25" y="52"/>
                    <a:pt x="25" y="52"/>
                  </a:cubicBezTo>
                  <a:cubicBezTo>
                    <a:pt x="25" y="50"/>
                    <a:pt x="25" y="50"/>
                    <a:pt x="25" y="50"/>
                  </a:cubicBezTo>
                  <a:cubicBezTo>
                    <a:pt x="25" y="49"/>
                    <a:pt x="25" y="49"/>
                    <a:pt x="25" y="49"/>
                  </a:cubicBezTo>
                  <a:cubicBezTo>
                    <a:pt x="25" y="49"/>
                    <a:pt x="25" y="49"/>
                    <a:pt x="25" y="49"/>
                  </a:cubicBezTo>
                  <a:cubicBezTo>
                    <a:pt x="24" y="48"/>
                    <a:pt x="24" y="48"/>
                    <a:pt x="24" y="48"/>
                  </a:cubicBezTo>
                  <a:cubicBezTo>
                    <a:pt x="24" y="48"/>
                    <a:pt x="24" y="48"/>
                    <a:pt x="24" y="48"/>
                  </a:cubicBezTo>
                  <a:cubicBezTo>
                    <a:pt x="23" y="48"/>
                    <a:pt x="23" y="48"/>
                    <a:pt x="23" y="48"/>
                  </a:cubicBezTo>
                  <a:cubicBezTo>
                    <a:pt x="23" y="48"/>
                    <a:pt x="23" y="48"/>
                    <a:pt x="23" y="48"/>
                  </a:cubicBezTo>
                  <a:cubicBezTo>
                    <a:pt x="22" y="49"/>
                    <a:pt x="22" y="49"/>
                    <a:pt x="22" y="49"/>
                  </a:cubicBezTo>
                  <a:cubicBezTo>
                    <a:pt x="21" y="49"/>
                    <a:pt x="21" y="49"/>
                    <a:pt x="21" y="49"/>
                  </a:cubicBezTo>
                  <a:cubicBezTo>
                    <a:pt x="21" y="48"/>
                    <a:pt x="21" y="48"/>
                    <a:pt x="21" y="48"/>
                  </a:cubicBezTo>
                  <a:cubicBezTo>
                    <a:pt x="20" y="49"/>
                    <a:pt x="20" y="49"/>
                    <a:pt x="20" y="49"/>
                  </a:cubicBezTo>
                  <a:cubicBezTo>
                    <a:pt x="19" y="49"/>
                    <a:pt x="19" y="49"/>
                    <a:pt x="19" y="49"/>
                  </a:cubicBezTo>
                  <a:cubicBezTo>
                    <a:pt x="19" y="49"/>
                    <a:pt x="19" y="49"/>
                    <a:pt x="19" y="49"/>
                  </a:cubicBezTo>
                  <a:cubicBezTo>
                    <a:pt x="19" y="49"/>
                    <a:pt x="19" y="49"/>
                    <a:pt x="19" y="49"/>
                  </a:cubicBezTo>
                  <a:cubicBezTo>
                    <a:pt x="19" y="50"/>
                    <a:pt x="19" y="50"/>
                    <a:pt x="19" y="50"/>
                  </a:cubicBezTo>
                  <a:cubicBezTo>
                    <a:pt x="20" y="50"/>
                    <a:pt x="20" y="50"/>
                    <a:pt x="20" y="50"/>
                  </a:cubicBezTo>
                  <a:cubicBezTo>
                    <a:pt x="20" y="51"/>
                    <a:pt x="20" y="51"/>
                    <a:pt x="20" y="51"/>
                  </a:cubicBezTo>
                  <a:cubicBezTo>
                    <a:pt x="19" y="52"/>
                    <a:pt x="19" y="52"/>
                    <a:pt x="19" y="52"/>
                  </a:cubicBezTo>
                  <a:cubicBezTo>
                    <a:pt x="19" y="54"/>
                    <a:pt x="19" y="54"/>
                    <a:pt x="19" y="54"/>
                  </a:cubicBezTo>
                  <a:cubicBezTo>
                    <a:pt x="19" y="55"/>
                    <a:pt x="19" y="55"/>
                    <a:pt x="19" y="55"/>
                  </a:cubicBezTo>
                  <a:cubicBezTo>
                    <a:pt x="20" y="55"/>
                    <a:pt x="20" y="55"/>
                    <a:pt x="20" y="55"/>
                  </a:cubicBezTo>
                  <a:cubicBezTo>
                    <a:pt x="19" y="57"/>
                    <a:pt x="19" y="57"/>
                    <a:pt x="19" y="57"/>
                  </a:cubicBezTo>
                  <a:cubicBezTo>
                    <a:pt x="19" y="58"/>
                    <a:pt x="19" y="58"/>
                    <a:pt x="19" y="58"/>
                  </a:cubicBezTo>
                  <a:cubicBezTo>
                    <a:pt x="18" y="59"/>
                    <a:pt x="18" y="59"/>
                    <a:pt x="18" y="59"/>
                  </a:cubicBezTo>
                  <a:cubicBezTo>
                    <a:pt x="17" y="60"/>
                    <a:pt x="17" y="60"/>
                    <a:pt x="17" y="60"/>
                  </a:cubicBezTo>
                  <a:cubicBezTo>
                    <a:pt x="17" y="65"/>
                    <a:pt x="17" y="65"/>
                    <a:pt x="17" y="65"/>
                  </a:cubicBezTo>
                  <a:cubicBezTo>
                    <a:pt x="16" y="67"/>
                    <a:pt x="16" y="67"/>
                    <a:pt x="16" y="67"/>
                  </a:cubicBezTo>
                  <a:cubicBezTo>
                    <a:pt x="16" y="68"/>
                    <a:pt x="16" y="68"/>
                    <a:pt x="16" y="68"/>
                  </a:cubicBezTo>
                  <a:cubicBezTo>
                    <a:pt x="15" y="70"/>
                    <a:pt x="15" y="70"/>
                    <a:pt x="15" y="70"/>
                  </a:cubicBezTo>
                  <a:cubicBezTo>
                    <a:pt x="16" y="70"/>
                    <a:pt x="16" y="70"/>
                    <a:pt x="16" y="70"/>
                  </a:cubicBezTo>
                  <a:cubicBezTo>
                    <a:pt x="16" y="70"/>
                    <a:pt x="16" y="70"/>
                    <a:pt x="16" y="70"/>
                  </a:cubicBezTo>
                  <a:cubicBezTo>
                    <a:pt x="15" y="71"/>
                    <a:pt x="15" y="71"/>
                    <a:pt x="15" y="71"/>
                  </a:cubicBezTo>
                  <a:cubicBezTo>
                    <a:pt x="15" y="71"/>
                    <a:pt x="15" y="71"/>
                    <a:pt x="15" y="71"/>
                  </a:cubicBezTo>
                  <a:cubicBezTo>
                    <a:pt x="16" y="73"/>
                    <a:pt x="16" y="73"/>
                    <a:pt x="16" y="73"/>
                  </a:cubicBezTo>
                  <a:cubicBezTo>
                    <a:pt x="16" y="74"/>
                    <a:pt x="16" y="74"/>
                    <a:pt x="16" y="74"/>
                  </a:cubicBezTo>
                  <a:cubicBezTo>
                    <a:pt x="17" y="75"/>
                    <a:pt x="17" y="75"/>
                    <a:pt x="17" y="75"/>
                  </a:cubicBezTo>
                  <a:cubicBezTo>
                    <a:pt x="16" y="77"/>
                    <a:pt x="16" y="77"/>
                    <a:pt x="16" y="77"/>
                  </a:cubicBezTo>
                  <a:cubicBezTo>
                    <a:pt x="17" y="77"/>
                    <a:pt x="17" y="77"/>
                    <a:pt x="17" y="77"/>
                  </a:cubicBezTo>
                  <a:cubicBezTo>
                    <a:pt x="17" y="77"/>
                    <a:pt x="17" y="77"/>
                    <a:pt x="17" y="77"/>
                  </a:cubicBezTo>
                  <a:cubicBezTo>
                    <a:pt x="17" y="76"/>
                    <a:pt x="17" y="76"/>
                    <a:pt x="17" y="76"/>
                  </a:cubicBezTo>
                  <a:cubicBezTo>
                    <a:pt x="18" y="76"/>
                    <a:pt x="18" y="76"/>
                    <a:pt x="18" y="76"/>
                  </a:cubicBezTo>
                  <a:cubicBezTo>
                    <a:pt x="18" y="76"/>
                    <a:pt x="18" y="76"/>
                    <a:pt x="18" y="76"/>
                  </a:cubicBezTo>
                  <a:cubicBezTo>
                    <a:pt x="19" y="76"/>
                    <a:pt x="19" y="76"/>
                    <a:pt x="19" y="76"/>
                  </a:cubicBezTo>
                  <a:cubicBezTo>
                    <a:pt x="20" y="77"/>
                    <a:pt x="20" y="77"/>
                    <a:pt x="20" y="77"/>
                  </a:cubicBezTo>
                  <a:cubicBezTo>
                    <a:pt x="20" y="78"/>
                    <a:pt x="20" y="78"/>
                    <a:pt x="20" y="78"/>
                  </a:cubicBezTo>
                  <a:cubicBezTo>
                    <a:pt x="21" y="79"/>
                    <a:pt x="21" y="79"/>
                    <a:pt x="21" y="79"/>
                  </a:cubicBezTo>
                  <a:cubicBezTo>
                    <a:pt x="20" y="80"/>
                    <a:pt x="20" y="80"/>
                    <a:pt x="20" y="80"/>
                  </a:cubicBezTo>
                  <a:cubicBezTo>
                    <a:pt x="21" y="80"/>
                    <a:pt x="21" y="80"/>
                    <a:pt x="21" y="80"/>
                  </a:cubicBezTo>
                  <a:cubicBezTo>
                    <a:pt x="22" y="82"/>
                    <a:pt x="22" y="82"/>
                    <a:pt x="22" y="82"/>
                  </a:cubicBezTo>
                  <a:cubicBezTo>
                    <a:pt x="22" y="82"/>
                    <a:pt x="22" y="82"/>
                    <a:pt x="22" y="82"/>
                  </a:cubicBezTo>
                  <a:cubicBezTo>
                    <a:pt x="22" y="81"/>
                    <a:pt x="22" y="81"/>
                    <a:pt x="22" y="81"/>
                  </a:cubicBezTo>
                  <a:cubicBezTo>
                    <a:pt x="23" y="80"/>
                    <a:pt x="23" y="80"/>
                    <a:pt x="23" y="80"/>
                  </a:cubicBezTo>
                  <a:cubicBezTo>
                    <a:pt x="23" y="81"/>
                    <a:pt x="23" y="81"/>
                    <a:pt x="23" y="81"/>
                  </a:cubicBezTo>
                  <a:cubicBezTo>
                    <a:pt x="24" y="82"/>
                    <a:pt x="24" y="82"/>
                    <a:pt x="24" y="82"/>
                  </a:cubicBezTo>
                  <a:cubicBezTo>
                    <a:pt x="24" y="83"/>
                    <a:pt x="24" y="83"/>
                    <a:pt x="24" y="83"/>
                  </a:cubicBezTo>
                  <a:cubicBezTo>
                    <a:pt x="24" y="84"/>
                    <a:pt x="24" y="84"/>
                    <a:pt x="24" y="84"/>
                  </a:cubicBezTo>
                  <a:cubicBezTo>
                    <a:pt x="25" y="86"/>
                    <a:pt x="25" y="86"/>
                    <a:pt x="25" y="86"/>
                  </a:cubicBezTo>
                  <a:cubicBezTo>
                    <a:pt x="24" y="87"/>
                    <a:pt x="24" y="87"/>
                    <a:pt x="24" y="87"/>
                  </a:cubicBezTo>
                  <a:cubicBezTo>
                    <a:pt x="24" y="87"/>
                    <a:pt x="24" y="87"/>
                    <a:pt x="24" y="87"/>
                  </a:cubicBezTo>
                  <a:cubicBezTo>
                    <a:pt x="24" y="87"/>
                    <a:pt x="24" y="87"/>
                    <a:pt x="24" y="87"/>
                  </a:cubicBezTo>
                  <a:cubicBezTo>
                    <a:pt x="23" y="87"/>
                    <a:pt x="23" y="87"/>
                    <a:pt x="23" y="87"/>
                  </a:cubicBezTo>
                  <a:cubicBezTo>
                    <a:pt x="23" y="88"/>
                    <a:pt x="23" y="88"/>
                    <a:pt x="23" y="88"/>
                  </a:cubicBezTo>
                  <a:cubicBezTo>
                    <a:pt x="25" y="89"/>
                    <a:pt x="25" y="89"/>
                    <a:pt x="25" y="89"/>
                  </a:cubicBezTo>
                  <a:cubicBezTo>
                    <a:pt x="25" y="88"/>
                    <a:pt x="25" y="88"/>
                    <a:pt x="25" y="88"/>
                  </a:cubicBezTo>
                  <a:cubicBezTo>
                    <a:pt x="25" y="88"/>
                    <a:pt x="25" y="88"/>
                    <a:pt x="25" y="88"/>
                  </a:cubicBezTo>
                  <a:cubicBezTo>
                    <a:pt x="25" y="89"/>
                    <a:pt x="25" y="89"/>
                    <a:pt x="25" y="89"/>
                  </a:cubicBezTo>
                  <a:cubicBezTo>
                    <a:pt x="26" y="90"/>
                    <a:pt x="26" y="90"/>
                    <a:pt x="26" y="90"/>
                  </a:cubicBezTo>
                  <a:cubicBezTo>
                    <a:pt x="28" y="92"/>
                    <a:pt x="28" y="92"/>
                    <a:pt x="28" y="92"/>
                  </a:cubicBezTo>
                  <a:cubicBezTo>
                    <a:pt x="29" y="92"/>
                    <a:pt x="29" y="92"/>
                    <a:pt x="29" y="92"/>
                  </a:cubicBezTo>
                  <a:cubicBezTo>
                    <a:pt x="29" y="92"/>
                    <a:pt x="29" y="92"/>
                    <a:pt x="29" y="92"/>
                  </a:cubicBezTo>
                  <a:cubicBezTo>
                    <a:pt x="30" y="92"/>
                    <a:pt x="30" y="92"/>
                    <a:pt x="30" y="92"/>
                  </a:cubicBezTo>
                  <a:cubicBezTo>
                    <a:pt x="32" y="93"/>
                    <a:pt x="32" y="93"/>
                    <a:pt x="32" y="93"/>
                  </a:cubicBezTo>
                  <a:cubicBezTo>
                    <a:pt x="32" y="95"/>
                    <a:pt x="32" y="95"/>
                    <a:pt x="32" y="95"/>
                  </a:cubicBezTo>
                  <a:cubicBezTo>
                    <a:pt x="33" y="95"/>
                    <a:pt x="33" y="95"/>
                    <a:pt x="33" y="95"/>
                  </a:cubicBezTo>
                  <a:cubicBezTo>
                    <a:pt x="34" y="96"/>
                    <a:pt x="34" y="96"/>
                    <a:pt x="34" y="96"/>
                  </a:cubicBezTo>
                  <a:cubicBezTo>
                    <a:pt x="34" y="97"/>
                    <a:pt x="34" y="97"/>
                    <a:pt x="34" y="97"/>
                  </a:cubicBezTo>
                  <a:cubicBezTo>
                    <a:pt x="34" y="97"/>
                    <a:pt x="34" y="97"/>
                    <a:pt x="34" y="97"/>
                  </a:cubicBezTo>
                  <a:cubicBezTo>
                    <a:pt x="34" y="98"/>
                    <a:pt x="34" y="98"/>
                    <a:pt x="34" y="98"/>
                  </a:cubicBezTo>
                  <a:cubicBezTo>
                    <a:pt x="33" y="99"/>
                    <a:pt x="33" y="99"/>
                    <a:pt x="33" y="99"/>
                  </a:cubicBezTo>
                  <a:cubicBezTo>
                    <a:pt x="32" y="98"/>
                    <a:pt x="32" y="98"/>
                    <a:pt x="32" y="98"/>
                  </a:cubicBezTo>
                  <a:cubicBezTo>
                    <a:pt x="31" y="98"/>
                    <a:pt x="31" y="98"/>
                    <a:pt x="31" y="98"/>
                  </a:cubicBezTo>
                  <a:cubicBezTo>
                    <a:pt x="30" y="99"/>
                    <a:pt x="30" y="99"/>
                    <a:pt x="30" y="99"/>
                  </a:cubicBezTo>
                  <a:cubicBezTo>
                    <a:pt x="28" y="99"/>
                    <a:pt x="28" y="99"/>
                    <a:pt x="28" y="99"/>
                  </a:cubicBezTo>
                  <a:cubicBezTo>
                    <a:pt x="28" y="98"/>
                    <a:pt x="28" y="98"/>
                    <a:pt x="28" y="98"/>
                  </a:cubicBezTo>
                  <a:cubicBezTo>
                    <a:pt x="29" y="97"/>
                    <a:pt x="29" y="97"/>
                    <a:pt x="29" y="97"/>
                  </a:cubicBezTo>
                  <a:cubicBezTo>
                    <a:pt x="29" y="95"/>
                    <a:pt x="29" y="95"/>
                    <a:pt x="29" y="95"/>
                  </a:cubicBezTo>
                  <a:cubicBezTo>
                    <a:pt x="28" y="95"/>
                    <a:pt x="28" y="95"/>
                    <a:pt x="28" y="95"/>
                  </a:cubicBezTo>
                  <a:cubicBezTo>
                    <a:pt x="27" y="95"/>
                    <a:pt x="27" y="95"/>
                    <a:pt x="27" y="95"/>
                  </a:cubicBezTo>
                  <a:cubicBezTo>
                    <a:pt x="27" y="94"/>
                    <a:pt x="27" y="94"/>
                    <a:pt x="27" y="94"/>
                  </a:cubicBezTo>
                  <a:cubicBezTo>
                    <a:pt x="25" y="93"/>
                    <a:pt x="25" y="93"/>
                    <a:pt x="25" y="93"/>
                  </a:cubicBezTo>
                  <a:cubicBezTo>
                    <a:pt x="24" y="92"/>
                    <a:pt x="24" y="92"/>
                    <a:pt x="24" y="92"/>
                  </a:cubicBezTo>
                  <a:cubicBezTo>
                    <a:pt x="23" y="93"/>
                    <a:pt x="23" y="93"/>
                    <a:pt x="23" y="93"/>
                  </a:cubicBezTo>
                  <a:cubicBezTo>
                    <a:pt x="23" y="95"/>
                    <a:pt x="23" y="95"/>
                    <a:pt x="23" y="95"/>
                  </a:cubicBezTo>
                  <a:cubicBezTo>
                    <a:pt x="22" y="94"/>
                    <a:pt x="22" y="94"/>
                    <a:pt x="22" y="94"/>
                  </a:cubicBezTo>
                  <a:cubicBezTo>
                    <a:pt x="19" y="92"/>
                    <a:pt x="19" y="92"/>
                    <a:pt x="19" y="92"/>
                  </a:cubicBezTo>
                  <a:cubicBezTo>
                    <a:pt x="19" y="92"/>
                    <a:pt x="19" y="92"/>
                    <a:pt x="19" y="92"/>
                  </a:cubicBezTo>
                  <a:cubicBezTo>
                    <a:pt x="20" y="91"/>
                    <a:pt x="20" y="91"/>
                    <a:pt x="20" y="91"/>
                  </a:cubicBezTo>
                  <a:cubicBezTo>
                    <a:pt x="20" y="90"/>
                    <a:pt x="20" y="90"/>
                    <a:pt x="20" y="90"/>
                  </a:cubicBezTo>
                  <a:cubicBezTo>
                    <a:pt x="19" y="90"/>
                    <a:pt x="19" y="90"/>
                    <a:pt x="19" y="90"/>
                  </a:cubicBezTo>
                  <a:cubicBezTo>
                    <a:pt x="19" y="89"/>
                    <a:pt x="19" y="89"/>
                    <a:pt x="19" y="89"/>
                  </a:cubicBezTo>
                  <a:cubicBezTo>
                    <a:pt x="18" y="89"/>
                    <a:pt x="18" y="89"/>
                    <a:pt x="18" y="89"/>
                  </a:cubicBezTo>
                  <a:cubicBezTo>
                    <a:pt x="18" y="88"/>
                    <a:pt x="18" y="88"/>
                    <a:pt x="18" y="88"/>
                  </a:cubicBezTo>
                  <a:cubicBezTo>
                    <a:pt x="16" y="86"/>
                    <a:pt x="16" y="86"/>
                    <a:pt x="16" y="86"/>
                  </a:cubicBezTo>
                  <a:cubicBezTo>
                    <a:pt x="15" y="86"/>
                    <a:pt x="15" y="86"/>
                    <a:pt x="15" y="86"/>
                  </a:cubicBezTo>
                  <a:cubicBezTo>
                    <a:pt x="14" y="84"/>
                    <a:pt x="14" y="84"/>
                    <a:pt x="14" y="84"/>
                  </a:cubicBezTo>
                  <a:cubicBezTo>
                    <a:pt x="13" y="84"/>
                    <a:pt x="13" y="84"/>
                    <a:pt x="13" y="84"/>
                  </a:cubicBezTo>
                  <a:cubicBezTo>
                    <a:pt x="13" y="83"/>
                    <a:pt x="13" y="83"/>
                    <a:pt x="13" y="83"/>
                  </a:cubicBezTo>
                  <a:cubicBezTo>
                    <a:pt x="13" y="82"/>
                    <a:pt x="13" y="82"/>
                    <a:pt x="13" y="82"/>
                  </a:cubicBezTo>
                  <a:cubicBezTo>
                    <a:pt x="13" y="82"/>
                    <a:pt x="13" y="82"/>
                    <a:pt x="13" y="82"/>
                  </a:cubicBezTo>
                  <a:cubicBezTo>
                    <a:pt x="11" y="82"/>
                    <a:pt x="11" y="82"/>
                    <a:pt x="11" y="82"/>
                  </a:cubicBezTo>
                  <a:cubicBezTo>
                    <a:pt x="12" y="83"/>
                    <a:pt x="12" y="83"/>
                    <a:pt x="12" y="83"/>
                  </a:cubicBezTo>
                  <a:cubicBezTo>
                    <a:pt x="11" y="83"/>
                    <a:pt x="11" y="83"/>
                    <a:pt x="11" y="83"/>
                  </a:cubicBezTo>
                  <a:cubicBezTo>
                    <a:pt x="10" y="82"/>
                    <a:pt x="10" y="82"/>
                    <a:pt x="10" y="82"/>
                  </a:cubicBezTo>
                  <a:cubicBezTo>
                    <a:pt x="10" y="80"/>
                    <a:pt x="10" y="80"/>
                    <a:pt x="10" y="80"/>
                  </a:cubicBezTo>
                  <a:cubicBezTo>
                    <a:pt x="10" y="80"/>
                    <a:pt x="10" y="80"/>
                    <a:pt x="10" y="80"/>
                  </a:cubicBezTo>
                  <a:cubicBezTo>
                    <a:pt x="10" y="78"/>
                    <a:pt x="10" y="78"/>
                    <a:pt x="10" y="78"/>
                  </a:cubicBezTo>
                  <a:cubicBezTo>
                    <a:pt x="11" y="78"/>
                    <a:pt x="11" y="78"/>
                    <a:pt x="11" y="78"/>
                  </a:cubicBezTo>
                  <a:cubicBezTo>
                    <a:pt x="11" y="75"/>
                    <a:pt x="11" y="75"/>
                    <a:pt x="11" y="75"/>
                  </a:cubicBezTo>
                  <a:cubicBezTo>
                    <a:pt x="11" y="75"/>
                    <a:pt x="11" y="75"/>
                    <a:pt x="11" y="75"/>
                  </a:cubicBezTo>
                  <a:cubicBezTo>
                    <a:pt x="12" y="74"/>
                    <a:pt x="12" y="74"/>
                    <a:pt x="12" y="74"/>
                  </a:cubicBezTo>
                  <a:cubicBezTo>
                    <a:pt x="11" y="74"/>
                    <a:pt x="11" y="74"/>
                    <a:pt x="11" y="74"/>
                  </a:cubicBezTo>
                  <a:cubicBezTo>
                    <a:pt x="12" y="73"/>
                    <a:pt x="12" y="73"/>
                    <a:pt x="12" y="73"/>
                  </a:cubicBezTo>
                  <a:cubicBezTo>
                    <a:pt x="12" y="72"/>
                    <a:pt x="12" y="72"/>
                    <a:pt x="12" y="72"/>
                  </a:cubicBezTo>
                  <a:cubicBezTo>
                    <a:pt x="13" y="71"/>
                    <a:pt x="13" y="71"/>
                    <a:pt x="13" y="71"/>
                  </a:cubicBezTo>
                  <a:cubicBezTo>
                    <a:pt x="12" y="71"/>
                    <a:pt x="12" y="71"/>
                    <a:pt x="12" y="71"/>
                  </a:cubicBezTo>
                  <a:cubicBezTo>
                    <a:pt x="12" y="69"/>
                    <a:pt x="12" y="69"/>
                    <a:pt x="12" y="69"/>
                  </a:cubicBezTo>
                  <a:cubicBezTo>
                    <a:pt x="12" y="68"/>
                    <a:pt x="12" y="68"/>
                    <a:pt x="12" y="68"/>
                  </a:cubicBezTo>
                  <a:cubicBezTo>
                    <a:pt x="13" y="67"/>
                    <a:pt x="13" y="67"/>
                    <a:pt x="13" y="67"/>
                  </a:cubicBezTo>
                  <a:cubicBezTo>
                    <a:pt x="13" y="65"/>
                    <a:pt x="13" y="65"/>
                    <a:pt x="13" y="65"/>
                  </a:cubicBezTo>
                  <a:cubicBezTo>
                    <a:pt x="15" y="64"/>
                    <a:pt x="15" y="64"/>
                    <a:pt x="15" y="64"/>
                  </a:cubicBezTo>
                  <a:cubicBezTo>
                    <a:pt x="16" y="61"/>
                    <a:pt x="16" y="61"/>
                    <a:pt x="16" y="61"/>
                  </a:cubicBezTo>
                  <a:cubicBezTo>
                    <a:pt x="17" y="60"/>
                    <a:pt x="17" y="60"/>
                    <a:pt x="17" y="60"/>
                  </a:cubicBezTo>
                  <a:cubicBezTo>
                    <a:pt x="17" y="58"/>
                    <a:pt x="17" y="58"/>
                    <a:pt x="17" y="58"/>
                  </a:cubicBezTo>
                  <a:cubicBezTo>
                    <a:pt x="16" y="57"/>
                    <a:pt x="16" y="57"/>
                    <a:pt x="16" y="57"/>
                  </a:cubicBezTo>
                  <a:cubicBezTo>
                    <a:pt x="16" y="55"/>
                    <a:pt x="16" y="55"/>
                    <a:pt x="16" y="55"/>
                  </a:cubicBezTo>
                  <a:cubicBezTo>
                    <a:pt x="16" y="54"/>
                    <a:pt x="16" y="54"/>
                    <a:pt x="16" y="54"/>
                  </a:cubicBezTo>
                  <a:cubicBezTo>
                    <a:pt x="15" y="52"/>
                    <a:pt x="15" y="52"/>
                    <a:pt x="15" y="52"/>
                  </a:cubicBezTo>
                  <a:cubicBezTo>
                    <a:pt x="15" y="51"/>
                    <a:pt x="15" y="51"/>
                    <a:pt x="15" y="51"/>
                  </a:cubicBezTo>
                  <a:cubicBezTo>
                    <a:pt x="15" y="50"/>
                    <a:pt x="15" y="50"/>
                    <a:pt x="15" y="50"/>
                  </a:cubicBezTo>
                  <a:cubicBezTo>
                    <a:pt x="14" y="48"/>
                    <a:pt x="14" y="48"/>
                    <a:pt x="14" y="48"/>
                  </a:cubicBezTo>
                  <a:cubicBezTo>
                    <a:pt x="15" y="47"/>
                    <a:pt x="15" y="47"/>
                    <a:pt x="15" y="47"/>
                  </a:cubicBezTo>
                  <a:cubicBezTo>
                    <a:pt x="14" y="45"/>
                    <a:pt x="14" y="45"/>
                    <a:pt x="14" y="45"/>
                  </a:cubicBezTo>
                  <a:cubicBezTo>
                    <a:pt x="12" y="43"/>
                    <a:pt x="12" y="43"/>
                    <a:pt x="12" y="43"/>
                  </a:cubicBezTo>
                  <a:cubicBezTo>
                    <a:pt x="10" y="42"/>
                    <a:pt x="10" y="42"/>
                    <a:pt x="10" y="42"/>
                  </a:cubicBezTo>
                  <a:cubicBezTo>
                    <a:pt x="9" y="40"/>
                    <a:pt x="9" y="40"/>
                    <a:pt x="9" y="40"/>
                  </a:cubicBezTo>
                  <a:cubicBezTo>
                    <a:pt x="9" y="38"/>
                    <a:pt x="9" y="38"/>
                    <a:pt x="9" y="38"/>
                  </a:cubicBezTo>
                  <a:cubicBezTo>
                    <a:pt x="8" y="36"/>
                    <a:pt x="8" y="36"/>
                    <a:pt x="8" y="36"/>
                  </a:cubicBezTo>
                  <a:cubicBezTo>
                    <a:pt x="9" y="35"/>
                    <a:pt x="9" y="35"/>
                    <a:pt x="9" y="35"/>
                  </a:cubicBezTo>
                  <a:cubicBezTo>
                    <a:pt x="9" y="34"/>
                    <a:pt x="9" y="34"/>
                    <a:pt x="9" y="34"/>
                  </a:cubicBezTo>
                  <a:cubicBezTo>
                    <a:pt x="9" y="31"/>
                    <a:pt x="9" y="31"/>
                    <a:pt x="9" y="31"/>
                  </a:cubicBezTo>
                  <a:cubicBezTo>
                    <a:pt x="9" y="30"/>
                    <a:pt x="9" y="30"/>
                    <a:pt x="9" y="30"/>
                  </a:cubicBezTo>
                  <a:cubicBezTo>
                    <a:pt x="10" y="30"/>
                    <a:pt x="10" y="30"/>
                    <a:pt x="10" y="30"/>
                  </a:cubicBezTo>
                  <a:cubicBezTo>
                    <a:pt x="10" y="28"/>
                    <a:pt x="10" y="28"/>
                    <a:pt x="10" y="28"/>
                  </a:cubicBezTo>
                  <a:cubicBezTo>
                    <a:pt x="9" y="28"/>
                    <a:pt x="9" y="28"/>
                    <a:pt x="9" y="28"/>
                  </a:cubicBezTo>
                  <a:cubicBezTo>
                    <a:pt x="9" y="26"/>
                    <a:pt x="9" y="26"/>
                    <a:pt x="9" y="26"/>
                  </a:cubicBezTo>
                  <a:cubicBezTo>
                    <a:pt x="8" y="25"/>
                    <a:pt x="8" y="25"/>
                    <a:pt x="8" y="25"/>
                  </a:cubicBezTo>
                  <a:cubicBezTo>
                    <a:pt x="7" y="24"/>
                    <a:pt x="7" y="24"/>
                    <a:pt x="7" y="24"/>
                  </a:cubicBezTo>
                  <a:cubicBezTo>
                    <a:pt x="5" y="21"/>
                    <a:pt x="5" y="21"/>
                    <a:pt x="5" y="21"/>
                  </a:cubicBezTo>
                  <a:cubicBezTo>
                    <a:pt x="4" y="20"/>
                    <a:pt x="4" y="20"/>
                    <a:pt x="4" y="20"/>
                  </a:cubicBezTo>
                  <a:cubicBezTo>
                    <a:pt x="3" y="19"/>
                    <a:pt x="3" y="19"/>
                    <a:pt x="3" y="19"/>
                  </a:cubicBezTo>
                  <a:cubicBezTo>
                    <a:pt x="3" y="18"/>
                    <a:pt x="3" y="18"/>
                    <a:pt x="3" y="18"/>
                  </a:cubicBezTo>
                  <a:cubicBezTo>
                    <a:pt x="1" y="16"/>
                    <a:pt x="1" y="16"/>
                    <a:pt x="1" y="16"/>
                  </a:cubicBezTo>
                  <a:cubicBezTo>
                    <a:pt x="1" y="16"/>
                    <a:pt x="1" y="16"/>
                    <a:pt x="1" y="16"/>
                  </a:cubicBezTo>
                  <a:cubicBezTo>
                    <a:pt x="0" y="15"/>
                    <a:pt x="0" y="15"/>
                    <a:pt x="0" y="15"/>
                  </a:cubicBezTo>
                  <a:cubicBezTo>
                    <a:pt x="2" y="15"/>
                    <a:pt x="2" y="15"/>
                    <a:pt x="2" y="15"/>
                  </a:cubicBezTo>
                  <a:cubicBezTo>
                    <a:pt x="3" y="14"/>
                    <a:pt x="3" y="14"/>
                    <a:pt x="3" y="14"/>
                  </a:cubicBezTo>
                  <a:cubicBezTo>
                    <a:pt x="3" y="13"/>
                    <a:pt x="3" y="13"/>
                    <a:pt x="3" y="13"/>
                  </a:cubicBezTo>
                  <a:cubicBezTo>
                    <a:pt x="3" y="11"/>
                    <a:pt x="3" y="11"/>
                    <a:pt x="3" y="11"/>
                  </a:cubicBezTo>
                  <a:cubicBezTo>
                    <a:pt x="4" y="10"/>
                    <a:pt x="4" y="10"/>
                    <a:pt x="4" y="10"/>
                  </a:cubicBezTo>
                  <a:cubicBezTo>
                    <a:pt x="3" y="8"/>
                    <a:pt x="3" y="8"/>
                    <a:pt x="3" y="8"/>
                  </a:cubicBezTo>
                  <a:cubicBezTo>
                    <a:pt x="4" y="6"/>
                    <a:pt x="4" y="6"/>
                    <a:pt x="4" y="6"/>
                  </a:cubicBezTo>
                  <a:cubicBezTo>
                    <a:pt x="7" y="7"/>
                    <a:pt x="7" y="7"/>
                    <a:pt x="7" y="7"/>
                  </a:cubicBezTo>
                  <a:cubicBezTo>
                    <a:pt x="8" y="6"/>
                    <a:pt x="8" y="6"/>
                    <a:pt x="8" y="6"/>
                  </a:cubicBezTo>
                  <a:cubicBezTo>
                    <a:pt x="10" y="6"/>
                    <a:pt x="10" y="6"/>
                    <a:pt x="10" y="6"/>
                  </a:cubicBezTo>
                  <a:cubicBezTo>
                    <a:pt x="10" y="6"/>
                    <a:pt x="10" y="6"/>
                    <a:pt x="10" y="6"/>
                  </a:cubicBezTo>
                  <a:cubicBezTo>
                    <a:pt x="10" y="4"/>
                    <a:pt x="10" y="4"/>
                    <a:pt x="10" y="4"/>
                  </a:cubicBezTo>
                  <a:cubicBezTo>
                    <a:pt x="11" y="3"/>
                    <a:pt x="11" y="3"/>
                    <a:pt x="11" y="3"/>
                  </a:cubicBezTo>
                  <a:cubicBezTo>
                    <a:pt x="12" y="3"/>
                    <a:pt x="12" y="3"/>
                    <a:pt x="12" y="3"/>
                  </a:cubicBezTo>
                  <a:cubicBezTo>
                    <a:pt x="13" y="3"/>
                    <a:pt x="13" y="3"/>
                    <a:pt x="13" y="3"/>
                  </a:cubicBezTo>
                  <a:cubicBezTo>
                    <a:pt x="12" y="2"/>
                    <a:pt x="12" y="2"/>
                    <a:pt x="12" y="2"/>
                  </a:cubicBezTo>
                  <a:cubicBezTo>
                    <a:pt x="12" y="1"/>
                    <a:pt x="12" y="1"/>
                    <a:pt x="12" y="1"/>
                  </a:cubicBezTo>
                  <a:cubicBezTo>
                    <a:pt x="14" y="1"/>
                    <a:pt x="14" y="1"/>
                    <a:pt x="14" y="1"/>
                  </a:cubicBezTo>
                  <a:cubicBezTo>
                    <a:pt x="15" y="1"/>
                    <a:pt x="15" y="1"/>
                    <a:pt x="15" y="1"/>
                  </a:cubicBezTo>
                  <a:cubicBezTo>
                    <a:pt x="15" y="0"/>
                    <a:pt x="15" y="0"/>
                    <a:pt x="15" y="0"/>
                  </a:cubicBezTo>
                  <a:close/>
                  <a:moveTo>
                    <a:pt x="19" y="93"/>
                  </a:moveTo>
                  <a:cubicBezTo>
                    <a:pt x="19" y="94"/>
                    <a:pt x="19" y="94"/>
                    <a:pt x="19" y="94"/>
                  </a:cubicBezTo>
                  <a:cubicBezTo>
                    <a:pt x="20" y="94"/>
                    <a:pt x="20" y="94"/>
                    <a:pt x="20" y="94"/>
                  </a:cubicBezTo>
                  <a:cubicBezTo>
                    <a:pt x="20" y="93"/>
                    <a:pt x="20" y="93"/>
                    <a:pt x="20" y="93"/>
                  </a:cubicBezTo>
                  <a:cubicBezTo>
                    <a:pt x="19" y="93"/>
                    <a:pt x="19" y="93"/>
                    <a:pt x="19" y="93"/>
                  </a:cubicBezTo>
                  <a:cubicBezTo>
                    <a:pt x="19" y="93"/>
                    <a:pt x="19" y="93"/>
                    <a:pt x="19" y="93"/>
                  </a:cubicBezTo>
                  <a:close/>
                  <a:moveTo>
                    <a:pt x="15" y="87"/>
                  </a:moveTo>
                  <a:cubicBezTo>
                    <a:pt x="15" y="88"/>
                    <a:pt x="15" y="88"/>
                    <a:pt x="15" y="88"/>
                  </a:cubicBezTo>
                  <a:cubicBezTo>
                    <a:pt x="15" y="87"/>
                    <a:pt x="15" y="87"/>
                    <a:pt x="15" y="87"/>
                  </a:cubicBezTo>
                  <a:cubicBezTo>
                    <a:pt x="15" y="87"/>
                    <a:pt x="15" y="87"/>
                    <a:pt x="15" y="87"/>
                  </a:cubicBezTo>
                  <a:cubicBezTo>
                    <a:pt x="15" y="87"/>
                    <a:pt x="15" y="87"/>
                    <a:pt x="15" y="87"/>
                  </a:cubicBezTo>
                  <a:close/>
                  <a:moveTo>
                    <a:pt x="11" y="84"/>
                  </a:moveTo>
                  <a:cubicBezTo>
                    <a:pt x="10" y="85"/>
                    <a:pt x="10" y="85"/>
                    <a:pt x="10" y="85"/>
                  </a:cubicBezTo>
                  <a:cubicBezTo>
                    <a:pt x="11" y="85"/>
                    <a:pt x="11" y="85"/>
                    <a:pt x="11" y="85"/>
                  </a:cubicBezTo>
                  <a:cubicBezTo>
                    <a:pt x="10" y="86"/>
                    <a:pt x="10" y="86"/>
                    <a:pt x="10" y="86"/>
                  </a:cubicBezTo>
                  <a:cubicBezTo>
                    <a:pt x="11" y="85"/>
                    <a:pt x="11" y="85"/>
                    <a:pt x="11" y="85"/>
                  </a:cubicBezTo>
                  <a:cubicBezTo>
                    <a:pt x="11" y="84"/>
                    <a:pt x="11" y="84"/>
                    <a:pt x="11" y="84"/>
                  </a:cubicBezTo>
                  <a:cubicBezTo>
                    <a:pt x="11" y="84"/>
                    <a:pt x="11" y="84"/>
                    <a:pt x="11" y="84"/>
                  </a:cubicBezTo>
                  <a:close/>
                  <a:moveTo>
                    <a:pt x="33" y="57"/>
                  </a:moveTo>
                  <a:cubicBezTo>
                    <a:pt x="33" y="58"/>
                    <a:pt x="33" y="58"/>
                    <a:pt x="33" y="58"/>
                  </a:cubicBezTo>
                  <a:cubicBezTo>
                    <a:pt x="34" y="59"/>
                    <a:pt x="34" y="59"/>
                    <a:pt x="34" y="59"/>
                  </a:cubicBezTo>
                  <a:cubicBezTo>
                    <a:pt x="35" y="58"/>
                    <a:pt x="35" y="58"/>
                    <a:pt x="35" y="58"/>
                  </a:cubicBezTo>
                  <a:cubicBezTo>
                    <a:pt x="33" y="57"/>
                    <a:pt x="33" y="57"/>
                    <a:pt x="33" y="57"/>
                  </a:cubicBezTo>
                  <a:close/>
                  <a:moveTo>
                    <a:pt x="21" y="72"/>
                  </a:moveTo>
                  <a:cubicBezTo>
                    <a:pt x="20" y="73"/>
                    <a:pt x="20" y="73"/>
                    <a:pt x="20" y="73"/>
                  </a:cubicBezTo>
                  <a:cubicBezTo>
                    <a:pt x="21" y="73"/>
                    <a:pt x="21" y="73"/>
                    <a:pt x="21" y="73"/>
                  </a:cubicBezTo>
                  <a:cubicBezTo>
                    <a:pt x="21" y="72"/>
                    <a:pt x="21" y="72"/>
                    <a:pt x="21" y="72"/>
                  </a:cubicBezTo>
                  <a:close/>
                  <a:moveTo>
                    <a:pt x="21" y="74"/>
                  </a:moveTo>
                  <a:cubicBezTo>
                    <a:pt x="20" y="74"/>
                    <a:pt x="20" y="74"/>
                    <a:pt x="20" y="74"/>
                  </a:cubicBezTo>
                  <a:cubicBezTo>
                    <a:pt x="20" y="75"/>
                    <a:pt x="20" y="75"/>
                    <a:pt x="20" y="75"/>
                  </a:cubicBezTo>
                  <a:cubicBezTo>
                    <a:pt x="21" y="76"/>
                    <a:pt x="21" y="76"/>
                    <a:pt x="21" y="76"/>
                  </a:cubicBezTo>
                  <a:cubicBezTo>
                    <a:pt x="22" y="74"/>
                    <a:pt x="22" y="74"/>
                    <a:pt x="22" y="74"/>
                  </a:cubicBezTo>
                  <a:lnTo>
                    <a:pt x="21" y="74"/>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91" name="Freeform 1590"/>
            <p:cNvSpPr>
              <a:spLocks noEditPoints="1"/>
            </p:cNvSpPr>
            <p:nvPr/>
          </p:nvSpPr>
          <p:spPr bwMode="auto">
            <a:xfrm>
              <a:off x="8291513" y="3932238"/>
              <a:ext cx="268288" cy="604838"/>
            </a:xfrm>
            <a:custGeom>
              <a:avLst/>
              <a:gdLst>
                <a:gd name="T0" fmla="*/ 94 w 169"/>
                <a:gd name="T1" fmla="*/ 6 h 381"/>
                <a:gd name="T2" fmla="*/ 109 w 169"/>
                <a:gd name="T3" fmla="*/ 30 h 381"/>
                <a:gd name="T4" fmla="*/ 103 w 169"/>
                <a:gd name="T5" fmla="*/ 58 h 381"/>
                <a:gd name="T6" fmla="*/ 94 w 169"/>
                <a:gd name="T7" fmla="*/ 67 h 381"/>
                <a:gd name="T8" fmla="*/ 97 w 169"/>
                <a:gd name="T9" fmla="*/ 82 h 381"/>
                <a:gd name="T10" fmla="*/ 115 w 169"/>
                <a:gd name="T11" fmla="*/ 91 h 381"/>
                <a:gd name="T12" fmla="*/ 124 w 169"/>
                <a:gd name="T13" fmla="*/ 106 h 381"/>
                <a:gd name="T14" fmla="*/ 139 w 169"/>
                <a:gd name="T15" fmla="*/ 109 h 381"/>
                <a:gd name="T16" fmla="*/ 130 w 169"/>
                <a:gd name="T17" fmla="*/ 130 h 381"/>
                <a:gd name="T18" fmla="*/ 145 w 169"/>
                <a:gd name="T19" fmla="*/ 136 h 381"/>
                <a:gd name="T20" fmla="*/ 169 w 169"/>
                <a:gd name="T21" fmla="*/ 139 h 381"/>
                <a:gd name="T22" fmla="*/ 157 w 169"/>
                <a:gd name="T23" fmla="*/ 157 h 381"/>
                <a:gd name="T24" fmla="*/ 139 w 169"/>
                <a:gd name="T25" fmla="*/ 169 h 381"/>
                <a:gd name="T26" fmla="*/ 133 w 169"/>
                <a:gd name="T27" fmla="*/ 181 h 381"/>
                <a:gd name="T28" fmla="*/ 112 w 169"/>
                <a:gd name="T29" fmla="*/ 197 h 381"/>
                <a:gd name="T30" fmla="*/ 106 w 169"/>
                <a:gd name="T31" fmla="*/ 212 h 381"/>
                <a:gd name="T32" fmla="*/ 127 w 169"/>
                <a:gd name="T33" fmla="*/ 239 h 381"/>
                <a:gd name="T34" fmla="*/ 130 w 169"/>
                <a:gd name="T35" fmla="*/ 257 h 381"/>
                <a:gd name="T36" fmla="*/ 133 w 169"/>
                <a:gd name="T37" fmla="*/ 290 h 381"/>
                <a:gd name="T38" fmla="*/ 148 w 169"/>
                <a:gd name="T39" fmla="*/ 317 h 381"/>
                <a:gd name="T40" fmla="*/ 154 w 169"/>
                <a:gd name="T41" fmla="*/ 345 h 381"/>
                <a:gd name="T42" fmla="*/ 139 w 169"/>
                <a:gd name="T43" fmla="*/ 372 h 381"/>
                <a:gd name="T44" fmla="*/ 133 w 169"/>
                <a:gd name="T45" fmla="*/ 366 h 381"/>
                <a:gd name="T46" fmla="*/ 139 w 169"/>
                <a:gd name="T47" fmla="*/ 357 h 381"/>
                <a:gd name="T48" fmla="*/ 139 w 169"/>
                <a:gd name="T49" fmla="*/ 339 h 381"/>
                <a:gd name="T50" fmla="*/ 133 w 169"/>
                <a:gd name="T51" fmla="*/ 311 h 381"/>
                <a:gd name="T52" fmla="*/ 127 w 169"/>
                <a:gd name="T53" fmla="*/ 305 h 381"/>
                <a:gd name="T54" fmla="*/ 118 w 169"/>
                <a:gd name="T55" fmla="*/ 281 h 381"/>
                <a:gd name="T56" fmla="*/ 112 w 169"/>
                <a:gd name="T57" fmla="*/ 257 h 381"/>
                <a:gd name="T58" fmla="*/ 109 w 169"/>
                <a:gd name="T59" fmla="*/ 248 h 381"/>
                <a:gd name="T60" fmla="*/ 97 w 169"/>
                <a:gd name="T61" fmla="*/ 233 h 381"/>
                <a:gd name="T62" fmla="*/ 97 w 169"/>
                <a:gd name="T63" fmla="*/ 236 h 381"/>
                <a:gd name="T64" fmla="*/ 85 w 169"/>
                <a:gd name="T65" fmla="*/ 245 h 381"/>
                <a:gd name="T66" fmla="*/ 82 w 169"/>
                <a:gd name="T67" fmla="*/ 251 h 381"/>
                <a:gd name="T68" fmla="*/ 64 w 169"/>
                <a:gd name="T69" fmla="*/ 260 h 381"/>
                <a:gd name="T70" fmla="*/ 55 w 169"/>
                <a:gd name="T71" fmla="*/ 263 h 381"/>
                <a:gd name="T72" fmla="*/ 52 w 169"/>
                <a:gd name="T73" fmla="*/ 257 h 381"/>
                <a:gd name="T74" fmla="*/ 55 w 169"/>
                <a:gd name="T75" fmla="*/ 233 h 381"/>
                <a:gd name="T76" fmla="*/ 46 w 169"/>
                <a:gd name="T77" fmla="*/ 212 h 381"/>
                <a:gd name="T78" fmla="*/ 34 w 169"/>
                <a:gd name="T79" fmla="*/ 191 h 381"/>
                <a:gd name="T80" fmla="*/ 21 w 169"/>
                <a:gd name="T81" fmla="*/ 191 h 381"/>
                <a:gd name="T82" fmla="*/ 31 w 169"/>
                <a:gd name="T83" fmla="*/ 191 h 381"/>
                <a:gd name="T84" fmla="*/ 31 w 169"/>
                <a:gd name="T85" fmla="*/ 178 h 381"/>
                <a:gd name="T86" fmla="*/ 15 w 169"/>
                <a:gd name="T87" fmla="*/ 175 h 381"/>
                <a:gd name="T88" fmla="*/ 12 w 169"/>
                <a:gd name="T89" fmla="*/ 172 h 381"/>
                <a:gd name="T90" fmla="*/ 0 w 169"/>
                <a:gd name="T91" fmla="*/ 151 h 381"/>
                <a:gd name="T92" fmla="*/ 12 w 169"/>
                <a:gd name="T93" fmla="*/ 133 h 381"/>
                <a:gd name="T94" fmla="*/ 18 w 169"/>
                <a:gd name="T95" fmla="*/ 115 h 381"/>
                <a:gd name="T96" fmla="*/ 27 w 169"/>
                <a:gd name="T97" fmla="*/ 94 h 381"/>
                <a:gd name="T98" fmla="*/ 40 w 169"/>
                <a:gd name="T99" fmla="*/ 55 h 381"/>
                <a:gd name="T100" fmla="*/ 55 w 169"/>
                <a:gd name="T101" fmla="*/ 24 h 381"/>
                <a:gd name="T102" fmla="*/ 73 w 169"/>
                <a:gd name="T103" fmla="*/ 15 h 381"/>
                <a:gd name="T104" fmla="*/ 24 w 169"/>
                <a:gd name="T105" fmla="*/ 20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9" h="381">
                  <a:moveTo>
                    <a:pt x="76" y="3"/>
                  </a:moveTo>
                  <a:lnTo>
                    <a:pt x="79" y="0"/>
                  </a:lnTo>
                  <a:lnTo>
                    <a:pt x="85" y="3"/>
                  </a:lnTo>
                  <a:lnTo>
                    <a:pt x="88" y="0"/>
                  </a:lnTo>
                  <a:lnTo>
                    <a:pt x="91" y="0"/>
                  </a:lnTo>
                  <a:lnTo>
                    <a:pt x="94" y="6"/>
                  </a:lnTo>
                  <a:lnTo>
                    <a:pt x="97" y="9"/>
                  </a:lnTo>
                  <a:lnTo>
                    <a:pt x="100" y="15"/>
                  </a:lnTo>
                  <a:lnTo>
                    <a:pt x="103" y="15"/>
                  </a:lnTo>
                  <a:lnTo>
                    <a:pt x="106" y="18"/>
                  </a:lnTo>
                  <a:lnTo>
                    <a:pt x="106" y="24"/>
                  </a:lnTo>
                  <a:lnTo>
                    <a:pt x="109" y="30"/>
                  </a:lnTo>
                  <a:lnTo>
                    <a:pt x="109" y="36"/>
                  </a:lnTo>
                  <a:lnTo>
                    <a:pt x="109" y="45"/>
                  </a:lnTo>
                  <a:lnTo>
                    <a:pt x="109" y="49"/>
                  </a:lnTo>
                  <a:lnTo>
                    <a:pt x="106" y="52"/>
                  </a:lnTo>
                  <a:lnTo>
                    <a:pt x="103" y="52"/>
                  </a:lnTo>
                  <a:lnTo>
                    <a:pt x="103" y="58"/>
                  </a:lnTo>
                  <a:lnTo>
                    <a:pt x="100" y="58"/>
                  </a:lnTo>
                  <a:lnTo>
                    <a:pt x="100" y="61"/>
                  </a:lnTo>
                  <a:lnTo>
                    <a:pt x="103" y="64"/>
                  </a:lnTo>
                  <a:lnTo>
                    <a:pt x="100" y="67"/>
                  </a:lnTo>
                  <a:lnTo>
                    <a:pt x="97" y="64"/>
                  </a:lnTo>
                  <a:lnTo>
                    <a:pt x="94" y="67"/>
                  </a:lnTo>
                  <a:lnTo>
                    <a:pt x="94" y="70"/>
                  </a:lnTo>
                  <a:lnTo>
                    <a:pt x="94" y="73"/>
                  </a:lnTo>
                  <a:lnTo>
                    <a:pt x="94" y="76"/>
                  </a:lnTo>
                  <a:lnTo>
                    <a:pt x="94" y="79"/>
                  </a:lnTo>
                  <a:lnTo>
                    <a:pt x="97" y="79"/>
                  </a:lnTo>
                  <a:lnTo>
                    <a:pt x="97" y="82"/>
                  </a:lnTo>
                  <a:lnTo>
                    <a:pt x="100" y="85"/>
                  </a:lnTo>
                  <a:lnTo>
                    <a:pt x="100" y="91"/>
                  </a:lnTo>
                  <a:lnTo>
                    <a:pt x="103" y="94"/>
                  </a:lnTo>
                  <a:lnTo>
                    <a:pt x="106" y="91"/>
                  </a:lnTo>
                  <a:lnTo>
                    <a:pt x="115" y="88"/>
                  </a:lnTo>
                  <a:lnTo>
                    <a:pt x="115" y="91"/>
                  </a:lnTo>
                  <a:lnTo>
                    <a:pt x="115" y="94"/>
                  </a:lnTo>
                  <a:lnTo>
                    <a:pt x="118" y="97"/>
                  </a:lnTo>
                  <a:lnTo>
                    <a:pt x="121" y="94"/>
                  </a:lnTo>
                  <a:lnTo>
                    <a:pt x="124" y="97"/>
                  </a:lnTo>
                  <a:lnTo>
                    <a:pt x="121" y="103"/>
                  </a:lnTo>
                  <a:lnTo>
                    <a:pt x="124" y="106"/>
                  </a:lnTo>
                  <a:lnTo>
                    <a:pt x="130" y="106"/>
                  </a:lnTo>
                  <a:lnTo>
                    <a:pt x="127" y="106"/>
                  </a:lnTo>
                  <a:lnTo>
                    <a:pt x="130" y="109"/>
                  </a:lnTo>
                  <a:lnTo>
                    <a:pt x="130" y="109"/>
                  </a:lnTo>
                  <a:lnTo>
                    <a:pt x="136" y="109"/>
                  </a:lnTo>
                  <a:lnTo>
                    <a:pt x="139" y="109"/>
                  </a:lnTo>
                  <a:lnTo>
                    <a:pt x="139" y="112"/>
                  </a:lnTo>
                  <a:lnTo>
                    <a:pt x="136" y="115"/>
                  </a:lnTo>
                  <a:lnTo>
                    <a:pt x="136" y="118"/>
                  </a:lnTo>
                  <a:lnTo>
                    <a:pt x="133" y="124"/>
                  </a:lnTo>
                  <a:lnTo>
                    <a:pt x="130" y="130"/>
                  </a:lnTo>
                  <a:lnTo>
                    <a:pt x="130" y="130"/>
                  </a:lnTo>
                  <a:lnTo>
                    <a:pt x="133" y="130"/>
                  </a:lnTo>
                  <a:lnTo>
                    <a:pt x="139" y="130"/>
                  </a:lnTo>
                  <a:lnTo>
                    <a:pt x="139" y="133"/>
                  </a:lnTo>
                  <a:lnTo>
                    <a:pt x="142" y="130"/>
                  </a:lnTo>
                  <a:lnTo>
                    <a:pt x="145" y="133"/>
                  </a:lnTo>
                  <a:lnTo>
                    <a:pt x="145" y="136"/>
                  </a:lnTo>
                  <a:lnTo>
                    <a:pt x="145" y="142"/>
                  </a:lnTo>
                  <a:lnTo>
                    <a:pt x="151" y="142"/>
                  </a:lnTo>
                  <a:lnTo>
                    <a:pt x="154" y="142"/>
                  </a:lnTo>
                  <a:lnTo>
                    <a:pt x="157" y="142"/>
                  </a:lnTo>
                  <a:lnTo>
                    <a:pt x="166" y="136"/>
                  </a:lnTo>
                  <a:lnTo>
                    <a:pt x="169" y="139"/>
                  </a:lnTo>
                  <a:lnTo>
                    <a:pt x="169" y="142"/>
                  </a:lnTo>
                  <a:lnTo>
                    <a:pt x="163" y="145"/>
                  </a:lnTo>
                  <a:lnTo>
                    <a:pt x="157" y="148"/>
                  </a:lnTo>
                  <a:lnTo>
                    <a:pt x="157" y="151"/>
                  </a:lnTo>
                  <a:lnTo>
                    <a:pt x="157" y="154"/>
                  </a:lnTo>
                  <a:lnTo>
                    <a:pt x="157" y="157"/>
                  </a:lnTo>
                  <a:lnTo>
                    <a:pt x="154" y="160"/>
                  </a:lnTo>
                  <a:lnTo>
                    <a:pt x="151" y="160"/>
                  </a:lnTo>
                  <a:lnTo>
                    <a:pt x="148" y="166"/>
                  </a:lnTo>
                  <a:lnTo>
                    <a:pt x="145" y="166"/>
                  </a:lnTo>
                  <a:lnTo>
                    <a:pt x="139" y="166"/>
                  </a:lnTo>
                  <a:lnTo>
                    <a:pt x="139" y="169"/>
                  </a:lnTo>
                  <a:lnTo>
                    <a:pt x="142" y="172"/>
                  </a:lnTo>
                  <a:lnTo>
                    <a:pt x="139" y="172"/>
                  </a:lnTo>
                  <a:lnTo>
                    <a:pt x="136" y="172"/>
                  </a:lnTo>
                  <a:lnTo>
                    <a:pt x="133" y="175"/>
                  </a:lnTo>
                  <a:lnTo>
                    <a:pt x="133" y="181"/>
                  </a:lnTo>
                  <a:lnTo>
                    <a:pt x="133" y="181"/>
                  </a:lnTo>
                  <a:lnTo>
                    <a:pt x="127" y="181"/>
                  </a:lnTo>
                  <a:lnTo>
                    <a:pt x="124" y="184"/>
                  </a:lnTo>
                  <a:lnTo>
                    <a:pt x="115" y="181"/>
                  </a:lnTo>
                  <a:lnTo>
                    <a:pt x="112" y="187"/>
                  </a:lnTo>
                  <a:lnTo>
                    <a:pt x="115" y="194"/>
                  </a:lnTo>
                  <a:lnTo>
                    <a:pt x="112" y="197"/>
                  </a:lnTo>
                  <a:lnTo>
                    <a:pt x="112" y="203"/>
                  </a:lnTo>
                  <a:lnTo>
                    <a:pt x="112" y="206"/>
                  </a:lnTo>
                  <a:lnTo>
                    <a:pt x="109" y="209"/>
                  </a:lnTo>
                  <a:lnTo>
                    <a:pt x="103" y="209"/>
                  </a:lnTo>
                  <a:lnTo>
                    <a:pt x="106" y="212"/>
                  </a:lnTo>
                  <a:lnTo>
                    <a:pt x="106" y="212"/>
                  </a:lnTo>
                  <a:lnTo>
                    <a:pt x="112" y="218"/>
                  </a:lnTo>
                  <a:lnTo>
                    <a:pt x="112" y="221"/>
                  </a:lnTo>
                  <a:lnTo>
                    <a:pt x="115" y="224"/>
                  </a:lnTo>
                  <a:lnTo>
                    <a:pt x="118" y="227"/>
                  </a:lnTo>
                  <a:lnTo>
                    <a:pt x="124" y="236"/>
                  </a:lnTo>
                  <a:lnTo>
                    <a:pt x="127" y="239"/>
                  </a:lnTo>
                  <a:lnTo>
                    <a:pt x="130" y="242"/>
                  </a:lnTo>
                  <a:lnTo>
                    <a:pt x="130" y="248"/>
                  </a:lnTo>
                  <a:lnTo>
                    <a:pt x="133" y="248"/>
                  </a:lnTo>
                  <a:lnTo>
                    <a:pt x="133" y="254"/>
                  </a:lnTo>
                  <a:lnTo>
                    <a:pt x="130" y="254"/>
                  </a:lnTo>
                  <a:lnTo>
                    <a:pt x="130" y="257"/>
                  </a:lnTo>
                  <a:lnTo>
                    <a:pt x="130" y="266"/>
                  </a:lnTo>
                  <a:lnTo>
                    <a:pt x="130" y="269"/>
                  </a:lnTo>
                  <a:lnTo>
                    <a:pt x="127" y="272"/>
                  </a:lnTo>
                  <a:lnTo>
                    <a:pt x="130" y="278"/>
                  </a:lnTo>
                  <a:lnTo>
                    <a:pt x="130" y="284"/>
                  </a:lnTo>
                  <a:lnTo>
                    <a:pt x="133" y="290"/>
                  </a:lnTo>
                  <a:lnTo>
                    <a:pt x="139" y="293"/>
                  </a:lnTo>
                  <a:lnTo>
                    <a:pt x="145" y="299"/>
                  </a:lnTo>
                  <a:lnTo>
                    <a:pt x="148" y="305"/>
                  </a:lnTo>
                  <a:lnTo>
                    <a:pt x="145" y="308"/>
                  </a:lnTo>
                  <a:lnTo>
                    <a:pt x="148" y="314"/>
                  </a:lnTo>
                  <a:lnTo>
                    <a:pt x="148" y="317"/>
                  </a:lnTo>
                  <a:lnTo>
                    <a:pt x="148" y="320"/>
                  </a:lnTo>
                  <a:lnTo>
                    <a:pt x="151" y="326"/>
                  </a:lnTo>
                  <a:lnTo>
                    <a:pt x="151" y="330"/>
                  </a:lnTo>
                  <a:lnTo>
                    <a:pt x="151" y="336"/>
                  </a:lnTo>
                  <a:lnTo>
                    <a:pt x="154" y="339"/>
                  </a:lnTo>
                  <a:lnTo>
                    <a:pt x="154" y="345"/>
                  </a:lnTo>
                  <a:lnTo>
                    <a:pt x="151" y="348"/>
                  </a:lnTo>
                  <a:lnTo>
                    <a:pt x="148" y="357"/>
                  </a:lnTo>
                  <a:lnTo>
                    <a:pt x="142" y="360"/>
                  </a:lnTo>
                  <a:lnTo>
                    <a:pt x="142" y="366"/>
                  </a:lnTo>
                  <a:lnTo>
                    <a:pt x="139" y="369"/>
                  </a:lnTo>
                  <a:lnTo>
                    <a:pt x="139" y="372"/>
                  </a:lnTo>
                  <a:lnTo>
                    <a:pt x="139" y="372"/>
                  </a:lnTo>
                  <a:lnTo>
                    <a:pt x="139" y="375"/>
                  </a:lnTo>
                  <a:lnTo>
                    <a:pt x="136" y="381"/>
                  </a:lnTo>
                  <a:lnTo>
                    <a:pt x="136" y="375"/>
                  </a:lnTo>
                  <a:lnTo>
                    <a:pt x="136" y="369"/>
                  </a:lnTo>
                  <a:lnTo>
                    <a:pt x="133" y="366"/>
                  </a:lnTo>
                  <a:lnTo>
                    <a:pt x="133" y="366"/>
                  </a:lnTo>
                  <a:lnTo>
                    <a:pt x="136" y="366"/>
                  </a:lnTo>
                  <a:lnTo>
                    <a:pt x="136" y="366"/>
                  </a:lnTo>
                  <a:lnTo>
                    <a:pt x="139" y="360"/>
                  </a:lnTo>
                  <a:lnTo>
                    <a:pt x="139" y="357"/>
                  </a:lnTo>
                  <a:lnTo>
                    <a:pt x="139" y="357"/>
                  </a:lnTo>
                  <a:lnTo>
                    <a:pt x="139" y="351"/>
                  </a:lnTo>
                  <a:lnTo>
                    <a:pt x="139" y="351"/>
                  </a:lnTo>
                  <a:lnTo>
                    <a:pt x="139" y="348"/>
                  </a:lnTo>
                  <a:lnTo>
                    <a:pt x="139" y="345"/>
                  </a:lnTo>
                  <a:lnTo>
                    <a:pt x="142" y="342"/>
                  </a:lnTo>
                  <a:lnTo>
                    <a:pt x="139" y="339"/>
                  </a:lnTo>
                  <a:lnTo>
                    <a:pt x="136" y="336"/>
                  </a:lnTo>
                  <a:lnTo>
                    <a:pt x="136" y="330"/>
                  </a:lnTo>
                  <a:lnTo>
                    <a:pt x="139" y="330"/>
                  </a:lnTo>
                  <a:lnTo>
                    <a:pt x="136" y="326"/>
                  </a:lnTo>
                  <a:lnTo>
                    <a:pt x="136" y="323"/>
                  </a:lnTo>
                  <a:lnTo>
                    <a:pt x="133" y="311"/>
                  </a:lnTo>
                  <a:lnTo>
                    <a:pt x="130" y="311"/>
                  </a:lnTo>
                  <a:lnTo>
                    <a:pt x="130" y="305"/>
                  </a:lnTo>
                  <a:lnTo>
                    <a:pt x="127" y="302"/>
                  </a:lnTo>
                  <a:lnTo>
                    <a:pt x="127" y="308"/>
                  </a:lnTo>
                  <a:lnTo>
                    <a:pt x="127" y="308"/>
                  </a:lnTo>
                  <a:lnTo>
                    <a:pt x="127" y="305"/>
                  </a:lnTo>
                  <a:lnTo>
                    <a:pt x="124" y="302"/>
                  </a:lnTo>
                  <a:lnTo>
                    <a:pt x="124" y="293"/>
                  </a:lnTo>
                  <a:lnTo>
                    <a:pt x="121" y="290"/>
                  </a:lnTo>
                  <a:lnTo>
                    <a:pt x="121" y="287"/>
                  </a:lnTo>
                  <a:lnTo>
                    <a:pt x="124" y="284"/>
                  </a:lnTo>
                  <a:lnTo>
                    <a:pt x="118" y="281"/>
                  </a:lnTo>
                  <a:lnTo>
                    <a:pt x="118" y="275"/>
                  </a:lnTo>
                  <a:lnTo>
                    <a:pt x="118" y="275"/>
                  </a:lnTo>
                  <a:lnTo>
                    <a:pt x="115" y="260"/>
                  </a:lnTo>
                  <a:lnTo>
                    <a:pt x="112" y="260"/>
                  </a:lnTo>
                  <a:lnTo>
                    <a:pt x="112" y="257"/>
                  </a:lnTo>
                  <a:lnTo>
                    <a:pt x="112" y="257"/>
                  </a:lnTo>
                  <a:lnTo>
                    <a:pt x="112" y="254"/>
                  </a:lnTo>
                  <a:lnTo>
                    <a:pt x="112" y="248"/>
                  </a:lnTo>
                  <a:lnTo>
                    <a:pt x="112" y="248"/>
                  </a:lnTo>
                  <a:lnTo>
                    <a:pt x="112" y="245"/>
                  </a:lnTo>
                  <a:lnTo>
                    <a:pt x="112" y="248"/>
                  </a:lnTo>
                  <a:lnTo>
                    <a:pt x="109" y="248"/>
                  </a:lnTo>
                  <a:lnTo>
                    <a:pt x="106" y="248"/>
                  </a:lnTo>
                  <a:lnTo>
                    <a:pt x="103" y="245"/>
                  </a:lnTo>
                  <a:lnTo>
                    <a:pt x="103" y="242"/>
                  </a:lnTo>
                  <a:lnTo>
                    <a:pt x="100" y="233"/>
                  </a:lnTo>
                  <a:lnTo>
                    <a:pt x="97" y="233"/>
                  </a:lnTo>
                  <a:lnTo>
                    <a:pt x="97" y="233"/>
                  </a:lnTo>
                  <a:lnTo>
                    <a:pt x="97" y="230"/>
                  </a:lnTo>
                  <a:lnTo>
                    <a:pt x="94" y="227"/>
                  </a:lnTo>
                  <a:lnTo>
                    <a:pt x="94" y="230"/>
                  </a:lnTo>
                  <a:lnTo>
                    <a:pt x="94" y="233"/>
                  </a:lnTo>
                  <a:lnTo>
                    <a:pt x="94" y="233"/>
                  </a:lnTo>
                  <a:lnTo>
                    <a:pt x="97" y="236"/>
                  </a:lnTo>
                  <a:lnTo>
                    <a:pt x="97" y="239"/>
                  </a:lnTo>
                  <a:lnTo>
                    <a:pt x="94" y="242"/>
                  </a:lnTo>
                  <a:lnTo>
                    <a:pt x="94" y="245"/>
                  </a:lnTo>
                  <a:lnTo>
                    <a:pt x="91" y="248"/>
                  </a:lnTo>
                  <a:lnTo>
                    <a:pt x="88" y="248"/>
                  </a:lnTo>
                  <a:lnTo>
                    <a:pt x="85" y="245"/>
                  </a:lnTo>
                  <a:lnTo>
                    <a:pt x="82" y="245"/>
                  </a:lnTo>
                  <a:lnTo>
                    <a:pt x="85" y="248"/>
                  </a:lnTo>
                  <a:lnTo>
                    <a:pt x="85" y="248"/>
                  </a:lnTo>
                  <a:lnTo>
                    <a:pt x="88" y="248"/>
                  </a:lnTo>
                  <a:lnTo>
                    <a:pt x="82" y="251"/>
                  </a:lnTo>
                  <a:lnTo>
                    <a:pt x="82" y="251"/>
                  </a:lnTo>
                  <a:lnTo>
                    <a:pt x="79" y="251"/>
                  </a:lnTo>
                  <a:lnTo>
                    <a:pt x="79" y="254"/>
                  </a:lnTo>
                  <a:lnTo>
                    <a:pt x="70" y="260"/>
                  </a:lnTo>
                  <a:lnTo>
                    <a:pt x="67" y="260"/>
                  </a:lnTo>
                  <a:lnTo>
                    <a:pt x="67" y="260"/>
                  </a:lnTo>
                  <a:lnTo>
                    <a:pt x="64" y="260"/>
                  </a:lnTo>
                  <a:lnTo>
                    <a:pt x="64" y="257"/>
                  </a:lnTo>
                  <a:lnTo>
                    <a:pt x="64" y="260"/>
                  </a:lnTo>
                  <a:lnTo>
                    <a:pt x="61" y="260"/>
                  </a:lnTo>
                  <a:lnTo>
                    <a:pt x="58" y="257"/>
                  </a:lnTo>
                  <a:lnTo>
                    <a:pt x="55" y="260"/>
                  </a:lnTo>
                  <a:lnTo>
                    <a:pt x="55" y="263"/>
                  </a:lnTo>
                  <a:lnTo>
                    <a:pt x="52" y="263"/>
                  </a:lnTo>
                  <a:lnTo>
                    <a:pt x="52" y="257"/>
                  </a:lnTo>
                  <a:lnTo>
                    <a:pt x="58" y="254"/>
                  </a:lnTo>
                  <a:lnTo>
                    <a:pt x="58" y="248"/>
                  </a:lnTo>
                  <a:lnTo>
                    <a:pt x="55" y="254"/>
                  </a:lnTo>
                  <a:lnTo>
                    <a:pt x="52" y="257"/>
                  </a:lnTo>
                  <a:lnTo>
                    <a:pt x="49" y="260"/>
                  </a:lnTo>
                  <a:lnTo>
                    <a:pt x="46" y="260"/>
                  </a:lnTo>
                  <a:lnTo>
                    <a:pt x="49" y="257"/>
                  </a:lnTo>
                  <a:lnTo>
                    <a:pt x="46" y="254"/>
                  </a:lnTo>
                  <a:lnTo>
                    <a:pt x="49" y="236"/>
                  </a:lnTo>
                  <a:lnTo>
                    <a:pt x="55" y="233"/>
                  </a:lnTo>
                  <a:lnTo>
                    <a:pt x="52" y="230"/>
                  </a:lnTo>
                  <a:lnTo>
                    <a:pt x="49" y="224"/>
                  </a:lnTo>
                  <a:lnTo>
                    <a:pt x="49" y="215"/>
                  </a:lnTo>
                  <a:lnTo>
                    <a:pt x="46" y="215"/>
                  </a:lnTo>
                  <a:lnTo>
                    <a:pt x="46" y="212"/>
                  </a:lnTo>
                  <a:lnTo>
                    <a:pt x="46" y="212"/>
                  </a:lnTo>
                  <a:lnTo>
                    <a:pt x="43" y="209"/>
                  </a:lnTo>
                  <a:lnTo>
                    <a:pt x="43" y="203"/>
                  </a:lnTo>
                  <a:lnTo>
                    <a:pt x="40" y="200"/>
                  </a:lnTo>
                  <a:lnTo>
                    <a:pt x="40" y="197"/>
                  </a:lnTo>
                  <a:lnTo>
                    <a:pt x="40" y="194"/>
                  </a:lnTo>
                  <a:lnTo>
                    <a:pt x="34" y="191"/>
                  </a:lnTo>
                  <a:lnTo>
                    <a:pt x="37" y="194"/>
                  </a:lnTo>
                  <a:lnTo>
                    <a:pt x="37" y="203"/>
                  </a:lnTo>
                  <a:lnTo>
                    <a:pt x="31" y="200"/>
                  </a:lnTo>
                  <a:lnTo>
                    <a:pt x="27" y="197"/>
                  </a:lnTo>
                  <a:lnTo>
                    <a:pt x="24" y="194"/>
                  </a:lnTo>
                  <a:lnTo>
                    <a:pt x="21" y="191"/>
                  </a:lnTo>
                  <a:lnTo>
                    <a:pt x="21" y="187"/>
                  </a:lnTo>
                  <a:lnTo>
                    <a:pt x="24" y="187"/>
                  </a:lnTo>
                  <a:lnTo>
                    <a:pt x="27" y="191"/>
                  </a:lnTo>
                  <a:lnTo>
                    <a:pt x="31" y="194"/>
                  </a:lnTo>
                  <a:lnTo>
                    <a:pt x="31" y="191"/>
                  </a:lnTo>
                  <a:lnTo>
                    <a:pt x="31" y="191"/>
                  </a:lnTo>
                  <a:lnTo>
                    <a:pt x="27" y="187"/>
                  </a:lnTo>
                  <a:lnTo>
                    <a:pt x="31" y="187"/>
                  </a:lnTo>
                  <a:lnTo>
                    <a:pt x="31" y="187"/>
                  </a:lnTo>
                  <a:lnTo>
                    <a:pt x="34" y="187"/>
                  </a:lnTo>
                  <a:lnTo>
                    <a:pt x="34" y="184"/>
                  </a:lnTo>
                  <a:lnTo>
                    <a:pt x="31" y="178"/>
                  </a:lnTo>
                  <a:lnTo>
                    <a:pt x="24" y="178"/>
                  </a:lnTo>
                  <a:lnTo>
                    <a:pt x="21" y="175"/>
                  </a:lnTo>
                  <a:lnTo>
                    <a:pt x="18" y="175"/>
                  </a:lnTo>
                  <a:lnTo>
                    <a:pt x="18" y="172"/>
                  </a:lnTo>
                  <a:lnTo>
                    <a:pt x="18" y="175"/>
                  </a:lnTo>
                  <a:lnTo>
                    <a:pt x="15" y="175"/>
                  </a:lnTo>
                  <a:lnTo>
                    <a:pt x="15" y="172"/>
                  </a:lnTo>
                  <a:lnTo>
                    <a:pt x="18" y="169"/>
                  </a:lnTo>
                  <a:lnTo>
                    <a:pt x="12" y="169"/>
                  </a:lnTo>
                  <a:lnTo>
                    <a:pt x="9" y="169"/>
                  </a:lnTo>
                  <a:lnTo>
                    <a:pt x="9" y="169"/>
                  </a:lnTo>
                  <a:lnTo>
                    <a:pt x="12" y="172"/>
                  </a:lnTo>
                  <a:lnTo>
                    <a:pt x="3" y="166"/>
                  </a:lnTo>
                  <a:lnTo>
                    <a:pt x="3" y="160"/>
                  </a:lnTo>
                  <a:lnTo>
                    <a:pt x="0" y="157"/>
                  </a:lnTo>
                  <a:lnTo>
                    <a:pt x="0" y="157"/>
                  </a:lnTo>
                  <a:lnTo>
                    <a:pt x="0" y="154"/>
                  </a:lnTo>
                  <a:lnTo>
                    <a:pt x="0" y="151"/>
                  </a:lnTo>
                  <a:lnTo>
                    <a:pt x="3" y="148"/>
                  </a:lnTo>
                  <a:lnTo>
                    <a:pt x="6" y="148"/>
                  </a:lnTo>
                  <a:lnTo>
                    <a:pt x="9" y="145"/>
                  </a:lnTo>
                  <a:lnTo>
                    <a:pt x="9" y="136"/>
                  </a:lnTo>
                  <a:lnTo>
                    <a:pt x="9" y="133"/>
                  </a:lnTo>
                  <a:lnTo>
                    <a:pt x="12" y="133"/>
                  </a:lnTo>
                  <a:lnTo>
                    <a:pt x="12" y="133"/>
                  </a:lnTo>
                  <a:lnTo>
                    <a:pt x="15" y="127"/>
                  </a:lnTo>
                  <a:lnTo>
                    <a:pt x="15" y="124"/>
                  </a:lnTo>
                  <a:lnTo>
                    <a:pt x="15" y="118"/>
                  </a:lnTo>
                  <a:lnTo>
                    <a:pt x="15" y="115"/>
                  </a:lnTo>
                  <a:lnTo>
                    <a:pt x="18" y="115"/>
                  </a:lnTo>
                  <a:lnTo>
                    <a:pt x="18" y="106"/>
                  </a:lnTo>
                  <a:lnTo>
                    <a:pt x="18" y="103"/>
                  </a:lnTo>
                  <a:lnTo>
                    <a:pt x="15" y="94"/>
                  </a:lnTo>
                  <a:lnTo>
                    <a:pt x="21" y="94"/>
                  </a:lnTo>
                  <a:lnTo>
                    <a:pt x="24" y="94"/>
                  </a:lnTo>
                  <a:lnTo>
                    <a:pt x="27" y="94"/>
                  </a:lnTo>
                  <a:lnTo>
                    <a:pt x="31" y="88"/>
                  </a:lnTo>
                  <a:lnTo>
                    <a:pt x="34" y="79"/>
                  </a:lnTo>
                  <a:lnTo>
                    <a:pt x="37" y="70"/>
                  </a:lnTo>
                  <a:lnTo>
                    <a:pt x="34" y="67"/>
                  </a:lnTo>
                  <a:lnTo>
                    <a:pt x="34" y="64"/>
                  </a:lnTo>
                  <a:lnTo>
                    <a:pt x="40" y="55"/>
                  </a:lnTo>
                  <a:lnTo>
                    <a:pt x="40" y="49"/>
                  </a:lnTo>
                  <a:lnTo>
                    <a:pt x="40" y="45"/>
                  </a:lnTo>
                  <a:lnTo>
                    <a:pt x="40" y="42"/>
                  </a:lnTo>
                  <a:lnTo>
                    <a:pt x="46" y="30"/>
                  </a:lnTo>
                  <a:lnTo>
                    <a:pt x="52" y="30"/>
                  </a:lnTo>
                  <a:lnTo>
                    <a:pt x="55" y="24"/>
                  </a:lnTo>
                  <a:lnTo>
                    <a:pt x="58" y="18"/>
                  </a:lnTo>
                  <a:lnTo>
                    <a:pt x="64" y="18"/>
                  </a:lnTo>
                  <a:lnTo>
                    <a:pt x="67" y="15"/>
                  </a:lnTo>
                  <a:lnTo>
                    <a:pt x="73" y="15"/>
                  </a:lnTo>
                  <a:lnTo>
                    <a:pt x="76" y="18"/>
                  </a:lnTo>
                  <a:lnTo>
                    <a:pt x="73" y="15"/>
                  </a:lnTo>
                  <a:lnTo>
                    <a:pt x="73" y="9"/>
                  </a:lnTo>
                  <a:lnTo>
                    <a:pt x="79" y="6"/>
                  </a:lnTo>
                  <a:lnTo>
                    <a:pt x="76" y="3"/>
                  </a:lnTo>
                  <a:lnTo>
                    <a:pt x="76" y="3"/>
                  </a:lnTo>
                  <a:lnTo>
                    <a:pt x="76" y="3"/>
                  </a:lnTo>
                  <a:close/>
                  <a:moveTo>
                    <a:pt x="24" y="203"/>
                  </a:moveTo>
                  <a:lnTo>
                    <a:pt x="27" y="206"/>
                  </a:lnTo>
                  <a:lnTo>
                    <a:pt x="31" y="209"/>
                  </a:lnTo>
                  <a:lnTo>
                    <a:pt x="31" y="206"/>
                  </a:lnTo>
                  <a:lnTo>
                    <a:pt x="27" y="203"/>
                  </a:lnTo>
                  <a:lnTo>
                    <a:pt x="24" y="203"/>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92" name="Freeform 1591"/>
            <p:cNvSpPr>
              <a:spLocks noEditPoints="1"/>
            </p:cNvSpPr>
            <p:nvPr/>
          </p:nvSpPr>
          <p:spPr bwMode="auto">
            <a:xfrm>
              <a:off x="7942263" y="4541838"/>
              <a:ext cx="66675" cy="119063"/>
            </a:xfrm>
            <a:custGeom>
              <a:avLst/>
              <a:gdLst>
                <a:gd name="T0" fmla="*/ 0 w 42"/>
                <a:gd name="T1" fmla="*/ 33 h 75"/>
                <a:gd name="T2" fmla="*/ 3 w 42"/>
                <a:gd name="T3" fmla="*/ 27 h 75"/>
                <a:gd name="T4" fmla="*/ 0 w 42"/>
                <a:gd name="T5" fmla="*/ 30 h 75"/>
                <a:gd name="T6" fmla="*/ 0 w 42"/>
                <a:gd name="T7" fmla="*/ 36 h 75"/>
                <a:gd name="T8" fmla="*/ 6 w 42"/>
                <a:gd name="T9" fmla="*/ 6 h 75"/>
                <a:gd name="T10" fmla="*/ 3 w 42"/>
                <a:gd name="T11" fmla="*/ 0 h 75"/>
                <a:gd name="T12" fmla="*/ 9 w 42"/>
                <a:gd name="T13" fmla="*/ 0 h 75"/>
                <a:gd name="T14" fmla="*/ 6 w 42"/>
                <a:gd name="T15" fmla="*/ 3 h 75"/>
                <a:gd name="T16" fmla="*/ 6 w 42"/>
                <a:gd name="T17" fmla="*/ 6 h 75"/>
                <a:gd name="T18" fmla="*/ 15 w 42"/>
                <a:gd name="T19" fmla="*/ 0 h 75"/>
                <a:gd name="T20" fmla="*/ 18 w 42"/>
                <a:gd name="T21" fmla="*/ 6 h 75"/>
                <a:gd name="T22" fmla="*/ 18 w 42"/>
                <a:gd name="T23" fmla="*/ 6 h 75"/>
                <a:gd name="T24" fmla="*/ 15 w 42"/>
                <a:gd name="T25" fmla="*/ 6 h 75"/>
                <a:gd name="T26" fmla="*/ 9 w 42"/>
                <a:gd name="T27" fmla="*/ 3 h 75"/>
                <a:gd name="T28" fmla="*/ 12 w 42"/>
                <a:gd name="T29" fmla="*/ 3 h 75"/>
                <a:gd name="T30" fmla="*/ 12 w 42"/>
                <a:gd name="T31" fmla="*/ 0 h 75"/>
                <a:gd name="T32" fmla="*/ 9 w 42"/>
                <a:gd name="T33" fmla="*/ 6 h 75"/>
                <a:gd name="T34" fmla="*/ 9 w 42"/>
                <a:gd name="T35" fmla="*/ 9 h 75"/>
                <a:gd name="T36" fmla="*/ 9 w 42"/>
                <a:gd name="T37" fmla="*/ 12 h 75"/>
                <a:gd name="T38" fmla="*/ 6 w 42"/>
                <a:gd name="T39" fmla="*/ 18 h 75"/>
                <a:gd name="T40" fmla="*/ 3 w 42"/>
                <a:gd name="T41" fmla="*/ 15 h 75"/>
                <a:gd name="T42" fmla="*/ 0 w 42"/>
                <a:gd name="T43" fmla="*/ 15 h 75"/>
                <a:gd name="T44" fmla="*/ 3 w 42"/>
                <a:gd name="T45" fmla="*/ 18 h 75"/>
                <a:gd name="T46" fmla="*/ 3 w 42"/>
                <a:gd name="T47" fmla="*/ 21 h 75"/>
                <a:gd name="T48" fmla="*/ 3 w 42"/>
                <a:gd name="T49" fmla="*/ 30 h 75"/>
                <a:gd name="T50" fmla="*/ 3 w 42"/>
                <a:gd name="T51" fmla="*/ 39 h 75"/>
                <a:gd name="T52" fmla="*/ 3 w 42"/>
                <a:gd name="T53" fmla="*/ 48 h 75"/>
                <a:gd name="T54" fmla="*/ 6 w 42"/>
                <a:gd name="T55" fmla="*/ 60 h 75"/>
                <a:gd name="T56" fmla="*/ 12 w 42"/>
                <a:gd name="T57" fmla="*/ 75 h 75"/>
                <a:gd name="T58" fmla="*/ 18 w 42"/>
                <a:gd name="T59" fmla="*/ 75 h 75"/>
                <a:gd name="T60" fmla="*/ 30 w 42"/>
                <a:gd name="T61" fmla="*/ 72 h 75"/>
                <a:gd name="T62" fmla="*/ 39 w 42"/>
                <a:gd name="T63" fmla="*/ 60 h 75"/>
                <a:gd name="T64" fmla="*/ 42 w 42"/>
                <a:gd name="T65" fmla="*/ 54 h 75"/>
                <a:gd name="T66" fmla="*/ 42 w 42"/>
                <a:gd name="T67" fmla="*/ 48 h 75"/>
                <a:gd name="T68" fmla="*/ 42 w 42"/>
                <a:gd name="T69" fmla="*/ 42 h 75"/>
                <a:gd name="T70" fmla="*/ 36 w 42"/>
                <a:gd name="T71" fmla="*/ 33 h 75"/>
                <a:gd name="T72" fmla="*/ 30 w 42"/>
                <a:gd name="T73" fmla="*/ 27 h 75"/>
                <a:gd name="T74" fmla="*/ 27 w 42"/>
                <a:gd name="T75" fmla="*/ 27 h 75"/>
                <a:gd name="T76" fmla="*/ 30 w 42"/>
                <a:gd name="T77" fmla="*/ 21 h 75"/>
                <a:gd name="T78" fmla="*/ 24 w 42"/>
                <a:gd name="T79" fmla="*/ 18 h 75"/>
                <a:gd name="T80" fmla="*/ 21 w 42"/>
                <a:gd name="T81" fmla="*/ 15 h 75"/>
                <a:gd name="T82" fmla="*/ 21 w 42"/>
                <a:gd name="T83" fmla="*/ 9 h 75"/>
                <a:gd name="T84" fmla="*/ 15 w 42"/>
                <a:gd name="T85" fmla="*/ 9 h 75"/>
                <a:gd name="T86" fmla="*/ 12 w 42"/>
                <a:gd name="T87" fmla="*/ 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 h="75">
                  <a:moveTo>
                    <a:pt x="0" y="36"/>
                  </a:moveTo>
                  <a:lnTo>
                    <a:pt x="0" y="33"/>
                  </a:lnTo>
                  <a:lnTo>
                    <a:pt x="0" y="30"/>
                  </a:lnTo>
                  <a:lnTo>
                    <a:pt x="3" y="27"/>
                  </a:lnTo>
                  <a:lnTo>
                    <a:pt x="3" y="30"/>
                  </a:lnTo>
                  <a:lnTo>
                    <a:pt x="0" y="30"/>
                  </a:lnTo>
                  <a:lnTo>
                    <a:pt x="3" y="33"/>
                  </a:lnTo>
                  <a:lnTo>
                    <a:pt x="0" y="36"/>
                  </a:lnTo>
                  <a:lnTo>
                    <a:pt x="0" y="36"/>
                  </a:lnTo>
                  <a:close/>
                  <a:moveTo>
                    <a:pt x="6" y="6"/>
                  </a:moveTo>
                  <a:lnTo>
                    <a:pt x="3" y="3"/>
                  </a:lnTo>
                  <a:lnTo>
                    <a:pt x="3" y="0"/>
                  </a:lnTo>
                  <a:lnTo>
                    <a:pt x="9" y="0"/>
                  </a:lnTo>
                  <a:lnTo>
                    <a:pt x="9" y="0"/>
                  </a:lnTo>
                  <a:lnTo>
                    <a:pt x="9" y="3"/>
                  </a:lnTo>
                  <a:lnTo>
                    <a:pt x="6" y="3"/>
                  </a:lnTo>
                  <a:lnTo>
                    <a:pt x="6" y="6"/>
                  </a:lnTo>
                  <a:lnTo>
                    <a:pt x="6" y="6"/>
                  </a:lnTo>
                  <a:close/>
                  <a:moveTo>
                    <a:pt x="12" y="0"/>
                  </a:moveTo>
                  <a:lnTo>
                    <a:pt x="15" y="0"/>
                  </a:lnTo>
                  <a:lnTo>
                    <a:pt x="15" y="3"/>
                  </a:lnTo>
                  <a:lnTo>
                    <a:pt x="18" y="6"/>
                  </a:lnTo>
                  <a:lnTo>
                    <a:pt x="21" y="9"/>
                  </a:lnTo>
                  <a:lnTo>
                    <a:pt x="18" y="6"/>
                  </a:lnTo>
                  <a:lnTo>
                    <a:pt x="15" y="6"/>
                  </a:lnTo>
                  <a:lnTo>
                    <a:pt x="15" y="6"/>
                  </a:lnTo>
                  <a:lnTo>
                    <a:pt x="9" y="3"/>
                  </a:lnTo>
                  <a:lnTo>
                    <a:pt x="9" y="3"/>
                  </a:lnTo>
                  <a:lnTo>
                    <a:pt x="12" y="3"/>
                  </a:lnTo>
                  <a:lnTo>
                    <a:pt x="12" y="3"/>
                  </a:lnTo>
                  <a:lnTo>
                    <a:pt x="12" y="0"/>
                  </a:lnTo>
                  <a:lnTo>
                    <a:pt x="12" y="0"/>
                  </a:lnTo>
                  <a:close/>
                  <a:moveTo>
                    <a:pt x="9" y="6"/>
                  </a:moveTo>
                  <a:lnTo>
                    <a:pt x="9" y="6"/>
                  </a:lnTo>
                  <a:lnTo>
                    <a:pt x="9" y="9"/>
                  </a:lnTo>
                  <a:lnTo>
                    <a:pt x="9" y="9"/>
                  </a:lnTo>
                  <a:lnTo>
                    <a:pt x="9" y="9"/>
                  </a:lnTo>
                  <a:lnTo>
                    <a:pt x="9" y="12"/>
                  </a:lnTo>
                  <a:lnTo>
                    <a:pt x="9" y="12"/>
                  </a:lnTo>
                  <a:lnTo>
                    <a:pt x="6" y="18"/>
                  </a:lnTo>
                  <a:lnTo>
                    <a:pt x="6" y="15"/>
                  </a:lnTo>
                  <a:lnTo>
                    <a:pt x="3" y="15"/>
                  </a:lnTo>
                  <a:lnTo>
                    <a:pt x="0" y="15"/>
                  </a:lnTo>
                  <a:lnTo>
                    <a:pt x="0" y="15"/>
                  </a:lnTo>
                  <a:lnTo>
                    <a:pt x="3" y="15"/>
                  </a:lnTo>
                  <a:lnTo>
                    <a:pt x="3" y="18"/>
                  </a:lnTo>
                  <a:lnTo>
                    <a:pt x="3" y="18"/>
                  </a:lnTo>
                  <a:lnTo>
                    <a:pt x="3" y="21"/>
                  </a:lnTo>
                  <a:lnTo>
                    <a:pt x="3" y="27"/>
                  </a:lnTo>
                  <a:lnTo>
                    <a:pt x="3" y="30"/>
                  </a:lnTo>
                  <a:lnTo>
                    <a:pt x="3" y="39"/>
                  </a:lnTo>
                  <a:lnTo>
                    <a:pt x="3" y="39"/>
                  </a:lnTo>
                  <a:lnTo>
                    <a:pt x="0" y="42"/>
                  </a:lnTo>
                  <a:lnTo>
                    <a:pt x="3" y="48"/>
                  </a:lnTo>
                  <a:lnTo>
                    <a:pt x="3" y="51"/>
                  </a:lnTo>
                  <a:lnTo>
                    <a:pt x="6" y="60"/>
                  </a:lnTo>
                  <a:lnTo>
                    <a:pt x="9" y="69"/>
                  </a:lnTo>
                  <a:lnTo>
                    <a:pt x="12" y="75"/>
                  </a:lnTo>
                  <a:lnTo>
                    <a:pt x="15" y="75"/>
                  </a:lnTo>
                  <a:lnTo>
                    <a:pt x="18" y="75"/>
                  </a:lnTo>
                  <a:lnTo>
                    <a:pt x="24" y="75"/>
                  </a:lnTo>
                  <a:lnTo>
                    <a:pt x="30" y="72"/>
                  </a:lnTo>
                  <a:lnTo>
                    <a:pt x="36" y="66"/>
                  </a:lnTo>
                  <a:lnTo>
                    <a:pt x="39" y="60"/>
                  </a:lnTo>
                  <a:lnTo>
                    <a:pt x="42" y="57"/>
                  </a:lnTo>
                  <a:lnTo>
                    <a:pt x="42" y="54"/>
                  </a:lnTo>
                  <a:lnTo>
                    <a:pt x="42" y="54"/>
                  </a:lnTo>
                  <a:lnTo>
                    <a:pt x="42" y="48"/>
                  </a:lnTo>
                  <a:lnTo>
                    <a:pt x="39" y="45"/>
                  </a:lnTo>
                  <a:lnTo>
                    <a:pt x="42" y="42"/>
                  </a:lnTo>
                  <a:lnTo>
                    <a:pt x="39" y="42"/>
                  </a:lnTo>
                  <a:lnTo>
                    <a:pt x="36" y="33"/>
                  </a:lnTo>
                  <a:lnTo>
                    <a:pt x="33" y="27"/>
                  </a:lnTo>
                  <a:lnTo>
                    <a:pt x="30" y="27"/>
                  </a:lnTo>
                  <a:lnTo>
                    <a:pt x="30" y="27"/>
                  </a:lnTo>
                  <a:lnTo>
                    <a:pt x="27" y="27"/>
                  </a:lnTo>
                  <a:lnTo>
                    <a:pt x="30" y="24"/>
                  </a:lnTo>
                  <a:lnTo>
                    <a:pt x="30" y="21"/>
                  </a:lnTo>
                  <a:lnTo>
                    <a:pt x="27" y="21"/>
                  </a:lnTo>
                  <a:lnTo>
                    <a:pt x="24" y="18"/>
                  </a:lnTo>
                  <a:lnTo>
                    <a:pt x="24" y="18"/>
                  </a:lnTo>
                  <a:lnTo>
                    <a:pt x="21" y="15"/>
                  </a:lnTo>
                  <a:lnTo>
                    <a:pt x="21" y="12"/>
                  </a:lnTo>
                  <a:lnTo>
                    <a:pt x="21" y="9"/>
                  </a:lnTo>
                  <a:lnTo>
                    <a:pt x="15" y="9"/>
                  </a:lnTo>
                  <a:lnTo>
                    <a:pt x="15" y="9"/>
                  </a:lnTo>
                  <a:lnTo>
                    <a:pt x="12" y="9"/>
                  </a:lnTo>
                  <a:lnTo>
                    <a:pt x="12" y="6"/>
                  </a:lnTo>
                  <a:lnTo>
                    <a:pt x="9" y="6"/>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93" name="Freeform 1592"/>
            <p:cNvSpPr>
              <a:spLocks noEditPoints="1"/>
            </p:cNvSpPr>
            <p:nvPr/>
          </p:nvSpPr>
          <p:spPr bwMode="auto">
            <a:xfrm>
              <a:off x="7569201" y="3768726"/>
              <a:ext cx="847725" cy="825500"/>
            </a:xfrm>
            <a:custGeom>
              <a:avLst/>
              <a:gdLst>
                <a:gd name="T0" fmla="*/ 181 w 534"/>
                <a:gd name="T1" fmla="*/ 46 h 520"/>
                <a:gd name="T2" fmla="*/ 211 w 534"/>
                <a:gd name="T3" fmla="*/ 61 h 520"/>
                <a:gd name="T4" fmla="*/ 217 w 534"/>
                <a:gd name="T5" fmla="*/ 100 h 520"/>
                <a:gd name="T6" fmla="*/ 277 w 534"/>
                <a:gd name="T7" fmla="*/ 124 h 520"/>
                <a:gd name="T8" fmla="*/ 347 w 534"/>
                <a:gd name="T9" fmla="*/ 142 h 520"/>
                <a:gd name="T10" fmla="*/ 374 w 534"/>
                <a:gd name="T11" fmla="*/ 115 h 520"/>
                <a:gd name="T12" fmla="*/ 404 w 534"/>
                <a:gd name="T13" fmla="*/ 139 h 520"/>
                <a:gd name="T14" fmla="*/ 428 w 534"/>
                <a:gd name="T15" fmla="*/ 118 h 520"/>
                <a:gd name="T16" fmla="*/ 455 w 534"/>
                <a:gd name="T17" fmla="*/ 97 h 520"/>
                <a:gd name="T18" fmla="*/ 495 w 534"/>
                <a:gd name="T19" fmla="*/ 85 h 520"/>
                <a:gd name="T20" fmla="*/ 516 w 534"/>
                <a:gd name="T21" fmla="*/ 85 h 520"/>
                <a:gd name="T22" fmla="*/ 531 w 534"/>
                <a:gd name="T23" fmla="*/ 106 h 520"/>
                <a:gd name="T24" fmla="*/ 507 w 534"/>
                <a:gd name="T25" fmla="*/ 133 h 520"/>
                <a:gd name="T26" fmla="*/ 486 w 534"/>
                <a:gd name="T27" fmla="*/ 191 h 520"/>
                <a:gd name="T28" fmla="*/ 470 w 534"/>
                <a:gd name="T29" fmla="*/ 227 h 520"/>
                <a:gd name="T30" fmla="*/ 461 w 534"/>
                <a:gd name="T31" fmla="*/ 236 h 520"/>
                <a:gd name="T32" fmla="*/ 446 w 534"/>
                <a:gd name="T33" fmla="*/ 203 h 520"/>
                <a:gd name="T34" fmla="*/ 434 w 534"/>
                <a:gd name="T35" fmla="*/ 209 h 520"/>
                <a:gd name="T36" fmla="*/ 440 w 534"/>
                <a:gd name="T37" fmla="*/ 194 h 520"/>
                <a:gd name="T38" fmla="*/ 437 w 534"/>
                <a:gd name="T39" fmla="*/ 170 h 520"/>
                <a:gd name="T40" fmla="*/ 398 w 534"/>
                <a:gd name="T41" fmla="*/ 158 h 520"/>
                <a:gd name="T42" fmla="*/ 386 w 534"/>
                <a:gd name="T43" fmla="*/ 148 h 520"/>
                <a:gd name="T44" fmla="*/ 374 w 534"/>
                <a:gd name="T45" fmla="*/ 145 h 520"/>
                <a:gd name="T46" fmla="*/ 380 w 534"/>
                <a:gd name="T47" fmla="*/ 170 h 520"/>
                <a:gd name="T48" fmla="*/ 386 w 534"/>
                <a:gd name="T49" fmla="*/ 212 h 520"/>
                <a:gd name="T50" fmla="*/ 392 w 534"/>
                <a:gd name="T51" fmla="*/ 248 h 520"/>
                <a:gd name="T52" fmla="*/ 377 w 534"/>
                <a:gd name="T53" fmla="*/ 242 h 520"/>
                <a:gd name="T54" fmla="*/ 374 w 534"/>
                <a:gd name="T55" fmla="*/ 242 h 520"/>
                <a:gd name="T56" fmla="*/ 353 w 534"/>
                <a:gd name="T57" fmla="*/ 269 h 520"/>
                <a:gd name="T58" fmla="*/ 329 w 534"/>
                <a:gd name="T59" fmla="*/ 284 h 520"/>
                <a:gd name="T60" fmla="*/ 292 w 534"/>
                <a:gd name="T61" fmla="*/ 330 h 520"/>
                <a:gd name="T62" fmla="*/ 259 w 534"/>
                <a:gd name="T63" fmla="*/ 363 h 520"/>
                <a:gd name="T64" fmla="*/ 238 w 534"/>
                <a:gd name="T65" fmla="*/ 399 h 520"/>
                <a:gd name="T66" fmla="*/ 235 w 534"/>
                <a:gd name="T67" fmla="*/ 478 h 520"/>
                <a:gd name="T68" fmla="*/ 229 w 534"/>
                <a:gd name="T69" fmla="*/ 502 h 520"/>
                <a:gd name="T70" fmla="*/ 205 w 534"/>
                <a:gd name="T71" fmla="*/ 517 h 520"/>
                <a:gd name="T72" fmla="*/ 163 w 534"/>
                <a:gd name="T73" fmla="*/ 469 h 520"/>
                <a:gd name="T74" fmla="*/ 138 w 534"/>
                <a:gd name="T75" fmla="*/ 423 h 520"/>
                <a:gd name="T76" fmla="*/ 117 w 534"/>
                <a:gd name="T77" fmla="*/ 378 h 520"/>
                <a:gd name="T78" fmla="*/ 99 w 534"/>
                <a:gd name="T79" fmla="*/ 321 h 520"/>
                <a:gd name="T80" fmla="*/ 87 w 534"/>
                <a:gd name="T81" fmla="*/ 278 h 520"/>
                <a:gd name="T82" fmla="*/ 84 w 534"/>
                <a:gd name="T83" fmla="*/ 248 h 520"/>
                <a:gd name="T84" fmla="*/ 84 w 534"/>
                <a:gd name="T85" fmla="*/ 233 h 520"/>
                <a:gd name="T86" fmla="*/ 69 w 534"/>
                <a:gd name="T87" fmla="*/ 263 h 520"/>
                <a:gd name="T88" fmla="*/ 12 w 534"/>
                <a:gd name="T89" fmla="*/ 236 h 520"/>
                <a:gd name="T90" fmla="*/ 27 w 534"/>
                <a:gd name="T91" fmla="*/ 236 h 520"/>
                <a:gd name="T92" fmla="*/ 30 w 534"/>
                <a:gd name="T93" fmla="*/ 227 h 520"/>
                <a:gd name="T94" fmla="*/ 0 w 534"/>
                <a:gd name="T95" fmla="*/ 209 h 520"/>
                <a:gd name="T96" fmla="*/ 42 w 534"/>
                <a:gd name="T97" fmla="*/ 191 h 520"/>
                <a:gd name="T98" fmla="*/ 39 w 534"/>
                <a:gd name="T99" fmla="*/ 164 h 520"/>
                <a:gd name="T100" fmla="*/ 12 w 534"/>
                <a:gd name="T101" fmla="*/ 139 h 520"/>
                <a:gd name="T102" fmla="*/ 45 w 534"/>
                <a:gd name="T103" fmla="*/ 118 h 520"/>
                <a:gd name="T104" fmla="*/ 87 w 534"/>
                <a:gd name="T105" fmla="*/ 67 h 520"/>
                <a:gd name="T106" fmla="*/ 105 w 534"/>
                <a:gd name="T107" fmla="*/ 25 h 520"/>
                <a:gd name="T108" fmla="*/ 157 w 534"/>
                <a:gd name="T109" fmla="*/ 6 h 520"/>
                <a:gd name="T110" fmla="*/ 386 w 534"/>
                <a:gd name="T111" fmla="*/ 245 h 520"/>
                <a:gd name="T112" fmla="*/ 380 w 534"/>
                <a:gd name="T113" fmla="*/ 251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4" h="520">
                  <a:moveTo>
                    <a:pt x="172" y="16"/>
                  </a:moveTo>
                  <a:lnTo>
                    <a:pt x="172" y="19"/>
                  </a:lnTo>
                  <a:lnTo>
                    <a:pt x="172" y="22"/>
                  </a:lnTo>
                  <a:lnTo>
                    <a:pt x="178" y="25"/>
                  </a:lnTo>
                  <a:lnTo>
                    <a:pt x="178" y="31"/>
                  </a:lnTo>
                  <a:lnTo>
                    <a:pt x="178" y="34"/>
                  </a:lnTo>
                  <a:lnTo>
                    <a:pt x="178" y="37"/>
                  </a:lnTo>
                  <a:lnTo>
                    <a:pt x="181" y="40"/>
                  </a:lnTo>
                  <a:lnTo>
                    <a:pt x="181" y="43"/>
                  </a:lnTo>
                  <a:lnTo>
                    <a:pt x="181" y="46"/>
                  </a:lnTo>
                  <a:lnTo>
                    <a:pt x="184" y="46"/>
                  </a:lnTo>
                  <a:lnTo>
                    <a:pt x="184" y="49"/>
                  </a:lnTo>
                  <a:lnTo>
                    <a:pt x="190" y="52"/>
                  </a:lnTo>
                  <a:lnTo>
                    <a:pt x="190" y="49"/>
                  </a:lnTo>
                  <a:lnTo>
                    <a:pt x="196" y="49"/>
                  </a:lnTo>
                  <a:lnTo>
                    <a:pt x="196" y="49"/>
                  </a:lnTo>
                  <a:lnTo>
                    <a:pt x="202" y="52"/>
                  </a:lnTo>
                  <a:lnTo>
                    <a:pt x="205" y="55"/>
                  </a:lnTo>
                  <a:lnTo>
                    <a:pt x="208" y="55"/>
                  </a:lnTo>
                  <a:lnTo>
                    <a:pt x="211" y="61"/>
                  </a:lnTo>
                  <a:lnTo>
                    <a:pt x="214" y="61"/>
                  </a:lnTo>
                  <a:lnTo>
                    <a:pt x="214" y="64"/>
                  </a:lnTo>
                  <a:lnTo>
                    <a:pt x="214" y="64"/>
                  </a:lnTo>
                  <a:lnTo>
                    <a:pt x="217" y="70"/>
                  </a:lnTo>
                  <a:lnTo>
                    <a:pt x="214" y="79"/>
                  </a:lnTo>
                  <a:lnTo>
                    <a:pt x="214" y="85"/>
                  </a:lnTo>
                  <a:lnTo>
                    <a:pt x="208" y="94"/>
                  </a:lnTo>
                  <a:lnTo>
                    <a:pt x="211" y="97"/>
                  </a:lnTo>
                  <a:lnTo>
                    <a:pt x="214" y="97"/>
                  </a:lnTo>
                  <a:lnTo>
                    <a:pt x="217" y="100"/>
                  </a:lnTo>
                  <a:lnTo>
                    <a:pt x="220" y="100"/>
                  </a:lnTo>
                  <a:lnTo>
                    <a:pt x="223" y="103"/>
                  </a:lnTo>
                  <a:lnTo>
                    <a:pt x="229" y="106"/>
                  </a:lnTo>
                  <a:lnTo>
                    <a:pt x="238" y="109"/>
                  </a:lnTo>
                  <a:lnTo>
                    <a:pt x="244" y="118"/>
                  </a:lnTo>
                  <a:lnTo>
                    <a:pt x="253" y="118"/>
                  </a:lnTo>
                  <a:lnTo>
                    <a:pt x="256" y="121"/>
                  </a:lnTo>
                  <a:lnTo>
                    <a:pt x="262" y="121"/>
                  </a:lnTo>
                  <a:lnTo>
                    <a:pt x="268" y="127"/>
                  </a:lnTo>
                  <a:lnTo>
                    <a:pt x="277" y="124"/>
                  </a:lnTo>
                  <a:lnTo>
                    <a:pt x="280" y="127"/>
                  </a:lnTo>
                  <a:lnTo>
                    <a:pt x="289" y="124"/>
                  </a:lnTo>
                  <a:lnTo>
                    <a:pt x="298" y="127"/>
                  </a:lnTo>
                  <a:lnTo>
                    <a:pt x="301" y="133"/>
                  </a:lnTo>
                  <a:lnTo>
                    <a:pt x="304" y="136"/>
                  </a:lnTo>
                  <a:lnTo>
                    <a:pt x="317" y="139"/>
                  </a:lnTo>
                  <a:lnTo>
                    <a:pt x="320" y="136"/>
                  </a:lnTo>
                  <a:lnTo>
                    <a:pt x="326" y="136"/>
                  </a:lnTo>
                  <a:lnTo>
                    <a:pt x="341" y="142"/>
                  </a:lnTo>
                  <a:lnTo>
                    <a:pt x="347" y="142"/>
                  </a:lnTo>
                  <a:lnTo>
                    <a:pt x="353" y="145"/>
                  </a:lnTo>
                  <a:lnTo>
                    <a:pt x="365" y="142"/>
                  </a:lnTo>
                  <a:lnTo>
                    <a:pt x="365" y="133"/>
                  </a:lnTo>
                  <a:lnTo>
                    <a:pt x="362" y="127"/>
                  </a:lnTo>
                  <a:lnTo>
                    <a:pt x="365" y="118"/>
                  </a:lnTo>
                  <a:lnTo>
                    <a:pt x="362" y="112"/>
                  </a:lnTo>
                  <a:lnTo>
                    <a:pt x="362" y="112"/>
                  </a:lnTo>
                  <a:lnTo>
                    <a:pt x="368" y="109"/>
                  </a:lnTo>
                  <a:lnTo>
                    <a:pt x="371" y="109"/>
                  </a:lnTo>
                  <a:lnTo>
                    <a:pt x="374" y="115"/>
                  </a:lnTo>
                  <a:lnTo>
                    <a:pt x="374" y="118"/>
                  </a:lnTo>
                  <a:lnTo>
                    <a:pt x="377" y="121"/>
                  </a:lnTo>
                  <a:lnTo>
                    <a:pt x="377" y="121"/>
                  </a:lnTo>
                  <a:lnTo>
                    <a:pt x="377" y="124"/>
                  </a:lnTo>
                  <a:lnTo>
                    <a:pt x="377" y="130"/>
                  </a:lnTo>
                  <a:lnTo>
                    <a:pt x="380" y="133"/>
                  </a:lnTo>
                  <a:lnTo>
                    <a:pt x="386" y="136"/>
                  </a:lnTo>
                  <a:lnTo>
                    <a:pt x="389" y="133"/>
                  </a:lnTo>
                  <a:lnTo>
                    <a:pt x="398" y="139"/>
                  </a:lnTo>
                  <a:lnTo>
                    <a:pt x="404" y="139"/>
                  </a:lnTo>
                  <a:lnTo>
                    <a:pt x="407" y="136"/>
                  </a:lnTo>
                  <a:lnTo>
                    <a:pt x="410" y="133"/>
                  </a:lnTo>
                  <a:lnTo>
                    <a:pt x="413" y="136"/>
                  </a:lnTo>
                  <a:lnTo>
                    <a:pt x="422" y="133"/>
                  </a:lnTo>
                  <a:lnTo>
                    <a:pt x="425" y="133"/>
                  </a:lnTo>
                  <a:lnTo>
                    <a:pt x="434" y="133"/>
                  </a:lnTo>
                  <a:lnTo>
                    <a:pt x="434" y="130"/>
                  </a:lnTo>
                  <a:lnTo>
                    <a:pt x="434" y="124"/>
                  </a:lnTo>
                  <a:lnTo>
                    <a:pt x="428" y="121"/>
                  </a:lnTo>
                  <a:lnTo>
                    <a:pt x="428" y="118"/>
                  </a:lnTo>
                  <a:lnTo>
                    <a:pt x="428" y="112"/>
                  </a:lnTo>
                  <a:lnTo>
                    <a:pt x="431" y="112"/>
                  </a:lnTo>
                  <a:lnTo>
                    <a:pt x="437" y="112"/>
                  </a:lnTo>
                  <a:lnTo>
                    <a:pt x="440" y="112"/>
                  </a:lnTo>
                  <a:lnTo>
                    <a:pt x="443" y="106"/>
                  </a:lnTo>
                  <a:lnTo>
                    <a:pt x="446" y="103"/>
                  </a:lnTo>
                  <a:lnTo>
                    <a:pt x="449" y="106"/>
                  </a:lnTo>
                  <a:lnTo>
                    <a:pt x="449" y="103"/>
                  </a:lnTo>
                  <a:lnTo>
                    <a:pt x="452" y="100"/>
                  </a:lnTo>
                  <a:lnTo>
                    <a:pt x="455" y="97"/>
                  </a:lnTo>
                  <a:lnTo>
                    <a:pt x="458" y="94"/>
                  </a:lnTo>
                  <a:lnTo>
                    <a:pt x="461" y="94"/>
                  </a:lnTo>
                  <a:lnTo>
                    <a:pt x="467" y="91"/>
                  </a:lnTo>
                  <a:lnTo>
                    <a:pt x="473" y="85"/>
                  </a:lnTo>
                  <a:lnTo>
                    <a:pt x="473" y="82"/>
                  </a:lnTo>
                  <a:lnTo>
                    <a:pt x="476" y="82"/>
                  </a:lnTo>
                  <a:lnTo>
                    <a:pt x="479" y="79"/>
                  </a:lnTo>
                  <a:lnTo>
                    <a:pt x="482" y="82"/>
                  </a:lnTo>
                  <a:lnTo>
                    <a:pt x="489" y="82"/>
                  </a:lnTo>
                  <a:lnTo>
                    <a:pt x="495" y="85"/>
                  </a:lnTo>
                  <a:lnTo>
                    <a:pt x="498" y="82"/>
                  </a:lnTo>
                  <a:lnTo>
                    <a:pt x="498" y="79"/>
                  </a:lnTo>
                  <a:lnTo>
                    <a:pt x="504" y="73"/>
                  </a:lnTo>
                  <a:lnTo>
                    <a:pt x="507" y="76"/>
                  </a:lnTo>
                  <a:lnTo>
                    <a:pt x="510" y="79"/>
                  </a:lnTo>
                  <a:lnTo>
                    <a:pt x="513" y="76"/>
                  </a:lnTo>
                  <a:lnTo>
                    <a:pt x="513" y="79"/>
                  </a:lnTo>
                  <a:lnTo>
                    <a:pt x="510" y="85"/>
                  </a:lnTo>
                  <a:lnTo>
                    <a:pt x="513" y="88"/>
                  </a:lnTo>
                  <a:lnTo>
                    <a:pt x="516" y="85"/>
                  </a:lnTo>
                  <a:lnTo>
                    <a:pt x="516" y="85"/>
                  </a:lnTo>
                  <a:lnTo>
                    <a:pt x="519" y="88"/>
                  </a:lnTo>
                  <a:lnTo>
                    <a:pt x="522" y="91"/>
                  </a:lnTo>
                  <a:lnTo>
                    <a:pt x="522" y="94"/>
                  </a:lnTo>
                  <a:lnTo>
                    <a:pt x="519" y="97"/>
                  </a:lnTo>
                  <a:lnTo>
                    <a:pt x="519" y="100"/>
                  </a:lnTo>
                  <a:lnTo>
                    <a:pt x="522" y="103"/>
                  </a:lnTo>
                  <a:lnTo>
                    <a:pt x="525" y="100"/>
                  </a:lnTo>
                  <a:lnTo>
                    <a:pt x="528" y="103"/>
                  </a:lnTo>
                  <a:lnTo>
                    <a:pt x="531" y="106"/>
                  </a:lnTo>
                  <a:lnTo>
                    <a:pt x="534" y="109"/>
                  </a:lnTo>
                  <a:lnTo>
                    <a:pt x="528" y="112"/>
                  </a:lnTo>
                  <a:lnTo>
                    <a:pt x="528" y="118"/>
                  </a:lnTo>
                  <a:lnTo>
                    <a:pt x="531" y="121"/>
                  </a:lnTo>
                  <a:lnTo>
                    <a:pt x="528" y="118"/>
                  </a:lnTo>
                  <a:lnTo>
                    <a:pt x="522" y="118"/>
                  </a:lnTo>
                  <a:lnTo>
                    <a:pt x="519" y="121"/>
                  </a:lnTo>
                  <a:lnTo>
                    <a:pt x="513" y="121"/>
                  </a:lnTo>
                  <a:lnTo>
                    <a:pt x="510" y="127"/>
                  </a:lnTo>
                  <a:lnTo>
                    <a:pt x="507" y="133"/>
                  </a:lnTo>
                  <a:lnTo>
                    <a:pt x="501" y="133"/>
                  </a:lnTo>
                  <a:lnTo>
                    <a:pt x="495" y="145"/>
                  </a:lnTo>
                  <a:lnTo>
                    <a:pt x="495" y="148"/>
                  </a:lnTo>
                  <a:lnTo>
                    <a:pt x="495" y="152"/>
                  </a:lnTo>
                  <a:lnTo>
                    <a:pt x="495" y="158"/>
                  </a:lnTo>
                  <a:lnTo>
                    <a:pt x="489" y="167"/>
                  </a:lnTo>
                  <a:lnTo>
                    <a:pt x="489" y="170"/>
                  </a:lnTo>
                  <a:lnTo>
                    <a:pt x="492" y="173"/>
                  </a:lnTo>
                  <a:lnTo>
                    <a:pt x="489" y="182"/>
                  </a:lnTo>
                  <a:lnTo>
                    <a:pt x="486" y="191"/>
                  </a:lnTo>
                  <a:lnTo>
                    <a:pt x="482" y="197"/>
                  </a:lnTo>
                  <a:lnTo>
                    <a:pt x="479" y="197"/>
                  </a:lnTo>
                  <a:lnTo>
                    <a:pt x="476" y="197"/>
                  </a:lnTo>
                  <a:lnTo>
                    <a:pt x="470" y="197"/>
                  </a:lnTo>
                  <a:lnTo>
                    <a:pt x="473" y="206"/>
                  </a:lnTo>
                  <a:lnTo>
                    <a:pt x="473" y="209"/>
                  </a:lnTo>
                  <a:lnTo>
                    <a:pt x="473" y="218"/>
                  </a:lnTo>
                  <a:lnTo>
                    <a:pt x="470" y="218"/>
                  </a:lnTo>
                  <a:lnTo>
                    <a:pt x="470" y="221"/>
                  </a:lnTo>
                  <a:lnTo>
                    <a:pt x="470" y="227"/>
                  </a:lnTo>
                  <a:lnTo>
                    <a:pt x="470" y="230"/>
                  </a:lnTo>
                  <a:lnTo>
                    <a:pt x="467" y="236"/>
                  </a:lnTo>
                  <a:lnTo>
                    <a:pt x="467" y="236"/>
                  </a:lnTo>
                  <a:lnTo>
                    <a:pt x="464" y="236"/>
                  </a:lnTo>
                  <a:lnTo>
                    <a:pt x="464" y="239"/>
                  </a:lnTo>
                  <a:lnTo>
                    <a:pt x="464" y="242"/>
                  </a:lnTo>
                  <a:lnTo>
                    <a:pt x="461" y="242"/>
                  </a:lnTo>
                  <a:lnTo>
                    <a:pt x="461" y="239"/>
                  </a:lnTo>
                  <a:lnTo>
                    <a:pt x="461" y="239"/>
                  </a:lnTo>
                  <a:lnTo>
                    <a:pt x="461" y="236"/>
                  </a:lnTo>
                  <a:lnTo>
                    <a:pt x="458" y="233"/>
                  </a:lnTo>
                  <a:lnTo>
                    <a:pt x="458" y="230"/>
                  </a:lnTo>
                  <a:lnTo>
                    <a:pt x="455" y="221"/>
                  </a:lnTo>
                  <a:lnTo>
                    <a:pt x="455" y="218"/>
                  </a:lnTo>
                  <a:lnTo>
                    <a:pt x="455" y="215"/>
                  </a:lnTo>
                  <a:lnTo>
                    <a:pt x="455" y="209"/>
                  </a:lnTo>
                  <a:lnTo>
                    <a:pt x="452" y="206"/>
                  </a:lnTo>
                  <a:lnTo>
                    <a:pt x="452" y="206"/>
                  </a:lnTo>
                  <a:lnTo>
                    <a:pt x="449" y="206"/>
                  </a:lnTo>
                  <a:lnTo>
                    <a:pt x="446" y="203"/>
                  </a:lnTo>
                  <a:lnTo>
                    <a:pt x="443" y="206"/>
                  </a:lnTo>
                  <a:lnTo>
                    <a:pt x="446" y="206"/>
                  </a:lnTo>
                  <a:lnTo>
                    <a:pt x="443" y="209"/>
                  </a:lnTo>
                  <a:lnTo>
                    <a:pt x="443" y="209"/>
                  </a:lnTo>
                  <a:lnTo>
                    <a:pt x="443" y="212"/>
                  </a:lnTo>
                  <a:lnTo>
                    <a:pt x="443" y="215"/>
                  </a:lnTo>
                  <a:lnTo>
                    <a:pt x="443" y="218"/>
                  </a:lnTo>
                  <a:lnTo>
                    <a:pt x="440" y="218"/>
                  </a:lnTo>
                  <a:lnTo>
                    <a:pt x="437" y="212"/>
                  </a:lnTo>
                  <a:lnTo>
                    <a:pt x="434" y="209"/>
                  </a:lnTo>
                  <a:lnTo>
                    <a:pt x="434" y="209"/>
                  </a:lnTo>
                  <a:lnTo>
                    <a:pt x="431" y="206"/>
                  </a:lnTo>
                  <a:lnTo>
                    <a:pt x="431" y="203"/>
                  </a:lnTo>
                  <a:lnTo>
                    <a:pt x="431" y="200"/>
                  </a:lnTo>
                  <a:lnTo>
                    <a:pt x="431" y="197"/>
                  </a:lnTo>
                  <a:lnTo>
                    <a:pt x="434" y="197"/>
                  </a:lnTo>
                  <a:lnTo>
                    <a:pt x="437" y="194"/>
                  </a:lnTo>
                  <a:lnTo>
                    <a:pt x="437" y="194"/>
                  </a:lnTo>
                  <a:lnTo>
                    <a:pt x="440" y="194"/>
                  </a:lnTo>
                  <a:lnTo>
                    <a:pt x="440" y="194"/>
                  </a:lnTo>
                  <a:lnTo>
                    <a:pt x="440" y="191"/>
                  </a:lnTo>
                  <a:lnTo>
                    <a:pt x="443" y="188"/>
                  </a:lnTo>
                  <a:lnTo>
                    <a:pt x="446" y="182"/>
                  </a:lnTo>
                  <a:lnTo>
                    <a:pt x="446" y="179"/>
                  </a:lnTo>
                  <a:lnTo>
                    <a:pt x="449" y="173"/>
                  </a:lnTo>
                  <a:lnTo>
                    <a:pt x="446" y="173"/>
                  </a:lnTo>
                  <a:lnTo>
                    <a:pt x="443" y="170"/>
                  </a:lnTo>
                  <a:lnTo>
                    <a:pt x="440" y="170"/>
                  </a:lnTo>
                  <a:lnTo>
                    <a:pt x="440" y="170"/>
                  </a:lnTo>
                  <a:lnTo>
                    <a:pt x="437" y="170"/>
                  </a:lnTo>
                  <a:lnTo>
                    <a:pt x="431" y="170"/>
                  </a:lnTo>
                  <a:lnTo>
                    <a:pt x="425" y="170"/>
                  </a:lnTo>
                  <a:lnTo>
                    <a:pt x="416" y="170"/>
                  </a:lnTo>
                  <a:lnTo>
                    <a:pt x="413" y="170"/>
                  </a:lnTo>
                  <a:lnTo>
                    <a:pt x="407" y="167"/>
                  </a:lnTo>
                  <a:lnTo>
                    <a:pt x="404" y="170"/>
                  </a:lnTo>
                  <a:lnTo>
                    <a:pt x="401" y="167"/>
                  </a:lnTo>
                  <a:lnTo>
                    <a:pt x="401" y="164"/>
                  </a:lnTo>
                  <a:lnTo>
                    <a:pt x="401" y="161"/>
                  </a:lnTo>
                  <a:lnTo>
                    <a:pt x="398" y="158"/>
                  </a:lnTo>
                  <a:lnTo>
                    <a:pt x="398" y="155"/>
                  </a:lnTo>
                  <a:lnTo>
                    <a:pt x="395" y="148"/>
                  </a:lnTo>
                  <a:lnTo>
                    <a:pt x="395" y="148"/>
                  </a:lnTo>
                  <a:lnTo>
                    <a:pt x="395" y="152"/>
                  </a:lnTo>
                  <a:lnTo>
                    <a:pt x="389" y="148"/>
                  </a:lnTo>
                  <a:lnTo>
                    <a:pt x="389" y="148"/>
                  </a:lnTo>
                  <a:lnTo>
                    <a:pt x="386" y="145"/>
                  </a:lnTo>
                  <a:lnTo>
                    <a:pt x="383" y="145"/>
                  </a:lnTo>
                  <a:lnTo>
                    <a:pt x="383" y="148"/>
                  </a:lnTo>
                  <a:lnTo>
                    <a:pt x="386" y="148"/>
                  </a:lnTo>
                  <a:lnTo>
                    <a:pt x="383" y="148"/>
                  </a:lnTo>
                  <a:lnTo>
                    <a:pt x="380" y="148"/>
                  </a:lnTo>
                  <a:lnTo>
                    <a:pt x="377" y="145"/>
                  </a:lnTo>
                  <a:lnTo>
                    <a:pt x="377" y="142"/>
                  </a:lnTo>
                  <a:lnTo>
                    <a:pt x="374" y="139"/>
                  </a:lnTo>
                  <a:lnTo>
                    <a:pt x="374" y="139"/>
                  </a:lnTo>
                  <a:lnTo>
                    <a:pt x="371" y="142"/>
                  </a:lnTo>
                  <a:lnTo>
                    <a:pt x="371" y="142"/>
                  </a:lnTo>
                  <a:lnTo>
                    <a:pt x="371" y="142"/>
                  </a:lnTo>
                  <a:lnTo>
                    <a:pt x="374" y="145"/>
                  </a:lnTo>
                  <a:lnTo>
                    <a:pt x="371" y="152"/>
                  </a:lnTo>
                  <a:lnTo>
                    <a:pt x="368" y="155"/>
                  </a:lnTo>
                  <a:lnTo>
                    <a:pt x="368" y="161"/>
                  </a:lnTo>
                  <a:lnTo>
                    <a:pt x="374" y="164"/>
                  </a:lnTo>
                  <a:lnTo>
                    <a:pt x="380" y="161"/>
                  </a:lnTo>
                  <a:lnTo>
                    <a:pt x="383" y="161"/>
                  </a:lnTo>
                  <a:lnTo>
                    <a:pt x="383" y="164"/>
                  </a:lnTo>
                  <a:lnTo>
                    <a:pt x="383" y="170"/>
                  </a:lnTo>
                  <a:lnTo>
                    <a:pt x="380" y="170"/>
                  </a:lnTo>
                  <a:lnTo>
                    <a:pt x="380" y="170"/>
                  </a:lnTo>
                  <a:lnTo>
                    <a:pt x="377" y="173"/>
                  </a:lnTo>
                  <a:lnTo>
                    <a:pt x="374" y="176"/>
                  </a:lnTo>
                  <a:lnTo>
                    <a:pt x="371" y="179"/>
                  </a:lnTo>
                  <a:lnTo>
                    <a:pt x="371" y="185"/>
                  </a:lnTo>
                  <a:lnTo>
                    <a:pt x="374" y="191"/>
                  </a:lnTo>
                  <a:lnTo>
                    <a:pt x="380" y="191"/>
                  </a:lnTo>
                  <a:lnTo>
                    <a:pt x="386" y="197"/>
                  </a:lnTo>
                  <a:lnTo>
                    <a:pt x="386" y="203"/>
                  </a:lnTo>
                  <a:lnTo>
                    <a:pt x="386" y="209"/>
                  </a:lnTo>
                  <a:lnTo>
                    <a:pt x="386" y="212"/>
                  </a:lnTo>
                  <a:lnTo>
                    <a:pt x="386" y="218"/>
                  </a:lnTo>
                  <a:lnTo>
                    <a:pt x="392" y="227"/>
                  </a:lnTo>
                  <a:lnTo>
                    <a:pt x="392" y="230"/>
                  </a:lnTo>
                  <a:lnTo>
                    <a:pt x="395" y="233"/>
                  </a:lnTo>
                  <a:lnTo>
                    <a:pt x="395" y="239"/>
                  </a:lnTo>
                  <a:lnTo>
                    <a:pt x="392" y="239"/>
                  </a:lnTo>
                  <a:lnTo>
                    <a:pt x="395" y="245"/>
                  </a:lnTo>
                  <a:lnTo>
                    <a:pt x="395" y="248"/>
                  </a:lnTo>
                  <a:lnTo>
                    <a:pt x="392" y="245"/>
                  </a:lnTo>
                  <a:lnTo>
                    <a:pt x="392" y="248"/>
                  </a:lnTo>
                  <a:lnTo>
                    <a:pt x="389" y="245"/>
                  </a:lnTo>
                  <a:lnTo>
                    <a:pt x="386" y="242"/>
                  </a:lnTo>
                  <a:lnTo>
                    <a:pt x="386" y="239"/>
                  </a:lnTo>
                  <a:lnTo>
                    <a:pt x="386" y="242"/>
                  </a:lnTo>
                  <a:lnTo>
                    <a:pt x="386" y="242"/>
                  </a:lnTo>
                  <a:lnTo>
                    <a:pt x="386" y="242"/>
                  </a:lnTo>
                  <a:lnTo>
                    <a:pt x="383" y="242"/>
                  </a:lnTo>
                  <a:lnTo>
                    <a:pt x="380" y="242"/>
                  </a:lnTo>
                  <a:lnTo>
                    <a:pt x="380" y="245"/>
                  </a:lnTo>
                  <a:lnTo>
                    <a:pt x="377" y="242"/>
                  </a:lnTo>
                  <a:lnTo>
                    <a:pt x="377" y="239"/>
                  </a:lnTo>
                  <a:lnTo>
                    <a:pt x="377" y="236"/>
                  </a:lnTo>
                  <a:lnTo>
                    <a:pt x="374" y="233"/>
                  </a:lnTo>
                  <a:lnTo>
                    <a:pt x="371" y="233"/>
                  </a:lnTo>
                  <a:lnTo>
                    <a:pt x="371" y="233"/>
                  </a:lnTo>
                  <a:lnTo>
                    <a:pt x="374" y="233"/>
                  </a:lnTo>
                  <a:lnTo>
                    <a:pt x="377" y="236"/>
                  </a:lnTo>
                  <a:lnTo>
                    <a:pt x="374" y="236"/>
                  </a:lnTo>
                  <a:lnTo>
                    <a:pt x="374" y="239"/>
                  </a:lnTo>
                  <a:lnTo>
                    <a:pt x="374" y="242"/>
                  </a:lnTo>
                  <a:lnTo>
                    <a:pt x="371" y="245"/>
                  </a:lnTo>
                  <a:lnTo>
                    <a:pt x="359" y="251"/>
                  </a:lnTo>
                  <a:lnTo>
                    <a:pt x="356" y="251"/>
                  </a:lnTo>
                  <a:lnTo>
                    <a:pt x="356" y="254"/>
                  </a:lnTo>
                  <a:lnTo>
                    <a:pt x="353" y="257"/>
                  </a:lnTo>
                  <a:lnTo>
                    <a:pt x="356" y="260"/>
                  </a:lnTo>
                  <a:lnTo>
                    <a:pt x="356" y="263"/>
                  </a:lnTo>
                  <a:lnTo>
                    <a:pt x="356" y="266"/>
                  </a:lnTo>
                  <a:lnTo>
                    <a:pt x="356" y="266"/>
                  </a:lnTo>
                  <a:lnTo>
                    <a:pt x="353" y="269"/>
                  </a:lnTo>
                  <a:lnTo>
                    <a:pt x="353" y="272"/>
                  </a:lnTo>
                  <a:lnTo>
                    <a:pt x="350" y="275"/>
                  </a:lnTo>
                  <a:lnTo>
                    <a:pt x="350" y="275"/>
                  </a:lnTo>
                  <a:lnTo>
                    <a:pt x="344" y="281"/>
                  </a:lnTo>
                  <a:lnTo>
                    <a:pt x="344" y="284"/>
                  </a:lnTo>
                  <a:lnTo>
                    <a:pt x="335" y="287"/>
                  </a:lnTo>
                  <a:lnTo>
                    <a:pt x="332" y="287"/>
                  </a:lnTo>
                  <a:lnTo>
                    <a:pt x="332" y="284"/>
                  </a:lnTo>
                  <a:lnTo>
                    <a:pt x="332" y="284"/>
                  </a:lnTo>
                  <a:lnTo>
                    <a:pt x="329" y="284"/>
                  </a:lnTo>
                  <a:lnTo>
                    <a:pt x="326" y="287"/>
                  </a:lnTo>
                  <a:lnTo>
                    <a:pt x="326" y="287"/>
                  </a:lnTo>
                  <a:lnTo>
                    <a:pt x="323" y="294"/>
                  </a:lnTo>
                  <a:lnTo>
                    <a:pt x="326" y="290"/>
                  </a:lnTo>
                  <a:lnTo>
                    <a:pt x="329" y="290"/>
                  </a:lnTo>
                  <a:lnTo>
                    <a:pt x="329" y="290"/>
                  </a:lnTo>
                  <a:lnTo>
                    <a:pt x="317" y="303"/>
                  </a:lnTo>
                  <a:lnTo>
                    <a:pt x="314" y="312"/>
                  </a:lnTo>
                  <a:lnTo>
                    <a:pt x="295" y="324"/>
                  </a:lnTo>
                  <a:lnTo>
                    <a:pt x="292" y="330"/>
                  </a:lnTo>
                  <a:lnTo>
                    <a:pt x="289" y="333"/>
                  </a:lnTo>
                  <a:lnTo>
                    <a:pt x="283" y="336"/>
                  </a:lnTo>
                  <a:lnTo>
                    <a:pt x="277" y="342"/>
                  </a:lnTo>
                  <a:lnTo>
                    <a:pt x="277" y="345"/>
                  </a:lnTo>
                  <a:lnTo>
                    <a:pt x="277" y="348"/>
                  </a:lnTo>
                  <a:lnTo>
                    <a:pt x="274" y="354"/>
                  </a:lnTo>
                  <a:lnTo>
                    <a:pt x="271" y="357"/>
                  </a:lnTo>
                  <a:lnTo>
                    <a:pt x="262" y="354"/>
                  </a:lnTo>
                  <a:lnTo>
                    <a:pt x="259" y="357"/>
                  </a:lnTo>
                  <a:lnTo>
                    <a:pt x="259" y="363"/>
                  </a:lnTo>
                  <a:lnTo>
                    <a:pt x="253" y="369"/>
                  </a:lnTo>
                  <a:lnTo>
                    <a:pt x="250" y="369"/>
                  </a:lnTo>
                  <a:lnTo>
                    <a:pt x="247" y="366"/>
                  </a:lnTo>
                  <a:lnTo>
                    <a:pt x="247" y="366"/>
                  </a:lnTo>
                  <a:lnTo>
                    <a:pt x="241" y="372"/>
                  </a:lnTo>
                  <a:lnTo>
                    <a:pt x="238" y="375"/>
                  </a:lnTo>
                  <a:lnTo>
                    <a:pt x="238" y="381"/>
                  </a:lnTo>
                  <a:lnTo>
                    <a:pt x="241" y="390"/>
                  </a:lnTo>
                  <a:lnTo>
                    <a:pt x="238" y="396"/>
                  </a:lnTo>
                  <a:lnTo>
                    <a:pt x="238" y="399"/>
                  </a:lnTo>
                  <a:lnTo>
                    <a:pt x="238" y="414"/>
                  </a:lnTo>
                  <a:lnTo>
                    <a:pt x="244" y="417"/>
                  </a:lnTo>
                  <a:lnTo>
                    <a:pt x="244" y="426"/>
                  </a:lnTo>
                  <a:lnTo>
                    <a:pt x="241" y="439"/>
                  </a:lnTo>
                  <a:lnTo>
                    <a:pt x="235" y="448"/>
                  </a:lnTo>
                  <a:lnTo>
                    <a:pt x="235" y="454"/>
                  </a:lnTo>
                  <a:lnTo>
                    <a:pt x="238" y="457"/>
                  </a:lnTo>
                  <a:lnTo>
                    <a:pt x="238" y="472"/>
                  </a:lnTo>
                  <a:lnTo>
                    <a:pt x="238" y="478"/>
                  </a:lnTo>
                  <a:lnTo>
                    <a:pt x="235" y="478"/>
                  </a:lnTo>
                  <a:lnTo>
                    <a:pt x="232" y="478"/>
                  </a:lnTo>
                  <a:lnTo>
                    <a:pt x="229" y="478"/>
                  </a:lnTo>
                  <a:lnTo>
                    <a:pt x="226" y="481"/>
                  </a:lnTo>
                  <a:lnTo>
                    <a:pt x="226" y="484"/>
                  </a:lnTo>
                  <a:lnTo>
                    <a:pt x="223" y="490"/>
                  </a:lnTo>
                  <a:lnTo>
                    <a:pt x="220" y="493"/>
                  </a:lnTo>
                  <a:lnTo>
                    <a:pt x="220" y="496"/>
                  </a:lnTo>
                  <a:lnTo>
                    <a:pt x="226" y="499"/>
                  </a:lnTo>
                  <a:lnTo>
                    <a:pt x="229" y="499"/>
                  </a:lnTo>
                  <a:lnTo>
                    <a:pt x="229" y="502"/>
                  </a:lnTo>
                  <a:lnTo>
                    <a:pt x="226" y="499"/>
                  </a:lnTo>
                  <a:lnTo>
                    <a:pt x="223" y="499"/>
                  </a:lnTo>
                  <a:lnTo>
                    <a:pt x="217" y="502"/>
                  </a:lnTo>
                  <a:lnTo>
                    <a:pt x="214" y="499"/>
                  </a:lnTo>
                  <a:lnTo>
                    <a:pt x="208" y="502"/>
                  </a:lnTo>
                  <a:lnTo>
                    <a:pt x="205" y="508"/>
                  </a:lnTo>
                  <a:lnTo>
                    <a:pt x="205" y="508"/>
                  </a:lnTo>
                  <a:lnTo>
                    <a:pt x="205" y="511"/>
                  </a:lnTo>
                  <a:lnTo>
                    <a:pt x="205" y="511"/>
                  </a:lnTo>
                  <a:lnTo>
                    <a:pt x="205" y="517"/>
                  </a:lnTo>
                  <a:lnTo>
                    <a:pt x="196" y="520"/>
                  </a:lnTo>
                  <a:lnTo>
                    <a:pt x="190" y="520"/>
                  </a:lnTo>
                  <a:lnTo>
                    <a:pt x="184" y="517"/>
                  </a:lnTo>
                  <a:lnTo>
                    <a:pt x="178" y="508"/>
                  </a:lnTo>
                  <a:lnTo>
                    <a:pt x="172" y="496"/>
                  </a:lnTo>
                  <a:lnTo>
                    <a:pt x="172" y="487"/>
                  </a:lnTo>
                  <a:lnTo>
                    <a:pt x="169" y="481"/>
                  </a:lnTo>
                  <a:lnTo>
                    <a:pt x="166" y="472"/>
                  </a:lnTo>
                  <a:lnTo>
                    <a:pt x="166" y="469"/>
                  </a:lnTo>
                  <a:lnTo>
                    <a:pt x="163" y="469"/>
                  </a:lnTo>
                  <a:lnTo>
                    <a:pt x="163" y="463"/>
                  </a:lnTo>
                  <a:lnTo>
                    <a:pt x="160" y="457"/>
                  </a:lnTo>
                  <a:lnTo>
                    <a:pt x="154" y="451"/>
                  </a:lnTo>
                  <a:lnTo>
                    <a:pt x="151" y="445"/>
                  </a:lnTo>
                  <a:lnTo>
                    <a:pt x="151" y="445"/>
                  </a:lnTo>
                  <a:lnTo>
                    <a:pt x="145" y="439"/>
                  </a:lnTo>
                  <a:lnTo>
                    <a:pt x="142" y="436"/>
                  </a:lnTo>
                  <a:lnTo>
                    <a:pt x="142" y="433"/>
                  </a:lnTo>
                  <a:lnTo>
                    <a:pt x="142" y="426"/>
                  </a:lnTo>
                  <a:lnTo>
                    <a:pt x="138" y="423"/>
                  </a:lnTo>
                  <a:lnTo>
                    <a:pt x="135" y="414"/>
                  </a:lnTo>
                  <a:lnTo>
                    <a:pt x="132" y="408"/>
                  </a:lnTo>
                  <a:lnTo>
                    <a:pt x="132" y="402"/>
                  </a:lnTo>
                  <a:lnTo>
                    <a:pt x="129" y="399"/>
                  </a:lnTo>
                  <a:lnTo>
                    <a:pt x="129" y="393"/>
                  </a:lnTo>
                  <a:lnTo>
                    <a:pt x="129" y="393"/>
                  </a:lnTo>
                  <a:lnTo>
                    <a:pt x="123" y="387"/>
                  </a:lnTo>
                  <a:lnTo>
                    <a:pt x="123" y="384"/>
                  </a:lnTo>
                  <a:lnTo>
                    <a:pt x="123" y="384"/>
                  </a:lnTo>
                  <a:lnTo>
                    <a:pt x="117" y="378"/>
                  </a:lnTo>
                  <a:lnTo>
                    <a:pt x="117" y="375"/>
                  </a:lnTo>
                  <a:lnTo>
                    <a:pt x="114" y="372"/>
                  </a:lnTo>
                  <a:lnTo>
                    <a:pt x="114" y="369"/>
                  </a:lnTo>
                  <a:lnTo>
                    <a:pt x="111" y="366"/>
                  </a:lnTo>
                  <a:lnTo>
                    <a:pt x="108" y="357"/>
                  </a:lnTo>
                  <a:lnTo>
                    <a:pt x="108" y="348"/>
                  </a:lnTo>
                  <a:lnTo>
                    <a:pt x="99" y="330"/>
                  </a:lnTo>
                  <a:lnTo>
                    <a:pt x="99" y="327"/>
                  </a:lnTo>
                  <a:lnTo>
                    <a:pt x="96" y="321"/>
                  </a:lnTo>
                  <a:lnTo>
                    <a:pt x="99" y="321"/>
                  </a:lnTo>
                  <a:lnTo>
                    <a:pt x="93" y="312"/>
                  </a:lnTo>
                  <a:lnTo>
                    <a:pt x="93" y="309"/>
                  </a:lnTo>
                  <a:lnTo>
                    <a:pt x="96" y="309"/>
                  </a:lnTo>
                  <a:lnTo>
                    <a:pt x="96" y="306"/>
                  </a:lnTo>
                  <a:lnTo>
                    <a:pt x="93" y="303"/>
                  </a:lnTo>
                  <a:lnTo>
                    <a:pt x="90" y="290"/>
                  </a:lnTo>
                  <a:lnTo>
                    <a:pt x="87" y="284"/>
                  </a:lnTo>
                  <a:lnTo>
                    <a:pt x="90" y="284"/>
                  </a:lnTo>
                  <a:lnTo>
                    <a:pt x="87" y="281"/>
                  </a:lnTo>
                  <a:lnTo>
                    <a:pt x="87" y="278"/>
                  </a:lnTo>
                  <a:lnTo>
                    <a:pt x="90" y="275"/>
                  </a:lnTo>
                  <a:lnTo>
                    <a:pt x="90" y="269"/>
                  </a:lnTo>
                  <a:lnTo>
                    <a:pt x="87" y="263"/>
                  </a:lnTo>
                  <a:lnTo>
                    <a:pt x="87" y="263"/>
                  </a:lnTo>
                  <a:lnTo>
                    <a:pt x="84" y="254"/>
                  </a:lnTo>
                  <a:lnTo>
                    <a:pt x="87" y="251"/>
                  </a:lnTo>
                  <a:lnTo>
                    <a:pt x="90" y="248"/>
                  </a:lnTo>
                  <a:lnTo>
                    <a:pt x="93" y="248"/>
                  </a:lnTo>
                  <a:lnTo>
                    <a:pt x="90" y="248"/>
                  </a:lnTo>
                  <a:lnTo>
                    <a:pt x="84" y="248"/>
                  </a:lnTo>
                  <a:lnTo>
                    <a:pt x="84" y="248"/>
                  </a:lnTo>
                  <a:lnTo>
                    <a:pt x="84" y="245"/>
                  </a:lnTo>
                  <a:lnTo>
                    <a:pt x="81" y="242"/>
                  </a:lnTo>
                  <a:lnTo>
                    <a:pt x="81" y="239"/>
                  </a:lnTo>
                  <a:lnTo>
                    <a:pt x="84" y="236"/>
                  </a:lnTo>
                  <a:lnTo>
                    <a:pt x="84" y="236"/>
                  </a:lnTo>
                  <a:lnTo>
                    <a:pt x="90" y="233"/>
                  </a:lnTo>
                  <a:lnTo>
                    <a:pt x="90" y="233"/>
                  </a:lnTo>
                  <a:lnTo>
                    <a:pt x="87" y="233"/>
                  </a:lnTo>
                  <a:lnTo>
                    <a:pt x="84" y="233"/>
                  </a:lnTo>
                  <a:lnTo>
                    <a:pt x="81" y="233"/>
                  </a:lnTo>
                  <a:lnTo>
                    <a:pt x="78" y="230"/>
                  </a:lnTo>
                  <a:lnTo>
                    <a:pt x="78" y="233"/>
                  </a:lnTo>
                  <a:lnTo>
                    <a:pt x="78" y="236"/>
                  </a:lnTo>
                  <a:lnTo>
                    <a:pt x="75" y="245"/>
                  </a:lnTo>
                  <a:lnTo>
                    <a:pt x="78" y="248"/>
                  </a:lnTo>
                  <a:lnTo>
                    <a:pt x="78" y="254"/>
                  </a:lnTo>
                  <a:lnTo>
                    <a:pt x="75" y="257"/>
                  </a:lnTo>
                  <a:lnTo>
                    <a:pt x="75" y="260"/>
                  </a:lnTo>
                  <a:lnTo>
                    <a:pt x="69" y="263"/>
                  </a:lnTo>
                  <a:lnTo>
                    <a:pt x="57" y="269"/>
                  </a:lnTo>
                  <a:lnTo>
                    <a:pt x="54" y="269"/>
                  </a:lnTo>
                  <a:lnTo>
                    <a:pt x="48" y="269"/>
                  </a:lnTo>
                  <a:lnTo>
                    <a:pt x="33" y="257"/>
                  </a:lnTo>
                  <a:lnTo>
                    <a:pt x="27" y="248"/>
                  </a:lnTo>
                  <a:lnTo>
                    <a:pt x="27" y="248"/>
                  </a:lnTo>
                  <a:lnTo>
                    <a:pt x="24" y="248"/>
                  </a:lnTo>
                  <a:lnTo>
                    <a:pt x="21" y="245"/>
                  </a:lnTo>
                  <a:lnTo>
                    <a:pt x="15" y="239"/>
                  </a:lnTo>
                  <a:lnTo>
                    <a:pt x="12" y="236"/>
                  </a:lnTo>
                  <a:lnTo>
                    <a:pt x="15" y="233"/>
                  </a:lnTo>
                  <a:lnTo>
                    <a:pt x="15" y="233"/>
                  </a:lnTo>
                  <a:lnTo>
                    <a:pt x="18" y="233"/>
                  </a:lnTo>
                  <a:lnTo>
                    <a:pt x="18" y="233"/>
                  </a:lnTo>
                  <a:lnTo>
                    <a:pt x="18" y="239"/>
                  </a:lnTo>
                  <a:lnTo>
                    <a:pt x="21" y="239"/>
                  </a:lnTo>
                  <a:lnTo>
                    <a:pt x="24" y="236"/>
                  </a:lnTo>
                  <a:lnTo>
                    <a:pt x="24" y="236"/>
                  </a:lnTo>
                  <a:lnTo>
                    <a:pt x="27" y="239"/>
                  </a:lnTo>
                  <a:lnTo>
                    <a:pt x="27" y="236"/>
                  </a:lnTo>
                  <a:lnTo>
                    <a:pt x="36" y="230"/>
                  </a:lnTo>
                  <a:lnTo>
                    <a:pt x="39" y="230"/>
                  </a:lnTo>
                  <a:lnTo>
                    <a:pt x="42" y="224"/>
                  </a:lnTo>
                  <a:lnTo>
                    <a:pt x="42" y="224"/>
                  </a:lnTo>
                  <a:lnTo>
                    <a:pt x="45" y="221"/>
                  </a:lnTo>
                  <a:lnTo>
                    <a:pt x="39" y="221"/>
                  </a:lnTo>
                  <a:lnTo>
                    <a:pt x="39" y="221"/>
                  </a:lnTo>
                  <a:lnTo>
                    <a:pt x="39" y="221"/>
                  </a:lnTo>
                  <a:lnTo>
                    <a:pt x="39" y="224"/>
                  </a:lnTo>
                  <a:lnTo>
                    <a:pt x="30" y="227"/>
                  </a:lnTo>
                  <a:lnTo>
                    <a:pt x="27" y="227"/>
                  </a:lnTo>
                  <a:lnTo>
                    <a:pt x="24" y="227"/>
                  </a:lnTo>
                  <a:lnTo>
                    <a:pt x="12" y="224"/>
                  </a:lnTo>
                  <a:lnTo>
                    <a:pt x="6" y="218"/>
                  </a:lnTo>
                  <a:lnTo>
                    <a:pt x="3" y="215"/>
                  </a:lnTo>
                  <a:lnTo>
                    <a:pt x="3" y="212"/>
                  </a:lnTo>
                  <a:lnTo>
                    <a:pt x="6" y="206"/>
                  </a:lnTo>
                  <a:lnTo>
                    <a:pt x="12" y="206"/>
                  </a:lnTo>
                  <a:lnTo>
                    <a:pt x="6" y="206"/>
                  </a:lnTo>
                  <a:lnTo>
                    <a:pt x="0" y="209"/>
                  </a:lnTo>
                  <a:lnTo>
                    <a:pt x="0" y="203"/>
                  </a:lnTo>
                  <a:lnTo>
                    <a:pt x="3" y="203"/>
                  </a:lnTo>
                  <a:lnTo>
                    <a:pt x="6" y="200"/>
                  </a:lnTo>
                  <a:lnTo>
                    <a:pt x="9" y="197"/>
                  </a:lnTo>
                  <a:lnTo>
                    <a:pt x="12" y="197"/>
                  </a:lnTo>
                  <a:lnTo>
                    <a:pt x="15" y="194"/>
                  </a:lnTo>
                  <a:lnTo>
                    <a:pt x="27" y="197"/>
                  </a:lnTo>
                  <a:lnTo>
                    <a:pt x="36" y="194"/>
                  </a:lnTo>
                  <a:lnTo>
                    <a:pt x="36" y="191"/>
                  </a:lnTo>
                  <a:lnTo>
                    <a:pt x="42" y="191"/>
                  </a:lnTo>
                  <a:lnTo>
                    <a:pt x="39" y="194"/>
                  </a:lnTo>
                  <a:lnTo>
                    <a:pt x="42" y="194"/>
                  </a:lnTo>
                  <a:lnTo>
                    <a:pt x="45" y="194"/>
                  </a:lnTo>
                  <a:lnTo>
                    <a:pt x="48" y="191"/>
                  </a:lnTo>
                  <a:lnTo>
                    <a:pt x="48" y="191"/>
                  </a:lnTo>
                  <a:lnTo>
                    <a:pt x="48" y="188"/>
                  </a:lnTo>
                  <a:lnTo>
                    <a:pt x="45" y="176"/>
                  </a:lnTo>
                  <a:lnTo>
                    <a:pt x="39" y="170"/>
                  </a:lnTo>
                  <a:lnTo>
                    <a:pt x="42" y="167"/>
                  </a:lnTo>
                  <a:lnTo>
                    <a:pt x="39" y="164"/>
                  </a:lnTo>
                  <a:lnTo>
                    <a:pt x="36" y="167"/>
                  </a:lnTo>
                  <a:lnTo>
                    <a:pt x="30" y="161"/>
                  </a:lnTo>
                  <a:lnTo>
                    <a:pt x="27" y="155"/>
                  </a:lnTo>
                  <a:lnTo>
                    <a:pt x="27" y="148"/>
                  </a:lnTo>
                  <a:lnTo>
                    <a:pt x="24" y="142"/>
                  </a:lnTo>
                  <a:lnTo>
                    <a:pt x="21" y="142"/>
                  </a:lnTo>
                  <a:lnTo>
                    <a:pt x="21" y="145"/>
                  </a:lnTo>
                  <a:lnTo>
                    <a:pt x="15" y="142"/>
                  </a:lnTo>
                  <a:lnTo>
                    <a:pt x="12" y="142"/>
                  </a:lnTo>
                  <a:lnTo>
                    <a:pt x="12" y="139"/>
                  </a:lnTo>
                  <a:lnTo>
                    <a:pt x="15" y="130"/>
                  </a:lnTo>
                  <a:lnTo>
                    <a:pt x="18" y="130"/>
                  </a:lnTo>
                  <a:lnTo>
                    <a:pt x="24" y="121"/>
                  </a:lnTo>
                  <a:lnTo>
                    <a:pt x="24" y="118"/>
                  </a:lnTo>
                  <a:lnTo>
                    <a:pt x="27" y="118"/>
                  </a:lnTo>
                  <a:lnTo>
                    <a:pt x="30" y="115"/>
                  </a:lnTo>
                  <a:lnTo>
                    <a:pt x="33" y="118"/>
                  </a:lnTo>
                  <a:lnTo>
                    <a:pt x="36" y="121"/>
                  </a:lnTo>
                  <a:lnTo>
                    <a:pt x="36" y="121"/>
                  </a:lnTo>
                  <a:lnTo>
                    <a:pt x="45" y="118"/>
                  </a:lnTo>
                  <a:lnTo>
                    <a:pt x="54" y="118"/>
                  </a:lnTo>
                  <a:lnTo>
                    <a:pt x="60" y="112"/>
                  </a:lnTo>
                  <a:lnTo>
                    <a:pt x="63" y="100"/>
                  </a:lnTo>
                  <a:lnTo>
                    <a:pt x="72" y="94"/>
                  </a:lnTo>
                  <a:lnTo>
                    <a:pt x="75" y="88"/>
                  </a:lnTo>
                  <a:lnTo>
                    <a:pt x="75" y="82"/>
                  </a:lnTo>
                  <a:lnTo>
                    <a:pt x="81" y="76"/>
                  </a:lnTo>
                  <a:lnTo>
                    <a:pt x="87" y="73"/>
                  </a:lnTo>
                  <a:lnTo>
                    <a:pt x="87" y="70"/>
                  </a:lnTo>
                  <a:lnTo>
                    <a:pt x="87" y="67"/>
                  </a:lnTo>
                  <a:lnTo>
                    <a:pt x="87" y="64"/>
                  </a:lnTo>
                  <a:lnTo>
                    <a:pt x="90" y="58"/>
                  </a:lnTo>
                  <a:lnTo>
                    <a:pt x="93" y="55"/>
                  </a:lnTo>
                  <a:lnTo>
                    <a:pt x="93" y="52"/>
                  </a:lnTo>
                  <a:lnTo>
                    <a:pt x="96" y="43"/>
                  </a:lnTo>
                  <a:lnTo>
                    <a:pt x="93" y="34"/>
                  </a:lnTo>
                  <a:lnTo>
                    <a:pt x="93" y="34"/>
                  </a:lnTo>
                  <a:lnTo>
                    <a:pt x="99" y="28"/>
                  </a:lnTo>
                  <a:lnTo>
                    <a:pt x="102" y="28"/>
                  </a:lnTo>
                  <a:lnTo>
                    <a:pt x="105" y="25"/>
                  </a:lnTo>
                  <a:lnTo>
                    <a:pt x="108" y="25"/>
                  </a:lnTo>
                  <a:lnTo>
                    <a:pt x="114" y="19"/>
                  </a:lnTo>
                  <a:lnTo>
                    <a:pt x="117" y="9"/>
                  </a:lnTo>
                  <a:lnTo>
                    <a:pt x="123" y="3"/>
                  </a:lnTo>
                  <a:lnTo>
                    <a:pt x="129" y="3"/>
                  </a:lnTo>
                  <a:lnTo>
                    <a:pt x="132" y="0"/>
                  </a:lnTo>
                  <a:lnTo>
                    <a:pt x="135" y="0"/>
                  </a:lnTo>
                  <a:lnTo>
                    <a:pt x="145" y="6"/>
                  </a:lnTo>
                  <a:lnTo>
                    <a:pt x="151" y="3"/>
                  </a:lnTo>
                  <a:lnTo>
                    <a:pt x="157" y="6"/>
                  </a:lnTo>
                  <a:lnTo>
                    <a:pt x="160" y="13"/>
                  </a:lnTo>
                  <a:lnTo>
                    <a:pt x="163" y="9"/>
                  </a:lnTo>
                  <a:lnTo>
                    <a:pt x="172" y="16"/>
                  </a:lnTo>
                  <a:lnTo>
                    <a:pt x="172" y="16"/>
                  </a:lnTo>
                  <a:lnTo>
                    <a:pt x="172" y="16"/>
                  </a:lnTo>
                  <a:close/>
                  <a:moveTo>
                    <a:pt x="386" y="245"/>
                  </a:moveTo>
                  <a:lnTo>
                    <a:pt x="386" y="248"/>
                  </a:lnTo>
                  <a:lnTo>
                    <a:pt x="386" y="248"/>
                  </a:lnTo>
                  <a:lnTo>
                    <a:pt x="386" y="245"/>
                  </a:lnTo>
                  <a:lnTo>
                    <a:pt x="386" y="245"/>
                  </a:lnTo>
                  <a:close/>
                  <a:moveTo>
                    <a:pt x="383" y="245"/>
                  </a:moveTo>
                  <a:lnTo>
                    <a:pt x="383" y="245"/>
                  </a:lnTo>
                  <a:lnTo>
                    <a:pt x="383" y="248"/>
                  </a:lnTo>
                  <a:lnTo>
                    <a:pt x="383" y="248"/>
                  </a:lnTo>
                  <a:lnTo>
                    <a:pt x="383" y="245"/>
                  </a:lnTo>
                  <a:lnTo>
                    <a:pt x="383" y="245"/>
                  </a:lnTo>
                  <a:lnTo>
                    <a:pt x="383" y="245"/>
                  </a:lnTo>
                  <a:close/>
                  <a:moveTo>
                    <a:pt x="380" y="245"/>
                  </a:moveTo>
                  <a:lnTo>
                    <a:pt x="380" y="248"/>
                  </a:lnTo>
                  <a:lnTo>
                    <a:pt x="380" y="251"/>
                  </a:lnTo>
                  <a:lnTo>
                    <a:pt x="380" y="248"/>
                  </a:lnTo>
                  <a:lnTo>
                    <a:pt x="380" y="245"/>
                  </a:lnTo>
                  <a:lnTo>
                    <a:pt x="380" y="245"/>
                  </a:lnTo>
                  <a:close/>
                  <a:moveTo>
                    <a:pt x="374" y="245"/>
                  </a:moveTo>
                  <a:lnTo>
                    <a:pt x="374" y="248"/>
                  </a:lnTo>
                  <a:lnTo>
                    <a:pt x="374" y="248"/>
                  </a:lnTo>
                  <a:lnTo>
                    <a:pt x="377" y="242"/>
                  </a:lnTo>
                  <a:lnTo>
                    <a:pt x="377" y="242"/>
                  </a:lnTo>
                  <a:lnTo>
                    <a:pt x="374" y="245"/>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94" name="Freeform 1593"/>
            <p:cNvSpPr>
              <a:spLocks noEditPoints="1"/>
            </p:cNvSpPr>
            <p:nvPr/>
          </p:nvSpPr>
          <p:spPr bwMode="auto">
            <a:xfrm>
              <a:off x="8153401" y="3989388"/>
              <a:ext cx="152400" cy="201613"/>
            </a:xfrm>
            <a:custGeom>
              <a:avLst/>
              <a:gdLst>
                <a:gd name="T0" fmla="*/ 31 w 32"/>
                <a:gd name="T1" fmla="*/ 37 h 42"/>
                <a:gd name="T2" fmla="*/ 29 w 32"/>
                <a:gd name="T3" fmla="*/ 39 h 42"/>
                <a:gd name="T4" fmla="*/ 29 w 32"/>
                <a:gd name="T5" fmla="*/ 42 h 42"/>
                <a:gd name="T6" fmla="*/ 27 w 32"/>
                <a:gd name="T7" fmla="*/ 38 h 42"/>
                <a:gd name="T8" fmla="*/ 27 w 32"/>
                <a:gd name="T9" fmla="*/ 35 h 42"/>
                <a:gd name="T10" fmla="*/ 26 w 32"/>
                <a:gd name="T11" fmla="*/ 36 h 42"/>
                <a:gd name="T12" fmla="*/ 26 w 32"/>
                <a:gd name="T13" fmla="*/ 33 h 42"/>
                <a:gd name="T14" fmla="*/ 23 w 32"/>
                <a:gd name="T15" fmla="*/ 27 h 42"/>
                <a:gd name="T16" fmla="*/ 22 w 32"/>
                <a:gd name="T17" fmla="*/ 27 h 42"/>
                <a:gd name="T18" fmla="*/ 19 w 32"/>
                <a:gd name="T19" fmla="*/ 26 h 42"/>
                <a:gd name="T20" fmla="*/ 16 w 32"/>
                <a:gd name="T21" fmla="*/ 24 h 42"/>
                <a:gd name="T22" fmla="*/ 17 w 32"/>
                <a:gd name="T23" fmla="*/ 28 h 42"/>
                <a:gd name="T24" fmla="*/ 18 w 32"/>
                <a:gd name="T25" fmla="*/ 30 h 42"/>
                <a:gd name="T26" fmla="*/ 15 w 32"/>
                <a:gd name="T27" fmla="*/ 34 h 42"/>
                <a:gd name="T28" fmla="*/ 15 w 32"/>
                <a:gd name="T29" fmla="*/ 32 h 42"/>
                <a:gd name="T30" fmla="*/ 14 w 32"/>
                <a:gd name="T31" fmla="*/ 33 h 42"/>
                <a:gd name="T32" fmla="*/ 14 w 32"/>
                <a:gd name="T33" fmla="*/ 29 h 42"/>
                <a:gd name="T34" fmla="*/ 13 w 32"/>
                <a:gd name="T35" fmla="*/ 30 h 42"/>
                <a:gd name="T36" fmla="*/ 13 w 32"/>
                <a:gd name="T37" fmla="*/ 33 h 42"/>
                <a:gd name="T38" fmla="*/ 13 w 32"/>
                <a:gd name="T39" fmla="*/ 34 h 42"/>
                <a:gd name="T40" fmla="*/ 11 w 32"/>
                <a:gd name="T41" fmla="*/ 35 h 42"/>
                <a:gd name="T42" fmla="*/ 9 w 32"/>
                <a:gd name="T43" fmla="*/ 33 h 42"/>
                <a:gd name="T44" fmla="*/ 8 w 32"/>
                <a:gd name="T45" fmla="*/ 30 h 42"/>
                <a:gd name="T46" fmla="*/ 6 w 32"/>
                <a:gd name="T47" fmla="*/ 24 h 42"/>
                <a:gd name="T48" fmla="*/ 6 w 32"/>
                <a:gd name="T49" fmla="*/ 19 h 42"/>
                <a:gd name="T50" fmla="*/ 1 w 32"/>
                <a:gd name="T51" fmla="*/ 15 h 42"/>
                <a:gd name="T52" fmla="*/ 3 w 32"/>
                <a:gd name="T53" fmla="*/ 11 h 42"/>
                <a:gd name="T54" fmla="*/ 5 w 32"/>
                <a:gd name="T55" fmla="*/ 10 h 42"/>
                <a:gd name="T56" fmla="*/ 4 w 32"/>
                <a:gd name="T57" fmla="*/ 7 h 42"/>
                <a:gd name="T58" fmla="*/ 0 w 32"/>
                <a:gd name="T59" fmla="*/ 5 h 42"/>
                <a:gd name="T60" fmla="*/ 1 w 32"/>
                <a:gd name="T61" fmla="*/ 1 h 42"/>
                <a:gd name="T62" fmla="*/ 2 w 32"/>
                <a:gd name="T63" fmla="*/ 0 h 42"/>
                <a:gd name="T64" fmla="*/ 3 w 32"/>
                <a:gd name="T65" fmla="*/ 2 h 42"/>
                <a:gd name="T66" fmla="*/ 6 w 32"/>
                <a:gd name="T67" fmla="*/ 3 h 42"/>
                <a:gd name="T68" fmla="*/ 6 w 32"/>
                <a:gd name="T69" fmla="*/ 2 h 42"/>
                <a:gd name="T70" fmla="*/ 9 w 32"/>
                <a:gd name="T71" fmla="*/ 4 h 42"/>
                <a:gd name="T72" fmla="*/ 10 w 32"/>
                <a:gd name="T73" fmla="*/ 5 h 42"/>
                <a:gd name="T74" fmla="*/ 11 w 32"/>
                <a:gd name="T75" fmla="*/ 8 h 42"/>
                <a:gd name="T76" fmla="*/ 13 w 32"/>
                <a:gd name="T77" fmla="*/ 9 h 42"/>
                <a:gd name="T78" fmla="*/ 19 w 32"/>
                <a:gd name="T79" fmla="*/ 10 h 42"/>
                <a:gd name="T80" fmla="*/ 24 w 32"/>
                <a:gd name="T81" fmla="*/ 10 h 42"/>
                <a:gd name="T82" fmla="*/ 26 w 32"/>
                <a:gd name="T83" fmla="*/ 11 h 42"/>
                <a:gd name="T84" fmla="*/ 26 w 32"/>
                <a:gd name="T85" fmla="*/ 14 h 42"/>
                <a:gd name="T86" fmla="*/ 24 w 32"/>
                <a:gd name="T87" fmla="*/ 18 h 42"/>
                <a:gd name="T88" fmla="*/ 23 w 32"/>
                <a:gd name="T89" fmla="*/ 18 h 42"/>
                <a:gd name="T90" fmla="*/ 21 w 32"/>
                <a:gd name="T91" fmla="*/ 20 h 42"/>
                <a:gd name="T92" fmla="*/ 22 w 32"/>
                <a:gd name="T93" fmla="*/ 23 h 42"/>
                <a:gd name="T94" fmla="*/ 24 w 32"/>
                <a:gd name="T95" fmla="*/ 26 h 42"/>
                <a:gd name="T96" fmla="*/ 25 w 32"/>
                <a:gd name="T97" fmla="*/ 24 h 42"/>
                <a:gd name="T98" fmla="*/ 26 w 32"/>
                <a:gd name="T99" fmla="*/ 22 h 42"/>
                <a:gd name="T100" fmla="*/ 27 w 32"/>
                <a:gd name="T101" fmla="*/ 22 h 42"/>
                <a:gd name="T102" fmla="*/ 29 w 32"/>
                <a:gd name="T103" fmla="*/ 23 h 42"/>
                <a:gd name="T104" fmla="*/ 29 w 32"/>
                <a:gd name="T105" fmla="*/ 27 h 42"/>
                <a:gd name="T106" fmla="*/ 31 w 32"/>
                <a:gd name="T107" fmla="*/ 32 h 42"/>
                <a:gd name="T108" fmla="*/ 31 w 32"/>
                <a:gd name="T109" fmla="*/ 34 h 42"/>
                <a:gd name="T110" fmla="*/ 23 w 32"/>
                <a:gd name="T111" fmla="*/ 29 h 42"/>
                <a:gd name="T112" fmla="*/ 23 w 32"/>
                <a:gd name="T113" fmla="*/ 30 h 42"/>
                <a:gd name="T114" fmla="*/ 21 w 32"/>
                <a:gd name="T115" fmla="*/ 30 h 42"/>
                <a:gd name="T116" fmla="*/ 22 w 32"/>
                <a:gd name="T117" fmla="*/ 30 h 42"/>
                <a:gd name="T118" fmla="*/ 20 w 32"/>
                <a:gd name="T119" fmla="*/ 29 h 42"/>
                <a:gd name="T120" fmla="*/ 18 w 32"/>
                <a:gd name="T121" fmla="*/ 29 h 42"/>
                <a:gd name="T122" fmla="*/ 19 w 32"/>
                <a:gd name="T123" fmla="*/ 2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 h="42">
                  <a:moveTo>
                    <a:pt x="32" y="34"/>
                  </a:moveTo>
                  <a:cubicBezTo>
                    <a:pt x="32" y="36"/>
                    <a:pt x="32" y="36"/>
                    <a:pt x="32" y="36"/>
                  </a:cubicBezTo>
                  <a:cubicBezTo>
                    <a:pt x="31" y="37"/>
                    <a:pt x="31" y="37"/>
                    <a:pt x="31" y="37"/>
                  </a:cubicBezTo>
                  <a:cubicBezTo>
                    <a:pt x="30" y="37"/>
                    <a:pt x="30" y="37"/>
                    <a:pt x="30" y="37"/>
                  </a:cubicBezTo>
                  <a:cubicBezTo>
                    <a:pt x="29" y="38"/>
                    <a:pt x="29" y="38"/>
                    <a:pt x="29" y="38"/>
                  </a:cubicBezTo>
                  <a:cubicBezTo>
                    <a:pt x="29" y="39"/>
                    <a:pt x="29" y="39"/>
                    <a:pt x="29" y="39"/>
                  </a:cubicBezTo>
                  <a:cubicBezTo>
                    <a:pt x="29" y="40"/>
                    <a:pt x="29" y="40"/>
                    <a:pt x="29" y="40"/>
                  </a:cubicBezTo>
                  <a:cubicBezTo>
                    <a:pt x="29" y="40"/>
                    <a:pt x="29" y="40"/>
                    <a:pt x="29" y="40"/>
                  </a:cubicBezTo>
                  <a:cubicBezTo>
                    <a:pt x="29" y="42"/>
                    <a:pt x="29" y="42"/>
                    <a:pt x="29" y="42"/>
                  </a:cubicBezTo>
                  <a:cubicBezTo>
                    <a:pt x="29" y="42"/>
                    <a:pt x="29" y="42"/>
                    <a:pt x="29" y="42"/>
                  </a:cubicBezTo>
                  <a:cubicBezTo>
                    <a:pt x="28" y="39"/>
                    <a:pt x="28" y="39"/>
                    <a:pt x="28" y="39"/>
                  </a:cubicBezTo>
                  <a:cubicBezTo>
                    <a:pt x="27" y="38"/>
                    <a:pt x="27" y="38"/>
                    <a:pt x="27" y="38"/>
                  </a:cubicBezTo>
                  <a:cubicBezTo>
                    <a:pt x="27" y="37"/>
                    <a:pt x="27" y="37"/>
                    <a:pt x="27" y="37"/>
                  </a:cubicBezTo>
                  <a:cubicBezTo>
                    <a:pt x="27" y="36"/>
                    <a:pt x="27" y="36"/>
                    <a:pt x="27" y="36"/>
                  </a:cubicBezTo>
                  <a:cubicBezTo>
                    <a:pt x="27" y="35"/>
                    <a:pt x="27" y="35"/>
                    <a:pt x="27" y="35"/>
                  </a:cubicBezTo>
                  <a:cubicBezTo>
                    <a:pt x="27" y="36"/>
                    <a:pt x="27" y="36"/>
                    <a:pt x="27" y="36"/>
                  </a:cubicBezTo>
                  <a:cubicBezTo>
                    <a:pt x="26" y="37"/>
                    <a:pt x="26" y="37"/>
                    <a:pt x="26" y="37"/>
                  </a:cubicBezTo>
                  <a:cubicBezTo>
                    <a:pt x="26" y="36"/>
                    <a:pt x="26" y="36"/>
                    <a:pt x="26" y="36"/>
                  </a:cubicBezTo>
                  <a:cubicBezTo>
                    <a:pt x="26" y="34"/>
                    <a:pt x="26" y="34"/>
                    <a:pt x="26" y="34"/>
                  </a:cubicBezTo>
                  <a:cubicBezTo>
                    <a:pt x="26" y="34"/>
                    <a:pt x="26" y="34"/>
                    <a:pt x="26" y="34"/>
                  </a:cubicBezTo>
                  <a:cubicBezTo>
                    <a:pt x="26" y="33"/>
                    <a:pt x="26" y="33"/>
                    <a:pt x="26" y="33"/>
                  </a:cubicBezTo>
                  <a:cubicBezTo>
                    <a:pt x="26" y="32"/>
                    <a:pt x="26" y="32"/>
                    <a:pt x="26" y="32"/>
                  </a:cubicBezTo>
                  <a:cubicBezTo>
                    <a:pt x="25" y="31"/>
                    <a:pt x="25" y="31"/>
                    <a:pt x="25" y="31"/>
                  </a:cubicBezTo>
                  <a:cubicBezTo>
                    <a:pt x="23" y="27"/>
                    <a:pt x="23" y="27"/>
                    <a:pt x="23" y="27"/>
                  </a:cubicBezTo>
                  <a:cubicBezTo>
                    <a:pt x="23" y="27"/>
                    <a:pt x="23" y="27"/>
                    <a:pt x="23" y="27"/>
                  </a:cubicBezTo>
                  <a:cubicBezTo>
                    <a:pt x="23" y="27"/>
                    <a:pt x="23" y="27"/>
                    <a:pt x="23" y="27"/>
                  </a:cubicBezTo>
                  <a:cubicBezTo>
                    <a:pt x="22" y="27"/>
                    <a:pt x="22" y="27"/>
                    <a:pt x="22" y="27"/>
                  </a:cubicBezTo>
                  <a:cubicBezTo>
                    <a:pt x="21" y="28"/>
                    <a:pt x="21" y="28"/>
                    <a:pt x="21" y="28"/>
                  </a:cubicBezTo>
                  <a:cubicBezTo>
                    <a:pt x="19" y="27"/>
                    <a:pt x="19" y="27"/>
                    <a:pt x="19" y="27"/>
                  </a:cubicBezTo>
                  <a:cubicBezTo>
                    <a:pt x="19" y="26"/>
                    <a:pt x="19" y="26"/>
                    <a:pt x="19" y="26"/>
                  </a:cubicBezTo>
                  <a:cubicBezTo>
                    <a:pt x="18" y="26"/>
                    <a:pt x="18" y="26"/>
                    <a:pt x="18" y="26"/>
                  </a:cubicBezTo>
                  <a:cubicBezTo>
                    <a:pt x="17" y="25"/>
                    <a:pt x="17" y="25"/>
                    <a:pt x="17" y="25"/>
                  </a:cubicBezTo>
                  <a:cubicBezTo>
                    <a:pt x="16" y="24"/>
                    <a:pt x="16" y="24"/>
                    <a:pt x="16" y="24"/>
                  </a:cubicBezTo>
                  <a:cubicBezTo>
                    <a:pt x="17" y="26"/>
                    <a:pt x="17" y="26"/>
                    <a:pt x="17" y="26"/>
                  </a:cubicBezTo>
                  <a:cubicBezTo>
                    <a:pt x="17" y="27"/>
                    <a:pt x="17" y="27"/>
                    <a:pt x="17" y="27"/>
                  </a:cubicBezTo>
                  <a:cubicBezTo>
                    <a:pt x="17" y="28"/>
                    <a:pt x="17" y="28"/>
                    <a:pt x="17" y="28"/>
                  </a:cubicBezTo>
                  <a:cubicBezTo>
                    <a:pt x="16" y="28"/>
                    <a:pt x="16" y="28"/>
                    <a:pt x="16" y="28"/>
                  </a:cubicBezTo>
                  <a:cubicBezTo>
                    <a:pt x="17" y="28"/>
                    <a:pt x="17" y="28"/>
                    <a:pt x="17" y="28"/>
                  </a:cubicBezTo>
                  <a:cubicBezTo>
                    <a:pt x="18" y="30"/>
                    <a:pt x="18" y="30"/>
                    <a:pt x="18" y="30"/>
                  </a:cubicBezTo>
                  <a:cubicBezTo>
                    <a:pt x="17" y="32"/>
                    <a:pt x="17" y="32"/>
                    <a:pt x="17" y="32"/>
                  </a:cubicBezTo>
                  <a:cubicBezTo>
                    <a:pt x="16" y="32"/>
                    <a:pt x="16" y="32"/>
                    <a:pt x="16" y="32"/>
                  </a:cubicBezTo>
                  <a:cubicBezTo>
                    <a:pt x="15" y="34"/>
                    <a:pt x="15" y="34"/>
                    <a:pt x="15" y="34"/>
                  </a:cubicBezTo>
                  <a:cubicBezTo>
                    <a:pt x="14" y="33"/>
                    <a:pt x="14" y="33"/>
                    <a:pt x="14" y="33"/>
                  </a:cubicBezTo>
                  <a:cubicBezTo>
                    <a:pt x="15" y="32"/>
                    <a:pt x="15" y="32"/>
                    <a:pt x="15" y="32"/>
                  </a:cubicBezTo>
                  <a:cubicBezTo>
                    <a:pt x="15" y="32"/>
                    <a:pt x="15" y="32"/>
                    <a:pt x="15" y="32"/>
                  </a:cubicBezTo>
                  <a:cubicBezTo>
                    <a:pt x="16" y="31"/>
                    <a:pt x="16" y="31"/>
                    <a:pt x="16" y="31"/>
                  </a:cubicBezTo>
                  <a:cubicBezTo>
                    <a:pt x="15" y="32"/>
                    <a:pt x="15" y="32"/>
                    <a:pt x="15" y="32"/>
                  </a:cubicBezTo>
                  <a:cubicBezTo>
                    <a:pt x="14" y="33"/>
                    <a:pt x="14" y="33"/>
                    <a:pt x="14" y="33"/>
                  </a:cubicBezTo>
                  <a:cubicBezTo>
                    <a:pt x="13" y="32"/>
                    <a:pt x="13" y="32"/>
                    <a:pt x="13" y="32"/>
                  </a:cubicBezTo>
                  <a:cubicBezTo>
                    <a:pt x="14" y="30"/>
                    <a:pt x="14" y="30"/>
                    <a:pt x="14" y="30"/>
                  </a:cubicBezTo>
                  <a:cubicBezTo>
                    <a:pt x="14" y="29"/>
                    <a:pt x="14" y="29"/>
                    <a:pt x="14" y="29"/>
                  </a:cubicBezTo>
                  <a:cubicBezTo>
                    <a:pt x="13" y="29"/>
                    <a:pt x="13" y="29"/>
                    <a:pt x="13" y="29"/>
                  </a:cubicBezTo>
                  <a:cubicBezTo>
                    <a:pt x="14" y="29"/>
                    <a:pt x="14" y="29"/>
                    <a:pt x="14" y="29"/>
                  </a:cubicBezTo>
                  <a:cubicBezTo>
                    <a:pt x="13" y="30"/>
                    <a:pt x="13" y="30"/>
                    <a:pt x="13" y="30"/>
                  </a:cubicBezTo>
                  <a:cubicBezTo>
                    <a:pt x="13" y="31"/>
                    <a:pt x="13" y="31"/>
                    <a:pt x="13" y="31"/>
                  </a:cubicBezTo>
                  <a:cubicBezTo>
                    <a:pt x="13" y="32"/>
                    <a:pt x="13" y="32"/>
                    <a:pt x="13" y="32"/>
                  </a:cubicBezTo>
                  <a:cubicBezTo>
                    <a:pt x="13" y="33"/>
                    <a:pt x="13" y="33"/>
                    <a:pt x="13" y="33"/>
                  </a:cubicBezTo>
                  <a:cubicBezTo>
                    <a:pt x="13" y="34"/>
                    <a:pt x="13" y="34"/>
                    <a:pt x="13" y="34"/>
                  </a:cubicBezTo>
                  <a:cubicBezTo>
                    <a:pt x="13" y="34"/>
                    <a:pt x="13" y="34"/>
                    <a:pt x="13" y="34"/>
                  </a:cubicBezTo>
                  <a:cubicBezTo>
                    <a:pt x="13" y="34"/>
                    <a:pt x="13" y="34"/>
                    <a:pt x="13" y="34"/>
                  </a:cubicBezTo>
                  <a:cubicBezTo>
                    <a:pt x="12" y="34"/>
                    <a:pt x="12" y="34"/>
                    <a:pt x="12" y="34"/>
                  </a:cubicBezTo>
                  <a:cubicBezTo>
                    <a:pt x="11" y="34"/>
                    <a:pt x="11" y="34"/>
                    <a:pt x="11" y="34"/>
                  </a:cubicBezTo>
                  <a:cubicBezTo>
                    <a:pt x="11" y="35"/>
                    <a:pt x="11" y="35"/>
                    <a:pt x="11" y="35"/>
                  </a:cubicBezTo>
                  <a:cubicBezTo>
                    <a:pt x="10" y="35"/>
                    <a:pt x="10" y="35"/>
                    <a:pt x="10" y="35"/>
                  </a:cubicBezTo>
                  <a:cubicBezTo>
                    <a:pt x="10" y="34"/>
                    <a:pt x="10" y="34"/>
                    <a:pt x="10" y="34"/>
                  </a:cubicBezTo>
                  <a:cubicBezTo>
                    <a:pt x="9" y="33"/>
                    <a:pt x="9" y="33"/>
                    <a:pt x="9" y="33"/>
                  </a:cubicBezTo>
                  <a:cubicBezTo>
                    <a:pt x="9" y="33"/>
                    <a:pt x="9" y="33"/>
                    <a:pt x="9" y="33"/>
                  </a:cubicBezTo>
                  <a:cubicBezTo>
                    <a:pt x="9" y="31"/>
                    <a:pt x="9" y="31"/>
                    <a:pt x="9" y="31"/>
                  </a:cubicBezTo>
                  <a:cubicBezTo>
                    <a:pt x="8" y="30"/>
                    <a:pt x="8" y="30"/>
                    <a:pt x="8" y="30"/>
                  </a:cubicBezTo>
                  <a:cubicBezTo>
                    <a:pt x="8" y="29"/>
                    <a:pt x="8" y="29"/>
                    <a:pt x="8" y="29"/>
                  </a:cubicBezTo>
                  <a:cubicBezTo>
                    <a:pt x="6" y="26"/>
                    <a:pt x="6" y="26"/>
                    <a:pt x="6" y="26"/>
                  </a:cubicBezTo>
                  <a:cubicBezTo>
                    <a:pt x="6" y="24"/>
                    <a:pt x="6" y="24"/>
                    <a:pt x="6" y="24"/>
                  </a:cubicBezTo>
                  <a:cubicBezTo>
                    <a:pt x="6" y="23"/>
                    <a:pt x="6" y="23"/>
                    <a:pt x="6" y="23"/>
                  </a:cubicBezTo>
                  <a:cubicBezTo>
                    <a:pt x="6" y="21"/>
                    <a:pt x="6" y="21"/>
                    <a:pt x="6" y="21"/>
                  </a:cubicBezTo>
                  <a:cubicBezTo>
                    <a:pt x="6" y="19"/>
                    <a:pt x="6" y="19"/>
                    <a:pt x="6" y="19"/>
                  </a:cubicBezTo>
                  <a:cubicBezTo>
                    <a:pt x="4" y="17"/>
                    <a:pt x="4" y="17"/>
                    <a:pt x="4" y="17"/>
                  </a:cubicBezTo>
                  <a:cubicBezTo>
                    <a:pt x="2" y="17"/>
                    <a:pt x="2" y="17"/>
                    <a:pt x="2" y="17"/>
                  </a:cubicBezTo>
                  <a:cubicBezTo>
                    <a:pt x="1" y="15"/>
                    <a:pt x="1" y="15"/>
                    <a:pt x="1" y="15"/>
                  </a:cubicBezTo>
                  <a:cubicBezTo>
                    <a:pt x="1" y="13"/>
                    <a:pt x="1" y="13"/>
                    <a:pt x="1" y="13"/>
                  </a:cubicBezTo>
                  <a:cubicBezTo>
                    <a:pt x="2" y="12"/>
                    <a:pt x="2" y="12"/>
                    <a:pt x="2" y="12"/>
                  </a:cubicBezTo>
                  <a:cubicBezTo>
                    <a:pt x="3" y="11"/>
                    <a:pt x="3" y="11"/>
                    <a:pt x="3" y="11"/>
                  </a:cubicBezTo>
                  <a:cubicBezTo>
                    <a:pt x="4" y="10"/>
                    <a:pt x="4" y="10"/>
                    <a:pt x="4" y="10"/>
                  </a:cubicBezTo>
                  <a:cubicBezTo>
                    <a:pt x="4" y="10"/>
                    <a:pt x="4" y="10"/>
                    <a:pt x="4" y="10"/>
                  </a:cubicBezTo>
                  <a:cubicBezTo>
                    <a:pt x="5" y="10"/>
                    <a:pt x="5" y="10"/>
                    <a:pt x="5" y="10"/>
                  </a:cubicBezTo>
                  <a:cubicBezTo>
                    <a:pt x="5" y="8"/>
                    <a:pt x="5" y="8"/>
                    <a:pt x="5" y="8"/>
                  </a:cubicBezTo>
                  <a:cubicBezTo>
                    <a:pt x="5" y="7"/>
                    <a:pt x="5" y="7"/>
                    <a:pt x="5" y="7"/>
                  </a:cubicBezTo>
                  <a:cubicBezTo>
                    <a:pt x="4" y="7"/>
                    <a:pt x="4" y="7"/>
                    <a:pt x="4" y="7"/>
                  </a:cubicBezTo>
                  <a:cubicBezTo>
                    <a:pt x="2" y="8"/>
                    <a:pt x="2" y="8"/>
                    <a:pt x="2" y="8"/>
                  </a:cubicBezTo>
                  <a:cubicBezTo>
                    <a:pt x="0" y="7"/>
                    <a:pt x="0" y="7"/>
                    <a:pt x="0" y="7"/>
                  </a:cubicBezTo>
                  <a:cubicBezTo>
                    <a:pt x="0" y="5"/>
                    <a:pt x="0" y="5"/>
                    <a:pt x="0" y="5"/>
                  </a:cubicBezTo>
                  <a:cubicBezTo>
                    <a:pt x="1" y="4"/>
                    <a:pt x="1" y="4"/>
                    <a:pt x="1" y="4"/>
                  </a:cubicBezTo>
                  <a:cubicBezTo>
                    <a:pt x="2" y="2"/>
                    <a:pt x="2" y="2"/>
                    <a:pt x="2" y="2"/>
                  </a:cubicBezTo>
                  <a:cubicBezTo>
                    <a:pt x="1" y="1"/>
                    <a:pt x="1" y="1"/>
                    <a:pt x="1" y="1"/>
                  </a:cubicBezTo>
                  <a:cubicBezTo>
                    <a:pt x="1" y="1"/>
                    <a:pt x="1" y="1"/>
                    <a:pt x="1" y="1"/>
                  </a:cubicBezTo>
                  <a:cubicBezTo>
                    <a:pt x="1" y="1"/>
                    <a:pt x="1" y="1"/>
                    <a:pt x="1" y="1"/>
                  </a:cubicBezTo>
                  <a:cubicBezTo>
                    <a:pt x="2" y="0"/>
                    <a:pt x="2" y="0"/>
                    <a:pt x="2" y="0"/>
                  </a:cubicBezTo>
                  <a:cubicBezTo>
                    <a:pt x="2" y="0"/>
                    <a:pt x="2" y="0"/>
                    <a:pt x="2" y="0"/>
                  </a:cubicBezTo>
                  <a:cubicBezTo>
                    <a:pt x="3" y="1"/>
                    <a:pt x="3" y="1"/>
                    <a:pt x="3" y="1"/>
                  </a:cubicBezTo>
                  <a:cubicBezTo>
                    <a:pt x="3" y="2"/>
                    <a:pt x="3" y="2"/>
                    <a:pt x="3" y="2"/>
                  </a:cubicBezTo>
                  <a:cubicBezTo>
                    <a:pt x="4" y="3"/>
                    <a:pt x="4" y="3"/>
                    <a:pt x="4" y="3"/>
                  </a:cubicBezTo>
                  <a:cubicBezTo>
                    <a:pt x="5" y="3"/>
                    <a:pt x="5" y="3"/>
                    <a:pt x="5" y="3"/>
                  </a:cubicBezTo>
                  <a:cubicBezTo>
                    <a:pt x="6" y="3"/>
                    <a:pt x="6" y="3"/>
                    <a:pt x="6" y="3"/>
                  </a:cubicBezTo>
                  <a:cubicBezTo>
                    <a:pt x="5" y="3"/>
                    <a:pt x="5" y="3"/>
                    <a:pt x="5" y="3"/>
                  </a:cubicBezTo>
                  <a:cubicBezTo>
                    <a:pt x="5" y="2"/>
                    <a:pt x="5" y="2"/>
                    <a:pt x="5" y="2"/>
                  </a:cubicBezTo>
                  <a:cubicBezTo>
                    <a:pt x="6" y="2"/>
                    <a:pt x="6" y="2"/>
                    <a:pt x="6" y="2"/>
                  </a:cubicBezTo>
                  <a:cubicBezTo>
                    <a:pt x="7" y="3"/>
                    <a:pt x="7" y="3"/>
                    <a:pt x="7" y="3"/>
                  </a:cubicBezTo>
                  <a:cubicBezTo>
                    <a:pt x="7" y="3"/>
                    <a:pt x="7" y="3"/>
                    <a:pt x="7" y="3"/>
                  </a:cubicBezTo>
                  <a:cubicBezTo>
                    <a:pt x="9" y="4"/>
                    <a:pt x="9" y="4"/>
                    <a:pt x="9" y="4"/>
                  </a:cubicBezTo>
                  <a:cubicBezTo>
                    <a:pt x="9" y="3"/>
                    <a:pt x="9" y="3"/>
                    <a:pt x="9" y="3"/>
                  </a:cubicBezTo>
                  <a:cubicBezTo>
                    <a:pt x="9" y="3"/>
                    <a:pt x="9" y="3"/>
                    <a:pt x="9" y="3"/>
                  </a:cubicBezTo>
                  <a:cubicBezTo>
                    <a:pt x="10" y="5"/>
                    <a:pt x="10" y="5"/>
                    <a:pt x="10" y="5"/>
                  </a:cubicBezTo>
                  <a:cubicBezTo>
                    <a:pt x="10" y="6"/>
                    <a:pt x="10" y="6"/>
                    <a:pt x="10" y="6"/>
                  </a:cubicBezTo>
                  <a:cubicBezTo>
                    <a:pt x="11" y="7"/>
                    <a:pt x="11" y="7"/>
                    <a:pt x="11" y="7"/>
                  </a:cubicBezTo>
                  <a:cubicBezTo>
                    <a:pt x="11" y="8"/>
                    <a:pt x="11" y="8"/>
                    <a:pt x="11" y="8"/>
                  </a:cubicBezTo>
                  <a:cubicBezTo>
                    <a:pt x="11" y="9"/>
                    <a:pt x="11" y="9"/>
                    <a:pt x="11" y="9"/>
                  </a:cubicBezTo>
                  <a:cubicBezTo>
                    <a:pt x="12" y="10"/>
                    <a:pt x="12" y="10"/>
                    <a:pt x="12" y="10"/>
                  </a:cubicBezTo>
                  <a:cubicBezTo>
                    <a:pt x="13" y="9"/>
                    <a:pt x="13" y="9"/>
                    <a:pt x="13" y="9"/>
                  </a:cubicBezTo>
                  <a:cubicBezTo>
                    <a:pt x="15" y="10"/>
                    <a:pt x="15" y="10"/>
                    <a:pt x="15" y="10"/>
                  </a:cubicBezTo>
                  <a:cubicBezTo>
                    <a:pt x="16" y="10"/>
                    <a:pt x="16" y="10"/>
                    <a:pt x="16" y="10"/>
                  </a:cubicBezTo>
                  <a:cubicBezTo>
                    <a:pt x="19" y="10"/>
                    <a:pt x="19" y="10"/>
                    <a:pt x="19" y="10"/>
                  </a:cubicBezTo>
                  <a:cubicBezTo>
                    <a:pt x="21" y="10"/>
                    <a:pt x="21" y="10"/>
                    <a:pt x="21" y="10"/>
                  </a:cubicBezTo>
                  <a:cubicBezTo>
                    <a:pt x="23" y="10"/>
                    <a:pt x="23" y="10"/>
                    <a:pt x="23" y="10"/>
                  </a:cubicBezTo>
                  <a:cubicBezTo>
                    <a:pt x="24" y="10"/>
                    <a:pt x="24" y="10"/>
                    <a:pt x="24" y="10"/>
                  </a:cubicBezTo>
                  <a:cubicBezTo>
                    <a:pt x="24" y="10"/>
                    <a:pt x="24" y="10"/>
                    <a:pt x="24" y="10"/>
                  </a:cubicBezTo>
                  <a:cubicBezTo>
                    <a:pt x="25" y="10"/>
                    <a:pt x="25" y="10"/>
                    <a:pt x="25" y="10"/>
                  </a:cubicBezTo>
                  <a:cubicBezTo>
                    <a:pt x="26" y="11"/>
                    <a:pt x="26" y="11"/>
                    <a:pt x="26" y="11"/>
                  </a:cubicBezTo>
                  <a:cubicBezTo>
                    <a:pt x="27" y="11"/>
                    <a:pt x="27" y="11"/>
                    <a:pt x="27" y="11"/>
                  </a:cubicBezTo>
                  <a:cubicBezTo>
                    <a:pt x="26" y="13"/>
                    <a:pt x="26" y="13"/>
                    <a:pt x="26" y="13"/>
                  </a:cubicBezTo>
                  <a:cubicBezTo>
                    <a:pt x="26" y="14"/>
                    <a:pt x="26" y="14"/>
                    <a:pt x="26" y="14"/>
                  </a:cubicBezTo>
                  <a:cubicBezTo>
                    <a:pt x="25" y="16"/>
                    <a:pt x="25" y="16"/>
                    <a:pt x="25" y="16"/>
                  </a:cubicBezTo>
                  <a:cubicBezTo>
                    <a:pt x="24" y="17"/>
                    <a:pt x="24" y="17"/>
                    <a:pt x="24" y="17"/>
                  </a:cubicBezTo>
                  <a:cubicBezTo>
                    <a:pt x="24" y="18"/>
                    <a:pt x="24" y="18"/>
                    <a:pt x="24" y="18"/>
                  </a:cubicBezTo>
                  <a:cubicBezTo>
                    <a:pt x="24" y="18"/>
                    <a:pt x="24" y="18"/>
                    <a:pt x="24" y="18"/>
                  </a:cubicBezTo>
                  <a:cubicBezTo>
                    <a:pt x="23" y="18"/>
                    <a:pt x="23" y="18"/>
                    <a:pt x="23" y="18"/>
                  </a:cubicBezTo>
                  <a:cubicBezTo>
                    <a:pt x="23" y="18"/>
                    <a:pt x="23" y="18"/>
                    <a:pt x="23" y="18"/>
                  </a:cubicBezTo>
                  <a:cubicBezTo>
                    <a:pt x="22" y="19"/>
                    <a:pt x="22" y="19"/>
                    <a:pt x="22" y="19"/>
                  </a:cubicBezTo>
                  <a:cubicBezTo>
                    <a:pt x="21" y="19"/>
                    <a:pt x="21" y="19"/>
                    <a:pt x="21" y="19"/>
                  </a:cubicBezTo>
                  <a:cubicBezTo>
                    <a:pt x="21" y="20"/>
                    <a:pt x="21" y="20"/>
                    <a:pt x="21" y="20"/>
                  </a:cubicBezTo>
                  <a:cubicBezTo>
                    <a:pt x="21" y="21"/>
                    <a:pt x="21" y="21"/>
                    <a:pt x="21" y="21"/>
                  </a:cubicBezTo>
                  <a:cubicBezTo>
                    <a:pt x="21" y="22"/>
                    <a:pt x="21" y="22"/>
                    <a:pt x="21" y="22"/>
                  </a:cubicBezTo>
                  <a:cubicBezTo>
                    <a:pt x="22" y="23"/>
                    <a:pt x="22" y="23"/>
                    <a:pt x="22" y="23"/>
                  </a:cubicBezTo>
                  <a:cubicBezTo>
                    <a:pt x="22" y="23"/>
                    <a:pt x="22" y="23"/>
                    <a:pt x="22" y="23"/>
                  </a:cubicBezTo>
                  <a:cubicBezTo>
                    <a:pt x="23" y="24"/>
                    <a:pt x="23" y="24"/>
                    <a:pt x="23" y="24"/>
                  </a:cubicBezTo>
                  <a:cubicBezTo>
                    <a:pt x="24" y="26"/>
                    <a:pt x="24" y="26"/>
                    <a:pt x="24" y="26"/>
                  </a:cubicBezTo>
                  <a:cubicBezTo>
                    <a:pt x="25" y="26"/>
                    <a:pt x="25" y="26"/>
                    <a:pt x="25" y="26"/>
                  </a:cubicBezTo>
                  <a:cubicBezTo>
                    <a:pt x="25" y="25"/>
                    <a:pt x="25" y="25"/>
                    <a:pt x="25" y="25"/>
                  </a:cubicBezTo>
                  <a:cubicBezTo>
                    <a:pt x="25" y="24"/>
                    <a:pt x="25" y="24"/>
                    <a:pt x="25" y="24"/>
                  </a:cubicBezTo>
                  <a:cubicBezTo>
                    <a:pt x="25" y="23"/>
                    <a:pt x="25" y="23"/>
                    <a:pt x="25" y="23"/>
                  </a:cubicBezTo>
                  <a:cubicBezTo>
                    <a:pt x="25" y="23"/>
                    <a:pt x="25" y="23"/>
                    <a:pt x="25" y="23"/>
                  </a:cubicBezTo>
                  <a:cubicBezTo>
                    <a:pt x="26" y="22"/>
                    <a:pt x="26" y="22"/>
                    <a:pt x="26" y="22"/>
                  </a:cubicBezTo>
                  <a:cubicBezTo>
                    <a:pt x="25" y="22"/>
                    <a:pt x="25" y="22"/>
                    <a:pt x="25" y="22"/>
                  </a:cubicBezTo>
                  <a:cubicBezTo>
                    <a:pt x="26" y="21"/>
                    <a:pt x="26" y="21"/>
                    <a:pt x="26" y="21"/>
                  </a:cubicBezTo>
                  <a:cubicBezTo>
                    <a:pt x="27" y="22"/>
                    <a:pt x="27" y="22"/>
                    <a:pt x="27" y="22"/>
                  </a:cubicBezTo>
                  <a:cubicBezTo>
                    <a:pt x="28" y="22"/>
                    <a:pt x="28" y="22"/>
                    <a:pt x="28" y="22"/>
                  </a:cubicBezTo>
                  <a:cubicBezTo>
                    <a:pt x="28" y="22"/>
                    <a:pt x="28" y="22"/>
                    <a:pt x="28" y="22"/>
                  </a:cubicBezTo>
                  <a:cubicBezTo>
                    <a:pt x="29" y="23"/>
                    <a:pt x="29" y="23"/>
                    <a:pt x="29" y="23"/>
                  </a:cubicBezTo>
                  <a:cubicBezTo>
                    <a:pt x="29" y="25"/>
                    <a:pt x="29" y="25"/>
                    <a:pt x="29" y="25"/>
                  </a:cubicBezTo>
                  <a:cubicBezTo>
                    <a:pt x="29" y="26"/>
                    <a:pt x="29" y="26"/>
                    <a:pt x="29" y="26"/>
                  </a:cubicBezTo>
                  <a:cubicBezTo>
                    <a:pt x="29" y="27"/>
                    <a:pt x="29" y="27"/>
                    <a:pt x="29" y="27"/>
                  </a:cubicBezTo>
                  <a:cubicBezTo>
                    <a:pt x="30" y="30"/>
                    <a:pt x="30" y="30"/>
                    <a:pt x="30" y="30"/>
                  </a:cubicBezTo>
                  <a:cubicBezTo>
                    <a:pt x="30" y="31"/>
                    <a:pt x="30" y="31"/>
                    <a:pt x="30" y="31"/>
                  </a:cubicBezTo>
                  <a:cubicBezTo>
                    <a:pt x="31" y="32"/>
                    <a:pt x="31" y="32"/>
                    <a:pt x="31" y="32"/>
                  </a:cubicBezTo>
                  <a:cubicBezTo>
                    <a:pt x="31" y="33"/>
                    <a:pt x="31" y="33"/>
                    <a:pt x="31" y="33"/>
                  </a:cubicBezTo>
                  <a:cubicBezTo>
                    <a:pt x="31" y="33"/>
                    <a:pt x="31" y="33"/>
                    <a:pt x="31" y="33"/>
                  </a:cubicBezTo>
                  <a:cubicBezTo>
                    <a:pt x="31" y="34"/>
                    <a:pt x="31" y="34"/>
                    <a:pt x="31" y="34"/>
                  </a:cubicBezTo>
                  <a:cubicBezTo>
                    <a:pt x="32" y="34"/>
                    <a:pt x="32" y="34"/>
                    <a:pt x="32" y="34"/>
                  </a:cubicBezTo>
                  <a:close/>
                  <a:moveTo>
                    <a:pt x="23" y="29"/>
                  </a:moveTo>
                  <a:cubicBezTo>
                    <a:pt x="23" y="29"/>
                    <a:pt x="23" y="29"/>
                    <a:pt x="23" y="29"/>
                  </a:cubicBezTo>
                  <a:cubicBezTo>
                    <a:pt x="22" y="29"/>
                    <a:pt x="22" y="29"/>
                    <a:pt x="22" y="29"/>
                  </a:cubicBezTo>
                  <a:cubicBezTo>
                    <a:pt x="22" y="30"/>
                    <a:pt x="22" y="30"/>
                    <a:pt x="22" y="30"/>
                  </a:cubicBezTo>
                  <a:cubicBezTo>
                    <a:pt x="23" y="30"/>
                    <a:pt x="23" y="30"/>
                    <a:pt x="23" y="30"/>
                  </a:cubicBezTo>
                  <a:cubicBezTo>
                    <a:pt x="23" y="29"/>
                    <a:pt x="23" y="29"/>
                    <a:pt x="23" y="29"/>
                  </a:cubicBezTo>
                  <a:close/>
                  <a:moveTo>
                    <a:pt x="20" y="29"/>
                  </a:moveTo>
                  <a:cubicBezTo>
                    <a:pt x="21" y="30"/>
                    <a:pt x="21" y="30"/>
                    <a:pt x="21" y="30"/>
                  </a:cubicBezTo>
                  <a:cubicBezTo>
                    <a:pt x="20" y="31"/>
                    <a:pt x="20" y="31"/>
                    <a:pt x="20" y="31"/>
                  </a:cubicBezTo>
                  <a:cubicBezTo>
                    <a:pt x="21" y="32"/>
                    <a:pt x="21" y="32"/>
                    <a:pt x="21" y="32"/>
                  </a:cubicBezTo>
                  <a:cubicBezTo>
                    <a:pt x="22" y="30"/>
                    <a:pt x="22" y="30"/>
                    <a:pt x="22" y="30"/>
                  </a:cubicBezTo>
                  <a:cubicBezTo>
                    <a:pt x="21" y="29"/>
                    <a:pt x="21" y="29"/>
                    <a:pt x="21" y="29"/>
                  </a:cubicBezTo>
                  <a:cubicBezTo>
                    <a:pt x="20" y="28"/>
                    <a:pt x="20" y="28"/>
                    <a:pt x="20" y="28"/>
                  </a:cubicBezTo>
                  <a:cubicBezTo>
                    <a:pt x="20" y="28"/>
                    <a:pt x="20" y="29"/>
                    <a:pt x="20" y="29"/>
                  </a:cubicBezTo>
                  <a:close/>
                  <a:moveTo>
                    <a:pt x="19" y="28"/>
                  </a:moveTo>
                  <a:cubicBezTo>
                    <a:pt x="17" y="28"/>
                    <a:pt x="17" y="28"/>
                    <a:pt x="17" y="28"/>
                  </a:cubicBezTo>
                  <a:cubicBezTo>
                    <a:pt x="18" y="29"/>
                    <a:pt x="18" y="29"/>
                    <a:pt x="18" y="29"/>
                  </a:cubicBezTo>
                  <a:cubicBezTo>
                    <a:pt x="18" y="31"/>
                    <a:pt x="18" y="31"/>
                    <a:pt x="18" y="31"/>
                  </a:cubicBezTo>
                  <a:cubicBezTo>
                    <a:pt x="20" y="31"/>
                    <a:pt x="20" y="31"/>
                    <a:pt x="20" y="31"/>
                  </a:cubicBezTo>
                  <a:cubicBezTo>
                    <a:pt x="19" y="29"/>
                    <a:pt x="19" y="29"/>
                    <a:pt x="19" y="29"/>
                  </a:cubicBezTo>
                  <a:lnTo>
                    <a:pt x="19" y="28"/>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95" name="Freeform 1594"/>
            <p:cNvSpPr>
              <a:spLocks/>
            </p:cNvSpPr>
            <p:nvPr/>
          </p:nvSpPr>
          <p:spPr bwMode="auto">
            <a:xfrm>
              <a:off x="8167688" y="3937001"/>
              <a:ext cx="90488" cy="52388"/>
            </a:xfrm>
            <a:custGeom>
              <a:avLst/>
              <a:gdLst>
                <a:gd name="T0" fmla="*/ 0 w 57"/>
                <a:gd name="T1" fmla="*/ 15 h 33"/>
                <a:gd name="T2" fmla="*/ 3 w 57"/>
                <a:gd name="T3" fmla="*/ 12 h 33"/>
                <a:gd name="T4" fmla="*/ 9 w 57"/>
                <a:gd name="T5" fmla="*/ 6 h 33"/>
                <a:gd name="T6" fmla="*/ 18 w 57"/>
                <a:gd name="T7" fmla="*/ 0 h 33"/>
                <a:gd name="T8" fmla="*/ 24 w 57"/>
                <a:gd name="T9" fmla="*/ 0 h 33"/>
                <a:gd name="T10" fmla="*/ 27 w 57"/>
                <a:gd name="T11" fmla="*/ 3 h 33"/>
                <a:gd name="T12" fmla="*/ 36 w 57"/>
                <a:gd name="T13" fmla="*/ 3 h 33"/>
                <a:gd name="T14" fmla="*/ 39 w 57"/>
                <a:gd name="T15" fmla="*/ 3 h 33"/>
                <a:gd name="T16" fmla="*/ 42 w 57"/>
                <a:gd name="T17" fmla="*/ 3 h 33"/>
                <a:gd name="T18" fmla="*/ 48 w 57"/>
                <a:gd name="T19" fmla="*/ 3 h 33"/>
                <a:gd name="T20" fmla="*/ 51 w 57"/>
                <a:gd name="T21" fmla="*/ 6 h 33"/>
                <a:gd name="T22" fmla="*/ 51 w 57"/>
                <a:gd name="T23" fmla="*/ 6 h 33"/>
                <a:gd name="T24" fmla="*/ 51 w 57"/>
                <a:gd name="T25" fmla="*/ 12 h 33"/>
                <a:gd name="T26" fmla="*/ 51 w 57"/>
                <a:gd name="T27" fmla="*/ 15 h 33"/>
                <a:gd name="T28" fmla="*/ 57 w 57"/>
                <a:gd name="T29" fmla="*/ 18 h 33"/>
                <a:gd name="T30" fmla="*/ 57 w 57"/>
                <a:gd name="T31" fmla="*/ 24 h 33"/>
                <a:gd name="T32" fmla="*/ 57 w 57"/>
                <a:gd name="T33" fmla="*/ 27 h 33"/>
                <a:gd name="T34" fmla="*/ 48 w 57"/>
                <a:gd name="T35" fmla="*/ 27 h 33"/>
                <a:gd name="T36" fmla="*/ 45 w 57"/>
                <a:gd name="T37" fmla="*/ 27 h 33"/>
                <a:gd name="T38" fmla="*/ 36 w 57"/>
                <a:gd name="T39" fmla="*/ 30 h 33"/>
                <a:gd name="T40" fmla="*/ 33 w 57"/>
                <a:gd name="T41" fmla="*/ 27 h 33"/>
                <a:gd name="T42" fmla="*/ 30 w 57"/>
                <a:gd name="T43" fmla="*/ 30 h 33"/>
                <a:gd name="T44" fmla="*/ 27 w 57"/>
                <a:gd name="T45" fmla="*/ 33 h 33"/>
                <a:gd name="T46" fmla="*/ 21 w 57"/>
                <a:gd name="T47" fmla="*/ 33 h 33"/>
                <a:gd name="T48" fmla="*/ 12 w 57"/>
                <a:gd name="T49" fmla="*/ 27 h 33"/>
                <a:gd name="T50" fmla="*/ 9 w 57"/>
                <a:gd name="T51" fmla="*/ 30 h 33"/>
                <a:gd name="T52" fmla="*/ 3 w 57"/>
                <a:gd name="T53" fmla="*/ 27 h 33"/>
                <a:gd name="T54" fmla="*/ 0 w 57"/>
                <a:gd name="T55" fmla="*/ 24 h 33"/>
                <a:gd name="T56" fmla="*/ 0 w 57"/>
                <a:gd name="T57" fmla="*/ 18 h 33"/>
                <a:gd name="T58" fmla="*/ 0 w 57"/>
                <a:gd name="T59" fmla="*/ 1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7" h="33">
                  <a:moveTo>
                    <a:pt x="0" y="15"/>
                  </a:moveTo>
                  <a:lnTo>
                    <a:pt x="3" y="12"/>
                  </a:lnTo>
                  <a:lnTo>
                    <a:pt x="9" y="6"/>
                  </a:lnTo>
                  <a:lnTo>
                    <a:pt x="18" y="0"/>
                  </a:lnTo>
                  <a:lnTo>
                    <a:pt x="24" y="0"/>
                  </a:lnTo>
                  <a:lnTo>
                    <a:pt x="27" y="3"/>
                  </a:lnTo>
                  <a:lnTo>
                    <a:pt x="36" y="3"/>
                  </a:lnTo>
                  <a:lnTo>
                    <a:pt x="39" y="3"/>
                  </a:lnTo>
                  <a:lnTo>
                    <a:pt x="42" y="3"/>
                  </a:lnTo>
                  <a:lnTo>
                    <a:pt x="48" y="3"/>
                  </a:lnTo>
                  <a:lnTo>
                    <a:pt x="51" y="6"/>
                  </a:lnTo>
                  <a:lnTo>
                    <a:pt x="51" y="6"/>
                  </a:lnTo>
                  <a:lnTo>
                    <a:pt x="51" y="12"/>
                  </a:lnTo>
                  <a:lnTo>
                    <a:pt x="51" y="15"/>
                  </a:lnTo>
                  <a:lnTo>
                    <a:pt x="57" y="18"/>
                  </a:lnTo>
                  <a:lnTo>
                    <a:pt x="57" y="24"/>
                  </a:lnTo>
                  <a:lnTo>
                    <a:pt x="57" y="27"/>
                  </a:lnTo>
                  <a:lnTo>
                    <a:pt x="48" y="27"/>
                  </a:lnTo>
                  <a:lnTo>
                    <a:pt x="45" y="27"/>
                  </a:lnTo>
                  <a:lnTo>
                    <a:pt x="36" y="30"/>
                  </a:lnTo>
                  <a:lnTo>
                    <a:pt x="33" y="27"/>
                  </a:lnTo>
                  <a:lnTo>
                    <a:pt x="30" y="30"/>
                  </a:lnTo>
                  <a:lnTo>
                    <a:pt x="27" y="33"/>
                  </a:lnTo>
                  <a:lnTo>
                    <a:pt x="21" y="33"/>
                  </a:lnTo>
                  <a:lnTo>
                    <a:pt x="12" y="27"/>
                  </a:lnTo>
                  <a:lnTo>
                    <a:pt x="9" y="30"/>
                  </a:lnTo>
                  <a:lnTo>
                    <a:pt x="3" y="27"/>
                  </a:lnTo>
                  <a:lnTo>
                    <a:pt x="0" y="24"/>
                  </a:lnTo>
                  <a:lnTo>
                    <a:pt x="0" y="18"/>
                  </a:lnTo>
                  <a:lnTo>
                    <a:pt x="0" y="15"/>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96" name="Freeform 1595"/>
            <p:cNvSpPr>
              <a:spLocks/>
            </p:cNvSpPr>
            <p:nvPr/>
          </p:nvSpPr>
          <p:spPr bwMode="auto">
            <a:xfrm>
              <a:off x="7899401" y="3865563"/>
              <a:ext cx="249238" cy="133350"/>
            </a:xfrm>
            <a:custGeom>
              <a:avLst/>
              <a:gdLst>
                <a:gd name="T0" fmla="*/ 9 w 157"/>
                <a:gd name="T1" fmla="*/ 0 h 84"/>
                <a:gd name="T2" fmla="*/ 15 w 157"/>
                <a:gd name="T3" fmla="*/ 6 h 84"/>
                <a:gd name="T4" fmla="*/ 21 w 157"/>
                <a:gd name="T5" fmla="*/ 6 h 84"/>
                <a:gd name="T6" fmla="*/ 27 w 157"/>
                <a:gd name="T7" fmla="*/ 3 h 84"/>
                <a:gd name="T8" fmla="*/ 36 w 157"/>
                <a:gd name="T9" fmla="*/ 9 h 84"/>
                <a:gd name="T10" fmla="*/ 45 w 157"/>
                <a:gd name="T11" fmla="*/ 9 h 84"/>
                <a:gd name="T12" fmla="*/ 54 w 157"/>
                <a:gd name="T13" fmla="*/ 15 h 84"/>
                <a:gd name="T14" fmla="*/ 60 w 157"/>
                <a:gd name="T15" fmla="*/ 21 h 84"/>
                <a:gd name="T16" fmla="*/ 63 w 157"/>
                <a:gd name="T17" fmla="*/ 27 h 84"/>
                <a:gd name="T18" fmla="*/ 66 w 157"/>
                <a:gd name="T19" fmla="*/ 21 h 84"/>
                <a:gd name="T20" fmla="*/ 69 w 157"/>
                <a:gd name="T21" fmla="*/ 21 h 84"/>
                <a:gd name="T22" fmla="*/ 78 w 157"/>
                <a:gd name="T23" fmla="*/ 24 h 84"/>
                <a:gd name="T24" fmla="*/ 84 w 157"/>
                <a:gd name="T25" fmla="*/ 33 h 84"/>
                <a:gd name="T26" fmla="*/ 93 w 157"/>
                <a:gd name="T27" fmla="*/ 33 h 84"/>
                <a:gd name="T28" fmla="*/ 96 w 157"/>
                <a:gd name="T29" fmla="*/ 45 h 84"/>
                <a:gd name="T30" fmla="*/ 106 w 157"/>
                <a:gd name="T31" fmla="*/ 45 h 84"/>
                <a:gd name="T32" fmla="*/ 112 w 157"/>
                <a:gd name="T33" fmla="*/ 42 h 84"/>
                <a:gd name="T34" fmla="*/ 121 w 157"/>
                <a:gd name="T35" fmla="*/ 39 h 84"/>
                <a:gd name="T36" fmla="*/ 127 w 157"/>
                <a:gd name="T37" fmla="*/ 48 h 84"/>
                <a:gd name="T38" fmla="*/ 136 w 157"/>
                <a:gd name="T39" fmla="*/ 54 h 84"/>
                <a:gd name="T40" fmla="*/ 145 w 157"/>
                <a:gd name="T41" fmla="*/ 54 h 84"/>
                <a:gd name="T42" fmla="*/ 151 w 157"/>
                <a:gd name="T43" fmla="*/ 51 h 84"/>
                <a:gd name="T44" fmla="*/ 157 w 157"/>
                <a:gd name="T45" fmla="*/ 57 h 84"/>
                <a:gd name="T46" fmla="*/ 157 w 157"/>
                <a:gd name="T47" fmla="*/ 72 h 84"/>
                <a:gd name="T48" fmla="*/ 145 w 157"/>
                <a:gd name="T49" fmla="*/ 84 h 84"/>
                <a:gd name="T50" fmla="*/ 133 w 157"/>
                <a:gd name="T51" fmla="*/ 81 h 84"/>
                <a:gd name="T52" fmla="*/ 112 w 157"/>
                <a:gd name="T53" fmla="*/ 75 h 84"/>
                <a:gd name="T54" fmla="*/ 96 w 157"/>
                <a:gd name="T55" fmla="*/ 75 h 84"/>
                <a:gd name="T56" fmla="*/ 90 w 157"/>
                <a:gd name="T57" fmla="*/ 66 h 84"/>
                <a:gd name="T58" fmla="*/ 72 w 157"/>
                <a:gd name="T59" fmla="*/ 66 h 84"/>
                <a:gd name="T60" fmla="*/ 60 w 157"/>
                <a:gd name="T61" fmla="*/ 66 h 84"/>
                <a:gd name="T62" fmla="*/ 48 w 157"/>
                <a:gd name="T63" fmla="*/ 60 h 84"/>
                <a:gd name="T64" fmla="*/ 36 w 157"/>
                <a:gd name="T65" fmla="*/ 57 h 84"/>
                <a:gd name="T66" fmla="*/ 21 w 157"/>
                <a:gd name="T67" fmla="*/ 45 h 84"/>
                <a:gd name="T68" fmla="*/ 12 w 157"/>
                <a:gd name="T69" fmla="*/ 39 h 84"/>
                <a:gd name="T70" fmla="*/ 6 w 157"/>
                <a:gd name="T71" fmla="*/ 36 h 84"/>
                <a:gd name="T72" fmla="*/ 0 w 157"/>
                <a:gd name="T73" fmla="*/ 33 h 84"/>
                <a:gd name="T74" fmla="*/ 6 w 157"/>
                <a:gd name="T75" fmla="*/ 18 h 84"/>
                <a:gd name="T76" fmla="*/ 6 w 157"/>
                <a:gd name="T77"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7" h="84">
                  <a:moveTo>
                    <a:pt x="6" y="3"/>
                  </a:moveTo>
                  <a:lnTo>
                    <a:pt x="9" y="0"/>
                  </a:lnTo>
                  <a:lnTo>
                    <a:pt x="15" y="3"/>
                  </a:lnTo>
                  <a:lnTo>
                    <a:pt x="15" y="6"/>
                  </a:lnTo>
                  <a:lnTo>
                    <a:pt x="18" y="6"/>
                  </a:lnTo>
                  <a:lnTo>
                    <a:pt x="21" y="6"/>
                  </a:lnTo>
                  <a:lnTo>
                    <a:pt x="24" y="3"/>
                  </a:lnTo>
                  <a:lnTo>
                    <a:pt x="27" y="3"/>
                  </a:lnTo>
                  <a:lnTo>
                    <a:pt x="36" y="6"/>
                  </a:lnTo>
                  <a:lnTo>
                    <a:pt x="36" y="9"/>
                  </a:lnTo>
                  <a:lnTo>
                    <a:pt x="42" y="9"/>
                  </a:lnTo>
                  <a:lnTo>
                    <a:pt x="45" y="9"/>
                  </a:lnTo>
                  <a:lnTo>
                    <a:pt x="51" y="15"/>
                  </a:lnTo>
                  <a:lnTo>
                    <a:pt x="54" y="15"/>
                  </a:lnTo>
                  <a:lnTo>
                    <a:pt x="57" y="18"/>
                  </a:lnTo>
                  <a:lnTo>
                    <a:pt x="60" y="21"/>
                  </a:lnTo>
                  <a:lnTo>
                    <a:pt x="63" y="24"/>
                  </a:lnTo>
                  <a:lnTo>
                    <a:pt x="63" y="27"/>
                  </a:lnTo>
                  <a:lnTo>
                    <a:pt x="66" y="27"/>
                  </a:lnTo>
                  <a:lnTo>
                    <a:pt x="66" y="21"/>
                  </a:lnTo>
                  <a:lnTo>
                    <a:pt x="69" y="21"/>
                  </a:lnTo>
                  <a:lnTo>
                    <a:pt x="69" y="21"/>
                  </a:lnTo>
                  <a:lnTo>
                    <a:pt x="75" y="21"/>
                  </a:lnTo>
                  <a:lnTo>
                    <a:pt x="78" y="24"/>
                  </a:lnTo>
                  <a:lnTo>
                    <a:pt x="78" y="30"/>
                  </a:lnTo>
                  <a:lnTo>
                    <a:pt x="84" y="33"/>
                  </a:lnTo>
                  <a:lnTo>
                    <a:pt x="90" y="33"/>
                  </a:lnTo>
                  <a:lnTo>
                    <a:pt x="93" y="33"/>
                  </a:lnTo>
                  <a:lnTo>
                    <a:pt x="93" y="39"/>
                  </a:lnTo>
                  <a:lnTo>
                    <a:pt x="96" y="45"/>
                  </a:lnTo>
                  <a:lnTo>
                    <a:pt x="99" y="45"/>
                  </a:lnTo>
                  <a:lnTo>
                    <a:pt x="106" y="45"/>
                  </a:lnTo>
                  <a:lnTo>
                    <a:pt x="106" y="45"/>
                  </a:lnTo>
                  <a:lnTo>
                    <a:pt x="112" y="42"/>
                  </a:lnTo>
                  <a:lnTo>
                    <a:pt x="115" y="39"/>
                  </a:lnTo>
                  <a:lnTo>
                    <a:pt x="121" y="39"/>
                  </a:lnTo>
                  <a:lnTo>
                    <a:pt x="127" y="42"/>
                  </a:lnTo>
                  <a:lnTo>
                    <a:pt x="127" y="48"/>
                  </a:lnTo>
                  <a:lnTo>
                    <a:pt x="133" y="48"/>
                  </a:lnTo>
                  <a:lnTo>
                    <a:pt x="136" y="54"/>
                  </a:lnTo>
                  <a:lnTo>
                    <a:pt x="139" y="54"/>
                  </a:lnTo>
                  <a:lnTo>
                    <a:pt x="145" y="54"/>
                  </a:lnTo>
                  <a:lnTo>
                    <a:pt x="145" y="54"/>
                  </a:lnTo>
                  <a:lnTo>
                    <a:pt x="151" y="51"/>
                  </a:lnTo>
                  <a:lnTo>
                    <a:pt x="154" y="51"/>
                  </a:lnTo>
                  <a:lnTo>
                    <a:pt x="157" y="57"/>
                  </a:lnTo>
                  <a:lnTo>
                    <a:pt x="154" y="66"/>
                  </a:lnTo>
                  <a:lnTo>
                    <a:pt x="157" y="72"/>
                  </a:lnTo>
                  <a:lnTo>
                    <a:pt x="157" y="81"/>
                  </a:lnTo>
                  <a:lnTo>
                    <a:pt x="145" y="84"/>
                  </a:lnTo>
                  <a:lnTo>
                    <a:pt x="139" y="81"/>
                  </a:lnTo>
                  <a:lnTo>
                    <a:pt x="133" y="81"/>
                  </a:lnTo>
                  <a:lnTo>
                    <a:pt x="118" y="75"/>
                  </a:lnTo>
                  <a:lnTo>
                    <a:pt x="112" y="75"/>
                  </a:lnTo>
                  <a:lnTo>
                    <a:pt x="109" y="78"/>
                  </a:lnTo>
                  <a:lnTo>
                    <a:pt x="96" y="75"/>
                  </a:lnTo>
                  <a:lnTo>
                    <a:pt x="93" y="72"/>
                  </a:lnTo>
                  <a:lnTo>
                    <a:pt x="90" y="66"/>
                  </a:lnTo>
                  <a:lnTo>
                    <a:pt x="81" y="63"/>
                  </a:lnTo>
                  <a:lnTo>
                    <a:pt x="72" y="66"/>
                  </a:lnTo>
                  <a:lnTo>
                    <a:pt x="69" y="63"/>
                  </a:lnTo>
                  <a:lnTo>
                    <a:pt x="60" y="66"/>
                  </a:lnTo>
                  <a:lnTo>
                    <a:pt x="54" y="60"/>
                  </a:lnTo>
                  <a:lnTo>
                    <a:pt x="48" y="60"/>
                  </a:lnTo>
                  <a:lnTo>
                    <a:pt x="45" y="57"/>
                  </a:lnTo>
                  <a:lnTo>
                    <a:pt x="36" y="57"/>
                  </a:lnTo>
                  <a:lnTo>
                    <a:pt x="30" y="48"/>
                  </a:lnTo>
                  <a:lnTo>
                    <a:pt x="21" y="45"/>
                  </a:lnTo>
                  <a:lnTo>
                    <a:pt x="15" y="42"/>
                  </a:lnTo>
                  <a:lnTo>
                    <a:pt x="12" y="39"/>
                  </a:lnTo>
                  <a:lnTo>
                    <a:pt x="9" y="39"/>
                  </a:lnTo>
                  <a:lnTo>
                    <a:pt x="6" y="36"/>
                  </a:lnTo>
                  <a:lnTo>
                    <a:pt x="3" y="36"/>
                  </a:lnTo>
                  <a:lnTo>
                    <a:pt x="0" y="33"/>
                  </a:lnTo>
                  <a:lnTo>
                    <a:pt x="6" y="24"/>
                  </a:lnTo>
                  <a:lnTo>
                    <a:pt x="6" y="18"/>
                  </a:lnTo>
                  <a:lnTo>
                    <a:pt x="9" y="9"/>
                  </a:lnTo>
                  <a:lnTo>
                    <a:pt x="6" y="3"/>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97" name="Freeform 1596"/>
            <p:cNvSpPr>
              <a:spLocks/>
            </p:cNvSpPr>
            <p:nvPr/>
          </p:nvSpPr>
          <p:spPr bwMode="auto">
            <a:xfrm>
              <a:off x="7329488" y="3644901"/>
              <a:ext cx="415925" cy="460375"/>
            </a:xfrm>
            <a:custGeom>
              <a:avLst/>
              <a:gdLst>
                <a:gd name="T0" fmla="*/ 157 w 262"/>
                <a:gd name="T1" fmla="*/ 278 h 290"/>
                <a:gd name="T2" fmla="*/ 178 w 262"/>
                <a:gd name="T3" fmla="*/ 275 h 290"/>
                <a:gd name="T4" fmla="*/ 190 w 262"/>
                <a:gd name="T5" fmla="*/ 272 h 290"/>
                <a:gd name="T6" fmla="*/ 199 w 262"/>
                <a:gd name="T7" fmla="*/ 269 h 290"/>
                <a:gd name="T8" fmla="*/ 193 w 262"/>
                <a:gd name="T9" fmla="*/ 245 h 290"/>
                <a:gd name="T10" fmla="*/ 178 w 262"/>
                <a:gd name="T11" fmla="*/ 233 h 290"/>
                <a:gd name="T12" fmla="*/ 172 w 262"/>
                <a:gd name="T13" fmla="*/ 223 h 290"/>
                <a:gd name="T14" fmla="*/ 166 w 262"/>
                <a:gd name="T15" fmla="*/ 208 h 290"/>
                <a:gd name="T16" fmla="*/ 178 w 262"/>
                <a:gd name="T17" fmla="*/ 196 h 290"/>
                <a:gd name="T18" fmla="*/ 187 w 262"/>
                <a:gd name="T19" fmla="*/ 199 h 290"/>
                <a:gd name="T20" fmla="*/ 214 w 262"/>
                <a:gd name="T21" fmla="*/ 178 h 290"/>
                <a:gd name="T22" fmla="*/ 232 w 262"/>
                <a:gd name="T23" fmla="*/ 154 h 290"/>
                <a:gd name="T24" fmla="*/ 238 w 262"/>
                <a:gd name="T25" fmla="*/ 142 h 290"/>
                <a:gd name="T26" fmla="*/ 247 w 262"/>
                <a:gd name="T27" fmla="*/ 121 h 290"/>
                <a:gd name="T28" fmla="*/ 253 w 262"/>
                <a:gd name="T29" fmla="*/ 106 h 290"/>
                <a:gd name="T30" fmla="*/ 262 w 262"/>
                <a:gd name="T31" fmla="*/ 94 h 290"/>
                <a:gd name="T32" fmla="*/ 244 w 262"/>
                <a:gd name="T33" fmla="*/ 87 h 290"/>
                <a:gd name="T34" fmla="*/ 223 w 262"/>
                <a:gd name="T35" fmla="*/ 72 h 290"/>
                <a:gd name="T36" fmla="*/ 220 w 262"/>
                <a:gd name="T37" fmla="*/ 45 h 290"/>
                <a:gd name="T38" fmla="*/ 220 w 262"/>
                <a:gd name="T39" fmla="*/ 33 h 290"/>
                <a:gd name="T40" fmla="*/ 205 w 262"/>
                <a:gd name="T41" fmla="*/ 18 h 290"/>
                <a:gd name="T42" fmla="*/ 196 w 262"/>
                <a:gd name="T43" fmla="*/ 9 h 290"/>
                <a:gd name="T44" fmla="*/ 193 w 262"/>
                <a:gd name="T45" fmla="*/ 0 h 290"/>
                <a:gd name="T46" fmla="*/ 175 w 262"/>
                <a:gd name="T47" fmla="*/ 12 h 290"/>
                <a:gd name="T48" fmla="*/ 169 w 262"/>
                <a:gd name="T49" fmla="*/ 45 h 290"/>
                <a:gd name="T50" fmla="*/ 163 w 262"/>
                <a:gd name="T51" fmla="*/ 63 h 290"/>
                <a:gd name="T52" fmla="*/ 157 w 262"/>
                <a:gd name="T53" fmla="*/ 69 h 290"/>
                <a:gd name="T54" fmla="*/ 151 w 262"/>
                <a:gd name="T55" fmla="*/ 81 h 290"/>
                <a:gd name="T56" fmla="*/ 148 w 262"/>
                <a:gd name="T57" fmla="*/ 100 h 290"/>
                <a:gd name="T58" fmla="*/ 139 w 262"/>
                <a:gd name="T59" fmla="*/ 109 h 290"/>
                <a:gd name="T60" fmla="*/ 130 w 262"/>
                <a:gd name="T61" fmla="*/ 112 h 290"/>
                <a:gd name="T62" fmla="*/ 121 w 262"/>
                <a:gd name="T63" fmla="*/ 121 h 290"/>
                <a:gd name="T64" fmla="*/ 105 w 262"/>
                <a:gd name="T65" fmla="*/ 127 h 290"/>
                <a:gd name="T66" fmla="*/ 96 w 262"/>
                <a:gd name="T67" fmla="*/ 136 h 290"/>
                <a:gd name="T68" fmla="*/ 99 w 262"/>
                <a:gd name="T69" fmla="*/ 154 h 290"/>
                <a:gd name="T70" fmla="*/ 78 w 262"/>
                <a:gd name="T71" fmla="*/ 163 h 290"/>
                <a:gd name="T72" fmla="*/ 54 w 262"/>
                <a:gd name="T73" fmla="*/ 166 h 290"/>
                <a:gd name="T74" fmla="*/ 0 w 262"/>
                <a:gd name="T75" fmla="*/ 160 h 290"/>
                <a:gd name="T76" fmla="*/ 21 w 262"/>
                <a:gd name="T77" fmla="*/ 187 h 290"/>
                <a:gd name="T78" fmla="*/ 33 w 262"/>
                <a:gd name="T79" fmla="*/ 193 h 290"/>
                <a:gd name="T80" fmla="*/ 39 w 262"/>
                <a:gd name="T81" fmla="*/ 208 h 290"/>
                <a:gd name="T82" fmla="*/ 51 w 262"/>
                <a:gd name="T83" fmla="*/ 223 h 290"/>
                <a:gd name="T84" fmla="*/ 33 w 262"/>
                <a:gd name="T85" fmla="*/ 226 h 290"/>
                <a:gd name="T86" fmla="*/ 21 w 262"/>
                <a:gd name="T87" fmla="*/ 242 h 290"/>
                <a:gd name="T88" fmla="*/ 24 w 262"/>
                <a:gd name="T89" fmla="*/ 257 h 290"/>
                <a:gd name="T90" fmla="*/ 36 w 262"/>
                <a:gd name="T91" fmla="*/ 257 h 290"/>
                <a:gd name="T92" fmla="*/ 45 w 262"/>
                <a:gd name="T93" fmla="*/ 254 h 290"/>
                <a:gd name="T94" fmla="*/ 54 w 262"/>
                <a:gd name="T95" fmla="*/ 254 h 290"/>
                <a:gd name="T96" fmla="*/ 63 w 262"/>
                <a:gd name="T97" fmla="*/ 254 h 290"/>
                <a:gd name="T98" fmla="*/ 69 w 262"/>
                <a:gd name="T99" fmla="*/ 254 h 290"/>
                <a:gd name="T100" fmla="*/ 84 w 262"/>
                <a:gd name="T101" fmla="*/ 251 h 290"/>
                <a:gd name="T102" fmla="*/ 93 w 262"/>
                <a:gd name="T103" fmla="*/ 251 h 290"/>
                <a:gd name="T104" fmla="*/ 111 w 262"/>
                <a:gd name="T105" fmla="*/ 251 h 290"/>
                <a:gd name="T106" fmla="*/ 117 w 262"/>
                <a:gd name="T107" fmla="*/ 260 h 290"/>
                <a:gd name="T108" fmla="*/ 124 w 262"/>
                <a:gd name="T109" fmla="*/ 260 h 290"/>
                <a:gd name="T110" fmla="*/ 130 w 262"/>
                <a:gd name="T111" fmla="*/ 275 h 290"/>
                <a:gd name="T112" fmla="*/ 133 w 262"/>
                <a:gd name="T113" fmla="*/ 281 h 290"/>
                <a:gd name="T114" fmla="*/ 148 w 262"/>
                <a:gd name="T115" fmla="*/ 287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2" h="290">
                  <a:moveTo>
                    <a:pt x="151" y="287"/>
                  </a:moveTo>
                  <a:lnTo>
                    <a:pt x="151" y="281"/>
                  </a:lnTo>
                  <a:lnTo>
                    <a:pt x="154" y="281"/>
                  </a:lnTo>
                  <a:lnTo>
                    <a:pt x="157" y="278"/>
                  </a:lnTo>
                  <a:lnTo>
                    <a:pt x="160" y="275"/>
                  </a:lnTo>
                  <a:lnTo>
                    <a:pt x="163" y="275"/>
                  </a:lnTo>
                  <a:lnTo>
                    <a:pt x="166" y="272"/>
                  </a:lnTo>
                  <a:lnTo>
                    <a:pt x="178" y="275"/>
                  </a:lnTo>
                  <a:lnTo>
                    <a:pt x="187" y="272"/>
                  </a:lnTo>
                  <a:lnTo>
                    <a:pt x="187" y="269"/>
                  </a:lnTo>
                  <a:lnTo>
                    <a:pt x="193" y="269"/>
                  </a:lnTo>
                  <a:lnTo>
                    <a:pt x="190" y="272"/>
                  </a:lnTo>
                  <a:lnTo>
                    <a:pt x="193" y="272"/>
                  </a:lnTo>
                  <a:lnTo>
                    <a:pt x="196" y="272"/>
                  </a:lnTo>
                  <a:lnTo>
                    <a:pt x="199" y="269"/>
                  </a:lnTo>
                  <a:lnTo>
                    <a:pt x="199" y="269"/>
                  </a:lnTo>
                  <a:lnTo>
                    <a:pt x="199" y="266"/>
                  </a:lnTo>
                  <a:lnTo>
                    <a:pt x="196" y="254"/>
                  </a:lnTo>
                  <a:lnTo>
                    <a:pt x="190" y="248"/>
                  </a:lnTo>
                  <a:lnTo>
                    <a:pt x="193" y="245"/>
                  </a:lnTo>
                  <a:lnTo>
                    <a:pt x="190" y="242"/>
                  </a:lnTo>
                  <a:lnTo>
                    <a:pt x="187" y="245"/>
                  </a:lnTo>
                  <a:lnTo>
                    <a:pt x="181" y="239"/>
                  </a:lnTo>
                  <a:lnTo>
                    <a:pt x="178" y="233"/>
                  </a:lnTo>
                  <a:lnTo>
                    <a:pt x="178" y="226"/>
                  </a:lnTo>
                  <a:lnTo>
                    <a:pt x="175" y="220"/>
                  </a:lnTo>
                  <a:lnTo>
                    <a:pt x="172" y="220"/>
                  </a:lnTo>
                  <a:lnTo>
                    <a:pt x="172" y="223"/>
                  </a:lnTo>
                  <a:lnTo>
                    <a:pt x="166" y="220"/>
                  </a:lnTo>
                  <a:lnTo>
                    <a:pt x="163" y="220"/>
                  </a:lnTo>
                  <a:lnTo>
                    <a:pt x="163" y="217"/>
                  </a:lnTo>
                  <a:lnTo>
                    <a:pt x="166" y="208"/>
                  </a:lnTo>
                  <a:lnTo>
                    <a:pt x="169" y="208"/>
                  </a:lnTo>
                  <a:lnTo>
                    <a:pt x="175" y="199"/>
                  </a:lnTo>
                  <a:lnTo>
                    <a:pt x="175" y="196"/>
                  </a:lnTo>
                  <a:lnTo>
                    <a:pt x="178" y="196"/>
                  </a:lnTo>
                  <a:lnTo>
                    <a:pt x="181" y="193"/>
                  </a:lnTo>
                  <a:lnTo>
                    <a:pt x="184" y="196"/>
                  </a:lnTo>
                  <a:lnTo>
                    <a:pt x="187" y="199"/>
                  </a:lnTo>
                  <a:lnTo>
                    <a:pt x="187" y="199"/>
                  </a:lnTo>
                  <a:lnTo>
                    <a:pt x="196" y="196"/>
                  </a:lnTo>
                  <a:lnTo>
                    <a:pt x="205" y="196"/>
                  </a:lnTo>
                  <a:lnTo>
                    <a:pt x="211" y="190"/>
                  </a:lnTo>
                  <a:lnTo>
                    <a:pt x="214" y="178"/>
                  </a:lnTo>
                  <a:lnTo>
                    <a:pt x="223" y="172"/>
                  </a:lnTo>
                  <a:lnTo>
                    <a:pt x="226" y="166"/>
                  </a:lnTo>
                  <a:lnTo>
                    <a:pt x="226" y="160"/>
                  </a:lnTo>
                  <a:lnTo>
                    <a:pt x="232" y="154"/>
                  </a:lnTo>
                  <a:lnTo>
                    <a:pt x="238" y="151"/>
                  </a:lnTo>
                  <a:lnTo>
                    <a:pt x="238" y="148"/>
                  </a:lnTo>
                  <a:lnTo>
                    <a:pt x="238" y="145"/>
                  </a:lnTo>
                  <a:lnTo>
                    <a:pt x="238" y="142"/>
                  </a:lnTo>
                  <a:lnTo>
                    <a:pt x="241" y="136"/>
                  </a:lnTo>
                  <a:lnTo>
                    <a:pt x="244" y="133"/>
                  </a:lnTo>
                  <a:lnTo>
                    <a:pt x="244" y="130"/>
                  </a:lnTo>
                  <a:lnTo>
                    <a:pt x="247" y="121"/>
                  </a:lnTo>
                  <a:lnTo>
                    <a:pt x="244" y="112"/>
                  </a:lnTo>
                  <a:lnTo>
                    <a:pt x="244" y="112"/>
                  </a:lnTo>
                  <a:lnTo>
                    <a:pt x="250" y="106"/>
                  </a:lnTo>
                  <a:lnTo>
                    <a:pt x="253" y="106"/>
                  </a:lnTo>
                  <a:lnTo>
                    <a:pt x="256" y="103"/>
                  </a:lnTo>
                  <a:lnTo>
                    <a:pt x="259" y="103"/>
                  </a:lnTo>
                  <a:lnTo>
                    <a:pt x="262" y="100"/>
                  </a:lnTo>
                  <a:lnTo>
                    <a:pt x="262" y="94"/>
                  </a:lnTo>
                  <a:lnTo>
                    <a:pt x="256" y="94"/>
                  </a:lnTo>
                  <a:lnTo>
                    <a:pt x="253" y="94"/>
                  </a:lnTo>
                  <a:lnTo>
                    <a:pt x="247" y="94"/>
                  </a:lnTo>
                  <a:lnTo>
                    <a:pt x="244" y="87"/>
                  </a:lnTo>
                  <a:lnTo>
                    <a:pt x="238" y="84"/>
                  </a:lnTo>
                  <a:lnTo>
                    <a:pt x="232" y="84"/>
                  </a:lnTo>
                  <a:lnTo>
                    <a:pt x="223" y="78"/>
                  </a:lnTo>
                  <a:lnTo>
                    <a:pt x="223" y="72"/>
                  </a:lnTo>
                  <a:lnTo>
                    <a:pt x="220" y="60"/>
                  </a:lnTo>
                  <a:lnTo>
                    <a:pt x="217" y="54"/>
                  </a:lnTo>
                  <a:lnTo>
                    <a:pt x="217" y="48"/>
                  </a:lnTo>
                  <a:lnTo>
                    <a:pt x="220" y="45"/>
                  </a:lnTo>
                  <a:lnTo>
                    <a:pt x="220" y="42"/>
                  </a:lnTo>
                  <a:lnTo>
                    <a:pt x="226" y="39"/>
                  </a:lnTo>
                  <a:lnTo>
                    <a:pt x="226" y="36"/>
                  </a:lnTo>
                  <a:lnTo>
                    <a:pt x="220" y="33"/>
                  </a:lnTo>
                  <a:lnTo>
                    <a:pt x="220" y="30"/>
                  </a:lnTo>
                  <a:lnTo>
                    <a:pt x="214" y="27"/>
                  </a:lnTo>
                  <a:lnTo>
                    <a:pt x="208" y="21"/>
                  </a:lnTo>
                  <a:lnTo>
                    <a:pt x="205" y="18"/>
                  </a:lnTo>
                  <a:lnTo>
                    <a:pt x="202" y="18"/>
                  </a:lnTo>
                  <a:lnTo>
                    <a:pt x="199" y="21"/>
                  </a:lnTo>
                  <a:lnTo>
                    <a:pt x="196" y="18"/>
                  </a:lnTo>
                  <a:lnTo>
                    <a:pt x="196" y="9"/>
                  </a:lnTo>
                  <a:lnTo>
                    <a:pt x="205" y="3"/>
                  </a:lnTo>
                  <a:lnTo>
                    <a:pt x="202" y="0"/>
                  </a:lnTo>
                  <a:lnTo>
                    <a:pt x="199" y="0"/>
                  </a:lnTo>
                  <a:lnTo>
                    <a:pt x="193" y="0"/>
                  </a:lnTo>
                  <a:lnTo>
                    <a:pt x="187" y="3"/>
                  </a:lnTo>
                  <a:lnTo>
                    <a:pt x="181" y="6"/>
                  </a:lnTo>
                  <a:lnTo>
                    <a:pt x="178" y="6"/>
                  </a:lnTo>
                  <a:lnTo>
                    <a:pt x="175" y="12"/>
                  </a:lnTo>
                  <a:lnTo>
                    <a:pt x="172" y="15"/>
                  </a:lnTo>
                  <a:lnTo>
                    <a:pt x="178" y="27"/>
                  </a:lnTo>
                  <a:lnTo>
                    <a:pt x="178" y="33"/>
                  </a:lnTo>
                  <a:lnTo>
                    <a:pt x="169" y="45"/>
                  </a:lnTo>
                  <a:lnTo>
                    <a:pt x="175" y="51"/>
                  </a:lnTo>
                  <a:lnTo>
                    <a:pt x="175" y="57"/>
                  </a:lnTo>
                  <a:lnTo>
                    <a:pt x="169" y="63"/>
                  </a:lnTo>
                  <a:lnTo>
                    <a:pt x="163" y="63"/>
                  </a:lnTo>
                  <a:lnTo>
                    <a:pt x="157" y="60"/>
                  </a:lnTo>
                  <a:lnTo>
                    <a:pt x="151" y="63"/>
                  </a:lnTo>
                  <a:lnTo>
                    <a:pt x="154" y="69"/>
                  </a:lnTo>
                  <a:lnTo>
                    <a:pt x="157" y="69"/>
                  </a:lnTo>
                  <a:lnTo>
                    <a:pt x="160" y="75"/>
                  </a:lnTo>
                  <a:lnTo>
                    <a:pt x="160" y="78"/>
                  </a:lnTo>
                  <a:lnTo>
                    <a:pt x="154" y="81"/>
                  </a:lnTo>
                  <a:lnTo>
                    <a:pt x="151" y="81"/>
                  </a:lnTo>
                  <a:lnTo>
                    <a:pt x="148" y="84"/>
                  </a:lnTo>
                  <a:lnTo>
                    <a:pt x="148" y="91"/>
                  </a:lnTo>
                  <a:lnTo>
                    <a:pt x="148" y="97"/>
                  </a:lnTo>
                  <a:lnTo>
                    <a:pt x="148" y="100"/>
                  </a:lnTo>
                  <a:lnTo>
                    <a:pt x="145" y="100"/>
                  </a:lnTo>
                  <a:lnTo>
                    <a:pt x="148" y="109"/>
                  </a:lnTo>
                  <a:lnTo>
                    <a:pt x="142" y="115"/>
                  </a:lnTo>
                  <a:lnTo>
                    <a:pt x="139" y="109"/>
                  </a:lnTo>
                  <a:lnTo>
                    <a:pt x="136" y="109"/>
                  </a:lnTo>
                  <a:lnTo>
                    <a:pt x="136" y="112"/>
                  </a:lnTo>
                  <a:lnTo>
                    <a:pt x="133" y="112"/>
                  </a:lnTo>
                  <a:lnTo>
                    <a:pt x="130" y="112"/>
                  </a:lnTo>
                  <a:lnTo>
                    <a:pt x="127" y="112"/>
                  </a:lnTo>
                  <a:lnTo>
                    <a:pt x="124" y="115"/>
                  </a:lnTo>
                  <a:lnTo>
                    <a:pt x="117" y="118"/>
                  </a:lnTo>
                  <a:lnTo>
                    <a:pt x="121" y="121"/>
                  </a:lnTo>
                  <a:lnTo>
                    <a:pt x="117" y="124"/>
                  </a:lnTo>
                  <a:lnTo>
                    <a:pt x="111" y="127"/>
                  </a:lnTo>
                  <a:lnTo>
                    <a:pt x="108" y="124"/>
                  </a:lnTo>
                  <a:lnTo>
                    <a:pt x="105" y="127"/>
                  </a:lnTo>
                  <a:lnTo>
                    <a:pt x="102" y="127"/>
                  </a:lnTo>
                  <a:lnTo>
                    <a:pt x="102" y="130"/>
                  </a:lnTo>
                  <a:lnTo>
                    <a:pt x="99" y="133"/>
                  </a:lnTo>
                  <a:lnTo>
                    <a:pt x="96" y="136"/>
                  </a:lnTo>
                  <a:lnTo>
                    <a:pt x="96" y="142"/>
                  </a:lnTo>
                  <a:lnTo>
                    <a:pt x="96" y="148"/>
                  </a:lnTo>
                  <a:lnTo>
                    <a:pt x="96" y="151"/>
                  </a:lnTo>
                  <a:lnTo>
                    <a:pt x="99" y="154"/>
                  </a:lnTo>
                  <a:lnTo>
                    <a:pt x="96" y="157"/>
                  </a:lnTo>
                  <a:lnTo>
                    <a:pt x="90" y="160"/>
                  </a:lnTo>
                  <a:lnTo>
                    <a:pt x="84" y="160"/>
                  </a:lnTo>
                  <a:lnTo>
                    <a:pt x="78" y="163"/>
                  </a:lnTo>
                  <a:lnTo>
                    <a:pt x="66" y="163"/>
                  </a:lnTo>
                  <a:lnTo>
                    <a:pt x="60" y="163"/>
                  </a:lnTo>
                  <a:lnTo>
                    <a:pt x="60" y="166"/>
                  </a:lnTo>
                  <a:lnTo>
                    <a:pt x="54" y="166"/>
                  </a:lnTo>
                  <a:lnTo>
                    <a:pt x="45" y="169"/>
                  </a:lnTo>
                  <a:lnTo>
                    <a:pt x="24" y="169"/>
                  </a:lnTo>
                  <a:lnTo>
                    <a:pt x="0" y="160"/>
                  </a:lnTo>
                  <a:lnTo>
                    <a:pt x="0" y="160"/>
                  </a:lnTo>
                  <a:lnTo>
                    <a:pt x="9" y="175"/>
                  </a:lnTo>
                  <a:lnTo>
                    <a:pt x="12" y="178"/>
                  </a:lnTo>
                  <a:lnTo>
                    <a:pt x="15" y="184"/>
                  </a:lnTo>
                  <a:lnTo>
                    <a:pt x="21" y="187"/>
                  </a:lnTo>
                  <a:lnTo>
                    <a:pt x="21" y="187"/>
                  </a:lnTo>
                  <a:lnTo>
                    <a:pt x="27" y="187"/>
                  </a:lnTo>
                  <a:lnTo>
                    <a:pt x="33" y="190"/>
                  </a:lnTo>
                  <a:lnTo>
                    <a:pt x="33" y="193"/>
                  </a:lnTo>
                  <a:lnTo>
                    <a:pt x="36" y="193"/>
                  </a:lnTo>
                  <a:lnTo>
                    <a:pt x="36" y="199"/>
                  </a:lnTo>
                  <a:lnTo>
                    <a:pt x="39" y="202"/>
                  </a:lnTo>
                  <a:lnTo>
                    <a:pt x="39" y="208"/>
                  </a:lnTo>
                  <a:lnTo>
                    <a:pt x="39" y="211"/>
                  </a:lnTo>
                  <a:lnTo>
                    <a:pt x="45" y="211"/>
                  </a:lnTo>
                  <a:lnTo>
                    <a:pt x="51" y="214"/>
                  </a:lnTo>
                  <a:lnTo>
                    <a:pt x="51" y="223"/>
                  </a:lnTo>
                  <a:lnTo>
                    <a:pt x="48" y="226"/>
                  </a:lnTo>
                  <a:lnTo>
                    <a:pt x="42" y="223"/>
                  </a:lnTo>
                  <a:lnTo>
                    <a:pt x="33" y="226"/>
                  </a:lnTo>
                  <a:lnTo>
                    <a:pt x="33" y="226"/>
                  </a:lnTo>
                  <a:lnTo>
                    <a:pt x="27" y="230"/>
                  </a:lnTo>
                  <a:lnTo>
                    <a:pt x="24" y="233"/>
                  </a:lnTo>
                  <a:lnTo>
                    <a:pt x="24" y="239"/>
                  </a:lnTo>
                  <a:lnTo>
                    <a:pt x="21" y="242"/>
                  </a:lnTo>
                  <a:lnTo>
                    <a:pt x="24" y="245"/>
                  </a:lnTo>
                  <a:lnTo>
                    <a:pt x="24" y="254"/>
                  </a:lnTo>
                  <a:lnTo>
                    <a:pt x="24" y="257"/>
                  </a:lnTo>
                  <a:lnTo>
                    <a:pt x="24" y="257"/>
                  </a:lnTo>
                  <a:lnTo>
                    <a:pt x="24" y="260"/>
                  </a:lnTo>
                  <a:lnTo>
                    <a:pt x="27" y="260"/>
                  </a:lnTo>
                  <a:lnTo>
                    <a:pt x="33" y="257"/>
                  </a:lnTo>
                  <a:lnTo>
                    <a:pt x="36" y="257"/>
                  </a:lnTo>
                  <a:lnTo>
                    <a:pt x="36" y="257"/>
                  </a:lnTo>
                  <a:lnTo>
                    <a:pt x="39" y="257"/>
                  </a:lnTo>
                  <a:lnTo>
                    <a:pt x="42" y="254"/>
                  </a:lnTo>
                  <a:lnTo>
                    <a:pt x="45" y="254"/>
                  </a:lnTo>
                  <a:lnTo>
                    <a:pt x="48" y="254"/>
                  </a:lnTo>
                  <a:lnTo>
                    <a:pt x="51" y="254"/>
                  </a:lnTo>
                  <a:lnTo>
                    <a:pt x="51" y="254"/>
                  </a:lnTo>
                  <a:lnTo>
                    <a:pt x="54" y="254"/>
                  </a:lnTo>
                  <a:lnTo>
                    <a:pt x="54" y="254"/>
                  </a:lnTo>
                  <a:lnTo>
                    <a:pt x="57" y="251"/>
                  </a:lnTo>
                  <a:lnTo>
                    <a:pt x="60" y="254"/>
                  </a:lnTo>
                  <a:lnTo>
                    <a:pt x="63" y="254"/>
                  </a:lnTo>
                  <a:lnTo>
                    <a:pt x="63" y="251"/>
                  </a:lnTo>
                  <a:lnTo>
                    <a:pt x="66" y="251"/>
                  </a:lnTo>
                  <a:lnTo>
                    <a:pt x="66" y="254"/>
                  </a:lnTo>
                  <a:lnTo>
                    <a:pt x="69" y="254"/>
                  </a:lnTo>
                  <a:lnTo>
                    <a:pt x="72" y="257"/>
                  </a:lnTo>
                  <a:lnTo>
                    <a:pt x="75" y="257"/>
                  </a:lnTo>
                  <a:lnTo>
                    <a:pt x="78" y="251"/>
                  </a:lnTo>
                  <a:lnTo>
                    <a:pt x="84" y="251"/>
                  </a:lnTo>
                  <a:lnTo>
                    <a:pt x="87" y="254"/>
                  </a:lnTo>
                  <a:lnTo>
                    <a:pt x="90" y="251"/>
                  </a:lnTo>
                  <a:lnTo>
                    <a:pt x="93" y="251"/>
                  </a:lnTo>
                  <a:lnTo>
                    <a:pt x="93" y="251"/>
                  </a:lnTo>
                  <a:lnTo>
                    <a:pt x="96" y="251"/>
                  </a:lnTo>
                  <a:lnTo>
                    <a:pt x="99" y="251"/>
                  </a:lnTo>
                  <a:lnTo>
                    <a:pt x="105" y="251"/>
                  </a:lnTo>
                  <a:lnTo>
                    <a:pt x="111" y="251"/>
                  </a:lnTo>
                  <a:lnTo>
                    <a:pt x="114" y="254"/>
                  </a:lnTo>
                  <a:lnTo>
                    <a:pt x="117" y="257"/>
                  </a:lnTo>
                  <a:lnTo>
                    <a:pt x="117" y="260"/>
                  </a:lnTo>
                  <a:lnTo>
                    <a:pt x="117" y="260"/>
                  </a:lnTo>
                  <a:lnTo>
                    <a:pt x="114" y="260"/>
                  </a:lnTo>
                  <a:lnTo>
                    <a:pt x="114" y="263"/>
                  </a:lnTo>
                  <a:lnTo>
                    <a:pt x="117" y="263"/>
                  </a:lnTo>
                  <a:lnTo>
                    <a:pt x="124" y="260"/>
                  </a:lnTo>
                  <a:lnTo>
                    <a:pt x="124" y="263"/>
                  </a:lnTo>
                  <a:lnTo>
                    <a:pt x="130" y="269"/>
                  </a:lnTo>
                  <a:lnTo>
                    <a:pt x="130" y="275"/>
                  </a:lnTo>
                  <a:lnTo>
                    <a:pt x="130" y="275"/>
                  </a:lnTo>
                  <a:lnTo>
                    <a:pt x="130" y="278"/>
                  </a:lnTo>
                  <a:lnTo>
                    <a:pt x="130" y="281"/>
                  </a:lnTo>
                  <a:lnTo>
                    <a:pt x="130" y="281"/>
                  </a:lnTo>
                  <a:lnTo>
                    <a:pt x="133" y="281"/>
                  </a:lnTo>
                  <a:lnTo>
                    <a:pt x="133" y="284"/>
                  </a:lnTo>
                  <a:lnTo>
                    <a:pt x="136" y="284"/>
                  </a:lnTo>
                  <a:lnTo>
                    <a:pt x="142" y="284"/>
                  </a:lnTo>
                  <a:lnTo>
                    <a:pt x="148" y="287"/>
                  </a:lnTo>
                  <a:lnTo>
                    <a:pt x="148" y="290"/>
                  </a:lnTo>
                  <a:lnTo>
                    <a:pt x="151" y="287"/>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98" name="Freeform 1597"/>
            <p:cNvSpPr>
              <a:spLocks/>
            </p:cNvSpPr>
            <p:nvPr/>
          </p:nvSpPr>
          <p:spPr bwMode="auto">
            <a:xfrm>
              <a:off x="7640638" y="3621088"/>
              <a:ext cx="220663" cy="182563"/>
            </a:xfrm>
            <a:custGeom>
              <a:avLst/>
              <a:gdLst>
                <a:gd name="T0" fmla="*/ 69 w 139"/>
                <a:gd name="T1" fmla="*/ 112 h 115"/>
                <a:gd name="T2" fmla="*/ 78 w 139"/>
                <a:gd name="T3" fmla="*/ 96 h 115"/>
                <a:gd name="T4" fmla="*/ 87 w 139"/>
                <a:gd name="T5" fmla="*/ 93 h 115"/>
                <a:gd name="T6" fmla="*/ 100 w 139"/>
                <a:gd name="T7" fmla="*/ 99 h 115"/>
                <a:gd name="T8" fmla="*/ 112 w 139"/>
                <a:gd name="T9" fmla="*/ 99 h 115"/>
                <a:gd name="T10" fmla="*/ 118 w 139"/>
                <a:gd name="T11" fmla="*/ 102 h 115"/>
                <a:gd name="T12" fmla="*/ 133 w 139"/>
                <a:gd name="T13" fmla="*/ 102 h 115"/>
                <a:gd name="T14" fmla="*/ 136 w 139"/>
                <a:gd name="T15" fmla="*/ 106 h 115"/>
                <a:gd name="T16" fmla="*/ 136 w 139"/>
                <a:gd name="T17" fmla="*/ 96 h 115"/>
                <a:gd name="T18" fmla="*/ 130 w 139"/>
                <a:gd name="T19" fmla="*/ 87 h 115"/>
                <a:gd name="T20" fmla="*/ 127 w 139"/>
                <a:gd name="T21" fmla="*/ 69 h 115"/>
                <a:gd name="T22" fmla="*/ 118 w 139"/>
                <a:gd name="T23" fmla="*/ 60 h 115"/>
                <a:gd name="T24" fmla="*/ 109 w 139"/>
                <a:gd name="T25" fmla="*/ 45 h 115"/>
                <a:gd name="T26" fmla="*/ 97 w 139"/>
                <a:gd name="T27" fmla="*/ 39 h 115"/>
                <a:gd name="T28" fmla="*/ 90 w 139"/>
                <a:gd name="T29" fmla="*/ 33 h 115"/>
                <a:gd name="T30" fmla="*/ 75 w 139"/>
                <a:gd name="T31" fmla="*/ 33 h 115"/>
                <a:gd name="T32" fmla="*/ 69 w 139"/>
                <a:gd name="T33" fmla="*/ 30 h 115"/>
                <a:gd name="T34" fmla="*/ 66 w 139"/>
                <a:gd name="T35" fmla="*/ 21 h 115"/>
                <a:gd name="T36" fmla="*/ 54 w 139"/>
                <a:gd name="T37" fmla="*/ 3 h 115"/>
                <a:gd name="T38" fmla="*/ 48 w 139"/>
                <a:gd name="T39" fmla="*/ 0 h 115"/>
                <a:gd name="T40" fmla="*/ 45 w 139"/>
                <a:gd name="T41" fmla="*/ 3 h 115"/>
                <a:gd name="T42" fmla="*/ 39 w 139"/>
                <a:gd name="T43" fmla="*/ 3 h 115"/>
                <a:gd name="T44" fmla="*/ 33 w 139"/>
                <a:gd name="T45" fmla="*/ 0 h 115"/>
                <a:gd name="T46" fmla="*/ 33 w 139"/>
                <a:gd name="T47" fmla="*/ 3 h 115"/>
                <a:gd name="T48" fmla="*/ 21 w 139"/>
                <a:gd name="T49" fmla="*/ 12 h 115"/>
                <a:gd name="T50" fmla="*/ 9 w 139"/>
                <a:gd name="T51" fmla="*/ 18 h 115"/>
                <a:gd name="T52" fmla="*/ 0 w 139"/>
                <a:gd name="T53" fmla="*/ 33 h 115"/>
                <a:gd name="T54" fmla="*/ 6 w 139"/>
                <a:gd name="T55" fmla="*/ 33 h 115"/>
                <a:gd name="T56" fmla="*/ 12 w 139"/>
                <a:gd name="T57" fmla="*/ 36 h 115"/>
                <a:gd name="T58" fmla="*/ 24 w 139"/>
                <a:gd name="T59" fmla="*/ 45 h 115"/>
                <a:gd name="T60" fmla="*/ 30 w 139"/>
                <a:gd name="T61" fmla="*/ 51 h 115"/>
                <a:gd name="T62" fmla="*/ 24 w 139"/>
                <a:gd name="T63" fmla="*/ 57 h 115"/>
                <a:gd name="T64" fmla="*/ 21 w 139"/>
                <a:gd name="T65" fmla="*/ 63 h 115"/>
                <a:gd name="T66" fmla="*/ 24 w 139"/>
                <a:gd name="T67" fmla="*/ 75 h 115"/>
                <a:gd name="T68" fmla="*/ 27 w 139"/>
                <a:gd name="T69" fmla="*/ 93 h 115"/>
                <a:gd name="T70" fmla="*/ 42 w 139"/>
                <a:gd name="T71" fmla="*/ 99 h 115"/>
                <a:gd name="T72" fmla="*/ 51 w 139"/>
                <a:gd name="T73" fmla="*/ 109 h 115"/>
                <a:gd name="T74" fmla="*/ 60 w 139"/>
                <a:gd name="T75" fmla="*/ 109 h 115"/>
                <a:gd name="T76" fmla="*/ 66 w 139"/>
                <a:gd name="T77"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9" h="115">
                  <a:moveTo>
                    <a:pt x="66" y="115"/>
                  </a:moveTo>
                  <a:lnTo>
                    <a:pt x="69" y="112"/>
                  </a:lnTo>
                  <a:lnTo>
                    <a:pt x="72" y="102"/>
                  </a:lnTo>
                  <a:lnTo>
                    <a:pt x="78" y="96"/>
                  </a:lnTo>
                  <a:lnTo>
                    <a:pt x="84" y="96"/>
                  </a:lnTo>
                  <a:lnTo>
                    <a:pt x="87" y="93"/>
                  </a:lnTo>
                  <a:lnTo>
                    <a:pt x="90" y="93"/>
                  </a:lnTo>
                  <a:lnTo>
                    <a:pt x="100" y="99"/>
                  </a:lnTo>
                  <a:lnTo>
                    <a:pt x="106" y="96"/>
                  </a:lnTo>
                  <a:lnTo>
                    <a:pt x="112" y="99"/>
                  </a:lnTo>
                  <a:lnTo>
                    <a:pt x="115" y="106"/>
                  </a:lnTo>
                  <a:lnTo>
                    <a:pt x="118" y="102"/>
                  </a:lnTo>
                  <a:lnTo>
                    <a:pt x="127" y="109"/>
                  </a:lnTo>
                  <a:lnTo>
                    <a:pt x="133" y="102"/>
                  </a:lnTo>
                  <a:lnTo>
                    <a:pt x="136" y="102"/>
                  </a:lnTo>
                  <a:lnTo>
                    <a:pt x="136" y="106"/>
                  </a:lnTo>
                  <a:lnTo>
                    <a:pt x="139" y="102"/>
                  </a:lnTo>
                  <a:lnTo>
                    <a:pt x="136" y="96"/>
                  </a:lnTo>
                  <a:lnTo>
                    <a:pt x="133" y="87"/>
                  </a:lnTo>
                  <a:lnTo>
                    <a:pt x="130" y="87"/>
                  </a:lnTo>
                  <a:lnTo>
                    <a:pt x="127" y="78"/>
                  </a:lnTo>
                  <a:lnTo>
                    <a:pt x="127" y="69"/>
                  </a:lnTo>
                  <a:lnTo>
                    <a:pt x="124" y="63"/>
                  </a:lnTo>
                  <a:lnTo>
                    <a:pt x="118" y="60"/>
                  </a:lnTo>
                  <a:lnTo>
                    <a:pt x="112" y="54"/>
                  </a:lnTo>
                  <a:lnTo>
                    <a:pt x="109" y="45"/>
                  </a:lnTo>
                  <a:lnTo>
                    <a:pt x="103" y="42"/>
                  </a:lnTo>
                  <a:lnTo>
                    <a:pt x="97" y="39"/>
                  </a:lnTo>
                  <a:lnTo>
                    <a:pt x="93" y="36"/>
                  </a:lnTo>
                  <a:lnTo>
                    <a:pt x="90" y="33"/>
                  </a:lnTo>
                  <a:lnTo>
                    <a:pt x="84" y="36"/>
                  </a:lnTo>
                  <a:lnTo>
                    <a:pt x="75" y="33"/>
                  </a:lnTo>
                  <a:lnTo>
                    <a:pt x="72" y="30"/>
                  </a:lnTo>
                  <a:lnTo>
                    <a:pt x="69" y="30"/>
                  </a:lnTo>
                  <a:lnTo>
                    <a:pt x="69" y="24"/>
                  </a:lnTo>
                  <a:lnTo>
                    <a:pt x="66" y="21"/>
                  </a:lnTo>
                  <a:lnTo>
                    <a:pt x="57" y="9"/>
                  </a:lnTo>
                  <a:lnTo>
                    <a:pt x="54" y="3"/>
                  </a:lnTo>
                  <a:lnTo>
                    <a:pt x="51" y="0"/>
                  </a:lnTo>
                  <a:lnTo>
                    <a:pt x="48" y="0"/>
                  </a:lnTo>
                  <a:lnTo>
                    <a:pt x="48" y="0"/>
                  </a:lnTo>
                  <a:lnTo>
                    <a:pt x="45" y="3"/>
                  </a:lnTo>
                  <a:lnTo>
                    <a:pt x="42" y="3"/>
                  </a:lnTo>
                  <a:lnTo>
                    <a:pt x="39" y="3"/>
                  </a:lnTo>
                  <a:lnTo>
                    <a:pt x="36" y="0"/>
                  </a:lnTo>
                  <a:lnTo>
                    <a:pt x="33" y="0"/>
                  </a:lnTo>
                  <a:lnTo>
                    <a:pt x="33" y="3"/>
                  </a:lnTo>
                  <a:lnTo>
                    <a:pt x="33" y="3"/>
                  </a:lnTo>
                  <a:lnTo>
                    <a:pt x="30" y="9"/>
                  </a:lnTo>
                  <a:lnTo>
                    <a:pt x="21" y="12"/>
                  </a:lnTo>
                  <a:lnTo>
                    <a:pt x="6" y="15"/>
                  </a:lnTo>
                  <a:lnTo>
                    <a:pt x="9" y="18"/>
                  </a:lnTo>
                  <a:lnTo>
                    <a:pt x="0" y="24"/>
                  </a:lnTo>
                  <a:lnTo>
                    <a:pt x="0" y="33"/>
                  </a:lnTo>
                  <a:lnTo>
                    <a:pt x="3" y="36"/>
                  </a:lnTo>
                  <a:lnTo>
                    <a:pt x="6" y="33"/>
                  </a:lnTo>
                  <a:lnTo>
                    <a:pt x="9" y="33"/>
                  </a:lnTo>
                  <a:lnTo>
                    <a:pt x="12" y="36"/>
                  </a:lnTo>
                  <a:lnTo>
                    <a:pt x="18" y="42"/>
                  </a:lnTo>
                  <a:lnTo>
                    <a:pt x="24" y="45"/>
                  </a:lnTo>
                  <a:lnTo>
                    <a:pt x="24" y="48"/>
                  </a:lnTo>
                  <a:lnTo>
                    <a:pt x="30" y="51"/>
                  </a:lnTo>
                  <a:lnTo>
                    <a:pt x="30" y="54"/>
                  </a:lnTo>
                  <a:lnTo>
                    <a:pt x="24" y="57"/>
                  </a:lnTo>
                  <a:lnTo>
                    <a:pt x="24" y="60"/>
                  </a:lnTo>
                  <a:lnTo>
                    <a:pt x="21" y="63"/>
                  </a:lnTo>
                  <a:lnTo>
                    <a:pt x="21" y="69"/>
                  </a:lnTo>
                  <a:lnTo>
                    <a:pt x="24" y="75"/>
                  </a:lnTo>
                  <a:lnTo>
                    <a:pt x="27" y="87"/>
                  </a:lnTo>
                  <a:lnTo>
                    <a:pt x="27" y="93"/>
                  </a:lnTo>
                  <a:lnTo>
                    <a:pt x="36" y="99"/>
                  </a:lnTo>
                  <a:lnTo>
                    <a:pt x="42" y="99"/>
                  </a:lnTo>
                  <a:lnTo>
                    <a:pt x="48" y="102"/>
                  </a:lnTo>
                  <a:lnTo>
                    <a:pt x="51" y="109"/>
                  </a:lnTo>
                  <a:lnTo>
                    <a:pt x="57" y="109"/>
                  </a:lnTo>
                  <a:lnTo>
                    <a:pt x="60" y="109"/>
                  </a:lnTo>
                  <a:lnTo>
                    <a:pt x="66" y="109"/>
                  </a:lnTo>
                  <a:lnTo>
                    <a:pt x="66" y="115"/>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99" name="Freeform 1598"/>
            <p:cNvSpPr>
              <a:spLocks/>
            </p:cNvSpPr>
            <p:nvPr/>
          </p:nvSpPr>
          <p:spPr bwMode="auto">
            <a:xfrm>
              <a:off x="7296151" y="3578226"/>
              <a:ext cx="401638" cy="334963"/>
            </a:xfrm>
            <a:custGeom>
              <a:avLst/>
              <a:gdLst>
                <a:gd name="T0" fmla="*/ 232 w 253"/>
                <a:gd name="T1" fmla="*/ 21 h 211"/>
                <a:gd name="T2" fmla="*/ 244 w 253"/>
                <a:gd name="T3" fmla="*/ 21 h 211"/>
                <a:gd name="T4" fmla="*/ 247 w 253"/>
                <a:gd name="T5" fmla="*/ 30 h 211"/>
                <a:gd name="T6" fmla="*/ 238 w 253"/>
                <a:gd name="T7" fmla="*/ 39 h 211"/>
                <a:gd name="T8" fmla="*/ 208 w 253"/>
                <a:gd name="T9" fmla="*/ 45 h 211"/>
                <a:gd name="T10" fmla="*/ 196 w 253"/>
                <a:gd name="T11" fmla="*/ 54 h 211"/>
                <a:gd name="T12" fmla="*/ 199 w 253"/>
                <a:gd name="T13" fmla="*/ 75 h 211"/>
                <a:gd name="T14" fmla="*/ 196 w 253"/>
                <a:gd name="T15" fmla="*/ 99 h 211"/>
                <a:gd name="T16" fmla="*/ 178 w 253"/>
                <a:gd name="T17" fmla="*/ 102 h 211"/>
                <a:gd name="T18" fmla="*/ 178 w 253"/>
                <a:gd name="T19" fmla="*/ 111 h 211"/>
                <a:gd name="T20" fmla="*/ 175 w 253"/>
                <a:gd name="T21" fmla="*/ 123 h 211"/>
                <a:gd name="T22" fmla="*/ 169 w 253"/>
                <a:gd name="T23" fmla="*/ 133 h 211"/>
                <a:gd name="T24" fmla="*/ 166 w 253"/>
                <a:gd name="T25" fmla="*/ 142 h 211"/>
                <a:gd name="T26" fmla="*/ 160 w 253"/>
                <a:gd name="T27" fmla="*/ 151 h 211"/>
                <a:gd name="T28" fmla="*/ 154 w 253"/>
                <a:gd name="T29" fmla="*/ 154 h 211"/>
                <a:gd name="T30" fmla="*/ 145 w 253"/>
                <a:gd name="T31" fmla="*/ 157 h 211"/>
                <a:gd name="T32" fmla="*/ 138 w 253"/>
                <a:gd name="T33" fmla="*/ 166 h 211"/>
                <a:gd name="T34" fmla="*/ 126 w 253"/>
                <a:gd name="T35" fmla="*/ 169 h 211"/>
                <a:gd name="T36" fmla="*/ 120 w 253"/>
                <a:gd name="T37" fmla="*/ 175 h 211"/>
                <a:gd name="T38" fmla="*/ 117 w 253"/>
                <a:gd name="T39" fmla="*/ 190 h 211"/>
                <a:gd name="T40" fmla="*/ 117 w 253"/>
                <a:gd name="T41" fmla="*/ 199 h 211"/>
                <a:gd name="T42" fmla="*/ 99 w 253"/>
                <a:gd name="T43" fmla="*/ 205 h 211"/>
                <a:gd name="T44" fmla="*/ 81 w 253"/>
                <a:gd name="T45" fmla="*/ 208 h 211"/>
                <a:gd name="T46" fmla="*/ 45 w 253"/>
                <a:gd name="T47" fmla="*/ 211 h 211"/>
                <a:gd name="T48" fmla="*/ 36 w 253"/>
                <a:gd name="T49" fmla="*/ 181 h 211"/>
                <a:gd name="T50" fmla="*/ 30 w 253"/>
                <a:gd name="T51" fmla="*/ 163 h 211"/>
                <a:gd name="T52" fmla="*/ 12 w 253"/>
                <a:gd name="T53" fmla="*/ 151 h 211"/>
                <a:gd name="T54" fmla="*/ 6 w 253"/>
                <a:gd name="T55" fmla="*/ 129 h 211"/>
                <a:gd name="T56" fmla="*/ 12 w 253"/>
                <a:gd name="T57" fmla="*/ 117 h 211"/>
                <a:gd name="T58" fmla="*/ 3 w 253"/>
                <a:gd name="T59" fmla="*/ 105 h 211"/>
                <a:gd name="T60" fmla="*/ 3 w 253"/>
                <a:gd name="T61" fmla="*/ 96 h 211"/>
                <a:gd name="T62" fmla="*/ 9 w 253"/>
                <a:gd name="T63" fmla="*/ 90 h 211"/>
                <a:gd name="T64" fmla="*/ 9 w 253"/>
                <a:gd name="T65" fmla="*/ 84 h 211"/>
                <a:gd name="T66" fmla="*/ 9 w 253"/>
                <a:gd name="T67" fmla="*/ 72 h 211"/>
                <a:gd name="T68" fmla="*/ 15 w 253"/>
                <a:gd name="T69" fmla="*/ 72 h 211"/>
                <a:gd name="T70" fmla="*/ 24 w 253"/>
                <a:gd name="T71" fmla="*/ 72 h 211"/>
                <a:gd name="T72" fmla="*/ 33 w 253"/>
                <a:gd name="T73" fmla="*/ 78 h 211"/>
                <a:gd name="T74" fmla="*/ 42 w 253"/>
                <a:gd name="T75" fmla="*/ 78 h 211"/>
                <a:gd name="T76" fmla="*/ 48 w 253"/>
                <a:gd name="T77" fmla="*/ 69 h 211"/>
                <a:gd name="T78" fmla="*/ 60 w 253"/>
                <a:gd name="T79" fmla="*/ 63 h 211"/>
                <a:gd name="T80" fmla="*/ 66 w 253"/>
                <a:gd name="T81" fmla="*/ 57 h 211"/>
                <a:gd name="T82" fmla="*/ 72 w 253"/>
                <a:gd name="T83" fmla="*/ 42 h 211"/>
                <a:gd name="T84" fmla="*/ 69 w 253"/>
                <a:gd name="T85" fmla="*/ 36 h 211"/>
                <a:gd name="T86" fmla="*/ 78 w 253"/>
                <a:gd name="T87" fmla="*/ 33 h 211"/>
                <a:gd name="T88" fmla="*/ 90 w 253"/>
                <a:gd name="T89" fmla="*/ 27 h 211"/>
                <a:gd name="T90" fmla="*/ 99 w 253"/>
                <a:gd name="T91" fmla="*/ 30 h 211"/>
                <a:gd name="T92" fmla="*/ 111 w 253"/>
                <a:gd name="T93" fmla="*/ 33 h 211"/>
                <a:gd name="T94" fmla="*/ 120 w 253"/>
                <a:gd name="T95" fmla="*/ 30 h 211"/>
                <a:gd name="T96" fmla="*/ 135 w 253"/>
                <a:gd name="T97" fmla="*/ 36 h 211"/>
                <a:gd name="T98" fmla="*/ 145 w 253"/>
                <a:gd name="T99" fmla="*/ 30 h 211"/>
                <a:gd name="T100" fmla="*/ 151 w 253"/>
                <a:gd name="T101" fmla="*/ 33 h 211"/>
                <a:gd name="T102" fmla="*/ 154 w 253"/>
                <a:gd name="T103" fmla="*/ 27 h 211"/>
                <a:gd name="T104" fmla="*/ 160 w 253"/>
                <a:gd name="T105" fmla="*/ 21 h 211"/>
                <a:gd name="T106" fmla="*/ 166 w 253"/>
                <a:gd name="T107" fmla="*/ 24 h 211"/>
                <a:gd name="T108" fmla="*/ 169 w 253"/>
                <a:gd name="T109" fmla="*/ 12 h 211"/>
                <a:gd name="T110" fmla="*/ 175 w 253"/>
                <a:gd name="T111" fmla="*/ 0 h 211"/>
                <a:gd name="T112" fmla="*/ 187 w 253"/>
                <a:gd name="T113" fmla="*/ 6 h 211"/>
                <a:gd name="T114" fmla="*/ 187 w 253"/>
                <a:gd name="T115" fmla="*/ 15 h 211"/>
                <a:gd name="T116" fmla="*/ 190 w 253"/>
                <a:gd name="T117" fmla="*/ 24 h 211"/>
                <a:gd name="T118" fmla="*/ 193 w 253"/>
                <a:gd name="T119" fmla="*/ 39 h 211"/>
                <a:gd name="T120" fmla="*/ 202 w 253"/>
                <a:gd name="T121" fmla="*/ 42 h 211"/>
                <a:gd name="T122" fmla="*/ 214 w 253"/>
                <a:gd name="T123" fmla="*/ 36 h 211"/>
                <a:gd name="T124" fmla="*/ 220 w 253"/>
                <a:gd name="T125" fmla="*/ 27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3" h="211">
                  <a:moveTo>
                    <a:pt x="220" y="27"/>
                  </a:moveTo>
                  <a:lnTo>
                    <a:pt x="229" y="21"/>
                  </a:lnTo>
                  <a:lnTo>
                    <a:pt x="232" y="21"/>
                  </a:lnTo>
                  <a:lnTo>
                    <a:pt x="235" y="24"/>
                  </a:lnTo>
                  <a:lnTo>
                    <a:pt x="241" y="24"/>
                  </a:lnTo>
                  <a:lnTo>
                    <a:pt x="244" y="21"/>
                  </a:lnTo>
                  <a:lnTo>
                    <a:pt x="250" y="21"/>
                  </a:lnTo>
                  <a:lnTo>
                    <a:pt x="253" y="24"/>
                  </a:lnTo>
                  <a:lnTo>
                    <a:pt x="247" y="30"/>
                  </a:lnTo>
                  <a:lnTo>
                    <a:pt x="250" y="30"/>
                  </a:lnTo>
                  <a:lnTo>
                    <a:pt x="247" y="36"/>
                  </a:lnTo>
                  <a:lnTo>
                    <a:pt x="238" y="39"/>
                  </a:lnTo>
                  <a:lnTo>
                    <a:pt x="220" y="42"/>
                  </a:lnTo>
                  <a:lnTo>
                    <a:pt x="214" y="42"/>
                  </a:lnTo>
                  <a:lnTo>
                    <a:pt x="208" y="45"/>
                  </a:lnTo>
                  <a:lnTo>
                    <a:pt x="202" y="48"/>
                  </a:lnTo>
                  <a:lnTo>
                    <a:pt x="199" y="48"/>
                  </a:lnTo>
                  <a:lnTo>
                    <a:pt x="196" y="54"/>
                  </a:lnTo>
                  <a:lnTo>
                    <a:pt x="193" y="57"/>
                  </a:lnTo>
                  <a:lnTo>
                    <a:pt x="199" y="69"/>
                  </a:lnTo>
                  <a:lnTo>
                    <a:pt x="199" y="75"/>
                  </a:lnTo>
                  <a:lnTo>
                    <a:pt x="190" y="87"/>
                  </a:lnTo>
                  <a:lnTo>
                    <a:pt x="196" y="93"/>
                  </a:lnTo>
                  <a:lnTo>
                    <a:pt x="196" y="99"/>
                  </a:lnTo>
                  <a:lnTo>
                    <a:pt x="190" y="105"/>
                  </a:lnTo>
                  <a:lnTo>
                    <a:pt x="184" y="105"/>
                  </a:lnTo>
                  <a:lnTo>
                    <a:pt x="178" y="102"/>
                  </a:lnTo>
                  <a:lnTo>
                    <a:pt x="172" y="105"/>
                  </a:lnTo>
                  <a:lnTo>
                    <a:pt x="175" y="111"/>
                  </a:lnTo>
                  <a:lnTo>
                    <a:pt x="178" y="111"/>
                  </a:lnTo>
                  <a:lnTo>
                    <a:pt x="181" y="117"/>
                  </a:lnTo>
                  <a:lnTo>
                    <a:pt x="181" y="120"/>
                  </a:lnTo>
                  <a:lnTo>
                    <a:pt x="175" y="123"/>
                  </a:lnTo>
                  <a:lnTo>
                    <a:pt x="172" y="123"/>
                  </a:lnTo>
                  <a:lnTo>
                    <a:pt x="169" y="126"/>
                  </a:lnTo>
                  <a:lnTo>
                    <a:pt x="169" y="133"/>
                  </a:lnTo>
                  <a:lnTo>
                    <a:pt x="169" y="139"/>
                  </a:lnTo>
                  <a:lnTo>
                    <a:pt x="169" y="142"/>
                  </a:lnTo>
                  <a:lnTo>
                    <a:pt x="166" y="142"/>
                  </a:lnTo>
                  <a:lnTo>
                    <a:pt x="169" y="151"/>
                  </a:lnTo>
                  <a:lnTo>
                    <a:pt x="163" y="157"/>
                  </a:lnTo>
                  <a:lnTo>
                    <a:pt x="160" y="151"/>
                  </a:lnTo>
                  <a:lnTo>
                    <a:pt x="157" y="151"/>
                  </a:lnTo>
                  <a:lnTo>
                    <a:pt x="157" y="154"/>
                  </a:lnTo>
                  <a:lnTo>
                    <a:pt x="154" y="154"/>
                  </a:lnTo>
                  <a:lnTo>
                    <a:pt x="151" y="154"/>
                  </a:lnTo>
                  <a:lnTo>
                    <a:pt x="148" y="154"/>
                  </a:lnTo>
                  <a:lnTo>
                    <a:pt x="145" y="157"/>
                  </a:lnTo>
                  <a:lnTo>
                    <a:pt x="138" y="160"/>
                  </a:lnTo>
                  <a:lnTo>
                    <a:pt x="142" y="163"/>
                  </a:lnTo>
                  <a:lnTo>
                    <a:pt x="138" y="166"/>
                  </a:lnTo>
                  <a:lnTo>
                    <a:pt x="132" y="169"/>
                  </a:lnTo>
                  <a:lnTo>
                    <a:pt x="129" y="166"/>
                  </a:lnTo>
                  <a:lnTo>
                    <a:pt x="126" y="169"/>
                  </a:lnTo>
                  <a:lnTo>
                    <a:pt x="123" y="169"/>
                  </a:lnTo>
                  <a:lnTo>
                    <a:pt x="123" y="172"/>
                  </a:lnTo>
                  <a:lnTo>
                    <a:pt x="120" y="175"/>
                  </a:lnTo>
                  <a:lnTo>
                    <a:pt x="117" y="178"/>
                  </a:lnTo>
                  <a:lnTo>
                    <a:pt x="117" y="184"/>
                  </a:lnTo>
                  <a:lnTo>
                    <a:pt x="117" y="190"/>
                  </a:lnTo>
                  <a:lnTo>
                    <a:pt x="117" y="193"/>
                  </a:lnTo>
                  <a:lnTo>
                    <a:pt x="120" y="196"/>
                  </a:lnTo>
                  <a:lnTo>
                    <a:pt x="117" y="199"/>
                  </a:lnTo>
                  <a:lnTo>
                    <a:pt x="111" y="202"/>
                  </a:lnTo>
                  <a:lnTo>
                    <a:pt x="105" y="202"/>
                  </a:lnTo>
                  <a:lnTo>
                    <a:pt x="99" y="205"/>
                  </a:lnTo>
                  <a:lnTo>
                    <a:pt x="87" y="205"/>
                  </a:lnTo>
                  <a:lnTo>
                    <a:pt x="81" y="205"/>
                  </a:lnTo>
                  <a:lnTo>
                    <a:pt x="81" y="208"/>
                  </a:lnTo>
                  <a:lnTo>
                    <a:pt x="75" y="208"/>
                  </a:lnTo>
                  <a:lnTo>
                    <a:pt x="66" y="211"/>
                  </a:lnTo>
                  <a:lnTo>
                    <a:pt x="45" y="211"/>
                  </a:lnTo>
                  <a:lnTo>
                    <a:pt x="21" y="202"/>
                  </a:lnTo>
                  <a:lnTo>
                    <a:pt x="33" y="184"/>
                  </a:lnTo>
                  <a:lnTo>
                    <a:pt x="36" y="181"/>
                  </a:lnTo>
                  <a:lnTo>
                    <a:pt x="33" y="175"/>
                  </a:lnTo>
                  <a:lnTo>
                    <a:pt x="33" y="169"/>
                  </a:lnTo>
                  <a:lnTo>
                    <a:pt x="30" y="163"/>
                  </a:lnTo>
                  <a:lnTo>
                    <a:pt x="15" y="163"/>
                  </a:lnTo>
                  <a:lnTo>
                    <a:pt x="15" y="154"/>
                  </a:lnTo>
                  <a:lnTo>
                    <a:pt x="12" y="151"/>
                  </a:lnTo>
                  <a:lnTo>
                    <a:pt x="12" y="148"/>
                  </a:lnTo>
                  <a:lnTo>
                    <a:pt x="12" y="139"/>
                  </a:lnTo>
                  <a:lnTo>
                    <a:pt x="6" y="129"/>
                  </a:lnTo>
                  <a:lnTo>
                    <a:pt x="6" y="126"/>
                  </a:lnTo>
                  <a:lnTo>
                    <a:pt x="12" y="117"/>
                  </a:lnTo>
                  <a:lnTo>
                    <a:pt x="12" y="117"/>
                  </a:lnTo>
                  <a:lnTo>
                    <a:pt x="3" y="117"/>
                  </a:lnTo>
                  <a:lnTo>
                    <a:pt x="3" y="111"/>
                  </a:lnTo>
                  <a:lnTo>
                    <a:pt x="3" y="105"/>
                  </a:lnTo>
                  <a:lnTo>
                    <a:pt x="3" y="105"/>
                  </a:lnTo>
                  <a:lnTo>
                    <a:pt x="6" y="99"/>
                  </a:lnTo>
                  <a:lnTo>
                    <a:pt x="3" y="96"/>
                  </a:lnTo>
                  <a:lnTo>
                    <a:pt x="0" y="96"/>
                  </a:lnTo>
                  <a:lnTo>
                    <a:pt x="6" y="93"/>
                  </a:lnTo>
                  <a:lnTo>
                    <a:pt x="9" y="90"/>
                  </a:lnTo>
                  <a:lnTo>
                    <a:pt x="9" y="87"/>
                  </a:lnTo>
                  <a:lnTo>
                    <a:pt x="12" y="87"/>
                  </a:lnTo>
                  <a:lnTo>
                    <a:pt x="9" y="84"/>
                  </a:lnTo>
                  <a:lnTo>
                    <a:pt x="9" y="81"/>
                  </a:lnTo>
                  <a:lnTo>
                    <a:pt x="9" y="78"/>
                  </a:lnTo>
                  <a:lnTo>
                    <a:pt x="9" y="72"/>
                  </a:lnTo>
                  <a:lnTo>
                    <a:pt x="9" y="72"/>
                  </a:lnTo>
                  <a:lnTo>
                    <a:pt x="12" y="72"/>
                  </a:lnTo>
                  <a:lnTo>
                    <a:pt x="15" y="72"/>
                  </a:lnTo>
                  <a:lnTo>
                    <a:pt x="18" y="75"/>
                  </a:lnTo>
                  <a:lnTo>
                    <a:pt x="21" y="75"/>
                  </a:lnTo>
                  <a:lnTo>
                    <a:pt x="24" y="72"/>
                  </a:lnTo>
                  <a:lnTo>
                    <a:pt x="27" y="72"/>
                  </a:lnTo>
                  <a:lnTo>
                    <a:pt x="30" y="75"/>
                  </a:lnTo>
                  <a:lnTo>
                    <a:pt x="33" y="78"/>
                  </a:lnTo>
                  <a:lnTo>
                    <a:pt x="33" y="81"/>
                  </a:lnTo>
                  <a:lnTo>
                    <a:pt x="36" y="78"/>
                  </a:lnTo>
                  <a:lnTo>
                    <a:pt x="42" y="78"/>
                  </a:lnTo>
                  <a:lnTo>
                    <a:pt x="45" y="75"/>
                  </a:lnTo>
                  <a:lnTo>
                    <a:pt x="45" y="72"/>
                  </a:lnTo>
                  <a:lnTo>
                    <a:pt x="48" y="69"/>
                  </a:lnTo>
                  <a:lnTo>
                    <a:pt x="45" y="66"/>
                  </a:lnTo>
                  <a:lnTo>
                    <a:pt x="51" y="63"/>
                  </a:lnTo>
                  <a:lnTo>
                    <a:pt x="60" y="63"/>
                  </a:lnTo>
                  <a:lnTo>
                    <a:pt x="60" y="60"/>
                  </a:lnTo>
                  <a:lnTo>
                    <a:pt x="63" y="57"/>
                  </a:lnTo>
                  <a:lnTo>
                    <a:pt x="66" y="57"/>
                  </a:lnTo>
                  <a:lnTo>
                    <a:pt x="66" y="51"/>
                  </a:lnTo>
                  <a:lnTo>
                    <a:pt x="66" y="48"/>
                  </a:lnTo>
                  <a:lnTo>
                    <a:pt x="72" y="42"/>
                  </a:lnTo>
                  <a:lnTo>
                    <a:pt x="72" y="39"/>
                  </a:lnTo>
                  <a:lnTo>
                    <a:pt x="69" y="39"/>
                  </a:lnTo>
                  <a:lnTo>
                    <a:pt x="69" y="36"/>
                  </a:lnTo>
                  <a:lnTo>
                    <a:pt x="72" y="36"/>
                  </a:lnTo>
                  <a:lnTo>
                    <a:pt x="75" y="33"/>
                  </a:lnTo>
                  <a:lnTo>
                    <a:pt x="78" y="33"/>
                  </a:lnTo>
                  <a:lnTo>
                    <a:pt x="81" y="33"/>
                  </a:lnTo>
                  <a:lnTo>
                    <a:pt x="87" y="27"/>
                  </a:lnTo>
                  <a:lnTo>
                    <a:pt x="90" y="27"/>
                  </a:lnTo>
                  <a:lnTo>
                    <a:pt x="93" y="30"/>
                  </a:lnTo>
                  <a:lnTo>
                    <a:pt x="99" y="27"/>
                  </a:lnTo>
                  <a:lnTo>
                    <a:pt x="99" y="30"/>
                  </a:lnTo>
                  <a:lnTo>
                    <a:pt x="105" y="27"/>
                  </a:lnTo>
                  <a:lnTo>
                    <a:pt x="111" y="30"/>
                  </a:lnTo>
                  <a:lnTo>
                    <a:pt x="111" y="33"/>
                  </a:lnTo>
                  <a:lnTo>
                    <a:pt x="114" y="33"/>
                  </a:lnTo>
                  <a:lnTo>
                    <a:pt x="117" y="30"/>
                  </a:lnTo>
                  <a:lnTo>
                    <a:pt x="120" y="30"/>
                  </a:lnTo>
                  <a:lnTo>
                    <a:pt x="126" y="36"/>
                  </a:lnTo>
                  <a:lnTo>
                    <a:pt x="129" y="36"/>
                  </a:lnTo>
                  <a:lnTo>
                    <a:pt x="135" y="36"/>
                  </a:lnTo>
                  <a:lnTo>
                    <a:pt x="138" y="33"/>
                  </a:lnTo>
                  <a:lnTo>
                    <a:pt x="142" y="30"/>
                  </a:lnTo>
                  <a:lnTo>
                    <a:pt x="145" y="30"/>
                  </a:lnTo>
                  <a:lnTo>
                    <a:pt x="145" y="27"/>
                  </a:lnTo>
                  <a:lnTo>
                    <a:pt x="148" y="30"/>
                  </a:lnTo>
                  <a:lnTo>
                    <a:pt x="151" y="33"/>
                  </a:lnTo>
                  <a:lnTo>
                    <a:pt x="157" y="33"/>
                  </a:lnTo>
                  <a:lnTo>
                    <a:pt x="157" y="30"/>
                  </a:lnTo>
                  <a:lnTo>
                    <a:pt x="154" y="27"/>
                  </a:lnTo>
                  <a:lnTo>
                    <a:pt x="154" y="24"/>
                  </a:lnTo>
                  <a:lnTo>
                    <a:pt x="160" y="24"/>
                  </a:lnTo>
                  <a:lnTo>
                    <a:pt x="160" y="21"/>
                  </a:lnTo>
                  <a:lnTo>
                    <a:pt x="163" y="21"/>
                  </a:lnTo>
                  <a:lnTo>
                    <a:pt x="163" y="24"/>
                  </a:lnTo>
                  <a:lnTo>
                    <a:pt x="166" y="24"/>
                  </a:lnTo>
                  <a:lnTo>
                    <a:pt x="169" y="21"/>
                  </a:lnTo>
                  <a:lnTo>
                    <a:pt x="169" y="15"/>
                  </a:lnTo>
                  <a:lnTo>
                    <a:pt x="169" y="12"/>
                  </a:lnTo>
                  <a:lnTo>
                    <a:pt x="172" y="9"/>
                  </a:lnTo>
                  <a:lnTo>
                    <a:pt x="172" y="3"/>
                  </a:lnTo>
                  <a:lnTo>
                    <a:pt x="175" y="0"/>
                  </a:lnTo>
                  <a:lnTo>
                    <a:pt x="178" y="0"/>
                  </a:lnTo>
                  <a:lnTo>
                    <a:pt x="181" y="3"/>
                  </a:lnTo>
                  <a:lnTo>
                    <a:pt x="187" y="6"/>
                  </a:lnTo>
                  <a:lnTo>
                    <a:pt x="187" y="9"/>
                  </a:lnTo>
                  <a:lnTo>
                    <a:pt x="184" y="12"/>
                  </a:lnTo>
                  <a:lnTo>
                    <a:pt x="187" y="15"/>
                  </a:lnTo>
                  <a:lnTo>
                    <a:pt x="190" y="15"/>
                  </a:lnTo>
                  <a:lnTo>
                    <a:pt x="190" y="18"/>
                  </a:lnTo>
                  <a:lnTo>
                    <a:pt x="190" y="24"/>
                  </a:lnTo>
                  <a:lnTo>
                    <a:pt x="190" y="27"/>
                  </a:lnTo>
                  <a:lnTo>
                    <a:pt x="190" y="36"/>
                  </a:lnTo>
                  <a:lnTo>
                    <a:pt x="193" y="39"/>
                  </a:lnTo>
                  <a:lnTo>
                    <a:pt x="193" y="42"/>
                  </a:lnTo>
                  <a:lnTo>
                    <a:pt x="196" y="42"/>
                  </a:lnTo>
                  <a:lnTo>
                    <a:pt x="202" y="42"/>
                  </a:lnTo>
                  <a:lnTo>
                    <a:pt x="205" y="39"/>
                  </a:lnTo>
                  <a:lnTo>
                    <a:pt x="205" y="39"/>
                  </a:lnTo>
                  <a:lnTo>
                    <a:pt x="214" y="36"/>
                  </a:lnTo>
                  <a:lnTo>
                    <a:pt x="217" y="33"/>
                  </a:lnTo>
                  <a:lnTo>
                    <a:pt x="217" y="30"/>
                  </a:lnTo>
                  <a:lnTo>
                    <a:pt x="220" y="27"/>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00" name="Freeform 1599"/>
            <p:cNvSpPr>
              <a:spLocks noEditPoints="1"/>
            </p:cNvSpPr>
            <p:nvPr/>
          </p:nvSpPr>
          <p:spPr bwMode="auto">
            <a:xfrm>
              <a:off x="5738813" y="2862263"/>
              <a:ext cx="187325" cy="149225"/>
            </a:xfrm>
            <a:custGeom>
              <a:avLst/>
              <a:gdLst>
                <a:gd name="T0" fmla="*/ 30 w 39"/>
                <a:gd name="T1" fmla="*/ 30 h 31"/>
                <a:gd name="T2" fmla="*/ 31 w 39"/>
                <a:gd name="T3" fmla="*/ 28 h 31"/>
                <a:gd name="T4" fmla="*/ 28 w 39"/>
                <a:gd name="T5" fmla="*/ 28 h 31"/>
                <a:gd name="T6" fmla="*/ 28 w 39"/>
                <a:gd name="T7" fmla="*/ 29 h 31"/>
                <a:gd name="T8" fmla="*/ 37 w 39"/>
                <a:gd name="T9" fmla="*/ 24 h 31"/>
                <a:gd name="T10" fmla="*/ 37 w 39"/>
                <a:gd name="T11" fmla="*/ 22 h 31"/>
                <a:gd name="T12" fmla="*/ 25 w 39"/>
                <a:gd name="T13" fmla="*/ 19 h 31"/>
                <a:gd name="T14" fmla="*/ 21 w 39"/>
                <a:gd name="T15" fmla="*/ 24 h 31"/>
                <a:gd name="T16" fmla="*/ 18 w 39"/>
                <a:gd name="T17" fmla="*/ 22 h 31"/>
                <a:gd name="T18" fmla="*/ 18 w 39"/>
                <a:gd name="T19" fmla="*/ 19 h 31"/>
                <a:gd name="T20" fmla="*/ 19 w 39"/>
                <a:gd name="T21" fmla="*/ 19 h 31"/>
                <a:gd name="T22" fmla="*/ 22 w 39"/>
                <a:gd name="T23" fmla="*/ 19 h 31"/>
                <a:gd name="T24" fmla="*/ 22 w 39"/>
                <a:gd name="T25" fmla="*/ 16 h 31"/>
                <a:gd name="T26" fmla="*/ 24 w 39"/>
                <a:gd name="T27" fmla="*/ 20 h 31"/>
                <a:gd name="T28" fmla="*/ 24 w 39"/>
                <a:gd name="T29" fmla="*/ 22 h 31"/>
                <a:gd name="T30" fmla="*/ 22 w 39"/>
                <a:gd name="T31" fmla="*/ 25 h 31"/>
                <a:gd name="T32" fmla="*/ 24 w 39"/>
                <a:gd name="T33" fmla="*/ 25 h 31"/>
                <a:gd name="T34" fmla="*/ 18 w 39"/>
                <a:gd name="T35" fmla="*/ 25 h 31"/>
                <a:gd name="T36" fmla="*/ 21 w 39"/>
                <a:gd name="T37" fmla="*/ 26 h 31"/>
                <a:gd name="T38" fmla="*/ 22 w 39"/>
                <a:gd name="T39" fmla="*/ 27 h 31"/>
                <a:gd name="T40" fmla="*/ 20 w 39"/>
                <a:gd name="T41" fmla="*/ 28 h 31"/>
                <a:gd name="T42" fmla="*/ 17 w 39"/>
                <a:gd name="T43" fmla="*/ 27 h 31"/>
                <a:gd name="T44" fmla="*/ 13 w 39"/>
                <a:gd name="T45" fmla="*/ 19 h 31"/>
                <a:gd name="T46" fmla="*/ 14 w 39"/>
                <a:gd name="T47" fmla="*/ 19 h 31"/>
                <a:gd name="T48" fmla="*/ 14 w 39"/>
                <a:gd name="T49" fmla="*/ 26 h 31"/>
                <a:gd name="T50" fmla="*/ 15 w 39"/>
                <a:gd name="T51" fmla="*/ 26 h 31"/>
                <a:gd name="T52" fmla="*/ 15 w 39"/>
                <a:gd name="T53" fmla="*/ 24 h 31"/>
                <a:gd name="T54" fmla="*/ 14 w 39"/>
                <a:gd name="T55" fmla="*/ 21 h 31"/>
                <a:gd name="T56" fmla="*/ 13 w 39"/>
                <a:gd name="T57" fmla="*/ 25 h 31"/>
                <a:gd name="T58" fmla="*/ 9 w 39"/>
                <a:gd name="T59" fmla="*/ 22 h 31"/>
                <a:gd name="T60" fmla="*/ 17 w 39"/>
                <a:gd name="T61" fmla="*/ 4 h 31"/>
                <a:gd name="T62" fmla="*/ 3 w 39"/>
                <a:gd name="T63" fmla="*/ 9 h 31"/>
                <a:gd name="T64" fmla="*/ 4 w 39"/>
                <a:gd name="T65" fmla="*/ 10 h 31"/>
                <a:gd name="T66" fmla="*/ 3 w 39"/>
                <a:gd name="T67" fmla="*/ 9 h 31"/>
                <a:gd name="T68" fmla="*/ 8 w 39"/>
                <a:gd name="T69" fmla="*/ 8 h 31"/>
                <a:gd name="T70" fmla="*/ 12 w 39"/>
                <a:gd name="T71" fmla="*/ 8 h 31"/>
                <a:gd name="T72" fmla="*/ 13 w 39"/>
                <a:gd name="T73" fmla="*/ 2 h 31"/>
                <a:gd name="T74" fmla="*/ 10 w 39"/>
                <a:gd name="T75" fmla="*/ 3 h 31"/>
                <a:gd name="T76" fmla="*/ 6 w 39"/>
                <a:gd name="T77" fmla="*/ 6 h 31"/>
                <a:gd name="T78" fmla="*/ 2 w 39"/>
                <a:gd name="T79" fmla="*/ 7 h 31"/>
                <a:gd name="T80" fmla="*/ 2 w 39"/>
                <a:gd name="T81" fmla="*/ 10 h 31"/>
                <a:gd name="T82" fmla="*/ 9 w 39"/>
                <a:gd name="T83" fmla="*/ 25 h 31"/>
                <a:gd name="T84" fmla="*/ 8 w 39"/>
                <a:gd name="T85" fmla="*/ 23 h 31"/>
                <a:gd name="T86" fmla="*/ 10 w 39"/>
                <a:gd name="T87" fmla="*/ 20 h 31"/>
                <a:gd name="T88" fmla="*/ 12 w 39"/>
                <a:gd name="T89" fmla="*/ 18 h 31"/>
                <a:gd name="T90" fmla="*/ 14 w 39"/>
                <a:gd name="T91" fmla="*/ 14 h 31"/>
                <a:gd name="T92" fmla="*/ 16 w 39"/>
                <a:gd name="T93" fmla="*/ 14 h 31"/>
                <a:gd name="T94" fmla="*/ 13 w 39"/>
                <a:gd name="T95" fmla="*/ 13 h 31"/>
                <a:gd name="T96" fmla="*/ 11 w 39"/>
                <a:gd name="T97" fmla="*/ 10 h 31"/>
                <a:gd name="T98" fmla="*/ 7 w 39"/>
                <a:gd name="T99" fmla="*/ 8 h 31"/>
                <a:gd name="T100" fmla="*/ 7 w 39"/>
                <a:gd name="T101" fmla="*/ 11 h 31"/>
                <a:gd name="T102" fmla="*/ 6 w 39"/>
                <a:gd name="T103" fmla="*/ 12 h 31"/>
                <a:gd name="T104" fmla="*/ 5 w 39"/>
                <a:gd name="T105" fmla="*/ 10 h 31"/>
                <a:gd name="T106" fmla="*/ 3 w 39"/>
                <a:gd name="T107" fmla="*/ 12 h 31"/>
                <a:gd name="T108" fmla="*/ 2 w 39"/>
                <a:gd name="T109" fmla="*/ 13 h 31"/>
                <a:gd name="T110" fmla="*/ 0 w 39"/>
                <a:gd name="T111" fmla="*/ 16 h 31"/>
                <a:gd name="T112" fmla="*/ 0 w 39"/>
                <a:gd name="T113" fmla="*/ 19 h 31"/>
                <a:gd name="T114" fmla="*/ 3 w 39"/>
                <a:gd name="T115" fmla="*/ 22 h 31"/>
                <a:gd name="T116" fmla="*/ 4 w 39"/>
                <a:gd name="T117" fmla="*/ 2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 h="31">
                  <a:moveTo>
                    <a:pt x="28" y="30"/>
                  </a:moveTo>
                  <a:cubicBezTo>
                    <a:pt x="28" y="31"/>
                    <a:pt x="28" y="31"/>
                    <a:pt x="28" y="31"/>
                  </a:cubicBezTo>
                  <a:cubicBezTo>
                    <a:pt x="30" y="31"/>
                    <a:pt x="30" y="31"/>
                    <a:pt x="30" y="31"/>
                  </a:cubicBezTo>
                  <a:cubicBezTo>
                    <a:pt x="30" y="30"/>
                    <a:pt x="30" y="30"/>
                    <a:pt x="30" y="30"/>
                  </a:cubicBezTo>
                  <a:cubicBezTo>
                    <a:pt x="31" y="30"/>
                    <a:pt x="31" y="30"/>
                    <a:pt x="31" y="30"/>
                  </a:cubicBezTo>
                  <a:cubicBezTo>
                    <a:pt x="31" y="30"/>
                    <a:pt x="31" y="30"/>
                    <a:pt x="31" y="30"/>
                  </a:cubicBezTo>
                  <a:cubicBezTo>
                    <a:pt x="31" y="29"/>
                    <a:pt x="31" y="29"/>
                    <a:pt x="31" y="29"/>
                  </a:cubicBezTo>
                  <a:cubicBezTo>
                    <a:pt x="31" y="28"/>
                    <a:pt x="31" y="28"/>
                    <a:pt x="31" y="28"/>
                  </a:cubicBezTo>
                  <a:cubicBezTo>
                    <a:pt x="30" y="28"/>
                    <a:pt x="30" y="28"/>
                    <a:pt x="30" y="28"/>
                  </a:cubicBezTo>
                  <a:cubicBezTo>
                    <a:pt x="30" y="28"/>
                    <a:pt x="30" y="28"/>
                    <a:pt x="30" y="28"/>
                  </a:cubicBezTo>
                  <a:cubicBezTo>
                    <a:pt x="29" y="28"/>
                    <a:pt x="29" y="28"/>
                    <a:pt x="29" y="28"/>
                  </a:cubicBezTo>
                  <a:cubicBezTo>
                    <a:pt x="28" y="28"/>
                    <a:pt x="28" y="28"/>
                    <a:pt x="28" y="28"/>
                  </a:cubicBezTo>
                  <a:cubicBezTo>
                    <a:pt x="28" y="29"/>
                    <a:pt x="28" y="29"/>
                    <a:pt x="28" y="29"/>
                  </a:cubicBezTo>
                  <a:cubicBezTo>
                    <a:pt x="29" y="29"/>
                    <a:pt x="29" y="29"/>
                    <a:pt x="29" y="29"/>
                  </a:cubicBezTo>
                  <a:cubicBezTo>
                    <a:pt x="29" y="29"/>
                    <a:pt x="29" y="29"/>
                    <a:pt x="29" y="29"/>
                  </a:cubicBezTo>
                  <a:cubicBezTo>
                    <a:pt x="28" y="29"/>
                    <a:pt x="28" y="29"/>
                    <a:pt x="28" y="29"/>
                  </a:cubicBezTo>
                  <a:cubicBezTo>
                    <a:pt x="28" y="30"/>
                    <a:pt x="28" y="30"/>
                    <a:pt x="28" y="30"/>
                  </a:cubicBezTo>
                  <a:close/>
                  <a:moveTo>
                    <a:pt x="37" y="22"/>
                  </a:moveTo>
                  <a:cubicBezTo>
                    <a:pt x="37" y="23"/>
                    <a:pt x="37" y="23"/>
                    <a:pt x="37" y="23"/>
                  </a:cubicBezTo>
                  <a:cubicBezTo>
                    <a:pt x="37" y="24"/>
                    <a:pt x="37" y="24"/>
                    <a:pt x="37" y="24"/>
                  </a:cubicBezTo>
                  <a:cubicBezTo>
                    <a:pt x="39" y="25"/>
                    <a:pt x="39" y="25"/>
                    <a:pt x="39" y="25"/>
                  </a:cubicBezTo>
                  <a:cubicBezTo>
                    <a:pt x="39" y="24"/>
                    <a:pt x="39" y="24"/>
                    <a:pt x="39" y="24"/>
                  </a:cubicBezTo>
                  <a:cubicBezTo>
                    <a:pt x="38" y="22"/>
                    <a:pt x="38" y="22"/>
                    <a:pt x="38" y="22"/>
                  </a:cubicBezTo>
                  <a:cubicBezTo>
                    <a:pt x="37" y="22"/>
                    <a:pt x="37" y="22"/>
                    <a:pt x="37" y="22"/>
                  </a:cubicBezTo>
                  <a:close/>
                  <a:moveTo>
                    <a:pt x="25" y="19"/>
                  </a:moveTo>
                  <a:cubicBezTo>
                    <a:pt x="24" y="20"/>
                    <a:pt x="24" y="20"/>
                    <a:pt x="24" y="20"/>
                  </a:cubicBezTo>
                  <a:cubicBezTo>
                    <a:pt x="25" y="20"/>
                    <a:pt x="25" y="20"/>
                    <a:pt x="25" y="20"/>
                  </a:cubicBezTo>
                  <a:cubicBezTo>
                    <a:pt x="25" y="19"/>
                    <a:pt x="25" y="19"/>
                    <a:pt x="25" y="19"/>
                  </a:cubicBezTo>
                  <a:close/>
                  <a:moveTo>
                    <a:pt x="22" y="25"/>
                  </a:moveTo>
                  <a:cubicBezTo>
                    <a:pt x="21" y="25"/>
                    <a:pt x="21" y="25"/>
                    <a:pt x="21" y="25"/>
                  </a:cubicBezTo>
                  <a:cubicBezTo>
                    <a:pt x="20" y="24"/>
                    <a:pt x="20" y="24"/>
                    <a:pt x="20" y="24"/>
                  </a:cubicBezTo>
                  <a:cubicBezTo>
                    <a:pt x="21" y="24"/>
                    <a:pt x="21" y="24"/>
                    <a:pt x="21" y="24"/>
                  </a:cubicBezTo>
                  <a:cubicBezTo>
                    <a:pt x="21" y="23"/>
                    <a:pt x="21" y="23"/>
                    <a:pt x="21" y="23"/>
                  </a:cubicBezTo>
                  <a:cubicBezTo>
                    <a:pt x="19" y="23"/>
                    <a:pt x="19" y="23"/>
                    <a:pt x="19" y="23"/>
                  </a:cubicBezTo>
                  <a:cubicBezTo>
                    <a:pt x="18" y="23"/>
                    <a:pt x="18" y="23"/>
                    <a:pt x="18" y="23"/>
                  </a:cubicBezTo>
                  <a:cubicBezTo>
                    <a:pt x="18" y="22"/>
                    <a:pt x="18" y="22"/>
                    <a:pt x="18" y="22"/>
                  </a:cubicBezTo>
                  <a:cubicBezTo>
                    <a:pt x="18" y="21"/>
                    <a:pt x="18" y="21"/>
                    <a:pt x="18" y="21"/>
                  </a:cubicBezTo>
                  <a:cubicBezTo>
                    <a:pt x="17" y="20"/>
                    <a:pt x="17" y="20"/>
                    <a:pt x="17" y="20"/>
                  </a:cubicBezTo>
                  <a:cubicBezTo>
                    <a:pt x="17" y="19"/>
                    <a:pt x="17" y="19"/>
                    <a:pt x="17" y="19"/>
                  </a:cubicBezTo>
                  <a:cubicBezTo>
                    <a:pt x="18" y="19"/>
                    <a:pt x="18" y="19"/>
                    <a:pt x="18" y="19"/>
                  </a:cubicBezTo>
                  <a:cubicBezTo>
                    <a:pt x="18" y="18"/>
                    <a:pt x="18" y="18"/>
                    <a:pt x="18" y="18"/>
                  </a:cubicBezTo>
                  <a:cubicBezTo>
                    <a:pt x="19" y="17"/>
                    <a:pt x="19" y="17"/>
                    <a:pt x="19" y="17"/>
                  </a:cubicBezTo>
                  <a:cubicBezTo>
                    <a:pt x="19" y="18"/>
                    <a:pt x="19" y="18"/>
                    <a:pt x="19" y="18"/>
                  </a:cubicBezTo>
                  <a:cubicBezTo>
                    <a:pt x="19" y="19"/>
                    <a:pt x="19" y="19"/>
                    <a:pt x="19" y="19"/>
                  </a:cubicBezTo>
                  <a:cubicBezTo>
                    <a:pt x="21" y="19"/>
                    <a:pt x="21" y="19"/>
                    <a:pt x="21" y="19"/>
                  </a:cubicBezTo>
                  <a:cubicBezTo>
                    <a:pt x="21" y="19"/>
                    <a:pt x="21" y="19"/>
                    <a:pt x="21" y="19"/>
                  </a:cubicBezTo>
                  <a:cubicBezTo>
                    <a:pt x="22" y="19"/>
                    <a:pt x="22" y="19"/>
                    <a:pt x="22" y="19"/>
                  </a:cubicBezTo>
                  <a:cubicBezTo>
                    <a:pt x="22" y="19"/>
                    <a:pt x="22" y="19"/>
                    <a:pt x="22" y="19"/>
                  </a:cubicBezTo>
                  <a:cubicBezTo>
                    <a:pt x="21" y="18"/>
                    <a:pt x="21" y="18"/>
                    <a:pt x="21" y="18"/>
                  </a:cubicBezTo>
                  <a:cubicBezTo>
                    <a:pt x="20" y="17"/>
                    <a:pt x="20" y="17"/>
                    <a:pt x="20" y="17"/>
                  </a:cubicBezTo>
                  <a:cubicBezTo>
                    <a:pt x="21" y="16"/>
                    <a:pt x="21" y="16"/>
                    <a:pt x="21" y="16"/>
                  </a:cubicBezTo>
                  <a:cubicBezTo>
                    <a:pt x="22" y="16"/>
                    <a:pt x="22" y="16"/>
                    <a:pt x="22" y="16"/>
                  </a:cubicBezTo>
                  <a:cubicBezTo>
                    <a:pt x="24" y="16"/>
                    <a:pt x="24" y="16"/>
                    <a:pt x="24" y="16"/>
                  </a:cubicBezTo>
                  <a:cubicBezTo>
                    <a:pt x="24" y="17"/>
                    <a:pt x="24" y="17"/>
                    <a:pt x="24" y="17"/>
                  </a:cubicBezTo>
                  <a:cubicBezTo>
                    <a:pt x="24" y="18"/>
                    <a:pt x="24" y="18"/>
                    <a:pt x="24" y="18"/>
                  </a:cubicBezTo>
                  <a:cubicBezTo>
                    <a:pt x="24" y="20"/>
                    <a:pt x="24" y="20"/>
                    <a:pt x="24" y="20"/>
                  </a:cubicBezTo>
                  <a:cubicBezTo>
                    <a:pt x="23" y="20"/>
                    <a:pt x="23" y="20"/>
                    <a:pt x="23" y="20"/>
                  </a:cubicBezTo>
                  <a:cubicBezTo>
                    <a:pt x="23" y="21"/>
                    <a:pt x="23" y="21"/>
                    <a:pt x="23" y="21"/>
                  </a:cubicBezTo>
                  <a:cubicBezTo>
                    <a:pt x="24" y="22"/>
                    <a:pt x="24" y="22"/>
                    <a:pt x="24" y="22"/>
                  </a:cubicBezTo>
                  <a:cubicBezTo>
                    <a:pt x="24" y="22"/>
                    <a:pt x="24" y="22"/>
                    <a:pt x="24" y="22"/>
                  </a:cubicBezTo>
                  <a:cubicBezTo>
                    <a:pt x="23" y="23"/>
                    <a:pt x="23" y="23"/>
                    <a:pt x="23" y="23"/>
                  </a:cubicBezTo>
                  <a:cubicBezTo>
                    <a:pt x="22" y="23"/>
                    <a:pt x="22" y="23"/>
                    <a:pt x="22" y="23"/>
                  </a:cubicBezTo>
                  <a:cubicBezTo>
                    <a:pt x="22" y="24"/>
                    <a:pt x="22" y="24"/>
                    <a:pt x="22" y="24"/>
                  </a:cubicBezTo>
                  <a:cubicBezTo>
                    <a:pt x="22" y="25"/>
                    <a:pt x="22" y="25"/>
                    <a:pt x="22" y="25"/>
                  </a:cubicBezTo>
                  <a:close/>
                  <a:moveTo>
                    <a:pt x="22" y="25"/>
                  </a:moveTo>
                  <a:cubicBezTo>
                    <a:pt x="23" y="26"/>
                    <a:pt x="23" y="26"/>
                    <a:pt x="23" y="26"/>
                  </a:cubicBezTo>
                  <a:cubicBezTo>
                    <a:pt x="23" y="25"/>
                    <a:pt x="23" y="25"/>
                    <a:pt x="23" y="25"/>
                  </a:cubicBezTo>
                  <a:cubicBezTo>
                    <a:pt x="24" y="25"/>
                    <a:pt x="24" y="25"/>
                    <a:pt x="24" y="25"/>
                  </a:cubicBezTo>
                  <a:cubicBezTo>
                    <a:pt x="24" y="24"/>
                    <a:pt x="24" y="24"/>
                    <a:pt x="24" y="24"/>
                  </a:cubicBezTo>
                  <a:cubicBezTo>
                    <a:pt x="23" y="25"/>
                    <a:pt x="23" y="25"/>
                    <a:pt x="23" y="25"/>
                  </a:cubicBezTo>
                  <a:cubicBezTo>
                    <a:pt x="22" y="25"/>
                    <a:pt x="22" y="25"/>
                    <a:pt x="22" y="25"/>
                  </a:cubicBezTo>
                  <a:close/>
                  <a:moveTo>
                    <a:pt x="18" y="25"/>
                  </a:moveTo>
                  <a:cubicBezTo>
                    <a:pt x="19" y="27"/>
                    <a:pt x="19" y="27"/>
                    <a:pt x="19" y="27"/>
                  </a:cubicBezTo>
                  <a:cubicBezTo>
                    <a:pt x="20" y="27"/>
                    <a:pt x="20" y="27"/>
                    <a:pt x="20" y="27"/>
                  </a:cubicBezTo>
                  <a:cubicBezTo>
                    <a:pt x="20" y="27"/>
                    <a:pt x="20" y="27"/>
                    <a:pt x="20" y="27"/>
                  </a:cubicBezTo>
                  <a:cubicBezTo>
                    <a:pt x="21" y="26"/>
                    <a:pt x="21" y="26"/>
                    <a:pt x="21" y="26"/>
                  </a:cubicBezTo>
                  <a:cubicBezTo>
                    <a:pt x="22" y="26"/>
                    <a:pt x="22" y="26"/>
                    <a:pt x="22" y="26"/>
                  </a:cubicBezTo>
                  <a:cubicBezTo>
                    <a:pt x="22" y="25"/>
                    <a:pt x="22" y="25"/>
                    <a:pt x="22" y="25"/>
                  </a:cubicBezTo>
                  <a:cubicBezTo>
                    <a:pt x="22" y="26"/>
                    <a:pt x="22" y="26"/>
                    <a:pt x="22" y="26"/>
                  </a:cubicBezTo>
                  <a:cubicBezTo>
                    <a:pt x="22" y="27"/>
                    <a:pt x="22" y="27"/>
                    <a:pt x="22" y="27"/>
                  </a:cubicBezTo>
                  <a:cubicBezTo>
                    <a:pt x="22" y="28"/>
                    <a:pt x="22" y="28"/>
                    <a:pt x="22" y="28"/>
                  </a:cubicBezTo>
                  <a:cubicBezTo>
                    <a:pt x="21" y="28"/>
                    <a:pt x="21" y="28"/>
                    <a:pt x="21" y="28"/>
                  </a:cubicBezTo>
                  <a:cubicBezTo>
                    <a:pt x="21" y="27"/>
                    <a:pt x="21" y="27"/>
                    <a:pt x="21" y="27"/>
                  </a:cubicBezTo>
                  <a:cubicBezTo>
                    <a:pt x="20" y="28"/>
                    <a:pt x="20" y="28"/>
                    <a:pt x="20" y="28"/>
                  </a:cubicBezTo>
                  <a:cubicBezTo>
                    <a:pt x="19" y="28"/>
                    <a:pt x="19" y="28"/>
                    <a:pt x="19" y="28"/>
                  </a:cubicBezTo>
                  <a:cubicBezTo>
                    <a:pt x="17" y="28"/>
                    <a:pt x="17" y="28"/>
                    <a:pt x="17" y="28"/>
                  </a:cubicBezTo>
                  <a:cubicBezTo>
                    <a:pt x="16" y="27"/>
                    <a:pt x="16" y="27"/>
                    <a:pt x="16" y="27"/>
                  </a:cubicBezTo>
                  <a:cubicBezTo>
                    <a:pt x="17" y="27"/>
                    <a:pt x="17" y="27"/>
                    <a:pt x="17" y="27"/>
                  </a:cubicBezTo>
                  <a:cubicBezTo>
                    <a:pt x="17" y="26"/>
                    <a:pt x="17" y="26"/>
                    <a:pt x="17" y="26"/>
                  </a:cubicBezTo>
                  <a:cubicBezTo>
                    <a:pt x="17" y="25"/>
                    <a:pt x="17" y="25"/>
                    <a:pt x="17" y="25"/>
                  </a:cubicBezTo>
                  <a:cubicBezTo>
                    <a:pt x="18" y="25"/>
                    <a:pt x="18" y="25"/>
                    <a:pt x="18" y="25"/>
                  </a:cubicBezTo>
                  <a:close/>
                  <a:moveTo>
                    <a:pt x="13" y="19"/>
                  </a:moveTo>
                  <a:cubicBezTo>
                    <a:pt x="14" y="18"/>
                    <a:pt x="14" y="18"/>
                    <a:pt x="14" y="18"/>
                  </a:cubicBezTo>
                  <a:cubicBezTo>
                    <a:pt x="14" y="16"/>
                    <a:pt x="14" y="16"/>
                    <a:pt x="14" y="16"/>
                  </a:cubicBezTo>
                  <a:cubicBezTo>
                    <a:pt x="14" y="18"/>
                    <a:pt x="14" y="18"/>
                    <a:pt x="14" y="18"/>
                  </a:cubicBezTo>
                  <a:cubicBezTo>
                    <a:pt x="14" y="19"/>
                    <a:pt x="14" y="19"/>
                    <a:pt x="14" y="19"/>
                  </a:cubicBezTo>
                  <a:cubicBezTo>
                    <a:pt x="13" y="19"/>
                    <a:pt x="13" y="19"/>
                    <a:pt x="13" y="19"/>
                  </a:cubicBezTo>
                  <a:close/>
                  <a:moveTo>
                    <a:pt x="13" y="26"/>
                  </a:moveTo>
                  <a:cubicBezTo>
                    <a:pt x="14" y="27"/>
                    <a:pt x="14" y="27"/>
                    <a:pt x="14" y="27"/>
                  </a:cubicBezTo>
                  <a:cubicBezTo>
                    <a:pt x="14" y="26"/>
                    <a:pt x="14" y="26"/>
                    <a:pt x="14" y="26"/>
                  </a:cubicBezTo>
                  <a:cubicBezTo>
                    <a:pt x="13" y="26"/>
                    <a:pt x="13" y="26"/>
                    <a:pt x="13" y="26"/>
                  </a:cubicBezTo>
                  <a:close/>
                  <a:moveTo>
                    <a:pt x="15" y="24"/>
                  </a:moveTo>
                  <a:cubicBezTo>
                    <a:pt x="15" y="25"/>
                    <a:pt x="15" y="25"/>
                    <a:pt x="15" y="25"/>
                  </a:cubicBezTo>
                  <a:cubicBezTo>
                    <a:pt x="15" y="26"/>
                    <a:pt x="15" y="26"/>
                    <a:pt x="15" y="26"/>
                  </a:cubicBezTo>
                  <a:cubicBezTo>
                    <a:pt x="15" y="27"/>
                    <a:pt x="15" y="27"/>
                    <a:pt x="15" y="27"/>
                  </a:cubicBezTo>
                  <a:cubicBezTo>
                    <a:pt x="16" y="26"/>
                    <a:pt x="16" y="26"/>
                    <a:pt x="16" y="26"/>
                  </a:cubicBezTo>
                  <a:cubicBezTo>
                    <a:pt x="16" y="25"/>
                    <a:pt x="16" y="25"/>
                    <a:pt x="16" y="25"/>
                  </a:cubicBezTo>
                  <a:cubicBezTo>
                    <a:pt x="16" y="25"/>
                    <a:pt x="15" y="24"/>
                    <a:pt x="15" y="24"/>
                  </a:cubicBezTo>
                  <a:close/>
                  <a:moveTo>
                    <a:pt x="10" y="20"/>
                  </a:moveTo>
                  <a:cubicBezTo>
                    <a:pt x="12" y="20"/>
                    <a:pt x="12" y="20"/>
                    <a:pt x="12" y="20"/>
                  </a:cubicBezTo>
                  <a:cubicBezTo>
                    <a:pt x="13" y="21"/>
                    <a:pt x="13" y="21"/>
                    <a:pt x="13" y="21"/>
                  </a:cubicBezTo>
                  <a:cubicBezTo>
                    <a:pt x="14" y="21"/>
                    <a:pt x="14" y="21"/>
                    <a:pt x="14" y="21"/>
                  </a:cubicBezTo>
                  <a:cubicBezTo>
                    <a:pt x="15" y="22"/>
                    <a:pt x="15" y="22"/>
                    <a:pt x="15" y="22"/>
                  </a:cubicBezTo>
                  <a:cubicBezTo>
                    <a:pt x="15" y="23"/>
                    <a:pt x="15" y="23"/>
                    <a:pt x="15" y="23"/>
                  </a:cubicBezTo>
                  <a:cubicBezTo>
                    <a:pt x="14" y="25"/>
                    <a:pt x="14" y="25"/>
                    <a:pt x="14" y="25"/>
                  </a:cubicBezTo>
                  <a:cubicBezTo>
                    <a:pt x="13" y="25"/>
                    <a:pt x="13" y="25"/>
                    <a:pt x="13" y="25"/>
                  </a:cubicBezTo>
                  <a:cubicBezTo>
                    <a:pt x="12" y="25"/>
                    <a:pt x="12" y="25"/>
                    <a:pt x="12" y="25"/>
                  </a:cubicBezTo>
                  <a:cubicBezTo>
                    <a:pt x="11" y="25"/>
                    <a:pt x="11" y="25"/>
                    <a:pt x="11" y="25"/>
                  </a:cubicBezTo>
                  <a:cubicBezTo>
                    <a:pt x="10" y="23"/>
                    <a:pt x="10" y="23"/>
                    <a:pt x="10" y="23"/>
                  </a:cubicBezTo>
                  <a:cubicBezTo>
                    <a:pt x="9" y="22"/>
                    <a:pt x="9" y="22"/>
                    <a:pt x="9" y="22"/>
                  </a:cubicBezTo>
                  <a:cubicBezTo>
                    <a:pt x="10" y="20"/>
                    <a:pt x="10" y="20"/>
                    <a:pt x="10" y="20"/>
                  </a:cubicBezTo>
                  <a:close/>
                  <a:moveTo>
                    <a:pt x="15" y="5"/>
                  </a:moveTo>
                  <a:cubicBezTo>
                    <a:pt x="15" y="4"/>
                    <a:pt x="15" y="4"/>
                    <a:pt x="15" y="4"/>
                  </a:cubicBezTo>
                  <a:cubicBezTo>
                    <a:pt x="17" y="4"/>
                    <a:pt x="17" y="4"/>
                    <a:pt x="17" y="4"/>
                  </a:cubicBezTo>
                  <a:cubicBezTo>
                    <a:pt x="16" y="5"/>
                    <a:pt x="16" y="5"/>
                    <a:pt x="16" y="5"/>
                  </a:cubicBezTo>
                  <a:cubicBezTo>
                    <a:pt x="15" y="5"/>
                    <a:pt x="15" y="5"/>
                    <a:pt x="15" y="5"/>
                  </a:cubicBezTo>
                  <a:close/>
                  <a:moveTo>
                    <a:pt x="4" y="11"/>
                  </a:moveTo>
                  <a:cubicBezTo>
                    <a:pt x="3" y="9"/>
                    <a:pt x="3" y="9"/>
                    <a:pt x="3" y="9"/>
                  </a:cubicBezTo>
                  <a:cubicBezTo>
                    <a:pt x="4" y="8"/>
                    <a:pt x="4" y="8"/>
                    <a:pt x="4" y="8"/>
                  </a:cubicBezTo>
                  <a:cubicBezTo>
                    <a:pt x="5" y="8"/>
                    <a:pt x="5" y="8"/>
                    <a:pt x="5" y="8"/>
                  </a:cubicBezTo>
                  <a:cubicBezTo>
                    <a:pt x="5" y="9"/>
                    <a:pt x="5" y="9"/>
                    <a:pt x="5" y="9"/>
                  </a:cubicBezTo>
                  <a:cubicBezTo>
                    <a:pt x="4" y="10"/>
                    <a:pt x="4" y="10"/>
                    <a:pt x="4" y="10"/>
                  </a:cubicBezTo>
                  <a:cubicBezTo>
                    <a:pt x="4" y="11"/>
                    <a:pt x="4" y="11"/>
                    <a:pt x="4" y="11"/>
                  </a:cubicBezTo>
                  <a:close/>
                  <a:moveTo>
                    <a:pt x="3" y="11"/>
                  </a:moveTo>
                  <a:cubicBezTo>
                    <a:pt x="3" y="10"/>
                    <a:pt x="3" y="10"/>
                    <a:pt x="3" y="10"/>
                  </a:cubicBezTo>
                  <a:cubicBezTo>
                    <a:pt x="3" y="9"/>
                    <a:pt x="3" y="9"/>
                    <a:pt x="3" y="9"/>
                  </a:cubicBezTo>
                  <a:cubicBezTo>
                    <a:pt x="5" y="7"/>
                    <a:pt x="5" y="7"/>
                    <a:pt x="5" y="7"/>
                  </a:cubicBezTo>
                  <a:cubicBezTo>
                    <a:pt x="5" y="8"/>
                    <a:pt x="5" y="8"/>
                    <a:pt x="5" y="8"/>
                  </a:cubicBezTo>
                  <a:cubicBezTo>
                    <a:pt x="7" y="7"/>
                    <a:pt x="7" y="7"/>
                    <a:pt x="7" y="7"/>
                  </a:cubicBezTo>
                  <a:cubicBezTo>
                    <a:pt x="8" y="8"/>
                    <a:pt x="8" y="8"/>
                    <a:pt x="8" y="8"/>
                  </a:cubicBezTo>
                  <a:cubicBezTo>
                    <a:pt x="9" y="7"/>
                    <a:pt x="9" y="7"/>
                    <a:pt x="9" y="7"/>
                  </a:cubicBezTo>
                  <a:cubicBezTo>
                    <a:pt x="10" y="7"/>
                    <a:pt x="10" y="7"/>
                    <a:pt x="10" y="7"/>
                  </a:cubicBezTo>
                  <a:cubicBezTo>
                    <a:pt x="11" y="8"/>
                    <a:pt x="11" y="8"/>
                    <a:pt x="11" y="8"/>
                  </a:cubicBezTo>
                  <a:cubicBezTo>
                    <a:pt x="12" y="8"/>
                    <a:pt x="12" y="8"/>
                    <a:pt x="12" y="8"/>
                  </a:cubicBezTo>
                  <a:cubicBezTo>
                    <a:pt x="13" y="5"/>
                    <a:pt x="13" y="5"/>
                    <a:pt x="13" y="5"/>
                  </a:cubicBezTo>
                  <a:cubicBezTo>
                    <a:pt x="13" y="4"/>
                    <a:pt x="13" y="4"/>
                    <a:pt x="13" y="4"/>
                  </a:cubicBezTo>
                  <a:cubicBezTo>
                    <a:pt x="13" y="4"/>
                    <a:pt x="13" y="4"/>
                    <a:pt x="13" y="4"/>
                  </a:cubicBezTo>
                  <a:cubicBezTo>
                    <a:pt x="13" y="2"/>
                    <a:pt x="13" y="2"/>
                    <a:pt x="13" y="2"/>
                  </a:cubicBezTo>
                  <a:cubicBezTo>
                    <a:pt x="14" y="1"/>
                    <a:pt x="14" y="1"/>
                    <a:pt x="14" y="1"/>
                  </a:cubicBezTo>
                  <a:cubicBezTo>
                    <a:pt x="13" y="0"/>
                    <a:pt x="13" y="0"/>
                    <a:pt x="13" y="0"/>
                  </a:cubicBezTo>
                  <a:cubicBezTo>
                    <a:pt x="12" y="2"/>
                    <a:pt x="12" y="2"/>
                    <a:pt x="12" y="2"/>
                  </a:cubicBezTo>
                  <a:cubicBezTo>
                    <a:pt x="10" y="3"/>
                    <a:pt x="10" y="3"/>
                    <a:pt x="10" y="3"/>
                  </a:cubicBezTo>
                  <a:cubicBezTo>
                    <a:pt x="9" y="3"/>
                    <a:pt x="9" y="3"/>
                    <a:pt x="9" y="3"/>
                  </a:cubicBezTo>
                  <a:cubicBezTo>
                    <a:pt x="8" y="4"/>
                    <a:pt x="8" y="4"/>
                    <a:pt x="8" y="4"/>
                  </a:cubicBezTo>
                  <a:cubicBezTo>
                    <a:pt x="8" y="5"/>
                    <a:pt x="8" y="5"/>
                    <a:pt x="8" y="5"/>
                  </a:cubicBezTo>
                  <a:cubicBezTo>
                    <a:pt x="6" y="6"/>
                    <a:pt x="6" y="6"/>
                    <a:pt x="6" y="6"/>
                  </a:cubicBezTo>
                  <a:cubicBezTo>
                    <a:pt x="5" y="6"/>
                    <a:pt x="5" y="6"/>
                    <a:pt x="5" y="6"/>
                  </a:cubicBezTo>
                  <a:cubicBezTo>
                    <a:pt x="3" y="7"/>
                    <a:pt x="3" y="7"/>
                    <a:pt x="3" y="7"/>
                  </a:cubicBezTo>
                  <a:cubicBezTo>
                    <a:pt x="3" y="7"/>
                    <a:pt x="3" y="7"/>
                    <a:pt x="3" y="7"/>
                  </a:cubicBezTo>
                  <a:cubicBezTo>
                    <a:pt x="2" y="7"/>
                    <a:pt x="2" y="7"/>
                    <a:pt x="2" y="7"/>
                  </a:cubicBezTo>
                  <a:cubicBezTo>
                    <a:pt x="2" y="9"/>
                    <a:pt x="2" y="9"/>
                    <a:pt x="2" y="9"/>
                  </a:cubicBezTo>
                  <a:cubicBezTo>
                    <a:pt x="1" y="10"/>
                    <a:pt x="1" y="10"/>
                    <a:pt x="1" y="10"/>
                  </a:cubicBezTo>
                  <a:cubicBezTo>
                    <a:pt x="1" y="10"/>
                    <a:pt x="1" y="10"/>
                    <a:pt x="1" y="10"/>
                  </a:cubicBezTo>
                  <a:cubicBezTo>
                    <a:pt x="2" y="10"/>
                    <a:pt x="2" y="10"/>
                    <a:pt x="2" y="10"/>
                  </a:cubicBezTo>
                  <a:cubicBezTo>
                    <a:pt x="3" y="11"/>
                    <a:pt x="3" y="11"/>
                    <a:pt x="3" y="11"/>
                  </a:cubicBezTo>
                  <a:close/>
                  <a:moveTo>
                    <a:pt x="9" y="26"/>
                  </a:moveTo>
                  <a:cubicBezTo>
                    <a:pt x="8" y="26"/>
                    <a:pt x="8" y="26"/>
                    <a:pt x="8" y="26"/>
                  </a:cubicBezTo>
                  <a:cubicBezTo>
                    <a:pt x="9" y="25"/>
                    <a:pt x="9" y="25"/>
                    <a:pt x="9" y="25"/>
                  </a:cubicBezTo>
                  <a:cubicBezTo>
                    <a:pt x="8" y="24"/>
                    <a:pt x="8" y="24"/>
                    <a:pt x="8" y="24"/>
                  </a:cubicBezTo>
                  <a:cubicBezTo>
                    <a:pt x="7" y="24"/>
                    <a:pt x="7" y="24"/>
                    <a:pt x="7" y="24"/>
                  </a:cubicBezTo>
                  <a:cubicBezTo>
                    <a:pt x="8" y="24"/>
                    <a:pt x="8" y="24"/>
                    <a:pt x="8" y="24"/>
                  </a:cubicBezTo>
                  <a:cubicBezTo>
                    <a:pt x="8" y="23"/>
                    <a:pt x="8" y="23"/>
                    <a:pt x="8" y="23"/>
                  </a:cubicBezTo>
                  <a:cubicBezTo>
                    <a:pt x="8" y="22"/>
                    <a:pt x="8" y="22"/>
                    <a:pt x="8" y="22"/>
                  </a:cubicBezTo>
                  <a:cubicBezTo>
                    <a:pt x="8" y="22"/>
                    <a:pt x="8" y="22"/>
                    <a:pt x="8" y="22"/>
                  </a:cubicBezTo>
                  <a:cubicBezTo>
                    <a:pt x="8" y="21"/>
                    <a:pt x="8" y="21"/>
                    <a:pt x="8" y="21"/>
                  </a:cubicBezTo>
                  <a:cubicBezTo>
                    <a:pt x="10" y="20"/>
                    <a:pt x="10" y="20"/>
                    <a:pt x="10" y="20"/>
                  </a:cubicBezTo>
                  <a:cubicBezTo>
                    <a:pt x="10" y="19"/>
                    <a:pt x="10" y="19"/>
                    <a:pt x="10" y="19"/>
                  </a:cubicBezTo>
                  <a:cubicBezTo>
                    <a:pt x="11" y="18"/>
                    <a:pt x="11" y="18"/>
                    <a:pt x="11" y="18"/>
                  </a:cubicBezTo>
                  <a:cubicBezTo>
                    <a:pt x="11" y="18"/>
                    <a:pt x="11" y="18"/>
                    <a:pt x="11" y="18"/>
                  </a:cubicBezTo>
                  <a:cubicBezTo>
                    <a:pt x="12" y="18"/>
                    <a:pt x="12" y="18"/>
                    <a:pt x="12" y="18"/>
                  </a:cubicBezTo>
                  <a:cubicBezTo>
                    <a:pt x="12" y="16"/>
                    <a:pt x="12" y="16"/>
                    <a:pt x="12" y="16"/>
                  </a:cubicBezTo>
                  <a:cubicBezTo>
                    <a:pt x="12" y="15"/>
                    <a:pt x="12" y="15"/>
                    <a:pt x="12" y="15"/>
                  </a:cubicBezTo>
                  <a:cubicBezTo>
                    <a:pt x="13" y="14"/>
                    <a:pt x="13" y="14"/>
                    <a:pt x="13" y="14"/>
                  </a:cubicBezTo>
                  <a:cubicBezTo>
                    <a:pt x="14" y="14"/>
                    <a:pt x="14" y="14"/>
                    <a:pt x="14" y="14"/>
                  </a:cubicBezTo>
                  <a:cubicBezTo>
                    <a:pt x="14" y="15"/>
                    <a:pt x="14" y="15"/>
                    <a:pt x="14" y="15"/>
                  </a:cubicBezTo>
                  <a:cubicBezTo>
                    <a:pt x="15" y="15"/>
                    <a:pt x="15" y="15"/>
                    <a:pt x="15" y="15"/>
                  </a:cubicBezTo>
                  <a:cubicBezTo>
                    <a:pt x="15" y="15"/>
                    <a:pt x="15" y="15"/>
                    <a:pt x="15" y="15"/>
                  </a:cubicBezTo>
                  <a:cubicBezTo>
                    <a:pt x="16" y="14"/>
                    <a:pt x="16" y="14"/>
                    <a:pt x="16" y="14"/>
                  </a:cubicBezTo>
                  <a:cubicBezTo>
                    <a:pt x="16" y="13"/>
                    <a:pt x="16" y="13"/>
                    <a:pt x="16" y="13"/>
                  </a:cubicBezTo>
                  <a:cubicBezTo>
                    <a:pt x="15" y="12"/>
                    <a:pt x="15" y="12"/>
                    <a:pt x="15" y="12"/>
                  </a:cubicBezTo>
                  <a:cubicBezTo>
                    <a:pt x="14" y="13"/>
                    <a:pt x="14" y="13"/>
                    <a:pt x="14" y="13"/>
                  </a:cubicBezTo>
                  <a:cubicBezTo>
                    <a:pt x="13" y="13"/>
                    <a:pt x="13" y="13"/>
                    <a:pt x="13" y="13"/>
                  </a:cubicBezTo>
                  <a:cubicBezTo>
                    <a:pt x="12" y="12"/>
                    <a:pt x="12" y="12"/>
                    <a:pt x="12" y="12"/>
                  </a:cubicBezTo>
                  <a:cubicBezTo>
                    <a:pt x="12" y="11"/>
                    <a:pt x="12" y="11"/>
                    <a:pt x="12" y="11"/>
                  </a:cubicBezTo>
                  <a:cubicBezTo>
                    <a:pt x="11" y="11"/>
                    <a:pt x="11" y="11"/>
                    <a:pt x="11" y="11"/>
                  </a:cubicBezTo>
                  <a:cubicBezTo>
                    <a:pt x="11" y="10"/>
                    <a:pt x="11" y="10"/>
                    <a:pt x="11" y="10"/>
                  </a:cubicBezTo>
                  <a:cubicBezTo>
                    <a:pt x="11" y="9"/>
                    <a:pt x="11" y="9"/>
                    <a:pt x="11" y="9"/>
                  </a:cubicBezTo>
                  <a:cubicBezTo>
                    <a:pt x="10" y="8"/>
                    <a:pt x="10" y="8"/>
                    <a:pt x="10" y="8"/>
                  </a:cubicBezTo>
                  <a:cubicBezTo>
                    <a:pt x="8" y="8"/>
                    <a:pt x="8" y="8"/>
                    <a:pt x="8" y="8"/>
                  </a:cubicBezTo>
                  <a:cubicBezTo>
                    <a:pt x="7" y="8"/>
                    <a:pt x="7" y="8"/>
                    <a:pt x="7" y="8"/>
                  </a:cubicBezTo>
                  <a:cubicBezTo>
                    <a:pt x="6" y="8"/>
                    <a:pt x="6" y="8"/>
                    <a:pt x="6" y="8"/>
                  </a:cubicBezTo>
                  <a:cubicBezTo>
                    <a:pt x="6" y="9"/>
                    <a:pt x="6" y="9"/>
                    <a:pt x="6" y="9"/>
                  </a:cubicBezTo>
                  <a:cubicBezTo>
                    <a:pt x="7" y="10"/>
                    <a:pt x="7" y="10"/>
                    <a:pt x="7" y="10"/>
                  </a:cubicBezTo>
                  <a:cubicBezTo>
                    <a:pt x="7" y="11"/>
                    <a:pt x="7" y="11"/>
                    <a:pt x="7" y="11"/>
                  </a:cubicBezTo>
                  <a:cubicBezTo>
                    <a:pt x="8" y="12"/>
                    <a:pt x="8" y="12"/>
                    <a:pt x="8" y="12"/>
                  </a:cubicBezTo>
                  <a:cubicBezTo>
                    <a:pt x="8" y="12"/>
                    <a:pt x="8" y="12"/>
                    <a:pt x="8" y="12"/>
                  </a:cubicBezTo>
                  <a:cubicBezTo>
                    <a:pt x="7" y="12"/>
                    <a:pt x="7" y="12"/>
                    <a:pt x="7" y="12"/>
                  </a:cubicBezTo>
                  <a:cubicBezTo>
                    <a:pt x="6" y="12"/>
                    <a:pt x="6" y="12"/>
                    <a:pt x="6" y="12"/>
                  </a:cubicBezTo>
                  <a:cubicBezTo>
                    <a:pt x="5" y="12"/>
                    <a:pt x="5" y="12"/>
                    <a:pt x="5" y="12"/>
                  </a:cubicBezTo>
                  <a:cubicBezTo>
                    <a:pt x="6" y="11"/>
                    <a:pt x="6" y="11"/>
                    <a:pt x="6" y="11"/>
                  </a:cubicBezTo>
                  <a:cubicBezTo>
                    <a:pt x="5" y="10"/>
                    <a:pt x="5" y="10"/>
                    <a:pt x="5" y="10"/>
                  </a:cubicBezTo>
                  <a:cubicBezTo>
                    <a:pt x="5" y="10"/>
                    <a:pt x="5" y="10"/>
                    <a:pt x="5" y="10"/>
                  </a:cubicBezTo>
                  <a:cubicBezTo>
                    <a:pt x="4" y="11"/>
                    <a:pt x="4" y="11"/>
                    <a:pt x="4" y="11"/>
                  </a:cubicBezTo>
                  <a:cubicBezTo>
                    <a:pt x="5" y="12"/>
                    <a:pt x="5" y="12"/>
                    <a:pt x="5" y="12"/>
                  </a:cubicBezTo>
                  <a:cubicBezTo>
                    <a:pt x="4" y="13"/>
                    <a:pt x="4" y="13"/>
                    <a:pt x="4" y="13"/>
                  </a:cubicBezTo>
                  <a:cubicBezTo>
                    <a:pt x="3" y="12"/>
                    <a:pt x="3" y="12"/>
                    <a:pt x="3" y="12"/>
                  </a:cubicBezTo>
                  <a:cubicBezTo>
                    <a:pt x="2" y="12"/>
                    <a:pt x="2" y="12"/>
                    <a:pt x="2" y="12"/>
                  </a:cubicBezTo>
                  <a:cubicBezTo>
                    <a:pt x="1" y="11"/>
                    <a:pt x="1" y="11"/>
                    <a:pt x="1" y="11"/>
                  </a:cubicBezTo>
                  <a:cubicBezTo>
                    <a:pt x="0" y="12"/>
                    <a:pt x="0" y="12"/>
                    <a:pt x="0" y="12"/>
                  </a:cubicBezTo>
                  <a:cubicBezTo>
                    <a:pt x="2" y="13"/>
                    <a:pt x="2" y="13"/>
                    <a:pt x="2" y="13"/>
                  </a:cubicBezTo>
                  <a:cubicBezTo>
                    <a:pt x="2" y="15"/>
                    <a:pt x="2" y="15"/>
                    <a:pt x="2" y="15"/>
                  </a:cubicBezTo>
                  <a:cubicBezTo>
                    <a:pt x="1" y="14"/>
                    <a:pt x="1" y="14"/>
                    <a:pt x="1" y="14"/>
                  </a:cubicBezTo>
                  <a:cubicBezTo>
                    <a:pt x="0" y="14"/>
                    <a:pt x="0" y="14"/>
                    <a:pt x="0" y="14"/>
                  </a:cubicBezTo>
                  <a:cubicBezTo>
                    <a:pt x="0" y="16"/>
                    <a:pt x="0" y="16"/>
                    <a:pt x="0" y="16"/>
                  </a:cubicBezTo>
                  <a:cubicBezTo>
                    <a:pt x="1" y="16"/>
                    <a:pt x="1" y="16"/>
                    <a:pt x="1" y="16"/>
                  </a:cubicBezTo>
                  <a:cubicBezTo>
                    <a:pt x="1" y="18"/>
                    <a:pt x="1" y="18"/>
                    <a:pt x="1" y="18"/>
                  </a:cubicBezTo>
                  <a:cubicBezTo>
                    <a:pt x="2" y="18"/>
                    <a:pt x="2" y="18"/>
                    <a:pt x="2" y="18"/>
                  </a:cubicBezTo>
                  <a:cubicBezTo>
                    <a:pt x="0" y="19"/>
                    <a:pt x="0" y="19"/>
                    <a:pt x="0" y="19"/>
                  </a:cubicBezTo>
                  <a:cubicBezTo>
                    <a:pt x="0" y="21"/>
                    <a:pt x="0" y="21"/>
                    <a:pt x="0" y="21"/>
                  </a:cubicBezTo>
                  <a:cubicBezTo>
                    <a:pt x="0" y="21"/>
                    <a:pt x="0" y="21"/>
                    <a:pt x="0" y="21"/>
                  </a:cubicBezTo>
                  <a:cubicBezTo>
                    <a:pt x="1" y="21"/>
                    <a:pt x="1" y="21"/>
                    <a:pt x="1" y="21"/>
                  </a:cubicBezTo>
                  <a:cubicBezTo>
                    <a:pt x="3" y="22"/>
                    <a:pt x="3" y="22"/>
                    <a:pt x="3" y="22"/>
                  </a:cubicBezTo>
                  <a:cubicBezTo>
                    <a:pt x="3" y="24"/>
                    <a:pt x="3" y="24"/>
                    <a:pt x="3" y="24"/>
                  </a:cubicBezTo>
                  <a:cubicBezTo>
                    <a:pt x="3" y="24"/>
                    <a:pt x="3" y="24"/>
                    <a:pt x="3" y="24"/>
                  </a:cubicBezTo>
                  <a:cubicBezTo>
                    <a:pt x="3" y="25"/>
                    <a:pt x="3" y="25"/>
                    <a:pt x="3" y="25"/>
                  </a:cubicBezTo>
                  <a:cubicBezTo>
                    <a:pt x="4" y="25"/>
                    <a:pt x="4" y="25"/>
                    <a:pt x="4" y="25"/>
                  </a:cubicBezTo>
                  <a:cubicBezTo>
                    <a:pt x="7" y="26"/>
                    <a:pt x="7" y="26"/>
                    <a:pt x="7" y="26"/>
                  </a:cubicBezTo>
                  <a:cubicBezTo>
                    <a:pt x="7" y="26"/>
                    <a:pt x="7" y="26"/>
                    <a:pt x="7" y="26"/>
                  </a:cubicBezTo>
                  <a:lnTo>
                    <a:pt x="9" y="26"/>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01" name="Freeform 1600"/>
            <p:cNvSpPr>
              <a:spLocks noEditPoints="1"/>
            </p:cNvSpPr>
            <p:nvPr/>
          </p:nvSpPr>
          <p:spPr bwMode="auto">
            <a:xfrm>
              <a:off x="5643563" y="2152651"/>
              <a:ext cx="608013" cy="704850"/>
            </a:xfrm>
            <a:custGeom>
              <a:avLst/>
              <a:gdLst>
                <a:gd name="T0" fmla="*/ 122 w 127"/>
                <a:gd name="T1" fmla="*/ 18 h 147"/>
                <a:gd name="T2" fmla="*/ 126 w 127"/>
                <a:gd name="T3" fmla="*/ 10 h 147"/>
                <a:gd name="T4" fmla="*/ 117 w 127"/>
                <a:gd name="T5" fmla="*/ 6 h 147"/>
                <a:gd name="T6" fmla="*/ 111 w 127"/>
                <a:gd name="T7" fmla="*/ 7 h 147"/>
                <a:gd name="T8" fmla="*/ 108 w 127"/>
                <a:gd name="T9" fmla="*/ 0 h 147"/>
                <a:gd name="T10" fmla="*/ 104 w 127"/>
                <a:gd name="T11" fmla="*/ 9 h 147"/>
                <a:gd name="T12" fmla="*/ 95 w 127"/>
                <a:gd name="T13" fmla="*/ 13 h 147"/>
                <a:gd name="T14" fmla="*/ 91 w 127"/>
                <a:gd name="T15" fmla="*/ 5 h 147"/>
                <a:gd name="T16" fmla="*/ 88 w 127"/>
                <a:gd name="T17" fmla="*/ 15 h 147"/>
                <a:gd name="T18" fmla="*/ 81 w 127"/>
                <a:gd name="T19" fmla="*/ 17 h 147"/>
                <a:gd name="T20" fmla="*/ 72 w 127"/>
                <a:gd name="T21" fmla="*/ 25 h 147"/>
                <a:gd name="T22" fmla="*/ 69 w 127"/>
                <a:gd name="T23" fmla="*/ 27 h 147"/>
                <a:gd name="T24" fmla="*/ 62 w 127"/>
                <a:gd name="T25" fmla="*/ 27 h 147"/>
                <a:gd name="T26" fmla="*/ 56 w 127"/>
                <a:gd name="T27" fmla="*/ 36 h 147"/>
                <a:gd name="T28" fmla="*/ 55 w 127"/>
                <a:gd name="T29" fmla="*/ 40 h 147"/>
                <a:gd name="T30" fmla="*/ 49 w 127"/>
                <a:gd name="T31" fmla="*/ 45 h 147"/>
                <a:gd name="T32" fmla="*/ 50 w 127"/>
                <a:gd name="T33" fmla="*/ 50 h 147"/>
                <a:gd name="T34" fmla="*/ 44 w 127"/>
                <a:gd name="T35" fmla="*/ 57 h 147"/>
                <a:gd name="T36" fmla="*/ 43 w 127"/>
                <a:gd name="T37" fmla="*/ 62 h 147"/>
                <a:gd name="T38" fmla="*/ 40 w 127"/>
                <a:gd name="T39" fmla="*/ 71 h 147"/>
                <a:gd name="T40" fmla="*/ 33 w 127"/>
                <a:gd name="T41" fmla="*/ 79 h 147"/>
                <a:gd name="T42" fmla="*/ 25 w 127"/>
                <a:gd name="T43" fmla="*/ 89 h 147"/>
                <a:gd name="T44" fmla="*/ 34 w 127"/>
                <a:gd name="T45" fmla="*/ 88 h 147"/>
                <a:gd name="T46" fmla="*/ 23 w 127"/>
                <a:gd name="T47" fmla="*/ 92 h 147"/>
                <a:gd name="T48" fmla="*/ 20 w 127"/>
                <a:gd name="T49" fmla="*/ 98 h 147"/>
                <a:gd name="T50" fmla="*/ 14 w 127"/>
                <a:gd name="T51" fmla="*/ 99 h 147"/>
                <a:gd name="T52" fmla="*/ 12 w 127"/>
                <a:gd name="T53" fmla="*/ 104 h 147"/>
                <a:gd name="T54" fmla="*/ 2 w 127"/>
                <a:gd name="T55" fmla="*/ 106 h 147"/>
                <a:gd name="T56" fmla="*/ 3 w 127"/>
                <a:gd name="T57" fmla="*/ 112 h 147"/>
                <a:gd name="T58" fmla="*/ 9 w 127"/>
                <a:gd name="T59" fmla="*/ 114 h 147"/>
                <a:gd name="T60" fmla="*/ 12 w 127"/>
                <a:gd name="T61" fmla="*/ 117 h 147"/>
                <a:gd name="T62" fmla="*/ 3 w 127"/>
                <a:gd name="T63" fmla="*/ 120 h 147"/>
                <a:gd name="T64" fmla="*/ 11 w 127"/>
                <a:gd name="T65" fmla="*/ 122 h 147"/>
                <a:gd name="T66" fmla="*/ 5 w 127"/>
                <a:gd name="T67" fmla="*/ 131 h 147"/>
                <a:gd name="T68" fmla="*/ 9 w 127"/>
                <a:gd name="T69" fmla="*/ 138 h 147"/>
                <a:gd name="T70" fmla="*/ 15 w 127"/>
                <a:gd name="T71" fmla="*/ 147 h 147"/>
                <a:gd name="T72" fmla="*/ 26 w 127"/>
                <a:gd name="T73" fmla="*/ 136 h 147"/>
                <a:gd name="T74" fmla="*/ 31 w 127"/>
                <a:gd name="T75" fmla="*/ 132 h 147"/>
                <a:gd name="T76" fmla="*/ 39 w 127"/>
                <a:gd name="T77" fmla="*/ 137 h 147"/>
                <a:gd name="T78" fmla="*/ 40 w 127"/>
                <a:gd name="T79" fmla="*/ 103 h 147"/>
                <a:gd name="T80" fmla="*/ 48 w 127"/>
                <a:gd name="T81" fmla="*/ 62 h 147"/>
                <a:gd name="T82" fmla="*/ 64 w 127"/>
                <a:gd name="T83" fmla="*/ 38 h 147"/>
                <a:gd name="T84" fmla="*/ 75 w 127"/>
                <a:gd name="T85" fmla="*/ 28 h 147"/>
                <a:gd name="T86" fmla="*/ 97 w 127"/>
                <a:gd name="T87" fmla="*/ 31 h 147"/>
                <a:gd name="T88" fmla="*/ 112 w 127"/>
                <a:gd name="T89" fmla="*/ 15 h 147"/>
                <a:gd name="T90" fmla="*/ 4 w 127"/>
                <a:gd name="T91" fmla="*/ 127 h 147"/>
                <a:gd name="T92" fmla="*/ 2 w 127"/>
                <a:gd name="T93" fmla="*/ 124 h 147"/>
                <a:gd name="T94" fmla="*/ 5 w 127"/>
                <a:gd name="T95" fmla="*/ 104 h 147"/>
                <a:gd name="T96" fmla="*/ 22 w 127"/>
                <a:gd name="T97" fmla="*/ 90 h 147"/>
                <a:gd name="T98" fmla="*/ 37 w 127"/>
                <a:gd name="T99" fmla="*/ 68 h 147"/>
                <a:gd name="T100" fmla="*/ 38 w 127"/>
                <a:gd name="T101" fmla="*/ 46 h 147"/>
                <a:gd name="T102" fmla="*/ 47 w 127"/>
                <a:gd name="T103" fmla="*/ 35 h 147"/>
                <a:gd name="T104" fmla="*/ 51 w 127"/>
                <a:gd name="T105" fmla="*/ 30 h 147"/>
                <a:gd name="T106" fmla="*/ 50 w 127"/>
                <a:gd name="T107" fmla="*/ 34 h 147"/>
                <a:gd name="T108" fmla="*/ 62 w 127"/>
                <a:gd name="T109" fmla="*/ 25 h 147"/>
                <a:gd name="T110" fmla="*/ 62 w 127"/>
                <a:gd name="T111" fmla="*/ 25 h 147"/>
                <a:gd name="T112" fmla="*/ 69 w 127"/>
                <a:gd name="T113" fmla="*/ 19 h 147"/>
                <a:gd name="T114" fmla="*/ 72 w 127"/>
                <a:gd name="T115" fmla="*/ 15 h 147"/>
                <a:gd name="T116" fmla="*/ 88 w 127"/>
                <a:gd name="T117" fmla="*/ 9 h 147"/>
                <a:gd name="T118" fmla="*/ 88 w 127"/>
                <a:gd name="T119" fmla="*/ 6 h 147"/>
                <a:gd name="T120" fmla="*/ 100 w 127"/>
                <a:gd name="T121" fmla="*/ 2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7" h="147">
                  <a:moveTo>
                    <a:pt x="118" y="26"/>
                  </a:moveTo>
                  <a:cubicBezTo>
                    <a:pt x="119" y="26"/>
                    <a:pt x="119" y="26"/>
                    <a:pt x="119" y="26"/>
                  </a:cubicBezTo>
                  <a:cubicBezTo>
                    <a:pt x="119" y="24"/>
                    <a:pt x="119" y="24"/>
                    <a:pt x="119" y="24"/>
                  </a:cubicBezTo>
                  <a:cubicBezTo>
                    <a:pt x="121" y="22"/>
                    <a:pt x="121" y="22"/>
                    <a:pt x="121" y="22"/>
                  </a:cubicBezTo>
                  <a:cubicBezTo>
                    <a:pt x="122" y="22"/>
                    <a:pt x="122" y="22"/>
                    <a:pt x="122" y="22"/>
                  </a:cubicBezTo>
                  <a:cubicBezTo>
                    <a:pt x="123" y="21"/>
                    <a:pt x="123" y="21"/>
                    <a:pt x="123" y="21"/>
                  </a:cubicBezTo>
                  <a:cubicBezTo>
                    <a:pt x="123" y="19"/>
                    <a:pt x="123" y="19"/>
                    <a:pt x="123" y="19"/>
                  </a:cubicBezTo>
                  <a:cubicBezTo>
                    <a:pt x="124" y="19"/>
                    <a:pt x="124" y="19"/>
                    <a:pt x="124" y="19"/>
                  </a:cubicBezTo>
                  <a:cubicBezTo>
                    <a:pt x="125" y="19"/>
                    <a:pt x="125" y="19"/>
                    <a:pt x="125" y="19"/>
                  </a:cubicBezTo>
                  <a:cubicBezTo>
                    <a:pt x="126" y="18"/>
                    <a:pt x="126" y="18"/>
                    <a:pt x="126" y="18"/>
                  </a:cubicBezTo>
                  <a:cubicBezTo>
                    <a:pt x="126" y="17"/>
                    <a:pt x="126" y="17"/>
                    <a:pt x="126" y="17"/>
                  </a:cubicBezTo>
                  <a:cubicBezTo>
                    <a:pt x="126" y="17"/>
                    <a:pt x="126" y="17"/>
                    <a:pt x="126" y="17"/>
                  </a:cubicBezTo>
                  <a:cubicBezTo>
                    <a:pt x="125" y="16"/>
                    <a:pt x="125" y="16"/>
                    <a:pt x="125" y="16"/>
                  </a:cubicBezTo>
                  <a:cubicBezTo>
                    <a:pt x="124" y="16"/>
                    <a:pt x="124" y="16"/>
                    <a:pt x="124" y="16"/>
                  </a:cubicBezTo>
                  <a:cubicBezTo>
                    <a:pt x="124" y="17"/>
                    <a:pt x="124" y="17"/>
                    <a:pt x="124" y="17"/>
                  </a:cubicBezTo>
                  <a:cubicBezTo>
                    <a:pt x="124" y="17"/>
                    <a:pt x="124" y="17"/>
                    <a:pt x="124" y="17"/>
                  </a:cubicBezTo>
                  <a:cubicBezTo>
                    <a:pt x="123" y="17"/>
                    <a:pt x="123" y="17"/>
                    <a:pt x="123" y="17"/>
                  </a:cubicBezTo>
                  <a:cubicBezTo>
                    <a:pt x="123" y="16"/>
                    <a:pt x="123" y="16"/>
                    <a:pt x="123" y="16"/>
                  </a:cubicBezTo>
                  <a:cubicBezTo>
                    <a:pt x="122" y="16"/>
                    <a:pt x="122" y="16"/>
                    <a:pt x="122" y="16"/>
                  </a:cubicBezTo>
                  <a:cubicBezTo>
                    <a:pt x="123" y="17"/>
                    <a:pt x="123" y="17"/>
                    <a:pt x="123" y="17"/>
                  </a:cubicBezTo>
                  <a:cubicBezTo>
                    <a:pt x="122" y="18"/>
                    <a:pt x="122" y="18"/>
                    <a:pt x="122" y="18"/>
                  </a:cubicBezTo>
                  <a:cubicBezTo>
                    <a:pt x="122" y="18"/>
                    <a:pt x="122" y="18"/>
                    <a:pt x="122" y="18"/>
                  </a:cubicBezTo>
                  <a:cubicBezTo>
                    <a:pt x="121" y="17"/>
                    <a:pt x="121" y="17"/>
                    <a:pt x="121" y="17"/>
                  </a:cubicBezTo>
                  <a:cubicBezTo>
                    <a:pt x="120" y="18"/>
                    <a:pt x="120" y="18"/>
                    <a:pt x="120" y="18"/>
                  </a:cubicBezTo>
                  <a:cubicBezTo>
                    <a:pt x="120" y="18"/>
                    <a:pt x="120" y="18"/>
                    <a:pt x="120" y="18"/>
                  </a:cubicBezTo>
                  <a:cubicBezTo>
                    <a:pt x="120" y="17"/>
                    <a:pt x="120" y="17"/>
                    <a:pt x="120" y="17"/>
                  </a:cubicBezTo>
                  <a:cubicBezTo>
                    <a:pt x="120" y="16"/>
                    <a:pt x="120" y="16"/>
                    <a:pt x="120" y="16"/>
                  </a:cubicBezTo>
                  <a:cubicBezTo>
                    <a:pt x="119" y="16"/>
                    <a:pt x="119" y="16"/>
                    <a:pt x="119" y="16"/>
                  </a:cubicBezTo>
                  <a:cubicBezTo>
                    <a:pt x="119" y="15"/>
                    <a:pt x="119" y="15"/>
                    <a:pt x="119" y="15"/>
                  </a:cubicBezTo>
                  <a:cubicBezTo>
                    <a:pt x="118" y="14"/>
                    <a:pt x="118" y="14"/>
                    <a:pt x="118" y="14"/>
                  </a:cubicBezTo>
                  <a:cubicBezTo>
                    <a:pt x="117" y="14"/>
                    <a:pt x="117" y="14"/>
                    <a:pt x="117" y="14"/>
                  </a:cubicBezTo>
                  <a:cubicBezTo>
                    <a:pt x="116" y="14"/>
                    <a:pt x="116" y="14"/>
                    <a:pt x="116" y="14"/>
                  </a:cubicBezTo>
                  <a:cubicBezTo>
                    <a:pt x="115" y="14"/>
                    <a:pt x="115" y="14"/>
                    <a:pt x="115" y="14"/>
                  </a:cubicBezTo>
                  <a:cubicBezTo>
                    <a:pt x="114" y="13"/>
                    <a:pt x="114" y="13"/>
                    <a:pt x="114" y="13"/>
                  </a:cubicBezTo>
                  <a:cubicBezTo>
                    <a:pt x="114" y="13"/>
                    <a:pt x="114" y="13"/>
                    <a:pt x="114" y="13"/>
                  </a:cubicBezTo>
                  <a:cubicBezTo>
                    <a:pt x="116" y="13"/>
                    <a:pt x="116" y="13"/>
                    <a:pt x="116" y="13"/>
                  </a:cubicBezTo>
                  <a:cubicBezTo>
                    <a:pt x="118" y="13"/>
                    <a:pt x="118" y="13"/>
                    <a:pt x="118" y="13"/>
                  </a:cubicBezTo>
                  <a:cubicBezTo>
                    <a:pt x="119" y="13"/>
                    <a:pt x="119" y="13"/>
                    <a:pt x="119" y="13"/>
                  </a:cubicBezTo>
                  <a:cubicBezTo>
                    <a:pt x="121" y="14"/>
                    <a:pt x="121" y="14"/>
                    <a:pt x="121" y="14"/>
                  </a:cubicBezTo>
                  <a:cubicBezTo>
                    <a:pt x="123" y="13"/>
                    <a:pt x="123" y="13"/>
                    <a:pt x="123" y="13"/>
                  </a:cubicBezTo>
                  <a:cubicBezTo>
                    <a:pt x="124" y="11"/>
                    <a:pt x="124" y="11"/>
                    <a:pt x="124" y="11"/>
                  </a:cubicBezTo>
                  <a:cubicBezTo>
                    <a:pt x="126" y="10"/>
                    <a:pt x="126" y="10"/>
                    <a:pt x="126" y="10"/>
                  </a:cubicBezTo>
                  <a:cubicBezTo>
                    <a:pt x="127" y="9"/>
                    <a:pt x="127" y="9"/>
                    <a:pt x="127" y="9"/>
                  </a:cubicBezTo>
                  <a:cubicBezTo>
                    <a:pt x="127" y="9"/>
                    <a:pt x="127" y="9"/>
                    <a:pt x="127" y="9"/>
                  </a:cubicBezTo>
                  <a:cubicBezTo>
                    <a:pt x="127" y="9"/>
                    <a:pt x="127" y="9"/>
                    <a:pt x="127" y="9"/>
                  </a:cubicBezTo>
                  <a:cubicBezTo>
                    <a:pt x="126" y="8"/>
                    <a:pt x="126" y="8"/>
                    <a:pt x="126" y="8"/>
                  </a:cubicBezTo>
                  <a:cubicBezTo>
                    <a:pt x="126" y="8"/>
                    <a:pt x="126" y="8"/>
                    <a:pt x="126" y="8"/>
                  </a:cubicBezTo>
                  <a:cubicBezTo>
                    <a:pt x="125" y="8"/>
                    <a:pt x="125" y="8"/>
                    <a:pt x="125" y="8"/>
                  </a:cubicBezTo>
                  <a:cubicBezTo>
                    <a:pt x="123" y="7"/>
                    <a:pt x="123" y="7"/>
                    <a:pt x="123" y="7"/>
                  </a:cubicBezTo>
                  <a:cubicBezTo>
                    <a:pt x="122" y="7"/>
                    <a:pt x="122" y="7"/>
                    <a:pt x="122" y="7"/>
                  </a:cubicBezTo>
                  <a:cubicBezTo>
                    <a:pt x="121" y="8"/>
                    <a:pt x="121" y="8"/>
                    <a:pt x="121" y="8"/>
                  </a:cubicBezTo>
                  <a:cubicBezTo>
                    <a:pt x="121" y="8"/>
                    <a:pt x="121" y="8"/>
                    <a:pt x="121" y="8"/>
                  </a:cubicBezTo>
                  <a:cubicBezTo>
                    <a:pt x="120" y="7"/>
                    <a:pt x="120" y="7"/>
                    <a:pt x="120" y="7"/>
                  </a:cubicBezTo>
                  <a:cubicBezTo>
                    <a:pt x="121" y="7"/>
                    <a:pt x="121" y="7"/>
                    <a:pt x="121" y="7"/>
                  </a:cubicBezTo>
                  <a:cubicBezTo>
                    <a:pt x="121" y="6"/>
                    <a:pt x="121" y="6"/>
                    <a:pt x="121" y="6"/>
                  </a:cubicBezTo>
                  <a:cubicBezTo>
                    <a:pt x="120" y="5"/>
                    <a:pt x="120" y="5"/>
                    <a:pt x="120" y="5"/>
                  </a:cubicBezTo>
                  <a:cubicBezTo>
                    <a:pt x="120" y="5"/>
                    <a:pt x="120" y="5"/>
                    <a:pt x="120" y="5"/>
                  </a:cubicBezTo>
                  <a:cubicBezTo>
                    <a:pt x="119" y="5"/>
                    <a:pt x="119" y="5"/>
                    <a:pt x="119" y="5"/>
                  </a:cubicBezTo>
                  <a:cubicBezTo>
                    <a:pt x="118" y="7"/>
                    <a:pt x="118" y="7"/>
                    <a:pt x="118" y="7"/>
                  </a:cubicBezTo>
                  <a:cubicBezTo>
                    <a:pt x="118" y="7"/>
                    <a:pt x="118" y="7"/>
                    <a:pt x="118" y="7"/>
                  </a:cubicBezTo>
                  <a:cubicBezTo>
                    <a:pt x="118" y="6"/>
                    <a:pt x="118" y="6"/>
                    <a:pt x="118" y="6"/>
                  </a:cubicBezTo>
                  <a:cubicBezTo>
                    <a:pt x="117" y="6"/>
                    <a:pt x="117" y="6"/>
                    <a:pt x="117" y="6"/>
                  </a:cubicBezTo>
                  <a:cubicBezTo>
                    <a:pt x="117" y="6"/>
                    <a:pt x="117" y="6"/>
                    <a:pt x="117" y="6"/>
                  </a:cubicBezTo>
                  <a:cubicBezTo>
                    <a:pt x="116" y="6"/>
                    <a:pt x="116" y="6"/>
                    <a:pt x="116" y="6"/>
                  </a:cubicBezTo>
                  <a:cubicBezTo>
                    <a:pt x="116" y="6"/>
                    <a:pt x="116" y="6"/>
                    <a:pt x="116" y="6"/>
                  </a:cubicBezTo>
                  <a:cubicBezTo>
                    <a:pt x="117" y="5"/>
                    <a:pt x="117" y="5"/>
                    <a:pt x="117" y="5"/>
                  </a:cubicBezTo>
                  <a:cubicBezTo>
                    <a:pt x="117" y="4"/>
                    <a:pt x="117" y="4"/>
                    <a:pt x="117" y="4"/>
                  </a:cubicBezTo>
                  <a:cubicBezTo>
                    <a:pt x="116" y="4"/>
                    <a:pt x="116" y="4"/>
                    <a:pt x="116" y="4"/>
                  </a:cubicBezTo>
                  <a:cubicBezTo>
                    <a:pt x="115" y="4"/>
                    <a:pt x="115" y="4"/>
                    <a:pt x="115" y="4"/>
                  </a:cubicBezTo>
                  <a:cubicBezTo>
                    <a:pt x="114" y="4"/>
                    <a:pt x="114" y="4"/>
                    <a:pt x="114" y="4"/>
                  </a:cubicBezTo>
                  <a:cubicBezTo>
                    <a:pt x="114" y="6"/>
                    <a:pt x="114" y="6"/>
                    <a:pt x="114" y="6"/>
                  </a:cubicBezTo>
                  <a:cubicBezTo>
                    <a:pt x="113" y="6"/>
                    <a:pt x="113" y="6"/>
                    <a:pt x="113" y="6"/>
                  </a:cubicBezTo>
                  <a:cubicBezTo>
                    <a:pt x="113" y="7"/>
                    <a:pt x="113" y="7"/>
                    <a:pt x="113" y="7"/>
                  </a:cubicBezTo>
                  <a:cubicBezTo>
                    <a:pt x="114" y="9"/>
                    <a:pt x="114" y="9"/>
                    <a:pt x="114" y="9"/>
                  </a:cubicBezTo>
                  <a:cubicBezTo>
                    <a:pt x="113" y="9"/>
                    <a:pt x="113" y="9"/>
                    <a:pt x="113" y="9"/>
                  </a:cubicBezTo>
                  <a:cubicBezTo>
                    <a:pt x="113" y="10"/>
                    <a:pt x="113" y="10"/>
                    <a:pt x="113" y="10"/>
                  </a:cubicBezTo>
                  <a:cubicBezTo>
                    <a:pt x="112" y="9"/>
                    <a:pt x="112" y="9"/>
                    <a:pt x="112" y="9"/>
                  </a:cubicBezTo>
                  <a:cubicBezTo>
                    <a:pt x="112" y="9"/>
                    <a:pt x="112" y="9"/>
                    <a:pt x="112" y="9"/>
                  </a:cubicBezTo>
                  <a:cubicBezTo>
                    <a:pt x="111" y="9"/>
                    <a:pt x="111" y="9"/>
                    <a:pt x="111" y="9"/>
                  </a:cubicBezTo>
                  <a:cubicBezTo>
                    <a:pt x="110" y="9"/>
                    <a:pt x="110" y="9"/>
                    <a:pt x="110" y="9"/>
                  </a:cubicBezTo>
                  <a:cubicBezTo>
                    <a:pt x="109" y="10"/>
                    <a:pt x="109" y="10"/>
                    <a:pt x="109" y="10"/>
                  </a:cubicBezTo>
                  <a:cubicBezTo>
                    <a:pt x="110" y="8"/>
                    <a:pt x="110" y="8"/>
                    <a:pt x="110" y="8"/>
                  </a:cubicBezTo>
                  <a:cubicBezTo>
                    <a:pt x="111" y="8"/>
                    <a:pt x="111" y="8"/>
                    <a:pt x="111" y="8"/>
                  </a:cubicBezTo>
                  <a:cubicBezTo>
                    <a:pt x="111" y="7"/>
                    <a:pt x="111" y="7"/>
                    <a:pt x="111" y="7"/>
                  </a:cubicBezTo>
                  <a:cubicBezTo>
                    <a:pt x="111" y="6"/>
                    <a:pt x="111" y="6"/>
                    <a:pt x="111" y="6"/>
                  </a:cubicBezTo>
                  <a:cubicBezTo>
                    <a:pt x="111" y="6"/>
                    <a:pt x="111" y="6"/>
                    <a:pt x="111" y="6"/>
                  </a:cubicBezTo>
                  <a:cubicBezTo>
                    <a:pt x="110" y="7"/>
                    <a:pt x="110" y="7"/>
                    <a:pt x="110" y="7"/>
                  </a:cubicBezTo>
                  <a:cubicBezTo>
                    <a:pt x="109" y="7"/>
                    <a:pt x="109" y="7"/>
                    <a:pt x="109" y="7"/>
                  </a:cubicBezTo>
                  <a:cubicBezTo>
                    <a:pt x="109" y="6"/>
                    <a:pt x="109" y="6"/>
                    <a:pt x="109" y="6"/>
                  </a:cubicBezTo>
                  <a:cubicBezTo>
                    <a:pt x="110" y="6"/>
                    <a:pt x="110" y="6"/>
                    <a:pt x="110" y="6"/>
                  </a:cubicBezTo>
                  <a:cubicBezTo>
                    <a:pt x="110" y="5"/>
                    <a:pt x="110" y="5"/>
                    <a:pt x="110" y="5"/>
                  </a:cubicBezTo>
                  <a:cubicBezTo>
                    <a:pt x="109" y="5"/>
                    <a:pt x="109" y="5"/>
                    <a:pt x="109" y="5"/>
                  </a:cubicBezTo>
                  <a:cubicBezTo>
                    <a:pt x="109" y="4"/>
                    <a:pt x="109" y="4"/>
                    <a:pt x="109" y="4"/>
                  </a:cubicBezTo>
                  <a:cubicBezTo>
                    <a:pt x="110" y="4"/>
                    <a:pt x="110" y="4"/>
                    <a:pt x="110" y="4"/>
                  </a:cubicBezTo>
                  <a:cubicBezTo>
                    <a:pt x="110" y="4"/>
                    <a:pt x="110" y="4"/>
                    <a:pt x="110" y="4"/>
                  </a:cubicBezTo>
                  <a:cubicBezTo>
                    <a:pt x="111" y="4"/>
                    <a:pt x="111" y="4"/>
                    <a:pt x="111" y="4"/>
                  </a:cubicBezTo>
                  <a:cubicBezTo>
                    <a:pt x="112" y="2"/>
                    <a:pt x="112" y="2"/>
                    <a:pt x="112" y="2"/>
                  </a:cubicBezTo>
                  <a:cubicBezTo>
                    <a:pt x="112" y="2"/>
                    <a:pt x="112" y="2"/>
                    <a:pt x="112" y="2"/>
                  </a:cubicBezTo>
                  <a:cubicBezTo>
                    <a:pt x="111" y="2"/>
                    <a:pt x="111" y="2"/>
                    <a:pt x="111" y="2"/>
                  </a:cubicBezTo>
                  <a:cubicBezTo>
                    <a:pt x="110" y="2"/>
                    <a:pt x="110" y="2"/>
                    <a:pt x="110" y="2"/>
                  </a:cubicBezTo>
                  <a:cubicBezTo>
                    <a:pt x="110" y="1"/>
                    <a:pt x="110" y="1"/>
                    <a:pt x="110" y="1"/>
                  </a:cubicBezTo>
                  <a:cubicBezTo>
                    <a:pt x="110" y="0"/>
                    <a:pt x="110" y="0"/>
                    <a:pt x="110" y="0"/>
                  </a:cubicBezTo>
                  <a:cubicBezTo>
                    <a:pt x="109" y="1"/>
                    <a:pt x="109" y="1"/>
                    <a:pt x="109" y="1"/>
                  </a:cubicBezTo>
                  <a:cubicBezTo>
                    <a:pt x="108" y="0"/>
                    <a:pt x="108" y="0"/>
                    <a:pt x="108" y="0"/>
                  </a:cubicBezTo>
                  <a:cubicBezTo>
                    <a:pt x="108" y="0"/>
                    <a:pt x="108" y="0"/>
                    <a:pt x="108" y="0"/>
                  </a:cubicBezTo>
                  <a:cubicBezTo>
                    <a:pt x="107" y="1"/>
                    <a:pt x="107" y="1"/>
                    <a:pt x="107" y="1"/>
                  </a:cubicBezTo>
                  <a:cubicBezTo>
                    <a:pt x="107" y="1"/>
                    <a:pt x="107" y="1"/>
                    <a:pt x="107" y="1"/>
                  </a:cubicBezTo>
                  <a:cubicBezTo>
                    <a:pt x="108" y="2"/>
                    <a:pt x="108" y="2"/>
                    <a:pt x="108" y="2"/>
                  </a:cubicBezTo>
                  <a:cubicBezTo>
                    <a:pt x="107" y="3"/>
                    <a:pt x="107" y="3"/>
                    <a:pt x="107" y="3"/>
                  </a:cubicBezTo>
                  <a:cubicBezTo>
                    <a:pt x="107" y="3"/>
                    <a:pt x="107" y="3"/>
                    <a:pt x="107" y="3"/>
                  </a:cubicBezTo>
                  <a:cubicBezTo>
                    <a:pt x="106" y="2"/>
                    <a:pt x="106" y="2"/>
                    <a:pt x="106" y="2"/>
                  </a:cubicBezTo>
                  <a:cubicBezTo>
                    <a:pt x="105" y="2"/>
                    <a:pt x="105" y="2"/>
                    <a:pt x="105" y="2"/>
                  </a:cubicBezTo>
                  <a:cubicBezTo>
                    <a:pt x="105" y="3"/>
                    <a:pt x="105" y="3"/>
                    <a:pt x="105" y="3"/>
                  </a:cubicBezTo>
                  <a:cubicBezTo>
                    <a:pt x="105" y="4"/>
                    <a:pt x="105" y="4"/>
                    <a:pt x="105" y="4"/>
                  </a:cubicBezTo>
                  <a:cubicBezTo>
                    <a:pt x="106" y="4"/>
                    <a:pt x="106" y="4"/>
                    <a:pt x="106" y="4"/>
                  </a:cubicBezTo>
                  <a:cubicBezTo>
                    <a:pt x="106" y="4"/>
                    <a:pt x="106" y="4"/>
                    <a:pt x="106" y="4"/>
                  </a:cubicBezTo>
                  <a:cubicBezTo>
                    <a:pt x="106" y="5"/>
                    <a:pt x="106" y="5"/>
                    <a:pt x="106" y="5"/>
                  </a:cubicBezTo>
                  <a:cubicBezTo>
                    <a:pt x="106" y="5"/>
                    <a:pt x="106" y="5"/>
                    <a:pt x="106" y="5"/>
                  </a:cubicBezTo>
                  <a:cubicBezTo>
                    <a:pt x="106" y="6"/>
                    <a:pt x="106" y="6"/>
                    <a:pt x="106" y="6"/>
                  </a:cubicBezTo>
                  <a:cubicBezTo>
                    <a:pt x="105" y="6"/>
                    <a:pt x="105" y="6"/>
                    <a:pt x="105" y="6"/>
                  </a:cubicBezTo>
                  <a:cubicBezTo>
                    <a:pt x="105" y="7"/>
                    <a:pt x="105" y="7"/>
                    <a:pt x="105" y="7"/>
                  </a:cubicBezTo>
                  <a:cubicBezTo>
                    <a:pt x="105" y="8"/>
                    <a:pt x="105" y="8"/>
                    <a:pt x="105" y="8"/>
                  </a:cubicBezTo>
                  <a:cubicBezTo>
                    <a:pt x="104" y="8"/>
                    <a:pt x="104" y="8"/>
                    <a:pt x="104" y="8"/>
                  </a:cubicBezTo>
                  <a:cubicBezTo>
                    <a:pt x="105" y="9"/>
                    <a:pt x="105" y="9"/>
                    <a:pt x="105" y="9"/>
                  </a:cubicBezTo>
                  <a:cubicBezTo>
                    <a:pt x="104" y="10"/>
                    <a:pt x="104" y="10"/>
                    <a:pt x="104" y="10"/>
                  </a:cubicBezTo>
                  <a:cubicBezTo>
                    <a:pt x="104" y="9"/>
                    <a:pt x="104" y="9"/>
                    <a:pt x="104" y="9"/>
                  </a:cubicBezTo>
                  <a:cubicBezTo>
                    <a:pt x="103" y="10"/>
                    <a:pt x="103" y="10"/>
                    <a:pt x="103" y="10"/>
                  </a:cubicBezTo>
                  <a:cubicBezTo>
                    <a:pt x="103" y="10"/>
                    <a:pt x="103" y="10"/>
                    <a:pt x="103" y="10"/>
                  </a:cubicBezTo>
                  <a:cubicBezTo>
                    <a:pt x="102" y="11"/>
                    <a:pt x="102" y="11"/>
                    <a:pt x="102" y="11"/>
                  </a:cubicBezTo>
                  <a:cubicBezTo>
                    <a:pt x="102" y="9"/>
                    <a:pt x="102" y="9"/>
                    <a:pt x="102" y="9"/>
                  </a:cubicBezTo>
                  <a:cubicBezTo>
                    <a:pt x="103" y="7"/>
                    <a:pt x="103" y="7"/>
                    <a:pt x="103" y="7"/>
                  </a:cubicBezTo>
                  <a:cubicBezTo>
                    <a:pt x="102" y="7"/>
                    <a:pt x="102" y="7"/>
                    <a:pt x="102" y="7"/>
                  </a:cubicBezTo>
                  <a:cubicBezTo>
                    <a:pt x="102" y="6"/>
                    <a:pt x="102" y="6"/>
                    <a:pt x="102" y="6"/>
                  </a:cubicBezTo>
                  <a:cubicBezTo>
                    <a:pt x="103" y="6"/>
                    <a:pt x="103" y="6"/>
                    <a:pt x="103" y="6"/>
                  </a:cubicBezTo>
                  <a:cubicBezTo>
                    <a:pt x="103" y="4"/>
                    <a:pt x="103" y="4"/>
                    <a:pt x="103" y="4"/>
                  </a:cubicBezTo>
                  <a:cubicBezTo>
                    <a:pt x="102" y="3"/>
                    <a:pt x="102" y="3"/>
                    <a:pt x="102" y="3"/>
                  </a:cubicBezTo>
                  <a:cubicBezTo>
                    <a:pt x="102" y="3"/>
                    <a:pt x="102" y="3"/>
                    <a:pt x="102" y="3"/>
                  </a:cubicBezTo>
                  <a:cubicBezTo>
                    <a:pt x="100" y="6"/>
                    <a:pt x="100" y="6"/>
                    <a:pt x="100" y="6"/>
                  </a:cubicBezTo>
                  <a:cubicBezTo>
                    <a:pt x="100" y="7"/>
                    <a:pt x="100" y="7"/>
                    <a:pt x="100" y="7"/>
                  </a:cubicBezTo>
                  <a:cubicBezTo>
                    <a:pt x="99" y="9"/>
                    <a:pt x="99" y="9"/>
                    <a:pt x="99" y="9"/>
                  </a:cubicBezTo>
                  <a:cubicBezTo>
                    <a:pt x="98" y="11"/>
                    <a:pt x="98" y="11"/>
                    <a:pt x="98" y="11"/>
                  </a:cubicBezTo>
                  <a:cubicBezTo>
                    <a:pt x="98" y="12"/>
                    <a:pt x="98" y="12"/>
                    <a:pt x="98" y="12"/>
                  </a:cubicBezTo>
                  <a:cubicBezTo>
                    <a:pt x="98" y="13"/>
                    <a:pt x="98" y="13"/>
                    <a:pt x="98" y="13"/>
                  </a:cubicBezTo>
                  <a:cubicBezTo>
                    <a:pt x="97" y="15"/>
                    <a:pt x="97" y="15"/>
                    <a:pt x="97" y="15"/>
                  </a:cubicBezTo>
                  <a:cubicBezTo>
                    <a:pt x="96" y="15"/>
                    <a:pt x="96" y="15"/>
                    <a:pt x="96" y="15"/>
                  </a:cubicBezTo>
                  <a:cubicBezTo>
                    <a:pt x="96" y="14"/>
                    <a:pt x="96" y="14"/>
                    <a:pt x="96" y="14"/>
                  </a:cubicBezTo>
                  <a:cubicBezTo>
                    <a:pt x="95" y="13"/>
                    <a:pt x="95" y="13"/>
                    <a:pt x="95" y="13"/>
                  </a:cubicBezTo>
                  <a:cubicBezTo>
                    <a:pt x="97" y="11"/>
                    <a:pt x="97" y="11"/>
                    <a:pt x="97" y="11"/>
                  </a:cubicBezTo>
                  <a:cubicBezTo>
                    <a:pt x="96" y="10"/>
                    <a:pt x="96" y="10"/>
                    <a:pt x="96" y="10"/>
                  </a:cubicBezTo>
                  <a:cubicBezTo>
                    <a:pt x="97" y="10"/>
                    <a:pt x="97" y="10"/>
                    <a:pt x="97" y="10"/>
                  </a:cubicBezTo>
                  <a:cubicBezTo>
                    <a:pt x="96" y="8"/>
                    <a:pt x="96" y="8"/>
                    <a:pt x="96" y="8"/>
                  </a:cubicBezTo>
                  <a:cubicBezTo>
                    <a:pt x="98" y="6"/>
                    <a:pt x="98" y="6"/>
                    <a:pt x="98" y="6"/>
                  </a:cubicBezTo>
                  <a:cubicBezTo>
                    <a:pt x="98" y="5"/>
                    <a:pt x="98" y="5"/>
                    <a:pt x="98" y="5"/>
                  </a:cubicBezTo>
                  <a:cubicBezTo>
                    <a:pt x="99" y="5"/>
                    <a:pt x="99" y="5"/>
                    <a:pt x="99" y="5"/>
                  </a:cubicBezTo>
                  <a:cubicBezTo>
                    <a:pt x="99" y="4"/>
                    <a:pt x="99" y="4"/>
                    <a:pt x="99" y="4"/>
                  </a:cubicBezTo>
                  <a:cubicBezTo>
                    <a:pt x="98" y="4"/>
                    <a:pt x="98" y="4"/>
                    <a:pt x="98" y="4"/>
                  </a:cubicBezTo>
                  <a:cubicBezTo>
                    <a:pt x="97" y="3"/>
                    <a:pt x="97" y="3"/>
                    <a:pt x="97" y="3"/>
                  </a:cubicBezTo>
                  <a:cubicBezTo>
                    <a:pt x="96" y="3"/>
                    <a:pt x="96" y="3"/>
                    <a:pt x="96" y="3"/>
                  </a:cubicBezTo>
                  <a:cubicBezTo>
                    <a:pt x="96" y="4"/>
                    <a:pt x="96" y="4"/>
                    <a:pt x="96" y="4"/>
                  </a:cubicBezTo>
                  <a:cubicBezTo>
                    <a:pt x="96" y="5"/>
                    <a:pt x="96" y="5"/>
                    <a:pt x="96" y="5"/>
                  </a:cubicBezTo>
                  <a:cubicBezTo>
                    <a:pt x="95" y="4"/>
                    <a:pt x="95" y="4"/>
                    <a:pt x="95" y="4"/>
                  </a:cubicBezTo>
                  <a:cubicBezTo>
                    <a:pt x="95" y="3"/>
                    <a:pt x="95" y="3"/>
                    <a:pt x="95" y="3"/>
                  </a:cubicBezTo>
                  <a:cubicBezTo>
                    <a:pt x="94" y="3"/>
                    <a:pt x="94" y="3"/>
                    <a:pt x="94" y="3"/>
                  </a:cubicBezTo>
                  <a:cubicBezTo>
                    <a:pt x="93" y="4"/>
                    <a:pt x="93" y="4"/>
                    <a:pt x="93" y="4"/>
                  </a:cubicBezTo>
                  <a:cubicBezTo>
                    <a:pt x="93" y="5"/>
                    <a:pt x="93" y="5"/>
                    <a:pt x="93" y="5"/>
                  </a:cubicBezTo>
                  <a:cubicBezTo>
                    <a:pt x="93" y="6"/>
                    <a:pt x="93" y="6"/>
                    <a:pt x="93" y="6"/>
                  </a:cubicBezTo>
                  <a:cubicBezTo>
                    <a:pt x="92" y="5"/>
                    <a:pt x="92" y="5"/>
                    <a:pt x="92" y="5"/>
                  </a:cubicBezTo>
                  <a:cubicBezTo>
                    <a:pt x="91" y="5"/>
                    <a:pt x="91" y="5"/>
                    <a:pt x="91" y="5"/>
                  </a:cubicBezTo>
                  <a:cubicBezTo>
                    <a:pt x="91" y="5"/>
                    <a:pt x="91" y="5"/>
                    <a:pt x="91" y="5"/>
                  </a:cubicBezTo>
                  <a:cubicBezTo>
                    <a:pt x="91" y="6"/>
                    <a:pt x="91" y="6"/>
                    <a:pt x="91" y="6"/>
                  </a:cubicBezTo>
                  <a:cubicBezTo>
                    <a:pt x="93" y="7"/>
                    <a:pt x="93" y="7"/>
                    <a:pt x="93" y="7"/>
                  </a:cubicBezTo>
                  <a:cubicBezTo>
                    <a:pt x="93" y="8"/>
                    <a:pt x="93" y="8"/>
                    <a:pt x="93" y="8"/>
                  </a:cubicBezTo>
                  <a:cubicBezTo>
                    <a:pt x="93" y="8"/>
                    <a:pt x="93" y="8"/>
                    <a:pt x="93" y="8"/>
                  </a:cubicBezTo>
                  <a:cubicBezTo>
                    <a:pt x="92" y="8"/>
                    <a:pt x="92" y="8"/>
                    <a:pt x="92" y="8"/>
                  </a:cubicBezTo>
                  <a:cubicBezTo>
                    <a:pt x="91" y="8"/>
                    <a:pt x="91" y="8"/>
                    <a:pt x="91" y="8"/>
                  </a:cubicBezTo>
                  <a:cubicBezTo>
                    <a:pt x="91" y="9"/>
                    <a:pt x="91" y="9"/>
                    <a:pt x="91" y="9"/>
                  </a:cubicBezTo>
                  <a:cubicBezTo>
                    <a:pt x="91" y="9"/>
                    <a:pt x="91" y="9"/>
                    <a:pt x="91" y="9"/>
                  </a:cubicBezTo>
                  <a:cubicBezTo>
                    <a:pt x="91" y="10"/>
                    <a:pt x="91" y="10"/>
                    <a:pt x="91" y="10"/>
                  </a:cubicBezTo>
                  <a:cubicBezTo>
                    <a:pt x="90" y="9"/>
                    <a:pt x="90" y="9"/>
                    <a:pt x="90" y="9"/>
                  </a:cubicBezTo>
                  <a:cubicBezTo>
                    <a:pt x="89" y="9"/>
                    <a:pt x="89" y="9"/>
                    <a:pt x="89" y="9"/>
                  </a:cubicBezTo>
                  <a:cubicBezTo>
                    <a:pt x="89" y="10"/>
                    <a:pt x="89" y="10"/>
                    <a:pt x="89" y="10"/>
                  </a:cubicBezTo>
                  <a:cubicBezTo>
                    <a:pt x="88" y="11"/>
                    <a:pt x="88" y="11"/>
                    <a:pt x="88" y="11"/>
                  </a:cubicBezTo>
                  <a:cubicBezTo>
                    <a:pt x="88" y="11"/>
                    <a:pt x="88" y="11"/>
                    <a:pt x="88" y="11"/>
                  </a:cubicBezTo>
                  <a:cubicBezTo>
                    <a:pt x="88" y="12"/>
                    <a:pt x="88" y="12"/>
                    <a:pt x="88" y="12"/>
                  </a:cubicBezTo>
                  <a:cubicBezTo>
                    <a:pt x="87" y="12"/>
                    <a:pt x="87" y="12"/>
                    <a:pt x="87" y="12"/>
                  </a:cubicBezTo>
                  <a:cubicBezTo>
                    <a:pt x="87" y="13"/>
                    <a:pt x="87" y="13"/>
                    <a:pt x="87" y="13"/>
                  </a:cubicBezTo>
                  <a:cubicBezTo>
                    <a:pt x="88" y="14"/>
                    <a:pt x="88" y="14"/>
                    <a:pt x="88" y="14"/>
                  </a:cubicBezTo>
                  <a:cubicBezTo>
                    <a:pt x="87" y="15"/>
                    <a:pt x="87" y="15"/>
                    <a:pt x="87" y="15"/>
                  </a:cubicBezTo>
                  <a:cubicBezTo>
                    <a:pt x="88" y="15"/>
                    <a:pt x="88" y="15"/>
                    <a:pt x="88" y="15"/>
                  </a:cubicBezTo>
                  <a:cubicBezTo>
                    <a:pt x="89" y="16"/>
                    <a:pt x="89" y="16"/>
                    <a:pt x="89" y="16"/>
                  </a:cubicBezTo>
                  <a:cubicBezTo>
                    <a:pt x="88" y="16"/>
                    <a:pt x="88" y="16"/>
                    <a:pt x="88" y="16"/>
                  </a:cubicBezTo>
                  <a:cubicBezTo>
                    <a:pt x="86" y="16"/>
                    <a:pt x="86" y="16"/>
                    <a:pt x="86" y="16"/>
                  </a:cubicBezTo>
                  <a:cubicBezTo>
                    <a:pt x="86" y="15"/>
                    <a:pt x="86" y="15"/>
                    <a:pt x="86" y="15"/>
                  </a:cubicBezTo>
                  <a:cubicBezTo>
                    <a:pt x="85" y="14"/>
                    <a:pt x="85" y="14"/>
                    <a:pt x="85" y="14"/>
                  </a:cubicBezTo>
                  <a:cubicBezTo>
                    <a:pt x="86" y="14"/>
                    <a:pt x="86" y="14"/>
                    <a:pt x="86" y="14"/>
                  </a:cubicBezTo>
                  <a:cubicBezTo>
                    <a:pt x="85" y="13"/>
                    <a:pt x="85" y="13"/>
                    <a:pt x="85" y="13"/>
                  </a:cubicBezTo>
                  <a:cubicBezTo>
                    <a:pt x="84" y="13"/>
                    <a:pt x="84" y="13"/>
                    <a:pt x="84" y="13"/>
                  </a:cubicBezTo>
                  <a:cubicBezTo>
                    <a:pt x="83" y="13"/>
                    <a:pt x="83" y="13"/>
                    <a:pt x="83" y="13"/>
                  </a:cubicBezTo>
                  <a:cubicBezTo>
                    <a:pt x="81" y="12"/>
                    <a:pt x="81" y="12"/>
                    <a:pt x="81" y="12"/>
                  </a:cubicBezTo>
                  <a:cubicBezTo>
                    <a:pt x="80" y="12"/>
                    <a:pt x="80" y="12"/>
                    <a:pt x="80" y="12"/>
                  </a:cubicBezTo>
                  <a:cubicBezTo>
                    <a:pt x="80" y="12"/>
                    <a:pt x="80" y="12"/>
                    <a:pt x="80" y="12"/>
                  </a:cubicBezTo>
                  <a:cubicBezTo>
                    <a:pt x="79" y="12"/>
                    <a:pt x="79" y="12"/>
                    <a:pt x="79" y="12"/>
                  </a:cubicBezTo>
                  <a:cubicBezTo>
                    <a:pt x="78" y="12"/>
                    <a:pt x="78" y="12"/>
                    <a:pt x="78" y="12"/>
                  </a:cubicBezTo>
                  <a:cubicBezTo>
                    <a:pt x="77" y="13"/>
                    <a:pt x="77" y="13"/>
                    <a:pt x="77" y="13"/>
                  </a:cubicBezTo>
                  <a:cubicBezTo>
                    <a:pt x="77" y="13"/>
                    <a:pt x="77" y="13"/>
                    <a:pt x="77" y="13"/>
                  </a:cubicBezTo>
                  <a:cubicBezTo>
                    <a:pt x="78" y="15"/>
                    <a:pt x="78" y="15"/>
                    <a:pt x="78" y="15"/>
                  </a:cubicBezTo>
                  <a:cubicBezTo>
                    <a:pt x="79" y="15"/>
                    <a:pt x="79" y="15"/>
                    <a:pt x="79" y="15"/>
                  </a:cubicBezTo>
                  <a:cubicBezTo>
                    <a:pt x="80" y="15"/>
                    <a:pt x="80" y="15"/>
                    <a:pt x="80" y="15"/>
                  </a:cubicBezTo>
                  <a:cubicBezTo>
                    <a:pt x="81" y="16"/>
                    <a:pt x="81" y="16"/>
                    <a:pt x="81" y="16"/>
                  </a:cubicBezTo>
                  <a:cubicBezTo>
                    <a:pt x="81" y="17"/>
                    <a:pt x="81" y="17"/>
                    <a:pt x="81" y="17"/>
                  </a:cubicBezTo>
                  <a:cubicBezTo>
                    <a:pt x="81" y="18"/>
                    <a:pt x="81" y="18"/>
                    <a:pt x="81" y="18"/>
                  </a:cubicBezTo>
                  <a:cubicBezTo>
                    <a:pt x="82" y="19"/>
                    <a:pt x="82" y="19"/>
                    <a:pt x="82" y="19"/>
                  </a:cubicBezTo>
                  <a:cubicBezTo>
                    <a:pt x="81" y="20"/>
                    <a:pt x="81" y="20"/>
                    <a:pt x="81" y="20"/>
                  </a:cubicBezTo>
                  <a:cubicBezTo>
                    <a:pt x="81" y="19"/>
                    <a:pt x="81" y="19"/>
                    <a:pt x="81" y="19"/>
                  </a:cubicBezTo>
                  <a:cubicBezTo>
                    <a:pt x="80" y="18"/>
                    <a:pt x="80" y="18"/>
                    <a:pt x="80" y="18"/>
                  </a:cubicBezTo>
                  <a:cubicBezTo>
                    <a:pt x="79" y="17"/>
                    <a:pt x="79" y="17"/>
                    <a:pt x="79" y="17"/>
                  </a:cubicBezTo>
                  <a:cubicBezTo>
                    <a:pt x="78" y="17"/>
                    <a:pt x="78" y="17"/>
                    <a:pt x="78" y="17"/>
                  </a:cubicBezTo>
                  <a:cubicBezTo>
                    <a:pt x="78" y="18"/>
                    <a:pt x="78" y="18"/>
                    <a:pt x="78" y="18"/>
                  </a:cubicBezTo>
                  <a:cubicBezTo>
                    <a:pt x="77" y="19"/>
                    <a:pt x="77" y="19"/>
                    <a:pt x="77" y="19"/>
                  </a:cubicBezTo>
                  <a:cubicBezTo>
                    <a:pt x="77" y="17"/>
                    <a:pt x="77" y="17"/>
                    <a:pt x="77" y="17"/>
                  </a:cubicBezTo>
                  <a:cubicBezTo>
                    <a:pt x="76" y="18"/>
                    <a:pt x="76" y="18"/>
                    <a:pt x="76" y="18"/>
                  </a:cubicBezTo>
                  <a:cubicBezTo>
                    <a:pt x="76" y="18"/>
                    <a:pt x="76" y="18"/>
                    <a:pt x="76" y="18"/>
                  </a:cubicBezTo>
                  <a:cubicBezTo>
                    <a:pt x="75" y="19"/>
                    <a:pt x="75" y="19"/>
                    <a:pt x="75" y="19"/>
                  </a:cubicBezTo>
                  <a:cubicBezTo>
                    <a:pt x="75" y="20"/>
                    <a:pt x="75" y="20"/>
                    <a:pt x="75" y="20"/>
                  </a:cubicBezTo>
                  <a:cubicBezTo>
                    <a:pt x="76" y="21"/>
                    <a:pt x="76" y="21"/>
                    <a:pt x="76" y="21"/>
                  </a:cubicBezTo>
                  <a:cubicBezTo>
                    <a:pt x="77" y="22"/>
                    <a:pt x="77" y="22"/>
                    <a:pt x="77" y="22"/>
                  </a:cubicBezTo>
                  <a:cubicBezTo>
                    <a:pt x="76" y="22"/>
                    <a:pt x="76" y="22"/>
                    <a:pt x="76" y="22"/>
                  </a:cubicBezTo>
                  <a:cubicBezTo>
                    <a:pt x="75" y="21"/>
                    <a:pt x="75" y="21"/>
                    <a:pt x="75" y="21"/>
                  </a:cubicBezTo>
                  <a:cubicBezTo>
                    <a:pt x="74" y="23"/>
                    <a:pt x="74" y="23"/>
                    <a:pt x="74" y="23"/>
                  </a:cubicBezTo>
                  <a:cubicBezTo>
                    <a:pt x="74" y="24"/>
                    <a:pt x="74" y="24"/>
                    <a:pt x="74" y="24"/>
                  </a:cubicBezTo>
                  <a:cubicBezTo>
                    <a:pt x="72" y="25"/>
                    <a:pt x="72" y="25"/>
                    <a:pt x="72" y="25"/>
                  </a:cubicBezTo>
                  <a:cubicBezTo>
                    <a:pt x="72" y="24"/>
                    <a:pt x="72" y="24"/>
                    <a:pt x="72" y="24"/>
                  </a:cubicBezTo>
                  <a:cubicBezTo>
                    <a:pt x="73" y="23"/>
                    <a:pt x="73" y="23"/>
                    <a:pt x="73" y="23"/>
                  </a:cubicBezTo>
                  <a:cubicBezTo>
                    <a:pt x="73" y="23"/>
                    <a:pt x="73" y="23"/>
                    <a:pt x="73" y="23"/>
                  </a:cubicBezTo>
                  <a:cubicBezTo>
                    <a:pt x="74" y="21"/>
                    <a:pt x="74" y="21"/>
                    <a:pt x="74" y="21"/>
                  </a:cubicBezTo>
                  <a:cubicBezTo>
                    <a:pt x="73" y="17"/>
                    <a:pt x="73" y="17"/>
                    <a:pt x="73" y="17"/>
                  </a:cubicBezTo>
                  <a:cubicBezTo>
                    <a:pt x="72" y="18"/>
                    <a:pt x="72" y="18"/>
                    <a:pt x="72" y="18"/>
                  </a:cubicBezTo>
                  <a:cubicBezTo>
                    <a:pt x="71" y="20"/>
                    <a:pt x="71" y="20"/>
                    <a:pt x="71" y="20"/>
                  </a:cubicBezTo>
                  <a:cubicBezTo>
                    <a:pt x="71" y="22"/>
                    <a:pt x="71" y="22"/>
                    <a:pt x="71" y="22"/>
                  </a:cubicBezTo>
                  <a:cubicBezTo>
                    <a:pt x="71" y="22"/>
                    <a:pt x="71" y="22"/>
                    <a:pt x="71" y="22"/>
                  </a:cubicBezTo>
                  <a:cubicBezTo>
                    <a:pt x="70" y="24"/>
                    <a:pt x="70" y="24"/>
                    <a:pt x="70" y="24"/>
                  </a:cubicBezTo>
                  <a:cubicBezTo>
                    <a:pt x="70" y="22"/>
                    <a:pt x="70" y="22"/>
                    <a:pt x="70" y="22"/>
                  </a:cubicBezTo>
                  <a:cubicBezTo>
                    <a:pt x="71" y="21"/>
                    <a:pt x="71" y="21"/>
                    <a:pt x="71" y="21"/>
                  </a:cubicBezTo>
                  <a:cubicBezTo>
                    <a:pt x="70" y="19"/>
                    <a:pt x="70" y="19"/>
                    <a:pt x="70" y="19"/>
                  </a:cubicBezTo>
                  <a:cubicBezTo>
                    <a:pt x="70" y="19"/>
                    <a:pt x="70" y="19"/>
                    <a:pt x="70" y="19"/>
                  </a:cubicBezTo>
                  <a:cubicBezTo>
                    <a:pt x="68" y="20"/>
                    <a:pt x="68" y="20"/>
                    <a:pt x="68" y="20"/>
                  </a:cubicBezTo>
                  <a:cubicBezTo>
                    <a:pt x="67" y="22"/>
                    <a:pt x="67" y="22"/>
                    <a:pt x="67" y="22"/>
                  </a:cubicBezTo>
                  <a:cubicBezTo>
                    <a:pt x="68" y="23"/>
                    <a:pt x="68" y="23"/>
                    <a:pt x="68" y="23"/>
                  </a:cubicBezTo>
                  <a:cubicBezTo>
                    <a:pt x="68" y="24"/>
                    <a:pt x="68" y="24"/>
                    <a:pt x="68" y="24"/>
                  </a:cubicBezTo>
                  <a:cubicBezTo>
                    <a:pt x="70" y="25"/>
                    <a:pt x="70" y="25"/>
                    <a:pt x="70" y="25"/>
                  </a:cubicBezTo>
                  <a:cubicBezTo>
                    <a:pt x="70" y="26"/>
                    <a:pt x="70" y="26"/>
                    <a:pt x="70" y="26"/>
                  </a:cubicBezTo>
                  <a:cubicBezTo>
                    <a:pt x="69" y="27"/>
                    <a:pt x="69" y="27"/>
                    <a:pt x="69" y="27"/>
                  </a:cubicBezTo>
                  <a:cubicBezTo>
                    <a:pt x="69" y="26"/>
                    <a:pt x="69" y="26"/>
                    <a:pt x="69" y="26"/>
                  </a:cubicBezTo>
                  <a:cubicBezTo>
                    <a:pt x="68" y="25"/>
                    <a:pt x="68" y="25"/>
                    <a:pt x="68" y="25"/>
                  </a:cubicBezTo>
                  <a:cubicBezTo>
                    <a:pt x="67" y="23"/>
                    <a:pt x="67" y="23"/>
                    <a:pt x="67" y="23"/>
                  </a:cubicBezTo>
                  <a:cubicBezTo>
                    <a:pt x="66" y="23"/>
                    <a:pt x="66" y="23"/>
                    <a:pt x="66" y="23"/>
                  </a:cubicBezTo>
                  <a:cubicBezTo>
                    <a:pt x="65" y="23"/>
                    <a:pt x="65" y="23"/>
                    <a:pt x="65" y="23"/>
                  </a:cubicBezTo>
                  <a:cubicBezTo>
                    <a:pt x="65" y="24"/>
                    <a:pt x="65" y="24"/>
                    <a:pt x="65" y="24"/>
                  </a:cubicBezTo>
                  <a:cubicBezTo>
                    <a:pt x="66" y="25"/>
                    <a:pt x="66" y="25"/>
                    <a:pt x="66" y="25"/>
                  </a:cubicBezTo>
                  <a:cubicBezTo>
                    <a:pt x="67" y="25"/>
                    <a:pt x="67" y="25"/>
                    <a:pt x="67" y="25"/>
                  </a:cubicBezTo>
                  <a:cubicBezTo>
                    <a:pt x="67" y="26"/>
                    <a:pt x="67" y="26"/>
                    <a:pt x="67" y="26"/>
                  </a:cubicBezTo>
                  <a:cubicBezTo>
                    <a:pt x="66" y="26"/>
                    <a:pt x="66" y="26"/>
                    <a:pt x="66" y="26"/>
                  </a:cubicBezTo>
                  <a:cubicBezTo>
                    <a:pt x="65" y="26"/>
                    <a:pt x="65" y="26"/>
                    <a:pt x="65" y="26"/>
                  </a:cubicBezTo>
                  <a:cubicBezTo>
                    <a:pt x="66" y="27"/>
                    <a:pt x="66" y="27"/>
                    <a:pt x="66" y="27"/>
                  </a:cubicBezTo>
                  <a:cubicBezTo>
                    <a:pt x="65" y="26"/>
                    <a:pt x="65" y="26"/>
                    <a:pt x="65" y="26"/>
                  </a:cubicBezTo>
                  <a:cubicBezTo>
                    <a:pt x="65" y="25"/>
                    <a:pt x="65" y="25"/>
                    <a:pt x="65" y="25"/>
                  </a:cubicBezTo>
                  <a:cubicBezTo>
                    <a:pt x="64" y="24"/>
                    <a:pt x="64" y="24"/>
                    <a:pt x="64" y="24"/>
                  </a:cubicBezTo>
                  <a:cubicBezTo>
                    <a:pt x="64" y="24"/>
                    <a:pt x="64" y="24"/>
                    <a:pt x="64" y="24"/>
                  </a:cubicBezTo>
                  <a:cubicBezTo>
                    <a:pt x="63" y="24"/>
                    <a:pt x="63" y="24"/>
                    <a:pt x="63" y="24"/>
                  </a:cubicBezTo>
                  <a:cubicBezTo>
                    <a:pt x="63" y="26"/>
                    <a:pt x="63" y="26"/>
                    <a:pt x="63" y="26"/>
                  </a:cubicBezTo>
                  <a:cubicBezTo>
                    <a:pt x="63" y="26"/>
                    <a:pt x="63" y="26"/>
                    <a:pt x="63" y="26"/>
                  </a:cubicBezTo>
                  <a:cubicBezTo>
                    <a:pt x="63" y="28"/>
                    <a:pt x="63" y="28"/>
                    <a:pt x="63" y="28"/>
                  </a:cubicBezTo>
                  <a:cubicBezTo>
                    <a:pt x="62" y="27"/>
                    <a:pt x="62" y="27"/>
                    <a:pt x="62" y="27"/>
                  </a:cubicBezTo>
                  <a:cubicBezTo>
                    <a:pt x="61" y="27"/>
                    <a:pt x="61" y="27"/>
                    <a:pt x="61" y="27"/>
                  </a:cubicBezTo>
                  <a:cubicBezTo>
                    <a:pt x="60" y="29"/>
                    <a:pt x="60" y="29"/>
                    <a:pt x="60" y="29"/>
                  </a:cubicBezTo>
                  <a:cubicBezTo>
                    <a:pt x="60" y="29"/>
                    <a:pt x="60" y="29"/>
                    <a:pt x="60" y="29"/>
                  </a:cubicBezTo>
                  <a:cubicBezTo>
                    <a:pt x="61" y="29"/>
                    <a:pt x="61" y="29"/>
                    <a:pt x="61" y="29"/>
                  </a:cubicBezTo>
                  <a:cubicBezTo>
                    <a:pt x="62" y="30"/>
                    <a:pt x="62" y="30"/>
                    <a:pt x="62" y="30"/>
                  </a:cubicBezTo>
                  <a:cubicBezTo>
                    <a:pt x="61" y="30"/>
                    <a:pt x="61" y="30"/>
                    <a:pt x="61" y="30"/>
                  </a:cubicBezTo>
                  <a:cubicBezTo>
                    <a:pt x="60" y="30"/>
                    <a:pt x="60" y="30"/>
                    <a:pt x="60" y="30"/>
                  </a:cubicBezTo>
                  <a:cubicBezTo>
                    <a:pt x="61" y="31"/>
                    <a:pt x="61" y="31"/>
                    <a:pt x="61" y="31"/>
                  </a:cubicBezTo>
                  <a:cubicBezTo>
                    <a:pt x="61" y="32"/>
                    <a:pt x="61" y="32"/>
                    <a:pt x="61" y="32"/>
                  </a:cubicBezTo>
                  <a:cubicBezTo>
                    <a:pt x="60" y="32"/>
                    <a:pt x="60" y="32"/>
                    <a:pt x="60" y="32"/>
                  </a:cubicBezTo>
                  <a:cubicBezTo>
                    <a:pt x="60" y="32"/>
                    <a:pt x="60" y="32"/>
                    <a:pt x="60" y="32"/>
                  </a:cubicBezTo>
                  <a:cubicBezTo>
                    <a:pt x="60" y="32"/>
                    <a:pt x="60" y="32"/>
                    <a:pt x="60" y="32"/>
                  </a:cubicBezTo>
                  <a:cubicBezTo>
                    <a:pt x="59" y="33"/>
                    <a:pt x="59" y="33"/>
                    <a:pt x="59" y="33"/>
                  </a:cubicBezTo>
                  <a:cubicBezTo>
                    <a:pt x="59" y="32"/>
                    <a:pt x="59" y="32"/>
                    <a:pt x="59" y="32"/>
                  </a:cubicBezTo>
                  <a:cubicBezTo>
                    <a:pt x="58" y="32"/>
                    <a:pt x="58" y="32"/>
                    <a:pt x="58" y="32"/>
                  </a:cubicBezTo>
                  <a:cubicBezTo>
                    <a:pt x="57" y="33"/>
                    <a:pt x="57" y="33"/>
                    <a:pt x="57" y="33"/>
                  </a:cubicBezTo>
                  <a:cubicBezTo>
                    <a:pt x="57" y="34"/>
                    <a:pt x="57" y="34"/>
                    <a:pt x="57" y="34"/>
                  </a:cubicBezTo>
                  <a:cubicBezTo>
                    <a:pt x="57" y="34"/>
                    <a:pt x="57" y="34"/>
                    <a:pt x="57" y="34"/>
                  </a:cubicBezTo>
                  <a:cubicBezTo>
                    <a:pt x="56" y="34"/>
                    <a:pt x="56" y="34"/>
                    <a:pt x="56" y="34"/>
                  </a:cubicBezTo>
                  <a:cubicBezTo>
                    <a:pt x="55" y="36"/>
                    <a:pt x="55" y="36"/>
                    <a:pt x="55" y="36"/>
                  </a:cubicBezTo>
                  <a:cubicBezTo>
                    <a:pt x="56" y="36"/>
                    <a:pt x="56" y="36"/>
                    <a:pt x="56" y="36"/>
                  </a:cubicBezTo>
                  <a:cubicBezTo>
                    <a:pt x="59" y="35"/>
                    <a:pt x="59" y="35"/>
                    <a:pt x="59" y="35"/>
                  </a:cubicBezTo>
                  <a:cubicBezTo>
                    <a:pt x="59" y="35"/>
                    <a:pt x="59" y="35"/>
                    <a:pt x="59" y="35"/>
                  </a:cubicBezTo>
                  <a:cubicBezTo>
                    <a:pt x="61" y="35"/>
                    <a:pt x="61" y="35"/>
                    <a:pt x="61" y="35"/>
                  </a:cubicBezTo>
                  <a:cubicBezTo>
                    <a:pt x="61" y="35"/>
                    <a:pt x="61" y="35"/>
                    <a:pt x="61" y="35"/>
                  </a:cubicBezTo>
                  <a:cubicBezTo>
                    <a:pt x="61" y="36"/>
                    <a:pt x="61" y="36"/>
                    <a:pt x="61" y="36"/>
                  </a:cubicBezTo>
                  <a:cubicBezTo>
                    <a:pt x="61" y="37"/>
                    <a:pt x="61" y="37"/>
                    <a:pt x="61" y="37"/>
                  </a:cubicBezTo>
                  <a:cubicBezTo>
                    <a:pt x="60" y="38"/>
                    <a:pt x="60" y="38"/>
                    <a:pt x="60" y="38"/>
                  </a:cubicBezTo>
                  <a:cubicBezTo>
                    <a:pt x="60" y="39"/>
                    <a:pt x="60" y="39"/>
                    <a:pt x="60" y="39"/>
                  </a:cubicBezTo>
                  <a:cubicBezTo>
                    <a:pt x="60" y="38"/>
                    <a:pt x="60" y="38"/>
                    <a:pt x="60" y="38"/>
                  </a:cubicBezTo>
                  <a:cubicBezTo>
                    <a:pt x="59" y="37"/>
                    <a:pt x="59" y="37"/>
                    <a:pt x="59" y="37"/>
                  </a:cubicBezTo>
                  <a:cubicBezTo>
                    <a:pt x="58" y="37"/>
                    <a:pt x="58" y="37"/>
                    <a:pt x="58" y="37"/>
                  </a:cubicBezTo>
                  <a:cubicBezTo>
                    <a:pt x="58" y="37"/>
                    <a:pt x="58" y="37"/>
                    <a:pt x="58" y="37"/>
                  </a:cubicBezTo>
                  <a:cubicBezTo>
                    <a:pt x="57" y="37"/>
                    <a:pt x="57" y="37"/>
                    <a:pt x="57" y="37"/>
                  </a:cubicBezTo>
                  <a:cubicBezTo>
                    <a:pt x="57" y="37"/>
                    <a:pt x="57" y="37"/>
                    <a:pt x="57" y="37"/>
                  </a:cubicBezTo>
                  <a:cubicBezTo>
                    <a:pt x="57" y="38"/>
                    <a:pt x="57" y="38"/>
                    <a:pt x="57" y="38"/>
                  </a:cubicBezTo>
                  <a:cubicBezTo>
                    <a:pt x="56" y="37"/>
                    <a:pt x="56" y="37"/>
                    <a:pt x="56" y="37"/>
                  </a:cubicBezTo>
                  <a:cubicBezTo>
                    <a:pt x="55" y="38"/>
                    <a:pt x="55" y="38"/>
                    <a:pt x="55" y="38"/>
                  </a:cubicBezTo>
                  <a:cubicBezTo>
                    <a:pt x="56" y="38"/>
                    <a:pt x="56" y="38"/>
                    <a:pt x="56" y="38"/>
                  </a:cubicBezTo>
                  <a:cubicBezTo>
                    <a:pt x="56" y="39"/>
                    <a:pt x="56" y="39"/>
                    <a:pt x="56" y="39"/>
                  </a:cubicBezTo>
                  <a:cubicBezTo>
                    <a:pt x="56" y="39"/>
                    <a:pt x="56" y="39"/>
                    <a:pt x="56" y="39"/>
                  </a:cubicBezTo>
                  <a:cubicBezTo>
                    <a:pt x="55" y="40"/>
                    <a:pt x="55" y="40"/>
                    <a:pt x="55" y="40"/>
                  </a:cubicBezTo>
                  <a:cubicBezTo>
                    <a:pt x="56" y="41"/>
                    <a:pt x="56" y="41"/>
                    <a:pt x="56" y="41"/>
                  </a:cubicBezTo>
                  <a:cubicBezTo>
                    <a:pt x="55" y="41"/>
                    <a:pt x="55" y="41"/>
                    <a:pt x="55" y="41"/>
                  </a:cubicBezTo>
                  <a:cubicBezTo>
                    <a:pt x="55" y="41"/>
                    <a:pt x="55" y="41"/>
                    <a:pt x="55" y="41"/>
                  </a:cubicBezTo>
                  <a:cubicBezTo>
                    <a:pt x="55" y="40"/>
                    <a:pt x="55" y="40"/>
                    <a:pt x="55" y="40"/>
                  </a:cubicBezTo>
                  <a:cubicBezTo>
                    <a:pt x="54" y="38"/>
                    <a:pt x="54" y="38"/>
                    <a:pt x="54" y="38"/>
                  </a:cubicBezTo>
                  <a:cubicBezTo>
                    <a:pt x="53" y="39"/>
                    <a:pt x="53" y="39"/>
                    <a:pt x="53" y="39"/>
                  </a:cubicBezTo>
                  <a:cubicBezTo>
                    <a:pt x="52" y="40"/>
                    <a:pt x="52" y="40"/>
                    <a:pt x="52" y="40"/>
                  </a:cubicBezTo>
                  <a:cubicBezTo>
                    <a:pt x="52" y="39"/>
                    <a:pt x="52" y="39"/>
                    <a:pt x="52" y="39"/>
                  </a:cubicBezTo>
                  <a:cubicBezTo>
                    <a:pt x="52" y="38"/>
                    <a:pt x="52" y="38"/>
                    <a:pt x="52" y="38"/>
                  </a:cubicBezTo>
                  <a:cubicBezTo>
                    <a:pt x="51" y="38"/>
                    <a:pt x="51" y="38"/>
                    <a:pt x="51" y="38"/>
                  </a:cubicBezTo>
                  <a:cubicBezTo>
                    <a:pt x="50" y="39"/>
                    <a:pt x="50" y="39"/>
                    <a:pt x="50" y="39"/>
                  </a:cubicBezTo>
                  <a:cubicBezTo>
                    <a:pt x="51" y="40"/>
                    <a:pt x="51" y="40"/>
                    <a:pt x="51" y="40"/>
                  </a:cubicBezTo>
                  <a:cubicBezTo>
                    <a:pt x="53" y="40"/>
                    <a:pt x="53" y="40"/>
                    <a:pt x="53" y="40"/>
                  </a:cubicBezTo>
                  <a:cubicBezTo>
                    <a:pt x="54" y="41"/>
                    <a:pt x="54" y="41"/>
                    <a:pt x="54" y="41"/>
                  </a:cubicBezTo>
                  <a:cubicBezTo>
                    <a:pt x="53" y="42"/>
                    <a:pt x="53" y="42"/>
                    <a:pt x="53" y="42"/>
                  </a:cubicBezTo>
                  <a:cubicBezTo>
                    <a:pt x="51" y="42"/>
                    <a:pt x="51" y="42"/>
                    <a:pt x="51" y="42"/>
                  </a:cubicBezTo>
                  <a:cubicBezTo>
                    <a:pt x="50" y="42"/>
                    <a:pt x="50" y="42"/>
                    <a:pt x="50" y="42"/>
                  </a:cubicBezTo>
                  <a:cubicBezTo>
                    <a:pt x="49" y="42"/>
                    <a:pt x="49" y="42"/>
                    <a:pt x="49" y="42"/>
                  </a:cubicBezTo>
                  <a:cubicBezTo>
                    <a:pt x="49" y="43"/>
                    <a:pt x="49" y="43"/>
                    <a:pt x="49" y="43"/>
                  </a:cubicBezTo>
                  <a:cubicBezTo>
                    <a:pt x="50" y="44"/>
                    <a:pt x="50" y="44"/>
                    <a:pt x="50" y="44"/>
                  </a:cubicBezTo>
                  <a:cubicBezTo>
                    <a:pt x="49" y="45"/>
                    <a:pt x="49" y="45"/>
                    <a:pt x="49" y="45"/>
                  </a:cubicBezTo>
                  <a:cubicBezTo>
                    <a:pt x="50" y="44"/>
                    <a:pt x="50" y="44"/>
                    <a:pt x="50" y="44"/>
                  </a:cubicBezTo>
                  <a:cubicBezTo>
                    <a:pt x="51" y="43"/>
                    <a:pt x="51" y="43"/>
                    <a:pt x="51" y="43"/>
                  </a:cubicBezTo>
                  <a:cubicBezTo>
                    <a:pt x="52" y="43"/>
                    <a:pt x="52" y="43"/>
                    <a:pt x="52" y="43"/>
                  </a:cubicBezTo>
                  <a:cubicBezTo>
                    <a:pt x="53" y="44"/>
                    <a:pt x="53" y="44"/>
                    <a:pt x="53" y="44"/>
                  </a:cubicBezTo>
                  <a:cubicBezTo>
                    <a:pt x="51" y="44"/>
                    <a:pt x="51" y="44"/>
                    <a:pt x="51" y="44"/>
                  </a:cubicBezTo>
                  <a:cubicBezTo>
                    <a:pt x="51" y="45"/>
                    <a:pt x="51" y="45"/>
                    <a:pt x="51" y="45"/>
                  </a:cubicBezTo>
                  <a:cubicBezTo>
                    <a:pt x="51" y="46"/>
                    <a:pt x="51" y="46"/>
                    <a:pt x="51" y="46"/>
                  </a:cubicBezTo>
                  <a:cubicBezTo>
                    <a:pt x="53" y="47"/>
                    <a:pt x="53" y="47"/>
                    <a:pt x="53" y="47"/>
                  </a:cubicBezTo>
                  <a:cubicBezTo>
                    <a:pt x="53" y="48"/>
                    <a:pt x="53" y="48"/>
                    <a:pt x="53" y="48"/>
                  </a:cubicBezTo>
                  <a:cubicBezTo>
                    <a:pt x="52" y="47"/>
                    <a:pt x="52" y="47"/>
                    <a:pt x="52" y="47"/>
                  </a:cubicBezTo>
                  <a:cubicBezTo>
                    <a:pt x="51" y="47"/>
                    <a:pt x="51" y="47"/>
                    <a:pt x="51" y="47"/>
                  </a:cubicBezTo>
                  <a:cubicBezTo>
                    <a:pt x="50" y="46"/>
                    <a:pt x="50" y="46"/>
                    <a:pt x="50" y="46"/>
                  </a:cubicBezTo>
                  <a:cubicBezTo>
                    <a:pt x="49" y="46"/>
                    <a:pt x="49" y="46"/>
                    <a:pt x="49" y="46"/>
                  </a:cubicBezTo>
                  <a:cubicBezTo>
                    <a:pt x="49" y="47"/>
                    <a:pt x="49" y="47"/>
                    <a:pt x="49" y="47"/>
                  </a:cubicBezTo>
                  <a:cubicBezTo>
                    <a:pt x="50" y="48"/>
                    <a:pt x="50" y="48"/>
                    <a:pt x="50" y="48"/>
                  </a:cubicBezTo>
                  <a:cubicBezTo>
                    <a:pt x="48" y="48"/>
                    <a:pt x="48" y="48"/>
                    <a:pt x="48" y="48"/>
                  </a:cubicBezTo>
                  <a:cubicBezTo>
                    <a:pt x="47" y="49"/>
                    <a:pt x="47" y="49"/>
                    <a:pt x="47" y="49"/>
                  </a:cubicBezTo>
                  <a:cubicBezTo>
                    <a:pt x="47" y="49"/>
                    <a:pt x="47" y="49"/>
                    <a:pt x="47" y="49"/>
                  </a:cubicBezTo>
                  <a:cubicBezTo>
                    <a:pt x="48" y="50"/>
                    <a:pt x="48" y="50"/>
                    <a:pt x="48" y="50"/>
                  </a:cubicBezTo>
                  <a:cubicBezTo>
                    <a:pt x="49" y="49"/>
                    <a:pt x="49" y="49"/>
                    <a:pt x="49" y="49"/>
                  </a:cubicBezTo>
                  <a:cubicBezTo>
                    <a:pt x="50" y="50"/>
                    <a:pt x="50" y="50"/>
                    <a:pt x="50" y="50"/>
                  </a:cubicBezTo>
                  <a:cubicBezTo>
                    <a:pt x="51" y="50"/>
                    <a:pt x="51" y="50"/>
                    <a:pt x="51" y="50"/>
                  </a:cubicBezTo>
                  <a:cubicBezTo>
                    <a:pt x="52" y="51"/>
                    <a:pt x="52" y="51"/>
                    <a:pt x="52" y="51"/>
                  </a:cubicBezTo>
                  <a:cubicBezTo>
                    <a:pt x="52" y="51"/>
                    <a:pt x="52" y="51"/>
                    <a:pt x="52" y="51"/>
                  </a:cubicBezTo>
                  <a:cubicBezTo>
                    <a:pt x="52" y="52"/>
                    <a:pt x="52" y="52"/>
                    <a:pt x="52" y="52"/>
                  </a:cubicBezTo>
                  <a:cubicBezTo>
                    <a:pt x="51" y="51"/>
                    <a:pt x="51" y="51"/>
                    <a:pt x="51" y="51"/>
                  </a:cubicBezTo>
                  <a:cubicBezTo>
                    <a:pt x="49" y="51"/>
                    <a:pt x="49" y="51"/>
                    <a:pt x="49" y="51"/>
                  </a:cubicBezTo>
                  <a:cubicBezTo>
                    <a:pt x="49" y="51"/>
                    <a:pt x="49" y="51"/>
                    <a:pt x="49" y="51"/>
                  </a:cubicBezTo>
                  <a:cubicBezTo>
                    <a:pt x="47" y="51"/>
                    <a:pt x="47" y="51"/>
                    <a:pt x="47" y="51"/>
                  </a:cubicBezTo>
                  <a:cubicBezTo>
                    <a:pt x="47" y="52"/>
                    <a:pt x="47" y="52"/>
                    <a:pt x="47" y="52"/>
                  </a:cubicBezTo>
                  <a:cubicBezTo>
                    <a:pt x="46" y="53"/>
                    <a:pt x="46" y="53"/>
                    <a:pt x="46" y="53"/>
                  </a:cubicBezTo>
                  <a:cubicBezTo>
                    <a:pt x="46" y="52"/>
                    <a:pt x="46" y="52"/>
                    <a:pt x="46" y="52"/>
                  </a:cubicBezTo>
                  <a:cubicBezTo>
                    <a:pt x="44" y="53"/>
                    <a:pt x="44" y="53"/>
                    <a:pt x="44" y="53"/>
                  </a:cubicBezTo>
                  <a:cubicBezTo>
                    <a:pt x="43" y="53"/>
                    <a:pt x="43" y="53"/>
                    <a:pt x="43" y="53"/>
                  </a:cubicBezTo>
                  <a:cubicBezTo>
                    <a:pt x="43" y="54"/>
                    <a:pt x="43" y="54"/>
                    <a:pt x="43" y="54"/>
                  </a:cubicBezTo>
                  <a:cubicBezTo>
                    <a:pt x="44" y="54"/>
                    <a:pt x="44" y="54"/>
                    <a:pt x="44" y="54"/>
                  </a:cubicBezTo>
                  <a:cubicBezTo>
                    <a:pt x="45" y="55"/>
                    <a:pt x="45" y="55"/>
                    <a:pt x="45" y="55"/>
                  </a:cubicBezTo>
                  <a:cubicBezTo>
                    <a:pt x="44" y="55"/>
                    <a:pt x="44" y="55"/>
                    <a:pt x="44" y="55"/>
                  </a:cubicBezTo>
                  <a:cubicBezTo>
                    <a:pt x="43" y="55"/>
                    <a:pt x="43" y="55"/>
                    <a:pt x="43" y="55"/>
                  </a:cubicBezTo>
                  <a:cubicBezTo>
                    <a:pt x="43" y="56"/>
                    <a:pt x="43" y="56"/>
                    <a:pt x="43" y="56"/>
                  </a:cubicBezTo>
                  <a:cubicBezTo>
                    <a:pt x="44" y="56"/>
                    <a:pt x="44" y="56"/>
                    <a:pt x="44" y="56"/>
                  </a:cubicBezTo>
                  <a:cubicBezTo>
                    <a:pt x="44" y="57"/>
                    <a:pt x="44" y="57"/>
                    <a:pt x="44" y="57"/>
                  </a:cubicBezTo>
                  <a:cubicBezTo>
                    <a:pt x="42" y="57"/>
                    <a:pt x="42" y="57"/>
                    <a:pt x="42" y="57"/>
                  </a:cubicBezTo>
                  <a:cubicBezTo>
                    <a:pt x="42" y="56"/>
                    <a:pt x="42" y="56"/>
                    <a:pt x="42" y="56"/>
                  </a:cubicBezTo>
                  <a:cubicBezTo>
                    <a:pt x="42" y="57"/>
                    <a:pt x="42" y="57"/>
                    <a:pt x="42" y="57"/>
                  </a:cubicBezTo>
                  <a:cubicBezTo>
                    <a:pt x="43" y="57"/>
                    <a:pt x="43" y="57"/>
                    <a:pt x="43" y="57"/>
                  </a:cubicBezTo>
                  <a:cubicBezTo>
                    <a:pt x="42" y="58"/>
                    <a:pt x="42" y="58"/>
                    <a:pt x="42" y="58"/>
                  </a:cubicBezTo>
                  <a:cubicBezTo>
                    <a:pt x="42" y="58"/>
                    <a:pt x="42" y="58"/>
                    <a:pt x="42" y="58"/>
                  </a:cubicBezTo>
                  <a:cubicBezTo>
                    <a:pt x="43" y="58"/>
                    <a:pt x="43" y="58"/>
                    <a:pt x="43" y="58"/>
                  </a:cubicBezTo>
                  <a:cubicBezTo>
                    <a:pt x="42" y="59"/>
                    <a:pt x="42" y="59"/>
                    <a:pt x="42" y="59"/>
                  </a:cubicBezTo>
                  <a:cubicBezTo>
                    <a:pt x="42" y="59"/>
                    <a:pt x="42" y="59"/>
                    <a:pt x="42" y="59"/>
                  </a:cubicBezTo>
                  <a:cubicBezTo>
                    <a:pt x="41" y="59"/>
                    <a:pt x="41" y="59"/>
                    <a:pt x="41" y="59"/>
                  </a:cubicBezTo>
                  <a:cubicBezTo>
                    <a:pt x="41" y="59"/>
                    <a:pt x="41" y="59"/>
                    <a:pt x="41" y="59"/>
                  </a:cubicBezTo>
                  <a:cubicBezTo>
                    <a:pt x="41" y="60"/>
                    <a:pt x="41" y="60"/>
                    <a:pt x="41" y="60"/>
                  </a:cubicBezTo>
                  <a:cubicBezTo>
                    <a:pt x="41" y="60"/>
                    <a:pt x="41" y="60"/>
                    <a:pt x="41" y="60"/>
                  </a:cubicBezTo>
                  <a:cubicBezTo>
                    <a:pt x="43" y="61"/>
                    <a:pt x="43" y="61"/>
                    <a:pt x="43" y="61"/>
                  </a:cubicBezTo>
                  <a:cubicBezTo>
                    <a:pt x="43" y="62"/>
                    <a:pt x="43" y="62"/>
                    <a:pt x="43" y="62"/>
                  </a:cubicBezTo>
                  <a:cubicBezTo>
                    <a:pt x="44" y="62"/>
                    <a:pt x="44" y="62"/>
                    <a:pt x="44" y="62"/>
                  </a:cubicBezTo>
                  <a:cubicBezTo>
                    <a:pt x="45" y="61"/>
                    <a:pt x="45" y="61"/>
                    <a:pt x="45" y="61"/>
                  </a:cubicBezTo>
                  <a:cubicBezTo>
                    <a:pt x="44" y="62"/>
                    <a:pt x="44" y="62"/>
                    <a:pt x="44" y="62"/>
                  </a:cubicBezTo>
                  <a:cubicBezTo>
                    <a:pt x="44" y="63"/>
                    <a:pt x="44" y="63"/>
                    <a:pt x="44" y="63"/>
                  </a:cubicBezTo>
                  <a:cubicBezTo>
                    <a:pt x="43" y="63"/>
                    <a:pt x="43" y="63"/>
                    <a:pt x="43" y="63"/>
                  </a:cubicBezTo>
                  <a:cubicBezTo>
                    <a:pt x="43" y="62"/>
                    <a:pt x="43" y="62"/>
                    <a:pt x="43" y="62"/>
                  </a:cubicBezTo>
                  <a:cubicBezTo>
                    <a:pt x="41" y="62"/>
                    <a:pt x="41" y="62"/>
                    <a:pt x="41" y="62"/>
                  </a:cubicBezTo>
                  <a:cubicBezTo>
                    <a:pt x="40" y="63"/>
                    <a:pt x="40" y="63"/>
                    <a:pt x="40" y="63"/>
                  </a:cubicBezTo>
                  <a:cubicBezTo>
                    <a:pt x="40" y="64"/>
                    <a:pt x="40" y="64"/>
                    <a:pt x="40" y="64"/>
                  </a:cubicBezTo>
                  <a:cubicBezTo>
                    <a:pt x="41" y="64"/>
                    <a:pt x="41" y="64"/>
                    <a:pt x="41" y="64"/>
                  </a:cubicBezTo>
                  <a:cubicBezTo>
                    <a:pt x="41" y="64"/>
                    <a:pt x="41" y="64"/>
                    <a:pt x="41" y="64"/>
                  </a:cubicBezTo>
                  <a:cubicBezTo>
                    <a:pt x="42" y="65"/>
                    <a:pt x="42" y="65"/>
                    <a:pt x="42" y="65"/>
                  </a:cubicBezTo>
                  <a:cubicBezTo>
                    <a:pt x="42" y="66"/>
                    <a:pt x="42" y="66"/>
                    <a:pt x="42" y="66"/>
                  </a:cubicBezTo>
                  <a:cubicBezTo>
                    <a:pt x="41" y="65"/>
                    <a:pt x="41" y="65"/>
                    <a:pt x="41" y="65"/>
                  </a:cubicBezTo>
                  <a:cubicBezTo>
                    <a:pt x="41" y="65"/>
                    <a:pt x="41" y="65"/>
                    <a:pt x="41" y="65"/>
                  </a:cubicBezTo>
                  <a:cubicBezTo>
                    <a:pt x="40" y="66"/>
                    <a:pt x="40" y="66"/>
                    <a:pt x="40" y="66"/>
                  </a:cubicBezTo>
                  <a:cubicBezTo>
                    <a:pt x="40" y="67"/>
                    <a:pt x="40" y="67"/>
                    <a:pt x="40" y="67"/>
                  </a:cubicBezTo>
                  <a:cubicBezTo>
                    <a:pt x="40" y="67"/>
                    <a:pt x="40" y="67"/>
                    <a:pt x="40" y="67"/>
                  </a:cubicBezTo>
                  <a:cubicBezTo>
                    <a:pt x="40" y="68"/>
                    <a:pt x="40" y="68"/>
                    <a:pt x="40" y="68"/>
                  </a:cubicBezTo>
                  <a:cubicBezTo>
                    <a:pt x="41" y="68"/>
                    <a:pt x="41" y="68"/>
                    <a:pt x="41" y="68"/>
                  </a:cubicBezTo>
                  <a:cubicBezTo>
                    <a:pt x="40" y="68"/>
                    <a:pt x="40" y="68"/>
                    <a:pt x="40" y="68"/>
                  </a:cubicBezTo>
                  <a:cubicBezTo>
                    <a:pt x="39" y="68"/>
                    <a:pt x="39" y="68"/>
                    <a:pt x="39" y="68"/>
                  </a:cubicBezTo>
                  <a:cubicBezTo>
                    <a:pt x="39" y="68"/>
                    <a:pt x="39" y="68"/>
                    <a:pt x="39" y="68"/>
                  </a:cubicBezTo>
                  <a:cubicBezTo>
                    <a:pt x="39" y="69"/>
                    <a:pt x="39" y="69"/>
                    <a:pt x="39" y="69"/>
                  </a:cubicBezTo>
                  <a:cubicBezTo>
                    <a:pt x="40" y="69"/>
                    <a:pt x="40" y="69"/>
                    <a:pt x="40" y="69"/>
                  </a:cubicBezTo>
                  <a:cubicBezTo>
                    <a:pt x="40" y="70"/>
                    <a:pt x="40" y="70"/>
                    <a:pt x="40" y="70"/>
                  </a:cubicBezTo>
                  <a:cubicBezTo>
                    <a:pt x="40" y="71"/>
                    <a:pt x="40" y="71"/>
                    <a:pt x="40" y="71"/>
                  </a:cubicBezTo>
                  <a:cubicBezTo>
                    <a:pt x="39" y="70"/>
                    <a:pt x="39" y="70"/>
                    <a:pt x="39" y="70"/>
                  </a:cubicBezTo>
                  <a:cubicBezTo>
                    <a:pt x="38" y="70"/>
                    <a:pt x="38" y="70"/>
                    <a:pt x="38" y="70"/>
                  </a:cubicBezTo>
                  <a:cubicBezTo>
                    <a:pt x="38" y="71"/>
                    <a:pt x="38" y="71"/>
                    <a:pt x="38" y="71"/>
                  </a:cubicBezTo>
                  <a:cubicBezTo>
                    <a:pt x="39" y="71"/>
                    <a:pt x="39" y="71"/>
                    <a:pt x="39" y="71"/>
                  </a:cubicBezTo>
                  <a:cubicBezTo>
                    <a:pt x="39" y="72"/>
                    <a:pt x="39" y="72"/>
                    <a:pt x="39" y="72"/>
                  </a:cubicBezTo>
                  <a:cubicBezTo>
                    <a:pt x="39" y="73"/>
                    <a:pt x="39" y="73"/>
                    <a:pt x="39" y="73"/>
                  </a:cubicBezTo>
                  <a:cubicBezTo>
                    <a:pt x="40" y="73"/>
                    <a:pt x="40" y="73"/>
                    <a:pt x="40" y="73"/>
                  </a:cubicBezTo>
                  <a:cubicBezTo>
                    <a:pt x="40" y="72"/>
                    <a:pt x="40" y="72"/>
                    <a:pt x="40" y="72"/>
                  </a:cubicBezTo>
                  <a:cubicBezTo>
                    <a:pt x="41" y="72"/>
                    <a:pt x="41" y="72"/>
                    <a:pt x="41" y="72"/>
                  </a:cubicBezTo>
                  <a:cubicBezTo>
                    <a:pt x="40" y="74"/>
                    <a:pt x="40" y="74"/>
                    <a:pt x="40" y="74"/>
                  </a:cubicBezTo>
                  <a:cubicBezTo>
                    <a:pt x="39" y="74"/>
                    <a:pt x="39" y="74"/>
                    <a:pt x="39" y="74"/>
                  </a:cubicBezTo>
                  <a:cubicBezTo>
                    <a:pt x="38" y="75"/>
                    <a:pt x="38" y="75"/>
                    <a:pt x="38" y="75"/>
                  </a:cubicBezTo>
                  <a:cubicBezTo>
                    <a:pt x="38" y="75"/>
                    <a:pt x="38" y="75"/>
                    <a:pt x="38" y="75"/>
                  </a:cubicBezTo>
                  <a:cubicBezTo>
                    <a:pt x="37" y="75"/>
                    <a:pt x="37" y="75"/>
                    <a:pt x="37" y="75"/>
                  </a:cubicBezTo>
                  <a:cubicBezTo>
                    <a:pt x="37" y="76"/>
                    <a:pt x="37" y="76"/>
                    <a:pt x="37" y="76"/>
                  </a:cubicBezTo>
                  <a:cubicBezTo>
                    <a:pt x="36" y="76"/>
                    <a:pt x="36" y="76"/>
                    <a:pt x="36" y="76"/>
                  </a:cubicBezTo>
                  <a:cubicBezTo>
                    <a:pt x="35" y="77"/>
                    <a:pt x="35" y="77"/>
                    <a:pt x="35" y="77"/>
                  </a:cubicBezTo>
                  <a:cubicBezTo>
                    <a:pt x="36" y="77"/>
                    <a:pt x="36" y="77"/>
                    <a:pt x="36" y="77"/>
                  </a:cubicBezTo>
                  <a:cubicBezTo>
                    <a:pt x="36" y="78"/>
                    <a:pt x="36" y="78"/>
                    <a:pt x="36" y="78"/>
                  </a:cubicBezTo>
                  <a:cubicBezTo>
                    <a:pt x="34" y="78"/>
                    <a:pt x="34" y="78"/>
                    <a:pt x="34" y="78"/>
                  </a:cubicBezTo>
                  <a:cubicBezTo>
                    <a:pt x="33" y="79"/>
                    <a:pt x="33" y="79"/>
                    <a:pt x="33" y="79"/>
                  </a:cubicBezTo>
                  <a:cubicBezTo>
                    <a:pt x="33" y="80"/>
                    <a:pt x="33" y="80"/>
                    <a:pt x="33" y="80"/>
                  </a:cubicBezTo>
                  <a:cubicBezTo>
                    <a:pt x="35" y="80"/>
                    <a:pt x="35" y="80"/>
                    <a:pt x="35" y="80"/>
                  </a:cubicBezTo>
                  <a:cubicBezTo>
                    <a:pt x="34" y="80"/>
                    <a:pt x="34" y="80"/>
                    <a:pt x="34" y="80"/>
                  </a:cubicBezTo>
                  <a:cubicBezTo>
                    <a:pt x="33" y="81"/>
                    <a:pt x="33" y="81"/>
                    <a:pt x="33" y="81"/>
                  </a:cubicBezTo>
                  <a:cubicBezTo>
                    <a:pt x="32" y="82"/>
                    <a:pt x="32" y="82"/>
                    <a:pt x="32" y="82"/>
                  </a:cubicBezTo>
                  <a:cubicBezTo>
                    <a:pt x="32" y="81"/>
                    <a:pt x="32" y="81"/>
                    <a:pt x="32" y="81"/>
                  </a:cubicBezTo>
                  <a:cubicBezTo>
                    <a:pt x="31" y="80"/>
                    <a:pt x="31" y="80"/>
                    <a:pt x="31" y="80"/>
                  </a:cubicBezTo>
                  <a:cubicBezTo>
                    <a:pt x="31" y="81"/>
                    <a:pt x="31" y="81"/>
                    <a:pt x="31" y="81"/>
                  </a:cubicBezTo>
                  <a:cubicBezTo>
                    <a:pt x="30" y="81"/>
                    <a:pt x="30" y="81"/>
                    <a:pt x="30" y="81"/>
                  </a:cubicBezTo>
                  <a:cubicBezTo>
                    <a:pt x="30" y="81"/>
                    <a:pt x="30" y="81"/>
                    <a:pt x="30" y="81"/>
                  </a:cubicBezTo>
                  <a:cubicBezTo>
                    <a:pt x="30" y="82"/>
                    <a:pt x="30" y="82"/>
                    <a:pt x="30" y="82"/>
                  </a:cubicBezTo>
                  <a:cubicBezTo>
                    <a:pt x="30" y="83"/>
                    <a:pt x="30" y="83"/>
                    <a:pt x="30" y="83"/>
                  </a:cubicBezTo>
                  <a:cubicBezTo>
                    <a:pt x="30" y="83"/>
                    <a:pt x="30" y="83"/>
                    <a:pt x="30" y="83"/>
                  </a:cubicBezTo>
                  <a:cubicBezTo>
                    <a:pt x="29" y="83"/>
                    <a:pt x="29" y="83"/>
                    <a:pt x="29" y="83"/>
                  </a:cubicBezTo>
                  <a:cubicBezTo>
                    <a:pt x="28" y="84"/>
                    <a:pt x="28" y="84"/>
                    <a:pt x="28" y="84"/>
                  </a:cubicBezTo>
                  <a:cubicBezTo>
                    <a:pt x="28" y="85"/>
                    <a:pt x="28" y="85"/>
                    <a:pt x="28" y="85"/>
                  </a:cubicBezTo>
                  <a:cubicBezTo>
                    <a:pt x="27" y="86"/>
                    <a:pt x="27" y="86"/>
                    <a:pt x="27" y="86"/>
                  </a:cubicBezTo>
                  <a:cubicBezTo>
                    <a:pt x="27" y="86"/>
                    <a:pt x="27" y="86"/>
                    <a:pt x="27" y="86"/>
                  </a:cubicBezTo>
                  <a:cubicBezTo>
                    <a:pt x="27" y="87"/>
                    <a:pt x="27" y="87"/>
                    <a:pt x="27" y="87"/>
                  </a:cubicBezTo>
                  <a:cubicBezTo>
                    <a:pt x="26" y="88"/>
                    <a:pt x="26" y="88"/>
                    <a:pt x="26" y="88"/>
                  </a:cubicBezTo>
                  <a:cubicBezTo>
                    <a:pt x="25" y="89"/>
                    <a:pt x="25" y="89"/>
                    <a:pt x="25" y="89"/>
                  </a:cubicBezTo>
                  <a:cubicBezTo>
                    <a:pt x="25" y="90"/>
                    <a:pt x="25" y="90"/>
                    <a:pt x="25" y="90"/>
                  </a:cubicBezTo>
                  <a:cubicBezTo>
                    <a:pt x="27" y="89"/>
                    <a:pt x="27" y="89"/>
                    <a:pt x="27" y="89"/>
                  </a:cubicBezTo>
                  <a:cubicBezTo>
                    <a:pt x="27" y="89"/>
                    <a:pt x="27" y="89"/>
                    <a:pt x="27" y="89"/>
                  </a:cubicBezTo>
                  <a:cubicBezTo>
                    <a:pt x="27" y="89"/>
                    <a:pt x="27" y="89"/>
                    <a:pt x="27" y="89"/>
                  </a:cubicBezTo>
                  <a:cubicBezTo>
                    <a:pt x="26" y="90"/>
                    <a:pt x="26" y="90"/>
                    <a:pt x="26" y="90"/>
                  </a:cubicBezTo>
                  <a:cubicBezTo>
                    <a:pt x="26" y="91"/>
                    <a:pt x="26" y="91"/>
                    <a:pt x="26" y="91"/>
                  </a:cubicBezTo>
                  <a:cubicBezTo>
                    <a:pt x="27" y="92"/>
                    <a:pt x="27" y="92"/>
                    <a:pt x="27" y="92"/>
                  </a:cubicBezTo>
                  <a:cubicBezTo>
                    <a:pt x="28" y="91"/>
                    <a:pt x="28" y="91"/>
                    <a:pt x="28" y="91"/>
                  </a:cubicBezTo>
                  <a:cubicBezTo>
                    <a:pt x="30" y="91"/>
                    <a:pt x="30" y="91"/>
                    <a:pt x="30" y="91"/>
                  </a:cubicBezTo>
                  <a:cubicBezTo>
                    <a:pt x="32" y="89"/>
                    <a:pt x="32" y="89"/>
                    <a:pt x="32" y="89"/>
                  </a:cubicBezTo>
                  <a:cubicBezTo>
                    <a:pt x="32" y="88"/>
                    <a:pt x="32" y="88"/>
                    <a:pt x="32" y="88"/>
                  </a:cubicBezTo>
                  <a:cubicBezTo>
                    <a:pt x="31" y="89"/>
                    <a:pt x="31" y="89"/>
                    <a:pt x="31" y="89"/>
                  </a:cubicBezTo>
                  <a:cubicBezTo>
                    <a:pt x="32" y="88"/>
                    <a:pt x="32" y="88"/>
                    <a:pt x="32" y="88"/>
                  </a:cubicBezTo>
                  <a:cubicBezTo>
                    <a:pt x="32" y="86"/>
                    <a:pt x="32" y="86"/>
                    <a:pt x="32" y="86"/>
                  </a:cubicBezTo>
                  <a:cubicBezTo>
                    <a:pt x="32" y="86"/>
                    <a:pt x="32" y="86"/>
                    <a:pt x="32" y="86"/>
                  </a:cubicBezTo>
                  <a:cubicBezTo>
                    <a:pt x="33" y="86"/>
                    <a:pt x="33" y="86"/>
                    <a:pt x="33" y="86"/>
                  </a:cubicBezTo>
                  <a:cubicBezTo>
                    <a:pt x="34" y="86"/>
                    <a:pt x="34" y="86"/>
                    <a:pt x="34" y="86"/>
                  </a:cubicBezTo>
                  <a:cubicBezTo>
                    <a:pt x="35" y="86"/>
                    <a:pt x="35" y="86"/>
                    <a:pt x="35" y="86"/>
                  </a:cubicBezTo>
                  <a:cubicBezTo>
                    <a:pt x="33" y="87"/>
                    <a:pt x="33" y="87"/>
                    <a:pt x="33" y="87"/>
                  </a:cubicBezTo>
                  <a:cubicBezTo>
                    <a:pt x="33" y="88"/>
                    <a:pt x="33" y="88"/>
                    <a:pt x="33" y="88"/>
                  </a:cubicBezTo>
                  <a:cubicBezTo>
                    <a:pt x="34" y="88"/>
                    <a:pt x="34" y="88"/>
                    <a:pt x="34" y="88"/>
                  </a:cubicBezTo>
                  <a:cubicBezTo>
                    <a:pt x="34" y="89"/>
                    <a:pt x="34" y="89"/>
                    <a:pt x="34" y="89"/>
                  </a:cubicBezTo>
                  <a:cubicBezTo>
                    <a:pt x="33" y="89"/>
                    <a:pt x="33" y="89"/>
                    <a:pt x="33" y="89"/>
                  </a:cubicBezTo>
                  <a:cubicBezTo>
                    <a:pt x="31" y="91"/>
                    <a:pt x="31" y="91"/>
                    <a:pt x="31" y="91"/>
                  </a:cubicBezTo>
                  <a:cubicBezTo>
                    <a:pt x="32" y="91"/>
                    <a:pt x="32" y="91"/>
                    <a:pt x="32" y="91"/>
                  </a:cubicBezTo>
                  <a:cubicBezTo>
                    <a:pt x="32" y="92"/>
                    <a:pt x="32" y="92"/>
                    <a:pt x="32" y="92"/>
                  </a:cubicBezTo>
                  <a:cubicBezTo>
                    <a:pt x="32" y="93"/>
                    <a:pt x="32" y="93"/>
                    <a:pt x="32" y="93"/>
                  </a:cubicBezTo>
                  <a:cubicBezTo>
                    <a:pt x="31" y="93"/>
                    <a:pt x="31" y="93"/>
                    <a:pt x="31" y="93"/>
                  </a:cubicBezTo>
                  <a:cubicBezTo>
                    <a:pt x="30" y="92"/>
                    <a:pt x="30" y="92"/>
                    <a:pt x="30" y="92"/>
                  </a:cubicBezTo>
                  <a:cubicBezTo>
                    <a:pt x="28" y="92"/>
                    <a:pt x="28" y="92"/>
                    <a:pt x="28" y="92"/>
                  </a:cubicBezTo>
                  <a:cubicBezTo>
                    <a:pt x="28" y="93"/>
                    <a:pt x="28" y="93"/>
                    <a:pt x="28" y="93"/>
                  </a:cubicBezTo>
                  <a:cubicBezTo>
                    <a:pt x="28" y="94"/>
                    <a:pt x="28" y="94"/>
                    <a:pt x="28" y="94"/>
                  </a:cubicBezTo>
                  <a:cubicBezTo>
                    <a:pt x="27" y="95"/>
                    <a:pt x="27" y="95"/>
                    <a:pt x="27" y="95"/>
                  </a:cubicBezTo>
                  <a:cubicBezTo>
                    <a:pt x="26" y="95"/>
                    <a:pt x="26" y="95"/>
                    <a:pt x="26" y="95"/>
                  </a:cubicBezTo>
                  <a:cubicBezTo>
                    <a:pt x="26" y="94"/>
                    <a:pt x="26" y="94"/>
                    <a:pt x="26" y="94"/>
                  </a:cubicBezTo>
                  <a:cubicBezTo>
                    <a:pt x="27" y="94"/>
                    <a:pt x="27" y="94"/>
                    <a:pt x="27" y="94"/>
                  </a:cubicBezTo>
                  <a:cubicBezTo>
                    <a:pt x="26" y="93"/>
                    <a:pt x="26" y="93"/>
                    <a:pt x="26" y="93"/>
                  </a:cubicBezTo>
                  <a:cubicBezTo>
                    <a:pt x="26" y="92"/>
                    <a:pt x="26" y="92"/>
                    <a:pt x="26" y="92"/>
                  </a:cubicBezTo>
                  <a:cubicBezTo>
                    <a:pt x="25" y="91"/>
                    <a:pt x="25" y="91"/>
                    <a:pt x="25" y="91"/>
                  </a:cubicBezTo>
                  <a:cubicBezTo>
                    <a:pt x="24" y="91"/>
                    <a:pt x="24" y="91"/>
                    <a:pt x="24" y="91"/>
                  </a:cubicBezTo>
                  <a:cubicBezTo>
                    <a:pt x="24" y="91"/>
                    <a:pt x="24" y="91"/>
                    <a:pt x="24" y="91"/>
                  </a:cubicBezTo>
                  <a:cubicBezTo>
                    <a:pt x="23" y="92"/>
                    <a:pt x="23" y="92"/>
                    <a:pt x="23" y="92"/>
                  </a:cubicBezTo>
                  <a:cubicBezTo>
                    <a:pt x="23" y="92"/>
                    <a:pt x="23" y="92"/>
                    <a:pt x="23" y="92"/>
                  </a:cubicBezTo>
                  <a:cubicBezTo>
                    <a:pt x="24" y="92"/>
                    <a:pt x="24" y="92"/>
                    <a:pt x="24" y="92"/>
                  </a:cubicBezTo>
                  <a:cubicBezTo>
                    <a:pt x="23" y="94"/>
                    <a:pt x="23" y="94"/>
                    <a:pt x="23" y="94"/>
                  </a:cubicBezTo>
                  <a:cubicBezTo>
                    <a:pt x="22" y="93"/>
                    <a:pt x="22" y="93"/>
                    <a:pt x="22" y="93"/>
                  </a:cubicBezTo>
                  <a:cubicBezTo>
                    <a:pt x="21" y="93"/>
                    <a:pt x="21" y="93"/>
                    <a:pt x="21" y="93"/>
                  </a:cubicBezTo>
                  <a:cubicBezTo>
                    <a:pt x="20" y="94"/>
                    <a:pt x="20" y="94"/>
                    <a:pt x="20" y="94"/>
                  </a:cubicBezTo>
                  <a:cubicBezTo>
                    <a:pt x="20" y="95"/>
                    <a:pt x="20" y="95"/>
                    <a:pt x="20" y="95"/>
                  </a:cubicBezTo>
                  <a:cubicBezTo>
                    <a:pt x="21" y="94"/>
                    <a:pt x="21" y="94"/>
                    <a:pt x="21" y="94"/>
                  </a:cubicBezTo>
                  <a:cubicBezTo>
                    <a:pt x="21" y="95"/>
                    <a:pt x="21" y="95"/>
                    <a:pt x="21" y="95"/>
                  </a:cubicBezTo>
                  <a:cubicBezTo>
                    <a:pt x="20" y="95"/>
                    <a:pt x="20" y="95"/>
                    <a:pt x="20" y="95"/>
                  </a:cubicBezTo>
                  <a:cubicBezTo>
                    <a:pt x="19" y="96"/>
                    <a:pt x="19" y="96"/>
                    <a:pt x="19" y="96"/>
                  </a:cubicBezTo>
                  <a:cubicBezTo>
                    <a:pt x="19" y="96"/>
                    <a:pt x="19" y="96"/>
                    <a:pt x="19" y="96"/>
                  </a:cubicBezTo>
                  <a:cubicBezTo>
                    <a:pt x="18" y="96"/>
                    <a:pt x="18" y="96"/>
                    <a:pt x="18" y="96"/>
                  </a:cubicBezTo>
                  <a:cubicBezTo>
                    <a:pt x="18" y="96"/>
                    <a:pt x="18" y="96"/>
                    <a:pt x="18" y="96"/>
                  </a:cubicBezTo>
                  <a:cubicBezTo>
                    <a:pt x="19" y="97"/>
                    <a:pt x="19" y="97"/>
                    <a:pt x="19" y="97"/>
                  </a:cubicBezTo>
                  <a:cubicBezTo>
                    <a:pt x="21" y="97"/>
                    <a:pt x="21" y="97"/>
                    <a:pt x="21" y="97"/>
                  </a:cubicBezTo>
                  <a:cubicBezTo>
                    <a:pt x="21" y="98"/>
                    <a:pt x="21" y="98"/>
                    <a:pt x="21" y="98"/>
                  </a:cubicBezTo>
                  <a:cubicBezTo>
                    <a:pt x="21" y="98"/>
                    <a:pt x="21" y="98"/>
                    <a:pt x="21" y="98"/>
                  </a:cubicBezTo>
                  <a:cubicBezTo>
                    <a:pt x="21" y="99"/>
                    <a:pt x="21" y="99"/>
                    <a:pt x="21" y="99"/>
                  </a:cubicBezTo>
                  <a:cubicBezTo>
                    <a:pt x="20" y="98"/>
                    <a:pt x="20" y="98"/>
                    <a:pt x="20" y="98"/>
                  </a:cubicBezTo>
                  <a:cubicBezTo>
                    <a:pt x="20" y="98"/>
                    <a:pt x="20" y="98"/>
                    <a:pt x="20" y="98"/>
                  </a:cubicBezTo>
                  <a:cubicBezTo>
                    <a:pt x="18" y="98"/>
                    <a:pt x="18" y="98"/>
                    <a:pt x="18" y="98"/>
                  </a:cubicBezTo>
                  <a:cubicBezTo>
                    <a:pt x="17" y="97"/>
                    <a:pt x="17" y="97"/>
                    <a:pt x="17" y="97"/>
                  </a:cubicBezTo>
                  <a:cubicBezTo>
                    <a:pt x="17" y="96"/>
                    <a:pt x="17" y="96"/>
                    <a:pt x="17" y="96"/>
                  </a:cubicBezTo>
                  <a:cubicBezTo>
                    <a:pt x="17" y="96"/>
                    <a:pt x="17" y="96"/>
                    <a:pt x="17" y="96"/>
                  </a:cubicBezTo>
                  <a:cubicBezTo>
                    <a:pt x="16" y="97"/>
                    <a:pt x="16" y="97"/>
                    <a:pt x="16" y="97"/>
                  </a:cubicBezTo>
                  <a:cubicBezTo>
                    <a:pt x="18" y="98"/>
                    <a:pt x="18" y="98"/>
                    <a:pt x="18" y="98"/>
                  </a:cubicBezTo>
                  <a:cubicBezTo>
                    <a:pt x="19" y="99"/>
                    <a:pt x="19" y="99"/>
                    <a:pt x="19" y="99"/>
                  </a:cubicBezTo>
                  <a:cubicBezTo>
                    <a:pt x="20" y="99"/>
                    <a:pt x="20" y="99"/>
                    <a:pt x="20" y="99"/>
                  </a:cubicBezTo>
                  <a:cubicBezTo>
                    <a:pt x="20" y="100"/>
                    <a:pt x="20" y="100"/>
                    <a:pt x="20" y="100"/>
                  </a:cubicBezTo>
                  <a:cubicBezTo>
                    <a:pt x="19" y="100"/>
                    <a:pt x="19" y="100"/>
                    <a:pt x="19" y="100"/>
                  </a:cubicBezTo>
                  <a:cubicBezTo>
                    <a:pt x="17" y="99"/>
                    <a:pt x="17" y="99"/>
                    <a:pt x="17" y="99"/>
                  </a:cubicBezTo>
                  <a:cubicBezTo>
                    <a:pt x="16" y="97"/>
                    <a:pt x="16" y="97"/>
                    <a:pt x="16" y="97"/>
                  </a:cubicBezTo>
                  <a:cubicBezTo>
                    <a:pt x="15" y="98"/>
                    <a:pt x="15" y="98"/>
                    <a:pt x="15" y="98"/>
                  </a:cubicBezTo>
                  <a:cubicBezTo>
                    <a:pt x="14" y="97"/>
                    <a:pt x="14" y="97"/>
                    <a:pt x="14" y="97"/>
                  </a:cubicBezTo>
                  <a:cubicBezTo>
                    <a:pt x="13" y="97"/>
                    <a:pt x="13" y="97"/>
                    <a:pt x="13" y="97"/>
                  </a:cubicBezTo>
                  <a:cubicBezTo>
                    <a:pt x="12" y="97"/>
                    <a:pt x="12" y="97"/>
                    <a:pt x="12" y="97"/>
                  </a:cubicBezTo>
                  <a:cubicBezTo>
                    <a:pt x="12" y="97"/>
                    <a:pt x="12" y="97"/>
                    <a:pt x="12" y="97"/>
                  </a:cubicBezTo>
                  <a:cubicBezTo>
                    <a:pt x="12" y="98"/>
                    <a:pt x="12" y="98"/>
                    <a:pt x="12" y="98"/>
                  </a:cubicBezTo>
                  <a:cubicBezTo>
                    <a:pt x="11" y="99"/>
                    <a:pt x="11" y="99"/>
                    <a:pt x="11" y="99"/>
                  </a:cubicBezTo>
                  <a:cubicBezTo>
                    <a:pt x="12" y="100"/>
                    <a:pt x="12" y="100"/>
                    <a:pt x="12" y="100"/>
                  </a:cubicBezTo>
                  <a:cubicBezTo>
                    <a:pt x="14" y="99"/>
                    <a:pt x="14" y="99"/>
                    <a:pt x="14" y="99"/>
                  </a:cubicBezTo>
                  <a:cubicBezTo>
                    <a:pt x="15" y="100"/>
                    <a:pt x="15" y="100"/>
                    <a:pt x="15" y="100"/>
                  </a:cubicBezTo>
                  <a:cubicBezTo>
                    <a:pt x="14" y="100"/>
                    <a:pt x="14" y="100"/>
                    <a:pt x="14" y="100"/>
                  </a:cubicBezTo>
                  <a:cubicBezTo>
                    <a:pt x="14" y="100"/>
                    <a:pt x="14" y="100"/>
                    <a:pt x="14" y="100"/>
                  </a:cubicBezTo>
                  <a:cubicBezTo>
                    <a:pt x="16" y="100"/>
                    <a:pt x="16" y="100"/>
                    <a:pt x="16" y="100"/>
                  </a:cubicBezTo>
                  <a:cubicBezTo>
                    <a:pt x="16" y="100"/>
                    <a:pt x="16" y="100"/>
                    <a:pt x="16" y="100"/>
                  </a:cubicBezTo>
                  <a:cubicBezTo>
                    <a:pt x="16" y="100"/>
                    <a:pt x="16" y="100"/>
                    <a:pt x="16" y="100"/>
                  </a:cubicBezTo>
                  <a:cubicBezTo>
                    <a:pt x="14" y="101"/>
                    <a:pt x="14" y="101"/>
                    <a:pt x="14" y="101"/>
                  </a:cubicBezTo>
                  <a:cubicBezTo>
                    <a:pt x="14" y="102"/>
                    <a:pt x="14" y="102"/>
                    <a:pt x="14" y="102"/>
                  </a:cubicBezTo>
                  <a:cubicBezTo>
                    <a:pt x="12" y="102"/>
                    <a:pt x="12" y="102"/>
                    <a:pt x="12" y="102"/>
                  </a:cubicBezTo>
                  <a:cubicBezTo>
                    <a:pt x="11" y="100"/>
                    <a:pt x="11" y="100"/>
                    <a:pt x="11" y="100"/>
                  </a:cubicBezTo>
                  <a:cubicBezTo>
                    <a:pt x="11" y="100"/>
                    <a:pt x="11" y="100"/>
                    <a:pt x="11" y="100"/>
                  </a:cubicBezTo>
                  <a:cubicBezTo>
                    <a:pt x="10" y="101"/>
                    <a:pt x="10" y="101"/>
                    <a:pt x="10" y="101"/>
                  </a:cubicBezTo>
                  <a:cubicBezTo>
                    <a:pt x="9" y="100"/>
                    <a:pt x="9" y="100"/>
                    <a:pt x="9" y="100"/>
                  </a:cubicBezTo>
                  <a:cubicBezTo>
                    <a:pt x="8" y="101"/>
                    <a:pt x="8" y="101"/>
                    <a:pt x="8" y="101"/>
                  </a:cubicBezTo>
                  <a:cubicBezTo>
                    <a:pt x="8" y="100"/>
                    <a:pt x="8" y="100"/>
                    <a:pt x="8" y="100"/>
                  </a:cubicBezTo>
                  <a:cubicBezTo>
                    <a:pt x="7" y="101"/>
                    <a:pt x="7" y="101"/>
                    <a:pt x="7" y="101"/>
                  </a:cubicBezTo>
                  <a:cubicBezTo>
                    <a:pt x="7" y="101"/>
                    <a:pt x="7" y="101"/>
                    <a:pt x="7" y="101"/>
                  </a:cubicBezTo>
                  <a:cubicBezTo>
                    <a:pt x="9" y="102"/>
                    <a:pt x="9" y="102"/>
                    <a:pt x="9" y="102"/>
                  </a:cubicBezTo>
                  <a:cubicBezTo>
                    <a:pt x="10" y="102"/>
                    <a:pt x="10" y="102"/>
                    <a:pt x="10" y="102"/>
                  </a:cubicBezTo>
                  <a:cubicBezTo>
                    <a:pt x="12" y="103"/>
                    <a:pt x="12" y="103"/>
                    <a:pt x="12" y="103"/>
                  </a:cubicBezTo>
                  <a:cubicBezTo>
                    <a:pt x="12" y="104"/>
                    <a:pt x="12" y="104"/>
                    <a:pt x="12" y="104"/>
                  </a:cubicBezTo>
                  <a:cubicBezTo>
                    <a:pt x="12" y="105"/>
                    <a:pt x="12" y="105"/>
                    <a:pt x="12" y="105"/>
                  </a:cubicBezTo>
                  <a:cubicBezTo>
                    <a:pt x="11" y="106"/>
                    <a:pt x="11" y="106"/>
                    <a:pt x="11" y="106"/>
                  </a:cubicBezTo>
                  <a:cubicBezTo>
                    <a:pt x="11" y="105"/>
                    <a:pt x="11" y="105"/>
                    <a:pt x="11" y="105"/>
                  </a:cubicBezTo>
                  <a:cubicBezTo>
                    <a:pt x="11" y="103"/>
                    <a:pt x="11" y="103"/>
                    <a:pt x="11" y="103"/>
                  </a:cubicBezTo>
                  <a:cubicBezTo>
                    <a:pt x="10" y="103"/>
                    <a:pt x="10" y="103"/>
                    <a:pt x="10" y="103"/>
                  </a:cubicBezTo>
                  <a:cubicBezTo>
                    <a:pt x="9" y="103"/>
                    <a:pt x="9" y="103"/>
                    <a:pt x="9" y="103"/>
                  </a:cubicBezTo>
                  <a:cubicBezTo>
                    <a:pt x="9" y="104"/>
                    <a:pt x="9" y="104"/>
                    <a:pt x="9" y="104"/>
                  </a:cubicBezTo>
                  <a:cubicBezTo>
                    <a:pt x="9" y="105"/>
                    <a:pt x="9" y="105"/>
                    <a:pt x="9" y="105"/>
                  </a:cubicBezTo>
                  <a:cubicBezTo>
                    <a:pt x="7" y="104"/>
                    <a:pt x="7" y="104"/>
                    <a:pt x="7" y="104"/>
                  </a:cubicBezTo>
                  <a:cubicBezTo>
                    <a:pt x="6" y="105"/>
                    <a:pt x="6" y="105"/>
                    <a:pt x="6" y="105"/>
                  </a:cubicBezTo>
                  <a:cubicBezTo>
                    <a:pt x="7" y="106"/>
                    <a:pt x="7" y="106"/>
                    <a:pt x="7" y="106"/>
                  </a:cubicBezTo>
                  <a:cubicBezTo>
                    <a:pt x="6" y="106"/>
                    <a:pt x="6" y="106"/>
                    <a:pt x="6" y="106"/>
                  </a:cubicBezTo>
                  <a:cubicBezTo>
                    <a:pt x="6" y="106"/>
                    <a:pt x="6" y="106"/>
                    <a:pt x="6" y="106"/>
                  </a:cubicBezTo>
                  <a:cubicBezTo>
                    <a:pt x="5" y="105"/>
                    <a:pt x="5" y="105"/>
                    <a:pt x="5" y="105"/>
                  </a:cubicBezTo>
                  <a:cubicBezTo>
                    <a:pt x="4" y="105"/>
                    <a:pt x="4" y="105"/>
                    <a:pt x="4" y="105"/>
                  </a:cubicBezTo>
                  <a:cubicBezTo>
                    <a:pt x="4" y="106"/>
                    <a:pt x="4" y="106"/>
                    <a:pt x="4" y="106"/>
                  </a:cubicBezTo>
                  <a:cubicBezTo>
                    <a:pt x="4" y="107"/>
                    <a:pt x="4" y="107"/>
                    <a:pt x="4" y="107"/>
                  </a:cubicBezTo>
                  <a:cubicBezTo>
                    <a:pt x="3" y="106"/>
                    <a:pt x="3" y="106"/>
                    <a:pt x="3" y="106"/>
                  </a:cubicBezTo>
                  <a:cubicBezTo>
                    <a:pt x="2" y="105"/>
                    <a:pt x="2" y="105"/>
                    <a:pt x="2" y="105"/>
                  </a:cubicBezTo>
                  <a:cubicBezTo>
                    <a:pt x="2" y="105"/>
                    <a:pt x="2" y="105"/>
                    <a:pt x="2" y="105"/>
                  </a:cubicBezTo>
                  <a:cubicBezTo>
                    <a:pt x="2" y="106"/>
                    <a:pt x="2" y="106"/>
                    <a:pt x="2" y="106"/>
                  </a:cubicBezTo>
                  <a:cubicBezTo>
                    <a:pt x="3" y="107"/>
                    <a:pt x="3" y="107"/>
                    <a:pt x="3" y="107"/>
                  </a:cubicBezTo>
                  <a:cubicBezTo>
                    <a:pt x="2" y="107"/>
                    <a:pt x="2" y="107"/>
                    <a:pt x="2" y="107"/>
                  </a:cubicBezTo>
                  <a:cubicBezTo>
                    <a:pt x="3" y="108"/>
                    <a:pt x="3" y="108"/>
                    <a:pt x="3" y="108"/>
                  </a:cubicBezTo>
                  <a:cubicBezTo>
                    <a:pt x="4" y="107"/>
                    <a:pt x="4" y="107"/>
                    <a:pt x="4" y="107"/>
                  </a:cubicBezTo>
                  <a:cubicBezTo>
                    <a:pt x="6" y="108"/>
                    <a:pt x="6" y="108"/>
                    <a:pt x="6" y="108"/>
                  </a:cubicBezTo>
                  <a:cubicBezTo>
                    <a:pt x="7" y="109"/>
                    <a:pt x="7" y="109"/>
                    <a:pt x="7" y="109"/>
                  </a:cubicBezTo>
                  <a:cubicBezTo>
                    <a:pt x="9" y="109"/>
                    <a:pt x="9" y="109"/>
                    <a:pt x="9" y="109"/>
                  </a:cubicBezTo>
                  <a:cubicBezTo>
                    <a:pt x="10" y="108"/>
                    <a:pt x="10" y="108"/>
                    <a:pt x="10" y="108"/>
                  </a:cubicBezTo>
                  <a:cubicBezTo>
                    <a:pt x="11" y="108"/>
                    <a:pt x="11" y="108"/>
                    <a:pt x="11" y="108"/>
                  </a:cubicBezTo>
                  <a:cubicBezTo>
                    <a:pt x="9" y="109"/>
                    <a:pt x="9" y="109"/>
                    <a:pt x="9" y="109"/>
                  </a:cubicBezTo>
                  <a:cubicBezTo>
                    <a:pt x="8" y="109"/>
                    <a:pt x="8" y="109"/>
                    <a:pt x="8" y="109"/>
                  </a:cubicBezTo>
                  <a:cubicBezTo>
                    <a:pt x="7" y="109"/>
                    <a:pt x="7" y="109"/>
                    <a:pt x="7" y="109"/>
                  </a:cubicBezTo>
                  <a:cubicBezTo>
                    <a:pt x="5" y="108"/>
                    <a:pt x="5" y="108"/>
                    <a:pt x="5" y="108"/>
                  </a:cubicBezTo>
                  <a:cubicBezTo>
                    <a:pt x="4" y="109"/>
                    <a:pt x="4" y="109"/>
                    <a:pt x="4" y="109"/>
                  </a:cubicBezTo>
                  <a:cubicBezTo>
                    <a:pt x="3" y="108"/>
                    <a:pt x="3" y="108"/>
                    <a:pt x="3" y="108"/>
                  </a:cubicBezTo>
                  <a:cubicBezTo>
                    <a:pt x="2" y="109"/>
                    <a:pt x="2" y="109"/>
                    <a:pt x="2" y="109"/>
                  </a:cubicBezTo>
                  <a:cubicBezTo>
                    <a:pt x="1" y="109"/>
                    <a:pt x="1" y="109"/>
                    <a:pt x="1" y="109"/>
                  </a:cubicBezTo>
                  <a:cubicBezTo>
                    <a:pt x="1" y="110"/>
                    <a:pt x="1" y="110"/>
                    <a:pt x="1" y="110"/>
                  </a:cubicBezTo>
                  <a:cubicBezTo>
                    <a:pt x="3" y="111"/>
                    <a:pt x="3" y="111"/>
                    <a:pt x="3" y="111"/>
                  </a:cubicBezTo>
                  <a:cubicBezTo>
                    <a:pt x="2" y="112"/>
                    <a:pt x="2" y="112"/>
                    <a:pt x="2" y="112"/>
                  </a:cubicBezTo>
                  <a:cubicBezTo>
                    <a:pt x="3" y="112"/>
                    <a:pt x="3" y="112"/>
                    <a:pt x="3" y="112"/>
                  </a:cubicBezTo>
                  <a:cubicBezTo>
                    <a:pt x="4" y="112"/>
                    <a:pt x="4" y="112"/>
                    <a:pt x="4" y="112"/>
                  </a:cubicBezTo>
                  <a:cubicBezTo>
                    <a:pt x="6" y="112"/>
                    <a:pt x="6" y="112"/>
                    <a:pt x="6" y="112"/>
                  </a:cubicBezTo>
                  <a:cubicBezTo>
                    <a:pt x="4" y="112"/>
                    <a:pt x="4" y="112"/>
                    <a:pt x="4" y="112"/>
                  </a:cubicBezTo>
                  <a:cubicBezTo>
                    <a:pt x="3" y="112"/>
                    <a:pt x="3" y="112"/>
                    <a:pt x="3" y="112"/>
                  </a:cubicBezTo>
                  <a:cubicBezTo>
                    <a:pt x="2" y="113"/>
                    <a:pt x="2" y="113"/>
                    <a:pt x="2" y="113"/>
                  </a:cubicBezTo>
                  <a:cubicBezTo>
                    <a:pt x="2" y="112"/>
                    <a:pt x="2" y="112"/>
                    <a:pt x="2" y="112"/>
                  </a:cubicBezTo>
                  <a:cubicBezTo>
                    <a:pt x="2" y="113"/>
                    <a:pt x="2" y="113"/>
                    <a:pt x="2" y="113"/>
                  </a:cubicBezTo>
                  <a:cubicBezTo>
                    <a:pt x="3" y="113"/>
                    <a:pt x="3" y="113"/>
                    <a:pt x="3" y="113"/>
                  </a:cubicBezTo>
                  <a:cubicBezTo>
                    <a:pt x="3" y="113"/>
                    <a:pt x="3" y="113"/>
                    <a:pt x="3" y="113"/>
                  </a:cubicBezTo>
                  <a:cubicBezTo>
                    <a:pt x="2" y="114"/>
                    <a:pt x="2" y="114"/>
                    <a:pt x="2" y="114"/>
                  </a:cubicBezTo>
                  <a:cubicBezTo>
                    <a:pt x="2" y="114"/>
                    <a:pt x="2" y="114"/>
                    <a:pt x="2" y="114"/>
                  </a:cubicBezTo>
                  <a:cubicBezTo>
                    <a:pt x="2" y="115"/>
                    <a:pt x="2" y="115"/>
                    <a:pt x="2" y="115"/>
                  </a:cubicBezTo>
                  <a:cubicBezTo>
                    <a:pt x="2" y="115"/>
                    <a:pt x="2" y="115"/>
                    <a:pt x="2" y="115"/>
                  </a:cubicBezTo>
                  <a:cubicBezTo>
                    <a:pt x="3" y="116"/>
                    <a:pt x="3" y="116"/>
                    <a:pt x="3" y="116"/>
                  </a:cubicBezTo>
                  <a:cubicBezTo>
                    <a:pt x="4" y="116"/>
                    <a:pt x="4" y="116"/>
                    <a:pt x="4" y="116"/>
                  </a:cubicBezTo>
                  <a:cubicBezTo>
                    <a:pt x="5" y="115"/>
                    <a:pt x="5" y="115"/>
                    <a:pt x="5" y="115"/>
                  </a:cubicBezTo>
                  <a:cubicBezTo>
                    <a:pt x="7" y="115"/>
                    <a:pt x="7" y="115"/>
                    <a:pt x="7" y="115"/>
                  </a:cubicBezTo>
                  <a:cubicBezTo>
                    <a:pt x="8" y="115"/>
                    <a:pt x="8" y="115"/>
                    <a:pt x="8" y="115"/>
                  </a:cubicBezTo>
                  <a:cubicBezTo>
                    <a:pt x="9" y="115"/>
                    <a:pt x="9" y="115"/>
                    <a:pt x="9" y="115"/>
                  </a:cubicBezTo>
                  <a:cubicBezTo>
                    <a:pt x="9" y="115"/>
                    <a:pt x="9" y="115"/>
                    <a:pt x="9" y="115"/>
                  </a:cubicBezTo>
                  <a:cubicBezTo>
                    <a:pt x="9" y="114"/>
                    <a:pt x="9" y="114"/>
                    <a:pt x="9" y="114"/>
                  </a:cubicBezTo>
                  <a:cubicBezTo>
                    <a:pt x="10" y="114"/>
                    <a:pt x="10" y="114"/>
                    <a:pt x="10" y="114"/>
                  </a:cubicBezTo>
                  <a:cubicBezTo>
                    <a:pt x="11" y="115"/>
                    <a:pt x="11" y="115"/>
                    <a:pt x="11" y="115"/>
                  </a:cubicBezTo>
                  <a:cubicBezTo>
                    <a:pt x="12" y="115"/>
                    <a:pt x="12" y="115"/>
                    <a:pt x="12" y="115"/>
                  </a:cubicBezTo>
                  <a:cubicBezTo>
                    <a:pt x="13" y="114"/>
                    <a:pt x="13" y="114"/>
                    <a:pt x="13" y="114"/>
                  </a:cubicBezTo>
                  <a:cubicBezTo>
                    <a:pt x="13" y="114"/>
                    <a:pt x="13" y="114"/>
                    <a:pt x="13" y="114"/>
                  </a:cubicBezTo>
                  <a:cubicBezTo>
                    <a:pt x="13" y="114"/>
                    <a:pt x="13" y="114"/>
                    <a:pt x="13" y="114"/>
                  </a:cubicBezTo>
                  <a:cubicBezTo>
                    <a:pt x="13" y="115"/>
                    <a:pt x="13" y="115"/>
                    <a:pt x="13" y="115"/>
                  </a:cubicBezTo>
                  <a:cubicBezTo>
                    <a:pt x="14" y="115"/>
                    <a:pt x="14" y="115"/>
                    <a:pt x="14" y="115"/>
                  </a:cubicBezTo>
                  <a:cubicBezTo>
                    <a:pt x="14" y="114"/>
                    <a:pt x="14" y="114"/>
                    <a:pt x="14" y="114"/>
                  </a:cubicBezTo>
                  <a:cubicBezTo>
                    <a:pt x="14" y="114"/>
                    <a:pt x="14" y="114"/>
                    <a:pt x="14" y="114"/>
                  </a:cubicBezTo>
                  <a:cubicBezTo>
                    <a:pt x="15" y="112"/>
                    <a:pt x="15" y="112"/>
                    <a:pt x="15" y="112"/>
                  </a:cubicBezTo>
                  <a:cubicBezTo>
                    <a:pt x="15" y="113"/>
                    <a:pt x="15" y="113"/>
                    <a:pt x="15" y="113"/>
                  </a:cubicBezTo>
                  <a:cubicBezTo>
                    <a:pt x="16" y="115"/>
                    <a:pt x="16" y="115"/>
                    <a:pt x="16" y="115"/>
                  </a:cubicBezTo>
                  <a:cubicBezTo>
                    <a:pt x="15" y="116"/>
                    <a:pt x="15" y="116"/>
                    <a:pt x="15" y="116"/>
                  </a:cubicBezTo>
                  <a:cubicBezTo>
                    <a:pt x="13" y="116"/>
                    <a:pt x="13" y="116"/>
                    <a:pt x="13" y="116"/>
                  </a:cubicBezTo>
                  <a:cubicBezTo>
                    <a:pt x="13" y="117"/>
                    <a:pt x="13" y="117"/>
                    <a:pt x="13" y="117"/>
                  </a:cubicBezTo>
                  <a:cubicBezTo>
                    <a:pt x="13" y="117"/>
                    <a:pt x="13" y="117"/>
                    <a:pt x="13" y="117"/>
                  </a:cubicBezTo>
                  <a:cubicBezTo>
                    <a:pt x="12" y="118"/>
                    <a:pt x="12" y="118"/>
                    <a:pt x="12" y="118"/>
                  </a:cubicBezTo>
                  <a:cubicBezTo>
                    <a:pt x="11" y="118"/>
                    <a:pt x="11" y="118"/>
                    <a:pt x="11" y="118"/>
                  </a:cubicBezTo>
                  <a:cubicBezTo>
                    <a:pt x="11" y="117"/>
                    <a:pt x="11" y="117"/>
                    <a:pt x="11" y="117"/>
                  </a:cubicBezTo>
                  <a:cubicBezTo>
                    <a:pt x="12" y="117"/>
                    <a:pt x="12" y="117"/>
                    <a:pt x="12" y="117"/>
                  </a:cubicBezTo>
                  <a:cubicBezTo>
                    <a:pt x="12" y="116"/>
                    <a:pt x="12" y="116"/>
                    <a:pt x="12" y="116"/>
                  </a:cubicBezTo>
                  <a:cubicBezTo>
                    <a:pt x="10" y="116"/>
                    <a:pt x="10" y="116"/>
                    <a:pt x="10" y="116"/>
                  </a:cubicBezTo>
                  <a:cubicBezTo>
                    <a:pt x="9" y="117"/>
                    <a:pt x="9" y="117"/>
                    <a:pt x="9" y="117"/>
                  </a:cubicBezTo>
                  <a:cubicBezTo>
                    <a:pt x="9" y="117"/>
                    <a:pt x="9" y="117"/>
                    <a:pt x="9" y="117"/>
                  </a:cubicBezTo>
                  <a:cubicBezTo>
                    <a:pt x="8" y="116"/>
                    <a:pt x="8" y="116"/>
                    <a:pt x="8" y="116"/>
                  </a:cubicBezTo>
                  <a:cubicBezTo>
                    <a:pt x="7" y="116"/>
                    <a:pt x="7" y="116"/>
                    <a:pt x="7" y="116"/>
                  </a:cubicBezTo>
                  <a:cubicBezTo>
                    <a:pt x="6" y="116"/>
                    <a:pt x="6" y="116"/>
                    <a:pt x="6" y="116"/>
                  </a:cubicBezTo>
                  <a:cubicBezTo>
                    <a:pt x="5" y="116"/>
                    <a:pt x="5" y="116"/>
                    <a:pt x="5" y="116"/>
                  </a:cubicBezTo>
                  <a:cubicBezTo>
                    <a:pt x="3" y="117"/>
                    <a:pt x="3" y="117"/>
                    <a:pt x="3" y="117"/>
                  </a:cubicBezTo>
                  <a:cubicBezTo>
                    <a:pt x="3" y="117"/>
                    <a:pt x="3" y="117"/>
                    <a:pt x="3" y="117"/>
                  </a:cubicBezTo>
                  <a:cubicBezTo>
                    <a:pt x="2" y="116"/>
                    <a:pt x="2" y="116"/>
                    <a:pt x="2" y="116"/>
                  </a:cubicBezTo>
                  <a:cubicBezTo>
                    <a:pt x="1" y="116"/>
                    <a:pt x="1" y="116"/>
                    <a:pt x="1" y="116"/>
                  </a:cubicBezTo>
                  <a:cubicBezTo>
                    <a:pt x="2" y="118"/>
                    <a:pt x="2" y="118"/>
                    <a:pt x="2" y="118"/>
                  </a:cubicBezTo>
                  <a:cubicBezTo>
                    <a:pt x="1" y="118"/>
                    <a:pt x="1" y="118"/>
                    <a:pt x="1" y="118"/>
                  </a:cubicBezTo>
                  <a:cubicBezTo>
                    <a:pt x="2" y="119"/>
                    <a:pt x="2" y="119"/>
                    <a:pt x="2" y="119"/>
                  </a:cubicBezTo>
                  <a:cubicBezTo>
                    <a:pt x="3" y="118"/>
                    <a:pt x="3" y="118"/>
                    <a:pt x="3" y="118"/>
                  </a:cubicBezTo>
                  <a:cubicBezTo>
                    <a:pt x="3" y="118"/>
                    <a:pt x="3" y="118"/>
                    <a:pt x="3" y="118"/>
                  </a:cubicBezTo>
                  <a:cubicBezTo>
                    <a:pt x="4" y="118"/>
                    <a:pt x="4" y="118"/>
                    <a:pt x="4" y="118"/>
                  </a:cubicBezTo>
                  <a:cubicBezTo>
                    <a:pt x="3" y="119"/>
                    <a:pt x="3" y="119"/>
                    <a:pt x="3" y="119"/>
                  </a:cubicBezTo>
                  <a:cubicBezTo>
                    <a:pt x="3" y="120"/>
                    <a:pt x="3" y="120"/>
                    <a:pt x="3" y="120"/>
                  </a:cubicBezTo>
                  <a:cubicBezTo>
                    <a:pt x="3" y="120"/>
                    <a:pt x="3" y="120"/>
                    <a:pt x="3" y="120"/>
                  </a:cubicBezTo>
                  <a:cubicBezTo>
                    <a:pt x="2" y="120"/>
                    <a:pt x="2" y="120"/>
                    <a:pt x="2" y="120"/>
                  </a:cubicBezTo>
                  <a:cubicBezTo>
                    <a:pt x="2" y="121"/>
                    <a:pt x="2" y="121"/>
                    <a:pt x="2" y="121"/>
                  </a:cubicBezTo>
                  <a:cubicBezTo>
                    <a:pt x="3" y="122"/>
                    <a:pt x="3" y="122"/>
                    <a:pt x="3" y="122"/>
                  </a:cubicBezTo>
                  <a:cubicBezTo>
                    <a:pt x="5" y="120"/>
                    <a:pt x="5" y="120"/>
                    <a:pt x="5" y="120"/>
                  </a:cubicBezTo>
                  <a:cubicBezTo>
                    <a:pt x="6" y="120"/>
                    <a:pt x="6" y="120"/>
                    <a:pt x="6" y="120"/>
                  </a:cubicBezTo>
                  <a:cubicBezTo>
                    <a:pt x="6" y="121"/>
                    <a:pt x="6" y="121"/>
                    <a:pt x="6" y="121"/>
                  </a:cubicBezTo>
                  <a:cubicBezTo>
                    <a:pt x="6" y="122"/>
                    <a:pt x="6" y="122"/>
                    <a:pt x="6" y="122"/>
                  </a:cubicBezTo>
                  <a:cubicBezTo>
                    <a:pt x="4" y="123"/>
                    <a:pt x="4" y="123"/>
                    <a:pt x="4" y="123"/>
                  </a:cubicBezTo>
                  <a:cubicBezTo>
                    <a:pt x="5" y="123"/>
                    <a:pt x="5" y="123"/>
                    <a:pt x="5" y="123"/>
                  </a:cubicBezTo>
                  <a:cubicBezTo>
                    <a:pt x="5" y="123"/>
                    <a:pt x="5" y="123"/>
                    <a:pt x="5" y="123"/>
                  </a:cubicBezTo>
                  <a:cubicBezTo>
                    <a:pt x="5" y="124"/>
                    <a:pt x="5" y="124"/>
                    <a:pt x="5" y="124"/>
                  </a:cubicBezTo>
                  <a:cubicBezTo>
                    <a:pt x="6" y="125"/>
                    <a:pt x="6" y="125"/>
                    <a:pt x="6" y="125"/>
                  </a:cubicBezTo>
                  <a:cubicBezTo>
                    <a:pt x="5" y="126"/>
                    <a:pt x="5" y="126"/>
                    <a:pt x="5" y="126"/>
                  </a:cubicBezTo>
                  <a:cubicBezTo>
                    <a:pt x="6" y="126"/>
                    <a:pt x="6" y="126"/>
                    <a:pt x="6" y="126"/>
                  </a:cubicBezTo>
                  <a:cubicBezTo>
                    <a:pt x="7" y="125"/>
                    <a:pt x="7" y="125"/>
                    <a:pt x="7" y="125"/>
                  </a:cubicBezTo>
                  <a:cubicBezTo>
                    <a:pt x="7" y="124"/>
                    <a:pt x="7" y="124"/>
                    <a:pt x="7" y="124"/>
                  </a:cubicBezTo>
                  <a:cubicBezTo>
                    <a:pt x="8" y="123"/>
                    <a:pt x="8" y="123"/>
                    <a:pt x="8" y="123"/>
                  </a:cubicBezTo>
                  <a:cubicBezTo>
                    <a:pt x="10" y="122"/>
                    <a:pt x="10" y="122"/>
                    <a:pt x="10" y="122"/>
                  </a:cubicBezTo>
                  <a:cubicBezTo>
                    <a:pt x="11" y="122"/>
                    <a:pt x="11" y="122"/>
                    <a:pt x="11" y="122"/>
                  </a:cubicBezTo>
                  <a:cubicBezTo>
                    <a:pt x="12" y="122"/>
                    <a:pt x="12" y="122"/>
                    <a:pt x="12" y="122"/>
                  </a:cubicBezTo>
                  <a:cubicBezTo>
                    <a:pt x="11" y="122"/>
                    <a:pt x="11" y="122"/>
                    <a:pt x="11" y="122"/>
                  </a:cubicBezTo>
                  <a:cubicBezTo>
                    <a:pt x="10" y="123"/>
                    <a:pt x="10" y="123"/>
                    <a:pt x="10" y="123"/>
                  </a:cubicBezTo>
                  <a:cubicBezTo>
                    <a:pt x="10" y="125"/>
                    <a:pt x="10" y="125"/>
                    <a:pt x="10" y="125"/>
                  </a:cubicBezTo>
                  <a:cubicBezTo>
                    <a:pt x="10" y="125"/>
                    <a:pt x="10" y="125"/>
                    <a:pt x="10" y="125"/>
                  </a:cubicBezTo>
                  <a:cubicBezTo>
                    <a:pt x="10" y="125"/>
                    <a:pt x="10" y="125"/>
                    <a:pt x="10" y="125"/>
                  </a:cubicBezTo>
                  <a:cubicBezTo>
                    <a:pt x="9" y="123"/>
                    <a:pt x="9" y="123"/>
                    <a:pt x="9" y="123"/>
                  </a:cubicBezTo>
                  <a:cubicBezTo>
                    <a:pt x="9" y="123"/>
                    <a:pt x="9" y="123"/>
                    <a:pt x="9" y="123"/>
                  </a:cubicBezTo>
                  <a:cubicBezTo>
                    <a:pt x="8" y="125"/>
                    <a:pt x="8" y="125"/>
                    <a:pt x="8" y="125"/>
                  </a:cubicBezTo>
                  <a:cubicBezTo>
                    <a:pt x="7" y="125"/>
                    <a:pt x="7" y="125"/>
                    <a:pt x="7" y="125"/>
                  </a:cubicBezTo>
                  <a:cubicBezTo>
                    <a:pt x="8" y="125"/>
                    <a:pt x="8" y="125"/>
                    <a:pt x="8" y="125"/>
                  </a:cubicBezTo>
                  <a:cubicBezTo>
                    <a:pt x="7" y="127"/>
                    <a:pt x="7" y="127"/>
                    <a:pt x="7" y="127"/>
                  </a:cubicBezTo>
                  <a:cubicBezTo>
                    <a:pt x="7" y="127"/>
                    <a:pt x="7" y="127"/>
                    <a:pt x="7" y="127"/>
                  </a:cubicBezTo>
                  <a:cubicBezTo>
                    <a:pt x="6" y="128"/>
                    <a:pt x="6" y="128"/>
                    <a:pt x="6" y="128"/>
                  </a:cubicBezTo>
                  <a:cubicBezTo>
                    <a:pt x="7" y="128"/>
                    <a:pt x="7" y="128"/>
                    <a:pt x="7" y="128"/>
                  </a:cubicBezTo>
                  <a:cubicBezTo>
                    <a:pt x="9" y="128"/>
                    <a:pt x="9" y="128"/>
                    <a:pt x="9" y="128"/>
                  </a:cubicBezTo>
                  <a:cubicBezTo>
                    <a:pt x="9" y="129"/>
                    <a:pt x="9" y="129"/>
                    <a:pt x="9" y="129"/>
                  </a:cubicBezTo>
                  <a:cubicBezTo>
                    <a:pt x="8" y="129"/>
                    <a:pt x="8" y="129"/>
                    <a:pt x="8" y="129"/>
                  </a:cubicBezTo>
                  <a:cubicBezTo>
                    <a:pt x="7" y="129"/>
                    <a:pt x="7" y="129"/>
                    <a:pt x="7" y="129"/>
                  </a:cubicBezTo>
                  <a:cubicBezTo>
                    <a:pt x="7" y="130"/>
                    <a:pt x="7" y="130"/>
                    <a:pt x="7" y="130"/>
                  </a:cubicBezTo>
                  <a:cubicBezTo>
                    <a:pt x="6" y="129"/>
                    <a:pt x="6" y="129"/>
                    <a:pt x="6" y="129"/>
                  </a:cubicBezTo>
                  <a:cubicBezTo>
                    <a:pt x="5" y="130"/>
                    <a:pt x="5" y="130"/>
                    <a:pt x="5" y="130"/>
                  </a:cubicBezTo>
                  <a:cubicBezTo>
                    <a:pt x="5" y="131"/>
                    <a:pt x="5" y="131"/>
                    <a:pt x="5" y="131"/>
                  </a:cubicBezTo>
                  <a:cubicBezTo>
                    <a:pt x="5" y="130"/>
                    <a:pt x="5" y="130"/>
                    <a:pt x="5" y="130"/>
                  </a:cubicBezTo>
                  <a:cubicBezTo>
                    <a:pt x="4" y="130"/>
                    <a:pt x="4" y="130"/>
                    <a:pt x="4" y="130"/>
                  </a:cubicBezTo>
                  <a:cubicBezTo>
                    <a:pt x="3" y="132"/>
                    <a:pt x="3" y="132"/>
                    <a:pt x="3" y="132"/>
                  </a:cubicBezTo>
                  <a:cubicBezTo>
                    <a:pt x="3" y="133"/>
                    <a:pt x="3" y="133"/>
                    <a:pt x="3" y="133"/>
                  </a:cubicBezTo>
                  <a:cubicBezTo>
                    <a:pt x="5" y="134"/>
                    <a:pt x="5" y="134"/>
                    <a:pt x="5" y="134"/>
                  </a:cubicBezTo>
                  <a:cubicBezTo>
                    <a:pt x="5" y="133"/>
                    <a:pt x="5" y="133"/>
                    <a:pt x="5" y="133"/>
                  </a:cubicBezTo>
                  <a:cubicBezTo>
                    <a:pt x="6" y="134"/>
                    <a:pt x="6" y="134"/>
                    <a:pt x="6" y="134"/>
                  </a:cubicBezTo>
                  <a:cubicBezTo>
                    <a:pt x="7" y="133"/>
                    <a:pt x="7" y="133"/>
                    <a:pt x="7" y="133"/>
                  </a:cubicBezTo>
                  <a:cubicBezTo>
                    <a:pt x="6" y="133"/>
                    <a:pt x="6" y="133"/>
                    <a:pt x="6" y="133"/>
                  </a:cubicBezTo>
                  <a:cubicBezTo>
                    <a:pt x="7" y="132"/>
                    <a:pt x="7" y="132"/>
                    <a:pt x="7" y="132"/>
                  </a:cubicBezTo>
                  <a:cubicBezTo>
                    <a:pt x="8" y="133"/>
                    <a:pt x="8" y="133"/>
                    <a:pt x="8" y="133"/>
                  </a:cubicBezTo>
                  <a:cubicBezTo>
                    <a:pt x="8" y="133"/>
                    <a:pt x="8" y="133"/>
                    <a:pt x="8" y="133"/>
                  </a:cubicBezTo>
                  <a:cubicBezTo>
                    <a:pt x="8" y="134"/>
                    <a:pt x="8" y="134"/>
                    <a:pt x="8" y="134"/>
                  </a:cubicBezTo>
                  <a:cubicBezTo>
                    <a:pt x="8" y="135"/>
                    <a:pt x="8" y="135"/>
                    <a:pt x="8" y="135"/>
                  </a:cubicBezTo>
                  <a:cubicBezTo>
                    <a:pt x="7" y="135"/>
                    <a:pt x="7" y="135"/>
                    <a:pt x="7" y="135"/>
                  </a:cubicBezTo>
                  <a:cubicBezTo>
                    <a:pt x="8" y="137"/>
                    <a:pt x="8" y="137"/>
                    <a:pt x="8" y="137"/>
                  </a:cubicBezTo>
                  <a:cubicBezTo>
                    <a:pt x="9" y="137"/>
                    <a:pt x="9" y="137"/>
                    <a:pt x="9" y="137"/>
                  </a:cubicBezTo>
                  <a:cubicBezTo>
                    <a:pt x="10" y="136"/>
                    <a:pt x="10" y="136"/>
                    <a:pt x="10" y="136"/>
                  </a:cubicBezTo>
                  <a:cubicBezTo>
                    <a:pt x="11" y="137"/>
                    <a:pt x="11" y="137"/>
                    <a:pt x="11" y="137"/>
                  </a:cubicBezTo>
                  <a:cubicBezTo>
                    <a:pt x="9" y="137"/>
                    <a:pt x="9" y="137"/>
                    <a:pt x="9" y="137"/>
                  </a:cubicBezTo>
                  <a:cubicBezTo>
                    <a:pt x="9" y="138"/>
                    <a:pt x="9" y="138"/>
                    <a:pt x="9" y="138"/>
                  </a:cubicBezTo>
                  <a:cubicBezTo>
                    <a:pt x="9" y="139"/>
                    <a:pt x="9" y="139"/>
                    <a:pt x="9" y="139"/>
                  </a:cubicBezTo>
                  <a:cubicBezTo>
                    <a:pt x="9" y="139"/>
                    <a:pt x="9" y="139"/>
                    <a:pt x="9" y="139"/>
                  </a:cubicBezTo>
                  <a:cubicBezTo>
                    <a:pt x="7" y="137"/>
                    <a:pt x="7" y="137"/>
                    <a:pt x="7" y="137"/>
                  </a:cubicBezTo>
                  <a:cubicBezTo>
                    <a:pt x="6" y="138"/>
                    <a:pt x="6" y="138"/>
                    <a:pt x="6" y="138"/>
                  </a:cubicBezTo>
                  <a:cubicBezTo>
                    <a:pt x="6" y="137"/>
                    <a:pt x="6" y="137"/>
                    <a:pt x="6" y="137"/>
                  </a:cubicBezTo>
                  <a:cubicBezTo>
                    <a:pt x="5" y="137"/>
                    <a:pt x="5" y="137"/>
                    <a:pt x="5" y="137"/>
                  </a:cubicBezTo>
                  <a:cubicBezTo>
                    <a:pt x="5" y="138"/>
                    <a:pt x="5" y="138"/>
                    <a:pt x="5" y="138"/>
                  </a:cubicBezTo>
                  <a:cubicBezTo>
                    <a:pt x="4" y="139"/>
                    <a:pt x="4" y="139"/>
                    <a:pt x="4" y="139"/>
                  </a:cubicBezTo>
                  <a:cubicBezTo>
                    <a:pt x="6" y="141"/>
                    <a:pt x="6" y="141"/>
                    <a:pt x="6" y="141"/>
                  </a:cubicBezTo>
                  <a:cubicBezTo>
                    <a:pt x="7" y="142"/>
                    <a:pt x="7" y="142"/>
                    <a:pt x="7" y="142"/>
                  </a:cubicBezTo>
                  <a:cubicBezTo>
                    <a:pt x="9" y="143"/>
                    <a:pt x="9" y="143"/>
                    <a:pt x="9" y="143"/>
                  </a:cubicBezTo>
                  <a:cubicBezTo>
                    <a:pt x="11" y="144"/>
                    <a:pt x="11" y="144"/>
                    <a:pt x="11" y="144"/>
                  </a:cubicBezTo>
                  <a:cubicBezTo>
                    <a:pt x="11" y="145"/>
                    <a:pt x="11" y="145"/>
                    <a:pt x="11" y="145"/>
                  </a:cubicBezTo>
                  <a:cubicBezTo>
                    <a:pt x="11" y="145"/>
                    <a:pt x="11" y="145"/>
                    <a:pt x="11" y="145"/>
                  </a:cubicBezTo>
                  <a:cubicBezTo>
                    <a:pt x="12" y="146"/>
                    <a:pt x="12" y="146"/>
                    <a:pt x="12" y="146"/>
                  </a:cubicBezTo>
                  <a:cubicBezTo>
                    <a:pt x="12" y="146"/>
                    <a:pt x="12" y="146"/>
                    <a:pt x="12" y="146"/>
                  </a:cubicBezTo>
                  <a:cubicBezTo>
                    <a:pt x="12" y="144"/>
                    <a:pt x="12" y="144"/>
                    <a:pt x="12" y="144"/>
                  </a:cubicBezTo>
                  <a:cubicBezTo>
                    <a:pt x="13" y="144"/>
                    <a:pt x="13" y="144"/>
                    <a:pt x="13" y="144"/>
                  </a:cubicBezTo>
                  <a:cubicBezTo>
                    <a:pt x="14" y="145"/>
                    <a:pt x="14" y="145"/>
                    <a:pt x="14" y="145"/>
                  </a:cubicBezTo>
                  <a:cubicBezTo>
                    <a:pt x="13" y="145"/>
                    <a:pt x="13" y="145"/>
                    <a:pt x="13" y="145"/>
                  </a:cubicBezTo>
                  <a:cubicBezTo>
                    <a:pt x="15" y="147"/>
                    <a:pt x="15" y="147"/>
                    <a:pt x="15" y="147"/>
                  </a:cubicBezTo>
                  <a:cubicBezTo>
                    <a:pt x="15" y="146"/>
                    <a:pt x="15" y="146"/>
                    <a:pt x="15" y="146"/>
                  </a:cubicBezTo>
                  <a:cubicBezTo>
                    <a:pt x="16" y="146"/>
                    <a:pt x="16" y="146"/>
                    <a:pt x="16" y="146"/>
                  </a:cubicBezTo>
                  <a:cubicBezTo>
                    <a:pt x="17" y="146"/>
                    <a:pt x="17" y="146"/>
                    <a:pt x="17" y="146"/>
                  </a:cubicBezTo>
                  <a:cubicBezTo>
                    <a:pt x="18" y="145"/>
                    <a:pt x="18" y="145"/>
                    <a:pt x="18" y="145"/>
                  </a:cubicBezTo>
                  <a:cubicBezTo>
                    <a:pt x="19" y="145"/>
                    <a:pt x="19" y="145"/>
                    <a:pt x="19" y="145"/>
                  </a:cubicBezTo>
                  <a:cubicBezTo>
                    <a:pt x="19" y="144"/>
                    <a:pt x="19" y="144"/>
                    <a:pt x="19" y="144"/>
                  </a:cubicBezTo>
                  <a:cubicBezTo>
                    <a:pt x="19" y="144"/>
                    <a:pt x="19" y="144"/>
                    <a:pt x="19" y="144"/>
                  </a:cubicBezTo>
                  <a:cubicBezTo>
                    <a:pt x="20" y="145"/>
                    <a:pt x="20" y="145"/>
                    <a:pt x="20" y="145"/>
                  </a:cubicBezTo>
                  <a:cubicBezTo>
                    <a:pt x="21" y="145"/>
                    <a:pt x="21" y="145"/>
                    <a:pt x="21" y="145"/>
                  </a:cubicBezTo>
                  <a:cubicBezTo>
                    <a:pt x="23" y="143"/>
                    <a:pt x="23" y="143"/>
                    <a:pt x="23" y="143"/>
                  </a:cubicBezTo>
                  <a:cubicBezTo>
                    <a:pt x="23" y="142"/>
                    <a:pt x="23" y="142"/>
                    <a:pt x="23" y="142"/>
                  </a:cubicBezTo>
                  <a:cubicBezTo>
                    <a:pt x="22" y="141"/>
                    <a:pt x="22" y="141"/>
                    <a:pt x="22" y="141"/>
                  </a:cubicBezTo>
                  <a:cubicBezTo>
                    <a:pt x="23" y="142"/>
                    <a:pt x="23" y="142"/>
                    <a:pt x="23" y="142"/>
                  </a:cubicBezTo>
                  <a:cubicBezTo>
                    <a:pt x="25" y="141"/>
                    <a:pt x="25" y="141"/>
                    <a:pt x="25" y="141"/>
                  </a:cubicBezTo>
                  <a:cubicBezTo>
                    <a:pt x="24" y="140"/>
                    <a:pt x="24" y="140"/>
                    <a:pt x="24" y="140"/>
                  </a:cubicBezTo>
                  <a:cubicBezTo>
                    <a:pt x="25" y="140"/>
                    <a:pt x="25" y="140"/>
                    <a:pt x="25" y="140"/>
                  </a:cubicBezTo>
                  <a:cubicBezTo>
                    <a:pt x="25" y="139"/>
                    <a:pt x="25" y="139"/>
                    <a:pt x="25" y="139"/>
                  </a:cubicBezTo>
                  <a:cubicBezTo>
                    <a:pt x="26" y="138"/>
                    <a:pt x="26" y="138"/>
                    <a:pt x="26" y="138"/>
                  </a:cubicBezTo>
                  <a:cubicBezTo>
                    <a:pt x="27" y="138"/>
                    <a:pt x="27" y="138"/>
                    <a:pt x="27" y="138"/>
                  </a:cubicBezTo>
                  <a:cubicBezTo>
                    <a:pt x="27" y="137"/>
                    <a:pt x="27" y="137"/>
                    <a:pt x="27" y="137"/>
                  </a:cubicBezTo>
                  <a:cubicBezTo>
                    <a:pt x="26" y="136"/>
                    <a:pt x="26" y="136"/>
                    <a:pt x="26" y="136"/>
                  </a:cubicBezTo>
                  <a:cubicBezTo>
                    <a:pt x="27" y="135"/>
                    <a:pt x="27" y="135"/>
                    <a:pt x="27" y="135"/>
                  </a:cubicBezTo>
                  <a:cubicBezTo>
                    <a:pt x="26" y="134"/>
                    <a:pt x="26" y="134"/>
                    <a:pt x="26" y="134"/>
                  </a:cubicBezTo>
                  <a:cubicBezTo>
                    <a:pt x="25" y="133"/>
                    <a:pt x="25" y="133"/>
                    <a:pt x="25" y="133"/>
                  </a:cubicBezTo>
                  <a:cubicBezTo>
                    <a:pt x="25" y="132"/>
                    <a:pt x="25" y="132"/>
                    <a:pt x="25" y="132"/>
                  </a:cubicBezTo>
                  <a:cubicBezTo>
                    <a:pt x="25" y="133"/>
                    <a:pt x="25" y="133"/>
                    <a:pt x="25" y="133"/>
                  </a:cubicBezTo>
                  <a:cubicBezTo>
                    <a:pt x="26" y="134"/>
                    <a:pt x="26" y="134"/>
                    <a:pt x="26" y="134"/>
                  </a:cubicBezTo>
                  <a:cubicBezTo>
                    <a:pt x="27" y="136"/>
                    <a:pt x="27" y="136"/>
                    <a:pt x="27" y="136"/>
                  </a:cubicBezTo>
                  <a:cubicBezTo>
                    <a:pt x="27" y="136"/>
                    <a:pt x="27" y="136"/>
                    <a:pt x="27" y="136"/>
                  </a:cubicBezTo>
                  <a:cubicBezTo>
                    <a:pt x="28" y="136"/>
                    <a:pt x="28" y="136"/>
                    <a:pt x="28" y="136"/>
                  </a:cubicBezTo>
                  <a:cubicBezTo>
                    <a:pt x="28" y="137"/>
                    <a:pt x="28" y="137"/>
                    <a:pt x="28" y="137"/>
                  </a:cubicBezTo>
                  <a:cubicBezTo>
                    <a:pt x="28" y="138"/>
                    <a:pt x="28" y="138"/>
                    <a:pt x="28" y="138"/>
                  </a:cubicBezTo>
                  <a:cubicBezTo>
                    <a:pt x="30" y="137"/>
                    <a:pt x="30" y="137"/>
                    <a:pt x="30" y="137"/>
                  </a:cubicBezTo>
                  <a:cubicBezTo>
                    <a:pt x="29" y="136"/>
                    <a:pt x="29" y="136"/>
                    <a:pt x="29" y="136"/>
                  </a:cubicBezTo>
                  <a:cubicBezTo>
                    <a:pt x="29" y="136"/>
                    <a:pt x="29" y="136"/>
                    <a:pt x="29" y="136"/>
                  </a:cubicBezTo>
                  <a:cubicBezTo>
                    <a:pt x="29" y="135"/>
                    <a:pt x="29" y="135"/>
                    <a:pt x="29" y="135"/>
                  </a:cubicBezTo>
                  <a:cubicBezTo>
                    <a:pt x="30" y="136"/>
                    <a:pt x="30" y="136"/>
                    <a:pt x="30" y="136"/>
                  </a:cubicBezTo>
                  <a:cubicBezTo>
                    <a:pt x="30" y="137"/>
                    <a:pt x="30" y="137"/>
                    <a:pt x="30" y="137"/>
                  </a:cubicBezTo>
                  <a:cubicBezTo>
                    <a:pt x="32" y="135"/>
                    <a:pt x="32" y="135"/>
                    <a:pt x="32" y="135"/>
                  </a:cubicBezTo>
                  <a:cubicBezTo>
                    <a:pt x="32" y="134"/>
                    <a:pt x="32" y="134"/>
                    <a:pt x="32" y="134"/>
                  </a:cubicBezTo>
                  <a:cubicBezTo>
                    <a:pt x="32" y="132"/>
                    <a:pt x="32" y="132"/>
                    <a:pt x="32" y="132"/>
                  </a:cubicBezTo>
                  <a:cubicBezTo>
                    <a:pt x="31" y="132"/>
                    <a:pt x="31" y="132"/>
                    <a:pt x="31" y="132"/>
                  </a:cubicBezTo>
                  <a:cubicBezTo>
                    <a:pt x="31" y="131"/>
                    <a:pt x="31" y="131"/>
                    <a:pt x="31" y="131"/>
                  </a:cubicBezTo>
                  <a:cubicBezTo>
                    <a:pt x="31" y="131"/>
                    <a:pt x="31" y="131"/>
                    <a:pt x="31" y="131"/>
                  </a:cubicBezTo>
                  <a:cubicBezTo>
                    <a:pt x="31" y="131"/>
                    <a:pt x="31" y="131"/>
                    <a:pt x="31" y="131"/>
                  </a:cubicBezTo>
                  <a:cubicBezTo>
                    <a:pt x="32" y="130"/>
                    <a:pt x="32" y="130"/>
                    <a:pt x="32" y="130"/>
                  </a:cubicBezTo>
                  <a:cubicBezTo>
                    <a:pt x="32" y="130"/>
                    <a:pt x="32" y="130"/>
                    <a:pt x="32" y="130"/>
                  </a:cubicBezTo>
                  <a:cubicBezTo>
                    <a:pt x="32" y="129"/>
                    <a:pt x="32" y="129"/>
                    <a:pt x="32" y="129"/>
                  </a:cubicBezTo>
                  <a:cubicBezTo>
                    <a:pt x="32" y="128"/>
                    <a:pt x="32" y="128"/>
                    <a:pt x="32" y="128"/>
                  </a:cubicBezTo>
                  <a:cubicBezTo>
                    <a:pt x="33" y="127"/>
                    <a:pt x="33" y="127"/>
                    <a:pt x="33" y="127"/>
                  </a:cubicBezTo>
                  <a:cubicBezTo>
                    <a:pt x="34" y="128"/>
                    <a:pt x="34" y="128"/>
                    <a:pt x="34" y="128"/>
                  </a:cubicBezTo>
                  <a:cubicBezTo>
                    <a:pt x="33" y="129"/>
                    <a:pt x="33" y="129"/>
                    <a:pt x="33" y="129"/>
                  </a:cubicBezTo>
                  <a:cubicBezTo>
                    <a:pt x="33" y="131"/>
                    <a:pt x="33" y="131"/>
                    <a:pt x="33" y="131"/>
                  </a:cubicBezTo>
                  <a:cubicBezTo>
                    <a:pt x="33" y="132"/>
                    <a:pt x="33" y="132"/>
                    <a:pt x="33" y="132"/>
                  </a:cubicBezTo>
                  <a:cubicBezTo>
                    <a:pt x="34" y="133"/>
                    <a:pt x="34" y="133"/>
                    <a:pt x="34" y="133"/>
                  </a:cubicBezTo>
                  <a:cubicBezTo>
                    <a:pt x="34" y="134"/>
                    <a:pt x="34" y="134"/>
                    <a:pt x="34" y="134"/>
                  </a:cubicBezTo>
                  <a:cubicBezTo>
                    <a:pt x="35" y="135"/>
                    <a:pt x="35" y="135"/>
                    <a:pt x="35" y="135"/>
                  </a:cubicBezTo>
                  <a:cubicBezTo>
                    <a:pt x="37" y="135"/>
                    <a:pt x="37" y="135"/>
                    <a:pt x="37" y="135"/>
                  </a:cubicBezTo>
                  <a:cubicBezTo>
                    <a:pt x="37" y="135"/>
                    <a:pt x="37" y="135"/>
                    <a:pt x="37" y="135"/>
                  </a:cubicBezTo>
                  <a:cubicBezTo>
                    <a:pt x="37" y="136"/>
                    <a:pt x="37" y="136"/>
                    <a:pt x="37" y="136"/>
                  </a:cubicBezTo>
                  <a:cubicBezTo>
                    <a:pt x="38" y="137"/>
                    <a:pt x="38" y="137"/>
                    <a:pt x="38" y="137"/>
                  </a:cubicBezTo>
                  <a:cubicBezTo>
                    <a:pt x="38" y="138"/>
                    <a:pt x="38" y="138"/>
                    <a:pt x="38" y="138"/>
                  </a:cubicBezTo>
                  <a:cubicBezTo>
                    <a:pt x="39" y="137"/>
                    <a:pt x="39" y="137"/>
                    <a:pt x="39" y="137"/>
                  </a:cubicBezTo>
                  <a:cubicBezTo>
                    <a:pt x="39" y="133"/>
                    <a:pt x="39" y="133"/>
                    <a:pt x="39" y="133"/>
                  </a:cubicBezTo>
                  <a:cubicBezTo>
                    <a:pt x="38" y="131"/>
                    <a:pt x="38" y="131"/>
                    <a:pt x="38" y="131"/>
                  </a:cubicBezTo>
                  <a:cubicBezTo>
                    <a:pt x="38" y="130"/>
                    <a:pt x="38" y="130"/>
                    <a:pt x="38" y="130"/>
                  </a:cubicBezTo>
                  <a:cubicBezTo>
                    <a:pt x="39" y="129"/>
                    <a:pt x="39" y="129"/>
                    <a:pt x="39" y="129"/>
                  </a:cubicBezTo>
                  <a:cubicBezTo>
                    <a:pt x="39" y="128"/>
                    <a:pt x="39" y="128"/>
                    <a:pt x="39" y="128"/>
                  </a:cubicBezTo>
                  <a:cubicBezTo>
                    <a:pt x="39" y="127"/>
                    <a:pt x="39" y="127"/>
                    <a:pt x="39" y="127"/>
                  </a:cubicBezTo>
                  <a:cubicBezTo>
                    <a:pt x="41" y="127"/>
                    <a:pt x="41" y="127"/>
                    <a:pt x="41" y="127"/>
                  </a:cubicBezTo>
                  <a:cubicBezTo>
                    <a:pt x="41" y="126"/>
                    <a:pt x="41" y="126"/>
                    <a:pt x="41" y="126"/>
                  </a:cubicBezTo>
                  <a:cubicBezTo>
                    <a:pt x="41" y="125"/>
                    <a:pt x="41" y="125"/>
                    <a:pt x="41" y="125"/>
                  </a:cubicBezTo>
                  <a:cubicBezTo>
                    <a:pt x="42" y="123"/>
                    <a:pt x="42" y="123"/>
                    <a:pt x="42" y="123"/>
                  </a:cubicBezTo>
                  <a:cubicBezTo>
                    <a:pt x="41" y="122"/>
                    <a:pt x="41" y="122"/>
                    <a:pt x="41" y="122"/>
                  </a:cubicBezTo>
                  <a:cubicBezTo>
                    <a:pt x="41" y="119"/>
                    <a:pt x="41" y="119"/>
                    <a:pt x="41" y="119"/>
                  </a:cubicBezTo>
                  <a:cubicBezTo>
                    <a:pt x="40" y="117"/>
                    <a:pt x="40" y="117"/>
                    <a:pt x="40" y="117"/>
                  </a:cubicBezTo>
                  <a:cubicBezTo>
                    <a:pt x="40" y="116"/>
                    <a:pt x="40" y="116"/>
                    <a:pt x="40" y="116"/>
                  </a:cubicBezTo>
                  <a:cubicBezTo>
                    <a:pt x="43" y="115"/>
                    <a:pt x="43" y="115"/>
                    <a:pt x="43" y="115"/>
                  </a:cubicBezTo>
                  <a:cubicBezTo>
                    <a:pt x="43" y="113"/>
                    <a:pt x="43" y="113"/>
                    <a:pt x="43" y="113"/>
                  </a:cubicBezTo>
                  <a:cubicBezTo>
                    <a:pt x="43" y="111"/>
                    <a:pt x="43" y="111"/>
                    <a:pt x="43" y="111"/>
                  </a:cubicBezTo>
                  <a:cubicBezTo>
                    <a:pt x="41" y="109"/>
                    <a:pt x="41" y="109"/>
                    <a:pt x="41" y="109"/>
                  </a:cubicBezTo>
                  <a:cubicBezTo>
                    <a:pt x="39" y="108"/>
                    <a:pt x="39" y="108"/>
                    <a:pt x="39" y="108"/>
                  </a:cubicBezTo>
                  <a:cubicBezTo>
                    <a:pt x="39" y="106"/>
                    <a:pt x="39" y="106"/>
                    <a:pt x="39" y="106"/>
                  </a:cubicBezTo>
                  <a:cubicBezTo>
                    <a:pt x="40" y="103"/>
                    <a:pt x="40" y="103"/>
                    <a:pt x="40" y="103"/>
                  </a:cubicBezTo>
                  <a:cubicBezTo>
                    <a:pt x="39" y="101"/>
                    <a:pt x="39" y="101"/>
                    <a:pt x="39" y="101"/>
                  </a:cubicBezTo>
                  <a:cubicBezTo>
                    <a:pt x="39" y="99"/>
                    <a:pt x="39" y="99"/>
                    <a:pt x="39" y="99"/>
                  </a:cubicBezTo>
                  <a:cubicBezTo>
                    <a:pt x="39" y="97"/>
                    <a:pt x="39" y="97"/>
                    <a:pt x="39" y="97"/>
                  </a:cubicBezTo>
                  <a:cubicBezTo>
                    <a:pt x="39" y="94"/>
                    <a:pt x="39" y="94"/>
                    <a:pt x="39" y="94"/>
                  </a:cubicBezTo>
                  <a:cubicBezTo>
                    <a:pt x="38" y="91"/>
                    <a:pt x="38" y="91"/>
                    <a:pt x="38" y="91"/>
                  </a:cubicBezTo>
                  <a:cubicBezTo>
                    <a:pt x="39" y="88"/>
                    <a:pt x="39" y="88"/>
                    <a:pt x="39" y="88"/>
                  </a:cubicBezTo>
                  <a:cubicBezTo>
                    <a:pt x="40" y="85"/>
                    <a:pt x="40" y="85"/>
                    <a:pt x="40" y="85"/>
                  </a:cubicBezTo>
                  <a:cubicBezTo>
                    <a:pt x="41" y="84"/>
                    <a:pt x="41" y="84"/>
                    <a:pt x="41" y="84"/>
                  </a:cubicBezTo>
                  <a:cubicBezTo>
                    <a:pt x="43" y="85"/>
                    <a:pt x="43" y="85"/>
                    <a:pt x="43" y="85"/>
                  </a:cubicBezTo>
                  <a:cubicBezTo>
                    <a:pt x="45" y="85"/>
                    <a:pt x="45" y="85"/>
                    <a:pt x="45" y="85"/>
                  </a:cubicBezTo>
                  <a:cubicBezTo>
                    <a:pt x="46" y="83"/>
                    <a:pt x="46" y="83"/>
                    <a:pt x="46" y="83"/>
                  </a:cubicBezTo>
                  <a:cubicBezTo>
                    <a:pt x="46" y="81"/>
                    <a:pt x="46" y="81"/>
                    <a:pt x="46" y="81"/>
                  </a:cubicBezTo>
                  <a:cubicBezTo>
                    <a:pt x="46" y="80"/>
                    <a:pt x="46" y="80"/>
                    <a:pt x="46" y="80"/>
                  </a:cubicBezTo>
                  <a:cubicBezTo>
                    <a:pt x="46" y="79"/>
                    <a:pt x="46" y="79"/>
                    <a:pt x="46" y="79"/>
                  </a:cubicBezTo>
                  <a:cubicBezTo>
                    <a:pt x="48" y="73"/>
                    <a:pt x="48" y="73"/>
                    <a:pt x="48" y="73"/>
                  </a:cubicBezTo>
                  <a:cubicBezTo>
                    <a:pt x="48" y="70"/>
                    <a:pt x="48" y="70"/>
                    <a:pt x="48" y="70"/>
                  </a:cubicBezTo>
                  <a:cubicBezTo>
                    <a:pt x="48" y="68"/>
                    <a:pt x="48" y="68"/>
                    <a:pt x="48" y="68"/>
                  </a:cubicBezTo>
                  <a:cubicBezTo>
                    <a:pt x="49" y="66"/>
                    <a:pt x="49" y="66"/>
                    <a:pt x="49" y="66"/>
                  </a:cubicBezTo>
                  <a:cubicBezTo>
                    <a:pt x="49" y="64"/>
                    <a:pt x="49" y="64"/>
                    <a:pt x="49" y="64"/>
                  </a:cubicBezTo>
                  <a:cubicBezTo>
                    <a:pt x="48" y="63"/>
                    <a:pt x="48" y="63"/>
                    <a:pt x="48" y="63"/>
                  </a:cubicBezTo>
                  <a:cubicBezTo>
                    <a:pt x="48" y="62"/>
                    <a:pt x="48" y="62"/>
                    <a:pt x="48" y="62"/>
                  </a:cubicBezTo>
                  <a:cubicBezTo>
                    <a:pt x="50" y="61"/>
                    <a:pt x="50" y="61"/>
                    <a:pt x="50" y="61"/>
                  </a:cubicBezTo>
                  <a:cubicBezTo>
                    <a:pt x="52" y="60"/>
                    <a:pt x="52" y="60"/>
                    <a:pt x="52" y="60"/>
                  </a:cubicBezTo>
                  <a:cubicBezTo>
                    <a:pt x="53" y="59"/>
                    <a:pt x="53" y="59"/>
                    <a:pt x="53" y="59"/>
                  </a:cubicBezTo>
                  <a:cubicBezTo>
                    <a:pt x="53" y="58"/>
                    <a:pt x="53" y="58"/>
                    <a:pt x="53" y="58"/>
                  </a:cubicBezTo>
                  <a:cubicBezTo>
                    <a:pt x="55" y="55"/>
                    <a:pt x="55" y="55"/>
                    <a:pt x="55" y="55"/>
                  </a:cubicBezTo>
                  <a:cubicBezTo>
                    <a:pt x="57" y="53"/>
                    <a:pt x="57" y="53"/>
                    <a:pt x="57" y="53"/>
                  </a:cubicBezTo>
                  <a:cubicBezTo>
                    <a:pt x="57" y="51"/>
                    <a:pt x="57" y="51"/>
                    <a:pt x="57" y="51"/>
                  </a:cubicBezTo>
                  <a:cubicBezTo>
                    <a:pt x="57" y="49"/>
                    <a:pt x="57" y="49"/>
                    <a:pt x="57" y="49"/>
                  </a:cubicBezTo>
                  <a:cubicBezTo>
                    <a:pt x="56" y="49"/>
                    <a:pt x="56" y="49"/>
                    <a:pt x="56" y="49"/>
                  </a:cubicBezTo>
                  <a:cubicBezTo>
                    <a:pt x="56" y="46"/>
                    <a:pt x="56" y="46"/>
                    <a:pt x="56" y="46"/>
                  </a:cubicBezTo>
                  <a:cubicBezTo>
                    <a:pt x="57" y="45"/>
                    <a:pt x="57" y="45"/>
                    <a:pt x="57" y="45"/>
                  </a:cubicBezTo>
                  <a:cubicBezTo>
                    <a:pt x="58" y="44"/>
                    <a:pt x="58" y="44"/>
                    <a:pt x="58" y="44"/>
                  </a:cubicBezTo>
                  <a:cubicBezTo>
                    <a:pt x="58" y="43"/>
                    <a:pt x="58" y="43"/>
                    <a:pt x="58" y="43"/>
                  </a:cubicBezTo>
                  <a:cubicBezTo>
                    <a:pt x="59" y="42"/>
                    <a:pt x="59" y="42"/>
                    <a:pt x="59" y="42"/>
                  </a:cubicBezTo>
                  <a:cubicBezTo>
                    <a:pt x="60" y="40"/>
                    <a:pt x="60" y="40"/>
                    <a:pt x="60" y="40"/>
                  </a:cubicBezTo>
                  <a:cubicBezTo>
                    <a:pt x="61" y="39"/>
                    <a:pt x="61" y="39"/>
                    <a:pt x="61" y="39"/>
                  </a:cubicBezTo>
                  <a:cubicBezTo>
                    <a:pt x="63" y="40"/>
                    <a:pt x="63" y="40"/>
                    <a:pt x="63" y="40"/>
                  </a:cubicBezTo>
                  <a:cubicBezTo>
                    <a:pt x="63" y="41"/>
                    <a:pt x="63" y="41"/>
                    <a:pt x="63" y="41"/>
                  </a:cubicBezTo>
                  <a:cubicBezTo>
                    <a:pt x="64" y="40"/>
                    <a:pt x="64" y="40"/>
                    <a:pt x="64" y="40"/>
                  </a:cubicBezTo>
                  <a:cubicBezTo>
                    <a:pt x="65" y="40"/>
                    <a:pt x="65" y="40"/>
                    <a:pt x="65" y="40"/>
                  </a:cubicBezTo>
                  <a:cubicBezTo>
                    <a:pt x="64" y="38"/>
                    <a:pt x="64" y="38"/>
                    <a:pt x="64" y="38"/>
                  </a:cubicBezTo>
                  <a:cubicBezTo>
                    <a:pt x="65" y="38"/>
                    <a:pt x="65" y="38"/>
                    <a:pt x="65" y="38"/>
                  </a:cubicBezTo>
                  <a:cubicBezTo>
                    <a:pt x="65" y="37"/>
                    <a:pt x="65" y="37"/>
                    <a:pt x="65" y="37"/>
                  </a:cubicBezTo>
                  <a:cubicBezTo>
                    <a:pt x="65" y="36"/>
                    <a:pt x="65" y="36"/>
                    <a:pt x="65" y="36"/>
                  </a:cubicBezTo>
                  <a:cubicBezTo>
                    <a:pt x="64" y="35"/>
                    <a:pt x="64" y="35"/>
                    <a:pt x="64" y="35"/>
                  </a:cubicBezTo>
                  <a:cubicBezTo>
                    <a:pt x="65" y="34"/>
                    <a:pt x="65" y="34"/>
                    <a:pt x="65" y="34"/>
                  </a:cubicBezTo>
                  <a:cubicBezTo>
                    <a:pt x="67" y="34"/>
                    <a:pt x="67" y="34"/>
                    <a:pt x="67" y="34"/>
                  </a:cubicBezTo>
                  <a:cubicBezTo>
                    <a:pt x="68" y="33"/>
                    <a:pt x="68" y="33"/>
                    <a:pt x="68" y="33"/>
                  </a:cubicBezTo>
                  <a:cubicBezTo>
                    <a:pt x="70" y="34"/>
                    <a:pt x="70" y="34"/>
                    <a:pt x="70" y="34"/>
                  </a:cubicBezTo>
                  <a:cubicBezTo>
                    <a:pt x="71" y="35"/>
                    <a:pt x="71" y="35"/>
                    <a:pt x="71" y="35"/>
                  </a:cubicBezTo>
                  <a:cubicBezTo>
                    <a:pt x="73" y="35"/>
                    <a:pt x="73" y="35"/>
                    <a:pt x="73" y="35"/>
                  </a:cubicBezTo>
                  <a:cubicBezTo>
                    <a:pt x="74" y="36"/>
                    <a:pt x="74" y="36"/>
                    <a:pt x="74" y="36"/>
                  </a:cubicBezTo>
                  <a:cubicBezTo>
                    <a:pt x="74" y="35"/>
                    <a:pt x="74" y="35"/>
                    <a:pt x="74" y="35"/>
                  </a:cubicBezTo>
                  <a:cubicBezTo>
                    <a:pt x="75" y="36"/>
                    <a:pt x="75" y="36"/>
                    <a:pt x="75" y="36"/>
                  </a:cubicBezTo>
                  <a:cubicBezTo>
                    <a:pt x="75" y="34"/>
                    <a:pt x="75" y="34"/>
                    <a:pt x="75" y="34"/>
                  </a:cubicBezTo>
                  <a:cubicBezTo>
                    <a:pt x="74" y="33"/>
                    <a:pt x="74" y="33"/>
                    <a:pt x="74" y="33"/>
                  </a:cubicBezTo>
                  <a:cubicBezTo>
                    <a:pt x="74" y="31"/>
                    <a:pt x="74" y="31"/>
                    <a:pt x="74" y="31"/>
                  </a:cubicBezTo>
                  <a:cubicBezTo>
                    <a:pt x="75" y="31"/>
                    <a:pt x="75" y="31"/>
                    <a:pt x="75" y="31"/>
                  </a:cubicBezTo>
                  <a:cubicBezTo>
                    <a:pt x="75" y="30"/>
                    <a:pt x="75" y="30"/>
                    <a:pt x="75" y="30"/>
                  </a:cubicBezTo>
                  <a:cubicBezTo>
                    <a:pt x="74" y="29"/>
                    <a:pt x="74" y="29"/>
                    <a:pt x="74" y="29"/>
                  </a:cubicBezTo>
                  <a:cubicBezTo>
                    <a:pt x="74" y="28"/>
                    <a:pt x="74" y="28"/>
                    <a:pt x="74" y="28"/>
                  </a:cubicBezTo>
                  <a:cubicBezTo>
                    <a:pt x="75" y="28"/>
                    <a:pt x="75" y="28"/>
                    <a:pt x="75" y="28"/>
                  </a:cubicBezTo>
                  <a:cubicBezTo>
                    <a:pt x="77" y="28"/>
                    <a:pt x="77" y="28"/>
                    <a:pt x="77" y="28"/>
                  </a:cubicBezTo>
                  <a:cubicBezTo>
                    <a:pt x="77" y="28"/>
                    <a:pt x="77" y="28"/>
                    <a:pt x="77" y="28"/>
                  </a:cubicBezTo>
                  <a:cubicBezTo>
                    <a:pt x="77" y="28"/>
                    <a:pt x="77" y="28"/>
                    <a:pt x="77" y="28"/>
                  </a:cubicBezTo>
                  <a:cubicBezTo>
                    <a:pt x="77" y="27"/>
                    <a:pt x="77" y="27"/>
                    <a:pt x="77" y="27"/>
                  </a:cubicBezTo>
                  <a:cubicBezTo>
                    <a:pt x="78" y="28"/>
                    <a:pt x="78" y="28"/>
                    <a:pt x="78" y="28"/>
                  </a:cubicBezTo>
                  <a:cubicBezTo>
                    <a:pt x="78" y="27"/>
                    <a:pt x="78" y="27"/>
                    <a:pt x="78" y="27"/>
                  </a:cubicBezTo>
                  <a:cubicBezTo>
                    <a:pt x="78" y="26"/>
                    <a:pt x="78" y="26"/>
                    <a:pt x="78" y="26"/>
                  </a:cubicBezTo>
                  <a:cubicBezTo>
                    <a:pt x="78" y="25"/>
                    <a:pt x="78" y="25"/>
                    <a:pt x="78" y="25"/>
                  </a:cubicBezTo>
                  <a:cubicBezTo>
                    <a:pt x="79" y="24"/>
                    <a:pt x="79" y="24"/>
                    <a:pt x="79" y="24"/>
                  </a:cubicBezTo>
                  <a:cubicBezTo>
                    <a:pt x="80" y="25"/>
                    <a:pt x="80" y="25"/>
                    <a:pt x="80" y="25"/>
                  </a:cubicBezTo>
                  <a:cubicBezTo>
                    <a:pt x="81" y="26"/>
                    <a:pt x="81" y="26"/>
                    <a:pt x="81" y="26"/>
                  </a:cubicBezTo>
                  <a:cubicBezTo>
                    <a:pt x="84" y="28"/>
                    <a:pt x="84" y="28"/>
                    <a:pt x="84" y="28"/>
                  </a:cubicBezTo>
                  <a:cubicBezTo>
                    <a:pt x="84" y="30"/>
                    <a:pt x="84" y="30"/>
                    <a:pt x="84" y="30"/>
                  </a:cubicBezTo>
                  <a:cubicBezTo>
                    <a:pt x="85" y="31"/>
                    <a:pt x="85" y="31"/>
                    <a:pt x="85" y="31"/>
                  </a:cubicBezTo>
                  <a:cubicBezTo>
                    <a:pt x="87" y="32"/>
                    <a:pt x="87" y="32"/>
                    <a:pt x="87" y="32"/>
                  </a:cubicBezTo>
                  <a:cubicBezTo>
                    <a:pt x="90" y="32"/>
                    <a:pt x="90" y="32"/>
                    <a:pt x="90" y="32"/>
                  </a:cubicBezTo>
                  <a:cubicBezTo>
                    <a:pt x="92" y="30"/>
                    <a:pt x="92" y="30"/>
                    <a:pt x="92" y="30"/>
                  </a:cubicBezTo>
                  <a:cubicBezTo>
                    <a:pt x="93" y="29"/>
                    <a:pt x="93" y="29"/>
                    <a:pt x="93" y="29"/>
                  </a:cubicBezTo>
                  <a:cubicBezTo>
                    <a:pt x="94" y="29"/>
                    <a:pt x="94" y="29"/>
                    <a:pt x="94" y="29"/>
                  </a:cubicBezTo>
                  <a:cubicBezTo>
                    <a:pt x="96" y="31"/>
                    <a:pt x="96" y="31"/>
                    <a:pt x="96" y="31"/>
                  </a:cubicBezTo>
                  <a:cubicBezTo>
                    <a:pt x="97" y="31"/>
                    <a:pt x="97" y="31"/>
                    <a:pt x="97" y="31"/>
                  </a:cubicBezTo>
                  <a:cubicBezTo>
                    <a:pt x="98" y="30"/>
                    <a:pt x="98" y="30"/>
                    <a:pt x="98" y="30"/>
                  </a:cubicBezTo>
                  <a:cubicBezTo>
                    <a:pt x="99" y="29"/>
                    <a:pt x="99" y="29"/>
                    <a:pt x="99" y="29"/>
                  </a:cubicBezTo>
                  <a:cubicBezTo>
                    <a:pt x="100" y="28"/>
                    <a:pt x="100" y="28"/>
                    <a:pt x="100" y="28"/>
                  </a:cubicBezTo>
                  <a:cubicBezTo>
                    <a:pt x="101" y="28"/>
                    <a:pt x="101" y="28"/>
                    <a:pt x="101" y="28"/>
                  </a:cubicBezTo>
                  <a:cubicBezTo>
                    <a:pt x="102" y="28"/>
                    <a:pt x="102" y="28"/>
                    <a:pt x="102" y="28"/>
                  </a:cubicBezTo>
                  <a:cubicBezTo>
                    <a:pt x="102" y="27"/>
                    <a:pt x="102" y="27"/>
                    <a:pt x="102" y="27"/>
                  </a:cubicBezTo>
                  <a:cubicBezTo>
                    <a:pt x="102" y="26"/>
                    <a:pt x="102" y="26"/>
                    <a:pt x="102" y="26"/>
                  </a:cubicBezTo>
                  <a:cubicBezTo>
                    <a:pt x="101" y="24"/>
                    <a:pt x="101" y="24"/>
                    <a:pt x="101" y="24"/>
                  </a:cubicBezTo>
                  <a:cubicBezTo>
                    <a:pt x="102" y="21"/>
                    <a:pt x="102" y="21"/>
                    <a:pt x="102" y="21"/>
                  </a:cubicBezTo>
                  <a:cubicBezTo>
                    <a:pt x="102" y="20"/>
                    <a:pt x="102" y="20"/>
                    <a:pt x="102" y="20"/>
                  </a:cubicBezTo>
                  <a:cubicBezTo>
                    <a:pt x="102" y="19"/>
                    <a:pt x="102" y="19"/>
                    <a:pt x="102" y="19"/>
                  </a:cubicBezTo>
                  <a:cubicBezTo>
                    <a:pt x="102" y="18"/>
                    <a:pt x="102" y="18"/>
                    <a:pt x="102" y="18"/>
                  </a:cubicBezTo>
                  <a:cubicBezTo>
                    <a:pt x="103" y="17"/>
                    <a:pt x="103" y="17"/>
                    <a:pt x="103" y="17"/>
                  </a:cubicBezTo>
                  <a:cubicBezTo>
                    <a:pt x="103" y="16"/>
                    <a:pt x="103" y="16"/>
                    <a:pt x="103" y="16"/>
                  </a:cubicBezTo>
                  <a:cubicBezTo>
                    <a:pt x="104" y="16"/>
                    <a:pt x="104" y="16"/>
                    <a:pt x="104" y="16"/>
                  </a:cubicBezTo>
                  <a:cubicBezTo>
                    <a:pt x="106" y="16"/>
                    <a:pt x="106" y="16"/>
                    <a:pt x="106" y="16"/>
                  </a:cubicBezTo>
                  <a:cubicBezTo>
                    <a:pt x="107" y="16"/>
                    <a:pt x="107" y="16"/>
                    <a:pt x="107" y="16"/>
                  </a:cubicBezTo>
                  <a:cubicBezTo>
                    <a:pt x="107" y="15"/>
                    <a:pt x="107" y="15"/>
                    <a:pt x="107" y="15"/>
                  </a:cubicBezTo>
                  <a:cubicBezTo>
                    <a:pt x="108" y="14"/>
                    <a:pt x="108" y="14"/>
                    <a:pt x="108" y="14"/>
                  </a:cubicBezTo>
                  <a:cubicBezTo>
                    <a:pt x="111" y="14"/>
                    <a:pt x="111" y="14"/>
                    <a:pt x="111" y="14"/>
                  </a:cubicBezTo>
                  <a:cubicBezTo>
                    <a:pt x="112" y="15"/>
                    <a:pt x="112" y="15"/>
                    <a:pt x="112" y="15"/>
                  </a:cubicBezTo>
                  <a:cubicBezTo>
                    <a:pt x="113" y="17"/>
                    <a:pt x="113" y="17"/>
                    <a:pt x="113" y="17"/>
                  </a:cubicBezTo>
                  <a:cubicBezTo>
                    <a:pt x="114" y="18"/>
                    <a:pt x="114" y="18"/>
                    <a:pt x="114" y="18"/>
                  </a:cubicBezTo>
                  <a:cubicBezTo>
                    <a:pt x="116" y="18"/>
                    <a:pt x="116" y="18"/>
                    <a:pt x="116" y="18"/>
                  </a:cubicBezTo>
                  <a:cubicBezTo>
                    <a:pt x="118" y="18"/>
                    <a:pt x="118" y="18"/>
                    <a:pt x="118" y="18"/>
                  </a:cubicBezTo>
                  <a:cubicBezTo>
                    <a:pt x="118" y="19"/>
                    <a:pt x="118" y="19"/>
                    <a:pt x="118" y="19"/>
                  </a:cubicBezTo>
                  <a:cubicBezTo>
                    <a:pt x="119" y="21"/>
                    <a:pt x="119" y="21"/>
                    <a:pt x="119" y="21"/>
                  </a:cubicBezTo>
                  <a:cubicBezTo>
                    <a:pt x="119" y="22"/>
                    <a:pt x="119" y="22"/>
                    <a:pt x="119" y="22"/>
                  </a:cubicBezTo>
                  <a:cubicBezTo>
                    <a:pt x="118" y="24"/>
                    <a:pt x="118" y="24"/>
                    <a:pt x="118" y="24"/>
                  </a:cubicBezTo>
                  <a:cubicBezTo>
                    <a:pt x="118" y="26"/>
                    <a:pt x="118" y="26"/>
                    <a:pt x="118" y="26"/>
                  </a:cubicBezTo>
                  <a:close/>
                  <a:moveTo>
                    <a:pt x="5" y="135"/>
                  </a:moveTo>
                  <a:cubicBezTo>
                    <a:pt x="6" y="136"/>
                    <a:pt x="6" y="136"/>
                    <a:pt x="6" y="136"/>
                  </a:cubicBezTo>
                  <a:cubicBezTo>
                    <a:pt x="5" y="136"/>
                    <a:pt x="5" y="136"/>
                    <a:pt x="5" y="136"/>
                  </a:cubicBezTo>
                  <a:cubicBezTo>
                    <a:pt x="5" y="135"/>
                    <a:pt x="5" y="135"/>
                    <a:pt x="5" y="135"/>
                  </a:cubicBezTo>
                  <a:close/>
                  <a:moveTo>
                    <a:pt x="2" y="128"/>
                  </a:moveTo>
                  <a:cubicBezTo>
                    <a:pt x="2" y="128"/>
                    <a:pt x="3" y="128"/>
                    <a:pt x="3" y="128"/>
                  </a:cubicBezTo>
                  <a:cubicBezTo>
                    <a:pt x="4" y="129"/>
                    <a:pt x="4" y="129"/>
                    <a:pt x="4" y="129"/>
                  </a:cubicBezTo>
                  <a:cubicBezTo>
                    <a:pt x="3" y="130"/>
                    <a:pt x="3" y="130"/>
                    <a:pt x="3" y="130"/>
                  </a:cubicBezTo>
                  <a:cubicBezTo>
                    <a:pt x="2" y="128"/>
                    <a:pt x="2" y="128"/>
                    <a:pt x="2" y="128"/>
                  </a:cubicBezTo>
                  <a:close/>
                  <a:moveTo>
                    <a:pt x="5" y="126"/>
                  </a:moveTo>
                  <a:cubicBezTo>
                    <a:pt x="5" y="127"/>
                    <a:pt x="5" y="127"/>
                    <a:pt x="5" y="127"/>
                  </a:cubicBezTo>
                  <a:cubicBezTo>
                    <a:pt x="4" y="127"/>
                    <a:pt x="4" y="127"/>
                    <a:pt x="4" y="127"/>
                  </a:cubicBezTo>
                  <a:cubicBezTo>
                    <a:pt x="5" y="126"/>
                    <a:pt x="5" y="126"/>
                    <a:pt x="5" y="126"/>
                  </a:cubicBezTo>
                  <a:close/>
                  <a:moveTo>
                    <a:pt x="4" y="125"/>
                  </a:moveTo>
                  <a:cubicBezTo>
                    <a:pt x="3" y="126"/>
                    <a:pt x="3" y="126"/>
                    <a:pt x="3" y="126"/>
                  </a:cubicBezTo>
                  <a:cubicBezTo>
                    <a:pt x="2" y="126"/>
                    <a:pt x="2" y="126"/>
                    <a:pt x="2" y="126"/>
                  </a:cubicBezTo>
                  <a:cubicBezTo>
                    <a:pt x="4" y="125"/>
                    <a:pt x="4" y="125"/>
                    <a:pt x="4" y="125"/>
                  </a:cubicBezTo>
                  <a:close/>
                  <a:moveTo>
                    <a:pt x="1" y="120"/>
                  </a:moveTo>
                  <a:cubicBezTo>
                    <a:pt x="0" y="120"/>
                    <a:pt x="0" y="120"/>
                    <a:pt x="0" y="120"/>
                  </a:cubicBezTo>
                  <a:cubicBezTo>
                    <a:pt x="1" y="119"/>
                    <a:pt x="1" y="119"/>
                    <a:pt x="1" y="119"/>
                  </a:cubicBezTo>
                  <a:cubicBezTo>
                    <a:pt x="1" y="119"/>
                    <a:pt x="1" y="120"/>
                    <a:pt x="1" y="120"/>
                  </a:cubicBezTo>
                  <a:close/>
                  <a:moveTo>
                    <a:pt x="1" y="121"/>
                  </a:moveTo>
                  <a:cubicBezTo>
                    <a:pt x="2" y="121"/>
                    <a:pt x="2" y="121"/>
                    <a:pt x="2" y="121"/>
                  </a:cubicBezTo>
                  <a:cubicBezTo>
                    <a:pt x="1" y="122"/>
                    <a:pt x="1" y="122"/>
                    <a:pt x="1" y="122"/>
                  </a:cubicBezTo>
                  <a:cubicBezTo>
                    <a:pt x="1" y="121"/>
                    <a:pt x="1" y="121"/>
                    <a:pt x="1" y="121"/>
                  </a:cubicBezTo>
                  <a:close/>
                  <a:moveTo>
                    <a:pt x="3" y="123"/>
                  </a:moveTo>
                  <a:cubicBezTo>
                    <a:pt x="3" y="123"/>
                    <a:pt x="4" y="124"/>
                    <a:pt x="4" y="124"/>
                  </a:cubicBezTo>
                  <a:cubicBezTo>
                    <a:pt x="4" y="125"/>
                    <a:pt x="4" y="125"/>
                    <a:pt x="4" y="125"/>
                  </a:cubicBezTo>
                  <a:cubicBezTo>
                    <a:pt x="3" y="123"/>
                    <a:pt x="3" y="123"/>
                    <a:pt x="3" y="123"/>
                  </a:cubicBezTo>
                  <a:close/>
                  <a:moveTo>
                    <a:pt x="2" y="124"/>
                  </a:moveTo>
                  <a:cubicBezTo>
                    <a:pt x="1" y="123"/>
                    <a:pt x="1" y="123"/>
                    <a:pt x="1" y="123"/>
                  </a:cubicBezTo>
                  <a:cubicBezTo>
                    <a:pt x="2" y="123"/>
                    <a:pt x="2" y="123"/>
                    <a:pt x="2" y="123"/>
                  </a:cubicBezTo>
                  <a:cubicBezTo>
                    <a:pt x="2" y="124"/>
                    <a:pt x="2" y="124"/>
                    <a:pt x="2" y="124"/>
                  </a:cubicBezTo>
                  <a:close/>
                  <a:moveTo>
                    <a:pt x="1" y="117"/>
                  </a:moveTo>
                  <a:cubicBezTo>
                    <a:pt x="0" y="118"/>
                    <a:pt x="0" y="118"/>
                    <a:pt x="0" y="118"/>
                  </a:cubicBezTo>
                  <a:cubicBezTo>
                    <a:pt x="0" y="118"/>
                    <a:pt x="0" y="118"/>
                    <a:pt x="0" y="118"/>
                  </a:cubicBezTo>
                  <a:cubicBezTo>
                    <a:pt x="1" y="117"/>
                    <a:pt x="1" y="117"/>
                    <a:pt x="1" y="117"/>
                  </a:cubicBezTo>
                  <a:cubicBezTo>
                    <a:pt x="1" y="117"/>
                    <a:pt x="1" y="117"/>
                    <a:pt x="1" y="117"/>
                  </a:cubicBezTo>
                  <a:close/>
                  <a:moveTo>
                    <a:pt x="0" y="108"/>
                  </a:moveTo>
                  <a:cubicBezTo>
                    <a:pt x="2" y="109"/>
                    <a:pt x="2" y="109"/>
                    <a:pt x="2" y="109"/>
                  </a:cubicBezTo>
                  <a:cubicBezTo>
                    <a:pt x="1" y="109"/>
                    <a:pt x="1" y="109"/>
                    <a:pt x="1" y="109"/>
                  </a:cubicBezTo>
                  <a:cubicBezTo>
                    <a:pt x="0" y="108"/>
                    <a:pt x="0" y="108"/>
                    <a:pt x="0" y="108"/>
                  </a:cubicBezTo>
                  <a:close/>
                  <a:moveTo>
                    <a:pt x="1" y="106"/>
                  </a:moveTo>
                  <a:cubicBezTo>
                    <a:pt x="2" y="107"/>
                    <a:pt x="2" y="107"/>
                    <a:pt x="2" y="107"/>
                  </a:cubicBezTo>
                  <a:cubicBezTo>
                    <a:pt x="1" y="107"/>
                    <a:pt x="1" y="107"/>
                    <a:pt x="1" y="107"/>
                  </a:cubicBezTo>
                  <a:cubicBezTo>
                    <a:pt x="1" y="106"/>
                    <a:pt x="1" y="106"/>
                    <a:pt x="1" y="106"/>
                  </a:cubicBezTo>
                  <a:close/>
                  <a:moveTo>
                    <a:pt x="4" y="103"/>
                  </a:moveTo>
                  <a:cubicBezTo>
                    <a:pt x="5" y="104"/>
                    <a:pt x="5" y="104"/>
                    <a:pt x="5" y="104"/>
                  </a:cubicBezTo>
                  <a:cubicBezTo>
                    <a:pt x="3" y="104"/>
                    <a:pt x="3" y="104"/>
                    <a:pt x="3" y="104"/>
                  </a:cubicBezTo>
                  <a:cubicBezTo>
                    <a:pt x="4" y="103"/>
                    <a:pt x="4" y="103"/>
                    <a:pt x="4" y="103"/>
                  </a:cubicBezTo>
                  <a:close/>
                  <a:moveTo>
                    <a:pt x="5" y="103"/>
                  </a:moveTo>
                  <a:cubicBezTo>
                    <a:pt x="6" y="103"/>
                    <a:pt x="6" y="103"/>
                    <a:pt x="6" y="103"/>
                  </a:cubicBezTo>
                  <a:cubicBezTo>
                    <a:pt x="7" y="104"/>
                    <a:pt x="7" y="104"/>
                    <a:pt x="7" y="104"/>
                  </a:cubicBezTo>
                  <a:cubicBezTo>
                    <a:pt x="5" y="104"/>
                    <a:pt x="5" y="104"/>
                    <a:pt x="5" y="104"/>
                  </a:cubicBezTo>
                  <a:cubicBezTo>
                    <a:pt x="5" y="103"/>
                    <a:pt x="5" y="103"/>
                    <a:pt x="5" y="103"/>
                  </a:cubicBezTo>
                  <a:close/>
                  <a:moveTo>
                    <a:pt x="16" y="95"/>
                  </a:moveTo>
                  <a:cubicBezTo>
                    <a:pt x="16" y="95"/>
                    <a:pt x="18" y="94"/>
                    <a:pt x="18" y="94"/>
                  </a:cubicBezTo>
                  <a:cubicBezTo>
                    <a:pt x="18" y="95"/>
                    <a:pt x="18" y="95"/>
                    <a:pt x="18" y="95"/>
                  </a:cubicBezTo>
                  <a:cubicBezTo>
                    <a:pt x="17" y="95"/>
                    <a:pt x="17" y="95"/>
                    <a:pt x="17" y="95"/>
                  </a:cubicBezTo>
                  <a:cubicBezTo>
                    <a:pt x="16" y="95"/>
                    <a:pt x="16" y="95"/>
                    <a:pt x="16" y="95"/>
                  </a:cubicBezTo>
                  <a:close/>
                  <a:moveTo>
                    <a:pt x="17" y="93"/>
                  </a:moveTo>
                  <a:cubicBezTo>
                    <a:pt x="17" y="93"/>
                    <a:pt x="16" y="93"/>
                    <a:pt x="16" y="93"/>
                  </a:cubicBezTo>
                  <a:cubicBezTo>
                    <a:pt x="15" y="92"/>
                    <a:pt x="15" y="92"/>
                    <a:pt x="15" y="92"/>
                  </a:cubicBezTo>
                  <a:cubicBezTo>
                    <a:pt x="16" y="92"/>
                    <a:pt x="16" y="92"/>
                    <a:pt x="16" y="92"/>
                  </a:cubicBezTo>
                  <a:cubicBezTo>
                    <a:pt x="17" y="93"/>
                    <a:pt x="17" y="93"/>
                    <a:pt x="17" y="93"/>
                  </a:cubicBezTo>
                  <a:close/>
                  <a:moveTo>
                    <a:pt x="18" y="90"/>
                  </a:moveTo>
                  <a:cubicBezTo>
                    <a:pt x="20" y="88"/>
                    <a:pt x="20" y="88"/>
                    <a:pt x="20" y="88"/>
                  </a:cubicBezTo>
                  <a:cubicBezTo>
                    <a:pt x="21" y="89"/>
                    <a:pt x="21" y="89"/>
                    <a:pt x="21" y="89"/>
                  </a:cubicBezTo>
                  <a:cubicBezTo>
                    <a:pt x="20" y="90"/>
                    <a:pt x="20" y="90"/>
                    <a:pt x="20" y="90"/>
                  </a:cubicBezTo>
                  <a:cubicBezTo>
                    <a:pt x="18" y="90"/>
                    <a:pt x="18" y="90"/>
                    <a:pt x="18" y="90"/>
                  </a:cubicBezTo>
                  <a:close/>
                  <a:moveTo>
                    <a:pt x="18" y="92"/>
                  </a:moveTo>
                  <a:cubicBezTo>
                    <a:pt x="19" y="91"/>
                    <a:pt x="19" y="91"/>
                    <a:pt x="19" y="91"/>
                  </a:cubicBezTo>
                  <a:cubicBezTo>
                    <a:pt x="20" y="91"/>
                    <a:pt x="20" y="91"/>
                    <a:pt x="20" y="91"/>
                  </a:cubicBezTo>
                  <a:cubicBezTo>
                    <a:pt x="21" y="90"/>
                    <a:pt x="21" y="90"/>
                    <a:pt x="21" y="90"/>
                  </a:cubicBezTo>
                  <a:cubicBezTo>
                    <a:pt x="22" y="90"/>
                    <a:pt x="22" y="90"/>
                    <a:pt x="22" y="90"/>
                  </a:cubicBezTo>
                  <a:cubicBezTo>
                    <a:pt x="22" y="91"/>
                    <a:pt x="22" y="91"/>
                    <a:pt x="22" y="91"/>
                  </a:cubicBezTo>
                  <a:cubicBezTo>
                    <a:pt x="21" y="92"/>
                    <a:pt x="21" y="92"/>
                    <a:pt x="21" y="92"/>
                  </a:cubicBezTo>
                  <a:cubicBezTo>
                    <a:pt x="20" y="92"/>
                    <a:pt x="20" y="92"/>
                    <a:pt x="20" y="92"/>
                  </a:cubicBezTo>
                  <a:cubicBezTo>
                    <a:pt x="19" y="92"/>
                    <a:pt x="19" y="92"/>
                    <a:pt x="19" y="92"/>
                  </a:cubicBezTo>
                  <a:cubicBezTo>
                    <a:pt x="18" y="92"/>
                    <a:pt x="18" y="92"/>
                    <a:pt x="18" y="92"/>
                  </a:cubicBezTo>
                  <a:close/>
                  <a:moveTo>
                    <a:pt x="35" y="75"/>
                  </a:moveTo>
                  <a:cubicBezTo>
                    <a:pt x="35" y="74"/>
                    <a:pt x="35" y="74"/>
                    <a:pt x="35" y="74"/>
                  </a:cubicBezTo>
                  <a:cubicBezTo>
                    <a:pt x="37" y="73"/>
                    <a:pt x="37" y="73"/>
                    <a:pt x="37" y="73"/>
                  </a:cubicBezTo>
                  <a:cubicBezTo>
                    <a:pt x="35" y="75"/>
                    <a:pt x="35" y="75"/>
                    <a:pt x="35" y="75"/>
                  </a:cubicBezTo>
                  <a:cubicBezTo>
                    <a:pt x="35" y="75"/>
                    <a:pt x="35" y="75"/>
                    <a:pt x="35" y="75"/>
                  </a:cubicBezTo>
                  <a:close/>
                  <a:moveTo>
                    <a:pt x="33" y="78"/>
                  </a:moveTo>
                  <a:cubicBezTo>
                    <a:pt x="33" y="77"/>
                    <a:pt x="33" y="77"/>
                    <a:pt x="33" y="77"/>
                  </a:cubicBezTo>
                  <a:cubicBezTo>
                    <a:pt x="32" y="77"/>
                    <a:pt x="32" y="77"/>
                    <a:pt x="32" y="77"/>
                  </a:cubicBezTo>
                  <a:cubicBezTo>
                    <a:pt x="33" y="76"/>
                    <a:pt x="33" y="76"/>
                    <a:pt x="33" y="76"/>
                  </a:cubicBezTo>
                  <a:cubicBezTo>
                    <a:pt x="34" y="76"/>
                    <a:pt x="34" y="76"/>
                    <a:pt x="34" y="76"/>
                  </a:cubicBezTo>
                  <a:cubicBezTo>
                    <a:pt x="35" y="75"/>
                    <a:pt x="35" y="75"/>
                    <a:pt x="35" y="75"/>
                  </a:cubicBezTo>
                  <a:cubicBezTo>
                    <a:pt x="34" y="77"/>
                    <a:pt x="34" y="77"/>
                    <a:pt x="34" y="77"/>
                  </a:cubicBezTo>
                  <a:cubicBezTo>
                    <a:pt x="33" y="78"/>
                    <a:pt x="33" y="78"/>
                    <a:pt x="33" y="78"/>
                  </a:cubicBezTo>
                  <a:close/>
                  <a:moveTo>
                    <a:pt x="36" y="67"/>
                  </a:moveTo>
                  <a:cubicBezTo>
                    <a:pt x="37" y="67"/>
                    <a:pt x="37" y="67"/>
                    <a:pt x="37" y="67"/>
                  </a:cubicBezTo>
                  <a:cubicBezTo>
                    <a:pt x="37" y="68"/>
                    <a:pt x="37" y="68"/>
                    <a:pt x="37" y="68"/>
                  </a:cubicBezTo>
                  <a:cubicBezTo>
                    <a:pt x="36" y="69"/>
                    <a:pt x="36" y="69"/>
                    <a:pt x="36" y="69"/>
                  </a:cubicBezTo>
                  <a:cubicBezTo>
                    <a:pt x="36" y="68"/>
                    <a:pt x="36" y="68"/>
                    <a:pt x="36" y="68"/>
                  </a:cubicBezTo>
                  <a:cubicBezTo>
                    <a:pt x="36" y="67"/>
                    <a:pt x="36" y="67"/>
                    <a:pt x="36" y="67"/>
                  </a:cubicBezTo>
                  <a:close/>
                  <a:moveTo>
                    <a:pt x="39" y="65"/>
                  </a:moveTo>
                  <a:cubicBezTo>
                    <a:pt x="39" y="64"/>
                    <a:pt x="39" y="64"/>
                    <a:pt x="39" y="64"/>
                  </a:cubicBezTo>
                  <a:cubicBezTo>
                    <a:pt x="40" y="64"/>
                    <a:pt x="40" y="64"/>
                    <a:pt x="40" y="64"/>
                  </a:cubicBezTo>
                  <a:cubicBezTo>
                    <a:pt x="39" y="65"/>
                    <a:pt x="39" y="65"/>
                    <a:pt x="39" y="65"/>
                  </a:cubicBezTo>
                  <a:cubicBezTo>
                    <a:pt x="39" y="65"/>
                    <a:pt x="39" y="65"/>
                    <a:pt x="39" y="65"/>
                  </a:cubicBezTo>
                  <a:close/>
                  <a:moveTo>
                    <a:pt x="38" y="62"/>
                  </a:moveTo>
                  <a:cubicBezTo>
                    <a:pt x="39" y="61"/>
                    <a:pt x="39" y="61"/>
                    <a:pt x="39" y="61"/>
                  </a:cubicBezTo>
                  <a:cubicBezTo>
                    <a:pt x="39" y="62"/>
                    <a:pt x="39" y="62"/>
                    <a:pt x="39" y="62"/>
                  </a:cubicBezTo>
                  <a:cubicBezTo>
                    <a:pt x="38" y="64"/>
                    <a:pt x="38" y="64"/>
                    <a:pt x="38" y="64"/>
                  </a:cubicBezTo>
                  <a:cubicBezTo>
                    <a:pt x="38" y="62"/>
                    <a:pt x="38" y="62"/>
                    <a:pt x="38" y="62"/>
                  </a:cubicBezTo>
                  <a:close/>
                  <a:moveTo>
                    <a:pt x="46" y="51"/>
                  </a:moveTo>
                  <a:cubicBezTo>
                    <a:pt x="46" y="51"/>
                    <a:pt x="46" y="51"/>
                    <a:pt x="46" y="51"/>
                  </a:cubicBezTo>
                  <a:cubicBezTo>
                    <a:pt x="47" y="51"/>
                    <a:pt x="47" y="51"/>
                    <a:pt x="47" y="51"/>
                  </a:cubicBezTo>
                  <a:cubicBezTo>
                    <a:pt x="46" y="52"/>
                    <a:pt x="46" y="52"/>
                    <a:pt x="46" y="52"/>
                  </a:cubicBezTo>
                  <a:cubicBezTo>
                    <a:pt x="46" y="51"/>
                    <a:pt x="46" y="51"/>
                    <a:pt x="46" y="51"/>
                  </a:cubicBezTo>
                  <a:close/>
                  <a:moveTo>
                    <a:pt x="38" y="45"/>
                  </a:moveTo>
                  <a:cubicBezTo>
                    <a:pt x="39" y="45"/>
                    <a:pt x="39" y="45"/>
                    <a:pt x="39" y="45"/>
                  </a:cubicBezTo>
                  <a:cubicBezTo>
                    <a:pt x="38" y="46"/>
                    <a:pt x="38" y="46"/>
                    <a:pt x="38" y="46"/>
                  </a:cubicBezTo>
                  <a:cubicBezTo>
                    <a:pt x="38" y="46"/>
                    <a:pt x="38" y="46"/>
                    <a:pt x="38" y="46"/>
                  </a:cubicBezTo>
                  <a:cubicBezTo>
                    <a:pt x="38" y="45"/>
                    <a:pt x="38" y="45"/>
                    <a:pt x="38" y="45"/>
                  </a:cubicBezTo>
                  <a:close/>
                  <a:moveTo>
                    <a:pt x="40" y="42"/>
                  </a:moveTo>
                  <a:cubicBezTo>
                    <a:pt x="39" y="43"/>
                    <a:pt x="39" y="43"/>
                    <a:pt x="39" y="43"/>
                  </a:cubicBezTo>
                  <a:cubicBezTo>
                    <a:pt x="39" y="42"/>
                    <a:pt x="39" y="42"/>
                    <a:pt x="39" y="42"/>
                  </a:cubicBezTo>
                  <a:cubicBezTo>
                    <a:pt x="40" y="40"/>
                    <a:pt x="40" y="40"/>
                    <a:pt x="40" y="40"/>
                  </a:cubicBezTo>
                  <a:cubicBezTo>
                    <a:pt x="40" y="42"/>
                    <a:pt x="40" y="42"/>
                    <a:pt x="40" y="42"/>
                  </a:cubicBezTo>
                  <a:close/>
                  <a:moveTo>
                    <a:pt x="41" y="41"/>
                  </a:moveTo>
                  <a:cubicBezTo>
                    <a:pt x="41" y="40"/>
                    <a:pt x="41" y="40"/>
                    <a:pt x="41" y="40"/>
                  </a:cubicBezTo>
                  <a:cubicBezTo>
                    <a:pt x="41" y="39"/>
                    <a:pt x="41" y="39"/>
                    <a:pt x="41" y="39"/>
                  </a:cubicBezTo>
                  <a:cubicBezTo>
                    <a:pt x="42" y="40"/>
                    <a:pt x="42" y="40"/>
                    <a:pt x="42" y="40"/>
                  </a:cubicBezTo>
                  <a:cubicBezTo>
                    <a:pt x="41" y="41"/>
                    <a:pt x="41" y="41"/>
                    <a:pt x="41" y="41"/>
                  </a:cubicBezTo>
                  <a:close/>
                  <a:moveTo>
                    <a:pt x="45" y="38"/>
                  </a:moveTo>
                  <a:cubicBezTo>
                    <a:pt x="45" y="39"/>
                    <a:pt x="45" y="39"/>
                    <a:pt x="45" y="39"/>
                  </a:cubicBezTo>
                  <a:cubicBezTo>
                    <a:pt x="42" y="41"/>
                    <a:pt x="42" y="41"/>
                    <a:pt x="42" y="41"/>
                  </a:cubicBezTo>
                  <a:cubicBezTo>
                    <a:pt x="43" y="38"/>
                    <a:pt x="43" y="38"/>
                    <a:pt x="43" y="38"/>
                  </a:cubicBezTo>
                  <a:cubicBezTo>
                    <a:pt x="45" y="38"/>
                    <a:pt x="45" y="38"/>
                    <a:pt x="45" y="38"/>
                  </a:cubicBezTo>
                  <a:close/>
                  <a:moveTo>
                    <a:pt x="47" y="35"/>
                  </a:moveTo>
                  <a:cubicBezTo>
                    <a:pt x="48" y="34"/>
                    <a:pt x="48" y="34"/>
                    <a:pt x="48" y="34"/>
                  </a:cubicBezTo>
                  <a:cubicBezTo>
                    <a:pt x="49" y="35"/>
                    <a:pt x="49" y="35"/>
                    <a:pt x="49" y="35"/>
                  </a:cubicBezTo>
                  <a:cubicBezTo>
                    <a:pt x="47" y="35"/>
                    <a:pt x="47" y="35"/>
                    <a:pt x="47" y="35"/>
                  </a:cubicBezTo>
                  <a:close/>
                  <a:moveTo>
                    <a:pt x="48" y="36"/>
                  </a:moveTo>
                  <a:cubicBezTo>
                    <a:pt x="48" y="38"/>
                    <a:pt x="48" y="38"/>
                    <a:pt x="48" y="38"/>
                  </a:cubicBezTo>
                  <a:cubicBezTo>
                    <a:pt x="47" y="37"/>
                    <a:pt x="47" y="37"/>
                    <a:pt x="47" y="37"/>
                  </a:cubicBezTo>
                  <a:cubicBezTo>
                    <a:pt x="45" y="38"/>
                    <a:pt x="45" y="38"/>
                    <a:pt x="45" y="38"/>
                  </a:cubicBezTo>
                  <a:cubicBezTo>
                    <a:pt x="46" y="37"/>
                    <a:pt x="46" y="37"/>
                    <a:pt x="46" y="37"/>
                  </a:cubicBezTo>
                  <a:cubicBezTo>
                    <a:pt x="48" y="36"/>
                    <a:pt x="48" y="36"/>
                    <a:pt x="48" y="36"/>
                  </a:cubicBezTo>
                  <a:close/>
                  <a:moveTo>
                    <a:pt x="49" y="29"/>
                  </a:moveTo>
                  <a:cubicBezTo>
                    <a:pt x="50" y="31"/>
                    <a:pt x="50" y="31"/>
                    <a:pt x="50" y="31"/>
                  </a:cubicBezTo>
                  <a:cubicBezTo>
                    <a:pt x="50" y="33"/>
                    <a:pt x="50" y="33"/>
                    <a:pt x="50" y="33"/>
                  </a:cubicBezTo>
                  <a:cubicBezTo>
                    <a:pt x="48" y="34"/>
                    <a:pt x="48" y="34"/>
                    <a:pt x="48" y="34"/>
                  </a:cubicBezTo>
                  <a:cubicBezTo>
                    <a:pt x="47" y="33"/>
                    <a:pt x="47" y="33"/>
                    <a:pt x="47" y="33"/>
                  </a:cubicBezTo>
                  <a:cubicBezTo>
                    <a:pt x="49" y="32"/>
                    <a:pt x="49" y="32"/>
                    <a:pt x="49" y="32"/>
                  </a:cubicBezTo>
                  <a:cubicBezTo>
                    <a:pt x="48" y="32"/>
                    <a:pt x="48" y="32"/>
                    <a:pt x="48" y="32"/>
                  </a:cubicBezTo>
                  <a:cubicBezTo>
                    <a:pt x="46" y="33"/>
                    <a:pt x="46" y="33"/>
                    <a:pt x="46" y="33"/>
                  </a:cubicBezTo>
                  <a:cubicBezTo>
                    <a:pt x="46" y="32"/>
                    <a:pt x="46" y="32"/>
                    <a:pt x="46" y="32"/>
                  </a:cubicBezTo>
                  <a:cubicBezTo>
                    <a:pt x="46" y="31"/>
                    <a:pt x="46" y="31"/>
                    <a:pt x="46" y="31"/>
                  </a:cubicBezTo>
                  <a:cubicBezTo>
                    <a:pt x="48" y="31"/>
                    <a:pt x="48" y="31"/>
                    <a:pt x="48" y="31"/>
                  </a:cubicBezTo>
                  <a:cubicBezTo>
                    <a:pt x="49" y="30"/>
                    <a:pt x="49" y="30"/>
                    <a:pt x="49" y="30"/>
                  </a:cubicBezTo>
                  <a:cubicBezTo>
                    <a:pt x="48" y="30"/>
                    <a:pt x="48" y="30"/>
                    <a:pt x="48" y="30"/>
                  </a:cubicBezTo>
                  <a:cubicBezTo>
                    <a:pt x="49" y="29"/>
                    <a:pt x="49" y="29"/>
                    <a:pt x="49" y="29"/>
                  </a:cubicBezTo>
                  <a:close/>
                  <a:moveTo>
                    <a:pt x="51" y="30"/>
                  </a:moveTo>
                  <a:cubicBezTo>
                    <a:pt x="50" y="30"/>
                    <a:pt x="50" y="30"/>
                    <a:pt x="50" y="30"/>
                  </a:cubicBezTo>
                  <a:cubicBezTo>
                    <a:pt x="50" y="28"/>
                    <a:pt x="50" y="28"/>
                    <a:pt x="50" y="28"/>
                  </a:cubicBezTo>
                  <a:cubicBezTo>
                    <a:pt x="52" y="27"/>
                    <a:pt x="52" y="27"/>
                    <a:pt x="52" y="27"/>
                  </a:cubicBezTo>
                  <a:cubicBezTo>
                    <a:pt x="52" y="25"/>
                    <a:pt x="52" y="25"/>
                    <a:pt x="52" y="25"/>
                  </a:cubicBezTo>
                  <a:cubicBezTo>
                    <a:pt x="53" y="25"/>
                    <a:pt x="53" y="25"/>
                    <a:pt x="53" y="25"/>
                  </a:cubicBezTo>
                  <a:cubicBezTo>
                    <a:pt x="54" y="26"/>
                    <a:pt x="54" y="26"/>
                    <a:pt x="54" y="26"/>
                  </a:cubicBezTo>
                  <a:cubicBezTo>
                    <a:pt x="52" y="27"/>
                    <a:pt x="52" y="27"/>
                    <a:pt x="52" y="27"/>
                  </a:cubicBezTo>
                  <a:cubicBezTo>
                    <a:pt x="52" y="28"/>
                    <a:pt x="52" y="28"/>
                    <a:pt x="52" y="28"/>
                  </a:cubicBezTo>
                  <a:cubicBezTo>
                    <a:pt x="51" y="30"/>
                    <a:pt x="51" y="30"/>
                    <a:pt x="51" y="30"/>
                  </a:cubicBezTo>
                  <a:close/>
                  <a:moveTo>
                    <a:pt x="55" y="31"/>
                  </a:moveTo>
                  <a:cubicBezTo>
                    <a:pt x="56" y="32"/>
                    <a:pt x="56" y="32"/>
                    <a:pt x="56" y="32"/>
                  </a:cubicBezTo>
                  <a:cubicBezTo>
                    <a:pt x="54" y="35"/>
                    <a:pt x="54" y="35"/>
                    <a:pt x="54" y="35"/>
                  </a:cubicBezTo>
                  <a:cubicBezTo>
                    <a:pt x="53" y="36"/>
                    <a:pt x="53" y="36"/>
                    <a:pt x="53" y="36"/>
                  </a:cubicBezTo>
                  <a:cubicBezTo>
                    <a:pt x="52" y="37"/>
                    <a:pt x="52" y="37"/>
                    <a:pt x="52" y="37"/>
                  </a:cubicBezTo>
                  <a:cubicBezTo>
                    <a:pt x="51" y="36"/>
                    <a:pt x="51" y="36"/>
                    <a:pt x="51" y="36"/>
                  </a:cubicBezTo>
                  <a:cubicBezTo>
                    <a:pt x="51" y="35"/>
                    <a:pt x="51" y="35"/>
                    <a:pt x="51" y="35"/>
                  </a:cubicBezTo>
                  <a:cubicBezTo>
                    <a:pt x="50" y="37"/>
                    <a:pt x="50" y="37"/>
                    <a:pt x="50" y="37"/>
                  </a:cubicBezTo>
                  <a:cubicBezTo>
                    <a:pt x="49" y="37"/>
                    <a:pt x="49" y="37"/>
                    <a:pt x="49" y="37"/>
                  </a:cubicBezTo>
                  <a:cubicBezTo>
                    <a:pt x="50" y="35"/>
                    <a:pt x="50" y="35"/>
                    <a:pt x="50" y="35"/>
                  </a:cubicBezTo>
                  <a:cubicBezTo>
                    <a:pt x="50" y="35"/>
                    <a:pt x="50" y="35"/>
                    <a:pt x="50" y="35"/>
                  </a:cubicBezTo>
                  <a:cubicBezTo>
                    <a:pt x="50" y="34"/>
                    <a:pt x="50" y="34"/>
                    <a:pt x="50" y="34"/>
                  </a:cubicBezTo>
                  <a:cubicBezTo>
                    <a:pt x="51" y="33"/>
                    <a:pt x="51" y="33"/>
                    <a:pt x="51" y="33"/>
                  </a:cubicBezTo>
                  <a:cubicBezTo>
                    <a:pt x="51" y="32"/>
                    <a:pt x="51" y="32"/>
                    <a:pt x="51" y="32"/>
                  </a:cubicBezTo>
                  <a:cubicBezTo>
                    <a:pt x="52" y="29"/>
                    <a:pt x="52" y="29"/>
                    <a:pt x="52" y="29"/>
                  </a:cubicBezTo>
                  <a:cubicBezTo>
                    <a:pt x="52" y="33"/>
                    <a:pt x="52" y="33"/>
                    <a:pt x="52" y="33"/>
                  </a:cubicBezTo>
                  <a:cubicBezTo>
                    <a:pt x="52" y="34"/>
                    <a:pt x="52" y="34"/>
                    <a:pt x="52" y="34"/>
                  </a:cubicBezTo>
                  <a:cubicBezTo>
                    <a:pt x="53" y="32"/>
                    <a:pt x="53" y="32"/>
                    <a:pt x="53" y="32"/>
                  </a:cubicBezTo>
                  <a:cubicBezTo>
                    <a:pt x="55" y="32"/>
                    <a:pt x="55" y="32"/>
                    <a:pt x="55" y="32"/>
                  </a:cubicBezTo>
                  <a:cubicBezTo>
                    <a:pt x="54" y="31"/>
                    <a:pt x="54" y="31"/>
                    <a:pt x="54" y="31"/>
                  </a:cubicBezTo>
                  <a:cubicBezTo>
                    <a:pt x="54" y="30"/>
                    <a:pt x="54" y="30"/>
                    <a:pt x="54" y="30"/>
                  </a:cubicBezTo>
                  <a:cubicBezTo>
                    <a:pt x="55" y="31"/>
                    <a:pt x="55" y="31"/>
                    <a:pt x="55" y="31"/>
                  </a:cubicBezTo>
                  <a:close/>
                  <a:moveTo>
                    <a:pt x="55" y="29"/>
                  </a:moveTo>
                  <a:cubicBezTo>
                    <a:pt x="54" y="29"/>
                    <a:pt x="54" y="29"/>
                    <a:pt x="54" y="29"/>
                  </a:cubicBezTo>
                  <a:cubicBezTo>
                    <a:pt x="55" y="29"/>
                    <a:pt x="55" y="29"/>
                    <a:pt x="55" y="29"/>
                  </a:cubicBezTo>
                  <a:cubicBezTo>
                    <a:pt x="56" y="29"/>
                    <a:pt x="56" y="29"/>
                    <a:pt x="56" y="29"/>
                  </a:cubicBezTo>
                  <a:cubicBezTo>
                    <a:pt x="56" y="30"/>
                    <a:pt x="56" y="30"/>
                    <a:pt x="56" y="30"/>
                  </a:cubicBezTo>
                  <a:cubicBezTo>
                    <a:pt x="55" y="29"/>
                    <a:pt x="55" y="29"/>
                    <a:pt x="55" y="29"/>
                  </a:cubicBezTo>
                  <a:close/>
                  <a:moveTo>
                    <a:pt x="58" y="31"/>
                  </a:moveTo>
                  <a:cubicBezTo>
                    <a:pt x="58" y="30"/>
                    <a:pt x="58" y="30"/>
                    <a:pt x="58" y="30"/>
                  </a:cubicBezTo>
                  <a:cubicBezTo>
                    <a:pt x="59" y="31"/>
                    <a:pt x="59" y="31"/>
                    <a:pt x="59" y="31"/>
                  </a:cubicBezTo>
                  <a:cubicBezTo>
                    <a:pt x="58" y="31"/>
                    <a:pt x="58" y="31"/>
                    <a:pt x="58" y="31"/>
                  </a:cubicBezTo>
                  <a:close/>
                  <a:moveTo>
                    <a:pt x="62" y="25"/>
                  </a:moveTo>
                  <a:cubicBezTo>
                    <a:pt x="62" y="25"/>
                    <a:pt x="62" y="25"/>
                    <a:pt x="62" y="25"/>
                  </a:cubicBezTo>
                  <a:cubicBezTo>
                    <a:pt x="62" y="26"/>
                    <a:pt x="62" y="26"/>
                    <a:pt x="62" y="26"/>
                  </a:cubicBezTo>
                  <a:cubicBezTo>
                    <a:pt x="61" y="27"/>
                    <a:pt x="61" y="27"/>
                    <a:pt x="61" y="27"/>
                  </a:cubicBezTo>
                  <a:cubicBezTo>
                    <a:pt x="61" y="27"/>
                    <a:pt x="61" y="27"/>
                    <a:pt x="61" y="27"/>
                  </a:cubicBezTo>
                  <a:cubicBezTo>
                    <a:pt x="59" y="27"/>
                    <a:pt x="59" y="27"/>
                    <a:pt x="59" y="27"/>
                  </a:cubicBezTo>
                  <a:cubicBezTo>
                    <a:pt x="59" y="29"/>
                    <a:pt x="59" y="29"/>
                    <a:pt x="59" y="29"/>
                  </a:cubicBezTo>
                  <a:cubicBezTo>
                    <a:pt x="58" y="29"/>
                    <a:pt x="58" y="29"/>
                    <a:pt x="58" y="29"/>
                  </a:cubicBezTo>
                  <a:cubicBezTo>
                    <a:pt x="58" y="28"/>
                    <a:pt x="58" y="28"/>
                    <a:pt x="58" y="28"/>
                  </a:cubicBezTo>
                  <a:cubicBezTo>
                    <a:pt x="57" y="27"/>
                    <a:pt x="57" y="27"/>
                    <a:pt x="57" y="27"/>
                  </a:cubicBezTo>
                  <a:cubicBezTo>
                    <a:pt x="58" y="26"/>
                    <a:pt x="58" y="26"/>
                    <a:pt x="58" y="26"/>
                  </a:cubicBezTo>
                  <a:cubicBezTo>
                    <a:pt x="57" y="26"/>
                    <a:pt x="57" y="26"/>
                    <a:pt x="57" y="26"/>
                  </a:cubicBezTo>
                  <a:cubicBezTo>
                    <a:pt x="57" y="25"/>
                    <a:pt x="57" y="25"/>
                    <a:pt x="57" y="25"/>
                  </a:cubicBezTo>
                  <a:cubicBezTo>
                    <a:pt x="59" y="24"/>
                    <a:pt x="59" y="24"/>
                    <a:pt x="59" y="24"/>
                  </a:cubicBezTo>
                  <a:cubicBezTo>
                    <a:pt x="58" y="24"/>
                    <a:pt x="58" y="24"/>
                    <a:pt x="58" y="24"/>
                  </a:cubicBezTo>
                  <a:cubicBezTo>
                    <a:pt x="58" y="22"/>
                    <a:pt x="58" y="22"/>
                    <a:pt x="58" y="22"/>
                  </a:cubicBezTo>
                  <a:cubicBezTo>
                    <a:pt x="59" y="23"/>
                    <a:pt x="59" y="23"/>
                    <a:pt x="59" y="23"/>
                  </a:cubicBezTo>
                  <a:cubicBezTo>
                    <a:pt x="59" y="22"/>
                    <a:pt x="59" y="22"/>
                    <a:pt x="59" y="22"/>
                  </a:cubicBezTo>
                  <a:cubicBezTo>
                    <a:pt x="61" y="22"/>
                    <a:pt x="61" y="22"/>
                    <a:pt x="61" y="22"/>
                  </a:cubicBezTo>
                  <a:cubicBezTo>
                    <a:pt x="61" y="23"/>
                    <a:pt x="61" y="23"/>
                    <a:pt x="61" y="23"/>
                  </a:cubicBezTo>
                  <a:cubicBezTo>
                    <a:pt x="62" y="23"/>
                    <a:pt x="62" y="23"/>
                    <a:pt x="62" y="23"/>
                  </a:cubicBezTo>
                  <a:cubicBezTo>
                    <a:pt x="62" y="25"/>
                    <a:pt x="62" y="25"/>
                    <a:pt x="62" y="25"/>
                  </a:cubicBezTo>
                  <a:close/>
                  <a:moveTo>
                    <a:pt x="62" y="21"/>
                  </a:moveTo>
                  <a:cubicBezTo>
                    <a:pt x="64" y="21"/>
                    <a:pt x="64" y="21"/>
                    <a:pt x="64" y="21"/>
                  </a:cubicBezTo>
                  <a:cubicBezTo>
                    <a:pt x="64" y="20"/>
                    <a:pt x="64" y="20"/>
                    <a:pt x="64" y="20"/>
                  </a:cubicBezTo>
                  <a:cubicBezTo>
                    <a:pt x="66" y="20"/>
                    <a:pt x="66" y="20"/>
                    <a:pt x="66" y="20"/>
                  </a:cubicBezTo>
                  <a:cubicBezTo>
                    <a:pt x="66" y="19"/>
                    <a:pt x="66" y="19"/>
                    <a:pt x="66" y="19"/>
                  </a:cubicBezTo>
                  <a:cubicBezTo>
                    <a:pt x="67" y="20"/>
                    <a:pt x="67" y="20"/>
                    <a:pt x="67" y="20"/>
                  </a:cubicBezTo>
                  <a:cubicBezTo>
                    <a:pt x="66" y="21"/>
                    <a:pt x="66" y="21"/>
                    <a:pt x="66" y="21"/>
                  </a:cubicBezTo>
                  <a:cubicBezTo>
                    <a:pt x="66" y="22"/>
                    <a:pt x="66" y="22"/>
                    <a:pt x="66" y="22"/>
                  </a:cubicBezTo>
                  <a:cubicBezTo>
                    <a:pt x="65" y="22"/>
                    <a:pt x="65" y="22"/>
                    <a:pt x="65" y="22"/>
                  </a:cubicBezTo>
                  <a:cubicBezTo>
                    <a:pt x="64" y="23"/>
                    <a:pt x="64" y="23"/>
                    <a:pt x="64" y="23"/>
                  </a:cubicBezTo>
                  <a:cubicBezTo>
                    <a:pt x="62" y="21"/>
                    <a:pt x="62" y="21"/>
                    <a:pt x="62" y="21"/>
                  </a:cubicBezTo>
                  <a:close/>
                  <a:moveTo>
                    <a:pt x="67" y="14"/>
                  </a:moveTo>
                  <a:cubicBezTo>
                    <a:pt x="67" y="13"/>
                    <a:pt x="67" y="13"/>
                    <a:pt x="67" y="13"/>
                  </a:cubicBezTo>
                  <a:cubicBezTo>
                    <a:pt x="68" y="13"/>
                    <a:pt x="68" y="13"/>
                    <a:pt x="68" y="13"/>
                  </a:cubicBezTo>
                  <a:cubicBezTo>
                    <a:pt x="67" y="14"/>
                    <a:pt x="67" y="14"/>
                    <a:pt x="67" y="14"/>
                  </a:cubicBezTo>
                  <a:close/>
                  <a:moveTo>
                    <a:pt x="65" y="16"/>
                  </a:moveTo>
                  <a:cubicBezTo>
                    <a:pt x="65" y="15"/>
                    <a:pt x="65" y="15"/>
                    <a:pt x="65" y="15"/>
                  </a:cubicBezTo>
                  <a:cubicBezTo>
                    <a:pt x="67" y="14"/>
                    <a:pt x="67" y="14"/>
                    <a:pt x="67" y="14"/>
                  </a:cubicBezTo>
                  <a:cubicBezTo>
                    <a:pt x="67" y="15"/>
                    <a:pt x="67" y="15"/>
                    <a:pt x="67" y="15"/>
                  </a:cubicBezTo>
                  <a:cubicBezTo>
                    <a:pt x="67" y="15"/>
                    <a:pt x="65" y="16"/>
                    <a:pt x="65" y="16"/>
                  </a:cubicBezTo>
                  <a:close/>
                  <a:moveTo>
                    <a:pt x="69" y="19"/>
                  </a:moveTo>
                  <a:cubicBezTo>
                    <a:pt x="70" y="17"/>
                    <a:pt x="70" y="17"/>
                    <a:pt x="70" y="17"/>
                  </a:cubicBezTo>
                  <a:cubicBezTo>
                    <a:pt x="70" y="18"/>
                    <a:pt x="70" y="18"/>
                    <a:pt x="70" y="18"/>
                  </a:cubicBezTo>
                  <a:cubicBezTo>
                    <a:pt x="69" y="19"/>
                    <a:pt x="69" y="19"/>
                    <a:pt x="69" y="19"/>
                  </a:cubicBezTo>
                  <a:close/>
                  <a:moveTo>
                    <a:pt x="69" y="18"/>
                  </a:moveTo>
                  <a:cubicBezTo>
                    <a:pt x="68" y="19"/>
                    <a:pt x="68" y="19"/>
                    <a:pt x="68" y="19"/>
                  </a:cubicBezTo>
                  <a:cubicBezTo>
                    <a:pt x="67" y="19"/>
                    <a:pt x="67" y="19"/>
                    <a:pt x="67" y="19"/>
                  </a:cubicBezTo>
                  <a:cubicBezTo>
                    <a:pt x="66" y="17"/>
                    <a:pt x="66" y="17"/>
                    <a:pt x="66" y="17"/>
                  </a:cubicBezTo>
                  <a:cubicBezTo>
                    <a:pt x="68" y="16"/>
                    <a:pt x="68" y="16"/>
                    <a:pt x="68" y="16"/>
                  </a:cubicBezTo>
                  <a:cubicBezTo>
                    <a:pt x="68" y="16"/>
                    <a:pt x="68" y="16"/>
                    <a:pt x="68" y="16"/>
                  </a:cubicBezTo>
                  <a:cubicBezTo>
                    <a:pt x="69" y="16"/>
                    <a:pt x="69" y="16"/>
                    <a:pt x="69" y="16"/>
                  </a:cubicBezTo>
                  <a:cubicBezTo>
                    <a:pt x="70" y="16"/>
                    <a:pt x="70" y="16"/>
                    <a:pt x="70" y="16"/>
                  </a:cubicBezTo>
                  <a:cubicBezTo>
                    <a:pt x="69" y="17"/>
                    <a:pt x="69" y="17"/>
                    <a:pt x="69" y="17"/>
                  </a:cubicBezTo>
                  <a:cubicBezTo>
                    <a:pt x="69" y="18"/>
                    <a:pt x="69" y="18"/>
                    <a:pt x="69" y="18"/>
                  </a:cubicBezTo>
                  <a:close/>
                  <a:moveTo>
                    <a:pt x="72" y="15"/>
                  </a:moveTo>
                  <a:cubicBezTo>
                    <a:pt x="71" y="16"/>
                    <a:pt x="71" y="16"/>
                    <a:pt x="71" y="16"/>
                  </a:cubicBezTo>
                  <a:cubicBezTo>
                    <a:pt x="70" y="15"/>
                    <a:pt x="70" y="15"/>
                    <a:pt x="70" y="15"/>
                  </a:cubicBezTo>
                  <a:cubicBezTo>
                    <a:pt x="70" y="14"/>
                    <a:pt x="70" y="14"/>
                    <a:pt x="70" y="14"/>
                  </a:cubicBezTo>
                  <a:cubicBezTo>
                    <a:pt x="69" y="12"/>
                    <a:pt x="69" y="12"/>
                    <a:pt x="69" y="12"/>
                  </a:cubicBezTo>
                  <a:cubicBezTo>
                    <a:pt x="70" y="12"/>
                    <a:pt x="70" y="12"/>
                    <a:pt x="70" y="12"/>
                  </a:cubicBezTo>
                  <a:cubicBezTo>
                    <a:pt x="70" y="14"/>
                    <a:pt x="70" y="14"/>
                    <a:pt x="70" y="14"/>
                  </a:cubicBezTo>
                  <a:cubicBezTo>
                    <a:pt x="72" y="15"/>
                    <a:pt x="72" y="15"/>
                    <a:pt x="72" y="15"/>
                  </a:cubicBezTo>
                  <a:cubicBezTo>
                    <a:pt x="72" y="15"/>
                    <a:pt x="72" y="15"/>
                    <a:pt x="72" y="15"/>
                  </a:cubicBezTo>
                  <a:close/>
                  <a:moveTo>
                    <a:pt x="75" y="17"/>
                  </a:moveTo>
                  <a:cubicBezTo>
                    <a:pt x="75" y="16"/>
                    <a:pt x="75" y="16"/>
                    <a:pt x="75" y="16"/>
                  </a:cubicBezTo>
                  <a:cubicBezTo>
                    <a:pt x="74" y="16"/>
                    <a:pt x="74" y="16"/>
                    <a:pt x="74" y="16"/>
                  </a:cubicBezTo>
                  <a:cubicBezTo>
                    <a:pt x="74" y="14"/>
                    <a:pt x="74" y="14"/>
                    <a:pt x="74" y="14"/>
                  </a:cubicBezTo>
                  <a:cubicBezTo>
                    <a:pt x="74" y="13"/>
                    <a:pt x="74" y="13"/>
                    <a:pt x="74" y="13"/>
                  </a:cubicBezTo>
                  <a:cubicBezTo>
                    <a:pt x="76" y="14"/>
                    <a:pt x="76" y="14"/>
                    <a:pt x="76" y="14"/>
                  </a:cubicBezTo>
                  <a:cubicBezTo>
                    <a:pt x="75" y="15"/>
                    <a:pt x="75" y="15"/>
                    <a:pt x="75" y="15"/>
                  </a:cubicBezTo>
                  <a:cubicBezTo>
                    <a:pt x="76" y="16"/>
                    <a:pt x="76" y="16"/>
                    <a:pt x="76" y="16"/>
                  </a:cubicBezTo>
                  <a:cubicBezTo>
                    <a:pt x="75" y="17"/>
                    <a:pt x="75" y="17"/>
                    <a:pt x="75" y="17"/>
                  </a:cubicBezTo>
                  <a:close/>
                  <a:moveTo>
                    <a:pt x="85" y="12"/>
                  </a:moveTo>
                  <a:cubicBezTo>
                    <a:pt x="84" y="12"/>
                    <a:pt x="84" y="12"/>
                    <a:pt x="84" y="12"/>
                  </a:cubicBezTo>
                  <a:cubicBezTo>
                    <a:pt x="82" y="11"/>
                    <a:pt x="82" y="11"/>
                    <a:pt x="82" y="11"/>
                  </a:cubicBezTo>
                  <a:cubicBezTo>
                    <a:pt x="83" y="11"/>
                    <a:pt x="83" y="11"/>
                    <a:pt x="83" y="11"/>
                  </a:cubicBezTo>
                  <a:cubicBezTo>
                    <a:pt x="85" y="11"/>
                    <a:pt x="85" y="11"/>
                    <a:pt x="85" y="11"/>
                  </a:cubicBezTo>
                  <a:cubicBezTo>
                    <a:pt x="85" y="11"/>
                    <a:pt x="85" y="11"/>
                    <a:pt x="85" y="11"/>
                  </a:cubicBezTo>
                  <a:cubicBezTo>
                    <a:pt x="85" y="12"/>
                    <a:pt x="85" y="12"/>
                    <a:pt x="85" y="12"/>
                  </a:cubicBezTo>
                  <a:close/>
                  <a:moveTo>
                    <a:pt x="86" y="11"/>
                  </a:moveTo>
                  <a:cubicBezTo>
                    <a:pt x="85" y="10"/>
                    <a:pt x="85" y="10"/>
                    <a:pt x="85" y="10"/>
                  </a:cubicBezTo>
                  <a:cubicBezTo>
                    <a:pt x="87" y="8"/>
                    <a:pt x="87" y="8"/>
                    <a:pt x="87" y="8"/>
                  </a:cubicBezTo>
                  <a:cubicBezTo>
                    <a:pt x="88" y="9"/>
                    <a:pt x="88" y="9"/>
                    <a:pt x="88" y="9"/>
                  </a:cubicBezTo>
                  <a:cubicBezTo>
                    <a:pt x="87" y="10"/>
                    <a:pt x="87" y="10"/>
                    <a:pt x="87" y="10"/>
                  </a:cubicBezTo>
                  <a:cubicBezTo>
                    <a:pt x="86" y="11"/>
                    <a:pt x="86" y="11"/>
                    <a:pt x="86" y="11"/>
                  </a:cubicBezTo>
                  <a:close/>
                  <a:moveTo>
                    <a:pt x="84" y="9"/>
                  </a:moveTo>
                  <a:cubicBezTo>
                    <a:pt x="83" y="9"/>
                    <a:pt x="83" y="9"/>
                    <a:pt x="83" y="9"/>
                  </a:cubicBezTo>
                  <a:cubicBezTo>
                    <a:pt x="81" y="9"/>
                    <a:pt x="81" y="9"/>
                    <a:pt x="81" y="9"/>
                  </a:cubicBezTo>
                  <a:cubicBezTo>
                    <a:pt x="80" y="7"/>
                    <a:pt x="80" y="7"/>
                    <a:pt x="80" y="7"/>
                  </a:cubicBezTo>
                  <a:cubicBezTo>
                    <a:pt x="82" y="8"/>
                    <a:pt x="82" y="8"/>
                    <a:pt x="82" y="8"/>
                  </a:cubicBezTo>
                  <a:cubicBezTo>
                    <a:pt x="83" y="7"/>
                    <a:pt x="83" y="7"/>
                    <a:pt x="83" y="7"/>
                  </a:cubicBezTo>
                  <a:cubicBezTo>
                    <a:pt x="83" y="8"/>
                    <a:pt x="83" y="8"/>
                    <a:pt x="83" y="8"/>
                  </a:cubicBezTo>
                  <a:cubicBezTo>
                    <a:pt x="84" y="6"/>
                    <a:pt x="84" y="6"/>
                    <a:pt x="84" y="6"/>
                  </a:cubicBezTo>
                  <a:cubicBezTo>
                    <a:pt x="85" y="7"/>
                    <a:pt x="85" y="7"/>
                    <a:pt x="85" y="7"/>
                  </a:cubicBezTo>
                  <a:cubicBezTo>
                    <a:pt x="87" y="5"/>
                    <a:pt x="87" y="5"/>
                    <a:pt x="87" y="5"/>
                  </a:cubicBezTo>
                  <a:cubicBezTo>
                    <a:pt x="87" y="6"/>
                    <a:pt x="87" y="6"/>
                    <a:pt x="87" y="6"/>
                  </a:cubicBezTo>
                  <a:cubicBezTo>
                    <a:pt x="84" y="9"/>
                    <a:pt x="84" y="9"/>
                    <a:pt x="84" y="9"/>
                  </a:cubicBezTo>
                  <a:close/>
                  <a:moveTo>
                    <a:pt x="88" y="6"/>
                  </a:moveTo>
                  <a:cubicBezTo>
                    <a:pt x="88" y="6"/>
                    <a:pt x="89" y="6"/>
                    <a:pt x="89" y="6"/>
                  </a:cubicBezTo>
                  <a:cubicBezTo>
                    <a:pt x="91" y="7"/>
                    <a:pt x="91" y="7"/>
                    <a:pt x="91" y="7"/>
                  </a:cubicBezTo>
                  <a:cubicBezTo>
                    <a:pt x="90" y="8"/>
                    <a:pt x="90" y="8"/>
                    <a:pt x="90" y="8"/>
                  </a:cubicBezTo>
                  <a:cubicBezTo>
                    <a:pt x="89" y="9"/>
                    <a:pt x="89" y="9"/>
                    <a:pt x="89" y="9"/>
                  </a:cubicBezTo>
                  <a:cubicBezTo>
                    <a:pt x="89" y="7"/>
                    <a:pt x="89" y="7"/>
                    <a:pt x="89" y="7"/>
                  </a:cubicBezTo>
                  <a:cubicBezTo>
                    <a:pt x="88" y="6"/>
                    <a:pt x="88" y="6"/>
                    <a:pt x="88" y="6"/>
                  </a:cubicBezTo>
                  <a:close/>
                  <a:moveTo>
                    <a:pt x="91" y="3"/>
                  </a:moveTo>
                  <a:cubicBezTo>
                    <a:pt x="91" y="4"/>
                    <a:pt x="91" y="4"/>
                    <a:pt x="91" y="4"/>
                  </a:cubicBezTo>
                  <a:cubicBezTo>
                    <a:pt x="90" y="4"/>
                    <a:pt x="90" y="4"/>
                    <a:pt x="90" y="4"/>
                  </a:cubicBezTo>
                  <a:cubicBezTo>
                    <a:pt x="89" y="3"/>
                    <a:pt x="89" y="3"/>
                    <a:pt x="89" y="3"/>
                  </a:cubicBezTo>
                  <a:cubicBezTo>
                    <a:pt x="90" y="3"/>
                    <a:pt x="90" y="3"/>
                    <a:pt x="90" y="3"/>
                  </a:cubicBezTo>
                  <a:cubicBezTo>
                    <a:pt x="91" y="3"/>
                    <a:pt x="91" y="3"/>
                    <a:pt x="91" y="3"/>
                  </a:cubicBezTo>
                  <a:close/>
                  <a:moveTo>
                    <a:pt x="94" y="2"/>
                  </a:moveTo>
                  <a:cubicBezTo>
                    <a:pt x="93" y="1"/>
                    <a:pt x="93" y="1"/>
                    <a:pt x="93" y="1"/>
                  </a:cubicBezTo>
                  <a:cubicBezTo>
                    <a:pt x="93" y="1"/>
                    <a:pt x="93" y="1"/>
                    <a:pt x="93" y="1"/>
                  </a:cubicBezTo>
                  <a:cubicBezTo>
                    <a:pt x="94" y="1"/>
                    <a:pt x="94" y="1"/>
                    <a:pt x="94" y="1"/>
                  </a:cubicBezTo>
                  <a:cubicBezTo>
                    <a:pt x="94" y="2"/>
                    <a:pt x="94" y="2"/>
                    <a:pt x="94" y="2"/>
                  </a:cubicBezTo>
                  <a:close/>
                  <a:moveTo>
                    <a:pt x="96" y="2"/>
                  </a:moveTo>
                  <a:cubicBezTo>
                    <a:pt x="96" y="2"/>
                    <a:pt x="96" y="2"/>
                    <a:pt x="96" y="2"/>
                  </a:cubicBezTo>
                  <a:cubicBezTo>
                    <a:pt x="96" y="1"/>
                    <a:pt x="96" y="1"/>
                    <a:pt x="96" y="1"/>
                  </a:cubicBezTo>
                  <a:cubicBezTo>
                    <a:pt x="97" y="1"/>
                    <a:pt x="97" y="1"/>
                    <a:pt x="97" y="1"/>
                  </a:cubicBezTo>
                  <a:cubicBezTo>
                    <a:pt x="97" y="1"/>
                    <a:pt x="97" y="1"/>
                    <a:pt x="97" y="1"/>
                  </a:cubicBezTo>
                  <a:cubicBezTo>
                    <a:pt x="98" y="0"/>
                    <a:pt x="98" y="0"/>
                    <a:pt x="98" y="0"/>
                  </a:cubicBezTo>
                  <a:cubicBezTo>
                    <a:pt x="98" y="0"/>
                    <a:pt x="98" y="0"/>
                    <a:pt x="98" y="0"/>
                  </a:cubicBezTo>
                  <a:cubicBezTo>
                    <a:pt x="99" y="1"/>
                    <a:pt x="99" y="1"/>
                    <a:pt x="99" y="1"/>
                  </a:cubicBezTo>
                  <a:cubicBezTo>
                    <a:pt x="99" y="2"/>
                    <a:pt x="99" y="2"/>
                    <a:pt x="99" y="2"/>
                  </a:cubicBezTo>
                  <a:cubicBezTo>
                    <a:pt x="100" y="2"/>
                    <a:pt x="100" y="2"/>
                    <a:pt x="100" y="2"/>
                  </a:cubicBezTo>
                  <a:cubicBezTo>
                    <a:pt x="99" y="3"/>
                    <a:pt x="99" y="3"/>
                    <a:pt x="99" y="3"/>
                  </a:cubicBezTo>
                  <a:cubicBezTo>
                    <a:pt x="98" y="3"/>
                    <a:pt x="98" y="3"/>
                    <a:pt x="98" y="3"/>
                  </a:cubicBezTo>
                  <a:cubicBezTo>
                    <a:pt x="97" y="2"/>
                    <a:pt x="97" y="2"/>
                    <a:pt x="97" y="2"/>
                  </a:cubicBezTo>
                  <a:lnTo>
                    <a:pt x="96" y="2"/>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02" name="Freeform 1601"/>
            <p:cNvSpPr>
              <a:spLocks noEditPoints="1"/>
            </p:cNvSpPr>
            <p:nvPr/>
          </p:nvSpPr>
          <p:spPr bwMode="auto">
            <a:xfrm>
              <a:off x="5815013" y="2287588"/>
              <a:ext cx="296863" cy="676275"/>
            </a:xfrm>
            <a:custGeom>
              <a:avLst/>
              <a:gdLst>
                <a:gd name="T0" fmla="*/ 6 w 187"/>
                <a:gd name="T1" fmla="*/ 308 h 426"/>
                <a:gd name="T2" fmla="*/ 18 w 187"/>
                <a:gd name="T3" fmla="*/ 287 h 426"/>
                <a:gd name="T4" fmla="*/ 21 w 187"/>
                <a:gd name="T5" fmla="*/ 251 h 426"/>
                <a:gd name="T6" fmla="*/ 9 w 187"/>
                <a:gd name="T7" fmla="*/ 208 h 426"/>
                <a:gd name="T8" fmla="*/ 27 w 187"/>
                <a:gd name="T9" fmla="*/ 172 h 426"/>
                <a:gd name="T10" fmla="*/ 36 w 187"/>
                <a:gd name="T11" fmla="*/ 121 h 426"/>
                <a:gd name="T12" fmla="*/ 52 w 187"/>
                <a:gd name="T13" fmla="*/ 93 h 426"/>
                <a:gd name="T14" fmla="*/ 61 w 187"/>
                <a:gd name="T15" fmla="*/ 54 h 426"/>
                <a:gd name="T16" fmla="*/ 82 w 187"/>
                <a:gd name="T17" fmla="*/ 36 h 426"/>
                <a:gd name="T18" fmla="*/ 88 w 187"/>
                <a:gd name="T19" fmla="*/ 24 h 426"/>
                <a:gd name="T20" fmla="*/ 112 w 187"/>
                <a:gd name="T21" fmla="*/ 21 h 426"/>
                <a:gd name="T22" fmla="*/ 118 w 187"/>
                <a:gd name="T23" fmla="*/ 9 h 426"/>
                <a:gd name="T24" fmla="*/ 127 w 187"/>
                <a:gd name="T25" fmla="*/ 3 h 426"/>
                <a:gd name="T26" fmla="*/ 160 w 187"/>
                <a:gd name="T27" fmla="*/ 24 h 426"/>
                <a:gd name="T28" fmla="*/ 172 w 187"/>
                <a:gd name="T29" fmla="*/ 39 h 426"/>
                <a:gd name="T30" fmla="*/ 175 w 187"/>
                <a:gd name="T31" fmla="*/ 63 h 426"/>
                <a:gd name="T32" fmla="*/ 181 w 187"/>
                <a:gd name="T33" fmla="*/ 96 h 426"/>
                <a:gd name="T34" fmla="*/ 181 w 187"/>
                <a:gd name="T35" fmla="*/ 112 h 426"/>
                <a:gd name="T36" fmla="*/ 163 w 187"/>
                <a:gd name="T37" fmla="*/ 112 h 426"/>
                <a:gd name="T38" fmla="*/ 151 w 187"/>
                <a:gd name="T39" fmla="*/ 115 h 426"/>
                <a:gd name="T40" fmla="*/ 151 w 187"/>
                <a:gd name="T41" fmla="*/ 130 h 426"/>
                <a:gd name="T42" fmla="*/ 151 w 187"/>
                <a:gd name="T43" fmla="*/ 133 h 426"/>
                <a:gd name="T44" fmla="*/ 151 w 187"/>
                <a:gd name="T45" fmla="*/ 151 h 426"/>
                <a:gd name="T46" fmla="*/ 145 w 187"/>
                <a:gd name="T47" fmla="*/ 169 h 426"/>
                <a:gd name="T48" fmla="*/ 130 w 187"/>
                <a:gd name="T49" fmla="*/ 187 h 426"/>
                <a:gd name="T50" fmla="*/ 118 w 187"/>
                <a:gd name="T51" fmla="*/ 199 h 426"/>
                <a:gd name="T52" fmla="*/ 106 w 187"/>
                <a:gd name="T53" fmla="*/ 202 h 426"/>
                <a:gd name="T54" fmla="*/ 97 w 187"/>
                <a:gd name="T55" fmla="*/ 220 h 426"/>
                <a:gd name="T56" fmla="*/ 94 w 187"/>
                <a:gd name="T57" fmla="*/ 241 h 426"/>
                <a:gd name="T58" fmla="*/ 94 w 187"/>
                <a:gd name="T59" fmla="*/ 257 h 426"/>
                <a:gd name="T60" fmla="*/ 97 w 187"/>
                <a:gd name="T61" fmla="*/ 275 h 426"/>
                <a:gd name="T62" fmla="*/ 115 w 187"/>
                <a:gd name="T63" fmla="*/ 287 h 426"/>
                <a:gd name="T64" fmla="*/ 115 w 187"/>
                <a:gd name="T65" fmla="*/ 314 h 426"/>
                <a:gd name="T66" fmla="*/ 97 w 187"/>
                <a:gd name="T67" fmla="*/ 308 h 426"/>
                <a:gd name="T68" fmla="*/ 82 w 187"/>
                <a:gd name="T69" fmla="*/ 311 h 426"/>
                <a:gd name="T70" fmla="*/ 94 w 187"/>
                <a:gd name="T71" fmla="*/ 314 h 426"/>
                <a:gd name="T72" fmla="*/ 115 w 187"/>
                <a:gd name="T73" fmla="*/ 320 h 426"/>
                <a:gd name="T74" fmla="*/ 106 w 187"/>
                <a:gd name="T75" fmla="*/ 323 h 426"/>
                <a:gd name="T76" fmla="*/ 94 w 187"/>
                <a:gd name="T77" fmla="*/ 335 h 426"/>
                <a:gd name="T78" fmla="*/ 88 w 187"/>
                <a:gd name="T79" fmla="*/ 344 h 426"/>
                <a:gd name="T80" fmla="*/ 91 w 187"/>
                <a:gd name="T81" fmla="*/ 359 h 426"/>
                <a:gd name="T82" fmla="*/ 91 w 187"/>
                <a:gd name="T83" fmla="*/ 383 h 426"/>
                <a:gd name="T84" fmla="*/ 76 w 187"/>
                <a:gd name="T85" fmla="*/ 405 h 426"/>
                <a:gd name="T86" fmla="*/ 55 w 187"/>
                <a:gd name="T87" fmla="*/ 420 h 426"/>
                <a:gd name="T88" fmla="*/ 33 w 187"/>
                <a:gd name="T89" fmla="*/ 423 h 426"/>
                <a:gd name="T90" fmla="*/ 33 w 187"/>
                <a:gd name="T91" fmla="*/ 399 h 426"/>
                <a:gd name="T92" fmla="*/ 15 w 187"/>
                <a:gd name="T93" fmla="*/ 374 h 426"/>
                <a:gd name="T94" fmla="*/ 9 w 187"/>
                <a:gd name="T95" fmla="*/ 356 h 426"/>
                <a:gd name="T96" fmla="*/ 6 w 187"/>
                <a:gd name="T97" fmla="*/ 347 h 426"/>
                <a:gd name="T98" fmla="*/ 0 w 187"/>
                <a:gd name="T99" fmla="*/ 335 h 426"/>
                <a:gd name="T100" fmla="*/ 118 w 187"/>
                <a:gd name="T101" fmla="*/ 320 h 426"/>
                <a:gd name="T102" fmla="*/ 6 w 187"/>
                <a:gd name="T103" fmla="*/ 353 h 426"/>
                <a:gd name="T104" fmla="*/ 133 w 187"/>
                <a:gd name="T105" fmla="*/ 344 h 426"/>
                <a:gd name="T106" fmla="*/ 136 w 187"/>
                <a:gd name="T107" fmla="*/ 359 h 426"/>
                <a:gd name="T108" fmla="*/ 124 w 187"/>
                <a:gd name="T109" fmla="*/ 387 h 426"/>
                <a:gd name="T110" fmla="*/ 130 w 187"/>
                <a:gd name="T111" fmla="*/ 371 h 426"/>
                <a:gd name="T112" fmla="*/ 124 w 187"/>
                <a:gd name="T113" fmla="*/ 362 h 426"/>
                <a:gd name="T114" fmla="*/ 121 w 187"/>
                <a:gd name="T115" fmla="*/ 380 h 426"/>
                <a:gd name="T116" fmla="*/ 91 w 187"/>
                <a:gd name="T117" fmla="*/ 405 h 426"/>
                <a:gd name="T118" fmla="*/ 97 w 187"/>
                <a:gd name="T119" fmla="*/ 377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7" h="426">
                  <a:moveTo>
                    <a:pt x="3" y="326"/>
                  </a:moveTo>
                  <a:lnTo>
                    <a:pt x="6" y="329"/>
                  </a:lnTo>
                  <a:lnTo>
                    <a:pt x="6" y="332"/>
                  </a:lnTo>
                  <a:lnTo>
                    <a:pt x="9" y="329"/>
                  </a:lnTo>
                  <a:lnTo>
                    <a:pt x="9" y="317"/>
                  </a:lnTo>
                  <a:lnTo>
                    <a:pt x="6" y="311"/>
                  </a:lnTo>
                  <a:lnTo>
                    <a:pt x="6" y="308"/>
                  </a:lnTo>
                  <a:lnTo>
                    <a:pt x="9" y="305"/>
                  </a:lnTo>
                  <a:lnTo>
                    <a:pt x="9" y="302"/>
                  </a:lnTo>
                  <a:lnTo>
                    <a:pt x="9" y="299"/>
                  </a:lnTo>
                  <a:lnTo>
                    <a:pt x="15" y="299"/>
                  </a:lnTo>
                  <a:lnTo>
                    <a:pt x="15" y="296"/>
                  </a:lnTo>
                  <a:lnTo>
                    <a:pt x="15" y="293"/>
                  </a:lnTo>
                  <a:lnTo>
                    <a:pt x="18" y="287"/>
                  </a:lnTo>
                  <a:lnTo>
                    <a:pt x="15" y="284"/>
                  </a:lnTo>
                  <a:lnTo>
                    <a:pt x="15" y="275"/>
                  </a:lnTo>
                  <a:lnTo>
                    <a:pt x="12" y="269"/>
                  </a:lnTo>
                  <a:lnTo>
                    <a:pt x="12" y="266"/>
                  </a:lnTo>
                  <a:lnTo>
                    <a:pt x="21" y="263"/>
                  </a:lnTo>
                  <a:lnTo>
                    <a:pt x="21" y="257"/>
                  </a:lnTo>
                  <a:lnTo>
                    <a:pt x="21" y="251"/>
                  </a:lnTo>
                  <a:lnTo>
                    <a:pt x="15" y="244"/>
                  </a:lnTo>
                  <a:lnTo>
                    <a:pt x="9" y="241"/>
                  </a:lnTo>
                  <a:lnTo>
                    <a:pt x="9" y="235"/>
                  </a:lnTo>
                  <a:lnTo>
                    <a:pt x="12" y="226"/>
                  </a:lnTo>
                  <a:lnTo>
                    <a:pt x="9" y="220"/>
                  </a:lnTo>
                  <a:lnTo>
                    <a:pt x="9" y="214"/>
                  </a:lnTo>
                  <a:lnTo>
                    <a:pt x="9" y="208"/>
                  </a:lnTo>
                  <a:lnTo>
                    <a:pt x="9" y="199"/>
                  </a:lnTo>
                  <a:lnTo>
                    <a:pt x="6" y="190"/>
                  </a:lnTo>
                  <a:lnTo>
                    <a:pt x="9" y="181"/>
                  </a:lnTo>
                  <a:lnTo>
                    <a:pt x="12" y="172"/>
                  </a:lnTo>
                  <a:lnTo>
                    <a:pt x="15" y="169"/>
                  </a:lnTo>
                  <a:lnTo>
                    <a:pt x="21" y="172"/>
                  </a:lnTo>
                  <a:lnTo>
                    <a:pt x="27" y="172"/>
                  </a:lnTo>
                  <a:lnTo>
                    <a:pt x="30" y="166"/>
                  </a:lnTo>
                  <a:lnTo>
                    <a:pt x="30" y="160"/>
                  </a:lnTo>
                  <a:lnTo>
                    <a:pt x="30" y="157"/>
                  </a:lnTo>
                  <a:lnTo>
                    <a:pt x="30" y="154"/>
                  </a:lnTo>
                  <a:lnTo>
                    <a:pt x="36" y="136"/>
                  </a:lnTo>
                  <a:lnTo>
                    <a:pt x="36" y="127"/>
                  </a:lnTo>
                  <a:lnTo>
                    <a:pt x="36" y="121"/>
                  </a:lnTo>
                  <a:lnTo>
                    <a:pt x="39" y="115"/>
                  </a:lnTo>
                  <a:lnTo>
                    <a:pt x="39" y="109"/>
                  </a:lnTo>
                  <a:lnTo>
                    <a:pt x="36" y="105"/>
                  </a:lnTo>
                  <a:lnTo>
                    <a:pt x="36" y="102"/>
                  </a:lnTo>
                  <a:lnTo>
                    <a:pt x="42" y="99"/>
                  </a:lnTo>
                  <a:lnTo>
                    <a:pt x="49" y="96"/>
                  </a:lnTo>
                  <a:lnTo>
                    <a:pt x="52" y="93"/>
                  </a:lnTo>
                  <a:lnTo>
                    <a:pt x="52" y="90"/>
                  </a:lnTo>
                  <a:lnTo>
                    <a:pt x="58" y="81"/>
                  </a:lnTo>
                  <a:lnTo>
                    <a:pt x="64" y="75"/>
                  </a:lnTo>
                  <a:lnTo>
                    <a:pt x="64" y="69"/>
                  </a:lnTo>
                  <a:lnTo>
                    <a:pt x="64" y="63"/>
                  </a:lnTo>
                  <a:lnTo>
                    <a:pt x="61" y="63"/>
                  </a:lnTo>
                  <a:lnTo>
                    <a:pt x="61" y="54"/>
                  </a:lnTo>
                  <a:lnTo>
                    <a:pt x="64" y="51"/>
                  </a:lnTo>
                  <a:lnTo>
                    <a:pt x="67" y="48"/>
                  </a:lnTo>
                  <a:lnTo>
                    <a:pt x="67" y="45"/>
                  </a:lnTo>
                  <a:lnTo>
                    <a:pt x="70" y="42"/>
                  </a:lnTo>
                  <a:lnTo>
                    <a:pt x="73" y="36"/>
                  </a:lnTo>
                  <a:lnTo>
                    <a:pt x="76" y="33"/>
                  </a:lnTo>
                  <a:lnTo>
                    <a:pt x="82" y="36"/>
                  </a:lnTo>
                  <a:lnTo>
                    <a:pt x="82" y="39"/>
                  </a:lnTo>
                  <a:lnTo>
                    <a:pt x="85" y="36"/>
                  </a:lnTo>
                  <a:lnTo>
                    <a:pt x="88" y="36"/>
                  </a:lnTo>
                  <a:lnTo>
                    <a:pt x="85" y="30"/>
                  </a:lnTo>
                  <a:lnTo>
                    <a:pt x="88" y="30"/>
                  </a:lnTo>
                  <a:lnTo>
                    <a:pt x="88" y="27"/>
                  </a:lnTo>
                  <a:lnTo>
                    <a:pt x="88" y="24"/>
                  </a:lnTo>
                  <a:lnTo>
                    <a:pt x="85" y="21"/>
                  </a:lnTo>
                  <a:lnTo>
                    <a:pt x="88" y="18"/>
                  </a:lnTo>
                  <a:lnTo>
                    <a:pt x="94" y="18"/>
                  </a:lnTo>
                  <a:lnTo>
                    <a:pt x="97" y="15"/>
                  </a:lnTo>
                  <a:lnTo>
                    <a:pt x="103" y="18"/>
                  </a:lnTo>
                  <a:lnTo>
                    <a:pt x="106" y="21"/>
                  </a:lnTo>
                  <a:lnTo>
                    <a:pt x="112" y="21"/>
                  </a:lnTo>
                  <a:lnTo>
                    <a:pt x="115" y="24"/>
                  </a:lnTo>
                  <a:lnTo>
                    <a:pt x="115" y="21"/>
                  </a:lnTo>
                  <a:lnTo>
                    <a:pt x="118" y="24"/>
                  </a:lnTo>
                  <a:lnTo>
                    <a:pt x="118" y="18"/>
                  </a:lnTo>
                  <a:lnTo>
                    <a:pt x="115" y="15"/>
                  </a:lnTo>
                  <a:lnTo>
                    <a:pt x="115" y="9"/>
                  </a:lnTo>
                  <a:lnTo>
                    <a:pt x="118" y="9"/>
                  </a:lnTo>
                  <a:lnTo>
                    <a:pt x="118" y="6"/>
                  </a:lnTo>
                  <a:lnTo>
                    <a:pt x="115" y="3"/>
                  </a:lnTo>
                  <a:lnTo>
                    <a:pt x="115" y="0"/>
                  </a:lnTo>
                  <a:lnTo>
                    <a:pt x="118" y="0"/>
                  </a:lnTo>
                  <a:lnTo>
                    <a:pt x="124" y="0"/>
                  </a:lnTo>
                  <a:lnTo>
                    <a:pt x="124" y="0"/>
                  </a:lnTo>
                  <a:lnTo>
                    <a:pt x="127" y="3"/>
                  </a:lnTo>
                  <a:lnTo>
                    <a:pt x="133" y="6"/>
                  </a:lnTo>
                  <a:lnTo>
                    <a:pt x="139" y="12"/>
                  </a:lnTo>
                  <a:lnTo>
                    <a:pt x="145" y="15"/>
                  </a:lnTo>
                  <a:lnTo>
                    <a:pt x="151" y="18"/>
                  </a:lnTo>
                  <a:lnTo>
                    <a:pt x="154" y="18"/>
                  </a:lnTo>
                  <a:lnTo>
                    <a:pt x="157" y="18"/>
                  </a:lnTo>
                  <a:lnTo>
                    <a:pt x="160" y="24"/>
                  </a:lnTo>
                  <a:lnTo>
                    <a:pt x="163" y="27"/>
                  </a:lnTo>
                  <a:lnTo>
                    <a:pt x="163" y="27"/>
                  </a:lnTo>
                  <a:lnTo>
                    <a:pt x="166" y="27"/>
                  </a:lnTo>
                  <a:lnTo>
                    <a:pt x="169" y="33"/>
                  </a:lnTo>
                  <a:lnTo>
                    <a:pt x="172" y="33"/>
                  </a:lnTo>
                  <a:lnTo>
                    <a:pt x="172" y="36"/>
                  </a:lnTo>
                  <a:lnTo>
                    <a:pt x="172" y="39"/>
                  </a:lnTo>
                  <a:lnTo>
                    <a:pt x="172" y="42"/>
                  </a:lnTo>
                  <a:lnTo>
                    <a:pt x="169" y="48"/>
                  </a:lnTo>
                  <a:lnTo>
                    <a:pt x="172" y="51"/>
                  </a:lnTo>
                  <a:lnTo>
                    <a:pt x="175" y="51"/>
                  </a:lnTo>
                  <a:lnTo>
                    <a:pt x="178" y="57"/>
                  </a:lnTo>
                  <a:lnTo>
                    <a:pt x="175" y="60"/>
                  </a:lnTo>
                  <a:lnTo>
                    <a:pt x="175" y="63"/>
                  </a:lnTo>
                  <a:lnTo>
                    <a:pt x="178" y="66"/>
                  </a:lnTo>
                  <a:lnTo>
                    <a:pt x="178" y="75"/>
                  </a:lnTo>
                  <a:lnTo>
                    <a:pt x="178" y="78"/>
                  </a:lnTo>
                  <a:lnTo>
                    <a:pt x="178" y="81"/>
                  </a:lnTo>
                  <a:lnTo>
                    <a:pt x="178" y="87"/>
                  </a:lnTo>
                  <a:lnTo>
                    <a:pt x="178" y="90"/>
                  </a:lnTo>
                  <a:lnTo>
                    <a:pt x="181" y="96"/>
                  </a:lnTo>
                  <a:lnTo>
                    <a:pt x="184" y="96"/>
                  </a:lnTo>
                  <a:lnTo>
                    <a:pt x="187" y="102"/>
                  </a:lnTo>
                  <a:lnTo>
                    <a:pt x="187" y="105"/>
                  </a:lnTo>
                  <a:lnTo>
                    <a:pt x="187" y="112"/>
                  </a:lnTo>
                  <a:lnTo>
                    <a:pt x="187" y="112"/>
                  </a:lnTo>
                  <a:lnTo>
                    <a:pt x="187" y="112"/>
                  </a:lnTo>
                  <a:lnTo>
                    <a:pt x="181" y="112"/>
                  </a:lnTo>
                  <a:lnTo>
                    <a:pt x="181" y="109"/>
                  </a:lnTo>
                  <a:lnTo>
                    <a:pt x="175" y="112"/>
                  </a:lnTo>
                  <a:lnTo>
                    <a:pt x="172" y="112"/>
                  </a:lnTo>
                  <a:lnTo>
                    <a:pt x="172" y="115"/>
                  </a:lnTo>
                  <a:lnTo>
                    <a:pt x="169" y="112"/>
                  </a:lnTo>
                  <a:lnTo>
                    <a:pt x="166" y="109"/>
                  </a:lnTo>
                  <a:lnTo>
                    <a:pt x="163" y="112"/>
                  </a:lnTo>
                  <a:lnTo>
                    <a:pt x="160" y="109"/>
                  </a:lnTo>
                  <a:lnTo>
                    <a:pt x="160" y="112"/>
                  </a:lnTo>
                  <a:lnTo>
                    <a:pt x="160" y="115"/>
                  </a:lnTo>
                  <a:lnTo>
                    <a:pt x="157" y="118"/>
                  </a:lnTo>
                  <a:lnTo>
                    <a:pt x="154" y="118"/>
                  </a:lnTo>
                  <a:lnTo>
                    <a:pt x="154" y="115"/>
                  </a:lnTo>
                  <a:lnTo>
                    <a:pt x="151" y="115"/>
                  </a:lnTo>
                  <a:lnTo>
                    <a:pt x="154" y="118"/>
                  </a:lnTo>
                  <a:lnTo>
                    <a:pt x="154" y="121"/>
                  </a:lnTo>
                  <a:lnTo>
                    <a:pt x="151" y="124"/>
                  </a:lnTo>
                  <a:lnTo>
                    <a:pt x="148" y="124"/>
                  </a:lnTo>
                  <a:lnTo>
                    <a:pt x="145" y="124"/>
                  </a:lnTo>
                  <a:lnTo>
                    <a:pt x="151" y="127"/>
                  </a:lnTo>
                  <a:lnTo>
                    <a:pt x="151" y="130"/>
                  </a:lnTo>
                  <a:lnTo>
                    <a:pt x="148" y="130"/>
                  </a:lnTo>
                  <a:lnTo>
                    <a:pt x="148" y="127"/>
                  </a:lnTo>
                  <a:lnTo>
                    <a:pt x="145" y="127"/>
                  </a:lnTo>
                  <a:lnTo>
                    <a:pt x="145" y="127"/>
                  </a:lnTo>
                  <a:lnTo>
                    <a:pt x="145" y="130"/>
                  </a:lnTo>
                  <a:lnTo>
                    <a:pt x="148" y="130"/>
                  </a:lnTo>
                  <a:lnTo>
                    <a:pt x="151" y="133"/>
                  </a:lnTo>
                  <a:lnTo>
                    <a:pt x="148" y="136"/>
                  </a:lnTo>
                  <a:lnTo>
                    <a:pt x="145" y="142"/>
                  </a:lnTo>
                  <a:lnTo>
                    <a:pt x="148" y="145"/>
                  </a:lnTo>
                  <a:lnTo>
                    <a:pt x="142" y="145"/>
                  </a:lnTo>
                  <a:lnTo>
                    <a:pt x="145" y="148"/>
                  </a:lnTo>
                  <a:lnTo>
                    <a:pt x="148" y="148"/>
                  </a:lnTo>
                  <a:lnTo>
                    <a:pt x="151" y="151"/>
                  </a:lnTo>
                  <a:lnTo>
                    <a:pt x="148" y="151"/>
                  </a:lnTo>
                  <a:lnTo>
                    <a:pt x="151" y="154"/>
                  </a:lnTo>
                  <a:lnTo>
                    <a:pt x="154" y="154"/>
                  </a:lnTo>
                  <a:lnTo>
                    <a:pt x="148" y="160"/>
                  </a:lnTo>
                  <a:lnTo>
                    <a:pt x="148" y="160"/>
                  </a:lnTo>
                  <a:lnTo>
                    <a:pt x="145" y="163"/>
                  </a:lnTo>
                  <a:lnTo>
                    <a:pt x="145" y="169"/>
                  </a:lnTo>
                  <a:lnTo>
                    <a:pt x="142" y="175"/>
                  </a:lnTo>
                  <a:lnTo>
                    <a:pt x="139" y="175"/>
                  </a:lnTo>
                  <a:lnTo>
                    <a:pt x="136" y="181"/>
                  </a:lnTo>
                  <a:lnTo>
                    <a:pt x="133" y="178"/>
                  </a:lnTo>
                  <a:lnTo>
                    <a:pt x="133" y="181"/>
                  </a:lnTo>
                  <a:lnTo>
                    <a:pt x="133" y="184"/>
                  </a:lnTo>
                  <a:lnTo>
                    <a:pt x="130" y="187"/>
                  </a:lnTo>
                  <a:lnTo>
                    <a:pt x="127" y="190"/>
                  </a:lnTo>
                  <a:lnTo>
                    <a:pt x="124" y="190"/>
                  </a:lnTo>
                  <a:lnTo>
                    <a:pt x="124" y="187"/>
                  </a:lnTo>
                  <a:lnTo>
                    <a:pt x="121" y="187"/>
                  </a:lnTo>
                  <a:lnTo>
                    <a:pt x="121" y="190"/>
                  </a:lnTo>
                  <a:lnTo>
                    <a:pt x="121" y="196"/>
                  </a:lnTo>
                  <a:lnTo>
                    <a:pt x="118" y="199"/>
                  </a:lnTo>
                  <a:lnTo>
                    <a:pt x="115" y="196"/>
                  </a:lnTo>
                  <a:lnTo>
                    <a:pt x="115" y="196"/>
                  </a:lnTo>
                  <a:lnTo>
                    <a:pt x="112" y="199"/>
                  </a:lnTo>
                  <a:lnTo>
                    <a:pt x="112" y="199"/>
                  </a:lnTo>
                  <a:lnTo>
                    <a:pt x="109" y="199"/>
                  </a:lnTo>
                  <a:lnTo>
                    <a:pt x="106" y="199"/>
                  </a:lnTo>
                  <a:lnTo>
                    <a:pt x="106" y="202"/>
                  </a:lnTo>
                  <a:lnTo>
                    <a:pt x="109" y="205"/>
                  </a:lnTo>
                  <a:lnTo>
                    <a:pt x="109" y="205"/>
                  </a:lnTo>
                  <a:lnTo>
                    <a:pt x="103" y="211"/>
                  </a:lnTo>
                  <a:lnTo>
                    <a:pt x="100" y="211"/>
                  </a:lnTo>
                  <a:lnTo>
                    <a:pt x="100" y="211"/>
                  </a:lnTo>
                  <a:lnTo>
                    <a:pt x="100" y="214"/>
                  </a:lnTo>
                  <a:lnTo>
                    <a:pt x="97" y="220"/>
                  </a:lnTo>
                  <a:lnTo>
                    <a:pt x="91" y="220"/>
                  </a:lnTo>
                  <a:lnTo>
                    <a:pt x="88" y="220"/>
                  </a:lnTo>
                  <a:lnTo>
                    <a:pt x="94" y="226"/>
                  </a:lnTo>
                  <a:lnTo>
                    <a:pt x="94" y="229"/>
                  </a:lnTo>
                  <a:lnTo>
                    <a:pt x="94" y="232"/>
                  </a:lnTo>
                  <a:lnTo>
                    <a:pt x="94" y="235"/>
                  </a:lnTo>
                  <a:lnTo>
                    <a:pt x="94" y="241"/>
                  </a:lnTo>
                  <a:lnTo>
                    <a:pt x="94" y="244"/>
                  </a:lnTo>
                  <a:lnTo>
                    <a:pt x="94" y="248"/>
                  </a:lnTo>
                  <a:lnTo>
                    <a:pt x="94" y="244"/>
                  </a:lnTo>
                  <a:lnTo>
                    <a:pt x="91" y="248"/>
                  </a:lnTo>
                  <a:lnTo>
                    <a:pt x="94" y="254"/>
                  </a:lnTo>
                  <a:lnTo>
                    <a:pt x="91" y="257"/>
                  </a:lnTo>
                  <a:lnTo>
                    <a:pt x="94" y="257"/>
                  </a:lnTo>
                  <a:lnTo>
                    <a:pt x="94" y="260"/>
                  </a:lnTo>
                  <a:lnTo>
                    <a:pt x="91" y="260"/>
                  </a:lnTo>
                  <a:lnTo>
                    <a:pt x="94" y="266"/>
                  </a:lnTo>
                  <a:lnTo>
                    <a:pt x="91" y="269"/>
                  </a:lnTo>
                  <a:lnTo>
                    <a:pt x="94" y="272"/>
                  </a:lnTo>
                  <a:lnTo>
                    <a:pt x="94" y="272"/>
                  </a:lnTo>
                  <a:lnTo>
                    <a:pt x="97" y="275"/>
                  </a:lnTo>
                  <a:lnTo>
                    <a:pt x="97" y="278"/>
                  </a:lnTo>
                  <a:lnTo>
                    <a:pt x="100" y="275"/>
                  </a:lnTo>
                  <a:lnTo>
                    <a:pt x="100" y="281"/>
                  </a:lnTo>
                  <a:lnTo>
                    <a:pt x="103" y="275"/>
                  </a:lnTo>
                  <a:lnTo>
                    <a:pt x="106" y="278"/>
                  </a:lnTo>
                  <a:lnTo>
                    <a:pt x="109" y="281"/>
                  </a:lnTo>
                  <a:lnTo>
                    <a:pt x="115" y="287"/>
                  </a:lnTo>
                  <a:lnTo>
                    <a:pt x="112" y="290"/>
                  </a:lnTo>
                  <a:lnTo>
                    <a:pt x="118" y="293"/>
                  </a:lnTo>
                  <a:lnTo>
                    <a:pt x="118" y="296"/>
                  </a:lnTo>
                  <a:lnTo>
                    <a:pt x="124" y="299"/>
                  </a:lnTo>
                  <a:lnTo>
                    <a:pt x="121" y="305"/>
                  </a:lnTo>
                  <a:lnTo>
                    <a:pt x="115" y="308"/>
                  </a:lnTo>
                  <a:lnTo>
                    <a:pt x="115" y="314"/>
                  </a:lnTo>
                  <a:lnTo>
                    <a:pt x="109" y="314"/>
                  </a:lnTo>
                  <a:lnTo>
                    <a:pt x="106" y="311"/>
                  </a:lnTo>
                  <a:lnTo>
                    <a:pt x="106" y="311"/>
                  </a:lnTo>
                  <a:lnTo>
                    <a:pt x="103" y="308"/>
                  </a:lnTo>
                  <a:lnTo>
                    <a:pt x="100" y="308"/>
                  </a:lnTo>
                  <a:lnTo>
                    <a:pt x="100" y="308"/>
                  </a:lnTo>
                  <a:lnTo>
                    <a:pt x="97" y="308"/>
                  </a:lnTo>
                  <a:lnTo>
                    <a:pt x="97" y="308"/>
                  </a:lnTo>
                  <a:lnTo>
                    <a:pt x="94" y="308"/>
                  </a:lnTo>
                  <a:lnTo>
                    <a:pt x="91" y="308"/>
                  </a:lnTo>
                  <a:lnTo>
                    <a:pt x="88" y="311"/>
                  </a:lnTo>
                  <a:lnTo>
                    <a:pt x="88" y="308"/>
                  </a:lnTo>
                  <a:lnTo>
                    <a:pt x="85" y="311"/>
                  </a:lnTo>
                  <a:lnTo>
                    <a:pt x="82" y="311"/>
                  </a:lnTo>
                  <a:lnTo>
                    <a:pt x="79" y="311"/>
                  </a:lnTo>
                  <a:lnTo>
                    <a:pt x="79" y="314"/>
                  </a:lnTo>
                  <a:lnTo>
                    <a:pt x="85" y="314"/>
                  </a:lnTo>
                  <a:lnTo>
                    <a:pt x="85" y="314"/>
                  </a:lnTo>
                  <a:lnTo>
                    <a:pt x="85" y="314"/>
                  </a:lnTo>
                  <a:lnTo>
                    <a:pt x="91" y="314"/>
                  </a:lnTo>
                  <a:lnTo>
                    <a:pt x="94" y="314"/>
                  </a:lnTo>
                  <a:lnTo>
                    <a:pt x="97" y="314"/>
                  </a:lnTo>
                  <a:lnTo>
                    <a:pt x="100" y="317"/>
                  </a:lnTo>
                  <a:lnTo>
                    <a:pt x="103" y="317"/>
                  </a:lnTo>
                  <a:lnTo>
                    <a:pt x="106" y="317"/>
                  </a:lnTo>
                  <a:lnTo>
                    <a:pt x="109" y="314"/>
                  </a:lnTo>
                  <a:lnTo>
                    <a:pt x="112" y="317"/>
                  </a:lnTo>
                  <a:lnTo>
                    <a:pt x="115" y="320"/>
                  </a:lnTo>
                  <a:lnTo>
                    <a:pt x="115" y="323"/>
                  </a:lnTo>
                  <a:lnTo>
                    <a:pt x="112" y="323"/>
                  </a:lnTo>
                  <a:lnTo>
                    <a:pt x="112" y="323"/>
                  </a:lnTo>
                  <a:lnTo>
                    <a:pt x="106" y="329"/>
                  </a:lnTo>
                  <a:lnTo>
                    <a:pt x="106" y="329"/>
                  </a:lnTo>
                  <a:lnTo>
                    <a:pt x="106" y="326"/>
                  </a:lnTo>
                  <a:lnTo>
                    <a:pt x="106" y="323"/>
                  </a:lnTo>
                  <a:lnTo>
                    <a:pt x="103" y="326"/>
                  </a:lnTo>
                  <a:lnTo>
                    <a:pt x="103" y="329"/>
                  </a:lnTo>
                  <a:lnTo>
                    <a:pt x="100" y="329"/>
                  </a:lnTo>
                  <a:lnTo>
                    <a:pt x="100" y="332"/>
                  </a:lnTo>
                  <a:lnTo>
                    <a:pt x="97" y="335"/>
                  </a:lnTo>
                  <a:lnTo>
                    <a:pt x="94" y="332"/>
                  </a:lnTo>
                  <a:lnTo>
                    <a:pt x="94" y="335"/>
                  </a:lnTo>
                  <a:lnTo>
                    <a:pt x="94" y="338"/>
                  </a:lnTo>
                  <a:lnTo>
                    <a:pt x="91" y="338"/>
                  </a:lnTo>
                  <a:lnTo>
                    <a:pt x="91" y="338"/>
                  </a:lnTo>
                  <a:lnTo>
                    <a:pt x="88" y="338"/>
                  </a:lnTo>
                  <a:lnTo>
                    <a:pt x="91" y="341"/>
                  </a:lnTo>
                  <a:lnTo>
                    <a:pt x="94" y="344"/>
                  </a:lnTo>
                  <a:lnTo>
                    <a:pt x="88" y="344"/>
                  </a:lnTo>
                  <a:lnTo>
                    <a:pt x="94" y="347"/>
                  </a:lnTo>
                  <a:lnTo>
                    <a:pt x="94" y="347"/>
                  </a:lnTo>
                  <a:lnTo>
                    <a:pt x="91" y="353"/>
                  </a:lnTo>
                  <a:lnTo>
                    <a:pt x="97" y="356"/>
                  </a:lnTo>
                  <a:lnTo>
                    <a:pt x="91" y="356"/>
                  </a:lnTo>
                  <a:lnTo>
                    <a:pt x="88" y="356"/>
                  </a:lnTo>
                  <a:lnTo>
                    <a:pt x="91" y="359"/>
                  </a:lnTo>
                  <a:lnTo>
                    <a:pt x="88" y="362"/>
                  </a:lnTo>
                  <a:lnTo>
                    <a:pt x="91" y="365"/>
                  </a:lnTo>
                  <a:lnTo>
                    <a:pt x="88" y="368"/>
                  </a:lnTo>
                  <a:lnTo>
                    <a:pt x="91" y="371"/>
                  </a:lnTo>
                  <a:lnTo>
                    <a:pt x="88" y="374"/>
                  </a:lnTo>
                  <a:lnTo>
                    <a:pt x="88" y="380"/>
                  </a:lnTo>
                  <a:lnTo>
                    <a:pt x="91" y="383"/>
                  </a:lnTo>
                  <a:lnTo>
                    <a:pt x="91" y="387"/>
                  </a:lnTo>
                  <a:lnTo>
                    <a:pt x="88" y="396"/>
                  </a:lnTo>
                  <a:lnTo>
                    <a:pt x="85" y="399"/>
                  </a:lnTo>
                  <a:lnTo>
                    <a:pt x="85" y="405"/>
                  </a:lnTo>
                  <a:lnTo>
                    <a:pt x="82" y="411"/>
                  </a:lnTo>
                  <a:lnTo>
                    <a:pt x="79" y="408"/>
                  </a:lnTo>
                  <a:lnTo>
                    <a:pt x="76" y="405"/>
                  </a:lnTo>
                  <a:lnTo>
                    <a:pt x="70" y="408"/>
                  </a:lnTo>
                  <a:lnTo>
                    <a:pt x="64" y="408"/>
                  </a:lnTo>
                  <a:lnTo>
                    <a:pt x="64" y="405"/>
                  </a:lnTo>
                  <a:lnTo>
                    <a:pt x="61" y="411"/>
                  </a:lnTo>
                  <a:lnTo>
                    <a:pt x="55" y="411"/>
                  </a:lnTo>
                  <a:lnTo>
                    <a:pt x="55" y="417"/>
                  </a:lnTo>
                  <a:lnTo>
                    <a:pt x="55" y="420"/>
                  </a:lnTo>
                  <a:lnTo>
                    <a:pt x="55" y="423"/>
                  </a:lnTo>
                  <a:lnTo>
                    <a:pt x="52" y="426"/>
                  </a:lnTo>
                  <a:lnTo>
                    <a:pt x="49" y="423"/>
                  </a:lnTo>
                  <a:lnTo>
                    <a:pt x="36" y="426"/>
                  </a:lnTo>
                  <a:lnTo>
                    <a:pt x="33" y="426"/>
                  </a:lnTo>
                  <a:lnTo>
                    <a:pt x="30" y="426"/>
                  </a:lnTo>
                  <a:lnTo>
                    <a:pt x="33" y="423"/>
                  </a:lnTo>
                  <a:lnTo>
                    <a:pt x="33" y="414"/>
                  </a:lnTo>
                  <a:lnTo>
                    <a:pt x="27" y="411"/>
                  </a:lnTo>
                  <a:lnTo>
                    <a:pt x="27" y="408"/>
                  </a:lnTo>
                  <a:lnTo>
                    <a:pt x="24" y="408"/>
                  </a:lnTo>
                  <a:lnTo>
                    <a:pt x="24" y="405"/>
                  </a:lnTo>
                  <a:lnTo>
                    <a:pt x="30" y="405"/>
                  </a:lnTo>
                  <a:lnTo>
                    <a:pt x="33" y="399"/>
                  </a:lnTo>
                  <a:lnTo>
                    <a:pt x="33" y="393"/>
                  </a:lnTo>
                  <a:lnTo>
                    <a:pt x="27" y="396"/>
                  </a:lnTo>
                  <a:lnTo>
                    <a:pt x="24" y="393"/>
                  </a:lnTo>
                  <a:lnTo>
                    <a:pt x="24" y="390"/>
                  </a:lnTo>
                  <a:lnTo>
                    <a:pt x="18" y="387"/>
                  </a:lnTo>
                  <a:lnTo>
                    <a:pt x="18" y="383"/>
                  </a:lnTo>
                  <a:lnTo>
                    <a:pt x="15" y="374"/>
                  </a:lnTo>
                  <a:lnTo>
                    <a:pt x="15" y="374"/>
                  </a:lnTo>
                  <a:lnTo>
                    <a:pt x="12" y="368"/>
                  </a:lnTo>
                  <a:lnTo>
                    <a:pt x="9" y="368"/>
                  </a:lnTo>
                  <a:lnTo>
                    <a:pt x="6" y="365"/>
                  </a:lnTo>
                  <a:lnTo>
                    <a:pt x="9" y="362"/>
                  </a:lnTo>
                  <a:lnTo>
                    <a:pt x="9" y="359"/>
                  </a:lnTo>
                  <a:lnTo>
                    <a:pt x="9" y="356"/>
                  </a:lnTo>
                  <a:lnTo>
                    <a:pt x="9" y="353"/>
                  </a:lnTo>
                  <a:lnTo>
                    <a:pt x="12" y="350"/>
                  </a:lnTo>
                  <a:lnTo>
                    <a:pt x="12" y="347"/>
                  </a:lnTo>
                  <a:lnTo>
                    <a:pt x="9" y="347"/>
                  </a:lnTo>
                  <a:lnTo>
                    <a:pt x="9" y="344"/>
                  </a:lnTo>
                  <a:lnTo>
                    <a:pt x="6" y="344"/>
                  </a:lnTo>
                  <a:lnTo>
                    <a:pt x="6" y="347"/>
                  </a:lnTo>
                  <a:lnTo>
                    <a:pt x="9" y="350"/>
                  </a:lnTo>
                  <a:lnTo>
                    <a:pt x="6" y="350"/>
                  </a:lnTo>
                  <a:lnTo>
                    <a:pt x="6" y="347"/>
                  </a:lnTo>
                  <a:lnTo>
                    <a:pt x="6" y="347"/>
                  </a:lnTo>
                  <a:lnTo>
                    <a:pt x="3" y="344"/>
                  </a:lnTo>
                  <a:lnTo>
                    <a:pt x="3" y="338"/>
                  </a:lnTo>
                  <a:lnTo>
                    <a:pt x="0" y="335"/>
                  </a:lnTo>
                  <a:lnTo>
                    <a:pt x="0" y="329"/>
                  </a:lnTo>
                  <a:lnTo>
                    <a:pt x="3" y="326"/>
                  </a:lnTo>
                  <a:lnTo>
                    <a:pt x="3" y="326"/>
                  </a:lnTo>
                  <a:lnTo>
                    <a:pt x="3" y="326"/>
                  </a:lnTo>
                  <a:close/>
                  <a:moveTo>
                    <a:pt x="115" y="314"/>
                  </a:moveTo>
                  <a:lnTo>
                    <a:pt x="118" y="320"/>
                  </a:lnTo>
                  <a:lnTo>
                    <a:pt x="118" y="320"/>
                  </a:lnTo>
                  <a:lnTo>
                    <a:pt x="118" y="317"/>
                  </a:lnTo>
                  <a:lnTo>
                    <a:pt x="121" y="314"/>
                  </a:lnTo>
                  <a:lnTo>
                    <a:pt x="121" y="308"/>
                  </a:lnTo>
                  <a:lnTo>
                    <a:pt x="118" y="308"/>
                  </a:lnTo>
                  <a:lnTo>
                    <a:pt x="115" y="314"/>
                  </a:lnTo>
                  <a:lnTo>
                    <a:pt x="115" y="314"/>
                  </a:lnTo>
                  <a:close/>
                  <a:moveTo>
                    <a:pt x="6" y="353"/>
                  </a:moveTo>
                  <a:lnTo>
                    <a:pt x="3" y="356"/>
                  </a:lnTo>
                  <a:lnTo>
                    <a:pt x="6" y="356"/>
                  </a:lnTo>
                  <a:lnTo>
                    <a:pt x="6" y="353"/>
                  </a:lnTo>
                  <a:lnTo>
                    <a:pt x="6" y="353"/>
                  </a:lnTo>
                  <a:lnTo>
                    <a:pt x="6" y="353"/>
                  </a:lnTo>
                  <a:close/>
                  <a:moveTo>
                    <a:pt x="130" y="341"/>
                  </a:moveTo>
                  <a:lnTo>
                    <a:pt x="133" y="344"/>
                  </a:lnTo>
                  <a:lnTo>
                    <a:pt x="133" y="341"/>
                  </a:lnTo>
                  <a:lnTo>
                    <a:pt x="133" y="341"/>
                  </a:lnTo>
                  <a:lnTo>
                    <a:pt x="130" y="341"/>
                  </a:lnTo>
                  <a:lnTo>
                    <a:pt x="130" y="341"/>
                  </a:lnTo>
                  <a:close/>
                  <a:moveTo>
                    <a:pt x="133" y="359"/>
                  </a:moveTo>
                  <a:lnTo>
                    <a:pt x="133" y="359"/>
                  </a:lnTo>
                  <a:lnTo>
                    <a:pt x="136" y="359"/>
                  </a:lnTo>
                  <a:lnTo>
                    <a:pt x="139" y="356"/>
                  </a:lnTo>
                  <a:lnTo>
                    <a:pt x="139" y="356"/>
                  </a:lnTo>
                  <a:lnTo>
                    <a:pt x="133" y="356"/>
                  </a:lnTo>
                  <a:lnTo>
                    <a:pt x="133" y="359"/>
                  </a:lnTo>
                  <a:lnTo>
                    <a:pt x="133" y="359"/>
                  </a:lnTo>
                  <a:close/>
                  <a:moveTo>
                    <a:pt x="118" y="387"/>
                  </a:moveTo>
                  <a:lnTo>
                    <a:pt x="124" y="387"/>
                  </a:lnTo>
                  <a:lnTo>
                    <a:pt x="124" y="383"/>
                  </a:lnTo>
                  <a:lnTo>
                    <a:pt x="124" y="383"/>
                  </a:lnTo>
                  <a:lnTo>
                    <a:pt x="124" y="380"/>
                  </a:lnTo>
                  <a:lnTo>
                    <a:pt x="127" y="377"/>
                  </a:lnTo>
                  <a:lnTo>
                    <a:pt x="130" y="374"/>
                  </a:lnTo>
                  <a:lnTo>
                    <a:pt x="130" y="371"/>
                  </a:lnTo>
                  <a:lnTo>
                    <a:pt x="130" y="371"/>
                  </a:lnTo>
                  <a:lnTo>
                    <a:pt x="127" y="368"/>
                  </a:lnTo>
                  <a:lnTo>
                    <a:pt x="130" y="365"/>
                  </a:lnTo>
                  <a:lnTo>
                    <a:pt x="130" y="362"/>
                  </a:lnTo>
                  <a:lnTo>
                    <a:pt x="133" y="362"/>
                  </a:lnTo>
                  <a:lnTo>
                    <a:pt x="130" y="359"/>
                  </a:lnTo>
                  <a:lnTo>
                    <a:pt x="127" y="362"/>
                  </a:lnTo>
                  <a:lnTo>
                    <a:pt x="124" y="362"/>
                  </a:lnTo>
                  <a:lnTo>
                    <a:pt x="121" y="365"/>
                  </a:lnTo>
                  <a:lnTo>
                    <a:pt x="118" y="368"/>
                  </a:lnTo>
                  <a:lnTo>
                    <a:pt x="118" y="371"/>
                  </a:lnTo>
                  <a:lnTo>
                    <a:pt x="118" y="374"/>
                  </a:lnTo>
                  <a:lnTo>
                    <a:pt x="115" y="374"/>
                  </a:lnTo>
                  <a:lnTo>
                    <a:pt x="121" y="380"/>
                  </a:lnTo>
                  <a:lnTo>
                    <a:pt x="121" y="380"/>
                  </a:lnTo>
                  <a:lnTo>
                    <a:pt x="121" y="383"/>
                  </a:lnTo>
                  <a:lnTo>
                    <a:pt x="118" y="387"/>
                  </a:lnTo>
                  <a:lnTo>
                    <a:pt x="118" y="387"/>
                  </a:lnTo>
                  <a:lnTo>
                    <a:pt x="118" y="387"/>
                  </a:lnTo>
                  <a:close/>
                  <a:moveTo>
                    <a:pt x="91" y="399"/>
                  </a:moveTo>
                  <a:lnTo>
                    <a:pt x="91" y="402"/>
                  </a:lnTo>
                  <a:lnTo>
                    <a:pt x="91" y="405"/>
                  </a:lnTo>
                  <a:lnTo>
                    <a:pt x="94" y="408"/>
                  </a:lnTo>
                  <a:lnTo>
                    <a:pt x="94" y="405"/>
                  </a:lnTo>
                  <a:lnTo>
                    <a:pt x="97" y="399"/>
                  </a:lnTo>
                  <a:lnTo>
                    <a:pt x="97" y="390"/>
                  </a:lnTo>
                  <a:lnTo>
                    <a:pt x="100" y="383"/>
                  </a:lnTo>
                  <a:lnTo>
                    <a:pt x="100" y="380"/>
                  </a:lnTo>
                  <a:lnTo>
                    <a:pt x="97" y="377"/>
                  </a:lnTo>
                  <a:lnTo>
                    <a:pt x="94" y="380"/>
                  </a:lnTo>
                  <a:lnTo>
                    <a:pt x="97" y="383"/>
                  </a:lnTo>
                  <a:lnTo>
                    <a:pt x="94" y="387"/>
                  </a:lnTo>
                  <a:lnTo>
                    <a:pt x="91" y="390"/>
                  </a:lnTo>
                  <a:lnTo>
                    <a:pt x="91" y="399"/>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03" name="Freeform 1602"/>
            <p:cNvSpPr>
              <a:spLocks noEditPoints="1"/>
            </p:cNvSpPr>
            <p:nvPr/>
          </p:nvSpPr>
          <p:spPr bwMode="auto">
            <a:xfrm>
              <a:off x="6011863" y="2219326"/>
              <a:ext cx="301625" cy="542925"/>
            </a:xfrm>
            <a:custGeom>
              <a:avLst/>
              <a:gdLst>
                <a:gd name="T0" fmla="*/ 57 w 63"/>
                <a:gd name="T1" fmla="*/ 93 h 113"/>
                <a:gd name="T2" fmla="*/ 58 w 63"/>
                <a:gd name="T3" fmla="*/ 76 h 113"/>
                <a:gd name="T4" fmla="*/ 54 w 63"/>
                <a:gd name="T5" fmla="*/ 64 h 113"/>
                <a:gd name="T6" fmla="*/ 52 w 63"/>
                <a:gd name="T7" fmla="*/ 56 h 113"/>
                <a:gd name="T8" fmla="*/ 50 w 63"/>
                <a:gd name="T9" fmla="*/ 43 h 113"/>
                <a:gd name="T10" fmla="*/ 48 w 63"/>
                <a:gd name="T11" fmla="*/ 28 h 113"/>
                <a:gd name="T12" fmla="*/ 41 w 63"/>
                <a:gd name="T13" fmla="*/ 22 h 113"/>
                <a:gd name="T14" fmla="*/ 40 w 63"/>
                <a:gd name="T15" fmla="*/ 13 h 113"/>
                <a:gd name="T16" fmla="*/ 41 w 63"/>
                <a:gd name="T17" fmla="*/ 4 h 113"/>
                <a:gd name="T18" fmla="*/ 31 w 63"/>
                <a:gd name="T19" fmla="*/ 0 h 113"/>
                <a:gd name="T20" fmla="*/ 26 w 63"/>
                <a:gd name="T21" fmla="*/ 3 h 113"/>
                <a:gd name="T22" fmla="*/ 25 w 63"/>
                <a:gd name="T23" fmla="*/ 12 h 113"/>
                <a:gd name="T24" fmla="*/ 21 w 63"/>
                <a:gd name="T25" fmla="*/ 16 h 113"/>
                <a:gd name="T26" fmla="*/ 13 w 63"/>
                <a:gd name="T27" fmla="*/ 18 h 113"/>
                <a:gd name="T28" fmla="*/ 3 w 63"/>
                <a:gd name="T29" fmla="*/ 11 h 113"/>
                <a:gd name="T30" fmla="*/ 0 w 63"/>
                <a:gd name="T31" fmla="*/ 13 h 113"/>
                <a:gd name="T32" fmla="*/ 9 w 63"/>
                <a:gd name="T33" fmla="*/ 20 h 113"/>
                <a:gd name="T34" fmla="*/ 14 w 63"/>
                <a:gd name="T35" fmla="*/ 23 h 113"/>
                <a:gd name="T36" fmla="*/ 15 w 63"/>
                <a:gd name="T37" fmla="*/ 30 h 113"/>
                <a:gd name="T38" fmla="*/ 18 w 63"/>
                <a:gd name="T39" fmla="*/ 36 h 113"/>
                <a:gd name="T40" fmla="*/ 19 w 63"/>
                <a:gd name="T41" fmla="*/ 46 h 113"/>
                <a:gd name="T42" fmla="*/ 23 w 63"/>
                <a:gd name="T43" fmla="*/ 51 h 113"/>
                <a:gd name="T44" fmla="*/ 28 w 63"/>
                <a:gd name="T45" fmla="*/ 57 h 113"/>
                <a:gd name="T46" fmla="*/ 29 w 63"/>
                <a:gd name="T47" fmla="*/ 61 h 113"/>
                <a:gd name="T48" fmla="*/ 23 w 63"/>
                <a:gd name="T49" fmla="*/ 64 h 113"/>
                <a:gd name="T50" fmla="*/ 19 w 63"/>
                <a:gd name="T51" fmla="*/ 68 h 113"/>
                <a:gd name="T52" fmla="*/ 18 w 63"/>
                <a:gd name="T53" fmla="*/ 74 h 113"/>
                <a:gd name="T54" fmla="*/ 14 w 63"/>
                <a:gd name="T55" fmla="*/ 75 h 113"/>
                <a:gd name="T56" fmla="*/ 13 w 63"/>
                <a:gd name="T57" fmla="*/ 79 h 113"/>
                <a:gd name="T58" fmla="*/ 10 w 63"/>
                <a:gd name="T59" fmla="*/ 80 h 113"/>
                <a:gd name="T60" fmla="*/ 9 w 63"/>
                <a:gd name="T61" fmla="*/ 85 h 113"/>
                <a:gd name="T62" fmla="*/ 10 w 63"/>
                <a:gd name="T63" fmla="*/ 89 h 113"/>
                <a:gd name="T64" fmla="*/ 13 w 63"/>
                <a:gd name="T65" fmla="*/ 96 h 113"/>
                <a:gd name="T66" fmla="*/ 12 w 63"/>
                <a:gd name="T67" fmla="*/ 104 h 113"/>
                <a:gd name="T68" fmla="*/ 16 w 63"/>
                <a:gd name="T69" fmla="*/ 106 h 113"/>
                <a:gd name="T70" fmla="*/ 20 w 63"/>
                <a:gd name="T71" fmla="*/ 107 h 113"/>
                <a:gd name="T72" fmla="*/ 22 w 63"/>
                <a:gd name="T73" fmla="*/ 113 h 113"/>
                <a:gd name="T74" fmla="*/ 26 w 63"/>
                <a:gd name="T75" fmla="*/ 111 h 113"/>
                <a:gd name="T76" fmla="*/ 35 w 63"/>
                <a:gd name="T77" fmla="*/ 107 h 113"/>
                <a:gd name="T78" fmla="*/ 38 w 63"/>
                <a:gd name="T79" fmla="*/ 106 h 113"/>
                <a:gd name="T80" fmla="*/ 40 w 63"/>
                <a:gd name="T81" fmla="*/ 106 h 113"/>
                <a:gd name="T82" fmla="*/ 44 w 63"/>
                <a:gd name="T83" fmla="*/ 105 h 113"/>
                <a:gd name="T84" fmla="*/ 48 w 63"/>
                <a:gd name="T85" fmla="*/ 104 h 113"/>
                <a:gd name="T86" fmla="*/ 25 w 63"/>
                <a:gd name="T87" fmla="*/ 59 h 113"/>
                <a:gd name="T88" fmla="*/ 26 w 63"/>
                <a:gd name="T89" fmla="*/ 59 h 113"/>
                <a:gd name="T90" fmla="*/ 8 w 63"/>
                <a:gd name="T91" fmla="*/ 77 h 113"/>
                <a:gd name="T92" fmla="*/ 8 w 63"/>
                <a:gd name="T93" fmla="*/ 77 h 113"/>
                <a:gd name="T94" fmla="*/ 21 w 63"/>
                <a:gd name="T95" fmla="*/ 110 h 113"/>
                <a:gd name="T96" fmla="*/ 19 w 63"/>
                <a:gd name="T97" fmla="*/ 107 h 113"/>
                <a:gd name="T98" fmla="*/ 16 w 63"/>
                <a:gd name="T99" fmla="*/ 107 h 113"/>
                <a:gd name="T100" fmla="*/ 12 w 63"/>
                <a:gd name="T101" fmla="*/ 107 h 113"/>
                <a:gd name="T102" fmla="*/ 4 w 63"/>
                <a:gd name="T103" fmla="*/ 106 h 113"/>
                <a:gd name="T104" fmla="*/ 6 w 63"/>
                <a:gd name="T105" fmla="*/ 110 h 113"/>
                <a:gd name="T106" fmla="*/ 4 w 63"/>
                <a:gd name="T107" fmla="*/ 10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 h="113">
                  <a:moveTo>
                    <a:pt x="50" y="104"/>
                  </a:moveTo>
                  <a:cubicBezTo>
                    <a:pt x="50" y="103"/>
                    <a:pt x="50" y="103"/>
                    <a:pt x="50" y="103"/>
                  </a:cubicBezTo>
                  <a:cubicBezTo>
                    <a:pt x="53" y="100"/>
                    <a:pt x="53" y="100"/>
                    <a:pt x="53" y="100"/>
                  </a:cubicBezTo>
                  <a:cubicBezTo>
                    <a:pt x="54" y="99"/>
                    <a:pt x="54" y="99"/>
                    <a:pt x="54" y="99"/>
                  </a:cubicBezTo>
                  <a:cubicBezTo>
                    <a:pt x="56" y="96"/>
                    <a:pt x="56" y="96"/>
                    <a:pt x="56" y="96"/>
                  </a:cubicBezTo>
                  <a:cubicBezTo>
                    <a:pt x="57" y="93"/>
                    <a:pt x="57" y="93"/>
                    <a:pt x="57" y="93"/>
                  </a:cubicBezTo>
                  <a:cubicBezTo>
                    <a:pt x="59" y="90"/>
                    <a:pt x="59" y="90"/>
                    <a:pt x="59" y="90"/>
                  </a:cubicBezTo>
                  <a:cubicBezTo>
                    <a:pt x="61" y="86"/>
                    <a:pt x="61" y="86"/>
                    <a:pt x="61" y="86"/>
                  </a:cubicBezTo>
                  <a:cubicBezTo>
                    <a:pt x="63" y="82"/>
                    <a:pt x="63" y="82"/>
                    <a:pt x="63" y="82"/>
                  </a:cubicBezTo>
                  <a:cubicBezTo>
                    <a:pt x="63" y="80"/>
                    <a:pt x="63" y="80"/>
                    <a:pt x="63" y="80"/>
                  </a:cubicBezTo>
                  <a:cubicBezTo>
                    <a:pt x="60" y="77"/>
                    <a:pt x="60" y="77"/>
                    <a:pt x="60" y="77"/>
                  </a:cubicBezTo>
                  <a:cubicBezTo>
                    <a:pt x="58" y="76"/>
                    <a:pt x="58" y="76"/>
                    <a:pt x="58" y="76"/>
                  </a:cubicBezTo>
                  <a:cubicBezTo>
                    <a:pt x="55" y="72"/>
                    <a:pt x="55" y="72"/>
                    <a:pt x="55" y="72"/>
                  </a:cubicBezTo>
                  <a:cubicBezTo>
                    <a:pt x="56" y="70"/>
                    <a:pt x="56" y="70"/>
                    <a:pt x="56" y="70"/>
                  </a:cubicBezTo>
                  <a:cubicBezTo>
                    <a:pt x="57" y="68"/>
                    <a:pt x="57" y="68"/>
                    <a:pt x="57" y="68"/>
                  </a:cubicBezTo>
                  <a:cubicBezTo>
                    <a:pt x="57" y="67"/>
                    <a:pt x="57" y="67"/>
                    <a:pt x="57" y="67"/>
                  </a:cubicBezTo>
                  <a:cubicBezTo>
                    <a:pt x="55" y="65"/>
                    <a:pt x="55" y="65"/>
                    <a:pt x="55" y="65"/>
                  </a:cubicBezTo>
                  <a:cubicBezTo>
                    <a:pt x="54" y="64"/>
                    <a:pt x="54" y="64"/>
                    <a:pt x="54" y="64"/>
                  </a:cubicBezTo>
                  <a:cubicBezTo>
                    <a:pt x="54" y="62"/>
                    <a:pt x="54" y="62"/>
                    <a:pt x="54" y="62"/>
                  </a:cubicBezTo>
                  <a:cubicBezTo>
                    <a:pt x="55" y="61"/>
                    <a:pt x="55" y="61"/>
                    <a:pt x="55" y="61"/>
                  </a:cubicBezTo>
                  <a:cubicBezTo>
                    <a:pt x="54" y="60"/>
                    <a:pt x="54" y="60"/>
                    <a:pt x="54" y="60"/>
                  </a:cubicBezTo>
                  <a:cubicBezTo>
                    <a:pt x="53" y="59"/>
                    <a:pt x="53" y="59"/>
                    <a:pt x="53" y="59"/>
                  </a:cubicBezTo>
                  <a:cubicBezTo>
                    <a:pt x="52" y="58"/>
                    <a:pt x="52" y="58"/>
                    <a:pt x="52" y="58"/>
                  </a:cubicBezTo>
                  <a:cubicBezTo>
                    <a:pt x="52" y="56"/>
                    <a:pt x="52" y="56"/>
                    <a:pt x="52" y="56"/>
                  </a:cubicBezTo>
                  <a:cubicBezTo>
                    <a:pt x="53" y="55"/>
                    <a:pt x="53" y="55"/>
                    <a:pt x="53" y="55"/>
                  </a:cubicBezTo>
                  <a:cubicBezTo>
                    <a:pt x="52" y="55"/>
                    <a:pt x="52" y="55"/>
                    <a:pt x="52" y="55"/>
                  </a:cubicBezTo>
                  <a:cubicBezTo>
                    <a:pt x="52" y="54"/>
                    <a:pt x="52" y="54"/>
                    <a:pt x="52" y="54"/>
                  </a:cubicBezTo>
                  <a:cubicBezTo>
                    <a:pt x="52" y="50"/>
                    <a:pt x="52" y="50"/>
                    <a:pt x="52" y="50"/>
                  </a:cubicBezTo>
                  <a:cubicBezTo>
                    <a:pt x="53" y="49"/>
                    <a:pt x="53" y="49"/>
                    <a:pt x="53" y="49"/>
                  </a:cubicBezTo>
                  <a:cubicBezTo>
                    <a:pt x="50" y="43"/>
                    <a:pt x="50" y="43"/>
                    <a:pt x="50" y="43"/>
                  </a:cubicBezTo>
                  <a:cubicBezTo>
                    <a:pt x="48" y="38"/>
                    <a:pt x="48" y="38"/>
                    <a:pt x="48" y="38"/>
                  </a:cubicBezTo>
                  <a:cubicBezTo>
                    <a:pt x="47" y="36"/>
                    <a:pt x="47" y="36"/>
                    <a:pt x="47" y="36"/>
                  </a:cubicBezTo>
                  <a:cubicBezTo>
                    <a:pt x="46" y="35"/>
                    <a:pt x="46" y="35"/>
                    <a:pt x="46" y="35"/>
                  </a:cubicBezTo>
                  <a:cubicBezTo>
                    <a:pt x="47" y="32"/>
                    <a:pt x="47" y="32"/>
                    <a:pt x="47" y="32"/>
                  </a:cubicBezTo>
                  <a:cubicBezTo>
                    <a:pt x="48" y="30"/>
                    <a:pt x="48" y="30"/>
                    <a:pt x="48" y="30"/>
                  </a:cubicBezTo>
                  <a:cubicBezTo>
                    <a:pt x="48" y="28"/>
                    <a:pt x="48" y="28"/>
                    <a:pt x="48" y="28"/>
                  </a:cubicBezTo>
                  <a:cubicBezTo>
                    <a:pt x="48" y="27"/>
                    <a:pt x="48" y="27"/>
                    <a:pt x="48" y="27"/>
                  </a:cubicBezTo>
                  <a:cubicBezTo>
                    <a:pt x="45" y="25"/>
                    <a:pt x="45" y="25"/>
                    <a:pt x="45" y="25"/>
                  </a:cubicBezTo>
                  <a:cubicBezTo>
                    <a:pt x="44" y="24"/>
                    <a:pt x="44" y="24"/>
                    <a:pt x="44" y="24"/>
                  </a:cubicBezTo>
                  <a:cubicBezTo>
                    <a:pt x="43" y="23"/>
                    <a:pt x="43" y="23"/>
                    <a:pt x="43" y="23"/>
                  </a:cubicBezTo>
                  <a:cubicBezTo>
                    <a:pt x="42" y="22"/>
                    <a:pt x="42" y="22"/>
                    <a:pt x="42" y="22"/>
                  </a:cubicBezTo>
                  <a:cubicBezTo>
                    <a:pt x="41" y="22"/>
                    <a:pt x="41" y="22"/>
                    <a:pt x="41" y="22"/>
                  </a:cubicBezTo>
                  <a:cubicBezTo>
                    <a:pt x="40" y="19"/>
                    <a:pt x="40" y="19"/>
                    <a:pt x="40" y="19"/>
                  </a:cubicBezTo>
                  <a:cubicBezTo>
                    <a:pt x="39" y="18"/>
                    <a:pt x="39" y="18"/>
                    <a:pt x="39" y="18"/>
                  </a:cubicBezTo>
                  <a:cubicBezTo>
                    <a:pt x="39" y="16"/>
                    <a:pt x="39" y="16"/>
                    <a:pt x="39" y="16"/>
                  </a:cubicBezTo>
                  <a:cubicBezTo>
                    <a:pt x="40" y="14"/>
                    <a:pt x="40" y="14"/>
                    <a:pt x="40" y="14"/>
                  </a:cubicBezTo>
                  <a:cubicBezTo>
                    <a:pt x="39" y="14"/>
                    <a:pt x="39" y="14"/>
                    <a:pt x="39" y="14"/>
                  </a:cubicBezTo>
                  <a:cubicBezTo>
                    <a:pt x="40" y="13"/>
                    <a:pt x="40" y="13"/>
                    <a:pt x="40" y="13"/>
                  </a:cubicBezTo>
                  <a:cubicBezTo>
                    <a:pt x="41" y="12"/>
                    <a:pt x="41" y="12"/>
                    <a:pt x="41" y="12"/>
                  </a:cubicBezTo>
                  <a:cubicBezTo>
                    <a:pt x="41" y="10"/>
                    <a:pt x="41" y="10"/>
                    <a:pt x="41" y="10"/>
                  </a:cubicBezTo>
                  <a:cubicBezTo>
                    <a:pt x="42" y="8"/>
                    <a:pt x="42" y="8"/>
                    <a:pt x="42" y="8"/>
                  </a:cubicBezTo>
                  <a:cubicBezTo>
                    <a:pt x="42" y="7"/>
                    <a:pt x="42" y="7"/>
                    <a:pt x="42" y="7"/>
                  </a:cubicBezTo>
                  <a:cubicBezTo>
                    <a:pt x="41" y="5"/>
                    <a:pt x="41" y="5"/>
                    <a:pt x="41" y="5"/>
                  </a:cubicBezTo>
                  <a:cubicBezTo>
                    <a:pt x="41" y="4"/>
                    <a:pt x="41" y="4"/>
                    <a:pt x="41" y="4"/>
                  </a:cubicBezTo>
                  <a:cubicBezTo>
                    <a:pt x="39" y="4"/>
                    <a:pt x="39" y="4"/>
                    <a:pt x="39" y="4"/>
                  </a:cubicBezTo>
                  <a:cubicBezTo>
                    <a:pt x="37" y="4"/>
                    <a:pt x="37" y="4"/>
                    <a:pt x="37" y="4"/>
                  </a:cubicBezTo>
                  <a:cubicBezTo>
                    <a:pt x="36" y="3"/>
                    <a:pt x="36" y="3"/>
                    <a:pt x="36" y="3"/>
                  </a:cubicBezTo>
                  <a:cubicBezTo>
                    <a:pt x="35" y="1"/>
                    <a:pt x="35" y="1"/>
                    <a:pt x="35" y="1"/>
                  </a:cubicBezTo>
                  <a:cubicBezTo>
                    <a:pt x="34" y="0"/>
                    <a:pt x="34" y="0"/>
                    <a:pt x="34" y="0"/>
                  </a:cubicBezTo>
                  <a:cubicBezTo>
                    <a:pt x="31" y="0"/>
                    <a:pt x="31" y="0"/>
                    <a:pt x="31" y="0"/>
                  </a:cubicBezTo>
                  <a:cubicBezTo>
                    <a:pt x="30" y="1"/>
                    <a:pt x="30" y="1"/>
                    <a:pt x="30" y="1"/>
                  </a:cubicBezTo>
                  <a:cubicBezTo>
                    <a:pt x="30" y="2"/>
                    <a:pt x="30" y="2"/>
                    <a:pt x="30" y="2"/>
                  </a:cubicBezTo>
                  <a:cubicBezTo>
                    <a:pt x="29" y="2"/>
                    <a:pt x="29" y="2"/>
                    <a:pt x="29" y="2"/>
                  </a:cubicBezTo>
                  <a:cubicBezTo>
                    <a:pt x="27" y="2"/>
                    <a:pt x="27" y="2"/>
                    <a:pt x="27" y="2"/>
                  </a:cubicBezTo>
                  <a:cubicBezTo>
                    <a:pt x="26" y="2"/>
                    <a:pt x="26" y="2"/>
                    <a:pt x="26" y="2"/>
                  </a:cubicBezTo>
                  <a:cubicBezTo>
                    <a:pt x="26" y="3"/>
                    <a:pt x="26" y="3"/>
                    <a:pt x="26" y="3"/>
                  </a:cubicBezTo>
                  <a:cubicBezTo>
                    <a:pt x="25" y="4"/>
                    <a:pt x="25" y="4"/>
                    <a:pt x="25" y="4"/>
                  </a:cubicBezTo>
                  <a:cubicBezTo>
                    <a:pt x="25" y="5"/>
                    <a:pt x="25" y="5"/>
                    <a:pt x="25" y="5"/>
                  </a:cubicBezTo>
                  <a:cubicBezTo>
                    <a:pt x="25" y="6"/>
                    <a:pt x="25" y="6"/>
                    <a:pt x="25" y="6"/>
                  </a:cubicBezTo>
                  <a:cubicBezTo>
                    <a:pt x="25" y="7"/>
                    <a:pt x="25" y="7"/>
                    <a:pt x="25" y="7"/>
                  </a:cubicBezTo>
                  <a:cubicBezTo>
                    <a:pt x="24" y="10"/>
                    <a:pt x="24" y="10"/>
                    <a:pt x="24" y="10"/>
                  </a:cubicBezTo>
                  <a:cubicBezTo>
                    <a:pt x="25" y="12"/>
                    <a:pt x="25" y="12"/>
                    <a:pt x="25" y="12"/>
                  </a:cubicBezTo>
                  <a:cubicBezTo>
                    <a:pt x="25" y="13"/>
                    <a:pt x="25" y="13"/>
                    <a:pt x="25" y="13"/>
                  </a:cubicBezTo>
                  <a:cubicBezTo>
                    <a:pt x="25" y="14"/>
                    <a:pt x="25" y="14"/>
                    <a:pt x="25" y="14"/>
                  </a:cubicBezTo>
                  <a:cubicBezTo>
                    <a:pt x="24" y="14"/>
                    <a:pt x="24" y="14"/>
                    <a:pt x="24" y="14"/>
                  </a:cubicBezTo>
                  <a:cubicBezTo>
                    <a:pt x="23" y="14"/>
                    <a:pt x="23" y="14"/>
                    <a:pt x="23" y="14"/>
                  </a:cubicBezTo>
                  <a:cubicBezTo>
                    <a:pt x="22" y="15"/>
                    <a:pt x="22" y="15"/>
                    <a:pt x="22" y="15"/>
                  </a:cubicBezTo>
                  <a:cubicBezTo>
                    <a:pt x="21" y="16"/>
                    <a:pt x="21" y="16"/>
                    <a:pt x="21" y="16"/>
                  </a:cubicBezTo>
                  <a:cubicBezTo>
                    <a:pt x="20" y="17"/>
                    <a:pt x="20" y="17"/>
                    <a:pt x="20" y="17"/>
                  </a:cubicBezTo>
                  <a:cubicBezTo>
                    <a:pt x="19" y="17"/>
                    <a:pt x="19" y="17"/>
                    <a:pt x="19" y="17"/>
                  </a:cubicBezTo>
                  <a:cubicBezTo>
                    <a:pt x="17" y="15"/>
                    <a:pt x="17" y="15"/>
                    <a:pt x="17" y="15"/>
                  </a:cubicBezTo>
                  <a:cubicBezTo>
                    <a:pt x="16" y="15"/>
                    <a:pt x="16" y="15"/>
                    <a:pt x="16" y="15"/>
                  </a:cubicBezTo>
                  <a:cubicBezTo>
                    <a:pt x="15" y="16"/>
                    <a:pt x="15" y="16"/>
                    <a:pt x="15" y="16"/>
                  </a:cubicBezTo>
                  <a:cubicBezTo>
                    <a:pt x="13" y="18"/>
                    <a:pt x="13" y="18"/>
                    <a:pt x="13" y="18"/>
                  </a:cubicBezTo>
                  <a:cubicBezTo>
                    <a:pt x="10" y="18"/>
                    <a:pt x="10" y="18"/>
                    <a:pt x="10" y="18"/>
                  </a:cubicBezTo>
                  <a:cubicBezTo>
                    <a:pt x="8" y="17"/>
                    <a:pt x="8" y="17"/>
                    <a:pt x="8" y="17"/>
                  </a:cubicBezTo>
                  <a:cubicBezTo>
                    <a:pt x="7" y="16"/>
                    <a:pt x="7" y="16"/>
                    <a:pt x="7" y="16"/>
                  </a:cubicBezTo>
                  <a:cubicBezTo>
                    <a:pt x="7" y="14"/>
                    <a:pt x="7" y="14"/>
                    <a:pt x="7" y="14"/>
                  </a:cubicBezTo>
                  <a:cubicBezTo>
                    <a:pt x="4" y="12"/>
                    <a:pt x="4" y="12"/>
                    <a:pt x="4" y="12"/>
                  </a:cubicBezTo>
                  <a:cubicBezTo>
                    <a:pt x="3" y="11"/>
                    <a:pt x="3" y="11"/>
                    <a:pt x="3" y="11"/>
                  </a:cubicBezTo>
                  <a:cubicBezTo>
                    <a:pt x="2" y="10"/>
                    <a:pt x="2" y="10"/>
                    <a:pt x="2" y="10"/>
                  </a:cubicBezTo>
                  <a:cubicBezTo>
                    <a:pt x="1" y="11"/>
                    <a:pt x="1" y="11"/>
                    <a:pt x="1" y="11"/>
                  </a:cubicBezTo>
                  <a:cubicBezTo>
                    <a:pt x="1" y="12"/>
                    <a:pt x="1" y="12"/>
                    <a:pt x="1" y="12"/>
                  </a:cubicBezTo>
                  <a:cubicBezTo>
                    <a:pt x="1" y="13"/>
                    <a:pt x="1" y="13"/>
                    <a:pt x="1" y="13"/>
                  </a:cubicBezTo>
                  <a:cubicBezTo>
                    <a:pt x="1" y="14"/>
                    <a:pt x="1" y="14"/>
                    <a:pt x="1" y="14"/>
                  </a:cubicBezTo>
                  <a:cubicBezTo>
                    <a:pt x="0" y="13"/>
                    <a:pt x="0" y="13"/>
                    <a:pt x="0" y="13"/>
                  </a:cubicBezTo>
                  <a:cubicBezTo>
                    <a:pt x="0" y="14"/>
                    <a:pt x="0" y="14"/>
                    <a:pt x="0" y="14"/>
                  </a:cubicBezTo>
                  <a:cubicBezTo>
                    <a:pt x="1" y="15"/>
                    <a:pt x="1" y="15"/>
                    <a:pt x="1" y="15"/>
                  </a:cubicBezTo>
                  <a:cubicBezTo>
                    <a:pt x="3" y="16"/>
                    <a:pt x="3" y="16"/>
                    <a:pt x="3" y="16"/>
                  </a:cubicBezTo>
                  <a:cubicBezTo>
                    <a:pt x="5" y="18"/>
                    <a:pt x="5" y="18"/>
                    <a:pt x="5" y="18"/>
                  </a:cubicBezTo>
                  <a:cubicBezTo>
                    <a:pt x="7" y="19"/>
                    <a:pt x="7" y="19"/>
                    <a:pt x="7" y="19"/>
                  </a:cubicBezTo>
                  <a:cubicBezTo>
                    <a:pt x="9" y="20"/>
                    <a:pt x="9" y="20"/>
                    <a:pt x="9" y="20"/>
                  </a:cubicBezTo>
                  <a:cubicBezTo>
                    <a:pt x="10" y="20"/>
                    <a:pt x="10" y="20"/>
                    <a:pt x="10" y="20"/>
                  </a:cubicBezTo>
                  <a:cubicBezTo>
                    <a:pt x="11" y="20"/>
                    <a:pt x="11" y="20"/>
                    <a:pt x="11" y="20"/>
                  </a:cubicBezTo>
                  <a:cubicBezTo>
                    <a:pt x="12" y="22"/>
                    <a:pt x="12" y="22"/>
                    <a:pt x="12" y="22"/>
                  </a:cubicBezTo>
                  <a:cubicBezTo>
                    <a:pt x="13" y="23"/>
                    <a:pt x="13" y="23"/>
                    <a:pt x="13" y="23"/>
                  </a:cubicBezTo>
                  <a:cubicBezTo>
                    <a:pt x="13" y="23"/>
                    <a:pt x="13" y="23"/>
                    <a:pt x="13" y="23"/>
                  </a:cubicBezTo>
                  <a:cubicBezTo>
                    <a:pt x="14" y="23"/>
                    <a:pt x="14" y="23"/>
                    <a:pt x="14" y="23"/>
                  </a:cubicBezTo>
                  <a:cubicBezTo>
                    <a:pt x="15" y="25"/>
                    <a:pt x="15" y="25"/>
                    <a:pt x="15" y="25"/>
                  </a:cubicBezTo>
                  <a:cubicBezTo>
                    <a:pt x="16" y="25"/>
                    <a:pt x="16" y="25"/>
                    <a:pt x="16" y="25"/>
                  </a:cubicBezTo>
                  <a:cubicBezTo>
                    <a:pt x="16" y="26"/>
                    <a:pt x="16" y="26"/>
                    <a:pt x="16" y="26"/>
                  </a:cubicBezTo>
                  <a:cubicBezTo>
                    <a:pt x="16" y="27"/>
                    <a:pt x="16" y="27"/>
                    <a:pt x="16" y="27"/>
                  </a:cubicBezTo>
                  <a:cubicBezTo>
                    <a:pt x="16" y="28"/>
                    <a:pt x="16" y="28"/>
                    <a:pt x="16" y="28"/>
                  </a:cubicBezTo>
                  <a:cubicBezTo>
                    <a:pt x="15" y="30"/>
                    <a:pt x="15" y="30"/>
                    <a:pt x="15" y="30"/>
                  </a:cubicBezTo>
                  <a:cubicBezTo>
                    <a:pt x="16" y="31"/>
                    <a:pt x="16" y="31"/>
                    <a:pt x="16" y="31"/>
                  </a:cubicBezTo>
                  <a:cubicBezTo>
                    <a:pt x="17" y="31"/>
                    <a:pt x="17" y="31"/>
                    <a:pt x="17" y="31"/>
                  </a:cubicBezTo>
                  <a:cubicBezTo>
                    <a:pt x="18" y="33"/>
                    <a:pt x="18" y="33"/>
                    <a:pt x="18" y="33"/>
                  </a:cubicBezTo>
                  <a:cubicBezTo>
                    <a:pt x="17" y="34"/>
                    <a:pt x="17" y="34"/>
                    <a:pt x="17" y="34"/>
                  </a:cubicBezTo>
                  <a:cubicBezTo>
                    <a:pt x="17" y="35"/>
                    <a:pt x="17" y="35"/>
                    <a:pt x="17" y="35"/>
                  </a:cubicBezTo>
                  <a:cubicBezTo>
                    <a:pt x="18" y="36"/>
                    <a:pt x="18" y="36"/>
                    <a:pt x="18" y="36"/>
                  </a:cubicBezTo>
                  <a:cubicBezTo>
                    <a:pt x="18" y="39"/>
                    <a:pt x="18" y="39"/>
                    <a:pt x="18" y="39"/>
                  </a:cubicBezTo>
                  <a:cubicBezTo>
                    <a:pt x="18" y="40"/>
                    <a:pt x="18" y="40"/>
                    <a:pt x="18" y="40"/>
                  </a:cubicBezTo>
                  <a:cubicBezTo>
                    <a:pt x="18" y="41"/>
                    <a:pt x="18" y="41"/>
                    <a:pt x="18" y="41"/>
                  </a:cubicBezTo>
                  <a:cubicBezTo>
                    <a:pt x="18" y="43"/>
                    <a:pt x="18" y="43"/>
                    <a:pt x="18" y="43"/>
                  </a:cubicBezTo>
                  <a:cubicBezTo>
                    <a:pt x="18" y="44"/>
                    <a:pt x="18" y="44"/>
                    <a:pt x="18" y="44"/>
                  </a:cubicBezTo>
                  <a:cubicBezTo>
                    <a:pt x="19" y="46"/>
                    <a:pt x="19" y="46"/>
                    <a:pt x="19" y="46"/>
                  </a:cubicBezTo>
                  <a:cubicBezTo>
                    <a:pt x="20" y="46"/>
                    <a:pt x="20" y="46"/>
                    <a:pt x="20" y="46"/>
                  </a:cubicBezTo>
                  <a:cubicBezTo>
                    <a:pt x="21" y="48"/>
                    <a:pt x="21" y="48"/>
                    <a:pt x="21" y="48"/>
                  </a:cubicBezTo>
                  <a:cubicBezTo>
                    <a:pt x="21" y="49"/>
                    <a:pt x="21" y="49"/>
                    <a:pt x="21" y="49"/>
                  </a:cubicBezTo>
                  <a:cubicBezTo>
                    <a:pt x="21" y="51"/>
                    <a:pt x="21" y="51"/>
                    <a:pt x="21" y="51"/>
                  </a:cubicBezTo>
                  <a:cubicBezTo>
                    <a:pt x="22" y="51"/>
                    <a:pt x="22" y="51"/>
                    <a:pt x="22" y="51"/>
                  </a:cubicBezTo>
                  <a:cubicBezTo>
                    <a:pt x="23" y="51"/>
                    <a:pt x="23" y="51"/>
                    <a:pt x="23" y="51"/>
                  </a:cubicBezTo>
                  <a:cubicBezTo>
                    <a:pt x="24" y="52"/>
                    <a:pt x="24" y="52"/>
                    <a:pt x="24" y="52"/>
                  </a:cubicBezTo>
                  <a:cubicBezTo>
                    <a:pt x="27" y="52"/>
                    <a:pt x="27" y="52"/>
                    <a:pt x="27" y="52"/>
                  </a:cubicBezTo>
                  <a:cubicBezTo>
                    <a:pt x="28" y="54"/>
                    <a:pt x="28" y="54"/>
                    <a:pt x="28" y="54"/>
                  </a:cubicBezTo>
                  <a:cubicBezTo>
                    <a:pt x="27" y="54"/>
                    <a:pt x="27" y="54"/>
                    <a:pt x="27" y="54"/>
                  </a:cubicBezTo>
                  <a:cubicBezTo>
                    <a:pt x="28" y="55"/>
                    <a:pt x="28" y="55"/>
                    <a:pt x="28" y="55"/>
                  </a:cubicBezTo>
                  <a:cubicBezTo>
                    <a:pt x="28" y="57"/>
                    <a:pt x="28" y="57"/>
                    <a:pt x="28" y="57"/>
                  </a:cubicBezTo>
                  <a:cubicBezTo>
                    <a:pt x="28" y="57"/>
                    <a:pt x="28" y="57"/>
                    <a:pt x="28" y="57"/>
                  </a:cubicBezTo>
                  <a:cubicBezTo>
                    <a:pt x="29" y="59"/>
                    <a:pt x="29" y="59"/>
                    <a:pt x="29" y="59"/>
                  </a:cubicBezTo>
                  <a:cubicBezTo>
                    <a:pt x="28" y="59"/>
                    <a:pt x="28" y="59"/>
                    <a:pt x="28" y="59"/>
                  </a:cubicBezTo>
                  <a:cubicBezTo>
                    <a:pt x="28" y="59"/>
                    <a:pt x="28" y="59"/>
                    <a:pt x="28" y="59"/>
                  </a:cubicBezTo>
                  <a:cubicBezTo>
                    <a:pt x="29" y="60"/>
                    <a:pt x="29" y="60"/>
                    <a:pt x="29" y="60"/>
                  </a:cubicBezTo>
                  <a:cubicBezTo>
                    <a:pt x="29" y="61"/>
                    <a:pt x="29" y="61"/>
                    <a:pt x="29" y="61"/>
                  </a:cubicBezTo>
                  <a:cubicBezTo>
                    <a:pt x="27" y="60"/>
                    <a:pt x="27" y="60"/>
                    <a:pt x="27" y="60"/>
                  </a:cubicBezTo>
                  <a:cubicBezTo>
                    <a:pt x="26" y="60"/>
                    <a:pt x="26" y="60"/>
                    <a:pt x="26" y="60"/>
                  </a:cubicBezTo>
                  <a:cubicBezTo>
                    <a:pt x="24" y="61"/>
                    <a:pt x="24" y="61"/>
                    <a:pt x="24" y="61"/>
                  </a:cubicBezTo>
                  <a:cubicBezTo>
                    <a:pt x="24" y="62"/>
                    <a:pt x="24" y="62"/>
                    <a:pt x="24" y="62"/>
                  </a:cubicBezTo>
                  <a:cubicBezTo>
                    <a:pt x="23" y="63"/>
                    <a:pt x="23" y="63"/>
                    <a:pt x="23" y="63"/>
                  </a:cubicBezTo>
                  <a:cubicBezTo>
                    <a:pt x="23" y="64"/>
                    <a:pt x="23" y="64"/>
                    <a:pt x="23" y="64"/>
                  </a:cubicBezTo>
                  <a:cubicBezTo>
                    <a:pt x="22" y="65"/>
                    <a:pt x="22" y="65"/>
                    <a:pt x="22" y="65"/>
                  </a:cubicBezTo>
                  <a:cubicBezTo>
                    <a:pt x="21" y="67"/>
                    <a:pt x="21" y="67"/>
                    <a:pt x="21" y="67"/>
                  </a:cubicBezTo>
                  <a:cubicBezTo>
                    <a:pt x="20" y="69"/>
                    <a:pt x="20" y="69"/>
                    <a:pt x="20" y="69"/>
                  </a:cubicBezTo>
                  <a:cubicBezTo>
                    <a:pt x="20" y="69"/>
                    <a:pt x="20" y="69"/>
                    <a:pt x="20" y="69"/>
                  </a:cubicBezTo>
                  <a:cubicBezTo>
                    <a:pt x="19" y="68"/>
                    <a:pt x="19" y="68"/>
                    <a:pt x="19" y="68"/>
                  </a:cubicBezTo>
                  <a:cubicBezTo>
                    <a:pt x="19" y="68"/>
                    <a:pt x="19" y="68"/>
                    <a:pt x="19" y="68"/>
                  </a:cubicBezTo>
                  <a:cubicBezTo>
                    <a:pt x="19" y="70"/>
                    <a:pt x="19" y="70"/>
                    <a:pt x="19" y="70"/>
                  </a:cubicBezTo>
                  <a:cubicBezTo>
                    <a:pt x="19" y="71"/>
                    <a:pt x="19" y="71"/>
                    <a:pt x="19" y="71"/>
                  </a:cubicBezTo>
                  <a:cubicBezTo>
                    <a:pt x="18" y="71"/>
                    <a:pt x="18" y="71"/>
                    <a:pt x="18" y="71"/>
                  </a:cubicBezTo>
                  <a:cubicBezTo>
                    <a:pt x="17" y="72"/>
                    <a:pt x="17" y="72"/>
                    <a:pt x="17" y="72"/>
                  </a:cubicBezTo>
                  <a:cubicBezTo>
                    <a:pt x="17" y="73"/>
                    <a:pt x="17" y="73"/>
                    <a:pt x="17" y="73"/>
                  </a:cubicBezTo>
                  <a:cubicBezTo>
                    <a:pt x="18" y="74"/>
                    <a:pt x="18" y="74"/>
                    <a:pt x="18" y="74"/>
                  </a:cubicBezTo>
                  <a:cubicBezTo>
                    <a:pt x="17" y="74"/>
                    <a:pt x="17" y="74"/>
                    <a:pt x="17" y="74"/>
                  </a:cubicBezTo>
                  <a:cubicBezTo>
                    <a:pt x="16" y="73"/>
                    <a:pt x="16" y="73"/>
                    <a:pt x="16" y="73"/>
                  </a:cubicBezTo>
                  <a:cubicBezTo>
                    <a:pt x="15" y="73"/>
                    <a:pt x="15" y="73"/>
                    <a:pt x="15" y="73"/>
                  </a:cubicBezTo>
                  <a:cubicBezTo>
                    <a:pt x="15" y="75"/>
                    <a:pt x="15" y="75"/>
                    <a:pt x="15" y="75"/>
                  </a:cubicBezTo>
                  <a:cubicBezTo>
                    <a:pt x="15" y="75"/>
                    <a:pt x="15" y="75"/>
                    <a:pt x="15" y="75"/>
                  </a:cubicBezTo>
                  <a:cubicBezTo>
                    <a:pt x="14" y="75"/>
                    <a:pt x="14" y="75"/>
                    <a:pt x="14" y="75"/>
                  </a:cubicBezTo>
                  <a:cubicBezTo>
                    <a:pt x="14" y="75"/>
                    <a:pt x="14" y="75"/>
                    <a:pt x="14" y="75"/>
                  </a:cubicBezTo>
                  <a:cubicBezTo>
                    <a:pt x="15" y="76"/>
                    <a:pt x="15" y="76"/>
                    <a:pt x="15" y="76"/>
                  </a:cubicBezTo>
                  <a:cubicBezTo>
                    <a:pt x="15" y="77"/>
                    <a:pt x="15" y="77"/>
                    <a:pt x="15" y="77"/>
                  </a:cubicBezTo>
                  <a:cubicBezTo>
                    <a:pt x="14" y="78"/>
                    <a:pt x="14" y="78"/>
                    <a:pt x="14" y="78"/>
                  </a:cubicBezTo>
                  <a:cubicBezTo>
                    <a:pt x="14" y="78"/>
                    <a:pt x="14" y="78"/>
                    <a:pt x="14" y="78"/>
                  </a:cubicBezTo>
                  <a:cubicBezTo>
                    <a:pt x="13" y="79"/>
                    <a:pt x="13" y="79"/>
                    <a:pt x="13" y="79"/>
                  </a:cubicBezTo>
                  <a:cubicBezTo>
                    <a:pt x="12" y="79"/>
                    <a:pt x="12" y="79"/>
                    <a:pt x="12" y="79"/>
                  </a:cubicBezTo>
                  <a:cubicBezTo>
                    <a:pt x="12" y="78"/>
                    <a:pt x="12" y="78"/>
                    <a:pt x="12" y="78"/>
                  </a:cubicBezTo>
                  <a:cubicBezTo>
                    <a:pt x="11" y="78"/>
                    <a:pt x="11" y="78"/>
                    <a:pt x="11" y="78"/>
                  </a:cubicBezTo>
                  <a:cubicBezTo>
                    <a:pt x="10" y="78"/>
                    <a:pt x="10" y="78"/>
                    <a:pt x="10" y="78"/>
                  </a:cubicBezTo>
                  <a:cubicBezTo>
                    <a:pt x="10" y="79"/>
                    <a:pt x="10" y="79"/>
                    <a:pt x="10" y="79"/>
                  </a:cubicBezTo>
                  <a:cubicBezTo>
                    <a:pt x="10" y="80"/>
                    <a:pt x="10" y="80"/>
                    <a:pt x="10" y="80"/>
                  </a:cubicBezTo>
                  <a:cubicBezTo>
                    <a:pt x="10" y="81"/>
                    <a:pt x="10" y="81"/>
                    <a:pt x="10" y="81"/>
                  </a:cubicBezTo>
                  <a:cubicBezTo>
                    <a:pt x="10" y="82"/>
                    <a:pt x="10" y="82"/>
                    <a:pt x="10" y="82"/>
                  </a:cubicBezTo>
                  <a:cubicBezTo>
                    <a:pt x="9" y="82"/>
                    <a:pt x="9" y="82"/>
                    <a:pt x="9" y="82"/>
                  </a:cubicBezTo>
                  <a:cubicBezTo>
                    <a:pt x="9" y="83"/>
                    <a:pt x="9" y="83"/>
                    <a:pt x="9" y="83"/>
                  </a:cubicBezTo>
                  <a:cubicBezTo>
                    <a:pt x="9" y="85"/>
                    <a:pt x="9" y="85"/>
                    <a:pt x="9" y="85"/>
                  </a:cubicBezTo>
                  <a:cubicBezTo>
                    <a:pt x="9" y="85"/>
                    <a:pt x="9" y="85"/>
                    <a:pt x="9" y="85"/>
                  </a:cubicBezTo>
                  <a:cubicBezTo>
                    <a:pt x="9" y="86"/>
                    <a:pt x="9" y="86"/>
                    <a:pt x="9" y="86"/>
                  </a:cubicBezTo>
                  <a:cubicBezTo>
                    <a:pt x="9" y="87"/>
                    <a:pt x="9" y="87"/>
                    <a:pt x="9" y="87"/>
                  </a:cubicBezTo>
                  <a:cubicBezTo>
                    <a:pt x="10" y="87"/>
                    <a:pt x="10" y="87"/>
                    <a:pt x="10" y="87"/>
                  </a:cubicBezTo>
                  <a:cubicBezTo>
                    <a:pt x="11" y="87"/>
                    <a:pt x="11" y="87"/>
                    <a:pt x="11" y="87"/>
                  </a:cubicBezTo>
                  <a:cubicBezTo>
                    <a:pt x="10" y="89"/>
                    <a:pt x="10" y="89"/>
                    <a:pt x="10" y="89"/>
                  </a:cubicBezTo>
                  <a:cubicBezTo>
                    <a:pt x="10" y="89"/>
                    <a:pt x="10" y="89"/>
                    <a:pt x="10" y="89"/>
                  </a:cubicBezTo>
                  <a:cubicBezTo>
                    <a:pt x="11" y="91"/>
                    <a:pt x="11" y="91"/>
                    <a:pt x="11" y="91"/>
                  </a:cubicBezTo>
                  <a:cubicBezTo>
                    <a:pt x="10" y="91"/>
                    <a:pt x="10" y="91"/>
                    <a:pt x="10" y="91"/>
                  </a:cubicBezTo>
                  <a:cubicBezTo>
                    <a:pt x="12" y="93"/>
                    <a:pt x="12" y="93"/>
                    <a:pt x="12" y="93"/>
                  </a:cubicBezTo>
                  <a:cubicBezTo>
                    <a:pt x="12" y="94"/>
                    <a:pt x="12" y="94"/>
                    <a:pt x="12" y="94"/>
                  </a:cubicBezTo>
                  <a:cubicBezTo>
                    <a:pt x="12" y="94"/>
                    <a:pt x="12" y="94"/>
                    <a:pt x="12" y="94"/>
                  </a:cubicBezTo>
                  <a:cubicBezTo>
                    <a:pt x="13" y="96"/>
                    <a:pt x="13" y="96"/>
                    <a:pt x="13" y="96"/>
                  </a:cubicBezTo>
                  <a:cubicBezTo>
                    <a:pt x="12" y="96"/>
                    <a:pt x="12" y="96"/>
                    <a:pt x="12" y="96"/>
                  </a:cubicBezTo>
                  <a:cubicBezTo>
                    <a:pt x="12" y="98"/>
                    <a:pt x="12" y="98"/>
                    <a:pt x="12" y="98"/>
                  </a:cubicBezTo>
                  <a:cubicBezTo>
                    <a:pt x="12" y="99"/>
                    <a:pt x="12" y="99"/>
                    <a:pt x="12" y="99"/>
                  </a:cubicBezTo>
                  <a:cubicBezTo>
                    <a:pt x="11" y="102"/>
                    <a:pt x="11" y="102"/>
                    <a:pt x="11" y="102"/>
                  </a:cubicBezTo>
                  <a:cubicBezTo>
                    <a:pt x="12" y="102"/>
                    <a:pt x="12" y="102"/>
                    <a:pt x="12" y="102"/>
                  </a:cubicBezTo>
                  <a:cubicBezTo>
                    <a:pt x="12" y="104"/>
                    <a:pt x="12" y="104"/>
                    <a:pt x="12" y="104"/>
                  </a:cubicBezTo>
                  <a:cubicBezTo>
                    <a:pt x="12" y="105"/>
                    <a:pt x="12" y="105"/>
                    <a:pt x="12" y="105"/>
                  </a:cubicBezTo>
                  <a:cubicBezTo>
                    <a:pt x="12" y="105"/>
                    <a:pt x="12" y="105"/>
                    <a:pt x="12" y="105"/>
                  </a:cubicBezTo>
                  <a:cubicBezTo>
                    <a:pt x="14" y="105"/>
                    <a:pt x="14" y="105"/>
                    <a:pt x="14" y="105"/>
                  </a:cubicBezTo>
                  <a:cubicBezTo>
                    <a:pt x="14" y="105"/>
                    <a:pt x="14" y="105"/>
                    <a:pt x="14" y="105"/>
                  </a:cubicBezTo>
                  <a:cubicBezTo>
                    <a:pt x="15" y="104"/>
                    <a:pt x="15" y="104"/>
                    <a:pt x="15" y="104"/>
                  </a:cubicBezTo>
                  <a:cubicBezTo>
                    <a:pt x="16" y="106"/>
                    <a:pt x="16" y="106"/>
                    <a:pt x="16" y="106"/>
                  </a:cubicBezTo>
                  <a:cubicBezTo>
                    <a:pt x="17" y="106"/>
                    <a:pt x="17" y="106"/>
                    <a:pt x="17" y="106"/>
                  </a:cubicBezTo>
                  <a:cubicBezTo>
                    <a:pt x="18" y="107"/>
                    <a:pt x="18" y="107"/>
                    <a:pt x="18" y="107"/>
                  </a:cubicBezTo>
                  <a:cubicBezTo>
                    <a:pt x="19" y="106"/>
                    <a:pt x="19" y="106"/>
                    <a:pt x="19" y="106"/>
                  </a:cubicBezTo>
                  <a:cubicBezTo>
                    <a:pt x="20" y="107"/>
                    <a:pt x="20" y="107"/>
                    <a:pt x="20" y="107"/>
                  </a:cubicBezTo>
                  <a:cubicBezTo>
                    <a:pt x="20" y="107"/>
                    <a:pt x="20" y="107"/>
                    <a:pt x="20" y="107"/>
                  </a:cubicBezTo>
                  <a:cubicBezTo>
                    <a:pt x="20" y="107"/>
                    <a:pt x="20" y="107"/>
                    <a:pt x="20" y="107"/>
                  </a:cubicBezTo>
                  <a:cubicBezTo>
                    <a:pt x="22" y="106"/>
                    <a:pt x="22" y="106"/>
                    <a:pt x="22" y="106"/>
                  </a:cubicBezTo>
                  <a:cubicBezTo>
                    <a:pt x="22" y="107"/>
                    <a:pt x="22" y="107"/>
                    <a:pt x="22" y="107"/>
                  </a:cubicBezTo>
                  <a:cubicBezTo>
                    <a:pt x="21" y="108"/>
                    <a:pt x="21" y="108"/>
                    <a:pt x="21" y="108"/>
                  </a:cubicBezTo>
                  <a:cubicBezTo>
                    <a:pt x="23" y="111"/>
                    <a:pt x="23" y="111"/>
                    <a:pt x="23" y="111"/>
                  </a:cubicBezTo>
                  <a:cubicBezTo>
                    <a:pt x="23" y="111"/>
                    <a:pt x="23" y="111"/>
                    <a:pt x="23" y="111"/>
                  </a:cubicBezTo>
                  <a:cubicBezTo>
                    <a:pt x="22" y="113"/>
                    <a:pt x="22" y="113"/>
                    <a:pt x="22" y="113"/>
                  </a:cubicBezTo>
                  <a:cubicBezTo>
                    <a:pt x="23" y="113"/>
                    <a:pt x="23" y="113"/>
                    <a:pt x="23" y="113"/>
                  </a:cubicBezTo>
                  <a:cubicBezTo>
                    <a:pt x="24" y="111"/>
                    <a:pt x="24" y="111"/>
                    <a:pt x="24" y="111"/>
                  </a:cubicBezTo>
                  <a:cubicBezTo>
                    <a:pt x="24" y="111"/>
                    <a:pt x="24" y="111"/>
                    <a:pt x="24" y="111"/>
                  </a:cubicBezTo>
                  <a:cubicBezTo>
                    <a:pt x="24" y="111"/>
                    <a:pt x="24" y="111"/>
                    <a:pt x="24" y="111"/>
                  </a:cubicBezTo>
                  <a:cubicBezTo>
                    <a:pt x="26" y="111"/>
                    <a:pt x="26" y="111"/>
                    <a:pt x="26" y="111"/>
                  </a:cubicBezTo>
                  <a:cubicBezTo>
                    <a:pt x="26" y="111"/>
                    <a:pt x="26" y="111"/>
                    <a:pt x="26" y="111"/>
                  </a:cubicBezTo>
                  <a:cubicBezTo>
                    <a:pt x="28" y="109"/>
                    <a:pt x="28" y="109"/>
                    <a:pt x="28" y="109"/>
                  </a:cubicBezTo>
                  <a:cubicBezTo>
                    <a:pt x="30" y="109"/>
                    <a:pt x="30" y="109"/>
                    <a:pt x="30" y="109"/>
                  </a:cubicBezTo>
                  <a:cubicBezTo>
                    <a:pt x="32" y="108"/>
                    <a:pt x="32" y="108"/>
                    <a:pt x="32" y="108"/>
                  </a:cubicBezTo>
                  <a:cubicBezTo>
                    <a:pt x="32" y="107"/>
                    <a:pt x="32" y="107"/>
                    <a:pt x="32" y="107"/>
                  </a:cubicBezTo>
                  <a:cubicBezTo>
                    <a:pt x="34" y="108"/>
                    <a:pt x="34" y="108"/>
                    <a:pt x="34" y="108"/>
                  </a:cubicBezTo>
                  <a:cubicBezTo>
                    <a:pt x="35" y="107"/>
                    <a:pt x="35" y="107"/>
                    <a:pt x="35" y="107"/>
                  </a:cubicBezTo>
                  <a:cubicBezTo>
                    <a:pt x="36" y="106"/>
                    <a:pt x="36" y="106"/>
                    <a:pt x="36" y="106"/>
                  </a:cubicBezTo>
                  <a:cubicBezTo>
                    <a:pt x="36" y="106"/>
                    <a:pt x="36" y="106"/>
                    <a:pt x="36" y="106"/>
                  </a:cubicBezTo>
                  <a:cubicBezTo>
                    <a:pt x="36" y="107"/>
                    <a:pt x="36" y="107"/>
                    <a:pt x="36" y="107"/>
                  </a:cubicBezTo>
                  <a:cubicBezTo>
                    <a:pt x="36" y="108"/>
                    <a:pt x="36" y="108"/>
                    <a:pt x="36" y="108"/>
                  </a:cubicBezTo>
                  <a:cubicBezTo>
                    <a:pt x="37" y="106"/>
                    <a:pt x="37" y="106"/>
                    <a:pt x="37" y="106"/>
                  </a:cubicBezTo>
                  <a:cubicBezTo>
                    <a:pt x="38" y="106"/>
                    <a:pt x="38" y="106"/>
                    <a:pt x="38" y="106"/>
                  </a:cubicBezTo>
                  <a:cubicBezTo>
                    <a:pt x="37" y="105"/>
                    <a:pt x="37" y="105"/>
                    <a:pt x="37" y="105"/>
                  </a:cubicBezTo>
                  <a:cubicBezTo>
                    <a:pt x="38" y="105"/>
                    <a:pt x="38" y="105"/>
                    <a:pt x="38" y="105"/>
                  </a:cubicBezTo>
                  <a:cubicBezTo>
                    <a:pt x="38" y="106"/>
                    <a:pt x="38" y="106"/>
                    <a:pt x="38" y="106"/>
                  </a:cubicBezTo>
                  <a:cubicBezTo>
                    <a:pt x="39" y="106"/>
                    <a:pt x="39" y="106"/>
                    <a:pt x="39" y="106"/>
                  </a:cubicBezTo>
                  <a:cubicBezTo>
                    <a:pt x="39" y="105"/>
                    <a:pt x="39" y="105"/>
                    <a:pt x="39" y="105"/>
                  </a:cubicBezTo>
                  <a:cubicBezTo>
                    <a:pt x="40" y="106"/>
                    <a:pt x="40" y="106"/>
                    <a:pt x="40" y="106"/>
                  </a:cubicBezTo>
                  <a:cubicBezTo>
                    <a:pt x="41" y="106"/>
                    <a:pt x="41" y="106"/>
                    <a:pt x="41" y="106"/>
                  </a:cubicBezTo>
                  <a:cubicBezTo>
                    <a:pt x="41" y="105"/>
                    <a:pt x="41" y="105"/>
                    <a:pt x="41" y="105"/>
                  </a:cubicBezTo>
                  <a:cubicBezTo>
                    <a:pt x="41" y="105"/>
                    <a:pt x="41" y="105"/>
                    <a:pt x="41" y="105"/>
                  </a:cubicBezTo>
                  <a:cubicBezTo>
                    <a:pt x="42" y="106"/>
                    <a:pt x="42" y="106"/>
                    <a:pt x="42" y="106"/>
                  </a:cubicBezTo>
                  <a:cubicBezTo>
                    <a:pt x="42" y="105"/>
                    <a:pt x="42" y="105"/>
                    <a:pt x="42" y="105"/>
                  </a:cubicBezTo>
                  <a:cubicBezTo>
                    <a:pt x="44" y="105"/>
                    <a:pt x="44" y="105"/>
                    <a:pt x="44" y="105"/>
                  </a:cubicBezTo>
                  <a:cubicBezTo>
                    <a:pt x="45" y="106"/>
                    <a:pt x="45" y="106"/>
                    <a:pt x="45" y="106"/>
                  </a:cubicBezTo>
                  <a:cubicBezTo>
                    <a:pt x="47" y="106"/>
                    <a:pt x="47" y="106"/>
                    <a:pt x="47" y="106"/>
                  </a:cubicBezTo>
                  <a:cubicBezTo>
                    <a:pt x="47" y="105"/>
                    <a:pt x="47" y="105"/>
                    <a:pt x="47" y="105"/>
                  </a:cubicBezTo>
                  <a:cubicBezTo>
                    <a:pt x="47" y="104"/>
                    <a:pt x="47" y="104"/>
                    <a:pt x="47" y="104"/>
                  </a:cubicBezTo>
                  <a:cubicBezTo>
                    <a:pt x="47" y="104"/>
                    <a:pt x="47" y="104"/>
                    <a:pt x="47" y="104"/>
                  </a:cubicBezTo>
                  <a:cubicBezTo>
                    <a:pt x="48" y="104"/>
                    <a:pt x="48" y="104"/>
                    <a:pt x="48" y="104"/>
                  </a:cubicBezTo>
                  <a:cubicBezTo>
                    <a:pt x="48" y="105"/>
                    <a:pt x="48" y="105"/>
                    <a:pt x="48" y="105"/>
                  </a:cubicBezTo>
                  <a:cubicBezTo>
                    <a:pt x="49" y="105"/>
                    <a:pt x="49" y="105"/>
                    <a:pt x="49" y="105"/>
                  </a:cubicBezTo>
                  <a:cubicBezTo>
                    <a:pt x="49" y="105"/>
                    <a:pt x="50" y="105"/>
                    <a:pt x="50" y="104"/>
                  </a:cubicBezTo>
                  <a:close/>
                  <a:moveTo>
                    <a:pt x="26" y="59"/>
                  </a:moveTo>
                  <a:cubicBezTo>
                    <a:pt x="26" y="59"/>
                    <a:pt x="26" y="59"/>
                    <a:pt x="26" y="59"/>
                  </a:cubicBezTo>
                  <a:cubicBezTo>
                    <a:pt x="25" y="59"/>
                    <a:pt x="25" y="59"/>
                    <a:pt x="25" y="59"/>
                  </a:cubicBezTo>
                  <a:cubicBezTo>
                    <a:pt x="24" y="58"/>
                    <a:pt x="24" y="58"/>
                    <a:pt x="24" y="58"/>
                  </a:cubicBezTo>
                  <a:cubicBezTo>
                    <a:pt x="25" y="57"/>
                    <a:pt x="25" y="57"/>
                    <a:pt x="25" y="57"/>
                  </a:cubicBezTo>
                  <a:cubicBezTo>
                    <a:pt x="27" y="57"/>
                    <a:pt x="27" y="57"/>
                    <a:pt x="27" y="57"/>
                  </a:cubicBezTo>
                  <a:cubicBezTo>
                    <a:pt x="27" y="58"/>
                    <a:pt x="27" y="58"/>
                    <a:pt x="27" y="58"/>
                  </a:cubicBezTo>
                  <a:cubicBezTo>
                    <a:pt x="26" y="58"/>
                    <a:pt x="26" y="58"/>
                    <a:pt x="26" y="58"/>
                  </a:cubicBezTo>
                  <a:cubicBezTo>
                    <a:pt x="26" y="59"/>
                    <a:pt x="26" y="59"/>
                    <a:pt x="26" y="59"/>
                  </a:cubicBezTo>
                  <a:close/>
                  <a:moveTo>
                    <a:pt x="9" y="77"/>
                  </a:moveTo>
                  <a:cubicBezTo>
                    <a:pt x="9" y="76"/>
                    <a:pt x="9" y="76"/>
                    <a:pt x="9" y="76"/>
                  </a:cubicBezTo>
                  <a:cubicBezTo>
                    <a:pt x="10" y="76"/>
                    <a:pt x="10" y="76"/>
                    <a:pt x="10" y="76"/>
                  </a:cubicBezTo>
                  <a:cubicBezTo>
                    <a:pt x="9" y="77"/>
                    <a:pt x="9" y="77"/>
                    <a:pt x="9" y="77"/>
                  </a:cubicBezTo>
                  <a:cubicBezTo>
                    <a:pt x="9" y="77"/>
                    <a:pt x="9" y="77"/>
                    <a:pt x="9" y="77"/>
                  </a:cubicBezTo>
                  <a:close/>
                  <a:moveTo>
                    <a:pt x="8" y="77"/>
                  </a:moveTo>
                  <a:cubicBezTo>
                    <a:pt x="9" y="78"/>
                    <a:pt x="9" y="78"/>
                    <a:pt x="9" y="78"/>
                  </a:cubicBezTo>
                  <a:cubicBezTo>
                    <a:pt x="10" y="78"/>
                    <a:pt x="10" y="78"/>
                    <a:pt x="10" y="78"/>
                  </a:cubicBezTo>
                  <a:cubicBezTo>
                    <a:pt x="10" y="79"/>
                    <a:pt x="10" y="79"/>
                    <a:pt x="10" y="79"/>
                  </a:cubicBezTo>
                  <a:cubicBezTo>
                    <a:pt x="9" y="79"/>
                    <a:pt x="9" y="79"/>
                    <a:pt x="9" y="79"/>
                  </a:cubicBezTo>
                  <a:cubicBezTo>
                    <a:pt x="8" y="78"/>
                    <a:pt x="8" y="78"/>
                    <a:pt x="8" y="78"/>
                  </a:cubicBezTo>
                  <a:cubicBezTo>
                    <a:pt x="8" y="77"/>
                    <a:pt x="8" y="77"/>
                    <a:pt x="8" y="77"/>
                  </a:cubicBezTo>
                  <a:close/>
                  <a:moveTo>
                    <a:pt x="21" y="110"/>
                  </a:moveTo>
                  <a:cubicBezTo>
                    <a:pt x="21" y="111"/>
                    <a:pt x="21" y="111"/>
                    <a:pt x="21" y="111"/>
                  </a:cubicBezTo>
                  <a:cubicBezTo>
                    <a:pt x="21" y="112"/>
                    <a:pt x="21" y="112"/>
                    <a:pt x="21" y="112"/>
                  </a:cubicBezTo>
                  <a:cubicBezTo>
                    <a:pt x="20" y="111"/>
                    <a:pt x="20" y="111"/>
                    <a:pt x="20" y="111"/>
                  </a:cubicBezTo>
                  <a:cubicBezTo>
                    <a:pt x="21" y="111"/>
                    <a:pt x="21" y="111"/>
                    <a:pt x="21" y="111"/>
                  </a:cubicBezTo>
                  <a:cubicBezTo>
                    <a:pt x="21" y="110"/>
                    <a:pt x="21" y="110"/>
                    <a:pt x="21" y="110"/>
                  </a:cubicBezTo>
                  <a:close/>
                  <a:moveTo>
                    <a:pt x="20" y="109"/>
                  </a:moveTo>
                  <a:cubicBezTo>
                    <a:pt x="20" y="109"/>
                    <a:pt x="20" y="110"/>
                    <a:pt x="20" y="110"/>
                  </a:cubicBezTo>
                  <a:cubicBezTo>
                    <a:pt x="19" y="110"/>
                    <a:pt x="19" y="110"/>
                    <a:pt x="19" y="110"/>
                  </a:cubicBezTo>
                  <a:cubicBezTo>
                    <a:pt x="20" y="109"/>
                    <a:pt x="20" y="109"/>
                    <a:pt x="20" y="109"/>
                  </a:cubicBezTo>
                  <a:close/>
                  <a:moveTo>
                    <a:pt x="17" y="108"/>
                  </a:moveTo>
                  <a:cubicBezTo>
                    <a:pt x="19" y="107"/>
                    <a:pt x="19" y="107"/>
                    <a:pt x="19" y="107"/>
                  </a:cubicBezTo>
                  <a:cubicBezTo>
                    <a:pt x="19" y="108"/>
                    <a:pt x="19" y="108"/>
                    <a:pt x="19" y="108"/>
                  </a:cubicBezTo>
                  <a:cubicBezTo>
                    <a:pt x="18" y="109"/>
                    <a:pt x="18" y="109"/>
                    <a:pt x="18" y="109"/>
                  </a:cubicBezTo>
                  <a:cubicBezTo>
                    <a:pt x="17" y="108"/>
                    <a:pt x="17" y="108"/>
                    <a:pt x="17" y="108"/>
                  </a:cubicBezTo>
                  <a:cubicBezTo>
                    <a:pt x="17" y="108"/>
                    <a:pt x="17" y="108"/>
                    <a:pt x="17" y="108"/>
                  </a:cubicBezTo>
                  <a:close/>
                  <a:moveTo>
                    <a:pt x="14" y="106"/>
                  </a:moveTo>
                  <a:cubicBezTo>
                    <a:pt x="16" y="107"/>
                    <a:pt x="16" y="107"/>
                    <a:pt x="16" y="107"/>
                  </a:cubicBezTo>
                  <a:cubicBezTo>
                    <a:pt x="15" y="107"/>
                    <a:pt x="15" y="107"/>
                    <a:pt x="15" y="107"/>
                  </a:cubicBezTo>
                  <a:cubicBezTo>
                    <a:pt x="14" y="107"/>
                    <a:pt x="14" y="107"/>
                    <a:pt x="14" y="107"/>
                  </a:cubicBezTo>
                  <a:cubicBezTo>
                    <a:pt x="14" y="106"/>
                    <a:pt x="14" y="106"/>
                    <a:pt x="14" y="106"/>
                  </a:cubicBezTo>
                  <a:close/>
                  <a:moveTo>
                    <a:pt x="12" y="106"/>
                  </a:moveTo>
                  <a:cubicBezTo>
                    <a:pt x="13" y="106"/>
                    <a:pt x="13" y="106"/>
                    <a:pt x="13" y="106"/>
                  </a:cubicBezTo>
                  <a:cubicBezTo>
                    <a:pt x="12" y="107"/>
                    <a:pt x="12" y="107"/>
                    <a:pt x="12" y="107"/>
                  </a:cubicBezTo>
                  <a:cubicBezTo>
                    <a:pt x="12" y="107"/>
                    <a:pt x="12" y="106"/>
                    <a:pt x="12" y="106"/>
                  </a:cubicBezTo>
                  <a:close/>
                  <a:moveTo>
                    <a:pt x="3" y="108"/>
                  </a:moveTo>
                  <a:cubicBezTo>
                    <a:pt x="5" y="108"/>
                    <a:pt x="5" y="108"/>
                    <a:pt x="5" y="108"/>
                  </a:cubicBezTo>
                  <a:cubicBezTo>
                    <a:pt x="5" y="108"/>
                    <a:pt x="5" y="108"/>
                    <a:pt x="5" y="108"/>
                  </a:cubicBezTo>
                  <a:cubicBezTo>
                    <a:pt x="4" y="107"/>
                    <a:pt x="4" y="107"/>
                    <a:pt x="4" y="107"/>
                  </a:cubicBezTo>
                  <a:cubicBezTo>
                    <a:pt x="4" y="106"/>
                    <a:pt x="4" y="106"/>
                    <a:pt x="4" y="106"/>
                  </a:cubicBezTo>
                  <a:cubicBezTo>
                    <a:pt x="5" y="106"/>
                    <a:pt x="5" y="106"/>
                    <a:pt x="5" y="106"/>
                  </a:cubicBezTo>
                  <a:cubicBezTo>
                    <a:pt x="7" y="107"/>
                    <a:pt x="7" y="107"/>
                    <a:pt x="7" y="107"/>
                  </a:cubicBezTo>
                  <a:cubicBezTo>
                    <a:pt x="7" y="108"/>
                    <a:pt x="7" y="108"/>
                    <a:pt x="7" y="108"/>
                  </a:cubicBezTo>
                  <a:cubicBezTo>
                    <a:pt x="6" y="108"/>
                    <a:pt x="6" y="108"/>
                    <a:pt x="6" y="108"/>
                  </a:cubicBezTo>
                  <a:cubicBezTo>
                    <a:pt x="6" y="109"/>
                    <a:pt x="6" y="109"/>
                    <a:pt x="6" y="109"/>
                  </a:cubicBezTo>
                  <a:cubicBezTo>
                    <a:pt x="6" y="110"/>
                    <a:pt x="6" y="110"/>
                    <a:pt x="6" y="110"/>
                  </a:cubicBezTo>
                  <a:cubicBezTo>
                    <a:pt x="7" y="110"/>
                    <a:pt x="7" y="110"/>
                    <a:pt x="7" y="110"/>
                  </a:cubicBezTo>
                  <a:cubicBezTo>
                    <a:pt x="7" y="111"/>
                    <a:pt x="7" y="111"/>
                    <a:pt x="7" y="111"/>
                  </a:cubicBezTo>
                  <a:cubicBezTo>
                    <a:pt x="7" y="111"/>
                    <a:pt x="7" y="111"/>
                    <a:pt x="7" y="111"/>
                  </a:cubicBezTo>
                  <a:cubicBezTo>
                    <a:pt x="5" y="110"/>
                    <a:pt x="5" y="110"/>
                    <a:pt x="5" y="110"/>
                  </a:cubicBezTo>
                  <a:cubicBezTo>
                    <a:pt x="4" y="110"/>
                    <a:pt x="4" y="110"/>
                    <a:pt x="4" y="110"/>
                  </a:cubicBezTo>
                  <a:cubicBezTo>
                    <a:pt x="4" y="109"/>
                    <a:pt x="4" y="109"/>
                    <a:pt x="4" y="109"/>
                  </a:cubicBezTo>
                  <a:cubicBezTo>
                    <a:pt x="3" y="109"/>
                    <a:pt x="3" y="109"/>
                    <a:pt x="3" y="109"/>
                  </a:cubicBezTo>
                  <a:lnTo>
                    <a:pt x="3" y="108"/>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04" name="Freeform 1603"/>
            <p:cNvSpPr>
              <a:spLocks noEditPoints="1"/>
            </p:cNvSpPr>
            <p:nvPr/>
          </p:nvSpPr>
          <p:spPr bwMode="auto">
            <a:xfrm>
              <a:off x="6092826" y="2762251"/>
              <a:ext cx="163513" cy="109538"/>
            </a:xfrm>
            <a:custGeom>
              <a:avLst/>
              <a:gdLst>
                <a:gd name="T0" fmla="*/ 100 w 103"/>
                <a:gd name="T1" fmla="*/ 63 h 69"/>
                <a:gd name="T2" fmla="*/ 103 w 103"/>
                <a:gd name="T3" fmla="*/ 57 h 69"/>
                <a:gd name="T4" fmla="*/ 94 w 103"/>
                <a:gd name="T5" fmla="*/ 39 h 69"/>
                <a:gd name="T6" fmla="*/ 97 w 103"/>
                <a:gd name="T7" fmla="*/ 24 h 69"/>
                <a:gd name="T8" fmla="*/ 100 w 103"/>
                <a:gd name="T9" fmla="*/ 12 h 69"/>
                <a:gd name="T10" fmla="*/ 103 w 103"/>
                <a:gd name="T11" fmla="*/ 12 h 69"/>
                <a:gd name="T12" fmla="*/ 100 w 103"/>
                <a:gd name="T13" fmla="*/ 9 h 69"/>
                <a:gd name="T14" fmla="*/ 79 w 103"/>
                <a:gd name="T15" fmla="*/ 6 h 69"/>
                <a:gd name="T16" fmla="*/ 67 w 103"/>
                <a:gd name="T17" fmla="*/ 3 h 69"/>
                <a:gd name="T18" fmla="*/ 61 w 103"/>
                <a:gd name="T19" fmla="*/ 0 h 69"/>
                <a:gd name="T20" fmla="*/ 58 w 103"/>
                <a:gd name="T21" fmla="*/ 3 h 69"/>
                <a:gd name="T22" fmla="*/ 58 w 103"/>
                <a:gd name="T23" fmla="*/ 6 h 69"/>
                <a:gd name="T24" fmla="*/ 55 w 103"/>
                <a:gd name="T25" fmla="*/ 9 h 69"/>
                <a:gd name="T26" fmla="*/ 46 w 103"/>
                <a:gd name="T27" fmla="*/ 6 h 69"/>
                <a:gd name="T28" fmla="*/ 43 w 103"/>
                <a:gd name="T29" fmla="*/ 9 h 69"/>
                <a:gd name="T30" fmla="*/ 36 w 103"/>
                <a:gd name="T31" fmla="*/ 15 h 69"/>
                <a:gd name="T32" fmla="*/ 27 w 103"/>
                <a:gd name="T33" fmla="*/ 15 h 69"/>
                <a:gd name="T34" fmla="*/ 27 w 103"/>
                <a:gd name="T35" fmla="*/ 30 h 69"/>
                <a:gd name="T36" fmla="*/ 30 w 103"/>
                <a:gd name="T37" fmla="*/ 30 h 69"/>
                <a:gd name="T38" fmla="*/ 33 w 103"/>
                <a:gd name="T39" fmla="*/ 33 h 69"/>
                <a:gd name="T40" fmla="*/ 30 w 103"/>
                <a:gd name="T41" fmla="*/ 39 h 69"/>
                <a:gd name="T42" fmla="*/ 39 w 103"/>
                <a:gd name="T43" fmla="*/ 48 h 69"/>
                <a:gd name="T44" fmla="*/ 39 w 103"/>
                <a:gd name="T45" fmla="*/ 45 h 69"/>
                <a:gd name="T46" fmla="*/ 46 w 103"/>
                <a:gd name="T47" fmla="*/ 45 h 69"/>
                <a:gd name="T48" fmla="*/ 43 w 103"/>
                <a:gd name="T49" fmla="*/ 57 h 69"/>
                <a:gd name="T50" fmla="*/ 52 w 103"/>
                <a:gd name="T51" fmla="*/ 51 h 69"/>
                <a:gd name="T52" fmla="*/ 61 w 103"/>
                <a:gd name="T53" fmla="*/ 54 h 69"/>
                <a:gd name="T54" fmla="*/ 64 w 103"/>
                <a:gd name="T55" fmla="*/ 51 h 69"/>
                <a:gd name="T56" fmla="*/ 67 w 103"/>
                <a:gd name="T57" fmla="*/ 57 h 69"/>
                <a:gd name="T58" fmla="*/ 76 w 103"/>
                <a:gd name="T59" fmla="*/ 60 h 69"/>
                <a:gd name="T60" fmla="*/ 82 w 103"/>
                <a:gd name="T61" fmla="*/ 66 h 69"/>
                <a:gd name="T62" fmla="*/ 91 w 103"/>
                <a:gd name="T63" fmla="*/ 66 h 69"/>
                <a:gd name="T64" fmla="*/ 97 w 103"/>
                <a:gd name="T65" fmla="*/ 69 h 69"/>
                <a:gd name="T66" fmla="*/ 24 w 103"/>
                <a:gd name="T67" fmla="*/ 24 h 69"/>
                <a:gd name="T68" fmla="*/ 21 w 103"/>
                <a:gd name="T69" fmla="*/ 27 h 69"/>
                <a:gd name="T70" fmla="*/ 21 w 103"/>
                <a:gd name="T71" fmla="*/ 24 h 69"/>
                <a:gd name="T72" fmla="*/ 12 w 103"/>
                <a:gd name="T73" fmla="*/ 30 h 69"/>
                <a:gd name="T74" fmla="*/ 3 w 103"/>
                <a:gd name="T75" fmla="*/ 30 h 69"/>
                <a:gd name="T76" fmla="*/ 9 w 103"/>
                <a:gd name="T77" fmla="*/ 27 h 69"/>
                <a:gd name="T78" fmla="*/ 12 w 103"/>
                <a:gd name="T79" fmla="*/ 24 h 69"/>
                <a:gd name="T80" fmla="*/ 15 w 103"/>
                <a:gd name="T81" fmla="*/ 24 h 69"/>
                <a:gd name="T82" fmla="*/ 21 w 103"/>
                <a:gd name="T83" fmla="*/ 30 h 69"/>
                <a:gd name="T84" fmla="*/ 15 w 103"/>
                <a:gd name="T85" fmla="*/ 30 h 69"/>
                <a:gd name="T86" fmla="*/ 12 w 103"/>
                <a:gd name="T87" fmla="*/ 33 h 69"/>
                <a:gd name="T88" fmla="*/ 21 w 103"/>
                <a:gd name="T89" fmla="*/ 33 h 69"/>
                <a:gd name="T90" fmla="*/ 27 w 103"/>
                <a:gd name="T91" fmla="*/ 39 h 69"/>
                <a:gd name="T92" fmla="*/ 21 w 103"/>
                <a:gd name="T93" fmla="*/ 36 h 69"/>
                <a:gd name="T94" fmla="*/ 3 w 103"/>
                <a:gd name="T95" fmla="*/ 57 h 69"/>
                <a:gd name="T96" fmla="*/ 9 w 103"/>
                <a:gd name="T97" fmla="*/ 54 h 69"/>
                <a:gd name="T98" fmla="*/ 9 w 103"/>
                <a:gd name="T99" fmla="*/ 48 h 69"/>
                <a:gd name="T100" fmla="*/ 18 w 103"/>
                <a:gd name="T101" fmla="*/ 45 h 69"/>
                <a:gd name="T102" fmla="*/ 21 w 103"/>
                <a:gd name="T103" fmla="*/ 42 h 69"/>
                <a:gd name="T104" fmla="*/ 21 w 103"/>
                <a:gd name="T105" fmla="*/ 39 h 69"/>
                <a:gd name="T106" fmla="*/ 18 w 103"/>
                <a:gd name="T107" fmla="*/ 36 h 69"/>
                <a:gd name="T108" fmla="*/ 9 w 103"/>
                <a:gd name="T109" fmla="*/ 36 h 69"/>
                <a:gd name="T110" fmla="*/ 6 w 103"/>
                <a:gd name="T111" fmla="*/ 39 h 69"/>
                <a:gd name="T112" fmla="*/ 6 w 103"/>
                <a:gd name="T113" fmla="*/ 39 h 69"/>
                <a:gd name="T114" fmla="*/ 3 w 103"/>
                <a:gd name="T115" fmla="*/ 39 h 69"/>
                <a:gd name="T116" fmla="*/ 3 w 103"/>
                <a:gd name="T117" fmla="*/ 42 h 69"/>
                <a:gd name="T118" fmla="*/ 0 w 103"/>
                <a:gd name="T119" fmla="*/ 45 h 69"/>
                <a:gd name="T120" fmla="*/ 3 w 103"/>
                <a:gd name="T121" fmla="*/ 48 h 69"/>
                <a:gd name="T122" fmla="*/ 6 w 103"/>
                <a:gd name="T123" fmla="*/ 54 h 69"/>
                <a:gd name="T124" fmla="*/ 3 w 103"/>
                <a:gd name="T125" fmla="*/ 5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 h="69">
                  <a:moveTo>
                    <a:pt x="97" y="69"/>
                  </a:moveTo>
                  <a:lnTo>
                    <a:pt x="100" y="63"/>
                  </a:lnTo>
                  <a:lnTo>
                    <a:pt x="100" y="60"/>
                  </a:lnTo>
                  <a:lnTo>
                    <a:pt x="103" y="57"/>
                  </a:lnTo>
                  <a:lnTo>
                    <a:pt x="103" y="54"/>
                  </a:lnTo>
                  <a:lnTo>
                    <a:pt x="94" y="39"/>
                  </a:lnTo>
                  <a:lnTo>
                    <a:pt x="94" y="24"/>
                  </a:lnTo>
                  <a:lnTo>
                    <a:pt x="97" y="24"/>
                  </a:lnTo>
                  <a:lnTo>
                    <a:pt x="97" y="18"/>
                  </a:lnTo>
                  <a:lnTo>
                    <a:pt x="100" y="12"/>
                  </a:lnTo>
                  <a:lnTo>
                    <a:pt x="103" y="12"/>
                  </a:lnTo>
                  <a:lnTo>
                    <a:pt x="103" y="12"/>
                  </a:lnTo>
                  <a:lnTo>
                    <a:pt x="100" y="9"/>
                  </a:lnTo>
                  <a:lnTo>
                    <a:pt x="100" y="9"/>
                  </a:lnTo>
                  <a:lnTo>
                    <a:pt x="85" y="9"/>
                  </a:lnTo>
                  <a:lnTo>
                    <a:pt x="79" y="6"/>
                  </a:lnTo>
                  <a:lnTo>
                    <a:pt x="70" y="6"/>
                  </a:lnTo>
                  <a:lnTo>
                    <a:pt x="67" y="3"/>
                  </a:lnTo>
                  <a:lnTo>
                    <a:pt x="64" y="6"/>
                  </a:lnTo>
                  <a:lnTo>
                    <a:pt x="61" y="0"/>
                  </a:lnTo>
                  <a:lnTo>
                    <a:pt x="61" y="3"/>
                  </a:lnTo>
                  <a:lnTo>
                    <a:pt x="58" y="3"/>
                  </a:lnTo>
                  <a:lnTo>
                    <a:pt x="58" y="6"/>
                  </a:lnTo>
                  <a:lnTo>
                    <a:pt x="58" y="6"/>
                  </a:lnTo>
                  <a:lnTo>
                    <a:pt x="55" y="9"/>
                  </a:lnTo>
                  <a:lnTo>
                    <a:pt x="55" y="9"/>
                  </a:lnTo>
                  <a:lnTo>
                    <a:pt x="46" y="9"/>
                  </a:lnTo>
                  <a:lnTo>
                    <a:pt x="46" y="6"/>
                  </a:lnTo>
                  <a:lnTo>
                    <a:pt x="46" y="9"/>
                  </a:lnTo>
                  <a:lnTo>
                    <a:pt x="43" y="9"/>
                  </a:lnTo>
                  <a:lnTo>
                    <a:pt x="36" y="9"/>
                  </a:lnTo>
                  <a:lnTo>
                    <a:pt x="36" y="15"/>
                  </a:lnTo>
                  <a:lnTo>
                    <a:pt x="33" y="12"/>
                  </a:lnTo>
                  <a:lnTo>
                    <a:pt x="27" y="15"/>
                  </a:lnTo>
                  <a:lnTo>
                    <a:pt x="27" y="18"/>
                  </a:lnTo>
                  <a:lnTo>
                    <a:pt x="27" y="30"/>
                  </a:lnTo>
                  <a:lnTo>
                    <a:pt x="30" y="33"/>
                  </a:lnTo>
                  <a:lnTo>
                    <a:pt x="30" y="30"/>
                  </a:lnTo>
                  <a:lnTo>
                    <a:pt x="33" y="30"/>
                  </a:lnTo>
                  <a:lnTo>
                    <a:pt x="33" y="33"/>
                  </a:lnTo>
                  <a:lnTo>
                    <a:pt x="30" y="33"/>
                  </a:lnTo>
                  <a:lnTo>
                    <a:pt x="30" y="39"/>
                  </a:lnTo>
                  <a:lnTo>
                    <a:pt x="33" y="42"/>
                  </a:lnTo>
                  <a:lnTo>
                    <a:pt x="39" y="48"/>
                  </a:lnTo>
                  <a:lnTo>
                    <a:pt x="39" y="48"/>
                  </a:lnTo>
                  <a:lnTo>
                    <a:pt x="39" y="45"/>
                  </a:lnTo>
                  <a:lnTo>
                    <a:pt x="43" y="42"/>
                  </a:lnTo>
                  <a:lnTo>
                    <a:pt x="46" y="45"/>
                  </a:lnTo>
                  <a:lnTo>
                    <a:pt x="43" y="54"/>
                  </a:lnTo>
                  <a:lnTo>
                    <a:pt x="43" y="57"/>
                  </a:lnTo>
                  <a:lnTo>
                    <a:pt x="46" y="57"/>
                  </a:lnTo>
                  <a:lnTo>
                    <a:pt x="52" y="51"/>
                  </a:lnTo>
                  <a:lnTo>
                    <a:pt x="55" y="51"/>
                  </a:lnTo>
                  <a:lnTo>
                    <a:pt x="61" y="54"/>
                  </a:lnTo>
                  <a:lnTo>
                    <a:pt x="64" y="54"/>
                  </a:lnTo>
                  <a:lnTo>
                    <a:pt x="64" y="51"/>
                  </a:lnTo>
                  <a:lnTo>
                    <a:pt x="67" y="54"/>
                  </a:lnTo>
                  <a:lnTo>
                    <a:pt x="67" y="57"/>
                  </a:lnTo>
                  <a:lnTo>
                    <a:pt x="70" y="57"/>
                  </a:lnTo>
                  <a:lnTo>
                    <a:pt x="76" y="60"/>
                  </a:lnTo>
                  <a:lnTo>
                    <a:pt x="79" y="63"/>
                  </a:lnTo>
                  <a:lnTo>
                    <a:pt x="82" y="66"/>
                  </a:lnTo>
                  <a:lnTo>
                    <a:pt x="85" y="69"/>
                  </a:lnTo>
                  <a:lnTo>
                    <a:pt x="91" y="66"/>
                  </a:lnTo>
                  <a:lnTo>
                    <a:pt x="97" y="69"/>
                  </a:lnTo>
                  <a:lnTo>
                    <a:pt x="97" y="69"/>
                  </a:lnTo>
                  <a:close/>
                  <a:moveTo>
                    <a:pt x="21" y="24"/>
                  </a:moveTo>
                  <a:lnTo>
                    <a:pt x="24" y="24"/>
                  </a:lnTo>
                  <a:lnTo>
                    <a:pt x="24" y="27"/>
                  </a:lnTo>
                  <a:lnTo>
                    <a:pt x="21" y="27"/>
                  </a:lnTo>
                  <a:lnTo>
                    <a:pt x="21" y="24"/>
                  </a:lnTo>
                  <a:lnTo>
                    <a:pt x="21" y="24"/>
                  </a:lnTo>
                  <a:close/>
                  <a:moveTo>
                    <a:pt x="12" y="33"/>
                  </a:moveTo>
                  <a:lnTo>
                    <a:pt x="12" y="30"/>
                  </a:lnTo>
                  <a:lnTo>
                    <a:pt x="9" y="30"/>
                  </a:lnTo>
                  <a:lnTo>
                    <a:pt x="3" y="30"/>
                  </a:lnTo>
                  <a:lnTo>
                    <a:pt x="3" y="30"/>
                  </a:lnTo>
                  <a:lnTo>
                    <a:pt x="9" y="27"/>
                  </a:lnTo>
                  <a:lnTo>
                    <a:pt x="12" y="24"/>
                  </a:lnTo>
                  <a:lnTo>
                    <a:pt x="12" y="24"/>
                  </a:lnTo>
                  <a:lnTo>
                    <a:pt x="12" y="24"/>
                  </a:lnTo>
                  <a:lnTo>
                    <a:pt x="15" y="24"/>
                  </a:lnTo>
                  <a:lnTo>
                    <a:pt x="18" y="27"/>
                  </a:lnTo>
                  <a:lnTo>
                    <a:pt x="21" y="30"/>
                  </a:lnTo>
                  <a:lnTo>
                    <a:pt x="18" y="30"/>
                  </a:lnTo>
                  <a:lnTo>
                    <a:pt x="15" y="30"/>
                  </a:lnTo>
                  <a:lnTo>
                    <a:pt x="12" y="33"/>
                  </a:lnTo>
                  <a:lnTo>
                    <a:pt x="12" y="33"/>
                  </a:lnTo>
                  <a:close/>
                  <a:moveTo>
                    <a:pt x="21" y="36"/>
                  </a:moveTo>
                  <a:lnTo>
                    <a:pt x="21" y="33"/>
                  </a:lnTo>
                  <a:lnTo>
                    <a:pt x="24" y="33"/>
                  </a:lnTo>
                  <a:lnTo>
                    <a:pt x="27" y="39"/>
                  </a:lnTo>
                  <a:lnTo>
                    <a:pt x="24" y="39"/>
                  </a:lnTo>
                  <a:lnTo>
                    <a:pt x="21" y="36"/>
                  </a:lnTo>
                  <a:lnTo>
                    <a:pt x="21" y="36"/>
                  </a:lnTo>
                  <a:close/>
                  <a:moveTo>
                    <a:pt x="3" y="57"/>
                  </a:moveTo>
                  <a:lnTo>
                    <a:pt x="6" y="57"/>
                  </a:lnTo>
                  <a:lnTo>
                    <a:pt x="9" y="54"/>
                  </a:lnTo>
                  <a:lnTo>
                    <a:pt x="9" y="54"/>
                  </a:lnTo>
                  <a:lnTo>
                    <a:pt x="9" y="48"/>
                  </a:lnTo>
                  <a:lnTo>
                    <a:pt x="15" y="48"/>
                  </a:lnTo>
                  <a:lnTo>
                    <a:pt x="18" y="45"/>
                  </a:lnTo>
                  <a:lnTo>
                    <a:pt x="21" y="42"/>
                  </a:lnTo>
                  <a:lnTo>
                    <a:pt x="21" y="42"/>
                  </a:lnTo>
                  <a:lnTo>
                    <a:pt x="24" y="42"/>
                  </a:lnTo>
                  <a:lnTo>
                    <a:pt x="21" y="39"/>
                  </a:lnTo>
                  <a:lnTo>
                    <a:pt x="21" y="39"/>
                  </a:lnTo>
                  <a:lnTo>
                    <a:pt x="18" y="36"/>
                  </a:lnTo>
                  <a:lnTo>
                    <a:pt x="12" y="36"/>
                  </a:lnTo>
                  <a:lnTo>
                    <a:pt x="9" y="36"/>
                  </a:lnTo>
                  <a:lnTo>
                    <a:pt x="9" y="39"/>
                  </a:lnTo>
                  <a:lnTo>
                    <a:pt x="6" y="39"/>
                  </a:lnTo>
                  <a:lnTo>
                    <a:pt x="6" y="39"/>
                  </a:lnTo>
                  <a:lnTo>
                    <a:pt x="6" y="39"/>
                  </a:lnTo>
                  <a:lnTo>
                    <a:pt x="3" y="39"/>
                  </a:lnTo>
                  <a:lnTo>
                    <a:pt x="3" y="39"/>
                  </a:lnTo>
                  <a:lnTo>
                    <a:pt x="0" y="39"/>
                  </a:lnTo>
                  <a:lnTo>
                    <a:pt x="3" y="42"/>
                  </a:lnTo>
                  <a:lnTo>
                    <a:pt x="3" y="42"/>
                  </a:lnTo>
                  <a:lnTo>
                    <a:pt x="0" y="45"/>
                  </a:lnTo>
                  <a:lnTo>
                    <a:pt x="0" y="45"/>
                  </a:lnTo>
                  <a:lnTo>
                    <a:pt x="3" y="48"/>
                  </a:lnTo>
                  <a:lnTo>
                    <a:pt x="6" y="51"/>
                  </a:lnTo>
                  <a:lnTo>
                    <a:pt x="6" y="54"/>
                  </a:lnTo>
                  <a:lnTo>
                    <a:pt x="6" y="54"/>
                  </a:lnTo>
                  <a:lnTo>
                    <a:pt x="3" y="57"/>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05" name="Freeform 1604"/>
            <p:cNvSpPr>
              <a:spLocks/>
            </p:cNvSpPr>
            <p:nvPr/>
          </p:nvSpPr>
          <p:spPr bwMode="auto">
            <a:xfrm>
              <a:off x="6078538" y="2843213"/>
              <a:ext cx="192088" cy="106363"/>
            </a:xfrm>
            <a:custGeom>
              <a:avLst/>
              <a:gdLst>
                <a:gd name="T0" fmla="*/ 121 w 121"/>
                <a:gd name="T1" fmla="*/ 46 h 67"/>
                <a:gd name="T2" fmla="*/ 115 w 121"/>
                <a:gd name="T3" fmla="*/ 37 h 67"/>
                <a:gd name="T4" fmla="*/ 112 w 121"/>
                <a:gd name="T5" fmla="*/ 30 h 67"/>
                <a:gd name="T6" fmla="*/ 112 w 121"/>
                <a:gd name="T7" fmla="*/ 24 h 67"/>
                <a:gd name="T8" fmla="*/ 109 w 121"/>
                <a:gd name="T9" fmla="*/ 21 h 67"/>
                <a:gd name="T10" fmla="*/ 100 w 121"/>
                <a:gd name="T11" fmla="*/ 15 h 67"/>
                <a:gd name="T12" fmla="*/ 91 w 121"/>
                <a:gd name="T13" fmla="*/ 15 h 67"/>
                <a:gd name="T14" fmla="*/ 85 w 121"/>
                <a:gd name="T15" fmla="*/ 9 h 67"/>
                <a:gd name="T16" fmla="*/ 76 w 121"/>
                <a:gd name="T17" fmla="*/ 6 h 67"/>
                <a:gd name="T18" fmla="*/ 73 w 121"/>
                <a:gd name="T19" fmla="*/ 0 h 67"/>
                <a:gd name="T20" fmla="*/ 70 w 121"/>
                <a:gd name="T21" fmla="*/ 3 h 67"/>
                <a:gd name="T22" fmla="*/ 61 w 121"/>
                <a:gd name="T23" fmla="*/ 0 h 67"/>
                <a:gd name="T24" fmla="*/ 52 w 121"/>
                <a:gd name="T25" fmla="*/ 6 h 67"/>
                <a:gd name="T26" fmla="*/ 55 w 121"/>
                <a:gd name="T27" fmla="*/ 18 h 67"/>
                <a:gd name="T28" fmla="*/ 45 w 121"/>
                <a:gd name="T29" fmla="*/ 30 h 67"/>
                <a:gd name="T30" fmla="*/ 36 w 121"/>
                <a:gd name="T31" fmla="*/ 27 h 67"/>
                <a:gd name="T32" fmla="*/ 27 w 121"/>
                <a:gd name="T33" fmla="*/ 15 h 67"/>
                <a:gd name="T34" fmla="*/ 24 w 121"/>
                <a:gd name="T35" fmla="*/ 9 h 67"/>
                <a:gd name="T36" fmla="*/ 18 w 121"/>
                <a:gd name="T37" fmla="*/ 15 h 67"/>
                <a:gd name="T38" fmla="*/ 12 w 121"/>
                <a:gd name="T39" fmla="*/ 15 h 67"/>
                <a:gd name="T40" fmla="*/ 9 w 121"/>
                <a:gd name="T41" fmla="*/ 24 h 67"/>
                <a:gd name="T42" fmla="*/ 6 w 121"/>
                <a:gd name="T43" fmla="*/ 30 h 67"/>
                <a:gd name="T44" fmla="*/ 3 w 121"/>
                <a:gd name="T45" fmla="*/ 40 h 67"/>
                <a:gd name="T46" fmla="*/ 0 w 121"/>
                <a:gd name="T47" fmla="*/ 46 h 67"/>
                <a:gd name="T48" fmla="*/ 3 w 121"/>
                <a:gd name="T49" fmla="*/ 58 h 67"/>
                <a:gd name="T50" fmla="*/ 6 w 121"/>
                <a:gd name="T51" fmla="*/ 58 h 67"/>
                <a:gd name="T52" fmla="*/ 15 w 121"/>
                <a:gd name="T53" fmla="*/ 49 h 67"/>
                <a:gd name="T54" fmla="*/ 30 w 121"/>
                <a:gd name="T55" fmla="*/ 46 h 67"/>
                <a:gd name="T56" fmla="*/ 36 w 121"/>
                <a:gd name="T57" fmla="*/ 49 h 67"/>
                <a:gd name="T58" fmla="*/ 42 w 121"/>
                <a:gd name="T59" fmla="*/ 46 h 67"/>
                <a:gd name="T60" fmla="*/ 48 w 121"/>
                <a:gd name="T61" fmla="*/ 49 h 67"/>
                <a:gd name="T62" fmla="*/ 58 w 121"/>
                <a:gd name="T63" fmla="*/ 52 h 67"/>
                <a:gd name="T64" fmla="*/ 64 w 121"/>
                <a:gd name="T65" fmla="*/ 49 h 67"/>
                <a:gd name="T66" fmla="*/ 79 w 121"/>
                <a:gd name="T67" fmla="*/ 52 h 67"/>
                <a:gd name="T68" fmla="*/ 88 w 121"/>
                <a:gd name="T69" fmla="*/ 58 h 67"/>
                <a:gd name="T70" fmla="*/ 97 w 121"/>
                <a:gd name="T71" fmla="*/ 64 h 67"/>
                <a:gd name="T72" fmla="*/ 97 w 121"/>
                <a:gd name="T73" fmla="*/ 67 h 67"/>
                <a:gd name="T74" fmla="*/ 112 w 121"/>
                <a:gd name="T75" fmla="*/ 61 h 67"/>
                <a:gd name="T76" fmla="*/ 115 w 121"/>
                <a:gd name="T77" fmla="*/ 55 h 67"/>
                <a:gd name="T78" fmla="*/ 121 w 121"/>
                <a:gd name="T79" fmla="*/ 5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 h="67">
                  <a:moveTo>
                    <a:pt x="121" y="52"/>
                  </a:moveTo>
                  <a:lnTo>
                    <a:pt x="121" y="46"/>
                  </a:lnTo>
                  <a:lnTo>
                    <a:pt x="118" y="43"/>
                  </a:lnTo>
                  <a:lnTo>
                    <a:pt x="115" y="37"/>
                  </a:lnTo>
                  <a:lnTo>
                    <a:pt x="115" y="33"/>
                  </a:lnTo>
                  <a:lnTo>
                    <a:pt x="112" y="30"/>
                  </a:lnTo>
                  <a:lnTo>
                    <a:pt x="112" y="27"/>
                  </a:lnTo>
                  <a:lnTo>
                    <a:pt x="112" y="24"/>
                  </a:lnTo>
                  <a:lnTo>
                    <a:pt x="109" y="24"/>
                  </a:lnTo>
                  <a:lnTo>
                    <a:pt x="109" y="21"/>
                  </a:lnTo>
                  <a:lnTo>
                    <a:pt x="109" y="18"/>
                  </a:lnTo>
                  <a:lnTo>
                    <a:pt x="100" y="15"/>
                  </a:lnTo>
                  <a:lnTo>
                    <a:pt x="94" y="18"/>
                  </a:lnTo>
                  <a:lnTo>
                    <a:pt x="91" y="15"/>
                  </a:lnTo>
                  <a:lnTo>
                    <a:pt x="88" y="12"/>
                  </a:lnTo>
                  <a:lnTo>
                    <a:pt x="85" y="9"/>
                  </a:lnTo>
                  <a:lnTo>
                    <a:pt x="79" y="6"/>
                  </a:lnTo>
                  <a:lnTo>
                    <a:pt x="76" y="6"/>
                  </a:lnTo>
                  <a:lnTo>
                    <a:pt x="76" y="3"/>
                  </a:lnTo>
                  <a:lnTo>
                    <a:pt x="73" y="0"/>
                  </a:lnTo>
                  <a:lnTo>
                    <a:pt x="73" y="3"/>
                  </a:lnTo>
                  <a:lnTo>
                    <a:pt x="70" y="3"/>
                  </a:lnTo>
                  <a:lnTo>
                    <a:pt x="64" y="0"/>
                  </a:lnTo>
                  <a:lnTo>
                    <a:pt x="61" y="0"/>
                  </a:lnTo>
                  <a:lnTo>
                    <a:pt x="55" y="6"/>
                  </a:lnTo>
                  <a:lnTo>
                    <a:pt x="52" y="6"/>
                  </a:lnTo>
                  <a:lnTo>
                    <a:pt x="52" y="9"/>
                  </a:lnTo>
                  <a:lnTo>
                    <a:pt x="55" y="18"/>
                  </a:lnTo>
                  <a:lnTo>
                    <a:pt x="52" y="24"/>
                  </a:lnTo>
                  <a:lnTo>
                    <a:pt x="45" y="30"/>
                  </a:lnTo>
                  <a:lnTo>
                    <a:pt x="42" y="30"/>
                  </a:lnTo>
                  <a:lnTo>
                    <a:pt x="36" y="27"/>
                  </a:lnTo>
                  <a:lnTo>
                    <a:pt x="36" y="24"/>
                  </a:lnTo>
                  <a:lnTo>
                    <a:pt x="27" y="15"/>
                  </a:lnTo>
                  <a:lnTo>
                    <a:pt x="27" y="9"/>
                  </a:lnTo>
                  <a:lnTo>
                    <a:pt x="24" y="9"/>
                  </a:lnTo>
                  <a:lnTo>
                    <a:pt x="21" y="12"/>
                  </a:lnTo>
                  <a:lnTo>
                    <a:pt x="18" y="15"/>
                  </a:lnTo>
                  <a:lnTo>
                    <a:pt x="15" y="15"/>
                  </a:lnTo>
                  <a:lnTo>
                    <a:pt x="12" y="15"/>
                  </a:lnTo>
                  <a:lnTo>
                    <a:pt x="9" y="21"/>
                  </a:lnTo>
                  <a:lnTo>
                    <a:pt x="9" y="24"/>
                  </a:lnTo>
                  <a:lnTo>
                    <a:pt x="6" y="24"/>
                  </a:lnTo>
                  <a:lnTo>
                    <a:pt x="6" y="30"/>
                  </a:lnTo>
                  <a:lnTo>
                    <a:pt x="3" y="37"/>
                  </a:lnTo>
                  <a:lnTo>
                    <a:pt x="3" y="40"/>
                  </a:lnTo>
                  <a:lnTo>
                    <a:pt x="3" y="43"/>
                  </a:lnTo>
                  <a:lnTo>
                    <a:pt x="0" y="46"/>
                  </a:lnTo>
                  <a:lnTo>
                    <a:pt x="0" y="55"/>
                  </a:lnTo>
                  <a:lnTo>
                    <a:pt x="3" y="58"/>
                  </a:lnTo>
                  <a:lnTo>
                    <a:pt x="3" y="58"/>
                  </a:lnTo>
                  <a:lnTo>
                    <a:pt x="6" y="58"/>
                  </a:lnTo>
                  <a:lnTo>
                    <a:pt x="9" y="52"/>
                  </a:lnTo>
                  <a:lnTo>
                    <a:pt x="15" y="49"/>
                  </a:lnTo>
                  <a:lnTo>
                    <a:pt x="21" y="46"/>
                  </a:lnTo>
                  <a:lnTo>
                    <a:pt x="30" y="46"/>
                  </a:lnTo>
                  <a:lnTo>
                    <a:pt x="33" y="46"/>
                  </a:lnTo>
                  <a:lnTo>
                    <a:pt x="36" y="49"/>
                  </a:lnTo>
                  <a:lnTo>
                    <a:pt x="39" y="46"/>
                  </a:lnTo>
                  <a:lnTo>
                    <a:pt x="42" y="46"/>
                  </a:lnTo>
                  <a:lnTo>
                    <a:pt x="45" y="49"/>
                  </a:lnTo>
                  <a:lnTo>
                    <a:pt x="48" y="49"/>
                  </a:lnTo>
                  <a:lnTo>
                    <a:pt x="52" y="52"/>
                  </a:lnTo>
                  <a:lnTo>
                    <a:pt x="58" y="52"/>
                  </a:lnTo>
                  <a:lnTo>
                    <a:pt x="58" y="52"/>
                  </a:lnTo>
                  <a:lnTo>
                    <a:pt x="64" y="49"/>
                  </a:lnTo>
                  <a:lnTo>
                    <a:pt x="73" y="52"/>
                  </a:lnTo>
                  <a:lnTo>
                    <a:pt x="79" y="52"/>
                  </a:lnTo>
                  <a:lnTo>
                    <a:pt x="82" y="58"/>
                  </a:lnTo>
                  <a:lnTo>
                    <a:pt x="88" y="58"/>
                  </a:lnTo>
                  <a:lnTo>
                    <a:pt x="91" y="64"/>
                  </a:lnTo>
                  <a:lnTo>
                    <a:pt x="97" y="64"/>
                  </a:lnTo>
                  <a:lnTo>
                    <a:pt x="97" y="67"/>
                  </a:lnTo>
                  <a:lnTo>
                    <a:pt x="97" y="67"/>
                  </a:lnTo>
                  <a:lnTo>
                    <a:pt x="103" y="64"/>
                  </a:lnTo>
                  <a:lnTo>
                    <a:pt x="112" y="61"/>
                  </a:lnTo>
                  <a:lnTo>
                    <a:pt x="112" y="58"/>
                  </a:lnTo>
                  <a:lnTo>
                    <a:pt x="115" y="55"/>
                  </a:lnTo>
                  <a:lnTo>
                    <a:pt x="118" y="52"/>
                  </a:lnTo>
                  <a:lnTo>
                    <a:pt x="121" y="52"/>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06" name="Freeform 1605"/>
            <p:cNvSpPr>
              <a:spLocks/>
            </p:cNvSpPr>
            <p:nvPr/>
          </p:nvSpPr>
          <p:spPr bwMode="auto">
            <a:xfrm>
              <a:off x="6083301" y="2916238"/>
              <a:ext cx="149225" cy="109538"/>
            </a:xfrm>
            <a:custGeom>
              <a:avLst/>
              <a:gdLst>
                <a:gd name="T0" fmla="*/ 30 w 94"/>
                <a:gd name="T1" fmla="*/ 48 h 69"/>
                <a:gd name="T2" fmla="*/ 30 w 94"/>
                <a:gd name="T3" fmla="*/ 42 h 69"/>
                <a:gd name="T4" fmla="*/ 33 w 94"/>
                <a:gd name="T5" fmla="*/ 39 h 69"/>
                <a:gd name="T6" fmla="*/ 30 w 94"/>
                <a:gd name="T7" fmla="*/ 39 h 69"/>
                <a:gd name="T8" fmla="*/ 27 w 94"/>
                <a:gd name="T9" fmla="*/ 36 h 69"/>
                <a:gd name="T10" fmla="*/ 27 w 94"/>
                <a:gd name="T11" fmla="*/ 33 h 69"/>
                <a:gd name="T12" fmla="*/ 24 w 94"/>
                <a:gd name="T13" fmla="*/ 33 h 69"/>
                <a:gd name="T14" fmla="*/ 18 w 94"/>
                <a:gd name="T15" fmla="*/ 33 h 69"/>
                <a:gd name="T16" fmla="*/ 12 w 94"/>
                <a:gd name="T17" fmla="*/ 30 h 69"/>
                <a:gd name="T18" fmla="*/ 9 w 94"/>
                <a:gd name="T19" fmla="*/ 24 h 69"/>
                <a:gd name="T20" fmla="*/ 3 w 94"/>
                <a:gd name="T21" fmla="*/ 27 h 69"/>
                <a:gd name="T22" fmla="*/ 0 w 94"/>
                <a:gd name="T23" fmla="*/ 24 h 69"/>
                <a:gd name="T24" fmla="*/ 3 w 94"/>
                <a:gd name="T25" fmla="*/ 21 h 69"/>
                <a:gd name="T26" fmla="*/ 0 w 94"/>
                <a:gd name="T27" fmla="*/ 18 h 69"/>
                <a:gd name="T28" fmla="*/ 0 w 94"/>
                <a:gd name="T29" fmla="*/ 12 h 69"/>
                <a:gd name="T30" fmla="*/ 3 w 94"/>
                <a:gd name="T31" fmla="*/ 12 h 69"/>
                <a:gd name="T32" fmla="*/ 6 w 94"/>
                <a:gd name="T33" fmla="*/ 6 h 69"/>
                <a:gd name="T34" fmla="*/ 12 w 94"/>
                <a:gd name="T35" fmla="*/ 3 h 69"/>
                <a:gd name="T36" fmla="*/ 18 w 94"/>
                <a:gd name="T37" fmla="*/ 0 h 69"/>
                <a:gd name="T38" fmla="*/ 27 w 94"/>
                <a:gd name="T39" fmla="*/ 0 h 69"/>
                <a:gd name="T40" fmla="*/ 30 w 94"/>
                <a:gd name="T41" fmla="*/ 0 h 69"/>
                <a:gd name="T42" fmla="*/ 33 w 94"/>
                <a:gd name="T43" fmla="*/ 3 h 69"/>
                <a:gd name="T44" fmla="*/ 36 w 94"/>
                <a:gd name="T45" fmla="*/ 0 h 69"/>
                <a:gd name="T46" fmla="*/ 39 w 94"/>
                <a:gd name="T47" fmla="*/ 0 h 69"/>
                <a:gd name="T48" fmla="*/ 42 w 94"/>
                <a:gd name="T49" fmla="*/ 3 h 69"/>
                <a:gd name="T50" fmla="*/ 45 w 94"/>
                <a:gd name="T51" fmla="*/ 3 h 69"/>
                <a:gd name="T52" fmla="*/ 49 w 94"/>
                <a:gd name="T53" fmla="*/ 6 h 69"/>
                <a:gd name="T54" fmla="*/ 55 w 94"/>
                <a:gd name="T55" fmla="*/ 6 h 69"/>
                <a:gd name="T56" fmla="*/ 55 w 94"/>
                <a:gd name="T57" fmla="*/ 6 h 69"/>
                <a:gd name="T58" fmla="*/ 61 w 94"/>
                <a:gd name="T59" fmla="*/ 3 h 69"/>
                <a:gd name="T60" fmla="*/ 70 w 94"/>
                <a:gd name="T61" fmla="*/ 6 h 69"/>
                <a:gd name="T62" fmla="*/ 76 w 94"/>
                <a:gd name="T63" fmla="*/ 6 h 69"/>
                <a:gd name="T64" fmla="*/ 79 w 94"/>
                <a:gd name="T65" fmla="*/ 12 h 69"/>
                <a:gd name="T66" fmla="*/ 85 w 94"/>
                <a:gd name="T67" fmla="*/ 12 h 69"/>
                <a:gd name="T68" fmla="*/ 88 w 94"/>
                <a:gd name="T69" fmla="*/ 18 h 69"/>
                <a:gd name="T70" fmla="*/ 94 w 94"/>
                <a:gd name="T71" fmla="*/ 18 h 69"/>
                <a:gd name="T72" fmla="*/ 94 w 94"/>
                <a:gd name="T73" fmla="*/ 21 h 69"/>
                <a:gd name="T74" fmla="*/ 91 w 94"/>
                <a:gd name="T75" fmla="*/ 27 h 69"/>
                <a:gd name="T76" fmla="*/ 94 w 94"/>
                <a:gd name="T77" fmla="*/ 27 h 69"/>
                <a:gd name="T78" fmla="*/ 94 w 94"/>
                <a:gd name="T79" fmla="*/ 30 h 69"/>
                <a:gd name="T80" fmla="*/ 88 w 94"/>
                <a:gd name="T81" fmla="*/ 33 h 69"/>
                <a:gd name="T82" fmla="*/ 85 w 94"/>
                <a:gd name="T83" fmla="*/ 39 h 69"/>
                <a:gd name="T84" fmla="*/ 82 w 94"/>
                <a:gd name="T85" fmla="*/ 42 h 69"/>
                <a:gd name="T86" fmla="*/ 79 w 94"/>
                <a:gd name="T87" fmla="*/ 48 h 69"/>
                <a:gd name="T88" fmla="*/ 85 w 94"/>
                <a:gd name="T89" fmla="*/ 48 h 69"/>
                <a:gd name="T90" fmla="*/ 85 w 94"/>
                <a:gd name="T91" fmla="*/ 54 h 69"/>
                <a:gd name="T92" fmla="*/ 82 w 94"/>
                <a:gd name="T93" fmla="*/ 54 h 69"/>
                <a:gd name="T94" fmla="*/ 79 w 94"/>
                <a:gd name="T95" fmla="*/ 51 h 69"/>
                <a:gd name="T96" fmla="*/ 76 w 94"/>
                <a:gd name="T97" fmla="*/ 51 h 69"/>
                <a:gd name="T98" fmla="*/ 73 w 94"/>
                <a:gd name="T99" fmla="*/ 57 h 69"/>
                <a:gd name="T100" fmla="*/ 70 w 94"/>
                <a:gd name="T101" fmla="*/ 57 h 69"/>
                <a:gd name="T102" fmla="*/ 70 w 94"/>
                <a:gd name="T103" fmla="*/ 63 h 69"/>
                <a:gd name="T104" fmla="*/ 67 w 94"/>
                <a:gd name="T105" fmla="*/ 63 h 69"/>
                <a:gd name="T106" fmla="*/ 64 w 94"/>
                <a:gd name="T107" fmla="*/ 66 h 69"/>
                <a:gd name="T108" fmla="*/ 58 w 94"/>
                <a:gd name="T109" fmla="*/ 63 h 69"/>
                <a:gd name="T110" fmla="*/ 52 w 94"/>
                <a:gd name="T111" fmla="*/ 66 h 69"/>
                <a:gd name="T112" fmla="*/ 45 w 94"/>
                <a:gd name="T113" fmla="*/ 69 h 69"/>
                <a:gd name="T114" fmla="*/ 42 w 94"/>
                <a:gd name="T115" fmla="*/ 63 h 69"/>
                <a:gd name="T116" fmla="*/ 45 w 94"/>
                <a:gd name="T117" fmla="*/ 60 h 69"/>
                <a:gd name="T118" fmla="*/ 42 w 94"/>
                <a:gd name="T119" fmla="*/ 54 h 69"/>
                <a:gd name="T120" fmla="*/ 39 w 94"/>
                <a:gd name="T121" fmla="*/ 51 h 69"/>
                <a:gd name="T122" fmla="*/ 36 w 94"/>
                <a:gd name="T123" fmla="*/ 48 h 69"/>
                <a:gd name="T124" fmla="*/ 30 w 94"/>
                <a:gd name="T125" fmla="*/ 4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 h="69">
                  <a:moveTo>
                    <a:pt x="30" y="48"/>
                  </a:moveTo>
                  <a:lnTo>
                    <a:pt x="30" y="42"/>
                  </a:lnTo>
                  <a:lnTo>
                    <a:pt x="33" y="39"/>
                  </a:lnTo>
                  <a:lnTo>
                    <a:pt x="30" y="39"/>
                  </a:lnTo>
                  <a:lnTo>
                    <a:pt x="27" y="36"/>
                  </a:lnTo>
                  <a:lnTo>
                    <a:pt x="27" y="33"/>
                  </a:lnTo>
                  <a:lnTo>
                    <a:pt x="24" y="33"/>
                  </a:lnTo>
                  <a:lnTo>
                    <a:pt x="18" y="33"/>
                  </a:lnTo>
                  <a:lnTo>
                    <a:pt x="12" y="30"/>
                  </a:lnTo>
                  <a:lnTo>
                    <a:pt x="9" y="24"/>
                  </a:lnTo>
                  <a:lnTo>
                    <a:pt x="3" y="27"/>
                  </a:lnTo>
                  <a:lnTo>
                    <a:pt x="0" y="24"/>
                  </a:lnTo>
                  <a:lnTo>
                    <a:pt x="3" y="21"/>
                  </a:lnTo>
                  <a:lnTo>
                    <a:pt x="0" y="18"/>
                  </a:lnTo>
                  <a:lnTo>
                    <a:pt x="0" y="12"/>
                  </a:lnTo>
                  <a:lnTo>
                    <a:pt x="3" y="12"/>
                  </a:lnTo>
                  <a:lnTo>
                    <a:pt x="6" y="6"/>
                  </a:lnTo>
                  <a:lnTo>
                    <a:pt x="12" y="3"/>
                  </a:lnTo>
                  <a:lnTo>
                    <a:pt x="18" y="0"/>
                  </a:lnTo>
                  <a:lnTo>
                    <a:pt x="27" y="0"/>
                  </a:lnTo>
                  <a:lnTo>
                    <a:pt x="30" y="0"/>
                  </a:lnTo>
                  <a:lnTo>
                    <a:pt x="33" y="3"/>
                  </a:lnTo>
                  <a:lnTo>
                    <a:pt x="36" y="0"/>
                  </a:lnTo>
                  <a:lnTo>
                    <a:pt x="39" y="0"/>
                  </a:lnTo>
                  <a:lnTo>
                    <a:pt x="42" y="3"/>
                  </a:lnTo>
                  <a:lnTo>
                    <a:pt x="45" y="3"/>
                  </a:lnTo>
                  <a:lnTo>
                    <a:pt x="49" y="6"/>
                  </a:lnTo>
                  <a:lnTo>
                    <a:pt x="55" y="6"/>
                  </a:lnTo>
                  <a:lnTo>
                    <a:pt x="55" y="6"/>
                  </a:lnTo>
                  <a:lnTo>
                    <a:pt x="61" y="3"/>
                  </a:lnTo>
                  <a:lnTo>
                    <a:pt x="70" y="6"/>
                  </a:lnTo>
                  <a:lnTo>
                    <a:pt x="76" y="6"/>
                  </a:lnTo>
                  <a:lnTo>
                    <a:pt x="79" y="12"/>
                  </a:lnTo>
                  <a:lnTo>
                    <a:pt x="85" y="12"/>
                  </a:lnTo>
                  <a:lnTo>
                    <a:pt x="88" y="18"/>
                  </a:lnTo>
                  <a:lnTo>
                    <a:pt x="94" y="18"/>
                  </a:lnTo>
                  <a:lnTo>
                    <a:pt x="94" y="21"/>
                  </a:lnTo>
                  <a:lnTo>
                    <a:pt x="91" y="27"/>
                  </a:lnTo>
                  <a:lnTo>
                    <a:pt x="94" y="27"/>
                  </a:lnTo>
                  <a:lnTo>
                    <a:pt x="94" y="30"/>
                  </a:lnTo>
                  <a:lnTo>
                    <a:pt x="88" y="33"/>
                  </a:lnTo>
                  <a:lnTo>
                    <a:pt x="85" y="39"/>
                  </a:lnTo>
                  <a:lnTo>
                    <a:pt x="82" y="42"/>
                  </a:lnTo>
                  <a:lnTo>
                    <a:pt x="79" y="48"/>
                  </a:lnTo>
                  <a:lnTo>
                    <a:pt x="85" y="48"/>
                  </a:lnTo>
                  <a:lnTo>
                    <a:pt x="85" y="54"/>
                  </a:lnTo>
                  <a:lnTo>
                    <a:pt x="82" y="54"/>
                  </a:lnTo>
                  <a:lnTo>
                    <a:pt x="79" y="51"/>
                  </a:lnTo>
                  <a:lnTo>
                    <a:pt x="76" y="51"/>
                  </a:lnTo>
                  <a:lnTo>
                    <a:pt x="73" y="57"/>
                  </a:lnTo>
                  <a:lnTo>
                    <a:pt x="70" y="57"/>
                  </a:lnTo>
                  <a:lnTo>
                    <a:pt x="70" y="63"/>
                  </a:lnTo>
                  <a:lnTo>
                    <a:pt x="67" y="63"/>
                  </a:lnTo>
                  <a:lnTo>
                    <a:pt x="64" y="66"/>
                  </a:lnTo>
                  <a:lnTo>
                    <a:pt x="58" y="63"/>
                  </a:lnTo>
                  <a:lnTo>
                    <a:pt x="52" y="66"/>
                  </a:lnTo>
                  <a:lnTo>
                    <a:pt x="45" y="69"/>
                  </a:lnTo>
                  <a:lnTo>
                    <a:pt x="42" y="63"/>
                  </a:lnTo>
                  <a:lnTo>
                    <a:pt x="45" y="60"/>
                  </a:lnTo>
                  <a:lnTo>
                    <a:pt x="42" y="54"/>
                  </a:lnTo>
                  <a:lnTo>
                    <a:pt x="39" y="51"/>
                  </a:lnTo>
                  <a:lnTo>
                    <a:pt x="36" y="48"/>
                  </a:lnTo>
                  <a:lnTo>
                    <a:pt x="30" y="48"/>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07" name="Freeform 1606"/>
            <p:cNvSpPr>
              <a:spLocks/>
            </p:cNvSpPr>
            <p:nvPr/>
          </p:nvSpPr>
          <p:spPr bwMode="auto">
            <a:xfrm>
              <a:off x="6154738" y="2925763"/>
              <a:ext cx="254000" cy="190500"/>
            </a:xfrm>
            <a:custGeom>
              <a:avLst/>
              <a:gdLst>
                <a:gd name="T0" fmla="*/ 7 w 160"/>
                <a:gd name="T1" fmla="*/ 60 h 120"/>
                <a:gd name="T2" fmla="*/ 19 w 160"/>
                <a:gd name="T3" fmla="*/ 60 h 120"/>
                <a:gd name="T4" fmla="*/ 25 w 160"/>
                <a:gd name="T5" fmla="*/ 57 h 120"/>
                <a:gd name="T6" fmla="*/ 28 w 160"/>
                <a:gd name="T7" fmla="*/ 51 h 120"/>
                <a:gd name="T8" fmla="*/ 34 w 160"/>
                <a:gd name="T9" fmla="*/ 45 h 120"/>
                <a:gd name="T10" fmla="*/ 40 w 160"/>
                <a:gd name="T11" fmla="*/ 48 h 120"/>
                <a:gd name="T12" fmla="*/ 34 w 160"/>
                <a:gd name="T13" fmla="*/ 42 h 120"/>
                <a:gd name="T14" fmla="*/ 40 w 160"/>
                <a:gd name="T15" fmla="*/ 33 h 120"/>
                <a:gd name="T16" fmla="*/ 49 w 160"/>
                <a:gd name="T17" fmla="*/ 24 h 120"/>
                <a:gd name="T18" fmla="*/ 46 w 160"/>
                <a:gd name="T19" fmla="*/ 21 h 120"/>
                <a:gd name="T20" fmla="*/ 55 w 160"/>
                <a:gd name="T21" fmla="*/ 12 h 120"/>
                <a:gd name="T22" fmla="*/ 64 w 160"/>
                <a:gd name="T23" fmla="*/ 6 h 120"/>
                <a:gd name="T24" fmla="*/ 70 w 160"/>
                <a:gd name="T25" fmla="*/ 0 h 120"/>
                <a:gd name="T26" fmla="*/ 76 w 160"/>
                <a:gd name="T27" fmla="*/ 0 h 120"/>
                <a:gd name="T28" fmla="*/ 85 w 160"/>
                <a:gd name="T29" fmla="*/ 6 h 120"/>
                <a:gd name="T30" fmla="*/ 94 w 160"/>
                <a:gd name="T31" fmla="*/ 3 h 120"/>
                <a:gd name="T32" fmla="*/ 103 w 160"/>
                <a:gd name="T33" fmla="*/ 6 h 120"/>
                <a:gd name="T34" fmla="*/ 109 w 160"/>
                <a:gd name="T35" fmla="*/ 6 h 120"/>
                <a:gd name="T36" fmla="*/ 121 w 160"/>
                <a:gd name="T37" fmla="*/ 9 h 120"/>
                <a:gd name="T38" fmla="*/ 121 w 160"/>
                <a:gd name="T39" fmla="*/ 18 h 120"/>
                <a:gd name="T40" fmla="*/ 124 w 160"/>
                <a:gd name="T41" fmla="*/ 27 h 120"/>
                <a:gd name="T42" fmla="*/ 130 w 160"/>
                <a:gd name="T43" fmla="*/ 39 h 120"/>
                <a:gd name="T44" fmla="*/ 139 w 160"/>
                <a:gd name="T45" fmla="*/ 48 h 120"/>
                <a:gd name="T46" fmla="*/ 148 w 160"/>
                <a:gd name="T47" fmla="*/ 57 h 120"/>
                <a:gd name="T48" fmla="*/ 154 w 160"/>
                <a:gd name="T49" fmla="*/ 66 h 120"/>
                <a:gd name="T50" fmla="*/ 157 w 160"/>
                <a:gd name="T51" fmla="*/ 69 h 120"/>
                <a:gd name="T52" fmla="*/ 145 w 160"/>
                <a:gd name="T53" fmla="*/ 78 h 120"/>
                <a:gd name="T54" fmla="*/ 139 w 160"/>
                <a:gd name="T55" fmla="*/ 78 h 120"/>
                <a:gd name="T56" fmla="*/ 142 w 160"/>
                <a:gd name="T57" fmla="*/ 87 h 120"/>
                <a:gd name="T58" fmla="*/ 145 w 160"/>
                <a:gd name="T59" fmla="*/ 99 h 120"/>
                <a:gd name="T60" fmla="*/ 145 w 160"/>
                <a:gd name="T61" fmla="*/ 102 h 120"/>
                <a:gd name="T62" fmla="*/ 133 w 160"/>
                <a:gd name="T63" fmla="*/ 105 h 120"/>
                <a:gd name="T64" fmla="*/ 130 w 160"/>
                <a:gd name="T65" fmla="*/ 120 h 120"/>
                <a:gd name="T66" fmla="*/ 121 w 160"/>
                <a:gd name="T67" fmla="*/ 117 h 120"/>
                <a:gd name="T68" fmla="*/ 112 w 160"/>
                <a:gd name="T69" fmla="*/ 117 h 120"/>
                <a:gd name="T70" fmla="*/ 106 w 160"/>
                <a:gd name="T71" fmla="*/ 120 h 120"/>
                <a:gd name="T72" fmla="*/ 100 w 160"/>
                <a:gd name="T73" fmla="*/ 117 h 120"/>
                <a:gd name="T74" fmla="*/ 91 w 160"/>
                <a:gd name="T75" fmla="*/ 120 h 120"/>
                <a:gd name="T76" fmla="*/ 82 w 160"/>
                <a:gd name="T77" fmla="*/ 117 h 120"/>
                <a:gd name="T78" fmla="*/ 79 w 160"/>
                <a:gd name="T79" fmla="*/ 117 h 120"/>
                <a:gd name="T80" fmla="*/ 67 w 160"/>
                <a:gd name="T81" fmla="*/ 117 h 120"/>
                <a:gd name="T82" fmla="*/ 64 w 160"/>
                <a:gd name="T83" fmla="*/ 114 h 120"/>
                <a:gd name="T84" fmla="*/ 46 w 160"/>
                <a:gd name="T85" fmla="*/ 108 h 120"/>
                <a:gd name="T86" fmla="*/ 40 w 160"/>
                <a:gd name="T87" fmla="*/ 114 h 120"/>
                <a:gd name="T88" fmla="*/ 22 w 160"/>
                <a:gd name="T89" fmla="*/ 114 h 120"/>
                <a:gd name="T90" fmla="*/ 13 w 160"/>
                <a:gd name="T91" fmla="*/ 114 h 120"/>
                <a:gd name="T92" fmla="*/ 10 w 160"/>
                <a:gd name="T93" fmla="*/ 111 h 120"/>
                <a:gd name="T94" fmla="*/ 4 w 160"/>
                <a:gd name="T95" fmla="*/ 99 h 120"/>
                <a:gd name="T96" fmla="*/ 10 w 160"/>
                <a:gd name="T97" fmla="*/ 93 h 120"/>
                <a:gd name="T98" fmla="*/ 10 w 160"/>
                <a:gd name="T99" fmla="*/ 81 h 120"/>
                <a:gd name="T100" fmla="*/ 4 w 160"/>
                <a:gd name="T101" fmla="*/ 72 h 120"/>
                <a:gd name="T102" fmla="*/ 0 w 160"/>
                <a:gd name="T103" fmla="*/ 6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0" h="120">
                  <a:moveTo>
                    <a:pt x="0" y="63"/>
                  </a:moveTo>
                  <a:lnTo>
                    <a:pt x="7" y="60"/>
                  </a:lnTo>
                  <a:lnTo>
                    <a:pt x="13" y="57"/>
                  </a:lnTo>
                  <a:lnTo>
                    <a:pt x="19" y="60"/>
                  </a:lnTo>
                  <a:lnTo>
                    <a:pt x="22" y="57"/>
                  </a:lnTo>
                  <a:lnTo>
                    <a:pt x="25" y="57"/>
                  </a:lnTo>
                  <a:lnTo>
                    <a:pt x="25" y="51"/>
                  </a:lnTo>
                  <a:lnTo>
                    <a:pt x="28" y="51"/>
                  </a:lnTo>
                  <a:lnTo>
                    <a:pt x="31" y="45"/>
                  </a:lnTo>
                  <a:lnTo>
                    <a:pt x="34" y="45"/>
                  </a:lnTo>
                  <a:lnTo>
                    <a:pt x="37" y="48"/>
                  </a:lnTo>
                  <a:lnTo>
                    <a:pt x="40" y="48"/>
                  </a:lnTo>
                  <a:lnTo>
                    <a:pt x="40" y="42"/>
                  </a:lnTo>
                  <a:lnTo>
                    <a:pt x="34" y="42"/>
                  </a:lnTo>
                  <a:lnTo>
                    <a:pt x="37" y="36"/>
                  </a:lnTo>
                  <a:lnTo>
                    <a:pt x="40" y="33"/>
                  </a:lnTo>
                  <a:lnTo>
                    <a:pt x="43" y="27"/>
                  </a:lnTo>
                  <a:lnTo>
                    <a:pt x="49" y="24"/>
                  </a:lnTo>
                  <a:lnTo>
                    <a:pt x="49" y="21"/>
                  </a:lnTo>
                  <a:lnTo>
                    <a:pt x="46" y="21"/>
                  </a:lnTo>
                  <a:lnTo>
                    <a:pt x="49" y="15"/>
                  </a:lnTo>
                  <a:lnTo>
                    <a:pt x="55" y="12"/>
                  </a:lnTo>
                  <a:lnTo>
                    <a:pt x="64" y="9"/>
                  </a:lnTo>
                  <a:lnTo>
                    <a:pt x="64" y="6"/>
                  </a:lnTo>
                  <a:lnTo>
                    <a:pt x="67" y="3"/>
                  </a:lnTo>
                  <a:lnTo>
                    <a:pt x="70" y="0"/>
                  </a:lnTo>
                  <a:lnTo>
                    <a:pt x="73" y="0"/>
                  </a:lnTo>
                  <a:lnTo>
                    <a:pt x="76" y="0"/>
                  </a:lnTo>
                  <a:lnTo>
                    <a:pt x="82" y="0"/>
                  </a:lnTo>
                  <a:lnTo>
                    <a:pt x="85" y="6"/>
                  </a:lnTo>
                  <a:lnTo>
                    <a:pt x="91" y="3"/>
                  </a:lnTo>
                  <a:lnTo>
                    <a:pt x="94" y="3"/>
                  </a:lnTo>
                  <a:lnTo>
                    <a:pt x="97" y="9"/>
                  </a:lnTo>
                  <a:lnTo>
                    <a:pt x="103" y="6"/>
                  </a:lnTo>
                  <a:lnTo>
                    <a:pt x="109" y="3"/>
                  </a:lnTo>
                  <a:lnTo>
                    <a:pt x="109" y="6"/>
                  </a:lnTo>
                  <a:lnTo>
                    <a:pt x="112" y="6"/>
                  </a:lnTo>
                  <a:lnTo>
                    <a:pt x="121" y="9"/>
                  </a:lnTo>
                  <a:lnTo>
                    <a:pt x="121" y="15"/>
                  </a:lnTo>
                  <a:lnTo>
                    <a:pt x="121" y="18"/>
                  </a:lnTo>
                  <a:lnTo>
                    <a:pt x="124" y="24"/>
                  </a:lnTo>
                  <a:lnTo>
                    <a:pt x="124" y="27"/>
                  </a:lnTo>
                  <a:lnTo>
                    <a:pt x="127" y="33"/>
                  </a:lnTo>
                  <a:lnTo>
                    <a:pt x="130" y="39"/>
                  </a:lnTo>
                  <a:lnTo>
                    <a:pt x="136" y="45"/>
                  </a:lnTo>
                  <a:lnTo>
                    <a:pt x="139" y="48"/>
                  </a:lnTo>
                  <a:lnTo>
                    <a:pt x="142" y="54"/>
                  </a:lnTo>
                  <a:lnTo>
                    <a:pt x="148" y="57"/>
                  </a:lnTo>
                  <a:lnTo>
                    <a:pt x="154" y="63"/>
                  </a:lnTo>
                  <a:lnTo>
                    <a:pt x="154" y="66"/>
                  </a:lnTo>
                  <a:lnTo>
                    <a:pt x="160" y="69"/>
                  </a:lnTo>
                  <a:lnTo>
                    <a:pt x="157" y="69"/>
                  </a:lnTo>
                  <a:lnTo>
                    <a:pt x="154" y="78"/>
                  </a:lnTo>
                  <a:lnTo>
                    <a:pt x="145" y="78"/>
                  </a:lnTo>
                  <a:lnTo>
                    <a:pt x="139" y="75"/>
                  </a:lnTo>
                  <a:lnTo>
                    <a:pt x="139" y="78"/>
                  </a:lnTo>
                  <a:lnTo>
                    <a:pt x="139" y="81"/>
                  </a:lnTo>
                  <a:lnTo>
                    <a:pt x="142" y="87"/>
                  </a:lnTo>
                  <a:lnTo>
                    <a:pt x="142" y="93"/>
                  </a:lnTo>
                  <a:lnTo>
                    <a:pt x="145" y="99"/>
                  </a:lnTo>
                  <a:lnTo>
                    <a:pt x="145" y="102"/>
                  </a:lnTo>
                  <a:lnTo>
                    <a:pt x="145" y="102"/>
                  </a:lnTo>
                  <a:lnTo>
                    <a:pt x="136" y="105"/>
                  </a:lnTo>
                  <a:lnTo>
                    <a:pt x="133" y="105"/>
                  </a:lnTo>
                  <a:lnTo>
                    <a:pt x="130" y="111"/>
                  </a:lnTo>
                  <a:lnTo>
                    <a:pt x="130" y="120"/>
                  </a:lnTo>
                  <a:lnTo>
                    <a:pt x="124" y="120"/>
                  </a:lnTo>
                  <a:lnTo>
                    <a:pt x="121" y="117"/>
                  </a:lnTo>
                  <a:lnTo>
                    <a:pt x="115" y="117"/>
                  </a:lnTo>
                  <a:lnTo>
                    <a:pt x="112" y="117"/>
                  </a:lnTo>
                  <a:lnTo>
                    <a:pt x="109" y="117"/>
                  </a:lnTo>
                  <a:lnTo>
                    <a:pt x="106" y="120"/>
                  </a:lnTo>
                  <a:lnTo>
                    <a:pt x="103" y="120"/>
                  </a:lnTo>
                  <a:lnTo>
                    <a:pt x="100" y="117"/>
                  </a:lnTo>
                  <a:lnTo>
                    <a:pt x="97" y="114"/>
                  </a:lnTo>
                  <a:lnTo>
                    <a:pt x="91" y="120"/>
                  </a:lnTo>
                  <a:lnTo>
                    <a:pt x="88" y="117"/>
                  </a:lnTo>
                  <a:lnTo>
                    <a:pt x="82" y="117"/>
                  </a:lnTo>
                  <a:lnTo>
                    <a:pt x="79" y="117"/>
                  </a:lnTo>
                  <a:lnTo>
                    <a:pt x="79" y="117"/>
                  </a:lnTo>
                  <a:lnTo>
                    <a:pt x="76" y="117"/>
                  </a:lnTo>
                  <a:lnTo>
                    <a:pt x="67" y="117"/>
                  </a:lnTo>
                  <a:lnTo>
                    <a:pt x="67" y="117"/>
                  </a:lnTo>
                  <a:lnTo>
                    <a:pt x="64" y="114"/>
                  </a:lnTo>
                  <a:lnTo>
                    <a:pt x="52" y="111"/>
                  </a:lnTo>
                  <a:lnTo>
                    <a:pt x="46" y="108"/>
                  </a:lnTo>
                  <a:lnTo>
                    <a:pt x="46" y="108"/>
                  </a:lnTo>
                  <a:lnTo>
                    <a:pt x="40" y="114"/>
                  </a:lnTo>
                  <a:lnTo>
                    <a:pt x="34" y="114"/>
                  </a:lnTo>
                  <a:lnTo>
                    <a:pt x="22" y="114"/>
                  </a:lnTo>
                  <a:lnTo>
                    <a:pt x="19" y="117"/>
                  </a:lnTo>
                  <a:lnTo>
                    <a:pt x="13" y="114"/>
                  </a:lnTo>
                  <a:lnTo>
                    <a:pt x="10" y="114"/>
                  </a:lnTo>
                  <a:lnTo>
                    <a:pt x="10" y="111"/>
                  </a:lnTo>
                  <a:lnTo>
                    <a:pt x="7" y="105"/>
                  </a:lnTo>
                  <a:lnTo>
                    <a:pt x="4" y="99"/>
                  </a:lnTo>
                  <a:lnTo>
                    <a:pt x="7" y="96"/>
                  </a:lnTo>
                  <a:lnTo>
                    <a:pt x="10" y="93"/>
                  </a:lnTo>
                  <a:lnTo>
                    <a:pt x="10" y="81"/>
                  </a:lnTo>
                  <a:lnTo>
                    <a:pt x="10" y="81"/>
                  </a:lnTo>
                  <a:lnTo>
                    <a:pt x="7" y="75"/>
                  </a:lnTo>
                  <a:lnTo>
                    <a:pt x="4" y="72"/>
                  </a:lnTo>
                  <a:lnTo>
                    <a:pt x="4" y="63"/>
                  </a:lnTo>
                  <a:lnTo>
                    <a:pt x="0" y="63"/>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08" name="Freeform 1607"/>
            <p:cNvSpPr>
              <a:spLocks/>
            </p:cNvSpPr>
            <p:nvPr/>
          </p:nvSpPr>
          <p:spPr bwMode="auto">
            <a:xfrm>
              <a:off x="6135688" y="3078163"/>
              <a:ext cx="498475" cy="307975"/>
            </a:xfrm>
            <a:custGeom>
              <a:avLst/>
              <a:gdLst>
                <a:gd name="T0" fmla="*/ 46 w 314"/>
                <a:gd name="T1" fmla="*/ 18 h 194"/>
                <a:gd name="T2" fmla="*/ 76 w 314"/>
                <a:gd name="T3" fmla="*/ 18 h 194"/>
                <a:gd name="T4" fmla="*/ 91 w 314"/>
                <a:gd name="T5" fmla="*/ 21 h 194"/>
                <a:gd name="T6" fmla="*/ 112 w 314"/>
                <a:gd name="T7" fmla="*/ 21 h 194"/>
                <a:gd name="T8" fmla="*/ 127 w 314"/>
                <a:gd name="T9" fmla="*/ 21 h 194"/>
                <a:gd name="T10" fmla="*/ 145 w 314"/>
                <a:gd name="T11" fmla="*/ 9 h 194"/>
                <a:gd name="T12" fmla="*/ 166 w 314"/>
                <a:gd name="T13" fmla="*/ 3 h 194"/>
                <a:gd name="T14" fmla="*/ 197 w 314"/>
                <a:gd name="T15" fmla="*/ 0 h 194"/>
                <a:gd name="T16" fmla="*/ 218 w 314"/>
                <a:gd name="T17" fmla="*/ 21 h 194"/>
                <a:gd name="T18" fmla="*/ 227 w 314"/>
                <a:gd name="T19" fmla="*/ 43 h 194"/>
                <a:gd name="T20" fmla="*/ 254 w 314"/>
                <a:gd name="T21" fmla="*/ 49 h 194"/>
                <a:gd name="T22" fmla="*/ 275 w 314"/>
                <a:gd name="T23" fmla="*/ 61 h 194"/>
                <a:gd name="T24" fmla="*/ 296 w 314"/>
                <a:gd name="T25" fmla="*/ 61 h 194"/>
                <a:gd name="T26" fmla="*/ 314 w 314"/>
                <a:gd name="T27" fmla="*/ 67 h 194"/>
                <a:gd name="T28" fmla="*/ 311 w 314"/>
                <a:gd name="T29" fmla="*/ 91 h 194"/>
                <a:gd name="T30" fmla="*/ 296 w 314"/>
                <a:gd name="T31" fmla="*/ 109 h 194"/>
                <a:gd name="T32" fmla="*/ 287 w 314"/>
                <a:gd name="T33" fmla="*/ 127 h 194"/>
                <a:gd name="T34" fmla="*/ 269 w 314"/>
                <a:gd name="T35" fmla="*/ 133 h 194"/>
                <a:gd name="T36" fmla="*/ 254 w 314"/>
                <a:gd name="T37" fmla="*/ 139 h 194"/>
                <a:gd name="T38" fmla="*/ 239 w 314"/>
                <a:gd name="T39" fmla="*/ 139 h 194"/>
                <a:gd name="T40" fmla="*/ 236 w 314"/>
                <a:gd name="T41" fmla="*/ 151 h 194"/>
                <a:gd name="T42" fmla="*/ 236 w 314"/>
                <a:gd name="T43" fmla="*/ 145 h 194"/>
                <a:gd name="T44" fmla="*/ 224 w 314"/>
                <a:gd name="T45" fmla="*/ 154 h 194"/>
                <a:gd name="T46" fmla="*/ 209 w 314"/>
                <a:gd name="T47" fmla="*/ 154 h 194"/>
                <a:gd name="T48" fmla="*/ 224 w 314"/>
                <a:gd name="T49" fmla="*/ 160 h 194"/>
                <a:gd name="T50" fmla="*/ 227 w 314"/>
                <a:gd name="T51" fmla="*/ 166 h 194"/>
                <a:gd name="T52" fmla="*/ 236 w 314"/>
                <a:gd name="T53" fmla="*/ 173 h 194"/>
                <a:gd name="T54" fmla="*/ 227 w 314"/>
                <a:gd name="T55" fmla="*/ 154 h 194"/>
                <a:gd name="T56" fmla="*/ 245 w 314"/>
                <a:gd name="T57" fmla="*/ 176 h 194"/>
                <a:gd name="T58" fmla="*/ 260 w 314"/>
                <a:gd name="T59" fmla="*/ 170 h 194"/>
                <a:gd name="T60" fmla="*/ 260 w 314"/>
                <a:gd name="T61" fmla="*/ 179 h 194"/>
                <a:gd name="T62" fmla="*/ 233 w 314"/>
                <a:gd name="T63" fmla="*/ 185 h 194"/>
                <a:gd name="T64" fmla="*/ 209 w 314"/>
                <a:gd name="T65" fmla="*/ 191 h 194"/>
                <a:gd name="T66" fmla="*/ 200 w 314"/>
                <a:gd name="T67" fmla="*/ 176 h 194"/>
                <a:gd name="T68" fmla="*/ 209 w 314"/>
                <a:gd name="T69" fmla="*/ 163 h 194"/>
                <a:gd name="T70" fmla="*/ 206 w 314"/>
                <a:gd name="T71" fmla="*/ 157 h 194"/>
                <a:gd name="T72" fmla="*/ 184 w 314"/>
                <a:gd name="T73" fmla="*/ 154 h 194"/>
                <a:gd name="T74" fmla="*/ 175 w 314"/>
                <a:gd name="T75" fmla="*/ 148 h 194"/>
                <a:gd name="T76" fmla="*/ 181 w 314"/>
                <a:gd name="T77" fmla="*/ 145 h 194"/>
                <a:gd name="T78" fmla="*/ 178 w 314"/>
                <a:gd name="T79" fmla="*/ 139 h 194"/>
                <a:gd name="T80" fmla="*/ 169 w 314"/>
                <a:gd name="T81" fmla="*/ 142 h 194"/>
                <a:gd name="T82" fmla="*/ 157 w 314"/>
                <a:gd name="T83" fmla="*/ 151 h 194"/>
                <a:gd name="T84" fmla="*/ 142 w 314"/>
                <a:gd name="T85" fmla="*/ 170 h 194"/>
                <a:gd name="T86" fmla="*/ 142 w 314"/>
                <a:gd name="T87" fmla="*/ 176 h 194"/>
                <a:gd name="T88" fmla="*/ 124 w 314"/>
                <a:gd name="T89" fmla="*/ 176 h 194"/>
                <a:gd name="T90" fmla="*/ 121 w 314"/>
                <a:gd name="T91" fmla="*/ 166 h 194"/>
                <a:gd name="T92" fmla="*/ 130 w 314"/>
                <a:gd name="T93" fmla="*/ 148 h 194"/>
                <a:gd name="T94" fmla="*/ 142 w 314"/>
                <a:gd name="T95" fmla="*/ 142 h 194"/>
                <a:gd name="T96" fmla="*/ 130 w 314"/>
                <a:gd name="T97" fmla="*/ 127 h 194"/>
                <a:gd name="T98" fmla="*/ 115 w 314"/>
                <a:gd name="T99" fmla="*/ 106 h 194"/>
                <a:gd name="T100" fmla="*/ 97 w 314"/>
                <a:gd name="T101" fmla="*/ 100 h 194"/>
                <a:gd name="T102" fmla="*/ 82 w 314"/>
                <a:gd name="T103" fmla="*/ 97 h 194"/>
                <a:gd name="T104" fmla="*/ 79 w 314"/>
                <a:gd name="T105" fmla="*/ 109 h 194"/>
                <a:gd name="T106" fmla="*/ 52 w 314"/>
                <a:gd name="T107" fmla="*/ 121 h 194"/>
                <a:gd name="T108" fmla="*/ 28 w 314"/>
                <a:gd name="T109" fmla="*/ 115 h 194"/>
                <a:gd name="T110" fmla="*/ 9 w 314"/>
                <a:gd name="T111" fmla="*/ 109 h 194"/>
                <a:gd name="T112" fmla="*/ 6 w 314"/>
                <a:gd name="T113" fmla="*/ 88 h 194"/>
                <a:gd name="T114" fmla="*/ 25 w 314"/>
                <a:gd name="T115" fmla="*/ 58 h 194"/>
                <a:gd name="T116" fmla="*/ 28 w 314"/>
                <a:gd name="T117" fmla="*/ 43 h 194"/>
                <a:gd name="T118" fmla="*/ 22 w 314"/>
                <a:gd name="T119" fmla="*/ 21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4" h="194">
                  <a:moveTo>
                    <a:pt x="22" y="18"/>
                  </a:moveTo>
                  <a:lnTo>
                    <a:pt x="25" y="18"/>
                  </a:lnTo>
                  <a:lnTo>
                    <a:pt x="31" y="21"/>
                  </a:lnTo>
                  <a:lnTo>
                    <a:pt x="34" y="18"/>
                  </a:lnTo>
                  <a:lnTo>
                    <a:pt x="46" y="18"/>
                  </a:lnTo>
                  <a:lnTo>
                    <a:pt x="52" y="18"/>
                  </a:lnTo>
                  <a:lnTo>
                    <a:pt x="58" y="12"/>
                  </a:lnTo>
                  <a:lnTo>
                    <a:pt x="58" y="12"/>
                  </a:lnTo>
                  <a:lnTo>
                    <a:pt x="64" y="15"/>
                  </a:lnTo>
                  <a:lnTo>
                    <a:pt x="76" y="18"/>
                  </a:lnTo>
                  <a:lnTo>
                    <a:pt x="79" y="21"/>
                  </a:lnTo>
                  <a:lnTo>
                    <a:pt x="79" y="21"/>
                  </a:lnTo>
                  <a:lnTo>
                    <a:pt x="88" y="21"/>
                  </a:lnTo>
                  <a:lnTo>
                    <a:pt x="91" y="21"/>
                  </a:lnTo>
                  <a:lnTo>
                    <a:pt x="91" y="21"/>
                  </a:lnTo>
                  <a:lnTo>
                    <a:pt x="94" y="21"/>
                  </a:lnTo>
                  <a:lnTo>
                    <a:pt x="100" y="21"/>
                  </a:lnTo>
                  <a:lnTo>
                    <a:pt x="103" y="24"/>
                  </a:lnTo>
                  <a:lnTo>
                    <a:pt x="109" y="18"/>
                  </a:lnTo>
                  <a:lnTo>
                    <a:pt x="112" y="21"/>
                  </a:lnTo>
                  <a:lnTo>
                    <a:pt x="115" y="24"/>
                  </a:lnTo>
                  <a:lnTo>
                    <a:pt x="118" y="24"/>
                  </a:lnTo>
                  <a:lnTo>
                    <a:pt x="121" y="21"/>
                  </a:lnTo>
                  <a:lnTo>
                    <a:pt x="124" y="21"/>
                  </a:lnTo>
                  <a:lnTo>
                    <a:pt x="127" y="21"/>
                  </a:lnTo>
                  <a:lnTo>
                    <a:pt x="133" y="21"/>
                  </a:lnTo>
                  <a:lnTo>
                    <a:pt x="136" y="24"/>
                  </a:lnTo>
                  <a:lnTo>
                    <a:pt x="142" y="24"/>
                  </a:lnTo>
                  <a:lnTo>
                    <a:pt x="142" y="15"/>
                  </a:lnTo>
                  <a:lnTo>
                    <a:pt x="145" y="9"/>
                  </a:lnTo>
                  <a:lnTo>
                    <a:pt x="148" y="9"/>
                  </a:lnTo>
                  <a:lnTo>
                    <a:pt x="157" y="6"/>
                  </a:lnTo>
                  <a:lnTo>
                    <a:pt x="160" y="6"/>
                  </a:lnTo>
                  <a:lnTo>
                    <a:pt x="166" y="6"/>
                  </a:lnTo>
                  <a:lnTo>
                    <a:pt x="166" y="3"/>
                  </a:lnTo>
                  <a:lnTo>
                    <a:pt x="169" y="0"/>
                  </a:lnTo>
                  <a:lnTo>
                    <a:pt x="178" y="3"/>
                  </a:lnTo>
                  <a:lnTo>
                    <a:pt x="188" y="3"/>
                  </a:lnTo>
                  <a:lnTo>
                    <a:pt x="191" y="0"/>
                  </a:lnTo>
                  <a:lnTo>
                    <a:pt x="197" y="0"/>
                  </a:lnTo>
                  <a:lnTo>
                    <a:pt x="200" y="9"/>
                  </a:lnTo>
                  <a:lnTo>
                    <a:pt x="203" y="12"/>
                  </a:lnTo>
                  <a:lnTo>
                    <a:pt x="200" y="18"/>
                  </a:lnTo>
                  <a:lnTo>
                    <a:pt x="206" y="24"/>
                  </a:lnTo>
                  <a:lnTo>
                    <a:pt x="218" y="21"/>
                  </a:lnTo>
                  <a:lnTo>
                    <a:pt x="221" y="24"/>
                  </a:lnTo>
                  <a:lnTo>
                    <a:pt x="221" y="31"/>
                  </a:lnTo>
                  <a:lnTo>
                    <a:pt x="224" y="31"/>
                  </a:lnTo>
                  <a:lnTo>
                    <a:pt x="224" y="37"/>
                  </a:lnTo>
                  <a:lnTo>
                    <a:pt x="227" y="43"/>
                  </a:lnTo>
                  <a:lnTo>
                    <a:pt x="236" y="49"/>
                  </a:lnTo>
                  <a:lnTo>
                    <a:pt x="239" y="46"/>
                  </a:lnTo>
                  <a:lnTo>
                    <a:pt x="245" y="49"/>
                  </a:lnTo>
                  <a:lnTo>
                    <a:pt x="248" y="49"/>
                  </a:lnTo>
                  <a:lnTo>
                    <a:pt x="254" y="49"/>
                  </a:lnTo>
                  <a:lnTo>
                    <a:pt x="260" y="43"/>
                  </a:lnTo>
                  <a:lnTo>
                    <a:pt x="263" y="43"/>
                  </a:lnTo>
                  <a:lnTo>
                    <a:pt x="266" y="52"/>
                  </a:lnTo>
                  <a:lnTo>
                    <a:pt x="272" y="58"/>
                  </a:lnTo>
                  <a:lnTo>
                    <a:pt x="275" y="61"/>
                  </a:lnTo>
                  <a:lnTo>
                    <a:pt x="275" y="58"/>
                  </a:lnTo>
                  <a:lnTo>
                    <a:pt x="284" y="58"/>
                  </a:lnTo>
                  <a:lnTo>
                    <a:pt x="287" y="58"/>
                  </a:lnTo>
                  <a:lnTo>
                    <a:pt x="293" y="61"/>
                  </a:lnTo>
                  <a:lnTo>
                    <a:pt x="296" y="61"/>
                  </a:lnTo>
                  <a:lnTo>
                    <a:pt x="302" y="64"/>
                  </a:lnTo>
                  <a:lnTo>
                    <a:pt x="305" y="64"/>
                  </a:lnTo>
                  <a:lnTo>
                    <a:pt x="308" y="61"/>
                  </a:lnTo>
                  <a:lnTo>
                    <a:pt x="311" y="67"/>
                  </a:lnTo>
                  <a:lnTo>
                    <a:pt x="314" y="67"/>
                  </a:lnTo>
                  <a:lnTo>
                    <a:pt x="314" y="73"/>
                  </a:lnTo>
                  <a:lnTo>
                    <a:pt x="311" y="76"/>
                  </a:lnTo>
                  <a:lnTo>
                    <a:pt x="305" y="79"/>
                  </a:lnTo>
                  <a:lnTo>
                    <a:pt x="305" y="85"/>
                  </a:lnTo>
                  <a:lnTo>
                    <a:pt x="311" y="91"/>
                  </a:lnTo>
                  <a:lnTo>
                    <a:pt x="311" y="94"/>
                  </a:lnTo>
                  <a:lnTo>
                    <a:pt x="308" y="103"/>
                  </a:lnTo>
                  <a:lnTo>
                    <a:pt x="311" y="106"/>
                  </a:lnTo>
                  <a:lnTo>
                    <a:pt x="305" y="109"/>
                  </a:lnTo>
                  <a:lnTo>
                    <a:pt x="296" y="109"/>
                  </a:lnTo>
                  <a:lnTo>
                    <a:pt x="293" y="118"/>
                  </a:lnTo>
                  <a:lnTo>
                    <a:pt x="290" y="118"/>
                  </a:lnTo>
                  <a:lnTo>
                    <a:pt x="290" y="127"/>
                  </a:lnTo>
                  <a:lnTo>
                    <a:pt x="287" y="127"/>
                  </a:lnTo>
                  <a:lnTo>
                    <a:pt x="287" y="127"/>
                  </a:lnTo>
                  <a:lnTo>
                    <a:pt x="284" y="127"/>
                  </a:lnTo>
                  <a:lnTo>
                    <a:pt x="278" y="127"/>
                  </a:lnTo>
                  <a:lnTo>
                    <a:pt x="275" y="127"/>
                  </a:lnTo>
                  <a:lnTo>
                    <a:pt x="272" y="130"/>
                  </a:lnTo>
                  <a:lnTo>
                    <a:pt x="269" y="133"/>
                  </a:lnTo>
                  <a:lnTo>
                    <a:pt x="266" y="133"/>
                  </a:lnTo>
                  <a:lnTo>
                    <a:pt x="263" y="136"/>
                  </a:lnTo>
                  <a:lnTo>
                    <a:pt x="260" y="139"/>
                  </a:lnTo>
                  <a:lnTo>
                    <a:pt x="260" y="139"/>
                  </a:lnTo>
                  <a:lnTo>
                    <a:pt x="254" y="139"/>
                  </a:lnTo>
                  <a:lnTo>
                    <a:pt x="251" y="142"/>
                  </a:lnTo>
                  <a:lnTo>
                    <a:pt x="248" y="142"/>
                  </a:lnTo>
                  <a:lnTo>
                    <a:pt x="242" y="142"/>
                  </a:lnTo>
                  <a:lnTo>
                    <a:pt x="242" y="142"/>
                  </a:lnTo>
                  <a:lnTo>
                    <a:pt x="239" y="139"/>
                  </a:lnTo>
                  <a:lnTo>
                    <a:pt x="236" y="139"/>
                  </a:lnTo>
                  <a:lnTo>
                    <a:pt x="239" y="142"/>
                  </a:lnTo>
                  <a:lnTo>
                    <a:pt x="239" y="145"/>
                  </a:lnTo>
                  <a:lnTo>
                    <a:pt x="239" y="145"/>
                  </a:lnTo>
                  <a:lnTo>
                    <a:pt x="236" y="151"/>
                  </a:lnTo>
                  <a:lnTo>
                    <a:pt x="233" y="154"/>
                  </a:lnTo>
                  <a:lnTo>
                    <a:pt x="233" y="151"/>
                  </a:lnTo>
                  <a:lnTo>
                    <a:pt x="233" y="151"/>
                  </a:lnTo>
                  <a:lnTo>
                    <a:pt x="236" y="145"/>
                  </a:lnTo>
                  <a:lnTo>
                    <a:pt x="236" y="145"/>
                  </a:lnTo>
                  <a:lnTo>
                    <a:pt x="233" y="145"/>
                  </a:lnTo>
                  <a:lnTo>
                    <a:pt x="233" y="145"/>
                  </a:lnTo>
                  <a:lnTo>
                    <a:pt x="227" y="151"/>
                  </a:lnTo>
                  <a:lnTo>
                    <a:pt x="224" y="151"/>
                  </a:lnTo>
                  <a:lnTo>
                    <a:pt x="224" y="154"/>
                  </a:lnTo>
                  <a:lnTo>
                    <a:pt x="221" y="154"/>
                  </a:lnTo>
                  <a:lnTo>
                    <a:pt x="218" y="154"/>
                  </a:lnTo>
                  <a:lnTo>
                    <a:pt x="215" y="154"/>
                  </a:lnTo>
                  <a:lnTo>
                    <a:pt x="212" y="154"/>
                  </a:lnTo>
                  <a:lnTo>
                    <a:pt x="209" y="154"/>
                  </a:lnTo>
                  <a:lnTo>
                    <a:pt x="212" y="157"/>
                  </a:lnTo>
                  <a:lnTo>
                    <a:pt x="218" y="157"/>
                  </a:lnTo>
                  <a:lnTo>
                    <a:pt x="221" y="160"/>
                  </a:lnTo>
                  <a:lnTo>
                    <a:pt x="224" y="160"/>
                  </a:lnTo>
                  <a:lnTo>
                    <a:pt x="224" y="160"/>
                  </a:lnTo>
                  <a:lnTo>
                    <a:pt x="227" y="163"/>
                  </a:lnTo>
                  <a:lnTo>
                    <a:pt x="224" y="163"/>
                  </a:lnTo>
                  <a:lnTo>
                    <a:pt x="224" y="166"/>
                  </a:lnTo>
                  <a:lnTo>
                    <a:pt x="227" y="166"/>
                  </a:lnTo>
                  <a:lnTo>
                    <a:pt x="227" y="166"/>
                  </a:lnTo>
                  <a:lnTo>
                    <a:pt x="227" y="170"/>
                  </a:lnTo>
                  <a:lnTo>
                    <a:pt x="230" y="166"/>
                  </a:lnTo>
                  <a:lnTo>
                    <a:pt x="233" y="166"/>
                  </a:lnTo>
                  <a:lnTo>
                    <a:pt x="233" y="173"/>
                  </a:lnTo>
                  <a:lnTo>
                    <a:pt x="236" y="173"/>
                  </a:lnTo>
                  <a:lnTo>
                    <a:pt x="239" y="176"/>
                  </a:lnTo>
                  <a:lnTo>
                    <a:pt x="242" y="176"/>
                  </a:lnTo>
                  <a:lnTo>
                    <a:pt x="236" y="170"/>
                  </a:lnTo>
                  <a:lnTo>
                    <a:pt x="227" y="160"/>
                  </a:lnTo>
                  <a:lnTo>
                    <a:pt x="227" y="154"/>
                  </a:lnTo>
                  <a:lnTo>
                    <a:pt x="227" y="154"/>
                  </a:lnTo>
                  <a:lnTo>
                    <a:pt x="230" y="157"/>
                  </a:lnTo>
                  <a:lnTo>
                    <a:pt x="233" y="163"/>
                  </a:lnTo>
                  <a:lnTo>
                    <a:pt x="242" y="173"/>
                  </a:lnTo>
                  <a:lnTo>
                    <a:pt x="245" y="176"/>
                  </a:lnTo>
                  <a:lnTo>
                    <a:pt x="248" y="170"/>
                  </a:lnTo>
                  <a:lnTo>
                    <a:pt x="248" y="170"/>
                  </a:lnTo>
                  <a:lnTo>
                    <a:pt x="251" y="173"/>
                  </a:lnTo>
                  <a:lnTo>
                    <a:pt x="254" y="170"/>
                  </a:lnTo>
                  <a:lnTo>
                    <a:pt x="260" y="170"/>
                  </a:lnTo>
                  <a:lnTo>
                    <a:pt x="266" y="170"/>
                  </a:lnTo>
                  <a:lnTo>
                    <a:pt x="263" y="173"/>
                  </a:lnTo>
                  <a:lnTo>
                    <a:pt x="263" y="173"/>
                  </a:lnTo>
                  <a:lnTo>
                    <a:pt x="263" y="176"/>
                  </a:lnTo>
                  <a:lnTo>
                    <a:pt x="260" y="179"/>
                  </a:lnTo>
                  <a:lnTo>
                    <a:pt x="254" y="179"/>
                  </a:lnTo>
                  <a:lnTo>
                    <a:pt x="248" y="179"/>
                  </a:lnTo>
                  <a:lnTo>
                    <a:pt x="242" y="182"/>
                  </a:lnTo>
                  <a:lnTo>
                    <a:pt x="239" y="185"/>
                  </a:lnTo>
                  <a:lnTo>
                    <a:pt x="233" y="185"/>
                  </a:lnTo>
                  <a:lnTo>
                    <a:pt x="224" y="191"/>
                  </a:lnTo>
                  <a:lnTo>
                    <a:pt x="218" y="194"/>
                  </a:lnTo>
                  <a:lnTo>
                    <a:pt x="212" y="194"/>
                  </a:lnTo>
                  <a:lnTo>
                    <a:pt x="209" y="191"/>
                  </a:lnTo>
                  <a:lnTo>
                    <a:pt x="209" y="191"/>
                  </a:lnTo>
                  <a:lnTo>
                    <a:pt x="212" y="185"/>
                  </a:lnTo>
                  <a:lnTo>
                    <a:pt x="212" y="182"/>
                  </a:lnTo>
                  <a:lnTo>
                    <a:pt x="206" y="176"/>
                  </a:lnTo>
                  <a:lnTo>
                    <a:pt x="203" y="176"/>
                  </a:lnTo>
                  <a:lnTo>
                    <a:pt x="200" y="176"/>
                  </a:lnTo>
                  <a:lnTo>
                    <a:pt x="197" y="176"/>
                  </a:lnTo>
                  <a:lnTo>
                    <a:pt x="194" y="176"/>
                  </a:lnTo>
                  <a:lnTo>
                    <a:pt x="197" y="170"/>
                  </a:lnTo>
                  <a:lnTo>
                    <a:pt x="203" y="166"/>
                  </a:lnTo>
                  <a:lnTo>
                    <a:pt x="209" y="163"/>
                  </a:lnTo>
                  <a:lnTo>
                    <a:pt x="212" y="163"/>
                  </a:lnTo>
                  <a:lnTo>
                    <a:pt x="209" y="160"/>
                  </a:lnTo>
                  <a:lnTo>
                    <a:pt x="209" y="154"/>
                  </a:lnTo>
                  <a:lnTo>
                    <a:pt x="206" y="154"/>
                  </a:lnTo>
                  <a:lnTo>
                    <a:pt x="206" y="157"/>
                  </a:lnTo>
                  <a:lnTo>
                    <a:pt x="203" y="157"/>
                  </a:lnTo>
                  <a:lnTo>
                    <a:pt x="197" y="154"/>
                  </a:lnTo>
                  <a:lnTo>
                    <a:pt x="194" y="154"/>
                  </a:lnTo>
                  <a:lnTo>
                    <a:pt x="188" y="157"/>
                  </a:lnTo>
                  <a:lnTo>
                    <a:pt x="184" y="154"/>
                  </a:lnTo>
                  <a:lnTo>
                    <a:pt x="181" y="154"/>
                  </a:lnTo>
                  <a:lnTo>
                    <a:pt x="178" y="151"/>
                  </a:lnTo>
                  <a:lnTo>
                    <a:pt x="181" y="151"/>
                  </a:lnTo>
                  <a:lnTo>
                    <a:pt x="181" y="148"/>
                  </a:lnTo>
                  <a:lnTo>
                    <a:pt x="175" y="148"/>
                  </a:lnTo>
                  <a:lnTo>
                    <a:pt x="169" y="148"/>
                  </a:lnTo>
                  <a:lnTo>
                    <a:pt x="169" y="145"/>
                  </a:lnTo>
                  <a:lnTo>
                    <a:pt x="172" y="145"/>
                  </a:lnTo>
                  <a:lnTo>
                    <a:pt x="178" y="145"/>
                  </a:lnTo>
                  <a:lnTo>
                    <a:pt x="181" y="145"/>
                  </a:lnTo>
                  <a:lnTo>
                    <a:pt x="184" y="145"/>
                  </a:lnTo>
                  <a:lnTo>
                    <a:pt x="188" y="142"/>
                  </a:lnTo>
                  <a:lnTo>
                    <a:pt x="184" y="142"/>
                  </a:lnTo>
                  <a:lnTo>
                    <a:pt x="181" y="142"/>
                  </a:lnTo>
                  <a:lnTo>
                    <a:pt x="178" y="139"/>
                  </a:lnTo>
                  <a:lnTo>
                    <a:pt x="175" y="139"/>
                  </a:lnTo>
                  <a:lnTo>
                    <a:pt x="175" y="142"/>
                  </a:lnTo>
                  <a:lnTo>
                    <a:pt x="172" y="142"/>
                  </a:lnTo>
                  <a:lnTo>
                    <a:pt x="169" y="142"/>
                  </a:lnTo>
                  <a:lnTo>
                    <a:pt x="169" y="142"/>
                  </a:lnTo>
                  <a:lnTo>
                    <a:pt x="169" y="139"/>
                  </a:lnTo>
                  <a:lnTo>
                    <a:pt x="163" y="145"/>
                  </a:lnTo>
                  <a:lnTo>
                    <a:pt x="160" y="145"/>
                  </a:lnTo>
                  <a:lnTo>
                    <a:pt x="157" y="148"/>
                  </a:lnTo>
                  <a:lnTo>
                    <a:pt x="157" y="151"/>
                  </a:lnTo>
                  <a:lnTo>
                    <a:pt x="154" y="157"/>
                  </a:lnTo>
                  <a:lnTo>
                    <a:pt x="151" y="157"/>
                  </a:lnTo>
                  <a:lnTo>
                    <a:pt x="151" y="160"/>
                  </a:lnTo>
                  <a:lnTo>
                    <a:pt x="145" y="170"/>
                  </a:lnTo>
                  <a:lnTo>
                    <a:pt x="142" y="170"/>
                  </a:lnTo>
                  <a:lnTo>
                    <a:pt x="142" y="166"/>
                  </a:lnTo>
                  <a:lnTo>
                    <a:pt x="142" y="170"/>
                  </a:lnTo>
                  <a:lnTo>
                    <a:pt x="139" y="170"/>
                  </a:lnTo>
                  <a:lnTo>
                    <a:pt x="142" y="173"/>
                  </a:lnTo>
                  <a:lnTo>
                    <a:pt x="142" y="176"/>
                  </a:lnTo>
                  <a:lnTo>
                    <a:pt x="142" y="176"/>
                  </a:lnTo>
                  <a:lnTo>
                    <a:pt x="139" y="173"/>
                  </a:lnTo>
                  <a:lnTo>
                    <a:pt x="133" y="176"/>
                  </a:lnTo>
                  <a:lnTo>
                    <a:pt x="130" y="176"/>
                  </a:lnTo>
                  <a:lnTo>
                    <a:pt x="124" y="176"/>
                  </a:lnTo>
                  <a:lnTo>
                    <a:pt x="118" y="176"/>
                  </a:lnTo>
                  <a:lnTo>
                    <a:pt x="115" y="170"/>
                  </a:lnTo>
                  <a:lnTo>
                    <a:pt x="118" y="166"/>
                  </a:lnTo>
                  <a:lnTo>
                    <a:pt x="121" y="170"/>
                  </a:lnTo>
                  <a:lnTo>
                    <a:pt x="121" y="166"/>
                  </a:lnTo>
                  <a:lnTo>
                    <a:pt x="124" y="160"/>
                  </a:lnTo>
                  <a:lnTo>
                    <a:pt x="127" y="160"/>
                  </a:lnTo>
                  <a:lnTo>
                    <a:pt x="127" y="154"/>
                  </a:lnTo>
                  <a:lnTo>
                    <a:pt x="127" y="148"/>
                  </a:lnTo>
                  <a:lnTo>
                    <a:pt x="130" y="148"/>
                  </a:lnTo>
                  <a:lnTo>
                    <a:pt x="136" y="145"/>
                  </a:lnTo>
                  <a:lnTo>
                    <a:pt x="139" y="148"/>
                  </a:lnTo>
                  <a:lnTo>
                    <a:pt x="142" y="148"/>
                  </a:lnTo>
                  <a:lnTo>
                    <a:pt x="145" y="145"/>
                  </a:lnTo>
                  <a:lnTo>
                    <a:pt x="142" y="142"/>
                  </a:lnTo>
                  <a:lnTo>
                    <a:pt x="142" y="139"/>
                  </a:lnTo>
                  <a:lnTo>
                    <a:pt x="142" y="136"/>
                  </a:lnTo>
                  <a:lnTo>
                    <a:pt x="136" y="133"/>
                  </a:lnTo>
                  <a:lnTo>
                    <a:pt x="133" y="130"/>
                  </a:lnTo>
                  <a:lnTo>
                    <a:pt x="130" y="127"/>
                  </a:lnTo>
                  <a:lnTo>
                    <a:pt x="127" y="124"/>
                  </a:lnTo>
                  <a:lnTo>
                    <a:pt x="127" y="121"/>
                  </a:lnTo>
                  <a:lnTo>
                    <a:pt x="127" y="112"/>
                  </a:lnTo>
                  <a:lnTo>
                    <a:pt x="121" y="112"/>
                  </a:lnTo>
                  <a:lnTo>
                    <a:pt x="115" y="106"/>
                  </a:lnTo>
                  <a:lnTo>
                    <a:pt x="115" y="106"/>
                  </a:lnTo>
                  <a:lnTo>
                    <a:pt x="112" y="106"/>
                  </a:lnTo>
                  <a:lnTo>
                    <a:pt x="106" y="106"/>
                  </a:lnTo>
                  <a:lnTo>
                    <a:pt x="100" y="100"/>
                  </a:lnTo>
                  <a:lnTo>
                    <a:pt x="97" y="100"/>
                  </a:lnTo>
                  <a:lnTo>
                    <a:pt x="94" y="97"/>
                  </a:lnTo>
                  <a:lnTo>
                    <a:pt x="91" y="97"/>
                  </a:lnTo>
                  <a:lnTo>
                    <a:pt x="88" y="97"/>
                  </a:lnTo>
                  <a:lnTo>
                    <a:pt x="85" y="100"/>
                  </a:lnTo>
                  <a:lnTo>
                    <a:pt x="82" y="97"/>
                  </a:lnTo>
                  <a:lnTo>
                    <a:pt x="82" y="100"/>
                  </a:lnTo>
                  <a:lnTo>
                    <a:pt x="79" y="97"/>
                  </a:lnTo>
                  <a:lnTo>
                    <a:pt x="79" y="103"/>
                  </a:lnTo>
                  <a:lnTo>
                    <a:pt x="79" y="106"/>
                  </a:lnTo>
                  <a:lnTo>
                    <a:pt x="79" y="109"/>
                  </a:lnTo>
                  <a:lnTo>
                    <a:pt x="76" y="112"/>
                  </a:lnTo>
                  <a:lnTo>
                    <a:pt x="70" y="112"/>
                  </a:lnTo>
                  <a:lnTo>
                    <a:pt x="58" y="115"/>
                  </a:lnTo>
                  <a:lnTo>
                    <a:pt x="55" y="118"/>
                  </a:lnTo>
                  <a:lnTo>
                    <a:pt x="52" y="121"/>
                  </a:lnTo>
                  <a:lnTo>
                    <a:pt x="46" y="121"/>
                  </a:lnTo>
                  <a:lnTo>
                    <a:pt x="40" y="121"/>
                  </a:lnTo>
                  <a:lnTo>
                    <a:pt x="40" y="118"/>
                  </a:lnTo>
                  <a:lnTo>
                    <a:pt x="34" y="115"/>
                  </a:lnTo>
                  <a:lnTo>
                    <a:pt x="28" y="115"/>
                  </a:lnTo>
                  <a:lnTo>
                    <a:pt x="22" y="109"/>
                  </a:lnTo>
                  <a:lnTo>
                    <a:pt x="19" y="109"/>
                  </a:lnTo>
                  <a:lnTo>
                    <a:pt x="16" y="112"/>
                  </a:lnTo>
                  <a:lnTo>
                    <a:pt x="12" y="112"/>
                  </a:lnTo>
                  <a:lnTo>
                    <a:pt x="9" y="109"/>
                  </a:lnTo>
                  <a:lnTo>
                    <a:pt x="6" y="106"/>
                  </a:lnTo>
                  <a:lnTo>
                    <a:pt x="0" y="103"/>
                  </a:lnTo>
                  <a:lnTo>
                    <a:pt x="3" y="100"/>
                  </a:lnTo>
                  <a:lnTo>
                    <a:pt x="3" y="94"/>
                  </a:lnTo>
                  <a:lnTo>
                    <a:pt x="6" y="88"/>
                  </a:lnTo>
                  <a:lnTo>
                    <a:pt x="9" y="88"/>
                  </a:lnTo>
                  <a:lnTo>
                    <a:pt x="12" y="82"/>
                  </a:lnTo>
                  <a:lnTo>
                    <a:pt x="9" y="76"/>
                  </a:lnTo>
                  <a:lnTo>
                    <a:pt x="22" y="64"/>
                  </a:lnTo>
                  <a:lnTo>
                    <a:pt x="25" y="58"/>
                  </a:lnTo>
                  <a:lnTo>
                    <a:pt x="28" y="55"/>
                  </a:lnTo>
                  <a:lnTo>
                    <a:pt x="31" y="55"/>
                  </a:lnTo>
                  <a:lnTo>
                    <a:pt x="31" y="49"/>
                  </a:lnTo>
                  <a:lnTo>
                    <a:pt x="31" y="46"/>
                  </a:lnTo>
                  <a:lnTo>
                    <a:pt x="28" y="43"/>
                  </a:lnTo>
                  <a:lnTo>
                    <a:pt x="31" y="40"/>
                  </a:lnTo>
                  <a:lnTo>
                    <a:pt x="25" y="40"/>
                  </a:lnTo>
                  <a:lnTo>
                    <a:pt x="25" y="34"/>
                  </a:lnTo>
                  <a:lnTo>
                    <a:pt x="22" y="31"/>
                  </a:lnTo>
                  <a:lnTo>
                    <a:pt x="22" y="21"/>
                  </a:lnTo>
                  <a:lnTo>
                    <a:pt x="22" y="18"/>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09" name="Freeform 1608"/>
            <p:cNvSpPr>
              <a:spLocks/>
            </p:cNvSpPr>
            <p:nvPr/>
          </p:nvSpPr>
          <p:spPr bwMode="auto">
            <a:xfrm>
              <a:off x="6261101" y="3232151"/>
              <a:ext cx="104775" cy="115888"/>
            </a:xfrm>
            <a:custGeom>
              <a:avLst/>
              <a:gdLst>
                <a:gd name="T0" fmla="*/ 0 w 66"/>
                <a:gd name="T1" fmla="*/ 12 h 73"/>
                <a:gd name="T2" fmla="*/ 0 w 66"/>
                <a:gd name="T3" fmla="*/ 9 h 73"/>
                <a:gd name="T4" fmla="*/ 0 w 66"/>
                <a:gd name="T5" fmla="*/ 6 h 73"/>
                <a:gd name="T6" fmla="*/ 0 w 66"/>
                <a:gd name="T7" fmla="*/ 0 h 73"/>
                <a:gd name="T8" fmla="*/ 3 w 66"/>
                <a:gd name="T9" fmla="*/ 3 h 73"/>
                <a:gd name="T10" fmla="*/ 3 w 66"/>
                <a:gd name="T11" fmla="*/ 0 h 73"/>
                <a:gd name="T12" fmla="*/ 6 w 66"/>
                <a:gd name="T13" fmla="*/ 3 h 73"/>
                <a:gd name="T14" fmla="*/ 9 w 66"/>
                <a:gd name="T15" fmla="*/ 0 h 73"/>
                <a:gd name="T16" fmla="*/ 12 w 66"/>
                <a:gd name="T17" fmla="*/ 0 h 73"/>
                <a:gd name="T18" fmla="*/ 15 w 66"/>
                <a:gd name="T19" fmla="*/ 0 h 73"/>
                <a:gd name="T20" fmla="*/ 18 w 66"/>
                <a:gd name="T21" fmla="*/ 3 h 73"/>
                <a:gd name="T22" fmla="*/ 21 w 66"/>
                <a:gd name="T23" fmla="*/ 3 h 73"/>
                <a:gd name="T24" fmla="*/ 27 w 66"/>
                <a:gd name="T25" fmla="*/ 9 h 73"/>
                <a:gd name="T26" fmla="*/ 33 w 66"/>
                <a:gd name="T27" fmla="*/ 9 h 73"/>
                <a:gd name="T28" fmla="*/ 36 w 66"/>
                <a:gd name="T29" fmla="*/ 9 h 73"/>
                <a:gd name="T30" fmla="*/ 36 w 66"/>
                <a:gd name="T31" fmla="*/ 9 h 73"/>
                <a:gd name="T32" fmla="*/ 42 w 66"/>
                <a:gd name="T33" fmla="*/ 15 h 73"/>
                <a:gd name="T34" fmla="*/ 48 w 66"/>
                <a:gd name="T35" fmla="*/ 15 h 73"/>
                <a:gd name="T36" fmla="*/ 48 w 66"/>
                <a:gd name="T37" fmla="*/ 24 h 73"/>
                <a:gd name="T38" fmla="*/ 48 w 66"/>
                <a:gd name="T39" fmla="*/ 27 h 73"/>
                <a:gd name="T40" fmla="*/ 51 w 66"/>
                <a:gd name="T41" fmla="*/ 30 h 73"/>
                <a:gd name="T42" fmla="*/ 54 w 66"/>
                <a:gd name="T43" fmla="*/ 33 h 73"/>
                <a:gd name="T44" fmla="*/ 57 w 66"/>
                <a:gd name="T45" fmla="*/ 36 h 73"/>
                <a:gd name="T46" fmla="*/ 63 w 66"/>
                <a:gd name="T47" fmla="*/ 39 h 73"/>
                <a:gd name="T48" fmla="*/ 63 w 66"/>
                <a:gd name="T49" fmla="*/ 42 h 73"/>
                <a:gd name="T50" fmla="*/ 63 w 66"/>
                <a:gd name="T51" fmla="*/ 45 h 73"/>
                <a:gd name="T52" fmla="*/ 66 w 66"/>
                <a:gd name="T53" fmla="*/ 48 h 73"/>
                <a:gd name="T54" fmla="*/ 63 w 66"/>
                <a:gd name="T55" fmla="*/ 51 h 73"/>
                <a:gd name="T56" fmla="*/ 60 w 66"/>
                <a:gd name="T57" fmla="*/ 51 h 73"/>
                <a:gd name="T58" fmla="*/ 57 w 66"/>
                <a:gd name="T59" fmla="*/ 48 h 73"/>
                <a:gd name="T60" fmla="*/ 51 w 66"/>
                <a:gd name="T61" fmla="*/ 51 h 73"/>
                <a:gd name="T62" fmla="*/ 48 w 66"/>
                <a:gd name="T63" fmla="*/ 51 h 73"/>
                <a:gd name="T64" fmla="*/ 48 w 66"/>
                <a:gd name="T65" fmla="*/ 57 h 73"/>
                <a:gd name="T66" fmla="*/ 48 w 66"/>
                <a:gd name="T67" fmla="*/ 63 h 73"/>
                <a:gd name="T68" fmla="*/ 45 w 66"/>
                <a:gd name="T69" fmla="*/ 63 h 73"/>
                <a:gd name="T70" fmla="*/ 42 w 66"/>
                <a:gd name="T71" fmla="*/ 69 h 73"/>
                <a:gd name="T72" fmla="*/ 42 w 66"/>
                <a:gd name="T73" fmla="*/ 73 h 73"/>
                <a:gd name="T74" fmla="*/ 39 w 66"/>
                <a:gd name="T75" fmla="*/ 69 h 73"/>
                <a:gd name="T76" fmla="*/ 36 w 66"/>
                <a:gd name="T77" fmla="*/ 73 h 73"/>
                <a:gd name="T78" fmla="*/ 36 w 66"/>
                <a:gd name="T79" fmla="*/ 73 h 73"/>
                <a:gd name="T80" fmla="*/ 33 w 66"/>
                <a:gd name="T81" fmla="*/ 66 h 73"/>
                <a:gd name="T82" fmla="*/ 33 w 66"/>
                <a:gd name="T83" fmla="*/ 48 h 73"/>
                <a:gd name="T84" fmla="*/ 30 w 66"/>
                <a:gd name="T85" fmla="*/ 45 h 73"/>
                <a:gd name="T86" fmla="*/ 30 w 66"/>
                <a:gd name="T87" fmla="*/ 39 h 73"/>
                <a:gd name="T88" fmla="*/ 18 w 66"/>
                <a:gd name="T89" fmla="*/ 30 h 73"/>
                <a:gd name="T90" fmla="*/ 18 w 66"/>
                <a:gd name="T91" fmla="*/ 27 h 73"/>
                <a:gd name="T92" fmla="*/ 9 w 66"/>
                <a:gd name="T93" fmla="*/ 21 h 73"/>
                <a:gd name="T94" fmla="*/ 9 w 66"/>
                <a:gd name="T95" fmla="*/ 12 h 73"/>
                <a:gd name="T96" fmla="*/ 0 w 66"/>
                <a:gd name="T97" fmla="*/ 1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 h="73">
                  <a:moveTo>
                    <a:pt x="0" y="12"/>
                  </a:moveTo>
                  <a:lnTo>
                    <a:pt x="0" y="9"/>
                  </a:lnTo>
                  <a:lnTo>
                    <a:pt x="0" y="6"/>
                  </a:lnTo>
                  <a:lnTo>
                    <a:pt x="0" y="0"/>
                  </a:lnTo>
                  <a:lnTo>
                    <a:pt x="3" y="3"/>
                  </a:lnTo>
                  <a:lnTo>
                    <a:pt x="3" y="0"/>
                  </a:lnTo>
                  <a:lnTo>
                    <a:pt x="6" y="3"/>
                  </a:lnTo>
                  <a:lnTo>
                    <a:pt x="9" y="0"/>
                  </a:lnTo>
                  <a:lnTo>
                    <a:pt x="12" y="0"/>
                  </a:lnTo>
                  <a:lnTo>
                    <a:pt x="15" y="0"/>
                  </a:lnTo>
                  <a:lnTo>
                    <a:pt x="18" y="3"/>
                  </a:lnTo>
                  <a:lnTo>
                    <a:pt x="21" y="3"/>
                  </a:lnTo>
                  <a:lnTo>
                    <a:pt x="27" y="9"/>
                  </a:lnTo>
                  <a:lnTo>
                    <a:pt x="33" y="9"/>
                  </a:lnTo>
                  <a:lnTo>
                    <a:pt x="36" y="9"/>
                  </a:lnTo>
                  <a:lnTo>
                    <a:pt x="36" y="9"/>
                  </a:lnTo>
                  <a:lnTo>
                    <a:pt x="42" y="15"/>
                  </a:lnTo>
                  <a:lnTo>
                    <a:pt x="48" y="15"/>
                  </a:lnTo>
                  <a:lnTo>
                    <a:pt x="48" y="24"/>
                  </a:lnTo>
                  <a:lnTo>
                    <a:pt x="48" y="27"/>
                  </a:lnTo>
                  <a:lnTo>
                    <a:pt x="51" y="30"/>
                  </a:lnTo>
                  <a:lnTo>
                    <a:pt x="54" y="33"/>
                  </a:lnTo>
                  <a:lnTo>
                    <a:pt x="57" y="36"/>
                  </a:lnTo>
                  <a:lnTo>
                    <a:pt x="63" y="39"/>
                  </a:lnTo>
                  <a:lnTo>
                    <a:pt x="63" y="42"/>
                  </a:lnTo>
                  <a:lnTo>
                    <a:pt x="63" y="45"/>
                  </a:lnTo>
                  <a:lnTo>
                    <a:pt x="66" y="48"/>
                  </a:lnTo>
                  <a:lnTo>
                    <a:pt x="63" y="51"/>
                  </a:lnTo>
                  <a:lnTo>
                    <a:pt x="60" y="51"/>
                  </a:lnTo>
                  <a:lnTo>
                    <a:pt x="57" y="48"/>
                  </a:lnTo>
                  <a:lnTo>
                    <a:pt x="51" y="51"/>
                  </a:lnTo>
                  <a:lnTo>
                    <a:pt x="48" y="51"/>
                  </a:lnTo>
                  <a:lnTo>
                    <a:pt x="48" y="57"/>
                  </a:lnTo>
                  <a:lnTo>
                    <a:pt x="48" y="63"/>
                  </a:lnTo>
                  <a:lnTo>
                    <a:pt x="45" y="63"/>
                  </a:lnTo>
                  <a:lnTo>
                    <a:pt x="42" y="69"/>
                  </a:lnTo>
                  <a:lnTo>
                    <a:pt x="42" y="73"/>
                  </a:lnTo>
                  <a:lnTo>
                    <a:pt x="39" y="69"/>
                  </a:lnTo>
                  <a:lnTo>
                    <a:pt x="36" y="73"/>
                  </a:lnTo>
                  <a:lnTo>
                    <a:pt x="36" y="73"/>
                  </a:lnTo>
                  <a:lnTo>
                    <a:pt x="33" y="66"/>
                  </a:lnTo>
                  <a:lnTo>
                    <a:pt x="33" y="48"/>
                  </a:lnTo>
                  <a:lnTo>
                    <a:pt x="30" y="45"/>
                  </a:lnTo>
                  <a:lnTo>
                    <a:pt x="30" y="39"/>
                  </a:lnTo>
                  <a:lnTo>
                    <a:pt x="18" y="30"/>
                  </a:lnTo>
                  <a:lnTo>
                    <a:pt x="18" y="27"/>
                  </a:lnTo>
                  <a:lnTo>
                    <a:pt x="9" y="21"/>
                  </a:lnTo>
                  <a:lnTo>
                    <a:pt x="9" y="12"/>
                  </a:lnTo>
                  <a:lnTo>
                    <a:pt x="0" y="12"/>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10" name="Freeform 1609"/>
            <p:cNvSpPr>
              <a:spLocks/>
            </p:cNvSpPr>
            <p:nvPr/>
          </p:nvSpPr>
          <p:spPr bwMode="auto">
            <a:xfrm>
              <a:off x="6092826" y="3251201"/>
              <a:ext cx="268288" cy="168275"/>
            </a:xfrm>
            <a:custGeom>
              <a:avLst/>
              <a:gdLst>
                <a:gd name="T0" fmla="*/ 43 w 169"/>
                <a:gd name="T1" fmla="*/ 3 h 106"/>
                <a:gd name="T2" fmla="*/ 49 w 169"/>
                <a:gd name="T3" fmla="*/ 0 h 106"/>
                <a:gd name="T4" fmla="*/ 61 w 169"/>
                <a:gd name="T5" fmla="*/ 6 h 106"/>
                <a:gd name="T6" fmla="*/ 67 w 169"/>
                <a:gd name="T7" fmla="*/ 12 h 106"/>
                <a:gd name="T8" fmla="*/ 79 w 169"/>
                <a:gd name="T9" fmla="*/ 12 h 106"/>
                <a:gd name="T10" fmla="*/ 85 w 169"/>
                <a:gd name="T11" fmla="*/ 6 h 106"/>
                <a:gd name="T12" fmla="*/ 103 w 169"/>
                <a:gd name="T13" fmla="*/ 3 h 106"/>
                <a:gd name="T14" fmla="*/ 115 w 169"/>
                <a:gd name="T15" fmla="*/ 9 h 106"/>
                <a:gd name="T16" fmla="*/ 124 w 169"/>
                <a:gd name="T17" fmla="*/ 18 h 106"/>
                <a:gd name="T18" fmla="*/ 136 w 169"/>
                <a:gd name="T19" fmla="*/ 33 h 106"/>
                <a:gd name="T20" fmla="*/ 139 w 169"/>
                <a:gd name="T21" fmla="*/ 54 h 106"/>
                <a:gd name="T22" fmla="*/ 145 w 169"/>
                <a:gd name="T23" fmla="*/ 67 h 106"/>
                <a:gd name="T24" fmla="*/ 157 w 169"/>
                <a:gd name="T25" fmla="*/ 67 h 106"/>
                <a:gd name="T26" fmla="*/ 166 w 169"/>
                <a:gd name="T27" fmla="*/ 64 h 106"/>
                <a:gd name="T28" fmla="*/ 166 w 169"/>
                <a:gd name="T29" fmla="*/ 70 h 106"/>
                <a:gd name="T30" fmla="*/ 169 w 169"/>
                <a:gd name="T31" fmla="*/ 73 h 106"/>
                <a:gd name="T32" fmla="*/ 163 w 169"/>
                <a:gd name="T33" fmla="*/ 79 h 106"/>
                <a:gd name="T34" fmla="*/ 154 w 169"/>
                <a:gd name="T35" fmla="*/ 85 h 106"/>
                <a:gd name="T36" fmla="*/ 154 w 169"/>
                <a:gd name="T37" fmla="*/ 91 h 106"/>
                <a:gd name="T38" fmla="*/ 151 w 169"/>
                <a:gd name="T39" fmla="*/ 97 h 106"/>
                <a:gd name="T40" fmla="*/ 148 w 169"/>
                <a:gd name="T41" fmla="*/ 103 h 106"/>
                <a:gd name="T42" fmla="*/ 142 w 169"/>
                <a:gd name="T43" fmla="*/ 100 h 106"/>
                <a:gd name="T44" fmla="*/ 136 w 169"/>
                <a:gd name="T45" fmla="*/ 97 h 106"/>
                <a:gd name="T46" fmla="*/ 124 w 169"/>
                <a:gd name="T47" fmla="*/ 94 h 106"/>
                <a:gd name="T48" fmla="*/ 109 w 169"/>
                <a:gd name="T49" fmla="*/ 100 h 106"/>
                <a:gd name="T50" fmla="*/ 103 w 169"/>
                <a:gd name="T51" fmla="*/ 106 h 106"/>
                <a:gd name="T52" fmla="*/ 94 w 169"/>
                <a:gd name="T53" fmla="*/ 106 h 106"/>
                <a:gd name="T54" fmla="*/ 85 w 169"/>
                <a:gd name="T55" fmla="*/ 103 h 106"/>
                <a:gd name="T56" fmla="*/ 79 w 169"/>
                <a:gd name="T57" fmla="*/ 106 h 106"/>
                <a:gd name="T58" fmla="*/ 67 w 169"/>
                <a:gd name="T59" fmla="*/ 106 h 106"/>
                <a:gd name="T60" fmla="*/ 64 w 169"/>
                <a:gd name="T61" fmla="*/ 103 h 106"/>
                <a:gd name="T62" fmla="*/ 55 w 169"/>
                <a:gd name="T63" fmla="*/ 106 h 106"/>
                <a:gd name="T64" fmla="*/ 52 w 169"/>
                <a:gd name="T65" fmla="*/ 100 h 106"/>
                <a:gd name="T66" fmla="*/ 52 w 169"/>
                <a:gd name="T67" fmla="*/ 97 h 106"/>
                <a:gd name="T68" fmla="*/ 46 w 169"/>
                <a:gd name="T69" fmla="*/ 91 h 106"/>
                <a:gd name="T70" fmla="*/ 46 w 169"/>
                <a:gd name="T71" fmla="*/ 85 h 106"/>
                <a:gd name="T72" fmla="*/ 36 w 169"/>
                <a:gd name="T73" fmla="*/ 88 h 106"/>
                <a:gd name="T74" fmla="*/ 30 w 169"/>
                <a:gd name="T75" fmla="*/ 85 h 106"/>
                <a:gd name="T76" fmla="*/ 21 w 169"/>
                <a:gd name="T77" fmla="*/ 82 h 106"/>
                <a:gd name="T78" fmla="*/ 24 w 169"/>
                <a:gd name="T79" fmla="*/ 76 h 106"/>
                <a:gd name="T80" fmla="*/ 12 w 169"/>
                <a:gd name="T81" fmla="*/ 67 h 106"/>
                <a:gd name="T82" fmla="*/ 6 w 169"/>
                <a:gd name="T83" fmla="*/ 57 h 106"/>
                <a:gd name="T84" fmla="*/ 0 w 169"/>
                <a:gd name="T85" fmla="*/ 54 h 106"/>
                <a:gd name="T86" fmla="*/ 9 w 169"/>
                <a:gd name="T87" fmla="*/ 48 h 106"/>
                <a:gd name="T88" fmla="*/ 15 w 169"/>
                <a:gd name="T89" fmla="*/ 45 h 106"/>
                <a:gd name="T90" fmla="*/ 18 w 169"/>
                <a:gd name="T91" fmla="*/ 39 h 106"/>
                <a:gd name="T92" fmla="*/ 30 w 169"/>
                <a:gd name="T93" fmla="*/ 18 h 106"/>
                <a:gd name="T94" fmla="*/ 36 w 169"/>
                <a:gd name="T95" fmla="*/ 9 h 106"/>
                <a:gd name="T96" fmla="*/ 39 w 169"/>
                <a:gd name="T97" fmla="*/ 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9" h="106">
                  <a:moveTo>
                    <a:pt x="39" y="3"/>
                  </a:moveTo>
                  <a:lnTo>
                    <a:pt x="43" y="3"/>
                  </a:lnTo>
                  <a:lnTo>
                    <a:pt x="46" y="0"/>
                  </a:lnTo>
                  <a:lnTo>
                    <a:pt x="49" y="0"/>
                  </a:lnTo>
                  <a:lnTo>
                    <a:pt x="55" y="6"/>
                  </a:lnTo>
                  <a:lnTo>
                    <a:pt x="61" y="6"/>
                  </a:lnTo>
                  <a:lnTo>
                    <a:pt x="67" y="9"/>
                  </a:lnTo>
                  <a:lnTo>
                    <a:pt x="67" y="12"/>
                  </a:lnTo>
                  <a:lnTo>
                    <a:pt x="73" y="12"/>
                  </a:lnTo>
                  <a:lnTo>
                    <a:pt x="79" y="12"/>
                  </a:lnTo>
                  <a:lnTo>
                    <a:pt x="82" y="9"/>
                  </a:lnTo>
                  <a:lnTo>
                    <a:pt x="85" y="6"/>
                  </a:lnTo>
                  <a:lnTo>
                    <a:pt x="97" y="3"/>
                  </a:lnTo>
                  <a:lnTo>
                    <a:pt x="103" y="3"/>
                  </a:lnTo>
                  <a:lnTo>
                    <a:pt x="115" y="0"/>
                  </a:lnTo>
                  <a:lnTo>
                    <a:pt x="115" y="9"/>
                  </a:lnTo>
                  <a:lnTo>
                    <a:pt x="124" y="15"/>
                  </a:lnTo>
                  <a:lnTo>
                    <a:pt x="124" y="18"/>
                  </a:lnTo>
                  <a:lnTo>
                    <a:pt x="136" y="27"/>
                  </a:lnTo>
                  <a:lnTo>
                    <a:pt x="136" y="33"/>
                  </a:lnTo>
                  <a:lnTo>
                    <a:pt x="139" y="36"/>
                  </a:lnTo>
                  <a:lnTo>
                    <a:pt x="139" y="54"/>
                  </a:lnTo>
                  <a:lnTo>
                    <a:pt x="142" y="61"/>
                  </a:lnTo>
                  <a:lnTo>
                    <a:pt x="145" y="67"/>
                  </a:lnTo>
                  <a:lnTo>
                    <a:pt x="151" y="67"/>
                  </a:lnTo>
                  <a:lnTo>
                    <a:pt x="157" y="67"/>
                  </a:lnTo>
                  <a:lnTo>
                    <a:pt x="160" y="67"/>
                  </a:lnTo>
                  <a:lnTo>
                    <a:pt x="166" y="64"/>
                  </a:lnTo>
                  <a:lnTo>
                    <a:pt x="169" y="67"/>
                  </a:lnTo>
                  <a:lnTo>
                    <a:pt x="166" y="70"/>
                  </a:lnTo>
                  <a:lnTo>
                    <a:pt x="169" y="70"/>
                  </a:lnTo>
                  <a:lnTo>
                    <a:pt x="169" y="73"/>
                  </a:lnTo>
                  <a:lnTo>
                    <a:pt x="166" y="79"/>
                  </a:lnTo>
                  <a:lnTo>
                    <a:pt x="163" y="79"/>
                  </a:lnTo>
                  <a:lnTo>
                    <a:pt x="154" y="79"/>
                  </a:lnTo>
                  <a:lnTo>
                    <a:pt x="154" y="85"/>
                  </a:lnTo>
                  <a:lnTo>
                    <a:pt x="151" y="88"/>
                  </a:lnTo>
                  <a:lnTo>
                    <a:pt x="154" y="91"/>
                  </a:lnTo>
                  <a:lnTo>
                    <a:pt x="154" y="94"/>
                  </a:lnTo>
                  <a:lnTo>
                    <a:pt x="151" y="97"/>
                  </a:lnTo>
                  <a:lnTo>
                    <a:pt x="154" y="103"/>
                  </a:lnTo>
                  <a:lnTo>
                    <a:pt x="148" y="103"/>
                  </a:lnTo>
                  <a:lnTo>
                    <a:pt x="148" y="100"/>
                  </a:lnTo>
                  <a:lnTo>
                    <a:pt x="142" y="100"/>
                  </a:lnTo>
                  <a:lnTo>
                    <a:pt x="139" y="100"/>
                  </a:lnTo>
                  <a:lnTo>
                    <a:pt x="136" y="97"/>
                  </a:lnTo>
                  <a:lnTo>
                    <a:pt x="130" y="94"/>
                  </a:lnTo>
                  <a:lnTo>
                    <a:pt x="124" y="94"/>
                  </a:lnTo>
                  <a:lnTo>
                    <a:pt x="121" y="97"/>
                  </a:lnTo>
                  <a:lnTo>
                    <a:pt x="109" y="100"/>
                  </a:lnTo>
                  <a:lnTo>
                    <a:pt x="106" y="103"/>
                  </a:lnTo>
                  <a:lnTo>
                    <a:pt x="103" y="106"/>
                  </a:lnTo>
                  <a:lnTo>
                    <a:pt x="100" y="106"/>
                  </a:lnTo>
                  <a:lnTo>
                    <a:pt x="94" y="106"/>
                  </a:lnTo>
                  <a:lnTo>
                    <a:pt x="91" y="106"/>
                  </a:lnTo>
                  <a:lnTo>
                    <a:pt x="85" y="103"/>
                  </a:lnTo>
                  <a:lnTo>
                    <a:pt x="82" y="106"/>
                  </a:lnTo>
                  <a:lnTo>
                    <a:pt x="79" y="106"/>
                  </a:lnTo>
                  <a:lnTo>
                    <a:pt x="73" y="106"/>
                  </a:lnTo>
                  <a:lnTo>
                    <a:pt x="67" y="106"/>
                  </a:lnTo>
                  <a:lnTo>
                    <a:pt x="64" y="106"/>
                  </a:lnTo>
                  <a:lnTo>
                    <a:pt x="64" y="103"/>
                  </a:lnTo>
                  <a:lnTo>
                    <a:pt x="58" y="103"/>
                  </a:lnTo>
                  <a:lnTo>
                    <a:pt x="55" y="106"/>
                  </a:lnTo>
                  <a:lnTo>
                    <a:pt x="52" y="103"/>
                  </a:lnTo>
                  <a:lnTo>
                    <a:pt x="52" y="100"/>
                  </a:lnTo>
                  <a:lnTo>
                    <a:pt x="52" y="97"/>
                  </a:lnTo>
                  <a:lnTo>
                    <a:pt x="52" y="97"/>
                  </a:lnTo>
                  <a:lnTo>
                    <a:pt x="46" y="94"/>
                  </a:lnTo>
                  <a:lnTo>
                    <a:pt x="46" y="91"/>
                  </a:lnTo>
                  <a:lnTo>
                    <a:pt x="43" y="88"/>
                  </a:lnTo>
                  <a:lnTo>
                    <a:pt x="46" y="85"/>
                  </a:lnTo>
                  <a:lnTo>
                    <a:pt x="39" y="82"/>
                  </a:lnTo>
                  <a:lnTo>
                    <a:pt x="36" y="88"/>
                  </a:lnTo>
                  <a:lnTo>
                    <a:pt x="33" y="85"/>
                  </a:lnTo>
                  <a:lnTo>
                    <a:pt x="30" y="85"/>
                  </a:lnTo>
                  <a:lnTo>
                    <a:pt x="27" y="82"/>
                  </a:lnTo>
                  <a:lnTo>
                    <a:pt x="21" y="82"/>
                  </a:lnTo>
                  <a:lnTo>
                    <a:pt x="21" y="79"/>
                  </a:lnTo>
                  <a:lnTo>
                    <a:pt x="24" y="76"/>
                  </a:lnTo>
                  <a:lnTo>
                    <a:pt x="18" y="70"/>
                  </a:lnTo>
                  <a:lnTo>
                    <a:pt x="12" y="67"/>
                  </a:lnTo>
                  <a:lnTo>
                    <a:pt x="12" y="64"/>
                  </a:lnTo>
                  <a:lnTo>
                    <a:pt x="6" y="57"/>
                  </a:lnTo>
                  <a:lnTo>
                    <a:pt x="6" y="54"/>
                  </a:lnTo>
                  <a:lnTo>
                    <a:pt x="0" y="54"/>
                  </a:lnTo>
                  <a:lnTo>
                    <a:pt x="6" y="48"/>
                  </a:lnTo>
                  <a:lnTo>
                    <a:pt x="9" y="48"/>
                  </a:lnTo>
                  <a:lnTo>
                    <a:pt x="9" y="45"/>
                  </a:lnTo>
                  <a:lnTo>
                    <a:pt x="15" y="45"/>
                  </a:lnTo>
                  <a:lnTo>
                    <a:pt x="18" y="42"/>
                  </a:lnTo>
                  <a:lnTo>
                    <a:pt x="18" y="39"/>
                  </a:lnTo>
                  <a:lnTo>
                    <a:pt x="24" y="30"/>
                  </a:lnTo>
                  <a:lnTo>
                    <a:pt x="30" y="18"/>
                  </a:lnTo>
                  <a:lnTo>
                    <a:pt x="33" y="9"/>
                  </a:lnTo>
                  <a:lnTo>
                    <a:pt x="36" y="9"/>
                  </a:lnTo>
                  <a:lnTo>
                    <a:pt x="39" y="6"/>
                  </a:lnTo>
                  <a:lnTo>
                    <a:pt x="39" y="3"/>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11" name="Freeform 1610"/>
            <p:cNvSpPr>
              <a:spLocks/>
            </p:cNvSpPr>
            <p:nvPr/>
          </p:nvSpPr>
          <p:spPr bwMode="auto">
            <a:xfrm>
              <a:off x="5983288" y="3241676"/>
              <a:ext cx="171450" cy="111125"/>
            </a:xfrm>
            <a:custGeom>
              <a:avLst/>
              <a:gdLst>
                <a:gd name="T0" fmla="*/ 69 w 108"/>
                <a:gd name="T1" fmla="*/ 60 h 70"/>
                <a:gd name="T2" fmla="*/ 75 w 108"/>
                <a:gd name="T3" fmla="*/ 54 h 70"/>
                <a:gd name="T4" fmla="*/ 78 w 108"/>
                <a:gd name="T5" fmla="*/ 54 h 70"/>
                <a:gd name="T6" fmla="*/ 78 w 108"/>
                <a:gd name="T7" fmla="*/ 51 h 70"/>
                <a:gd name="T8" fmla="*/ 84 w 108"/>
                <a:gd name="T9" fmla="*/ 51 h 70"/>
                <a:gd name="T10" fmla="*/ 87 w 108"/>
                <a:gd name="T11" fmla="*/ 48 h 70"/>
                <a:gd name="T12" fmla="*/ 87 w 108"/>
                <a:gd name="T13" fmla="*/ 45 h 70"/>
                <a:gd name="T14" fmla="*/ 93 w 108"/>
                <a:gd name="T15" fmla="*/ 36 h 70"/>
                <a:gd name="T16" fmla="*/ 99 w 108"/>
                <a:gd name="T17" fmla="*/ 24 h 70"/>
                <a:gd name="T18" fmla="*/ 102 w 108"/>
                <a:gd name="T19" fmla="*/ 15 h 70"/>
                <a:gd name="T20" fmla="*/ 105 w 108"/>
                <a:gd name="T21" fmla="*/ 15 h 70"/>
                <a:gd name="T22" fmla="*/ 108 w 108"/>
                <a:gd name="T23" fmla="*/ 12 h 70"/>
                <a:gd name="T24" fmla="*/ 105 w 108"/>
                <a:gd name="T25" fmla="*/ 6 h 70"/>
                <a:gd name="T26" fmla="*/ 102 w 108"/>
                <a:gd name="T27" fmla="*/ 3 h 70"/>
                <a:gd name="T28" fmla="*/ 96 w 108"/>
                <a:gd name="T29" fmla="*/ 0 h 70"/>
                <a:gd name="T30" fmla="*/ 93 w 108"/>
                <a:gd name="T31" fmla="*/ 3 h 70"/>
                <a:gd name="T32" fmla="*/ 87 w 108"/>
                <a:gd name="T33" fmla="*/ 0 h 70"/>
                <a:gd name="T34" fmla="*/ 81 w 108"/>
                <a:gd name="T35" fmla="*/ 0 h 70"/>
                <a:gd name="T36" fmla="*/ 75 w 108"/>
                <a:gd name="T37" fmla="*/ 0 h 70"/>
                <a:gd name="T38" fmla="*/ 69 w 108"/>
                <a:gd name="T39" fmla="*/ 0 h 70"/>
                <a:gd name="T40" fmla="*/ 66 w 108"/>
                <a:gd name="T41" fmla="*/ 6 h 70"/>
                <a:gd name="T42" fmla="*/ 63 w 108"/>
                <a:gd name="T43" fmla="*/ 9 h 70"/>
                <a:gd name="T44" fmla="*/ 63 w 108"/>
                <a:gd name="T45" fmla="*/ 12 h 70"/>
                <a:gd name="T46" fmla="*/ 57 w 108"/>
                <a:gd name="T47" fmla="*/ 6 h 70"/>
                <a:gd name="T48" fmla="*/ 51 w 108"/>
                <a:gd name="T49" fmla="*/ 12 h 70"/>
                <a:gd name="T50" fmla="*/ 45 w 108"/>
                <a:gd name="T51" fmla="*/ 12 h 70"/>
                <a:gd name="T52" fmla="*/ 45 w 108"/>
                <a:gd name="T53" fmla="*/ 15 h 70"/>
                <a:gd name="T54" fmla="*/ 36 w 108"/>
                <a:gd name="T55" fmla="*/ 18 h 70"/>
                <a:gd name="T56" fmla="*/ 27 w 108"/>
                <a:gd name="T57" fmla="*/ 18 h 70"/>
                <a:gd name="T58" fmla="*/ 21 w 108"/>
                <a:gd name="T59" fmla="*/ 18 h 70"/>
                <a:gd name="T60" fmla="*/ 9 w 108"/>
                <a:gd name="T61" fmla="*/ 12 h 70"/>
                <a:gd name="T62" fmla="*/ 9 w 108"/>
                <a:gd name="T63" fmla="*/ 12 h 70"/>
                <a:gd name="T64" fmla="*/ 9 w 108"/>
                <a:gd name="T65" fmla="*/ 18 h 70"/>
                <a:gd name="T66" fmla="*/ 9 w 108"/>
                <a:gd name="T67" fmla="*/ 21 h 70"/>
                <a:gd name="T68" fmla="*/ 0 w 108"/>
                <a:gd name="T69" fmla="*/ 21 h 70"/>
                <a:gd name="T70" fmla="*/ 0 w 108"/>
                <a:gd name="T71" fmla="*/ 24 h 70"/>
                <a:gd name="T72" fmla="*/ 3 w 108"/>
                <a:gd name="T73" fmla="*/ 27 h 70"/>
                <a:gd name="T74" fmla="*/ 3 w 108"/>
                <a:gd name="T75" fmla="*/ 30 h 70"/>
                <a:gd name="T76" fmla="*/ 3 w 108"/>
                <a:gd name="T77" fmla="*/ 33 h 70"/>
                <a:gd name="T78" fmla="*/ 3 w 108"/>
                <a:gd name="T79" fmla="*/ 39 h 70"/>
                <a:gd name="T80" fmla="*/ 0 w 108"/>
                <a:gd name="T81" fmla="*/ 42 h 70"/>
                <a:gd name="T82" fmla="*/ 0 w 108"/>
                <a:gd name="T83" fmla="*/ 42 h 70"/>
                <a:gd name="T84" fmla="*/ 6 w 108"/>
                <a:gd name="T85" fmla="*/ 48 h 70"/>
                <a:gd name="T86" fmla="*/ 6 w 108"/>
                <a:gd name="T87" fmla="*/ 54 h 70"/>
                <a:gd name="T88" fmla="*/ 9 w 108"/>
                <a:gd name="T89" fmla="*/ 54 h 70"/>
                <a:gd name="T90" fmla="*/ 15 w 108"/>
                <a:gd name="T91" fmla="*/ 60 h 70"/>
                <a:gd name="T92" fmla="*/ 21 w 108"/>
                <a:gd name="T93" fmla="*/ 63 h 70"/>
                <a:gd name="T94" fmla="*/ 24 w 108"/>
                <a:gd name="T95" fmla="*/ 67 h 70"/>
                <a:gd name="T96" fmla="*/ 33 w 108"/>
                <a:gd name="T97" fmla="*/ 67 h 70"/>
                <a:gd name="T98" fmla="*/ 39 w 108"/>
                <a:gd name="T99" fmla="*/ 70 h 70"/>
                <a:gd name="T100" fmla="*/ 42 w 108"/>
                <a:gd name="T101" fmla="*/ 67 h 70"/>
                <a:gd name="T102" fmla="*/ 45 w 108"/>
                <a:gd name="T103" fmla="*/ 67 h 70"/>
                <a:gd name="T104" fmla="*/ 48 w 108"/>
                <a:gd name="T105" fmla="*/ 63 h 70"/>
                <a:gd name="T106" fmla="*/ 51 w 108"/>
                <a:gd name="T107" fmla="*/ 63 h 70"/>
                <a:gd name="T108" fmla="*/ 54 w 108"/>
                <a:gd name="T109" fmla="*/ 63 h 70"/>
                <a:gd name="T110" fmla="*/ 57 w 108"/>
                <a:gd name="T111" fmla="*/ 60 h 70"/>
                <a:gd name="T112" fmla="*/ 60 w 108"/>
                <a:gd name="T113" fmla="*/ 57 h 70"/>
                <a:gd name="T114" fmla="*/ 63 w 108"/>
                <a:gd name="T115" fmla="*/ 57 h 70"/>
                <a:gd name="T116" fmla="*/ 69 w 108"/>
                <a:gd name="T117" fmla="*/ 57 h 70"/>
                <a:gd name="T118" fmla="*/ 69 w 108"/>
                <a:gd name="T119"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 h="70">
                  <a:moveTo>
                    <a:pt x="69" y="60"/>
                  </a:moveTo>
                  <a:lnTo>
                    <a:pt x="75" y="54"/>
                  </a:lnTo>
                  <a:lnTo>
                    <a:pt x="78" y="54"/>
                  </a:lnTo>
                  <a:lnTo>
                    <a:pt x="78" y="51"/>
                  </a:lnTo>
                  <a:lnTo>
                    <a:pt x="84" y="51"/>
                  </a:lnTo>
                  <a:lnTo>
                    <a:pt x="87" y="48"/>
                  </a:lnTo>
                  <a:lnTo>
                    <a:pt x="87" y="45"/>
                  </a:lnTo>
                  <a:lnTo>
                    <a:pt x="93" y="36"/>
                  </a:lnTo>
                  <a:lnTo>
                    <a:pt x="99" y="24"/>
                  </a:lnTo>
                  <a:lnTo>
                    <a:pt x="102" y="15"/>
                  </a:lnTo>
                  <a:lnTo>
                    <a:pt x="105" y="15"/>
                  </a:lnTo>
                  <a:lnTo>
                    <a:pt x="108" y="12"/>
                  </a:lnTo>
                  <a:lnTo>
                    <a:pt x="105" y="6"/>
                  </a:lnTo>
                  <a:lnTo>
                    <a:pt x="102" y="3"/>
                  </a:lnTo>
                  <a:lnTo>
                    <a:pt x="96" y="0"/>
                  </a:lnTo>
                  <a:lnTo>
                    <a:pt x="93" y="3"/>
                  </a:lnTo>
                  <a:lnTo>
                    <a:pt x="87" y="0"/>
                  </a:lnTo>
                  <a:lnTo>
                    <a:pt x="81" y="0"/>
                  </a:lnTo>
                  <a:lnTo>
                    <a:pt x="75" y="0"/>
                  </a:lnTo>
                  <a:lnTo>
                    <a:pt x="69" y="0"/>
                  </a:lnTo>
                  <a:lnTo>
                    <a:pt x="66" y="6"/>
                  </a:lnTo>
                  <a:lnTo>
                    <a:pt x="63" y="9"/>
                  </a:lnTo>
                  <a:lnTo>
                    <a:pt x="63" y="12"/>
                  </a:lnTo>
                  <a:lnTo>
                    <a:pt x="57" y="6"/>
                  </a:lnTo>
                  <a:lnTo>
                    <a:pt x="51" y="12"/>
                  </a:lnTo>
                  <a:lnTo>
                    <a:pt x="45" y="12"/>
                  </a:lnTo>
                  <a:lnTo>
                    <a:pt x="45" y="15"/>
                  </a:lnTo>
                  <a:lnTo>
                    <a:pt x="36" y="18"/>
                  </a:lnTo>
                  <a:lnTo>
                    <a:pt x="27" y="18"/>
                  </a:lnTo>
                  <a:lnTo>
                    <a:pt x="21" y="18"/>
                  </a:lnTo>
                  <a:lnTo>
                    <a:pt x="9" y="12"/>
                  </a:lnTo>
                  <a:lnTo>
                    <a:pt x="9" y="12"/>
                  </a:lnTo>
                  <a:lnTo>
                    <a:pt x="9" y="18"/>
                  </a:lnTo>
                  <a:lnTo>
                    <a:pt x="9" y="21"/>
                  </a:lnTo>
                  <a:lnTo>
                    <a:pt x="0" y="21"/>
                  </a:lnTo>
                  <a:lnTo>
                    <a:pt x="0" y="24"/>
                  </a:lnTo>
                  <a:lnTo>
                    <a:pt x="3" y="27"/>
                  </a:lnTo>
                  <a:lnTo>
                    <a:pt x="3" y="30"/>
                  </a:lnTo>
                  <a:lnTo>
                    <a:pt x="3" y="33"/>
                  </a:lnTo>
                  <a:lnTo>
                    <a:pt x="3" y="39"/>
                  </a:lnTo>
                  <a:lnTo>
                    <a:pt x="0" y="42"/>
                  </a:lnTo>
                  <a:lnTo>
                    <a:pt x="0" y="42"/>
                  </a:lnTo>
                  <a:lnTo>
                    <a:pt x="6" y="48"/>
                  </a:lnTo>
                  <a:lnTo>
                    <a:pt x="6" y="54"/>
                  </a:lnTo>
                  <a:lnTo>
                    <a:pt x="9" y="54"/>
                  </a:lnTo>
                  <a:lnTo>
                    <a:pt x="15" y="60"/>
                  </a:lnTo>
                  <a:lnTo>
                    <a:pt x="21" y="63"/>
                  </a:lnTo>
                  <a:lnTo>
                    <a:pt x="24" y="67"/>
                  </a:lnTo>
                  <a:lnTo>
                    <a:pt x="33" y="67"/>
                  </a:lnTo>
                  <a:lnTo>
                    <a:pt x="39" y="70"/>
                  </a:lnTo>
                  <a:lnTo>
                    <a:pt x="42" y="67"/>
                  </a:lnTo>
                  <a:lnTo>
                    <a:pt x="45" y="67"/>
                  </a:lnTo>
                  <a:lnTo>
                    <a:pt x="48" y="63"/>
                  </a:lnTo>
                  <a:lnTo>
                    <a:pt x="51" y="63"/>
                  </a:lnTo>
                  <a:lnTo>
                    <a:pt x="54" y="63"/>
                  </a:lnTo>
                  <a:lnTo>
                    <a:pt x="57" y="60"/>
                  </a:lnTo>
                  <a:lnTo>
                    <a:pt x="60" y="57"/>
                  </a:lnTo>
                  <a:lnTo>
                    <a:pt x="63" y="57"/>
                  </a:lnTo>
                  <a:lnTo>
                    <a:pt x="69" y="57"/>
                  </a:lnTo>
                  <a:lnTo>
                    <a:pt x="69" y="6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12" name="Freeform 1611"/>
            <p:cNvSpPr>
              <a:spLocks/>
            </p:cNvSpPr>
            <p:nvPr/>
          </p:nvSpPr>
          <p:spPr bwMode="auto">
            <a:xfrm>
              <a:off x="5997576" y="3208338"/>
              <a:ext cx="147638" cy="61913"/>
            </a:xfrm>
            <a:custGeom>
              <a:avLst/>
              <a:gdLst>
                <a:gd name="T0" fmla="*/ 0 w 93"/>
                <a:gd name="T1" fmla="*/ 33 h 39"/>
                <a:gd name="T2" fmla="*/ 12 w 93"/>
                <a:gd name="T3" fmla="*/ 39 h 39"/>
                <a:gd name="T4" fmla="*/ 18 w 93"/>
                <a:gd name="T5" fmla="*/ 39 h 39"/>
                <a:gd name="T6" fmla="*/ 27 w 93"/>
                <a:gd name="T7" fmla="*/ 39 h 39"/>
                <a:gd name="T8" fmla="*/ 36 w 93"/>
                <a:gd name="T9" fmla="*/ 36 h 39"/>
                <a:gd name="T10" fmla="*/ 36 w 93"/>
                <a:gd name="T11" fmla="*/ 33 h 39"/>
                <a:gd name="T12" fmla="*/ 42 w 93"/>
                <a:gd name="T13" fmla="*/ 33 h 39"/>
                <a:gd name="T14" fmla="*/ 48 w 93"/>
                <a:gd name="T15" fmla="*/ 27 h 39"/>
                <a:gd name="T16" fmla="*/ 54 w 93"/>
                <a:gd name="T17" fmla="*/ 33 h 39"/>
                <a:gd name="T18" fmla="*/ 54 w 93"/>
                <a:gd name="T19" fmla="*/ 30 h 39"/>
                <a:gd name="T20" fmla="*/ 57 w 93"/>
                <a:gd name="T21" fmla="*/ 27 h 39"/>
                <a:gd name="T22" fmla="*/ 60 w 93"/>
                <a:gd name="T23" fmla="*/ 21 h 39"/>
                <a:gd name="T24" fmla="*/ 66 w 93"/>
                <a:gd name="T25" fmla="*/ 21 h 39"/>
                <a:gd name="T26" fmla="*/ 72 w 93"/>
                <a:gd name="T27" fmla="*/ 21 h 39"/>
                <a:gd name="T28" fmla="*/ 78 w 93"/>
                <a:gd name="T29" fmla="*/ 21 h 39"/>
                <a:gd name="T30" fmla="*/ 84 w 93"/>
                <a:gd name="T31" fmla="*/ 24 h 39"/>
                <a:gd name="T32" fmla="*/ 90 w 93"/>
                <a:gd name="T33" fmla="*/ 18 h 39"/>
                <a:gd name="T34" fmla="*/ 90 w 93"/>
                <a:gd name="T35" fmla="*/ 12 h 39"/>
                <a:gd name="T36" fmla="*/ 93 w 93"/>
                <a:gd name="T37" fmla="*/ 6 h 39"/>
                <a:gd name="T38" fmla="*/ 93 w 93"/>
                <a:gd name="T39" fmla="*/ 6 h 39"/>
                <a:gd name="T40" fmla="*/ 84 w 93"/>
                <a:gd name="T41" fmla="*/ 0 h 39"/>
                <a:gd name="T42" fmla="*/ 78 w 93"/>
                <a:gd name="T43" fmla="*/ 0 h 39"/>
                <a:gd name="T44" fmla="*/ 75 w 93"/>
                <a:gd name="T45" fmla="*/ 0 h 39"/>
                <a:gd name="T46" fmla="*/ 72 w 93"/>
                <a:gd name="T47" fmla="*/ 0 h 39"/>
                <a:gd name="T48" fmla="*/ 69 w 93"/>
                <a:gd name="T49" fmla="*/ 0 h 39"/>
                <a:gd name="T50" fmla="*/ 69 w 93"/>
                <a:gd name="T51" fmla="*/ 3 h 39"/>
                <a:gd name="T52" fmla="*/ 66 w 93"/>
                <a:gd name="T53" fmla="*/ 0 h 39"/>
                <a:gd name="T54" fmla="*/ 60 w 93"/>
                <a:gd name="T55" fmla="*/ 0 h 39"/>
                <a:gd name="T56" fmla="*/ 57 w 93"/>
                <a:gd name="T57" fmla="*/ 0 h 39"/>
                <a:gd name="T58" fmla="*/ 54 w 93"/>
                <a:gd name="T59" fmla="*/ 0 h 39"/>
                <a:gd name="T60" fmla="*/ 51 w 93"/>
                <a:gd name="T61" fmla="*/ 6 h 39"/>
                <a:gd name="T62" fmla="*/ 48 w 93"/>
                <a:gd name="T63" fmla="*/ 6 h 39"/>
                <a:gd name="T64" fmla="*/ 48 w 93"/>
                <a:gd name="T65" fmla="*/ 3 h 39"/>
                <a:gd name="T66" fmla="*/ 48 w 93"/>
                <a:gd name="T67" fmla="*/ 3 h 39"/>
                <a:gd name="T68" fmla="*/ 39 w 93"/>
                <a:gd name="T69" fmla="*/ 3 h 39"/>
                <a:gd name="T70" fmla="*/ 36 w 93"/>
                <a:gd name="T71" fmla="*/ 6 h 39"/>
                <a:gd name="T72" fmla="*/ 30 w 93"/>
                <a:gd name="T73" fmla="*/ 9 h 39"/>
                <a:gd name="T74" fmla="*/ 24 w 93"/>
                <a:gd name="T75" fmla="*/ 12 h 39"/>
                <a:gd name="T76" fmla="*/ 18 w 93"/>
                <a:gd name="T77" fmla="*/ 15 h 39"/>
                <a:gd name="T78" fmla="*/ 12 w 93"/>
                <a:gd name="T79" fmla="*/ 18 h 39"/>
                <a:gd name="T80" fmla="*/ 9 w 93"/>
                <a:gd name="T81" fmla="*/ 15 h 39"/>
                <a:gd name="T82" fmla="*/ 6 w 93"/>
                <a:gd name="T83" fmla="*/ 15 h 39"/>
                <a:gd name="T84" fmla="*/ 0 w 93"/>
                <a:gd name="T85" fmla="*/ 18 h 39"/>
                <a:gd name="T86" fmla="*/ 0 w 93"/>
                <a:gd name="T87" fmla="*/ 18 h 39"/>
                <a:gd name="T88" fmla="*/ 0 w 93"/>
                <a:gd name="T89" fmla="*/ 24 h 39"/>
                <a:gd name="T90" fmla="*/ 0 w 93"/>
                <a:gd name="T91" fmla="*/ 3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3" h="39">
                  <a:moveTo>
                    <a:pt x="0" y="33"/>
                  </a:moveTo>
                  <a:lnTo>
                    <a:pt x="12" y="39"/>
                  </a:lnTo>
                  <a:lnTo>
                    <a:pt x="18" y="39"/>
                  </a:lnTo>
                  <a:lnTo>
                    <a:pt x="27" y="39"/>
                  </a:lnTo>
                  <a:lnTo>
                    <a:pt x="36" y="36"/>
                  </a:lnTo>
                  <a:lnTo>
                    <a:pt x="36" y="33"/>
                  </a:lnTo>
                  <a:lnTo>
                    <a:pt x="42" y="33"/>
                  </a:lnTo>
                  <a:lnTo>
                    <a:pt x="48" y="27"/>
                  </a:lnTo>
                  <a:lnTo>
                    <a:pt x="54" y="33"/>
                  </a:lnTo>
                  <a:lnTo>
                    <a:pt x="54" y="30"/>
                  </a:lnTo>
                  <a:lnTo>
                    <a:pt x="57" y="27"/>
                  </a:lnTo>
                  <a:lnTo>
                    <a:pt x="60" y="21"/>
                  </a:lnTo>
                  <a:lnTo>
                    <a:pt x="66" y="21"/>
                  </a:lnTo>
                  <a:lnTo>
                    <a:pt x="72" y="21"/>
                  </a:lnTo>
                  <a:lnTo>
                    <a:pt x="78" y="21"/>
                  </a:lnTo>
                  <a:lnTo>
                    <a:pt x="84" y="24"/>
                  </a:lnTo>
                  <a:lnTo>
                    <a:pt x="90" y="18"/>
                  </a:lnTo>
                  <a:lnTo>
                    <a:pt x="90" y="12"/>
                  </a:lnTo>
                  <a:lnTo>
                    <a:pt x="93" y="6"/>
                  </a:lnTo>
                  <a:lnTo>
                    <a:pt x="93" y="6"/>
                  </a:lnTo>
                  <a:lnTo>
                    <a:pt x="84" y="0"/>
                  </a:lnTo>
                  <a:lnTo>
                    <a:pt x="78" y="0"/>
                  </a:lnTo>
                  <a:lnTo>
                    <a:pt x="75" y="0"/>
                  </a:lnTo>
                  <a:lnTo>
                    <a:pt x="72" y="0"/>
                  </a:lnTo>
                  <a:lnTo>
                    <a:pt x="69" y="0"/>
                  </a:lnTo>
                  <a:lnTo>
                    <a:pt x="69" y="3"/>
                  </a:lnTo>
                  <a:lnTo>
                    <a:pt x="66" y="0"/>
                  </a:lnTo>
                  <a:lnTo>
                    <a:pt x="60" y="0"/>
                  </a:lnTo>
                  <a:lnTo>
                    <a:pt x="57" y="0"/>
                  </a:lnTo>
                  <a:lnTo>
                    <a:pt x="54" y="0"/>
                  </a:lnTo>
                  <a:lnTo>
                    <a:pt x="51" y="6"/>
                  </a:lnTo>
                  <a:lnTo>
                    <a:pt x="48" y="6"/>
                  </a:lnTo>
                  <a:lnTo>
                    <a:pt x="48" y="3"/>
                  </a:lnTo>
                  <a:lnTo>
                    <a:pt x="48" y="3"/>
                  </a:lnTo>
                  <a:lnTo>
                    <a:pt x="39" y="3"/>
                  </a:lnTo>
                  <a:lnTo>
                    <a:pt x="36" y="6"/>
                  </a:lnTo>
                  <a:lnTo>
                    <a:pt x="30" y="9"/>
                  </a:lnTo>
                  <a:lnTo>
                    <a:pt x="24" y="12"/>
                  </a:lnTo>
                  <a:lnTo>
                    <a:pt x="18" y="15"/>
                  </a:lnTo>
                  <a:lnTo>
                    <a:pt x="12" y="18"/>
                  </a:lnTo>
                  <a:lnTo>
                    <a:pt x="9" y="15"/>
                  </a:lnTo>
                  <a:lnTo>
                    <a:pt x="6" y="15"/>
                  </a:lnTo>
                  <a:lnTo>
                    <a:pt x="0" y="18"/>
                  </a:lnTo>
                  <a:lnTo>
                    <a:pt x="0" y="18"/>
                  </a:lnTo>
                  <a:lnTo>
                    <a:pt x="0" y="24"/>
                  </a:lnTo>
                  <a:lnTo>
                    <a:pt x="0" y="33"/>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13" name="Freeform 1612"/>
            <p:cNvSpPr>
              <a:spLocks/>
            </p:cNvSpPr>
            <p:nvPr/>
          </p:nvSpPr>
          <p:spPr bwMode="auto">
            <a:xfrm>
              <a:off x="6161088" y="3400426"/>
              <a:ext cx="176213" cy="109538"/>
            </a:xfrm>
            <a:custGeom>
              <a:avLst/>
              <a:gdLst>
                <a:gd name="T0" fmla="*/ 9 w 111"/>
                <a:gd name="T1" fmla="*/ 3 h 69"/>
                <a:gd name="T2" fmla="*/ 9 w 111"/>
                <a:gd name="T3" fmla="*/ 6 h 69"/>
                <a:gd name="T4" fmla="*/ 12 w 111"/>
                <a:gd name="T5" fmla="*/ 12 h 69"/>
                <a:gd name="T6" fmla="*/ 21 w 111"/>
                <a:gd name="T7" fmla="*/ 9 h 69"/>
                <a:gd name="T8" fmla="*/ 24 w 111"/>
                <a:gd name="T9" fmla="*/ 12 h 69"/>
                <a:gd name="T10" fmla="*/ 36 w 111"/>
                <a:gd name="T11" fmla="*/ 12 h 69"/>
                <a:gd name="T12" fmla="*/ 42 w 111"/>
                <a:gd name="T13" fmla="*/ 9 h 69"/>
                <a:gd name="T14" fmla="*/ 51 w 111"/>
                <a:gd name="T15" fmla="*/ 12 h 69"/>
                <a:gd name="T16" fmla="*/ 60 w 111"/>
                <a:gd name="T17" fmla="*/ 12 h 69"/>
                <a:gd name="T18" fmla="*/ 66 w 111"/>
                <a:gd name="T19" fmla="*/ 6 h 69"/>
                <a:gd name="T20" fmla="*/ 81 w 111"/>
                <a:gd name="T21" fmla="*/ 0 h 69"/>
                <a:gd name="T22" fmla="*/ 93 w 111"/>
                <a:gd name="T23" fmla="*/ 3 h 69"/>
                <a:gd name="T24" fmla="*/ 99 w 111"/>
                <a:gd name="T25" fmla="*/ 6 h 69"/>
                <a:gd name="T26" fmla="*/ 105 w 111"/>
                <a:gd name="T27" fmla="*/ 9 h 69"/>
                <a:gd name="T28" fmla="*/ 111 w 111"/>
                <a:gd name="T29" fmla="*/ 9 h 69"/>
                <a:gd name="T30" fmla="*/ 108 w 111"/>
                <a:gd name="T31" fmla="*/ 18 h 69"/>
                <a:gd name="T32" fmla="*/ 99 w 111"/>
                <a:gd name="T33" fmla="*/ 24 h 69"/>
                <a:gd name="T34" fmla="*/ 99 w 111"/>
                <a:gd name="T35" fmla="*/ 36 h 69"/>
                <a:gd name="T36" fmla="*/ 93 w 111"/>
                <a:gd name="T37" fmla="*/ 42 h 69"/>
                <a:gd name="T38" fmla="*/ 99 w 111"/>
                <a:gd name="T39" fmla="*/ 48 h 69"/>
                <a:gd name="T40" fmla="*/ 102 w 111"/>
                <a:gd name="T41" fmla="*/ 51 h 69"/>
                <a:gd name="T42" fmla="*/ 96 w 111"/>
                <a:gd name="T43" fmla="*/ 54 h 69"/>
                <a:gd name="T44" fmla="*/ 84 w 111"/>
                <a:gd name="T45" fmla="*/ 48 h 69"/>
                <a:gd name="T46" fmla="*/ 81 w 111"/>
                <a:gd name="T47" fmla="*/ 51 h 69"/>
                <a:gd name="T48" fmla="*/ 78 w 111"/>
                <a:gd name="T49" fmla="*/ 54 h 69"/>
                <a:gd name="T50" fmla="*/ 69 w 111"/>
                <a:gd name="T51" fmla="*/ 60 h 69"/>
                <a:gd name="T52" fmla="*/ 72 w 111"/>
                <a:gd name="T53" fmla="*/ 66 h 69"/>
                <a:gd name="T54" fmla="*/ 60 w 111"/>
                <a:gd name="T55" fmla="*/ 69 h 69"/>
                <a:gd name="T56" fmla="*/ 54 w 111"/>
                <a:gd name="T57" fmla="*/ 69 h 69"/>
                <a:gd name="T58" fmla="*/ 48 w 111"/>
                <a:gd name="T59" fmla="*/ 69 h 69"/>
                <a:gd name="T60" fmla="*/ 45 w 111"/>
                <a:gd name="T61" fmla="*/ 66 h 69"/>
                <a:gd name="T62" fmla="*/ 33 w 111"/>
                <a:gd name="T63" fmla="*/ 66 h 69"/>
                <a:gd name="T64" fmla="*/ 27 w 111"/>
                <a:gd name="T65" fmla="*/ 69 h 69"/>
                <a:gd name="T66" fmla="*/ 18 w 111"/>
                <a:gd name="T67" fmla="*/ 69 h 69"/>
                <a:gd name="T68" fmla="*/ 18 w 111"/>
                <a:gd name="T69" fmla="*/ 66 h 69"/>
                <a:gd name="T70" fmla="*/ 12 w 111"/>
                <a:gd name="T71" fmla="*/ 51 h 69"/>
                <a:gd name="T72" fmla="*/ 3 w 111"/>
                <a:gd name="T73" fmla="*/ 45 h 69"/>
                <a:gd name="T74" fmla="*/ 3 w 111"/>
                <a:gd name="T75" fmla="*/ 39 h 69"/>
                <a:gd name="T76" fmla="*/ 9 w 111"/>
                <a:gd name="T77" fmla="*/ 30 h 69"/>
                <a:gd name="T78" fmla="*/ 9 w 111"/>
                <a:gd name="T79" fmla="*/ 21 h 69"/>
                <a:gd name="T80" fmla="*/ 0 w 111"/>
                <a:gd name="T81" fmla="*/ 9 h 69"/>
                <a:gd name="T82" fmla="*/ 3 w 111"/>
                <a:gd name="T8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9">
                  <a:moveTo>
                    <a:pt x="3" y="0"/>
                  </a:moveTo>
                  <a:lnTo>
                    <a:pt x="9" y="3"/>
                  </a:lnTo>
                  <a:lnTo>
                    <a:pt x="9" y="3"/>
                  </a:lnTo>
                  <a:lnTo>
                    <a:pt x="9" y="6"/>
                  </a:lnTo>
                  <a:lnTo>
                    <a:pt x="9" y="9"/>
                  </a:lnTo>
                  <a:lnTo>
                    <a:pt x="12" y="12"/>
                  </a:lnTo>
                  <a:lnTo>
                    <a:pt x="15" y="9"/>
                  </a:lnTo>
                  <a:lnTo>
                    <a:pt x="21" y="9"/>
                  </a:lnTo>
                  <a:lnTo>
                    <a:pt x="21" y="12"/>
                  </a:lnTo>
                  <a:lnTo>
                    <a:pt x="24" y="12"/>
                  </a:lnTo>
                  <a:lnTo>
                    <a:pt x="30" y="12"/>
                  </a:lnTo>
                  <a:lnTo>
                    <a:pt x="36" y="12"/>
                  </a:lnTo>
                  <a:lnTo>
                    <a:pt x="39" y="12"/>
                  </a:lnTo>
                  <a:lnTo>
                    <a:pt x="42" y="9"/>
                  </a:lnTo>
                  <a:lnTo>
                    <a:pt x="48" y="12"/>
                  </a:lnTo>
                  <a:lnTo>
                    <a:pt x="51" y="12"/>
                  </a:lnTo>
                  <a:lnTo>
                    <a:pt x="57" y="12"/>
                  </a:lnTo>
                  <a:lnTo>
                    <a:pt x="60" y="12"/>
                  </a:lnTo>
                  <a:lnTo>
                    <a:pt x="63" y="9"/>
                  </a:lnTo>
                  <a:lnTo>
                    <a:pt x="66" y="6"/>
                  </a:lnTo>
                  <a:lnTo>
                    <a:pt x="78" y="3"/>
                  </a:lnTo>
                  <a:lnTo>
                    <a:pt x="81" y="0"/>
                  </a:lnTo>
                  <a:lnTo>
                    <a:pt x="87" y="0"/>
                  </a:lnTo>
                  <a:lnTo>
                    <a:pt x="93" y="3"/>
                  </a:lnTo>
                  <a:lnTo>
                    <a:pt x="96" y="6"/>
                  </a:lnTo>
                  <a:lnTo>
                    <a:pt x="99" y="6"/>
                  </a:lnTo>
                  <a:lnTo>
                    <a:pt x="105" y="6"/>
                  </a:lnTo>
                  <a:lnTo>
                    <a:pt x="105" y="9"/>
                  </a:lnTo>
                  <a:lnTo>
                    <a:pt x="111" y="9"/>
                  </a:lnTo>
                  <a:lnTo>
                    <a:pt x="111" y="9"/>
                  </a:lnTo>
                  <a:lnTo>
                    <a:pt x="108" y="18"/>
                  </a:lnTo>
                  <a:lnTo>
                    <a:pt x="108" y="18"/>
                  </a:lnTo>
                  <a:lnTo>
                    <a:pt x="102" y="18"/>
                  </a:lnTo>
                  <a:lnTo>
                    <a:pt x="99" y="24"/>
                  </a:lnTo>
                  <a:lnTo>
                    <a:pt x="99" y="33"/>
                  </a:lnTo>
                  <a:lnTo>
                    <a:pt x="99" y="36"/>
                  </a:lnTo>
                  <a:lnTo>
                    <a:pt x="93" y="39"/>
                  </a:lnTo>
                  <a:lnTo>
                    <a:pt x="93" y="42"/>
                  </a:lnTo>
                  <a:lnTo>
                    <a:pt x="96" y="42"/>
                  </a:lnTo>
                  <a:lnTo>
                    <a:pt x="99" y="48"/>
                  </a:lnTo>
                  <a:lnTo>
                    <a:pt x="102" y="51"/>
                  </a:lnTo>
                  <a:lnTo>
                    <a:pt x="102" y="51"/>
                  </a:lnTo>
                  <a:lnTo>
                    <a:pt x="99" y="51"/>
                  </a:lnTo>
                  <a:lnTo>
                    <a:pt x="96" y="54"/>
                  </a:lnTo>
                  <a:lnTo>
                    <a:pt x="90" y="48"/>
                  </a:lnTo>
                  <a:lnTo>
                    <a:pt x="84" y="48"/>
                  </a:lnTo>
                  <a:lnTo>
                    <a:pt x="84" y="51"/>
                  </a:lnTo>
                  <a:lnTo>
                    <a:pt x="81" y="51"/>
                  </a:lnTo>
                  <a:lnTo>
                    <a:pt x="78" y="54"/>
                  </a:lnTo>
                  <a:lnTo>
                    <a:pt x="78" y="54"/>
                  </a:lnTo>
                  <a:lnTo>
                    <a:pt x="75" y="54"/>
                  </a:lnTo>
                  <a:lnTo>
                    <a:pt x="69" y="60"/>
                  </a:lnTo>
                  <a:lnTo>
                    <a:pt x="69" y="63"/>
                  </a:lnTo>
                  <a:lnTo>
                    <a:pt x="72" y="66"/>
                  </a:lnTo>
                  <a:lnTo>
                    <a:pt x="69" y="69"/>
                  </a:lnTo>
                  <a:lnTo>
                    <a:pt x="60" y="69"/>
                  </a:lnTo>
                  <a:lnTo>
                    <a:pt x="57" y="69"/>
                  </a:lnTo>
                  <a:lnTo>
                    <a:pt x="54" y="69"/>
                  </a:lnTo>
                  <a:lnTo>
                    <a:pt x="51" y="69"/>
                  </a:lnTo>
                  <a:lnTo>
                    <a:pt x="48" y="69"/>
                  </a:lnTo>
                  <a:lnTo>
                    <a:pt x="45" y="69"/>
                  </a:lnTo>
                  <a:lnTo>
                    <a:pt x="45" y="66"/>
                  </a:lnTo>
                  <a:lnTo>
                    <a:pt x="39" y="66"/>
                  </a:lnTo>
                  <a:lnTo>
                    <a:pt x="33" y="66"/>
                  </a:lnTo>
                  <a:lnTo>
                    <a:pt x="30" y="69"/>
                  </a:lnTo>
                  <a:lnTo>
                    <a:pt x="27" y="69"/>
                  </a:lnTo>
                  <a:lnTo>
                    <a:pt x="21" y="69"/>
                  </a:lnTo>
                  <a:lnTo>
                    <a:pt x="18" y="69"/>
                  </a:lnTo>
                  <a:lnTo>
                    <a:pt x="18" y="69"/>
                  </a:lnTo>
                  <a:lnTo>
                    <a:pt x="18" y="66"/>
                  </a:lnTo>
                  <a:lnTo>
                    <a:pt x="18" y="60"/>
                  </a:lnTo>
                  <a:lnTo>
                    <a:pt x="12" y="51"/>
                  </a:lnTo>
                  <a:lnTo>
                    <a:pt x="3" y="45"/>
                  </a:lnTo>
                  <a:lnTo>
                    <a:pt x="3" y="45"/>
                  </a:lnTo>
                  <a:lnTo>
                    <a:pt x="6" y="42"/>
                  </a:lnTo>
                  <a:lnTo>
                    <a:pt x="3" y="39"/>
                  </a:lnTo>
                  <a:lnTo>
                    <a:pt x="3" y="36"/>
                  </a:lnTo>
                  <a:lnTo>
                    <a:pt x="9" y="30"/>
                  </a:lnTo>
                  <a:lnTo>
                    <a:pt x="12" y="27"/>
                  </a:lnTo>
                  <a:lnTo>
                    <a:pt x="9" y="21"/>
                  </a:lnTo>
                  <a:lnTo>
                    <a:pt x="3" y="15"/>
                  </a:lnTo>
                  <a:lnTo>
                    <a:pt x="0" y="9"/>
                  </a:lnTo>
                  <a:lnTo>
                    <a:pt x="3" y="6"/>
                  </a:lnTo>
                  <a:lnTo>
                    <a:pt x="3"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14" name="Freeform 1613"/>
            <p:cNvSpPr>
              <a:spLocks/>
            </p:cNvSpPr>
            <p:nvPr/>
          </p:nvSpPr>
          <p:spPr bwMode="auto">
            <a:xfrm>
              <a:off x="6111876" y="3471863"/>
              <a:ext cx="77788" cy="61913"/>
            </a:xfrm>
            <a:custGeom>
              <a:avLst/>
              <a:gdLst>
                <a:gd name="T0" fmla="*/ 34 w 49"/>
                <a:gd name="T1" fmla="*/ 0 h 39"/>
                <a:gd name="T2" fmla="*/ 43 w 49"/>
                <a:gd name="T3" fmla="*/ 6 h 39"/>
                <a:gd name="T4" fmla="*/ 49 w 49"/>
                <a:gd name="T5" fmla="*/ 15 h 39"/>
                <a:gd name="T6" fmla="*/ 49 w 49"/>
                <a:gd name="T7" fmla="*/ 21 h 39"/>
                <a:gd name="T8" fmla="*/ 49 w 49"/>
                <a:gd name="T9" fmla="*/ 24 h 39"/>
                <a:gd name="T10" fmla="*/ 46 w 49"/>
                <a:gd name="T11" fmla="*/ 27 h 39"/>
                <a:gd name="T12" fmla="*/ 43 w 49"/>
                <a:gd name="T13" fmla="*/ 27 h 39"/>
                <a:gd name="T14" fmla="*/ 40 w 49"/>
                <a:gd name="T15" fmla="*/ 30 h 39"/>
                <a:gd name="T16" fmla="*/ 31 w 49"/>
                <a:gd name="T17" fmla="*/ 30 h 39"/>
                <a:gd name="T18" fmla="*/ 24 w 49"/>
                <a:gd name="T19" fmla="*/ 30 h 39"/>
                <a:gd name="T20" fmla="*/ 24 w 49"/>
                <a:gd name="T21" fmla="*/ 33 h 39"/>
                <a:gd name="T22" fmla="*/ 18 w 49"/>
                <a:gd name="T23" fmla="*/ 33 h 39"/>
                <a:gd name="T24" fmla="*/ 12 w 49"/>
                <a:gd name="T25" fmla="*/ 39 h 39"/>
                <a:gd name="T26" fmla="*/ 12 w 49"/>
                <a:gd name="T27" fmla="*/ 39 h 39"/>
                <a:gd name="T28" fmla="*/ 9 w 49"/>
                <a:gd name="T29" fmla="*/ 36 h 39"/>
                <a:gd name="T30" fmla="*/ 6 w 49"/>
                <a:gd name="T31" fmla="*/ 33 h 39"/>
                <a:gd name="T32" fmla="*/ 3 w 49"/>
                <a:gd name="T33" fmla="*/ 27 h 39"/>
                <a:gd name="T34" fmla="*/ 0 w 49"/>
                <a:gd name="T35" fmla="*/ 21 h 39"/>
                <a:gd name="T36" fmla="*/ 3 w 49"/>
                <a:gd name="T37" fmla="*/ 12 h 39"/>
                <a:gd name="T38" fmla="*/ 3 w 49"/>
                <a:gd name="T39" fmla="*/ 15 h 39"/>
                <a:gd name="T40" fmla="*/ 3 w 49"/>
                <a:gd name="T41" fmla="*/ 12 h 39"/>
                <a:gd name="T42" fmla="*/ 3 w 49"/>
                <a:gd name="T43" fmla="*/ 9 h 39"/>
                <a:gd name="T44" fmla="*/ 9 w 49"/>
                <a:gd name="T45" fmla="*/ 6 h 39"/>
                <a:gd name="T46" fmla="*/ 12 w 49"/>
                <a:gd name="T47" fmla="*/ 6 h 39"/>
                <a:gd name="T48" fmla="*/ 15 w 49"/>
                <a:gd name="T49" fmla="*/ 3 h 39"/>
                <a:gd name="T50" fmla="*/ 24 w 49"/>
                <a:gd name="T51" fmla="*/ 3 h 39"/>
                <a:gd name="T52" fmla="*/ 27 w 49"/>
                <a:gd name="T53" fmla="*/ 3 h 39"/>
                <a:gd name="T54" fmla="*/ 31 w 49"/>
                <a:gd name="T55" fmla="*/ 0 h 39"/>
                <a:gd name="T56" fmla="*/ 34 w 49"/>
                <a:gd name="T5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 h="39">
                  <a:moveTo>
                    <a:pt x="34" y="0"/>
                  </a:moveTo>
                  <a:lnTo>
                    <a:pt x="43" y="6"/>
                  </a:lnTo>
                  <a:lnTo>
                    <a:pt x="49" y="15"/>
                  </a:lnTo>
                  <a:lnTo>
                    <a:pt x="49" y="21"/>
                  </a:lnTo>
                  <a:lnTo>
                    <a:pt x="49" y="24"/>
                  </a:lnTo>
                  <a:lnTo>
                    <a:pt x="46" y="27"/>
                  </a:lnTo>
                  <a:lnTo>
                    <a:pt x="43" y="27"/>
                  </a:lnTo>
                  <a:lnTo>
                    <a:pt x="40" y="30"/>
                  </a:lnTo>
                  <a:lnTo>
                    <a:pt x="31" y="30"/>
                  </a:lnTo>
                  <a:lnTo>
                    <a:pt x="24" y="30"/>
                  </a:lnTo>
                  <a:lnTo>
                    <a:pt x="24" y="33"/>
                  </a:lnTo>
                  <a:lnTo>
                    <a:pt x="18" y="33"/>
                  </a:lnTo>
                  <a:lnTo>
                    <a:pt x="12" y="39"/>
                  </a:lnTo>
                  <a:lnTo>
                    <a:pt x="12" y="39"/>
                  </a:lnTo>
                  <a:lnTo>
                    <a:pt x="9" y="36"/>
                  </a:lnTo>
                  <a:lnTo>
                    <a:pt x="6" y="33"/>
                  </a:lnTo>
                  <a:lnTo>
                    <a:pt x="3" y="27"/>
                  </a:lnTo>
                  <a:lnTo>
                    <a:pt x="0" y="21"/>
                  </a:lnTo>
                  <a:lnTo>
                    <a:pt x="3" y="12"/>
                  </a:lnTo>
                  <a:lnTo>
                    <a:pt x="3" y="15"/>
                  </a:lnTo>
                  <a:lnTo>
                    <a:pt x="3" y="12"/>
                  </a:lnTo>
                  <a:lnTo>
                    <a:pt x="3" y="9"/>
                  </a:lnTo>
                  <a:lnTo>
                    <a:pt x="9" y="6"/>
                  </a:lnTo>
                  <a:lnTo>
                    <a:pt x="12" y="6"/>
                  </a:lnTo>
                  <a:lnTo>
                    <a:pt x="15" y="3"/>
                  </a:lnTo>
                  <a:lnTo>
                    <a:pt x="24" y="3"/>
                  </a:lnTo>
                  <a:lnTo>
                    <a:pt x="27" y="3"/>
                  </a:lnTo>
                  <a:lnTo>
                    <a:pt x="31" y="0"/>
                  </a:lnTo>
                  <a:lnTo>
                    <a:pt x="34"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15" name="Freeform 1614"/>
            <p:cNvSpPr>
              <a:spLocks/>
            </p:cNvSpPr>
            <p:nvPr/>
          </p:nvSpPr>
          <p:spPr bwMode="auto">
            <a:xfrm>
              <a:off x="6073776" y="3462338"/>
              <a:ext cx="57150" cy="111125"/>
            </a:xfrm>
            <a:custGeom>
              <a:avLst/>
              <a:gdLst>
                <a:gd name="T0" fmla="*/ 27 w 36"/>
                <a:gd name="T1" fmla="*/ 18 h 70"/>
                <a:gd name="T2" fmla="*/ 24 w 36"/>
                <a:gd name="T3" fmla="*/ 27 h 70"/>
                <a:gd name="T4" fmla="*/ 27 w 36"/>
                <a:gd name="T5" fmla="*/ 33 h 70"/>
                <a:gd name="T6" fmla="*/ 30 w 36"/>
                <a:gd name="T7" fmla="*/ 39 h 70"/>
                <a:gd name="T8" fmla="*/ 33 w 36"/>
                <a:gd name="T9" fmla="*/ 42 h 70"/>
                <a:gd name="T10" fmla="*/ 36 w 36"/>
                <a:gd name="T11" fmla="*/ 45 h 70"/>
                <a:gd name="T12" fmla="*/ 36 w 36"/>
                <a:gd name="T13" fmla="*/ 51 h 70"/>
                <a:gd name="T14" fmla="*/ 33 w 36"/>
                <a:gd name="T15" fmla="*/ 57 h 70"/>
                <a:gd name="T16" fmla="*/ 24 w 36"/>
                <a:gd name="T17" fmla="*/ 57 h 70"/>
                <a:gd name="T18" fmla="*/ 24 w 36"/>
                <a:gd name="T19" fmla="*/ 63 h 70"/>
                <a:gd name="T20" fmla="*/ 21 w 36"/>
                <a:gd name="T21" fmla="*/ 70 h 70"/>
                <a:gd name="T22" fmla="*/ 18 w 36"/>
                <a:gd name="T23" fmla="*/ 70 h 70"/>
                <a:gd name="T24" fmla="*/ 15 w 36"/>
                <a:gd name="T25" fmla="*/ 67 h 70"/>
                <a:gd name="T26" fmla="*/ 12 w 36"/>
                <a:gd name="T27" fmla="*/ 57 h 70"/>
                <a:gd name="T28" fmla="*/ 6 w 36"/>
                <a:gd name="T29" fmla="*/ 57 h 70"/>
                <a:gd name="T30" fmla="*/ 3 w 36"/>
                <a:gd name="T31" fmla="*/ 54 h 70"/>
                <a:gd name="T32" fmla="*/ 6 w 36"/>
                <a:gd name="T33" fmla="*/ 51 h 70"/>
                <a:gd name="T34" fmla="*/ 3 w 36"/>
                <a:gd name="T35" fmla="*/ 48 h 70"/>
                <a:gd name="T36" fmla="*/ 3 w 36"/>
                <a:gd name="T37" fmla="*/ 42 h 70"/>
                <a:gd name="T38" fmla="*/ 6 w 36"/>
                <a:gd name="T39" fmla="*/ 39 h 70"/>
                <a:gd name="T40" fmla="*/ 3 w 36"/>
                <a:gd name="T41" fmla="*/ 33 h 70"/>
                <a:gd name="T42" fmla="*/ 3 w 36"/>
                <a:gd name="T43" fmla="*/ 24 h 70"/>
                <a:gd name="T44" fmla="*/ 6 w 36"/>
                <a:gd name="T45" fmla="*/ 24 h 70"/>
                <a:gd name="T46" fmla="*/ 6 w 36"/>
                <a:gd name="T47" fmla="*/ 21 h 70"/>
                <a:gd name="T48" fmla="*/ 0 w 36"/>
                <a:gd name="T49" fmla="*/ 18 h 70"/>
                <a:gd name="T50" fmla="*/ 0 w 36"/>
                <a:gd name="T51" fmla="*/ 12 h 70"/>
                <a:gd name="T52" fmla="*/ 3 w 36"/>
                <a:gd name="T53" fmla="*/ 6 h 70"/>
                <a:gd name="T54" fmla="*/ 9 w 36"/>
                <a:gd name="T55" fmla="*/ 0 h 70"/>
                <a:gd name="T56" fmla="*/ 9 w 36"/>
                <a:gd name="T57" fmla="*/ 3 h 70"/>
                <a:gd name="T58" fmla="*/ 12 w 36"/>
                <a:gd name="T59" fmla="*/ 6 h 70"/>
                <a:gd name="T60" fmla="*/ 15 w 36"/>
                <a:gd name="T61" fmla="*/ 0 h 70"/>
                <a:gd name="T62" fmla="*/ 15 w 36"/>
                <a:gd name="T63" fmla="*/ 0 h 70"/>
                <a:gd name="T64" fmla="*/ 15 w 36"/>
                <a:gd name="T65" fmla="*/ 3 h 70"/>
                <a:gd name="T66" fmla="*/ 18 w 36"/>
                <a:gd name="T67" fmla="*/ 6 h 70"/>
                <a:gd name="T68" fmla="*/ 21 w 36"/>
                <a:gd name="T69" fmla="*/ 6 h 70"/>
                <a:gd name="T70" fmla="*/ 24 w 36"/>
                <a:gd name="T71" fmla="*/ 9 h 70"/>
                <a:gd name="T72" fmla="*/ 24 w 36"/>
                <a:gd name="T73" fmla="*/ 12 h 70"/>
                <a:gd name="T74" fmla="*/ 24 w 36"/>
                <a:gd name="T75" fmla="*/ 18 h 70"/>
                <a:gd name="T76" fmla="*/ 27 w 36"/>
                <a:gd name="T77" fmla="*/ 1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70">
                  <a:moveTo>
                    <a:pt x="27" y="18"/>
                  </a:moveTo>
                  <a:lnTo>
                    <a:pt x="24" y="27"/>
                  </a:lnTo>
                  <a:lnTo>
                    <a:pt x="27" y="33"/>
                  </a:lnTo>
                  <a:lnTo>
                    <a:pt x="30" y="39"/>
                  </a:lnTo>
                  <a:lnTo>
                    <a:pt x="33" y="42"/>
                  </a:lnTo>
                  <a:lnTo>
                    <a:pt x="36" y="45"/>
                  </a:lnTo>
                  <a:lnTo>
                    <a:pt x="36" y="51"/>
                  </a:lnTo>
                  <a:lnTo>
                    <a:pt x="33" y="57"/>
                  </a:lnTo>
                  <a:lnTo>
                    <a:pt x="24" y="57"/>
                  </a:lnTo>
                  <a:lnTo>
                    <a:pt x="24" y="63"/>
                  </a:lnTo>
                  <a:lnTo>
                    <a:pt x="21" y="70"/>
                  </a:lnTo>
                  <a:lnTo>
                    <a:pt x="18" y="70"/>
                  </a:lnTo>
                  <a:lnTo>
                    <a:pt x="15" y="67"/>
                  </a:lnTo>
                  <a:lnTo>
                    <a:pt x="12" y="57"/>
                  </a:lnTo>
                  <a:lnTo>
                    <a:pt x="6" y="57"/>
                  </a:lnTo>
                  <a:lnTo>
                    <a:pt x="3" y="54"/>
                  </a:lnTo>
                  <a:lnTo>
                    <a:pt x="6" y="51"/>
                  </a:lnTo>
                  <a:lnTo>
                    <a:pt x="3" y="48"/>
                  </a:lnTo>
                  <a:lnTo>
                    <a:pt x="3" y="42"/>
                  </a:lnTo>
                  <a:lnTo>
                    <a:pt x="6" y="39"/>
                  </a:lnTo>
                  <a:lnTo>
                    <a:pt x="3" y="33"/>
                  </a:lnTo>
                  <a:lnTo>
                    <a:pt x="3" y="24"/>
                  </a:lnTo>
                  <a:lnTo>
                    <a:pt x="6" y="24"/>
                  </a:lnTo>
                  <a:lnTo>
                    <a:pt x="6" y="21"/>
                  </a:lnTo>
                  <a:lnTo>
                    <a:pt x="0" y="18"/>
                  </a:lnTo>
                  <a:lnTo>
                    <a:pt x="0" y="12"/>
                  </a:lnTo>
                  <a:lnTo>
                    <a:pt x="3" y="6"/>
                  </a:lnTo>
                  <a:lnTo>
                    <a:pt x="9" y="0"/>
                  </a:lnTo>
                  <a:lnTo>
                    <a:pt x="9" y="3"/>
                  </a:lnTo>
                  <a:lnTo>
                    <a:pt x="12" y="6"/>
                  </a:lnTo>
                  <a:lnTo>
                    <a:pt x="15" y="0"/>
                  </a:lnTo>
                  <a:lnTo>
                    <a:pt x="15" y="0"/>
                  </a:lnTo>
                  <a:lnTo>
                    <a:pt x="15" y="3"/>
                  </a:lnTo>
                  <a:lnTo>
                    <a:pt x="18" y="6"/>
                  </a:lnTo>
                  <a:lnTo>
                    <a:pt x="21" y="6"/>
                  </a:lnTo>
                  <a:lnTo>
                    <a:pt x="24" y="9"/>
                  </a:lnTo>
                  <a:lnTo>
                    <a:pt x="24" y="12"/>
                  </a:lnTo>
                  <a:lnTo>
                    <a:pt x="24" y="18"/>
                  </a:lnTo>
                  <a:lnTo>
                    <a:pt x="27" y="18"/>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16" name="Freeform 1615"/>
            <p:cNvSpPr>
              <a:spLocks/>
            </p:cNvSpPr>
            <p:nvPr/>
          </p:nvSpPr>
          <p:spPr bwMode="auto">
            <a:xfrm>
              <a:off x="6054726" y="3332163"/>
              <a:ext cx="125413" cy="163513"/>
            </a:xfrm>
            <a:custGeom>
              <a:avLst/>
              <a:gdLst>
                <a:gd name="T0" fmla="*/ 3 w 79"/>
                <a:gd name="T1" fmla="*/ 6 h 103"/>
                <a:gd name="T2" fmla="*/ 9 w 79"/>
                <a:gd name="T3" fmla="*/ 6 h 103"/>
                <a:gd name="T4" fmla="*/ 15 w 79"/>
                <a:gd name="T5" fmla="*/ 0 h 103"/>
                <a:gd name="T6" fmla="*/ 24 w 79"/>
                <a:gd name="T7" fmla="*/ 0 h 103"/>
                <a:gd name="T8" fmla="*/ 30 w 79"/>
                <a:gd name="T9" fmla="*/ 6 h 103"/>
                <a:gd name="T10" fmla="*/ 36 w 79"/>
                <a:gd name="T11" fmla="*/ 16 h 103"/>
                <a:gd name="T12" fmla="*/ 48 w 79"/>
                <a:gd name="T13" fmla="*/ 25 h 103"/>
                <a:gd name="T14" fmla="*/ 45 w 79"/>
                <a:gd name="T15" fmla="*/ 31 h 103"/>
                <a:gd name="T16" fmla="*/ 54 w 79"/>
                <a:gd name="T17" fmla="*/ 34 h 103"/>
                <a:gd name="T18" fmla="*/ 60 w 79"/>
                <a:gd name="T19" fmla="*/ 37 h 103"/>
                <a:gd name="T20" fmla="*/ 70 w 79"/>
                <a:gd name="T21" fmla="*/ 34 h 103"/>
                <a:gd name="T22" fmla="*/ 70 w 79"/>
                <a:gd name="T23" fmla="*/ 40 h 103"/>
                <a:gd name="T24" fmla="*/ 67 w 79"/>
                <a:gd name="T25" fmla="*/ 52 h 103"/>
                <a:gd name="T26" fmla="*/ 76 w 79"/>
                <a:gd name="T27" fmla="*/ 64 h 103"/>
                <a:gd name="T28" fmla="*/ 76 w 79"/>
                <a:gd name="T29" fmla="*/ 73 h 103"/>
                <a:gd name="T30" fmla="*/ 70 w 79"/>
                <a:gd name="T31" fmla="*/ 82 h 103"/>
                <a:gd name="T32" fmla="*/ 70 w 79"/>
                <a:gd name="T33" fmla="*/ 88 h 103"/>
                <a:gd name="T34" fmla="*/ 63 w 79"/>
                <a:gd name="T35" fmla="*/ 91 h 103"/>
                <a:gd name="T36" fmla="*/ 51 w 79"/>
                <a:gd name="T37" fmla="*/ 91 h 103"/>
                <a:gd name="T38" fmla="*/ 45 w 79"/>
                <a:gd name="T39" fmla="*/ 94 h 103"/>
                <a:gd name="T40" fmla="*/ 39 w 79"/>
                <a:gd name="T41" fmla="*/ 100 h 103"/>
                <a:gd name="T42" fmla="*/ 36 w 79"/>
                <a:gd name="T43" fmla="*/ 100 h 103"/>
                <a:gd name="T44" fmla="*/ 36 w 79"/>
                <a:gd name="T45" fmla="*/ 91 h 103"/>
                <a:gd name="T46" fmla="*/ 30 w 79"/>
                <a:gd name="T47" fmla="*/ 88 h 103"/>
                <a:gd name="T48" fmla="*/ 27 w 79"/>
                <a:gd name="T49" fmla="*/ 82 h 103"/>
                <a:gd name="T50" fmla="*/ 30 w 79"/>
                <a:gd name="T51" fmla="*/ 79 h 103"/>
                <a:gd name="T52" fmla="*/ 24 w 79"/>
                <a:gd name="T53" fmla="*/ 73 h 103"/>
                <a:gd name="T54" fmla="*/ 18 w 79"/>
                <a:gd name="T55" fmla="*/ 70 h 103"/>
                <a:gd name="T56" fmla="*/ 15 w 79"/>
                <a:gd name="T57" fmla="*/ 67 h 103"/>
                <a:gd name="T58" fmla="*/ 12 w 79"/>
                <a:gd name="T59" fmla="*/ 61 h 103"/>
                <a:gd name="T60" fmla="*/ 9 w 79"/>
                <a:gd name="T61" fmla="*/ 52 h 103"/>
                <a:gd name="T62" fmla="*/ 15 w 79"/>
                <a:gd name="T63" fmla="*/ 52 h 103"/>
                <a:gd name="T64" fmla="*/ 12 w 79"/>
                <a:gd name="T65" fmla="*/ 49 h 103"/>
                <a:gd name="T66" fmla="*/ 6 w 79"/>
                <a:gd name="T67" fmla="*/ 43 h 103"/>
                <a:gd name="T68" fmla="*/ 9 w 79"/>
                <a:gd name="T69" fmla="*/ 34 h 103"/>
                <a:gd name="T70" fmla="*/ 6 w 79"/>
                <a:gd name="T71" fmla="*/ 31 h 103"/>
                <a:gd name="T72" fmla="*/ 3 w 79"/>
                <a:gd name="T73" fmla="*/ 31 h 103"/>
                <a:gd name="T74" fmla="*/ 9 w 79"/>
                <a:gd name="T75" fmla="*/ 25 h 103"/>
                <a:gd name="T76" fmla="*/ 9 w 79"/>
                <a:gd name="T77" fmla="*/ 25 h 103"/>
                <a:gd name="T78" fmla="*/ 3 w 79"/>
                <a:gd name="T79" fmla="*/ 22 h 103"/>
                <a:gd name="T80" fmla="*/ 0 w 79"/>
                <a:gd name="T81" fmla="*/ 1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 h="103">
                  <a:moveTo>
                    <a:pt x="0" y="10"/>
                  </a:moveTo>
                  <a:lnTo>
                    <a:pt x="3" y="6"/>
                  </a:lnTo>
                  <a:lnTo>
                    <a:pt x="6" y="6"/>
                  </a:lnTo>
                  <a:lnTo>
                    <a:pt x="9" y="6"/>
                  </a:lnTo>
                  <a:lnTo>
                    <a:pt x="12" y="3"/>
                  </a:lnTo>
                  <a:lnTo>
                    <a:pt x="15" y="0"/>
                  </a:lnTo>
                  <a:lnTo>
                    <a:pt x="18" y="0"/>
                  </a:lnTo>
                  <a:lnTo>
                    <a:pt x="24" y="0"/>
                  </a:lnTo>
                  <a:lnTo>
                    <a:pt x="30" y="3"/>
                  </a:lnTo>
                  <a:lnTo>
                    <a:pt x="30" y="6"/>
                  </a:lnTo>
                  <a:lnTo>
                    <a:pt x="36" y="13"/>
                  </a:lnTo>
                  <a:lnTo>
                    <a:pt x="36" y="16"/>
                  </a:lnTo>
                  <a:lnTo>
                    <a:pt x="42" y="19"/>
                  </a:lnTo>
                  <a:lnTo>
                    <a:pt x="48" y="25"/>
                  </a:lnTo>
                  <a:lnTo>
                    <a:pt x="45" y="28"/>
                  </a:lnTo>
                  <a:lnTo>
                    <a:pt x="45" y="31"/>
                  </a:lnTo>
                  <a:lnTo>
                    <a:pt x="51" y="31"/>
                  </a:lnTo>
                  <a:lnTo>
                    <a:pt x="54" y="34"/>
                  </a:lnTo>
                  <a:lnTo>
                    <a:pt x="57" y="34"/>
                  </a:lnTo>
                  <a:lnTo>
                    <a:pt x="60" y="37"/>
                  </a:lnTo>
                  <a:lnTo>
                    <a:pt x="63" y="31"/>
                  </a:lnTo>
                  <a:lnTo>
                    <a:pt x="70" y="34"/>
                  </a:lnTo>
                  <a:lnTo>
                    <a:pt x="67" y="37"/>
                  </a:lnTo>
                  <a:lnTo>
                    <a:pt x="70" y="40"/>
                  </a:lnTo>
                  <a:lnTo>
                    <a:pt x="70" y="49"/>
                  </a:lnTo>
                  <a:lnTo>
                    <a:pt x="67" y="52"/>
                  </a:lnTo>
                  <a:lnTo>
                    <a:pt x="70" y="58"/>
                  </a:lnTo>
                  <a:lnTo>
                    <a:pt x="76" y="64"/>
                  </a:lnTo>
                  <a:lnTo>
                    <a:pt x="79" y="70"/>
                  </a:lnTo>
                  <a:lnTo>
                    <a:pt x="76" y="73"/>
                  </a:lnTo>
                  <a:lnTo>
                    <a:pt x="70" y="79"/>
                  </a:lnTo>
                  <a:lnTo>
                    <a:pt x="70" y="82"/>
                  </a:lnTo>
                  <a:lnTo>
                    <a:pt x="73" y="85"/>
                  </a:lnTo>
                  <a:lnTo>
                    <a:pt x="70" y="88"/>
                  </a:lnTo>
                  <a:lnTo>
                    <a:pt x="67" y="88"/>
                  </a:lnTo>
                  <a:lnTo>
                    <a:pt x="63" y="91"/>
                  </a:lnTo>
                  <a:lnTo>
                    <a:pt x="60" y="91"/>
                  </a:lnTo>
                  <a:lnTo>
                    <a:pt x="51" y="91"/>
                  </a:lnTo>
                  <a:lnTo>
                    <a:pt x="48" y="94"/>
                  </a:lnTo>
                  <a:lnTo>
                    <a:pt x="45" y="94"/>
                  </a:lnTo>
                  <a:lnTo>
                    <a:pt x="39" y="97"/>
                  </a:lnTo>
                  <a:lnTo>
                    <a:pt x="39" y="100"/>
                  </a:lnTo>
                  <a:lnTo>
                    <a:pt x="39" y="103"/>
                  </a:lnTo>
                  <a:lnTo>
                    <a:pt x="36" y="100"/>
                  </a:lnTo>
                  <a:lnTo>
                    <a:pt x="36" y="94"/>
                  </a:lnTo>
                  <a:lnTo>
                    <a:pt x="36" y="91"/>
                  </a:lnTo>
                  <a:lnTo>
                    <a:pt x="33" y="88"/>
                  </a:lnTo>
                  <a:lnTo>
                    <a:pt x="30" y="88"/>
                  </a:lnTo>
                  <a:lnTo>
                    <a:pt x="27" y="85"/>
                  </a:lnTo>
                  <a:lnTo>
                    <a:pt x="27" y="82"/>
                  </a:lnTo>
                  <a:lnTo>
                    <a:pt x="27" y="82"/>
                  </a:lnTo>
                  <a:lnTo>
                    <a:pt x="30" y="79"/>
                  </a:lnTo>
                  <a:lnTo>
                    <a:pt x="30" y="73"/>
                  </a:lnTo>
                  <a:lnTo>
                    <a:pt x="24" y="73"/>
                  </a:lnTo>
                  <a:lnTo>
                    <a:pt x="21" y="70"/>
                  </a:lnTo>
                  <a:lnTo>
                    <a:pt x="18" y="70"/>
                  </a:lnTo>
                  <a:lnTo>
                    <a:pt x="15" y="70"/>
                  </a:lnTo>
                  <a:lnTo>
                    <a:pt x="15" y="67"/>
                  </a:lnTo>
                  <a:lnTo>
                    <a:pt x="12" y="61"/>
                  </a:lnTo>
                  <a:lnTo>
                    <a:pt x="12" y="61"/>
                  </a:lnTo>
                  <a:lnTo>
                    <a:pt x="9" y="55"/>
                  </a:lnTo>
                  <a:lnTo>
                    <a:pt x="9" y="52"/>
                  </a:lnTo>
                  <a:lnTo>
                    <a:pt x="12" y="49"/>
                  </a:lnTo>
                  <a:lnTo>
                    <a:pt x="15" y="52"/>
                  </a:lnTo>
                  <a:lnTo>
                    <a:pt x="15" y="49"/>
                  </a:lnTo>
                  <a:lnTo>
                    <a:pt x="12" y="49"/>
                  </a:lnTo>
                  <a:lnTo>
                    <a:pt x="12" y="46"/>
                  </a:lnTo>
                  <a:lnTo>
                    <a:pt x="6" y="43"/>
                  </a:lnTo>
                  <a:lnTo>
                    <a:pt x="6" y="40"/>
                  </a:lnTo>
                  <a:lnTo>
                    <a:pt x="9" y="34"/>
                  </a:lnTo>
                  <a:lnTo>
                    <a:pt x="9" y="31"/>
                  </a:lnTo>
                  <a:lnTo>
                    <a:pt x="6" y="31"/>
                  </a:lnTo>
                  <a:lnTo>
                    <a:pt x="6" y="31"/>
                  </a:lnTo>
                  <a:lnTo>
                    <a:pt x="3" y="31"/>
                  </a:lnTo>
                  <a:lnTo>
                    <a:pt x="3" y="28"/>
                  </a:lnTo>
                  <a:lnTo>
                    <a:pt x="9" y="25"/>
                  </a:lnTo>
                  <a:lnTo>
                    <a:pt x="9" y="25"/>
                  </a:lnTo>
                  <a:lnTo>
                    <a:pt x="9" y="25"/>
                  </a:lnTo>
                  <a:lnTo>
                    <a:pt x="6" y="22"/>
                  </a:lnTo>
                  <a:lnTo>
                    <a:pt x="3" y="22"/>
                  </a:lnTo>
                  <a:lnTo>
                    <a:pt x="3" y="16"/>
                  </a:lnTo>
                  <a:lnTo>
                    <a:pt x="0" y="10"/>
                  </a:lnTo>
                  <a:lnTo>
                    <a:pt x="0" y="1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17" name="Freeform 1616"/>
            <p:cNvSpPr>
              <a:spLocks/>
            </p:cNvSpPr>
            <p:nvPr/>
          </p:nvSpPr>
          <p:spPr bwMode="auto">
            <a:xfrm>
              <a:off x="6049963" y="3424238"/>
              <a:ext cx="52388" cy="66675"/>
            </a:xfrm>
            <a:custGeom>
              <a:avLst/>
              <a:gdLst>
                <a:gd name="T0" fmla="*/ 15 w 33"/>
                <a:gd name="T1" fmla="*/ 42 h 42"/>
                <a:gd name="T2" fmla="*/ 15 w 33"/>
                <a:gd name="T3" fmla="*/ 36 h 42"/>
                <a:gd name="T4" fmla="*/ 18 w 33"/>
                <a:gd name="T5" fmla="*/ 30 h 42"/>
                <a:gd name="T6" fmla="*/ 24 w 33"/>
                <a:gd name="T7" fmla="*/ 24 h 42"/>
                <a:gd name="T8" fmla="*/ 24 w 33"/>
                <a:gd name="T9" fmla="*/ 27 h 42"/>
                <a:gd name="T10" fmla="*/ 27 w 33"/>
                <a:gd name="T11" fmla="*/ 30 h 42"/>
                <a:gd name="T12" fmla="*/ 30 w 33"/>
                <a:gd name="T13" fmla="*/ 24 h 42"/>
                <a:gd name="T14" fmla="*/ 30 w 33"/>
                <a:gd name="T15" fmla="*/ 24 h 42"/>
                <a:gd name="T16" fmla="*/ 33 w 33"/>
                <a:gd name="T17" fmla="*/ 21 h 42"/>
                <a:gd name="T18" fmla="*/ 33 w 33"/>
                <a:gd name="T19" fmla="*/ 15 h 42"/>
                <a:gd name="T20" fmla="*/ 27 w 33"/>
                <a:gd name="T21" fmla="*/ 15 h 42"/>
                <a:gd name="T22" fmla="*/ 24 w 33"/>
                <a:gd name="T23" fmla="*/ 12 h 42"/>
                <a:gd name="T24" fmla="*/ 21 w 33"/>
                <a:gd name="T25" fmla="*/ 12 h 42"/>
                <a:gd name="T26" fmla="*/ 18 w 33"/>
                <a:gd name="T27" fmla="*/ 12 h 42"/>
                <a:gd name="T28" fmla="*/ 18 w 33"/>
                <a:gd name="T29" fmla="*/ 9 h 42"/>
                <a:gd name="T30" fmla="*/ 15 w 33"/>
                <a:gd name="T31" fmla="*/ 3 h 42"/>
                <a:gd name="T32" fmla="*/ 15 w 33"/>
                <a:gd name="T33" fmla="*/ 3 h 42"/>
                <a:gd name="T34" fmla="*/ 12 w 33"/>
                <a:gd name="T35" fmla="*/ 3 h 42"/>
                <a:gd name="T36" fmla="*/ 9 w 33"/>
                <a:gd name="T37" fmla="*/ 0 h 42"/>
                <a:gd name="T38" fmla="*/ 6 w 33"/>
                <a:gd name="T39" fmla="*/ 3 h 42"/>
                <a:gd name="T40" fmla="*/ 6 w 33"/>
                <a:gd name="T41" fmla="*/ 6 h 42"/>
                <a:gd name="T42" fmla="*/ 9 w 33"/>
                <a:gd name="T43" fmla="*/ 6 h 42"/>
                <a:gd name="T44" fmla="*/ 9 w 33"/>
                <a:gd name="T45" fmla="*/ 9 h 42"/>
                <a:gd name="T46" fmla="*/ 6 w 33"/>
                <a:gd name="T47" fmla="*/ 12 h 42"/>
                <a:gd name="T48" fmla="*/ 6 w 33"/>
                <a:gd name="T49" fmla="*/ 12 h 42"/>
                <a:gd name="T50" fmla="*/ 3 w 33"/>
                <a:gd name="T51" fmla="*/ 15 h 42"/>
                <a:gd name="T52" fmla="*/ 3 w 33"/>
                <a:gd name="T53" fmla="*/ 21 h 42"/>
                <a:gd name="T54" fmla="*/ 0 w 33"/>
                <a:gd name="T55" fmla="*/ 24 h 42"/>
                <a:gd name="T56" fmla="*/ 0 w 33"/>
                <a:gd name="T57" fmla="*/ 24 h 42"/>
                <a:gd name="T58" fmla="*/ 0 w 33"/>
                <a:gd name="T59" fmla="*/ 27 h 42"/>
                <a:gd name="T60" fmla="*/ 3 w 33"/>
                <a:gd name="T61" fmla="*/ 30 h 42"/>
                <a:gd name="T62" fmla="*/ 12 w 33"/>
                <a:gd name="T63" fmla="*/ 39 h 42"/>
                <a:gd name="T64" fmla="*/ 12 w 33"/>
                <a:gd name="T65" fmla="*/ 39 h 42"/>
                <a:gd name="T66" fmla="*/ 15 w 33"/>
                <a:gd name="T6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42">
                  <a:moveTo>
                    <a:pt x="15" y="42"/>
                  </a:moveTo>
                  <a:lnTo>
                    <a:pt x="15" y="36"/>
                  </a:lnTo>
                  <a:lnTo>
                    <a:pt x="18" y="30"/>
                  </a:lnTo>
                  <a:lnTo>
                    <a:pt x="24" y="24"/>
                  </a:lnTo>
                  <a:lnTo>
                    <a:pt x="24" y="27"/>
                  </a:lnTo>
                  <a:lnTo>
                    <a:pt x="27" y="30"/>
                  </a:lnTo>
                  <a:lnTo>
                    <a:pt x="30" y="24"/>
                  </a:lnTo>
                  <a:lnTo>
                    <a:pt x="30" y="24"/>
                  </a:lnTo>
                  <a:lnTo>
                    <a:pt x="33" y="21"/>
                  </a:lnTo>
                  <a:lnTo>
                    <a:pt x="33" y="15"/>
                  </a:lnTo>
                  <a:lnTo>
                    <a:pt x="27" y="15"/>
                  </a:lnTo>
                  <a:lnTo>
                    <a:pt x="24" y="12"/>
                  </a:lnTo>
                  <a:lnTo>
                    <a:pt x="21" y="12"/>
                  </a:lnTo>
                  <a:lnTo>
                    <a:pt x="18" y="12"/>
                  </a:lnTo>
                  <a:lnTo>
                    <a:pt x="18" y="9"/>
                  </a:lnTo>
                  <a:lnTo>
                    <a:pt x="15" y="3"/>
                  </a:lnTo>
                  <a:lnTo>
                    <a:pt x="15" y="3"/>
                  </a:lnTo>
                  <a:lnTo>
                    <a:pt x="12" y="3"/>
                  </a:lnTo>
                  <a:lnTo>
                    <a:pt x="9" y="0"/>
                  </a:lnTo>
                  <a:lnTo>
                    <a:pt x="6" y="3"/>
                  </a:lnTo>
                  <a:lnTo>
                    <a:pt x="6" y="6"/>
                  </a:lnTo>
                  <a:lnTo>
                    <a:pt x="9" y="6"/>
                  </a:lnTo>
                  <a:lnTo>
                    <a:pt x="9" y="9"/>
                  </a:lnTo>
                  <a:lnTo>
                    <a:pt x="6" y="12"/>
                  </a:lnTo>
                  <a:lnTo>
                    <a:pt x="6" y="12"/>
                  </a:lnTo>
                  <a:lnTo>
                    <a:pt x="3" y="15"/>
                  </a:lnTo>
                  <a:lnTo>
                    <a:pt x="3" y="21"/>
                  </a:lnTo>
                  <a:lnTo>
                    <a:pt x="0" y="24"/>
                  </a:lnTo>
                  <a:lnTo>
                    <a:pt x="0" y="24"/>
                  </a:lnTo>
                  <a:lnTo>
                    <a:pt x="0" y="27"/>
                  </a:lnTo>
                  <a:lnTo>
                    <a:pt x="3" y="30"/>
                  </a:lnTo>
                  <a:lnTo>
                    <a:pt x="12" y="39"/>
                  </a:lnTo>
                  <a:lnTo>
                    <a:pt x="12" y="39"/>
                  </a:lnTo>
                  <a:lnTo>
                    <a:pt x="15" y="42"/>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18" name="Freeform 1617"/>
            <p:cNvSpPr>
              <a:spLocks noEditPoints="1"/>
            </p:cNvSpPr>
            <p:nvPr/>
          </p:nvSpPr>
          <p:spPr bwMode="auto">
            <a:xfrm>
              <a:off x="5907088" y="3327401"/>
              <a:ext cx="161925" cy="125413"/>
            </a:xfrm>
            <a:custGeom>
              <a:avLst/>
              <a:gdLst>
                <a:gd name="T0" fmla="*/ 34 w 34"/>
                <a:gd name="T1" fmla="*/ 9 h 26"/>
                <a:gd name="T2" fmla="*/ 33 w 34"/>
                <a:gd name="T3" fmla="*/ 8 h 26"/>
                <a:gd name="T4" fmla="*/ 31 w 34"/>
                <a:gd name="T5" fmla="*/ 4 h 26"/>
                <a:gd name="T6" fmla="*/ 27 w 34"/>
                <a:gd name="T7" fmla="*/ 4 h 26"/>
                <a:gd name="T8" fmla="*/ 21 w 34"/>
                <a:gd name="T9" fmla="*/ 2 h 26"/>
                <a:gd name="T10" fmla="*/ 18 w 34"/>
                <a:gd name="T11" fmla="*/ 0 h 26"/>
                <a:gd name="T12" fmla="*/ 11 w 34"/>
                <a:gd name="T13" fmla="*/ 4 h 26"/>
                <a:gd name="T14" fmla="*/ 7 w 34"/>
                <a:gd name="T15" fmla="*/ 7 h 26"/>
                <a:gd name="T16" fmla="*/ 2 w 34"/>
                <a:gd name="T17" fmla="*/ 7 h 26"/>
                <a:gd name="T18" fmla="*/ 0 w 34"/>
                <a:gd name="T19" fmla="*/ 10 h 26"/>
                <a:gd name="T20" fmla="*/ 2 w 34"/>
                <a:gd name="T21" fmla="*/ 12 h 26"/>
                <a:gd name="T22" fmla="*/ 5 w 34"/>
                <a:gd name="T23" fmla="*/ 8 h 26"/>
                <a:gd name="T24" fmla="*/ 8 w 34"/>
                <a:gd name="T25" fmla="*/ 10 h 26"/>
                <a:gd name="T26" fmla="*/ 11 w 34"/>
                <a:gd name="T27" fmla="*/ 15 h 26"/>
                <a:gd name="T28" fmla="*/ 12 w 34"/>
                <a:gd name="T29" fmla="*/ 16 h 26"/>
                <a:gd name="T30" fmla="*/ 11 w 34"/>
                <a:gd name="T31" fmla="*/ 18 h 26"/>
                <a:gd name="T32" fmla="*/ 15 w 34"/>
                <a:gd name="T33" fmla="*/ 20 h 26"/>
                <a:gd name="T34" fmla="*/ 17 w 34"/>
                <a:gd name="T35" fmla="*/ 22 h 26"/>
                <a:gd name="T36" fmla="*/ 25 w 34"/>
                <a:gd name="T37" fmla="*/ 26 h 26"/>
                <a:gd name="T38" fmla="*/ 23 w 34"/>
                <a:gd name="T39" fmla="*/ 26 h 26"/>
                <a:gd name="T40" fmla="*/ 25 w 34"/>
                <a:gd name="T41" fmla="*/ 25 h 26"/>
                <a:gd name="T42" fmla="*/ 15 w 34"/>
                <a:gd name="T43" fmla="*/ 15 h 26"/>
                <a:gd name="T44" fmla="*/ 15 w 34"/>
                <a:gd name="T45" fmla="*/ 13 h 26"/>
                <a:gd name="T46" fmla="*/ 13 w 34"/>
                <a:gd name="T47" fmla="*/ 10 h 26"/>
                <a:gd name="T48" fmla="*/ 14 w 34"/>
                <a:gd name="T49" fmla="*/ 8 h 26"/>
                <a:gd name="T50" fmla="*/ 16 w 34"/>
                <a:gd name="T51" fmla="*/ 10 h 26"/>
                <a:gd name="T52" fmla="*/ 18 w 34"/>
                <a:gd name="T53" fmla="*/ 9 h 26"/>
                <a:gd name="T54" fmla="*/ 21 w 34"/>
                <a:gd name="T55" fmla="*/ 8 h 26"/>
                <a:gd name="T56" fmla="*/ 23 w 34"/>
                <a:gd name="T57" fmla="*/ 9 h 26"/>
                <a:gd name="T58" fmla="*/ 26 w 34"/>
                <a:gd name="T59" fmla="*/ 9 h 26"/>
                <a:gd name="T60" fmla="*/ 29 w 34"/>
                <a:gd name="T61" fmla="*/ 9 h 26"/>
                <a:gd name="T62" fmla="*/ 32 w 34"/>
                <a:gd name="T63" fmla="*/ 11 h 26"/>
                <a:gd name="T64" fmla="*/ 22 w 34"/>
                <a:gd name="T65" fmla="*/ 26 h 26"/>
                <a:gd name="T66" fmla="*/ 18 w 34"/>
                <a:gd name="T67" fmla="*/ 24 h 26"/>
                <a:gd name="T68" fmla="*/ 18 w 34"/>
                <a:gd name="T69" fmla="*/ 24 h 26"/>
                <a:gd name="T70" fmla="*/ 21 w 34"/>
                <a:gd name="T71" fmla="*/ 23 h 26"/>
                <a:gd name="T72" fmla="*/ 18 w 34"/>
                <a:gd name="T73" fmla="*/ 23 h 26"/>
                <a:gd name="T74" fmla="*/ 11 w 34"/>
                <a:gd name="T75" fmla="*/ 16 h 26"/>
                <a:gd name="T76" fmla="*/ 8 w 34"/>
                <a:gd name="T77" fmla="*/ 13 h 26"/>
                <a:gd name="T78" fmla="*/ 8 w 34"/>
                <a:gd name="T79" fmla="*/ 13 h 26"/>
                <a:gd name="T80" fmla="*/ 10 w 34"/>
                <a:gd name="T81" fmla="*/ 19 h 26"/>
                <a:gd name="T82" fmla="*/ 8 w 34"/>
                <a:gd name="T83" fmla="*/ 15 h 26"/>
                <a:gd name="T84" fmla="*/ 5 w 34"/>
                <a:gd name="T85" fmla="*/ 11 h 26"/>
                <a:gd name="T86" fmla="*/ 6 w 34"/>
                <a:gd name="T87" fmla="*/ 14 h 26"/>
                <a:gd name="T88" fmla="*/ 5 w 34"/>
                <a:gd name="T89" fmla="*/ 11 h 26"/>
                <a:gd name="T90" fmla="*/ 6 w 34"/>
                <a:gd name="T91" fmla="*/ 12 h 26"/>
                <a:gd name="T92" fmla="*/ 5 w 34"/>
                <a:gd name="T93"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 h="26">
                  <a:moveTo>
                    <a:pt x="32" y="11"/>
                  </a:moveTo>
                  <a:cubicBezTo>
                    <a:pt x="32" y="10"/>
                    <a:pt x="32" y="10"/>
                    <a:pt x="32" y="10"/>
                  </a:cubicBezTo>
                  <a:cubicBezTo>
                    <a:pt x="34" y="9"/>
                    <a:pt x="34" y="9"/>
                    <a:pt x="34" y="9"/>
                  </a:cubicBezTo>
                  <a:cubicBezTo>
                    <a:pt x="34" y="9"/>
                    <a:pt x="34" y="9"/>
                    <a:pt x="34" y="9"/>
                  </a:cubicBezTo>
                  <a:cubicBezTo>
                    <a:pt x="34" y="9"/>
                    <a:pt x="34" y="9"/>
                    <a:pt x="34" y="9"/>
                  </a:cubicBezTo>
                  <a:cubicBezTo>
                    <a:pt x="33" y="8"/>
                    <a:pt x="33" y="8"/>
                    <a:pt x="33" y="8"/>
                  </a:cubicBezTo>
                  <a:cubicBezTo>
                    <a:pt x="32" y="8"/>
                    <a:pt x="32" y="8"/>
                    <a:pt x="32" y="8"/>
                  </a:cubicBezTo>
                  <a:cubicBezTo>
                    <a:pt x="32" y="6"/>
                    <a:pt x="32" y="6"/>
                    <a:pt x="32" y="6"/>
                  </a:cubicBezTo>
                  <a:cubicBezTo>
                    <a:pt x="31" y="4"/>
                    <a:pt x="31" y="4"/>
                    <a:pt x="31" y="4"/>
                  </a:cubicBezTo>
                  <a:cubicBezTo>
                    <a:pt x="30" y="4"/>
                    <a:pt x="30" y="4"/>
                    <a:pt x="30" y="4"/>
                  </a:cubicBezTo>
                  <a:cubicBezTo>
                    <a:pt x="29" y="5"/>
                    <a:pt x="29" y="5"/>
                    <a:pt x="29" y="5"/>
                  </a:cubicBezTo>
                  <a:cubicBezTo>
                    <a:pt x="27" y="4"/>
                    <a:pt x="27" y="4"/>
                    <a:pt x="27" y="4"/>
                  </a:cubicBezTo>
                  <a:cubicBezTo>
                    <a:pt x="24" y="4"/>
                    <a:pt x="24" y="4"/>
                    <a:pt x="24" y="4"/>
                  </a:cubicBezTo>
                  <a:cubicBezTo>
                    <a:pt x="23" y="3"/>
                    <a:pt x="23" y="3"/>
                    <a:pt x="23" y="3"/>
                  </a:cubicBezTo>
                  <a:cubicBezTo>
                    <a:pt x="21" y="2"/>
                    <a:pt x="21" y="2"/>
                    <a:pt x="21" y="2"/>
                  </a:cubicBezTo>
                  <a:cubicBezTo>
                    <a:pt x="19" y="0"/>
                    <a:pt x="19" y="0"/>
                    <a:pt x="19" y="0"/>
                  </a:cubicBezTo>
                  <a:cubicBezTo>
                    <a:pt x="18" y="0"/>
                    <a:pt x="18" y="0"/>
                    <a:pt x="18" y="0"/>
                  </a:cubicBezTo>
                  <a:cubicBezTo>
                    <a:pt x="18" y="0"/>
                    <a:pt x="18" y="0"/>
                    <a:pt x="18" y="0"/>
                  </a:cubicBezTo>
                  <a:cubicBezTo>
                    <a:pt x="15" y="0"/>
                    <a:pt x="15" y="0"/>
                    <a:pt x="15" y="0"/>
                  </a:cubicBezTo>
                  <a:cubicBezTo>
                    <a:pt x="11" y="2"/>
                    <a:pt x="11" y="2"/>
                    <a:pt x="11" y="2"/>
                  </a:cubicBezTo>
                  <a:cubicBezTo>
                    <a:pt x="11" y="4"/>
                    <a:pt x="11" y="4"/>
                    <a:pt x="11" y="4"/>
                  </a:cubicBezTo>
                  <a:cubicBezTo>
                    <a:pt x="9" y="5"/>
                    <a:pt x="9" y="5"/>
                    <a:pt x="9" y="5"/>
                  </a:cubicBezTo>
                  <a:cubicBezTo>
                    <a:pt x="9" y="7"/>
                    <a:pt x="9" y="7"/>
                    <a:pt x="9" y="7"/>
                  </a:cubicBezTo>
                  <a:cubicBezTo>
                    <a:pt x="7" y="7"/>
                    <a:pt x="7" y="7"/>
                    <a:pt x="7" y="7"/>
                  </a:cubicBezTo>
                  <a:cubicBezTo>
                    <a:pt x="5" y="6"/>
                    <a:pt x="5" y="6"/>
                    <a:pt x="5" y="6"/>
                  </a:cubicBezTo>
                  <a:cubicBezTo>
                    <a:pt x="4" y="6"/>
                    <a:pt x="4" y="6"/>
                    <a:pt x="4" y="6"/>
                  </a:cubicBezTo>
                  <a:cubicBezTo>
                    <a:pt x="2" y="7"/>
                    <a:pt x="2" y="7"/>
                    <a:pt x="2" y="7"/>
                  </a:cubicBezTo>
                  <a:cubicBezTo>
                    <a:pt x="0" y="8"/>
                    <a:pt x="0" y="8"/>
                    <a:pt x="0" y="8"/>
                  </a:cubicBezTo>
                  <a:cubicBezTo>
                    <a:pt x="0" y="8"/>
                    <a:pt x="0" y="8"/>
                    <a:pt x="0" y="8"/>
                  </a:cubicBezTo>
                  <a:cubicBezTo>
                    <a:pt x="0" y="10"/>
                    <a:pt x="0" y="10"/>
                    <a:pt x="0" y="10"/>
                  </a:cubicBezTo>
                  <a:cubicBezTo>
                    <a:pt x="2" y="12"/>
                    <a:pt x="2" y="12"/>
                    <a:pt x="2" y="12"/>
                  </a:cubicBezTo>
                  <a:cubicBezTo>
                    <a:pt x="2" y="12"/>
                    <a:pt x="2" y="12"/>
                    <a:pt x="2" y="12"/>
                  </a:cubicBezTo>
                  <a:cubicBezTo>
                    <a:pt x="2" y="12"/>
                    <a:pt x="2" y="12"/>
                    <a:pt x="2" y="12"/>
                  </a:cubicBezTo>
                  <a:cubicBezTo>
                    <a:pt x="4" y="10"/>
                    <a:pt x="4" y="10"/>
                    <a:pt x="4" y="10"/>
                  </a:cubicBezTo>
                  <a:cubicBezTo>
                    <a:pt x="4" y="9"/>
                    <a:pt x="4" y="9"/>
                    <a:pt x="4" y="9"/>
                  </a:cubicBezTo>
                  <a:cubicBezTo>
                    <a:pt x="5" y="8"/>
                    <a:pt x="5" y="8"/>
                    <a:pt x="5" y="8"/>
                  </a:cubicBezTo>
                  <a:cubicBezTo>
                    <a:pt x="6" y="8"/>
                    <a:pt x="6" y="8"/>
                    <a:pt x="6" y="8"/>
                  </a:cubicBezTo>
                  <a:cubicBezTo>
                    <a:pt x="7" y="9"/>
                    <a:pt x="7" y="9"/>
                    <a:pt x="7" y="9"/>
                  </a:cubicBezTo>
                  <a:cubicBezTo>
                    <a:pt x="8" y="10"/>
                    <a:pt x="8" y="10"/>
                    <a:pt x="8" y="10"/>
                  </a:cubicBezTo>
                  <a:cubicBezTo>
                    <a:pt x="8" y="12"/>
                    <a:pt x="8" y="12"/>
                    <a:pt x="8" y="12"/>
                  </a:cubicBezTo>
                  <a:cubicBezTo>
                    <a:pt x="9" y="13"/>
                    <a:pt x="9" y="13"/>
                    <a:pt x="9" y="13"/>
                  </a:cubicBezTo>
                  <a:cubicBezTo>
                    <a:pt x="11" y="15"/>
                    <a:pt x="11" y="15"/>
                    <a:pt x="11" y="15"/>
                  </a:cubicBezTo>
                  <a:cubicBezTo>
                    <a:pt x="12" y="15"/>
                    <a:pt x="12" y="15"/>
                    <a:pt x="12" y="15"/>
                  </a:cubicBezTo>
                  <a:cubicBezTo>
                    <a:pt x="13" y="16"/>
                    <a:pt x="13" y="16"/>
                    <a:pt x="13" y="16"/>
                  </a:cubicBezTo>
                  <a:cubicBezTo>
                    <a:pt x="12" y="16"/>
                    <a:pt x="12" y="16"/>
                    <a:pt x="12" y="16"/>
                  </a:cubicBezTo>
                  <a:cubicBezTo>
                    <a:pt x="11" y="16"/>
                    <a:pt x="11" y="16"/>
                    <a:pt x="11" y="16"/>
                  </a:cubicBezTo>
                  <a:cubicBezTo>
                    <a:pt x="10" y="17"/>
                    <a:pt x="10" y="17"/>
                    <a:pt x="10" y="17"/>
                  </a:cubicBezTo>
                  <a:cubicBezTo>
                    <a:pt x="11" y="18"/>
                    <a:pt x="11" y="18"/>
                    <a:pt x="11" y="18"/>
                  </a:cubicBezTo>
                  <a:cubicBezTo>
                    <a:pt x="12" y="18"/>
                    <a:pt x="12" y="18"/>
                    <a:pt x="12" y="18"/>
                  </a:cubicBezTo>
                  <a:cubicBezTo>
                    <a:pt x="14" y="20"/>
                    <a:pt x="14" y="20"/>
                    <a:pt x="14" y="20"/>
                  </a:cubicBezTo>
                  <a:cubicBezTo>
                    <a:pt x="15" y="20"/>
                    <a:pt x="15" y="20"/>
                    <a:pt x="15" y="20"/>
                  </a:cubicBezTo>
                  <a:cubicBezTo>
                    <a:pt x="15" y="21"/>
                    <a:pt x="15" y="21"/>
                    <a:pt x="15" y="21"/>
                  </a:cubicBezTo>
                  <a:cubicBezTo>
                    <a:pt x="16" y="22"/>
                    <a:pt x="16" y="22"/>
                    <a:pt x="16" y="22"/>
                  </a:cubicBezTo>
                  <a:cubicBezTo>
                    <a:pt x="17" y="22"/>
                    <a:pt x="17" y="22"/>
                    <a:pt x="17" y="22"/>
                  </a:cubicBezTo>
                  <a:cubicBezTo>
                    <a:pt x="20" y="22"/>
                    <a:pt x="20" y="22"/>
                    <a:pt x="20" y="22"/>
                  </a:cubicBezTo>
                  <a:cubicBezTo>
                    <a:pt x="22" y="23"/>
                    <a:pt x="22" y="23"/>
                    <a:pt x="22" y="23"/>
                  </a:cubicBezTo>
                  <a:cubicBezTo>
                    <a:pt x="25" y="26"/>
                    <a:pt x="25" y="26"/>
                    <a:pt x="25" y="26"/>
                  </a:cubicBezTo>
                  <a:cubicBezTo>
                    <a:pt x="24" y="26"/>
                    <a:pt x="24" y="26"/>
                    <a:pt x="24" y="26"/>
                  </a:cubicBezTo>
                  <a:cubicBezTo>
                    <a:pt x="22" y="25"/>
                    <a:pt x="22" y="25"/>
                    <a:pt x="22" y="25"/>
                  </a:cubicBezTo>
                  <a:cubicBezTo>
                    <a:pt x="23" y="26"/>
                    <a:pt x="23" y="26"/>
                    <a:pt x="23" y="26"/>
                  </a:cubicBezTo>
                  <a:cubicBezTo>
                    <a:pt x="25" y="26"/>
                    <a:pt x="25" y="26"/>
                    <a:pt x="25" y="26"/>
                  </a:cubicBezTo>
                  <a:cubicBezTo>
                    <a:pt x="25" y="26"/>
                    <a:pt x="25" y="26"/>
                    <a:pt x="25" y="26"/>
                  </a:cubicBezTo>
                  <a:cubicBezTo>
                    <a:pt x="25" y="25"/>
                    <a:pt x="25" y="25"/>
                    <a:pt x="25" y="25"/>
                  </a:cubicBezTo>
                  <a:cubicBezTo>
                    <a:pt x="21" y="20"/>
                    <a:pt x="21" y="20"/>
                    <a:pt x="21" y="20"/>
                  </a:cubicBezTo>
                  <a:cubicBezTo>
                    <a:pt x="16" y="16"/>
                    <a:pt x="16" y="16"/>
                    <a:pt x="16" y="16"/>
                  </a:cubicBezTo>
                  <a:cubicBezTo>
                    <a:pt x="15" y="15"/>
                    <a:pt x="15" y="15"/>
                    <a:pt x="15" y="15"/>
                  </a:cubicBezTo>
                  <a:cubicBezTo>
                    <a:pt x="16" y="15"/>
                    <a:pt x="16" y="15"/>
                    <a:pt x="16" y="15"/>
                  </a:cubicBezTo>
                  <a:cubicBezTo>
                    <a:pt x="15" y="14"/>
                    <a:pt x="15" y="14"/>
                    <a:pt x="15" y="14"/>
                  </a:cubicBezTo>
                  <a:cubicBezTo>
                    <a:pt x="15" y="13"/>
                    <a:pt x="15" y="13"/>
                    <a:pt x="15" y="13"/>
                  </a:cubicBezTo>
                  <a:cubicBezTo>
                    <a:pt x="13" y="11"/>
                    <a:pt x="13" y="11"/>
                    <a:pt x="13" y="11"/>
                  </a:cubicBezTo>
                  <a:cubicBezTo>
                    <a:pt x="13" y="11"/>
                    <a:pt x="13" y="11"/>
                    <a:pt x="13" y="11"/>
                  </a:cubicBezTo>
                  <a:cubicBezTo>
                    <a:pt x="13" y="10"/>
                    <a:pt x="13" y="10"/>
                    <a:pt x="13" y="10"/>
                  </a:cubicBezTo>
                  <a:cubicBezTo>
                    <a:pt x="13" y="10"/>
                    <a:pt x="13" y="10"/>
                    <a:pt x="13" y="10"/>
                  </a:cubicBezTo>
                  <a:cubicBezTo>
                    <a:pt x="13" y="8"/>
                    <a:pt x="13" y="8"/>
                    <a:pt x="13" y="8"/>
                  </a:cubicBezTo>
                  <a:cubicBezTo>
                    <a:pt x="14" y="8"/>
                    <a:pt x="14" y="8"/>
                    <a:pt x="14" y="8"/>
                  </a:cubicBezTo>
                  <a:cubicBezTo>
                    <a:pt x="15" y="9"/>
                    <a:pt x="15" y="9"/>
                    <a:pt x="15" y="9"/>
                  </a:cubicBezTo>
                  <a:cubicBezTo>
                    <a:pt x="16" y="10"/>
                    <a:pt x="16" y="10"/>
                    <a:pt x="16" y="10"/>
                  </a:cubicBezTo>
                  <a:cubicBezTo>
                    <a:pt x="16" y="10"/>
                    <a:pt x="16" y="10"/>
                    <a:pt x="16" y="10"/>
                  </a:cubicBezTo>
                  <a:cubicBezTo>
                    <a:pt x="16" y="9"/>
                    <a:pt x="16" y="9"/>
                    <a:pt x="16" y="9"/>
                  </a:cubicBezTo>
                  <a:cubicBezTo>
                    <a:pt x="18" y="8"/>
                    <a:pt x="18" y="8"/>
                    <a:pt x="18" y="8"/>
                  </a:cubicBezTo>
                  <a:cubicBezTo>
                    <a:pt x="18" y="9"/>
                    <a:pt x="18" y="9"/>
                    <a:pt x="18" y="9"/>
                  </a:cubicBezTo>
                  <a:cubicBezTo>
                    <a:pt x="19" y="8"/>
                    <a:pt x="19" y="8"/>
                    <a:pt x="19" y="8"/>
                  </a:cubicBezTo>
                  <a:cubicBezTo>
                    <a:pt x="20" y="8"/>
                    <a:pt x="20" y="8"/>
                    <a:pt x="20" y="8"/>
                  </a:cubicBezTo>
                  <a:cubicBezTo>
                    <a:pt x="21" y="8"/>
                    <a:pt x="21" y="8"/>
                    <a:pt x="21" y="8"/>
                  </a:cubicBezTo>
                  <a:cubicBezTo>
                    <a:pt x="22" y="8"/>
                    <a:pt x="22" y="8"/>
                    <a:pt x="22" y="8"/>
                  </a:cubicBezTo>
                  <a:cubicBezTo>
                    <a:pt x="22" y="9"/>
                    <a:pt x="22" y="9"/>
                    <a:pt x="22" y="9"/>
                  </a:cubicBezTo>
                  <a:cubicBezTo>
                    <a:pt x="23" y="9"/>
                    <a:pt x="23" y="9"/>
                    <a:pt x="23" y="9"/>
                  </a:cubicBezTo>
                  <a:cubicBezTo>
                    <a:pt x="24" y="9"/>
                    <a:pt x="24" y="9"/>
                    <a:pt x="24" y="9"/>
                  </a:cubicBezTo>
                  <a:cubicBezTo>
                    <a:pt x="25" y="9"/>
                    <a:pt x="25" y="9"/>
                    <a:pt x="25" y="9"/>
                  </a:cubicBezTo>
                  <a:cubicBezTo>
                    <a:pt x="26" y="9"/>
                    <a:pt x="26" y="9"/>
                    <a:pt x="26" y="9"/>
                  </a:cubicBezTo>
                  <a:cubicBezTo>
                    <a:pt x="27" y="9"/>
                    <a:pt x="27" y="9"/>
                    <a:pt x="27" y="9"/>
                  </a:cubicBezTo>
                  <a:cubicBezTo>
                    <a:pt x="28" y="9"/>
                    <a:pt x="28" y="9"/>
                    <a:pt x="28" y="9"/>
                  </a:cubicBezTo>
                  <a:cubicBezTo>
                    <a:pt x="29" y="9"/>
                    <a:pt x="29" y="9"/>
                    <a:pt x="29" y="9"/>
                  </a:cubicBezTo>
                  <a:cubicBezTo>
                    <a:pt x="31" y="10"/>
                    <a:pt x="31" y="10"/>
                    <a:pt x="31" y="10"/>
                  </a:cubicBezTo>
                  <a:cubicBezTo>
                    <a:pt x="32" y="10"/>
                    <a:pt x="32" y="10"/>
                    <a:pt x="32" y="10"/>
                  </a:cubicBezTo>
                  <a:cubicBezTo>
                    <a:pt x="32" y="11"/>
                    <a:pt x="32" y="11"/>
                    <a:pt x="32" y="11"/>
                  </a:cubicBezTo>
                  <a:close/>
                  <a:moveTo>
                    <a:pt x="19" y="25"/>
                  </a:moveTo>
                  <a:cubicBezTo>
                    <a:pt x="19" y="25"/>
                    <a:pt x="22" y="25"/>
                    <a:pt x="22" y="25"/>
                  </a:cubicBezTo>
                  <a:cubicBezTo>
                    <a:pt x="22" y="26"/>
                    <a:pt x="22" y="26"/>
                    <a:pt x="22" y="26"/>
                  </a:cubicBezTo>
                  <a:cubicBezTo>
                    <a:pt x="20" y="26"/>
                    <a:pt x="20" y="26"/>
                    <a:pt x="20" y="26"/>
                  </a:cubicBezTo>
                  <a:cubicBezTo>
                    <a:pt x="19" y="25"/>
                    <a:pt x="19" y="25"/>
                    <a:pt x="19" y="25"/>
                  </a:cubicBezTo>
                  <a:close/>
                  <a:moveTo>
                    <a:pt x="18" y="24"/>
                  </a:moveTo>
                  <a:cubicBezTo>
                    <a:pt x="21" y="24"/>
                    <a:pt x="21" y="24"/>
                    <a:pt x="21" y="24"/>
                  </a:cubicBezTo>
                  <a:cubicBezTo>
                    <a:pt x="20" y="25"/>
                    <a:pt x="20" y="25"/>
                    <a:pt x="20" y="25"/>
                  </a:cubicBezTo>
                  <a:cubicBezTo>
                    <a:pt x="18" y="24"/>
                    <a:pt x="18" y="24"/>
                    <a:pt x="18" y="24"/>
                  </a:cubicBezTo>
                  <a:close/>
                  <a:moveTo>
                    <a:pt x="18" y="23"/>
                  </a:moveTo>
                  <a:cubicBezTo>
                    <a:pt x="20" y="23"/>
                    <a:pt x="20" y="23"/>
                    <a:pt x="20" y="23"/>
                  </a:cubicBezTo>
                  <a:cubicBezTo>
                    <a:pt x="21" y="23"/>
                    <a:pt x="21" y="23"/>
                    <a:pt x="21" y="23"/>
                  </a:cubicBezTo>
                  <a:cubicBezTo>
                    <a:pt x="20" y="24"/>
                    <a:pt x="20" y="24"/>
                    <a:pt x="20" y="24"/>
                  </a:cubicBezTo>
                  <a:cubicBezTo>
                    <a:pt x="19" y="23"/>
                    <a:pt x="19" y="23"/>
                    <a:pt x="19" y="23"/>
                  </a:cubicBezTo>
                  <a:cubicBezTo>
                    <a:pt x="18" y="23"/>
                    <a:pt x="18" y="23"/>
                    <a:pt x="18" y="23"/>
                  </a:cubicBezTo>
                  <a:close/>
                  <a:moveTo>
                    <a:pt x="9" y="15"/>
                  </a:moveTo>
                  <a:cubicBezTo>
                    <a:pt x="10" y="15"/>
                    <a:pt x="10" y="15"/>
                    <a:pt x="10" y="15"/>
                  </a:cubicBezTo>
                  <a:cubicBezTo>
                    <a:pt x="11" y="16"/>
                    <a:pt x="11" y="16"/>
                    <a:pt x="11" y="16"/>
                  </a:cubicBezTo>
                  <a:cubicBezTo>
                    <a:pt x="10" y="16"/>
                    <a:pt x="10" y="16"/>
                    <a:pt x="10" y="16"/>
                  </a:cubicBezTo>
                  <a:cubicBezTo>
                    <a:pt x="9" y="15"/>
                    <a:pt x="9" y="15"/>
                    <a:pt x="9" y="15"/>
                  </a:cubicBezTo>
                  <a:close/>
                  <a:moveTo>
                    <a:pt x="8" y="13"/>
                  </a:moveTo>
                  <a:cubicBezTo>
                    <a:pt x="9" y="14"/>
                    <a:pt x="9" y="14"/>
                    <a:pt x="9" y="14"/>
                  </a:cubicBezTo>
                  <a:cubicBezTo>
                    <a:pt x="8" y="14"/>
                    <a:pt x="8" y="14"/>
                    <a:pt x="8" y="14"/>
                  </a:cubicBezTo>
                  <a:cubicBezTo>
                    <a:pt x="8" y="13"/>
                    <a:pt x="8" y="13"/>
                    <a:pt x="8" y="13"/>
                  </a:cubicBezTo>
                  <a:close/>
                  <a:moveTo>
                    <a:pt x="8" y="17"/>
                  </a:moveTo>
                  <a:cubicBezTo>
                    <a:pt x="10" y="18"/>
                    <a:pt x="10" y="18"/>
                    <a:pt x="10" y="18"/>
                  </a:cubicBezTo>
                  <a:cubicBezTo>
                    <a:pt x="10" y="19"/>
                    <a:pt x="10" y="19"/>
                    <a:pt x="10" y="19"/>
                  </a:cubicBezTo>
                  <a:cubicBezTo>
                    <a:pt x="8" y="17"/>
                    <a:pt x="8" y="17"/>
                    <a:pt x="8" y="17"/>
                  </a:cubicBezTo>
                  <a:close/>
                  <a:moveTo>
                    <a:pt x="7" y="15"/>
                  </a:moveTo>
                  <a:cubicBezTo>
                    <a:pt x="8" y="15"/>
                    <a:pt x="8" y="15"/>
                    <a:pt x="8" y="15"/>
                  </a:cubicBezTo>
                  <a:cubicBezTo>
                    <a:pt x="8" y="16"/>
                    <a:pt x="8" y="16"/>
                    <a:pt x="8" y="16"/>
                  </a:cubicBezTo>
                  <a:cubicBezTo>
                    <a:pt x="7" y="15"/>
                    <a:pt x="7" y="15"/>
                    <a:pt x="7" y="15"/>
                  </a:cubicBezTo>
                  <a:close/>
                  <a:moveTo>
                    <a:pt x="5" y="11"/>
                  </a:moveTo>
                  <a:cubicBezTo>
                    <a:pt x="6" y="12"/>
                    <a:pt x="6" y="12"/>
                    <a:pt x="6" y="12"/>
                  </a:cubicBezTo>
                  <a:cubicBezTo>
                    <a:pt x="7" y="14"/>
                    <a:pt x="7" y="14"/>
                    <a:pt x="7" y="14"/>
                  </a:cubicBezTo>
                  <a:cubicBezTo>
                    <a:pt x="6" y="14"/>
                    <a:pt x="6" y="14"/>
                    <a:pt x="6" y="14"/>
                  </a:cubicBezTo>
                  <a:cubicBezTo>
                    <a:pt x="5" y="13"/>
                    <a:pt x="5" y="13"/>
                    <a:pt x="5" y="13"/>
                  </a:cubicBezTo>
                  <a:cubicBezTo>
                    <a:pt x="5" y="13"/>
                    <a:pt x="5" y="13"/>
                    <a:pt x="5" y="13"/>
                  </a:cubicBezTo>
                  <a:cubicBezTo>
                    <a:pt x="5" y="11"/>
                    <a:pt x="5" y="11"/>
                    <a:pt x="5" y="11"/>
                  </a:cubicBezTo>
                  <a:close/>
                  <a:moveTo>
                    <a:pt x="6" y="9"/>
                  </a:moveTo>
                  <a:cubicBezTo>
                    <a:pt x="7" y="11"/>
                    <a:pt x="7" y="11"/>
                    <a:pt x="7" y="11"/>
                  </a:cubicBezTo>
                  <a:cubicBezTo>
                    <a:pt x="6" y="12"/>
                    <a:pt x="6" y="12"/>
                    <a:pt x="6" y="12"/>
                  </a:cubicBezTo>
                  <a:cubicBezTo>
                    <a:pt x="6" y="11"/>
                    <a:pt x="6" y="11"/>
                    <a:pt x="6" y="11"/>
                  </a:cubicBezTo>
                  <a:cubicBezTo>
                    <a:pt x="5" y="11"/>
                    <a:pt x="5" y="11"/>
                    <a:pt x="5" y="11"/>
                  </a:cubicBezTo>
                  <a:cubicBezTo>
                    <a:pt x="5" y="9"/>
                    <a:pt x="5" y="9"/>
                    <a:pt x="5" y="9"/>
                  </a:cubicBezTo>
                  <a:cubicBezTo>
                    <a:pt x="5" y="9"/>
                    <a:pt x="5" y="9"/>
                    <a:pt x="6" y="9"/>
                  </a:cubicBez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19" name="Freeform 1618"/>
            <p:cNvSpPr>
              <a:spLocks/>
            </p:cNvSpPr>
            <p:nvPr/>
          </p:nvSpPr>
          <p:spPr bwMode="auto">
            <a:xfrm>
              <a:off x="5969001" y="3367088"/>
              <a:ext cx="109538" cy="95250"/>
            </a:xfrm>
            <a:custGeom>
              <a:avLst/>
              <a:gdLst>
                <a:gd name="T0" fmla="*/ 36 w 69"/>
                <a:gd name="T1" fmla="*/ 51 h 60"/>
                <a:gd name="T2" fmla="*/ 9 w 69"/>
                <a:gd name="T3" fmla="*/ 24 h 60"/>
                <a:gd name="T4" fmla="*/ 9 w 69"/>
                <a:gd name="T5" fmla="*/ 21 h 60"/>
                <a:gd name="T6" fmla="*/ 6 w 69"/>
                <a:gd name="T7" fmla="*/ 15 h 60"/>
                <a:gd name="T8" fmla="*/ 0 w 69"/>
                <a:gd name="T9" fmla="*/ 9 h 60"/>
                <a:gd name="T10" fmla="*/ 0 w 69"/>
                <a:gd name="T11" fmla="*/ 6 h 60"/>
                <a:gd name="T12" fmla="*/ 3 w 69"/>
                <a:gd name="T13" fmla="*/ 0 h 60"/>
                <a:gd name="T14" fmla="*/ 9 w 69"/>
                <a:gd name="T15" fmla="*/ 6 h 60"/>
                <a:gd name="T16" fmla="*/ 9 w 69"/>
                <a:gd name="T17" fmla="*/ 3 h 60"/>
                <a:gd name="T18" fmla="*/ 15 w 69"/>
                <a:gd name="T19" fmla="*/ 3 h 60"/>
                <a:gd name="T20" fmla="*/ 21 w 69"/>
                <a:gd name="T21" fmla="*/ 0 h 60"/>
                <a:gd name="T22" fmla="*/ 27 w 69"/>
                <a:gd name="T23" fmla="*/ 0 h 60"/>
                <a:gd name="T24" fmla="*/ 30 w 69"/>
                <a:gd name="T25" fmla="*/ 3 h 60"/>
                <a:gd name="T26" fmla="*/ 36 w 69"/>
                <a:gd name="T27" fmla="*/ 3 h 60"/>
                <a:gd name="T28" fmla="*/ 42 w 69"/>
                <a:gd name="T29" fmla="*/ 3 h 60"/>
                <a:gd name="T30" fmla="*/ 48 w 69"/>
                <a:gd name="T31" fmla="*/ 3 h 60"/>
                <a:gd name="T32" fmla="*/ 57 w 69"/>
                <a:gd name="T33" fmla="*/ 6 h 60"/>
                <a:gd name="T34" fmla="*/ 60 w 69"/>
                <a:gd name="T35" fmla="*/ 9 h 60"/>
                <a:gd name="T36" fmla="*/ 63 w 69"/>
                <a:gd name="T37" fmla="*/ 12 h 60"/>
                <a:gd name="T38" fmla="*/ 60 w 69"/>
                <a:gd name="T39" fmla="*/ 21 h 60"/>
                <a:gd name="T40" fmla="*/ 66 w 69"/>
                <a:gd name="T41" fmla="*/ 27 h 60"/>
                <a:gd name="T42" fmla="*/ 69 w 69"/>
                <a:gd name="T43" fmla="*/ 30 h 60"/>
                <a:gd name="T44" fmla="*/ 63 w 69"/>
                <a:gd name="T45" fmla="*/ 30 h 60"/>
                <a:gd name="T46" fmla="*/ 66 w 69"/>
                <a:gd name="T47" fmla="*/ 39 h 60"/>
                <a:gd name="T48" fmla="*/ 63 w 69"/>
                <a:gd name="T49" fmla="*/ 39 h 60"/>
                <a:gd name="T50" fmla="*/ 57 w 69"/>
                <a:gd name="T51" fmla="*/ 39 h 60"/>
                <a:gd name="T52" fmla="*/ 60 w 69"/>
                <a:gd name="T53" fmla="*/ 42 h 60"/>
                <a:gd name="T54" fmla="*/ 57 w 69"/>
                <a:gd name="T55" fmla="*/ 48 h 60"/>
                <a:gd name="T56" fmla="*/ 54 w 69"/>
                <a:gd name="T57" fmla="*/ 51 h 60"/>
                <a:gd name="T58" fmla="*/ 51 w 69"/>
                <a:gd name="T59" fmla="*/ 60 h 60"/>
                <a:gd name="T60" fmla="*/ 45 w 69"/>
                <a:gd name="T61" fmla="*/ 57 h 60"/>
                <a:gd name="T62" fmla="*/ 36 w 69"/>
                <a:gd name="T63" fmla="*/ 57 h 60"/>
                <a:gd name="T64" fmla="*/ 36 w 69"/>
                <a:gd name="T65" fmla="*/ 5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 h="60">
                  <a:moveTo>
                    <a:pt x="36" y="54"/>
                  </a:moveTo>
                  <a:lnTo>
                    <a:pt x="36" y="51"/>
                  </a:lnTo>
                  <a:lnTo>
                    <a:pt x="24" y="36"/>
                  </a:lnTo>
                  <a:lnTo>
                    <a:pt x="9" y="24"/>
                  </a:lnTo>
                  <a:lnTo>
                    <a:pt x="6" y="21"/>
                  </a:lnTo>
                  <a:lnTo>
                    <a:pt x="9" y="21"/>
                  </a:lnTo>
                  <a:lnTo>
                    <a:pt x="6" y="18"/>
                  </a:lnTo>
                  <a:lnTo>
                    <a:pt x="6" y="15"/>
                  </a:lnTo>
                  <a:lnTo>
                    <a:pt x="0" y="9"/>
                  </a:lnTo>
                  <a:lnTo>
                    <a:pt x="0" y="9"/>
                  </a:lnTo>
                  <a:lnTo>
                    <a:pt x="0" y="6"/>
                  </a:lnTo>
                  <a:lnTo>
                    <a:pt x="0" y="6"/>
                  </a:lnTo>
                  <a:lnTo>
                    <a:pt x="0" y="0"/>
                  </a:lnTo>
                  <a:lnTo>
                    <a:pt x="3" y="0"/>
                  </a:lnTo>
                  <a:lnTo>
                    <a:pt x="6" y="3"/>
                  </a:lnTo>
                  <a:lnTo>
                    <a:pt x="9" y="6"/>
                  </a:lnTo>
                  <a:lnTo>
                    <a:pt x="9" y="6"/>
                  </a:lnTo>
                  <a:lnTo>
                    <a:pt x="9" y="3"/>
                  </a:lnTo>
                  <a:lnTo>
                    <a:pt x="15" y="0"/>
                  </a:lnTo>
                  <a:lnTo>
                    <a:pt x="15" y="3"/>
                  </a:lnTo>
                  <a:lnTo>
                    <a:pt x="18" y="0"/>
                  </a:lnTo>
                  <a:lnTo>
                    <a:pt x="21" y="0"/>
                  </a:lnTo>
                  <a:lnTo>
                    <a:pt x="24" y="0"/>
                  </a:lnTo>
                  <a:lnTo>
                    <a:pt x="27" y="0"/>
                  </a:lnTo>
                  <a:lnTo>
                    <a:pt x="27" y="3"/>
                  </a:lnTo>
                  <a:lnTo>
                    <a:pt x="30" y="3"/>
                  </a:lnTo>
                  <a:lnTo>
                    <a:pt x="33" y="3"/>
                  </a:lnTo>
                  <a:lnTo>
                    <a:pt x="36" y="3"/>
                  </a:lnTo>
                  <a:lnTo>
                    <a:pt x="39" y="3"/>
                  </a:lnTo>
                  <a:lnTo>
                    <a:pt x="42" y="3"/>
                  </a:lnTo>
                  <a:lnTo>
                    <a:pt x="45" y="3"/>
                  </a:lnTo>
                  <a:lnTo>
                    <a:pt x="48" y="3"/>
                  </a:lnTo>
                  <a:lnTo>
                    <a:pt x="54" y="6"/>
                  </a:lnTo>
                  <a:lnTo>
                    <a:pt x="57" y="6"/>
                  </a:lnTo>
                  <a:lnTo>
                    <a:pt x="60" y="9"/>
                  </a:lnTo>
                  <a:lnTo>
                    <a:pt x="60" y="9"/>
                  </a:lnTo>
                  <a:lnTo>
                    <a:pt x="63" y="9"/>
                  </a:lnTo>
                  <a:lnTo>
                    <a:pt x="63" y="12"/>
                  </a:lnTo>
                  <a:lnTo>
                    <a:pt x="60" y="18"/>
                  </a:lnTo>
                  <a:lnTo>
                    <a:pt x="60" y="21"/>
                  </a:lnTo>
                  <a:lnTo>
                    <a:pt x="66" y="24"/>
                  </a:lnTo>
                  <a:lnTo>
                    <a:pt x="66" y="27"/>
                  </a:lnTo>
                  <a:lnTo>
                    <a:pt x="69" y="27"/>
                  </a:lnTo>
                  <a:lnTo>
                    <a:pt x="69" y="30"/>
                  </a:lnTo>
                  <a:lnTo>
                    <a:pt x="66" y="27"/>
                  </a:lnTo>
                  <a:lnTo>
                    <a:pt x="63" y="30"/>
                  </a:lnTo>
                  <a:lnTo>
                    <a:pt x="63" y="33"/>
                  </a:lnTo>
                  <a:lnTo>
                    <a:pt x="66" y="39"/>
                  </a:lnTo>
                  <a:lnTo>
                    <a:pt x="66" y="39"/>
                  </a:lnTo>
                  <a:lnTo>
                    <a:pt x="63" y="39"/>
                  </a:lnTo>
                  <a:lnTo>
                    <a:pt x="60" y="36"/>
                  </a:lnTo>
                  <a:lnTo>
                    <a:pt x="57" y="39"/>
                  </a:lnTo>
                  <a:lnTo>
                    <a:pt x="57" y="42"/>
                  </a:lnTo>
                  <a:lnTo>
                    <a:pt x="60" y="42"/>
                  </a:lnTo>
                  <a:lnTo>
                    <a:pt x="60" y="45"/>
                  </a:lnTo>
                  <a:lnTo>
                    <a:pt x="57" y="48"/>
                  </a:lnTo>
                  <a:lnTo>
                    <a:pt x="57" y="48"/>
                  </a:lnTo>
                  <a:lnTo>
                    <a:pt x="54" y="51"/>
                  </a:lnTo>
                  <a:lnTo>
                    <a:pt x="54" y="57"/>
                  </a:lnTo>
                  <a:lnTo>
                    <a:pt x="51" y="60"/>
                  </a:lnTo>
                  <a:lnTo>
                    <a:pt x="51" y="60"/>
                  </a:lnTo>
                  <a:lnTo>
                    <a:pt x="45" y="57"/>
                  </a:lnTo>
                  <a:lnTo>
                    <a:pt x="45" y="57"/>
                  </a:lnTo>
                  <a:lnTo>
                    <a:pt x="36" y="57"/>
                  </a:lnTo>
                  <a:lnTo>
                    <a:pt x="36" y="54"/>
                  </a:lnTo>
                  <a:lnTo>
                    <a:pt x="36" y="54"/>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20" name="Freeform 1619"/>
            <p:cNvSpPr>
              <a:spLocks/>
            </p:cNvSpPr>
            <p:nvPr/>
          </p:nvSpPr>
          <p:spPr bwMode="auto">
            <a:xfrm>
              <a:off x="5902326" y="3308351"/>
              <a:ext cx="90488" cy="58738"/>
            </a:xfrm>
            <a:custGeom>
              <a:avLst/>
              <a:gdLst>
                <a:gd name="T0" fmla="*/ 3 w 57"/>
                <a:gd name="T1" fmla="*/ 37 h 37"/>
                <a:gd name="T2" fmla="*/ 9 w 57"/>
                <a:gd name="T3" fmla="*/ 34 h 37"/>
                <a:gd name="T4" fmla="*/ 15 w 57"/>
                <a:gd name="T5" fmla="*/ 31 h 37"/>
                <a:gd name="T6" fmla="*/ 18 w 57"/>
                <a:gd name="T7" fmla="*/ 31 h 37"/>
                <a:gd name="T8" fmla="*/ 24 w 57"/>
                <a:gd name="T9" fmla="*/ 34 h 37"/>
                <a:gd name="T10" fmla="*/ 30 w 57"/>
                <a:gd name="T11" fmla="*/ 34 h 37"/>
                <a:gd name="T12" fmla="*/ 30 w 57"/>
                <a:gd name="T13" fmla="*/ 28 h 37"/>
                <a:gd name="T14" fmla="*/ 36 w 57"/>
                <a:gd name="T15" fmla="*/ 25 h 37"/>
                <a:gd name="T16" fmla="*/ 36 w 57"/>
                <a:gd name="T17" fmla="*/ 18 h 37"/>
                <a:gd name="T18" fmla="*/ 48 w 57"/>
                <a:gd name="T19" fmla="*/ 12 h 37"/>
                <a:gd name="T20" fmla="*/ 57 w 57"/>
                <a:gd name="T21" fmla="*/ 12 h 37"/>
                <a:gd name="T22" fmla="*/ 57 w 57"/>
                <a:gd name="T23" fmla="*/ 6 h 37"/>
                <a:gd name="T24" fmla="*/ 51 w 57"/>
                <a:gd name="T25" fmla="*/ 0 h 37"/>
                <a:gd name="T26" fmla="*/ 45 w 57"/>
                <a:gd name="T27" fmla="*/ 0 h 37"/>
                <a:gd name="T28" fmla="*/ 39 w 57"/>
                <a:gd name="T29" fmla="*/ 6 h 37"/>
                <a:gd name="T30" fmla="*/ 36 w 57"/>
                <a:gd name="T31" fmla="*/ 6 h 37"/>
                <a:gd name="T32" fmla="*/ 33 w 57"/>
                <a:gd name="T33" fmla="*/ 6 h 37"/>
                <a:gd name="T34" fmla="*/ 30 w 57"/>
                <a:gd name="T35" fmla="*/ 9 h 37"/>
                <a:gd name="T36" fmla="*/ 24 w 57"/>
                <a:gd name="T37" fmla="*/ 9 h 37"/>
                <a:gd name="T38" fmla="*/ 21 w 57"/>
                <a:gd name="T39" fmla="*/ 9 h 37"/>
                <a:gd name="T40" fmla="*/ 18 w 57"/>
                <a:gd name="T41" fmla="*/ 6 h 37"/>
                <a:gd name="T42" fmla="*/ 9 w 57"/>
                <a:gd name="T43" fmla="*/ 6 h 37"/>
                <a:gd name="T44" fmla="*/ 6 w 57"/>
                <a:gd name="T45" fmla="*/ 6 h 37"/>
                <a:gd name="T46" fmla="*/ 3 w 57"/>
                <a:gd name="T47" fmla="*/ 12 h 37"/>
                <a:gd name="T48" fmla="*/ 3 w 57"/>
                <a:gd name="T49" fmla="*/ 15 h 37"/>
                <a:gd name="T50" fmla="*/ 0 w 57"/>
                <a:gd name="T51" fmla="*/ 21 h 37"/>
                <a:gd name="T52" fmla="*/ 3 w 57"/>
                <a:gd name="T53" fmla="*/ 28 h 37"/>
                <a:gd name="T54" fmla="*/ 3 w 57"/>
                <a:gd name="T55" fmla="*/ 28 h 37"/>
                <a:gd name="T56" fmla="*/ 6 w 57"/>
                <a:gd name="T57" fmla="*/ 28 h 37"/>
                <a:gd name="T58" fmla="*/ 6 w 57"/>
                <a:gd name="T59" fmla="*/ 31 h 37"/>
                <a:gd name="T60" fmla="*/ 3 w 57"/>
                <a:gd name="T61" fmla="*/ 31 h 37"/>
                <a:gd name="T62" fmla="*/ 3 w 57"/>
                <a:gd name="T6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7" h="37">
                  <a:moveTo>
                    <a:pt x="3" y="37"/>
                  </a:moveTo>
                  <a:lnTo>
                    <a:pt x="9" y="34"/>
                  </a:lnTo>
                  <a:lnTo>
                    <a:pt x="15" y="31"/>
                  </a:lnTo>
                  <a:lnTo>
                    <a:pt x="18" y="31"/>
                  </a:lnTo>
                  <a:lnTo>
                    <a:pt x="24" y="34"/>
                  </a:lnTo>
                  <a:lnTo>
                    <a:pt x="30" y="34"/>
                  </a:lnTo>
                  <a:lnTo>
                    <a:pt x="30" y="28"/>
                  </a:lnTo>
                  <a:lnTo>
                    <a:pt x="36" y="25"/>
                  </a:lnTo>
                  <a:lnTo>
                    <a:pt x="36" y="18"/>
                  </a:lnTo>
                  <a:lnTo>
                    <a:pt x="48" y="12"/>
                  </a:lnTo>
                  <a:lnTo>
                    <a:pt x="57" y="12"/>
                  </a:lnTo>
                  <a:lnTo>
                    <a:pt x="57" y="6"/>
                  </a:lnTo>
                  <a:lnTo>
                    <a:pt x="51" y="0"/>
                  </a:lnTo>
                  <a:lnTo>
                    <a:pt x="45" y="0"/>
                  </a:lnTo>
                  <a:lnTo>
                    <a:pt x="39" y="6"/>
                  </a:lnTo>
                  <a:lnTo>
                    <a:pt x="36" y="6"/>
                  </a:lnTo>
                  <a:lnTo>
                    <a:pt x="33" y="6"/>
                  </a:lnTo>
                  <a:lnTo>
                    <a:pt x="30" y="9"/>
                  </a:lnTo>
                  <a:lnTo>
                    <a:pt x="24" y="9"/>
                  </a:lnTo>
                  <a:lnTo>
                    <a:pt x="21" y="9"/>
                  </a:lnTo>
                  <a:lnTo>
                    <a:pt x="18" y="6"/>
                  </a:lnTo>
                  <a:lnTo>
                    <a:pt x="9" y="6"/>
                  </a:lnTo>
                  <a:lnTo>
                    <a:pt x="6" y="6"/>
                  </a:lnTo>
                  <a:lnTo>
                    <a:pt x="3" y="12"/>
                  </a:lnTo>
                  <a:lnTo>
                    <a:pt x="3" y="15"/>
                  </a:lnTo>
                  <a:lnTo>
                    <a:pt x="0" y="21"/>
                  </a:lnTo>
                  <a:lnTo>
                    <a:pt x="3" y="28"/>
                  </a:lnTo>
                  <a:lnTo>
                    <a:pt x="3" y="28"/>
                  </a:lnTo>
                  <a:lnTo>
                    <a:pt x="6" y="28"/>
                  </a:lnTo>
                  <a:lnTo>
                    <a:pt x="6" y="31"/>
                  </a:lnTo>
                  <a:lnTo>
                    <a:pt x="3" y="31"/>
                  </a:lnTo>
                  <a:lnTo>
                    <a:pt x="3" y="37"/>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21" name="Freeform 1620"/>
            <p:cNvSpPr>
              <a:spLocks/>
            </p:cNvSpPr>
            <p:nvPr/>
          </p:nvSpPr>
          <p:spPr bwMode="auto">
            <a:xfrm>
              <a:off x="5791201" y="3222626"/>
              <a:ext cx="206375" cy="100013"/>
            </a:xfrm>
            <a:custGeom>
              <a:avLst/>
              <a:gdLst>
                <a:gd name="T0" fmla="*/ 79 w 130"/>
                <a:gd name="T1" fmla="*/ 60 h 63"/>
                <a:gd name="T2" fmla="*/ 91 w 130"/>
                <a:gd name="T3" fmla="*/ 63 h 63"/>
                <a:gd name="T4" fmla="*/ 100 w 130"/>
                <a:gd name="T5" fmla="*/ 63 h 63"/>
                <a:gd name="T6" fmla="*/ 106 w 130"/>
                <a:gd name="T7" fmla="*/ 60 h 63"/>
                <a:gd name="T8" fmla="*/ 115 w 130"/>
                <a:gd name="T9" fmla="*/ 54 h 63"/>
                <a:gd name="T10" fmla="*/ 124 w 130"/>
                <a:gd name="T11" fmla="*/ 51 h 63"/>
                <a:gd name="T12" fmla="*/ 124 w 130"/>
                <a:gd name="T13" fmla="*/ 42 h 63"/>
                <a:gd name="T14" fmla="*/ 121 w 130"/>
                <a:gd name="T15" fmla="*/ 36 h 63"/>
                <a:gd name="T16" fmla="*/ 130 w 130"/>
                <a:gd name="T17" fmla="*/ 33 h 63"/>
                <a:gd name="T18" fmla="*/ 130 w 130"/>
                <a:gd name="T19" fmla="*/ 24 h 63"/>
                <a:gd name="T20" fmla="*/ 130 w 130"/>
                <a:gd name="T21" fmla="*/ 9 h 63"/>
                <a:gd name="T22" fmla="*/ 118 w 130"/>
                <a:gd name="T23" fmla="*/ 6 h 63"/>
                <a:gd name="T24" fmla="*/ 109 w 130"/>
                <a:gd name="T25" fmla="*/ 6 h 63"/>
                <a:gd name="T26" fmla="*/ 97 w 130"/>
                <a:gd name="T27" fmla="*/ 3 h 63"/>
                <a:gd name="T28" fmla="*/ 91 w 130"/>
                <a:gd name="T29" fmla="*/ 3 h 63"/>
                <a:gd name="T30" fmla="*/ 88 w 130"/>
                <a:gd name="T31" fmla="*/ 9 h 63"/>
                <a:gd name="T32" fmla="*/ 82 w 130"/>
                <a:gd name="T33" fmla="*/ 12 h 63"/>
                <a:gd name="T34" fmla="*/ 70 w 130"/>
                <a:gd name="T35" fmla="*/ 6 h 63"/>
                <a:gd name="T36" fmla="*/ 70 w 130"/>
                <a:gd name="T37" fmla="*/ 12 h 63"/>
                <a:gd name="T38" fmla="*/ 64 w 130"/>
                <a:gd name="T39" fmla="*/ 15 h 63"/>
                <a:gd name="T40" fmla="*/ 54 w 130"/>
                <a:gd name="T41" fmla="*/ 24 h 63"/>
                <a:gd name="T42" fmla="*/ 60 w 130"/>
                <a:gd name="T43" fmla="*/ 30 h 63"/>
                <a:gd name="T44" fmla="*/ 57 w 130"/>
                <a:gd name="T45" fmla="*/ 33 h 63"/>
                <a:gd name="T46" fmla="*/ 48 w 130"/>
                <a:gd name="T47" fmla="*/ 33 h 63"/>
                <a:gd name="T48" fmla="*/ 42 w 130"/>
                <a:gd name="T49" fmla="*/ 33 h 63"/>
                <a:gd name="T50" fmla="*/ 33 w 130"/>
                <a:gd name="T51" fmla="*/ 36 h 63"/>
                <a:gd name="T52" fmla="*/ 27 w 130"/>
                <a:gd name="T53" fmla="*/ 36 h 63"/>
                <a:gd name="T54" fmla="*/ 18 w 130"/>
                <a:gd name="T55" fmla="*/ 33 h 63"/>
                <a:gd name="T56" fmla="*/ 15 w 130"/>
                <a:gd name="T57" fmla="*/ 39 h 63"/>
                <a:gd name="T58" fmla="*/ 9 w 130"/>
                <a:gd name="T59" fmla="*/ 39 h 63"/>
                <a:gd name="T60" fmla="*/ 3 w 130"/>
                <a:gd name="T61" fmla="*/ 36 h 63"/>
                <a:gd name="T62" fmla="*/ 0 w 130"/>
                <a:gd name="T63" fmla="*/ 36 h 63"/>
                <a:gd name="T64" fmla="*/ 0 w 130"/>
                <a:gd name="T65" fmla="*/ 42 h 63"/>
                <a:gd name="T66" fmla="*/ 3 w 130"/>
                <a:gd name="T67" fmla="*/ 48 h 63"/>
                <a:gd name="T68" fmla="*/ 9 w 130"/>
                <a:gd name="T69" fmla="*/ 45 h 63"/>
                <a:gd name="T70" fmla="*/ 15 w 130"/>
                <a:gd name="T71" fmla="*/ 48 h 63"/>
                <a:gd name="T72" fmla="*/ 21 w 130"/>
                <a:gd name="T73" fmla="*/ 51 h 63"/>
                <a:gd name="T74" fmla="*/ 27 w 130"/>
                <a:gd name="T75" fmla="*/ 51 h 63"/>
                <a:gd name="T76" fmla="*/ 39 w 130"/>
                <a:gd name="T77" fmla="*/ 48 h 63"/>
                <a:gd name="T78" fmla="*/ 45 w 130"/>
                <a:gd name="T79" fmla="*/ 51 h 63"/>
                <a:gd name="T80" fmla="*/ 67 w 130"/>
                <a:gd name="T81" fmla="*/ 60 h 63"/>
                <a:gd name="T82" fmla="*/ 76 w 130"/>
                <a:gd name="T83" fmla="*/ 6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0" h="63">
                  <a:moveTo>
                    <a:pt x="76" y="60"/>
                  </a:moveTo>
                  <a:lnTo>
                    <a:pt x="79" y="60"/>
                  </a:lnTo>
                  <a:lnTo>
                    <a:pt x="88" y="60"/>
                  </a:lnTo>
                  <a:lnTo>
                    <a:pt x="91" y="63"/>
                  </a:lnTo>
                  <a:lnTo>
                    <a:pt x="94" y="63"/>
                  </a:lnTo>
                  <a:lnTo>
                    <a:pt x="100" y="63"/>
                  </a:lnTo>
                  <a:lnTo>
                    <a:pt x="103" y="60"/>
                  </a:lnTo>
                  <a:lnTo>
                    <a:pt x="106" y="60"/>
                  </a:lnTo>
                  <a:lnTo>
                    <a:pt x="109" y="60"/>
                  </a:lnTo>
                  <a:lnTo>
                    <a:pt x="115" y="54"/>
                  </a:lnTo>
                  <a:lnTo>
                    <a:pt x="121" y="54"/>
                  </a:lnTo>
                  <a:lnTo>
                    <a:pt x="124" y="51"/>
                  </a:lnTo>
                  <a:lnTo>
                    <a:pt x="124" y="45"/>
                  </a:lnTo>
                  <a:lnTo>
                    <a:pt x="124" y="42"/>
                  </a:lnTo>
                  <a:lnTo>
                    <a:pt x="124" y="39"/>
                  </a:lnTo>
                  <a:lnTo>
                    <a:pt x="121" y="36"/>
                  </a:lnTo>
                  <a:lnTo>
                    <a:pt x="121" y="33"/>
                  </a:lnTo>
                  <a:lnTo>
                    <a:pt x="130" y="33"/>
                  </a:lnTo>
                  <a:lnTo>
                    <a:pt x="130" y="30"/>
                  </a:lnTo>
                  <a:lnTo>
                    <a:pt x="130" y="24"/>
                  </a:lnTo>
                  <a:lnTo>
                    <a:pt x="130" y="15"/>
                  </a:lnTo>
                  <a:lnTo>
                    <a:pt x="130" y="9"/>
                  </a:lnTo>
                  <a:lnTo>
                    <a:pt x="121" y="6"/>
                  </a:lnTo>
                  <a:lnTo>
                    <a:pt x="118" y="6"/>
                  </a:lnTo>
                  <a:lnTo>
                    <a:pt x="115" y="6"/>
                  </a:lnTo>
                  <a:lnTo>
                    <a:pt x="109" y="6"/>
                  </a:lnTo>
                  <a:lnTo>
                    <a:pt x="103" y="3"/>
                  </a:lnTo>
                  <a:lnTo>
                    <a:pt x="97" y="3"/>
                  </a:lnTo>
                  <a:lnTo>
                    <a:pt x="94" y="0"/>
                  </a:lnTo>
                  <a:lnTo>
                    <a:pt x="91" y="3"/>
                  </a:lnTo>
                  <a:lnTo>
                    <a:pt x="91" y="6"/>
                  </a:lnTo>
                  <a:lnTo>
                    <a:pt x="88" y="9"/>
                  </a:lnTo>
                  <a:lnTo>
                    <a:pt x="85" y="9"/>
                  </a:lnTo>
                  <a:lnTo>
                    <a:pt x="82" y="12"/>
                  </a:lnTo>
                  <a:lnTo>
                    <a:pt x="73" y="6"/>
                  </a:lnTo>
                  <a:lnTo>
                    <a:pt x="70" y="6"/>
                  </a:lnTo>
                  <a:lnTo>
                    <a:pt x="70" y="9"/>
                  </a:lnTo>
                  <a:lnTo>
                    <a:pt x="70" y="12"/>
                  </a:lnTo>
                  <a:lnTo>
                    <a:pt x="67" y="12"/>
                  </a:lnTo>
                  <a:lnTo>
                    <a:pt x="64" y="15"/>
                  </a:lnTo>
                  <a:lnTo>
                    <a:pt x="60" y="18"/>
                  </a:lnTo>
                  <a:lnTo>
                    <a:pt x="54" y="24"/>
                  </a:lnTo>
                  <a:lnTo>
                    <a:pt x="54" y="27"/>
                  </a:lnTo>
                  <a:lnTo>
                    <a:pt x="60" y="30"/>
                  </a:lnTo>
                  <a:lnTo>
                    <a:pt x="60" y="33"/>
                  </a:lnTo>
                  <a:lnTo>
                    <a:pt x="57" y="33"/>
                  </a:lnTo>
                  <a:lnTo>
                    <a:pt x="54" y="33"/>
                  </a:lnTo>
                  <a:lnTo>
                    <a:pt x="48" y="33"/>
                  </a:lnTo>
                  <a:lnTo>
                    <a:pt x="45" y="33"/>
                  </a:lnTo>
                  <a:lnTo>
                    <a:pt x="42" y="33"/>
                  </a:lnTo>
                  <a:lnTo>
                    <a:pt x="36" y="36"/>
                  </a:lnTo>
                  <a:lnTo>
                    <a:pt x="33" y="36"/>
                  </a:lnTo>
                  <a:lnTo>
                    <a:pt x="30" y="36"/>
                  </a:lnTo>
                  <a:lnTo>
                    <a:pt x="27" y="36"/>
                  </a:lnTo>
                  <a:lnTo>
                    <a:pt x="24" y="36"/>
                  </a:lnTo>
                  <a:lnTo>
                    <a:pt x="18" y="33"/>
                  </a:lnTo>
                  <a:lnTo>
                    <a:pt x="12" y="36"/>
                  </a:lnTo>
                  <a:lnTo>
                    <a:pt x="15" y="39"/>
                  </a:lnTo>
                  <a:lnTo>
                    <a:pt x="12" y="39"/>
                  </a:lnTo>
                  <a:lnTo>
                    <a:pt x="9" y="39"/>
                  </a:lnTo>
                  <a:lnTo>
                    <a:pt x="6" y="36"/>
                  </a:lnTo>
                  <a:lnTo>
                    <a:pt x="3" y="36"/>
                  </a:lnTo>
                  <a:lnTo>
                    <a:pt x="0" y="36"/>
                  </a:lnTo>
                  <a:lnTo>
                    <a:pt x="0" y="36"/>
                  </a:lnTo>
                  <a:lnTo>
                    <a:pt x="0" y="39"/>
                  </a:lnTo>
                  <a:lnTo>
                    <a:pt x="0" y="42"/>
                  </a:lnTo>
                  <a:lnTo>
                    <a:pt x="3" y="42"/>
                  </a:lnTo>
                  <a:lnTo>
                    <a:pt x="3" y="48"/>
                  </a:lnTo>
                  <a:lnTo>
                    <a:pt x="6" y="48"/>
                  </a:lnTo>
                  <a:lnTo>
                    <a:pt x="9" y="45"/>
                  </a:lnTo>
                  <a:lnTo>
                    <a:pt x="12" y="51"/>
                  </a:lnTo>
                  <a:lnTo>
                    <a:pt x="15" y="48"/>
                  </a:lnTo>
                  <a:lnTo>
                    <a:pt x="18" y="48"/>
                  </a:lnTo>
                  <a:lnTo>
                    <a:pt x="21" y="51"/>
                  </a:lnTo>
                  <a:lnTo>
                    <a:pt x="21" y="51"/>
                  </a:lnTo>
                  <a:lnTo>
                    <a:pt x="27" y="51"/>
                  </a:lnTo>
                  <a:lnTo>
                    <a:pt x="36" y="48"/>
                  </a:lnTo>
                  <a:lnTo>
                    <a:pt x="39" y="48"/>
                  </a:lnTo>
                  <a:lnTo>
                    <a:pt x="48" y="48"/>
                  </a:lnTo>
                  <a:lnTo>
                    <a:pt x="45" y="51"/>
                  </a:lnTo>
                  <a:lnTo>
                    <a:pt x="54" y="57"/>
                  </a:lnTo>
                  <a:lnTo>
                    <a:pt x="67" y="60"/>
                  </a:lnTo>
                  <a:lnTo>
                    <a:pt x="73" y="57"/>
                  </a:lnTo>
                  <a:lnTo>
                    <a:pt x="76" y="60"/>
                  </a:lnTo>
                  <a:lnTo>
                    <a:pt x="76" y="6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22" name="Freeform 1621"/>
            <p:cNvSpPr>
              <a:spLocks/>
            </p:cNvSpPr>
            <p:nvPr/>
          </p:nvSpPr>
          <p:spPr bwMode="auto">
            <a:xfrm>
              <a:off x="5907088" y="2982913"/>
              <a:ext cx="277813" cy="234950"/>
            </a:xfrm>
            <a:custGeom>
              <a:avLst/>
              <a:gdLst>
                <a:gd name="T0" fmla="*/ 105 w 175"/>
                <a:gd name="T1" fmla="*/ 148 h 148"/>
                <a:gd name="T2" fmla="*/ 111 w 175"/>
                <a:gd name="T3" fmla="*/ 142 h 148"/>
                <a:gd name="T4" fmla="*/ 117 w 175"/>
                <a:gd name="T5" fmla="*/ 142 h 148"/>
                <a:gd name="T6" fmla="*/ 126 w 175"/>
                <a:gd name="T7" fmla="*/ 145 h 148"/>
                <a:gd name="T8" fmla="*/ 129 w 175"/>
                <a:gd name="T9" fmla="*/ 142 h 148"/>
                <a:gd name="T10" fmla="*/ 135 w 175"/>
                <a:gd name="T11" fmla="*/ 142 h 148"/>
                <a:gd name="T12" fmla="*/ 150 w 175"/>
                <a:gd name="T13" fmla="*/ 148 h 148"/>
                <a:gd name="T14" fmla="*/ 156 w 175"/>
                <a:gd name="T15" fmla="*/ 142 h 148"/>
                <a:gd name="T16" fmla="*/ 166 w 175"/>
                <a:gd name="T17" fmla="*/ 124 h 148"/>
                <a:gd name="T18" fmla="*/ 172 w 175"/>
                <a:gd name="T19" fmla="*/ 115 h 148"/>
                <a:gd name="T20" fmla="*/ 175 w 175"/>
                <a:gd name="T21" fmla="*/ 109 h 148"/>
                <a:gd name="T22" fmla="*/ 172 w 175"/>
                <a:gd name="T23" fmla="*/ 103 h 148"/>
                <a:gd name="T24" fmla="*/ 169 w 175"/>
                <a:gd name="T25" fmla="*/ 100 h 148"/>
                <a:gd name="T26" fmla="*/ 166 w 175"/>
                <a:gd name="T27" fmla="*/ 91 h 148"/>
                <a:gd name="T28" fmla="*/ 166 w 175"/>
                <a:gd name="T29" fmla="*/ 75 h 148"/>
                <a:gd name="T30" fmla="*/ 160 w 175"/>
                <a:gd name="T31" fmla="*/ 63 h 148"/>
                <a:gd name="T32" fmla="*/ 166 w 175"/>
                <a:gd name="T33" fmla="*/ 57 h 148"/>
                <a:gd name="T34" fmla="*/ 166 w 175"/>
                <a:gd name="T35" fmla="*/ 45 h 148"/>
                <a:gd name="T36" fmla="*/ 160 w 175"/>
                <a:gd name="T37" fmla="*/ 36 h 148"/>
                <a:gd name="T38" fmla="*/ 153 w 175"/>
                <a:gd name="T39" fmla="*/ 21 h 148"/>
                <a:gd name="T40" fmla="*/ 153 w 175"/>
                <a:gd name="T41" fmla="*/ 12 h 148"/>
                <a:gd name="T42" fmla="*/ 147 w 175"/>
                <a:gd name="T43" fmla="*/ 6 h 148"/>
                <a:gd name="T44" fmla="*/ 96 w 175"/>
                <a:gd name="T45" fmla="*/ 9 h 148"/>
                <a:gd name="T46" fmla="*/ 87 w 175"/>
                <a:gd name="T47" fmla="*/ 15 h 148"/>
                <a:gd name="T48" fmla="*/ 81 w 175"/>
                <a:gd name="T49" fmla="*/ 15 h 148"/>
                <a:gd name="T50" fmla="*/ 93 w 175"/>
                <a:gd name="T51" fmla="*/ 6 h 148"/>
                <a:gd name="T52" fmla="*/ 87 w 175"/>
                <a:gd name="T53" fmla="*/ 12 h 148"/>
                <a:gd name="T54" fmla="*/ 72 w 175"/>
                <a:gd name="T55" fmla="*/ 12 h 148"/>
                <a:gd name="T56" fmla="*/ 72 w 175"/>
                <a:gd name="T57" fmla="*/ 3 h 148"/>
                <a:gd name="T58" fmla="*/ 78 w 175"/>
                <a:gd name="T59" fmla="*/ 6 h 148"/>
                <a:gd name="T60" fmla="*/ 72 w 175"/>
                <a:gd name="T61" fmla="*/ 3 h 148"/>
                <a:gd name="T62" fmla="*/ 54 w 175"/>
                <a:gd name="T63" fmla="*/ 3 h 148"/>
                <a:gd name="T64" fmla="*/ 45 w 175"/>
                <a:gd name="T65" fmla="*/ 6 h 148"/>
                <a:gd name="T66" fmla="*/ 36 w 175"/>
                <a:gd name="T67" fmla="*/ 9 h 148"/>
                <a:gd name="T68" fmla="*/ 33 w 175"/>
                <a:gd name="T69" fmla="*/ 18 h 148"/>
                <a:gd name="T70" fmla="*/ 18 w 175"/>
                <a:gd name="T71" fmla="*/ 21 h 148"/>
                <a:gd name="T72" fmla="*/ 9 w 175"/>
                <a:gd name="T73" fmla="*/ 27 h 148"/>
                <a:gd name="T74" fmla="*/ 6 w 175"/>
                <a:gd name="T75" fmla="*/ 33 h 148"/>
                <a:gd name="T76" fmla="*/ 6 w 175"/>
                <a:gd name="T77" fmla="*/ 33 h 148"/>
                <a:gd name="T78" fmla="*/ 6 w 175"/>
                <a:gd name="T79" fmla="*/ 48 h 148"/>
                <a:gd name="T80" fmla="*/ 0 w 175"/>
                <a:gd name="T81" fmla="*/ 54 h 148"/>
                <a:gd name="T82" fmla="*/ 6 w 175"/>
                <a:gd name="T83" fmla="*/ 63 h 148"/>
                <a:gd name="T84" fmla="*/ 9 w 175"/>
                <a:gd name="T85" fmla="*/ 72 h 148"/>
                <a:gd name="T86" fmla="*/ 9 w 175"/>
                <a:gd name="T87" fmla="*/ 78 h 148"/>
                <a:gd name="T88" fmla="*/ 15 w 175"/>
                <a:gd name="T89" fmla="*/ 87 h 148"/>
                <a:gd name="T90" fmla="*/ 18 w 175"/>
                <a:gd name="T91" fmla="*/ 100 h 148"/>
                <a:gd name="T92" fmla="*/ 18 w 175"/>
                <a:gd name="T93" fmla="*/ 106 h 148"/>
                <a:gd name="T94" fmla="*/ 21 w 175"/>
                <a:gd name="T95" fmla="*/ 103 h 148"/>
                <a:gd name="T96" fmla="*/ 33 w 175"/>
                <a:gd name="T97" fmla="*/ 103 h 148"/>
                <a:gd name="T98" fmla="*/ 36 w 175"/>
                <a:gd name="T99" fmla="*/ 109 h 148"/>
                <a:gd name="T100" fmla="*/ 42 w 175"/>
                <a:gd name="T101" fmla="*/ 112 h 148"/>
                <a:gd name="T102" fmla="*/ 39 w 175"/>
                <a:gd name="T103" fmla="*/ 118 h 148"/>
                <a:gd name="T104" fmla="*/ 42 w 175"/>
                <a:gd name="T105" fmla="*/ 124 h 148"/>
                <a:gd name="T106" fmla="*/ 45 w 175"/>
                <a:gd name="T107" fmla="*/ 121 h 148"/>
                <a:gd name="T108" fmla="*/ 45 w 175"/>
                <a:gd name="T109" fmla="*/ 115 h 148"/>
                <a:gd name="T110" fmla="*/ 54 w 175"/>
                <a:gd name="T111" fmla="*/ 121 h 148"/>
                <a:gd name="T112" fmla="*/ 60 w 175"/>
                <a:gd name="T113" fmla="*/ 121 h 148"/>
                <a:gd name="T114" fmla="*/ 69 w 175"/>
                <a:gd name="T115" fmla="*/ 124 h 148"/>
                <a:gd name="T116" fmla="*/ 87 w 175"/>
                <a:gd name="T117" fmla="*/ 133 h 148"/>
                <a:gd name="T118" fmla="*/ 93 w 175"/>
                <a:gd name="T119" fmla="*/ 139 h 148"/>
                <a:gd name="T120" fmla="*/ 102 w 175"/>
                <a:gd name="T121" fmla="*/ 139 h 148"/>
                <a:gd name="T122" fmla="*/ 105 w 175"/>
                <a:gd name="T123" fmla="*/ 14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5" h="148">
                  <a:moveTo>
                    <a:pt x="105" y="145"/>
                  </a:moveTo>
                  <a:lnTo>
                    <a:pt x="105" y="148"/>
                  </a:lnTo>
                  <a:lnTo>
                    <a:pt x="108" y="148"/>
                  </a:lnTo>
                  <a:lnTo>
                    <a:pt x="111" y="142"/>
                  </a:lnTo>
                  <a:lnTo>
                    <a:pt x="114" y="142"/>
                  </a:lnTo>
                  <a:lnTo>
                    <a:pt x="117" y="142"/>
                  </a:lnTo>
                  <a:lnTo>
                    <a:pt x="123" y="142"/>
                  </a:lnTo>
                  <a:lnTo>
                    <a:pt x="126" y="145"/>
                  </a:lnTo>
                  <a:lnTo>
                    <a:pt x="126" y="142"/>
                  </a:lnTo>
                  <a:lnTo>
                    <a:pt x="129" y="142"/>
                  </a:lnTo>
                  <a:lnTo>
                    <a:pt x="132" y="142"/>
                  </a:lnTo>
                  <a:lnTo>
                    <a:pt x="135" y="142"/>
                  </a:lnTo>
                  <a:lnTo>
                    <a:pt x="141" y="142"/>
                  </a:lnTo>
                  <a:lnTo>
                    <a:pt x="150" y="148"/>
                  </a:lnTo>
                  <a:lnTo>
                    <a:pt x="153" y="148"/>
                  </a:lnTo>
                  <a:lnTo>
                    <a:pt x="156" y="142"/>
                  </a:lnTo>
                  <a:lnTo>
                    <a:pt x="153" y="136"/>
                  </a:lnTo>
                  <a:lnTo>
                    <a:pt x="166" y="124"/>
                  </a:lnTo>
                  <a:lnTo>
                    <a:pt x="169" y="118"/>
                  </a:lnTo>
                  <a:lnTo>
                    <a:pt x="172" y="115"/>
                  </a:lnTo>
                  <a:lnTo>
                    <a:pt x="175" y="115"/>
                  </a:lnTo>
                  <a:lnTo>
                    <a:pt x="175" y="109"/>
                  </a:lnTo>
                  <a:lnTo>
                    <a:pt x="175" y="106"/>
                  </a:lnTo>
                  <a:lnTo>
                    <a:pt x="172" y="103"/>
                  </a:lnTo>
                  <a:lnTo>
                    <a:pt x="175" y="100"/>
                  </a:lnTo>
                  <a:lnTo>
                    <a:pt x="169" y="100"/>
                  </a:lnTo>
                  <a:lnTo>
                    <a:pt x="169" y="94"/>
                  </a:lnTo>
                  <a:lnTo>
                    <a:pt x="166" y="91"/>
                  </a:lnTo>
                  <a:lnTo>
                    <a:pt x="166" y="81"/>
                  </a:lnTo>
                  <a:lnTo>
                    <a:pt x="166" y="75"/>
                  </a:lnTo>
                  <a:lnTo>
                    <a:pt x="163" y="69"/>
                  </a:lnTo>
                  <a:lnTo>
                    <a:pt x="160" y="63"/>
                  </a:lnTo>
                  <a:lnTo>
                    <a:pt x="163" y="60"/>
                  </a:lnTo>
                  <a:lnTo>
                    <a:pt x="166" y="57"/>
                  </a:lnTo>
                  <a:lnTo>
                    <a:pt x="166" y="45"/>
                  </a:lnTo>
                  <a:lnTo>
                    <a:pt x="166" y="45"/>
                  </a:lnTo>
                  <a:lnTo>
                    <a:pt x="163" y="39"/>
                  </a:lnTo>
                  <a:lnTo>
                    <a:pt x="160" y="36"/>
                  </a:lnTo>
                  <a:lnTo>
                    <a:pt x="160" y="27"/>
                  </a:lnTo>
                  <a:lnTo>
                    <a:pt x="153" y="21"/>
                  </a:lnTo>
                  <a:lnTo>
                    <a:pt x="156" y="18"/>
                  </a:lnTo>
                  <a:lnTo>
                    <a:pt x="153" y="12"/>
                  </a:lnTo>
                  <a:lnTo>
                    <a:pt x="150" y="9"/>
                  </a:lnTo>
                  <a:lnTo>
                    <a:pt x="147" y="6"/>
                  </a:lnTo>
                  <a:lnTo>
                    <a:pt x="120" y="9"/>
                  </a:lnTo>
                  <a:lnTo>
                    <a:pt x="96" y="9"/>
                  </a:lnTo>
                  <a:lnTo>
                    <a:pt x="96" y="9"/>
                  </a:lnTo>
                  <a:lnTo>
                    <a:pt x="87" y="15"/>
                  </a:lnTo>
                  <a:lnTo>
                    <a:pt x="84" y="15"/>
                  </a:lnTo>
                  <a:lnTo>
                    <a:pt x="81" y="15"/>
                  </a:lnTo>
                  <a:lnTo>
                    <a:pt x="87" y="12"/>
                  </a:lnTo>
                  <a:lnTo>
                    <a:pt x="93" y="6"/>
                  </a:lnTo>
                  <a:lnTo>
                    <a:pt x="90" y="6"/>
                  </a:lnTo>
                  <a:lnTo>
                    <a:pt x="87" y="12"/>
                  </a:lnTo>
                  <a:lnTo>
                    <a:pt x="78" y="15"/>
                  </a:lnTo>
                  <a:lnTo>
                    <a:pt x="72" y="12"/>
                  </a:lnTo>
                  <a:lnTo>
                    <a:pt x="69" y="6"/>
                  </a:lnTo>
                  <a:lnTo>
                    <a:pt x="72" y="3"/>
                  </a:lnTo>
                  <a:lnTo>
                    <a:pt x="75" y="6"/>
                  </a:lnTo>
                  <a:lnTo>
                    <a:pt x="78" y="6"/>
                  </a:lnTo>
                  <a:lnTo>
                    <a:pt x="78" y="6"/>
                  </a:lnTo>
                  <a:lnTo>
                    <a:pt x="72" y="3"/>
                  </a:lnTo>
                  <a:lnTo>
                    <a:pt x="63" y="0"/>
                  </a:lnTo>
                  <a:lnTo>
                    <a:pt x="54" y="3"/>
                  </a:lnTo>
                  <a:lnTo>
                    <a:pt x="51" y="3"/>
                  </a:lnTo>
                  <a:lnTo>
                    <a:pt x="45" y="6"/>
                  </a:lnTo>
                  <a:lnTo>
                    <a:pt x="42" y="9"/>
                  </a:lnTo>
                  <a:lnTo>
                    <a:pt x="36" y="9"/>
                  </a:lnTo>
                  <a:lnTo>
                    <a:pt x="33" y="15"/>
                  </a:lnTo>
                  <a:lnTo>
                    <a:pt x="33" y="18"/>
                  </a:lnTo>
                  <a:lnTo>
                    <a:pt x="27" y="18"/>
                  </a:lnTo>
                  <a:lnTo>
                    <a:pt x="18" y="21"/>
                  </a:lnTo>
                  <a:lnTo>
                    <a:pt x="12" y="21"/>
                  </a:lnTo>
                  <a:lnTo>
                    <a:pt x="9" y="27"/>
                  </a:lnTo>
                  <a:lnTo>
                    <a:pt x="6" y="30"/>
                  </a:lnTo>
                  <a:lnTo>
                    <a:pt x="6" y="33"/>
                  </a:lnTo>
                  <a:lnTo>
                    <a:pt x="6" y="33"/>
                  </a:lnTo>
                  <a:lnTo>
                    <a:pt x="6" y="33"/>
                  </a:lnTo>
                  <a:lnTo>
                    <a:pt x="6" y="42"/>
                  </a:lnTo>
                  <a:lnTo>
                    <a:pt x="6" y="48"/>
                  </a:lnTo>
                  <a:lnTo>
                    <a:pt x="0" y="51"/>
                  </a:lnTo>
                  <a:lnTo>
                    <a:pt x="0" y="54"/>
                  </a:lnTo>
                  <a:lnTo>
                    <a:pt x="6" y="60"/>
                  </a:lnTo>
                  <a:lnTo>
                    <a:pt x="6" y="63"/>
                  </a:lnTo>
                  <a:lnTo>
                    <a:pt x="9" y="69"/>
                  </a:lnTo>
                  <a:lnTo>
                    <a:pt x="9" y="72"/>
                  </a:lnTo>
                  <a:lnTo>
                    <a:pt x="9" y="75"/>
                  </a:lnTo>
                  <a:lnTo>
                    <a:pt x="9" y="78"/>
                  </a:lnTo>
                  <a:lnTo>
                    <a:pt x="12" y="84"/>
                  </a:lnTo>
                  <a:lnTo>
                    <a:pt x="15" y="87"/>
                  </a:lnTo>
                  <a:lnTo>
                    <a:pt x="18" y="91"/>
                  </a:lnTo>
                  <a:lnTo>
                    <a:pt x="18" y="100"/>
                  </a:lnTo>
                  <a:lnTo>
                    <a:pt x="15" y="103"/>
                  </a:lnTo>
                  <a:lnTo>
                    <a:pt x="18" y="106"/>
                  </a:lnTo>
                  <a:lnTo>
                    <a:pt x="18" y="103"/>
                  </a:lnTo>
                  <a:lnTo>
                    <a:pt x="21" y="103"/>
                  </a:lnTo>
                  <a:lnTo>
                    <a:pt x="24" y="103"/>
                  </a:lnTo>
                  <a:lnTo>
                    <a:pt x="33" y="103"/>
                  </a:lnTo>
                  <a:lnTo>
                    <a:pt x="33" y="106"/>
                  </a:lnTo>
                  <a:lnTo>
                    <a:pt x="36" y="109"/>
                  </a:lnTo>
                  <a:lnTo>
                    <a:pt x="39" y="109"/>
                  </a:lnTo>
                  <a:lnTo>
                    <a:pt x="42" y="112"/>
                  </a:lnTo>
                  <a:lnTo>
                    <a:pt x="39" y="115"/>
                  </a:lnTo>
                  <a:lnTo>
                    <a:pt x="39" y="118"/>
                  </a:lnTo>
                  <a:lnTo>
                    <a:pt x="42" y="118"/>
                  </a:lnTo>
                  <a:lnTo>
                    <a:pt x="42" y="124"/>
                  </a:lnTo>
                  <a:lnTo>
                    <a:pt x="45" y="124"/>
                  </a:lnTo>
                  <a:lnTo>
                    <a:pt x="45" y="121"/>
                  </a:lnTo>
                  <a:lnTo>
                    <a:pt x="48" y="121"/>
                  </a:lnTo>
                  <a:lnTo>
                    <a:pt x="45" y="115"/>
                  </a:lnTo>
                  <a:lnTo>
                    <a:pt x="45" y="115"/>
                  </a:lnTo>
                  <a:lnTo>
                    <a:pt x="54" y="121"/>
                  </a:lnTo>
                  <a:lnTo>
                    <a:pt x="60" y="118"/>
                  </a:lnTo>
                  <a:lnTo>
                    <a:pt x="60" y="121"/>
                  </a:lnTo>
                  <a:lnTo>
                    <a:pt x="63" y="127"/>
                  </a:lnTo>
                  <a:lnTo>
                    <a:pt x="69" y="124"/>
                  </a:lnTo>
                  <a:lnTo>
                    <a:pt x="75" y="127"/>
                  </a:lnTo>
                  <a:lnTo>
                    <a:pt x="87" y="133"/>
                  </a:lnTo>
                  <a:lnTo>
                    <a:pt x="90" y="139"/>
                  </a:lnTo>
                  <a:lnTo>
                    <a:pt x="93" y="139"/>
                  </a:lnTo>
                  <a:lnTo>
                    <a:pt x="96" y="139"/>
                  </a:lnTo>
                  <a:lnTo>
                    <a:pt x="102" y="139"/>
                  </a:lnTo>
                  <a:lnTo>
                    <a:pt x="105" y="142"/>
                  </a:lnTo>
                  <a:lnTo>
                    <a:pt x="105" y="145"/>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23" name="Freeform 1622"/>
            <p:cNvSpPr>
              <a:spLocks/>
            </p:cNvSpPr>
            <p:nvPr/>
          </p:nvSpPr>
          <p:spPr bwMode="auto">
            <a:xfrm>
              <a:off x="5853113" y="3146426"/>
              <a:ext cx="220663" cy="95250"/>
            </a:xfrm>
            <a:custGeom>
              <a:avLst/>
              <a:gdLst>
                <a:gd name="T0" fmla="*/ 52 w 139"/>
                <a:gd name="T1" fmla="*/ 3 h 60"/>
                <a:gd name="T2" fmla="*/ 55 w 139"/>
                <a:gd name="T3" fmla="*/ 0 h 60"/>
                <a:gd name="T4" fmla="*/ 67 w 139"/>
                <a:gd name="T5" fmla="*/ 0 h 60"/>
                <a:gd name="T6" fmla="*/ 70 w 139"/>
                <a:gd name="T7" fmla="*/ 6 h 60"/>
                <a:gd name="T8" fmla="*/ 76 w 139"/>
                <a:gd name="T9" fmla="*/ 9 h 60"/>
                <a:gd name="T10" fmla="*/ 73 w 139"/>
                <a:gd name="T11" fmla="*/ 15 h 60"/>
                <a:gd name="T12" fmla="*/ 76 w 139"/>
                <a:gd name="T13" fmla="*/ 21 h 60"/>
                <a:gd name="T14" fmla="*/ 79 w 139"/>
                <a:gd name="T15" fmla="*/ 18 h 60"/>
                <a:gd name="T16" fmla="*/ 79 w 139"/>
                <a:gd name="T17" fmla="*/ 12 h 60"/>
                <a:gd name="T18" fmla="*/ 88 w 139"/>
                <a:gd name="T19" fmla="*/ 18 h 60"/>
                <a:gd name="T20" fmla="*/ 94 w 139"/>
                <a:gd name="T21" fmla="*/ 18 h 60"/>
                <a:gd name="T22" fmla="*/ 103 w 139"/>
                <a:gd name="T23" fmla="*/ 21 h 60"/>
                <a:gd name="T24" fmla="*/ 121 w 139"/>
                <a:gd name="T25" fmla="*/ 30 h 60"/>
                <a:gd name="T26" fmla="*/ 127 w 139"/>
                <a:gd name="T27" fmla="*/ 36 h 60"/>
                <a:gd name="T28" fmla="*/ 136 w 139"/>
                <a:gd name="T29" fmla="*/ 36 h 60"/>
                <a:gd name="T30" fmla="*/ 139 w 139"/>
                <a:gd name="T31" fmla="*/ 42 h 60"/>
                <a:gd name="T32" fmla="*/ 127 w 139"/>
                <a:gd name="T33" fmla="*/ 45 h 60"/>
                <a:gd name="T34" fmla="*/ 115 w 139"/>
                <a:gd name="T35" fmla="*/ 51 h 60"/>
                <a:gd name="T36" fmla="*/ 103 w 139"/>
                <a:gd name="T37" fmla="*/ 57 h 60"/>
                <a:gd name="T38" fmla="*/ 97 w 139"/>
                <a:gd name="T39" fmla="*/ 54 h 60"/>
                <a:gd name="T40" fmla="*/ 82 w 139"/>
                <a:gd name="T41" fmla="*/ 54 h 60"/>
                <a:gd name="T42" fmla="*/ 76 w 139"/>
                <a:gd name="T43" fmla="*/ 54 h 60"/>
                <a:gd name="T44" fmla="*/ 64 w 139"/>
                <a:gd name="T45" fmla="*/ 51 h 60"/>
                <a:gd name="T46" fmla="*/ 55 w 139"/>
                <a:gd name="T47" fmla="*/ 48 h 60"/>
                <a:gd name="T48" fmla="*/ 52 w 139"/>
                <a:gd name="T49" fmla="*/ 54 h 60"/>
                <a:gd name="T50" fmla="*/ 46 w 139"/>
                <a:gd name="T51" fmla="*/ 57 h 60"/>
                <a:gd name="T52" fmla="*/ 34 w 139"/>
                <a:gd name="T53" fmla="*/ 54 h 60"/>
                <a:gd name="T54" fmla="*/ 31 w 139"/>
                <a:gd name="T55" fmla="*/ 54 h 60"/>
                <a:gd name="T56" fmla="*/ 18 w 139"/>
                <a:gd name="T57" fmla="*/ 42 h 60"/>
                <a:gd name="T58" fmla="*/ 9 w 139"/>
                <a:gd name="T59" fmla="*/ 36 h 60"/>
                <a:gd name="T60" fmla="*/ 9 w 139"/>
                <a:gd name="T61" fmla="*/ 27 h 60"/>
                <a:gd name="T62" fmla="*/ 0 w 139"/>
                <a:gd name="T63" fmla="*/ 18 h 60"/>
                <a:gd name="T64" fmla="*/ 0 w 139"/>
                <a:gd name="T65" fmla="*/ 15 h 60"/>
                <a:gd name="T66" fmla="*/ 6 w 139"/>
                <a:gd name="T67" fmla="*/ 18 h 60"/>
                <a:gd name="T68" fmla="*/ 15 w 139"/>
                <a:gd name="T69" fmla="*/ 12 h 60"/>
                <a:gd name="T70" fmla="*/ 25 w 139"/>
                <a:gd name="T71" fmla="*/ 6 h 60"/>
                <a:gd name="T72" fmla="*/ 34 w 139"/>
                <a:gd name="T73" fmla="*/ 3 h 60"/>
                <a:gd name="T74" fmla="*/ 37 w 139"/>
                <a:gd name="T75" fmla="*/ 3 h 60"/>
                <a:gd name="T76" fmla="*/ 43 w 139"/>
                <a:gd name="T77" fmla="*/ 0 h 60"/>
                <a:gd name="T78" fmla="*/ 49 w 13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9" h="60">
                  <a:moveTo>
                    <a:pt x="49" y="0"/>
                  </a:moveTo>
                  <a:lnTo>
                    <a:pt x="52" y="3"/>
                  </a:lnTo>
                  <a:lnTo>
                    <a:pt x="52" y="0"/>
                  </a:lnTo>
                  <a:lnTo>
                    <a:pt x="55" y="0"/>
                  </a:lnTo>
                  <a:lnTo>
                    <a:pt x="58" y="0"/>
                  </a:lnTo>
                  <a:lnTo>
                    <a:pt x="67" y="0"/>
                  </a:lnTo>
                  <a:lnTo>
                    <a:pt x="67" y="3"/>
                  </a:lnTo>
                  <a:lnTo>
                    <a:pt x="70" y="6"/>
                  </a:lnTo>
                  <a:lnTo>
                    <a:pt x="73" y="6"/>
                  </a:lnTo>
                  <a:lnTo>
                    <a:pt x="76" y="9"/>
                  </a:lnTo>
                  <a:lnTo>
                    <a:pt x="73" y="12"/>
                  </a:lnTo>
                  <a:lnTo>
                    <a:pt x="73" y="15"/>
                  </a:lnTo>
                  <a:lnTo>
                    <a:pt x="76" y="15"/>
                  </a:lnTo>
                  <a:lnTo>
                    <a:pt x="76" y="21"/>
                  </a:lnTo>
                  <a:lnTo>
                    <a:pt x="79" y="21"/>
                  </a:lnTo>
                  <a:lnTo>
                    <a:pt x="79" y="18"/>
                  </a:lnTo>
                  <a:lnTo>
                    <a:pt x="82" y="18"/>
                  </a:lnTo>
                  <a:lnTo>
                    <a:pt x="79" y="12"/>
                  </a:lnTo>
                  <a:lnTo>
                    <a:pt x="79" y="12"/>
                  </a:lnTo>
                  <a:lnTo>
                    <a:pt x="88" y="18"/>
                  </a:lnTo>
                  <a:lnTo>
                    <a:pt x="94" y="15"/>
                  </a:lnTo>
                  <a:lnTo>
                    <a:pt x="94" y="18"/>
                  </a:lnTo>
                  <a:lnTo>
                    <a:pt x="97" y="24"/>
                  </a:lnTo>
                  <a:lnTo>
                    <a:pt x="103" y="21"/>
                  </a:lnTo>
                  <a:lnTo>
                    <a:pt x="109" y="24"/>
                  </a:lnTo>
                  <a:lnTo>
                    <a:pt x="121" y="30"/>
                  </a:lnTo>
                  <a:lnTo>
                    <a:pt x="124" y="36"/>
                  </a:lnTo>
                  <a:lnTo>
                    <a:pt x="127" y="36"/>
                  </a:lnTo>
                  <a:lnTo>
                    <a:pt x="130" y="36"/>
                  </a:lnTo>
                  <a:lnTo>
                    <a:pt x="136" y="36"/>
                  </a:lnTo>
                  <a:lnTo>
                    <a:pt x="139" y="39"/>
                  </a:lnTo>
                  <a:lnTo>
                    <a:pt x="139" y="42"/>
                  </a:lnTo>
                  <a:lnTo>
                    <a:pt x="130" y="42"/>
                  </a:lnTo>
                  <a:lnTo>
                    <a:pt x="127" y="45"/>
                  </a:lnTo>
                  <a:lnTo>
                    <a:pt x="121" y="48"/>
                  </a:lnTo>
                  <a:lnTo>
                    <a:pt x="115" y="51"/>
                  </a:lnTo>
                  <a:lnTo>
                    <a:pt x="109" y="54"/>
                  </a:lnTo>
                  <a:lnTo>
                    <a:pt x="103" y="57"/>
                  </a:lnTo>
                  <a:lnTo>
                    <a:pt x="100" y="54"/>
                  </a:lnTo>
                  <a:lnTo>
                    <a:pt x="97" y="54"/>
                  </a:lnTo>
                  <a:lnTo>
                    <a:pt x="91" y="57"/>
                  </a:lnTo>
                  <a:lnTo>
                    <a:pt x="82" y="54"/>
                  </a:lnTo>
                  <a:lnTo>
                    <a:pt x="79" y="54"/>
                  </a:lnTo>
                  <a:lnTo>
                    <a:pt x="76" y="54"/>
                  </a:lnTo>
                  <a:lnTo>
                    <a:pt x="70" y="54"/>
                  </a:lnTo>
                  <a:lnTo>
                    <a:pt x="64" y="51"/>
                  </a:lnTo>
                  <a:lnTo>
                    <a:pt x="58" y="51"/>
                  </a:lnTo>
                  <a:lnTo>
                    <a:pt x="55" y="48"/>
                  </a:lnTo>
                  <a:lnTo>
                    <a:pt x="52" y="51"/>
                  </a:lnTo>
                  <a:lnTo>
                    <a:pt x="52" y="54"/>
                  </a:lnTo>
                  <a:lnTo>
                    <a:pt x="49" y="57"/>
                  </a:lnTo>
                  <a:lnTo>
                    <a:pt x="46" y="57"/>
                  </a:lnTo>
                  <a:lnTo>
                    <a:pt x="43" y="60"/>
                  </a:lnTo>
                  <a:lnTo>
                    <a:pt x="34" y="54"/>
                  </a:lnTo>
                  <a:lnTo>
                    <a:pt x="31" y="54"/>
                  </a:lnTo>
                  <a:lnTo>
                    <a:pt x="31" y="54"/>
                  </a:lnTo>
                  <a:lnTo>
                    <a:pt x="25" y="45"/>
                  </a:lnTo>
                  <a:lnTo>
                    <a:pt x="18" y="42"/>
                  </a:lnTo>
                  <a:lnTo>
                    <a:pt x="12" y="39"/>
                  </a:lnTo>
                  <a:lnTo>
                    <a:pt x="9" y="36"/>
                  </a:lnTo>
                  <a:lnTo>
                    <a:pt x="9" y="33"/>
                  </a:lnTo>
                  <a:lnTo>
                    <a:pt x="9" y="27"/>
                  </a:lnTo>
                  <a:lnTo>
                    <a:pt x="3" y="21"/>
                  </a:lnTo>
                  <a:lnTo>
                    <a:pt x="0" y="18"/>
                  </a:lnTo>
                  <a:lnTo>
                    <a:pt x="0" y="15"/>
                  </a:lnTo>
                  <a:lnTo>
                    <a:pt x="0" y="15"/>
                  </a:lnTo>
                  <a:lnTo>
                    <a:pt x="3" y="18"/>
                  </a:lnTo>
                  <a:lnTo>
                    <a:pt x="6" y="18"/>
                  </a:lnTo>
                  <a:lnTo>
                    <a:pt x="12" y="12"/>
                  </a:lnTo>
                  <a:lnTo>
                    <a:pt x="15" y="12"/>
                  </a:lnTo>
                  <a:lnTo>
                    <a:pt x="18" y="6"/>
                  </a:lnTo>
                  <a:lnTo>
                    <a:pt x="25" y="6"/>
                  </a:lnTo>
                  <a:lnTo>
                    <a:pt x="25" y="3"/>
                  </a:lnTo>
                  <a:lnTo>
                    <a:pt x="34" y="3"/>
                  </a:lnTo>
                  <a:lnTo>
                    <a:pt x="34" y="6"/>
                  </a:lnTo>
                  <a:lnTo>
                    <a:pt x="37" y="3"/>
                  </a:lnTo>
                  <a:lnTo>
                    <a:pt x="37" y="0"/>
                  </a:lnTo>
                  <a:lnTo>
                    <a:pt x="43" y="0"/>
                  </a:lnTo>
                  <a:lnTo>
                    <a:pt x="46" y="0"/>
                  </a:lnTo>
                  <a:lnTo>
                    <a:pt x="49" y="0"/>
                  </a:lnTo>
                  <a:lnTo>
                    <a:pt x="49"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24" name="Freeform 1623"/>
            <p:cNvSpPr>
              <a:spLocks/>
            </p:cNvSpPr>
            <p:nvPr/>
          </p:nvSpPr>
          <p:spPr bwMode="auto">
            <a:xfrm>
              <a:off x="5681663" y="2982913"/>
              <a:ext cx="254000" cy="301625"/>
            </a:xfrm>
            <a:custGeom>
              <a:avLst/>
              <a:gdLst>
                <a:gd name="T0" fmla="*/ 57 w 160"/>
                <a:gd name="T1" fmla="*/ 3 h 190"/>
                <a:gd name="T2" fmla="*/ 66 w 160"/>
                <a:gd name="T3" fmla="*/ 12 h 190"/>
                <a:gd name="T4" fmla="*/ 69 w 160"/>
                <a:gd name="T5" fmla="*/ 21 h 190"/>
                <a:gd name="T6" fmla="*/ 78 w 160"/>
                <a:gd name="T7" fmla="*/ 18 h 190"/>
                <a:gd name="T8" fmla="*/ 87 w 160"/>
                <a:gd name="T9" fmla="*/ 18 h 190"/>
                <a:gd name="T10" fmla="*/ 81 w 160"/>
                <a:gd name="T11" fmla="*/ 24 h 190"/>
                <a:gd name="T12" fmla="*/ 90 w 160"/>
                <a:gd name="T13" fmla="*/ 27 h 190"/>
                <a:gd name="T14" fmla="*/ 105 w 160"/>
                <a:gd name="T15" fmla="*/ 21 h 190"/>
                <a:gd name="T16" fmla="*/ 111 w 160"/>
                <a:gd name="T17" fmla="*/ 15 h 190"/>
                <a:gd name="T18" fmla="*/ 111 w 160"/>
                <a:gd name="T19" fmla="*/ 18 h 190"/>
                <a:gd name="T20" fmla="*/ 117 w 160"/>
                <a:gd name="T21" fmla="*/ 18 h 190"/>
                <a:gd name="T22" fmla="*/ 129 w 160"/>
                <a:gd name="T23" fmla="*/ 24 h 190"/>
                <a:gd name="T24" fmla="*/ 139 w 160"/>
                <a:gd name="T25" fmla="*/ 33 h 190"/>
                <a:gd name="T26" fmla="*/ 148 w 160"/>
                <a:gd name="T27" fmla="*/ 42 h 190"/>
                <a:gd name="T28" fmla="*/ 148 w 160"/>
                <a:gd name="T29" fmla="*/ 60 h 190"/>
                <a:gd name="T30" fmla="*/ 151 w 160"/>
                <a:gd name="T31" fmla="*/ 75 h 190"/>
                <a:gd name="T32" fmla="*/ 160 w 160"/>
                <a:gd name="T33" fmla="*/ 91 h 190"/>
                <a:gd name="T34" fmla="*/ 151 w 160"/>
                <a:gd name="T35" fmla="*/ 103 h 190"/>
                <a:gd name="T36" fmla="*/ 142 w 160"/>
                <a:gd name="T37" fmla="*/ 106 h 190"/>
                <a:gd name="T38" fmla="*/ 123 w 160"/>
                <a:gd name="T39" fmla="*/ 115 h 190"/>
                <a:gd name="T40" fmla="*/ 108 w 160"/>
                <a:gd name="T41" fmla="*/ 118 h 190"/>
                <a:gd name="T42" fmla="*/ 117 w 160"/>
                <a:gd name="T43" fmla="*/ 130 h 190"/>
                <a:gd name="T44" fmla="*/ 126 w 160"/>
                <a:gd name="T45" fmla="*/ 145 h 190"/>
                <a:gd name="T46" fmla="*/ 139 w 160"/>
                <a:gd name="T47" fmla="*/ 163 h 190"/>
                <a:gd name="T48" fmla="*/ 123 w 160"/>
                <a:gd name="T49" fmla="*/ 175 h 190"/>
                <a:gd name="T50" fmla="*/ 126 w 160"/>
                <a:gd name="T51" fmla="*/ 184 h 190"/>
                <a:gd name="T52" fmla="*/ 111 w 160"/>
                <a:gd name="T53" fmla="*/ 184 h 190"/>
                <a:gd name="T54" fmla="*/ 96 w 160"/>
                <a:gd name="T55" fmla="*/ 187 h 190"/>
                <a:gd name="T56" fmla="*/ 84 w 160"/>
                <a:gd name="T57" fmla="*/ 190 h 190"/>
                <a:gd name="T58" fmla="*/ 72 w 160"/>
                <a:gd name="T59" fmla="*/ 187 h 190"/>
                <a:gd name="T60" fmla="*/ 60 w 160"/>
                <a:gd name="T61" fmla="*/ 184 h 190"/>
                <a:gd name="T62" fmla="*/ 54 w 160"/>
                <a:gd name="T63" fmla="*/ 181 h 190"/>
                <a:gd name="T64" fmla="*/ 42 w 160"/>
                <a:gd name="T65" fmla="*/ 184 h 190"/>
                <a:gd name="T66" fmla="*/ 36 w 160"/>
                <a:gd name="T67" fmla="*/ 181 h 190"/>
                <a:gd name="T68" fmla="*/ 36 w 160"/>
                <a:gd name="T69" fmla="*/ 166 h 190"/>
                <a:gd name="T70" fmla="*/ 39 w 160"/>
                <a:gd name="T71" fmla="*/ 151 h 190"/>
                <a:gd name="T72" fmla="*/ 24 w 160"/>
                <a:gd name="T73" fmla="*/ 148 h 190"/>
                <a:gd name="T74" fmla="*/ 15 w 160"/>
                <a:gd name="T75" fmla="*/ 145 h 190"/>
                <a:gd name="T76" fmla="*/ 9 w 160"/>
                <a:gd name="T77" fmla="*/ 133 h 190"/>
                <a:gd name="T78" fmla="*/ 6 w 160"/>
                <a:gd name="T79" fmla="*/ 118 h 190"/>
                <a:gd name="T80" fmla="*/ 3 w 160"/>
                <a:gd name="T81" fmla="*/ 106 h 190"/>
                <a:gd name="T82" fmla="*/ 3 w 160"/>
                <a:gd name="T83" fmla="*/ 87 h 190"/>
                <a:gd name="T84" fmla="*/ 18 w 160"/>
                <a:gd name="T85" fmla="*/ 81 h 190"/>
                <a:gd name="T86" fmla="*/ 21 w 160"/>
                <a:gd name="T87" fmla="*/ 69 h 190"/>
                <a:gd name="T88" fmla="*/ 15 w 160"/>
                <a:gd name="T89" fmla="*/ 63 h 190"/>
                <a:gd name="T90" fmla="*/ 24 w 160"/>
                <a:gd name="T91" fmla="*/ 57 h 190"/>
                <a:gd name="T92" fmla="*/ 27 w 160"/>
                <a:gd name="T93" fmla="*/ 48 h 190"/>
                <a:gd name="T94" fmla="*/ 21 w 160"/>
                <a:gd name="T95" fmla="*/ 42 h 190"/>
                <a:gd name="T96" fmla="*/ 36 w 160"/>
                <a:gd name="T97" fmla="*/ 36 h 190"/>
                <a:gd name="T98" fmla="*/ 39 w 160"/>
                <a:gd name="T99" fmla="*/ 39 h 190"/>
                <a:gd name="T100" fmla="*/ 42 w 160"/>
                <a:gd name="T101" fmla="*/ 42 h 190"/>
                <a:gd name="T102" fmla="*/ 45 w 160"/>
                <a:gd name="T103" fmla="*/ 36 h 190"/>
                <a:gd name="T104" fmla="*/ 57 w 160"/>
                <a:gd name="T105" fmla="*/ 30 h 190"/>
                <a:gd name="T106" fmla="*/ 57 w 160"/>
                <a:gd name="T107" fmla="*/ 30 h 190"/>
                <a:gd name="T108" fmla="*/ 54 w 160"/>
                <a:gd name="T109" fmla="*/ 24 h 190"/>
                <a:gd name="T110" fmla="*/ 45 w 160"/>
                <a:gd name="T111" fmla="*/ 15 h 190"/>
                <a:gd name="T112" fmla="*/ 48 w 160"/>
                <a:gd name="T113" fmla="*/ 6 h 190"/>
                <a:gd name="T114" fmla="*/ 45 w 160"/>
                <a:gd name="T115"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 h="190">
                  <a:moveTo>
                    <a:pt x="45" y="0"/>
                  </a:moveTo>
                  <a:lnTo>
                    <a:pt x="48" y="0"/>
                  </a:lnTo>
                  <a:lnTo>
                    <a:pt x="57" y="3"/>
                  </a:lnTo>
                  <a:lnTo>
                    <a:pt x="57" y="3"/>
                  </a:lnTo>
                  <a:lnTo>
                    <a:pt x="63" y="3"/>
                  </a:lnTo>
                  <a:lnTo>
                    <a:pt x="66" y="6"/>
                  </a:lnTo>
                  <a:lnTo>
                    <a:pt x="69" y="6"/>
                  </a:lnTo>
                  <a:lnTo>
                    <a:pt x="66" y="12"/>
                  </a:lnTo>
                  <a:lnTo>
                    <a:pt x="66" y="15"/>
                  </a:lnTo>
                  <a:lnTo>
                    <a:pt x="66" y="15"/>
                  </a:lnTo>
                  <a:lnTo>
                    <a:pt x="69" y="18"/>
                  </a:lnTo>
                  <a:lnTo>
                    <a:pt x="69" y="21"/>
                  </a:lnTo>
                  <a:lnTo>
                    <a:pt x="72" y="18"/>
                  </a:lnTo>
                  <a:lnTo>
                    <a:pt x="75" y="15"/>
                  </a:lnTo>
                  <a:lnTo>
                    <a:pt x="75" y="15"/>
                  </a:lnTo>
                  <a:lnTo>
                    <a:pt x="78" y="18"/>
                  </a:lnTo>
                  <a:lnTo>
                    <a:pt x="81" y="21"/>
                  </a:lnTo>
                  <a:lnTo>
                    <a:pt x="84" y="18"/>
                  </a:lnTo>
                  <a:lnTo>
                    <a:pt x="87" y="15"/>
                  </a:lnTo>
                  <a:lnTo>
                    <a:pt x="87" y="18"/>
                  </a:lnTo>
                  <a:lnTo>
                    <a:pt x="87" y="21"/>
                  </a:lnTo>
                  <a:lnTo>
                    <a:pt x="84" y="24"/>
                  </a:lnTo>
                  <a:lnTo>
                    <a:pt x="84" y="24"/>
                  </a:lnTo>
                  <a:lnTo>
                    <a:pt x="81" y="24"/>
                  </a:lnTo>
                  <a:lnTo>
                    <a:pt x="84" y="27"/>
                  </a:lnTo>
                  <a:lnTo>
                    <a:pt x="87" y="27"/>
                  </a:lnTo>
                  <a:lnTo>
                    <a:pt x="90" y="27"/>
                  </a:lnTo>
                  <a:lnTo>
                    <a:pt x="90" y="27"/>
                  </a:lnTo>
                  <a:lnTo>
                    <a:pt x="96" y="27"/>
                  </a:lnTo>
                  <a:lnTo>
                    <a:pt x="96" y="24"/>
                  </a:lnTo>
                  <a:lnTo>
                    <a:pt x="99" y="21"/>
                  </a:lnTo>
                  <a:lnTo>
                    <a:pt x="105" y="21"/>
                  </a:lnTo>
                  <a:lnTo>
                    <a:pt x="105" y="18"/>
                  </a:lnTo>
                  <a:lnTo>
                    <a:pt x="108" y="18"/>
                  </a:lnTo>
                  <a:lnTo>
                    <a:pt x="108" y="15"/>
                  </a:lnTo>
                  <a:lnTo>
                    <a:pt x="111" y="15"/>
                  </a:lnTo>
                  <a:lnTo>
                    <a:pt x="117" y="15"/>
                  </a:lnTo>
                  <a:lnTo>
                    <a:pt x="111" y="15"/>
                  </a:lnTo>
                  <a:lnTo>
                    <a:pt x="111" y="18"/>
                  </a:lnTo>
                  <a:lnTo>
                    <a:pt x="111" y="18"/>
                  </a:lnTo>
                  <a:lnTo>
                    <a:pt x="108" y="18"/>
                  </a:lnTo>
                  <a:lnTo>
                    <a:pt x="108" y="21"/>
                  </a:lnTo>
                  <a:lnTo>
                    <a:pt x="114" y="18"/>
                  </a:lnTo>
                  <a:lnTo>
                    <a:pt x="117" y="18"/>
                  </a:lnTo>
                  <a:lnTo>
                    <a:pt x="120" y="18"/>
                  </a:lnTo>
                  <a:lnTo>
                    <a:pt x="120" y="18"/>
                  </a:lnTo>
                  <a:lnTo>
                    <a:pt x="123" y="18"/>
                  </a:lnTo>
                  <a:lnTo>
                    <a:pt x="129" y="24"/>
                  </a:lnTo>
                  <a:lnTo>
                    <a:pt x="133" y="24"/>
                  </a:lnTo>
                  <a:lnTo>
                    <a:pt x="136" y="27"/>
                  </a:lnTo>
                  <a:lnTo>
                    <a:pt x="133" y="30"/>
                  </a:lnTo>
                  <a:lnTo>
                    <a:pt x="139" y="33"/>
                  </a:lnTo>
                  <a:lnTo>
                    <a:pt x="142" y="33"/>
                  </a:lnTo>
                  <a:lnTo>
                    <a:pt x="142" y="33"/>
                  </a:lnTo>
                  <a:lnTo>
                    <a:pt x="148" y="33"/>
                  </a:lnTo>
                  <a:lnTo>
                    <a:pt x="148" y="42"/>
                  </a:lnTo>
                  <a:lnTo>
                    <a:pt x="148" y="48"/>
                  </a:lnTo>
                  <a:lnTo>
                    <a:pt x="142" y="51"/>
                  </a:lnTo>
                  <a:lnTo>
                    <a:pt x="142" y="54"/>
                  </a:lnTo>
                  <a:lnTo>
                    <a:pt x="148" y="60"/>
                  </a:lnTo>
                  <a:lnTo>
                    <a:pt x="148" y="63"/>
                  </a:lnTo>
                  <a:lnTo>
                    <a:pt x="151" y="69"/>
                  </a:lnTo>
                  <a:lnTo>
                    <a:pt x="151" y="72"/>
                  </a:lnTo>
                  <a:lnTo>
                    <a:pt x="151" y="75"/>
                  </a:lnTo>
                  <a:lnTo>
                    <a:pt x="151" y="78"/>
                  </a:lnTo>
                  <a:lnTo>
                    <a:pt x="154" y="84"/>
                  </a:lnTo>
                  <a:lnTo>
                    <a:pt x="157" y="87"/>
                  </a:lnTo>
                  <a:lnTo>
                    <a:pt x="160" y="91"/>
                  </a:lnTo>
                  <a:lnTo>
                    <a:pt x="160" y="100"/>
                  </a:lnTo>
                  <a:lnTo>
                    <a:pt x="157" y="103"/>
                  </a:lnTo>
                  <a:lnTo>
                    <a:pt x="154" y="103"/>
                  </a:lnTo>
                  <a:lnTo>
                    <a:pt x="151" y="103"/>
                  </a:lnTo>
                  <a:lnTo>
                    <a:pt x="145" y="103"/>
                  </a:lnTo>
                  <a:lnTo>
                    <a:pt x="145" y="106"/>
                  </a:lnTo>
                  <a:lnTo>
                    <a:pt x="142" y="109"/>
                  </a:lnTo>
                  <a:lnTo>
                    <a:pt x="142" y="106"/>
                  </a:lnTo>
                  <a:lnTo>
                    <a:pt x="133" y="106"/>
                  </a:lnTo>
                  <a:lnTo>
                    <a:pt x="133" y="109"/>
                  </a:lnTo>
                  <a:lnTo>
                    <a:pt x="126" y="109"/>
                  </a:lnTo>
                  <a:lnTo>
                    <a:pt x="123" y="115"/>
                  </a:lnTo>
                  <a:lnTo>
                    <a:pt x="120" y="115"/>
                  </a:lnTo>
                  <a:lnTo>
                    <a:pt x="114" y="121"/>
                  </a:lnTo>
                  <a:lnTo>
                    <a:pt x="111" y="121"/>
                  </a:lnTo>
                  <a:lnTo>
                    <a:pt x="108" y="118"/>
                  </a:lnTo>
                  <a:lnTo>
                    <a:pt x="108" y="118"/>
                  </a:lnTo>
                  <a:lnTo>
                    <a:pt x="108" y="121"/>
                  </a:lnTo>
                  <a:lnTo>
                    <a:pt x="111" y="124"/>
                  </a:lnTo>
                  <a:lnTo>
                    <a:pt x="117" y="130"/>
                  </a:lnTo>
                  <a:lnTo>
                    <a:pt x="117" y="136"/>
                  </a:lnTo>
                  <a:lnTo>
                    <a:pt x="117" y="139"/>
                  </a:lnTo>
                  <a:lnTo>
                    <a:pt x="120" y="142"/>
                  </a:lnTo>
                  <a:lnTo>
                    <a:pt x="126" y="145"/>
                  </a:lnTo>
                  <a:lnTo>
                    <a:pt x="133" y="148"/>
                  </a:lnTo>
                  <a:lnTo>
                    <a:pt x="139" y="157"/>
                  </a:lnTo>
                  <a:lnTo>
                    <a:pt x="139" y="160"/>
                  </a:lnTo>
                  <a:lnTo>
                    <a:pt x="139" y="163"/>
                  </a:lnTo>
                  <a:lnTo>
                    <a:pt x="136" y="163"/>
                  </a:lnTo>
                  <a:lnTo>
                    <a:pt x="133" y="166"/>
                  </a:lnTo>
                  <a:lnTo>
                    <a:pt x="129" y="169"/>
                  </a:lnTo>
                  <a:lnTo>
                    <a:pt x="123" y="175"/>
                  </a:lnTo>
                  <a:lnTo>
                    <a:pt x="123" y="178"/>
                  </a:lnTo>
                  <a:lnTo>
                    <a:pt x="129" y="181"/>
                  </a:lnTo>
                  <a:lnTo>
                    <a:pt x="129" y="184"/>
                  </a:lnTo>
                  <a:lnTo>
                    <a:pt x="126" y="184"/>
                  </a:lnTo>
                  <a:lnTo>
                    <a:pt x="123" y="184"/>
                  </a:lnTo>
                  <a:lnTo>
                    <a:pt x="117" y="184"/>
                  </a:lnTo>
                  <a:lnTo>
                    <a:pt x="114" y="184"/>
                  </a:lnTo>
                  <a:lnTo>
                    <a:pt x="111" y="184"/>
                  </a:lnTo>
                  <a:lnTo>
                    <a:pt x="105" y="187"/>
                  </a:lnTo>
                  <a:lnTo>
                    <a:pt x="102" y="187"/>
                  </a:lnTo>
                  <a:lnTo>
                    <a:pt x="99" y="187"/>
                  </a:lnTo>
                  <a:lnTo>
                    <a:pt x="96" y="187"/>
                  </a:lnTo>
                  <a:lnTo>
                    <a:pt x="93" y="187"/>
                  </a:lnTo>
                  <a:lnTo>
                    <a:pt x="87" y="184"/>
                  </a:lnTo>
                  <a:lnTo>
                    <a:pt x="81" y="187"/>
                  </a:lnTo>
                  <a:lnTo>
                    <a:pt x="84" y="190"/>
                  </a:lnTo>
                  <a:lnTo>
                    <a:pt x="81" y="190"/>
                  </a:lnTo>
                  <a:lnTo>
                    <a:pt x="78" y="190"/>
                  </a:lnTo>
                  <a:lnTo>
                    <a:pt x="75" y="187"/>
                  </a:lnTo>
                  <a:lnTo>
                    <a:pt x="72" y="187"/>
                  </a:lnTo>
                  <a:lnTo>
                    <a:pt x="69" y="187"/>
                  </a:lnTo>
                  <a:lnTo>
                    <a:pt x="69" y="187"/>
                  </a:lnTo>
                  <a:lnTo>
                    <a:pt x="66" y="187"/>
                  </a:lnTo>
                  <a:lnTo>
                    <a:pt x="60" y="184"/>
                  </a:lnTo>
                  <a:lnTo>
                    <a:pt x="57" y="184"/>
                  </a:lnTo>
                  <a:lnTo>
                    <a:pt x="57" y="184"/>
                  </a:lnTo>
                  <a:lnTo>
                    <a:pt x="54" y="184"/>
                  </a:lnTo>
                  <a:lnTo>
                    <a:pt x="54" y="181"/>
                  </a:lnTo>
                  <a:lnTo>
                    <a:pt x="48" y="181"/>
                  </a:lnTo>
                  <a:lnTo>
                    <a:pt x="48" y="184"/>
                  </a:lnTo>
                  <a:lnTo>
                    <a:pt x="48" y="187"/>
                  </a:lnTo>
                  <a:lnTo>
                    <a:pt x="42" y="184"/>
                  </a:lnTo>
                  <a:lnTo>
                    <a:pt x="39" y="187"/>
                  </a:lnTo>
                  <a:lnTo>
                    <a:pt x="36" y="187"/>
                  </a:lnTo>
                  <a:lnTo>
                    <a:pt x="36" y="187"/>
                  </a:lnTo>
                  <a:lnTo>
                    <a:pt x="36" y="181"/>
                  </a:lnTo>
                  <a:lnTo>
                    <a:pt x="33" y="181"/>
                  </a:lnTo>
                  <a:lnTo>
                    <a:pt x="33" y="175"/>
                  </a:lnTo>
                  <a:lnTo>
                    <a:pt x="33" y="169"/>
                  </a:lnTo>
                  <a:lnTo>
                    <a:pt x="36" y="166"/>
                  </a:lnTo>
                  <a:lnTo>
                    <a:pt x="36" y="163"/>
                  </a:lnTo>
                  <a:lnTo>
                    <a:pt x="39" y="157"/>
                  </a:lnTo>
                  <a:lnTo>
                    <a:pt x="42" y="154"/>
                  </a:lnTo>
                  <a:lnTo>
                    <a:pt x="39" y="151"/>
                  </a:lnTo>
                  <a:lnTo>
                    <a:pt x="36" y="151"/>
                  </a:lnTo>
                  <a:lnTo>
                    <a:pt x="30" y="148"/>
                  </a:lnTo>
                  <a:lnTo>
                    <a:pt x="27" y="148"/>
                  </a:lnTo>
                  <a:lnTo>
                    <a:pt x="24" y="148"/>
                  </a:lnTo>
                  <a:lnTo>
                    <a:pt x="21" y="148"/>
                  </a:lnTo>
                  <a:lnTo>
                    <a:pt x="18" y="151"/>
                  </a:lnTo>
                  <a:lnTo>
                    <a:pt x="15" y="148"/>
                  </a:lnTo>
                  <a:lnTo>
                    <a:pt x="15" y="145"/>
                  </a:lnTo>
                  <a:lnTo>
                    <a:pt x="12" y="142"/>
                  </a:lnTo>
                  <a:lnTo>
                    <a:pt x="12" y="142"/>
                  </a:lnTo>
                  <a:lnTo>
                    <a:pt x="12" y="136"/>
                  </a:lnTo>
                  <a:lnTo>
                    <a:pt x="9" y="133"/>
                  </a:lnTo>
                  <a:lnTo>
                    <a:pt x="9" y="130"/>
                  </a:lnTo>
                  <a:lnTo>
                    <a:pt x="6" y="124"/>
                  </a:lnTo>
                  <a:lnTo>
                    <a:pt x="3" y="124"/>
                  </a:lnTo>
                  <a:lnTo>
                    <a:pt x="6" y="118"/>
                  </a:lnTo>
                  <a:lnTo>
                    <a:pt x="3" y="115"/>
                  </a:lnTo>
                  <a:lnTo>
                    <a:pt x="3" y="112"/>
                  </a:lnTo>
                  <a:lnTo>
                    <a:pt x="0" y="109"/>
                  </a:lnTo>
                  <a:lnTo>
                    <a:pt x="3" y="106"/>
                  </a:lnTo>
                  <a:lnTo>
                    <a:pt x="0" y="106"/>
                  </a:lnTo>
                  <a:lnTo>
                    <a:pt x="3" y="100"/>
                  </a:lnTo>
                  <a:lnTo>
                    <a:pt x="3" y="94"/>
                  </a:lnTo>
                  <a:lnTo>
                    <a:pt x="3" y="87"/>
                  </a:lnTo>
                  <a:lnTo>
                    <a:pt x="6" y="84"/>
                  </a:lnTo>
                  <a:lnTo>
                    <a:pt x="9" y="81"/>
                  </a:lnTo>
                  <a:lnTo>
                    <a:pt x="12" y="81"/>
                  </a:lnTo>
                  <a:lnTo>
                    <a:pt x="18" y="81"/>
                  </a:lnTo>
                  <a:lnTo>
                    <a:pt x="21" y="78"/>
                  </a:lnTo>
                  <a:lnTo>
                    <a:pt x="18" y="75"/>
                  </a:lnTo>
                  <a:lnTo>
                    <a:pt x="21" y="75"/>
                  </a:lnTo>
                  <a:lnTo>
                    <a:pt x="21" y="69"/>
                  </a:lnTo>
                  <a:lnTo>
                    <a:pt x="21" y="69"/>
                  </a:lnTo>
                  <a:lnTo>
                    <a:pt x="21" y="66"/>
                  </a:lnTo>
                  <a:lnTo>
                    <a:pt x="15" y="66"/>
                  </a:lnTo>
                  <a:lnTo>
                    <a:pt x="15" y="63"/>
                  </a:lnTo>
                  <a:lnTo>
                    <a:pt x="18" y="60"/>
                  </a:lnTo>
                  <a:lnTo>
                    <a:pt x="21" y="63"/>
                  </a:lnTo>
                  <a:lnTo>
                    <a:pt x="24" y="60"/>
                  </a:lnTo>
                  <a:lnTo>
                    <a:pt x="24" y="57"/>
                  </a:lnTo>
                  <a:lnTo>
                    <a:pt x="24" y="54"/>
                  </a:lnTo>
                  <a:lnTo>
                    <a:pt x="24" y="51"/>
                  </a:lnTo>
                  <a:lnTo>
                    <a:pt x="27" y="48"/>
                  </a:lnTo>
                  <a:lnTo>
                    <a:pt x="27" y="48"/>
                  </a:lnTo>
                  <a:lnTo>
                    <a:pt x="27" y="48"/>
                  </a:lnTo>
                  <a:lnTo>
                    <a:pt x="27" y="45"/>
                  </a:lnTo>
                  <a:lnTo>
                    <a:pt x="21" y="45"/>
                  </a:lnTo>
                  <a:lnTo>
                    <a:pt x="21" y="42"/>
                  </a:lnTo>
                  <a:lnTo>
                    <a:pt x="21" y="36"/>
                  </a:lnTo>
                  <a:lnTo>
                    <a:pt x="30" y="36"/>
                  </a:lnTo>
                  <a:lnTo>
                    <a:pt x="30" y="33"/>
                  </a:lnTo>
                  <a:lnTo>
                    <a:pt x="36" y="36"/>
                  </a:lnTo>
                  <a:lnTo>
                    <a:pt x="36" y="42"/>
                  </a:lnTo>
                  <a:lnTo>
                    <a:pt x="39" y="45"/>
                  </a:lnTo>
                  <a:lnTo>
                    <a:pt x="42" y="42"/>
                  </a:lnTo>
                  <a:lnTo>
                    <a:pt x="39" y="39"/>
                  </a:lnTo>
                  <a:lnTo>
                    <a:pt x="39" y="36"/>
                  </a:lnTo>
                  <a:lnTo>
                    <a:pt x="42" y="36"/>
                  </a:lnTo>
                  <a:lnTo>
                    <a:pt x="42" y="39"/>
                  </a:lnTo>
                  <a:lnTo>
                    <a:pt x="42" y="42"/>
                  </a:lnTo>
                  <a:lnTo>
                    <a:pt x="48" y="48"/>
                  </a:lnTo>
                  <a:lnTo>
                    <a:pt x="45" y="45"/>
                  </a:lnTo>
                  <a:lnTo>
                    <a:pt x="45" y="39"/>
                  </a:lnTo>
                  <a:lnTo>
                    <a:pt x="45" y="36"/>
                  </a:lnTo>
                  <a:lnTo>
                    <a:pt x="48" y="33"/>
                  </a:lnTo>
                  <a:lnTo>
                    <a:pt x="51" y="30"/>
                  </a:lnTo>
                  <a:lnTo>
                    <a:pt x="54" y="33"/>
                  </a:lnTo>
                  <a:lnTo>
                    <a:pt x="57" y="30"/>
                  </a:lnTo>
                  <a:lnTo>
                    <a:pt x="63" y="39"/>
                  </a:lnTo>
                  <a:lnTo>
                    <a:pt x="72" y="39"/>
                  </a:lnTo>
                  <a:lnTo>
                    <a:pt x="63" y="36"/>
                  </a:lnTo>
                  <a:lnTo>
                    <a:pt x="57" y="30"/>
                  </a:lnTo>
                  <a:lnTo>
                    <a:pt x="54" y="30"/>
                  </a:lnTo>
                  <a:lnTo>
                    <a:pt x="51" y="27"/>
                  </a:lnTo>
                  <a:lnTo>
                    <a:pt x="51" y="24"/>
                  </a:lnTo>
                  <a:lnTo>
                    <a:pt x="54" y="24"/>
                  </a:lnTo>
                  <a:lnTo>
                    <a:pt x="51" y="21"/>
                  </a:lnTo>
                  <a:lnTo>
                    <a:pt x="51" y="18"/>
                  </a:lnTo>
                  <a:lnTo>
                    <a:pt x="45" y="18"/>
                  </a:lnTo>
                  <a:lnTo>
                    <a:pt x="45" y="15"/>
                  </a:lnTo>
                  <a:lnTo>
                    <a:pt x="48" y="15"/>
                  </a:lnTo>
                  <a:lnTo>
                    <a:pt x="54" y="12"/>
                  </a:lnTo>
                  <a:lnTo>
                    <a:pt x="48" y="9"/>
                  </a:lnTo>
                  <a:lnTo>
                    <a:pt x="48" y="6"/>
                  </a:lnTo>
                  <a:lnTo>
                    <a:pt x="48" y="6"/>
                  </a:lnTo>
                  <a:lnTo>
                    <a:pt x="45" y="6"/>
                  </a:lnTo>
                  <a:lnTo>
                    <a:pt x="45" y="3"/>
                  </a:lnTo>
                  <a:lnTo>
                    <a:pt x="45"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25" name="Freeform 1624"/>
            <p:cNvSpPr>
              <a:spLocks/>
            </p:cNvSpPr>
            <p:nvPr/>
          </p:nvSpPr>
          <p:spPr bwMode="auto">
            <a:xfrm>
              <a:off x="5791201" y="3289301"/>
              <a:ext cx="4763" cy="9525"/>
            </a:xfrm>
            <a:custGeom>
              <a:avLst/>
              <a:gdLst>
                <a:gd name="T0" fmla="*/ 0 w 3"/>
                <a:gd name="T1" fmla="*/ 0 h 6"/>
                <a:gd name="T2" fmla="*/ 3 w 3"/>
                <a:gd name="T3" fmla="*/ 0 h 6"/>
                <a:gd name="T4" fmla="*/ 3 w 3"/>
                <a:gd name="T5" fmla="*/ 6 h 6"/>
                <a:gd name="T6" fmla="*/ 0 w 3"/>
                <a:gd name="T7" fmla="*/ 6 h 6"/>
                <a:gd name="T8" fmla="*/ 0 w 3"/>
                <a:gd name="T9" fmla="*/ 3 h 6"/>
                <a:gd name="T10" fmla="*/ 0 w 3"/>
                <a:gd name="T11" fmla="*/ 0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0"/>
                  </a:lnTo>
                  <a:lnTo>
                    <a:pt x="3" y="6"/>
                  </a:lnTo>
                  <a:lnTo>
                    <a:pt x="0" y="6"/>
                  </a:lnTo>
                  <a:lnTo>
                    <a:pt x="0" y="3"/>
                  </a:lnTo>
                  <a:lnTo>
                    <a:pt x="0" y="0"/>
                  </a:lnTo>
                  <a:lnTo>
                    <a:pt x="0"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26" name="Freeform 1625"/>
            <p:cNvSpPr>
              <a:spLocks/>
            </p:cNvSpPr>
            <p:nvPr/>
          </p:nvSpPr>
          <p:spPr bwMode="auto">
            <a:xfrm>
              <a:off x="5686426" y="3270251"/>
              <a:ext cx="138113" cy="77788"/>
            </a:xfrm>
            <a:custGeom>
              <a:avLst/>
              <a:gdLst>
                <a:gd name="T0" fmla="*/ 36 w 87"/>
                <a:gd name="T1" fmla="*/ 6 h 49"/>
                <a:gd name="T2" fmla="*/ 45 w 87"/>
                <a:gd name="T3" fmla="*/ 6 h 49"/>
                <a:gd name="T4" fmla="*/ 45 w 87"/>
                <a:gd name="T5" fmla="*/ 0 h 49"/>
                <a:gd name="T6" fmla="*/ 51 w 87"/>
                <a:gd name="T7" fmla="*/ 3 h 49"/>
                <a:gd name="T8" fmla="*/ 54 w 87"/>
                <a:gd name="T9" fmla="*/ 3 h 49"/>
                <a:gd name="T10" fmla="*/ 63 w 87"/>
                <a:gd name="T11" fmla="*/ 6 h 49"/>
                <a:gd name="T12" fmla="*/ 66 w 87"/>
                <a:gd name="T13" fmla="*/ 12 h 49"/>
                <a:gd name="T14" fmla="*/ 66 w 87"/>
                <a:gd name="T15" fmla="*/ 18 h 49"/>
                <a:gd name="T16" fmla="*/ 75 w 87"/>
                <a:gd name="T17" fmla="*/ 15 h 49"/>
                <a:gd name="T18" fmla="*/ 81 w 87"/>
                <a:gd name="T19" fmla="*/ 18 h 49"/>
                <a:gd name="T20" fmla="*/ 87 w 87"/>
                <a:gd name="T21" fmla="*/ 21 h 49"/>
                <a:gd name="T22" fmla="*/ 84 w 87"/>
                <a:gd name="T23" fmla="*/ 30 h 49"/>
                <a:gd name="T24" fmla="*/ 75 w 87"/>
                <a:gd name="T25" fmla="*/ 39 h 49"/>
                <a:gd name="T26" fmla="*/ 69 w 87"/>
                <a:gd name="T27" fmla="*/ 36 h 49"/>
                <a:gd name="T28" fmla="*/ 60 w 87"/>
                <a:gd name="T29" fmla="*/ 39 h 49"/>
                <a:gd name="T30" fmla="*/ 57 w 87"/>
                <a:gd name="T31" fmla="*/ 42 h 49"/>
                <a:gd name="T32" fmla="*/ 51 w 87"/>
                <a:gd name="T33" fmla="*/ 36 h 49"/>
                <a:gd name="T34" fmla="*/ 39 w 87"/>
                <a:gd name="T35" fmla="*/ 45 h 49"/>
                <a:gd name="T36" fmla="*/ 27 w 87"/>
                <a:gd name="T37" fmla="*/ 49 h 49"/>
                <a:gd name="T38" fmla="*/ 21 w 87"/>
                <a:gd name="T39" fmla="*/ 42 h 49"/>
                <a:gd name="T40" fmla="*/ 18 w 87"/>
                <a:gd name="T41" fmla="*/ 36 h 49"/>
                <a:gd name="T42" fmla="*/ 12 w 87"/>
                <a:gd name="T43" fmla="*/ 33 h 49"/>
                <a:gd name="T44" fmla="*/ 9 w 87"/>
                <a:gd name="T45" fmla="*/ 39 h 49"/>
                <a:gd name="T46" fmla="*/ 3 w 87"/>
                <a:gd name="T47" fmla="*/ 42 h 49"/>
                <a:gd name="T48" fmla="*/ 3 w 87"/>
                <a:gd name="T49" fmla="*/ 36 h 49"/>
                <a:gd name="T50" fmla="*/ 6 w 87"/>
                <a:gd name="T51" fmla="*/ 33 h 49"/>
                <a:gd name="T52" fmla="*/ 12 w 87"/>
                <a:gd name="T53" fmla="*/ 21 h 49"/>
                <a:gd name="T54" fmla="*/ 18 w 87"/>
                <a:gd name="T55" fmla="*/ 15 h 49"/>
                <a:gd name="T56" fmla="*/ 21 w 87"/>
                <a:gd name="T57" fmla="*/ 9 h 49"/>
                <a:gd name="T58" fmla="*/ 18 w 87"/>
                <a:gd name="T59" fmla="*/ 3 h 49"/>
                <a:gd name="T60" fmla="*/ 24 w 87"/>
                <a:gd name="T61" fmla="*/ 6 h 49"/>
                <a:gd name="T62" fmla="*/ 33 w 87"/>
                <a:gd name="T63" fmla="*/ 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7" h="49">
                  <a:moveTo>
                    <a:pt x="33" y="6"/>
                  </a:moveTo>
                  <a:lnTo>
                    <a:pt x="36" y="6"/>
                  </a:lnTo>
                  <a:lnTo>
                    <a:pt x="39" y="3"/>
                  </a:lnTo>
                  <a:lnTo>
                    <a:pt x="45" y="6"/>
                  </a:lnTo>
                  <a:lnTo>
                    <a:pt x="45" y="3"/>
                  </a:lnTo>
                  <a:lnTo>
                    <a:pt x="45" y="0"/>
                  </a:lnTo>
                  <a:lnTo>
                    <a:pt x="51" y="0"/>
                  </a:lnTo>
                  <a:lnTo>
                    <a:pt x="51" y="3"/>
                  </a:lnTo>
                  <a:lnTo>
                    <a:pt x="54" y="3"/>
                  </a:lnTo>
                  <a:lnTo>
                    <a:pt x="54" y="3"/>
                  </a:lnTo>
                  <a:lnTo>
                    <a:pt x="57" y="3"/>
                  </a:lnTo>
                  <a:lnTo>
                    <a:pt x="63" y="6"/>
                  </a:lnTo>
                  <a:lnTo>
                    <a:pt x="66" y="9"/>
                  </a:lnTo>
                  <a:lnTo>
                    <a:pt x="66" y="12"/>
                  </a:lnTo>
                  <a:lnTo>
                    <a:pt x="66" y="15"/>
                  </a:lnTo>
                  <a:lnTo>
                    <a:pt x="66" y="18"/>
                  </a:lnTo>
                  <a:lnTo>
                    <a:pt x="72" y="18"/>
                  </a:lnTo>
                  <a:lnTo>
                    <a:pt x="75" y="15"/>
                  </a:lnTo>
                  <a:lnTo>
                    <a:pt x="78" y="21"/>
                  </a:lnTo>
                  <a:lnTo>
                    <a:pt x="81" y="18"/>
                  </a:lnTo>
                  <a:lnTo>
                    <a:pt x="84" y="18"/>
                  </a:lnTo>
                  <a:lnTo>
                    <a:pt x="87" y="21"/>
                  </a:lnTo>
                  <a:lnTo>
                    <a:pt x="81" y="24"/>
                  </a:lnTo>
                  <a:lnTo>
                    <a:pt x="84" y="30"/>
                  </a:lnTo>
                  <a:lnTo>
                    <a:pt x="78" y="33"/>
                  </a:lnTo>
                  <a:lnTo>
                    <a:pt x="75" y="39"/>
                  </a:lnTo>
                  <a:lnTo>
                    <a:pt x="72" y="36"/>
                  </a:lnTo>
                  <a:lnTo>
                    <a:pt x="69" y="36"/>
                  </a:lnTo>
                  <a:lnTo>
                    <a:pt x="60" y="33"/>
                  </a:lnTo>
                  <a:lnTo>
                    <a:pt x="60" y="39"/>
                  </a:lnTo>
                  <a:lnTo>
                    <a:pt x="57" y="45"/>
                  </a:lnTo>
                  <a:lnTo>
                    <a:pt x="57" y="42"/>
                  </a:lnTo>
                  <a:lnTo>
                    <a:pt x="51" y="39"/>
                  </a:lnTo>
                  <a:lnTo>
                    <a:pt x="51" y="36"/>
                  </a:lnTo>
                  <a:lnTo>
                    <a:pt x="45" y="33"/>
                  </a:lnTo>
                  <a:lnTo>
                    <a:pt x="39" y="45"/>
                  </a:lnTo>
                  <a:lnTo>
                    <a:pt x="33" y="42"/>
                  </a:lnTo>
                  <a:lnTo>
                    <a:pt x="27" y="49"/>
                  </a:lnTo>
                  <a:lnTo>
                    <a:pt x="24" y="45"/>
                  </a:lnTo>
                  <a:lnTo>
                    <a:pt x="21" y="42"/>
                  </a:lnTo>
                  <a:lnTo>
                    <a:pt x="21" y="42"/>
                  </a:lnTo>
                  <a:lnTo>
                    <a:pt x="18" y="36"/>
                  </a:lnTo>
                  <a:lnTo>
                    <a:pt x="18" y="33"/>
                  </a:lnTo>
                  <a:lnTo>
                    <a:pt x="12" y="33"/>
                  </a:lnTo>
                  <a:lnTo>
                    <a:pt x="9" y="36"/>
                  </a:lnTo>
                  <a:lnTo>
                    <a:pt x="9" y="39"/>
                  </a:lnTo>
                  <a:lnTo>
                    <a:pt x="6" y="42"/>
                  </a:lnTo>
                  <a:lnTo>
                    <a:pt x="3" y="42"/>
                  </a:lnTo>
                  <a:lnTo>
                    <a:pt x="0" y="39"/>
                  </a:lnTo>
                  <a:lnTo>
                    <a:pt x="3" y="36"/>
                  </a:lnTo>
                  <a:lnTo>
                    <a:pt x="6" y="36"/>
                  </a:lnTo>
                  <a:lnTo>
                    <a:pt x="6" y="33"/>
                  </a:lnTo>
                  <a:lnTo>
                    <a:pt x="6" y="27"/>
                  </a:lnTo>
                  <a:lnTo>
                    <a:pt x="12" y="21"/>
                  </a:lnTo>
                  <a:lnTo>
                    <a:pt x="15" y="18"/>
                  </a:lnTo>
                  <a:lnTo>
                    <a:pt x="18" y="15"/>
                  </a:lnTo>
                  <a:lnTo>
                    <a:pt x="21" y="12"/>
                  </a:lnTo>
                  <a:lnTo>
                    <a:pt x="21" y="9"/>
                  </a:lnTo>
                  <a:lnTo>
                    <a:pt x="18" y="6"/>
                  </a:lnTo>
                  <a:lnTo>
                    <a:pt x="18" y="3"/>
                  </a:lnTo>
                  <a:lnTo>
                    <a:pt x="24" y="3"/>
                  </a:lnTo>
                  <a:lnTo>
                    <a:pt x="24" y="6"/>
                  </a:lnTo>
                  <a:lnTo>
                    <a:pt x="27" y="6"/>
                  </a:lnTo>
                  <a:lnTo>
                    <a:pt x="33" y="6"/>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27" name="Freeform 1626"/>
            <p:cNvSpPr>
              <a:spLocks noEditPoints="1"/>
            </p:cNvSpPr>
            <p:nvPr/>
          </p:nvSpPr>
          <p:spPr bwMode="auto">
            <a:xfrm>
              <a:off x="5613401" y="3049588"/>
              <a:ext cx="111125" cy="101600"/>
            </a:xfrm>
            <a:custGeom>
              <a:avLst/>
              <a:gdLst>
                <a:gd name="T0" fmla="*/ 46 w 70"/>
                <a:gd name="T1" fmla="*/ 58 h 64"/>
                <a:gd name="T2" fmla="*/ 46 w 70"/>
                <a:gd name="T3" fmla="*/ 45 h 64"/>
                <a:gd name="T4" fmla="*/ 52 w 70"/>
                <a:gd name="T5" fmla="*/ 39 h 64"/>
                <a:gd name="T6" fmla="*/ 61 w 70"/>
                <a:gd name="T7" fmla="*/ 39 h 64"/>
                <a:gd name="T8" fmla="*/ 61 w 70"/>
                <a:gd name="T9" fmla="*/ 33 h 64"/>
                <a:gd name="T10" fmla="*/ 64 w 70"/>
                <a:gd name="T11" fmla="*/ 27 h 64"/>
                <a:gd name="T12" fmla="*/ 64 w 70"/>
                <a:gd name="T13" fmla="*/ 24 h 64"/>
                <a:gd name="T14" fmla="*/ 58 w 70"/>
                <a:gd name="T15" fmla="*/ 21 h 64"/>
                <a:gd name="T16" fmla="*/ 64 w 70"/>
                <a:gd name="T17" fmla="*/ 21 h 64"/>
                <a:gd name="T18" fmla="*/ 67 w 70"/>
                <a:gd name="T19" fmla="*/ 15 h 64"/>
                <a:gd name="T20" fmla="*/ 67 w 70"/>
                <a:gd name="T21" fmla="*/ 9 h 64"/>
                <a:gd name="T22" fmla="*/ 70 w 70"/>
                <a:gd name="T23" fmla="*/ 6 h 64"/>
                <a:gd name="T24" fmla="*/ 64 w 70"/>
                <a:gd name="T25" fmla="*/ 3 h 64"/>
                <a:gd name="T26" fmla="*/ 52 w 70"/>
                <a:gd name="T27" fmla="*/ 0 h 64"/>
                <a:gd name="T28" fmla="*/ 46 w 70"/>
                <a:gd name="T29" fmla="*/ 3 h 64"/>
                <a:gd name="T30" fmla="*/ 40 w 70"/>
                <a:gd name="T31" fmla="*/ 3 h 64"/>
                <a:gd name="T32" fmla="*/ 28 w 70"/>
                <a:gd name="T33" fmla="*/ 12 h 64"/>
                <a:gd name="T34" fmla="*/ 22 w 70"/>
                <a:gd name="T35" fmla="*/ 12 h 64"/>
                <a:gd name="T36" fmla="*/ 19 w 70"/>
                <a:gd name="T37" fmla="*/ 21 h 64"/>
                <a:gd name="T38" fmla="*/ 19 w 70"/>
                <a:gd name="T39" fmla="*/ 30 h 64"/>
                <a:gd name="T40" fmla="*/ 16 w 70"/>
                <a:gd name="T41" fmla="*/ 33 h 64"/>
                <a:gd name="T42" fmla="*/ 13 w 70"/>
                <a:gd name="T43" fmla="*/ 39 h 64"/>
                <a:gd name="T44" fmla="*/ 22 w 70"/>
                <a:gd name="T45" fmla="*/ 45 h 64"/>
                <a:gd name="T46" fmla="*/ 16 w 70"/>
                <a:gd name="T47" fmla="*/ 45 h 64"/>
                <a:gd name="T48" fmla="*/ 16 w 70"/>
                <a:gd name="T49" fmla="*/ 49 h 64"/>
                <a:gd name="T50" fmla="*/ 19 w 70"/>
                <a:gd name="T51" fmla="*/ 52 h 64"/>
                <a:gd name="T52" fmla="*/ 10 w 70"/>
                <a:gd name="T53" fmla="*/ 49 h 64"/>
                <a:gd name="T54" fmla="*/ 4 w 70"/>
                <a:gd name="T55" fmla="*/ 49 h 64"/>
                <a:gd name="T56" fmla="*/ 10 w 70"/>
                <a:gd name="T57" fmla="*/ 52 h 64"/>
                <a:gd name="T58" fmla="*/ 13 w 70"/>
                <a:gd name="T59" fmla="*/ 52 h 64"/>
                <a:gd name="T60" fmla="*/ 13 w 70"/>
                <a:gd name="T61" fmla="*/ 55 h 64"/>
                <a:gd name="T62" fmla="*/ 7 w 70"/>
                <a:gd name="T63" fmla="*/ 52 h 64"/>
                <a:gd name="T64" fmla="*/ 0 w 70"/>
                <a:gd name="T65" fmla="*/ 52 h 64"/>
                <a:gd name="T66" fmla="*/ 7 w 70"/>
                <a:gd name="T67" fmla="*/ 58 h 64"/>
                <a:gd name="T68" fmla="*/ 10 w 70"/>
                <a:gd name="T69" fmla="*/ 58 h 64"/>
                <a:gd name="T70" fmla="*/ 16 w 70"/>
                <a:gd name="T71" fmla="*/ 55 h 64"/>
                <a:gd name="T72" fmla="*/ 19 w 70"/>
                <a:gd name="T73" fmla="*/ 55 h 64"/>
                <a:gd name="T74" fmla="*/ 28 w 70"/>
                <a:gd name="T75" fmla="*/ 52 h 64"/>
                <a:gd name="T76" fmla="*/ 34 w 70"/>
                <a:gd name="T77" fmla="*/ 55 h 64"/>
                <a:gd name="T78" fmla="*/ 40 w 70"/>
                <a:gd name="T79" fmla="*/ 55 h 64"/>
                <a:gd name="T80" fmla="*/ 40 w 70"/>
                <a:gd name="T81" fmla="*/ 61 h 64"/>
                <a:gd name="T82" fmla="*/ 43 w 70"/>
                <a:gd name="T83" fmla="*/ 64 h 64"/>
                <a:gd name="T84" fmla="*/ 13 w 70"/>
                <a:gd name="T85" fmla="*/ 45 h 64"/>
                <a:gd name="T86" fmla="*/ 10 w 70"/>
                <a:gd name="T87" fmla="*/ 49 h 64"/>
                <a:gd name="T88" fmla="*/ 7 w 70"/>
                <a:gd name="T89" fmla="*/ 45 h 64"/>
                <a:gd name="T90" fmla="*/ 10 w 70"/>
                <a:gd name="T91" fmla="*/ 42 h 64"/>
                <a:gd name="T92" fmla="*/ 16 w 70"/>
                <a:gd name="T93" fmla="*/ 42 h 64"/>
                <a:gd name="T94" fmla="*/ 13 w 70"/>
                <a:gd name="T95" fmla="*/ 45 h 64"/>
                <a:gd name="T96" fmla="*/ 10 w 70"/>
                <a:gd name="T97" fmla="*/ 4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0" h="64">
                  <a:moveTo>
                    <a:pt x="43" y="64"/>
                  </a:moveTo>
                  <a:lnTo>
                    <a:pt x="46" y="58"/>
                  </a:lnTo>
                  <a:lnTo>
                    <a:pt x="46" y="52"/>
                  </a:lnTo>
                  <a:lnTo>
                    <a:pt x="46" y="45"/>
                  </a:lnTo>
                  <a:lnTo>
                    <a:pt x="49" y="42"/>
                  </a:lnTo>
                  <a:lnTo>
                    <a:pt x="52" y="39"/>
                  </a:lnTo>
                  <a:lnTo>
                    <a:pt x="55" y="39"/>
                  </a:lnTo>
                  <a:lnTo>
                    <a:pt x="61" y="39"/>
                  </a:lnTo>
                  <a:lnTo>
                    <a:pt x="64" y="36"/>
                  </a:lnTo>
                  <a:lnTo>
                    <a:pt x="61" y="33"/>
                  </a:lnTo>
                  <a:lnTo>
                    <a:pt x="64" y="33"/>
                  </a:lnTo>
                  <a:lnTo>
                    <a:pt x="64" y="27"/>
                  </a:lnTo>
                  <a:lnTo>
                    <a:pt x="64" y="27"/>
                  </a:lnTo>
                  <a:lnTo>
                    <a:pt x="64" y="24"/>
                  </a:lnTo>
                  <a:lnTo>
                    <a:pt x="58" y="24"/>
                  </a:lnTo>
                  <a:lnTo>
                    <a:pt x="58" y="21"/>
                  </a:lnTo>
                  <a:lnTo>
                    <a:pt x="61" y="18"/>
                  </a:lnTo>
                  <a:lnTo>
                    <a:pt x="64" y="21"/>
                  </a:lnTo>
                  <a:lnTo>
                    <a:pt x="67" y="18"/>
                  </a:lnTo>
                  <a:lnTo>
                    <a:pt x="67" y="15"/>
                  </a:lnTo>
                  <a:lnTo>
                    <a:pt x="67" y="12"/>
                  </a:lnTo>
                  <a:lnTo>
                    <a:pt x="67" y="9"/>
                  </a:lnTo>
                  <a:lnTo>
                    <a:pt x="70" y="6"/>
                  </a:lnTo>
                  <a:lnTo>
                    <a:pt x="70" y="6"/>
                  </a:lnTo>
                  <a:lnTo>
                    <a:pt x="67" y="6"/>
                  </a:lnTo>
                  <a:lnTo>
                    <a:pt x="64" y="3"/>
                  </a:lnTo>
                  <a:lnTo>
                    <a:pt x="58" y="0"/>
                  </a:lnTo>
                  <a:lnTo>
                    <a:pt x="52" y="0"/>
                  </a:lnTo>
                  <a:lnTo>
                    <a:pt x="49" y="3"/>
                  </a:lnTo>
                  <a:lnTo>
                    <a:pt x="46" y="3"/>
                  </a:lnTo>
                  <a:lnTo>
                    <a:pt x="43" y="3"/>
                  </a:lnTo>
                  <a:lnTo>
                    <a:pt x="40" y="3"/>
                  </a:lnTo>
                  <a:lnTo>
                    <a:pt x="34" y="9"/>
                  </a:lnTo>
                  <a:lnTo>
                    <a:pt x="28" y="12"/>
                  </a:lnTo>
                  <a:lnTo>
                    <a:pt x="25" y="12"/>
                  </a:lnTo>
                  <a:lnTo>
                    <a:pt x="22" y="12"/>
                  </a:lnTo>
                  <a:lnTo>
                    <a:pt x="22" y="18"/>
                  </a:lnTo>
                  <a:lnTo>
                    <a:pt x="19" y="21"/>
                  </a:lnTo>
                  <a:lnTo>
                    <a:pt x="19" y="24"/>
                  </a:lnTo>
                  <a:lnTo>
                    <a:pt x="19" y="30"/>
                  </a:lnTo>
                  <a:lnTo>
                    <a:pt x="16" y="33"/>
                  </a:lnTo>
                  <a:lnTo>
                    <a:pt x="16" y="33"/>
                  </a:lnTo>
                  <a:lnTo>
                    <a:pt x="13" y="36"/>
                  </a:lnTo>
                  <a:lnTo>
                    <a:pt x="13" y="39"/>
                  </a:lnTo>
                  <a:lnTo>
                    <a:pt x="19" y="42"/>
                  </a:lnTo>
                  <a:lnTo>
                    <a:pt x="22" y="45"/>
                  </a:lnTo>
                  <a:lnTo>
                    <a:pt x="16" y="45"/>
                  </a:lnTo>
                  <a:lnTo>
                    <a:pt x="16" y="45"/>
                  </a:lnTo>
                  <a:lnTo>
                    <a:pt x="13" y="49"/>
                  </a:lnTo>
                  <a:lnTo>
                    <a:pt x="16" y="49"/>
                  </a:lnTo>
                  <a:lnTo>
                    <a:pt x="19" y="52"/>
                  </a:lnTo>
                  <a:lnTo>
                    <a:pt x="19" y="52"/>
                  </a:lnTo>
                  <a:lnTo>
                    <a:pt x="13" y="52"/>
                  </a:lnTo>
                  <a:lnTo>
                    <a:pt x="10" y="49"/>
                  </a:lnTo>
                  <a:lnTo>
                    <a:pt x="7" y="49"/>
                  </a:lnTo>
                  <a:lnTo>
                    <a:pt x="4" y="49"/>
                  </a:lnTo>
                  <a:lnTo>
                    <a:pt x="7" y="52"/>
                  </a:lnTo>
                  <a:lnTo>
                    <a:pt x="10" y="52"/>
                  </a:lnTo>
                  <a:lnTo>
                    <a:pt x="13" y="55"/>
                  </a:lnTo>
                  <a:lnTo>
                    <a:pt x="13" y="52"/>
                  </a:lnTo>
                  <a:lnTo>
                    <a:pt x="16" y="55"/>
                  </a:lnTo>
                  <a:lnTo>
                    <a:pt x="13" y="55"/>
                  </a:lnTo>
                  <a:lnTo>
                    <a:pt x="10" y="55"/>
                  </a:lnTo>
                  <a:lnTo>
                    <a:pt x="7" y="52"/>
                  </a:lnTo>
                  <a:lnTo>
                    <a:pt x="0" y="52"/>
                  </a:lnTo>
                  <a:lnTo>
                    <a:pt x="0" y="52"/>
                  </a:lnTo>
                  <a:lnTo>
                    <a:pt x="4" y="55"/>
                  </a:lnTo>
                  <a:lnTo>
                    <a:pt x="7" y="58"/>
                  </a:lnTo>
                  <a:lnTo>
                    <a:pt x="10" y="58"/>
                  </a:lnTo>
                  <a:lnTo>
                    <a:pt x="10" y="58"/>
                  </a:lnTo>
                  <a:lnTo>
                    <a:pt x="13" y="58"/>
                  </a:lnTo>
                  <a:lnTo>
                    <a:pt x="16" y="55"/>
                  </a:lnTo>
                  <a:lnTo>
                    <a:pt x="16" y="55"/>
                  </a:lnTo>
                  <a:lnTo>
                    <a:pt x="19" y="55"/>
                  </a:lnTo>
                  <a:lnTo>
                    <a:pt x="22" y="52"/>
                  </a:lnTo>
                  <a:lnTo>
                    <a:pt x="28" y="52"/>
                  </a:lnTo>
                  <a:lnTo>
                    <a:pt x="31" y="55"/>
                  </a:lnTo>
                  <a:lnTo>
                    <a:pt x="34" y="55"/>
                  </a:lnTo>
                  <a:lnTo>
                    <a:pt x="34" y="58"/>
                  </a:lnTo>
                  <a:lnTo>
                    <a:pt x="40" y="55"/>
                  </a:lnTo>
                  <a:lnTo>
                    <a:pt x="40" y="58"/>
                  </a:lnTo>
                  <a:lnTo>
                    <a:pt x="40" y="61"/>
                  </a:lnTo>
                  <a:lnTo>
                    <a:pt x="43" y="64"/>
                  </a:lnTo>
                  <a:lnTo>
                    <a:pt x="43" y="64"/>
                  </a:lnTo>
                  <a:close/>
                  <a:moveTo>
                    <a:pt x="7" y="45"/>
                  </a:moveTo>
                  <a:lnTo>
                    <a:pt x="13" y="45"/>
                  </a:lnTo>
                  <a:lnTo>
                    <a:pt x="13" y="45"/>
                  </a:lnTo>
                  <a:lnTo>
                    <a:pt x="10" y="49"/>
                  </a:lnTo>
                  <a:lnTo>
                    <a:pt x="10" y="45"/>
                  </a:lnTo>
                  <a:lnTo>
                    <a:pt x="7" y="45"/>
                  </a:lnTo>
                  <a:lnTo>
                    <a:pt x="7" y="45"/>
                  </a:lnTo>
                  <a:close/>
                  <a:moveTo>
                    <a:pt x="10" y="42"/>
                  </a:moveTo>
                  <a:lnTo>
                    <a:pt x="13" y="42"/>
                  </a:lnTo>
                  <a:lnTo>
                    <a:pt x="16" y="42"/>
                  </a:lnTo>
                  <a:lnTo>
                    <a:pt x="16" y="45"/>
                  </a:lnTo>
                  <a:lnTo>
                    <a:pt x="13" y="45"/>
                  </a:lnTo>
                  <a:lnTo>
                    <a:pt x="13" y="42"/>
                  </a:lnTo>
                  <a:lnTo>
                    <a:pt x="10" y="42"/>
                  </a:lnTo>
                  <a:lnTo>
                    <a:pt x="10" y="42"/>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28" name="Freeform 1627"/>
            <p:cNvSpPr>
              <a:spLocks/>
            </p:cNvSpPr>
            <p:nvPr/>
          </p:nvSpPr>
          <p:spPr bwMode="auto">
            <a:xfrm>
              <a:off x="5603876" y="3132138"/>
              <a:ext cx="87313" cy="71438"/>
            </a:xfrm>
            <a:custGeom>
              <a:avLst/>
              <a:gdLst>
                <a:gd name="T0" fmla="*/ 52 w 55"/>
                <a:gd name="T1" fmla="*/ 30 h 45"/>
                <a:gd name="T2" fmla="*/ 55 w 55"/>
                <a:gd name="T3" fmla="*/ 24 h 45"/>
                <a:gd name="T4" fmla="*/ 52 w 55"/>
                <a:gd name="T5" fmla="*/ 21 h 45"/>
                <a:gd name="T6" fmla="*/ 52 w 55"/>
                <a:gd name="T7" fmla="*/ 18 h 45"/>
                <a:gd name="T8" fmla="*/ 49 w 55"/>
                <a:gd name="T9" fmla="*/ 15 h 45"/>
                <a:gd name="T10" fmla="*/ 52 w 55"/>
                <a:gd name="T11" fmla="*/ 12 h 45"/>
                <a:gd name="T12" fmla="*/ 46 w 55"/>
                <a:gd name="T13" fmla="*/ 9 h 45"/>
                <a:gd name="T14" fmla="*/ 46 w 55"/>
                <a:gd name="T15" fmla="*/ 6 h 45"/>
                <a:gd name="T16" fmla="*/ 46 w 55"/>
                <a:gd name="T17" fmla="*/ 3 h 45"/>
                <a:gd name="T18" fmla="*/ 40 w 55"/>
                <a:gd name="T19" fmla="*/ 6 h 45"/>
                <a:gd name="T20" fmla="*/ 40 w 55"/>
                <a:gd name="T21" fmla="*/ 3 h 45"/>
                <a:gd name="T22" fmla="*/ 37 w 55"/>
                <a:gd name="T23" fmla="*/ 3 h 45"/>
                <a:gd name="T24" fmla="*/ 34 w 55"/>
                <a:gd name="T25" fmla="*/ 0 h 45"/>
                <a:gd name="T26" fmla="*/ 28 w 55"/>
                <a:gd name="T27" fmla="*/ 0 h 45"/>
                <a:gd name="T28" fmla="*/ 25 w 55"/>
                <a:gd name="T29" fmla="*/ 3 h 45"/>
                <a:gd name="T30" fmla="*/ 22 w 55"/>
                <a:gd name="T31" fmla="*/ 3 h 45"/>
                <a:gd name="T32" fmla="*/ 22 w 55"/>
                <a:gd name="T33" fmla="*/ 3 h 45"/>
                <a:gd name="T34" fmla="*/ 19 w 55"/>
                <a:gd name="T35" fmla="*/ 6 h 45"/>
                <a:gd name="T36" fmla="*/ 16 w 55"/>
                <a:gd name="T37" fmla="*/ 6 h 45"/>
                <a:gd name="T38" fmla="*/ 16 w 55"/>
                <a:gd name="T39" fmla="*/ 6 h 45"/>
                <a:gd name="T40" fmla="*/ 13 w 55"/>
                <a:gd name="T41" fmla="*/ 6 h 45"/>
                <a:gd name="T42" fmla="*/ 10 w 55"/>
                <a:gd name="T43" fmla="*/ 3 h 45"/>
                <a:gd name="T44" fmla="*/ 6 w 55"/>
                <a:gd name="T45" fmla="*/ 0 h 45"/>
                <a:gd name="T46" fmla="*/ 3 w 55"/>
                <a:gd name="T47" fmla="*/ 3 h 45"/>
                <a:gd name="T48" fmla="*/ 0 w 55"/>
                <a:gd name="T49" fmla="*/ 9 h 45"/>
                <a:gd name="T50" fmla="*/ 3 w 55"/>
                <a:gd name="T51" fmla="*/ 9 h 45"/>
                <a:gd name="T52" fmla="*/ 3 w 55"/>
                <a:gd name="T53" fmla="*/ 18 h 45"/>
                <a:gd name="T54" fmla="*/ 10 w 55"/>
                <a:gd name="T55" fmla="*/ 18 h 45"/>
                <a:gd name="T56" fmla="*/ 10 w 55"/>
                <a:gd name="T57" fmla="*/ 21 h 45"/>
                <a:gd name="T58" fmla="*/ 16 w 55"/>
                <a:gd name="T59" fmla="*/ 27 h 45"/>
                <a:gd name="T60" fmla="*/ 16 w 55"/>
                <a:gd name="T61" fmla="*/ 27 h 45"/>
                <a:gd name="T62" fmla="*/ 19 w 55"/>
                <a:gd name="T63" fmla="*/ 27 h 45"/>
                <a:gd name="T64" fmla="*/ 22 w 55"/>
                <a:gd name="T65" fmla="*/ 30 h 45"/>
                <a:gd name="T66" fmla="*/ 22 w 55"/>
                <a:gd name="T67" fmla="*/ 33 h 45"/>
                <a:gd name="T68" fmla="*/ 25 w 55"/>
                <a:gd name="T69" fmla="*/ 36 h 45"/>
                <a:gd name="T70" fmla="*/ 28 w 55"/>
                <a:gd name="T71" fmla="*/ 36 h 45"/>
                <a:gd name="T72" fmla="*/ 31 w 55"/>
                <a:gd name="T73" fmla="*/ 36 h 45"/>
                <a:gd name="T74" fmla="*/ 31 w 55"/>
                <a:gd name="T75" fmla="*/ 36 h 45"/>
                <a:gd name="T76" fmla="*/ 34 w 55"/>
                <a:gd name="T77" fmla="*/ 36 h 45"/>
                <a:gd name="T78" fmla="*/ 40 w 55"/>
                <a:gd name="T79" fmla="*/ 42 h 45"/>
                <a:gd name="T80" fmla="*/ 43 w 55"/>
                <a:gd name="T81" fmla="*/ 42 h 45"/>
                <a:gd name="T82" fmla="*/ 46 w 55"/>
                <a:gd name="T83" fmla="*/ 45 h 45"/>
                <a:gd name="T84" fmla="*/ 49 w 55"/>
                <a:gd name="T85" fmla="*/ 45 h 45"/>
                <a:gd name="T86" fmla="*/ 52 w 55"/>
                <a:gd name="T87" fmla="*/ 45 h 45"/>
                <a:gd name="T88" fmla="*/ 52 w 55"/>
                <a:gd name="T89" fmla="*/ 42 h 45"/>
                <a:gd name="T90" fmla="*/ 49 w 55"/>
                <a:gd name="T91" fmla="*/ 42 h 45"/>
                <a:gd name="T92" fmla="*/ 49 w 55"/>
                <a:gd name="T93" fmla="*/ 39 h 45"/>
                <a:gd name="T94" fmla="*/ 49 w 55"/>
                <a:gd name="T95" fmla="*/ 36 h 45"/>
                <a:gd name="T96" fmla="*/ 49 w 55"/>
                <a:gd name="T97" fmla="*/ 33 h 45"/>
                <a:gd name="T98" fmla="*/ 52 w 55"/>
                <a:gd name="T99" fmla="*/ 30 h 45"/>
                <a:gd name="T100" fmla="*/ 52 w 55"/>
                <a:gd name="T101"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5" h="45">
                  <a:moveTo>
                    <a:pt x="52" y="30"/>
                  </a:moveTo>
                  <a:lnTo>
                    <a:pt x="55" y="24"/>
                  </a:lnTo>
                  <a:lnTo>
                    <a:pt x="52" y="21"/>
                  </a:lnTo>
                  <a:lnTo>
                    <a:pt x="52" y="18"/>
                  </a:lnTo>
                  <a:lnTo>
                    <a:pt x="49" y="15"/>
                  </a:lnTo>
                  <a:lnTo>
                    <a:pt x="52" y="12"/>
                  </a:lnTo>
                  <a:lnTo>
                    <a:pt x="46" y="9"/>
                  </a:lnTo>
                  <a:lnTo>
                    <a:pt x="46" y="6"/>
                  </a:lnTo>
                  <a:lnTo>
                    <a:pt x="46" y="3"/>
                  </a:lnTo>
                  <a:lnTo>
                    <a:pt x="40" y="6"/>
                  </a:lnTo>
                  <a:lnTo>
                    <a:pt x="40" y="3"/>
                  </a:lnTo>
                  <a:lnTo>
                    <a:pt x="37" y="3"/>
                  </a:lnTo>
                  <a:lnTo>
                    <a:pt x="34" y="0"/>
                  </a:lnTo>
                  <a:lnTo>
                    <a:pt x="28" y="0"/>
                  </a:lnTo>
                  <a:lnTo>
                    <a:pt x="25" y="3"/>
                  </a:lnTo>
                  <a:lnTo>
                    <a:pt x="22" y="3"/>
                  </a:lnTo>
                  <a:lnTo>
                    <a:pt x="22" y="3"/>
                  </a:lnTo>
                  <a:lnTo>
                    <a:pt x="19" y="6"/>
                  </a:lnTo>
                  <a:lnTo>
                    <a:pt x="16" y="6"/>
                  </a:lnTo>
                  <a:lnTo>
                    <a:pt x="16" y="6"/>
                  </a:lnTo>
                  <a:lnTo>
                    <a:pt x="13" y="6"/>
                  </a:lnTo>
                  <a:lnTo>
                    <a:pt x="10" y="3"/>
                  </a:lnTo>
                  <a:lnTo>
                    <a:pt x="6" y="0"/>
                  </a:lnTo>
                  <a:lnTo>
                    <a:pt x="3" y="3"/>
                  </a:lnTo>
                  <a:lnTo>
                    <a:pt x="0" y="9"/>
                  </a:lnTo>
                  <a:lnTo>
                    <a:pt x="3" y="9"/>
                  </a:lnTo>
                  <a:lnTo>
                    <a:pt x="3" y="18"/>
                  </a:lnTo>
                  <a:lnTo>
                    <a:pt x="10" y="18"/>
                  </a:lnTo>
                  <a:lnTo>
                    <a:pt x="10" y="21"/>
                  </a:lnTo>
                  <a:lnTo>
                    <a:pt x="16" y="27"/>
                  </a:lnTo>
                  <a:lnTo>
                    <a:pt x="16" y="27"/>
                  </a:lnTo>
                  <a:lnTo>
                    <a:pt x="19" y="27"/>
                  </a:lnTo>
                  <a:lnTo>
                    <a:pt x="22" y="30"/>
                  </a:lnTo>
                  <a:lnTo>
                    <a:pt x="22" y="33"/>
                  </a:lnTo>
                  <a:lnTo>
                    <a:pt x="25" y="36"/>
                  </a:lnTo>
                  <a:lnTo>
                    <a:pt x="28" y="36"/>
                  </a:lnTo>
                  <a:lnTo>
                    <a:pt x="31" y="36"/>
                  </a:lnTo>
                  <a:lnTo>
                    <a:pt x="31" y="36"/>
                  </a:lnTo>
                  <a:lnTo>
                    <a:pt x="34" y="36"/>
                  </a:lnTo>
                  <a:lnTo>
                    <a:pt x="40" y="42"/>
                  </a:lnTo>
                  <a:lnTo>
                    <a:pt x="43" y="42"/>
                  </a:lnTo>
                  <a:lnTo>
                    <a:pt x="46" y="45"/>
                  </a:lnTo>
                  <a:lnTo>
                    <a:pt x="49" y="45"/>
                  </a:lnTo>
                  <a:lnTo>
                    <a:pt x="52" y="45"/>
                  </a:lnTo>
                  <a:lnTo>
                    <a:pt x="52" y="42"/>
                  </a:lnTo>
                  <a:lnTo>
                    <a:pt x="49" y="42"/>
                  </a:lnTo>
                  <a:lnTo>
                    <a:pt x="49" y="39"/>
                  </a:lnTo>
                  <a:lnTo>
                    <a:pt x="49" y="36"/>
                  </a:lnTo>
                  <a:lnTo>
                    <a:pt x="49" y="33"/>
                  </a:lnTo>
                  <a:lnTo>
                    <a:pt x="52" y="30"/>
                  </a:lnTo>
                  <a:lnTo>
                    <a:pt x="52" y="3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29" name="Freeform 1628"/>
            <p:cNvSpPr>
              <a:spLocks/>
            </p:cNvSpPr>
            <p:nvPr/>
          </p:nvSpPr>
          <p:spPr bwMode="auto">
            <a:xfrm>
              <a:off x="5681663" y="3179763"/>
              <a:ext cx="19050" cy="28575"/>
            </a:xfrm>
            <a:custGeom>
              <a:avLst/>
              <a:gdLst>
                <a:gd name="T0" fmla="*/ 3 w 12"/>
                <a:gd name="T1" fmla="*/ 15 h 18"/>
                <a:gd name="T2" fmla="*/ 3 w 12"/>
                <a:gd name="T3" fmla="*/ 12 h 18"/>
                <a:gd name="T4" fmla="*/ 0 w 12"/>
                <a:gd name="T5" fmla="*/ 12 h 18"/>
                <a:gd name="T6" fmla="*/ 0 w 12"/>
                <a:gd name="T7" fmla="*/ 9 h 18"/>
                <a:gd name="T8" fmla="*/ 0 w 12"/>
                <a:gd name="T9" fmla="*/ 6 h 18"/>
                <a:gd name="T10" fmla="*/ 0 w 12"/>
                <a:gd name="T11" fmla="*/ 3 h 18"/>
                <a:gd name="T12" fmla="*/ 3 w 12"/>
                <a:gd name="T13" fmla="*/ 0 h 18"/>
                <a:gd name="T14" fmla="*/ 6 w 12"/>
                <a:gd name="T15" fmla="*/ 0 h 18"/>
                <a:gd name="T16" fmla="*/ 9 w 12"/>
                <a:gd name="T17" fmla="*/ 6 h 18"/>
                <a:gd name="T18" fmla="*/ 9 w 12"/>
                <a:gd name="T19" fmla="*/ 9 h 18"/>
                <a:gd name="T20" fmla="*/ 12 w 12"/>
                <a:gd name="T21" fmla="*/ 12 h 18"/>
                <a:gd name="T22" fmla="*/ 12 w 12"/>
                <a:gd name="T23" fmla="*/ 18 h 18"/>
                <a:gd name="T24" fmla="*/ 9 w 12"/>
                <a:gd name="T25" fmla="*/ 18 h 18"/>
                <a:gd name="T26" fmla="*/ 3 w 12"/>
                <a:gd name="T27" fmla="*/ 18 h 18"/>
                <a:gd name="T28" fmla="*/ 3 w 12"/>
                <a:gd name="T29" fmla="*/ 15 h 18"/>
                <a:gd name="T30" fmla="*/ 3 w 12"/>
                <a:gd name="T31"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18">
                  <a:moveTo>
                    <a:pt x="3" y="15"/>
                  </a:moveTo>
                  <a:lnTo>
                    <a:pt x="3" y="12"/>
                  </a:lnTo>
                  <a:lnTo>
                    <a:pt x="0" y="12"/>
                  </a:lnTo>
                  <a:lnTo>
                    <a:pt x="0" y="9"/>
                  </a:lnTo>
                  <a:lnTo>
                    <a:pt x="0" y="6"/>
                  </a:lnTo>
                  <a:lnTo>
                    <a:pt x="0" y="3"/>
                  </a:lnTo>
                  <a:lnTo>
                    <a:pt x="3" y="0"/>
                  </a:lnTo>
                  <a:lnTo>
                    <a:pt x="6" y="0"/>
                  </a:lnTo>
                  <a:lnTo>
                    <a:pt x="9" y="6"/>
                  </a:lnTo>
                  <a:lnTo>
                    <a:pt x="9" y="9"/>
                  </a:lnTo>
                  <a:lnTo>
                    <a:pt x="12" y="12"/>
                  </a:lnTo>
                  <a:lnTo>
                    <a:pt x="12" y="18"/>
                  </a:lnTo>
                  <a:lnTo>
                    <a:pt x="9" y="18"/>
                  </a:lnTo>
                  <a:lnTo>
                    <a:pt x="3" y="18"/>
                  </a:lnTo>
                  <a:lnTo>
                    <a:pt x="3" y="15"/>
                  </a:lnTo>
                  <a:lnTo>
                    <a:pt x="3" y="15"/>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30" name="Freeform 1629"/>
            <p:cNvSpPr>
              <a:spLocks noEditPoints="1"/>
            </p:cNvSpPr>
            <p:nvPr/>
          </p:nvSpPr>
          <p:spPr bwMode="auto">
            <a:xfrm>
              <a:off x="5346701" y="2646363"/>
              <a:ext cx="19050" cy="49213"/>
            </a:xfrm>
            <a:custGeom>
              <a:avLst/>
              <a:gdLst>
                <a:gd name="T0" fmla="*/ 2 w 4"/>
                <a:gd name="T1" fmla="*/ 8 h 10"/>
                <a:gd name="T2" fmla="*/ 3 w 4"/>
                <a:gd name="T3" fmla="*/ 10 h 10"/>
                <a:gd name="T4" fmla="*/ 3 w 4"/>
                <a:gd name="T5" fmla="*/ 9 h 10"/>
                <a:gd name="T6" fmla="*/ 3 w 4"/>
                <a:gd name="T7" fmla="*/ 8 h 10"/>
                <a:gd name="T8" fmla="*/ 2 w 4"/>
                <a:gd name="T9" fmla="*/ 8 h 10"/>
                <a:gd name="T10" fmla="*/ 3 w 4"/>
                <a:gd name="T11" fmla="*/ 5 h 10"/>
                <a:gd name="T12" fmla="*/ 2 w 4"/>
                <a:gd name="T13" fmla="*/ 5 h 10"/>
                <a:gd name="T14" fmla="*/ 3 w 4"/>
                <a:gd name="T15" fmla="*/ 6 h 10"/>
                <a:gd name="T16" fmla="*/ 3 w 4"/>
                <a:gd name="T17" fmla="*/ 5 h 10"/>
                <a:gd name="T18" fmla="*/ 3 w 4"/>
                <a:gd name="T19" fmla="*/ 5 h 10"/>
                <a:gd name="T20" fmla="*/ 0 w 4"/>
                <a:gd name="T21" fmla="*/ 1 h 10"/>
                <a:gd name="T22" fmla="*/ 0 w 4"/>
                <a:gd name="T23" fmla="*/ 2 h 10"/>
                <a:gd name="T24" fmla="*/ 1 w 4"/>
                <a:gd name="T25" fmla="*/ 3 h 10"/>
                <a:gd name="T26" fmla="*/ 0 w 4"/>
                <a:gd name="T27" fmla="*/ 1 h 10"/>
                <a:gd name="T28" fmla="*/ 3 w 4"/>
                <a:gd name="T29" fmla="*/ 0 h 10"/>
                <a:gd name="T30" fmla="*/ 4 w 4"/>
                <a:gd name="T31" fmla="*/ 1 h 10"/>
                <a:gd name="T32" fmla="*/ 4 w 4"/>
                <a:gd name="T33" fmla="*/ 0 h 10"/>
                <a:gd name="T34" fmla="*/ 3 w 4"/>
                <a:gd name="T35" fmla="*/ 0 h 10"/>
                <a:gd name="T36" fmla="*/ 1 w 4"/>
                <a:gd name="T37" fmla="*/ 0 h 10"/>
                <a:gd name="T38" fmla="*/ 2 w 4"/>
                <a:gd name="T39" fmla="*/ 0 h 10"/>
                <a:gd name="T40" fmla="*/ 3 w 4"/>
                <a:gd name="T41" fmla="*/ 1 h 10"/>
                <a:gd name="T42" fmla="*/ 3 w 4"/>
                <a:gd name="T43" fmla="*/ 2 h 10"/>
                <a:gd name="T44" fmla="*/ 2 w 4"/>
                <a:gd name="T45" fmla="*/ 1 h 10"/>
                <a:gd name="T46" fmla="*/ 1 w 4"/>
                <a:gd name="T47" fmla="*/ 0 h 10"/>
                <a:gd name="T48" fmla="*/ 1 w 4"/>
                <a:gd name="T49" fmla="*/ 0 h 10"/>
                <a:gd name="T50" fmla="*/ 3 w 4"/>
                <a:gd name="T51" fmla="*/ 3 h 10"/>
                <a:gd name="T52" fmla="*/ 4 w 4"/>
                <a:gd name="T53" fmla="*/ 4 h 10"/>
                <a:gd name="T54" fmla="*/ 3 w 4"/>
                <a:gd name="T55" fmla="*/ 4 h 10"/>
                <a:gd name="T56" fmla="*/ 1 w 4"/>
                <a:gd name="T57" fmla="*/ 2 h 10"/>
                <a:gd name="T58" fmla="*/ 1 w 4"/>
                <a:gd name="T59" fmla="*/ 1 h 10"/>
                <a:gd name="T60" fmla="*/ 1 w 4"/>
                <a:gd name="T6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 h="10">
                  <a:moveTo>
                    <a:pt x="2" y="8"/>
                  </a:moveTo>
                  <a:cubicBezTo>
                    <a:pt x="3" y="10"/>
                    <a:pt x="3" y="10"/>
                    <a:pt x="3" y="10"/>
                  </a:cubicBezTo>
                  <a:cubicBezTo>
                    <a:pt x="3" y="9"/>
                    <a:pt x="3" y="9"/>
                    <a:pt x="3" y="9"/>
                  </a:cubicBezTo>
                  <a:cubicBezTo>
                    <a:pt x="3" y="8"/>
                    <a:pt x="3" y="8"/>
                    <a:pt x="3" y="8"/>
                  </a:cubicBezTo>
                  <a:cubicBezTo>
                    <a:pt x="2" y="8"/>
                    <a:pt x="2" y="8"/>
                    <a:pt x="2" y="8"/>
                  </a:cubicBezTo>
                  <a:close/>
                  <a:moveTo>
                    <a:pt x="3" y="5"/>
                  </a:moveTo>
                  <a:cubicBezTo>
                    <a:pt x="2" y="5"/>
                    <a:pt x="2" y="5"/>
                    <a:pt x="2" y="5"/>
                  </a:cubicBezTo>
                  <a:cubicBezTo>
                    <a:pt x="3" y="6"/>
                    <a:pt x="3" y="6"/>
                    <a:pt x="3" y="6"/>
                  </a:cubicBezTo>
                  <a:cubicBezTo>
                    <a:pt x="3" y="5"/>
                    <a:pt x="3" y="5"/>
                    <a:pt x="3" y="5"/>
                  </a:cubicBezTo>
                  <a:cubicBezTo>
                    <a:pt x="3" y="5"/>
                    <a:pt x="3" y="5"/>
                    <a:pt x="3" y="5"/>
                  </a:cubicBezTo>
                  <a:close/>
                  <a:moveTo>
                    <a:pt x="0" y="1"/>
                  </a:moveTo>
                  <a:cubicBezTo>
                    <a:pt x="0" y="2"/>
                    <a:pt x="0" y="2"/>
                    <a:pt x="0" y="2"/>
                  </a:cubicBezTo>
                  <a:cubicBezTo>
                    <a:pt x="1" y="3"/>
                    <a:pt x="1" y="3"/>
                    <a:pt x="1" y="3"/>
                  </a:cubicBezTo>
                  <a:cubicBezTo>
                    <a:pt x="0" y="1"/>
                    <a:pt x="0" y="1"/>
                    <a:pt x="0" y="1"/>
                  </a:cubicBezTo>
                  <a:close/>
                  <a:moveTo>
                    <a:pt x="3" y="0"/>
                  </a:moveTo>
                  <a:cubicBezTo>
                    <a:pt x="4" y="1"/>
                    <a:pt x="4" y="1"/>
                    <a:pt x="4" y="1"/>
                  </a:cubicBezTo>
                  <a:cubicBezTo>
                    <a:pt x="4" y="0"/>
                    <a:pt x="4" y="0"/>
                    <a:pt x="4" y="0"/>
                  </a:cubicBezTo>
                  <a:cubicBezTo>
                    <a:pt x="3" y="0"/>
                    <a:pt x="3" y="0"/>
                    <a:pt x="3" y="0"/>
                  </a:cubicBezTo>
                  <a:close/>
                  <a:moveTo>
                    <a:pt x="1" y="0"/>
                  </a:moveTo>
                  <a:cubicBezTo>
                    <a:pt x="1" y="0"/>
                    <a:pt x="2" y="0"/>
                    <a:pt x="2" y="0"/>
                  </a:cubicBezTo>
                  <a:cubicBezTo>
                    <a:pt x="3" y="1"/>
                    <a:pt x="3" y="1"/>
                    <a:pt x="3" y="1"/>
                  </a:cubicBezTo>
                  <a:cubicBezTo>
                    <a:pt x="3" y="2"/>
                    <a:pt x="3" y="2"/>
                    <a:pt x="3" y="2"/>
                  </a:cubicBezTo>
                  <a:cubicBezTo>
                    <a:pt x="2" y="1"/>
                    <a:pt x="2" y="1"/>
                    <a:pt x="2" y="1"/>
                  </a:cubicBezTo>
                  <a:cubicBezTo>
                    <a:pt x="1" y="0"/>
                    <a:pt x="1" y="0"/>
                    <a:pt x="1" y="0"/>
                  </a:cubicBezTo>
                  <a:close/>
                  <a:moveTo>
                    <a:pt x="1" y="0"/>
                  </a:moveTo>
                  <a:cubicBezTo>
                    <a:pt x="3" y="3"/>
                    <a:pt x="3" y="3"/>
                    <a:pt x="3" y="3"/>
                  </a:cubicBezTo>
                  <a:cubicBezTo>
                    <a:pt x="4" y="4"/>
                    <a:pt x="4" y="4"/>
                    <a:pt x="4" y="4"/>
                  </a:cubicBezTo>
                  <a:cubicBezTo>
                    <a:pt x="3" y="4"/>
                    <a:pt x="3" y="4"/>
                    <a:pt x="3" y="4"/>
                  </a:cubicBezTo>
                  <a:cubicBezTo>
                    <a:pt x="1" y="2"/>
                    <a:pt x="1" y="2"/>
                    <a:pt x="1" y="2"/>
                  </a:cubicBezTo>
                  <a:cubicBezTo>
                    <a:pt x="1" y="1"/>
                    <a:pt x="1" y="1"/>
                    <a:pt x="1" y="1"/>
                  </a:cubicBezTo>
                  <a:lnTo>
                    <a:pt x="1"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31" name="Freeform 1630"/>
            <p:cNvSpPr>
              <a:spLocks/>
            </p:cNvSpPr>
            <p:nvPr/>
          </p:nvSpPr>
          <p:spPr bwMode="auto">
            <a:xfrm>
              <a:off x="5249863" y="2963863"/>
              <a:ext cx="120650" cy="163513"/>
            </a:xfrm>
            <a:custGeom>
              <a:avLst/>
              <a:gdLst>
                <a:gd name="T0" fmla="*/ 33 w 76"/>
                <a:gd name="T1" fmla="*/ 99 h 103"/>
                <a:gd name="T2" fmla="*/ 39 w 76"/>
                <a:gd name="T3" fmla="*/ 93 h 103"/>
                <a:gd name="T4" fmla="*/ 45 w 76"/>
                <a:gd name="T5" fmla="*/ 90 h 103"/>
                <a:gd name="T6" fmla="*/ 57 w 76"/>
                <a:gd name="T7" fmla="*/ 87 h 103"/>
                <a:gd name="T8" fmla="*/ 64 w 76"/>
                <a:gd name="T9" fmla="*/ 84 h 103"/>
                <a:gd name="T10" fmla="*/ 67 w 76"/>
                <a:gd name="T11" fmla="*/ 81 h 103"/>
                <a:gd name="T12" fmla="*/ 73 w 76"/>
                <a:gd name="T13" fmla="*/ 72 h 103"/>
                <a:gd name="T14" fmla="*/ 76 w 76"/>
                <a:gd name="T15" fmla="*/ 57 h 103"/>
                <a:gd name="T16" fmla="*/ 76 w 76"/>
                <a:gd name="T17" fmla="*/ 51 h 103"/>
                <a:gd name="T18" fmla="*/ 70 w 76"/>
                <a:gd name="T19" fmla="*/ 39 h 103"/>
                <a:gd name="T20" fmla="*/ 70 w 76"/>
                <a:gd name="T21" fmla="*/ 36 h 103"/>
                <a:gd name="T22" fmla="*/ 57 w 76"/>
                <a:gd name="T23" fmla="*/ 24 h 103"/>
                <a:gd name="T24" fmla="*/ 51 w 76"/>
                <a:gd name="T25" fmla="*/ 33 h 103"/>
                <a:gd name="T26" fmla="*/ 51 w 76"/>
                <a:gd name="T27" fmla="*/ 15 h 103"/>
                <a:gd name="T28" fmla="*/ 57 w 76"/>
                <a:gd name="T29" fmla="*/ 9 h 103"/>
                <a:gd name="T30" fmla="*/ 64 w 76"/>
                <a:gd name="T31" fmla="*/ 6 h 103"/>
                <a:gd name="T32" fmla="*/ 57 w 76"/>
                <a:gd name="T33" fmla="*/ 3 h 103"/>
                <a:gd name="T34" fmla="*/ 51 w 76"/>
                <a:gd name="T35" fmla="*/ 12 h 103"/>
                <a:gd name="T36" fmla="*/ 51 w 76"/>
                <a:gd name="T37" fmla="*/ 3 h 103"/>
                <a:gd name="T38" fmla="*/ 48 w 76"/>
                <a:gd name="T39" fmla="*/ 6 h 103"/>
                <a:gd name="T40" fmla="*/ 42 w 76"/>
                <a:gd name="T41" fmla="*/ 9 h 103"/>
                <a:gd name="T42" fmla="*/ 42 w 76"/>
                <a:gd name="T43" fmla="*/ 12 h 103"/>
                <a:gd name="T44" fmla="*/ 39 w 76"/>
                <a:gd name="T45" fmla="*/ 15 h 103"/>
                <a:gd name="T46" fmla="*/ 39 w 76"/>
                <a:gd name="T47" fmla="*/ 21 h 103"/>
                <a:gd name="T48" fmla="*/ 45 w 76"/>
                <a:gd name="T49" fmla="*/ 21 h 103"/>
                <a:gd name="T50" fmla="*/ 36 w 76"/>
                <a:gd name="T51" fmla="*/ 27 h 103"/>
                <a:gd name="T52" fmla="*/ 27 w 76"/>
                <a:gd name="T53" fmla="*/ 30 h 103"/>
                <a:gd name="T54" fmla="*/ 15 w 76"/>
                <a:gd name="T55" fmla="*/ 27 h 103"/>
                <a:gd name="T56" fmla="*/ 12 w 76"/>
                <a:gd name="T57" fmla="*/ 30 h 103"/>
                <a:gd name="T58" fmla="*/ 15 w 76"/>
                <a:gd name="T59" fmla="*/ 36 h 103"/>
                <a:gd name="T60" fmla="*/ 9 w 76"/>
                <a:gd name="T61" fmla="*/ 33 h 103"/>
                <a:gd name="T62" fmla="*/ 18 w 76"/>
                <a:gd name="T63" fmla="*/ 39 h 103"/>
                <a:gd name="T64" fmla="*/ 15 w 76"/>
                <a:gd name="T65" fmla="*/ 45 h 103"/>
                <a:gd name="T66" fmla="*/ 9 w 76"/>
                <a:gd name="T67" fmla="*/ 48 h 103"/>
                <a:gd name="T68" fmla="*/ 12 w 76"/>
                <a:gd name="T69" fmla="*/ 51 h 103"/>
                <a:gd name="T70" fmla="*/ 27 w 76"/>
                <a:gd name="T71" fmla="*/ 54 h 103"/>
                <a:gd name="T72" fmla="*/ 18 w 76"/>
                <a:gd name="T73" fmla="*/ 63 h 103"/>
                <a:gd name="T74" fmla="*/ 9 w 76"/>
                <a:gd name="T75" fmla="*/ 72 h 103"/>
                <a:gd name="T76" fmla="*/ 18 w 76"/>
                <a:gd name="T77" fmla="*/ 72 h 103"/>
                <a:gd name="T78" fmla="*/ 27 w 76"/>
                <a:gd name="T79" fmla="*/ 69 h 103"/>
                <a:gd name="T80" fmla="*/ 15 w 76"/>
                <a:gd name="T81" fmla="*/ 72 h 103"/>
                <a:gd name="T82" fmla="*/ 12 w 76"/>
                <a:gd name="T83" fmla="*/ 78 h 103"/>
                <a:gd name="T84" fmla="*/ 9 w 76"/>
                <a:gd name="T85" fmla="*/ 81 h 103"/>
                <a:gd name="T86" fmla="*/ 6 w 76"/>
                <a:gd name="T87" fmla="*/ 78 h 103"/>
                <a:gd name="T88" fmla="*/ 12 w 76"/>
                <a:gd name="T89" fmla="*/ 84 h 103"/>
                <a:gd name="T90" fmla="*/ 3 w 76"/>
                <a:gd name="T91" fmla="*/ 90 h 103"/>
                <a:gd name="T92" fmla="*/ 15 w 76"/>
                <a:gd name="T93" fmla="*/ 90 h 103"/>
                <a:gd name="T94" fmla="*/ 9 w 76"/>
                <a:gd name="T95" fmla="*/ 96 h 103"/>
                <a:gd name="T96" fmla="*/ 9 w 76"/>
                <a:gd name="T97" fmla="*/ 99 h 103"/>
                <a:gd name="T98" fmla="*/ 18 w 76"/>
                <a:gd name="T99" fmla="*/ 9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 h="103">
                  <a:moveTo>
                    <a:pt x="18" y="103"/>
                  </a:moveTo>
                  <a:lnTo>
                    <a:pt x="27" y="99"/>
                  </a:lnTo>
                  <a:lnTo>
                    <a:pt x="33" y="99"/>
                  </a:lnTo>
                  <a:lnTo>
                    <a:pt x="36" y="96"/>
                  </a:lnTo>
                  <a:lnTo>
                    <a:pt x="36" y="90"/>
                  </a:lnTo>
                  <a:lnTo>
                    <a:pt x="39" y="93"/>
                  </a:lnTo>
                  <a:lnTo>
                    <a:pt x="36" y="93"/>
                  </a:lnTo>
                  <a:lnTo>
                    <a:pt x="42" y="93"/>
                  </a:lnTo>
                  <a:lnTo>
                    <a:pt x="45" y="90"/>
                  </a:lnTo>
                  <a:lnTo>
                    <a:pt x="48" y="90"/>
                  </a:lnTo>
                  <a:lnTo>
                    <a:pt x="48" y="87"/>
                  </a:lnTo>
                  <a:lnTo>
                    <a:pt x="57" y="87"/>
                  </a:lnTo>
                  <a:lnTo>
                    <a:pt x="61" y="84"/>
                  </a:lnTo>
                  <a:lnTo>
                    <a:pt x="61" y="87"/>
                  </a:lnTo>
                  <a:lnTo>
                    <a:pt x="64" y="84"/>
                  </a:lnTo>
                  <a:lnTo>
                    <a:pt x="67" y="84"/>
                  </a:lnTo>
                  <a:lnTo>
                    <a:pt x="73" y="84"/>
                  </a:lnTo>
                  <a:lnTo>
                    <a:pt x="67" y="81"/>
                  </a:lnTo>
                  <a:lnTo>
                    <a:pt x="70" y="78"/>
                  </a:lnTo>
                  <a:lnTo>
                    <a:pt x="73" y="75"/>
                  </a:lnTo>
                  <a:lnTo>
                    <a:pt x="73" y="72"/>
                  </a:lnTo>
                  <a:lnTo>
                    <a:pt x="76" y="69"/>
                  </a:lnTo>
                  <a:lnTo>
                    <a:pt x="76" y="66"/>
                  </a:lnTo>
                  <a:lnTo>
                    <a:pt x="76" y="57"/>
                  </a:lnTo>
                  <a:lnTo>
                    <a:pt x="73" y="54"/>
                  </a:lnTo>
                  <a:lnTo>
                    <a:pt x="76" y="54"/>
                  </a:lnTo>
                  <a:lnTo>
                    <a:pt x="76" y="51"/>
                  </a:lnTo>
                  <a:lnTo>
                    <a:pt x="73" y="45"/>
                  </a:lnTo>
                  <a:lnTo>
                    <a:pt x="73" y="42"/>
                  </a:lnTo>
                  <a:lnTo>
                    <a:pt x="70" y="39"/>
                  </a:lnTo>
                  <a:lnTo>
                    <a:pt x="73" y="39"/>
                  </a:lnTo>
                  <a:lnTo>
                    <a:pt x="76" y="39"/>
                  </a:lnTo>
                  <a:lnTo>
                    <a:pt x="70" y="36"/>
                  </a:lnTo>
                  <a:lnTo>
                    <a:pt x="67" y="36"/>
                  </a:lnTo>
                  <a:lnTo>
                    <a:pt x="64" y="27"/>
                  </a:lnTo>
                  <a:lnTo>
                    <a:pt x="57" y="24"/>
                  </a:lnTo>
                  <a:lnTo>
                    <a:pt x="57" y="27"/>
                  </a:lnTo>
                  <a:lnTo>
                    <a:pt x="54" y="33"/>
                  </a:lnTo>
                  <a:lnTo>
                    <a:pt x="51" y="33"/>
                  </a:lnTo>
                  <a:lnTo>
                    <a:pt x="45" y="24"/>
                  </a:lnTo>
                  <a:lnTo>
                    <a:pt x="48" y="18"/>
                  </a:lnTo>
                  <a:lnTo>
                    <a:pt x="51" y="15"/>
                  </a:lnTo>
                  <a:lnTo>
                    <a:pt x="54" y="12"/>
                  </a:lnTo>
                  <a:lnTo>
                    <a:pt x="57" y="12"/>
                  </a:lnTo>
                  <a:lnTo>
                    <a:pt x="57" y="9"/>
                  </a:lnTo>
                  <a:lnTo>
                    <a:pt x="57" y="9"/>
                  </a:lnTo>
                  <a:lnTo>
                    <a:pt x="61" y="6"/>
                  </a:lnTo>
                  <a:lnTo>
                    <a:pt x="64" y="6"/>
                  </a:lnTo>
                  <a:lnTo>
                    <a:pt x="61" y="3"/>
                  </a:lnTo>
                  <a:lnTo>
                    <a:pt x="57" y="0"/>
                  </a:lnTo>
                  <a:lnTo>
                    <a:pt x="57" y="3"/>
                  </a:lnTo>
                  <a:lnTo>
                    <a:pt x="54" y="3"/>
                  </a:lnTo>
                  <a:lnTo>
                    <a:pt x="54" y="6"/>
                  </a:lnTo>
                  <a:lnTo>
                    <a:pt x="51" y="12"/>
                  </a:lnTo>
                  <a:lnTo>
                    <a:pt x="51" y="9"/>
                  </a:lnTo>
                  <a:lnTo>
                    <a:pt x="54" y="6"/>
                  </a:lnTo>
                  <a:lnTo>
                    <a:pt x="51" y="3"/>
                  </a:lnTo>
                  <a:lnTo>
                    <a:pt x="48" y="3"/>
                  </a:lnTo>
                  <a:lnTo>
                    <a:pt x="51" y="6"/>
                  </a:lnTo>
                  <a:lnTo>
                    <a:pt x="48" y="6"/>
                  </a:lnTo>
                  <a:lnTo>
                    <a:pt x="45" y="6"/>
                  </a:lnTo>
                  <a:lnTo>
                    <a:pt x="42" y="6"/>
                  </a:lnTo>
                  <a:lnTo>
                    <a:pt x="42" y="9"/>
                  </a:lnTo>
                  <a:lnTo>
                    <a:pt x="39" y="9"/>
                  </a:lnTo>
                  <a:lnTo>
                    <a:pt x="39" y="12"/>
                  </a:lnTo>
                  <a:lnTo>
                    <a:pt x="42" y="12"/>
                  </a:lnTo>
                  <a:lnTo>
                    <a:pt x="39" y="15"/>
                  </a:lnTo>
                  <a:lnTo>
                    <a:pt x="36" y="15"/>
                  </a:lnTo>
                  <a:lnTo>
                    <a:pt x="39" y="15"/>
                  </a:lnTo>
                  <a:lnTo>
                    <a:pt x="33" y="18"/>
                  </a:lnTo>
                  <a:lnTo>
                    <a:pt x="36" y="21"/>
                  </a:lnTo>
                  <a:lnTo>
                    <a:pt x="39" y="21"/>
                  </a:lnTo>
                  <a:lnTo>
                    <a:pt x="39" y="21"/>
                  </a:lnTo>
                  <a:lnTo>
                    <a:pt x="42" y="21"/>
                  </a:lnTo>
                  <a:lnTo>
                    <a:pt x="45" y="21"/>
                  </a:lnTo>
                  <a:lnTo>
                    <a:pt x="39" y="24"/>
                  </a:lnTo>
                  <a:lnTo>
                    <a:pt x="33" y="27"/>
                  </a:lnTo>
                  <a:lnTo>
                    <a:pt x="36" y="27"/>
                  </a:lnTo>
                  <a:lnTo>
                    <a:pt x="30" y="30"/>
                  </a:lnTo>
                  <a:lnTo>
                    <a:pt x="27" y="27"/>
                  </a:lnTo>
                  <a:lnTo>
                    <a:pt x="27" y="30"/>
                  </a:lnTo>
                  <a:lnTo>
                    <a:pt x="24" y="27"/>
                  </a:lnTo>
                  <a:lnTo>
                    <a:pt x="15" y="27"/>
                  </a:lnTo>
                  <a:lnTo>
                    <a:pt x="15" y="27"/>
                  </a:lnTo>
                  <a:lnTo>
                    <a:pt x="12" y="27"/>
                  </a:lnTo>
                  <a:lnTo>
                    <a:pt x="9" y="30"/>
                  </a:lnTo>
                  <a:lnTo>
                    <a:pt x="12" y="30"/>
                  </a:lnTo>
                  <a:lnTo>
                    <a:pt x="12" y="33"/>
                  </a:lnTo>
                  <a:lnTo>
                    <a:pt x="15" y="33"/>
                  </a:lnTo>
                  <a:lnTo>
                    <a:pt x="15" y="36"/>
                  </a:lnTo>
                  <a:lnTo>
                    <a:pt x="12" y="36"/>
                  </a:lnTo>
                  <a:lnTo>
                    <a:pt x="12" y="33"/>
                  </a:lnTo>
                  <a:lnTo>
                    <a:pt x="9" y="33"/>
                  </a:lnTo>
                  <a:lnTo>
                    <a:pt x="15" y="39"/>
                  </a:lnTo>
                  <a:lnTo>
                    <a:pt x="18" y="36"/>
                  </a:lnTo>
                  <a:lnTo>
                    <a:pt x="18" y="39"/>
                  </a:lnTo>
                  <a:lnTo>
                    <a:pt x="15" y="42"/>
                  </a:lnTo>
                  <a:lnTo>
                    <a:pt x="12" y="42"/>
                  </a:lnTo>
                  <a:lnTo>
                    <a:pt x="15" y="45"/>
                  </a:lnTo>
                  <a:lnTo>
                    <a:pt x="9" y="45"/>
                  </a:lnTo>
                  <a:lnTo>
                    <a:pt x="9" y="48"/>
                  </a:lnTo>
                  <a:lnTo>
                    <a:pt x="9" y="48"/>
                  </a:lnTo>
                  <a:lnTo>
                    <a:pt x="12" y="51"/>
                  </a:lnTo>
                  <a:lnTo>
                    <a:pt x="15" y="51"/>
                  </a:lnTo>
                  <a:lnTo>
                    <a:pt x="12" y="51"/>
                  </a:lnTo>
                  <a:lnTo>
                    <a:pt x="18" y="51"/>
                  </a:lnTo>
                  <a:lnTo>
                    <a:pt x="18" y="54"/>
                  </a:lnTo>
                  <a:lnTo>
                    <a:pt x="27" y="54"/>
                  </a:lnTo>
                  <a:lnTo>
                    <a:pt x="24" y="60"/>
                  </a:lnTo>
                  <a:lnTo>
                    <a:pt x="21" y="57"/>
                  </a:lnTo>
                  <a:lnTo>
                    <a:pt x="18" y="63"/>
                  </a:lnTo>
                  <a:lnTo>
                    <a:pt x="21" y="63"/>
                  </a:lnTo>
                  <a:lnTo>
                    <a:pt x="18" y="69"/>
                  </a:lnTo>
                  <a:lnTo>
                    <a:pt x="9" y="72"/>
                  </a:lnTo>
                  <a:lnTo>
                    <a:pt x="12" y="72"/>
                  </a:lnTo>
                  <a:lnTo>
                    <a:pt x="18" y="69"/>
                  </a:lnTo>
                  <a:lnTo>
                    <a:pt x="18" y="72"/>
                  </a:lnTo>
                  <a:lnTo>
                    <a:pt x="24" y="72"/>
                  </a:lnTo>
                  <a:lnTo>
                    <a:pt x="27" y="69"/>
                  </a:lnTo>
                  <a:lnTo>
                    <a:pt x="27" y="69"/>
                  </a:lnTo>
                  <a:lnTo>
                    <a:pt x="30" y="69"/>
                  </a:lnTo>
                  <a:lnTo>
                    <a:pt x="21" y="72"/>
                  </a:lnTo>
                  <a:lnTo>
                    <a:pt x="15" y="72"/>
                  </a:lnTo>
                  <a:lnTo>
                    <a:pt x="15" y="75"/>
                  </a:lnTo>
                  <a:lnTo>
                    <a:pt x="9" y="75"/>
                  </a:lnTo>
                  <a:lnTo>
                    <a:pt x="12" y="78"/>
                  </a:lnTo>
                  <a:lnTo>
                    <a:pt x="12" y="81"/>
                  </a:lnTo>
                  <a:lnTo>
                    <a:pt x="12" y="81"/>
                  </a:lnTo>
                  <a:lnTo>
                    <a:pt x="9" y="81"/>
                  </a:lnTo>
                  <a:lnTo>
                    <a:pt x="6" y="78"/>
                  </a:lnTo>
                  <a:lnTo>
                    <a:pt x="6" y="81"/>
                  </a:lnTo>
                  <a:lnTo>
                    <a:pt x="6" y="78"/>
                  </a:lnTo>
                  <a:lnTo>
                    <a:pt x="0" y="81"/>
                  </a:lnTo>
                  <a:lnTo>
                    <a:pt x="0" y="84"/>
                  </a:lnTo>
                  <a:lnTo>
                    <a:pt x="12" y="84"/>
                  </a:lnTo>
                  <a:lnTo>
                    <a:pt x="9" y="87"/>
                  </a:lnTo>
                  <a:lnTo>
                    <a:pt x="3" y="87"/>
                  </a:lnTo>
                  <a:lnTo>
                    <a:pt x="3" y="90"/>
                  </a:lnTo>
                  <a:lnTo>
                    <a:pt x="6" y="90"/>
                  </a:lnTo>
                  <a:lnTo>
                    <a:pt x="6" y="93"/>
                  </a:lnTo>
                  <a:lnTo>
                    <a:pt x="15" y="90"/>
                  </a:lnTo>
                  <a:lnTo>
                    <a:pt x="9" y="96"/>
                  </a:lnTo>
                  <a:lnTo>
                    <a:pt x="6" y="96"/>
                  </a:lnTo>
                  <a:lnTo>
                    <a:pt x="9" y="96"/>
                  </a:lnTo>
                  <a:lnTo>
                    <a:pt x="15" y="93"/>
                  </a:lnTo>
                  <a:lnTo>
                    <a:pt x="15" y="96"/>
                  </a:lnTo>
                  <a:lnTo>
                    <a:pt x="9" y="99"/>
                  </a:lnTo>
                  <a:lnTo>
                    <a:pt x="12" y="99"/>
                  </a:lnTo>
                  <a:lnTo>
                    <a:pt x="12" y="99"/>
                  </a:lnTo>
                  <a:lnTo>
                    <a:pt x="18" y="99"/>
                  </a:lnTo>
                  <a:lnTo>
                    <a:pt x="18" y="103"/>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32" name="Freeform 1631"/>
            <p:cNvSpPr>
              <a:spLocks noEditPoints="1"/>
            </p:cNvSpPr>
            <p:nvPr/>
          </p:nvSpPr>
          <p:spPr bwMode="auto">
            <a:xfrm>
              <a:off x="5321301" y="2719388"/>
              <a:ext cx="258763" cy="474663"/>
            </a:xfrm>
            <a:custGeom>
              <a:avLst/>
              <a:gdLst>
                <a:gd name="T0" fmla="*/ 2 w 54"/>
                <a:gd name="T1" fmla="*/ 56 h 99"/>
                <a:gd name="T2" fmla="*/ 12 w 54"/>
                <a:gd name="T3" fmla="*/ 57 h 99"/>
                <a:gd name="T4" fmla="*/ 11 w 54"/>
                <a:gd name="T5" fmla="*/ 62 h 99"/>
                <a:gd name="T6" fmla="*/ 39 w 54"/>
                <a:gd name="T7" fmla="*/ 0 h 99"/>
                <a:gd name="T8" fmla="*/ 38 w 54"/>
                <a:gd name="T9" fmla="*/ 1 h 99"/>
                <a:gd name="T10" fmla="*/ 36 w 54"/>
                <a:gd name="T11" fmla="*/ 4 h 99"/>
                <a:gd name="T12" fmla="*/ 50 w 54"/>
                <a:gd name="T13" fmla="*/ 86 h 99"/>
                <a:gd name="T14" fmla="*/ 36 w 54"/>
                <a:gd name="T15" fmla="*/ 93 h 99"/>
                <a:gd name="T16" fmla="*/ 6 w 54"/>
                <a:gd name="T17" fmla="*/ 41 h 99"/>
                <a:gd name="T18" fmla="*/ 9 w 54"/>
                <a:gd name="T19" fmla="*/ 37 h 99"/>
                <a:gd name="T20" fmla="*/ 26 w 54"/>
                <a:gd name="T21" fmla="*/ 19 h 99"/>
                <a:gd name="T22" fmla="*/ 25 w 54"/>
                <a:gd name="T23" fmla="*/ 22 h 99"/>
                <a:gd name="T24" fmla="*/ 11 w 54"/>
                <a:gd name="T25" fmla="*/ 26 h 99"/>
                <a:gd name="T26" fmla="*/ 7 w 54"/>
                <a:gd name="T27" fmla="*/ 29 h 99"/>
                <a:gd name="T28" fmla="*/ 4 w 54"/>
                <a:gd name="T29" fmla="*/ 33 h 99"/>
                <a:gd name="T30" fmla="*/ 5 w 54"/>
                <a:gd name="T31" fmla="*/ 35 h 99"/>
                <a:gd name="T32" fmla="*/ 9 w 54"/>
                <a:gd name="T33" fmla="*/ 34 h 99"/>
                <a:gd name="T34" fmla="*/ 11 w 54"/>
                <a:gd name="T35" fmla="*/ 34 h 99"/>
                <a:gd name="T36" fmla="*/ 12 w 54"/>
                <a:gd name="T37" fmla="*/ 42 h 99"/>
                <a:gd name="T38" fmla="*/ 12 w 54"/>
                <a:gd name="T39" fmla="*/ 47 h 99"/>
                <a:gd name="T40" fmla="*/ 16 w 54"/>
                <a:gd name="T41" fmla="*/ 52 h 99"/>
                <a:gd name="T42" fmla="*/ 17 w 54"/>
                <a:gd name="T43" fmla="*/ 63 h 99"/>
                <a:gd name="T44" fmla="*/ 16 w 54"/>
                <a:gd name="T45" fmla="*/ 98 h 99"/>
                <a:gd name="T46" fmla="*/ 24 w 54"/>
                <a:gd name="T47" fmla="*/ 97 h 99"/>
                <a:gd name="T48" fmla="*/ 31 w 54"/>
                <a:gd name="T49" fmla="*/ 93 h 99"/>
                <a:gd name="T50" fmla="*/ 40 w 54"/>
                <a:gd name="T51" fmla="*/ 92 h 99"/>
                <a:gd name="T52" fmla="*/ 51 w 54"/>
                <a:gd name="T53" fmla="*/ 89 h 99"/>
                <a:gd name="T54" fmla="*/ 48 w 54"/>
                <a:gd name="T55" fmla="*/ 86 h 99"/>
                <a:gd name="T56" fmla="*/ 50 w 54"/>
                <a:gd name="T57" fmla="*/ 82 h 99"/>
                <a:gd name="T58" fmla="*/ 53 w 54"/>
                <a:gd name="T59" fmla="*/ 80 h 99"/>
                <a:gd name="T60" fmla="*/ 44 w 54"/>
                <a:gd name="T61" fmla="*/ 73 h 99"/>
                <a:gd name="T62" fmla="*/ 40 w 54"/>
                <a:gd name="T63" fmla="*/ 66 h 99"/>
                <a:gd name="T64" fmla="*/ 42 w 54"/>
                <a:gd name="T65" fmla="*/ 62 h 99"/>
                <a:gd name="T66" fmla="*/ 33 w 54"/>
                <a:gd name="T67" fmla="*/ 50 h 99"/>
                <a:gd name="T68" fmla="*/ 23 w 54"/>
                <a:gd name="T69" fmla="*/ 45 h 99"/>
                <a:gd name="T70" fmla="*/ 25 w 54"/>
                <a:gd name="T71" fmla="*/ 43 h 99"/>
                <a:gd name="T72" fmla="*/ 31 w 54"/>
                <a:gd name="T73" fmla="*/ 34 h 99"/>
                <a:gd name="T74" fmla="*/ 24 w 54"/>
                <a:gd name="T75" fmla="*/ 32 h 99"/>
                <a:gd name="T76" fmla="*/ 21 w 54"/>
                <a:gd name="T77" fmla="*/ 29 h 99"/>
                <a:gd name="T78" fmla="*/ 22 w 54"/>
                <a:gd name="T79" fmla="*/ 24 h 99"/>
                <a:gd name="T80" fmla="*/ 16 w 54"/>
                <a:gd name="T81" fmla="*/ 24 h 99"/>
                <a:gd name="T82" fmla="*/ 14 w 54"/>
                <a:gd name="T83" fmla="*/ 30 h 99"/>
                <a:gd name="T84" fmla="*/ 13 w 54"/>
                <a:gd name="T85" fmla="*/ 33 h 99"/>
                <a:gd name="T86" fmla="*/ 13 w 54"/>
                <a:gd name="T87" fmla="*/ 35 h 99"/>
                <a:gd name="T88" fmla="*/ 12 w 54"/>
                <a:gd name="T89" fmla="*/ 39 h 99"/>
                <a:gd name="T90" fmla="*/ 13 w 54"/>
                <a:gd name="T91" fmla="*/ 42 h 99"/>
                <a:gd name="T92" fmla="*/ 13 w 54"/>
                <a:gd name="T93" fmla="*/ 48 h 99"/>
                <a:gd name="T94" fmla="*/ 14 w 54"/>
                <a:gd name="T95" fmla="*/ 48 h 99"/>
                <a:gd name="T96" fmla="*/ 17 w 54"/>
                <a:gd name="T97" fmla="*/ 45 h 99"/>
                <a:gd name="T98" fmla="*/ 16 w 54"/>
                <a:gd name="T99" fmla="*/ 56 h 99"/>
                <a:gd name="T100" fmla="*/ 22 w 54"/>
                <a:gd name="T101" fmla="*/ 57 h 99"/>
                <a:gd name="T102" fmla="*/ 28 w 54"/>
                <a:gd name="T103" fmla="*/ 62 h 99"/>
                <a:gd name="T104" fmla="*/ 27 w 54"/>
                <a:gd name="T105" fmla="*/ 69 h 99"/>
                <a:gd name="T106" fmla="*/ 17 w 54"/>
                <a:gd name="T107" fmla="*/ 74 h 99"/>
                <a:gd name="T108" fmla="*/ 19 w 54"/>
                <a:gd name="T109" fmla="*/ 80 h 99"/>
                <a:gd name="T110" fmla="*/ 16 w 54"/>
                <a:gd name="T111" fmla="*/ 85 h 99"/>
                <a:gd name="T112" fmla="*/ 24 w 54"/>
                <a:gd name="T113" fmla="*/ 86 h 99"/>
                <a:gd name="T114" fmla="*/ 27 w 54"/>
                <a:gd name="T115" fmla="*/ 89 h 99"/>
                <a:gd name="T116" fmla="*/ 16 w 54"/>
                <a:gd name="T117" fmla="*/ 94 h 99"/>
                <a:gd name="T118" fmla="*/ 15 w 54"/>
                <a:gd name="T11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 h="99">
                  <a:moveTo>
                    <a:pt x="10" y="64"/>
                  </a:moveTo>
                  <a:cubicBezTo>
                    <a:pt x="8" y="63"/>
                    <a:pt x="8" y="63"/>
                    <a:pt x="8" y="63"/>
                  </a:cubicBezTo>
                  <a:cubicBezTo>
                    <a:pt x="7" y="63"/>
                    <a:pt x="7" y="63"/>
                    <a:pt x="7" y="63"/>
                  </a:cubicBezTo>
                  <a:cubicBezTo>
                    <a:pt x="6" y="60"/>
                    <a:pt x="6" y="60"/>
                    <a:pt x="6" y="60"/>
                  </a:cubicBezTo>
                  <a:cubicBezTo>
                    <a:pt x="4" y="59"/>
                    <a:pt x="4" y="59"/>
                    <a:pt x="4" y="59"/>
                  </a:cubicBezTo>
                  <a:cubicBezTo>
                    <a:pt x="4" y="60"/>
                    <a:pt x="4" y="60"/>
                    <a:pt x="4" y="60"/>
                  </a:cubicBezTo>
                  <a:cubicBezTo>
                    <a:pt x="3" y="62"/>
                    <a:pt x="3" y="62"/>
                    <a:pt x="3" y="62"/>
                  </a:cubicBezTo>
                  <a:cubicBezTo>
                    <a:pt x="2" y="62"/>
                    <a:pt x="2" y="62"/>
                    <a:pt x="2" y="62"/>
                  </a:cubicBezTo>
                  <a:cubicBezTo>
                    <a:pt x="0" y="59"/>
                    <a:pt x="0" y="59"/>
                    <a:pt x="0" y="59"/>
                  </a:cubicBezTo>
                  <a:cubicBezTo>
                    <a:pt x="1" y="57"/>
                    <a:pt x="1" y="57"/>
                    <a:pt x="1" y="57"/>
                  </a:cubicBezTo>
                  <a:cubicBezTo>
                    <a:pt x="2" y="56"/>
                    <a:pt x="2" y="56"/>
                    <a:pt x="2" y="56"/>
                  </a:cubicBezTo>
                  <a:cubicBezTo>
                    <a:pt x="3" y="55"/>
                    <a:pt x="3" y="55"/>
                    <a:pt x="3" y="55"/>
                  </a:cubicBezTo>
                  <a:cubicBezTo>
                    <a:pt x="4" y="55"/>
                    <a:pt x="4" y="55"/>
                    <a:pt x="4" y="55"/>
                  </a:cubicBezTo>
                  <a:cubicBezTo>
                    <a:pt x="4" y="54"/>
                    <a:pt x="4" y="54"/>
                    <a:pt x="4" y="54"/>
                  </a:cubicBezTo>
                  <a:cubicBezTo>
                    <a:pt x="5" y="54"/>
                    <a:pt x="5" y="54"/>
                    <a:pt x="5" y="54"/>
                  </a:cubicBezTo>
                  <a:cubicBezTo>
                    <a:pt x="6" y="54"/>
                    <a:pt x="6" y="54"/>
                    <a:pt x="6" y="54"/>
                  </a:cubicBezTo>
                  <a:cubicBezTo>
                    <a:pt x="7" y="54"/>
                    <a:pt x="7" y="54"/>
                    <a:pt x="7" y="54"/>
                  </a:cubicBezTo>
                  <a:cubicBezTo>
                    <a:pt x="8" y="53"/>
                    <a:pt x="8" y="53"/>
                    <a:pt x="8" y="53"/>
                  </a:cubicBezTo>
                  <a:cubicBezTo>
                    <a:pt x="10" y="53"/>
                    <a:pt x="10" y="53"/>
                    <a:pt x="10" y="53"/>
                  </a:cubicBezTo>
                  <a:cubicBezTo>
                    <a:pt x="11" y="53"/>
                    <a:pt x="11" y="53"/>
                    <a:pt x="11" y="53"/>
                  </a:cubicBezTo>
                  <a:cubicBezTo>
                    <a:pt x="11" y="55"/>
                    <a:pt x="11" y="55"/>
                    <a:pt x="11" y="55"/>
                  </a:cubicBezTo>
                  <a:cubicBezTo>
                    <a:pt x="12" y="57"/>
                    <a:pt x="12" y="57"/>
                    <a:pt x="12" y="57"/>
                  </a:cubicBezTo>
                  <a:cubicBezTo>
                    <a:pt x="12" y="58"/>
                    <a:pt x="12" y="58"/>
                    <a:pt x="12" y="58"/>
                  </a:cubicBezTo>
                  <a:cubicBezTo>
                    <a:pt x="13" y="58"/>
                    <a:pt x="13" y="58"/>
                    <a:pt x="13" y="58"/>
                  </a:cubicBezTo>
                  <a:cubicBezTo>
                    <a:pt x="14" y="61"/>
                    <a:pt x="14" y="61"/>
                    <a:pt x="14" y="61"/>
                  </a:cubicBezTo>
                  <a:cubicBezTo>
                    <a:pt x="13" y="59"/>
                    <a:pt x="13" y="59"/>
                    <a:pt x="13" y="59"/>
                  </a:cubicBezTo>
                  <a:cubicBezTo>
                    <a:pt x="12" y="59"/>
                    <a:pt x="12" y="59"/>
                    <a:pt x="12" y="59"/>
                  </a:cubicBezTo>
                  <a:cubicBezTo>
                    <a:pt x="13" y="59"/>
                    <a:pt x="13" y="59"/>
                    <a:pt x="13" y="59"/>
                  </a:cubicBezTo>
                  <a:cubicBezTo>
                    <a:pt x="12" y="60"/>
                    <a:pt x="12" y="60"/>
                    <a:pt x="12" y="60"/>
                  </a:cubicBezTo>
                  <a:cubicBezTo>
                    <a:pt x="13" y="61"/>
                    <a:pt x="13" y="61"/>
                    <a:pt x="13" y="61"/>
                  </a:cubicBezTo>
                  <a:cubicBezTo>
                    <a:pt x="13" y="62"/>
                    <a:pt x="13" y="62"/>
                    <a:pt x="13" y="62"/>
                  </a:cubicBezTo>
                  <a:cubicBezTo>
                    <a:pt x="11" y="61"/>
                    <a:pt x="11" y="61"/>
                    <a:pt x="11" y="61"/>
                  </a:cubicBezTo>
                  <a:cubicBezTo>
                    <a:pt x="11" y="62"/>
                    <a:pt x="11" y="62"/>
                    <a:pt x="11" y="62"/>
                  </a:cubicBezTo>
                  <a:cubicBezTo>
                    <a:pt x="10" y="63"/>
                    <a:pt x="10" y="63"/>
                    <a:pt x="10" y="63"/>
                  </a:cubicBezTo>
                  <a:cubicBezTo>
                    <a:pt x="10" y="63"/>
                    <a:pt x="10" y="63"/>
                    <a:pt x="10" y="63"/>
                  </a:cubicBezTo>
                  <a:cubicBezTo>
                    <a:pt x="10" y="64"/>
                    <a:pt x="10" y="64"/>
                    <a:pt x="10" y="64"/>
                  </a:cubicBezTo>
                  <a:cubicBezTo>
                    <a:pt x="10" y="64"/>
                    <a:pt x="10" y="64"/>
                    <a:pt x="10" y="64"/>
                  </a:cubicBezTo>
                  <a:close/>
                  <a:moveTo>
                    <a:pt x="36" y="9"/>
                  </a:moveTo>
                  <a:cubicBezTo>
                    <a:pt x="37" y="8"/>
                    <a:pt x="37" y="8"/>
                    <a:pt x="37" y="8"/>
                  </a:cubicBezTo>
                  <a:cubicBezTo>
                    <a:pt x="37" y="8"/>
                    <a:pt x="37" y="8"/>
                    <a:pt x="37" y="8"/>
                  </a:cubicBezTo>
                  <a:cubicBezTo>
                    <a:pt x="36" y="9"/>
                    <a:pt x="36" y="9"/>
                    <a:pt x="36" y="9"/>
                  </a:cubicBezTo>
                  <a:close/>
                  <a:moveTo>
                    <a:pt x="38" y="1"/>
                  </a:moveTo>
                  <a:cubicBezTo>
                    <a:pt x="38" y="1"/>
                    <a:pt x="38" y="1"/>
                    <a:pt x="38" y="1"/>
                  </a:cubicBezTo>
                  <a:cubicBezTo>
                    <a:pt x="39" y="0"/>
                    <a:pt x="39" y="0"/>
                    <a:pt x="39" y="0"/>
                  </a:cubicBezTo>
                  <a:cubicBezTo>
                    <a:pt x="38" y="1"/>
                    <a:pt x="38" y="1"/>
                    <a:pt x="38" y="1"/>
                  </a:cubicBezTo>
                  <a:close/>
                  <a:moveTo>
                    <a:pt x="36" y="4"/>
                  </a:moveTo>
                  <a:cubicBezTo>
                    <a:pt x="36" y="3"/>
                    <a:pt x="36" y="3"/>
                    <a:pt x="36" y="3"/>
                  </a:cubicBezTo>
                  <a:cubicBezTo>
                    <a:pt x="35" y="3"/>
                    <a:pt x="35" y="3"/>
                    <a:pt x="35" y="3"/>
                  </a:cubicBezTo>
                  <a:cubicBezTo>
                    <a:pt x="35" y="4"/>
                    <a:pt x="35" y="4"/>
                    <a:pt x="35" y="4"/>
                  </a:cubicBezTo>
                  <a:cubicBezTo>
                    <a:pt x="35" y="4"/>
                    <a:pt x="36" y="4"/>
                    <a:pt x="36" y="4"/>
                  </a:cubicBezTo>
                  <a:close/>
                  <a:moveTo>
                    <a:pt x="37" y="3"/>
                  </a:moveTo>
                  <a:cubicBezTo>
                    <a:pt x="36" y="3"/>
                    <a:pt x="36" y="3"/>
                    <a:pt x="36" y="3"/>
                  </a:cubicBezTo>
                  <a:cubicBezTo>
                    <a:pt x="37" y="2"/>
                    <a:pt x="37" y="2"/>
                    <a:pt x="37" y="2"/>
                  </a:cubicBezTo>
                  <a:cubicBezTo>
                    <a:pt x="37" y="1"/>
                    <a:pt x="37" y="1"/>
                    <a:pt x="37" y="1"/>
                  </a:cubicBezTo>
                  <a:cubicBezTo>
                    <a:pt x="38" y="1"/>
                    <a:pt x="38" y="1"/>
                    <a:pt x="38" y="1"/>
                  </a:cubicBezTo>
                  <a:cubicBezTo>
                    <a:pt x="38" y="3"/>
                    <a:pt x="38" y="3"/>
                    <a:pt x="38" y="3"/>
                  </a:cubicBezTo>
                  <a:cubicBezTo>
                    <a:pt x="37" y="3"/>
                    <a:pt x="37" y="3"/>
                    <a:pt x="37" y="3"/>
                  </a:cubicBezTo>
                  <a:close/>
                  <a:moveTo>
                    <a:pt x="37" y="7"/>
                  </a:moveTo>
                  <a:cubicBezTo>
                    <a:pt x="36" y="6"/>
                    <a:pt x="36" y="6"/>
                    <a:pt x="36" y="6"/>
                  </a:cubicBezTo>
                  <a:cubicBezTo>
                    <a:pt x="35" y="6"/>
                    <a:pt x="35" y="6"/>
                    <a:pt x="35" y="6"/>
                  </a:cubicBezTo>
                  <a:cubicBezTo>
                    <a:pt x="34" y="5"/>
                    <a:pt x="34" y="5"/>
                    <a:pt x="34" y="5"/>
                  </a:cubicBezTo>
                  <a:cubicBezTo>
                    <a:pt x="35" y="5"/>
                    <a:pt x="35" y="5"/>
                    <a:pt x="35" y="5"/>
                  </a:cubicBezTo>
                  <a:cubicBezTo>
                    <a:pt x="36" y="5"/>
                    <a:pt x="36" y="5"/>
                    <a:pt x="36" y="5"/>
                  </a:cubicBezTo>
                  <a:cubicBezTo>
                    <a:pt x="36" y="5"/>
                    <a:pt x="36" y="5"/>
                    <a:pt x="36" y="5"/>
                  </a:cubicBezTo>
                  <a:cubicBezTo>
                    <a:pt x="36" y="4"/>
                    <a:pt x="36" y="4"/>
                    <a:pt x="36" y="4"/>
                  </a:cubicBezTo>
                  <a:cubicBezTo>
                    <a:pt x="36" y="4"/>
                    <a:pt x="36" y="4"/>
                    <a:pt x="36" y="4"/>
                  </a:cubicBezTo>
                  <a:cubicBezTo>
                    <a:pt x="37" y="4"/>
                    <a:pt x="37" y="4"/>
                    <a:pt x="37" y="4"/>
                  </a:cubicBezTo>
                  <a:cubicBezTo>
                    <a:pt x="38" y="4"/>
                    <a:pt x="38" y="4"/>
                    <a:pt x="38" y="4"/>
                  </a:cubicBezTo>
                  <a:cubicBezTo>
                    <a:pt x="37" y="5"/>
                    <a:pt x="37" y="5"/>
                    <a:pt x="37" y="5"/>
                  </a:cubicBezTo>
                  <a:cubicBezTo>
                    <a:pt x="38" y="6"/>
                    <a:pt x="38" y="6"/>
                    <a:pt x="38" y="6"/>
                  </a:cubicBezTo>
                  <a:cubicBezTo>
                    <a:pt x="37" y="6"/>
                    <a:pt x="37" y="6"/>
                    <a:pt x="37" y="6"/>
                  </a:cubicBezTo>
                  <a:cubicBezTo>
                    <a:pt x="37" y="7"/>
                    <a:pt x="37" y="7"/>
                    <a:pt x="37" y="7"/>
                  </a:cubicBezTo>
                  <a:cubicBezTo>
                    <a:pt x="37" y="7"/>
                    <a:pt x="37" y="7"/>
                    <a:pt x="37" y="7"/>
                  </a:cubicBezTo>
                  <a:close/>
                  <a:moveTo>
                    <a:pt x="49" y="86"/>
                  </a:moveTo>
                  <a:cubicBezTo>
                    <a:pt x="49" y="86"/>
                    <a:pt x="49" y="86"/>
                    <a:pt x="49" y="86"/>
                  </a:cubicBezTo>
                  <a:cubicBezTo>
                    <a:pt x="50" y="86"/>
                    <a:pt x="50" y="86"/>
                    <a:pt x="50" y="86"/>
                  </a:cubicBezTo>
                  <a:cubicBezTo>
                    <a:pt x="50" y="86"/>
                    <a:pt x="50" y="86"/>
                    <a:pt x="50" y="86"/>
                  </a:cubicBezTo>
                  <a:cubicBezTo>
                    <a:pt x="49" y="85"/>
                    <a:pt x="49" y="85"/>
                    <a:pt x="49" y="85"/>
                  </a:cubicBezTo>
                  <a:cubicBezTo>
                    <a:pt x="49" y="86"/>
                    <a:pt x="49" y="86"/>
                    <a:pt x="49" y="86"/>
                  </a:cubicBezTo>
                  <a:close/>
                  <a:moveTo>
                    <a:pt x="36" y="93"/>
                  </a:moveTo>
                  <a:cubicBezTo>
                    <a:pt x="37" y="92"/>
                    <a:pt x="37" y="92"/>
                    <a:pt x="37" y="92"/>
                  </a:cubicBezTo>
                  <a:cubicBezTo>
                    <a:pt x="38" y="92"/>
                    <a:pt x="38" y="92"/>
                    <a:pt x="38" y="92"/>
                  </a:cubicBezTo>
                  <a:cubicBezTo>
                    <a:pt x="39" y="92"/>
                    <a:pt x="39" y="92"/>
                    <a:pt x="39" y="92"/>
                  </a:cubicBezTo>
                  <a:cubicBezTo>
                    <a:pt x="38" y="93"/>
                    <a:pt x="38" y="93"/>
                    <a:pt x="38" y="93"/>
                  </a:cubicBezTo>
                  <a:cubicBezTo>
                    <a:pt x="38" y="94"/>
                    <a:pt x="38" y="94"/>
                    <a:pt x="38" y="94"/>
                  </a:cubicBezTo>
                  <a:cubicBezTo>
                    <a:pt x="37" y="94"/>
                    <a:pt x="37" y="94"/>
                    <a:pt x="37" y="94"/>
                  </a:cubicBezTo>
                  <a:cubicBezTo>
                    <a:pt x="37" y="93"/>
                    <a:pt x="37" y="93"/>
                    <a:pt x="37" y="93"/>
                  </a:cubicBezTo>
                  <a:cubicBezTo>
                    <a:pt x="36" y="93"/>
                    <a:pt x="36" y="93"/>
                    <a:pt x="36" y="93"/>
                  </a:cubicBezTo>
                  <a:close/>
                  <a:moveTo>
                    <a:pt x="16" y="47"/>
                  </a:moveTo>
                  <a:cubicBezTo>
                    <a:pt x="15" y="48"/>
                    <a:pt x="15" y="48"/>
                    <a:pt x="15" y="48"/>
                  </a:cubicBezTo>
                  <a:cubicBezTo>
                    <a:pt x="16" y="49"/>
                    <a:pt x="16" y="49"/>
                    <a:pt x="16" y="49"/>
                  </a:cubicBezTo>
                  <a:cubicBezTo>
                    <a:pt x="16" y="48"/>
                    <a:pt x="16" y="48"/>
                    <a:pt x="16" y="48"/>
                  </a:cubicBezTo>
                  <a:cubicBezTo>
                    <a:pt x="16" y="47"/>
                    <a:pt x="16" y="47"/>
                    <a:pt x="16" y="47"/>
                  </a:cubicBezTo>
                  <a:close/>
                  <a:moveTo>
                    <a:pt x="10" y="46"/>
                  </a:moveTo>
                  <a:cubicBezTo>
                    <a:pt x="10" y="45"/>
                    <a:pt x="10" y="45"/>
                    <a:pt x="10" y="45"/>
                  </a:cubicBezTo>
                  <a:cubicBezTo>
                    <a:pt x="10" y="46"/>
                    <a:pt x="10" y="46"/>
                    <a:pt x="10" y="46"/>
                  </a:cubicBezTo>
                  <a:cubicBezTo>
                    <a:pt x="10" y="46"/>
                    <a:pt x="10" y="46"/>
                    <a:pt x="10" y="46"/>
                  </a:cubicBezTo>
                  <a:close/>
                  <a:moveTo>
                    <a:pt x="6" y="42"/>
                  </a:moveTo>
                  <a:cubicBezTo>
                    <a:pt x="6" y="41"/>
                    <a:pt x="6" y="41"/>
                    <a:pt x="6" y="41"/>
                  </a:cubicBezTo>
                  <a:cubicBezTo>
                    <a:pt x="7" y="41"/>
                    <a:pt x="7" y="41"/>
                    <a:pt x="7" y="41"/>
                  </a:cubicBezTo>
                  <a:cubicBezTo>
                    <a:pt x="6" y="42"/>
                    <a:pt x="6" y="42"/>
                    <a:pt x="6" y="42"/>
                  </a:cubicBezTo>
                  <a:close/>
                  <a:moveTo>
                    <a:pt x="8" y="41"/>
                  </a:moveTo>
                  <a:cubicBezTo>
                    <a:pt x="9" y="40"/>
                    <a:pt x="9" y="40"/>
                    <a:pt x="9" y="40"/>
                  </a:cubicBezTo>
                  <a:cubicBezTo>
                    <a:pt x="9" y="41"/>
                    <a:pt x="9" y="41"/>
                    <a:pt x="9" y="41"/>
                  </a:cubicBezTo>
                  <a:cubicBezTo>
                    <a:pt x="8" y="41"/>
                    <a:pt x="8" y="41"/>
                    <a:pt x="8" y="41"/>
                  </a:cubicBezTo>
                  <a:close/>
                  <a:moveTo>
                    <a:pt x="10" y="39"/>
                  </a:moveTo>
                  <a:cubicBezTo>
                    <a:pt x="11" y="38"/>
                    <a:pt x="11" y="38"/>
                    <a:pt x="11" y="38"/>
                  </a:cubicBezTo>
                  <a:cubicBezTo>
                    <a:pt x="10" y="38"/>
                    <a:pt x="10" y="38"/>
                    <a:pt x="10" y="38"/>
                  </a:cubicBezTo>
                  <a:cubicBezTo>
                    <a:pt x="10" y="39"/>
                    <a:pt x="10" y="39"/>
                    <a:pt x="10" y="39"/>
                  </a:cubicBezTo>
                  <a:close/>
                  <a:moveTo>
                    <a:pt x="9" y="37"/>
                  </a:moveTo>
                  <a:cubicBezTo>
                    <a:pt x="10" y="38"/>
                    <a:pt x="10" y="38"/>
                    <a:pt x="10" y="38"/>
                  </a:cubicBezTo>
                  <a:cubicBezTo>
                    <a:pt x="10" y="38"/>
                    <a:pt x="10" y="38"/>
                    <a:pt x="10" y="38"/>
                  </a:cubicBezTo>
                  <a:cubicBezTo>
                    <a:pt x="10" y="37"/>
                    <a:pt x="10" y="37"/>
                    <a:pt x="10" y="37"/>
                  </a:cubicBezTo>
                  <a:cubicBezTo>
                    <a:pt x="9" y="37"/>
                    <a:pt x="9" y="37"/>
                    <a:pt x="9" y="37"/>
                  </a:cubicBezTo>
                  <a:close/>
                  <a:moveTo>
                    <a:pt x="25" y="18"/>
                  </a:moveTo>
                  <a:cubicBezTo>
                    <a:pt x="26" y="19"/>
                    <a:pt x="26" y="19"/>
                    <a:pt x="26" y="19"/>
                  </a:cubicBezTo>
                  <a:cubicBezTo>
                    <a:pt x="26" y="18"/>
                    <a:pt x="26" y="18"/>
                    <a:pt x="26" y="18"/>
                  </a:cubicBezTo>
                  <a:cubicBezTo>
                    <a:pt x="25" y="18"/>
                    <a:pt x="25" y="18"/>
                    <a:pt x="25" y="18"/>
                  </a:cubicBezTo>
                  <a:close/>
                  <a:moveTo>
                    <a:pt x="24" y="19"/>
                  </a:moveTo>
                  <a:cubicBezTo>
                    <a:pt x="25" y="19"/>
                    <a:pt x="25" y="19"/>
                    <a:pt x="25" y="19"/>
                  </a:cubicBezTo>
                  <a:cubicBezTo>
                    <a:pt x="26" y="19"/>
                    <a:pt x="26" y="19"/>
                    <a:pt x="26" y="19"/>
                  </a:cubicBezTo>
                  <a:cubicBezTo>
                    <a:pt x="25" y="20"/>
                    <a:pt x="25" y="20"/>
                    <a:pt x="25" y="20"/>
                  </a:cubicBezTo>
                  <a:cubicBezTo>
                    <a:pt x="27" y="20"/>
                    <a:pt x="27" y="20"/>
                    <a:pt x="27" y="20"/>
                  </a:cubicBezTo>
                  <a:cubicBezTo>
                    <a:pt x="27" y="21"/>
                    <a:pt x="27" y="21"/>
                    <a:pt x="27" y="21"/>
                  </a:cubicBezTo>
                  <a:cubicBezTo>
                    <a:pt x="26" y="20"/>
                    <a:pt x="26" y="20"/>
                    <a:pt x="26" y="20"/>
                  </a:cubicBezTo>
                  <a:cubicBezTo>
                    <a:pt x="25" y="20"/>
                    <a:pt x="25" y="20"/>
                    <a:pt x="25" y="20"/>
                  </a:cubicBezTo>
                  <a:cubicBezTo>
                    <a:pt x="25" y="20"/>
                    <a:pt x="25" y="20"/>
                    <a:pt x="25" y="20"/>
                  </a:cubicBezTo>
                  <a:cubicBezTo>
                    <a:pt x="25" y="20"/>
                    <a:pt x="25" y="20"/>
                    <a:pt x="25" y="20"/>
                  </a:cubicBezTo>
                  <a:cubicBezTo>
                    <a:pt x="24" y="20"/>
                    <a:pt x="24" y="20"/>
                    <a:pt x="24" y="20"/>
                  </a:cubicBezTo>
                  <a:cubicBezTo>
                    <a:pt x="24" y="19"/>
                    <a:pt x="24" y="19"/>
                    <a:pt x="24" y="19"/>
                  </a:cubicBezTo>
                  <a:close/>
                  <a:moveTo>
                    <a:pt x="24" y="21"/>
                  </a:moveTo>
                  <a:cubicBezTo>
                    <a:pt x="25" y="22"/>
                    <a:pt x="25" y="22"/>
                    <a:pt x="25" y="22"/>
                  </a:cubicBezTo>
                  <a:cubicBezTo>
                    <a:pt x="25" y="21"/>
                    <a:pt x="25" y="21"/>
                    <a:pt x="25" y="21"/>
                  </a:cubicBezTo>
                  <a:cubicBezTo>
                    <a:pt x="25" y="21"/>
                    <a:pt x="25" y="21"/>
                    <a:pt x="25" y="21"/>
                  </a:cubicBezTo>
                  <a:cubicBezTo>
                    <a:pt x="24" y="21"/>
                    <a:pt x="24" y="21"/>
                    <a:pt x="24" y="21"/>
                  </a:cubicBezTo>
                  <a:close/>
                  <a:moveTo>
                    <a:pt x="6" y="28"/>
                  </a:moveTo>
                  <a:cubicBezTo>
                    <a:pt x="7" y="28"/>
                    <a:pt x="7" y="28"/>
                    <a:pt x="7" y="28"/>
                  </a:cubicBezTo>
                  <a:cubicBezTo>
                    <a:pt x="6" y="27"/>
                    <a:pt x="6" y="27"/>
                    <a:pt x="6" y="27"/>
                  </a:cubicBezTo>
                  <a:cubicBezTo>
                    <a:pt x="7" y="26"/>
                    <a:pt x="7" y="26"/>
                    <a:pt x="7" y="26"/>
                  </a:cubicBezTo>
                  <a:cubicBezTo>
                    <a:pt x="8" y="27"/>
                    <a:pt x="8" y="27"/>
                    <a:pt x="8" y="27"/>
                  </a:cubicBezTo>
                  <a:cubicBezTo>
                    <a:pt x="8" y="26"/>
                    <a:pt x="8" y="26"/>
                    <a:pt x="8" y="26"/>
                  </a:cubicBezTo>
                  <a:cubicBezTo>
                    <a:pt x="10" y="24"/>
                    <a:pt x="10" y="24"/>
                    <a:pt x="10" y="24"/>
                  </a:cubicBezTo>
                  <a:cubicBezTo>
                    <a:pt x="11" y="26"/>
                    <a:pt x="11" y="26"/>
                    <a:pt x="11" y="26"/>
                  </a:cubicBezTo>
                  <a:cubicBezTo>
                    <a:pt x="10" y="27"/>
                    <a:pt x="10" y="27"/>
                    <a:pt x="10" y="27"/>
                  </a:cubicBezTo>
                  <a:cubicBezTo>
                    <a:pt x="9" y="28"/>
                    <a:pt x="9" y="28"/>
                    <a:pt x="9" y="28"/>
                  </a:cubicBezTo>
                  <a:cubicBezTo>
                    <a:pt x="10" y="28"/>
                    <a:pt x="10" y="28"/>
                    <a:pt x="10" y="28"/>
                  </a:cubicBezTo>
                  <a:cubicBezTo>
                    <a:pt x="9" y="29"/>
                    <a:pt x="9" y="29"/>
                    <a:pt x="9" y="29"/>
                  </a:cubicBezTo>
                  <a:cubicBezTo>
                    <a:pt x="8" y="29"/>
                    <a:pt x="8" y="29"/>
                    <a:pt x="8" y="29"/>
                  </a:cubicBezTo>
                  <a:cubicBezTo>
                    <a:pt x="7" y="29"/>
                    <a:pt x="7" y="29"/>
                    <a:pt x="7" y="29"/>
                  </a:cubicBezTo>
                  <a:cubicBezTo>
                    <a:pt x="6" y="28"/>
                    <a:pt x="6" y="28"/>
                    <a:pt x="6" y="28"/>
                  </a:cubicBezTo>
                  <a:close/>
                  <a:moveTo>
                    <a:pt x="6" y="30"/>
                  </a:moveTo>
                  <a:cubicBezTo>
                    <a:pt x="7" y="31"/>
                    <a:pt x="7" y="31"/>
                    <a:pt x="7" y="31"/>
                  </a:cubicBezTo>
                  <a:cubicBezTo>
                    <a:pt x="8" y="30"/>
                    <a:pt x="8" y="30"/>
                    <a:pt x="8" y="30"/>
                  </a:cubicBezTo>
                  <a:cubicBezTo>
                    <a:pt x="7" y="29"/>
                    <a:pt x="7" y="29"/>
                    <a:pt x="7" y="29"/>
                  </a:cubicBezTo>
                  <a:cubicBezTo>
                    <a:pt x="7" y="29"/>
                    <a:pt x="7" y="29"/>
                    <a:pt x="7" y="29"/>
                  </a:cubicBezTo>
                  <a:cubicBezTo>
                    <a:pt x="6" y="30"/>
                    <a:pt x="6" y="30"/>
                    <a:pt x="6" y="30"/>
                  </a:cubicBezTo>
                  <a:cubicBezTo>
                    <a:pt x="6" y="30"/>
                    <a:pt x="6" y="30"/>
                    <a:pt x="6" y="30"/>
                  </a:cubicBezTo>
                  <a:close/>
                  <a:moveTo>
                    <a:pt x="6" y="32"/>
                  </a:moveTo>
                  <a:cubicBezTo>
                    <a:pt x="5" y="32"/>
                    <a:pt x="5" y="32"/>
                    <a:pt x="5" y="32"/>
                  </a:cubicBezTo>
                  <a:cubicBezTo>
                    <a:pt x="4" y="32"/>
                    <a:pt x="4" y="32"/>
                    <a:pt x="4" y="32"/>
                  </a:cubicBezTo>
                  <a:cubicBezTo>
                    <a:pt x="4" y="31"/>
                    <a:pt x="4" y="31"/>
                    <a:pt x="4" y="31"/>
                  </a:cubicBezTo>
                  <a:cubicBezTo>
                    <a:pt x="6" y="31"/>
                    <a:pt x="6" y="31"/>
                    <a:pt x="6" y="31"/>
                  </a:cubicBezTo>
                  <a:cubicBezTo>
                    <a:pt x="6" y="32"/>
                    <a:pt x="6" y="32"/>
                    <a:pt x="6" y="32"/>
                  </a:cubicBezTo>
                  <a:close/>
                  <a:moveTo>
                    <a:pt x="5" y="34"/>
                  </a:moveTo>
                  <a:cubicBezTo>
                    <a:pt x="4" y="33"/>
                    <a:pt x="4" y="33"/>
                    <a:pt x="4" y="33"/>
                  </a:cubicBezTo>
                  <a:cubicBezTo>
                    <a:pt x="4" y="33"/>
                    <a:pt x="4" y="33"/>
                    <a:pt x="4" y="33"/>
                  </a:cubicBezTo>
                  <a:cubicBezTo>
                    <a:pt x="5" y="33"/>
                    <a:pt x="5" y="33"/>
                    <a:pt x="5" y="33"/>
                  </a:cubicBezTo>
                  <a:cubicBezTo>
                    <a:pt x="5" y="34"/>
                    <a:pt x="5" y="34"/>
                    <a:pt x="5" y="34"/>
                  </a:cubicBezTo>
                  <a:close/>
                  <a:moveTo>
                    <a:pt x="4" y="37"/>
                  </a:moveTo>
                  <a:cubicBezTo>
                    <a:pt x="4" y="37"/>
                    <a:pt x="4" y="37"/>
                    <a:pt x="4" y="37"/>
                  </a:cubicBezTo>
                  <a:cubicBezTo>
                    <a:pt x="3" y="38"/>
                    <a:pt x="3" y="38"/>
                    <a:pt x="3" y="38"/>
                  </a:cubicBezTo>
                  <a:cubicBezTo>
                    <a:pt x="3" y="37"/>
                    <a:pt x="3" y="37"/>
                    <a:pt x="3" y="37"/>
                  </a:cubicBezTo>
                  <a:cubicBezTo>
                    <a:pt x="4" y="37"/>
                    <a:pt x="4" y="37"/>
                    <a:pt x="4" y="37"/>
                  </a:cubicBezTo>
                  <a:close/>
                  <a:moveTo>
                    <a:pt x="5" y="36"/>
                  </a:moveTo>
                  <a:cubicBezTo>
                    <a:pt x="5" y="35"/>
                    <a:pt x="5" y="35"/>
                    <a:pt x="5" y="35"/>
                  </a:cubicBezTo>
                  <a:cubicBezTo>
                    <a:pt x="5" y="35"/>
                    <a:pt x="5" y="35"/>
                    <a:pt x="5" y="35"/>
                  </a:cubicBezTo>
                  <a:cubicBezTo>
                    <a:pt x="5" y="34"/>
                    <a:pt x="5" y="34"/>
                    <a:pt x="5" y="34"/>
                  </a:cubicBezTo>
                  <a:cubicBezTo>
                    <a:pt x="4" y="34"/>
                    <a:pt x="4" y="34"/>
                    <a:pt x="4" y="34"/>
                  </a:cubicBezTo>
                  <a:cubicBezTo>
                    <a:pt x="4" y="34"/>
                    <a:pt x="4" y="34"/>
                    <a:pt x="4" y="34"/>
                  </a:cubicBezTo>
                  <a:cubicBezTo>
                    <a:pt x="4" y="35"/>
                    <a:pt x="4" y="35"/>
                    <a:pt x="4" y="35"/>
                  </a:cubicBezTo>
                  <a:cubicBezTo>
                    <a:pt x="4" y="36"/>
                    <a:pt x="4" y="36"/>
                    <a:pt x="4" y="36"/>
                  </a:cubicBezTo>
                  <a:cubicBezTo>
                    <a:pt x="5" y="36"/>
                    <a:pt x="5" y="36"/>
                    <a:pt x="5" y="36"/>
                  </a:cubicBezTo>
                  <a:close/>
                  <a:moveTo>
                    <a:pt x="11" y="37"/>
                  </a:moveTo>
                  <a:cubicBezTo>
                    <a:pt x="11" y="36"/>
                    <a:pt x="11" y="36"/>
                    <a:pt x="11" y="36"/>
                  </a:cubicBezTo>
                  <a:cubicBezTo>
                    <a:pt x="10" y="36"/>
                    <a:pt x="10" y="36"/>
                    <a:pt x="10" y="36"/>
                  </a:cubicBezTo>
                  <a:cubicBezTo>
                    <a:pt x="9" y="34"/>
                    <a:pt x="9" y="34"/>
                    <a:pt x="9" y="34"/>
                  </a:cubicBezTo>
                  <a:cubicBezTo>
                    <a:pt x="9" y="34"/>
                    <a:pt x="9" y="34"/>
                    <a:pt x="9" y="34"/>
                  </a:cubicBezTo>
                  <a:cubicBezTo>
                    <a:pt x="9" y="34"/>
                    <a:pt x="9" y="34"/>
                    <a:pt x="9" y="34"/>
                  </a:cubicBezTo>
                  <a:cubicBezTo>
                    <a:pt x="9" y="34"/>
                    <a:pt x="9" y="34"/>
                    <a:pt x="9" y="34"/>
                  </a:cubicBezTo>
                  <a:cubicBezTo>
                    <a:pt x="7" y="33"/>
                    <a:pt x="7" y="33"/>
                    <a:pt x="7" y="33"/>
                  </a:cubicBezTo>
                  <a:cubicBezTo>
                    <a:pt x="8" y="33"/>
                    <a:pt x="8" y="33"/>
                    <a:pt x="8" y="33"/>
                  </a:cubicBezTo>
                  <a:cubicBezTo>
                    <a:pt x="8" y="33"/>
                    <a:pt x="8" y="33"/>
                    <a:pt x="8" y="33"/>
                  </a:cubicBezTo>
                  <a:cubicBezTo>
                    <a:pt x="8" y="32"/>
                    <a:pt x="8" y="32"/>
                    <a:pt x="8" y="32"/>
                  </a:cubicBezTo>
                  <a:cubicBezTo>
                    <a:pt x="10" y="33"/>
                    <a:pt x="10" y="33"/>
                    <a:pt x="10" y="33"/>
                  </a:cubicBezTo>
                  <a:cubicBezTo>
                    <a:pt x="9" y="32"/>
                    <a:pt x="9" y="32"/>
                    <a:pt x="9" y="32"/>
                  </a:cubicBezTo>
                  <a:cubicBezTo>
                    <a:pt x="10" y="31"/>
                    <a:pt x="10" y="31"/>
                    <a:pt x="10" y="31"/>
                  </a:cubicBezTo>
                  <a:cubicBezTo>
                    <a:pt x="11" y="32"/>
                    <a:pt x="11" y="32"/>
                    <a:pt x="11" y="32"/>
                  </a:cubicBezTo>
                  <a:cubicBezTo>
                    <a:pt x="11" y="34"/>
                    <a:pt x="11" y="34"/>
                    <a:pt x="11" y="34"/>
                  </a:cubicBezTo>
                  <a:cubicBezTo>
                    <a:pt x="12" y="35"/>
                    <a:pt x="12" y="35"/>
                    <a:pt x="12" y="35"/>
                  </a:cubicBezTo>
                  <a:cubicBezTo>
                    <a:pt x="12" y="35"/>
                    <a:pt x="12" y="35"/>
                    <a:pt x="12" y="35"/>
                  </a:cubicBezTo>
                  <a:cubicBezTo>
                    <a:pt x="13" y="35"/>
                    <a:pt x="13" y="35"/>
                    <a:pt x="13" y="35"/>
                  </a:cubicBezTo>
                  <a:cubicBezTo>
                    <a:pt x="12" y="36"/>
                    <a:pt x="12" y="36"/>
                    <a:pt x="12" y="36"/>
                  </a:cubicBezTo>
                  <a:cubicBezTo>
                    <a:pt x="12" y="37"/>
                    <a:pt x="12" y="37"/>
                    <a:pt x="12" y="37"/>
                  </a:cubicBezTo>
                  <a:cubicBezTo>
                    <a:pt x="11" y="37"/>
                    <a:pt x="11" y="37"/>
                    <a:pt x="11" y="37"/>
                  </a:cubicBezTo>
                  <a:close/>
                  <a:moveTo>
                    <a:pt x="9" y="44"/>
                  </a:moveTo>
                  <a:cubicBezTo>
                    <a:pt x="12" y="43"/>
                    <a:pt x="12" y="43"/>
                    <a:pt x="12" y="43"/>
                  </a:cubicBezTo>
                  <a:cubicBezTo>
                    <a:pt x="12" y="44"/>
                    <a:pt x="12" y="44"/>
                    <a:pt x="12" y="44"/>
                  </a:cubicBezTo>
                  <a:cubicBezTo>
                    <a:pt x="13" y="43"/>
                    <a:pt x="13" y="43"/>
                    <a:pt x="13" y="43"/>
                  </a:cubicBezTo>
                  <a:cubicBezTo>
                    <a:pt x="12" y="42"/>
                    <a:pt x="12" y="42"/>
                    <a:pt x="12" y="42"/>
                  </a:cubicBezTo>
                  <a:cubicBezTo>
                    <a:pt x="12" y="42"/>
                    <a:pt x="12" y="42"/>
                    <a:pt x="12" y="42"/>
                  </a:cubicBezTo>
                  <a:cubicBezTo>
                    <a:pt x="11" y="40"/>
                    <a:pt x="11" y="40"/>
                    <a:pt x="11" y="40"/>
                  </a:cubicBezTo>
                  <a:cubicBezTo>
                    <a:pt x="9" y="41"/>
                    <a:pt x="9" y="41"/>
                    <a:pt x="9" y="41"/>
                  </a:cubicBezTo>
                  <a:cubicBezTo>
                    <a:pt x="11" y="42"/>
                    <a:pt x="11" y="42"/>
                    <a:pt x="11" y="42"/>
                  </a:cubicBezTo>
                  <a:cubicBezTo>
                    <a:pt x="10" y="43"/>
                    <a:pt x="10" y="43"/>
                    <a:pt x="10" y="43"/>
                  </a:cubicBezTo>
                  <a:cubicBezTo>
                    <a:pt x="10" y="43"/>
                    <a:pt x="10" y="43"/>
                    <a:pt x="10" y="43"/>
                  </a:cubicBezTo>
                  <a:cubicBezTo>
                    <a:pt x="9" y="44"/>
                    <a:pt x="9" y="44"/>
                    <a:pt x="9" y="44"/>
                  </a:cubicBezTo>
                  <a:close/>
                  <a:moveTo>
                    <a:pt x="11" y="48"/>
                  </a:moveTo>
                  <a:cubicBezTo>
                    <a:pt x="11" y="47"/>
                    <a:pt x="11" y="47"/>
                    <a:pt x="11" y="47"/>
                  </a:cubicBezTo>
                  <a:cubicBezTo>
                    <a:pt x="13" y="45"/>
                    <a:pt x="13" y="45"/>
                    <a:pt x="13" y="45"/>
                  </a:cubicBezTo>
                  <a:cubicBezTo>
                    <a:pt x="12" y="47"/>
                    <a:pt x="12" y="47"/>
                    <a:pt x="12" y="47"/>
                  </a:cubicBezTo>
                  <a:cubicBezTo>
                    <a:pt x="11" y="48"/>
                    <a:pt x="11" y="48"/>
                    <a:pt x="11" y="48"/>
                  </a:cubicBezTo>
                  <a:close/>
                  <a:moveTo>
                    <a:pt x="9" y="50"/>
                  </a:moveTo>
                  <a:cubicBezTo>
                    <a:pt x="11" y="49"/>
                    <a:pt x="11" y="49"/>
                    <a:pt x="11" y="49"/>
                  </a:cubicBezTo>
                  <a:cubicBezTo>
                    <a:pt x="10" y="47"/>
                    <a:pt x="10" y="47"/>
                    <a:pt x="10" y="47"/>
                  </a:cubicBezTo>
                  <a:cubicBezTo>
                    <a:pt x="8" y="48"/>
                    <a:pt x="8" y="48"/>
                    <a:pt x="8" y="48"/>
                  </a:cubicBezTo>
                  <a:cubicBezTo>
                    <a:pt x="8" y="49"/>
                    <a:pt x="8" y="49"/>
                    <a:pt x="8" y="49"/>
                  </a:cubicBezTo>
                  <a:cubicBezTo>
                    <a:pt x="10" y="48"/>
                    <a:pt x="10" y="48"/>
                    <a:pt x="10" y="48"/>
                  </a:cubicBezTo>
                  <a:cubicBezTo>
                    <a:pt x="9" y="50"/>
                    <a:pt x="9" y="50"/>
                    <a:pt x="9" y="50"/>
                  </a:cubicBezTo>
                  <a:close/>
                  <a:moveTo>
                    <a:pt x="14" y="49"/>
                  </a:moveTo>
                  <a:cubicBezTo>
                    <a:pt x="14" y="51"/>
                    <a:pt x="14" y="51"/>
                    <a:pt x="14" y="51"/>
                  </a:cubicBezTo>
                  <a:cubicBezTo>
                    <a:pt x="16" y="52"/>
                    <a:pt x="16" y="52"/>
                    <a:pt x="16" y="52"/>
                  </a:cubicBezTo>
                  <a:cubicBezTo>
                    <a:pt x="16" y="50"/>
                    <a:pt x="16" y="50"/>
                    <a:pt x="16" y="50"/>
                  </a:cubicBezTo>
                  <a:cubicBezTo>
                    <a:pt x="15" y="49"/>
                    <a:pt x="15" y="49"/>
                    <a:pt x="15" y="49"/>
                  </a:cubicBezTo>
                  <a:cubicBezTo>
                    <a:pt x="14" y="49"/>
                    <a:pt x="14" y="49"/>
                    <a:pt x="14" y="49"/>
                  </a:cubicBezTo>
                  <a:close/>
                  <a:moveTo>
                    <a:pt x="18" y="70"/>
                  </a:moveTo>
                  <a:cubicBezTo>
                    <a:pt x="20" y="71"/>
                    <a:pt x="20" y="71"/>
                    <a:pt x="20" y="71"/>
                  </a:cubicBezTo>
                  <a:cubicBezTo>
                    <a:pt x="21" y="70"/>
                    <a:pt x="21" y="70"/>
                    <a:pt x="21" y="70"/>
                  </a:cubicBezTo>
                  <a:cubicBezTo>
                    <a:pt x="20" y="70"/>
                    <a:pt x="20" y="70"/>
                    <a:pt x="20" y="70"/>
                  </a:cubicBezTo>
                  <a:cubicBezTo>
                    <a:pt x="20" y="69"/>
                    <a:pt x="20" y="69"/>
                    <a:pt x="20" y="69"/>
                  </a:cubicBezTo>
                  <a:cubicBezTo>
                    <a:pt x="19" y="69"/>
                    <a:pt x="19" y="69"/>
                    <a:pt x="19" y="69"/>
                  </a:cubicBezTo>
                  <a:cubicBezTo>
                    <a:pt x="19" y="69"/>
                    <a:pt x="18" y="70"/>
                    <a:pt x="18" y="70"/>
                  </a:cubicBezTo>
                  <a:close/>
                  <a:moveTo>
                    <a:pt x="17" y="63"/>
                  </a:moveTo>
                  <a:cubicBezTo>
                    <a:pt x="17" y="62"/>
                    <a:pt x="17" y="62"/>
                    <a:pt x="17" y="62"/>
                  </a:cubicBezTo>
                  <a:cubicBezTo>
                    <a:pt x="20" y="60"/>
                    <a:pt x="20" y="60"/>
                    <a:pt x="20" y="60"/>
                  </a:cubicBezTo>
                  <a:cubicBezTo>
                    <a:pt x="19" y="61"/>
                    <a:pt x="19" y="61"/>
                    <a:pt x="19" y="61"/>
                  </a:cubicBezTo>
                  <a:cubicBezTo>
                    <a:pt x="20" y="62"/>
                    <a:pt x="20" y="62"/>
                    <a:pt x="20" y="62"/>
                  </a:cubicBezTo>
                  <a:cubicBezTo>
                    <a:pt x="18" y="63"/>
                    <a:pt x="18" y="63"/>
                    <a:pt x="18" y="63"/>
                  </a:cubicBezTo>
                  <a:cubicBezTo>
                    <a:pt x="17" y="63"/>
                    <a:pt x="17" y="63"/>
                    <a:pt x="17" y="63"/>
                  </a:cubicBezTo>
                  <a:close/>
                  <a:moveTo>
                    <a:pt x="15" y="99"/>
                  </a:moveTo>
                  <a:cubicBezTo>
                    <a:pt x="15" y="98"/>
                    <a:pt x="15" y="98"/>
                    <a:pt x="15" y="98"/>
                  </a:cubicBezTo>
                  <a:cubicBezTo>
                    <a:pt x="15" y="98"/>
                    <a:pt x="15" y="98"/>
                    <a:pt x="15" y="98"/>
                  </a:cubicBezTo>
                  <a:cubicBezTo>
                    <a:pt x="16" y="97"/>
                    <a:pt x="16" y="97"/>
                    <a:pt x="16" y="97"/>
                  </a:cubicBezTo>
                  <a:cubicBezTo>
                    <a:pt x="16" y="98"/>
                    <a:pt x="16" y="98"/>
                    <a:pt x="16" y="98"/>
                  </a:cubicBezTo>
                  <a:cubicBezTo>
                    <a:pt x="17" y="97"/>
                    <a:pt x="17" y="97"/>
                    <a:pt x="17" y="97"/>
                  </a:cubicBezTo>
                  <a:cubicBezTo>
                    <a:pt x="17" y="97"/>
                    <a:pt x="17" y="97"/>
                    <a:pt x="17" y="97"/>
                  </a:cubicBezTo>
                  <a:cubicBezTo>
                    <a:pt x="18" y="96"/>
                    <a:pt x="18" y="96"/>
                    <a:pt x="18" y="96"/>
                  </a:cubicBezTo>
                  <a:cubicBezTo>
                    <a:pt x="19" y="96"/>
                    <a:pt x="19" y="96"/>
                    <a:pt x="19" y="96"/>
                  </a:cubicBezTo>
                  <a:cubicBezTo>
                    <a:pt x="20" y="96"/>
                    <a:pt x="20" y="96"/>
                    <a:pt x="20" y="96"/>
                  </a:cubicBezTo>
                  <a:cubicBezTo>
                    <a:pt x="20" y="96"/>
                    <a:pt x="20" y="96"/>
                    <a:pt x="20" y="96"/>
                  </a:cubicBezTo>
                  <a:cubicBezTo>
                    <a:pt x="21" y="96"/>
                    <a:pt x="21" y="96"/>
                    <a:pt x="21" y="96"/>
                  </a:cubicBezTo>
                  <a:cubicBezTo>
                    <a:pt x="21" y="96"/>
                    <a:pt x="21" y="96"/>
                    <a:pt x="21" y="96"/>
                  </a:cubicBezTo>
                  <a:cubicBezTo>
                    <a:pt x="22" y="96"/>
                    <a:pt x="22" y="96"/>
                    <a:pt x="22" y="96"/>
                  </a:cubicBezTo>
                  <a:cubicBezTo>
                    <a:pt x="23" y="97"/>
                    <a:pt x="23" y="97"/>
                    <a:pt x="23" y="97"/>
                  </a:cubicBezTo>
                  <a:cubicBezTo>
                    <a:pt x="24" y="97"/>
                    <a:pt x="24" y="97"/>
                    <a:pt x="24" y="97"/>
                  </a:cubicBezTo>
                  <a:cubicBezTo>
                    <a:pt x="24" y="96"/>
                    <a:pt x="24" y="96"/>
                    <a:pt x="24" y="96"/>
                  </a:cubicBezTo>
                  <a:cubicBezTo>
                    <a:pt x="25" y="96"/>
                    <a:pt x="25" y="96"/>
                    <a:pt x="25" y="96"/>
                  </a:cubicBezTo>
                  <a:cubicBezTo>
                    <a:pt x="25" y="95"/>
                    <a:pt x="25" y="95"/>
                    <a:pt x="25" y="95"/>
                  </a:cubicBezTo>
                  <a:cubicBezTo>
                    <a:pt x="25" y="94"/>
                    <a:pt x="25" y="94"/>
                    <a:pt x="25" y="94"/>
                  </a:cubicBezTo>
                  <a:cubicBezTo>
                    <a:pt x="25" y="94"/>
                    <a:pt x="25" y="94"/>
                    <a:pt x="25" y="94"/>
                  </a:cubicBezTo>
                  <a:cubicBezTo>
                    <a:pt x="26" y="93"/>
                    <a:pt x="26" y="93"/>
                    <a:pt x="26" y="93"/>
                  </a:cubicBezTo>
                  <a:cubicBezTo>
                    <a:pt x="26" y="93"/>
                    <a:pt x="26" y="93"/>
                    <a:pt x="26" y="93"/>
                  </a:cubicBezTo>
                  <a:cubicBezTo>
                    <a:pt x="28" y="93"/>
                    <a:pt x="28" y="93"/>
                    <a:pt x="28" y="93"/>
                  </a:cubicBezTo>
                  <a:cubicBezTo>
                    <a:pt x="29" y="93"/>
                    <a:pt x="29" y="93"/>
                    <a:pt x="29" y="93"/>
                  </a:cubicBezTo>
                  <a:cubicBezTo>
                    <a:pt x="31" y="94"/>
                    <a:pt x="31" y="94"/>
                    <a:pt x="31" y="94"/>
                  </a:cubicBezTo>
                  <a:cubicBezTo>
                    <a:pt x="31" y="93"/>
                    <a:pt x="31" y="93"/>
                    <a:pt x="31" y="93"/>
                  </a:cubicBezTo>
                  <a:cubicBezTo>
                    <a:pt x="33" y="93"/>
                    <a:pt x="33" y="93"/>
                    <a:pt x="33" y="93"/>
                  </a:cubicBezTo>
                  <a:cubicBezTo>
                    <a:pt x="34" y="94"/>
                    <a:pt x="34" y="94"/>
                    <a:pt x="34" y="94"/>
                  </a:cubicBezTo>
                  <a:cubicBezTo>
                    <a:pt x="34" y="93"/>
                    <a:pt x="34" y="93"/>
                    <a:pt x="34" y="93"/>
                  </a:cubicBezTo>
                  <a:cubicBezTo>
                    <a:pt x="35" y="92"/>
                    <a:pt x="35" y="92"/>
                    <a:pt x="35" y="92"/>
                  </a:cubicBezTo>
                  <a:cubicBezTo>
                    <a:pt x="36" y="92"/>
                    <a:pt x="36" y="92"/>
                    <a:pt x="36" y="92"/>
                  </a:cubicBezTo>
                  <a:cubicBezTo>
                    <a:pt x="37" y="91"/>
                    <a:pt x="37" y="91"/>
                    <a:pt x="37" y="91"/>
                  </a:cubicBezTo>
                  <a:cubicBezTo>
                    <a:pt x="38" y="92"/>
                    <a:pt x="38" y="92"/>
                    <a:pt x="38" y="92"/>
                  </a:cubicBezTo>
                  <a:cubicBezTo>
                    <a:pt x="39" y="92"/>
                    <a:pt x="39" y="92"/>
                    <a:pt x="39" y="92"/>
                  </a:cubicBezTo>
                  <a:cubicBezTo>
                    <a:pt x="40" y="91"/>
                    <a:pt x="40" y="91"/>
                    <a:pt x="40" y="91"/>
                  </a:cubicBezTo>
                  <a:cubicBezTo>
                    <a:pt x="40" y="92"/>
                    <a:pt x="40" y="92"/>
                    <a:pt x="40" y="92"/>
                  </a:cubicBezTo>
                  <a:cubicBezTo>
                    <a:pt x="40" y="92"/>
                    <a:pt x="40" y="92"/>
                    <a:pt x="40" y="92"/>
                  </a:cubicBezTo>
                  <a:cubicBezTo>
                    <a:pt x="41" y="91"/>
                    <a:pt x="41" y="91"/>
                    <a:pt x="41" y="91"/>
                  </a:cubicBezTo>
                  <a:cubicBezTo>
                    <a:pt x="43" y="91"/>
                    <a:pt x="43" y="91"/>
                    <a:pt x="43" y="91"/>
                  </a:cubicBezTo>
                  <a:cubicBezTo>
                    <a:pt x="45" y="91"/>
                    <a:pt x="45" y="91"/>
                    <a:pt x="45" y="91"/>
                  </a:cubicBezTo>
                  <a:cubicBezTo>
                    <a:pt x="46" y="92"/>
                    <a:pt x="46" y="92"/>
                    <a:pt x="46" y="92"/>
                  </a:cubicBezTo>
                  <a:cubicBezTo>
                    <a:pt x="47" y="92"/>
                    <a:pt x="47" y="92"/>
                    <a:pt x="47" y="92"/>
                  </a:cubicBezTo>
                  <a:cubicBezTo>
                    <a:pt x="47" y="91"/>
                    <a:pt x="47" y="91"/>
                    <a:pt x="47" y="91"/>
                  </a:cubicBezTo>
                  <a:cubicBezTo>
                    <a:pt x="49" y="91"/>
                    <a:pt x="49" y="91"/>
                    <a:pt x="49" y="91"/>
                  </a:cubicBezTo>
                  <a:cubicBezTo>
                    <a:pt x="49" y="90"/>
                    <a:pt x="49" y="90"/>
                    <a:pt x="49" y="90"/>
                  </a:cubicBezTo>
                  <a:cubicBezTo>
                    <a:pt x="50" y="90"/>
                    <a:pt x="50" y="90"/>
                    <a:pt x="50" y="90"/>
                  </a:cubicBezTo>
                  <a:cubicBezTo>
                    <a:pt x="51" y="90"/>
                    <a:pt x="51" y="90"/>
                    <a:pt x="51" y="90"/>
                  </a:cubicBezTo>
                  <a:cubicBezTo>
                    <a:pt x="51" y="89"/>
                    <a:pt x="51" y="89"/>
                    <a:pt x="51" y="89"/>
                  </a:cubicBezTo>
                  <a:cubicBezTo>
                    <a:pt x="52" y="88"/>
                    <a:pt x="52" y="88"/>
                    <a:pt x="52" y="88"/>
                  </a:cubicBezTo>
                  <a:cubicBezTo>
                    <a:pt x="53" y="88"/>
                    <a:pt x="53" y="88"/>
                    <a:pt x="53" y="88"/>
                  </a:cubicBezTo>
                  <a:cubicBezTo>
                    <a:pt x="53" y="87"/>
                    <a:pt x="53" y="87"/>
                    <a:pt x="53" y="87"/>
                  </a:cubicBezTo>
                  <a:cubicBezTo>
                    <a:pt x="53" y="87"/>
                    <a:pt x="53" y="87"/>
                    <a:pt x="53" y="87"/>
                  </a:cubicBezTo>
                  <a:cubicBezTo>
                    <a:pt x="53" y="86"/>
                    <a:pt x="53" y="86"/>
                    <a:pt x="53" y="86"/>
                  </a:cubicBezTo>
                  <a:cubicBezTo>
                    <a:pt x="51" y="86"/>
                    <a:pt x="51" y="86"/>
                    <a:pt x="51" y="86"/>
                  </a:cubicBezTo>
                  <a:cubicBezTo>
                    <a:pt x="50" y="86"/>
                    <a:pt x="50" y="86"/>
                    <a:pt x="50" y="86"/>
                  </a:cubicBezTo>
                  <a:cubicBezTo>
                    <a:pt x="50" y="86"/>
                    <a:pt x="50" y="86"/>
                    <a:pt x="50" y="86"/>
                  </a:cubicBezTo>
                  <a:cubicBezTo>
                    <a:pt x="48" y="86"/>
                    <a:pt x="48" y="86"/>
                    <a:pt x="48" y="86"/>
                  </a:cubicBezTo>
                  <a:cubicBezTo>
                    <a:pt x="48" y="86"/>
                    <a:pt x="48" y="86"/>
                    <a:pt x="48" y="86"/>
                  </a:cubicBezTo>
                  <a:cubicBezTo>
                    <a:pt x="48" y="86"/>
                    <a:pt x="48" y="86"/>
                    <a:pt x="48" y="86"/>
                  </a:cubicBezTo>
                  <a:cubicBezTo>
                    <a:pt x="49" y="85"/>
                    <a:pt x="49" y="85"/>
                    <a:pt x="49" y="85"/>
                  </a:cubicBezTo>
                  <a:cubicBezTo>
                    <a:pt x="49" y="85"/>
                    <a:pt x="49" y="85"/>
                    <a:pt x="49" y="85"/>
                  </a:cubicBezTo>
                  <a:cubicBezTo>
                    <a:pt x="48" y="85"/>
                    <a:pt x="48" y="85"/>
                    <a:pt x="48" y="85"/>
                  </a:cubicBezTo>
                  <a:cubicBezTo>
                    <a:pt x="47" y="85"/>
                    <a:pt x="47" y="85"/>
                    <a:pt x="47" y="85"/>
                  </a:cubicBezTo>
                  <a:cubicBezTo>
                    <a:pt x="48" y="84"/>
                    <a:pt x="48" y="84"/>
                    <a:pt x="48" y="84"/>
                  </a:cubicBezTo>
                  <a:cubicBezTo>
                    <a:pt x="49" y="85"/>
                    <a:pt x="49" y="85"/>
                    <a:pt x="49" y="85"/>
                  </a:cubicBezTo>
                  <a:cubicBezTo>
                    <a:pt x="50" y="84"/>
                    <a:pt x="50" y="84"/>
                    <a:pt x="50" y="84"/>
                  </a:cubicBezTo>
                  <a:cubicBezTo>
                    <a:pt x="50" y="83"/>
                    <a:pt x="50" y="83"/>
                    <a:pt x="50" y="83"/>
                  </a:cubicBezTo>
                  <a:cubicBezTo>
                    <a:pt x="49" y="83"/>
                    <a:pt x="49" y="83"/>
                    <a:pt x="49" y="83"/>
                  </a:cubicBezTo>
                  <a:cubicBezTo>
                    <a:pt x="49" y="83"/>
                    <a:pt x="49" y="83"/>
                    <a:pt x="49" y="83"/>
                  </a:cubicBezTo>
                  <a:cubicBezTo>
                    <a:pt x="50" y="82"/>
                    <a:pt x="50" y="82"/>
                    <a:pt x="50" y="82"/>
                  </a:cubicBezTo>
                  <a:cubicBezTo>
                    <a:pt x="51" y="83"/>
                    <a:pt x="51" y="83"/>
                    <a:pt x="51" y="83"/>
                  </a:cubicBezTo>
                  <a:cubicBezTo>
                    <a:pt x="51" y="82"/>
                    <a:pt x="51" y="82"/>
                    <a:pt x="51" y="82"/>
                  </a:cubicBezTo>
                  <a:cubicBezTo>
                    <a:pt x="52" y="81"/>
                    <a:pt x="52" y="81"/>
                    <a:pt x="52" y="81"/>
                  </a:cubicBezTo>
                  <a:cubicBezTo>
                    <a:pt x="51" y="81"/>
                    <a:pt x="51" y="81"/>
                    <a:pt x="51" y="81"/>
                  </a:cubicBezTo>
                  <a:cubicBezTo>
                    <a:pt x="52" y="81"/>
                    <a:pt x="52" y="81"/>
                    <a:pt x="52" y="81"/>
                  </a:cubicBezTo>
                  <a:cubicBezTo>
                    <a:pt x="51" y="81"/>
                    <a:pt x="51" y="81"/>
                    <a:pt x="51" y="81"/>
                  </a:cubicBezTo>
                  <a:cubicBezTo>
                    <a:pt x="51" y="80"/>
                    <a:pt x="51" y="80"/>
                    <a:pt x="51" y="80"/>
                  </a:cubicBezTo>
                  <a:cubicBezTo>
                    <a:pt x="52" y="80"/>
                    <a:pt x="52" y="80"/>
                    <a:pt x="52" y="80"/>
                  </a:cubicBezTo>
                  <a:cubicBezTo>
                    <a:pt x="52" y="81"/>
                    <a:pt x="52" y="81"/>
                    <a:pt x="52" y="81"/>
                  </a:cubicBezTo>
                  <a:cubicBezTo>
                    <a:pt x="53" y="80"/>
                    <a:pt x="53" y="80"/>
                    <a:pt x="53" y="80"/>
                  </a:cubicBezTo>
                  <a:cubicBezTo>
                    <a:pt x="53" y="80"/>
                    <a:pt x="53" y="80"/>
                    <a:pt x="53" y="80"/>
                  </a:cubicBezTo>
                  <a:cubicBezTo>
                    <a:pt x="53" y="78"/>
                    <a:pt x="53" y="78"/>
                    <a:pt x="53" y="78"/>
                  </a:cubicBezTo>
                  <a:cubicBezTo>
                    <a:pt x="54" y="76"/>
                    <a:pt x="54" y="76"/>
                    <a:pt x="54" y="76"/>
                  </a:cubicBezTo>
                  <a:cubicBezTo>
                    <a:pt x="54" y="75"/>
                    <a:pt x="54" y="75"/>
                    <a:pt x="54" y="75"/>
                  </a:cubicBezTo>
                  <a:cubicBezTo>
                    <a:pt x="53" y="74"/>
                    <a:pt x="53" y="74"/>
                    <a:pt x="53" y="74"/>
                  </a:cubicBezTo>
                  <a:cubicBezTo>
                    <a:pt x="51" y="72"/>
                    <a:pt x="51" y="72"/>
                    <a:pt x="51" y="72"/>
                  </a:cubicBezTo>
                  <a:cubicBezTo>
                    <a:pt x="48" y="72"/>
                    <a:pt x="48" y="72"/>
                    <a:pt x="48" y="72"/>
                  </a:cubicBezTo>
                  <a:cubicBezTo>
                    <a:pt x="46" y="72"/>
                    <a:pt x="46" y="72"/>
                    <a:pt x="46" y="72"/>
                  </a:cubicBezTo>
                  <a:cubicBezTo>
                    <a:pt x="46" y="73"/>
                    <a:pt x="46" y="73"/>
                    <a:pt x="46" y="73"/>
                  </a:cubicBezTo>
                  <a:cubicBezTo>
                    <a:pt x="46" y="74"/>
                    <a:pt x="46" y="74"/>
                    <a:pt x="46" y="74"/>
                  </a:cubicBezTo>
                  <a:cubicBezTo>
                    <a:pt x="45" y="73"/>
                    <a:pt x="45" y="73"/>
                    <a:pt x="45" y="73"/>
                  </a:cubicBezTo>
                  <a:cubicBezTo>
                    <a:pt x="44" y="73"/>
                    <a:pt x="44" y="73"/>
                    <a:pt x="44" y="73"/>
                  </a:cubicBezTo>
                  <a:cubicBezTo>
                    <a:pt x="46" y="71"/>
                    <a:pt x="46" y="71"/>
                    <a:pt x="46" y="71"/>
                  </a:cubicBezTo>
                  <a:cubicBezTo>
                    <a:pt x="46" y="70"/>
                    <a:pt x="46" y="70"/>
                    <a:pt x="46" y="70"/>
                  </a:cubicBezTo>
                  <a:cubicBezTo>
                    <a:pt x="44" y="68"/>
                    <a:pt x="44" y="68"/>
                    <a:pt x="44" y="68"/>
                  </a:cubicBezTo>
                  <a:cubicBezTo>
                    <a:pt x="44" y="68"/>
                    <a:pt x="44" y="68"/>
                    <a:pt x="44" y="68"/>
                  </a:cubicBezTo>
                  <a:cubicBezTo>
                    <a:pt x="42" y="67"/>
                    <a:pt x="42" y="67"/>
                    <a:pt x="42" y="67"/>
                  </a:cubicBezTo>
                  <a:cubicBezTo>
                    <a:pt x="42" y="66"/>
                    <a:pt x="42" y="66"/>
                    <a:pt x="42" y="66"/>
                  </a:cubicBezTo>
                  <a:cubicBezTo>
                    <a:pt x="41" y="66"/>
                    <a:pt x="41" y="66"/>
                    <a:pt x="41" y="66"/>
                  </a:cubicBezTo>
                  <a:cubicBezTo>
                    <a:pt x="41" y="66"/>
                    <a:pt x="41" y="66"/>
                    <a:pt x="41" y="66"/>
                  </a:cubicBezTo>
                  <a:cubicBezTo>
                    <a:pt x="40" y="66"/>
                    <a:pt x="40" y="66"/>
                    <a:pt x="40" y="66"/>
                  </a:cubicBezTo>
                  <a:cubicBezTo>
                    <a:pt x="39" y="66"/>
                    <a:pt x="39" y="66"/>
                    <a:pt x="39" y="66"/>
                  </a:cubicBezTo>
                  <a:cubicBezTo>
                    <a:pt x="40" y="66"/>
                    <a:pt x="40" y="66"/>
                    <a:pt x="40" y="66"/>
                  </a:cubicBezTo>
                  <a:cubicBezTo>
                    <a:pt x="41" y="66"/>
                    <a:pt x="41" y="66"/>
                    <a:pt x="41" y="66"/>
                  </a:cubicBezTo>
                  <a:cubicBezTo>
                    <a:pt x="42" y="66"/>
                    <a:pt x="42" y="66"/>
                    <a:pt x="42" y="66"/>
                  </a:cubicBezTo>
                  <a:cubicBezTo>
                    <a:pt x="42" y="66"/>
                    <a:pt x="42" y="66"/>
                    <a:pt x="42" y="66"/>
                  </a:cubicBezTo>
                  <a:cubicBezTo>
                    <a:pt x="43" y="66"/>
                    <a:pt x="43" y="66"/>
                    <a:pt x="43" y="66"/>
                  </a:cubicBezTo>
                  <a:cubicBezTo>
                    <a:pt x="43" y="66"/>
                    <a:pt x="43" y="66"/>
                    <a:pt x="43" y="66"/>
                  </a:cubicBezTo>
                  <a:cubicBezTo>
                    <a:pt x="44" y="66"/>
                    <a:pt x="44" y="66"/>
                    <a:pt x="44" y="66"/>
                  </a:cubicBezTo>
                  <a:cubicBezTo>
                    <a:pt x="42" y="64"/>
                    <a:pt x="42" y="64"/>
                    <a:pt x="42" y="64"/>
                  </a:cubicBezTo>
                  <a:cubicBezTo>
                    <a:pt x="42" y="63"/>
                    <a:pt x="42" y="63"/>
                    <a:pt x="42" y="63"/>
                  </a:cubicBezTo>
                  <a:cubicBezTo>
                    <a:pt x="42" y="63"/>
                    <a:pt x="42" y="63"/>
                    <a:pt x="42" y="63"/>
                  </a:cubicBezTo>
                  <a:cubicBezTo>
                    <a:pt x="43" y="62"/>
                    <a:pt x="43" y="62"/>
                    <a:pt x="43" y="62"/>
                  </a:cubicBezTo>
                  <a:cubicBezTo>
                    <a:pt x="42" y="62"/>
                    <a:pt x="42" y="62"/>
                    <a:pt x="42" y="62"/>
                  </a:cubicBezTo>
                  <a:cubicBezTo>
                    <a:pt x="41" y="61"/>
                    <a:pt x="41" y="61"/>
                    <a:pt x="41" y="61"/>
                  </a:cubicBezTo>
                  <a:cubicBezTo>
                    <a:pt x="41" y="61"/>
                    <a:pt x="41" y="61"/>
                    <a:pt x="41" y="61"/>
                  </a:cubicBezTo>
                  <a:cubicBezTo>
                    <a:pt x="40" y="59"/>
                    <a:pt x="40" y="59"/>
                    <a:pt x="40" y="59"/>
                  </a:cubicBezTo>
                  <a:cubicBezTo>
                    <a:pt x="39" y="59"/>
                    <a:pt x="39" y="59"/>
                    <a:pt x="39" y="59"/>
                  </a:cubicBezTo>
                  <a:cubicBezTo>
                    <a:pt x="36" y="58"/>
                    <a:pt x="36" y="58"/>
                    <a:pt x="36" y="58"/>
                  </a:cubicBezTo>
                  <a:cubicBezTo>
                    <a:pt x="36" y="57"/>
                    <a:pt x="36" y="57"/>
                    <a:pt x="36" y="57"/>
                  </a:cubicBezTo>
                  <a:cubicBezTo>
                    <a:pt x="36" y="57"/>
                    <a:pt x="36" y="57"/>
                    <a:pt x="36" y="57"/>
                  </a:cubicBezTo>
                  <a:cubicBezTo>
                    <a:pt x="35" y="55"/>
                    <a:pt x="35" y="55"/>
                    <a:pt x="35" y="55"/>
                  </a:cubicBezTo>
                  <a:cubicBezTo>
                    <a:pt x="34" y="54"/>
                    <a:pt x="34" y="54"/>
                    <a:pt x="34" y="54"/>
                  </a:cubicBezTo>
                  <a:cubicBezTo>
                    <a:pt x="34" y="51"/>
                    <a:pt x="34" y="51"/>
                    <a:pt x="34" y="51"/>
                  </a:cubicBezTo>
                  <a:cubicBezTo>
                    <a:pt x="33" y="50"/>
                    <a:pt x="33" y="50"/>
                    <a:pt x="33" y="50"/>
                  </a:cubicBezTo>
                  <a:cubicBezTo>
                    <a:pt x="33" y="50"/>
                    <a:pt x="33" y="50"/>
                    <a:pt x="33" y="50"/>
                  </a:cubicBezTo>
                  <a:cubicBezTo>
                    <a:pt x="31" y="47"/>
                    <a:pt x="31" y="47"/>
                    <a:pt x="31" y="47"/>
                  </a:cubicBezTo>
                  <a:cubicBezTo>
                    <a:pt x="30" y="47"/>
                    <a:pt x="30" y="47"/>
                    <a:pt x="30" y="47"/>
                  </a:cubicBezTo>
                  <a:cubicBezTo>
                    <a:pt x="29" y="46"/>
                    <a:pt x="29" y="46"/>
                    <a:pt x="29" y="46"/>
                  </a:cubicBezTo>
                  <a:cubicBezTo>
                    <a:pt x="28" y="46"/>
                    <a:pt x="28" y="46"/>
                    <a:pt x="28" y="46"/>
                  </a:cubicBezTo>
                  <a:cubicBezTo>
                    <a:pt x="27" y="46"/>
                    <a:pt x="27" y="46"/>
                    <a:pt x="27" y="46"/>
                  </a:cubicBezTo>
                  <a:cubicBezTo>
                    <a:pt x="26" y="47"/>
                    <a:pt x="26" y="47"/>
                    <a:pt x="26" y="47"/>
                  </a:cubicBezTo>
                  <a:cubicBezTo>
                    <a:pt x="25" y="46"/>
                    <a:pt x="25" y="46"/>
                    <a:pt x="25" y="46"/>
                  </a:cubicBezTo>
                  <a:cubicBezTo>
                    <a:pt x="24" y="46"/>
                    <a:pt x="24" y="46"/>
                    <a:pt x="24" y="46"/>
                  </a:cubicBezTo>
                  <a:cubicBezTo>
                    <a:pt x="23" y="46"/>
                    <a:pt x="23" y="46"/>
                    <a:pt x="23" y="46"/>
                  </a:cubicBezTo>
                  <a:cubicBezTo>
                    <a:pt x="23" y="45"/>
                    <a:pt x="23" y="45"/>
                    <a:pt x="23" y="45"/>
                  </a:cubicBezTo>
                  <a:cubicBezTo>
                    <a:pt x="23" y="46"/>
                    <a:pt x="23" y="46"/>
                    <a:pt x="23" y="46"/>
                  </a:cubicBezTo>
                  <a:cubicBezTo>
                    <a:pt x="25" y="46"/>
                    <a:pt x="25" y="46"/>
                    <a:pt x="25" y="46"/>
                  </a:cubicBezTo>
                  <a:cubicBezTo>
                    <a:pt x="26" y="45"/>
                    <a:pt x="26" y="45"/>
                    <a:pt x="26" y="45"/>
                  </a:cubicBezTo>
                  <a:cubicBezTo>
                    <a:pt x="26" y="45"/>
                    <a:pt x="26" y="45"/>
                    <a:pt x="26" y="45"/>
                  </a:cubicBezTo>
                  <a:cubicBezTo>
                    <a:pt x="27" y="45"/>
                    <a:pt x="27" y="45"/>
                    <a:pt x="27" y="45"/>
                  </a:cubicBezTo>
                  <a:cubicBezTo>
                    <a:pt x="28" y="44"/>
                    <a:pt x="28" y="44"/>
                    <a:pt x="28" y="44"/>
                  </a:cubicBezTo>
                  <a:cubicBezTo>
                    <a:pt x="27" y="43"/>
                    <a:pt x="27" y="43"/>
                    <a:pt x="27" y="43"/>
                  </a:cubicBezTo>
                  <a:cubicBezTo>
                    <a:pt x="27" y="43"/>
                    <a:pt x="27" y="43"/>
                    <a:pt x="27" y="43"/>
                  </a:cubicBezTo>
                  <a:cubicBezTo>
                    <a:pt x="27" y="42"/>
                    <a:pt x="27" y="42"/>
                    <a:pt x="27" y="42"/>
                  </a:cubicBezTo>
                  <a:cubicBezTo>
                    <a:pt x="25" y="43"/>
                    <a:pt x="25" y="43"/>
                    <a:pt x="25" y="43"/>
                  </a:cubicBezTo>
                  <a:cubicBezTo>
                    <a:pt x="25" y="43"/>
                    <a:pt x="25" y="43"/>
                    <a:pt x="25" y="43"/>
                  </a:cubicBezTo>
                  <a:cubicBezTo>
                    <a:pt x="26" y="42"/>
                    <a:pt x="26" y="42"/>
                    <a:pt x="26" y="42"/>
                  </a:cubicBezTo>
                  <a:cubicBezTo>
                    <a:pt x="28" y="42"/>
                    <a:pt x="28" y="42"/>
                    <a:pt x="28" y="42"/>
                  </a:cubicBezTo>
                  <a:cubicBezTo>
                    <a:pt x="28" y="41"/>
                    <a:pt x="28" y="41"/>
                    <a:pt x="28" y="41"/>
                  </a:cubicBezTo>
                  <a:cubicBezTo>
                    <a:pt x="29" y="41"/>
                    <a:pt x="29" y="41"/>
                    <a:pt x="29" y="41"/>
                  </a:cubicBezTo>
                  <a:cubicBezTo>
                    <a:pt x="29" y="40"/>
                    <a:pt x="29" y="40"/>
                    <a:pt x="29" y="40"/>
                  </a:cubicBezTo>
                  <a:cubicBezTo>
                    <a:pt x="30" y="39"/>
                    <a:pt x="30" y="39"/>
                    <a:pt x="30" y="39"/>
                  </a:cubicBezTo>
                  <a:cubicBezTo>
                    <a:pt x="31" y="38"/>
                    <a:pt x="31" y="38"/>
                    <a:pt x="31" y="38"/>
                  </a:cubicBezTo>
                  <a:cubicBezTo>
                    <a:pt x="30" y="37"/>
                    <a:pt x="30" y="37"/>
                    <a:pt x="30" y="37"/>
                  </a:cubicBezTo>
                  <a:cubicBezTo>
                    <a:pt x="31" y="36"/>
                    <a:pt x="31" y="36"/>
                    <a:pt x="31" y="36"/>
                  </a:cubicBezTo>
                  <a:cubicBezTo>
                    <a:pt x="31" y="36"/>
                    <a:pt x="31" y="36"/>
                    <a:pt x="31" y="36"/>
                  </a:cubicBezTo>
                  <a:cubicBezTo>
                    <a:pt x="31" y="34"/>
                    <a:pt x="31" y="34"/>
                    <a:pt x="31" y="34"/>
                  </a:cubicBezTo>
                  <a:cubicBezTo>
                    <a:pt x="32" y="33"/>
                    <a:pt x="32" y="33"/>
                    <a:pt x="32" y="33"/>
                  </a:cubicBezTo>
                  <a:cubicBezTo>
                    <a:pt x="32" y="33"/>
                    <a:pt x="32" y="33"/>
                    <a:pt x="32" y="33"/>
                  </a:cubicBezTo>
                  <a:cubicBezTo>
                    <a:pt x="31" y="31"/>
                    <a:pt x="31" y="31"/>
                    <a:pt x="31" y="31"/>
                  </a:cubicBezTo>
                  <a:cubicBezTo>
                    <a:pt x="31" y="31"/>
                    <a:pt x="31" y="31"/>
                    <a:pt x="31" y="31"/>
                  </a:cubicBezTo>
                  <a:cubicBezTo>
                    <a:pt x="28" y="31"/>
                    <a:pt x="28" y="31"/>
                    <a:pt x="28" y="31"/>
                  </a:cubicBezTo>
                  <a:cubicBezTo>
                    <a:pt x="27" y="31"/>
                    <a:pt x="27" y="31"/>
                    <a:pt x="27" y="31"/>
                  </a:cubicBezTo>
                  <a:cubicBezTo>
                    <a:pt x="26" y="32"/>
                    <a:pt x="26" y="32"/>
                    <a:pt x="26" y="32"/>
                  </a:cubicBezTo>
                  <a:cubicBezTo>
                    <a:pt x="25" y="32"/>
                    <a:pt x="25" y="32"/>
                    <a:pt x="25" y="32"/>
                  </a:cubicBezTo>
                  <a:cubicBezTo>
                    <a:pt x="24" y="31"/>
                    <a:pt x="24" y="31"/>
                    <a:pt x="24" y="31"/>
                  </a:cubicBezTo>
                  <a:cubicBezTo>
                    <a:pt x="24" y="31"/>
                    <a:pt x="24" y="31"/>
                    <a:pt x="24" y="31"/>
                  </a:cubicBezTo>
                  <a:cubicBezTo>
                    <a:pt x="24" y="32"/>
                    <a:pt x="24" y="32"/>
                    <a:pt x="24" y="32"/>
                  </a:cubicBezTo>
                  <a:cubicBezTo>
                    <a:pt x="23" y="32"/>
                    <a:pt x="23" y="32"/>
                    <a:pt x="23" y="32"/>
                  </a:cubicBezTo>
                  <a:cubicBezTo>
                    <a:pt x="22" y="32"/>
                    <a:pt x="22" y="32"/>
                    <a:pt x="22" y="32"/>
                  </a:cubicBezTo>
                  <a:cubicBezTo>
                    <a:pt x="21" y="32"/>
                    <a:pt x="21" y="32"/>
                    <a:pt x="21" y="32"/>
                  </a:cubicBezTo>
                  <a:cubicBezTo>
                    <a:pt x="21" y="33"/>
                    <a:pt x="21" y="33"/>
                    <a:pt x="21" y="33"/>
                  </a:cubicBezTo>
                  <a:cubicBezTo>
                    <a:pt x="20" y="33"/>
                    <a:pt x="20" y="33"/>
                    <a:pt x="20" y="33"/>
                  </a:cubicBezTo>
                  <a:cubicBezTo>
                    <a:pt x="21" y="32"/>
                    <a:pt x="21" y="32"/>
                    <a:pt x="21" y="32"/>
                  </a:cubicBezTo>
                  <a:cubicBezTo>
                    <a:pt x="22" y="30"/>
                    <a:pt x="22" y="30"/>
                    <a:pt x="22" y="30"/>
                  </a:cubicBezTo>
                  <a:cubicBezTo>
                    <a:pt x="22" y="30"/>
                    <a:pt x="22" y="30"/>
                    <a:pt x="22" y="30"/>
                  </a:cubicBezTo>
                  <a:cubicBezTo>
                    <a:pt x="21" y="30"/>
                    <a:pt x="21" y="30"/>
                    <a:pt x="21" y="30"/>
                  </a:cubicBezTo>
                  <a:cubicBezTo>
                    <a:pt x="21" y="30"/>
                    <a:pt x="21" y="30"/>
                    <a:pt x="21" y="30"/>
                  </a:cubicBezTo>
                  <a:cubicBezTo>
                    <a:pt x="21" y="29"/>
                    <a:pt x="21" y="29"/>
                    <a:pt x="21" y="29"/>
                  </a:cubicBezTo>
                  <a:cubicBezTo>
                    <a:pt x="24" y="27"/>
                    <a:pt x="24" y="27"/>
                    <a:pt x="24" y="27"/>
                  </a:cubicBezTo>
                  <a:cubicBezTo>
                    <a:pt x="25" y="26"/>
                    <a:pt x="25" y="26"/>
                    <a:pt x="25" y="26"/>
                  </a:cubicBezTo>
                  <a:cubicBezTo>
                    <a:pt x="25" y="26"/>
                    <a:pt x="25" y="26"/>
                    <a:pt x="25" y="26"/>
                  </a:cubicBezTo>
                  <a:cubicBezTo>
                    <a:pt x="26" y="25"/>
                    <a:pt x="26" y="25"/>
                    <a:pt x="26" y="25"/>
                  </a:cubicBezTo>
                  <a:cubicBezTo>
                    <a:pt x="25" y="24"/>
                    <a:pt x="25" y="24"/>
                    <a:pt x="25" y="24"/>
                  </a:cubicBezTo>
                  <a:cubicBezTo>
                    <a:pt x="26" y="23"/>
                    <a:pt x="26" y="23"/>
                    <a:pt x="26" y="23"/>
                  </a:cubicBezTo>
                  <a:cubicBezTo>
                    <a:pt x="26" y="23"/>
                    <a:pt x="26" y="23"/>
                    <a:pt x="26" y="23"/>
                  </a:cubicBezTo>
                  <a:cubicBezTo>
                    <a:pt x="25" y="23"/>
                    <a:pt x="25" y="23"/>
                    <a:pt x="25" y="23"/>
                  </a:cubicBezTo>
                  <a:cubicBezTo>
                    <a:pt x="24" y="23"/>
                    <a:pt x="24" y="23"/>
                    <a:pt x="24" y="23"/>
                  </a:cubicBezTo>
                  <a:cubicBezTo>
                    <a:pt x="23" y="23"/>
                    <a:pt x="23" y="23"/>
                    <a:pt x="23" y="23"/>
                  </a:cubicBezTo>
                  <a:cubicBezTo>
                    <a:pt x="22" y="24"/>
                    <a:pt x="22" y="24"/>
                    <a:pt x="22" y="24"/>
                  </a:cubicBezTo>
                  <a:cubicBezTo>
                    <a:pt x="21" y="24"/>
                    <a:pt x="21" y="24"/>
                    <a:pt x="21" y="24"/>
                  </a:cubicBezTo>
                  <a:cubicBezTo>
                    <a:pt x="20" y="24"/>
                    <a:pt x="20" y="24"/>
                    <a:pt x="20" y="24"/>
                  </a:cubicBezTo>
                  <a:cubicBezTo>
                    <a:pt x="20" y="24"/>
                    <a:pt x="20" y="24"/>
                    <a:pt x="20" y="24"/>
                  </a:cubicBezTo>
                  <a:cubicBezTo>
                    <a:pt x="19" y="25"/>
                    <a:pt x="19" y="25"/>
                    <a:pt x="19" y="25"/>
                  </a:cubicBezTo>
                  <a:cubicBezTo>
                    <a:pt x="19" y="24"/>
                    <a:pt x="19" y="24"/>
                    <a:pt x="19" y="24"/>
                  </a:cubicBezTo>
                  <a:cubicBezTo>
                    <a:pt x="19" y="24"/>
                    <a:pt x="19" y="24"/>
                    <a:pt x="19" y="24"/>
                  </a:cubicBezTo>
                  <a:cubicBezTo>
                    <a:pt x="18" y="25"/>
                    <a:pt x="18" y="25"/>
                    <a:pt x="18" y="25"/>
                  </a:cubicBezTo>
                  <a:cubicBezTo>
                    <a:pt x="18" y="24"/>
                    <a:pt x="18" y="24"/>
                    <a:pt x="18" y="24"/>
                  </a:cubicBezTo>
                  <a:cubicBezTo>
                    <a:pt x="16" y="23"/>
                    <a:pt x="16" y="23"/>
                    <a:pt x="16" y="23"/>
                  </a:cubicBezTo>
                  <a:cubicBezTo>
                    <a:pt x="16" y="24"/>
                    <a:pt x="16" y="24"/>
                    <a:pt x="16" y="24"/>
                  </a:cubicBezTo>
                  <a:cubicBezTo>
                    <a:pt x="16" y="24"/>
                    <a:pt x="16" y="24"/>
                    <a:pt x="16" y="24"/>
                  </a:cubicBezTo>
                  <a:cubicBezTo>
                    <a:pt x="16" y="25"/>
                    <a:pt x="16" y="25"/>
                    <a:pt x="16" y="25"/>
                  </a:cubicBezTo>
                  <a:cubicBezTo>
                    <a:pt x="16" y="25"/>
                    <a:pt x="16" y="25"/>
                    <a:pt x="16" y="25"/>
                  </a:cubicBezTo>
                  <a:cubicBezTo>
                    <a:pt x="16" y="26"/>
                    <a:pt x="16" y="26"/>
                    <a:pt x="16" y="26"/>
                  </a:cubicBezTo>
                  <a:cubicBezTo>
                    <a:pt x="15" y="26"/>
                    <a:pt x="15" y="26"/>
                    <a:pt x="15" y="26"/>
                  </a:cubicBezTo>
                  <a:cubicBezTo>
                    <a:pt x="15" y="27"/>
                    <a:pt x="15" y="27"/>
                    <a:pt x="15" y="27"/>
                  </a:cubicBezTo>
                  <a:cubicBezTo>
                    <a:pt x="15" y="28"/>
                    <a:pt x="15" y="28"/>
                    <a:pt x="15" y="28"/>
                  </a:cubicBezTo>
                  <a:cubicBezTo>
                    <a:pt x="14" y="28"/>
                    <a:pt x="14" y="28"/>
                    <a:pt x="14" y="28"/>
                  </a:cubicBezTo>
                  <a:cubicBezTo>
                    <a:pt x="15" y="29"/>
                    <a:pt x="15" y="29"/>
                    <a:pt x="15" y="29"/>
                  </a:cubicBezTo>
                  <a:cubicBezTo>
                    <a:pt x="16" y="30"/>
                    <a:pt x="16" y="30"/>
                    <a:pt x="16" y="30"/>
                  </a:cubicBezTo>
                  <a:cubicBezTo>
                    <a:pt x="15" y="29"/>
                    <a:pt x="15" y="29"/>
                    <a:pt x="15" y="29"/>
                  </a:cubicBezTo>
                  <a:cubicBezTo>
                    <a:pt x="14" y="30"/>
                    <a:pt x="14" y="30"/>
                    <a:pt x="14" y="30"/>
                  </a:cubicBezTo>
                  <a:cubicBezTo>
                    <a:pt x="13" y="29"/>
                    <a:pt x="13" y="29"/>
                    <a:pt x="13" y="29"/>
                  </a:cubicBezTo>
                  <a:cubicBezTo>
                    <a:pt x="13" y="30"/>
                    <a:pt x="13" y="30"/>
                    <a:pt x="13" y="30"/>
                  </a:cubicBezTo>
                  <a:cubicBezTo>
                    <a:pt x="13" y="30"/>
                    <a:pt x="13" y="30"/>
                    <a:pt x="13" y="30"/>
                  </a:cubicBezTo>
                  <a:cubicBezTo>
                    <a:pt x="13" y="31"/>
                    <a:pt x="13" y="31"/>
                    <a:pt x="13" y="31"/>
                  </a:cubicBezTo>
                  <a:cubicBezTo>
                    <a:pt x="13" y="30"/>
                    <a:pt x="13" y="30"/>
                    <a:pt x="13" y="30"/>
                  </a:cubicBezTo>
                  <a:cubicBezTo>
                    <a:pt x="12" y="31"/>
                    <a:pt x="12" y="31"/>
                    <a:pt x="12" y="31"/>
                  </a:cubicBezTo>
                  <a:cubicBezTo>
                    <a:pt x="13" y="31"/>
                    <a:pt x="13" y="31"/>
                    <a:pt x="13" y="31"/>
                  </a:cubicBezTo>
                  <a:cubicBezTo>
                    <a:pt x="12" y="32"/>
                    <a:pt x="12" y="32"/>
                    <a:pt x="12" y="32"/>
                  </a:cubicBezTo>
                  <a:cubicBezTo>
                    <a:pt x="13" y="33"/>
                    <a:pt x="13" y="33"/>
                    <a:pt x="13" y="33"/>
                  </a:cubicBezTo>
                  <a:cubicBezTo>
                    <a:pt x="14" y="33"/>
                    <a:pt x="14" y="33"/>
                    <a:pt x="14" y="33"/>
                  </a:cubicBezTo>
                  <a:cubicBezTo>
                    <a:pt x="13" y="33"/>
                    <a:pt x="13" y="33"/>
                    <a:pt x="13" y="33"/>
                  </a:cubicBezTo>
                  <a:cubicBezTo>
                    <a:pt x="12" y="32"/>
                    <a:pt x="12" y="32"/>
                    <a:pt x="12" y="32"/>
                  </a:cubicBezTo>
                  <a:cubicBezTo>
                    <a:pt x="12" y="34"/>
                    <a:pt x="12" y="34"/>
                    <a:pt x="12" y="34"/>
                  </a:cubicBezTo>
                  <a:cubicBezTo>
                    <a:pt x="12" y="34"/>
                    <a:pt x="12" y="34"/>
                    <a:pt x="12" y="34"/>
                  </a:cubicBezTo>
                  <a:cubicBezTo>
                    <a:pt x="14" y="34"/>
                    <a:pt x="14" y="34"/>
                    <a:pt x="14" y="34"/>
                  </a:cubicBezTo>
                  <a:cubicBezTo>
                    <a:pt x="13" y="35"/>
                    <a:pt x="13" y="35"/>
                    <a:pt x="13" y="35"/>
                  </a:cubicBezTo>
                  <a:cubicBezTo>
                    <a:pt x="13" y="35"/>
                    <a:pt x="13" y="35"/>
                    <a:pt x="13" y="35"/>
                  </a:cubicBezTo>
                  <a:cubicBezTo>
                    <a:pt x="13" y="35"/>
                    <a:pt x="13" y="35"/>
                    <a:pt x="13" y="35"/>
                  </a:cubicBezTo>
                  <a:cubicBezTo>
                    <a:pt x="14" y="35"/>
                    <a:pt x="14" y="35"/>
                    <a:pt x="14" y="35"/>
                  </a:cubicBezTo>
                  <a:cubicBezTo>
                    <a:pt x="14" y="35"/>
                    <a:pt x="14" y="35"/>
                    <a:pt x="14" y="35"/>
                  </a:cubicBezTo>
                  <a:cubicBezTo>
                    <a:pt x="14" y="35"/>
                    <a:pt x="14" y="35"/>
                    <a:pt x="14" y="35"/>
                  </a:cubicBezTo>
                  <a:cubicBezTo>
                    <a:pt x="13" y="35"/>
                    <a:pt x="13" y="35"/>
                    <a:pt x="13" y="35"/>
                  </a:cubicBezTo>
                  <a:cubicBezTo>
                    <a:pt x="13" y="35"/>
                    <a:pt x="13" y="35"/>
                    <a:pt x="13" y="35"/>
                  </a:cubicBezTo>
                  <a:cubicBezTo>
                    <a:pt x="13" y="36"/>
                    <a:pt x="13" y="36"/>
                    <a:pt x="13" y="36"/>
                  </a:cubicBezTo>
                  <a:cubicBezTo>
                    <a:pt x="13" y="36"/>
                    <a:pt x="13" y="36"/>
                    <a:pt x="13" y="36"/>
                  </a:cubicBezTo>
                  <a:cubicBezTo>
                    <a:pt x="13" y="36"/>
                    <a:pt x="13" y="36"/>
                    <a:pt x="13" y="36"/>
                  </a:cubicBezTo>
                  <a:cubicBezTo>
                    <a:pt x="12" y="37"/>
                    <a:pt x="12" y="37"/>
                    <a:pt x="12" y="37"/>
                  </a:cubicBezTo>
                  <a:cubicBezTo>
                    <a:pt x="13" y="37"/>
                    <a:pt x="13" y="37"/>
                    <a:pt x="13" y="37"/>
                  </a:cubicBezTo>
                  <a:cubicBezTo>
                    <a:pt x="13" y="38"/>
                    <a:pt x="13" y="38"/>
                    <a:pt x="13" y="38"/>
                  </a:cubicBezTo>
                  <a:cubicBezTo>
                    <a:pt x="12" y="37"/>
                    <a:pt x="12" y="37"/>
                    <a:pt x="12" y="37"/>
                  </a:cubicBezTo>
                  <a:cubicBezTo>
                    <a:pt x="12" y="38"/>
                    <a:pt x="12" y="38"/>
                    <a:pt x="12" y="38"/>
                  </a:cubicBezTo>
                  <a:cubicBezTo>
                    <a:pt x="12" y="38"/>
                    <a:pt x="12" y="38"/>
                    <a:pt x="12" y="38"/>
                  </a:cubicBezTo>
                  <a:cubicBezTo>
                    <a:pt x="12" y="39"/>
                    <a:pt x="12" y="39"/>
                    <a:pt x="12" y="39"/>
                  </a:cubicBezTo>
                  <a:cubicBezTo>
                    <a:pt x="12" y="39"/>
                    <a:pt x="12" y="39"/>
                    <a:pt x="12" y="39"/>
                  </a:cubicBezTo>
                  <a:cubicBezTo>
                    <a:pt x="10" y="39"/>
                    <a:pt x="10" y="39"/>
                    <a:pt x="10" y="39"/>
                  </a:cubicBezTo>
                  <a:cubicBezTo>
                    <a:pt x="10" y="40"/>
                    <a:pt x="10" y="40"/>
                    <a:pt x="10" y="40"/>
                  </a:cubicBezTo>
                  <a:cubicBezTo>
                    <a:pt x="10" y="40"/>
                    <a:pt x="10" y="40"/>
                    <a:pt x="10" y="40"/>
                  </a:cubicBezTo>
                  <a:cubicBezTo>
                    <a:pt x="11" y="40"/>
                    <a:pt x="11" y="40"/>
                    <a:pt x="11" y="40"/>
                  </a:cubicBezTo>
                  <a:cubicBezTo>
                    <a:pt x="12" y="40"/>
                    <a:pt x="12" y="40"/>
                    <a:pt x="12" y="40"/>
                  </a:cubicBezTo>
                  <a:cubicBezTo>
                    <a:pt x="12" y="40"/>
                    <a:pt x="12" y="40"/>
                    <a:pt x="12" y="40"/>
                  </a:cubicBezTo>
                  <a:cubicBezTo>
                    <a:pt x="11" y="40"/>
                    <a:pt x="11" y="40"/>
                    <a:pt x="11" y="40"/>
                  </a:cubicBezTo>
                  <a:cubicBezTo>
                    <a:pt x="12" y="41"/>
                    <a:pt x="12" y="41"/>
                    <a:pt x="12" y="41"/>
                  </a:cubicBezTo>
                  <a:cubicBezTo>
                    <a:pt x="12" y="41"/>
                    <a:pt x="12" y="41"/>
                    <a:pt x="12" y="41"/>
                  </a:cubicBezTo>
                  <a:cubicBezTo>
                    <a:pt x="13" y="42"/>
                    <a:pt x="13" y="42"/>
                    <a:pt x="13" y="42"/>
                  </a:cubicBezTo>
                  <a:cubicBezTo>
                    <a:pt x="15" y="39"/>
                    <a:pt x="15" y="39"/>
                    <a:pt x="15" y="39"/>
                  </a:cubicBezTo>
                  <a:cubicBezTo>
                    <a:pt x="15" y="40"/>
                    <a:pt x="15" y="40"/>
                    <a:pt x="15" y="40"/>
                  </a:cubicBezTo>
                  <a:cubicBezTo>
                    <a:pt x="15" y="40"/>
                    <a:pt x="15" y="40"/>
                    <a:pt x="15" y="40"/>
                  </a:cubicBezTo>
                  <a:cubicBezTo>
                    <a:pt x="15" y="40"/>
                    <a:pt x="15" y="40"/>
                    <a:pt x="15" y="40"/>
                  </a:cubicBezTo>
                  <a:cubicBezTo>
                    <a:pt x="14" y="42"/>
                    <a:pt x="14" y="42"/>
                    <a:pt x="14" y="42"/>
                  </a:cubicBezTo>
                  <a:cubicBezTo>
                    <a:pt x="14" y="42"/>
                    <a:pt x="14" y="42"/>
                    <a:pt x="14" y="42"/>
                  </a:cubicBezTo>
                  <a:cubicBezTo>
                    <a:pt x="13" y="44"/>
                    <a:pt x="13" y="44"/>
                    <a:pt x="13" y="44"/>
                  </a:cubicBezTo>
                  <a:cubicBezTo>
                    <a:pt x="14" y="44"/>
                    <a:pt x="14" y="44"/>
                    <a:pt x="14" y="44"/>
                  </a:cubicBezTo>
                  <a:cubicBezTo>
                    <a:pt x="13" y="46"/>
                    <a:pt x="13" y="46"/>
                    <a:pt x="13" y="46"/>
                  </a:cubicBezTo>
                  <a:cubicBezTo>
                    <a:pt x="13" y="47"/>
                    <a:pt x="13" y="47"/>
                    <a:pt x="13" y="47"/>
                  </a:cubicBezTo>
                  <a:cubicBezTo>
                    <a:pt x="13" y="48"/>
                    <a:pt x="13" y="48"/>
                    <a:pt x="13" y="48"/>
                  </a:cubicBezTo>
                  <a:cubicBezTo>
                    <a:pt x="13" y="48"/>
                    <a:pt x="13" y="48"/>
                    <a:pt x="13" y="48"/>
                  </a:cubicBezTo>
                  <a:cubicBezTo>
                    <a:pt x="13" y="48"/>
                    <a:pt x="13" y="48"/>
                    <a:pt x="13" y="48"/>
                  </a:cubicBezTo>
                  <a:cubicBezTo>
                    <a:pt x="13" y="49"/>
                    <a:pt x="13" y="49"/>
                    <a:pt x="13" y="49"/>
                  </a:cubicBezTo>
                  <a:cubicBezTo>
                    <a:pt x="13" y="51"/>
                    <a:pt x="13" y="51"/>
                    <a:pt x="13" y="51"/>
                  </a:cubicBezTo>
                  <a:cubicBezTo>
                    <a:pt x="12" y="52"/>
                    <a:pt x="12" y="52"/>
                    <a:pt x="12" y="52"/>
                  </a:cubicBezTo>
                  <a:cubicBezTo>
                    <a:pt x="12" y="52"/>
                    <a:pt x="12" y="52"/>
                    <a:pt x="12" y="52"/>
                  </a:cubicBezTo>
                  <a:cubicBezTo>
                    <a:pt x="13" y="52"/>
                    <a:pt x="13" y="52"/>
                    <a:pt x="13" y="52"/>
                  </a:cubicBezTo>
                  <a:cubicBezTo>
                    <a:pt x="13" y="51"/>
                    <a:pt x="13" y="51"/>
                    <a:pt x="13" y="51"/>
                  </a:cubicBezTo>
                  <a:cubicBezTo>
                    <a:pt x="14" y="50"/>
                    <a:pt x="14" y="50"/>
                    <a:pt x="14" y="50"/>
                  </a:cubicBezTo>
                  <a:cubicBezTo>
                    <a:pt x="14" y="49"/>
                    <a:pt x="14" y="49"/>
                    <a:pt x="14" y="49"/>
                  </a:cubicBezTo>
                  <a:cubicBezTo>
                    <a:pt x="14" y="48"/>
                    <a:pt x="14" y="48"/>
                    <a:pt x="14" y="48"/>
                  </a:cubicBezTo>
                  <a:cubicBezTo>
                    <a:pt x="14" y="46"/>
                    <a:pt x="14" y="46"/>
                    <a:pt x="14" y="46"/>
                  </a:cubicBezTo>
                  <a:cubicBezTo>
                    <a:pt x="14" y="46"/>
                    <a:pt x="14" y="46"/>
                    <a:pt x="14" y="46"/>
                  </a:cubicBezTo>
                  <a:cubicBezTo>
                    <a:pt x="16" y="44"/>
                    <a:pt x="16" y="44"/>
                    <a:pt x="16" y="44"/>
                  </a:cubicBezTo>
                  <a:cubicBezTo>
                    <a:pt x="15" y="46"/>
                    <a:pt x="15" y="46"/>
                    <a:pt x="15" y="46"/>
                  </a:cubicBezTo>
                  <a:cubicBezTo>
                    <a:pt x="15" y="47"/>
                    <a:pt x="15" y="47"/>
                    <a:pt x="15" y="47"/>
                  </a:cubicBezTo>
                  <a:cubicBezTo>
                    <a:pt x="15" y="47"/>
                    <a:pt x="15" y="47"/>
                    <a:pt x="15" y="47"/>
                  </a:cubicBezTo>
                  <a:cubicBezTo>
                    <a:pt x="15" y="47"/>
                    <a:pt x="15" y="47"/>
                    <a:pt x="15" y="47"/>
                  </a:cubicBezTo>
                  <a:cubicBezTo>
                    <a:pt x="16" y="46"/>
                    <a:pt x="16" y="46"/>
                    <a:pt x="16" y="46"/>
                  </a:cubicBezTo>
                  <a:cubicBezTo>
                    <a:pt x="16" y="47"/>
                    <a:pt x="16" y="47"/>
                    <a:pt x="16" y="47"/>
                  </a:cubicBezTo>
                  <a:cubicBezTo>
                    <a:pt x="17" y="46"/>
                    <a:pt x="17" y="46"/>
                    <a:pt x="17" y="46"/>
                  </a:cubicBezTo>
                  <a:cubicBezTo>
                    <a:pt x="17" y="45"/>
                    <a:pt x="17" y="45"/>
                    <a:pt x="17" y="45"/>
                  </a:cubicBezTo>
                  <a:cubicBezTo>
                    <a:pt x="17" y="44"/>
                    <a:pt x="17" y="44"/>
                    <a:pt x="17" y="44"/>
                  </a:cubicBezTo>
                  <a:cubicBezTo>
                    <a:pt x="17" y="46"/>
                    <a:pt x="17" y="46"/>
                    <a:pt x="17" y="46"/>
                  </a:cubicBezTo>
                  <a:cubicBezTo>
                    <a:pt x="18" y="47"/>
                    <a:pt x="18" y="47"/>
                    <a:pt x="18" y="47"/>
                  </a:cubicBezTo>
                  <a:cubicBezTo>
                    <a:pt x="17" y="46"/>
                    <a:pt x="17" y="46"/>
                    <a:pt x="17" y="46"/>
                  </a:cubicBezTo>
                  <a:cubicBezTo>
                    <a:pt x="17" y="48"/>
                    <a:pt x="17" y="48"/>
                    <a:pt x="17" y="48"/>
                  </a:cubicBezTo>
                  <a:cubicBezTo>
                    <a:pt x="17" y="49"/>
                    <a:pt x="17" y="49"/>
                    <a:pt x="17" y="49"/>
                  </a:cubicBezTo>
                  <a:cubicBezTo>
                    <a:pt x="18" y="50"/>
                    <a:pt x="18" y="50"/>
                    <a:pt x="18" y="50"/>
                  </a:cubicBezTo>
                  <a:cubicBezTo>
                    <a:pt x="18" y="51"/>
                    <a:pt x="18" y="51"/>
                    <a:pt x="18" y="51"/>
                  </a:cubicBezTo>
                  <a:cubicBezTo>
                    <a:pt x="17" y="52"/>
                    <a:pt x="17" y="52"/>
                    <a:pt x="17" y="52"/>
                  </a:cubicBezTo>
                  <a:cubicBezTo>
                    <a:pt x="16" y="54"/>
                    <a:pt x="16" y="54"/>
                    <a:pt x="16" y="54"/>
                  </a:cubicBezTo>
                  <a:cubicBezTo>
                    <a:pt x="16" y="56"/>
                    <a:pt x="16" y="56"/>
                    <a:pt x="16" y="56"/>
                  </a:cubicBezTo>
                  <a:cubicBezTo>
                    <a:pt x="15" y="55"/>
                    <a:pt x="15" y="55"/>
                    <a:pt x="15" y="55"/>
                  </a:cubicBezTo>
                  <a:cubicBezTo>
                    <a:pt x="16" y="56"/>
                    <a:pt x="16" y="56"/>
                    <a:pt x="16" y="56"/>
                  </a:cubicBezTo>
                  <a:cubicBezTo>
                    <a:pt x="17" y="58"/>
                    <a:pt x="17" y="58"/>
                    <a:pt x="17" y="58"/>
                  </a:cubicBezTo>
                  <a:cubicBezTo>
                    <a:pt x="16" y="56"/>
                    <a:pt x="16" y="56"/>
                    <a:pt x="16" y="56"/>
                  </a:cubicBezTo>
                  <a:cubicBezTo>
                    <a:pt x="17" y="56"/>
                    <a:pt x="17" y="56"/>
                    <a:pt x="17" y="56"/>
                  </a:cubicBezTo>
                  <a:cubicBezTo>
                    <a:pt x="19" y="58"/>
                    <a:pt x="19" y="58"/>
                    <a:pt x="19" y="58"/>
                  </a:cubicBezTo>
                  <a:cubicBezTo>
                    <a:pt x="19" y="57"/>
                    <a:pt x="19" y="57"/>
                    <a:pt x="19" y="57"/>
                  </a:cubicBezTo>
                  <a:cubicBezTo>
                    <a:pt x="19" y="56"/>
                    <a:pt x="19" y="56"/>
                    <a:pt x="19" y="56"/>
                  </a:cubicBezTo>
                  <a:cubicBezTo>
                    <a:pt x="19" y="56"/>
                    <a:pt x="19" y="56"/>
                    <a:pt x="19" y="56"/>
                  </a:cubicBezTo>
                  <a:cubicBezTo>
                    <a:pt x="21" y="57"/>
                    <a:pt x="21" y="57"/>
                    <a:pt x="21" y="57"/>
                  </a:cubicBezTo>
                  <a:cubicBezTo>
                    <a:pt x="22" y="57"/>
                    <a:pt x="22" y="57"/>
                    <a:pt x="22" y="57"/>
                  </a:cubicBezTo>
                  <a:cubicBezTo>
                    <a:pt x="22" y="56"/>
                    <a:pt x="22" y="56"/>
                    <a:pt x="22" y="56"/>
                  </a:cubicBezTo>
                  <a:cubicBezTo>
                    <a:pt x="23" y="56"/>
                    <a:pt x="23" y="56"/>
                    <a:pt x="23" y="56"/>
                  </a:cubicBezTo>
                  <a:cubicBezTo>
                    <a:pt x="24" y="55"/>
                    <a:pt x="24" y="55"/>
                    <a:pt x="24" y="55"/>
                  </a:cubicBezTo>
                  <a:cubicBezTo>
                    <a:pt x="27" y="55"/>
                    <a:pt x="27" y="55"/>
                    <a:pt x="27" y="55"/>
                  </a:cubicBezTo>
                  <a:cubicBezTo>
                    <a:pt x="25" y="56"/>
                    <a:pt x="25" y="56"/>
                    <a:pt x="25" y="56"/>
                  </a:cubicBezTo>
                  <a:cubicBezTo>
                    <a:pt x="23" y="59"/>
                    <a:pt x="23" y="59"/>
                    <a:pt x="23" y="59"/>
                  </a:cubicBezTo>
                  <a:cubicBezTo>
                    <a:pt x="25" y="62"/>
                    <a:pt x="25" y="62"/>
                    <a:pt x="25" y="62"/>
                  </a:cubicBezTo>
                  <a:cubicBezTo>
                    <a:pt x="26" y="62"/>
                    <a:pt x="26" y="62"/>
                    <a:pt x="26" y="62"/>
                  </a:cubicBezTo>
                  <a:cubicBezTo>
                    <a:pt x="26" y="63"/>
                    <a:pt x="26" y="63"/>
                    <a:pt x="26" y="63"/>
                  </a:cubicBezTo>
                  <a:cubicBezTo>
                    <a:pt x="27" y="62"/>
                    <a:pt x="27" y="62"/>
                    <a:pt x="27" y="62"/>
                  </a:cubicBezTo>
                  <a:cubicBezTo>
                    <a:pt x="28" y="62"/>
                    <a:pt x="28" y="62"/>
                    <a:pt x="28" y="62"/>
                  </a:cubicBezTo>
                  <a:cubicBezTo>
                    <a:pt x="28" y="63"/>
                    <a:pt x="28" y="63"/>
                    <a:pt x="28" y="63"/>
                  </a:cubicBezTo>
                  <a:cubicBezTo>
                    <a:pt x="28" y="64"/>
                    <a:pt x="28" y="64"/>
                    <a:pt x="28" y="64"/>
                  </a:cubicBezTo>
                  <a:cubicBezTo>
                    <a:pt x="27" y="65"/>
                    <a:pt x="27" y="65"/>
                    <a:pt x="27" y="65"/>
                  </a:cubicBezTo>
                  <a:cubicBezTo>
                    <a:pt x="27" y="66"/>
                    <a:pt x="27" y="66"/>
                    <a:pt x="27" y="66"/>
                  </a:cubicBezTo>
                  <a:cubicBezTo>
                    <a:pt x="26" y="68"/>
                    <a:pt x="26" y="68"/>
                    <a:pt x="26" y="68"/>
                  </a:cubicBezTo>
                  <a:cubicBezTo>
                    <a:pt x="27" y="69"/>
                    <a:pt x="27" y="69"/>
                    <a:pt x="27" y="69"/>
                  </a:cubicBezTo>
                  <a:cubicBezTo>
                    <a:pt x="28" y="69"/>
                    <a:pt x="28" y="69"/>
                    <a:pt x="28" y="69"/>
                  </a:cubicBezTo>
                  <a:cubicBezTo>
                    <a:pt x="29" y="70"/>
                    <a:pt x="29" y="70"/>
                    <a:pt x="29" y="70"/>
                  </a:cubicBezTo>
                  <a:cubicBezTo>
                    <a:pt x="28" y="70"/>
                    <a:pt x="28" y="70"/>
                    <a:pt x="28" y="70"/>
                  </a:cubicBezTo>
                  <a:cubicBezTo>
                    <a:pt x="27" y="70"/>
                    <a:pt x="27" y="70"/>
                    <a:pt x="27" y="70"/>
                  </a:cubicBezTo>
                  <a:cubicBezTo>
                    <a:pt x="27" y="69"/>
                    <a:pt x="27" y="69"/>
                    <a:pt x="27" y="69"/>
                  </a:cubicBezTo>
                  <a:cubicBezTo>
                    <a:pt x="26" y="69"/>
                    <a:pt x="26" y="69"/>
                    <a:pt x="26" y="69"/>
                  </a:cubicBezTo>
                  <a:cubicBezTo>
                    <a:pt x="27" y="70"/>
                    <a:pt x="27" y="70"/>
                    <a:pt x="27" y="70"/>
                  </a:cubicBezTo>
                  <a:cubicBezTo>
                    <a:pt x="27" y="71"/>
                    <a:pt x="27" y="71"/>
                    <a:pt x="27" y="71"/>
                  </a:cubicBezTo>
                  <a:cubicBezTo>
                    <a:pt x="26" y="70"/>
                    <a:pt x="26" y="70"/>
                    <a:pt x="26" y="70"/>
                  </a:cubicBezTo>
                  <a:cubicBezTo>
                    <a:pt x="25" y="70"/>
                    <a:pt x="25" y="70"/>
                    <a:pt x="25" y="70"/>
                  </a:cubicBezTo>
                  <a:cubicBezTo>
                    <a:pt x="23" y="70"/>
                    <a:pt x="23" y="70"/>
                    <a:pt x="23" y="70"/>
                  </a:cubicBezTo>
                  <a:cubicBezTo>
                    <a:pt x="23" y="70"/>
                    <a:pt x="23" y="70"/>
                    <a:pt x="23" y="70"/>
                  </a:cubicBezTo>
                  <a:cubicBezTo>
                    <a:pt x="21" y="71"/>
                    <a:pt x="21" y="71"/>
                    <a:pt x="21" y="71"/>
                  </a:cubicBezTo>
                  <a:cubicBezTo>
                    <a:pt x="19" y="73"/>
                    <a:pt x="19" y="73"/>
                    <a:pt x="19" y="73"/>
                  </a:cubicBezTo>
                  <a:cubicBezTo>
                    <a:pt x="18" y="74"/>
                    <a:pt x="18" y="74"/>
                    <a:pt x="18" y="74"/>
                  </a:cubicBezTo>
                  <a:cubicBezTo>
                    <a:pt x="17" y="74"/>
                    <a:pt x="17" y="74"/>
                    <a:pt x="17" y="74"/>
                  </a:cubicBezTo>
                  <a:cubicBezTo>
                    <a:pt x="18" y="74"/>
                    <a:pt x="18" y="74"/>
                    <a:pt x="18" y="74"/>
                  </a:cubicBezTo>
                  <a:cubicBezTo>
                    <a:pt x="19" y="74"/>
                    <a:pt x="19" y="74"/>
                    <a:pt x="19" y="74"/>
                  </a:cubicBezTo>
                  <a:cubicBezTo>
                    <a:pt x="19" y="74"/>
                    <a:pt x="19" y="74"/>
                    <a:pt x="19" y="74"/>
                  </a:cubicBezTo>
                  <a:cubicBezTo>
                    <a:pt x="21" y="73"/>
                    <a:pt x="21" y="73"/>
                    <a:pt x="21" y="73"/>
                  </a:cubicBezTo>
                  <a:cubicBezTo>
                    <a:pt x="21" y="74"/>
                    <a:pt x="21" y="74"/>
                    <a:pt x="21" y="74"/>
                  </a:cubicBezTo>
                  <a:cubicBezTo>
                    <a:pt x="22" y="75"/>
                    <a:pt x="22" y="75"/>
                    <a:pt x="22" y="75"/>
                  </a:cubicBezTo>
                  <a:cubicBezTo>
                    <a:pt x="21" y="76"/>
                    <a:pt x="21" y="76"/>
                    <a:pt x="21" y="76"/>
                  </a:cubicBezTo>
                  <a:cubicBezTo>
                    <a:pt x="21" y="77"/>
                    <a:pt x="21" y="77"/>
                    <a:pt x="21" y="77"/>
                  </a:cubicBezTo>
                  <a:cubicBezTo>
                    <a:pt x="22" y="77"/>
                    <a:pt x="22" y="77"/>
                    <a:pt x="22" y="77"/>
                  </a:cubicBezTo>
                  <a:cubicBezTo>
                    <a:pt x="20" y="79"/>
                    <a:pt x="20" y="79"/>
                    <a:pt x="20" y="79"/>
                  </a:cubicBezTo>
                  <a:cubicBezTo>
                    <a:pt x="19" y="80"/>
                    <a:pt x="19" y="80"/>
                    <a:pt x="19" y="80"/>
                  </a:cubicBezTo>
                  <a:cubicBezTo>
                    <a:pt x="18" y="80"/>
                    <a:pt x="18" y="80"/>
                    <a:pt x="18" y="80"/>
                  </a:cubicBezTo>
                  <a:cubicBezTo>
                    <a:pt x="18" y="80"/>
                    <a:pt x="18" y="80"/>
                    <a:pt x="18" y="80"/>
                  </a:cubicBezTo>
                  <a:cubicBezTo>
                    <a:pt x="17" y="81"/>
                    <a:pt x="17" y="81"/>
                    <a:pt x="17" y="81"/>
                  </a:cubicBezTo>
                  <a:cubicBezTo>
                    <a:pt x="16" y="81"/>
                    <a:pt x="16" y="81"/>
                    <a:pt x="16" y="81"/>
                  </a:cubicBezTo>
                  <a:cubicBezTo>
                    <a:pt x="14" y="82"/>
                    <a:pt x="14" y="82"/>
                    <a:pt x="14" y="82"/>
                  </a:cubicBezTo>
                  <a:cubicBezTo>
                    <a:pt x="15" y="82"/>
                    <a:pt x="15" y="82"/>
                    <a:pt x="15" y="82"/>
                  </a:cubicBezTo>
                  <a:cubicBezTo>
                    <a:pt x="15" y="83"/>
                    <a:pt x="15" y="83"/>
                    <a:pt x="15" y="83"/>
                  </a:cubicBezTo>
                  <a:cubicBezTo>
                    <a:pt x="15" y="84"/>
                    <a:pt x="15" y="84"/>
                    <a:pt x="15" y="84"/>
                  </a:cubicBezTo>
                  <a:cubicBezTo>
                    <a:pt x="16" y="84"/>
                    <a:pt x="16" y="84"/>
                    <a:pt x="16" y="84"/>
                  </a:cubicBezTo>
                  <a:cubicBezTo>
                    <a:pt x="16" y="84"/>
                    <a:pt x="16" y="84"/>
                    <a:pt x="16" y="84"/>
                  </a:cubicBezTo>
                  <a:cubicBezTo>
                    <a:pt x="16" y="85"/>
                    <a:pt x="16" y="85"/>
                    <a:pt x="16" y="85"/>
                  </a:cubicBezTo>
                  <a:cubicBezTo>
                    <a:pt x="17" y="84"/>
                    <a:pt x="17" y="84"/>
                    <a:pt x="17" y="84"/>
                  </a:cubicBezTo>
                  <a:cubicBezTo>
                    <a:pt x="18" y="84"/>
                    <a:pt x="18" y="84"/>
                    <a:pt x="18" y="84"/>
                  </a:cubicBezTo>
                  <a:cubicBezTo>
                    <a:pt x="20" y="83"/>
                    <a:pt x="20" y="83"/>
                    <a:pt x="20" y="83"/>
                  </a:cubicBezTo>
                  <a:cubicBezTo>
                    <a:pt x="20" y="84"/>
                    <a:pt x="20" y="84"/>
                    <a:pt x="20" y="84"/>
                  </a:cubicBezTo>
                  <a:cubicBezTo>
                    <a:pt x="21" y="84"/>
                    <a:pt x="21" y="84"/>
                    <a:pt x="21" y="84"/>
                  </a:cubicBezTo>
                  <a:cubicBezTo>
                    <a:pt x="20" y="85"/>
                    <a:pt x="20" y="85"/>
                    <a:pt x="20" y="85"/>
                  </a:cubicBezTo>
                  <a:cubicBezTo>
                    <a:pt x="20" y="85"/>
                    <a:pt x="20" y="85"/>
                    <a:pt x="20" y="85"/>
                  </a:cubicBezTo>
                  <a:cubicBezTo>
                    <a:pt x="22" y="85"/>
                    <a:pt x="22" y="85"/>
                    <a:pt x="22" y="85"/>
                  </a:cubicBezTo>
                  <a:cubicBezTo>
                    <a:pt x="22" y="85"/>
                    <a:pt x="22" y="85"/>
                    <a:pt x="22" y="85"/>
                  </a:cubicBezTo>
                  <a:cubicBezTo>
                    <a:pt x="23" y="85"/>
                    <a:pt x="23" y="85"/>
                    <a:pt x="23" y="85"/>
                  </a:cubicBezTo>
                  <a:cubicBezTo>
                    <a:pt x="24" y="86"/>
                    <a:pt x="24" y="86"/>
                    <a:pt x="24" y="86"/>
                  </a:cubicBezTo>
                  <a:cubicBezTo>
                    <a:pt x="24" y="87"/>
                    <a:pt x="24" y="87"/>
                    <a:pt x="24" y="87"/>
                  </a:cubicBezTo>
                  <a:cubicBezTo>
                    <a:pt x="26" y="87"/>
                    <a:pt x="26" y="87"/>
                    <a:pt x="26" y="87"/>
                  </a:cubicBezTo>
                  <a:cubicBezTo>
                    <a:pt x="27" y="86"/>
                    <a:pt x="27" y="86"/>
                    <a:pt x="27" y="86"/>
                  </a:cubicBezTo>
                  <a:cubicBezTo>
                    <a:pt x="28" y="85"/>
                    <a:pt x="28" y="85"/>
                    <a:pt x="28" y="85"/>
                  </a:cubicBezTo>
                  <a:cubicBezTo>
                    <a:pt x="29" y="85"/>
                    <a:pt x="29" y="85"/>
                    <a:pt x="29" y="85"/>
                  </a:cubicBezTo>
                  <a:cubicBezTo>
                    <a:pt x="30" y="84"/>
                    <a:pt x="30" y="84"/>
                    <a:pt x="30" y="84"/>
                  </a:cubicBezTo>
                  <a:cubicBezTo>
                    <a:pt x="31" y="84"/>
                    <a:pt x="31" y="84"/>
                    <a:pt x="31" y="84"/>
                  </a:cubicBezTo>
                  <a:cubicBezTo>
                    <a:pt x="29" y="85"/>
                    <a:pt x="29" y="85"/>
                    <a:pt x="29" y="85"/>
                  </a:cubicBezTo>
                  <a:cubicBezTo>
                    <a:pt x="28" y="87"/>
                    <a:pt x="28" y="87"/>
                    <a:pt x="28" y="87"/>
                  </a:cubicBezTo>
                  <a:cubicBezTo>
                    <a:pt x="28" y="89"/>
                    <a:pt x="28" y="89"/>
                    <a:pt x="28" y="89"/>
                  </a:cubicBezTo>
                  <a:cubicBezTo>
                    <a:pt x="27" y="89"/>
                    <a:pt x="27" y="89"/>
                    <a:pt x="27" y="89"/>
                  </a:cubicBezTo>
                  <a:cubicBezTo>
                    <a:pt x="26" y="89"/>
                    <a:pt x="26" y="89"/>
                    <a:pt x="26" y="89"/>
                  </a:cubicBezTo>
                  <a:cubicBezTo>
                    <a:pt x="25" y="88"/>
                    <a:pt x="25" y="88"/>
                    <a:pt x="25" y="88"/>
                  </a:cubicBezTo>
                  <a:cubicBezTo>
                    <a:pt x="22" y="88"/>
                    <a:pt x="22" y="88"/>
                    <a:pt x="22" y="88"/>
                  </a:cubicBezTo>
                  <a:cubicBezTo>
                    <a:pt x="20" y="89"/>
                    <a:pt x="20" y="89"/>
                    <a:pt x="20" y="89"/>
                  </a:cubicBezTo>
                  <a:cubicBezTo>
                    <a:pt x="20" y="89"/>
                    <a:pt x="20" y="89"/>
                    <a:pt x="20" y="89"/>
                  </a:cubicBezTo>
                  <a:cubicBezTo>
                    <a:pt x="20" y="90"/>
                    <a:pt x="20" y="90"/>
                    <a:pt x="20" y="90"/>
                  </a:cubicBezTo>
                  <a:cubicBezTo>
                    <a:pt x="19" y="90"/>
                    <a:pt x="19" y="90"/>
                    <a:pt x="19" y="90"/>
                  </a:cubicBezTo>
                  <a:cubicBezTo>
                    <a:pt x="18" y="92"/>
                    <a:pt x="18" y="92"/>
                    <a:pt x="18" y="92"/>
                  </a:cubicBezTo>
                  <a:cubicBezTo>
                    <a:pt x="17" y="93"/>
                    <a:pt x="17" y="93"/>
                    <a:pt x="17" y="93"/>
                  </a:cubicBezTo>
                  <a:cubicBezTo>
                    <a:pt x="17" y="94"/>
                    <a:pt x="17" y="94"/>
                    <a:pt x="17" y="94"/>
                  </a:cubicBezTo>
                  <a:cubicBezTo>
                    <a:pt x="16" y="94"/>
                    <a:pt x="16" y="94"/>
                    <a:pt x="16" y="94"/>
                  </a:cubicBezTo>
                  <a:cubicBezTo>
                    <a:pt x="16" y="95"/>
                    <a:pt x="16" y="95"/>
                    <a:pt x="16" y="95"/>
                  </a:cubicBezTo>
                  <a:cubicBezTo>
                    <a:pt x="15" y="95"/>
                    <a:pt x="15" y="95"/>
                    <a:pt x="15" y="95"/>
                  </a:cubicBezTo>
                  <a:cubicBezTo>
                    <a:pt x="15" y="96"/>
                    <a:pt x="15" y="96"/>
                    <a:pt x="15" y="96"/>
                  </a:cubicBezTo>
                  <a:cubicBezTo>
                    <a:pt x="13" y="97"/>
                    <a:pt x="13" y="97"/>
                    <a:pt x="13" y="97"/>
                  </a:cubicBezTo>
                  <a:cubicBezTo>
                    <a:pt x="13" y="97"/>
                    <a:pt x="13" y="97"/>
                    <a:pt x="13" y="97"/>
                  </a:cubicBezTo>
                  <a:cubicBezTo>
                    <a:pt x="12" y="98"/>
                    <a:pt x="12" y="98"/>
                    <a:pt x="12" y="98"/>
                  </a:cubicBezTo>
                  <a:cubicBezTo>
                    <a:pt x="12" y="99"/>
                    <a:pt x="12" y="99"/>
                    <a:pt x="12" y="99"/>
                  </a:cubicBezTo>
                  <a:cubicBezTo>
                    <a:pt x="13" y="99"/>
                    <a:pt x="13" y="99"/>
                    <a:pt x="13" y="99"/>
                  </a:cubicBezTo>
                  <a:cubicBezTo>
                    <a:pt x="13" y="98"/>
                    <a:pt x="13" y="98"/>
                    <a:pt x="13" y="98"/>
                  </a:cubicBezTo>
                  <a:cubicBezTo>
                    <a:pt x="14" y="98"/>
                    <a:pt x="14" y="98"/>
                    <a:pt x="14" y="98"/>
                  </a:cubicBezTo>
                  <a:lnTo>
                    <a:pt x="15" y="99"/>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33" name="Freeform 1632"/>
            <p:cNvSpPr>
              <a:spLocks noEditPoints="1"/>
            </p:cNvSpPr>
            <p:nvPr/>
          </p:nvSpPr>
          <p:spPr bwMode="auto">
            <a:xfrm>
              <a:off x="5403851" y="3146426"/>
              <a:ext cx="392113" cy="363538"/>
            </a:xfrm>
            <a:custGeom>
              <a:avLst/>
              <a:gdLst>
                <a:gd name="T0" fmla="*/ 196 w 247"/>
                <a:gd name="T1" fmla="*/ 111 h 229"/>
                <a:gd name="T2" fmla="*/ 181 w 247"/>
                <a:gd name="T3" fmla="*/ 120 h 229"/>
                <a:gd name="T4" fmla="*/ 184 w 247"/>
                <a:gd name="T5" fmla="*/ 105 h 229"/>
                <a:gd name="T6" fmla="*/ 199 w 247"/>
                <a:gd name="T7" fmla="*/ 87 h 229"/>
                <a:gd name="T8" fmla="*/ 205 w 247"/>
                <a:gd name="T9" fmla="*/ 84 h 229"/>
                <a:gd name="T10" fmla="*/ 208 w 247"/>
                <a:gd name="T11" fmla="*/ 66 h 229"/>
                <a:gd name="T12" fmla="*/ 214 w 247"/>
                <a:gd name="T13" fmla="*/ 48 h 229"/>
                <a:gd name="T14" fmla="*/ 196 w 247"/>
                <a:gd name="T15" fmla="*/ 45 h 229"/>
                <a:gd name="T16" fmla="*/ 184 w 247"/>
                <a:gd name="T17" fmla="*/ 39 h 229"/>
                <a:gd name="T18" fmla="*/ 169 w 247"/>
                <a:gd name="T19" fmla="*/ 33 h 229"/>
                <a:gd name="T20" fmla="*/ 154 w 247"/>
                <a:gd name="T21" fmla="*/ 27 h 229"/>
                <a:gd name="T22" fmla="*/ 142 w 247"/>
                <a:gd name="T23" fmla="*/ 18 h 229"/>
                <a:gd name="T24" fmla="*/ 129 w 247"/>
                <a:gd name="T25" fmla="*/ 0 h 229"/>
                <a:gd name="T26" fmla="*/ 114 w 247"/>
                <a:gd name="T27" fmla="*/ 6 h 229"/>
                <a:gd name="T28" fmla="*/ 105 w 247"/>
                <a:gd name="T29" fmla="*/ 27 h 229"/>
                <a:gd name="T30" fmla="*/ 84 w 247"/>
                <a:gd name="T31" fmla="*/ 36 h 229"/>
                <a:gd name="T32" fmla="*/ 72 w 247"/>
                <a:gd name="T33" fmla="*/ 42 h 229"/>
                <a:gd name="T34" fmla="*/ 63 w 247"/>
                <a:gd name="T35" fmla="*/ 33 h 229"/>
                <a:gd name="T36" fmla="*/ 51 w 247"/>
                <a:gd name="T37" fmla="*/ 36 h 229"/>
                <a:gd name="T38" fmla="*/ 57 w 247"/>
                <a:gd name="T39" fmla="*/ 54 h 229"/>
                <a:gd name="T40" fmla="*/ 48 w 247"/>
                <a:gd name="T41" fmla="*/ 57 h 229"/>
                <a:gd name="T42" fmla="*/ 30 w 247"/>
                <a:gd name="T43" fmla="*/ 54 h 229"/>
                <a:gd name="T44" fmla="*/ 15 w 247"/>
                <a:gd name="T45" fmla="*/ 57 h 229"/>
                <a:gd name="T46" fmla="*/ 3 w 247"/>
                <a:gd name="T47" fmla="*/ 66 h 229"/>
                <a:gd name="T48" fmla="*/ 6 w 247"/>
                <a:gd name="T49" fmla="*/ 66 h 229"/>
                <a:gd name="T50" fmla="*/ 9 w 247"/>
                <a:gd name="T51" fmla="*/ 72 h 229"/>
                <a:gd name="T52" fmla="*/ 9 w 247"/>
                <a:gd name="T53" fmla="*/ 81 h 229"/>
                <a:gd name="T54" fmla="*/ 24 w 247"/>
                <a:gd name="T55" fmla="*/ 81 h 229"/>
                <a:gd name="T56" fmla="*/ 36 w 247"/>
                <a:gd name="T57" fmla="*/ 84 h 229"/>
                <a:gd name="T58" fmla="*/ 42 w 247"/>
                <a:gd name="T59" fmla="*/ 93 h 229"/>
                <a:gd name="T60" fmla="*/ 51 w 247"/>
                <a:gd name="T61" fmla="*/ 93 h 229"/>
                <a:gd name="T62" fmla="*/ 45 w 247"/>
                <a:gd name="T63" fmla="*/ 102 h 229"/>
                <a:gd name="T64" fmla="*/ 63 w 247"/>
                <a:gd name="T65" fmla="*/ 114 h 229"/>
                <a:gd name="T66" fmla="*/ 63 w 247"/>
                <a:gd name="T67" fmla="*/ 130 h 229"/>
                <a:gd name="T68" fmla="*/ 69 w 247"/>
                <a:gd name="T69" fmla="*/ 136 h 229"/>
                <a:gd name="T70" fmla="*/ 66 w 247"/>
                <a:gd name="T71" fmla="*/ 154 h 229"/>
                <a:gd name="T72" fmla="*/ 57 w 247"/>
                <a:gd name="T73" fmla="*/ 184 h 229"/>
                <a:gd name="T74" fmla="*/ 66 w 247"/>
                <a:gd name="T75" fmla="*/ 190 h 229"/>
                <a:gd name="T76" fmla="*/ 90 w 247"/>
                <a:gd name="T77" fmla="*/ 199 h 229"/>
                <a:gd name="T78" fmla="*/ 111 w 247"/>
                <a:gd name="T79" fmla="*/ 199 h 229"/>
                <a:gd name="T80" fmla="*/ 136 w 247"/>
                <a:gd name="T81" fmla="*/ 205 h 229"/>
                <a:gd name="T82" fmla="*/ 148 w 247"/>
                <a:gd name="T83" fmla="*/ 178 h 229"/>
                <a:gd name="T84" fmla="*/ 163 w 247"/>
                <a:gd name="T85" fmla="*/ 184 h 229"/>
                <a:gd name="T86" fmla="*/ 193 w 247"/>
                <a:gd name="T87" fmla="*/ 190 h 229"/>
                <a:gd name="T88" fmla="*/ 211 w 247"/>
                <a:gd name="T89" fmla="*/ 172 h 229"/>
                <a:gd name="T90" fmla="*/ 199 w 247"/>
                <a:gd name="T91" fmla="*/ 148 h 229"/>
                <a:gd name="T92" fmla="*/ 199 w 247"/>
                <a:gd name="T93" fmla="*/ 130 h 229"/>
                <a:gd name="T94" fmla="*/ 241 w 247"/>
                <a:gd name="T95" fmla="*/ 229 h 229"/>
                <a:gd name="T96" fmla="*/ 235 w 247"/>
                <a:gd name="T97" fmla="*/ 220 h 229"/>
                <a:gd name="T98" fmla="*/ 232 w 247"/>
                <a:gd name="T99" fmla="*/ 214 h 229"/>
                <a:gd name="T100" fmla="*/ 232 w 247"/>
                <a:gd name="T101" fmla="*/ 208 h 229"/>
                <a:gd name="T102" fmla="*/ 241 w 247"/>
                <a:gd name="T103" fmla="*/ 199 h 229"/>
                <a:gd name="T104" fmla="*/ 244 w 247"/>
                <a:gd name="T105" fmla="*/ 190 h 229"/>
                <a:gd name="T106" fmla="*/ 247 w 247"/>
                <a:gd name="T107" fmla="*/ 22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7" h="229">
                  <a:moveTo>
                    <a:pt x="202" y="123"/>
                  </a:moveTo>
                  <a:lnTo>
                    <a:pt x="199" y="120"/>
                  </a:lnTo>
                  <a:lnTo>
                    <a:pt x="199" y="120"/>
                  </a:lnTo>
                  <a:lnTo>
                    <a:pt x="196" y="114"/>
                  </a:lnTo>
                  <a:lnTo>
                    <a:pt x="196" y="111"/>
                  </a:lnTo>
                  <a:lnTo>
                    <a:pt x="190" y="111"/>
                  </a:lnTo>
                  <a:lnTo>
                    <a:pt x="187" y="114"/>
                  </a:lnTo>
                  <a:lnTo>
                    <a:pt x="187" y="117"/>
                  </a:lnTo>
                  <a:lnTo>
                    <a:pt x="184" y="120"/>
                  </a:lnTo>
                  <a:lnTo>
                    <a:pt x="181" y="120"/>
                  </a:lnTo>
                  <a:lnTo>
                    <a:pt x="178" y="117"/>
                  </a:lnTo>
                  <a:lnTo>
                    <a:pt x="181" y="114"/>
                  </a:lnTo>
                  <a:lnTo>
                    <a:pt x="184" y="114"/>
                  </a:lnTo>
                  <a:lnTo>
                    <a:pt x="184" y="111"/>
                  </a:lnTo>
                  <a:lnTo>
                    <a:pt x="184" y="105"/>
                  </a:lnTo>
                  <a:lnTo>
                    <a:pt x="190" y="99"/>
                  </a:lnTo>
                  <a:lnTo>
                    <a:pt x="193" y="96"/>
                  </a:lnTo>
                  <a:lnTo>
                    <a:pt x="196" y="93"/>
                  </a:lnTo>
                  <a:lnTo>
                    <a:pt x="199" y="90"/>
                  </a:lnTo>
                  <a:lnTo>
                    <a:pt x="199" y="87"/>
                  </a:lnTo>
                  <a:lnTo>
                    <a:pt x="196" y="84"/>
                  </a:lnTo>
                  <a:lnTo>
                    <a:pt x="196" y="81"/>
                  </a:lnTo>
                  <a:lnTo>
                    <a:pt x="202" y="81"/>
                  </a:lnTo>
                  <a:lnTo>
                    <a:pt x="202" y="84"/>
                  </a:lnTo>
                  <a:lnTo>
                    <a:pt x="205" y="84"/>
                  </a:lnTo>
                  <a:lnTo>
                    <a:pt x="211" y="84"/>
                  </a:lnTo>
                  <a:lnTo>
                    <a:pt x="211" y="78"/>
                  </a:lnTo>
                  <a:lnTo>
                    <a:pt x="208" y="78"/>
                  </a:lnTo>
                  <a:lnTo>
                    <a:pt x="208" y="72"/>
                  </a:lnTo>
                  <a:lnTo>
                    <a:pt x="208" y="66"/>
                  </a:lnTo>
                  <a:lnTo>
                    <a:pt x="211" y="63"/>
                  </a:lnTo>
                  <a:lnTo>
                    <a:pt x="211" y="60"/>
                  </a:lnTo>
                  <a:lnTo>
                    <a:pt x="214" y="54"/>
                  </a:lnTo>
                  <a:lnTo>
                    <a:pt x="217" y="51"/>
                  </a:lnTo>
                  <a:lnTo>
                    <a:pt x="214" y="48"/>
                  </a:lnTo>
                  <a:lnTo>
                    <a:pt x="211" y="48"/>
                  </a:lnTo>
                  <a:lnTo>
                    <a:pt x="205" y="45"/>
                  </a:lnTo>
                  <a:lnTo>
                    <a:pt x="202" y="45"/>
                  </a:lnTo>
                  <a:lnTo>
                    <a:pt x="199" y="45"/>
                  </a:lnTo>
                  <a:lnTo>
                    <a:pt x="196" y="45"/>
                  </a:lnTo>
                  <a:lnTo>
                    <a:pt x="193" y="48"/>
                  </a:lnTo>
                  <a:lnTo>
                    <a:pt x="190" y="45"/>
                  </a:lnTo>
                  <a:lnTo>
                    <a:pt x="190" y="42"/>
                  </a:lnTo>
                  <a:lnTo>
                    <a:pt x="187" y="39"/>
                  </a:lnTo>
                  <a:lnTo>
                    <a:pt x="184" y="39"/>
                  </a:lnTo>
                  <a:lnTo>
                    <a:pt x="178" y="39"/>
                  </a:lnTo>
                  <a:lnTo>
                    <a:pt x="178" y="36"/>
                  </a:lnTo>
                  <a:lnTo>
                    <a:pt x="175" y="36"/>
                  </a:lnTo>
                  <a:lnTo>
                    <a:pt x="172" y="36"/>
                  </a:lnTo>
                  <a:lnTo>
                    <a:pt x="169" y="33"/>
                  </a:lnTo>
                  <a:lnTo>
                    <a:pt x="166" y="33"/>
                  </a:lnTo>
                  <a:lnTo>
                    <a:pt x="160" y="27"/>
                  </a:lnTo>
                  <a:lnTo>
                    <a:pt x="157" y="27"/>
                  </a:lnTo>
                  <a:lnTo>
                    <a:pt x="157" y="27"/>
                  </a:lnTo>
                  <a:lnTo>
                    <a:pt x="154" y="27"/>
                  </a:lnTo>
                  <a:lnTo>
                    <a:pt x="151" y="27"/>
                  </a:lnTo>
                  <a:lnTo>
                    <a:pt x="148" y="24"/>
                  </a:lnTo>
                  <a:lnTo>
                    <a:pt x="148" y="21"/>
                  </a:lnTo>
                  <a:lnTo>
                    <a:pt x="145" y="18"/>
                  </a:lnTo>
                  <a:lnTo>
                    <a:pt x="142" y="18"/>
                  </a:lnTo>
                  <a:lnTo>
                    <a:pt x="142" y="18"/>
                  </a:lnTo>
                  <a:lnTo>
                    <a:pt x="136" y="12"/>
                  </a:lnTo>
                  <a:lnTo>
                    <a:pt x="136" y="9"/>
                  </a:lnTo>
                  <a:lnTo>
                    <a:pt x="129" y="9"/>
                  </a:lnTo>
                  <a:lnTo>
                    <a:pt x="129" y="0"/>
                  </a:lnTo>
                  <a:lnTo>
                    <a:pt x="126" y="0"/>
                  </a:lnTo>
                  <a:lnTo>
                    <a:pt x="126" y="0"/>
                  </a:lnTo>
                  <a:lnTo>
                    <a:pt x="120" y="3"/>
                  </a:lnTo>
                  <a:lnTo>
                    <a:pt x="117" y="3"/>
                  </a:lnTo>
                  <a:lnTo>
                    <a:pt x="114" y="6"/>
                  </a:lnTo>
                  <a:lnTo>
                    <a:pt x="111" y="9"/>
                  </a:lnTo>
                  <a:lnTo>
                    <a:pt x="111" y="12"/>
                  </a:lnTo>
                  <a:lnTo>
                    <a:pt x="111" y="21"/>
                  </a:lnTo>
                  <a:lnTo>
                    <a:pt x="105" y="24"/>
                  </a:lnTo>
                  <a:lnTo>
                    <a:pt x="105" y="27"/>
                  </a:lnTo>
                  <a:lnTo>
                    <a:pt x="99" y="30"/>
                  </a:lnTo>
                  <a:lnTo>
                    <a:pt x="96" y="30"/>
                  </a:lnTo>
                  <a:lnTo>
                    <a:pt x="93" y="27"/>
                  </a:lnTo>
                  <a:lnTo>
                    <a:pt x="87" y="33"/>
                  </a:lnTo>
                  <a:lnTo>
                    <a:pt x="84" y="36"/>
                  </a:lnTo>
                  <a:lnTo>
                    <a:pt x="84" y="36"/>
                  </a:lnTo>
                  <a:lnTo>
                    <a:pt x="90" y="39"/>
                  </a:lnTo>
                  <a:lnTo>
                    <a:pt x="84" y="42"/>
                  </a:lnTo>
                  <a:lnTo>
                    <a:pt x="78" y="42"/>
                  </a:lnTo>
                  <a:lnTo>
                    <a:pt x="72" y="42"/>
                  </a:lnTo>
                  <a:lnTo>
                    <a:pt x="69" y="39"/>
                  </a:lnTo>
                  <a:lnTo>
                    <a:pt x="66" y="42"/>
                  </a:lnTo>
                  <a:lnTo>
                    <a:pt x="63" y="39"/>
                  </a:lnTo>
                  <a:lnTo>
                    <a:pt x="63" y="36"/>
                  </a:lnTo>
                  <a:lnTo>
                    <a:pt x="63" y="33"/>
                  </a:lnTo>
                  <a:lnTo>
                    <a:pt x="60" y="33"/>
                  </a:lnTo>
                  <a:lnTo>
                    <a:pt x="57" y="33"/>
                  </a:lnTo>
                  <a:lnTo>
                    <a:pt x="54" y="33"/>
                  </a:lnTo>
                  <a:lnTo>
                    <a:pt x="51" y="33"/>
                  </a:lnTo>
                  <a:lnTo>
                    <a:pt x="51" y="36"/>
                  </a:lnTo>
                  <a:lnTo>
                    <a:pt x="51" y="39"/>
                  </a:lnTo>
                  <a:lnTo>
                    <a:pt x="57" y="45"/>
                  </a:lnTo>
                  <a:lnTo>
                    <a:pt x="57" y="48"/>
                  </a:lnTo>
                  <a:lnTo>
                    <a:pt x="57" y="51"/>
                  </a:lnTo>
                  <a:lnTo>
                    <a:pt x="57" y="54"/>
                  </a:lnTo>
                  <a:lnTo>
                    <a:pt x="57" y="54"/>
                  </a:lnTo>
                  <a:lnTo>
                    <a:pt x="60" y="57"/>
                  </a:lnTo>
                  <a:lnTo>
                    <a:pt x="51" y="57"/>
                  </a:lnTo>
                  <a:lnTo>
                    <a:pt x="48" y="60"/>
                  </a:lnTo>
                  <a:lnTo>
                    <a:pt x="48" y="57"/>
                  </a:lnTo>
                  <a:lnTo>
                    <a:pt x="42" y="60"/>
                  </a:lnTo>
                  <a:lnTo>
                    <a:pt x="42" y="57"/>
                  </a:lnTo>
                  <a:lnTo>
                    <a:pt x="39" y="60"/>
                  </a:lnTo>
                  <a:lnTo>
                    <a:pt x="33" y="54"/>
                  </a:lnTo>
                  <a:lnTo>
                    <a:pt x="30" y="54"/>
                  </a:lnTo>
                  <a:lnTo>
                    <a:pt x="24" y="54"/>
                  </a:lnTo>
                  <a:lnTo>
                    <a:pt x="21" y="57"/>
                  </a:lnTo>
                  <a:lnTo>
                    <a:pt x="21" y="57"/>
                  </a:lnTo>
                  <a:lnTo>
                    <a:pt x="18" y="57"/>
                  </a:lnTo>
                  <a:lnTo>
                    <a:pt x="15" y="57"/>
                  </a:lnTo>
                  <a:lnTo>
                    <a:pt x="12" y="57"/>
                  </a:lnTo>
                  <a:lnTo>
                    <a:pt x="9" y="60"/>
                  </a:lnTo>
                  <a:lnTo>
                    <a:pt x="3" y="60"/>
                  </a:lnTo>
                  <a:lnTo>
                    <a:pt x="0" y="63"/>
                  </a:lnTo>
                  <a:lnTo>
                    <a:pt x="3" y="66"/>
                  </a:lnTo>
                  <a:lnTo>
                    <a:pt x="6" y="63"/>
                  </a:lnTo>
                  <a:lnTo>
                    <a:pt x="9" y="66"/>
                  </a:lnTo>
                  <a:lnTo>
                    <a:pt x="9" y="66"/>
                  </a:lnTo>
                  <a:lnTo>
                    <a:pt x="6" y="66"/>
                  </a:lnTo>
                  <a:lnTo>
                    <a:pt x="6" y="66"/>
                  </a:lnTo>
                  <a:lnTo>
                    <a:pt x="6" y="69"/>
                  </a:lnTo>
                  <a:lnTo>
                    <a:pt x="6" y="66"/>
                  </a:lnTo>
                  <a:lnTo>
                    <a:pt x="9" y="69"/>
                  </a:lnTo>
                  <a:lnTo>
                    <a:pt x="9" y="69"/>
                  </a:lnTo>
                  <a:lnTo>
                    <a:pt x="9" y="72"/>
                  </a:lnTo>
                  <a:lnTo>
                    <a:pt x="3" y="72"/>
                  </a:lnTo>
                  <a:lnTo>
                    <a:pt x="3" y="72"/>
                  </a:lnTo>
                  <a:lnTo>
                    <a:pt x="9" y="72"/>
                  </a:lnTo>
                  <a:lnTo>
                    <a:pt x="9" y="78"/>
                  </a:lnTo>
                  <a:lnTo>
                    <a:pt x="9" y="81"/>
                  </a:lnTo>
                  <a:lnTo>
                    <a:pt x="12" y="78"/>
                  </a:lnTo>
                  <a:lnTo>
                    <a:pt x="15" y="78"/>
                  </a:lnTo>
                  <a:lnTo>
                    <a:pt x="18" y="78"/>
                  </a:lnTo>
                  <a:lnTo>
                    <a:pt x="24" y="81"/>
                  </a:lnTo>
                  <a:lnTo>
                    <a:pt x="24" y="81"/>
                  </a:lnTo>
                  <a:lnTo>
                    <a:pt x="27" y="81"/>
                  </a:lnTo>
                  <a:lnTo>
                    <a:pt x="30" y="84"/>
                  </a:lnTo>
                  <a:lnTo>
                    <a:pt x="33" y="81"/>
                  </a:lnTo>
                  <a:lnTo>
                    <a:pt x="36" y="81"/>
                  </a:lnTo>
                  <a:lnTo>
                    <a:pt x="36" y="84"/>
                  </a:lnTo>
                  <a:lnTo>
                    <a:pt x="36" y="87"/>
                  </a:lnTo>
                  <a:lnTo>
                    <a:pt x="39" y="84"/>
                  </a:lnTo>
                  <a:lnTo>
                    <a:pt x="42" y="87"/>
                  </a:lnTo>
                  <a:lnTo>
                    <a:pt x="39" y="90"/>
                  </a:lnTo>
                  <a:lnTo>
                    <a:pt x="42" y="93"/>
                  </a:lnTo>
                  <a:lnTo>
                    <a:pt x="45" y="93"/>
                  </a:lnTo>
                  <a:lnTo>
                    <a:pt x="48" y="90"/>
                  </a:lnTo>
                  <a:lnTo>
                    <a:pt x="51" y="90"/>
                  </a:lnTo>
                  <a:lnTo>
                    <a:pt x="54" y="93"/>
                  </a:lnTo>
                  <a:lnTo>
                    <a:pt x="51" y="93"/>
                  </a:lnTo>
                  <a:lnTo>
                    <a:pt x="48" y="93"/>
                  </a:lnTo>
                  <a:lnTo>
                    <a:pt x="45" y="96"/>
                  </a:lnTo>
                  <a:lnTo>
                    <a:pt x="48" y="96"/>
                  </a:lnTo>
                  <a:lnTo>
                    <a:pt x="48" y="99"/>
                  </a:lnTo>
                  <a:lnTo>
                    <a:pt x="45" y="102"/>
                  </a:lnTo>
                  <a:lnTo>
                    <a:pt x="48" y="105"/>
                  </a:lnTo>
                  <a:lnTo>
                    <a:pt x="51" y="105"/>
                  </a:lnTo>
                  <a:lnTo>
                    <a:pt x="54" y="111"/>
                  </a:lnTo>
                  <a:lnTo>
                    <a:pt x="60" y="111"/>
                  </a:lnTo>
                  <a:lnTo>
                    <a:pt x="63" y="114"/>
                  </a:lnTo>
                  <a:lnTo>
                    <a:pt x="63" y="117"/>
                  </a:lnTo>
                  <a:lnTo>
                    <a:pt x="66" y="120"/>
                  </a:lnTo>
                  <a:lnTo>
                    <a:pt x="63" y="127"/>
                  </a:lnTo>
                  <a:lnTo>
                    <a:pt x="63" y="127"/>
                  </a:lnTo>
                  <a:lnTo>
                    <a:pt x="63" y="130"/>
                  </a:lnTo>
                  <a:lnTo>
                    <a:pt x="66" y="130"/>
                  </a:lnTo>
                  <a:lnTo>
                    <a:pt x="72" y="133"/>
                  </a:lnTo>
                  <a:lnTo>
                    <a:pt x="75" y="145"/>
                  </a:lnTo>
                  <a:lnTo>
                    <a:pt x="72" y="139"/>
                  </a:lnTo>
                  <a:lnTo>
                    <a:pt x="69" y="136"/>
                  </a:lnTo>
                  <a:lnTo>
                    <a:pt x="66" y="133"/>
                  </a:lnTo>
                  <a:lnTo>
                    <a:pt x="63" y="136"/>
                  </a:lnTo>
                  <a:lnTo>
                    <a:pt x="63" y="145"/>
                  </a:lnTo>
                  <a:lnTo>
                    <a:pt x="63" y="151"/>
                  </a:lnTo>
                  <a:lnTo>
                    <a:pt x="66" y="154"/>
                  </a:lnTo>
                  <a:lnTo>
                    <a:pt x="63" y="154"/>
                  </a:lnTo>
                  <a:lnTo>
                    <a:pt x="60" y="169"/>
                  </a:lnTo>
                  <a:lnTo>
                    <a:pt x="57" y="178"/>
                  </a:lnTo>
                  <a:lnTo>
                    <a:pt x="54" y="181"/>
                  </a:lnTo>
                  <a:lnTo>
                    <a:pt x="57" y="184"/>
                  </a:lnTo>
                  <a:lnTo>
                    <a:pt x="57" y="184"/>
                  </a:lnTo>
                  <a:lnTo>
                    <a:pt x="60" y="184"/>
                  </a:lnTo>
                  <a:lnTo>
                    <a:pt x="60" y="190"/>
                  </a:lnTo>
                  <a:lnTo>
                    <a:pt x="60" y="193"/>
                  </a:lnTo>
                  <a:lnTo>
                    <a:pt x="66" y="190"/>
                  </a:lnTo>
                  <a:lnTo>
                    <a:pt x="72" y="193"/>
                  </a:lnTo>
                  <a:lnTo>
                    <a:pt x="75" y="199"/>
                  </a:lnTo>
                  <a:lnTo>
                    <a:pt x="81" y="196"/>
                  </a:lnTo>
                  <a:lnTo>
                    <a:pt x="84" y="202"/>
                  </a:lnTo>
                  <a:lnTo>
                    <a:pt x="90" y="199"/>
                  </a:lnTo>
                  <a:lnTo>
                    <a:pt x="93" y="202"/>
                  </a:lnTo>
                  <a:lnTo>
                    <a:pt x="96" y="199"/>
                  </a:lnTo>
                  <a:lnTo>
                    <a:pt x="105" y="199"/>
                  </a:lnTo>
                  <a:lnTo>
                    <a:pt x="108" y="199"/>
                  </a:lnTo>
                  <a:lnTo>
                    <a:pt x="111" y="199"/>
                  </a:lnTo>
                  <a:lnTo>
                    <a:pt x="117" y="202"/>
                  </a:lnTo>
                  <a:lnTo>
                    <a:pt x="126" y="202"/>
                  </a:lnTo>
                  <a:lnTo>
                    <a:pt x="132" y="205"/>
                  </a:lnTo>
                  <a:lnTo>
                    <a:pt x="136" y="205"/>
                  </a:lnTo>
                  <a:lnTo>
                    <a:pt x="136" y="205"/>
                  </a:lnTo>
                  <a:lnTo>
                    <a:pt x="136" y="199"/>
                  </a:lnTo>
                  <a:lnTo>
                    <a:pt x="136" y="193"/>
                  </a:lnTo>
                  <a:lnTo>
                    <a:pt x="136" y="190"/>
                  </a:lnTo>
                  <a:lnTo>
                    <a:pt x="142" y="184"/>
                  </a:lnTo>
                  <a:lnTo>
                    <a:pt x="148" y="178"/>
                  </a:lnTo>
                  <a:lnTo>
                    <a:pt x="148" y="178"/>
                  </a:lnTo>
                  <a:lnTo>
                    <a:pt x="151" y="181"/>
                  </a:lnTo>
                  <a:lnTo>
                    <a:pt x="157" y="181"/>
                  </a:lnTo>
                  <a:lnTo>
                    <a:pt x="160" y="184"/>
                  </a:lnTo>
                  <a:lnTo>
                    <a:pt x="163" y="184"/>
                  </a:lnTo>
                  <a:lnTo>
                    <a:pt x="166" y="181"/>
                  </a:lnTo>
                  <a:lnTo>
                    <a:pt x="169" y="181"/>
                  </a:lnTo>
                  <a:lnTo>
                    <a:pt x="181" y="187"/>
                  </a:lnTo>
                  <a:lnTo>
                    <a:pt x="184" y="190"/>
                  </a:lnTo>
                  <a:lnTo>
                    <a:pt x="193" y="190"/>
                  </a:lnTo>
                  <a:lnTo>
                    <a:pt x="196" y="187"/>
                  </a:lnTo>
                  <a:lnTo>
                    <a:pt x="196" y="187"/>
                  </a:lnTo>
                  <a:lnTo>
                    <a:pt x="199" y="181"/>
                  </a:lnTo>
                  <a:lnTo>
                    <a:pt x="211" y="172"/>
                  </a:lnTo>
                  <a:lnTo>
                    <a:pt x="211" y="172"/>
                  </a:lnTo>
                  <a:lnTo>
                    <a:pt x="208" y="169"/>
                  </a:lnTo>
                  <a:lnTo>
                    <a:pt x="211" y="163"/>
                  </a:lnTo>
                  <a:lnTo>
                    <a:pt x="205" y="163"/>
                  </a:lnTo>
                  <a:lnTo>
                    <a:pt x="199" y="160"/>
                  </a:lnTo>
                  <a:lnTo>
                    <a:pt x="199" y="148"/>
                  </a:lnTo>
                  <a:lnTo>
                    <a:pt x="196" y="145"/>
                  </a:lnTo>
                  <a:lnTo>
                    <a:pt x="196" y="142"/>
                  </a:lnTo>
                  <a:lnTo>
                    <a:pt x="202" y="142"/>
                  </a:lnTo>
                  <a:lnTo>
                    <a:pt x="202" y="136"/>
                  </a:lnTo>
                  <a:lnTo>
                    <a:pt x="199" y="130"/>
                  </a:lnTo>
                  <a:lnTo>
                    <a:pt x="199" y="127"/>
                  </a:lnTo>
                  <a:lnTo>
                    <a:pt x="199" y="123"/>
                  </a:lnTo>
                  <a:lnTo>
                    <a:pt x="202" y="123"/>
                  </a:lnTo>
                  <a:lnTo>
                    <a:pt x="202" y="123"/>
                  </a:lnTo>
                  <a:close/>
                  <a:moveTo>
                    <a:pt x="241" y="229"/>
                  </a:moveTo>
                  <a:lnTo>
                    <a:pt x="235" y="226"/>
                  </a:lnTo>
                  <a:lnTo>
                    <a:pt x="232" y="223"/>
                  </a:lnTo>
                  <a:lnTo>
                    <a:pt x="235" y="223"/>
                  </a:lnTo>
                  <a:lnTo>
                    <a:pt x="235" y="223"/>
                  </a:lnTo>
                  <a:lnTo>
                    <a:pt x="235" y="220"/>
                  </a:lnTo>
                  <a:lnTo>
                    <a:pt x="235" y="220"/>
                  </a:lnTo>
                  <a:lnTo>
                    <a:pt x="235" y="217"/>
                  </a:lnTo>
                  <a:lnTo>
                    <a:pt x="232" y="217"/>
                  </a:lnTo>
                  <a:lnTo>
                    <a:pt x="229" y="214"/>
                  </a:lnTo>
                  <a:lnTo>
                    <a:pt x="232" y="214"/>
                  </a:lnTo>
                  <a:lnTo>
                    <a:pt x="232" y="214"/>
                  </a:lnTo>
                  <a:lnTo>
                    <a:pt x="229" y="211"/>
                  </a:lnTo>
                  <a:lnTo>
                    <a:pt x="229" y="208"/>
                  </a:lnTo>
                  <a:lnTo>
                    <a:pt x="229" y="208"/>
                  </a:lnTo>
                  <a:lnTo>
                    <a:pt x="232" y="208"/>
                  </a:lnTo>
                  <a:lnTo>
                    <a:pt x="229" y="205"/>
                  </a:lnTo>
                  <a:lnTo>
                    <a:pt x="232" y="199"/>
                  </a:lnTo>
                  <a:lnTo>
                    <a:pt x="238" y="199"/>
                  </a:lnTo>
                  <a:lnTo>
                    <a:pt x="238" y="196"/>
                  </a:lnTo>
                  <a:lnTo>
                    <a:pt x="241" y="199"/>
                  </a:lnTo>
                  <a:lnTo>
                    <a:pt x="244" y="199"/>
                  </a:lnTo>
                  <a:lnTo>
                    <a:pt x="244" y="196"/>
                  </a:lnTo>
                  <a:lnTo>
                    <a:pt x="244" y="193"/>
                  </a:lnTo>
                  <a:lnTo>
                    <a:pt x="244" y="190"/>
                  </a:lnTo>
                  <a:lnTo>
                    <a:pt x="244" y="190"/>
                  </a:lnTo>
                  <a:lnTo>
                    <a:pt x="247" y="196"/>
                  </a:lnTo>
                  <a:lnTo>
                    <a:pt x="247" y="199"/>
                  </a:lnTo>
                  <a:lnTo>
                    <a:pt x="247" y="208"/>
                  </a:lnTo>
                  <a:lnTo>
                    <a:pt x="244" y="217"/>
                  </a:lnTo>
                  <a:lnTo>
                    <a:pt x="247" y="220"/>
                  </a:lnTo>
                  <a:lnTo>
                    <a:pt x="244" y="226"/>
                  </a:lnTo>
                  <a:lnTo>
                    <a:pt x="241" y="229"/>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34" name="Freeform 1633"/>
            <p:cNvSpPr>
              <a:spLocks/>
            </p:cNvSpPr>
            <p:nvPr/>
          </p:nvSpPr>
          <p:spPr bwMode="auto">
            <a:xfrm>
              <a:off x="5945188" y="3706813"/>
              <a:ext cx="9525" cy="9525"/>
            </a:xfrm>
            <a:custGeom>
              <a:avLst/>
              <a:gdLst>
                <a:gd name="T0" fmla="*/ 0 w 6"/>
                <a:gd name="T1" fmla="*/ 0 h 6"/>
                <a:gd name="T2" fmla="*/ 0 w 6"/>
                <a:gd name="T3" fmla="*/ 3 h 6"/>
                <a:gd name="T4" fmla="*/ 3 w 6"/>
                <a:gd name="T5" fmla="*/ 6 h 6"/>
                <a:gd name="T6" fmla="*/ 6 w 6"/>
                <a:gd name="T7" fmla="*/ 3 h 6"/>
                <a:gd name="T8" fmla="*/ 6 w 6"/>
                <a:gd name="T9" fmla="*/ 0 h 6"/>
                <a:gd name="T10" fmla="*/ 0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0" y="0"/>
                  </a:moveTo>
                  <a:lnTo>
                    <a:pt x="0" y="3"/>
                  </a:lnTo>
                  <a:lnTo>
                    <a:pt x="3" y="6"/>
                  </a:lnTo>
                  <a:lnTo>
                    <a:pt x="6" y="3"/>
                  </a:lnTo>
                  <a:lnTo>
                    <a:pt x="6" y="0"/>
                  </a:lnTo>
                  <a:lnTo>
                    <a:pt x="0"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35" name="Freeform 1634"/>
            <p:cNvSpPr>
              <a:spLocks noEditPoints="1"/>
            </p:cNvSpPr>
            <p:nvPr/>
          </p:nvSpPr>
          <p:spPr bwMode="auto">
            <a:xfrm>
              <a:off x="5715001" y="3298826"/>
              <a:ext cx="339725" cy="384175"/>
            </a:xfrm>
            <a:custGeom>
              <a:avLst/>
              <a:gdLst>
                <a:gd name="T0" fmla="*/ 3 w 214"/>
                <a:gd name="T1" fmla="*/ 64 h 242"/>
                <a:gd name="T2" fmla="*/ 6 w 214"/>
                <a:gd name="T3" fmla="*/ 40 h 242"/>
                <a:gd name="T4" fmla="*/ 15 w 214"/>
                <a:gd name="T5" fmla="*/ 24 h 242"/>
                <a:gd name="T6" fmla="*/ 39 w 214"/>
                <a:gd name="T7" fmla="*/ 24 h 242"/>
                <a:gd name="T8" fmla="*/ 54 w 214"/>
                <a:gd name="T9" fmla="*/ 18 h 242"/>
                <a:gd name="T10" fmla="*/ 69 w 214"/>
                <a:gd name="T11" fmla="*/ 3 h 242"/>
                <a:gd name="T12" fmla="*/ 93 w 214"/>
                <a:gd name="T13" fmla="*/ 3 h 242"/>
                <a:gd name="T14" fmla="*/ 121 w 214"/>
                <a:gd name="T15" fmla="*/ 18 h 242"/>
                <a:gd name="T16" fmla="*/ 112 w 214"/>
                <a:gd name="T17" fmla="*/ 34 h 242"/>
                <a:gd name="T18" fmla="*/ 96 w 214"/>
                <a:gd name="T19" fmla="*/ 43 h 242"/>
                <a:gd name="T20" fmla="*/ 99 w 214"/>
                <a:gd name="T21" fmla="*/ 61 h 242"/>
                <a:gd name="T22" fmla="*/ 118 w 214"/>
                <a:gd name="T23" fmla="*/ 79 h 242"/>
                <a:gd name="T24" fmla="*/ 133 w 214"/>
                <a:gd name="T25" fmla="*/ 103 h 242"/>
                <a:gd name="T26" fmla="*/ 151 w 214"/>
                <a:gd name="T27" fmla="*/ 118 h 242"/>
                <a:gd name="T28" fmla="*/ 172 w 214"/>
                <a:gd name="T29" fmla="*/ 121 h 242"/>
                <a:gd name="T30" fmla="*/ 172 w 214"/>
                <a:gd name="T31" fmla="*/ 133 h 242"/>
                <a:gd name="T32" fmla="*/ 211 w 214"/>
                <a:gd name="T33" fmla="*/ 151 h 242"/>
                <a:gd name="T34" fmla="*/ 214 w 214"/>
                <a:gd name="T35" fmla="*/ 166 h 242"/>
                <a:gd name="T36" fmla="*/ 205 w 214"/>
                <a:gd name="T37" fmla="*/ 160 h 242"/>
                <a:gd name="T38" fmla="*/ 190 w 214"/>
                <a:gd name="T39" fmla="*/ 154 h 242"/>
                <a:gd name="T40" fmla="*/ 184 w 214"/>
                <a:gd name="T41" fmla="*/ 163 h 242"/>
                <a:gd name="T42" fmla="*/ 184 w 214"/>
                <a:gd name="T43" fmla="*/ 173 h 242"/>
                <a:gd name="T44" fmla="*/ 190 w 214"/>
                <a:gd name="T45" fmla="*/ 191 h 242"/>
                <a:gd name="T46" fmla="*/ 178 w 214"/>
                <a:gd name="T47" fmla="*/ 212 h 242"/>
                <a:gd name="T48" fmla="*/ 166 w 214"/>
                <a:gd name="T49" fmla="*/ 206 h 242"/>
                <a:gd name="T50" fmla="*/ 172 w 214"/>
                <a:gd name="T51" fmla="*/ 194 h 242"/>
                <a:gd name="T52" fmla="*/ 172 w 214"/>
                <a:gd name="T53" fmla="*/ 179 h 242"/>
                <a:gd name="T54" fmla="*/ 163 w 214"/>
                <a:gd name="T55" fmla="*/ 163 h 242"/>
                <a:gd name="T56" fmla="*/ 151 w 214"/>
                <a:gd name="T57" fmla="*/ 157 h 242"/>
                <a:gd name="T58" fmla="*/ 142 w 214"/>
                <a:gd name="T59" fmla="*/ 145 h 242"/>
                <a:gd name="T60" fmla="*/ 127 w 214"/>
                <a:gd name="T61" fmla="*/ 136 h 242"/>
                <a:gd name="T62" fmla="*/ 115 w 214"/>
                <a:gd name="T63" fmla="*/ 133 h 242"/>
                <a:gd name="T64" fmla="*/ 90 w 214"/>
                <a:gd name="T65" fmla="*/ 112 h 242"/>
                <a:gd name="T66" fmla="*/ 72 w 214"/>
                <a:gd name="T67" fmla="*/ 97 h 242"/>
                <a:gd name="T68" fmla="*/ 63 w 214"/>
                <a:gd name="T69" fmla="*/ 79 h 242"/>
                <a:gd name="T70" fmla="*/ 48 w 214"/>
                <a:gd name="T71" fmla="*/ 67 h 242"/>
                <a:gd name="T72" fmla="*/ 15 w 214"/>
                <a:gd name="T73" fmla="*/ 76 h 242"/>
                <a:gd name="T74" fmla="*/ 33 w 214"/>
                <a:gd name="T75" fmla="*/ 136 h 242"/>
                <a:gd name="T76" fmla="*/ 27 w 214"/>
                <a:gd name="T77" fmla="*/ 139 h 242"/>
                <a:gd name="T78" fmla="*/ 75 w 214"/>
                <a:gd name="T79" fmla="*/ 109 h 242"/>
                <a:gd name="T80" fmla="*/ 69 w 214"/>
                <a:gd name="T81" fmla="*/ 100 h 242"/>
                <a:gd name="T82" fmla="*/ 60 w 214"/>
                <a:gd name="T83" fmla="*/ 100 h 242"/>
                <a:gd name="T84" fmla="*/ 45 w 214"/>
                <a:gd name="T85" fmla="*/ 188 h 242"/>
                <a:gd name="T86" fmla="*/ 54 w 214"/>
                <a:gd name="T87" fmla="*/ 185 h 242"/>
                <a:gd name="T88" fmla="*/ 51 w 214"/>
                <a:gd name="T89" fmla="*/ 154 h 242"/>
                <a:gd name="T90" fmla="*/ 51 w 214"/>
                <a:gd name="T91" fmla="*/ 139 h 242"/>
                <a:gd name="T92" fmla="*/ 33 w 214"/>
                <a:gd name="T93" fmla="*/ 145 h 242"/>
                <a:gd name="T94" fmla="*/ 30 w 214"/>
                <a:gd name="T95" fmla="*/ 154 h 242"/>
                <a:gd name="T96" fmla="*/ 36 w 214"/>
                <a:gd name="T97" fmla="*/ 166 h 242"/>
                <a:gd name="T98" fmla="*/ 36 w 214"/>
                <a:gd name="T99" fmla="*/ 188 h 242"/>
                <a:gd name="T100" fmla="*/ 160 w 214"/>
                <a:gd name="T101" fmla="*/ 236 h 242"/>
                <a:gd name="T102" fmla="*/ 163 w 214"/>
                <a:gd name="T103" fmla="*/ 209 h 242"/>
                <a:gd name="T104" fmla="*/ 145 w 214"/>
                <a:gd name="T105" fmla="*/ 212 h 242"/>
                <a:gd name="T106" fmla="*/ 118 w 214"/>
                <a:gd name="T107" fmla="*/ 209 h 242"/>
                <a:gd name="T108" fmla="*/ 112 w 214"/>
                <a:gd name="T109" fmla="*/ 221 h 242"/>
                <a:gd name="T110" fmla="*/ 139 w 214"/>
                <a:gd name="T111" fmla="*/ 233 h 242"/>
                <a:gd name="T112" fmla="*/ 157 w 214"/>
                <a:gd name="T113" fmla="*/ 24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4" h="242">
                  <a:moveTo>
                    <a:pt x="15" y="76"/>
                  </a:moveTo>
                  <a:lnTo>
                    <a:pt x="12" y="73"/>
                  </a:lnTo>
                  <a:lnTo>
                    <a:pt x="15" y="67"/>
                  </a:lnTo>
                  <a:lnTo>
                    <a:pt x="9" y="67"/>
                  </a:lnTo>
                  <a:lnTo>
                    <a:pt x="3" y="64"/>
                  </a:lnTo>
                  <a:lnTo>
                    <a:pt x="3" y="52"/>
                  </a:lnTo>
                  <a:lnTo>
                    <a:pt x="0" y="49"/>
                  </a:lnTo>
                  <a:lnTo>
                    <a:pt x="0" y="46"/>
                  </a:lnTo>
                  <a:lnTo>
                    <a:pt x="6" y="46"/>
                  </a:lnTo>
                  <a:lnTo>
                    <a:pt x="6" y="40"/>
                  </a:lnTo>
                  <a:lnTo>
                    <a:pt x="3" y="34"/>
                  </a:lnTo>
                  <a:lnTo>
                    <a:pt x="3" y="31"/>
                  </a:lnTo>
                  <a:lnTo>
                    <a:pt x="3" y="27"/>
                  </a:lnTo>
                  <a:lnTo>
                    <a:pt x="9" y="31"/>
                  </a:lnTo>
                  <a:lnTo>
                    <a:pt x="15" y="24"/>
                  </a:lnTo>
                  <a:lnTo>
                    <a:pt x="21" y="27"/>
                  </a:lnTo>
                  <a:lnTo>
                    <a:pt x="27" y="15"/>
                  </a:lnTo>
                  <a:lnTo>
                    <a:pt x="33" y="18"/>
                  </a:lnTo>
                  <a:lnTo>
                    <a:pt x="33" y="21"/>
                  </a:lnTo>
                  <a:lnTo>
                    <a:pt x="39" y="24"/>
                  </a:lnTo>
                  <a:lnTo>
                    <a:pt x="39" y="27"/>
                  </a:lnTo>
                  <a:lnTo>
                    <a:pt x="42" y="21"/>
                  </a:lnTo>
                  <a:lnTo>
                    <a:pt x="42" y="15"/>
                  </a:lnTo>
                  <a:lnTo>
                    <a:pt x="51" y="18"/>
                  </a:lnTo>
                  <a:lnTo>
                    <a:pt x="54" y="18"/>
                  </a:lnTo>
                  <a:lnTo>
                    <a:pt x="57" y="21"/>
                  </a:lnTo>
                  <a:lnTo>
                    <a:pt x="60" y="15"/>
                  </a:lnTo>
                  <a:lnTo>
                    <a:pt x="66" y="12"/>
                  </a:lnTo>
                  <a:lnTo>
                    <a:pt x="63" y="6"/>
                  </a:lnTo>
                  <a:lnTo>
                    <a:pt x="69" y="3"/>
                  </a:lnTo>
                  <a:lnTo>
                    <a:pt x="75" y="3"/>
                  </a:lnTo>
                  <a:lnTo>
                    <a:pt x="84" y="0"/>
                  </a:lnTo>
                  <a:lnTo>
                    <a:pt x="87" y="0"/>
                  </a:lnTo>
                  <a:lnTo>
                    <a:pt x="96" y="0"/>
                  </a:lnTo>
                  <a:lnTo>
                    <a:pt x="93" y="3"/>
                  </a:lnTo>
                  <a:lnTo>
                    <a:pt x="102" y="9"/>
                  </a:lnTo>
                  <a:lnTo>
                    <a:pt x="115" y="12"/>
                  </a:lnTo>
                  <a:lnTo>
                    <a:pt x="121" y="9"/>
                  </a:lnTo>
                  <a:lnTo>
                    <a:pt x="124" y="12"/>
                  </a:lnTo>
                  <a:lnTo>
                    <a:pt x="121" y="18"/>
                  </a:lnTo>
                  <a:lnTo>
                    <a:pt x="121" y="21"/>
                  </a:lnTo>
                  <a:lnTo>
                    <a:pt x="118" y="27"/>
                  </a:lnTo>
                  <a:lnTo>
                    <a:pt x="121" y="34"/>
                  </a:lnTo>
                  <a:lnTo>
                    <a:pt x="115" y="31"/>
                  </a:lnTo>
                  <a:lnTo>
                    <a:pt x="112" y="34"/>
                  </a:lnTo>
                  <a:lnTo>
                    <a:pt x="112" y="37"/>
                  </a:lnTo>
                  <a:lnTo>
                    <a:pt x="105" y="37"/>
                  </a:lnTo>
                  <a:lnTo>
                    <a:pt x="102" y="40"/>
                  </a:lnTo>
                  <a:lnTo>
                    <a:pt x="99" y="40"/>
                  </a:lnTo>
                  <a:lnTo>
                    <a:pt x="96" y="43"/>
                  </a:lnTo>
                  <a:lnTo>
                    <a:pt x="99" y="46"/>
                  </a:lnTo>
                  <a:lnTo>
                    <a:pt x="102" y="49"/>
                  </a:lnTo>
                  <a:lnTo>
                    <a:pt x="99" y="55"/>
                  </a:lnTo>
                  <a:lnTo>
                    <a:pt x="96" y="55"/>
                  </a:lnTo>
                  <a:lnTo>
                    <a:pt x="99" y="61"/>
                  </a:lnTo>
                  <a:lnTo>
                    <a:pt x="99" y="67"/>
                  </a:lnTo>
                  <a:lnTo>
                    <a:pt x="102" y="70"/>
                  </a:lnTo>
                  <a:lnTo>
                    <a:pt x="108" y="73"/>
                  </a:lnTo>
                  <a:lnTo>
                    <a:pt x="115" y="76"/>
                  </a:lnTo>
                  <a:lnTo>
                    <a:pt x="118" y="79"/>
                  </a:lnTo>
                  <a:lnTo>
                    <a:pt x="130" y="91"/>
                  </a:lnTo>
                  <a:lnTo>
                    <a:pt x="130" y="94"/>
                  </a:lnTo>
                  <a:lnTo>
                    <a:pt x="130" y="94"/>
                  </a:lnTo>
                  <a:lnTo>
                    <a:pt x="130" y="100"/>
                  </a:lnTo>
                  <a:lnTo>
                    <a:pt x="133" y="103"/>
                  </a:lnTo>
                  <a:lnTo>
                    <a:pt x="136" y="106"/>
                  </a:lnTo>
                  <a:lnTo>
                    <a:pt x="139" y="112"/>
                  </a:lnTo>
                  <a:lnTo>
                    <a:pt x="145" y="115"/>
                  </a:lnTo>
                  <a:lnTo>
                    <a:pt x="148" y="118"/>
                  </a:lnTo>
                  <a:lnTo>
                    <a:pt x="151" y="118"/>
                  </a:lnTo>
                  <a:lnTo>
                    <a:pt x="154" y="121"/>
                  </a:lnTo>
                  <a:lnTo>
                    <a:pt x="160" y="121"/>
                  </a:lnTo>
                  <a:lnTo>
                    <a:pt x="163" y="121"/>
                  </a:lnTo>
                  <a:lnTo>
                    <a:pt x="169" y="121"/>
                  </a:lnTo>
                  <a:lnTo>
                    <a:pt x="172" y="121"/>
                  </a:lnTo>
                  <a:lnTo>
                    <a:pt x="172" y="124"/>
                  </a:lnTo>
                  <a:lnTo>
                    <a:pt x="166" y="127"/>
                  </a:lnTo>
                  <a:lnTo>
                    <a:pt x="166" y="130"/>
                  </a:lnTo>
                  <a:lnTo>
                    <a:pt x="169" y="133"/>
                  </a:lnTo>
                  <a:lnTo>
                    <a:pt x="172" y="133"/>
                  </a:lnTo>
                  <a:lnTo>
                    <a:pt x="178" y="133"/>
                  </a:lnTo>
                  <a:lnTo>
                    <a:pt x="193" y="142"/>
                  </a:lnTo>
                  <a:lnTo>
                    <a:pt x="199" y="145"/>
                  </a:lnTo>
                  <a:lnTo>
                    <a:pt x="205" y="151"/>
                  </a:lnTo>
                  <a:lnTo>
                    <a:pt x="211" y="151"/>
                  </a:lnTo>
                  <a:lnTo>
                    <a:pt x="214" y="154"/>
                  </a:lnTo>
                  <a:lnTo>
                    <a:pt x="214" y="157"/>
                  </a:lnTo>
                  <a:lnTo>
                    <a:pt x="214" y="160"/>
                  </a:lnTo>
                  <a:lnTo>
                    <a:pt x="211" y="163"/>
                  </a:lnTo>
                  <a:lnTo>
                    <a:pt x="214" y="166"/>
                  </a:lnTo>
                  <a:lnTo>
                    <a:pt x="211" y="166"/>
                  </a:lnTo>
                  <a:lnTo>
                    <a:pt x="211" y="170"/>
                  </a:lnTo>
                  <a:lnTo>
                    <a:pt x="208" y="166"/>
                  </a:lnTo>
                  <a:lnTo>
                    <a:pt x="205" y="163"/>
                  </a:lnTo>
                  <a:lnTo>
                    <a:pt x="205" y="160"/>
                  </a:lnTo>
                  <a:lnTo>
                    <a:pt x="205" y="157"/>
                  </a:lnTo>
                  <a:lnTo>
                    <a:pt x="202" y="157"/>
                  </a:lnTo>
                  <a:lnTo>
                    <a:pt x="196" y="157"/>
                  </a:lnTo>
                  <a:lnTo>
                    <a:pt x="196" y="154"/>
                  </a:lnTo>
                  <a:lnTo>
                    <a:pt x="190" y="154"/>
                  </a:lnTo>
                  <a:lnTo>
                    <a:pt x="190" y="154"/>
                  </a:lnTo>
                  <a:lnTo>
                    <a:pt x="187" y="154"/>
                  </a:lnTo>
                  <a:lnTo>
                    <a:pt x="187" y="160"/>
                  </a:lnTo>
                  <a:lnTo>
                    <a:pt x="184" y="160"/>
                  </a:lnTo>
                  <a:lnTo>
                    <a:pt x="184" y="163"/>
                  </a:lnTo>
                  <a:lnTo>
                    <a:pt x="184" y="166"/>
                  </a:lnTo>
                  <a:lnTo>
                    <a:pt x="181" y="170"/>
                  </a:lnTo>
                  <a:lnTo>
                    <a:pt x="181" y="173"/>
                  </a:lnTo>
                  <a:lnTo>
                    <a:pt x="181" y="173"/>
                  </a:lnTo>
                  <a:lnTo>
                    <a:pt x="184" y="173"/>
                  </a:lnTo>
                  <a:lnTo>
                    <a:pt x="190" y="179"/>
                  </a:lnTo>
                  <a:lnTo>
                    <a:pt x="190" y="182"/>
                  </a:lnTo>
                  <a:lnTo>
                    <a:pt x="190" y="185"/>
                  </a:lnTo>
                  <a:lnTo>
                    <a:pt x="193" y="188"/>
                  </a:lnTo>
                  <a:lnTo>
                    <a:pt x="190" y="191"/>
                  </a:lnTo>
                  <a:lnTo>
                    <a:pt x="187" y="191"/>
                  </a:lnTo>
                  <a:lnTo>
                    <a:pt x="184" y="194"/>
                  </a:lnTo>
                  <a:lnTo>
                    <a:pt x="184" y="203"/>
                  </a:lnTo>
                  <a:lnTo>
                    <a:pt x="178" y="206"/>
                  </a:lnTo>
                  <a:lnTo>
                    <a:pt x="178" y="212"/>
                  </a:lnTo>
                  <a:lnTo>
                    <a:pt x="175" y="215"/>
                  </a:lnTo>
                  <a:lnTo>
                    <a:pt x="169" y="215"/>
                  </a:lnTo>
                  <a:lnTo>
                    <a:pt x="166" y="212"/>
                  </a:lnTo>
                  <a:lnTo>
                    <a:pt x="166" y="209"/>
                  </a:lnTo>
                  <a:lnTo>
                    <a:pt x="166" y="206"/>
                  </a:lnTo>
                  <a:lnTo>
                    <a:pt x="169" y="206"/>
                  </a:lnTo>
                  <a:lnTo>
                    <a:pt x="172" y="203"/>
                  </a:lnTo>
                  <a:lnTo>
                    <a:pt x="172" y="200"/>
                  </a:lnTo>
                  <a:lnTo>
                    <a:pt x="172" y="197"/>
                  </a:lnTo>
                  <a:lnTo>
                    <a:pt x="172" y="194"/>
                  </a:lnTo>
                  <a:lnTo>
                    <a:pt x="172" y="194"/>
                  </a:lnTo>
                  <a:lnTo>
                    <a:pt x="175" y="194"/>
                  </a:lnTo>
                  <a:lnTo>
                    <a:pt x="175" y="188"/>
                  </a:lnTo>
                  <a:lnTo>
                    <a:pt x="172" y="185"/>
                  </a:lnTo>
                  <a:lnTo>
                    <a:pt x="172" y="179"/>
                  </a:lnTo>
                  <a:lnTo>
                    <a:pt x="169" y="176"/>
                  </a:lnTo>
                  <a:lnTo>
                    <a:pt x="169" y="170"/>
                  </a:lnTo>
                  <a:lnTo>
                    <a:pt x="166" y="163"/>
                  </a:lnTo>
                  <a:lnTo>
                    <a:pt x="163" y="163"/>
                  </a:lnTo>
                  <a:lnTo>
                    <a:pt x="163" y="163"/>
                  </a:lnTo>
                  <a:lnTo>
                    <a:pt x="157" y="163"/>
                  </a:lnTo>
                  <a:lnTo>
                    <a:pt x="157" y="160"/>
                  </a:lnTo>
                  <a:lnTo>
                    <a:pt x="151" y="160"/>
                  </a:lnTo>
                  <a:lnTo>
                    <a:pt x="151" y="157"/>
                  </a:lnTo>
                  <a:lnTo>
                    <a:pt x="151" y="157"/>
                  </a:lnTo>
                  <a:lnTo>
                    <a:pt x="151" y="151"/>
                  </a:lnTo>
                  <a:lnTo>
                    <a:pt x="148" y="148"/>
                  </a:lnTo>
                  <a:lnTo>
                    <a:pt x="145" y="148"/>
                  </a:lnTo>
                  <a:lnTo>
                    <a:pt x="142" y="148"/>
                  </a:lnTo>
                  <a:lnTo>
                    <a:pt x="142" y="145"/>
                  </a:lnTo>
                  <a:lnTo>
                    <a:pt x="139" y="145"/>
                  </a:lnTo>
                  <a:lnTo>
                    <a:pt x="136" y="145"/>
                  </a:lnTo>
                  <a:lnTo>
                    <a:pt x="136" y="145"/>
                  </a:lnTo>
                  <a:lnTo>
                    <a:pt x="130" y="136"/>
                  </a:lnTo>
                  <a:lnTo>
                    <a:pt x="127" y="136"/>
                  </a:lnTo>
                  <a:lnTo>
                    <a:pt x="124" y="136"/>
                  </a:lnTo>
                  <a:lnTo>
                    <a:pt x="121" y="139"/>
                  </a:lnTo>
                  <a:lnTo>
                    <a:pt x="118" y="139"/>
                  </a:lnTo>
                  <a:lnTo>
                    <a:pt x="118" y="133"/>
                  </a:lnTo>
                  <a:lnTo>
                    <a:pt x="115" y="133"/>
                  </a:lnTo>
                  <a:lnTo>
                    <a:pt x="108" y="133"/>
                  </a:lnTo>
                  <a:lnTo>
                    <a:pt x="102" y="127"/>
                  </a:lnTo>
                  <a:lnTo>
                    <a:pt x="93" y="115"/>
                  </a:lnTo>
                  <a:lnTo>
                    <a:pt x="93" y="115"/>
                  </a:lnTo>
                  <a:lnTo>
                    <a:pt x="90" y="112"/>
                  </a:lnTo>
                  <a:lnTo>
                    <a:pt x="87" y="109"/>
                  </a:lnTo>
                  <a:lnTo>
                    <a:pt x="81" y="109"/>
                  </a:lnTo>
                  <a:lnTo>
                    <a:pt x="81" y="103"/>
                  </a:lnTo>
                  <a:lnTo>
                    <a:pt x="75" y="100"/>
                  </a:lnTo>
                  <a:lnTo>
                    <a:pt x="72" y="97"/>
                  </a:lnTo>
                  <a:lnTo>
                    <a:pt x="69" y="94"/>
                  </a:lnTo>
                  <a:lnTo>
                    <a:pt x="69" y="88"/>
                  </a:lnTo>
                  <a:lnTo>
                    <a:pt x="66" y="88"/>
                  </a:lnTo>
                  <a:lnTo>
                    <a:pt x="66" y="82"/>
                  </a:lnTo>
                  <a:lnTo>
                    <a:pt x="63" y="79"/>
                  </a:lnTo>
                  <a:lnTo>
                    <a:pt x="60" y="76"/>
                  </a:lnTo>
                  <a:lnTo>
                    <a:pt x="60" y="73"/>
                  </a:lnTo>
                  <a:lnTo>
                    <a:pt x="60" y="70"/>
                  </a:lnTo>
                  <a:lnTo>
                    <a:pt x="54" y="67"/>
                  </a:lnTo>
                  <a:lnTo>
                    <a:pt x="48" y="67"/>
                  </a:lnTo>
                  <a:lnTo>
                    <a:pt x="36" y="64"/>
                  </a:lnTo>
                  <a:lnTo>
                    <a:pt x="27" y="67"/>
                  </a:lnTo>
                  <a:lnTo>
                    <a:pt x="27" y="70"/>
                  </a:lnTo>
                  <a:lnTo>
                    <a:pt x="24" y="76"/>
                  </a:lnTo>
                  <a:lnTo>
                    <a:pt x="15" y="76"/>
                  </a:lnTo>
                  <a:lnTo>
                    <a:pt x="15" y="76"/>
                  </a:lnTo>
                  <a:close/>
                  <a:moveTo>
                    <a:pt x="27" y="139"/>
                  </a:moveTo>
                  <a:lnTo>
                    <a:pt x="30" y="139"/>
                  </a:lnTo>
                  <a:lnTo>
                    <a:pt x="30" y="139"/>
                  </a:lnTo>
                  <a:lnTo>
                    <a:pt x="33" y="136"/>
                  </a:lnTo>
                  <a:lnTo>
                    <a:pt x="30" y="136"/>
                  </a:lnTo>
                  <a:lnTo>
                    <a:pt x="30" y="136"/>
                  </a:lnTo>
                  <a:lnTo>
                    <a:pt x="27" y="139"/>
                  </a:lnTo>
                  <a:lnTo>
                    <a:pt x="27" y="139"/>
                  </a:lnTo>
                  <a:lnTo>
                    <a:pt x="27" y="139"/>
                  </a:lnTo>
                  <a:close/>
                  <a:moveTo>
                    <a:pt x="75" y="109"/>
                  </a:moveTo>
                  <a:lnTo>
                    <a:pt x="78" y="112"/>
                  </a:lnTo>
                  <a:lnTo>
                    <a:pt x="78" y="109"/>
                  </a:lnTo>
                  <a:lnTo>
                    <a:pt x="75" y="109"/>
                  </a:lnTo>
                  <a:lnTo>
                    <a:pt x="75" y="109"/>
                  </a:lnTo>
                  <a:close/>
                  <a:moveTo>
                    <a:pt x="60" y="100"/>
                  </a:moveTo>
                  <a:lnTo>
                    <a:pt x="60" y="100"/>
                  </a:lnTo>
                  <a:lnTo>
                    <a:pt x="63" y="103"/>
                  </a:lnTo>
                  <a:lnTo>
                    <a:pt x="66" y="100"/>
                  </a:lnTo>
                  <a:lnTo>
                    <a:pt x="69" y="100"/>
                  </a:lnTo>
                  <a:lnTo>
                    <a:pt x="69" y="97"/>
                  </a:lnTo>
                  <a:lnTo>
                    <a:pt x="66" y="97"/>
                  </a:lnTo>
                  <a:lnTo>
                    <a:pt x="66" y="97"/>
                  </a:lnTo>
                  <a:lnTo>
                    <a:pt x="60" y="100"/>
                  </a:lnTo>
                  <a:lnTo>
                    <a:pt x="60" y="100"/>
                  </a:lnTo>
                  <a:close/>
                  <a:moveTo>
                    <a:pt x="39" y="191"/>
                  </a:moveTo>
                  <a:lnTo>
                    <a:pt x="39" y="191"/>
                  </a:lnTo>
                  <a:lnTo>
                    <a:pt x="42" y="191"/>
                  </a:lnTo>
                  <a:lnTo>
                    <a:pt x="45" y="191"/>
                  </a:lnTo>
                  <a:lnTo>
                    <a:pt x="45" y="188"/>
                  </a:lnTo>
                  <a:lnTo>
                    <a:pt x="45" y="185"/>
                  </a:lnTo>
                  <a:lnTo>
                    <a:pt x="48" y="185"/>
                  </a:lnTo>
                  <a:lnTo>
                    <a:pt x="51" y="188"/>
                  </a:lnTo>
                  <a:lnTo>
                    <a:pt x="54" y="188"/>
                  </a:lnTo>
                  <a:lnTo>
                    <a:pt x="54" y="185"/>
                  </a:lnTo>
                  <a:lnTo>
                    <a:pt x="54" y="176"/>
                  </a:lnTo>
                  <a:lnTo>
                    <a:pt x="57" y="176"/>
                  </a:lnTo>
                  <a:lnTo>
                    <a:pt x="54" y="166"/>
                  </a:lnTo>
                  <a:lnTo>
                    <a:pt x="57" y="160"/>
                  </a:lnTo>
                  <a:lnTo>
                    <a:pt x="51" y="154"/>
                  </a:lnTo>
                  <a:lnTo>
                    <a:pt x="57" y="154"/>
                  </a:lnTo>
                  <a:lnTo>
                    <a:pt x="57" y="151"/>
                  </a:lnTo>
                  <a:lnTo>
                    <a:pt x="54" y="145"/>
                  </a:lnTo>
                  <a:lnTo>
                    <a:pt x="54" y="142"/>
                  </a:lnTo>
                  <a:lnTo>
                    <a:pt x="51" y="139"/>
                  </a:lnTo>
                  <a:lnTo>
                    <a:pt x="48" y="139"/>
                  </a:lnTo>
                  <a:lnTo>
                    <a:pt x="45" y="136"/>
                  </a:lnTo>
                  <a:lnTo>
                    <a:pt x="42" y="136"/>
                  </a:lnTo>
                  <a:lnTo>
                    <a:pt x="36" y="145"/>
                  </a:lnTo>
                  <a:lnTo>
                    <a:pt x="33" y="145"/>
                  </a:lnTo>
                  <a:lnTo>
                    <a:pt x="27" y="142"/>
                  </a:lnTo>
                  <a:lnTo>
                    <a:pt x="27" y="148"/>
                  </a:lnTo>
                  <a:lnTo>
                    <a:pt x="27" y="148"/>
                  </a:lnTo>
                  <a:lnTo>
                    <a:pt x="30" y="151"/>
                  </a:lnTo>
                  <a:lnTo>
                    <a:pt x="30" y="154"/>
                  </a:lnTo>
                  <a:lnTo>
                    <a:pt x="33" y="157"/>
                  </a:lnTo>
                  <a:lnTo>
                    <a:pt x="33" y="163"/>
                  </a:lnTo>
                  <a:lnTo>
                    <a:pt x="30" y="166"/>
                  </a:lnTo>
                  <a:lnTo>
                    <a:pt x="33" y="166"/>
                  </a:lnTo>
                  <a:lnTo>
                    <a:pt x="36" y="166"/>
                  </a:lnTo>
                  <a:lnTo>
                    <a:pt x="36" y="170"/>
                  </a:lnTo>
                  <a:lnTo>
                    <a:pt x="33" y="173"/>
                  </a:lnTo>
                  <a:lnTo>
                    <a:pt x="33" y="179"/>
                  </a:lnTo>
                  <a:lnTo>
                    <a:pt x="33" y="182"/>
                  </a:lnTo>
                  <a:lnTo>
                    <a:pt x="36" y="188"/>
                  </a:lnTo>
                  <a:lnTo>
                    <a:pt x="39" y="191"/>
                  </a:lnTo>
                  <a:lnTo>
                    <a:pt x="39" y="191"/>
                  </a:lnTo>
                  <a:close/>
                  <a:moveTo>
                    <a:pt x="157" y="242"/>
                  </a:moveTo>
                  <a:lnTo>
                    <a:pt x="157" y="236"/>
                  </a:lnTo>
                  <a:lnTo>
                    <a:pt x="160" y="236"/>
                  </a:lnTo>
                  <a:lnTo>
                    <a:pt x="160" y="230"/>
                  </a:lnTo>
                  <a:lnTo>
                    <a:pt x="157" y="227"/>
                  </a:lnTo>
                  <a:lnTo>
                    <a:pt x="160" y="218"/>
                  </a:lnTo>
                  <a:lnTo>
                    <a:pt x="163" y="215"/>
                  </a:lnTo>
                  <a:lnTo>
                    <a:pt x="163" y="209"/>
                  </a:lnTo>
                  <a:lnTo>
                    <a:pt x="160" y="206"/>
                  </a:lnTo>
                  <a:lnTo>
                    <a:pt x="157" y="209"/>
                  </a:lnTo>
                  <a:lnTo>
                    <a:pt x="154" y="209"/>
                  </a:lnTo>
                  <a:lnTo>
                    <a:pt x="151" y="206"/>
                  </a:lnTo>
                  <a:lnTo>
                    <a:pt x="145" y="212"/>
                  </a:lnTo>
                  <a:lnTo>
                    <a:pt x="136" y="212"/>
                  </a:lnTo>
                  <a:lnTo>
                    <a:pt x="130" y="212"/>
                  </a:lnTo>
                  <a:lnTo>
                    <a:pt x="124" y="212"/>
                  </a:lnTo>
                  <a:lnTo>
                    <a:pt x="121" y="209"/>
                  </a:lnTo>
                  <a:lnTo>
                    <a:pt x="118" y="209"/>
                  </a:lnTo>
                  <a:lnTo>
                    <a:pt x="115" y="212"/>
                  </a:lnTo>
                  <a:lnTo>
                    <a:pt x="115" y="209"/>
                  </a:lnTo>
                  <a:lnTo>
                    <a:pt x="108" y="212"/>
                  </a:lnTo>
                  <a:lnTo>
                    <a:pt x="108" y="218"/>
                  </a:lnTo>
                  <a:lnTo>
                    <a:pt x="112" y="221"/>
                  </a:lnTo>
                  <a:lnTo>
                    <a:pt x="118" y="221"/>
                  </a:lnTo>
                  <a:lnTo>
                    <a:pt x="124" y="227"/>
                  </a:lnTo>
                  <a:lnTo>
                    <a:pt x="127" y="227"/>
                  </a:lnTo>
                  <a:lnTo>
                    <a:pt x="133" y="230"/>
                  </a:lnTo>
                  <a:lnTo>
                    <a:pt x="139" y="233"/>
                  </a:lnTo>
                  <a:lnTo>
                    <a:pt x="142" y="233"/>
                  </a:lnTo>
                  <a:lnTo>
                    <a:pt x="145" y="236"/>
                  </a:lnTo>
                  <a:lnTo>
                    <a:pt x="145" y="239"/>
                  </a:lnTo>
                  <a:lnTo>
                    <a:pt x="154" y="242"/>
                  </a:lnTo>
                  <a:lnTo>
                    <a:pt x="157" y="242"/>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36" name="Freeform 1635"/>
            <p:cNvSpPr>
              <a:spLocks noEditPoints="1"/>
            </p:cNvSpPr>
            <p:nvPr/>
          </p:nvSpPr>
          <p:spPr bwMode="auto">
            <a:xfrm>
              <a:off x="5278438" y="3419476"/>
              <a:ext cx="374650" cy="282575"/>
            </a:xfrm>
            <a:custGeom>
              <a:avLst/>
              <a:gdLst>
                <a:gd name="T0" fmla="*/ 45 w 78"/>
                <a:gd name="T1" fmla="*/ 4 h 59"/>
                <a:gd name="T2" fmla="*/ 46 w 78"/>
                <a:gd name="T3" fmla="*/ 7 h 59"/>
                <a:gd name="T4" fmla="*/ 51 w 78"/>
                <a:gd name="T5" fmla="*/ 9 h 59"/>
                <a:gd name="T6" fmla="*/ 56 w 78"/>
                <a:gd name="T7" fmla="*/ 9 h 59"/>
                <a:gd name="T8" fmla="*/ 61 w 78"/>
                <a:gd name="T9" fmla="*/ 9 h 59"/>
                <a:gd name="T10" fmla="*/ 65 w 78"/>
                <a:gd name="T11" fmla="*/ 10 h 59"/>
                <a:gd name="T12" fmla="*/ 71 w 78"/>
                <a:gd name="T13" fmla="*/ 11 h 59"/>
                <a:gd name="T14" fmla="*/ 70 w 78"/>
                <a:gd name="T15" fmla="*/ 15 h 59"/>
                <a:gd name="T16" fmla="*/ 67 w 78"/>
                <a:gd name="T17" fmla="*/ 19 h 59"/>
                <a:gd name="T18" fmla="*/ 62 w 78"/>
                <a:gd name="T19" fmla="*/ 21 h 59"/>
                <a:gd name="T20" fmla="*/ 60 w 78"/>
                <a:gd name="T21" fmla="*/ 23 h 59"/>
                <a:gd name="T22" fmla="*/ 58 w 78"/>
                <a:gd name="T23" fmla="*/ 25 h 59"/>
                <a:gd name="T24" fmla="*/ 56 w 78"/>
                <a:gd name="T25" fmla="*/ 28 h 59"/>
                <a:gd name="T26" fmla="*/ 52 w 78"/>
                <a:gd name="T27" fmla="*/ 33 h 59"/>
                <a:gd name="T28" fmla="*/ 54 w 78"/>
                <a:gd name="T29" fmla="*/ 37 h 59"/>
                <a:gd name="T30" fmla="*/ 52 w 78"/>
                <a:gd name="T31" fmla="*/ 41 h 59"/>
                <a:gd name="T32" fmla="*/ 50 w 78"/>
                <a:gd name="T33" fmla="*/ 47 h 59"/>
                <a:gd name="T34" fmla="*/ 48 w 78"/>
                <a:gd name="T35" fmla="*/ 49 h 59"/>
                <a:gd name="T36" fmla="*/ 42 w 78"/>
                <a:gd name="T37" fmla="*/ 54 h 59"/>
                <a:gd name="T38" fmla="*/ 39 w 78"/>
                <a:gd name="T39" fmla="*/ 53 h 59"/>
                <a:gd name="T40" fmla="*/ 36 w 78"/>
                <a:gd name="T41" fmla="*/ 53 h 59"/>
                <a:gd name="T42" fmla="*/ 31 w 78"/>
                <a:gd name="T43" fmla="*/ 53 h 59"/>
                <a:gd name="T44" fmla="*/ 26 w 78"/>
                <a:gd name="T45" fmla="*/ 56 h 59"/>
                <a:gd name="T46" fmla="*/ 23 w 78"/>
                <a:gd name="T47" fmla="*/ 58 h 59"/>
                <a:gd name="T48" fmla="*/ 17 w 78"/>
                <a:gd name="T49" fmla="*/ 57 h 59"/>
                <a:gd name="T50" fmla="*/ 13 w 78"/>
                <a:gd name="T51" fmla="*/ 51 h 59"/>
                <a:gd name="T52" fmla="*/ 10 w 78"/>
                <a:gd name="T53" fmla="*/ 49 h 59"/>
                <a:gd name="T54" fmla="*/ 13 w 78"/>
                <a:gd name="T55" fmla="*/ 43 h 59"/>
                <a:gd name="T56" fmla="*/ 10 w 78"/>
                <a:gd name="T57" fmla="*/ 40 h 59"/>
                <a:gd name="T58" fmla="*/ 11 w 78"/>
                <a:gd name="T59" fmla="*/ 35 h 59"/>
                <a:gd name="T60" fmla="*/ 12 w 78"/>
                <a:gd name="T61" fmla="*/ 32 h 59"/>
                <a:gd name="T62" fmla="*/ 14 w 78"/>
                <a:gd name="T63" fmla="*/ 27 h 59"/>
                <a:gd name="T64" fmla="*/ 16 w 78"/>
                <a:gd name="T65" fmla="*/ 19 h 59"/>
                <a:gd name="T66" fmla="*/ 16 w 78"/>
                <a:gd name="T67" fmla="*/ 16 h 59"/>
                <a:gd name="T68" fmla="*/ 12 w 78"/>
                <a:gd name="T69" fmla="*/ 15 h 59"/>
                <a:gd name="T70" fmla="*/ 6 w 78"/>
                <a:gd name="T71" fmla="*/ 15 h 59"/>
                <a:gd name="T72" fmla="*/ 2 w 78"/>
                <a:gd name="T73" fmla="*/ 13 h 59"/>
                <a:gd name="T74" fmla="*/ 2 w 78"/>
                <a:gd name="T75" fmla="*/ 12 h 59"/>
                <a:gd name="T76" fmla="*/ 3 w 78"/>
                <a:gd name="T77" fmla="*/ 9 h 59"/>
                <a:gd name="T78" fmla="*/ 2 w 78"/>
                <a:gd name="T79" fmla="*/ 8 h 59"/>
                <a:gd name="T80" fmla="*/ 0 w 78"/>
                <a:gd name="T81" fmla="*/ 7 h 59"/>
                <a:gd name="T82" fmla="*/ 3 w 78"/>
                <a:gd name="T83" fmla="*/ 4 h 59"/>
                <a:gd name="T84" fmla="*/ 7 w 78"/>
                <a:gd name="T85" fmla="*/ 3 h 59"/>
                <a:gd name="T86" fmla="*/ 8 w 78"/>
                <a:gd name="T87" fmla="*/ 1 h 59"/>
                <a:gd name="T88" fmla="*/ 11 w 78"/>
                <a:gd name="T89" fmla="*/ 1 h 59"/>
                <a:gd name="T90" fmla="*/ 15 w 78"/>
                <a:gd name="T91" fmla="*/ 1 h 59"/>
                <a:gd name="T92" fmla="*/ 20 w 78"/>
                <a:gd name="T93" fmla="*/ 1 h 59"/>
                <a:gd name="T94" fmla="*/ 26 w 78"/>
                <a:gd name="T95" fmla="*/ 3 h 59"/>
                <a:gd name="T96" fmla="*/ 34 w 78"/>
                <a:gd name="T97" fmla="*/ 2 h 59"/>
                <a:gd name="T98" fmla="*/ 37 w 78"/>
                <a:gd name="T99" fmla="*/ 3 h 59"/>
                <a:gd name="T100" fmla="*/ 42 w 78"/>
                <a:gd name="T101" fmla="*/ 4 h 59"/>
                <a:gd name="T102" fmla="*/ 74 w 78"/>
                <a:gd name="T103" fmla="*/ 31 h 59"/>
                <a:gd name="T104" fmla="*/ 78 w 78"/>
                <a:gd name="T105" fmla="*/ 31 h 59"/>
                <a:gd name="T106" fmla="*/ 74 w 78"/>
                <a:gd name="T107" fmla="*/ 31 h 59"/>
                <a:gd name="T108" fmla="*/ 73 w 78"/>
                <a:gd name="T109" fmla="*/ 32 h 59"/>
                <a:gd name="T110" fmla="*/ 69 w 78"/>
                <a:gd name="T111" fmla="*/ 33 h 59"/>
                <a:gd name="T112" fmla="*/ 71 w 78"/>
                <a:gd name="T113" fmla="*/ 35 h 59"/>
                <a:gd name="T114" fmla="*/ 64 w 78"/>
                <a:gd name="T115" fmla="*/ 37 h 59"/>
                <a:gd name="T116" fmla="*/ 62 w 78"/>
                <a:gd name="T117" fmla="*/ 3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59">
                  <a:moveTo>
                    <a:pt x="44" y="3"/>
                  </a:moveTo>
                  <a:cubicBezTo>
                    <a:pt x="45" y="4"/>
                    <a:pt x="45" y="4"/>
                    <a:pt x="45" y="4"/>
                  </a:cubicBezTo>
                  <a:cubicBezTo>
                    <a:pt x="45" y="4"/>
                    <a:pt x="45" y="4"/>
                    <a:pt x="45" y="4"/>
                  </a:cubicBezTo>
                  <a:cubicBezTo>
                    <a:pt x="46" y="4"/>
                    <a:pt x="46" y="4"/>
                    <a:pt x="46" y="4"/>
                  </a:cubicBezTo>
                  <a:cubicBezTo>
                    <a:pt x="46" y="6"/>
                    <a:pt x="46" y="6"/>
                    <a:pt x="46" y="6"/>
                  </a:cubicBezTo>
                  <a:cubicBezTo>
                    <a:pt x="46" y="7"/>
                    <a:pt x="46" y="7"/>
                    <a:pt x="46" y="7"/>
                  </a:cubicBezTo>
                  <a:cubicBezTo>
                    <a:pt x="48" y="6"/>
                    <a:pt x="48" y="6"/>
                    <a:pt x="48" y="6"/>
                  </a:cubicBezTo>
                  <a:cubicBezTo>
                    <a:pt x="50" y="7"/>
                    <a:pt x="50" y="7"/>
                    <a:pt x="50" y="7"/>
                  </a:cubicBezTo>
                  <a:cubicBezTo>
                    <a:pt x="51" y="9"/>
                    <a:pt x="51" y="9"/>
                    <a:pt x="51" y="9"/>
                  </a:cubicBezTo>
                  <a:cubicBezTo>
                    <a:pt x="53" y="8"/>
                    <a:pt x="53" y="8"/>
                    <a:pt x="53" y="8"/>
                  </a:cubicBezTo>
                  <a:cubicBezTo>
                    <a:pt x="54" y="10"/>
                    <a:pt x="54" y="10"/>
                    <a:pt x="54" y="10"/>
                  </a:cubicBezTo>
                  <a:cubicBezTo>
                    <a:pt x="56" y="9"/>
                    <a:pt x="56" y="9"/>
                    <a:pt x="56" y="9"/>
                  </a:cubicBezTo>
                  <a:cubicBezTo>
                    <a:pt x="57" y="10"/>
                    <a:pt x="57" y="10"/>
                    <a:pt x="57" y="10"/>
                  </a:cubicBezTo>
                  <a:cubicBezTo>
                    <a:pt x="58" y="9"/>
                    <a:pt x="58" y="9"/>
                    <a:pt x="58" y="9"/>
                  </a:cubicBezTo>
                  <a:cubicBezTo>
                    <a:pt x="61" y="9"/>
                    <a:pt x="61" y="9"/>
                    <a:pt x="61" y="9"/>
                  </a:cubicBezTo>
                  <a:cubicBezTo>
                    <a:pt x="62" y="9"/>
                    <a:pt x="62" y="9"/>
                    <a:pt x="62" y="9"/>
                  </a:cubicBezTo>
                  <a:cubicBezTo>
                    <a:pt x="63" y="9"/>
                    <a:pt x="63" y="9"/>
                    <a:pt x="63" y="9"/>
                  </a:cubicBezTo>
                  <a:cubicBezTo>
                    <a:pt x="65" y="10"/>
                    <a:pt x="65" y="10"/>
                    <a:pt x="65" y="10"/>
                  </a:cubicBezTo>
                  <a:cubicBezTo>
                    <a:pt x="68" y="10"/>
                    <a:pt x="68" y="10"/>
                    <a:pt x="68" y="10"/>
                  </a:cubicBezTo>
                  <a:cubicBezTo>
                    <a:pt x="70" y="11"/>
                    <a:pt x="70" y="11"/>
                    <a:pt x="70" y="11"/>
                  </a:cubicBezTo>
                  <a:cubicBezTo>
                    <a:pt x="71" y="11"/>
                    <a:pt x="71" y="11"/>
                    <a:pt x="71" y="11"/>
                  </a:cubicBezTo>
                  <a:cubicBezTo>
                    <a:pt x="71" y="12"/>
                    <a:pt x="71" y="12"/>
                    <a:pt x="71" y="12"/>
                  </a:cubicBezTo>
                  <a:cubicBezTo>
                    <a:pt x="70" y="13"/>
                    <a:pt x="70" y="13"/>
                    <a:pt x="70" y="13"/>
                  </a:cubicBezTo>
                  <a:cubicBezTo>
                    <a:pt x="70" y="15"/>
                    <a:pt x="70" y="15"/>
                    <a:pt x="70" y="15"/>
                  </a:cubicBezTo>
                  <a:cubicBezTo>
                    <a:pt x="70" y="16"/>
                    <a:pt x="70" y="16"/>
                    <a:pt x="70" y="16"/>
                  </a:cubicBezTo>
                  <a:cubicBezTo>
                    <a:pt x="70" y="17"/>
                    <a:pt x="70" y="17"/>
                    <a:pt x="70" y="17"/>
                  </a:cubicBezTo>
                  <a:cubicBezTo>
                    <a:pt x="67" y="19"/>
                    <a:pt x="67" y="19"/>
                    <a:pt x="67" y="19"/>
                  </a:cubicBezTo>
                  <a:cubicBezTo>
                    <a:pt x="67" y="19"/>
                    <a:pt x="66" y="20"/>
                    <a:pt x="66" y="20"/>
                  </a:cubicBezTo>
                  <a:cubicBezTo>
                    <a:pt x="66" y="20"/>
                    <a:pt x="64" y="21"/>
                    <a:pt x="64" y="21"/>
                  </a:cubicBezTo>
                  <a:cubicBezTo>
                    <a:pt x="62" y="21"/>
                    <a:pt x="62" y="21"/>
                    <a:pt x="62" y="21"/>
                  </a:cubicBezTo>
                  <a:cubicBezTo>
                    <a:pt x="60" y="22"/>
                    <a:pt x="60" y="22"/>
                    <a:pt x="60" y="22"/>
                  </a:cubicBezTo>
                  <a:cubicBezTo>
                    <a:pt x="59" y="23"/>
                    <a:pt x="59" y="23"/>
                    <a:pt x="59" y="23"/>
                  </a:cubicBezTo>
                  <a:cubicBezTo>
                    <a:pt x="60" y="23"/>
                    <a:pt x="60" y="23"/>
                    <a:pt x="60" y="23"/>
                  </a:cubicBezTo>
                  <a:cubicBezTo>
                    <a:pt x="59" y="25"/>
                    <a:pt x="59" y="25"/>
                    <a:pt x="59" y="25"/>
                  </a:cubicBezTo>
                  <a:cubicBezTo>
                    <a:pt x="58" y="25"/>
                    <a:pt x="58" y="25"/>
                    <a:pt x="58" y="25"/>
                  </a:cubicBezTo>
                  <a:cubicBezTo>
                    <a:pt x="58" y="25"/>
                    <a:pt x="58" y="25"/>
                    <a:pt x="58" y="25"/>
                  </a:cubicBezTo>
                  <a:cubicBezTo>
                    <a:pt x="58" y="25"/>
                    <a:pt x="58" y="25"/>
                    <a:pt x="58" y="25"/>
                  </a:cubicBezTo>
                  <a:cubicBezTo>
                    <a:pt x="58" y="25"/>
                    <a:pt x="58" y="25"/>
                    <a:pt x="58" y="25"/>
                  </a:cubicBezTo>
                  <a:cubicBezTo>
                    <a:pt x="56" y="28"/>
                    <a:pt x="56" y="28"/>
                    <a:pt x="56" y="28"/>
                  </a:cubicBezTo>
                  <a:cubicBezTo>
                    <a:pt x="55" y="28"/>
                    <a:pt x="55" y="28"/>
                    <a:pt x="55" y="28"/>
                  </a:cubicBezTo>
                  <a:cubicBezTo>
                    <a:pt x="52" y="32"/>
                    <a:pt x="52" y="32"/>
                    <a:pt x="52" y="32"/>
                  </a:cubicBezTo>
                  <a:cubicBezTo>
                    <a:pt x="52" y="33"/>
                    <a:pt x="52" y="33"/>
                    <a:pt x="52" y="33"/>
                  </a:cubicBezTo>
                  <a:cubicBezTo>
                    <a:pt x="53" y="35"/>
                    <a:pt x="53" y="35"/>
                    <a:pt x="53" y="35"/>
                  </a:cubicBezTo>
                  <a:cubicBezTo>
                    <a:pt x="53" y="36"/>
                    <a:pt x="53" y="36"/>
                    <a:pt x="53" y="36"/>
                  </a:cubicBezTo>
                  <a:cubicBezTo>
                    <a:pt x="54" y="37"/>
                    <a:pt x="54" y="37"/>
                    <a:pt x="54" y="37"/>
                  </a:cubicBezTo>
                  <a:cubicBezTo>
                    <a:pt x="55" y="39"/>
                    <a:pt x="55" y="39"/>
                    <a:pt x="55" y="39"/>
                  </a:cubicBezTo>
                  <a:cubicBezTo>
                    <a:pt x="54" y="40"/>
                    <a:pt x="54" y="40"/>
                    <a:pt x="54" y="40"/>
                  </a:cubicBezTo>
                  <a:cubicBezTo>
                    <a:pt x="52" y="41"/>
                    <a:pt x="52" y="41"/>
                    <a:pt x="52" y="41"/>
                  </a:cubicBezTo>
                  <a:cubicBezTo>
                    <a:pt x="52" y="42"/>
                    <a:pt x="52" y="42"/>
                    <a:pt x="52" y="42"/>
                  </a:cubicBezTo>
                  <a:cubicBezTo>
                    <a:pt x="50" y="45"/>
                    <a:pt x="50" y="45"/>
                    <a:pt x="50" y="45"/>
                  </a:cubicBezTo>
                  <a:cubicBezTo>
                    <a:pt x="50" y="47"/>
                    <a:pt x="50" y="47"/>
                    <a:pt x="50" y="47"/>
                  </a:cubicBezTo>
                  <a:cubicBezTo>
                    <a:pt x="50" y="48"/>
                    <a:pt x="50" y="48"/>
                    <a:pt x="50" y="48"/>
                  </a:cubicBezTo>
                  <a:cubicBezTo>
                    <a:pt x="50" y="48"/>
                    <a:pt x="50" y="48"/>
                    <a:pt x="50" y="48"/>
                  </a:cubicBezTo>
                  <a:cubicBezTo>
                    <a:pt x="48" y="49"/>
                    <a:pt x="48" y="49"/>
                    <a:pt x="48" y="49"/>
                  </a:cubicBezTo>
                  <a:cubicBezTo>
                    <a:pt x="44" y="50"/>
                    <a:pt x="44" y="50"/>
                    <a:pt x="44" y="50"/>
                  </a:cubicBezTo>
                  <a:cubicBezTo>
                    <a:pt x="44" y="52"/>
                    <a:pt x="44" y="52"/>
                    <a:pt x="44" y="52"/>
                  </a:cubicBezTo>
                  <a:cubicBezTo>
                    <a:pt x="42" y="54"/>
                    <a:pt x="42" y="54"/>
                    <a:pt x="42" y="54"/>
                  </a:cubicBezTo>
                  <a:cubicBezTo>
                    <a:pt x="41" y="53"/>
                    <a:pt x="41" y="53"/>
                    <a:pt x="41" y="53"/>
                  </a:cubicBezTo>
                  <a:cubicBezTo>
                    <a:pt x="40" y="52"/>
                    <a:pt x="40" y="52"/>
                    <a:pt x="40" y="52"/>
                  </a:cubicBezTo>
                  <a:cubicBezTo>
                    <a:pt x="39" y="53"/>
                    <a:pt x="39" y="53"/>
                    <a:pt x="39" y="53"/>
                  </a:cubicBezTo>
                  <a:cubicBezTo>
                    <a:pt x="38" y="54"/>
                    <a:pt x="38" y="54"/>
                    <a:pt x="38" y="54"/>
                  </a:cubicBezTo>
                  <a:cubicBezTo>
                    <a:pt x="37" y="53"/>
                    <a:pt x="37" y="53"/>
                    <a:pt x="37" y="53"/>
                  </a:cubicBezTo>
                  <a:cubicBezTo>
                    <a:pt x="36" y="53"/>
                    <a:pt x="36" y="53"/>
                    <a:pt x="36" y="53"/>
                  </a:cubicBezTo>
                  <a:cubicBezTo>
                    <a:pt x="36" y="54"/>
                    <a:pt x="36" y="54"/>
                    <a:pt x="36" y="54"/>
                  </a:cubicBezTo>
                  <a:cubicBezTo>
                    <a:pt x="34" y="54"/>
                    <a:pt x="34" y="54"/>
                    <a:pt x="34" y="54"/>
                  </a:cubicBezTo>
                  <a:cubicBezTo>
                    <a:pt x="31" y="53"/>
                    <a:pt x="31" y="53"/>
                    <a:pt x="31" y="53"/>
                  </a:cubicBezTo>
                  <a:cubicBezTo>
                    <a:pt x="30" y="54"/>
                    <a:pt x="30" y="54"/>
                    <a:pt x="30" y="54"/>
                  </a:cubicBezTo>
                  <a:cubicBezTo>
                    <a:pt x="28" y="54"/>
                    <a:pt x="28" y="54"/>
                    <a:pt x="28" y="54"/>
                  </a:cubicBezTo>
                  <a:cubicBezTo>
                    <a:pt x="26" y="56"/>
                    <a:pt x="26" y="56"/>
                    <a:pt x="26" y="56"/>
                  </a:cubicBezTo>
                  <a:cubicBezTo>
                    <a:pt x="24" y="56"/>
                    <a:pt x="24" y="56"/>
                    <a:pt x="24" y="56"/>
                  </a:cubicBezTo>
                  <a:cubicBezTo>
                    <a:pt x="23" y="57"/>
                    <a:pt x="23" y="57"/>
                    <a:pt x="23" y="57"/>
                  </a:cubicBezTo>
                  <a:cubicBezTo>
                    <a:pt x="23" y="58"/>
                    <a:pt x="23" y="58"/>
                    <a:pt x="23" y="58"/>
                  </a:cubicBezTo>
                  <a:cubicBezTo>
                    <a:pt x="21" y="59"/>
                    <a:pt x="21" y="59"/>
                    <a:pt x="21" y="59"/>
                  </a:cubicBezTo>
                  <a:cubicBezTo>
                    <a:pt x="19" y="59"/>
                    <a:pt x="19" y="59"/>
                    <a:pt x="19" y="59"/>
                  </a:cubicBezTo>
                  <a:cubicBezTo>
                    <a:pt x="17" y="57"/>
                    <a:pt x="17" y="57"/>
                    <a:pt x="17" y="57"/>
                  </a:cubicBezTo>
                  <a:cubicBezTo>
                    <a:pt x="16" y="54"/>
                    <a:pt x="16" y="54"/>
                    <a:pt x="16" y="54"/>
                  </a:cubicBezTo>
                  <a:cubicBezTo>
                    <a:pt x="16" y="53"/>
                    <a:pt x="16" y="53"/>
                    <a:pt x="16" y="53"/>
                  </a:cubicBezTo>
                  <a:cubicBezTo>
                    <a:pt x="13" y="51"/>
                    <a:pt x="13" y="51"/>
                    <a:pt x="13" y="51"/>
                  </a:cubicBezTo>
                  <a:cubicBezTo>
                    <a:pt x="12" y="51"/>
                    <a:pt x="12" y="51"/>
                    <a:pt x="12" y="51"/>
                  </a:cubicBezTo>
                  <a:cubicBezTo>
                    <a:pt x="11" y="50"/>
                    <a:pt x="11" y="50"/>
                    <a:pt x="11" y="50"/>
                  </a:cubicBezTo>
                  <a:cubicBezTo>
                    <a:pt x="10" y="49"/>
                    <a:pt x="10" y="49"/>
                    <a:pt x="10" y="49"/>
                  </a:cubicBezTo>
                  <a:cubicBezTo>
                    <a:pt x="10" y="47"/>
                    <a:pt x="10" y="47"/>
                    <a:pt x="10" y="47"/>
                  </a:cubicBezTo>
                  <a:cubicBezTo>
                    <a:pt x="11" y="45"/>
                    <a:pt x="11" y="45"/>
                    <a:pt x="11" y="45"/>
                  </a:cubicBezTo>
                  <a:cubicBezTo>
                    <a:pt x="13" y="43"/>
                    <a:pt x="13" y="43"/>
                    <a:pt x="13" y="43"/>
                  </a:cubicBezTo>
                  <a:cubicBezTo>
                    <a:pt x="13" y="42"/>
                    <a:pt x="13" y="42"/>
                    <a:pt x="13" y="42"/>
                  </a:cubicBezTo>
                  <a:cubicBezTo>
                    <a:pt x="11" y="42"/>
                    <a:pt x="11" y="42"/>
                    <a:pt x="11" y="42"/>
                  </a:cubicBezTo>
                  <a:cubicBezTo>
                    <a:pt x="10" y="40"/>
                    <a:pt x="10" y="40"/>
                    <a:pt x="10" y="40"/>
                  </a:cubicBezTo>
                  <a:cubicBezTo>
                    <a:pt x="12" y="38"/>
                    <a:pt x="12" y="38"/>
                    <a:pt x="12" y="38"/>
                  </a:cubicBezTo>
                  <a:cubicBezTo>
                    <a:pt x="12" y="36"/>
                    <a:pt x="12" y="36"/>
                    <a:pt x="12" y="36"/>
                  </a:cubicBezTo>
                  <a:cubicBezTo>
                    <a:pt x="11" y="35"/>
                    <a:pt x="11" y="35"/>
                    <a:pt x="11" y="35"/>
                  </a:cubicBezTo>
                  <a:cubicBezTo>
                    <a:pt x="9" y="32"/>
                    <a:pt x="9" y="32"/>
                    <a:pt x="9" y="32"/>
                  </a:cubicBezTo>
                  <a:cubicBezTo>
                    <a:pt x="11" y="31"/>
                    <a:pt x="11" y="31"/>
                    <a:pt x="11" y="31"/>
                  </a:cubicBezTo>
                  <a:cubicBezTo>
                    <a:pt x="12" y="32"/>
                    <a:pt x="12" y="32"/>
                    <a:pt x="12" y="32"/>
                  </a:cubicBezTo>
                  <a:cubicBezTo>
                    <a:pt x="14" y="29"/>
                    <a:pt x="14" y="29"/>
                    <a:pt x="14" y="29"/>
                  </a:cubicBezTo>
                  <a:cubicBezTo>
                    <a:pt x="12" y="28"/>
                    <a:pt x="12" y="28"/>
                    <a:pt x="12" y="28"/>
                  </a:cubicBezTo>
                  <a:cubicBezTo>
                    <a:pt x="14" y="27"/>
                    <a:pt x="14" y="27"/>
                    <a:pt x="14" y="27"/>
                  </a:cubicBezTo>
                  <a:cubicBezTo>
                    <a:pt x="14" y="23"/>
                    <a:pt x="14" y="23"/>
                    <a:pt x="14" y="23"/>
                  </a:cubicBezTo>
                  <a:cubicBezTo>
                    <a:pt x="14" y="21"/>
                    <a:pt x="14" y="21"/>
                    <a:pt x="14" y="21"/>
                  </a:cubicBezTo>
                  <a:cubicBezTo>
                    <a:pt x="16" y="19"/>
                    <a:pt x="16" y="19"/>
                    <a:pt x="16" y="19"/>
                  </a:cubicBezTo>
                  <a:cubicBezTo>
                    <a:pt x="17" y="19"/>
                    <a:pt x="17" y="19"/>
                    <a:pt x="17" y="19"/>
                  </a:cubicBezTo>
                  <a:cubicBezTo>
                    <a:pt x="17" y="18"/>
                    <a:pt x="17" y="18"/>
                    <a:pt x="17" y="18"/>
                  </a:cubicBezTo>
                  <a:cubicBezTo>
                    <a:pt x="16" y="16"/>
                    <a:pt x="16" y="16"/>
                    <a:pt x="16" y="16"/>
                  </a:cubicBezTo>
                  <a:cubicBezTo>
                    <a:pt x="16" y="14"/>
                    <a:pt x="16" y="14"/>
                    <a:pt x="16" y="14"/>
                  </a:cubicBezTo>
                  <a:cubicBezTo>
                    <a:pt x="13" y="14"/>
                    <a:pt x="13" y="14"/>
                    <a:pt x="13" y="14"/>
                  </a:cubicBezTo>
                  <a:cubicBezTo>
                    <a:pt x="12" y="15"/>
                    <a:pt x="12" y="15"/>
                    <a:pt x="12" y="15"/>
                  </a:cubicBezTo>
                  <a:cubicBezTo>
                    <a:pt x="8" y="14"/>
                    <a:pt x="8" y="14"/>
                    <a:pt x="8" y="14"/>
                  </a:cubicBezTo>
                  <a:cubicBezTo>
                    <a:pt x="6" y="16"/>
                    <a:pt x="6" y="16"/>
                    <a:pt x="6" y="16"/>
                  </a:cubicBezTo>
                  <a:cubicBezTo>
                    <a:pt x="6" y="15"/>
                    <a:pt x="6" y="15"/>
                    <a:pt x="6" y="15"/>
                  </a:cubicBezTo>
                  <a:cubicBezTo>
                    <a:pt x="6" y="13"/>
                    <a:pt x="6" y="13"/>
                    <a:pt x="6" y="13"/>
                  </a:cubicBezTo>
                  <a:cubicBezTo>
                    <a:pt x="5" y="13"/>
                    <a:pt x="5" y="13"/>
                    <a:pt x="5" y="13"/>
                  </a:cubicBezTo>
                  <a:cubicBezTo>
                    <a:pt x="2" y="13"/>
                    <a:pt x="2" y="13"/>
                    <a:pt x="2" y="13"/>
                  </a:cubicBezTo>
                  <a:cubicBezTo>
                    <a:pt x="2" y="13"/>
                    <a:pt x="2" y="13"/>
                    <a:pt x="2" y="13"/>
                  </a:cubicBezTo>
                  <a:cubicBezTo>
                    <a:pt x="3" y="12"/>
                    <a:pt x="3" y="12"/>
                    <a:pt x="3" y="12"/>
                  </a:cubicBezTo>
                  <a:cubicBezTo>
                    <a:pt x="2" y="12"/>
                    <a:pt x="2" y="12"/>
                    <a:pt x="2" y="12"/>
                  </a:cubicBezTo>
                  <a:cubicBezTo>
                    <a:pt x="3" y="11"/>
                    <a:pt x="3" y="11"/>
                    <a:pt x="3" y="11"/>
                  </a:cubicBezTo>
                  <a:cubicBezTo>
                    <a:pt x="3" y="10"/>
                    <a:pt x="3" y="10"/>
                    <a:pt x="3" y="10"/>
                  </a:cubicBezTo>
                  <a:cubicBezTo>
                    <a:pt x="3" y="9"/>
                    <a:pt x="3" y="9"/>
                    <a:pt x="3" y="9"/>
                  </a:cubicBezTo>
                  <a:cubicBezTo>
                    <a:pt x="2" y="10"/>
                    <a:pt x="2" y="10"/>
                    <a:pt x="2" y="10"/>
                  </a:cubicBezTo>
                  <a:cubicBezTo>
                    <a:pt x="1" y="10"/>
                    <a:pt x="1" y="10"/>
                    <a:pt x="1" y="10"/>
                  </a:cubicBezTo>
                  <a:cubicBezTo>
                    <a:pt x="2" y="8"/>
                    <a:pt x="2" y="8"/>
                    <a:pt x="2" y="8"/>
                  </a:cubicBezTo>
                  <a:cubicBezTo>
                    <a:pt x="1" y="8"/>
                    <a:pt x="1" y="8"/>
                    <a:pt x="1" y="8"/>
                  </a:cubicBezTo>
                  <a:cubicBezTo>
                    <a:pt x="1" y="7"/>
                    <a:pt x="1" y="7"/>
                    <a:pt x="1" y="7"/>
                  </a:cubicBezTo>
                  <a:cubicBezTo>
                    <a:pt x="0" y="7"/>
                    <a:pt x="0" y="7"/>
                    <a:pt x="0" y="7"/>
                  </a:cubicBezTo>
                  <a:cubicBezTo>
                    <a:pt x="0" y="6"/>
                    <a:pt x="0" y="6"/>
                    <a:pt x="0" y="6"/>
                  </a:cubicBezTo>
                  <a:cubicBezTo>
                    <a:pt x="1" y="5"/>
                    <a:pt x="1" y="5"/>
                    <a:pt x="1" y="5"/>
                  </a:cubicBezTo>
                  <a:cubicBezTo>
                    <a:pt x="3" y="4"/>
                    <a:pt x="3" y="4"/>
                    <a:pt x="3" y="4"/>
                  </a:cubicBezTo>
                  <a:cubicBezTo>
                    <a:pt x="4" y="4"/>
                    <a:pt x="4" y="4"/>
                    <a:pt x="4" y="4"/>
                  </a:cubicBezTo>
                  <a:cubicBezTo>
                    <a:pt x="6" y="4"/>
                    <a:pt x="6" y="4"/>
                    <a:pt x="6" y="4"/>
                  </a:cubicBezTo>
                  <a:cubicBezTo>
                    <a:pt x="7" y="3"/>
                    <a:pt x="7" y="3"/>
                    <a:pt x="7" y="3"/>
                  </a:cubicBezTo>
                  <a:cubicBezTo>
                    <a:pt x="6" y="3"/>
                    <a:pt x="6" y="3"/>
                    <a:pt x="6" y="3"/>
                  </a:cubicBezTo>
                  <a:cubicBezTo>
                    <a:pt x="6" y="2"/>
                    <a:pt x="6" y="2"/>
                    <a:pt x="6" y="2"/>
                  </a:cubicBezTo>
                  <a:cubicBezTo>
                    <a:pt x="8" y="1"/>
                    <a:pt x="8" y="1"/>
                    <a:pt x="8" y="1"/>
                  </a:cubicBezTo>
                  <a:cubicBezTo>
                    <a:pt x="8" y="1"/>
                    <a:pt x="8" y="1"/>
                    <a:pt x="8" y="1"/>
                  </a:cubicBezTo>
                  <a:cubicBezTo>
                    <a:pt x="9" y="0"/>
                    <a:pt x="9" y="0"/>
                    <a:pt x="9" y="0"/>
                  </a:cubicBezTo>
                  <a:cubicBezTo>
                    <a:pt x="11" y="1"/>
                    <a:pt x="11" y="1"/>
                    <a:pt x="11" y="1"/>
                  </a:cubicBezTo>
                  <a:cubicBezTo>
                    <a:pt x="12" y="2"/>
                    <a:pt x="12" y="2"/>
                    <a:pt x="12" y="2"/>
                  </a:cubicBezTo>
                  <a:cubicBezTo>
                    <a:pt x="13" y="1"/>
                    <a:pt x="13" y="1"/>
                    <a:pt x="13" y="1"/>
                  </a:cubicBezTo>
                  <a:cubicBezTo>
                    <a:pt x="15" y="1"/>
                    <a:pt x="15" y="1"/>
                    <a:pt x="15" y="1"/>
                  </a:cubicBezTo>
                  <a:cubicBezTo>
                    <a:pt x="16" y="2"/>
                    <a:pt x="16" y="2"/>
                    <a:pt x="16" y="2"/>
                  </a:cubicBezTo>
                  <a:cubicBezTo>
                    <a:pt x="18" y="1"/>
                    <a:pt x="18" y="1"/>
                    <a:pt x="18" y="1"/>
                  </a:cubicBezTo>
                  <a:cubicBezTo>
                    <a:pt x="20" y="1"/>
                    <a:pt x="20" y="1"/>
                    <a:pt x="20" y="1"/>
                  </a:cubicBezTo>
                  <a:cubicBezTo>
                    <a:pt x="20" y="1"/>
                    <a:pt x="20" y="1"/>
                    <a:pt x="20" y="1"/>
                  </a:cubicBezTo>
                  <a:cubicBezTo>
                    <a:pt x="22" y="2"/>
                    <a:pt x="22" y="2"/>
                    <a:pt x="22" y="2"/>
                  </a:cubicBezTo>
                  <a:cubicBezTo>
                    <a:pt x="26" y="3"/>
                    <a:pt x="26" y="3"/>
                    <a:pt x="26" y="3"/>
                  </a:cubicBezTo>
                  <a:cubicBezTo>
                    <a:pt x="28" y="3"/>
                    <a:pt x="28" y="3"/>
                    <a:pt x="28" y="3"/>
                  </a:cubicBezTo>
                  <a:cubicBezTo>
                    <a:pt x="31" y="2"/>
                    <a:pt x="31" y="2"/>
                    <a:pt x="31" y="2"/>
                  </a:cubicBezTo>
                  <a:cubicBezTo>
                    <a:pt x="34" y="2"/>
                    <a:pt x="34" y="2"/>
                    <a:pt x="34" y="2"/>
                  </a:cubicBezTo>
                  <a:cubicBezTo>
                    <a:pt x="34" y="3"/>
                    <a:pt x="34" y="3"/>
                    <a:pt x="34" y="3"/>
                  </a:cubicBezTo>
                  <a:cubicBezTo>
                    <a:pt x="36" y="4"/>
                    <a:pt x="36" y="4"/>
                    <a:pt x="36" y="4"/>
                  </a:cubicBezTo>
                  <a:cubicBezTo>
                    <a:pt x="37" y="3"/>
                    <a:pt x="37" y="3"/>
                    <a:pt x="37" y="3"/>
                  </a:cubicBezTo>
                  <a:cubicBezTo>
                    <a:pt x="39" y="3"/>
                    <a:pt x="39" y="3"/>
                    <a:pt x="39" y="3"/>
                  </a:cubicBezTo>
                  <a:cubicBezTo>
                    <a:pt x="42" y="5"/>
                    <a:pt x="42" y="5"/>
                    <a:pt x="42" y="5"/>
                  </a:cubicBezTo>
                  <a:cubicBezTo>
                    <a:pt x="42" y="4"/>
                    <a:pt x="42" y="4"/>
                    <a:pt x="42" y="4"/>
                  </a:cubicBezTo>
                  <a:cubicBezTo>
                    <a:pt x="43" y="4"/>
                    <a:pt x="43" y="4"/>
                    <a:pt x="43" y="4"/>
                  </a:cubicBezTo>
                  <a:cubicBezTo>
                    <a:pt x="44" y="3"/>
                    <a:pt x="44" y="3"/>
                    <a:pt x="44" y="3"/>
                  </a:cubicBezTo>
                  <a:close/>
                  <a:moveTo>
                    <a:pt x="74" y="31"/>
                  </a:moveTo>
                  <a:cubicBezTo>
                    <a:pt x="76" y="31"/>
                    <a:pt x="76" y="31"/>
                    <a:pt x="76" y="31"/>
                  </a:cubicBezTo>
                  <a:cubicBezTo>
                    <a:pt x="77" y="31"/>
                    <a:pt x="77" y="31"/>
                    <a:pt x="77" y="31"/>
                  </a:cubicBezTo>
                  <a:cubicBezTo>
                    <a:pt x="78" y="31"/>
                    <a:pt x="78" y="31"/>
                    <a:pt x="78" y="31"/>
                  </a:cubicBezTo>
                  <a:cubicBezTo>
                    <a:pt x="76" y="30"/>
                    <a:pt x="76" y="30"/>
                    <a:pt x="76" y="30"/>
                  </a:cubicBezTo>
                  <a:cubicBezTo>
                    <a:pt x="74" y="30"/>
                    <a:pt x="74" y="30"/>
                    <a:pt x="74" y="30"/>
                  </a:cubicBezTo>
                  <a:cubicBezTo>
                    <a:pt x="74" y="31"/>
                    <a:pt x="74" y="31"/>
                    <a:pt x="74" y="31"/>
                  </a:cubicBezTo>
                  <a:close/>
                  <a:moveTo>
                    <a:pt x="71" y="35"/>
                  </a:moveTo>
                  <a:cubicBezTo>
                    <a:pt x="71" y="33"/>
                    <a:pt x="71" y="33"/>
                    <a:pt x="71" y="33"/>
                  </a:cubicBezTo>
                  <a:cubicBezTo>
                    <a:pt x="73" y="32"/>
                    <a:pt x="73" y="32"/>
                    <a:pt x="73" y="32"/>
                  </a:cubicBezTo>
                  <a:cubicBezTo>
                    <a:pt x="71" y="32"/>
                    <a:pt x="71" y="32"/>
                    <a:pt x="71" y="32"/>
                  </a:cubicBezTo>
                  <a:cubicBezTo>
                    <a:pt x="70" y="32"/>
                    <a:pt x="70" y="32"/>
                    <a:pt x="70" y="32"/>
                  </a:cubicBezTo>
                  <a:cubicBezTo>
                    <a:pt x="69" y="33"/>
                    <a:pt x="69" y="33"/>
                    <a:pt x="69" y="33"/>
                  </a:cubicBezTo>
                  <a:cubicBezTo>
                    <a:pt x="68" y="34"/>
                    <a:pt x="68" y="34"/>
                    <a:pt x="68" y="34"/>
                  </a:cubicBezTo>
                  <a:cubicBezTo>
                    <a:pt x="70" y="34"/>
                    <a:pt x="70" y="34"/>
                    <a:pt x="70" y="34"/>
                  </a:cubicBezTo>
                  <a:cubicBezTo>
                    <a:pt x="71" y="35"/>
                    <a:pt x="71" y="35"/>
                    <a:pt x="71" y="35"/>
                  </a:cubicBezTo>
                  <a:close/>
                  <a:moveTo>
                    <a:pt x="63" y="39"/>
                  </a:moveTo>
                  <a:cubicBezTo>
                    <a:pt x="64" y="38"/>
                    <a:pt x="64" y="38"/>
                    <a:pt x="64" y="38"/>
                  </a:cubicBezTo>
                  <a:cubicBezTo>
                    <a:pt x="64" y="37"/>
                    <a:pt x="64" y="37"/>
                    <a:pt x="64" y="37"/>
                  </a:cubicBezTo>
                  <a:cubicBezTo>
                    <a:pt x="64" y="37"/>
                    <a:pt x="64" y="37"/>
                    <a:pt x="64" y="37"/>
                  </a:cubicBezTo>
                  <a:cubicBezTo>
                    <a:pt x="62" y="37"/>
                    <a:pt x="62" y="37"/>
                    <a:pt x="62" y="37"/>
                  </a:cubicBezTo>
                  <a:cubicBezTo>
                    <a:pt x="62" y="38"/>
                    <a:pt x="62" y="38"/>
                    <a:pt x="62" y="38"/>
                  </a:cubicBezTo>
                  <a:lnTo>
                    <a:pt x="63" y="39"/>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37" name="Freeform 1636"/>
            <p:cNvSpPr>
              <a:spLocks/>
            </p:cNvSpPr>
            <p:nvPr/>
          </p:nvSpPr>
          <p:spPr bwMode="auto">
            <a:xfrm>
              <a:off x="5268913" y="3481388"/>
              <a:ext cx="92075" cy="187325"/>
            </a:xfrm>
            <a:custGeom>
              <a:avLst/>
              <a:gdLst>
                <a:gd name="T0" fmla="*/ 36 w 58"/>
                <a:gd name="T1" fmla="*/ 109 h 118"/>
                <a:gd name="T2" fmla="*/ 39 w 58"/>
                <a:gd name="T3" fmla="*/ 97 h 118"/>
                <a:gd name="T4" fmla="*/ 45 w 58"/>
                <a:gd name="T5" fmla="*/ 88 h 118"/>
                <a:gd name="T6" fmla="*/ 36 w 58"/>
                <a:gd name="T7" fmla="*/ 82 h 118"/>
                <a:gd name="T8" fmla="*/ 42 w 58"/>
                <a:gd name="T9" fmla="*/ 70 h 118"/>
                <a:gd name="T10" fmla="*/ 33 w 58"/>
                <a:gd name="T11" fmla="*/ 58 h 118"/>
                <a:gd name="T12" fmla="*/ 42 w 58"/>
                <a:gd name="T13" fmla="*/ 58 h 118"/>
                <a:gd name="T14" fmla="*/ 42 w 58"/>
                <a:gd name="T15" fmla="*/ 45 h 118"/>
                <a:gd name="T16" fmla="*/ 49 w 58"/>
                <a:gd name="T17" fmla="*/ 30 h 118"/>
                <a:gd name="T18" fmla="*/ 55 w 58"/>
                <a:gd name="T19" fmla="*/ 18 h 118"/>
                <a:gd name="T20" fmla="*/ 58 w 58"/>
                <a:gd name="T21" fmla="*/ 15 h 118"/>
                <a:gd name="T22" fmla="*/ 55 w 58"/>
                <a:gd name="T23" fmla="*/ 3 h 118"/>
                <a:gd name="T24" fmla="*/ 42 w 58"/>
                <a:gd name="T25" fmla="*/ 6 h 118"/>
                <a:gd name="T26" fmla="*/ 24 w 58"/>
                <a:gd name="T27" fmla="*/ 9 h 118"/>
                <a:gd name="T28" fmla="*/ 24 w 58"/>
                <a:gd name="T29" fmla="*/ 0 h 118"/>
                <a:gd name="T30" fmla="*/ 12 w 58"/>
                <a:gd name="T31" fmla="*/ 0 h 118"/>
                <a:gd name="T32" fmla="*/ 15 w 58"/>
                <a:gd name="T33" fmla="*/ 12 h 118"/>
                <a:gd name="T34" fmla="*/ 15 w 58"/>
                <a:gd name="T35" fmla="*/ 24 h 118"/>
                <a:gd name="T36" fmla="*/ 15 w 58"/>
                <a:gd name="T37" fmla="*/ 33 h 118"/>
                <a:gd name="T38" fmla="*/ 12 w 58"/>
                <a:gd name="T39" fmla="*/ 42 h 118"/>
                <a:gd name="T40" fmla="*/ 6 w 58"/>
                <a:gd name="T41" fmla="*/ 55 h 118"/>
                <a:gd name="T42" fmla="*/ 3 w 58"/>
                <a:gd name="T43" fmla="*/ 64 h 118"/>
                <a:gd name="T44" fmla="*/ 0 w 58"/>
                <a:gd name="T45" fmla="*/ 79 h 118"/>
                <a:gd name="T46" fmla="*/ 6 w 58"/>
                <a:gd name="T47" fmla="*/ 76 h 118"/>
                <a:gd name="T48" fmla="*/ 9 w 58"/>
                <a:gd name="T49" fmla="*/ 76 h 118"/>
                <a:gd name="T50" fmla="*/ 3 w 58"/>
                <a:gd name="T51" fmla="*/ 82 h 118"/>
                <a:gd name="T52" fmla="*/ 6 w 58"/>
                <a:gd name="T53" fmla="*/ 88 h 118"/>
                <a:gd name="T54" fmla="*/ 12 w 58"/>
                <a:gd name="T55" fmla="*/ 85 h 118"/>
                <a:gd name="T56" fmla="*/ 12 w 58"/>
                <a:gd name="T57" fmla="*/ 91 h 118"/>
                <a:gd name="T58" fmla="*/ 12 w 58"/>
                <a:gd name="T59" fmla="*/ 106 h 118"/>
                <a:gd name="T60" fmla="*/ 9 w 58"/>
                <a:gd name="T61" fmla="*/ 115 h 118"/>
                <a:gd name="T62" fmla="*/ 15 w 58"/>
                <a:gd name="T63" fmla="*/ 112 h 118"/>
                <a:gd name="T64" fmla="*/ 27 w 58"/>
                <a:gd name="T65" fmla="*/ 118 h 118"/>
                <a:gd name="T66" fmla="*/ 36 w 58"/>
                <a:gd name="T67" fmla="*/ 115 h 118"/>
                <a:gd name="T68" fmla="*/ 39 w 58"/>
                <a:gd name="T69" fmla="*/ 11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 h="118">
                  <a:moveTo>
                    <a:pt x="39" y="112"/>
                  </a:moveTo>
                  <a:lnTo>
                    <a:pt x="36" y="109"/>
                  </a:lnTo>
                  <a:lnTo>
                    <a:pt x="36" y="103"/>
                  </a:lnTo>
                  <a:lnTo>
                    <a:pt x="39" y="97"/>
                  </a:lnTo>
                  <a:lnTo>
                    <a:pt x="45" y="91"/>
                  </a:lnTo>
                  <a:lnTo>
                    <a:pt x="45" y="88"/>
                  </a:lnTo>
                  <a:lnTo>
                    <a:pt x="39" y="88"/>
                  </a:lnTo>
                  <a:lnTo>
                    <a:pt x="36" y="82"/>
                  </a:lnTo>
                  <a:lnTo>
                    <a:pt x="42" y="76"/>
                  </a:lnTo>
                  <a:lnTo>
                    <a:pt x="42" y="70"/>
                  </a:lnTo>
                  <a:lnTo>
                    <a:pt x="39" y="67"/>
                  </a:lnTo>
                  <a:lnTo>
                    <a:pt x="33" y="58"/>
                  </a:lnTo>
                  <a:lnTo>
                    <a:pt x="39" y="55"/>
                  </a:lnTo>
                  <a:lnTo>
                    <a:pt x="42" y="58"/>
                  </a:lnTo>
                  <a:lnTo>
                    <a:pt x="49" y="48"/>
                  </a:lnTo>
                  <a:lnTo>
                    <a:pt x="42" y="45"/>
                  </a:lnTo>
                  <a:lnTo>
                    <a:pt x="49" y="42"/>
                  </a:lnTo>
                  <a:lnTo>
                    <a:pt x="49" y="30"/>
                  </a:lnTo>
                  <a:lnTo>
                    <a:pt x="49" y="24"/>
                  </a:lnTo>
                  <a:lnTo>
                    <a:pt x="55" y="18"/>
                  </a:lnTo>
                  <a:lnTo>
                    <a:pt x="58" y="18"/>
                  </a:lnTo>
                  <a:lnTo>
                    <a:pt x="58" y="15"/>
                  </a:lnTo>
                  <a:lnTo>
                    <a:pt x="55" y="9"/>
                  </a:lnTo>
                  <a:lnTo>
                    <a:pt x="55" y="3"/>
                  </a:lnTo>
                  <a:lnTo>
                    <a:pt x="45" y="3"/>
                  </a:lnTo>
                  <a:lnTo>
                    <a:pt x="42" y="6"/>
                  </a:lnTo>
                  <a:lnTo>
                    <a:pt x="30" y="3"/>
                  </a:lnTo>
                  <a:lnTo>
                    <a:pt x="24" y="9"/>
                  </a:lnTo>
                  <a:lnTo>
                    <a:pt x="24" y="6"/>
                  </a:lnTo>
                  <a:lnTo>
                    <a:pt x="24" y="0"/>
                  </a:lnTo>
                  <a:lnTo>
                    <a:pt x="21" y="0"/>
                  </a:lnTo>
                  <a:lnTo>
                    <a:pt x="12" y="0"/>
                  </a:lnTo>
                  <a:lnTo>
                    <a:pt x="12" y="6"/>
                  </a:lnTo>
                  <a:lnTo>
                    <a:pt x="15" y="12"/>
                  </a:lnTo>
                  <a:lnTo>
                    <a:pt x="15" y="24"/>
                  </a:lnTo>
                  <a:lnTo>
                    <a:pt x="15" y="24"/>
                  </a:lnTo>
                  <a:lnTo>
                    <a:pt x="12" y="30"/>
                  </a:lnTo>
                  <a:lnTo>
                    <a:pt x="15" y="33"/>
                  </a:lnTo>
                  <a:lnTo>
                    <a:pt x="15" y="36"/>
                  </a:lnTo>
                  <a:lnTo>
                    <a:pt x="12" y="42"/>
                  </a:lnTo>
                  <a:lnTo>
                    <a:pt x="12" y="48"/>
                  </a:lnTo>
                  <a:lnTo>
                    <a:pt x="6" y="55"/>
                  </a:lnTo>
                  <a:lnTo>
                    <a:pt x="6" y="58"/>
                  </a:lnTo>
                  <a:lnTo>
                    <a:pt x="3" y="64"/>
                  </a:lnTo>
                  <a:lnTo>
                    <a:pt x="0" y="76"/>
                  </a:lnTo>
                  <a:lnTo>
                    <a:pt x="0" y="79"/>
                  </a:lnTo>
                  <a:lnTo>
                    <a:pt x="3" y="79"/>
                  </a:lnTo>
                  <a:lnTo>
                    <a:pt x="6" y="76"/>
                  </a:lnTo>
                  <a:lnTo>
                    <a:pt x="9" y="73"/>
                  </a:lnTo>
                  <a:lnTo>
                    <a:pt x="9" y="76"/>
                  </a:lnTo>
                  <a:lnTo>
                    <a:pt x="9" y="79"/>
                  </a:lnTo>
                  <a:lnTo>
                    <a:pt x="3" y="82"/>
                  </a:lnTo>
                  <a:lnTo>
                    <a:pt x="3" y="85"/>
                  </a:lnTo>
                  <a:lnTo>
                    <a:pt x="6" y="88"/>
                  </a:lnTo>
                  <a:lnTo>
                    <a:pt x="9" y="85"/>
                  </a:lnTo>
                  <a:lnTo>
                    <a:pt x="12" y="85"/>
                  </a:lnTo>
                  <a:lnTo>
                    <a:pt x="12" y="88"/>
                  </a:lnTo>
                  <a:lnTo>
                    <a:pt x="12" y="91"/>
                  </a:lnTo>
                  <a:lnTo>
                    <a:pt x="12" y="97"/>
                  </a:lnTo>
                  <a:lnTo>
                    <a:pt x="12" y="106"/>
                  </a:lnTo>
                  <a:lnTo>
                    <a:pt x="9" y="112"/>
                  </a:lnTo>
                  <a:lnTo>
                    <a:pt x="9" y="115"/>
                  </a:lnTo>
                  <a:lnTo>
                    <a:pt x="9" y="115"/>
                  </a:lnTo>
                  <a:lnTo>
                    <a:pt x="15" y="112"/>
                  </a:lnTo>
                  <a:lnTo>
                    <a:pt x="21" y="115"/>
                  </a:lnTo>
                  <a:lnTo>
                    <a:pt x="27" y="118"/>
                  </a:lnTo>
                  <a:lnTo>
                    <a:pt x="33" y="115"/>
                  </a:lnTo>
                  <a:lnTo>
                    <a:pt x="36" y="115"/>
                  </a:lnTo>
                  <a:lnTo>
                    <a:pt x="36" y="112"/>
                  </a:lnTo>
                  <a:lnTo>
                    <a:pt x="39" y="112"/>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38" name="Freeform 1637"/>
            <p:cNvSpPr>
              <a:spLocks noEditPoints="1"/>
            </p:cNvSpPr>
            <p:nvPr/>
          </p:nvSpPr>
          <p:spPr bwMode="auto">
            <a:xfrm>
              <a:off x="6088063" y="3486151"/>
              <a:ext cx="258763" cy="254000"/>
            </a:xfrm>
            <a:custGeom>
              <a:avLst/>
              <a:gdLst>
                <a:gd name="T0" fmla="*/ 33 w 54"/>
                <a:gd name="T1" fmla="*/ 5 h 53"/>
                <a:gd name="T2" fmla="*/ 22 w 54"/>
                <a:gd name="T3" fmla="*/ 5 h 53"/>
                <a:gd name="T4" fmla="*/ 9 w 54"/>
                <a:gd name="T5" fmla="*/ 10 h 53"/>
                <a:gd name="T6" fmla="*/ 6 w 54"/>
                <a:gd name="T7" fmla="*/ 22 h 53"/>
                <a:gd name="T8" fmla="*/ 14 w 54"/>
                <a:gd name="T9" fmla="*/ 29 h 53"/>
                <a:gd name="T10" fmla="*/ 20 w 54"/>
                <a:gd name="T11" fmla="*/ 31 h 53"/>
                <a:gd name="T12" fmla="*/ 10 w 54"/>
                <a:gd name="T13" fmla="*/ 31 h 53"/>
                <a:gd name="T14" fmla="*/ 16 w 54"/>
                <a:gd name="T15" fmla="*/ 40 h 53"/>
                <a:gd name="T16" fmla="*/ 19 w 54"/>
                <a:gd name="T17" fmla="*/ 41 h 53"/>
                <a:gd name="T18" fmla="*/ 20 w 54"/>
                <a:gd name="T19" fmla="*/ 35 h 53"/>
                <a:gd name="T20" fmla="*/ 24 w 54"/>
                <a:gd name="T21" fmla="*/ 35 h 53"/>
                <a:gd name="T22" fmla="*/ 26 w 54"/>
                <a:gd name="T23" fmla="*/ 32 h 53"/>
                <a:gd name="T24" fmla="*/ 22 w 54"/>
                <a:gd name="T25" fmla="*/ 26 h 53"/>
                <a:gd name="T26" fmla="*/ 20 w 54"/>
                <a:gd name="T27" fmla="*/ 21 h 53"/>
                <a:gd name="T28" fmla="*/ 20 w 54"/>
                <a:gd name="T29" fmla="*/ 18 h 53"/>
                <a:gd name="T30" fmla="*/ 19 w 54"/>
                <a:gd name="T31" fmla="*/ 12 h 53"/>
                <a:gd name="T32" fmla="*/ 24 w 54"/>
                <a:gd name="T33" fmla="*/ 14 h 53"/>
                <a:gd name="T34" fmla="*/ 28 w 54"/>
                <a:gd name="T35" fmla="*/ 13 h 53"/>
                <a:gd name="T36" fmla="*/ 30 w 54"/>
                <a:gd name="T37" fmla="*/ 9 h 53"/>
                <a:gd name="T38" fmla="*/ 40 w 54"/>
                <a:gd name="T39" fmla="*/ 7 h 53"/>
                <a:gd name="T40" fmla="*/ 26 w 54"/>
                <a:gd name="T41" fmla="*/ 50 h 53"/>
                <a:gd name="T42" fmla="*/ 35 w 54"/>
                <a:gd name="T43" fmla="*/ 53 h 53"/>
                <a:gd name="T44" fmla="*/ 42 w 54"/>
                <a:gd name="T45" fmla="*/ 50 h 53"/>
                <a:gd name="T46" fmla="*/ 37 w 54"/>
                <a:gd name="T47" fmla="*/ 49 h 53"/>
                <a:gd name="T48" fmla="*/ 29 w 54"/>
                <a:gd name="T49" fmla="*/ 48 h 53"/>
                <a:gd name="T50" fmla="*/ 27 w 54"/>
                <a:gd name="T51" fmla="*/ 49 h 53"/>
                <a:gd name="T52" fmla="*/ 1 w 54"/>
                <a:gd name="T53" fmla="*/ 19 h 53"/>
                <a:gd name="T54" fmla="*/ 7 w 54"/>
                <a:gd name="T55" fmla="*/ 25 h 53"/>
                <a:gd name="T56" fmla="*/ 7 w 54"/>
                <a:gd name="T57" fmla="*/ 29 h 53"/>
                <a:gd name="T58" fmla="*/ 6 w 54"/>
                <a:gd name="T59" fmla="*/ 30 h 53"/>
                <a:gd name="T60" fmla="*/ 8 w 54"/>
                <a:gd name="T61" fmla="*/ 34 h 53"/>
                <a:gd name="T62" fmla="*/ 48 w 54"/>
                <a:gd name="T63" fmla="*/ 46 h 53"/>
                <a:gd name="T64" fmla="*/ 48 w 54"/>
                <a:gd name="T65" fmla="*/ 50 h 53"/>
                <a:gd name="T66" fmla="*/ 54 w 54"/>
                <a:gd name="T67" fmla="*/ 42 h 53"/>
                <a:gd name="T68" fmla="*/ 51 w 54"/>
                <a:gd name="T69" fmla="*/ 46 h 53"/>
                <a:gd name="T70" fmla="*/ 43 w 54"/>
                <a:gd name="T71" fmla="*/ 32 h 53"/>
                <a:gd name="T72" fmla="*/ 43 w 54"/>
                <a:gd name="T73" fmla="*/ 33 h 53"/>
                <a:gd name="T74" fmla="*/ 39 w 54"/>
                <a:gd name="T75" fmla="*/ 28 h 53"/>
                <a:gd name="T76" fmla="*/ 38 w 54"/>
                <a:gd name="T77" fmla="*/ 22 h 53"/>
                <a:gd name="T78" fmla="*/ 42 w 54"/>
                <a:gd name="T79" fmla="*/ 23 h 53"/>
                <a:gd name="T80" fmla="*/ 39 w 54"/>
                <a:gd name="T81" fmla="*/ 23 h 53"/>
                <a:gd name="T82" fmla="*/ 33 w 54"/>
                <a:gd name="T83" fmla="*/ 15 h 53"/>
                <a:gd name="T84" fmla="*/ 33 w 54"/>
                <a:gd name="T85" fmla="*/ 16 h 53"/>
                <a:gd name="T86" fmla="*/ 29 w 54"/>
                <a:gd name="T87" fmla="*/ 10 h 53"/>
                <a:gd name="T88" fmla="*/ 23 w 54"/>
                <a:gd name="T89" fmla="*/ 22 h 53"/>
                <a:gd name="T90" fmla="*/ 31 w 54"/>
                <a:gd name="T91" fmla="*/ 25 h 53"/>
                <a:gd name="T92" fmla="*/ 40 w 54"/>
                <a:gd name="T93" fmla="*/ 35 h 53"/>
                <a:gd name="T94" fmla="*/ 31 w 54"/>
                <a:gd name="T95" fmla="*/ 38 h 53"/>
                <a:gd name="T96" fmla="*/ 30 w 54"/>
                <a:gd name="T97" fmla="*/ 34 h 53"/>
                <a:gd name="T98" fmla="*/ 37 w 54"/>
                <a:gd name="T99" fmla="*/ 39 h 53"/>
                <a:gd name="T100" fmla="*/ 37 w 54"/>
                <a:gd name="T101" fmla="*/ 35 h 53"/>
                <a:gd name="T102" fmla="*/ 32 w 54"/>
                <a:gd name="T103" fmla="*/ 32 h 53"/>
                <a:gd name="T104" fmla="*/ 21 w 54"/>
                <a:gd name="T105" fmla="*/ 23 h 53"/>
                <a:gd name="T106" fmla="*/ 29 w 54"/>
                <a:gd name="T107" fmla="*/ 28 h 53"/>
                <a:gd name="T108" fmla="*/ 30 w 54"/>
                <a:gd name="T109" fmla="*/ 32 h 53"/>
                <a:gd name="T110" fmla="*/ 24 w 54"/>
                <a:gd name="T111" fmla="*/ 26 h 53"/>
                <a:gd name="T112" fmla="*/ 22 w 54"/>
                <a:gd name="T113" fmla="*/ 42 h 53"/>
                <a:gd name="T114" fmla="*/ 22 w 54"/>
                <a:gd name="T115"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53">
                  <a:moveTo>
                    <a:pt x="41" y="0"/>
                  </a:moveTo>
                  <a:cubicBezTo>
                    <a:pt x="40" y="0"/>
                    <a:pt x="40" y="0"/>
                    <a:pt x="40" y="0"/>
                  </a:cubicBezTo>
                  <a:cubicBezTo>
                    <a:pt x="38" y="2"/>
                    <a:pt x="38" y="2"/>
                    <a:pt x="38" y="2"/>
                  </a:cubicBezTo>
                  <a:cubicBezTo>
                    <a:pt x="38" y="3"/>
                    <a:pt x="38" y="3"/>
                    <a:pt x="38" y="3"/>
                  </a:cubicBezTo>
                  <a:cubicBezTo>
                    <a:pt x="39" y="4"/>
                    <a:pt x="39" y="4"/>
                    <a:pt x="39" y="4"/>
                  </a:cubicBezTo>
                  <a:cubicBezTo>
                    <a:pt x="38" y="5"/>
                    <a:pt x="38" y="5"/>
                    <a:pt x="38" y="5"/>
                  </a:cubicBezTo>
                  <a:cubicBezTo>
                    <a:pt x="35" y="5"/>
                    <a:pt x="35" y="5"/>
                    <a:pt x="35" y="5"/>
                  </a:cubicBezTo>
                  <a:cubicBezTo>
                    <a:pt x="34" y="5"/>
                    <a:pt x="34" y="5"/>
                    <a:pt x="34" y="5"/>
                  </a:cubicBezTo>
                  <a:cubicBezTo>
                    <a:pt x="33" y="5"/>
                    <a:pt x="33" y="5"/>
                    <a:pt x="33" y="5"/>
                  </a:cubicBezTo>
                  <a:cubicBezTo>
                    <a:pt x="32" y="5"/>
                    <a:pt x="32" y="5"/>
                    <a:pt x="32" y="5"/>
                  </a:cubicBezTo>
                  <a:cubicBezTo>
                    <a:pt x="31" y="5"/>
                    <a:pt x="31" y="5"/>
                    <a:pt x="31" y="5"/>
                  </a:cubicBezTo>
                  <a:cubicBezTo>
                    <a:pt x="30" y="5"/>
                    <a:pt x="30" y="5"/>
                    <a:pt x="30" y="5"/>
                  </a:cubicBezTo>
                  <a:cubicBezTo>
                    <a:pt x="30" y="4"/>
                    <a:pt x="30" y="4"/>
                    <a:pt x="30" y="4"/>
                  </a:cubicBezTo>
                  <a:cubicBezTo>
                    <a:pt x="28" y="4"/>
                    <a:pt x="28" y="4"/>
                    <a:pt x="28" y="4"/>
                  </a:cubicBezTo>
                  <a:cubicBezTo>
                    <a:pt x="26" y="4"/>
                    <a:pt x="26" y="4"/>
                    <a:pt x="26" y="4"/>
                  </a:cubicBezTo>
                  <a:cubicBezTo>
                    <a:pt x="25" y="5"/>
                    <a:pt x="25" y="5"/>
                    <a:pt x="25" y="5"/>
                  </a:cubicBezTo>
                  <a:cubicBezTo>
                    <a:pt x="24" y="5"/>
                    <a:pt x="24" y="5"/>
                    <a:pt x="24" y="5"/>
                  </a:cubicBezTo>
                  <a:cubicBezTo>
                    <a:pt x="22" y="5"/>
                    <a:pt x="22" y="5"/>
                    <a:pt x="22" y="5"/>
                  </a:cubicBezTo>
                  <a:cubicBezTo>
                    <a:pt x="21" y="5"/>
                    <a:pt x="21" y="5"/>
                    <a:pt x="21" y="5"/>
                  </a:cubicBezTo>
                  <a:cubicBezTo>
                    <a:pt x="20" y="6"/>
                    <a:pt x="20" y="6"/>
                    <a:pt x="20" y="6"/>
                  </a:cubicBezTo>
                  <a:cubicBezTo>
                    <a:pt x="19" y="6"/>
                    <a:pt x="19" y="6"/>
                    <a:pt x="19" y="6"/>
                  </a:cubicBezTo>
                  <a:cubicBezTo>
                    <a:pt x="18" y="7"/>
                    <a:pt x="18" y="7"/>
                    <a:pt x="18" y="7"/>
                  </a:cubicBezTo>
                  <a:cubicBezTo>
                    <a:pt x="15" y="7"/>
                    <a:pt x="15" y="7"/>
                    <a:pt x="15" y="7"/>
                  </a:cubicBezTo>
                  <a:cubicBezTo>
                    <a:pt x="13" y="7"/>
                    <a:pt x="13" y="7"/>
                    <a:pt x="13" y="7"/>
                  </a:cubicBezTo>
                  <a:cubicBezTo>
                    <a:pt x="13" y="8"/>
                    <a:pt x="13" y="8"/>
                    <a:pt x="13" y="8"/>
                  </a:cubicBezTo>
                  <a:cubicBezTo>
                    <a:pt x="11" y="8"/>
                    <a:pt x="11" y="8"/>
                    <a:pt x="11" y="8"/>
                  </a:cubicBezTo>
                  <a:cubicBezTo>
                    <a:pt x="9" y="10"/>
                    <a:pt x="9" y="10"/>
                    <a:pt x="9" y="10"/>
                  </a:cubicBezTo>
                  <a:cubicBezTo>
                    <a:pt x="9" y="12"/>
                    <a:pt x="9" y="12"/>
                    <a:pt x="9" y="12"/>
                  </a:cubicBezTo>
                  <a:cubicBezTo>
                    <a:pt x="8" y="14"/>
                    <a:pt x="8" y="14"/>
                    <a:pt x="8" y="14"/>
                  </a:cubicBezTo>
                  <a:cubicBezTo>
                    <a:pt x="5" y="14"/>
                    <a:pt x="5" y="14"/>
                    <a:pt x="5" y="14"/>
                  </a:cubicBezTo>
                  <a:cubicBezTo>
                    <a:pt x="5" y="16"/>
                    <a:pt x="5" y="16"/>
                    <a:pt x="5" y="16"/>
                  </a:cubicBezTo>
                  <a:cubicBezTo>
                    <a:pt x="4" y="18"/>
                    <a:pt x="4" y="18"/>
                    <a:pt x="4" y="18"/>
                  </a:cubicBezTo>
                  <a:cubicBezTo>
                    <a:pt x="3" y="18"/>
                    <a:pt x="3" y="18"/>
                    <a:pt x="3" y="18"/>
                  </a:cubicBezTo>
                  <a:cubicBezTo>
                    <a:pt x="4" y="18"/>
                    <a:pt x="4" y="18"/>
                    <a:pt x="4" y="18"/>
                  </a:cubicBezTo>
                  <a:cubicBezTo>
                    <a:pt x="4" y="20"/>
                    <a:pt x="4" y="20"/>
                    <a:pt x="4" y="20"/>
                  </a:cubicBezTo>
                  <a:cubicBezTo>
                    <a:pt x="6" y="22"/>
                    <a:pt x="6" y="22"/>
                    <a:pt x="6" y="22"/>
                  </a:cubicBezTo>
                  <a:cubicBezTo>
                    <a:pt x="7" y="24"/>
                    <a:pt x="7" y="24"/>
                    <a:pt x="7" y="24"/>
                  </a:cubicBezTo>
                  <a:cubicBezTo>
                    <a:pt x="8" y="24"/>
                    <a:pt x="8" y="24"/>
                    <a:pt x="8" y="24"/>
                  </a:cubicBezTo>
                  <a:cubicBezTo>
                    <a:pt x="8" y="24"/>
                    <a:pt x="8" y="24"/>
                    <a:pt x="8" y="24"/>
                  </a:cubicBezTo>
                  <a:cubicBezTo>
                    <a:pt x="9" y="27"/>
                    <a:pt x="9" y="27"/>
                    <a:pt x="9" y="27"/>
                  </a:cubicBezTo>
                  <a:cubicBezTo>
                    <a:pt x="10" y="28"/>
                    <a:pt x="10" y="28"/>
                    <a:pt x="10" y="28"/>
                  </a:cubicBezTo>
                  <a:cubicBezTo>
                    <a:pt x="11" y="29"/>
                    <a:pt x="11" y="29"/>
                    <a:pt x="11" y="29"/>
                  </a:cubicBezTo>
                  <a:cubicBezTo>
                    <a:pt x="12" y="27"/>
                    <a:pt x="12" y="27"/>
                    <a:pt x="12" y="27"/>
                  </a:cubicBezTo>
                  <a:cubicBezTo>
                    <a:pt x="13" y="29"/>
                    <a:pt x="13" y="29"/>
                    <a:pt x="13" y="29"/>
                  </a:cubicBezTo>
                  <a:cubicBezTo>
                    <a:pt x="14" y="29"/>
                    <a:pt x="14" y="29"/>
                    <a:pt x="14" y="29"/>
                  </a:cubicBezTo>
                  <a:cubicBezTo>
                    <a:pt x="15" y="28"/>
                    <a:pt x="15" y="28"/>
                    <a:pt x="15" y="28"/>
                  </a:cubicBezTo>
                  <a:cubicBezTo>
                    <a:pt x="16" y="28"/>
                    <a:pt x="16" y="28"/>
                    <a:pt x="16" y="28"/>
                  </a:cubicBezTo>
                  <a:cubicBezTo>
                    <a:pt x="17" y="29"/>
                    <a:pt x="17" y="29"/>
                    <a:pt x="17" y="29"/>
                  </a:cubicBezTo>
                  <a:cubicBezTo>
                    <a:pt x="18" y="29"/>
                    <a:pt x="18" y="29"/>
                    <a:pt x="18" y="29"/>
                  </a:cubicBezTo>
                  <a:cubicBezTo>
                    <a:pt x="19" y="29"/>
                    <a:pt x="19" y="29"/>
                    <a:pt x="19" y="29"/>
                  </a:cubicBezTo>
                  <a:cubicBezTo>
                    <a:pt x="19" y="29"/>
                    <a:pt x="19" y="29"/>
                    <a:pt x="19" y="29"/>
                  </a:cubicBezTo>
                  <a:cubicBezTo>
                    <a:pt x="20" y="30"/>
                    <a:pt x="20" y="30"/>
                    <a:pt x="20" y="30"/>
                  </a:cubicBezTo>
                  <a:cubicBezTo>
                    <a:pt x="21" y="30"/>
                    <a:pt x="21" y="30"/>
                    <a:pt x="21" y="30"/>
                  </a:cubicBezTo>
                  <a:cubicBezTo>
                    <a:pt x="20" y="31"/>
                    <a:pt x="20" y="31"/>
                    <a:pt x="20" y="31"/>
                  </a:cubicBezTo>
                  <a:cubicBezTo>
                    <a:pt x="20" y="32"/>
                    <a:pt x="20" y="32"/>
                    <a:pt x="20" y="32"/>
                  </a:cubicBezTo>
                  <a:cubicBezTo>
                    <a:pt x="19" y="31"/>
                    <a:pt x="19" y="31"/>
                    <a:pt x="19" y="31"/>
                  </a:cubicBezTo>
                  <a:cubicBezTo>
                    <a:pt x="18" y="31"/>
                    <a:pt x="18" y="31"/>
                    <a:pt x="18" y="31"/>
                  </a:cubicBezTo>
                  <a:cubicBezTo>
                    <a:pt x="15" y="29"/>
                    <a:pt x="15" y="29"/>
                    <a:pt x="15" y="29"/>
                  </a:cubicBezTo>
                  <a:cubicBezTo>
                    <a:pt x="14" y="29"/>
                    <a:pt x="14" y="29"/>
                    <a:pt x="14" y="29"/>
                  </a:cubicBezTo>
                  <a:cubicBezTo>
                    <a:pt x="13" y="30"/>
                    <a:pt x="13" y="30"/>
                    <a:pt x="13" y="30"/>
                  </a:cubicBezTo>
                  <a:cubicBezTo>
                    <a:pt x="12" y="29"/>
                    <a:pt x="12" y="29"/>
                    <a:pt x="12" y="29"/>
                  </a:cubicBezTo>
                  <a:cubicBezTo>
                    <a:pt x="11" y="31"/>
                    <a:pt x="11" y="31"/>
                    <a:pt x="11" y="31"/>
                  </a:cubicBezTo>
                  <a:cubicBezTo>
                    <a:pt x="10" y="31"/>
                    <a:pt x="10" y="31"/>
                    <a:pt x="10" y="31"/>
                  </a:cubicBezTo>
                  <a:cubicBezTo>
                    <a:pt x="10" y="32"/>
                    <a:pt x="10" y="32"/>
                    <a:pt x="10" y="32"/>
                  </a:cubicBezTo>
                  <a:cubicBezTo>
                    <a:pt x="11" y="33"/>
                    <a:pt x="11" y="33"/>
                    <a:pt x="11" y="33"/>
                  </a:cubicBezTo>
                  <a:cubicBezTo>
                    <a:pt x="13" y="34"/>
                    <a:pt x="13" y="34"/>
                    <a:pt x="13" y="34"/>
                  </a:cubicBezTo>
                  <a:cubicBezTo>
                    <a:pt x="14" y="35"/>
                    <a:pt x="14" y="35"/>
                    <a:pt x="14" y="35"/>
                  </a:cubicBezTo>
                  <a:cubicBezTo>
                    <a:pt x="14" y="36"/>
                    <a:pt x="14" y="36"/>
                    <a:pt x="14" y="36"/>
                  </a:cubicBezTo>
                  <a:cubicBezTo>
                    <a:pt x="14" y="37"/>
                    <a:pt x="14" y="37"/>
                    <a:pt x="14" y="37"/>
                  </a:cubicBezTo>
                  <a:cubicBezTo>
                    <a:pt x="14" y="38"/>
                    <a:pt x="14" y="38"/>
                    <a:pt x="14" y="38"/>
                  </a:cubicBezTo>
                  <a:cubicBezTo>
                    <a:pt x="15" y="39"/>
                    <a:pt x="15" y="39"/>
                    <a:pt x="15" y="39"/>
                  </a:cubicBezTo>
                  <a:cubicBezTo>
                    <a:pt x="16" y="40"/>
                    <a:pt x="16" y="40"/>
                    <a:pt x="16" y="40"/>
                  </a:cubicBezTo>
                  <a:cubicBezTo>
                    <a:pt x="16" y="39"/>
                    <a:pt x="16" y="39"/>
                    <a:pt x="16" y="39"/>
                  </a:cubicBezTo>
                  <a:cubicBezTo>
                    <a:pt x="16" y="39"/>
                    <a:pt x="16" y="39"/>
                    <a:pt x="16" y="39"/>
                  </a:cubicBezTo>
                  <a:cubicBezTo>
                    <a:pt x="16" y="38"/>
                    <a:pt x="16" y="38"/>
                    <a:pt x="16" y="38"/>
                  </a:cubicBezTo>
                  <a:cubicBezTo>
                    <a:pt x="17" y="39"/>
                    <a:pt x="17" y="39"/>
                    <a:pt x="17" y="39"/>
                  </a:cubicBezTo>
                  <a:cubicBezTo>
                    <a:pt x="18" y="40"/>
                    <a:pt x="18" y="40"/>
                    <a:pt x="18" y="40"/>
                  </a:cubicBezTo>
                  <a:cubicBezTo>
                    <a:pt x="19" y="41"/>
                    <a:pt x="19" y="41"/>
                    <a:pt x="19" y="41"/>
                  </a:cubicBezTo>
                  <a:cubicBezTo>
                    <a:pt x="18" y="42"/>
                    <a:pt x="18" y="42"/>
                    <a:pt x="18" y="42"/>
                  </a:cubicBezTo>
                  <a:cubicBezTo>
                    <a:pt x="19" y="43"/>
                    <a:pt x="19" y="43"/>
                    <a:pt x="19" y="43"/>
                  </a:cubicBezTo>
                  <a:cubicBezTo>
                    <a:pt x="19" y="41"/>
                    <a:pt x="19" y="41"/>
                    <a:pt x="19" y="41"/>
                  </a:cubicBezTo>
                  <a:cubicBezTo>
                    <a:pt x="20" y="39"/>
                    <a:pt x="20" y="39"/>
                    <a:pt x="20" y="39"/>
                  </a:cubicBezTo>
                  <a:cubicBezTo>
                    <a:pt x="21" y="39"/>
                    <a:pt x="21" y="39"/>
                    <a:pt x="21" y="39"/>
                  </a:cubicBezTo>
                  <a:cubicBezTo>
                    <a:pt x="21" y="41"/>
                    <a:pt x="21" y="41"/>
                    <a:pt x="21" y="41"/>
                  </a:cubicBezTo>
                  <a:cubicBezTo>
                    <a:pt x="23" y="42"/>
                    <a:pt x="23" y="42"/>
                    <a:pt x="23" y="42"/>
                  </a:cubicBezTo>
                  <a:cubicBezTo>
                    <a:pt x="22" y="41"/>
                    <a:pt x="22" y="41"/>
                    <a:pt x="22" y="41"/>
                  </a:cubicBezTo>
                  <a:cubicBezTo>
                    <a:pt x="22" y="40"/>
                    <a:pt x="22" y="40"/>
                    <a:pt x="22" y="40"/>
                  </a:cubicBezTo>
                  <a:cubicBezTo>
                    <a:pt x="22" y="38"/>
                    <a:pt x="22" y="38"/>
                    <a:pt x="22" y="38"/>
                  </a:cubicBezTo>
                  <a:cubicBezTo>
                    <a:pt x="21" y="36"/>
                    <a:pt x="21" y="36"/>
                    <a:pt x="21" y="36"/>
                  </a:cubicBezTo>
                  <a:cubicBezTo>
                    <a:pt x="20" y="35"/>
                    <a:pt x="20" y="35"/>
                    <a:pt x="20" y="35"/>
                  </a:cubicBezTo>
                  <a:cubicBezTo>
                    <a:pt x="20" y="35"/>
                    <a:pt x="20" y="35"/>
                    <a:pt x="20" y="35"/>
                  </a:cubicBezTo>
                  <a:cubicBezTo>
                    <a:pt x="21" y="35"/>
                    <a:pt x="21" y="35"/>
                    <a:pt x="21" y="35"/>
                  </a:cubicBezTo>
                  <a:cubicBezTo>
                    <a:pt x="22" y="35"/>
                    <a:pt x="22" y="35"/>
                    <a:pt x="22" y="35"/>
                  </a:cubicBezTo>
                  <a:cubicBezTo>
                    <a:pt x="22" y="36"/>
                    <a:pt x="22" y="36"/>
                    <a:pt x="22" y="36"/>
                  </a:cubicBezTo>
                  <a:cubicBezTo>
                    <a:pt x="22" y="36"/>
                    <a:pt x="22" y="36"/>
                    <a:pt x="22" y="36"/>
                  </a:cubicBezTo>
                  <a:cubicBezTo>
                    <a:pt x="23" y="36"/>
                    <a:pt x="23" y="36"/>
                    <a:pt x="23" y="36"/>
                  </a:cubicBezTo>
                  <a:cubicBezTo>
                    <a:pt x="25" y="36"/>
                    <a:pt x="25" y="36"/>
                    <a:pt x="25" y="36"/>
                  </a:cubicBezTo>
                  <a:cubicBezTo>
                    <a:pt x="25" y="36"/>
                    <a:pt x="25" y="36"/>
                    <a:pt x="25" y="36"/>
                  </a:cubicBezTo>
                  <a:cubicBezTo>
                    <a:pt x="24" y="35"/>
                    <a:pt x="24" y="35"/>
                    <a:pt x="24" y="35"/>
                  </a:cubicBezTo>
                  <a:cubicBezTo>
                    <a:pt x="24" y="35"/>
                    <a:pt x="24" y="35"/>
                    <a:pt x="24" y="35"/>
                  </a:cubicBezTo>
                  <a:cubicBezTo>
                    <a:pt x="23" y="35"/>
                    <a:pt x="23" y="35"/>
                    <a:pt x="23" y="35"/>
                  </a:cubicBezTo>
                  <a:cubicBezTo>
                    <a:pt x="22" y="34"/>
                    <a:pt x="22" y="34"/>
                    <a:pt x="22" y="34"/>
                  </a:cubicBezTo>
                  <a:cubicBezTo>
                    <a:pt x="22" y="33"/>
                    <a:pt x="22" y="33"/>
                    <a:pt x="22" y="33"/>
                  </a:cubicBezTo>
                  <a:cubicBezTo>
                    <a:pt x="21" y="32"/>
                    <a:pt x="21" y="32"/>
                    <a:pt x="21" y="32"/>
                  </a:cubicBezTo>
                  <a:cubicBezTo>
                    <a:pt x="22" y="32"/>
                    <a:pt x="22" y="32"/>
                    <a:pt x="22" y="32"/>
                  </a:cubicBezTo>
                  <a:cubicBezTo>
                    <a:pt x="23" y="32"/>
                    <a:pt x="23" y="32"/>
                    <a:pt x="23" y="32"/>
                  </a:cubicBezTo>
                  <a:cubicBezTo>
                    <a:pt x="24" y="31"/>
                    <a:pt x="24" y="31"/>
                    <a:pt x="24" y="31"/>
                  </a:cubicBezTo>
                  <a:cubicBezTo>
                    <a:pt x="26" y="32"/>
                    <a:pt x="26" y="32"/>
                    <a:pt x="26" y="32"/>
                  </a:cubicBezTo>
                  <a:cubicBezTo>
                    <a:pt x="26" y="33"/>
                    <a:pt x="26" y="33"/>
                    <a:pt x="26" y="33"/>
                  </a:cubicBezTo>
                  <a:cubicBezTo>
                    <a:pt x="27" y="33"/>
                    <a:pt x="27" y="33"/>
                    <a:pt x="27" y="33"/>
                  </a:cubicBezTo>
                  <a:cubicBezTo>
                    <a:pt x="28" y="32"/>
                    <a:pt x="28" y="32"/>
                    <a:pt x="28" y="32"/>
                  </a:cubicBezTo>
                  <a:cubicBezTo>
                    <a:pt x="27" y="31"/>
                    <a:pt x="27" y="31"/>
                    <a:pt x="27" y="31"/>
                  </a:cubicBezTo>
                  <a:cubicBezTo>
                    <a:pt x="27" y="29"/>
                    <a:pt x="27" y="29"/>
                    <a:pt x="27" y="29"/>
                  </a:cubicBezTo>
                  <a:cubicBezTo>
                    <a:pt x="26" y="29"/>
                    <a:pt x="26" y="29"/>
                    <a:pt x="26" y="29"/>
                  </a:cubicBezTo>
                  <a:cubicBezTo>
                    <a:pt x="23" y="27"/>
                    <a:pt x="23" y="27"/>
                    <a:pt x="23" y="27"/>
                  </a:cubicBezTo>
                  <a:cubicBezTo>
                    <a:pt x="23" y="27"/>
                    <a:pt x="23" y="27"/>
                    <a:pt x="23" y="27"/>
                  </a:cubicBezTo>
                  <a:cubicBezTo>
                    <a:pt x="22" y="26"/>
                    <a:pt x="22" y="26"/>
                    <a:pt x="22" y="26"/>
                  </a:cubicBezTo>
                  <a:cubicBezTo>
                    <a:pt x="21" y="26"/>
                    <a:pt x="21" y="26"/>
                    <a:pt x="21" y="26"/>
                  </a:cubicBezTo>
                  <a:cubicBezTo>
                    <a:pt x="21" y="25"/>
                    <a:pt x="21" y="25"/>
                    <a:pt x="21" y="25"/>
                  </a:cubicBezTo>
                  <a:cubicBezTo>
                    <a:pt x="20" y="25"/>
                    <a:pt x="20" y="25"/>
                    <a:pt x="20" y="25"/>
                  </a:cubicBezTo>
                  <a:cubicBezTo>
                    <a:pt x="18" y="24"/>
                    <a:pt x="18" y="24"/>
                    <a:pt x="18" y="24"/>
                  </a:cubicBezTo>
                  <a:cubicBezTo>
                    <a:pt x="20" y="24"/>
                    <a:pt x="20" y="24"/>
                    <a:pt x="20" y="24"/>
                  </a:cubicBezTo>
                  <a:cubicBezTo>
                    <a:pt x="20" y="23"/>
                    <a:pt x="20" y="23"/>
                    <a:pt x="20" y="23"/>
                  </a:cubicBezTo>
                  <a:cubicBezTo>
                    <a:pt x="20" y="22"/>
                    <a:pt x="20" y="22"/>
                    <a:pt x="20" y="22"/>
                  </a:cubicBezTo>
                  <a:cubicBezTo>
                    <a:pt x="19" y="22"/>
                    <a:pt x="19" y="22"/>
                    <a:pt x="19" y="22"/>
                  </a:cubicBezTo>
                  <a:cubicBezTo>
                    <a:pt x="20" y="21"/>
                    <a:pt x="20" y="21"/>
                    <a:pt x="20" y="21"/>
                  </a:cubicBezTo>
                  <a:cubicBezTo>
                    <a:pt x="20" y="20"/>
                    <a:pt x="20" y="20"/>
                    <a:pt x="20" y="20"/>
                  </a:cubicBezTo>
                  <a:cubicBezTo>
                    <a:pt x="21" y="21"/>
                    <a:pt x="21" y="21"/>
                    <a:pt x="21" y="21"/>
                  </a:cubicBezTo>
                  <a:cubicBezTo>
                    <a:pt x="22" y="21"/>
                    <a:pt x="22" y="21"/>
                    <a:pt x="22" y="21"/>
                  </a:cubicBezTo>
                  <a:cubicBezTo>
                    <a:pt x="21" y="22"/>
                    <a:pt x="21" y="22"/>
                    <a:pt x="21" y="22"/>
                  </a:cubicBezTo>
                  <a:cubicBezTo>
                    <a:pt x="21" y="23"/>
                    <a:pt x="21" y="23"/>
                    <a:pt x="21" y="23"/>
                  </a:cubicBezTo>
                  <a:cubicBezTo>
                    <a:pt x="22" y="23"/>
                    <a:pt x="22" y="23"/>
                    <a:pt x="22" y="23"/>
                  </a:cubicBezTo>
                  <a:cubicBezTo>
                    <a:pt x="22" y="21"/>
                    <a:pt x="22" y="21"/>
                    <a:pt x="22" y="21"/>
                  </a:cubicBezTo>
                  <a:cubicBezTo>
                    <a:pt x="22" y="20"/>
                    <a:pt x="22" y="20"/>
                    <a:pt x="22" y="20"/>
                  </a:cubicBezTo>
                  <a:cubicBezTo>
                    <a:pt x="20" y="18"/>
                    <a:pt x="20" y="18"/>
                    <a:pt x="20" y="18"/>
                  </a:cubicBezTo>
                  <a:cubicBezTo>
                    <a:pt x="19" y="17"/>
                    <a:pt x="19" y="17"/>
                    <a:pt x="19" y="17"/>
                  </a:cubicBezTo>
                  <a:cubicBezTo>
                    <a:pt x="19" y="16"/>
                    <a:pt x="19" y="16"/>
                    <a:pt x="19" y="16"/>
                  </a:cubicBezTo>
                  <a:cubicBezTo>
                    <a:pt x="17" y="15"/>
                    <a:pt x="17" y="15"/>
                    <a:pt x="17" y="15"/>
                  </a:cubicBezTo>
                  <a:cubicBezTo>
                    <a:pt x="18" y="14"/>
                    <a:pt x="18" y="14"/>
                    <a:pt x="18" y="14"/>
                  </a:cubicBezTo>
                  <a:cubicBezTo>
                    <a:pt x="17" y="12"/>
                    <a:pt x="17" y="12"/>
                    <a:pt x="17" y="12"/>
                  </a:cubicBezTo>
                  <a:cubicBezTo>
                    <a:pt x="18" y="11"/>
                    <a:pt x="18" y="11"/>
                    <a:pt x="18" y="11"/>
                  </a:cubicBezTo>
                  <a:cubicBezTo>
                    <a:pt x="20" y="10"/>
                    <a:pt x="20" y="10"/>
                    <a:pt x="20" y="10"/>
                  </a:cubicBezTo>
                  <a:cubicBezTo>
                    <a:pt x="20" y="12"/>
                    <a:pt x="20" y="12"/>
                    <a:pt x="20" y="12"/>
                  </a:cubicBezTo>
                  <a:cubicBezTo>
                    <a:pt x="19" y="12"/>
                    <a:pt x="19" y="12"/>
                    <a:pt x="19" y="12"/>
                  </a:cubicBezTo>
                  <a:cubicBezTo>
                    <a:pt x="19" y="12"/>
                    <a:pt x="19" y="12"/>
                    <a:pt x="19" y="12"/>
                  </a:cubicBezTo>
                  <a:cubicBezTo>
                    <a:pt x="21" y="13"/>
                    <a:pt x="21" y="13"/>
                    <a:pt x="21" y="13"/>
                  </a:cubicBezTo>
                  <a:cubicBezTo>
                    <a:pt x="22" y="15"/>
                    <a:pt x="22" y="15"/>
                    <a:pt x="22" y="15"/>
                  </a:cubicBezTo>
                  <a:cubicBezTo>
                    <a:pt x="23" y="16"/>
                    <a:pt x="23" y="16"/>
                    <a:pt x="23" y="16"/>
                  </a:cubicBezTo>
                  <a:cubicBezTo>
                    <a:pt x="24" y="16"/>
                    <a:pt x="24" y="16"/>
                    <a:pt x="24" y="16"/>
                  </a:cubicBezTo>
                  <a:cubicBezTo>
                    <a:pt x="23" y="15"/>
                    <a:pt x="23" y="15"/>
                    <a:pt x="23" y="15"/>
                  </a:cubicBezTo>
                  <a:cubicBezTo>
                    <a:pt x="23" y="14"/>
                    <a:pt x="23" y="14"/>
                    <a:pt x="23" y="14"/>
                  </a:cubicBezTo>
                  <a:cubicBezTo>
                    <a:pt x="23" y="13"/>
                    <a:pt x="23" y="13"/>
                    <a:pt x="23" y="13"/>
                  </a:cubicBezTo>
                  <a:cubicBezTo>
                    <a:pt x="24" y="14"/>
                    <a:pt x="24" y="14"/>
                    <a:pt x="24" y="14"/>
                  </a:cubicBezTo>
                  <a:cubicBezTo>
                    <a:pt x="25" y="15"/>
                    <a:pt x="25" y="15"/>
                    <a:pt x="25" y="15"/>
                  </a:cubicBezTo>
                  <a:cubicBezTo>
                    <a:pt x="26" y="15"/>
                    <a:pt x="26" y="15"/>
                    <a:pt x="26" y="15"/>
                  </a:cubicBezTo>
                  <a:cubicBezTo>
                    <a:pt x="26" y="14"/>
                    <a:pt x="26" y="14"/>
                    <a:pt x="26" y="14"/>
                  </a:cubicBezTo>
                  <a:cubicBezTo>
                    <a:pt x="26" y="14"/>
                    <a:pt x="26" y="14"/>
                    <a:pt x="26" y="14"/>
                  </a:cubicBezTo>
                  <a:cubicBezTo>
                    <a:pt x="25" y="13"/>
                    <a:pt x="25" y="13"/>
                    <a:pt x="25" y="13"/>
                  </a:cubicBezTo>
                  <a:cubicBezTo>
                    <a:pt x="25" y="13"/>
                    <a:pt x="25" y="13"/>
                    <a:pt x="25" y="13"/>
                  </a:cubicBezTo>
                  <a:cubicBezTo>
                    <a:pt x="27" y="13"/>
                    <a:pt x="27" y="13"/>
                    <a:pt x="27" y="13"/>
                  </a:cubicBezTo>
                  <a:cubicBezTo>
                    <a:pt x="28" y="14"/>
                    <a:pt x="28" y="14"/>
                    <a:pt x="28" y="14"/>
                  </a:cubicBezTo>
                  <a:cubicBezTo>
                    <a:pt x="28" y="13"/>
                    <a:pt x="28" y="13"/>
                    <a:pt x="28" y="13"/>
                  </a:cubicBezTo>
                  <a:cubicBezTo>
                    <a:pt x="27" y="12"/>
                    <a:pt x="27" y="12"/>
                    <a:pt x="27" y="12"/>
                  </a:cubicBezTo>
                  <a:cubicBezTo>
                    <a:pt x="26" y="12"/>
                    <a:pt x="26" y="12"/>
                    <a:pt x="26" y="12"/>
                  </a:cubicBezTo>
                  <a:cubicBezTo>
                    <a:pt x="24" y="10"/>
                    <a:pt x="24" y="10"/>
                    <a:pt x="24" y="10"/>
                  </a:cubicBezTo>
                  <a:cubicBezTo>
                    <a:pt x="25" y="10"/>
                    <a:pt x="25" y="10"/>
                    <a:pt x="25" y="10"/>
                  </a:cubicBezTo>
                  <a:cubicBezTo>
                    <a:pt x="26" y="10"/>
                    <a:pt x="26" y="10"/>
                    <a:pt x="26" y="10"/>
                  </a:cubicBezTo>
                  <a:cubicBezTo>
                    <a:pt x="27" y="9"/>
                    <a:pt x="27" y="9"/>
                    <a:pt x="27" y="9"/>
                  </a:cubicBezTo>
                  <a:cubicBezTo>
                    <a:pt x="28" y="8"/>
                    <a:pt x="28" y="8"/>
                    <a:pt x="28" y="8"/>
                  </a:cubicBezTo>
                  <a:cubicBezTo>
                    <a:pt x="29" y="7"/>
                    <a:pt x="29" y="7"/>
                    <a:pt x="29" y="7"/>
                  </a:cubicBezTo>
                  <a:cubicBezTo>
                    <a:pt x="30" y="9"/>
                    <a:pt x="30" y="9"/>
                    <a:pt x="30" y="9"/>
                  </a:cubicBezTo>
                  <a:cubicBezTo>
                    <a:pt x="31" y="9"/>
                    <a:pt x="31" y="9"/>
                    <a:pt x="31" y="9"/>
                  </a:cubicBezTo>
                  <a:cubicBezTo>
                    <a:pt x="32" y="7"/>
                    <a:pt x="32" y="7"/>
                    <a:pt x="32" y="7"/>
                  </a:cubicBezTo>
                  <a:cubicBezTo>
                    <a:pt x="32" y="7"/>
                    <a:pt x="32" y="7"/>
                    <a:pt x="32" y="7"/>
                  </a:cubicBezTo>
                  <a:cubicBezTo>
                    <a:pt x="33" y="7"/>
                    <a:pt x="33" y="7"/>
                    <a:pt x="33" y="7"/>
                  </a:cubicBezTo>
                  <a:cubicBezTo>
                    <a:pt x="34" y="8"/>
                    <a:pt x="34" y="8"/>
                    <a:pt x="34" y="8"/>
                  </a:cubicBezTo>
                  <a:cubicBezTo>
                    <a:pt x="36" y="8"/>
                    <a:pt x="36" y="8"/>
                    <a:pt x="36" y="8"/>
                  </a:cubicBezTo>
                  <a:cubicBezTo>
                    <a:pt x="38" y="8"/>
                    <a:pt x="38" y="8"/>
                    <a:pt x="38" y="8"/>
                  </a:cubicBezTo>
                  <a:cubicBezTo>
                    <a:pt x="40" y="8"/>
                    <a:pt x="40" y="8"/>
                    <a:pt x="40" y="8"/>
                  </a:cubicBezTo>
                  <a:cubicBezTo>
                    <a:pt x="40" y="7"/>
                    <a:pt x="40" y="7"/>
                    <a:pt x="40" y="7"/>
                  </a:cubicBezTo>
                  <a:cubicBezTo>
                    <a:pt x="40" y="5"/>
                    <a:pt x="40" y="5"/>
                    <a:pt x="40" y="5"/>
                  </a:cubicBezTo>
                  <a:cubicBezTo>
                    <a:pt x="42" y="4"/>
                    <a:pt x="42" y="4"/>
                    <a:pt x="42" y="4"/>
                  </a:cubicBezTo>
                  <a:cubicBezTo>
                    <a:pt x="42" y="3"/>
                    <a:pt x="42" y="3"/>
                    <a:pt x="42" y="3"/>
                  </a:cubicBezTo>
                  <a:cubicBezTo>
                    <a:pt x="40" y="2"/>
                    <a:pt x="40" y="2"/>
                    <a:pt x="40" y="2"/>
                  </a:cubicBezTo>
                  <a:cubicBezTo>
                    <a:pt x="41" y="0"/>
                    <a:pt x="41" y="0"/>
                    <a:pt x="41" y="0"/>
                  </a:cubicBezTo>
                  <a:close/>
                  <a:moveTo>
                    <a:pt x="27" y="49"/>
                  </a:moveTo>
                  <a:cubicBezTo>
                    <a:pt x="26" y="48"/>
                    <a:pt x="26" y="48"/>
                    <a:pt x="26" y="48"/>
                  </a:cubicBezTo>
                  <a:cubicBezTo>
                    <a:pt x="26" y="49"/>
                    <a:pt x="26" y="49"/>
                    <a:pt x="26" y="49"/>
                  </a:cubicBezTo>
                  <a:cubicBezTo>
                    <a:pt x="26" y="50"/>
                    <a:pt x="26" y="50"/>
                    <a:pt x="26" y="50"/>
                  </a:cubicBezTo>
                  <a:cubicBezTo>
                    <a:pt x="26" y="51"/>
                    <a:pt x="26" y="51"/>
                    <a:pt x="26" y="51"/>
                  </a:cubicBezTo>
                  <a:cubicBezTo>
                    <a:pt x="27" y="51"/>
                    <a:pt x="27" y="51"/>
                    <a:pt x="27" y="51"/>
                  </a:cubicBezTo>
                  <a:cubicBezTo>
                    <a:pt x="29" y="51"/>
                    <a:pt x="29" y="51"/>
                    <a:pt x="29" y="51"/>
                  </a:cubicBezTo>
                  <a:cubicBezTo>
                    <a:pt x="30" y="51"/>
                    <a:pt x="30" y="51"/>
                    <a:pt x="30" y="51"/>
                  </a:cubicBezTo>
                  <a:cubicBezTo>
                    <a:pt x="31" y="51"/>
                    <a:pt x="31" y="51"/>
                    <a:pt x="31" y="51"/>
                  </a:cubicBezTo>
                  <a:cubicBezTo>
                    <a:pt x="32" y="51"/>
                    <a:pt x="32" y="51"/>
                    <a:pt x="32" y="51"/>
                  </a:cubicBezTo>
                  <a:cubicBezTo>
                    <a:pt x="33" y="52"/>
                    <a:pt x="33" y="52"/>
                    <a:pt x="33" y="52"/>
                  </a:cubicBezTo>
                  <a:cubicBezTo>
                    <a:pt x="33" y="53"/>
                    <a:pt x="33" y="53"/>
                    <a:pt x="33" y="53"/>
                  </a:cubicBezTo>
                  <a:cubicBezTo>
                    <a:pt x="35" y="53"/>
                    <a:pt x="35" y="53"/>
                    <a:pt x="35" y="53"/>
                  </a:cubicBezTo>
                  <a:cubicBezTo>
                    <a:pt x="36" y="52"/>
                    <a:pt x="36" y="52"/>
                    <a:pt x="36" y="52"/>
                  </a:cubicBezTo>
                  <a:cubicBezTo>
                    <a:pt x="38" y="52"/>
                    <a:pt x="38" y="52"/>
                    <a:pt x="38" y="52"/>
                  </a:cubicBezTo>
                  <a:cubicBezTo>
                    <a:pt x="40" y="52"/>
                    <a:pt x="40" y="52"/>
                    <a:pt x="40" y="52"/>
                  </a:cubicBezTo>
                  <a:cubicBezTo>
                    <a:pt x="42" y="52"/>
                    <a:pt x="42" y="52"/>
                    <a:pt x="42" y="52"/>
                  </a:cubicBezTo>
                  <a:cubicBezTo>
                    <a:pt x="43" y="52"/>
                    <a:pt x="43" y="52"/>
                    <a:pt x="43" y="52"/>
                  </a:cubicBezTo>
                  <a:cubicBezTo>
                    <a:pt x="43" y="51"/>
                    <a:pt x="43" y="51"/>
                    <a:pt x="43" y="51"/>
                  </a:cubicBezTo>
                  <a:cubicBezTo>
                    <a:pt x="43" y="50"/>
                    <a:pt x="43" y="50"/>
                    <a:pt x="43" y="50"/>
                  </a:cubicBezTo>
                  <a:cubicBezTo>
                    <a:pt x="43" y="49"/>
                    <a:pt x="43" y="49"/>
                    <a:pt x="43" y="49"/>
                  </a:cubicBezTo>
                  <a:cubicBezTo>
                    <a:pt x="42" y="50"/>
                    <a:pt x="42" y="50"/>
                    <a:pt x="42" y="50"/>
                  </a:cubicBezTo>
                  <a:cubicBezTo>
                    <a:pt x="42" y="51"/>
                    <a:pt x="42" y="51"/>
                    <a:pt x="42" y="51"/>
                  </a:cubicBezTo>
                  <a:cubicBezTo>
                    <a:pt x="42" y="51"/>
                    <a:pt x="42" y="51"/>
                    <a:pt x="42" y="51"/>
                  </a:cubicBezTo>
                  <a:cubicBezTo>
                    <a:pt x="41" y="51"/>
                    <a:pt x="41" y="51"/>
                    <a:pt x="41" y="51"/>
                  </a:cubicBezTo>
                  <a:cubicBezTo>
                    <a:pt x="40" y="51"/>
                    <a:pt x="40" y="51"/>
                    <a:pt x="40" y="51"/>
                  </a:cubicBezTo>
                  <a:cubicBezTo>
                    <a:pt x="40" y="51"/>
                    <a:pt x="40" y="51"/>
                    <a:pt x="40" y="51"/>
                  </a:cubicBezTo>
                  <a:cubicBezTo>
                    <a:pt x="40" y="50"/>
                    <a:pt x="40" y="50"/>
                    <a:pt x="40" y="50"/>
                  </a:cubicBezTo>
                  <a:cubicBezTo>
                    <a:pt x="39" y="49"/>
                    <a:pt x="39" y="49"/>
                    <a:pt x="39" y="49"/>
                  </a:cubicBezTo>
                  <a:cubicBezTo>
                    <a:pt x="39" y="49"/>
                    <a:pt x="39" y="49"/>
                    <a:pt x="39" y="49"/>
                  </a:cubicBezTo>
                  <a:cubicBezTo>
                    <a:pt x="37" y="49"/>
                    <a:pt x="37" y="49"/>
                    <a:pt x="37" y="49"/>
                  </a:cubicBezTo>
                  <a:cubicBezTo>
                    <a:pt x="36" y="49"/>
                    <a:pt x="36" y="49"/>
                    <a:pt x="36" y="49"/>
                  </a:cubicBezTo>
                  <a:cubicBezTo>
                    <a:pt x="34" y="49"/>
                    <a:pt x="34" y="49"/>
                    <a:pt x="34" y="49"/>
                  </a:cubicBezTo>
                  <a:cubicBezTo>
                    <a:pt x="33" y="50"/>
                    <a:pt x="33" y="50"/>
                    <a:pt x="33" y="50"/>
                  </a:cubicBezTo>
                  <a:cubicBezTo>
                    <a:pt x="31" y="50"/>
                    <a:pt x="31" y="50"/>
                    <a:pt x="31" y="50"/>
                  </a:cubicBezTo>
                  <a:cubicBezTo>
                    <a:pt x="31" y="49"/>
                    <a:pt x="31" y="49"/>
                    <a:pt x="31" y="49"/>
                  </a:cubicBezTo>
                  <a:cubicBezTo>
                    <a:pt x="30" y="49"/>
                    <a:pt x="30" y="49"/>
                    <a:pt x="30" y="49"/>
                  </a:cubicBezTo>
                  <a:cubicBezTo>
                    <a:pt x="29" y="49"/>
                    <a:pt x="29" y="49"/>
                    <a:pt x="29" y="49"/>
                  </a:cubicBezTo>
                  <a:cubicBezTo>
                    <a:pt x="30" y="49"/>
                    <a:pt x="30" y="49"/>
                    <a:pt x="30" y="49"/>
                  </a:cubicBezTo>
                  <a:cubicBezTo>
                    <a:pt x="29" y="48"/>
                    <a:pt x="29" y="48"/>
                    <a:pt x="29" y="48"/>
                  </a:cubicBezTo>
                  <a:cubicBezTo>
                    <a:pt x="28" y="48"/>
                    <a:pt x="28" y="48"/>
                    <a:pt x="28" y="48"/>
                  </a:cubicBezTo>
                  <a:cubicBezTo>
                    <a:pt x="29" y="48"/>
                    <a:pt x="29" y="48"/>
                    <a:pt x="29" y="48"/>
                  </a:cubicBezTo>
                  <a:cubicBezTo>
                    <a:pt x="29" y="48"/>
                    <a:pt x="29" y="48"/>
                    <a:pt x="29" y="48"/>
                  </a:cubicBezTo>
                  <a:cubicBezTo>
                    <a:pt x="29" y="49"/>
                    <a:pt x="29" y="49"/>
                    <a:pt x="29" y="49"/>
                  </a:cubicBezTo>
                  <a:cubicBezTo>
                    <a:pt x="28" y="49"/>
                    <a:pt x="28" y="49"/>
                    <a:pt x="28" y="49"/>
                  </a:cubicBezTo>
                  <a:cubicBezTo>
                    <a:pt x="27" y="48"/>
                    <a:pt x="27" y="48"/>
                    <a:pt x="27" y="48"/>
                  </a:cubicBezTo>
                  <a:cubicBezTo>
                    <a:pt x="27" y="48"/>
                    <a:pt x="27" y="48"/>
                    <a:pt x="27" y="48"/>
                  </a:cubicBezTo>
                  <a:cubicBezTo>
                    <a:pt x="27" y="48"/>
                    <a:pt x="27" y="48"/>
                    <a:pt x="27" y="48"/>
                  </a:cubicBezTo>
                  <a:cubicBezTo>
                    <a:pt x="27" y="49"/>
                    <a:pt x="27" y="49"/>
                    <a:pt x="27" y="49"/>
                  </a:cubicBezTo>
                  <a:cubicBezTo>
                    <a:pt x="27" y="49"/>
                    <a:pt x="27" y="49"/>
                    <a:pt x="27" y="49"/>
                  </a:cubicBezTo>
                  <a:close/>
                  <a:moveTo>
                    <a:pt x="2" y="17"/>
                  </a:moveTo>
                  <a:cubicBezTo>
                    <a:pt x="2" y="19"/>
                    <a:pt x="2" y="19"/>
                    <a:pt x="2" y="19"/>
                  </a:cubicBezTo>
                  <a:cubicBezTo>
                    <a:pt x="2" y="19"/>
                    <a:pt x="2" y="19"/>
                    <a:pt x="2" y="19"/>
                  </a:cubicBezTo>
                  <a:cubicBezTo>
                    <a:pt x="3" y="20"/>
                    <a:pt x="3" y="20"/>
                    <a:pt x="3" y="20"/>
                  </a:cubicBezTo>
                  <a:cubicBezTo>
                    <a:pt x="3" y="20"/>
                    <a:pt x="3" y="20"/>
                    <a:pt x="3" y="20"/>
                  </a:cubicBezTo>
                  <a:cubicBezTo>
                    <a:pt x="3" y="20"/>
                    <a:pt x="3" y="20"/>
                    <a:pt x="3" y="20"/>
                  </a:cubicBezTo>
                  <a:cubicBezTo>
                    <a:pt x="2" y="20"/>
                    <a:pt x="2" y="20"/>
                    <a:pt x="2" y="20"/>
                  </a:cubicBezTo>
                  <a:cubicBezTo>
                    <a:pt x="1" y="19"/>
                    <a:pt x="1" y="19"/>
                    <a:pt x="1" y="19"/>
                  </a:cubicBezTo>
                  <a:cubicBezTo>
                    <a:pt x="1" y="18"/>
                    <a:pt x="1" y="18"/>
                    <a:pt x="1" y="18"/>
                  </a:cubicBezTo>
                  <a:cubicBezTo>
                    <a:pt x="0" y="18"/>
                    <a:pt x="0" y="18"/>
                    <a:pt x="0" y="18"/>
                  </a:cubicBezTo>
                  <a:cubicBezTo>
                    <a:pt x="0" y="18"/>
                    <a:pt x="0" y="18"/>
                    <a:pt x="0" y="18"/>
                  </a:cubicBezTo>
                  <a:cubicBezTo>
                    <a:pt x="1" y="17"/>
                    <a:pt x="1" y="17"/>
                    <a:pt x="1" y="17"/>
                  </a:cubicBezTo>
                  <a:cubicBezTo>
                    <a:pt x="2" y="17"/>
                    <a:pt x="2" y="17"/>
                    <a:pt x="2" y="17"/>
                  </a:cubicBezTo>
                  <a:close/>
                  <a:moveTo>
                    <a:pt x="6" y="26"/>
                  </a:moveTo>
                  <a:cubicBezTo>
                    <a:pt x="6" y="26"/>
                    <a:pt x="6" y="26"/>
                    <a:pt x="6" y="26"/>
                  </a:cubicBezTo>
                  <a:cubicBezTo>
                    <a:pt x="7" y="25"/>
                    <a:pt x="7" y="25"/>
                    <a:pt x="7" y="25"/>
                  </a:cubicBezTo>
                  <a:cubicBezTo>
                    <a:pt x="7" y="25"/>
                    <a:pt x="7" y="25"/>
                    <a:pt x="7" y="25"/>
                  </a:cubicBezTo>
                  <a:cubicBezTo>
                    <a:pt x="8" y="26"/>
                    <a:pt x="8" y="26"/>
                    <a:pt x="8" y="26"/>
                  </a:cubicBezTo>
                  <a:cubicBezTo>
                    <a:pt x="7" y="26"/>
                    <a:pt x="7" y="26"/>
                    <a:pt x="7" y="26"/>
                  </a:cubicBezTo>
                  <a:cubicBezTo>
                    <a:pt x="7" y="27"/>
                    <a:pt x="7" y="27"/>
                    <a:pt x="7" y="27"/>
                  </a:cubicBezTo>
                  <a:cubicBezTo>
                    <a:pt x="6" y="26"/>
                    <a:pt x="6" y="26"/>
                    <a:pt x="6" y="26"/>
                  </a:cubicBezTo>
                  <a:close/>
                  <a:moveTo>
                    <a:pt x="7" y="28"/>
                  </a:moveTo>
                  <a:cubicBezTo>
                    <a:pt x="7" y="27"/>
                    <a:pt x="7" y="27"/>
                    <a:pt x="7" y="27"/>
                  </a:cubicBezTo>
                  <a:cubicBezTo>
                    <a:pt x="7" y="27"/>
                    <a:pt x="7" y="27"/>
                    <a:pt x="7" y="27"/>
                  </a:cubicBezTo>
                  <a:cubicBezTo>
                    <a:pt x="8" y="28"/>
                    <a:pt x="8" y="28"/>
                    <a:pt x="8" y="28"/>
                  </a:cubicBezTo>
                  <a:cubicBezTo>
                    <a:pt x="7" y="29"/>
                    <a:pt x="7" y="29"/>
                    <a:pt x="7" y="29"/>
                  </a:cubicBezTo>
                  <a:cubicBezTo>
                    <a:pt x="8" y="29"/>
                    <a:pt x="8" y="29"/>
                    <a:pt x="8" y="29"/>
                  </a:cubicBezTo>
                  <a:cubicBezTo>
                    <a:pt x="8" y="30"/>
                    <a:pt x="8" y="30"/>
                    <a:pt x="8" y="30"/>
                  </a:cubicBezTo>
                  <a:cubicBezTo>
                    <a:pt x="8" y="30"/>
                    <a:pt x="8" y="30"/>
                    <a:pt x="8" y="30"/>
                  </a:cubicBezTo>
                  <a:cubicBezTo>
                    <a:pt x="8" y="31"/>
                    <a:pt x="8" y="31"/>
                    <a:pt x="8" y="31"/>
                  </a:cubicBezTo>
                  <a:cubicBezTo>
                    <a:pt x="7" y="31"/>
                    <a:pt x="7" y="31"/>
                    <a:pt x="7" y="31"/>
                  </a:cubicBezTo>
                  <a:cubicBezTo>
                    <a:pt x="6" y="30"/>
                    <a:pt x="6" y="30"/>
                    <a:pt x="6" y="30"/>
                  </a:cubicBezTo>
                  <a:cubicBezTo>
                    <a:pt x="6" y="30"/>
                    <a:pt x="6" y="30"/>
                    <a:pt x="6" y="30"/>
                  </a:cubicBezTo>
                  <a:cubicBezTo>
                    <a:pt x="6" y="29"/>
                    <a:pt x="6" y="29"/>
                    <a:pt x="6" y="29"/>
                  </a:cubicBezTo>
                  <a:cubicBezTo>
                    <a:pt x="6" y="30"/>
                    <a:pt x="6" y="30"/>
                    <a:pt x="6" y="30"/>
                  </a:cubicBezTo>
                  <a:cubicBezTo>
                    <a:pt x="6" y="30"/>
                    <a:pt x="6" y="30"/>
                    <a:pt x="6" y="30"/>
                  </a:cubicBezTo>
                  <a:cubicBezTo>
                    <a:pt x="5" y="30"/>
                    <a:pt x="5" y="30"/>
                    <a:pt x="5" y="30"/>
                  </a:cubicBezTo>
                  <a:cubicBezTo>
                    <a:pt x="5" y="29"/>
                    <a:pt x="5" y="29"/>
                    <a:pt x="5" y="29"/>
                  </a:cubicBezTo>
                  <a:cubicBezTo>
                    <a:pt x="6" y="28"/>
                    <a:pt x="6" y="28"/>
                    <a:pt x="6" y="28"/>
                  </a:cubicBezTo>
                  <a:cubicBezTo>
                    <a:pt x="7" y="28"/>
                    <a:pt x="7" y="28"/>
                    <a:pt x="7" y="28"/>
                  </a:cubicBezTo>
                  <a:close/>
                  <a:moveTo>
                    <a:pt x="9" y="33"/>
                  </a:moveTo>
                  <a:cubicBezTo>
                    <a:pt x="9" y="33"/>
                    <a:pt x="9" y="33"/>
                    <a:pt x="9" y="33"/>
                  </a:cubicBezTo>
                  <a:cubicBezTo>
                    <a:pt x="9" y="33"/>
                    <a:pt x="9" y="33"/>
                    <a:pt x="9" y="33"/>
                  </a:cubicBezTo>
                  <a:cubicBezTo>
                    <a:pt x="8" y="34"/>
                    <a:pt x="8" y="34"/>
                    <a:pt x="8" y="34"/>
                  </a:cubicBezTo>
                  <a:cubicBezTo>
                    <a:pt x="8" y="34"/>
                    <a:pt x="8" y="34"/>
                    <a:pt x="8" y="34"/>
                  </a:cubicBezTo>
                  <a:cubicBezTo>
                    <a:pt x="7" y="33"/>
                    <a:pt x="7" y="33"/>
                    <a:pt x="7" y="33"/>
                  </a:cubicBezTo>
                  <a:cubicBezTo>
                    <a:pt x="7" y="32"/>
                    <a:pt x="7" y="32"/>
                    <a:pt x="7" y="32"/>
                  </a:cubicBezTo>
                  <a:cubicBezTo>
                    <a:pt x="7" y="32"/>
                    <a:pt x="7" y="32"/>
                    <a:pt x="7" y="32"/>
                  </a:cubicBezTo>
                  <a:cubicBezTo>
                    <a:pt x="8" y="32"/>
                    <a:pt x="8" y="32"/>
                    <a:pt x="8" y="32"/>
                  </a:cubicBezTo>
                  <a:cubicBezTo>
                    <a:pt x="9" y="33"/>
                    <a:pt x="9" y="33"/>
                    <a:pt x="9" y="33"/>
                  </a:cubicBezTo>
                  <a:close/>
                  <a:moveTo>
                    <a:pt x="48" y="47"/>
                  </a:moveTo>
                  <a:cubicBezTo>
                    <a:pt x="48" y="46"/>
                    <a:pt x="48" y="46"/>
                    <a:pt x="48" y="46"/>
                  </a:cubicBezTo>
                  <a:cubicBezTo>
                    <a:pt x="48" y="46"/>
                    <a:pt x="48" y="46"/>
                    <a:pt x="48" y="46"/>
                  </a:cubicBezTo>
                  <a:cubicBezTo>
                    <a:pt x="48" y="46"/>
                    <a:pt x="48" y="46"/>
                    <a:pt x="48" y="46"/>
                  </a:cubicBezTo>
                  <a:cubicBezTo>
                    <a:pt x="48" y="47"/>
                    <a:pt x="48" y="47"/>
                    <a:pt x="48" y="47"/>
                  </a:cubicBezTo>
                  <a:close/>
                  <a:moveTo>
                    <a:pt x="48" y="50"/>
                  </a:moveTo>
                  <a:cubicBezTo>
                    <a:pt x="47" y="49"/>
                    <a:pt x="47" y="49"/>
                    <a:pt x="47" y="49"/>
                  </a:cubicBezTo>
                  <a:cubicBezTo>
                    <a:pt x="47" y="48"/>
                    <a:pt x="47" y="48"/>
                    <a:pt x="47" y="48"/>
                  </a:cubicBezTo>
                  <a:cubicBezTo>
                    <a:pt x="48" y="47"/>
                    <a:pt x="48" y="47"/>
                    <a:pt x="48" y="47"/>
                  </a:cubicBezTo>
                  <a:cubicBezTo>
                    <a:pt x="48" y="48"/>
                    <a:pt x="48" y="48"/>
                    <a:pt x="48" y="48"/>
                  </a:cubicBezTo>
                  <a:cubicBezTo>
                    <a:pt x="48" y="48"/>
                    <a:pt x="48" y="48"/>
                    <a:pt x="48" y="48"/>
                  </a:cubicBezTo>
                  <a:cubicBezTo>
                    <a:pt x="48" y="50"/>
                    <a:pt x="48" y="50"/>
                    <a:pt x="48" y="50"/>
                  </a:cubicBezTo>
                  <a:cubicBezTo>
                    <a:pt x="48" y="50"/>
                    <a:pt x="48" y="50"/>
                    <a:pt x="48" y="50"/>
                  </a:cubicBezTo>
                  <a:close/>
                  <a:moveTo>
                    <a:pt x="51" y="46"/>
                  </a:moveTo>
                  <a:cubicBezTo>
                    <a:pt x="50" y="46"/>
                    <a:pt x="50" y="46"/>
                    <a:pt x="50" y="46"/>
                  </a:cubicBezTo>
                  <a:cubicBezTo>
                    <a:pt x="51" y="45"/>
                    <a:pt x="51" y="45"/>
                    <a:pt x="51" y="45"/>
                  </a:cubicBezTo>
                  <a:cubicBezTo>
                    <a:pt x="51" y="45"/>
                    <a:pt x="51" y="45"/>
                    <a:pt x="51" y="45"/>
                  </a:cubicBezTo>
                  <a:cubicBezTo>
                    <a:pt x="51" y="44"/>
                    <a:pt x="51" y="44"/>
                    <a:pt x="51" y="44"/>
                  </a:cubicBezTo>
                  <a:cubicBezTo>
                    <a:pt x="52" y="43"/>
                    <a:pt x="52" y="43"/>
                    <a:pt x="52" y="43"/>
                  </a:cubicBezTo>
                  <a:cubicBezTo>
                    <a:pt x="53" y="42"/>
                    <a:pt x="53" y="42"/>
                    <a:pt x="53" y="42"/>
                  </a:cubicBezTo>
                  <a:cubicBezTo>
                    <a:pt x="54" y="42"/>
                    <a:pt x="54" y="42"/>
                    <a:pt x="54" y="42"/>
                  </a:cubicBezTo>
                  <a:cubicBezTo>
                    <a:pt x="54" y="43"/>
                    <a:pt x="54" y="43"/>
                    <a:pt x="54" y="43"/>
                  </a:cubicBezTo>
                  <a:cubicBezTo>
                    <a:pt x="54" y="43"/>
                    <a:pt x="54" y="43"/>
                    <a:pt x="54" y="43"/>
                  </a:cubicBezTo>
                  <a:cubicBezTo>
                    <a:pt x="54" y="44"/>
                    <a:pt x="54" y="44"/>
                    <a:pt x="54" y="44"/>
                  </a:cubicBezTo>
                  <a:cubicBezTo>
                    <a:pt x="53" y="44"/>
                    <a:pt x="53" y="44"/>
                    <a:pt x="53" y="44"/>
                  </a:cubicBezTo>
                  <a:cubicBezTo>
                    <a:pt x="53" y="45"/>
                    <a:pt x="53" y="45"/>
                    <a:pt x="53" y="45"/>
                  </a:cubicBezTo>
                  <a:cubicBezTo>
                    <a:pt x="53" y="45"/>
                    <a:pt x="53" y="45"/>
                    <a:pt x="53" y="45"/>
                  </a:cubicBezTo>
                  <a:cubicBezTo>
                    <a:pt x="52" y="45"/>
                    <a:pt x="52" y="45"/>
                    <a:pt x="52" y="45"/>
                  </a:cubicBezTo>
                  <a:cubicBezTo>
                    <a:pt x="51" y="46"/>
                    <a:pt x="51" y="46"/>
                    <a:pt x="51" y="46"/>
                  </a:cubicBezTo>
                  <a:cubicBezTo>
                    <a:pt x="51" y="46"/>
                    <a:pt x="51" y="46"/>
                    <a:pt x="51" y="46"/>
                  </a:cubicBezTo>
                  <a:close/>
                  <a:moveTo>
                    <a:pt x="42" y="42"/>
                  </a:moveTo>
                  <a:cubicBezTo>
                    <a:pt x="42" y="42"/>
                    <a:pt x="42" y="42"/>
                    <a:pt x="42" y="42"/>
                  </a:cubicBezTo>
                  <a:cubicBezTo>
                    <a:pt x="42" y="41"/>
                    <a:pt x="42" y="41"/>
                    <a:pt x="42" y="41"/>
                  </a:cubicBezTo>
                  <a:cubicBezTo>
                    <a:pt x="43" y="41"/>
                    <a:pt x="43" y="41"/>
                    <a:pt x="43" y="41"/>
                  </a:cubicBezTo>
                  <a:cubicBezTo>
                    <a:pt x="44" y="41"/>
                    <a:pt x="44" y="41"/>
                    <a:pt x="44" y="41"/>
                  </a:cubicBezTo>
                  <a:cubicBezTo>
                    <a:pt x="43" y="42"/>
                    <a:pt x="43" y="42"/>
                    <a:pt x="43" y="42"/>
                  </a:cubicBezTo>
                  <a:cubicBezTo>
                    <a:pt x="43" y="42"/>
                    <a:pt x="42" y="42"/>
                    <a:pt x="42" y="42"/>
                  </a:cubicBezTo>
                  <a:close/>
                  <a:moveTo>
                    <a:pt x="42" y="33"/>
                  </a:moveTo>
                  <a:cubicBezTo>
                    <a:pt x="43" y="32"/>
                    <a:pt x="43" y="32"/>
                    <a:pt x="43" y="32"/>
                  </a:cubicBezTo>
                  <a:cubicBezTo>
                    <a:pt x="44" y="32"/>
                    <a:pt x="44" y="32"/>
                    <a:pt x="44" y="32"/>
                  </a:cubicBezTo>
                  <a:cubicBezTo>
                    <a:pt x="45" y="33"/>
                    <a:pt x="45" y="33"/>
                    <a:pt x="45" y="33"/>
                  </a:cubicBezTo>
                  <a:cubicBezTo>
                    <a:pt x="45" y="33"/>
                    <a:pt x="45" y="33"/>
                    <a:pt x="45" y="33"/>
                  </a:cubicBezTo>
                  <a:cubicBezTo>
                    <a:pt x="45" y="33"/>
                    <a:pt x="45" y="33"/>
                    <a:pt x="45" y="33"/>
                  </a:cubicBezTo>
                  <a:cubicBezTo>
                    <a:pt x="46" y="33"/>
                    <a:pt x="46" y="33"/>
                    <a:pt x="46" y="33"/>
                  </a:cubicBezTo>
                  <a:cubicBezTo>
                    <a:pt x="45" y="34"/>
                    <a:pt x="45" y="34"/>
                    <a:pt x="45" y="34"/>
                  </a:cubicBezTo>
                  <a:cubicBezTo>
                    <a:pt x="45" y="34"/>
                    <a:pt x="45" y="34"/>
                    <a:pt x="45" y="34"/>
                  </a:cubicBezTo>
                  <a:cubicBezTo>
                    <a:pt x="44" y="34"/>
                    <a:pt x="44" y="34"/>
                    <a:pt x="44" y="34"/>
                  </a:cubicBezTo>
                  <a:cubicBezTo>
                    <a:pt x="43" y="33"/>
                    <a:pt x="43" y="33"/>
                    <a:pt x="43" y="33"/>
                  </a:cubicBezTo>
                  <a:cubicBezTo>
                    <a:pt x="43" y="33"/>
                    <a:pt x="43" y="33"/>
                    <a:pt x="43" y="33"/>
                  </a:cubicBezTo>
                  <a:cubicBezTo>
                    <a:pt x="42" y="34"/>
                    <a:pt x="42" y="34"/>
                    <a:pt x="42" y="34"/>
                  </a:cubicBezTo>
                  <a:cubicBezTo>
                    <a:pt x="42" y="33"/>
                    <a:pt x="42" y="33"/>
                    <a:pt x="42" y="33"/>
                  </a:cubicBezTo>
                  <a:close/>
                  <a:moveTo>
                    <a:pt x="40" y="26"/>
                  </a:moveTo>
                  <a:cubicBezTo>
                    <a:pt x="40" y="28"/>
                    <a:pt x="40" y="28"/>
                    <a:pt x="40" y="28"/>
                  </a:cubicBezTo>
                  <a:cubicBezTo>
                    <a:pt x="40" y="29"/>
                    <a:pt x="40" y="29"/>
                    <a:pt x="40" y="29"/>
                  </a:cubicBezTo>
                  <a:cubicBezTo>
                    <a:pt x="39" y="29"/>
                    <a:pt x="39" y="29"/>
                    <a:pt x="39" y="29"/>
                  </a:cubicBezTo>
                  <a:cubicBezTo>
                    <a:pt x="39" y="29"/>
                    <a:pt x="39" y="29"/>
                    <a:pt x="39" y="29"/>
                  </a:cubicBezTo>
                  <a:cubicBezTo>
                    <a:pt x="39" y="28"/>
                    <a:pt x="39" y="28"/>
                    <a:pt x="39" y="28"/>
                  </a:cubicBezTo>
                  <a:cubicBezTo>
                    <a:pt x="39" y="28"/>
                    <a:pt x="39" y="28"/>
                    <a:pt x="39" y="28"/>
                  </a:cubicBezTo>
                  <a:cubicBezTo>
                    <a:pt x="39" y="27"/>
                    <a:pt x="39" y="27"/>
                    <a:pt x="39" y="27"/>
                  </a:cubicBezTo>
                  <a:cubicBezTo>
                    <a:pt x="38" y="27"/>
                    <a:pt x="38" y="27"/>
                    <a:pt x="38" y="27"/>
                  </a:cubicBezTo>
                  <a:cubicBezTo>
                    <a:pt x="38" y="26"/>
                    <a:pt x="38" y="26"/>
                    <a:pt x="38" y="26"/>
                  </a:cubicBezTo>
                  <a:cubicBezTo>
                    <a:pt x="39" y="26"/>
                    <a:pt x="39" y="26"/>
                    <a:pt x="39" y="26"/>
                  </a:cubicBezTo>
                  <a:cubicBezTo>
                    <a:pt x="40" y="26"/>
                    <a:pt x="40" y="26"/>
                    <a:pt x="40" y="26"/>
                  </a:cubicBezTo>
                  <a:cubicBezTo>
                    <a:pt x="40" y="26"/>
                    <a:pt x="40" y="26"/>
                    <a:pt x="40" y="26"/>
                  </a:cubicBezTo>
                  <a:close/>
                  <a:moveTo>
                    <a:pt x="39" y="23"/>
                  </a:moveTo>
                  <a:cubicBezTo>
                    <a:pt x="38" y="22"/>
                    <a:pt x="38" y="22"/>
                    <a:pt x="38" y="22"/>
                  </a:cubicBezTo>
                  <a:cubicBezTo>
                    <a:pt x="38" y="21"/>
                    <a:pt x="38" y="21"/>
                    <a:pt x="38" y="21"/>
                  </a:cubicBezTo>
                  <a:cubicBezTo>
                    <a:pt x="40" y="21"/>
                    <a:pt x="40" y="21"/>
                    <a:pt x="40" y="21"/>
                  </a:cubicBezTo>
                  <a:cubicBezTo>
                    <a:pt x="40" y="20"/>
                    <a:pt x="40" y="20"/>
                    <a:pt x="40" y="20"/>
                  </a:cubicBezTo>
                  <a:cubicBezTo>
                    <a:pt x="42" y="20"/>
                    <a:pt x="42" y="20"/>
                    <a:pt x="42" y="20"/>
                  </a:cubicBezTo>
                  <a:cubicBezTo>
                    <a:pt x="42" y="20"/>
                    <a:pt x="42" y="20"/>
                    <a:pt x="42" y="20"/>
                  </a:cubicBezTo>
                  <a:cubicBezTo>
                    <a:pt x="42" y="21"/>
                    <a:pt x="42" y="21"/>
                    <a:pt x="42" y="21"/>
                  </a:cubicBezTo>
                  <a:cubicBezTo>
                    <a:pt x="42" y="21"/>
                    <a:pt x="42" y="21"/>
                    <a:pt x="42" y="21"/>
                  </a:cubicBezTo>
                  <a:cubicBezTo>
                    <a:pt x="42" y="22"/>
                    <a:pt x="42" y="22"/>
                    <a:pt x="42" y="22"/>
                  </a:cubicBezTo>
                  <a:cubicBezTo>
                    <a:pt x="42" y="23"/>
                    <a:pt x="42" y="23"/>
                    <a:pt x="42" y="23"/>
                  </a:cubicBezTo>
                  <a:cubicBezTo>
                    <a:pt x="41" y="23"/>
                    <a:pt x="41" y="23"/>
                    <a:pt x="41" y="23"/>
                  </a:cubicBezTo>
                  <a:cubicBezTo>
                    <a:pt x="40" y="23"/>
                    <a:pt x="40" y="23"/>
                    <a:pt x="40" y="23"/>
                  </a:cubicBezTo>
                  <a:cubicBezTo>
                    <a:pt x="40" y="22"/>
                    <a:pt x="40" y="22"/>
                    <a:pt x="40" y="22"/>
                  </a:cubicBezTo>
                  <a:cubicBezTo>
                    <a:pt x="41" y="22"/>
                    <a:pt x="41" y="22"/>
                    <a:pt x="41" y="22"/>
                  </a:cubicBezTo>
                  <a:cubicBezTo>
                    <a:pt x="41" y="21"/>
                    <a:pt x="41" y="21"/>
                    <a:pt x="41" y="21"/>
                  </a:cubicBezTo>
                  <a:cubicBezTo>
                    <a:pt x="40" y="21"/>
                    <a:pt x="40" y="21"/>
                    <a:pt x="40" y="21"/>
                  </a:cubicBezTo>
                  <a:cubicBezTo>
                    <a:pt x="40" y="22"/>
                    <a:pt x="40" y="22"/>
                    <a:pt x="40" y="22"/>
                  </a:cubicBezTo>
                  <a:cubicBezTo>
                    <a:pt x="39" y="23"/>
                    <a:pt x="39" y="23"/>
                    <a:pt x="39" y="23"/>
                  </a:cubicBezTo>
                  <a:cubicBezTo>
                    <a:pt x="39" y="23"/>
                    <a:pt x="39" y="23"/>
                    <a:pt x="39" y="23"/>
                  </a:cubicBezTo>
                  <a:cubicBezTo>
                    <a:pt x="39" y="23"/>
                    <a:pt x="39" y="23"/>
                    <a:pt x="39" y="23"/>
                  </a:cubicBezTo>
                  <a:close/>
                  <a:moveTo>
                    <a:pt x="35" y="11"/>
                  </a:moveTo>
                  <a:cubicBezTo>
                    <a:pt x="36" y="11"/>
                    <a:pt x="36" y="11"/>
                    <a:pt x="36" y="11"/>
                  </a:cubicBezTo>
                  <a:cubicBezTo>
                    <a:pt x="36" y="11"/>
                    <a:pt x="36" y="11"/>
                    <a:pt x="36" y="11"/>
                  </a:cubicBezTo>
                  <a:cubicBezTo>
                    <a:pt x="37" y="11"/>
                    <a:pt x="37" y="11"/>
                    <a:pt x="37" y="11"/>
                  </a:cubicBezTo>
                  <a:cubicBezTo>
                    <a:pt x="37" y="12"/>
                    <a:pt x="37" y="12"/>
                    <a:pt x="37" y="12"/>
                  </a:cubicBezTo>
                  <a:cubicBezTo>
                    <a:pt x="37" y="12"/>
                    <a:pt x="37" y="12"/>
                    <a:pt x="37" y="12"/>
                  </a:cubicBezTo>
                  <a:cubicBezTo>
                    <a:pt x="35" y="11"/>
                    <a:pt x="35" y="11"/>
                    <a:pt x="35" y="11"/>
                  </a:cubicBezTo>
                  <a:close/>
                  <a:moveTo>
                    <a:pt x="33" y="15"/>
                  </a:moveTo>
                  <a:cubicBezTo>
                    <a:pt x="34" y="15"/>
                    <a:pt x="34" y="15"/>
                    <a:pt x="34" y="15"/>
                  </a:cubicBezTo>
                  <a:cubicBezTo>
                    <a:pt x="34" y="15"/>
                    <a:pt x="34" y="15"/>
                    <a:pt x="34" y="15"/>
                  </a:cubicBezTo>
                  <a:cubicBezTo>
                    <a:pt x="35" y="14"/>
                    <a:pt x="35" y="14"/>
                    <a:pt x="35" y="14"/>
                  </a:cubicBezTo>
                  <a:cubicBezTo>
                    <a:pt x="35" y="15"/>
                    <a:pt x="35" y="15"/>
                    <a:pt x="35" y="15"/>
                  </a:cubicBezTo>
                  <a:cubicBezTo>
                    <a:pt x="35" y="16"/>
                    <a:pt x="35" y="16"/>
                    <a:pt x="35" y="16"/>
                  </a:cubicBezTo>
                  <a:cubicBezTo>
                    <a:pt x="34" y="17"/>
                    <a:pt x="34" y="17"/>
                    <a:pt x="34" y="17"/>
                  </a:cubicBezTo>
                  <a:cubicBezTo>
                    <a:pt x="34" y="16"/>
                    <a:pt x="34" y="16"/>
                    <a:pt x="34" y="16"/>
                  </a:cubicBezTo>
                  <a:cubicBezTo>
                    <a:pt x="33" y="17"/>
                    <a:pt x="33" y="17"/>
                    <a:pt x="33" y="17"/>
                  </a:cubicBezTo>
                  <a:cubicBezTo>
                    <a:pt x="33" y="16"/>
                    <a:pt x="33" y="16"/>
                    <a:pt x="33" y="16"/>
                  </a:cubicBezTo>
                  <a:cubicBezTo>
                    <a:pt x="32" y="15"/>
                    <a:pt x="32" y="15"/>
                    <a:pt x="32" y="15"/>
                  </a:cubicBezTo>
                  <a:cubicBezTo>
                    <a:pt x="33" y="15"/>
                    <a:pt x="33" y="15"/>
                    <a:pt x="33" y="15"/>
                  </a:cubicBezTo>
                  <a:close/>
                  <a:moveTo>
                    <a:pt x="30" y="9"/>
                  </a:moveTo>
                  <a:cubicBezTo>
                    <a:pt x="30" y="9"/>
                    <a:pt x="30" y="9"/>
                    <a:pt x="30" y="9"/>
                  </a:cubicBezTo>
                  <a:cubicBezTo>
                    <a:pt x="31" y="9"/>
                    <a:pt x="31" y="9"/>
                    <a:pt x="31" y="9"/>
                  </a:cubicBezTo>
                  <a:cubicBezTo>
                    <a:pt x="31" y="10"/>
                    <a:pt x="31" y="10"/>
                    <a:pt x="31" y="10"/>
                  </a:cubicBezTo>
                  <a:cubicBezTo>
                    <a:pt x="30" y="11"/>
                    <a:pt x="30" y="11"/>
                    <a:pt x="30" y="11"/>
                  </a:cubicBezTo>
                  <a:cubicBezTo>
                    <a:pt x="30" y="10"/>
                    <a:pt x="30" y="10"/>
                    <a:pt x="30" y="10"/>
                  </a:cubicBezTo>
                  <a:cubicBezTo>
                    <a:pt x="29" y="10"/>
                    <a:pt x="29" y="10"/>
                    <a:pt x="29" y="10"/>
                  </a:cubicBezTo>
                  <a:cubicBezTo>
                    <a:pt x="30" y="9"/>
                    <a:pt x="30" y="9"/>
                    <a:pt x="30" y="9"/>
                  </a:cubicBezTo>
                  <a:close/>
                  <a:moveTo>
                    <a:pt x="24" y="22"/>
                  </a:moveTo>
                  <a:cubicBezTo>
                    <a:pt x="24" y="22"/>
                    <a:pt x="24" y="22"/>
                    <a:pt x="24" y="22"/>
                  </a:cubicBezTo>
                  <a:cubicBezTo>
                    <a:pt x="25" y="22"/>
                    <a:pt x="25" y="22"/>
                    <a:pt x="25" y="22"/>
                  </a:cubicBezTo>
                  <a:cubicBezTo>
                    <a:pt x="25" y="23"/>
                    <a:pt x="25" y="23"/>
                    <a:pt x="25" y="23"/>
                  </a:cubicBezTo>
                  <a:cubicBezTo>
                    <a:pt x="25" y="23"/>
                    <a:pt x="25" y="23"/>
                    <a:pt x="25" y="23"/>
                  </a:cubicBezTo>
                  <a:cubicBezTo>
                    <a:pt x="24" y="22"/>
                    <a:pt x="24" y="22"/>
                    <a:pt x="24" y="22"/>
                  </a:cubicBezTo>
                  <a:close/>
                  <a:moveTo>
                    <a:pt x="23" y="22"/>
                  </a:moveTo>
                  <a:cubicBezTo>
                    <a:pt x="23" y="22"/>
                    <a:pt x="23" y="22"/>
                    <a:pt x="23" y="22"/>
                  </a:cubicBezTo>
                  <a:cubicBezTo>
                    <a:pt x="24" y="22"/>
                    <a:pt x="24" y="22"/>
                    <a:pt x="24" y="22"/>
                  </a:cubicBezTo>
                  <a:cubicBezTo>
                    <a:pt x="23" y="22"/>
                    <a:pt x="23" y="22"/>
                    <a:pt x="23" y="22"/>
                  </a:cubicBezTo>
                  <a:cubicBezTo>
                    <a:pt x="23" y="22"/>
                    <a:pt x="23" y="22"/>
                    <a:pt x="23" y="22"/>
                  </a:cubicBezTo>
                  <a:close/>
                  <a:moveTo>
                    <a:pt x="30" y="23"/>
                  </a:moveTo>
                  <a:cubicBezTo>
                    <a:pt x="30" y="23"/>
                    <a:pt x="30" y="23"/>
                    <a:pt x="30" y="23"/>
                  </a:cubicBezTo>
                  <a:cubicBezTo>
                    <a:pt x="31" y="24"/>
                    <a:pt x="31" y="24"/>
                    <a:pt x="31" y="24"/>
                  </a:cubicBezTo>
                  <a:cubicBezTo>
                    <a:pt x="32" y="24"/>
                    <a:pt x="32" y="24"/>
                    <a:pt x="32" y="24"/>
                  </a:cubicBezTo>
                  <a:cubicBezTo>
                    <a:pt x="32" y="25"/>
                    <a:pt x="32" y="25"/>
                    <a:pt x="32" y="25"/>
                  </a:cubicBezTo>
                  <a:cubicBezTo>
                    <a:pt x="31" y="25"/>
                    <a:pt x="31" y="25"/>
                    <a:pt x="31" y="25"/>
                  </a:cubicBezTo>
                  <a:cubicBezTo>
                    <a:pt x="31" y="24"/>
                    <a:pt x="31" y="24"/>
                    <a:pt x="31" y="24"/>
                  </a:cubicBezTo>
                  <a:cubicBezTo>
                    <a:pt x="31" y="24"/>
                    <a:pt x="31" y="24"/>
                    <a:pt x="31" y="24"/>
                  </a:cubicBezTo>
                  <a:cubicBezTo>
                    <a:pt x="30" y="23"/>
                    <a:pt x="30" y="23"/>
                    <a:pt x="30" y="23"/>
                  </a:cubicBezTo>
                  <a:close/>
                  <a:moveTo>
                    <a:pt x="40" y="35"/>
                  </a:moveTo>
                  <a:cubicBezTo>
                    <a:pt x="40" y="35"/>
                    <a:pt x="40" y="35"/>
                    <a:pt x="40" y="35"/>
                  </a:cubicBezTo>
                  <a:cubicBezTo>
                    <a:pt x="40" y="34"/>
                    <a:pt x="40" y="34"/>
                    <a:pt x="40" y="34"/>
                  </a:cubicBezTo>
                  <a:cubicBezTo>
                    <a:pt x="41" y="34"/>
                    <a:pt x="41" y="34"/>
                    <a:pt x="41" y="34"/>
                  </a:cubicBezTo>
                  <a:cubicBezTo>
                    <a:pt x="41" y="34"/>
                    <a:pt x="41" y="34"/>
                    <a:pt x="41" y="34"/>
                  </a:cubicBezTo>
                  <a:cubicBezTo>
                    <a:pt x="40" y="35"/>
                    <a:pt x="40" y="35"/>
                    <a:pt x="40" y="35"/>
                  </a:cubicBezTo>
                  <a:close/>
                  <a:moveTo>
                    <a:pt x="30" y="42"/>
                  </a:moveTo>
                  <a:cubicBezTo>
                    <a:pt x="30" y="41"/>
                    <a:pt x="30" y="41"/>
                    <a:pt x="30" y="41"/>
                  </a:cubicBezTo>
                  <a:cubicBezTo>
                    <a:pt x="31" y="41"/>
                    <a:pt x="31" y="41"/>
                    <a:pt x="31" y="41"/>
                  </a:cubicBezTo>
                  <a:cubicBezTo>
                    <a:pt x="31" y="41"/>
                    <a:pt x="31" y="41"/>
                    <a:pt x="31" y="41"/>
                  </a:cubicBezTo>
                  <a:cubicBezTo>
                    <a:pt x="30" y="42"/>
                    <a:pt x="30" y="42"/>
                    <a:pt x="30" y="42"/>
                  </a:cubicBezTo>
                  <a:cubicBezTo>
                    <a:pt x="30" y="42"/>
                    <a:pt x="30" y="42"/>
                    <a:pt x="30" y="42"/>
                  </a:cubicBezTo>
                  <a:close/>
                  <a:moveTo>
                    <a:pt x="30" y="38"/>
                  </a:moveTo>
                  <a:cubicBezTo>
                    <a:pt x="31" y="37"/>
                    <a:pt x="31" y="37"/>
                    <a:pt x="31" y="37"/>
                  </a:cubicBezTo>
                  <a:cubicBezTo>
                    <a:pt x="31" y="38"/>
                    <a:pt x="31" y="38"/>
                    <a:pt x="31" y="38"/>
                  </a:cubicBezTo>
                  <a:cubicBezTo>
                    <a:pt x="30" y="38"/>
                    <a:pt x="30" y="38"/>
                    <a:pt x="30" y="38"/>
                  </a:cubicBezTo>
                  <a:close/>
                  <a:moveTo>
                    <a:pt x="30" y="37"/>
                  </a:moveTo>
                  <a:cubicBezTo>
                    <a:pt x="30" y="36"/>
                    <a:pt x="30" y="36"/>
                    <a:pt x="30" y="36"/>
                  </a:cubicBezTo>
                  <a:cubicBezTo>
                    <a:pt x="31" y="36"/>
                    <a:pt x="31" y="36"/>
                    <a:pt x="31" y="36"/>
                  </a:cubicBezTo>
                  <a:cubicBezTo>
                    <a:pt x="31" y="36"/>
                    <a:pt x="31" y="36"/>
                    <a:pt x="31" y="36"/>
                  </a:cubicBezTo>
                  <a:cubicBezTo>
                    <a:pt x="31" y="36"/>
                    <a:pt x="30" y="37"/>
                    <a:pt x="30" y="37"/>
                  </a:cubicBezTo>
                  <a:close/>
                  <a:moveTo>
                    <a:pt x="29" y="35"/>
                  </a:moveTo>
                  <a:cubicBezTo>
                    <a:pt x="29" y="35"/>
                    <a:pt x="29" y="35"/>
                    <a:pt x="29" y="35"/>
                  </a:cubicBezTo>
                  <a:cubicBezTo>
                    <a:pt x="30" y="34"/>
                    <a:pt x="30" y="34"/>
                    <a:pt x="30" y="34"/>
                  </a:cubicBezTo>
                  <a:cubicBezTo>
                    <a:pt x="30" y="35"/>
                    <a:pt x="30" y="35"/>
                    <a:pt x="30" y="35"/>
                  </a:cubicBezTo>
                  <a:cubicBezTo>
                    <a:pt x="29" y="35"/>
                    <a:pt x="29" y="35"/>
                    <a:pt x="29" y="35"/>
                  </a:cubicBezTo>
                  <a:close/>
                  <a:moveTo>
                    <a:pt x="35" y="39"/>
                  </a:moveTo>
                  <a:cubicBezTo>
                    <a:pt x="35" y="38"/>
                    <a:pt x="35" y="38"/>
                    <a:pt x="35" y="38"/>
                  </a:cubicBezTo>
                  <a:cubicBezTo>
                    <a:pt x="35" y="37"/>
                    <a:pt x="35" y="37"/>
                    <a:pt x="35" y="37"/>
                  </a:cubicBezTo>
                  <a:cubicBezTo>
                    <a:pt x="35" y="37"/>
                    <a:pt x="35" y="37"/>
                    <a:pt x="35" y="37"/>
                  </a:cubicBezTo>
                  <a:cubicBezTo>
                    <a:pt x="36" y="38"/>
                    <a:pt x="36" y="38"/>
                    <a:pt x="36" y="38"/>
                  </a:cubicBezTo>
                  <a:cubicBezTo>
                    <a:pt x="35" y="39"/>
                    <a:pt x="35" y="39"/>
                    <a:pt x="35" y="39"/>
                  </a:cubicBezTo>
                  <a:close/>
                  <a:moveTo>
                    <a:pt x="37" y="39"/>
                  </a:moveTo>
                  <a:cubicBezTo>
                    <a:pt x="36" y="38"/>
                    <a:pt x="36" y="38"/>
                    <a:pt x="36" y="38"/>
                  </a:cubicBezTo>
                  <a:cubicBezTo>
                    <a:pt x="37" y="37"/>
                    <a:pt x="37" y="37"/>
                    <a:pt x="37" y="37"/>
                  </a:cubicBezTo>
                  <a:cubicBezTo>
                    <a:pt x="38" y="37"/>
                    <a:pt x="38" y="37"/>
                    <a:pt x="38" y="37"/>
                  </a:cubicBezTo>
                  <a:cubicBezTo>
                    <a:pt x="38" y="38"/>
                    <a:pt x="38" y="38"/>
                    <a:pt x="38" y="38"/>
                  </a:cubicBezTo>
                  <a:cubicBezTo>
                    <a:pt x="37" y="39"/>
                    <a:pt x="37" y="39"/>
                    <a:pt x="37" y="39"/>
                  </a:cubicBezTo>
                  <a:cubicBezTo>
                    <a:pt x="37" y="39"/>
                    <a:pt x="37" y="39"/>
                    <a:pt x="37" y="39"/>
                  </a:cubicBezTo>
                  <a:close/>
                  <a:moveTo>
                    <a:pt x="36" y="36"/>
                  </a:moveTo>
                  <a:cubicBezTo>
                    <a:pt x="36" y="35"/>
                    <a:pt x="36" y="35"/>
                    <a:pt x="36" y="35"/>
                  </a:cubicBezTo>
                  <a:cubicBezTo>
                    <a:pt x="37" y="35"/>
                    <a:pt x="37" y="35"/>
                    <a:pt x="37" y="35"/>
                  </a:cubicBezTo>
                  <a:cubicBezTo>
                    <a:pt x="36" y="36"/>
                    <a:pt x="36" y="36"/>
                    <a:pt x="36" y="36"/>
                  </a:cubicBezTo>
                  <a:close/>
                  <a:moveTo>
                    <a:pt x="34" y="34"/>
                  </a:moveTo>
                  <a:cubicBezTo>
                    <a:pt x="35" y="34"/>
                    <a:pt x="35" y="34"/>
                    <a:pt x="35" y="34"/>
                  </a:cubicBezTo>
                  <a:cubicBezTo>
                    <a:pt x="36" y="35"/>
                    <a:pt x="36" y="35"/>
                    <a:pt x="36" y="35"/>
                  </a:cubicBezTo>
                  <a:cubicBezTo>
                    <a:pt x="36" y="35"/>
                    <a:pt x="36" y="35"/>
                    <a:pt x="36" y="35"/>
                  </a:cubicBezTo>
                  <a:cubicBezTo>
                    <a:pt x="35" y="35"/>
                    <a:pt x="35" y="35"/>
                    <a:pt x="35" y="35"/>
                  </a:cubicBezTo>
                  <a:cubicBezTo>
                    <a:pt x="34" y="34"/>
                    <a:pt x="34" y="34"/>
                    <a:pt x="34" y="34"/>
                  </a:cubicBezTo>
                  <a:close/>
                  <a:moveTo>
                    <a:pt x="32" y="32"/>
                  </a:moveTo>
                  <a:cubicBezTo>
                    <a:pt x="32" y="32"/>
                    <a:pt x="32" y="32"/>
                    <a:pt x="32" y="32"/>
                  </a:cubicBezTo>
                  <a:cubicBezTo>
                    <a:pt x="33" y="32"/>
                    <a:pt x="33" y="32"/>
                    <a:pt x="33" y="32"/>
                  </a:cubicBezTo>
                  <a:cubicBezTo>
                    <a:pt x="34" y="33"/>
                    <a:pt x="34" y="33"/>
                    <a:pt x="34" y="33"/>
                  </a:cubicBezTo>
                  <a:cubicBezTo>
                    <a:pt x="34" y="34"/>
                    <a:pt x="34" y="34"/>
                    <a:pt x="34" y="34"/>
                  </a:cubicBezTo>
                  <a:cubicBezTo>
                    <a:pt x="33" y="34"/>
                    <a:pt x="33" y="34"/>
                    <a:pt x="33" y="34"/>
                  </a:cubicBezTo>
                  <a:cubicBezTo>
                    <a:pt x="32" y="33"/>
                    <a:pt x="32" y="33"/>
                    <a:pt x="32" y="33"/>
                  </a:cubicBezTo>
                  <a:cubicBezTo>
                    <a:pt x="31" y="32"/>
                    <a:pt x="31" y="32"/>
                    <a:pt x="31" y="32"/>
                  </a:cubicBezTo>
                  <a:cubicBezTo>
                    <a:pt x="32" y="32"/>
                    <a:pt x="32" y="32"/>
                    <a:pt x="32" y="32"/>
                  </a:cubicBezTo>
                  <a:close/>
                  <a:moveTo>
                    <a:pt x="20" y="24"/>
                  </a:moveTo>
                  <a:cubicBezTo>
                    <a:pt x="21" y="23"/>
                    <a:pt x="21" y="23"/>
                    <a:pt x="21" y="23"/>
                  </a:cubicBezTo>
                  <a:cubicBezTo>
                    <a:pt x="22" y="23"/>
                    <a:pt x="22" y="23"/>
                    <a:pt x="22" y="23"/>
                  </a:cubicBezTo>
                  <a:cubicBezTo>
                    <a:pt x="23" y="24"/>
                    <a:pt x="23" y="24"/>
                    <a:pt x="23" y="24"/>
                  </a:cubicBezTo>
                  <a:cubicBezTo>
                    <a:pt x="25" y="25"/>
                    <a:pt x="25" y="25"/>
                    <a:pt x="25" y="25"/>
                  </a:cubicBezTo>
                  <a:cubicBezTo>
                    <a:pt x="26" y="25"/>
                    <a:pt x="26" y="25"/>
                    <a:pt x="26" y="25"/>
                  </a:cubicBezTo>
                  <a:cubicBezTo>
                    <a:pt x="26" y="25"/>
                    <a:pt x="26" y="25"/>
                    <a:pt x="26" y="25"/>
                  </a:cubicBezTo>
                  <a:cubicBezTo>
                    <a:pt x="27" y="25"/>
                    <a:pt x="27" y="25"/>
                    <a:pt x="27" y="25"/>
                  </a:cubicBezTo>
                  <a:cubicBezTo>
                    <a:pt x="27" y="25"/>
                    <a:pt x="27" y="25"/>
                    <a:pt x="27" y="25"/>
                  </a:cubicBezTo>
                  <a:cubicBezTo>
                    <a:pt x="28" y="27"/>
                    <a:pt x="28" y="27"/>
                    <a:pt x="28" y="27"/>
                  </a:cubicBezTo>
                  <a:cubicBezTo>
                    <a:pt x="29" y="28"/>
                    <a:pt x="29" y="28"/>
                    <a:pt x="29" y="28"/>
                  </a:cubicBezTo>
                  <a:cubicBezTo>
                    <a:pt x="29" y="28"/>
                    <a:pt x="29" y="28"/>
                    <a:pt x="29" y="28"/>
                  </a:cubicBezTo>
                  <a:cubicBezTo>
                    <a:pt x="29" y="29"/>
                    <a:pt x="29" y="29"/>
                    <a:pt x="29" y="29"/>
                  </a:cubicBezTo>
                  <a:cubicBezTo>
                    <a:pt x="29" y="30"/>
                    <a:pt x="29" y="30"/>
                    <a:pt x="29" y="30"/>
                  </a:cubicBezTo>
                  <a:cubicBezTo>
                    <a:pt x="30" y="31"/>
                    <a:pt x="30" y="31"/>
                    <a:pt x="30" y="31"/>
                  </a:cubicBezTo>
                  <a:cubicBezTo>
                    <a:pt x="30" y="30"/>
                    <a:pt x="30" y="30"/>
                    <a:pt x="30" y="30"/>
                  </a:cubicBezTo>
                  <a:cubicBezTo>
                    <a:pt x="31" y="30"/>
                    <a:pt x="31" y="30"/>
                    <a:pt x="31" y="30"/>
                  </a:cubicBezTo>
                  <a:cubicBezTo>
                    <a:pt x="31" y="32"/>
                    <a:pt x="31" y="32"/>
                    <a:pt x="31" y="32"/>
                  </a:cubicBezTo>
                  <a:cubicBezTo>
                    <a:pt x="30" y="31"/>
                    <a:pt x="30" y="31"/>
                    <a:pt x="30" y="31"/>
                  </a:cubicBezTo>
                  <a:cubicBezTo>
                    <a:pt x="30" y="32"/>
                    <a:pt x="30" y="32"/>
                    <a:pt x="30" y="32"/>
                  </a:cubicBezTo>
                  <a:cubicBezTo>
                    <a:pt x="29" y="31"/>
                    <a:pt x="29" y="31"/>
                    <a:pt x="29" y="31"/>
                  </a:cubicBezTo>
                  <a:cubicBezTo>
                    <a:pt x="28" y="30"/>
                    <a:pt x="28" y="30"/>
                    <a:pt x="28" y="30"/>
                  </a:cubicBezTo>
                  <a:cubicBezTo>
                    <a:pt x="28" y="30"/>
                    <a:pt x="28" y="30"/>
                    <a:pt x="28" y="30"/>
                  </a:cubicBezTo>
                  <a:cubicBezTo>
                    <a:pt x="28" y="29"/>
                    <a:pt x="28" y="29"/>
                    <a:pt x="28" y="29"/>
                  </a:cubicBezTo>
                  <a:cubicBezTo>
                    <a:pt x="27" y="28"/>
                    <a:pt x="27" y="28"/>
                    <a:pt x="27" y="28"/>
                  </a:cubicBezTo>
                  <a:cubicBezTo>
                    <a:pt x="27" y="28"/>
                    <a:pt x="27" y="28"/>
                    <a:pt x="27" y="28"/>
                  </a:cubicBezTo>
                  <a:cubicBezTo>
                    <a:pt x="26" y="28"/>
                    <a:pt x="26" y="28"/>
                    <a:pt x="26" y="28"/>
                  </a:cubicBezTo>
                  <a:cubicBezTo>
                    <a:pt x="25" y="27"/>
                    <a:pt x="25" y="27"/>
                    <a:pt x="25" y="27"/>
                  </a:cubicBezTo>
                  <a:cubicBezTo>
                    <a:pt x="24" y="26"/>
                    <a:pt x="24" y="26"/>
                    <a:pt x="24" y="26"/>
                  </a:cubicBezTo>
                  <a:cubicBezTo>
                    <a:pt x="24" y="26"/>
                    <a:pt x="24" y="26"/>
                    <a:pt x="24" y="26"/>
                  </a:cubicBezTo>
                  <a:cubicBezTo>
                    <a:pt x="23" y="25"/>
                    <a:pt x="23" y="25"/>
                    <a:pt x="23" y="25"/>
                  </a:cubicBezTo>
                  <a:cubicBezTo>
                    <a:pt x="22" y="25"/>
                    <a:pt x="22" y="25"/>
                    <a:pt x="22" y="25"/>
                  </a:cubicBezTo>
                  <a:cubicBezTo>
                    <a:pt x="22" y="25"/>
                    <a:pt x="22" y="25"/>
                    <a:pt x="22" y="25"/>
                  </a:cubicBezTo>
                  <a:cubicBezTo>
                    <a:pt x="22" y="24"/>
                    <a:pt x="22" y="24"/>
                    <a:pt x="22" y="24"/>
                  </a:cubicBezTo>
                  <a:cubicBezTo>
                    <a:pt x="21" y="24"/>
                    <a:pt x="21" y="24"/>
                    <a:pt x="21" y="24"/>
                  </a:cubicBezTo>
                  <a:cubicBezTo>
                    <a:pt x="20" y="24"/>
                    <a:pt x="20" y="24"/>
                    <a:pt x="20" y="24"/>
                  </a:cubicBezTo>
                  <a:close/>
                  <a:moveTo>
                    <a:pt x="22" y="43"/>
                  </a:moveTo>
                  <a:cubicBezTo>
                    <a:pt x="22" y="42"/>
                    <a:pt x="22" y="42"/>
                    <a:pt x="22" y="42"/>
                  </a:cubicBezTo>
                  <a:cubicBezTo>
                    <a:pt x="22" y="43"/>
                    <a:pt x="22" y="43"/>
                    <a:pt x="22" y="43"/>
                  </a:cubicBezTo>
                  <a:cubicBezTo>
                    <a:pt x="23" y="44"/>
                    <a:pt x="23" y="44"/>
                    <a:pt x="23" y="44"/>
                  </a:cubicBezTo>
                  <a:cubicBezTo>
                    <a:pt x="22" y="45"/>
                    <a:pt x="22" y="45"/>
                    <a:pt x="22" y="45"/>
                  </a:cubicBezTo>
                  <a:cubicBezTo>
                    <a:pt x="22" y="45"/>
                    <a:pt x="22" y="45"/>
                    <a:pt x="22" y="45"/>
                  </a:cubicBezTo>
                  <a:cubicBezTo>
                    <a:pt x="22" y="44"/>
                    <a:pt x="22" y="44"/>
                    <a:pt x="22" y="44"/>
                  </a:cubicBezTo>
                  <a:cubicBezTo>
                    <a:pt x="21" y="43"/>
                    <a:pt x="21" y="43"/>
                    <a:pt x="21" y="43"/>
                  </a:cubicBezTo>
                  <a:cubicBezTo>
                    <a:pt x="22" y="43"/>
                    <a:pt x="22" y="43"/>
                    <a:pt x="22" y="43"/>
                  </a:cubicBezTo>
                  <a:close/>
                  <a:moveTo>
                    <a:pt x="22" y="42"/>
                  </a:moveTo>
                  <a:cubicBezTo>
                    <a:pt x="22" y="42"/>
                    <a:pt x="22" y="42"/>
                    <a:pt x="22" y="42"/>
                  </a:cubicBezTo>
                  <a:cubicBezTo>
                    <a:pt x="22" y="42"/>
                    <a:pt x="22" y="42"/>
                    <a:pt x="22" y="42"/>
                  </a:cubicBez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39" name="Freeform 1638"/>
            <p:cNvSpPr>
              <a:spLocks noEditPoints="1"/>
            </p:cNvSpPr>
            <p:nvPr/>
          </p:nvSpPr>
          <p:spPr bwMode="auto">
            <a:xfrm>
              <a:off x="6807201" y="3471863"/>
              <a:ext cx="161925" cy="139700"/>
            </a:xfrm>
            <a:custGeom>
              <a:avLst/>
              <a:gdLst>
                <a:gd name="T0" fmla="*/ 0 w 102"/>
                <a:gd name="T1" fmla="*/ 15 h 88"/>
                <a:gd name="T2" fmla="*/ 18 w 102"/>
                <a:gd name="T3" fmla="*/ 18 h 88"/>
                <a:gd name="T4" fmla="*/ 33 w 102"/>
                <a:gd name="T5" fmla="*/ 21 h 88"/>
                <a:gd name="T6" fmla="*/ 30 w 102"/>
                <a:gd name="T7" fmla="*/ 12 h 88"/>
                <a:gd name="T8" fmla="*/ 27 w 102"/>
                <a:gd name="T9" fmla="*/ 3 h 88"/>
                <a:gd name="T10" fmla="*/ 42 w 102"/>
                <a:gd name="T11" fmla="*/ 9 h 88"/>
                <a:gd name="T12" fmla="*/ 54 w 102"/>
                <a:gd name="T13" fmla="*/ 15 h 88"/>
                <a:gd name="T14" fmla="*/ 60 w 102"/>
                <a:gd name="T15" fmla="*/ 9 h 88"/>
                <a:gd name="T16" fmla="*/ 72 w 102"/>
                <a:gd name="T17" fmla="*/ 3 h 88"/>
                <a:gd name="T18" fmla="*/ 78 w 102"/>
                <a:gd name="T19" fmla="*/ 15 h 88"/>
                <a:gd name="T20" fmla="*/ 87 w 102"/>
                <a:gd name="T21" fmla="*/ 24 h 88"/>
                <a:gd name="T22" fmla="*/ 90 w 102"/>
                <a:gd name="T23" fmla="*/ 30 h 88"/>
                <a:gd name="T24" fmla="*/ 99 w 102"/>
                <a:gd name="T25" fmla="*/ 33 h 88"/>
                <a:gd name="T26" fmla="*/ 99 w 102"/>
                <a:gd name="T27" fmla="*/ 36 h 88"/>
                <a:gd name="T28" fmla="*/ 93 w 102"/>
                <a:gd name="T29" fmla="*/ 39 h 88"/>
                <a:gd name="T30" fmla="*/ 87 w 102"/>
                <a:gd name="T31" fmla="*/ 48 h 88"/>
                <a:gd name="T32" fmla="*/ 87 w 102"/>
                <a:gd name="T33" fmla="*/ 54 h 88"/>
                <a:gd name="T34" fmla="*/ 87 w 102"/>
                <a:gd name="T35" fmla="*/ 61 h 88"/>
                <a:gd name="T36" fmla="*/ 84 w 102"/>
                <a:gd name="T37" fmla="*/ 64 h 88"/>
                <a:gd name="T38" fmla="*/ 84 w 102"/>
                <a:gd name="T39" fmla="*/ 73 h 88"/>
                <a:gd name="T40" fmla="*/ 84 w 102"/>
                <a:gd name="T41" fmla="*/ 67 h 88"/>
                <a:gd name="T42" fmla="*/ 81 w 102"/>
                <a:gd name="T43" fmla="*/ 67 h 88"/>
                <a:gd name="T44" fmla="*/ 81 w 102"/>
                <a:gd name="T45" fmla="*/ 73 h 88"/>
                <a:gd name="T46" fmla="*/ 81 w 102"/>
                <a:gd name="T47" fmla="*/ 79 h 88"/>
                <a:gd name="T48" fmla="*/ 78 w 102"/>
                <a:gd name="T49" fmla="*/ 88 h 88"/>
                <a:gd name="T50" fmla="*/ 75 w 102"/>
                <a:gd name="T51" fmla="*/ 85 h 88"/>
                <a:gd name="T52" fmla="*/ 66 w 102"/>
                <a:gd name="T53" fmla="*/ 76 h 88"/>
                <a:gd name="T54" fmla="*/ 66 w 102"/>
                <a:gd name="T55" fmla="*/ 70 h 88"/>
                <a:gd name="T56" fmla="*/ 69 w 102"/>
                <a:gd name="T57" fmla="*/ 64 h 88"/>
                <a:gd name="T58" fmla="*/ 63 w 102"/>
                <a:gd name="T59" fmla="*/ 61 h 88"/>
                <a:gd name="T60" fmla="*/ 63 w 102"/>
                <a:gd name="T61" fmla="*/ 57 h 88"/>
                <a:gd name="T62" fmla="*/ 57 w 102"/>
                <a:gd name="T63" fmla="*/ 61 h 88"/>
                <a:gd name="T64" fmla="*/ 51 w 102"/>
                <a:gd name="T65" fmla="*/ 64 h 88"/>
                <a:gd name="T66" fmla="*/ 45 w 102"/>
                <a:gd name="T67" fmla="*/ 70 h 88"/>
                <a:gd name="T68" fmla="*/ 42 w 102"/>
                <a:gd name="T69" fmla="*/ 73 h 88"/>
                <a:gd name="T70" fmla="*/ 39 w 102"/>
                <a:gd name="T71" fmla="*/ 76 h 88"/>
                <a:gd name="T72" fmla="*/ 36 w 102"/>
                <a:gd name="T73" fmla="*/ 73 h 88"/>
                <a:gd name="T74" fmla="*/ 39 w 102"/>
                <a:gd name="T75" fmla="*/ 70 h 88"/>
                <a:gd name="T76" fmla="*/ 39 w 102"/>
                <a:gd name="T77" fmla="*/ 64 h 88"/>
                <a:gd name="T78" fmla="*/ 30 w 102"/>
                <a:gd name="T79" fmla="*/ 57 h 88"/>
                <a:gd name="T80" fmla="*/ 18 w 102"/>
                <a:gd name="T81" fmla="*/ 48 h 88"/>
                <a:gd name="T82" fmla="*/ 21 w 102"/>
                <a:gd name="T83" fmla="*/ 42 h 88"/>
                <a:gd name="T84" fmla="*/ 15 w 102"/>
                <a:gd name="T85" fmla="*/ 30 h 88"/>
                <a:gd name="T86" fmla="*/ 12 w 102"/>
                <a:gd name="T87" fmla="*/ 21 h 88"/>
                <a:gd name="T88" fmla="*/ 0 w 102"/>
                <a:gd name="T89" fmla="*/ 18 h 88"/>
                <a:gd name="T90" fmla="*/ 33 w 102"/>
                <a:gd name="T91" fmla="*/ 76 h 88"/>
                <a:gd name="T92" fmla="*/ 18 w 102"/>
                <a:gd name="T93" fmla="*/ 61 h 88"/>
                <a:gd name="T94" fmla="*/ 12 w 102"/>
                <a:gd name="T95" fmla="*/ 54 h 88"/>
                <a:gd name="T96" fmla="*/ 6 w 102"/>
                <a:gd name="T97" fmla="*/ 51 h 88"/>
                <a:gd name="T98" fmla="*/ 0 w 102"/>
                <a:gd name="T99" fmla="*/ 54 h 88"/>
                <a:gd name="T100" fmla="*/ 0 w 102"/>
                <a:gd name="T101" fmla="*/ 54 h 88"/>
                <a:gd name="T102" fmla="*/ 6 w 102"/>
                <a:gd name="T103" fmla="*/ 57 h 88"/>
                <a:gd name="T104" fmla="*/ 6 w 102"/>
                <a:gd name="T105" fmla="*/ 64 h 88"/>
                <a:gd name="T106" fmla="*/ 15 w 102"/>
                <a:gd name="T107" fmla="*/ 73 h 88"/>
                <a:gd name="T108" fmla="*/ 27 w 102"/>
                <a:gd name="T109" fmla="*/ 76 h 88"/>
                <a:gd name="T110" fmla="*/ 33 w 102"/>
                <a:gd name="T111" fmla="*/ 7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2" h="88">
                  <a:moveTo>
                    <a:pt x="0" y="18"/>
                  </a:moveTo>
                  <a:lnTo>
                    <a:pt x="0" y="15"/>
                  </a:lnTo>
                  <a:lnTo>
                    <a:pt x="9" y="12"/>
                  </a:lnTo>
                  <a:lnTo>
                    <a:pt x="18" y="18"/>
                  </a:lnTo>
                  <a:lnTo>
                    <a:pt x="27" y="18"/>
                  </a:lnTo>
                  <a:lnTo>
                    <a:pt x="33" y="21"/>
                  </a:lnTo>
                  <a:lnTo>
                    <a:pt x="33" y="15"/>
                  </a:lnTo>
                  <a:lnTo>
                    <a:pt x="30" y="12"/>
                  </a:lnTo>
                  <a:lnTo>
                    <a:pt x="27" y="9"/>
                  </a:lnTo>
                  <a:lnTo>
                    <a:pt x="27" y="3"/>
                  </a:lnTo>
                  <a:lnTo>
                    <a:pt x="33" y="3"/>
                  </a:lnTo>
                  <a:lnTo>
                    <a:pt x="42" y="9"/>
                  </a:lnTo>
                  <a:lnTo>
                    <a:pt x="45" y="15"/>
                  </a:lnTo>
                  <a:lnTo>
                    <a:pt x="54" y="15"/>
                  </a:lnTo>
                  <a:lnTo>
                    <a:pt x="54" y="12"/>
                  </a:lnTo>
                  <a:lnTo>
                    <a:pt x="60" y="9"/>
                  </a:lnTo>
                  <a:lnTo>
                    <a:pt x="66" y="0"/>
                  </a:lnTo>
                  <a:lnTo>
                    <a:pt x="72" y="3"/>
                  </a:lnTo>
                  <a:lnTo>
                    <a:pt x="78" y="12"/>
                  </a:lnTo>
                  <a:lnTo>
                    <a:pt x="78" y="15"/>
                  </a:lnTo>
                  <a:lnTo>
                    <a:pt x="78" y="21"/>
                  </a:lnTo>
                  <a:lnTo>
                    <a:pt x="87" y="24"/>
                  </a:lnTo>
                  <a:lnTo>
                    <a:pt x="87" y="27"/>
                  </a:lnTo>
                  <a:lnTo>
                    <a:pt x="90" y="30"/>
                  </a:lnTo>
                  <a:lnTo>
                    <a:pt x="96" y="30"/>
                  </a:lnTo>
                  <a:lnTo>
                    <a:pt x="99" y="33"/>
                  </a:lnTo>
                  <a:lnTo>
                    <a:pt x="102" y="36"/>
                  </a:lnTo>
                  <a:lnTo>
                    <a:pt x="99" y="36"/>
                  </a:lnTo>
                  <a:lnTo>
                    <a:pt x="99" y="39"/>
                  </a:lnTo>
                  <a:lnTo>
                    <a:pt x="93" y="39"/>
                  </a:lnTo>
                  <a:lnTo>
                    <a:pt x="87" y="42"/>
                  </a:lnTo>
                  <a:lnTo>
                    <a:pt x="87" y="48"/>
                  </a:lnTo>
                  <a:lnTo>
                    <a:pt x="87" y="51"/>
                  </a:lnTo>
                  <a:lnTo>
                    <a:pt x="87" y="54"/>
                  </a:lnTo>
                  <a:lnTo>
                    <a:pt x="87" y="57"/>
                  </a:lnTo>
                  <a:lnTo>
                    <a:pt x="87" y="61"/>
                  </a:lnTo>
                  <a:lnTo>
                    <a:pt x="87" y="64"/>
                  </a:lnTo>
                  <a:lnTo>
                    <a:pt x="84" y="64"/>
                  </a:lnTo>
                  <a:lnTo>
                    <a:pt x="84" y="70"/>
                  </a:lnTo>
                  <a:lnTo>
                    <a:pt x="84" y="73"/>
                  </a:lnTo>
                  <a:lnTo>
                    <a:pt x="84" y="73"/>
                  </a:lnTo>
                  <a:lnTo>
                    <a:pt x="84" y="67"/>
                  </a:lnTo>
                  <a:lnTo>
                    <a:pt x="81" y="64"/>
                  </a:lnTo>
                  <a:lnTo>
                    <a:pt x="81" y="67"/>
                  </a:lnTo>
                  <a:lnTo>
                    <a:pt x="78" y="70"/>
                  </a:lnTo>
                  <a:lnTo>
                    <a:pt x="81" y="73"/>
                  </a:lnTo>
                  <a:lnTo>
                    <a:pt x="81" y="76"/>
                  </a:lnTo>
                  <a:lnTo>
                    <a:pt x="81" y="79"/>
                  </a:lnTo>
                  <a:lnTo>
                    <a:pt x="81" y="85"/>
                  </a:lnTo>
                  <a:lnTo>
                    <a:pt x="78" y="88"/>
                  </a:lnTo>
                  <a:lnTo>
                    <a:pt x="75" y="85"/>
                  </a:lnTo>
                  <a:lnTo>
                    <a:pt x="75" y="85"/>
                  </a:lnTo>
                  <a:lnTo>
                    <a:pt x="72" y="82"/>
                  </a:lnTo>
                  <a:lnTo>
                    <a:pt x="66" y="76"/>
                  </a:lnTo>
                  <a:lnTo>
                    <a:pt x="72" y="70"/>
                  </a:lnTo>
                  <a:lnTo>
                    <a:pt x="66" y="70"/>
                  </a:lnTo>
                  <a:lnTo>
                    <a:pt x="66" y="67"/>
                  </a:lnTo>
                  <a:lnTo>
                    <a:pt x="69" y="64"/>
                  </a:lnTo>
                  <a:lnTo>
                    <a:pt x="66" y="61"/>
                  </a:lnTo>
                  <a:lnTo>
                    <a:pt x="63" y="61"/>
                  </a:lnTo>
                  <a:lnTo>
                    <a:pt x="63" y="57"/>
                  </a:lnTo>
                  <a:lnTo>
                    <a:pt x="63" y="57"/>
                  </a:lnTo>
                  <a:lnTo>
                    <a:pt x="60" y="57"/>
                  </a:lnTo>
                  <a:lnTo>
                    <a:pt x="57" y="61"/>
                  </a:lnTo>
                  <a:lnTo>
                    <a:pt x="54" y="61"/>
                  </a:lnTo>
                  <a:lnTo>
                    <a:pt x="51" y="64"/>
                  </a:lnTo>
                  <a:lnTo>
                    <a:pt x="51" y="64"/>
                  </a:lnTo>
                  <a:lnTo>
                    <a:pt x="45" y="70"/>
                  </a:lnTo>
                  <a:lnTo>
                    <a:pt x="45" y="70"/>
                  </a:lnTo>
                  <a:lnTo>
                    <a:pt x="42" y="73"/>
                  </a:lnTo>
                  <a:lnTo>
                    <a:pt x="42" y="73"/>
                  </a:lnTo>
                  <a:lnTo>
                    <a:pt x="39" y="76"/>
                  </a:lnTo>
                  <a:lnTo>
                    <a:pt x="36" y="73"/>
                  </a:lnTo>
                  <a:lnTo>
                    <a:pt x="36" y="73"/>
                  </a:lnTo>
                  <a:lnTo>
                    <a:pt x="36" y="70"/>
                  </a:lnTo>
                  <a:lnTo>
                    <a:pt x="39" y="70"/>
                  </a:lnTo>
                  <a:lnTo>
                    <a:pt x="36" y="64"/>
                  </a:lnTo>
                  <a:lnTo>
                    <a:pt x="39" y="64"/>
                  </a:lnTo>
                  <a:lnTo>
                    <a:pt x="36" y="57"/>
                  </a:lnTo>
                  <a:lnTo>
                    <a:pt x="30" y="57"/>
                  </a:lnTo>
                  <a:lnTo>
                    <a:pt x="21" y="54"/>
                  </a:lnTo>
                  <a:lnTo>
                    <a:pt x="18" y="48"/>
                  </a:lnTo>
                  <a:lnTo>
                    <a:pt x="21" y="45"/>
                  </a:lnTo>
                  <a:lnTo>
                    <a:pt x="21" y="42"/>
                  </a:lnTo>
                  <a:lnTo>
                    <a:pt x="15" y="33"/>
                  </a:lnTo>
                  <a:lnTo>
                    <a:pt x="15" y="30"/>
                  </a:lnTo>
                  <a:lnTo>
                    <a:pt x="15" y="27"/>
                  </a:lnTo>
                  <a:lnTo>
                    <a:pt x="12" y="21"/>
                  </a:lnTo>
                  <a:lnTo>
                    <a:pt x="3" y="21"/>
                  </a:lnTo>
                  <a:lnTo>
                    <a:pt x="0" y="18"/>
                  </a:lnTo>
                  <a:lnTo>
                    <a:pt x="0" y="18"/>
                  </a:lnTo>
                  <a:close/>
                  <a:moveTo>
                    <a:pt x="33" y="76"/>
                  </a:moveTo>
                  <a:lnTo>
                    <a:pt x="24" y="61"/>
                  </a:lnTo>
                  <a:lnTo>
                    <a:pt x="18" y="61"/>
                  </a:lnTo>
                  <a:lnTo>
                    <a:pt x="15" y="54"/>
                  </a:lnTo>
                  <a:lnTo>
                    <a:pt x="12" y="54"/>
                  </a:lnTo>
                  <a:lnTo>
                    <a:pt x="12" y="57"/>
                  </a:lnTo>
                  <a:lnTo>
                    <a:pt x="6" y="51"/>
                  </a:lnTo>
                  <a:lnTo>
                    <a:pt x="3" y="54"/>
                  </a:lnTo>
                  <a:lnTo>
                    <a:pt x="0" y="54"/>
                  </a:lnTo>
                  <a:lnTo>
                    <a:pt x="0" y="54"/>
                  </a:lnTo>
                  <a:lnTo>
                    <a:pt x="0" y="54"/>
                  </a:lnTo>
                  <a:lnTo>
                    <a:pt x="3" y="57"/>
                  </a:lnTo>
                  <a:lnTo>
                    <a:pt x="6" y="57"/>
                  </a:lnTo>
                  <a:lnTo>
                    <a:pt x="9" y="61"/>
                  </a:lnTo>
                  <a:lnTo>
                    <a:pt x="6" y="64"/>
                  </a:lnTo>
                  <a:lnTo>
                    <a:pt x="15" y="70"/>
                  </a:lnTo>
                  <a:lnTo>
                    <a:pt x="15" y="73"/>
                  </a:lnTo>
                  <a:lnTo>
                    <a:pt x="21" y="76"/>
                  </a:lnTo>
                  <a:lnTo>
                    <a:pt x="27" y="76"/>
                  </a:lnTo>
                  <a:lnTo>
                    <a:pt x="30" y="79"/>
                  </a:lnTo>
                  <a:lnTo>
                    <a:pt x="33" y="76"/>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40" name="Freeform 1639"/>
            <p:cNvSpPr>
              <a:spLocks/>
            </p:cNvSpPr>
            <p:nvPr/>
          </p:nvSpPr>
          <p:spPr bwMode="auto">
            <a:xfrm>
              <a:off x="6792913" y="3557588"/>
              <a:ext cx="617538" cy="500063"/>
            </a:xfrm>
            <a:custGeom>
              <a:avLst/>
              <a:gdLst>
                <a:gd name="T0" fmla="*/ 18 w 389"/>
                <a:gd name="T1" fmla="*/ 7 h 315"/>
                <a:gd name="T2" fmla="*/ 36 w 389"/>
                <a:gd name="T3" fmla="*/ 22 h 315"/>
                <a:gd name="T4" fmla="*/ 48 w 389"/>
                <a:gd name="T5" fmla="*/ 22 h 315"/>
                <a:gd name="T6" fmla="*/ 60 w 389"/>
                <a:gd name="T7" fmla="*/ 10 h 315"/>
                <a:gd name="T8" fmla="*/ 72 w 389"/>
                <a:gd name="T9" fmla="*/ 3 h 315"/>
                <a:gd name="T10" fmla="*/ 75 w 389"/>
                <a:gd name="T11" fmla="*/ 13 h 315"/>
                <a:gd name="T12" fmla="*/ 84 w 389"/>
                <a:gd name="T13" fmla="*/ 31 h 315"/>
                <a:gd name="T14" fmla="*/ 93 w 389"/>
                <a:gd name="T15" fmla="*/ 37 h 315"/>
                <a:gd name="T16" fmla="*/ 99 w 389"/>
                <a:gd name="T17" fmla="*/ 52 h 315"/>
                <a:gd name="T18" fmla="*/ 121 w 389"/>
                <a:gd name="T19" fmla="*/ 55 h 315"/>
                <a:gd name="T20" fmla="*/ 148 w 389"/>
                <a:gd name="T21" fmla="*/ 70 h 315"/>
                <a:gd name="T22" fmla="*/ 193 w 389"/>
                <a:gd name="T23" fmla="*/ 67 h 315"/>
                <a:gd name="T24" fmla="*/ 202 w 389"/>
                <a:gd name="T25" fmla="*/ 49 h 315"/>
                <a:gd name="T26" fmla="*/ 226 w 389"/>
                <a:gd name="T27" fmla="*/ 34 h 315"/>
                <a:gd name="T28" fmla="*/ 244 w 389"/>
                <a:gd name="T29" fmla="*/ 31 h 315"/>
                <a:gd name="T30" fmla="*/ 274 w 389"/>
                <a:gd name="T31" fmla="*/ 43 h 315"/>
                <a:gd name="T32" fmla="*/ 293 w 389"/>
                <a:gd name="T33" fmla="*/ 52 h 315"/>
                <a:gd name="T34" fmla="*/ 323 w 389"/>
                <a:gd name="T35" fmla="*/ 73 h 315"/>
                <a:gd name="T36" fmla="*/ 326 w 389"/>
                <a:gd name="T37" fmla="*/ 91 h 315"/>
                <a:gd name="T38" fmla="*/ 326 w 389"/>
                <a:gd name="T39" fmla="*/ 103 h 315"/>
                <a:gd name="T40" fmla="*/ 320 w 389"/>
                <a:gd name="T41" fmla="*/ 118 h 315"/>
                <a:gd name="T42" fmla="*/ 329 w 389"/>
                <a:gd name="T43" fmla="*/ 130 h 315"/>
                <a:gd name="T44" fmla="*/ 329 w 389"/>
                <a:gd name="T45" fmla="*/ 164 h 315"/>
                <a:gd name="T46" fmla="*/ 350 w 389"/>
                <a:gd name="T47" fmla="*/ 188 h 315"/>
                <a:gd name="T48" fmla="*/ 350 w 389"/>
                <a:gd name="T49" fmla="*/ 233 h 315"/>
                <a:gd name="T50" fmla="*/ 371 w 389"/>
                <a:gd name="T51" fmla="*/ 245 h 315"/>
                <a:gd name="T52" fmla="*/ 377 w 389"/>
                <a:gd name="T53" fmla="*/ 263 h 315"/>
                <a:gd name="T54" fmla="*/ 386 w 389"/>
                <a:gd name="T55" fmla="*/ 281 h 315"/>
                <a:gd name="T56" fmla="*/ 362 w 389"/>
                <a:gd name="T57" fmla="*/ 288 h 315"/>
                <a:gd name="T58" fmla="*/ 362 w 389"/>
                <a:gd name="T59" fmla="*/ 312 h 315"/>
                <a:gd name="T60" fmla="*/ 344 w 389"/>
                <a:gd name="T61" fmla="*/ 309 h 315"/>
                <a:gd name="T62" fmla="*/ 335 w 389"/>
                <a:gd name="T63" fmla="*/ 309 h 315"/>
                <a:gd name="T64" fmla="*/ 308 w 389"/>
                <a:gd name="T65" fmla="*/ 306 h 315"/>
                <a:gd name="T66" fmla="*/ 286 w 389"/>
                <a:gd name="T67" fmla="*/ 303 h 315"/>
                <a:gd name="T68" fmla="*/ 271 w 389"/>
                <a:gd name="T69" fmla="*/ 288 h 315"/>
                <a:gd name="T70" fmla="*/ 262 w 389"/>
                <a:gd name="T71" fmla="*/ 272 h 315"/>
                <a:gd name="T72" fmla="*/ 244 w 389"/>
                <a:gd name="T73" fmla="*/ 272 h 315"/>
                <a:gd name="T74" fmla="*/ 214 w 389"/>
                <a:gd name="T75" fmla="*/ 278 h 315"/>
                <a:gd name="T76" fmla="*/ 196 w 389"/>
                <a:gd name="T77" fmla="*/ 272 h 315"/>
                <a:gd name="T78" fmla="*/ 184 w 389"/>
                <a:gd name="T79" fmla="*/ 263 h 315"/>
                <a:gd name="T80" fmla="*/ 163 w 389"/>
                <a:gd name="T81" fmla="*/ 257 h 315"/>
                <a:gd name="T82" fmla="*/ 148 w 389"/>
                <a:gd name="T83" fmla="*/ 236 h 315"/>
                <a:gd name="T84" fmla="*/ 148 w 389"/>
                <a:gd name="T85" fmla="*/ 233 h 315"/>
                <a:gd name="T86" fmla="*/ 133 w 389"/>
                <a:gd name="T87" fmla="*/ 209 h 315"/>
                <a:gd name="T88" fmla="*/ 121 w 389"/>
                <a:gd name="T89" fmla="*/ 209 h 315"/>
                <a:gd name="T90" fmla="*/ 111 w 389"/>
                <a:gd name="T91" fmla="*/ 206 h 315"/>
                <a:gd name="T92" fmla="*/ 108 w 389"/>
                <a:gd name="T93" fmla="*/ 212 h 315"/>
                <a:gd name="T94" fmla="*/ 99 w 389"/>
                <a:gd name="T95" fmla="*/ 206 h 315"/>
                <a:gd name="T96" fmla="*/ 87 w 389"/>
                <a:gd name="T97" fmla="*/ 182 h 315"/>
                <a:gd name="T98" fmla="*/ 78 w 389"/>
                <a:gd name="T99" fmla="*/ 158 h 315"/>
                <a:gd name="T100" fmla="*/ 51 w 389"/>
                <a:gd name="T101" fmla="*/ 149 h 315"/>
                <a:gd name="T102" fmla="*/ 48 w 389"/>
                <a:gd name="T103" fmla="*/ 136 h 315"/>
                <a:gd name="T104" fmla="*/ 42 w 389"/>
                <a:gd name="T105" fmla="*/ 127 h 315"/>
                <a:gd name="T106" fmla="*/ 45 w 389"/>
                <a:gd name="T107" fmla="*/ 109 h 315"/>
                <a:gd name="T108" fmla="*/ 48 w 389"/>
                <a:gd name="T109" fmla="*/ 94 h 315"/>
                <a:gd name="T110" fmla="*/ 51 w 389"/>
                <a:gd name="T111" fmla="*/ 88 h 315"/>
                <a:gd name="T112" fmla="*/ 30 w 389"/>
                <a:gd name="T113" fmla="*/ 82 h 315"/>
                <a:gd name="T114" fmla="*/ 21 w 389"/>
                <a:gd name="T115" fmla="*/ 67 h 315"/>
                <a:gd name="T116" fmla="*/ 15 w 389"/>
                <a:gd name="T117" fmla="*/ 55 h 315"/>
                <a:gd name="T118" fmla="*/ 9 w 389"/>
                <a:gd name="T119" fmla="*/ 34 h 315"/>
                <a:gd name="T120" fmla="*/ 3 w 389"/>
                <a:gd name="T121" fmla="*/ 13 h 315"/>
                <a:gd name="T122" fmla="*/ 9 w 389"/>
                <a:gd name="T123"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9" h="315">
                  <a:moveTo>
                    <a:pt x="9" y="0"/>
                  </a:moveTo>
                  <a:lnTo>
                    <a:pt x="9" y="0"/>
                  </a:lnTo>
                  <a:lnTo>
                    <a:pt x="12" y="3"/>
                  </a:lnTo>
                  <a:lnTo>
                    <a:pt x="15" y="3"/>
                  </a:lnTo>
                  <a:lnTo>
                    <a:pt x="18" y="7"/>
                  </a:lnTo>
                  <a:lnTo>
                    <a:pt x="15" y="10"/>
                  </a:lnTo>
                  <a:lnTo>
                    <a:pt x="24" y="16"/>
                  </a:lnTo>
                  <a:lnTo>
                    <a:pt x="24" y="19"/>
                  </a:lnTo>
                  <a:lnTo>
                    <a:pt x="30" y="22"/>
                  </a:lnTo>
                  <a:lnTo>
                    <a:pt x="36" y="22"/>
                  </a:lnTo>
                  <a:lnTo>
                    <a:pt x="39" y="25"/>
                  </a:lnTo>
                  <a:lnTo>
                    <a:pt x="42" y="22"/>
                  </a:lnTo>
                  <a:lnTo>
                    <a:pt x="42" y="22"/>
                  </a:lnTo>
                  <a:lnTo>
                    <a:pt x="45" y="19"/>
                  </a:lnTo>
                  <a:lnTo>
                    <a:pt x="48" y="22"/>
                  </a:lnTo>
                  <a:lnTo>
                    <a:pt x="51" y="19"/>
                  </a:lnTo>
                  <a:lnTo>
                    <a:pt x="51" y="19"/>
                  </a:lnTo>
                  <a:lnTo>
                    <a:pt x="54" y="16"/>
                  </a:lnTo>
                  <a:lnTo>
                    <a:pt x="54" y="16"/>
                  </a:lnTo>
                  <a:lnTo>
                    <a:pt x="60" y="10"/>
                  </a:lnTo>
                  <a:lnTo>
                    <a:pt x="60" y="10"/>
                  </a:lnTo>
                  <a:lnTo>
                    <a:pt x="63" y="7"/>
                  </a:lnTo>
                  <a:lnTo>
                    <a:pt x="66" y="7"/>
                  </a:lnTo>
                  <a:lnTo>
                    <a:pt x="69" y="3"/>
                  </a:lnTo>
                  <a:lnTo>
                    <a:pt x="72" y="3"/>
                  </a:lnTo>
                  <a:lnTo>
                    <a:pt x="72" y="3"/>
                  </a:lnTo>
                  <a:lnTo>
                    <a:pt x="72" y="7"/>
                  </a:lnTo>
                  <a:lnTo>
                    <a:pt x="75" y="7"/>
                  </a:lnTo>
                  <a:lnTo>
                    <a:pt x="78" y="10"/>
                  </a:lnTo>
                  <a:lnTo>
                    <a:pt x="75" y="13"/>
                  </a:lnTo>
                  <a:lnTo>
                    <a:pt x="75" y="16"/>
                  </a:lnTo>
                  <a:lnTo>
                    <a:pt x="81" y="16"/>
                  </a:lnTo>
                  <a:lnTo>
                    <a:pt x="75" y="22"/>
                  </a:lnTo>
                  <a:lnTo>
                    <a:pt x="81" y="28"/>
                  </a:lnTo>
                  <a:lnTo>
                    <a:pt x="84" y="31"/>
                  </a:lnTo>
                  <a:lnTo>
                    <a:pt x="84" y="31"/>
                  </a:lnTo>
                  <a:lnTo>
                    <a:pt x="87" y="34"/>
                  </a:lnTo>
                  <a:lnTo>
                    <a:pt x="90" y="31"/>
                  </a:lnTo>
                  <a:lnTo>
                    <a:pt x="90" y="34"/>
                  </a:lnTo>
                  <a:lnTo>
                    <a:pt x="93" y="37"/>
                  </a:lnTo>
                  <a:lnTo>
                    <a:pt x="93" y="40"/>
                  </a:lnTo>
                  <a:lnTo>
                    <a:pt x="93" y="46"/>
                  </a:lnTo>
                  <a:lnTo>
                    <a:pt x="93" y="46"/>
                  </a:lnTo>
                  <a:lnTo>
                    <a:pt x="96" y="49"/>
                  </a:lnTo>
                  <a:lnTo>
                    <a:pt x="99" y="52"/>
                  </a:lnTo>
                  <a:lnTo>
                    <a:pt x="105" y="52"/>
                  </a:lnTo>
                  <a:lnTo>
                    <a:pt x="108" y="52"/>
                  </a:lnTo>
                  <a:lnTo>
                    <a:pt x="111" y="52"/>
                  </a:lnTo>
                  <a:lnTo>
                    <a:pt x="118" y="55"/>
                  </a:lnTo>
                  <a:lnTo>
                    <a:pt x="121" y="55"/>
                  </a:lnTo>
                  <a:lnTo>
                    <a:pt x="121" y="58"/>
                  </a:lnTo>
                  <a:lnTo>
                    <a:pt x="124" y="61"/>
                  </a:lnTo>
                  <a:lnTo>
                    <a:pt x="133" y="67"/>
                  </a:lnTo>
                  <a:lnTo>
                    <a:pt x="139" y="67"/>
                  </a:lnTo>
                  <a:lnTo>
                    <a:pt x="148" y="70"/>
                  </a:lnTo>
                  <a:lnTo>
                    <a:pt x="154" y="70"/>
                  </a:lnTo>
                  <a:lnTo>
                    <a:pt x="166" y="67"/>
                  </a:lnTo>
                  <a:lnTo>
                    <a:pt x="178" y="64"/>
                  </a:lnTo>
                  <a:lnTo>
                    <a:pt x="187" y="64"/>
                  </a:lnTo>
                  <a:lnTo>
                    <a:pt x="193" y="67"/>
                  </a:lnTo>
                  <a:lnTo>
                    <a:pt x="193" y="61"/>
                  </a:lnTo>
                  <a:lnTo>
                    <a:pt x="190" y="58"/>
                  </a:lnTo>
                  <a:lnTo>
                    <a:pt x="190" y="52"/>
                  </a:lnTo>
                  <a:lnTo>
                    <a:pt x="193" y="49"/>
                  </a:lnTo>
                  <a:lnTo>
                    <a:pt x="202" y="49"/>
                  </a:lnTo>
                  <a:lnTo>
                    <a:pt x="202" y="43"/>
                  </a:lnTo>
                  <a:lnTo>
                    <a:pt x="205" y="40"/>
                  </a:lnTo>
                  <a:lnTo>
                    <a:pt x="208" y="40"/>
                  </a:lnTo>
                  <a:lnTo>
                    <a:pt x="217" y="34"/>
                  </a:lnTo>
                  <a:lnTo>
                    <a:pt x="226" y="34"/>
                  </a:lnTo>
                  <a:lnTo>
                    <a:pt x="232" y="34"/>
                  </a:lnTo>
                  <a:lnTo>
                    <a:pt x="232" y="31"/>
                  </a:lnTo>
                  <a:lnTo>
                    <a:pt x="238" y="28"/>
                  </a:lnTo>
                  <a:lnTo>
                    <a:pt x="241" y="31"/>
                  </a:lnTo>
                  <a:lnTo>
                    <a:pt x="244" y="31"/>
                  </a:lnTo>
                  <a:lnTo>
                    <a:pt x="253" y="37"/>
                  </a:lnTo>
                  <a:lnTo>
                    <a:pt x="256" y="37"/>
                  </a:lnTo>
                  <a:lnTo>
                    <a:pt x="268" y="43"/>
                  </a:lnTo>
                  <a:lnTo>
                    <a:pt x="271" y="43"/>
                  </a:lnTo>
                  <a:lnTo>
                    <a:pt x="274" y="43"/>
                  </a:lnTo>
                  <a:lnTo>
                    <a:pt x="283" y="46"/>
                  </a:lnTo>
                  <a:lnTo>
                    <a:pt x="286" y="46"/>
                  </a:lnTo>
                  <a:lnTo>
                    <a:pt x="286" y="52"/>
                  </a:lnTo>
                  <a:lnTo>
                    <a:pt x="290" y="52"/>
                  </a:lnTo>
                  <a:lnTo>
                    <a:pt x="293" y="52"/>
                  </a:lnTo>
                  <a:lnTo>
                    <a:pt x="302" y="55"/>
                  </a:lnTo>
                  <a:lnTo>
                    <a:pt x="308" y="64"/>
                  </a:lnTo>
                  <a:lnTo>
                    <a:pt x="317" y="64"/>
                  </a:lnTo>
                  <a:lnTo>
                    <a:pt x="320" y="67"/>
                  </a:lnTo>
                  <a:lnTo>
                    <a:pt x="323" y="73"/>
                  </a:lnTo>
                  <a:lnTo>
                    <a:pt x="323" y="76"/>
                  </a:lnTo>
                  <a:lnTo>
                    <a:pt x="326" y="79"/>
                  </a:lnTo>
                  <a:lnTo>
                    <a:pt x="326" y="82"/>
                  </a:lnTo>
                  <a:lnTo>
                    <a:pt x="326" y="85"/>
                  </a:lnTo>
                  <a:lnTo>
                    <a:pt x="326" y="91"/>
                  </a:lnTo>
                  <a:lnTo>
                    <a:pt x="326" y="94"/>
                  </a:lnTo>
                  <a:lnTo>
                    <a:pt x="326" y="97"/>
                  </a:lnTo>
                  <a:lnTo>
                    <a:pt x="329" y="100"/>
                  </a:lnTo>
                  <a:lnTo>
                    <a:pt x="326" y="100"/>
                  </a:lnTo>
                  <a:lnTo>
                    <a:pt x="326" y="103"/>
                  </a:lnTo>
                  <a:lnTo>
                    <a:pt x="323" y="106"/>
                  </a:lnTo>
                  <a:lnTo>
                    <a:pt x="317" y="109"/>
                  </a:lnTo>
                  <a:lnTo>
                    <a:pt x="320" y="109"/>
                  </a:lnTo>
                  <a:lnTo>
                    <a:pt x="323" y="112"/>
                  </a:lnTo>
                  <a:lnTo>
                    <a:pt x="320" y="118"/>
                  </a:lnTo>
                  <a:lnTo>
                    <a:pt x="320" y="118"/>
                  </a:lnTo>
                  <a:lnTo>
                    <a:pt x="320" y="124"/>
                  </a:lnTo>
                  <a:lnTo>
                    <a:pt x="320" y="130"/>
                  </a:lnTo>
                  <a:lnTo>
                    <a:pt x="329" y="130"/>
                  </a:lnTo>
                  <a:lnTo>
                    <a:pt x="329" y="130"/>
                  </a:lnTo>
                  <a:lnTo>
                    <a:pt x="323" y="139"/>
                  </a:lnTo>
                  <a:lnTo>
                    <a:pt x="323" y="142"/>
                  </a:lnTo>
                  <a:lnTo>
                    <a:pt x="329" y="152"/>
                  </a:lnTo>
                  <a:lnTo>
                    <a:pt x="329" y="161"/>
                  </a:lnTo>
                  <a:lnTo>
                    <a:pt x="329" y="164"/>
                  </a:lnTo>
                  <a:lnTo>
                    <a:pt x="332" y="167"/>
                  </a:lnTo>
                  <a:lnTo>
                    <a:pt x="332" y="176"/>
                  </a:lnTo>
                  <a:lnTo>
                    <a:pt x="347" y="176"/>
                  </a:lnTo>
                  <a:lnTo>
                    <a:pt x="350" y="182"/>
                  </a:lnTo>
                  <a:lnTo>
                    <a:pt x="350" y="188"/>
                  </a:lnTo>
                  <a:lnTo>
                    <a:pt x="353" y="194"/>
                  </a:lnTo>
                  <a:lnTo>
                    <a:pt x="350" y="197"/>
                  </a:lnTo>
                  <a:lnTo>
                    <a:pt x="338" y="215"/>
                  </a:lnTo>
                  <a:lnTo>
                    <a:pt x="347" y="230"/>
                  </a:lnTo>
                  <a:lnTo>
                    <a:pt x="350" y="233"/>
                  </a:lnTo>
                  <a:lnTo>
                    <a:pt x="353" y="239"/>
                  </a:lnTo>
                  <a:lnTo>
                    <a:pt x="359" y="242"/>
                  </a:lnTo>
                  <a:lnTo>
                    <a:pt x="359" y="242"/>
                  </a:lnTo>
                  <a:lnTo>
                    <a:pt x="365" y="242"/>
                  </a:lnTo>
                  <a:lnTo>
                    <a:pt x="371" y="245"/>
                  </a:lnTo>
                  <a:lnTo>
                    <a:pt x="371" y="248"/>
                  </a:lnTo>
                  <a:lnTo>
                    <a:pt x="374" y="248"/>
                  </a:lnTo>
                  <a:lnTo>
                    <a:pt x="374" y="254"/>
                  </a:lnTo>
                  <a:lnTo>
                    <a:pt x="377" y="257"/>
                  </a:lnTo>
                  <a:lnTo>
                    <a:pt x="377" y="263"/>
                  </a:lnTo>
                  <a:lnTo>
                    <a:pt x="377" y="266"/>
                  </a:lnTo>
                  <a:lnTo>
                    <a:pt x="383" y="266"/>
                  </a:lnTo>
                  <a:lnTo>
                    <a:pt x="389" y="269"/>
                  </a:lnTo>
                  <a:lnTo>
                    <a:pt x="389" y="278"/>
                  </a:lnTo>
                  <a:lnTo>
                    <a:pt x="386" y="281"/>
                  </a:lnTo>
                  <a:lnTo>
                    <a:pt x="380" y="278"/>
                  </a:lnTo>
                  <a:lnTo>
                    <a:pt x="371" y="281"/>
                  </a:lnTo>
                  <a:lnTo>
                    <a:pt x="371" y="281"/>
                  </a:lnTo>
                  <a:lnTo>
                    <a:pt x="365" y="285"/>
                  </a:lnTo>
                  <a:lnTo>
                    <a:pt x="362" y="288"/>
                  </a:lnTo>
                  <a:lnTo>
                    <a:pt x="362" y="294"/>
                  </a:lnTo>
                  <a:lnTo>
                    <a:pt x="359" y="297"/>
                  </a:lnTo>
                  <a:lnTo>
                    <a:pt x="362" y="300"/>
                  </a:lnTo>
                  <a:lnTo>
                    <a:pt x="362" y="309"/>
                  </a:lnTo>
                  <a:lnTo>
                    <a:pt x="362" y="312"/>
                  </a:lnTo>
                  <a:lnTo>
                    <a:pt x="359" y="312"/>
                  </a:lnTo>
                  <a:lnTo>
                    <a:pt x="359" y="312"/>
                  </a:lnTo>
                  <a:lnTo>
                    <a:pt x="356" y="315"/>
                  </a:lnTo>
                  <a:lnTo>
                    <a:pt x="350" y="312"/>
                  </a:lnTo>
                  <a:lnTo>
                    <a:pt x="344" y="309"/>
                  </a:lnTo>
                  <a:lnTo>
                    <a:pt x="344" y="306"/>
                  </a:lnTo>
                  <a:lnTo>
                    <a:pt x="341" y="306"/>
                  </a:lnTo>
                  <a:lnTo>
                    <a:pt x="341" y="309"/>
                  </a:lnTo>
                  <a:lnTo>
                    <a:pt x="338" y="312"/>
                  </a:lnTo>
                  <a:lnTo>
                    <a:pt x="335" y="309"/>
                  </a:lnTo>
                  <a:lnTo>
                    <a:pt x="335" y="309"/>
                  </a:lnTo>
                  <a:lnTo>
                    <a:pt x="332" y="309"/>
                  </a:lnTo>
                  <a:lnTo>
                    <a:pt x="323" y="306"/>
                  </a:lnTo>
                  <a:lnTo>
                    <a:pt x="317" y="306"/>
                  </a:lnTo>
                  <a:lnTo>
                    <a:pt x="308" y="306"/>
                  </a:lnTo>
                  <a:lnTo>
                    <a:pt x="302" y="300"/>
                  </a:lnTo>
                  <a:lnTo>
                    <a:pt x="299" y="300"/>
                  </a:lnTo>
                  <a:lnTo>
                    <a:pt x="296" y="306"/>
                  </a:lnTo>
                  <a:lnTo>
                    <a:pt x="293" y="303"/>
                  </a:lnTo>
                  <a:lnTo>
                    <a:pt x="286" y="303"/>
                  </a:lnTo>
                  <a:lnTo>
                    <a:pt x="277" y="303"/>
                  </a:lnTo>
                  <a:lnTo>
                    <a:pt x="277" y="300"/>
                  </a:lnTo>
                  <a:lnTo>
                    <a:pt x="274" y="300"/>
                  </a:lnTo>
                  <a:lnTo>
                    <a:pt x="274" y="294"/>
                  </a:lnTo>
                  <a:lnTo>
                    <a:pt x="271" y="288"/>
                  </a:lnTo>
                  <a:lnTo>
                    <a:pt x="268" y="278"/>
                  </a:lnTo>
                  <a:lnTo>
                    <a:pt x="265" y="275"/>
                  </a:lnTo>
                  <a:lnTo>
                    <a:pt x="265" y="272"/>
                  </a:lnTo>
                  <a:lnTo>
                    <a:pt x="262" y="272"/>
                  </a:lnTo>
                  <a:lnTo>
                    <a:pt x="262" y="272"/>
                  </a:lnTo>
                  <a:lnTo>
                    <a:pt x="256" y="269"/>
                  </a:lnTo>
                  <a:lnTo>
                    <a:pt x="253" y="272"/>
                  </a:lnTo>
                  <a:lnTo>
                    <a:pt x="247" y="275"/>
                  </a:lnTo>
                  <a:lnTo>
                    <a:pt x="244" y="275"/>
                  </a:lnTo>
                  <a:lnTo>
                    <a:pt x="244" y="272"/>
                  </a:lnTo>
                  <a:lnTo>
                    <a:pt x="244" y="275"/>
                  </a:lnTo>
                  <a:lnTo>
                    <a:pt x="235" y="281"/>
                  </a:lnTo>
                  <a:lnTo>
                    <a:pt x="229" y="288"/>
                  </a:lnTo>
                  <a:lnTo>
                    <a:pt x="220" y="281"/>
                  </a:lnTo>
                  <a:lnTo>
                    <a:pt x="214" y="278"/>
                  </a:lnTo>
                  <a:lnTo>
                    <a:pt x="211" y="281"/>
                  </a:lnTo>
                  <a:lnTo>
                    <a:pt x="208" y="281"/>
                  </a:lnTo>
                  <a:lnTo>
                    <a:pt x="202" y="275"/>
                  </a:lnTo>
                  <a:lnTo>
                    <a:pt x="199" y="275"/>
                  </a:lnTo>
                  <a:lnTo>
                    <a:pt x="196" y="272"/>
                  </a:lnTo>
                  <a:lnTo>
                    <a:pt x="193" y="272"/>
                  </a:lnTo>
                  <a:lnTo>
                    <a:pt x="187" y="266"/>
                  </a:lnTo>
                  <a:lnTo>
                    <a:pt x="187" y="263"/>
                  </a:lnTo>
                  <a:lnTo>
                    <a:pt x="187" y="263"/>
                  </a:lnTo>
                  <a:lnTo>
                    <a:pt x="184" y="263"/>
                  </a:lnTo>
                  <a:lnTo>
                    <a:pt x="184" y="260"/>
                  </a:lnTo>
                  <a:lnTo>
                    <a:pt x="178" y="260"/>
                  </a:lnTo>
                  <a:lnTo>
                    <a:pt x="175" y="257"/>
                  </a:lnTo>
                  <a:lnTo>
                    <a:pt x="169" y="257"/>
                  </a:lnTo>
                  <a:lnTo>
                    <a:pt x="163" y="257"/>
                  </a:lnTo>
                  <a:lnTo>
                    <a:pt x="160" y="254"/>
                  </a:lnTo>
                  <a:lnTo>
                    <a:pt x="154" y="242"/>
                  </a:lnTo>
                  <a:lnTo>
                    <a:pt x="154" y="239"/>
                  </a:lnTo>
                  <a:lnTo>
                    <a:pt x="151" y="239"/>
                  </a:lnTo>
                  <a:lnTo>
                    <a:pt x="148" y="236"/>
                  </a:lnTo>
                  <a:lnTo>
                    <a:pt x="148" y="236"/>
                  </a:lnTo>
                  <a:lnTo>
                    <a:pt x="151" y="236"/>
                  </a:lnTo>
                  <a:lnTo>
                    <a:pt x="151" y="236"/>
                  </a:lnTo>
                  <a:lnTo>
                    <a:pt x="151" y="233"/>
                  </a:lnTo>
                  <a:lnTo>
                    <a:pt x="148" y="233"/>
                  </a:lnTo>
                  <a:lnTo>
                    <a:pt x="145" y="233"/>
                  </a:lnTo>
                  <a:lnTo>
                    <a:pt x="145" y="227"/>
                  </a:lnTo>
                  <a:lnTo>
                    <a:pt x="139" y="218"/>
                  </a:lnTo>
                  <a:lnTo>
                    <a:pt x="136" y="215"/>
                  </a:lnTo>
                  <a:lnTo>
                    <a:pt x="133" y="209"/>
                  </a:lnTo>
                  <a:lnTo>
                    <a:pt x="130" y="209"/>
                  </a:lnTo>
                  <a:lnTo>
                    <a:pt x="124" y="212"/>
                  </a:lnTo>
                  <a:lnTo>
                    <a:pt x="124" y="212"/>
                  </a:lnTo>
                  <a:lnTo>
                    <a:pt x="121" y="209"/>
                  </a:lnTo>
                  <a:lnTo>
                    <a:pt x="121" y="209"/>
                  </a:lnTo>
                  <a:lnTo>
                    <a:pt x="114" y="209"/>
                  </a:lnTo>
                  <a:lnTo>
                    <a:pt x="114" y="206"/>
                  </a:lnTo>
                  <a:lnTo>
                    <a:pt x="118" y="203"/>
                  </a:lnTo>
                  <a:lnTo>
                    <a:pt x="114" y="206"/>
                  </a:lnTo>
                  <a:lnTo>
                    <a:pt x="111" y="206"/>
                  </a:lnTo>
                  <a:lnTo>
                    <a:pt x="111" y="206"/>
                  </a:lnTo>
                  <a:lnTo>
                    <a:pt x="114" y="206"/>
                  </a:lnTo>
                  <a:lnTo>
                    <a:pt x="114" y="212"/>
                  </a:lnTo>
                  <a:lnTo>
                    <a:pt x="111" y="212"/>
                  </a:lnTo>
                  <a:lnTo>
                    <a:pt x="108" y="212"/>
                  </a:lnTo>
                  <a:lnTo>
                    <a:pt x="105" y="209"/>
                  </a:lnTo>
                  <a:lnTo>
                    <a:pt x="105" y="209"/>
                  </a:lnTo>
                  <a:lnTo>
                    <a:pt x="105" y="209"/>
                  </a:lnTo>
                  <a:lnTo>
                    <a:pt x="102" y="209"/>
                  </a:lnTo>
                  <a:lnTo>
                    <a:pt x="99" y="206"/>
                  </a:lnTo>
                  <a:lnTo>
                    <a:pt x="96" y="203"/>
                  </a:lnTo>
                  <a:lnTo>
                    <a:pt x="93" y="191"/>
                  </a:lnTo>
                  <a:lnTo>
                    <a:pt x="87" y="191"/>
                  </a:lnTo>
                  <a:lnTo>
                    <a:pt x="87" y="188"/>
                  </a:lnTo>
                  <a:lnTo>
                    <a:pt x="87" y="182"/>
                  </a:lnTo>
                  <a:lnTo>
                    <a:pt x="90" y="179"/>
                  </a:lnTo>
                  <a:lnTo>
                    <a:pt x="87" y="170"/>
                  </a:lnTo>
                  <a:lnTo>
                    <a:pt x="84" y="167"/>
                  </a:lnTo>
                  <a:lnTo>
                    <a:pt x="81" y="161"/>
                  </a:lnTo>
                  <a:lnTo>
                    <a:pt x="78" y="158"/>
                  </a:lnTo>
                  <a:lnTo>
                    <a:pt x="75" y="161"/>
                  </a:lnTo>
                  <a:lnTo>
                    <a:pt x="60" y="152"/>
                  </a:lnTo>
                  <a:lnTo>
                    <a:pt x="57" y="152"/>
                  </a:lnTo>
                  <a:lnTo>
                    <a:pt x="57" y="152"/>
                  </a:lnTo>
                  <a:lnTo>
                    <a:pt x="51" y="149"/>
                  </a:lnTo>
                  <a:lnTo>
                    <a:pt x="54" y="146"/>
                  </a:lnTo>
                  <a:lnTo>
                    <a:pt x="51" y="146"/>
                  </a:lnTo>
                  <a:lnTo>
                    <a:pt x="54" y="142"/>
                  </a:lnTo>
                  <a:lnTo>
                    <a:pt x="51" y="139"/>
                  </a:lnTo>
                  <a:lnTo>
                    <a:pt x="48" y="136"/>
                  </a:lnTo>
                  <a:lnTo>
                    <a:pt x="45" y="133"/>
                  </a:lnTo>
                  <a:lnTo>
                    <a:pt x="42" y="130"/>
                  </a:lnTo>
                  <a:lnTo>
                    <a:pt x="39" y="130"/>
                  </a:lnTo>
                  <a:lnTo>
                    <a:pt x="39" y="130"/>
                  </a:lnTo>
                  <a:lnTo>
                    <a:pt x="42" y="127"/>
                  </a:lnTo>
                  <a:lnTo>
                    <a:pt x="39" y="124"/>
                  </a:lnTo>
                  <a:lnTo>
                    <a:pt x="42" y="121"/>
                  </a:lnTo>
                  <a:lnTo>
                    <a:pt x="42" y="115"/>
                  </a:lnTo>
                  <a:lnTo>
                    <a:pt x="45" y="112"/>
                  </a:lnTo>
                  <a:lnTo>
                    <a:pt x="45" y="109"/>
                  </a:lnTo>
                  <a:lnTo>
                    <a:pt x="48" y="109"/>
                  </a:lnTo>
                  <a:lnTo>
                    <a:pt x="48" y="106"/>
                  </a:lnTo>
                  <a:lnTo>
                    <a:pt x="48" y="100"/>
                  </a:lnTo>
                  <a:lnTo>
                    <a:pt x="48" y="100"/>
                  </a:lnTo>
                  <a:lnTo>
                    <a:pt x="48" y="94"/>
                  </a:lnTo>
                  <a:lnTo>
                    <a:pt x="48" y="94"/>
                  </a:lnTo>
                  <a:lnTo>
                    <a:pt x="54" y="91"/>
                  </a:lnTo>
                  <a:lnTo>
                    <a:pt x="54" y="91"/>
                  </a:lnTo>
                  <a:lnTo>
                    <a:pt x="54" y="91"/>
                  </a:lnTo>
                  <a:lnTo>
                    <a:pt x="51" y="88"/>
                  </a:lnTo>
                  <a:lnTo>
                    <a:pt x="45" y="91"/>
                  </a:lnTo>
                  <a:lnTo>
                    <a:pt x="42" y="88"/>
                  </a:lnTo>
                  <a:lnTo>
                    <a:pt x="36" y="85"/>
                  </a:lnTo>
                  <a:lnTo>
                    <a:pt x="33" y="85"/>
                  </a:lnTo>
                  <a:lnTo>
                    <a:pt x="30" y="82"/>
                  </a:lnTo>
                  <a:lnTo>
                    <a:pt x="30" y="79"/>
                  </a:lnTo>
                  <a:lnTo>
                    <a:pt x="27" y="76"/>
                  </a:lnTo>
                  <a:lnTo>
                    <a:pt x="24" y="76"/>
                  </a:lnTo>
                  <a:lnTo>
                    <a:pt x="21" y="70"/>
                  </a:lnTo>
                  <a:lnTo>
                    <a:pt x="21" y="67"/>
                  </a:lnTo>
                  <a:lnTo>
                    <a:pt x="21" y="64"/>
                  </a:lnTo>
                  <a:lnTo>
                    <a:pt x="18" y="64"/>
                  </a:lnTo>
                  <a:lnTo>
                    <a:pt x="18" y="64"/>
                  </a:lnTo>
                  <a:lnTo>
                    <a:pt x="18" y="61"/>
                  </a:lnTo>
                  <a:lnTo>
                    <a:pt x="15" y="55"/>
                  </a:lnTo>
                  <a:lnTo>
                    <a:pt x="12" y="49"/>
                  </a:lnTo>
                  <a:lnTo>
                    <a:pt x="6" y="46"/>
                  </a:lnTo>
                  <a:lnTo>
                    <a:pt x="6" y="43"/>
                  </a:lnTo>
                  <a:lnTo>
                    <a:pt x="6" y="37"/>
                  </a:lnTo>
                  <a:lnTo>
                    <a:pt x="9" y="34"/>
                  </a:lnTo>
                  <a:lnTo>
                    <a:pt x="9" y="31"/>
                  </a:lnTo>
                  <a:lnTo>
                    <a:pt x="3" y="31"/>
                  </a:lnTo>
                  <a:lnTo>
                    <a:pt x="3" y="25"/>
                  </a:lnTo>
                  <a:lnTo>
                    <a:pt x="3" y="22"/>
                  </a:lnTo>
                  <a:lnTo>
                    <a:pt x="3" y="13"/>
                  </a:lnTo>
                  <a:lnTo>
                    <a:pt x="0" y="10"/>
                  </a:lnTo>
                  <a:lnTo>
                    <a:pt x="0" y="10"/>
                  </a:lnTo>
                  <a:lnTo>
                    <a:pt x="6" y="7"/>
                  </a:lnTo>
                  <a:lnTo>
                    <a:pt x="6" y="3"/>
                  </a:lnTo>
                  <a:lnTo>
                    <a:pt x="9" y="0"/>
                  </a:lnTo>
                  <a:lnTo>
                    <a:pt x="9"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41" name="Freeform 1640"/>
            <p:cNvSpPr>
              <a:spLocks/>
            </p:cNvSpPr>
            <p:nvPr/>
          </p:nvSpPr>
          <p:spPr bwMode="auto">
            <a:xfrm>
              <a:off x="6764338" y="3500438"/>
              <a:ext cx="104775" cy="92075"/>
            </a:xfrm>
            <a:custGeom>
              <a:avLst/>
              <a:gdLst>
                <a:gd name="T0" fmla="*/ 0 w 66"/>
                <a:gd name="T1" fmla="*/ 3 h 58"/>
                <a:gd name="T2" fmla="*/ 6 w 66"/>
                <a:gd name="T3" fmla="*/ 0 h 58"/>
                <a:gd name="T4" fmla="*/ 15 w 66"/>
                <a:gd name="T5" fmla="*/ 0 h 58"/>
                <a:gd name="T6" fmla="*/ 15 w 66"/>
                <a:gd name="T7" fmla="*/ 0 h 58"/>
                <a:gd name="T8" fmla="*/ 27 w 66"/>
                <a:gd name="T9" fmla="*/ 0 h 58"/>
                <a:gd name="T10" fmla="*/ 30 w 66"/>
                <a:gd name="T11" fmla="*/ 3 h 58"/>
                <a:gd name="T12" fmla="*/ 39 w 66"/>
                <a:gd name="T13" fmla="*/ 3 h 58"/>
                <a:gd name="T14" fmla="*/ 42 w 66"/>
                <a:gd name="T15" fmla="*/ 9 h 58"/>
                <a:gd name="T16" fmla="*/ 42 w 66"/>
                <a:gd name="T17" fmla="*/ 12 h 58"/>
                <a:gd name="T18" fmla="*/ 42 w 66"/>
                <a:gd name="T19" fmla="*/ 15 h 58"/>
                <a:gd name="T20" fmla="*/ 48 w 66"/>
                <a:gd name="T21" fmla="*/ 24 h 58"/>
                <a:gd name="T22" fmla="*/ 48 w 66"/>
                <a:gd name="T23" fmla="*/ 27 h 58"/>
                <a:gd name="T24" fmla="*/ 45 w 66"/>
                <a:gd name="T25" fmla="*/ 30 h 58"/>
                <a:gd name="T26" fmla="*/ 48 w 66"/>
                <a:gd name="T27" fmla="*/ 36 h 58"/>
                <a:gd name="T28" fmla="*/ 57 w 66"/>
                <a:gd name="T29" fmla="*/ 39 h 58"/>
                <a:gd name="T30" fmla="*/ 63 w 66"/>
                <a:gd name="T31" fmla="*/ 39 h 58"/>
                <a:gd name="T32" fmla="*/ 66 w 66"/>
                <a:gd name="T33" fmla="*/ 46 h 58"/>
                <a:gd name="T34" fmla="*/ 63 w 66"/>
                <a:gd name="T35" fmla="*/ 46 h 58"/>
                <a:gd name="T36" fmla="*/ 66 w 66"/>
                <a:gd name="T37" fmla="*/ 52 h 58"/>
                <a:gd name="T38" fmla="*/ 63 w 66"/>
                <a:gd name="T39" fmla="*/ 52 h 58"/>
                <a:gd name="T40" fmla="*/ 63 w 66"/>
                <a:gd name="T41" fmla="*/ 55 h 58"/>
                <a:gd name="T42" fmla="*/ 60 w 66"/>
                <a:gd name="T43" fmla="*/ 58 h 58"/>
                <a:gd name="T44" fmla="*/ 51 w 66"/>
                <a:gd name="T45" fmla="*/ 43 h 58"/>
                <a:gd name="T46" fmla="*/ 45 w 66"/>
                <a:gd name="T47" fmla="*/ 43 h 58"/>
                <a:gd name="T48" fmla="*/ 42 w 66"/>
                <a:gd name="T49" fmla="*/ 36 h 58"/>
                <a:gd name="T50" fmla="*/ 39 w 66"/>
                <a:gd name="T51" fmla="*/ 36 h 58"/>
                <a:gd name="T52" fmla="*/ 39 w 66"/>
                <a:gd name="T53" fmla="*/ 39 h 58"/>
                <a:gd name="T54" fmla="*/ 33 w 66"/>
                <a:gd name="T55" fmla="*/ 33 h 58"/>
                <a:gd name="T56" fmla="*/ 30 w 66"/>
                <a:gd name="T57" fmla="*/ 36 h 58"/>
                <a:gd name="T58" fmla="*/ 27 w 66"/>
                <a:gd name="T59" fmla="*/ 36 h 58"/>
                <a:gd name="T60" fmla="*/ 24 w 66"/>
                <a:gd name="T61" fmla="*/ 33 h 58"/>
                <a:gd name="T62" fmla="*/ 21 w 66"/>
                <a:gd name="T63" fmla="*/ 30 h 58"/>
                <a:gd name="T64" fmla="*/ 18 w 66"/>
                <a:gd name="T65" fmla="*/ 30 h 58"/>
                <a:gd name="T66" fmla="*/ 12 w 66"/>
                <a:gd name="T67" fmla="*/ 30 h 58"/>
                <a:gd name="T68" fmla="*/ 6 w 66"/>
                <a:gd name="T69" fmla="*/ 27 h 58"/>
                <a:gd name="T70" fmla="*/ 6 w 66"/>
                <a:gd name="T71" fmla="*/ 18 h 58"/>
                <a:gd name="T72" fmla="*/ 9 w 66"/>
                <a:gd name="T73" fmla="*/ 12 h 58"/>
                <a:gd name="T74" fmla="*/ 6 w 66"/>
                <a:gd name="T75" fmla="*/ 9 h 58"/>
                <a:gd name="T76" fmla="*/ 3 w 66"/>
                <a:gd name="T77" fmla="*/ 9 h 58"/>
                <a:gd name="T78" fmla="*/ 3 w 66"/>
                <a:gd name="T79" fmla="*/ 6 h 58"/>
                <a:gd name="T80" fmla="*/ 0 w 66"/>
                <a:gd name="T81"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6" h="58">
                  <a:moveTo>
                    <a:pt x="0" y="3"/>
                  </a:moveTo>
                  <a:lnTo>
                    <a:pt x="6" y="0"/>
                  </a:lnTo>
                  <a:lnTo>
                    <a:pt x="15" y="0"/>
                  </a:lnTo>
                  <a:lnTo>
                    <a:pt x="15" y="0"/>
                  </a:lnTo>
                  <a:lnTo>
                    <a:pt x="27" y="0"/>
                  </a:lnTo>
                  <a:lnTo>
                    <a:pt x="30" y="3"/>
                  </a:lnTo>
                  <a:lnTo>
                    <a:pt x="39" y="3"/>
                  </a:lnTo>
                  <a:lnTo>
                    <a:pt x="42" y="9"/>
                  </a:lnTo>
                  <a:lnTo>
                    <a:pt x="42" y="12"/>
                  </a:lnTo>
                  <a:lnTo>
                    <a:pt x="42" y="15"/>
                  </a:lnTo>
                  <a:lnTo>
                    <a:pt x="48" y="24"/>
                  </a:lnTo>
                  <a:lnTo>
                    <a:pt x="48" y="27"/>
                  </a:lnTo>
                  <a:lnTo>
                    <a:pt x="45" y="30"/>
                  </a:lnTo>
                  <a:lnTo>
                    <a:pt x="48" y="36"/>
                  </a:lnTo>
                  <a:lnTo>
                    <a:pt x="57" y="39"/>
                  </a:lnTo>
                  <a:lnTo>
                    <a:pt x="63" y="39"/>
                  </a:lnTo>
                  <a:lnTo>
                    <a:pt x="66" y="46"/>
                  </a:lnTo>
                  <a:lnTo>
                    <a:pt x="63" y="46"/>
                  </a:lnTo>
                  <a:lnTo>
                    <a:pt x="66" y="52"/>
                  </a:lnTo>
                  <a:lnTo>
                    <a:pt x="63" y="52"/>
                  </a:lnTo>
                  <a:lnTo>
                    <a:pt x="63" y="55"/>
                  </a:lnTo>
                  <a:lnTo>
                    <a:pt x="60" y="58"/>
                  </a:lnTo>
                  <a:lnTo>
                    <a:pt x="51" y="43"/>
                  </a:lnTo>
                  <a:lnTo>
                    <a:pt x="45" y="43"/>
                  </a:lnTo>
                  <a:lnTo>
                    <a:pt x="42" y="36"/>
                  </a:lnTo>
                  <a:lnTo>
                    <a:pt x="39" y="36"/>
                  </a:lnTo>
                  <a:lnTo>
                    <a:pt x="39" y="39"/>
                  </a:lnTo>
                  <a:lnTo>
                    <a:pt x="33" y="33"/>
                  </a:lnTo>
                  <a:lnTo>
                    <a:pt x="30" y="36"/>
                  </a:lnTo>
                  <a:lnTo>
                    <a:pt x="27" y="36"/>
                  </a:lnTo>
                  <a:lnTo>
                    <a:pt x="24" y="33"/>
                  </a:lnTo>
                  <a:lnTo>
                    <a:pt x="21" y="30"/>
                  </a:lnTo>
                  <a:lnTo>
                    <a:pt x="18" y="30"/>
                  </a:lnTo>
                  <a:lnTo>
                    <a:pt x="12" y="30"/>
                  </a:lnTo>
                  <a:lnTo>
                    <a:pt x="6" y="27"/>
                  </a:lnTo>
                  <a:lnTo>
                    <a:pt x="6" y="18"/>
                  </a:lnTo>
                  <a:lnTo>
                    <a:pt x="9" y="12"/>
                  </a:lnTo>
                  <a:lnTo>
                    <a:pt x="6" y="9"/>
                  </a:lnTo>
                  <a:lnTo>
                    <a:pt x="3" y="9"/>
                  </a:lnTo>
                  <a:lnTo>
                    <a:pt x="3" y="6"/>
                  </a:lnTo>
                  <a:lnTo>
                    <a:pt x="0" y="3"/>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42" name="Freeform 1641"/>
            <p:cNvSpPr>
              <a:spLocks noEditPoints="1"/>
            </p:cNvSpPr>
            <p:nvPr/>
          </p:nvSpPr>
          <p:spPr bwMode="auto">
            <a:xfrm>
              <a:off x="6261101" y="3476626"/>
              <a:ext cx="560388" cy="225425"/>
            </a:xfrm>
            <a:custGeom>
              <a:avLst/>
              <a:gdLst>
                <a:gd name="T0" fmla="*/ 18 w 353"/>
                <a:gd name="T1" fmla="*/ 15 h 142"/>
                <a:gd name="T2" fmla="*/ 27 w 353"/>
                <a:gd name="T3" fmla="*/ 0 h 142"/>
                <a:gd name="T4" fmla="*/ 51 w 353"/>
                <a:gd name="T5" fmla="*/ 15 h 142"/>
                <a:gd name="T6" fmla="*/ 48 w 353"/>
                <a:gd name="T7" fmla="*/ 27 h 142"/>
                <a:gd name="T8" fmla="*/ 21 w 353"/>
                <a:gd name="T9" fmla="*/ 39 h 142"/>
                <a:gd name="T10" fmla="*/ 15 w 353"/>
                <a:gd name="T11" fmla="*/ 36 h 142"/>
                <a:gd name="T12" fmla="*/ 6 w 353"/>
                <a:gd name="T13" fmla="*/ 30 h 142"/>
                <a:gd name="T14" fmla="*/ 268 w 353"/>
                <a:gd name="T15" fmla="*/ 24 h 142"/>
                <a:gd name="T16" fmla="*/ 247 w 353"/>
                <a:gd name="T17" fmla="*/ 21 h 142"/>
                <a:gd name="T18" fmla="*/ 214 w 353"/>
                <a:gd name="T19" fmla="*/ 24 h 142"/>
                <a:gd name="T20" fmla="*/ 190 w 353"/>
                <a:gd name="T21" fmla="*/ 18 h 142"/>
                <a:gd name="T22" fmla="*/ 175 w 353"/>
                <a:gd name="T23" fmla="*/ 9 h 142"/>
                <a:gd name="T24" fmla="*/ 154 w 353"/>
                <a:gd name="T25" fmla="*/ 3 h 142"/>
                <a:gd name="T26" fmla="*/ 121 w 353"/>
                <a:gd name="T27" fmla="*/ 6 h 142"/>
                <a:gd name="T28" fmla="*/ 102 w 353"/>
                <a:gd name="T29" fmla="*/ 21 h 142"/>
                <a:gd name="T30" fmla="*/ 78 w 353"/>
                <a:gd name="T31" fmla="*/ 21 h 142"/>
                <a:gd name="T32" fmla="*/ 63 w 353"/>
                <a:gd name="T33" fmla="*/ 33 h 142"/>
                <a:gd name="T34" fmla="*/ 54 w 353"/>
                <a:gd name="T35" fmla="*/ 39 h 142"/>
                <a:gd name="T36" fmla="*/ 45 w 353"/>
                <a:gd name="T37" fmla="*/ 42 h 142"/>
                <a:gd name="T38" fmla="*/ 27 w 353"/>
                <a:gd name="T39" fmla="*/ 42 h 142"/>
                <a:gd name="T40" fmla="*/ 12 w 353"/>
                <a:gd name="T41" fmla="*/ 61 h 142"/>
                <a:gd name="T42" fmla="*/ 27 w 353"/>
                <a:gd name="T43" fmla="*/ 64 h 142"/>
                <a:gd name="T44" fmla="*/ 24 w 353"/>
                <a:gd name="T45" fmla="*/ 79 h 142"/>
                <a:gd name="T46" fmla="*/ 27 w 353"/>
                <a:gd name="T47" fmla="*/ 85 h 142"/>
                <a:gd name="T48" fmla="*/ 15 w 353"/>
                <a:gd name="T49" fmla="*/ 88 h 142"/>
                <a:gd name="T50" fmla="*/ 24 w 353"/>
                <a:gd name="T51" fmla="*/ 97 h 142"/>
                <a:gd name="T52" fmla="*/ 33 w 353"/>
                <a:gd name="T53" fmla="*/ 112 h 142"/>
                <a:gd name="T54" fmla="*/ 36 w 353"/>
                <a:gd name="T55" fmla="*/ 121 h 142"/>
                <a:gd name="T56" fmla="*/ 36 w 353"/>
                <a:gd name="T57" fmla="*/ 127 h 142"/>
                <a:gd name="T58" fmla="*/ 48 w 353"/>
                <a:gd name="T59" fmla="*/ 130 h 142"/>
                <a:gd name="T60" fmla="*/ 60 w 353"/>
                <a:gd name="T61" fmla="*/ 127 h 142"/>
                <a:gd name="T62" fmla="*/ 69 w 353"/>
                <a:gd name="T63" fmla="*/ 133 h 142"/>
                <a:gd name="T64" fmla="*/ 84 w 353"/>
                <a:gd name="T65" fmla="*/ 136 h 142"/>
                <a:gd name="T66" fmla="*/ 96 w 353"/>
                <a:gd name="T67" fmla="*/ 127 h 142"/>
                <a:gd name="T68" fmla="*/ 130 w 353"/>
                <a:gd name="T69" fmla="*/ 136 h 142"/>
                <a:gd name="T70" fmla="*/ 163 w 353"/>
                <a:gd name="T71" fmla="*/ 136 h 142"/>
                <a:gd name="T72" fmla="*/ 190 w 353"/>
                <a:gd name="T73" fmla="*/ 127 h 142"/>
                <a:gd name="T74" fmla="*/ 193 w 353"/>
                <a:gd name="T75" fmla="*/ 133 h 142"/>
                <a:gd name="T76" fmla="*/ 208 w 353"/>
                <a:gd name="T77" fmla="*/ 139 h 142"/>
                <a:gd name="T78" fmla="*/ 220 w 353"/>
                <a:gd name="T79" fmla="*/ 127 h 142"/>
                <a:gd name="T80" fmla="*/ 247 w 353"/>
                <a:gd name="T81" fmla="*/ 121 h 142"/>
                <a:gd name="T82" fmla="*/ 277 w 353"/>
                <a:gd name="T83" fmla="*/ 115 h 142"/>
                <a:gd name="T84" fmla="*/ 311 w 353"/>
                <a:gd name="T85" fmla="*/ 115 h 142"/>
                <a:gd name="T86" fmla="*/ 341 w 353"/>
                <a:gd name="T87" fmla="*/ 109 h 142"/>
                <a:gd name="T88" fmla="*/ 350 w 353"/>
                <a:gd name="T89" fmla="*/ 106 h 142"/>
                <a:gd name="T90" fmla="*/ 344 w 353"/>
                <a:gd name="T91" fmla="*/ 82 h 142"/>
                <a:gd name="T92" fmla="*/ 335 w 353"/>
                <a:gd name="T93" fmla="*/ 61 h 142"/>
                <a:gd name="T94" fmla="*/ 335 w 353"/>
                <a:gd name="T95" fmla="*/ 45 h 142"/>
                <a:gd name="T96" fmla="*/ 320 w 353"/>
                <a:gd name="T97" fmla="*/ 24 h 142"/>
                <a:gd name="T98" fmla="*/ 299 w 353"/>
                <a:gd name="T99" fmla="*/ 12 h 142"/>
                <a:gd name="T100" fmla="*/ 284 w 353"/>
                <a:gd name="T101" fmla="*/ 9 h 142"/>
                <a:gd name="T102" fmla="*/ 45 w 353"/>
                <a:gd name="T103" fmla="*/ 133 h 142"/>
                <a:gd name="T104" fmla="*/ 9 w 353"/>
                <a:gd name="T105" fmla="*/ 4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53" h="142">
                  <a:moveTo>
                    <a:pt x="6" y="30"/>
                  </a:moveTo>
                  <a:lnTo>
                    <a:pt x="12" y="30"/>
                  </a:lnTo>
                  <a:lnTo>
                    <a:pt x="12" y="27"/>
                  </a:lnTo>
                  <a:lnTo>
                    <a:pt x="12" y="21"/>
                  </a:lnTo>
                  <a:lnTo>
                    <a:pt x="18" y="18"/>
                  </a:lnTo>
                  <a:lnTo>
                    <a:pt x="18" y="15"/>
                  </a:lnTo>
                  <a:lnTo>
                    <a:pt x="12" y="12"/>
                  </a:lnTo>
                  <a:lnTo>
                    <a:pt x="15" y="6"/>
                  </a:lnTo>
                  <a:lnTo>
                    <a:pt x="18" y="3"/>
                  </a:lnTo>
                  <a:lnTo>
                    <a:pt x="21" y="3"/>
                  </a:lnTo>
                  <a:lnTo>
                    <a:pt x="21" y="0"/>
                  </a:lnTo>
                  <a:lnTo>
                    <a:pt x="27" y="0"/>
                  </a:lnTo>
                  <a:lnTo>
                    <a:pt x="33" y="6"/>
                  </a:lnTo>
                  <a:lnTo>
                    <a:pt x="36" y="3"/>
                  </a:lnTo>
                  <a:lnTo>
                    <a:pt x="39" y="3"/>
                  </a:lnTo>
                  <a:lnTo>
                    <a:pt x="39" y="12"/>
                  </a:lnTo>
                  <a:lnTo>
                    <a:pt x="45" y="15"/>
                  </a:lnTo>
                  <a:lnTo>
                    <a:pt x="51" y="15"/>
                  </a:lnTo>
                  <a:lnTo>
                    <a:pt x="54" y="21"/>
                  </a:lnTo>
                  <a:lnTo>
                    <a:pt x="57" y="24"/>
                  </a:lnTo>
                  <a:lnTo>
                    <a:pt x="57" y="24"/>
                  </a:lnTo>
                  <a:lnTo>
                    <a:pt x="54" y="30"/>
                  </a:lnTo>
                  <a:lnTo>
                    <a:pt x="51" y="27"/>
                  </a:lnTo>
                  <a:lnTo>
                    <a:pt x="48" y="27"/>
                  </a:lnTo>
                  <a:lnTo>
                    <a:pt x="42" y="27"/>
                  </a:lnTo>
                  <a:lnTo>
                    <a:pt x="42" y="27"/>
                  </a:lnTo>
                  <a:lnTo>
                    <a:pt x="36" y="27"/>
                  </a:lnTo>
                  <a:lnTo>
                    <a:pt x="33" y="30"/>
                  </a:lnTo>
                  <a:lnTo>
                    <a:pt x="30" y="36"/>
                  </a:lnTo>
                  <a:lnTo>
                    <a:pt x="21" y="39"/>
                  </a:lnTo>
                  <a:lnTo>
                    <a:pt x="12" y="48"/>
                  </a:lnTo>
                  <a:lnTo>
                    <a:pt x="12" y="45"/>
                  </a:lnTo>
                  <a:lnTo>
                    <a:pt x="12" y="39"/>
                  </a:lnTo>
                  <a:lnTo>
                    <a:pt x="15" y="39"/>
                  </a:lnTo>
                  <a:lnTo>
                    <a:pt x="18" y="36"/>
                  </a:lnTo>
                  <a:lnTo>
                    <a:pt x="15" y="36"/>
                  </a:lnTo>
                  <a:lnTo>
                    <a:pt x="12" y="36"/>
                  </a:lnTo>
                  <a:lnTo>
                    <a:pt x="12" y="36"/>
                  </a:lnTo>
                  <a:lnTo>
                    <a:pt x="9" y="33"/>
                  </a:lnTo>
                  <a:lnTo>
                    <a:pt x="6" y="30"/>
                  </a:lnTo>
                  <a:lnTo>
                    <a:pt x="6" y="30"/>
                  </a:lnTo>
                  <a:lnTo>
                    <a:pt x="6" y="30"/>
                  </a:lnTo>
                  <a:close/>
                  <a:moveTo>
                    <a:pt x="284" y="9"/>
                  </a:moveTo>
                  <a:lnTo>
                    <a:pt x="284" y="9"/>
                  </a:lnTo>
                  <a:lnTo>
                    <a:pt x="281" y="15"/>
                  </a:lnTo>
                  <a:lnTo>
                    <a:pt x="277" y="18"/>
                  </a:lnTo>
                  <a:lnTo>
                    <a:pt x="271" y="21"/>
                  </a:lnTo>
                  <a:lnTo>
                    <a:pt x="268" y="24"/>
                  </a:lnTo>
                  <a:lnTo>
                    <a:pt x="262" y="24"/>
                  </a:lnTo>
                  <a:lnTo>
                    <a:pt x="259" y="24"/>
                  </a:lnTo>
                  <a:lnTo>
                    <a:pt x="253" y="24"/>
                  </a:lnTo>
                  <a:lnTo>
                    <a:pt x="250" y="21"/>
                  </a:lnTo>
                  <a:lnTo>
                    <a:pt x="247" y="21"/>
                  </a:lnTo>
                  <a:lnTo>
                    <a:pt x="247" y="21"/>
                  </a:lnTo>
                  <a:lnTo>
                    <a:pt x="244" y="21"/>
                  </a:lnTo>
                  <a:lnTo>
                    <a:pt x="235" y="24"/>
                  </a:lnTo>
                  <a:lnTo>
                    <a:pt x="229" y="27"/>
                  </a:lnTo>
                  <a:lnTo>
                    <a:pt x="223" y="24"/>
                  </a:lnTo>
                  <a:lnTo>
                    <a:pt x="217" y="21"/>
                  </a:lnTo>
                  <a:lnTo>
                    <a:pt x="214" y="24"/>
                  </a:lnTo>
                  <a:lnTo>
                    <a:pt x="208" y="21"/>
                  </a:lnTo>
                  <a:lnTo>
                    <a:pt x="205" y="18"/>
                  </a:lnTo>
                  <a:lnTo>
                    <a:pt x="196" y="15"/>
                  </a:lnTo>
                  <a:lnTo>
                    <a:pt x="196" y="15"/>
                  </a:lnTo>
                  <a:lnTo>
                    <a:pt x="193" y="18"/>
                  </a:lnTo>
                  <a:lnTo>
                    <a:pt x="190" y="18"/>
                  </a:lnTo>
                  <a:lnTo>
                    <a:pt x="187" y="12"/>
                  </a:lnTo>
                  <a:lnTo>
                    <a:pt x="187" y="9"/>
                  </a:lnTo>
                  <a:lnTo>
                    <a:pt x="184" y="6"/>
                  </a:lnTo>
                  <a:lnTo>
                    <a:pt x="181" y="6"/>
                  </a:lnTo>
                  <a:lnTo>
                    <a:pt x="178" y="9"/>
                  </a:lnTo>
                  <a:lnTo>
                    <a:pt x="175" y="9"/>
                  </a:lnTo>
                  <a:lnTo>
                    <a:pt x="175" y="9"/>
                  </a:lnTo>
                  <a:lnTo>
                    <a:pt x="166" y="3"/>
                  </a:lnTo>
                  <a:lnTo>
                    <a:pt x="166" y="0"/>
                  </a:lnTo>
                  <a:lnTo>
                    <a:pt x="166" y="0"/>
                  </a:lnTo>
                  <a:lnTo>
                    <a:pt x="160" y="3"/>
                  </a:lnTo>
                  <a:lnTo>
                    <a:pt x="154" y="3"/>
                  </a:lnTo>
                  <a:lnTo>
                    <a:pt x="151" y="0"/>
                  </a:lnTo>
                  <a:lnTo>
                    <a:pt x="148" y="3"/>
                  </a:lnTo>
                  <a:lnTo>
                    <a:pt x="139" y="3"/>
                  </a:lnTo>
                  <a:lnTo>
                    <a:pt x="133" y="3"/>
                  </a:lnTo>
                  <a:lnTo>
                    <a:pt x="124" y="6"/>
                  </a:lnTo>
                  <a:lnTo>
                    <a:pt x="121" y="6"/>
                  </a:lnTo>
                  <a:lnTo>
                    <a:pt x="115" y="9"/>
                  </a:lnTo>
                  <a:lnTo>
                    <a:pt x="112" y="12"/>
                  </a:lnTo>
                  <a:lnTo>
                    <a:pt x="109" y="12"/>
                  </a:lnTo>
                  <a:lnTo>
                    <a:pt x="105" y="15"/>
                  </a:lnTo>
                  <a:lnTo>
                    <a:pt x="102" y="15"/>
                  </a:lnTo>
                  <a:lnTo>
                    <a:pt x="102" y="21"/>
                  </a:lnTo>
                  <a:lnTo>
                    <a:pt x="99" y="21"/>
                  </a:lnTo>
                  <a:lnTo>
                    <a:pt x="99" y="24"/>
                  </a:lnTo>
                  <a:lnTo>
                    <a:pt x="93" y="24"/>
                  </a:lnTo>
                  <a:lnTo>
                    <a:pt x="84" y="21"/>
                  </a:lnTo>
                  <a:lnTo>
                    <a:pt x="81" y="21"/>
                  </a:lnTo>
                  <a:lnTo>
                    <a:pt x="78" y="21"/>
                  </a:lnTo>
                  <a:lnTo>
                    <a:pt x="75" y="21"/>
                  </a:lnTo>
                  <a:lnTo>
                    <a:pt x="69" y="24"/>
                  </a:lnTo>
                  <a:lnTo>
                    <a:pt x="66" y="21"/>
                  </a:lnTo>
                  <a:lnTo>
                    <a:pt x="60" y="24"/>
                  </a:lnTo>
                  <a:lnTo>
                    <a:pt x="60" y="27"/>
                  </a:lnTo>
                  <a:lnTo>
                    <a:pt x="63" y="33"/>
                  </a:lnTo>
                  <a:lnTo>
                    <a:pt x="69" y="33"/>
                  </a:lnTo>
                  <a:lnTo>
                    <a:pt x="72" y="33"/>
                  </a:lnTo>
                  <a:lnTo>
                    <a:pt x="72" y="33"/>
                  </a:lnTo>
                  <a:lnTo>
                    <a:pt x="63" y="36"/>
                  </a:lnTo>
                  <a:lnTo>
                    <a:pt x="57" y="36"/>
                  </a:lnTo>
                  <a:lnTo>
                    <a:pt x="54" y="39"/>
                  </a:lnTo>
                  <a:lnTo>
                    <a:pt x="57" y="42"/>
                  </a:lnTo>
                  <a:lnTo>
                    <a:pt x="60" y="39"/>
                  </a:lnTo>
                  <a:lnTo>
                    <a:pt x="63" y="42"/>
                  </a:lnTo>
                  <a:lnTo>
                    <a:pt x="60" y="45"/>
                  </a:lnTo>
                  <a:lnTo>
                    <a:pt x="51" y="45"/>
                  </a:lnTo>
                  <a:lnTo>
                    <a:pt x="45" y="42"/>
                  </a:lnTo>
                  <a:lnTo>
                    <a:pt x="42" y="45"/>
                  </a:lnTo>
                  <a:lnTo>
                    <a:pt x="39" y="42"/>
                  </a:lnTo>
                  <a:lnTo>
                    <a:pt x="36" y="42"/>
                  </a:lnTo>
                  <a:lnTo>
                    <a:pt x="33" y="45"/>
                  </a:lnTo>
                  <a:lnTo>
                    <a:pt x="30" y="45"/>
                  </a:lnTo>
                  <a:lnTo>
                    <a:pt x="27" y="42"/>
                  </a:lnTo>
                  <a:lnTo>
                    <a:pt x="21" y="42"/>
                  </a:lnTo>
                  <a:lnTo>
                    <a:pt x="12" y="48"/>
                  </a:lnTo>
                  <a:lnTo>
                    <a:pt x="12" y="51"/>
                  </a:lnTo>
                  <a:lnTo>
                    <a:pt x="12" y="54"/>
                  </a:lnTo>
                  <a:lnTo>
                    <a:pt x="12" y="58"/>
                  </a:lnTo>
                  <a:lnTo>
                    <a:pt x="12" y="61"/>
                  </a:lnTo>
                  <a:lnTo>
                    <a:pt x="12" y="64"/>
                  </a:lnTo>
                  <a:lnTo>
                    <a:pt x="12" y="64"/>
                  </a:lnTo>
                  <a:lnTo>
                    <a:pt x="18" y="64"/>
                  </a:lnTo>
                  <a:lnTo>
                    <a:pt x="18" y="64"/>
                  </a:lnTo>
                  <a:lnTo>
                    <a:pt x="21" y="64"/>
                  </a:lnTo>
                  <a:lnTo>
                    <a:pt x="27" y="64"/>
                  </a:lnTo>
                  <a:lnTo>
                    <a:pt x="21" y="67"/>
                  </a:lnTo>
                  <a:lnTo>
                    <a:pt x="24" y="70"/>
                  </a:lnTo>
                  <a:lnTo>
                    <a:pt x="24" y="73"/>
                  </a:lnTo>
                  <a:lnTo>
                    <a:pt x="24" y="76"/>
                  </a:lnTo>
                  <a:lnTo>
                    <a:pt x="24" y="76"/>
                  </a:lnTo>
                  <a:lnTo>
                    <a:pt x="24" y="79"/>
                  </a:lnTo>
                  <a:lnTo>
                    <a:pt x="30" y="76"/>
                  </a:lnTo>
                  <a:lnTo>
                    <a:pt x="30" y="79"/>
                  </a:lnTo>
                  <a:lnTo>
                    <a:pt x="27" y="79"/>
                  </a:lnTo>
                  <a:lnTo>
                    <a:pt x="21" y="82"/>
                  </a:lnTo>
                  <a:lnTo>
                    <a:pt x="24" y="85"/>
                  </a:lnTo>
                  <a:lnTo>
                    <a:pt x="27" y="85"/>
                  </a:lnTo>
                  <a:lnTo>
                    <a:pt x="24" y="85"/>
                  </a:lnTo>
                  <a:lnTo>
                    <a:pt x="21" y="88"/>
                  </a:lnTo>
                  <a:lnTo>
                    <a:pt x="21" y="88"/>
                  </a:lnTo>
                  <a:lnTo>
                    <a:pt x="18" y="85"/>
                  </a:lnTo>
                  <a:lnTo>
                    <a:pt x="18" y="85"/>
                  </a:lnTo>
                  <a:lnTo>
                    <a:pt x="15" y="88"/>
                  </a:lnTo>
                  <a:lnTo>
                    <a:pt x="18" y="91"/>
                  </a:lnTo>
                  <a:lnTo>
                    <a:pt x="15" y="91"/>
                  </a:lnTo>
                  <a:lnTo>
                    <a:pt x="15" y="94"/>
                  </a:lnTo>
                  <a:lnTo>
                    <a:pt x="18" y="97"/>
                  </a:lnTo>
                  <a:lnTo>
                    <a:pt x="21" y="94"/>
                  </a:lnTo>
                  <a:lnTo>
                    <a:pt x="24" y="97"/>
                  </a:lnTo>
                  <a:lnTo>
                    <a:pt x="27" y="97"/>
                  </a:lnTo>
                  <a:lnTo>
                    <a:pt x="30" y="100"/>
                  </a:lnTo>
                  <a:lnTo>
                    <a:pt x="33" y="106"/>
                  </a:lnTo>
                  <a:lnTo>
                    <a:pt x="30" y="109"/>
                  </a:lnTo>
                  <a:lnTo>
                    <a:pt x="33" y="109"/>
                  </a:lnTo>
                  <a:lnTo>
                    <a:pt x="33" y="112"/>
                  </a:lnTo>
                  <a:lnTo>
                    <a:pt x="33" y="112"/>
                  </a:lnTo>
                  <a:lnTo>
                    <a:pt x="39" y="118"/>
                  </a:lnTo>
                  <a:lnTo>
                    <a:pt x="36" y="121"/>
                  </a:lnTo>
                  <a:lnTo>
                    <a:pt x="33" y="118"/>
                  </a:lnTo>
                  <a:lnTo>
                    <a:pt x="33" y="121"/>
                  </a:lnTo>
                  <a:lnTo>
                    <a:pt x="36" y="121"/>
                  </a:lnTo>
                  <a:lnTo>
                    <a:pt x="42" y="121"/>
                  </a:lnTo>
                  <a:lnTo>
                    <a:pt x="48" y="121"/>
                  </a:lnTo>
                  <a:lnTo>
                    <a:pt x="48" y="121"/>
                  </a:lnTo>
                  <a:lnTo>
                    <a:pt x="48" y="124"/>
                  </a:lnTo>
                  <a:lnTo>
                    <a:pt x="42" y="127"/>
                  </a:lnTo>
                  <a:lnTo>
                    <a:pt x="36" y="127"/>
                  </a:lnTo>
                  <a:lnTo>
                    <a:pt x="36" y="127"/>
                  </a:lnTo>
                  <a:lnTo>
                    <a:pt x="39" y="130"/>
                  </a:lnTo>
                  <a:lnTo>
                    <a:pt x="42" y="127"/>
                  </a:lnTo>
                  <a:lnTo>
                    <a:pt x="45" y="127"/>
                  </a:lnTo>
                  <a:lnTo>
                    <a:pt x="48" y="127"/>
                  </a:lnTo>
                  <a:lnTo>
                    <a:pt x="48" y="130"/>
                  </a:lnTo>
                  <a:lnTo>
                    <a:pt x="48" y="130"/>
                  </a:lnTo>
                  <a:lnTo>
                    <a:pt x="51" y="127"/>
                  </a:lnTo>
                  <a:lnTo>
                    <a:pt x="54" y="124"/>
                  </a:lnTo>
                  <a:lnTo>
                    <a:pt x="57" y="124"/>
                  </a:lnTo>
                  <a:lnTo>
                    <a:pt x="57" y="127"/>
                  </a:lnTo>
                  <a:lnTo>
                    <a:pt x="60" y="127"/>
                  </a:lnTo>
                  <a:lnTo>
                    <a:pt x="63" y="130"/>
                  </a:lnTo>
                  <a:lnTo>
                    <a:pt x="66" y="127"/>
                  </a:lnTo>
                  <a:lnTo>
                    <a:pt x="69" y="127"/>
                  </a:lnTo>
                  <a:lnTo>
                    <a:pt x="69" y="130"/>
                  </a:lnTo>
                  <a:lnTo>
                    <a:pt x="66" y="130"/>
                  </a:lnTo>
                  <a:lnTo>
                    <a:pt x="69" y="133"/>
                  </a:lnTo>
                  <a:lnTo>
                    <a:pt x="69" y="136"/>
                  </a:lnTo>
                  <a:lnTo>
                    <a:pt x="72" y="139"/>
                  </a:lnTo>
                  <a:lnTo>
                    <a:pt x="75" y="136"/>
                  </a:lnTo>
                  <a:lnTo>
                    <a:pt x="78" y="139"/>
                  </a:lnTo>
                  <a:lnTo>
                    <a:pt x="84" y="139"/>
                  </a:lnTo>
                  <a:lnTo>
                    <a:pt x="84" y="136"/>
                  </a:lnTo>
                  <a:lnTo>
                    <a:pt x="87" y="136"/>
                  </a:lnTo>
                  <a:lnTo>
                    <a:pt x="90" y="136"/>
                  </a:lnTo>
                  <a:lnTo>
                    <a:pt x="93" y="136"/>
                  </a:lnTo>
                  <a:lnTo>
                    <a:pt x="96" y="136"/>
                  </a:lnTo>
                  <a:lnTo>
                    <a:pt x="96" y="130"/>
                  </a:lnTo>
                  <a:lnTo>
                    <a:pt x="96" y="127"/>
                  </a:lnTo>
                  <a:lnTo>
                    <a:pt x="96" y="124"/>
                  </a:lnTo>
                  <a:lnTo>
                    <a:pt x="105" y="124"/>
                  </a:lnTo>
                  <a:lnTo>
                    <a:pt x="112" y="124"/>
                  </a:lnTo>
                  <a:lnTo>
                    <a:pt x="121" y="130"/>
                  </a:lnTo>
                  <a:lnTo>
                    <a:pt x="124" y="130"/>
                  </a:lnTo>
                  <a:lnTo>
                    <a:pt x="130" y="136"/>
                  </a:lnTo>
                  <a:lnTo>
                    <a:pt x="136" y="139"/>
                  </a:lnTo>
                  <a:lnTo>
                    <a:pt x="151" y="139"/>
                  </a:lnTo>
                  <a:lnTo>
                    <a:pt x="157" y="136"/>
                  </a:lnTo>
                  <a:lnTo>
                    <a:pt x="160" y="136"/>
                  </a:lnTo>
                  <a:lnTo>
                    <a:pt x="160" y="136"/>
                  </a:lnTo>
                  <a:lnTo>
                    <a:pt x="163" y="136"/>
                  </a:lnTo>
                  <a:lnTo>
                    <a:pt x="163" y="133"/>
                  </a:lnTo>
                  <a:lnTo>
                    <a:pt x="172" y="121"/>
                  </a:lnTo>
                  <a:lnTo>
                    <a:pt x="172" y="121"/>
                  </a:lnTo>
                  <a:lnTo>
                    <a:pt x="181" y="124"/>
                  </a:lnTo>
                  <a:lnTo>
                    <a:pt x="187" y="127"/>
                  </a:lnTo>
                  <a:lnTo>
                    <a:pt x="190" y="127"/>
                  </a:lnTo>
                  <a:lnTo>
                    <a:pt x="193" y="124"/>
                  </a:lnTo>
                  <a:lnTo>
                    <a:pt x="196" y="121"/>
                  </a:lnTo>
                  <a:lnTo>
                    <a:pt x="199" y="121"/>
                  </a:lnTo>
                  <a:lnTo>
                    <a:pt x="199" y="124"/>
                  </a:lnTo>
                  <a:lnTo>
                    <a:pt x="196" y="130"/>
                  </a:lnTo>
                  <a:lnTo>
                    <a:pt x="193" y="133"/>
                  </a:lnTo>
                  <a:lnTo>
                    <a:pt x="193" y="133"/>
                  </a:lnTo>
                  <a:lnTo>
                    <a:pt x="196" y="139"/>
                  </a:lnTo>
                  <a:lnTo>
                    <a:pt x="196" y="142"/>
                  </a:lnTo>
                  <a:lnTo>
                    <a:pt x="199" y="142"/>
                  </a:lnTo>
                  <a:lnTo>
                    <a:pt x="202" y="142"/>
                  </a:lnTo>
                  <a:lnTo>
                    <a:pt x="208" y="139"/>
                  </a:lnTo>
                  <a:lnTo>
                    <a:pt x="208" y="136"/>
                  </a:lnTo>
                  <a:lnTo>
                    <a:pt x="208" y="133"/>
                  </a:lnTo>
                  <a:lnTo>
                    <a:pt x="208" y="127"/>
                  </a:lnTo>
                  <a:lnTo>
                    <a:pt x="211" y="124"/>
                  </a:lnTo>
                  <a:lnTo>
                    <a:pt x="217" y="124"/>
                  </a:lnTo>
                  <a:lnTo>
                    <a:pt x="220" y="127"/>
                  </a:lnTo>
                  <a:lnTo>
                    <a:pt x="229" y="121"/>
                  </a:lnTo>
                  <a:lnTo>
                    <a:pt x="229" y="121"/>
                  </a:lnTo>
                  <a:lnTo>
                    <a:pt x="232" y="121"/>
                  </a:lnTo>
                  <a:lnTo>
                    <a:pt x="244" y="118"/>
                  </a:lnTo>
                  <a:lnTo>
                    <a:pt x="247" y="121"/>
                  </a:lnTo>
                  <a:lnTo>
                    <a:pt x="247" y="121"/>
                  </a:lnTo>
                  <a:lnTo>
                    <a:pt x="253" y="124"/>
                  </a:lnTo>
                  <a:lnTo>
                    <a:pt x="262" y="124"/>
                  </a:lnTo>
                  <a:lnTo>
                    <a:pt x="265" y="121"/>
                  </a:lnTo>
                  <a:lnTo>
                    <a:pt x="268" y="121"/>
                  </a:lnTo>
                  <a:lnTo>
                    <a:pt x="271" y="118"/>
                  </a:lnTo>
                  <a:lnTo>
                    <a:pt x="277" y="115"/>
                  </a:lnTo>
                  <a:lnTo>
                    <a:pt x="284" y="115"/>
                  </a:lnTo>
                  <a:lnTo>
                    <a:pt x="287" y="115"/>
                  </a:lnTo>
                  <a:lnTo>
                    <a:pt x="296" y="115"/>
                  </a:lnTo>
                  <a:lnTo>
                    <a:pt x="305" y="112"/>
                  </a:lnTo>
                  <a:lnTo>
                    <a:pt x="311" y="112"/>
                  </a:lnTo>
                  <a:lnTo>
                    <a:pt x="311" y="115"/>
                  </a:lnTo>
                  <a:lnTo>
                    <a:pt x="317" y="109"/>
                  </a:lnTo>
                  <a:lnTo>
                    <a:pt x="320" y="109"/>
                  </a:lnTo>
                  <a:lnTo>
                    <a:pt x="323" y="109"/>
                  </a:lnTo>
                  <a:lnTo>
                    <a:pt x="329" y="109"/>
                  </a:lnTo>
                  <a:lnTo>
                    <a:pt x="338" y="109"/>
                  </a:lnTo>
                  <a:lnTo>
                    <a:pt x="341" y="109"/>
                  </a:lnTo>
                  <a:lnTo>
                    <a:pt x="344" y="109"/>
                  </a:lnTo>
                  <a:lnTo>
                    <a:pt x="344" y="115"/>
                  </a:lnTo>
                  <a:lnTo>
                    <a:pt x="347" y="115"/>
                  </a:lnTo>
                  <a:lnTo>
                    <a:pt x="353" y="115"/>
                  </a:lnTo>
                  <a:lnTo>
                    <a:pt x="353" y="112"/>
                  </a:lnTo>
                  <a:lnTo>
                    <a:pt x="350" y="106"/>
                  </a:lnTo>
                  <a:lnTo>
                    <a:pt x="347" y="100"/>
                  </a:lnTo>
                  <a:lnTo>
                    <a:pt x="341" y="97"/>
                  </a:lnTo>
                  <a:lnTo>
                    <a:pt x="341" y="94"/>
                  </a:lnTo>
                  <a:lnTo>
                    <a:pt x="341" y="88"/>
                  </a:lnTo>
                  <a:lnTo>
                    <a:pt x="344" y="85"/>
                  </a:lnTo>
                  <a:lnTo>
                    <a:pt x="344" y="82"/>
                  </a:lnTo>
                  <a:lnTo>
                    <a:pt x="338" y="82"/>
                  </a:lnTo>
                  <a:lnTo>
                    <a:pt x="338" y="76"/>
                  </a:lnTo>
                  <a:lnTo>
                    <a:pt x="338" y="73"/>
                  </a:lnTo>
                  <a:lnTo>
                    <a:pt x="338" y="64"/>
                  </a:lnTo>
                  <a:lnTo>
                    <a:pt x="335" y="61"/>
                  </a:lnTo>
                  <a:lnTo>
                    <a:pt x="335" y="61"/>
                  </a:lnTo>
                  <a:lnTo>
                    <a:pt x="341" y="58"/>
                  </a:lnTo>
                  <a:lnTo>
                    <a:pt x="341" y="54"/>
                  </a:lnTo>
                  <a:lnTo>
                    <a:pt x="344" y="51"/>
                  </a:lnTo>
                  <a:lnTo>
                    <a:pt x="341" y="48"/>
                  </a:lnTo>
                  <a:lnTo>
                    <a:pt x="338" y="45"/>
                  </a:lnTo>
                  <a:lnTo>
                    <a:pt x="335" y="45"/>
                  </a:lnTo>
                  <a:lnTo>
                    <a:pt x="329" y="45"/>
                  </a:lnTo>
                  <a:lnTo>
                    <a:pt x="323" y="42"/>
                  </a:lnTo>
                  <a:lnTo>
                    <a:pt x="323" y="33"/>
                  </a:lnTo>
                  <a:lnTo>
                    <a:pt x="326" y="27"/>
                  </a:lnTo>
                  <a:lnTo>
                    <a:pt x="323" y="24"/>
                  </a:lnTo>
                  <a:lnTo>
                    <a:pt x="320" y="24"/>
                  </a:lnTo>
                  <a:lnTo>
                    <a:pt x="320" y="21"/>
                  </a:lnTo>
                  <a:lnTo>
                    <a:pt x="317" y="18"/>
                  </a:lnTo>
                  <a:lnTo>
                    <a:pt x="314" y="18"/>
                  </a:lnTo>
                  <a:lnTo>
                    <a:pt x="305" y="9"/>
                  </a:lnTo>
                  <a:lnTo>
                    <a:pt x="302" y="9"/>
                  </a:lnTo>
                  <a:lnTo>
                    <a:pt x="299" y="12"/>
                  </a:lnTo>
                  <a:lnTo>
                    <a:pt x="296" y="12"/>
                  </a:lnTo>
                  <a:lnTo>
                    <a:pt x="293" y="9"/>
                  </a:lnTo>
                  <a:lnTo>
                    <a:pt x="290" y="12"/>
                  </a:lnTo>
                  <a:lnTo>
                    <a:pt x="287" y="12"/>
                  </a:lnTo>
                  <a:lnTo>
                    <a:pt x="287" y="9"/>
                  </a:lnTo>
                  <a:lnTo>
                    <a:pt x="284" y="9"/>
                  </a:lnTo>
                  <a:lnTo>
                    <a:pt x="284" y="9"/>
                  </a:lnTo>
                  <a:close/>
                  <a:moveTo>
                    <a:pt x="42" y="130"/>
                  </a:moveTo>
                  <a:lnTo>
                    <a:pt x="45" y="130"/>
                  </a:lnTo>
                  <a:lnTo>
                    <a:pt x="45" y="130"/>
                  </a:lnTo>
                  <a:lnTo>
                    <a:pt x="45" y="130"/>
                  </a:lnTo>
                  <a:lnTo>
                    <a:pt x="45" y="133"/>
                  </a:lnTo>
                  <a:lnTo>
                    <a:pt x="42" y="130"/>
                  </a:lnTo>
                  <a:lnTo>
                    <a:pt x="42" y="130"/>
                  </a:lnTo>
                  <a:close/>
                  <a:moveTo>
                    <a:pt x="0" y="45"/>
                  </a:moveTo>
                  <a:lnTo>
                    <a:pt x="3" y="48"/>
                  </a:lnTo>
                  <a:lnTo>
                    <a:pt x="9" y="45"/>
                  </a:lnTo>
                  <a:lnTo>
                    <a:pt x="9" y="45"/>
                  </a:lnTo>
                  <a:lnTo>
                    <a:pt x="6" y="42"/>
                  </a:lnTo>
                  <a:lnTo>
                    <a:pt x="6" y="45"/>
                  </a:lnTo>
                  <a:lnTo>
                    <a:pt x="3" y="45"/>
                  </a:lnTo>
                  <a:lnTo>
                    <a:pt x="0" y="45"/>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43" name="Freeform 1642"/>
            <p:cNvSpPr>
              <a:spLocks/>
            </p:cNvSpPr>
            <p:nvPr/>
          </p:nvSpPr>
          <p:spPr bwMode="auto">
            <a:xfrm>
              <a:off x="6667501" y="3649663"/>
              <a:ext cx="292100" cy="277813"/>
            </a:xfrm>
            <a:custGeom>
              <a:avLst/>
              <a:gdLst>
                <a:gd name="T0" fmla="*/ 181 w 184"/>
                <a:gd name="T1" fmla="*/ 151 h 175"/>
                <a:gd name="T2" fmla="*/ 175 w 184"/>
                <a:gd name="T3" fmla="*/ 145 h 175"/>
                <a:gd name="T4" fmla="*/ 166 w 184"/>
                <a:gd name="T5" fmla="*/ 133 h 175"/>
                <a:gd name="T6" fmla="*/ 166 w 184"/>
                <a:gd name="T7" fmla="*/ 124 h 175"/>
                <a:gd name="T8" fmla="*/ 166 w 184"/>
                <a:gd name="T9" fmla="*/ 112 h 175"/>
                <a:gd name="T10" fmla="*/ 160 w 184"/>
                <a:gd name="T11" fmla="*/ 103 h 175"/>
                <a:gd name="T12" fmla="*/ 154 w 184"/>
                <a:gd name="T13" fmla="*/ 103 h 175"/>
                <a:gd name="T14" fmla="*/ 136 w 184"/>
                <a:gd name="T15" fmla="*/ 94 h 175"/>
                <a:gd name="T16" fmla="*/ 130 w 184"/>
                <a:gd name="T17" fmla="*/ 91 h 175"/>
                <a:gd name="T18" fmla="*/ 130 w 184"/>
                <a:gd name="T19" fmla="*/ 88 h 175"/>
                <a:gd name="T20" fmla="*/ 130 w 184"/>
                <a:gd name="T21" fmla="*/ 81 h 175"/>
                <a:gd name="T22" fmla="*/ 124 w 184"/>
                <a:gd name="T23" fmla="*/ 75 h 175"/>
                <a:gd name="T24" fmla="*/ 118 w 184"/>
                <a:gd name="T25" fmla="*/ 72 h 175"/>
                <a:gd name="T26" fmla="*/ 121 w 184"/>
                <a:gd name="T27" fmla="*/ 69 h 175"/>
                <a:gd name="T28" fmla="*/ 121 w 184"/>
                <a:gd name="T29" fmla="*/ 63 h 175"/>
                <a:gd name="T30" fmla="*/ 124 w 184"/>
                <a:gd name="T31" fmla="*/ 54 h 175"/>
                <a:gd name="T32" fmla="*/ 127 w 184"/>
                <a:gd name="T33" fmla="*/ 51 h 175"/>
                <a:gd name="T34" fmla="*/ 127 w 184"/>
                <a:gd name="T35" fmla="*/ 42 h 175"/>
                <a:gd name="T36" fmla="*/ 127 w 184"/>
                <a:gd name="T37" fmla="*/ 36 h 175"/>
                <a:gd name="T38" fmla="*/ 133 w 184"/>
                <a:gd name="T39" fmla="*/ 33 h 175"/>
                <a:gd name="T40" fmla="*/ 133 w 184"/>
                <a:gd name="T41" fmla="*/ 33 h 175"/>
                <a:gd name="T42" fmla="*/ 124 w 184"/>
                <a:gd name="T43" fmla="*/ 33 h 175"/>
                <a:gd name="T44" fmla="*/ 115 w 184"/>
                <a:gd name="T45" fmla="*/ 27 h 175"/>
                <a:gd name="T46" fmla="*/ 109 w 184"/>
                <a:gd name="T47" fmla="*/ 24 h 175"/>
                <a:gd name="T48" fmla="*/ 106 w 184"/>
                <a:gd name="T49" fmla="*/ 18 h 175"/>
                <a:gd name="T50" fmla="*/ 100 w 184"/>
                <a:gd name="T51" fmla="*/ 12 h 175"/>
                <a:gd name="T52" fmla="*/ 100 w 184"/>
                <a:gd name="T53" fmla="*/ 6 h 175"/>
                <a:gd name="T54" fmla="*/ 91 w 184"/>
                <a:gd name="T55" fmla="*/ 6 h 175"/>
                <a:gd name="T56" fmla="*/ 88 w 184"/>
                <a:gd name="T57" fmla="*/ 0 h 175"/>
                <a:gd name="T58" fmla="*/ 82 w 184"/>
                <a:gd name="T59" fmla="*/ 0 h 175"/>
                <a:gd name="T60" fmla="*/ 67 w 184"/>
                <a:gd name="T61" fmla="*/ 0 h 175"/>
                <a:gd name="T62" fmla="*/ 61 w 184"/>
                <a:gd name="T63" fmla="*/ 0 h 175"/>
                <a:gd name="T64" fmla="*/ 55 w 184"/>
                <a:gd name="T65" fmla="*/ 6 h 175"/>
                <a:gd name="T66" fmla="*/ 52 w 184"/>
                <a:gd name="T67" fmla="*/ 9 h 175"/>
                <a:gd name="T68" fmla="*/ 40 w 184"/>
                <a:gd name="T69" fmla="*/ 15 h 175"/>
                <a:gd name="T70" fmla="*/ 37 w 184"/>
                <a:gd name="T71" fmla="*/ 27 h 175"/>
                <a:gd name="T72" fmla="*/ 40 w 184"/>
                <a:gd name="T73" fmla="*/ 39 h 175"/>
                <a:gd name="T74" fmla="*/ 37 w 184"/>
                <a:gd name="T75" fmla="*/ 48 h 175"/>
                <a:gd name="T76" fmla="*/ 34 w 184"/>
                <a:gd name="T77" fmla="*/ 60 h 175"/>
                <a:gd name="T78" fmla="*/ 0 w 184"/>
                <a:gd name="T79" fmla="*/ 88 h 175"/>
                <a:gd name="T80" fmla="*/ 0 w 184"/>
                <a:gd name="T81" fmla="*/ 88 h 175"/>
                <a:gd name="T82" fmla="*/ 25 w 184"/>
                <a:gd name="T83" fmla="*/ 112 h 175"/>
                <a:gd name="T84" fmla="*/ 151 w 184"/>
                <a:gd name="T85" fmla="*/ 175 h 175"/>
                <a:gd name="T86" fmla="*/ 157 w 184"/>
                <a:gd name="T87" fmla="*/ 157 h 175"/>
                <a:gd name="T88" fmla="*/ 172 w 184"/>
                <a:gd name="T89" fmla="*/ 157 h 175"/>
                <a:gd name="T90" fmla="*/ 178 w 184"/>
                <a:gd name="T91" fmla="*/ 157 h 175"/>
                <a:gd name="T92" fmla="*/ 184 w 184"/>
                <a:gd name="T93" fmla="*/ 15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4" h="175">
                  <a:moveTo>
                    <a:pt x="184" y="151"/>
                  </a:moveTo>
                  <a:lnTo>
                    <a:pt x="181" y="151"/>
                  </a:lnTo>
                  <a:lnTo>
                    <a:pt x="178" y="148"/>
                  </a:lnTo>
                  <a:lnTo>
                    <a:pt x="175" y="145"/>
                  </a:lnTo>
                  <a:lnTo>
                    <a:pt x="172" y="133"/>
                  </a:lnTo>
                  <a:lnTo>
                    <a:pt x="166" y="133"/>
                  </a:lnTo>
                  <a:lnTo>
                    <a:pt x="166" y="130"/>
                  </a:lnTo>
                  <a:lnTo>
                    <a:pt x="166" y="124"/>
                  </a:lnTo>
                  <a:lnTo>
                    <a:pt x="169" y="121"/>
                  </a:lnTo>
                  <a:lnTo>
                    <a:pt x="166" y="112"/>
                  </a:lnTo>
                  <a:lnTo>
                    <a:pt x="163" y="109"/>
                  </a:lnTo>
                  <a:lnTo>
                    <a:pt x="160" y="103"/>
                  </a:lnTo>
                  <a:lnTo>
                    <a:pt x="157" y="100"/>
                  </a:lnTo>
                  <a:lnTo>
                    <a:pt x="154" y="103"/>
                  </a:lnTo>
                  <a:lnTo>
                    <a:pt x="139" y="94"/>
                  </a:lnTo>
                  <a:lnTo>
                    <a:pt x="136" y="94"/>
                  </a:lnTo>
                  <a:lnTo>
                    <a:pt x="136" y="94"/>
                  </a:lnTo>
                  <a:lnTo>
                    <a:pt x="130" y="91"/>
                  </a:lnTo>
                  <a:lnTo>
                    <a:pt x="133" y="88"/>
                  </a:lnTo>
                  <a:lnTo>
                    <a:pt x="130" y="88"/>
                  </a:lnTo>
                  <a:lnTo>
                    <a:pt x="133" y="84"/>
                  </a:lnTo>
                  <a:lnTo>
                    <a:pt x="130" y="81"/>
                  </a:lnTo>
                  <a:lnTo>
                    <a:pt x="127" y="78"/>
                  </a:lnTo>
                  <a:lnTo>
                    <a:pt x="124" y="75"/>
                  </a:lnTo>
                  <a:lnTo>
                    <a:pt x="121" y="72"/>
                  </a:lnTo>
                  <a:lnTo>
                    <a:pt x="118" y="72"/>
                  </a:lnTo>
                  <a:lnTo>
                    <a:pt x="118" y="72"/>
                  </a:lnTo>
                  <a:lnTo>
                    <a:pt x="121" y="69"/>
                  </a:lnTo>
                  <a:lnTo>
                    <a:pt x="118" y="66"/>
                  </a:lnTo>
                  <a:lnTo>
                    <a:pt x="121" y="63"/>
                  </a:lnTo>
                  <a:lnTo>
                    <a:pt x="121" y="57"/>
                  </a:lnTo>
                  <a:lnTo>
                    <a:pt x="124" y="54"/>
                  </a:lnTo>
                  <a:lnTo>
                    <a:pt x="124" y="51"/>
                  </a:lnTo>
                  <a:lnTo>
                    <a:pt x="127" y="51"/>
                  </a:lnTo>
                  <a:lnTo>
                    <a:pt x="127" y="48"/>
                  </a:lnTo>
                  <a:lnTo>
                    <a:pt x="127" y="42"/>
                  </a:lnTo>
                  <a:lnTo>
                    <a:pt x="127" y="42"/>
                  </a:lnTo>
                  <a:lnTo>
                    <a:pt x="127" y="36"/>
                  </a:lnTo>
                  <a:lnTo>
                    <a:pt x="127" y="36"/>
                  </a:lnTo>
                  <a:lnTo>
                    <a:pt x="133" y="33"/>
                  </a:lnTo>
                  <a:lnTo>
                    <a:pt x="133" y="33"/>
                  </a:lnTo>
                  <a:lnTo>
                    <a:pt x="133" y="33"/>
                  </a:lnTo>
                  <a:lnTo>
                    <a:pt x="130" y="30"/>
                  </a:lnTo>
                  <a:lnTo>
                    <a:pt x="124" y="33"/>
                  </a:lnTo>
                  <a:lnTo>
                    <a:pt x="121" y="30"/>
                  </a:lnTo>
                  <a:lnTo>
                    <a:pt x="115" y="27"/>
                  </a:lnTo>
                  <a:lnTo>
                    <a:pt x="112" y="27"/>
                  </a:lnTo>
                  <a:lnTo>
                    <a:pt x="109" y="24"/>
                  </a:lnTo>
                  <a:lnTo>
                    <a:pt x="109" y="21"/>
                  </a:lnTo>
                  <a:lnTo>
                    <a:pt x="106" y="18"/>
                  </a:lnTo>
                  <a:lnTo>
                    <a:pt x="103" y="18"/>
                  </a:lnTo>
                  <a:lnTo>
                    <a:pt x="100" y="12"/>
                  </a:lnTo>
                  <a:lnTo>
                    <a:pt x="100" y="9"/>
                  </a:lnTo>
                  <a:lnTo>
                    <a:pt x="100" y="6"/>
                  </a:lnTo>
                  <a:lnTo>
                    <a:pt x="97" y="6"/>
                  </a:lnTo>
                  <a:lnTo>
                    <a:pt x="91" y="6"/>
                  </a:lnTo>
                  <a:lnTo>
                    <a:pt x="88" y="6"/>
                  </a:lnTo>
                  <a:lnTo>
                    <a:pt x="88" y="0"/>
                  </a:lnTo>
                  <a:lnTo>
                    <a:pt x="85" y="0"/>
                  </a:lnTo>
                  <a:lnTo>
                    <a:pt x="82" y="0"/>
                  </a:lnTo>
                  <a:lnTo>
                    <a:pt x="73" y="0"/>
                  </a:lnTo>
                  <a:lnTo>
                    <a:pt x="67" y="0"/>
                  </a:lnTo>
                  <a:lnTo>
                    <a:pt x="64" y="0"/>
                  </a:lnTo>
                  <a:lnTo>
                    <a:pt x="61" y="0"/>
                  </a:lnTo>
                  <a:lnTo>
                    <a:pt x="55" y="6"/>
                  </a:lnTo>
                  <a:lnTo>
                    <a:pt x="55" y="6"/>
                  </a:lnTo>
                  <a:lnTo>
                    <a:pt x="55" y="9"/>
                  </a:lnTo>
                  <a:lnTo>
                    <a:pt x="52" y="9"/>
                  </a:lnTo>
                  <a:lnTo>
                    <a:pt x="49" y="12"/>
                  </a:lnTo>
                  <a:lnTo>
                    <a:pt x="40" y="15"/>
                  </a:lnTo>
                  <a:lnTo>
                    <a:pt x="37" y="21"/>
                  </a:lnTo>
                  <a:lnTo>
                    <a:pt x="37" y="27"/>
                  </a:lnTo>
                  <a:lnTo>
                    <a:pt x="40" y="33"/>
                  </a:lnTo>
                  <a:lnTo>
                    <a:pt x="40" y="39"/>
                  </a:lnTo>
                  <a:lnTo>
                    <a:pt x="37" y="45"/>
                  </a:lnTo>
                  <a:lnTo>
                    <a:pt x="37" y="48"/>
                  </a:lnTo>
                  <a:lnTo>
                    <a:pt x="37" y="54"/>
                  </a:lnTo>
                  <a:lnTo>
                    <a:pt x="34" y="60"/>
                  </a:lnTo>
                  <a:lnTo>
                    <a:pt x="34" y="63"/>
                  </a:lnTo>
                  <a:lnTo>
                    <a:pt x="0" y="88"/>
                  </a:lnTo>
                  <a:lnTo>
                    <a:pt x="0" y="88"/>
                  </a:lnTo>
                  <a:lnTo>
                    <a:pt x="0" y="88"/>
                  </a:lnTo>
                  <a:lnTo>
                    <a:pt x="9" y="112"/>
                  </a:lnTo>
                  <a:lnTo>
                    <a:pt x="25" y="112"/>
                  </a:lnTo>
                  <a:lnTo>
                    <a:pt x="115" y="175"/>
                  </a:lnTo>
                  <a:lnTo>
                    <a:pt x="151" y="175"/>
                  </a:lnTo>
                  <a:lnTo>
                    <a:pt x="154" y="166"/>
                  </a:lnTo>
                  <a:lnTo>
                    <a:pt x="157" y="157"/>
                  </a:lnTo>
                  <a:lnTo>
                    <a:pt x="166" y="154"/>
                  </a:lnTo>
                  <a:lnTo>
                    <a:pt x="172" y="157"/>
                  </a:lnTo>
                  <a:lnTo>
                    <a:pt x="178" y="154"/>
                  </a:lnTo>
                  <a:lnTo>
                    <a:pt x="178" y="157"/>
                  </a:lnTo>
                  <a:lnTo>
                    <a:pt x="181" y="151"/>
                  </a:lnTo>
                  <a:lnTo>
                    <a:pt x="184" y="151"/>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44" name="Freeform 1643"/>
            <p:cNvSpPr>
              <a:spLocks/>
            </p:cNvSpPr>
            <p:nvPr/>
          </p:nvSpPr>
          <p:spPr bwMode="auto">
            <a:xfrm>
              <a:off x="6907213" y="3894138"/>
              <a:ext cx="47625" cy="52388"/>
            </a:xfrm>
            <a:custGeom>
              <a:avLst/>
              <a:gdLst>
                <a:gd name="T0" fmla="*/ 0 w 30"/>
                <a:gd name="T1" fmla="*/ 21 h 33"/>
                <a:gd name="T2" fmla="*/ 3 w 30"/>
                <a:gd name="T3" fmla="*/ 12 h 33"/>
                <a:gd name="T4" fmla="*/ 6 w 30"/>
                <a:gd name="T5" fmla="*/ 3 h 33"/>
                <a:gd name="T6" fmla="*/ 15 w 30"/>
                <a:gd name="T7" fmla="*/ 0 h 33"/>
                <a:gd name="T8" fmla="*/ 21 w 30"/>
                <a:gd name="T9" fmla="*/ 3 h 33"/>
                <a:gd name="T10" fmla="*/ 27 w 30"/>
                <a:gd name="T11" fmla="*/ 0 h 33"/>
                <a:gd name="T12" fmla="*/ 27 w 30"/>
                <a:gd name="T13" fmla="*/ 3 h 33"/>
                <a:gd name="T14" fmla="*/ 27 w 30"/>
                <a:gd name="T15" fmla="*/ 3 h 33"/>
                <a:gd name="T16" fmla="*/ 30 w 30"/>
                <a:gd name="T17" fmla="*/ 12 h 33"/>
                <a:gd name="T18" fmla="*/ 18 w 30"/>
                <a:gd name="T19" fmla="*/ 15 h 33"/>
                <a:gd name="T20" fmla="*/ 27 w 30"/>
                <a:gd name="T21" fmla="*/ 18 h 33"/>
                <a:gd name="T22" fmla="*/ 27 w 30"/>
                <a:gd name="T23" fmla="*/ 18 h 33"/>
                <a:gd name="T24" fmla="*/ 27 w 30"/>
                <a:gd name="T25" fmla="*/ 21 h 33"/>
                <a:gd name="T26" fmla="*/ 27 w 30"/>
                <a:gd name="T27" fmla="*/ 24 h 33"/>
                <a:gd name="T28" fmla="*/ 30 w 30"/>
                <a:gd name="T29" fmla="*/ 24 h 33"/>
                <a:gd name="T30" fmla="*/ 30 w 30"/>
                <a:gd name="T31" fmla="*/ 24 h 33"/>
                <a:gd name="T32" fmla="*/ 30 w 30"/>
                <a:gd name="T33" fmla="*/ 27 h 33"/>
                <a:gd name="T34" fmla="*/ 30 w 30"/>
                <a:gd name="T35" fmla="*/ 27 h 33"/>
                <a:gd name="T36" fmla="*/ 18 w 30"/>
                <a:gd name="T37" fmla="*/ 33 h 33"/>
                <a:gd name="T38" fmla="*/ 18 w 30"/>
                <a:gd name="T39" fmla="*/ 27 h 33"/>
                <a:gd name="T40" fmla="*/ 0 w 30"/>
                <a:gd name="T41" fmla="*/ 21 h 33"/>
                <a:gd name="T42" fmla="*/ 0 w 30"/>
                <a:gd name="T43" fmla="*/ 2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 h="33">
                  <a:moveTo>
                    <a:pt x="0" y="21"/>
                  </a:moveTo>
                  <a:lnTo>
                    <a:pt x="3" y="12"/>
                  </a:lnTo>
                  <a:lnTo>
                    <a:pt x="6" y="3"/>
                  </a:lnTo>
                  <a:lnTo>
                    <a:pt x="15" y="0"/>
                  </a:lnTo>
                  <a:lnTo>
                    <a:pt x="21" y="3"/>
                  </a:lnTo>
                  <a:lnTo>
                    <a:pt x="27" y="0"/>
                  </a:lnTo>
                  <a:lnTo>
                    <a:pt x="27" y="3"/>
                  </a:lnTo>
                  <a:lnTo>
                    <a:pt x="27" y="3"/>
                  </a:lnTo>
                  <a:lnTo>
                    <a:pt x="30" y="12"/>
                  </a:lnTo>
                  <a:lnTo>
                    <a:pt x="18" y="15"/>
                  </a:lnTo>
                  <a:lnTo>
                    <a:pt x="27" y="18"/>
                  </a:lnTo>
                  <a:lnTo>
                    <a:pt x="27" y="18"/>
                  </a:lnTo>
                  <a:lnTo>
                    <a:pt x="27" y="21"/>
                  </a:lnTo>
                  <a:lnTo>
                    <a:pt x="27" y="24"/>
                  </a:lnTo>
                  <a:lnTo>
                    <a:pt x="30" y="24"/>
                  </a:lnTo>
                  <a:lnTo>
                    <a:pt x="30" y="24"/>
                  </a:lnTo>
                  <a:lnTo>
                    <a:pt x="30" y="27"/>
                  </a:lnTo>
                  <a:lnTo>
                    <a:pt x="30" y="27"/>
                  </a:lnTo>
                  <a:lnTo>
                    <a:pt x="18" y="33"/>
                  </a:lnTo>
                  <a:lnTo>
                    <a:pt x="18" y="27"/>
                  </a:lnTo>
                  <a:lnTo>
                    <a:pt x="0" y="21"/>
                  </a:lnTo>
                  <a:lnTo>
                    <a:pt x="0" y="21"/>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45" name="Freeform 1644"/>
            <p:cNvSpPr>
              <a:spLocks/>
            </p:cNvSpPr>
            <p:nvPr/>
          </p:nvSpPr>
          <p:spPr bwMode="auto">
            <a:xfrm>
              <a:off x="6467476" y="3711576"/>
              <a:ext cx="66675" cy="38100"/>
            </a:xfrm>
            <a:custGeom>
              <a:avLst/>
              <a:gdLst>
                <a:gd name="T0" fmla="*/ 9 w 42"/>
                <a:gd name="T1" fmla="*/ 24 h 24"/>
                <a:gd name="T2" fmla="*/ 3 w 42"/>
                <a:gd name="T3" fmla="*/ 21 h 24"/>
                <a:gd name="T4" fmla="*/ 0 w 42"/>
                <a:gd name="T5" fmla="*/ 18 h 24"/>
                <a:gd name="T6" fmla="*/ 0 w 42"/>
                <a:gd name="T7" fmla="*/ 12 h 24"/>
                <a:gd name="T8" fmla="*/ 3 w 42"/>
                <a:gd name="T9" fmla="*/ 12 h 24"/>
                <a:gd name="T10" fmla="*/ 6 w 42"/>
                <a:gd name="T11" fmla="*/ 9 h 24"/>
                <a:gd name="T12" fmla="*/ 9 w 42"/>
                <a:gd name="T13" fmla="*/ 12 h 24"/>
                <a:gd name="T14" fmla="*/ 12 w 42"/>
                <a:gd name="T15" fmla="*/ 12 h 24"/>
                <a:gd name="T16" fmla="*/ 12 w 42"/>
                <a:gd name="T17" fmla="*/ 9 h 24"/>
                <a:gd name="T18" fmla="*/ 12 w 42"/>
                <a:gd name="T19" fmla="*/ 6 h 24"/>
                <a:gd name="T20" fmla="*/ 18 w 42"/>
                <a:gd name="T21" fmla="*/ 6 h 24"/>
                <a:gd name="T22" fmla="*/ 21 w 42"/>
                <a:gd name="T23" fmla="*/ 9 h 24"/>
                <a:gd name="T24" fmla="*/ 24 w 42"/>
                <a:gd name="T25" fmla="*/ 6 h 24"/>
                <a:gd name="T26" fmla="*/ 33 w 42"/>
                <a:gd name="T27" fmla="*/ 3 h 24"/>
                <a:gd name="T28" fmla="*/ 39 w 42"/>
                <a:gd name="T29" fmla="*/ 0 h 24"/>
                <a:gd name="T30" fmla="*/ 42 w 42"/>
                <a:gd name="T31" fmla="*/ 0 h 24"/>
                <a:gd name="T32" fmla="*/ 42 w 42"/>
                <a:gd name="T33" fmla="*/ 0 h 24"/>
                <a:gd name="T34" fmla="*/ 42 w 42"/>
                <a:gd name="T35" fmla="*/ 3 h 24"/>
                <a:gd name="T36" fmla="*/ 36 w 42"/>
                <a:gd name="T37" fmla="*/ 6 h 24"/>
                <a:gd name="T38" fmla="*/ 33 w 42"/>
                <a:gd name="T39" fmla="*/ 9 h 24"/>
                <a:gd name="T40" fmla="*/ 33 w 42"/>
                <a:gd name="T41" fmla="*/ 15 h 24"/>
                <a:gd name="T42" fmla="*/ 33 w 42"/>
                <a:gd name="T43" fmla="*/ 18 h 24"/>
                <a:gd name="T44" fmla="*/ 30 w 42"/>
                <a:gd name="T45" fmla="*/ 18 h 24"/>
                <a:gd name="T46" fmla="*/ 27 w 42"/>
                <a:gd name="T47" fmla="*/ 18 h 24"/>
                <a:gd name="T48" fmla="*/ 21 w 42"/>
                <a:gd name="T49" fmla="*/ 21 h 24"/>
                <a:gd name="T50" fmla="*/ 18 w 42"/>
                <a:gd name="T51" fmla="*/ 24 h 24"/>
                <a:gd name="T52" fmla="*/ 15 w 42"/>
                <a:gd name="T53" fmla="*/ 24 h 24"/>
                <a:gd name="T54" fmla="*/ 12 w 42"/>
                <a:gd name="T55" fmla="*/ 24 h 24"/>
                <a:gd name="T56" fmla="*/ 9 w 42"/>
                <a:gd name="T5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24">
                  <a:moveTo>
                    <a:pt x="9" y="24"/>
                  </a:moveTo>
                  <a:lnTo>
                    <a:pt x="3" y="21"/>
                  </a:lnTo>
                  <a:lnTo>
                    <a:pt x="0" y="18"/>
                  </a:lnTo>
                  <a:lnTo>
                    <a:pt x="0" y="12"/>
                  </a:lnTo>
                  <a:lnTo>
                    <a:pt x="3" y="12"/>
                  </a:lnTo>
                  <a:lnTo>
                    <a:pt x="6" y="9"/>
                  </a:lnTo>
                  <a:lnTo>
                    <a:pt x="9" y="12"/>
                  </a:lnTo>
                  <a:lnTo>
                    <a:pt x="12" y="12"/>
                  </a:lnTo>
                  <a:lnTo>
                    <a:pt x="12" y="9"/>
                  </a:lnTo>
                  <a:lnTo>
                    <a:pt x="12" y="6"/>
                  </a:lnTo>
                  <a:lnTo>
                    <a:pt x="18" y="6"/>
                  </a:lnTo>
                  <a:lnTo>
                    <a:pt x="21" y="9"/>
                  </a:lnTo>
                  <a:lnTo>
                    <a:pt x="24" y="6"/>
                  </a:lnTo>
                  <a:lnTo>
                    <a:pt x="33" y="3"/>
                  </a:lnTo>
                  <a:lnTo>
                    <a:pt x="39" y="0"/>
                  </a:lnTo>
                  <a:lnTo>
                    <a:pt x="42" y="0"/>
                  </a:lnTo>
                  <a:lnTo>
                    <a:pt x="42" y="0"/>
                  </a:lnTo>
                  <a:lnTo>
                    <a:pt x="42" y="3"/>
                  </a:lnTo>
                  <a:lnTo>
                    <a:pt x="36" y="6"/>
                  </a:lnTo>
                  <a:lnTo>
                    <a:pt x="33" y="9"/>
                  </a:lnTo>
                  <a:lnTo>
                    <a:pt x="33" y="15"/>
                  </a:lnTo>
                  <a:lnTo>
                    <a:pt x="33" y="18"/>
                  </a:lnTo>
                  <a:lnTo>
                    <a:pt x="30" y="18"/>
                  </a:lnTo>
                  <a:lnTo>
                    <a:pt x="27" y="18"/>
                  </a:lnTo>
                  <a:lnTo>
                    <a:pt x="21" y="21"/>
                  </a:lnTo>
                  <a:lnTo>
                    <a:pt x="18" y="24"/>
                  </a:lnTo>
                  <a:lnTo>
                    <a:pt x="15" y="24"/>
                  </a:lnTo>
                  <a:lnTo>
                    <a:pt x="12" y="24"/>
                  </a:lnTo>
                  <a:lnTo>
                    <a:pt x="9" y="24"/>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46" name="Freeform 1645"/>
            <p:cNvSpPr>
              <a:spLocks/>
            </p:cNvSpPr>
            <p:nvPr/>
          </p:nvSpPr>
          <p:spPr bwMode="auto">
            <a:xfrm>
              <a:off x="6567488" y="3654426"/>
              <a:ext cx="187325" cy="168275"/>
            </a:xfrm>
            <a:custGeom>
              <a:avLst/>
              <a:gdLst>
                <a:gd name="T0" fmla="*/ 97 w 118"/>
                <a:gd name="T1" fmla="*/ 60 h 106"/>
                <a:gd name="T2" fmla="*/ 100 w 118"/>
                <a:gd name="T3" fmla="*/ 51 h 106"/>
                <a:gd name="T4" fmla="*/ 100 w 118"/>
                <a:gd name="T5" fmla="*/ 42 h 106"/>
                <a:gd name="T6" fmla="*/ 103 w 118"/>
                <a:gd name="T7" fmla="*/ 30 h 106"/>
                <a:gd name="T8" fmla="*/ 100 w 118"/>
                <a:gd name="T9" fmla="*/ 18 h 106"/>
                <a:gd name="T10" fmla="*/ 112 w 118"/>
                <a:gd name="T11" fmla="*/ 9 h 106"/>
                <a:gd name="T12" fmla="*/ 118 w 118"/>
                <a:gd name="T13" fmla="*/ 6 h 106"/>
                <a:gd name="T14" fmla="*/ 118 w 118"/>
                <a:gd name="T15" fmla="*/ 0 h 106"/>
                <a:gd name="T16" fmla="*/ 103 w 118"/>
                <a:gd name="T17" fmla="*/ 3 h 106"/>
                <a:gd name="T18" fmla="*/ 91 w 118"/>
                <a:gd name="T19" fmla="*/ 3 h 106"/>
                <a:gd name="T20" fmla="*/ 78 w 118"/>
                <a:gd name="T21" fmla="*/ 6 h 106"/>
                <a:gd name="T22" fmla="*/ 72 w 118"/>
                <a:gd name="T23" fmla="*/ 9 h 106"/>
                <a:gd name="T24" fmla="*/ 60 w 118"/>
                <a:gd name="T25" fmla="*/ 12 h 106"/>
                <a:gd name="T26" fmla="*/ 54 w 118"/>
                <a:gd name="T27" fmla="*/ 9 h 106"/>
                <a:gd name="T28" fmla="*/ 39 w 118"/>
                <a:gd name="T29" fmla="*/ 9 h 106"/>
                <a:gd name="T30" fmla="*/ 36 w 118"/>
                <a:gd name="T31" fmla="*/ 9 h 106"/>
                <a:gd name="T32" fmla="*/ 24 w 118"/>
                <a:gd name="T33" fmla="*/ 12 h 106"/>
                <a:gd name="T34" fmla="*/ 15 w 118"/>
                <a:gd name="T35" fmla="*/ 15 h 106"/>
                <a:gd name="T36" fmla="*/ 15 w 118"/>
                <a:gd name="T37" fmla="*/ 24 h 106"/>
                <a:gd name="T38" fmla="*/ 9 w 118"/>
                <a:gd name="T39" fmla="*/ 30 h 106"/>
                <a:gd name="T40" fmla="*/ 3 w 118"/>
                <a:gd name="T41" fmla="*/ 30 h 106"/>
                <a:gd name="T42" fmla="*/ 0 w 118"/>
                <a:gd name="T43" fmla="*/ 30 h 106"/>
                <a:gd name="T44" fmla="*/ 3 w 118"/>
                <a:gd name="T45" fmla="*/ 42 h 106"/>
                <a:gd name="T46" fmla="*/ 3 w 118"/>
                <a:gd name="T47" fmla="*/ 51 h 106"/>
                <a:gd name="T48" fmla="*/ 12 w 118"/>
                <a:gd name="T49" fmla="*/ 60 h 106"/>
                <a:gd name="T50" fmla="*/ 18 w 118"/>
                <a:gd name="T51" fmla="*/ 63 h 106"/>
                <a:gd name="T52" fmla="*/ 18 w 118"/>
                <a:gd name="T53" fmla="*/ 72 h 106"/>
                <a:gd name="T54" fmla="*/ 15 w 118"/>
                <a:gd name="T55" fmla="*/ 75 h 106"/>
                <a:gd name="T56" fmla="*/ 9 w 118"/>
                <a:gd name="T57" fmla="*/ 81 h 106"/>
                <a:gd name="T58" fmla="*/ 6 w 118"/>
                <a:gd name="T59" fmla="*/ 85 h 106"/>
                <a:gd name="T60" fmla="*/ 9 w 118"/>
                <a:gd name="T61" fmla="*/ 91 h 106"/>
                <a:gd name="T62" fmla="*/ 9 w 118"/>
                <a:gd name="T63" fmla="*/ 100 h 106"/>
                <a:gd name="T64" fmla="*/ 18 w 118"/>
                <a:gd name="T65" fmla="*/ 103 h 106"/>
                <a:gd name="T66" fmla="*/ 21 w 118"/>
                <a:gd name="T67" fmla="*/ 106 h 106"/>
                <a:gd name="T68" fmla="*/ 63 w 118"/>
                <a:gd name="T69" fmla="*/ 8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8" h="106">
                  <a:moveTo>
                    <a:pt x="63" y="85"/>
                  </a:moveTo>
                  <a:lnTo>
                    <a:pt x="97" y="60"/>
                  </a:lnTo>
                  <a:lnTo>
                    <a:pt x="97" y="57"/>
                  </a:lnTo>
                  <a:lnTo>
                    <a:pt x="100" y="51"/>
                  </a:lnTo>
                  <a:lnTo>
                    <a:pt x="100" y="45"/>
                  </a:lnTo>
                  <a:lnTo>
                    <a:pt x="100" y="42"/>
                  </a:lnTo>
                  <a:lnTo>
                    <a:pt x="103" y="36"/>
                  </a:lnTo>
                  <a:lnTo>
                    <a:pt x="103" y="30"/>
                  </a:lnTo>
                  <a:lnTo>
                    <a:pt x="100" y="24"/>
                  </a:lnTo>
                  <a:lnTo>
                    <a:pt x="100" y="18"/>
                  </a:lnTo>
                  <a:lnTo>
                    <a:pt x="103" y="12"/>
                  </a:lnTo>
                  <a:lnTo>
                    <a:pt x="112" y="9"/>
                  </a:lnTo>
                  <a:lnTo>
                    <a:pt x="115" y="6"/>
                  </a:lnTo>
                  <a:lnTo>
                    <a:pt x="118" y="6"/>
                  </a:lnTo>
                  <a:lnTo>
                    <a:pt x="118" y="3"/>
                  </a:lnTo>
                  <a:lnTo>
                    <a:pt x="118" y="0"/>
                  </a:lnTo>
                  <a:lnTo>
                    <a:pt x="112" y="0"/>
                  </a:lnTo>
                  <a:lnTo>
                    <a:pt x="103" y="3"/>
                  </a:lnTo>
                  <a:lnTo>
                    <a:pt x="94" y="3"/>
                  </a:lnTo>
                  <a:lnTo>
                    <a:pt x="91" y="3"/>
                  </a:lnTo>
                  <a:lnTo>
                    <a:pt x="84" y="3"/>
                  </a:lnTo>
                  <a:lnTo>
                    <a:pt x="78" y="6"/>
                  </a:lnTo>
                  <a:lnTo>
                    <a:pt x="75" y="9"/>
                  </a:lnTo>
                  <a:lnTo>
                    <a:pt x="72" y="9"/>
                  </a:lnTo>
                  <a:lnTo>
                    <a:pt x="69" y="12"/>
                  </a:lnTo>
                  <a:lnTo>
                    <a:pt x="60" y="12"/>
                  </a:lnTo>
                  <a:lnTo>
                    <a:pt x="54" y="9"/>
                  </a:lnTo>
                  <a:lnTo>
                    <a:pt x="54" y="9"/>
                  </a:lnTo>
                  <a:lnTo>
                    <a:pt x="51" y="6"/>
                  </a:lnTo>
                  <a:lnTo>
                    <a:pt x="39" y="9"/>
                  </a:lnTo>
                  <a:lnTo>
                    <a:pt x="36" y="9"/>
                  </a:lnTo>
                  <a:lnTo>
                    <a:pt x="36" y="9"/>
                  </a:lnTo>
                  <a:lnTo>
                    <a:pt x="27" y="15"/>
                  </a:lnTo>
                  <a:lnTo>
                    <a:pt x="24" y="12"/>
                  </a:lnTo>
                  <a:lnTo>
                    <a:pt x="18" y="12"/>
                  </a:lnTo>
                  <a:lnTo>
                    <a:pt x="15" y="15"/>
                  </a:lnTo>
                  <a:lnTo>
                    <a:pt x="15" y="21"/>
                  </a:lnTo>
                  <a:lnTo>
                    <a:pt x="15" y="24"/>
                  </a:lnTo>
                  <a:lnTo>
                    <a:pt x="15" y="27"/>
                  </a:lnTo>
                  <a:lnTo>
                    <a:pt x="9" y="30"/>
                  </a:lnTo>
                  <a:lnTo>
                    <a:pt x="6" y="30"/>
                  </a:lnTo>
                  <a:lnTo>
                    <a:pt x="3" y="30"/>
                  </a:lnTo>
                  <a:lnTo>
                    <a:pt x="3" y="30"/>
                  </a:lnTo>
                  <a:lnTo>
                    <a:pt x="0" y="30"/>
                  </a:lnTo>
                  <a:lnTo>
                    <a:pt x="0" y="36"/>
                  </a:lnTo>
                  <a:lnTo>
                    <a:pt x="3" y="42"/>
                  </a:lnTo>
                  <a:lnTo>
                    <a:pt x="6" y="48"/>
                  </a:lnTo>
                  <a:lnTo>
                    <a:pt x="3" y="51"/>
                  </a:lnTo>
                  <a:lnTo>
                    <a:pt x="3" y="57"/>
                  </a:lnTo>
                  <a:lnTo>
                    <a:pt x="12" y="60"/>
                  </a:lnTo>
                  <a:lnTo>
                    <a:pt x="15" y="63"/>
                  </a:lnTo>
                  <a:lnTo>
                    <a:pt x="18" y="63"/>
                  </a:lnTo>
                  <a:lnTo>
                    <a:pt x="18" y="69"/>
                  </a:lnTo>
                  <a:lnTo>
                    <a:pt x="18" y="72"/>
                  </a:lnTo>
                  <a:lnTo>
                    <a:pt x="15" y="75"/>
                  </a:lnTo>
                  <a:lnTo>
                    <a:pt x="15" y="75"/>
                  </a:lnTo>
                  <a:lnTo>
                    <a:pt x="9" y="75"/>
                  </a:lnTo>
                  <a:lnTo>
                    <a:pt x="9" y="81"/>
                  </a:lnTo>
                  <a:lnTo>
                    <a:pt x="6" y="85"/>
                  </a:lnTo>
                  <a:lnTo>
                    <a:pt x="6" y="85"/>
                  </a:lnTo>
                  <a:lnTo>
                    <a:pt x="6" y="88"/>
                  </a:lnTo>
                  <a:lnTo>
                    <a:pt x="9" y="91"/>
                  </a:lnTo>
                  <a:lnTo>
                    <a:pt x="9" y="97"/>
                  </a:lnTo>
                  <a:lnTo>
                    <a:pt x="9" y="100"/>
                  </a:lnTo>
                  <a:lnTo>
                    <a:pt x="12" y="100"/>
                  </a:lnTo>
                  <a:lnTo>
                    <a:pt x="18" y="103"/>
                  </a:lnTo>
                  <a:lnTo>
                    <a:pt x="21" y="106"/>
                  </a:lnTo>
                  <a:lnTo>
                    <a:pt x="21" y="106"/>
                  </a:lnTo>
                  <a:lnTo>
                    <a:pt x="24" y="106"/>
                  </a:lnTo>
                  <a:lnTo>
                    <a:pt x="63" y="85"/>
                  </a:lnTo>
                  <a:lnTo>
                    <a:pt x="63" y="85"/>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47" name="Freeform 1646"/>
            <p:cNvSpPr>
              <a:spLocks/>
            </p:cNvSpPr>
            <p:nvPr/>
          </p:nvSpPr>
          <p:spPr bwMode="auto">
            <a:xfrm>
              <a:off x="6529388" y="3789363"/>
              <a:ext cx="47625" cy="133350"/>
            </a:xfrm>
            <a:custGeom>
              <a:avLst/>
              <a:gdLst>
                <a:gd name="T0" fmla="*/ 18 w 30"/>
                <a:gd name="T1" fmla="*/ 84 h 84"/>
                <a:gd name="T2" fmla="*/ 21 w 30"/>
                <a:gd name="T3" fmla="*/ 81 h 84"/>
                <a:gd name="T4" fmla="*/ 21 w 30"/>
                <a:gd name="T5" fmla="*/ 81 h 84"/>
                <a:gd name="T6" fmla="*/ 21 w 30"/>
                <a:gd name="T7" fmla="*/ 78 h 84"/>
                <a:gd name="T8" fmla="*/ 24 w 30"/>
                <a:gd name="T9" fmla="*/ 75 h 84"/>
                <a:gd name="T10" fmla="*/ 24 w 30"/>
                <a:gd name="T11" fmla="*/ 72 h 84"/>
                <a:gd name="T12" fmla="*/ 24 w 30"/>
                <a:gd name="T13" fmla="*/ 66 h 84"/>
                <a:gd name="T14" fmla="*/ 24 w 30"/>
                <a:gd name="T15" fmla="*/ 60 h 84"/>
                <a:gd name="T16" fmla="*/ 24 w 30"/>
                <a:gd name="T17" fmla="*/ 60 h 84"/>
                <a:gd name="T18" fmla="*/ 24 w 30"/>
                <a:gd name="T19" fmla="*/ 57 h 84"/>
                <a:gd name="T20" fmla="*/ 27 w 30"/>
                <a:gd name="T21" fmla="*/ 51 h 84"/>
                <a:gd name="T22" fmla="*/ 27 w 30"/>
                <a:gd name="T23" fmla="*/ 48 h 84"/>
                <a:gd name="T24" fmla="*/ 27 w 30"/>
                <a:gd name="T25" fmla="*/ 42 h 84"/>
                <a:gd name="T26" fmla="*/ 24 w 30"/>
                <a:gd name="T27" fmla="*/ 42 h 84"/>
                <a:gd name="T28" fmla="*/ 24 w 30"/>
                <a:gd name="T29" fmla="*/ 42 h 84"/>
                <a:gd name="T30" fmla="*/ 21 w 30"/>
                <a:gd name="T31" fmla="*/ 42 h 84"/>
                <a:gd name="T32" fmla="*/ 18 w 30"/>
                <a:gd name="T33" fmla="*/ 42 h 84"/>
                <a:gd name="T34" fmla="*/ 18 w 30"/>
                <a:gd name="T35" fmla="*/ 36 h 84"/>
                <a:gd name="T36" fmla="*/ 18 w 30"/>
                <a:gd name="T37" fmla="*/ 27 h 84"/>
                <a:gd name="T38" fmla="*/ 18 w 30"/>
                <a:gd name="T39" fmla="*/ 24 h 84"/>
                <a:gd name="T40" fmla="*/ 18 w 30"/>
                <a:gd name="T41" fmla="*/ 18 h 84"/>
                <a:gd name="T42" fmla="*/ 24 w 30"/>
                <a:gd name="T43" fmla="*/ 18 h 84"/>
                <a:gd name="T44" fmla="*/ 24 w 30"/>
                <a:gd name="T45" fmla="*/ 21 h 84"/>
                <a:gd name="T46" fmla="*/ 24 w 30"/>
                <a:gd name="T47" fmla="*/ 24 h 84"/>
                <a:gd name="T48" fmla="*/ 27 w 30"/>
                <a:gd name="T49" fmla="*/ 21 h 84"/>
                <a:gd name="T50" fmla="*/ 27 w 30"/>
                <a:gd name="T51" fmla="*/ 18 h 84"/>
                <a:gd name="T52" fmla="*/ 27 w 30"/>
                <a:gd name="T53" fmla="*/ 18 h 84"/>
                <a:gd name="T54" fmla="*/ 27 w 30"/>
                <a:gd name="T55" fmla="*/ 18 h 84"/>
                <a:gd name="T56" fmla="*/ 27 w 30"/>
                <a:gd name="T57" fmla="*/ 15 h 84"/>
                <a:gd name="T58" fmla="*/ 27 w 30"/>
                <a:gd name="T59" fmla="*/ 9 h 84"/>
                <a:gd name="T60" fmla="*/ 27 w 30"/>
                <a:gd name="T61" fmla="*/ 3 h 84"/>
                <a:gd name="T62" fmla="*/ 30 w 30"/>
                <a:gd name="T63" fmla="*/ 0 h 84"/>
                <a:gd name="T64" fmla="*/ 27 w 30"/>
                <a:gd name="T65" fmla="*/ 0 h 84"/>
                <a:gd name="T66" fmla="*/ 27 w 30"/>
                <a:gd name="T67" fmla="*/ 6 h 84"/>
                <a:gd name="T68" fmla="*/ 21 w 30"/>
                <a:gd name="T69" fmla="*/ 6 h 84"/>
                <a:gd name="T70" fmla="*/ 18 w 30"/>
                <a:gd name="T71" fmla="*/ 6 h 84"/>
                <a:gd name="T72" fmla="*/ 12 w 30"/>
                <a:gd name="T73" fmla="*/ 9 h 84"/>
                <a:gd name="T74" fmla="*/ 12 w 30"/>
                <a:gd name="T75" fmla="*/ 24 h 84"/>
                <a:gd name="T76" fmla="*/ 6 w 30"/>
                <a:gd name="T77" fmla="*/ 33 h 84"/>
                <a:gd name="T78" fmla="*/ 0 w 30"/>
                <a:gd name="T79" fmla="*/ 42 h 84"/>
                <a:gd name="T80" fmla="*/ 3 w 30"/>
                <a:gd name="T81" fmla="*/ 42 h 84"/>
                <a:gd name="T82" fmla="*/ 6 w 30"/>
                <a:gd name="T83" fmla="*/ 48 h 84"/>
                <a:gd name="T84" fmla="*/ 9 w 30"/>
                <a:gd name="T85" fmla="*/ 54 h 84"/>
                <a:gd name="T86" fmla="*/ 15 w 30"/>
                <a:gd name="T87" fmla="*/ 63 h 84"/>
                <a:gd name="T88" fmla="*/ 18 w 30"/>
                <a:gd name="T89" fmla="*/ 72 h 84"/>
                <a:gd name="T90" fmla="*/ 15 w 30"/>
                <a:gd name="T91" fmla="*/ 78 h 84"/>
                <a:gd name="T92" fmla="*/ 18 w 30"/>
                <a:gd name="T9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 h="84">
                  <a:moveTo>
                    <a:pt x="18" y="84"/>
                  </a:moveTo>
                  <a:lnTo>
                    <a:pt x="21" y="81"/>
                  </a:lnTo>
                  <a:lnTo>
                    <a:pt x="21" y="81"/>
                  </a:lnTo>
                  <a:lnTo>
                    <a:pt x="21" y="78"/>
                  </a:lnTo>
                  <a:lnTo>
                    <a:pt x="24" y="75"/>
                  </a:lnTo>
                  <a:lnTo>
                    <a:pt x="24" y="72"/>
                  </a:lnTo>
                  <a:lnTo>
                    <a:pt x="24" y="66"/>
                  </a:lnTo>
                  <a:lnTo>
                    <a:pt x="24" y="60"/>
                  </a:lnTo>
                  <a:lnTo>
                    <a:pt x="24" y="60"/>
                  </a:lnTo>
                  <a:lnTo>
                    <a:pt x="24" y="57"/>
                  </a:lnTo>
                  <a:lnTo>
                    <a:pt x="27" y="51"/>
                  </a:lnTo>
                  <a:lnTo>
                    <a:pt x="27" y="48"/>
                  </a:lnTo>
                  <a:lnTo>
                    <a:pt x="27" y="42"/>
                  </a:lnTo>
                  <a:lnTo>
                    <a:pt x="24" y="42"/>
                  </a:lnTo>
                  <a:lnTo>
                    <a:pt x="24" y="42"/>
                  </a:lnTo>
                  <a:lnTo>
                    <a:pt x="21" y="42"/>
                  </a:lnTo>
                  <a:lnTo>
                    <a:pt x="18" y="42"/>
                  </a:lnTo>
                  <a:lnTo>
                    <a:pt x="18" y="36"/>
                  </a:lnTo>
                  <a:lnTo>
                    <a:pt x="18" y="27"/>
                  </a:lnTo>
                  <a:lnTo>
                    <a:pt x="18" y="24"/>
                  </a:lnTo>
                  <a:lnTo>
                    <a:pt x="18" y="18"/>
                  </a:lnTo>
                  <a:lnTo>
                    <a:pt x="24" y="18"/>
                  </a:lnTo>
                  <a:lnTo>
                    <a:pt x="24" y="21"/>
                  </a:lnTo>
                  <a:lnTo>
                    <a:pt x="24" y="24"/>
                  </a:lnTo>
                  <a:lnTo>
                    <a:pt x="27" y="21"/>
                  </a:lnTo>
                  <a:lnTo>
                    <a:pt x="27" y="18"/>
                  </a:lnTo>
                  <a:lnTo>
                    <a:pt x="27" y="18"/>
                  </a:lnTo>
                  <a:lnTo>
                    <a:pt x="27" y="18"/>
                  </a:lnTo>
                  <a:lnTo>
                    <a:pt x="27" y="15"/>
                  </a:lnTo>
                  <a:lnTo>
                    <a:pt x="27" y="9"/>
                  </a:lnTo>
                  <a:lnTo>
                    <a:pt x="27" y="3"/>
                  </a:lnTo>
                  <a:lnTo>
                    <a:pt x="30" y="0"/>
                  </a:lnTo>
                  <a:lnTo>
                    <a:pt x="27" y="0"/>
                  </a:lnTo>
                  <a:lnTo>
                    <a:pt x="27" y="6"/>
                  </a:lnTo>
                  <a:lnTo>
                    <a:pt x="21" y="6"/>
                  </a:lnTo>
                  <a:lnTo>
                    <a:pt x="18" y="6"/>
                  </a:lnTo>
                  <a:lnTo>
                    <a:pt x="12" y="9"/>
                  </a:lnTo>
                  <a:lnTo>
                    <a:pt x="12" y="24"/>
                  </a:lnTo>
                  <a:lnTo>
                    <a:pt x="6" y="33"/>
                  </a:lnTo>
                  <a:lnTo>
                    <a:pt x="0" y="42"/>
                  </a:lnTo>
                  <a:lnTo>
                    <a:pt x="3" y="42"/>
                  </a:lnTo>
                  <a:lnTo>
                    <a:pt x="6" y="48"/>
                  </a:lnTo>
                  <a:lnTo>
                    <a:pt x="9" y="54"/>
                  </a:lnTo>
                  <a:lnTo>
                    <a:pt x="15" y="63"/>
                  </a:lnTo>
                  <a:lnTo>
                    <a:pt x="18" y="72"/>
                  </a:lnTo>
                  <a:lnTo>
                    <a:pt x="15" y="78"/>
                  </a:lnTo>
                  <a:lnTo>
                    <a:pt x="18" y="84"/>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48" name="Freeform 1647"/>
            <p:cNvSpPr>
              <a:spLocks/>
            </p:cNvSpPr>
            <p:nvPr/>
          </p:nvSpPr>
          <p:spPr bwMode="auto">
            <a:xfrm>
              <a:off x="6572251" y="3789363"/>
              <a:ext cx="9525" cy="28575"/>
            </a:xfrm>
            <a:custGeom>
              <a:avLst/>
              <a:gdLst>
                <a:gd name="T0" fmla="*/ 0 w 6"/>
                <a:gd name="T1" fmla="*/ 18 h 18"/>
                <a:gd name="T2" fmla="*/ 0 w 6"/>
                <a:gd name="T3" fmla="*/ 18 h 18"/>
                <a:gd name="T4" fmla="*/ 0 w 6"/>
                <a:gd name="T5" fmla="*/ 15 h 18"/>
                <a:gd name="T6" fmla="*/ 0 w 6"/>
                <a:gd name="T7" fmla="*/ 9 h 18"/>
                <a:gd name="T8" fmla="*/ 0 w 6"/>
                <a:gd name="T9" fmla="*/ 3 h 18"/>
                <a:gd name="T10" fmla="*/ 3 w 6"/>
                <a:gd name="T11" fmla="*/ 0 h 18"/>
                <a:gd name="T12" fmla="*/ 3 w 6"/>
                <a:gd name="T13" fmla="*/ 0 h 18"/>
                <a:gd name="T14" fmla="*/ 3 w 6"/>
                <a:gd name="T15" fmla="*/ 3 h 18"/>
                <a:gd name="T16" fmla="*/ 6 w 6"/>
                <a:gd name="T17" fmla="*/ 6 h 18"/>
                <a:gd name="T18" fmla="*/ 6 w 6"/>
                <a:gd name="T19" fmla="*/ 12 h 18"/>
                <a:gd name="T20" fmla="*/ 6 w 6"/>
                <a:gd name="T21" fmla="*/ 15 h 18"/>
                <a:gd name="T22" fmla="*/ 6 w 6"/>
                <a:gd name="T23" fmla="*/ 15 h 18"/>
                <a:gd name="T24" fmla="*/ 3 w 6"/>
                <a:gd name="T25" fmla="*/ 18 h 18"/>
                <a:gd name="T26" fmla="*/ 3 w 6"/>
                <a:gd name="T27" fmla="*/ 18 h 18"/>
                <a:gd name="T28" fmla="*/ 0 w 6"/>
                <a:gd name="T29"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8">
                  <a:moveTo>
                    <a:pt x="0" y="18"/>
                  </a:moveTo>
                  <a:lnTo>
                    <a:pt x="0" y="18"/>
                  </a:lnTo>
                  <a:lnTo>
                    <a:pt x="0" y="15"/>
                  </a:lnTo>
                  <a:lnTo>
                    <a:pt x="0" y="9"/>
                  </a:lnTo>
                  <a:lnTo>
                    <a:pt x="0" y="3"/>
                  </a:lnTo>
                  <a:lnTo>
                    <a:pt x="3" y="0"/>
                  </a:lnTo>
                  <a:lnTo>
                    <a:pt x="3" y="0"/>
                  </a:lnTo>
                  <a:lnTo>
                    <a:pt x="3" y="3"/>
                  </a:lnTo>
                  <a:lnTo>
                    <a:pt x="6" y="6"/>
                  </a:lnTo>
                  <a:lnTo>
                    <a:pt x="6" y="12"/>
                  </a:lnTo>
                  <a:lnTo>
                    <a:pt x="6" y="15"/>
                  </a:lnTo>
                  <a:lnTo>
                    <a:pt x="6" y="15"/>
                  </a:lnTo>
                  <a:lnTo>
                    <a:pt x="3" y="18"/>
                  </a:lnTo>
                  <a:lnTo>
                    <a:pt x="3" y="18"/>
                  </a:lnTo>
                  <a:lnTo>
                    <a:pt x="0" y="18"/>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49" name="Freeform 1648"/>
            <p:cNvSpPr>
              <a:spLocks/>
            </p:cNvSpPr>
            <p:nvPr/>
          </p:nvSpPr>
          <p:spPr bwMode="auto">
            <a:xfrm>
              <a:off x="6557963" y="3817938"/>
              <a:ext cx="14288" cy="38100"/>
            </a:xfrm>
            <a:custGeom>
              <a:avLst/>
              <a:gdLst>
                <a:gd name="T0" fmla="*/ 6 w 9"/>
                <a:gd name="T1" fmla="*/ 24 h 24"/>
                <a:gd name="T2" fmla="*/ 6 w 9"/>
                <a:gd name="T3" fmla="*/ 24 h 24"/>
                <a:gd name="T4" fmla="*/ 3 w 9"/>
                <a:gd name="T5" fmla="*/ 24 h 24"/>
                <a:gd name="T6" fmla="*/ 0 w 9"/>
                <a:gd name="T7" fmla="*/ 24 h 24"/>
                <a:gd name="T8" fmla="*/ 0 w 9"/>
                <a:gd name="T9" fmla="*/ 18 h 24"/>
                <a:gd name="T10" fmla="*/ 0 w 9"/>
                <a:gd name="T11" fmla="*/ 9 h 24"/>
                <a:gd name="T12" fmla="*/ 0 w 9"/>
                <a:gd name="T13" fmla="*/ 6 h 24"/>
                <a:gd name="T14" fmla="*/ 0 w 9"/>
                <a:gd name="T15" fmla="*/ 0 h 24"/>
                <a:gd name="T16" fmla="*/ 6 w 9"/>
                <a:gd name="T17" fmla="*/ 0 h 24"/>
                <a:gd name="T18" fmla="*/ 6 w 9"/>
                <a:gd name="T19" fmla="*/ 3 h 24"/>
                <a:gd name="T20" fmla="*/ 6 w 9"/>
                <a:gd name="T21" fmla="*/ 6 h 24"/>
                <a:gd name="T22" fmla="*/ 9 w 9"/>
                <a:gd name="T23" fmla="*/ 3 h 24"/>
                <a:gd name="T24" fmla="*/ 9 w 9"/>
                <a:gd name="T25" fmla="*/ 3 h 24"/>
                <a:gd name="T26" fmla="*/ 9 w 9"/>
                <a:gd name="T27" fmla="*/ 6 h 24"/>
                <a:gd name="T28" fmla="*/ 9 w 9"/>
                <a:gd name="T29" fmla="*/ 9 h 24"/>
                <a:gd name="T30" fmla="*/ 9 w 9"/>
                <a:gd name="T31" fmla="*/ 12 h 24"/>
                <a:gd name="T32" fmla="*/ 9 w 9"/>
                <a:gd name="T33" fmla="*/ 15 h 24"/>
                <a:gd name="T34" fmla="*/ 9 w 9"/>
                <a:gd name="T35" fmla="*/ 24 h 24"/>
                <a:gd name="T36" fmla="*/ 6 w 9"/>
                <a:gd name="T3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24">
                  <a:moveTo>
                    <a:pt x="6" y="24"/>
                  </a:moveTo>
                  <a:lnTo>
                    <a:pt x="6" y="24"/>
                  </a:lnTo>
                  <a:lnTo>
                    <a:pt x="3" y="24"/>
                  </a:lnTo>
                  <a:lnTo>
                    <a:pt x="0" y="24"/>
                  </a:lnTo>
                  <a:lnTo>
                    <a:pt x="0" y="18"/>
                  </a:lnTo>
                  <a:lnTo>
                    <a:pt x="0" y="9"/>
                  </a:lnTo>
                  <a:lnTo>
                    <a:pt x="0" y="6"/>
                  </a:lnTo>
                  <a:lnTo>
                    <a:pt x="0" y="0"/>
                  </a:lnTo>
                  <a:lnTo>
                    <a:pt x="6" y="0"/>
                  </a:lnTo>
                  <a:lnTo>
                    <a:pt x="6" y="3"/>
                  </a:lnTo>
                  <a:lnTo>
                    <a:pt x="6" y="6"/>
                  </a:lnTo>
                  <a:lnTo>
                    <a:pt x="9" y="3"/>
                  </a:lnTo>
                  <a:lnTo>
                    <a:pt x="9" y="3"/>
                  </a:lnTo>
                  <a:lnTo>
                    <a:pt x="9" y="6"/>
                  </a:lnTo>
                  <a:lnTo>
                    <a:pt x="9" y="9"/>
                  </a:lnTo>
                  <a:lnTo>
                    <a:pt x="9" y="12"/>
                  </a:lnTo>
                  <a:lnTo>
                    <a:pt x="9" y="15"/>
                  </a:lnTo>
                  <a:lnTo>
                    <a:pt x="9" y="24"/>
                  </a:lnTo>
                  <a:lnTo>
                    <a:pt x="6" y="24"/>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50" name="Freeform 1649"/>
            <p:cNvSpPr>
              <a:spLocks/>
            </p:cNvSpPr>
            <p:nvPr/>
          </p:nvSpPr>
          <p:spPr bwMode="auto">
            <a:xfrm>
              <a:off x="6557963" y="3744913"/>
              <a:ext cx="38100" cy="53975"/>
            </a:xfrm>
            <a:custGeom>
              <a:avLst/>
              <a:gdLst>
                <a:gd name="T0" fmla="*/ 0 w 24"/>
                <a:gd name="T1" fmla="*/ 34 h 34"/>
                <a:gd name="T2" fmla="*/ 3 w 24"/>
                <a:gd name="T3" fmla="*/ 34 h 34"/>
                <a:gd name="T4" fmla="*/ 9 w 24"/>
                <a:gd name="T5" fmla="*/ 34 h 34"/>
                <a:gd name="T6" fmla="*/ 9 w 24"/>
                <a:gd name="T7" fmla="*/ 28 h 34"/>
                <a:gd name="T8" fmla="*/ 12 w 24"/>
                <a:gd name="T9" fmla="*/ 28 h 34"/>
                <a:gd name="T10" fmla="*/ 15 w 24"/>
                <a:gd name="T11" fmla="*/ 24 h 34"/>
                <a:gd name="T12" fmla="*/ 15 w 24"/>
                <a:gd name="T13" fmla="*/ 18 h 34"/>
                <a:gd name="T14" fmla="*/ 21 w 24"/>
                <a:gd name="T15" fmla="*/ 18 h 34"/>
                <a:gd name="T16" fmla="*/ 21 w 24"/>
                <a:gd name="T17" fmla="*/ 18 h 34"/>
                <a:gd name="T18" fmla="*/ 24 w 24"/>
                <a:gd name="T19" fmla="*/ 15 h 34"/>
                <a:gd name="T20" fmla="*/ 24 w 24"/>
                <a:gd name="T21" fmla="*/ 12 h 34"/>
                <a:gd name="T22" fmla="*/ 24 w 24"/>
                <a:gd name="T23" fmla="*/ 6 h 34"/>
                <a:gd name="T24" fmla="*/ 21 w 24"/>
                <a:gd name="T25" fmla="*/ 6 h 34"/>
                <a:gd name="T26" fmla="*/ 18 w 24"/>
                <a:gd name="T27" fmla="*/ 3 h 34"/>
                <a:gd name="T28" fmla="*/ 9 w 24"/>
                <a:gd name="T29" fmla="*/ 0 h 34"/>
                <a:gd name="T30" fmla="*/ 9 w 24"/>
                <a:gd name="T31" fmla="*/ 3 h 34"/>
                <a:gd name="T32" fmla="*/ 6 w 24"/>
                <a:gd name="T33" fmla="*/ 3 h 34"/>
                <a:gd name="T34" fmla="*/ 6 w 24"/>
                <a:gd name="T35" fmla="*/ 15 h 34"/>
                <a:gd name="T36" fmla="*/ 3 w 24"/>
                <a:gd name="T37" fmla="*/ 21 h 34"/>
                <a:gd name="T38" fmla="*/ 0 w 24"/>
                <a:gd name="T39" fmla="*/ 28 h 34"/>
                <a:gd name="T40" fmla="*/ 0 w 24"/>
                <a:gd name="T41" fmla="*/ 31 h 34"/>
                <a:gd name="T42" fmla="*/ 0 w 24"/>
                <a:gd name="T4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34">
                  <a:moveTo>
                    <a:pt x="0" y="34"/>
                  </a:moveTo>
                  <a:lnTo>
                    <a:pt x="3" y="34"/>
                  </a:lnTo>
                  <a:lnTo>
                    <a:pt x="9" y="34"/>
                  </a:lnTo>
                  <a:lnTo>
                    <a:pt x="9" y="28"/>
                  </a:lnTo>
                  <a:lnTo>
                    <a:pt x="12" y="28"/>
                  </a:lnTo>
                  <a:lnTo>
                    <a:pt x="15" y="24"/>
                  </a:lnTo>
                  <a:lnTo>
                    <a:pt x="15" y="18"/>
                  </a:lnTo>
                  <a:lnTo>
                    <a:pt x="21" y="18"/>
                  </a:lnTo>
                  <a:lnTo>
                    <a:pt x="21" y="18"/>
                  </a:lnTo>
                  <a:lnTo>
                    <a:pt x="24" y="15"/>
                  </a:lnTo>
                  <a:lnTo>
                    <a:pt x="24" y="12"/>
                  </a:lnTo>
                  <a:lnTo>
                    <a:pt x="24" y="6"/>
                  </a:lnTo>
                  <a:lnTo>
                    <a:pt x="21" y="6"/>
                  </a:lnTo>
                  <a:lnTo>
                    <a:pt x="18" y="3"/>
                  </a:lnTo>
                  <a:lnTo>
                    <a:pt x="9" y="0"/>
                  </a:lnTo>
                  <a:lnTo>
                    <a:pt x="9" y="3"/>
                  </a:lnTo>
                  <a:lnTo>
                    <a:pt x="6" y="3"/>
                  </a:lnTo>
                  <a:lnTo>
                    <a:pt x="6" y="15"/>
                  </a:lnTo>
                  <a:lnTo>
                    <a:pt x="3" y="21"/>
                  </a:lnTo>
                  <a:lnTo>
                    <a:pt x="0" y="28"/>
                  </a:lnTo>
                  <a:lnTo>
                    <a:pt x="0" y="31"/>
                  </a:lnTo>
                  <a:lnTo>
                    <a:pt x="0" y="34"/>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51" name="Freeform 1650"/>
            <p:cNvSpPr>
              <a:spLocks/>
            </p:cNvSpPr>
            <p:nvPr/>
          </p:nvSpPr>
          <p:spPr bwMode="auto">
            <a:xfrm>
              <a:off x="6557963" y="3789363"/>
              <a:ext cx="123825" cy="147638"/>
            </a:xfrm>
            <a:custGeom>
              <a:avLst/>
              <a:gdLst>
                <a:gd name="T0" fmla="*/ 3 w 78"/>
                <a:gd name="T1" fmla="*/ 81 h 93"/>
                <a:gd name="T2" fmla="*/ 3 w 78"/>
                <a:gd name="T3" fmla="*/ 81 h 93"/>
                <a:gd name="T4" fmla="*/ 3 w 78"/>
                <a:gd name="T5" fmla="*/ 78 h 93"/>
                <a:gd name="T6" fmla="*/ 6 w 78"/>
                <a:gd name="T7" fmla="*/ 75 h 93"/>
                <a:gd name="T8" fmla="*/ 6 w 78"/>
                <a:gd name="T9" fmla="*/ 72 h 93"/>
                <a:gd name="T10" fmla="*/ 6 w 78"/>
                <a:gd name="T11" fmla="*/ 66 h 93"/>
                <a:gd name="T12" fmla="*/ 6 w 78"/>
                <a:gd name="T13" fmla="*/ 60 h 93"/>
                <a:gd name="T14" fmla="*/ 6 w 78"/>
                <a:gd name="T15" fmla="*/ 60 h 93"/>
                <a:gd name="T16" fmla="*/ 6 w 78"/>
                <a:gd name="T17" fmla="*/ 57 h 93"/>
                <a:gd name="T18" fmla="*/ 9 w 78"/>
                <a:gd name="T19" fmla="*/ 51 h 93"/>
                <a:gd name="T20" fmla="*/ 9 w 78"/>
                <a:gd name="T21" fmla="*/ 48 h 93"/>
                <a:gd name="T22" fmla="*/ 9 w 78"/>
                <a:gd name="T23" fmla="*/ 33 h 93"/>
                <a:gd name="T24" fmla="*/ 9 w 78"/>
                <a:gd name="T25" fmla="*/ 30 h 93"/>
                <a:gd name="T26" fmla="*/ 9 w 78"/>
                <a:gd name="T27" fmla="*/ 27 h 93"/>
                <a:gd name="T28" fmla="*/ 9 w 78"/>
                <a:gd name="T29" fmla="*/ 24 h 93"/>
                <a:gd name="T30" fmla="*/ 9 w 78"/>
                <a:gd name="T31" fmla="*/ 21 h 93"/>
                <a:gd name="T32" fmla="*/ 9 w 78"/>
                <a:gd name="T33" fmla="*/ 18 h 93"/>
                <a:gd name="T34" fmla="*/ 12 w 78"/>
                <a:gd name="T35" fmla="*/ 18 h 93"/>
                <a:gd name="T36" fmla="*/ 12 w 78"/>
                <a:gd name="T37" fmla="*/ 18 h 93"/>
                <a:gd name="T38" fmla="*/ 15 w 78"/>
                <a:gd name="T39" fmla="*/ 15 h 93"/>
                <a:gd name="T40" fmla="*/ 18 w 78"/>
                <a:gd name="T41" fmla="*/ 15 h 93"/>
                <a:gd name="T42" fmla="*/ 24 w 78"/>
                <a:gd name="T43" fmla="*/ 18 h 93"/>
                <a:gd name="T44" fmla="*/ 27 w 78"/>
                <a:gd name="T45" fmla="*/ 21 h 93"/>
                <a:gd name="T46" fmla="*/ 27 w 78"/>
                <a:gd name="T47" fmla="*/ 21 h 93"/>
                <a:gd name="T48" fmla="*/ 30 w 78"/>
                <a:gd name="T49" fmla="*/ 21 h 93"/>
                <a:gd name="T50" fmla="*/ 69 w 78"/>
                <a:gd name="T51" fmla="*/ 0 h 93"/>
                <a:gd name="T52" fmla="*/ 78 w 78"/>
                <a:gd name="T53" fmla="*/ 24 h 93"/>
                <a:gd name="T54" fmla="*/ 75 w 78"/>
                <a:gd name="T55" fmla="*/ 24 h 93"/>
                <a:gd name="T56" fmla="*/ 69 w 78"/>
                <a:gd name="T57" fmla="*/ 30 h 93"/>
                <a:gd name="T58" fmla="*/ 42 w 78"/>
                <a:gd name="T59" fmla="*/ 39 h 93"/>
                <a:gd name="T60" fmla="*/ 63 w 78"/>
                <a:gd name="T61" fmla="*/ 63 h 93"/>
                <a:gd name="T62" fmla="*/ 54 w 78"/>
                <a:gd name="T63" fmla="*/ 72 h 93"/>
                <a:gd name="T64" fmla="*/ 54 w 78"/>
                <a:gd name="T65" fmla="*/ 78 h 93"/>
                <a:gd name="T66" fmla="*/ 39 w 78"/>
                <a:gd name="T67" fmla="*/ 78 h 93"/>
                <a:gd name="T68" fmla="*/ 27 w 78"/>
                <a:gd name="T69" fmla="*/ 93 h 93"/>
                <a:gd name="T70" fmla="*/ 6 w 78"/>
                <a:gd name="T71" fmla="*/ 87 h 93"/>
                <a:gd name="T72" fmla="*/ 0 w 78"/>
                <a:gd name="T73" fmla="*/ 87 h 93"/>
                <a:gd name="T74" fmla="*/ 3 w 78"/>
                <a:gd name="T75" fmla="*/ 87 h 93"/>
                <a:gd name="T76" fmla="*/ 3 w 78"/>
                <a:gd name="T77" fmla="*/ 81 h 93"/>
                <a:gd name="T78" fmla="*/ 3 w 78"/>
                <a:gd name="T79" fmla="*/ 81 h 93"/>
                <a:gd name="T80" fmla="*/ 3 w 78"/>
                <a:gd name="T81" fmla="*/ 8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93">
                  <a:moveTo>
                    <a:pt x="3" y="81"/>
                  </a:moveTo>
                  <a:lnTo>
                    <a:pt x="3" y="81"/>
                  </a:lnTo>
                  <a:lnTo>
                    <a:pt x="3" y="78"/>
                  </a:lnTo>
                  <a:lnTo>
                    <a:pt x="6" y="75"/>
                  </a:lnTo>
                  <a:lnTo>
                    <a:pt x="6" y="72"/>
                  </a:lnTo>
                  <a:lnTo>
                    <a:pt x="6" y="66"/>
                  </a:lnTo>
                  <a:lnTo>
                    <a:pt x="6" y="60"/>
                  </a:lnTo>
                  <a:lnTo>
                    <a:pt x="6" y="60"/>
                  </a:lnTo>
                  <a:lnTo>
                    <a:pt x="6" y="57"/>
                  </a:lnTo>
                  <a:lnTo>
                    <a:pt x="9" y="51"/>
                  </a:lnTo>
                  <a:lnTo>
                    <a:pt x="9" y="48"/>
                  </a:lnTo>
                  <a:lnTo>
                    <a:pt x="9" y="33"/>
                  </a:lnTo>
                  <a:lnTo>
                    <a:pt x="9" y="30"/>
                  </a:lnTo>
                  <a:lnTo>
                    <a:pt x="9" y="27"/>
                  </a:lnTo>
                  <a:lnTo>
                    <a:pt x="9" y="24"/>
                  </a:lnTo>
                  <a:lnTo>
                    <a:pt x="9" y="21"/>
                  </a:lnTo>
                  <a:lnTo>
                    <a:pt x="9" y="18"/>
                  </a:lnTo>
                  <a:lnTo>
                    <a:pt x="12" y="18"/>
                  </a:lnTo>
                  <a:lnTo>
                    <a:pt x="12" y="18"/>
                  </a:lnTo>
                  <a:lnTo>
                    <a:pt x="15" y="15"/>
                  </a:lnTo>
                  <a:lnTo>
                    <a:pt x="18" y="15"/>
                  </a:lnTo>
                  <a:lnTo>
                    <a:pt x="24" y="18"/>
                  </a:lnTo>
                  <a:lnTo>
                    <a:pt x="27" y="21"/>
                  </a:lnTo>
                  <a:lnTo>
                    <a:pt x="27" y="21"/>
                  </a:lnTo>
                  <a:lnTo>
                    <a:pt x="30" y="21"/>
                  </a:lnTo>
                  <a:lnTo>
                    <a:pt x="69" y="0"/>
                  </a:lnTo>
                  <a:lnTo>
                    <a:pt x="78" y="24"/>
                  </a:lnTo>
                  <a:lnTo>
                    <a:pt x="75" y="24"/>
                  </a:lnTo>
                  <a:lnTo>
                    <a:pt x="69" y="30"/>
                  </a:lnTo>
                  <a:lnTo>
                    <a:pt x="42" y="39"/>
                  </a:lnTo>
                  <a:lnTo>
                    <a:pt x="63" y="63"/>
                  </a:lnTo>
                  <a:lnTo>
                    <a:pt x="54" y="72"/>
                  </a:lnTo>
                  <a:lnTo>
                    <a:pt x="54" y="78"/>
                  </a:lnTo>
                  <a:lnTo>
                    <a:pt x="39" y="78"/>
                  </a:lnTo>
                  <a:lnTo>
                    <a:pt x="27" y="93"/>
                  </a:lnTo>
                  <a:lnTo>
                    <a:pt x="6" y="87"/>
                  </a:lnTo>
                  <a:lnTo>
                    <a:pt x="0" y="87"/>
                  </a:lnTo>
                  <a:lnTo>
                    <a:pt x="3" y="87"/>
                  </a:lnTo>
                  <a:lnTo>
                    <a:pt x="3" y="81"/>
                  </a:lnTo>
                  <a:lnTo>
                    <a:pt x="3" y="81"/>
                  </a:lnTo>
                  <a:lnTo>
                    <a:pt x="3" y="81"/>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52" name="Freeform 1651"/>
            <p:cNvSpPr>
              <a:spLocks/>
            </p:cNvSpPr>
            <p:nvPr/>
          </p:nvSpPr>
          <p:spPr bwMode="auto">
            <a:xfrm>
              <a:off x="6557963" y="3827463"/>
              <a:ext cx="622300" cy="527050"/>
            </a:xfrm>
            <a:custGeom>
              <a:avLst/>
              <a:gdLst>
                <a:gd name="T0" fmla="*/ 238 w 392"/>
                <a:gd name="T1" fmla="*/ 69 h 332"/>
                <a:gd name="T2" fmla="*/ 94 w 392"/>
                <a:gd name="T3" fmla="*/ 0 h 332"/>
                <a:gd name="T4" fmla="*/ 42 w 392"/>
                <a:gd name="T5" fmla="*/ 15 h 332"/>
                <a:gd name="T6" fmla="*/ 54 w 392"/>
                <a:gd name="T7" fmla="*/ 54 h 332"/>
                <a:gd name="T8" fmla="*/ 6 w 392"/>
                <a:gd name="T9" fmla="*/ 63 h 332"/>
                <a:gd name="T10" fmla="*/ 0 w 392"/>
                <a:gd name="T11" fmla="*/ 78 h 332"/>
                <a:gd name="T12" fmla="*/ 3 w 392"/>
                <a:gd name="T13" fmla="*/ 84 h 332"/>
                <a:gd name="T14" fmla="*/ 9 w 392"/>
                <a:gd name="T15" fmla="*/ 87 h 332"/>
                <a:gd name="T16" fmla="*/ 18 w 392"/>
                <a:gd name="T17" fmla="*/ 102 h 332"/>
                <a:gd name="T18" fmla="*/ 24 w 392"/>
                <a:gd name="T19" fmla="*/ 108 h 332"/>
                <a:gd name="T20" fmla="*/ 33 w 392"/>
                <a:gd name="T21" fmla="*/ 124 h 332"/>
                <a:gd name="T22" fmla="*/ 36 w 392"/>
                <a:gd name="T23" fmla="*/ 130 h 332"/>
                <a:gd name="T24" fmla="*/ 48 w 392"/>
                <a:gd name="T25" fmla="*/ 145 h 332"/>
                <a:gd name="T26" fmla="*/ 51 w 392"/>
                <a:gd name="T27" fmla="*/ 154 h 332"/>
                <a:gd name="T28" fmla="*/ 54 w 392"/>
                <a:gd name="T29" fmla="*/ 163 h 332"/>
                <a:gd name="T30" fmla="*/ 63 w 392"/>
                <a:gd name="T31" fmla="*/ 166 h 332"/>
                <a:gd name="T32" fmla="*/ 75 w 392"/>
                <a:gd name="T33" fmla="*/ 178 h 332"/>
                <a:gd name="T34" fmla="*/ 78 w 392"/>
                <a:gd name="T35" fmla="*/ 184 h 332"/>
                <a:gd name="T36" fmla="*/ 87 w 392"/>
                <a:gd name="T37" fmla="*/ 199 h 332"/>
                <a:gd name="T38" fmla="*/ 84 w 392"/>
                <a:gd name="T39" fmla="*/ 208 h 332"/>
                <a:gd name="T40" fmla="*/ 87 w 392"/>
                <a:gd name="T41" fmla="*/ 226 h 332"/>
                <a:gd name="T42" fmla="*/ 103 w 392"/>
                <a:gd name="T43" fmla="*/ 241 h 332"/>
                <a:gd name="T44" fmla="*/ 112 w 392"/>
                <a:gd name="T45" fmla="*/ 247 h 332"/>
                <a:gd name="T46" fmla="*/ 121 w 392"/>
                <a:gd name="T47" fmla="*/ 257 h 332"/>
                <a:gd name="T48" fmla="*/ 127 w 392"/>
                <a:gd name="T49" fmla="*/ 260 h 332"/>
                <a:gd name="T50" fmla="*/ 136 w 392"/>
                <a:gd name="T51" fmla="*/ 284 h 332"/>
                <a:gd name="T52" fmla="*/ 154 w 392"/>
                <a:gd name="T53" fmla="*/ 308 h 332"/>
                <a:gd name="T54" fmla="*/ 166 w 392"/>
                <a:gd name="T55" fmla="*/ 317 h 332"/>
                <a:gd name="T56" fmla="*/ 175 w 392"/>
                <a:gd name="T57" fmla="*/ 311 h 332"/>
                <a:gd name="T58" fmla="*/ 178 w 392"/>
                <a:gd name="T59" fmla="*/ 296 h 332"/>
                <a:gd name="T60" fmla="*/ 214 w 392"/>
                <a:gd name="T61" fmla="*/ 305 h 332"/>
                <a:gd name="T62" fmla="*/ 266 w 392"/>
                <a:gd name="T63" fmla="*/ 284 h 332"/>
                <a:gd name="T64" fmla="*/ 389 w 392"/>
                <a:gd name="T65" fmla="*/ 190 h 332"/>
                <a:gd name="T66" fmla="*/ 326 w 392"/>
                <a:gd name="T67" fmla="*/ 187 h 332"/>
                <a:gd name="T68" fmla="*/ 320 w 392"/>
                <a:gd name="T69" fmla="*/ 163 h 332"/>
                <a:gd name="T70" fmla="*/ 317 w 392"/>
                <a:gd name="T71" fmla="*/ 160 h 332"/>
                <a:gd name="T72" fmla="*/ 314 w 392"/>
                <a:gd name="T73" fmla="*/ 154 h 332"/>
                <a:gd name="T74" fmla="*/ 305 w 392"/>
                <a:gd name="T75" fmla="*/ 151 h 332"/>
                <a:gd name="T76" fmla="*/ 299 w 392"/>
                <a:gd name="T77" fmla="*/ 145 h 332"/>
                <a:gd name="T78" fmla="*/ 287 w 392"/>
                <a:gd name="T79" fmla="*/ 124 h 332"/>
                <a:gd name="T80" fmla="*/ 287 w 392"/>
                <a:gd name="T81" fmla="*/ 115 h 332"/>
                <a:gd name="T82" fmla="*/ 281 w 392"/>
                <a:gd name="T83" fmla="*/ 108 h 332"/>
                <a:gd name="T84" fmla="*/ 272 w 392"/>
                <a:gd name="T85" fmla="*/ 96 h 332"/>
                <a:gd name="T86" fmla="*/ 275 w 392"/>
                <a:gd name="T87" fmla="*/ 93 h 332"/>
                <a:gd name="T88" fmla="*/ 262 w 392"/>
                <a:gd name="T89" fmla="*/ 90 h 332"/>
                <a:gd name="T90" fmla="*/ 253 w 392"/>
                <a:gd name="T91" fmla="*/ 75 h 332"/>
                <a:gd name="T92" fmla="*/ 250 w 392"/>
                <a:gd name="T93" fmla="*/ 69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92" h="332">
                  <a:moveTo>
                    <a:pt x="250" y="69"/>
                  </a:moveTo>
                  <a:lnTo>
                    <a:pt x="238" y="75"/>
                  </a:lnTo>
                  <a:lnTo>
                    <a:pt x="238" y="69"/>
                  </a:lnTo>
                  <a:lnTo>
                    <a:pt x="220" y="63"/>
                  </a:lnTo>
                  <a:lnTo>
                    <a:pt x="184" y="63"/>
                  </a:lnTo>
                  <a:lnTo>
                    <a:pt x="94" y="0"/>
                  </a:lnTo>
                  <a:lnTo>
                    <a:pt x="75" y="0"/>
                  </a:lnTo>
                  <a:lnTo>
                    <a:pt x="69" y="6"/>
                  </a:lnTo>
                  <a:lnTo>
                    <a:pt x="42" y="15"/>
                  </a:lnTo>
                  <a:lnTo>
                    <a:pt x="63" y="39"/>
                  </a:lnTo>
                  <a:lnTo>
                    <a:pt x="54" y="48"/>
                  </a:lnTo>
                  <a:lnTo>
                    <a:pt x="54" y="54"/>
                  </a:lnTo>
                  <a:lnTo>
                    <a:pt x="39" y="54"/>
                  </a:lnTo>
                  <a:lnTo>
                    <a:pt x="27" y="69"/>
                  </a:lnTo>
                  <a:lnTo>
                    <a:pt x="6" y="63"/>
                  </a:lnTo>
                  <a:lnTo>
                    <a:pt x="0" y="63"/>
                  </a:lnTo>
                  <a:lnTo>
                    <a:pt x="0" y="69"/>
                  </a:lnTo>
                  <a:lnTo>
                    <a:pt x="0" y="78"/>
                  </a:lnTo>
                  <a:lnTo>
                    <a:pt x="0" y="84"/>
                  </a:lnTo>
                  <a:lnTo>
                    <a:pt x="0" y="87"/>
                  </a:lnTo>
                  <a:lnTo>
                    <a:pt x="3" y="84"/>
                  </a:lnTo>
                  <a:lnTo>
                    <a:pt x="3" y="87"/>
                  </a:lnTo>
                  <a:lnTo>
                    <a:pt x="6" y="84"/>
                  </a:lnTo>
                  <a:lnTo>
                    <a:pt x="9" y="87"/>
                  </a:lnTo>
                  <a:lnTo>
                    <a:pt x="9" y="87"/>
                  </a:lnTo>
                  <a:lnTo>
                    <a:pt x="18" y="96"/>
                  </a:lnTo>
                  <a:lnTo>
                    <a:pt x="18" y="102"/>
                  </a:lnTo>
                  <a:lnTo>
                    <a:pt x="21" y="102"/>
                  </a:lnTo>
                  <a:lnTo>
                    <a:pt x="21" y="105"/>
                  </a:lnTo>
                  <a:lnTo>
                    <a:pt x="24" y="108"/>
                  </a:lnTo>
                  <a:lnTo>
                    <a:pt x="27" y="108"/>
                  </a:lnTo>
                  <a:lnTo>
                    <a:pt x="33" y="121"/>
                  </a:lnTo>
                  <a:lnTo>
                    <a:pt x="33" y="124"/>
                  </a:lnTo>
                  <a:lnTo>
                    <a:pt x="33" y="127"/>
                  </a:lnTo>
                  <a:lnTo>
                    <a:pt x="36" y="127"/>
                  </a:lnTo>
                  <a:lnTo>
                    <a:pt x="36" y="130"/>
                  </a:lnTo>
                  <a:lnTo>
                    <a:pt x="39" y="133"/>
                  </a:lnTo>
                  <a:lnTo>
                    <a:pt x="45" y="136"/>
                  </a:lnTo>
                  <a:lnTo>
                    <a:pt x="48" y="145"/>
                  </a:lnTo>
                  <a:lnTo>
                    <a:pt x="51" y="145"/>
                  </a:lnTo>
                  <a:lnTo>
                    <a:pt x="51" y="151"/>
                  </a:lnTo>
                  <a:lnTo>
                    <a:pt x="51" y="154"/>
                  </a:lnTo>
                  <a:lnTo>
                    <a:pt x="51" y="157"/>
                  </a:lnTo>
                  <a:lnTo>
                    <a:pt x="54" y="160"/>
                  </a:lnTo>
                  <a:lnTo>
                    <a:pt x="54" y="163"/>
                  </a:lnTo>
                  <a:lnTo>
                    <a:pt x="57" y="166"/>
                  </a:lnTo>
                  <a:lnTo>
                    <a:pt x="60" y="163"/>
                  </a:lnTo>
                  <a:lnTo>
                    <a:pt x="63" y="166"/>
                  </a:lnTo>
                  <a:lnTo>
                    <a:pt x="69" y="169"/>
                  </a:lnTo>
                  <a:lnTo>
                    <a:pt x="75" y="172"/>
                  </a:lnTo>
                  <a:lnTo>
                    <a:pt x="75" y="178"/>
                  </a:lnTo>
                  <a:lnTo>
                    <a:pt x="78" y="178"/>
                  </a:lnTo>
                  <a:lnTo>
                    <a:pt x="78" y="181"/>
                  </a:lnTo>
                  <a:lnTo>
                    <a:pt x="78" y="184"/>
                  </a:lnTo>
                  <a:lnTo>
                    <a:pt x="81" y="190"/>
                  </a:lnTo>
                  <a:lnTo>
                    <a:pt x="84" y="193"/>
                  </a:lnTo>
                  <a:lnTo>
                    <a:pt x="87" y="199"/>
                  </a:lnTo>
                  <a:lnTo>
                    <a:pt x="87" y="202"/>
                  </a:lnTo>
                  <a:lnTo>
                    <a:pt x="84" y="208"/>
                  </a:lnTo>
                  <a:lnTo>
                    <a:pt x="84" y="208"/>
                  </a:lnTo>
                  <a:lnTo>
                    <a:pt x="84" y="211"/>
                  </a:lnTo>
                  <a:lnTo>
                    <a:pt x="87" y="220"/>
                  </a:lnTo>
                  <a:lnTo>
                    <a:pt x="87" y="226"/>
                  </a:lnTo>
                  <a:lnTo>
                    <a:pt x="90" y="229"/>
                  </a:lnTo>
                  <a:lnTo>
                    <a:pt x="94" y="232"/>
                  </a:lnTo>
                  <a:lnTo>
                    <a:pt x="103" y="241"/>
                  </a:lnTo>
                  <a:lnTo>
                    <a:pt x="106" y="244"/>
                  </a:lnTo>
                  <a:lnTo>
                    <a:pt x="109" y="244"/>
                  </a:lnTo>
                  <a:lnTo>
                    <a:pt x="112" y="247"/>
                  </a:lnTo>
                  <a:lnTo>
                    <a:pt x="115" y="247"/>
                  </a:lnTo>
                  <a:lnTo>
                    <a:pt x="118" y="253"/>
                  </a:lnTo>
                  <a:lnTo>
                    <a:pt x="121" y="257"/>
                  </a:lnTo>
                  <a:lnTo>
                    <a:pt x="124" y="257"/>
                  </a:lnTo>
                  <a:lnTo>
                    <a:pt x="124" y="260"/>
                  </a:lnTo>
                  <a:lnTo>
                    <a:pt x="127" y="260"/>
                  </a:lnTo>
                  <a:lnTo>
                    <a:pt x="130" y="278"/>
                  </a:lnTo>
                  <a:lnTo>
                    <a:pt x="136" y="278"/>
                  </a:lnTo>
                  <a:lnTo>
                    <a:pt x="136" y="284"/>
                  </a:lnTo>
                  <a:lnTo>
                    <a:pt x="148" y="299"/>
                  </a:lnTo>
                  <a:lnTo>
                    <a:pt x="151" y="299"/>
                  </a:lnTo>
                  <a:lnTo>
                    <a:pt x="154" y="308"/>
                  </a:lnTo>
                  <a:lnTo>
                    <a:pt x="160" y="308"/>
                  </a:lnTo>
                  <a:lnTo>
                    <a:pt x="163" y="317"/>
                  </a:lnTo>
                  <a:lnTo>
                    <a:pt x="166" y="317"/>
                  </a:lnTo>
                  <a:lnTo>
                    <a:pt x="169" y="320"/>
                  </a:lnTo>
                  <a:lnTo>
                    <a:pt x="169" y="317"/>
                  </a:lnTo>
                  <a:lnTo>
                    <a:pt x="175" y="311"/>
                  </a:lnTo>
                  <a:lnTo>
                    <a:pt x="172" y="305"/>
                  </a:lnTo>
                  <a:lnTo>
                    <a:pt x="175" y="296"/>
                  </a:lnTo>
                  <a:lnTo>
                    <a:pt x="178" y="296"/>
                  </a:lnTo>
                  <a:lnTo>
                    <a:pt x="184" y="299"/>
                  </a:lnTo>
                  <a:lnTo>
                    <a:pt x="196" y="299"/>
                  </a:lnTo>
                  <a:lnTo>
                    <a:pt x="214" y="305"/>
                  </a:lnTo>
                  <a:lnTo>
                    <a:pt x="229" y="314"/>
                  </a:lnTo>
                  <a:lnTo>
                    <a:pt x="229" y="332"/>
                  </a:lnTo>
                  <a:lnTo>
                    <a:pt x="266" y="284"/>
                  </a:lnTo>
                  <a:lnTo>
                    <a:pt x="389" y="247"/>
                  </a:lnTo>
                  <a:lnTo>
                    <a:pt x="392" y="205"/>
                  </a:lnTo>
                  <a:lnTo>
                    <a:pt x="389" y="190"/>
                  </a:lnTo>
                  <a:lnTo>
                    <a:pt x="389" y="190"/>
                  </a:lnTo>
                  <a:lnTo>
                    <a:pt x="383" y="196"/>
                  </a:lnTo>
                  <a:lnTo>
                    <a:pt x="326" y="187"/>
                  </a:lnTo>
                  <a:lnTo>
                    <a:pt x="323" y="172"/>
                  </a:lnTo>
                  <a:lnTo>
                    <a:pt x="320" y="169"/>
                  </a:lnTo>
                  <a:lnTo>
                    <a:pt x="320" y="163"/>
                  </a:lnTo>
                  <a:lnTo>
                    <a:pt x="320" y="163"/>
                  </a:lnTo>
                  <a:lnTo>
                    <a:pt x="317" y="163"/>
                  </a:lnTo>
                  <a:lnTo>
                    <a:pt x="317" y="160"/>
                  </a:lnTo>
                  <a:lnTo>
                    <a:pt x="317" y="157"/>
                  </a:lnTo>
                  <a:lnTo>
                    <a:pt x="317" y="154"/>
                  </a:lnTo>
                  <a:lnTo>
                    <a:pt x="314" y="154"/>
                  </a:lnTo>
                  <a:lnTo>
                    <a:pt x="314" y="154"/>
                  </a:lnTo>
                  <a:lnTo>
                    <a:pt x="311" y="154"/>
                  </a:lnTo>
                  <a:lnTo>
                    <a:pt x="305" y="151"/>
                  </a:lnTo>
                  <a:lnTo>
                    <a:pt x="305" y="148"/>
                  </a:lnTo>
                  <a:lnTo>
                    <a:pt x="302" y="151"/>
                  </a:lnTo>
                  <a:lnTo>
                    <a:pt x="299" y="145"/>
                  </a:lnTo>
                  <a:lnTo>
                    <a:pt x="299" y="142"/>
                  </a:lnTo>
                  <a:lnTo>
                    <a:pt x="290" y="130"/>
                  </a:lnTo>
                  <a:lnTo>
                    <a:pt x="287" y="124"/>
                  </a:lnTo>
                  <a:lnTo>
                    <a:pt x="290" y="124"/>
                  </a:lnTo>
                  <a:lnTo>
                    <a:pt x="290" y="124"/>
                  </a:lnTo>
                  <a:lnTo>
                    <a:pt x="287" y="115"/>
                  </a:lnTo>
                  <a:lnTo>
                    <a:pt x="287" y="111"/>
                  </a:lnTo>
                  <a:lnTo>
                    <a:pt x="284" y="108"/>
                  </a:lnTo>
                  <a:lnTo>
                    <a:pt x="281" y="108"/>
                  </a:lnTo>
                  <a:lnTo>
                    <a:pt x="275" y="99"/>
                  </a:lnTo>
                  <a:lnTo>
                    <a:pt x="272" y="99"/>
                  </a:lnTo>
                  <a:lnTo>
                    <a:pt x="272" y="96"/>
                  </a:lnTo>
                  <a:lnTo>
                    <a:pt x="272" y="93"/>
                  </a:lnTo>
                  <a:lnTo>
                    <a:pt x="272" y="93"/>
                  </a:lnTo>
                  <a:lnTo>
                    <a:pt x="275" y="93"/>
                  </a:lnTo>
                  <a:lnTo>
                    <a:pt x="272" y="93"/>
                  </a:lnTo>
                  <a:lnTo>
                    <a:pt x="269" y="90"/>
                  </a:lnTo>
                  <a:lnTo>
                    <a:pt x="262" y="90"/>
                  </a:lnTo>
                  <a:lnTo>
                    <a:pt x="259" y="81"/>
                  </a:lnTo>
                  <a:lnTo>
                    <a:pt x="256" y="75"/>
                  </a:lnTo>
                  <a:lnTo>
                    <a:pt x="253" y="75"/>
                  </a:lnTo>
                  <a:lnTo>
                    <a:pt x="253" y="72"/>
                  </a:lnTo>
                  <a:lnTo>
                    <a:pt x="253" y="72"/>
                  </a:lnTo>
                  <a:lnTo>
                    <a:pt x="250" y="69"/>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53" name="Freeform 1652"/>
            <p:cNvSpPr>
              <a:spLocks/>
            </p:cNvSpPr>
            <p:nvPr/>
          </p:nvSpPr>
          <p:spPr bwMode="auto">
            <a:xfrm>
              <a:off x="7037388" y="4024313"/>
              <a:ext cx="23813" cy="47625"/>
            </a:xfrm>
            <a:custGeom>
              <a:avLst/>
              <a:gdLst>
                <a:gd name="T0" fmla="*/ 12 w 15"/>
                <a:gd name="T1" fmla="*/ 30 h 30"/>
                <a:gd name="T2" fmla="*/ 9 w 15"/>
                <a:gd name="T3" fmla="*/ 30 h 30"/>
                <a:gd name="T4" fmla="*/ 3 w 15"/>
                <a:gd name="T5" fmla="*/ 27 h 30"/>
                <a:gd name="T6" fmla="*/ 3 w 15"/>
                <a:gd name="T7" fmla="*/ 24 h 30"/>
                <a:gd name="T8" fmla="*/ 3 w 15"/>
                <a:gd name="T9" fmla="*/ 24 h 30"/>
                <a:gd name="T10" fmla="*/ 3 w 15"/>
                <a:gd name="T11" fmla="*/ 21 h 30"/>
                <a:gd name="T12" fmla="*/ 3 w 15"/>
                <a:gd name="T13" fmla="*/ 18 h 30"/>
                <a:gd name="T14" fmla="*/ 0 w 15"/>
                <a:gd name="T15" fmla="*/ 18 h 30"/>
                <a:gd name="T16" fmla="*/ 3 w 15"/>
                <a:gd name="T17" fmla="*/ 12 h 30"/>
                <a:gd name="T18" fmla="*/ 3 w 15"/>
                <a:gd name="T19" fmla="*/ 12 h 30"/>
                <a:gd name="T20" fmla="*/ 3 w 15"/>
                <a:gd name="T21" fmla="*/ 12 h 30"/>
                <a:gd name="T22" fmla="*/ 3 w 15"/>
                <a:gd name="T23" fmla="*/ 6 h 30"/>
                <a:gd name="T24" fmla="*/ 3 w 15"/>
                <a:gd name="T25" fmla="*/ 6 h 30"/>
                <a:gd name="T26" fmla="*/ 3 w 15"/>
                <a:gd name="T27" fmla="*/ 3 h 30"/>
                <a:gd name="T28" fmla="*/ 6 w 15"/>
                <a:gd name="T29" fmla="*/ 3 h 30"/>
                <a:gd name="T30" fmla="*/ 6 w 15"/>
                <a:gd name="T31" fmla="*/ 0 h 30"/>
                <a:gd name="T32" fmla="*/ 6 w 15"/>
                <a:gd name="T33" fmla="*/ 0 h 30"/>
                <a:gd name="T34" fmla="*/ 6 w 15"/>
                <a:gd name="T35" fmla="*/ 0 h 30"/>
                <a:gd name="T36" fmla="*/ 9 w 15"/>
                <a:gd name="T37" fmla="*/ 0 h 30"/>
                <a:gd name="T38" fmla="*/ 12 w 15"/>
                <a:gd name="T39" fmla="*/ 0 h 30"/>
                <a:gd name="T40" fmla="*/ 12 w 15"/>
                <a:gd name="T41" fmla="*/ 3 h 30"/>
                <a:gd name="T42" fmla="*/ 12 w 15"/>
                <a:gd name="T43" fmla="*/ 3 h 30"/>
                <a:gd name="T44" fmla="*/ 15 w 15"/>
                <a:gd name="T45" fmla="*/ 3 h 30"/>
                <a:gd name="T46" fmla="*/ 12 w 15"/>
                <a:gd name="T47" fmla="*/ 12 h 30"/>
                <a:gd name="T48" fmla="*/ 12 w 15"/>
                <a:gd name="T49" fmla="*/ 12 h 30"/>
                <a:gd name="T50" fmla="*/ 12 w 15"/>
                <a:gd name="T51" fmla="*/ 18 h 30"/>
                <a:gd name="T52" fmla="*/ 15 w 15"/>
                <a:gd name="T53" fmla="*/ 18 h 30"/>
                <a:gd name="T54" fmla="*/ 15 w 15"/>
                <a:gd name="T55" fmla="*/ 21 h 30"/>
                <a:gd name="T56" fmla="*/ 15 w 15"/>
                <a:gd name="T57" fmla="*/ 30 h 30"/>
                <a:gd name="T58" fmla="*/ 12 w 15"/>
                <a:gd name="T59" fmla="*/ 30 h 30"/>
                <a:gd name="T60" fmla="*/ 12 w 15"/>
                <a:gd name="T6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 h="30">
                  <a:moveTo>
                    <a:pt x="12" y="30"/>
                  </a:moveTo>
                  <a:lnTo>
                    <a:pt x="9" y="30"/>
                  </a:lnTo>
                  <a:lnTo>
                    <a:pt x="3" y="27"/>
                  </a:lnTo>
                  <a:lnTo>
                    <a:pt x="3" y="24"/>
                  </a:lnTo>
                  <a:lnTo>
                    <a:pt x="3" y="24"/>
                  </a:lnTo>
                  <a:lnTo>
                    <a:pt x="3" y="21"/>
                  </a:lnTo>
                  <a:lnTo>
                    <a:pt x="3" y="18"/>
                  </a:lnTo>
                  <a:lnTo>
                    <a:pt x="0" y="18"/>
                  </a:lnTo>
                  <a:lnTo>
                    <a:pt x="3" y="12"/>
                  </a:lnTo>
                  <a:lnTo>
                    <a:pt x="3" y="12"/>
                  </a:lnTo>
                  <a:lnTo>
                    <a:pt x="3" y="12"/>
                  </a:lnTo>
                  <a:lnTo>
                    <a:pt x="3" y="6"/>
                  </a:lnTo>
                  <a:lnTo>
                    <a:pt x="3" y="6"/>
                  </a:lnTo>
                  <a:lnTo>
                    <a:pt x="3" y="3"/>
                  </a:lnTo>
                  <a:lnTo>
                    <a:pt x="6" y="3"/>
                  </a:lnTo>
                  <a:lnTo>
                    <a:pt x="6" y="0"/>
                  </a:lnTo>
                  <a:lnTo>
                    <a:pt x="6" y="0"/>
                  </a:lnTo>
                  <a:lnTo>
                    <a:pt x="6" y="0"/>
                  </a:lnTo>
                  <a:lnTo>
                    <a:pt x="9" y="0"/>
                  </a:lnTo>
                  <a:lnTo>
                    <a:pt x="12" y="0"/>
                  </a:lnTo>
                  <a:lnTo>
                    <a:pt x="12" y="3"/>
                  </a:lnTo>
                  <a:lnTo>
                    <a:pt x="12" y="3"/>
                  </a:lnTo>
                  <a:lnTo>
                    <a:pt x="15" y="3"/>
                  </a:lnTo>
                  <a:lnTo>
                    <a:pt x="12" y="12"/>
                  </a:lnTo>
                  <a:lnTo>
                    <a:pt x="12" y="12"/>
                  </a:lnTo>
                  <a:lnTo>
                    <a:pt x="12" y="18"/>
                  </a:lnTo>
                  <a:lnTo>
                    <a:pt x="15" y="18"/>
                  </a:lnTo>
                  <a:lnTo>
                    <a:pt x="15" y="21"/>
                  </a:lnTo>
                  <a:lnTo>
                    <a:pt x="15" y="30"/>
                  </a:lnTo>
                  <a:lnTo>
                    <a:pt x="12" y="30"/>
                  </a:lnTo>
                  <a:lnTo>
                    <a:pt x="12" y="3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54" name="Freeform 1653"/>
            <p:cNvSpPr>
              <a:spLocks/>
            </p:cNvSpPr>
            <p:nvPr/>
          </p:nvSpPr>
          <p:spPr bwMode="auto">
            <a:xfrm>
              <a:off x="7065963" y="4024313"/>
              <a:ext cx="142875" cy="114300"/>
            </a:xfrm>
            <a:custGeom>
              <a:avLst/>
              <a:gdLst>
                <a:gd name="T0" fmla="*/ 0 w 90"/>
                <a:gd name="T1" fmla="*/ 39 h 72"/>
                <a:gd name="T2" fmla="*/ 0 w 90"/>
                <a:gd name="T3" fmla="*/ 45 h 72"/>
                <a:gd name="T4" fmla="*/ 3 w 90"/>
                <a:gd name="T5" fmla="*/ 48 h 72"/>
                <a:gd name="T6" fmla="*/ 6 w 90"/>
                <a:gd name="T7" fmla="*/ 63 h 72"/>
                <a:gd name="T8" fmla="*/ 63 w 90"/>
                <a:gd name="T9" fmla="*/ 72 h 72"/>
                <a:gd name="T10" fmla="*/ 69 w 90"/>
                <a:gd name="T11" fmla="*/ 66 h 72"/>
                <a:gd name="T12" fmla="*/ 84 w 90"/>
                <a:gd name="T13" fmla="*/ 18 h 72"/>
                <a:gd name="T14" fmla="*/ 90 w 90"/>
                <a:gd name="T15" fmla="*/ 18 h 72"/>
                <a:gd name="T16" fmla="*/ 87 w 90"/>
                <a:gd name="T17" fmla="*/ 12 h 72"/>
                <a:gd name="T18" fmla="*/ 87 w 90"/>
                <a:gd name="T19" fmla="*/ 9 h 72"/>
                <a:gd name="T20" fmla="*/ 87 w 90"/>
                <a:gd name="T21" fmla="*/ 9 h 72"/>
                <a:gd name="T22" fmla="*/ 84 w 90"/>
                <a:gd name="T23" fmla="*/ 9 h 72"/>
                <a:gd name="T24" fmla="*/ 84 w 90"/>
                <a:gd name="T25" fmla="*/ 9 h 72"/>
                <a:gd name="T26" fmla="*/ 84 w 90"/>
                <a:gd name="T27" fmla="*/ 9 h 72"/>
                <a:gd name="T28" fmla="*/ 84 w 90"/>
                <a:gd name="T29" fmla="*/ 3 h 72"/>
                <a:gd name="T30" fmla="*/ 81 w 90"/>
                <a:gd name="T31" fmla="*/ 0 h 72"/>
                <a:gd name="T32" fmla="*/ 81 w 90"/>
                <a:gd name="T33" fmla="*/ 3 h 72"/>
                <a:gd name="T34" fmla="*/ 78 w 90"/>
                <a:gd name="T35" fmla="*/ 6 h 72"/>
                <a:gd name="T36" fmla="*/ 66 w 90"/>
                <a:gd name="T37" fmla="*/ 12 h 72"/>
                <a:gd name="T38" fmla="*/ 66 w 90"/>
                <a:gd name="T39" fmla="*/ 18 h 72"/>
                <a:gd name="T40" fmla="*/ 57 w 90"/>
                <a:gd name="T41" fmla="*/ 27 h 72"/>
                <a:gd name="T42" fmla="*/ 54 w 90"/>
                <a:gd name="T43" fmla="*/ 30 h 72"/>
                <a:gd name="T44" fmla="*/ 57 w 90"/>
                <a:gd name="T45" fmla="*/ 30 h 72"/>
                <a:gd name="T46" fmla="*/ 57 w 90"/>
                <a:gd name="T47" fmla="*/ 33 h 72"/>
                <a:gd name="T48" fmla="*/ 54 w 90"/>
                <a:gd name="T49" fmla="*/ 39 h 72"/>
                <a:gd name="T50" fmla="*/ 51 w 90"/>
                <a:gd name="T51" fmla="*/ 36 h 72"/>
                <a:gd name="T52" fmla="*/ 48 w 90"/>
                <a:gd name="T53" fmla="*/ 36 h 72"/>
                <a:gd name="T54" fmla="*/ 48 w 90"/>
                <a:gd name="T55" fmla="*/ 36 h 72"/>
                <a:gd name="T56" fmla="*/ 48 w 90"/>
                <a:gd name="T57" fmla="*/ 39 h 72"/>
                <a:gd name="T58" fmla="*/ 45 w 90"/>
                <a:gd name="T59" fmla="*/ 39 h 72"/>
                <a:gd name="T60" fmla="*/ 45 w 90"/>
                <a:gd name="T61" fmla="*/ 42 h 72"/>
                <a:gd name="T62" fmla="*/ 39 w 90"/>
                <a:gd name="T63" fmla="*/ 42 h 72"/>
                <a:gd name="T64" fmla="*/ 36 w 90"/>
                <a:gd name="T65" fmla="*/ 42 h 72"/>
                <a:gd name="T66" fmla="*/ 33 w 90"/>
                <a:gd name="T67" fmla="*/ 42 h 72"/>
                <a:gd name="T68" fmla="*/ 30 w 90"/>
                <a:gd name="T69" fmla="*/ 42 h 72"/>
                <a:gd name="T70" fmla="*/ 30 w 90"/>
                <a:gd name="T71" fmla="*/ 39 h 72"/>
                <a:gd name="T72" fmla="*/ 27 w 90"/>
                <a:gd name="T73" fmla="*/ 42 h 72"/>
                <a:gd name="T74" fmla="*/ 21 w 90"/>
                <a:gd name="T75" fmla="*/ 39 h 72"/>
                <a:gd name="T76" fmla="*/ 12 w 90"/>
                <a:gd name="T77" fmla="*/ 45 h 72"/>
                <a:gd name="T78" fmla="*/ 9 w 90"/>
                <a:gd name="T79" fmla="*/ 45 h 72"/>
                <a:gd name="T80" fmla="*/ 6 w 90"/>
                <a:gd name="T81" fmla="*/ 45 h 72"/>
                <a:gd name="T82" fmla="*/ 3 w 90"/>
                <a:gd name="T83" fmla="*/ 45 h 72"/>
                <a:gd name="T84" fmla="*/ 3 w 90"/>
                <a:gd name="T85" fmla="*/ 36 h 72"/>
                <a:gd name="T86" fmla="*/ 0 w 90"/>
                <a:gd name="T87" fmla="*/ 39 h 72"/>
                <a:gd name="T88" fmla="*/ 0 w 90"/>
                <a:gd name="T89" fmla="*/ 3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0" h="72">
                  <a:moveTo>
                    <a:pt x="0" y="39"/>
                  </a:moveTo>
                  <a:lnTo>
                    <a:pt x="0" y="45"/>
                  </a:lnTo>
                  <a:lnTo>
                    <a:pt x="3" y="48"/>
                  </a:lnTo>
                  <a:lnTo>
                    <a:pt x="6" y="63"/>
                  </a:lnTo>
                  <a:lnTo>
                    <a:pt x="63" y="72"/>
                  </a:lnTo>
                  <a:lnTo>
                    <a:pt x="69" y="66"/>
                  </a:lnTo>
                  <a:lnTo>
                    <a:pt x="84" y="18"/>
                  </a:lnTo>
                  <a:lnTo>
                    <a:pt x="90" y="18"/>
                  </a:lnTo>
                  <a:lnTo>
                    <a:pt x="87" y="12"/>
                  </a:lnTo>
                  <a:lnTo>
                    <a:pt x="87" y="9"/>
                  </a:lnTo>
                  <a:lnTo>
                    <a:pt x="87" y="9"/>
                  </a:lnTo>
                  <a:lnTo>
                    <a:pt x="84" y="9"/>
                  </a:lnTo>
                  <a:lnTo>
                    <a:pt x="84" y="9"/>
                  </a:lnTo>
                  <a:lnTo>
                    <a:pt x="84" y="9"/>
                  </a:lnTo>
                  <a:lnTo>
                    <a:pt x="84" y="3"/>
                  </a:lnTo>
                  <a:lnTo>
                    <a:pt x="81" y="0"/>
                  </a:lnTo>
                  <a:lnTo>
                    <a:pt x="81" y="3"/>
                  </a:lnTo>
                  <a:lnTo>
                    <a:pt x="78" y="6"/>
                  </a:lnTo>
                  <a:lnTo>
                    <a:pt x="66" y="12"/>
                  </a:lnTo>
                  <a:lnTo>
                    <a:pt x="66" y="18"/>
                  </a:lnTo>
                  <a:lnTo>
                    <a:pt x="57" y="27"/>
                  </a:lnTo>
                  <a:lnTo>
                    <a:pt x="54" y="30"/>
                  </a:lnTo>
                  <a:lnTo>
                    <a:pt x="57" y="30"/>
                  </a:lnTo>
                  <a:lnTo>
                    <a:pt x="57" y="33"/>
                  </a:lnTo>
                  <a:lnTo>
                    <a:pt x="54" y="39"/>
                  </a:lnTo>
                  <a:lnTo>
                    <a:pt x="51" y="36"/>
                  </a:lnTo>
                  <a:lnTo>
                    <a:pt x="48" y="36"/>
                  </a:lnTo>
                  <a:lnTo>
                    <a:pt x="48" y="36"/>
                  </a:lnTo>
                  <a:lnTo>
                    <a:pt x="48" y="39"/>
                  </a:lnTo>
                  <a:lnTo>
                    <a:pt x="45" y="39"/>
                  </a:lnTo>
                  <a:lnTo>
                    <a:pt x="45" y="42"/>
                  </a:lnTo>
                  <a:lnTo>
                    <a:pt x="39" y="42"/>
                  </a:lnTo>
                  <a:lnTo>
                    <a:pt x="36" y="42"/>
                  </a:lnTo>
                  <a:lnTo>
                    <a:pt x="33" y="42"/>
                  </a:lnTo>
                  <a:lnTo>
                    <a:pt x="30" y="42"/>
                  </a:lnTo>
                  <a:lnTo>
                    <a:pt x="30" y="39"/>
                  </a:lnTo>
                  <a:lnTo>
                    <a:pt x="27" y="42"/>
                  </a:lnTo>
                  <a:lnTo>
                    <a:pt x="21" y="39"/>
                  </a:lnTo>
                  <a:lnTo>
                    <a:pt x="12" y="45"/>
                  </a:lnTo>
                  <a:lnTo>
                    <a:pt x="9" y="45"/>
                  </a:lnTo>
                  <a:lnTo>
                    <a:pt x="6" y="45"/>
                  </a:lnTo>
                  <a:lnTo>
                    <a:pt x="3" y="45"/>
                  </a:lnTo>
                  <a:lnTo>
                    <a:pt x="3" y="36"/>
                  </a:lnTo>
                  <a:lnTo>
                    <a:pt x="0" y="39"/>
                  </a:lnTo>
                  <a:lnTo>
                    <a:pt x="0" y="39"/>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55" name="Freeform 1654"/>
            <p:cNvSpPr>
              <a:spLocks/>
            </p:cNvSpPr>
            <p:nvPr/>
          </p:nvSpPr>
          <p:spPr bwMode="auto">
            <a:xfrm>
              <a:off x="5038726" y="3808413"/>
              <a:ext cx="14288" cy="9525"/>
            </a:xfrm>
            <a:custGeom>
              <a:avLst/>
              <a:gdLst>
                <a:gd name="T0" fmla="*/ 2 w 3"/>
                <a:gd name="T1" fmla="*/ 2 h 2"/>
                <a:gd name="T2" fmla="*/ 1 w 3"/>
                <a:gd name="T3" fmla="*/ 1 h 2"/>
                <a:gd name="T4" fmla="*/ 0 w 3"/>
                <a:gd name="T5" fmla="*/ 1 h 2"/>
                <a:gd name="T6" fmla="*/ 2 w 3"/>
                <a:gd name="T7" fmla="*/ 0 h 2"/>
                <a:gd name="T8" fmla="*/ 3 w 3"/>
                <a:gd name="T9" fmla="*/ 2 h 2"/>
                <a:gd name="T10" fmla="*/ 2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2" y="2"/>
                  </a:moveTo>
                  <a:cubicBezTo>
                    <a:pt x="1" y="1"/>
                    <a:pt x="1" y="1"/>
                    <a:pt x="1" y="1"/>
                  </a:cubicBezTo>
                  <a:cubicBezTo>
                    <a:pt x="0" y="1"/>
                    <a:pt x="0" y="1"/>
                    <a:pt x="0" y="1"/>
                  </a:cubicBezTo>
                  <a:cubicBezTo>
                    <a:pt x="2" y="0"/>
                    <a:pt x="2" y="0"/>
                    <a:pt x="2" y="0"/>
                  </a:cubicBezTo>
                  <a:cubicBezTo>
                    <a:pt x="3" y="2"/>
                    <a:pt x="3" y="2"/>
                    <a:pt x="3" y="2"/>
                  </a:cubicBezTo>
                  <a:cubicBezTo>
                    <a:pt x="3" y="2"/>
                    <a:pt x="2" y="2"/>
                    <a:pt x="2" y="2"/>
                  </a:cubicBez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56" name="Freeform 1655"/>
            <p:cNvSpPr>
              <a:spLocks noEditPoints="1"/>
            </p:cNvSpPr>
            <p:nvPr/>
          </p:nvSpPr>
          <p:spPr bwMode="auto">
            <a:xfrm>
              <a:off x="5010151" y="3937001"/>
              <a:ext cx="139700" cy="47625"/>
            </a:xfrm>
            <a:custGeom>
              <a:avLst/>
              <a:gdLst>
                <a:gd name="T0" fmla="*/ 5 w 29"/>
                <a:gd name="T1" fmla="*/ 7 h 10"/>
                <a:gd name="T2" fmla="*/ 5 w 29"/>
                <a:gd name="T3" fmla="*/ 7 h 10"/>
                <a:gd name="T4" fmla="*/ 5 w 29"/>
                <a:gd name="T5" fmla="*/ 6 h 10"/>
                <a:gd name="T6" fmla="*/ 5 w 29"/>
                <a:gd name="T7" fmla="*/ 6 h 10"/>
                <a:gd name="T8" fmla="*/ 5 w 29"/>
                <a:gd name="T9" fmla="*/ 7 h 10"/>
                <a:gd name="T10" fmla="*/ 5 w 29"/>
                <a:gd name="T11" fmla="*/ 7 h 10"/>
                <a:gd name="T12" fmla="*/ 1 w 29"/>
                <a:gd name="T13" fmla="*/ 10 h 10"/>
                <a:gd name="T14" fmla="*/ 0 w 29"/>
                <a:gd name="T15" fmla="*/ 9 h 10"/>
                <a:gd name="T16" fmla="*/ 1 w 29"/>
                <a:gd name="T17" fmla="*/ 9 h 10"/>
                <a:gd name="T18" fmla="*/ 1 w 29"/>
                <a:gd name="T19" fmla="*/ 9 h 10"/>
                <a:gd name="T20" fmla="*/ 1 w 29"/>
                <a:gd name="T21" fmla="*/ 9 h 10"/>
                <a:gd name="T22" fmla="*/ 1 w 29"/>
                <a:gd name="T23" fmla="*/ 10 h 10"/>
                <a:gd name="T24" fmla="*/ 1 w 29"/>
                <a:gd name="T25" fmla="*/ 10 h 10"/>
                <a:gd name="T26" fmla="*/ 2 w 29"/>
                <a:gd name="T27" fmla="*/ 4 h 10"/>
                <a:gd name="T28" fmla="*/ 2 w 29"/>
                <a:gd name="T29" fmla="*/ 3 h 10"/>
                <a:gd name="T30" fmla="*/ 1 w 29"/>
                <a:gd name="T31" fmla="*/ 2 h 10"/>
                <a:gd name="T32" fmla="*/ 2 w 29"/>
                <a:gd name="T33" fmla="*/ 1 h 10"/>
                <a:gd name="T34" fmla="*/ 3 w 29"/>
                <a:gd name="T35" fmla="*/ 2 h 10"/>
                <a:gd name="T36" fmla="*/ 3 w 29"/>
                <a:gd name="T37" fmla="*/ 4 h 10"/>
                <a:gd name="T38" fmla="*/ 2 w 29"/>
                <a:gd name="T39" fmla="*/ 4 h 10"/>
                <a:gd name="T40" fmla="*/ 12 w 29"/>
                <a:gd name="T41" fmla="*/ 6 h 10"/>
                <a:gd name="T42" fmla="*/ 10 w 29"/>
                <a:gd name="T43" fmla="*/ 6 h 10"/>
                <a:gd name="T44" fmla="*/ 8 w 29"/>
                <a:gd name="T45" fmla="*/ 7 h 10"/>
                <a:gd name="T46" fmla="*/ 7 w 29"/>
                <a:gd name="T47" fmla="*/ 7 h 10"/>
                <a:gd name="T48" fmla="*/ 7 w 29"/>
                <a:gd name="T49" fmla="*/ 6 h 10"/>
                <a:gd name="T50" fmla="*/ 8 w 29"/>
                <a:gd name="T51" fmla="*/ 5 h 10"/>
                <a:gd name="T52" fmla="*/ 9 w 29"/>
                <a:gd name="T53" fmla="*/ 5 h 10"/>
                <a:gd name="T54" fmla="*/ 10 w 29"/>
                <a:gd name="T55" fmla="*/ 5 h 10"/>
                <a:gd name="T56" fmla="*/ 11 w 29"/>
                <a:gd name="T57" fmla="*/ 4 h 10"/>
                <a:gd name="T58" fmla="*/ 12 w 29"/>
                <a:gd name="T59" fmla="*/ 4 h 10"/>
                <a:gd name="T60" fmla="*/ 12 w 29"/>
                <a:gd name="T61" fmla="*/ 6 h 10"/>
                <a:gd name="T62" fmla="*/ 14 w 29"/>
                <a:gd name="T63" fmla="*/ 6 h 10"/>
                <a:gd name="T64" fmla="*/ 14 w 29"/>
                <a:gd name="T65" fmla="*/ 8 h 10"/>
                <a:gd name="T66" fmla="*/ 15 w 29"/>
                <a:gd name="T67" fmla="*/ 9 h 10"/>
                <a:gd name="T68" fmla="*/ 16 w 29"/>
                <a:gd name="T69" fmla="*/ 8 h 10"/>
                <a:gd name="T70" fmla="*/ 17 w 29"/>
                <a:gd name="T71" fmla="*/ 8 h 10"/>
                <a:gd name="T72" fmla="*/ 16 w 29"/>
                <a:gd name="T73" fmla="*/ 7 h 10"/>
                <a:gd name="T74" fmla="*/ 15 w 29"/>
                <a:gd name="T75" fmla="*/ 6 h 10"/>
                <a:gd name="T76" fmla="*/ 14 w 29"/>
                <a:gd name="T77" fmla="*/ 6 h 10"/>
                <a:gd name="T78" fmla="*/ 26 w 29"/>
                <a:gd name="T79" fmla="*/ 2 h 10"/>
                <a:gd name="T80" fmla="*/ 27 w 29"/>
                <a:gd name="T81" fmla="*/ 0 h 10"/>
                <a:gd name="T82" fmla="*/ 28 w 29"/>
                <a:gd name="T83" fmla="*/ 0 h 10"/>
                <a:gd name="T84" fmla="*/ 29 w 29"/>
                <a:gd name="T85" fmla="*/ 1 h 10"/>
                <a:gd name="T86" fmla="*/ 27 w 29"/>
                <a:gd name="T87" fmla="*/ 1 h 10"/>
                <a:gd name="T88" fmla="*/ 26 w 29"/>
                <a:gd name="T89" fmla="*/ 2 h 10"/>
                <a:gd name="T90" fmla="*/ 22 w 29"/>
                <a:gd name="T91" fmla="*/ 7 h 10"/>
                <a:gd name="T92" fmla="*/ 24 w 29"/>
                <a:gd name="T93" fmla="*/ 5 h 10"/>
                <a:gd name="T94" fmla="*/ 24 w 29"/>
                <a:gd name="T95" fmla="*/ 4 h 10"/>
                <a:gd name="T96" fmla="*/ 26 w 29"/>
                <a:gd name="T97" fmla="*/ 3 h 10"/>
                <a:gd name="T98" fmla="*/ 26 w 29"/>
                <a:gd name="T99" fmla="*/ 5 h 10"/>
                <a:gd name="T100" fmla="*/ 24 w 29"/>
                <a:gd name="T101" fmla="*/ 7 h 10"/>
                <a:gd name="T102" fmla="*/ 23 w 29"/>
                <a:gd name="T103" fmla="*/ 7 h 10"/>
                <a:gd name="T104" fmla="*/ 22 w 29"/>
                <a:gd name="T105"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 h="10">
                  <a:moveTo>
                    <a:pt x="5" y="7"/>
                  </a:moveTo>
                  <a:cubicBezTo>
                    <a:pt x="5" y="7"/>
                    <a:pt x="5" y="7"/>
                    <a:pt x="5" y="7"/>
                  </a:cubicBezTo>
                  <a:cubicBezTo>
                    <a:pt x="5" y="6"/>
                    <a:pt x="5" y="6"/>
                    <a:pt x="5" y="6"/>
                  </a:cubicBezTo>
                  <a:cubicBezTo>
                    <a:pt x="5" y="6"/>
                    <a:pt x="5" y="6"/>
                    <a:pt x="5" y="6"/>
                  </a:cubicBezTo>
                  <a:cubicBezTo>
                    <a:pt x="5" y="7"/>
                    <a:pt x="5" y="7"/>
                    <a:pt x="5" y="7"/>
                  </a:cubicBezTo>
                  <a:cubicBezTo>
                    <a:pt x="5" y="7"/>
                    <a:pt x="5" y="7"/>
                    <a:pt x="5" y="7"/>
                  </a:cubicBezTo>
                  <a:close/>
                  <a:moveTo>
                    <a:pt x="1" y="10"/>
                  </a:moveTo>
                  <a:cubicBezTo>
                    <a:pt x="0" y="9"/>
                    <a:pt x="0" y="9"/>
                    <a:pt x="0"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lose/>
                  <a:moveTo>
                    <a:pt x="2" y="4"/>
                  </a:moveTo>
                  <a:cubicBezTo>
                    <a:pt x="2" y="3"/>
                    <a:pt x="2" y="3"/>
                    <a:pt x="2" y="3"/>
                  </a:cubicBezTo>
                  <a:cubicBezTo>
                    <a:pt x="1" y="2"/>
                    <a:pt x="1" y="2"/>
                    <a:pt x="1" y="2"/>
                  </a:cubicBezTo>
                  <a:cubicBezTo>
                    <a:pt x="1" y="2"/>
                    <a:pt x="2" y="1"/>
                    <a:pt x="2" y="1"/>
                  </a:cubicBezTo>
                  <a:cubicBezTo>
                    <a:pt x="2" y="1"/>
                    <a:pt x="3" y="2"/>
                    <a:pt x="3" y="2"/>
                  </a:cubicBezTo>
                  <a:cubicBezTo>
                    <a:pt x="3" y="4"/>
                    <a:pt x="3" y="4"/>
                    <a:pt x="3" y="4"/>
                  </a:cubicBezTo>
                  <a:cubicBezTo>
                    <a:pt x="3" y="4"/>
                    <a:pt x="2" y="4"/>
                    <a:pt x="2" y="4"/>
                  </a:cubicBezTo>
                  <a:close/>
                  <a:moveTo>
                    <a:pt x="12" y="6"/>
                  </a:moveTo>
                  <a:cubicBezTo>
                    <a:pt x="10" y="6"/>
                    <a:pt x="10" y="6"/>
                    <a:pt x="10" y="6"/>
                  </a:cubicBezTo>
                  <a:cubicBezTo>
                    <a:pt x="8" y="7"/>
                    <a:pt x="8" y="7"/>
                    <a:pt x="8" y="7"/>
                  </a:cubicBezTo>
                  <a:cubicBezTo>
                    <a:pt x="7" y="7"/>
                    <a:pt x="7" y="7"/>
                    <a:pt x="7" y="7"/>
                  </a:cubicBezTo>
                  <a:cubicBezTo>
                    <a:pt x="7" y="6"/>
                    <a:pt x="7" y="6"/>
                    <a:pt x="7" y="6"/>
                  </a:cubicBezTo>
                  <a:cubicBezTo>
                    <a:pt x="8" y="5"/>
                    <a:pt x="8" y="5"/>
                    <a:pt x="8" y="5"/>
                  </a:cubicBezTo>
                  <a:cubicBezTo>
                    <a:pt x="9" y="5"/>
                    <a:pt x="9" y="5"/>
                    <a:pt x="9" y="5"/>
                  </a:cubicBezTo>
                  <a:cubicBezTo>
                    <a:pt x="10" y="5"/>
                    <a:pt x="10" y="5"/>
                    <a:pt x="10" y="5"/>
                  </a:cubicBezTo>
                  <a:cubicBezTo>
                    <a:pt x="11" y="4"/>
                    <a:pt x="11" y="4"/>
                    <a:pt x="11" y="4"/>
                  </a:cubicBezTo>
                  <a:cubicBezTo>
                    <a:pt x="12" y="4"/>
                    <a:pt x="12" y="4"/>
                    <a:pt x="12" y="4"/>
                  </a:cubicBezTo>
                  <a:cubicBezTo>
                    <a:pt x="12" y="6"/>
                    <a:pt x="12" y="6"/>
                    <a:pt x="12" y="6"/>
                  </a:cubicBezTo>
                  <a:close/>
                  <a:moveTo>
                    <a:pt x="14" y="6"/>
                  </a:moveTo>
                  <a:cubicBezTo>
                    <a:pt x="14" y="8"/>
                    <a:pt x="14" y="8"/>
                    <a:pt x="14" y="8"/>
                  </a:cubicBezTo>
                  <a:cubicBezTo>
                    <a:pt x="15" y="9"/>
                    <a:pt x="15" y="9"/>
                    <a:pt x="15" y="9"/>
                  </a:cubicBezTo>
                  <a:cubicBezTo>
                    <a:pt x="16" y="8"/>
                    <a:pt x="16" y="8"/>
                    <a:pt x="16" y="8"/>
                  </a:cubicBezTo>
                  <a:cubicBezTo>
                    <a:pt x="17" y="8"/>
                    <a:pt x="17" y="8"/>
                    <a:pt x="17" y="8"/>
                  </a:cubicBezTo>
                  <a:cubicBezTo>
                    <a:pt x="16" y="7"/>
                    <a:pt x="16" y="7"/>
                    <a:pt x="16" y="7"/>
                  </a:cubicBezTo>
                  <a:cubicBezTo>
                    <a:pt x="15" y="6"/>
                    <a:pt x="15" y="6"/>
                    <a:pt x="15" y="6"/>
                  </a:cubicBezTo>
                  <a:cubicBezTo>
                    <a:pt x="14" y="6"/>
                    <a:pt x="14" y="6"/>
                    <a:pt x="14" y="6"/>
                  </a:cubicBezTo>
                  <a:close/>
                  <a:moveTo>
                    <a:pt x="26" y="2"/>
                  </a:moveTo>
                  <a:cubicBezTo>
                    <a:pt x="27" y="0"/>
                    <a:pt x="27" y="0"/>
                    <a:pt x="27" y="0"/>
                  </a:cubicBezTo>
                  <a:cubicBezTo>
                    <a:pt x="28" y="0"/>
                    <a:pt x="28" y="0"/>
                    <a:pt x="28" y="0"/>
                  </a:cubicBezTo>
                  <a:cubicBezTo>
                    <a:pt x="29" y="1"/>
                    <a:pt x="29" y="1"/>
                    <a:pt x="29" y="1"/>
                  </a:cubicBezTo>
                  <a:cubicBezTo>
                    <a:pt x="27" y="1"/>
                    <a:pt x="27" y="1"/>
                    <a:pt x="27" y="1"/>
                  </a:cubicBezTo>
                  <a:cubicBezTo>
                    <a:pt x="26" y="2"/>
                    <a:pt x="26" y="2"/>
                    <a:pt x="26" y="2"/>
                  </a:cubicBezTo>
                  <a:close/>
                  <a:moveTo>
                    <a:pt x="22" y="7"/>
                  </a:moveTo>
                  <a:cubicBezTo>
                    <a:pt x="24" y="5"/>
                    <a:pt x="24" y="5"/>
                    <a:pt x="24" y="5"/>
                  </a:cubicBezTo>
                  <a:cubicBezTo>
                    <a:pt x="24" y="4"/>
                    <a:pt x="24" y="4"/>
                    <a:pt x="24" y="4"/>
                  </a:cubicBezTo>
                  <a:cubicBezTo>
                    <a:pt x="26" y="3"/>
                    <a:pt x="26" y="3"/>
                    <a:pt x="26" y="3"/>
                  </a:cubicBezTo>
                  <a:cubicBezTo>
                    <a:pt x="26" y="5"/>
                    <a:pt x="26" y="5"/>
                    <a:pt x="26" y="5"/>
                  </a:cubicBezTo>
                  <a:cubicBezTo>
                    <a:pt x="24" y="7"/>
                    <a:pt x="24" y="7"/>
                    <a:pt x="24" y="7"/>
                  </a:cubicBezTo>
                  <a:cubicBezTo>
                    <a:pt x="23" y="7"/>
                    <a:pt x="23" y="7"/>
                    <a:pt x="23" y="7"/>
                  </a:cubicBezTo>
                  <a:lnTo>
                    <a:pt x="22" y="7"/>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57" name="Freeform 1656"/>
            <p:cNvSpPr>
              <a:spLocks noEditPoints="1"/>
            </p:cNvSpPr>
            <p:nvPr/>
          </p:nvSpPr>
          <p:spPr bwMode="auto">
            <a:xfrm>
              <a:off x="7089776" y="4010026"/>
              <a:ext cx="225425" cy="320675"/>
            </a:xfrm>
            <a:custGeom>
              <a:avLst/>
              <a:gdLst>
                <a:gd name="T0" fmla="*/ 54 w 142"/>
                <a:gd name="T1" fmla="*/ 132 h 202"/>
                <a:gd name="T2" fmla="*/ 54 w 142"/>
                <a:gd name="T3" fmla="*/ 75 h 202"/>
                <a:gd name="T4" fmla="*/ 75 w 142"/>
                <a:gd name="T5" fmla="*/ 27 h 202"/>
                <a:gd name="T6" fmla="*/ 81 w 142"/>
                <a:gd name="T7" fmla="*/ 45 h 202"/>
                <a:gd name="T8" fmla="*/ 93 w 142"/>
                <a:gd name="T9" fmla="*/ 57 h 202"/>
                <a:gd name="T10" fmla="*/ 99 w 142"/>
                <a:gd name="T11" fmla="*/ 57 h 202"/>
                <a:gd name="T12" fmla="*/ 112 w 142"/>
                <a:gd name="T13" fmla="*/ 57 h 202"/>
                <a:gd name="T14" fmla="*/ 118 w 142"/>
                <a:gd name="T15" fmla="*/ 57 h 202"/>
                <a:gd name="T16" fmla="*/ 127 w 142"/>
                <a:gd name="T17" fmla="*/ 69 h 202"/>
                <a:gd name="T18" fmla="*/ 130 w 142"/>
                <a:gd name="T19" fmla="*/ 75 h 202"/>
                <a:gd name="T20" fmla="*/ 142 w 142"/>
                <a:gd name="T21" fmla="*/ 81 h 202"/>
                <a:gd name="T22" fmla="*/ 142 w 142"/>
                <a:gd name="T23" fmla="*/ 87 h 202"/>
                <a:gd name="T24" fmla="*/ 139 w 142"/>
                <a:gd name="T25" fmla="*/ 93 h 202"/>
                <a:gd name="T26" fmla="*/ 133 w 142"/>
                <a:gd name="T27" fmla="*/ 108 h 202"/>
                <a:gd name="T28" fmla="*/ 127 w 142"/>
                <a:gd name="T29" fmla="*/ 114 h 202"/>
                <a:gd name="T30" fmla="*/ 121 w 142"/>
                <a:gd name="T31" fmla="*/ 123 h 202"/>
                <a:gd name="T32" fmla="*/ 118 w 142"/>
                <a:gd name="T33" fmla="*/ 123 h 202"/>
                <a:gd name="T34" fmla="*/ 118 w 142"/>
                <a:gd name="T35" fmla="*/ 120 h 202"/>
                <a:gd name="T36" fmla="*/ 115 w 142"/>
                <a:gd name="T37" fmla="*/ 120 h 202"/>
                <a:gd name="T38" fmla="*/ 112 w 142"/>
                <a:gd name="T39" fmla="*/ 123 h 202"/>
                <a:gd name="T40" fmla="*/ 112 w 142"/>
                <a:gd name="T41" fmla="*/ 126 h 202"/>
                <a:gd name="T42" fmla="*/ 109 w 142"/>
                <a:gd name="T43" fmla="*/ 138 h 202"/>
                <a:gd name="T44" fmla="*/ 109 w 142"/>
                <a:gd name="T45" fmla="*/ 142 h 202"/>
                <a:gd name="T46" fmla="*/ 109 w 142"/>
                <a:gd name="T47" fmla="*/ 145 h 202"/>
                <a:gd name="T48" fmla="*/ 112 w 142"/>
                <a:gd name="T49" fmla="*/ 154 h 202"/>
                <a:gd name="T50" fmla="*/ 103 w 142"/>
                <a:gd name="T51" fmla="*/ 154 h 202"/>
                <a:gd name="T52" fmla="*/ 96 w 142"/>
                <a:gd name="T53" fmla="*/ 154 h 202"/>
                <a:gd name="T54" fmla="*/ 87 w 142"/>
                <a:gd name="T55" fmla="*/ 166 h 202"/>
                <a:gd name="T56" fmla="*/ 84 w 142"/>
                <a:gd name="T57" fmla="*/ 172 h 202"/>
                <a:gd name="T58" fmla="*/ 78 w 142"/>
                <a:gd name="T59" fmla="*/ 175 h 202"/>
                <a:gd name="T60" fmla="*/ 66 w 142"/>
                <a:gd name="T61" fmla="*/ 175 h 202"/>
                <a:gd name="T62" fmla="*/ 63 w 142"/>
                <a:gd name="T63" fmla="*/ 181 h 202"/>
                <a:gd name="T64" fmla="*/ 63 w 142"/>
                <a:gd name="T65" fmla="*/ 184 h 202"/>
                <a:gd name="T66" fmla="*/ 63 w 142"/>
                <a:gd name="T67" fmla="*/ 187 h 202"/>
                <a:gd name="T68" fmla="*/ 63 w 142"/>
                <a:gd name="T69" fmla="*/ 187 h 202"/>
                <a:gd name="T70" fmla="*/ 57 w 142"/>
                <a:gd name="T71" fmla="*/ 196 h 202"/>
                <a:gd name="T72" fmla="*/ 51 w 142"/>
                <a:gd name="T73" fmla="*/ 193 h 202"/>
                <a:gd name="T74" fmla="*/ 39 w 142"/>
                <a:gd name="T75" fmla="*/ 196 h 202"/>
                <a:gd name="T76" fmla="*/ 33 w 142"/>
                <a:gd name="T77" fmla="*/ 202 h 202"/>
                <a:gd name="T78" fmla="*/ 30 w 142"/>
                <a:gd name="T79" fmla="*/ 202 h 202"/>
                <a:gd name="T80" fmla="*/ 15 w 142"/>
                <a:gd name="T81" fmla="*/ 187 h 202"/>
                <a:gd name="T82" fmla="*/ 0 w 142"/>
                <a:gd name="T83" fmla="*/ 157 h 202"/>
                <a:gd name="T84" fmla="*/ 3 w 142"/>
                <a:gd name="T85" fmla="*/ 148 h 202"/>
                <a:gd name="T86" fmla="*/ 69 w 142"/>
                <a:gd name="T87" fmla="*/ 15 h 202"/>
                <a:gd name="T88" fmla="*/ 72 w 142"/>
                <a:gd name="T89" fmla="*/ 6 h 202"/>
                <a:gd name="T90" fmla="*/ 72 w 142"/>
                <a:gd name="T91" fmla="*/ 3 h 202"/>
                <a:gd name="T92" fmla="*/ 72 w 142"/>
                <a:gd name="T93" fmla="*/ 3 h 202"/>
                <a:gd name="T94" fmla="*/ 72 w 142"/>
                <a:gd name="T95" fmla="*/ 0 h 202"/>
                <a:gd name="T96" fmla="*/ 69 w 142"/>
                <a:gd name="T97" fmla="*/ 0 h 202"/>
                <a:gd name="T98" fmla="*/ 66 w 142"/>
                <a:gd name="T99" fmla="*/ 9 h 202"/>
                <a:gd name="T100" fmla="*/ 66 w 142"/>
                <a:gd name="T101" fmla="*/ 9 h 202"/>
                <a:gd name="T102" fmla="*/ 69 w 142"/>
                <a:gd name="T103" fmla="*/ 12 h 202"/>
                <a:gd name="T104" fmla="*/ 69 w 142"/>
                <a:gd name="T105" fmla="*/ 1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2" h="202">
                  <a:moveTo>
                    <a:pt x="3" y="148"/>
                  </a:moveTo>
                  <a:lnTo>
                    <a:pt x="54" y="132"/>
                  </a:lnTo>
                  <a:lnTo>
                    <a:pt x="57" y="90"/>
                  </a:lnTo>
                  <a:lnTo>
                    <a:pt x="54" y="75"/>
                  </a:lnTo>
                  <a:lnTo>
                    <a:pt x="69" y="27"/>
                  </a:lnTo>
                  <a:lnTo>
                    <a:pt x="75" y="27"/>
                  </a:lnTo>
                  <a:lnTo>
                    <a:pt x="75" y="36"/>
                  </a:lnTo>
                  <a:lnTo>
                    <a:pt x="81" y="45"/>
                  </a:lnTo>
                  <a:lnTo>
                    <a:pt x="81" y="48"/>
                  </a:lnTo>
                  <a:lnTo>
                    <a:pt x="93" y="57"/>
                  </a:lnTo>
                  <a:lnTo>
                    <a:pt x="96" y="57"/>
                  </a:lnTo>
                  <a:lnTo>
                    <a:pt x="99" y="57"/>
                  </a:lnTo>
                  <a:lnTo>
                    <a:pt x="103" y="57"/>
                  </a:lnTo>
                  <a:lnTo>
                    <a:pt x="112" y="57"/>
                  </a:lnTo>
                  <a:lnTo>
                    <a:pt x="118" y="57"/>
                  </a:lnTo>
                  <a:lnTo>
                    <a:pt x="118" y="57"/>
                  </a:lnTo>
                  <a:lnTo>
                    <a:pt x="124" y="63"/>
                  </a:lnTo>
                  <a:lnTo>
                    <a:pt x="127" y="69"/>
                  </a:lnTo>
                  <a:lnTo>
                    <a:pt x="130" y="72"/>
                  </a:lnTo>
                  <a:lnTo>
                    <a:pt x="130" y="75"/>
                  </a:lnTo>
                  <a:lnTo>
                    <a:pt x="139" y="81"/>
                  </a:lnTo>
                  <a:lnTo>
                    <a:pt x="142" y="81"/>
                  </a:lnTo>
                  <a:lnTo>
                    <a:pt x="142" y="84"/>
                  </a:lnTo>
                  <a:lnTo>
                    <a:pt x="142" y="87"/>
                  </a:lnTo>
                  <a:lnTo>
                    <a:pt x="139" y="90"/>
                  </a:lnTo>
                  <a:lnTo>
                    <a:pt x="139" y="93"/>
                  </a:lnTo>
                  <a:lnTo>
                    <a:pt x="139" y="96"/>
                  </a:lnTo>
                  <a:lnTo>
                    <a:pt x="133" y="108"/>
                  </a:lnTo>
                  <a:lnTo>
                    <a:pt x="127" y="111"/>
                  </a:lnTo>
                  <a:lnTo>
                    <a:pt x="127" y="114"/>
                  </a:lnTo>
                  <a:lnTo>
                    <a:pt x="124" y="117"/>
                  </a:lnTo>
                  <a:lnTo>
                    <a:pt x="121" y="123"/>
                  </a:lnTo>
                  <a:lnTo>
                    <a:pt x="121" y="123"/>
                  </a:lnTo>
                  <a:lnTo>
                    <a:pt x="118" y="123"/>
                  </a:lnTo>
                  <a:lnTo>
                    <a:pt x="118" y="120"/>
                  </a:lnTo>
                  <a:lnTo>
                    <a:pt x="118" y="120"/>
                  </a:lnTo>
                  <a:lnTo>
                    <a:pt x="118" y="117"/>
                  </a:lnTo>
                  <a:lnTo>
                    <a:pt x="115" y="120"/>
                  </a:lnTo>
                  <a:lnTo>
                    <a:pt x="112" y="123"/>
                  </a:lnTo>
                  <a:lnTo>
                    <a:pt x="112" y="123"/>
                  </a:lnTo>
                  <a:lnTo>
                    <a:pt x="115" y="126"/>
                  </a:lnTo>
                  <a:lnTo>
                    <a:pt x="112" y="126"/>
                  </a:lnTo>
                  <a:lnTo>
                    <a:pt x="109" y="132"/>
                  </a:lnTo>
                  <a:lnTo>
                    <a:pt x="109" y="138"/>
                  </a:lnTo>
                  <a:lnTo>
                    <a:pt x="106" y="142"/>
                  </a:lnTo>
                  <a:lnTo>
                    <a:pt x="109" y="142"/>
                  </a:lnTo>
                  <a:lnTo>
                    <a:pt x="109" y="145"/>
                  </a:lnTo>
                  <a:lnTo>
                    <a:pt x="109" y="145"/>
                  </a:lnTo>
                  <a:lnTo>
                    <a:pt x="112" y="151"/>
                  </a:lnTo>
                  <a:lnTo>
                    <a:pt x="112" y="154"/>
                  </a:lnTo>
                  <a:lnTo>
                    <a:pt x="112" y="154"/>
                  </a:lnTo>
                  <a:lnTo>
                    <a:pt x="103" y="154"/>
                  </a:lnTo>
                  <a:lnTo>
                    <a:pt x="99" y="157"/>
                  </a:lnTo>
                  <a:lnTo>
                    <a:pt x="96" y="154"/>
                  </a:lnTo>
                  <a:lnTo>
                    <a:pt x="93" y="157"/>
                  </a:lnTo>
                  <a:lnTo>
                    <a:pt x="87" y="166"/>
                  </a:lnTo>
                  <a:lnTo>
                    <a:pt x="87" y="172"/>
                  </a:lnTo>
                  <a:lnTo>
                    <a:pt x="84" y="172"/>
                  </a:lnTo>
                  <a:lnTo>
                    <a:pt x="81" y="175"/>
                  </a:lnTo>
                  <a:lnTo>
                    <a:pt x="78" y="175"/>
                  </a:lnTo>
                  <a:lnTo>
                    <a:pt x="72" y="175"/>
                  </a:lnTo>
                  <a:lnTo>
                    <a:pt x="66" y="175"/>
                  </a:lnTo>
                  <a:lnTo>
                    <a:pt x="66" y="178"/>
                  </a:lnTo>
                  <a:lnTo>
                    <a:pt x="63" y="181"/>
                  </a:lnTo>
                  <a:lnTo>
                    <a:pt x="63" y="181"/>
                  </a:lnTo>
                  <a:lnTo>
                    <a:pt x="63" y="184"/>
                  </a:lnTo>
                  <a:lnTo>
                    <a:pt x="63" y="184"/>
                  </a:lnTo>
                  <a:lnTo>
                    <a:pt x="63" y="187"/>
                  </a:lnTo>
                  <a:lnTo>
                    <a:pt x="63" y="187"/>
                  </a:lnTo>
                  <a:lnTo>
                    <a:pt x="63" y="187"/>
                  </a:lnTo>
                  <a:lnTo>
                    <a:pt x="60" y="196"/>
                  </a:lnTo>
                  <a:lnTo>
                    <a:pt x="57" y="196"/>
                  </a:lnTo>
                  <a:lnTo>
                    <a:pt x="54" y="193"/>
                  </a:lnTo>
                  <a:lnTo>
                    <a:pt x="51" y="193"/>
                  </a:lnTo>
                  <a:lnTo>
                    <a:pt x="48" y="193"/>
                  </a:lnTo>
                  <a:lnTo>
                    <a:pt x="39" y="196"/>
                  </a:lnTo>
                  <a:lnTo>
                    <a:pt x="36" y="196"/>
                  </a:lnTo>
                  <a:lnTo>
                    <a:pt x="33" y="202"/>
                  </a:lnTo>
                  <a:lnTo>
                    <a:pt x="30" y="202"/>
                  </a:lnTo>
                  <a:lnTo>
                    <a:pt x="30" y="202"/>
                  </a:lnTo>
                  <a:lnTo>
                    <a:pt x="27" y="202"/>
                  </a:lnTo>
                  <a:lnTo>
                    <a:pt x="15" y="187"/>
                  </a:lnTo>
                  <a:lnTo>
                    <a:pt x="18" y="181"/>
                  </a:lnTo>
                  <a:lnTo>
                    <a:pt x="0" y="157"/>
                  </a:lnTo>
                  <a:lnTo>
                    <a:pt x="3" y="148"/>
                  </a:lnTo>
                  <a:lnTo>
                    <a:pt x="3" y="148"/>
                  </a:lnTo>
                  <a:close/>
                  <a:moveTo>
                    <a:pt x="69" y="18"/>
                  </a:moveTo>
                  <a:lnTo>
                    <a:pt x="69" y="15"/>
                  </a:lnTo>
                  <a:lnTo>
                    <a:pt x="72" y="12"/>
                  </a:lnTo>
                  <a:lnTo>
                    <a:pt x="72" y="6"/>
                  </a:lnTo>
                  <a:lnTo>
                    <a:pt x="72" y="6"/>
                  </a:lnTo>
                  <a:lnTo>
                    <a:pt x="72" y="3"/>
                  </a:lnTo>
                  <a:lnTo>
                    <a:pt x="72" y="3"/>
                  </a:lnTo>
                  <a:lnTo>
                    <a:pt x="72" y="3"/>
                  </a:lnTo>
                  <a:lnTo>
                    <a:pt x="72" y="3"/>
                  </a:lnTo>
                  <a:lnTo>
                    <a:pt x="72" y="0"/>
                  </a:lnTo>
                  <a:lnTo>
                    <a:pt x="69" y="3"/>
                  </a:lnTo>
                  <a:lnTo>
                    <a:pt x="69" y="0"/>
                  </a:lnTo>
                  <a:lnTo>
                    <a:pt x="69" y="6"/>
                  </a:lnTo>
                  <a:lnTo>
                    <a:pt x="66" y="9"/>
                  </a:lnTo>
                  <a:lnTo>
                    <a:pt x="66" y="6"/>
                  </a:lnTo>
                  <a:lnTo>
                    <a:pt x="66" y="9"/>
                  </a:lnTo>
                  <a:lnTo>
                    <a:pt x="66" y="9"/>
                  </a:lnTo>
                  <a:lnTo>
                    <a:pt x="69" y="12"/>
                  </a:lnTo>
                  <a:lnTo>
                    <a:pt x="69" y="18"/>
                  </a:lnTo>
                  <a:lnTo>
                    <a:pt x="69" y="18"/>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58" name="Freeform 1657"/>
            <p:cNvSpPr>
              <a:spLocks noEditPoints="1"/>
            </p:cNvSpPr>
            <p:nvPr/>
          </p:nvSpPr>
          <p:spPr bwMode="auto">
            <a:xfrm>
              <a:off x="6811963" y="4244976"/>
              <a:ext cx="363538" cy="225425"/>
            </a:xfrm>
            <a:custGeom>
              <a:avLst/>
              <a:gdLst>
                <a:gd name="T0" fmla="*/ 6 w 229"/>
                <a:gd name="T1" fmla="*/ 54 h 142"/>
                <a:gd name="T2" fmla="*/ 9 w 229"/>
                <a:gd name="T3" fmla="*/ 54 h 142"/>
                <a:gd name="T4" fmla="*/ 12 w 229"/>
                <a:gd name="T5" fmla="*/ 42 h 142"/>
                <a:gd name="T6" fmla="*/ 18 w 229"/>
                <a:gd name="T7" fmla="*/ 33 h 142"/>
                <a:gd name="T8" fmla="*/ 36 w 229"/>
                <a:gd name="T9" fmla="*/ 36 h 142"/>
                <a:gd name="T10" fmla="*/ 69 w 229"/>
                <a:gd name="T11" fmla="*/ 51 h 142"/>
                <a:gd name="T12" fmla="*/ 106 w 229"/>
                <a:gd name="T13" fmla="*/ 21 h 142"/>
                <a:gd name="T14" fmla="*/ 175 w 229"/>
                <a:gd name="T15" fmla="*/ 9 h 142"/>
                <a:gd name="T16" fmla="*/ 190 w 229"/>
                <a:gd name="T17" fmla="*/ 39 h 142"/>
                <a:gd name="T18" fmla="*/ 196 w 229"/>
                <a:gd name="T19" fmla="*/ 54 h 142"/>
                <a:gd name="T20" fmla="*/ 184 w 229"/>
                <a:gd name="T21" fmla="*/ 63 h 142"/>
                <a:gd name="T22" fmla="*/ 184 w 229"/>
                <a:gd name="T23" fmla="*/ 69 h 142"/>
                <a:gd name="T24" fmla="*/ 184 w 229"/>
                <a:gd name="T25" fmla="*/ 72 h 142"/>
                <a:gd name="T26" fmla="*/ 172 w 229"/>
                <a:gd name="T27" fmla="*/ 78 h 142"/>
                <a:gd name="T28" fmla="*/ 154 w 229"/>
                <a:gd name="T29" fmla="*/ 84 h 142"/>
                <a:gd name="T30" fmla="*/ 130 w 229"/>
                <a:gd name="T31" fmla="*/ 93 h 142"/>
                <a:gd name="T32" fmla="*/ 127 w 229"/>
                <a:gd name="T33" fmla="*/ 93 h 142"/>
                <a:gd name="T34" fmla="*/ 115 w 229"/>
                <a:gd name="T35" fmla="*/ 105 h 142"/>
                <a:gd name="T36" fmla="*/ 112 w 229"/>
                <a:gd name="T37" fmla="*/ 105 h 142"/>
                <a:gd name="T38" fmla="*/ 109 w 229"/>
                <a:gd name="T39" fmla="*/ 105 h 142"/>
                <a:gd name="T40" fmla="*/ 102 w 229"/>
                <a:gd name="T41" fmla="*/ 105 h 142"/>
                <a:gd name="T42" fmla="*/ 96 w 229"/>
                <a:gd name="T43" fmla="*/ 111 h 142"/>
                <a:gd name="T44" fmla="*/ 84 w 229"/>
                <a:gd name="T45" fmla="*/ 114 h 142"/>
                <a:gd name="T46" fmla="*/ 72 w 229"/>
                <a:gd name="T47" fmla="*/ 117 h 142"/>
                <a:gd name="T48" fmla="*/ 66 w 229"/>
                <a:gd name="T49" fmla="*/ 117 h 142"/>
                <a:gd name="T50" fmla="*/ 63 w 229"/>
                <a:gd name="T51" fmla="*/ 114 h 142"/>
                <a:gd name="T52" fmla="*/ 54 w 229"/>
                <a:gd name="T53" fmla="*/ 117 h 142"/>
                <a:gd name="T54" fmla="*/ 51 w 229"/>
                <a:gd name="T55" fmla="*/ 123 h 142"/>
                <a:gd name="T56" fmla="*/ 45 w 229"/>
                <a:gd name="T57" fmla="*/ 129 h 142"/>
                <a:gd name="T58" fmla="*/ 39 w 229"/>
                <a:gd name="T59" fmla="*/ 129 h 142"/>
                <a:gd name="T60" fmla="*/ 30 w 229"/>
                <a:gd name="T61" fmla="*/ 133 h 142"/>
                <a:gd name="T62" fmla="*/ 24 w 229"/>
                <a:gd name="T63" fmla="*/ 133 h 142"/>
                <a:gd name="T64" fmla="*/ 21 w 229"/>
                <a:gd name="T65" fmla="*/ 129 h 142"/>
                <a:gd name="T66" fmla="*/ 15 w 229"/>
                <a:gd name="T67" fmla="*/ 120 h 142"/>
                <a:gd name="T68" fmla="*/ 15 w 229"/>
                <a:gd name="T69" fmla="*/ 114 h 142"/>
                <a:gd name="T70" fmla="*/ 9 w 229"/>
                <a:gd name="T71" fmla="*/ 105 h 142"/>
                <a:gd name="T72" fmla="*/ 3 w 229"/>
                <a:gd name="T73" fmla="*/ 81 h 142"/>
                <a:gd name="T74" fmla="*/ 0 w 229"/>
                <a:gd name="T75" fmla="*/ 78 h 142"/>
                <a:gd name="T76" fmla="*/ 3 w 229"/>
                <a:gd name="T77" fmla="*/ 75 h 142"/>
                <a:gd name="T78" fmla="*/ 3 w 229"/>
                <a:gd name="T79" fmla="*/ 75 h 142"/>
                <a:gd name="T80" fmla="*/ 3 w 229"/>
                <a:gd name="T81" fmla="*/ 57 h 142"/>
                <a:gd name="T82" fmla="*/ 3 w 229"/>
                <a:gd name="T83" fmla="*/ 54 h 142"/>
                <a:gd name="T84" fmla="*/ 187 w 229"/>
                <a:gd name="T85" fmla="*/ 142 h 142"/>
                <a:gd name="T86" fmla="*/ 187 w 229"/>
                <a:gd name="T87" fmla="*/ 142 h 142"/>
                <a:gd name="T88" fmla="*/ 184 w 229"/>
                <a:gd name="T89" fmla="*/ 142 h 142"/>
                <a:gd name="T90" fmla="*/ 208 w 229"/>
                <a:gd name="T91" fmla="*/ 136 h 142"/>
                <a:gd name="T92" fmla="*/ 211 w 229"/>
                <a:gd name="T93" fmla="*/ 129 h 142"/>
                <a:gd name="T94" fmla="*/ 214 w 229"/>
                <a:gd name="T95" fmla="*/ 133 h 142"/>
                <a:gd name="T96" fmla="*/ 220 w 229"/>
                <a:gd name="T97" fmla="*/ 133 h 142"/>
                <a:gd name="T98" fmla="*/ 226 w 229"/>
                <a:gd name="T99" fmla="*/ 133 h 142"/>
                <a:gd name="T100" fmla="*/ 229 w 229"/>
                <a:gd name="T101" fmla="*/ 136 h 142"/>
                <a:gd name="T102" fmla="*/ 226 w 229"/>
                <a:gd name="T103" fmla="*/ 136 h 142"/>
                <a:gd name="T104" fmla="*/ 217 w 229"/>
                <a:gd name="T105" fmla="*/ 139 h 142"/>
                <a:gd name="T106" fmla="*/ 208 w 229"/>
                <a:gd name="T107" fmla="*/ 139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9" h="142">
                  <a:moveTo>
                    <a:pt x="3" y="54"/>
                  </a:moveTo>
                  <a:lnTo>
                    <a:pt x="6" y="54"/>
                  </a:lnTo>
                  <a:lnTo>
                    <a:pt x="9" y="57"/>
                  </a:lnTo>
                  <a:lnTo>
                    <a:pt x="9" y="54"/>
                  </a:lnTo>
                  <a:lnTo>
                    <a:pt x="15" y="48"/>
                  </a:lnTo>
                  <a:lnTo>
                    <a:pt x="12" y="42"/>
                  </a:lnTo>
                  <a:lnTo>
                    <a:pt x="15" y="33"/>
                  </a:lnTo>
                  <a:lnTo>
                    <a:pt x="18" y="33"/>
                  </a:lnTo>
                  <a:lnTo>
                    <a:pt x="24" y="36"/>
                  </a:lnTo>
                  <a:lnTo>
                    <a:pt x="36" y="36"/>
                  </a:lnTo>
                  <a:lnTo>
                    <a:pt x="54" y="42"/>
                  </a:lnTo>
                  <a:lnTo>
                    <a:pt x="69" y="51"/>
                  </a:lnTo>
                  <a:lnTo>
                    <a:pt x="69" y="69"/>
                  </a:lnTo>
                  <a:lnTo>
                    <a:pt x="106" y="21"/>
                  </a:lnTo>
                  <a:lnTo>
                    <a:pt x="178" y="0"/>
                  </a:lnTo>
                  <a:lnTo>
                    <a:pt x="175" y="9"/>
                  </a:lnTo>
                  <a:lnTo>
                    <a:pt x="193" y="33"/>
                  </a:lnTo>
                  <a:lnTo>
                    <a:pt x="190" y="39"/>
                  </a:lnTo>
                  <a:lnTo>
                    <a:pt x="202" y="54"/>
                  </a:lnTo>
                  <a:lnTo>
                    <a:pt x="196" y="54"/>
                  </a:lnTo>
                  <a:lnTo>
                    <a:pt x="190" y="57"/>
                  </a:lnTo>
                  <a:lnTo>
                    <a:pt x="184" y="63"/>
                  </a:lnTo>
                  <a:lnTo>
                    <a:pt x="184" y="69"/>
                  </a:lnTo>
                  <a:lnTo>
                    <a:pt x="184" y="69"/>
                  </a:lnTo>
                  <a:lnTo>
                    <a:pt x="184" y="72"/>
                  </a:lnTo>
                  <a:lnTo>
                    <a:pt x="184" y="72"/>
                  </a:lnTo>
                  <a:lnTo>
                    <a:pt x="175" y="75"/>
                  </a:lnTo>
                  <a:lnTo>
                    <a:pt x="172" y="78"/>
                  </a:lnTo>
                  <a:lnTo>
                    <a:pt x="166" y="81"/>
                  </a:lnTo>
                  <a:lnTo>
                    <a:pt x="154" y="84"/>
                  </a:lnTo>
                  <a:lnTo>
                    <a:pt x="151" y="87"/>
                  </a:lnTo>
                  <a:lnTo>
                    <a:pt x="130" y="93"/>
                  </a:lnTo>
                  <a:lnTo>
                    <a:pt x="130" y="93"/>
                  </a:lnTo>
                  <a:lnTo>
                    <a:pt x="127" y="93"/>
                  </a:lnTo>
                  <a:lnTo>
                    <a:pt x="121" y="99"/>
                  </a:lnTo>
                  <a:lnTo>
                    <a:pt x="115" y="105"/>
                  </a:lnTo>
                  <a:lnTo>
                    <a:pt x="115" y="105"/>
                  </a:lnTo>
                  <a:lnTo>
                    <a:pt x="112" y="105"/>
                  </a:lnTo>
                  <a:lnTo>
                    <a:pt x="112" y="105"/>
                  </a:lnTo>
                  <a:lnTo>
                    <a:pt x="109" y="105"/>
                  </a:lnTo>
                  <a:lnTo>
                    <a:pt x="106" y="105"/>
                  </a:lnTo>
                  <a:lnTo>
                    <a:pt x="102" y="105"/>
                  </a:lnTo>
                  <a:lnTo>
                    <a:pt x="96" y="108"/>
                  </a:lnTo>
                  <a:lnTo>
                    <a:pt x="96" y="111"/>
                  </a:lnTo>
                  <a:lnTo>
                    <a:pt x="93" y="114"/>
                  </a:lnTo>
                  <a:lnTo>
                    <a:pt x="84" y="114"/>
                  </a:lnTo>
                  <a:lnTo>
                    <a:pt x="75" y="117"/>
                  </a:lnTo>
                  <a:lnTo>
                    <a:pt x="72" y="117"/>
                  </a:lnTo>
                  <a:lnTo>
                    <a:pt x="72" y="114"/>
                  </a:lnTo>
                  <a:lnTo>
                    <a:pt x="66" y="117"/>
                  </a:lnTo>
                  <a:lnTo>
                    <a:pt x="66" y="114"/>
                  </a:lnTo>
                  <a:lnTo>
                    <a:pt x="63" y="114"/>
                  </a:lnTo>
                  <a:lnTo>
                    <a:pt x="60" y="114"/>
                  </a:lnTo>
                  <a:lnTo>
                    <a:pt x="54" y="117"/>
                  </a:lnTo>
                  <a:lnTo>
                    <a:pt x="54" y="123"/>
                  </a:lnTo>
                  <a:lnTo>
                    <a:pt x="51" y="123"/>
                  </a:lnTo>
                  <a:lnTo>
                    <a:pt x="48" y="129"/>
                  </a:lnTo>
                  <a:lnTo>
                    <a:pt x="45" y="129"/>
                  </a:lnTo>
                  <a:lnTo>
                    <a:pt x="42" y="129"/>
                  </a:lnTo>
                  <a:lnTo>
                    <a:pt x="39" y="129"/>
                  </a:lnTo>
                  <a:lnTo>
                    <a:pt x="33" y="133"/>
                  </a:lnTo>
                  <a:lnTo>
                    <a:pt x="30" y="133"/>
                  </a:lnTo>
                  <a:lnTo>
                    <a:pt x="27" y="129"/>
                  </a:lnTo>
                  <a:lnTo>
                    <a:pt x="24" y="133"/>
                  </a:lnTo>
                  <a:lnTo>
                    <a:pt x="21" y="133"/>
                  </a:lnTo>
                  <a:lnTo>
                    <a:pt x="21" y="129"/>
                  </a:lnTo>
                  <a:lnTo>
                    <a:pt x="18" y="123"/>
                  </a:lnTo>
                  <a:lnTo>
                    <a:pt x="15" y="120"/>
                  </a:lnTo>
                  <a:lnTo>
                    <a:pt x="12" y="114"/>
                  </a:lnTo>
                  <a:lnTo>
                    <a:pt x="15" y="114"/>
                  </a:lnTo>
                  <a:lnTo>
                    <a:pt x="15" y="108"/>
                  </a:lnTo>
                  <a:lnTo>
                    <a:pt x="9" y="105"/>
                  </a:lnTo>
                  <a:lnTo>
                    <a:pt x="6" y="87"/>
                  </a:lnTo>
                  <a:lnTo>
                    <a:pt x="3" y="81"/>
                  </a:lnTo>
                  <a:lnTo>
                    <a:pt x="3" y="78"/>
                  </a:lnTo>
                  <a:lnTo>
                    <a:pt x="0" y="78"/>
                  </a:lnTo>
                  <a:lnTo>
                    <a:pt x="0" y="75"/>
                  </a:lnTo>
                  <a:lnTo>
                    <a:pt x="3" y="75"/>
                  </a:lnTo>
                  <a:lnTo>
                    <a:pt x="3" y="75"/>
                  </a:lnTo>
                  <a:lnTo>
                    <a:pt x="3" y="75"/>
                  </a:lnTo>
                  <a:lnTo>
                    <a:pt x="6" y="69"/>
                  </a:lnTo>
                  <a:lnTo>
                    <a:pt x="3" y="57"/>
                  </a:lnTo>
                  <a:lnTo>
                    <a:pt x="3" y="54"/>
                  </a:lnTo>
                  <a:lnTo>
                    <a:pt x="3" y="54"/>
                  </a:lnTo>
                  <a:close/>
                  <a:moveTo>
                    <a:pt x="184" y="142"/>
                  </a:moveTo>
                  <a:lnTo>
                    <a:pt x="187" y="142"/>
                  </a:lnTo>
                  <a:lnTo>
                    <a:pt x="193" y="142"/>
                  </a:lnTo>
                  <a:lnTo>
                    <a:pt x="187" y="142"/>
                  </a:lnTo>
                  <a:lnTo>
                    <a:pt x="184" y="142"/>
                  </a:lnTo>
                  <a:lnTo>
                    <a:pt x="184" y="142"/>
                  </a:lnTo>
                  <a:close/>
                  <a:moveTo>
                    <a:pt x="208" y="136"/>
                  </a:moveTo>
                  <a:lnTo>
                    <a:pt x="208" y="136"/>
                  </a:lnTo>
                  <a:lnTo>
                    <a:pt x="208" y="133"/>
                  </a:lnTo>
                  <a:lnTo>
                    <a:pt x="211" y="129"/>
                  </a:lnTo>
                  <a:lnTo>
                    <a:pt x="214" y="129"/>
                  </a:lnTo>
                  <a:lnTo>
                    <a:pt x="214" y="133"/>
                  </a:lnTo>
                  <a:lnTo>
                    <a:pt x="217" y="133"/>
                  </a:lnTo>
                  <a:lnTo>
                    <a:pt x="220" y="133"/>
                  </a:lnTo>
                  <a:lnTo>
                    <a:pt x="223" y="133"/>
                  </a:lnTo>
                  <a:lnTo>
                    <a:pt x="226" y="133"/>
                  </a:lnTo>
                  <a:lnTo>
                    <a:pt x="229" y="133"/>
                  </a:lnTo>
                  <a:lnTo>
                    <a:pt x="229" y="136"/>
                  </a:lnTo>
                  <a:lnTo>
                    <a:pt x="229" y="136"/>
                  </a:lnTo>
                  <a:lnTo>
                    <a:pt x="226" y="136"/>
                  </a:lnTo>
                  <a:lnTo>
                    <a:pt x="220" y="139"/>
                  </a:lnTo>
                  <a:lnTo>
                    <a:pt x="217" y="139"/>
                  </a:lnTo>
                  <a:lnTo>
                    <a:pt x="211" y="139"/>
                  </a:lnTo>
                  <a:lnTo>
                    <a:pt x="208" y="139"/>
                  </a:lnTo>
                  <a:lnTo>
                    <a:pt x="208" y="136"/>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59" name="Freeform 1658"/>
            <p:cNvSpPr>
              <a:spLocks/>
            </p:cNvSpPr>
            <p:nvPr/>
          </p:nvSpPr>
          <p:spPr bwMode="auto">
            <a:xfrm>
              <a:off x="6256338" y="3846513"/>
              <a:ext cx="377825" cy="315913"/>
            </a:xfrm>
            <a:custGeom>
              <a:avLst/>
              <a:gdLst>
                <a:gd name="T0" fmla="*/ 190 w 238"/>
                <a:gd name="T1" fmla="*/ 36 h 199"/>
                <a:gd name="T2" fmla="*/ 178 w 238"/>
                <a:gd name="T3" fmla="*/ 12 h 199"/>
                <a:gd name="T4" fmla="*/ 169 w 238"/>
                <a:gd name="T5" fmla="*/ 9 h 199"/>
                <a:gd name="T6" fmla="*/ 145 w 238"/>
                <a:gd name="T7" fmla="*/ 12 h 199"/>
                <a:gd name="T8" fmla="*/ 139 w 238"/>
                <a:gd name="T9" fmla="*/ 15 h 199"/>
                <a:gd name="T10" fmla="*/ 133 w 238"/>
                <a:gd name="T11" fmla="*/ 9 h 199"/>
                <a:gd name="T12" fmla="*/ 130 w 238"/>
                <a:gd name="T13" fmla="*/ 3 h 199"/>
                <a:gd name="T14" fmla="*/ 118 w 238"/>
                <a:gd name="T15" fmla="*/ 3 h 199"/>
                <a:gd name="T16" fmla="*/ 121 w 238"/>
                <a:gd name="T17" fmla="*/ 6 h 199"/>
                <a:gd name="T18" fmla="*/ 108 w 238"/>
                <a:gd name="T19" fmla="*/ 6 h 199"/>
                <a:gd name="T20" fmla="*/ 112 w 238"/>
                <a:gd name="T21" fmla="*/ 3 h 199"/>
                <a:gd name="T22" fmla="*/ 105 w 238"/>
                <a:gd name="T23" fmla="*/ 3 h 199"/>
                <a:gd name="T24" fmla="*/ 96 w 238"/>
                <a:gd name="T25" fmla="*/ 9 h 199"/>
                <a:gd name="T26" fmla="*/ 84 w 238"/>
                <a:gd name="T27" fmla="*/ 15 h 199"/>
                <a:gd name="T28" fmla="*/ 69 w 238"/>
                <a:gd name="T29" fmla="*/ 12 h 199"/>
                <a:gd name="T30" fmla="*/ 54 w 238"/>
                <a:gd name="T31" fmla="*/ 9 h 199"/>
                <a:gd name="T32" fmla="*/ 39 w 238"/>
                <a:gd name="T33" fmla="*/ 6 h 199"/>
                <a:gd name="T34" fmla="*/ 9 w 238"/>
                <a:gd name="T35" fmla="*/ 3 h 199"/>
                <a:gd name="T36" fmla="*/ 6 w 238"/>
                <a:gd name="T37" fmla="*/ 6 h 199"/>
                <a:gd name="T38" fmla="*/ 6 w 238"/>
                <a:gd name="T39" fmla="*/ 24 h 199"/>
                <a:gd name="T40" fmla="*/ 3 w 238"/>
                <a:gd name="T41" fmla="*/ 39 h 199"/>
                <a:gd name="T42" fmla="*/ 238 w 238"/>
                <a:gd name="T43" fmla="*/ 199 h 199"/>
                <a:gd name="T44" fmla="*/ 232 w 238"/>
                <a:gd name="T45" fmla="*/ 193 h 199"/>
                <a:gd name="T46" fmla="*/ 223 w 238"/>
                <a:gd name="T47" fmla="*/ 184 h 199"/>
                <a:gd name="T48" fmla="*/ 211 w 238"/>
                <a:gd name="T49" fmla="*/ 181 h 199"/>
                <a:gd name="T50" fmla="*/ 208 w 238"/>
                <a:gd name="T51" fmla="*/ 163 h 199"/>
                <a:gd name="T52" fmla="*/ 211 w 238"/>
                <a:gd name="T53" fmla="*/ 160 h 199"/>
                <a:gd name="T54" fmla="*/ 211 w 238"/>
                <a:gd name="T55" fmla="*/ 160 h 199"/>
                <a:gd name="T56" fmla="*/ 208 w 238"/>
                <a:gd name="T57" fmla="*/ 154 h 199"/>
                <a:gd name="T58" fmla="*/ 196 w 238"/>
                <a:gd name="T59" fmla="*/ 136 h 199"/>
                <a:gd name="T60" fmla="*/ 181 w 238"/>
                <a:gd name="T61" fmla="*/ 112 h 199"/>
                <a:gd name="T62" fmla="*/ 178 w 238"/>
                <a:gd name="T63" fmla="*/ 96 h 199"/>
                <a:gd name="T64" fmla="*/ 169 w 238"/>
                <a:gd name="T65" fmla="*/ 84 h 199"/>
                <a:gd name="T66" fmla="*/ 166 w 238"/>
                <a:gd name="T67" fmla="*/ 75 h 199"/>
                <a:gd name="T68" fmla="*/ 148 w 238"/>
                <a:gd name="T69" fmla="*/ 54 h 199"/>
                <a:gd name="T70" fmla="*/ 145 w 238"/>
                <a:gd name="T71" fmla="*/ 42 h 199"/>
                <a:gd name="T72" fmla="*/ 145 w 238"/>
                <a:gd name="T73" fmla="*/ 39 h 199"/>
                <a:gd name="T74" fmla="*/ 151 w 238"/>
                <a:gd name="T75" fmla="*/ 48 h 199"/>
                <a:gd name="T76" fmla="*/ 160 w 238"/>
                <a:gd name="T77" fmla="*/ 60 h 199"/>
                <a:gd name="T78" fmla="*/ 166 w 238"/>
                <a:gd name="T79" fmla="*/ 69 h 199"/>
                <a:gd name="T80" fmla="*/ 181 w 238"/>
                <a:gd name="T81" fmla="*/ 81 h 199"/>
                <a:gd name="T82" fmla="*/ 187 w 238"/>
                <a:gd name="T83" fmla="*/ 72 h 199"/>
                <a:gd name="T84" fmla="*/ 187 w 238"/>
                <a:gd name="T85" fmla="*/ 6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8" h="199">
                  <a:moveTo>
                    <a:pt x="190" y="48"/>
                  </a:moveTo>
                  <a:lnTo>
                    <a:pt x="187" y="42"/>
                  </a:lnTo>
                  <a:lnTo>
                    <a:pt x="190" y="36"/>
                  </a:lnTo>
                  <a:lnTo>
                    <a:pt x="187" y="27"/>
                  </a:lnTo>
                  <a:lnTo>
                    <a:pt x="181" y="18"/>
                  </a:lnTo>
                  <a:lnTo>
                    <a:pt x="178" y="12"/>
                  </a:lnTo>
                  <a:lnTo>
                    <a:pt x="175" y="6"/>
                  </a:lnTo>
                  <a:lnTo>
                    <a:pt x="172" y="6"/>
                  </a:lnTo>
                  <a:lnTo>
                    <a:pt x="169" y="9"/>
                  </a:lnTo>
                  <a:lnTo>
                    <a:pt x="166" y="12"/>
                  </a:lnTo>
                  <a:lnTo>
                    <a:pt x="154" y="9"/>
                  </a:lnTo>
                  <a:lnTo>
                    <a:pt x="145" y="12"/>
                  </a:lnTo>
                  <a:lnTo>
                    <a:pt x="136" y="6"/>
                  </a:lnTo>
                  <a:lnTo>
                    <a:pt x="136" y="9"/>
                  </a:lnTo>
                  <a:lnTo>
                    <a:pt x="139" y="15"/>
                  </a:lnTo>
                  <a:lnTo>
                    <a:pt x="139" y="15"/>
                  </a:lnTo>
                  <a:lnTo>
                    <a:pt x="136" y="12"/>
                  </a:lnTo>
                  <a:lnTo>
                    <a:pt x="133" y="9"/>
                  </a:lnTo>
                  <a:lnTo>
                    <a:pt x="130" y="6"/>
                  </a:lnTo>
                  <a:lnTo>
                    <a:pt x="133" y="6"/>
                  </a:lnTo>
                  <a:lnTo>
                    <a:pt x="130" y="3"/>
                  </a:lnTo>
                  <a:lnTo>
                    <a:pt x="127" y="6"/>
                  </a:lnTo>
                  <a:lnTo>
                    <a:pt x="124" y="3"/>
                  </a:lnTo>
                  <a:lnTo>
                    <a:pt x="118" y="3"/>
                  </a:lnTo>
                  <a:lnTo>
                    <a:pt x="118" y="3"/>
                  </a:lnTo>
                  <a:lnTo>
                    <a:pt x="121" y="3"/>
                  </a:lnTo>
                  <a:lnTo>
                    <a:pt x="121" y="6"/>
                  </a:lnTo>
                  <a:lnTo>
                    <a:pt x="118" y="6"/>
                  </a:lnTo>
                  <a:lnTo>
                    <a:pt x="112" y="6"/>
                  </a:lnTo>
                  <a:lnTo>
                    <a:pt x="108" y="6"/>
                  </a:lnTo>
                  <a:lnTo>
                    <a:pt x="108" y="6"/>
                  </a:lnTo>
                  <a:lnTo>
                    <a:pt x="108" y="3"/>
                  </a:lnTo>
                  <a:lnTo>
                    <a:pt x="112" y="3"/>
                  </a:lnTo>
                  <a:lnTo>
                    <a:pt x="115" y="3"/>
                  </a:lnTo>
                  <a:lnTo>
                    <a:pt x="112" y="3"/>
                  </a:lnTo>
                  <a:lnTo>
                    <a:pt x="105" y="3"/>
                  </a:lnTo>
                  <a:lnTo>
                    <a:pt x="102" y="6"/>
                  </a:lnTo>
                  <a:lnTo>
                    <a:pt x="96" y="9"/>
                  </a:lnTo>
                  <a:lnTo>
                    <a:pt x="96" y="9"/>
                  </a:lnTo>
                  <a:lnTo>
                    <a:pt x="90" y="12"/>
                  </a:lnTo>
                  <a:lnTo>
                    <a:pt x="87" y="15"/>
                  </a:lnTo>
                  <a:lnTo>
                    <a:pt x="84" y="15"/>
                  </a:lnTo>
                  <a:lnTo>
                    <a:pt x="78" y="15"/>
                  </a:lnTo>
                  <a:lnTo>
                    <a:pt x="72" y="12"/>
                  </a:lnTo>
                  <a:lnTo>
                    <a:pt x="69" y="12"/>
                  </a:lnTo>
                  <a:lnTo>
                    <a:pt x="60" y="12"/>
                  </a:lnTo>
                  <a:lnTo>
                    <a:pt x="57" y="9"/>
                  </a:lnTo>
                  <a:lnTo>
                    <a:pt x="54" y="9"/>
                  </a:lnTo>
                  <a:lnTo>
                    <a:pt x="51" y="9"/>
                  </a:lnTo>
                  <a:lnTo>
                    <a:pt x="45" y="6"/>
                  </a:lnTo>
                  <a:lnTo>
                    <a:pt x="39" y="6"/>
                  </a:lnTo>
                  <a:lnTo>
                    <a:pt x="24" y="3"/>
                  </a:lnTo>
                  <a:lnTo>
                    <a:pt x="18" y="0"/>
                  </a:lnTo>
                  <a:lnTo>
                    <a:pt x="9" y="3"/>
                  </a:lnTo>
                  <a:lnTo>
                    <a:pt x="6" y="3"/>
                  </a:lnTo>
                  <a:lnTo>
                    <a:pt x="6" y="3"/>
                  </a:lnTo>
                  <a:lnTo>
                    <a:pt x="6" y="6"/>
                  </a:lnTo>
                  <a:lnTo>
                    <a:pt x="3" y="12"/>
                  </a:lnTo>
                  <a:lnTo>
                    <a:pt x="6" y="18"/>
                  </a:lnTo>
                  <a:lnTo>
                    <a:pt x="6" y="24"/>
                  </a:lnTo>
                  <a:lnTo>
                    <a:pt x="3" y="30"/>
                  </a:lnTo>
                  <a:lnTo>
                    <a:pt x="0" y="36"/>
                  </a:lnTo>
                  <a:lnTo>
                    <a:pt x="3" y="39"/>
                  </a:lnTo>
                  <a:lnTo>
                    <a:pt x="6" y="51"/>
                  </a:lnTo>
                  <a:lnTo>
                    <a:pt x="12" y="199"/>
                  </a:lnTo>
                  <a:lnTo>
                    <a:pt x="238" y="199"/>
                  </a:lnTo>
                  <a:lnTo>
                    <a:pt x="238" y="199"/>
                  </a:lnTo>
                  <a:lnTo>
                    <a:pt x="235" y="196"/>
                  </a:lnTo>
                  <a:lnTo>
                    <a:pt x="232" y="193"/>
                  </a:lnTo>
                  <a:lnTo>
                    <a:pt x="229" y="190"/>
                  </a:lnTo>
                  <a:lnTo>
                    <a:pt x="226" y="190"/>
                  </a:lnTo>
                  <a:lnTo>
                    <a:pt x="223" y="184"/>
                  </a:lnTo>
                  <a:lnTo>
                    <a:pt x="220" y="184"/>
                  </a:lnTo>
                  <a:lnTo>
                    <a:pt x="217" y="184"/>
                  </a:lnTo>
                  <a:lnTo>
                    <a:pt x="211" y="181"/>
                  </a:lnTo>
                  <a:lnTo>
                    <a:pt x="208" y="172"/>
                  </a:lnTo>
                  <a:lnTo>
                    <a:pt x="208" y="169"/>
                  </a:lnTo>
                  <a:lnTo>
                    <a:pt x="208" y="163"/>
                  </a:lnTo>
                  <a:lnTo>
                    <a:pt x="208" y="160"/>
                  </a:lnTo>
                  <a:lnTo>
                    <a:pt x="208" y="160"/>
                  </a:lnTo>
                  <a:lnTo>
                    <a:pt x="211" y="160"/>
                  </a:lnTo>
                  <a:lnTo>
                    <a:pt x="214" y="160"/>
                  </a:lnTo>
                  <a:lnTo>
                    <a:pt x="214" y="160"/>
                  </a:lnTo>
                  <a:lnTo>
                    <a:pt x="211" y="160"/>
                  </a:lnTo>
                  <a:lnTo>
                    <a:pt x="208" y="154"/>
                  </a:lnTo>
                  <a:lnTo>
                    <a:pt x="208" y="154"/>
                  </a:lnTo>
                  <a:lnTo>
                    <a:pt x="208" y="154"/>
                  </a:lnTo>
                  <a:lnTo>
                    <a:pt x="205" y="151"/>
                  </a:lnTo>
                  <a:lnTo>
                    <a:pt x="202" y="148"/>
                  </a:lnTo>
                  <a:lnTo>
                    <a:pt x="196" y="136"/>
                  </a:lnTo>
                  <a:lnTo>
                    <a:pt x="193" y="133"/>
                  </a:lnTo>
                  <a:lnTo>
                    <a:pt x="190" y="127"/>
                  </a:lnTo>
                  <a:lnTo>
                    <a:pt x="181" y="112"/>
                  </a:lnTo>
                  <a:lnTo>
                    <a:pt x="181" y="106"/>
                  </a:lnTo>
                  <a:lnTo>
                    <a:pt x="178" y="103"/>
                  </a:lnTo>
                  <a:lnTo>
                    <a:pt x="178" y="96"/>
                  </a:lnTo>
                  <a:lnTo>
                    <a:pt x="175" y="93"/>
                  </a:lnTo>
                  <a:lnTo>
                    <a:pt x="175" y="90"/>
                  </a:lnTo>
                  <a:lnTo>
                    <a:pt x="169" y="84"/>
                  </a:lnTo>
                  <a:lnTo>
                    <a:pt x="169" y="81"/>
                  </a:lnTo>
                  <a:lnTo>
                    <a:pt x="169" y="78"/>
                  </a:lnTo>
                  <a:lnTo>
                    <a:pt x="166" y="75"/>
                  </a:lnTo>
                  <a:lnTo>
                    <a:pt x="157" y="66"/>
                  </a:lnTo>
                  <a:lnTo>
                    <a:pt x="157" y="63"/>
                  </a:lnTo>
                  <a:lnTo>
                    <a:pt x="148" y="54"/>
                  </a:lnTo>
                  <a:lnTo>
                    <a:pt x="148" y="51"/>
                  </a:lnTo>
                  <a:lnTo>
                    <a:pt x="145" y="45"/>
                  </a:lnTo>
                  <a:lnTo>
                    <a:pt x="145" y="42"/>
                  </a:lnTo>
                  <a:lnTo>
                    <a:pt x="145" y="39"/>
                  </a:lnTo>
                  <a:lnTo>
                    <a:pt x="145" y="39"/>
                  </a:lnTo>
                  <a:lnTo>
                    <a:pt x="145" y="39"/>
                  </a:lnTo>
                  <a:lnTo>
                    <a:pt x="148" y="39"/>
                  </a:lnTo>
                  <a:lnTo>
                    <a:pt x="148" y="45"/>
                  </a:lnTo>
                  <a:lnTo>
                    <a:pt x="151" y="48"/>
                  </a:lnTo>
                  <a:lnTo>
                    <a:pt x="151" y="48"/>
                  </a:lnTo>
                  <a:lnTo>
                    <a:pt x="160" y="57"/>
                  </a:lnTo>
                  <a:lnTo>
                    <a:pt x="160" y="60"/>
                  </a:lnTo>
                  <a:lnTo>
                    <a:pt x="160" y="63"/>
                  </a:lnTo>
                  <a:lnTo>
                    <a:pt x="166" y="66"/>
                  </a:lnTo>
                  <a:lnTo>
                    <a:pt x="166" y="69"/>
                  </a:lnTo>
                  <a:lnTo>
                    <a:pt x="175" y="78"/>
                  </a:lnTo>
                  <a:lnTo>
                    <a:pt x="181" y="81"/>
                  </a:lnTo>
                  <a:lnTo>
                    <a:pt x="181" y="81"/>
                  </a:lnTo>
                  <a:lnTo>
                    <a:pt x="181" y="81"/>
                  </a:lnTo>
                  <a:lnTo>
                    <a:pt x="184" y="78"/>
                  </a:lnTo>
                  <a:lnTo>
                    <a:pt x="187" y="72"/>
                  </a:lnTo>
                  <a:lnTo>
                    <a:pt x="184" y="69"/>
                  </a:lnTo>
                  <a:lnTo>
                    <a:pt x="187" y="63"/>
                  </a:lnTo>
                  <a:lnTo>
                    <a:pt x="187" y="60"/>
                  </a:lnTo>
                  <a:lnTo>
                    <a:pt x="190" y="48"/>
                  </a:lnTo>
                  <a:lnTo>
                    <a:pt x="190" y="48"/>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60" name="Freeform 1659"/>
            <p:cNvSpPr>
              <a:spLocks/>
            </p:cNvSpPr>
            <p:nvPr/>
          </p:nvSpPr>
          <p:spPr bwMode="auto">
            <a:xfrm>
              <a:off x="6189663" y="4162426"/>
              <a:ext cx="496888" cy="571500"/>
            </a:xfrm>
            <a:custGeom>
              <a:avLst/>
              <a:gdLst>
                <a:gd name="T0" fmla="*/ 280 w 313"/>
                <a:gd name="T1" fmla="*/ 3 h 360"/>
                <a:gd name="T2" fmla="*/ 283 w 313"/>
                <a:gd name="T3" fmla="*/ 12 h 360"/>
                <a:gd name="T4" fmla="*/ 283 w 313"/>
                <a:gd name="T5" fmla="*/ 15 h 360"/>
                <a:gd name="T6" fmla="*/ 289 w 313"/>
                <a:gd name="T7" fmla="*/ 49 h 360"/>
                <a:gd name="T8" fmla="*/ 304 w 313"/>
                <a:gd name="T9" fmla="*/ 73 h 360"/>
                <a:gd name="T10" fmla="*/ 313 w 313"/>
                <a:gd name="T11" fmla="*/ 82 h 360"/>
                <a:gd name="T12" fmla="*/ 298 w 313"/>
                <a:gd name="T13" fmla="*/ 88 h 360"/>
                <a:gd name="T14" fmla="*/ 289 w 313"/>
                <a:gd name="T15" fmla="*/ 94 h 360"/>
                <a:gd name="T16" fmla="*/ 289 w 313"/>
                <a:gd name="T17" fmla="*/ 109 h 360"/>
                <a:gd name="T18" fmla="*/ 280 w 313"/>
                <a:gd name="T19" fmla="*/ 133 h 360"/>
                <a:gd name="T20" fmla="*/ 280 w 313"/>
                <a:gd name="T21" fmla="*/ 151 h 360"/>
                <a:gd name="T22" fmla="*/ 271 w 313"/>
                <a:gd name="T23" fmla="*/ 181 h 360"/>
                <a:gd name="T24" fmla="*/ 259 w 313"/>
                <a:gd name="T25" fmla="*/ 194 h 360"/>
                <a:gd name="T26" fmla="*/ 244 w 313"/>
                <a:gd name="T27" fmla="*/ 218 h 360"/>
                <a:gd name="T28" fmla="*/ 241 w 313"/>
                <a:gd name="T29" fmla="*/ 236 h 360"/>
                <a:gd name="T30" fmla="*/ 235 w 313"/>
                <a:gd name="T31" fmla="*/ 263 h 360"/>
                <a:gd name="T32" fmla="*/ 220 w 313"/>
                <a:gd name="T33" fmla="*/ 263 h 360"/>
                <a:gd name="T34" fmla="*/ 220 w 313"/>
                <a:gd name="T35" fmla="*/ 278 h 360"/>
                <a:gd name="T36" fmla="*/ 235 w 313"/>
                <a:gd name="T37" fmla="*/ 287 h 360"/>
                <a:gd name="T38" fmla="*/ 247 w 313"/>
                <a:gd name="T39" fmla="*/ 296 h 360"/>
                <a:gd name="T40" fmla="*/ 256 w 313"/>
                <a:gd name="T41" fmla="*/ 317 h 360"/>
                <a:gd name="T42" fmla="*/ 241 w 313"/>
                <a:gd name="T43" fmla="*/ 339 h 360"/>
                <a:gd name="T44" fmla="*/ 232 w 313"/>
                <a:gd name="T45" fmla="*/ 348 h 360"/>
                <a:gd name="T46" fmla="*/ 211 w 313"/>
                <a:gd name="T47" fmla="*/ 354 h 360"/>
                <a:gd name="T48" fmla="*/ 202 w 313"/>
                <a:gd name="T49" fmla="*/ 360 h 360"/>
                <a:gd name="T50" fmla="*/ 187 w 313"/>
                <a:gd name="T51" fmla="*/ 357 h 360"/>
                <a:gd name="T52" fmla="*/ 178 w 313"/>
                <a:gd name="T53" fmla="*/ 360 h 360"/>
                <a:gd name="T54" fmla="*/ 169 w 313"/>
                <a:gd name="T55" fmla="*/ 357 h 360"/>
                <a:gd name="T56" fmla="*/ 160 w 313"/>
                <a:gd name="T57" fmla="*/ 345 h 360"/>
                <a:gd name="T58" fmla="*/ 147 w 313"/>
                <a:gd name="T59" fmla="*/ 336 h 360"/>
                <a:gd name="T60" fmla="*/ 138 w 313"/>
                <a:gd name="T61" fmla="*/ 342 h 360"/>
                <a:gd name="T62" fmla="*/ 126 w 313"/>
                <a:gd name="T63" fmla="*/ 345 h 360"/>
                <a:gd name="T64" fmla="*/ 111 w 313"/>
                <a:gd name="T65" fmla="*/ 336 h 360"/>
                <a:gd name="T66" fmla="*/ 105 w 313"/>
                <a:gd name="T67" fmla="*/ 327 h 360"/>
                <a:gd name="T68" fmla="*/ 93 w 313"/>
                <a:gd name="T69" fmla="*/ 311 h 360"/>
                <a:gd name="T70" fmla="*/ 84 w 313"/>
                <a:gd name="T71" fmla="*/ 302 h 360"/>
                <a:gd name="T72" fmla="*/ 72 w 313"/>
                <a:gd name="T73" fmla="*/ 290 h 360"/>
                <a:gd name="T74" fmla="*/ 66 w 313"/>
                <a:gd name="T75" fmla="*/ 284 h 360"/>
                <a:gd name="T76" fmla="*/ 60 w 313"/>
                <a:gd name="T77" fmla="*/ 275 h 360"/>
                <a:gd name="T78" fmla="*/ 45 w 313"/>
                <a:gd name="T79" fmla="*/ 266 h 360"/>
                <a:gd name="T80" fmla="*/ 39 w 313"/>
                <a:gd name="T81" fmla="*/ 260 h 360"/>
                <a:gd name="T82" fmla="*/ 33 w 313"/>
                <a:gd name="T83" fmla="*/ 245 h 360"/>
                <a:gd name="T84" fmla="*/ 24 w 313"/>
                <a:gd name="T85" fmla="*/ 224 h 360"/>
                <a:gd name="T86" fmla="*/ 18 w 313"/>
                <a:gd name="T87" fmla="*/ 212 h 360"/>
                <a:gd name="T88" fmla="*/ 12 w 313"/>
                <a:gd name="T89" fmla="*/ 200 h 360"/>
                <a:gd name="T90" fmla="*/ 9 w 313"/>
                <a:gd name="T91" fmla="*/ 185 h 360"/>
                <a:gd name="T92" fmla="*/ 0 w 313"/>
                <a:gd name="T93" fmla="*/ 178 h 360"/>
                <a:gd name="T94" fmla="*/ 6 w 313"/>
                <a:gd name="T95" fmla="*/ 160 h 360"/>
                <a:gd name="T96" fmla="*/ 12 w 313"/>
                <a:gd name="T97" fmla="*/ 145 h 360"/>
                <a:gd name="T98" fmla="*/ 21 w 313"/>
                <a:gd name="T99" fmla="*/ 127 h 360"/>
                <a:gd name="T100" fmla="*/ 39 w 313"/>
                <a:gd name="T101" fmla="*/ 121 h 360"/>
                <a:gd name="T102" fmla="*/ 54 w 313"/>
                <a:gd name="T103" fmla="*/ 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3" h="360">
                  <a:moveTo>
                    <a:pt x="54" y="0"/>
                  </a:moveTo>
                  <a:lnTo>
                    <a:pt x="280" y="0"/>
                  </a:lnTo>
                  <a:lnTo>
                    <a:pt x="280" y="0"/>
                  </a:lnTo>
                  <a:lnTo>
                    <a:pt x="280" y="3"/>
                  </a:lnTo>
                  <a:lnTo>
                    <a:pt x="280" y="3"/>
                  </a:lnTo>
                  <a:lnTo>
                    <a:pt x="280" y="6"/>
                  </a:lnTo>
                  <a:lnTo>
                    <a:pt x="280" y="6"/>
                  </a:lnTo>
                  <a:lnTo>
                    <a:pt x="280" y="6"/>
                  </a:lnTo>
                  <a:lnTo>
                    <a:pt x="280" y="9"/>
                  </a:lnTo>
                  <a:lnTo>
                    <a:pt x="283" y="12"/>
                  </a:lnTo>
                  <a:lnTo>
                    <a:pt x="286" y="18"/>
                  </a:lnTo>
                  <a:lnTo>
                    <a:pt x="286" y="18"/>
                  </a:lnTo>
                  <a:lnTo>
                    <a:pt x="286" y="18"/>
                  </a:lnTo>
                  <a:lnTo>
                    <a:pt x="286" y="18"/>
                  </a:lnTo>
                  <a:lnTo>
                    <a:pt x="283" y="15"/>
                  </a:lnTo>
                  <a:lnTo>
                    <a:pt x="283" y="18"/>
                  </a:lnTo>
                  <a:lnTo>
                    <a:pt x="283" y="21"/>
                  </a:lnTo>
                  <a:lnTo>
                    <a:pt x="289" y="33"/>
                  </a:lnTo>
                  <a:lnTo>
                    <a:pt x="289" y="42"/>
                  </a:lnTo>
                  <a:lnTo>
                    <a:pt x="289" y="49"/>
                  </a:lnTo>
                  <a:lnTo>
                    <a:pt x="289" y="58"/>
                  </a:lnTo>
                  <a:lnTo>
                    <a:pt x="295" y="64"/>
                  </a:lnTo>
                  <a:lnTo>
                    <a:pt x="298" y="64"/>
                  </a:lnTo>
                  <a:lnTo>
                    <a:pt x="304" y="70"/>
                  </a:lnTo>
                  <a:lnTo>
                    <a:pt x="304" y="73"/>
                  </a:lnTo>
                  <a:lnTo>
                    <a:pt x="310" y="73"/>
                  </a:lnTo>
                  <a:lnTo>
                    <a:pt x="313" y="76"/>
                  </a:lnTo>
                  <a:lnTo>
                    <a:pt x="313" y="79"/>
                  </a:lnTo>
                  <a:lnTo>
                    <a:pt x="313" y="79"/>
                  </a:lnTo>
                  <a:lnTo>
                    <a:pt x="313" y="82"/>
                  </a:lnTo>
                  <a:lnTo>
                    <a:pt x="310" y="85"/>
                  </a:lnTo>
                  <a:lnTo>
                    <a:pt x="304" y="85"/>
                  </a:lnTo>
                  <a:lnTo>
                    <a:pt x="304" y="88"/>
                  </a:lnTo>
                  <a:lnTo>
                    <a:pt x="301" y="88"/>
                  </a:lnTo>
                  <a:lnTo>
                    <a:pt x="298" y="88"/>
                  </a:lnTo>
                  <a:lnTo>
                    <a:pt x="295" y="88"/>
                  </a:lnTo>
                  <a:lnTo>
                    <a:pt x="295" y="91"/>
                  </a:lnTo>
                  <a:lnTo>
                    <a:pt x="295" y="94"/>
                  </a:lnTo>
                  <a:lnTo>
                    <a:pt x="295" y="94"/>
                  </a:lnTo>
                  <a:lnTo>
                    <a:pt x="289" y="94"/>
                  </a:lnTo>
                  <a:lnTo>
                    <a:pt x="286" y="97"/>
                  </a:lnTo>
                  <a:lnTo>
                    <a:pt x="286" y="100"/>
                  </a:lnTo>
                  <a:lnTo>
                    <a:pt x="286" y="106"/>
                  </a:lnTo>
                  <a:lnTo>
                    <a:pt x="286" y="106"/>
                  </a:lnTo>
                  <a:lnTo>
                    <a:pt x="289" y="109"/>
                  </a:lnTo>
                  <a:lnTo>
                    <a:pt x="286" y="109"/>
                  </a:lnTo>
                  <a:lnTo>
                    <a:pt x="283" y="115"/>
                  </a:lnTo>
                  <a:lnTo>
                    <a:pt x="283" y="124"/>
                  </a:lnTo>
                  <a:lnTo>
                    <a:pt x="280" y="130"/>
                  </a:lnTo>
                  <a:lnTo>
                    <a:pt x="280" y="133"/>
                  </a:lnTo>
                  <a:lnTo>
                    <a:pt x="277" y="136"/>
                  </a:lnTo>
                  <a:lnTo>
                    <a:pt x="277" y="139"/>
                  </a:lnTo>
                  <a:lnTo>
                    <a:pt x="280" y="148"/>
                  </a:lnTo>
                  <a:lnTo>
                    <a:pt x="280" y="151"/>
                  </a:lnTo>
                  <a:lnTo>
                    <a:pt x="280" y="151"/>
                  </a:lnTo>
                  <a:lnTo>
                    <a:pt x="280" y="154"/>
                  </a:lnTo>
                  <a:lnTo>
                    <a:pt x="277" y="157"/>
                  </a:lnTo>
                  <a:lnTo>
                    <a:pt x="277" y="166"/>
                  </a:lnTo>
                  <a:lnTo>
                    <a:pt x="274" y="175"/>
                  </a:lnTo>
                  <a:lnTo>
                    <a:pt x="271" y="181"/>
                  </a:lnTo>
                  <a:lnTo>
                    <a:pt x="268" y="178"/>
                  </a:lnTo>
                  <a:lnTo>
                    <a:pt x="265" y="181"/>
                  </a:lnTo>
                  <a:lnTo>
                    <a:pt x="265" y="185"/>
                  </a:lnTo>
                  <a:lnTo>
                    <a:pt x="262" y="191"/>
                  </a:lnTo>
                  <a:lnTo>
                    <a:pt x="259" y="194"/>
                  </a:lnTo>
                  <a:lnTo>
                    <a:pt x="256" y="200"/>
                  </a:lnTo>
                  <a:lnTo>
                    <a:pt x="253" y="203"/>
                  </a:lnTo>
                  <a:lnTo>
                    <a:pt x="250" y="218"/>
                  </a:lnTo>
                  <a:lnTo>
                    <a:pt x="247" y="218"/>
                  </a:lnTo>
                  <a:lnTo>
                    <a:pt x="244" y="218"/>
                  </a:lnTo>
                  <a:lnTo>
                    <a:pt x="244" y="221"/>
                  </a:lnTo>
                  <a:lnTo>
                    <a:pt x="241" y="227"/>
                  </a:lnTo>
                  <a:lnTo>
                    <a:pt x="238" y="230"/>
                  </a:lnTo>
                  <a:lnTo>
                    <a:pt x="241" y="233"/>
                  </a:lnTo>
                  <a:lnTo>
                    <a:pt x="241" y="236"/>
                  </a:lnTo>
                  <a:lnTo>
                    <a:pt x="238" y="239"/>
                  </a:lnTo>
                  <a:lnTo>
                    <a:pt x="235" y="245"/>
                  </a:lnTo>
                  <a:lnTo>
                    <a:pt x="238" y="254"/>
                  </a:lnTo>
                  <a:lnTo>
                    <a:pt x="235" y="263"/>
                  </a:lnTo>
                  <a:lnTo>
                    <a:pt x="235" y="263"/>
                  </a:lnTo>
                  <a:lnTo>
                    <a:pt x="232" y="266"/>
                  </a:lnTo>
                  <a:lnTo>
                    <a:pt x="229" y="266"/>
                  </a:lnTo>
                  <a:lnTo>
                    <a:pt x="229" y="263"/>
                  </a:lnTo>
                  <a:lnTo>
                    <a:pt x="226" y="266"/>
                  </a:lnTo>
                  <a:lnTo>
                    <a:pt x="220" y="263"/>
                  </a:lnTo>
                  <a:lnTo>
                    <a:pt x="220" y="269"/>
                  </a:lnTo>
                  <a:lnTo>
                    <a:pt x="217" y="269"/>
                  </a:lnTo>
                  <a:lnTo>
                    <a:pt x="214" y="272"/>
                  </a:lnTo>
                  <a:lnTo>
                    <a:pt x="217" y="275"/>
                  </a:lnTo>
                  <a:lnTo>
                    <a:pt x="220" y="278"/>
                  </a:lnTo>
                  <a:lnTo>
                    <a:pt x="229" y="278"/>
                  </a:lnTo>
                  <a:lnTo>
                    <a:pt x="229" y="278"/>
                  </a:lnTo>
                  <a:lnTo>
                    <a:pt x="232" y="284"/>
                  </a:lnTo>
                  <a:lnTo>
                    <a:pt x="235" y="284"/>
                  </a:lnTo>
                  <a:lnTo>
                    <a:pt x="235" y="287"/>
                  </a:lnTo>
                  <a:lnTo>
                    <a:pt x="238" y="293"/>
                  </a:lnTo>
                  <a:lnTo>
                    <a:pt x="241" y="293"/>
                  </a:lnTo>
                  <a:lnTo>
                    <a:pt x="241" y="296"/>
                  </a:lnTo>
                  <a:lnTo>
                    <a:pt x="244" y="296"/>
                  </a:lnTo>
                  <a:lnTo>
                    <a:pt x="247" y="296"/>
                  </a:lnTo>
                  <a:lnTo>
                    <a:pt x="250" y="299"/>
                  </a:lnTo>
                  <a:lnTo>
                    <a:pt x="250" y="302"/>
                  </a:lnTo>
                  <a:lnTo>
                    <a:pt x="253" y="305"/>
                  </a:lnTo>
                  <a:lnTo>
                    <a:pt x="256" y="314"/>
                  </a:lnTo>
                  <a:lnTo>
                    <a:pt x="256" y="317"/>
                  </a:lnTo>
                  <a:lnTo>
                    <a:pt x="259" y="324"/>
                  </a:lnTo>
                  <a:lnTo>
                    <a:pt x="253" y="330"/>
                  </a:lnTo>
                  <a:lnTo>
                    <a:pt x="247" y="336"/>
                  </a:lnTo>
                  <a:lnTo>
                    <a:pt x="244" y="336"/>
                  </a:lnTo>
                  <a:lnTo>
                    <a:pt x="241" y="339"/>
                  </a:lnTo>
                  <a:lnTo>
                    <a:pt x="241" y="342"/>
                  </a:lnTo>
                  <a:lnTo>
                    <a:pt x="238" y="342"/>
                  </a:lnTo>
                  <a:lnTo>
                    <a:pt x="235" y="345"/>
                  </a:lnTo>
                  <a:lnTo>
                    <a:pt x="235" y="345"/>
                  </a:lnTo>
                  <a:lnTo>
                    <a:pt x="232" y="348"/>
                  </a:lnTo>
                  <a:lnTo>
                    <a:pt x="229" y="351"/>
                  </a:lnTo>
                  <a:lnTo>
                    <a:pt x="226" y="354"/>
                  </a:lnTo>
                  <a:lnTo>
                    <a:pt x="220" y="354"/>
                  </a:lnTo>
                  <a:lnTo>
                    <a:pt x="214" y="354"/>
                  </a:lnTo>
                  <a:lnTo>
                    <a:pt x="211" y="354"/>
                  </a:lnTo>
                  <a:lnTo>
                    <a:pt x="208" y="354"/>
                  </a:lnTo>
                  <a:lnTo>
                    <a:pt x="205" y="357"/>
                  </a:lnTo>
                  <a:lnTo>
                    <a:pt x="202" y="354"/>
                  </a:lnTo>
                  <a:lnTo>
                    <a:pt x="202" y="357"/>
                  </a:lnTo>
                  <a:lnTo>
                    <a:pt x="202" y="360"/>
                  </a:lnTo>
                  <a:lnTo>
                    <a:pt x="199" y="360"/>
                  </a:lnTo>
                  <a:lnTo>
                    <a:pt x="193" y="360"/>
                  </a:lnTo>
                  <a:lnTo>
                    <a:pt x="193" y="357"/>
                  </a:lnTo>
                  <a:lnTo>
                    <a:pt x="190" y="354"/>
                  </a:lnTo>
                  <a:lnTo>
                    <a:pt x="187" y="357"/>
                  </a:lnTo>
                  <a:lnTo>
                    <a:pt x="184" y="354"/>
                  </a:lnTo>
                  <a:lnTo>
                    <a:pt x="178" y="354"/>
                  </a:lnTo>
                  <a:lnTo>
                    <a:pt x="178" y="354"/>
                  </a:lnTo>
                  <a:lnTo>
                    <a:pt x="178" y="357"/>
                  </a:lnTo>
                  <a:lnTo>
                    <a:pt x="178" y="360"/>
                  </a:lnTo>
                  <a:lnTo>
                    <a:pt x="178" y="360"/>
                  </a:lnTo>
                  <a:lnTo>
                    <a:pt x="175" y="360"/>
                  </a:lnTo>
                  <a:lnTo>
                    <a:pt x="172" y="360"/>
                  </a:lnTo>
                  <a:lnTo>
                    <a:pt x="169" y="360"/>
                  </a:lnTo>
                  <a:lnTo>
                    <a:pt x="169" y="357"/>
                  </a:lnTo>
                  <a:lnTo>
                    <a:pt x="169" y="354"/>
                  </a:lnTo>
                  <a:lnTo>
                    <a:pt x="169" y="354"/>
                  </a:lnTo>
                  <a:lnTo>
                    <a:pt x="166" y="351"/>
                  </a:lnTo>
                  <a:lnTo>
                    <a:pt x="163" y="348"/>
                  </a:lnTo>
                  <a:lnTo>
                    <a:pt x="160" y="345"/>
                  </a:lnTo>
                  <a:lnTo>
                    <a:pt x="157" y="345"/>
                  </a:lnTo>
                  <a:lnTo>
                    <a:pt x="157" y="342"/>
                  </a:lnTo>
                  <a:lnTo>
                    <a:pt x="154" y="336"/>
                  </a:lnTo>
                  <a:lnTo>
                    <a:pt x="150" y="336"/>
                  </a:lnTo>
                  <a:lnTo>
                    <a:pt x="147" y="336"/>
                  </a:lnTo>
                  <a:lnTo>
                    <a:pt x="144" y="339"/>
                  </a:lnTo>
                  <a:lnTo>
                    <a:pt x="144" y="342"/>
                  </a:lnTo>
                  <a:lnTo>
                    <a:pt x="141" y="342"/>
                  </a:lnTo>
                  <a:lnTo>
                    <a:pt x="138" y="342"/>
                  </a:lnTo>
                  <a:lnTo>
                    <a:pt x="138" y="342"/>
                  </a:lnTo>
                  <a:lnTo>
                    <a:pt x="135" y="342"/>
                  </a:lnTo>
                  <a:lnTo>
                    <a:pt x="132" y="342"/>
                  </a:lnTo>
                  <a:lnTo>
                    <a:pt x="129" y="342"/>
                  </a:lnTo>
                  <a:lnTo>
                    <a:pt x="126" y="345"/>
                  </a:lnTo>
                  <a:lnTo>
                    <a:pt x="126" y="345"/>
                  </a:lnTo>
                  <a:lnTo>
                    <a:pt x="120" y="342"/>
                  </a:lnTo>
                  <a:lnTo>
                    <a:pt x="117" y="339"/>
                  </a:lnTo>
                  <a:lnTo>
                    <a:pt x="114" y="339"/>
                  </a:lnTo>
                  <a:lnTo>
                    <a:pt x="114" y="336"/>
                  </a:lnTo>
                  <a:lnTo>
                    <a:pt x="111" y="336"/>
                  </a:lnTo>
                  <a:lnTo>
                    <a:pt x="111" y="333"/>
                  </a:lnTo>
                  <a:lnTo>
                    <a:pt x="111" y="333"/>
                  </a:lnTo>
                  <a:lnTo>
                    <a:pt x="111" y="330"/>
                  </a:lnTo>
                  <a:lnTo>
                    <a:pt x="108" y="330"/>
                  </a:lnTo>
                  <a:lnTo>
                    <a:pt x="105" y="327"/>
                  </a:lnTo>
                  <a:lnTo>
                    <a:pt x="102" y="324"/>
                  </a:lnTo>
                  <a:lnTo>
                    <a:pt x="102" y="317"/>
                  </a:lnTo>
                  <a:lnTo>
                    <a:pt x="102" y="317"/>
                  </a:lnTo>
                  <a:lnTo>
                    <a:pt x="99" y="314"/>
                  </a:lnTo>
                  <a:lnTo>
                    <a:pt x="93" y="311"/>
                  </a:lnTo>
                  <a:lnTo>
                    <a:pt x="93" y="311"/>
                  </a:lnTo>
                  <a:lnTo>
                    <a:pt x="93" y="308"/>
                  </a:lnTo>
                  <a:lnTo>
                    <a:pt x="90" y="305"/>
                  </a:lnTo>
                  <a:lnTo>
                    <a:pt x="87" y="305"/>
                  </a:lnTo>
                  <a:lnTo>
                    <a:pt x="84" y="302"/>
                  </a:lnTo>
                  <a:lnTo>
                    <a:pt x="84" y="296"/>
                  </a:lnTo>
                  <a:lnTo>
                    <a:pt x="84" y="296"/>
                  </a:lnTo>
                  <a:lnTo>
                    <a:pt x="78" y="290"/>
                  </a:lnTo>
                  <a:lnTo>
                    <a:pt x="75" y="290"/>
                  </a:lnTo>
                  <a:lnTo>
                    <a:pt x="72" y="290"/>
                  </a:lnTo>
                  <a:lnTo>
                    <a:pt x="72" y="290"/>
                  </a:lnTo>
                  <a:lnTo>
                    <a:pt x="69" y="290"/>
                  </a:lnTo>
                  <a:lnTo>
                    <a:pt x="63" y="287"/>
                  </a:lnTo>
                  <a:lnTo>
                    <a:pt x="66" y="284"/>
                  </a:lnTo>
                  <a:lnTo>
                    <a:pt x="66" y="284"/>
                  </a:lnTo>
                  <a:lnTo>
                    <a:pt x="69" y="281"/>
                  </a:lnTo>
                  <a:lnTo>
                    <a:pt x="69" y="278"/>
                  </a:lnTo>
                  <a:lnTo>
                    <a:pt x="69" y="275"/>
                  </a:lnTo>
                  <a:lnTo>
                    <a:pt x="66" y="275"/>
                  </a:lnTo>
                  <a:lnTo>
                    <a:pt x="60" y="275"/>
                  </a:lnTo>
                  <a:lnTo>
                    <a:pt x="60" y="272"/>
                  </a:lnTo>
                  <a:lnTo>
                    <a:pt x="57" y="269"/>
                  </a:lnTo>
                  <a:lnTo>
                    <a:pt x="54" y="269"/>
                  </a:lnTo>
                  <a:lnTo>
                    <a:pt x="51" y="269"/>
                  </a:lnTo>
                  <a:lnTo>
                    <a:pt x="45" y="266"/>
                  </a:lnTo>
                  <a:lnTo>
                    <a:pt x="45" y="263"/>
                  </a:lnTo>
                  <a:lnTo>
                    <a:pt x="48" y="260"/>
                  </a:lnTo>
                  <a:lnTo>
                    <a:pt x="45" y="257"/>
                  </a:lnTo>
                  <a:lnTo>
                    <a:pt x="39" y="257"/>
                  </a:lnTo>
                  <a:lnTo>
                    <a:pt x="39" y="260"/>
                  </a:lnTo>
                  <a:lnTo>
                    <a:pt x="33" y="260"/>
                  </a:lnTo>
                  <a:lnTo>
                    <a:pt x="30" y="257"/>
                  </a:lnTo>
                  <a:lnTo>
                    <a:pt x="30" y="251"/>
                  </a:lnTo>
                  <a:lnTo>
                    <a:pt x="33" y="248"/>
                  </a:lnTo>
                  <a:lnTo>
                    <a:pt x="33" y="245"/>
                  </a:lnTo>
                  <a:lnTo>
                    <a:pt x="33" y="242"/>
                  </a:lnTo>
                  <a:lnTo>
                    <a:pt x="33" y="239"/>
                  </a:lnTo>
                  <a:lnTo>
                    <a:pt x="30" y="233"/>
                  </a:lnTo>
                  <a:lnTo>
                    <a:pt x="24" y="224"/>
                  </a:lnTo>
                  <a:lnTo>
                    <a:pt x="24" y="224"/>
                  </a:lnTo>
                  <a:lnTo>
                    <a:pt x="21" y="221"/>
                  </a:lnTo>
                  <a:lnTo>
                    <a:pt x="21" y="218"/>
                  </a:lnTo>
                  <a:lnTo>
                    <a:pt x="21" y="215"/>
                  </a:lnTo>
                  <a:lnTo>
                    <a:pt x="18" y="215"/>
                  </a:lnTo>
                  <a:lnTo>
                    <a:pt x="18" y="212"/>
                  </a:lnTo>
                  <a:lnTo>
                    <a:pt x="18" y="209"/>
                  </a:lnTo>
                  <a:lnTo>
                    <a:pt x="21" y="209"/>
                  </a:lnTo>
                  <a:lnTo>
                    <a:pt x="18" y="206"/>
                  </a:lnTo>
                  <a:lnTo>
                    <a:pt x="12" y="203"/>
                  </a:lnTo>
                  <a:lnTo>
                    <a:pt x="12" y="200"/>
                  </a:lnTo>
                  <a:lnTo>
                    <a:pt x="12" y="194"/>
                  </a:lnTo>
                  <a:lnTo>
                    <a:pt x="9" y="191"/>
                  </a:lnTo>
                  <a:lnTo>
                    <a:pt x="12" y="188"/>
                  </a:lnTo>
                  <a:lnTo>
                    <a:pt x="9" y="188"/>
                  </a:lnTo>
                  <a:lnTo>
                    <a:pt x="9" y="185"/>
                  </a:lnTo>
                  <a:lnTo>
                    <a:pt x="9" y="181"/>
                  </a:lnTo>
                  <a:lnTo>
                    <a:pt x="9" y="181"/>
                  </a:lnTo>
                  <a:lnTo>
                    <a:pt x="3" y="185"/>
                  </a:lnTo>
                  <a:lnTo>
                    <a:pt x="0" y="181"/>
                  </a:lnTo>
                  <a:lnTo>
                    <a:pt x="0" y="178"/>
                  </a:lnTo>
                  <a:lnTo>
                    <a:pt x="6" y="172"/>
                  </a:lnTo>
                  <a:lnTo>
                    <a:pt x="9" y="169"/>
                  </a:lnTo>
                  <a:lnTo>
                    <a:pt x="9" y="166"/>
                  </a:lnTo>
                  <a:lnTo>
                    <a:pt x="6" y="163"/>
                  </a:lnTo>
                  <a:lnTo>
                    <a:pt x="6" y="160"/>
                  </a:lnTo>
                  <a:lnTo>
                    <a:pt x="9" y="157"/>
                  </a:lnTo>
                  <a:lnTo>
                    <a:pt x="12" y="154"/>
                  </a:lnTo>
                  <a:lnTo>
                    <a:pt x="9" y="151"/>
                  </a:lnTo>
                  <a:lnTo>
                    <a:pt x="9" y="148"/>
                  </a:lnTo>
                  <a:lnTo>
                    <a:pt x="12" y="145"/>
                  </a:lnTo>
                  <a:lnTo>
                    <a:pt x="15" y="145"/>
                  </a:lnTo>
                  <a:lnTo>
                    <a:pt x="21" y="139"/>
                  </a:lnTo>
                  <a:lnTo>
                    <a:pt x="24" y="133"/>
                  </a:lnTo>
                  <a:lnTo>
                    <a:pt x="21" y="130"/>
                  </a:lnTo>
                  <a:lnTo>
                    <a:pt x="21" y="127"/>
                  </a:lnTo>
                  <a:lnTo>
                    <a:pt x="24" y="124"/>
                  </a:lnTo>
                  <a:lnTo>
                    <a:pt x="30" y="124"/>
                  </a:lnTo>
                  <a:lnTo>
                    <a:pt x="33" y="124"/>
                  </a:lnTo>
                  <a:lnTo>
                    <a:pt x="36" y="124"/>
                  </a:lnTo>
                  <a:lnTo>
                    <a:pt x="39" y="121"/>
                  </a:lnTo>
                  <a:lnTo>
                    <a:pt x="39" y="49"/>
                  </a:lnTo>
                  <a:lnTo>
                    <a:pt x="39" y="49"/>
                  </a:lnTo>
                  <a:lnTo>
                    <a:pt x="39" y="39"/>
                  </a:lnTo>
                  <a:lnTo>
                    <a:pt x="57" y="39"/>
                  </a:lnTo>
                  <a:lnTo>
                    <a:pt x="54"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61" name="Freeform 1660"/>
            <p:cNvSpPr>
              <a:spLocks/>
            </p:cNvSpPr>
            <p:nvPr/>
          </p:nvSpPr>
          <p:spPr bwMode="auto">
            <a:xfrm>
              <a:off x="6529388" y="4383088"/>
              <a:ext cx="460375" cy="350838"/>
            </a:xfrm>
            <a:custGeom>
              <a:avLst/>
              <a:gdLst>
                <a:gd name="T0" fmla="*/ 42 w 290"/>
                <a:gd name="T1" fmla="*/ 175 h 221"/>
                <a:gd name="T2" fmla="*/ 36 w 290"/>
                <a:gd name="T3" fmla="*/ 160 h 221"/>
                <a:gd name="T4" fmla="*/ 27 w 290"/>
                <a:gd name="T5" fmla="*/ 157 h 221"/>
                <a:gd name="T6" fmla="*/ 21 w 290"/>
                <a:gd name="T7" fmla="*/ 148 h 221"/>
                <a:gd name="T8" fmla="*/ 15 w 290"/>
                <a:gd name="T9" fmla="*/ 139 h 221"/>
                <a:gd name="T10" fmla="*/ 3 w 290"/>
                <a:gd name="T11" fmla="*/ 136 h 221"/>
                <a:gd name="T12" fmla="*/ 6 w 290"/>
                <a:gd name="T13" fmla="*/ 130 h 221"/>
                <a:gd name="T14" fmla="*/ 15 w 290"/>
                <a:gd name="T15" fmla="*/ 124 h 221"/>
                <a:gd name="T16" fmla="*/ 21 w 290"/>
                <a:gd name="T17" fmla="*/ 124 h 221"/>
                <a:gd name="T18" fmla="*/ 21 w 290"/>
                <a:gd name="T19" fmla="*/ 106 h 221"/>
                <a:gd name="T20" fmla="*/ 27 w 290"/>
                <a:gd name="T21" fmla="*/ 94 h 221"/>
                <a:gd name="T22" fmla="*/ 30 w 290"/>
                <a:gd name="T23" fmla="*/ 82 h 221"/>
                <a:gd name="T24" fmla="*/ 36 w 290"/>
                <a:gd name="T25" fmla="*/ 79 h 221"/>
                <a:gd name="T26" fmla="*/ 45 w 290"/>
                <a:gd name="T27" fmla="*/ 55 h 221"/>
                <a:gd name="T28" fmla="*/ 51 w 290"/>
                <a:gd name="T29" fmla="*/ 42 h 221"/>
                <a:gd name="T30" fmla="*/ 60 w 290"/>
                <a:gd name="T31" fmla="*/ 36 h 221"/>
                <a:gd name="T32" fmla="*/ 66 w 290"/>
                <a:gd name="T33" fmla="*/ 15 h 221"/>
                <a:gd name="T34" fmla="*/ 75 w 290"/>
                <a:gd name="T35" fmla="*/ 12 h 221"/>
                <a:gd name="T36" fmla="*/ 84 w 290"/>
                <a:gd name="T37" fmla="*/ 0 h 221"/>
                <a:gd name="T38" fmla="*/ 93 w 290"/>
                <a:gd name="T39" fmla="*/ 6 h 221"/>
                <a:gd name="T40" fmla="*/ 105 w 290"/>
                <a:gd name="T41" fmla="*/ 3 h 221"/>
                <a:gd name="T42" fmla="*/ 112 w 290"/>
                <a:gd name="T43" fmla="*/ 3 h 221"/>
                <a:gd name="T44" fmla="*/ 121 w 290"/>
                <a:gd name="T45" fmla="*/ 6 h 221"/>
                <a:gd name="T46" fmla="*/ 133 w 290"/>
                <a:gd name="T47" fmla="*/ 12 h 221"/>
                <a:gd name="T48" fmla="*/ 145 w 290"/>
                <a:gd name="T49" fmla="*/ 21 h 221"/>
                <a:gd name="T50" fmla="*/ 151 w 290"/>
                <a:gd name="T51" fmla="*/ 24 h 221"/>
                <a:gd name="T52" fmla="*/ 166 w 290"/>
                <a:gd name="T53" fmla="*/ 33 h 221"/>
                <a:gd name="T54" fmla="*/ 169 w 290"/>
                <a:gd name="T55" fmla="*/ 46 h 221"/>
                <a:gd name="T56" fmla="*/ 175 w 290"/>
                <a:gd name="T57" fmla="*/ 52 h 221"/>
                <a:gd name="T58" fmla="*/ 172 w 290"/>
                <a:gd name="T59" fmla="*/ 67 h 221"/>
                <a:gd name="T60" fmla="*/ 166 w 290"/>
                <a:gd name="T61" fmla="*/ 76 h 221"/>
                <a:gd name="T62" fmla="*/ 181 w 290"/>
                <a:gd name="T63" fmla="*/ 76 h 221"/>
                <a:gd name="T64" fmla="*/ 187 w 290"/>
                <a:gd name="T65" fmla="*/ 79 h 221"/>
                <a:gd name="T66" fmla="*/ 196 w 290"/>
                <a:gd name="T67" fmla="*/ 100 h 221"/>
                <a:gd name="T68" fmla="*/ 205 w 290"/>
                <a:gd name="T69" fmla="*/ 112 h 221"/>
                <a:gd name="T70" fmla="*/ 290 w 290"/>
                <a:gd name="T71" fmla="*/ 133 h 221"/>
                <a:gd name="T72" fmla="*/ 208 w 290"/>
                <a:gd name="T73" fmla="*/ 191 h 221"/>
                <a:gd name="T74" fmla="*/ 196 w 290"/>
                <a:gd name="T75" fmla="*/ 197 h 221"/>
                <a:gd name="T76" fmla="*/ 187 w 290"/>
                <a:gd name="T77" fmla="*/ 206 h 221"/>
                <a:gd name="T78" fmla="*/ 172 w 290"/>
                <a:gd name="T79" fmla="*/ 212 h 221"/>
                <a:gd name="T80" fmla="*/ 160 w 290"/>
                <a:gd name="T81" fmla="*/ 212 h 221"/>
                <a:gd name="T82" fmla="*/ 151 w 290"/>
                <a:gd name="T83" fmla="*/ 206 h 221"/>
                <a:gd name="T84" fmla="*/ 139 w 290"/>
                <a:gd name="T85" fmla="*/ 209 h 221"/>
                <a:gd name="T86" fmla="*/ 127 w 290"/>
                <a:gd name="T87" fmla="*/ 221 h 221"/>
                <a:gd name="T88" fmla="*/ 118 w 290"/>
                <a:gd name="T89" fmla="*/ 218 h 221"/>
                <a:gd name="T90" fmla="*/ 102 w 290"/>
                <a:gd name="T91" fmla="*/ 218 h 221"/>
                <a:gd name="T92" fmla="*/ 90 w 290"/>
                <a:gd name="T93" fmla="*/ 209 h 221"/>
                <a:gd name="T94" fmla="*/ 69 w 290"/>
                <a:gd name="T95" fmla="*/ 200 h 221"/>
                <a:gd name="T96" fmla="*/ 57 w 290"/>
                <a:gd name="T97" fmla="*/ 200 h 221"/>
                <a:gd name="T98" fmla="*/ 51 w 290"/>
                <a:gd name="T99" fmla="*/ 185 h 221"/>
                <a:gd name="T100" fmla="*/ 45 w 290"/>
                <a:gd name="T101" fmla="*/ 185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0" h="221">
                  <a:moveTo>
                    <a:pt x="45" y="185"/>
                  </a:moveTo>
                  <a:lnTo>
                    <a:pt x="42" y="178"/>
                  </a:lnTo>
                  <a:lnTo>
                    <a:pt x="42" y="175"/>
                  </a:lnTo>
                  <a:lnTo>
                    <a:pt x="39" y="166"/>
                  </a:lnTo>
                  <a:lnTo>
                    <a:pt x="36" y="163"/>
                  </a:lnTo>
                  <a:lnTo>
                    <a:pt x="36" y="160"/>
                  </a:lnTo>
                  <a:lnTo>
                    <a:pt x="33" y="157"/>
                  </a:lnTo>
                  <a:lnTo>
                    <a:pt x="30" y="157"/>
                  </a:lnTo>
                  <a:lnTo>
                    <a:pt x="27" y="157"/>
                  </a:lnTo>
                  <a:lnTo>
                    <a:pt x="27" y="154"/>
                  </a:lnTo>
                  <a:lnTo>
                    <a:pt x="24" y="154"/>
                  </a:lnTo>
                  <a:lnTo>
                    <a:pt x="21" y="148"/>
                  </a:lnTo>
                  <a:lnTo>
                    <a:pt x="21" y="145"/>
                  </a:lnTo>
                  <a:lnTo>
                    <a:pt x="18" y="145"/>
                  </a:lnTo>
                  <a:lnTo>
                    <a:pt x="15" y="139"/>
                  </a:lnTo>
                  <a:lnTo>
                    <a:pt x="15" y="139"/>
                  </a:lnTo>
                  <a:lnTo>
                    <a:pt x="6" y="139"/>
                  </a:lnTo>
                  <a:lnTo>
                    <a:pt x="3" y="136"/>
                  </a:lnTo>
                  <a:lnTo>
                    <a:pt x="0" y="133"/>
                  </a:lnTo>
                  <a:lnTo>
                    <a:pt x="3" y="130"/>
                  </a:lnTo>
                  <a:lnTo>
                    <a:pt x="6" y="130"/>
                  </a:lnTo>
                  <a:lnTo>
                    <a:pt x="6" y="124"/>
                  </a:lnTo>
                  <a:lnTo>
                    <a:pt x="12" y="127"/>
                  </a:lnTo>
                  <a:lnTo>
                    <a:pt x="15" y="124"/>
                  </a:lnTo>
                  <a:lnTo>
                    <a:pt x="15" y="127"/>
                  </a:lnTo>
                  <a:lnTo>
                    <a:pt x="18" y="127"/>
                  </a:lnTo>
                  <a:lnTo>
                    <a:pt x="21" y="124"/>
                  </a:lnTo>
                  <a:lnTo>
                    <a:pt x="21" y="124"/>
                  </a:lnTo>
                  <a:lnTo>
                    <a:pt x="24" y="115"/>
                  </a:lnTo>
                  <a:lnTo>
                    <a:pt x="21" y="106"/>
                  </a:lnTo>
                  <a:lnTo>
                    <a:pt x="24" y="100"/>
                  </a:lnTo>
                  <a:lnTo>
                    <a:pt x="27" y="97"/>
                  </a:lnTo>
                  <a:lnTo>
                    <a:pt x="27" y="94"/>
                  </a:lnTo>
                  <a:lnTo>
                    <a:pt x="24" y="91"/>
                  </a:lnTo>
                  <a:lnTo>
                    <a:pt x="27" y="88"/>
                  </a:lnTo>
                  <a:lnTo>
                    <a:pt x="30" y="82"/>
                  </a:lnTo>
                  <a:lnTo>
                    <a:pt x="30" y="79"/>
                  </a:lnTo>
                  <a:lnTo>
                    <a:pt x="33" y="79"/>
                  </a:lnTo>
                  <a:lnTo>
                    <a:pt x="36" y="79"/>
                  </a:lnTo>
                  <a:lnTo>
                    <a:pt x="39" y="64"/>
                  </a:lnTo>
                  <a:lnTo>
                    <a:pt x="42" y="61"/>
                  </a:lnTo>
                  <a:lnTo>
                    <a:pt x="45" y="55"/>
                  </a:lnTo>
                  <a:lnTo>
                    <a:pt x="48" y="52"/>
                  </a:lnTo>
                  <a:lnTo>
                    <a:pt x="51" y="46"/>
                  </a:lnTo>
                  <a:lnTo>
                    <a:pt x="51" y="42"/>
                  </a:lnTo>
                  <a:lnTo>
                    <a:pt x="54" y="39"/>
                  </a:lnTo>
                  <a:lnTo>
                    <a:pt x="57" y="42"/>
                  </a:lnTo>
                  <a:lnTo>
                    <a:pt x="60" y="36"/>
                  </a:lnTo>
                  <a:lnTo>
                    <a:pt x="63" y="27"/>
                  </a:lnTo>
                  <a:lnTo>
                    <a:pt x="63" y="18"/>
                  </a:lnTo>
                  <a:lnTo>
                    <a:pt x="66" y="15"/>
                  </a:lnTo>
                  <a:lnTo>
                    <a:pt x="66" y="12"/>
                  </a:lnTo>
                  <a:lnTo>
                    <a:pt x="69" y="12"/>
                  </a:lnTo>
                  <a:lnTo>
                    <a:pt x="75" y="12"/>
                  </a:lnTo>
                  <a:lnTo>
                    <a:pt x="75" y="12"/>
                  </a:lnTo>
                  <a:lnTo>
                    <a:pt x="78" y="12"/>
                  </a:lnTo>
                  <a:lnTo>
                    <a:pt x="84" y="0"/>
                  </a:lnTo>
                  <a:lnTo>
                    <a:pt x="84" y="3"/>
                  </a:lnTo>
                  <a:lnTo>
                    <a:pt x="87" y="3"/>
                  </a:lnTo>
                  <a:lnTo>
                    <a:pt x="93" y="6"/>
                  </a:lnTo>
                  <a:lnTo>
                    <a:pt x="96" y="6"/>
                  </a:lnTo>
                  <a:lnTo>
                    <a:pt x="102" y="3"/>
                  </a:lnTo>
                  <a:lnTo>
                    <a:pt x="105" y="3"/>
                  </a:lnTo>
                  <a:lnTo>
                    <a:pt x="108" y="6"/>
                  </a:lnTo>
                  <a:lnTo>
                    <a:pt x="108" y="3"/>
                  </a:lnTo>
                  <a:lnTo>
                    <a:pt x="112" y="3"/>
                  </a:lnTo>
                  <a:lnTo>
                    <a:pt x="118" y="9"/>
                  </a:lnTo>
                  <a:lnTo>
                    <a:pt x="118" y="9"/>
                  </a:lnTo>
                  <a:lnTo>
                    <a:pt x="121" y="6"/>
                  </a:lnTo>
                  <a:lnTo>
                    <a:pt x="127" y="9"/>
                  </a:lnTo>
                  <a:lnTo>
                    <a:pt x="130" y="12"/>
                  </a:lnTo>
                  <a:lnTo>
                    <a:pt x="133" y="12"/>
                  </a:lnTo>
                  <a:lnTo>
                    <a:pt x="139" y="18"/>
                  </a:lnTo>
                  <a:lnTo>
                    <a:pt x="139" y="21"/>
                  </a:lnTo>
                  <a:lnTo>
                    <a:pt x="145" y="21"/>
                  </a:lnTo>
                  <a:lnTo>
                    <a:pt x="145" y="21"/>
                  </a:lnTo>
                  <a:lnTo>
                    <a:pt x="151" y="24"/>
                  </a:lnTo>
                  <a:lnTo>
                    <a:pt x="151" y="24"/>
                  </a:lnTo>
                  <a:lnTo>
                    <a:pt x="157" y="27"/>
                  </a:lnTo>
                  <a:lnTo>
                    <a:pt x="160" y="33"/>
                  </a:lnTo>
                  <a:lnTo>
                    <a:pt x="166" y="33"/>
                  </a:lnTo>
                  <a:lnTo>
                    <a:pt x="169" y="39"/>
                  </a:lnTo>
                  <a:lnTo>
                    <a:pt x="169" y="42"/>
                  </a:lnTo>
                  <a:lnTo>
                    <a:pt x="169" y="46"/>
                  </a:lnTo>
                  <a:lnTo>
                    <a:pt x="172" y="46"/>
                  </a:lnTo>
                  <a:lnTo>
                    <a:pt x="178" y="52"/>
                  </a:lnTo>
                  <a:lnTo>
                    <a:pt x="175" y="52"/>
                  </a:lnTo>
                  <a:lnTo>
                    <a:pt x="172" y="58"/>
                  </a:lnTo>
                  <a:lnTo>
                    <a:pt x="172" y="61"/>
                  </a:lnTo>
                  <a:lnTo>
                    <a:pt x="172" y="67"/>
                  </a:lnTo>
                  <a:lnTo>
                    <a:pt x="169" y="70"/>
                  </a:lnTo>
                  <a:lnTo>
                    <a:pt x="169" y="73"/>
                  </a:lnTo>
                  <a:lnTo>
                    <a:pt x="166" y="76"/>
                  </a:lnTo>
                  <a:lnTo>
                    <a:pt x="169" y="79"/>
                  </a:lnTo>
                  <a:lnTo>
                    <a:pt x="175" y="79"/>
                  </a:lnTo>
                  <a:lnTo>
                    <a:pt x="181" y="76"/>
                  </a:lnTo>
                  <a:lnTo>
                    <a:pt x="184" y="76"/>
                  </a:lnTo>
                  <a:lnTo>
                    <a:pt x="190" y="76"/>
                  </a:lnTo>
                  <a:lnTo>
                    <a:pt x="187" y="79"/>
                  </a:lnTo>
                  <a:lnTo>
                    <a:pt x="190" y="85"/>
                  </a:lnTo>
                  <a:lnTo>
                    <a:pt x="193" y="97"/>
                  </a:lnTo>
                  <a:lnTo>
                    <a:pt x="196" y="100"/>
                  </a:lnTo>
                  <a:lnTo>
                    <a:pt x="196" y="106"/>
                  </a:lnTo>
                  <a:lnTo>
                    <a:pt x="199" y="109"/>
                  </a:lnTo>
                  <a:lnTo>
                    <a:pt x="205" y="112"/>
                  </a:lnTo>
                  <a:lnTo>
                    <a:pt x="211" y="115"/>
                  </a:lnTo>
                  <a:lnTo>
                    <a:pt x="265" y="133"/>
                  </a:lnTo>
                  <a:lnTo>
                    <a:pt x="290" y="133"/>
                  </a:lnTo>
                  <a:lnTo>
                    <a:pt x="232" y="191"/>
                  </a:lnTo>
                  <a:lnTo>
                    <a:pt x="220" y="191"/>
                  </a:lnTo>
                  <a:lnTo>
                    <a:pt x="208" y="191"/>
                  </a:lnTo>
                  <a:lnTo>
                    <a:pt x="205" y="194"/>
                  </a:lnTo>
                  <a:lnTo>
                    <a:pt x="202" y="194"/>
                  </a:lnTo>
                  <a:lnTo>
                    <a:pt x="196" y="197"/>
                  </a:lnTo>
                  <a:lnTo>
                    <a:pt x="196" y="200"/>
                  </a:lnTo>
                  <a:lnTo>
                    <a:pt x="190" y="203"/>
                  </a:lnTo>
                  <a:lnTo>
                    <a:pt x="187" y="206"/>
                  </a:lnTo>
                  <a:lnTo>
                    <a:pt x="181" y="206"/>
                  </a:lnTo>
                  <a:lnTo>
                    <a:pt x="175" y="209"/>
                  </a:lnTo>
                  <a:lnTo>
                    <a:pt x="172" y="212"/>
                  </a:lnTo>
                  <a:lnTo>
                    <a:pt x="172" y="212"/>
                  </a:lnTo>
                  <a:lnTo>
                    <a:pt x="166" y="212"/>
                  </a:lnTo>
                  <a:lnTo>
                    <a:pt x="160" y="212"/>
                  </a:lnTo>
                  <a:lnTo>
                    <a:pt x="157" y="212"/>
                  </a:lnTo>
                  <a:lnTo>
                    <a:pt x="154" y="209"/>
                  </a:lnTo>
                  <a:lnTo>
                    <a:pt x="151" y="206"/>
                  </a:lnTo>
                  <a:lnTo>
                    <a:pt x="142" y="206"/>
                  </a:lnTo>
                  <a:lnTo>
                    <a:pt x="142" y="209"/>
                  </a:lnTo>
                  <a:lnTo>
                    <a:pt x="139" y="209"/>
                  </a:lnTo>
                  <a:lnTo>
                    <a:pt x="136" y="209"/>
                  </a:lnTo>
                  <a:lnTo>
                    <a:pt x="133" y="212"/>
                  </a:lnTo>
                  <a:lnTo>
                    <a:pt x="127" y="221"/>
                  </a:lnTo>
                  <a:lnTo>
                    <a:pt x="124" y="221"/>
                  </a:lnTo>
                  <a:lnTo>
                    <a:pt x="121" y="221"/>
                  </a:lnTo>
                  <a:lnTo>
                    <a:pt x="118" y="218"/>
                  </a:lnTo>
                  <a:lnTo>
                    <a:pt x="112" y="221"/>
                  </a:lnTo>
                  <a:lnTo>
                    <a:pt x="108" y="218"/>
                  </a:lnTo>
                  <a:lnTo>
                    <a:pt x="102" y="218"/>
                  </a:lnTo>
                  <a:lnTo>
                    <a:pt x="99" y="218"/>
                  </a:lnTo>
                  <a:lnTo>
                    <a:pt x="96" y="215"/>
                  </a:lnTo>
                  <a:lnTo>
                    <a:pt x="90" y="209"/>
                  </a:lnTo>
                  <a:lnTo>
                    <a:pt x="84" y="203"/>
                  </a:lnTo>
                  <a:lnTo>
                    <a:pt x="78" y="200"/>
                  </a:lnTo>
                  <a:lnTo>
                    <a:pt x="69" y="200"/>
                  </a:lnTo>
                  <a:lnTo>
                    <a:pt x="66" y="200"/>
                  </a:lnTo>
                  <a:lnTo>
                    <a:pt x="60" y="203"/>
                  </a:lnTo>
                  <a:lnTo>
                    <a:pt x="57" y="200"/>
                  </a:lnTo>
                  <a:lnTo>
                    <a:pt x="54" y="197"/>
                  </a:lnTo>
                  <a:lnTo>
                    <a:pt x="54" y="185"/>
                  </a:lnTo>
                  <a:lnTo>
                    <a:pt x="51" y="185"/>
                  </a:lnTo>
                  <a:lnTo>
                    <a:pt x="48" y="185"/>
                  </a:lnTo>
                  <a:lnTo>
                    <a:pt x="45" y="181"/>
                  </a:lnTo>
                  <a:lnTo>
                    <a:pt x="45" y="185"/>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62" name="Freeform 1661"/>
            <p:cNvSpPr>
              <a:spLocks/>
            </p:cNvSpPr>
            <p:nvPr/>
          </p:nvSpPr>
          <p:spPr bwMode="auto">
            <a:xfrm>
              <a:off x="6629401" y="4287838"/>
              <a:ext cx="201613" cy="177800"/>
            </a:xfrm>
            <a:custGeom>
              <a:avLst/>
              <a:gdLst>
                <a:gd name="T0" fmla="*/ 109 w 127"/>
                <a:gd name="T1" fmla="*/ 106 h 112"/>
                <a:gd name="T2" fmla="*/ 106 w 127"/>
                <a:gd name="T3" fmla="*/ 102 h 112"/>
                <a:gd name="T4" fmla="*/ 103 w 127"/>
                <a:gd name="T5" fmla="*/ 93 h 112"/>
                <a:gd name="T6" fmla="*/ 94 w 127"/>
                <a:gd name="T7" fmla="*/ 87 h 112"/>
                <a:gd name="T8" fmla="*/ 88 w 127"/>
                <a:gd name="T9" fmla="*/ 84 h 112"/>
                <a:gd name="T10" fmla="*/ 82 w 127"/>
                <a:gd name="T11" fmla="*/ 81 h 112"/>
                <a:gd name="T12" fmla="*/ 76 w 127"/>
                <a:gd name="T13" fmla="*/ 78 h 112"/>
                <a:gd name="T14" fmla="*/ 67 w 127"/>
                <a:gd name="T15" fmla="*/ 72 h 112"/>
                <a:gd name="T16" fmla="*/ 58 w 127"/>
                <a:gd name="T17" fmla="*/ 66 h 112"/>
                <a:gd name="T18" fmla="*/ 55 w 127"/>
                <a:gd name="T19" fmla="*/ 69 h 112"/>
                <a:gd name="T20" fmla="*/ 45 w 127"/>
                <a:gd name="T21" fmla="*/ 63 h 112"/>
                <a:gd name="T22" fmla="*/ 42 w 127"/>
                <a:gd name="T23" fmla="*/ 63 h 112"/>
                <a:gd name="T24" fmla="*/ 33 w 127"/>
                <a:gd name="T25" fmla="*/ 66 h 112"/>
                <a:gd name="T26" fmla="*/ 24 w 127"/>
                <a:gd name="T27" fmla="*/ 63 h 112"/>
                <a:gd name="T28" fmla="*/ 21 w 127"/>
                <a:gd name="T29" fmla="*/ 60 h 112"/>
                <a:gd name="T30" fmla="*/ 12 w 127"/>
                <a:gd name="T31" fmla="*/ 72 h 112"/>
                <a:gd name="T32" fmla="*/ 6 w 127"/>
                <a:gd name="T33" fmla="*/ 72 h 112"/>
                <a:gd name="T34" fmla="*/ 3 w 127"/>
                <a:gd name="T35" fmla="*/ 69 h 112"/>
                <a:gd name="T36" fmla="*/ 0 w 127"/>
                <a:gd name="T37" fmla="*/ 57 h 112"/>
                <a:gd name="T38" fmla="*/ 3 w 127"/>
                <a:gd name="T39" fmla="*/ 51 h 112"/>
                <a:gd name="T40" fmla="*/ 6 w 127"/>
                <a:gd name="T41" fmla="*/ 36 h 112"/>
                <a:gd name="T42" fmla="*/ 12 w 127"/>
                <a:gd name="T43" fmla="*/ 30 h 112"/>
                <a:gd name="T44" fmla="*/ 9 w 127"/>
                <a:gd name="T45" fmla="*/ 27 h 112"/>
                <a:gd name="T46" fmla="*/ 9 w 127"/>
                <a:gd name="T47" fmla="*/ 18 h 112"/>
                <a:gd name="T48" fmla="*/ 18 w 127"/>
                <a:gd name="T49" fmla="*/ 15 h 112"/>
                <a:gd name="T50" fmla="*/ 18 w 127"/>
                <a:gd name="T51" fmla="*/ 12 h 112"/>
                <a:gd name="T52" fmla="*/ 21 w 127"/>
                <a:gd name="T53" fmla="*/ 9 h 112"/>
                <a:gd name="T54" fmla="*/ 27 w 127"/>
                <a:gd name="T55" fmla="*/ 9 h 112"/>
                <a:gd name="T56" fmla="*/ 33 w 127"/>
                <a:gd name="T57" fmla="*/ 6 h 112"/>
                <a:gd name="T58" fmla="*/ 36 w 127"/>
                <a:gd name="T59" fmla="*/ 0 h 112"/>
                <a:gd name="T60" fmla="*/ 42 w 127"/>
                <a:gd name="T61" fmla="*/ 3 h 112"/>
                <a:gd name="T62" fmla="*/ 52 w 127"/>
                <a:gd name="T63" fmla="*/ 39 h 112"/>
                <a:gd name="T64" fmla="*/ 55 w 127"/>
                <a:gd name="T65" fmla="*/ 45 h 112"/>
                <a:gd name="T66" fmla="*/ 58 w 127"/>
                <a:gd name="T67" fmla="*/ 45 h 112"/>
                <a:gd name="T68" fmla="*/ 61 w 127"/>
                <a:gd name="T69" fmla="*/ 57 h 112"/>
                <a:gd name="T70" fmla="*/ 64 w 127"/>
                <a:gd name="T71" fmla="*/ 51 h 112"/>
                <a:gd name="T72" fmla="*/ 64 w 127"/>
                <a:gd name="T73" fmla="*/ 48 h 112"/>
                <a:gd name="T74" fmla="*/ 67 w 127"/>
                <a:gd name="T75" fmla="*/ 51 h 112"/>
                <a:gd name="T76" fmla="*/ 70 w 127"/>
                <a:gd name="T77" fmla="*/ 57 h 112"/>
                <a:gd name="T78" fmla="*/ 73 w 127"/>
                <a:gd name="T79" fmla="*/ 60 h 112"/>
                <a:gd name="T80" fmla="*/ 79 w 127"/>
                <a:gd name="T81" fmla="*/ 60 h 112"/>
                <a:gd name="T82" fmla="*/ 85 w 127"/>
                <a:gd name="T83" fmla="*/ 63 h 112"/>
                <a:gd name="T84" fmla="*/ 91 w 127"/>
                <a:gd name="T85" fmla="*/ 66 h 112"/>
                <a:gd name="T86" fmla="*/ 97 w 127"/>
                <a:gd name="T87" fmla="*/ 75 h 112"/>
                <a:gd name="T88" fmla="*/ 106 w 127"/>
                <a:gd name="T89" fmla="*/ 81 h 112"/>
                <a:gd name="T90" fmla="*/ 109 w 127"/>
                <a:gd name="T91" fmla="*/ 84 h 112"/>
                <a:gd name="T92" fmla="*/ 112 w 127"/>
                <a:gd name="T93" fmla="*/ 87 h 112"/>
                <a:gd name="T94" fmla="*/ 115 w 127"/>
                <a:gd name="T95" fmla="*/ 93 h 112"/>
                <a:gd name="T96" fmla="*/ 118 w 127"/>
                <a:gd name="T97" fmla="*/ 99 h 112"/>
                <a:gd name="T98" fmla="*/ 121 w 127"/>
                <a:gd name="T99" fmla="*/ 102 h 112"/>
                <a:gd name="T100" fmla="*/ 124 w 127"/>
                <a:gd name="T101" fmla="*/ 102 h 112"/>
                <a:gd name="T102" fmla="*/ 127 w 127"/>
                <a:gd name="T103" fmla="*/ 106 h 112"/>
                <a:gd name="T104" fmla="*/ 121 w 127"/>
                <a:gd name="T105" fmla="*/ 109 h 112"/>
                <a:gd name="T106" fmla="*/ 115 w 127"/>
                <a:gd name="T107"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7" h="112">
                  <a:moveTo>
                    <a:pt x="115" y="112"/>
                  </a:moveTo>
                  <a:lnTo>
                    <a:pt x="109" y="106"/>
                  </a:lnTo>
                  <a:lnTo>
                    <a:pt x="106" y="106"/>
                  </a:lnTo>
                  <a:lnTo>
                    <a:pt x="106" y="102"/>
                  </a:lnTo>
                  <a:lnTo>
                    <a:pt x="106" y="99"/>
                  </a:lnTo>
                  <a:lnTo>
                    <a:pt x="103" y="93"/>
                  </a:lnTo>
                  <a:lnTo>
                    <a:pt x="97" y="93"/>
                  </a:lnTo>
                  <a:lnTo>
                    <a:pt x="94" y="87"/>
                  </a:lnTo>
                  <a:lnTo>
                    <a:pt x="88" y="84"/>
                  </a:lnTo>
                  <a:lnTo>
                    <a:pt x="88" y="84"/>
                  </a:lnTo>
                  <a:lnTo>
                    <a:pt x="82" y="81"/>
                  </a:lnTo>
                  <a:lnTo>
                    <a:pt x="82" y="81"/>
                  </a:lnTo>
                  <a:lnTo>
                    <a:pt x="76" y="81"/>
                  </a:lnTo>
                  <a:lnTo>
                    <a:pt x="76" y="78"/>
                  </a:lnTo>
                  <a:lnTo>
                    <a:pt x="70" y="72"/>
                  </a:lnTo>
                  <a:lnTo>
                    <a:pt x="67" y="72"/>
                  </a:lnTo>
                  <a:lnTo>
                    <a:pt x="64" y="69"/>
                  </a:lnTo>
                  <a:lnTo>
                    <a:pt x="58" y="66"/>
                  </a:lnTo>
                  <a:lnTo>
                    <a:pt x="55" y="69"/>
                  </a:lnTo>
                  <a:lnTo>
                    <a:pt x="55" y="69"/>
                  </a:lnTo>
                  <a:lnTo>
                    <a:pt x="49" y="63"/>
                  </a:lnTo>
                  <a:lnTo>
                    <a:pt x="45" y="63"/>
                  </a:lnTo>
                  <a:lnTo>
                    <a:pt x="45" y="66"/>
                  </a:lnTo>
                  <a:lnTo>
                    <a:pt x="42" y="63"/>
                  </a:lnTo>
                  <a:lnTo>
                    <a:pt x="39" y="63"/>
                  </a:lnTo>
                  <a:lnTo>
                    <a:pt x="33" y="66"/>
                  </a:lnTo>
                  <a:lnTo>
                    <a:pt x="30" y="66"/>
                  </a:lnTo>
                  <a:lnTo>
                    <a:pt x="24" y="63"/>
                  </a:lnTo>
                  <a:lnTo>
                    <a:pt x="21" y="63"/>
                  </a:lnTo>
                  <a:lnTo>
                    <a:pt x="21" y="60"/>
                  </a:lnTo>
                  <a:lnTo>
                    <a:pt x="15" y="72"/>
                  </a:lnTo>
                  <a:lnTo>
                    <a:pt x="12" y="72"/>
                  </a:lnTo>
                  <a:lnTo>
                    <a:pt x="12" y="72"/>
                  </a:lnTo>
                  <a:lnTo>
                    <a:pt x="6" y="72"/>
                  </a:lnTo>
                  <a:lnTo>
                    <a:pt x="3" y="72"/>
                  </a:lnTo>
                  <a:lnTo>
                    <a:pt x="3" y="69"/>
                  </a:lnTo>
                  <a:lnTo>
                    <a:pt x="0" y="60"/>
                  </a:lnTo>
                  <a:lnTo>
                    <a:pt x="0" y="57"/>
                  </a:lnTo>
                  <a:lnTo>
                    <a:pt x="3" y="54"/>
                  </a:lnTo>
                  <a:lnTo>
                    <a:pt x="3" y="51"/>
                  </a:lnTo>
                  <a:lnTo>
                    <a:pt x="6" y="45"/>
                  </a:lnTo>
                  <a:lnTo>
                    <a:pt x="6" y="36"/>
                  </a:lnTo>
                  <a:lnTo>
                    <a:pt x="9" y="30"/>
                  </a:lnTo>
                  <a:lnTo>
                    <a:pt x="12" y="30"/>
                  </a:lnTo>
                  <a:lnTo>
                    <a:pt x="9" y="27"/>
                  </a:lnTo>
                  <a:lnTo>
                    <a:pt x="9" y="27"/>
                  </a:lnTo>
                  <a:lnTo>
                    <a:pt x="9" y="21"/>
                  </a:lnTo>
                  <a:lnTo>
                    <a:pt x="9" y="18"/>
                  </a:lnTo>
                  <a:lnTo>
                    <a:pt x="12" y="15"/>
                  </a:lnTo>
                  <a:lnTo>
                    <a:pt x="18" y="15"/>
                  </a:lnTo>
                  <a:lnTo>
                    <a:pt x="18" y="15"/>
                  </a:lnTo>
                  <a:lnTo>
                    <a:pt x="18" y="12"/>
                  </a:lnTo>
                  <a:lnTo>
                    <a:pt x="18" y="9"/>
                  </a:lnTo>
                  <a:lnTo>
                    <a:pt x="21" y="9"/>
                  </a:lnTo>
                  <a:lnTo>
                    <a:pt x="24" y="9"/>
                  </a:lnTo>
                  <a:lnTo>
                    <a:pt x="27" y="9"/>
                  </a:lnTo>
                  <a:lnTo>
                    <a:pt x="27" y="6"/>
                  </a:lnTo>
                  <a:lnTo>
                    <a:pt x="33" y="6"/>
                  </a:lnTo>
                  <a:lnTo>
                    <a:pt x="36" y="3"/>
                  </a:lnTo>
                  <a:lnTo>
                    <a:pt x="36" y="0"/>
                  </a:lnTo>
                  <a:lnTo>
                    <a:pt x="36" y="0"/>
                  </a:lnTo>
                  <a:lnTo>
                    <a:pt x="42" y="3"/>
                  </a:lnTo>
                  <a:lnTo>
                    <a:pt x="52" y="24"/>
                  </a:lnTo>
                  <a:lnTo>
                    <a:pt x="52" y="39"/>
                  </a:lnTo>
                  <a:lnTo>
                    <a:pt x="55" y="39"/>
                  </a:lnTo>
                  <a:lnTo>
                    <a:pt x="55" y="45"/>
                  </a:lnTo>
                  <a:lnTo>
                    <a:pt x="55" y="45"/>
                  </a:lnTo>
                  <a:lnTo>
                    <a:pt x="58" y="45"/>
                  </a:lnTo>
                  <a:lnTo>
                    <a:pt x="61" y="51"/>
                  </a:lnTo>
                  <a:lnTo>
                    <a:pt x="61" y="57"/>
                  </a:lnTo>
                  <a:lnTo>
                    <a:pt x="64" y="57"/>
                  </a:lnTo>
                  <a:lnTo>
                    <a:pt x="64" y="51"/>
                  </a:lnTo>
                  <a:lnTo>
                    <a:pt x="64" y="51"/>
                  </a:lnTo>
                  <a:lnTo>
                    <a:pt x="64" y="48"/>
                  </a:lnTo>
                  <a:lnTo>
                    <a:pt x="64" y="48"/>
                  </a:lnTo>
                  <a:lnTo>
                    <a:pt x="67" y="51"/>
                  </a:lnTo>
                  <a:lnTo>
                    <a:pt x="67" y="54"/>
                  </a:lnTo>
                  <a:lnTo>
                    <a:pt x="70" y="57"/>
                  </a:lnTo>
                  <a:lnTo>
                    <a:pt x="73" y="60"/>
                  </a:lnTo>
                  <a:lnTo>
                    <a:pt x="73" y="60"/>
                  </a:lnTo>
                  <a:lnTo>
                    <a:pt x="76" y="60"/>
                  </a:lnTo>
                  <a:lnTo>
                    <a:pt x="79" y="60"/>
                  </a:lnTo>
                  <a:lnTo>
                    <a:pt x="79" y="60"/>
                  </a:lnTo>
                  <a:lnTo>
                    <a:pt x="85" y="63"/>
                  </a:lnTo>
                  <a:lnTo>
                    <a:pt x="85" y="66"/>
                  </a:lnTo>
                  <a:lnTo>
                    <a:pt x="91" y="66"/>
                  </a:lnTo>
                  <a:lnTo>
                    <a:pt x="91" y="69"/>
                  </a:lnTo>
                  <a:lnTo>
                    <a:pt x="97" y="75"/>
                  </a:lnTo>
                  <a:lnTo>
                    <a:pt x="100" y="81"/>
                  </a:lnTo>
                  <a:lnTo>
                    <a:pt x="106" y="81"/>
                  </a:lnTo>
                  <a:lnTo>
                    <a:pt x="109" y="84"/>
                  </a:lnTo>
                  <a:lnTo>
                    <a:pt x="109" y="84"/>
                  </a:lnTo>
                  <a:lnTo>
                    <a:pt x="109" y="84"/>
                  </a:lnTo>
                  <a:lnTo>
                    <a:pt x="112" y="87"/>
                  </a:lnTo>
                  <a:lnTo>
                    <a:pt x="115" y="93"/>
                  </a:lnTo>
                  <a:lnTo>
                    <a:pt x="115" y="93"/>
                  </a:lnTo>
                  <a:lnTo>
                    <a:pt x="118" y="99"/>
                  </a:lnTo>
                  <a:lnTo>
                    <a:pt x="118" y="99"/>
                  </a:lnTo>
                  <a:lnTo>
                    <a:pt x="121" y="102"/>
                  </a:lnTo>
                  <a:lnTo>
                    <a:pt x="121" y="102"/>
                  </a:lnTo>
                  <a:lnTo>
                    <a:pt x="124" y="102"/>
                  </a:lnTo>
                  <a:lnTo>
                    <a:pt x="124" y="102"/>
                  </a:lnTo>
                  <a:lnTo>
                    <a:pt x="127" y="102"/>
                  </a:lnTo>
                  <a:lnTo>
                    <a:pt x="127" y="106"/>
                  </a:lnTo>
                  <a:lnTo>
                    <a:pt x="124" y="109"/>
                  </a:lnTo>
                  <a:lnTo>
                    <a:pt x="121" y="109"/>
                  </a:lnTo>
                  <a:lnTo>
                    <a:pt x="118" y="112"/>
                  </a:lnTo>
                  <a:lnTo>
                    <a:pt x="115" y="112"/>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63" name="Freeform 1662"/>
            <p:cNvSpPr>
              <a:spLocks/>
            </p:cNvSpPr>
            <p:nvPr/>
          </p:nvSpPr>
          <p:spPr bwMode="auto">
            <a:xfrm>
              <a:off x="6792913" y="4456113"/>
              <a:ext cx="47625" cy="52388"/>
            </a:xfrm>
            <a:custGeom>
              <a:avLst/>
              <a:gdLst>
                <a:gd name="T0" fmla="*/ 24 w 30"/>
                <a:gd name="T1" fmla="*/ 30 h 33"/>
                <a:gd name="T2" fmla="*/ 18 w 30"/>
                <a:gd name="T3" fmla="*/ 30 h 33"/>
                <a:gd name="T4" fmla="*/ 15 w 30"/>
                <a:gd name="T5" fmla="*/ 30 h 33"/>
                <a:gd name="T6" fmla="*/ 9 w 30"/>
                <a:gd name="T7" fmla="*/ 33 h 33"/>
                <a:gd name="T8" fmla="*/ 3 w 30"/>
                <a:gd name="T9" fmla="*/ 33 h 33"/>
                <a:gd name="T10" fmla="*/ 0 w 30"/>
                <a:gd name="T11" fmla="*/ 30 h 33"/>
                <a:gd name="T12" fmla="*/ 3 w 30"/>
                <a:gd name="T13" fmla="*/ 27 h 33"/>
                <a:gd name="T14" fmla="*/ 3 w 30"/>
                <a:gd name="T15" fmla="*/ 24 h 33"/>
                <a:gd name="T16" fmla="*/ 6 w 30"/>
                <a:gd name="T17" fmla="*/ 21 h 33"/>
                <a:gd name="T18" fmla="*/ 6 w 30"/>
                <a:gd name="T19" fmla="*/ 15 h 33"/>
                <a:gd name="T20" fmla="*/ 6 w 30"/>
                <a:gd name="T21" fmla="*/ 12 h 33"/>
                <a:gd name="T22" fmla="*/ 9 w 30"/>
                <a:gd name="T23" fmla="*/ 6 h 33"/>
                <a:gd name="T24" fmla="*/ 15 w 30"/>
                <a:gd name="T25" fmla="*/ 6 h 33"/>
                <a:gd name="T26" fmla="*/ 18 w 30"/>
                <a:gd name="T27" fmla="*/ 3 h 33"/>
                <a:gd name="T28" fmla="*/ 21 w 30"/>
                <a:gd name="T29" fmla="*/ 3 h 33"/>
                <a:gd name="T30" fmla="*/ 24 w 30"/>
                <a:gd name="T31" fmla="*/ 0 h 33"/>
                <a:gd name="T32" fmla="*/ 24 w 30"/>
                <a:gd name="T33" fmla="*/ 0 h 33"/>
                <a:gd name="T34" fmla="*/ 24 w 30"/>
                <a:gd name="T35" fmla="*/ 0 h 33"/>
                <a:gd name="T36" fmla="*/ 27 w 30"/>
                <a:gd name="T37" fmla="*/ 3 h 33"/>
                <a:gd name="T38" fmla="*/ 30 w 30"/>
                <a:gd name="T39" fmla="*/ 3 h 33"/>
                <a:gd name="T40" fmla="*/ 30 w 30"/>
                <a:gd name="T41" fmla="*/ 6 h 33"/>
                <a:gd name="T42" fmla="*/ 30 w 30"/>
                <a:gd name="T43" fmla="*/ 12 h 33"/>
                <a:gd name="T44" fmla="*/ 27 w 30"/>
                <a:gd name="T45" fmla="*/ 12 h 33"/>
                <a:gd name="T46" fmla="*/ 24 w 30"/>
                <a:gd name="T47" fmla="*/ 18 h 33"/>
                <a:gd name="T48" fmla="*/ 21 w 30"/>
                <a:gd name="T49" fmla="*/ 18 h 33"/>
                <a:gd name="T50" fmla="*/ 21 w 30"/>
                <a:gd name="T51" fmla="*/ 21 h 33"/>
                <a:gd name="T52" fmla="*/ 15 w 30"/>
                <a:gd name="T53" fmla="*/ 21 h 33"/>
                <a:gd name="T54" fmla="*/ 18 w 30"/>
                <a:gd name="T55" fmla="*/ 21 h 33"/>
                <a:gd name="T56" fmla="*/ 18 w 30"/>
                <a:gd name="T57" fmla="*/ 21 h 33"/>
                <a:gd name="T58" fmla="*/ 21 w 30"/>
                <a:gd name="T59" fmla="*/ 21 h 33"/>
                <a:gd name="T60" fmla="*/ 27 w 30"/>
                <a:gd name="T61" fmla="*/ 21 h 33"/>
                <a:gd name="T62" fmla="*/ 27 w 30"/>
                <a:gd name="T63" fmla="*/ 21 h 33"/>
                <a:gd name="T64" fmla="*/ 24 w 30"/>
                <a:gd name="T65" fmla="*/ 30 h 33"/>
                <a:gd name="T66" fmla="*/ 24 w 30"/>
                <a:gd name="T67"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33">
                  <a:moveTo>
                    <a:pt x="24" y="30"/>
                  </a:moveTo>
                  <a:lnTo>
                    <a:pt x="18" y="30"/>
                  </a:lnTo>
                  <a:lnTo>
                    <a:pt x="15" y="30"/>
                  </a:lnTo>
                  <a:lnTo>
                    <a:pt x="9" y="33"/>
                  </a:lnTo>
                  <a:lnTo>
                    <a:pt x="3" y="33"/>
                  </a:lnTo>
                  <a:lnTo>
                    <a:pt x="0" y="30"/>
                  </a:lnTo>
                  <a:lnTo>
                    <a:pt x="3" y="27"/>
                  </a:lnTo>
                  <a:lnTo>
                    <a:pt x="3" y="24"/>
                  </a:lnTo>
                  <a:lnTo>
                    <a:pt x="6" y="21"/>
                  </a:lnTo>
                  <a:lnTo>
                    <a:pt x="6" y="15"/>
                  </a:lnTo>
                  <a:lnTo>
                    <a:pt x="6" y="12"/>
                  </a:lnTo>
                  <a:lnTo>
                    <a:pt x="9" y="6"/>
                  </a:lnTo>
                  <a:lnTo>
                    <a:pt x="15" y="6"/>
                  </a:lnTo>
                  <a:lnTo>
                    <a:pt x="18" y="3"/>
                  </a:lnTo>
                  <a:lnTo>
                    <a:pt x="21" y="3"/>
                  </a:lnTo>
                  <a:lnTo>
                    <a:pt x="24" y="0"/>
                  </a:lnTo>
                  <a:lnTo>
                    <a:pt x="24" y="0"/>
                  </a:lnTo>
                  <a:lnTo>
                    <a:pt x="24" y="0"/>
                  </a:lnTo>
                  <a:lnTo>
                    <a:pt x="27" y="3"/>
                  </a:lnTo>
                  <a:lnTo>
                    <a:pt x="30" y="3"/>
                  </a:lnTo>
                  <a:lnTo>
                    <a:pt x="30" y="6"/>
                  </a:lnTo>
                  <a:lnTo>
                    <a:pt x="30" y="12"/>
                  </a:lnTo>
                  <a:lnTo>
                    <a:pt x="27" y="12"/>
                  </a:lnTo>
                  <a:lnTo>
                    <a:pt x="24" y="18"/>
                  </a:lnTo>
                  <a:lnTo>
                    <a:pt x="21" y="18"/>
                  </a:lnTo>
                  <a:lnTo>
                    <a:pt x="21" y="21"/>
                  </a:lnTo>
                  <a:lnTo>
                    <a:pt x="15" y="21"/>
                  </a:lnTo>
                  <a:lnTo>
                    <a:pt x="18" y="21"/>
                  </a:lnTo>
                  <a:lnTo>
                    <a:pt x="18" y="21"/>
                  </a:lnTo>
                  <a:lnTo>
                    <a:pt x="21" y="21"/>
                  </a:lnTo>
                  <a:lnTo>
                    <a:pt x="27" y="21"/>
                  </a:lnTo>
                  <a:lnTo>
                    <a:pt x="27" y="21"/>
                  </a:lnTo>
                  <a:lnTo>
                    <a:pt x="24" y="30"/>
                  </a:lnTo>
                  <a:lnTo>
                    <a:pt x="24" y="3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64" name="Freeform 1663"/>
            <p:cNvSpPr>
              <a:spLocks/>
            </p:cNvSpPr>
            <p:nvPr/>
          </p:nvSpPr>
          <p:spPr bwMode="auto">
            <a:xfrm>
              <a:off x="6773863" y="4475163"/>
              <a:ext cx="311150" cy="411163"/>
            </a:xfrm>
            <a:custGeom>
              <a:avLst/>
              <a:gdLst>
                <a:gd name="T0" fmla="*/ 21 w 196"/>
                <a:gd name="T1" fmla="*/ 151 h 259"/>
                <a:gd name="T2" fmla="*/ 36 w 196"/>
                <a:gd name="T3" fmla="*/ 145 h 259"/>
                <a:gd name="T4" fmla="*/ 48 w 196"/>
                <a:gd name="T5" fmla="*/ 136 h 259"/>
                <a:gd name="T6" fmla="*/ 66 w 196"/>
                <a:gd name="T7" fmla="*/ 133 h 259"/>
                <a:gd name="T8" fmla="*/ 111 w 196"/>
                <a:gd name="T9" fmla="*/ 75 h 259"/>
                <a:gd name="T10" fmla="*/ 45 w 196"/>
                <a:gd name="T11" fmla="*/ 51 h 259"/>
                <a:gd name="T12" fmla="*/ 39 w 196"/>
                <a:gd name="T13" fmla="*/ 39 h 259"/>
                <a:gd name="T14" fmla="*/ 36 w 196"/>
                <a:gd name="T15" fmla="*/ 18 h 259"/>
                <a:gd name="T16" fmla="*/ 42 w 196"/>
                <a:gd name="T17" fmla="*/ 12 h 259"/>
                <a:gd name="T18" fmla="*/ 57 w 196"/>
                <a:gd name="T19" fmla="*/ 30 h 259"/>
                <a:gd name="T20" fmla="*/ 72 w 196"/>
                <a:gd name="T21" fmla="*/ 33 h 259"/>
                <a:gd name="T22" fmla="*/ 81 w 196"/>
                <a:gd name="T23" fmla="*/ 27 h 259"/>
                <a:gd name="T24" fmla="*/ 90 w 196"/>
                <a:gd name="T25" fmla="*/ 24 h 259"/>
                <a:gd name="T26" fmla="*/ 102 w 196"/>
                <a:gd name="T27" fmla="*/ 24 h 259"/>
                <a:gd name="T28" fmla="*/ 120 w 196"/>
                <a:gd name="T29" fmla="*/ 18 h 259"/>
                <a:gd name="T30" fmla="*/ 133 w 196"/>
                <a:gd name="T31" fmla="*/ 18 h 259"/>
                <a:gd name="T32" fmla="*/ 148 w 196"/>
                <a:gd name="T33" fmla="*/ 15 h 259"/>
                <a:gd name="T34" fmla="*/ 163 w 196"/>
                <a:gd name="T35" fmla="*/ 12 h 259"/>
                <a:gd name="T36" fmla="*/ 169 w 196"/>
                <a:gd name="T37" fmla="*/ 9 h 259"/>
                <a:gd name="T38" fmla="*/ 178 w 196"/>
                <a:gd name="T39" fmla="*/ 6 h 259"/>
                <a:gd name="T40" fmla="*/ 181 w 196"/>
                <a:gd name="T41" fmla="*/ 0 h 259"/>
                <a:gd name="T42" fmla="*/ 187 w 196"/>
                <a:gd name="T43" fmla="*/ 3 h 259"/>
                <a:gd name="T44" fmla="*/ 193 w 196"/>
                <a:gd name="T45" fmla="*/ 3 h 259"/>
                <a:gd name="T46" fmla="*/ 190 w 196"/>
                <a:gd name="T47" fmla="*/ 12 h 259"/>
                <a:gd name="T48" fmla="*/ 193 w 196"/>
                <a:gd name="T49" fmla="*/ 18 h 259"/>
                <a:gd name="T50" fmla="*/ 190 w 196"/>
                <a:gd name="T51" fmla="*/ 24 h 259"/>
                <a:gd name="T52" fmla="*/ 190 w 196"/>
                <a:gd name="T53" fmla="*/ 33 h 259"/>
                <a:gd name="T54" fmla="*/ 193 w 196"/>
                <a:gd name="T55" fmla="*/ 30 h 259"/>
                <a:gd name="T56" fmla="*/ 193 w 196"/>
                <a:gd name="T57" fmla="*/ 33 h 259"/>
                <a:gd name="T58" fmla="*/ 187 w 196"/>
                <a:gd name="T59" fmla="*/ 39 h 259"/>
                <a:gd name="T60" fmla="*/ 187 w 196"/>
                <a:gd name="T61" fmla="*/ 48 h 259"/>
                <a:gd name="T62" fmla="*/ 175 w 196"/>
                <a:gd name="T63" fmla="*/ 72 h 259"/>
                <a:gd name="T64" fmla="*/ 166 w 196"/>
                <a:gd name="T65" fmla="*/ 78 h 259"/>
                <a:gd name="T66" fmla="*/ 166 w 196"/>
                <a:gd name="T67" fmla="*/ 84 h 259"/>
                <a:gd name="T68" fmla="*/ 148 w 196"/>
                <a:gd name="T69" fmla="*/ 120 h 259"/>
                <a:gd name="T70" fmla="*/ 133 w 196"/>
                <a:gd name="T71" fmla="*/ 148 h 259"/>
                <a:gd name="T72" fmla="*/ 96 w 196"/>
                <a:gd name="T73" fmla="*/ 184 h 259"/>
                <a:gd name="T74" fmla="*/ 75 w 196"/>
                <a:gd name="T75" fmla="*/ 196 h 259"/>
                <a:gd name="T76" fmla="*/ 54 w 196"/>
                <a:gd name="T77" fmla="*/ 214 h 259"/>
                <a:gd name="T78" fmla="*/ 39 w 196"/>
                <a:gd name="T79" fmla="*/ 232 h 259"/>
                <a:gd name="T80" fmla="*/ 30 w 196"/>
                <a:gd name="T81" fmla="*/ 241 h 259"/>
                <a:gd name="T82" fmla="*/ 0 w 196"/>
                <a:gd name="T83" fmla="*/ 247 h 259"/>
                <a:gd name="T84" fmla="*/ 18 w 196"/>
                <a:gd name="T85" fmla="*/ 15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6" h="259">
                  <a:moveTo>
                    <a:pt x="18" y="154"/>
                  </a:moveTo>
                  <a:lnTo>
                    <a:pt x="18" y="154"/>
                  </a:lnTo>
                  <a:lnTo>
                    <a:pt x="21" y="151"/>
                  </a:lnTo>
                  <a:lnTo>
                    <a:pt x="27" y="148"/>
                  </a:lnTo>
                  <a:lnTo>
                    <a:pt x="33" y="148"/>
                  </a:lnTo>
                  <a:lnTo>
                    <a:pt x="36" y="145"/>
                  </a:lnTo>
                  <a:lnTo>
                    <a:pt x="42" y="142"/>
                  </a:lnTo>
                  <a:lnTo>
                    <a:pt x="42" y="139"/>
                  </a:lnTo>
                  <a:lnTo>
                    <a:pt x="48" y="136"/>
                  </a:lnTo>
                  <a:lnTo>
                    <a:pt x="51" y="136"/>
                  </a:lnTo>
                  <a:lnTo>
                    <a:pt x="54" y="133"/>
                  </a:lnTo>
                  <a:lnTo>
                    <a:pt x="66" y="133"/>
                  </a:lnTo>
                  <a:lnTo>
                    <a:pt x="78" y="133"/>
                  </a:lnTo>
                  <a:lnTo>
                    <a:pt x="136" y="75"/>
                  </a:lnTo>
                  <a:lnTo>
                    <a:pt x="111" y="75"/>
                  </a:lnTo>
                  <a:lnTo>
                    <a:pt x="57" y="57"/>
                  </a:lnTo>
                  <a:lnTo>
                    <a:pt x="51" y="54"/>
                  </a:lnTo>
                  <a:lnTo>
                    <a:pt x="45" y="51"/>
                  </a:lnTo>
                  <a:lnTo>
                    <a:pt x="42" y="48"/>
                  </a:lnTo>
                  <a:lnTo>
                    <a:pt x="42" y="42"/>
                  </a:lnTo>
                  <a:lnTo>
                    <a:pt x="39" y="39"/>
                  </a:lnTo>
                  <a:lnTo>
                    <a:pt x="36" y="27"/>
                  </a:lnTo>
                  <a:lnTo>
                    <a:pt x="33" y="21"/>
                  </a:lnTo>
                  <a:lnTo>
                    <a:pt x="36" y="18"/>
                  </a:lnTo>
                  <a:lnTo>
                    <a:pt x="39" y="9"/>
                  </a:lnTo>
                  <a:lnTo>
                    <a:pt x="42" y="12"/>
                  </a:lnTo>
                  <a:lnTo>
                    <a:pt x="42" y="12"/>
                  </a:lnTo>
                  <a:lnTo>
                    <a:pt x="54" y="27"/>
                  </a:lnTo>
                  <a:lnTo>
                    <a:pt x="54" y="27"/>
                  </a:lnTo>
                  <a:lnTo>
                    <a:pt x="57" y="30"/>
                  </a:lnTo>
                  <a:lnTo>
                    <a:pt x="60" y="33"/>
                  </a:lnTo>
                  <a:lnTo>
                    <a:pt x="66" y="33"/>
                  </a:lnTo>
                  <a:lnTo>
                    <a:pt x="72" y="33"/>
                  </a:lnTo>
                  <a:lnTo>
                    <a:pt x="72" y="33"/>
                  </a:lnTo>
                  <a:lnTo>
                    <a:pt x="78" y="30"/>
                  </a:lnTo>
                  <a:lnTo>
                    <a:pt x="81" y="27"/>
                  </a:lnTo>
                  <a:lnTo>
                    <a:pt x="87" y="24"/>
                  </a:lnTo>
                  <a:lnTo>
                    <a:pt x="90" y="24"/>
                  </a:lnTo>
                  <a:lnTo>
                    <a:pt x="90" y="24"/>
                  </a:lnTo>
                  <a:lnTo>
                    <a:pt x="96" y="24"/>
                  </a:lnTo>
                  <a:lnTo>
                    <a:pt x="96" y="24"/>
                  </a:lnTo>
                  <a:lnTo>
                    <a:pt x="102" y="24"/>
                  </a:lnTo>
                  <a:lnTo>
                    <a:pt x="105" y="24"/>
                  </a:lnTo>
                  <a:lnTo>
                    <a:pt x="117" y="18"/>
                  </a:lnTo>
                  <a:lnTo>
                    <a:pt x="120" y="18"/>
                  </a:lnTo>
                  <a:lnTo>
                    <a:pt x="126" y="18"/>
                  </a:lnTo>
                  <a:lnTo>
                    <a:pt x="130" y="18"/>
                  </a:lnTo>
                  <a:lnTo>
                    <a:pt x="133" y="18"/>
                  </a:lnTo>
                  <a:lnTo>
                    <a:pt x="139" y="15"/>
                  </a:lnTo>
                  <a:lnTo>
                    <a:pt x="145" y="15"/>
                  </a:lnTo>
                  <a:lnTo>
                    <a:pt x="148" y="15"/>
                  </a:lnTo>
                  <a:lnTo>
                    <a:pt x="148" y="15"/>
                  </a:lnTo>
                  <a:lnTo>
                    <a:pt x="157" y="15"/>
                  </a:lnTo>
                  <a:lnTo>
                    <a:pt x="163" y="12"/>
                  </a:lnTo>
                  <a:lnTo>
                    <a:pt x="166" y="12"/>
                  </a:lnTo>
                  <a:lnTo>
                    <a:pt x="169" y="12"/>
                  </a:lnTo>
                  <a:lnTo>
                    <a:pt x="169" y="9"/>
                  </a:lnTo>
                  <a:lnTo>
                    <a:pt x="175" y="9"/>
                  </a:lnTo>
                  <a:lnTo>
                    <a:pt x="178" y="6"/>
                  </a:lnTo>
                  <a:lnTo>
                    <a:pt x="178" y="6"/>
                  </a:lnTo>
                  <a:lnTo>
                    <a:pt x="181" y="3"/>
                  </a:lnTo>
                  <a:lnTo>
                    <a:pt x="181" y="3"/>
                  </a:lnTo>
                  <a:lnTo>
                    <a:pt x="181" y="0"/>
                  </a:lnTo>
                  <a:lnTo>
                    <a:pt x="184" y="3"/>
                  </a:lnTo>
                  <a:lnTo>
                    <a:pt x="184" y="0"/>
                  </a:lnTo>
                  <a:lnTo>
                    <a:pt x="187" y="3"/>
                  </a:lnTo>
                  <a:lnTo>
                    <a:pt x="190" y="3"/>
                  </a:lnTo>
                  <a:lnTo>
                    <a:pt x="193" y="3"/>
                  </a:lnTo>
                  <a:lnTo>
                    <a:pt x="193" y="3"/>
                  </a:lnTo>
                  <a:lnTo>
                    <a:pt x="193" y="6"/>
                  </a:lnTo>
                  <a:lnTo>
                    <a:pt x="190" y="9"/>
                  </a:lnTo>
                  <a:lnTo>
                    <a:pt x="190" y="12"/>
                  </a:lnTo>
                  <a:lnTo>
                    <a:pt x="190" y="15"/>
                  </a:lnTo>
                  <a:lnTo>
                    <a:pt x="190" y="18"/>
                  </a:lnTo>
                  <a:lnTo>
                    <a:pt x="193" y="18"/>
                  </a:lnTo>
                  <a:lnTo>
                    <a:pt x="193" y="18"/>
                  </a:lnTo>
                  <a:lnTo>
                    <a:pt x="190" y="21"/>
                  </a:lnTo>
                  <a:lnTo>
                    <a:pt x="190" y="24"/>
                  </a:lnTo>
                  <a:lnTo>
                    <a:pt x="190" y="27"/>
                  </a:lnTo>
                  <a:lnTo>
                    <a:pt x="193" y="30"/>
                  </a:lnTo>
                  <a:lnTo>
                    <a:pt x="190" y="33"/>
                  </a:lnTo>
                  <a:lnTo>
                    <a:pt x="193" y="33"/>
                  </a:lnTo>
                  <a:lnTo>
                    <a:pt x="193" y="30"/>
                  </a:lnTo>
                  <a:lnTo>
                    <a:pt x="193" y="30"/>
                  </a:lnTo>
                  <a:lnTo>
                    <a:pt x="196" y="33"/>
                  </a:lnTo>
                  <a:lnTo>
                    <a:pt x="193" y="33"/>
                  </a:lnTo>
                  <a:lnTo>
                    <a:pt x="193" y="33"/>
                  </a:lnTo>
                  <a:lnTo>
                    <a:pt x="190" y="33"/>
                  </a:lnTo>
                  <a:lnTo>
                    <a:pt x="190" y="33"/>
                  </a:lnTo>
                  <a:lnTo>
                    <a:pt x="187" y="39"/>
                  </a:lnTo>
                  <a:lnTo>
                    <a:pt x="187" y="42"/>
                  </a:lnTo>
                  <a:lnTo>
                    <a:pt x="187" y="45"/>
                  </a:lnTo>
                  <a:lnTo>
                    <a:pt x="187" y="48"/>
                  </a:lnTo>
                  <a:lnTo>
                    <a:pt x="187" y="51"/>
                  </a:lnTo>
                  <a:lnTo>
                    <a:pt x="181" y="60"/>
                  </a:lnTo>
                  <a:lnTo>
                    <a:pt x="175" y="72"/>
                  </a:lnTo>
                  <a:lnTo>
                    <a:pt x="172" y="75"/>
                  </a:lnTo>
                  <a:lnTo>
                    <a:pt x="172" y="75"/>
                  </a:lnTo>
                  <a:lnTo>
                    <a:pt x="166" y="78"/>
                  </a:lnTo>
                  <a:lnTo>
                    <a:pt x="166" y="81"/>
                  </a:lnTo>
                  <a:lnTo>
                    <a:pt x="169" y="84"/>
                  </a:lnTo>
                  <a:lnTo>
                    <a:pt x="166" y="84"/>
                  </a:lnTo>
                  <a:lnTo>
                    <a:pt x="154" y="105"/>
                  </a:lnTo>
                  <a:lnTo>
                    <a:pt x="154" y="111"/>
                  </a:lnTo>
                  <a:lnTo>
                    <a:pt x="148" y="120"/>
                  </a:lnTo>
                  <a:lnTo>
                    <a:pt x="148" y="123"/>
                  </a:lnTo>
                  <a:lnTo>
                    <a:pt x="136" y="142"/>
                  </a:lnTo>
                  <a:lnTo>
                    <a:pt x="133" y="148"/>
                  </a:lnTo>
                  <a:lnTo>
                    <a:pt x="126" y="154"/>
                  </a:lnTo>
                  <a:lnTo>
                    <a:pt x="117" y="166"/>
                  </a:lnTo>
                  <a:lnTo>
                    <a:pt x="96" y="184"/>
                  </a:lnTo>
                  <a:lnTo>
                    <a:pt x="87" y="190"/>
                  </a:lnTo>
                  <a:lnTo>
                    <a:pt x="81" y="193"/>
                  </a:lnTo>
                  <a:lnTo>
                    <a:pt x="75" y="196"/>
                  </a:lnTo>
                  <a:lnTo>
                    <a:pt x="69" y="202"/>
                  </a:lnTo>
                  <a:lnTo>
                    <a:pt x="57" y="214"/>
                  </a:lnTo>
                  <a:lnTo>
                    <a:pt x="54" y="214"/>
                  </a:lnTo>
                  <a:lnTo>
                    <a:pt x="42" y="226"/>
                  </a:lnTo>
                  <a:lnTo>
                    <a:pt x="42" y="229"/>
                  </a:lnTo>
                  <a:lnTo>
                    <a:pt x="39" y="232"/>
                  </a:lnTo>
                  <a:lnTo>
                    <a:pt x="36" y="232"/>
                  </a:lnTo>
                  <a:lnTo>
                    <a:pt x="30" y="235"/>
                  </a:lnTo>
                  <a:lnTo>
                    <a:pt x="30" y="241"/>
                  </a:lnTo>
                  <a:lnTo>
                    <a:pt x="15" y="256"/>
                  </a:lnTo>
                  <a:lnTo>
                    <a:pt x="15" y="259"/>
                  </a:lnTo>
                  <a:lnTo>
                    <a:pt x="0" y="247"/>
                  </a:lnTo>
                  <a:lnTo>
                    <a:pt x="0" y="172"/>
                  </a:lnTo>
                  <a:lnTo>
                    <a:pt x="18" y="154"/>
                  </a:lnTo>
                  <a:lnTo>
                    <a:pt x="18" y="154"/>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65" name="Freeform 1664"/>
            <p:cNvSpPr>
              <a:spLocks noEditPoints="1"/>
            </p:cNvSpPr>
            <p:nvPr/>
          </p:nvSpPr>
          <p:spPr bwMode="auto">
            <a:xfrm>
              <a:off x="6486526" y="4670426"/>
              <a:ext cx="315913" cy="307975"/>
            </a:xfrm>
            <a:custGeom>
              <a:avLst/>
              <a:gdLst>
                <a:gd name="T0" fmla="*/ 51 w 199"/>
                <a:gd name="T1" fmla="*/ 22 h 194"/>
                <a:gd name="T2" fmla="*/ 54 w 199"/>
                <a:gd name="T3" fmla="*/ 19 h 194"/>
                <a:gd name="T4" fmla="*/ 60 w 199"/>
                <a:gd name="T5" fmla="*/ 16 h 194"/>
                <a:gd name="T6" fmla="*/ 72 w 199"/>
                <a:gd name="T7" fmla="*/ 0 h 194"/>
                <a:gd name="T8" fmla="*/ 78 w 199"/>
                <a:gd name="T9" fmla="*/ 4 h 194"/>
                <a:gd name="T10" fmla="*/ 81 w 199"/>
                <a:gd name="T11" fmla="*/ 16 h 194"/>
                <a:gd name="T12" fmla="*/ 87 w 199"/>
                <a:gd name="T13" fmla="*/ 22 h 194"/>
                <a:gd name="T14" fmla="*/ 96 w 199"/>
                <a:gd name="T15" fmla="*/ 19 h 194"/>
                <a:gd name="T16" fmla="*/ 111 w 199"/>
                <a:gd name="T17" fmla="*/ 22 h 194"/>
                <a:gd name="T18" fmla="*/ 123 w 199"/>
                <a:gd name="T19" fmla="*/ 34 h 194"/>
                <a:gd name="T20" fmla="*/ 129 w 199"/>
                <a:gd name="T21" fmla="*/ 37 h 194"/>
                <a:gd name="T22" fmla="*/ 139 w 199"/>
                <a:gd name="T23" fmla="*/ 40 h 194"/>
                <a:gd name="T24" fmla="*/ 148 w 199"/>
                <a:gd name="T25" fmla="*/ 40 h 194"/>
                <a:gd name="T26" fmla="*/ 154 w 199"/>
                <a:gd name="T27" fmla="*/ 40 h 194"/>
                <a:gd name="T28" fmla="*/ 163 w 199"/>
                <a:gd name="T29" fmla="*/ 28 h 194"/>
                <a:gd name="T30" fmla="*/ 169 w 199"/>
                <a:gd name="T31" fmla="*/ 28 h 194"/>
                <a:gd name="T32" fmla="*/ 178 w 199"/>
                <a:gd name="T33" fmla="*/ 25 h 194"/>
                <a:gd name="T34" fmla="*/ 184 w 199"/>
                <a:gd name="T35" fmla="*/ 31 h 194"/>
                <a:gd name="T36" fmla="*/ 193 w 199"/>
                <a:gd name="T37" fmla="*/ 31 h 194"/>
                <a:gd name="T38" fmla="*/ 181 w 199"/>
                <a:gd name="T39" fmla="*/ 49 h 194"/>
                <a:gd name="T40" fmla="*/ 196 w 199"/>
                <a:gd name="T41" fmla="*/ 136 h 194"/>
                <a:gd name="T42" fmla="*/ 187 w 199"/>
                <a:gd name="T43" fmla="*/ 143 h 194"/>
                <a:gd name="T44" fmla="*/ 184 w 199"/>
                <a:gd name="T45" fmla="*/ 146 h 194"/>
                <a:gd name="T46" fmla="*/ 178 w 199"/>
                <a:gd name="T47" fmla="*/ 152 h 194"/>
                <a:gd name="T48" fmla="*/ 169 w 199"/>
                <a:gd name="T49" fmla="*/ 155 h 194"/>
                <a:gd name="T50" fmla="*/ 169 w 199"/>
                <a:gd name="T51" fmla="*/ 158 h 194"/>
                <a:gd name="T52" fmla="*/ 166 w 199"/>
                <a:gd name="T53" fmla="*/ 164 h 194"/>
                <a:gd name="T54" fmla="*/ 163 w 199"/>
                <a:gd name="T55" fmla="*/ 170 h 194"/>
                <a:gd name="T56" fmla="*/ 160 w 199"/>
                <a:gd name="T57" fmla="*/ 176 h 194"/>
                <a:gd name="T58" fmla="*/ 151 w 199"/>
                <a:gd name="T59" fmla="*/ 194 h 194"/>
                <a:gd name="T60" fmla="*/ 145 w 199"/>
                <a:gd name="T61" fmla="*/ 194 h 194"/>
                <a:gd name="T62" fmla="*/ 120 w 199"/>
                <a:gd name="T63" fmla="*/ 176 h 194"/>
                <a:gd name="T64" fmla="*/ 120 w 199"/>
                <a:gd name="T65" fmla="*/ 173 h 194"/>
                <a:gd name="T66" fmla="*/ 45 w 199"/>
                <a:gd name="T67" fmla="*/ 124 h 194"/>
                <a:gd name="T68" fmla="*/ 45 w 199"/>
                <a:gd name="T69" fmla="*/ 106 h 194"/>
                <a:gd name="T70" fmla="*/ 51 w 199"/>
                <a:gd name="T71" fmla="*/ 97 h 194"/>
                <a:gd name="T72" fmla="*/ 54 w 199"/>
                <a:gd name="T73" fmla="*/ 91 h 194"/>
                <a:gd name="T74" fmla="*/ 60 w 199"/>
                <a:gd name="T75" fmla="*/ 85 h 194"/>
                <a:gd name="T76" fmla="*/ 66 w 199"/>
                <a:gd name="T77" fmla="*/ 82 h 194"/>
                <a:gd name="T78" fmla="*/ 66 w 199"/>
                <a:gd name="T79" fmla="*/ 76 h 194"/>
                <a:gd name="T80" fmla="*/ 72 w 199"/>
                <a:gd name="T81" fmla="*/ 67 h 194"/>
                <a:gd name="T82" fmla="*/ 66 w 199"/>
                <a:gd name="T83" fmla="*/ 61 h 194"/>
                <a:gd name="T84" fmla="*/ 66 w 199"/>
                <a:gd name="T85" fmla="*/ 58 h 194"/>
                <a:gd name="T86" fmla="*/ 63 w 199"/>
                <a:gd name="T87" fmla="*/ 49 h 194"/>
                <a:gd name="T88" fmla="*/ 57 w 199"/>
                <a:gd name="T89" fmla="*/ 43 h 194"/>
                <a:gd name="T90" fmla="*/ 54 w 199"/>
                <a:gd name="T91" fmla="*/ 37 h 194"/>
                <a:gd name="T92" fmla="*/ 51 w 199"/>
                <a:gd name="T93" fmla="*/ 34 h 194"/>
                <a:gd name="T94" fmla="*/ 48 w 199"/>
                <a:gd name="T95" fmla="*/ 25 h 194"/>
                <a:gd name="T96" fmla="*/ 48 w 199"/>
                <a:gd name="T97" fmla="*/ 25 h 194"/>
                <a:gd name="T98" fmla="*/ 0 w 199"/>
                <a:gd name="T99" fmla="*/ 127 h 194"/>
                <a:gd name="T100" fmla="*/ 15 w 199"/>
                <a:gd name="T101" fmla="*/ 127 h 194"/>
                <a:gd name="T102" fmla="*/ 0 w 199"/>
                <a:gd name="T103" fmla="*/ 127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9" h="194">
                  <a:moveTo>
                    <a:pt x="48" y="25"/>
                  </a:moveTo>
                  <a:lnTo>
                    <a:pt x="51" y="22"/>
                  </a:lnTo>
                  <a:lnTo>
                    <a:pt x="54" y="22"/>
                  </a:lnTo>
                  <a:lnTo>
                    <a:pt x="54" y="19"/>
                  </a:lnTo>
                  <a:lnTo>
                    <a:pt x="57" y="16"/>
                  </a:lnTo>
                  <a:lnTo>
                    <a:pt x="60" y="16"/>
                  </a:lnTo>
                  <a:lnTo>
                    <a:pt x="66" y="10"/>
                  </a:lnTo>
                  <a:lnTo>
                    <a:pt x="72" y="0"/>
                  </a:lnTo>
                  <a:lnTo>
                    <a:pt x="75" y="4"/>
                  </a:lnTo>
                  <a:lnTo>
                    <a:pt x="78" y="4"/>
                  </a:lnTo>
                  <a:lnTo>
                    <a:pt x="81" y="4"/>
                  </a:lnTo>
                  <a:lnTo>
                    <a:pt x="81" y="16"/>
                  </a:lnTo>
                  <a:lnTo>
                    <a:pt x="84" y="19"/>
                  </a:lnTo>
                  <a:lnTo>
                    <a:pt x="87" y="22"/>
                  </a:lnTo>
                  <a:lnTo>
                    <a:pt x="93" y="19"/>
                  </a:lnTo>
                  <a:lnTo>
                    <a:pt x="96" y="19"/>
                  </a:lnTo>
                  <a:lnTo>
                    <a:pt x="105" y="19"/>
                  </a:lnTo>
                  <a:lnTo>
                    <a:pt x="111" y="22"/>
                  </a:lnTo>
                  <a:lnTo>
                    <a:pt x="117" y="28"/>
                  </a:lnTo>
                  <a:lnTo>
                    <a:pt x="123" y="34"/>
                  </a:lnTo>
                  <a:lnTo>
                    <a:pt x="126" y="37"/>
                  </a:lnTo>
                  <a:lnTo>
                    <a:pt x="129" y="37"/>
                  </a:lnTo>
                  <a:lnTo>
                    <a:pt x="135" y="37"/>
                  </a:lnTo>
                  <a:lnTo>
                    <a:pt x="139" y="40"/>
                  </a:lnTo>
                  <a:lnTo>
                    <a:pt x="145" y="37"/>
                  </a:lnTo>
                  <a:lnTo>
                    <a:pt x="148" y="40"/>
                  </a:lnTo>
                  <a:lnTo>
                    <a:pt x="151" y="40"/>
                  </a:lnTo>
                  <a:lnTo>
                    <a:pt x="154" y="40"/>
                  </a:lnTo>
                  <a:lnTo>
                    <a:pt x="160" y="31"/>
                  </a:lnTo>
                  <a:lnTo>
                    <a:pt x="163" y="28"/>
                  </a:lnTo>
                  <a:lnTo>
                    <a:pt x="166" y="28"/>
                  </a:lnTo>
                  <a:lnTo>
                    <a:pt x="169" y="28"/>
                  </a:lnTo>
                  <a:lnTo>
                    <a:pt x="169" y="25"/>
                  </a:lnTo>
                  <a:lnTo>
                    <a:pt x="178" y="25"/>
                  </a:lnTo>
                  <a:lnTo>
                    <a:pt x="181" y="28"/>
                  </a:lnTo>
                  <a:lnTo>
                    <a:pt x="184" y="31"/>
                  </a:lnTo>
                  <a:lnTo>
                    <a:pt x="187" y="31"/>
                  </a:lnTo>
                  <a:lnTo>
                    <a:pt x="193" y="31"/>
                  </a:lnTo>
                  <a:lnTo>
                    <a:pt x="199" y="31"/>
                  </a:lnTo>
                  <a:lnTo>
                    <a:pt x="181" y="49"/>
                  </a:lnTo>
                  <a:lnTo>
                    <a:pt x="181" y="124"/>
                  </a:lnTo>
                  <a:lnTo>
                    <a:pt x="196" y="136"/>
                  </a:lnTo>
                  <a:lnTo>
                    <a:pt x="196" y="136"/>
                  </a:lnTo>
                  <a:lnTo>
                    <a:pt x="187" y="143"/>
                  </a:lnTo>
                  <a:lnTo>
                    <a:pt x="187" y="146"/>
                  </a:lnTo>
                  <a:lnTo>
                    <a:pt x="184" y="146"/>
                  </a:lnTo>
                  <a:lnTo>
                    <a:pt x="187" y="149"/>
                  </a:lnTo>
                  <a:lnTo>
                    <a:pt x="178" y="152"/>
                  </a:lnTo>
                  <a:lnTo>
                    <a:pt x="175" y="155"/>
                  </a:lnTo>
                  <a:lnTo>
                    <a:pt x="169" y="155"/>
                  </a:lnTo>
                  <a:lnTo>
                    <a:pt x="169" y="158"/>
                  </a:lnTo>
                  <a:lnTo>
                    <a:pt x="169" y="158"/>
                  </a:lnTo>
                  <a:lnTo>
                    <a:pt x="166" y="161"/>
                  </a:lnTo>
                  <a:lnTo>
                    <a:pt x="166" y="164"/>
                  </a:lnTo>
                  <a:lnTo>
                    <a:pt x="166" y="164"/>
                  </a:lnTo>
                  <a:lnTo>
                    <a:pt x="163" y="170"/>
                  </a:lnTo>
                  <a:lnTo>
                    <a:pt x="160" y="173"/>
                  </a:lnTo>
                  <a:lnTo>
                    <a:pt x="160" y="176"/>
                  </a:lnTo>
                  <a:lnTo>
                    <a:pt x="157" y="182"/>
                  </a:lnTo>
                  <a:lnTo>
                    <a:pt x="151" y="194"/>
                  </a:lnTo>
                  <a:lnTo>
                    <a:pt x="145" y="194"/>
                  </a:lnTo>
                  <a:lnTo>
                    <a:pt x="145" y="194"/>
                  </a:lnTo>
                  <a:lnTo>
                    <a:pt x="120" y="179"/>
                  </a:lnTo>
                  <a:lnTo>
                    <a:pt x="120" y="176"/>
                  </a:lnTo>
                  <a:lnTo>
                    <a:pt x="117" y="173"/>
                  </a:lnTo>
                  <a:lnTo>
                    <a:pt x="120" y="173"/>
                  </a:lnTo>
                  <a:lnTo>
                    <a:pt x="114" y="167"/>
                  </a:lnTo>
                  <a:lnTo>
                    <a:pt x="45" y="124"/>
                  </a:lnTo>
                  <a:lnTo>
                    <a:pt x="42" y="124"/>
                  </a:lnTo>
                  <a:lnTo>
                    <a:pt x="45" y="106"/>
                  </a:lnTo>
                  <a:lnTo>
                    <a:pt x="45" y="100"/>
                  </a:lnTo>
                  <a:lnTo>
                    <a:pt x="51" y="97"/>
                  </a:lnTo>
                  <a:lnTo>
                    <a:pt x="51" y="94"/>
                  </a:lnTo>
                  <a:lnTo>
                    <a:pt x="54" y="91"/>
                  </a:lnTo>
                  <a:lnTo>
                    <a:pt x="57" y="88"/>
                  </a:lnTo>
                  <a:lnTo>
                    <a:pt x="60" y="85"/>
                  </a:lnTo>
                  <a:lnTo>
                    <a:pt x="57" y="82"/>
                  </a:lnTo>
                  <a:lnTo>
                    <a:pt x="66" y="82"/>
                  </a:lnTo>
                  <a:lnTo>
                    <a:pt x="66" y="79"/>
                  </a:lnTo>
                  <a:lnTo>
                    <a:pt x="66" y="76"/>
                  </a:lnTo>
                  <a:lnTo>
                    <a:pt x="72" y="70"/>
                  </a:lnTo>
                  <a:lnTo>
                    <a:pt x="72" y="67"/>
                  </a:lnTo>
                  <a:lnTo>
                    <a:pt x="69" y="64"/>
                  </a:lnTo>
                  <a:lnTo>
                    <a:pt x="66" y="61"/>
                  </a:lnTo>
                  <a:lnTo>
                    <a:pt x="69" y="58"/>
                  </a:lnTo>
                  <a:lnTo>
                    <a:pt x="66" y="58"/>
                  </a:lnTo>
                  <a:lnTo>
                    <a:pt x="63" y="55"/>
                  </a:lnTo>
                  <a:lnTo>
                    <a:pt x="63" y="49"/>
                  </a:lnTo>
                  <a:lnTo>
                    <a:pt x="57" y="46"/>
                  </a:lnTo>
                  <a:lnTo>
                    <a:pt x="57" y="43"/>
                  </a:lnTo>
                  <a:lnTo>
                    <a:pt x="57" y="37"/>
                  </a:lnTo>
                  <a:lnTo>
                    <a:pt x="54" y="37"/>
                  </a:lnTo>
                  <a:lnTo>
                    <a:pt x="54" y="34"/>
                  </a:lnTo>
                  <a:lnTo>
                    <a:pt x="51" y="34"/>
                  </a:lnTo>
                  <a:lnTo>
                    <a:pt x="51" y="28"/>
                  </a:lnTo>
                  <a:lnTo>
                    <a:pt x="48" y="25"/>
                  </a:lnTo>
                  <a:lnTo>
                    <a:pt x="48" y="25"/>
                  </a:lnTo>
                  <a:lnTo>
                    <a:pt x="48" y="25"/>
                  </a:lnTo>
                  <a:lnTo>
                    <a:pt x="48" y="25"/>
                  </a:lnTo>
                  <a:close/>
                  <a:moveTo>
                    <a:pt x="0" y="127"/>
                  </a:moveTo>
                  <a:lnTo>
                    <a:pt x="6" y="127"/>
                  </a:lnTo>
                  <a:lnTo>
                    <a:pt x="15" y="127"/>
                  </a:lnTo>
                  <a:lnTo>
                    <a:pt x="0" y="127"/>
                  </a:lnTo>
                  <a:lnTo>
                    <a:pt x="0" y="127"/>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66" name="Freeform 1665"/>
            <p:cNvSpPr>
              <a:spLocks/>
            </p:cNvSpPr>
            <p:nvPr/>
          </p:nvSpPr>
          <p:spPr bwMode="auto">
            <a:xfrm>
              <a:off x="6423026" y="4710113"/>
              <a:ext cx="177800" cy="171450"/>
            </a:xfrm>
            <a:custGeom>
              <a:avLst/>
              <a:gdLst>
                <a:gd name="T0" fmla="*/ 85 w 112"/>
                <a:gd name="T1" fmla="*/ 75 h 108"/>
                <a:gd name="T2" fmla="*/ 91 w 112"/>
                <a:gd name="T3" fmla="*/ 69 h 108"/>
                <a:gd name="T4" fmla="*/ 97 w 112"/>
                <a:gd name="T5" fmla="*/ 63 h 108"/>
                <a:gd name="T6" fmla="*/ 97 w 112"/>
                <a:gd name="T7" fmla="*/ 57 h 108"/>
                <a:gd name="T8" fmla="*/ 106 w 112"/>
                <a:gd name="T9" fmla="*/ 54 h 108"/>
                <a:gd name="T10" fmla="*/ 112 w 112"/>
                <a:gd name="T11" fmla="*/ 45 h 108"/>
                <a:gd name="T12" fmla="*/ 109 w 112"/>
                <a:gd name="T13" fmla="*/ 39 h 108"/>
                <a:gd name="T14" fmla="*/ 109 w 112"/>
                <a:gd name="T15" fmla="*/ 33 h 108"/>
                <a:gd name="T16" fmla="*/ 103 w 112"/>
                <a:gd name="T17" fmla="*/ 30 h 108"/>
                <a:gd name="T18" fmla="*/ 97 w 112"/>
                <a:gd name="T19" fmla="*/ 21 h 108"/>
                <a:gd name="T20" fmla="*/ 97 w 112"/>
                <a:gd name="T21" fmla="*/ 12 h 108"/>
                <a:gd name="T22" fmla="*/ 94 w 112"/>
                <a:gd name="T23" fmla="*/ 9 h 108"/>
                <a:gd name="T24" fmla="*/ 91 w 112"/>
                <a:gd name="T25" fmla="*/ 3 h 108"/>
                <a:gd name="T26" fmla="*/ 85 w 112"/>
                <a:gd name="T27" fmla="*/ 3 h 108"/>
                <a:gd name="T28" fmla="*/ 79 w 112"/>
                <a:gd name="T29" fmla="*/ 9 h 108"/>
                <a:gd name="T30" fmla="*/ 67 w 112"/>
                <a:gd name="T31" fmla="*/ 9 h 108"/>
                <a:gd name="T32" fmla="*/ 61 w 112"/>
                <a:gd name="T33" fmla="*/ 9 h 108"/>
                <a:gd name="T34" fmla="*/ 55 w 112"/>
                <a:gd name="T35" fmla="*/ 9 h 108"/>
                <a:gd name="T36" fmla="*/ 55 w 112"/>
                <a:gd name="T37" fmla="*/ 15 h 108"/>
                <a:gd name="T38" fmla="*/ 46 w 112"/>
                <a:gd name="T39" fmla="*/ 15 h 108"/>
                <a:gd name="T40" fmla="*/ 43 w 112"/>
                <a:gd name="T41" fmla="*/ 9 h 108"/>
                <a:gd name="T42" fmla="*/ 37 w 112"/>
                <a:gd name="T43" fmla="*/ 9 h 108"/>
                <a:gd name="T44" fmla="*/ 31 w 112"/>
                <a:gd name="T45" fmla="*/ 9 h 108"/>
                <a:gd name="T46" fmla="*/ 31 w 112"/>
                <a:gd name="T47" fmla="*/ 15 h 108"/>
                <a:gd name="T48" fmla="*/ 31 w 112"/>
                <a:gd name="T49" fmla="*/ 15 h 108"/>
                <a:gd name="T50" fmla="*/ 28 w 112"/>
                <a:gd name="T51" fmla="*/ 21 h 108"/>
                <a:gd name="T52" fmla="*/ 25 w 112"/>
                <a:gd name="T53" fmla="*/ 33 h 108"/>
                <a:gd name="T54" fmla="*/ 28 w 112"/>
                <a:gd name="T55" fmla="*/ 39 h 108"/>
                <a:gd name="T56" fmla="*/ 31 w 112"/>
                <a:gd name="T57" fmla="*/ 45 h 108"/>
                <a:gd name="T58" fmla="*/ 22 w 112"/>
                <a:gd name="T59" fmla="*/ 60 h 108"/>
                <a:gd name="T60" fmla="*/ 13 w 112"/>
                <a:gd name="T61" fmla="*/ 69 h 108"/>
                <a:gd name="T62" fmla="*/ 3 w 112"/>
                <a:gd name="T63" fmla="*/ 84 h 108"/>
                <a:gd name="T64" fmla="*/ 3 w 112"/>
                <a:gd name="T65" fmla="*/ 96 h 108"/>
                <a:gd name="T66" fmla="*/ 0 w 112"/>
                <a:gd name="T67" fmla="*/ 108 h 108"/>
                <a:gd name="T68" fmla="*/ 0 w 112"/>
                <a:gd name="T69" fmla="*/ 108 h 108"/>
                <a:gd name="T70" fmla="*/ 10 w 112"/>
                <a:gd name="T71" fmla="*/ 105 h 108"/>
                <a:gd name="T72" fmla="*/ 13 w 112"/>
                <a:gd name="T73" fmla="*/ 108 h 108"/>
                <a:gd name="T74" fmla="*/ 16 w 112"/>
                <a:gd name="T75" fmla="*/ 108 h 108"/>
                <a:gd name="T76" fmla="*/ 19 w 112"/>
                <a:gd name="T77" fmla="*/ 105 h 108"/>
                <a:gd name="T78" fmla="*/ 22 w 112"/>
                <a:gd name="T79" fmla="*/ 102 h 108"/>
                <a:gd name="T80" fmla="*/ 25 w 112"/>
                <a:gd name="T81" fmla="*/ 102 h 108"/>
                <a:gd name="T82" fmla="*/ 40 w 112"/>
                <a:gd name="T83" fmla="*/ 102 h 108"/>
                <a:gd name="T84" fmla="*/ 82 w 112"/>
                <a:gd name="T85" fmla="*/ 99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2" h="108">
                  <a:moveTo>
                    <a:pt x="85" y="81"/>
                  </a:moveTo>
                  <a:lnTo>
                    <a:pt x="85" y="75"/>
                  </a:lnTo>
                  <a:lnTo>
                    <a:pt x="91" y="72"/>
                  </a:lnTo>
                  <a:lnTo>
                    <a:pt x="91" y="69"/>
                  </a:lnTo>
                  <a:lnTo>
                    <a:pt x="94" y="66"/>
                  </a:lnTo>
                  <a:lnTo>
                    <a:pt x="97" y="63"/>
                  </a:lnTo>
                  <a:lnTo>
                    <a:pt x="100" y="60"/>
                  </a:lnTo>
                  <a:lnTo>
                    <a:pt x="97" y="57"/>
                  </a:lnTo>
                  <a:lnTo>
                    <a:pt x="106" y="57"/>
                  </a:lnTo>
                  <a:lnTo>
                    <a:pt x="106" y="54"/>
                  </a:lnTo>
                  <a:lnTo>
                    <a:pt x="106" y="51"/>
                  </a:lnTo>
                  <a:lnTo>
                    <a:pt x="112" y="45"/>
                  </a:lnTo>
                  <a:lnTo>
                    <a:pt x="112" y="42"/>
                  </a:lnTo>
                  <a:lnTo>
                    <a:pt x="109" y="39"/>
                  </a:lnTo>
                  <a:lnTo>
                    <a:pt x="106" y="36"/>
                  </a:lnTo>
                  <a:lnTo>
                    <a:pt x="109" y="33"/>
                  </a:lnTo>
                  <a:lnTo>
                    <a:pt x="106" y="33"/>
                  </a:lnTo>
                  <a:lnTo>
                    <a:pt x="103" y="30"/>
                  </a:lnTo>
                  <a:lnTo>
                    <a:pt x="103" y="24"/>
                  </a:lnTo>
                  <a:lnTo>
                    <a:pt x="97" y="21"/>
                  </a:lnTo>
                  <a:lnTo>
                    <a:pt x="97" y="18"/>
                  </a:lnTo>
                  <a:lnTo>
                    <a:pt x="97" y="12"/>
                  </a:lnTo>
                  <a:lnTo>
                    <a:pt x="94" y="12"/>
                  </a:lnTo>
                  <a:lnTo>
                    <a:pt x="94" y="9"/>
                  </a:lnTo>
                  <a:lnTo>
                    <a:pt x="91" y="9"/>
                  </a:lnTo>
                  <a:lnTo>
                    <a:pt x="91" y="3"/>
                  </a:lnTo>
                  <a:lnTo>
                    <a:pt x="88" y="0"/>
                  </a:lnTo>
                  <a:lnTo>
                    <a:pt x="85" y="3"/>
                  </a:lnTo>
                  <a:lnTo>
                    <a:pt x="82" y="6"/>
                  </a:lnTo>
                  <a:lnTo>
                    <a:pt x="79" y="9"/>
                  </a:lnTo>
                  <a:lnTo>
                    <a:pt x="73" y="9"/>
                  </a:lnTo>
                  <a:lnTo>
                    <a:pt x="67" y="9"/>
                  </a:lnTo>
                  <a:lnTo>
                    <a:pt x="64" y="9"/>
                  </a:lnTo>
                  <a:lnTo>
                    <a:pt x="61" y="9"/>
                  </a:lnTo>
                  <a:lnTo>
                    <a:pt x="58" y="12"/>
                  </a:lnTo>
                  <a:lnTo>
                    <a:pt x="55" y="9"/>
                  </a:lnTo>
                  <a:lnTo>
                    <a:pt x="55" y="12"/>
                  </a:lnTo>
                  <a:lnTo>
                    <a:pt x="55" y="15"/>
                  </a:lnTo>
                  <a:lnTo>
                    <a:pt x="52" y="15"/>
                  </a:lnTo>
                  <a:lnTo>
                    <a:pt x="46" y="15"/>
                  </a:lnTo>
                  <a:lnTo>
                    <a:pt x="46" y="12"/>
                  </a:lnTo>
                  <a:lnTo>
                    <a:pt x="43" y="9"/>
                  </a:lnTo>
                  <a:lnTo>
                    <a:pt x="40" y="12"/>
                  </a:lnTo>
                  <a:lnTo>
                    <a:pt x="37" y="9"/>
                  </a:lnTo>
                  <a:lnTo>
                    <a:pt x="31" y="9"/>
                  </a:lnTo>
                  <a:lnTo>
                    <a:pt x="31" y="9"/>
                  </a:lnTo>
                  <a:lnTo>
                    <a:pt x="31" y="12"/>
                  </a:lnTo>
                  <a:lnTo>
                    <a:pt x="31" y="15"/>
                  </a:lnTo>
                  <a:lnTo>
                    <a:pt x="31" y="15"/>
                  </a:lnTo>
                  <a:lnTo>
                    <a:pt x="31" y="15"/>
                  </a:lnTo>
                  <a:lnTo>
                    <a:pt x="28" y="18"/>
                  </a:lnTo>
                  <a:lnTo>
                    <a:pt x="28" y="21"/>
                  </a:lnTo>
                  <a:lnTo>
                    <a:pt x="28" y="27"/>
                  </a:lnTo>
                  <a:lnTo>
                    <a:pt x="25" y="33"/>
                  </a:lnTo>
                  <a:lnTo>
                    <a:pt x="25" y="36"/>
                  </a:lnTo>
                  <a:lnTo>
                    <a:pt x="28" y="39"/>
                  </a:lnTo>
                  <a:lnTo>
                    <a:pt x="31" y="42"/>
                  </a:lnTo>
                  <a:lnTo>
                    <a:pt x="31" y="45"/>
                  </a:lnTo>
                  <a:lnTo>
                    <a:pt x="31" y="48"/>
                  </a:lnTo>
                  <a:lnTo>
                    <a:pt x="22" y="60"/>
                  </a:lnTo>
                  <a:lnTo>
                    <a:pt x="16" y="66"/>
                  </a:lnTo>
                  <a:lnTo>
                    <a:pt x="13" y="69"/>
                  </a:lnTo>
                  <a:lnTo>
                    <a:pt x="7" y="81"/>
                  </a:lnTo>
                  <a:lnTo>
                    <a:pt x="3" y="84"/>
                  </a:lnTo>
                  <a:lnTo>
                    <a:pt x="3" y="90"/>
                  </a:lnTo>
                  <a:lnTo>
                    <a:pt x="3" y="96"/>
                  </a:lnTo>
                  <a:lnTo>
                    <a:pt x="0" y="102"/>
                  </a:lnTo>
                  <a:lnTo>
                    <a:pt x="0" y="108"/>
                  </a:lnTo>
                  <a:lnTo>
                    <a:pt x="0" y="108"/>
                  </a:lnTo>
                  <a:lnTo>
                    <a:pt x="0" y="108"/>
                  </a:lnTo>
                  <a:lnTo>
                    <a:pt x="3" y="108"/>
                  </a:lnTo>
                  <a:lnTo>
                    <a:pt x="10" y="105"/>
                  </a:lnTo>
                  <a:lnTo>
                    <a:pt x="10" y="108"/>
                  </a:lnTo>
                  <a:lnTo>
                    <a:pt x="13" y="108"/>
                  </a:lnTo>
                  <a:lnTo>
                    <a:pt x="16" y="108"/>
                  </a:lnTo>
                  <a:lnTo>
                    <a:pt x="16" y="108"/>
                  </a:lnTo>
                  <a:lnTo>
                    <a:pt x="16" y="105"/>
                  </a:lnTo>
                  <a:lnTo>
                    <a:pt x="19" y="105"/>
                  </a:lnTo>
                  <a:lnTo>
                    <a:pt x="19" y="105"/>
                  </a:lnTo>
                  <a:lnTo>
                    <a:pt x="22" y="102"/>
                  </a:lnTo>
                  <a:lnTo>
                    <a:pt x="22" y="102"/>
                  </a:lnTo>
                  <a:lnTo>
                    <a:pt x="25" y="102"/>
                  </a:lnTo>
                  <a:lnTo>
                    <a:pt x="40" y="102"/>
                  </a:lnTo>
                  <a:lnTo>
                    <a:pt x="40" y="102"/>
                  </a:lnTo>
                  <a:lnTo>
                    <a:pt x="55" y="102"/>
                  </a:lnTo>
                  <a:lnTo>
                    <a:pt x="82" y="99"/>
                  </a:lnTo>
                  <a:lnTo>
                    <a:pt x="85" y="81"/>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67" name="Freeform 1666"/>
            <p:cNvSpPr>
              <a:spLocks/>
            </p:cNvSpPr>
            <p:nvPr/>
          </p:nvSpPr>
          <p:spPr bwMode="auto">
            <a:xfrm>
              <a:off x="5973763" y="4503738"/>
              <a:ext cx="392113" cy="263525"/>
            </a:xfrm>
            <a:custGeom>
              <a:avLst/>
              <a:gdLst>
                <a:gd name="T0" fmla="*/ 157 w 247"/>
                <a:gd name="T1" fmla="*/ 6 h 166"/>
                <a:gd name="T2" fmla="*/ 169 w 247"/>
                <a:gd name="T3" fmla="*/ 24 h 166"/>
                <a:gd name="T4" fmla="*/ 166 w 247"/>
                <a:gd name="T5" fmla="*/ 36 h 166"/>
                <a:gd name="T6" fmla="*/ 175 w 247"/>
                <a:gd name="T7" fmla="*/ 42 h 166"/>
                <a:gd name="T8" fmla="*/ 181 w 247"/>
                <a:gd name="T9" fmla="*/ 51 h 166"/>
                <a:gd name="T10" fmla="*/ 196 w 247"/>
                <a:gd name="T11" fmla="*/ 57 h 166"/>
                <a:gd name="T12" fmla="*/ 205 w 247"/>
                <a:gd name="T13" fmla="*/ 63 h 166"/>
                <a:gd name="T14" fmla="*/ 199 w 247"/>
                <a:gd name="T15" fmla="*/ 72 h 166"/>
                <a:gd name="T16" fmla="*/ 211 w 247"/>
                <a:gd name="T17" fmla="*/ 75 h 166"/>
                <a:gd name="T18" fmla="*/ 220 w 247"/>
                <a:gd name="T19" fmla="*/ 87 h 166"/>
                <a:gd name="T20" fmla="*/ 229 w 247"/>
                <a:gd name="T21" fmla="*/ 96 h 166"/>
                <a:gd name="T22" fmla="*/ 238 w 247"/>
                <a:gd name="T23" fmla="*/ 102 h 166"/>
                <a:gd name="T24" fmla="*/ 247 w 247"/>
                <a:gd name="T25" fmla="*/ 115 h 166"/>
                <a:gd name="T26" fmla="*/ 238 w 247"/>
                <a:gd name="T27" fmla="*/ 115 h 166"/>
                <a:gd name="T28" fmla="*/ 220 w 247"/>
                <a:gd name="T29" fmla="*/ 115 h 166"/>
                <a:gd name="T30" fmla="*/ 211 w 247"/>
                <a:gd name="T31" fmla="*/ 112 h 166"/>
                <a:gd name="T32" fmla="*/ 205 w 247"/>
                <a:gd name="T33" fmla="*/ 112 h 166"/>
                <a:gd name="T34" fmla="*/ 193 w 247"/>
                <a:gd name="T35" fmla="*/ 118 h 166"/>
                <a:gd name="T36" fmla="*/ 187 w 247"/>
                <a:gd name="T37" fmla="*/ 118 h 166"/>
                <a:gd name="T38" fmla="*/ 175 w 247"/>
                <a:gd name="T39" fmla="*/ 121 h 166"/>
                <a:gd name="T40" fmla="*/ 160 w 247"/>
                <a:gd name="T41" fmla="*/ 121 h 166"/>
                <a:gd name="T42" fmla="*/ 148 w 247"/>
                <a:gd name="T43" fmla="*/ 127 h 166"/>
                <a:gd name="T44" fmla="*/ 145 w 247"/>
                <a:gd name="T45" fmla="*/ 133 h 166"/>
                <a:gd name="T46" fmla="*/ 133 w 247"/>
                <a:gd name="T47" fmla="*/ 130 h 166"/>
                <a:gd name="T48" fmla="*/ 118 w 247"/>
                <a:gd name="T49" fmla="*/ 127 h 166"/>
                <a:gd name="T50" fmla="*/ 105 w 247"/>
                <a:gd name="T51" fmla="*/ 121 h 166"/>
                <a:gd name="T52" fmla="*/ 93 w 247"/>
                <a:gd name="T53" fmla="*/ 115 h 166"/>
                <a:gd name="T54" fmla="*/ 84 w 247"/>
                <a:gd name="T55" fmla="*/ 118 h 166"/>
                <a:gd name="T56" fmla="*/ 81 w 247"/>
                <a:gd name="T57" fmla="*/ 127 h 166"/>
                <a:gd name="T58" fmla="*/ 78 w 247"/>
                <a:gd name="T59" fmla="*/ 136 h 166"/>
                <a:gd name="T60" fmla="*/ 75 w 247"/>
                <a:gd name="T61" fmla="*/ 142 h 166"/>
                <a:gd name="T62" fmla="*/ 66 w 247"/>
                <a:gd name="T63" fmla="*/ 139 h 166"/>
                <a:gd name="T64" fmla="*/ 48 w 247"/>
                <a:gd name="T65" fmla="*/ 145 h 166"/>
                <a:gd name="T66" fmla="*/ 30 w 247"/>
                <a:gd name="T67" fmla="*/ 166 h 166"/>
                <a:gd name="T68" fmla="*/ 30 w 247"/>
                <a:gd name="T69" fmla="*/ 157 h 166"/>
                <a:gd name="T70" fmla="*/ 15 w 247"/>
                <a:gd name="T71" fmla="*/ 139 h 166"/>
                <a:gd name="T72" fmla="*/ 3 w 247"/>
                <a:gd name="T73" fmla="*/ 127 h 166"/>
                <a:gd name="T74" fmla="*/ 0 w 247"/>
                <a:gd name="T75" fmla="*/ 105 h 166"/>
                <a:gd name="T76" fmla="*/ 3 w 247"/>
                <a:gd name="T77" fmla="*/ 90 h 166"/>
                <a:gd name="T78" fmla="*/ 15 w 247"/>
                <a:gd name="T79" fmla="*/ 72 h 166"/>
                <a:gd name="T80" fmla="*/ 21 w 247"/>
                <a:gd name="T81" fmla="*/ 66 h 166"/>
                <a:gd name="T82" fmla="*/ 33 w 247"/>
                <a:gd name="T83" fmla="*/ 69 h 166"/>
                <a:gd name="T84" fmla="*/ 42 w 247"/>
                <a:gd name="T85" fmla="*/ 60 h 166"/>
                <a:gd name="T86" fmla="*/ 51 w 247"/>
                <a:gd name="T87" fmla="*/ 63 h 166"/>
                <a:gd name="T88" fmla="*/ 78 w 247"/>
                <a:gd name="T89" fmla="*/ 54 h 166"/>
                <a:gd name="T90" fmla="*/ 84 w 247"/>
                <a:gd name="T91" fmla="*/ 45 h 166"/>
                <a:gd name="T92" fmla="*/ 87 w 247"/>
                <a:gd name="T93" fmla="*/ 39 h 166"/>
                <a:gd name="T94" fmla="*/ 105 w 247"/>
                <a:gd name="T95" fmla="*/ 39 h 166"/>
                <a:gd name="T96" fmla="*/ 118 w 247"/>
                <a:gd name="T97" fmla="*/ 30 h 166"/>
                <a:gd name="T98" fmla="*/ 121 w 247"/>
                <a:gd name="T99" fmla="*/ 21 h 166"/>
                <a:gd name="T100" fmla="*/ 133 w 247"/>
                <a:gd name="T101" fmla="*/ 12 h 166"/>
                <a:gd name="T102" fmla="*/ 139 w 247"/>
                <a:gd name="T103" fmla="*/ 3 h 166"/>
                <a:gd name="T104" fmla="*/ 154 w 247"/>
                <a:gd name="T105"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7" h="166">
                  <a:moveTo>
                    <a:pt x="154" y="0"/>
                  </a:moveTo>
                  <a:lnTo>
                    <a:pt x="157" y="0"/>
                  </a:lnTo>
                  <a:lnTo>
                    <a:pt x="157" y="3"/>
                  </a:lnTo>
                  <a:lnTo>
                    <a:pt x="157" y="6"/>
                  </a:lnTo>
                  <a:lnTo>
                    <a:pt x="160" y="9"/>
                  </a:lnTo>
                  <a:lnTo>
                    <a:pt x="160" y="9"/>
                  </a:lnTo>
                  <a:lnTo>
                    <a:pt x="166" y="18"/>
                  </a:lnTo>
                  <a:lnTo>
                    <a:pt x="169" y="24"/>
                  </a:lnTo>
                  <a:lnTo>
                    <a:pt x="169" y="27"/>
                  </a:lnTo>
                  <a:lnTo>
                    <a:pt x="169" y="30"/>
                  </a:lnTo>
                  <a:lnTo>
                    <a:pt x="169" y="33"/>
                  </a:lnTo>
                  <a:lnTo>
                    <a:pt x="166" y="36"/>
                  </a:lnTo>
                  <a:lnTo>
                    <a:pt x="166" y="42"/>
                  </a:lnTo>
                  <a:lnTo>
                    <a:pt x="169" y="45"/>
                  </a:lnTo>
                  <a:lnTo>
                    <a:pt x="175" y="45"/>
                  </a:lnTo>
                  <a:lnTo>
                    <a:pt x="175" y="42"/>
                  </a:lnTo>
                  <a:lnTo>
                    <a:pt x="181" y="42"/>
                  </a:lnTo>
                  <a:lnTo>
                    <a:pt x="184" y="45"/>
                  </a:lnTo>
                  <a:lnTo>
                    <a:pt x="181" y="48"/>
                  </a:lnTo>
                  <a:lnTo>
                    <a:pt x="181" y="51"/>
                  </a:lnTo>
                  <a:lnTo>
                    <a:pt x="187" y="54"/>
                  </a:lnTo>
                  <a:lnTo>
                    <a:pt x="190" y="54"/>
                  </a:lnTo>
                  <a:lnTo>
                    <a:pt x="193" y="54"/>
                  </a:lnTo>
                  <a:lnTo>
                    <a:pt x="196" y="57"/>
                  </a:lnTo>
                  <a:lnTo>
                    <a:pt x="196" y="60"/>
                  </a:lnTo>
                  <a:lnTo>
                    <a:pt x="202" y="60"/>
                  </a:lnTo>
                  <a:lnTo>
                    <a:pt x="205" y="60"/>
                  </a:lnTo>
                  <a:lnTo>
                    <a:pt x="205" y="63"/>
                  </a:lnTo>
                  <a:lnTo>
                    <a:pt x="205" y="66"/>
                  </a:lnTo>
                  <a:lnTo>
                    <a:pt x="202" y="69"/>
                  </a:lnTo>
                  <a:lnTo>
                    <a:pt x="202" y="69"/>
                  </a:lnTo>
                  <a:lnTo>
                    <a:pt x="199" y="72"/>
                  </a:lnTo>
                  <a:lnTo>
                    <a:pt x="205" y="75"/>
                  </a:lnTo>
                  <a:lnTo>
                    <a:pt x="208" y="75"/>
                  </a:lnTo>
                  <a:lnTo>
                    <a:pt x="208" y="75"/>
                  </a:lnTo>
                  <a:lnTo>
                    <a:pt x="211" y="75"/>
                  </a:lnTo>
                  <a:lnTo>
                    <a:pt x="214" y="75"/>
                  </a:lnTo>
                  <a:lnTo>
                    <a:pt x="220" y="81"/>
                  </a:lnTo>
                  <a:lnTo>
                    <a:pt x="220" y="81"/>
                  </a:lnTo>
                  <a:lnTo>
                    <a:pt x="220" y="87"/>
                  </a:lnTo>
                  <a:lnTo>
                    <a:pt x="223" y="90"/>
                  </a:lnTo>
                  <a:lnTo>
                    <a:pt x="226" y="90"/>
                  </a:lnTo>
                  <a:lnTo>
                    <a:pt x="229" y="93"/>
                  </a:lnTo>
                  <a:lnTo>
                    <a:pt x="229" y="96"/>
                  </a:lnTo>
                  <a:lnTo>
                    <a:pt x="229" y="96"/>
                  </a:lnTo>
                  <a:lnTo>
                    <a:pt x="235" y="99"/>
                  </a:lnTo>
                  <a:lnTo>
                    <a:pt x="238" y="102"/>
                  </a:lnTo>
                  <a:lnTo>
                    <a:pt x="238" y="102"/>
                  </a:lnTo>
                  <a:lnTo>
                    <a:pt x="238" y="109"/>
                  </a:lnTo>
                  <a:lnTo>
                    <a:pt x="241" y="112"/>
                  </a:lnTo>
                  <a:lnTo>
                    <a:pt x="244" y="115"/>
                  </a:lnTo>
                  <a:lnTo>
                    <a:pt x="247" y="115"/>
                  </a:lnTo>
                  <a:lnTo>
                    <a:pt x="247" y="118"/>
                  </a:lnTo>
                  <a:lnTo>
                    <a:pt x="244" y="115"/>
                  </a:lnTo>
                  <a:lnTo>
                    <a:pt x="241" y="115"/>
                  </a:lnTo>
                  <a:lnTo>
                    <a:pt x="238" y="115"/>
                  </a:lnTo>
                  <a:lnTo>
                    <a:pt x="232" y="118"/>
                  </a:lnTo>
                  <a:lnTo>
                    <a:pt x="229" y="115"/>
                  </a:lnTo>
                  <a:lnTo>
                    <a:pt x="223" y="115"/>
                  </a:lnTo>
                  <a:lnTo>
                    <a:pt x="220" y="115"/>
                  </a:lnTo>
                  <a:lnTo>
                    <a:pt x="217" y="115"/>
                  </a:lnTo>
                  <a:lnTo>
                    <a:pt x="217" y="112"/>
                  </a:lnTo>
                  <a:lnTo>
                    <a:pt x="214" y="112"/>
                  </a:lnTo>
                  <a:lnTo>
                    <a:pt x="211" y="112"/>
                  </a:lnTo>
                  <a:lnTo>
                    <a:pt x="208" y="109"/>
                  </a:lnTo>
                  <a:lnTo>
                    <a:pt x="205" y="112"/>
                  </a:lnTo>
                  <a:lnTo>
                    <a:pt x="205" y="112"/>
                  </a:lnTo>
                  <a:lnTo>
                    <a:pt x="205" y="112"/>
                  </a:lnTo>
                  <a:lnTo>
                    <a:pt x="202" y="118"/>
                  </a:lnTo>
                  <a:lnTo>
                    <a:pt x="202" y="118"/>
                  </a:lnTo>
                  <a:lnTo>
                    <a:pt x="199" y="118"/>
                  </a:lnTo>
                  <a:lnTo>
                    <a:pt x="193" y="118"/>
                  </a:lnTo>
                  <a:lnTo>
                    <a:pt x="193" y="118"/>
                  </a:lnTo>
                  <a:lnTo>
                    <a:pt x="190" y="118"/>
                  </a:lnTo>
                  <a:lnTo>
                    <a:pt x="190" y="118"/>
                  </a:lnTo>
                  <a:lnTo>
                    <a:pt x="187" y="118"/>
                  </a:lnTo>
                  <a:lnTo>
                    <a:pt x="187" y="115"/>
                  </a:lnTo>
                  <a:lnTo>
                    <a:pt x="184" y="115"/>
                  </a:lnTo>
                  <a:lnTo>
                    <a:pt x="178" y="118"/>
                  </a:lnTo>
                  <a:lnTo>
                    <a:pt x="175" y="121"/>
                  </a:lnTo>
                  <a:lnTo>
                    <a:pt x="172" y="121"/>
                  </a:lnTo>
                  <a:lnTo>
                    <a:pt x="166" y="124"/>
                  </a:lnTo>
                  <a:lnTo>
                    <a:pt x="163" y="124"/>
                  </a:lnTo>
                  <a:lnTo>
                    <a:pt x="160" y="121"/>
                  </a:lnTo>
                  <a:lnTo>
                    <a:pt x="157" y="121"/>
                  </a:lnTo>
                  <a:lnTo>
                    <a:pt x="154" y="121"/>
                  </a:lnTo>
                  <a:lnTo>
                    <a:pt x="151" y="124"/>
                  </a:lnTo>
                  <a:lnTo>
                    <a:pt x="148" y="127"/>
                  </a:lnTo>
                  <a:lnTo>
                    <a:pt x="148" y="130"/>
                  </a:lnTo>
                  <a:lnTo>
                    <a:pt x="148" y="130"/>
                  </a:lnTo>
                  <a:lnTo>
                    <a:pt x="148" y="133"/>
                  </a:lnTo>
                  <a:lnTo>
                    <a:pt x="145" y="133"/>
                  </a:lnTo>
                  <a:lnTo>
                    <a:pt x="142" y="133"/>
                  </a:lnTo>
                  <a:lnTo>
                    <a:pt x="139" y="130"/>
                  </a:lnTo>
                  <a:lnTo>
                    <a:pt x="136" y="130"/>
                  </a:lnTo>
                  <a:lnTo>
                    <a:pt x="133" y="130"/>
                  </a:lnTo>
                  <a:lnTo>
                    <a:pt x="130" y="130"/>
                  </a:lnTo>
                  <a:lnTo>
                    <a:pt x="127" y="130"/>
                  </a:lnTo>
                  <a:lnTo>
                    <a:pt x="124" y="130"/>
                  </a:lnTo>
                  <a:lnTo>
                    <a:pt x="118" y="127"/>
                  </a:lnTo>
                  <a:lnTo>
                    <a:pt x="114" y="127"/>
                  </a:lnTo>
                  <a:lnTo>
                    <a:pt x="114" y="127"/>
                  </a:lnTo>
                  <a:lnTo>
                    <a:pt x="108" y="124"/>
                  </a:lnTo>
                  <a:lnTo>
                    <a:pt x="105" y="121"/>
                  </a:lnTo>
                  <a:lnTo>
                    <a:pt x="99" y="118"/>
                  </a:lnTo>
                  <a:lnTo>
                    <a:pt x="96" y="118"/>
                  </a:lnTo>
                  <a:lnTo>
                    <a:pt x="93" y="115"/>
                  </a:lnTo>
                  <a:lnTo>
                    <a:pt x="93" y="115"/>
                  </a:lnTo>
                  <a:lnTo>
                    <a:pt x="93" y="118"/>
                  </a:lnTo>
                  <a:lnTo>
                    <a:pt x="90" y="115"/>
                  </a:lnTo>
                  <a:lnTo>
                    <a:pt x="87" y="118"/>
                  </a:lnTo>
                  <a:lnTo>
                    <a:pt x="84" y="118"/>
                  </a:lnTo>
                  <a:lnTo>
                    <a:pt x="81" y="121"/>
                  </a:lnTo>
                  <a:lnTo>
                    <a:pt x="81" y="124"/>
                  </a:lnTo>
                  <a:lnTo>
                    <a:pt x="81" y="124"/>
                  </a:lnTo>
                  <a:lnTo>
                    <a:pt x="81" y="127"/>
                  </a:lnTo>
                  <a:lnTo>
                    <a:pt x="78" y="127"/>
                  </a:lnTo>
                  <a:lnTo>
                    <a:pt x="75" y="130"/>
                  </a:lnTo>
                  <a:lnTo>
                    <a:pt x="75" y="130"/>
                  </a:lnTo>
                  <a:lnTo>
                    <a:pt x="78" y="136"/>
                  </a:lnTo>
                  <a:lnTo>
                    <a:pt x="78" y="136"/>
                  </a:lnTo>
                  <a:lnTo>
                    <a:pt x="78" y="139"/>
                  </a:lnTo>
                  <a:lnTo>
                    <a:pt x="78" y="142"/>
                  </a:lnTo>
                  <a:lnTo>
                    <a:pt x="75" y="142"/>
                  </a:lnTo>
                  <a:lnTo>
                    <a:pt x="72" y="142"/>
                  </a:lnTo>
                  <a:lnTo>
                    <a:pt x="69" y="142"/>
                  </a:lnTo>
                  <a:lnTo>
                    <a:pt x="69" y="139"/>
                  </a:lnTo>
                  <a:lnTo>
                    <a:pt x="66" y="139"/>
                  </a:lnTo>
                  <a:lnTo>
                    <a:pt x="63" y="139"/>
                  </a:lnTo>
                  <a:lnTo>
                    <a:pt x="60" y="142"/>
                  </a:lnTo>
                  <a:lnTo>
                    <a:pt x="57" y="142"/>
                  </a:lnTo>
                  <a:lnTo>
                    <a:pt x="48" y="145"/>
                  </a:lnTo>
                  <a:lnTo>
                    <a:pt x="48" y="145"/>
                  </a:lnTo>
                  <a:lnTo>
                    <a:pt x="45" y="148"/>
                  </a:lnTo>
                  <a:lnTo>
                    <a:pt x="39" y="151"/>
                  </a:lnTo>
                  <a:lnTo>
                    <a:pt x="30" y="166"/>
                  </a:lnTo>
                  <a:lnTo>
                    <a:pt x="30" y="166"/>
                  </a:lnTo>
                  <a:lnTo>
                    <a:pt x="30" y="163"/>
                  </a:lnTo>
                  <a:lnTo>
                    <a:pt x="30" y="160"/>
                  </a:lnTo>
                  <a:lnTo>
                    <a:pt x="30" y="157"/>
                  </a:lnTo>
                  <a:lnTo>
                    <a:pt x="24" y="151"/>
                  </a:lnTo>
                  <a:lnTo>
                    <a:pt x="21" y="151"/>
                  </a:lnTo>
                  <a:lnTo>
                    <a:pt x="18" y="145"/>
                  </a:lnTo>
                  <a:lnTo>
                    <a:pt x="15" y="139"/>
                  </a:lnTo>
                  <a:lnTo>
                    <a:pt x="12" y="133"/>
                  </a:lnTo>
                  <a:lnTo>
                    <a:pt x="9" y="130"/>
                  </a:lnTo>
                  <a:lnTo>
                    <a:pt x="3" y="127"/>
                  </a:lnTo>
                  <a:lnTo>
                    <a:pt x="3" y="127"/>
                  </a:lnTo>
                  <a:lnTo>
                    <a:pt x="3" y="118"/>
                  </a:lnTo>
                  <a:lnTo>
                    <a:pt x="3" y="115"/>
                  </a:lnTo>
                  <a:lnTo>
                    <a:pt x="0" y="109"/>
                  </a:lnTo>
                  <a:lnTo>
                    <a:pt x="0" y="105"/>
                  </a:lnTo>
                  <a:lnTo>
                    <a:pt x="0" y="99"/>
                  </a:lnTo>
                  <a:lnTo>
                    <a:pt x="0" y="96"/>
                  </a:lnTo>
                  <a:lnTo>
                    <a:pt x="0" y="93"/>
                  </a:lnTo>
                  <a:lnTo>
                    <a:pt x="3" y="90"/>
                  </a:lnTo>
                  <a:lnTo>
                    <a:pt x="6" y="87"/>
                  </a:lnTo>
                  <a:lnTo>
                    <a:pt x="9" y="81"/>
                  </a:lnTo>
                  <a:lnTo>
                    <a:pt x="12" y="75"/>
                  </a:lnTo>
                  <a:lnTo>
                    <a:pt x="15" y="72"/>
                  </a:lnTo>
                  <a:lnTo>
                    <a:pt x="18" y="69"/>
                  </a:lnTo>
                  <a:lnTo>
                    <a:pt x="21" y="66"/>
                  </a:lnTo>
                  <a:lnTo>
                    <a:pt x="21" y="63"/>
                  </a:lnTo>
                  <a:lnTo>
                    <a:pt x="21" y="66"/>
                  </a:lnTo>
                  <a:lnTo>
                    <a:pt x="24" y="69"/>
                  </a:lnTo>
                  <a:lnTo>
                    <a:pt x="27" y="69"/>
                  </a:lnTo>
                  <a:lnTo>
                    <a:pt x="30" y="69"/>
                  </a:lnTo>
                  <a:lnTo>
                    <a:pt x="33" y="69"/>
                  </a:lnTo>
                  <a:lnTo>
                    <a:pt x="36" y="66"/>
                  </a:lnTo>
                  <a:lnTo>
                    <a:pt x="36" y="60"/>
                  </a:lnTo>
                  <a:lnTo>
                    <a:pt x="39" y="60"/>
                  </a:lnTo>
                  <a:lnTo>
                    <a:pt x="42" y="60"/>
                  </a:lnTo>
                  <a:lnTo>
                    <a:pt x="42" y="66"/>
                  </a:lnTo>
                  <a:lnTo>
                    <a:pt x="45" y="66"/>
                  </a:lnTo>
                  <a:lnTo>
                    <a:pt x="48" y="66"/>
                  </a:lnTo>
                  <a:lnTo>
                    <a:pt x="51" y="63"/>
                  </a:lnTo>
                  <a:lnTo>
                    <a:pt x="57" y="60"/>
                  </a:lnTo>
                  <a:lnTo>
                    <a:pt x="63" y="57"/>
                  </a:lnTo>
                  <a:lnTo>
                    <a:pt x="72" y="54"/>
                  </a:lnTo>
                  <a:lnTo>
                    <a:pt x="78" y="54"/>
                  </a:lnTo>
                  <a:lnTo>
                    <a:pt x="81" y="51"/>
                  </a:lnTo>
                  <a:lnTo>
                    <a:pt x="87" y="48"/>
                  </a:lnTo>
                  <a:lnTo>
                    <a:pt x="87" y="45"/>
                  </a:lnTo>
                  <a:lnTo>
                    <a:pt x="84" y="45"/>
                  </a:lnTo>
                  <a:lnTo>
                    <a:pt x="81" y="42"/>
                  </a:lnTo>
                  <a:lnTo>
                    <a:pt x="81" y="39"/>
                  </a:lnTo>
                  <a:lnTo>
                    <a:pt x="84" y="36"/>
                  </a:lnTo>
                  <a:lnTo>
                    <a:pt x="87" y="39"/>
                  </a:lnTo>
                  <a:lnTo>
                    <a:pt x="90" y="36"/>
                  </a:lnTo>
                  <a:lnTo>
                    <a:pt x="93" y="39"/>
                  </a:lnTo>
                  <a:lnTo>
                    <a:pt x="99" y="39"/>
                  </a:lnTo>
                  <a:lnTo>
                    <a:pt x="105" y="39"/>
                  </a:lnTo>
                  <a:lnTo>
                    <a:pt x="111" y="39"/>
                  </a:lnTo>
                  <a:lnTo>
                    <a:pt x="114" y="36"/>
                  </a:lnTo>
                  <a:lnTo>
                    <a:pt x="118" y="33"/>
                  </a:lnTo>
                  <a:lnTo>
                    <a:pt x="118" y="30"/>
                  </a:lnTo>
                  <a:lnTo>
                    <a:pt x="118" y="27"/>
                  </a:lnTo>
                  <a:lnTo>
                    <a:pt x="118" y="24"/>
                  </a:lnTo>
                  <a:lnTo>
                    <a:pt x="121" y="24"/>
                  </a:lnTo>
                  <a:lnTo>
                    <a:pt x="121" y="21"/>
                  </a:lnTo>
                  <a:lnTo>
                    <a:pt x="124" y="18"/>
                  </a:lnTo>
                  <a:lnTo>
                    <a:pt x="127" y="18"/>
                  </a:lnTo>
                  <a:lnTo>
                    <a:pt x="127" y="18"/>
                  </a:lnTo>
                  <a:lnTo>
                    <a:pt x="133" y="12"/>
                  </a:lnTo>
                  <a:lnTo>
                    <a:pt x="133" y="12"/>
                  </a:lnTo>
                  <a:lnTo>
                    <a:pt x="133" y="9"/>
                  </a:lnTo>
                  <a:lnTo>
                    <a:pt x="133" y="6"/>
                  </a:lnTo>
                  <a:lnTo>
                    <a:pt x="139" y="3"/>
                  </a:lnTo>
                  <a:lnTo>
                    <a:pt x="142" y="0"/>
                  </a:lnTo>
                  <a:lnTo>
                    <a:pt x="148" y="0"/>
                  </a:lnTo>
                  <a:lnTo>
                    <a:pt x="148" y="3"/>
                  </a:lnTo>
                  <a:lnTo>
                    <a:pt x="154" y="0"/>
                  </a:lnTo>
                  <a:lnTo>
                    <a:pt x="154"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68" name="Freeform 1667"/>
            <p:cNvSpPr>
              <a:spLocks/>
            </p:cNvSpPr>
            <p:nvPr/>
          </p:nvSpPr>
          <p:spPr bwMode="auto">
            <a:xfrm>
              <a:off x="5810251" y="3803651"/>
              <a:ext cx="469900" cy="436563"/>
            </a:xfrm>
            <a:custGeom>
              <a:avLst/>
              <a:gdLst>
                <a:gd name="T0" fmla="*/ 278 w 296"/>
                <a:gd name="T1" fmla="*/ 265 h 275"/>
                <a:gd name="T2" fmla="*/ 287 w 296"/>
                <a:gd name="T3" fmla="*/ 78 h 275"/>
                <a:gd name="T4" fmla="*/ 281 w 296"/>
                <a:gd name="T5" fmla="*/ 63 h 275"/>
                <a:gd name="T6" fmla="*/ 287 w 296"/>
                <a:gd name="T7" fmla="*/ 51 h 275"/>
                <a:gd name="T8" fmla="*/ 284 w 296"/>
                <a:gd name="T9" fmla="*/ 39 h 275"/>
                <a:gd name="T10" fmla="*/ 287 w 296"/>
                <a:gd name="T11" fmla="*/ 30 h 275"/>
                <a:gd name="T12" fmla="*/ 284 w 296"/>
                <a:gd name="T13" fmla="*/ 21 h 275"/>
                <a:gd name="T14" fmla="*/ 275 w 296"/>
                <a:gd name="T15" fmla="*/ 21 h 275"/>
                <a:gd name="T16" fmla="*/ 260 w 296"/>
                <a:gd name="T17" fmla="*/ 18 h 275"/>
                <a:gd name="T18" fmla="*/ 251 w 296"/>
                <a:gd name="T19" fmla="*/ 15 h 275"/>
                <a:gd name="T20" fmla="*/ 251 w 296"/>
                <a:gd name="T21" fmla="*/ 12 h 275"/>
                <a:gd name="T22" fmla="*/ 242 w 296"/>
                <a:gd name="T23" fmla="*/ 6 h 275"/>
                <a:gd name="T24" fmla="*/ 230 w 296"/>
                <a:gd name="T25" fmla="*/ 3 h 275"/>
                <a:gd name="T26" fmla="*/ 227 w 296"/>
                <a:gd name="T27" fmla="*/ 6 h 275"/>
                <a:gd name="T28" fmla="*/ 221 w 296"/>
                <a:gd name="T29" fmla="*/ 3 h 275"/>
                <a:gd name="T30" fmla="*/ 205 w 296"/>
                <a:gd name="T31" fmla="*/ 6 h 275"/>
                <a:gd name="T32" fmla="*/ 193 w 296"/>
                <a:gd name="T33" fmla="*/ 15 h 275"/>
                <a:gd name="T34" fmla="*/ 190 w 296"/>
                <a:gd name="T35" fmla="*/ 21 h 275"/>
                <a:gd name="T36" fmla="*/ 193 w 296"/>
                <a:gd name="T37" fmla="*/ 36 h 275"/>
                <a:gd name="T38" fmla="*/ 193 w 296"/>
                <a:gd name="T39" fmla="*/ 48 h 275"/>
                <a:gd name="T40" fmla="*/ 187 w 296"/>
                <a:gd name="T41" fmla="*/ 54 h 275"/>
                <a:gd name="T42" fmla="*/ 178 w 296"/>
                <a:gd name="T43" fmla="*/ 63 h 275"/>
                <a:gd name="T44" fmla="*/ 163 w 296"/>
                <a:gd name="T45" fmla="*/ 54 h 275"/>
                <a:gd name="T46" fmla="*/ 148 w 296"/>
                <a:gd name="T47" fmla="*/ 45 h 275"/>
                <a:gd name="T48" fmla="*/ 127 w 296"/>
                <a:gd name="T49" fmla="*/ 36 h 275"/>
                <a:gd name="T50" fmla="*/ 118 w 296"/>
                <a:gd name="T51" fmla="*/ 39 h 275"/>
                <a:gd name="T52" fmla="*/ 106 w 296"/>
                <a:gd name="T53" fmla="*/ 24 h 275"/>
                <a:gd name="T54" fmla="*/ 100 w 296"/>
                <a:gd name="T55" fmla="*/ 12 h 275"/>
                <a:gd name="T56" fmla="*/ 82 w 296"/>
                <a:gd name="T57" fmla="*/ 6 h 275"/>
                <a:gd name="T58" fmla="*/ 67 w 296"/>
                <a:gd name="T59" fmla="*/ 3 h 275"/>
                <a:gd name="T60" fmla="*/ 42 w 296"/>
                <a:gd name="T61" fmla="*/ 3 h 275"/>
                <a:gd name="T62" fmla="*/ 36 w 296"/>
                <a:gd name="T63" fmla="*/ 0 h 275"/>
                <a:gd name="T64" fmla="*/ 36 w 296"/>
                <a:gd name="T65" fmla="*/ 9 h 275"/>
                <a:gd name="T66" fmla="*/ 33 w 296"/>
                <a:gd name="T67" fmla="*/ 15 h 275"/>
                <a:gd name="T68" fmla="*/ 21 w 296"/>
                <a:gd name="T69" fmla="*/ 27 h 275"/>
                <a:gd name="T70" fmla="*/ 15 w 296"/>
                <a:gd name="T71" fmla="*/ 30 h 275"/>
                <a:gd name="T72" fmla="*/ 12 w 296"/>
                <a:gd name="T73" fmla="*/ 33 h 275"/>
                <a:gd name="T74" fmla="*/ 12 w 296"/>
                <a:gd name="T75" fmla="*/ 42 h 275"/>
                <a:gd name="T76" fmla="*/ 12 w 296"/>
                <a:gd name="T77" fmla="*/ 48 h 275"/>
                <a:gd name="T78" fmla="*/ 12 w 296"/>
                <a:gd name="T79" fmla="*/ 51 h 275"/>
                <a:gd name="T80" fmla="*/ 6 w 296"/>
                <a:gd name="T81" fmla="*/ 57 h 275"/>
                <a:gd name="T82" fmla="*/ 3 w 296"/>
                <a:gd name="T83" fmla="*/ 57 h 275"/>
                <a:gd name="T84" fmla="*/ 0 w 296"/>
                <a:gd name="T85" fmla="*/ 60 h 275"/>
                <a:gd name="T86" fmla="*/ 3 w 296"/>
                <a:gd name="T87" fmla="*/ 66 h 275"/>
                <a:gd name="T88" fmla="*/ 6 w 296"/>
                <a:gd name="T89" fmla="*/ 84 h 275"/>
                <a:gd name="T90" fmla="*/ 6 w 296"/>
                <a:gd name="T91" fmla="*/ 93 h 275"/>
                <a:gd name="T92" fmla="*/ 9 w 296"/>
                <a:gd name="T93" fmla="*/ 108 h 275"/>
                <a:gd name="T94" fmla="*/ 6 w 296"/>
                <a:gd name="T95" fmla="*/ 120 h 275"/>
                <a:gd name="T96" fmla="*/ 9 w 296"/>
                <a:gd name="T97" fmla="*/ 133 h 275"/>
                <a:gd name="T98" fmla="*/ 3 w 296"/>
                <a:gd name="T99" fmla="*/ 136 h 275"/>
                <a:gd name="T100" fmla="*/ 0 w 296"/>
                <a:gd name="T101" fmla="*/ 142 h 275"/>
                <a:gd name="T102" fmla="*/ 6 w 296"/>
                <a:gd name="T103" fmla="*/ 151 h 275"/>
                <a:gd name="T104" fmla="*/ 12 w 296"/>
                <a:gd name="T105" fmla="*/ 157 h 275"/>
                <a:gd name="T106" fmla="*/ 12 w 296"/>
                <a:gd name="T107" fmla="*/ 166 h 275"/>
                <a:gd name="T108" fmla="*/ 15 w 296"/>
                <a:gd name="T109" fmla="*/ 172 h 275"/>
                <a:gd name="T110" fmla="*/ 18 w 296"/>
                <a:gd name="T111" fmla="*/ 178 h 275"/>
                <a:gd name="T112" fmla="*/ 33 w 296"/>
                <a:gd name="T113" fmla="*/ 178 h 275"/>
                <a:gd name="T114" fmla="*/ 39 w 296"/>
                <a:gd name="T115" fmla="*/ 184 h 275"/>
                <a:gd name="T116" fmla="*/ 45 w 296"/>
                <a:gd name="T117" fmla="*/ 196 h 275"/>
                <a:gd name="T118" fmla="*/ 48 w 296"/>
                <a:gd name="T119" fmla="*/ 199 h 275"/>
                <a:gd name="T120" fmla="*/ 85 w 296"/>
                <a:gd name="T121" fmla="*/ 211 h 275"/>
                <a:gd name="T122" fmla="*/ 278 w 296"/>
                <a:gd name="T123" fmla="*/ 275 h 275"/>
                <a:gd name="T124" fmla="*/ 278 w 296"/>
                <a:gd name="T125" fmla="*/ 27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6" h="275">
                  <a:moveTo>
                    <a:pt x="278" y="275"/>
                  </a:moveTo>
                  <a:lnTo>
                    <a:pt x="278" y="265"/>
                  </a:lnTo>
                  <a:lnTo>
                    <a:pt x="296" y="265"/>
                  </a:lnTo>
                  <a:lnTo>
                    <a:pt x="287" y="78"/>
                  </a:lnTo>
                  <a:lnTo>
                    <a:pt x="284" y="66"/>
                  </a:lnTo>
                  <a:lnTo>
                    <a:pt x="281" y="63"/>
                  </a:lnTo>
                  <a:lnTo>
                    <a:pt x="284" y="57"/>
                  </a:lnTo>
                  <a:lnTo>
                    <a:pt x="287" y="51"/>
                  </a:lnTo>
                  <a:lnTo>
                    <a:pt x="287" y="45"/>
                  </a:lnTo>
                  <a:lnTo>
                    <a:pt x="284" y="39"/>
                  </a:lnTo>
                  <a:lnTo>
                    <a:pt x="287" y="33"/>
                  </a:lnTo>
                  <a:lnTo>
                    <a:pt x="287" y="30"/>
                  </a:lnTo>
                  <a:lnTo>
                    <a:pt x="287" y="24"/>
                  </a:lnTo>
                  <a:lnTo>
                    <a:pt x="284" y="21"/>
                  </a:lnTo>
                  <a:lnTo>
                    <a:pt x="281" y="21"/>
                  </a:lnTo>
                  <a:lnTo>
                    <a:pt x="275" y="21"/>
                  </a:lnTo>
                  <a:lnTo>
                    <a:pt x="263" y="18"/>
                  </a:lnTo>
                  <a:lnTo>
                    <a:pt x="260" y="18"/>
                  </a:lnTo>
                  <a:lnTo>
                    <a:pt x="257" y="18"/>
                  </a:lnTo>
                  <a:lnTo>
                    <a:pt x="251" y="15"/>
                  </a:lnTo>
                  <a:lnTo>
                    <a:pt x="248" y="12"/>
                  </a:lnTo>
                  <a:lnTo>
                    <a:pt x="251" y="12"/>
                  </a:lnTo>
                  <a:lnTo>
                    <a:pt x="248" y="9"/>
                  </a:lnTo>
                  <a:lnTo>
                    <a:pt x="242" y="6"/>
                  </a:lnTo>
                  <a:lnTo>
                    <a:pt x="236" y="6"/>
                  </a:lnTo>
                  <a:lnTo>
                    <a:pt x="230" y="3"/>
                  </a:lnTo>
                  <a:lnTo>
                    <a:pt x="230" y="3"/>
                  </a:lnTo>
                  <a:lnTo>
                    <a:pt x="227" y="6"/>
                  </a:lnTo>
                  <a:lnTo>
                    <a:pt x="224" y="3"/>
                  </a:lnTo>
                  <a:lnTo>
                    <a:pt x="221" y="3"/>
                  </a:lnTo>
                  <a:lnTo>
                    <a:pt x="214" y="6"/>
                  </a:lnTo>
                  <a:lnTo>
                    <a:pt x="205" y="6"/>
                  </a:lnTo>
                  <a:lnTo>
                    <a:pt x="199" y="9"/>
                  </a:lnTo>
                  <a:lnTo>
                    <a:pt x="193" y="15"/>
                  </a:lnTo>
                  <a:lnTo>
                    <a:pt x="193" y="21"/>
                  </a:lnTo>
                  <a:lnTo>
                    <a:pt x="190" y="21"/>
                  </a:lnTo>
                  <a:lnTo>
                    <a:pt x="190" y="30"/>
                  </a:lnTo>
                  <a:lnTo>
                    <a:pt x="193" y="36"/>
                  </a:lnTo>
                  <a:lnTo>
                    <a:pt x="196" y="45"/>
                  </a:lnTo>
                  <a:lnTo>
                    <a:pt x="193" y="48"/>
                  </a:lnTo>
                  <a:lnTo>
                    <a:pt x="187" y="54"/>
                  </a:lnTo>
                  <a:lnTo>
                    <a:pt x="187" y="54"/>
                  </a:lnTo>
                  <a:lnTo>
                    <a:pt x="181" y="60"/>
                  </a:lnTo>
                  <a:lnTo>
                    <a:pt x="178" y="63"/>
                  </a:lnTo>
                  <a:lnTo>
                    <a:pt x="169" y="60"/>
                  </a:lnTo>
                  <a:lnTo>
                    <a:pt x="163" y="54"/>
                  </a:lnTo>
                  <a:lnTo>
                    <a:pt x="157" y="48"/>
                  </a:lnTo>
                  <a:lnTo>
                    <a:pt x="148" y="45"/>
                  </a:lnTo>
                  <a:lnTo>
                    <a:pt x="133" y="39"/>
                  </a:lnTo>
                  <a:lnTo>
                    <a:pt x="127" y="36"/>
                  </a:lnTo>
                  <a:lnTo>
                    <a:pt x="124" y="39"/>
                  </a:lnTo>
                  <a:lnTo>
                    <a:pt x="118" y="39"/>
                  </a:lnTo>
                  <a:lnTo>
                    <a:pt x="112" y="36"/>
                  </a:lnTo>
                  <a:lnTo>
                    <a:pt x="106" y="24"/>
                  </a:lnTo>
                  <a:lnTo>
                    <a:pt x="106" y="18"/>
                  </a:lnTo>
                  <a:lnTo>
                    <a:pt x="100" y="12"/>
                  </a:lnTo>
                  <a:lnTo>
                    <a:pt x="88" y="9"/>
                  </a:lnTo>
                  <a:lnTo>
                    <a:pt x="82" y="6"/>
                  </a:lnTo>
                  <a:lnTo>
                    <a:pt x="73" y="6"/>
                  </a:lnTo>
                  <a:lnTo>
                    <a:pt x="67" y="3"/>
                  </a:lnTo>
                  <a:lnTo>
                    <a:pt x="52" y="6"/>
                  </a:lnTo>
                  <a:lnTo>
                    <a:pt x="42" y="3"/>
                  </a:lnTo>
                  <a:lnTo>
                    <a:pt x="39" y="0"/>
                  </a:lnTo>
                  <a:lnTo>
                    <a:pt x="36" y="0"/>
                  </a:lnTo>
                  <a:lnTo>
                    <a:pt x="36" y="0"/>
                  </a:lnTo>
                  <a:lnTo>
                    <a:pt x="36" y="9"/>
                  </a:lnTo>
                  <a:lnTo>
                    <a:pt x="36" y="9"/>
                  </a:lnTo>
                  <a:lnTo>
                    <a:pt x="33" y="15"/>
                  </a:lnTo>
                  <a:lnTo>
                    <a:pt x="21" y="24"/>
                  </a:lnTo>
                  <a:lnTo>
                    <a:pt x="21" y="27"/>
                  </a:lnTo>
                  <a:lnTo>
                    <a:pt x="18" y="30"/>
                  </a:lnTo>
                  <a:lnTo>
                    <a:pt x="15" y="30"/>
                  </a:lnTo>
                  <a:lnTo>
                    <a:pt x="12" y="33"/>
                  </a:lnTo>
                  <a:lnTo>
                    <a:pt x="12" y="33"/>
                  </a:lnTo>
                  <a:lnTo>
                    <a:pt x="12" y="36"/>
                  </a:lnTo>
                  <a:lnTo>
                    <a:pt x="12" y="42"/>
                  </a:lnTo>
                  <a:lnTo>
                    <a:pt x="12" y="48"/>
                  </a:lnTo>
                  <a:lnTo>
                    <a:pt x="12" y="48"/>
                  </a:lnTo>
                  <a:lnTo>
                    <a:pt x="12" y="51"/>
                  </a:lnTo>
                  <a:lnTo>
                    <a:pt x="12" y="51"/>
                  </a:lnTo>
                  <a:lnTo>
                    <a:pt x="9" y="54"/>
                  </a:lnTo>
                  <a:lnTo>
                    <a:pt x="6" y="57"/>
                  </a:lnTo>
                  <a:lnTo>
                    <a:pt x="6" y="57"/>
                  </a:lnTo>
                  <a:lnTo>
                    <a:pt x="3" y="57"/>
                  </a:lnTo>
                  <a:lnTo>
                    <a:pt x="3" y="57"/>
                  </a:lnTo>
                  <a:lnTo>
                    <a:pt x="0" y="60"/>
                  </a:lnTo>
                  <a:lnTo>
                    <a:pt x="0" y="66"/>
                  </a:lnTo>
                  <a:lnTo>
                    <a:pt x="3" y="66"/>
                  </a:lnTo>
                  <a:lnTo>
                    <a:pt x="6" y="72"/>
                  </a:lnTo>
                  <a:lnTo>
                    <a:pt x="6" y="84"/>
                  </a:lnTo>
                  <a:lnTo>
                    <a:pt x="6" y="90"/>
                  </a:lnTo>
                  <a:lnTo>
                    <a:pt x="6" y="93"/>
                  </a:lnTo>
                  <a:lnTo>
                    <a:pt x="6" y="102"/>
                  </a:lnTo>
                  <a:lnTo>
                    <a:pt x="9" y="108"/>
                  </a:lnTo>
                  <a:lnTo>
                    <a:pt x="6" y="117"/>
                  </a:lnTo>
                  <a:lnTo>
                    <a:pt x="6" y="120"/>
                  </a:lnTo>
                  <a:lnTo>
                    <a:pt x="9" y="123"/>
                  </a:lnTo>
                  <a:lnTo>
                    <a:pt x="9" y="133"/>
                  </a:lnTo>
                  <a:lnTo>
                    <a:pt x="6" y="133"/>
                  </a:lnTo>
                  <a:lnTo>
                    <a:pt x="3" y="136"/>
                  </a:lnTo>
                  <a:lnTo>
                    <a:pt x="0" y="139"/>
                  </a:lnTo>
                  <a:lnTo>
                    <a:pt x="0" y="142"/>
                  </a:lnTo>
                  <a:lnTo>
                    <a:pt x="3" y="145"/>
                  </a:lnTo>
                  <a:lnTo>
                    <a:pt x="6" y="151"/>
                  </a:lnTo>
                  <a:lnTo>
                    <a:pt x="12" y="157"/>
                  </a:lnTo>
                  <a:lnTo>
                    <a:pt x="12" y="157"/>
                  </a:lnTo>
                  <a:lnTo>
                    <a:pt x="12" y="163"/>
                  </a:lnTo>
                  <a:lnTo>
                    <a:pt x="12" y="166"/>
                  </a:lnTo>
                  <a:lnTo>
                    <a:pt x="12" y="169"/>
                  </a:lnTo>
                  <a:lnTo>
                    <a:pt x="15" y="172"/>
                  </a:lnTo>
                  <a:lnTo>
                    <a:pt x="15" y="175"/>
                  </a:lnTo>
                  <a:lnTo>
                    <a:pt x="18" y="178"/>
                  </a:lnTo>
                  <a:lnTo>
                    <a:pt x="24" y="178"/>
                  </a:lnTo>
                  <a:lnTo>
                    <a:pt x="33" y="178"/>
                  </a:lnTo>
                  <a:lnTo>
                    <a:pt x="36" y="181"/>
                  </a:lnTo>
                  <a:lnTo>
                    <a:pt x="39" y="184"/>
                  </a:lnTo>
                  <a:lnTo>
                    <a:pt x="42" y="193"/>
                  </a:lnTo>
                  <a:lnTo>
                    <a:pt x="45" y="196"/>
                  </a:lnTo>
                  <a:lnTo>
                    <a:pt x="45" y="199"/>
                  </a:lnTo>
                  <a:lnTo>
                    <a:pt x="48" y="199"/>
                  </a:lnTo>
                  <a:lnTo>
                    <a:pt x="82" y="208"/>
                  </a:lnTo>
                  <a:lnTo>
                    <a:pt x="85" y="211"/>
                  </a:lnTo>
                  <a:lnTo>
                    <a:pt x="124" y="196"/>
                  </a:lnTo>
                  <a:lnTo>
                    <a:pt x="278" y="275"/>
                  </a:lnTo>
                  <a:lnTo>
                    <a:pt x="278" y="275"/>
                  </a:lnTo>
                  <a:lnTo>
                    <a:pt x="278" y="275"/>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69" name="Freeform 1668"/>
            <p:cNvSpPr>
              <a:spLocks noEditPoints="1"/>
            </p:cNvSpPr>
            <p:nvPr/>
          </p:nvSpPr>
          <p:spPr bwMode="auto">
            <a:xfrm>
              <a:off x="5753101" y="3659188"/>
              <a:ext cx="114300" cy="234950"/>
            </a:xfrm>
            <a:custGeom>
              <a:avLst/>
              <a:gdLst>
                <a:gd name="T0" fmla="*/ 42 w 72"/>
                <a:gd name="T1" fmla="*/ 148 h 148"/>
                <a:gd name="T2" fmla="*/ 45 w 72"/>
                <a:gd name="T3" fmla="*/ 145 h 148"/>
                <a:gd name="T4" fmla="*/ 48 w 72"/>
                <a:gd name="T5" fmla="*/ 142 h 148"/>
                <a:gd name="T6" fmla="*/ 48 w 72"/>
                <a:gd name="T7" fmla="*/ 139 h 148"/>
                <a:gd name="T8" fmla="*/ 48 w 72"/>
                <a:gd name="T9" fmla="*/ 127 h 148"/>
                <a:gd name="T10" fmla="*/ 48 w 72"/>
                <a:gd name="T11" fmla="*/ 124 h 148"/>
                <a:gd name="T12" fmla="*/ 54 w 72"/>
                <a:gd name="T13" fmla="*/ 121 h 148"/>
                <a:gd name="T14" fmla="*/ 57 w 72"/>
                <a:gd name="T15" fmla="*/ 115 h 148"/>
                <a:gd name="T16" fmla="*/ 72 w 72"/>
                <a:gd name="T17" fmla="*/ 100 h 148"/>
                <a:gd name="T18" fmla="*/ 72 w 72"/>
                <a:gd name="T19" fmla="*/ 91 h 148"/>
                <a:gd name="T20" fmla="*/ 69 w 72"/>
                <a:gd name="T21" fmla="*/ 91 h 148"/>
                <a:gd name="T22" fmla="*/ 63 w 72"/>
                <a:gd name="T23" fmla="*/ 85 h 148"/>
                <a:gd name="T24" fmla="*/ 60 w 72"/>
                <a:gd name="T25" fmla="*/ 82 h 148"/>
                <a:gd name="T26" fmla="*/ 60 w 72"/>
                <a:gd name="T27" fmla="*/ 82 h 148"/>
                <a:gd name="T28" fmla="*/ 54 w 72"/>
                <a:gd name="T29" fmla="*/ 82 h 148"/>
                <a:gd name="T30" fmla="*/ 51 w 72"/>
                <a:gd name="T31" fmla="*/ 82 h 148"/>
                <a:gd name="T32" fmla="*/ 42 w 72"/>
                <a:gd name="T33" fmla="*/ 69 h 148"/>
                <a:gd name="T34" fmla="*/ 54 w 72"/>
                <a:gd name="T35" fmla="*/ 57 h 148"/>
                <a:gd name="T36" fmla="*/ 60 w 72"/>
                <a:gd name="T37" fmla="*/ 51 h 148"/>
                <a:gd name="T38" fmla="*/ 60 w 72"/>
                <a:gd name="T39" fmla="*/ 48 h 148"/>
                <a:gd name="T40" fmla="*/ 60 w 72"/>
                <a:gd name="T41" fmla="*/ 42 h 148"/>
                <a:gd name="T42" fmla="*/ 54 w 72"/>
                <a:gd name="T43" fmla="*/ 36 h 148"/>
                <a:gd name="T44" fmla="*/ 51 w 72"/>
                <a:gd name="T45" fmla="*/ 24 h 148"/>
                <a:gd name="T46" fmla="*/ 54 w 72"/>
                <a:gd name="T47" fmla="*/ 18 h 148"/>
                <a:gd name="T48" fmla="*/ 57 w 72"/>
                <a:gd name="T49" fmla="*/ 9 h 148"/>
                <a:gd name="T50" fmla="*/ 51 w 72"/>
                <a:gd name="T51" fmla="*/ 12 h 148"/>
                <a:gd name="T52" fmla="*/ 45 w 72"/>
                <a:gd name="T53" fmla="*/ 15 h 148"/>
                <a:gd name="T54" fmla="*/ 42 w 72"/>
                <a:gd name="T55" fmla="*/ 6 h 148"/>
                <a:gd name="T56" fmla="*/ 39 w 72"/>
                <a:gd name="T57" fmla="*/ 0 h 148"/>
                <a:gd name="T58" fmla="*/ 36 w 72"/>
                <a:gd name="T59" fmla="*/ 3 h 148"/>
                <a:gd name="T60" fmla="*/ 27 w 72"/>
                <a:gd name="T61" fmla="*/ 3 h 148"/>
                <a:gd name="T62" fmla="*/ 15 w 72"/>
                <a:gd name="T63" fmla="*/ 9 h 148"/>
                <a:gd name="T64" fmla="*/ 15 w 72"/>
                <a:gd name="T65" fmla="*/ 12 h 148"/>
                <a:gd name="T66" fmla="*/ 15 w 72"/>
                <a:gd name="T67" fmla="*/ 21 h 148"/>
                <a:gd name="T68" fmla="*/ 12 w 72"/>
                <a:gd name="T69" fmla="*/ 36 h 148"/>
                <a:gd name="T70" fmla="*/ 15 w 72"/>
                <a:gd name="T71" fmla="*/ 45 h 148"/>
                <a:gd name="T72" fmla="*/ 15 w 72"/>
                <a:gd name="T73" fmla="*/ 45 h 148"/>
                <a:gd name="T74" fmla="*/ 15 w 72"/>
                <a:gd name="T75" fmla="*/ 51 h 148"/>
                <a:gd name="T76" fmla="*/ 12 w 72"/>
                <a:gd name="T77" fmla="*/ 60 h 148"/>
                <a:gd name="T78" fmla="*/ 9 w 72"/>
                <a:gd name="T79" fmla="*/ 63 h 148"/>
                <a:gd name="T80" fmla="*/ 3 w 72"/>
                <a:gd name="T81" fmla="*/ 69 h 148"/>
                <a:gd name="T82" fmla="*/ 0 w 72"/>
                <a:gd name="T83" fmla="*/ 82 h 148"/>
                <a:gd name="T84" fmla="*/ 3 w 72"/>
                <a:gd name="T85" fmla="*/ 88 h 148"/>
                <a:gd name="T86" fmla="*/ 6 w 72"/>
                <a:gd name="T87" fmla="*/ 91 h 148"/>
                <a:gd name="T88" fmla="*/ 12 w 72"/>
                <a:gd name="T89" fmla="*/ 100 h 148"/>
                <a:gd name="T90" fmla="*/ 18 w 72"/>
                <a:gd name="T91" fmla="*/ 106 h 148"/>
                <a:gd name="T92" fmla="*/ 27 w 72"/>
                <a:gd name="T93" fmla="*/ 112 h 148"/>
                <a:gd name="T94" fmla="*/ 39 w 72"/>
                <a:gd name="T95" fmla="*/ 148 h 148"/>
                <a:gd name="T96" fmla="*/ 57 w 72"/>
                <a:gd name="T97" fmla="*/ 75 h 148"/>
                <a:gd name="T98" fmla="*/ 60 w 72"/>
                <a:gd name="T99" fmla="*/ 78 h 148"/>
                <a:gd name="T100" fmla="*/ 54 w 72"/>
                <a:gd name="T101" fmla="*/ 7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2" h="148">
                  <a:moveTo>
                    <a:pt x="39" y="148"/>
                  </a:moveTo>
                  <a:lnTo>
                    <a:pt x="42" y="148"/>
                  </a:lnTo>
                  <a:lnTo>
                    <a:pt x="42" y="148"/>
                  </a:lnTo>
                  <a:lnTo>
                    <a:pt x="45" y="145"/>
                  </a:lnTo>
                  <a:lnTo>
                    <a:pt x="48" y="142"/>
                  </a:lnTo>
                  <a:lnTo>
                    <a:pt x="48" y="142"/>
                  </a:lnTo>
                  <a:lnTo>
                    <a:pt x="48" y="139"/>
                  </a:lnTo>
                  <a:lnTo>
                    <a:pt x="48" y="139"/>
                  </a:lnTo>
                  <a:lnTo>
                    <a:pt x="48" y="133"/>
                  </a:lnTo>
                  <a:lnTo>
                    <a:pt x="48" y="127"/>
                  </a:lnTo>
                  <a:lnTo>
                    <a:pt x="48" y="124"/>
                  </a:lnTo>
                  <a:lnTo>
                    <a:pt x="48" y="124"/>
                  </a:lnTo>
                  <a:lnTo>
                    <a:pt x="51" y="121"/>
                  </a:lnTo>
                  <a:lnTo>
                    <a:pt x="54" y="121"/>
                  </a:lnTo>
                  <a:lnTo>
                    <a:pt x="57" y="118"/>
                  </a:lnTo>
                  <a:lnTo>
                    <a:pt x="57" y="115"/>
                  </a:lnTo>
                  <a:lnTo>
                    <a:pt x="69" y="106"/>
                  </a:lnTo>
                  <a:lnTo>
                    <a:pt x="72" y="100"/>
                  </a:lnTo>
                  <a:lnTo>
                    <a:pt x="72" y="100"/>
                  </a:lnTo>
                  <a:lnTo>
                    <a:pt x="72" y="91"/>
                  </a:lnTo>
                  <a:lnTo>
                    <a:pt x="72" y="91"/>
                  </a:lnTo>
                  <a:lnTo>
                    <a:pt x="69" y="91"/>
                  </a:lnTo>
                  <a:lnTo>
                    <a:pt x="63" y="88"/>
                  </a:lnTo>
                  <a:lnTo>
                    <a:pt x="63" y="85"/>
                  </a:lnTo>
                  <a:lnTo>
                    <a:pt x="63" y="82"/>
                  </a:lnTo>
                  <a:lnTo>
                    <a:pt x="60" y="82"/>
                  </a:lnTo>
                  <a:lnTo>
                    <a:pt x="60" y="82"/>
                  </a:lnTo>
                  <a:lnTo>
                    <a:pt x="60" y="82"/>
                  </a:lnTo>
                  <a:lnTo>
                    <a:pt x="57" y="85"/>
                  </a:lnTo>
                  <a:lnTo>
                    <a:pt x="54" y="82"/>
                  </a:lnTo>
                  <a:lnTo>
                    <a:pt x="54" y="78"/>
                  </a:lnTo>
                  <a:lnTo>
                    <a:pt x="51" y="82"/>
                  </a:lnTo>
                  <a:lnTo>
                    <a:pt x="45" y="75"/>
                  </a:lnTo>
                  <a:lnTo>
                    <a:pt x="42" y="69"/>
                  </a:lnTo>
                  <a:lnTo>
                    <a:pt x="45" y="63"/>
                  </a:lnTo>
                  <a:lnTo>
                    <a:pt x="54" y="57"/>
                  </a:lnTo>
                  <a:lnTo>
                    <a:pt x="60" y="51"/>
                  </a:lnTo>
                  <a:lnTo>
                    <a:pt x="60" y="51"/>
                  </a:lnTo>
                  <a:lnTo>
                    <a:pt x="60" y="48"/>
                  </a:lnTo>
                  <a:lnTo>
                    <a:pt x="60" y="48"/>
                  </a:lnTo>
                  <a:lnTo>
                    <a:pt x="60" y="45"/>
                  </a:lnTo>
                  <a:lnTo>
                    <a:pt x="60" y="42"/>
                  </a:lnTo>
                  <a:lnTo>
                    <a:pt x="60" y="36"/>
                  </a:lnTo>
                  <a:lnTo>
                    <a:pt x="54" y="36"/>
                  </a:lnTo>
                  <a:lnTo>
                    <a:pt x="48" y="27"/>
                  </a:lnTo>
                  <a:lnTo>
                    <a:pt x="51" y="24"/>
                  </a:lnTo>
                  <a:lnTo>
                    <a:pt x="54" y="21"/>
                  </a:lnTo>
                  <a:lnTo>
                    <a:pt x="54" y="18"/>
                  </a:lnTo>
                  <a:lnTo>
                    <a:pt x="57" y="12"/>
                  </a:lnTo>
                  <a:lnTo>
                    <a:pt x="57" y="9"/>
                  </a:lnTo>
                  <a:lnTo>
                    <a:pt x="57" y="6"/>
                  </a:lnTo>
                  <a:lnTo>
                    <a:pt x="51" y="12"/>
                  </a:lnTo>
                  <a:lnTo>
                    <a:pt x="48" y="15"/>
                  </a:lnTo>
                  <a:lnTo>
                    <a:pt x="45" y="15"/>
                  </a:lnTo>
                  <a:lnTo>
                    <a:pt x="42" y="6"/>
                  </a:lnTo>
                  <a:lnTo>
                    <a:pt x="42" y="6"/>
                  </a:lnTo>
                  <a:lnTo>
                    <a:pt x="42" y="3"/>
                  </a:lnTo>
                  <a:lnTo>
                    <a:pt x="39" y="0"/>
                  </a:lnTo>
                  <a:lnTo>
                    <a:pt x="36" y="3"/>
                  </a:lnTo>
                  <a:lnTo>
                    <a:pt x="36" y="3"/>
                  </a:lnTo>
                  <a:lnTo>
                    <a:pt x="33" y="3"/>
                  </a:lnTo>
                  <a:lnTo>
                    <a:pt x="27" y="3"/>
                  </a:lnTo>
                  <a:lnTo>
                    <a:pt x="21" y="6"/>
                  </a:lnTo>
                  <a:lnTo>
                    <a:pt x="15" y="9"/>
                  </a:lnTo>
                  <a:lnTo>
                    <a:pt x="15" y="9"/>
                  </a:lnTo>
                  <a:lnTo>
                    <a:pt x="15" y="12"/>
                  </a:lnTo>
                  <a:lnTo>
                    <a:pt x="15" y="15"/>
                  </a:lnTo>
                  <a:lnTo>
                    <a:pt x="15" y="21"/>
                  </a:lnTo>
                  <a:lnTo>
                    <a:pt x="15" y="27"/>
                  </a:lnTo>
                  <a:lnTo>
                    <a:pt x="12" y="36"/>
                  </a:lnTo>
                  <a:lnTo>
                    <a:pt x="12" y="42"/>
                  </a:lnTo>
                  <a:lnTo>
                    <a:pt x="15" y="45"/>
                  </a:lnTo>
                  <a:lnTo>
                    <a:pt x="15" y="45"/>
                  </a:lnTo>
                  <a:lnTo>
                    <a:pt x="15" y="45"/>
                  </a:lnTo>
                  <a:lnTo>
                    <a:pt x="12" y="48"/>
                  </a:lnTo>
                  <a:lnTo>
                    <a:pt x="15" y="51"/>
                  </a:lnTo>
                  <a:lnTo>
                    <a:pt x="15" y="54"/>
                  </a:lnTo>
                  <a:lnTo>
                    <a:pt x="12" y="60"/>
                  </a:lnTo>
                  <a:lnTo>
                    <a:pt x="9" y="63"/>
                  </a:lnTo>
                  <a:lnTo>
                    <a:pt x="9" y="63"/>
                  </a:lnTo>
                  <a:lnTo>
                    <a:pt x="6" y="66"/>
                  </a:lnTo>
                  <a:lnTo>
                    <a:pt x="3" y="69"/>
                  </a:lnTo>
                  <a:lnTo>
                    <a:pt x="0" y="78"/>
                  </a:lnTo>
                  <a:lnTo>
                    <a:pt x="0" y="82"/>
                  </a:lnTo>
                  <a:lnTo>
                    <a:pt x="3" y="85"/>
                  </a:lnTo>
                  <a:lnTo>
                    <a:pt x="3" y="88"/>
                  </a:lnTo>
                  <a:lnTo>
                    <a:pt x="6" y="91"/>
                  </a:lnTo>
                  <a:lnTo>
                    <a:pt x="6" y="91"/>
                  </a:lnTo>
                  <a:lnTo>
                    <a:pt x="12" y="97"/>
                  </a:lnTo>
                  <a:lnTo>
                    <a:pt x="12" y="100"/>
                  </a:lnTo>
                  <a:lnTo>
                    <a:pt x="18" y="103"/>
                  </a:lnTo>
                  <a:lnTo>
                    <a:pt x="18" y="106"/>
                  </a:lnTo>
                  <a:lnTo>
                    <a:pt x="21" y="106"/>
                  </a:lnTo>
                  <a:lnTo>
                    <a:pt x="27" y="112"/>
                  </a:lnTo>
                  <a:lnTo>
                    <a:pt x="39" y="148"/>
                  </a:lnTo>
                  <a:lnTo>
                    <a:pt x="39" y="148"/>
                  </a:lnTo>
                  <a:close/>
                  <a:moveTo>
                    <a:pt x="54" y="75"/>
                  </a:moveTo>
                  <a:lnTo>
                    <a:pt x="57" y="75"/>
                  </a:lnTo>
                  <a:lnTo>
                    <a:pt x="60" y="75"/>
                  </a:lnTo>
                  <a:lnTo>
                    <a:pt x="60" y="78"/>
                  </a:lnTo>
                  <a:lnTo>
                    <a:pt x="57" y="78"/>
                  </a:lnTo>
                  <a:lnTo>
                    <a:pt x="54" y="75"/>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70" name="Freeform 1669"/>
            <p:cNvSpPr>
              <a:spLocks/>
            </p:cNvSpPr>
            <p:nvPr/>
          </p:nvSpPr>
          <p:spPr bwMode="auto">
            <a:xfrm>
              <a:off x="5283201" y="3668713"/>
              <a:ext cx="603250" cy="585788"/>
            </a:xfrm>
            <a:custGeom>
              <a:avLst/>
              <a:gdLst>
                <a:gd name="T0" fmla="*/ 377 w 380"/>
                <a:gd name="T1" fmla="*/ 281 h 369"/>
                <a:gd name="T2" fmla="*/ 368 w 380"/>
                <a:gd name="T3" fmla="*/ 266 h 369"/>
                <a:gd name="T4" fmla="*/ 350 w 380"/>
                <a:gd name="T5" fmla="*/ 263 h 369"/>
                <a:gd name="T6" fmla="*/ 344 w 380"/>
                <a:gd name="T7" fmla="*/ 254 h 369"/>
                <a:gd name="T8" fmla="*/ 344 w 380"/>
                <a:gd name="T9" fmla="*/ 242 h 369"/>
                <a:gd name="T10" fmla="*/ 335 w 380"/>
                <a:gd name="T11" fmla="*/ 230 h 369"/>
                <a:gd name="T12" fmla="*/ 335 w 380"/>
                <a:gd name="T13" fmla="*/ 221 h 369"/>
                <a:gd name="T14" fmla="*/ 341 w 380"/>
                <a:gd name="T15" fmla="*/ 208 h 369"/>
                <a:gd name="T16" fmla="*/ 341 w 380"/>
                <a:gd name="T17" fmla="*/ 193 h 369"/>
                <a:gd name="T18" fmla="*/ 338 w 380"/>
                <a:gd name="T19" fmla="*/ 175 h 369"/>
                <a:gd name="T20" fmla="*/ 335 w 380"/>
                <a:gd name="T21" fmla="*/ 151 h 369"/>
                <a:gd name="T22" fmla="*/ 335 w 380"/>
                <a:gd name="T23" fmla="*/ 142 h 369"/>
                <a:gd name="T24" fmla="*/ 314 w 380"/>
                <a:gd name="T25" fmla="*/ 100 h 369"/>
                <a:gd name="T26" fmla="*/ 308 w 380"/>
                <a:gd name="T27" fmla="*/ 91 h 369"/>
                <a:gd name="T28" fmla="*/ 299 w 380"/>
                <a:gd name="T29" fmla="*/ 82 h 369"/>
                <a:gd name="T30" fmla="*/ 296 w 380"/>
                <a:gd name="T31" fmla="*/ 72 h 369"/>
                <a:gd name="T32" fmla="*/ 305 w 380"/>
                <a:gd name="T33" fmla="*/ 57 h 369"/>
                <a:gd name="T34" fmla="*/ 311 w 380"/>
                <a:gd name="T35" fmla="*/ 48 h 369"/>
                <a:gd name="T36" fmla="*/ 311 w 380"/>
                <a:gd name="T37" fmla="*/ 39 h 369"/>
                <a:gd name="T38" fmla="*/ 308 w 380"/>
                <a:gd name="T39" fmla="*/ 36 h 369"/>
                <a:gd name="T40" fmla="*/ 311 w 380"/>
                <a:gd name="T41" fmla="*/ 15 h 369"/>
                <a:gd name="T42" fmla="*/ 311 w 380"/>
                <a:gd name="T43" fmla="*/ 3 h 369"/>
                <a:gd name="T44" fmla="*/ 302 w 380"/>
                <a:gd name="T45" fmla="*/ 3 h 369"/>
                <a:gd name="T46" fmla="*/ 287 w 380"/>
                <a:gd name="T47" fmla="*/ 0 h 369"/>
                <a:gd name="T48" fmla="*/ 275 w 380"/>
                <a:gd name="T49" fmla="*/ 6 h 369"/>
                <a:gd name="T50" fmla="*/ 269 w 380"/>
                <a:gd name="T51" fmla="*/ 0 h 369"/>
                <a:gd name="T52" fmla="*/ 263 w 380"/>
                <a:gd name="T53" fmla="*/ 6 h 369"/>
                <a:gd name="T54" fmla="*/ 254 w 380"/>
                <a:gd name="T55" fmla="*/ 9 h 369"/>
                <a:gd name="T56" fmla="*/ 242 w 380"/>
                <a:gd name="T57" fmla="*/ 6 h 369"/>
                <a:gd name="T58" fmla="*/ 230 w 380"/>
                <a:gd name="T59" fmla="*/ 6 h 369"/>
                <a:gd name="T60" fmla="*/ 224 w 380"/>
                <a:gd name="T61" fmla="*/ 3 h 369"/>
                <a:gd name="T62" fmla="*/ 212 w 380"/>
                <a:gd name="T63" fmla="*/ 6 h 369"/>
                <a:gd name="T64" fmla="*/ 199 w 380"/>
                <a:gd name="T65" fmla="*/ 9 h 369"/>
                <a:gd name="T66" fmla="*/ 184 w 380"/>
                <a:gd name="T67" fmla="*/ 9 h 369"/>
                <a:gd name="T68" fmla="*/ 169 w 380"/>
                <a:gd name="T69" fmla="*/ 18 h 369"/>
                <a:gd name="T70" fmla="*/ 160 w 380"/>
                <a:gd name="T71" fmla="*/ 27 h 369"/>
                <a:gd name="T72" fmla="*/ 154 w 380"/>
                <a:gd name="T73" fmla="*/ 27 h 369"/>
                <a:gd name="T74" fmla="*/ 145 w 380"/>
                <a:gd name="T75" fmla="*/ 30 h 369"/>
                <a:gd name="T76" fmla="*/ 139 w 380"/>
                <a:gd name="T77" fmla="*/ 36 h 369"/>
                <a:gd name="T78" fmla="*/ 124 w 380"/>
                <a:gd name="T79" fmla="*/ 42 h 369"/>
                <a:gd name="T80" fmla="*/ 130 w 380"/>
                <a:gd name="T81" fmla="*/ 48 h 369"/>
                <a:gd name="T82" fmla="*/ 130 w 380"/>
                <a:gd name="T83" fmla="*/ 60 h 369"/>
                <a:gd name="T84" fmla="*/ 133 w 380"/>
                <a:gd name="T85" fmla="*/ 85 h 369"/>
                <a:gd name="T86" fmla="*/ 139 w 380"/>
                <a:gd name="T87" fmla="*/ 94 h 369"/>
                <a:gd name="T88" fmla="*/ 145 w 380"/>
                <a:gd name="T89" fmla="*/ 97 h 369"/>
                <a:gd name="T90" fmla="*/ 139 w 380"/>
                <a:gd name="T91" fmla="*/ 109 h 369"/>
                <a:gd name="T92" fmla="*/ 109 w 380"/>
                <a:gd name="T93" fmla="*/ 115 h 369"/>
                <a:gd name="T94" fmla="*/ 103 w 380"/>
                <a:gd name="T95" fmla="*/ 130 h 369"/>
                <a:gd name="T96" fmla="*/ 70 w 380"/>
                <a:gd name="T97" fmla="*/ 154 h 369"/>
                <a:gd name="T98" fmla="*/ 40 w 380"/>
                <a:gd name="T99" fmla="*/ 166 h 369"/>
                <a:gd name="T100" fmla="*/ 18 w 380"/>
                <a:gd name="T101" fmla="*/ 169 h 369"/>
                <a:gd name="T102" fmla="*/ 0 w 380"/>
                <a:gd name="T103" fmla="*/ 184 h 369"/>
                <a:gd name="T104" fmla="*/ 0 w 380"/>
                <a:gd name="T105" fmla="*/ 205 h 369"/>
                <a:gd name="T106" fmla="*/ 70 w 380"/>
                <a:gd name="T107" fmla="*/ 251 h 369"/>
                <a:gd name="T108" fmla="*/ 196 w 380"/>
                <a:gd name="T109" fmla="*/ 341 h 369"/>
                <a:gd name="T110" fmla="*/ 212 w 380"/>
                <a:gd name="T111" fmla="*/ 347 h 369"/>
                <a:gd name="T112" fmla="*/ 224 w 380"/>
                <a:gd name="T113" fmla="*/ 357 h 369"/>
                <a:gd name="T114" fmla="*/ 224 w 380"/>
                <a:gd name="T115" fmla="*/ 369 h 369"/>
                <a:gd name="T116" fmla="*/ 245 w 380"/>
                <a:gd name="T117" fmla="*/ 366 h 369"/>
                <a:gd name="T118" fmla="*/ 272 w 380"/>
                <a:gd name="T119" fmla="*/ 360 h 369"/>
                <a:gd name="T120" fmla="*/ 380 w 380"/>
                <a:gd name="T121" fmla="*/ 284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0" h="369">
                  <a:moveTo>
                    <a:pt x="380" y="284"/>
                  </a:moveTo>
                  <a:lnTo>
                    <a:pt x="377" y="284"/>
                  </a:lnTo>
                  <a:lnTo>
                    <a:pt x="377" y="281"/>
                  </a:lnTo>
                  <a:lnTo>
                    <a:pt x="374" y="278"/>
                  </a:lnTo>
                  <a:lnTo>
                    <a:pt x="371" y="269"/>
                  </a:lnTo>
                  <a:lnTo>
                    <a:pt x="368" y="266"/>
                  </a:lnTo>
                  <a:lnTo>
                    <a:pt x="365" y="263"/>
                  </a:lnTo>
                  <a:lnTo>
                    <a:pt x="356" y="263"/>
                  </a:lnTo>
                  <a:lnTo>
                    <a:pt x="350" y="263"/>
                  </a:lnTo>
                  <a:lnTo>
                    <a:pt x="347" y="260"/>
                  </a:lnTo>
                  <a:lnTo>
                    <a:pt x="347" y="257"/>
                  </a:lnTo>
                  <a:lnTo>
                    <a:pt x="344" y="254"/>
                  </a:lnTo>
                  <a:lnTo>
                    <a:pt x="344" y="251"/>
                  </a:lnTo>
                  <a:lnTo>
                    <a:pt x="344" y="248"/>
                  </a:lnTo>
                  <a:lnTo>
                    <a:pt x="344" y="242"/>
                  </a:lnTo>
                  <a:lnTo>
                    <a:pt x="344" y="242"/>
                  </a:lnTo>
                  <a:lnTo>
                    <a:pt x="338" y="236"/>
                  </a:lnTo>
                  <a:lnTo>
                    <a:pt x="335" y="230"/>
                  </a:lnTo>
                  <a:lnTo>
                    <a:pt x="332" y="227"/>
                  </a:lnTo>
                  <a:lnTo>
                    <a:pt x="332" y="224"/>
                  </a:lnTo>
                  <a:lnTo>
                    <a:pt x="335" y="221"/>
                  </a:lnTo>
                  <a:lnTo>
                    <a:pt x="338" y="218"/>
                  </a:lnTo>
                  <a:lnTo>
                    <a:pt x="341" y="218"/>
                  </a:lnTo>
                  <a:lnTo>
                    <a:pt x="341" y="208"/>
                  </a:lnTo>
                  <a:lnTo>
                    <a:pt x="338" y="205"/>
                  </a:lnTo>
                  <a:lnTo>
                    <a:pt x="338" y="202"/>
                  </a:lnTo>
                  <a:lnTo>
                    <a:pt x="341" y="193"/>
                  </a:lnTo>
                  <a:lnTo>
                    <a:pt x="338" y="187"/>
                  </a:lnTo>
                  <a:lnTo>
                    <a:pt x="338" y="178"/>
                  </a:lnTo>
                  <a:lnTo>
                    <a:pt x="338" y="175"/>
                  </a:lnTo>
                  <a:lnTo>
                    <a:pt x="338" y="169"/>
                  </a:lnTo>
                  <a:lnTo>
                    <a:pt x="338" y="157"/>
                  </a:lnTo>
                  <a:lnTo>
                    <a:pt x="335" y="151"/>
                  </a:lnTo>
                  <a:lnTo>
                    <a:pt x="332" y="151"/>
                  </a:lnTo>
                  <a:lnTo>
                    <a:pt x="332" y="145"/>
                  </a:lnTo>
                  <a:lnTo>
                    <a:pt x="335" y="142"/>
                  </a:lnTo>
                  <a:lnTo>
                    <a:pt x="323" y="106"/>
                  </a:lnTo>
                  <a:lnTo>
                    <a:pt x="317" y="100"/>
                  </a:lnTo>
                  <a:lnTo>
                    <a:pt x="314" y="100"/>
                  </a:lnTo>
                  <a:lnTo>
                    <a:pt x="314" y="97"/>
                  </a:lnTo>
                  <a:lnTo>
                    <a:pt x="308" y="94"/>
                  </a:lnTo>
                  <a:lnTo>
                    <a:pt x="308" y="91"/>
                  </a:lnTo>
                  <a:lnTo>
                    <a:pt x="302" y="85"/>
                  </a:lnTo>
                  <a:lnTo>
                    <a:pt x="302" y="85"/>
                  </a:lnTo>
                  <a:lnTo>
                    <a:pt x="299" y="82"/>
                  </a:lnTo>
                  <a:lnTo>
                    <a:pt x="299" y="79"/>
                  </a:lnTo>
                  <a:lnTo>
                    <a:pt x="296" y="76"/>
                  </a:lnTo>
                  <a:lnTo>
                    <a:pt x="296" y="72"/>
                  </a:lnTo>
                  <a:lnTo>
                    <a:pt x="299" y="63"/>
                  </a:lnTo>
                  <a:lnTo>
                    <a:pt x="302" y="60"/>
                  </a:lnTo>
                  <a:lnTo>
                    <a:pt x="305" y="57"/>
                  </a:lnTo>
                  <a:lnTo>
                    <a:pt x="305" y="57"/>
                  </a:lnTo>
                  <a:lnTo>
                    <a:pt x="308" y="54"/>
                  </a:lnTo>
                  <a:lnTo>
                    <a:pt x="311" y="48"/>
                  </a:lnTo>
                  <a:lnTo>
                    <a:pt x="311" y="45"/>
                  </a:lnTo>
                  <a:lnTo>
                    <a:pt x="308" y="42"/>
                  </a:lnTo>
                  <a:lnTo>
                    <a:pt x="311" y="39"/>
                  </a:lnTo>
                  <a:lnTo>
                    <a:pt x="311" y="39"/>
                  </a:lnTo>
                  <a:lnTo>
                    <a:pt x="311" y="39"/>
                  </a:lnTo>
                  <a:lnTo>
                    <a:pt x="308" y="36"/>
                  </a:lnTo>
                  <a:lnTo>
                    <a:pt x="308" y="30"/>
                  </a:lnTo>
                  <a:lnTo>
                    <a:pt x="311" y="21"/>
                  </a:lnTo>
                  <a:lnTo>
                    <a:pt x="311" y="15"/>
                  </a:lnTo>
                  <a:lnTo>
                    <a:pt x="311" y="9"/>
                  </a:lnTo>
                  <a:lnTo>
                    <a:pt x="311" y="6"/>
                  </a:lnTo>
                  <a:lnTo>
                    <a:pt x="311" y="3"/>
                  </a:lnTo>
                  <a:lnTo>
                    <a:pt x="311" y="3"/>
                  </a:lnTo>
                  <a:lnTo>
                    <a:pt x="305" y="3"/>
                  </a:lnTo>
                  <a:lnTo>
                    <a:pt x="302" y="3"/>
                  </a:lnTo>
                  <a:lnTo>
                    <a:pt x="296" y="6"/>
                  </a:lnTo>
                  <a:lnTo>
                    <a:pt x="290" y="3"/>
                  </a:lnTo>
                  <a:lnTo>
                    <a:pt x="287" y="0"/>
                  </a:lnTo>
                  <a:lnTo>
                    <a:pt x="287" y="3"/>
                  </a:lnTo>
                  <a:lnTo>
                    <a:pt x="281" y="6"/>
                  </a:lnTo>
                  <a:lnTo>
                    <a:pt x="275" y="6"/>
                  </a:lnTo>
                  <a:lnTo>
                    <a:pt x="275" y="3"/>
                  </a:lnTo>
                  <a:lnTo>
                    <a:pt x="272" y="0"/>
                  </a:lnTo>
                  <a:lnTo>
                    <a:pt x="269" y="0"/>
                  </a:lnTo>
                  <a:lnTo>
                    <a:pt x="269" y="3"/>
                  </a:lnTo>
                  <a:lnTo>
                    <a:pt x="263" y="3"/>
                  </a:lnTo>
                  <a:lnTo>
                    <a:pt x="263" y="6"/>
                  </a:lnTo>
                  <a:lnTo>
                    <a:pt x="260" y="6"/>
                  </a:lnTo>
                  <a:lnTo>
                    <a:pt x="257" y="6"/>
                  </a:lnTo>
                  <a:lnTo>
                    <a:pt x="254" y="9"/>
                  </a:lnTo>
                  <a:lnTo>
                    <a:pt x="248" y="9"/>
                  </a:lnTo>
                  <a:lnTo>
                    <a:pt x="248" y="6"/>
                  </a:lnTo>
                  <a:lnTo>
                    <a:pt x="242" y="6"/>
                  </a:lnTo>
                  <a:lnTo>
                    <a:pt x="239" y="3"/>
                  </a:lnTo>
                  <a:lnTo>
                    <a:pt x="233" y="6"/>
                  </a:lnTo>
                  <a:lnTo>
                    <a:pt x="230" y="6"/>
                  </a:lnTo>
                  <a:lnTo>
                    <a:pt x="227" y="6"/>
                  </a:lnTo>
                  <a:lnTo>
                    <a:pt x="224" y="3"/>
                  </a:lnTo>
                  <a:lnTo>
                    <a:pt x="224" y="3"/>
                  </a:lnTo>
                  <a:lnTo>
                    <a:pt x="221" y="9"/>
                  </a:lnTo>
                  <a:lnTo>
                    <a:pt x="218" y="9"/>
                  </a:lnTo>
                  <a:lnTo>
                    <a:pt x="212" y="6"/>
                  </a:lnTo>
                  <a:lnTo>
                    <a:pt x="208" y="12"/>
                  </a:lnTo>
                  <a:lnTo>
                    <a:pt x="205" y="12"/>
                  </a:lnTo>
                  <a:lnTo>
                    <a:pt x="199" y="9"/>
                  </a:lnTo>
                  <a:lnTo>
                    <a:pt x="196" y="9"/>
                  </a:lnTo>
                  <a:lnTo>
                    <a:pt x="190" y="12"/>
                  </a:lnTo>
                  <a:lnTo>
                    <a:pt x="184" y="9"/>
                  </a:lnTo>
                  <a:lnTo>
                    <a:pt x="175" y="18"/>
                  </a:lnTo>
                  <a:lnTo>
                    <a:pt x="169" y="18"/>
                  </a:lnTo>
                  <a:lnTo>
                    <a:pt x="169" y="18"/>
                  </a:lnTo>
                  <a:lnTo>
                    <a:pt x="163" y="21"/>
                  </a:lnTo>
                  <a:lnTo>
                    <a:pt x="163" y="24"/>
                  </a:lnTo>
                  <a:lnTo>
                    <a:pt x="160" y="27"/>
                  </a:lnTo>
                  <a:lnTo>
                    <a:pt x="160" y="27"/>
                  </a:lnTo>
                  <a:lnTo>
                    <a:pt x="157" y="27"/>
                  </a:lnTo>
                  <a:lnTo>
                    <a:pt x="154" y="27"/>
                  </a:lnTo>
                  <a:lnTo>
                    <a:pt x="154" y="27"/>
                  </a:lnTo>
                  <a:lnTo>
                    <a:pt x="151" y="30"/>
                  </a:lnTo>
                  <a:lnTo>
                    <a:pt x="145" y="30"/>
                  </a:lnTo>
                  <a:lnTo>
                    <a:pt x="142" y="30"/>
                  </a:lnTo>
                  <a:lnTo>
                    <a:pt x="139" y="33"/>
                  </a:lnTo>
                  <a:lnTo>
                    <a:pt x="139" y="36"/>
                  </a:lnTo>
                  <a:lnTo>
                    <a:pt x="136" y="39"/>
                  </a:lnTo>
                  <a:lnTo>
                    <a:pt x="130" y="42"/>
                  </a:lnTo>
                  <a:lnTo>
                    <a:pt x="124" y="42"/>
                  </a:lnTo>
                  <a:lnTo>
                    <a:pt x="127" y="45"/>
                  </a:lnTo>
                  <a:lnTo>
                    <a:pt x="127" y="45"/>
                  </a:lnTo>
                  <a:lnTo>
                    <a:pt x="130" y="48"/>
                  </a:lnTo>
                  <a:lnTo>
                    <a:pt x="130" y="51"/>
                  </a:lnTo>
                  <a:lnTo>
                    <a:pt x="130" y="54"/>
                  </a:lnTo>
                  <a:lnTo>
                    <a:pt x="130" y="60"/>
                  </a:lnTo>
                  <a:lnTo>
                    <a:pt x="130" y="66"/>
                  </a:lnTo>
                  <a:lnTo>
                    <a:pt x="130" y="69"/>
                  </a:lnTo>
                  <a:lnTo>
                    <a:pt x="133" y="85"/>
                  </a:lnTo>
                  <a:lnTo>
                    <a:pt x="136" y="91"/>
                  </a:lnTo>
                  <a:lnTo>
                    <a:pt x="136" y="94"/>
                  </a:lnTo>
                  <a:lnTo>
                    <a:pt x="139" y="94"/>
                  </a:lnTo>
                  <a:lnTo>
                    <a:pt x="142" y="97"/>
                  </a:lnTo>
                  <a:lnTo>
                    <a:pt x="142" y="97"/>
                  </a:lnTo>
                  <a:lnTo>
                    <a:pt x="145" y="97"/>
                  </a:lnTo>
                  <a:lnTo>
                    <a:pt x="142" y="103"/>
                  </a:lnTo>
                  <a:lnTo>
                    <a:pt x="142" y="103"/>
                  </a:lnTo>
                  <a:lnTo>
                    <a:pt x="139" y="109"/>
                  </a:lnTo>
                  <a:lnTo>
                    <a:pt x="118" y="109"/>
                  </a:lnTo>
                  <a:lnTo>
                    <a:pt x="115" y="109"/>
                  </a:lnTo>
                  <a:lnTo>
                    <a:pt x="109" y="115"/>
                  </a:lnTo>
                  <a:lnTo>
                    <a:pt x="106" y="118"/>
                  </a:lnTo>
                  <a:lnTo>
                    <a:pt x="103" y="124"/>
                  </a:lnTo>
                  <a:lnTo>
                    <a:pt x="103" y="130"/>
                  </a:lnTo>
                  <a:lnTo>
                    <a:pt x="103" y="133"/>
                  </a:lnTo>
                  <a:lnTo>
                    <a:pt x="88" y="142"/>
                  </a:lnTo>
                  <a:lnTo>
                    <a:pt x="70" y="154"/>
                  </a:lnTo>
                  <a:lnTo>
                    <a:pt x="52" y="163"/>
                  </a:lnTo>
                  <a:lnTo>
                    <a:pt x="46" y="166"/>
                  </a:lnTo>
                  <a:lnTo>
                    <a:pt x="40" y="166"/>
                  </a:lnTo>
                  <a:lnTo>
                    <a:pt x="33" y="166"/>
                  </a:lnTo>
                  <a:lnTo>
                    <a:pt x="30" y="166"/>
                  </a:lnTo>
                  <a:lnTo>
                    <a:pt x="18" y="169"/>
                  </a:lnTo>
                  <a:lnTo>
                    <a:pt x="12" y="172"/>
                  </a:lnTo>
                  <a:lnTo>
                    <a:pt x="9" y="175"/>
                  </a:lnTo>
                  <a:lnTo>
                    <a:pt x="0" y="184"/>
                  </a:lnTo>
                  <a:lnTo>
                    <a:pt x="0" y="199"/>
                  </a:lnTo>
                  <a:lnTo>
                    <a:pt x="0" y="199"/>
                  </a:lnTo>
                  <a:lnTo>
                    <a:pt x="0" y="205"/>
                  </a:lnTo>
                  <a:lnTo>
                    <a:pt x="0" y="205"/>
                  </a:lnTo>
                  <a:lnTo>
                    <a:pt x="0" y="205"/>
                  </a:lnTo>
                  <a:lnTo>
                    <a:pt x="70" y="251"/>
                  </a:lnTo>
                  <a:lnTo>
                    <a:pt x="70" y="251"/>
                  </a:lnTo>
                  <a:lnTo>
                    <a:pt x="193" y="332"/>
                  </a:lnTo>
                  <a:lnTo>
                    <a:pt x="196" y="341"/>
                  </a:lnTo>
                  <a:lnTo>
                    <a:pt x="199" y="344"/>
                  </a:lnTo>
                  <a:lnTo>
                    <a:pt x="205" y="344"/>
                  </a:lnTo>
                  <a:lnTo>
                    <a:pt x="212" y="347"/>
                  </a:lnTo>
                  <a:lnTo>
                    <a:pt x="215" y="350"/>
                  </a:lnTo>
                  <a:lnTo>
                    <a:pt x="221" y="353"/>
                  </a:lnTo>
                  <a:lnTo>
                    <a:pt x="224" y="357"/>
                  </a:lnTo>
                  <a:lnTo>
                    <a:pt x="224" y="360"/>
                  </a:lnTo>
                  <a:lnTo>
                    <a:pt x="221" y="366"/>
                  </a:lnTo>
                  <a:lnTo>
                    <a:pt x="224" y="369"/>
                  </a:lnTo>
                  <a:lnTo>
                    <a:pt x="227" y="369"/>
                  </a:lnTo>
                  <a:lnTo>
                    <a:pt x="236" y="369"/>
                  </a:lnTo>
                  <a:lnTo>
                    <a:pt x="245" y="366"/>
                  </a:lnTo>
                  <a:lnTo>
                    <a:pt x="245" y="366"/>
                  </a:lnTo>
                  <a:lnTo>
                    <a:pt x="245" y="366"/>
                  </a:lnTo>
                  <a:lnTo>
                    <a:pt x="272" y="360"/>
                  </a:lnTo>
                  <a:lnTo>
                    <a:pt x="296" y="338"/>
                  </a:lnTo>
                  <a:lnTo>
                    <a:pt x="380" y="284"/>
                  </a:lnTo>
                  <a:lnTo>
                    <a:pt x="380" y="284"/>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71" name="Freeform 1670"/>
            <p:cNvSpPr>
              <a:spLocks/>
            </p:cNvSpPr>
            <p:nvPr/>
          </p:nvSpPr>
          <p:spPr bwMode="auto">
            <a:xfrm>
              <a:off x="5164138" y="3706813"/>
              <a:ext cx="349250" cy="277813"/>
            </a:xfrm>
            <a:custGeom>
              <a:avLst/>
              <a:gdLst>
                <a:gd name="T0" fmla="*/ 75 w 220"/>
                <a:gd name="T1" fmla="*/ 160 h 175"/>
                <a:gd name="T2" fmla="*/ 87 w 220"/>
                <a:gd name="T3" fmla="*/ 148 h 175"/>
                <a:gd name="T4" fmla="*/ 105 w 220"/>
                <a:gd name="T5" fmla="*/ 142 h 175"/>
                <a:gd name="T6" fmla="*/ 115 w 220"/>
                <a:gd name="T7" fmla="*/ 142 h 175"/>
                <a:gd name="T8" fmla="*/ 127 w 220"/>
                <a:gd name="T9" fmla="*/ 139 h 175"/>
                <a:gd name="T10" fmla="*/ 163 w 220"/>
                <a:gd name="T11" fmla="*/ 118 h 175"/>
                <a:gd name="T12" fmla="*/ 178 w 220"/>
                <a:gd name="T13" fmla="*/ 106 h 175"/>
                <a:gd name="T14" fmla="*/ 181 w 220"/>
                <a:gd name="T15" fmla="*/ 94 h 175"/>
                <a:gd name="T16" fmla="*/ 190 w 220"/>
                <a:gd name="T17" fmla="*/ 85 h 175"/>
                <a:gd name="T18" fmla="*/ 214 w 220"/>
                <a:gd name="T19" fmla="*/ 85 h 175"/>
                <a:gd name="T20" fmla="*/ 217 w 220"/>
                <a:gd name="T21" fmla="*/ 79 h 175"/>
                <a:gd name="T22" fmla="*/ 217 w 220"/>
                <a:gd name="T23" fmla="*/ 73 h 175"/>
                <a:gd name="T24" fmla="*/ 214 w 220"/>
                <a:gd name="T25" fmla="*/ 70 h 175"/>
                <a:gd name="T26" fmla="*/ 211 w 220"/>
                <a:gd name="T27" fmla="*/ 67 h 175"/>
                <a:gd name="T28" fmla="*/ 205 w 220"/>
                <a:gd name="T29" fmla="*/ 45 h 175"/>
                <a:gd name="T30" fmla="*/ 205 w 220"/>
                <a:gd name="T31" fmla="*/ 36 h 175"/>
                <a:gd name="T32" fmla="*/ 205 w 220"/>
                <a:gd name="T33" fmla="*/ 27 h 175"/>
                <a:gd name="T34" fmla="*/ 202 w 220"/>
                <a:gd name="T35" fmla="*/ 21 h 175"/>
                <a:gd name="T36" fmla="*/ 199 w 220"/>
                <a:gd name="T37" fmla="*/ 18 h 175"/>
                <a:gd name="T38" fmla="*/ 187 w 220"/>
                <a:gd name="T39" fmla="*/ 18 h 175"/>
                <a:gd name="T40" fmla="*/ 184 w 220"/>
                <a:gd name="T41" fmla="*/ 12 h 175"/>
                <a:gd name="T42" fmla="*/ 181 w 220"/>
                <a:gd name="T43" fmla="*/ 9 h 175"/>
                <a:gd name="T44" fmla="*/ 172 w 220"/>
                <a:gd name="T45" fmla="*/ 15 h 175"/>
                <a:gd name="T46" fmla="*/ 163 w 220"/>
                <a:gd name="T47" fmla="*/ 12 h 175"/>
                <a:gd name="T48" fmla="*/ 154 w 220"/>
                <a:gd name="T49" fmla="*/ 15 h 175"/>
                <a:gd name="T50" fmla="*/ 145 w 220"/>
                <a:gd name="T51" fmla="*/ 9 h 175"/>
                <a:gd name="T52" fmla="*/ 142 w 220"/>
                <a:gd name="T53" fmla="*/ 6 h 175"/>
                <a:gd name="T54" fmla="*/ 142 w 220"/>
                <a:gd name="T55" fmla="*/ 3 h 175"/>
                <a:gd name="T56" fmla="*/ 136 w 220"/>
                <a:gd name="T57" fmla="*/ 3 h 175"/>
                <a:gd name="T58" fmla="*/ 133 w 220"/>
                <a:gd name="T59" fmla="*/ 3 h 175"/>
                <a:gd name="T60" fmla="*/ 127 w 220"/>
                <a:gd name="T61" fmla="*/ 18 h 175"/>
                <a:gd name="T62" fmla="*/ 124 w 220"/>
                <a:gd name="T63" fmla="*/ 30 h 175"/>
                <a:gd name="T64" fmla="*/ 111 w 220"/>
                <a:gd name="T65" fmla="*/ 42 h 175"/>
                <a:gd name="T66" fmla="*/ 105 w 220"/>
                <a:gd name="T67" fmla="*/ 45 h 175"/>
                <a:gd name="T68" fmla="*/ 93 w 220"/>
                <a:gd name="T69" fmla="*/ 55 h 175"/>
                <a:gd name="T70" fmla="*/ 84 w 220"/>
                <a:gd name="T71" fmla="*/ 61 h 175"/>
                <a:gd name="T72" fmla="*/ 75 w 220"/>
                <a:gd name="T73" fmla="*/ 67 h 175"/>
                <a:gd name="T74" fmla="*/ 69 w 220"/>
                <a:gd name="T75" fmla="*/ 79 h 175"/>
                <a:gd name="T76" fmla="*/ 63 w 220"/>
                <a:gd name="T77" fmla="*/ 91 h 175"/>
                <a:gd name="T78" fmla="*/ 57 w 220"/>
                <a:gd name="T79" fmla="*/ 103 h 175"/>
                <a:gd name="T80" fmla="*/ 57 w 220"/>
                <a:gd name="T81" fmla="*/ 118 h 175"/>
                <a:gd name="T82" fmla="*/ 60 w 220"/>
                <a:gd name="T83" fmla="*/ 121 h 175"/>
                <a:gd name="T84" fmla="*/ 48 w 220"/>
                <a:gd name="T85" fmla="*/ 139 h 175"/>
                <a:gd name="T86" fmla="*/ 42 w 220"/>
                <a:gd name="T87" fmla="*/ 151 h 175"/>
                <a:gd name="T88" fmla="*/ 24 w 220"/>
                <a:gd name="T89" fmla="*/ 163 h 175"/>
                <a:gd name="T90" fmla="*/ 0 w 220"/>
                <a:gd name="T91" fmla="*/ 175 h 175"/>
                <a:gd name="T92" fmla="*/ 75 w 220"/>
                <a:gd name="T93" fmla="*/ 17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0" h="175">
                  <a:moveTo>
                    <a:pt x="75" y="175"/>
                  </a:moveTo>
                  <a:lnTo>
                    <a:pt x="75" y="160"/>
                  </a:lnTo>
                  <a:lnTo>
                    <a:pt x="84" y="151"/>
                  </a:lnTo>
                  <a:lnTo>
                    <a:pt x="87" y="148"/>
                  </a:lnTo>
                  <a:lnTo>
                    <a:pt x="93" y="145"/>
                  </a:lnTo>
                  <a:lnTo>
                    <a:pt x="105" y="142"/>
                  </a:lnTo>
                  <a:lnTo>
                    <a:pt x="108" y="142"/>
                  </a:lnTo>
                  <a:lnTo>
                    <a:pt x="115" y="142"/>
                  </a:lnTo>
                  <a:lnTo>
                    <a:pt x="121" y="142"/>
                  </a:lnTo>
                  <a:lnTo>
                    <a:pt x="127" y="139"/>
                  </a:lnTo>
                  <a:lnTo>
                    <a:pt x="145" y="130"/>
                  </a:lnTo>
                  <a:lnTo>
                    <a:pt x="163" y="118"/>
                  </a:lnTo>
                  <a:lnTo>
                    <a:pt x="178" y="109"/>
                  </a:lnTo>
                  <a:lnTo>
                    <a:pt x="178" y="106"/>
                  </a:lnTo>
                  <a:lnTo>
                    <a:pt x="178" y="100"/>
                  </a:lnTo>
                  <a:lnTo>
                    <a:pt x="181" y="94"/>
                  </a:lnTo>
                  <a:lnTo>
                    <a:pt x="184" y="91"/>
                  </a:lnTo>
                  <a:lnTo>
                    <a:pt x="190" y="85"/>
                  </a:lnTo>
                  <a:lnTo>
                    <a:pt x="193" y="85"/>
                  </a:lnTo>
                  <a:lnTo>
                    <a:pt x="214" y="85"/>
                  </a:lnTo>
                  <a:lnTo>
                    <a:pt x="217" y="79"/>
                  </a:lnTo>
                  <a:lnTo>
                    <a:pt x="217" y="79"/>
                  </a:lnTo>
                  <a:lnTo>
                    <a:pt x="220" y="73"/>
                  </a:lnTo>
                  <a:lnTo>
                    <a:pt x="217" y="73"/>
                  </a:lnTo>
                  <a:lnTo>
                    <a:pt x="217" y="73"/>
                  </a:lnTo>
                  <a:lnTo>
                    <a:pt x="214" y="70"/>
                  </a:lnTo>
                  <a:lnTo>
                    <a:pt x="211" y="70"/>
                  </a:lnTo>
                  <a:lnTo>
                    <a:pt x="211" y="67"/>
                  </a:lnTo>
                  <a:lnTo>
                    <a:pt x="208" y="61"/>
                  </a:lnTo>
                  <a:lnTo>
                    <a:pt x="205" y="45"/>
                  </a:lnTo>
                  <a:lnTo>
                    <a:pt x="205" y="42"/>
                  </a:lnTo>
                  <a:lnTo>
                    <a:pt x="205" y="36"/>
                  </a:lnTo>
                  <a:lnTo>
                    <a:pt x="205" y="30"/>
                  </a:lnTo>
                  <a:lnTo>
                    <a:pt x="205" y="27"/>
                  </a:lnTo>
                  <a:lnTo>
                    <a:pt x="205" y="24"/>
                  </a:lnTo>
                  <a:lnTo>
                    <a:pt x="202" y="21"/>
                  </a:lnTo>
                  <a:lnTo>
                    <a:pt x="202" y="21"/>
                  </a:lnTo>
                  <a:lnTo>
                    <a:pt x="199" y="18"/>
                  </a:lnTo>
                  <a:lnTo>
                    <a:pt x="196" y="18"/>
                  </a:lnTo>
                  <a:lnTo>
                    <a:pt x="187" y="18"/>
                  </a:lnTo>
                  <a:lnTo>
                    <a:pt x="184" y="15"/>
                  </a:lnTo>
                  <a:lnTo>
                    <a:pt x="184" y="12"/>
                  </a:lnTo>
                  <a:lnTo>
                    <a:pt x="181" y="9"/>
                  </a:lnTo>
                  <a:lnTo>
                    <a:pt x="181" y="9"/>
                  </a:lnTo>
                  <a:lnTo>
                    <a:pt x="178" y="15"/>
                  </a:lnTo>
                  <a:lnTo>
                    <a:pt x="172" y="15"/>
                  </a:lnTo>
                  <a:lnTo>
                    <a:pt x="166" y="15"/>
                  </a:lnTo>
                  <a:lnTo>
                    <a:pt x="163" y="12"/>
                  </a:lnTo>
                  <a:lnTo>
                    <a:pt x="160" y="15"/>
                  </a:lnTo>
                  <a:lnTo>
                    <a:pt x="154" y="15"/>
                  </a:lnTo>
                  <a:lnTo>
                    <a:pt x="148" y="15"/>
                  </a:lnTo>
                  <a:lnTo>
                    <a:pt x="145" y="9"/>
                  </a:lnTo>
                  <a:lnTo>
                    <a:pt x="142" y="9"/>
                  </a:lnTo>
                  <a:lnTo>
                    <a:pt x="142" y="6"/>
                  </a:lnTo>
                  <a:lnTo>
                    <a:pt x="142" y="3"/>
                  </a:lnTo>
                  <a:lnTo>
                    <a:pt x="142" y="3"/>
                  </a:lnTo>
                  <a:lnTo>
                    <a:pt x="139" y="0"/>
                  </a:lnTo>
                  <a:lnTo>
                    <a:pt x="136" y="3"/>
                  </a:lnTo>
                  <a:lnTo>
                    <a:pt x="136" y="3"/>
                  </a:lnTo>
                  <a:lnTo>
                    <a:pt x="133" y="3"/>
                  </a:lnTo>
                  <a:lnTo>
                    <a:pt x="130" y="6"/>
                  </a:lnTo>
                  <a:lnTo>
                    <a:pt x="127" y="18"/>
                  </a:lnTo>
                  <a:lnTo>
                    <a:pt x="124" y="24"/>
                  </a:lnTo>
                  <a:lnTo>
                    <a:pt x="124" y="30"/>
                  </a:lnTo>
                  <a:lnTo>
                    <a:pt x="121" y="36"/>
                  </a:lnTo>
                  <a:lnTo>
                    <a:pt x="111" y="42"/>
                  </a:lnTo>
                  <a:lnTo>
                    <a:pt x="108" y="42"/>
                  </a:lnTo>
                  <a:lnTo>
                    <a:pt x="105" y="45"/>
                  </a:lnTo>
                  <a:lnTo>
                    <a:pt x="99" y="48"/>
                  </a:lnTo>
                  <a:lnTo>
                    <a:pt x="93" y="55"/>
                  </a:lnTo>
                  <a:lnTo>
                    <a:pt x="90" y="55"/>
                  </a:lnTo>
                  <a:lnTo>
                    <a:pt x="84" y="61"/>
                  </a:lnTo>
                  <a:lnTo>
                    <a:pt x="78" y="61"/>
                  </a:lnTo>
                  <a:lnTo>
                    <a:pt x="75" y="67"/>
                  </a:lnTo>
                  <a:lnTo>
                    <a:pt x="66" y="73"/>
                  </a:lnTo>
                  <a:lnTo>
                    <a:pt x="69" y="79"/>
                  </a:lnTo>
                  <a:lnTo>
                    <a:pt x="69" y="82"/>
                  </a:lnTo>
                  <a:lnTo>
                    <a:pt x="63" y="91"/>
                  </a:lnTo>
                  <a:lnTo>
                    <a:pt x="57" y="100"/>
                  </a:lnTo>
                  <a:lnTo>
                    <a:pt x="57" y="103"/>
                  </a:lnTo>
                  <a:lnTo>
                    <a:pt x="60" y="109"/>
                  </a:lnTo>
                  <a:lnTo>
                    <a:pt x="57" y="118"/>
                  </a:lnTo>
                  <a:lnTo>
                    <a:pt x="60" y="118"/>
                  </a:lnTo>
                  <a:lnTo>
                    <a:pt x="60" y="121"/>
                  </a:lnTo>
                  <a:lnTo>
                    <a:pt x="60" y="127"/>
                  </a:lnTo>
                  <a:lnTo>
                    <a:pt x="48" y="139"/>
                  </a:lnTo>
                  <a:lnTo>
                    <a:pt x="48" y="145"/>
                  </a:lnTo>
                  <a:lnTo>
                    <a:pt x="42" y="151"/>
                  </a:lnTo>
                  <a:lnTo>
                    <a:pt x="36" y="151"/>
                  </a:lnTo>
                  <a:lnTo>
                    <a:pt x="24" y="163"/>
                  </a:lnTo>
                  <a:lnTo>
                    <a:pt x="3" y="166"/>
                  </a:lnTo>
                  <a:lnTo>
                    <a:pt x="0" y="175"/>
                  </a:lnTo>
                  <a:lnTo>
                    <a:pt x="75" y="175"/>
                  </a:lnTo>
                  <a:lnTo>
                    <a:pt x="75" y="175"/>
                  </a:lnTo>
                  <a:lnTo>
                    <a:pt x="75" y="175"/>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72" name="Freeform 1671"/>
            <p:cNvSpPr>
              <a:spLocks/>
            </p:cNvSpPr>
            <p:nvPr/>
          </p:nvSpPr>
          <p:spPr bwMode="auto">
            <a:xfrm>
              <a:off x="5038726" y="3984626"/>
              <a:ext cx="244475" cy="196850"/>
            </a:xfrm>
            <a:custGeom>
              <a:avLst/>
              <a:gdLst>
                <a:gd name="T0" fmla="*/ 154 w 154"/>
                <a:gd name="T1" fmla="*/ 6 h 124"/>
                <a:gd name="T2" fmla="*/ 154 w 154"/>
                <a:gd name="T3" fmla="*/ 0 h 124"/>
                <a:gd name="T4" fmla="*/ 79 w 154"/>
                <a:gd name="T5" fmla="*/ 0 h 124"/>
                <a:gd name="T6" fmla="*/ 70 w 154"/>
                <a:gd name="T7" fmla="*/ 9 h 124"/>
                <a:gd name="T8" fmla="*/ 70 w 154"/>
                <a:gd name="T9" fmla="*/ 16 h 124"/>
                <a:gd name="T10" fmla="*/ 67 w 154"/>
                <a:gd name="T11" fmla="*/ 16 h 124"/>
                <a:gd name="T12" fmla="*/ 55 w 154"/>
                <a:gd name="T13" fmla="*/ 25 h 124"/>
                <a:gd name="T14" fmla="*/ 55 w 154"/>
                <a:gd name="T15" fmla="*/ 28 h 124"/>
                <a:gd name="T16" fmla="*/ 49 w 154"/>
                <a:gd name="T17" fmla="*/ 31 h 124"/>
                <a:gd name="T18" fmla="*/ 49 w 154"/>
                <a:gd name="T19" fmla="*/ 37 h 124"/>
                <a:gd name="T20" fmla="*/ 37 w 154"/>
                <a:gd name="T21" fmla="*/ 52 h 124"/>
                <a:gd name="T22" fmla="*/ 37 w 154"/>
                <a:gd name="T23" fmla="*/ 58 h 124"/>
                <a:gd name="T24" fmla="*/ 28 w 154"/>
                <a:gd name="T25" fmla="*/ 67 h 124"/>
                <a:gd name="T26" fmla="*/ 25 w 154"/>
                <a:gd name="T27" fmla="*/ 67 h 124"/>
                <a:gd name="T28" fmla="*/ 22 w 154"/>
                <a:gd name="T29" fmla="*/ 79 h 124"/>
                <a:gd name="T30" fmla="*/ 22 w 154"/>
                <a:gd name="T31" fmla="*/ 82 h 124"/>
                <a:gd name="T32" fmla="*/ 12 w 154"/>
                <a:gd name="T33" fmla="*/ 91 h 124"/>
                <a:gd name="T34" fmla="*/ 12 w 154"/>
                <a:gd name="T35" fmla="*/ 94 h 124"/>
                <a:gd name="T36" fmla="*/ 15 w 154"/>
                <a:gd name="T37" fmla="*/ 94 h 124"/>
                <a:gd name="T38" fmla="*/ 12 w 154"/>
                <a:gd name="T39" fmla="*/ 97 h 124"/>
                <a:gd name="T40" fmla="*/ 6 w 154"/>
                <a:gd name="T41" fmla="*/ 106 h 124"/>
                <a:gd name="T42" fmla="*/ 3 w 154"/>
                <a:gd name="T43" fmla="*/ 106 h 124"/>
                <a:gd name="T44" fmla="*/ 0 w 154"/>
                <a:gd name="T45" fmla="*/ 109 h 124"/>
                <a:gd name="T46" fmla="*/ 0 w 154"/>
                <a:gd name="T47" fmla="*/ 115 h 124"/>
                <a:gd name="T48" fmla="*/ 0 w 154"/>
                <a:gd name="T49" fmla="*/ 118 h 124"/>
                <a:gd name="T50" fmla="*/ 0 w 154"/>
                <a:gd name="T51" fmla="*/ 124 h 124"/>
                <a:gd name="T52" fmla="*/ 76 w 154"/>
                <a:gd name="T53" fmla="*/ 124 h 124"/>
                <a:gd name="T54" fmla="*/ 76 w 154"/>
                <a:gd name="T55" fmla="*/ 91 h 124"/>
                <a:gd name="T56" fmla="*/ 79 w 154"/>
                <a:gd name="T57" fmla="*/ 85 h 124"/>
                <a:gd name="T58" fmla="*/ 82 w 154"/>
                <a:gd name="T59" fmla="*/ 82 h 124"/>
                <a:gd name="T60" fmla="*/ 88 w 154"/>
                <a:gd name="T61" fmla="*/ 82 h 124"/>
                <a:gd name="T62" fmla="*/ 94 w 154"/>
                <a:gd name="T63" fmla="*/ 82 h 124"/>
                <a:gd name="T64" fmla="*/ 94 w 154"/>
                <a:gd name="T65" fmla="*/ 31 h 124"/>
                <a:gd name="T66" fmla="*/ 154 w 154"/>
                <a:gd name="T67" fmla="*/ 34 h 124"/>
                <a:gd name="T68" fmla="*/ 154 w 154"/>
                <a:gd name="T69" fmla="*/ 6 h 124"/>
                <a:gd name="T70" fmla="*/ 154 w 154"/>
                <a:gd name="T71" fmla="*/ 6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124">
                  <a:moveTo>
                    <a:pt x="154" y="6"/>
                  </a:moveTo>
                  <a:lnTo>
                    <a:pt x="154" y="0"/>
                  </a:lnTo>
                  <a:lnTo>
                    <a:pt x="79" y="0"/>
                  </a:lnTo>
                  <a:lnTo>
                    <a:pt x="70" y="9"/>
                  </a:lnTo>
                  <a:lnTo>
                    <a:pt x="70" y="16"/>
                  </a:lnTo>
                  <a:lnTo>
                    <a:pt x="67" y="16"/>
                  </a:lnTo>
                  <a:lnTo>
                    <a:pt x="55" y="25"/>
                  </a:lnTo>
                  <a:lnTo>
                    <a:pt x="55" y="28"/>
                  </a:lnTo>
                  <a:lnTo>
                    <a:pt x="49" y="31"/>
                  </a:lnTo>
                  <a:lnTo>
                    <a:pt x="49" y="37"/>
                  </a:lnTo>
                  <a:lnTo>
                    <a:pt x="37" y="52"/>
                  </a:lnTo>
                  <a:lnTo>
                    <a:pt x="37" y="58"/>
                  </a:lnTo>
                  <a:lnTo>
                    <a:pt x="28" y="67"/>
                  </a:lnTo>
                  <a:lnTo>
                    <a:pt x="25" y="67"/>
                  </a:lnTo>
                  <a:lnTo>
                    <a:pt x="22" y="79"/>
                  </a:lnTo>
                  <a:lnTo>
                    <a:pt x="22" y="82"/>
                  </a:lnTo>
                  <a:lnTo>
                    <a:pt x="12" y="91"/>
                  </a:lnTo>
                  <a:lnTo>
                    <a:pt x="12" y="94"/>
                  </a:lnTo>
                  <a:lnTo>
                    <a:pt x="15" y="94"/>
                  </a:lnTo>
                  <a:lnTo>
                    <a:pt x="12" y="97"/>
                  </a:lnTo>
                  <a:lnTo>
                    <a:pt x="6" y="106"/>
                  </a:lnTo>
                  <a:lnTo>
                    <a:pt x="3" y="106"/>
                  </a:lnTo>
                  <a:lnTo>
                    <a:pt x="0" y="109"/>
                  </a:lnTo>
                  <a:lnTo>
                    <a:pt x="0" y="115"/>
                  </a:lnTo>
                  <a:lnTo>
                    <a:pt x="0" y="118"/>
                  </a:lnTo>
                  <a:lnTo>
                    <a:pt x="0" y="124"/>
                  </a:lnTo>
                  <a:lnTo>
                    <a:pt x="76" y="124"/>
                  </a:lnTo>
                  <a:lnTo>
                    <a:pt x="76" y="91"/>
                  </a:lnTo>
                  <a:lnTo>
                    <a:pt x="79" y="85"/>
                  </a:lnTo>
                  <a:lnTo>
                    <a:pt x="82" y="82"/>
                  </a:lnTo>
                  <a:lnTo>
                    <a:pt x="88" y="82"/>
                  </a:lnTo>
                  <a:lnTo>
                    <a:pt x="94" y="82"/>
                  </a:lnTo>
                  <a:lnTo>
                    <a:pt x="94" y="31"/>
                  </a:lnTo>
                  <a:lnTo>
                    <a:pt x="154" y="34"/>
                  </a:lnTo>
                  <a:lnTo>
                    <a:pt x="154" y="6"/>
                  </a:lnTo>
                  <a:lnTo>
                    <a:pt x="154" y="6"/>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73" name="Freeform 1672"/>
            <p:cNvSpPr>
              <a:spLocks/>
            </p:cNvSpPr>
            <p:nvPr/>
          </p:nvSpPr>
          <p:spPr bwMode="auto">
            <a:xfrm>
              <a:off x="5033963" y="3994151"/>
              <a:ext cx="360363" cy="388938"/>
            </a:xfrm>
            <a:custGeom>
              <a:avLst/>
              <a:gdLst>
                <a:gd name="T0" fmla="*/ 79 w 227"/>
                <a:gd name="T1" fmla="*/ 118 h 245"/>
                <a:gd name="T2" fmla="*/ 82 w 227"/>
                <a:gd name="T3" fmla="*/ 79 h 245"/>
                <a:gd name="T4" fmla="*/ 91 w 227"/>
                <a:gd name="T5" fmla="*/ 76 h 245"/>
                <a:gd name="T6" fmla="*/ 97 w 227"/>
                <a:gd name="T7" fmla="*/ 25 h 245"/>
                <a:gd name="T8" fmla="*/ 157 w 227"/>
                <a:gd name="T9" fmla="*/ 0 h 245"/>
                <a:gd name="T10" fmla="*/ 227 w 227"/>
                <a:gd name="T11" fmla="*/ 46 h 245"/>
                <a:gd name="T12" fmla="*/ 203 w 227"/>
                <a:gd name="T13" fmla="*/ 46 h 245"/>
                <a:gd name="T14" fmla="*/ 224 w 227"/>
                <a:gd name="T15" fmla="*/ 218 h 245"/>
                <a:gd name="T16" fmla="*/ 151 w 227"/>
                <a:gd name="T17" fmla="*/ 233 h 245"/>
                <a:gd name="T18" fmla="*/ 145 w 227"/>
                <a:gd name="T19" fmla="*/ 230 h 245"/>
                <a:gd name="T20" fmla="*/ 139 w 227"/>
                <a:gd name="T21" fmla="*/ 233 h 245"/>
                <a:gd name="T22" fmla="*/ 139 w 227"/>
                <a:gd name="T23" fmla="*/ 227 h 245"/>
                <a:gd name="T24" fmla="*/ 124 w 227"/>
                <a:gd name="T25" fmla="*/ 230 h 245"/>
                <a:gd name="T26" fmla="*/ 118 w 227"/>
                <a:gd name="T27" fmla="*/ 236 h 245"/>
                <a:gd name="T28" fmla="*/ 115 w 227"/>
                <a:gd name="T29" fmla="*/ 227 h 245"/>
                <a:gd name="T30" fmla="*/ 103 w 227"/>
                <a:gd name="T31" fmla="*/ 227 h 245"/>
                <a:gd name="T32" fmla="*/ 103 w 227"/>
                <a:gd name="T33" fmla="*/ 236 h 245"/>
                <a:gd name="T34" fmla="*/ 97 w 227"/>
                <a:gd name="T35" fmla="*/ 242 h 245"/>
                <a:gd name="T36" fmla="*/ 91 w 227"/>
                <a:gd name="T37" fmla="*/ 245 h 245"/>
                <a:gd name="T38" fmla="*/ 85 w 227"/>
                <a:gd name="T39" fmla="*/ 239 h 245"/>
                <a:gd name="T40" fmla="*/ 82 w 227"/>
                <a:gd name="T41" fmla="*/ 236 h 245"/>
                <a:gd name="T42" fmla="*/ 76 w 227"/>
                <a:gd name="T43" fmla="*/ 230 h 245"/>
                <a:gd name="T44" fmla="*/ 73 w 227"/>
                <a:gd name="T45" fmla="*/ 221 h 245"/>
                <a:gd name="T46" fmla="*/ 67 w 227"/>
                <a:gd name="T47" fmla="*/ 221 h 245"/>
                <a:gd name="T48" fmla="*/ 64 w 227"/>
                <a:gd name="T49" fmla="*/ 221 h 245"/>
                <a:gd name="T50" fmla="*/ 61 w 227"/>
                <a:gd name="T51" fmla="*/ 218 h 245"/>
                <a:gd name="T52" fmla="*/ 52 w 227"/>
                <a:gd name="T53" fmla="*/ 212 h 245"/>
                <a:gd name="T54" fmla="*/ 40 w 227"/>
                <a:gd name="T55" fmla="*/ 209 h 245"/>
                <a:gd name="T56" fmla="*/ 18 w 227"/>
                <a:gd name="T57" fmla="*/ 215 h 245"/>
                <a:gd name="T58" fmla="*/ 12 w 227"/>
                <a:gd name="T59" fmla="*/ 218 h 245"/>
                <a:gd name="T60" fmla="*/ 9 w 227"/>
                <a:gd name="T61" fmla="*/ 212 h 245"/>
                <a:gd name="T62" fmla="*/ 18 w 227"/>
                <a:gd name="T63" fmla="*/ 194 h 245"/>
                <a:gd name="T64" fmla="*/ 15 w 227"/>
                <a:gd name="T65" fmla="*/ 161 h 245"/>
                <a:gd name="T66" fmla="*/ 12 w 227"/>
                <a:gd name="T67" fmla="*/ 152 h 245"/>
                <a:gd name="T68" fmla="*/ 15 w 227"/>
                <a:gd name="T69" fmla="*/ 145 h 245"/>
                <a:gd name="T70" fmla="*/ 15 w 227"/>
                <a:gd name="T71" fmla="*/ 139 h 245"/>
                <a:gd name="T72" fmla="*/ 9 w 227"/>
                <a:gd name="T73" fmla="*/ 133 h 245"/>
                <a:gd name="T74" fmla="*/ 6 w 227"/>
                <a:gd name="T75" fmla="*/ 127 h 245"/>
                <a:gd name="T76" fmla="*/ 0 w 227"/>
                <a:gd name="T77" fmla="*/ 124 h 245"/>
                <a:gd name="T78" fmla="*/ 3 w 227"/>
                <a:gd name="T79" fmla="*/ 118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7" h="245">
                  <a:moveTo>
                    <a:pt x="3" y="118"/>
                  </a:moveTo>
                  <a:lnTo>
                    <a:pt x="79" y="118"/>
                  </a:lnTo>
                  <a:lnTo>
                    <a:pt x="79" y="85"/>
                  </a:lnTo>
                  <a:lnTo>
                    <a:pt x="82" y="79"/>
                  </a:lnTo>
                  <a:lnTo>
                    <a:pt x="85" y="76"/>
                  </a:lnTo>
                  <a:lnTo>
                    <a:pt x="91" y="76"/>
                  </a:lnTo>
                  <a:lnTo>
                    <a:pt x="97" y="76"/>
                  </a:lnTo>
                  <a:lnTo>
                    <a:pt x="97" y="25"/>
                  </a:lnTo>
                  <a:lnTo>
                    <a:pt x="157" y="28"/>
                  </a:lnTo>
                  <a:lnTo>
                    <a:pt x="157" y="0"/>
                  </a:lnTo>
                  <a:lnTo>
                    <a:pt x="227" y="46"/>
                  </a:lnTo>
                  <a:lnTo>
                    <a:pt x="227" y="46"/>
                  </a:lnTo>
                  <a:lnTo>
                    <a:pt x="227" y="46"/>
                  </a:lnTo>
                  <a:lnTo>
                    <a:pt x="203" y="46"/>
                  </a:lnTo>
                  <a:lnTo>
                    <a:pt x="218" y="212"/>
                  </a:lnTo>
                  <a:lnTo>
                    <a:pt x="224" y="218"/>
                  </a:lnTo>
                  <a:lnTo>
                    <a:pt x="218" y="233"/>
                  </a:lnTo>
                  <a:lnTo>
                    <a:pt x="151" y="233"/>
                  </a:lnTo>
                  <a:lnTo>
                    <a:pt x="148" y="233"/>
                  </a:lnTo>
                  <a:lnTo>
                    <a:pt x="145" y="230"/>
                  </a:lnTo>
                  <a:lnTo>
                    <a:pt x="142" y="230"/>
                  </a:lnTo>
                  <a:lnTo>
                    <a:pt x="139" y="233"/>
                  </a:lnTo>
                  <a:lnTo>
                    <a:pt x="139" y="233"/>
                  </a:lnTo>
                  <a:lnTo>
                    <a:pt x="139" y="227"/>
                  </a:lnTo>
                  <a:lnTo>
                    <a:pt x="133" y="224"/>
                  </a:lnTo>
                  <a:lnTo>
                    <a:pt x="124" y="230"/>
                  </a:lnTo>
                  <a:lnTo>
                    <a:pt x="118" y="239"/>
                  </a:lnTo>
                  <a:lnTo>
                    <a:pt x="118" y="236"/>
                  </a:lnTo>
                  <a:lnTo>
                    <a:pt x="115" y="230"/>
                  </a:lnTo>
                  <a:lnTo>
                    <a:pt x="115" y="227"/>
                  </a:lnTo>
                  <a:lnTo>
                    <a:pt x="109" y="227"/>
                  </a:lnTo>
                  <a:lnTo>
                    <a:pt x="103" y="227"/>
                  </a:lnTo>
                  <a:lnTo>
                    <a:pt x="103" y="236"/>
                  </a:lnTo>
                  <a:lnTo>
                    <a:pt x="103" y="236"/>
                  </a:lnTo>
                  <a:lnTo>
                    <a:pt x="100" y="242"/>
                  </a:lnTo>
                  <a:lnTo>
                    <a:pt x="97" y="242"/>
                  </a:lnTo>
                  <a:lnTo>
                    <a:pt x="91" y="245"/>
                  </a:lnTo>
                  <a:lnTo>
                    <a:pt x="91" y="245"/>
                  </a:lnTo>
                  <a:lnTo>
                    <a:pt x="91" y="242"/>
                  </a:lnTo>
                  <a:lnTo>
                    <a:pt x="85" y="239"/>
                  </a:lnTo>
                  <a:lnTo>
                    <a:pt x="82" y="239"/>
                  </a:lnTo>
                  <a:lnTo>
                    <a:pt x="82" y="236"/>
                  </a:lnTo>
                  <a:lnTo>
                    <a:pt x="76" y="233"/>
                  </a:lnTo>
                  <a:lnTo>
                    <a:pt x="76" y="230"/>
                  </a:lnTo>
                  <a:lnTo>
                    <a:pt x="73" y="227"/>
                  </a:lnTo>
                  <a:lnTo>
                    <a:pt x="73" y="221"/>
                  </a:lnTo>
                  <a:lnTo>
                    <a:pt x="70" y="221"/>
                  </a:lnTo>
                  <a:lnTo>
                    <a:pt x="67" y="221"/>
                  </a:lnTo>
                  <a:lnTo>
                    <a:pt x="67" y="221"/>
                  </a:lnTo>
                  <a:lnTo>
                    <a:pt x="64" y="221"/>
                  </a:lnTo>
                  <a:lnTo>
                    <a:pt x="61" y="221"/>
                  </a:lnTo>
                  <a:lnTo>
                    <a:pt x="61" y="218"/>
                  </a:lnTo>
                  <a:lnTo>
                    <a:pt x="55" y="212"/>
                  </a:lnTo>
                  <a:lnTo>
                    <a:pt x="52" y="212"/>
                  </a:lnTo>
                  <a:lnTo>
                    <a:pt x="43" y="209"/>
                  </a:lnTo>
                  <a:lnTo>
                    <a:pt x="40" y="209"/>
                  </a:lnTo>
                  <a:lnTo>
                    <a:pt x="28" y="212"/>
                  </a:lnTo>
                  <a:lnTo>
                    <a:pt x="18" y="215"/>
                  </a:lnTo>
                  <a:lnTo>
                    <a:pt x="15" y="218"/>
                  </a:lnTo>
                  <a:lnTo>
                    <a:pt x="12" y="218"/>
                  </a:lnTo>
                  <a:lnTo>
                    <a:pt x="9" y="221"/>
                  </a:lnTo>
                  <a:lnTo>
                    <a:pt x="9" y="212"/>
                  </a:lnTo>
                  <a:lnTo>
                    <a:pt x="12" y="200"/>
                  </a:lnTo>
                  <a:lnTo>
                    <a:pt x="18" y="194"/>
                  </a:lnTo>
                  <a:lnTo>
                    <a:pt x="18" y="182"/>
                  </a:lnTo>
                  <a:lnTo>
                    <a:pt x="15" y="161"/>
                  </a:lnTo>
                  <a:lnTo>
                    <a:pt x="9" y="152"/>
                  </a:lnTo>
                  <a:lnTo>
                    <a:pt x="12" y="152"/>
                  </a:lnTo>
                  <a:lnTo>
                    <a:pt x="15" y="152"/>
                  </a:lnTo>
                  <a:lnTo>
                    <a:pt x="15" y="145"/>
                  </a:lnTo>
                  <a:lnTo>
                    <a:pt x="15" y="139"/>
                  </a:lnTo>
                  <a:lnTo>
                    <a:pt x="15" y="139"/>
                  </a:lnTo>
                  <a:lnTo>
                    <a:pt x="12" y="130"/>
                  </a:lnTo>
                  <a:lnTo>
                    <a:pt x="9" y="133"/>
                  </a:lnTo>
                  <a:lnTo>
                    <a:pt x="6" y="130"/>
                  </a:lnTo>
                  <a:lnTo>
                    <a:pt x="6" y="127"/>
                  </a:lnTo>
                  <a:lnTo>
                    <a:pt x="0" y="130"/>
                  </a:lnTo>
                  <a:lnTo>
                    <a:pt x="0" y="124"/>
                  </a:lnTo>
                  <a:lnTo>
                    <a:pt x="3" y="121"/>
                  </a:lnTo>
                  <a:lnTo>
                    <a:pt x="3" y="118"/>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74" name="Freeform 1673"/>
            <p:cNvSpPr>
              <a:spLocks/>
            </p:cNvSpPr>
            <p:nvPr/>
          </p:nvSpPr>
          <p:spPr bwMode="auto">
            <a:xfrm>
              <a:off x="5178426" y="4067176"/>
              <a:ext cx="493713" cy="455613"/>
            </a:xfrm>
            <a:custGeom>
              <a:avLst/>
              <a:gdLst>
                <a:gd name="T0" fmla="*/ 9 w 311"/>
                <a:gd name="T1" fmla="*/ 196 h 287"/>
                <a:gd name="T2" fmla="*/ 12 w 311"/>
                <a:gd name="T3" fmla="*/ 181 h 287"/>
                <a:gd name="T4" fmla="*/ 24 w 311"/>
                <a:gd name="T5" fmla="*/ 184 h 287"/>
                <a:gd name="T6" fmla="*/ 33 w 311"/>
                <a:gd name="T7" fmla="*/ 184 h 287"/>
                <a:gd name="T8" fmla="*/ 48 w 311"/>
                <a:gd name="T9" fmla="*/ 187 h 287"/>
                <a:gd name="T10" fmla="*/ 54 w 311"/>
                <a:gd name="T11" fmla="*/ 184 h 287"/>
                <a:gd name="T12" fmla="*/ 127 w 311"/>
                <a:gd name="T13" fmla="*/ 187 h 287"/>
                <a:gd name="T14" fmla="*/ 112 w 311"/>
                <a:gd name="T15" fmla="*/ 0 h 287"/>
                <a:gd name="T16" fmla="*/ 262 w 311"/>
                <a:gd name="T17" fmla="*/ 90 h 287"/>
                <a:gd name="T18" fmla="*/ 278 w 311"/>
                <a:gd name="T19" fmla="*/ 96 h 287"/>
                <a:gd name="T20" fmla="*/ 290 w 311"/>
                <a:gd name="T21" fmla="*/ 106 h 287"/>
                <a:gd name="T22" fmla="*/ 290 w 311"/>
                <a:gd name="T23" fmla="*/ 118 h 287"/>
                <a:gd name="T24" fmla="*/ 311 w 311"/>
                <a:gd name="T25" fmla="*/ 115 h 287"/>
                <a:gd name="T26" fmla="*/ 308 w 311"/>
                <a:gd name="T27" fmla="*/ 169 h 287"/>
                <a:gd name="T28" fmla="*/ 302 w 311"/>
                <a:gd name="T29" fmla="*/ 181 h 287"/>
                <a:gd name="T30" fmla="*/ 281 w 311"/>
                <a:gd name="T31" fmla="*/ 190 h 287"/>
                <a:gd name="T32" fmla="*/ 265 w 311"/>
                <a:gd name="T33" fmla="*/ 193 h 287"/>
                <a:gd name="T34" fmla="*/ 241 w 311"/>
                <a:gd name="T35" fmla="*/ 196 h 287"/>
                <a:gd name="T36" fmla="*/ 235 w 311"/>
                <a:gd name="T37" fmla="*/ 196 h 287"/>
                <a:gd name="T38" fmla="*/ 223 w 311"/>
                <a:gd name="T39" fmla="*/ 193 h 287"/>
                <a:gd name="T40" fmla="*/ 202 w 311"/>
                <a:gd name="T41" fmla="*/ 202 h 287"/>
                <a:gd name="T42" fmla="*/ 175 w 311"/>
                <a:gd name="T43" fmla="*/ 220 h 287"/>
                <a:gd name="T44" fmla="*/ 157 w 311"/>
                <a:gd name="T45" fmla="*/ 223 h 287"/>
                <a:gd name="T46" fmla="*/ 151 w 311"/>
                <a:gd name="T47" fmla="*/ 235 h 287"/>
                <a:gd name="T48" fmla="*/ 142 w 311"/>
                <a:gd name="T49" fmla="*/ 254 h 287"/>
                <a:gd name="T50" fmla="*/ 133 w 311"/>
                <a:gd name="T51" fmla="*/ 263 h 287"/>
                <a:gd name="T52" fmla="*/ 130 w 311"/>
                <a:gd name="T53" fmla="*/ 272 h 287"/>
                <a:gd name="T54" fmla="*/ 130 w 311"/>
                <a:gd name="T55" fmla="*/ 281 h 287"/>
                <a:gd name="T56" fmla="*/ 118 w 311"/>
                <a:gd name="T57" fmla="*/ 284 h 287"/>
                <a:gd name="T58" fmla="*/ 109 w 311"/>
                <a:gd name="T59" fmla="*/ 284 h 287"/>
                <a:gd name="T60" fmla="*/ 99 w 311"/>
                <a:gd name="T61" fmla="*/ 284 h 287"/>
                <a:gd name="T62" fmla="*/ 84 w 311"/>
                <a:gd name="T63" fmla="*/ 287 h 287"/>
                <a:gd name="T64" fmla="*/ 78 w 311"/>
                <a:gd name="T65" fmla="*/ 281 h 287"/>
                <a:gd name="T66" fmla="*/ 78 w 311"/>
                <a:gd name="T67" fmla="*/ 275 h 287"/>
                <a:gd name="T68" fmla="*/ 69 w 311"/>
                <a:gd name="T69" fmla="*/ 278 h 287"/>
                <a:gd name="T70" fmla="*/ 75 w 311"/>
                <a:gd name="T71" fmla="*/ 266 h 287"/>
                <a:gd name="T72" fmla="*/ 69 w 311"/>
                <a:gd name="T73" fmla="*/ 257 h 287"/>
                <a:gd name="T74" fmla="*/ 63 w 311"/>
                <a:gd name="T75" fmla="*/ 248 h 287"/>
                <a:gd name="T76" fmla="*/ 54 w 311"/>
                <a:gd name="T77" fmla="*/ 248 h 287"/>
                <a:gd name="T78" fmla="*/ 42 w 311"/>
                <a:gd name="T79" fmla="*/ 254 h 287"/>
                <a:gd name="T80" fmla="*/ 30 w 311"/>
                <a:gd name="T81" fmla="*/ 254 h 287"/>
                <a:gd name="T82" fmla="*/ 21 w 311"/>
                <a:gd name="T83" fmla="*/ 254 h 287"/>
                <a:gd name="T84" fmla="*/ 24 w 311"/>
                <a:gd name="T85" fmla="*/ 248 h 287"/>
                <a:gd name="T86" fmla="*/ 18 w 311"/>
                <a:gd name="T87" fmla="*/ 238 h 287"/>
                <a:gd name="T88" fmla="*/ 15 w 311"/>
                <a:gd name="T89" fmla="*/ 232 h 287"/>
                <a:gd name="T90" fmla="*/ 9 w 311"/>
                <a:gd name="T91" fmla="*/ 229 h 287"/>
                <a:gd name="T92" fmla="*/ 3 w 311"/>
                <a:gd name="T93" fmla="*/ 217 h 287"/>
                <a:gd name="T94" fmla="*/ 3 w 311"/>
                <a:gd name="T95" fmla="*/ 20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1" h="287">
                  <a:moveTo>
                    <a:pt x="0" y="199"/>
                  </a:moveTo>
                  <a:lnTo>
                    <a:pt x="6" y="196"/>
                  </a:lnTo>
                  <a:lnTo>
                    <a:pt x="9" y="196"/>
                  </a:lnTo>
                  <a:lnTo>
                    <a:pt x="12" y="190"/>
                  </a:lnTo>
                  <a:lnTo>
                    <a:pt x="12" y="190"/>
                  </a:lnTo>
                  <a:lnTo>
                    <a:pt x="12" y="181"/>
                  </a:lnTo>
                  <a:lnTo>
                    <a:pt x="18" y="181"/>
                  </a:lnTo>
                  <a:lnTo>
                    <a:pt x="24" y="181"/>
                  </a:lnTo>
                  <a:lnTo>
                    <a:pt x="24" y="184"/>
                  </a:lnTo>
                  <a:lnTo>
                    <a:pt x="27" y="190"/>
                  </a:lnTo>
                  <a:lnTo>
                    <a:pt x="27" y="193"/>
                  </a:lnTo>
                  <a:lnTo>
                    <a:pt x="33" y="184"/>
                  </a:lnTo>
                  <a:lnTo>
                    <a:pt x="42" y="178"/>
                  </a:lnTo>
                  <a:lnTo>
                    <a:pt x="48" y="181"/>
                  </a:lnTo>
                  <a:lnTo>
                    <a:pt x="48" y="187"/>
                  </a:lnTo>
                  <a:lnTo>
                    <a:pt x="48" y="187"/>
                  </a:lnTo>
                  <a:lnTo>
                    <a:pt x="51" y="184"/>
                  </a:lnTo>
                  <a:lnTo>
                    <a:pt x="54" y="184"/>
                  </a:lnTo>
                  <a:lnTo>
                    <a:pt x="57" y="187"/>
                  </a:lnTo>
                  <a:lnTo>
                    <a:pt x="60" y="187"/>
                  </a:lnTo>
                  <a:lnTo>
                    <a:pt x="127" y="187"/>
                  </a:lnTo>
                  <a:lnTo>
                    <a:pt x="133" y="172"/>
                  </a:lnTo>
                  <a:lnTo>
                    <a:pt x="127" y="166"/>
                  </a:lnTo>
                  <a:lnTo>
                    <a:pt x="112" y="0"/>
                  </a:lnTo>
                  <a:lnTo>
                    <a:pt x="136" y="0"/>
                  </a:lnTo>
                  <a:lnTo>
                    <a:pt x="259" y="81"/>
                  </a:lnTo>
                  <a:lnTo>
                    <a:pt x="262" y="90"/>
                  </a:lnTo>
                  <a:lnTo>
                    <a:pt x="265" y="93"/>
                  </a:lnTo>
                  <a:lnTo>
                    <a:pt x="271" y="93"/>
                  </a:lnTo>
                  <a:lnTo>
                    <a:pt x="278" y="96"/>
                  </a:lnTo>
                  <a:lnTo>
                    <a:pt x="281" y="99"/>
                  </a:lnTo>
                  <a:lnTo>
                    <a:pt x="287" y="102"/>
                  </a:lnTo>
                  <a:lnTo>
                    <a:pt x="290" y="106"/>
                  </a:lnTo>
                  <a:lnTo>
                    <a:pt x="290" y="109"/>
                  </a:lnTo>
                  <a:lnTo>
                    <a:pt x="287" y="115"/>
                  </a:lnTo>
                  <a:lnTo>
                    <a:pt x="290" y="118"/>
                  </a:lnTo>
                  <a:lnTo>
                    <a:pt x="293" y="118"/>
                  </a:lnTo>
                  <a:lnTo>
                    <a:pt x="302" y="118"/>
                  </a:lnTo>
                  <a:lnTo>
                    <a:pt x="311" y="115"/>
                  </a:lnTo>
                  <a:lnTo>
                    <a:pt x="311" y="115"/>
                  </a:lnTo>
                  <a:lnTo>
                    <a:pt x="308" y="151"/>
                  </a:lnTo>
                  <a:lnTo>
                    <a:pt x="308" y="169"/>
                  </a:lnTo>
                  <a:lnTo>
                    <a:pt x="305" y="172"/>
                  </a:lnTo>
                  <a:lnTo>
                    <a:pt x="305" y="178"/>
                  </a:lnTo>
                  <a:lnTo>
                    <a:pt x="302" y="181"/>
                  </a:lnTo>
                  <a:lnTo>
                    <a:pt x="293" y="187"/>
                  </a:lnTo>
                  <a:lnTo>
                    <a:pt x="287" y="190"/>
                  </a:lnTo>
                  <a:lnTo>
                    <a:pt x="281" y="190"/>
                  </a:lnTo>
                  <a:lnTo>
                    <a:pt x="278" y="193"/>
                  </a:lnTo>
                  <a:lnTo>
                    <a:pt x="271" y="193"/>
                  </a:lnTo>
                  <a:lnTo>
                    <a:pt x="265" y="193"/>
                  </a:lnTo>
                  <a:lnTo>
                    <a:pt x="259" y="196"/>
                  </a:lnTo>
                  <a:lnTo>
                    <a:pt x="253" y="196"/>
                  </a:lnTo>
                  <a:lnTo>
                    <a:pt x="241" y="196"/>
                  </a:lnTo>
                  <a:lnTo>
                    <a:pt x="238" y="196"/>
                  </a:lnTo>
                  <a:lnTo>
                    <a:pt x="238" y="196"/>
                  </a:lnTo>
                  <a:lnTo>
                    <a:pt x="235" y="196"/>
                  </a:lnTo>
                  <a:lnTo>
                    <a:pt x="232" y="196"/>
                  </a:lnTo>
                  <a:lnTo>
                    <a:pt x="226" y="193"/>
                  </a:lnTo>
                  <a:lnTo>
                    <a:pt x="223" y="193"/>
                  </a:lnTo>
                  <a:lnTo>
                    <a:pt x="214" y="196"/>
                  </a:lnTo>
                  <a:lnTo>
                    <a:pt x="208" y="199"/>
                  </a:lnTo>
                  <a:lnTo>
                    <a:pt x="202" y="202"/>
                  </a:lnTo>
                  <a:lnTo>
                    <a:pt x="187" y="211"/>
                  </a:lnTo>
                  <a:lnTo>
                    <a:pt x="178" y="217"/>
                  </a:lnTo>
                  <a:lnTo>
                    <a:pt x="175" y="220"/>
                  </a:lnTo>
                  <a:lnTo>
                    <a:pt x="166" y="223"/>
                  </a:lnTo>
                  <a:lnTo>
                    <a:pt x="163" y="223"/>
                  </a:lnTo>
                  <a:lnTo>
                    <a:pt x="157" y="223"/>
                  </a:lnTo>
                  <a:lnTo>
                    <a:pt x="157" y="226"/>
                  </a:lnTo>
                  <a:lnTo>
                    <a:pt x="154" y="226"/>
                  </a:lnTo>
                  <a:lnTo>
                    <a:pt x="151" y="235"/>
                  </a:lnTo>
                  <a:lnTo>
                    <a:pt x="151" y="238"/>
                  </a:lnTo>
                  <a:lnTo>
                    <a:pt x="145" y="245"/>
                  </a:lnTo>
                  <a:lnTo>
                    <a:pt x="142" y="254"/>
                  </a:lnTo>
                  <a:lnTo>
                    <a:pt x="136" y="257"/>
                  </a:lnTo>
                  <a:lnTo>
                    <a:pt x="133" y="260"/>
                  </a:lnTo>
                  <a:lnTo>
                    <a:pt x="133" y="263"/>
                  </a:lnTo>
                  <a:lnTo>
                    <a:pt x="136" y="269"/>
                  </a:lnTo>
                  <a:lnTo>
                    <a:pt x="130" y="269"/>
                  </a:lnTo>
                  <a:lnTo>
                    <a:pt x="130" y="272"/>
                  </a:lnTo>
                  <a:lnTo>
                    <a:pt x="133" y="275"/>
                  </a:lnTo>
                  <a:lnTo>
                    <a:pt x="130" y="281"/>
                  </a:lnTo>
                  <a:lnTo>
                    <a:pt x="130" y="281"/>
                  </a:lnTo>
                  <a:lnTo>
                    <a:pt x="127" y="287"/>
                  </a:lnTo>
                  <a:lnTo>
                    <a:pt x="121" y="287"/>
                  </a:lnTo>
                  <a:lnTo>
                    <a:pt x="118" y="284"/>
                  </a:lnTo>
                  <a:lnTo>
                    <a:pt x="118" y="281"/>
                  </a:lnTo>
                  <a:lnTo>
                    <a:pt x="115" y="281"/>
                  </a:lnTo>
                  <a:lnTo>
                    <a:pt x="109" y="284"/>
                  </a:lnTo>
                  <a:lnTo>
                    <a:pt x="109" y="284"/>
                  </a:lnTo>
                  <a:lnTo>
                    <a:pt x="106" y="287"/>
                  </a:lnTo>
                  <a:lnTo>
                    <a:pt x="99" y="284"/>
                  </a:lnTo>
                  <a:lnTo>
                    <a:pt x="93" y="284"/>
                  </a:lnTo>
                  <a:lnTo>
                    <a:pt x="90" y="284"/>
                  </a:lnTo>
                  <a:lnTo>
                    <a:pt x="84" y="287"/>
                  </a:lnTo>
                  <a:lnTo>
                    <a:pt x="84" y="284"/>
                  </a:lnTo>
                  <a:lnTo>
                    <a:pt x="84" y="281"/>
                  </a:lnTo>
                  <a:lnTo>
                    <a:pt x="78" y="281"/>
                  </a:lnTo>
                  <a:lnTo>
                    <a:pt x="78" y="281"/>
                  </a:lnTo>
                  <a:lnTo>
                    <a:pt x="78" y="278"/>
                  </a:lnTo>
                  <a:lnTo>
                    <a:pt x="78" y="275"/>
                  </a:lnTo>
                  <a:lnTo>
                    <a:pt x="75" y="275"/>
                  </a:lnTo>
                  <a:lnTo>
                    <a:pt x="72" y="275"/>
                  </a:lnTo>
                  <a:lnTo>
                    <a:pt x="69" y="278"/>
                  </a:lnTo>
                  <a:lnTo>
                    <a:pt x="72" y="272"/>
                  </a:lnTo>
                  <a:lnTo>
                    <a:pt x="75" y="266"/>
                  </a:lnTo>
                  <a:lnTo>
                    <a:pt x="75" y="266"/>
                  </a:lnTo>
                  <a:lnTo>
                    <a:pt x="69" y="263"/>
                  </a:lnTo>
                  <a:lnTo>
                    <a:pt x="69" y="263"/>
                  </a:lnTo>
                  <a:lnTo>
                    <a:pt x="69" y="257"/>
                  </a:lnTo>
                  <a:lnTo>
                    <a:pt x="69" y="254"/>
                  </a:lnTo>
                  <a:lnTo>
                    <a:pt x="63" y="251"/>
                  </a:lnTo>
                  <a:lnTo>
                    <a:pt x="63" y="248"/>
                  </a:lnTo>
                  <a:lnTo>
                    <a:pt x="60" y="248"/>
                  </a:lnTo>
                  <a:lnTo>
                    <a:pt x="57" y="251"/>
                  </a:lnTo>
                  <a:lnTo>
                    <a:pt x="54" y="248"/>
                  </a:lnTo>
                  <a:lnTo>
                    <a:pt x="48" y="248"/>
                  </a:lnTo>
                  <a:lnTo>
                    <a:pt x="45" y="254"/>
                  </a:lnTo>
                  <a:lnTo>
                    <a:pt x="42" y="254"/>
                  </a:lnTo>
                  <a:lnTo>
                    <a:pt x="39" y="257"/>
                  </a:lnTo>
                  <a:lnTo>
                    <a:pt x="36" y="257"/>
                  </a:lnTo>
                  <a:lnTo>
                    <a:pt x="30" y="254"/>
                  </a:lnTo>
                  <a:lnTo>
                    <a:pt x="27" y="254"/>
                  </a:lnTo>
                  <a:lnTo>
                    <a:pt x="24" y="254"/>
                  </a:lnTo>
                  <a:lnTo>
                    <a:pt x="21" y="254"/>
                  </a:lnTo>
                  <a:lnTo>
                    <a:pt x="21" y="254"/>
                  </a:lnTo>
                  <a:lnTo>
                    <a:pt x="24" y="251"/>
                  </a:lnTo>
                  <a:lnTo>
                    <a:pt x="24" y="248"/>
                  </a:lnTo>
                  <a:lnTo>
                    <a:pt x="18" y="245"/>
                  </a:lnTo>
                  <a:lnTo>
                    <a:pt x="18" y="241"/>
                  </a:lnTo>
                  <a:lnTo>
                    <a:pt x="18" y="238"/>
                  </a:lnTo>
                  <a:lnTo>
                    <a:pt x="18" y="238"/>
                  </a:lnTo>
                  <a:lnTo>
                    <a:pt x="15" y="235"/>
                  </a:lnTo>
                  <a:lnTo>
                    <a:pt x="15" y="232"/>
                  </a:lnTo>
                  <a:lnTo>
                    <a:pt x="12" y="229"/>
                  </a:lnTo>
                  <a:lnTo>
                    <a:pt x="12" y="229"/>
                  </a:lnTo>
                  <a:lnTo>
                    <a:pt x="9" y="229"/>
                  </a:lnTo>
                  <a:lnTo>
                    <a:pt x="6" y="223"/>
                  </a:lnTo>
                  <a:lnTo>
                    <a:pt x="3" y="220"/>
                  </a:lnTo>
                  <a:lnTo>
                    <a:pt x="3" y="217"/>
                  </a:lnTo>
                  <a:lnTo>
                    <a:pt x="3" y="208"/>
                  </a:lnTo>
                  <a:lnTo>
                    <a:pt x="3" y="205"/>
                  </a:lnTo>
                  <a:lnTo>
                    <a:pt x="3" y="202"/>
                  </a:lnTo>
                  <a:lnTo>
                    <a:pt x="0" y="199"/>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75" name="Freeform 1674"/>
            <p:cNvSpPr>
              <a:spLocks/>
            </p:cNvSpPr>
            <p:nvPr/>
          </p:nvSpPr>
          <p:spPr bwMode="auto">
            <a:xfrm>
              <a:off x="5384801" y="4373563"/>
              <a:ext cx="228600" cy="168275"/>
            </a:xfrm>
            <a:custGeom>
              <a:avLst/>
              <a:gdLst>
                <a:gd name="T0" fmla="*/ 3 w 144"/>
                <a:gd name="T1" fmla="*/ 82 h 106"/>
                <a:gd name="T2" fmla="*/ 0 w 144"/>
                <a:gd name="T3" fmla="*/ 76 h 106"/>
                <a:gd name="T4" fmla="*/ 3 w 144"/>
                <a:gd name="T5" fmla="*/ 70 h 106"/>
                <a:gd name="T6" fmla="*/ 6 w 144"/>
                <a:gd name="T7" fmla="*/ 64 h 106"/>
                <a:gd name="T8" fmla="*/ 15 w 144"/>
                <a:gd name="T9" fmla="*/ 52 h 106"/>
                <a:gd name="T10" fmla="*/ 21 w 144"/>
                <a:gd name="T11" fmla="*/ 42 h 106"/>
                <a:gd name="T12" fmla="*/ 27 w 144"/>
                <a:gd name="T13" fmla="*/ 33 h 106"/>
                <a:gd name="T14" fmla="*/ 33 w 144"/>
                <a:gd name="T15" fmla="*/ 30 h 106"/>
                <a:gd name="T16" fmla="*/ 45 w 144"/>
                <a:gd name="T17" fmla="*/ 27 h 106"/>
                <a:gd name="T18" fmla="*/ 57 w 144"/>
                <a:gd name="T19" fmla="*/ 18 h 106"/>
                <a:gd name="T20" fmla="*/ 78 w 144"/>
                <a:gd name="T21" fmla="*/ 6 h 106"/>
                <a:gd name="T22" fmla="*/ 93 w 144"/>
                <a:gd name="T23" fmla="*/ 0 h 106"/>
                <a:gd name="T24" fmla="*/ 102 w 144"/>
                <a:gd name="T25" fmla="*/ 3 h 106"/>
                <a:gd name="T26" fmla="*/ 108 w 144"/>
                <a:gd name="T27" fmla="*/ 3 h 106"/>
                <a:gd name="T28" fmla="*/ 105 w 144"/>
                <a:gd name="T29" fmla="*/ 9 h 106"/>
                <a:gd name="T30" fmla="*/ 102 w 144"/>
                <a:gd name="T31" fmla="*/ 21 h 106"/>
                <a:gd name="T32" fmla="*/ 120 w 144"/>
                <a:gd name="T33" fmla="*/ 39 h 106"/>
                <a:gd name="T34" fmla="*/ 135 w 144"/>
                <a:gd name="T35" fmla="*/ 39 h 106"/>
                <a:gd name="T36" fmla="*/ 138 w 144"/>
                <a:gd name="T37" fmla="*/ 42 h 106"/>
                <a:gd name="T38" fmla="*/ 141 w 144"/>
                <a:gd name="T39" fmla="*/ 48 h 106"/>
                <a:gd name="T40" fmla="*/ 141 w 144"/>
                <a:gd name="T41" fmla="*/ 58 h 106"/>
                <a:gd name="T42" fmla="*/ 144 w 144"/>
                <a:gd name="T43" fmla="*/ 61 h 106"/>
                <a:gd name="T44" fmla="*/ 135 w 144"/>
                <a:gd name="T45" fmla="*/ 67 h 106"/>
                <a:gd name="T46" fmla="*/ 129 w 144"/>
                <a:gd name="T47" fmla="*/ 67 h 106"/>
                <a:gd name="T48" fmla="*/ 123 w 144"/>
                <a:gd name="T49" fmla="*/ 73 h 106"/>
                <a:gd name="T50" fmla="*/ 123 w 144"/>
                <a:gd name="T51" fmla="*/ 79 h 106"/>
                <a:gd name="T52" fmla="*/ 117 w 144"/>
                <a:gd name="T53" fmla="*/ 82 h 106"/>
                <a:gd name="T54" fmla="*/ 96 w 144"/>
                <a:gd name="T55" fmla="*/ 76 h 106"/>
                <a:gd name="T56" fmla="*/ 93 w 144"/>
                <a:gd name="T57" fmla="*/ 76 h 106"/>
                <a:gd name="T58" fmla="*/ 84 w 144"/>
                <a:gd name="T59" fmla="*/ 79 h 106"/>
                <a:gd name="T60" fmla="*/ 69 w 144"/>
                <a:gd name="T61" fmla="*/ 79 h 106"/>
                <a:gd name="T62" fmla="*/ 54 w 144"/>
                <a:gd name="T63" fmla="*/ 82 h 106"/>
                <a:gd name="T64" fmla="*/ 45 w 144"/>
                <a:gd name="T65" fmla="*/ 85 h 106"/>
                <a:gd name="T66" fmla="*/ 48 w 144"/>
                <a:gd name="T67" fmla="*/ 94 h 106"/>
                <a:gd name="T68" fmla="*/ 51 w 144"/>
                <a:gd name="T69" fmla="*/ 103 h 106"/>
                <a:gd name="T70" fmla="*/ 45 w 144"/>
                <a:gd name="T71" fmla="*/ 100 h 106"/>
                <a:gd name="T72" fmla="*/ 39 w 144"/>
                <a:gd name="T73" fmla="*/ 103 h 106"/>
                <a:gd name="T74" fmla="*/ 27 w 144"/>
                <a:gd name="T75" fmla="*/ 103 h 106"/>
                <a:gd name="T76" fmla="*/ 21 w 144"/>
                <a:gd name="T77" fmla="*/ 97 h 106"/>
                <a:gd name="T78" fmla="*/ 18 w 144"/>
                <a:gd name="T79" fmla="*/ 97 h 106"/>
                <a:gd name="T80" fmla="*/ 6 w 144"/>
                <a:gd name="T81" fmla="*/ 91 h 106"/>
                <a:gd name="T82" fmla="*/ 0 w 144"/>
                <a:gd name="T83" fmla="*/ 8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4" h="106">
                  <a:moveTo>
                    <a:pt x="0" y="88"/>
                  </a:moveTo>
                  <a:lnTo>
                    <a:pt x="3" y="82"/>
                  </a:lnTo>
                  <a:lnTo>
                    <a:pt x="0" y="79"/>
                  </a:lnTo>
                  <a:lnTo>
                    <a:pt x="0" y="76"/>
                  </a:lnTo>
                  <a:lnTo>
                    <a:pt x="6" y="76"/>
                  </a:lnTo>
                  <a:lnTo>
                    <a:pt x="3" y="70"/>
                  </a:lnTo>
                  <a:lnTo>
                    <a:pt x="3" y="67"/>
                  </a:lnTo>
                  <a:lnTo>
                    <a:pt x="6" y="64"/>
                  </a:lnTo>
                  <a:lnTo>
                    <a:pt x="12" y="61"/>
                  </a:lnTo>
                  <a:lnTo>
                    <a:pt x="15" y="52"/>
                  </a:lnTo>
                  <a:lnTo>
                    <a:pt x="21" y="45"/>
                  </a:lnTo>
                  <a:lnTo>
                    <a:pt x="21" y="42"/>
                  </a:lnTo>
                  <a:lnTo>
                    <a:pt x="24" y="33"/>
                  </a:lnTo>
                  <a:lnTo>
                    <a:pt x="27" y="33"/>
                  </a:lnTo>
                  <a:lnTo>
                    <a:pt x="27" y="30"/>
                  </a:lnTo>
                  <a:lnTo>
                    <a:pt x="33" y="30"/>
                  </a:lnTo>
                  <a:lnTo>
                    <a:pt x="36" y="30"/>
                  </a:lnTo>
                  <a:lnTo>
                    <a:pt x="45" y="27"/>
                  </a:lnTo>
                  <a:lnTo>
                    <a:pt x="48" y="24"/>
                  </a:lnTo>
                  <a:lnTo>
                    <a:pt x="57" y="18"/>
                  </a:lnTo>
                  <a:lnTo>
                    <a:pt x="72" y="9"/>
                  </a:lnTo>
                  <a:lnTo>
                    <a:pt x="78" y="6"/>
                  </a:lnTo>
                  <a:lnTo>
                    <a:pt x="84" y="3"/>
                  </a:lnTo>
                  <a:lnTo>
                    <a:pt x="93" y="0"/>
                  </a:lnTo>
                  <a:lnTo>
                    <a:pt x="96" y="0"/>
                  </a:lnTo>
                  <a:lnTo>
                    <a:pt x="102" y="3"/>
                  </a:lnTo>
                  <a:lnTo>
                    <a:pt x="105" y="3"/>
                  </a:lnTo>
                  <a:lnTo>
                    <a:pt x="108" y="3"/>
                  </a:lnTo>
                  <a:lnTo>
                    <a:pt x="105" y="6"/>
                  </a:lnTo>
                  <a:lnTo>
                    <a:pt x="105" y="9"/>
                  </a:lnTo>
                  <a:lnTo>
                    <a:pt x="102" y="15"/>
                  </a:lnTo>
                  <a:lnTo>
                    <a:pt x="102" y="21"/>
                  </a:lnTo>
                  <a:lnTo>
                    <a:pt x="120" y="33"/>
                  </a:lnTo>
                  <a:lnTo>
                    <a:pt x="120" y="39"/>
                  </a:lnTo>
                  <a:lnTo>
                    <a:pt x="129" y="45"/>
                  </a:lnTo>
                  <a:lnTo>
                    <a:pt x="135" y="39"/>
                  </a:lnTo>
                  <a:lnTo>
                    <a:pt x="138" y="42"/>
                  </a:lnTo>
                  <a:lnTo>
                    <a:pt x="138" y="42"/>
                  </a:lnTo>
                  <a:lnTo>
                    <a:pt x="141" y="45"/>
                  </a:lnTo>
                  <a:lnTo>
                    <a:pt x="141" y="48"/>
                  </a:lnTo>
                  <a:lnTo>
                    <a:pt x="138" y="52"/>
                  </a:lnTo>
                  <a:lnTo>
                    <a:pt x="141" y="58"/>
                  </a:lnTo>
                  <a:lnTo>
                    <a:pt x="144" y="58"/>
                  </a:lnTo>
                  <a:lnTo>
                    <a:pt x="144" y="61"/>
                  </a:lnTo>
                  <a:lnTo>
                    <a:pt x="138" y="64"/>
                  </a:lnTo>
                  <a:lnTo>
                    <a:pt x="135" y="67"/>
                  </a:lnTo>
                  <a:lnTo>
                    <a:pt x="129" y="70"/>
                  </a:lnTo>
                  <a:lnTo>
                    <a:pt x="129" y="67"/>
                  </a:lnTo>
                  <a:lnTo>
                    <a:pt x="123" y="70"/>
                  </a:lnTo>
                  <a:lnTo>
                    <a:pt x="123" y="73"/>
                  </a:lnTo>
                  <a:lnTo>
                    <a:pt x="120" y="76"/>
                  </a:lnTo>
                  <a:lnTo>
                    <a:pt x="123" y="79"/>
                  </a:lnTo>
                  <a:lnTo>
                    <a:pt x="117" y="79"/>
                  </a:lnTo>
                  <a:lnTo>
                    <a:pt x="117" y="82"/>
                  </a:lnTo>
                  <a:lnTo>
                    <a:pt x="96" y="76"/>
                  </a:lnTo>
                  <a:lnTo>
                    <a:pt x="96" y="76"/>
                  </a:lnTo>
                  <a:lnTo>
                    <a:pt x="96" y="76"/>
                  </a:lnTo>
                  <a:lnTo>
                    <a:pt x="93" y="76"/>
                  </a:lnTo>
                  <a:lnTo>
                    <a:pt x="90" y="79"/>
                  </a:lnTo>
                  <a:lnTo>
                    <a:pt x="84" y="79"/>
                  </a:lnTo>
                  <a:lnTo>
                    <a:pt x="78" y="79"/>
                  </a:lnTo>
                  <a:lnTo>
                    <a:pt x="69" y="79"/>
                  </a:lnTo>
                  <a:lnTo>
                    <a:pt x="66" y="82"/>
                  </a:lnTo>
                  <a:lnTo>
                    <a:pt x="54" y="82"/>
                  </a:lnTo>
                  <a:lnTo>
                    <a:pt x="45" y="82"/>
                  </a:lnTo>
                  <a:lnTo>
                    <a:pt x="45" y="85"/>
                  </a:lnTo>
                  <a:lnTo>
                    <a:pt x="48" y="91"/>
                  </a:lnTo>
                  <a:lnTo>
                    <a:pt x="48" y="94"/>
                  </a:lnTo>
                  <a:lnTo>
                    <a:pt x="51" y="97"/>
                  </a:lnTo>
                  <a:lnTo>
                    <a:pt x="51" y="103"/>
                  </a:lnTo>
                  <a:lnTo>
                    <a:pt x="48" y="103"/>
                  </a:lnTo>
                  <a:lnTo>
                    <a:pt x="45" y="100"/>
                  </a:lnTo>
                  <a:lnTo>
                    <a:pt x="42" y="100"/>
                  </a:lnTo>
                  <a:lnTo>
                    <a:pt x="39" y="103"/>
                  </a:lnTo>
                  <a:lnTo>
                    <a:pt x="33" y="106"/>
                  </a:lnTo>
                  <a:lnTo>
                    <a:pt x="27" y="103"/>
                  </a:lnTo>
                  <a:lnTo>
                    <a:pt x="27" y="100"/>
                  </a:lnTo>
                  <a:lnTo>
                    <a:pt x="21" y="97"/>
                  </a:lnTo>
                  <a:lnTo>
                    <a:pt x="18" y="97"/>
                  </a:lnTo>
                  <a:lnTo>
                    <a:pt x="18" y="97"/>
                  </a:lnTo>
                  <a:lnTo>
                    <a:pt x="15" y="97"/>
                  </a:lnTo>
                  <a:lnTo>
                    <a:pt x="6" y="91"/>
                  </a:lnTo>
                  <a:lnTo>
                    <a:pt x="3" y="88"/>
                  </a:lnTo>
                  <a:lnTo>
                    <a:pt x="0" y="88"/>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76" name="Freeform 1675"/>
            <p:cNvSpPr>
              <a:spLocks/>
            </p:cNvSpPr>
            <p:nvPr/>
          </p:nvSpPr>
          <p:spPr bwMode="auto">
            <a:xfrm>
              <a:off x="5019676" y="4325938"/>
              <a:ext cx="196850" cy="144463"/>
            </a:xfrm>
            <a:custGeom>
              <a:avLst/>
              <a:gdLst>
                <a:gd name="T0" fmla="*/ 21 w 124"/>
                <a:gd name="T1" fmla="*/ 9 h 91"/>
                <a:gd name="T2" fmla="*/ 27 w 124"/>
                <a:gd name="T3" fmla="*/ 6 h 91"/>
                <a:gd name="T4" fmla="*/ 49 w 124"/>
                <a:gd name="T5" fmla="*/ 0 h 91"/>
                <a:gd name="T6" fmla="*/ 61 w 124"/>
                <a:gd name="T7" fmla="*/ 3 h 91"/>
                <a:gd name="T8" fmla="*/ 70 w 124"/>
                <a:gd name="T9" fmla="*/ 9 h 91"/>
                <a:gd name="T10" fmla="*/ 73 w 124"/>
                <a:gd name="T11" fmla="*/ 12 h 91"/>
                <a:gd name="T12" fmla="*/ 76 w 124"/>
                <a:gd name="T13" fmla="*/ 12 h 91"/>
                <a:gd name="T14" fmla="*/ 82 w 124"/>
                <a:gd name="T15" fmla="*/ 12 h 91"/>
                <a:gd name="T16" fmla="*/ 85 w 124"/>
                <a:gd name="T17" fmla="*/ 21 h 91"/>
                <a:gd name="T18" fmla="*/ 91 w 124"/>
                <a:gd name="T19" fmla="*/ 27 h 91"/>
                <a:gd name="T20" fmla="*/ 94 w 124"/>
                <a:gd name="T21" fmla="*/ 30 h 91"/>
                <a:gd name="T22" fmla="*/ 100 w 124"/>
                <a:gd name="T23" fmla="*/ 36 h 91"/>
                <a:gd name="T24" fmla="*/ 103 w 124"/>
                <a:gd name="T25" fmla="*/ 42 h 91"/>
                <a:gd name="T26" fmla="*/ 103 w 124"/>
                <a:gd name="T27" fmla="*/ 54 h 91"/>
                <a:gd name="T28" fmla="*/ 106 w 124"/>
                <a:gd name="T29" fmla="*/ 60 h 91"/>
                <a:gd name="T30" fmla="*/ 112 w 124"/>
                <a:gd name="T31" fmla="*/ 66 h 91"/>
                <a:gd name="T32" fmla="*/ 115 w 124"/>
                <a:gd name="T33" fmla="*/ 69 h 91"/>
                <a:gd name="T34" fmla="*/ 118 w 124"/>
                <a:gd name="T35" fmla="*/ 75 h 91"/>
                <a:gd name="T36" fmla="*/ 118 w 124"/>
                <a:gd name="T37" fmla="*/ 78 h 91"/>
                <a:gd name="T38" fmla="*/ 124 w 124"/>
                <a:gd name="T39" fmla="*/ 85 h 91"/>
                <a:gd name="T40" fmla="*/ 121 w 124"/>
                <a:gd name="T41" fmla="*/ 91 h 91"/>
                <a:gd name="T42" fmla="*/ 118 w 124"/>
                <a:gd name="T43" fmla="*/ 88 h 91"/>
                <a:gd name="T44" fmla="*/ 112 w 124"/>
                <a:gd name="T45" fmla="*/ 85 h 91"/>
                <a:gd name="T46" fmla="*/ 103 w 124"/>
                <a:gd name="T47" fmla="*/ 85 h 91"/>
                <a:gd name="T48" fmla="*/ 94 w 124"/>
                <a:gd name="T49" fmla="*/ 82 h 91"/>
                <a:gd name="T50" fmla="*/ 73 w 124"/>
                <a:gd name="T51" fmla="*/ 78 h 91"/>
                <a:gd name="T52" fmla="*/ 70 w 124"/>
                <a:gd name="T53" fmla="*/ 78 h 91"/>
                <a:gd name="T54" fmla="*/ 49 w 124"/>
                <a:gd name="T55" fmla="*/ 75 h 91"/>
                <a:gd name="T56" fmla="*/ 40 w 124"/>
                <a:gd name="T57" fmla="*/ 85 h 91"/>
                <a:gd name="T58" fmla="*/ 18 w 124"/>
                <a:gd name="T59" fmla="*/ 85 h 91"/>
                <a:gd name="T60" fmla="*/ 15 w 124"/>
                <a:gd name="T61" fmla="*/ 82 h 91"/>
                <a:gd name="T62" fmla="*/ 15 w 124"/>
                <a:gd name="T63" fmla="*/ 82 h 91"/>
                <a:gd name="T64" fmla="*/ 21 w 124"/>
                <a:gd name="T65" fmla="*/ 78 h 91"/>
                <a:gd name="T66" fmla="*/ 12 w 124"/>
                <a:gd name="T67" fmla="*/ 78 h 91"/>
                <a:gd name="T68" fmla="*/ 12 w 124"/>
                <a:gd name="T69" fmla="*/ 75 h 91"/>
                <a:gd name="T70" fmla="*/ 15 w 124"/>
                <a:gd name="T71" fmla="*/ 69 h 91"/>
                <a:gd name="T72" fmla="*/ 30 w 124"/>
                <a:gd name="T73" fmla="*/ 66 h 91"/>
                <a:gd name="T74" fmla="*/ 37 w 124"/>
                <a:gd name="T75" fmla="*/ 60 h 91"/>
                <a:gd name="T76" fmla="*/ 40 w 124"/>
                <a:gd name="T77" fmla="*/ 63 h 91"/>
                <a:gd name="T78" fmla="*/ 46 w 124"/>
                <a:gd name="T79" fmla="*/ 60 h 91"/>
                <a:gd name="T80" fmla="*/ 55 w 124"/>
                <a:gd name="T81" fmla="*/ 63 h 91"/>
                <a:gd name="T82" fmla="*/ 64 w 124"/>
                <a:gd name="T83" fmla="*/ 66 h 91"/>
                <a:gd name="T84" fmla="*/ 70 w 124"/>
                <a:gd name="T85" fmla="*/ 63 h 91"/>
                <a:gd name="T86" fmla="*/ 67 w 124"/>
                <a:gd name="T87" fmla="*/ 63 h 91"/>
                <a:gd name="T88" fmla="*/ 55 w 124"/>
                <a:gd name="T89" fmla="*/ 57 h 91"/>
                <a:gd name="T90" fmla="*/ 46 w 124"/>
                <a:gd name="T91" fmla="*/ 54 h 91"/>
                <a:gd name="T92" fmla="*/ 37 w 124"/>
                <a:gd name="T93" fmla="*/ 54 h 91"/>
                <a:gd name="T94" fmla="*/ 27 w 124"/>
                <a:gd name="T95" fmla="*/ 60 h 91"/>
                <a:gd name="T96" fmla="*/ 15 w 124"/>
                <a:gd name="T97" fmla="*/ 60 h 91"/>
                <a:gd name="T98" fmla="*/ 18 w 124"/>
                <a:gd name="T99" fmla="*/ 57 h 91"/>
                <a:gd name="T100" fmla="*/ 15 w 124"/>
                <a:gd name="T101" fmla="*/ 54 h 91"/>
                <a:gd name="T102" fmla="*/ 12 w 124"/>
                <a:gd name="T103" fmla="*/ 51 h 91"/>
                <a:gd name="T104" fmla="*/ 0 w 124"/>
                <a:gd name="T105" fmla="*/ 36 h 91"/>
                <a:gd name="T106" fmla="*/ 18 w 124"/>
                <a:gd name="T107" fmla="*/ 1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4" h="91">
                  <a:moveTo>
                    <a:pt x="18" y="12"/>
                  </a:moveTo>
                  <a:lnTo>
                    <a:pt x="21" y="9"/>
                  </a:lnTo>
                  <a:lnTo>
                    <a:pt x="24" y="9"/>
                  </a:lnTo>
                  <a:lnTo>
                    <a:pt x="27" y="6"/>
                  </a:lnTo>
                  <a:lnTo>
                    <a:pt x="37" y="3"/>
                  </a:lnTo>
                  <a:lnTo>
                    <a:pt x="49" y="0"/>
                  </a:lnTo>
                  <a:lnTo>
                    <a:pt x="52" y="0"/>
                  </a:lnTo>
                  <a:lnTo>
                    <a:pt x="61" y="3"/>
                  </a:lnTo>
                  <a:lnTo>
                    <a:pt x="64" y="3"/>
                  </a:lnTo>
                  <a:lnTo>
                    <a:pt x="70" y="9"/>
                  </a:lnTo>
                  <a:lnTo>
                    <a:pt x="70" y="12"/>
                  </a:lnTo>
                  <a:lnTo>
                    <a:pt x="73" y="12"/>
                  </a:lnTo>
                  <a:lnTo>
                    <a:pt x="76" y="12"/>
                  </a:lnTo>
                  <a:lnTo>
                    <a:pt x="76" y="12"/>
                  </a:lnTo>
                  <a:lnTo>
                    <a:pt x="79" y="12"/>
                  </a:lnTo>
                  <a:lnTo>
                    <a:pt x="82" y="12"/>
                  </a:lnTo>
                  <a:lnTo>
                    <a:pt x="82" y="18"/>
                  </a:lnTo>
                  <a:lnTo>
                    <a:pt x="85" y="21"/>
                  </a:lnTo>
                  <a:lnTo>
                    <a:pt x="85" y="24"/>
                  </a:lnTo>
                  <a:lnTo>
                    <a:pt x="91" y="27"/>
                  </a:lnTo>
                  <a:lnTo>
                    <a:pt x="91" y="30"/>
                  </a:lnTo>
                  <a:lnTo>
                    <a:pt x="94" y="30"/>
                  </a:lnTo>
                  <a:lnTo>
                    <a:pt x="100" y="33"/>
                  </a:lnTo>
                  <a:lnTo>
                    <a:pt x="100" y="36"/>
                  </a:lnTo>
                  <a:lnTo>
                    <a:pt x="103" y="39"/>
                  </a:lnTo>
                  <a:lnTo>
                    <a:pt x="103" y="42"/>
                  </a:lnTo>
                  <a:lnTo>
                    <a:pt x="103" y="45"/>
                  </a:lnTo>
                  <a:lnTo>
                    <a:pt x="103" y="54"/>
                  </a:lnTo>
                  <a:lnTo>
                    <a:pt x="103" y="57"/>
                  </a:lnTo>
                  <a:lnTo>
                    <a:pt x="106" y="60"/>
                  </a:lnTo>
                  <a:lnTo>
                    <a:pt x="109" y="66"/>
                  </a:lnTo>
                  <a:lnTo>
                    <a:pt x="112" y="66"/>
                  </a:lnTo>
                  <a:lnTo>
                    <a:pt x="112" y="66"/>
                  </a:lnTo>
                  <a:lnTo>
                    <a:pt x="115" y="69"/>
                  </a:lnTo>
                  <a:lnTo>
                    <a:pt x="115" y="72"/>
                  </a:lnTo>
                  <a:lnTo>
                    <a:pt x="118" y="75"/>
                  </a:lnTo>
                  <a:lnTo>
                    <a:pt x="118" y="75"/>
                  </a:lnTo>
                  <a:lnTo>
                    <a:pt x="118" y="78"/>
                  </a:lnTo>
                  <a:lnTo>
                    <a:pt x="118" y="82"/>
                  </a:lnTo>
                  <a:lnTo>
                    <a:pt x="124" y="85"/>
                  </a:lnTo>
                  <a:lnTo>
                    <a:pt x="124" y="88"/>
                  </a:lnTo>
                  <a:lnTo>
                    <a:pt x="121" y="91"/>
                  </a:lnTo>
                  <a:lnTo>
                    <a:pt x="121" y="88"/>
                  </a:lnTo>
                  <a:lnTo>
                    <a:pt x="118" y="88"/>
                  </a:lnTo>
                  <a:lnTo>
                    <a:pt x="115" y="85"/>
                  </a:lnTo>
                  <a:lnTo>
                    <a:pt x="112" y="85"/>
                  </a:lnTo>
                  <a:lnTo>
                    <a:pt x="109" y="85"/>
                  </a:lnTo>
                  <a:lnTo>
                    <a:pt x="103" y="85"/>
                  </a:lnTo>
                  <a:lnTo>
                    <a:pt x="97" y="85"/>
                  </a:lnTo>
                  <a:lnTo>
                    <a:pt x="94" y="82"/>
                  </a:lnTo>
                  <a:lnTo>
                    <a:pt x="85" y="78"/>
                  </a:lnTo>
                  <a:lnTo>
                    <a:pt x="73" y="78"/>
                  </a:lnTo>
                  <a:lnTo>
                    <a:pt x="70" y="78"/>
                  </a:lnTo>
                  <a:lnTo>
                    <a:pt x="70" y="78"/>
                  </a:lnTo>
                  <a:lnTo>
                    <a:pt x="67" y="75"/>
                  </a:lnTo>
                  <a:lnTo>
                    <a:pt x="49" y="75"/>
                  </a:lnTo>
                  <a:lnTo>
                    <a:pt x="43" y="78"/>
                  </a:lnTo>
                  <a:lnTo>
                    <a:pt x="40" y="85"/>
                  </a:lnTo>
                  <a:lnTo>
                    <a:pt x="24" y="82"/>
                  </a:lnTo>
                  <a:lnTo>
                    <a:pt x="18" y="85"/>
                  </a:lnTo>
                  <a:lnTo>
                    <a:pt x="15" y="85"/>
                  </a:lnTo>
                  <a:lnTo>
                    <a:pt x="15" y="82"/>
                  </a:lnTo>
                  <a:lnTo>
                    <a:pt x="12" y="78"/>
                  </a:lnTo>
                  <a:lnTo>
                    <a:pt x="15" y="82"/>
                  </a:lnTo>
                  <a:lnTo>
                    <a:pt x="18" y="82"/>
                  </a:lnTo>
                  <a:lnTo>
                    <a:pt x="21" y="78"/>
                  </a:lnTo>
                  <a:lnTo>
                    <a:pt x="15" y="75"/>
                  </a:lnTo>
                  <a:lnTo>
                    <a:pt x="12" y="78"/>
                  </a:lnTo>
                  <a:lnTo>
                    <a:pt x="9" y="78"/>
                  </a:lnTo>
                  <a:lnTo>
                    <a:pt x="12" y="75"/>
                  </a:lnTo>
                  <a:lnTo>
                    <a:pt x="12" y="69"/>
                  </a:lnTo>
                  <a:lnTo>
                    <a:pt x="15" y="69"/>
                  </a:lnTo>
                  <a:lnTo>
                    <a:pt x="27" y="69"/>
                  </a:lnTo>
                  <a:lnTo>
                    <a:pt x="30" y="66"/>
                  </a:lnTo>
                  <a:lnTo>
                    <a:pt x="34" y="63"/>
                  </a:lnTo>
                  <a:lnTo>
                    <a:pt x="37" y="60"/>
                  </a:lnTo>
                  <a:lnTo>
                    <a:pt x="40" y="63"/>
                  </a:lnTo>
                  <a:lnTo>
                    <a:pt x="40" y="63"/>
                  </a:lnTo>
                  <a:lnTo>
                    <a:pt x="43" y="60"/>
                  </a:lnTo>
                  <a:lnTo>
                    <a:pt x="46" y="60"/>
                  </a:lnTo>
                  <a:lnTo>
                    <a:pt x="49" y="63"/>
                  </a:lnTo>
                  <a:lnTo>
                    <a:pt x="55" y="63"/>
                  </a:lnTo>
                  <a:lnTo>
                    <a:pt x="58" y="63"/>
                  </a:lnTo>
                  <a:lnTo>
                    <a:pt x="64" y="66"/>
                  </a:lnTo>
                  <a:lnTo>
                    <a:pt x="70" y="66"/>
                  </a:lnTo>
                  <a:lnTo>
                    <a:pt x="70" y="63"/>
                  </a:lnTo>
                  <a:lnTo>
                    <a:pt x="70" y="63"/>
                  </a:lnTo>
                  <a:lnTo>
                    <a:pt x="67" y="63"/>
                  </a:lnTo>
                  <a:lnTo>
                    <a:pt x="61" y="57"/>
                  </a:lnTo>
                  <a:lnTo>
                    <a:pt x="55" y="57"/>
                  </a:lnTo>
                  <a:lnTo>
                    <a:pt x="49" y="54"/>
                  </a:lnTo>
                  <a:lnTo>
                    <a:pt x="46" y="54"/>
                  </a:lnTo>
                  <a:lnTo>
                    <a:pt x="43" y="51"/>
                  </a:lnTo>
                  <a:lnTo>
                    <a:pt x="37" y="54"/>
                  </a:lnTo>
                  <a:lnTo>
                    <a:pt x="30" y="60"/>
                  </a:lnTo>
                  <a:lnTo>
                    <a:pt x="27" y="60"/>
                  </a:lnTo>
                  <a:lnTo>
                    <a:pt x="24" y="60"/>
                  </a:lnTo>
                  <a:lnTo>
                    <a:pt x="15" y="60"/>
                  </a:lnTo>
                  <a:lnTo>
                    <a:pt x="15" y="60"/>
                  </a:lnTo>
                  <a:lnTo>
                    <a:pt x="18" y="57"/>
                  </a:lnTo>
                  <a:lnTo>
                    <a:pt x="12" y="54"/>
                  </a:lnTo>
                  <a:lnTo>
                    <a:pt x="15" y="54"/>
                  </a:lnTo>
                  <a:lnTo>
                    <a:pt x="15" y="51"/>
                  </a:lnTo>
                  <a:lnTo>
                    <a:pt x="12" y="51"/>
                  </a:lnTo>
                  <a:lnTo>
                    <a:pt x="6" y="42"/>
                  </a:lnTo>
                  <a:lnTo>
                    <a:pt x="0" y="36"/>
                  </a:lnTo>
                  <a:lnTo>
                    <a:pt x="12" y="27"/>
                  </a:lnTo>
                  <a:lnTo>
                    <a:pt x="18" y="18"/>
                  </a:lnTo>
                  <a:lnTo>
                    <a:pt x="18" y="12"/>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77" name="Freeform 1676"/>
            <p:cNvSpPr>
              <a:spLocks/>
            </p:cNvSpPr>
            <p:nvPr/>
          </p:nvSpPr>
          <p:spPr bwMode="auto">
            <a:xfrm>
              <a:off x="5033963" y="4406901"/>
              <a:ext cx="96838" cy="28575"/>
            </a:xfrm>
            <a:custGeom>
              <a:avLst/>
              <a:gdLst>
                <a:gd name="T0" fmla="*/ 3 w 61"/>
                <a:gd name="T1" fmla="*/ 18 h 18"/>
                <a:gd name="T2" fmla="*/ 6 w 61"/>
                <a:gd name="T3" fmla="*/ 18 h 18"/>
                <a:gd name="T4" fmla="*/ 18 w 61"/>
                <a:gd name="T5" fmla="*/ 18 h 18"/>
                <a:gd name="T6" fmla="*/ 21 w 61"/>
                <a:gd name="T7" fmla="*/ 15 h 18"/>
                <a:gd name="T8" fmla="*/ 25 w 61"/>
                <a:gd name="T9" fmla="*/ 12 h 18"/>
                <a:gd name="T10" fmla="*/ 28 w 61"/>
                <a:gd name="T11" fmla="*/ 9 h 18"/>
                <a:gd name="T12" fmla="*/ 31 w 61"/>
                <a:gd name="T13" fmla="*/ 12 h 18"/>
                <a:gd name="T14" fmla="*/ 31 w 61"/>
                <a:gd name="T15" fmla="*/ 12 h 18"/>
                <a:gd name="T16" fmla="*/ 34 w 61"/>
                <a:gd name="T17" fmla="*/ 9 h 18"/>
                <a:gd name="T18" fmla="*/ 37 w 61"/>
                <a:gd name="T19" fmla="*/ 9 h 18"/>
                <a:gd name="T20" fmla="*/ 40 w 61"/>
                <a:gd name="T21" fmla="*/ 12 h 18"/>
                <a:gd name="T22" fmla="*/ 46 w 61"/>
                <a:gd name="T23" fmla="*/ 12 h 18"/>
                <a:gd name="T24" fmla="*/ 49 w 61"/>
                <a:gd name="T25" fmla="*/ 12 h 18"/>
                <a:gd name="T26" fmla="*/ 55 w 61"/>
                <a:gd name="T27" fmla="*/ 15 h 18"/>
                <a:gd name="T28" fmla="*/ 61 w 61"/>
                <a:gd name="T29" fmla="*/ 15 h 18"/>
                <a:gd name="T30" fmla="*/ 61 w 61"/>
                <a:gd name="T31" fmla="*/ 12 h 18"/>
                <a:gd name="T32" fmla="*/ 61 w 61"/>
                <a:gd name="T33" fmla="*/ 12 h 18"/>
                <a:gd name="T34" fmla="*/ 58 w 61"/>
                <a:gd name="T35" fmla="*/ 12 h 18"/>
                <a:gd name="T36" fmla="*/ 52 w 61"/>
                <a:gd name="T37" fmla="*/ 6 h 18"/>
                <a:gd name="T38" fmla="*/ 46 w 61"/>
                <a:gd name="T39" fmla="*/ 6 h 18"/>
                <a:gd name="T40" fmla="*/ 40 w 61"/>
                <a:gd name="T41" fmla="*/ 3 h 18"/>
                <a:gd name="T42" fmla="*/ 37 w 61"/>
                <a:gd name="T43" fmla="*/ 3 h 18"/>
                <a:gd name="T44" fmla="*/ 34 w 61"/>
                <a:gd name="T45" fmla="*/ 0 h 18"/>
                <a:gd name="T46" fmla="*/ 28 w 61"/>
                <a:gd name="T47" fmla="*/ 3 h 18"/>
                <a:gd name="T48" fmla="*/ 21 w 61"/>
                <a:gd name="T49" fmla="*/ 9 h 18"/>
                <a:gd name="T50" fmla="*/ 18 w 61"/>
                <a:gd name="T51" fmla="*/ 9 h 18"/>
                <a:gd name="T52" fmla="*/ 15 w 61"/>
                <a:gd name="T53" fmla="*/ 9 h 18"/>
                <a:gd name="T54" fmla="*/ 6 w 61"/>
                <a:gd name="T55" fmla="*/ 9 h 18"/>
                <a:gd name="T56" fmla="*/ 6 w 61"/>
                <a:gd name="T57" fmla="*/ 12 h 18"/>
                <a:gd name="T58" fmla="*/ 12 w 61"/>
                <a:gd name="T59" fmla="*/ 15 h 18"/>
                <a:gd name="T60" fmla="*/ 15 w 61"/>
                <a:gd name="T61" fmla="*/ 15 h 18"/>
                <a:gd name="T62" fmla="*/ 12 w 61"/>
                <a:gd name="T63" fmla="*/ 18 h 18"/>
                <a:gd name="T64" fmla="*/ 9 w 61"/>
                <a:gd name="T65" fmla="*/ 18 h 18"/>
                <a:gd name="T66" fmla="*/ 3 w 61"/>
                <a:gd name="T67" fmla="*/ 12 h 18"/>
                <a:gd name="T68" fmla="*/ 0 w 61"/>
                <a:gd name="T69" fmla="*/ 15 h 18"/>
                <a:gd name="T70" fmla="*/ 3 w 61"/>
                <a:gd name="T71" fmla="*/ 18 h 18"/>
                <a:gd name="T72" fmla="*/ 3 w 61"/>
                <a:gd name="T7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1" h="18">
                  <a:moveTo>
                    <a:pt x="3" y="18"/>
                  </a:moveTo>
                  <a:lnTo>
                    <a:pt x="6" y="18"/>
                  </a:lnTo>
                  <a:lnTo>
                    <a:pt x="18" y="18"/>
                  </a:lnTo>
                  <a:lnTo>
                    <a:pt x="21" y="15"/>
                  </a:lnTo>
                  <a:lnTo>
                    <a:pt x="25" y="12"/>
                  </a:lnTo>
                  <a:lnTo>
                    <a:pt x="28" y="9"/>
                  </a:lnTo>
                  <a:lnTo>
                    <a:pt x="31" y="12"/>
                  </a:lnTo>
                  <a:lnTo>
                    <a:pt x="31" y="12"/>
                  </a:lnTo>
                  <a:lnTo>
                    <a:pt x="34" y="9"/>
                  </a:lnTo>
                  <a:lnTo>
                    <a:pt x="37" y="9"/>
                  </a:lnTo>
                  <a:lnTo>
                    <a:pt x="40" y="12"/>
                  </a:lnTo>
                  <a:lnTo>
                    <a:pt x="46" y="12"/>
                  </a:lnTo>
                  <a:lnTo>
                    <a:pt x="49" y="12"/>
                  </a:lnTo>
                  <a:lnTo>
                    <a:pt x="55" y="15"/>
                  </a:lnTo>
                  <a:lnTo>
                    <a:pt x="61" y="15"/>
                  </a:lnTo>
                  <a:lnTo>
                    <a:pt x="61" y="12"/>
                  </a:lnTo>
                  <a:lnTo>
                    <a:pt x="61" y="12"/>
                  </a:lnTo>
                  <a:lnTo>
                    <a:pt x="58" y="12"/>
                  </a:lnTo>
                  <a:lnTo>
                    <a:pt x="52" y="6"/>
                  </a:lnTo>
                  <a:lnTo>
                    <a:pt x="46" y="6"/>
                  </a:lnTo>
                  <a:lnTo>
                    <a:pt x="40" y="3"/>
                  </a:lnTo>
                  <a:lnTo>
                    <a:pt x="37" y="3"/>
                  </a:lnTo>
                  <a:lnTo>
                    <a:pt x="34" y="0"/>
                  </a:lnTo>
                  <a:lnTo>
                    <a:pt x="28" y="3"/>
                  </a:lnTo>
                  <a:lnTo>
                    <a:pt x="21" y="9"/>
                  </a:lnTo>
                  <a:lnTo>
                    <a:pt x="18" y="9"/>
                  </a:lnTo>
                  <a:lnTo>
                    <a:pt x="15" y="9"/>
                  </a:lnTo>
                  <a:lnTo>
                    <a:pt x="6" y="9"/>
                  </a:lnTo>
                  <a:lnTo>
                    <a:pt x="6" y="12"/>
                  </a:lnTo>
                  <a:lnTo>
                    <a:pt x="12" y="15"/>
                  </a:lnTo>
                  <a:lnTo>
                    <a:pt x="15" y="15"/>
                  </a:lnTo>
                  <a:lnTo>
                    <a:pt x="12" y="18"/>
                  </a:lnTo>
                  <a:lnTo>
                    <a:pt x="9" y="18"/>
                  </a:lnTo>
                  <a:lnTo>
                    <a:pt x="3" y="12"/>
                  </a:lnTo>
                  <a:lnTo>
                    <a:pt x="0" y="15"/>
                  </a:lnTo>
                  <a:lnTo>
                    <a:pt x="3" y="18"/>
                  </a:lnTo>
                  <a:lnTo>
                    <a:pt x="3" y="18"/>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78" name="Freeform 1677"/>
            <p:cNvSpPr>
              <a:spLocks/>
            </p:cNvSpPr>
            <p:nvPr/>
          </p:nvSpPr>
          <p:spPr bwMode="auto">
            <a:xfrm>
              <a:off x="5043488" y="4445001"/>
              <a:ext cx="92075" cy="58738"/>
            </a:xfrm>
            <a:custGeom>
              <a:avLst/>
              <a:gdLst>
                <a:gd name="T0" fmla="*/ 0 w 58"/>
                <a:gd name="T1" fmla="*/ 10 h 37"/>
                <a:gd name="T2" fmla="*/ 3 w 58"/>
                <a:gd name="T3" fmla="*/ 10 h 37"/>
                <a:gd name="T4" fmla="*/ 9 w 58"/>
                <a:gd name="T5" fmla="*/ 7 h 37"/>
                <a:gd name="T6" fmla="*/ 25 w 58"/>
                <a:gd name="T7" fmla="*/ 10 h 37"/>
                <a:gd name="T8" fmla="*/ 28 w 58"/>
                <a:gd name="T9" fmla="*/ 3 h 37"/>
                <a:gd name="T10" fmla="*/ 34 w 58"/>
                <a:gd name="T11" fmla="*/ 0 h 37"/>
                <a:gd name="T12" fmla="*/ 52 w 58"/>
                <a:gd name="T13" fmla="*/ 0 h 37"/>
                <a:gd name="T14" fmla="*/ 55 w 58"/>
                <a:gd name="T15" fmla="*/ 3 h 37"/>
                <a:gd name="T16" fmla="*/ 55 w 58"/>
                <a:gd name="T17" fmla="*/ 10 h 37"/>
                <a:gd name="T18" fmla="*/ 55 w 58"/>
                <a:gd name="T19" fmla="*/ 13 h 37"/>
                <a:gd name="T20" fmla="*/ 55 w 58"/>
                <a:gd name="T21" fmla="*/ 19 h 37"/>
                <a:gd name="T22" fmla="*/ 58 w 58"/>
                <a:gd name="T23" fmla="*/ 22 h 37"/>
                <a:gd name="T24" fmla="*/ 58 w 58"/>
                <a:gd name="T25" fmla="*/ 25 h 37"/>
                <a:gd name="T26" fmla="*/ 55 w 58"/>
                <a:gd name="T27" fmla="*/ 28 h 37"/>
                <a:gd name="T28" fmla="*/ 49 w 58"/>
                <a:gd name="T29" fmla="*/ 28 h 37"/>
                <a:gd name="T30" fmla="*/ 43 w 58"/>
                <a:gd name="T31" fmla="*/ 31 h 37"/>
                <a:gd name="T32" fmla="*/ 40 w 58"/>
                <a:gd name="T33" fmla="*/ 31 h 37"/>
                <a:gd name="T34" fmla="*/ 37 w 58"/>
                <a:gd name="T35" fmla="*/ 37 h 37"/>
                <a:gd name="T36" fmla="*/ 31 w 58"/>
                <a:gd name="T37" fmla="*/ 37 h 37"/>
                <a:gd name="T38" fmla="*/ 31 w 58"/>
                <a:gd name="T39" fmla="*/ 37 h 37"/>
                <a:gd name="T40" fmla="*/ 31 w 58"/>
                <a:gd name="T41" fmla="*/ 34 h 37"/>
                <a:gd name="T42" fmla="*/ 25 w 58"/>
                <a:gd name="T43" fmla="*/ 34 h 37"/>
                <a:gd name="T44" fmla="*/ 28 w 58"/>
                <a:gd name="T45" fmla="*/ 28 h 37"/>
                <a:gd name="T46" fmla="*/ 25 w 58"/>
                <a:gd name="T47" fmla="*/ 28 h 37"/>
                <a:gd name="T48" fmla="*/ 28 w 58"/>
                <a:gd name="T49" fmla="*/ 28 h 37"/>
                <a:gd name="T50" fmla="*/ 25 w 58"/>
                <a:gd name="T51" fmla="*/ 25 h 37"/>
                <a:gd name="T52" fmla="*/ 22 w 58"/>
                <a:gd name="T53" fmla="*/ 25 h 37"/>
                <a:gd name="T54" fmla="*/ 22 w 58"/>
                <a:gd name="T55" fmla="*/ 25 h 37"/>
                <a:gd name="T56" fmla="*/ 31 w 58"/>
                <a:gd name="T57" fmla="*/ 22 h 37"/>
                <a:gd name="T58" fmla="*/ 31 w 58"/>
                <a:gd name="T59" fmla="*/ 22 h 37"/>
                <a:gd name="T60" fmla="*/ 28 w 58"/>
                <a:gd name="T61" fmla="*/ 19 h 37"/>
                <a:gd name="T62" fmla="*/ 22 w 58"/>
                <a:gd name="T63" fmla="*/ 19 h 37"/>
                <a:gd name="T64" fmla="*/ 19 w 58"/>
                <a:gd name="T65" fmla="*/ 22 h 37"/>
                <a:gd name="T66" fmla="*/ 15 w 58"/>
                <a:gd name="T67" fmla="*/ 22 h 37"/>
                <a:gd name="T68" fmla="*/ 12 w 58"/>
                <a:gd name="T69" fmla="*/ 19 h 37"/>
                <a:gd name="T70" fmla="*/ 9 w 58"/>
                <a:gd name="T71" fmla="*/ 19 h 37"/>
                <a:gd name="T72" fmla="*/ 6 w 58"/>
                <a:gd name="T73" fmla="*/ 16 h 37"/>
                <a:gd name="T74" fmla="*/ 9 w 58"/>
                <a:gd name="T75" fmla="*/ 13 h 37"/>
                <a:gd name="T76" fmla="*/ 6 w 58"/>
                <a:gd name="T77" fmla="*/ 13 h 37"/>
                <a:gd name="T78" fmla="*/ 0 w 58"/>
                <a:gd name="T79" fmla="*/ 13 h 37"/>
                <a:gd name="T80" fmla="*/ 0 w 58"/>
                <a:gd name="T81" fmla="*/ 10 h 37"/>
                <a:gd name="T82" fmla="*/ 0 w 58"/>
                <a:gd name="T83"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8" h="37">
                  <a:moveTo>
                    <a:pt x="0" y="10"/>
                  </a:moveTo>
                  <a:lnTo>
                    <a:pt x="3" y="10"/>
                  </a:lnTo>
                  <a:lnTo>
                    <a:pt x="9" y="7"/>
                  </a:lnTo>
                  <a:lnTo>
                    <a:pt x="25" y="10"/>
                  </a:lnTo>
                  <a:lnTo>
                    <a:pt x="28" y="3"/>
                  </a:lnTo>
                  <a:lnTo>
                    <a:pt x="34" y="0"/>
                  </a:lnTo>
                  <a:lnTo>
                    <a:pt x="52" y="0"/>
                  </a:lnTo>
                  <a:lnTo>
                    <a:pt x="55" y="3"/>
                  </a:lnTo>
                  <a:lnTo>
                    <a:pt x="55" y="10"/>
                  </a:lnTo>
                  <a:lnTo>
                    <a:pt x="55" y="13"/>
                  </a:lnTo>
                  <a:lnTo>
                    <a:pt x="55" y="19"/>
                  </a:lnTo>
                  <a:lnTo>
                    <a:pt x="58" y="22"/>
                  </a:lnTo>
                  <a:lnTo>
                    <a:pt x="58" y="25"/>
                  </a:lnTo>
                  <a:lnTo>
                    <a:pt x="55" y="28"/>
                  </a:lnTo>
                  <a:lnTo>
                    <a:pt x="49" y="28"/>
                  </a:lnTo>
                  <a:lnTo>
                    <a:pt x="43" y="31"/>
                  </a:lnTo>
                  <a:lnTo>
                    <a:pt x="40" y="31"/>
                  </a:lnTo>
                  <a:lnTo>
                    <a:pt x="37" y="37"/>
                  </a:lnTo>
                  <a:lnTo>
                    <a:pt x="31" y="37"/>
                  </a:lnTo>
                  <a:lnTo>
                    <a:pt x="31" y="37"/>
                  </a:lnTo>
                  <a:lnTo>
                    <a:pt x="31" y="34"/>
                  </a:lnTo>
                  <a:lnTo>
                    <a:pt x="25" y="34"/>
                  </a:lnTo>
                  <a:lnTo>
                    <a:pt x="28" y="28"/>
                  </a:lnTo>
                  <a:lnTo>
                    <a:pt x="25" y="28"/>
                  </a:lnTo>
                  <a:lnTo>
                    <a:pt x="28" y="28"/>
                  </a:lnTo>
                  <a:lnTo>
                    <a:pt x="25" y="25"/>
                  </a:lnTo>
                  <a:lnTo>
                    <a:pt x="22" y="25"/>
                  </a:lnTo>
                  <a:lnTo>
                    <a:pt x="22" y="25"/>
                  </a:lnTo>
                  <a:lnTo>
                    <a:pt x="31" y="22"/>
                  </a:lnTo>
                  <a:lnTo>
                    <a:pt x="31" y="22"/>
                  </a:lnTo>
                  <a:lnTo>
                    <a:pt x="28" y="19"/>
                  </a:lnTo>
                  <a:lnTo>
                    <a:pt x="22" y="19"/>
                  </a:lnTo>
                  <a:lnTo>
                    <a:pt x="19" y="22"/>
                  </a:lnTo>
                  <a:lnTo>
                    <a:pt x="15" y="22"/>
                  </a:lnTo>
                  <a:lnTo>
                    <a:pt x="12" y="19"/>
                  </a:lnTo>
                  <a:lnTo>
                    <a:pt x="9" y="19"/>
                  </a:lnTo>
                  <a:lnTo>
                    <a:pt x="6" y="16"/>
                  </a:lnTo>
                  <a:lnTo>
                    <a:pt x="9" y="13"/>
                  </a:lnTo>
                  <a:lnTo>
                    <a:pt x="6" y="13"/>
                  </a:lnTo>
                  <a:lnTo>
                    <a:pt x="0" y="13"/>
                  </a:lnTo>
                  <a:lnTo>
                    <a:pt x="0" y="10"/>
                  </a:lnTo>
                  <a:lnTo>
                    <a:pt x="0" y="1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79" name="Freeform 1678"/>
            <p:cNvSpPr>
              <a:spLocks/>
            </p:cNvSpPr>
            <p:nvPr/>
          </p:nvSpPr>
          <p:spPr bwMode="auto">
            <a:xfrm>
              <a:off x="5102226" y="4449763"/>
              <a:ext cx="209550" cy="211138"/>
            </a:xfrm>
            <a:custGeom>
              <a:avLst/>
              <a:gdLst>
                <a:gd name="T0" fmla="*/ 3 w 132"/>
                <a:gd name="T1" fmla="*/ 28 h 133"/>
                <a:gd name="T2" fmla="*/ 12 w 132"/>
                <a:gd name="T3" fmla="*/ 25 h 133"/>
                <a:gd name="T4" fmla="*/ 21 w 132"/>
                <a:gd name="T5" fmla="*/ 22 h 133"/>
                <a:gd name="T6" fmla="*/ 18 w 132"/>
                <a:gd name="T7" fmla="*/ 16 h 133"/>
                <a:gd name="T8" fmla="*/ 18 w 132"/>
                <a:gd name="T9" fmla="*/ 7 h 133"/>
                <a:gd name="T10" fmla="*/ 21 w 132"/>
                <a:gd name="T11" fmla="*/ 0 h 133"/>
                <a:gd name="T12" fmla="*/ 42 w 132"/>
                <a:gd name="T13" fmla="*/ 4 h 133"/>
                <a:gd name="T14" fmla="*/ 51 w 132"/>
                <a:gd name="T15" fmla="*/ 7 h 133"/>
                <a:gd name="T16" fmla="*/ 60 w 132"/>
                <a:gd name="T17" fmla="*/ 7 h 133"/>
                <a:gd name="T18" fmla="*/ 66 w 132"/>
                <a:gd name="T19" fmla="*/ 10 h 133"/>
                <a:gd name="T20" fmla="*/ 69 w 132"/>
                <a:gd name="T21" fmla="*/ 13 h 133"/>
                <a:gd name="T22" fmla="*/ 75 w 132"/>
                <a:gd name="T23" fmla="*/ 13 h 133"/>
                <a:gd name="T24" fmla="*/ 84 w 132"/>
                <a:gd name="T25" fmla="*/ 16 h 133"/>
                <a:gd name="T26" fmla="*/ 90 w 132"/>
                <a:gd name="T27" fmla="*/ 13 h 133"/>
                <a:gd name="T28" fmla="*/ 96 w 132"/>
                <a:gd name="T29" fmla="*/ 7 h 133"/>
                <a:gd name="T30" fmla="*/ 105 w 132"/>
                <a:gd name="T31" fmla="*/ 10 h 133"/>
                <a:gd name="T32" fmla="*/ 111 w 132"/>
                <a:gd name="T33" fmla="*/ 7 h 133"/>
                <a:gd name="T34" fmla="*/ 117 w 132"/>
                <a:gd name="T35" fmla="*/ 13 h 133"/>
                <a:gd name="T36" fmla="*/ 117 w 132"/>
                <a:gd name="T37" fmla="*/ 22 h 133"/>
                <a:gd name="T38" fmla="*/ 123 w 132"/>
                <a:gd name="T39" fmla="*/ 25 h 133"/>
                <a:gd name="T40" fmla="*/ 120 w 132"/>
                <a:gd name="T41" fmla="*/ 31 h 133"/>
                <a:gd name="T42" fmla="*/ 120 w 132"/>
                <a:gd name="T43" fmla="*/ 34 h 133"/>
                <a:gd name="T44" fmla="*/ 126 w 132"/>
                <a:gd name="T45" fmla="*/ 34 h 133"/>
                <a:gd name="T46" fmla="*/ 126 w 132"/>
                <a:gd name="T47" fmla="*/ 40 h 133"/>
                <a:gd name="T48" fmla="*/ 132 w 132"/>
                <a:gd name="T49" fmla="*/ 40 h 133"/>
                <a:gd name="T50" fmla="*/ 132 w 132"/>
                <a:gd name="T51" fmla="*/ 46 h 133"/>
                <a:gd name="T52" fmla="*/ 126 w 132"/>
                <a:gd name="T53" fmla="*/ 49 h 133"/>
                <a:gd name="T54" fmla="*/ 126 w 132"/>
                <a:gd name="T55" fmla="*/ 55 h 133"/>
                <a:gd name="T56" fmla="*/ 126 w 132"/>
                <a:gd name="T57" fmla="*/ 64 h 133"/>
                <a:gd name="T58" fmla="*/ 129 w 132"/>
                <a:gd name="T59" fmla="*/ 73 h 133"/>
                <a:gd name="T60" fmla="*/ 129 w 132"/>
                <a:gd name="T61" fmla="*/ 79 h 133"/>
                <a:gd name="T62" fmla="*/ 126 w 132"/>
                <a:gd name="T63" fmla="*/ 79 h 133"/>
                <a:gd name="T64" fmla="*/ 129 w 132"/>
                <a:gd name="T65" fmla="*/ 88 h 133"/>
                <a:gd name="T66" fmla="*/ 129 w 132"/>
                <a:gd name="T67" fmla="*/ 94 h 133"/>
                <a:gd name="T68" fmla="*/ 120 w 132"/>
                <a:gd name="T69" fmla="*/ 106 h 133"/>
                <a:gd name="T70" fmla="*/ 120 w 132"/>
                <a:gd name="T71" fmla="*/ 112 h 133"/>
                <a:gd name="T72" fmla="*/ 117 w 132"/>
                <a:gd name="T73" fmla="*/ 121 h 133"/>
                <a:gd name="T74" fmla="*/ 87 w 132"/>
                <a:gd name="T75" fmla="*/ 133 h 133"/>
                <a:gd name="T76" fmla="*/ 78 w 132"/>
                <a:gd name="T77" fmla="*/ 127 h 133"/>
                <a:gd name="T78" fmla="*/ 69 w 132"/>
                <a:gd name="T79" fmla="*/ 118 h 133"/>
                <a:gd name="T80" fmla="*/ 69 w 132"/>
                <a:gd name="T81" fmla="*/ 115 h 133"/>
                <a:gd name="T82" fmla="*/ 81 w 132"/>
                <a:gd name="T83" fmla="*/ 85 h 133"/>
                <a:gd name="T84" fmla="*/ 78 w 132"/>
                <a:gd name="T85" fmla="*/ 82 h 133"/>
                <a:gd name="T86" fmla="*/ 81 w 132"/>
                <a:gd name="T87" fmla="*/ 76 h 133"/>
                <a:gd name="T88" fmla="*/ 78 w 132"/>
                <a:gd name="T89" fmla="*/ 70 h 133"/>
                <a:gd name="T90" fmla="*/ 72 w 132"/>
                <a:gd name="T91" fmla="*/ 58 h 133"/>
                <a:gd name="T92" fmla="*/ 69 w 132"/>
                <a:gd name="T93" fmla="*/ 52 h 133"/>
                <a:gd name="T94" fmla="*/ 48 w 132"/>
                <a:gd name="T95" fmla="*/ 52 h 133"/>
                <a:gd name="T96" fmla="*/ 39 w 132"/>
                <a:gd name="T97" fmla="*/ 61 h 133"/>
                <a:gd name="T98" fmla="*/ 33 w 132"/>
                <a:gd name="T99" fmla="*/ 67 h 133"/>
                <a:gd name="T100" fmla="*/ 27 w 132"/>
                <a:gd name="T101" fmla="*/ 64 h 133"/>
                <a:gd name="T102" fmla="*/ 21 w 132"/>
                <a:gd name="T103" fmla="*/ 55 h 133"/>
                <a:gd name="T104" fmla="*/ 15 w 132"/>
                <a:gd name="T105" fmla="*/ 55 h 133"/>
                <a:gd name="T106" fmla="*/ 18 w 132"/>
                <a:gd name="T107" fmla="*/ 49 h 133"/>
                <a:gd name="T108" fmla="*/ 12 w 132"/>
                <a:gd name="T109" fmla="*/ 52 h 133"/>
                <a:gd name="T110" fmla="*/ 6 w 132"/>
                <a:gd name="T111" fmla="*/ 49 h 133"/>
                <a:gd name="T112" fmla="*/ 3 w 132"/>
                <a:gd name="T113" fmla="*/ 37 h 133"/>
                <a:gd name="T114" fmla="*/ 0 w 132"/>
                <a:gd name="T115" fmla="*/ 3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2" h="133">
                  <a:moveTo>
                    <a:pt x="0" y="34"/>
                  </a:moveTo>
                  <a:lnTo>
                    <a:pt x="3" y="28"/>
                  </a:lnTo>
                  <a:lnTo>
                    <a:pt x="6" y="28"/>
                  </a:lnTo>
                  <a:lnTo>
                    <a:pt x="12" y="25"/>
                  </a:lnTo>
                  <a:lnTo>
                    <a:pt x="18" y="25"/>
                  </a:lnTo>
                  <a:lnTo>
                    <a:pt x="21" y="22"/>
                  </a:lnTo>
                  <a:lnTo>
                    <a:pt x="21" y="19"/>
                  </a:lnTo>
                  <a:lnTo>
                    <a:pt x="18" y="16"/>
                  </a:lnTo>
                  <a:lnTo>
                    <a:pt x="18" y="10"/>
                  </a:lnTo>
                  <a:lnTo>
                    <a:pt x="18" y="7"/>
                  </a:lnTo>
                  <a:lnTo>
                    <a:pt x="18" y="0"/>
                  </a:lnTo>
                  <a:lnTo>
                    <a:pt x="21" y="0"/>
                  </a:lnTo>
                  <a:lnTo>
                    <a:pt x="33" y="0"/>
                  </a:lnTo>
                  <a:lnTo>
                    <a:pt x="42" y="4"/>
                  </a:lnTo>
                  <a:lnTo>
                    <a:pt x="45" y="7"/>
                  </a:lnTo>
                  <a:lnTo>
                    <a:pt x="51" y="7"/>
                  </a:lnTo>
                  <a:lnTo>
                    <a:pt x="57" y="7"/>
                  </a:lnTo>
                  <a:lnTo>
                    <a:pt x="60" y="7"/>
                  </a:lnTo>
                  <a:lnTo>
                    <a:pt x="63" y="7"/>
                  </a:lnTo>
                  <a:lnTo>
                    <a:pt x="66" y="10"/>
                  </a:lnTo>
                  <a:lnTo>
                    <a:pt x="69" y="10"/>
                  </a:lnTo>
                  <a:lnTo>
                    <a:pt x="69" y="13"/>
                  </a:lnTo>
                  <a:lnTo>
                    <a:pt x="72" y="13"/>
                  </a:lnTo>
                  <a:lnTo>
                    <a:pt x="75" y="13"/>
                  </a:lnTo>
                  <a:lnTo>
                    <a:pt x="78" y="13"/>
                  </a:lnTo>
                  <a:lnTo>
                    <a:pt x="84" y="16"/>
                  </a:lnTo>
                  <a:lnTo>
                    <a:pt x="87" y="16"/>
                  </a:lnTo>
                  <a:lnTo>
                    <a:pt x="90" y="13"/>
                  </a:lnTo>
                  <a:lnTo>
                    <a:pt x="93" y="13"/>
                  </a:lnTo>
                  <a:lnTo>
                    <a:pt x="96" y="7"/>
                  </a:lnTo>
                  <a:lnTo>
                    <a:pt x="102" y="7"/>
                  </a:lnTo>
                  <a:lnTo>
                    <a:pt x="105" y="10"/>
                  </a:lnTo>
                  <a:lnTo>
                    <a:pt x="108" y="7"/>
                  </a:lnTo>
                  <a:lnTo>
                    <a:pt x="111" y="7"/>
                  </a:lnTo>
                  <a:lnTo>
                    <a:pt x="111" y="10"/>
                  </a:lnTo>
                  <a:lnTo>
                    <a:pt x="117" y="13"/>
                  </a:lnTo>
                  <a:lnTo>
                    <a:pt x="117" y="16"/>
                  </a:lnTo>
                  <a:lnTo>
                    <a:pt x="117" y="22"/>
                  </a:lnTo>
                  <a:lnTo>
                    <a:pt x="117" y="22"/>
                  </a:lnTo>
                  <a:lnTo>
                    <a:pt x="123" y="25"/>
                  </a:lnTo>
                  <a:lnTo>
                    <a:pt x="123" y="25"/>
                  </a:lnTo>
                  <a:lnTo>
                    <a:pt x="120" y="31"/>
                  </a:lnTo>
                  <a:lnTo>
                    <a:pt x="117" y="37"/>
                  </a:lnTo>
                  <a:lnTo>
                    <a:pt x="120" y="34"/>
                  </a:lnTo>
                  <a:lnTo>
                    <a:pt x="123" y="34"/>
                  </a:lnTo>
                  <a:lnTo>
                    <a:pt x="126" y="34"/>
                  </a:lnTo>
                  <a:lnTo>
                    <a:pt x="126" y="37"/>
                  </a:lnTo>
                  <a:lnTo>
                    <a:pt x="126" y="40"/>
                  </a:lnTo>
                  <a:lnTo>
                    <a:pt x="126" y="40"/>
                  </a:lnTo>
                  <a:lnTo>
                    <a:pt x="132" y="40"/>
                  </a:lnTo>
                  <a:lnTo>
                    <a:pt x="132" y="43"/>
                  </a:lnTo>
                  <a:lnTo>
                    <a:pt x="132" y="46"/>
                  </a:lnTo>
                  <a:lnTo>
                    <a:pt x="132" y="46"/>
                  </a:lnTo>
                  <a:lnTo>
                    <a:pt x="126" y="49"/>
                  </a:lnTo>
                  <a:lnTo>
                    <a:pt x="126" y="52"/>
                  </a:lnTo>
                  <a:lnTo>
                    <a:pt x="126" y="55"/>
                  </a:lnTo>
                  <a:lnTo>
                    <a:pt x="126" y="61"/>
                  </a:lnTo>
                  <a:lnTo>
                    <a:pt x="126" y="64"/>
                  </a:lnTo>
                  <a:lnTo>
                    <a:pt x="126" y="73"/>
                  </a:lnTo>
                  <a:lnTo>
                    <a:pt x="129" y="73"/>
                  </a:lnTo>
                  <a:lnTo>
                    <a:pt x="132" y="76"/>
                  </a:lnTo>
                  <a:lnTo>
                    <a:pt x="129" y="79"/>
                  </a:lnTo>
                  <a:lnTo>
                    <a:pt x="126" y="79"/>
                  </a:lnTo>
                  <a:lnTo>
                    <a:pt x="126" y="79"/>
                  </a:lnTo>
                  <a:lnTo>
                    <a:pt x="126" y="82"/>
                  </a:lnTo>
                  <a:lnTo>
                    <a:pt x="129" y="88"/>
                  </a:lnTo>
                  <a:lnTo>
                    <a:pt x="129" y="88"/>
                  </a:lnTo>
                  <a:lnTo>
                    <a:pt x="129" y="94"/>
                  </a:lnTo>
                  <a:lnTo>
                    <a:pt x="123" y="103"/>
                  </a:lnTo>
                  <a:lnTo>
                    <a:pt x="120" y="106"/>
                  </a:lnTo>
                  <a:lnTo>
                    <a:pt x="120" y="106"/>
                  </a:lnTo>
                  <a:lnTo>
                    <a:pt x="120" y="112"/>
                  </a:lnTo>
                  <a:lnTo>
                    <a:pt x="117" y="118"/>
                  </a:lnTo>
                  <a:lnTo>
                    <a:pt x="117" y="121"/>
                  </a:lnTo>
                  <a:lnTo>
                    <a:pt x="117" y="121"/>
                  </a:lnTo>
                  <a:lnTo>
                    <a:pt x="87" y="133"/>
                  </a:lnTo>
                  <a:lnTo>
                    <a:pt x="81" y="127"/>
                  </a:lnTo>
                  <a:lnTo>
                    <a:pt x="78" y="127"/>
                  </a:lnTo>
                  <a:lnTo>
                    <a:pt x="72" y="121"/>
                  </a:lnTo>
                  <a:lnTo>
                    <a:pt x="69" y="118"/>
                  </a:lnTo>
                  <a:lnTo>
                    <a:pt x="72" y="115"/>
                  </a:lnTo>
                  <a:lnTo>
                    <a:pt x="69" y="115"/>
                  </a:lnTo>
                  <a:lnTo>
                    <a:pt x="78" y="109"/>
                  </a:lnTo>
                  <a:lnTo>
                    <a:pt x="81" y="85"/>
                  </a:lnTo>
                  <a:lnTo>
                    <a:pt x="81" y="82"/>
                  </a:lnTo>
                  <a:lnTo>
                    <a:pt x="78" y="82"/>
                  </a:lnTo>
                  <a:lnTo>
                    <a:pt x="78" y="79"/>
                  </a:lnTo>
                  <a:lnTo>
                    <a:pt x="81" y="76"/>
                  </a:lnTo>
                  <a:lnTo>
                    <a:pt x="81" y="73"/>
                  </a:lnTo>
                  <a:lnTo>
                    <a:pt x="78" y="70"/>
                  </a:lnTo>
                  <a:lnTo>
                    <a:pt x="78" y="67"/>
                  </a:lnTo>
                  <a:lnTo>
                    <a:pt x="72" y="58"/>
                  </a:lnTo>
                  <a:lnTo>
                    <a:pt x="72" y="55"/>
                  </a:lnTo>
                  <a:lnTo>
                    <a:pt x="69" y="52"/>
                  </a:lnTo>
                  <a:lnTo>
                    <a:pt x="54" y="52"/>
                  </a:lnTo>
                  <a:lnTo>
                    <a:pt x="48" y="52"/>
                  </a:lnTo>
                  <a:lnTo>
                    <a:pt x="45" y="55"/>
                  </a:lnTo>
                  <a:lnTo>
                    <a:pt x="39" y="61"/>
                  </a:lnTo>
                  <a:lnTo>
                    <a:pt x="39" y="64"/>
                  </a:lnTo>
                  <a:lnTo>
                    <a:pt x="33" y="67"/>
                  </a:lnTo>
                  <a:lnTo>
                    <a:pt x="30" y="67"/>
                  </a:lnTo>
                  <a:lnTo>
                    <a:pt x="27" y="64"/>
                  </a:lnTo>
                  <a:lnTo>
                    <a:pt x="24" y="61"/>
                  </a:lnTo>
                  <a:lnTo>
                    <a:pt x="21" y="55"/>
                  </a:lnTo>
                  <a:lnTo>
                    <a:pt x="18" y="55"/>
                  </a:lnTo>
                  <a:lnTo>
                    <a:pt x="15" y="55"/>
                  </a:lnTo>
                  <a:lnTo>
                    <a:pt x="15" y="52"/>
                  </a:lnTo>
                  <a:lnTo>
                    <a:pt x="18" y="49"/>
                  </a:lnTo>
                  <a:lnTo>
                    <a:pt x="15" y="49"/>
                  </a:lnTo>
                  <a:lnTo>
                    <a:pt x="12" y="52"/>
                  </a:lnTo>
                  <a:lnTo>
                    <a:pt x="9" y="49"/>
                  </a:lnTo>
                  <a:lnTo>
                    <a:pt x="6" y="49"/>
                  </a:lnTo>
                  <a:lnTo>
                    <a:pt x="0" y="43"/>
                  </a:lnTo>
                  <a:lnTo>
                    <a:pt x="3" y="37"/>
                  </a:lnTo>
                  <a:lnTo>
                    <a:pt x="0" y="34"/>
                  </a:lnTo>
                  <a:lnTo>
                    <a:pt x="0" y="34"/>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80" name="Freeform 1679"/>
            <p:cNvSpPr>
              <a:spLocks noEditPoints="1"/>
            </p:cNvSpPr>
            <p:nvPr/>
          </p:nvSpPr>
          <p:spPr bwMode="auto">
            <a:xfrm>
              <a:off x="5149851" y="4532313"/>
              <a:ext cx="80963" cy="100013"/>
            </a:xfrm>
            <a:custGeom>
              <a:avLst/>
              <a:gdLst>
                <a:gd name="T0" fmla="*/ 12 w 51"/>
                <a:gd name="T1" fmla="*/ 54 h 63"/>
                <a:gd name="T2" fmla="*/ 12 w 51"/>
                <a:gd name="T3" fmla="*/ 51 h 63"/>
                <a:gd name="T4" fmla="*/ 12 w 51"/>
                <a:gd name="T5" fmla="*/ 51 h 63"/>
                <a:gd name="T6" fmla="*/ 9 w 51"/>
                <a:gd name="T7" fmla="*/ 48 h 63"/>
                <a:gd name="T8" fmla="*/ 9 w 51"/>
                <a:gd name="T9" fmla="*/ 51 h 63"/>
                <a:gd name="T10" fmla="*/ 9 w 51"/>
                <a:gd name="T11" fmla="*/ 51 h 63"/>
                <a:gd name="T12" fmla="*/ 12 w 51"/>
                <a:gd name="T13" fmla="*/ 54 h 63"/>
                <a:gd name="T14" fmla="*/ 12 w 51"/>
                <a:gd name="T15" fmla="*/ 54 h 63"/>
                <a:gd name="T16" fmla="*/ 12 w 51"/>
                <a:gd name="T17" fmla="*/ 54 h 63"/>
                <a:gd name="T18" fmla="*/ 0 w 51"/>
                <a:gd name="T19" fmla="*/ 15 h 63"/>
                <a:gd name="T20" fmla="*/ 3 w 51"/>
                <a:gd name="T21" fmla="*/ 15 h 63"/>
                <a:gd name="T22" fmla="*/ 9 w 51"/>
                <a:gd name="T23" fmla="*/ 12 h 63"/>
                <a:gd name="T24" fmla="*/ 9 w 51"/>
                <a:gd name="T25" fmla="*/ 9 h 63"/>
                <a:gd name="T26" fmla="*/ 15 w 51"/>
                <a:gd name="T27" fmla="*/ 3 h 63"/>
                <a:gd name="T28" fmla="*/ 18 w 51"/>
                <a:gd name="T29" fmla="*/ 0 h 63"/>
                <a:gd name="T30" fmla="*/ 24 w 51"/>
                <a:gd name="T31" fmla="*/ 0 h 63"/>
                <a:gd name="T32" fmla="*/ 39 w 51"/>
                <a:gd name="T33" fmla="*/ 0 h 63"/>
                <a:gd name="T34" fmla="*/ 42 w 51"/>
                <a:gd name="T35" fmla="*/ 3 h 63"/>
                <a:gd name="T36" fmla="*/ 42 w 51"/>
                <a:gd name="T37" fmla="*/ 6 h 63"/>
                <a:gd name="T38" fmla="*/ 48 w 51"/>
                <a:gd name="T39" fmla="*/ 15 h 63"/>
                <a:gd name="T40" fmla="*/ 48 w 51"/>
                <a:gd name="T41" fmla="*/ 18 h 63"/>
                <a:gd name="T42" fmla="*/ 51 w 51"/>
                <a:gd name="T43" fmla="*/ 21 h 63"/>
                <a:gd name="T44" fmla="*/ 51 w 51"/>
                <a:gd name="T45" fmla="*/ 24 h 63"/>
                <a:gd name="T46" fmla="*/ 48 w 51"/>
                <a:gd name="T47" fmla="*/ 27 h 63"/>
                <a:gd name="T48" fmla="*/ 48 w 51"/>
                <a:gd name="T49" fmla="*/ 30 h 63"/>
                <a:gd name="T50" fmla="*/ 51 w 51"/>
                <a:gd name="T51" fmla="*/ 30 h 63"/>
                <a:gd name="T52" fmla="*/ 51 w 51"/>
                <a:gd name="T53" fmla="*/ 33 h 63"/>
                <a:gd name="T54" fmla="*/ 48 w 51"/>
                <a:gd name="T55" fmla="*/ 57 h 63"/>
                <a:gd name="T56" fmla="*/ 39 w 51"/>
                <a:gd name="T57" fmla="*/ 63 h 63"/>
                <a:gd name="T58" fmla="*/ 39 w 51"/>
                <a:gd name="T59" fmla="*/ 63 h 63"/>
                <a:gd name="T60" fmla="*/ 30 w 51"/>
                <a:gd name="T61" fmla="*/ 63 h 63"/>
                <a:gd name="T62" fmla="*/ 21 w 51"/>
                <a:gd name="T63" fmla="*/ 57 h 63"/>
                <a:gd name="T64" fmla="*/ 18 w 51"/>
                <a:gd name="T65" fmla="*/ 57 h 63"/>
                <a:gd name="T66" fmla="*/ 18 w 51"/>
                <a:gd name="T67" fmla="*/ 54 h 63"/>
                <a:gd name="T68" fmla="*/ 15 w 51"/>
                <a:gd name="T69" fmla="*/ 51 h 63"/>
                <a:gd name="T70" fmla="*/ 12 w 51"/>
                <a:gd name="T71" fmla="*/ 48 h 63"/>
                <a:gd name="T72" fmla="*/ 15 w 51"/>
                <a:gd name="T73" fmla="*/ 45 h 63"/>
                <a:gd name="T74" fmla="*/ 15 w 51"/>
                <a:gd name="T75" fmla="*/ 45 h 63"/>
                <a:gd name="T76" fmla="*/ 9 w 51"/>
                <a:gd name="T77" fmla="*/ 45 h 63"/>
                <a:gd name="T78" fmla="*/ 6 w 51"/>
                <a:gd name="T79" fmla="*/ 42 h 63"/>
                <a:gd name="T80" fmla="*/ 6 w 51"/>
                <a:gd name="T81" fmla="*/ 36 h 63"/>
                <a:gd name="T82" fmla="*/ 3 w 51"/>
                <a:gd name="T83" fmla="*/ 30 h 63"/>
                <a:gd name="T84" fmla="*/ 0 w 51"/>
                <a:gd name="T85" fmla="*/ 30 h 63"/>
                <a:gd name="T86" fmla="*/ 0 w 51"/>
                <a:gd name="T87" fmla="*/ 27 h 63"/>
                <a:gd name="T88" fmla="*/ 3 w 51"/>
                <a:gd name="T89" fmla="*/ 24 h 63"/>
                <a:gd name="T90" fmla="*/ 0 w 51"/>
                <a:gd name="T91" fmla="*/ 21 h 63"/>
                <a:gd name="T92" fmla="*/ 0 w 51"/>
                <a:gd name="T93" fmla="*/ 18 h 63"/>
                <a:gd name="T94" fmla="*/ 0 w 51"/>
                <a:gd name="T95" fmla="*/ 15 h 63"/>
                <a:gd name="T96" fmla="*/ 0 w 51"/>
                <a:gd name="T97"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1" h="63">
                  <a:moveTo>
                    <a:pt x="12" y="54"/>
                  </a:moveTo>
                  <a:lnTo>
                    <a:pt x="12" y="51"/>
                  </a:lnTo>
                  <a:lnTo>
                    <a:pt x="12" y="51"/>
                  </a:lnTo>
                  <a:lnTo>
                    <a:pt x="9" y="48"/>
                  </a:lnTo>
                  <a:lnTo>
                    <a:pt x="9" y="51"/>
                  </a:lnTo>
                  <a:lnTo>
                    <a:pt x="9" y="51"/>
                  </a:lnTo>
                  <a:lnTo>
                    <a:pt x="12" y="54"/>
                  </a:lnTo>
                  <a:lnTo>
                    <a:pt x="12" y="54"/>
                  </a:lnTo>
                  <a:lnTo>
                    <a:pt x="12" y="54"/>
                  </a:lnTo>
                  <a:close/>
                  <a:moveTo>
                    <a:pt x="0" y="15"/>
                  </a:moveTo>
                  <a:lnTo>
                    <a:pt x="3" y="15"/>
                  </a:lnTo>
                  <a:lnTo>
                    <a:pt x="9" y="12"/>
                  </a:lnTo>
                  <a:lnTo>
                    <a:pt x="9" y="9"/>
                  </a:lnTo>
                  <a:lnTo>
                    <a:pt x="15" y="3"/>
                  </a:lnTo>
                  <a:lnTo>
                    <a:pt x="18" y="0"/>
                  </a:lnTo>
                  <a:lnTo>
                    <a:pt x="24" y="0"/>
                  </a:lnTo>
                  <a:lnTo>
                    <a:pt x="39" y="0"/>
                  </a:lnTo>
                  <a:lnTo>
                    <a:pt x="42" y="3"/>
                  </a:lnTo>
                  <a:lnTo>
                    <a:pt x="42" y="6"/>
                  </a:lnTo>
                  <a:lnTo>
                    <a:pt x="48" y="15"/>
                  </a:lnTo>
                  <a:lnTo>
                    <a:pt x="48" y="18"/>
                  </a:lnTo>
                  <a:lnTo>
                    <a:pt x="51" y="21"/>
                  </a:lnTo>
                  <a:lnTo>
                    <a:pt x="51" y="24"/>
                  </a:lnTo>
                  <a:lnTo>
                    <a:pt x="48" y="27"/>
                  </a:lnTo>
                  <a:lnTo>
                    <a:pt x="48" y="30"/>
                  </a:lnTo>
                  <a:lnTo>
                    <a:pt x="51" y="30"/>
                  </a:lnTo>
                  <a:lnTo>
                    <a:pt x="51" y="33"/>
                  </a:lnTo>
                  <a:lnTo>
                    <a:pt x="48" y="57"/>
                  </a:lnTo>
                  <a:lnTo>
                    <a:pt x="39" y="63"/>
                  </a:lnTo>
                  <a:lnTo>
                    <a:pt x="39" y="63"/>
                  </a:lnTo>
                  <a:lnTo>
                    <a:pt x="30" y="63"/>
                  </a:lnTo>
                  <a:lnTo>
                    <a:pt x="21" y="57"/>
                  </a:lnTo>
                  <a:lnTo>
                    <a:pt x="18" y="57"/>
                  </a:lnTo>
                  <a:lnTo>
                    <a:pt x="18" y="54"/>
                  </a:lnTo>
                  <a:lnTo>
                    <a:pt x="15" y="51"/>
                  </a:lnTo>
                  <a:lnTo>
                    <a:pt x="12" y="48"/>
                  </a:lnTo>
                  <a:lnTo>
                    <a:pt x="15" y="45"/>
                  </a:lnTo>
                  <a:lnTo>
                    <a:pt x="15" y="45"/>
                  </a:lnTo>
                  <a:lnTo>
                    <a:pt x="9" y="45"/>
                  </a:lnTo>
                  <a:lnTo>
                    <a:pt x="6" y="42"/>
                  </a:lnTo>
                  <a:lnTo>
                    <a:pt x="6" y="36"/>
                  </a:lnTo>
                  <a:lnTo>
                    <a:pt x="3" y="30"/>
                  </a:lnTo>
                  <a:lnTo>
                    <a:pt x="0" y="30"/>
                  </a:lnTo>
                  <a:lnTo>
                    <a:pt x="0" y="27"/>
                  </a:lnTo>
                  <a:lnTo>
                    <a:pt x="3" y="24"/>
                  </a:lnTo>
                  <a:lnTo>
                    <a:pt x="0" y="21"/>
                  </a:lnTo>
                  <a:lnTo>
                    <a:pt x="0" y="18"/>
                  </a:lnTo>
                  <a:lnTo>
                    <a:pt x="0" y="15"/>
                  </a:lnTo>
                  <a:lnTo>
                    <a:pt x="0" y="15"/>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81" name="Freeform 1680"/>
            <p:cNvSpPr>
              <a:spLocks/>
            </p:cNvSpPr>
            <p:nvPr/>
          </p:nvSpPr>
          <p:spPr bwMode="auto">
            <a:xfrm>
              <a:off x="5202238" y="4575176"/>
              <a:ext cx="119063" cy="134938"/>
            </a:xfrm>
            <a:custGeom>
              <a:avLst/>
              <a:gdLst>
                <a:gd name="T0" fmla="*/ 0 w 75"/>
                <a:gd name="T1" fmla="*/ 36 h 85"/>
                <a:gd name="T2" fmla="*/ 0 w 75"/>
                <a:gd name="T3" fmla="*/ 33 h 85"/>
                <a:gd name="T4" fmla="*/ 3 w 75"/>
                <a:gd name="T5" fmla="*/ 27 h 85"/>
                <a:gd name="T6" fmla="*/ 6 w 75"/>
                <a:gd name="T7" fmla="*/ 24 h 85"/>
                <a:gd name="T8" fmla="*/ 12 w 75"/>
                <a:gd name="T9" fmla="*/ 21 h 85"/>
                <a:gd name="T10" fmla="*/ 12 w 75"/>
                <a:gd name="T11" fmla="*/ 18 h 85"/>
                <a:gd name="T12" fmla="*/ 12 w 75"/>
                <a:gd name="T13" fmla="*/ 12 h 85"/>
                <a:gd name="T14" fmla="*/ 15 w 75"/>
                <a:gd name="T15" fmla="*/ 12 h 85"/>
                <a:gd name="T16" fmla="*/ 15 w 75"/>
                <a:gd name="T17" fmla="*/ 9 h 85"/>
                <a:gd name="T18" fmla="*/ 15 w 75"/>
                <a:gd name="T19" fmla="*/ 6 h 85"/>
                <a:gd name="T20" fmla="*/ 21 w 75"/>
                <a:gd name="T21" fmla="*/ 3 h 85"/>
                <a:gd name="T22" fmla="*/ 24 w 75"/>
                <a:gd name="T23" fmla="*/ 3 h 85"/>
                <a:gd name="T24" fmla="*/ 30 w 75"/>
                <a:gd name="T25" fmla="*/ 0 h 85"/>
                <a:gd name="T26" fmla="*/ 33 w 75"/>
                <a:gd name="T27" fmla="*/ 3 h 85"/>
                <a:gd name="T28" fmla="*/ 36 w 75"/>
                <a:gd name="T29" fmla="*/ 6 h 85"/>
                <a:gd name="T30" fmla="*/ 39 w 75"/>
                <a:gd name="T31" fmla="*/ 9 h 85"/>
                <a:gd name="T32" fmla="*/ 39 w 75"/>
                <a:gd name="T33" fmla="*/ 15 h 85"/>
                <a:gd name="T34" fmla="*/ 39 w 75"/>
                <a:gd name="T35" fmla="*/ 21 h 85"/>
                <a:gd name="T36" fmla="*/ 45 w 75"/>
                <a:gd name="T37" fmla="*/ 27 h 85"/>
                <a:gd name="T38" fmla="*/ 45 w 75"/>
                <a:gd name="T39" fmla="*/ 24 h 85"/>
                <a:gd name="T40" fmla="*/ 51 w 75"/>
                <a:gd name="T41" fmla="*/ 21 h 85"/>
                <a:gd name="T42" fmla="*/ 54 w 75"/>
                <a:gd name="T43" fmla="*/ 21 h 85"/>
                <a:gd name="T44" fmla="*/ 57 w 75"/>
                <a:gd name="T45" fmla="*/ 24 h 85"/>
                <a:gd name="T46" fmla="*/ 57 w 75"/>
                <a:gd name="T47" fmla="*/ 27 h 85"/>
                <a:gd name="T48" fmla="*/ 57 w 75"/>
                <a:gd name="T49" fmla="*/ 27 h 85"/>
                <a:gd name="T50" fmla="*/ 57 w 75"/>
                <a:gd name="T51" fmla="*/ 33 h 85"/>
                <a:gd name="T52" fmla="*/ 54 w 75"/>
                <a:gd name="T53" fmla="*/ 39 h 85"/>
                <a:gd name="T54" fmla="*/ 54 w 75"/>
                <a:gd name="T55" fmla="*/ 42 h 85"/>
                <a:gd name="T56" fmla="*/ 54 w 75"/>
                <a:gd name="T57" fmla="*/ 45 h 85"/>
                <a:gd name="T58" fmla="*/ 57 w 75"/>
                <a:gd name="T59" fmla="*/ 45 h 85"/>
                <a:gd name="T60" fmla="*/ 57 w 75"/>
                <a:gd name="T61" fmla="*/ 45 h 85"/>
                <a:gd name="T62" fmla="*/ 60 w 75"/>
                <a:gd name="T63" fmla="*/ 45 h 85"/>
                <a:gd name="T64" fmla="*/ 63 w 75"/>
                <a:gd name="T65" fmla="*/ 48 h 85"/>
                <a:gd name="T66" fmla="*/ 66 w 75"/>
                <a:gd name="T67" fmla="*/ 48 h 85"/>
                <a:gd name="T68" fmla="*/ 69 w 75"/>
                <a:gd name="T69" fmla="*/ 48 h 85"/>
                <a:gd name="T70" fmla="*/ 69 w 75"/>
                <a:gd name="T71" fmla="*/ 51 h 85"/>
                <a:gd name="T72" fmla="*/ 72 w 75"/>
                <a:gd name="T73" fmla="*/ 54 h 85"/>
                <a:gd name="T74" fmla="*/ 75 w 75"/>
                <a:gd name="T75" fmla="*/ 54 h 85"/>
                <a:gd name="T76" fmla="*/ 75 w 75"/>
                <a:gd name="T77" fmla="*/ 57 h 85"/>
                <a:gd name="T78" fmla="*/ 72 w 75"/>
                <a:gd name="T79" fmla="*/ 60 h 85"/>
                <a:gd name="T80" fmla="*/ 75 w 75"/>
                <a:gd name="T81" fmla="*/ 64 h 85"/>
                <a:gd name="T82" fmla="*/ 72 w 75"/>
                <a:gd name="T83" fmla="*/ 67 h 85"/>
                <a:gd name="T84" fmla="*/ 72 w 75"/>
                <a:gd name="T85" fmla="*/ 70 h 85"/>
                <a:gd name="T86" fmla="*/ 72 w 75"/>
                <a:gd name="T87" fmla="*/ 73 h 85"/>
                <a:gd name="T88" fmla="*/ 72 w 75"/>
                <a:gd name="T89" fmla="*/ 76 h 85"/>
                <a:gd name="T90" fmla="*/ 75 w 75"/>
                <a:gd name="T91" fmla="*/ 79 h 85"/>
                <a:gd name="T92" fmla="*/ 75 w 75"/>
                <a:gd name="T93" fmla="*/ 85 h 85"/>
                <a:gd name="T94" fmla="*/ 54 w 75"/>
                <a:gd name="T95" fmla="*/ 76 h 85"/>
                <a:gd name="T96" fmla="*/ 42 w 75"/>
                <a:gd name="T97" fmla="*/ 67 h 85"/>
                <a:gd name="T98" fmla="*/ 36 w 75"/>
                <a:gd name="T99" fmla="*/ 67 h 85"/>
                <a:gd name="T100" fmla="*/ 24 w 75"/>
                <a:gd name="T101" fmla="*/ 54 h 85"/>
                <a:gd name="T102" fmla="*/ 18 w 75"/>
                <a:gd name="T103" fmla="*/ 48 h 85"/>
                <a:gd name="T104" fmla="*/ 15 w 75"/>
                <a:gd name="T105" fmla="*/ 48 h 85"/>
                <a:gd name="T106" fmla="*/ 9 w 75"/>
                <a:gd name="T107" fmla="*/ 42 h 85"/>
                <a:gd name="T108" fmla="*/ 6 w 75"/>
                <a:gd name="T109" fmla="*/ 39 h 85"/>
                <a:gd name="T110" fmla="*/ 9 w 75"/>
                <a:gd name="T111" fmla="*/ 36 h 85"/>
                <a:gd name="T112" fmla="*/ 6 w 75"/>
                <a:gd name="T113" fmla="*/ 36 h 85"/>
                <a:gd name="T114" fmla="*/ 0 w 75"/>
                <a:gd name="T115" fmla="*/ 3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 h="85">
                  <a:moveTo>
                    <a:pt x="0" y="36"/>
                  </a:moveTo>
                  <a:lnTo>
                    <a:pt x="0" y="33"/>
                  </a:lnTo>
                  <a:lnTo>
                    <a:pt x="3" y="27"/>
                  </a:lnTo>
                  <a:lnTo>
                    <a:pt x="6" y="24"/>
                  </a:lnTo>
                  <a:lnTo>
                    <a:pt x="12" y="21"/>
                  </a:lnTo>
                  <a:lnTo>
                    <a:pt x="12" y="18"/>
                  </a:lnTo>
                  <a:lnTo>
                    <a:pt x="12" y="12"/>
                  </a:lnTo>
                  <a:lnTo>
                    <a:pt x="15" y="12"/>
                  </a:lnTo>
                  <a:lnTo>
                    <a:pt x="15" y="9"/>
                  </a:lnTo>
                  <a:lnTo>
                    <a:pt x="15" y="6"/>
                  </a:lnTo>
                  <a:lnTo>
                    <a:pt x="21" y="3"/>
                  </a:lnTo>
                  <a:lnTo>
                    <a:pt x="24" y="3"/>
                  </a:lnTo>
                  <a:lnTo>
                    <a:pt x="30" y="0"/>
                  </a:lnTo>
                  <a:lnTo>
                    <a:pt x="33" y="3"/>
                  </a:lnTo>
                  <a:lnTo>
                    <a:pt x="36" y="6"/>
                  </a:lnTo>
                  <a:lnTo>
                    <a:pt x="39" y="9"/>
                  </a:lnTo>
                  <a:lnTo>
                    <a:pt x="39" y="15"/>
                  </a:lnTo>
                  <a:lnTo>
                    <a:pt x="39" y="21"/>
                  </a:lnTo>
                  <a:lnTo>
                    <a:pt x="45" y="27"/>
                  </a:lnTo>
                  <a:lnTo>
                    <a:pt x="45" y="24"/>
                  </a:lnTo>
                  <a:lnTo>
                    <a:pt x="51" y="21"/>
                  </a:lnTo>
                  <a:lnTo>
                    <a:pt x="54" y="21"/>
                  </a:lnTo>
                  <a:lnTo>
                    <a:pt x="57" y="24"/>
                  </a:lnTo>
                  <a:lnTo>
                    <a:pt x="57" y="27"/>
                  </a:lnTo>
                  <a:lnTo>
                    <a:pt x="57" y="27"/>
                  </a:lnTo>
                  <a:lnTo>
                    <a:pt x="57" y="33"/>
                  </a:lnTo>
                  <a:lnTo>
                    <a:pt x="54" y="39"/>
                  </a:lnTo>
                  <a:lnTo>
                    <a:pt x="54" y="42"/>
                  </a:lnTo>
                  <a:lnTo>
                    <a:pt x="54" y="45"/>
                  </a:lnTo>
                  <a:lnTo>
                    <a:pt x="57" y="45"/>
                  </a:lnTo>
                  <a:lnTo>
                    <a:pt x="57" y="45"/>
                  </a:lnTo>
                  <a:lnTo>
                    <a:pt x="60" y="45"/>
                  </a:lnTo>
                  <a:lnTo>
                    <a:pt x="63" y="48"/>
                  </a:lnTo>
                  <a:lnTo>
                    <a:pt x="66" y="48"/>
                  </a:lnTo>
                  <a:lnTo>
                    <a:pt x="69" y="48"/>
                  </a:lnTo>
                  <a:lnTo>
                    <a:pt x="69" y="51"/>
                  </a:lnTo>
                  <a:lnTo>
                    <a:pt x="72" y="54"/>
                  </a:lnTo>
                  <a:lnTo>
                    <a:pt x="75" y="54"/>
                  </a:lnTo>
                  <a:lnTo>
                    <a:pt x="75" y="57"/>
                  </a:lnTo>
                  <a:lnTo>
                    <a:pt x="72" y="60"/>
                  </a:lnTo>
                  <a:lnTo>
                    <a:pt x="75" y="64"/>
                  </a:lnTo>
                  <a:lnTo>
                    <a:pt x="72" y="67"/>
                  </a:lnTo>
                  <a:lnTo>
                    <a:pt x="72" y="70"/>
                  </a:lnTo>
                  <a:lnTo>
                    <a:pt x="72" y="73"/>
                  </a:lnTo>
                  <a:lnTo>
                    <a:pt x="72" y="76"/>
                  </a:lnTo>
                  <a:lnTo>
                    <a:pt x="75" y="79"/>
                  </a:lnTo>
                  <a:lnTo>
                    <a:pt x="75" y="85"/>
                  </a:lnTo>
                  <a:lnTo>
                    <a:pt x="54" y="76"/>
                  </a:lnTo>
                  <a:lnTo>
                    <a:pt x="42" y="67"/>
                  </a:lnTo>
                  <a:lnTo>
                    <a:pt x="36" y="67"/>
                  </a:lnTo>
                  <a:lnTo>
                    <a:pt x="24" y="54"/>
                  </a:lnTo>
                  <a:lnTo>
                    <a:pt x="18" y="48"/>
                  </a:lnTo>
                  <a:lnTo>
                    <a:pt x="15" y="48"/>
                  </a:lnTo>
                  <a:lnTo>
                    <a:pt x="9" y="42"/>
                  </a:lnTo>
                  <a:lnTo>
                    <a:pt x="6" y="39"/>
                  </a:lnTo>
                  <a:lnTo>
                    <a:pt x="9" y="36"/>
                  </a:lnTo>
                  <a:lnTo>
                    <a:pt x="6" y="36"/>
                  </a:lnTo>
                  <a:lnTo>
                    <a:pt x="0" y="36"/>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82" name="Freeform 1681"/>
            <p:cNvSpPr>
              <a:spLocks/>
            </p:cNvSpPr>
            <p:nvPr/>
          </p:nvSpPr>
          <p:spPr bwMode="auto">
            <a:xfrm>
              <a:off x="5287963" y="4513263"/>
              <a:ext cx="187325" cy="196850"/>
            </a:xfrm>
            <a:custGeom>
              <a:avLst/>
              <a:gdLst>
                <a:gd name="T0" fmla="*/ 21 w 118"/>
                <a:gd name="T1" fmla="*/ 118 h 124"/>
                <a:gd name="T2" fmla="*/ 18 w 118"/>
                <a:gd name="T3" fmla="*/ 112 h 124"/>
                <a:gd name="T4" fmla="*/ 18 w 118"/>
                <a:gd name="T5" fmla="*/ 106 h 124"/>
                <a:gd name="T6" fmla="*/ 18 w 118"/>
                <a:gd name="T7" fmla="*/ 99 h 124"/>
                <a:gd name="T8" fmla="*/ 21 w 118"/>
                <a:gd name="T9" fmla="*/ 93 h 124"/>
                <a:gd name="T10" fmla="*/ 15 w 118"/>
                <a:gd name="T11" fmla="*/ 90 h 124"/>
                <a:gd name="T12" fmla="*/ 12 w 118"/>
                <a:gd name="T13" fmla="*/ 87 h 124"/>
                <a:gd name="T14" fmla="*/ 6 w 118"/>
                <a:gd name="T15" fmla="*/ 84 h 124"/>
                <a:gd name="T16" fmla="*/ 3 w 118"/>
                <a:gd name="T17" fmla="*/ 84 h 124"/>
                <a:gd name="T18" fmla="*/ 0 w 118"/>
                <a:gd name="T19" fmla="*/ 81 h 124"/>
                <a:gd name="T20" fmla="*/ 3 w 118"/>
                <a:gd name="T21" fmla="*/ 72 h 124"/>
                <a:gd name="T22" fmla="*/ 3 w 118"/>
                <a:gd name="T23" fmla="*/ 66 h 124"/>
                <a:gd name="T24" fmla="*/ 12 w 118"/>
                <a:gd name="T25" fmla="*/ 54 h 124"/>
                <a:gd name="T26" fmla="*/ 12 w 118"/>
                <a:gd name="T27" fmla="*/ 48 h 124"/>
                <a:gd name="T28" fmla="*/ 9 w 118"/>
                <a:gd name="T29" fmla="*/ 39 h 124"/>
                <a:gd name="T30" fmla="*/ 12 w 118"/>
                <a:gd name="T31" fmla="*/ 39 h 124"/>
                <a:gd name="T32" fmla="*/ 12 w 118"/>
                <a:gd name="T33" fmla="*/ 33 h 124"/>
                <a:gd name="T34" fmla="*/ 9 w 118"/>
                <a:gd name="T35" fmla="*/ 24 h 124"/>
                <a:gd name="T36" fmla="*/ 9 w 118"/>
                <a:gd name="T37" fmla="*/ 15 h 124"/>
                <a:gd name="T38" fmla="*/ 9 w 118"/>
                <a:gd name="T39" fmla="*/ 9 h 124"/>
                <a:gd name="T40" fmla="*/ 21 w 118"/>
                <a:gd name="T41" fmla="*/ 3 h 124"/>
                <a:gd name="T42" fmla="*/ 30 w 118"/>
                <a:gd name="T43" fmla="*/ 3 h 124"/>
                <a:gd name="T44" fmla="*/ 40 w 118"/>
                <a:gd name="T45" fmla="*/ 3 h 124"/>
                <a:gd name="T46" fmla="*/ 46 w 118"/>
                <a:gd name="T47" fmla="*/ 0 h 124"/>
                <a:gd name="T48" fmla="*/ 49 w 118"/>
                <a:gd name="T49" fmla="*/ 3 h 124"/>
                <a:gd name="T50" fmla="*/ 58 w 118"/>
                <a:gd name="T51" fmla="*/ 6 h 124"/>
                <a:gd name="T52" fmla="*/ 64 w 118"/>
                <a:gd name="T53" fmla="*/ 0 h 124"/>
                <a:gd name="T54" fmla="*/ 76 w 118"/>
                <a:gd name="T55" fmla="*/ 9 h 124"/>
                <a:gd name="T56" fmla="*/ 79 w 118"/>
                <a:gd name="T57" fmla="*/ 9 h 124"/>
                <a:gd name="T58" fmla="*/ 88 w 118"/>
                <a:gd name="T59" fmla="*/ 12 h 124"/>
                <a:gd name="T60" fmla="*/ 94 w 118"/>
                <a:gd name="T61" fmla="*/ 18 h 124"/>
                <a:gd name="T62" fmla="*/ 103 w 118"/>
                <a:gd name="T63" fmla="*/ 12 h 124"/>
                <a:gd name="T64" fmla="*/ 109 w 118"/>
                <a:gd name="T65" fmla="*/ 15 h 124"/>
                <a:gd name="T66" fmla="*/ 112 w 118"/>
                <a:gd name="T67" fmla="*/ 18 h 124"/>
                <a:gd name="T68" fmla="*/ 112 w 118"/>
                <a:gd name="T69" fmla="*/ 27 h 124"/>
                <a:gd name="T70" fmla="*/ 115 w 118"/>
                <a:gd name="T71" fmla="*/ 33 h 124"/>
                <a:gd name="T72" fmla="*/ 115 w 118"/>
                <a:gd name="T73" fmla="*/ 42 h 124"/>
                <a:gd name="T74" fmla="*/ 112 w 118"/>
                <a:gd name="T75" fmla="*/ 48 h 124"/>
                <a:gd name="T76" fmla="*/ 106 w 118"/>
                <a:gd name="T77" fmla="*/ 60 h 124"/>
                <a:gd name="T78" fmla="*/ 103 w 118"/>
                <a:gd name="T79" fmla="*/ 69 h 124"/>
                <a:gd name="T80" fmla="*/ 103 w 118"/>
                <a:gd name="T81" fmla="*/ 78 h 124"/>
                <a:gd name="T82" fmla="*/ 100 w 118"/>
                <a:gd name="T83" fmla="*/ 81 h 124"/>
                <a:gd name="T84" fmla="*/ 106 w 118"/>
                <a:gd name="T85" fmla="*/ 90 h 124"/>
                <a:gd name="T86" fmla="*/ 112 w 118"/>
                <a:gd name="T87" fmla="*/ 96 h 124"/>
                <a:gd name="T88" fmla="*/ 112 w 118"/>
                <a:gd name="T89" fmla="*/ 106 h 124"/>
                <a:gd name="T90" fmla="*/ 106 w 118"/>
                <a:gd name="T91" fmla="*/ 106 h 124"/>
                <a:gd name="T92" fmla="*/ 103 w 118"/>
                <a:gd name="T93" fmla="*/ 103 h 124"/>
                <a:gd name="T94" fmla="*/ 97 w 118"/>
                <a:gd name="T95" fmla="*/ 109 h 124"/>
                <a:gd name="T96" fmla="*/ 79 w 118"/>
                <a:gd name="T97" fmla="*/ 109 h 124"/>
                <a:gd name="T98" fmla="*/ 49 w 118"/>
                <a:gd name="T99" fmla="*/ 109 h 124"/>
                <a:gd name="T100" fmla="*/ 33 w 118"/>
                <a:gd name="T101" fmla="*/ 115 h 124"/>
                <a:gd name="T102" fmla="*/ 27 w 118"/>
                <a:gd name="T103" fmla="*/ 118 h 124"/>
                <a:gd name="T104" fmla="*/ 21 w 118"/>
                <a:gd name="T105"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8" h="124">
                  <a:moveTo>
                    <a:pt x="21" y="124"/>
                  </a:moveTo>
                  <a:lnTo>
                    <a:pt x="21" y="118"/>
                  </a:lnTo>
                  <a:lnTo>
                    <a:pt x="18" y="115"/>
                  </a:lnTo>
                  <a:lnTo>
                    <a:pt x="18" y="112"/>
                  </a:lnTo>
                  <a:lnTo>
                    <a:pt x="18" y="109"/>
                  </a:lnTo>
                  <a:lnTo>
                    <a:pt x="18" y="106"/>
                  </a:lnTo>
                  <a:lnTo>
                    <a:pt x="21" y="103"/>
                  </a:lnTo>
                  <a:lnTo>
                    <a:pt x="18" y="99"/>
                  </a:lnTo>
                  <a:lnTo>
                    <a:pt x="21" y="96"/>
                  </a:lnTo>
                  <a:lnTo>
                    <a:pt x="21" y="93"/>
                  </a:lnTo>
                  <a:lnTo>
                    <a:pt x="18" y="93"/>
                  </a:lnTo>
                  <a:lnTo>
                    <a:pt x="15" y="90"/>
                  </a:lnTo>
                  <a:lnTo>
                    <a:pt x="15" y="87"/>
                  </a:lnTo>
                  <a:lnTo>
                    <a:pt x="12" y="87"/>
                  </a:lnTo>
                  <a:lnTo>
                    <a:pt x="9" y="87"/>
                  </a:lnTo>
                  <a:lnTo>
                    <a:pt x="6" y="84"/>
                  </a:lnTo>
                  <a:lnTo>
                    <a:pt x="3" y="84"/>
                  </a:lnTo>
                  <a:lnTo>
                    <a:pt x="3" y="84"/>
                  </a:lnTo>
                  <a:lnTo>
                    <a:pt x="0" y="84"/>
                  </a:lnTo>
                  <a:lnTo>
                    <a:pt x="0" y="81"/>
                  </a:lnTo>
                  <a:lnTo>
                    <a:pt x="0" y="78"/>
                  </a:lnTo>
                  <a:lnTo>
                    <a:pt x="3" y="72"/>
                  </a:lnTo>
                  <a:lnTo>
                    <a:pt x="3" y="66"/>
                  </a:lnTo>
                  <a:lnTo>
                    <a:pt x="3" y="66"/>
                  </a:lnTo>
                  <a:lnTo>
                    <a:pt x="6" y="63"/>
                  </a:lnTo>
                  <a:lnTo>
                    <a:pt x="12" y="54"/>
                  </a:lnTo>
                  <a:lnTo>
                    <a:pt x="12" y="48"/>
                  </a:lnTo>
                  <a:lnTo>
                    <a:pt x="12" y="48"/>
                  </a:lnTo>
                  <a:lnTo>
                    <a:pt x="9" y="42"/>
                  </a:lnTo>
                  <a:lnTo>
                    <a:pt x="9" y="39"/>
                  </a:lnTo>
                  <a:lnTo>
                    <a:pt x="9" y="39"/>
                  </a:lnTo>
                  <a:lnTo>
                    <a:pt x="12" y="39"/>
                  </a:lnTo>
                  <a:lnTo>
                    <a:pt x="15" y="36"/>
                  </a:lnTo>
                  <a:lnTo>
                    <a:pt x="12" y="33"/>
                  </a:lnTo>
                  <a:lnTo>
                    <a:pt x="9" y="33"/>
                  </a:lnTo>
                  <a:lnTo>
                    <a:pt x="9" y="24"/>
                  </a:lnTo>
                  <a:lnTo>
                    <a:pt x="9" y="21"/>
                  </a:lnTo>
                  <a:lnTo>
                    <a:pt x="9" y="15"/>
                  </a:lnTo>
                  <a:lnTo>
                    <a:pt x="9" y="12"/>
                  </a:lnTo>
                  <a:lnTo>
                    <a:pt x="9" y="9"/>
                  </a:lnTo>
                  <a:lnTo>
                    <a:pt x="15" y="6"/>
                  </a:lnTo>
                  <a:lnTo>
                    <a:pt x="21" y="3"/>
                  </a:lnTo>
                  <a:lnTo>
                    <a:pt x="24" y="3"/>
                  </a:lnTo>
                  <a:lnTo>
                    <a:pt x="30" y="3"/>
                  </a:lnTo>
                  <a:lnTo>
                    <a:pt x="37" y="6"/>
                  </a:lnTo>
                  <a:lnTo>
                    <a:pt x="40" y="3"/>
                  </a:lnTo>
                  <a:lnTo>
                    <a:pt x="40" y="3"/>
                  </a:lnTo>
                  <a:lnTo>
                    <a:pt x="46" y="0"/>
                  </a:lnTo>
                  <a:lnTo>
                    <a:pt x="49" y="0"/>
                  </a:lnTo>
                  <a:lnTo>
                    <a:pt x="49" y="3"/>
                  </a:lnTo>
                  <a:lnTo>
                    <a:pt x="52" y="6"/>
                  </a:lnTo>
                  <a:lnTo>
                    <a:pt x="58" y="6"/>
                  </a:lnTo>
                  <a:lnTo>
                    <a:pt x="61" y="0"/>
                  </a:lnTo>
                  <a:lnTo>
                    <a:pt x="64" y="0"/>
                  </a:lnTo>
                  <a:lnTo>
                    <a:pt x="67" y="3"/>
                  </a:lnTo>
                  <a:lnTo>
                    <a:pt x="76" y="9"/>
                  </a:lnTo>
                  <a:lnTo>
                    <a:pt x="79" y="9"/>
                  </a:lnTo>
                  <a:lnTo>
                    <a:pt x="79" y="9"/>
                  </a:lnTo>
                  <a:lnTo>
                    <a:pt x="82" y="9"/>
                  </a:lnTo>
                  <a:lnTo>
                    <a:pt x="88" y="12"/>
                  </a:lnTo>
                  <a:lnTo>
                    <a:pt x="88" y="15"/>
                  </a:lnTo>
                  <a:lnTo>
                    <a:pt x="94" y="18"/>
                  </a:lnTo>
                  <a:lnTo>
                    <a:pt x="100" y="15"/>
                  </a:lnTo>
                  <a:lnTo>
                    <a:pt x="103" y="12"/>
                  </a:lnTo>
                  <a:lnTo>
                    <a:pt x="106" y="12"/>
                  </a:lnTo>
                  <a:lnTo>
                    <a:pt x="109" y="15"/>
                  </a:lnTo>
                  <a:lnTo>
                    <a:pt x="112" y="15"/>
                  </a:lnTo>
                  <a:lnTo>
                    <a:pt x="112" y="18"/>
                  </a:lnTo>
                  <a:lnTo>
                    <a:pt x="112" y="24"/>
                  </a:lnTo>
                  <a:lnTo>
                    <a:pt x="112" y="27"/>
                  </a:lnTo>
                  <a:lnTo>
                    <a:pt x="112" y="30"/>
                  </a:lnTo>
                  <a:lnTo>
                    <a:pt x="115" y="33"/>
                  </a:lnTo>
                  <a:lnTo>
                    <a:pt x="118" y="39"/>
                  </a:lnTo>
                  <a:lnTo>
                    <a:pt x="115" y="42"/>
                  </a:lnTo>
                  <a:lnTo>
                    <a:pt x="115" y="45"/>
                  </a:lnTo>
                  <a:lnTo>
                    <a:pt x="112" y="48"/>
                  </a:lnTo>
                  <a:lnTo>
                    <a:pt x="106" y="57"/>
                  </a:lnTo>
                  <a:lnTo>
                    <a:pt x="106" y="60"/>
                  </a:lnTo>
                  <a:lnTo>
                    <a:pt x="106" y="63"/>
                  </a:lnTo>
                  <a:lnTo>
                    <a:pt x="103" y="69"/>
                  </a:lnTo>
                  <a:lnTo>
                    <a:pt x="103" y="72"/>
                  </a:lnTo>
                  <a:lnTo>
                    <a:pt x="103" y="78"/>
                  </a:lnTo>
                  <a:lnTo>
                    <a:pt x="100" y="81"/>
                  </a:lnTo>
                  <a:lnTo>
                    <a:pt x="100" y="81"/>
                  </a:lnTo>
                  <a:lnTo>
                    <a:pt x="103" y="84"/>
                  </a:lnTo>
                  <a:lnTo>
                    <a:pt x="106" y="90"/>
                  </a:lnTo>
                  <a:lnTo>
                    <a:pt x="106" y="96"/>
                  </a:lnTo>
                  <a:lnTo>
                    <a:pt x="112" y="96"/>
                  </a:lnTo>
                  <a:lnTo>
                    <a:pt x="112" y="99"/>
                  </a:lnTo>
                  <a:lnTo>
                    <a:pt x="112" y="106"/>
                  </a:lnTo>
                  <a:lnTo>
                    <a:pt x="109" y="106"/>
                  </a:lnTo>
                  <a:lnTo>
                    <a:pt x="106" y="106"/>
                  </a:lnTo>
                  <a:lnTo>
                    <a:pt x="106" y="109"/>
                  </a:lnTo>
                  <a:lnTo>
                    <a:pt x="103" y="103"/>
                  </a:lnTo>
                  <a:lnTo>
                    <a:pt x="100" y="106"/>
                  </a:lnTo>
                  <a:lnTo>
                    <a:pt x="97" y="109"/>
                  </a:lnTo>
                  <a:lnTo>
                    <a:pt x="88" y="106"/>
                  </a:lnTo>
                  <a:lnTo>
                    <a:pt x="79" y="109"/>
                  </a:lnTo>
                  <a:lnTo>
                    <a:pt x="55" y="109"/>
                  </a:lnTo>
                  <a:lnTo>
                    <a:pt x="49" y="109"/>
                  </a:lnTo>
                  <a:lnTo>
                    <a:pt x="49" y="112"/>
                  </a:lnTo>
                  <a:lnTo>
                    <a:pt x="33" y="115"/>
                  </a:lnTo>
                  <a:lnTo>
                    <a:pt x="33" y="118"/>
                  </a:lnTo>
                  <a:lnTo>
                    <a:pt x="27" y="118"/>
                  </a:lnTo>
                  <a:lnTo>
                    <a:pt x="21" y="124"/>
                  </a:lnTo>
                  <a:lnTo>
                    <a:pt x="21" y="124"/>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83" name="Freeform 1682"/>
            <p:cNvSpPr>
              <a:spLocks/>
            </p:cNvSpPr>
            <p:nvPr/>
          </p:nvSpPr>
          <p:spPr bwMode="auto">
            <a:xfrm>
              <a:off x="5446713" y="4494213"/>
              <a:ext cx="128588" cy="201613"/>
            </a:xfrm>
            <a:custGeom>
              <a:avLst/>
              <a:gdLst>
                <a:gd name="T0" fmla="*/ 6 w 81"/>
                <a:gd name="T1" fmla="*/ 118 h 127"/>
                <a:gd name="T2" fmla="*/ 12 w 81"/>
                <a:gd name="T3" fmla="*/ 118 h 127"/>
                <a:gd name="T4" fmla="*/ 12 w 81"/>
                <a:gd name="T5" fmla="*/ 108 h 127"/>
                <a:gd name="T6" fmla="*/ 6 w 81"/>
                <a:gd name="T7" fmla="*/ 102 h 127"/>
                <a:gd name="T8" fmla="*/ 0 w 81"/>
                <a:gd name="T9" fmla="*/ 93 h 127"/>
                <a:gd name="T10" fmla="*/ 3 w 81"/>
                <a:gd name="T11" fmla="*/ 90 h 127"/>
                <a:gd name="T12" fmla="*/ 3 w 81"/>
                <a:gd name="T13" fmla="*/ 81 h 127"/>
                <a:gd name="T14" fmla="*/ 6 w 81"/>
                <a:gd name="T15" fmla="*/ 72 h 127"/>
                <a:gd name="T16" fmla="*/ 12 w 81"/>
                <a:gd name="T17" fmla="*/ 60 h 127"/>
                <a:gd name="T18" fmla="*/ 15 w 81"/>
                <a:gd name="T19" fmla="*/ 54 h 127"/>
                <a:gd name="T20" fmla="*/ 15 w 81"/>
                <a:gd name="T21" fmla="*/ 45 h 127"/>
                <a:gd name="T22" fmla="*/ 12 w 81"/>
                <a:gd name="T23" fmla="*/ 39 h 127"/>
                <a:gd name="T24" fmla="*/ 12 w 81"/>
                <a:gd name="T25" fmla="*/ 30 h 127"/>
                <a:gd name="T26" fmla="*/ 9 w 81"/>
                <a:gd name="T27" fmla="*/ 18 h 127"/>
                <a:gd name="T28" fmla="*/ 6 w 81"/>
                <a:gd name="T29" fmla="*/ 9 h 127"/>
                <a:gd name="T30" fmla="*/ 15 w 81"/>
                <a:gd name="T31" fmla="*/ 6 h 127"/>
                <a:gd name="T32" fmla="*/ 30 w 81"/>
                <a:gd name="T33" fmla="*/ 3 h 127"/>
                <a:gd name="T34" fmla="*/ 45 w 81"/>
                <a:gd name="T35" fmla="*/ 3 h 127"/>
                <a:gd name="T36" fmla="*/ 54 w 81"/>
                <a:gd name="T37" fmla="*/ 0 h 127"/>
                <a:gd name="T38" fmla="*/ 57 w 81"/>
                <a:gd name="T39" fmla="*/ 6 h 127"/>
                <a:gd name="T40" fmla="*/ 60 w 81"/>
                <a:gd name="T41" fmla="*/ 12 h 127"/>
                <a:gd name="T42" fmla="*/ 66 w 81"/>
                <a:gd name="T43" fmla="*/ 18 h 127"/>
                <a:gd name="T44" fmla="*/ 69 w 81"/>
                <a:gd name="T45" fmla="*/ 24 h 127"/>
                <a:gd name="T46" fmla="*/ 72 w 81"/>
                <a:gd name="T47" fmla="*/ 33 h 127"/>
                <a:gd name="T48" fmla="*/ 72 w 81"/>
                <a:gd name="T49" fmla="*/ 39 h 127"/>
                <a:gd name="T50" fmla="*/ 72 w 81"/>
                <a:gd name="T51" fmla="*/ 45 h 127"/>
                <a:gd name="T52" fmla="*/ 72 w 81"/>
                <a:gd name="T53" fmla="*/ 51 h 127"/>
                <a:gd name="T54" fmla="*/ 72 w 81"/>
                <a:gd name="T55" fmla="*/ 57 h 127"/>
                <a:gd name="T56" fmla="*/ 75 w 81"/>
                <a:gd name="T57" fmla="*/ 66 h 127"/>
                <a:gd name="T58" fmla="*/ 72 w 81"/>
                <a:gd name="T59" fmla="*/ 81 h 127"/>
                <a:gd name="T60" fmla="*/ 72 w 81"/>
                <a:gd name="T61" fmla="*/ 87 h 127"/>
                <a:gd name="T62" fmla="*/ 75 w 81"/>
                <a:gd name="T63" fmla="*/ 96 h 127"/>
                <a:gd name="T64" fmla="*/ 78 w 81"/>
                <a:gd name="T65" fmla="*/ 99 h 127"/>
                <a:gd name="T66" fmla="*/ 69 w 81"/>
                <a:gd name="T67" fmla="*/ 105 h 127"/>
                <a:gd name="T68" fmla="*/ 51 w 81"/>
                <a:gd name="T69" fmla="*/ 118 h 127"/>
                <a:gd name="T70" fmla="*/ 24 w 81"/>
                <a:gd name="T71" fmla="*/ 127 h 127"/>
                <a:gd name="T72" fmla="*/ 6 w 81"/>
                <a:gd name="T73" fmla="*/ 12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127">
                  <a:moveTo>
                    <a:pt x="6" y="121"/>
                  </a:moveTo>
                  <a:lnTo>
                    <a:pt x="6" y="118"/>
                  </a:lnTo>
                  <a:lnTo>
                    <a:pt x="9" y="118"/>
                  </a:lnTo>
                  <a:lnTo>
                    <a:pt x="12" y="118"/>
                  </a:lnTo>
                  <a:lnTo>
                    <a:pt x="12" y="111"/>
                  </a:lnTo>
                  <a:lnTo>
                    <a:pt x="12" y="108"/>
                  </a:lnTo>
                  <a:lnTo>
                    <a:pt x="6" y="108"/>
                  </a:lnTo>
                  <a:lnTo>
                    <a:pt x="6" y="102"/>
                  </a:lnTo>
                  <a:lnTo>
                    <a:pt x="3" y="96"/>
                  </a:lnTo>
                  <a:lnTo>
                    <a:pt x="0" y="93"/>
                  </a:lnTo>
                  <a:lnTo>
                    <a:pt x="0" y="93"/>
                  </a:lnTo>
                  <a:lnTo>
                    <a:pt x="3" y="90"/>
                  </a:lnTo>
                  <a:lnTo>
                    <a:pt x="3" y="84"/>
                  </a:lnTo>
                  <a:lnTo>
                    <a:pt x="3" y="81"/>
                  </a:lnTo>
                  <a:lnTo>
                    <a:pt x="6" y="75"/>
                  </a:lnTo>
                  <a:lnTo>
                    <a:pt x="6" y="72"/>
                  </a:lnTo>
                  <a:lnTo>
                    <a:pt x="6" y="69"/>
                  </a:lnTo>
                  <a:lnTo>
                    <a:pt x="12" y="60"/>
                  </a:lnTo>
                  <a:lnTo>
                    <a:pt x="15" y="57"/>
                  </a:lnTo>
                  <a:lnTo>
                    <a:pt x="15" y="54"/>
                  </a:lnTo>
                  <a:lnTo>
                    <a:pt x="18" y="51"/>
                  </a:lnTo>
                  <a:lnTo>
                    <a:pt x="15" y="45"/>
                  </a:lnTo>
                  <a:lnTo>
                    <a:pt x="12" y="42"/>
                  </a:lnTo>
                  <a:lnTo>
                    <a:pt x="12" y="39"/>
                  </a:lnTo>
                  <a:lnTo>
                    <a:pt x="12" y="36"/>
                  </a:lnTo>
                  <a:lnTo>
                    <a:pt x="12" y="30"/>
                  </a:lnTo>
                  <a:lnTo>
                    <a:pt x="12" y="21"/>
                  </a:lnTo>
                  <a:lnTo>
                    <a:pt x="9" y="18"/>
                  </a:lnTo>
                  <a:lnTo>
                    <a:pt x="9" y="15"/>
                  </a:lnTo>
                  <a:lnTo>
                    <a:pt x="6" y="9"/>
                  </a:lnTo>
                  <a:lnTo>
                    <a:pt x="6" y="6"/>
                  </a:lnTo>
                  <a:lnTo>
                    <a:pt x="15" y="6"/>
                  </a:lnTo>
                  <a:lnTo>
                    <a:pt x="27" y="6"/>
                  </a:lnTo>
                  <a:lnTo>
                    <a:pt x="30" y="3"/>
                  </a:lnTo>
                  <a:lnTo>
                    <a:pt x="39" y="3"/>
                  </a:lnTo>
                  <a:lnTo>
                    <a:pt x="45" y="3"/>
                  </a:lnTo>
                  <a:lnTo>
                    <a:pt x="51" y="3"/>
                  </a:lnTo>
                  <a:lnTo>
                    <a:pt x="54" y="0"/>
                  </a:lnTo>
                  <a:lnTo>
                    <a:pt x="57" y="0"/>
                  </a:lnTo>
                  <a:lnTo>
                    <a:pt x="57" y="6"/>
                  </a:lnTo>
                  <a:lnTo>
                    <a:pt x="60" y="9"/>
                  </a:lnTo>
                  <a:lnTo>
                    <a:pt x="60" y="12"/>
                  </a:lnTo>
                  <a:lnTo>
                    <a:pt x="63" y="15"/>
                  </a:lnTo>
                  <a:lnTo>
                    <a:pt x="66" y="18"/>
                  </a:lnTo>
                  <a:lnTo>
                    <a:pt x="69" y="21"/>
                  </a:lnTo>
                  <a:lnTo>
                    <a:pt x="69" y="24"/>
                  </a:lnTo>
                  <a:lnTo>
                    <a:pt x="69" y="33"/>
                  </a:lnTo>
                  <a:lnTo>
                    <a:pt x="72" y="33"/>
                  </a:lnTo>
                  <a:lnTo>
                    <a:pt x="72" y="33"/>
                  </a:lnTo>
                  <a:lnTo>
                    <a:pt x="72" y="39"/>
                  </a:lnTo>
                  <a:lnTo>
                    <a:pt x="72" y="42"/>
                  </a:lnTo>
                  <a:lnTo>
                    <a:pt x="72" y="45"/>
                  </a:lnTo>
                  <a:lnTo>
                    <a:pt x="72" y="48"/>
                  </a:lnTo>
                  <a:lnTo>
                    <a:pt x="72" y="51"/>
                  </a:lnTo>
                  <a:lnTo>
                    <a:pt x="72" y="54"/>
                  </a:lnTo>
                  <a:lnTo>
                    <a:pt x="72" y="57"/>
                  </a:lnTo>
                  <a:lnTo>
                    <a:pt x="72" y="63"/>
                  </a:lnTo>
                  <a:lnTo>
                    <a:pt x="75" y="66"/>
                  </a:lnTo>
                  <a:lnTo>
                    <a:pt x="75" y="78"/>
                  </a:lnTo>
                  <a:lnTo>
                    <a:pt x="72" y="81"/>
                  </a:lnTo>
                  <a:lnTo>
                    <a:pt x="72" y="84"/>
                  </a:lnTo>
                  <a:lnTo>
                    <a:pt x="72" y="87"/>
                  </a:lnTo>
                  <a:lnTo>
                    <a:pt x="72" y="93"/>
                  </a:lnTo>
                  <a:lnTo>
                    <a:pt x="75" y="96"/>
                  </a:lnTo>
                  <a:lnTo>
                    <a:pt x="75" y="99"/>
                  </a:lnTo>
                  <a:lnTo>
                    <a:pt x="78" y="99"/>
                  </a:lnTo>
                  <a:lnTo>
                    <a:pt x="81" y="102"/>
                  </a:lnTo>
                  <a:lnTo>
                    <a:pt x="69" y="105"/>
                  </a:lnTo>
                  <a:lnTo>
                    <a:pt x="60" y="108"/>
                  </a:lnTo>
                  <a:lnTo>
                    <a:pt x="51" y="118"/>
                  </a:lnTo>
                  <a:lnTo>
                    <a:pt x="39" y="118"/>
                  </a:lnTo>
                  <a:lnTo>
                    <a:pt x="24" y="127"/>
                  </a:lnTo>
                  <a:lnTo>
                    <a:pt x="15" y="124"/>
                  </a:lnTo>
                  <a:lnTo>
                    <a:pt x="6" y="121"/>
                  </a:lnTo>
                  <a:lnTo>
                    <a:pt x="6" y="121"/>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84" name="Freeform 1683"/>
            <p:cNvSpPr>
              <a:spLocks/>
            </p:cNvSpPr>
            <p:nvPr/>
          </p:nvSpPr>
          <p:spPr bwMode="auto">
            <a:xfrm>
              <a:off x="5537201" y="4494213"/>
              <a:ext cx="57150" cy="161925"/>
            </a:xfrm>
            <a:custGeom>
              <a:avLst/>
              <a:gdLst>
                <a:gd name="T0" fmla="*/ 21 w 36"/>
                <a:gd name="T1" fmla="*/ 6 h 102"/>
                <a:gd name="T2" fmla="*/ 0 w 36"/>
                <a:gd name="T3" fmla="*/ 0 h 102"/>
                <a:gd name="T4" fmla="*/ 0 w 36"/>
                <a:gd name="T5" fmla="*/ 0 h 102"/>
                <a:gd name="T6" fmla="*/ 0 w 36"/>
                <a:gd name="T7" fmla="*/ 6 h 102"/>
                <a:gd name="T8" fmla="*/ 3 w 36"/>
                <a:gd name="T9" fmla="*/ 9 h 102"/>
                <a:gd name="T10" fmla="*/ 3 w 36"/>
                <a:gd name="T11" fmla="*/ 12 h 102"/>
                <a:gd name="T12" fmla="*/ 6 w 36"/>
                <a:gd name="T13" fmla="*/ 15 h 102"/>
                <a:gd name="T14" fmla="*/ 9 w 36"/>
                <a:gd name="T15" fmla="*/ 18 h 102"/>
                <a:gd name="T16" fmla="*/ 12 w 36"/>
                <a:gd name="T17" fmla="*/ 21 h 102"/>
                <a:gd name="T18" fmla="*/ 12 w 36"/>
                <a:gd name="T19" fmla="*/ 24 h 102"/>
                <a:gd name="T20" fmla="*/ 12 w 36"/>
                <a:gd name="T21" fmla="*/ 33 h 102"/>
                <a:gd name="T22" fmla="*/ 15 w 36"/>
                <a:gd name="T23" fmla="*/ 33 h 102"/>
                <a:gd name="T24" fmla="*/ 15 w 36"/>
                <a:gd name="T25" fmla="*/ 33 h 102"/>
                <a:gd name="T26" fmla="*/ 15 w 36"/>
                <a:gd name="T27" fmla="*/ 39 h 102"/>
                <a:gd name="T28" fmla="*/ 15 w 36"/>
                <a:gd name="T29" fmla="*/ 42 h 102"/>
                <a:gd name="T30" fmla="*/ 15 w 36"/>
                <a:gd name="T31" fmla="*/ 45 h 102"/>
                <a:gd name="T32" fmla="*/ 15 w 36"/>
                <a:gd name="T33" fmla="*/ 48 h 102"/>
                <a:gd name="T34" fmla="*/ 15 w 36"/>
                <a:gd name="T35" fmla="*/ 51 h 102"/>
                <a:gd name="T36" fmla="*/ 15 w 36"/>
                <a:gd name="T37" fmla="*/ 54 h 102"/>
                <a:gd name="T38" fmla="*/ 15 w 36"/>
                <a:gd name="T39" fmla="*/ 57 h 102"/>
                <a:gd name="T40" fmla="*/ 15 w 36"/>
                <a:gd name="T41" fmla="*/ 63 h 102"/>
                <a:gd name="T42" fmla="*/ 18 w 36"/>
                <a:gd name="T43" fmla="*/ 66 h 102"/>
                <a:gd name="T44" fmla="*/ 18 w 36"/>
                <a:gd name="T45" fmla="*/ 78 h 102"/>
                <a:gd name="T46" fmla="*/ 15 w 36"/>
                <a:gd name="T47" fmla="*/ 81 h 102"/>
                <a:gd name="T48" fmla="*/ 15 w 36"/>
                <a:gd name="T49" fmla="*/ 84 h 102"/>
                <a:gd name="T50" fmla="*/ 15 w 36"/>
                <a:gd name="T51" fmla="*/ 87 h 102"/>
                <a:gd name="T52" fmla="*/ 15 w 36"/>
                <a:gd name="T53" fmla="*/ 93 h 102"/>
                <a:gd name="T54" fmla="*/ 18 w 36"/>
                <a:gd name="T55" fmla="*/ 96 h 102"/>
                <a:gd name="T56" fmla="*/ 18 w 36"/>
                <a:gd name="T57" fmla="*/ 99 h 102"/>
                <a:gd name="T58" fmla="*/ 21 w 36"/>
                <a:gd name="T59" fmla="*/ 99 h 102"/>
                <a:gd name="T60" fmla="*/ 24 w 36"/>
                <a:gd name="T61" fmla="*/ 102 h 102"/>
                <a:gd name="T62" fmla="*/ 24 w 36"/>
                <a:gd name="T63" fmla="*/ 102 h 102"/>
                <a:gd name="T64" fmla="*/ 36 w 36"/>
                <a:gd name="T65" fmla="*/ 96 h 102"/>
                <a:gd name="T66" fmla="*/ 36 w 36"/>
                <a:gd name="T67" fmla="*/ 96 h 102"/>
                <a:gd name="T68" fmla="*/ 36 w 36"/>
                <a:gd name="T69" fmla="*/ 93 h 102"/>
                <a:gd name="T70" fmla="*/ 36 w 36"/>
                <a:gd name="T71" fmla="*/ 90 h 102"/>
                <a:gd name="T72" fmla="*/ 36 w 36"/>
                <a:gd name="T73" fmla="*/ 84 h 102"/>
                <a:gd name="T74" fmla="*/ 33 w 36"/>
                <a:gd name="T75" fmla="*/ 78 h 102"/>
                <a:gd name="T76" fmla="*/ 33 w 36"/>
                <a:gd name="T77" fmla="*/ 57 h 102"/>
                <a:gd name="T78" fmla="*/ 33 w 36"/>
                <a:gd name="T79" fmla="*/ 54 h 102"/>
                <a:gd name="T80" fmla="*/ 36 w 36"/>
                <a:gd name="T81" fmla="*/ 51 h 102"/>
                <a:gd name="T82" fmla="*/ 36 w 36"/>
                <a:gd name="T83" fmla="*/ 45 h 102"/>
                <a:gd name="T84" fmla="*/ 36 w 36"/>
                <a:gd name="T85" fmla="*/ 42 h 102"/>
                <a:gd name="T86" fmla="*/ 36 w 36"/>
                <a:gd name="T87" fmla="*/ 39 h 102"/>
                <a:gd name="T88" fmla="*/ 33 w 36"/>
                <a:gd name="T89" fmla="*/ 30 h 102"/>
                <a:gd name="T90" fmla="*/ 30 w 36"/>
                <a:gd name="T91" fmla="*/ 21 h 102"/>
                <a:gd name="T92" fmla="*/ 27 w 36"/>
                <a:gd name="T93" fmla="*/ 18 h 102"/>
                <a:gd name="T94" fmla="*/ 24 w 36"/>
                <a:gd name="T95" fmla="*/ 15 h 102"/>
                <a:gd name="T96" fmla="*/ 21 w 36"/>
                <a:gd name="T97" fmla="*/ 15 h 102"/>
                <a:gd name="T98" fmla="*/ 18 w 36"/>
                <a:gd name="T99" fmla="*/ 9 h 102"/>
                <a:gd name="T100" fmla="*/ 21 w 36"/>
                <a:gd name="T101" fmla="*/ 6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6" h="102">
                  <a:moveTo>
                    <a:pt x="21" y="6"/>
                  </a:moveTo>
                  <a:lnTo>
                    <a:pt x="0" y="0"/>
                  </a:lnTo>
                  <a:lnTo>
                    <a:pt x="0" y="0"/>
                  </a:lnTo>
                  <a:lnTo>
                    <a:pt x="0" y="6"/>
                  </a:lnTo>
                  <a:lnTo>
                    <a:pt x="3" y="9"/>
                  </a:lnTo>
                  <a:lnTo>
                    <a:pt x="3" y="12"/>
                  </a:lnTo>
                  <a:lnTo>
                    <a:pt x="6" y="15"/>
                  </a:lnTo>
                  <a:lnTo>
                    <a:pt x="9" y="18"/>
                  </a:lnTo>
                  <a:lnTo>
                    <a:pt x="12" y="21"/>
                  </a:lnTo>
                  <a:lnTo>
                    <a:pt x="12" y="24"/>
                  </a:lnTo>
                  <a:lnTo>
                    <a:pt x="12" y="33"/>
                  </a:lnTo>
                  <a:lnTo>
                    <a:pt x="15" y="33"/>
                  </a:lnTo>
                  <a:lnTo>
                    <a:pt x="15" y="33"/>
                  </a:lnTo>
                  <a:lnTo>
                    <a:pt x="15" y="39"/>
                  </a:lnTo>
                  <a:lnTo>
                    <a:pt x="15" y="42"/>
                  </a:lnTo>
                  <a:lnTo>
                    <a:pt x="15" y="45"/>
                  </a:lnTo>
                  <a:lnTo>
                    <a:pt x="15" y="48"/>
                  </a:lnTo>
                  <a:lnTo>
                    <a:pt x="15" y="51"/>
                  </a:lnTo>
                  <a:lnTo>
                    <a:pt x="15" y="54"/>
                  </a:lnTo>
                  <a:lnTo>
                    <a:pt x="15" y="57"/>
                  </a:lnTo>
                  <a:lnTo>
                    <a:pt x="15" y="63"/>
                  </a:lnTo>
                  <a:lnTo>
                    <a:pt x="18" y="66"/>
                  </a:lnTo>
                  <a:lnTo>
                    <a:pt x="18" y="78"/>
                  </a:lnTo>
                  <a:lnTo>
                    <a:pt x="15" y="81"/>
                  </a:lnTo>
                  <a:lnTo>
                    <a:pt x="15" y="84"/>
                  </a:lnTo>
                  <a:lnTo>
                    <a:pt x="15" y="87"/>
                  </a:lnTo>
                  <a:lnTo>
                    <a:pt x="15" y="93"/>
                  </a:lnTo>
                  <a:lnTo>
                    <a:pt x="18" y="96"/>
                  </a:lnTo>
                  <a:lnTo>
                    <a:pt x="18" y="99"/>
                  </a:lnTo>
                  <a:lnTo>
                    <a:pt x="21" y="99"/>
                  </a:lnTo>
                  <a:lnTo>
                    <a:pt x="24" y="102"/>
                  </a:lnTo>
                  <a:lnTo>
                    <a:pt x="24" y="102"/>
                  </a:lnTo>
                  <a:lnTo>
                    <a:pt x="36" y="96"/>
                  </a:lnTo>
                  <a:lnTo>
                    <a:pt x="36" y="96"/>
                  </a:lnTo>
                  <a:lnTo>
                    <a:pt x="36" y="93"/>
                  </a:lnTo>
                  <a:lnTo>
                    <a:pt x="36" y="90"/>
                  </a:lnTo>
                  <a:lnTo>
                    <a:pt x="36" y="84"/>
                  </a:lnTo>
                  <a:lnTo>
                    <a:pt x="33" y="78"/>
                  </a:lnTo>
                  <a:lnTo>
                    <a:pt x="33" y="57"/>
                  </a:lnTo>
                  <a:lnTo>
                    <a:pt x="33" y="54"/>
                  </a:lnTo>
                  <a:lnTo>
                    <a:pt x="36" y="51"/>
                  </a:lnTo>
                  <a:lnTo>
                    <a:pt x="36" y="45"/>
                  </a:lnTo>
                  <a:lnTo>
                    <a:pt x="36" y="42"/>
                  </a:lnTo>
                  <a:lnTo>
                    <a:pt x="36" y="39"/>
                  </a:lnTo>
                  <a:lnTo>
                    <a:pt x="33" y="30"/>
                  </a:lnTo>
                  <a:lnTo>
                    <a:pt x="30" y="21"/>
                  </a:lnTo>
                  <a:lnTo>
                    <a:pt x="27" y="18"/>
                  </a:lnTo>
                  <a:lnTo>
                    <a:pt x="24" y="15"/>
                  </a:lnTo>
                  <a:lnTo>
                    <a:pt x="21" y="15"/>
                  </a:lnTo>
                  <a:lnTo>
                    <a:pt x="18" y="9"/>
                  </a:lnTo>
                  <a:lnTo>
                    <a:pt x="21" y="6"/>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85" name="Freeform 1684"/>
            <p:cNvSpPr>
              <a:spLocks/>
            </p:cNvSpPr>
            <p:nvPr/>
          </p:nvSpPr>
          <p:spPr bwMode="auto">
            <a:xfrm>
              <a:off x="5565776" y="4456113"/>
              <a:ext cx="96838" cy="195263"/>
            </a:xfrm>
            <a:custGeom>
              <a:avLst/>
              <a:gdLst>
                <a:gd name="T0" fmla="*/ 30 w 61"/>
                <a:gd name="T1" fmla="*/ 9 h 123"/>
                <a:gd name="T2" fmla="*/ 21 w 61"/>
                <a:gd name="T3" fmla="*/ 15 h 123"/>
                <a:gd name="T4" fmla="*/ 15 w 61"/>
                <a:gd name="T5" fmla="*/ 15 h 123"/>
                <a:gd name="T6" fmla="*/ 9 w 61"/>
                <a:gd name="T7" fmla="*/ 21 h 123"/>
                <a:gd name="T8" fmla="*/ 9 w 61"/>
                <a:gd name="T9" fmla="*/ 27 h 123"/>
                <a:gd name="T10" fmla="*/ 0 w 61"/>
                <a:gd name="T11" fmla="*/ 33 h 123"/>
                <a:gd name="T12" fmla="*/ 6 w 61"/>
                <a:gd name="T13" fmla="*/ 39 h 123"/>
                <a:gd name="T14" fmla="*/ 12 w 61"/>
                <a:gd name="T15" fmla="*/ 45 h 123"/>
                <a:gd name="T16" fmla="*/ 18 w 61"/>
                <a:gd name="T17" fmla="*/ 63 h 123"/>
                <a:gd name="T18" fmla="*/ 18 w 61"/>
                <a:gd name="T19" fmla="*/ 69 h 123"/>
                <a:gd name="T20" fmla="*/ 15 w 61"/>
                <a:gd name="T21" fmla="*/ 78 h 123"/>
                <a:gd name="T22" fmla="*/ 15 w 61"/>
                <a:gd name="T23" fmla="*/ 102 h 123"/>
                <a:gd name="T24" fmla="*/ 18 w 61"/>
                <a:gd name="T25" fmla="*/ 114 h 123"/>
                <a:gd name="T26" fmla="*/ 18 w 61"/>
                <a:gd name="T27" fmla="*/ 120 h 123"/>
                <a:gd name="T28" fmla="*/ 40 w 61"/>
                <a:gd name="T29" fmla="*/ 117 h 123"/>
                <a:gd name="T30" fmla="*/ 40 w 61"/>
                <a:gd name="T31" fmla="*/ 114 h 123"/>
                <a:gd name="T32" fmla="*/ 40 w 61"/>
                <a:gd name="T33" fmla="*/ 102 h 123"/>
                <a:gd name="T34" fmla="*/ 40 w 61"/>
                <a:gd name="T35" fmla="*/ 90 h 123"/>
                <a:gd name="T36" fmla="*/ 40 w 61"/>
                <a:gd name="T37" fmla="*/ 87 h 123"/>
                <a:gd name="T38" fmla="*/ 40 w 61"/>
                <a:gd name="T39" fmla="*/ 84 h 123"/>
                <a:gd name="T40" fmla="*/ 40 w 61"/>
                <a:gd name="T41" fmla="*/ 78 h 123"/>
                <a:gd name="T42" fmla="*/ 40 w 61"/>
                <a:gd name="T43" fmla="*/ 72 h 123"/>
                <a:gd name="T44" fmla="*/ 40 w 61"/>
                <a:gd name="T45" fmla="*/ 66 h 123"/>
                <a:gd name="T46" fmla="*/ 46 w 61"/>
                <a:gd name="T47" fmla="*/ 63 h 123"/>
                <a:gd name="T48" fmla="*/ 49 w 61"/>
                <a:gd name="T49" fmla="*/ 60 h 123"/>
                <a:gd name="T50" fmla="*/ 52 w 61"/>
                <a:gd name="T51" fmla="*/ 51 h 123"/>
                <a:gd name="T52" fmla="*/ 58 w 61"/>
                <a:gd name="T53" fmla="*/ 51 h 123"/>
                <a:gd name="T54" fmla="*/ 55 w 61"/>
                <a:gd name="T55" fmla="*/ 45 h 123"/>
                <a:gd name="T56" fmla="*/ 58 w 61"/>
                <a:gd name="T57" fmla="*/ 39 h 123"/>
                <a:gd name="T58" fmla="*/ 61 w 61"/>
                <a:gd name="T59" fmla="*/ 36 h 123"/>
                <a:gd name="T60" fmla="*/ 61 w 61"/>
                <a:gd name="T61" fmla="*/ 27 h 123"/>
                <a:gd name="T62" fmla="*/ 55 w 61"/>
                <a:gd name="T63" fmla="*/ 18 h 123"/>
                <a:gd name="T64" fmla="*/ 55 w 61"/>
                <a:gd name="T65" fmla="*/ 15 h 123"/>
                <a:gd name="T66" fmla="*/ 46 w 61"/>
                <a:gd name="T67" fmla="*/ 9 h 123"/>
                <a:gd name="T68" fmla="*/ 37 w 61"/>
                <a:gd name="T69" fmla="*/ 0 h 123"/>
                <a:gd name="T70" fmla="*/ 37 w 61"/>
                <a:gd name="T71" fmla="*/ 3 h 123"/>
                <a:gd name="T72" fmla="*/ 30 w 61"/>
                <a:gd name="T73" fmla="*/ 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1" h="123">
                  <a:moveTo>
                    <a:pt x="30" y="6"/>
                  </a:moveTo>
                  <a:lnTo>
                    <a:pt x="30" y="9"/>
                  </a:lnTo>
                  <a:lnTo>
                    <a:pt x="24" y="12"/>
                  </a:lnTo>
                  <a:lnTo>
                    <a:pt x="21" y="15"/>
                  </a:lnTo>
                  <a:lnTo>
                    <a:pt x="15" y="18"/>
                  </a:lnTo>
                  <a:lnTo>
                    <a:pt x="15" y="15"/>
                  </a:lnTo>
                  <a:lnTo>
                    <a:pt x="9" y="18"/>
                  </a:lnTo>
                  <a:lnTo>
                    <a:pt x="9" y="21"/>
                  </a:lnTo>
                  <a:lnTo>
                    <a:pt x="6" y="24"/>
                  </a:lnTo>
                  <a:lnTo>
                    <a:pt x="9" y="27"/>
                  </a:lnTo>
                  <a:lnTo>
                    <a:pt x="3" y="27"/>
                  </a:lnTo>
                  <a:lnTo>
                    <a:pt x="0" y="33"/>
                  </a:lnTo>
                  <a:lnTo>
                    <a:pt x="3" y="39"/>
                  </a:lnTo>
                  <a:lnTo>
                    <a:pt x="6" y="39"/>
                  </a:lnTo>
                  <a:lnTo>
                    <a:pt x="9" y="42"/>
                  </a:lnTo>
                  <a:lnTo>
                    <a:pt x="12" y="45"/>
                  </a:lnTo>
                  <a:lnTo>
                    <a:pt x="15" y="54"/>
                  </a:lnTo>
                  <a:lnTo>
                    <a:pt x="18" y="63"/>
                  </a:lnTo>
                  <a:lnTo>
                    <a:pt x="18" y="66"/>
                  </a:lnTo>
                  <a:lnTo>
                    <a:pt x="18" y="69"/>
                  </a:lnTo>
                  <a:lnTo>
                    <a:pt x="18" y="75"/>
                  </a:lnTo>
                  <a:lnTo>
                    <a:pt x="15" y="78"/>
                  </a:lnTo>
                  <a:lnTo>
                    <a:pt x="15" y="81"/>
                  </a:lnTo>
                  <a:lnTo>
                    <a:pt x="15" y="102"/>
                  </a:lnTo>
                  <a:lnTo>
                    <a:pt x="18" y="108"/>
                  </a:lnTo>
                  <a:lnTo>
                    <a:pt x="18" y="114"/>
                  </a:lnTo>
                  <a:lnTo>
                    <a:pt x="18" y="117"/>
                  </a:lnTo>
                  <a:lnTo>
                    <a:pt x="18" y="120"/>
                  </a:lnTo>
                  <a:lnTo>
                    <a:pt x="27" y="123"/>
                  </a:lnTo>
                  <a:lnTo>
                    <a:pt x="40" y="117"/>
                  </a:lnTo>
                  <a:lnTo>
                    <a:pt x="40" y="117"/>
                  </a:lnTo>
                  <a:lnTo>
                    <a:pt x="40" y="114"/>
                  </a:lnTo>
                  <a:lnTo>
                    <a:pt x="40" y="105"/>
                  </a:lnTo>
                  <a:lnTo>
                    <a:pt x="40" y="102"/>
                  </a:lnTo>
                  <a:lnTo>
                    <a:pt x="40" y="99"/>
                  </a:lnTo>
                  <a:lnTo>
                    <a:pt x="40" y="90"/>
                  </a:lnTo>
                  <a:lnTo>
                    <a:pt x="40" y="87"/>
                  </a:lnTo>
                  <a:lnTo>
                    <a:pt x="40" y="87"/>
                  </a:lnTo>
                  <a:lnTo>
                    <a:pt x="40" y="84"/>
                  </a:lnTo>
                  <a:lnTo>
                    <a:pt x="40" y="84"/>
                  </a:lnTo>
                  <a:lnTo>
                    <a:pt x="40" y="81"/>
                  </a:lnTo>
                  <a:lnTo>
                    <a:pt x="40" y="78"/>
                  </a:lnTo>
                  <a:lnTo>
                    <a:pt x="40" y="75"/>
                  </a:lnTo>
                  <a:lnTo>
                    <a:pt x="40" y="72"/>
                  </a:lnTo>
                  <a:lnTo>
                    <a:pt x="40" y="69"/>
                  </a:lnTo>
                  <a:lnTo>
                    <a:pt x="40" y="66"/>
                  </a:lnTo>
                  <a:lnTo>
                    <a:pt x="43" y="66"/>
                  </a:lnTo>
                  <a:lnTo>
                    <a:pt x="46" y="63"/>
                  </a:lnTo>
                  <a:lnTo>
                    <a:pt x="49" y="63"/>
                  </a:lnTo>
                  <a:lnTo>
                    <a:pt x="49" y="60"/>
                  </a:lnTo>
                  <a:lnTo>
                    <a:pt x="52" y="54"/>
                  </a:lnTo>
                  <a:lnTo>
                    <a:pt x="52" y="51"/>
                  </a:lnTo>
                  <a:lnTo>
                    <a:pt x="55" y="51"/>
                  </a:lnTo>
                  <a:lnTo>
                    <a:pt x="58" y="51"/>
                  </a:lnTo>
                  <a:lnTo>
                    <a:pt x="58" y="48"/>
                  </a:lnTo>
                  <a:lnTo>
                    <a:pt x="55" y="45"/>
                  </a:lnTo>
                  <a:lnTo>
                    <a:pt x="55" y="42"/>
                  </a:lnTo>
                  <a:lnTo>
                    <a:pt x="58" y="39"/>
                  </a:lnTo>
                  <a:lnTo>
                    <a:pt x="61" y="39"/>
                  </a:lnTo>
                  <a:lnTo>
                    <a:pt x="61" y="36"/>
                  </a:lnTo>
                  <a:lnTo>
                    <a:pt x="61" y="30"/>
                  </a:lnTo>
                  <a:lnTo>
                    <a:pt x="61" y="27"/>
                  </a:lnTo>
                  <a:lnTo>
                    <a:pt x="55" y="21"/>
                  </a:lnTo>
                  <a:lnTo>
                    <a:pt x="55" y="18"/>
                  </a:lnTo>
                  <a:lnTo>
                    <a:pt x="55" y="15"/>
                  </a:lnTo>
                  <a:lnTo>
                    <a:pt x="55" y="15"/>
                  </a:lnTo>
                  <a:lnTo>
                    <a:pt x="52" y="9"/>
                  </a:lnTo>
                  <a:lnTo>
                    <a:pt x="46" y="9"/>
                  </a:lnTo>
                  <a:lnTo>
                    <a:pt x="43" y="3"/>
                  </a:lnTo>
                  <a:lnTo>
                    <a:pt x="37" y="0"/>
                  </a:lnTo>
                  <a:lnTo>
                    <a:pt x="34" y="3"/>
                  </a:lnTo>
                  <a:lnTo>
                    <a:pt x="37" y="3"/>
                  </a:lnTo>
                  <a:lnTo>
                    <a:pt x="30" y="6"/>
                  </a:lnTo>
                  <a:lnTo>
                    <a:pt x="30" y="6"/>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86" name="Freeform 1685"/>
            <p:cNvSpPr>
              <a:spLocks noEditPoints="1"/>
            </p:cNvSpPr>
            <p:nvPr/>
          </p:nvSpPr>
          <p:spPr bwMode="auto">
            <a:xfrm>
              <a:off x="5902326" y="4114801"/>
              <a:ext cx="349250" cy="498475"/>
            </a:xfrm>
            <a:custGeom>
              <a:avLst/>
              <a:gdLst>
                <a:gd name="T0" fmla="*/ 220 w 220"/>
                <a:gd name="T1" fmla="*/ 79 h 314"/>
                <a:gd name="T2" fmla="*/ 214 w 220"/>
                <a:gd name="T3" fmla="*/ 154 h 314"/>
                <a:gd name="T4" fmla="*/ 202 w 220"/>
                <a:gd name="T5" fmla="*/ 157 h 314"/>
                <a:gd name="T6" fmla="*/ 202 w 220"/>
                <a:gd name="T7" fmla="*/ 169 h 314"/>
                <a:gd name="T8" fmla="*/ 190 w 220"/>
                <a:gd name="T9" fmla="*/ 178 h 314"/>
                <a:gd name="T10" fmla="*/ 190 w 220"/>
                <a:gd name="T11" fmla="*/ 187 h 314"/>
                <a:gd name="T12" fmla="*/ 190 w 220"/>
                <a:gd name="T13" fmla="*/ 196 h 314"/>
                <a:gd name="T14" fmla="*/ 181 w 220"/>
                <a:gd name="T15" fmla="*/ 208 h 314"/>
                <a:gd name="T16" fmla="*/ 190 w 220"/>
                <a:gd name="T17" fmla="*/ 211 h 314"/>
                <a:gd name="T18" fmla="*/ 190 w 220"/>
                <a:gd name="T19" fmla="*/ 218 h 314"/>
                <a:gd name="T20" fmla="*/ 193 w 220"/>
                <a:gd name="T21" fmla="*/ 224 h 314"/>
                <a:gd name="T22" fmla="*/ 199 w 220"/>
                <a:gd name="T23" fmla="*/ 236 h 314"/>
                <a:gd name="T24" fmla="*/ 199 w 220"/>
                <a:gd name="T25" fmla="*/ 242 h 314"/>
                <a:gd name="T26" fmla="*/ 193 w 220"/>
                <a:gd name="T27" fmla="*/ 245 h 314"/>
                <a:gd name="T28" fmla="*/ 178 w 220"/>
                <a:gd name="T29" fmla="*/ 251 h 314"/>
                <a:gd name="T30" fmla="*/ 178 w 220"/>
                <a:gd name="T31" fmla="*/ 257 h 314"/>
                <a:gd name="T32" fmla="*/ 169 w 220"/>
                <a:gd name="T33" fmla="*/ 263 h 314"/>
                <a:gd name="T34" fmla="*/ 163 w 220"/>
                <a:gd name="T35" fmla="*/ 269 h 314"/>
                <a:gd name="T36" fmla="*/ 163 w 220"/>
                <a:gd name="T37" fmla="*/ 278 h 314"/>
                <a:gd name="T38" fmla="*/ 150 w 220"/>
                <a:gd name="T39" fmla="*/ 284 h 314"/>
                <a:gd name="T40" fmla="*/ 135 w 220"/>
                <a:gd name="T41" fmla="*/ 281 h 314"/>
                <a:gd name="T42" fmla="*/ 126 w 220"/>
                <a:gd name="T43" fmla="*/ 284 h 314"/>
                <a:gd name="T44" fmla="*/ 132 w 220"/>
                <a:gd name="T45" fmla="*/ 290 h 314"/>
                <a:gd name="T46" fmla="*/ 123 w 220"/>
                <a:gd name="T47" fmla="*/ 299 h 314"/>
                <a:gd name="T48" fmla="*/ 102 w 220"/>
                <a:gd name="T49" fmla="*/ 305 h 314"/>
                <a:gd name="T50" fmla="*/ 90 w 220"/>
                <a:gd name="T51" fmla="*/ 311 h 314"/>
                <a:gd name="T52" fmla="*/ 84 w 220"/>
                <a:gd name="T53" fmla="*/ 305 h 314"/>
                <a:gd name="T54" fmla="*/ 78 w 220"/>
                <a:gd name="T55" fmla="*/ 314 h 314"/>
                <a:gd name="T56" fmla="*/ 69 w 220"/>
                <a:gd name="T57" fmla="*/ 314 h 314"/>
                <a:gd name="T58" fmla="*/ 66 w 220"/>
                <a:gd name="T59" fmla="*/ 305 h 314"/>
                <a:gd name="T60" fmla="*/ 57 w 220"/>
                <a:gd name="T61" fmla="*/ 293 h 314"/>
                <a:gd name="T62" fmla="*/ 39 w 220"/>
                <a:gd name="T63" fmla="*/ 278 h 314"/>
                <a:gd name="T64" fmla="*/ 36 w 220"/>
                <a:gd name="T65" fmla="*/ 275 h 314"/>
                <a:gd name="T66" fmla="*/ 36 w 220"/>
                <a:gd name="T67" fmla="*/ 266 h 314"/>
                <a:gd name="T68" fmla="*/ 45 w 220"/>
                <a:gd name="T69" fmla="*/ 266 h 314"/>
                <a:gd name="T70" fmla="*/ 54 w 220"/>
                <a:gd name="T71" fmla="*/ 266 h 314"/>
                <a:gd name="T72" fmla="*/ 63 w 220"/>
                <a:gd name="T73" fmla="*/ 266 h 314"/>
                <a:gd name="T74" fmla="*/ 57 w 220"/>
                <a:gd name="T75" fmla="*/ 260 h 314"/>
                <a:gd name="T76" fmla="*/ 51 w 220"/>
                <a:gd name="T77" fmla="*/ 251 h 314"/>
                <a:gd name="T78" fmla="*/ 54 w 220"/>
                <a:gd name="T79" fmla="*/ 239 h 314"/>
                <a:gd name="T80" fmla="*/ 54 w 220"/>
                <a:gd name="T81" fmla="*/ 233 h 314"/>
                <a:gd name="T82" fmla="*/ 51 w 220"/>
                <a:gd name="T83" fmla="*/ 224 h 314"/>
                <a:gd name="T84" fmla="*/ 42 w 220"/>
                <a:gd name="T85" fmla="*/ 211 h 314"/>
                <a:gd name="T86" fmla="*/ 30 w 220"/>
                <a:gd name="T87" fmla="*/ 202 h 314"/>
                <a:gd name="T88" fmla="*/ 21 w 220"/>
                <a:gd name="T89" fmla="*/ 169 h 314"/>
                <a:gd name="T90" fmla="*/ 27 w 220"/>
                <a:gd name="T91" fmla="*/ 166 h 314"/>
                <a:gd name="T92" fmla="*/ 57 w 220"/>
                <a:gd name="T93" fmla="*/ 106 h 314"/>
                <a:gd name="T94" fmla="*/ 66 w 220"/>
                <a:gd name="T95" fmla="*/ 60 h 314"/>
                <a:gd name="T96" fmla="*/ 57 w 220"/>
                <a:gd name="T97" fmla="*/ 36 h 314"/>
                <a:gd name="T98" fmla="*/ 45 w 220"/>
                <a:gd name="T99" fmla="*/ 9 h 314"/>
                <a:gd name="T100" fmla="*/ 0 w 220"/>
                <a:gd name="T101" fmla="*/ 208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0" h="314">
                  <a:moveTo>
                    <a:pt x="45" y="9"/>
                  </a:moveTo>
                  <a:lnTo>
                    <a:pt x="66" y="0"/>
                  </a:lnTo>
                  <a:lnTo>
                    <a:pt x="220" y="79"/>
                  </a:lnTo>
                  <a:lnTo>
                    <a:pt x="220" y="151"/>
                  </a:lnTo>
                  <a:lnTo>
                    <a:pt x="217" y="154"/>
                  </a:lnTo>
                  <a:lnTo>
                    <a:pt x="214" y="154"/>
                  </a:lnTo>
                  <a:lnTo>
                    <a:pt x="211" y="154"/>
                  </a:lnTo>
                  <a:lnTo>
                    <a:pt x="205" y="154"/>
                  </a:lnTo>
                  <a:lnTo>
                    <a:pt x="202" y="157"/>
                  </a:lnTo>
                  <a:lnTo>
                    <a:pt x="202" y="160"/>
                  </a:lnTo>
                  <a:lnTo>
                    <a:pt x="205" y="163"/>
                  </a:lnTo>
                  <a:lnTo>
                    <a:pt x="202" y="169"/>
                  </a:lnTo>
                  <a:lnTo>
                    <a:pt x="196" y="175"/>
                  </a:lnTo>
                  <a:lnTo>
                    <a:pt x="193" y="175"/>
                  </a:lnTo>
                  <a:lnTo>
                    <a:pt x="190" y="178"/>
                  </a:lnTo>
                  <a:lnTo>
                    <a:pt x="190" y="181"/>
                  </a:lnTo>
                  <a:lnTo>
                    <a:pt x="193" y="184"/>
                  </a:lnTo>
                  <a:lnTo>
                    <a:pt x="190" y="187"/>
                  </a:lnTo>
                  <a:lnTo>
                    <a:pt x="187" y="190"/>
                  </a:lnTo>
                  <a:lnTo>
                    <a:pt x="187" y="193"/>
                  </a:lnTo>
                  <a:lnTo>
                    <a:pt x="190" y="196"/>
                  </a:lnTo>
                  <a:lnTo>
                    <a:pt x="190" y="199"/>
                  </a:lnTo>
                  <a:lnTo>
                    <a:pt x="187" y="202"/>
                  </a:lnTo>
                  <a:lnTo>
                    <a:pt x="181" y="208"/>
                  </a:lnTo>
                  <a:lnTo>
                    <a:pt x="181" y="211"/>
                  </a:lnTo>
                  <a:lnTo>
                    <a:pt x="184" y="215"/>
                  </a:lnTo>
                  <a:lnTo>
                    <a:pt x="190" y="211"/>
                  </a:lnTo>
                  <a:lnTo>
                    <a:pt x="190" y="211"/>
                  </a:lnTo>
                  <a:lnTo>
                    <a:pt x="190" y="215"/>
                  </a:lnTo>
                  <a:lnTo>
                    <a:pt x="190" y="218"/>
                  </a:lnTo>
                  <a:lnTo>
                    <a:pt x="193" y="218"/>
                  </a:lnTo>
                  <a:lnTo>
                    <a:pt x="190" y="221"/>
                  </a:lnTo>
                  <a:lnTo>
                    <a:pt x="193" y="224"/>
                  </a:lnTo>
                  <a:lnTo>
                    <a:pt x="193" y="230"/>
                  </a:lnTo>
                  <a:lnTo>
                    <a:pt x="193" y="233"/>
                  </a:lnTo>
                  <a:lnTo>
                    <a:pt x="199" y="236"/>
                  </a:lnTo>
                  <a:lnTo>
                    <a:pt x="202" y="239"/>
                  </a:lnTo>
                  <a:lnTo>
                    <a:pt x="199" y="239"/>
                  </a:lnTo>
                  <a:lnTo>
                    <a:pt x="199" y="242"/>
                  </a:lnTo>
                  <a:lnTo>
                    <a:pt x="199" y="245"/>
                  </a:lnTo>
                  <a:lnTo>
                    <a:pt x="193" y="248"/>
                  </a:lnTo>
                  <a:lnTo>
                    <a:pt x="193" y="245"/>
                  </a:lnTo>
                  <a:lnTo>
                    <a:pt x="187" y="245"/>
                  </a:lnTo>
                  <a:lnTo>
                    <a:pt x="184" y="248"/>
                  </a:lnTo>
                  <a:lnTo>
                    <a:pt x="178" y="251"/>
                  </a:lnTo>
                  <a:lnTo>
                    <a:pt x="178" y="254"/>
                  </a:lnTo>
                  <a:lnTo>
                    <a:pt x="178" y="257"/>
                  </a:lnTo>
                  <a:lnTo>
                    <a:pt x="178" y="257"/>
                  </a:lnTo>
                  <a:lnTo>
                    <a:pt x="172" y="263"/>
                  </a:lnTo>
                  <a:lnTo>
                    <a:pt x="172" y="263"/>
                  </a:lnTo>
                  <a:lnTo>
                    <a:pt x="169" y="263"/>
                  </a:lnTo>
                  <a:lnTo>
                    <a:pt x="166" y="266"/>
                  </a:lnTo>
                  <a:lnTo>
                    <a:pt x="166" y="269"/>
                  </a:lnTo>
                  <a:lnTo>
                    <a:pt x="163" y="269"/>
                  </a:lnTo>
                  <a:lnTo>
                    <a:pt x="163" y="272"/>
                  </a:lnTo>
                  <a:lnTo>
                    <a:pt x="163" y="275"/>
                  </a:lnTo>
                  <a:lnTo>
                    <a:pt x="163" y="278"/>
                  </a:lnTo>
                  <a:lnTo>
                    <a:pt x="159" y="281"/>
                  </a:lnTo>
                  <a:lnTo>
                    <a:pt x="156" y="284"/>
                  </a:lnTo>
                  <a:lnTo>
                    <a:pt x="150" y="284"/>
                  </a:lnTo>
                  <a:lnTo>
                    <a:pt x="144" y="284"/>
                  </a:lnTo>
                  <a:lnTo>
                    <a:pt x="138" y="284"/>
                  </a:lnTo>
                  <a:lnTo>
                    <a:pt x="135" y="281"/>
                  </a:lnTo>
                  <a:lnTo>
                    <a:pt x="132" y="284"/>
                  </a:lnTo>
                  <a:lnTo>
                    <a:pt x="129" y="281"/>
                  </a:lnTo>
                  <a:lnTo>
                    <a:pt x="126" y="284"/>
                  </a:lnTo>
                  <a:lnTo>
                    <a:pt x="126" y="287"/>
                  </a:lnTo>
                  <a:lnTo>
                    <a:pt x="129" y="290"/>
                  </a:lnTo>
                  <a:lnTo>
                    <a:pt x="132" y="290"/>
                  </a:lnTo>
                  <a:lnTo>
                    <a:pt x="132" y="293"/>
                  </a:lnTo>
                  <a:lnTo>
                    <a:pt x="126" y="296"/>
                  </a:lnTo>
                  <a:lnTo>
                    <a:pt x="123" y="299"/>
                  </a:lnTo>
                  <a:lnTo>
                    <a:pt x="117" y="299"/>
                  </a:lnTo>
                  <a:lnTo>
                    <a:pt x="108" y="302"/>
                  </a:lnTo>
                  <a:lnTo>
                    <a:pt x="102" y="305"/>
                  </a:lnTo>
                  <a:lnTo>
                    <a:pt x="96" y="308"/>
                  </a:lnTo>
                  <a:lnTo>
                    <a:pt x="93" y="311"/>
                  </a:lnTo>
                  <a:lnTo>
                    <a:pt x="90" y="311"/>
                  </a:lnTo>
                  <a:lnTo>
                    <a:pt x="87" y="311"/>
                  </a:lnTo>
                  <a:lnTo>
                    <a:pt x="87" y="305"/>
                  </a:lnTo>
                  <a:lnTo>
                    <a:pt x="84" y="305"/>
                  </a:lnTo>
                  <a:lnTo>
                    <a:pt x="81" y="305"/>
                  </a:lnTo>
                  <a:lnTo>
                    <a:pt x="81" y="311"/>
                  </a:lnTo>
                  <a:lnTo>
                    <a:pt x="78" y="314"/>
                  </a:lnTo>
                  <a:lnTo>
                    <a:pt x="75" y="314"/>
                  </a:lnTo>
                  <a:lnTo>
                    <a:pt x="72" y="314"/>
                  </a:lnTo>
                  <a:lnTo>
                    <a:pt x="69" y="314"/>
                  </a:lnTo>
                  <a:lnTo>
                    <a:pt x="66" y="311"/>
                  </a:lnTo>
                  <a:lnTo>
                    <a:pt x="66" y="308"/>
                  </a:lnTo>
                  <a:lnTo>
                    <a:pt x="66" y="305"/>
                  </a:lnTo>
                  <a:lnTo>
                    <a:pt x="63" y="302"/>
                  </a:lnTo>
                  <a:lnTo>
                    <a:pt x="60" y="296"/>
                  </a:lnTo>
                  <a:lnTo>
                    <a:pt x="57" y="293"/>
                  </a:lnTo>
                  <a:lnTo>
                    <a:pt x="48" y="287"/>
                  </a:lnTo>
                  <a:lnTo>
                    <a:pt x="42" y="281"/>
                  </a:lnTo>
                  <a:lnTo>
                    <a:pt x="39" y="278"/>
                  </a:lnTo>
                  <a:lnTo>
                    <a:pt x="39" y="278"/>
                  </a:lnTo>
                  <a:lnTo>
                    <a:pt x="36" y="275"/>
                  </a:lnTo>
                  <a:lnTo>
                    <a:pt x="36" y="275"/>
                  </a:lnTo>
                  <a:lnTo>
                    <a:pt x="36" y="269"/>
                  </a:lnTo>
                  <a:lnTo>
                    <a:pt x="36" y="269"/>
                  </a:lnTo>
                  <a:lnTo>
                    <a:pt x="36" y="266"/>
                  </a:lnTo>
                  <a:lnTo>
                    <a:pt x="39" y="266"/>
                  </a:lnTo>
                  <a:lnTo>
                    <a:pt x="42" y="266"/>
                  </a:lnTo>
                  <a:lnTo>
                    <a:pt x="45" y="266"/>
                  </a:lnTo>
                  <a:lnTo>
                    <a:pt x="48" y="266"/>
                  </a:lnTo>
                  <a:lnTo>
                    <a:pt x="51" y="266"/>
                  </a:lnTo>
                  <a:lnTo>
                    <a:pt x="54" y="266"/>
                  </a:lnTo>
                  <a:lnTo>
                    <a:pt x="57" y="266"/>
                  </a:lnTo>
                  <a:lnTo>
                    <a:pt x="60" y="266"/>
                  </a:lnTo>
                  <a:lnTo>
                    <a:pt x="63" y="266"/>
                  </a:lnTo>
                  <a:lnTo>
                    <a:pt x="63" y="266"/>
                  </a:lnTo>
                  <a:lnTo>
                    <a:pt x="63" y="266"/>
                  </a:lnTo>
                  <a:lnTo>
                    <a:pt x="57" y="260"/>
                  </a:lnTo>
                  <a:lnTo>
                    <a:pt x="57" y="257"/>
                  </a:lnTo>
                  <a:lnTo>
                    <a:pt x="54" y="257"/>
                  </a:lnTo>
                  <a:lnTo>
                    <a:pt x="51" y="251"/>
                  </a:lnTo>
                  <a:lnTo>
                    <a:pt x="51" y="248"/>
                  </a:lnTo>
                  <a:lnTo>
                    <a:pt x="54" y="245"/>
                  </a:lnTo>
                  <a:lnTo>
                    <a:pt x="54" y="239"/>
                  </a:lnTo>
                  <a:lnTo>
                    <a:pt x="51" y="239"/>
                  </a:lnTo>
                  <a:lnTo>
                    <a:pt x="51" y="236"/>
                  </a:lnTo>
                  <a:lnTo>
                    <a:pt x="54" y="233"/>
                  </a:lnTo>
                  <a:lnTo>
                    <a:pt x="54" y="230"/>
                  </a:lnTo>
                  <a:lnTo>
                    <a:pt x="51" y="227"/>
                  </a:lnTo>
                  <a:lnTo>
                    <a:pt x="51" y="224"/>
                  </a:lnTo>
                  <a:lnTo>
                    <a:pt x="48" y="221"/>
                  </a:lnTo>
                  <a:lnTo>
                    <a:pt x="48" y="215"/>
                  </a:lnTo>
                  <a:lnTo>
                    <a:pt x="42" y="211"/>
                  </a:lnTo>
                  <a:lnTo>
                    <a:pt x="33" y="205"/>
                  </a:lnTo>
                  <a:lnTo>
                    <a:pt x="33" y="205"/>
                  </a:lnTo>
                  <a:lnTo>
                    <a:pt x="30" y="202"/>
                  </a:lnTo>
                  <a:lnTo>
                    <a:pt x="27" y="196"/>
                  </a:lnTo>
                  <a:lnTo>
                    <a:pt x="24" y="193"/>
                  </a:lnTo>
                  <a:lnTo>
                    <a:pt x="21" y="169"/>
                  </a:lnTo>
                  <a:lnTo>
                    <a:pt x="24" y="169"/>
                  </a:lnTo>
                  <a:lnTo>
                    <a:pt x="24" y="169"/>
                  </a:lnTo>
                  <a:lnTo>
                    <a:pt x="27" y="166"/>
                  </a:lnTo>
                  <a:lnTo>
                    <a:pt x="27" y="166"/>
                  </a:lnTo>
                  <a:lnTo>
                    <a:pt x="60" y="133"/>
                  </a:lnTo>
                  <a:lnTo>
                    <a:pt x="57" y="106"/>
                  </a:lnTo>
                  <a:lnTo>
                    <a:pt x="63" y="69"/>
                  </a:lnTo>
                  <a:lnTo>
                    <a:pt x="66" y="66"/>
                  </a:lnTo>
                  <a:lnTo>
                    <a:pt x="66" y="60"/>
                  </a:lnTo>
                  <a:lnTo>
                    <a:pt x="54" y="45"/>
                  </a:lnTo>
                  <a:lnTo>
                    <a:pt x="54" y="42"/>
                  </a:lnTo>
                  <a:lnTo>
                    <a:pt x="57" y="36"/>
                  </a:lnTo>
                  <a:lnTo>
                    <a:pt x="45" y="12"/>
                  </a:lnTo>
                  <a:lnTo>
                    <a:pt x="45" y="9"/>
                  </a:lnTo>
                  <a:lnTo>
                    <a:pt x="45" y="9"/>
                  </a:lnTo>
                  <a:close/>
                  <a:moveTo>
                    <a:pt x="6" y="202"/>
                  </a:moveTo>
                  <a:lnTo>
                    <a:pt x="3" y="205"/>
                  </a:lnTo>
                  <a:lnTo>
                    <a:pt x="0" y="208"/>
                  </a:lnTo>
                  <a:lnTo>
                    <a:pt x="0" y="205"/>
                  </a:lnTo>
                  <a:lnTo>
                    <a:pt x="6" y="202"/>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87" name="Freeform 1686"/>
            <p:cNvSpPr>
              <a:spLocks/>
            </p:cNvSpPr>
            <p:nvPr/>
          </p:nvSpPr>
          <p:spPr bwMode="auto">
            <a:xfrm>
              <a:off x="5546726" y="4119563"/>
              <a:ext cx="460375" cy="360363"/>
            </a:xfrm>
            <a:custGeom>
              <a:avLst/>
              <a:gdLst>
                <a:gd name="T0" fmla="*/ 64 w 290"/>
                <a:gd name="T1" fmla="*/ 221 h 227"/>
                <a:gd name="T2" fmla="*/ 55 w 290"/>
                <a:gd name="T3" fmla="*/ 215 h 227"/>
                <a:gd name="T4" fmla="*/ 46 w 290"/>
                <a:gd name="T5" fmla="*/ 215 h 227"/>
                <a:gd name="T6" fmla="*/ 42 w 290"/>
                <a:gd name="T7" fmla="*/ 218 h 227"/>
                <a:gd name="T8" fmla="*/ 36 w 290"/>
                <a:gd name="T9" fmla="*/ 212 h 227"/>
                <a:gd name="T10" fmla="*/ 39 w 290"/>
                <a:gd name="T11" fmla="*/ 205 h 227"/>
                <a:gd name="T12" fmla="*/ 36 w 290"/>
                <a:gd name="T13" fmla="*/ 202 h 227"/>
                <a:gd name="T14" fmla="*/ 27 w 290"/>
                <a:gd name="T15" fmla="*/ 205 h 227"/>
                <a:gd name="T16" fmla="*/ 18 w 290"/>
                <a:gd name="T17" fmla="*/ 193 h 227"/>
                <a:gd name="T18" fmla="*/ 0 w 290"/>
                <a:gd name="T19" fmla="*/ 175 h 227"/>
                <a:gd name="T20" fmla="*/ 3 w 290"/>
                <a:gd name="T21" fmla="*/ 166 h 227"/>
                <a:gd name="T22" fmla="*/ 9 w 290"/>
                <a:gd name="T23" fmla="*/ 163 h 227"/>
                <a:gd name="T24" fmla="*/ 27 w 290"/>
                <a:gd name="T25" fmla="*/ 163 h 227"/>
                <a:gd name="T26" fmla="*/ 39 w 290"/>
                <a:gd name="T27" fmla="*/ 160 h 227"/>
                <a:gd name="T28" fmla="*/ 49 w 290"/>
                <a:gd name="T29" fmla="*/ 157 h 227"/>
                <a:gd name="T30" fmla="*/ 61 w 290"/>
                <a:gd name="T31" fmla="*/ 154 h 227"/>
                <a:gd name="T32" fmla="*/ 73 w 290"/>
                <a:gd name="T33" fmla="*/ 145 h 227"/>
                <a:gd name="T34" fmla="*/ 76 w 290"/>
                <a:gd name="T35" fmla="*/ 136 h 227"/>
                <a:gd name="T36" fmla="*/ 79 w 290"/>
                <a:gd name="T37" fmla="*/ 82 h 227"/>
                <a:gd name="T38" fmla="*/ 130 w 290"/>
                <a:gd name="T39" fmla="*/ 54 h 227"/>
                <a:gd name="T40" fmla="*/ 248 w 290"/>
                <a:gd name="T41" fmla="*/ 9 h 227"/>
                <a:gd name="T42" fmla="*/ 269 w 290"/>
                <a:gd name="T43" fmla="*/ 6 h 227"/>
                <a:gd name="T44" fmla="*/ 281 w 290"/>
                <a:gd name="T45" fmla="*/ 33 h 227"/>
                <a:gd name="T46" fmla="*/ 278 w 290"/>
                <a:gd name="T47" fmla="*/ 42 h 227"/>
                <a:gd name="T48" fmla="*/ 290 w 290"/>
                <a:gd name="T49" fmla="*/ 63 h 227"/>
                <a:gd name="T50" fmla="*/ 281 w 290"/>
                <a:gd name="T51" fmla="*/ 103 h 227"/>
                <a:gd name="T52" fmla="*/ 251 w 290"/>
                <a:gd name="T53" fmla="*/ 163 h 227"/>
                <a:gd name="T54" fmla="*/ 248 w 290"/>
                <a:gd name="T55" fmla="*/ 166 h 227"/>
                <a:gd name="T56" fmla="*/ 245 w 290"/>
                <a:gd name="T57" fmla="*/ 166 h 227"/>
                <a:gd name="T58" fmla="*/ 245 w 290"/>
                <a:gd name="T59" fmla="*/ 190 h 227"/>
                <a:gd name="T60" fmla="*/ 242 w 290"/>
                <a:gd name="T61" fmla="*/ 196 h 227"/>
                <a:gd name="T62" fmla="*/ 236 w 290"/>
                <a:gd name="T63" fmla="*/ 196 h 227"/>
                <a:gd name="T64" fmla="*/ 233 w 290"/>
                <a:gd name="T65" fmla="*/ 199 h 227"/>
                <a:gd name="T66" fmla="*/ 230 w 290"/>
                <a:gd name="T67" fmla="*/ 199 h 227"/>
                <a:gd name="T68" fmla="*/ 221 w 290"/>
                <a:gd name="T69" fmla="*/ 202 h 227"/>
                <a:gd name="T70" fmla="*/ 208 w 290"/>
                <a:gd name="T71" fmla="*/ 199 h 227"/>
                <a:gd name="T72" fmla="*/ 196 w 290"/>
                <a:gd name="T73" fmla="*/ 199 h 227"/>
                <a:gd name="T74" fmla="*/ 181 w 290"/>
                <a:gd name="T75" fmla="*/ 199 h 227"/>
                <a:gd name="T76" fmla="*/ 172 w 290"/>
                <a:gd name="T77" fmla="*/ 208 h 227"/>
                <a:gd name="T78" fmla="*/ 163 w 290"/>
                <a:gd name="T79" fmla="*/ 205 h 227"/>
                <a:gd name="T80" fmla="*/ 151 w 290"/>
                <a:gd name="T81" fmla="*/ 202 h 227"/>
                <a:gd name="T82" fmla="*/ 148 w 290"/>
                <a:gd name="T83" fmla="*/ 199 h 227"/>
                <a:gd name="T84" fmla="*/ 142 w 290"/>
                <a:gd name="T85" fmla="*/ 196 h 227"/>
                <a:gd name="T86" fmla="*/ 136 w 290"/>
                <a:gd name="T87" fmla="*/ 199 h 227"/>
                <a:gd name="T88" fmla="*/ 130 w 290"/>
                <a:gd name="T89" fmla="*/ 199 h 227"/>
                <a:gd name="T90" fmla="*/ 127 w 290"/>
                <a:gd name="T91" fmla="*/ 202 h 227"/>
                <a:gd name="T92" fmla="*/ 118 w 290"/>
                <a:gd name="T93" fmla="*/ 193 h 227"/>
                <a:gd name="T94" fmla="*/ 112 w 290"/>
                <a:gd name="T95" fmla="*/ 190 h 227"/>
                <a:gd name="T96" fmla="*/ 106 w 290"/>
                <a:gd name="T97" fmla="*/ 187 h 227"/>
                <a:gd name="T98" fmla="*/ 97 w 290"/>
                <a:gd name="T99" fmla="*/ 187 h 227"/>
                <a:gd name="T100" fmla="*/ 94 w 290"/>
                <a:gd name="T101" fmla="*/ 187 h 227"/>
                <a:gd name="T102" fmla="*/ 85 w 290"/>
                <a:gd name="T103" fmla="*/ 187 h 227"/>
                <a:gd name="T104" fmla="*/ 79 w 290"/>
                <a:gd name="T105" fmla="*/ 190 h 227"/>
                <a:gd name="T106" fmla="*/ 76 w 290"/>
                <a:gd name="T107" fmla="*/ 190 h 227"/>
                <a:gd name="T108" fmla="*/ 70 w 290"/>
                <a:gd name="T109" fmla="*/ 196 h 227"/>
                <a:gd name="T110" fmla="*/ 70 w 290"/>
                <a:gd name="T111" fmla="*/ 199 h 227"/>
                <a:gd name="T112" fmla="*/ 73 w 290"/>
                <a:gd name="T113" fmla="*/ 205 h 227"/>
                <a:gd name="T114" fmla="*/ 73 w 290"/>
                <a:gd name="T115" fmla="*/ 208 h 227"/>
                <a:gd name="T116" fmla="*/ 67 w 290"/>
                <a:gd name="T117" fmla="*/ 212 h 227"/>
                <a:gd name="T118" fmla="*/ 64 w 290"/>
                <a:gd name="T119" fmla="*/ 218 h 227"/>
                <a:gd name="T120" fmla="*/ 70 w 290"/>
                <a:gd name="T121" fmla="*/ 221 h 227"/>
                <a:gd name="T122" fmla="*/ 67 w 290"/>
                <a:gd name="T123" fmla="*/ 22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0" h="227">
                  <a:moveTo>
                    <a:pt x="67" y="227"/>
                  </a:moveTo>
                  <a:lnTo>
                    <a:pt x="64" y="221"/>
                  </a:lnTo>
                  <a:lnTo>
                    <a:pt x="58" y="221"/>
                  </a:lnTo>
                  <a:lnTo>
                    <a:pt x="55" y="215"/>
                  </a:lnTo>
                  <a:lnTo>
                    <a:pt x="49" y="212"/>
                  </a:lnTo>
                  <a:lnTo>
                    <a:pt x="46" y="215"/>
                  </a:lnTo>
                  <a:lnTo>
                    <a:pt x="49" y="215"/>
                  </a:lnTo>
                  <a:lnTo>
                    <a:pt x="42" y="218"/>
                  </a:lnTo>
                  <a:lnTo>
                    <a:pt x="39" y="218"/>
                  </a:lnTo>
                  <a:lnTo>
                    <a:pt x="36" y="212"/>
                  </a:lnTo>
                  <a:lnTo>
                    <a:pt x="39" y="208"/>
                  </a:lnTo>
                  <a:lnTo>
                    <a:pt x="39" y="205"/>
                  </a:lnTo>
                  <a:lnTo>
                    <a:pt x="36" y="202"/>
                  </a:lnTo>
                  <a:lnTo>
                    <a:pt x="36" y="202"/>
                  </a:lnTo>
                  <a:lnTo>
                    <a:pt x="33" y="199"/>
                  </a:lnTo>
                  <a:lnTo>
                    <a:pt x="27" y="205"/>
                  </a:lnTo>
                  <a:lnTo>
                    <a:pt x="18" y="199"/>
                  </a:lnTo>
                  <a:lnTo>
                    <a:pt x="18" y="193"/>
                  </a:lnTo>
                  <a:lnTo>
                    <a:pt x="0" y="181"/>
                  </a:lnTo>
                  <a:lnTo>
                    <a:pt x="0" y="175"/>
                  </a:lnTo>
                  <a:lnTo>
                    <a:pt x="3" y="169"/>
                  </a:lnTo>
                  <a:lnTo>
                    <a:pt x="3" y="166"/>
                  </a:lnTo>
                  <a:lnTo>
                    <a:pt x="6" y="163"/>
                  </a:lnTo>
                  <a:lnTo>
                    <a:pt x="9" y="163"/>
                  </a:lnTo>
                  <a:lnTo>
                    <a:pt x="21" y="163"/>
                  </a:lnTo>
                  <a:lnTo>
                    <a:pt x="27" y="163"/>
                  </a:lnTo>
                  <a:lnTo>
                    <a:pt x="33" y="160"/>
                  </a:lnTo>
                  <a:lnTo>
                    <a:pt x="39" y="160"/>
                  </a:lnTo>
                  <a:lnTo>
                    <a:pt x="46" y="160"/>
                  </a:lnTo>
                  <a:lnTo>
                    <a:pt x="49" y="157"/>
                  </a:lnTo>
                  <a:lnTo>
                    <a:pt x="55" y="157"/>
                  </a:lnTo>
                  <a:lnTo>
                    <a:pt x="61" y="154"/>
                  </a:lnTo>
                  <a:lnTo>
                    <a:pt x="70" y="148"/>
                  </a:lnTo>
                  <a:lnTo>
                    <a:pt x="73" y="145"/>
                  </a:lnTo>
                  <a:lnTo>
                    <a:pt x="73" y="139"/>
                  </a:lnTo>
                  <a:lnTo>
                    <a:pt x="76" y="136"/>
                  </a:lnTo>
                  <a:lnTo>
                    <a:pt x="76" y="118"/>
                  </a:lnTo>
                  <a:lnTo>
                    <a:pt x="79" y="82"/>
                  </a:lnTo>
                  <a:lnTo>
                    <a:pt x="106" y="76"/>
                  </a:lnTo>
                  <a:lnTo>
                    <a:pt x="130" y="54"/>
                  </a:lnTo>
                  <a:lnTo>
                    <a:pt x="214" y="0"/>
                  </a:lnTo>
                  <a:lnTo>
                    <a:pt x="248" y="9"/>
                  </a:lnTo>
                  <a:lnTo>
                    <a:pt x="251" y="12"/>
                  </a:lnTo>
                  <a:lnTo>
                    <a:pt x="269" y="6"/>
                  </a:lnTo>
                  <a:lnTo>
                    <a:pt x="269" y="9"/>
                  </a:lnTo>
                  <a:lnTo>
                    <a:pt x="281" y="33"/>
                  </a:lnTo>
                  <a:lnTo>
                    <a:pt x="278" y="39"/>
                  </a:lnTo>
                  <a:lnTo>
                    <a:pt x="278" y="42"/>
                  </a:lnTo>
                  <a:lnTo>
                    <a:pt x="290" y="57"/>
                  </a:lnTo>
                  <a:lnTo>
                    <a:pt x="290" y="63"/>
                  </a:lnTo>
                  <a:lnTo>
                    <a:pt x="287" y="66"/>
                  </a:lnTo>
                  <a:lnTo>
                    <a:pt x="281" y="103"/>
                  </a:lnTo>
                  <a:lnTo>
                    <a:pt x="284" y="130"/>
                  </a:lnTo>
                  <a:lnTo>
                    <a:pt x="251" y="163"/>
                  </a:lnTo>
                  <a:lnTo>
                    <a:pt x="251" y="163"/>
                  </a:lnTo>
                  <a:lnTo>
                    <a:pt x="248" y="166"/>
                  </a:lnTo>
                  <a:lnTo>
                    <a:pt x="248" y="166"/>
                  </a:lnTo>
                  <a:lnTo>
                    <a:pt x="245" y="166"/>
                  </a:lnTo>
                  <a:lnTo>
                    <a:pt x="248" y="190"/>
                  </a:lnTo>
                  <a:lnTo>
                    <a:pt x="245" y="190"/>
                  </a:lnTo>
                  <a:lnTo>
                    <a:pt x="242" y="193"/>
                  </a:lnTo>
                  <a:lnTo>
                    <a:pt x="242" y="196"/>
                  </a:lnTo>
                  <a:lnTo>
                    <a:pt x="239" y="196"/>
                  </a:lnTo>
                  <a:lnTo>
                    <a:pt x="236" y="196"/>
                  </a:lnTo>
                  <a:lnTo>
                    <a:pt x="233" y="196"/>
                  </a:lnTo>
                  <a:lnTo>
                    <a:pt x="233" y="199"/>
                  </a:lnTo>
                  <a:lnTo>
                    <a:pt x="230" y="199"/>
                  </a:lnTo>
                  <a:lnTo>
                    <a:pt x="230" y="199"/>
                  </a:lnTo>
                  <a:lnTo>
                    <a:pt x="224" y="202"/>
                  </a:lnTo>
                  <a:lnTo>
                    <a:pt x="221" y="202"/>
                  </a:lnTo>
                  <a:lnTo>
                    <a:pt x="214" y="202"/>
                  </a:lnTo>
                  <a:lnTo>
                    <a:pt x="208" y="199"/>
                  </a:lnTo>
                  <a:lnTo>
                    <a:pt x="199" y="196"/>
                  </a:lnTo>
                  <a:lnTo>
                    <a:pt x="196" y="199"/>
                  </a:lnTo>
                  <a:lnTo>
                    <a:pt x="187" y="199"/>
                  </a:lnTo>
                  <a:lnTo>
                    <a:pt x="181" y="199"/>
                  </a:lnTo>
                  <a:lnTo>
                    <a:pt x="178" y="205"/>
                  </a:lnTo>
                  <a:lnTo>
                    <a:pt x="172" y="208"/>
                  </a:lnTo>
                  <a:lnTo>
                    <a:pt x="169" y="208"/>
                  </a:lnTo>
                  <a:lnTo>
                    <a:pt x="163" y="205"/>
                  </a:lnTo>
                  <a:lnTo>
                    <a:pt x="157" y="205"/>
                  </a:lnTo>
                  <a:lnTo>
                    <a:pt x="151" y="202"/>
                  </a:lnTo>
                  <a:lnTo>
                    <a:pt x="148" y="199"/>
                  </a:lnTo>
                  <a:lnTo>
                    <a:pt x="148" y="199"/>
                  </a:lnTo>
                  <a:lnTo>
                    <a:pt x="145" y="196"/>
                  </a:lnTo>
                  <a:lnTo>
                    <a:pt x="142" y="196"/>
                  </a:lnTo>
                  <a:lnTo>
                    <a:pt x="142" y="196"/>
                  </a:lnTo>
                  <a:lnTo>
                    <a:pt x="136" y="199"/>
                  </a:lnTo>
                  <a:lnTo>
                    <a:pt x="133" y="199"/>
                  </a:lnTo>
                  <a:lnTo>
                    <a:pt x="130" y="199"/>
                  </a:lnTo>
                  <a:lnTo>
                    <a:pt x="127" y="202"/>
                  </a:lnTo>
                  <a:lnTo>
                    <a:pt x="127" y="202"/>
                  </a:lnTo>
                  <a:lnTo>
                    <a:pt x="121" y="199"/>
                  </a:lnTo>
                  <a:lnTo>
                    <a:pt x="118" y="193"/>
                  </a:lnTo>
                  <a:lnTo>
                    <a:pt x="115" y="193"/>
                  </a:lnTo>
                  <a:lnTo>
                    <a:pt x="112" y="190"/>
                  </a:lnTo>
                  <a:lnTo>
                    <a:pt x="109" y="190"/>
                  </a:lnTo>
                  <a:lnTo>
                    <a:pt x="106" y="187"/>
                  </a:lnTo>
                  <a:lnTo>
                    <a:pt x="100" y="187"/>
                  </a:lnTo>
                  <a:lnTo>
                    <a:pt x="97" y="187"/>
                  </a:lnTo>
                  <a:lnTo>
                    <a:pt x="94" y="187"/>
                  </a:lnTo>
                  <a:lnTo>
                    <a:pt x="94" y="187"/>
                  </a:lnTo>
                  <a:lnTo>
                    <a:pt x="88" y="187"/>
                  </a:lnTo>
                  <a:lnTo>
                    <a:pt x="85" y="187"/>
                  </a:lnTo>
                  <a:lnTo>
                    <a:pt x="82" y="187"/>
                  </a:lnTo>
                  <a:lnTo>
                    <a:pt x="79" y="190"/>
                  </a:lnTo>
                  <a:lnTo>
                    <a:pt x="79" y="190"/>
                  </a:lnTo>
                  <a:lnTo>
                    <a:pt x="76" y="190"/>
                  </a:lnTo>
                  <a:lnTo>
                    <a:pt x="73" y="193"/>
                  </a:lnTo>
                  <a:lnTo>
                    <a:pt x="70" y="196"/>
                  </a:lnTo>
                  <a:lnTo>
                    <a:pt x="73" y="199"/>
                  </a:lnTo>
                  <a:lnTo>
                    <a:pt x="70" y="199"/>
                  </a:lnTo>
                  <a:lnTo>
                    <a:pt x="70" y="199"/>
                  </a:lnTo>
                  <a:lnTo>
                    <a:pt x="73" y="205"/>
                  </a:lnTo>
                  <a:lnTo>
                    <a:pt x="73" y="205"/>
                  </a:lnTo>
                  <a:lnTo>
                    <a:pt x="73" y="208"/>
                  </a:lnTo>
                  <a:lnTo>
                    <a:pt x="70" y="208"/>
                  </a:lnTo>
                  <a:lnTo>
                    <a:pt x="67" y="212"/>
                  </a:lnTo>
                  <a:lnTo>
                    <a:pt x="67" y="215"/>
                  </a:lnTo>
                  <a:lnTo>
                    <a:pt x="64" y="218"/>
                  </a:lnTo>
                  <a:lnTo>
                    <a:pt x="67" y="221"/>
                  </a:lnTo>
                  <a:lnTo>
                    <a:pt x="70" y="221"/>
                  </a:lnTo>
                  <a:lnTo>
                    <a:pt x="70" y="224"/>
                  </a:lnTo>
                  <a:lnTo>
                    <a:pt x="67" y="227"/>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88" name="Freeform 1687"/>
            <p:cNvSpPr>
              <a:spLocks/>
            </p:cNvSpPr>
            <p:nvPr/>
          </p:nvSpPr>
          <p:spPr bwMode="auto">
            <a:xfrm>
              <a:off x="5629276" y="4416426"/>
              <a:ext cx="344488" cy="298450"/>
            </a:xfrm>
            <a:custGeom>
              <a:avLst/>
              <a:gdLst>
                <a:gd name="T0" fmla="*/ 202 w 217"/>
                <a:gd name="T1" fmla="*/ 12 h 188"/>
                <a:gd name="T2" fmla="*/ 190 w 217"/>
                <a:gd name="T3" fmla="*/ 6 h 188"/>
                <a:gd name="T4" fmla="*/ 184 w 217"/>
                <a:gd name="T5" fmla="*/ 9 h 188"/>
                <a:gd name="T6" fmla="*/ 178 w 217"/>
                <a:gd name="T7" fmla="*/ 12 h 188"/>
                <a:gd name="T8" fmla="*/ 169 w 217"/>
                <a:gd name="T9" fmla="*/ 15 h 188"/>
                <a:gd name="T10" fmla="*/ 147 w 217"/>
                <a:gd name="T11" fmla="*/ 9 h 188"/>
                <a:gd name="T12" fmla="*/ 129 w 217"/>
                <a:gd name="T13" fmla="*/ 12 h 188"/>
                <a:gd name="T14" fmla="*/ 117 w 217"/>
                <a:gd name="T15" fmla="*/ 21 h 188"/>
                <a:gd name="T16" fmla="*/ 99 w 217"/>
                <a:gd name="T17" fmla="*/ 15 h 188"/>
                <a:gd name="T18" fmla="*/ 93 w 217"/>
                <a:gd name="T19" fmla="*/ 9 h 188"/>
                <a:gd name="T20" fmla="*/ 84 w 217"/>
                <a:gd name="T21" fmla="*/ 12 h 188"/>
                <a:gd name="T22" fmla="*/ 75 w 217"/>
                <a:gd name="T23" fmla="*/ 15 h 188"/>
                <a:gd name="T24" fmla="*/ 66 w 217"/>
                <a:gd name="T25" fmla="*/ 6 h 188"/>
                <a:gd name="T26" fmla="*/ 57 w 217"/>
                <a:gd name="T27" fmla="*/ 3 h 188"/>
                <a:gd name="T28" fmla="*/ 45 w 217"/>
                <a:gd name="T29" fmla="*/ 0 h 188"/>
                <a:gd name="T30" fmla="*/ 36 w 217"/>
                <a:gd name="T31" fmla="*/ 0 h 188"/>
                <a:gd name="T32" fmla="*/ 27 w 217"/>
                <a:gd name="T33" fmla="*/ 3 h 188"/>
                <a:gd name="T34" fmla="*/ 21 w 217"/>
                <a:gd name="T35" fmla="*/ 6 h 188"/>
                <a:gd name="T36" fmla="*/ 18 w 217"/>
                <a:gd name="T37" fmla="*/ 12 h 188"/>
                <a:gd name="T38" fmla="*/ 21 w 217"/>
                <a:gd name="T39" fmla="*/ 18 h 188"/>
                <a:gd name="T40" fmla="*/ 15 w 217"/>
                <a:gd name="T41" fmla="*/ 25 h 188"/>
                <a:gd name="T42" fmla="*/ 15 w 217"/>
                <a:gd name="T43" fmla="*/ 34 h 188"/>
                <a:gd name="T44" fmla="*/ 15 w 217"/>
                <a:gd name="T45" fmla="*/ 40 h 188"/>
                <a:gd name="T46" fmla="*/ 21 w 217"/>
                <a:gd name="T47" fmla="*/ 52 h 188"/>
                <a:gd name="T48" fmla="*/ 21 w 217"/>
                <a:gd name="T49" fmla="*/ 64 h 188"/>
                <a:gd name="T50" fmla="*/ 15 w 217"/>
                <a:gd name="T51" fmla="*/ 70 h 188"/>
                <a:gd name="T52" fmla="*/ 15 w 217"/>
                <a:gd name="T53" fmla="*/ 76 h 188"/>
                <a:gd name="T54" fmla="*/ 9 w 217"/>
                <a:gd name="T55" fmla="*/ 85 h 188"/>
                <a:gd name="T56" fmla="*/ 3 w 217"/>
                <a:gd name="T57" fmla="*/ 91 h 188"/>
                <a:gd name="T58" fmla="*/ 0 w 217"/>
                <a:gd name="T59" fmla="*/ 97 h 188"/>
                <a:gd name="T60" fmla="*/ 0 w 217"/>
                <a:gd name="T61" fmla="*/ 106 h 188"/>
                <a:gd name="T62" fmla="*/ 0 w 217"/>
                <a:gd name="T63" fmla="*/ 112 h 188"/>
                <a:gd name="T64" fmla="*/ 0 w 217"/>
                <a:gd name="T65" fmla="*/ 124 h 188"/>
                <a:gd name="T66" fmla="*/ 0 w 217"/>
                <a:gd name="T67" fmla="*/ 139 h 188"/>
                <a:gd name="T68" fmla="*/ 15 w 217"/>
                <a:gd name="T69" fmla="*/ 142 h 188"/>
                <a:gd name="T70" fmla="*/ 39 w 217"/>
                <a:gd name="T71" fmla="*/ 167 h 188"/>
                <a:gd name="T72" fmla="*/ 45 w 217"/>
                <a:gd name="T73" fmla="*/ 182 h 188"/>
                <a:gd name="T74" fmla="*/ 75 w 217"/>
                <a:gd name="T75" fmla="*/ 185 h 188"/>
                <a:gd name="T76" fmla="*/ 90 w 217"/>
                <a:gd name="T77" fmla="*/ 182 h 188"/>
                <a:gd name="T78" fmla="*/ 99 w 217"/>
                <a:gd name="T79" fmla="*/ 176 h 188"/>
                <a:gd name="T80" fmla="*/ 105 w 217"/>
                <a:gd name="T81" fmla="*/ 179 h 188"/>
                <a:gd name="T82" fmla="*/ 111 w 217"/>
                <a:gd name="T83" fmla="*/ 167 h 188"/>
                <a:gd name="T84" fmla="*/ 111 w 217"/>
                <a:gd name="T85" fmla="*/ 157 h 188"/>
                <a:gd name="T86" fmla="*/ 120 w 217"/>
                <a:gd name="T87" fmla="*/ 148 h 188"/>
                <a:gd name="T88" fmla="*/ 126 w 217"/>
                <a:gd name="T89" fmla="*/ 139 h 188"/>
                <a:gd name="T90" fmla="*/ 132 w 217"/>
                <a:gd name="T91" fmla="*/ 133 h 188"/>
                <a:gd name="T92" fmla="*/ 141 w 217"/>
                <a:gd name="T93" fmla="*/ 136 h 188"/>
                <a:gd name="T94" fmla="*/ 150 w 217"/>
                <a:gd name="T95" fmla="*/ 145 h 188"/>
                <a:gd name="T96" fmla="*/ 159 w 217"/>
                <a:gd name="T97" fmla="*/ 139 h 188"/>
                <a:gd name="T98" fmla="*/ 162 w 217"/>
                <a:gd name="T99" fmla="*/ 133 h 188"/>
                <a:gd name="T100" fmla="*/ 166 w 217"/>
                <a:gd name="T101" fmla="*/ 124 h 188"/>
                <a:gd name="T102" fmla="*/ 172 w 217"/>
                <a:gd name="T103" fmla="*/ 112 h 188"/>
                <a:gd name="T104" fmla="*/ 184 w 217"/>
                <a:gd name="T105" fmla="*/ 100 h 188"/>
                <a:gd name="T106" fmla="*/ 184 w 217"/>
                <a:gd name="T107" fmla="*/ 88 h 188"/>
                <a:gd name="T108" fmla="*/ 196 w 217"/>
                <a:gd name="T109" fmla="*/ 79 h 188"/>
                <a:gd name="T110" fmla="*/ 196 w 217"/>
                <a:gd name="T111" fmla="*/ 67 h 188"/>
                <a:gd name="T112" fmla="*/ 202 w 217"/>
                <a:gd name="T113" fmla="*/ 55 h 188"/>
                <a:gd name="T114" fmla="*/ 208 w 217"/>
                <a:gd name="T115" fmla="*/ 52 h 188"/>
                <a:gd name="T116" fmla="*/ 217 w 217"/>
                <a:gd name="T117" fmla="*/ 46 h 188"/>
                <a:gd name="T118" fmla="*/ 214 w 217"/>
                <a:gd name="T119" fmla="*/ 34 h 188"/>
                <a:gd name="T120" fmla="*/ 208 w 217"/>
                <a:gd name="T121" fmla="*/ 25 h 188"/>
                <a:gd name="T122" fmla="*/ 205 w 217"/>
                <a:gd name="T123" fmla="*/ 15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7" h="188">
                  <a:moveTo>
                    <a:pt x="205" y="15"/>
                  </a:moveTo>
                  <a:lnTo>
                    <a:pt x="205" y="15"/>
                  </a:lnTo>
                  <a:lnTo>
                    <a:pt x="202" y="12"/>
                  </a:lnTo>
                  <a:lnTo>
                    <a:pt x="199" y="6"/>
                  </a:lnTo>
                  <a:lnTo>
                    <a:pt x="193" y="3"/>
                  </a:lnTo>
                  <a:lnTo>
                    <a:pt x="190" y="6"/>
                  </a:lnTo>
                  <a:lnTo>
                    <a:pt x="190" y="9"/>
                  </a:lnTo>
                  <a:lnTo>
                    <a:pt x="187" y="9"/>
                  </a:lnTo>
                  <a:lnTo>
                    <a:pt x="184" y="9"/>
                  </a:lnTo>
                  <a:lnTo>
                    <a:pt x="181" y="9"/>
                  </a:lnTo>
                  <a:lnTo>
                    <a:pt x="181" y="12"/>
                  </a:lnTo>
                  <a:lnTo>
                    <a:pt x="178" y="12"/>
                  </a:lnTo>
                  <a:lnTo>
                    <a:pt x="175" y="15"/>
                  </a:lnTo>
                  <a:lnTo>
                    <a:pt x="172" y="18"/>
                  </a:lnTo>
                  <a:lnTo>
                    <a:pt x="169" y="15"/>
                  </a:lnTo>
                  <a:lnTo>
                    <a:pt x="162" y="15"/>
                  </a:lnTo>
                  <a:lnTo>
                    <a:pt x="156" y="12"/>
                  </a:lnTo>
                  <a:lnTo>
                    <a:pt x="147" y="9"/>
                  </a:lnTo>
                  <a:lnTo>
                    <a:pt x="144" y="12"/>
                  </a:lnTo>
                  <a:lnTo>
                    <a:pt x="135" y="12"/>
                  </a:lnTo>
                  <a:lnTo>
                    <a:pt x="129" y="12"/>
                  </a:lnTo>
                  <a:lnTo>
                    <a:pt x="126" y="18"/>
                  </a:lnTo>
                  <a:lnTo>
                    <a:pt x="120" y="21"/>
                  </a:lnTo>
                  <a:lnTo>
                    <a:pt x="117" y="21"/>
                  </a:lnTo>
                  <a:lnTo>
                    <a:pt x="111" y="18"/>
                  </a:lnTo>
                  <a:lnTo>
                    <a:pt x="105" y="18"/>
                  </a:lnTo>
                  <a:lnTo>
                    <a:pt x="99" y="15"/>
                  </a:lnTo>
                  <a:lnTo>
                    <a:pt x="96" y="12"/>
                  </a:lnTo>
                  <a:lnTo>
                    <a:pt x="96" y="12"/>
                  </a:lnTo>
                  <a:lnTo>
                    <a:pt x="93" y="9"/>
                  </a:lnTo>
                  <a:lnTo>
                    <a:pt x="90" y="9"/>
                  </a:lnTo>
                  <a:lnTo>
                    <a:pt x="90" y="9"/>
                  </a:lnTo>
                  <a:lnTo>
                    <a:pt x="84" y="12"/>
                  </a:lnTo>
                  <a:lnTo>
                    <a:pt x="81" y="12"/>
                  </a:lnTo>
                  <a:lnTo>
                    <a:pt x="78" y="12"/>
                  </a:lnTo>
                  <a:lnTo>
                    <a:pt x="75" y="15"/>
                  </a:lnTo>
                  <a:lnTo>
                    <a:pt x="75" y="15"/>
                  </a:lnTo>
                  <a:lnTo>
                    <a:pt x="69" y="12"/>
                  </a:lnTo>
                  <a:lnTo>
                    <a:pt x="66" y="6"/>
                  </a:lnTo>
                  <a:lnTo>
                    <a:pt x="63" y="6"/>
                  </a:lnTo>
                  <a:lnTo>
                    <a:pt x="60" y="3"/>
                  </a:lnTo>
                  <a:lnTo>
                    <a:pt x="57" y="3"/>
                  </a:lnTo>
                  <a:lnTo>
                    <a:pt x="54" y="0"/>
                  </a:lnTo>
                  <a:lnTo>
                    <a:pt x="48" y="0"/>
                  </a:lnTo>
                  <a:lnTo>
                    <a:pt x="45" y="0"/>
                  </a:lnTo>
                  <a:lnTo>
                    <a:pt x="42" y="0"/>
                  </a:lnTo>
                  <a:lnTo>
                    <a:pt x="42" y="0"/>
                  </a:lnTo>
                  <a:lnTo>
                    <a:pt x="36" y="0"/>
                  </a:lnTo>
                  <a:lnTo>
                    <a:pt x="33" y="0"/>
                  </a:lnTo>
                  <a:lnTo>
                    <a:pt x="30" y="0"/>
                  </a:lnTo>
                  <a:lnTo>
                    <a:pt x="27" y="3"/>
                  </a:lnTo>
                  <a:lnTo>
                    <a:pt x="27" y="3"/>
                  </a:lnTo>
                  <a:lnTo>
                    <a:pt x="24" y="3"/>
                  </a:lnTo>
                  <a:lnTo>
                    <a:pt x="21" y="6"/>
                  </a:lnTo>
                  <a:lnTo>
                    <a:pt x="18" y="9"/>
                  </a:lnTo>
                  <a:lnTo>
                    <a:pt x="21" y="12"/>
                  </a:lnTo>
                  <a:lnTo>
                    <a:pt x="18" y="12"/>
                  </a:lnTo>
                  <a:lnTo>
                    <a:pt x="18" y="12"/>
                  </a:lnTo>
                  <a:lnTo>
                    <a:pt x="21" y="18"/>
                  </a:lnTo>
                  <a:lnTo>
                    <a:pt x="21" y="18"/>
                  </a:lnTo>
                  <a:lnTo>
                    <a:pt x="21" y="21"/>
                  </a:lnTo>
                  <a:lnTo>
                    <a:pt x="18" y="21"/>
                  </a:lnTo>
                  <a:lnTo>
                    <a:pt x="15" y="25"/>
                  </a:lnTo>
                  <a:lnTo>
                    <a:pt x="15" y="28"/>
                  </a:lnTo>
                  <a:lnTo>
                    <a:pt x="12" y="31"/>
                  </a:lnTo>
                  <a:lnTo>
                    <a:pt x="15" y="34"/>
                  </a:lnTo>
                  <a:lnTo>
                    <a:pt x="18" y="34"/>
                  </a:lnTo>
                  <a:lnTo>
                    <a:pt x="18" y="37"/>
                  </a:lnTo>
                  <a:lnTo>
                    <a:pt x="15" y="40"/>
                  </a:lnTo>
                  <a:lnTo>
                    <a:pt x="15" y="43"/>
                  </a:lnTo>
                  <a:lnTo>
                    <a:pt x="15" y="46"/>
                  </a:lnTo>
                  <a:lnTo>
                    <a:pt x="21" y="52"/>
                  </a:lnTo>
                  <a:lnTo>
                    <a:pt x="21" y="55"/>
                  </a:lnTo>
                  <a:lnTo>
                    <a:pt x="21" y="61"/>
                  </a:lnTo>
                  <a:lnTo>
                    <a:pt x="21" y="64"/>
                  </a:lnTo>
                  <a:lnTo>
                    <a:pt x="18" y="64"/>
                  </a:lnTo>
                  <a:lnTo>
                    <a:pt x="15" y="67"/>
                  </a:lnTo>
                  <a:lnTo>
                    <a:pt x="15" y="70"/>
                  </a:lnTo>
                  <a:lnTo>
                    <a:pt x="18" y="73"/>
                  </a:lnTo>
                  <a:lnTo>
                    <a:pt x="18" y="76"/>
                  </a:lnTo>
                  <a:lnTo>
                    <a:pt x="15" y="76"/>
                  </a:lnTo>
                  <a:lnTo>
                    <a:pt x="12" y="76"/>
                  </a:lnTo>
                  <a:lnTo>
                    <a:pt x="12" y="79"/>
                  </a:lnTo>
                  <a:lnTo>
                    <a:pt x="9" y="85"/>
                  </a:lnTo>
                  <a:lnTo>
                    <a:pt x="9" y="88"/>
                  </a:lnTo>
                  <a:lnTo>
                    <a:pt x="6" y="88"/>
                  </a:lnTo>
                  <a:lnTo>
                    <a:pt x="3" y="91"/>
                  </a:lnTo>
                  <a:lnTo>
                    <a:pt x="0" y="91"/>
                  </a:lnTo>
                  <a:lnTo>
                    <a:pt x="0" y="94"/>
                  </a:lnTo>
                  <a:lnTo>
                    <a:pt x="0" y="97"/>
                  </a:lnTo>
                  <a:lnTo>
                    <a:pt x="0" y="100"/>
                  </a:lnTo>
                  <a:lnTo>
                    <a:pt x="0" y="103"/>
                  </a:lnTo>
                  <a:lnTo>
                    <a:pt x="0" y="106"/>
                  </a:lnTo>
                  <a:lnTo>
                    <a:pt x="0" y="109"/>
                  </a:lnTo>
                  <a:lnTo>
                    <a:pt x="0" y="109"/>
                  </a:lnTo>
                  <a:lnTo>
                    <a:pt x="0" y="112"/>
                  </a:lnTo>
                  <a:lnTo>
                    <a:pt x="0" y="112"/>
                  </a:lnTo>
                  <a:lnTo>
                    <a:pt x="0" y="115"/>
                  </a:lnTo>
                  <a:lnTo>
                    <a:pt x="0" y="124"/>
                  </a:lnTo>
                  <a:lnTo>
                    <a:pt x="0" y="127"/>
                  </a:lnTo>
                  <a:lnTo>
                    <a:pt x="0" y="130"/>
                  </a:lnTo>
                  <a:lnTo>
                    <a:pt x="0" y="139"/>
                  </a:lnTo>
                  <a:lnTo>
                    <a:pt x="0" y="142"/>
                  </a:lnTo>
                  <a:lnTo>
                    <a:pt x="9" y="145"/>
                  </a:lnTo>
                  <a:lnTo>
                    <a:pt x="15" y="142"/>
                  </a:lnTo>
                  <a:lnTo>
                    <a:pt x="27" y="148"/>
                  </a:lnTo>
                  <a:lnTo>
                    <a:pt x="36" y="157"/>
                  </a:lnTo>
                  <a:lnTo>
                    <a:pt x="39" y="167"/>
                  </a:lnTo>
                  <a:lnTo>
                    <a:pt x="39" y="173"/>
                  </a:lnTo>
                  <a:lnTo>
                    <a:pt x="42" y="173"/>
                  </a:lnTo>
                  <a:lnTo>
                    <a:pt x="45" y="182"/>
                  </a:lnTo>
                  <a:lnTo>
                    <a:pt x="48" y="185"/>
                  </a:lnTo>
                  <a:lnTo>
                    <a:pt x="57" y="188"/>
                  </a:lnTo>
                  <a:lnTo>
                    <a:pt x="75" y="185"/>
                  </a:lnTo>
                  <a:lnTo>
                    <a:pt x="78" y="185"/>
                  </a:lnTo>
                  <a:lnTo>
                    <a:pt x="81" y="185"/>
                  </a:lnTo>
                  <a:lnTo>
                    <a:pt x="90" y="182"/>
                  </a:lnTo>
                  <a:lnTo>
                    <a:pt x="93" y="182"/>
                  </a:lnTo>
                  <a:lnTo>
                    <a:pt x="96" y="182"/>
                  </a:lnTo>
                  <a:lnTo>
                    <a:pt x="99" y="176"/>
                  </a:lnTo>
                  <a:lnTo>
                    <a:pt x="102" y="179"/>
                  </a:lnTo>
                  <a:lnTo>
                    <a:pt x="105" y="179"/>
                  </a:lnTo>
                  <a:lnTo>
                    <a:pt x="105" y="179"/>
                  </a:lnTo>
                  <a:lnTo>
                    <a:pt x="105" y="176"/>
                  </a:lnTo>
                  <a:lnTo>
                    <a:pt x="108" y="170"/>
                  </a:lnTo>
                  <a:lnTo>
                    <a:pt x="111" y="167"/>
                  </a:lnTo>
                  <a:lnTo>
                    <a:pt x="111" y="160"/>
                  </a:lnTo>
                  <a:lnTo>
                    <a:pt x="111" y="157"/>
                  </a:lnTo>
                  <a:lnTo>
                    <a:pt x="111" y="157"/>
                  </a:lnTo>
                  <a:lnTo>
                    <a:pt x="111" y="154"/>
                  </a:lnTo>
                  <a:lnTo>
                    <a:pt x="114" y="151"/>
                  </a:lnTo>
                  <a:lnTo>
                    <a:pt x="120" y="148"/>
                  </a:lnTo>
                  <a:lnTo>
                    <a:pt x="120" y="145"/>
                  </a:lnTo>
                  <a:lnTo>
                    <a:pt x="126" y="142"/>
                  </a:lnTo>
                  <a:lnTo>
                    <a:pt x="126" y="139"/>
                  </a:lnTo>
                  <a:lnTo>
                    <a:pt x="126" y="136"/>
                  </a:lnTo>
                  <a:lnTo>
                    <a:pt x="132" y="136"/>
                  </a:lnTo>
                  <a:lnTo>
                    <a:pt x="132" y="133"/>
                  </a:lnTo>
                  <a:lnTo>
                    <a:pt x="132" y="133"/>
                  </a:lnTo>
                  <a:lnTo>
                    <a:pt x="138" y="136"/>
                  </a:lnTo>
                  <a:lnTo>
                    <a:pt x="141" y="136"/>
                  </a:lnTo>
                  <a:lnTo>
                    <a:pt x="144" y="139"/>
                  </a:lnTo>
                  <a:lnTo>
                    <a:pt x="147" y="142"/>
                  </a:lnTo>
                  <a:lnTo>
                    <a:pt x="150" y="145"/>
                  </a:lnTo>
                  <a:lnTo>
                    <a:pt x="150" y="145"/>
                  </a:lnTo>
                  <a:lnTo>
                    <a:pt x="156" y="142"/>
                  </a:lnTo>
                  <a:lnTo>
                    <a:pt x="159" y="139"/>
                  </a:lnTo>
                  <a:lnTo>
                    <a:pt x="159" y="136"/>
                  </a:lnTo>
                  <a:lnTo>
                    <a:pt x="159" y="133"/>
                  </a:lnTo>
                  <a:lnTo>
                    <a:pt x="162" y="133"/>
                  </a:lnTo>
                  <a:lnTo>
                    <a:pt x="166" y="130"/>
                  </a:lnTo>
                  <a:lnTo>
                    <a:pt x="166" y="127"/>
                  </a:lnTo>
                  <a:lnTo>
                    <a:pt x="166" y="124"/>
                  </a:lnTo>
                  <a:lnTo>
                    <a:pt x="172" y="118"/>
                  </a:lnTo>
                  <a:lnTo>
                    <a:pt x="172" y="115"/>
                  </a:lnTo>
                  <a:lnTo>
                    <a:pt x="172" y="112"/>
                  </a:lnTo>
                  <a:lnTo>
                    <a:pt x="175" y="109"/>
                  </a:lnTo>
                  <a:lnTo>
                    <a:pt x="178" y="103"/>
                  </a:lnTo>
                  <a:lnTo>
                    <a:pt x="184" y="100"/>
                  </a:lnTo>
                  <a:lnTo>
                    <a:pt x="184" y="97"/>
                  </a:lnTo>
                  <a:lnTo>
                    <a:pt x="184" y="94"/>
                  </a:lnTo>
                  <a:lnTo>
                    <a:pt x="184" y="88"/>
                  </a:lnTo>
                  <a:lnTo>
                    <a:pt x="187" y="85"/>
                  </a:lnTo>
                  <a:lnTo>
                    <a:pt x="193" y="85"/>
                  </a:lnTo>
                  <a:lnTo>
                    <a:pt x="196" y="79"/>
                  </a:lnTo>
                  <a:lnTo>
                    <a:pt x="196" y="76"/>
                  </a:lnTo>
                  <a:lnTo>
                    <a:pt x="196" y="70"/>
                  </a:lnTo>
                  <a:lnTo>
                    <a:pt x="196" y="67"/>
                  </a:lnTo>
                  <a:lnTo>
                    <a:pt x="196" y="64"/>
                  </a:lnTo>
                  <a:lnTo>
                    <a:pt x="199" y="58"/>
                  </a:lnTo>
                  <a:lnTo>
                    <a:pt x="202" y="55"/>
                  </a:lnTo>
                  <a:lnTo>
                    <a:pt x="202" y="55"/>
                  </a:lnTo>
                  <a:lnTo>
                    <a:pt x="205" y="52"/>
                  </a:lnTo>
                  <a:lnTo>
                    <a:pt x="208" y="52"/>
                  </a:lnTo>
                  <a:lnTo>
                    <a:pt x="211" y="49"/>
                  </a:lnTo>
                  <a:lnTo>
                    <a:pt x="214" y="46"/>
                  </a:lnTo>
                  <a:lnTo>
                    <a:pt x="217" y="46"/>
                  </a:lnTo>
                  <a:lnTo>
                    <a:pt x="214" y="40"/>
                  </a:lnTo>
                  <a:lnTo>
                    <a:pt x="214" y="37"/>
                  </a:lnTo>
                  <a:lnTo>
                    <a:pt x="214" y="34"/>
                  </a:lnTo>
                  <a:lnTo>
                    <a:pt x="211" y="34"/>
                  </a:lnTo>
                  <a:lnTo>
                    <a:pt x="208" y="31"/>
                  </a:lnTo>
                  <a:lnTo>
                    <a:pt x="208" y="25"/>
                  </a:lnTo>
                  <a:lnTo>
                    <a:pt x="208" y="21"/>
                  </a:lnTo>
                  <a:lnTo>
                    <a:pt x="205" y="15"/>
                  </a:lnTo>
                  <a:lnTo>
                    <a:pt x="205" y="15"/>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89" name="Freeform 1688"/>
            <p:cNvSpPr>
              <a:spLocks/>
            </p:cNvSpPr>
            <p:nvPr/>
          </p:nvSpPr>
          <p:spPr bwMode="auto">
            <a:xfrm>
              <a:off x="5729288" y="4829176"/>
              <a:ext cx="9525" cy="9525"/>
            </a:xfrm>
            <a:custGeom>
              <a:avLst/>
              <a:gdLst>
                <a:gd name="T0" fmla="*/ 0 w 6"/>
                <a:gd name="T1" fmla="*/ 6 h 6"/>
                <a:gd name="T2" fmla="*/ 0 w 6"/>
                <a:gd name="T3" fmla="*/ 3 h 6"/>
                <a:gd name="T4" fmla="*/ 3 w 6"/>
                <a:gd name="T5" fmla="*/ 0 h 6"/>
                <a:gd name="T6" fmla="*/ 6 w 6"/>
                <a:gd name="T7" fmla="*/ 3 h 6"/>
                <a:gd name="T8" fmla="*/ 3 w 6"/>
                <a:gd name="T9" fmla="*/ 6 h 6"/>
                <a:gd name="T10" fmla="*/ 3 w 6"/>
                <a:gd name="T11" fmla="*/ 6 h 6"/>
                <a:gd name="T12" fmla="*/ 0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6"/>
                  </a:moveTo>
                  <a:lnTo>
                    <a:pt x="0" y="3"/>
                  </a:lnTo>
                  <a:lnTo>
                    <a:pt x="3" y="0"/>
                  </a:lnTo>
                  <a:lnTo>
                    <a:pt x="6" y="3"/>
                  </a:lnTo>
                  <a:lnTo>
                    <a:pt x="3" y="6"/>
                  </a:lnTo>
                  <a:lnTo>
                    <a:pt x="3" y="6"/>
                  </a:lnTo>
                  <a:lnTo>
                    <a:pt x="0" y="6"/>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90" name="Freeform 1689"/>
            <p:cNvSpPr>
              <a:spLocks/>
            </p:cNvSpPr>
            <p:nvPr/>
          </p:nvSpPr>
          <p:spPr bwMode="auto">
            <a:xfrm>
              <a:off x="5786438" y="4724401"/>
              <a:ext cx="14288" cy="23813"/>
            </a:xfrm>
            <a:custGeom>
              <a:avLst/>
              <a:gdLst>
                <a:gd name="T0" fmla="*/ 0 w 9"/>
                <a:gd name="T1" fmla="*/ 12 h 15"/>
                <a:gd name="T2" fmla="*/ 0 w 9"/>
                <a:gd name="T3" fmla="*/ 9 h 15"/>
                <a:gd name="T4" fmla="*/ 3 w 9"/>
                <a:gd name="T5" fmla="*/ 9 h 15"/>
                <a:gd name="T6" fmla="*/ 3 w 9"/>
                <a:gd name="T7" fmla="*/ 3 h 15"/>
                <a:gd name="T8" fmla="*/ 9 w 9"/>
                <a:gd name="T9" fmla="*/ 0 h 15"/>
                <a:gd name="T10" fmla="*/ 9 w 9"/>
                <a:gd name="T11" fmla="*/ 0 h 15"/>
                <a:gd name="T12" fmla="*/ 9 w 9"/>
                <a:gd name="T13" fmla="*/ 6 h 15"/>
                <a:gd name="T14" fmla="*/ 6 w 9"/>
                <a:gd name="T15" fmla="*/ 15 h 15"/>
                <a:gd name="T16" fmla="*/ 3 w 9"/>
                <a:gd name="T17" fmla="*/ 12 h 15"/>
                <a:gd name="T18" fmla="*/ 0 w 9"/>
                <a:gd name="T19"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5">
                  <a:moveTo>
                    <a:pt x="0" y="12"/>
                  </a:moveTo>
                  <a:lnTo>
                    <a:pt x="0" y="9"/>
                  </a:lnTo>
                  <a:lnTo>
                    <a:pt x="3" y="9"/>
                  </a:lnTo>
                  <a:lnTo>
                    <a:pt x="3" y="3"/>
                  </a:lnTo>
                  <a:lnTo>
                    <a:pt x="9" y="0"/>
                  </a:lnTo>
                  <a:lnTo>
                    <a:pt x="9" y="0"/>
                  </a:lnTo>
                  <a:lnTo>
                    <a:pt x="9" y="6"/>
                  </a:lnTo>
                  <a:lnTo>
                    <a:pt x="6" y="15"/>
                  </a:lnTo>
                  <a:lnTo>
                    <a:pt x="3" y="12"/>
                  </a:lnTo>
                  <a:lnTo>
                    <a:pt x="0" y="12"/>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91" name="Freeform 1690"/>
            <p:cNvSpPr>
              <a:spLocks/>
            </p:cNvSpPr>
            <p:nvPr/>
          </p:nvSpPr>
          <p:spPr bwMode="auto">
            <a:xfrm>
              <a:off x="5795963" y="4440238"/>
              <a:ext cx="225425" cy="346075"/>
            </a:xfrm>
            <a:custGeom>
              <a:avLst/>
              <a:gdLst>
                <a:gd name="T0" fmla="*/ 3 w 142"/>
                <a:gd name="T1" fmla="*/ 155 h 218"/>
                <a:gd name="T2" fmla="*/ 6 w 142"/>
                <a:gd name="T3" fmla="*/ 142 h 218"/>
                <a:gd name="T4" fmla="*/ 9 w 142"/>
                <a:gd name="T5" fmla="*/ 136 h 218"/>
                <a:gd name="T6" fmla="*/ 21 w 142"/>
                <a:gd name="T7" fmla="*/ 127 h 218"/>
                <a:gd name="T8" fmla="*/ 27 w 142"/>
                <a:gd name="T9" fmla="*/ 121 h 218"/>
                <a:gd name="T10" fmla="*/ 33 w 142"/>
                <a:gd name="T11" fmla="*/ 121 h 218"/>
                <a:gd name="T12" fmla="*/ 42 w 142"/>
                <a:gd name="T13" fmla="*/ 127 h 218"/>
                <a:gd name="T14" fmla="*/ 51 w 142"/>
                <a:gd name="T15" fmla="*/ 127 h 218"/>
                <a:gd name="T16" fmla="*/ 54 w 142"/>
                <a:gd name="T17" fmla="*/ 118 h 218"/>
                <a:gd name="T18" fmla="*/ 61 w 142"/>
                <a:gd name="T19" fmla="*/ 112 h 218"/>
                <a:gd name="T20" fmla="*/ 67 w 142"/>
                <a:gd name="T21" fmla="*/ 100 h 218"/>
                <a:gd name="T22" fmla="*/ 73 w 142"/>
                <a:gd name="T23" fmla="*/ 88 h 218"/>
                <a:gd name="T24" fmla="*/ 79 w 142"/>
                <a:gd name="T25" fmla="*/ 79 h 218"/>
                <a:gd name="T26" fmla="*/ 88 w 142"/>
                <a:gd name="T27" fmla="*/ 70 h 218"/>
                <a:gd name="T28" fmla="*/ 91 w 142"/>
                <a:gd name="T29" fmla="*/ 55 h 218"/>
                <a:gd name="T30" fmla="*/ 94 w 142"/>
                <a:gd name="T31" fmla="*/ 43 h 218"/>
                <a:gd name="T32" fmla="*/ 100 w 142"/>
                <a:gd name="T33" fmla="*/ 37 h 218"/>
                <a:gd name="T34" fmla="*/ 109 w 142"/>
                <a:gd name="T35" fmla="*/ 31 h 218"/>
                <a:gd name="T36" fmla="*/ 109 w 142"/>
                <a:gd name="T37" fmla="*/ 22 h 218"/>
                <a:gd name="T38" fmla="*/ 103 w 142"/>
                <a:gd name="T39" fmla="*/ 16 h 218"/>
                <a:gd name="T40" fmla="*/ 100 w 142"/>
                <a:gd name="T41" fmla="*/ 0 h 218"/>
                <a:gd name="T42" fmla="*/ 115 w 142"/>
                <a:gd name="T43" fmla="*/ 16 h 218"/>
                <a:gd name="T44" fmla="*/ 121 w 142"/>
                <a:gd name="T45" fmla="*/ 25 h 218"/>
                <a:gd name="T46" fmla="*/ 118 w 142"/>
                <a:gd name="T47" fmla="*/ 34 h 218"/>
                <a:gd name="T48" fmla="*/ 118 w 142"/>
                <a:gd name="T49" fmla="*/ 43 h 218"/>
                <a:gd name="T50" fmla="*/ 124 w 142"/>
                <a:gd name="T51" fmla="*/ 52 h 218"/>
                <a:gd name="T52" fmla="*/ 130 w 142"/>
                <a:gd name="T53" fmla="*/ 61 h 218"/>
                <a:gd name="T54" fmla="*/ 124 w 142"/>
                <a:gd name="T55" fmla="*/ 61 h 218"/>
                <a:gd name="T56" fmla="*/ 115 w 142"/>
                <a:gd name="T57" fmla="*/ 61 h 218"/>
                <a:gd name="T58" fmla="*/ 106 w 142"/>
                <a:gd name="T59" fmla="*/ 61 h 218"/>
                <a:gd name="T60" fmla="*/ 103 w 142"/>
                <a:gd name="T61" fmla="*/ 64 h 218"/>
                <a:gd name="T62" fmla="*/ 106 w 142"/>
                <a:gd name="T63" fmla="*/ 73 h 218"/>
                <a:gd name="T64" fmla="*/ 115 w 142"/>
                <a:gd name="T65" fmla="*/ 82 h 218"/>
                <a:gd name="T66" fmla="*/ 130 w 142"/>
                <a:gd name="T67" fmla="*/ 97 h 218"/>
                <a:gd name="T68" fmla="*/ 130 w 142"/>
                <a:gd name="T69" fmla="*/ 109 h 218"/>
                <a:gd name="T70" fmla="*/ 121 w 142"/>
                <a:gd name="T71" fmla="*/ 121 h 218"/>
                <a:gd name="T72" fmla="*/ 112 w 142"/>
                <a:gd name="T73" fmla="*/ 133 h 218"/>
                <a:gd name="T74" fmla="*/ 112 w 142"/>
                <a:gd name="T75" fmla="*/ 145 h 218"/>
                <a:gd name="T76" fmla="*/ 115 w 142"/>
                <a:gd name="T77" fmla="*/ 158 h 218"/>
                <a:gd name="T78" fmla="*/ 121 w 142"/>
                <a:gd name="T79" fmla="*/ 170 h 218"/>
                <a:gd name="T80" fmla="*/ 130 w 142"/>
                <a:gd name="T81" fmla="*/ 185 h 218"/>
                <a:gd name="T82" fmla="*/ 142 w 142"/>
                <a:gd name="T83" fmla="*/ 197 h 218"/>
                <a:gd name="T84" fmla="*/ 142 w 142"/>
                <a:gd name="T85" fmla="*/ 206 h 218"/>
                <a:gd name="T86" fmla="*/ 142 w 142"/>
                <a:gd name="T87" fmla="*/ 209 h 218"/>
                <a:gd name="T88" fmla="*/ 139 w 142"/>
                <a:gd name="T89" fmla="*/ 218 h 218"/>
                <a:gd name="T90" fmla="*/ 136 w 142"/>
                <a:gd name="T91" fmla="*/ 218 h 218"/>
                <a:gd name="T92" fmla="*/ 133 w 142"/>
                <a:gd name="T93" fmla="*/ 218 h 218"/>
                <a:gd name="T94" fmla="*/ 124 w 142"/>
                <a:gd name="T95" fmla="*/ 215 h 218"/>
                <a:gd name="T96" fmla="*/ 121 w 142"/>
                <a:gd name="T97" fmla="*/ 215 h 218"/>
                <a:gd name="T98" fmla="*/ 115 w 142"/>
                <a:gd name="T99" fmla="*/ 215 h 218"/>
                <a:gd name="T100" fmla="*/ 112 w 142"/>
                <a:gd name="T101" fmla="*/ 215 h 218"/>
                <a:gd name="T102" fmla="*/ 82 w 142"/>
                <a:gd name="T103" fmla="*/ 212 h 218"/>
                <a:gd name="T104" fmla="*/ 76 w 142"/>
                <a:gd name="T105" fmla="*/ 212 h 218"/>
                <a:gd name="T106" fmla="*/ 70 w 142"/>
                <a:gd name="T107" fmla="*/ 212 h 218"/>
                <a:gd name="T108" fmla="*/ 61 w 142"/>
                <a:gd name="T109" fmla="*/ 209 h 218"/>
                <a:gd name="T110" fmla="*/ 51 w 142"/>
                <a:gd name="T111" fmla="*/ 212 h 218"/>
                <a:gd name="T112" fmla="*/ 48 w 142"/>
                <a:gd name="T113" fmla="*/ 212 h 218"/>
                <a:gd name="T114" fmla="*/ 24 w 142"/>
                <a:gd name="T115" fmla="*/ 212 h 218"/>
                <a:gd name="T116" fmla="*/ 21 w 142"/>
                <a:gd name="T117" fmla="*/ 206 h 218"/>
                <a:gd name="T118" fmla="*/ 18 w 142"/>
                <a:gd name="T119" fmla="*/ 188 h 218"/>
                <a:gd name="T120" fmla="*/ 18 w 142"/>
                <a:gd name="T121" fmla="*/ 176 h 218"/>
                <a:gd name="T122" fmla="*/ 6 w 142"/>
                <a:gd name="T123" fmla="*/ 176 h 218"/>
                <a:gd name="T124" fmla="*/ 0 w 142"/>
                <a:gd name="T125" fmla="*/ 16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 h="218">
                  <a:moveTo>
                    <a:pt x="0" y="164"/>
                  </a:moveTo>
                  <a:lnTo>
                    <a:pt x="0" y="161"/>
                  </a:lnTo>
                  <a:lnTo>
                    <a:pt x="3" y="155"/>
                  </a:lnTo>
                  <a:lnTo>
                    <a:pt x="6" y="152"/>
                  </a:lnTo>
                  <a:lnTo>
                    <a:pt x="6" y="145"/>
                  </a:lnTo>
                  <a:lnTo>
                    <a:pt x="6" y="142"/>
                  </a:lnTo>
                  <a:lnTo>
                    <a:pt x="6" y="142"/>
                  </a:lnTo>
                  <a:lnTo>
                    <a:pt x="6" y="139"/>
                  </a:lnTo>
                  <a:lnTo>
                    <a:pt x="9" y="136"/>
                  </a:lnTo>
                  <a:lnTo>
                    <a:pt x="15" y="133"/>
                  </a:lnTo>
                  <a:lnTo>
                    <a:pt x="15" y="130"/>
                  </a:lnTo>
                  <a:lnTo>
                    <a:pt x="21" y="127"/>
                  </a:lnTo>
                  <a:lnTo>
                    <a:pt x="21" y="124"/>
                  </a:lnTo>
                  <a:lnTo>
                    <a:pt x="21" y="121"/>
                  </a:lnTo>
                  <a:lnTo>
                    <a:pt x="27" y="121"/>
                  </a:lnTo>
                  <a:lnTo>
                    <a:pt x="27" y="118"/>
                  </a:lnTo>
                  <a:lnTo>
                    <a:pt x="27" y="118"/>
                  </a:lnTo>
                  <a:lnTo>
                    <a:pt x="33" y="121"/>
                  </a:lnTo>
                  <a:lnTo>
                    <a:pt x="36" y="121"/>
                  </a:lnTo>
                  <a:lnTo>
                    <a:pt x="39" y="124"/>
                  </a:lnTo>
                  <a:lnTo>
                    <a:pt x="42" y="127"/>
                  </a:lnTo>
                  <a:lnTo>
                    <a:pt x="45" y="130"/>
                  </a:lnTo>
                  <a:lnTo>
                    <a:pt x="45" y="130"/>
                  </a:lnTo>
                  <a:lnTo>
                    <a:pt x="51" y="127"/>
                  </a:lnTo>
                  <a:lnTo>
                    <a:pt x="54" y="124"/>
                  </a:lnTo>
                  <a:lnTo>
                    <a:pt x="54" y="121"/>
                  </a:lnTo>
                  <a:lnTo>
                    <a:pt x="54" y="118"/>
                  </a:lnTo>
                  <a:lnTo>
                    <a:pt x="57" y="118"/>
                  </a:lnTo>
                  <a:lnTo>
                    <a:pt x="61" y="115"/>
                  </a:lnTo>
                  <a:lnTo>
                    <a:pt x="61" y="112"/>
                  </a:lnTo>
                  <a:lnTo>
                    <a:pt x="61" y="109"/>
                  </a:lnTo>
                  <a:lnTo>
                    <a:pt x="67" y="103"/>
                  </a:lnTo>
                  <a:lnTo>
                    <a:pt x="67" y="100"/>
                  </a:lnTo>
                  <a:lnTo>
                    <a:pt x="67" y="97"/>
                  </a:lnTo>
                  <a:lnTo>
                    <a:pt x="70" y="94"/>
                  </a:lnTo>
                  <a:lnTo>
                    <a:pt x="73" y="88"/>
                  </a:lnTo>
                  <a:lnTo>
                    <a:pt x="79" y="85"/>
                  </a:lnTo>
                  <a:lnTo>
                    <a:pt x="79" y="82"/>
                  </a:lnTo>
                  <a:lnTo>
                    <a:pt x="79" y="79"/>
                  </a:lnTo>
                  <a:lnTo>
                    <a:pt x="79" y="73"/>
                  </a:lnTo>
                  <a:lnTo>
                    <a:pt x="82" y="70"/>
                  </a:lnTo>
                  <a:lnTo>
                    <a:pt x="88" y="70"/>
                  </a:lnTo>
                  <a:lnTo>
                    <a:pt x="91" y="64"/>
                  </a:lnTo>
                  <a:lnTo>
                    <a:pt x="91" y="61"/>
                  </a:lnTo>
                  <a:lnTo>
                    <a:pt x="91" y="55"/>
                  </a:lnTo>
                  <a:lnTo>
                    <a:pt x="91" y="52"/>
                  </a:lnTo>
                  <a:lnTo>
                    <a:pt x="91" y="49"/>
                  </a:lnTo>
                  <a:lnTo>
                    <a:pt x="94" y="43"/>
                  </a:lnTo>
                  <a:lnTo>
                    <a:pt x="97" y="40"/>
                  </a:lnTo>
                  <a:lnTo>
                    <a:pt x="97" y="40"/>
                  </a:lnTo>
                  <a:lnTo>
                    <a:pt x="100" y="37"/>
                  </a:lnTo>
                  <a:lnTo>
                    <a:pt x="103" y="37"/>
                  </a:lnTo>
                  <a:lnTo>
                    <a:pt x="106" y="34"/>
                  </a:lnTo>
                  <a:lnTo>
                    <a:pt x="109" y="31"/>
                  </a:lnTo>
                  <a:lnTo>
                    <a:pt x="112" y="31"/>
                  </a:lnTo>
                  <a:lnTo>
                    <a:pt x="109" y="25"/>
                  </a:lnTo>
                  <a:lnTo>
                    <a:pt x="109" y="22"/>
                  </a:lnTo>
                  <a:lnTo>
                    <a:pt x="109" y="19"/>
                  </a:lnTo>
                  <a:lnTo>
                    <a:pt x="106" y="19"/>
                  </a:lnTo>
                  <a:lnTo>
                    <a:pt x="103" y="16"/>
                  </a:lnTo>
                  <a:lnTo>
                    <a:pt x="103" y="10"/>
                  </a:lnTo>
                  <a:lnTo>
                    <a:pt x="103" y="6"/>
                  </a:lnTo>
                  <a:lnTo>
                    <a:pt x="100" y="0"/>
                  </a:lnTo>
                  <a:lnTo>
                    <a:pt x="109" y="6"/>
                  </a:lnTo>
                  <a:lnTo>
                    <a:pt x="115" y="10"/>
                  </a:lnTo>
                  <a:lnTo>
                    <a:pt x="115" y="16"/>
                  </a:lnTo>
                  <a:lnTo>
                    <a:pt x="118" y="19"/>
                  </a:lnTo>
                  <a:lnTo>
                    <a:pt x="118" y="22"/>
                  </a:lnTo>
                  <a:lnTo>
                    <a:pt x="121" y="25"/>
                  </a:lnTo>
                  <a:lnTo>
                    <a:pt x="121" y="28"/>
                  </a:lnTo>
                  <a:lnTo>
                    <a:pt x="118" y="31"/>
                  </a:lnTo>
                  <a:lnTo>
                    <a:pt x="118" y="34"/>
                  </a:lnTo>
                  <a:lnTo>
                    <a:pt x="121" y="34"/>
                  </a:lnTo>
                  <a:lnTo>
                    <a:pt x="121" y="40"/>
                  </a:lnTo>
                  <a:lnTo>
                    <a:pt x="118" y="43"/>
                  </a:lnTo>
                  <a:lnTo>
                    <a:pt x="118" y="46"/>
                  </a:lnTo>
                  <a:lnTo>
                    <a:pt x="121" y="52"/>
                  </a:lnTo>
                  <a:lnTo>
                    <a:pt x="124" y="52"/>
                  </a:lnTo>
                  <a:lnTo>
                    <a:pt x="124" y="55"/>
                  </a:lnTo>
                  <a:lnTo>
                    <a:pt x="130" y="61"/>
                  </a:lnTo>
                  <a:lnTo>
                    <a:pt x="130" y="61"/>
                  </a:lnTo>
                  <a:lnTo>
                    <a:pt x="130" y="61"/>
                  </a:lnTo>
                  <a:lnTo>
                    <a:pt x="127" y="61"/>
                  </a:lnTo>
                  <a:lnTo>
                    <a:pt x="124" y="61"/>
                  </a:lnTo>
                  <a:lnTo>
                    <a:pt x="121" y="61"/>
                  </a:lnTo>
                  <a:lnTo>
                    <a:pt x="118" y="61"/>
                  </a:lnTo>
                  <a:lnTo>
                    <a:pt x="115" y="61"/>
                  </a:lnTo>
                  <a:lnTo>
                    <a:pt x="112" y="61"/>
                  </a:lnTo>
                  <a:lnTo>
                    <a:pt x="109" y="61"/>
                  </a:lnTo>
                  <a:lnTo>
                    <a:pt x="106" y="61"/>
                  </a:lnTo>
                  <a:lnTo>
                    <a:pt x="103" y="61"/>
                  </a:lnTo>
                  <a:lnTo>
                    <a:pt x="103" y="64"/>
                  </a:lnTo>
                  <a:lnTo>
                    <a:pt x="103" y="64"/>
                  </a:lnTo>
                  <a:lnTo>
                    <a:pt x="103" y="70"/>
                  </a:lnTo>
                  <a:lnTo>
                    <a:pt x="103" y="70"/>
                  </a:lnTo>
                  <a:lnTo>
                    <a:pt x="106" y="73"/>
                  </a:lnTo>
                  <a:lnTo>
                    <a:pt x="106" y="73"/>
                  </a:lnTo>
                  <a:lnTo>
                    <a:pt x="109" y="76"/>
                  </a:lnTo>
                  <a:lnTo>
                    <a:pt x="115" y="82"/>
                  </a:lnTo>
                  <a:lnTo>
                    <a:pt x="124" y="88"/>
                  </a:lnTo>
                  <a:lnTo>
                    <a:pt x="127" y="91"/>
                  </a:lnTo>
                  <a:lnTo>
                    <a:pt x="130" y="97"/>
                  </a:lnTo>
                  <a:lnTo>
                    <a:pt x="133" y="100"/>
                  </a:lnTo>
                  <a:lnTo>
                    <a:pt x="133" y="106"/>
                  </a:lnTo>
                  <a:lnTo>
                    <a:pt x="130" y="109"/>
                  </a:lnTo>
                  <a:lnTo>
                    <a:pt x="127" y="112"/>
                  </a:lnTo>
                  <a:lnTo>
                    <a:pt x="124" y="115"/>
                  </a:lnTo>
                  <a:lnTo>
                    <a:pt x="121" y="121"/>
                  </a:lnTo>
                  <a:lnTo>
                    <a:pt x="118" y="127"/>
                  </a:lnTo>
                  <a:lnTo>
                    <a:pt x="115" y="130"/>
                  </a:lnTo>
                  <a:lnTo>
                    <a:pt x="112" y="133"/>
                  </a:lnTo>
                  <a:lnTo>
                    <a:pt x="112" y="136"/>
                  </a:lnTo>
                  <a:lnTo>
                    <a:pt x="112" y="139"/>
                  </a:lnTo>
                  <a:lnTo>
                    <a:pt x="112" y="145"/>
                  </a:lnTo>
                  <a:lnTo>
                    <a:pt x="112" y="149"/>
                  </a:lnTo>
                  <a:lnTo>
                    <a:pt x="115" y="155"/>
                  </a:lnTo>
                  <a:lnTo>
                    <a:pt x="115" y="158"/>
                  </a:lnTo>
                  <a:lnTo>
                    <a:pt x="115" y="167"/>
                  </a:lnTo>
                  <a:lnTo>
                    <a:pt x="115" y="167"/>
                  </a:lnTo>
                  <a:lnTo>
                    <a:pt x="121" y="170"/>
                  </a:lnTo>
                  <a:lnTo>
                    <a:pt x="124" y="173"/>
                  </a:lnTo>
                  <a:lnTo>
                    <a:pt x="127" y="179"/>
                  </a:lnTo>
                  <a:lnTo>
                    <a:pt x="130" y="185"/>
                  </a:lnTo>
                  <a:lnTo>
                    <a:pt x="133" y="191"/>
                  </a:lnTo>
                  <a:lnTo>
                    <a:pt x="136" y="191"/>
                  </a:lnTo>
                  <a:lnTo>
                    <a:pt x="142" y="197"/>
                  </a:lnTo>
                  <a:lnTo>
                    <a:pt x="142" y="200"/>
                  </a:lnTo>
                  <a:lnTo>
                    <a:pt x="142" y="203"/>
                  </a:lnTo>
                  <a:lnTo>
                    <a:pt x="142" y="206"/>
                  </a:lnTo>
                  <a:lnTo>
                    <a:pt x="142" y="206"/>
                  </a:lnTo>
                  <a:lnTo>
                    <a:pt x="142" y="206"/>
                  </a:lnTo>
                  <a:lnTo>
                    <a:pt x="142" y="209"/>
                  </a:lnTo>
                  <a:lnTo>
                    <a:pt x="139" y="212"/>
                  </a:lnTo>
                  <a:lnTo>
                    <a:pt x="139" y="212"/>
                  </a:lnTo>
                  <a:lnTo>
                    <a:pt x="139" y="218"/>
                  </a:lnTo>
                  <a:lnTo>
                    <a:pt x="139" y="218"/>
                  </a:lnTo>
                  <a:lnTo>
                    <a:pt x="139" y="218"/>
                  </a:lnTo>
                  <a:lnTo>
                    <a:pt x="136" y="218"/>
                  </a:lnTo>
                  <a:lnTo>
                    <a:pt x="136" y="218"/>
                  </a:lnTo>
                  <a:lnTo>
                    <a:pt x="133" y="218"/>
                  </a:lnTo>
                  <a:lnTo>
                    <a:pt x="133" y="218"/>
                  </a:lnTo>
                  <a:lnTo>
                    <a:pt x="130" y="218"/>
                  </a:lnTo>
                  <a:lnTo>
                    <a:pt x="127" y="218"/>
                  </a:lnTo>
                  <a:lnTo>
                    <a:pt x="124" y="215"/>
                  </a:lnTo>
                  <a:lnTo>
                    <a:pt x="124" y="215"/>
                  </a:lnTo>
                  <a:lnTo>
                    <a:pt x="121" y="215"/>
                  </a:lnTo>
                  <a:lnTo>
                    <a:pt x="121" y="215"/>
                  </a:lnTo>
                  <a:lnTo>
                    <a:pt x="118" y="215"/>
                  </a:lnTo>
                  <a:lnTo>
                    <a:pt x="118" y="215"/>
                  </a:lnTo>
                  <a:lnTo>
                    <a:pt x="115" y="215"/>
                  </a:lnTo>
                  <a:lnTo>
                    <a:pt x="112" y="212"/>
                  </a:lnTo>
                  <a:lnTo>
                    <a:pt x="112" y="212"/>
                  </a:lnTo>
                  <a:lnTo>
                    <a:pt x="112" y="215"/>
                  </a:lnTo>
                  <a:lnTo>
                    <a:pt x="109" y="212"/>
                  </a:lnTo>
                  <a:lnTo>
                    <a:pt x="85" y="212"/>
                  </a:lnTo>
                  <a:lnTo>
                    <a:pt x="82" y="212"/>
                  </a:lnTo>
                  <a:lnTo>
                    <a:pt x="82" y="212"/>
                  </a:lnTo>
                  <a:lnTo>
                    <a:pt x="82" y="212"/>
                  </a:lnTo>
                  <a:lnTo>
                    <a:pt x="76" y="212"/>
                  </a:lnTo>
                  <a:lnTo>
                    <a:pt x="76" y="209"/>
                  </a:lnTo>
                  <a:lnTo>
                    <a:pt x="73" y="209"/>
                  </a:lnTo>
                  <a:lnTo>
                    <a:pt x="70" y="212"/>
                  </a:lnTo>
                  <a:lnTo>
                    <a:pt x="67" y="209"/>
                  </a:lnTo>
                  <a:lnTo>
                    <a:pt x="61" y="209"/>
                  </a:lnTo>
                  <a:lnTo>
                    <a:pt x="61" y="209"/>
                  </a:lnTo>
                  <a:lnTo>
                    <a:pt x="54" y="209"/>
                  </a:lnTo>
                  <a:lnTo>
                    <a:pt x="54" y="212"/>
                  </a:lnTo>
                  <a:lnTo>
                    <a:pt x="51" y="212"/>
                  </a:lnTo>
                  <a:lnTo>
                    <a:pt x="48" y="212"/>
                  </a:lnTo>
                  <a:lnTo>
                    <a:pt x="48" y="212"/>
                  </a:lnTo>
                  <a:lnTo>
                    <a:pt x="48" y="212"/>
                  </a:lnTo>
                  <a:lnTo>
                    <a:pt x="27" y="212"/>
                  </a:lnTo>
                  <a:lnTo>
                    <a:pt x="24" y="212"/>
                  </a:lnTo>
                  <a:lnTo>
                    <a:pt x="24" y="212"/>
                  </a:lnTo>
                  <a:lnTo>
                    <a:pt x="21" y="212"/>
                  </a:lnTo>
                  <a:lnTo>
                    <a:pt x="24" y="209"/>
                  </a:lnTo>
                  <a:lnTo>
                    <a:pt x="21" y="206"/>
                  </a:lnTo>
                  <a:lnTo>
                    <a:pt x="24" y="200"/>
                  </a:lnTo>
                  <a:lnTo>
                    <a:pt x="21" y="194"/>
                  </a:lnTo>
                  <a:lnTo>
                    <a:pt x="18" y="188"/>
                  </a:lnTo>
                  <a:lnTo>
                    <a:pt x="18" y="182"/>
                  </a:lnTo>
                  <a:lnTo>
                    <a:pt x="21" y="179"/>
                  </a:lnTo>
                  <a:lnTo>
                    <a:pt x="18" y="176"/>
                  </a:lnTo>
                  <a:lnTo>
                    <a:pt x="12" y="179"/>
                  </a:lnTo>
                  <a:lnTo>
                    <a:pt x="9" y="176"/>
                  </a:lnTo>
                  <a:lnTo>
                    <a:pt x="6" y="176"/>
                  </a:lnTo>
                  <a:lnTo>
                    <a:pt x="6" y="164"/>
                  </a:lnTo>
                  <a:lnTo>
                    <a:pt x="3" y="167"/>
                  </a:lnTo>
                  <a:lnTo>
                    <a:pt x="0" y="164"/>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92" name="Freeform 1691"/>
            <p:cNvSpPr>
              <a:spLocks/>
            </p:cNvSpPr>
            <p:nvPr/>
          </p:nvSpPr>
          <p:spPr bwMode="auto">
            <a:xfrm>
              <a:off x="5795963" y="4772026"/>
              <a:ext cx="173038" cy="187325"/>
            </a:xfrm>
            <a:custGeom>
              <a:avLst/>
              <a:gdLst>
                <a:gd name="T0" fmla="*/ 48 w 109"/>
                <a:gd name="T1" fmla="*/ 3 h 118"/>
                <a:gd name="T2" fmla="*/ 54 w 109"/>
                <a:gd name="T3" fmla="*/ 3 h 118"/>
                <a:gd name="T4" fmla="*/ 61 w 109"/>
                <a:gd name="T5" fmla="*/ 0 h 118"/>
                <a:gd name="T6" fmla="*/ 67 w 109"/>
                <a:gd name="T7" fmla="*/ 0 h 118"/>
                <a:gd name="T8" fmla="*/ 73 w 109"/>
                <a:gd name="T9" fmla="*/ 0 h 118"/>
                <a:gd name="T10" fmla="*/ 76 w 109"/>
                <a:gd name="T11" fmla="*/ 3 h 118"/>
                <a:gd name="T12" fmla="*/ 82 w 109"/>
                <a:gd name="T13" fmla="*/ 3 h 118"/>
                <a:gd name="T14" fmla="*/ 85 w 109"/>
                <a:gd name="T15" fmla="*/ 3 h 118"/>
                <a:gd name="T16" fmla="*/ 82 w 109"/>
                <a:gd name="T17" fmla="*/ 6 h 118"/>
                <a:gd name="T18" fmla="*/ 85 w 109"/>
                <a:gd name="T19" fmla="*/ 15 h 118"/>
                <a:gd name="T20" fmla="*/ 85 w 109"/>
                <a:gd name="T21" fmla="*/ 21 h 118"/>
                <a:gd name="T22" fmla="*/ 88 w 109"/>
                <a:gd name="T23" fmla="*/ 21 h 118"/>
                <a:gd name="T24" fmla="*/ 97 w 109"/>
                <a:gd name="T25" fmla="*/ 21 h 118"/>
                <a:gd name="T26" fmla="*/ 106 w 109"/>
                <a:gd name="T27" fmla="*/ 18 h 118"/>
                <a:gd name="T28" fmla="*/ 109 w 109"/>
                <a:gd name="T29" fmla="*/ 24 h 118"/>
                <a:gd name="T30" fmla="*/ 109 w 109"/>
                <a:gd name="T31" fmla="*/ 30 h 118"/>
                <a:gd name="T32" fmla="*/ 106 w 109"/>
                <a:gd name="T33" fmla="*/ 33 h 118"/>
                <a:gd name="T34" fmla="*/ 100 w 109"/>
                <a:gd name="T35" fmla="*/ 39 h 118"/>
                <a:gd name="T36" fmla="*/ 103 w 109"/>
                <a:gd name="T37" fmla="*/ 42 h 118"/>
                <a:gd name="T38" fmla="*/ 100 w 109"/>
                <a:gd name="T39" fmla="*/ 45 h 118"/>
                <a:gd name="T40" fmla="*/ 97 w 109"/>
                <a:gd name="T41" fmla="*/ 45 h 118"/>
                <a:gd name="T42" fmla="*/ 100 w 109"/>
                <a:gd name="T43" fmla="*/ 48 h 118"/>
                <a:gd name="T44" fmla="*/ 103 w 109"/>
                <a:gd name="T45" fmla="*/ 51 h 118"/>
                <a:gd name="T46" fmla="*/ 106 w 109"/>
                <a:gd name="T47" fmla="*/ 57 h 118"/>
                <a:gd name="T48" fmla="*/ 109 w 109"/>
                <a:gd name="T49" fmla="*/ 63 h 118"/>
                <a:gd name="T50" fmla="*/ 103 w 109"/>
                <a:gd name="T51" fmla="*/ 85 h 118"/>
                <a:gd name="T52" fmla="*/ 103 w 109"/>
                <a:gd name="T53" fmla="*/ 91 h 118"/>
                <a:gd name="T54" fmla="*/ 100 w 109"/>
                <a:gd name="T55" fmla="*/ 88 h 118"/>
                <a:gd name="T56" fmla="*/ 91 w 109"/>
                <a:gd name="T57" fmla="*/ 88 h 118"/>
                <a:gd name="T58" fmla="*/ 88 w 109"/>
                <a:gd name="T59" fmla="*/ 88 h 118"/>
                <a:gd name="T60" fmla="*/ 79 w 109"/>
                <a:gd name="T61" fmla="*/ 88 h 118"/>
                <a:gd name="T62" fmla="*/ 73 w 109"/>
                <a:gd name="T63" fmla="*/ 79 h 118"/>
                <a:gd name="T64" fmla="*/ 73 w 109"/>
                <a:gd name="T65" fmla="*/ 85 h 118"/>
                <a:gd name="T66" fmla="*/ 64 w 109"/>
                <a:gd name="T67" fmla="*/ 88 h 118"/>
                <a:gd name="T68" fmla="*/ 61 w 109"/>
                <a:gd name="T69" fmla="*/ 91 h 118"/>
                <a:gd name="T70" fmla="*/ 54 w 109"/>
                <a:gd name="T71" fmla="*/ 91 h 118"/>
                <a:gd name="T72" fmla="*/ 48 w 109"/>
                <a:gd name="T73" fmla="*/ 94 h 118"/>
                <a:gd name="T74" fmla="*/ 51 w 109"/>
                <a:gd name="T75" fmla="*/ 100 h 118"/>
                <a:gd name="T76" fmla="*/ 57 w 109"/>
                <a:gd name="T77" fmla="*/ 97 h 118"/>
                <a:gd name="T78" fmla="*/ 61 w 109"/>
                <a:gd name="T79" fmla="*/ 100 h 118"/>
                <a:gd name="T80" fmla="*/ 61 w 109"/>
                <a:gd name="T81" fmla="*/ 115 h 118"/>
                <a:gd name="T82" fmla="*/ 54 w 109"/>
                <a:gd name="T83" fmla="*/ 109 h 118"/>
                <a:gd name="T84" fmla="*/ 51 w 109"/>
                <a:gd name="T85" fmla="*/ 112 h 118"/>
                <a:gd name="T86" fmla="*/ 48 w 109"/>
                <a:gd name="T87" fmla="*/ 115 h 118"/>
                <a:gd name="T88" fmla="*/ 45 w 109"/>
                <a:gd name="T89" fmla="*/ 118 h 118"/>
                <a:gd name="T90" fmla="*/ 39 w 109"/>
                <a:gd name="T91" fmla="*/ 115 h 118"/>
                <a:gd name="T92" fmla="*/ 30 w 109"/>
                <a:gd name="T93" fmla="*/ 106 h 118"/>
                <a:gd name="T94" fmla="*/ 18 w 109"/>
                <a:gd name="T95" fmla="*/ 94 h 118"/>
                <a:gd name="T96" fmla="*/ 15 w 109"/>
                <a:gd name="T97" fmla="*/ 88 h 118"/>
                <a:gd name="T98" fmla="*/ 9 w 109"/>
                <a:gd name="T99" fmla="*/ 82 h 118"/>
                <a:gd name="T100" fmla="*/ 6 w 109"/>
                <a:gd name="T101" fmla="*/ 72 h 118"/>
                <a:gd name="T102" fmla="*/ 3 w 109"/>
                <a:gd name="T103" fmla="*/ 66 h 118"/>
                <a:gd name="T104" fmla="*/ 0 w 109"/>
                <a:gd name="T105" fmla="*/ 57 h 118"/>
                <a:gd name="T106" fmla="*/ 9 w 109"/>
                <a:gd name="T107" fmla="*/ 54 h 118"/>
                <a:gd name="T108" fmla="*/ 9 w 109"/>
                <a:gd name="T109" fmla="*/ 39 h 118"/>
                <a:gd name="T110" fmla="*/ 21 w 109"/>
                <a:gd name="T111" fmla="*/ 39 h 118"/>
                <a:gd name="T112" fmla="*/ 12 w 109"/>
                <a:gd name="T113" fmla="*/ 33 h 118"/>
                <a:gd name="T114" fmla="*/ 15 w 109"/>
                <a:gd name="T115" fmla="*/ 27 h 118"/>
                <a:gd name="T116" fmla="*/ 18 w 109"/>
                <a:gd name="T117" fmla="*/ 24 h 118"/>
                <a:gd name="T118" fmla="*/ 24 w 109"/>
                <a:gd name="T119" fmla="*/ 27 h 118"/>
                <a:gd name="T120" fmla="*/ 48 w 109"/>
                <a:gd name="T121" fmla="*/ 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9" h="118">
                  <a:moveTo>
                    <a:pt x="48" y="3"/>
                  </a:moveTo>
                  <a:lnTo>
                    <a:pt x="48" y="3"/>
                  </a:lnTo>
                  <a:lnTo>
                    <a:pt x="51" y="3"/>
                  </a:lnTo>
                  <a:lnTo>
                    <a:pt x="54" y="3"/>
                  </a:lnTo>
                  <a:lnTo>
                    <a:pt x="54" y="0"/>
                  </a:lnTo>
                  <a:lnTo>
                    <a:pt x="61" y="0"/>
                  </a:lnTo>
                  <a:lnTo>
                    <a:pt x="61" y="0"/>
                  </a:lnTo>
                  <a:lnTo>
                    <a:pt x="67" y="0"/>
                  </a:lnTo>
                  <a:lnTo>
                    <a:pt x="70" y="3"/>
                  </a:lnTo>
                  <a:lnTo>
                    <a:pt x="73" y="0"/>
                  </a:lnTo>
                  <a:lnTo>
                    <a:pt x="76" y="0"/>
                  </a:lnTo>
                  <a:lnTo>
                    <a:pt x="76" y="3"/>
                  </a:lnTo>
                  <a:lnTo>
                    <a:pt x="82" y="3"/>
                  </a:lnTo>
                  <a:lnTo>
                    <a:pt x="82" y="3"/>
                  </a:lnTo>
                  <a:lnTo>
                    <a:pt x="82" y="3"/>
                  </a:lnTo>
                  <a:lnTo>
                    <a:pt x="85" y="3"/>
                  </a:lnTo>
                  <a:lnTo>
                    <a:pt x="85" y="3"/>
                  </a:lnTo>
                  <a:lnTo>
                    <a:pt x="82" y="6"/>
                  </a:lnTo>
                  <a:lnTo>
                    <a:pt x="85" y="12"/>
                  </a:lnTo>
                  <a:lnTo>
                    <a:pt x="85" y="15"/>
                  </a:lnTo>
                  <a:lnTo>
                    <a:pt x="85" y="18"/>
                  </a:lnTo>
                  <a:lnTo>
                    <a:pt x="85" y="21"/>
                  </a:lnTo>
                  <a:lnTo>
                    <a:pt x="85" y="21"/>
                  </a:lnTo>
                  <a:lnTo>
                    <a:pt x="88" y="21"/>
                  </a:lnTo>
                  <a:lnTo>
                    <a:pt x="91" y="21"/>
                  </a:lnTo>
                  <a:lnTo>
                    <a:pt x="97" y="21"/>
                  </a:lnTo>
                  <a:lnTo>
                    <a:pt x="100" y="18"/>
                  </a:lnTo>
                  <a:lnTo>
                    <a:pt x="106" y="18"/>
                  </a:lnTo>
                  <a:lnTo>
                    <a:pt x="109" y="21"/>
                  </a:lnTo>
                  <a:lnTo>
                    <a:pt x="109" y="24"/>
                  </a:lnTo>
                  <a:lnTo>
                    <a:pt x="106" y="27"/>
                  </a:lnTo>
                  <a:lnTo>
                    <a:pt x="109" y="30"/>
                  </a:lnTo>
                  <a:lnTo>
                    <a:pt x="109" y="33"/>
                  </a:lnTo>
                  <a:lnTo>
                    <a:pt x="106" y="33"/>
                  </a:lnTo>
                  <a:lnTo>
                    <a:pt x="100" y="36"/>
                  </a:lnTo>
                  <a:lnTo>
                    <a:pt x="100" y="39"/>
                  </a:lnTo>
                  <a:lnTo>
                    <a:pt x="100" y="39"/>
                  </a:lnTo>
                  <a:lnTo>
                    <a:pt x="103" y="42"/>
                  </a:lnTo>
                  <a:lnTo>
                    <a:pt x="100" y="42"/>
                  </a:lnTo>
                  <a:lnTo>
                    <a:pt x="100" y="45"/>
                  </a:lnTo>
                  <a:lnTo>
                    <a:pt x="97" y="45"/>
                  </a:lnTo>
                  <a:lnTo>
                    <a:pt x="97" y="45"/>
                  </a:lnTo>
                  <a:lnTo>
                    <a:pt x="100" y="48"/>
                  </a:lnTo>
                  <a:lnTo>
                    <a:pt x="100" y="48"/>
                  </a:lnTo>
                  <a:lnTo>
                    <a:pt x="103" y="51"/>
                  </a:lnTo>
                  <a:lnTo>
                    <a:pt x="103" y="51"/>
                  </a:lnTo>
                  <a:lnTo>
                    <a:pt x="106" y="54"/>
                  </a:lnTo>
                  <a:lnTo>
                    <a:pt x="106" y="57"/>
                  </a:lnTo>
                  <a:lnTo>
                    <a:pt x="109" y="60"/>
                  </a:lnTo>
                  <a:lnTo>
                    <a:pt x="109" y="63"/>
                  </a:lnTo>
                  <a:lnTo>
                    <a:pt x="106" y="69"/>
                  </a:lnTo>
                  <a:lnTo>
                    <a:pt x="103" y="85"/>
                  </a:lnTo>
                  <a:lnTo>
                    <a:pt x="103" y="88"/>
                  </a:lnTo>
                  <a:lnTo>
                    <a:pt x="103" y="91"/>
                  </a:lnTo>
                  <a:lnTo>
                    <a:pt x="100" y="91"/>
                  </a:lnTo>
                  <a:lnTo>
                    <a:pt x="100" y="88"/>
                  </a:lnTo>
                  <a:lnTo>
                    <a:pt x="97" y="88"/>
                  </a:lnTo>
                  <a:lnTo>
                    <a:pt x="91" y="88"/>
                  </a:lnTo>
                  <a:lnTo>
                    <a:pt x="91" y="88"/>
                  </a:lnTo>
                  <a:lnTo>
                    <a:pt x="88" y="88"/>
                  </a:lnTo>
                  <a:lnTo>
                    <a:pt x="82" y="91"/>
                  </a:lnTo>
                  <a:lnTo>
                    <a:pt x="79" y="88"/>
                  </a:lnTo>
                  <a:lnTo>
                    <a:pt x="76" y="79"/>
                  </a:lnTo>
                  <a:lnTo>
                    <a:pt x="73" y="79"/>
                  </a:lnTo>
                  <a:lnTo>
                    <a:pt x="73" y="82"/>
                  </a:lnTo>
                  <a:lnTo>
                    <a:pt x="73" y="85"/>
                  </a:lnTo>
                  <a:lnTo>
                    <a:pt x="73" y="88"/>
                  </a:lnTo>
                  <a:lnTo>
                    <a:pt x="64" y="88"/>
                  </a:lnTo>
                  <a:lnTo>
                    <a:pt x="61" y="88"/>
                  </a:lnTo>
                  <a:lnTo>
                    <a:pt x="61" y="91"/>
                  </a:lnTo>
                  <a:lnTo>
                    <a:pt x="57" y="91"/>
                  </a:lnTo>
                  <a:lnTo>
                    <a:pt x="54" y="91"/>
                  </a:lnTo>
                  <a:lnTo>
                    <a:pt x="51" y="91"/>
                  </a:lnTo>
                  <a:lnTo>
                    <a:pt x="48" y="94"/>
                  </a:lnTo>
                  <a:lnTo>
                    <a:pt x="51" y="94"/>
                  </a:lnTo>
                  <a:lnTo>
                    <a:pt x="51" y="100"/>
                  </a:lnTo>
                  <a:lnTo>
                    <a:pt x="54" y="97"/>
                  </a:lnTo>
                  <a:lnTo>
                    <a:pt x="57" y="97"/>
                  </a:lnTo>
                  <a:lnTo>
                    <a:pt x="57" y="100"/>
                  </a:lnTo>
                  <a:lnTo>
                    <a:pt x="61" y="100"/>
                  </a:lnTo>
                  <a:lnTo>
                    <a:pt x="61" y="112"/>
                  </a:lnTo>
                  <a:lnTo>
                    <a:pt x="61" y="115"/>
                  </a:lnTo>
                  <a:lnTo>
                    <a:pt x="57" y="109"/>
                  </a:lnTo>
                  <a:lnTo>
                    <a:pt x="54" y="109"/>
                  </a:lnTo>
                  <a:lnTo>
                    <a:pt x="54" y="112"/>
                  </a:lnTo>
                  <a:lnTo>
                    <a:pt x="51" y="112"/>
                  </a:lnTo>
                  <a:lnTo>
                    <a:pt x="48" y="112"/>
                  </a:lnTo>
                  <a:lnTo>
                    <a:pt x="48" y="115"/>
                  </a:lnTo>
                  <a:lnTo>
                    <a:pt x="45" y="118"/>
                  </a:lnTo>
                  <a:lnTo>
                    <a:pt x="45" y="118"/>
                  </a:lnTo>
                  <a:lnTo>
                    <a:pt x="42" y="118"/>
                  </a:lnTo>
                  <a:lnTo>
                    <a:pt x="39" y="115"/>
                  </a:lnTo>
                  <a:lnTo>
                    <a:pt x="33" y="112"/>
                  </a:lnTo>
                  <a:lnTo>
                    <a:pt x="30" y="106"/>
                  </a:lnTo>
                  <a:lnTo>
                    <a:pt x="24" y="100"/>
                  </a:lnTo>
                  <a:lnTo>
                    <a:pt x="18" y="94"/>
                  </a:lnTo>
                  <a:lnTo>
                    <a:pt x="18" y="94"/>
                  </a:lnTo>
                  <a:lnTo>
                    <a:pt x="15" y="88"/>
                  </a:lnTo>
                  <a:lnTo>
                    <a:pt x="12" y="85"/>
                  </a:lnTo>
                  <a:lnTo>
                    <a:pt x="9" y="82"/>
                  </a:lnTo>
                  <a:lnTo>
                    <a:pt x="9" y="75"/>
                  </a:lnTo>
                  <a:lnTo>
                    <a:pt x="6" y="72"/>
                  </a:lnTo>
                  <a:lnTo>
                    <a:pt x="6" y="69"/>
                  </a:lnTo>
                  <a:lnTo>
                    <a:pt x="3" y="66"/>
                  </a:lnTo>
                  <a:lnTo>
                    <a:pt x="0" y="57"/>
                  </a:lnTo>
                  <a:lnTo>
                    <a:pt x="0" y="57"/>
                  </a:lnTo>
                  <a:lnTo>
                    <a:pt x="6" y="57"/>
                  </a:lnTo>
                  <a:lnTo>
                    <a:pt x="9" y="54"/>
                  </a:lnTo>
                  <a:lnTo>
                    <a:pt x="9" y="45"/>
                  </a:lnTo>
                  <a:lnTo>
                    <a:pt x="9" y="39"/>
                  </a:lnTo>
                  <a:lnTo>
                    <a:pt x="12" y="42"/>
                  </a:lnTo>
                  <a:lnTo>
                    <a:pt x="21" y="39"/>
                  </a:lnTo>
                  <a:lnTo>
                    <a:pt x="15" y="39"/>
                  </a:lnTo>
                  <a:lnTo>
                    <a:pt x="12" y="33"/>
                  </a:lnTo>
                  <a:lnTo>
                    <a:pt x="15" y="30"/>
                  </a:lnTo>
                  <a:lnTo>
                    <a:pt x="15" y="27"/>
                  </a:lnTo>
                  <a:lnTo>
                    <a:pt x="18" y="27"/>
                  </a:lnTo>
                  <a:lnTo>
                    <a:pt x="18" y="24"/>
                  </a:lnTo>
                  <a:lnTo>
                    <a:pt x="21" y="24"/>
                  </a:lnTo>
                  <a:lnTo>
                    <a:pt x="24" y="27"/>
                  </a:lnTo>
                  <a:lnTo>
                    <a:pt x="48" y="27"/>
                  </a:lnTo>
                  <a:lnTo>
                    <a:pt x="48" y="3"/>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93" name="Freeform 1692"/>
            <p:cNvSpPr>
              <a:spLocks/>
            </p:cNvSpPr>
            <p:nvPr/>
          </p:nvSpPr>
          <p:spPr bwMode="auto">
            <a:xfrm>
              <a:off x="5810251" y="4776788"/>
              <a:ext cx="61913" cy="38100"/>
            </a:xfrm>
            <a:custGeom>
              <a:avLst/>
              <a:gdLst>
                <a:gd name="T0" fmla="*/ 6 w 39"/>
                <a:gd name="T1" fmla="*/ 24 h 24"/>
                <a:gd name="T2" fmla="*/ 9 w 39"/>
                <a:gd name="T3" fmla="*/ 24 h 24"/>
                <a:gd name="T4" fmla="*/ 9 w 39"/>
                <a:gd name="T5" fmla="*/ 21 h 24"/>
                <a:gd name="T6" fmla="*/ 12 w 39"/>
                <a:gd name="T7" fmla="*/ 21 h 24"/>
                <a:gd name="T8" fmla="*/ 15 w 39"/>
                <a:gd name="T9" fmla="*/ 24 h 24"/>
                <a:gd name="T10" fmla="*/ 39 w 39"/>
                <a:gd name="T11" fmla="*/ 24 h 24"/>
                <a:gd name="T12" fmla="*/ 39 w 39"/>
                <a:gd name="T13" fmla="*/ 0 h 24"/>
                <a:gd name="T14" fmla="*/ 18 w 39"/>
                <a:gd name="T15" fmla="*/ 0 h 24"/>
                <a:gd name="T16" fmla="*/ 15 w 39"/>
                <a:gd name="T17" fmla="*/ 0 h 24"/>
                <a:gd name="T18" fmla="*/ 15 w 39"/>
                <a:gd name="T19" fmla="*/ 0 h 24"/>
                <a:gd name="T20" fmla="*/ 12 w 39"/>
                <a:gd name="T21" fmla="*/ 0 h 24"/>
                <a:gd name="T22" fmla="*/ 9 w 39"/>
                <a:gd name="T23" fmla="*/ 0 h 24"/>
                <a:gd name="T24" fmla="*/ 12 w 39"/>
                <a:gd name="T25" fmla="*/ 3 h 24"/>
                <a:gd name="T26" fmla="*/ 6 w 39"/>
                <a:gd name="T27" fmla="*/ 12 h 24"/>
                <a:gd name="T28" fmla="*/ 0 w 39"/>
                <a:gd name="T29" fmla="*/ 21 h 24"/>
                <a:gd name="T30" fmla="*/ 6 w 39"/>
                <a:gd name="T31" fmla="*/ 21 h 24"/>
                <a:gd name="T32" fmla="*/ 6 w 39"/>
                <a:gd name="T33"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24">
                  <a:moveTo>
                    <a:pt x="6" y="24"/>
                  </a:moveTo>
                  <a:lnTo>
                    <a:pt x="9" y="24"/>
                  </a:lnTo>
                  <a:lnTo>
                    <a:pt x="9" y="21"/>
                  </a:lnTo>
                  <a:lnTo>
                    <a:pt x="12" y="21"/>
                  </a:lnTo>
                  <a:lnTo>
                    <a:pt x="15" y="24"/>
                  </a:lnTo>
                  <a:lnTo>
                    <a:pt x="39" y="24"/>
                  </a:lnTo>
                  <a:lnTo>
                    <a:pt x="39" y="0"/>
                  </a:lnTo>
                  <a:lnTo>
                    <a:pt x="18" y="0"/>
                  </a:lnTo>
                  <a:lnTo>
                    <a:pt x="15" y="0"/>
                  </a:lnTo>
                  <a:lnTo>
                    <a:pt x="15" y="0"/>
                  </a:lnTo>
                  <a:lnTo>
                    <a:pt x="12" y="0"/>
                  </a:lnTo>
                  <a:lnTo>
                    <a:pt x="9" y="0"/>
                  </a:lnTo>
                  <a:lnTo>
                    <a:pt x="12" y="3"/>
                  </a:lnTo>
                  <a:lnTo>
                    <a:pt x="6" y="12"/>
                  </a:lnTo>
                  <a:lnTo>
                    <a:pt x="0" y="21"/>
                  </a:lnTo>
                  <a:lnTo>
                    <a:pt x="6" y="21"/>
                  </a:lnTo>
                  <a:lnTo>
                    <a:pt x="6" y="24"/>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94" name="Freeform 1693"/>
            <p:cNvSpPr>
              <a:spLocks/>
            </p:cNvSpPr>
            <p:nvPr/>
          </p:nvSpPr>
          <p:spPr bwMode="auto">
            <a:xfrm>
              <a:off x="5867401" y="4724401"/>
              <a:ext cx="230188" cy="273050"/>
            </a:xfrm>
            <a:custGeom>
              <a:avLst/>
              <a:gdLst>
                <a:gd name="T0" fmla="*/ 3 w 145"/>
                <a:gd name="T1" fmla="*/ 142 h 172"/>
                <a:gd name="T2" fmla="*/ 9 w 145"/>
                <a:gd name="T3" fmla="*/ 139 h 172"/>
                <a:gd name="T4" fmla="*/ 16 w 145"/>
                <a:gd name="T5" fmla="*/ 142 h 172"/>
                <a:gd name="T6" fmla="*/ 12 w 145"/>
                <a:gd name="T7" fmla="*/ 127 h 172"/>
                <a:gd name="T8" fmla="*/ 6 w 145"/>
                <a:gd name="T9" fmla="*/ 124 h 172"/>
                <a:gd name="T10" fmla="*/ 9 w 145"/>
                <a:gd name="T11" fmla="*/ 121 h 172"/>
                <a:gd name="T12" fmla="*/ 16 w 145"/>
                <a:gd name="T13" fmla="*/ 118 h 172"/>
                <a:gd name="T14" fmla="*/ 28 w 145"/>
                <a:gd name="T15" fmla="*/ 115 h 172"/>
                <a:gd name="T16" fmla="*/ 31 w 145"/>
                <a:gd name="T17" fmla="*/ 109 h 172"/>
                <a:gd name="T18" fmla="*/ 43 w 145"/>
                <a:gd name="T19" fmla="*/ 118 h 172"/>
                <a:gd name="T20" fmla="*/ 52 w 145"/>
                <a:gd name="T21" fmla="*/ 118 h 172"/>
                <a:gd name="T22" fmla="*/ 58 w 145"/>
                <a:gd name="T23" fmla="*/ 121 h 172"/>
                <a:gd name="T24" fmla="*/ 61 w 145"/>
                <a:gd name="T25" fmla="*/ 99 h 172"/>
                <a:gd name="T26" fmla="*/ 61 w 145"/>
                <a:gd name="T27" fmla="*/ 87 h 172"/>
                <a:gd name="T28" fmla="*/ 58 w 145"/>
                <a:gd name="T29" fmla="*/ 81 h 172"/>
                <a:gd name="T30" fmla="*/ 52 w 145"/>
                <a:gd name="T31" fmla="*/ 75 h 172"/>
                <a:gd name="T32" fmla="*/ 55 w 145"/>
                <a:gd name="T33" fmla="*/ 72 h 172"/>
                <a:gd name="T34" fmla="*/ 55 w 145"/>
                <a:gd name="T35" fmla="*/ 69 h 172"/>
                <a:gd name="T36" fmla="*/ 64 w 145"/>
                <a:gd name="T37" fmla="*/ 63 h 172"/>
                <a:gd name="T38" fmla="*/ 64 w 145"/>
                <a:gd name="T39" fmla="*/ 54 h 172"/>
                <a:gd name="T40" fmla="*/ 55 w 145"/>
                <a:gd name="T41" fmla="*/ 48 h 172"/>
                <a:gd name="T42" fmla="*/ 43 w 145"/>
                <a:gd name="T43" fmla="*/ 51 h 172"/>
                <a:gd name="T44" fmla="*/ 40 w 145"/>
                <a:gd name="T45" fmla="*/ 48 h 172"/>
                <a:gd name="T46" fmla="*/ 37 w 145"/>
                <a:gd name="T47" fmla="*/ 36 h 172"/>
                <a:gd name="T48" fmla="*/ 67 w 145"/>
                <a:gd name="T49" fmla="*/ 36 h 172"/>
                <a:gd name="T50" fmla="*/ 70 w 145"/>
                <a:gd name="T51" fmla="*/ 36 h 172"/>
                <a:gd name="T52" fmla="*/ 76 w 145"/>
                <a:gd name="T53" fmla="*/ 36 h 172"/>
                <a:gd name="T54" fmla="*/ 79 w 145"/>
                <a:gd name="T55" fmla="*/ 36 h 172"/>
                <a:gd name="T56" fmla="*/ 88 w 145"/>
                <a:gd name="T57" fmla="*/ 39 h 172"/>
                <a:gd name="T58" fmla="*/ 91 w 145"/>
                <a:gd name="T59" fmla="*/ 39 h 172"/>
                <a:gd name="T60" fmla="*/ 94 w 145"/>
                <a:gd name="T61" fmla="*/ 39 h 172"/>
                <a:gd name="T62" fmla="*/ 97 w 145"/>
                <a:gd name="T63" fmla="*/ 30 h 172"/>
                <a:gd name="T64" fmla="*/ 112 w 145"/>
                <a:gd name="T65" fmla="*/ 9 h 172"/>
                <a:gd name="T66" fmla="*/ 124 w 145"/>
                <a:gd name="T67" fmla="*/ 3 h 172"/>
                <a:gd name="T68" fmla="*/ 133 w 145"/>
                <a:gd name="T69" fmla="*/ 0 h 172"/>
                <a:gd name="T70" fmla="*/ 139 w 145"/>
                <a:gd name="T71" fmla="*/ 3 h 172"/>
                <a:gd name="T72" fmla="*/ 142 w 145"/>
                <a:gd name="T73" fmla="*/ 3 h 172"/>
                <a:gd name="T74" fmla="*/ 142 w 145"/>
                <a:gd name="T75" fmla="*/ 18 h 172"/>
                <a:gd name="T76" fmla="*/ 133 w 145"/>
                <a:gd name="T77" fmla="*/ 39 h 172"/>
                <a:gd name="T78" fmla="*/ 130 w 145"/>
                <a:gd name="T79" fmla="*/ 48 h 172"/>
                <a:gd name="T80" fmla="*/ 130 w 145"/>
                <a:gd name="T81" fmla="*/ 63 h 172"/>
                <a:gd name="T82" fmla="*/ 127 w 145"/>
                <a:gd name="T83" fmla="*/ 72 h 172"/>
                <a:gd name="T84" fmla="*/ 118 w 145"/>
                <a:gd name="T85" fmla="*/ 93 h 172"/>
                <a:gd name="T86" fmla="*/ 109 w 145"/>
                <a:gd name="T87" fmla="*/ 96 h 172"/>
                <a:gd name="T88" fmla="*/ 103 w 145"/>
                <a:gd name="T89" fmla="*/ 109 h 172"/>
                <a:gd name="T90" fmla="*/ 94 w 145"/>
                <a:gd name="T91" fmla="*/ 124 h 172"/>
                <a:gd name="T92" fmla="*/ 94 w 145"/>
                <a:gd name="T93" fmla="*/ 142 h 172"/>
                <a:gd name="T94" fmla="*/ 88 w 145"/>
                <a:gd name="T95" fmla="*/ 151 h 172"/>
                <a:gd name="T96" fmla="*/ 76 w 145"/>
                <a:gd name="T97" fmla="*/ 163 h 172"/>
                <a:gd name="T98" fmla="*/ 64 w 145"/>
                <a:gd name="T99" fmla="*/ 166 h 172"/>
                <a:gd name="T100" fmla="*/ 64 w 145"/>
                <a:gd name="T101" fmla="*/ 157 h 172"/>
                <a:gd name="T102" fmla="*/ 55 w 145"/>
                <a:gd name="T103" fmla="*/ 160 h 172"/>
                <a:gd name="T104" fmla="*/ 49 w 145"/>
                <a:gd name="T105" fmla="*/ 166 h 172"/>
                <a:gd name="T106" fmla="*/ 43 w 145"/>
                <a:gd name="T107" fmla="*/ 166 h 172"/>
                <a:gd name="T108" fmla="*/ 37 w 145"/>
                <a:gd name="T109" fmla="*/ 166 h 172"/>
                <a:gd name="T110" fmla="*/ 34 w 145"/>
                <a:gd name="T111" fmla="*/ 160 h 172"/>
                <a:gd name="T112" fmla="*/ 28 w 145"/>
                <a:gd name="T113" fmla="*/ 160 h 172"/>
                <a:gd name="T114" fmla="*/ 22 w 145"/>
                <a:gd name="T115" fmla="*/ 166 h 172"/>
                <a:gd name="T116" fmla="*/ 16 w 145"/>
                <a:gd name="T117" fmla="*/ 172 h 172"/>
                <a:gd name="T118" fmla="*/ 12 w 145"/>
                <a:gd name="T119" fmla="*/ 163 h 172"/>
                <a:gd name="T120" fmla="*/ 3 w 145"/>
                <a:gd name="T121" fmla="*/ 15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5" h="172">
                  <a:moveTo>
                    <a:pt x="0" y="148"/>
                  </a:moveTo>
                  <a:lnTo>
                    <a:pt x="3" y="145"/>
                  </a:lnTo>
                  <a:lnTo>
                    <a:pt x="3" y="142"/>
                  </a:lnTo>
                  <a:lnTo>
                    <a:pt x="6" y="142"/>
                  </a:lnTo>
                  <a:lnTo>
                    <a:pt x="9" y="142"/>
                  </a:lnTo>
                  <a:lnTo>
                    <a:pt x="9" y="139"/>
                  </a:lnTo>
                  <a:lnTo>
                    <a:pt x="12" y="139"/>
                  </a:lnTo>
                  <a:lnTo>
                    <a:pt x="16" y="145"/>
                  </a:lnTo>
                  <a:lnTo>
                    <a:pt x="16" y="142"/>
                  </a:lnTo>
                  <a:lnTo>
                    <a:pt x="16" y="130"/>
                  </a:lnTo>
                  <a:lnTo>
                    <a:pt x="12" y="130"/>
                  </a:lnTo>
                  <a:lnTo>
                    <a:pt x="12" y="127"/>
                  </a:lnTo>
                  <a:lnTo>
                    <a:pt x="9" y="127"/>
                  </a:lnTo>
                  <a:lnTo>
                    <a:pt x="6" y="130"/>
                  </a:lnTo>
                  <a:lnTo>
                    <a:pt x="6" y="124"/>
                  </a:lnTo>
                  <a:lnTo>
                    <a:pt x="3" y="124"/>
                  </a:lnTo>
                  <a:lnTo>
                    <a:pt x="6" y="121"/>
                  </a:lnTo>
                  <a:lnTo>
                    <a:pt x="9" y="121"/>
                  </a:lnTo>
                  <a:lnTo>
                    <a:pt x="12" y="121"/>
                  </a:lnTo>
                  <a:lnTo>
                    <a:pt x="16" y="121"/>
                  </a:lnTo>
                  <a:lnTo>
                    <a:pt x="16" y="118"/>
                  </a:lnTo>
                  <a:lnTo>
                    <a:pt x="19" y="118"/>
                  </a:lnTo>
                  <a:lnTo>
                    <a:pt x="28" y="118"/>
                  </a:lnTo>
                  <a:lnTo>
                    <a:pt x="28" y="115"/>
                  </a:lnTo>
                  <a:lnTo>
                    <a:pt x="28" y="112"/>
                  </a:lnTo>
                  <a:lnTo>
                    <a:pt x="28" y="109"/>
                  </a:lnTo>
                  <a:lnTo>
                    <a:pt x="31" y="109"/>
                  </a:lnTo>
                  <a:lnTo>
                    <a:pt x="34" y="118"/>
                  </a:lnTo>
                  <a:lnTo>
                    <a:pt x="37" y="121"/>
                  </a:lnTo>
                  <a:lnTo>
                    <a:pt x="43" y="118"/>
                  </a:lnTo>
                  <a:lnTo>
                    <a:pt x="46" y="118"/>
                  </a:lnTo>
                  <a:lnTo>
                    <a:pt x="46" y="118"/>
                  </a:lnTo>
                  <a:lnTo>
                    <a:pt x="52" y="118"/>
                  </a:lnTo>
                  <a:lnTo>
                    <a:pt x="55" y="118"/>
                  </a:lnTo>
                  <a:lnTo>
                    <a:pt x="55" y="121"/>
                  </a:lnTo>
                  <a:lnTo>
                    <a:pt x="58" y="121"/>
                  </a:lnTo>
                  <a:lnTo>
                    <a:pt x="58" y="118"/>
                  </a:lnTo>
                  <a:lnTo>
                    <a:pt x="58" y="115"/>
                  </a:lnTo>
                  <a:lnTo>
                    <a:pt x="61" y="99"/>
                  </a:lnTo>
                  <a:lnTo>
                    <a:pt x="64" y="93"/>
                  </a:lnTo>
                  <a:lnTo>
                    <a:pt x="64" y="90"/>
                  </a:lnTo>
                  <a:lnTo>
                    <a:pt x="61" y="87"/>
                  </a:lnTo>
                  <a:lnTo>
                    <a:pt x="61" y="84"/>
                  </a:lnTo>
                  <a:lnTo>
                    <a:pt x="58" y="81"/>
                  </a:lnTo>
                  <a:lnTo>
                    <a:pt x="58" y="81"/>
                  </a:lnTo>
                  <a:lnTo>
                    <a:pt x="55" y="78"/>
                  </a:lnTo>
                  <a:lnTo>
                    <a:pt x="55" y="78"/>
                  </a:lnTo>
                  <a:lnTo>
                    <a:pt x="52" y="75"/>
                  </a:lnTo>
                  <a:lnTo>
                    <a:pt x="52" y="75"/>
                  </a:lnTo>
                  <a:lnTo>
                    <a:pt x="55" y="75"/>
                  </a:lnTo>
                  <a:lnTo>
                    <a:pt x="55" y="72"/>
                  </a:lnTo>
                  <a:lnTo>
                    <a:pt x="58" y="72"/>
                  </a:lnTo>
                  <a:lnTo>
                    <a:pt x="55" y="69"/>
                  </a:lnTo>
                  <a:lnTo>
                    <a:pt x="55" y="69"/>
                  </a:lnTo>
                  <a:lnTo>
                    <a:pt x="55" y="66"/>
                  </a:lnTo>
                  <a:lnTo>
                    <a:pt x="61" y="63"/>
                  </a:lnTo>
                  <a:lnTo>
                    <a:pt x="64" y="63"/>
                  </a:lnTo>
                  <a:lnTo>
                    <a:pt x="64" y="60"/>
                  </a:lnTo>
                  <a:lnTo>
                    <a:pt x="61" y="57"/>
                  </a:lnTo>
                  <a:lnTo>
                    <a:pt x="64" y="54"/>
                  </a:lnTo>
                  <a:lnTo>
                    <a:pt x="64" y="51"/>
                  </a:lnTo>
                  <a:lnTo>
                    <a:pt x="61" y="48"/>
                  </a:lnTo>
                  <a:lnTo>
                    <a:pt x="55" y="48"/>
                  </a:lnTo>
                  <a:lnTo>
                    <a:pt x="52" y="51"/>
                  </a:lnTo>
                  <a:lnTo>
                    <a:pt x="46" y="51"/>
                  </a:lnTo>
                  <a:lnTo>
                    <a:pt x="43" y="51"/>
                  </a:lnTo>
                  <a:lnTo>
                    <a:pt x="40" y="51"/>
                  </a:lnTo>
                  <a:lnTo>
                    <a:pt x="40" y="51"/>
                  </a:lnTo>
                  <a:lnTo>
                    <a:pt x="40" y="48"/>
                  </a:lnTo>
                  <a:lnTo>
                    <a:pt x="40" y="45"/>
                  </a:lnTo>
                  <a:lnTo>
                    <a:pt x="40" y="42"/>
                  </a:lnTo>
                  <a:lnTo>
                    <a:pt x="37" y="36"/>
                  </a:lnTo>
                  <a:lnTo>
                    <a:pt x="40" y="33"/>
                  </a:lnTo>
                  <a:lnTo>
                    <a:pt x="64" y="33"/>
                  </a:lnTo>
                  <a:lnTo>
                    <a:pt x="67" y="36"/>
                  </a:lnTo>
                  <a:lnTo>
                    <a:pt x="67" y="33"/>
                  </a:lnTo>
                  <a:lnTo>
                    <a:pt x="67" y="33"/>
                  </a:lnTo>
                  <a:lnTo>
                    <a:pt x="70" y="36"/>
                  </a:lnTo>
                  <a:lnTo>
                    <a:pt x="73" y="36"/>
                  </a:lnTo>
                  <a:lnTo>
                    <a:pt x="73" y="36"/>
                  </a:lnTo>
                  <a:lnTo>
                    <a:pt x="76" y="36"/>
                  </a:lnTo>
                  <a:lnTo>
                    <a:pt x="76" y="36"/>
                  </a:lnTo>
                  <a:lnTo>
                    <a:pt x="79" y="36"/>
                  </a:lnTo>
                  <a:lnTo>
                    <a:pt x="79" y="36"/>
                  </a:lnTo>
                  <a:lnTo>
                    <a:pt x="82" y="39"/>
                  </a:lnTo>
                  <a:lnTo>
                    <a:pt x="85" y="39"/>
                  </a:lnTo>
                  <a:lnTo>
                    <a:pt x="88" y="39"/>
                  </a:lnTo>
                  <a:lnTo>
                    <a:pt x="88" y="39"/>
                  </a:lnTo>
                  <a:lnTo>
                    <a:pt x="91" y="39"/>
                  </a:lnTo>
                  <a:lnTo>
                    <a:pt x="91" y="39"/>
                  </a:lnTo>
                  <a:lnTo>
                    <a:pt x="94" y="39"/>
                  </a:lnTo>
                  <a:lnTo>
                    <a:pt x="94" y="39"/>
                  </a:lnTo>
                  <a:lnTo>
                    <a:pt x="94" y="39"/>
                  </a:lnTo>
                  <a:lnTo>
                    <a:pt x="94" y="33"/>
                  </a:lnTo>
                  <a:lnTo>
                    <a:pt x="94" y="33"/>
                  </a:lnTo>
                  <a:lnTo>
                    <a:pt x="97" y="30"/>
                  </a:lnTo>
                  <a:lnTo>
                    <a:pt x="97" y="27"/>
                  </a:lnTo>
                  <a:lnTo>
                    <a:pt x="106" y="12"/>
                  </a:lnTo>
                  <a:lnTo>
                    <a:pt x="112" y="9"/>
                  </a:lnTo>
                  <a:lnTo>
                    <a:pt x="115" y="6"/>
                  </a:lnTo>
                  <a:lnTo>
                    <a:pt x="115" y="6"/>
                  </a:lnTo>
                  <a:lnTo>
                    <a:pt x="124" y="3"/>
                  </a:lnTo>
                  <a:lnTo>
                    <a:pt x="127" y="3"/>
                  </a:lnTo>
                  <a:lnTo>
                    <a:pt x="130" y="0"/>
                  </a:lnTo>
                  <a:lnTo>
                    <a:pt x="133" y="0"/>
                  </a:lnTo>
                  <a:lnTo>
                    <a:pt x="136" y="0"/>
                  </a:lnTo>
                  <a:lnTo>
                    <a:pt x="136" y="3"/>
                  </a:lnTo>
                  <a:lnTo>
                    <a:pt x="139" y="3"/>
                  </a:lnTo>
                  <a:lnTo>
                    <a:pt x="142" y="3"/>
                  </a:lnTo>
                  <a:lnTo>
                    <a:pt x="145" y="3"/>
                  </a:lnTo>
                  <a:lnTo>
                    <a:pt x="142" y="3"/>
                  </a:lnTo>
                  <a:lnTo>
                    <a:pt x="145" y="9"/>
                  </a:lnTo>
                  <a:lnTo>
                    <a:pt x="145" y="15"/>
                  </a:lnTo>
                  <a:lnTo>
                    <a:pt x="142" y="18"/>
                  </a:lnTo>
                  <a:lnTo>
                    <a:pt x="142" y="21"/>
                  </a:lnTo>
                  <a:lnTo>
                    <a:pt x="133" y="30"/>
                  </a:lnTo>
                  <a:lnTo>
                    <a:pt x="133" y="39"/>
                  </a:lnTo>
                  <a:lnTo>
                    <a:pt x="133" y="42"/>
                  </a:lnTo>
                  <a:lnTo>
                    <a:pt x="133" y="45"/>
                  </a:lnTo>
                  <a:lnTo>
                    <a:pt x="130" y="48"/>
                  </a:lnTo>
                  <a:lnTo>
                    <a:pt x="130" y="54"/>
                  </a:lnTo>
                  <a:lnTo>
                    <a:pt x="130" y="57"/>
                  </a:lnTo>
                  <a:lnTo>
                    <a:pt x="130" y="63"/>
                  </a:lnTo>
                  <a:lnTo>
                    <a:pt x="130" y="63"/>
                  </a:lnTo>
                  <a:lnTo>
                    <a:pt x="130" y="69"/>
                  </a:lnTo>
                  <a:lnTo>
                    <a:pt x="127" y="72"/>
                  </a:lnTo>
                  <a:lnTo>
                    <a:pt x="124" y="78"/>
                  </a:lnTo>
                  <a:lnTo>
                    <a:pt x="124" y="84"/>
                  </a:lnTo>
                  <a:lnTo>
                    <a:pt x="118" y="93"/>
                  </a:lnTo>
                  <a:lnTo>
                    <a:pt x="115" y="93"/>
                  </a:lnTo>
                  <a:lnTo>
                    <a:pt x="112" y="96"/>
                  </a:lnTo>
                  <a:lnTo>
                    <a:pt x="109" y="96"/>
                  </a:lnTo>
                  <a:lnTo>
                    <a:pt x="106" y="99"/>
                  </a:lnTo>
                  <a:lnTo>
                    <a:pt x="103" y="102"/>
                  </a:lnTo>
                  <a:lnTo>
                    <a:pt x="103" y="109"/>
                  </a:lnTo>
                  <a:lnTo>
                    <a:pt x="97" y="115"/>
                  </a:lnTo>
                  <a:lnTo>
                    <a:pt x="94" y="118"/>
                  </a:lnTo>
                  <a:lnTo>
                    <a:pt x="94" y="124"/>
                  </a:lnTo>
                  <a:lnTo>
                    <a:pt x="97" y="124"/>
                  </a:lnTo>
                  <a:lnTo>
                    <a:pt x="94" y="136"/>
                  </a:lnTo>
                  <a:lnTo>
                    <a:pt x="94" y="142"/>
                  </a:lnTo>
                  <a:lnTo>
                    <a:pt x="94" y="145"/>
                  </a:lnTo>
                  <a:lnTo>
                    <a:pt x="91" y="148"/>
                  </a:lnTo>
                  <a:lnTo>
                    <a:pt x="88" y="151"/>
                  </a:lnTo>
                  <a:lnTo>
                    <a:pt x="85" y="151"/>
                  </a:lnTo>
                  <a:lnTo>
                    <a:pt x="82" y="154"/>
                  </a:lnTo>
                  <a:lnTo>
                    <a:pt x="76" y="163"/>
                  </a:lnTo>
                  <a:lnTo>
                    <a:pt x="73" y="166"/>
                  </a:lnTo>
                  <a:lnTo>
                    <a:pt x="67" y="169"/>
                  </a:lnTo>
                  <a:lnTo>
                    <a:pt x="64" y="166"/>
                  </a:lnTo>
                  <a:lnTo>
                    <a:pt x="64" y="163"/>
                  </a:lnTo>
                  <a:lnTo>
                    <a:pt x="61" y="163"/>
                  </a:lnTo>
                  <a:lnTo>
                    <a:pt x="64" y="157"/>
                  </a:lnTo>
                  <a:lnTo>
                    <a:pt x="64" y="157"/>
                  </a:lnTo>
                  <a:lnTo>
                    <a:pt x="58" y="157"/>
                  </a:lnTo>
                  <a:lnTo>
                    <a:pt x="55" y="160"/>
                  </a:lnTo>
                  <a:lnTo>
                    <a:pt x="52" y="160"/>
                  </a:lnTo>
                  <a:lnTo>
                    <a:pt x="49" y="160"/>
                  </a:lnTo>
                  <a:lnTo>
                    <a:pt x="49" y="166"/>
                  </a:lnTo>
                  <a:lnTo>
                    <a:pt x="46" y="166"/>
                  </a:lnTo>
                  <a:lnTo>
                    <a:pt x="43" y="166"/>
                  </a:lnTo>
                  <a:lnTo>
                    <a:pt x="43" y="166"/>
                  </a:lnTo>
                  <a:lnTo>
                    <a:pt x="43" y="163"/>
                  </a:lnTo>
                  <a:lnTo>
                    <a:pt x="40" y="166"/>
                  </a:lnTo>
                  <a:lnTo>
                    <a:pt x="37" y="166"/>
                  </a:lnTo>
                  <a:lnTo>
                    <a:pt x="37" y="166"/>
                  </a:lnTo>
                  <a:lnTo>
                    <a:pt x="37" y="163"/>
                  </a:lnTo>
                  <a:lnTo>
                    <a:pt x="34" y="160"/>
                  </a:lnTo>
                  <a:lnTo>
                    <a:pt x="34" y="157"/>
                  </a:lnTo>
                  <a:lnTo>
                    <a:pt x="31" y="157"/>
                  </a:lnTo>
                  <a:lnTo>
                    <a:pt x="28" y="160"/>
                  </a:lnTo>
                  <a:lnTo>
                    <a:pt x="25" y="160"/>
                  </a:lnTo>
                  <a:lnTo>
                    <a:pt x="25" y="163"/>
                  </a:lnTo>
                  <a:lnTo>
                    <a:pt x="22" y="166"/>
                  </a:lnTo>
                  <a:lnTo>
                    <a:pt x="19" y="166"/>
                  </a:lnTo>
                  <a:lnTo>
                    <a:pt x="19" y="169"/>
                  </a:lnTo>
                  <a:lnTo>
                    <a:pt x="16" y="172"/>
                  </a:lnTo>
                  <a:lnTo>
                    <a:pt x="12" y="169"/>
                  </a:lnTo>
                  <a:lnTo>
                    <a:pt x="16" y="166"/>
                  </a:lnTo>
                  <a:lnTo>
                    <a:pt x="12" y="163"/>
                  </a:lnTo>
                  <a:lnTo>
                    <a:pt x="9" y="160"/>
                  </a:lnTo>
                  <a:lnTo>
                    <a:pt x="6" y="154"/>
                  </a:lnTo>
                  <a:lnTo>
                    <a:pt x="3" y="154"/>
                  </a:lnTo>
                  <a:lnTo>
                    <a:pt x="0" y="148"/>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95" name="Freeform 1694"/>
            <p:cNvSpPr>
              <a:spLocks/>
            </p:cNvSpPr>
            <p:nvPr/>
          </p:nvSpPr>
          <p:spPr bwMode="auto">
            <a:xfrm>
              <a:off x="5892801" y="4973638"/>
              <a:ext cx="33338" cy="47625"/>
            </a:xfrm>
            <a:custGeom>
              <a:avLst/>
              <a:gdLst>
                <a:gd name="T0" fmla="*/ 21 w 21"/>
                <a:gd name="T1" fmla="*/ 9 h 30"/>
                <a:gd name="T2" fmla="*/ 21 w 21"/>
                <a:gd name="T3" fmla="*/ 6 h 30"/>
                <a:gd name="T4" fmla="*/ 18 w 21"/>
                <a:gd name="T5" fmla="*/ 3 h 30"/>
                <a:gd name="T6" fmla="*/ 18 w 21"/>
                <a:gd name="T7" fmla="*/ 0 h 30"/>
                <a:gd name="T8" fmla="*/ 15 w 21"/>
                <a:gd name="T9" fmla="*/ 0 h 30"/>
                <a:gd name="T10" fmla="*/ 12 w 21"/>
                <a:gd name="T11" fmla="*/ 3 h 30"/>
                <a:gd name="T12" fmla="*/ 9 w 21"/>
                <a:gd name="T13" fmla="*/ 3 h 30"/>
                <a:gd name="T14" fmla="*/ 9 w 21"/>
                <a:gd name="T15" fmla="*/ 6 h 30"/>
                <a:gd name="T16" fmla="*/ 6 w 21"/>
                <a:gd name="T17" fmla="*/ 9 h 30"/>
                <a:gd name="T18" fmla="*/ 3 w 21"/>
                <a:gd name="T19" fmla="*/ 9 h 30"/>
                <a:gd name="T20" fmla="*/ 3 w 21"/>
                <a:gd name="T21" fmla="*/ 12 h 30"/>
                <a:gd name="T22" fmla="*/ 0 w 21"/>
                <a:gd name="T23" fmla="*/ 15 h 30"/>
                <a:gd name="T24" fmla="*/ 3 w 21"/>
                <a:gd name="T25" fmla="*/ 18 h 30"/>
                <a:gd name="T26" fmla="*/ 3 w 21"/>
                <a:gd name="T27" fmla="*/ 21 h 30"/>
                <a:gd name="T28" fmla="*/ 3 w 21"/>
                <a:gd name="T29" fmla="*/ 27 h 30"/>
                <a:gd name="T30" fmla="*/ 3 w 21"/>
                <a:gd name="T31" fmla="*/ 30 h 30"/>
                <a:gd name="T32" fmla="*/ 6 w 21"/>
                <a:gd name="T33" fmla="*/ 27 h 30"/>
                <a:gd name="T34" fmla="*/ 9 w 21"/>
                <a:gd name="T35" fmla="*/ 27 h 30"/>
                <a:gd name="T36" fmla="*/ 12 w 21"/>
                <a:gd name="T37" fmla="*/ 24 h 30"/>
                <a:gd name="T38" fmla="*/ 12 w 21"/>
                <a:gd name="T39" fmla="*/ 18 h 30"/>
                <a:gd name="T40" fmla="*/ 12 w 21"/>
                <a:gd name="T41" fmla="*/ 15 h 30"/>
                <a:gd name="T42" fmla="*/ 18 w 21"/>
                <a:gd name="T43" fmla="*/ 12 h 30"/>
                <a:gd name="T44" fmla="*/ 21 w 21"/>
                <a:gd name="T45"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30">
                  <a:moveTo>
                    <a:pt x="21" y="9"/>
                  </a:moveTo>
                  <a:lnTo>
                    <a:pt x="21" y="6"/>
                  </a:lnTo>
                  <a:lnTo>
                    <a:pt x="18" y="3"/>
                  </a:lnTo>
                  <a:lnTo>
                    <a:pt x="18" y="0"/>
                  </a:lnTo>
                  <a:lnTo>
                    <a:pt x="15" y="0"/>
                  </a:lnTo>
                  <a:lnTo>
                    <a:pt x="12" y="3"/>
                  </a:lnTo>
                  <a:lnTo>
                    <a:pt x="9" y="3"/>
                  </a:lnTo>
                  <a:lnTo>
                    <a:pt x="9" y="6"/>
                  </a:lnTo>
                  <a:lnTo>
                    <a:pt x="6" y="9"/>
                  </a:lnTo>
                  <a:lnTo>
                    <a:pt x="3" y="9"/>
                  </a:lnTo>
                  <a:lnTo>
                    <a:pt x="3" y="12"/>
                  </a:lnTo>
                  <a:lnTo>
                    <a:pt x="0" y="15"/>
                  </a:lnTo>
                  <a:lnTo>
                    <a:pt x="3" y="18"/>
                  </a:lnTo>
                  <a:lnTo>
                    <a:pt x="3" y="21"/>
                  </a:lnTo>
                  <a:lnTo>
                    <a:pt x="3" y="27"/>
                  </a:lnTo>
                  <a:lnTo>
                    <a:pt x="3" y="30"/>
                  </a:lnTo>
                  <a:lnTo>
                    <a:pt x="6" y="27"/>
                  </a:lnTo>
                  <a:lnTo>
                    <a:pt x="9" y="27"/>
                  </a:lnTo>
                  <a:lnTo>
                    <a:pt x="12" y="24"/>
                  </a:lnTo>
                  <a:lnTo>
                    <a:pt x="12" y="18"/>
                  </a:lnTo>
                  <a:lnTo>
                    <a:pt x="12" y="15"/>
                  </a:lnTo>
                  <a:lnTo>
                    <a:pt x="18" y="12"/>
                  </a:lnTo>
                  <a:lnTo>
                    <a:pt x="21" y="9"/>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96" name="Freeform 1695"/>
            <p:cNvSpPr>
              <a:spLocks/>
            </p:cNvSpPr>
            <p:nvPr/>
          </p:nvSpPr>
          <p:spPr bwMode="auto">
            <a:xfrm>
              <a:off x="6413501" y="4867276"/>
              <a:ext cx="341313" cy="346075"/>
            </a:xfrm>
            <a:custGeom>
              <a:avLst/>
              <a:gdLst>
                <a:gd name="T0" fmla="*/ 28 w 215"/>
                <a:gd name="T1" fmla="*/ 3 h 218"/>
                <a:gd name="T2" fmla="*/ 91 w 215"/>
                <a:gd name="T3" fmla="*/ 0 h 218"/>
                <a:gd name="T4" fmla="*/ 163 w 215"/>
                <a:gd name="T5" fmla="*/ 49 h 218"/>
                <a:gd name="T6" fmla="*/ 191 w 215"/>
                <a:gd name="T7" fmla="*/ 70 h 218"/>
                <a:gd name="T8" fmla="*/ 191 w 215"/>
                <a:gd name="T9" fmla="*/ 76 h 218"/>
                <a:gd name="T10" fmla="*/ 181 w 215"/>
                <a:gd name="T11" fmla="*/ 97 h 218"/>
                <a:gd name="T12" fmla="*/ 191 w 215"/>
                <a:gd name="T13" fmla="*/ 112 h 218"/>
                <a:gd name="T14" fmla="*/ 197 w 215"/>
                <a:gd name="T15" fmla="*/ 118 h 218"/>
                <a:gd name="T16" fmla="*/ 191 w 215"/>
                <a:gd name="T17" fmla="*/ 124 h 218"/>
                <a:gd name="T18" fmla="*/ 194 w 215"/>
                <a:gd name="T19" fmla="*/ 139 h 218"/>
                <a:gd name="T20" fmla="*/ 194 w 215"/>
                <a:gd name="T21" fmla="*/ 151 h 218"/>
                <a:gd name="T22" fmla="*/ 194 w 215"/>
                <a:gd name="T23" fmla="*/ 158 h 218"/>
                <a:gd name="T24" fmla="*/ 197 w 215"/>
                <a:gd name="T25" fmla="*/ 164 h 218"/>
                <a:gd name="T26" fmla="*/ 206 w 215"/>
                <a:gd name="T27" fmla="*/ 179 h 218"/>
                <a:gd name="T28" fmla="*/ 215 w 215"/>
                <a:gd name="T29" fmla="*/ 185 h 218"/>
                <a:gd name="T30" fmla="*/ 212 w 215"/>
                <a:gd name="T31" fmla="*/ 188 h 218"/>
                <a:gd name="T32" fmla="*/ 203 w 215"/>
                <a:gd name="T33" fmla="*/ 191 h 218"/>
                <a:gd name="T34" fmla="*/ 194 w 215"/>
                <a:gd name="T35" fmla="*/ 197 h 218"/>
                <a:gd name="T36" fmla="*/ 185 w 215"/>
                <a:gd name="T37" fmla="*/ 197 h 218"/>
                <a:gd name="T38" fmla="*/ 172 w 215"/>
                <a:gd name="T39" fmla="*/ 203 h 218"/>
                <a:gd name="T40" fmla="*/ 163 w 215"/>
                <a:gd name="T41" fmla="*/ 200 h 218"/>
                <a:gd name="T42" fmla="*/ 163 w 215"/>
                <a:gd name="T43" fmla="*/ 206 h 218"/>
                <a:gd name="T44" fmla="*/ 151 w 215"/>
                <a:gd name="T45" fmla="*/ 206 h 218"/>
                <a:gd name="T46" fmla="*/ 145 w 215"/>
                <a:gd name="T47" fmla="*/ 203 h 218"/>
                <a:gd name="T48" fmla="*/ 139 w 215"/>
                <a:gd name="T49" fmla="*/ 209 h 218"/>
                <a:gd name="T50" fmla="*/ 130 w 215"/>
                <a:gd name="T51" fmla="*/ 206 h 218"/>
                <a:gd name="T52" fmla="*/ 124 w 215"/>
                <a:gd name="T53" fmla="*/ 203 h 218"/>
                <a:gd name="T54" fmla="*/ 121 w 215"/>
                <a:gd name="T55" fmla="*/ 203 h 218"/>
                <a:gd name="T56" fmla="*/ 97 w 215"/>
                <a:gd name="T57" fmla="*/ 218 h 218"/>
                <a:gd name="T58" fmla="*/ 88 w 215"/>
                <a:gd name="T59" fmla="*/ 173 h 218"/>
                <a:gd name="T60" fmla="*/ 85 w 215"/>
                <a:gd name="T61" fmla="*/ 167 h 218"/>
                <a:gd name="T62" fmla="*/ 79 w 215"/>
                <a:gd name="T63" fmla="*/ 167 h 218"/>
                <a:gd name="T64" fmla="*/ 76 w 215"/>
                <a:gd name="T65" fmla="*/ 167 h 218"/>
                <a:gd name="T66" fmla="*/ 70 w 215"/>
                <a:gd name="T67" fmla="*/ 164 h 218"/>
                <a:gd name="T68" fmla="*/ 67 w 215"/>
                <a:gd name="T69" fmla="*/ 161 h 218"/>
                <a:gd name="T70" fmla="*/ 61 w 215"/>
                <a:gd name="T71" fmla="*/ 154 h 218"/>
                <a:gd name="T72" fmla="*/ 46 w 215"/>
                <a:gd name="T73" fmla="*/ 151 h 218"/>
                <a:gd name="T74" fmla="*/ 40 w 215"/>
                <a:gd name="T75" fmla="*/ 145 h 218"/>
                <a:gd name="T76" fmla="*/ 34 w 215"/>
                <a:gd name="T77" fmla="*/ 145 h 218"/>
                <a:gd name="T78" fmla="*/ 9 w 215"/>
                <a:gd name="T79" fmla="*/ 109 h 218"/>
                <a:gd name="T80" fmla="*/ 13 w 215"/>
                <a:gd name="T81" fmla="*/ 70 h 218"/>
                <a:gd name="T82" fmla="*/ 25 w 215"/>
                <a:gd name="T83" fmla="*/ 58 h 218"/>
                <a:gd name="T84" fmla="*/ 34 w 215"/>
                <a:gd name="T85" fmla="*/ 52 h 218"/>
                <a:gd name="T86" fmla="*/ 31 w 215"/>
                <a:gd name="T87" fmla="*/ 43 h 218"/>
                <a:gd name="T88" fmla="*/ 28 w 215"/>
                <a:gd name="T89" fmla="*/ 37 h 218"/>
                <a:gd name="T90" fmla="*/ 28 w 215"/>
                <a:gd name="T91" fmla="*/ 34 h 218"/>
                <a:gd name="T92" fmla="*/ 34 w 215"/>
                <a:gd name="T93" fmla="*/ 31 h 218"/>
                <a:gd name="T94" fmla="*/ 34 w 215"/>
                <a:gd name="T95" fmla="*/ 22 h 218"/>
                <a:gd name="T96" fmla="*/ 31 w 215"/>
                <a:gd name="T97" fmla="*/ 1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5" h="218">
                  <a:moveTo>
                    <a:pt x="25" y="6"/>
                  </a:moveTo>
                  <a:lnTo>
                    <a:pt x="28" y="3"/>
                  </a:lnTo>
                  <a:lnTo>
                    <a:pt x="28" y="3"/>
                  </a:lnTo>
                  <a:lnTo>
                    <a:pt x="31" y="3"/>
                  </a:lnTo>
                  <a:lnTo>
                    <a:pt x="52" y="3"/>
                  </a:lnTo>
                  <a:lnTo>
                    <a:pt x="91" y="0"/>
                  </a:lnTo>
                  <a:lnTo>
                    <a:pt x="160" y="43"/>
                  </a:lnTo>
                  <a:lnTo>
                    <a:pt x="166" y="49"/>
                  </a:lnTo>
                  <a:lnTo>
                    <a:pt x="163" y="49"/>
                  </a:lnTo>
                  <a:lnTo>
                    <a:pt x="166" y="52"/>
                  </a:lnTo>
                  <a:lnTo>
                    <a:pt x="166" y="55"/>
                  </a:lnTo>
                  <a:lnTo>
                    <a:pt x="191" y="70"/>
                  </a:lnTo>
                  <a:lnTo>
                    <a:pt x="191" y="70"/>
                  </a:lnTo>
                  <a:lnTo>
                    <a:pt x="191" y="73"/>
                  </a:lnTo>
                  <a:lnTo>
                    <a:pt x="191" y="76"/>
                  </a:lnTo>
                  <a:lnTo>
                    <a:pt x="191" y="76"/>
                  </a:lnTo>
                  <a:lnTo>
                    <a:pt x="185" y="88"/>
                  </a:lnTo>
                  <a:lnTo>
                    <a:pt x="181" y="97"/>
                  </a:lnTo>
                  <a:lnTo>
                    <a:pt x="181" y="100"/>
                  </a:lnTo>
                  <a:lnTo>
                    <a:pt x="188" y="106"/>
                  </a:lnTo>
                  <a:lnTo>
                    <a:pt x="191" y="112"/>
                  </a:lnTo>
                  <a:lnTo>
                    <a:pt x="194" y="109"/>
                  </a:lnTo>
                  <a:lnTo>
                    <a:pt x="197" y="118"/>
                  </a:lnTo>
                  <a:lnTo>
                    <a:pt x="197" y="118"/>
                  </a:lnTo>
                  <a:lnTo>
                    <a:pt x="194" y="118"/>
                  </a:lnTo>
                  <a:lnTo>
                    <a:pt x="191" y="121"/>
                  </a:lnTo>
                  <a:lnTo>
                    <a:pt x="191" y="124"/>
                  </a:lnTo>
                  <a:lnTo>
                    <a:pt x="191" y="133"/>
                  </a:lnTo>
                  <a:lnTo>
                    <a:pt x="194" y="136"/>
                  </a:lnTo>
                  <a:lnTo>
                    <a:pt x="194" y="139"/>
                  </a:lnTo>
                  <a:lnTo>
                    <a:pt x="191" y="142"/>
                  </a:lnTo>
                  <a:lnTo>
                    <a:pt x="191" y="145"/>
                  </a:lnTo>
                  <a:lnTo>
                    <a:pt x="194" y="151"/>
                  </a:lnTo>
                  <a:lnTo>
                    <a:pt x="194" y="151"/>
                  </a:lnTo>
                  <a:lnTo>
                    <a:pt x="194" y="154"/>
                  </a:lnTo>
                  <a:lnTo>
                    <a:pt x="194" y="158"/>
                  </a:lnTo>
                  <a:lnTo>
                    <a:pt x="197" y="158"/>
                  </a:lnTo>
                  <a:lnTo>
                    <a:pt x="194" y="164"/>
                  </a:lnTo>
                  <a:lnTo>
                    <a:pt x="197" y="164"/>
                  </a:lnTo>
                  <a:lnTo>
                    <a:pt x="200" y="170"/>
                  </a:lnTo>
                  <a:lnTo>
                    <a:pt x="197" y="173"/>
                  </a:lnTo>
                  <a:lnTo>
                    <a:pt x="206" y="179"/>
                  </a:lnTo>
                  <a:lnTo>
                    <a:pt x="209" y="179"/>
                  </a:lnTo>
                  <a:lnTo>
                    <a:pt x="215" y="185"/>
                  </a:lnTo>
                  <a:lnTo>
                    <a:pt x="215" y="185"/>
                  </a:lnTo>
                  <a:lnTo>
                    <a:pt x="215" y="185"/>
                  </a:lnTo>
                  <a:lnTo>
                    <a:pt x="215" y="185"/>
                  </a:lnTo>
                  <a:lnTo>
                    <a:pt x="212" y="188"/>
                  </a:lnTo>
                  <a:lnTo>
                    <a:pt x="209" y="188"/>
                  </a:lnTo>
                  <a:lnTo>
                    <a:pt x="206" y="191"/>
                  </a:lnTo>
                  <a:lnTo>
                    <a:pt x="203" y="191"/>
                  </a:lnTo>
                  <a:lnTo>
                    <a:pt x="200" y="194"/>
                  </a:lnTo>
                  <a:lnTo>
                    <a:pt x="197" y="197"/>
                  </a:lnTo>
                  <a:lnTo>
                    <a:pt x="194" y="197"/>
                  </a:lnTo>
                  <a:lnTo>
                    <a:pt x="191" y="197"/>
                  </a:lnTo>
                  <a:lnTo>
                    <a:pt x="188" y="200"/>
                  </a:lnTo>
                  <a:lnTo>
                    <a:pt x="185" y="197"/>
                  </a:lnTo>
                  <a:lnTo>
                    <a:pt x="178" y="200"/>
                  </a:lnTo>
                  <a:lnTo>
                    <a:pt x="175" y="200"/>
                  </a:lnTo>
                  <a:lnTo>
                    <a:pt x="172" y="203"/>
                  </a:lnTo>
                  <a:lnTo>
                    <a:pt x="169" y="200"/>
                  </a:lnTo>
                  <a:lnTo>
                    <a:pt x="166" y="200"/>
                  </a:lnTo>
                  <a:lnTo>
                    <a:pt x="163" y="200"/>
                  </a:lnTo>
                  <a:lnTo>
                    <a:pt x="163" y="200"/>
                  </a:lnTo>
                  <a:lnTo>
                    <a:pt x="163" y="203"/>
                  </a:lnTo>
                  <a:lnTo>
                    <a:pt x="163" y="206"/>
                  </a:lnTo>
                  <a:lnTo>
                    <a:pt x="157" y="206"/>
                  </a:lnTo>
                  <a:lnTo>
                    <a:pt x="154" y="206"/>
                  </a:lnTo>
                  <a:lnTo>
                    <a:pt x="151" y="206"/>
                  </a:lnTo>
                  <a:lnTo>
                    <a:pt x="148" y="206"/>
                  </a:lnTo>
                  <a:lnTo>
                    <a:pt x="148" y="206"/>
                  </a:lnTo>
                  <a:lnTo>
                    <a:pt x="145" y="203"/>
                  </a:lnTo>
                  <a:lnTo>
                    <a:pt x="145" y="206"/>
                  </a:lnTo>
                  <a:lnTo>
                    <a:pt x="142" y="206"/>
                  </a:lnTo>
                  <a:lnTo>
                    <a:pt x="139" y="209"/>
                  </a:lnTo>
                  <a:lnTo>
                    <a:pt x="133" y="209"/>
                  </a:lnTo>
                  <a:lnTo>
                    <a:pt x="133" y="209"/>
                  </a:lnTo>
                  <a:lnTo>
                    <a:pt x="130" y="206"/>
                  </a:lnTo>
                  <a:lnTo>
                    <a:pt x="130" y="206"/>
                  </a:lnTo>
                  <a:lnTo>
                    <a:pt x="127" y="203"/>
                  </a:lnTo>
                  <a:lnTo>
                    <a:pt x="124" y="203"/>
                  </a:lnTo>
                  <a:lnTo>
                    <a:pt x="124" y="203"/>
                  </a:lnTo>
                  <a:lnTo>
                    <a:pt x="121" y="203"/>
                  </a:lnTo>
                  <a:lnTo>
                    <a:pt x="121" y="203"/>
                  </a:lnTo>
                  <a:lnTo>
                    <a:pt x="118" y="206"/>
                  </a:lnTo>
                  <a:lnTo>
                    <a:pt x="100" y="206"/>
                  </a:lnTo>
                  <a:lnTo>
                    <a:pt x="97" y="218"/>
                  </a:lnTo>
                  <a:lnTo>
                    <a:pt x="97" y="188"/>
                  </a:lnTo>
                  <a:lnTo>
                    <a:pt x="94" y="179"/>
                  </a:lnTo>
                  <a:lnTo>
                    <a:pt x="88" y="173"/>
                  </a:lnTo>
                  <a:lnTo>
                    <a:pt x="88" y="170"/>
                  </a:lnTo>
                  <a:lnTo>
                    <a:pt x="85" y="170"/>
                  </a:lnTo>
                  <a:lnTo>
                    <a:pt x="85" y="167"/>
                  </a:lnTo>
                  <a:lnTo>
                    <a:pt x="82" y="167"/>
                  </a:lnTo>
                  <a:lnTo>
                    <a:pt x="82" y="167"/>
                  </a:lnTo>
                  <a:lnTo>
                    <a:pt x="79" y="167"/>
                  </a:lnTo>
                  <a:lnTo>
                    <a:pt x="79" y="167"/>
                  </a:lnTo>
                  <a:lnTo>
                    <a:pt x="76" y="167"/>
                  </a:lnTo>
                  <a:lnTo>
                    <a:pt x="76" y="167"/>
                  </a:lnTo>
                  <a:lnTo>
                    <a:pt x="73" y="164"/>
                  </a:lnTo>
                  <a:lnTo>
                    <a:pt x="73" y="164"/>
                  </a:lnTo>
                  <a:lnTo>
                    <a:pt x="70" y="164"/>
                  </a:lnTo>
                  <a:lnTo>
                    <a:pt x="70" y="164"/>
                  </a:lnTo>
                  <a:lnTo>
                    <a:pt x="70" y="164"/>
                  </a:lnTo>
                  <a:lnTo>
                    <a:pt x="67" y="161"/>
                  </a:lnTo>
                  <a:lnTo>
                    <a:pt x="64" y="158"/>
                  </a:lnTo>
                  <a:lnTo>
                    <a:pt x="61" y="158"/>
                  </a:lnTo>
                  <a:lnTo>
                    <a:pt x="61" y="154"/>
                  </a:lnTo>
                  <a:lnTo>
                    <a:pt x="58" y="154"/>
                  </a:lnTo>
                  <a:lnTo>
                    <a:pt x="49" y="151"/>
                  </a:lnTo>
                  <a:lnTo>
                    <a:pt x="46" y="151"/>
                  </a:lnTo>
                  <a:lnTo>
                    <a:pt x="43" y="148"/>
                  </a:lnTo>
                  <a:lnTo>
                    <a:pt x="43" y="148"/>
                  </a:lnTo>
                  <a:lnTo>
                    <a:pt x="40" y="145"/>
                  </a:lnTo>
                  <a:lnTo>
                    <a:pt x="40" y="145"/>
                  </a:lnTo>
                  <a:lnTo>
                    <a:pt x="37" y="145"/>
                  </a:lnTo>
                  <a:lnTo>
                    <a:pt x="34" y="145"/>
                  </a:lnTo>
                  <a:lnTo>
                    <a:pt x="28" y="142"/>
                  </a:lnTo>
                  <a:lnTo>
                    <a:pt x="22" y="127"/>
                  </a:lnTo>
                  <a:lnTo>
                    <a:pt x="9" y="109"/>
                  </a:lnTo>
                  <a:lnTo>
                    <a:pt x="3" y="85"/>
                  </a:lnTo>
                  <a:lnTo>
                    <a:pt x="0" y="70"/>
                  </a:lnTo>
                  <a:lnTo>
                    <a:pt x="13" y="70"/>
                  </a:lnTo>
                  <a:lnTo>
                    <a:pt x="19" y="67"/>
                  </a:lnTo>
                  <a:lnTo>
                    <a:pt x="22" y="64"/>
                  </a:lnTo>
                  <a:lnTo>
                    <a:pt x="25" y="58"/>
                  </a:lnTo>
                  <a:lnTo>
                    <a:pt x="28" y="55"/>
                  </a:lnTo>
                  <a:lnTo>
                    <a:pt x="31" y="55"/>
                  </a:lnTo>
                  <a:lnTo>
                    <a:pt x="34" y="52"/>
                  </a:lnTo>
                  <a:lnTo>
                    <a:pt x="34" y="49"/>
                  </a:lnTo>
                  <a:lnTo>
                    <a:pt x="34" y="43"/>
                  </a:lnTo>
                  <a:lnTo>
                    <a:pt x="31" y="43"/>
                  </a:lnTo>
                  <a:lnTo>
                    <a:pt x="31" y="40"/>
                  </a:lnTo>
                  <a:lnTo>
                    <a:pt x="28" y="37"/>
                  </a:lnTo>
                  <a:lnTo>
                    <a:pt x="28" y="37"/>
                  </a:lnTo>
                  <a:lnTo>
                    <a:pt x="28" y="34"/>
                  </a:lnTo>
                  <a:lnTo>
                    <a:pt x="28" y="31"/>
                  </a:lnTo>
                  <a:lnTo>
                    <a:pt x="28" y="34"/>
                  </a:lnTo>
                  <a:lnTo>
                    <a:pt x="28" y="34"/>
                  </a:lnTo>
                  <a:lnTo>
                    <a:pt x="31" y="31"/>
                  </a:lnTo>
                  <a:lnTo>
                    <a:pt x="34" y="31"/>
                  </a:lnTo>
                  <a:lnTo>
                    <a:pt x="34" y="28"/>
                  </a:lnTo>
                  <a:lnTo>
                    <a:pt x="34" y="25"/>
                  </a:lnTo>
                  <a:lnTo>
                    <a:pt x="34" y="22"/>
                  </a:lnTo>
                  <a:lnTo>
                    <a:pt x="34" y="15"/>
                  </a:lnTo>
                  <a:lnTo>
                    <a:pt x="31" y="12"/>
                  </a:lnTo>
                  <a:lnTo>
                    <a:pt x="31" y="12"/>
                  </a:lnTo>
                  <a:lnTo>
                    <a:pt x="28" y="9"/>
                  </a:lnTo>
                  <a:lnTo>
                    <a:pt x="25" y="6"/>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97" name="Freeform 1696"/>
            <p:cNvSpPr>
              <a:spLocks/>
            </p:cNvSpPr>
            <p:nvPr/>
          </p:nvSpPr>
          <p:spPr bwMode="auto">
            <a:xfrm>
              <a:off x="6408738" y="4876801"/>
              <a:ext cx="58738" cy="49213"/>
            </a:xfrm>
            <a:custGeom>
              <a:avLst/>
              <a:gdLst>
                <a:gd name="T0" fmla="*/ 9 w 37"/>
                <a:gd name="T1" fmla="*/ 3 h 31"/>
                <a:gd name="T2" fmla="*/ 9 w 37"/>
                <a:gd name="T3" fmla="*/ 3 h 31"/>
                <a:gd name="T4" fmla="*/ 12 w 37"/>
                <a:gd name="T5" fmla="*/ 3 h 31"/>
                <a:gd name="T6" fmla="*/ 19 w 37"/>
                <a:gd name="T7" fmla="*/ 0 h 31"/>
                <a:gd name="T8" fmla="*/ 19 w 37"/>
                <a:gd name="T9" fmla="*/ 3 h 31"/>
                <a:gd name="T10" fmla="*/ 22 w 37"/>
                <a:gd name="T11" fmla="*/ 3 h 31"/>
                <a:gd name="T12" fmla="*/ 25 w 37"/>
                <a:gd name="T13" fmla="*/ 3 h 31"/>
                <a:gd name="T14" fmla="*/ 25 w 37"/>
                <a:gd name="T15" fmla="*/ 3 h 31"/>
                <a:gd name="T16" fmla="*/ 25 w 37"/>
                <a:gd name="T17" fmla="*/ 0 h 31"/>
                <a:gd name="T18" fmla="*/ 28 w 37"/>
                <a:gd name="T19" fmla="*/ 0 h 31"/>
                <a:gd name="T20" fmla="*/ 31 w 37"/>
                <a:gd name="T21" fmla="*/ 3 h 31"/>
                <a:gd name="T22" fmla="*/ 34 w 37"/>
                <a:gd name="T23" fmla="*/ 6 h 31"/>
                <a:gd name="T24" fmla="*/ 34 w 37"/>
                <a:gd name="T25" fmla="*/ 6 h 31"/>
                <a:gd name="T26" fmla="*/ 37 w 37"/>
                <a:gd name="T27" fmla="*/ 9 h 31"/>
                <a:gd name="T28" fmla="*/ 37 w 37"/>
                <a:gd name="T29" fmla="*/ 16 h 31"/>
                <a:gd name="T30" fmla="*/ 37 w 37"/>
                <a:gd name="T31" fmla="*/ 19 h 31"/>
                <a:gd name="T32" fmla="*/ 37 w 37"/>
                <a:gd name="T33" fmla="*/ 22 h 31"/>
                <a:gd name="T34" fmla="*/ 37 w 37"/>
                <a:gd name="T35" fmla="*/ 25 h 31"/>
                <a:gd name="T36" fmla="*/ 34 w 37"/>
                <a:gd name="T37" fmla="*/ 25 h 31"/>
                <a:gd name="T38" fmla="*/ 31 w 37"/>
                <a:gd name="T39" fmla="*/ 28 h 31"/>
                <a:gd name="T40" fmla="*/ 31 w 37"/>
                <a:gd name="T41" fmla="*/ 28 h 31"/>
                <a:gd name="T42" fmla="*/ 31 w 37"/>
                <a:gd name="T43" fmla="*/ 25 h 31"/>
                <a:gd name="T44" fmla="*/ 31 w 37"/>
                <a:gd name="T45" fmla="*/ 25 h 31"/>
                <a:gd name="T46" fmla="*/ 28 w 37"/>
                <a:gd name="T47" fmla="*/ 25 h 31"/>
                <a:gd name="T48" fmla="*/ 28 w 37"/>
                <a:gd name="T49" fmla="*/ 22 h 31"/>
                <a:gd name="T50" fmla="*/ 25 w 37"/>
                <a:gd name="T51" fmla="*/ 22 h 31"/>
                <a:gd name="T52" fmla="*/ 22 w 37"/>
                <a:gd name="T53" fmla="*/ 19 h 31"/>
                <a:gd name="T54" fmla="*/ 22 w 37"/>
                <a:gd name="T55" fmla="*/ 19 h 31"/>
                <a:gd name="T56" fmla="*/ 22 w 37"/>
                <a:gd name="T57" fmla="*/ 22 h 31"/>
                <a:gd name="T58" fmla="*/ 19 w 37"/>
                <a:gd name="T59" fmla="*/ 28 h 31"/>
                <a:gd name="T60" fmla="*/ 19 w 37"/>
                <a:gd name="T61" fmla="*/ 31 h 31"/>
                <a:gd name="T62" fmla="*/ 16 w 37"/>
                <a:gd name="T63" fmla="*/ 31 h 31"/>
                <a:gd name="T64" fmla="*/ 12 w 37"/>
                <a:gd name="T65" fmla="*/ 31 h 31"/>
                <a:gd name="T66" fmla="*/ 12 w 37"/>
                <a:gd name="T67" fmla="*/ 31 h 31"/>
                <a:gd name="T68" fmla="*/ 9 w 37"/>
                <a:gd name="T69" fmla="*/ 31 h 31"/>
                <a:gd name="T70" fmla="*/ 6 w 37"/>
                <a:gd name="T71" fmla="*/ 31 h 31"/>
                <a:gd name="T72" fmla="*/ 6 w 37"/>
                <a:gd name="T73" fmla="*/ 28 h 31"/>
                <a:gd name="T74" fmla="*/ 3 w 37"/>
                <a:gd name="T75" fmla="*/ 25 h 31"/>
                <a:gd name="T76" fmla="*/ 0 w 37"/>
                <a:gd name="T77" fmla="*/ 25 h 31"/>
                <a:gd name="T78" fmla="*/ 0 w 37"/>
                <a:gd name="T79" fmla="*/ 28 h 31"/>
                <a:gd name="T80" fmla="*/ 0 w 37"/>
                <a:gd name="T81" fmla="*/ 25 h 31"/>
                <a:gd name="T82" fmla="*/ 3 w 37"/>
                <a:gd name="T83" fmla="*/ 13 h 31"/>
                <a:gd name="T84" fmla="*/ 6 w 37"/>
                <a:gd name="T85" fmla="*/ 6 h 31"/>
                <a:gd name="T86" fmla="*/ 9 w 37"/>
                <a:gd name="T87"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7" h="31">
                  <a:moveTo>
                    <a:pt x="9" y="3"/>
                  </a:moveTo>
                  <a:lnTo>
                    <a:pt x="9" y="3"/>
                  </a:lnTo>
                  <a:lnTo>
                    <a:pt x="12" y="3"/>
                  </a:lnTo>
                  <a:lnTo>
                    <a:pt x="19" y="0"/>
                  </a:lnTo>
                  <a:lnTo>
                    <a:pt x="19" y="3"/>
                  </a:lnTo>
                  <a:lnTo>
                    <a:pt x="22" y="3"/>
                  </a:lnTo>
                  <a:lnTo>
                    <a:pt x="25" y="3"/>
                  </a:lnTo>
                  <a:lnTo>
                    <a:pt x="25" y="3"/>
                  </a:lnTo>
                  <a:lnTo>
                    <a:pt x="25" y="0"/>
                  </a:lnTo>
                  <a:lnTo>
                    <a:pt x="28" y="0"/>
                  </a:lnTo>
                  <a:lnTo>
                    <a:pt x="31" y="3"/>
                  </a:lnTo>
                  <a:lnTo>
                    <a:pt x="34" y="6"/>
                  </a:lnTo>
                  <a:lnTo>
                    <a:pt x="34" y="6"/>
                  </a:lnTo>
                  <a:lnTo>
                    <a:pt x="37" y="9"/>
                  </a:lnTo>
                  <a:lnTo>
                    <a:pt x="37" y="16"/>
                  </a:lnTo>
                  <a:lnTo>
                    <a:pt x="37" y="19"/>
                  </a:lnTo>
                  <a:lnTo>
                    <a:pt x="37" y="22"/>
                  </a:lnTo>
                  <a:lnTo>
                    <a:pt x="37" y="25"/>
                  </a:lnTo>
                  <a:lnTo>
                    <a:pt x="34" y="25"/>
                  </a:lnTo>
                  <a:lnTo>
                    <a:pt x="31" y="28"/>
                  </a:lnTo>
                  <a:lnTo>
                    <a:pt x="31" y="28"/>
                  </a:lnTo>
                  <a:lnTo>
                    <a:pt x="31" y="25"/>
                  </a:lnTo>
                  <a:lnTo>
                    <a:pt x="31" y="25"/>
                  </a:lnTo>
                  <a:lnTo>
                    <a:pt x="28" y="25"/>
                  </a:lnTo>
                  <a:lnTo>
                    <a:pt x="28" y="22"/>
                  </a:lnTo>
                  <a:lnTo>
                    <a:pt x="25" y="22"/>
                  </a:lnTo>
                  <a:lnTo>
                    <a:pt x="22" y="19"/>
                  </a:lnTo>
                  <a:lnTo>
                    <a:pt x="22" y="19"/>
                  </a:lnTo>
                  <a:lnTo>
                    <a:pt x="22" y="22"/>
                  </a:lnTo>
                  <a:lnTo>
                    <a:pt x="19" y="28"/>
                  </a:lnTo>
                  <a:lnTo>
                    <a:pt x="19" y="31"/>
                  </a:lnTo>
                  <a:lnTo>
                    <a:pt x="16" y="31"/>
                  </a:lnTo>
                  <a:lnTo>
                    <a:pt x="12" y="31"/>
                  </a:lnTo>
                  <a:lnTo>
                    <a:pt x="12" y="31"/>
                  </a:lnTo>
                  <a:lnTo>
                    <a:pt x="9" y="31"/>
                  </a:lnTo>
                  <a:lnTo>
                    <a:pt x="6" y="31"/>
                  </a:lnTo>
                  <a:lnTo>
                    <a:pt x="6" y="28"/>
                  </a:lnTo>
                  <a:lnTo>
                    <a:pt x="3" y="25"/>
                  </a:lnTo>
                  <a:lnTo>
                    <a:pt x="0" y="25"/>
                  </a:lnTo>
                  <a:lnTo>
                    <a:pt x="0" y="28"/>
                  </a:lnTo>
                  <a:lnTo>
                    <a:pt x="0" y="25"/>
                  </a:lnTo>
                  <a:lnTo>
                    <a:pt x="3" y="13"/>
                  </a:lnTo>
                  <a:lnTo>
                    <a:pt x="6" y="6"/>
                  </a:lnTo>
                  <a:lnTo>
                    <a:pt x="9" y="3"/>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98" name="Freeform 1697"/>
            <p:cNvSpPr>
              <a:spLocks/>
            </p:cNvSpPr>
            <p:nvPr/>
          </p:nvSpPr>
          <p:spPr bwMode="auto">
            <a:xfrm>
              <a:off x="6403976" y="4906963"/>
              <a:ext cx="63500" cy="71438"/>
            </a:xfrm>
            <a:custGeom>
              <a:avLst/>
              <a:gdLst>
                <a:gd name="T0" fmla="*/ 6 w 40"/>
                <a:gd name="T1" fmla="*/ 45 h 45"/>
                <a:gd name="T2" fmla="*/ 19 w 40"/>
                <a:gd name="T3" fmla="*/ 45 h 45"/>
                <a:gd name="T4" fmla="*/ 25 w 40"/>
                <a:gd name="T5" fmla="*/ 42 h 45"/>
                <a:gd name="T6" fmla="*/ 28 w 40"/>
                <a:gd name="T7" fmla="*/ 39 h 45"/>
                <a:gd name="T8" fmla="*/ 31 w 40"/>
                <a:gd name="T9" fmla="*/ 33 h 45"/>
                <a:gd name="T10" fmla="*/ 34 w 40"/>
                <a:gd name="T11" fmla="*/ 30 h 45"/>
                <a:gd name="T12" fmla="*/ 37 w 40"/>
                <a:gd name="T13" fmla="*/ 30 h 45"/>
                <a:gd name="T14" fmla="*/ 40 w 40"/>
                <a:gd name="T15" fmla="*/ 27 h 45"/>
                <a:gd name="T16" fmla="*/ 40 w 40"/>
                <a:gd name="T17" fmla="*/ 24 h 45"/>
                <a:gd name="T18" fmla="*/ 40 w 40"/>
                <a:gd name="T19" fmla="*/ 18 h 45"/>
                <a:gd name="T20" fmla="*/ 37 w 40"/>
                <a:gd name="T21" fmla="*/ 18 h 45"/>
                <a:gd name="T22" fmla="*/ 37 w 40"/>
                <a:gd name="T23" fmla="*/ 15 h 45"/>
                <a:gd name="T24" fmla="*/ 34 w 40"/>
                <a:gd name="T25" fmla="*/ 12 h 45"/>
                <a:gd name="T26" fmla="*/ 34 w 40"/>
                <a:gd name="T27" fmla="*/ 12 h 45"/>
                <a:gd name="T28" fmla="*/ 34 w 40"/>
                <a:gd name="T29" fmla="*/ 9 h 45"/>
                <a:gd name="T30" fmla="*/ 34 w 40"/>
                <a:gd name="T31" fmla="*/ 6 h 45"/>
                <a:gd name="T32" fmla="*/ 31 w 40"/>
                <a:gd name="T33" fmla="*/ 6 h 45"/>
                <a:gd name="T34" fmla="*/ 31 w 40"/>
                <a:gd name="T35" fmla="*/ 3 h 45"/>
                <a:gd name="T36" fmla="*/ 28 w 40"/>
                <a:gd name="T37" fmla="*/ 3 h 45"/>
                <a:gd name="T38" fmla="*/ 25 w 40"/>
                <a:gd name="T39" fmla="*/ 0 h 45"/>
                <a:gd name="T40" fmla="*/ 25 w 40"/>
                <a:gd name="T41" fmla="*/ 0 h 45"/>
                <a:gd name="T42" fmla="*/ 25 w 40"/>
                <a:gd name="T43" fmla="*/ 3 h 45"/>
                <a:gd name="T44" fmla="*/ 22 w 40"/>
                <a:gd name="T45" fmla="*/ 9 h 45"/>
                <a:gd name="T46" fmla="*/ 22 w 40"/>
                <a:gd name="T47" fmla="*/ 12 h 45"/>
                <a:gd name="T48" fmla="*/ 19 w 40"/>
                <a:gd name="T49" fmla="*/ 12 h 45"/>
                <a:gd name="T50" fmla="*/ 15 w 40"/>
                <a:gd name="T51" fmla="*/ 12 h 45"/>
                <a:gd name="T52" fmla="*/ 15 w 40"/>
                <a:gd name="T53" fmla="*/ 12 h 45"/>
                <a:gd name="T54" fmla="*/ 12 w 40"/>
                <a:gd name="T55" fmla="*/ 12 h 45"/>
                <a:gd name="T56" fmla="*/ 9 w 40"/>
                <a:gd name="T57" fmla="*/ 12 h 45"/>
                <a:gd name="T58" fmla="*/ 9 w 40"/>
                <a:gd name="T59" fmla="*/ 9 h 45"/>
                <a:gd name="T60" fmla="*/ 6 w 40"/>
                <a:gd name="T61" fmla="*/ 6 h 45"/>
                <a:gd name="T62" fmla="*/ 3 w 40"/>
                <a:gd name="T63" fmla="*/ 6 h 45"/>
                <a:gd name="T64" fmla="*/ 3 w 40"/>
                <a:gd name="T65" fmla="*/ 9 h 45"/>
                <a:gd name="T66" fmla="*/ 0 w 40"/>
                <a:gd name="T67" fmla="*/ 9 h 45"/>
                <a:gd name="T68" fmla="*/ 3 w 40"/>
                <a:gd name="T69" fmla="*/ 15 h 45"/>
                <a:gd name="T70" fmla="*/ 3 w 40"/>
                <a:gd name="T71" fmla="*/ 18 h 45"/>
                <a:gd name="T72" fmla="*/ 3 w 40"/>
                <a:gd name="T73" fmla="*/ 24 h 45"/>
                <a:gd name="T74" fmla="*/ 6 w 40"/>
                <a:gd name="T7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 h="45">
                  <a:moveTo>
                    <a:pt x="6" y="45"/>
                  </a:moveTo>
                  <a:lnTo>
                    <a:pt x="19" y="45"/>
                  </a:lnTo>
                  <a:lnTo>
                    <a:pt x="25" y="42"/>
                  </a:lnTo>
                  <a:lnTo>
                    <a:pt x="28" y="39"/>
                  </a:lnTo>
                  <a:lnTo>
                    <a:pt x="31" y="33"/>
                  </a:lnTo>
                  <a:lnTo>
                    <a:pt x="34" y="30"/>
                  </a:lnTo>
                  <a:lnTo>
                    <a:pt x="37" y="30"/>
                  </a:lnTo>
                  <a:lnTo>
                    <a:pt x="40" y="27"/>
                  </a:lnTo>
                  <a:lnTo>
                    <a:pt x="40" y="24"/>
                  </a:lnTo>
                  <a:lnTo>
                    <a:pt x="40" y="18"/>
                  </a:lnTo>
                  <a:lnTo>
                    <a:pt x="37" y="18"/>
                  </a:lnTo>
                  <a:lnTo>
                    <a:pt x="37" y="15"/>
                  </a:lnTo>
                  <a:lnTo>
                    <a:pt x="34" y="12"/>
                  </a:lnTo>
                  <a:lnTo>
                    <a:pt x="34" y="12"/>
                  </a:lnTo>
                  <a:lnTo>
                    <a:pt x="34" y="9"/>
                  </a:lnTo>
                  <a:lnTo>
                    <a:pt x="34" y="6"/>
                  </a:lnTo>
                  <a:lnTo>
                    <a:pt x="31" y="6"/>
                  </a:lnTo>
                  <a:lnTo>
                    <a:pt x="31" y="3"/>
                  </a:lnTo>
                  <a:lnTo>
                    <a:pt x="28" y="3"/>
                  </a:lnTo>
                  <a:lnTo>
                    <a:pt x="25" y="0"/>
                  </a:lnTo>
                  <a:lnTo>
                    <a:pt x="25" y="0"/>
                  </a:lnTo>
                  <a:lnTo>
                    <a:pt x="25" y="3"/>
                  </a:lnTo>
                  <a:lnTo>
                    <a:pt x="22" y="9"/>
                  </a:lnTo>
                  <a:lnTo>
                    <a:pt x="22" y="12"/>
                  </a:lnTo>
                  <a:lnTo>
                    <a:pt x="19" y="12"/>
                  </a:lnTo>
                  <a:lnTo>
                    <a:pt x="15" y="12"/>
                  </a:lnTo>
                  <a:lnTo>
                    <a:pt x="15" y="12"/>
                  </a:lnTo>
                  <a:lnTo>
                    <a:pt x="12" y="12"/>
                  </a:lnTo>
                  <a:lnTo>
                    <a:pt x="9" y="12"/>
                  </a:lnTo>
                  <a:lnTo>
                    <a:pt x="9" y="9"/>
                  </a:lnTo>
                  <a:lnTo>
                    <a:pt x="6" y="6"/>
                  </a:lnTo>
                  <a:lnTo>
                    <a:pt x="3" y="6"/>
                  </a:lnTo>
                  <a:lnTo>
                    <a:pt x="3" y="9"/>
                  </a:lnTo>
                  <a:lnTo>
                    <a:pt x="0" y="9"/>
                  </a:lnTo>
                  <a:lnTo>
                    <a:pt x="3" y="15"/>
                  </a:lnTo>
                  <a:lnTo>
                    <a:pt x="3" y="18"/>
                  </a:lnTo>
                  <a:lnTo>
                    <a:pt x="3" y="24"/>
                  </a:lnTo>
                  <a:lnTo>
                    <a:pt x="6" y="45"/>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699" name="Freeform 1698"/>
            <p:cNvSpPr>
              <a:spLocks/>
            </p:cNvSpPr>
            <p:nvPr/>
          </p:nvSpPr>
          <p:spPr bwMode="auto">
            <a:xfrm>
              <a:off x="5897563" y="4676776"/>
              <a:ext cx="574675" cy="574675"/>
            </a:xfrm>
            <a:custGeom>
              <a:avLst/>
              <a:gdLst>
                <a:gd name="T0" fmla="*/ 9 w 362"/>
                <a:gd name="T1" fmla="*/ 202 h 362"/>
                <a:gd name="T2" fmla="*/ 24 w 362"/>
                <a:gd name="T3" fmla="*/ 196 h 362"/>
                <a:gd name="T4" fmla="*/ 39 w 362"/>
                <a:gd name="T5" fmla="*/ 187 h 362"/>
                <a:gd name="T6" fmla="*/ 48 w 362"/>
                <a:gd name="T7" fmla="*/ 199 h 362"/>
                <a:gd name="T8" fmla="*/ 72 w 362"/>
                <a:gd name="T9" fmla="*/ 178 h 362"/>
                <a:gd name="T10" fmla="*/ 75 w 362"/>
                <a:gd name="T11" fmla="*/ 148 h 362"/>
                <a:gd name="T12" fmla="*/ 93 w 362"/>
                <a:gd name="T13" fmla="*/ 126 h 362"/>
                <a:gd name="T14" fmla="*/ 111 w 362"/>
                <a:gd name="T15" fmla="*/ 99 h 362"/>
                <a:gd name="T16" fmla="*/ 114 w 362"/>
                <a:gd name="T17" fmla="*/ 75 h 362"/>
                <a:gd name="T18" fmla="*/ 126 w 362"/>
                <a:gd name="T19" fmla="*/ 45 h 362"/>
                <a:gd name="T20" fmla="*/ 123 w 362"/>
                <a:gd name="T21" fmla="*/ 21 h 362"/>
                <a:gd name="T22" fmla="*/ 129 w 362"/>
                <a:gd name="T23" fmla="*/ 12 h 362"/>
                <a:gd name="T24" fmla="*/ 141 w 362"/>
                <a:gd name="T25" fmla="*/ 6 h 362"/>
                <a:gd name="T26" fmla="*/ 162 w 362"/>
                <a:gd name="T27" fmla="*/ 18 h 362"/>
                <a:gd name="T28" fmla="*/ 184 w 362"/>
                <a:gd name="T29" fmla="*/ 21 h 362"/>
                <a:gd name="T30" fmla="*/ 196 w 362"/>
                <a:gd name="T31" fmla="*/ 21 h 362"/>
                <a:gd name="T32" fmla="*/ 211 w 362"/>
                <a:gd name="T33" fmla="*/ 15 h 362"/>
                <a:gd name="T34" fmla="*/ 235 w 362"/>
                <a:gd name="T35" fmla="*/ 6 h 362"/>
                <a:gd name="T36" fmla="*/ 247 w 362"/>
                <a:gd name="T37" fmla="*/ 9 h 362"/>
                <a:gd name="T38" fmla="*/ 256 w 362"/>
                <a:gd name="T39" fmla="*/ 0 h 362"/>
                <a:gd name="T40" fmla="*/ 271 w 362"/>
                <a:gd name="T41" fmla="*/ 6 h 362"/>
                <a:gd name="T42" fmla="*/ 295 w 362"/>
                <a:gd name="T43" fmla="*/ 9 h 362"/>
                <a:gd name="T44" fmla="*/ 310 w 362"/>
                <a:gd name="T45" fmla="*/ 21 h 362"/>
                <a:gd name="T46" fmla="*/ 322 w 362"/>
                <a:gd name="T47" fmla="*/ 18 h 362"/>
                <a:gd name="T48" fmla="*/ 338 w 362"/>
                <a:gd name="T49" fmla="*/ 12 h 362"/>
                <a:gd name="T50" fmla="*/ 353 w 362"/>
                <a:gd name="T51" fmla="*/ 30 h 362"/>
                <a:gd name="T52" fmla="*/ 362 w 362"/>
                <a:gd name="T53" fmla="*/ 36 h 362"/>
                <a:gd name="T54" fmla="*/ 359 w 362"/>
                <a:gd name="T55" fmla="*/ 60 h 362"/>
                <a:gd name="T56" fmla="*/ 344 w 362"/>
                <a:gd name="T57" fmla="*/ 90 h 362"/>
                <a:gd name="T58" fmla="*/ 331 w 362"/>
                <a:gd name="T59" fmla="*/ 129 h 362"/>
                <a:gd name="T60" fmla="*/ 322 w 362"/>
                <a:gd name="T61" fmla="*/ 163 h 362"/>
                <a:gd name="T62" fmla="*/ 350 w 362"/>
                <a:gd name="T63" fmla="*/ 259 h 362"/>
                <a:gd name="T64" fmla="*/ 316 w 362"/>
                <a:gd name="T65" fmla="*/ 293 h 362"/>
                <a:gd name="T66" fmla="*/ 313 w 362"/>
                <a:gd name="T67" fmla="*/ 305 h 362"/>
                <a:gd name="T68" fmla="*/ 307 w 362"/>
                <a:gd name="T69" fmla="*/ 332 h 362"/>
                <a:gd name="T70" fmla="*/ 328 w 362"/>
                <a:gd name="T71" fmla="*/ 344 h 362"/>
                <a:gd name="T72" fmla="*/ 331 w 362"/>
                <a:gd name="T73" fmla="*/ 362 h 362"/>
                <a:gd name="T74" fmla="*/ 319 w 362"/>
                <a:gd name="T75" fmla="*/ 362 h 362"/>
                <a:gd name="T76" fmla="*/ 292 w 362"/>
                <a:gd name="T77" fmla="*/ 341 h 362"/>
                <a:gd name="T78" fmla="*/ 283 w 362"/>
                <a:gd name="T79" fmla="*/ 326 h 362"/>
                <a:gd name="T80" fmla="*/ 268 w 362"/>
                <a:gd name="T81" fmla="*/ 335 h 362"/>
                <a:gd name="T82" fmla="*/ 250 w 362"/>
                <a:gd name="T83" fmla="*/ 329 h 362"/>
                <a:gd name="T84" fmla="*/ 241 w 362"/>
                <a:gd name="T85" fmla="*/ 320 h 362"/>
                <a:gd name="T86" fmla="*/ 232 w 362"/>
                <a:gd name="T87" fmla="*/ 323 h 362"/>
                <a:gd name="T88" fmla="*/ 223 w 362"/>
                <a:gd name="T89" fmla="*/ 317 h 362"/>
                <a:gd name="T90" fmla="*/ 208 w 362"/>
                <a:gd name="T91" fmla="*/ 320 h 362"/>
                <a:gd name="T92" fmla="*/ 193 w 362"/>
                <a:gd name="T93" fmla="*/ 317 h 362"/>
                <a:gd name="T94" fmla="*/ 190 w 362"/>
                <a:gd name="T95" fmla="*/ 311 h 362"/>
                <a:gd name="T96" fmla="*/ 187 w 362"/>
                <a:gd name="T97" fmla="*/ 299 h 362"/>
                <a:gd name="T98" fmla="*/ 184 w 362"/>
                <a:gd name="T99" fmla="*/ 287 h 362"/>
                <a:gd name="T100" fmla="*/ 184 w 362"/>
                <a:gd name="T101" fmla="*/ 268 h 362"/>
                <a:gd name="T102" fmla="*/ 181 w 362"/>
                <a:gd name="T103" fmla="*/ 256 h 362"/>
                <a:gd name="T104" fmla="*/ 159 w 362"/>
                <a:gd name="T105" fmla="*/ 241 h 362"/>
                <a:gd name="T106" fmla="*/ 135 w 362"/>
                <a:gd name="T107" fmla="*/ 244 h 362"/>
                <a:gd name="T108" fmla="*/ 117 w 362"/>
                <a:gd name="T109" fmla="*/ 259 h 362"/>
                <a:gd name="T110" fmla="*/ 96 w 362"/>
                <a:gd name="T111" fmla="*/ 250 h 362"/>
                <a:gd name="T112" fmla="*/ 90 w 362"/>
                <a:gd name="T113" fmla="*/ 235 h 362"/>
                <a:gd name="T114" fmla="*/ 87 w 362"/>
                <a:gd name="T115" fmla="*/ 220 h 362"/>
                <a:gd name="T116" fmla="*/ 42 w 362"/>
                <a:gd name="T117" fmla="*/ 217 h 362"/>
                <a:gd name="T118" fmla="*/ 18 w 362"/>
                <a:gd name="T119" fmla="*/ 217 h 362"/>
                <a:gd name="T120" fmla="*/ 9 w 362"/>
                <a:gd name="T121" fmla="*/ 22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2" h="362">
                  <a:moveTo>
                    <a:pt x="0" y="217"/>
                  </a:moveTo>
                  <a:lnTo>
                    <a:pt x="3" y="214"/>
                  </a:lnTo>
                  <a:lnTo>
                    <a:pt x="6" y="214"/>
                  </a:lnTo>
                  <a:lnTo>
                    <a:pt x="9" y="211"/>
                  </a:lnTo>
                  <a:lnTo>
                    <a:pt x="9" y="205"/>
                  </a:lnTo>
                  <a:lnTo>
                    <a:pt x="9" y="202"/>
                  </a:lnTo>
                  <a:lnTo>
                    <a:pt x="15" y="199"/>
                  </a:lnTo>
                  <a:lnTo>
                    <a:pt x="18" y="196"/>
                  </a:lnTo>
                  <a:lnTo>
                    <a:pt x="21" y="196"/>
                  </a:lnTo>
                  <a:lnTo>
                    <a:pt x="24" y="193"/>
                  </a:lnTo>
                  <a:lnTo>
                    <a:pt x="24" y="196"/>
                  </a:lnTo>
                  <a:lnTo>
                    <a:pt x="24" y="196"/>
                  </a:lnTo>
                  <a:lnTo>
                    <a:pt x="27" y="196"/>
                  </a:lnTo>
                  <a:lnTo>
                    <a:pt x="30" y="196"/>
                  </a:lnTo>
                  <a:lnTo>
                    <a:pt x="30" y="190"/>
                  </a:lnTo>
                  <a:lnTo>
                    <a:pt x="33" y="190"/>
                  </a:lnTo>
                  <a:lnTo>
                    <a:pt x="36" y="190"/>
                  </a:lnTo>
                  <a:lnTo>
                    <a:pt x="39" y="187"/>
                  </a:lnTo>
                  <a:lnTo>
                    <a:pt x="45" y="187"/>
                  </a:lnTo>
                  <a:lnTo>
                    <a:pt x="45" y="187"/>
                  </a:lnTo>
                  <a:lnTo>
                    <a:pt x="42" y="193"/>
                  </a:lnTo>
                  <a:lnTo>
                    <a:pt x="45" y="193"/>
                  </a:lnTo>
                  <a:lnTo>
                    <a:pt x="45" y="196"/>
                  </a:lnTo>
                  <a:lnTo>
                    <a:pt x="48" y="199"/>
                  </a:lnTo>
                  <a:lnTo>
                    <a:pt x="54" y="196"/>
                  </a:lnTo>
                  <a:lnTo>
                    <a:pt x="57" y="193"/>
                  </a:lnTo>
                  <a:lnTo>
                    <a:pt x="63" y="184"/>
                  </a:lnTo>
                  <a:lnTo>
                    <a:pt x="66" y="181"/>
                  </a:lnTo>
                  <a:lnTo>
                    <a:pt x="69" y="181"/>
                  </a:lnTo>
                  <a:lnTo>
                    <a:pt x="72" y="178"/>
                  </a:lnTo>
                  <a:lnTo>
                    <a:pt x="75" y="175"/>
                  </a:lnTo>
                  <a:lnTo>
                    <a:pt x="75" y="172"/>
                  </a:lnTo>
                  <a:lnTo>
                    <a:pt x="75" y="166"/>
                  </a:lnTo>
                  <a:lnTo>
                    <a:pt x="78" y="154"/>
                  </a:lnTo>
                  <a:lnTo>
                    <a:pt x="75" y="154"/>
                  </a:lnTo>
                  <a:lnTo>
                    <a:pt x="75" y="148"/>
                  </a:lnTo>
                  <a:lnTo>
                    <a:pt x="78" y="145"/>
                  </a:lnTo>
                  <a:lnTo>
                    <a:pt x="84" y="139"/>
                  </a:lnTo>
                  <a:lnTo>
                    <a:pt x="84" y="132"/>
                  </a:lnTo>
                  <a:lnTo>
                    <a:pt x="87" y="129"/>
                  </a:lnTo>
                  <a:lnTo>
                    <a:pt x="90" y="126"/>
                  </a:lnTo>
                  <a:lnTo>
                    <a:pt x="93" y="126"/>
                  </a:lnTo>
                  <a:lnTo>
                    <a:pt x="96" y="123"/>
                  </a:lnTo>
                  <a:lnTo>
                    <a:pt x="99" y="123"/>
                  </a:lnTo>
                  <a:lnTo>
                    <a:pt x="105" y="114"/>
                  </a:lnTo>
                  <a:lnTo>
                    <a:pt x="105" y="108"/>
                  </a:lnTo>
                  <a:lnTo>
                    <a:pt x="108" y="102"/>
                  </a:lnTo>
                  <a:lnTo>
                    <a:pt x="111" y="99"/>
                  </a:lnTo>
                  <a:lnTo>
                    <a:pt x="111" y="93"/>
                  </a:lnTo>
                  <a:lnTo>
                    <a:pt x="111" y="93"/>
                  </a:lnTo>
                  <a:lnTo>
                    <a:pt x="111" y="87"/>
                  </a:lnTo>
                  <a:lnTo>
                    <a:pt x="111" y="84"/>
                  </a:lnTo>
                  <a:lnTo>
                    <a:pt x="111" y="78"/>
                  </a:lnTo>
                  <a:lnTo>
                    <a:pt x="114" y="75"/>
                  </a:lnTo>
                  <a:lnTo>
                    <a:pt x="114" y="72"/>
                  </a:lnTo>
                  <a:lnTo>
                    <a:pt x="114" y="69"/>
                  </a:lnTo>
                  <a:lnTo>
                    <a:pt x="114" y="60"/>
                  </a:lnTo>
                  <a:lnTo>
                    <a:pt x="123" y="51"/>
                  </a:lnTo>
                  <a:lnTo>
                    <a:pt x="123" y="48"/>
                  </a:lnTo>
                  <a:lnTo>
                    <a:pt x="126" y="45"/>
                  </a:lnTo>
                  <a:lnTo>
                    <a:pt x="126" y="39"/>
                  </a:lnTo>
                  <a:lnTo>
                    <a:pt x="123" y="33"/>
                  </a:lnTo>
                  <a:lnTo>
                    <a:pt x="126" y="30"/>
                  </a:lnTo>
                  <a:lnTo>
                    <a:pt x="126" y="27"/>
                  </a:lnTo>
                  <a:lnTo>
                    <a:pt x="126" y="27"/>
                  </a:lnTo>
                  <a:lnTo>
                    <a:pt x="123" y="21"/>
                  </a:lnTo>
                  <a:lnTo>
                    <a:pt x="123" y="21"/>
                  </a:lnTo>
                  <a:lnTo>
                    <a:pt x="126" y="18"/>
                  </a:lnTo>
                  <a:lnTo>
                    <a:pt x="129" y="18"/>
                  </a:lnTo>
                  <a:lnTo>
                    <a:pt x="129" y="15"/>
                  </a:lnTo>
                  <a:lnTo>
                    <a:pt x="129" y="15"/>
                  </a:lnTo>
                  <a:lnTo>
                    <a:pt x="129" y="12"/>
                  </a:lnTo>
                  <a:lnTo>
                    <a:pt x="132" y="9"/>
                  </a:lnTo>
                  <a:lnTo>
                    <a:pt x="135" y="9"/>
                  </a:lnTo>
                  <a:lnTo>
                    <a:pt x="138" y="6"/>
                  </a:lnTo>
                  <a:lnTo>
                    <a:pt x="141" y="9"/>
                  </a:lnTo>
                  <a:lnTo>
                    <a:pt x="141" y="6"/>
                  </a:lnTo>
                  <a:lnTo>
                    <a:pt x="141" y="6"/>
                  </a:lnTo>
                  <a:lnTo>
                    <a:pt x="144" y="9"/>
                  </a:lnTo>
                  <a:lnTo>
                    <a:pt x="147" y="9"/>
                  </a:lnTo>
                  <a:lnTo>
                    <a:pt x="153" y="12"/>
                  </a:lnTo>
                  <a:lnTo>
                    <a:pt x="156" y="15"/>
                  </a:lnTo>
                  <a:lnTo>
                    <a:pt x="162" y="18"/>
                  </a:lnTo>
                  <a:lnTo>
                    <a:pt x="162" y="18"/>
                  </a:lnTo>
                  <a:lnTo>
                    <a:pt x="166" y="18"/>
                  </a:lnTo>
                  <a:lnTo>
                    <a:pt x="172" y="21"/>
                  </a:lnTo>
                  <a:lnTo>
                    <a:pt x="175" y="21"/>
                  </a:lnTo>
                  <a:lnTo>
                    <a:pt x="178" y="21"/>
                  </a:lnTo>
                  <a:lnTo>
                    <a:pt x="181" y="21"/>
                  </a:lnTo>
                  <a:lnTo>
                    <a:pt x="184" y="21"/>
                  </a:lnTo>
                  <a:lnTo>
                    <a:pt x="187" y="21"/>
                  </a:lnTo>
                  <a:lnTo>
                    <a:pt x="190" y="24"/>
                  </a:lnTo>
                  <a:lnTo>
                    <a:pt x="193" y="24"/>
                  </a:lnTo>
                  <a:lnTo>
                    <a:pt x="196" y="24"/>
                  </a:lnTo>
                  <a:lnTo>
                    <a:pt x="196" y="21"/>
                  </a:lnTo>
                  <a:lnTo>
                    <a:pt x="196" y="21"/>
                  </a:lnTo>
                  <a:lnTo>
                    <a:pt x="196" y="18"/>
                  </a:lnTo>
                  <a:lnTo>
                    <a:pt x="199" y="15"/>
                  </a:lnTo>
                  <a:lnTo>
                    <a:pt x="202" y="12"/>
                  </a:lnTo>
                  <a:lnTo>
                    <a:pt x="205" y="12"/>
                  </a:lnTo>
                  <a:lnTo>
                    <a:pt x="208" y="12"/>
                  </a:lnTo>
                  <a:lnTo>
                    <a:pt x="211" y="15"/>
                  </a:lnTo>
                  <a:lnTo>
                    <a:pt x="214" y="15"/>
                  </a:lnTo>
                  <a:lnTo>
                    <a:pt x="220" y="12"/>
                  </a:lnTo>
                  <a:lnTo>
                    <a:pt x="223" y="12"/>
                  </a:lnTo>
                  <a:lnTo>
                    <a:pt x="226" y="9"/>
                  </a:lnTo>
                  <a:lnTo>
                    <a:pt x="232" y="6"/>
                  </a:lnTo>
                  <a:lnTo>
                    <a:pt x="235" y="6"/>
                  </a:lnTo>
                  <a:lnTo>
                    <a:pt x="235" y="9"/>
                  </a:lnTo>
                  <a:lnTo>
                    <a:pt x="238" y="9"/>
                  </a:lnTo>
                  <a:lnTo>
                    <a:pt x="238" y="9"/>
                  </a:lnTo>
                  <a:lnTo>
                    <a:pt x="241" y="9"/>
                  </a:lnTo>
                  <a:lnTo>
                    <a:pt x="241" y="9"/>
                  </a:lnTo>
                  <a:lnTo>
                    <a:pt x="247" y="9"/>
                  </a:lnTo>
                  <a:lnTo>
                    <a:pt x="250" y="9"/>
                  </a:lnTo>
                  <a:lnTo>
                    <a:pt x="250" y="9"/>
                  </a:lnTo>
                  <a:lnTo>
                    <a:pt x="253" y="3"/>
                  </a:lnTo>
                  <a:lnTo>
                    <a:pt x="253" y="3"/>
                  </a:lnTo>
                  <a:lnTo>
                    <a:pt x="253" y="3"/>
                  </a:lnTo>
                  <a:lnTo>
                    <a:pt x="256" y="0"/>
                  </a:lnTo>
                  <a:lnTo>
                    <a:pt x="259" y="3"/>
                  </a:lnTo>
                  <a:lnTo>
                    <a:pt x="262" y="3"/>
                  </a:lnTo>
                  <a:lnTo>
                    <a:pt x="265" y="3"/>
                  </a:lnTo>
                  <a:lnTo>
                    <a:pt x="265" y="6"/>
                  </a:lnTo>
                  <a:lnTo>
                    <a:pt x="268" y="6"/>
                  </a:lnTo>
                  <a:lnTo>
                    <a:pt x="271" y="6"/>
                  </a:lnTo>
                  <a:lnTo>
                    <a:pt x="277" y="6"/>
                  </a:lnTo>
                  <a:lnTo>
                    <a:pt x="280" y="9"/>
                  </a:lnTo>
                  <a:lnTo>
                    <a:pt x="286" y="6"/>
                  </a:lnTo>
                  <a:lnTo>
                    <a:pt x="289" y="6"/>
                  </a:lnTo>
                  <a:lnTo>
                    <a:pt x="292" y="6"/>
                  </a:lnTo>
                  <a:lnTo>
                    <a:pt x="295" y="9"/>
                  </a:lnTo>
                  <a:lnTo>
                    <a:pt x="295" y="12"/>
                  </a:lnTo>
                  <a:lnTo>
                    <a:pt x="298" y="12"/>
                  </a:lnTo>
                  <a:lnTo>
                    <a:pt x="298" y="15"/>
                  </a:lnTo>
                  <a:lnTo>
                    <a:pt x="301" y="15"/>
                  </a:lnTo>
                  <a:lnTo>
                    <a:pt x="304" y="18"/>
                  </a:lnTo>
                  <a:lnTo>
                    <a:pt x="310" y="21"/>
                  </a:lnTo>
                  <a:lnTo>
                    <a:pt x="310" y="21"/>
                  </a:lnTo>
                  <a:lnTo>
                    <a:pt x="313" y="18"/>
                  </a:lnTo>
                  <a:lnTo>
                    <a:pt x="316" y="18"/>
                  </a:lnTo>
                  <a:lnTo>
                    <a:pt x="319" y="18"/>
                  </a:lnTo>
                  <a:lnTo>
                    <a:pt x="322" y="18"/>
                  </a:lnTo>
                  <a:lnTo>
                    <a:pt x="322" y="18"/>
                  </a:lnTo>
                  <a:lnTo>
                    <a:pt x="325" y="18"/>
                  </a:lnTo>
                  <a:lnTo>
                    <a:pt x="328" y="18"/>
                  </a:lnTo>
                  <a:lnTo>
                    <a:pt x="328" y="15"/>
                  </a:lnTo>
                  <a:lnTo>
                    <a:pt x="331" y="12"/>
                  </a:lnTo>
                  <a:lnTo>
                    <a:pt x="334" y="12"/>
                  </a:lnTo>
                  <a:lnTo>
                    <a:pt x="338" y="12"/>
                  </a:lnTo>
                  <a:lnTo>
                    <a:pt x="341" y="18"/>
                  </a:lnTo>
                  <a:lnTo>
                    <a:pt x="341" y="21"/>
                  </a:lnTo>
                  <a:lnTo>
                    <a:pt x="344" y="21"/>
                  </a:lnTo>
                  <a:lnTo>
                    <a:pt x="347" y="24"/>
                  </a:lnTo>
                  <a:lnTo>
                    <a:pt x="350" y="27"/>
                  </a:lnTo>
                  <a:lnTo>
                    <a:pt x="353" y="30"/>
                  </a:lnTo>
                  <a:lnTo>
                    <a:pt x="353" y="30"/>
                  </a:lnTo>
                  <a:lnTo>
                    <a:pt x="353" y="33"/>
                  </a:lnTo>
                  <a:lnTo>
                    <a:pt x="353" y="36"/>
                  </a:lnTo>
                  <a:lnTo>
                    <a:pt x="356" y="36"/>
                  </a:lnTo>
                  <a:lnTo>
                    <a:pt x="359" y="36"/>
                  </a:lnTo>
                  <a:lnTo>
                    <a:pt x="362" y="36"/>
                  </a:lnTo>
                  <a:lnTo>
                    <a:pt x="359" y="39"/>
                  </a:lnTo>
                  <a:lnTo>
                    <a:pt x="359" y="42"/>
                  </a:lnTo>
                  <a:lnTo>
                    <a:pt x="359" y="48"/>
                  </a:lnTo>
                  <a:lnTo>
                    <a:pt x="356" y="54"/>
                  </a:lnTo>
                  <a:lnTo>
                    <a:pt x="356" y="57"/>
                  </a:lnTo>
                  <a:lnTo>
                    <a:pt x="359" y="60"/>
                  </a:lnTo>
                  <a:lnTo>
                    <a:pt x="362" y="63"/>
                  </a:lnTo>
                  <a:lnTo>
                    <a:pt x="362" y="66"/>
                  </a:lnTo>
                  <a:lnTo>
                    <a:pt x="362" y="69"/>
                  </a:lnTo>
                  <a:lnTo>
                    <a:pt x="353" y="81"/>
                  </a:lnTo>
                  <a:lnTo>
                    <a:pt x="347" y="87"/>
                  </a:lnTo>
                  <a:lnTo>
                    <a:pt x="344" y="90"/>
                  </a:lnTo>
                  <a:lnTo>
                    <a:pt x="338" y="102"/>
                  </a:lnTo>
                  <a:lnTo>
                    <a:pt x="334" y="105"/>
                  </a:lnTo>
                  <a:lnTo>
                    <a:pt x="334" y="111"/>
                  </a:lnTo>
                  <a:lnTo>
                    <a:pt x="334" y="117"/>
                  </a:lnTo>
                  <a:lnTo>
                    <a:pt x="331" y="123"/>
                  </a:lnTo>
                  <a:lnTo>
                    <a:pt x="331" y="129"/>
                  </a:lnTo>
                  <a:lnTo>
                    <a:pt x="328" y="132"/>
                  </a:lnTo>
                  <a:lnTo>
                    <a:pt x="325" y="139"/>
                  </a:lnTo>
                  <a:lnTo>
                    <a:pt x="322" y="151"/>
                  </a:lnTo>
                  <a:lnTo>
                    <a:pt x="319" y="154"/>
                  </a:lnTo>
                  <a:lnTo>
                    <a:pt x="322" y="160"/>
                  </a:lnTo>
                  <a:lnTo>
                    <a:pt x="322" y="163"/>
                  </a:lnTo>
                  <a:lnTo>
                    <a:pt x="322" y="169"/>
                  </a:lnTo>
                  <a:lnTo>
                    <a:pt x="328" y="205"/>
                  </a:lnTo>
                  <a:lnTo>
                    <a:pt x="334" y="229"/>
                  </a:lnTo>
                  <a:lnTo>
                    <a:pt x="347" y="247"/>
                  </a:lnTo>
                  <a:lnTo>
                    <a:pt x="353" y="262"/>
                  </a:lnTo>
                  <a:lnTo>
                    <a:pt x="350" y="259"/>
                  </a:lnTo>
                  <a:lnTo>
                    <a:pt x="319" y="268"/>
                  </a:lnTo>
                  <a:lnTo>
                    <a:pt x="310" y="284"/>
                  </a:lnTo>
                  <a:lnTo>
                    <a:pt x="310" y="287"/>
                  </a:lnTo>
                  <a:lnTo>
                    <a:pt x="313" y="290"/>
                  </a:lnTo>
                  <a:lnTo>
                    <a:pt x="316" y="290"/>
                  </a:lnTo>
                  <a:lnTo>
                    <a:pt x="316" y="293"/>
                  </a:lnTo>
                  <a:lnTo>
                    <a:pt x="313" y="293"/>
                  </a:lnTo>
                  <a:lnTo>
                    <a:pt x="313" y="296"/>
                  </a:lnTo>
                  <a:lnTo>
                    <a:pt x="313" y="299"/>
                  </a:lnTo>
                  <a:lnTo>
                    <a:pt x="313" y="302"/>
                  </a:lnTo>
                  <a:lnTo>
                    <a:pt x="313" y="305"/>
                  </a:lnTo>
                  <a:lnTo>
                    <a:pt x="313" y="305"/>
                  </a:lnTo>
                  <a:lnTo>
                    <a:pt x="313" y="308"/>
                  </a:lnTo>
                  <a:lnTo>
                    <a:pt x="313" y="308"/>
                  </a:lnTo>
                  <a:lnTo>
                    <a:pt x="307" y="314"/>
                  </a:lnTo>
                  <a:lnTo>
                    <a:pt x="307" y="314"/>
                  </a:lnTo>
                  <a:lnTo>
                    <a:pt x="307" y="326"/>
                  </a:lnTo>
                  <a:lnTo>
                    <a:pt x="307" y="332"/>
                  </a:lnTo>
                  <a:lnTo>
                    <a:pt x="310" y="332"/>
                  </a:lnTo>
                  <a:lnTo>
                    <a:pt x="316" y="338"/>
                  </a:lnTo>
                  <a:lnTo>
                    <a:pt x="316" y="341"/>
                  </a:lnTo>
                  <a:lnTo>
                    <a:pt x="319" y="344"/>
                  </a:lnTo>
                  <a:lnTo>
                    <a:pt x="325" y="344"/>
                  </a:lnTo>
                  <a:lnTo>
                    <a:pt x="328" y="344"/>
                  </a:lnTo>
                  <a:lnTo>
                    <a:pt x="325" y="341"/>
                  </a:lnTo>
                  <a:lnTo>
                    <a:pt x="325" y="338"/>
                  </a:lnTo>
                  <a:lnTo>
                    <a:pt x="331" y="338"/>
                  </a:lnTo>
                  <a:lnTo>
                    <a:pt x="331" y="338"/>
                  </a:lnTo>
                  <a:lnTo>
                    <a:pt x="334" y="359"/>
                  </a:lnTo>
                  <a:lnTo>
                    <a:pt x="331" y="362"/>
                  </a:lnTo>
                  <a:lnTo>
                    <a:pt x="328" y="359"/>
                  </a:lnTo>
                  <a:lnTo>
                    <a:pt x="328" y="359"/>
                  </a:lnTo>
                  <a:lnTo>
                    <a:pt x="328" y="359"/>
                  </a:lnTo>
                  <a:lnTo>
                    <a:pt x="325" y="359"/>
                  </a:lnTo>
                  <a:lnTo>
                    <a:pt x="322" y="362"/>
                  </a:lnTo>
                  <a:lnTo>
                    <a:pt x="319" y="362"/>
                  </a:lnTo>
                  <a:lnTo>
                    <a:pt x="316" y="356"/>
                  </a:lnTo>
                  <a:lnTo>
                    <a:pt x="310" y="353"/>
                  </a:lnTo>
                  <a:lnTo>
                    <a:pt x="307" y="350"/>
                  </a:lnTo>
                  <a:lnTo>
                    <a:pt x="304" y="344"/>
                  </a:lnTo>
                  <a:lnTo>
                    <a:pt x="301" y="341"/>
                  </a:lnTo>
                  <a:lnTo>
                    <a:pt x="292" y="341"/>
                  </a:lnTo>
                  <a:lnTo>
                    <a:pt x="289" y="338"/>
                  </a:lnTo>
                  <a:lnTo>
                    <a:pt x="289" y="335"/>
                  </a:lnTo>
                  <a:lnTo>
                    <a:pt x="286" y="332"/>
                  </a:lnTo>
                  <a:lnTo>
                    <a:pt x="286" y="326"/>
                  </a:lnTo>
                  <a:lnTo>
                    <a:pt x="283" y="326"/>
                  </a:lnTo>
                  <a:lnTo>
                    <a:pt x="283" y="326"/>
                  </a:lnTo>
                  <a:lnTo>
                    <a:pt x="280" y="326"/>
                  </a:lnTo>
                  <a:lnTo>
                    <a:pt x="277" y="332"/>
                  </a:lnTo>
                  <a:lnTo>
                    <a:pt x="277" y="335"/>
                  </a:lnTo>
                  <a:lnTo>
                    <a:pt x="271" y="335"/>
                  </a:lnTo>
                  <a:lnTo>
                    <a:pt x="268" y="335"/>
                  </a:lnTo>
                  <a:lnTo>
                    <a:pt x="268" y="335"/>
                  </a:lnTo>
                  <a:lnTo>
                    <a:pt x="265" y="335"/>
                  </a:lnTo>
                  <a:lnTo>
                    <a:pt x="259" y="332"/>
                  </a:lnTo>
                  <a:lnTo>
                    <a:pt x="256" y="329"/>
                  </a:lnTo>
                  <a:lnTo>
                    <a:pt x="253" y="329"/>
                  </a:lnTo>
                  <a:lnTo>
                    <a:pt x="250" y="329"/>
                  </a:lnTo>
                  <a:lnTo>
                    <a:pt x="250" y="329"/>
                  </a:lnTo>
                  <a:lnTo>
                    <a:pt x="250" y="326"/>
                  </a:lnTo>
                  <a:lnTo>
                    <a:pt x="250" y="323"/>
                  </a:lnTo>
                  <a:lnTo>
                    <a:pt x="247" y="323"/>
                  </a:lnTo>
                  <a:lnTo>
                    <a:pt x="247" y="320"/>
                  </a:lnTo>
                  <a:lnTo>
                    <a:pt x="247" y="317"/>
                  </a:lnTo>
                  <a:lnTo>
                    <a:pt x="241" y="320"/>
                  </a:lnTo>
                  <a:lnTo>
                    <a:pt x="241" y="320"/>
                  </a:lnTo>
                  <a:lnTo>
                    <a:pt x="238" y="320"/>
                  </a:lnTo>
                  <a:lnTo>
                    <a:pt x="235" y="323"/>
                  </a:lnTo>
                  <a:lnTo>
                    <a:pt x="232" y="323"/>
                  </a:lnTo>
                  <a:lnTo>
                    <a:pt x="232" y="323"/>
                  </a:lnTo>
                  <a:lnTo>
                    <a:pt x="232" y="323"/>
                  </a:lnTo>
                  <a:lnTo>
                    <a:pt x="232" y="320"/>
                  </a:lnTo>
                  <a:lnTo>
                    <a:pt x="229" y="317"/>
                  </a:lnTo>
                  <a:lnTo>
                    <a:pt x="226" y="317"/>
                  </a:lnTo>
                  <a:lnTo>
                    <a:pt x="226" y="317"/>
                  </a:lnTo>
                  <a:lnTo>
                    <a:pt x="223" y="317"/>
                  </a:lnTo>
                  <a:lnTo>
                    <a:pt x="223" y="317"/>
                  </a:lnTo>
                  <a:lnTo>
                    <a:pt x="220" y="317"/>
                  </a:lnTo>
                  <a:lnTo>
                    <a:pt x="217" y="317"/>
                  </a:lnTo>
                  <a:lnTo>
                    <a:pt x="214" y="320"/>
                  </a:lnTo>
                  <a:lnTo>
                    <a:pt x="211" y="320"/>
                  </a:lnTo>
                  <a:lnTo>
                    <a:pt x="211" y="320"/>
                  </a:lnTo>
                  <a:lnTo>
                    <a:pt x="208" y="320"/>
                  </a:lnTo>
                  <a:lnTo>
                    <a:pt x="202" y="320"/>
                  </a:lnTo>
                  <a:lnTo>
                    <a:pt x="202" y="320"/>
                  </a:lnTo>
                  <a:lnTo>
                    <a:pt x="199" y="317"/>
                  </a:lnTo>
                  <a:lnTo>
                    <a:pt x="196" y="317"/>
                  </a:lnTo>
                  <a:lnTo>
                    <a:pt x="196" y="317"/>
                  </a:lnTo>
                  <a:lnTo>
                    <a:pt x="193" y="317"/>
                  </a:lnTo>
                  <a:lnTo>
                    <a:pt x="193" y="320"/>
                  </a:lnTo>
                  <a:lnTo>
                    <a:pt x="190" y="320"/>
                  </a:lnTo>
                  <a:lnTo>
                    <a:pt x="190" y="317"/>
                  </a:lnTo>
                  <a:lnTo>
                    <a:pt x="190" y="314"/>
                  </a:lnTo>
                  <a:lnTo>
                    <a:pt x="190" y="314"/>
                  </a:lnTo>
                  <a:lnTo>
                    <a:pt x="190" y="311"/>
                  </a:lnTo>
                  <a:lnTo>
                    <a:pt x="193" y="311"/>
                  </a:lnTo>
                  <a:lnTo>
                    <a:pt x="190" y="308"/>
                  </a:lnTo>
                  <a:lnTo>
                    <a:pt x="190" y="305"/>
                  </a:lnTo>
                  <a:lnTo>
                    <a:pt x="190" y="302"/>
                  </a:lnTo>
                  <a:lnTo>
                    <a:pt x="190" y="302"/>
                  </a:lnTo>
                  <a:lnTo>
                    <a:pt x="187" y="299"/>
                  </a:lnTo>
                  <a:lnTo>
                    <a:pt x="187" y="296"/>
                  </a:lnTo>
                  <a:lnTo>
                    <a:pt x="190" y="293"/>
                  </a:lnTo>
                  <a:lnTo>
                    <a:pt x="187" y="293"/>
                  </a:lnTo>
                  <a:lnTo>
                    <a:pt x="187" y="290"/>
                  </a:lnTo>
                  <a:lnTo>
                    <a:pt x="187" y="290"/>
                  </a:lnTo>
                  <a:lnTo>
                    <a:pt x="184" y="287"/>
                  </a:lnTo>
                  <a:lnTo>
                    <a:pt x="184" y="287"/>
                  </a:lnTo>
                  <a:lnTo>
                    <a:pt x="184" y="284"/>
                  </a:lnTo>
                  <a:lnTo>
                    <a:pt x="184" y="281"/>
                  </a:lnTo>
                  <a:lnTo>
                    <a:pt x="181" y="281"/>
                  </a:lnTo>
                  <a:lnTo>
                    <a:pt x="184" y="278"/>
                  </a:lnTo>
                  <a:lnTo>
                    <a:pt x="184" y="268"/>
                  </a:lnTo>
                  <a:lnTo>
                    <a:pt x="181" y="265"/>
                  </a:lnTo>
                  <a:lnTo>
                    <a:pt x="181" y="265"/>
                  </a:lnTo>
                  <a:lnTo>
                    <a:pt x="184" y="265"/>
                  </a:lnTo>
                  <a:lnTo>
                    <a:pt x="184" y="262"/>
                  </a:lnTo>
                  <a:lnTo>
                    <a:pt x="181" y="259"/>
                  </a:lnTo>
                  <a:lnTo>
                    <a:pt x="181" y="256"/>
                  </a:lnTo>
                  <a:lnTo>
                    <a:pt x="184" y="253"/>
                  </a:lnTo>
                  <a:lnTo>
                    <a:pt x="184" y="250"/>
                  </a:lnTo>
                  <a:lnTo>
                    <a:pt x="184" y="247"/>
                  </a:lnTo>
                  <a:lnTo>
                    <a:pt x="184" y="244"/>
                  </a:lnTo>
                  <a:lnTo>
                    <a:pt x="159" y="241"/>
                  </a:lnTo>
                  <a:lnTo>
                    <a:pt x="159" y="241"/>
                  </a:lnTo>
                  <a:lnTo>
                    <a:pt x="162" y="238"/>
                  </a:lnTo>
                  <a:lnTo>
                    <a:pt x="162" y="235"/>
                  </a:lnTo>
                  <a:lnTo>
                    <a:pt x="156" y="235"/>
                  </a:lnTo>
                  <a:lnTo>
                    <a:pt x="156" y="238"/>
                  </a:lnTo>
                  <a:lnTo>
                    <a:pt x="138" y="238"/>
                  </a:lnTo>
                  <a:lnTo>
                    <a:pt x="135" y="244"/>
                  </a:lnTo>
                  <a:lnTo>
                    <a:pt x="135" y="247"/>
                  </a:lnTo>
                  <a:lnTo>
                    <a:pt x="132" y="247"/>
                  </a:lnTo>
                  <a:lnTo>
                    <a:pt x="135" y="250"/>
                  </a:lnTo>
                  <a:lnTo>
                    <a:pt x="135" y="256"/>
                  </a:lnTo>
                  <a:lnTo>
                    <a:pt x="120" y="256"/>
                  </a:lnTo>
                  <a:lnTo>
                    <a:pt x="117" y="259"/>
                  </a:lnTo>
                  <a:lnTo>
                    <a:pt x="111" y="259"/>
                  </a:lnTo>
                  <a:lnTo>
                    <a:pt x="108" y="256"/>
                  </a:lnTo>
                  <a:lnTo>
                    <a:pt x="105" y="259"/>
                  </a:lnTo>
                  <a:lnTo>
                    <a:pt x="99" y="259"/>
                  </a:lnTo>
                  <a:lnTo>
                    <a:pt x="99" y="256"/>
                  </a:lnTo>
                  <a:lnTo>
                    <a:pt x="96" y="250"/>
                  </a:lnTo>
                  <a:lnTo>
                    <a:pt x="96" y="247"/>
                  </a:lnTo>
                  <a:lnTo>
                    <a:pt x="93" y="244"/>
                  </a:lnTo>
                  <a:lnTo>
                    <a:pt x="90" y="244"/>
                  </a:lnTo>
                  <a:lnTo>
                    <a:pt x="90" y="241"/>
                  </a:lnTo>
                  <a:lnTo>
                    <a:pt x="90" y="238"/>
                  </a:lnTo>
                  <a:lnTo>
                    <a:pt x="90" y="235"/>
                  </a:lnTo>
                  <a:lnTo>
                    <a:pt x="87" y="232"/>
                  </a:lnTo>
                  <a:lnTo>
                    <a:pt x="87" y="229"/>
                  </a:lnTo>
                  <a:lnTo>
                    <a:pt x="90" y="226"/>
                  </a:lnTo>
                  <a:lnTo>
                    <a:pt x="87" y="223"/>
                  </a:lnTo>
                  <a:lnTo>
                    <a:pt x="87" y="223"/>
                  </a:lnTo>
                  <a:lnTo>
                    <a:pt x="87" y="220"/>
                  </a:lnTo>
                  <a:lnTo>
                    <a:pt x="87" y="220"/>
                  </a:lnTo>
                  <a:lnTo>
                    <a:pt x="87" y="217"/>
                  </a:lnTo>
                  <a:lnTo>
                    <a:pt x="66" y="217"/>
                  </a:lnTo>
                  <a:lnTo>
                    <a:pt x="54" y="217"/>
                  </a:lnTo>
                  <a:lnTo>
                    <a:pt x="48" y="217"/>
                  </a:lnTo>
                  <a:lnTo>
                    <a:pt x="42" y="217"/>
                  </a:lnTo>
                  <a:lnTo>
                    <a:pt x="39" y="217"/>
                  </a:lnTo>
                  <a:lnTo>
                    <a:pt x="33" y="217"/>
                  </a:lnTo>
                  <a:lnTo>
                    <a:pt x="27" y="217"/>
                  </a:lnTo>
                  <a:lnTo>
                    <a:pt x="24" y="217"/>
                  </a:lnTo>
                  <a:lnTo>
                    <a:pt x="21" y="217"/>
                  </a:lnTo>
                  <a:lnTo>
                    <a:pt x="18" y="217"/>
                  </a:lnTo>
                  <a:lnTo>
                    <a:pt x="15" y="217"/>
                  </a:lnTo>
                  <a:lnTo>
                    <a:pt x="12" y="217"/>
                  </a:lnTo>
                  <a:lnTo>
                    <a:pt x="12" y="220"/>
                  </a:lnTo>
                  <a:lnTo>
                    <a:pt x="9" y="220"/>
                  </a:lnTo>
                  <a:lnTo>
                    <a:pt x="9" y="220"/>
                  </a:lnTo>
                  <a:lnTo>
                    <a:pt x="9" y="220"/>
                  </a:lnTo>
                  <a:lnTo>
                    <a:pt x="9" y="220"/>
                  </a:lnTo>
                  <a:lnTo>
                    <a:pt x="9" y="220"/>
                  </a:lnTo>
                  <a:lnTo>
                    <a:pt x="6" y="217"/>
                  </a:lnTo>
                  <a:lnTo>
                    <a:pt x="0" y="217"/>
                  </a:lnTo>
                  <a:lnTo>
                    <a:pt x="0" y="217"/>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700" name="Freeform 1699"/>
            <p:cNvSpPr>
              <a:spLocks/>
            </p:cNvSpPr>
            <p:nvPr/>
          </p:nvSpPr>
          <p:spPr bwMode="auto">
            <a:xfrm>
              <a:off x="6515101" y="5127626"/>
              <a:ext cx="95250" cy="239713"/>
            </a:xfrm>
            <a:custGeom>
              <a:avLst/>
              <a:gdLst>
                <a:gd name="T0" fmla="*/ 9 w 60"/>
                <a:gd name="T1" fmla="*/ 0 h 151"/>
                <a:gd name="T2" fmla="*/ 12 w 60"/>
                <a:gd name="T3" fmla="*/ 3 h 151"/>
                <a:gd name="T4" fmla="*/ 15 w 60"/>
                <a:gd name="T5" fmla="*/ 3 h 151"/>
                <a:gd name="T6" fmla="*/ 18 w 60"/>
                <a:gd name="T7" fmla="*/ 3 h 151"/>
                <a:gd name="T8" fmla="*/ 21 w 60"/>
                <a:gd name="T9" fmla="*/ 3 h 151"/>
                <a:gd name="T10" fmla="*/ 24 w 60"/>
                <a:gd name="T11" fmla="*/ 6 h 151"/>
                <a:gd name="T12" fmla="*/ 30 w 60"/>
                <a:gd name="T13" fmla="*/ 15 h 151"/>
                <a:gd name="T14" fmla="*/ 33 w 60"/>
                <a:gd name="T15" fmla="*/ 54 h 151"/>
                <a:gd name="T16" fmla="*/ 33 w 60"/>
                <a:gd name="T17" fmla="*/ 75 h 151"/>
                <a:gd name="T18" fmla="*/ 42 w 60"/>
                <a:gd name="T19" fmla="*/ 81 h 151"/>
                <a:gd name="T20" fmla="*/ 45 w 60"/>
                <a:gd name="T21" fmla="*/ 84 h 151"/>
                <a:gd name="T22" fmla="*/ 54 w 60"/>
                <a:gd name="T23" fmla="*/ 93 h 151"/>
                <a:gd name="T24" fmla="*/ 60 w 60"/>
                <a:gd name="T25" fmla="*/ 102 h 151"/>
                <a:gd name="T26" fmla="*/ 60 w 60"/>
                <a:gd name="T27" fmla="*/ 108 h 151"/>
                <a:gd name="T28" fmla="*/ 57 w 60"/>
                <a:gd name="T29" fmla="*/ 111 h 151"/>
                <a:gd name="T30" fmla="*/ 54 w 60"/>
                <a:gd name="T31" fmla="*/ 111 h 151"/>
                <a:gd name="T32" fmla="*/ 54 w 60"/>
                <a:gd name="T33" fmla="*/ 114 h 151"/>
                <a:gd name="T34" fmla="*/ 57 w 60"/>
                <a:gd name="T35" fmla="*/ 123 h 151"/>
                <a:gd name="T36" fmla="*/ 54 w 60"/>
                <a:gd name="T37" fmla="*/ 129 h 151"/>
                <a:gd name="T38" fmla="*/ 48 w 60"/>
                <a:gd name="T39" fmla="*/ 136 h 151"/>
                <a:gd name="T40" fmla="*/ 45 w 60"/>
                <a:gd name="T41" fmla="*/ 142 h 151"/>
                <a:gd name="T42" fmla="*/ 45 w 60"/>
                <a:gd name="T43" fmla="*/ 151 h 151"/>
                <a:gd name="T44" fmla="*/ 42 w 60"/>
                <a:gd name="T45" fmla="*/ 151 h 151"/>
                <a:gd name="T46" fmla="*/ 39 w 60"/>
                <a:gd name="T47" fmla="*/ 145 h 151"/>
                <a:gd name="T48" fmla="*/ 36 w 60"/>
                <a:gd name="T49" fmla="*/ 142 h 151"/>
                <a:gd name="T50" fmla="*/ 30 w 60"/>
                <a:gd name="T51" fmla="*/ 133 h 151"/>
                <a:gd name="T52" fmla="*/ 27 w 60"/>
                <a:gd name="T53" fmla="*/ 126 h 151"/>
                <a:gd name="T54" fmla="*/ 30 w 60"/>
                <a:gd name="T55" fmla="*/ 120 h 151"/>
                <a:gd name="T56" fmla="*/ 33 w 60"/>
                <a:gd name="T57" fmla="*/ 111 h 151"/>
                <a:gd name="T58" fmla="*/ 33 w 60"/>
                <a:gd name="T59" fmla="*/ 102 h 151"/>
                <a:gd name="T60" fmla="*/ 27 w 60"/>
                <a:gd name="T61" fmla="*/ 96 h 151"/>
                <a:gd name="T62" fmla="*/ 21 w 60"/>
                <a:gd name="T63" fmla="*/ 99 h 151"/>
                <a:gd name="T64" fmla="*/ 18 w 60"/>
                <a:gd name="T65" fmla="*/ 99 h 151"/>
                <a:gd name="T66" fmla="*/ 15 w 60"/>
                <a:gd name="T67" fmla="*/ 96 h 151"/>
                <a:gd name="T68" fmla="*/ 12 w 60"/>
                <a:gd name="T69" fmla="*/ 93 h 151"/>
                <a:gd name="T70" fmla="*/ 6 w 60"/>
                <a:gd name="T71" fmla="*/ 90 h 151"/>
                <a:gd name="T72" fmla="*/ 3 w 60"/>
                <a:gd name="T73" fmla="*/ 84 h 151"/>
                <a:gd name="T74" fmla="*/ 0 w 60"/>
                <a:gd name="T75" fmla="*/ 81 h 151"/>
                <a:gd name="T76" fmla="*/ 6 w 60"/>
                <a:gd name="T77" fmla="*/ 75 h 151"/>
                <a:gd name="T78" fmla="*/ 6 w 60"/>
                <a:gd name="T79" fmla="*/ 72 h 151"/>
                <a:gd name="T80" fmla="*/ 6 w 60"/>
                <a:gd name="T81" fmla="*/ 66 h 151"/>
                <a:gd name="T82" fmla="*/ 9 w 60"/>
                <a:gd name="T83" fmla="*/ 63 h 151"/>
                <a:gd name="T84" fmla="*/ 15 w 60"/>
                <a:gd name="T85" fmla="*/ 60 h 151"/>
                <a:gd name="T86" fmla="*/ 15 w 60"/>
                <a:gd name="T87" fmla="*/ 57 h 151"/>
                <a:gd name="T88" fmla="*/ 12 w 60"/>
                <a:gd name="T89" fmla="*/ 54 h 151"/>
                <a:gd name="T90" fmla="*/ 12 w 60"/>
                <a:gd name="T91" fmla="*/ 51 h 151"/>
                <a:gd name="T92" fmla="*/ 12 w 60"/>
                <a:gd name="T93" fmla="*/ 45 h 151"/>
                <a:gd name="T94" fmla="*/ 12 w 60"/>
                <a:gd name="T95" fmla="*/ 42 h 151"/>
                <a:gd name="T96" fmla="*/ 12 w 60"/>
                <a:gd name="T97" fmla="*/ 36 h 151"/>
                <a:gd name="T98" fmla="*/ 18 w 60"/>
                <a:gd name="T99" fmla="*/ 27 h 151"/>
                <a:gd name="T100" fmla="*/ 18 w 60"/>
                <a:gd name="T101" fmla="*/ 27 h 151"/>
                <a:gd name="T102" fmla="*/ 15 w 60"/>
                <a:gd name="T103" fmla="*/ 18 h 151"/>
                <a:gd name="T104" fmla="*/ 12 w 60"/>
                <a:gd name="T105" fmla="*/ 15 h 151"/>
                <a:gd name="T106" fmla="*/ 15 w 60"/>
                <a:gd name="T107" fmla="*/ 9 h 151"/>
                <a:gd name="T108" fmla="*/ 9 w 60"/>
                <a:gd name="T109" fmla="*/ 6 h 151"/>
                <a:gd name="T110" fmla="*/ 9 w 60"/>
                <a:gd name="T111"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0" h="151">
                  <a:moveTo>
                    <a:pt x="6" y="0"/>
                  </a:moveTo>
                  <a:lnTo>
                    <a:pt x="9" y="0"/>
                  </a:lnTo>
                  <a:lnTo>
                    <a:pt x="9" y="0"/>
                  </a:lnTo>
                  <a:lnTo>
                    <a:pt x="12" y="3"/>
                  </a:lnTo>
                  <a:lnTo>
                    <a:pt x="12" y="3"/>
                  </a:lnTo>
                  <a:lnTo>
                    <a:pt x="15" y="3"/>
                  </a:lnTo>
                  <a:lnTo>
                    <a:pt x="15" y="3"/>
                  </a:lnTo>
                  <a:lnTo>
                    <a:pt x="18" y="3"/>
                  </a:lnTo>
                  <a:lnTo>
                    <a:pt x="18" y="3"/>
                  </a:lnTo>
                  <a:lnTo>
                    <a:pt x="21" y="3"/>
                  </a:lnTo>
                  <a:lnTo>
                    <a:pt x="21" y="6"/>
                  </a:lnTo>
                  <a:lnTo>
                    <a:pt x="24" y="6"/>
                  </a:lnTo>
                  <a:lnTo>
                    <a:pt x="24" y="9"/>
                  </a:lnTo>
                  <a:lnTo>
                    <a:pt x="30" y="15"/>
                  </a:lnTo>
                  <a:lnTo>
                    <a:pt x="33" y="24"/>
                  </a:lnTo>
                  <a:lnTo>
                    <a:pt x="33" y="54"/>
                  </a:lnTo>
                  <a:lnTo>
                    <a:pt x="30" y="57"/>
                  </a:lnTo>
                  <a:lnTo>
                    <a:pt x="33" y="75"/>
                  </a:lnTo>
                  <a:lnTo>
                    <a:pt x="39" y="78"/>
                  </a:lnTo>
                  <a:lnTo>
                    <a:pt x="42" y="81"/>
                  </a:lnTo>
                  <a:lnTo>
                    <a:pt x="45" y="84"/>
                  </a:lnTo>
                  <a:lnTo>
                    <a:pt x="45" y="84"/>
                  </a:lnTo>
                  <a:lnTo>
                    <a:pt x="51" y="90"/>
                  </a:lnTo>
                  <a:lnTo>
                    <a:pt x="54" y="93"/>
                  </a:lnTo>
                  <a:lnTo>
                    <a:pt x="57" y="99"/>
                  </a:lnTo>
                  <a:lnTo>
                    <a:pt x="60" y="102"/>
                  </a:lnTo>
                  <a:lnTo>
                    <a:pt x="60" y="105"/>
                  </a:lnTo>
                  <a:lnTo>
                    <a:pt x="60" y="108"/>
                  </a:lnTo>
                  <a:lnTo>
                    <a:pt x="57" y="108"/>
                  </a:lnTo>
                  <a:lnTo>
                    <a:pt x="57" y="111"/>
                  </a:lnTo>
                  <a:lnTo>
                    <a:pt x="54" y="111"/>
                  </a:lnTo>
                  <a:lnTo>
                    <a:pt x="54" y="111"/>
                  </a:lnTo>
                  <a:lnTo>
                    <a:pt x="57" y="114"/>
                  </a:lnTo>
                  <a:lnTo>
                    <a:pt x="54" y="114"/>
                  </a:lnTo>
                  <a:lnTo>
                    <a:pt x="57" y="117"/>
                  </a:lnTo>
                  <a:lnTo>
                    <a:pt x="57" y="123"/>
                  </a:lnTo>
                  <a:lnTo>
                    <a:pt x="57" y="126"/>
                  </a:lnTo>
                  <a:lnTo>
                    <a:pt x="54" y="129"/>
                  </a:lnTo>
                  <a:lnTo>
                    <a:pt x="48" y="129"/>
                  </a:lnTo>
                  <a:lnTo>
                    <a:pt x="48" y="136"/>
                  </a:lnTo>
                  <a:lnTo>
                    <a:pt x="48" y="139"/>
                  </a:lnTo>
                  <a:lnTo>
                    <a:pt x="45" y="142"/>
                  </a:lnTo>
                  <a:lnTo>
                    <a:pt x="45" y="148"/>
                  </a:lnTo>
                  <a:lnTo>
                    <a:pt x="45" y="151"/>
                  </a:lnTo>
                  <a:lnTo>
                    <a:pt x="42" y="151"/>
                  </a:lnTo>
                  <a:lnTo>
                    <a:pt x="42" y="151"/>
                  </a:lnTo>
                  <a:lnTo>
                    <a:pt x="42" y="148"/>
                  </a:lnTo>
                  <a:lnTo>
                    <a:pt x="39" y="145"/>
                  </a:lnTo>
                  <a:lnTo>
                    <a:pt x="39" y="142"/>
                  </a:lnTo>
                  <a:lnTo>
                    <a:pt x="36" y="142"/>
                  </a:lnTo>
                  <a:lnTo>
                    <a:pt x="33" y="139"/>
                  </a:lnTo>
                  <a:lnTo>
                    <a:pt x="30" y="133"/>
                  </a:lnTo>
                  <a:lnTo>
                    <a:pt x="27" y="129"/>
                  </a:lnTo>
                  <a:lnTo>
                    <a:pt x="27" y="126"/>
                  </a:lnTo>
                  <a:lnTo>
                    <a:pt x="27" y="123"/>
                  </a:lnTo>
                  <a:lnTo>
                    <a:pt x="30" y="120"/>
                  </a:lnTo>
                  <a:lnTo>
                    <a:pt x="30" y="114"/>
                  </a:lnTo>
                  <a:lnTo>
                    <a:pt x="33" y="111"/>
                  </a:lnTo>
                  <a:lnTo>
                    <a:pt x="33" y="105"/>
                  </a:lnTo>
                  <a:lnTo>
                    <a:pt x="33" y="102"/>
                  </a:lnTo>
                  <a:lnTo>
                    <a:pt x="33" y="99"/>
                  </a:lnTo>
                  <a:lnTo>
                    <a:pt x="27" y="96"/>
                  </a:lnTo>
                  <a:lnTo>
                    <a:pt x="24" y="96"/>
                  </a:lnTo>
                  <a:lnTo>
                    <a:pt x="21" y="99"/>
                  </a:lnTo>
                  <a:lnTo>
                    <a:pt x="18" y="99"/>
                  </a:lnTo>
                  <a:lnTo>
                    <a:pt x="18" y="99"/>
                  </a:lnTo>
                  <a:lnTo>
                    <a:pt x="15" y="99"/>
                  </a:lnTo>
                  <a:lnTo>
                    <a:pt x="15" y="96"/>
                  </a:lnTo>
                  <a:lnTo>
                    <a:pt x="12" y="93"/>
                  </a:lnTo>
                  <a:lnTo>
                    <a:pt x="12" y="93"/>
                  </a:lnTo>
                  <a:lnTo>
                    <a:pt x="12" y="90"/>
                  </a:lnTo>
                  <a:lnTo>
                    <a:pt x="6" y="90"/>
                  </a:lnTo>
                  <a:lnTo>
                    <a:pt x="6" y="90"/>
                  </a:lnTo>
                  <a:lnTo>
                    <a:pt x="3" y="84"/>
                  </a:lnTo>
                  <a:lnTo>
                    <a:pt x="0" y="81"/>
                  </a:lnTo>
                  <a:lnTo>
                    <a:pt x="0" y="81"/>
                  </a:lnTo>
                  <a:lnTo>
                    <a:pt x="3" y="78"/>
                  </a:lnTo>
                  <a:lnTo>
                    <a:pt x="6" y="75"/>
                  </a:lnTo>
                  <a:lnTo>
                    <a:pt x="6" y="72"/>
                  </a:lnTo>
                  <a:lnTo>
                    <a:pt x="6" y="72"/>
                  </a:lnTo>
                  <a:lnTo>
                    <a:pt x="6" y="69"/>
                  </a:lnTo>
                  <a:lnTo>
                    <a:pt x="6" y="66"/>
                  </a:lnTo>
                  <a:lnTo>
                    <a:pt x="6" y="66"/>
                  </a:lnTo>
                  <a:lnTo>
                    <a:pt x="9" y="63"/>
                  </a:lnTo>
                  <a:lnTo>
                    <a:pt x="12" y="60"/>
                  </a:lnTo>
                  <a:lnTo>
                    <a:pt x="15" y="60"/>
                  </a:lnTo>
                  <a:lnTo>
                    <a:pt x="15" y="60"/>
                  </a:lnTo>
                  <a:lnTo>
                    <a:pt x="15" y="57"/>
                  </a:lnTo>
                  <a:lnTo>
                    <a:pt x="15" y="57"/>
                  </a:lnTo>
                  <a:lnTo>
                    <a:pt x="12" y="54"/>
                  </a:lnTo>
                  <a:lnTo>
                    <a:pt x="12" y="51"/>
                  </a:lnTo>
                  <a:lnTo>
                    <a:pt x="12" y="51"/>
                  </a:lnTo>
                  <a:lnTo>
                    <a:pt x="15" y="48"/>
                  </a:lnTo>
                  <a:lnTo>
                    <a:pt x="12" y="45"/>
                  </a:lnTo>
                  <a:lnTo>
                    <a:pt x="15" y="45"/>
                  </a:lnTo>
                  <a:lnTo>
                    <a:pt x="12" y="42"/>
                  </a:lnTo>
                  <a:lnTo>
                    <a:pt x="12" y="39"/>
                  </a:lnTo>
                  <a:lnTo>
                    <a:pt x="12" y="36"/>
                  </a:lnTo>
                  <a:lnTo>
                    <a:pt x="12" y="33"/>
                  </a:lnTo>
                  <a:lnTo>
                    <a:pt x="18" y="27"/>
                  </a:lnTo>
                  <a:lnTo>
                    <a:pt x="18" y="27"/>
                  </a:lnTo>
                  <a:lnTo>
                    <a:pt x="18" y="27"/>
                  </a:lnTo>
                  <a:lnTo>
                    <a:pt x="18" y="21"/>
                  </a:lnTo>
                  <a:lnTo>
                    <a:pt x="15" y="18"/>
                  </a:lnTo>
                  <a:lnTo>
                    <a:pt x="12" y="18"/>
                  </a:lnTo>
                  <a:lnTo>
                    <a:pt x="12" y="15"/>
                  </a:lnTo>
                  <a:lnTo>
                    <a:pt x="15" y="9"/>
                  </a:lnTo>
                  <a:lnTo>
                    <a:pt x="15" y="9"/>
                  </a:lnTo>
                  <a:lnTo>
                    <a:pt x="12" y="9"/>
                  </a:lnTo>
                  <a:lnTo>
                    <a:pt x="9" y="6"/>
                  </a:lnTo>
                  <a:lnTo>
                    <a:pt x="9" y="3"/>
                  </a:lnTo>
                  <a:lnTo>
                    <a:pt x="9" y="3"/>
                  </a:lnTo>
                  <a:lnTo>
                    <a:pt x="6"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701" name="Freeform 1700"/>
            <p:cNvSpPr>
              <a:spLocks/>
            </p:cNvSpPr>
            <p:nvPr/>
          </p:nvSpPr>
          <p:spPr bwMode="auto">
            <a:xfrm>
              <a:off x="6184901" y="5087938"/>
              <a:ext cx="358775" cy="307975"/>
            </a:xfrm>
            <a:custGeom>
              <a:avLst/>
              <a:gdLst>
                <a:gd name="T0" fmla="*/ 48 w 226"/>
                <a:gd name="T1" fmla="*/ 58 h 194"/>
                <a:gd name="T2" fmla="*/ 51 w 226"/>
                <a:gd name="T3" fmla="*/ 64 h 194"/>
                <a:gd name="T4" fmla="*/ 60 w 226"/>
                <a:gd name="T5" fmla="*/ 61 h 194"/>
                <a:gd name="T6" fmla="*/ 69 w 226"/>
                <a:gd name="T7" fmla="*/ 64 h 194"/>
                <a:gd name="T8" fmla="*/ 72 w 226"/>
                <a:gd name="T9" fmla="*/ 70 h 194"/>
                <a:gd name="T10" fmla="*/ 87 w 226"/>
                <a:gd name="T11" fmla="*/ 76 h 194"/>
                <a:gd name="T12" fmla="*/ 96 w 226"/>
                <a:gd name="T13" fmla="*/ 73 h 194"/>
                <a:gd name="T14" fmla="*/ 105 w 226"/>
                <a:gd name="T15" fmla="*/ 67 h 194"/>
                <a:gd name="T16" fmla="*/ 111 w 226"/>
                <a:gd name="T17" fmla="*/ 82 h 194"/>
                <a:gd name="T18" fmla="*/ 129 w 226"/>
                <a:gd name="T19" fmla="*/ 94 h 194"/>
                <a:gd name="T20" fmla="*/ 144 w 226"/>
                <a:gd name="T21" fmla="*/ 100 h 194"/>
                <a:gd name="T22" fmla="*/ 150 w 226"/>
                <a:gd name="T23" fmla="*/ 103 h 194"/>
                <a:gd name="T24" fmla="*/ 144 w 226"/>
                <a:gd name="T25" fmla="*/ 79 h 194"/>
                <a:gd name="T26" fmla="*/ 138 w 226"/>
                <a:gd name="T27" fmla="*/ 85 h 194"/>
                <a:gd name="T28" fmla="*/ 126 w 226"/>
                <a:gd name="T29" fmla="*/ 73 h 194"/>
                <a:gd name="T30" fmla="*/ 132 w 226"/>
                <a:gd name="T31" fmla="*/ 49 h 194"/>
                <a:gd name="T32" fmla="*/ 132 w 226"/>
                <a:gd name="T33" fmla="*/ 43 h 194"/>
                <a:gd name="T34" fmla="*/ 135 w 226"/>
                <a:gd name="T35" fmla="*/ 34 h 194"/>
                <a:gd name="T36" fmla="*/ 129 w 226"/>
                <a:gd name="T37" fmla="*/ 25 h 194"/>
                <a:gd name="T38" fmla="*/ 181 w 226"/>
                <a:gd name="T39" fmla="*/ 6 h 194"/>
                <a:gd name="T40" fmla="*/ 187 w 226"/>
                <a:gd name="T41" fmla="*/ 9 h 194"/>
                <a:gd name="T42" fmla="*/ 205 w 226"/>
                <a:gd name="T43" fmla="*/ 15 h 194"/>
                <a:gd name="T44" fmla="*/ 214 w 226"/>
                <a:gd name="T45" fmla="*/ 25 h 194"/>
                <a:gd name="T46" fmla="*/ 217 w 226"/>
                <a:gd name="T47" fmla="*/ 31 h 194"/>
                <a:gd name="T48" fmla="*/ 220 w 226"/>
                <a:gd name="T49" fmla="*/ 40 h 194"/>
                <a:gd name="T50" fmla="*/ 226 w 226"/>
                <a:gd name="T51" fmla="*/ 52 h 194"/>
                <a:gd name="T52" fmla="*/ 220 w 226"/>
                <a:gd name="T53" fmla="*/ 61 h 194"/>
                <a:gd name="T54" fmla="*/ 220 w 226"/>
                <a:gd name="T55" fmla="*/ 70 h 194"/>
                <a:gd name="T56" fmla="*/ 220 w 226"/>
                <a:gd name="T57" fmla="*/ 79 h 194"/>
                <a:gd name="T58" fmla="*/ 223 w 226"/>
                <a:gd name="T59" fmla="*/ 85 h 194"/>
                <a:gd name="T60" fmla="*/ 214 w 226"/>
                <a:gd name="T61" fmla="*/ 91 h 194"/>
                <a:gd name="T62" fmla="*/ 214 w 226"/>
                <a:gd name="T63" fmla="*/ 100 h 194"/>
                <a:gd name="T64" fmla="*/ 211 w 226"/>
                <a:gd name="T65" fmla="*/ 109 h 194"/>
                <a:gd name="T66" fmla="*/ 208 w 226"/>
                <a:gd name="T67" fmla="*/ 118 h 194"/>
                <a:gd name="T68" fmla="*/ 172 w 226"/>
                <a:gd name="T69" fmla="*/ 130 h 194"/>
                <a:gd name="T70" fmla="*/ 163 w 226"/>
                <a:gd name="T71" fmla="*/ 145 h 194"/>
                <a:gd name="T72" fmla="*/ 153 w 226"/>
                <a:gd name="T73" fmla="*/ 145 h 194"/>
                <a:gd name="T74" fmla="*/ 141 w 226"/>
                <a:gd name="T75" fmla="*/ 148 h 194"/>
                <a:gd name="T76" fmla="*/ 132 w 226"/>
                <a:gd name="T77" fmla="*/ 154 h 194"/>
                <a:gd name="T78" fmla="*/ 129 w 226"/>
                <a:gd name="T79" fmla="*/ 161 h 194"/>
                <a:gd name="T80" fmla="*/ 99 w 226"/>
                <a:gd name="T81" fmla="*/ 191 h 194"/>
                <a:gd name="T82" fmla="*/ 87 w 226"/>
                <a:gd name="T83" fmla="*/ 188 h 194"/>
                <a:gd name="T84" fmla="*/ 78 w 226"/>
                <a:gd name="T85" fmla="*/ 188 h 194"/>
                <a:gd name="T86" fmla="*/ 69 w 226"/>
                <a:gd name="T87" fmla="*/ 188 h 194"/>
                <a:gd name="T88" fmla="*/ 57 w 226"/>
                <a:gd name="T89" fmla="*/ 182 h 194"/>
                <a:gd name="T90" fmla="*/ 51 w 226"/>
                <a:gd name="T91" fmla="*/ 182 h 194"/>
                <a:gd name="T92" fmla="*/ 27 w 226"/>
                <a:gd name="T93" fmla="*/ 185 h 194"/>
                <a:gd name="T94" fmla="*/ 21 w 226"/>
                <a:gd name="T95" fmla="*/ 176 h 194"/>
                <a:gd name="T96" fmla="*/ 9 w 226"/>
                <a:gd name="T97" fmla="*/ 167 h 194"/>
                <a:gd name="T98" fmla="*/ 0 w 226"/>
                <a:gd name="T99" fmla="*/ 158 h 194"/>
                <a:gd name="T100" fmla="*/ 42 w 226"/>
                <a:gd name="T101" fmla="*/ 88 h 194"/>
                <a:gd name="T102" fmla="*/ 42 w 226"/>
                <a:gd name="T103" fmla="*/ 76 h 194"/>
                <a:gd name="T104" fmla="*/ 42 w 226"/>
                <a:gd name="T105" fmla="*/ 5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6" h="194">
                  <a:moveTo>
                    <a:pt x="42" y="58"/>
                  </a:moveTo>
                  <a:lnTo>
                    <a:pt x="45" y="58"/>
                  </a:lnTo>
                  <a:lnTo>
                    <a:pt x="45" y="58"/>
                  </a:lnTo>
                  <a:lnTo>
                    <a:pt x="48" y="58"/>
                  </a:lnTo>
                  <a:lnTo>
                    <a:pt x="51" y="61"/>
                  </a:lnTo>
                  <a:lnTo>
                    <a:pt x="51" y="64"/>
                  </a:lnTo>
                  <a:lnTo>
                    <a:pt x="51" y="64"/>
                  </a:lnTo>
                  <a:lnTo>
                    <a:pt x="51" y="64"/>
                  </a:lnTo>
                  <a:lnTo>
                    <a:pt x="54" y="64"/>
                  </a:lnTo>
                  <a:lnTo>
                    <a:pt x="57" y="61"/>
                  </a:lnTo>
                  <a:lnTo>
                    <a:pt x="60" y="61"/>
                  </a:lnTo>
                  <a:lnTo>
                    <a:pt x="60" y="61"/>
                  </a:lnTo>
                  <a:lnTo>
                    <a:pt x="66" y="58"/>
                  </a:lnTo>
                  <a:lnTo>
                    <a:pt x="66" y="61"/>
                  </a:lnTo>
                  <a:lnTo>
                    <a:pt x="66" y="64"/>
                  </a:lnTo>
                  <a:lnTo>
                    <a:pt x="69" y="64"/>
                  </a:lnTo>
                  <a:lnTo>
                    <a:pt x="69" y="67"/>
                  </a:lnTo>
                  <a:lnTo>
                    <a:pt x="69" y="70"/>
                  </a:lnTo>
                  <a:lnTo>
                    <a:pt x="69" y="70"/>
                  </a:lnTo>
                  <a:lnTo>
                    <a:pt x="72" y="70"/>
                  </a:lnTo>
                  <a:lnTo>
                    <a:pt x="75" y="70"/>
                  </a:lnTo>
                  <a:lnTo>
                    <a:pt x="78" y="73"/>
                  </a:lnTo>
                  <a:lnTo>
                    <a:pt x="84" y="76"/>
                  </a:lnTo>
                  <a:lnTo>
                    <a:pt x="87" y="76"/>
                  </a:lnTo>
                  <a:lnTo>
                    <a:pt x="87" y="76"/>
                  </a:lnTo>
                  <a:lnTo>
                    <a:pt x="90" y="76"/>
                  </a:lnTo>
                  <a:lnTo>
                    <a:pt x="96" y="76"/>
                  </a:lnTo>
                  <a:lnTo>
                    <a:pt x="96" y="73"/>
                  </a:lnTo>
                  <a:lnTo>
                    <a:pt x="99" y="67"/>
                  </a:lnTo>
                  <a:lnTo>
                    <a:pt x="102" y="67"/>
                  </a:lnTo>
                  <a:lnTo>
                    <a:pt x="102" y="67"/>
                  </a:lnTo>
                  <a:lnTo>
                    <a:pt x="105" y="67"/>
                  </a:lnTo>
                  <a:lnTo>
                    <a:pt x="105" y="73"/>
                  </a:lnTo>
                  <a:lnTo>
                    <a:pt x="108" y="76"/>
                  </a:lnTo>
                  <a:lnTo>
                    <a:pt x="108" y="79"/>
                  </a:lnTo>
                  <a:lnTo>
                    <a:pt x="111" y="82"/>
                  </a:lnTo>
                  <a:lnTo>
                    <a:pt x="120" y="82"/>
                  </a:lnTo>
                  <a:lnTo>
                    <a:pt x="123" y="85"/>
                  </a:lnTo>
                  <a:lnTo>
                    <a:pt x="126" y="91"/>
                  </a:lnTo>
                  <a:lnTo>
                    <a:pt x="129" y="94"/>
                  </a:lnTo>
                  <a:lnTo>
                    <a:pt x="135" y="97"/>
                  </a:lnTo>
                  <a:lnTo>
                    <a:pt x="138" y="103"/>
                  </a:lnTo>
                  <a:lnTo>
                    <a:pt x="141" y="103"/>
                  </a:lnTo>
                  <a:lnTo>
                    <a:pt x="144" y="100"/>
                  </a:lnTo>
                  <a:lnTo>
                    <a:pt x="147" y="100"/>
                  </a:lnTo>
                  <a:lnTo>
                    <a:pt x="147" y="100"/>
                  </a:lnTo>
                  <a:lnTo>
                    <a:pt x="147" y="100"/>
                  </a:lnTo>
                  <a:lnTo>
                    <a:pt x="150" y="103"/>
                  </a:lnTo>
                  <a:lnTo>
                    <a:pt x="153" y="100"/>
                  </a:lnTo>
                  <a:lnTo>
                    <a:pt x="150" y="79"/>
                  </a:lnTo>
                  <a:lnTo>
                    <a:pt x="150" y="79"/>
                  </a:lnTo>
                  <a:lnTo>
                    <a:pt x="144" y="79"/>
                  </a:lnTo>
                  <a:lnTo>
                    <a:pt x="144" y="82"/>
                  </a:lnTo>
                  <a:lnTo>
                    <a:pt x="147" y="85"/>
                  </a:lnTo>
                  <a:lnTo>
                    <a:pt x="144" y="85"/>
                  </a:lnTo>
                  <a:lnTo>
                    <a:pt x="138" y="85"/>
                  </a:lnTo>
                  <a:lnTo>
                    <a:pt x="135" y="82"/>
                  </a:lnTo>
                  <a:lnTo>
                    <a:pt x="135" y="79"/>
                  </a:lnTo>
                  <a:lnTo>
                    <a:pt x="129" y="73"/>
                  </a:lnTo>
                  <a:lnTo>
                    <a:pt x="126" y="73"/>
                  </a:lnTo>
                  <a:lnTo>
                    <a:pt x="126" y="67"/>
                  </a:lnTo>
                  <a:lnTo>
                    <a:pt x="126" y="55"/>
                  </a:lnTo>
                  <a:lnTo>
                    <a:pt x="126" y="55"/>
                  </a:lnTo>
                  <a:lnTo>
                    <a:pt x="132" y="49"/>
                  </a:lnTo>
                  <a:lnTo>
                    <a:pt x="132" y="49"/>
                  </a:lnTo>
                  <a:lnTo>
                    <a:pt x="132" y="46"/>
                  </a:lnTo>
                  <a:lnTo>
                    <a:pt x="132" y="46"/>
                  </a:lnTo>
                  <a:lnTo>
                    <a:pt x="132" y="43"/>
                  </a:lnTo>
                  <a:lnTo>
                    <a:pt x="132" y="40"/>
                  </a:lnTo>
                  <a:lnTo>
                    <a:pt x="132" y="37"/>
                  </a:lnTo>
                  <a:lnTo>
                    <a:pt x="132" y="34"/>
                  </a:lnTo>
                  <a:lnTo>
                    <a:pt x="135" y="34"/>
                  </a:lnTo>
                  <a:lnTo>
                    <a:pt x="135" y="31"/>
                  </a:lnTo>
                  <a:lnTo>
                    <a:pt x="132" y="31"/>
                  </a:lnTo>
                  <a:lnTo>
                    <a:pt x="129" y="28"/>
                  </a:lnTo>
                  <a:lnTo>
                    <a:pt x="129" y="25"/>
                  </a:lnTo>
                  <a:lnTo>
                    <a:pt x="138" y="9"/>
                  </a:lnTo>
                  <a:lnTo>
                    <a:pt x="169" y="0"/>
                  </a:lnTo>
                  <a:lnTo>
                    <a:pt x="178" y="6"/>
                  </a:lnTo>
                  <a:lnTo>
                    <a:pt x="181" y="6"/>
                  </a:lnTo>
                  <a:lnTo>
                    <a:pt x="184" y="6"/>
                  </a:lnTo>
                  <a:lnTo>
                    <a:pt x="184" y="6"/>
                  </a:lnTo>
                  <a:lnTo>
                    <a:pt x="187" y="9"/>
                  </a:lnTo>
                  <a:lnTo>
                    <a:pt x="187" y="9"/>
                  </a:lnTo>
                  <a:lnTo>
                    <a:pt x="190" y="12"/>
                  </a:lnTo>
                  <a:lnTo>
                    <a:pt x="193" y="12"/>
                  </a:lnTo>
                  <a:lnTo>
                    <a:pt x="202" y="15"/>
                  </a:lnTo>
                  <a:lnTo>
                    <a:pt x="205" y="15"/>
                  </a:lnTo>
                  <a:lnTo>
                    <a:pt x="205" y="19"/>
                  </a:lnTo>
                  <a:lnTo>
                    <a:pt x="208" y="19"/>
                  </a:lnTo>
                  <a:lnTo>
                    <a:pt x="211" y="22"/>
                  </a:lnTo>
                  <a:lnTo>
                    <a:pt x="214" y="25"/>
                  </a:lnTo>
                  <a:lnTo>
                    <a:pt x="214" y="25"/>
                  </a:lnTo>
                  <a:lnTo>
                    <a:pt x="217" y="28"/>
                  </a:lnTo>
                  <a:lnTo>
                    <a:pt x="217" y="28"/>
                  </a:lnTo>
                  <a:lnTo>
                    <a:pt x="217" y="31"/>
                  </a:lnTo>
                  <a:lnTo>
                    <a:pt x="220" y="34"/>
                  </a:lnTo>
                  <a:lnTo>
                    <a:pt x="223" y="34"/>
                  </a:lnTo>
                  <a:lnTo>
                    <a:pt x="223" y="34"/>
                  </a:lnTo>
                  <a:lnTo>
                    <a:pt x="220" y="40"/>
                  </a:lnTo>
                  <a:lnTo>
                    <a:pt x="220" y="43"/>
                  </a:lnTo>
                  <a:lnTo>
                    <a:pt x="223" y="43"/>
                  </a:lnTo>
                  <a:lnTo>
                    <a:pt x="226" y="46"/>
                  </a:lnTo>
                  <a:lnTo>
                    <a:pt x="226" y="52"/>
                  </a:lnTo>
                  <a:lnTo>
                    <a:pt x="226" y="52"/>
                  </a:lnTo>
                  <a:lnTo>
                    <a:pt x="226" y="52"/>
                  </a:lnTo>
                  <a:lnTo>
                    <a:pt x="220" y="58"/>
                  </a:lnTo>
                  <a:lnTo>
                    <a:pt x="220" y="61"/>
                  </a:lnTo>
                  <a:lnTo>
                    <a:pt x="220" y="64"/>
                  </a:lnTo>
                  <a:lnTo>
                    <a:pt x="220" y="67"/>
                  </a:lnTo>
                  <a:lnTo>
                    <a:pt x="223" y="70"/>
                  </a:lnTo>
                  <a:lnTo>
                    <a:pt x="220" y="70"/>
                  </a:lnTo>
                  <a:lnTo>
                    <a:pt x="223" y="73"/>
                  </a:lnTo>
                  <a:lnTo>
                    <a:pt x="220" y="76"/>
                  </a:lnTo>
                  <a:lnTo>
                    <a:pt x="220" y="76"/>
                  </a:lnTo>
                  <a:lnTo>
                    <a:pt x="220" y="79"/>
                  </a:lnTo>
                  <a:lnTo>
                    <a:pt x="223" y="82"/>
                  </a:lnTo>
                  <a:lnTo>
                    <a:pt x="223" y="82"/>
                  </a:lnTo>
                  <a:lnTo>
                    <a:pt x="223" y="85"/>
                  </a:lnTo>
                  <a:lnTo>
                    <a:pt x="223" y="85"/>
                  </a:lnTo>
                  <a:lnTo>
                    <a:pt x="220" y="85"/>
                  </a:lnTo>
                  <a:lnTo>
                    <a:pt x="217" y="88"/>
                  </a:lnTo>
                  <a:lnTo>
                    <a:pt x="214" y="91"/>
                  </a:lnTo>
                  <a:lnTo>
                    <a:pt x="214" y="91"/>
                  </a:lnTo>
                  <a:lnTo>
                    <a:pt x="214" y="94"/>
                  </a:lnTo>
                  <a:lnTo>
                    <a:pt x="214" y="97"/>
                  </a:lnTo>
                  <a:lnTo>
                    <a:pt x="214" y="97"/>
                  </a:lnTo>
                  <a:lnTo>
                    <a:pt x="214" y="100"/>
                  </a:lnTo>
                  <a:lnTo>
                    <a:pt x="211" y="103"/>
                  </a:lnTo>
                  <a:lnTo>
                    <a:pt x="208" y="106"/>
                  </a:lnTo>
                  <a:lnTo>
                    <a:pt x="208" y="106"/>
                  </a:lnTo>
                  <a:lnTo>
                    <a:pt x="211" y="109"/>
                  </a:lnTo>
                  <a:lnTo>
                    <a:pt x="214" y="115"/>
                  </a:lnTo>
                  <a:lnTo>
                    <a:pt x="214" y="115"/>
                  </a:lnTo>
                  <a:lnTo>
                    <a:pt x="214" y="115"/>
                  </a:lnTo>
                  <a:lnTo>
                    <a:pt x="208" y="118"/>
                  </a:lnTo>
                  <a:lnTo>
                    <a:pt x="196" y="121"/>
                  </a:lnTo>
                  <a:lnTo>
                    <a:pt x="193" y="124"/>
                  </a:lnTo>
                  <a:lnTo>
                    <a:pt x="175" y="130"/>
                  </a:lnTo>
                  <a:lnTo>
                    <a:pt x="172" y="130"/>
                  </a:lnTo>
                  <a:lnTo>
                    <a:pt x="163" y="136"/>
                  </a:lnTo>
                  <a:lnTo>
                    <a:pt x="163" y="139"/>
                  </a:lnTo>
                  <a:lnTo>
                    <a:pt x="163" y="142"/>
                  </a:lnTo>
                  <a:lnTo>
                    <a:pt x="163" y="145"/>
                  </a:lnTo>
                  <a:lnTo>
                    <a:pt x="163" y="145"/>
                  </a:lnTo>
                  <a:lnTo>
                    <a:pt x="160" y="145"/>
                  </a:lnTo>
                  <a:lnTo>
                    <a:pt x="157" y="145"/>
                  </a:lnTo>
                  <a:lnTo>
                    <a:pt x="153" y="145"/>
                  </a:lnTo>
                  <a:lnTo>
                    <a:pt x="153" y="145"/>
                  </a:lnTo>
                  <a:lnTo>
                    <a:pt x="147" y="145"/>
                  </a:lnTo>
                  <a:lnTo>
                    <a:pt x="144" y="145"/>
                  </a:lnTo>
                  <a:lnTo>
                    <a:pt x="141" y="148"/>
                  </a:lnTo>
                  <a:lnTo>
                    <a:pt x="138" y="148"/>
                  </a:lnTo>
                  <a:lnTo>
                    <a:pt x="132" y="151"/>
                  </a:lnTo>
                  <a:lnTo>
                    <a:pt x="132" y="154"/>
                  </a:lnTo>
                  <a:lnTo>
                    <a:pt x="132" y="154"/>
                  </a:lnTo>
                  <a:lnTo>
                    <a:pt x="132" y="158"/>
                  </a:lnTo>
                  <a:lnTo>
                    <a:pt x="132" y="161"/>
                  </a:lnTo>
                  <a:lnTo>
                    <a:pt x="132" y="161"/>
                  </a:lnTo>
                  <a:lnTo>
                    <a:pt x="129" y="161"/>
                  </a:lnTo>
                  <a:lnTo>
                    <a:pt x="123" y="164"/>
                  </a:lnTo>
                  <a:lnTo>
                    <a:pt x="111" y="173"/>
                  </a:lnTo>
                  <a:lnTo>
                    <a:pt x="105" y="182"/>
                  </a:lnTo>
                  <a:lnTo>
                    <a:pt x="99" y="191"/>
                  </a:lnTo>
                  <a:lnTo>
                    <a:pt x="93" y="194"/>
                  </a:lnTo>
                  <a:lnTo>
                    <a:pt x="90" y="191"/>
                  </a:lnTo>
                  <a:lnTo>
                    <a:pt x="87" y="191"/>
                  </a:lnTo>
                  <a:lnTo>
                    <a:pt x="87" y="188"/>
                  </a:lnTo>
                  <a:lnTo>
                    <a:pt x="84" y="188"/>
                  </a:lnTo>
                  <a:lnTo>
                    <a:pt x="84" y="188"/>
                  </a:lnTo>
                  <a:lnTo>
                    <a:pt x="81" y="188"/>
                  </a:lnTo>
                  <a:lnTo>
                    <a:pt x="78" y="188"/>
                  </a:lnTo>
                  <a:lnTo>
                    <a:pt x="75" y="191"/>
                  </a:lnTo>
                  <a:lnTo>
                    <a:pt x="72" y="191"/>
                  </a:lnTo>
                  <a:lnTo>
                    <a:pt x="72" y="188"/>
                  </a:lnTo>
                  <a:lnTo>
                    <a:pt x="69" y="188"/>
                  </a:lnTo>
                  <a:lnTo>
                    <a:pt x="63" y="188"/>
                  </a:lnTo>
                  <a:lnTo>
                    <a:pt x="60" y="188"/>
                  </a:lnTo>
                  <a:lnTo>
                    <a:pt x="57" y="185"/>
                  </a:lnTo>
                  <a:lnTo>
                    <a:pt x="57" y="182"/>
                  </a:lnTo>
                  <a:lnTo>
                    <a:pt x="57" y="182"/>
                  </a:lnTo>
                  <a:lnTo>
                    <a:pt x="54" y="182"/>
                  </a:lnTo>
                  <a:lnTo>
                    <a:pt x="54" y="182"/>
                  </a:lnTo>
                  <a:lnTo>
                    <a:pt x="51" y="182"/>
                  </a:lnTo>
                  <a:lnTo>
                    <a:pt x="51" y="182"/>
                  </a:lnTo>
                  <a:lnTo>
                    <a:pt x="48" y="182"/>
                  </a:lnTo>
                  <a:lnTo>
                    <a:pt x="45" y="182"/>
                  </a:lnTo>
                  <a:lnTo>
                    <a:pt x="27" y="185"/>
                  </a:lnTo>
                  <a:lnTo>
                    <a:pt x="27" y="182"/>
                  </a:lnTo>
                  <a:lnTo>
                    <a:pt x="24" y="182"/>
                  </a:lnTo>
                  <a:lnTo>
                    <a:pt x="21" y="179"/>
                  </a:lnTo>
                  <a:lnTo>
                    <a:pt x="21" y="176"/>
                  </a:lnTo>
                  <a:lnTo>
                    <a:pt x="18" y="176"/>
                  </a:lnTo>
                  <a:lnTo>
                    <a:pt x="15" y="173"/>
                  </a:lnTo>
                  <a:lnTo>
                    <a:pt x="12" y="170"/>
                  </a:lnTo>
                  <a:lnTo>
                    <a:pt x="9" y="167"/>
                  </a:lnTo>
                  <a:lnTo>
                    <a:pt x="6" y="167"/>
                  </a:lnTo>
                  <a:lnTo>
                    <a:pt x="6" y="164"/>
                  </a:lnTo>
                  <a:lnTo>
                    <a:pt x="3" y="161"/>
                  </a:lnTo>
                  <a:lnTo>
                    <a:pt x="0" y="158"/>
                  </a:lnTo>
                  <a:lnTo>
                    <a:pt x="3" y="94"/>
                  </a:lnTo>
                  <a:lnTo>
                    <a:pt x="42" y="94"/>
                  </a:lnTo>
                  <a:lnTo>
                    <a:pt x="42" y="94"/>
                  </a:lnTo>
                  <a:lnTo>
                    <a:pt x="42" y="88"/>
                  </a:lnTo>
                  <a:lnTo>
                    <a:pt x="45" y="85"/>
                  </a:lnTo>
                  <a:lnTo>
                    <a:pt x="45" y="82"/>
                  </a:lnTo>
                  <a:lnTo>
                    <a:pt x="42" y="79"/>
                  </a:lnTo>
                  <a:lnTo>
                    <a:pt x="42" y="76"/>
                  </a:lnTo>
                  <a:lnTo>
                    <a:pt x="42" y="67"/>
                  </a:lnTo>
                  <a:lnTo>
                    <a:pt x="42" y="61"/>
                  </a:lnTo>
                  <a:lnTo>
                    <a:pt x="42" y="58"/>
                  </a:lnTo>
                  <a:lnTo>
                    <a:pt x="42" y="58"/>
                  </a:lnTo>
                  <a:lnTo>
                    <a:pt x="42" y="58"/>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702" name="Freeform 1701"/>
            <p:cNvSpPr>
              <a:spLocks/>
            </p:cNvSpPr>
            <p:nvPr/>
          </p:nvSpPr>
          <p:spPr bwMode="auto">
            <a:xfrm>
              <a:off x="5876926" y="5021263"/>
              <a:ext cx="379413" cy="374650"/>
            </a:xfrm>
            <a:custGeom>
              <a:avLst/>
              <a:gdLst>
                <a:gd name="T0" fmla="*/ 215 w 239"/>
                <a:gd name="T1" fmla="*/ 221 h 236"/>
                <a:gd name="T2" fmla="*/ 206 w 239"/>
                <a:gd name="T3" fmla="*/ 212 h 236"/>
                <a:gd name="T4" fmla="*/ 197 w 239"/>
                <a:gd name="T5" fmla="*/ 203 h 236"/>
                <a:gd name="T6" fmla="*/ 236 w 239"/>
                <a:gd name="T7" fmla="*/ 136 h 236"/>
                <a:gd name="T8" fmla="*/ 236 w 239"/>
                <a:gd name="T9" fmla="*/ 121 h 236"/>
                <a:gd name="T10" fmla="*/ 236 w 239"/>
                <a:gd name="T11" fmla="*/ 100 h 236"/>
                <a:gd name="T12" fmla="*/ 230 w 239"/>
                <a:gd name="T13" fmla="*/ 100 h 236"/>
                <a:gd name="T14" fmla="*/ 221 w 239"/>
                <a:gd name="T15" fmla="*/ 103 h 236"/>
                <a:gd name="T16" fmla="*/ 209 w 239"/>
                <a:gd name="T17" fmla="*/ 100 h 236"/>
                <a:gd name="T18" fmla="*/ 203 w 239"/>
                <a:gd name="T19" fmla="*/ 103 h 236"/>
                <a:gd name="T20" fmla="*/ 203 w 239"/>
                <a:gd name="T21" fmla="*/ 94 h 236"/>
                <a:gd name="T22" fmla="*/ 203 w 239"/>
                <a:gd name="T23" fmla="*/ 85 h 236"/>
                <a:gd name="T24" fmla="*/ 203 w 239"/>
                <a:gd name="T25" fmla="*/ 76 h 236"/>
                <a:gd name="T26" fmla="*/ 197 w 239"/>
                <a:gd name="T27" fmla="*/ 70 h 236"/>
                <a:gd name="T28" fmla="*/ 194 w 239"/>
                <a:gd name="T29" fmla="*/ 64 h 236"/>
                <a:gd name="T30" fmla="*/ 194 w 239"/>
                <a:gd name="T31" fmla="*/ 48 h 236"/>
                <a:gd name="T32" fmla="*/ 194 w 239"/>
                <a:gd name="T33" fmla="*/ 39 h 236"/>
                <a:gd name="T34" fmla="*/ 197 w 239"/>
                <a:gd name="T35" fmla="*/ 27 h 236"/>
                <a:gd name="T36" fmla="*/ 175 w 239"/>
                <a:gd name="T37" fmla="*/ 18 h 236"/>
                <a:gd name="T38" fmla="*/ 148 w 239"/>
                <a:gd name="T39" fmla="*/ 27 h 236"/>
                <a:gd name="T40" fmla="*/ 148 w 239"/>
                <a:gd name="T41" fmla="*/ 39 h 236"/>
                <a:gd name="T42" fmla="*/ 121 w 239"/>
                <a:gd name="T43" fmla="*/ 39 h 236"/>
                <a:gd name="T44" fmla="*/ 109 w 239"/>
                <a:gd name="T45" fmla="*/ 33 h 236"/>
                <a:gd name="T46" fmla="*/ 103 w 239"/>
                <a:gd name="T47" fmla="*/ 24 h 236"/>
                <a:gd name="T48" fmla="*/ 100 w 239"/>
                <a:gd name="T49" fmla="*/ 12 h 236"/>
                <a:gd name="T50" fmla="*/ 100 w 239"/>
                <a:gd name="T51" fmla="*/ 3 h 236"/>
                <a:gd name="T52" fmla="*/ 67 w 239"/>
                <a:gd name="T53" fmla="*/ 0 h 236"/>
                <a:gd name="T54" fmla="*/ 46 w 239"/>
                <a:gd name="T55" fmla="*/ 0 h 236"/>
                <a:gd name="T56" fmla="*/ 31 w 239"/>
                <a:gd name="T57" fmla="*/ 0 h 236"/>
                <a:gd name="T58" fmla="*/ 22 w 239"/>
                <a:gd name="T59" fmla="*/ 3 h 236"/>
                <a:gd name="T60" fmla="*/ 16 w 239"/>
                <a:gd name="T61" fmla="*/ 6 h 236"/>
                <a:gd name="T62" fmla="*/ 28 w 239"/>
                <a:gd name="T63" fmla="*/ 36 h 236"/>
                <a:gd name="T64" fmla="*/ 31 w 239"/>
                <a:gd name="T65" fmla="*/ 64 h 236"/>
                <a:gd name="T66" fmla="*/ 40 w 239"/>
                <a:gd name="T67" fmla="*/ 91 h 236"/>
                <a:gd name="T68" fmla="*/ 37 w 239"/>
                <a:gd name="T69" fmla="*/ 127 h 236"/>
                <a:gd name="T70" fmla="*/ 16 w 239"/>
                <a:gd name="T71" fmla="*/ 148 h 236"/>
                <a:gd name="T72" fmla="*/ 6 w 239"/>
                <a:gd name="T73" fmla="*/ 175 h 236"/>
                <a:gd name="T74" fmla="*/ 0 w 239"/>
                <a:gd name="T75" fmla="*/ 203 h 236"/>
                <a:gd name="T76" fmla="*/ 0 w 239"/>
                <a:gd name="T77" fmla="*/ 221 h 236"/>
                <a:gd name="T78" fmla="*/ 6 w 239"/>
                <a:gd name="T79" fmla="*/ 218 h 236"/>
                <a:gd name="T80" fmla="*/ 16 w 239"/>
                <a:gd name="T81" fmla="*/ 218 h 236"/>
                <a:gd name="T82" fmla="*/ 28 w 239"/>
                <a:gd name="T83" fmla="*/ 215 h 236"/>
                <a:gd name="T84" fmla="*/ 34 w 239"/>
                <a:gd name="T85" fmla="*/ 215 h 236"/>
                <a:gd name="T86" fmla="*/ 37 w 239"/>
                <a:gd name="T87" fmla="*/ 218 h 236"/>
                <a:gd name="T88" fmla="*/ 49 w 239"/>
                <a:gd name="T89" fmla="*/ 221 h 236"/>
                <a:gd name="T90" fmla="*/ 127 w 239"/>
                <a:gd name="T91" fmla="*/ 221 h 236"/>
                <a:gd name="T92" fmla="*/ 133 w 239"/>
                <a:gd name="T93" fmla="*/ 230 h 236"/>
                <a:gd name="T94" fmla="*/ 142 w 239"/>
                <a:gd name="T95" fmla="*/ 230 h 236"/>
                <a:gd name="T96" fmla="*/ 157 w 239"/>
                <a:gd name="T97" fmla="*/ 230 h 236"/>
                <a:gd name="T98" fmla="*/ 163 w 239"/>
                <a:gd name="T99" fmla="*/ 230 h 236"/>
                <a:gd name="T100" fmla="*/ 175 w 239"/>
                <a:gd name="T101" fmla="*/ 233 h 236"/>
                <a:gd name="T102" fmla="*/ 182 w 239"/>
                <a:gd name="T103" fmla="*/ 233 h 236"/>
                <a:gd name="T104" fmla="*/ 188 w 239"/>
                <a:gd name="T105" fmla="*/ 236 h 236"/>
                <a:gd name="T106" fmla="*/ 221 w 239"/>
                <a:gd name="T107" fmla="*/ 227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9" h="236">
                  <a:moveTo>
                    <a:pt x="221" y="227"/>
                  </a:moveTo>
                  <a:lnTo>
                    <a:pt x="221" y="224"/>
                  </a:lnTo>
                  <a:lnTo>
                    <a:pt x="218" y="224"/>
                  </a:lnTo>
                  <a:lnTo>
                    <a:pt x="215" y="221"/>
                  </a:lnTo>
                  <a:lnTo>
                    <a:pt x="215" y="218"/>
                  </a:lnTo>
                  <a:lnTo>
                    <a:pt x="212" y="218"/>
                  </a:lnTo>
                  <a:lnTo>
                    <a:pt x="209" y="215"/>
                  </a:lnTo>
                  <a:lnTo>
                    <a:pt x="206" y="212"/>
                  </a:lnTo>
                  <a:lnTo>
                    <a:pt x="203" y="209"/>
                  </a:lnTo>
                  <a:lnTo>
                    <a:pt x="200" y="209"/>
                  </a:lnTo>
                  <a:lnTo>
                    <a:pt x="200" y="206"/>
                  </a:lnTo>
                  <a:lnTo>
                    <a:pt x="197" y="203"/>
                  </a:lnTo>
                  <a:lnTo>
                    <a:pt x="194" y="200"/>
                  </a:lnTo>
                  <a:lnTo>
                    <a:pt x="197" y="136"/>
                  </a:lnTo>
                  <a:lnTo>
                    <a:pt x="236" y="136"/>
                  </a:lnTo>
                  <a:lnTo>
                    <a:pt x="236" y="136"/>
                  </a:lnTo>
                  <a:lnTo>
                    <a:pt x="236" y="130"/>
                  </a:lnTo>
                  <a:lnTo>
                    <a:pt x="239" y="127"/>
                  </a:lnTo>
                  <a:lnTo>
                    <a:pt x="239" y="124"/>
                  </a:lnTo>
                  <a:lnTo>
                    <a:pt x="236" y="121"/>
                  </a:lnTo>
                  <a:lnTo>
                    <a:pt x="236" y="118"/>
                  </a:lnTo>
                  <a:lnTo>
                    <a:pt x="236" y="109"/>
                  </a:lnTo>
                  <a:lnTo>
                    <a:pt x="236" y="103"/>
                  </a:lnTo>
                  <a:lnTo>
                    <a:pt x="236" y="100"/>
                  </a:lnTo>
                  <a:lnTo>
                    <a:pt x="236" y="100"/>
                  </a:lnTo>
                  <a:lnTo>
                    <a:pt x="236" y="100"/>
                  </a:lnTo>
                  <a:lnTo>
                    <a:pt x="233" y="100"/>
                  </a:lnTo>
                  <a:lnTo>
                    <a:pt x="230" y="100"/>
                  </a:lnTo>
                  <a:lnTo>
                    <a:pt x="227" y="103"/>
                  </a:lnTo>
                  <a:lnTo>
                    <a:pt x="224" y="103"/>
                  </a:lnTo>
                  <a:lnTo>
                    <a:pt x="224" y="103"/>
                  </a:lnTo>
                  <a:lnTo>
                    <a:pt x="221" y="103"/>
                  </a:lnTo>
                  <a:lnTo>
                    <a:pt x="215" y="103"/>
                  </a:lnTo>
                  <a:lnTo>
                    <a:pt x="215" y="103"/>
                  </a:lnTo>
                  <a:lnTo>
                    <a:pt x="212" y="100"/>
                  </a:lnTo>
                  <a:lnTo>
                    <a:pt x="209" y="100"/>
                  </a:lnTo>
                  <a:lnTo>
                    <a:pt x="209" y="100"/>
                  </a:lnTo>
                  <a:lnTo>
                    <a:pt x="206" y="100"/>
                  </a:lnTo>
                  <a:lnTo>
                    <a:pt x="206" y="103"/>
                  </a:lnTo>
                  <a:lnTo>
                    <a:pt x="203" y="103"/>
                  </a:lnTo>
                  <a:lnTo>
                    <a:pt x="203" y="100"/>
                  </a:lnTo>
                  <a:lnTo>
                    <a:pt x="203" y="97"/>
                  </a:lnTo>
                  <a:lnTo>
                    <a:pt x="203" y="97"/>
                  </a:lnTo>
                  <a:lnTo>
                    <a:pt x="203" y="94"/>
                  </a:lnTo>
                  <a:lnTo>
                    <a:pt x="206" y="94"/>
                  </a:lnTo>
                  <a:lnTo>
                    <a:pt x="203" y="91"/>
                  </a:lnTo>
                  <a:lnTo>
                    <a:pt x="203" y="88"/>
                  </a:lnTo>
                  <a:lnTo>
                    <a:pt x="203" y="85"/>
                  </a:lnTo>
                  <a:lnTo>
                    <a:pt x="203" y="85"/>
                  </a:lnTo>
                  <a:lnTo>
                    <a:pt x="200" y="82"/>
                  </a:lnTo>
                  <a:lnTo>
                    <a:pt x="200" y="79"/>
                  </a:lnTo>
                  <a:lnTo>
                    <a:pt x="203" y="76"/>
                  </a:lnTo>
                  <a:lnTo>
                    <a:pt x="200" y="76"/>
                  </a:lnTo>
                  <a:lnTo>
                    <a:pt x="200" y="73"/>
                  </a:lnTo>
                  <a:lnTo>
                    <a:pt x="200" y="73"/>
                  </a:lnTo>
                  <a:lnTo>
                    <a:pt x="197" y="70"/>
                  </a:lnTo>
                  <a:lnTo>
                    <a:pt x="197" y="70"/>
                  </a:lnTo>
                  <a:lnTo>
                    <a:pt x="197" y="67"/>
                  </a:lnTo>
                  <a:lnTo>
                    <a:pt x="197" y="64"/>
                  </a:lnTo>
                  <a:lnTo>
                    <a:pt x="194" y="64"/>
                  </a:lnTo>
                  <a:lnTo>
                    <a:pt x="197" y="61"/>
                  </a:lnTo>
                  <a:lnTo>
                    <a:pt x="197" y="51"/>
                  </a:lnTo>
                  <a:lnTo>
                    <a:pt x="194" y="48"/>
                  </a:lnTo>
                  <a:lnTo>
                    <a:pt x="194" y="48"/>
                  </a:lnTo>
                  <a:lnTo>
                    <a:pt x="197" y="48"/>
                  </a:lnTo>
                  <a:lnTo>
                    <a:pt x="197" y="45"/>
                  </a:lnTo>
                  <a:lnTo>
                    <a:pt x="194" y="42"/>
                  </a:lnTo>
                  <a:lnTo>
                    <a:pt x="194" y="39"/>
                  </a:lnTo>
                  <a:lnTo>
                    <a:pt x="197" y="36"/>
                  </a:lnTo>
                  <a:lnTo>
                    <a:pt x="197" y="33"/>
                  </a:lnTo>
                  <a:lnTo>
                    <a:pt x="197" y="30"/>
                  </a:lnTo>
                  <a:lnTo>
                    <a:pt x="197" y="27"/>
                  </a:lnTo>
                  <a:lnTo>
                    <a:pt x="172" y="24"/>
                  </a:lnTo>
                  <a:lnTo>
                    <a:pt x="172" y="24"/>
                  </a:lnTo>
                  <a:lnTo>
                    <a:pt x="175" y="21"/>
                  </a:lnTo>
                  <a:lnTo>
                    <a:pt x="175" y="18"/>
                  </a:lnTo>
                  <a:lnTo>
                    <a:pt x="169" y="18"/>
                  </a:lnTo>
                  <a:lnTo>
                    <a:pt x="169" y="21"/>
                  </a:lnTo>
                  <a:lnTo>
                    <a:pt x="151" y="21"/>
                  </a:lnTo>
                  <a:lnTo>
                    <a:pt x="148" y="27"/>
                  </a:lnTo>
                  <a:lnTo>
                    <a:pt x="148" y="30"/>
                  </a:lnTo>
                  <a:lnTo>
                    <a:pt x="145" y="30"/>
                  </a:lnTo>
                  <a:lnTo>
                    <a:pt x="148" y="33"/>
                  </a:lnTo>
                  <a:lnTo>
                    <a:pt x="148" y="39"/>
                  </a:lnTo>
                  <a:lnTo>
                    <a:pt x="133" y="39"/>
                  </a:lnTo>
                  <a:lnTo>
                    <a:pt x="130" y="42"/>
                  </a:lnTo>
                  <a:lnTo>
                    <a:pt x="124" y="42"/>
                  </a:lnTo>
                  <a:lnTo>
                    <a:pt x="121" y="39"/>
                  </a:lnTo>
                  <a:lnTo>
                    <a:pt x="118" y="42"/>
                  </a:lnTo>
                  <a:lnTo>
                    <a:pt x="112" y="42"/>
                  </a:lnTo>
                  <a:lnTo>
                    <a:pt x="112" y="39"/>
                  </a:lnTo>
                  <a:lnTo>
                    <a:pt x="109" y="33"/>
                  </a:lnTo>
                  <a:lnTo>
                    <a:pt x="109" y="30"/>
                  </a:lnTo>
                  <a:lnTo>
                    <a:pt x="106" y="27"/>
                  </a:lnTo>
                  <a:lnTo>
                    <a:pt x="103" y="27"/>
                  </a:lnTo>
                  <a:lnTo>
                    <a:pt x="103" y="24"/>
                  </a:lnTo>
                  <a:lnTo>
                    <a:pt x="103" y="21"/>
                  </a:lnTo>
                  <a:lnTo>
                    <a:pt x="103" y="18"/>
                  </a:lnTo>
                  <a:lnTo>
                    <a:pt x="100" y="15"/>
                  </a:lnTo>
                  <a:lnTo>
                    <a:pt x="100" y="12"/>
                  </a:lnTo>
                  <a:lnTo>
                    <a:pt x="103" y="9"/>
                  </a:lnTo>
                  <a:lnTo>
                    <a:pt x="100" y="6"/>
                  </a:lnTo>
                  <a:lnTo>
                    <a:pt x="100" y="6"/>
                  </a:lnTo>
                  <a:lnTo>
                    <a:pt x="100" y="3"/>
                  </a:lnTo>
                  <a:lnTo>
                    <a:pt x="100" y="3"/>
                  </a:lnTo>
                  <a:lnTo>
                    <a:pt x="100" y="0"/>
                  </a:lnTo>
                  <a:lnTo>
                    <a:pt x="79" y="0"/>
                  </a:lnTo>
                  <a:lnTo>
                    <a:pt x="67" y="0"/>
                  </a:lnTo>
                  <a:lnTo>
                    <a:pt x="61" y="0"/>
                  </a:lnTo>
                  <a:lnTo>
                    <a:pt x="55" y="0"/>
                  </a:lnTo>
                  <a:lnTo>
                    <a:pt x="52" y="0"/>
                  </a:lnTo>
                  <a:lnTo>
                    <a:pt x="46" y="0"/>
                  </a:lnTo>
                  <a:lnTo>
                    <a:pt x="40" y="0"/>
                  </a:lnTo>
                  <a:lnTo>
                    <a:pt x="37" y="0"/>
                  </a:lnTo>
                  <a:lnTo>
                    <a:pt x="34" y="0"/>
                  </a:lnTo>
                  <a:lnTo>
                    <a:pt x="31" y="0"/>
                  </a:lnTo>
                  <a:lnTo>
                    <a:pt x="28" y="0"/>
                  </a:lnTo>
                  <a:lnTo>
                    <a:pt x="25" y="0"/>
                  </a:lnTo>
                  <a:lnTo>
                    <a:pt x="25" y="3"/>
                  </a:lnTo>
                  <a:lnTo>
                    <a:pt x="22" y="3"/>
                  </a:lnTo>
                  <a:lnTo>
                    <a:pt x="22" y="3"/>
                  </a:lnTo>
                  <a:lnTo>
                    <a:pt x="22" y="3"/>
                  </a:lnTo>
                  <a:lnTo>
                    <a:pt x="22" y="3"/>
                  </a:lnTo>
                  <a:lnTo>
                    <a:pt x="16" y="6"/>
                  </a:lnTo>
                  <a:lnTo>
                    <a:pt x="19" y="9"/>
                  </a:lnTo>
                  <a:lnTo>
                    <a:pt x="19" y="12"/>
                  </a:lnTo>
                  <a:lnTo>
                    <a:pt x="28" y="21"/>
                  </a:lnTo>
                  <a:lnTo>
                    <a:pt x="28" y="36"/>
                  </a:lnTo>
                  <a:lnTo>
                    <a:pt x="34" y="45"/>
                  </a:lnTo>
                  <a:lnTo>
                    <a:pt x="34" y="54"/>
                  </a:lnTo>
                  <a:lnTo>
                    <a:pt x="28" y="61"/>
                  </a:lnTo>
                  <a:lnTo>
                    <a:pt x="31" y="64"/>
                  </a:lnTo>
                  <a:lnTo>
                    <a:pt x="31" y="70"/>
                  </a:lnTo>
                  <a:lnTo>
                    <a:pt x="34" y="73"/>
                  </a:lnTo>
                  <a:lnTo>
                    <a:pt x="34" y="79"/>
                  </a:lnTo>
                  <a:lnTo>
                    <a:pt x="40" y="91"/>
                  </a:lnTo>
                  <a:lnTo>
                    <a:pt x="40" y="94"/>
                  </a:lnTo>
                  <a:lnTo>
                    <a:pt x="43" y="97"/>
                  </a:lnTo>
                  <a:lnTo>
                    <a:pt x="43" y="112"/>
                  </a:lnTo>
                  <a:lnTo>
                    <a:pt x="37" y="127"/>
                  </a:lnTo>
                  <a:lnTo>
                    <a:pt x="34" y="127"/>
                  </a:lnTo>
                  <a:lnTo>
                    <a:pt x="25" y="133"/>
                  </a:lnTo>
                  <a:lnTo>
                    <a:pt x="25" y="139"/>
                  </a:lnTo>
                  <a:lnTo>
                    <a:pt x="16" y="148"/>
                  </a:lnTo>
                  <a:lnTo>
                    <a:pt x="13" y="154"/>
                  </a:lnTo>
                  <a:lnTo>
                    <a:pt x="13" y="154"/>
                  </a:lnTo>
                  <a:lnTo>
                    <a:pt x="13" y="169"/>
                  </a:lnTo>
                  <a:lnTo>
                    <a:pt x="6" y="175"/>
                  </a:lnTo>
                  <a:lnTo>
                    <a:pt x="6" y="184"/>
                  </a:lnTo>
                  <a:lnTo>
                    <a:pt x="0" y="190"/>
                  </a:lnTo>
                  <a:lnTo>
                    <a:pt x="0" y="196"/>
                  </a:lnTo>
                  <a:lnTo>
                    <a:pt x="0" y="203"/>
                  </a:lnTo>
                  <a:lnTo>
                    <a:pt x="0" y="212"/>
                  </a:lnTo>
                  <a:lnTo>
                    <a:pt x="0" y="218"/>
                  </a:lnTo>
                  <a:lnTo>
                    <a:pt x="0" y="221"/>
                  </a:lnTo>
                  <a:lnTo>
                    <a:pt x="0" y="221"/>
                  </a:lnTo>
                  <a:lnTo>
                    <a:pt x="3" y="221"/>
                  </a:lnTo>
                  <a:lnTo>
                    <a:pt x="3" y="221"/>
                  </a:lnTo>
                  <a:lnTo>
                    <a:pt x="6" y="221"/>
                  </a:lnTo>
                  <a:lnTo>
                    <a:pt x="6" y="218"/>
                  </a:lnTo>
                  <a:lnTo>
                    <a:pt x="6" y="218"/>
                  </a:lnTo>
                  <a:lnTo>
                    <a:pt x="13" y="218"/>
                  </a:lnTo>
                  <a:lnTo>
                    <a:pt x="16" y="221"/>
                  </a:lnTo>
                  <a:lnTo>
                    <a:pt x="16" y="218"/>
                  </a:lnTo>
                  <a:lnTo>
                    <a:pt x="16" y="218"/>
                  </a:lnTo>
                  <a:lnTo>
                    <a:pt x="22" y="212"/>
                  </a:lnTo>
                  <a:lnTo>
                    <a:pt x="25" y="212"/>
                  </a:lnTo>
                  <a:lnTo>
                    <a:pt x="28" y="215"/>
                  </a:lnTo>
                  <a:lnTo>
                    <a:pt x="28" y="215"/>
                  </a:lnTo>
                  <a:lnTo>
                    <a:pt x="31" y="215"/>
                  </a:lnTo>
                  <a:lnTo>
                    <a:pt x="31" y="212"/>
                  </a:lnTo>
                  <a:lnTo>
                    <a:pt x="34" y="215"/>
                  </a:lnTo>
                  <a:lnTo>
                    <a:pt x="34" y="215"/>
                  </a:lnTo>
                  <a:lnTo>
                    <a:pt x="37" y="215"/>
                  </a:lnTo>
                  <a:lnTo>
                    <a:pt x="37" y="218"/>
                  </a:lnTo>
                  <a:lnTo>
                    <a:pt x="37" y="218"/>
                  </a:lnTo>
                  <a:lnTo>
                    <a:pt x="40" y="221"/>
                  </a:lnTo>
                  <a:lnTo>
                    <a:pt x="46" y="224"/>
                  </a:lnTo>
                  <a:lnTo>
                    <a:pt x="49" y="221"/>
                  </a:lnTo>
                  <a:lnTo>
                    <a:pt x="49" y="221"/>
                  </a:lnTo>
                  <a:lnTo>
                    <a:pt x="52" y="221"/>
                  </a:lnTo>
                  <a:lnTo>
                    <a:pt x="55" y="221"/>
                  </a:lnTo>
                  <a:lnTo>
                    <a:pt x="55" y="221"/>
                  </a:lnTo>
                  <a:lnTo>
                    <a:pt x="127" y="221"/>
                  </a:lnTo>
                  <a:lnTo>
                    <a:pt x="127" y="221"/>
                  </a:lnTo>
                  <a:lnTo>
                    <a:pt x="130" y="227"/>
                  </a:lnTo>
                  <a:lnTo>
                    <a:pt x="130" y="227"/>
                  </a:lnTo>
                  <a:lnTo>
                    <a:pt x="133" y="230"/>
                  </a:lnTo>
                  <a:lnTo>
                    <a:pt x="139" y="230"/>
                  </a:lnTo>
                  <a:lnTo>
                    <a:pt x="142" y="230"/>
                  </a:lnTo>
                  <a:lnTo>
                    <a:pt x="142" y="230"/>
                  </a:lnTo>
                  <a:lnTo>
                    <a:pt x="142" y="230"/>
                  </a:lnTo>
                  <a:lnTo>
                    <a:pt x="145" y="233"/>
                  </a:lnTo>
                  <a:lnTo>
                    <a:pt x="148" y="230"/>
                  </a:lnTo>
                  <a:lnTo>
                    <a:pt x="151" y="230"/>
                  </a:lnTo>
                  <a:lnTo>
                    <a:pt x="157" y="230"/>
                  </a:lnTo>
                  <a:lnTo>
                    <a:pt x="160" y="230"/>
                  </a:lnTo>
                  <a:lnTo>
                    <a:pt x="160" y="227"/>
                  </a:lnTo>
                  <a:lnTo>
                    <a:pt x="160" y="230"/>
                  </a:lnTo>
                  <a:lnTo>
                    <a:pt x="163" y="230"/>
                  </a:lnTo>
                  <a:lnTo>
                    <a:pt x="166" y="233"/>
                  </a:lnTo>
                  <a:lnTo>
                    <a:pt x="169" y="233"/>
                  </a:lnTo>
                  <a:lnTo>
                    <a:pt x="175" y="233"/>
                  </a:lnTo>
                  <a:lnTo>
                    <a:pt x="175" y="233"/>
                  </a:lnTo>
                  <a:lnTo>
                    <a:pt x="175" y="233"/>
                  </a:lnTo>
                  <a:lnTo>
                    <a:pt x="179" y="233"/>
                  </a:lnTo>
                  <a:lnTo>
                    <a:pt x="182" y="233"/>
                  </a:lnTo>
                  <a:lnTo>
                    <a:pt x="182" y="233"/>
                  </a:lnTo>
                  <a:lnTo>
                    <a:pt x="185" y="233"/>
                  </a:lnTo>
                  <a:lnTo>
                    <a:pt x="185" y="233"/>
                  </a:lnTo>
                  <a:lnTo>
                    <a:pt x="185" y="233"/>
                  </a:lnTo>
                  <a:lnTo>
                    <a:pt x="188" y="236"/>
                  </a:lnTo>
                  <a:lnTo>
                    <a:pt x="188" y="236"/>
                  </a:lnTo>
                  <a:lnTo>
                    <a:pt x="191" y="236"/>
                  </a:lnTo>
                  <a:lnTo>
                    <a:pt x="191" y="236"/>
                  </a:lnTo>
                  <a:lnTo>
                    <a:pt x="221" y="227"/>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703" name="Freeform 1702"/>
            <p:cNvSpPr>
              <a:spLocks/>
            </p:cNvSpPr>
            <p:nvPr/>
          </p:nvSpPr>
          <p:spPr bwMode="auto">
            <a:xfrm>
              <a:off x="6280151" y="5318126"/>
              <a:ext cx="239713" cy="215900"/>
            </a:xfrm>
            <a:custGeom>
              <a:avLst/>
              <a:gdLst>
                <a:gd name="T0" fmla="*/ 9 w 151"/>
                <a:gd name="T1" fmla="*/ 43 h 136"/>
                <a:gd name="T2" fmla="*/ 15 w 151"/>
                <a:gd name="T3" fmla="*/ 46 h 136"/>
                <a:gd name="T4" fmla="*/ 24 w 151"/>
                <a:gd name="T5" fmla="*/ 43 h 136"/>
                <a:gd name="T6" fmla="*/ 27 w 151"/>
                <a:gd name="T7" fmla="*/ 46 h 136"/>
                <a:gd name="T8" fmla="*/ 39 w 151"/>
                <a:gd name="T9" fmla="*/ 46 h 136"/>
                <a:gd name="T10" fmla="*/ 63 w 151"/>
                <a:gd name="T11" fmla="*/ 19 h 136"/>
                <a:gd name="T12" fmla="*/ 72 w 151"/>
                <a:gd name="T13" fmla="*/ 16 h 136"/>
                <a:gd name="T14" fmla="*/ 72 w 151"/>
                <a:gd name="T15" fmla="*/ 9 h 136"/>
                <a:gd name="T16" fmla="*/ 81 w 151"/>
                <a:gd name="T17" fmla="*/ 3 h 136"/>
                <a:gd name="T18" fmla="*/ 93 w 151"/>
                <a:gd name="T19" fmla="*/ 0 h 136"/>
                <a:gd name="T20" fmla="*/ 100 w 151"/>
                <a:gd name="T21" fmla="*/ 0 h 136"/>
                <a:gd name="T22" fmla="*/ 103 w 151"/>
                <a:gd name="T23" fmla="*/ 6 h 136"/>
                <a:gd name="T24" fmla="*/ 115 w 151"/>
                <a:gd name="T25" fmla="*/ 9 h 136"/>
                <a:gd name="T26" fmla="*/ 121 w 151"/>
                <a:gd name="T27" fmla="*/ 9 h 136"/>
                <a:gd name="T28" fmla="*/ 133 w 151"/>
                <a:gd name="T29" fmla="*/ 19 h 136"/>
                <a:gd name="T30" fmla="*/ 145 w 151"/>
                <a:gd name="T31" fmla="*/ 22 h 136"/>
                <a:gd name="T32" fmla="*/ 148 w 151"/>
                <a:gd name="T33" fmla="*/ 31 h 136"/>
                <a:gd name="T34" fmla="*/ 148 w 151"/>
                <a:gd name="T35" fmla="*/ 37 h 136"/>
                <a:gd name="T36" fmla="*/ 148 w 151"/>
                <a:gd name="T37" fmla="*/ 49 h 136"/>
                <a:gd name="T38" fmla="*/ 148 w 151"/>
                <a:gd name="T39" fmla="*/ 52 h 136"/>
                <a:gd name="T40" fmla="*/ 145 w 151"/>
                <a:gd name="T41" fmla="*/ 61 h 136"/>
                <a:gd name="T42" fmla="*/ 142 w 151"/>
                <a:gd name="T43" fmla="*/ 67 h 136"/>
                <a:gd name="T44" fmla="*/ 145 w 151"/>
                <a:gd name="T45" fmla="*/ 76 h 136"/>
                <a:gd name="T46" fmla="*/ 148 w 151"/>
                <a:gd name="T47" fmla="*/ 82 h 136"/>
                <a:gd name="T48" fmla="*/ 139 w 151"/>
                <a:gd name="T49" fmla="*/ 91 h 136"/>
                <a:gd name="T50" fmla="*/ 139 w 151"/>
                <a:gd name="T51" fmla="*/ 97 h 136"/>
                <a:gd name="T52" fmla="*/ 136 w 151"/>
                <a:gd name="T53" fmla="*/ 109 h 136"/>
                <a:gd name="T54" fmla="*/ 112 w 151"/>
                <a:gd name="T55" fmla="*/ 133 h 136"/>
                <a:gd name="T56" fmla="*/ 97 w 151"/>
                <a:gd name="T57" fmla="*/ 133 h 136"/>
                <a:gd name="T58" fmla="*/ 87 w 151"/>
                <a:gd name="T59" fmla="*/ 130 h 136"/>
                <a:gd name="T60" fmla="*/ 75 w 151"/>
                <a:gd name="T61" fmla="*/ 127 h 136"/>
                <a:gd name="T62" fmla="*/ 72 w 151"/>
                <a:gd name="T63" fmla="*/ 121 h 136"/>
                <a:gd name="T64" fmla="*/ 66 w 151"/>
                <a:gd name="T65" fmla="*/ 118 h 136"/>
                <a:gd name="T66" fmla="*/ 57 w 151"/>
                <a:gd name="T67" fmla="*/ 118 h 136"/>
                <a:gd name="T68" fmla="*/ 45 w 151"/>
                <a:gd name="T69" fmla="*/ 109 h 136"/>
                <a:gd name="T70" fmla="*/ 45 w 151"/>
                <a:gd name="T71" fmla="*/ 100 h 136"/>
                <a:gd name="T72" fmla="*/ 39 w 151"/>
                <a:gd name="T73" fmla="*/ 94 h 136"/>
                <a:gd name="T74" fmla="*/ 39 w 151"/>
                <a:gd name="T75" fmla="*/ 91 h 136"/>
                <a:gd name="T76" fmla="*/ 30 w 151"/>
                <a:gd name="T77" fmla="*/ 85 h 136"/>
                <a:gd name="T78" fmla="*/ 21 w 151"/>
                <a:gd name="T79" fmla="*/ 70 h 136"/>
                <a:gd name="T80" fmla="*/ 15 w 151"/>
                <a:gd name="T81" fmla="*/ 67 h 136"/>
                <a:gd name="T82" fmla="*/ 12 w 151"/>
                <a:gd name="T83" fmla="*/ 58 h 136"/>
                <a:gd name="T84" fmla="*/ 9 w 151"/>
                <a:gd name="T85" fmla="*/ 55 h 136"/>
                <a:gd name="T86" fmla="*/ 3 w 151"/>
                <a:gd name="T87" fmla="*/ 49 h 136"/>
                <a:gd name="T88" fmla="*/ 3 w 151"/>
                <a:gd name="T89" fmla="*/ 43 h 136"/>
                <a:gd name="T90" fmla="*/ 0 w 151"/>
                <a:gd name="T91" fmla="*/ 4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1" h="136">
                  <a:moveTo>
                    <a:pt x="0" y="43"/>
                  </a:moveTo>
                  <a:lnTo>
                    <a:pt x="3" y="43"/>
                  </a:lnTo>
                  <a:lnTo>
                    <a:pt x="9" y="43"/>
                  </a:lnTo>
                  <a:lnTo>
                    <a:pt x="12" y="43"/>
                  </a:lnTo>
                  <a:lnTo>
                    <a:pt x="12" y="46"/>
                  </a:lnTo>
                  <a:lnTo>
                    <a:pt x="15" y="46"/>
                  </a:lnTo>
                  <a:lnTo>
                    <a:pt x="18" y="43"/>
                  </a:lnTo>
                  <a:lnTo>
                    <a:pt x="21" y="43"/>
                  </a:lnTo>
                  <a:lnTo>
                    <a:pt x="24" y="43"/>
                  </a:lnTo>
                  <a:lnTo>
                    <a:pt x="24" y="43"/>
                  </a:lnTo>
                  <a:lnTo>
                    <a:pt x="27" y="43"/>
                  </a:lnTo>
                  <a:lnTo>
                    <a:pt x="27" y="46"/>
                  </a:lnTo>
                  <a:lnTo>
                    <a:pt x="30" y="46"/>
                  </a:lnTo>
                  <a:lnTo>
                    <a:pt x="33" y="49"/>
                  </a:lnTo>
                  <a:lnTo>
                    <a:pt x="39" y="46"/>
                  </a:lnTo>
                  <a:lnTo>
                    <a:pt x="45" y="37"/>
                  </a:lnTo>
                  <a:lnTo>
                    <a:pt x="51" y="28"/>
                  </a:lnTo>
                  <a:lnTo>
                    <a:pt x="63" y="19"/>
                  </a:lnTo>
                  <a:lnTo>
                    <a:pt x="69" y="16"/>
                  </a:lnTo>
                  <a:lnTo>
                    <a:pt x="72" y="16"/>
                  </a:lnTo>
                  <a:lnTo>
                    <a:pt x="72" y="16"/>
                  </a:lnTo>
                  <a:lnTo>
                    <a:pt x="72" y="13"/>
                  </a:lnTo>
                  <a:lnTo>
                    <a:pt x="72" y="9"/>
                  </a:lnTo>
                  <a:lnTo>
                    <a:pt x="72" y="9"/>
                  </a:lnTo>
                  <a:lnTo>
                    <a:pt x="72" y="6"/>
                  </a:lnTo>
                  <a:lnTo>
                    <a:pt x="78" y="3"/>
                  </a:lnTo>
                  <a:lnTo>
                    <a:pt x="81" y="3"/>
                  </a:lnTo>
                  <a:lnTo>
                    <a:pt x="84" y="0"/>
                  </a:lnTo>
                  <a:lnTo>
                    <a:pt x="87" y="0"/>
                  </a:lnTo>
                  <a:lnTo>
                    <a:pt x="93" y="0"/>
                  </a:lnTo>
                  <a:lnTo>
                    <a:pt x="93" y="0"/>
                  </a:lnTo>
                  <a:lnTo>
                    <a:pt x="97" y="0"/>
                  </a:lnTo>
                  <a:lnTo>
                    <a:pt x="100" y="0"/>
                  </a:lnTo>
                  <a:lnTo>
                    <a:pt x="103" y="0"/>
                  </a:lnTo>
                  <a:lnTo>
                    <a:pt x="103" y="0"/>
                  </a:lnTo>
                  <a:lnTo>
                    <a:pt x="103" y="6"/>
                  </a:lnTo>
                  <a:lnTo>
                    <a:pt x="109" y="6"/>
                  </a:lnTo>
                  <a:lnTo>
                    <a:pt x="112" y="9"/>
                  </a:lnTo>
                  <a:lnTo>
                    <a:pt x="115" y="9"/>
                  </a:lnTo>
                  <a:lnTo>
                    <a:pt x="115" y="9"/>
                  </a:lnTo>
                  <a:lnTo>
                    <a:pt x="118" y="6"/>
                  </a:lnTo>
                  <a:lnTo>
                    <a:pt x="121" y="9"/>
                  </a:lnTo>
                  <a:lnTo>
                    <a:pt x="127" y="13"/>
                  </a:lnTo>
                  <a:lnTo>
                    <a:pt x="130" y="16"/>
                  </a:lnTo>
                  <a:lnTo>
                    <a:pt x="133" y="19"/>
                  </a:lnTo>
                  <a:lnTo>
                    <a:pt x="139" y="19"/>
                  </a:lnTo>
                  <a:lnTo>
                    <a:pt x="145" y="22"/>
                  </a:lnTo>
                  <a:lnTo>
                    <a:pt x="145" y="22"/>
                  </a:lnTo>
                  <a:lnTo>
                    <a:pt x="151" y="25"/>
                  </a:lnTo>
                  <a:lnTo>
                    <a:pt x="151" y="28"/>
                  </a:lnTo>
                  <a:lnTo>
                    <a:pt x="148" y="31"/>
                  </a:lnTo>
                  <a:lnTo>
                    <a:pt x="148" y="34"/>
                  </a:lnTo>
                  <a:lnTo>
                    <a:pt x="148" y="34"/>
                  </a:lnTo>
                  <a:lnTo>
                    <a:pt x="148" y="37"/>
                  </a:lnTo>
                  <a:lnTo>
                    <a:pt x="148" y="40"/>
                  </a:lnTo>
                  <a:lnTo>
                    <a:pt x="148" y="43"/>
                  </a:lnTo>
                  <a:lnTo>
                    <a:pt x="148" y="49"/>
                  </a:lnTo>
                  <a:lnTo>
                    <a:pt x="145" y="52"/>
                  </a:lnTo>
                  <a:lnTo>
                    <a:pt x="145" y="52"/>
                  </a:lnTo>
                  <a:lnTo>
                    <a:pt x="148" y="52"/>
                  </a:lnTo>
                  <a:lnTo>
                    <a:pt x="148" y="55"/>
                  </a:lnTo>
                  <a:lnTo>
                    <a:pt x="145" y="58"/>
                  </a:lnTo>
                  <a:lnTo>
                    <a:pt x="145" y="61"/>
                  </a:lnTo>
                  <a:lnTo>
                    <a:pt x="145" y="64"/>
                  </a:lnTo>
                  <a:lnTo>
                    <a:pt x="142" y="64"/>
                  </a:lnTo>
                  <a:lnTo>
                    <a:pt x="142" y="67"/>
                  </a:lnTo>
                  <a:lnTo>
                    <a:pt x="145" y="70"/>
                  </a:lnTo>
                  <a:lnTo>
                    <a:pt x="145" y="73"/>
                  </a:lnTo>
                  <a:lnTo>
                    <a:pt x="145" y="76"/>
                  </a:lnTo>
                  <a:lnTo>
                    <a:pt x="145" y="79"/>
                  </a:lnTo>
                  <a:lnTo>
                    <a:pt x="145" y="79"/>
                  </a:lnTo>
                  <a:lnTo>
                    <a:pt x="148" y="82"/>
                  </a:lnTo>
                  <a:lnTo>
                    <a:pt x="145" y="88"/>
                  </a:lnTo>
                  <a:lnTo>
                    <a:pt x="142" y="88"/>
                  </a:lnTo>
                  <a:lnTo>
                    <a:pt x="139" y="91"/>
                  </a:lnTo>
                  <a:lnTo>
                    <a:pt x="139" y="91"/>
                  </a:lnTo>
                  <a:lnTo>
                    <a:pt x="136" y="94"/>
                  </a:lnTo>
                  <a:lnTo>
                    <a:pt x="139" y="97"/>
                  </a:lnTo>
                  <a:lnTo>
                    <a:pt x="136" y="100"/>
                  </a:lnTo>
                  <a:lnTo>
                    <a:pt x="136" y="106"/>
                  </a:lnTo>
                  <a:lnTo>
                    <a:pt x="136" y="109"/>
                  </a:lnTo>
                  <a:lnTo>
                    <a:pt x="136" y="115"/>
                  </a:lnTo>
                  <a:lnTo>
                    <a:pt x="115" y="136"/>
                  </a:lnTo>
                  <a:lnTo>
                    <a:pt x="112" y="133"/>
                  </a:lnTo>
                  <a:lnTo>
                    <a:pt x="106" y="130"/>
                  </a:lnTo>
                  <a:lnTo>
                    <a:pt x="100" y="133"/>
                  </a:lnTo>
                  <a:lnTo>
                    <a:pt x="97" y="133"/>
                  </a:lnTo>
                  <a:lnTo>
                    <a:pt x="97" y="133"/>
                  </a:lnTo>
                  <a:lnTo>
                    <a:pt x="90" y="130"/>
                  </a:lnTo>
                  <a:lnTo>
                    <a:pt x="87" y="130"/>
                  </a:lnTo>
                  <a:lnTo>
                    <a:pt x="87" y="127"/>
                  </a:lnTo>
                  <a:lnTo>
                    <a:pt x="81" y="127"/>
                  </a:lnTo>
                  <a:lnTo>
                    <a:pt x="75" y="127"/>
                  </a:lnTo>
                  <a:lnTo>
                    <a:pt x="75" y="127"/>
                  </a:lnTo>
                  <a:lnTo>
                    <a:pt x="72" y="124"/>
                  </a:lnTo>
                  <a:lnTo>
                    <a:pt x="72" y="121"/>
                  </a:lnTo>
                  <a:lnTo>
                    <a:pt x="72" y="121"/>
                  </a:lnTo>
                  <a:lnTo>
                    <a:pt x="69" y="121"/>
                  </a:lnTo>
                  <a:lnTo>
                    <a:pt x="66" y="118"/>
                  </a:lnTo>
                  <a:lnTo>
                    <a:pt x="63" y="118"/>
                  </a:lnTo>
                  <a:lnTo>
                    <a:pt x="57" y="115"/>
                  </a:lnTo>
                  <a:lnTo>
                    <a:pt x="57" y="118"/>
                  </a:lnTo>
                  <a:lnTo>
                    <a:pt x="51" y="115"/>
                  </a:lnTo>
                  <a:lnTo>
                    <a:pt x="51" y="112"/>
                  </a:lnTo>
                  <a:lnTo>
                    <a:pt x="45" y="109"/>
                  </a:lnTo>
                  <a:lnTo>
                    <a:pt x="45" y="106"/>
                  </a:lnTo>
                  <a:lnTo>
                    <a:pt x="45" y="103"/>
                  </a:lnTo>
                  <a:lnTo>
                    <a:pt x="45" y="100"/>
                  </a:lnTo>
                  <a:lnTo>
                    <a:pt x="45" y="97"/>
                  </a:lnTo>
                  <a:lnTo>
                    <a:pt x="42" y="94"/>
                  </a:lnTo>
                  <a:lnTo>
                    <a:pt x="39" y="94"/>
                  </a:lnTo>
                  <a:lnTo>
                    <a:pt x="39" y="91"/>
                  </a:lnTo>
                  <a:lnTo>
                    <a:pt x="39" y="91"/>
                  </a:lnTo>
                  <a:lnTo>
                    <a:pt x="39" y="91"/>
                  </a:lnTo>
                  <a:lnTo>
                    <a:pt x="36" y="88"/>
                  </a:lnTo>
                  <a:lnTo>
                    <a:pt x="33" y="88"/>
                  </a:lnTo>
                  <a:lnTo>
                    <a:pt x="30" y="85"/>
                  </a:lnTo>
                  <a:lnTo>
                    <a:pt x="27" y="82"/>
                  </a:lnTo>
                  <a:lnTo>
                    <a:pt x="21" y="73"/>
                  </a:lnTo>
                  <a:lnTo>
                    <a:pt x="21" y="70"/>
                  </a:lnTo>
                  <a:lnTo>
                    <a:pt x="18" y="70"/>
                  </a:lnTo>
                  <a:lnTo>
                    <a:pt x="18" y="70"/>
                  </a:lnTo>
                  <a:lnTo>
                    <a:pt x="15" y="67"/>
                  </a:lnTo>
                  <a:lnTo>
                    <a:pt x="15" y="64"/>
                  </a:lnTo>
                  <a:lnTo>
                    <a:pt x="12" y="61"/>
                  </a:lnTo>
                  <a:lnTo>
                    <a:pt x="12" y="58"/>
                  </a:lnTo>
                  <a:lnTo>
                    <a:pt x="9" y="58"/>
                  </a:lnTo>
                  <a:lnTo>
                    <a:pt x="9" y="55"/>
                  </a:lnTo>
                  <a:lnTo>
                    <a:pt x="9" y="55"/>
                  </a:lnTo>
                  <a:lnTo>
                    <a:pt x="6" y="52"/>
                  </a:lnTo>
                  <a:lnTo>
                    <a:pt x="6" y="52"/>
                  </a:lnTo>
                  <a:lnTo>
                    <a:pt x="3" y="49"/>
                  </a:lnTo>
                  <a:lnTo>
                    <a:pt x="3" y="46"/>
                  </a:lnTo>
                  <a:lnTo>
                    <a:pt x="3" y="46"/>
                  </a:lnTo>
                  <a:lnTo>
                    <a:pt x="3" y="43"/>
                  </a:lnTo>
                  <a:lnTo>
                    <a:pt x="0" y="43"/>
                  </a:lnTo>
                  <a:lnTo>
                    <a:pt x="0" y="43"/>
                  </a:lnTo>
                  <a:lnTo>
                    <a:pt x="0" y="43"/>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704" name="Freeform 1703"/>
            <p:cNvSpPr>
              <a:spLocks/>
            </p:cNvSpPr>
            <p:nvPr/>
          </p:nvSpPr>
          <p:spPr bwMode="auto">
            <a:xfrm>
              <a:off x="6116638" y="5386388"/>
              <a:ext cx="282575" cy="277813"/>
            </a:xfrm>
            <a:custGeom>
              <a:avLst/>
              <a:gdLst>
                <a:gd name="T0" fmla="*/ 106 w 178"/>
                <a:gd name="T1" fmla="*/ 3 h 175"/>
                <a:gd name="T2" fmla="*/ 109 w 178"/>
                <a:gd name="T3" fmla="*/ 9 h 175"/>
                <a:gd name="T4" fmla="*/ 112 w 178"/>
                <a:gd name="T5" fmla="*/ 12 h 175"/>
                <a:gd name="T6" fmla="*/ 115 w 178"/>
                <a:gd name="T7" fmla="*/ 18 h 175"/>
                <a:gd name="T8" fmla="*/ 121 w 178"/>
                <a:gd name="T9" fmla="*/ 27 h 175"/>
                <a:gd name="T10" fmla="*/ 124 w 178"/>
                <a:gd name="T11" fmla="*/ 30 h 175"/>
                <a:gd name="T12" fmla="*/ 136 w 178"/>
                <a:gd name="T13" fmla="*/ 45 h 175"/>
                <a:gd name="T14" fmla="*/ 142 w 178"/>
                <a:gd name="T15" fmla="*/ 48 h 175"/>
                <a:gd name="T16" fmla="*/ 145 w 178"/>
                <a:gd name="T17" fmla="*/ 51 h 175"/>
                <a:gd name="T18" fmla="*/ 148 w 178"/>
                <a:gd name="T19" fmla="*/ 60 h 175"/>
                <a:gd name="T20" fmla="*/ 154 w 178"/>
                <a:gd name="T21" fmla="*/ 69 h 175"/>
                <a:gd name="T22" fmla="*/ 160 w 178"/>
                <a:gd name="T23" fmla="*/ 72 h 175"/>
                <a:gd name="T24" fmla="*/ 172 w 178"/>
                <a:gd name="T25" fmla="*/ 78 h 175"/>
                <a:gd name="T26" fmla="*/ 175 w 178"/>
                <a:gd name="T27" fmla="*/ 81 h 175"/>
                <a:gd name="T28" fmla="*/ 178 w 178"/>
                <a:gd name="T29" fmla="*/ 84 h 175"/>
                <a:gd name="T30" fmla="*/ 169 w 178"/>
                <a:gd name="T31" fmla="*/ 87 h 175"/>
                <a:gd name="T32" fmla="*/ 166 w 178"/>
                <a:gd name="T33" fmla="*/ 93 h 175"/>
                <a:gd name="T34" fmla="*/ 160 w 178"/>
                <a:gd name="T35" fmla="*/ 96 h 175"/>
                <a:gd name="T36" fmla="*/ 151 w 178"/>
                <a:gd name="T37" fmla="*/ 99 h 175"/>
                <a:gd name="T38" fmla="*/ 145 w 178"/>
                <a:gd name="T39" fmla="*/ 105 h 175"/>
                <a:gd name="T40" fmla="*/ 139 w 178"/>
                <a:gd name="T41" fmla="*/ 108 h 175"/>
                <a:gd name="T42" fmla="*/ 130 w 178"/>
                <a:gd name="T43" fmla="*/ 121 h 175"/>
                <a:gd name="T44" fmla="*/ 130 w 178"/>
                <a:gd name="T45" fmla="*/ 127 h 175"/>
                <a:gd name="T46" fmla="*/ 124 w 178"/>
                <a:gd name="T47" fmla="*/ 130 h 175"/>
                <a:gd name="T48" fmla="*/ 121 w 178"/>
                <a:gd name="T49" fmla="*/ 136 h 175"/>
                <a:gd name="T50" fmla="*/ 109 w 178"/>
                <a:gd name="T51" fmla="*/ 139 h 175"/>
                <a:gd name="T52" fmla="*/ 106 w 178"/>
                <a:gd name="T53" fmla="*/ 148 h 175"/>
                <a:gd name="T54" fmla="*/ 106 w 178"/>
                <a:gd name="T55" fmla="*/ 157 h 175"/>
                <a:gd name="T56" fmla="*/ 100 w 178"/>
                <a:gd name="T57" fmla="*/ 157 h 175"/>
                <a:gd name="T58" fmla="*/ 88 w 178"/>
                <a:gd name="T59" fmla="*/ 157 h 175"/>
                <a:gd name="T60" fmla="*/ 76 w 178"/>
                <a:gd name="T61" fmla="*/ 154 h 175"/>
                <a:gd name="T62" fmla="*/ 64 w 178"/>
                <a:gd name="T63" fmla="*/ 148 h 175"/>
                <a:gd name="T64" fmla="*/ 52 w 178"/>
                <a:gd name="T65" fmla="*/ 163 h 175"/>
                <a:gd name="T66" fmla="*/ 40 w 178"/>
                <a:gd name="T67" fmla="*/ 169 h 175"/>
                <a:gd name="T68" fmla="*/ 31 w 178"/>
                <a:gd name="T69" fmla="*/ 175 h 175"/>
                <a:gd name="T70" fmla="*/ 18 w 178"/>
                <a:gd name="T71" fmla="*/ 175 h 175"/>
                <a:gd name="T72" fmla="*/ 15 w 178"/>
                <a:gd name="T73" fmla="*/ 166 h 175"/>
                <a:gd name="T74" fmla="*/ 9 w 178"/>
                <a:gd name="T75" fmla="*/ 145 h 175"/>
                <a:gd name="T76" fmla="*/ 0 w 178"/>
                <a:gd name="T77" fmla="*/ 142 h 175"/>
                <a:gd name="T78" fmla="*/ 21 w 178"/>
                <a:gd name="T79" fmla="*/ 81 h 175"/>
                <a:gd name="T80" fmla="*/ 58 w 178"/>
                <a:gd name="T81" fmla="*/ 9 h 175"/>
                <a:gd name="T82" fmla="*/ 67 w 178"/>
                <a:gd name="T83" fmla="*/ 6 h 175"/>
                <a:gd name="T84" fmla="*/ 70 w 178"/>
                <a:gd name="T85" fmla="*/ 12 h 175"/>
                <a:gd name="T86" fmla="*/ 70 w 178"/>
                <a:gd name="T87" fmla="*/ 15 h 175"/>
                <a:gd name="T88" fmla="*/ 85 w 178"/>
                <a:gd name="T89" fmla="*/ 3 h 175"/>
                <a:gd name="T90" fmla="*/ 91 w 178"/>
                <a:gd name="T91" fmla="*/ 3 h 175"/>
                <a:gd name="T92" fmla="*/ 103 w 178"/>
                <a:gd name="T9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8" h="175">
                  <a:moveTo>
                    <a:pt x="103" y="0"/>
                  </a:moveTo>
                  <a:lnTo>
                    <a:pt x="106" y="0"/>
                  </a:lnTo>
                  <a:lnTo>
                    <a:pt x="106" y="3"/>
                  </a:lnTo>
                  <a:lnTo>
                    <a:pt x="106" y="3"/>
                  </a:lnTo>
                  <a:lnTo>
                    <a:pt x="106" y="6"/>
                  </a:lnTo>
                  <a:lnTo>
                    <a:pt x="109" y="9"/>
                  </a:lnTo>
                  <a:lnTo>
                    <a:pt x="109" y="9"/>
                  </a:lnTo>
                  <a:lnTo>
                    <a:pt x="112" y="12"/>
                  </a:lnTo>
                  <a:lnTo>
                    <a:pt x="112" y="12"/>
                  </a:lnTo>
                  <a:lnTo>
                    <a:pt x="112" y="15"/>
                  </a:lnTo>
                  <a:lnTo>
                    <a:pt x="115" y="15"/>
                  </a:lnTo>
                  <a:lnTo>
                    <a:pt x="115" y="18"/>
                  </a:lnTo>
                  <a:lnTo>
                    <a:pt x="118" y="21"/>
                  </a:lnTo>
                  <a:lnTo>
                    <a:pt x="118" y="24"/>
                  </a:lnTo>
                  <a:lnTo>
                    <a:pt x="121" y="27"/>
                  </a:lnTo>
                  <a:lnTo>
                    <a:pt x="121" y="27"/>
                  </a:lnTo>
                  <a:lnTo>
                    <a:pt x="124" y="27"/>
                  </a:lnTo>
                  <a:lnTo>
                    <a:pt x="124" y="30"/>
                  </a:lnTo>
                  <a:lnTo>
                    <a:pt x="130" y="39"/>
                  </a:lnTo>
                  <a:lnTo>
                    <a:pt x="133" y="42"/>
                  </a:lnTo>
                  <a:lnTo>
                    <a:pt x="136" y="45"/>
                  </a:lnTo>
                  <a:lnTo>
                    <a:pt x="139" y="45"/>
                  </a:lnTo>
                  <a:lnTo>
                    <a:pt x="142" y="48"/>
                  </a:lnTo>
                  <a:lnTo>
                    <a:pt x="142" y="48"/>
                  </a:lnTo>
                  <a:lnTo>
                    <a:pt x="142" y="48"/>
                  </a:lnTo>
                  <a:lnTo>
                    <a:pt x="142" y="51"/>
                  </a:lnTo>
                  <a:lnTo>
                    <a:pt x="145" y="51"/>
                  </a:lnTo>
                  <a:lnTo>
                    <a:pt x="148" y="54"/>
                  </a:lnTo>
                  <a:lnTo>
                    <a:pt x="148" y="57"/>
                  </a:lnTo>
                  <a:lnTo>
                    <a:pt x="148" y="60"/>
                  </a:lnTo>
                  <a:lnTo>
                    <a:pt x="148" y="63"/>
                  </a:lnTo>
                  <a:lnTo>
                    <a:pt x="148" y="66"/>
                  </a:lnTo>
                  <a:lnTo>
                    <a:pt x="154" y="69"/>
                  </a:lnTo>
                  <a:lnTo>
                    <a:pt x="154" y="72"/>
                  </a:lnTo>
                  <a:lnTo>
                    <a:pt x="160" y="75"/>
                  </a:lnTo>
                  <a:lnTo>
                    <a:pt x="160" y="72"/>
                  </a:lnTo>
                  <a:lnTo>
                    <a:pt x="166" y="75"/>
                  </a:lnTo>
                  <a:lnTo>
                    <a:pt x="169" y="75"/>
                  </a:lnTo>
                  <a:lnTo>
                    <a:pt x="172" y="78"/>
                  </a:lnTo>
                  <a:lnTo>
                    <a:pt x="175" y="78"/>
                  </a:lnTo>
                  <a:lnTo>
                    <a:pt x="175" y="78"/>
                  </a:lnTo>
                  <a:lnTo>
                    <a:pt x="175" y="81"/>
                  </a:lnTo>
                  <a:lnTo>
                    <a:pt x="178" y="84"/>
                  </a:lnTo>
                  <a:lnTo>
                    <a:pt x="178" y="84"/>
                  </a:lnTo>
                  <a:lnTo>
                    <a:pt x="178" y="84"/>
                  </a:lnTo>
                  <a:lnTo>
                    <a:pt x="175" y="87"/>
                  </a:lnTo>
                  <a:lnTo>
                    <a:pt x="172" y="87"/>
                  </a:lnTo>
                  <a:lnTo>
                    <a:pt x="169" y="87"/>
                  </a:lnTo>
                  <a:lnTo>
                    <a:pt x="169" y="90"/>
                  </a:lnTo>
                  <a:lnTo>
                    <a:pt x="169" y="93"/>
                  </a:lnTo>
                  <a:lnTo>
                    <a:pt x="166" y="93"/>
                  </a:lnTo>
                  <a:lnTo>
                    <a:pt x="163" y="96"/>
                  </a:lnTo>
                  <a:lnTo>
                    <a:pt x="160" y="96"/>
                  </a:lnTo>
                  <a:lnTo>
                    <a:pt x="160" y="96"/>
                  </a:lnTo>
                  <a:lnTo>
                    <a:pt x="157" y="96"/>
                  </a:lnTo>
                  <a:lnTo>
                    <a:pt x="154" y="96"/>
                  </a:lnTo>
                  <a:lnTo>
                    <a:pt x="151" y="99"/>
                  </a:lnTo>
                  <a:lnTo>
                    <a:pt x="148" y="102"/>
                  </a:lnTo>
                  <a:lnTo>
                    <a:pt x="145" y="102"/>
                  </a:lnTo>
                  <a:lnTo>
                    <a:pt x="145" y="105"/>
                  </a:lnTo>
                  <a:lnTo>
                    <a:pt x="142" y="105"/>
                  </a:lnTo>
                  <a:lnTo>
                    <a:pt x="142" y="108"/>
                  </a:lnTo>
                  <a:lnTo>
                    <a:pt x="139" y="108"/>
                  </a:lnTo>
                  <a:lnTo>
                    <a:pt x="136" y="108"/>
                  </a:lnTo>
                  <a:lnTo>
                    <a:pt x="130" y="118"/>
                  </a:lnTo>
                  <a:lnTo>
                    <a:pt x="130" y="121"/>
                  </a:lnTo>
                  <a:lnTo>
                    <a:pt x="130" y="124"/>
                  </a:lnTo>
                  <a:lnTo>
                    <a:pt x="130" y="127"/>
                  </a:lnTo>
                  <a:lnTo>
                    <a:pt x="130" y="127"/>
                  </a:lnTo>
                  <a:lnTo>
                    <a:pt x="127" y="127"/>
                  </a:lnTo>
                  <a:lnTo>
                    <a:pt x="124" y="130"/>
                  </a:lnTo>
                  <a:lnTo>
                    <a:pt x="124" y="130"/>
                  </a:lnTo>
                  <a:lnTo>
                    <a:pt x="121" y="133"/>
                  </a:lnTo>
                  <a:lnTo>
                    <a:pt x="121" y="133"/>
                  </a:lnTo>
                  <a:lnTo>
                    <a:pt x="121" y="136"/>
                  </a:lnTo>
                  <a:lnTo>
                    <a:pt x="118" y="136"/>
                  </a:lnTo>
                  <a:lnTo>
                    <a:pt x="115" y="139"/>
                  </a:lnTo>
                  <a:lnTo>
                    <a:pt x="109" y="139"/>
                  </a:lnTo>
                  <a:lnTo>
                    <a:pt x="109" y="142"/>
                  </a:lnTo>
                  <a:lnTo>
                    <a:pt x="109" y="148"/>
                  </a:lnTo>
                  <a:lnTo>
                    <a:pt x="106" y="148"/>
                  </a:lnTo>
                  <a:lnTo>
                    <a:pt x="106" y="151"/>
                  </a:lnTo>
                  <a:lnTo>
                    <a:pt x="106" y="154"/>
                  </a:lnTo>
                  <a:lnTo>
                    <a:pt x="106" y="157"/>
                  </a:lnTo>
                  <a:lnTo>
                    <a:pt x="103" y="160"/>
                  </a:lnTo>
                  <a:lnTo>
                    <a:pt x="100" y="157"/>
                  </a:lnTo>
                  <a:lnTo>
                    <a:pt x="100" y="157"/>
                  </a:lnTo>
                  <a:lnTo>
                    <a:pt x="97" y="157"/>
                  </a:lnTo>
                  <a:lnTo>
                    <a:pt x="91" y="157"/>
                  </a:lnTo>
                  <a:lnTo>
                    <a:pt x="88" y="157"/>
                  </a:lnTo>
                  <a:lnTo>
                    <a:pt x="85" y="157"/>
                  </a:lnTo>
                  <a:lnTo>
                    <a:pt x="82" y="157"/>
                  </a:lnTo>
                  <a:lnTo>
                    <a:pt x="76" y="154"/>
                  </a:lnTo>
                  <a:lnTo>
                    <a:pt x="73" y="151"/>
                  </a:lnTo>
                  <a:lnTo>
                    <a:pt x="70" y="151"/>
                  </a:lnTo>
                  <a:lnTo>
                    <a:pt x="64" y="148"/>
                  </a:lnTo>
                  <a:lnTo>
                    <a:pt x="61" y="151"/>
                  </a:lnTo>
                  <a:lnTo>
                    <a:pt x="55" y="154"/>
                  </a:lnTo>
                  <a:lnTo>
                    <a:pt x="52" y="163"/>
                  </a:lnTo>
                  <a:lnTo>
                    <a:pt x="49" y="166"/>
                  </a:lnTo>
                  <a:lnTo>
                    <a:pt x="43" y="169"/>
                  </a:lnTo>
                  <a:lnTo>
                    <a:pt x="40" y="169"/>
                  </a:lnTo>
                  <a:lnTo>
                    <a:pt x="37" y="172"/>
                  </a:lnTo>
                  <a:lnTo>
                    <a:pt x="34" y="175"/>
                  </a:lnTo>
                  <a:lnTo>
                    <a:pt x="31" y="175"/>
                  </a:lnTo>
                  <a:lnTo>
                    <a:pt x="24" y="175"/>
                  </a:lnTo>
                  <a:lnTo>
                    <a:pt x="21" y="175"/>
                  </a:lnTo>
                  <a:lnTo>
                    <a:pt x="18" y="175"/>
                  </a:lnTo>
                  <a:lnTo>
                    <a:pt x="12" y="175"/>
                  </a:lnTo>
                  <a:lnTo>
                    <a:pt x="12" y="172"/>
                  </a:lnTo>
                  <a:lnTo>
                    <a:pt x="15" y="166"/>
                  </a:lnTo>
                  <a:lnTo>
                    <a:pt x="15" y="160"/>
                  </a:lnTo>
                  <a:lnTo>
                    <a:pt x="9" y="151"/>
                  </a:lnTo>
                  <a:lnTo>
                    <a:pt x="9" y="145"/>
                  </a:lnTo>
                  <a:lnTo>
                    <a:pt x="3" y="142"/>
                  </a:lnTo>
                  <a:lnTo>
                    <a:pt x="3" y="142"/>
                  </a:lnTo>
                  <a:lnTo>
                    <a:pt x="0" y="142"/>
                  </a:lnTo>
                  <a:lnTo>
                    <a:pt x="0" y="142"/>
                  </a:lnTo>
                  <a:lnTo>
                    <a:pt x="6" y="81"/>
                  </a:lnTo>
                  <a:lnTo>
                    <a:pt x="21" y="81"/>
                  </a:lnTo>
                  <a:lnTo>
                    <a:pt x="24" y="12"/>
                  </a:lnTo>
                  <a:lnTo>
                    <a:pt x="40" y="12"/>
                  </a:lnTo>
                  <a:lnTo>
                    <a:pt x="58" y="9"/>
                  </a:lnTo>
                  <a:lnTo>
                    <a:pt x="64" y="6"/>
                  </a:lnTo>
                  <a:lnTo>
                    <a:pt x="67" y="6"/>
                  </a:lnTo>
                  <a:lnTo>
                    <a:pt x="67" y="6"/>
                  </a:lnTo>
                  <a:lnTo>
                    <a:pt x="67" y="6"/>
                  </a:lnTo>
                  <a:lnTo>
                    <a:pt x="70" y="9"/>
                  </a:lnTo>
                  <a:lnTo>
                    <a:pt x="70" y="12"/>
                  </a:lnTo>
                  <a:lnTo>
                    <a:pt x="70" y="12"/>
                  </a:lnTo>
                  <a:lnTo>
                    <a:pt x="70" y="15"/>
                  </a:lnTo>
                  <a:lnTo>
                    <a:pt x="70" y="15"/>
                  </a:lnTo>
                  <a:lnTo>
                    <a:pt x="76" y="12"/>
                  </a:lnTo>
                  <a:lnTo>
                    <a:pt x="82" y="6"/>
                  </a:lnTo>
                  <a:lnTo>
                    <a:pt x="85" y="3"/>
                  </a:lnTo>
                  <a:lnTo>
                    <a:pt x="88" y="3"/>
                  </a:lnTo>
                  <a:lnTo>
                    <a:pt x="88" y="3"/>
                  </a:lnTo>
                  <a:lnTo>
                    <a:pt x="91" y="3"/>
                  </a:lnTo>
                  <a:lnTo>
                    <a:pt x="94" y="3"/>
                  </a:lnTo>
                  <a:lnTo>
                    <a:pt x="100" y="0"/>
                  </a:lnTo>
                  <a:lnTo>
                    <a:pt x="103" y="0"/>
                  </a:lnTo>
                  <a:lnTo>
                    <a:pt x="103" y="0"/>
                  </a:lnTo>
                  <a:lnTo>
                    <a:pt x="103"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705" name="Freeform 1704"/>
            <p:cNvSpPr>
              <a:spLocks/>
            </p:cNvSpPr>
            <p:nvPr/>
          </p:nvSpPr>
          <p:spPr bwMode="auto">
            <a:xfrm>
              <a:off x="5876926" y="5357813"/>
              <a:ext cx="403225" cy="382588"/>
            </a:xfrm>
            <a:custGeom>
              <a:avLst/>
              <a:gdLst>
                <a:gd name="T0" fmla="*/ 157 w 254"/>
                <a:gd name="T1" fmla="*/ 99 h 241"/>
                <a:gd name="T2" fmla="*/ 191 w 254"/>
                <a:gd name="T3" fmla="*/ 30 h 241"/>
                <a:gd name="T4" fmla="*/ 218 w 254"/>
                <a:gd name="T5" fmla="*/ 24 h 241"/>
                <a:gd name="T6" fmla="*/ 221 w 254"/>
                <a:gd name="T7" fmla="*/ 27 h 241"/>
                <a:gd name="T8" fmla="*/ 221 w 254"/>
                <a:gd name="T9" fmla="*/ 33 h 241"/>
                <a:gd name="T10" fmla="*/ 233 w 254"/>
                <a:gd name="T11" fmla="*/ 24 h 241"/>
                <a:gd name="T12" fmla="*/ 239 w 254"/>
                <a:gd name="T13" fmla="*/ 21 h 241"/>
                <a:gd name="T14" fmla="*/ 251 w 254"/>
                <a:gd name="T15" fmla="*/ 18 h 241"/>
                <a:gd name="T16" fmla="*/ 251 w 254"/>
                <a:gd name="T17" fmla="*/ 12 h 241"/>
                <a:gd name="T18" fmla="*/ 248 w 254"/>
                <a:gd name="T19" fmla="*/ 12 h 241"/>
                <a:gd name="T20" fmla="*/ 242 w 254"/>
                <a:gd name="T21" fmla="*/ 12 h 241"/>
                <a:gd name="T22" fmla="*/ 191 w 254"/>
                <a:gd name="T23" fmla="*/ 24 h 241"/>
                <a:gd name="T24" fmla="*/ 185 w 254"/>
                <a:gd name="T25" fmla="*/ 21 h 241"/>
                <a:gd name="T26" fmla="*/ 182 w 254"/>
                <a:gd name="T27" fmla="*/ 21 h 241"/>
                <a:gd name="T28" fmla="*/ 175 w 254"/>
                <a:gd name="T29" fmla="*/ 21 h 241"/>
                <a:gd name="T30" fmla="*/ 169 w 254"/>
                <a:gd name="T31" fmla="*/ 21 h 241"/>
                <a:gd name="T32" fmla="*/ 160 w 254"/>
                <a:gd name="T33" fmla="*/ 18 h 241"/>
                <a:gd name="T34" fmla="*/ 157 w 254"/>
                <a:gd name="T35" fmla="*/ 18 h 241"/>
                <a:gd name="T36" fmla="*/ 145 w 254"/>
                <a:gd name="T37" fmla="*/ 21 h 241"/>
                <a:gd name="T38" fmla="*/ 142 w 254"/>
                <a:gd name="T39" fmla="*/ 18 h 241"/>
                <a:gd name="T40" fmla="*/ 130 w 254"/>
                <a:gd name="T41" fmla="*/ 15 h 241"/>
                <a:gd name="T42" fmla="*/ 127 w 254"/>
                <a:gd name="T43" fmla="*/ 9 h 241"/>
                <a:gd name="T44" fmla="*/ 52 w 254"/>
                <a:gd name="T45" fmla="*/ 9 h 241"/>
                <a:gd name="T46" fmla="*/ 46 w 254"/>
                <a:gd name="T47" fmla="*/ 12 h 241"/>
                <a:gd name="T48" fmla="*/ 37 w 254"/>
                <a:gd name="T49" fmla="*/ 6 h 241"/>
                <a:gd name="T50" fmla="*/ 34 w 254"/>
                <a:gd name="T51" fmla="*/ 3 h 241"/>
                <a:gd name="T52" fmla="*/ 28 w 254"/>
                <a:gd name="T53" fmla="*/ 3 h 241"/>
                <a:gd name="T54" fmla="*/ 22 w 254"/>
                <a:gd name="T55" fmla="*/ 0 h 241"/>
                <a:gd name="T56" fmla="*/ 16 w 254"/>
                <a:gd name="T57" fmla="*/ 9 h 241"/>
                <a:gd name="T58" fmla="*/ 6 w 254"/>
                <a:gd name="T59" fmla="*/ 6 h 241"/>
                <a:gd name="T60" fmla="*/ 3 w 254"/>
                <a:gd name="T61" fmla="*/ 9 h 241"/>
                <a:gd name="T62" fmla="*/ 0 w 254"/>
                <a:gd name="T63" fmla="*/ 24 h 241"/>
                <a:gd name="T64" fmla="*/ 28 w 254"/>
                <a:gd name="T65" fmla="*/ 66 h 241"/>
                <a:gd name="T66" fmla="*/ 40 w 254"/>
                <a:gd name="T67" fmla="*/ 93 h 241"/>
                <a:gd name="T68" fmla="*/ 46 w 254"/>
                <a:gd name="T69" fmla="*/ 117 h 241"/>
                <a:gd name="T70" fmla="*/ 55 w 254"/>
                <a:gd name="T71" fmla="*/ 157 h 241"/>
                <a:gd name="T72" fmla="*/ 55 w 254"/>
                <a:gd name="T73" fmla="*/ 172 h 241"/>
                <a:gd name="T74" fmla="*/ 61 w 254"/>
                <a:gd name="T75" fmla="*/ 187 h 241"/>
                <a:gd name="T76" fmla="*/ 61 w 254"/>
                <a:gd name="T77" fmla="*/ 196 h 241"/>
                <a:gd name="T78" fmla="*/ 67 w 254"/>
                <a:gd name="T79" fmla="*/ 211 h 241"/>
                <a:gd name="T80" fmla="*/ 76 w 254"/>
                <a:gd name="T81" fmla="*/ 226 h 241"/>
                <a:gd name="T82" fmla="*/ 91 w 254"/>
                <a:gd name="T83" fmla="*/ 229 h 241"/>
                <a:gd name="T84" fmla="*/ 91 w 254"/>
                <a:gd name="T85" fmla="*/ 223 h 241"/>
                <a:gd name="T86" fmla="*/ 100 w 254"/>
                <a:gd name="T87" fmla="*/ 223 h 241"/>
                <a:gd name="T88" fmla="*/ 109 w 254"/>
                <a:gd name="T89" fmla="*/ 235 h 241"/>
                <a:gd name="T90" fmla="*/ 118 w 254"/>
                <a:gd name="T91" fmla="*/ 238 h 241"/>
                <a:gd name="T92" fmla="*/ 124 w 254"/>
                <a:gd name="T93" fmla="*/ 238 h 241"/>
                <a:gd name="T94" fmla="*/ 130 w 254"/>
                <a:gd name="T95" fmla="*/ 241 h 241"/>
                <a:gd name="T96" fmla="*/ 136 w 254"/>
                <a:gd name="T97" fmla="*/ 232 h 241"/>
                <a:gd name="T98" fmla="*/ 148 w 254"/>
                <a:gd name="T99" fmla="*/ 226 h 241"/>
                <a:gd name="T100" fmla="*/ 151 w 254"/>
                <a:gd name="T101" fmla="*/ 16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4" h="241">
                  <a:moveTo>
                    <a:pt x="151" y="160"/>
                  </a:moveTo>
                  <a:lnTo>
                    <a:pt x="151" y="160"/>
                  </a:lnTo>
                  <a:lnTo>
                    <a:pt x="157" y="99"/>
                  </a:lnTo>
                  <a:lnTo>
                    <a:pt x="172" y="99"/>
                  </a:lnTo>
                  <a:lnTo>
                    <a:pt x="175" y="30"/>
                  </a:lnTo>
                  <a:lnTo>
                    <a:pt x="191" y="30"/>
                  </a:lnTo>
                  <a:lnTo>
                    <a:pt x="209" y="27"/>
                  </a:lnTo>
                  <a:lnTo>
                    <a:pt x="215" y="24"/>
                  </a:lnTo>
                  <a:lnTo>
                    <a:pt x="218" y="24"/>
                  </a:lnTo>
                  <a:lnTo>
                    <a:pt x="218" y="24"/>
                  </a:lnTo>
                  <a:lnTo>
                    <a:pt x="218" y="24"/>
                  </a:lnTo>
                  <a:lnTo>
                    <a:pt x="221" y="27"/>
                  </a:lnTo>
                  <a:lnTo>
                    <a:pt x="221" y="30"/>
                  </a:lnTo>
                  <a:lnTo>
                    <a:pt x="221" y="30"/>
                  </a:lnTo>
                  <a:lnTo>
                    <a:pt x="221" y="33"/>
                  </a:lnTo>
                  <a:lnTo>
                    <a:pt x="221" y="33"/>
                  </a:lnTo>
                  <a:lnTo>
                    <a:pt x="227" y="30"/>
                  </a:lnTo>
                  <a:lnTo>
                    <a:pt x="233" y="24"/>
                  </a:lnTo>
                  <a:lnTo>
                    <a:pt x="236" y="21"/>
                  </a:lnTo>
                  <a:lnTo>
                    <a:pt x="239" y="21"/>
                  </a:lnTo>
                  <a:lnTo>
                    <a:pt x="239" y="21"/>
                  </a:lnTo>
                  <a:lnTo>
                    <a:pt x="242" y="21"/>
                  </a:lnTo>
                  <a:lnTo>
                    <a:pt x="245" y="21"/>
                  </a:lnTo>
                  <a:lnTo>
                    <a:pt x="251" y="18"/>
                  </a:lnTo>
                  <a:lnTo>
                    <a:pt x="254" y="18"/>
                  </a:lnTo>
                  <a:lnTo>
                    <a:pt x="251" y="15"/>
                  </a:lnTo>
                  <a:lnTo>
                    <a:pt x="251" y="12"/>
                  </a:lnTo>
                  <a:lnTo>
                    <a:pt x="251" y="12"/>
                  </a:lnTo>
                  <a:lnTo>
                    <a:pt x="248" y="12"/>
                  </a:lnTo>
                  <a:lnTo>
                    <a:pt x="248" y="12"/>
                  </a:lnTo>
                  <a:lnTo>
                    <a:pt x="245" y="12"/>
                  </a:lnTo>
                  <a:lnTo>
                    <a:pt x="245" y="12"/>
                  </a:lnTo>
                  <a:lnTo>
                    <a:pt x="242" y="12"/>
                  </a:lnTo>
                  <a:lnTo>
                    <a:pt x="239" y="12"/>
                  </a:lnTo>
                  <a:lnTo>
                    <a:pt x="191" y="24"/>
                  </a:lnTo>
                  <a:lnTo>
                    <a:pt x="191" y="24"/>
                  </a:lnTo>
                  <a:lnTo>
                    <a:pt x="188" y="24"/>
                  </a:lnTo>
                  <a:lnTo>
                    <a:pt x="188" y="24"/>
                  </a:lnTo>
                  <a:lnTo>
                    <a:pt x="185" y="21"/>
                  </a:lnTo>
                  <a:lnTo>
                    <a:pt x="185" y="21"/>
                  </a:lnTo>
                  <a:lnTo>
                    <a:pt x="185" y="21"/>
                  </a:lnTo>
                  <a:lnTo>
                    <a:pt x="182" y="21"/>
                  </a:lnTo>
                  <a:lnTo>
                    <a:pt x="182" y="21"/>
                  </a:lnTo>
                  <a:lnTo>
                    <a:pt x="179" y="21"/>
                  </a:lnTo>
                  <a:lnTo>
                    <a:pt x="175" y="21"/>
                  </a:lnTo>
                  <a:lnTo>
                    <a:pt x="175" y="21"/>
                  </a:lnTo>
                  <a:lnTo>
                    <a:pt x="175" y="21"/>
                  </a:lnTo>
                  <a:lnTo>
                    <a:pt x="169" y="21"/>
                  </a:lnTo>
                  <a:lnTo>
                    <a:pt x="166" y="21"/>
                  </a:lnTo>
                  <a:lnTo>
                    <a:pt x="163" y="18"/>
                  </a:lnTo>
                  <a:lnTo>
                    <a:pt x="160" y="18"/>
                  </a:lnTo>
                  <a:lnTo>
                    <a:pt x="160" y="15"/>
                  </a:lnTo>
                  <a:lnTo>
                    <a:pt x="160" y="18"/>
                  </a:lnTo>
                  <a:lnTo>
                    <a:pt x="157" y="18"/>
                  </a:lnTo>
                  <a:lnTo>
                    <a:pt x="151" y="18"/>
                  </a:lnTo>
                  <a:lnTo>
                    <a:pt x="148" y="18"/>
                  </a:lnTo>
                  <a:lnTo>
                    <a:pt x="145" y="21"/>
                  </a:lnTo>
                  <a:lnTo>
                    <a:pt x="142" y="18"/>
                  </a:lnTo>
                  <a:lnTo>
                    <a:pt x="142" y="18"/>
                  </a:lnTo>
                  <a:lnTo>
                    <a:pt x="142" y="18"/>
                  </a:lnTo>
                  <a:lnTo>
                    <a:pt x="139" y="18"/>
                  </a:lnTo>
                  <a:lnTo>
                    <a:pt x="133" y="18"/>
                  </a:lnTo>
                  <a:lnTo>
                    <a:pt x="130" y="15"/>
                  </a:lnTo>
                  <a:lnTo>
                    <a:pt x="130" y="15"/>
                  </a:lnTo>
                  <a:lnTo>
                    <a:pt x="127" y="9"/>
                  </a:lnTo>
                  <a:lnTo>
                    <a:pt x="127" y="9"/>
                  </a:lnTo>
                  <a:lnTo>
                    <a:pt x="55" y="9"/>
                  </a:lnTo>
                  <a:lnTo>
                    <a:pt x="55" y="9"/>
                  </a:lnTo>
                  <a:lnTo>
                    <a:pt x="52" y="9"/>
                  </a:lnTo>
                  <a:lnTo>
                    <a:pt x="49" y="9"/>
                  </a:lnTo>
                  <a:lnTo>
                    <a:pt x="49" y="9"/>
                  </a:lnTo>
                  <a:lnTo>
                    <a:pt x="46" y="12"/>
                  </a:lnTo>
                  <a:lnTo>
                    <a:pt x="40" y="9"/>
                  </a:lnTo>
                  <a:lnTo>
                    <a:pt x="37" y="6"/>
                  </a:lnTo>
                  <a:lnTo>
                    <a:pt x="37" y="6"/>
                  </a:lnTo>
                  <a:lnTo>
                    <a:pt x="37" y="3"/>
                  </a:lnTo>
                  <a:lnTo>
                    <a:pt x="34" y="3"/>
                  </a:lnTo>
                  <a:lnTo>
                    <a:pt x="34" y="3"/>
                  </a:lnTo>
                  <a:lnTo>
                    <a:pt x="31" y="0"/>
                  </a:lnTo>
                  <a:lnTo>
                    <a:pt x="31" y="3"/>
                  </a:lnTo>
                  <a:lnTo>
                    <a:pt x="28" y="3"/>
                  </a:lnTo>
                  <a:lnTo>
                    <a:pt x="28" y="3"/>
                  </a:lnTo>
                  <a:lnTo>
                    <a:pt x="25" y="0"/>
                  </a:lnTo>
                  <a:lnTo>
                    <a:pt x="22" y="0"/>
                  </a:lnTo>
                  <a:lnTo>
                    <a:pt x="16" y="6"/>
                  </a:lnTo>
                  <a:lnTo>
                    <a:pt x="16" y="6"/>
                  </a:lnTo>
                  <a:lnTo>
                    <a:pt x="16" y="9"/>
                  </a:lnTo>
                  <a:lnTo>
                    <a:pt x="13" y="6"/>
                  </a:lnTo>
                  <a:lnTo>
                    <a:pt x="6" y="6"/>
                  </a:lnTo>
                  <a:lnTo>
                    <a:pt x="6" y="6"/>
                  </a:lnTo>
                  <a:lnTo>
                    <a:pt x="6" y="9"/>
                  </a:lnTo>
                  <a:lnTo>
                    <a:pt x="3" y="9"/>
                  </a:lnTo>
                  <a:lnTo>
                    <a:pt x="3" y="9"/>
                  </a:lnTo>
                  <a:lnTo>
                    <a:pt x="0" y="9"/>
                  </a:lnTo>
                  <a:lnTo>
                    <a:pt x="0" y="9"/>
                  </a:lnTo>
                  <a:lnTo>
                    <a:pt x="0" y="24"/>
                  </a:lnTo>
                  <a:lnTo>
                    <a:pt x="13" y="36"/>
                  </a:lnTo>
                  <a:lnTo>
                    <a:pt x="19" y="45"/>
                  </a:lnTo>
                  <a:lnTo>
                    <a:pt x="28" y="66"/>
                  </a:lnTo>
                  <a:lnTo>
                    <a:pt x="28" y="75"/>
                  </a:lnTo>
                  <a:lnTo>
                    <a:pt x="40" y="90"/>
                  </a:lnTo>
                  <a:lnTo>
                    <a:pt x="40" y="93"/>
                  </a:lnTo>
                  <a:lnTo>
                    <a:pt x="49" y="108"/>
                  </a:lnTo>
                  <a:lnTo>
                    <a:pt x="49" y="117"/>
                  </a:lnTo>
                  <a:lnTo>
                    <a:pt x="46" y="117"/>
                  </a:lnTo>
                  <a:lnTo>
                    <a:pt x="49" y="126"/>
                  </a:lnTo>
                  <a:lnTo>
                    <a:pt x="49" y="142"/>
                  </a:lnTo>
                  <a:lnTo>
                    <a:pt x="55" y="157"/>
                  </a:lnTo>
                  <a:lnTo>
                    <a:pt x="55" y="166"/>
                  </a:lnTo>
                  <a:lnTo>
                    <a:pt x="55" y="172"/>
                  </a:lnTo>
                  <a:lnTo>
                    <a:pt x="55" y="172"/>
                  </a:lnTo>
                  <a:lnTo>
                    <a:pt x="55" y="175"/>
                  </a:lnTo>
                  <a:lnTo>
                    <a:pt x="58" y="184"/>
                  </a:lnTo>
                  <a:lnTo>
                    <a:pt x="61" y="187"/>
                  </a:lnTo>
                  <a:lnTo>
                    <a:pt x="61" y="190"/>
                  </a:lnTo>
                  <a:lnTo>
                    <a:pt x="61" y="193"/>
                  </a:lnTo>
                  <a:lnTo>
                    <a:pt x="61" y="196"/>
                  </a:lnTo>
                  <a:lnTo>
                    <a:pt x="64" y="199"/>
                  </a:lnTo>
                  <a:lnTo>
                    <a:pt x="64" y="205"/>
                  </a:lnTo>
                  <a:lnTo>
                    <a:pt x="67" y="211"/>
                  </a:lnTo>
                  <a:lnTo>
                    <a:pt x="70" y="220"/>
                  </a:lnTo>
                  <a:lnTo>
                    <a:pt x="76" y="223"/>
                  </a:lnTo>
                  <a:lnTo>
                    <a:pt x="76" y="226"/>
                  </a:lnTo>
                  <a:lnTo>
                    <a:pt x="82" y="232"/>
                  </a:lnTo>
                  <a:lnTo>
                    <a:pt x="85" y="229"/>
                  </a:lnTo>
                  <a:lnTo>
                    <a:pt x="91" y="229"/>
                  </a:lnTo>
                  <a:lnTo>
                    <a:pt x="91" y="226"/>
                  </a:lnTo>
                  <a:lnTo>
                    <a:pt x="88" y="226"/>
                  </a:lnTo>
                  <a:lnTo>
                    <a:pt x="91" y="223"/>
                  </a:lnTo>
                  <a:lnTo>
                    <a:pt x="94" y="220"/>
                  </a:lnTo>
                  <a:lnTo>
                    <a:pt x="97" y="223"/>
                  </a:lnTo>
                  <a:lnTo>
                    <a:pt x="100" y="223"/>
                  </a:lnTo>
                  <a:lnTo>
                    <a:pt x="100" y="229"/>
                  </a:lnTo>
                  <a:lnTo>
                    <a:pt x="103" y="235"/>
                  </a:lnTo>
                  <a:lnTo>
                    <a:pt x="109" y="235"/>
                  </a:lnTo>
                  <a:lnTo>
                    <a:pt x="112" y="238"/>
                  </a:lnTo>
                  <a:lnTo>
                    <a:pt x="115" y="238"/>
                  </a:lnTo>
                  <a:lnTo>
                    <a:pt x="118" y="238"/>
                  </a:lnTo>
                  <a:lnTo>
                    <a:pt x="121" y="238"/>
                  </a:lnTo>
                  <a:lnTo>
                    <a:pt x="121" y="238"/>
                  </a:lnTo>
                  <a:lnTo>
                    <a:pt x="124" y="238"/>
                  </a:lnTo>
                  <a:lnTo>
                    <a:pt x="127" y="238"/>
                  </a:lnTo>
                  <a:lnTo>
                    <a:pt x="130" y="238"/>
                  </a:lnTo>
                  <a:lnTo>
                    <a:pt x="130" y="241"/>
                  </a:lnTo>
                  <a:lnTo>
                    <a:pt x="130" y="235"/>
                  </a:lnTo>
                  <a:lnTo>
                    <a:pt x="133" y="235"/>
                  </a:lnTo>
                  <a:lnTo>
                    <a:pt x="136" y="232"/>
                  </a:lnTo>
                  <a:lnTo>
                    <a:pt x="136" y="229"/>
                  </a:lnTo>
                  <a:lnTo>
                    <a:pt x="142" y="226"/>
                  </a:lnTo>
                  <a:lnTo>
                    <a:pt x="148" y="226"/>
                  </a:lnTo>
                  <a:lnTo>
                    <a:pt x="151" y="226"/>
                  </a:lnTo>
                  <a:lnTo>
                    <a:pt x="154" y="160"/>
                  </a:lnTo>
                  <a:lnTo>
                    <a:pt x="151" y="16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706" name="Freeform 1705"/>
            <p:cNvSpPr>
              <a:spLocks noEditPoints="1"/>
            </p:cNvSpPr>
            <p:nvPr/>
          </p:nvSpPr>
          <p:spPr bwMode="auto">
            <a:xfrm>
              <a:off x="10456863" y="5514976"/>
              <a:ext cx="120650" cy="87313"/>
            </a:xfrm>
            <a:custGeom>
              <a:avLst/>
              <a:gdLst>
                <a:gd name="T0" fmla="*/ 6 w 76"/>
                <a:gd name="T1" fmla="*/ 6 h 55"/>
                <a:gd name="T2" fmla="*/ 9 w 76"/>
                <a:gd name="T3" fmla="*/ 6 h 55"/>
                <a:gd name="T4" fmla="*/ 15 w 76"/>
                <a:gd name="T5" fmla="*/ 12 h 55"/>
                <a:gd name="T6" fmla="*/ 18 w 76"/>
                <a:gd name="T7" fmla="*/ 15 h 55"/>
                <a:gd name="T8" fmla="*/ 30 w 76"/>
                <a:gd name="T9" fmla="*/ 34 h 55"/>
                <a:gd name="T10" fmla="*/ 33 w 76"/>
                <a:gd name="T11" fmla="*/ 34 h 55"/>
                <a:gd name="T12" fmla="*/ 46 w 76"/>
                <a:gd name="T13" fmla="*/ 49 h 55"/>
                <a:gd name="T14" fmla="*/ 49 w 76"/>
                <a:gd name="T15" fmla="*/ 55 h 55"/>
                <a:gd name="T16" fmla="*/ 46 w 76"/>
                <a:gd name="T17" fmla="*/ 55 h 55"/>
                <a:gd name="T18" fmla="*/ 37 w 76"/>
                <a:gd name="T19" fmla="*/ 52 h 55"/>
                <a:gd name="T20" fmla="*/ 33 w 76"/>
                <a:gd name="T21" fmla="*/ 46 h 55"/>
                <a:gd name="T22" fmla="*/ 27 w 76"/>
                <a:gd name="T23" fmla="*/ 40 h 55"/>
                <a:gd name="T24" fmla="*/ 24 w 76"/>
                <a:gd name="T25" fmla="*/ 40 h 55"/>
                <a:gd name="T26" fmla="*/ 15 w 76"/>
                <a:gd name="T27" fmla="*/ 31 h 55"/>
                <a:gd name="T28" fmla="*/ 12 w 76"/>
                <a:gd name="T29" fmla="*/ 27 h 55"/>
                <a:gd name="T30" fmla="*/ 9 w 76"/>
                <a:gd name="T31" fmla="*/ 21 h 55"/>
                <a:gd name="T32" fmla="*/ 0 w 76"/>
                <a:gd name="T33" fmla="*/ 9 h 55"/>
                <a:gd name="T34" fmla="*/ 0 w 76"/>
                <a:gd name="T35" fmla="*/ 3 h 55"/>
                <a:gd name="T36" fmla="*/ 0 w 76"/>
                <a:gd name="T37" fmla="*/ 0 h 55"/>
                <a:gd name="T38" fmla="*/ 73 w 76"/>
                <a:gd name="T39" fmla="*/ 31 h 55"/>
                <a:gd name="T40" fmla="*/ 73 w 76"/>
                <a:gd name="T41" fmla="*/ 37 h 55"/>
                <a:gd name="T42" fmla="*/ 70 w 76"/>
                <a:gd name="T43" fmla="*/ 40 h 55"/>
                <a:gd name="T44" fmla="*/ 67 w 76"/>
                <a:gd name="T45" fmla="*/ 34 h 55"/>
                <a:gd name="T46" fmla="*/ 58 w 76"/>
                <a:gd name="T47" fmla="*/ 12 h 55"/>
                <a:gd name="T48" fmla="*/ 55 w 76"/>
                <a:gd name="T49" fmla="*/ 18 h 55"/>
                <a:gd name="T50" fmla="*/ 58 w 76"/>
                <a:gd name="T51" fmla="*/ 24 h 55"/>
                <a:gd name="T52" fmla="*/ 64 w 76"/>
                <a:gd name="T53" fmla="*/ 24 h 55"/>
                <a:gd name="T54" fmla="*/ 61 w 76"/>
                <a:gd name="T55" fmla="*/ 18 h 55"/>
                <a:gd name="T56" fmla="*/ 58 w 76"/>
                <a:gd name="T57" fmla="*/ 12 h 55"/>
                <a:gd name="T58" fmla="*/ 46 w 76"/>
                <a:gd name="T59" fmla="*/ 9 h 55"/>
                <a:gd name="T60" fmla="*/ 43 w 76"/>
                <a:gd name="T61" fmla="*/ 15 h 55"/>
                <a:gd name="T62" fmla="*/ 49 w 76"/>
                <a:gd name="T63" fmla="*/ 12 h 55"/>
                <a:gd name="T64" fmla="*/ 46 w 76"/>
                <a:gd name="T65" fmla="*/ 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55">
                  <a:moveTo>
                    <a:pt x="0" y="0"/>
                  </a:moveTo>
                  <a:lnTo>
                    <a:pt x="6" y="6"/>
                  </a:lnTo>
                  <a:lnTo>
                    <a:pt x="6" y="3"/>
                  </a:lnTo>
                  <a:lnTo>
                    <a:pt x="9" y="6"/>
                  </a:lnTo>
                  <a:lnTo>
                    <a:pt x="9" y="9"/>
                  </a:lnTo>
                  <a:lnTo>
                    <a:pt x="15" y="12"/>
                  </a:lnTo>
                  <a:lnTo>
                    <a:pt x="15" y="15"/>
                  </a:lnTo>
                  <a:lnTo>
                    <a:pt x="18" y="15"/>
                  </a:lnTo>
                  <a:lnTo>
                    <a:pt x="24" y="27"/>
                  </a:lnTo>
                  <a:lnTo>
                    <a:pt x="30" y="34"/>
                  </a:lnTo>
                  <a:lnTo>
                    <a:pt x="30" y="34"/>
                  </a:lnTo>
                  <a:lnTo>
                    <a:pt x="33" y="34"/>
                  </a:lnTo>
                  <a:lnTo>
                    <a:pt x="40" y="43"/>
                  </a:lnTo>
                  <a:lnTo>
                    <a:pt x="46" y="49"/>
                  </a:lnTo>
                  <a:lnTo>
                    <a:pt x="49" y="49"/>
                  </a:lnTo>
                  <a:lnTo>
                    <a:pt x="49" y="55"/>
                  </a:lnTo>
                  <a:lnTo>
                    <a:pt x="46" y="52"/>
                  </a:lnTo>
                  <a:lnTo>
                    <a:pt x="46" y="55"/>
                  </a:lnTo>
                  <a:lnTo>
                    <a:pt x="43" y="52"/>
                  </a:lnTo>
                  <a:lnTo>
                    <a:pt x="37" y="52"/>
                  </a:lnTo>
                  <a:lnTo>
                    <a:pt x="33" y="49"/>
                  </a:lnTo>
                  <a:lnTo>
                    <a:pt x="33" y="46"/>
                  </a:lnTo>
                  <a:lnTo>
                    <a:pt x="27" y="46"/>
                  </a:lnTo>
                  <a:lnTo>
                    <a:pt x="27" y="40"/>
                  </a:lnTo>
                  <a:lnTo>
                    <a:pt x="24" y="40"/>
                  </a:lnTo>
                  <a:lnTo>
                    <a:pt x="24" y="40"/>
                  </a:lnTo>
                  <a:lnTo>
                    <a:pt x="21" y="34"/>
                  </a:lnTo>
                  <a:lnTo>
                    <a:pt x="15" y="31"/>
                  </a:lnTo>
                  <a:lnTo>
                    <a:pt x="15" y="27"/>
                  </a:lnTo>
                  <a:lnTo>
                    <a:pt x="12" y="27"/>
                  </a:lnTo>
                  <a:lnTo>
                    <a:pt x="9" y="24"/>
                  </a:lnTo>
                  <a:lnTo>
                    <a:pt x="9" y="21"/>
                  </a:lnTo>
                  <a:lnTo>
                    <a:pt x="6" y="18"/>
                  </a:lnTo>
                  <a:lnTo>
                    <a:pt x="0" y="9"/>
                  </a:lnTo>
                  <a:lnTo>
                    <a:pt x="0" y="6"/>
                  </a:lnTo>
                  <a:lnTo>
                    <a:pt x="0" y="3"/>
                  </a:lnTo>
                  <a:lnTo>
                    <a:pt x="0" y="0"/>
                  </a:lnTo>
                  <a:lnTo>
                    <a:pt x="0" y="0"/>
                  </a:lnTo>
                  <a:close/>
                  <a:moveTo>
                    <a:pt x="67" y="34"/>
                  </a:moveTo>
                  <a:lnTo>
                    <a:pt x="73" y="31"/>
                  </a:lnTo>
                  <a:lnTo>
                    <a:pt x="76" y="34"/>
                  </a:lnTo>
                  <a:lnTo>
                    <a:pt x="73" y="37"/>
                  </a:lnTo>
                  <a:lnTo>
                    <a:pt x="73" y="37"/>
                  </a:lnTo>
                  <a:lnTo>
                    <a:pt x="70" y="40"/>
                  </a:lnTo>
                  <a:lnTo>
                    <a:pt x="67" y="37"/>
                  </a:lnTo>
                  <a:lnTo>
                    <a:pt x="67" y="34"/>
                  </a:lnTo>
                  <a:lnTo>
                    <a:pt x="67" y="34"/>
                  </a:lnTo>
                  <a:close/>
                  <a:moveTo>
                    <a:pt x="58" y="12"/>
                  </a:moveTo>
                  <a:lnTo>
                    <a:pt x="55" y="15"/>
                  </a:lnTo>
                  <a:lnTo>
                    <a:pt x="55" y="18"/>
                  </a:lnTo>
                  <a:lnTo>
                    <a:pt x="55" y="21"/>
                  </a:lnTo>
                  <a:lnTo>
                    <a:pt x="58" y="24"/>
                  </a:lnTo>
                  <a:lnTo>
                    <a:pt x="61" y="24"/>
                  </a:lnTo>
                  <a:lnTo>
                    <a:pt x="64" y="24"/>
                  </a:lnTo>
                  <a:lnTo>
                    <a:pt x="61" y="21"/>
                  </a:lnTo>
                  <a:lnTo>
                    <a:pt x="61" y="18"/>
                  </a:lnTo>
                  <a:lnTo>
                    <a:pt x="61" y="15"/>
                  </a:lnTo>
                  <a:lnTo>
                    <a:pt x="58" y="12"/>
                  </a:lnTo>
                  <a:lnTo>
                    <a:pt x="58" y="12"/>
                  </a:lnTo>
                  <a:close/>
                  <a:moveTo>
                    <a:pt x="46" y="9"/>
                  </a:moveTo>
                  <a:lnTo>
                    <a:pt x="46" y="12"/>
                  </a:lnTo>
                  <a:lnTo>
                    <a:pt x="43" y="15"/>
                  </a:lnTo>
                  <a:lnTo>
                    <a:pt x="49" y="15"/>
                  </a:lnTo>
                  <a:lnTo>
                    <a:pt x="49" y="12"/>
                  </a:lnTo>
                  <a:lnTo>
                    <a:pt x="49" y="9"/>
                  </a:lnTo>
                  <a:lnTo>
                    <a:pt x="46" y="9"/>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707" name="Freeform 1706"/>
            <p:cNvSpPr>
              <a:spLocks/>
            </p:cNvSpPr>
            <p:nvPr/>
          </p:nvSpPr>
          <p:spPr bwMode="auto">
            <a:xfrm>
              <a:off x="7510463" y="6691313"/>
              <a:ext cx="11113" cy="14288"/>
            </a:xfrm>
            <a:custGeom>
              <a:avLst/>
              <a:gdLst>
                <a:gd name="T0" fmla="*/ 0 w 7"/>
                <a:gd name="T1" fmla="*/ 0 h 9"/>
                <a:gd name="T2" fmla="*/ 0 w 7"/>
                <a:gd name="T3" fmla="*/ 3 h 9"/>
                <a:gd name="T4" fmla="*/ 0 w 7"/>
                <a:gd name="T5" fmla="*/ 6 h 9"/>
                <a:gd name="T6" fmla="*/ 3 w 7"/>
                <a:gd name="T7" fmla="*/ 6 h 9"/>
                <a:gd name="T8" fmla="*/ 3 w 7"/>
                <a:gd name="T9" fmla="*/ 9 h 9"/>
                <a:gd name="T10" fmla="*/ 7 w 7"/>
                <a:gd name="T11" fmla="*/ 9 h 9"/>
                <a:gd name="T12" fmla="*/ 3 w 7"/>
                <a:gd name="T13" fmla="*/ 3 h 9"/>
                <a:gd name="T14" fmla="*/ 0 w 7"/>
                <a:gd name="T15" fmla="*/ 0 h 9"/>
                <a:gd name="T16" fmla="*/ 0 w 7"/>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0" y="0"/>
                  </a:moveTo>
                  <a:lnTo>
                    <a:pt x="0" y="3"/>
                  </a:lnTo>
                  <a:lnTo>
                    <a:pt x="0" y="6"/>
                  </a:lnTo>
                  <a:lnTo>
                    <a:pt x="3" y="6"/>
                  </a:lnTo>
                  <a:lnTo>
                    <a:pt x="3" y="9"/>
                  </a:lnTo>
                  <a:lnTo>
                    <a:pt x="7" y="9"/>
                  </a:lnTo>
                  <a:lnTo>
                    <a:pt x="3" y="3"/>
                  </a:lnTo>
                  <a:lnTo>
                    <a:pt x="0" y="0"/>
                  </a:lnTo>
                  <a:lnTo>
                    <a:pt x="0"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708" name="Freeform 1707"/>
            <p:cNvSpPr>
              <a:spLocks noEditPoints="1"/>
            </p:cNvSpPr>
            <p:nvPr/>
          </p:nvSpPr>
          <p:spPr bwMode="auto">
            <a:xfrm>
              <a:off x="7419976" y="6503988"/>
              <a:ext cx="47625" cy="38100"/>
            </a:xfrm>
            <a:custGeom>
              <a:avLst/>
              <a:gdLst>
                <a:gd name="T0" fmla="*/ 12 w 30"/>
                <a:gd name="T1" fmla="*/ 6 h 24"/>
                <a:gd name="T2" fmla="*/ 12 w 30"/>
                <a:gd name="T3" fmla="*/ 3 h 24"/>
                <a:gd name="T4" fmla="*/ 15 w 30"/>
                <a:gd name="T5" fmla="*/ 3 h 24"/>
                <a:gd name="T6" fmla="*/ 15 w 30"/>
                <a:gd name="T7" fmla="*/ 6 h 24"/>
                <a:gd name="T8" fmla="*/ 12 w 30"/>
                <a:gd name="T9" fmla="*/ 6 h 24"/>
                <a:gd name="T10" fmla="*/ 12 w 30"/>
                <a:gd name="T11" fmla="*/ 6 h 24"/>
                <a:gd name="T12" fmla="*/ 12 w 30"/>
                <a:gd name="T13" fmla="*/ 6 h 24"/>
                <a:gd name="T14" fmla="*/ 12 w 30"/>
                <a:gd name="T15" fmla="*/ 6 h 24"/>
                <a:gd name="T16" fmla="*/ 0 w 30"/>
                <a:gd name="T17" fmla="*/ 21 h 24"/>
                <a:gd name="T18" fmla="*/ 3 w 30"/>
                <a:gd name="T19" fmla="*/ 21 h 24"/>
                <a:gd name="T20" fmla="*/ 6 w 30"/>
                <a:gd name="T21" fmla="*/ 18 h 24"/>
                <a:gd name="T22" fmla="*/ 9 w 30"/>
                <a:gd name="T23" fmla="*/ 18 h 24"/>
                <a:gd name="T24" fmla="*/ 12 w 30"/>
                <a:gd name="T25" fmla="*/ 21 h 24"/>
                <a:gd name="T26" fmla="*/ 15 w 30"/>
                <a:gd name="T27" fmla="*/ 21 h 24"/>
                <a:gd name="T28" fmla="*/ 15 w 30"/>
                <a:gd name="T29" fmla="*/ 21 h 24"/>
                <a:gd name="T30" fmla="*/ 18 w 30"/>
                <a:gd name="T31" fmla="*/ 18 h 24"/>
                <a:gd name="T32" fmla="*/ 18 w 30"/>
                <a:gd name="T33" fmla="*/ 21 h 24"/>
                <a:gd name="T34" fmla="*/ 18 w 30"/>
                <a:gd name="T35" fmla="*/ 21 h 24"/>
                <a:gd name="T36" fmla="*/ 21 w 30"/>
                <a:gd name="T37" fmla="*/ 24 h 24"/>
                <a:gd name="T38" fmla="*/ 24 w 30"/>
                <a:gd name="T39" fmla="*/ 24 h 24"/>
                <a:gd name="T40" fmla="*/ 27 w 30"/>
                <a:gd name="T41" fmla="*/ 21 h 24"/>
                <a:gd name="T42" fmla="*/ 27 w 30"/>
                <a:gd name="T43" fmla="*/ 21 h 24"/>
                <a:gd name="T44" fmla="*/ 24 w 30"/>
                <a:gd name="T45" fmla="*/ 21 h 24"/>
                <a:gd name="T46" fmla="*/ 21 w 30"/>
                <a:gd name="T47" fmla="*/ 18 h 24"/>
                <a:gd name="T48" fmla="*/ 24 w 30"/>
                <a:gd name="T49" fmla="*/ 15 h 24"/>
                <a:gd name="T50" fmla="*/ 27 w 30"/>
                <a:gd name="T51" fmla="*/ 15 h 24"/>
                <a:gd name="T52" fmla="*/ 30 w 30"/>
                <a:gd name="T53" fmla="*/ 15 h 24"/>
                <a:gd name="T54" fmla="*/ 30 w 30"/>
                <a:gd name="T55" fmla="*/ 12 h 24"/>
                <a:gd name="T56" fmla="*/ 30 w 30"/>
                <a:gd name="T57" fmla="*/ 9 h 24"/>
                <a:gd name="T58" fmla="*/ 27 w 30"/>
                <a:gd name="T59" fmla="*/ 12 h 24"/>
                <a:gd name="T60" fmla="*/ 24 w 30"/>
                <a:gd name="T61" fmla="*/ 9 h 24"/>
                <a:gd name="T62" fmla="*/ 21 w 30"/>
                <a:gd name="T63" fmla="*/ 15 h 24"/>
                <a:gd name="T64" fmla="*/ 18 w 30"/>
                <a:gd name="T65" fmla="*/ 15 h 24"/>
                <a:gd name="T66" fmla="*/ 18 w 30"/>
                <a:gd name="T67" fmla="*/ 9 h 24"/>
                <a:gd name="T68" fmla="*/ 18 w 30"/>
                <a:gd name="T69" fmla="*/ 9 h 24"/>
                <a:gd name="T70" fmla="*/ 18 w 30"/>
                <a:gd name="T71" fmla="*/ 3 h 24"/>
                <a:gd name="T72" fmla="*/ 18 w 30"/>
                <a:gd name="T73" fmla="*/ 6 h 24"/>
                <a:gd name="T74" fmla="*/ 15 w 30"/>
                <a:gd name="T75" fmla="*/ 9 h 24"/>
                <a:gd name="T76" fmla="*/ 15 w 30"/>
                <a:gd name="T77" fmla="*/ 12 h 24"/>
                <a:gd name="T78" fmla="*/ 12 w 30"/>
                <a:gd name="T79" fmla="*/ 9 h 24"/>
                <a:gd name="T80" fmla="*/ 9 w 30"/>
                <a:gd name="T81" fmla="*/ 9 h 24"/>
                <a:gd name="T82" fmla="*/ 6 w 30"/>
                <a:gd name="T83" fmla="*/ 6 h 24"/>
                <a:gd name="T84" fmla="*/ 6 w 30"/>
                <a:gd name="T85" fmla="*/ 3 h 24"/>
                <a:gd name="T86" fmla="*/ 6 w 30"/>
                <a:gd name="T87" fmla="*/ 3 h 24"/>
                <a:gd name="T88" fmla="*/ 9 w 30"/>
                <a:gd name="T89" fmla="*/ 0 h 24"/>
                <a:gd name="T90" fmla="*/ 9 w 30"/>
                <a:gd name="T91" fmla="*/ 0 h 24"/>
                <a:gd name="T92" fmla="*/ 6 w 30"/>
                <a:gd name="T93" fmla="*/ 0 h 24"/>
                <a:gd name="T94" fmla="*/ 3 w 30"/>
                <a:gd name="T95" fmla="*/ 3 h 24"/>
                <a:gd name="T96" fmla="*/ 6 w 30"/>
                <a:gd name="T97" fmla="*/ 6 h 24"/>
                <a:gd name="T98" fmla="*/ 6 w 30"/>
                <a:gd name="T99" fmla="*/ 9 h 24"/>
                <a:gd name="T100" fmla="*/ 6 w 30"/>
                <a:gd name="T101" fmla="*/ 9 h 24"/>
                <a:gd name="T102" fmla="*/ 6 w 30"/>
                <a:gd name="T103" fmla="*/ 12 h 24"/>
                <a:gd name="T104" fmla="*/ 3 w 30"/>
                <a:gd name="T105" fmla="*/ 15 h 24"/>
                <a:gd name="T106" fmla="*/ 0 w 30"/>
                <a:gd name="T107" fmla="*/ 18 h 24"/>
                <a:gd name="T108" fmla="*/ 0 w 30"/>
                <a:gd name="T109"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 h="24">
                  <a:moveTo>
                    <a:pt x="12" y="6"/>
                  </a:moveTo>
                  <a:lnTo>
                    <a:pt x="12" y="3"/>
                  </a:lnTo>
                  <a:lnTo>
                    <a:pt x="15" y="3"/>
                  </a:lnTo>
                  <a:lnTo>
                    <a:pt x="15" y="6"/>
                  </a:lnTo>
                  <a:lnTo>
                    <a:pt x="12" y="6"/>
                  </a:lnTo>
                  <a:lnTo>
                    <a:pt x="12" y="6"/>
                  </a:lnTo>
                  <a:lnTo>
                    <a:pt x="12" y="6"/>
                  </a:lnTo>
                  <a:lnTo>
                    <a:pt x="12" y="6"/>
                  </a:lnTo>
                  <a:close/>
                  <a:moveTo>
                    <a:pt x="0" y="21"/>
                  </a:moveTo>
                  <a:lnTo>
                    <a:pt x="3" y="21"/>
                  </a:lnTo>
                  <a:lnTo>
                    <a:pt x="6" y="18"/>
                  </a:lnTo>
                  <a:lnTo>
                    <a:pt x="9" y="18"/>
                  </a:lnTo>
                  <a:lnTo>
                    <a:pt x="12" y="21"/>
                  </a:lnTo>
                  <a:lnTo>
                    <a:pt x="15" y="21"/>
                  </a:lnTo>
                  <a:lnTo>
                    <a:pt x="15" y="21"/>
                  </a:lnTo>
                  <a:lnTo>
                    <a:pt x="18" y="18"/>
                  </a:lnTo>
                  <a:lnTo>
                    <a:pt x="18" y="21"/>
                  </a:lnTo>
                  <a:lnTo>
                    <a:pt x="18" y="21"/>
                  </a:lnTo>
                  <a:lnTo>
                    <a:pt x="21" y="24"/>
                  </a:lnTo>
                  <a:lnTo>
                    <a:pt x="24" y="24"/>
                  </a:lnTo>
                  <a:lnTo>
                    <a:pt x="27" y="21"/>
                  </a:lnTo>
                  <a:lnTo>
                    <a:pt x="27" y="21"/>
                  </a:lnTo>
                  <a:lnTo>
                    <a:pt x="24" y="21"/>
                  </a:lnTo>
                  <a:lnTo>
                    <a:pt x="21" y="18"/>
                  </a:lnTo>
                  <a:lnTo>
                    <a:pt x="24" y="15"/>
                  </a:lnTo>
                  <a:lnTo>
                    <a:pt x="27" y="15"/>
                  </a:lnTo>
                  <a:lnTo>
                    <a:pt x="30" y="15"/>
                  </a:lnTo>
                  <a:lnTo>
                    <a:pt x="30" y="12"/>
                  </a:lnTo>
                  <a:lnTo>
                    <a:pt x="30" y="9"/>
                  </a:lnTo>
                  <a:lnTo>
                    <a:pt x="27" y="12"/>
                  </a:lnTo>
                  <a:lnTo>
                    <a:pt x="24" y="9"/>
                  </a:lnTo>
                  <a:lnTo>
                    <a:pt x="21" y="15"/>
                  </a:lnTo>
                  <a:lnTo>
                    <a:pt x="18" y="15"/>
                  </a:lnTo>
                  <a:lnTo>
                    <a:pt x="18" y="9"/>
                  </a:lnTo>
                  <a:lnTo>
                    <a:pt x="18" y="9"/>
                  </a:lnTo>
                  <a:lnTo>
                    <a:pt x="18" y="3"/>
                  </a:lnTo>
                  <a:lnTo>
                    <a:pt x="18" y="6"/>
                  </a:lnTo>
                  <a:lnTo>
                    <a:pt x="15" y="9"/>
                  </a:lnTo>
                  <a:lnTo>
                    <a:pt x="15" y="12"/>
                  </a:lnTo>
                  <a:lnTo>
                    <a:pt x="12" y="9"/>
                  </a:lnTo>
                  <a:lnTo>
                    <a:pt x="9" y="9"/>
                  </a:lnTo>
                  <a:lnTo>
                    <a:pt x="6" y="6"/>
                  </a:lnTo>
                  <a:lnTo>
                    <a:pt x="6" y="3"/>
                  </a:lnTo>
                  <a:lnTo>
                    <a:pt x="6" y="3"/>
                  </a:lnTo>
                  <a:lnTo>
                    <a:pt x="9" y="0"/>
                  </a:lnTo>
                  <a:lnTo>
                    <a:pt x="9" y="0"/>
                  </a:lnTo>
                  <a:lnTo>
                    <a:pt x="6" y="0"/>
                  </a:lnTo>
                  <a:lnTo>
                    <a:pt x="3" y="3"/>
                  </a:lnTo>
                  <a:lnTo>
                    <a:pt x="6" y="6"/>
                  </a:lnTo>
                  <a:lnTo>
                    <a:pt x="6" y="9"/>
                  </a:lnTo>
                  <a:lnTo>
                    <a:pt x="6" y="9"/>
                  </a:lnTo>
                  <a:lnTo>
                    <a:pt x="6" y="12"/>
                  </a:lnTo>
                  <a:lnTo>
                    <a:pt x="3" y="15"/>
                  </a:lnTo>
                  <a:lnTo>
                    <a:pt x="0" y="18"/>
                  </a:lnTo>
                  <a:lnTo>
                    <a:pt x="0" y="21"/>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709" name="Freeform 1708"/>
            <p:cNvSpPr>
              <a:spLocks/>
            </p:cNvSpPr>
            <p:nvPr/>
          </p:nvSpPr>
          <p:spPr bwMode="auto">
            <a:xfrm>
              <a:off x="7242176" y="5457826"/>
              <a:ext cx="20638" cy="19050"/>
            </a:xfrm>
            <a:custGeom>
              <a:avLst/>
              <a:gdLst>
                <a:gd name="T0" fmla="*/ 3 w 13"/>
                <a:gd name="T1" fmla="*/ 0 h 12"/>
                <a:gd name="T2" fmla="*/ 3 w 13"/>
                <a:gd name="T3" fmla="*/ 6 h 12"/>
                <a:gd name="T4" fmla="*/ 0 w 13"/>
                <a:gd name="T5" fmla="*/ 9 h 12"/>
                <a:gd name="T6" fmla="*/ 7 w 13"/>
                <a:gd name="T7" fmla="*/ 12 h 12"/>
                <a:gd name="T8" fmla="*/ 10 w 13"/>
                <a:gd name="T9" fmla="*/ 9 h 12"/>
                <a:gd name="T10" fmla="*/ 10 w 13"/>
                <a:gd name="T11" fmla="*/ 6 h 12"/>
                <a:gd name="T12" fmla="*/ 13 w 13"/>
                <a:gd name="T13" fmla="*/ 6 h 12"/>
                <a:gd name="T14" fmla="*/ 13 w 13"/>
                <a:gd name="T15" fmla="*/ 3 h 12"/>
                <a:gd name="T16" fmla="*/ 10 w 13"/>
                <a:gd name="T17" fmla="*/ 0 h 12"/>
                <a:gd name="T18" fmla="*/ 7 w 13"/>
                <a:gd name="T19" fmla="*/ 3 h 12"/>
                <a:gd name="T20" fmla="*/ 3 w 1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2">
                  <a:moveTo>
                    <a:pt x="3" y="0"/>
                  </a:moveTo>
                  <a:lnTo>
                    <a:pt x="3" y="6"/>
                  </a:lnTo>
                  <a:lnTo>
                    <a:pt x="0" y="9"/>
                  </a:lnTo>
                  <a:lnTo>
                    <a:pt x="7" y="12"/>
                  </a:lnTo>
                  <a:lnTo>
                    <a:pt x="10" y="9"/>
                  </a:lnTo>
                  <a:lnTo>
                    <a:pt x="10" y="6"/>
                  </a:lnTo>
                  <a:lnTo>
                    <a:pt x="13" y="6"/>
                  </a:lnTo>
                  <a:lnTo>
                    <a:pt x="13" y="3"/>
                  </a:lnTo>
                  <a:lnTo>
                    <a:pt x="10" y="0"/>
                  </a:lnTo>
                  <a:lnTo>
                    <a:pt x="7" y="3"/>
                  </a:lnTo>
                  <a:lnTo>
                    <a:pt x="3"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710" name="Freeform 1709"/>
            <p:cNvSpPr>
              <a:spLocks/>
            </p:cNvSpPr>
            <p:nvPr/>
          </p:nvSpPr>
          <p:spPr bwMode="auto">
            <a:xfrm>
              <a:off x="7185026" y="5481638"/>
              <a:ext cx="14288" cy="19050"/>
            </a:xfrm>
            <a:custGeom>
              <a:avLst/>
              <a:gdLst>
                <a:gd name="T0" fmla="*/ 0 w 9"/>
                <a:gd name="T1" fmla="*/ 0 h 12"/>
                <a:gd name="T2" fmla="*/ 0 w 9"/>
                <a:gd name="T3" fmla="*/ 6 h 12"/>
                <a:gd name="T4" fmla="*/ 3 w 9"/>
                <a:gd name="T5" fmla="*/ 12 h 12"/>
                <a:gd name="T6" fmla="*/ 6 w 9"/>
                <a:gd name="T7" fmla="*/ 12 h 12"/>
                <a:gd name="T8" fmla="*/ 9 w 9"/>
                <a:gd name="T9" fmla="*/ 9 h 12"/>
                <a:gd name="T10" fmla="*/ 9 w 9"/>
                <a:gd name="T11" fmla="*/ 6 h 12"/>
                <a:gd name="T12" fmla="*/ 6 w 9"/>
                <a:gd name="T13" fmla="*/ 3 h 12"/>
                <a:gd name="T14" fmla="*/ 0 w 9"/>
                <a:gd name="T15" fmla="*/ 0 h 12"/>
                <a:gd name="T16" fmla="*/ 0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0" y="0"/>
                  </a:moveTo>
                  <a:lnTo>
                    <a:pt x="0" y="6"/>
                  </a:lnTo>
                  <a:lnTo>
                    <a:pt x="3" y="12"/>
                  </a:lnTo>
                  <a:lnTo>
                    <a:pt x="6" y="12"/>
                  </a:lnTo>
                  <a:lnTo>
                    <a:pt x="9" y="9"/>
                  </a:lnTo>
                  <a:lnTo>
                    <a:pt x="9" y="6"/>
                  </a:lnTo>
                  <a:lnTo>
                    <a:pt x="6" y="3"/>
                  </a:lnTo>
                  <a:lnTo>
                    <a:pt x="0" y="0"/>
                  </a:lnTo>
                  <a:lnTo>
                    <a:pt x="0"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711" name="Freeform 1710"/>
            <p:cNvSpPr>
              <a:spLocks noEditPoints="1"/>
            </p:cNvSpPr>
            <p:nvPr/>
          </p:nvSpPr>
          <p:spPr bwMode="auto">
            <a:xfrm>
              <a:off x="6811963" y="5208588"/>
              <a:ext cx="230188" cy="427038"/>
            </a:xfrm>
            <a:custGeom>
              <a:avLst/>
              <a:gdLst>
                <a:gd name="T0" fmla="*/ 42 w 145"/>
                <a:gd name="T1" fmla="*/ 266 h 269"/>
                <a:gd name="T2" fmla="*/ 66 w 145"/>
                <a:gd name="T3" fmla="*/ 257 h 269"/>
                <a:gd name="T4" fmla="*/ 75 w 145"/>
                <a:gd name="T5" fmla="*/ 245 h 269"/>
                <a:gd name="T6" fmla="*/ 78 w 145"/>
                <a:gd name="T7" fmla="*/ 230 h 269"/>
                <a:gd name="T8" fmla="*/ 84 w 145"/>
                <a:gd name="T9" fmla="*/ 220 h 269"/>
                <a:gd name="T10" fmla="*/ 96 w 145"/>
                <a:gd name="T11" fmla="*/ 193 h 269"/>
                <a:gd name="T12" fmla="*/ 112 w 145"/>
                <a:gd name="T13" fmla="*/ 157 h 269"/>
                <a:gd name="T14" fmla="*/ 121 w 145"/>
                <a:gd name="T15" fmla="*/ 133 h 269"/>
                <a:gd name="T16" fmla="*/ 127 w 145"/>
                <a:gd name="T17" fmla="*/ 106 h 269"/>
                <a:gd name="T18" fmla="*/ 130 w 145"/>
                <a:gd name="T19" fmla="*/ 91 h 269"/>
                <a:gd name="T20" fmla="*/ 133 w 145"/>
                <a:gd name="T21" fmla="*/ 78 h 269"/>
                <a:gd name="T22" fmla="*/ 133 w 145"/>
                <a:gd name="T23" fmla="*/ 66 h 269"/>
                <a:gd name="T24" fmla="*/ 142 w 145"/>
                <a:gd name="T25" fmla="*/ 78 h 269"/>
                <a:gd name="T26" fmla="*/ 145 w 145"/>
                <a:gd name="T27" fmla="*/ 66 h 269"/>
                <a:gd name="T28" fmla="*/ 139 w 145"/>
                <a:gd name="T29" fmla="*/ 54 h 269"/>
                <a:gd name="T30" fmla="*/ 142 w 145"/>
                <a:gd name="T31" fmla="*/ 39 h 269"/>
                <a:gd name="T32" fmla="*/ 136 w 145"/>
                <a:gd name="T33" fmla="*/ 15 h 269"/>
                <a:gd name="T34" fmla="*/ 127 w 145"/>
                <a:gd name="T35" fmla="*/ 6 h 269"/>
                <a:gd name="T36" fmla="*/ 124 w 145"/>
                <a:gd name="T37" fmla="*/ 6 h 269"/>
                <a:gd name="T38" fmla="*/ 121 w 145"/>
                <a:gd name="T39" fmla="*/ 9 h 269"/>
                <a:gd name="T40" fmla="*/ 118 w 145"/>
                <a:gd name="T41" fmla="*/ 21 h 269"/>
                <a:gd name="T42" fmla="*/ 109 w 145"/>
                <a:gd name="T43" fmla="*/ 33 h 269"/>
                <a:gd name="T44" fmla="*/ 106 w 145"/>
                <a:gd name="T45" fmla="*/ 30 h 269"/>
                <a:gd name="T46" fmla="*/ 102 w 145"/>
                <a:gd name="T47" fmla="*/ 42 h 269"/>
                <a:gd name="T48" fmla="*/ 96 w 145"/>
                <a:gd name="T49" fmla="*/ 45 h 269"/>
                <a:gd name="T50" fmla="*/ 99 w 145"/>
                <a:gd name="T51" fmla="*/ 54 h 269"/>
                <a:gd name="T52" fmla="*/ 90 w 145"/>
                <a:gd name="T53" fmla="*/ 60 h 269"/>
                <a:gd name="T54" fmla="*/ 87 w 145"/>
                <a:gd name="T55" fmla="*/ 54 h 269"/>
                <a:gd name="T56" fmla="*/ 84 w 145"/>
                <a:gd name="T57" fmla="*/ 63 h 269"/>
                <a:gd name="T58" fmla="*/ 81 w 145"/>
                <a:gd name="T59" fmla="*/ 69 h 269"/>
                <a:gd name="T60" fmla="*/ 78 w 145"/>
                <a:gd name="T61" fmla="*/ 63 h 269"/>
                <a:gd name="T62" fmla="*/ 72 w 145"/>
                <a:gd name="T63" fmla="*/ 78 h 269"/>
                <a:gd name="T64" fmla="*/ 66 w 145"/>
                <a:gd name="T65" fmla="*/ 69 h 269"/>
                <a:gd name="T66" fmla="*/ 54 w 145"/>
                <a:gd name="T67" fmla="*/ 72 h 269"/>
                <a:gd name="T68" fmla="*/ 51 w 145"/>
                <a:gd name="T69" fmla="*/ 75 h 269"/>
                <a:gd name="T70" fmla="*/ 39 w 145"/>
                <a:gd name="T71" fmla="*/ 82 h 269"/>
                <a:gd name="T72" fmla="*/ 30 w 145"/>
                <a:gd name="T73" fmla="*/ 85 h 269"/>
                <a:gd name="T74" fmla="*/ 18 w 145"/>
                <a:gd name="T75" fmla="*/ 106 h 269"/>
                <a:gd name="T76" fmla="*/ 21 w 145"/>
                <a:gd name="T77" fmla="*/ 121 h 269"/>
                <a:gd name="T78" fmla="*/ 30 w 145"/>
                <a:gd name="T79" fmla="*/ 142 h 269"/>
                <a:gd name="T80" fmla="*/ 27 w 145"/>
                <a:gd name="T81" fmla="*/ 157 h 269"/>
                <a:gd name="T82" fmla="*/ 18 w 145"/>
                <a:gd name="T83" fmla="*/ 169 h 269"/>
                <a:gd name="T84" fmla="*/ 6 w 145"/>
                <a:gd name="T85" fmla="*/ 181 h 269"/>
                <a:gd name="T86" fmla="*/ 0 w 145"/>
                <a:gd name="T87" fmla="*/ 199 h 269"/>
                <a:gd name="T88" fmla="*/ 6 w 145"/>
                <a:gd name="T89" fmla="*/ 217 h 269"/>
                <a:gd name="T90" fmla="*/ 9 w 145"/>
                <a:gd name="T91" fmla="*/ 224 h 269"/>
                <a:gd name="T92" fmla="*/ 6 w 145"/>
                <a:gd name="T93" fmla="*/ 236 h 269"/>
                <a:gd name="T94" fmla="*/ 9 w 145"/>
                <a:gd name="T95" fmla="*/ 251 h 269"/>
                <a:gd name="T96" fmla="*/ 18 w 145"/>
                <a:gd name="T97" fmla="*/ 260 h 269"/>
                <a:gd name="T98" fmla="*/ 27 w 145"/>
                <a:gd name="T99" fmla="*/ 266 h 269"/>
                <a:gd name="T100" fmla="*/ 30 w 145"/>
                <a:gd name="T101" fmla="*/ 269 h 269"/>
                <a:gd name="T102" fmla="*/ 115 w 145"/>
                <a:gd name="T103" fmla="*/ 15 h 269"/>
                <a:gd name="T104" fmla="*/ 112 w 145"/>
                <a:gd name="T105" fmla="*/ 24 h 269"/>
                <a:gd name="T106" fmla="*/ 112 w 145"/>
                <a:gd name="T107" fmla="*/ 24 h 269"/>
                <a:gd name="T108" fmla="*/ 109 w 145"/>
                <a:gd name="T109" fmla="*/ 24 h 269"/>
                <a:gd name="T110" fmla="*/ 106 w 145"/>
                <a:gd name="T111" fmla="*/ 24 h 269"/>
                <a:gd name="T112" fmla="*/ 133 w 145"/>
                <a:gd name="T113" fmla="*/ 94 h 269"/>
                <a:gd name="T114" fmla="*/ 136 w 145"/>
                <a:gd name="T115" fmla="*/ 9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5" h="269">
                  <a:moveTo>
                    <a:pt x="30" y="269"/>
                  </a:moveTo>
                  <a:lnTo>
                    <a:pt x="33" y="266"/>
                  </a:lnTo>
                  <a:lnTo>
                    <a:pt x="36" y="269"/>
                  </a:lnTo>
                  <a:lnTo>
                    <a:pt x="42" y="266"/>
                  </a:lnTo>
                  <a:lnTo>
                    <a:pt x="45" y="260"/>
                  </a:lnTo>
                  <a:lnTo>
                    <a:pt x="57" y="260"/>
                  </a:lnTo>
                  <a:lnTo>
                    <a:pt x="60" y="260"/>
                  </a:lnTo>
                  <a:lnTo>
                    <a:pt x="66" y="257"/>
                  </a:lnTo>
                  <a:lnTo>
                    <a:pt x="69" y="254"/>
                  </a:lnTo>
                  <a:lnTo>
                    <a:pt x="72" y="254"/>
                  </a:lnTo>
                  <a:lnTo>
                    <a:pt x="72" y="248"/>
                  </a:lnTo>
                  <a:lnTo>
                    <a:pt x="75" y="245"/>
                  </a:lnTo>
                  <a:lnTo>
                    <a:pt x="78" y="239"/>
                  </a:lnTo>
                  <a:lnTo>
                    <a:pt x="81" y="239"/>
                  </a:lnTo>
                  <a:lnTo>
                    <a:pt x="81" y="233"/>
                  </a:lnTo>
                  <a:lnTo>
                    <a:pt x="78" y="230"/>
                  </a:lnTo>
                  <a:lnTo>
                    <a:pt x="81" y="230"/>
                  </a:lnTo>
                  <a:lnTo>
                    <a:pt x="84" y="224"/>
                  </a:lnTo>
                  <a:lnTo>
                    <a:pt x="84" y="220"/>
                  </a:lnTo>
                  <a:lnTo>
                    <a:pt x="84" y="220"/>
                  </a:lnTo>
                  <a:lnTo>
                    <a:pt x="87" y="217"/>
                  </a:lnTo>
                  <a:lnTo>
                    <a:pt x="90" y="202"/>
                  </a:lnTo>
                  <a:lnTo>
                    <a:pt x="93" y="196"/>
                  </a:lnTo>
                  <a:lnTo>
                    <a:pt x="96" y="193"/>
                  </a:lnTo>
                  <a:lnTo>
                    <a:pt x="96" y="184"/>
                  </a:lnTo>
                  <a:lnTo>
                    <a:pt x="102" y="175"/>
                  </a:lnTo>
                  <a:lnTo>
                    <a:pt x="109" y="160"/>
                  </a:lnTo>
                  <a:lnTo>
                    <a:pt x="112" y="157"/>
                  </a:lnTo>
                  <a:lnTo>
                    <a:pt x="112" y="148"/>
                  </a:lnTo>
                  <a:lnTo>
                    <a:pt x="115" y="142"/>
                  </a:lnTo>
                  <a:lnTo>
                    <a:pt x="115" y="139"/>
                  </a:lnTo>
                  <a:lnTo>
                    <a:pt x="121" y="133"/>
                  </a:lnTo>
                  <a:lnTo>
                    <a:pt x="121" y="121"/>
                  </a:lnTo>
                  <a:lnTo>
                    <a:pt x="124" y="115"/>
                  </a:lnTo>
                  <a:lnTo>
                    <a:pt x="127" y="112"/>
                  </a:lnTo>
                  <a:lnTo>
                    <a:pt x="127" y="106"/>
                  </a:lnTo>
                  <a:lnTo>
                    <a:pt x="124" y="103"/>
                  </a:lnTo>
                  <a:lnTo>
                    <a:pt x="127" y="100"/>
                  </a:lnTo>
                  <a:lnTo>
                    <a:pt x="130" y="94"/>
                  </a:lnTo>
                  <a:lnTo>
                    <a:pt x="130" y="91"/>
                  </a:lnTo>
                  <a:lnTo>
                    <a:pt x="133" y="88"/>
                  </a:lnTo>
                  <a:lnTo>
                    <a:pt x="133" y="85"/>
                  </a:lnTo>
                  <a:lnTo>
                    <a:pt x="130" y="82"/>
                  </a:lnTo>
                  <a:lnTo>
                    <a:pt x="133" y="78"/>
                  </a:lnTo>
                  <a:lnTo>
                    <a:pt x="130" y="72"/>
                  </a:lnTo>
                  <a:lnTo>
                    <a:pt x="130" y="72"/>
                  </a:lnTo>
                  <a:lnTo>
                    <a:pt x="130" y="69"/>
                  </a:lnTo>
                  <a:lnTo>
                    <a:pt x="133" y="66"/>
                  </a:lnTo>
                  <a:lnTo>
                    <a:pt x="133" y="69"/>
                  </a:lnTo>
                  <a:lnTo>
                    <a:pt x="136" y="72"/>
                  </a:lnTo>
                  <a:lnTo>
                    <a:pt x="139" y="75"/>
                  </a:lnTo>
                  <a:lnTo>
                    <a:pt x="142" y="78"/>
                  </a:lnTo>
                  <a:lnTo>
                    <a:pt x="142" y="75"/>
                  </a:lnTo>
                  <a:lnTo>
                    <a:pt x="142" y="72"/>
                  </a:lnTo>
                  <a:lnTo>
                    <a:pt x="142" y="69"/>
                  </a:lnTo>
                  <a:lnTo>
                    <a:pt x="145" y="66"/>
                  </a:lnTo>
                  <a:lnTo>
                    <a:pt x="145" y="66"/>
                  </a:lnTo>
                  <a:lnTo>
                    <a:pt x="145" y="63"/>
                  </a:lnTo>
                  <a:lnTo>
                    <a:pt x="142" y="57"/>
                  </a:lnTo>
                  <a:lnTo>
                    <a:pt x="139" y="54"/>
                  </a:lnTo>
                  <a:lnTo>
                    <a:pt x="142" y="51"/>
                  </a:lnTo>
                  <a:lnTo>
                    <a:pt x="142" y="48"/>
                  </a:lnTo>
                  <a:lnTo>
                    <a:pt x="139" y="42"/>
                  </a:lnTo>
                  <a:lnTo>
                    <a:pt x="142" y="39"/>
                  </a:lnTo>
                  <a:lnTo>
                    <a:pt x="142" y="30"/>
                  </a:lnTo>
                  <a:lnTo>
                    <a:pt x="139" y="27"/>
                  </a:lnTo>
                  <a:lnTo>
                    <a:pt x="139" y="18"/>
                  </a:lnTo>
                  <a:lnTo>
                    <a:pt x="136" y="15"/>
                  </a:lnTo>
                  <a:lnTo>
                    <a:pt x="136" y="15"/>
                  </a:lnTo>
                  <a:lnTo>
                    <a:pt x="133" y="12"/>
                  </a:lnTo>
                  <a:lnTo>
                    <a:pt x="130" y="9"/>
                  </a:lnTo>
                  <a:lnTo>
                    <a:pt x="127" y="6"/>
                  </a:lnTo>
                  <a:lnTo>
                    <a:pt x="130" y="3"/>
                  </a:lnTo>
                  <a:lnTo>
                    <a:pt x="130" y="0"/>
                  </a:lnTo>
                  <a:lnTo>
                    <a:pt x="124" y="3"/>
                  </a:lnTo>
                  <a:lnTo>
                    <a:pt x="124" y="6"/>
                  </a:lnTo>
                  <a:lnTo>
                    <a:pt x="121" y="9"/>
                  </a:lnTo>
                  <a:lnTo>
                    <a:pt x="118" y="6"/>
                  </a:lnTo>
                  <a:lnTo>
                    <a:pt x="118" y="6"/>
                  </a:lnTo>
                  <a:lnTo>
                    <a:pt x="121" y="9"/>
                  </a:lnTo>
                  <a:lnTo>
                    <a:pt x="121" y="12"/>
                  </a:lnTo>
                  <a:lnTo>
                    <a:pt x="121" y="15"/>
                  </a:lnTo>
                  <a:lnTo>
                    <a:pt x="121" y="15"/>
                  </a:lnTo>
                  <a:lnTo>
                    <a:pt x="118" y="21"/>
                  </a:lnTo>
                  <a:lnTo>
                    <a:pt x="118" y="24"/>
                  </a:lnTo>
                  <a:lnTo>
                    <a:pt x="115" y="30"/>
                  </a:lnTo>
                  <a:lnTo>
                    <a:pt x="112" y="27"/>
                  </a:lnTo>
                  <a:lnTo>
                    <a:pt x="109" y="33"/>
                  </a:lnTo>
                  <a:lnTo>
                    <a:pt x="109" y="36"/>
                  </a:lnTo>
                  <a:lnTo>
                    <a:pt x="106" y="36"/>
                  </a:lnTo>
                  <a:lnTo>
                    <a:pt x="106" y="36"/>
                  </a:lnTo>
                  <a:lnTo>
                    <a:pt x="106" y="30"/>
                  </a:lnTo>
                  <a:lnTo>
                    <a:pt x="102" y="30"/>
                  </a:lnTo>
                  <a:lnTo>
                    <a:pt x="99" y="33"/>
                  </a:lnTo>
                  <a:lnTo>
                    <a:pt x="99" y="36"/>
                  </a:lnTo>
                  <a:lnTo>
                    <a:pt x="102" y="42"/>
                  </a:lnTo>
                  <a:lnTo>
                    <a:pt x="106" y="42"/>
                  </a:lnTo>
                  <a:lnTo>
                    <a:pt x="102" y="45"/>
                  </a:lnTo>
                  <a:lnTo>
                    <a:pt x="102" y="42"/>
                  </a:lnTo>
                  <a:lnTo>
                    <a:pt x="96" y="45"/>
                  </a:lnTo>
                  <a:lnTo>
                    <a:pt x="99" y="48"/>
                  </a:lnTo>
                  <a:lnTo>
                    <a:pt x="102" y="48"/>
                  </a:lnTo>
                  <a:lnTo>
                    <a:pt x="102" y="51"/>
                  </a:lnTo>
                  <a:lnTo>
                    <a:pt x="99" y="54"/>
                  </a:lnTo>
                  <a:lnTo>
                    <a:pt x="99" y="51"/>
                  </a:lnTo>
                  <a:lnTo>
                    <a:pt x="96" y="51"/>
                  </a:lnTo>
                  <a:lnTo>
                    <a:pt x="96" y="54"/>
                  </a:lnTo>
                  <a:lnTo>
                    <a:pt x="90" y="60"/>
                  </a:lnTo>
                  <a:lnTo>
                    <a:pt x="90" y="54"/>
                  </a:lnTo>
                  <a:lnTo>
                    <a:pt x="90" y="54"/>
                  </a:lnTo>
                  <a:lnTo>
                    <a:pt x="90" y="51"/>
                  </a:lnTo>
                  <a:lnTo>
                    <a:pt x="87" y="54"/>
                  </a:lnTo>
                  <a:lnTo>
                    <a:pt x="87" y="57"/>
                  </a:lnTo>
                  <a:lnTo>
                    <a:pt x="87" y="57"/>
                  </a:lnTo>
                  <a:lnTo>
                    <a:pt x="84" y="60"/>
                  </a:lnTo>
                  <a:lnTo>
                    <a:pt x="84" y="63"/>
                  </a:lnTo>
                  <a:lnTo>
                    <a:pt x="87" y="63"/>
                  </a:lnTo>
                  <a:lnTo>
                    <a:pt x="87" y="66"/>
                  </a:lnTo>
                  <a:lnTo>
                    <a:pt x="84" y="66"/>
                  </a:lnTo>
                  <a:lnTo>
                    <a:pt x="81" y="69"/>
                  </a:lnTo>
                  <a:lnTo>
                    <a:pt x="81" y="66"/>
                  </a:lnTo>
                  <a:lnTo>
                    <a:pt x="78" y="66"/>
                  </a:lnTo>
                  <a:lnTo>
                    <a:pt x="81" y="63"/>
                  </a:lnTo>
                  <a:lnTo>
                    <a:pt x="78" y="63"/>
                  </a:lnTo>
                  <a:lnTo>
                    <a:pt x="72" y="69"/>
                  </a:lnTo>
                  <a:lnTo>
                    <a:pt x="72" y="72"/>
                  </a:lnTo>
                  <a:lnTo>
                    <a:pt x="72" y="75"/>
                  </a:lnTo>
                  <a:lnTo>
                    <a:pt x="72" y="78"/>
                  </a:lnTo>
                  <a:lnTo>
                    <a:pt x="69" y="78"/>
                  </a:lnTo>
                  <a:lnTo>
                    <a:pt x="66" y="75"/>
                  </a:lnTo>
                  <a:lnTo>
                    <a:pt x="66" y="72"/>
                  </a:lnTo>
                  <a:lnTo>
                    <a:pt x="66" y="69"/>
                  </a:lnTo>
                  <a:lnTo>
                    <a:pt x="60" y="75"/>
                  </a:lnTo>
                  <a:lnTo>
                    <a:pt x="57" y="72"/>
                  </a:lnTo>
                  <a:lnTo>
                    <a:pt x="54" y="72"/>
                  </a:lnTo>
                  <a:lnTo>
                    <a:pt x="54" y="72"/>
                  </a:lnTo>
                  <a:lnTo>
                    <a:pt x="54" y="78"/>
                  </a:lnTo>
                  <a:lnTo>
                    <a:pt x="54" y="78"/>
                  </a:lnTo>
                  <a:lnTo>
                    <a:pt x="51" y="78"/>
                  </a:lnTo>
                  <a:lnTo>
                    <a:pt x="51" y="75"/>
                  </a:lnTo>
                  <a:lnTo>
                    <a:pt x="48" y="75"/>
                  </a:lnTo>
                  <a:lnTo>
                    <a:pt x="48" y="78"/>
                  </a:lnTo>
                  <a:lnTo>
                    <a:pt x="45" y="75"/>
                  </a:lnTo>
                  <a:lnTo>
                    <a:pt x="39" y="82"/>
                  </a:lnTo>
                  <a:lnTo>
                    <a:pt x="36" y="82"/>
                  </a:lnTo>
                  <a:lnTo>
                    <a:pt x="33" y="82"/>
                  </a:lnTo>
                  <a:lnTo>
                    <a:pt x="30" y="82"/>
                  </a:lnTo>
                  <a:lnTo>
                    <a:pt x="30" y="85"/>
                  </a:lnTo>
                  <a:lnTo>
                    <a:pt x="30" y="91"/>
                  </a:lnTo>
                  <a:lnTo>
                    <a:pt x="24" y="100"/>
                  </a:lnTo>
                  <a:lnTo>
                    <a:pt x="24" y="100"/>
                  </a:lnTo>
                  <a:lnTo>
                    <a:pt x="18" y="106"/>
                  </a:lnTo>
                  <a:lnTo>
                    <a:pt x="18" y="109"/>
                  </a:lnTo>
                  <a:lnTo>
                    <a:pt x="21" y="112"/>
                  </a:lnTo>
                  <a:lnTo>
                    <a:pt x="18" y="115"/>
                  </a:lnTo>
                  <a:lnTo>
                    <a:pt x="21" y="121"/>
                  </a:lnTo>
                  <a:lnTo>
                    <a:pt x="21" y="124"/>
                  </a:lnTo>
                  <a:lnTo>
                    <a:pt x="27" y="136"/>
                  </a:lnTo>
                  <a:lnTo>
                    <a:pt x="27" y="139"/>
                  </a:lnTo>
                  <a:lnTo>
                    <a:pt x="30" y="142"/>
                  </a:lnTo>
                  <a:lnTo>
                    <a:pt x="30" y="142"/>
                  </a:lnTo>
                  <a:lnTo>
                    <a:pt x="27" y="145"/>
                  </a:lnTo>
                  <a:lnTo>
                    <a:pt x="27" y="148"/>
                  </a:lnTo>
                  <a:lnTo>
                    <a:pt x="27" y="157"/>
                  </a:lnTo>
                  <a:lnTo>
                    <a:pt x="21" y="160"/>
                  </a:lnTo>
                  <a:lnTo>
                    <a:pt x="21" y="163"/>
                  </a:lnTo>
                  <a:lnTo>
                    <a:pt x="18" y="163"/>
                  </a:lnTo>
                  <a:lnTo>
                    <a:pt x="18" y="169"/>
                  </a:lnTo>
                  <a:lnTo>
                    <a:pt x="15" y="169"/>
                  </a:lnTo>
                  <a:lnTo>
                    <a:pt x="15" y="178"/>
                  </a:lnTo>
                  <a:lnTo>
                    <a:pt x="12" y="181"/>
                  </a:lnTo>
                  <a:lnTo>
                    <a:pt x="6" y="181"/>
                  </a:lnTo>
                  <a:lnTo>
                    <a:pt x="6" y="184"/>
                  </a:lnTo>
                  <a:lnTo>
                    <a:pt x="6" y="190"/>
                  </a:lnTo>
                  <a:lnTo>
                    <a:pt x="0" y="193"/>
                  </a:lnTo>
                  <a:lnTo>
                    <a:pt x="0" y="199"/>
                  </a:lnTo>
                  <a:lnTo>
                    <a:pt x="0" y="202"/>
                  </a:lnTo>
                  <a:lnTo>
                    <a:pt x="0" y="205"/>
                  </a:lnTo>
                  <a:lnTo>
                    <a:pt x="0" y="211"/>
                  </a:lnTo>
                  <a:lnTo>
                    <a:pt x="6" y="217"/>
                  </a:lnTo>
                  <a:lnTo>
                    <a:pt x="6" y="220"/>
                  </a:lnTo>
                  <a:lnTo>
                    <a:pt x="6" y="224"/>
                  </a:lnTo>
                  <a:lnTo>
                    <a:pt x="9" y="224"/>
                  </a:lnTo>
                  <a:lnTo>
                    <a:pt x="9" y="224"/>
                  </a:lnTo>
                  <a:lnTo>
                    <a:pt x="9" y="227"/>
                  </a:lnTo>
                  <a:lnTo>
                    <a:pt x="6" y="227"/>
                  </a:lnTo>
                  <a:lnTo>
                    <a:pt x="6" y="230"/>
                  </a:lnTo>
                  <a:lnTo>
                    <a:pt x="6" y="236"/>
                  </a:lnTo>
                  <a:lnTo>
                    <a:pt x="6" y="245"/>
                  </a:lnTo>
                  <a:lnTo>
                    <a:pt x="6" y="245"/>
                  </a:lnTo>
                  <a:lnTo>
                    <a:pt x="6" y="248"/>
                  </a:lnTo>
                  <a:lnTo>
                    <a:pt x="9" y="251"/>
                  </a:lnTo>
                  <a:lnTo>
                    <a:pt x="12" y="254"/>
                  </a:lnTo>
                  <a:lnTo>
                    <a:pt x="12" y="254"/>
                  </a:lnTo>
                  <a:lnTo>
                    <a:pt x="15" y="257"/>
                  </a:lnTo>
                  <a:lnTo>
                    <a:pt x="18" y="260"/>
                  </a:lnTo>
                  <a:lnTo>
                    <a:pt x="21" y="260"/>
                  </a:lnTo>
                  <a:lnTo>
                    <a:pt x="21" y="260"/>
                  </a:lnTo>
                  <a:lnTo>
                    <a:pt x="24" y="263"/>
                  </a:lnTo>
                  <a:lnTo>
                    <a:pt x="27" y="266"/>
                  </a:lnTo>
                  <a:lnTo>
                    <a:pt x="30" y="266"/>
                  </a:lnTo>
                  <a:lnTo>
                    <a:pt x="30" y="269"/>
                  </a:lnTo>
                  <a:lnTo>
                    <a:pt x="30" y="269"/>
                  </a:lnTo>
                  <a:lnTo>
                    <a:pt x="30" y="269"/>
                  </a:lnTo>
                  <a:close/>
                  <a:moveTo>
                    <a:pt x="115" y="18"/>
                  </a:moveTo>
                  <a:lnTo>
                    <a:pt x="112" y="18"/>
                  </a:lnTo>
                  <a:lnTo>
                    <a:pt x="115" y="15"/>
                  </a:lnTo>
                  <a:lnTo>
                    <a:pt x="115" y="15"/>
                  </a:lnTo>
                  <a:lnTo>
                    <a:pt x="115" y="18"/>
                  </a:lnTo>
                  <a:lnTo>
                    <a:pt x="115" y="18"/>
                  </a:lnTo>
                  <a:close/>
                  <a:moveTo>
                    <a:pt x="112" y="24"/>
                  </a:moveTo>
                  <a:lnTo>
                    <a:pt x="112" y="24"/>
                  </a:lnTo>
                  <a:lnTo>
                    <a:pt x="115" y="24"/>
                  </a:lnTo>
                  <a:lnTo>
                    <a:pt x="112" y="27"/>
                  </a:lnTo>
                  <a:lnTo>
                    <a:pt x="112" y="24"/>
                  </a:lnTo>
                  <a:lnTo>
                    <a:pt x="112" y="24"/>
                  </a:lnTo>
                  <a:close/>
                  <a:moveTo>
                    <a:pt x="106" y="24"/>
                  </a:moveTo>
                  <a:lnTo>
                    <a:pt x="106" y="24"/>
                  </a:lnTo>
                  <a:lnTo>
                    <a:pt x="109" y="24"/>
                  </a:lnTo>
                  <a:lnTo>
                    <a:pt x="109" y="24"/>
                  </a:lnTo>
                  <a:lnTo>
                    <a:pt x="109" y="27"/>
                  </a:lnTo>
                  <a:lnTo>
                    <a:pt x="106" y="27"/>
                  </a:lnTo>
                  <a:lnTo>
                    <a:pt x="106" y="27"/>
                  </a:lnTo>
                  <a:lnTo>
                    <a:pt x="106" y="24"/>
                  </a:lnTo>
                  <a:lnTo>
                    <a:pt x="106" y="24"/>
                  </a:lnTo>
                  <a:close/>
                  <a:moveTo>
                    <a:pt x="133" y="100"/>
                  </a:moveTo>
                  <a:lnTo>
                    <a:pt x="133" y="97"/>
                  </a:lnTo>
                  <a:lnTo>
                    <a:pt x="133" y="94"/>
                  </a:lnTo>
                  <a:lnTo>
                    <a:pt x="133" y="94"/>
                  </a:lnTo>
                  <a:lnTo>
                    <a:pt x="136" y="94"/>
                  </a:lnTo>
                  <a:lnTo>
                    <a:pt x="136" y="91"/>
                  </a:lnTo>
                  <a:lnTo>
                    <a:pt x="136" y="94"/>
                  </a:lnTo>
                  <a:lnTo>
                    <a:pt x="133" y="97"/>
                  </a:lnTo>
                  <a:lnTo>
                    <a:pt x="133" y="10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712" name="Freeform 1711"/>
            <p:cNvSpPr>
              <a:spLocks/>
            </p:cNvSpPr>
            <p:nvPr/>
          </p:nvSpPr>
          <p:spPr bwMode="auto">
            <a:xfrm>
              <a:off x="6443663" y="5160963"/>
              <a:ext cx="311150" cy="508000"/>
            </a:xfrm>
            <a:custGeom>
              <a:avLst/>
              <a:gdLst>
                <a:gd name="T0" fmla="*/ 33 w 196"/>
                <a:gd name="T1" fmla="*/ 199 h 320"/>
                <a:gd name="T2" fmla="*/ 39 w 196"/>
                <a:gd name="T3" fmla="*/ 187 h 320"/>
                <a:gd name="T4" fmla="*/ 42 w 196"/>
                <a:gd name="T5" fmla="*/ 175 h 320"/>
                <a:gd name="T6" fmla="*/ 42 w 196"/>
                <a:gd name="T7" fmla="*/ 163 h 320"/>
                <a:gd name="T8" fmla="*/ 42 w 196"/>
                <a:gd name="T9" fmla="*/ 151 h 320"/>
                <a:gd name="T10" fmla="*/ 45 w 196"/>
                <a:gd name="T11" fmla="*/ 136 h 320"/>
                <a:gd name="T12" fmla="*/ 48 w 196"/>
                <a:gd name="T13" fmla="*/ 124 h 320"/>
                <a:gd name="T14" fmla="*/ 27 w 196"/>
                <a:gd name="T15" fmla="*/ 115 h 320"/>
                <a:gd name="T16" fmla="*/ 12 w 196"/>
                <a:gd name="T17" fmla="*/ 108 h 320"/>
                <a:gd name="T18" fmla="*/ 0 w 196"/>
                <a:gd name="T19" fmla="*/ 93 h 320"/>
                <a:gd name="T20" fmla="*/ 33 w 196"/>
                <a:gd name="T21" fmla="*/ 75 h 320"/>
                <a:gd name="T22" fmla="*/ 57 w 196"/>
                <a:gd name="T23" fmla="*/ 72 h 320"/>
                <a:gd name="T24" fmla="*/ 66 w 196"/>
                <a:gd name="T25" fmla="*/ 78 h 320"/>
                <a:gd name="T26" fmla="*/ 78 w 196"/>
                <a:gd name="T27" fmla="*/ 84 h 320"/>
                <a:gd name="T28" fmla="*/ 72 w 196"/>
                <a:gd name="T29" fmla="*/ 105 h 320"/>
                <a:gd name="T30" fmla="*/ 84 w 196"/>
                <a:gd name="T31" fmla="*/ 121 h 320"/>
                <a:gd name="T32" fmla="*/ 90 w 196"/>
                <a:gd name="T33" fmla="*/ 130 h 320"/>
                <a:gd name="T34" fmla="*/ 93 w 196"/>
                <a:gd name="T35" fmla="*/ 108 h 320"/>
                <a:gd name="T36" fmla="*/ 99 w 196"/>
                <a:gd name="T37" fmla="*/ 93 h 320"/>
                <a:gd name="T38" fmla="*/ 102 w 196"/>
                <a:gd name="T39" fmla="*/ 87 h 320"/>
                <a:gd name="T40" fmla="*/ 99 w 196"/>
                <a:gd name="T41" fmla="*/ 72 h 320"/>
                <a:gd name="T42" fmla="*/ 84 w 196"/>
                <a:gd name="T43" fmla="*/ 57 h 320"/>
                <a:gd name="T44" fmla="*/ 102 w 196"/>
                <a:gd name="T45" fmla="*/ 18 h 320"/>
                <a:gd name="T46" fmla="*/ 111 w 196"/>
                <a:gd name="T47" fmla="*/ 21 h 320"/>
                <a:gd name="T48" fmla="*/ 123 w 196"/>
                <a:gd name="T49" fmla="*/ 21 h 320"/>
                <a:gd name="T50" fmla="*/ 132 w 196"/>
                <a:gd name="T51" fmla="*/ 21 h 320"/>
                <a:gd name="T52" fmla="*/ 144 w 196"/>
                <a:gd name="T53" fmla="*/ 15 h 320"/>
                <a:gd name="T54" fmla="*/ 156 w 196"/>
                <a:gd name="T55" fmla="*/ 15 h 320"/>
                <a:gd name="T56" fmla="*/ 175 w 196"/>
                <a:gd name="T57" fmla="*/ 12 h 320"/>
                <a:gd name="T58" fmla="*/ 190 w 196"/>
                <a:gd name="T59" fmla="*/ 3 h 320"/>
                <a:gd name="T60" fmla="*/ 196 w 196"/>
                <a:gd name="T61" fmla="*/ 6 h 320"/>
                <a:gd name="T62" fmla="*/ 193 w 196"/>
                <a:gd name="T63" fmla="*/ 18 h 320"/>
                <a:gd name="T64" fmla="*/ 193 w 196"/>
                <a:gd name="T65" fmla="*/ 33 h 320"/>
                <a:gd name="T66" fmla="*/ 193 w 196"/>
                <a:gd name="T67" fmla="*/ 51 h 320"/>
                <a:gd name="T68" fmla="*/ 190 w 196"/>
                <a:gd name="T69" fmla="*/ 69 h 320"/>
                <a:gd name="T70" fmla="*/ 196 w 196"/>
                <a:gd name="T71" fmla="*/ 81 h 320"/>
                <a:gd name="T72" fmla="*/ 190 w 196"/>
                <a:gd name="T73" fmla="*/ 87 h 320"/>
                <a:gd name="T74" fmla="*/ 190 w 196"/>
                <a:gd name="T75" fmla="*/ 93 h 320"/>
                <a:gd name="T76" fmla="*/ 178 w 196"/>
                <a:gd name="T77" fmla="*/ 112 h 320"/>
                <a:gd name="T78" fmla="*/ 159 w 196"/>
                <a:gd name="T79" fmla="*/ 124 h 320"/>
                <a:gd name="T80" fmla="*/ 129 w 196"/>
                <a:gd name="T81" fmla="*/ 139 h 320"/>
                <a:gd name="T82" fmla="*/ 120 w 196"/>
                <a:gd name="T83" fmla="*/ 145 h 320"/>
                <a:gd name="T84" fmla="*/ 108 w 196"/>
                <a:gd name="T85" fmla="*/ 160 h 320"/>
                <a:gd name="T86" fmla="*/ 90 w 196"/>
                <a:gd name="T87" fmla="*/ 172 h 320"/>
                <a:gd name="T88" fmla="*/ 78 w 196"/>
                <a:gd name="T89" fmla="*/ 178 h 320"/>
                <a:gd name="T90" fmla="*/ 75 w 196"/>
                <a:gd name="T91" fmla="*/ 187 h 320"/>
                <a:gd name="T92" fmla="*/ 78 w 196"/>
                <a:gd name="T93" fmla="*/ 205 h 320"/>
                <a:gd name="T94" fmla="*/ 84 w 196"/>
                <a:gd name="T95" fmla="*/ 229 h 320"/>
                <a:gd name="T96" fmla="*/ 87 w 196"/>
                <a:gd name="T97" fmla="*/ 229 h 320"/>
                <a:gd name="T98" fmla="*/ 87 w 196"/>
                <a:gd name="T99" fmla="*/ 241 h 320"/>
                <a:gd name="T100" fmla="*/ 81 w 196"/>
                <a:gd name="T101" fmla="*/ 257 h 320"/>
                <a:gd name="T102" fmla="*/ 84 w 196"/>
                <a:gd name="T103" fmla="*/ 269 h 320"/>
                <a:gd name="T104" fmla="*/ 36 w 196"/>
                <a:gd name="T105" fmla="*/ 293 h 320"/>
                <a:gd name="T106" fmla="*/ 27 w 196"/>
                <a:gd name="T107" fmla="*/ 302 h 320"/>
                <a:gd name="T108" fmla="*/ 33 w 196"/>
                <a:gd name="T109" fmla="*/ 311 h 320"/>
                <a:gd name="T110" fmla="*/ 33 w 196"/>
                <a:gd name="T111" fmla="*/ 317 h 320"/>
                <a:gd name="T112" fmla="*/ 21 w 196"/>
                <a:gd name="T113" fmla="*/ 317 h 320"/>
                <a:gd name="T114" fmla="*/ 18 w 196"/>
                <a:gd name="T115" fmla="*/ 305 h 320"/>
                <a:gd name="T116" fmla="*/ 18 w 196"/>
                <a:gd name="T117" fmla="*/ 287 h 320"/>
                <a:gd name="T118" fmla="*/ 18 w 196"/>
                <a:gd name="T119" fmla="*/ 260 h 320"/>
                <a:gd name="T120" fmla="*/ 12 w 196"/>
                <a:gd name="T121" fmla="*/ 235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6" h="320">
                  <a:moveTo>
                    <a:pt x="12" y="235"/>
                  </a:moveTo>
                  <a:lnTo>
                    <a:pt x="33" y="214"/>
                  </a:lnTo>
                  <a:lnTo>
                    <a:pt x="33" y="208"/>
                  </a:lnTo>
                  <a:lnTo>
                    <a:pt x="33" y="205"/>
                  </a:lnTo>
                  <a:lnTo>
                    <a:pt x="33" y="199"/>
                  </a:lnTo>
                  <a:lnTo>
                    <a:pt x="36" y="196"/>
                  </a:lnTo>
                  <a:lnTo>
                    <a:pt x="33" y="193"/>
                  </a:lnTo>
                  <a:lnTo>
                    <a:pt x="36" y="190"/>
                  </a:lnTo>
                  <a:lnTo>
                    <a:pt x="36" y="190"/>
                  </a:lnTo>
                  <a:lnTo>
                    <a:pt x="39" y="187"/>
                  </a:lnTo>
                  <a:lnTo>
                    <a:pt x="42" y="187"/>
                  </a:lnTo>
                  <a:lnTo>
                    <a:pt x="45" y="181"/>
                  </a:lnTo>
                  <a:lnTo>
                    <a:pt x="42" y="178"/>
                  </a:lnTo>
                  <a:lnTo>
                    <a:pt x="42" y="178"/>
                  </a:lnTo>
                  <a:lnTo>
                    <a:pt x="42" y="175"/>
                  </a:lnTo>
                  <a:lnTo>
                    <a:pt x="42" y="172"/>
                  </a:lnTo>
                  <a:lnTo>
                    <a:pt x="42" y="169"/>
                  </a:lnTo>
                  <a:lnTo>
                    <a:pt x="39" y="166"/>
                  </a:lnTo>
                  <a:lnTo>
                    <a:pt x="39" y="163"/>
                  </a:lnTo>
                  <a:lnTo>
                    <a:pt x="42" y="163"/>
                  </a:lnTo>
                  <a:lnTo>
                    <a:pt x="42" y="160"/>
                  </a:lnTo>
                  <a:lnTo>
                    <a:pt x="42" y="157"/>
                  </a:lnTo>
                  <a:lnTo>
                    <a:pt x="45" y="154"/>
                  </a:lnTo>
                  <a:lnTo>
                    <a:pt x="45" y="151"/>
                  </a:lnTo>
                  <a:lnTo>
                    <a:pt x="42" y="151"/>
                  </a:lnTo>
                  <a:lnTo>
                    <a:pt x="42" y="151"/>
                  </a:lnTo>
                  <a:lnTo>
                    <a:pt x="45" y="148"/>
                  </a:lnTo>
                  <a:lnTo>
                    <a:pt x="45" y="142"/>
                  </a:lnTo>
                  <a:lnTo>
                    <a:pt x="45" y="139"/>
                  </a:lnTo>
                  <a:lnTo>
                    <a:pt x="45" y="136"/>
                  </a:lnTo>
                  <a:lnTo>
                    <a:pt x="45" y="133"/>
                  </a:lnTo>
                  <a:lnTo>
                    <a:pt x="45" y="133"/>
                  </a:lnTo>
                  <a:lnTo>
                    <a:pt x="45" y="130"/>
                  </a:lnTo>
                  <a:lnTo>
                    <a:pt x="48" y="127"/>
                  </a:lnTo>
                  <a:lnTo>
                    <a:pt x="48" y="124"/>
                  </a:lnTo>
                  <a:lnTo>
                    <a:pt x="42" y="121"/>
                  </a:lnTo>
                  <a:lnTo>
                    <a:pt x="42" y="121"/>
                  </a:lnTo>
                  <a:lnTo>
                    <a:pt x="36" y="118"/>
                  </a:lnTo>
                  <a:lnTo>
                    <a:pt x="30" y="118"/>
                  </a:lnTo>
                  <a:lnTo>
                    <a:pt x="27" y="115"/>
                  </a:lnTo>
                  <a:lnTo>
                    <a:pt x="24" y="112"/>
                  </a:lnTo>
                  <a:lnTo>
                    <a:pt x="18" y="108"/>
                  </a:lnTo>
                  <a:lnTo>
                    <a:pt x="15" y="105"/>
                  </a:lnTo>
                  <a:lnTo>
                    <a:pt x="12" y="108"/>
                  </a:lnTo>
                  <a:lnTo>
                    <a:pt x="12" y="108"/>
                  </a:lnTo>
                  <a:lnTo>
                    <a:pt x="9" y="108"/>
                  </a:lnTo>
                  <a:lnTo>
                    <a:pt x="6" y="105"/>
                  </a:lnTo>
                  <a:lnTo>
                    <a:pt x="0" y="105"/>
                  </a:lnTo>
                  <a:lnTo>
                    <a:pt x="0" y="96"/>
                  </a:lnTo>
                  <a:lnTo>
                    <a:pt x="0" y="93"/>
                  </a:lnTo>
                  <a:lnTo>
                    <a:pt x="0" y="90"/>
                  </a:lnTo>
                  <a:lnTo>
                    <a:pt x="9" y="84"/>
                  </a:lnTo>
                  <a:lnTo>
                    <a:pt x="12" y="84"/>
                  </a:lnTo>
                  <a:lnTo>
                    <a:pt x="30" y="78"/>
                  </a:lnTo>
                  <a:lnTo>
                    <a:pt x="33" y="75"/>
                  </a:lnTo>
                  <a:lnTo>
                    <a:pt x="45" y="72"/>
                  </a:lnTo>
                  <a:lnTo>
                    <a:pt x="51" y="69"/>
                  </a:lnTo>
                  <a:lnTo>
                    <a:pt x="57" y="69"/>
                  </a:lnTo>
                  <a:lnTo>
                    <a:pt x="57" y="72"/>
                  </a:lnTo>
                  <a:lnTo>
                    <a:pt x="57" y="72"/>
                  </a:lnTo>
                  <a:lnTo>
                    <a:pt x="60" y="75"/>
                  </a:lnTo>
                  <a:lnTo>
                    <a:pt x="60" y="78"/>
                  </a:lnTo>
                  <a:lnTo>
                    <a:pt x="63" y="78"/>
                  </a:lnTo>
                  <a:lnTo>
                    <a:pt x="63" y="78"/>
                  </a:lnTo>
                  <a:lnTo>
                    <a:pt x="66" y="78"/>
                  </a:lnTo>
                  <a:lnTo>
                    <a:pt x="69" y="75"/>
                  </a:lnTo>
                  <a:lnTo>
                    <a:pt x="72" y="75"/>
                  </a:lnTo>
                  <a:lnTo>
                    <a:pt x="78" y="78"/>
                  </a:lnTo>
                  <a:lnTo>
                    <a:pt x="78" y="81"/>
                  </a:lnTo>
                  <a:lnTo>
                    <a:pt x="78" y="84"/>
                  </a:lnTo>
                  <a:lnTo>
                    <a:pt x="78" y="90"/>
                  </a:lnTo>
                  <a:lnTo>
                    <a:pt x="75" y="93"/>
                  </a:lnTo>
                  <a:lnTo>
                    <a:pt x="75" y="99"/>
                  </a:lnTo>
                  <a:lnTo>
                    <a:pt x="72" y="102"/>
                  </a:lnTo>
                  <a:lnTo>
                    <a:pt x="72" y="105"/>
                  </a:lnTo>
                  <a:lnTo>
                    <a:pt x="72" y="108"/>
                  </a:lnTo>
                  <a:lnTo>
                    <a:pt x="75" y="112"/>
                  </a:lnTo>
                  <a:lnTo>
                    <a:pt x="78" y="118"/>
                  </a:lnTo>
                  <a:lnTo>
                    <a:pt x="81" y="121"/>
                  </a:lnTo>
                  <a:lnTo>
                    <a:pt x="84" y="121"/>
                  </a:lnTo>
                  <a:lnTo>
                    <a:pt x="84" y="124"/>
                  </a:lnTo>
                  <a:lnTo>
                    <a:pt x="87" y="127"/>
                  </a:lnTo>
                  <a:lnTo>
                    <a:pt x="87" y="130"/>
                  </a:lnTo>
                  <a:lnTo>
                    <a:pt x="87" y="130"/>
                  </a:lnTo>
                  <a:lnTo>
                    <a:pt x="90" y="130"/>
                  </a:lnTo>
                  <a:lnTo>
                    <a:pt x="90" y="127"/>
                  </a:lnTo>
                  <a:lnTo>
                    <a:pt x="90" y="121"/>
                  </a:lnTo>
                  <a:lnTo>
                    <a:pt x="93" y="118"/>
                  </a:lnTo>
                  <a:lnTo>
                    <a:pt x="93" y="115"/>
                  </a:lnTo>
                  <a:lnTo>
                    <a:pt x="93" y="108"/>
                  </a:lnTo>
                  <a:lnTo>
                    <a:pt x="99" y="108"/>
                  </a:lnTo>
                  <a:lnTo>
                    <a:pt x="102" y="105"/>
                  </a:lnTo>
                  <a:lnTo>
                    <a:pt x="102" y="102"/>
                  </a:lnTo>
                  <a:lnTo>
                    <a:pt x="102" y="96"/>
                  </a:lnTo>
                  <a:lnTo>
                    <a:pt x="99" y="93"/>
                  </a:lnTo>
                  <a:lnTo>
                    <a:pt x="102" y="93"/>
                  </a:lnTo>
                  <a:lnTo>
                    <a:pt x="99" y="90"/>
                  </a:lnTo>
                  <a:lnTo>
                    <a:pt x="99" y="90"/>
                  </a:lnTo>
                  <a:lnTo>
                    <a:pt x="102" y="90"/>
                  </a:lnTo>
                  <a:lnTo>
                    <a:pt x="102" y="87"/>
                  </a:lnTo>
                  <a:lnTo>
                    <a:pt x="105" y="87"/>
                  </a:lnTo>
                  <a:lnTo>
                    <a:pt x="105" y="84"/>
                  </a:lnTo>
                  <a:lnTo>
                    <a:pt x="105" y="81"/>
                  </a:lnTo>
                  <a:lnTo>
                    <a:pt x="102" y="78"/>
                  </a:lnTo>
                  <a:lnTo>
                    <a:pt x="99" y="72"/>
                  </a:lnTo>
                  <a:lnTo>
                    <a:pt x="96" y="69"/>
                  </a:lnTo>
                  <a:lnTo>
                    <a:pt x="90" y="63"/>
                  </a:lnTo>
                  <a:lnTo>
                    <a:pt x="90" y="63"/>
                  </a:lnTo>
                  <a:lnTo>
                    <a:pt x="87" y="60"/>
                  </a:lnTo>
                  <a:lnTo>
                    <a:pt x="84" y="57"/>
                  </a:lnTo>
                  <a:lnTo>
                    <a:pt x="78" y="54"/>
                  </a:lnTo>
                  <a:lnTo>
                    <a:pt x="75" y="36"/>
                  </a:lnTo>
                  <a:lnTo>
                    <a:pt x="81" y="21"/>
                  </a:lnTo>
                  <a:lnTo>
                    <a:pt x="99" y="21"/>
                  </a:lnTo>
                  <a:lnTo>
                    <a:pt x="102" y="18"/>
                  </a:lnTo>
                  <a:lnTo>
                    <a:pt x="102" y="18"/>
                  </a:lnTo>
                  <a:lnTo>
                    <a:pt x="105" y="18"/>
                  </a:lnTo>
                  <a:lnTo>
                    <a:pt x="105" y="18"/>
                  </a:lnTo>
                  <a:lnTo>
                    <a:pt x="108" y="18"/>
                  </a:lnTo>
                  <a:lnTo>
                    <a:pt x="111" y="21"/>
                  </a:lnTo>
                  <a:lnTo>
                    <a:pt x="111" y="21"/>
                  </a:lnTo>
                  <a:lnTo>
                    <a:pt x="114" y="24"/>
                  </a:lnTo>
                  <a:lnTo>
                    <a:pt x="114" y="24"/>
                  </a:lnTo>
                  <a:lnTo>
                    <a:pt x="120" y="24"/>
                  </a:lnTo>
                  <a:lnTo>
                    <a:pt x="123" y="21"/>
                  </a:lnTo>
                  <a:lnTo>
                    <a:pt x="126" y="21"/>
                  </a:lnTo>
                  <a:lnTo>
                    <a:pt x="126" y="18"/>
                  </a:lnTo>
                  <a:lnTo>
                    <a:pt x="129" y="21"/>
                  </a:lnTo>
                  <a:lnTo>
                    <a:pt x="129" y="21"/>
                  </a:lnTo>
                  <a:lnTo>
                    <a:pt x="132" y="21"/>
                  </a:lnTo>
                  <a:lnTo>
                    <a:pt x="135" y="21"/>
                  </a:lnTo>
                  <a:lnTo>
                    <a:pt x="138" y="21"/>
                  </a:lnTo>
                  <a:lnTo>
                    <a:pt x="144" y="21"/>
                  </a:lnTo>
                  <a:lnTo>
                    <a:pt x="144" y="18"/>
                  </a:lnTo>
                  <a:lnTo>
                    <a:pt x="144" y="15"/>
                  </a:lnTo>
                  <a:lnTo>
                    <a:pt x="144" y="15"/>
                  </a:lnTo>
                  <a:lnTo>
                    <a:pt x="147" y="15"/>
                  </a:lnTo>
                  <a:lnTo>
                    <a:pt x="150" y="15"/>
                  </a:lnTo>
                  <a:lnTo>
                    <a:pt x="153" y="18"/>
                  </a:lnTo>
                  <a:lnTo>
                    <a:pt x="156" y="15"/>
                  </a:lnTo>
                  <a:lnTo>
                    <a:pt x="159" y="15"/>
                  </a:lnTo>
                  <a:lnTo>
                    <a:pt x="166" y="12"/>
                  </a:lnTo>
                  <a:lnTo>
                    <a:pt x="169" y="15"/>
                  </a:lnTo>
                  <a:lnTo>
                    <a:pt x="172" y="12"/>
                  </a:lnTo>
                  <a:lnTo>
                    <a:pt x="175" y="12"/>
                  </a:lnTo>
                  <a:lnTo>
                    <a:pt x="178" y="12"/>
                  </a:lnTo>
                  <a:lnTo>
                    <a:pt x="181" y="9"/>
                  </a:lnTo>
                  <a:lnTo>
                    <a:pt x="184" y="6"/>
                  </a:lnTo>
                  <a:lnTo>
                    <a:pt x="187" y="6"/>
                  </a:lnTo>
                  <a:lnTo>
                    <a:pt x="190" y="3"/>
                  </a:lnTo>
                  <a:lnTo>
                    <a:pt x="193" y="3"/>
                  </a:lnTo>
                  <a:lnTo>
                    <a:pt x="196" y="0"/>
                  </a:lnTo>
                  <a:lnTo>
                    <a:pt x="196" y="0"/>
                  </a:lnTo>
                  <a:lnTo>
                    <a:pt x="196" y="3"/>
                  </a:lnTo>
                  <a:lnTo>
                    <a:pt x="196" y="6"/>
                  </a:lnTo>
                  <a:lnTo>
                    <a:pt x="196" y="9"/>
                  </a:lnTo>
                  <a:lnTo>
                    <a:pt x="196" y="9"/>
                  </a:lnTo>
                  <a:lnTo>
                    <a:pt x="193" y="15"/>
                  </a:lnTo>
                  <a:lnTo>
                    <a:pt x="193" y="18"/>
                  </a:lnTo>
                  <a:lnTo>
                    <a:pt x="193" y="18"/>
                  </a:lnTo>
                  <a:lnTo>
                    <a:pt x="193" y="18"/>
                  </a:lnTo>
                  <a:lnTo>
                    <a:pt x="190" y="21"/>
                  </a:lnTo>
                  <a:lnTo>
                    <a:pt x="193" y="27"/>
                  </a:lnTo>
                  <a:lnTo>
                    <a:pt x="193" y="30"/>
                  </a:lnTo>
                  <a:lnTo>
                    <a:pt x="193" y="33"/>
                  </a:lnTo>
                  <a:lnTo>
                    <a:pt x="193" y="36"/>
                  </a:lnTo>
                  <a:lnTo>
                    <a:pt x="193" y="39"/>
                  </a:lnTo>
                  <a:lnTo>
                    <a:pt x="196" y="42"/>
                  </a:lnTo>
                  <a:lnTo>
                    <a:pt x="193" y="45"/>
                  </a:lnTo>
                  <a:lnTo>
                    <a:pt x="193" y="51"/>
                  </a:lnTo>
                  <a:lnTo>
                    <a:pt x="193" y="60"/>
                  </a:lnTo>
                  <a:lnTo>
                    <a:pt x="190" y="60"/>
                  </a:lnTo>
                  <a:lnTo>
                    <a:pt x="193" y="60"/>
                  </a:lnTo>
                  <a:lnTo>
                    <a:pt x="193" y="69"/>
                  </a:lnTo>
                  <a:lnTo>
                    <a:pt x="190" y="69"/>
                  </a:lnTo>
                  <a:lnTo>
                    <a:pt x="190" y="72"/>
                  </a:lnTo>
                  <a:lnTo>
                    <a:pt x="190" y="72"/>
                  </a:lnTo>
                  <a:lnTo>
                    <a:pt x="193" y="72"/>
                  </a:lnTo>
                  <a:lnTo>
                    <a:pt x="196" y="72"/>
                  </a:lnTo>
                  <a:lnTo>
                    <a:pt x="196" y="81"/>
                  </a:lnTo>
                  <a:lnTo>
                    <a:pt x="193" y="84"/>
                  </a:lnTo>
                  <a:lnTo>
                    <a:pt x="193" y="84"/>
                  </a:lnTo>
                  <a:lnTo>
                    <a:pt x="193" y="87"/>
                  </a:lnTo>
                  <a:lnTo>
                    <a:pt x="193" y="87"/>
                  </a:lnTo>
                  <a:lnTo>
                    <a:pt x="190" y="87"/>
                  </a:lnTo>
                  <a:lnTo>
                    <a:pt x="187" y="90"/>
                  </a:lnTo>
                  <a:lnTo>
                    <a:pt x="187" y="93"/>
                  </a:lnTo>
                  <a:lnTo>
                    <a:pt x="190" y="90"/>
                  </a:lnTo>
                  <a:lnTo>
                    <a:pt x="190" y="90"/>
                  </a:lnTo>
                  <a:lnTo>
                    <a:pt x="190" y="93"/>
                  </a:lnTo>
                  <a:lnTo>
                    <a:pt x="190" y="99"/>
                  </a:lnTo>
                  <a:lnTo>
                    <a:pt x="187" y="99"/>
                  </a:lnTo>
                  <a:lnTo>
                    <a:pt x="184" y="102"/>
                  </a:lnTo>
                  <a:lnTo>
                    <a:pt x="184" y="105"/>
                  </a:lnTo>
                  <a:lnTo>
                    <a:pt x="178" y="112"/>
                  </a:lnTo>
                  <a:lnTo>
                    <a:pt x="175" y="112"/>
                  </a:lnTo>
                  <a:lnTo>
                    <a:pt x="175" y="115"/>
                  </a:lnTo>
                  <a:lnTo>
                    <a:pt x="162" y="124"/>
                  </a:lnTo>
                  <a:lnTo>
                    <a:pt x="162" y="124"/>
                  </a:lnTo>
                  <a:lnTo>
                    <a:pt x="159" y="124"/>
                  </a:lnTo>
                  <a:lnTo>
                    <a:pt x="147" y="133"/>
                  </a:lnTo>
                  <a:lnTo>
                    <a:pt x="144" y="130"/>
                  </a:lnTo>
                  <a:lnTo>
                    <a:pt x="144" y="133"/>
                  </a:lnTo>
                  <a:lnTo>
                    <a:pt x="138" y="136"/>
                  </a:lnTo>
                  <a:lnTo>
                    <a:pt x="129" y="139"/>
                  </a:lnTo>
                  <a:lnTo>
                    <a:pt x="129" y="139"/>
                  </a:lnTo>
                  <a:lnTo>
                    <a:pt x="129" y="142"/>
                  </a:lnTo>
                  <a:lnTo>
                    <a:pt x="123" y="145"/>
                  </a:lnTo>
                  <a:lnTo>
                    <a:pt x="120" y="148"/>
                  </a:lnTo>
                  <a:lnTo>
                    <a:pt x="120" y="145"/>
                  </a:lnTo>
                  <a:lnTo>
                    <a:pt x="120" y="148"/>
                  </a:lnTo>
                  <a:lnTo>
                    <a:pt x="117" y="151"/>
                  </a:lnTo>
                  <a:lnTo>
                    <a:pt x="117" y="154"/>
                  </a:lnTo>
                  <a:lnTo>
                    <a:pt x="108" y="157"/>
                  </a:lnTo>
                  <a:lnTo>
                    <a:pt x="108" y="160"/>
                  </a:lnTo>
                  <a:lnTo>
                    <a:pt x="105" y="160"/>
                  </a:lnTo>
                  <a:lnTo>
                    <a:pt x="105" y="160"/>
                  </a:lnTo>
                  <a:lnTo>
                    <a:pt x="105" y="163"/>
                  </a:lnTo>
                  <a:lnTo>
                    <a:pt x="99" y="163"/>
                  </a:lnTo>
                  <a:lnTo>
                    <a:pt x="90" y="172"/>
                  </a:lnTo>
                  <a:lnTo>
                    <a:pt x="90" y="175"/>
                  </a:lnTo>
                  <a:lnTo>
                    <a:pt x="87" y="178"/>
                  </a:lnTo>
                  <a:lnTo>
                    <a:pt x="84" y="178"/>
                  </a:lnTo>
                  <a:lnTo>
                    <a:pt x="81" y="181"/>
                  </a:lnTo>
                  <a:lnTo>
                    <a:pt x="78" y="178"/>
                  </a:lnTo>
                  <a:lnTo>
                    <a:pt x="75" y="178"/>
                  </a:lnTo>
                  <a:lnTo>
                    <a:pt x="75" y="181"/>
                  </a:lnTo>
                  <a:lnTo>
                    <a:pt x="78" y="181"/>
                  </a:lnTo>
                  <a:lnTo>
                    <a:pt x="78" y="184"/>
                  </a:lnTo>
                  <a:lnTo>
                    <a:pt x="75" y="187"/>
                  </a:lnTo>
                  <a:lnTo>
                    <a:pt x="75" y="190"/>
                  </a:lnTo>
                  <a:lnTo>
                    <a:pt x="75" y="193"/>
                  </a:lnTo>
                  <a:lnTo>
                    <a:pt x="81" y="199"/>
                  </a:lnTo>
                  <a:lnTo>
                    <a:pt x="81" y="202"/>
                  </a:lnTo>
                  <a:lnTo>
                    <a:pt x="78" y="205"/>
                  </a:lnTo>
                  <a:lnTo>
                    <a:pt x="78" y="205"/>
                  </a:lnTo>
                  <a:lnTo>
                    <a:pt x="81" y="208"/>
                  </a:lnTo>
                  <a:lnTo>
                    <a:pt x="81" y="214"/>
                  </a:lnTo>
                  <a:lnTo>
                    <a:pt x="84" y="217"/>
                  </a:lnTo>
                  <a:lnTo>
                    <a:pt x="84" y="229"/>
                  </a:lnTo>
                  <a:lnTo>
                    <a:pt x="84" y="232"/>
                  </a:lnTo>
                  <a:lnTo>
                    <a:pt x="84" y="232"/>
                  </a:lnTo>
                  <a:lnTo>
                    <a:pt x="84" y="229"/>
                  </a:lnTo>
                  <a:lnTo>
                    <a:pt x="87" y="226"/>
                  </a:lnTo>
                  <a:lnTo>
                    <a:pt x="87" y="229"/>
                  </a:lnTo>
                  <a:lnTo>
                    <a:pt x="90" y="229"/>
                  </a:lnTo>
                  <a:lnTo>
                    <a:pt x="87" y="235"/>
                  </a:lnTo>
                  <a:lnTo>
                    <a:pt x="87" y="235"/>
                  </a:lnTo>
                  <a:lnTo>
                    <a:pt x="87" y="241"/>
                  </a:lnTo>
                  <a:lnTo>
                    <a:pt x="87" y="241"/>
                  </a:lnTo>
                  <a:lnTo>
                    <a:pt x="84" y="247"/>
                  </a:lnTo>
                  <a:lnTo>
                    <a:pt x="84" y="250"/>
                  </a:lnTo>
                  <a:lnTo>
                    <a:pt x="84" y="254"/>
                  </a:lnTo>
                  <a:lnTo>
                    <a:pt x="84" y="257"/>
                  </a:lnTo>
                  <a:lnTo>
                    <a:pt x="81" y="257"/>
                  </a:lnTo>
                  <a:lnTo>
                    <a:pt x="84" y="260"/>
                  </a:lnTo>
                  <a:lnTo>
                    <a:pt x="87" y="260"/>
                  </a:lnTo>
                  <a:lnTo>
                    <a:pt x="87" y="260"/>
                  </a:lnTo>
                  <a:lnTo>
                    <a:pt x="84" y="266"/>
                  </a:lnTo>
                  <a:lnTo>
                    <a:pt x="84" y="269"/>
                  </a:lnTo>
                  <a:lnTo>
                    <a:pt x="75" y="278"/>
                  </a:lnTo>
                  <a:lnTo>
                    <a:pt x="63" y="284"/>
                  </a:lnTo>
                  <a:lnTo>
                    <a:pt x="48" y="287"/>
                  </a:lnTo>
                  <a:lnTo>
                    <a:pt x="42" y="293"/>
                  </a:lnTo>
                  <a:lnTo>
                    <a:pt x="36" y="293"/>
                  </a:lnTo>
                  <a:lnTo>
                    <a:pt x="36" y="296"/>
                  </a:lnTo>
                  <a:lnTo>
                    <a:pt x="33" y="296"/>
                  </a:lnTo>
                  <a:lnTo>
                    <a:pt x="30" y="302"/>
                  </a:lnTo>
                  <a:lnTo>
                    <a:pt x="30" y="302"/>
                  </a:lnTo>
                  <a:lnTo>
                    <a:pt x="27" y="302"/>
                  </a:lnTo>
                  <a:lnTo>
                    <a:pt x="27" y="305"/>
                  </a:lnTo>
                  <a:lnTo>
                    <a:pt x="30" y="308"/>
                  </a:lnTo>
                  <a:lnTo>
                    <a:pt x="30" y="311"/>
                  </a:lnTo>
                  <a:lnTo>
                    <a:pt x="30" y="308"/>
                  </a:lnTo>
                  <a:lnTo>
                    <a:pt x="33" y="311"/>
                  </a:lnTo>
                  <a:lnTo>
                    <a:pt x="36" y="305"/>
                  </a:lnTo>
                  <a:lnTo>
                    <a:pt x="36" y="305"/>
                  </a:lnTo>
                  <a:lnTo>
                    <a:pt x="36" y="308"/>
                  </a:lnTo>
                  <a:lnTo>
                    <a:pt x="36" y="314"/>
                  </a:lnTo>
                  <a:lnTo>
                    <a:pt x="33" y="317"/>
                  </a:lnTo>
                  <a:lnTo>
                    <a:pt x="33" y="320"/>
                  </a:lnTo>
                  <a:lnTo>
                    <a:pt x="30" y="320"/>
                  </a:lnTo>
                  <a:lnTo>
                    <a:pt x="24" y="317"/>
                  </a:lnTo>
                  <a:lnTo>
                    <a:pt x="21" y="317"/>
                  </a:lnTo>
                  <a:lnTo>
                    <a:pt x="21" y="317"/>
                  </a:lnTo>
                  <a:lnTo>
                    <a:pt x="21" y="314"/>
                  </a:lnTo>
                  <a:lnTo>
                    <a:pt x="21" y="311"/>
                  </a:lnTo>
                  <a:lnTo>
                    <a:pt x="24" y="311"/>
                  </a:lnTo>
                  <a:lnTo>
                    <a:pt x="21" y="308"/>
                  </a:lnTo>
                  <a:lnTo>
                    <a:pt x="18" y="305"/>
                  </a:lnTo>
                  <a:lnTo>
                    <a:pt x="18" y="305"/>
                  </a:lnTo>
                  <a:lnTo>
                    <a:pt x="18" y="305"/>
                  </a:lnTo>
                  <a:lnTo>
                    <a:pt x="18" y="296"/>
                  </a:lnTo>
                  <a:lnTo>
                    <a:pt x="18" y="293"/>
                  </a:lnTo>
                  <a:lnTo>
                    <a:pt x="18" y="287"/>
                  </a:lnTo>
                  <a:lnTo>
                    <a:pt x="18" y="272"/>
                  </a:lnTo>
                  <a:lnTo>
                    <a:pt x="18" y="266"/>
                  </a:lnTo>
                  <a:lnTo>
                    <a:pt x="15" y="263"/>
                  </a:lnTo>
                  <a:lnTo>
                    <a:pt x="15" y="260"/>
                  </a:lnTo>
                  <a:lnTo>
                    <a:pt x="18" y="260"/>
                  </a:lnTo>
                  <a:lnTo>
                    <a:pt x="18" y="250"/>
                  </a:lnTo>
                  <a:lnTo>
                    <a:pt x="15" y="244"/>
                  </a:lnTo>
                  <a:lnTo>
                    <a:pt x="12" y="238"/>
                  </a:lnTo>
                  <a:lnTo>
                    <a:pt x="12" y="235"/>
                  </a:lnTo>
                  <a:lnTo>
                    <a:pt x="12" y="235"/>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713" name="Freeform 1712"/>
            <p:cNvSpPr>
              <a:spLocks/>
            </p:cNvSpPr>
            <p:nvPr/>
          </p:nvSpPr>
          <p:spPr bwMode="auto">
            <a:xfrm>
              <a:off x="6438901" y="5630863"/>
              <a:ext cx="42863" cy="47625"/>
            </a:xfrm>
            <a:custGeom>
              <a:avLst/>
              <a:gdLst>
                <a:gd name="T0" fmla="*/ 21 w 27"/>
                <a:gd name="T1" fmla="*/ 9 h 30"/>
                <a:gd name="T2" fmla="*/ 21 w 27"/>
                <a:gd name="T3" fmla="*/ 9 h 30"/>
                <a:gd name="T4" fmla="*/ 21 w 27"/>
                <a:gd name="T5" fmla="*/ 9 h 30"/>
                <a:gd name="T6" fmla="*/ 24 w 27"/>
                <a:gd name="T7" fmla="*/ 12 h 30"/>
                <a:gd name="T8" fmla="*/ 27 w 27"/>
                <a:gd name="T9" fmla="*/ 15 h 30"/>
                <a:gd name="T10" fmla="*/ 24 w 27"/>
                <a:gd name="T11" fmla="*/ 15 h 30"/>
                <a:gd name="T12" fmla="*/ 24 w 27"/>
                <a:gd name="T13" fmla="*/ 18 h 30"/>
                <a:gd name="T14" fmla="*/ 24 w 27"/>
                <a:gd name="T15" fmla="*/ 21 h 30"/>
                <a:gd name="T16" fmla="*/ 24 w 27"/>
                <a:gd name="T17" fmla="*/ 21 h 30"/>
                <a:gd name="T18" fmla="*/ 24 w 27"/>
                <a:gd name="T19" fmla="*/ 24 h 30"/>
                <a:gd name="T20" fmla="*/ 21 w 27"/>
                <a:gd name="T21" fmla="*/ 24 h 30"/>
                <a:gd name="T22" fmla="*/ 21 w 27"/>
                <a:gd name="T23" fmla="*/ 27 h 30"/>
                <a:gd name="T24" fmla="*/ 21 w 27"/>
                <a:gd name="T25" fmla="*/ 30 h 30"/>
                <a:gd name="T26" fmla="*/ 18 w 27"/>
                <a:gd name="T27" fmla="*/ 30 h 30"/>
                <a:gd name="T28" fmla="*/ 9 w 27"/>
                <a:gd name="T29" fmla="*/ 30 h 30"/>
                <a:gd name="T30" fmla="*/ 3 w 27"/>
                <a:gd name="T31" fmla="*/ 27 h 30"/>
                <a:gd name="T32" fmla="*/ 3 w 27"/>
                <a:gd name="T33" fmla="*/ 24 h 30"/>
                <a:gd name="T34" fmla="*/ 0 w 27"/>
                <a:gd name="T35" fmla="*/ 21 h 30"/>
                <a:gd name="T36" fmla="*/ 0 w 27"/>
                <a:gd name="T37" fmla="*/ 18 h 30"/>
                <a:gd name="T38" fmla="*/ 0 w 27"/>
                <a:gd name="T39" fmla="*/ 15 h 30"/>
                <a:gd name="T40" fmla="*/ 6 w 27"/>
                <a:gd name="T41" fmla="*/ 6 h 30"/>
                <a:gd name="T42" fmla="*/ 6 w 27"/>
                <a:gd name="T43" fmla="*/ 3 h 30"/>
                <a:gd name="T44" fmla="*/ 9 w 27"/>
                <a:gd name="T45" fmla="*/ 0 h 30"/>
                <a:gd name="T46" fmla="*/ 15 w 27"/>
                <a:gd name="T47" fmla="*/ 3 h 30"/>
                <a:gd name="T48" fmla="*/ 18 w 27"/>
                <a:gd name="T49" fmla="*/ 6 h 30"/>
                <a:gd name="T50" fmla="*/ 21 w 27"/>
                <a:gd name="T51" fmla="*/ 9 h 30"/>
                <a:gd name="T52" fmla="*/ 21 w 27"/>
                <a:gd name="T5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 h="30">
                  <a:moveTo>
                    <a:pt x="21" y="9"/>
                  </a:moveTo>
                  <a:lnTo>
                    <a:pt x="21" y="9"/>
                  </a:lnTo>
                  <a:lnTo>
                    <a:pt x="21" y="9"/>
                  </a:lnTo>
                  <a:lnTo>
                    <a:pt x="24" y="12"/>
                  </a:lnTo>
                  <a:lnTo>
                    <a:pt x="27" y="15"/>
                  </a:lnTo>
                  <a:lnTo>
                    <a:pt x="24" y="15"/>
                  </a:lnTo>
                  <a:lnTo>
                    <a:pt x="24" y="18"/>
                  </a:lnTo>
                  <a:lnTo>
                    <a:pt x="24" y="21"/>
                  </a:lnTo>
                  <a:lnTo>
                    <a:pt x="24" y="21"/>
                  </a:lnTo>
                  <a:lnTo>
                    <a:pt x="24" y="24"/>
                  </a:lnTo>
                  <a:lnTo>
                    <a:pt x="21" y="24"/>
                  </a:lnTo>
                  <a:lnTo>
                    <a:pt x="21" y="27"/>
                  </a:lnTo>
                  <a:lnTo>
                    <a:pt x="21" y="30"/>
                  </a:lnTo>
                  <a:lnTo>
                    <a:pt x="18" y="30"/>
                  </a:lnTo>
                  <a:lnTo>
                    <a:pt x="9" y="30"/>
                  </a:lnTo>
                  <a:lnTo>
                    <a:pt x="3" y="27"/>
                  </a:lnTo>
                  <a:lnTo>
                    <a:pt x="3" y="24"/>
                  </a:lnTo>
                  <a:lnTo>
                    <a:pt x="0" y="21"/>
                  </a:lnTo>
                  <a:lnTo>
                    <a:pt x="0" y="18"/>
                  </a:lnTo>
                  <a:lnTo>
                    <a:pt x="0" y="15"/>
                  </a:lnTo>
                  <a:lnTo>
                    <a:pt x="6" y="6"/>
                  </a:lnTo>
                  <a:lnTo>
                    <a:pt x="6" y="3"/>
                  </a:lnTo>
                  <a:lnTo>
                    <a:pt x="9" y="0"/>
                  </a:lnTo>
                  <a:lnTo>
                    <a:pt x="15" y="3"/>
                  </a:lnTo>
                  <a:lnTo>
                    <a:pt x="18" y="6"/>
                  </a:lnTo>
                  <a:lnTo>
                    <a:pt x="21" y="9"/>
                  </a:lnTo>
                  <a:lnTo>
                    <a:pt x="21" y="9"/>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714" name="Freeform 1713"/>
            <p:cNvSpPr>
              <a:spLocks noEditPoints="1"/>
            </p:cNvSpPr>
            <p:nvPr/>
          </p:nvSpPr>
          <p:spPr bwMode="auto">
            <a:xfrm>
              <a:off x="6007101" y="5519738"/>
              <a:ext cx="488950" cy="417513"/>
            </a:xfrm>
            <a:custGeom>
              <a:avLst/>
              <a:gdLst>
                <a:gd name="T0" fmla="*/ 6 w 308"/>
                <a:gd name="T1" fmla="*/ 124 h 263"/>
                <a:gd name="T2" fmla="*/ 18 w 308"/>
                <a:gd name="T3" fmla="*/ 127 h 263"/>
                <a:gd name="T4" fmla="*/ 36 w 308"/>
                <a:gd name="T5" fmla="*/ 136 h 263"/>
                <a:gd name="T6" fmla="*/ 48 w 308"/>
                <a:gd name="T7" fmla="*/ 136 h 263"/>
                <a:gd name="T8" fmla="*/ 54 w 308"/>
                <a:gd name="T9" fmla="*/ 127 h 263"/>
                <a:gd name="T10" fmla="*/ 78 w 308"/>
                <a:gd name="T11" fmla="*/ 61 h 263"/>
                <a:gd name="T12" fmla="*/ 81 w 308"/>
                <a:gd name="T13" fmla="*/ 91 h 263"/>
                <a:gd name="T14" fmla="*/ 103 w 308"/>
                <a:gd name="T15" fmla="*/ 91 h 263"/>
                <a:gd name="T16" fmla="*/ 121 w 308"/>
                <a:gd name="T17" fmla="*/ 79 h 263"/>
                <a:gd name="T18" fmla="*/ 142 w 308"/>
                <a:gd name="T19" fmla="*/ 67 h 263"/>
                <a:gd name="T20" fmla="*/ 160 w 308"/>
                <a:gd name="T21" fmla="*/ 73 h 263"/>
                <a:gd name="T22" fmla="*/ 175 w 308"/>
                <a:gd name="T23" fmla="*/ 73 h 263"/>
                <a:gd name="T24" fmla="*/ 178 w 308"/>
                <a:gd name="T25" fmla="*/ 58 h 263"/>
                <a:gd name="T26" fmla="*/ 190 w 308"/>
                <a:gd name="T27" fmla="*/ 49 h 263"/>
                <a:gd name="T28" fmla="*/ 199 w 308"/>
                <a:gd name="T29" fmla="*/ 43 h 263"/>
                <a:gd name="T30" fmla="*/ 205 w 308"/>
                <a:gd name="T31" fmla="*/ 24 h 263"/>
                <a:gd name="T32" fmla="*/ 214 w 308"/>
                <a:gd name="T33" fmla="*/ 18 h 263"/>
                <a:gd name="T34" fmla="*/ 229 w 308"/>
                <a:gd name="T35" fmla="*/ 12 h 263"/>
                <a:gd name="T36" fmla="*/ 238 w 308"/>
                <a:gd name="T37" fmla="*/ 6 h 263"/>
                <a:gd name="T38" fmla="*/ 253 w 308"/>
                <a:gd name="T39" fmla="*/ 0 h 263"/>
                <a:gd name="T40" fmla="*/ 269 w 308"/>
                <a:gd name="T41" fmla="*/ 6 h 263"/>
                <a:gd name="T42" fmla="*/ 287 w 308"/>
                <a:gd name="T43" fmla="*/ 12 h 263"/>
                <a:gd name="T44" fmla="*/ 290 w 308"/>
                <a:gd name="T45" fmla="*/ 37 h 263"/>
                <a:gd name="T46" fmla="*/ 293 w 308"/>
                <a:gd name="T47" fmla="*/ 70 h 263"/>
                <a:gd name="T48" fmla="*/ 278 w 308"/>
                <a:gd name="T49" fmla="*/ 73 h 263"/>
                <a:gd name="T50" fmla="*/ 275 w 308"/>
                <a:gd name="T51" fmla="*/ 94 h 263"/>
                <a:gd name="T52" fmla="*/ 293 w 308"/>
                <a:gd name="T53" fmla="*/ 97 h 263"/>
                <a:gd name="T54" fmla="*/ 308 w 308"/>
                <a:gd name="T55" fmla="*/ 94 h 263"/>
                <a:gd name="T56" fmla="*/ 305 w 308"/>
                <a:gd name="T57" fmla="*/ 109 h 263"/>
                <a:gd name="T58" fmla="*/ 290 w 308"/>
                <a:gd name="T59" fmla="*/ 136 h 263"/>
                <a:gd name="T60" fmla="*/ 278 w 308"/>
                <a:gd name="T61" fmla="*/ 145 h 263"/>
                <a:gd name="T62" fmla="*/ 265 w 308"/>
                <a:gd name="T63" fmla="*/ 160 h 263"/>
                <a:gd name="T64" fmla="*/ 244 w 308"/>
                <a:gd name="T65" fmla="*/ 191 h 263"/>
                <a:gd name="T66" fmla="*/ 217 w 308"/>
                <a:gd name="T67" fmla="*/ 218 h 263"/>
                <a:gd name="T68" fmla="*/ 193 w 308"/>
                <a:gd name="T69" fmla="*/ 233 h 263"/>
                <a:gd name="T70" fmla="*/ 175 w 308"/>
                <a:gd name="T71" fmla="*/ 239 h 263"/>
                <a:gd name="T72" fmla="*/ 166 w 308"/>
                <a:gd name="T73" fmla="*/ 248 h 263"/>
                <a:gd name="T74" fmla="*/ 151 w 308"/>
                <a:gd name="T75" fmla="*/ 251 h 263"/>
                <a:gd name="T76" fmla="*/ 124 w 308"/>
                <a:gd name="T77" fmla="*/ 245 h 263"/>
                <a:gd name="T78" fmla="*/ 103 w 308"/>
                <a:gd name="T79" fmla="*/ 248 h 263"/>
                <a:gd name="T80" fmla="*/ 93 w 308"/>
                <a:gd name="T81" fmla="*/ 254 h 263"/>
                <a:gd name="T82" fmla="*/ 75 w 308"/>
                <a:gd name="T83" fmla="*/ 254 h 263"/>
                <a:gd name="T84" fmla="*/ 60 w 308"/>
                <a:gd name="T85" fmla="*/ 260 h 263"/>
                <a:gd name="T86" fmla="*/ 42 w 308"/>
                <a:gd name="T87" fmla="*/ 251 h 263"/>
                <a:gd name="T88" fmla="*/ 33 w 308"/>
                <a:gd name="T89" fmla="*/ 248 h 263"/>
                <a:gd name="T90" fmla="*/ 30 w 308"/>
                <a:gd name="T91" fmla="*/ 245 h 263"/>
                <a:gd name="T92" fmla="*/ 21 w 308"/>
                <a:gd name="T93" fmla="*/ 221 h 263"/>
                <a:gd name="T94" fmla="*/ 30 w 308"/>
                <a:gd name="T95" fmla="*/ 215 h 263"/>
                <a:gd name="T96" fmla="*/ 24 w 308"/>
                <a:gd name="T97" fmla="*/ 185 h 263"/>
                <a:gd name="T98" fmla="*/ 9 w 308"/>
                <a:gd name="T99" fmla="*/ 139 h 263"/>
                <a:gd name="T100" fmla="*/ 202 w 308"/>
                <a:gd name="T101" fmla="*/ 167 h 263"/>
                <a:gd name="T102" fmla="*/ 217 w 308"/>
                <a:gd name="T103" fmla="*/ 173 h 263"/>
                <a:gd name="T104" fmla="*/ 229 w 308"/>
                <a:gd name="T105" fmla="*/ 160 h 263"/>
                <a:gd name="T106" fmla="*/ 232 w 308"/>
                <a:gd name="T107" fmla="*/ 154 h 263"/>
                <a:gd name="T108" fmla="*/ 232 w 308"/>
                <a:gd name="T109" fmla="*/ 133 h 263"/>
                <a:gd name="T110" fmla="*/ 220 w 308"/>
                <a:gd name="T111" fmla="*/ 133 h 263"/>
                <a:gd name="T112" fmla="*/ 205 w 308"/>
                <a:gd name="T113" fmla="*/ 142 h 263"/>
                <a:gd name="T114" fmla="*/ 199 w 308"/>
                <a:gd name="T115" fmla="*/ 157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8" h="263">
                  <a:moveTo>
                    <a:pt x="0" y="130"/>
                  </a:moveTo>
                  <a:lnTo>
                    <a:pt x="3" y="127"/>
                  </a:lnTo>
                  <a:lnTo>
                    <a:pt x="9" y="127"/>
                  </a:lnTo>
                  <a:lnTo>
                    <a:pt x="9" y="124"/>
                  </a:lnTo>
                  <a:lnTo>
                    <a:pt x="6" y="124"/>
                  </a:lnTo>
                  <a:lnTo>
                    <a:pt x="9" y="121"/>
                  </a:lnTo>
                  <a:lnTo>
                    <a:pt x="12" y="118"/>
                  </a:lnTo>
                  <a:lnTo>
                    <a:pt x="15" y="121"/>
                  </a:lnTo>
                  <a:lnTo>
                    <a:pt x="18" y="121"/>
                  </a:lnTo>
                  <a:lnTo>
                    <a:pt x="18" y="127"/>
                  </a:lnTo>
                  <a:lnTo>
                    <a:pt x="21" y="133"/>
                  </a:lnTo>
                  <a:lnTo>
                    <a:pt x="27" y="133"/>
                  </a:lnTo>
                  <a:lnTo>
                    <a:pt x="30" y="136"/>
                  </a:lnTo>
                  <a:lnTo>
                    <a:pt x="33" y="136"/>
                  </a:lnTo>
                  <a:lnTo>
                    <a:pt x="36" y="136"/>
                  </a:lnTo>
                  <a:lnTo>
                    <a:pt x="39" y="136"/>
                  </a:lnTo>
                  <a:lnTo>
                    <a:pt x="39" y="136"/>
                  </a:lnTo>
                  <a:lnTo>
                    <a:pt x="42" y="136"/>
                  </a:lnTo>
                  <a:lnTo>
                    <a:pt x="45" y="136"/>
                  </a:lnTo>
                  <a:lnTo>
                    <a:pt x="48" y="136"/>
                  </a:lnTo>
                  <a:lnTo>
                    <a:pt x="48" y="139"/>
                  </a:lnTo>
                  <a:lnTo>
                    <a:pt x="48" y="133"/>
                  </a:lnTo>
                  <a:lnTo>
                    <a:pt x="51" y="133"/>
                  </a:lnTo>
                  <a:lnTo>
                    <a:pt x="54" y="130"/>
                  </a:lnTo>
                  <a:lnTo>
                    <a:pt x="54" y="127"/>
                  </a:lnTo>
                  <a:lnTo>
                    <a:pt x="60" y="124"/>
                  </a:lnTo>
                  <a:lnTo>
                    <a:pt x="66" y="124"/>
                  </a:lnTo>
                  <a:lnTo>
                    <a:pt x="69" y="124"/>
                  </a:lnTo>
                  <a:lnTo>
                    <a:pt x="72" y="58"/>
                  </a:lnTo>
                  <a:lnTo>
                    <a:pt x="78" y="61"/>
                  </a:lnTo>
                  <a:lnTo>
                    <a:pt x="78" y="67"/>
                  </a:lnTo>
                  <a:lnTo>
                    <a:pt x="84" y="76"/>
                  </a:lnTo>
                  <a:lnTo>
                    <a:pt x="84" y="82"/>
                  </a:lnTo>
                  <a:lnTo>
                    <a:pt x="81" y="88"/>
                  </a:lnTo>
                  <a:lnTo>
                    <a:pt x="81" y="91"/>
                  </a:lnTo>
                  <a:lnTo>
                    <a:pt x="87" y="91"/>
                  </a:lnTo>
                  <a:lnTo>
                    <a:pt x="90" y="91"/>
                  </a:lnTo>
                  <a:lnTo>
                    <a:pt x="93" y="91"/>
                  </a:lnTo>
                  <a:lnTo>
                    <a:pt x="100" y="91"/>
                  </a:lnTo>
                  <a:lnTo>
                    <a:pt x="103" y="91"/>
                  </a:lnTo>
                  <a:lnTo>
                    <a:pt x="106" y="88"/>
                  </a:lnTo>
                  <a:lnTo>
                    <a:pt x="109" y="85"/>
                  </a:lnTo>
                  <a:lnTo>
                    <a:pt x="112" y="85"/>
                  </a:lnTo>
                  <a:lnTo>
                    <a:pt x="118" y="82"/>
                  </a:lnTo>
                  <a:lnTo>
                    <a:pt x="121" y="79"/>
                  </a:lnTo>
                  <a:lnTo>
                    <a:pt x="124" y="70"/>
                  </a:lnTo>
                  <a:lnTo>
                    <a:pt x="130" y="67"/>
                  </a:lnTo>
                  <a:lnTo>
                    <a:pt x="133" y="64"/>
                  </a:lnTo>
                  <a:lnTo>
                    <a:pt x="139" y="67"/>
                  </a:lnTo>
                  <a:lnTo>
                    <a:pt x="142" y="67"/>
                  </a:lnTo>
                  <a:lnTo>
                    <a:pt x="145" y="70"/>
                  </a:lnTo>
                  <a:lnTo>
                    <a:pt x="151" y="73"/>
                  </a:lnTo>
                  <a:lnTo>
                    <a:pt x="154" y="73"/>
                  </a:lnTo>
                  <a:lnTo>
                    <a:pt x="157" y="73"/>
                  </a:lnTo>
                  <a:lnTo>
                    <a:pt x="160" y="73"/>
                  </a:lnTo>
                  <a:lnTo>
                    <a:pt x="166" y="73"/>
                  </a:lnTo>
                  <a:lnTo>
                    <a:pt x="169" y="73"/>
                  </a:lnTo>
                  <a:lnTo>
                    <a:pt x="169" y="73"/>
                  </a:lnTo>
                  <a:lnTo>
                    <a:pt x="172" y="76"/>
                  </a:lnTo>
                  <a:lnTo>
                    <a:pt x="175" y="73"/>
                  </a:lnTo>
                  <a:lnTo>
                    <a:pt x="175" y="70"/>
                  </a:lnTo>
                  <a:lnTo>
                    <a:pt x="175" y="67"/>
                  </a:lnTo>
                  <a:lnTo>
                    <a:pt x="175" y="64"/>
                  </a:lnTo>
                  <a:lnTo>
                    <a:pt x="178" y="64"/>
                  </a:lnTo>
                  <a:lnTo>
                    <a:pt x="178" y="58"/>
                  </a:lnTo>
                  <a:lnTo>
                    <a:pt x="178" y="55"/>
                  </a:lnTo>
                  <a:lnTo>
                    <a:pt x="184" y="55"/>
                  </a:lnTo>
                  <a:lnTo>
                    <a:pt x="187" y="52"/>
                  </a:lnTo>
                  <a:lnTo>
                    <a:pt x="190" y="52"/>
                  </a:lnTo>
                  <a:lnTo>
                    <a:pt x="190" y="49"/>
                  </a:lnTo>
                  <a:lnTo>
                    <a:pt x="190" y="49"/>
                  </a:lnTo>
                  <a:lnTo>
                    <a:pt x="193" y="46"/>
                  </a:lnTo>
                  <a:lnTo>
                    <a:pt x="193" y="46"/>
                  </a:lnTo>
                  <a:lnTo>
                    <a:pt x="196" y="43"/>
                  </a:lnTo>
                  <a:lnTo>
                    <a:pt x="199" y="43"/>
                  </a:lnTo>
                  <a:lnTo>
                    <a:pt x="199" y="43"/>
                  </a:lnTo>
                  <a:lnTo>
                    <a:pt x="199" y="40"/>
                  </a:lnTo>
                  <a:lnTo>
                    <a:pt x="199" y="37"/>
                  </a:lnTo>
                  <a:lnTo>
                    <a:pt x="199" y="34"/>
                  </a:lnTo>
                  <a:lnTo>
                    <a:pt x="205" y="24"/>
                  </a:lnTo>
                  <a:lnTo>
                    <a:pt x="208" y="24"/>
                  </a:lnTo>
                  <a:lnTo>
                    <a:pt x="211" y="24"/>
                  </a:lnTo>
                  <a:lnTo>
                    <a:pt x="211" y="21"/>
                  </a:lnTo>
                  <a:lnTo>
                    <a:pt x="214" y="21"/>
                  </a:lnTo>
                  <a:lnTo>
                    <a:pt x="214" y="18"/>
                  </a:lnTo>
                  <a:lnTo>
                    <a:pt x="217" y="18"/>
                  </a:lnTo>
                  <a:lnTo>
                    <a:pt x="220" y="15"/>
                  </a:lnTo>
                  <a:lnTo>
                    <a:pt x="223" y="12"/>
                  </a:lnTo>
                  <a:lnTo>
                    <a:pt x="226" y="12"/>
                  </a:lnTo>
                  <a:lnTo>
                    <a:pt x="229" y="12"/>
                  </a:lnTo>
                  <a:lnTo>
                    <a:pt x="229" y="12"/>
                  </a:lnTo>
                  <a:lnTo>
                    <a:pt x="232" y="12"/>
                  </a:lnTo>
                  <a:lnTo>
                    <a:pt x="235" y="9"/>
                  </a:lnTo>
                  <a:lnTo>
                    <a:pt x="238" y="9"/>
                  </a:lnTo>
                  <a:lnTo>
                    <a:pt x="238" y="6"/>
                  </a:lnTo>
                  <a:lnTo>
                    <a:pt x="238" y="3"/>
                  </a:lnTo>
                  <a:lnTo>
                    <a:pt x="241" y="3"/>
                  </a:lnTo>
                  <a:lnTo>
                    <a:pt x="244" y="3"/>
                  </a:lnTo>
                  <a:lnTo>
                    <a:pt x="247" y="0"/>
                  </a:lnTo>
                  <a:lnTo>
                    <a:pt x="253" y="0"/>
                  </a:lnTo>
                  <a:lnTo>
                    <a:pt x="259" y="0"/>
                  </a:lnTo>
                  <a:lnTo>
                    <a:pt x="259" y="3"/>
                  </a:lnTo>
                  <a:lnTo>
                    <a:pt x="262" y="3"/>
                  </a:lnTo>
                  <a:lnTo>
                    <a:pt x="269" y="6"/>
                  </a:lnTo>
                  <a:lnTo>
                    <a:pt x="269" y="6"/>
                  </a:lnTo>
                  <a:lnTo>
                    <a:pt x="272" y="6"/>
                  </a:lnTo>
                  <a:lnTo>
                    <a:pt x="278" y="3"/>
                  </a:lnTo>
                  <a:lnTo>
                    <a:pt x="284" y="6"/>
                  </a:lnTo>
                  <a:lnTo>
                    <a:pt x="287" y="9"/>
                  </a:lnTo>
                  <a:lnTo>
                    <a:pt x="287" y="12"/>
                  </a:lnTo>
                  <a:lnTo>
                    <a:pt x="290" y="18"/>
                  </a:lnTo>
                  <a:lnTo>
                    <a:pt x="293" y="24"/>
                  </a:lnTo>
                  <a:lnTo>
                    <a:pt x="293" y="34"/>
                  </a:lnTo>
                  <a:lnTo>
                    <a:pt x="290" y="34"/>
                  </a:lnTo>
                  <a:lnTo>
                    <a:pt x="290" y="37"/>
                  </a:lnTo>
                  <a:lnTo>
                    <a:pt x="293" y="40"/>
                  </a:lnTo>
                  <a:lnTo>
                    <a:pt x="293" y="46"/>
                  </a:lnTo>
                  <a:lnTo>
                    <a:pt x="293" y="61"/>
                  </a:lnTo>
                  <a:lnTo>
                    <a:pt x="293" y="67"/>
                  </a:lnTo>
                  <a:lnTo>
                    <a:pt x="293" y="70"/>
                  </a:lnTo>
                  <a:lnTo>
                    <a:pt x="293" y="79"/>
                  </a:lnTo>
                  <a:lnTo>
                    <a:pt x="290" y="76"/>
                  </a:lnTo>
                  <a:lnTo>
                    <a:pt x="287" y="73"/>
                  </a:lnTo>
                  <a:lnTo>
                    <a:pt x="281" y="70"/>
                  </a:lnTo>
                  <a:lnTo>
                    <a:pt x="278" y="73"/>
                  </a:lnTo>
                  <a:lnTo>
                    <a:pt x="278" y="76"/>
                  </a:lnTo>
                  <a:lnTo>
                    <a:pt x="272" y="85"/>
                  </a:lnTo>
                  <a:lnTo>
                    <a:pt x="272" y="88"/>
                  </a:lnTo>
                  <a:lnTo>
                    <a:pt x="272" y="91"/>
                  </a:lnTo>
                  <a:lnTo>
                    <a:pt x="275" y="94"/>
                  </a:lnTo>
                  <a:lnTo>
                    <a:pt x="275" y="97"/>
                  </a:lnTo>
                  <a:lnTo>
                    <a:pt x="281" y="100"/>
                  </a:lnTo>
                  <a:lnTo>
                    <a:pt x="290" y="100"/>
                  </a:lnTo>
                  <a:lnTo>
                    <a:pt x="293" y="100"/>
                  </a:lnTo>
                  <a:lnTo>
                    <a:pt x="293" y="97"/>
                  </a:lnTo>
                  <a:lnTo>
                    <a:pt x="293" y="94"/>
                  </a:lnTo>
                  <a:lnTo>
                    <a:pt x="296" y="94"/>
                  </a:lnTo>
                  <a:lnTo>
                    <a:pt x="299" y="91"/>
                  </a:lnTo>
                  <a:lnTo>
                    <a:pt x="305" y="94"/>
                  </a:lnTo>
                  <a:lnTo>
                    <a:pt x="308" y="94"/>
                  </a:lnTo>
                  <a:lnTo>
                    <a:pt x="308" y="94"/>
                  </a:lnTo>
                  <a:lnTo>
                    <a:pt x="305" y="97"/>
                  </a:lnTo>
                  <a:lnTo>
                    <a:pt x="308" y="97"/>
                  </a:lnTo>
                  <a:lnTo>
                    <a:pt x="305" y="106"/>
                  </a:lnTo>
                  <a:lnTo>
                    <a:pt x="305" y="109"/>
                  </a:lnTo>
                  <a:lnTo>
                    <a:pt x="302" y="115"/>
                  </a:lnTo>
                  <a:lnTo>
                    <a:pt x="299" y="124"/>
                  </a:lnTo>
                  <a:lnTo>
                    <a:pt x="296" y="127"/>
                  </a:lnTo>
                  <a:lnTo>
                    <a:pt x="296" y="130"/>
                  </a:lnTo>
                  <a:lnTo>
                    <a:pt x="290" y="136"/>
                  </a:lnTo>
                  <a:lnTo>
                    <a:pt x="290" y="136"/>
                  </a:lnTo>
                  <a:lnTo>
                    <a:pt x="287" y="139"/>
                  </a:lnTo>
                  <a:lnTo>
                    <a:pt x="284" y="139"/>
                  </a:lnTo>
                  <a:lnTo>
                    <a:pt x="284" y="142"/>
                  </a:lnTo>
                  <a:lnTo>
                    <a:pt x="278" y="145"/>
                  </a:lnTo>
                  <a:lnTo>
                    <a:pt x="275" y="148"/>
                  </a:lnTo>
                  <a:lnTo>
                    <a:pt x="272" y="154"/>
                  </a:lnTo>
                  <a:lnTo>
                    <a:pt x="272" y="154"/>
                  </a:lnTo>
                  <a:lnTo>
                    <a:pt x="269" y="160"/>
                  </a:lnTo>
                  <a:lnTo>
                    <a:pt x="265" y="160"/>
                  </a:lnTo>
                  <a:lnTo>
                    <a:pt x="262" y="167"/>
                  </a:lnTo>
                  <a:lnTo>
                    <a:pt x="256" y="179"/>
                  </a:lnTo>
                  <a:lnTo>
                    <a:pt x="250" y="185"/>
                  </a:lnTo>
                  <a:lnTo>
                    <a:pt x="247" y="191"/>
                  </a:lnTo>
                  <a:lnTo>
                    <a:pt x="244" y="191"/>
                  </a:lnTo>
                  <a:lnTo>
                    <a:pt x="241" y="194"/>
                  </a:lnTo>
                  <a:lnTo>
                    <a:pt x="238" y="194"/>
                  </a:lnTo>
                  <a:lnTo>
                    <a:pt x="238" y="197"/>
                  </a:lnTo>
                  <a:lnTo>
                    <a:pt x="217" y="215"/>
                  </a:lnTo>
                  <a:lnTo>
                    <a:pt x="217" y="218"/>
                  </a:lnTo>
                  <a:lnTo>
                    <a:pt x="217" y="218"/>
                  </a:lnTo>
                  <a:lnTo>
                    <a:pt x="214" y="221"/>
                  </a:lnTo>
                  <a:lnTo>
                    <a:pt x="199" y="230"/>
                  </a:lnTo>
                  <a:lnTo>
                    <a:pt x="196" y="233"/>
                  </a:lnTo>
                  <a:lnTo>
                    <a:pt x="193" y="233"/>
                  </a:lnTo>
                  <a:lnTo>
                    <a:pt x="193" y="236"/>
                  </a:lnTo>
                  <a:lnTo>
                    <a:pt x="184" y="236"/>
                  </a:lnTo>
                  <a:lnTo>
                    <a:pt x="181" y="239"/>
                  </a:lnTo>
                  <a:lnTo>
                    <a:pt x="178" y="239"/>
                  </a:lnTo>
                  <a:lnTo>
                    <a:pt x="175" y="239"/>
                  </a:lnTo>
                  <a:lnTo>
                    <a:pt x="169" y="239"/>
                  </a:lnTo>
                  <a:lnTo>
                    <a:pt x="166" y="239"/>
                  </a:lnTo>
                  <a:lnTo>
                    <a:pt x="163" y="245"/>
                  </a:lnTo>
                  <a:lnTo>
                    <a:pt x="166" y="245"/>
                  </a:lnTo>
                  <a:lnTo>
                    <a:pt x="166" y="248"/>
                  </a:lnTo>
                  <a:lnTo>
                    <a:pt x="160" y="248"/>
                  </a:lnTo>
                  <a:lnTo>
                    <a:pt x="154" y="245"/>
                  </a:lnTo>
                  <a:lnTo>
                    <a:pt x="151" y="245"/>
                  </a:lnTo>
                  <a:lnTo>
                    <a:pt x="148" y="248"/>
                  </a:lnTo>
                  <a:lnTo>
                    <a:pt x="151" y="251"/>
                  </a:lnTo>
                  <a:lnTo>
                    <a:pt x="148" y="251"/>
                  </a:lnTo>
                  <a:lnTo>
                    <a:pt x="139" y="248"/>
                  </a:lnTo>
                  <a:lnTo>
                    <a:pt x="136" y="248"/>
                  </a:lnTo>
                  <a:lnTo>
                    <a:pt x="130" y="245"/>
                  </a:lnTo>
                  <a:lnTo>
                    <a:pt x="124" y="245"/>
                  </a:lnTo>
                  <a:lnTo>
                    <a:pt x="124" y="248"/>
                  </a:lnTo>
                  <a:lnTo>
                    <a:pt x="121" y="248"/>
                  </a:lnTo>
                  <a:lnTo>
                    <a:pt x="115" y="245"/>
                  </a:lnTo>
                  <a:lnTo>
                    <a:pt x="106" y="245"/>
                  </a:lnTo>
                  <a:lnTo>
                    <a:pt x="103" y="248"/>
                  </a:lnTo>
                  <a:lnTo>
                    <a:pt x="100" y="251"/>
                  </a:lnTo>
                  <a:lnTo>
                    <a:pt x="100" y="251"/>
                  </a:lnTo>
                  <a:lnTo>
                    <a:pt x="97" y="251"/>
                  </a:lnTo>
                  <a:lnTo>
                    <a:pt x="93" y="251"/>
                  </a:lnTo>
                  <a:lnTo>
                    <a:pt x="93" y="254"/>
                  </a:lnTo>
                  <a:lnTo>
                    <a:pt x="87" y="254"/>
                  </a:lnTo>
                  <a:lnTo>
                    <a:pt x="87" y="254"/>
                  </a:lnTo>
                  <a:lnTo>
                    <a:pt x="81" y="254"/>
                  </a:lnTo>
                  <a:lnTo>
                    <a:pt x="75" y="254"/>
                  </a:lnTo>
                  <a:lnTo>
                    <a:pt x="75" y="254"/>
                  </a:lnTo>
                  <a:lnTo>
                    <a:pt x="69" y="254"/>
                  </a:lnTo>
                  <a:lnTo>
                    <a:pt x="66" y="257"/>
                  </a:lnTo>
                  <a:lnTo>
                    <a:pt x="63" y="260"/>
                  </a:lnTo>
                  <a:lnTo>
                    <a:pt x="60" y="263"/>
                  </a:lnTo>
                  <a:lnTo>
                    <a:pt x="60" y="260"/>
                  </a:lnTo>
                  <a:lnTo>
                    <a:pt x="57" y="263"/>
                  </a:lnTo>
                  <a:lnTo>
                    <a:pt x="48" y="257"/>
                  </a:lnTo>
                  <a:lnTo>
                    <a:pt x="45" y="257"/>
                  </a:lnTo>
                  <a:lnTo>
                    <a:pt x="45" y="254"/>
                  </a:lnTo>
                  <a:lnTo>
                    <a:pt x="42" y="251"/>
                  </a:lnTo>
                  <a:lnTo>
                    <a:pt x="39" y="254"/>
                  </a:lnTo>
                  <a:lnTo>
                    <a:pt x="39" y="254"/>
                  </a:lnTo>
                  <a:lnTo>
                    <a:pt x="39" y="251"/>
                  </a:lnTo>
                  <a:lnTo>
                    <a:pt x="39" y="248"/>
                  </a:lnTo>
                  <a:lnTo>
                    <a:pt x="33" y="248"/>
                  </a:lnTo>
                  <a:lnTo>
                    <a:pt x="30" y="248"/>
                  </a:lnTo>
                  <a:lnTo>
                    <a:pt x="30" y="254"/>
                  </a:lnTo>
                  <a:lnTo>
                    <a:pt x="30" y="251"/>
                  </a:lnTo>
                  <a:lnTo>
                    <a:pt x="30" y="248"/>
                  </a:lnTo>
                  <a:lnTo>
                    <a:pt x="30" y="245"/>
                  </a:lnTo>
                  <a:lnTo>
                    <a:pt x="30" y="239"/>
                  </a:lnTo>
                  <a:lnTo>
                    <a:pt x="33" y="236"/>
                  </a:lnTo>
                  <a:lnTo>
                    <a:pt x="27" y="230"/>
                  </a:lnTo>
                  <a:lnTo>
                    <a:pt x="24" y="227"/>
                  </a:lnTo>
                  <a:lnTo>
                    <a:pt x="21" y="221"/>
                  </a:lnTo>
                  <a:lnTo>
                    <a:pt x="21" y="215"/>
                  </a:lnTo>
                  <a:lnTo>
                    <a:pt x="24" y="215"/>
                  </a:lnTo>
                  <a:lnTo>
                    <a:pt x="27" y="218"/>
                  </a:lnTo>
                  <a:lnTo>
                    <a:pt x="27" y="218"/>
                  </a:lnTo>
                  <a:lnTo>
                    <a:pt x="30" y="215"/>
                  </a:lnTo>
                  <a:lnTo>
                    <a:pt x="30" y="209"/>
                  </a:lnTo>
                  <a:lnTo>
                    <a:pt x="30" y="203"/>
                  </a:lnTo>
                  <a:lnTo>
                    <a:pt x="30" y="200"/>
                  </a:lnTo>
                  <a:lnTo>
                    <a:pt x="24" y="191"/>
                  </a:lnTo>
                  <a:lnTo>
                    <a:pt x="24" y="185"/>
                  </a:lnTo>
                  <a:lnTo>
                    <a:pt x="18" y="179"/>
                  </a:lnTo>
                  <a:lnTo>
                    <a:pt x="15" y="167"/>
                  </a:lnTo>
                  <a:lnTo>
                    <a:pt x="12" y="157"/>
                  </a:lnTo>
                  <a:lnTo>
                    <a:pt x="12" y="151"/>
                  </a:lnTo>
                  <a:lnTo>
                    <a:pt x="9" y="139"/>
                  </a:lnTo>
                  <a:lnTo>
                    <a:pt x="3" y="136"/>
                  </a:lnTo>
                  <a:lnTo>
                    <a:pt x="0" y="130"/>
                  </a:lnTo>
                  <a:lnTo>
                    <a:pt x="0" y="130"/>
                  </a:lnTo>
                  <a:lnTo>
                    <a:pt x="0" y="130"/>
                  </a:lnTo>
                  <a:close/>
                  <a:moveTo>
                    <a:pt x="202" y="167"/>
                  </a:moveTo>
                  <a:lnTo>
                    <a:pt x="205" y="170"/>
                  </a:lnTo>
                  <a:lnTo>
                    <a:pt x="208" y="173"/>
                  </a:lnTo>
                  <a:lnTo>
                    <a:pt x="211" y="173"/>
                  </a:lnTo>
                  <a:lnTo>
                    <a:pt x="217" y="173"/>
                  </a:lnTo>
                  <a:lnTo>
                    <a:pt x="217" y="173"/>
                  </a:lnTo>
                  <a:lnTo>
                    <a:pt x="217" y="170"/>
                  </a:lnTo>
                  <a:lnTo>
                    <a:pt x="220" y="167"/>
                  </a:lnTo>
                  <a:lnTo>
                    <a:pt x="223" y="163"/>
                  </a:lnTo>
                  <a:lnTo>
                    <a:pt x="226" y="163"/>
                  </a:lnTo>
                  <a:lnTo>
                    <a:pt x="229" y="160"/>
                  </a:lnTo>
                  <a:lnTo>
                    <a:pt x="232" y="163"/>
                  </a:lnTo>
                  <a:lnTo>
                    <a:pt x="235" y="160"/>
                  </a:lnTo>
                  <a:lnTo>
                    <a:pt x="235" y="157"/>
                  </a:lnTo>
                  <a:lnTo>
                    <a:pt x="235" y="154"/>
                  </a:lnTo>
                  <a:lnTo>
                    <a:pt x="232" y="154"/>
                  </a:lnTo>
                  <a:lnTo>
                    <a:pt x="238" y="151"/>
                  </a:lnTo>
                  <a:lnTo>
                    <a:pt x="241" y="148"/>
                  </a:lnTo>
                  <a:lnTo>
                    <a:pt x="241" y="145"/>
                  </a:lnTo>
                  <a:lnTo>
                    <a:pt x="238" y="136"/>
                  </a:lnTo>
                  <a:lnTo>
                    <a:pt x="232" y="133"/>
                  </a:lnTo>
                  <a:lnTo>
                    <a:pt x="229" y="133"/>
                  </a:lnTo>
                  <a:lnTo>
                    <a:pt x="226" y="133"/>
                  </a:lnTo>
                  <a:lnTo>
                    <a:pt x="226" y="133"/>
                  </a:lnTo>
                  <a:lnTo>
                    <a:pt x="223" y="133"/>
                  </a:lnTo>
                  <a:lnTo>
                    <a:pt x="220" y="133"/>
                  </a:lnTo>
                  <a:lnTo>
                    <a:pt x="220" y="133"/>
                  </a:lnTo>
                  <a:lnTo>
                    <a:pt x="217" y="136"/>
                  </a:lnTo>
                  <a:lnTo>
                    <a:pt x="217" y="136"/>
                  </a:lnTo>
                  <a:lnTo>
                    <a:pt x="211" y="139"/>
                  </a:lnTo>
                  <a:lnTo>
                    <a:pt x="205" y="142"/>
                  </a:lnTo>
                  <a:lnTo>
                    <a:pt x="205" y="145"/>
                  </a:lnTo>
                  <a:lnTo>
                    <a:pt x="199" y="151"/>
                  </a:lnTo>
                  <a:lnTo>
                    <a:pt x="196" y="151"/>
                  </a:lnTo>
                  <a:lnTo>
                    <a:pt x="199" y="154"/>
                  </a:lnTo>
                  <a:lnTo>
                    <a:pt x="199" y="157"/>
                  </a:lnTo>
                  <a:lnTo>
                    <a:pt x="202" y="160"/>
                  </a:lnTo>
                  <a:lnTo>
                    <a:pt x="202" y="163"/>
                  </a:lnTo>
                  <a:lnTo>
                    <a:pt x="202" y="167"/>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715" name="Freeform 1714"/>
            <p:cNvSpPr>
              <a:spLocks/>
            </p:cNvSpPr>
            <p:nvPr/>
          </p:nvSpPr>
          <p:spPr bwMode="auto">
            <a:xfrm>
              <a:off x="6318251" y="5730876"/>
              <a:ext cx="71438" cy="63500"/>
            </a:xfrm>
            <a:custGeom>
              <a:avLst/>
              <a:gdLst>
                <a:gd name="T0" fmla="*/ 6 w 45"/>
                <a:gd name="T1" fmla="*/ 34 h 40"/>
                <a:gd name="T2" fmla="*/ 6 w 45"/>
                <a:gd name="T3" fmla="*/ 30 h 40"/>
                <a:gd name="T4" fmla="*/ 6 w 45"/>
                <a:gd name="T5" fmla="*/ 27 h 40"/>
                <a:gd name="T6" fmla="*/ 3 w 45"/>
                <a:gd name="T7" fmla="*/ 24 h 40"/>
                <a:gd name="T8" fmla="*/ 3 w 45"/>
                <a:gd name="T9" fmla="*/ 21 h 40"/>
                <a:gd name="T10" fmla="*/ 0 w 45"/>
                <a:gd name="T11" fmla="*/ 18 h 40"/>
                <a:gd name="T12" fmla="*/ 3 w 45"/>
                <a:gd name="T13" fmla="*/ 18 h 40"/>
                <a:gd name="T14" fmla="*/ 9 w 45"/>
                <a:gd name="T15" fmla="*/ 12 h 40"/>
                <a:gd name="T16" fmla="*/ 9 w 45"/>
                <a:gd name="T17" fmla="*/ 9 h 40"/>
                <a:gd name="T18" fmla="*/ 15 w 45"/>
                <a:gd name="T19" fmla="*/ 6 h 40"/>
                <a:gd name="T20" fmla="*/ 21 w 45"/>
                <a:gd name="T21" fmla="*/ 3 h 40"/>
                <a:gd name="T22" fmla="*/ 21 w 45"/>
                <a:gd name="T23" fmla="*/ 3 h 40"/>
                <a:gd name="T24" fmla="*/ 24 w 45"/>
                <a:gd name="T25" fmla="*/ 0 h 40"/>
                <a:gd name="T26" fmla="*/ 24 w 45"/>
                <a:gd name="T27" fmla="*/ 0 h 40"/>
                <a:gd name="T28" fmla="*/ 27 w 45"/>
                <a:gd name="T29" fmla="*/ 0 h 40"/>
                <a:gd name="T30" fmla="*/ 30 w 45"/>
                <a:gd name="T31" fmla="*/ 0 h 40"/>
                <a:gd name="T32" fmla="*/ 30 w 45"/>
                <a:gd name="T33" fmla="*/ 0 h 40"/>
                <a:gd name="T34" fmla="*/ 33 w 45"/>
                <a:gd name="T35" fmla="*/ 0 h 40"/>
                <a:gd name="T36" fmla="*/ 36 w 45"/>
                <a:gd name="T37" fmla="*/ 0 h 40"/>
                <a:gd name="T38" fmla="*/ 42 w 45"/>
                <a:gd name="T39" fmla="*/ 3 h 40"/>
                <a:gd name="T40" fmla="*/ 45 w 45"/>
                <a:gd name="T41" fmla="*/ 12 h 40"/>
                <a:gd name="T42" fmla="*/ 45 w 45"/>
                <a:gd name="T43" fmla="*/ 15 h 40"/>
                <a:gd name="T44" fmla="*/ 42 w 45"/>
                <a:gd name="T45" fmla="*/ 18 h 40"/>
                <a:gd name="T46" fmla="*/ 36 w 45"/>
                <a:gd name="T47" fmla="*/ 21 h 40"/>
                <a:gd name="T48" fmla="*/ 39 w 45"/>
                <a:gd name="T49" fmla="*/ 21 h 40"/>
                <a:gd name="T50" fmla="*/ 39 w 45"/>
                <a:gd name="T51" fmla="*/ 24 h 40"/>
                <a:gd name="T52" fmla="*/ 39 w 45"/>
                <a:gd name="T53" fmla="*/ 27 h 40"/>
                <a:gd name="T54" fmla="*/ 36 w 45"/>
                <a:gd name="T55" fmla="*/ 30 h 40"/>
                <a:gd name="T56" fmla="*/ 33 w 45"/>
                <a:gd name="T57" fmla="*/ 27 h 40"/>
                <a:gd name="T58" fmla="*/ 30 w 45"/>
                <a:gd name="T59" fmla="*/ 30 h 40"/>
                <a:gd name="T60" fmla="*/ 27 w 45"/>
                <a:gd name="T61" fmla="*/ 30 h 40"/>
                <a:gd name="T62" fmla="*/ 24 w 45"/>
                <a:gd name="T63" fmla="*/ 34 h 40"/>
                <a:gd name="T64" fmla="*/ 21 w 45"/>
                <a:gd name="T65" fmla="*/ 37 h 40"/>
                <a:gd name="T66" fmla="*/ 21 w 45"/>
                <a:gd name="T67" fmla="*/ 40 h 40"/>
                <a:gd name="T68" fmla="*/ 21 w 45"/>
                <a:gd name="T69" fmla="*/ 40 h 40"/>
                <a:gd name="T70" fmla="*/ 15 w 45"/>
                <a:gd name="T71" fmla="*/ 40 h 40"/>
                <a:gd name="T72" fmla="*/ 12 w 45"/>
                <a:gd name="T73" fmla="*/ 40 h 40"/>
                <a:gd name="T74" fmla="*/ 9 w 45"/>
                <a:gd name="T75" fmla="*/ 37 h 40"/>
                <a:gd name="T76" fmla="*/ 6 w 45"/>
                <a:gd name="T77"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 h="40">
                  <a:moveTo>
                    <a:pt x="6" y="34"/>
                  </a:moveTo>
                  <a:lnTo>
                    <a:pt x="6" y="30"/>
                  </a:lnTo>
                  <a:lnTo>
                    <a:pt x="6" y="27"/>
                  </a:lnTo>
                  <a:lnTo>
                    <a:pt x="3" y="24"/>
                  </a:lnTo>
                  <a:lnTo>
                    <a:pt x="3" y="21"/>
                  </a:lnTo>
                  <a:lnTo>
                    <a:pt x="0" y="18"/>
                  </a:lnTo>
                  <a:lnTo>
                    <a:pt x="3" y="18"/>
                  </a:lnTo>
                  <a:lnTo>
                    <a:pt x="9" y="12"/>
                  </a:lnTo>
                  <a:lnTo>
                    <a:pt x="9" y="9"/>
                  </a:lnTo>
                  <a:lnTo>
                    <a:pt x="15" y="6"/>
                  </a:lnTo>
                  <a:lnTo>
                    <a:pt x="21" y="3"/>
                  </a:lnTo>
                  <a:lnTo>
                    <a:pt x="21" y="3"/>
                  </a:lnTo>
                  <a:lnTo>
                    <a:pt x="24" y="0"/>
                  </a:lnTo>
                  <a:lnTo>
                    <a:pt x="24" y="0"/>
                  </a:lnTo>
                  <a:lnTo>
                    <a:pt x="27" y="0"/>
                  </a:lnTo>
                  <a:lnTo>
                    <a:pt x="30" y="0"/>
                  </a:lnTo>
                  <a:lnTo>
                    <a:pt x="30" y="0"/>
                  </a:lnTo>
                  <a:lnTo>
                    <a:pt x="33" y="0"/>
                  </a:lnTo>
                  <a:lnTo>
                    <a:pt x="36" y="0"/>
                  </a:lnTo>
                  <a:lnTo>
                    <a:pt x="42" y="3"/>
                  </a:lnTo>
                  <a:lnTo>
                    <a:pt x="45" y="12"/>
                  </a:lnTo>
                  <a:lnTo>
                    <a:pt x="45" y="15"/>
                  </a:lnTo>
                  <a:lnTo>
                    <a:pt x="42" y="18"/>
                  </a:lnTo>
                  <a:lnTo>
                    <a:pt x="36" y="21"/>
                  </a:lnTo>
                  <a:lnTo>
                    <a:pt x="39" y="21"/>
                  </a:lnTo>
                  <a:lnTo>
                    <a:pt x="39" y="24"/>
                  </a:lnTo>
                  <a:lnTo>
                    <a:pt x="39" y="27"/>
                  </a:lnTo>
                  <a:lnTo>
                    <a:pt x="36" y="30"/>
                  </a:lnTo>
                  <a:lnTo>
                    <a:pt x="33" y="27"/>
                  </a:lnTo>
                  <a:lnTo>
                    <a:pt x="30" y="30"/>
                  </a:lnTo>
                  <a:lnTo>
                    <a:pt x="27" y="30"/>
                  </a:lnTo>
                  <a:lnTo>
                    <a:pt x="24" y="34"/>
                  </a:lnTo>
                  <a:lnTo>
                    <a:pt x="21" y="37"/>
                  </a:lnTo>
                  <a:lnTo>
                    <a:pt x="21" y="40"/>
                  </a:lnTo>
                  <a:lnTo>
                    <a:pt x="21" y="40"/>
                  </a:lnTo>
                  <a:lnTo>
                    <a:pt x="15" y="40"/>
                  </a:lnTo>
                  <a:lnTo>
                    <a:pt x="12" y="40"/>
                  </a:lnTo>
                  <a:lnTo>
                    <a:pt x="9" y="37"/>
                  </a:lnTo>
                  <a:lnTo>
                    <a:pt x="6" y="34"/>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716" name="Freeform 1715"/>
            <p:cNvSpPr>
              <a:spLocks noEditPoints="1"/>
            </p:cNvSpPr>
            <p:nvPr/>
          </p:nvSpPr>
          <p:spPr bwMode="auto">
            <a:xfrm>
              <a:off x="8891588" y="5165726"/>
              <a:ext cx="1220788" cy="1314450"/>
            </a:xfrm>
            <a:custGeom>
              <a:avLst/>
              <a:gdLst>
                <a:gd name="T0" fmla="*/ 252 w 255"/>
                <a:gd name="T1" fmla="*/ 115 h 274"/>
                <a:gd name="T2" fmla="*/ 217 w 255"/>
                <a:gd name="T3" fmla="*/ 59 h 274"/>
                <a:gd name="T4" fmla="*/ 174 w 255"/>
                <a:gd name="T5" fmla="*/ 47 h 274"/>
                <a:gd name="T6" fmla="*/ 156 w 255"/>
                <a:gd name="T7" fmla="*/ 26 h 274"/>
                <a:gd name="T8" fmla="*/ 158 w 255"/>
                <a:gd name="T9" fmla="*/ 28 h 274"/>
                <a:gd name="T10" fmla="*/ 154 w 255"/>
                <a:gd name="T11" fmla="*/ 11 h 274"/>
                <a:gd name="T12" fmla="*/ 121 w 255"/>
                <a:gd name="T13" fmla="*/ 8 h 274"/>
                <a:gd name="T14" fmla="*/ 120 w 255"/>
                <a:gd name="T15" fmla="*/ 8 h 274"/>
                <a:gd name="T16" fmla="*/ 82 w 255"/>
                <a:gd name="T17" fmla="*/ 36 h 274"/>
                <a:gd name="T18" fmla="*/ 1 w 255"/>
                <a:gd name="T19" fmla="*/ 103 h 274"/>
                <a:gd name="T20" fmla="*/ 138 w 255"/>
                <a:gd name="T21" fmla="*/ 196 h 274"/>
                <a:gd name="T22" fmla="*/ 187 w 255"/>
                <a:gd name="T23" fmla="*/ 226 h 274"/>
                <a:gd name="T24" fmla="*/ 172 w 255"/>
                <a:gd name="T25" fmla="*/ 241 h 274"/>
                <a:gd name="T26" fmla="*/ 192 w 255"/>
                <a:gd name="T27" fmla="*/ 237 h 274"/>
                <a:gd name="T28" fmla="*/ 186 w 255"/>
                <a:gd name="T29" fmla="*/ 265 h 274"/>
                <a:gd name="T30" fmla="*/ 169 w 255"/>
                <a:gd name="T31" fmla="*/ 263 h 274"/>
                <a:gd name="T32" fmla="*/ 173 w 255"/>
                <a:gd name="T33" fmla="*/ 245 h 274"/>
                <a:gd name="T34" fmla="*/ 191 w 255"/>
                <a:gd name="T35" fmla="*/ 247 h 274"/>
                <a:gd name="T36" fmla="*/ 184 w 255"/>
                <a:gd name="T37" fmla="*/ 266 h 274"/>
                <a:gd name="T38" fmla="*/ 176 w 255"/>
                <a:gd name="T39" fmla="*/ 272 h 274"/>
                <a:gd name="T40" fmla="*/ 12 w 255"/>
                <a:gd name="T41" fmla="*/ 181 h 274"/>
                <a:gd name="T42" fmla="*/ 30 w 255"/>
                <a:gd name="T43" fmla="*/ 175 h 274"/>
                <a:gd name="T44" fmla="*/ 53 w 255"/>
                <a:gd name="T45" fmla="*/ 173 h 274"/>
                <a:gd name="T46" fmla="*/ 82 w 255"/>
                <a:gd name="T47" fmla="*/ 161 h 274"/>
                <a:gd name="T48" fmla="*/ 117 w 255"/>
                <a:gd name="T49" fmla="*/ 160 h 274"/>
                <a:gd name="T50" fmla="*/ 128 w 255"/>
                <a:gd name="T51" fmla="*/ 182 h 274"/>
                <a:gd name="T52" fmla="*/ 139 w 255"/>
                <a:gd name="T53" fmla="*/ 176 h 274"/>
                <a:gd name="T54" fmla="*/ 141 w 255"/>
                <a:gd name="T55" fmla="*/ 183 h 274"/>
                <a:gd name="T56" fmla="*/ 143 w 255"/>
                <a:gd name="T57" fmla="*/ 193 h 274"/>
                <a:gd name="T58" fmla="*/ 149 w 255"/>
                <a:gd name="T59" fmla="*/ 209 h 274"/>
                <a:gd name="T60" fmla="*/ 170 w 255"/>
                <a:gd name="T61" fmla="*/ 225 h 274"/>
                <a:gd name="T62" fmla="*/ 183 w 255"/>
                <a:gd name="T63" fmla="*/ 223 h 274"/>
                <a:gd name="T64" fmla="*/ 196 w 255"/>
                <a:gd name="T65" fmla="*/ 220 h 274"/>
                <a:gd name="T66" fmla="*/ 215 w 255"/>
                <a:gd name="T67" fmla="*/ 203 h 274"/>
                <a:gd name="T68" fmla="*/ 236 w 255"/>
                <a:gd name="T69" fmla="*/ 173 h 274"/>
                <a:gd name="T70" fmla="*/ 248 w 255"/>
                <a:gd name="T71" fmla="*/ 145 h 274"/>
                <a:gd name="T72" fmla="*/ 251 w 255"/>
                <a:gd name="T73" fmla="*/ 113 h 274"/>
                <a:gd name="T74" fmla="*/ 240 w 255"/>
                <a:gd name="T75" fmla="*/ 94 h 274"/>
                <a:gd name="T76" fmla="*/ 234 w 255"/>
                <a:gd name="T77" fmla="*/ 83 h 274"/>
                <a:gd name="T78" fmla="*/ 224 w 255"/>
                <a:gd name="T79" fmla="*/ 69 h 274"/>
                <a:gd name="T80" fmla="*/ 215 w 255"/>
                <a:gd name="T81" fmla="*/ 49 h 274"/>
                <a:gd name="T82" fmla="*/ 206 w 255"/>
                <a:gd name="T83" fmla="*/ 29 h 274"/>
                <a:gd name="T84" fmla="*/ 199 w 255"/>
                <a:gd name="T85" fmla="*/ 9 h 274"/>
                <a:gd name="T86" fmla="*/ 191 w 255"/>
                <a:gd name="T87" fmla="*/ 21 h 274"/>
                <a:gd name="T88" fmla="*/ 183 w 255"/>
                <a:gd name="T89" fmla="*/ 52 h 274"/>
                <a:gd name="T90" fmla="*/ 160 w 255"/>
                <a:gd name="T91" fmla="*/ 40 h 274"/>
                <a:gd name="T92" fmla="*/ 155 w 255"/>
                <a:gd name="T93" fmla="*/ 22 h 274"/>
                <a:gd name="T94" fmla="*/ 157 w 255"/>
                <a:gd name="T95" fmla="*/ 15 h 274"/>
                <a:gd name="T96" fmla="*/ 148 w 255"/>
                <a:gd name="T97" fmla="*/ 13 h 274"/>
                <a:gd name="T98" fmla="*/ 131 w 255"/>
                <a:gd name="T99" fmla="*/ 8 h 274"/>
                <a:gd name="T100" fmla="*/ 124 w 255"/>
                <a:gd name="T101" fmla="*/ 16 h 274"/>
                <a:gd name="T102" fmla="*/ 115 w 255"/>
                <a:gd name="T103" fmla="*/ 25 h 274"/>
                <a:gd name="T104" fmla="*/ 111 w 255"/>
                <a:gd name="T105" fmla="*/ 33 h 274"/>
                <a:gd name="T106" fmla="*/ 103 w 255"/>
                <a:gd name="T107" fmla="*/ 35 h 274"/>
                <a:gd name="T108" fmla="*/ 91 w 255"/>
                <a:gd name="T109" fmla="*/ 27 h 274"/>
                <a:gd name="T110" fmla="*/ 83 w 255"/>
                <a:gd name="T111" fmla="*/ 35 h 274"/>
                <a:gd name="T112" fmla="*/ 78 w 255"/>
                <a:gd name="T113" fmla="*/ 43 h 274"/>
                <a:gd name="T114" fmla="*/ 71 w 255"/>
                <a:gd name="T115" fmla="*/ 45 h 274"/>
                <a:gd name="T116" fmla="*/ 60 w 255"/>
                <a:gd name="T117" fmla="*/ 59 h 274"/>
                <a:gd name="T118" fmla="*/ 29 w 255"/>
                <a:gd name="T119" fmla="*/ 72 h 274"/>
                <a:gd name="T120" fmla="*/ 9 w 255"/>
                <a:gd name="T121" fmla="*/ 82 h 274"/>
                <a:gd name="T122" fmla="*/ 5 w 255"/>
                <a:gd name="T123" fmla="*/ 110 h 274"/>
                <a:gd name="T124" fmla="*/ 8 w 255"/>
                <a:gd name="T125" fmla="*/ 14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5" h="274">
                  <a:moveTo>
                    <a:pt x="252" y="131"/>
                  </a:moveTo>
                  <a:cubicBezTo>
                    <a:pt x="252" y="129"/>
                    <a:pt x="252" y="129"/>
                    <a:pt x="252" y="129"/>
                  </a:cubicBezTo>
                  <a:cubicBezTo>
                    <a:pt x="252" y="130"/>
                    <a:pt x="252" y="130"/>
                    <a:pt x="252" y="130"/>
                  </a:cubicBezTo>
                  <a:cubicBezTo>
                    <a:pt x="252" y="131"/>
                    <a:pt x="252" y="131"/>
                    <a:pt x="252" y="131"/>
                  </a:cubicBezTo>
                  <a:close/>
                  <a:moveTo>
                    <a:pt x="252" y="115"/>
                  </a:moveTo>
                  <a:cubicBezTo>
                    <a:pt x="252" y="113"/>
                    <a:pt x="252" y="113"/>
                    <a:pt x="252" y="113"/>
                  </a:cubicBezTo>
                  <a:cubicBezTo>
                    <a:pt x="252" y="112"/>
                    <a:pt x="252" y="112"/>
                    <a:pt x="252" y="112"/>
                  </a:cubicBezTo>
                  <a:cubicBezTo>
                    <a:pt x="252" y="111"/>
                    <a:pt x="252" y="111"/>
                    <a:pt x="252" y="111"/>
                  </a:cubicBezTo>
                  <a:cubicBezTo>
                    <a:pt x="253" y="110"/>
                    <a:pt x="253" y="110"/>
                    <a:pt x="253" y="110"/>
                  </a:cubicBezTo>
                  <a:cubicBezTo>
                    <a:pt x="254" y="108"/>
                    <a:pt x="254" y="108"/>
                    <a:pt x="254" y="108"/>
                  </a:cubicBezTo>
                  <a:cubicBezTo>
                    <a:pt x="254" y="107"/>
                    <a:pt x="254" y="107"/>
                    <a:pt x="254" y="107"/>
                  </a:cubicBezTo>
                  <a:cubicBezTo>
                    <a:pt x="254" y="106"/>
                    <a:pt x="254" y="106"/>
                    <a:pt x="254" y="106"/>
                  </a:cubicBezTo>
                  <a:cubicBezTo>
                    <a:pt x="254" y="106"/>
                    <a:pt x="254" y="106"/>
                    <a:pt x="254" y="106"/>
                  </a:cubicBezTo>
                  <a:cubicBezTo>
                    <a:pt x="255" y="108"/>
                    <a:pt x="255" y="108"/>
                    <a:pt x="255" y="108"/>
                  </a:cubicBezTo>
                  <a:cubicBezTo>
                    <a:pt x="254" y="110"/>
                    <a:pt x="254" y="110"/>
                    <a:pt x="254" y="110"/>
                  </a:cubicBezTo>
                  <a:cubicBezTo>
                    <a:pt x="253" y="112"/>
                    <a:pt x="253" y="112"/>
                    <a:pt x="253" y="112"/>
                  </a:cubicBezTo>
                  <a:cubicBezTo>
                    <a:pt x="253" y="114"/>
                    <a:pt x="253" y="114"/>
                    <a:pt x="253" y="114"/>
                  </a:cubicBezTo>
                  <a:cubicBezTo>
                    <a:pt x="253" y="115"/>
                    <a:pt x="253" y="115"/>
                    <a:pt x="253" y="115"/>
                  </a:cubicBezTo>
                  <a:cubicBezTo>
                    <a:pt x="252" y="115"/>
                    <a:pt x="252" y="115"/>
                    <a:pt x="252" y="115"/>
                  </a:cubicBezTo>
                  <a:close/>
                  <a:moveTo>
                    <a:pt x="242" y="97"/>
                  </a:moveTo>
                  <a:cubicBezTo>
                    <a:pt x="243" y="98"/>
                    <a:pt x="243" y="98"/>
                    <a:pt x="243" y="98"/>
                  </a:cubicBezTo>
                  <a:cubicBezTo>
                    <a:pt x="244" y="99"/>
                    <a:pt x="244" y="99"/>
                    <a:pt x="244" y="99"/>
                  </a:cubicBezTo>
                  <a:cubicBezTo>
                    <a:pt x="244" y="98"/>
                    <a:pt x="244" y="98"/>
                    <a:pt x="244" y="98"/>
                  </a:cubicBezTo>
                  <a:cubicBezTo>
                    <a:pt x="243" y="97"/>
                    <a:pt x="243" y="97"/>
                    <a:pt x="243" y="97"/>
                  </a:cubicBezTo>
                  <a:cubicBezTo>
                    <a:pt x="243" y="97"/>
                    <a:pt x="243" y="97"/>
                    <a:pt x="243" y="97"/>
                  </a:cubicBezTo>
                  <a:cubicBezTo>
                    <a:pt x="243" y="97"/>
                    <a:pt x="243" y="97"/>
                    <a:pt x="243" y="97"/>
                  </a:cubicBezTo>
                  <a:cubicBezTo>
                    <a:pt x="242" y="96"/>
                    <a:pt x="242" y="96"/>
                    <a:pt x="242" y="96"/>
                  </a:cubicBezTo>
                  <a:cubicBezTo>
                    <a:pt x="242" y="97"/>
                    <a:pt x="242" y="97"/>
                    <a:pt x="242" y="97"/>
                  </a:cubicBezTo>
                  <a:close/>
                  <a:moveTo>
                    <a:pt x="240" y="88"/>
                  </a:moveTo>
                  <a:cubicBezTo>
                    <a:pt x="240" y="87"/>
                    <a:pt x="240" y="87"/>
                    <a:pt x="240" y="87"/>
                  </a:cubicBezTo>
                  <a:cubicBezTo>
                    <a:pt x="240" y="87"/>
                    <a:pt x="240" y="87"/>
                    <a:pt x="240" y="87"/>
                  </a:cubicBezTo>
                  <a:cubicBezTo>
                    <a:pt x="240" y="88"/>
                    <a:pt x="240" y="88"/>
                    <a:pt x="240" y="88"/>
                  </a:cubicBezTo>
                  <a:close/>
                  <a:moveTo>
                    <a:pt x="216" y="60"/>
                  </a:moveTo>
                  <a:cubicBezTo>
                    <a:pt x="217" y="59"/>
                    <a:pt x="217" y="59"/>
                    <a:pt x="217" y="59"/>
                  </a:cubicBezTo>
                  <a:cubicBezTo>
                    <a:pt x="216" y="58"/>
                    <a:pt x="216" y="58"/>
                    <a:pt x="216" y="58"/>
                  </a:cubicBezTo>
                  <a:cubicBezTo>
                    <a:pt x="217" y="58"/>
                    <a:pt x="217" y="58"/>
                    <a:pt x="217" y="58"/>
                  </a:cubicBezTo>
                  <a:cubicBezTo>
                    <a:pt x="217" y="57"/>
                    <a:pt x="217" y="57"/>
                    <a:pt x="217" y="57"/>
                  </a:cubicBezTo>
                  <a:cubicBezTo>
                    <a:pt x="217" y="59"/>
                    <a:pt x="217" y="59"/>
                    <a:pt x="217" y="59"/>
                  </a:cubicBezTo>
                  <a:cubicBezTo>
                    <a:pt x="217" y="61"/>
                    <a:pt x="217" y="61"/>
                    <a:pt x="217" y="61"/>
                  </a:cubicBezTo>
                  <a:cubicBezTo>
                    <a:pt x="216" y="60"/>
                    <a:pt x="216" y="60"/>
                    <a:pt x="216" y="60"/>
                  </a:cubicBezTo>
                  <a:close/>
                  <a:moveTo>
                    <a:pt x="196" y="0"/>
                  </a:moveTo>
                  <a:cubicBezTo>
                    <a:pt x="196" y="1"/>
                    <a:pt x="196" y="1"/>
                    <a:pt x="196" y="1"/>
                  </a:cubicBezTo>
                  <a:cubicBezTo>
                    <a:pt x="197" y="0"/>
                    <a:pt x="197" y="0"/>
                    <a:pt x="197" y="0"/>
                  </a:cubicBezTo>
                  <a:cubicBezTo>
                    <a:pt x="196" y="0"/>
                    <a:pt x="196" y="0"/>
                    <a:pt x="196" y="0"/>
                  </a:cubicBezTo>
                  <a:close/>
                  <a:moveTo>
                    <a:pt x="195" y="3"/>
                  </a:moveTo>
                  <a:cubicBezTo>
                    <a:pt x="195" y="5"/>
                    <a:pt x="195" y="5"/>
                    <a:pt x="195" y="5"/>
                  </a:cubicBezTo>
                  <a:cubicBezTo>
                    <a:pt x="195" y="5"/>
                    <a:pt x="195" y="5"/>
                    <a:pt x="195" y="5"/>
                  </a:cubicBezTo>
                  <a:cubicBezTo>
                    <a:pt x="196" y="5"/>
                    <a:pt x="196" y="5"/>
                    <a:pt x="196" y="5"/>
                  </a:cubicBezTo>
                  <a:cubicBezTo>
                    <a:pt x="196" y="4"/>
                    <a:pt x="196" y="4"/>
                    <a:pt x="196" y="4"/>
                  </a:cubicBezTo>
                  <a:cubicBezTo>
                    <a:pt x="195" y="3"/>
                    <a:pt x="195" y="3"/>
                    <a:pt x="195" y="3"/>
                  </a:cubicBezTo>
                  <a:close/>
                  <a:moveTo>
                    <a:pt x="175" y="49"/>
                  </a:moveTo>
                  <a:cubicBezTo>
                    <a:pt x="175" y="49"/>
                    <a:pt x="175" y="49"/>
                    <a:pt x="175" y="49"/>
                  </a:cubicBezTo>
                  <a:cubicBezTo>
                    <a:pt x="176" y="49"/>
                    <a:pt x="176" y="49"/>
                    <a:pt x="176" y="49"/>
                  </a:cubicBezTo>
                  <a:cubicBezTo>
                    <a:pt x="176" y="48"/>
                    <a:pt x="176" y="48"/>
                    <a:pt x="176" y="48"/>
                  </a:cubicBezTo>
                  <a:cubicBezTo>
                    <a:pt x="175" y="49"/>
                    <a:pt x="175" y="49"/>
                    <a:pt x="175" y="49"/>
                  </a:cubicBezTo>
                  <a:close/>
                  <a:moveTo>
                    <a:pt x="173" y="46"/>
                  </a:moveTo>
                  <a:cubicBezTo>
                    <a:pt x="174" y="47"/>
                    <a:pt x="174" y="47"/>
                    <a:pt x="174" y="47"/>
                  </a:cubicBezTo>
                  <a:cubicBezTo>
                    <a:pt x="174" y="46"/>
                    <a:pt x="174" y="46"/>
                    <a:pt x="174" y="46"/>
                  </a:cubicBezTo>
                  <a:cubicBezTo>
                    <a:pt x="175" y="45"/>
                    <a:pt x="175" y="45"/>
                    <a:pt x="175" y="45"/>
                  </a:cubicBezTo>
                  <a:cubicBezTo>
                    <a:pt x="177" y="45"/>
                    <a:pt x="177" y="45"/>
                    <a:pt x="177" y="45"/>
                  </a:cubicBezTo>
                  <a:cubicBezTo>
                    <a:pt x="177" y="45"/>
                    <a:pt x="177" y="45"/>
                    <a:pt x="177" y="45"/>
                  </a:cubicBezTo>
                  <a:cubicBezTo>
                    <a:pt x="175" y="44"/>
                    <a:pt x="175" y="44"/>
                    <a:pt x="175" y="44"/>
                  </a:cubicBezTo>
                  <a:cubicBezTo>
                    <a:pt x="173" y="45"/>
                    <a:pt x="173" y="45"/>
                    <a:pt x="173" y="45"/>
                  </a:cubicBezTo>
                  <a:cubicBezTo>
                    <a:pt x="173" y="45"/>
                    <a:pt x="173" y="46"/>
                    <a:pt x="173" y="46"/>
                  </a:cubicBezTo>
                  <a:close/>
                  <a:moveTo>
                    <a:pt x="160" y="40"/>
                  </a:moveTo>
                  <a:cubicBezTo>
                    <a:pt x="160" y="39"/>
                    <a:pt x="160" y="39"/>
                    <a:pt x="160" y="39"/>
                  </a:cubicBezTo>
                  <a:cubicBezTo>
                    <a:pt x="160" y="38"/>
                    <a:pt x="160" y="38"/>
                    <a:pt x="160" y="38"/>
                  </a:cubicBezTo>
                  <a:cubicBezTo>
                    <a:pt x="161" y="39"/>
                    <a:pt x="161" y="39"/>
                    <a:pt x="161" y="39"/>
                  </a:cubicBezTo>
                  <a:cubicBezTo>
                    <a:pt x="160" y="40"/>
                    <a:pt x="160" y="40"/>
                    <a:pt x="160" y="40"/>
                  </a:cubicBezTo>
                  <a:close/>
                  <a:moveTo>
                    <a:pt x="156" y="26"/>
                  </a:moveTo>
                  <a:cubicBezTo>
                    <a:pt x="156" y="26"/>
                    <a:pt x="156" y="26"/>
                    <a:pt x="156" y="26"/>
                  </a:cubicBezTo>
                  <a:cubicBezTo>
                    <a:pt x="156" y="26"/>
                    <a:pt x="156" y="26"/>
                    <a:pt x="156" y="26"/>
                  </a:cubicBezTo>
                  <a:cubicBezTo>
                    <a:pt x="156" y="25"/>
                    <a:pt x="156" y="25"/>
                    <a:pt x="156" y="25"/>
                  </a:cubicBezTo>
                  <a:cubicBezTo>
                    <a:pt x="156" y="25"/>
                    <a:pt x="156" y="25"/>
                    <a:pt x="156" y="25"/>
                  </a:cubicBezTo>
                  <a:cubicBezTo>
                    <a:pt x="157" y="26"/>
                    <a:pt x="157" y="26"/>
                    <a:pt x="157" y="26"/>
                  </a:cubicBezTo>
                  <a:cubicBezTo>
                    <a:pt x="156" y="26"/>
                    <a:pt x="156" y="26"/>
                    <a:pt x="156" y="26"/>
                  </a:cubicBezTo>
                  <a:close/>
                  <a:moveTo>
                    <a:pt x="158" y="28"/>
                  </a:moveTo>
                  <a:cubicBezTo>
                    <a:pt x="157" y="29"/>
                    <a:pt x="157" y="29"/>
                    <a:pt x="157" y="29"/>
                  </a:cubicBezTo>
                  <a:cubicBezTo>
                    <a:pt x="158" y="29"/>
                    <a:pt x="158" y="29"/>
                    <a:pt x="158" y="29"/>
                  </a:cubicBezTo>
                  <a:cubicBezTo>
                    <a:pt x="159" y="28"/>
                    <a:pt x="159" y="28"/>
                    <a:pt x="159" y="28"/>
                  </a:cubicBezTo>
                  <a:cubicBezTo>
                    <a:pt x="160" y="28"/>
                    <a:pt x="160" y="28"/>
                    <a:pt x="160" y="28"/>
                  </a:cubicBezTo>
                  <a:cubicBezTo>
                    <a:pt x="161" y="27"/>
                    <a:pt x="161" y="27"/>
                    <a:pt x="161" y="27"/>
                  </a:cubicBezTo>
                  <a:cubicBezTo>
                    <a:pt x="160" y="27"/>
                    <a:pt x="160" y="27"/>
                    <a:pt x="160" y="27"/>
                  </a:cubicBezTo>
                  <a:cubicBezTo>
                    <a:pt x="160" y="27"/>
                    <a:pt x="160" y="27"/>
                    <a:pt x="160" y="27"/>
                  </a:cubicBezTo>
                  <a:cubicBezTo>
                    <a:pt x="159" y="27"/>
                    <a:pt x="159" y="27"/>
                    <a:pt x="159" y="27"/>
                  </a:cubicBezTo>
                  <a:cubicBezTo>
                    <a:pt x="160" y="26"/>
                    <a:pt x="160" y="26"/>
                    <a:pt x="160" y="26"/>
                  </a:cubicBezTo>
                  <a:cubicBezTo>
                    <a:pt x="160" y="26"/>
                    <a:pt x="160" y="26"/>
                    <a:pt x="160" y="26"/>
                  </a:cubicBezTo>
                  <a:cubicBezTo>
                    <a:pt x="159" y="26"/>
                    <a:pt x="159" y="26"/>
                    <a:pt x="159" y="26"/>
                  </a:cubicBezTo>
                  <a:cubicBezTo>
                    <a:pt x="159" y="25"/>
                    <a:pt x="159" y="25"/>
                    <a:pt x="159" y="25"/>
                  </a:cubicBezTo>
                  <a:cubicBezTo>
                    <a:pt x="159" y="25"/>
                    <a:pt x="159" y="25"/>
                    <a:pt x="159" y="25"/>
                  </a:cubicBezTo>
                  <a:cubicBezTo>
                    <a:pt x="158" y="26"/>
                    <a:pt x="158" y="26"/>
                    <a:pt x="158" y="26"/>
                  </a:cubicBezTo>
                  <a:cubicBezTo>
                    <a:pt x="157" y="26"/>
                    <a:pt x="157" y="26"/>
                    <a:pt x="157" y="26"/>
                  </a:cubicBezTo>
                  <a:cubicBezTo>
                    <a:pt x="158" y="26"/>
                    <a:pt x="158" y="26"/>
                    <a:pt x="158" y="26"/>
                  </a:cubicBezTo>
                  <a:cubicBezTo>
                    <a:pt x="157" y="27"/>
                    <a:pt x="157" y="27"/>
                    <a:pt x="157" y="27"/>
                  </a:cubicBezTo>
                  <a:cubicBezTo>
                    <a:pt x="158" y="28"/>
                    <a:pt x="158" y="28"/>
                    <a:pt x="158" y="28"/>
                  </a:cubicBezTo>
                  <a:close/>
                  <a:moveTo>
                    <a:pt x="159" y="9"/>
                  </a:moveTo>
                  <a:cubicBezTo>
                    <a:pt x="160" y="9"/>
                    <a:pt x="160" y="9"/>
                    <a:pt x="160" y="9"/>
                  </a:cubicBezTo>
                  <a:cubicBezTo>
                    <a:pt x="160" y="8"/>
                    <a:pt x="160" y="8"/>
                    <a:pt x="160" y="8"/>
                  </a:cubicBezTo>
                  <a:cubicBezTo>
                    <a:pt x="161" y="7"/>
                    <a:pt x="161" y="7"/>
                    <a:pt x="161" y="7"/>
                  </a:cubicBezTo>
                  <a:cubicBezTo>
                    <a:pt x="160" y="7"/>
                    <a:pt x="160" y="7"/>
                    <a:pt x="160" y="7"/>
                  </a:cubicBezTo>
                  <a:cubicBezTo>
                    <a:pt x="159" y="8"/>
                    <a:pt x="159" y="8"/>
                    <a:pt x="159" y="8"/>
                  </a:cubicBezTo>
                  <a:cubicBezTo>
                    <a:pt x="159" y="9"/>
                    <a:pt x="159" y="9"/>
                    <a:pt x="159" y="9"/>
                  </a:cubicBezTo>
                  <a:close/>
                  <a:moveTo>
                    <a:pt x="157" y="10"/>
                  </a:moveTo>
                  <a:cubicBezTo>
                    <a:pt x="158" y="10"/>
                    <a:pt x="158" y="10"/>
                    <a:pt x="158" y="10"/>
                  </a:cubicBezTo>
                  <a:cubicBezTo>
                    <a:pt x="158" y="9"/>
                    <a:pt x="158" y="9"/>
                    <a:pt x="158" y="9"/>
                  </a:cubicBezTo>
                  <a:cubicBezTo>
                    <a:pt x="157" y="10"/>
                    <a:pt x="157" y="10"/>
                    <a:pt x="157" y="10"/>
                  </a:cubicBezTo>
                  <a:close/>
                  <a:moveTo>
                    <a:pt x="156" y="10"/>
                  </a:moveTo>
                  <a:cubicBezTo>
                    <a:pt x="157" y="11"/>
                    <a:pt x="157" y="11"/>
                    <a:pt x="157" y="11"/>
                  </a:cubicBezTo>
                  <a:cubicBezTo>
                    <a:pt x="157" y="10"/>
                    <a:pt x="157" y="10"/>
                    <a:pt x="157" y="10"/>
                  </a:cubicBezTo>
                  <a:cubicBezTo>
                    <a:pt x="156" y="10"/>
                    <a:pt x="156" y="10"/>
                    <a:pt x="156" y="10"/>
                  </a:cubicBezTo>
                  <a:close/>
                  <a:moveTo>
                    <a:pt x="154" y="11"/>
                  </a:moveTo>
                  <a:cubicBezTo>
                    <a:pt x="155" y="11"/>
                    <a:pt x="155" y="11"/>
                    <a:pt x="155" y="11"/>
                  </a:cubicBezTo>
                  <a:cubicBezTo>
                    <a:pt x="155" y="11"/>
                    <a:pt x="155" y="11"/>
                    <a:pt x="155" y="11"/>
                  </a:cubicBezTo>
                  <a:cubicBezTo>
                    <a:pt x="154" y="11"/>
                    <a:pt x="154" y="11"/>
                    <a:pt x="154" y="11"/>
                  </a:cubicBezTo>
                  <a:close/>
                  <a:moveTo>
                    <a:pt x="153" y="13"/>
                  </a:moveTo>
                  <a:cubicBezTo>
                    <a:pt x="152" y="12"/>
                    <a:pt x="152" y="12"/>
                    <a:pt x="152" y="12"/>
                  </a:cubicBezTo>
                  <a:cubicBezTo>
                    <a:pt x="154" y="12"/>
                    <a:pt x="154" y="12"/>
                    <a:pt x="154" y="12"/>
                  </a:cubicBezTo>
                  <a:cubicBezTo>
                    <a:pt x="155" y="12"/>
                    <a:pt x="155" y="12"/>
                    <a:pt x="155" y="12"/>
                  </a:cubicBezTo>
                  <a:cubicBezTo>
                    <a:pt x="154" y="12"/>
                    <a:pt x="154" y="12"/>
                    <a:pt x="154" y="12"/>
                  </a:cubicBezTo>
                  <a:cubicBezTo>
                    <a:pt x="153" y="13"/>
                    <a:pt x="153" y="13"/>
                    <a:pt x="153" y="13"/>
                  </a:cubicBezTo>
                  <a:cubicBezTo>
                    <a:pt x="153" y="13"/>
                    <a:pt x="153" y="13"/>
                    <a:pt x="153" y="13"/>
                  </a:cubicBezTo>
                  <a:close/>
                  <a:moveTo>
                    <a:pt x="151" y="14"/>
                  </a:moveTo>
                  <a:cubicBezTo>
                    <a:pt x="151" y="14"/>
                    <a:pt x="151" y="14"/>
                    <a:pt x="151" y="14"/>
                  </a:cubicBezTo>
                  <a:cubicBezTo>
                    <a:pt x="152" y="14"/>
                    <a:pt x="152" y="14"/>
                    <a:pt x="152" y="14"/>
                  </a:cubicBezTo>
                  <a:cubicBezTo>
                    <a:pt x="152" y="13"/>
                    <a:pt x="152" y="13"/>
                    <a:pt x="152" y="13"/>
                  </a:cubicBezTo>
                  <a:cubicBezTo>
                    <a:pt x="151" y="14"/>
                    <a:pt x="151" y="14"/>
                    <a:pt x="151" y="14"/>
                  </a:cubicBezTo>
                  <a:close/>
                  <a:moveTo>
                    <a:pt x="135" y="9"/>
                  </a:moveTo>
                  <a:cubicBezTo>
                    <a:pt x="134" y="7"/>
                    <a:pt x="134" y="7"/>
                    <a:pt x="134" y="7"/>
                  </a:cubicBezTo>
                  <a:cubicBezTo>
                    <a:pt x="134" y="6"/>
                    <a:pt x="134" y="6"/>
                    <a:pt x="134" y="6"/>
                  </a:cubicBezTo>
                  <a:cubicBezTo>
                    <a:pt x="135" y="6"/>
                    <a:pt x="135" y="6"/>
                    <a:pt x="135" y="6"/>
                  </a:cubicBezTo>
                  <a:cubicBezTo>
                    <a:pt x="135" y="7"/>
                    <a:pt x="135" y="7"/>
                    <a:pt x="135" y="7"/>
                  </a:cubicBezTo>
                  <a:cubicBezTo>
                    <a:pt x="135" y="9"/>
                    <a:pt x="135" y="9"/>
                    <a:pt x="135" y="9"/>
                  </a:cubicBezTo>
                  <a:close/>
                  <a:moveTo>
                    <a:pt x="121" y="8"/>
                  </a:moveTo>
                  <a:cubicBezTo>
                    <a:pt x="121" y="9"/>
                    <a:pt x="121" y="9"/>
                    <a:pt x="121" y="9"/>
                  </a:cubicBezTo>
                  <a:cubicBezTo>
                    <a:pt x="122" y="11"/>
                    <a:pt x="122" y="11"/>
                    <a:pt x="122" y="11"/>
                  </a:cubicBezTo>
                  <a:cubicBezTo>
                    <a:pt x="123" y="12"/>
                    <a:pt x="123" y="12"/>
                    <a:pt x="123" y="12"/>
                  </a:cubicBezTo>
                  <a:cubicBezTo>
                    <a:pt x="124" y="13"/>
                    <a:pt x="124" y="13"/>
                    <a:pt x="124" y="13"/>
                  </a:cubicBezTo>
                  <a:cubicBezTo>
                    <a:pt x="127" y="10"/>
                    <a:pt x="127" y="10"/>
                    <a:pt x="127" y="10"/>
                  </a:cubicBezTo>
                  <a:cubicBezTo>
                    <a:pt x="127" y="10"/>
                    <a:pt x="127" y="10"/>
                    <a:pt x="127" y="10"/>
                  </a:cubicBezTo>
                  <a:cubicBezTo>
                    <a:pt x="127" y="10"/>
                    <a:pt x="127" y="10"/>
                    <a:pt x="127" y="10"/>
                  </a:cubicBezTo>
                  <a:cubicBezTo>
                    <a:pt x="128" y="9"/>
                    <a:pt x="128" y="9"/>
                    <a:pt x="128" y="9"/>
                  </a:cubicBezTo>
                  <a:cubicBezTo>
                    <a:pt x="127" y="9"/>
                    <a:pt x="127" y="9"/>
                    <a:pt x="127" y="9"/>
                  </a:cubicBezTo>
                  <a:cubicBezTo>
                    <a:pt x="127" y="8"/>
                    <a:pt x="127" y="8"/>
                    <a:pt x="127" y="8"/>
                  </a:cubicBezTo>
                  <a:cubicBezTo>
                    <a:pt x="126" y="8"/>
                    <a:pt x="126" y="8"/>
                    <a:pt x="126" y="8"/>
                  </a:cubicBezTo>
                  <a:cubicBezTo>
                    <a:pt x="126" y="8"/>
                    <a:pt x="126" y="8"/>
                    <a:pt x="126" y="8"/>
                  </a:cubicBezTo>
                  <a:cubicBezTo>
                    <a:pt x="124" y="8"/>
                    <a:pt x="124" y="8"/>
                    <a:pt x="124" y="8"/>
                  </a:cubicBezTo>
                  <a:cubicBezTo>
                    <a:pt x="123" y="9"/>
                    <a:pt x="123" y="9"/>
                    <a:pt x="123" y="9"/>
                  </a:cubicBezTo>
                  <a:cubicBezTo>
                    <a:pt x="123" y="9"/>
                    <a:pt x="123" y="9"/>
                    <a:pt x="123" y="9"/>
                  </a:cubicBezTo>
                  <a:cubicBezTo>
                    <a:pt x="122" y="8"/>
                    <a:pt x="122" y="8"/>
                    <a:pt x="122" y="8"/>
                  </a:cubicBezTo>
                  <a:cubicBezTo>
                    <a:pt x="122" y="8"/>
                    <a:pt x="122" y="8"/>
                    <a:pt x="122" y="8"/>
                  </a:cubicBezTo>
                  <a:cubicBezTo>
                    <a:pt x="121" y="8"/>
                    <a:pt x="121" y="8"/>
                    <a:pt x="121" y="8"/>
                  </a:cubicBezTo>
                  <a:cubicBezTo>
                    <a:pt x="120" y="8"/>
                    <a:pt x="120" y="8"/>
                    <a:pt x="120" y="8"/>
                  </a:cubicBezTo>
                  <a:cubicBezTo>
                    <a:pt x="121" y="8"/>
                    <a:pt x="121" y="8"/>
                    <a:pt x="121" y="8"/>
                  </a:cubicBezTo>
                  <a:close/>
                  <a:moveTo>
                    <a:pt x="120" y="8"/>
                  </a:moveTo>
                  <a:cubicBezTo>
                    <a:pt x="121" y="11"/>
                    <a:pt x="121" y="11"/>
                    <a:pt x="121" y="11"/>
                  </a:cubicBezTo>
                  <a:cubicBezTo>
                    <a:pt x="122" y="11"/>
                    <a:pt x="122" y="11"/>
                    <a:pt x="122" y="11"/>
                  </a:cubicBezTo>
                  <a:cubicBezTo>
                    <a:pt x="122" y="11"/>
                    <a:pt x="122" y="11"/>
                    <a:pt x="122" y="11"/>
                  </a:cubicBezTo>
                  <a:cubicBezTo>
                    <a:pt x="121" y="11"/>
                    <a:pt x="121" y="11"/>
                    <a:pt x="121" y="11"/>
                  </a:cubicBezTo>
                  <a:cubicBezTo>
                    <a:pt x="120" y="11"/>
                    <a:pt x="120" y="11"/>
                    <a:pt x="120" y="11"/>
                  </a:cubicBezTo>
                  <a:cubicBezTo>
                    <a:pt x="119" y="11"/>
                    <a:pt x="119" y="11"/>
                    <a:pt x="119" y="11"/>
                  </a:cubicBezTo>
                  <a:cubicBezTo>
                    <a:pt x="119" y="10"/>
                    <a:pt x="119" y="10"/>
                    <a:pt x="119" y="10"/>
                  </a:cubicBezTo>
                  <a:cubicBezTo>
                    <a:pt x="119" y="10"/>
                    <a:pt x="119" y="10"/>
                    <a:pt x="119" y="10"/>
                  </a:cubicBezTo>
                  <a:cubicBezTo>
                    <a:pt x="120" y="10"/>
                    <a:pt x="120" y="10"/>
                    <a:pt x="120" y="10"/>
                  </a:cubicBezTo>
                  <a:cubicBezTo>
                    <a:pt x="120" y="10"/>
                    <a:pt x="120" y="10"/>
                    <a:pt x="120" y="10"/>
                  </a:cubicBezTo>
                  <a:cubicBezTo>
                    <a:pt x="119" y="10"/>
                    <a:pt x="119" y="10"/>
                    <a:pt x="119" y="10"/>
                  </a:cubicBezTo>
                  <a:cubicBezTo>
                    <a:pt x="120" y="9"/>
                    <a:pt x="120" y="9"/>
                    <a:pt x="120" y="9"/>
                  </a:cubicBezTo>
                  <a:cubicBezTo>
                    <a:pt x="119" y="9"/>
                    <a:pt x="119" y="9"/>
                    <a:pt x="119" y="9"/>
                  </a:cubicBezTo>
                  <a:cubicBezTo>
                    <a:pt x="120" y="8"/>
                    <a:pt x="120" y="8"/>
                    <a:pt x="120" y="8"/>
                  </a:cubicBezTo>
                  <a:close/>
                  <a:moveTo>
                    <a:pt x="80" y="35"/>
                  </a:moveTo>
                  <a:cubicBezTo>
                    <a:pt x="81" y="36"/>
                    <a:pt x="81" y="36"/>
                    <a:pt x="81" y="36"/>
                  </a:cubicBezTo>
                  <a:cubicBezTo>
                    <a:pt x="82" y="36"/>
                    <a:pt x="82" y="36"/>
                    <a:pt x="82" y="36"/>
                  </a:cubicBezTo>
                  <a:cubicBezTo>
                    <a:pt x="81" y="35"/>
                    <a:pt x="81" y="35"/>
                    <a:pt x="81" y="35"/>
                  </a:cubicBezTo>
                  <a:cubicBezTo>
                    <a:pt x="81" y="35"/>
                    <a:pt x="80" y="35"/>
                    <a:pt x="80" y="35"/>
                  </a:cubicBezTo>
                  <a:close/>
                  <a:moveTo>
                    <a:pt x="80" y="40"/>
                  </a:moveTo>
                  <a:cubicBezTo>
                    <a:pt x="80" y="38"/>
                    <a:pt x="80" y="38"/>
                    <a:pt x="80" y="38"/>
                  </a:cubicBezTo>
                  <a:cubicBezTo>
                    <a:pt x="80" y="37"/>
                    <a:pt x="80" y="37"/>
                    <a:pt x="80" y="37"/>
                  </a:cubicBezTo>
                  <a:cubicBezTo>
                    <a:pt x="80" y="39"/>
                    <a:pt x="80" y="39"/>
                    <a:pt x="80" y="39"/>
                  </a:cubicBezTo>
                  <a:cubicBezTo>
                    <a:pt x="80" y="40"/>
                    <a:pt x="80" y="40"/>
                    <a:pt x="80" y="40"/>
                  </a:cubicBezTo>
                  <a:close/>
                  <a:moveTo>
                    <a:pt x="86" y="30"/>
                  </a:moveTo>
                  <a:cubicBezTo>
                    <a:pt x="85" y="30"/>
                    <a:pt x="85" y="30"/>
                    <a:pt x="85" y="30"/>
                  </a:cubicBezTo>
                  <a:cubicBezTo>
                    <a:pt x="85" y="30"/>
                    <a:pt x="85" y="30"/>
                    <a:pt x="85" y="30"/>
                  </a:cubicBezTo>
                  <a:cubicBezTo>
                    <a:pt x="86" y="30"/>
                    <a:pt x="86" y="30"/>
                    <a:pt x="86" y="30"/>
                  </a:cubicBezTo>
                  <a:cubicBezTo>
                    <a:pt x="86" y="30"/>
                    <a:pt x="86" y="30"/>
                    <a:pt x="86" y="30"/>
                  </a:cubicBezTo>
                  <a:close/>
                  <a:moveTo>
                    <a:pt x="19" y="74"/>
                  </a:moveTo>
                  <a:cubicBezTo>
                    <a:pt x="19" y="73"/>
                    <a:pt x="19" y="73"/>
                    <a:pt x="19" y="73"/>
                  </a:cubicBezTo>
                  <a:cubicBezTo>
                    <a:pt x="20" y="71"/>
                    <a:pt x="20" y="71"/>
                    <a:pt x="20" y="71"/>
                  </a:cubicBezTo>
                  <a:cubicBezTo>
                    <a:pt x="20" y="73"/>
                    <a:pt x="20" y="73"/>
                    <a:pt x="20" y="73"/>
                  </a:cubicBezTo>
                  <a:cubicBezTo>
                    <a:pt x="19" y="74"/>
                    <a:pt x="19" y="74"/>
                    <a:pt x="19" y="74"/>
                  </a:cubicBezTo>
                  <a:close/>
                  <a:moveTo>
                    <a:pt x="0" y="106"/>
                  </a:moveTo>
                  <a:cubicBezTo>
                    <a:pt x="1" y="103"/>
                    <a:pt x="1" y="103"/>
                    <a:pt x="1" y="103"/>
                  </a:cubicBezTo>
                  <a:cubicBezTo>
                    <a:pt x="1" y="105"/>
                    <a:pt x="1" y="105"/>
                    <a:pt x="1" y="105"/>
                  </a:cubicBezTo>
                  <a:cubicBezTo>
                    <a:pt x="1" y="105"/>
                    <a:pt x="0" y="106"/>
                    <a:pt x="0" y="106"/>
                  </a:cubicBezTo>
                  <a:close/>
                  <a:moveTo>
                    <a:pt x="0" y="111"/>
                  </a:moveTo>
                  <a:cubicBezTo>
                    <a:pt x="0" y="108"/>
                    <a:pt x="0" y="108"/>
                    <a:pt x="0" y="108"/>
                  </a:cubicBezTo>
                  <a:cubicBezTo>
                    <a:pt x="0" y="107"/>
                    <a:pt x="0" y="107"/>
                    <a:pt x="0" y="107"/>
                  </a:cubicBezTo>
                  <a:cubicBezTo>
                    <a:pt x="1" y="109"/>
                    <a:pt x="1" y="109"/>
                    <a:pt x="1" y="109"/>
                  </a:cubicBezTo>
                  <a:cubicBezTo>
                    <a:pt x="0" y="111"/>
                    <a:pt x="0" y="111"/>
                    <a:pt x="0" y="111"/>
                  </a:cubicBezTo>
                  <a:close/>
                  <a:moveTo>
                    <a:pt x="139" y="192"/>
                  </a:moveTo>
                  <a:cubicBezTo>
                    <a:pt x="139" y="193"/>
                    <a:pt x="139" y="193"/>
                    <a:pt x="139" y="193"/>
                  </a:cubicBezTo>
                  <a:cubicBezTo>
                    <a:pt x="140" y="194"/>
                    <a:pt x="140" y="194"/>
                    <a:pt x="140" y="194"/>
                  </a:cubicBezTo>
                  <a:cubicBezTo>
                    <a:pt x="140" y="194"/>
                    <a:pt x="140" y="194"/>
                    <a:pt x="140" y="194"/>
                  </a:cubicBezTo>
                  <a:cubicBezTo>
                    <a:pt x="140" y="195"/>
                    <a:pt x="140" y="195"/>
                    <a:pt x="140" y="195"/>
                  </a:cubicBezTo>
                  <a:cubicBezTo>
                    <a:pt x="141" y="195"/>
                    <a:pt x="141" y="195"/>
                    <a:pt x="141" y="195"/>
                  </a:cubicBezTo>
                  <a:cubicBezTo>
                    <a:pt x="142" y="194"/>
                    <a:pt x="142" y="194"/>
                    <a:pt x="142" y="194"/>
                  </a:cubicBezTo>
                  <a:cubicBezTo>
                    <a:pt x="143" y="195"/>
                    <a:pt x="143" y="195"/>
                    <a:pt x="143" y="195"/>
                  </a:cubicBezTo>
                  <a:cubicBezTo>
                    <a:pt x="142" y="195"/>
                    <a:pt x="142" y="195"/>
                    <a:pt x="142" y="195"/>
                  </a:cubicBezTo>
                  <a:cubicBezTo>
                    <a:pt x="139" y="195"/>
                    <a:pt x="139" y="195"/>
                    <a:pt x="139" y="195"/>
                  </a:cubicBezTo>
                  <a:cubicBezTo>
                    <a:pt x="139" y="196"/>
                    <a:pt x="139" y="196"/>
                    <a:pt x="139" y="196"/>
                  </a:cubicBezTo>
                  <a:cubicBezTo>
                    <a:pt x="138" y="196"/>
                    <a:pt x="138" y="196"/>
                    <a:pt x="138" y="196"/>
                  </a:cubicBezTo>
                  <a:cubicBezTo>
                    <a:pt x="138" y="196"/>
                    <a:pt x="138" y="196"/>
                    <a:pt x="138" y="196"/>
                  </a:cubicBezTo>
                  <a:cubicBezTo>
                    <a:pt x="138" y="196"/>
                    <a:pt x="138" y="196"/>
                    <a:pt x="138" y="196"/>
                  </a:cubicBezTo>
                  <a:cubicBezTo>
                    <a:pt x="137" y="196"/>
                    <a:pt x="137" y="196"/>
                    <a:pt x="137" y="196"/>
                  </a:cubicBezTo>
                  <a:cubicBezTo>
                    <a:pt x="136" y="196"/>
                    <a:pt x="136" y="196"/>
                    <a:pt x="136" y="196"/>
                  </a:cubicBezTo>
                  <a:cubicBezTo>
                    <a:pt x="135" y="196"/>
                    <a:pt x="135" y="196"/>
                    <a:pt x="135" y="196"/>
                  </a:cubicBezTo>
                  <a:cubicBezTo>
                    <a:pt x="135" y="196"/>
                    <a:pt x="135" y="196"/>
                    <a:pt x="135" y="196"/>
                  </a:cubicBezTo>
                  <a:cubicBezTo>
                    <a:pt x="133" y="196"/>
                    <a:pt x="133" y="196"/>
                    <a:pt x="133" y="196"/>
                  </a:cubicBezTo>
                  <a:cubicBezTo>
                    <a:pt x="132" y="195"/>
                    <a:pt x="132" y="195"/>
                    <a:pt x="132" y="195"/>
                  </a:cubicBezTo>
                  <a:cubicBezTo>
                    <a:pt x="133" y="194"/>
                    <a:pt x="133" y="194"/>
                    <a:pt x="133" y="194"/>
                  </a:cubicBezTo>
                  <a:cubicBezTo>
                    <a:pt x="134" y="194"/>
                    <a:pt x="134" y="194"/>
                    <a:pt x="134" y="194"/>
                  </a:cubicBezTo>
                  <a:cubicBezTo>
                    <a:pt x="137" y="193"/>
                    <a:pt x="137" y="193"/>
                    <a:pt x="137" y="193"/>
                  </a:cubicBezTo>
                  <a:cubicBezTo>
                    <a:pt x="139" y="193"/>
                    <a:pt x="139" y="193"/>
                    <a:pt x="139" y="193"/>
                  </a:cubicBezTo>
                  <a:cubicBezTo>
                    <a:pt x="139" y="192"/>
                    <a:pt x="139" y="192"/>
                    <a:pt x="139" y="192"/>
                  </a:cubicBezTo>
                  <a:close/>
                  <a:moveTo>
                    <a:pt x="180" y="222"/>
                  </a:moveTo>
                  <a:cubicBezTo>
                    <a:pt x="181" y="222"/>
                    <a:pt x="181" y="222"/>
                    <a:pt x="181" y="222"/>
                  </a:cubicBezTo>
                  <a:cubicBezTo>
                    <a:pt x="181" y="222"/>
                    <a:pt x="181" y="222"/>
                    <a:pt x="181" y="222"/>
                  </a:cubicBezTo>
                  <a:cubicBezTo>
                    <a:pt x="181" y="223"/>
                    <a:pt x="181" y="223"/>
                    <a:pt x="181" y="223"/>
                  </a:cubicBezTo>
                  <a:cubicBezTo>
                    <a:pt x="180" y="222"/>
                    <a:pt x="180" y="222"/>
                    <a:pt x="180" y="222"/>
                  </a:cubicBezTo>
                  <a:close/>
                  <a:moveTo>
                    <a:pt x="187" y="226"/>
                  </a:moveTo>
                  <a:cubicBezTo>
                    <a:pt x="187" y="227"/>
                    <a:pt x="187" y="227"/>
                    <a:pt x="187" y="227"/>
                  </a:cubicBezTo>
                  <a:cubicBezTo>
                    <a:pt x="188" y="226"/>
                    <a:pt x="188" y="226"/>
                    <a:pt x="188" y="226"/>
                  </a:cubicBezTo>
                  <a:cubicBezTo>
                    <a:pt x="187" y="226"/>
                    <a:pt x="187" y="226"/>
                    <a:pt x="187" y="226"/>
                  </a:cubicBezTo>
                  <a:close/>
                  <a:moveTo>
                    <a:pt x="172" y="243"/>
                  </a:moveTo>
                  <a:cubicBezTo>
                    <a:pt x="172" y="244"/>
                    <a:pt x="172" y="244"/>
                    <a:pt x="172" y="244"/>
                  </a:cubicBezTo>
                  <a:cubicBezTo>
                    <a:pt x="173" y="244"/>
                    <a:pt x="173" y="244"/>
                    <a:pt x="173" y="244"/>
                  </a:cubicBezTo>
                  <a:cubicBezTo>
                    <a:pt x="173" y="244"/>
                    <a:pt x="173" y="244"/>
                    <a:pt x="173" y="244"/>
                  </a:cubicBezTo>
                  <a:cubicBezTo>
                    <a:pt x="173" y="243"/>
                    <a:pt x="173" y="243"/>
                    <a:pt x="173" y="243"/>
                  </a:cubicBezTo>
                  <a:cubicBezTo>
                    <a:pt x="172" y="243"/>
                    <a:pt x="172" y="243"/>
                    <a:pt x="172" y="243"/>
                  </a:cubicBezTo>
                  <a:close/>
                  <a:moveTo>
                    <a:pt x="172" y="241"/>
                  </a:moveTo>
                  <a:cubicBezTo>
                    <a:pt x="172" y="242"/>
                    <a:pt x="172" y="242"/>
                    <a:pt x="172" y="242"/>
                  </a:cubicBezTo>
                  <a:cubicBezTo>
                    <a:pt x="173" y="242"/>
                    <a:pt x="173" y="242"/>
                    <a:pt x="173" y="242"/>
                  </a:cubicBezTo>
                  <a:cubicBezTo>
                    <a:pt x="173" y="241"/>
                    <a:pt x="173" y="241"/>
                    <a:pt x="173" y="241"/>
                  </a:cubicBezTo>
                  <a:cubicBezTo>
                    <a:pt x="172" y="241"/>
                    <a:pt x="172" y="241"/>
                    <a:pt x="172" y="241"/>
                  </a:cubicBezTo>
                  <a:close/>
                  <a:moveTo>
                    <a:pt x="171" y="242"/>
                  </a:moveTo>
                  <a:cubicBezTo>
                    <a:pt x="171" y="242"/>
                    <a:pt x="171" y="242"/>
                    <a:pt x="171" y="242"/>
                  </a:cubicBezTo>
                  <a:cubicBezTo>
                    <a:pt x="171" y="241"/>
                    <a:pt x="171" y="241"/>
                    <a:pt x="171" y="241"/>
                  </a:cubicBezTo>
                  <a:cubicBezTo>
                    <a:pt x="172" y="240"/>
                    <a:pt x="172" y="240"/>
                    <a:pt x="172" y="240"/>
                  </a:cubicBezTo>
                  <a:cubicBezTo>
                    <a:pt x="172" y="241"/>
                    <a:pt x="172" y="241"/>
                    <a:pt x="172" y="241"/>
                  </a:cubicBezTo>
                  <a:cubicBezTo>
                    <a:pt x="171" y="242"/>
                    <a:pt x="171" y="242"/>
                    <a:pt x="171" y="242"/>
                  </a:cubicBezTo>
                  <a:close/>
                  <a:moveTo>
                    <a:pt x="167" y="238"/>
                  </a:moveTo>
                  <a:cubicBezTo>
                    <a:pt x="167" y="237"/>
                    <a:pt x="167" y="237"/>
                    <a:pt x="167" y="237"/>
                  </a:cubicBezTo>
                  <a:cubicBezTo>
                    <a:pt x="167" y="236"/>
                    <a:pt x="167" y="236"/>
                    <a:pt x="167" y="236"/>
                  </a:cubicBezTo>
                  <a:cubicBezTo>
                    <a:pt x="168" y="235"/>
                    <a:pt x="168" y="235"/>
                    <a:pt x="168" y="235"/>
                  </a:cubicBezTo>
                  <a:cubicBezTo>
                    <a:pt x="168" y="234"/>
                    <a:pt x="168" y="234"/>
                    <a:pt x="168" y="234"/>
                  </a:cubicBezTo>
                  <a:cubicBezTo>
                    <a:pt x="169" y="233"/>
                    <a:pt x="169" y="233"/>
                    <a:pt x="169" y="233"/>
                  </a:cubicBezTo>
                  <a:cubicBezTo>
                    <a:pt x="169" y="232"/>
                    <a:pt x="169" y="232"/>
                    <a:pt x="169" y="232"/>
                  </a:cubicBezTo>
                  <a:cubicBezTo>
                    <a:pt x="170" y="233"/>
                    <a:pt x="170" y="233"/>
                    <a:pt x="170" y="233"/>
                  </a:cubicBezTo>
                  <a:cubicBezTo>
                    <a:pt x="170" y="235"/>
                    <a:pt x="170" y="235"/>
                    <a:pt x="170" y="235"/>
                  </a:cubicBezTo>
                  <a:cubicBezTo>
                    <a:pt x="170" y="235"/>
                    <a:pt x="170" y="235"/>
                    <a:pt x="170" y="235"/>
                  </a:cubicBezTo>
                  <a:cubicBezTo>
                    <a:pt x="169" y="237"/>
                    <a:pt x="169" y="237"/>
                    <a:pt x="169" y="237"/>
                  </a:cubicBezTo>
                  <a:cubicBezTo>
                    <a:pt x="169" y="237"/>
                    <a:pt x="169" y="237"/>
                    <a:pt x="169" y="237"/>
                  </a:cubicBezTo>
                  <a:cubicBezTo>
                    <a:pt x="168" y="238"/>
                    <a:pt x="168" y="238"/>
                    <a:pt x="168" y="238"/>
                  </a:cubicBezTo>
                  <a:cubicBezTo>
                    <a:pt x="167" y="238"/>
                    <a:pt x="167" y="238"/>
                    <a:pt x="167" y="238"/>
                  </a:cubicBezTo>
                  <a:close/>
                  <a:moveTo>
                    <a:pt x="192" y="241"/>
                  </a:moveTo>
                  <a:cubicBezTo>
                    <a:pt x="195" y="240"/>
                    <a:pt x="195" y="240"/>
                    <a:pt x="195" y="240"/>
                  </a:cubicBezTo>
                  <a:cubicBezTo>
                    <a:pt x="195" y="239"/>
                    <a:pt x="195" y="239"/>
                    <a:pt x="195" y="239"/>
                  </a:cubicBezTo>
                  <a:cubicBezTo>
                    <a:pt x="192" y="237"/>
                    <a:pt x="192" y="237"/>
                    <a:pt x="192" y="237"/>
                  </a:cubicBezTo>
                  <a:cubicBezTo>
                    <a:pt x="192" y="237"/>
                    <a:pt x="192" y="237"/>
                    <a:pt x="192" y="237"/>
                  </a:cubicBezTo>
                  <a:cubicBezTo>
                    <a:pt x="192" y="238"/>
                    <a:pt x="192" y="238"/>
                    <a:pt x="192" y="238"/>
                  </a:cubicBezTo>
                  <a:cubicBezTo>
                    <a:pt x="191" y="239"/>
                    <a:pt x="191" y="239"/>
                    <a:pt x="191" y="239"/>
                  </a:cubicBezTo>
                  <a:cubicBezTo>
                    <a:pt x="192" y="240"/>
                    <a:pt x="192" y="240"/>
                    <a:pt x="192" y="240"/>
                  </a:cubicBezTo>
                  <a:cubicBezTo>
                    <a:pt x="192" y="241"/>
                    <a:pt x="192" y="241"/>
                    <a:pt x="192" y="241"/>
                  </a:cubicBezTo>
                  <a:close/>
                  <a:moveTo>
                    <a:pt x="191" y="242"/>
                  </a:moveTo>
                  <a:cubicBezTo>
                    <a:pt x="191" y="243"/>
                    <a:pt x="191" y="243"/>
                    <a:pt x="191" y="243"/>
                  </a:cubicBezTo>
                  <a:cubicBezTo>
                    <a:pt x="193" y="243"/>
                    <a:pt x="193" y="243"/>
                    <a:pt x="193" y="243"/>
                  </a:cubicBezTo>
                  <a:cubicBezTo>
                    <a:pt x="194" y="244"/>
                    <a:pt x="194" y="244"/>
                    <a:pt x="194" y="244"/>
                  </a:cubicBezTo>
                  <a:cubicBezTo>
                    <a:pt x="195" y="243"/>
                    <a:pt x="195" y="243"/>
                    <a:pt x="195" y="243"/>
                  </a:cubicBezTo>
                  <a:cubicBezTo>
                    <a:pt x="193" y="242"/>
                    <a:pt x="193" y="242"/>
                    <a:pt x="193" y="242"/>
                  </a:cubicBezTo>
                  <a:cubicBezTo>
                    <a:pt x="192" y="242"/>
                    <a:pt x="192" y="242"/>
                    <a:pt x="192" y="242"/>
                  </a:cubicBezTo>
                  <a:cubicBezTo>
                    <a:pt x="191" y="242"/>
                    <a:pt x="191" y="242"/>
                    <a:pt x="191" y="242"/>
                  </a:cubicBezTo>
                  <a:close/>
                  <a:moveTo>
                    <a:pt x="192" y="245"/>
                  </a:moveTo>
                  <a:cubicBezTo>
                    <a:pt x="192" y="245"/>
                    <a:pt x="192" y="245"/>
                    <a:pt x="192" y="245"/>
                  </a:cubicBezTo>
                  <a:cubicBezTo>
                    <a:pt x="193" y="244"/>
                    <a:pt x="193" y="244"/>
                    <a:pt x="193" y="244"/>
                  </a:cubicBezTo>
                  <a:cubicBezTo>
                    <a:pt x="192" y="245"/>
                    <a:pt x="192" y="245"/>
                    <a:pt x="192" y="245"/>
                  </a:cubicBezTo>
                  <a:close/>
                  <a:moveTo>
                    <a:pt x="186" y="266"/>
                  </a:moveTo>
                  <a:cubicBezTo>
                    <a:pt x="186" y="265"/>
                    <a:pt x="186" y="265"/>
                    <a:pt x="186" y="265"/>
                  </a:cubicBezTo>
                  <a:cubicBezTo>
                    <a:pt x="186" y="265"/>
                    <a:pt x="186" y="265"/>
                    <a:pt x="186" y="265"/>
                  </a:cubicBezTo>
                  <a:cubicBezTo>
                    <a:pt x="186" y="266"/>
                    <a:pt x="186" y="266"/>
                    <a:pt x="186" y="266"/>
                  </a:cubicBezTo>
                  <a:close/>
                  <a:moveTo>
                    <a:pt x="178" y="273"/>
                  </a:moveTo>
                  <a:cubicBezTo>
                    <a:pt x="177" y="272"/>
                    <a:pt x="177" y="272"/>
                    <a:pt x="177" y="272"/>
                  </a:cubicBezTo>
                  <a:cubicBezTo>
                    <a:pt x="178" y="271"/>
                    <a:pt x="178" y="271"/>
                    <a:pt x="178" y="271"/>
                  </a:cubicBezTo>
                  <a:cubicBezTo>
                    <a:pt x="178" y="270"/>
                    <a:pt x="178" y="270"/>
                    <a:pt x="178" y="270"/>
                  </a:cubicBezTo>
                  <a:cubicBezTo>
                    <a:pt x="179" y="270"/>
                    <a:pt x="179" y="270"/>
                    <a:pt x="179" y="270"/>
                  </a:cubicBezTo>
                  <a:cubicBezTo>
                    <a:pt x="179" y="270"/>
                    <a:pt x="179" y="270"/>
                    <a:pt x="179" y="270"/>
                  </a:cubicBezTo>
                  <a:cubicBezTo>
                    <a:pt x="179" y="271"/>
                    <a:pt x="179" y="271"/>
                    <a:pt x="179" y="271"/>
                  </a:cubicBezTo>
                  <a:cubicBezTo>
                    <a:pt x="178" y="273"/>
                    <a:pt x="178" y="273"/>
                    <a:pt x="178" y="273"/>
                  </a:cubicBezTo>
                  <a:close/>
                  <a:moveTo>
                    <a:pt x="170" y="272"/>
                  </a:moveTo>
                  <a:cubicBezTo>
                    <a:pt x="170" y="271"/>
                    <a:pt x="170" y="271"/>
                    <a:pt x="170" y="271"/>
                  </a:cubicBezTo>
                  <a:cubicBezTo>
                    <a:pt x="171" y="270"/>
                    <a:pt x="171" y="270"/>
                    <a:pt x="171" y="270"/>
                  </a:cubicBezTo>
                  <a:cubicBezTo>
                    <a:pt x="170" y="270"/>
                    <a:pt x="170" y="270"/>
                    <a:pt x="170" y="270"/>
                  </a:cubicBezTo>
                  <a:cubicBezTo>
                    <a:pt x="169" y="268"/>
                    <a:pt x="169" y="268"/>
                    <a:pt x="169" y="268"/>
                  </a:cubicBezTo>
                  <a:cubicBezTo>
                    <a:pt x="170" y="268"/>
                    <a:pt x="170" y="268"/>
                    <a:pt x="170" y="268"/>
                  </a:cubicBezTo>
                  <a:cubicBezTo>
                    <a:pt x="169" y="267"/>
                    <a:pt x="169" y="267"/>
                    <a:pt x="169" y="267"/>
                  </a:cubicBezTo>
                  <a:cubicBezTo>
                    <a:pt x="169" y="264"/>
                    <a:pt x="169" y="264"/>
                    <a:pt x="169" y="264"/>
                  </a:cubicBezTo>
                  <a:cubicBezTo>
                    <a:pt x="169" y="263"/>
                    <a:pt x="169" y="263"/>
                    <a:pt x="169" y="263"/>
                  </a:cubicBezTo>
                  <a:cubicBezTo>
                    <a:pt x="168" y="262"/>
                    <a:pt x="168" y="262"/>
                    <a:pt x="168" y="262"/>
                  </a:cubicBezTo>
                  <a:cubicBezTo>
                    <a:pt x="168" y="260"/>
                    <a:pt x="168" y="260"/>
                    <a:pt x="168" y="260"/>
                  </a:cubicBezTo>
                  <a:cubicBezTo>
                    <a:pt x="169" y="259"/>
                    <a:pt x="169" y="259"/>
                    <a:pt x="169" y="259"/>
                  </a:cubicBezTo>
                  <a:cubicBezTo>
                    <a:pt x="170" y="260"/>
                    <a:pt x="170" y="260"/>
                    <a:pt x="170" y="260"/>
                  </a:cubicBezTo>
                  <a:cubicBezTo>
                    <a:pt x="171" y="260"/>
                    <a:pt x="171" y="260"/>
                    <a:pt x="171" y="260"/>
                  </a:cubicBezTo>
                  <a:cubicBezTo>
                    <a:pt x="170" y="259"/>
                    <a:pt x="170" y="259"/>
                    <a:pt x="170" y="259"/>
                  </a:cubicBezTo>
                  <a:cubicBezTo>
                    <a:pt x="170" y="258"/>
                    <a:pt x="170" y="258"/>
                    <a:pt x="170" y="258"/>
                  </a:cubicBezTo>
                  <a:cubicBezTo>
                    <a:pt x="169" y="258"/>
                    <a:pt x="169" y="258"/>
                    <a:pt x="169" y="258"/>
                  </a:cubicBezTo>
                  <a:cubicBezTo>
                    <a:pt x="170" y="256"/>
                    <a:pt x="170" y="256"/>
                    <a:pt x="170" y="256"/>
                  </a:cubicBezTo>
                  <a:cubicBezTo>
                    <a:pt x="169" y="254"/>
                    <a:pt x="169" y="254"/>
                    <a:pt x="169" y="254"/>
                  </a:cubicBezTo>
                  <a:cubicBezTo>
                    <a:pt x="169" y="251"/>
                    <a:pt x="169" y="251"/>
                    <a:pt x="169" y="251"/>
                  </a:cubicBezTo>
                  <a:cubicBezTo>
                    <a:pt x="170" y="249"/>
                    <a:pt x="170" y="249"/>
                    <a:pt x="170" y="249"/>
                  </a:cubicBezTo>
                  <a:cubicBezTo>
                    <a:pt x="169" y="247"/>
                    <a:pt x="169" y="247"/>
                    <a:pt x="169" y="247"/>
                  </a:cubicBezTo>
                  <a:cubicBezTo>
                    <a:pt x="169" y="246"/>
                    <a:pt x="169" y="246"/>
                    <a:pt x="169" y="246"/>
                  </a:cubicBezTo>
                  <a:cubicBezTo>
                    <a:pt x="170" y="245"/>
                    <a:pt x="170" y="245"/>
                    <a:pt x="170" y="245"/>
                  </a:cubicBezTo>
                  <a:cubicBezTo>
                    <a:pt x="170" y="244"/>
                    <a:pt x="170" y="244"/>
                    <a:pt x="170" y="244"/>
                  </a:cubicBezTo>
                  <a:cubicBezTo>
                    <a:pt x="170" y="243"/>
                    <a:pt x="170" y="243"/>
                    <a:pt x="170" y="243"/>
                  </a:cubicBezTo>
                  <a:cubicBezTo>
                    <a:pt x="171" y="244"/>
                    <a:pt x="171" y="244"/>
                    <a:pt x="171" y="244"/>
                  </a:cubicBezTo>
                  <a:cubicBezTo>
                    <a:pt x="173" y="245"/>
                    <a:pt x="173" y="245"/>
                    <a:pt x="173" y="245"/>
                  </a:cubicBezTo>
                  <a:cubicBezTo>
                    <a:pt x="173" y="246"/>
                    <a:pt x="173" y="246"/>
                    <a:pt x="173" y="246"/>
                  </a:cubicBezTo>
                  <a:cubicBezTo>
                    <a:pt x="174" y="245"/>
                    <a:pt x="174" y="245"/>
                    <a:pt x="174" y="245"/>
                  </a:cubicBezTo>
                  <a:cubicBezTo>
                    <a:pt x="174" y="244"/>
                    <a:pt x="174" y="244"/>
                    <a:pt x="174" y="244"/>
                  </a:cubicBezTo>
                  <a:cubicBezTo>
                    <a:pt x="174" y="246"/>
                    <a:pt x="174" y="246"/>
                    <a:pt x="174" y="246"/>
                  </a:cubicBezTo>
                  <a:cubicBezTo>
                    <a:pt x="176" y="247"/>
                    <a:pt x="176" y="247"/>
                    <a:pt x="176" y="247"/>
                  </a:cubicBezTo>
                  <a:cubicBezTo>
                    <a:pt x="178" y="249"/>
                    <a:pt x="178" y="249"/>
                    <a:pt x="178" y="249"/>
                  </a:cubicBezTo>
                  <a:cubicBezTo>
                    <a:pt x="179" y="250"/>
                    <a:pt x="179" y="250"/>
                    <a:pt x="179" y="250"/>
                  </a:cubicBezTo>
                  <a:cubicBezTo>
                    <a:pt x="180" y="249"/>
                    <a:pt x="180" y="249"/>
                    <a:pt x="180" y="249"/>
                  </a:cubicBezTo>
                  <a:cubicBezTo>
                    <a:pt x="181" y="249"/>
                    <a:pt x="181" y="249"/>
                    <a:pt x="181" y="249"/>
                  </a:cubicBezTo>
                  <a:cubicBezTo>
                    <a:pt x="182" y="250"/>
                    <a:pt x="182" y="250"/>
                    <a:pt x="182" y="250"/>
                  </a:cubicBezTo>
                  <a:cubicBezTo>
                    <a:pt x="182" y="249"/>
                    <a:pt x="182" y="249"/>
                    <a:pt x="182" y="249"/>
                  </a:cubicBezTo>
                  <a:cubicBezTo>
                    <a:pt x="183" y="248"/>
                    <a:pt x="183" y="248"/>
                    <a:pt x="183" y="248"/>
                  </a:cubicBezTo>
                  <a:cubicBezTo>
                    <a:pt x="187" y="249"/>
                    <a:pt x="187" y="249"/>
                    <a:pt x="187" y="249"/>
                  </a:cubicBezTo>
                  <a:cubicBezTo>
                    <a:pt x="187" y="248"/>
                    <a:pt x="187" y="248"/>
                    <a:pt x="187" y="248"/>
                  </a:cubicBezTo>
                  <a:cubicBezTo>
                    <a:pt x="188" y="247"/>
                    <a:pt x="188" y="247"/>
                    <a:pt x="188" y="247"/>
                  </a:cubicBezTo>
                  <a:cubicBezTo>
                    <a:pt x="189" y="247"/>
                    <a:pt x="189" y="247"/>
                    <a:pt x="189" y="247"/>
                  </a:cubicBezTo>
                  <a:cubicBezTo>
                    <a:pt x="189" y="248"/>
                    <a:pt x="189" y="248"/>
                    <a:pt x="189" y="248"/>
                  </a:cubicBezTo>
                  <a:cubicBezTo>
                    <a:pt x="190" y="247"/>
                    <a:pt x="190" y="247"/>
                    <a:pt x="190" y="247"/>
                  </a:cubicBezTo>
                  <a:cubicBezTo>
                    <a:pt x="191" y="247"/>
                    <a:pt x="191" y="247"/>
                    <a:pt x="191" y="247"/>
                  </a:cubicBezTo>
                  <a:cubicBezTo>
                    <a:pt x="192" y="248"/>
                    <a:pt x="192" y="248"/>
                    <a:pt x="192" y="248"/>
                  </a:cubicBezTo>
                  <a:cubicBezTo>
                    <a:pt x="192" y="249"/>
                    <a:pt x="192" y="249"/>
                    <a:pt x="192" y="249"/>
                  </a:cubicBezTo>
                  <a:cubicBezTo>
                    <a:pt x="191" y="252"/>
                    <a:pt x="191" y="252"/>
                    <a:pt x="191" y="252"/>
                  </a:cubicBezTo>
                  <a:cubicBezTo>
                    <a:pt x="190" y="253"/>
                    <a:pt x="190" y="253"/>
                    <a:pt x="190" y="253"/>
                  </a:cubicBezTo>
                  <a:cubicBezTo>
                    <a:pt x="190" y="256"/>
                    <a:pt x="190" y="256"/>
                    <a:pt x="190" y="256"/>
                  </a:cubicBezTo>
                  <a:cubicBezTo>
                    <a:pt x="189" y="257"/>
                    <a:pt x="189" y="257"/>
                    <a:pt x="189" y="257"/>
                  </a:cubicBezTo>
                  <a:cubicBezTo>
                    <a:pt x="189" y="258"/>
                    <a:pt x="189" y="258"/>
                    <a:pt x="189" y="258"/>
                  </a:cubicBezTo>
                  <a:cubicBezTo>
                    <a:pt x="189" y="259"/>
                    <a:pt x="189" y="259"/>
                    <a:pt x="189" y="259"/>
                  </a:cubicBezTo>
                  <a:cubicBezTo>
                    <a:pt x="189" y="260"/>
                    <a:pt x="189" y="260"/>
                    <a:pt x="189" y="260"/>
                  </a:cubicBezTo>
                  <a:cubicBezTo>
                    <a:pt x="188" y="262"/>
                    <a:pt x="188" y="262"/>
                    <a:pt x="188" y="262"/>
                  </a:cubicBezTo>
                  <a:cubicBezTo>
                    <a:pt x="188" y="261"/>
                    <a:pt x="188" y="261"/>
                    <a:pt x="188" y="261"/>
                  </a:cubicBezTo>
                  <a:cubicBezTo>
                    <a:pt x="188" y="259"/>
                    <a:pt x="188" y="259"/>
                    <a:pt x="188" y="259"/>
                  </a:cubicBezTo>
                  <a:cubicBezTo>
                    <a:pt x="187" y="260"/>
                    <a:pt x="187" y="260"/>
                    <a:pt x="187" y="260"/>
                  </a:cubicBezTo>
                  <a:cubicBezTo>
                    <a:pt x="186" y="261"/>
                    <a:pt x="186" y="261"/>
                    <a:pt x="186" y="261"/>
                  </a:cubicBezTo>
                  <a:cubicBezTo>
                    <a:pt x="186" y="263"/>
                    <a:pt x="186" y="263"/>
                    <a:pt x="186" y="263"/>
                  </a:cubicBezTo>
                  <a:cubicBezTo>
                    <a:pt x="186" y="264"/>
                    <a:pt x="186" y="264"/>
                    <a:pt x="186" y="264"/>
                  </a:cubicBezTo>
                  <a:cubicBezTo>
                    <a:pt x="185" y="264"/>
                    <a:pt x="185" y="264"/>
                    <a:pt x="185" y="264"/>
                  </a:cubicBezTo>
                  <a:cubicBezTo>
                    <a:pt x="185" y="265"/>
                    <a:pt x="185" y="265"/>
                    <a:pt x="185" y="265"/>
                  </a:cubicBezTo>
                  <a:cubicBezTo>
                    <a:pt x="184" y="266"/>
                    <a:pt x="184" y="266"/>
                    <a:pt x="184" y="266"/>
                  </a:cubicBezTo>
                  <a:cubicBezTo>
                    <a:pt x="185" y="267"/>
                    <a:pt x="185" y="267"/>
                    <a:pt x="185" y="267"/>
                  </a:cubicBezTo>
                  <a:cubicBezTo>
                    <a:pt x="185" y="268"/>
                    <a:pt x="185" y="268"/>
                    <a:pt x="185" y="268"/>
                  </a:cubicBezTo>
                  <a:cubicBezTo>
                    <a:pt x="183" y="270"/>
                    <a:pt x="183" y="270"/>
                    <a:pt x="183" y="270"/>
                  </a:cubicBezTo>
                  <a:cubicBezTo>
                    <a:pt x="183" y="270"/>
                    <a:pt x="183" y="270"/>
                    <a:pt x="183" y="270"/>
                  </a:cubicBezTo>
                  <a:cubicBezTo>
                    <a:pt x="182" y="270"/>
                    <a:pt x="182" y="270"/>
                    <a:pt x="182" y="270"/>
                  </a:cubicBezTo>
                  <a:cubicBezTo>
                    <a:pt x="182" y="268"/>
                    <a:pt x="182" y="268"/>
                    <a:pt x="182" y="268"/>
                  </a:cubicBezTo>
                  <a:cubicBezTo>
                    <a:pt x="183" y="269"/>
                    <a:pt x="183" y="269"/>
                    <a:pt x="183" y="269"/>
                  </a:cubicBezTo>
                  <a:cubicBezTo>
                    <a:pt x="183" y="268"/>
                    <a:pt x="183" y="268"/>
                    <a:pt x="183" y="268"/>
                  </a:cubicBezTo>
                  <a:cubicBezTo>
                    <a:pt x="182" y="267"/>
                    <a:pt x="182" y="267"/>
                    <a:pt x="182" y="267"/>
                  </a:cubicBezTo>
                  <a:cubicBezTo>
                    <a:pt x="181" y="267"/>
                    <a:pt x="181" y="267"/>
                    <a:pt x="181" y="267"/>
                  </a:cubicBezTo>
                  <a:cubicBezTo>
                    <a:pt x="181" y="269"/>
                    <a:pt x="181" y="269"/>
                    <a:pt x="181" y="269"/>
                  </a:cubicBezTo>
                  <a:cubicBezTo>
                    <a:pt x="180" y="268"/>
                    <a:pt x="180" y="268"/>
                    <a:pt x="180" y="268"/>
                  </a:cubicBezTo>
                  <a:cubicBezTo>
                    <a:pt x="180" y="267"/>
                    <a:pt x="180" y="267"/>
                    <a:pt x="180" y="267"/>
                  </a:cubicBezTo>
                  <a:cubicBezTo>
                    <a:pt x="179" y="268"/>
                    <a:pt x="179" y="268"/>
                    <a:pt x="179" y="268"/>
                  </a:cubicBezTo>
                  <a:cubicBezTo>
                    <a:pt x="178" y="269"/>
                    <a:pt x="178" y="269"/>
                    <a:pt x="178" y="269"/>
                  </a:cubicBezTo>
                  <a:cubicBezTo>
                    <a:pt x="178" y="270"/>
                    <a:pt x="178" y="270"/>
                    <a:pt x="178" y="270"/>
                  </a:cubicBezTo>
                  <a:cubicBezTo>
                    <a:pt x="177" y="269"/>
                    <a:pt x="177" y="269"/>
                    <a:pt x="177" y="269"/>
                  </a:cubicBezTo>
                  <a:cubicBezTo>
                    <a:pt x="177" y="271"/>
                    <a:pt x="177" y="271"/>
                    <a:pt x="177" y="271"/>
                  </a:cubicBezTo>
                  <a:cubicBezTo>
                    <a:pt x="176" y="272"/>
                    <a:pt x="176" y="272"/>
                    <a:pt x="176" y="272"/>
                  </a:cubicBezTo>
                  <a:cubicBezTo>
                    <a:pt x="175" y="274"/>
                    <a:pt x="175" y="274"/>
                    <a:pt x="175" y="274"/>
                  </a:cubicBezTo>
                  <a:cubicBezTo>
                    <a:pt x="174" y="274"/>
                    <a:pt x="174" y="274"/>
                    <a:pt x="174" y="274"/>
                  </a:cubicBezTo>
                  <a:cubicBezTo>
                    <a:pt x="174" y="273"/>
                    <a:pt x="174" y="273"/>
                    <a:pt x="174" y="273"/>
                  </a:cubicBezTo>
                  <a:cubicBezTo>
                    <a:pt x="174" y="272"/>
                    <a:pt x="174" y="272"/>
                    <a:pt x="174" y="272"/>
                  </a:cubicBezTo>
                  <a:cubicBezTo>
                    <a:pt x="173" y="273"/>
                    <a:pt x="173" y="273"/>
                    <a:pt x="173" y="273"/>
                  </a:cubicBezTo>
                  <a:cubicBezTo>
                    <a:pt x="172" y="272"/>
                    <a:pt x="172" y="272"/>
                    <a:pt x="172" y="272"/>
                  </a:cubicBezTo>
                  <a:cubicBezTo>
                    <a:pt x="171" y="273"/>
                    <a:pt x="171" y="273"/>
                    <a:pt x="171" y="273"/>
                  </a:cubicBezTo>
                  <a:cubicBezTo>
                    <a:pt x="171" y="273"/>
                    <a:pt x="170" y="272"/>
                    <a:pt x="170" y="272"/>
                  </a:cubicBezTo>
                  <a:close/>
                  <a:moveTo>
                    <a:pt x="2" y="174"/>
                  </a:moveTo>
                  <a:cubicBezTo>
                    <a:pt x="3" y="175"/>
                    <a:pt x="3" y="175"/>
                    <a:pt x="3" y="175"/>
                  </a:cubicBezTo>
                  <a:cubicBezTo>
                    <a:pt x="4" y="175"/>
                    <a:pt x="4" y="175"/>
                    <a:pt x="4" y="175"/>
                  </a:cubicBezTo>
                  <a:cubicBezTo>
                    <a:pt x="7" y="177"/>
                    <a:pt x="7" y="177"/>
                    <a:pt x="7" y="177"/>
                  </a:cubicBezTo>
                  <a:cubicBezTo>
                    <a:pt x="7" y="178"/>
                    <a:pt x="7" y="178"/>
                    <a:pt x="7" y="178"/>
                  </a:cubicBezTo>
                  <a:cubicBezTo>
                    <a:pt x="7" y="179"/>
                    <a:pt x="7" y="179"/>
                    <a:pt x="7" y="179"/>
                  </a:cubicBezTo>
                  <a:cubicBezTo>
                    <a:pt x="9" y="179"/>
                    <a:pt x="9" y="179"/>
                    <a:pt x="9" y="179"/>
                  </a:cubicBezTo>
                  <a:cubicBezTo>
                    <a:pt x="9" y="180"/>
                    <a:pt x="9" y="180"/>
                    <a:pt x="9" y="180"/>
                  </a:cubicBezTo>
                  <a:cubicBezTo>
                    <a:pt x="11" y="180"/>
                    <a:pt x="11" y="180"/>
                    <a:pt x="11" y="180"/>
                  </a:cubicBezTo>
                  <a:cubicBezTo>
                    <a:pt x="12" y="180"/>
                    <a:pt x="12" y="180"/>
                    <a:pt x="12" y="180"/>
                  </a:cubicBezTo>
                  <a:cubicBezTo>
                    <a:pt x="12" y="181"/>
                    <a:pt x="12" y="181"/>
                    <a:pt x="12" y="181"/>
                  </a:cubicBezTo>
                  <a:cubicBezTo>
                    <a:pt x="14" y="181"/>
                    <a:pt x="14" y="181"/>
                    <a:pt x="14" y="181"/>
                  </a:cubicBezTo>
                  <a:cubicBezTo>
                    <a:pt x="15" y="180"/>
                    <a:pt x="15" y="180"/>
                    <a:pt x="15" y="180"/>
                  </a:cubicBezTo>
                  <a:cubicBezTo>
                    <a:pt x="16" y="181"/>
                    <a:pt x="16" y="181"/>
                    <a:pt x="16" y="181"/>
                  </a:cubicBezTo>
                  <a:cubicBezTo>
                    <a:pt x="16" y="181"/>
                    <a:pt x="16" y="181"/>
                    <a:pt x="16" y="181"/>
                  </a:cubicBezTo>
                  <a:cubicBezTo>
                    <a:pt x="17" y="181"/>
                    <a:pt x="17" y="181"/>
                    <a:pt x="17" y="181"/>
                  </a:cubicBezTo>
                  <a:cubicBezTo>
                    <a:pt x="19" y="181"/>
                    <a:pt x="19" y="181"/>
                    <a:pt x="19" y="181"/>
                  </a:cubicBezTo>
                  <a:cubicBezTo>
                    <a:pt x="20" y="181"/>
                    <a:pt x="20" y="181"/>
                    <a:pt x="20" y="181"/>
                  </a:cubicBezTo>
                  <a:cubicBezTo>
                    <a:pt x="20" y="180"/>
                    <a:pt x="20" y="180"/>
                    <a:pt x="20" y="180"/>
                  </a:cubicBezTo>
                  <a:cubicBezTo>
                    <a:pt x="21" y="180"/>
                    <a:pt x="21" y="180"/>
                    <a:pt x="21" y="180"/>
                  </a:cubicBezTo>
                  <a:cubicBezTo>
                    <a:pt x="22" y="178"/>
                    <a:pt x="22" y="178"/>
                    <a:pt x="22" y="178"/>
                  </a:cubicBezTo>
                  <a:cubicBezTo>
                    <a:pt x="24" y="178"/>
                    <a:pt x="24" y="178"/>
                    <a:pt x="24" y="178"/>
                  </a:cubicBezTo>
                  <a:cubicBezTo>
                    <a:pt x="24" y="177"/>
                    <a:pt x="24" y="177"/>
                    <a:pt x="24" y="177"/>
                  </a:cubicBezTo>
                  <a:cubicBezTo>
                    <a:pt x="25" y="177"/>
                    <a:pt x="25" y="177"/>
                    <a:pt x="25" y="177"/>
                  </a:cubicBezTo>
                  <a:cubicBezTo>
                    <a:pt x="26" y="177"/>
                    <a:pt x="26" y="177"/>
                    <a:pt x="26" y="177"/>
                  </a:cubicBezTo>
                  <a:cubicBezTo>
                    <a:pt x="27" y="178"/>
                    <a:pt x="27" y="178"/>
                    <a:pt x="27" y="178"/>
                  </a:cubicBezTo>
                  <a:cubicBezTo>
                    <a:pt x="28" y="176"/>
                    <a:pt x="28" y="176"/>
                    <a:pt x="28" y="176"/>
                  </a:cubicBezTo>
                  <a:cubicBezTo>
                    <a:pt x="29" y="176"/>
                    <a:pt x="29" y="176"/>
                    <a:pt x="29" y="176"/>
                  </a:cubicBezTo>
                  <a:cubicBezTo>
                    <a:pt x="29" y="176"/>
                    <a:pt x="29" y="176"/>
                    <a:pt x="29" y="176"/>
                  </a:cubicBezTo>
                  <a:cubicBezTo>
                    <a:pt x="30" y="175"/>
                    <a:pt x="30" y="175"/>
                    <a:pt x="30" y="175"/>
                  </a:cubicBezTo>
                  <a:cubicBezTo>
                    <a:pt x="33" y="172"/>
                    <a:pt x="33" y="172"/>
                    <a:pt x="33" y="172"/>
                  </a:cubicBezTo>
                  <a:cubicBezTo>
                    <a:pt x="34" y="173"/>
                    <a:pt x="34" y="173"/>
                    <a:pt x="34" y="173"/>
                  </a:cubicBezTo>
                  <a:cubicBezTo>
                    <a:pt x="35" y="173"/>
                    <a:pt x="35" y="173"/>
                    <a:pt x="35" y="173"/>
                  </a:cubicBezTo>
                  <a:cubicBezTo>
                    <a:pt x="36" y="172"/>
                    <a:pt x="36" y="172"/>
                    <a:pt x="36" y="172"/>
                  </a:cubicBezTo>
                  <a:cubicBezTo>
                    <a:pt x="40" y="172"/>
                    <a:pt x="40" y="172"/>
                    <a:pt x="40" y="172"/>
                  </a:cubicBezTo>
                  <a:cubicBezTo>
                    <a:pt x="40" y="172"/>
                    <a:pt x="40" y="172"/>
                    <a:pt x="40" y="172"/>
                  </a:cubicBezTo>
                  <a:cubicBezTo>
                    <a:pt x="42" y="172"/>
                    <a:pt x="42" y="172"/>
                    <a:pt x="42" y="172"/>
                  </a:cubicBezTo>
                  <a:cubicBezTo>
                    <a:pt x="43" y="172"/>
                    <a:pt x="43" y="172"/>
                    <a:pt x="43" y="172"/>
                  </a:cubicBezTo>
                  <a:cubicBezTo>
                    <a:pt x="44" y="172"/>
                    <a:pt x="44" y="172"/>
                    <a:pt x="44" y="172"/>
                  </a:cubicBezTo>
                  <a:cubicBezTo>
                    <a:pt x="45" y="172"/>
                    <a:pt x="45" y="172"/>
                    <a:pt x="45" y="172"/>
                  </a:cubicBezTo>
                  <a:cubicBezTo>
                    <a:pt x="46" y="173"/>
                    <a:pt x="46" y="173"/>
                    <a:pt x="46" y="173"/>
                  </a:cubicBezTo>
                  <a:cubicBezTo>
                    <a:pt x="47" y="173"/>
                    <a:pt x="47" y="173"/>
                    <a:pt x="47" y="173"/>
                  </a:cubicBezTo>
                  <a:cubicBezTo>
                    <a:pt x="48" y="173"/>
                    <a:pt x="48" y="173"/>
                    <a:pt x="48" y="173"/>
                  </a:cubicBezTo>
                  <a:cubicBezTo>
                    <a:pt x="48" y="173"/>
                    <a:pt x="48" y="173"/>
                    <a:pt x="48" y="173"/>
                  </a:cubicBezTo>
                  <a:cubicBezTo>
                    <a:pt x="49" y="173"/>
                    <a:pt x="49" y="173"/>
                    <a:pt x="49" y="173"/>
                  </a:cubicBezTo>
                  <a:cubicBezTo>
                    <a:pt x="52" y="173"/>
                    <a:pt x="52" y="173"/>
                    <a:pt x="52" y="173"/>
                  </a:cubicBezTo>
                  <a:cubicBezTo>
                    <a:pt x="51" y="174"/>
                    <a:pt x="51" y="174"/>
                    <a:pt x="51" y="174"/>
                  </a:cubicBezTo>
                  <a:cubicBezTo>
                    <a:pt x="52" y="174"/>
                    <a:pt x="52" y="174"/>
                    <a:pt x="52" y="174"/>
                  </a:cubicBezTo>
                  <a:cubicBezTo>
                    <a:pt x="53" y="173"/>
                    <a:pt x="53" y="173"/>
                    <a:pt x="53" y="173"/>
                  </a:cubicBezTo>
                  <a:cubicBezTo>
                    <a:pt x="55" y="173"/>
                    <a:pt x="55" y="173"/>
                    <a:pt x="55" y="173"/>
                  </a:cubicBezTo>
                  <a:cubicBezTo>
                    <a:pt x="56" y="172"/>
                    <a:pt x="56" y="172"/>
                    <a:pt x="56" y="172"/>
                  </a:cubicBezTo>
                  <a:cubicBezTo>
                    <a:pt x="57" y="170"/>
                    <a:pt x="57" y="170"/>
                    <a:pt x="57" y="170"/>
                  </a:cubicBezTo>
                  <a:cubicBezTo>
                    <a:pt x="57" y="170"/>
                    <a:pt x="57" y="170"/>
                    <a:pt x="57" y="170"/>
                  </a:cubicBezTo>
                  <a:cubicBezTo>
                    <a:pt x="59" y="169"/>
                    <a:pt x="59" y="169"/>
                    <a:pt x="59" y="169"/>
                  </a:cubicBezTo>
                  <a:cubicBezTo>
                    <a:pt x="60" y="167"/>
                    <a:pt x="60" y="167"/>
                    <a:pt x="60" y="167"/>
                  </a:cubicBezTo>
                  <a:cubicBezTo>
                    <a:pt x="61" y="165"/>
                    <a:pt x="61" y="165"/>
                    <a:pt x="61" y="165"/>
                  </a:cubicBezTo>
                  <a:cubicBezTo>
                    <a:pt x="63" y="165"/>
                    <a:pt x="63" y="165"/>
                    <a:pt x="63" y="165"/>
                  </a:cubicBezTo>
                  <a:cubicBezTo>
                    <a:pt x="64" y="165"/>
                    <a:pt x="64" y="165"/>
                    <a:pt x="64" y="165"/>
                  </a:cubicBezTo>
                  <a:cubicBezTo>
                    <a:pt x="66" y="164"/>
                    <a:pt x="66" y="164"/>
                    <a:pt x="66" y="164"/>
                  </a:cubicBezTo>
                  <a:cubicBezTo>
                    <a:pt x="69" y="162"/>
                    <a:pt x="69" y="162"/>
                    <a:pt x="69" y="162"/>
                  </a:cubicBezTo>
                  <a:cubicBezTo>
                    <a:pt x="72" y="160"/>
                    <a:pt x="72" y="160"/>
                    <a:pt x="72" y="160"/>
                  </a:cubicBezTo>
                  <a:cubicBezTo>
                    <a:pt x="72" y="160"/>
                    <a:pt x="72" y="160"/>
                    <a:pt x="72" y="160"/>
                  </a:cubicBezTo>
                  <a:cubicBezTo>
                    <a:pt x="73" y="160"/>
                    <a:pt x="73" y="160"/>
                    <a:pt x="73" y="160"/>
                  </a:cubicBezTo>
                  <a:cubicBezTo>
                    <a:pt x="74" y="160"/>
                    <a:pt x="74" y="160"/>
                    <a:pt x="74" y="160"/>
                  </a:cubicBezTo>
                  <a:cubicBezTo>
                    <a:pt x="76" y="161"/>
                    <a:pt x="76" y="161"/>
                    <a:pt x="76" y="161"/>
                  </a:cubicBezTo>
                  <a:cubicBezTo>
                    <a:pt x="78" y="161"/>
                    <a:pt x="78" y="161"/>
                    <a:pt x="78" y="161"/>
                  </a:cubicBezTo>
                  <a:cubicBezTo>
                    <a:pt x="79" y="161"/>
                    <a:pt x="79" y="161"/>
                    <a:pt x="79" y="161"/>
                  </a:cubicBezTo>
                  <a:cubicBezTo>
                    <a:pt x="82" y="161"/>
                    <a:pt x="82" y="161"/>
                    <a:pt x="82" y="161"/>
                  </a:cubicBezTo>
                  <a:cubicBezTo>
                    <a:pt x="85" y="159"/>
                    <a:pt x="85" y="159"/>
                    <a:pt x="85" y="159"/>
                  </a:cubicBezTo>
                  <a:cubicBezTo>
                    <a:pt x="87" y="159"/>
                    <a:pt x="87" y="159"/>
                    <a:pt x="87" y="159"/>
                  </a:cubicBezTo>
                  <a:cubicBezTo>
                    <a:pt x="89" y="158"/>
                    <a:pt x="89" y="158"/>
                    <a:pt x="89" y="158"/>
                  </a:cubicBezTo>
                  <a:cubicBezTo>
                    <a:pt x="90" y="158"/>
                    <a:pt x="90" y="158"/>
                    <a:pt x="90" y="158"/>
                  </a:cubicBezTo>
                  <a:cubicBezTo>
                    <a:pt x="91" y="157"/>
                    <a:pt x="91" y="157"/>
                    <a:pt x="91" y="157"/>
                  </a:cubicBezTo>
                  <a:cubicBezTo>
                    <a:pt x="94" y="156"/>
                    <a:pt x="94" y="156"/>
                    <a:pt x="94" y="156"/>
                  </a:cubicBezTo>
                  <a:cubicBezTo>
                    <a:pt x="101" y="156"/>
                    <a:pt x="101" y="156"/>
                    <a:pt x="101" y="156"/>
                  </a:cubicBezTo>
                  <a:cubicBezTo>
                    <a:pt x="103" y="157"/>
                    <a:pt x="103" y="157"/>
                    <a:pt x="103" y="157"/>
                  </a:cubicBezTo>
                  <a:cubicBezTo>
                    <a:pt x="105" y="157"/>
                    <a:pt x="105" y="157"/>
                    <a:pt x="105" y="157"/>
                  </a:cubicBezTo>
                  <a:cubicBezTo>
                    <a:pt x="107" y="156"/>
                    <a:pt x="107" y="156"/>
                    <a:pt x="107" y="156"/>
                  </a:cubicBezTo>
                  <a:cubicBezTo>
                    <a:pt x="108" y="156"/>
                    <a:pt x="108" y="156"/>
                    <a:pt x="108" y="156"/>
                  </a:cubicBezTo>
                  <a:cubicBezTo>
                    <a:pt x="110" y="158"/>
                    <a:pt x="110" y="158"/>
                    <a:pt x="110" y="158"/>
                  </a:cubicBezTo>
                  <a:cubicBezTo>
                    <a:pt x="112" y="160"/>
                    <a:pt x="112" y="160"/>
                    <a:pt x="112" y="160"/>
                  </a:cubicBezTo>
                  <a:cubicBezTo>
                    <a:pt x="113" y="161"/>
                    <a:pt x="113" y="161"/>
                    <a:pt x="113" y="161"/>
                  </a:cubicBezTo>
                  <a:cubicBezTo>
                    <a:pt x="113" y="160"/>
                    <a:pt x="113" y="160"/>
                    <a:pt x="113" y="160"/>
                  </a:cubicBezTo>
                  <a:cubicBezTo>
                    <a:pt x="114" y="160"/>
                    <a:pt x="114" y="160"/>
                    <a:pt x="114" y="160"/>
                  </a:cubicBezTo>
                  <a:cubicBezTo>
                    <a:pt x="115" y="160"/>
                    <a:pt x="115" y="160"/>
                    <a:pt x="115" y="160"/>
                  </a:cubicBezTo>
                  <a:cubicBezTo>
                    <a:pt x="116" y="160"/>
                    <a:pt x="116" y="160"/>
                    <a:pt x="116" y="160"/>
                  </a:cubicBezTo>
                  <a:cubicBezTo>
                    <a:pt x="117" y="160"/>
                    <a:pt x="117" y="160"/>
                    <a:pt x="117" y="160"/>
                  </a:cubicBezTo>
                  <a:cubicBezTo>
                    <a:pt x="118" y="162"/>
                    <a:pt x="118" y="162"/>
                    <a:pt x="118" y="162"/>
                  </a:cubicBezTo>
                  <a:cubicBezTo>
                    <a:pt x="120" y="162"/>
                    <a:pt x="120" y="162"/>
                    <a:pt x="120" y="162"/>
                  </a:cubicBezTo>
                  <a:cubicBezTo>
                    <a:pt x="120" y="162"/>
                    <a:pt x="120" y="162"/>
                    <a:pt x="120" y="162"/>
                  </a:cubicBezTo>
                  <a:cubicBezTo>
                    <a:pt x="123" y="164"/>
                    <a:pt x="123" y="164"/>
                    <a:pt x="123" y="164"/>
                  </a:cubicBezTo>
                  <a:cubicBezTo>
                    <a:pt x="123" y="165"/>
                    <a:pt x="123" y="165"/>
                    <a:pt x="123" y="165"/>
                  </a:cubicBezTo>
                  <a:cubicBezTo>
                    <a:pt x="124" y="165"/>
                    <a:pt x="124" y="165"/>
                    <a:pt x="124" y="165"/>
                  </a:cubicBezTo>
                  <a:cubicBezTo>
                    <a:pt x="125" y="166"/>
                    <a:pt x="125" y="166"/>
                    <a:pt x="125" y="166"/>
                  </a:cubicBezTo>
                  <a:cubicBezTo>
                    <a:pt x="124" y="167"/>
                    <a:pt x="124" y="167"/>
                    <a:pt x="124" y="167"/>
                  </a:cubicBezTo>
                  <a:cubicBezTo>
                    <a:pt x="123" y="167"/>
                    <a:pt x="123" y="167"/>
                    <a:pt x="123" y="167"/>
                  </a:cubicBezTo>
                  <a:cubicBezTo>
                    <a:pt x="123" y="168"/>
                    <a:pt x="123" y="168"/>
                    <a:pt x="123" y="168"/>
                  </a:cubicBezTo>
                  <a:cubicBezTo>
                    <a:pt x="124" y="170"/>
                    <a:pt x="124" y="170"/>
                    <a:pt x="124" y="170"/>
                  </a:cubicBezTo>
                  <a:cubicBezTo>
                    <a:pt x="125" y="170"/>
                    <a:pt x="125" y="170"/>
                    <a:pt x="125" y="170"/>
                  </a:cubicBezTo>
                  <a:cubicBezTo>
                    <a:pt x="126" y="172"/>
                    <a:pt x="126" y="172"/>
                    <a:pt x="126" y="172"/>
                  </a:cubicBezTo>
                  <a:cubicBezTo>
                    <a:pt x="127" y="173"/>
                    <a:pt x="127" y="173"/>
                    <a:pt x="127" y="173"/>
                  </a:cubicBezTo>
                  <a:cubicBezTo>
                    <a:pt x="127" y="175"/>
                    <a:pt x="127" y="175"/>
                    <a:pt x="127" y="175"/>
                  </a:cubicBezTo>
                  <a:cubicBezTo>
                    <a:pt x="128" y="178"/>
                    <a:pt x="128" y="178"/>
                    <a:pt x="128" y="178"/>
                  </a:cubicBezTo>
                  <a:cubicBezTo>
                    <a:pt x="128" y="179"/>
                    <a:pt x="128" y="179"/>
                    <a:pt x="128" y="179"/>
                  </a:cubicBezTo>
                  <a:cubicBezTo>
                    <a:pt x="128" y="180"/>
                    <a:pt x="128" y="180"/>
                    <a:pt x="128" y="180"/>
                  </a:cubicBezTo>
                  <a:cubicBezTo>
                    <a:pt x="128" y="182"/>
                    <a:pt x="128" y="182"/>
                    <a:pt x="128" y="182"/>
                  </a:cubicBezTo>
                  <a:cubicBezTo>
                    <a:pt x="127" y="183"/>
                    <a:pt x="127" y="183"/>
                    <a:pt x="127" y="183"/>
                  </a:cubicBezTo>
                  <a:cubicBezTo>
                    <a:pt x="127" y="182"/>
                    <a:pt x="127" y="182"/>
                    <a:pt x="127" y="182"/>
                  </a:cubicBezTo>
                  <a:cubicBezTo>
                    <a:pt x="126" y="182"/>
                    <a:pt x="126" y="182"/>
                    <a:pt x="126" y="182"/>
                  </a:cubicBezTo>
                  <a:cubicBezTo>
                    <a:pt x="127" y="184"/>
                    <a:pt x="127" y="184"/>
                    <a:pt x="127" y="184"/>
                  </a:cubicBezTo>
                  <a:cubicBezTo>
                    <a:pt x="128" y="184"/>
                    <a:pt x="128" y="184"/>
                    <a:pt x="128" y="184"/>
                  </a:cubicBezTo>
                  <a:cubicBezTo>
                    <a:pt x="129" y="186"/>
                    <a:pt x="129" y="186"/>
                    <a:pt x="129" y="186"/>
                  </a:cubicBezTo>
                  <a:cubicBezTo>
                    <a:pt x="130" y="185"/>
                    <a:pt x="130" y="185"/>
                    <a:pt x="130" y="185"/>
                  </a:cubicBezTo>
                  <a:cubicBezTo>
                    <a:pt x="131" y="186"/>
                    <a:pt x="131" y="186"/>
                    <a:pt x="131" y="186"/>
                  </a:cubicBezTo>
                  <a:cubicBezTo>
                    <a:pt x="131" y="185"/>
                    <a:pt x="131" y="185"/>
                    <a:pt x="131" y="185"/>
                  </a:cubicBezTo>
                  <a:cubicBezTo>
                    <a:pt x="130" y="184"/>
                    <a:pt x="130" y="184"/>
                    <a:pt x="130" y="184"/>
                  </a:cubicBezTo>
                  <a:cubicBezTo>
                    <a:pt x="131" y="183"/>
                    <a:pt x="131" y="183"/>
                    <a:pt x="131" y="183"/>
                  </a:cubicBezTo>
                  <a:cubicBezTo>
                    <a:pt x="132" y="182"/>
                    <a:pt x="132" y="182"/>
                    <a:pt x="132" y="182"/>
                  </a:cubicBezTo>
                  <a:cubicBezTo>
                    <a:pt x="133" y="182"/>
                    <a:pt x="133" y="182"/>
                    <a:pt x="133" y="182"/>
                  </a:cubicBezTo>
                  <a:cubicBezTo>
                    <a:pt x="133" y="181"/>
                    <a:pt x="133" y="181"/>
                    <a:pt x="133" y="181"/>
                  </a:cubicBezTo>
                  <a:cubicBezTo>
                    <a:pt x="134" y="180"/>
                    <a:pt x="134" y="180"/>
                    <a:pt x="134" y="180"/>
                  </a:cubicBezTo>
                  <a:cubicBezTo>
                    <a:pt x="135" y="179"/>
                    <a:pt x="135" y="179"/>
                    <a:pt x="135" y="179"/>
                  </a:cubicBezTo>
                  <a:cubicBezTo>
                    <a:pt x="136" y="178"/>
                    <a:pt x="136" y="178"/>
                    <a:pt x="136" y="178"/>
                  </a:cubicBezTo>
                  <a:cubicBezTo>
                    <a:pt x="138" y="176"/>
                    <a:pt x="138" y="176"/>
                    <a:pt x="138" y="176"/>
                  </a:cubicBezTo>
                  <a:cubicBezTo>
                    <a:pt x="139" y="176"/>
                    <a:pt x="139" y="176"/>
                    <a:pt x="139" y="176"/>
                  </a:cubicBezTo>
                  <a:cubicBezTo>
                    <a:pt x="139" y="176"/>
                    <a:pt x="139" y="176"/>
                    <a:pt x="139" y="176"/>
                  </a:cubicBezTo>
                  <a:cubicBezTo>
                    <a:pt x="141" y="175"/>
                    <a:pt x="141" y="175"/>
                    <a:pt x="141" y="175"/>
                  </a:cubicBezTo>
                  <a:cubicBezTo>
                    <a:pt x="142" y="173"/>
                    <a:pt x="142" y="173"/>
                    <a:pt x="142" y="173"/>
                  </a:cubicBezTo>
                  <a:cubicBezTo>
                    <a:pt x="143" y="170"/>
                    <a:pt x="143" y="170"/>
                    <a:pt x="143" y="170"/>
                  </a:cubicBezTo>
                  <a:cubicBezTo>
                    <a:pt x="145" y="170"/>
                    <a:pt x="145" y="170"/>
                    <a:pt x="145" y="170"/>
                  </a:cubicBezTo>
                  <a:cubicBezTo>
                    <a:pt x="146" y="169"/>
                    <a:pt x="146" y="169"/>
                    <a:pt x="146" y="169"/>
                  </a:cubicBezTo>
                  <a:cubicBezTo>
                    <a:pt x="145" y="167"/>
                    <a:pt x="145" y="167"/>
                    <a:pt x="145" y="167"/>
                  </a:cubicBezTo>
                  <a:cubicBezTo>
                    <a:pt x="146" y="166"/>
                    <a:pt x="146" y="166"/>
                    <a:pt x="146" y="166"/>
                  </a:cubicBezTo>
                  <a:cubicBezTo>
                    <a:pt x="147" y="168"/>
                    <a:pt x="147" y="168"/>
                    <a:pt x="147" y="168"/>
                  </a:cubicBezTo>
                  <a:cubicBezTo>
                    <a:pt x="147" y="169"/>
                    <a:pt x="147" y="169"/>
                    <a:pt x="147" y="169"/>
                  </a:cubicBezTo>
                  <a:cubicBezTo>
                    <a:pt x="147" y="171"/>
                    <a:pt x="147" y="171"/>
                    <a:pt x="147" y="171"/>
                  </a:cubicBezTo>
                  <a:cubicBezTo>
                    <a:pt x="146" y="172"/>
                    <a:pt x="146" y="172"/>
                    <a:pt x="146" y="172"/>
                  </a:cubicBezTo>
                  <a:cubicBezTo>
                    <a:pt x="145" y="175"/>
                    <a:pt x="145" y="175"/>
                    <a:pt x="145" y="175"/>
                  </a:cubicBezTo>
                  <a:cubicBezTo>
                    <a:pt x="143" y="177"/>
                    <a:pt x="143" y="177"/>
                    <a:pt x="143" y="177"/>
                  </a:cubicBezTo>
                  <a:cubicBezTo>
                    <a:pt x="142" y="178"/>
                    <a:pt x="142" y="178"/>
                    <a:pt x="142" y="178"/>
                  </a:cubicBezTo>
                  <a:cubicBezTo>
                    <a:pt x="142" y="179"/>
                    <a:pt x="142" y="179"/>
                    <a:pt x="142" y="179"/>
                  </a:cubicBezTo>
                  <a:cubicBezTo>
                    <a:pt x="142" y="181"/>
                    <a:pt x="142" y="181"/>
                    <a:pt x="142" y="181"/>
                  </a:cubicBezTo>
                  <a:cubicBezTo>
                    <a:pt x="140" y="183"/>
                    <a:pt x="140" y="183"/>
                    <a:pt x="140" y="183"/>
                  </a:cubicBezTo>
                  <a:cubicBezTo>
                    <a:pt x="141" y="183"/>
                    <a:pt x="141" y="183"/>
                    <a:pt x="141" y="183"/>
                  </a:cubicBezTo>
                  <a:cubicBezTo>
                    <a:pt x="140" y="186"/>
                    <a:pt x="140" y="186"/>
                    <a:pt x="140" y="186"/>
                  </a:cubicBezTo>
                  <a:cubicBezTo>
                    <a:pt x="137" y="186"/>
                    <a:pt x="137" y="186"/>
                    <a:pt x="137" y="186"/>
                  </a:cubicBezTo>
                  <a:cubicBezTo>
                    <a:pt x="136" y="188"/>
                    <a:pt x="136" y="188"/>
                    <a:pt x="136" y="188"/>
                  </a:cubicBezTo>
                  <a:cubicBezTo>
                    <a:pt x="135" y="189"/>
                    <a:pt x="135" y="189"/>
                    <a:pt x="135" y="189"/>
                  </a:cubicBezTo>
                  <a:cubicBezTo>
                    <a:pt x="135" y="189"/>
                    <a:pt x="135" y="189"/>
                    <a:pt x="135" y="189"/>
                  </a:cubicBezTo>
                  <a:cubicBezTo>
                    <a:pt x="137" y="189"/>
                    <a:pt x="137" y="189"/>
                    <a:pt x="137" y="189"/>
                  </a:cubicBezTo>
                  <a:cubicBezTo>
                    <a:pt x="139" y="188"/>
                    <a:pt x="139" y="188"/>
                    <a:pt x="139" y="188"/>
                  </a:cubicBezTo>
                  <a:cubicBezTo>
                    <a:pt x="141" y="189"/>
                    <a:pt x="141" y="189"/>
                    <a:pt x="141" y="189"/>
                  </a:cubicBezTo>
                  <a:cubicBezTo>
                    <a:pt x="143" y="185"/>
                    <a:pt x="143" y="185"/>
                    <a:pt x="143" y="185"/>
                  </a:cubicBezTo>
                  <a:cubicBezTo>
                    <a:pt x="144" y="182"/>
                    <a:pt x="144" y="182"/>
                    <a:pt x="144" y="182"/>
                  </a:cubicBezTo>
                  <a:cubicBezTo>
                    <a:pt x="145" y="180"/>
                    <a:pt x="145" y="180"/>
                    <a:pt x="145" y="180"/>
                  </a:cubicBezTo>
                  <a:cubicBezTo>
                    <a:pt x="146" y="181"/>
                    <a:pt x="146" y="181"/>
                    <a:pt x="146" y="181"/>
                  </a:cubicBezTo>
                  <a:cubicBezTo>
                    <a:pt x="146" y="184"/>
                    <a:pt x="146" y="184"/>
                    <a:pt x="146" y="184"/>
                  </a:cubicBezTo>
                  <a:cubicBezTo>
                    <a:pt x="147" y="186"/>
                    <a:pt x="147" y="186"/>
                    <a:pt x="147" y="186"/>
                  </a:cubicBezTo>
                  <a:cubicBezTo>
                    <a:pt x="146" y="186"/>
                    <a:pt x="146" y="186"/>
                    <a:pt x="146" y="186"/>
                  </a:cubicBezTo>
                  <a:cubicBezTo>
                    <a:pt x="146" y="189"/>
                    <a:pt x="146" y="189"/>
                    <a:pt x="146" y="189"/>
                  </a:cubicBezTo>
                  <a:cubicBezTo>
                    <a:pt x="145" y="191"/>
                    <a:pt x="145" y="191"/>
                    <a:pt x="145" y="191"/>
                  </a:cubicBezTo>
                  <a:cubicBezTo>
                    <a:pt x="143" y="192"/>
                    <a:pt x="143" y="192"/>
                    <a:pt x="143" y="192"/>
                  </a:cubicBezTo>
                  <a:cubicBezTo>
                    <a:pt x="143" y="193"/>
                    <a:pt x="143" y="193"/>
                    <a:pt x="143" y="193"/>
                  </a:cubicBezTo>
                  <a:cubicBezTo>
                    <a:pt x="144" y="193"/>
                    <a:pt x="144" y="193"/>
                    <a:pt x="144" y="193"/>
                  </a:cubicBezTo>
                  <a:cubicBezTo>
                    <a:pt x="146" y="193"/>
                    <a:pt x="146" y="193"/>
                    <a:pt x="146" y="193"/>
                  </a:cubicBezTo>
                  <a:cubicBezTo>
                    <a:pt x="147" y="192"/>
                    <a:pt x="147" y="192"/>
                    <a:pt x="147" y="192"/>
                  </a:cubicBezTo>
                  <a:cubicBezTo>
                    <a:pt x="148" y="192"/>
                    <a:pt x="148" y="192"/>
                    <a:pt x="148" y="192"/>
                  </a:cubicBezTo>
                  <a:cubicBezTo>
                    <a:pt x="149" y="191"/>
                    <a:pt x="149" y="191"/>
                    <a:pt x="149" y="191"/>
                  </a:cubicBezTo>
                  <a:cubicBezTo>
                    <a:pt x="150" y="191"/>
                    <a:pt x="150" y="191"/>
                    <a:pt x="150" y="191"/>
                  </a:cubicBezTo>
                  <a:cubicBezTo>
                    <a:pt x="151" y="191"/>
                    <a:pt x="151" y="191"/>
                    <a:pt x="151" y="191"/>
                  </a:cubicBezTo>
                  <a:cubicBezTo>
                    <a:pt x="150" y="192"/>
                    <a:pt x="150" y="192"/>
                    <a:pt x="150" y="192"/>
                  </a:cubicBezTo>
                  <a:cubicBezTo>
                    <a:pt x="150" y="193"/>
                    <a:pt x="150" y="193"/>
                    <a:pt x="150" y="193"/>
                  </a:cubicBezTo>
                  <a:cubicBezTo>
                    <a:pt x="149" y="193"/>
                    <a:pt x="149" y="193"/>
                    <a:pt x="149" y="193"/>
                  </a:cubicBezTo>
                  <a:cubicBezTo>
                    <a:pt x="148" y="194"/>
                    <a:pt x="148" y="194"/>
                    <a:pt x="148" y="194"/>
                  </a:cubicBezTo>
                  <a:cubicBezTo>
                    <a:pt x="149" y="196"/>
                    <a:pt x="149" y="196"/>
                    <a:pt x="149" y="196"/>
                  </a:cubicBezTo>
                  <a:cubicBezTo>
                    <a:pt x="150" y="197"/>
                    <a:pt x="150" y="197"/>
                    <a:pt x="150" y="197"/>
                  </a:cubicBezTo>
                  <a:cubicBezTo>
                    <a:pt x="151" y="199"/>
                    <a:pt x="151" y="199"/>
                    <a:pt x="151" y="199"/>
                  </a:cubicBezTo>
                  <a:cubicBezTo>
                    <a:pt x="151" y="201"/>
                    <a:pt x="151" y="201"/>
                    <a:pt x="151" y="201"/>
                  </a:cubicBezTo>
                  <a:cubicBezTo>
                    <a:pt x="151" y="204"/>
                    <a:pt x="151" y="204"/>
                    <a:pt x="151" y="204"/>
                  </a:cubicBezTo>
                  <a:cubicBezTo>
                    <a:pt x="149" y="206"/>
                    <a:pt x="149" y="206"/>
                    <a:pt x="149" y="206"/>
                  </a:cubicBezTo>
                  <a:cubicBezTo>
                    <a:pt x="149" y="207"/>
                    <a:pt x="149" y="207"/>
                    <a:pt x="149" y="207"/>
                  </a:cubicBezTo>
                  <a:cubicBezTo>
                    <a:pt x="149" y="209"/>
                    <a:pt x="149" y="209"/>
                    <a:pt x="149" y="209"/>
                  </a:cubicBezTo>
                  <a:cubicBezTo>
                    <a:pt x="150" y="210"/>
                    <a:pt x="150" y="210"/>
                    <a:pt x="150" y="210"/>
                  </a:cubicBezTo>
                  <a:cubicBezTo>
                    <a:pt x="151" y="211"/>
                    <a:pt x="151" y="211"/>
                    <a:pt x="151" y="211"/>
                  </a:cubicBezTo>
                  <a:cubicBezTo>
                    <a:pt x="151" y="213"/>
                    <a:pt x="151" y="213"/>
                    <a:pt x="151" y="213"/>
                  </a:cubicBezTo>
                  <a:cubicBezTo>
                    <a:pt x="154" y="216"/>
                    <a:pt x="154" y="216"/>
                    <a:pt x="154" y="216"/>
                  </a:cubicBezTo>
                  <a:cubicBezTo>
                    <a:pt x="155" y="217"/>
                    <a:pt x="155" y="217"/>
                    <a:pt x="155" y="217"/>
                  </a:cubicBezTo>
                  <a:cubicBezTo>
                    <a:pt x="157" y="218"/>
                    <a:pt x="157" y="218"/>
                    <a:pt x="157" y="218"/>
                  </a:cubicBezTo>
                  <a:cubicBezTo>
                    <a:pt x="157" y="219"/>
                    <a:pt x="157" y="219"/>
                    <a:pt x="157" y="219"/>
                  </a:cubicBezTo>
                  <a:cubicBezTo>
                    <a:pt x="158" y="219"/>
                    <a:pt x="158" y="219"/>
                    <a:pt x="158" y="219"/>
                  </a:cubicBezTo>
                  <a:cubicBezTo>
                    <a:pt x="159" y="219"/>
                    <a:pt x="159" y="219"/>
                    <a:pt x="159" y="219"/>
                  </a:cubicBezTo>
                  <a:cubicBezTo>
                    <a:pt x="159" y="219"/>
                    <a:pt x="159" y="219"/>
                    <a:pt x="159" y="219"/>
                  </a:cubicBezTo>
                  <a:cubicBezTo>
                    <a:pt x="161" y="219"/>
                    <a:pt x="161" y="219"/>
                    <a:pt x="161" y="219"/>
                  </a:cubicBezTo>
                  <a:cubicBezTo>
                    <a:pt x="162" y="221"/>
                    <a:pt x="162" y="221"/>
                    <a:pt x="162" y="221"/>
                  </a:cubicBezTo>
                  <a:cubicBezTo>
                    <a:pt x="164" y="221"/>
                    <a:pt x="164" y="221"/>
                    <a:pt x="164" y="221"/>
                  </a:cubicBezTo>
                  <a:cubicBezTo>
                    <a:pt x="165" y="222"/>
                    <a:pt x="165" y="222"/>
                    <a:pt x="165" y="222"/>
                  </a:cubicBezTo>
                  <a:cubicBezTo>
                    <a:pt x="166" y="224"/>
                    <a:pt x="166" y="224"/>
                    <a:pt x="166" y="224"/>
                  </a:cubicBezTo>
                  <a:cubicBezTo>
                    <a:pt x="167" y="224"/>
                    <a:pt x="167" y="224"/>
                    <a:pt x="167" y="224"/>
                  </a:cubicBezTo>
                  <a:cubicBezTo>
                    <a:pt x="168" y="225"/>
                    <a:pt x="168" y="225"/>
                    <a:pt x="168" y="225"/>
                  </a:cubicBezTo>
                  <a:cubicBezTo>
                    <a:pt x="169" y="225"/>
                    <a:pt x="169" y="225"/>
                    <a:pt x="169" y="225"/>
                  </a:cubicBezTo>
                  <a:cubicBezTo>
                    <a:pt x="170" y="225"/>
                    <a:pt x="170" y="225"/>
                    <a:pt x="170" y="225"/>
                  </a:cubicBezTo>
                  <a:cubicBezTo>
                    <a:pt x="172" y="223"/>
                    <a:pt x="172" y="223"/>
                    <a:pt x="172" y="223"/>
                  </a:cubicBezTo>
                  <a:cubicBezTo>
                    <a:pt x="173" y="222"/>
                    <a:pt x="173" y="222"/>
                    <a:pt x="173" y="222"/>
                  </a:cubicBezTo>
                  <a:cubicBezTo>
                    <a:pt x="174" y="222"/>
                    <a:pt x="174" y="222"/>
                    <a:pt x="174" y="222"/>
                  </a:cubicBezTo>
                  <a:cubicBezTo>
                    <a:pt x="176" y="221"/>
                    <a:pt x="176" y="221"/>
                    <a:pt x="176" y="221"/>
                  </a:cubicBezTo>
                  <a:cubicBezTo>
                    <a:pt x="177" y="221"/>
                    <a:pt x="177" y="221"/>
                    <a:pt x="177" y="221"/>
                  </a:cubicBezTo>
                  <a:cubicBezTo>
                    <a:pt x="177" y="220"/>
                    <a:pt x="177" y="220"/>
                    <a:pt x="177" y="220"/>
                  </a:cubicBezTo>
                  <a:cubicBezTo>
                    <a:pt x="177" y="220"/>
                    <a:pt x="177" y="220"/>
                    <a:pt x="177" y="220"/>
                  </a:cubicBezTo>
                  <a:cubicBezTo>
                    <a:pt x="176" y="219"/>
                    <a:pt x="176" y="219"/>
                    <a:pt x="176" y="219"/>
                  </a:cubicBezTo>
                  <a:cubicBezTo>
                    <a:pt x="176" y="219"/>
                    <a:pt x="176" y="219"/>
                    <a:pt x="176" y="219"/>
                  </a:cubicBezTo>
                  <a:cubicBezTo>
                    <a:pt x="179" y="217"/>
                    <a:pt x="179" y="217"/>
                    <a:pt x="179" y="217"/>
                  </a:cubicBezTo>
                  <a:cubicBezTo>
                    <a:pt x="181" y="218"/>
                    <a:pt x="181" y="218"/>
                    <a:pt x="181" y="218"/>
                  </a:cubicBezTo>
                  <a:cubicBezTo>
                    <a:pt x="181" y="220"/>
                    <a:pt x="181" y="220"/>
                    <a:pt x="181" y="220"/>
                  </a:cubicBezTo>
                  <a:cubicBezTo>
                    <a:pt x="178" y="221"/>
                    <a:pt x="178" y="221"/>
                    <a:pt x="178" y="221"/>
                  </a:cubicBezTo>
                  <a:cubicBezTo>
                    <a:pt x="179" y="222"/>
                    <a:pt x="179" y="222"/>
                    <a:pt x="179" y="222"/>
                  </a:cubicBezTo>
                  <a:cubicBezTo>
                    <a:pt x="180" y="222"/>
                    <a:pt x="180" y="222"/>
                    <a:pt x="180" y="222"/>
                  </a:cubicBezTo>
                  <a:cubicBezTo>
                    <a:pt x="180" y="221"/>
                    <a:pt x="180" y="221"/>
                    <a:pt x="180" y="221"/>
                  </a:cubicBezTo>
                  <a:cubicBezTo>
                    <a:pt x="182" y="221"/>
                    <a:pt x="182" y="221"/>
                    <a:pt x="182" y="221"/>
                  </a:cubicBezTo>
                  <a:cubicBezTo>
                    <a:pt x="183" y="221"/>
                    <a:pt x="183" y="221"/>
                    <a:pt x="183" y="221"/>
                  </a:cubicBezTo>
                  <a:cubicBezTo>
                    <a:pt x="183" y="223"/>
                    <a:pt x="183" y="223"/>
                    <a:pt x="183" y="223"/>
                  </a:cubicBezTo>
                  <a:cubicBezTo>
                    <a:pt x="182" y="223"/>
                    <a:pt x="182" y="223"/>
                    <a:pt x="182" y="223"/>
                  </a:cubicBezTo>
                  <a:cubicBezTo>
                    <a:pt x="181" y="224"/>
                    <a:pt x="181" y="224"/>
                    <a:pt x="181" y="224"/>
                  </a:cubicBezTo>
                  <a:cubicBezTo>
                    <a:pt x="183" y="226"/>
                    <a:pt x="183" y="226"/>
                    <a:pt x="183" y="226"/>
                  </a:cubicBezTo>
                  <a:cubicBezTo>
                    <a:pt x="183" y="228"/>
                    <a:pt x="183" y="228"/>
                    <a:pt x="183" y="228"/>
                  </a:cubicBezTo>
                  <a:cubicBezTo>
                    <a:pt x="184" y="227"/>
                    <a:pt x="184" y="227"/>
                    <a:pt x="184" y="227"/>
                  </a:cubicBezTo>
                  <a:cubicBezTo>
                    <a:pt x="184" y="227"/>
                    <a:pt x="184" y="227"/>
                    <a:pt x="184" y="227"/>
                  </a:cubicBezTo>
                  <a:cubicBezTo>
                    <a:pt x="184" y="229"/>
                    <a:pt x="184" y="229"/>
                    <a:pt x="184" y="229"/>
                  </a:cubicBezTo>
                  <a:cubicBezTo>
                    <a:pt x="185" y="230"/>
                    <a:pt x="185" y="230"/>
                    <a:pt x="185" y="230"/>
                  </a:cubicBezTo>
                  <a:cubicBezTo>
                    <a:pt x="186" y="228"/>
                    <a:pt x="186" y="228"/>
                    <a:pt x="186" y="228"/>
                  </a:cubicBezTo>
                  <a:cubicBezTo>
                    <a:pt x="186" y="227"/>
                    <a:pt x="186" y="227"/>
                    <a:pt x="186" y="227"/>
                  </a:cubicBezTo>
                  <a:cubicBezTo>
                    <a:pt x="185" y="227"/>
                    <a:pt x="185" y="227"/>
                    <a:pt x="185" y="227"/>
                  </a:cubicBezTo>
                  <a:cubicBezTo>
                    <a:pt x="185" y="227"/>
                    <a:pt x="185" y="227"/>
                    <a:pt x="185" y="227"/>
                  </a:cubicBezTo>
                  <a:cubicBezTo>
                    <a:pt x="186" y="226"/>
                    <a:pt x="186" y="226"/>
                    <a:pt x="186" y="226"/>
                  </a:cubicBezTo>
                  <a:cubicBezTo>
                    <a:pt x="189" y="226"/>
                    <a:pt x="189" y="226"/>
                    <a:pt x="189" y="226"/>
                  </a:cubicBezTo>
                  <a:cubicBezTo>
                    <a:pt x="189" y="227"/>
                    <a:pt x="189" y="227"/>
                    <a:pt x="189" y="227"/>
                  </a:cubicBezTo>
                  <a:cubicBezTo>
                    <a:pt x="190" y="226"/>
                    <a:pt x="190" y="226"/>
                    <a:pt x="190" y="226"/>
                  </a:cubicBezTo>
                  <a:cubicBezTo>
                    <a:pt x="191" y="224"/>
                    <a:pt x="191" y="224"/>
                    <a:pt x="191" y="224"/>
                  </a:cubicBezTo>
                  <a:cubicBezTo>
                    <a:pt x="194" y="222"/>
                    <a:pt x="194" y="222"/>
                    <a:pt x="194" y="222"/>
                  </a:cubicBezTo>
                  <a:cubicBezTo>
                    <a:pt x="196" y="220"/>
                    <a:pt x="196" y="220"/>
                    <a:pt x="196" y="220"/>
                  </a:cubicBezTo>
                  <a:cubicBezTo>
                    <a:pt x="195" y="220"/>
                    <a:pt x="195" y="220"/>
                    <a:pt x="195" y="220"/>
                  </a:cubicBezTo>
                  <a:cubicBezTo>
                    <a:pt x="195" y="221"/>
                    <a:pt x="195" y="221"/>
                    <a:pt x="195" y="221"/>
                  </a:cubicBezTo>
                  <a:cubicBezTo>
                    <a:pt x="195" y="220"/>
                    <a:pt x="195" y="220"/>
                    <a:pt x="195" y="220"/>
                  </a:cubicBezTo>
                  <a:cubicBezTo>
                    <a:pt x="194" y="220"/>
                    <a:pt x="194" y="220"/>
                    <a:pt x="194" y="220"/>
                  </a:cubicBezTo>
                  <a:cubicBezTo>
                    <a:pt x="195" y="220"/>
                    <a:pt x="195" y="220"/>
                    <a:pt x="195" y="220"/>
                  </a:cubicBezTo>
                  <a:cubicBezTo>
                    <a:pt x="197" y="220"/>
                    <a:pt x="197" y="220"/>
                    <a:pt x="197" y="220"/>
                  </a:cubicBezTo>
                  <a:cubicBezTo>
                    <a:pt x="199" y="219"/>
                    <a:pt x="199" y="219"/>
                    <a:pt x="199" y="219"/>
                  </a:cubicBezTo>
                  <a:cubicBezTo>
                    <a:pt x="204" y="218"/>
                    <a:pt x="204" y="218"/>
                    <a:pt x="204" y="218"/>
                  </a:cubicBezTo>
                  <a:cubicBezTo>
                    <a:pt x="208" y="219"/>
                    <a:pt x="208" y="219"/>
                    <a:pt x="208" y="219"/>
                  </a:cubicBezTo>
                  <a:cubicBezTo>
                    <a:pt x="209" y="218"/>
                    <a:pt x="209" y="218"/>
                    <a:pt x="209" y="218"/>
                  </a:cubicBezTo>
                  <a:cubicBezTo>
                    <a:pt x="209" y="217"/>
                    <a:pt x="209" y="217"/>
                    <a:pt x="209" y="217"/>
                  </a:cubicBezTo>
                  <a:cubicBezTo>
                    <a:pt x="210" y="217"/>
                    <a:pt x="210" y="217"/>
                    <a:pt x="210" y="217"/>
                  </a:cubicBezTo>
                  <a:cubicBezTo>
                    <a:pt x="212" y="216"/>
                    <a:pt x="212" y="216"/>
                    <a:pt x="212" y="216"/>
                  </a:cubicBezTo>
                  <a:cubicBezTo>
                    <a:pt x="213" y="214"/>
                    <a:pt x="213" y="214"/>
                    <a:pt x="213" y="214"/>
                  </a:cubicBezTo>
                  <a:cubicBezTo>
                    <a:pt x="212" y="211"/>
                    <a:pt x="212" y="211"/>
                    <a:pt x="212" y="211"/>
                  </a:cubicBezTo>
                  <a:cubicBezTo>
                    <a:pt x="212" y="210"/>
                    <a:pt x="212" y="210"/>
                    <a:pt x="212" y="210"/>
                  </a:cubicBezTo>
                  <a:cubicBezTo>
                    <a:pt x="214" y="208"/>
                    <a:pt x="214" y="208"/>
                    <a:pt x="214" y="208"/>
                  </a:cubicBezTo>
                  <a:cubicBezTo>
                    <a:pt x="214" y="204"/>
                    <a:pt x="214" y="204"/>
                    <a:pt x="214" y="204"/>
                  </a:cubicBezTo>
                  <a:cubicBezTo>
                    <a:pt x="215" y="203"/>
                    <a:pt x="215" y="203"/>
                    <a:pt x="215" y="203"/>
                  </a:cubicBezTo>
                  <a:cubicBezTo>
                    <a:pt x="216" y="200"/>
                    <a:pt x="216" y="200"/>
                    <a:pt x="216" y="200"/>
                  </a:cubicBezTo>
                  <a:cubicBezTo>
                    <a:pt x="217" y="200"/>
                    <a:pt x="217" y="200"/>
                    <a:pt x="217" y="200"/>
                  </a:cubicBezTo>
                  <a:cubicBezTo>
                    <a:pt x="217" y="198"/>
                    <a:pt x="217" y="198"/>
                    <a:pt x="217" y="198"/>
                  </a:cubicBezTo>
                  <a:cubicBezTo>
                    <a:pt x="221" y="194"/>
                    <a:pt x="221" y="194"/>
                    <a:pt x="221" y="194"/>
                  </a:cubicBezTo>
                  <a:cubicBezTo>
                    <a:pt x="222" y="194"/>
                    <a:pt x="222" y="194"/>
                    <a:pt x="222" y="194"/>
                  </a:cubicBezTo>
                  <a:cubicBezTo>
                    <a:pt x="222" y="191"/>
                    <a:pt x="222" y="191"/>
                    <a:pt x="222" y="191"/>
                  </a:cubicBezTo>
                  <a:cubicBezTo>
                    <a:pt x="224" y="189"/>
                    <a:pt x="224" y="189"/>
                    <a:pt x="224" y="189"/>
                  </a:cubicBezTo>
                  <a:cubicBezTo>
                    <a:pt x="225" y="186"/>
                    <a:pt x="225" y="186"/>
                    <a:pt x="225" y="186"/>
                  </a:cubicBezTo>
                  <a:cubicBezTo>
                    <a:pt x="226" y="185"/>
                    <a:pt x="226" y="185"/>
                    <a:pt x="226" y="185"/>
                  </a:cubicBezTo>
                  <a:cubicBezTo>
                    <a:pt x="226" y="183"/>
                    <a:pt x="226" y="183"/>
                    <a:pt x="226" y="183"/>
                  </a:cubicBezTo>
                  <a:cubicBezTo>
                    <a:pt x="227" y="183"/>
                    <a:pt x="227" y="183"/>
                    <a:pt x="227" y="183"/>
                  </a:cubicBezTo>
                  <a:cubicBezTo>
                    <a:pt x="228" y="180"/>
                    <a:pt x="228" y="180"/>
                    <a:pt x="228" y="180"/>
                  </a:cubicBezTo>
                  <a:cubicBezTo>
                    <a:pt x="227" y="180"/>
                    <a:pt x="227" y="180"/>
                    <a:pt x="227" y="180"/>
                  </a:cubicBezTo>
                  <a:cubicBezTo>
                    <a:pt x="229" y="179"/>
                    <a:pt x="229" y="179"/>
                    <a:pt x="229" y="179"/>
                  </a:cubicBezTo>
                  <a:cubicBezTo>
                    <a:pt x="231" y="177"/>
                    <a:pt x="231" y="177"/>
                    <a:pt x="231" y="177"/>
                  </a:cubicBezTo>
                  <a:cubicBezTo>
                    <a:pt x="232" y="176"/>
                    <a:pt x="232" y="176"/>
                    <a:pt x="232" y="176"/>
                  </a:cubicBezTo>
                  <a:cubicBezTo>
                    <a:pt x="233" y="174"/>
                    <a:pt x="233" y="174"/>
                    <a:pt x="233" y="174"/>
                  </a:cubicBezTo>
                  <a:cubicBezTo>
                    <a:pt x="234" y="173"/>
                    <a:pt x="234" y="173"/>
                    <a:pt x="234" y="173"/>
                  </a:cubicBezTo>
                  <a:cubicBezTo>
                    <a:pt x="236" y="173"/>
                    <a:pt x="236" y="173"/>
                    <a:pt x="236" y="173"/>
                  </a:cubicBezTo>
                  <a:cubicBezTo>
                    <a:pt x="234" y="173"/>
                    <a:pt x="234" y="173"/>
                    <a:pt x="234" y="173"/>
                  </a:cubicBezTo>
                  <a:cubicBezTo>
                    <a:pt x="234" y="172"/>
                    <a:pt x="234" y="172"/>
                    <a:pt x="234" y="172"/>
                  </a:cubicBezTo>
                  <a:cubicBezTo>
                    <a:pt x="236" y="172"/>
                    <a:pt x="236" y="172"/>
                    <a:pt x="236" y="172"/>
                  </a:cubicBezTo>
                  <a:cubicBezTo>
                    <a:pt x="238" y="171"/>
                    <a:pt x="238" y="171"/>
                    <a:pt x="238" y="171"/>
                  </a:cubicBezTo>
                  <a:cubicBezTo>
                    <a:pt x="239" y="169"/>
                    <a:pt x="239" y="169"/>
                    <a:pt x="239" y="169"/>
                  </a:cubicBezTo>
                  <a:cubicBezTo>
                    <a:pt x="238" y="168"/>
                    <a:pt x="238" y="168"/>
                    <a:pt x="238" y="168"/>
                  </a:cubicBezTo>
                  <a:cubicBezTo>
                    <a:pt x="239" y="167"/>
                    <a:pt x="239" y="167"/>
                    <a:pt x="239" y="167"/>
                  </a:cubicBezTo>
                  <a:cubicBezTo>
                    <a:pt x="241" y="166"/>
                    <a:pt x="241" y="166"/>
                    <a:pt x="241" y="166"/>
                  </a:cubicBezTo>
                  <a:cubicBezTo>
                    <a:pt x="241" y="164"/>
                    <a:pt x="241" y="164"/>
                    <a:pt x="241" y="164"/>
                  </a:cubicBezTo>
                  <a:cubicBezTo>
                    <a:pt x="242" y="164"/>
                    <a:pt x="242" y="164"/>
                    <a:pt x="242" y="164"/>
                  </a:cubicBezTo>
                  <a:cubicBezTo>
                    <a:pt x="244" y="161"/>
                    <a:pt x="244" y="161"/>
                    <a:pt x="244" y="161"/>
                  </a:cubicBezTo>
                  <a:cubicBezTo>
                    <a:pt x="243" y="160"/>
                    <a:pt x="243" y="160"/>
                    <a:pt x="243" y="160"/>
                  </a:cubicBezTo>
                  <a:cubicBezTo>
                    <a:pt x="244" y="158"/>
                    <a:pt x="244" y="158"/>
                    <a:pt x="244" y="158"/>
                  </a:cubicBezTo>
                  <a:cubicBezTo>
                    <a:pt x="244" y="158"/>
                    <a:pt x="244" y="158"/>
                    <a:pt x="244" y="158"/>
                  </a:cubicBezTo>
                  <a:cubicBezTo>
                    <a:pt x="244" y="157"/>
                    <a:pt x="244" y="157"/>
                    <a:pt x="244" y="157"/>
                  </a:cubicBezTo>
                  <a:cubicBezTo>
                    <a:pt x="246" y="152"/>
                    <a:pt x="246" y="152"/>
                    <a:pt x="246" y="152"/>
                  </a:cubicBezTo>
                  <a:cubicBezTo>
                    <a:pt x="246" y="150"/>
                    <a:pt x="246" y="150"/>
                    <a:pt x="246" y="150"/>
                  </a:cubicBezTo>
                  <a:cubicBezTo>
                    <a:pt x="248" y="146"/>
                    <a:pt x="248" y="146"/>
                    <a:pt x="248" y="146"/>
                  </a:cubicBezTo>
                  <a:cubicBezTo>
                    <a:pt x="248" y="145"/>
                    <a:pt x="248" y="145"/>
                    <a:pt x="248" y="145"/>
                  </a:cubicBezTo>
                  <a:cubicBezTo>
                    <a:pt x="249" y="142"/>
                    <a:pt x="249" y="142"/>
                    <a:pt x="249" y="142"/>
                  </a:cubicBezTo>
                  <a:cubicBezTo>
                    <a:pt x="251" y="140"/>
                    <a:pt x="251" y="140"/>
                    <a:pt x="251" y="140"/>
                  </a:cubicBezTo>
                  <a:cubicBezTo>
                    <a:pt x="252" y="139"/>
                    <a:pt x="252" y="139"/>
                    <a:pt x="252" y="139"/>
                  </a:cubicBezTo>
                  <a:cubicBezTo>
                    <a:pt x="251" y="137"/>
                    <a:pt x="251" y="137"/>
                    <a:pt x="251" y="137"/>
                  </a:cubicBezTo>
                  <a:cubicBezTo>
                    <a:pt x="252" y="135"/>
                    <a:pt x="252" y="135"/>
                    <a:pt x="252" y="135"/>
                  </a:cubicBezTo>
                  <a:cubicBezTo>
                    <a:pt x="251" y="133"/>
                    <a:pt x="251" y="133"/>
                    <a:pt x="251" y="133"/>
                  </a:cubicBezTo>
                  <a:cubicBezTo>
                    <a:pt x="251" y="131"/>
                    <a:pt x="251" y="131"/>
                    <a:pt x="251" y="131"/>
                  </a:cubicBezTo>
                  <a:cubicBezTo>
                    <a:pt x="251" y="129"/>
                    <a:pt x="251" y="129"/>
                    <a:pt x="251" y="129"/>
                  </a:cubicBezTo>
                  <a:cubicBezTo>
                    <a:pt x="250" y="128"/>
                    <a:pt x="250" y="128"/>
                    <a:pt x="250" y="128"/>
                  </a:cubicBezTo>
                  <a:cubicBezTo>
                    <a:pt x="250" y="127"/>
                    <a:pt x="250" y="127"/>
                    <a:pt x="250" y="127"/>
                  </a:cubicBezTo>
                  <a:cubicBezTo>
                    <a:pt x="251" y="126"/>
                    <a:pt x="251" y="126"/>
                    <a:pt x="251" y="126"/>
                  </a:cubicBezTo>
                  <a:cubicBezTo>
                    <a:pt x="251" y="125"/>
                    <a:pt x="251" y="125"/>
                    <a:pt x="251" y="125"/>
                  </a:cubicBezTo>
                  <a:cubicBezTo>
                    <a:pt x="252" y="123"/>
                    <a:pt x="252" y="123"/>
                    <a:pt x="252" y="123"/>
                  </a:cubicBezTo>
                  <a:cubicBezTo>
                    <a:pt x="252" y="122"/>
                    <a:pt x="252" y="122"/>
                    <a:pt x="252" y="122"/>
                  </a:cubicBezTo>
                  <a:cubicBezTo>
                    <a:pt x="252" y="119"/>
                    <a:pt x="252" y="119"/>
                    <a:pt x="252" y="119"/>
                  </a:cubicBezTo>
                  <a:cubicBezTo>
                    <a:pt x="252" y="117"/>
                    <a:pt x="252" y="117"/>
                    <a:pt x="252" y="117"/>
                  </a:cubicBezTo>
                  <a:cubicBezTo>
                    <a:pt x="252" y="117"/>
                    <a:pt x="252" y="117"/>
                    <a:pt x="252" y="117"/>
                  </a:cubicBezTo>
                  <a:cubicBezTo>
                    <a:pt x="251" y="115"/>
                    <a:pt x="251" y="115"/>
                    <a:pt x="251" y="115"/>
                  </a:cubicBezTo>
                  <a:cubicBezTo>
                    <a:pt x="251" y="113"/>
                    <a:pt x="251" y="113"/>
                    <a:pt x="251" y="113"/>
                  </a:cubicBezTo>
                  <a:cubicBezTo>
                    <a:pt x="251" y="113"/>
                    <a:pt x="251" y="113"/>
                    <a:pt x="251" y="113"/>
                  </a:cubicBezTo>
                  <a:cubicBezTo>
                    <a:pt x="252" y="111"/>
                    <a:pt x="252" y="111"/>
                    <a:pt x="252" y="111"/>
                  </a:cubicBezTo>
                  <a:cubicBezTo>
                    <a:pt x="250" y="111"/>
                    <a:pt x="250" y="111"/>
                    <a:pt x="250" y="111"/>
                  </a:cubicBezTo>
                  <a:cubicBezTo>
                    <a:pt x="250" y="110"/>
                    <a:pt x="250" y="110"/>
                    <a:pt x="250" y="110"/>
                  </a:cubicBezTo>
                  <a:cubicBezTo>
                    <a:pt x="250" y="108"/>
                    <a:pt x="250" y="108"/>
                    <a:pt x="250" y="108"/>
                  </a:cubicBezTo>
                  <a:cubicBezTo>
                    <a:pt x="248" y="107"/>
                    <a:pt x="248" y="107"/>
                    <a:pt x="248" y="107"/>
                  </a:cubicBezTo>
                  <a:cubicBezTo>
                    <a:pt x="247" y="105"/>
                    <a:pt x="247" y="105"/>
                    <a:pt x="247" y="105"/>
                  </a:cubicBezTo>
                  <a:cubicBezTo>
                    <a:pt x="247" y="103"/>
                    <a:pt x="247" y="103"/>
                    <a:pt x="247" y="103"/>
                  </a:cubicBezTo>
                  <a:cubicBezTo>
                    <a:pt x="246" y="102"/>
                    <a:pt x="246" y="102"/>
                    <a:pt x="246" y="102"/>
                  </a:cubicBezTo>
                  <a:cubicBezTo>
                    <a:pt x="245" y="102"/>
                    <a:pt x="245" y="102"/>
                    <a:pt x="245" y="102"/>
                  </a:cubicBezTo>
                  <a:cubicBezTo>
                    <a:pt x="244" y="102"/>
                    <a:pt x="244" y="102"/>
                    <a:pt x="244" y="102"/>
                  </a:cubicBezTo>
                  <a:cubicBezTo>
                    <a:pt x="244" y="101"/>
                    <a:pt x="244" y="101"/>
                    <a:pt x="244" y="101"/>
                  </a:cubicBezTo>
                  <a:cubicBezTo>
                    <a:pt x="243" y="100"/>
                    <a:pt x="243" y="100"/>
                    <a:pt x="243" y="100"/>
                  </a:cubicBezTo>
                  <a:cubicBezTo>
                    <a:pt x="243" y="99"/>
                    <a:pt x="243" y="99"/>
                    <a:pt x="243" y="99"/>
                  </a:cubicBezTo>
                  <a:cubicBezTo>
                    <a:pt x="243" y="99"/>
                    <a:pt x="243" y="99"/>
                    <a:pt x="243" y="99"/>
                  </a:cubicBezTo>
                  <a:cubicBezTo>
                    <a:pt x="241" y="97"/>
                    <a:pt x="241" y="97"/>
                    <a:pt x="241" y="97"/>
                  </a:cubicBezTo>
                  <a:cubicBezTo>
                    <a:pt x="240" y="97"/>
                    <a:pt x="240" y="97"/>
                    <a:pt x="240" y="97"/>
                  </a:cubicBezTo>
                  <a:cubicBezTo>
                    <a:pt x="241" y="96"/>
                    <a:pt x="241" y="96"/>
                    <a:pt x="241" y="96"/>
                  </a:cubicBezTo>
                  <a:cubicBezTo>
                    <a:pt x="240" y="94"/>
                    <a:pt x="240" y="94"/>
                    <a:pt x="240" y="94"/>
                  </a:cubicBezTo>
                  <a:cubicBezTo>
                    <a:pt x="241" y="93"/>
                    <a:pt x="241" y="93"/>
                    <a:pt x="241" y="93"/>
                  </a:cubicBezTo>
                  <a:cubicBezTo>
                    <a:pt x="241" y="91"/>
                    <a:pt x="241" y="91"/>
                    <a:pt x="241" y="91"/>
                  </a:cubicBezTo>
                  <a:cubicBezTo>
                    <a:pt x="241" y="90"/>
                    <a:pt x="241" y="90"/>
                    <a:pt x="241" y="90"/>
                  </a:cubicBezTo>
                  <a:cubicBezTo>
                    <a:pt x="241" y="89"/>
                    <a:pt x="241" y="89"/>
                    <a:pt x="241" y="89"/>
                  </a:cubicBezTo>
                  <a:cubicBezTo>
                    <a:pt x="240" y="88"/>
                    <a:pt x="240" y="88"/>
                    <a:pt x="240" y="88"/>
                  </a:cubicBezTo>
                  <a:cubicBezTo>
                    <a:pt x="240" y="89"/>
                    <a:pt x="240" y="89"/>
                    <a:pt x="240" y="89"/>
                  </a:cubicBezTo>
                  <a:cubicBezTo>
                    <a:pt x="240" y="89"/>
                    <a:pt x="240" y="89"/>
                    <a:pt x="240" y="89"/>
                  </a:cubicBezTo>
                  <a:cubicBezTo>
                    <a:pt x="240" y="90"/>
                    <a:pt x="240" y="90"/>
                    <a:pt x="240" y="90"/>
                  </a:cubicBezTo>
                  <a:cubicBezTo>
                    <a:pt x="237" y="87"/>
                    <a:pt x="237" y="87"/>
                    <a:pt x="237" y="87"/>
                  </a:cubicBezTo>
                  <a:cubicBezTo>
                    <a:pt x="237" y="86"/>
                    <a:pt x="237" y="86"/>
                    <a:pt x="237" y="86"/>
                  </a:cubicBezTo>
                  <a:cubicBezTo>
                    <a:pt x="236" y="86"/>
                    <a:pt x="236" y="86"/>
                    <a:pt x="236" y="86"/>
                  </a:cubicBezTo>
                  <a:cubicBezTo>
                    <a:pt x="236" y="87"/>
                    <a:pt x="236" y="87"/>
                    <a:pt x="236" y="87"/>
                  </a:cubicBezTo>
                  <a:cubicBezTo>
                    <a:pt x="236" y="88"/>
                    <a:pt x="236" y="88"/>
                    <a:pt x="236" y="88"/>
                  </a:cubicBezTo>
                  <a:cubicBezTo>
                    <a:pt x="236" y="90"/>
                    <a:pt x="236" y="90"/>
                    <a:pt x="236" y="90"/>
                  </a:cubicBezTo>
                  <a:cubicBezTo>
                    <a:pt x="235" y="88"/>
                    <a:pt x="235" y="88"/>
                    <a:pt x="235" y="88"/>
                  </a:cubicBezTo>
                  <a:cubicBezTo>
                    <a:pt x="234" y="89"/>
                    <a:pt x="234" y="89"/>
                    <a:pt x="234" y="89"/>
                  </a:cubicBezTo>
                  <a:cubicBezTo>
                    <a:pt x="234" y="88"/>
                    <a:pt x="234" y="88"/>
                    <a:pt x="234" y="88"/>
                  </a:cubicBezTo>
                  <a:cubicBezTo>
                    <a:pt x="234" y="87"/>
                    <a:pt x="234" y="87"/>
                    <a:pt x="234" y="87"/>
                  </a:cubicBezTo>
                  <a:cubicBezTo>
                    <a:pt x="234" y="83"/>
                    <a:pt x="234" y="83"/>
                    <a:pt x="234" y="83"/>
                  </a:cubicBezTo>
                  <a:cubicBezTo>
                    <a:pt x="234" y="83"/>
                    <a:pt x="234" y="83"/>
                    <a:pt x="234" y="83"/>
                  </a:cubicBezTo>
                  <a:cubicBezTo>
                    <a:pt x="234" y="82"/>
                    <a:pt x="234" y="82"/>
                    <a:pt x="234" y="82"/>
                  </a:cubicBezTo>
                  <a:cubicBezTo>
                    <a:pt x="233" y="81"/>
                    <a:pt x="233" y="81"/>
                    <a:pt x="233" y="81"/>
                  </a:cubicBezTo>
                  <a:cubicBezTo>
                    <a:pt x="233" y="80"/>
                    <a:pt x="233" y="80"/>
                    <a:pt x="233" y="80"/>
                  </a:cubicBezTo>
                  <a:cubicBezTo>
                    <a:pt x="232" y="80"/>
                    <a:pt x="232" y="80"/>
                    <a:pt x="232" y="80"/>
                  </a:cubicBezTo>
                  <a:cubicBezTo>
                    <a:pt x="233" y="79"/>
                    <a:pt x="233" y="79"/>
                    <a:pt x="233" y="79"/>
                  </a:cubicBezTo>
                  <a:cubicBezTo>
                    <a:pt x="231" y="77"/>
                    <a:pt x="231" y="77"/>
                    <a:pt x="231" y="77"/>
                  </a:cubicBezTo>
                  <a:cubicBezTo>
                    <a:pt x="230" y="76"/>
                    <a:pt x="230" y="76"/>
                    <a:pt x="230" y="76"/>
                  </a:cubicBezTo>
                  <a:cubicBezTo>
                    <a:pt x="230" y="74"/>
                    <a:pt x="230" y="74"/>
                    <a:pt x="230" y="74"/>
                  </a:cubicBezTo>
                  <a:cubicBezTo>
                    <a:pt x="231" y="74"/>
                    <a:pt x="231" y="74"/>
                    <a:pt x="231" y="74"/>
                  </a:cubicBezTo>
                  <a:cubicBezTo>
                    <a:pt x="231" y="73"/>
                    <a:pt x="231" y="73"/>
                    <a:pt x="231" y="73"/>
                  </a:cubicBezTo>
                  <a:cubicBezTo>
                    <a:pt x="230" y="71"/>
                    <a:pt x="230" y="71"/>
                    <a:pt x="230" y="71"/>
                  </a:cubicBezTo>
                  <a:cubicBezTo>
                    <a:pt x="230" y="72"/>
                    <a:pt x="230" y="72"/>
                    <a:pt x="230" y="72"/>
                  </a:cubicBezTo>
                  <a:cubicBezTo>
                    <a:pt x="228" y="71"/>
                    <a:pt x="228" y="71"/>
                    <a:pt x="228" y="71"/>
                  </a:cubicBezTo>
                  <a:cubicBezTo>
                    <a:pt x="227" y="70"/>
                    <a:pt x="227" y="70"/>
                    <a:pt x="227" y="70"/>
                  </a:cubicBezTo>
                  <a:cubicBezTo>
                    <a:pt x="226" y="70"/>
                    <a:pt x="226" y="70"/>
                    <a:pt x="226" y="70"/>
                  </a:cubicBezTo>
                  <a:cubicBezTo>
                    <a:pt x="225" y="69"/>
                    <a:pt x="225" y="69"/>
                    <a:pt x="225" y="69"/>
                  </a:cubicBezTo>
                  <a:cubicBezTo>
                    <a:pt x="224" y="69"/>
                    <a:pt x="224" y="69"/>
                    <a:pt x="224" y="69"/>
                  </a:cubicBezTo>
                  <a:cubicBezTo>
                    <a:pt x="224" y="69"/>
                    <a:pt x="224" y="69"/>
                    <a:pt x="224" y="69"/>
                  </a:cubicBezTo>
                  <a:cubicBezTo>
                    <a:pt x="223" y="68"/>
                    <a:pt x="223" y="68"/>
                    <a:pt x="223" y="68"/>
                  </a:cubicBezTo>
                  <a:cubicBezTo>
                    <a:pt x="222" y="69"/>
                    <a:pt x="222" y="69"/>
                    <a:pt x="222" y="69"/>
                  </a:cubicBezTo>
                  <a:cubicBezTo>
                    <a:pt x="222" y="68"/>
                    <a:pt x="222" y="68"/>
                    <a:pt x="222" y="68"/>
                  </a:cubicBezTo>
                  <a:cubicBezTo>
                    <a:pt x="224" y="67"/>
                    <a:pt x="224" y="67"/>
                    <a:pt x="224" y="67"/>
                  </a:cubicBezTo>
                  <a:cubicBezTo>
                    <a:pt x="224" y="67"/>
                    <a:pt x="224" y="67"/>
                    <a:pt x="224" y="67"/>
                  </a:cubicBezTo>
                  <a:cubicBezTo>
                    <a:pt x="223" y="66"/>
                    <a:pt x="223" y="66"/>
                    <a:pt x="223" y="66"/>
                  </a:cubicBezTo>
                  <a:cubicBezTo>
                    <a:pt x="222" y="66"/>
                    <a:pt x="222" y="66"/>
                    <a:pt x="222" y="66"/>
                  </a:cubicBezTo>
                  <a:cubicBezTo>
                    <a:pt x="221" y="66"/>
                    <a:pt x="221" y="66"/>
                    <a:pt x="221" y="66"/>
                  </a:cubicBezTo>
                  <a:cubicBezTo>
                    <a:pt x="221" y="65"/>
                    <a:pt x="221" y="65"/>
                    <a:pt x="221" y="65"/>
                  </a:cubicBezTo>
                  <a:cubicBezTo>
                    <a:pt x="220" y="65"/>
                    <a:pt x="220" y="65"/>
                    <a:pt x="220" y="65"/>
                  </a:cubicBezTo>
                  <a:cubicBezTo>
                    <a:pt x="217" y="64"/>
                    <a:pt x="217" y="64"/>
                    <a:pt x="217" y="64"/>
                  </a:cubicBezTo>
                  <a:cubicBezTo>
                    <a:pt x="216" y="61"/>
                    <a:pt x="216" y="61"/>
                    <a:pt x="216" y="61"/>
                  </a:cubicBezTo>
                  <a:cubicBezTo>
                    <a:pt x="216" y="59"/>
                    <a:pt x="216" y="59"/>
                    <a:pt x="216" y="59"/>
                  </a:cubicBezTo>
                  <a:cubicBezTo>
                    <a:pt x="215" y="58"/>
                    <a:pt x="215" y="58"/>
                    <a:pt x="215" y="58"/>
                  </a:cubicBezTo>
                  <a:cubicBezTo>
                    <a:pt x="215" y="56"/>
                    <a:pt x="215" y="56"/>
                    <a:pt x="215" y="56"/>
                  </a:cubicBezTo>
                  <a:cubicBezTo>
                    <a:pt x="216" y="56"/>
                    <a:pt x="216" y="56"/>
                    <a:pt x="216" y="56"/>
                  </a:cubicBezTo>
                  <a:cubicBezTo>
                    <a:pt x="216" y="54"/>
                    <a:pt x="216" y="54"/>
                    <a:pt x="216" y="54"/>
                  </a:cubicBezTo>
                  <a:cubicBezTo>
                    <a:pt x="216" y="50"/>
                    <a:pt x="216" y="50"/>
                    <a:pt x="216" y="50"/>
                  </a:cubicBezTo>
                  <a:cubicBezTo>
                    <a:pt x="215" y="49"/>
                    <a:pt x="215" y="49"/>
                    <a:pt x="215" y="49"/>
                  </a:cubicBezTo>
                  <a:cubicBezTo>
                    <a:pt x="216" y="49"/>
                    <a:pt x="216" y="49"/>
                    <a:pt x="216" y="49"/>
                  </a:cubicBezTo>
                  <a:cubicBezTo>
                    <a:pt x="215" y="48"/>
                    <a:pt x="215" y="48"/>
                    <a:pt x="215" y="48"/>
                  </a:cubicBezTo>
                  <a:cubicBezTo>
                    <a:pt x="214" y="48"/>
                    <a:pt x="214" y="48"/>
                    <a:pt x="214" y="48"/>
                  </a:cubicBezTo>
                  <a:cubicBezTo>
                    <a:pt x="213" y="45"/>
                    <a:pt x="213" y="45"/>
                    <a:pt x="213" y="45"/>
                  </a:cubicBezTo>
                  <a:cubicBezTo>
                    <a:pt x="213" y="42"/>
                    <a:pt x="213" y="42"/>
                    <a:pt x="213" y="42"/>
                  </a:cubicBezTo>
                  <a:cubicBezTo>
                    <a:pt x="213" y="42"/>
                    <a:pt x="213" y="42"/>
                    <a:pt x="213" y="42"/>
                  </a:cubicBezTo>
                  <a:cubicBezTo>
                    <a:pt x="213" y="41"/>
                    <a:pt x="213" y="41"/>
                    <a:pt x="213" y="41"/>
                  </a:cubicBezTo>
                  <a:cubicBezTo>
                    <a:pt x="213" y="40"/>
                    <a:pt x="213" y="40"/>
                    <a:pt x="213" y="40"/>
                  </a:cubicBezTo>
                  <a:cubicBezTo>
                    <a:pt x="212" y="37"/>
                    <a:pt x="212" y="37"/>
                    <a:pt x="212" y="37"/>
                  </a:cubicBezTo>
                  <a:cubicBezTo>
                    <a:pt x="213" y="36"/>
                    <a:pt x="213" y="36"/>
                    <a:pt x="213" y="36"/>
                  </a:cubicBezTo>
                  <a:cubicBezTo>
                    <a:pt x="212" y="34"/>
                    <a:pt x="212" y="34"/>
                    <a:pt x="212" y="34"/>
                  </a:cubicBezTo>
                  <a:cubicBezTo>
                    <a:pt x="213" y="34"/>
                    <a:pt x="213" y="34"/>
                    <a:pt x="213" y="34"/>
                  </a:cubicBezTo>
                  <a:cubicBezTo>
                    <a:pt x="213" y="33"/>
                    <a:pt x="213" y="33"/>
                    <a:pt x="213" y="33"/>
                  </a:cubicBezTo>
                  <a:cubicBezTo>
                    <a:pt x="211" y="31"/>
                    <a:pt x="211" y="31"/>
                    <a:pt x="211" y="31"/>
                  </a:cubicBezTo>
                  <a:cubicBezTo>
                    <a:pt x="209" y="30"/>
                    <a:pt x="209" y="30"/>
                    <a:pt x="209" y="30"/>
                  </a:cubicBezTo>
                  <a:cubicBezTo>
                    <a:pt x="210" y="30"/>
                    <a:pt x="210" y="30"/>
                    <a:pt x="210" y="30"/>
                  </a:cubicBezTo>
                  <a:cubicBezTo>
                    <a:pt x="208" y="28"/>
                    <a:pt x="208" y="28"/>
                    <a:pt x="208" y="28"/>
                  </a:cubicBezTo>
                  <a:cubicBezTo>
                    <a:pt x="207" y="29"/>
                    <a:pt x="207" y="29"/>
                    <a:pt x="207" y="29"/>
                  </a:cubicBezTo>
                  <a:cubicBezTo>
                    <a:pt x="206" y="29"/>
                    <a:pt x="206" y="29"/>
                    <a:pt x="206" y="29"/>
                  </a:cubicBezTo>
                  <a:cubicBezTo>
                    <a:pt x="206" y="30"/>
                    <a:pt x="206" y="30"/>
                    <a:pt x="206" y="30"/>
                  </a:cubicBezTo>
                  <a:cubicBezTo>
                    <a:pt x="205" y="30"/>
                    <a:pt x="205" y="30"/>
                    <a:pt x="205" y="30"/>
                  </a:cubicBezTo>
                  <a:cubicBezTo>
                    <a:pt x="203" y="28"/>
                    <a:pt x="203" y="28"/>
                    <a:pt x="203" y="28"/>
                  </a:cubicBezTo>
                  <a:cubicBezTo>
                    <a:pt x="203" y="27"/>
                    <a:pt x="203" y="27"/>
                    <a:pt x="203" y="27"/>
                  </a:cubicBezTo>
                  <a:cubicBezTo>
                    <a:pt x="203" y="25"/>
                    <a:pt x="203" y="25"/>
                    <a:pt x="203" y="25"/>
                  </a:cubicBezTo>
                  <a:cubicBezTo>
                    <a:pt x="203" y="23"/>
                    <a:pt x="203" y="23"/>
                    <a:pt x="203" y="23"/>
                  </a:cubicBezTo>
                  <a:cubicBezTo>
                    <a:pt x="203" y="20"/>
                    <a:pt x="203" y="20"/>
                    <a:pt x="203" y="20"/>
                  </a:cubicBezTo>
                  <a:cubicBezTo>
                    <a:pt x="202" y="20"/>
                    <a:pt x="202" y="20"/>
                    <a:pt x="202" y="20"/>
                  </a:cubicBezTo>
                  <a:cubicBezTo>
                    <a:pt x="202" y="19"/>
                    <a:pt x="202" y="19"/>
                    <a:pt x="202" y="19"/>
                  </a:cubicBezTo>
                  <a:cubicBezTo>
                    <a:pt x="202" y="18"/>
                    <a:pt x="202" y="18"/>
                    <a:pt x="202" y="18"/>
                  </a:cubicBezTo>
                  <a:cubicBezTo>
                    <a:pt x="201" y="17"/>
                    <a:pt x="201" y="17"/>
                    <a:pt x="201" y="17"/>
                  </a:cubicBezTo>
                  <a:cubicBezTo>
                    <a:pt x="201" y="16"/>
                    <a:pt x="201" y="16"/>
                    <a:pt x="201" y="16"/>
                  </a:cubicBezTo>
                  <a:cubicBezTo>
                    <a:pt x="201" y="15"/>
                    <a:pt x="201" y="15"/>
                    <a:pt x="201" y="15"/>
                  </a:cubicBezTo>
                  <a:cubicBezTo>
                    <a:pt x="201" y="14"/>
                    <a:pt x="201" y="14"/>
                    <a:pt x="201" y="14"/>
                  </a:cubicBezTo>
                  <a:cubicBezTo>
                    <a:pt x="202" y="13"/>
                    <a:pt x="202" y="13"/>
                    <a:pt x="202" y="13"/>
                  </a:cubicBezTo>
                  <a:cubicBezTo>
                    <a:pt x="201" y="12"/>
                    <a:pt x="201" y="12"/>
                    <a:pt x="201" y="12"/>
                  </a:cubicBezTo>
                  <a:cubicBezTo>
                    <a:pt x="200" y="13"/>
                    <a:pt x="200" y="13"/>
                    <a:pt x="200" y="13"/>
                  </a:cubicBezTo>
                  <a:cubicBezTo>
                    <a:pt x="199" y="12"/>
                    <a:pt x="199" y="12"/>
                    <a:pt x="199" y="12"/>
                  </a:cubicBezTo>
                  <a:cubicBezTo>
                    <a:pt x="199" y="9"/>
                    <a:pt x="199" y="9"/>
                    <a:pt x="199" y="9"/>
                  </a:cubicBezTo>
                  <a:cubicBezTo>
                    <a:pt x="199" y="8"/>
                    <a:pt x="199" y="8"/>
                    <a:pt x="199" y="8"/>
                  </a:cubicBezTo>
                  <a:cubicBezTo>
                    <a:pt x="199" y="7"/>
                    <a:pt x="199" y="7"/>
                    <a:pt x="199" y="7"/>
                  </a:cubicBezTo>
                  <a:cubicBezTo>
                    <a:pt x="197" y="6"/>
                    <a:pt x="197" y="6"/>
                    <a:pt x="197" y="6"/>
                  </a:cubicBezTo>
                  <a:cubicBezTo>
                    <a:pt x="197" y="5"/>
                    <a:pt x="197" y="5"/>
                    <a:pt x="197" y="5"/>
                  </a:cubicBezTo>
                  <a:cubicBezTo>
                    <a:pt x="196" y="6"/>
                    <a:pt x="196" y="6"/>
                    <a:pt x="196" y="6"/>
                  </a:cubicBezTo>
                  <a:cubicBezTo>
                    <a:pt x="195" y="7"/>
                    <a:pt x="195" y="7"/>
                    <a:pt x="195" y="7"/>
                  </a:cubicBezTo>
                  <a:cubicBezTo>
                    <a:pt x="195" y="9"/>
                    <a:pt x="195" y="9"/>
                    <a:pt x="195" y="9"/>
                  </a:cubicBezTo>
                  <a:cubicBezTo>
                    <a:pt x="194" y="11"/>
                    <a:pt x="194" y="11"/>
                    <a:pt x="194" y="11"/>
                  </a:cubicBezTo>
                  <a:cubicBezTo>
                    <a:pt x="194" y="12"/>
                    <a:pt x="194" y="12"/>
                    <a:pt x="194" y="12"/>
                  </a:cubicBezTo>
                  <a:cubicBezTo>
                    <a:pt x="194" y="13"/>
                    <a:pt x="194" y="13"/>
                    <a:pt x="194" y="13"/>
                  </a:cubicBezTo>
                  <a:cubicBezTo>
                    <a:pt x="193" y="13"/>
                    <a:pt x="193" y="13"/>
                    <a:pt x="193" y="13"/>
                  </a:cubicBezTo>
                  <a:cubicBezTo>
                    <a:pt x="193" y="15"/>
                    <a:pt x="193" y="15"/>
                    <a:pt x="193" y="15"/>
                  </a:cubicBezTo>
                  <a:cubicBezTo>
                    <a:pt x="192" y="16"/>
                    <a:pt x="192" y="16"/>
                    <a:pt x="192" y="16"/>
                  </a:cubicBezTo>
                  <a:cubicBezTo>
                    <a:pt x="192" y="17"/>
                    <a:pt x="192" y="17"/>
                    <a:pt x="192" y="17"/>
                  </a:cubicBezTo>
                  <a:cubicBezTo>
                    <a:pt x="194" y="18"/>
                    <a:pt x="194" y="18"/>
                    <a:pt x="194" y="18"/>
                  </a:cubicBezTo>
                  <a:cubicBezTo>
                    <a:pt x="193" y="19"/>
                    <a:pt x="193" y="19"/>
                    <a:pt x="193" y="19"/>
                  </a:cubicBezTo>
                  <a:cubicBezTo>
                    <a:pt x="192" y="19"/>
                    <a:pt x="192" y="19"/>
                    <a:pt x="192" y="19"/>
                  </a:cubicBezTo>
                  <a:cubicBezTo>
                    <a:pt x="192" y="20"/>
                    <a:pt x="192" y="20"/>
                    <a:pt x="192" y="20"/>
                  </a:cubicBezTo>
                  <a:cubicBezTo>
                    <a:pt x="191" y="21"/>
                    <a:pt x="191" y="21"/>
                    <a:pt x="191" y="21"/>
                  </a:cubicBezTo>
                  <a:cubicBezTo>
                    <a:pt x="192" y="23"/>
                    <a:pt x="192" y="23"/>
                    <a:pt x="192" y="23"/>
                  </a:cubicBezTo>
                  <a:cubicBezTo>
                    <a:pt x="192" y="24"/>
                    <a:pt x="192" y="24"/>
                    <a:pt x="192" y="24"/>
                  </a:cubicBezTo>
                  <a:cubicBezTo>
                    <a:pt x="191" y="23"/>
                    <a:pt x="191" y="23"/>
                    <a:pt x="191" y="23"/>
                  </a:cubicBezTo>
                  <a:cubicBezTo>
                    <a:pt x="190" y="24"/>
                    <a:pt x="190" y="24"/>
                    <a:pt x="190" y="24"/>
                  </a:cubicBezTo>
                  <a:cubicBezTo>
                    <a:pt x="190" y="27"/>
                    <a:pt x="190" y="27"/>
                    <a:pt x="190" y="27"/>
                  </a:cubicBezTo>
                  <a:cubicBezTo>
                    <a:pt x="190" y="29"/>
                    <a:pt x="190" y="29"/>
                    <a:pt x="190" y="29"/>
                  </a:cubicBezTo>
                  <a:cubicBezTo>
                    <a:pt x="190" y="31"/>
                    <a:pt x="190" y="31"/>
                    <a:pt x="190" y="31"/>
                  </a:cubicBezTo>
                  <a:cubicBezTo>
                    <a:pt x="190" y="33"/>
                    <a:pt x="190" y="33"/>
                    <a:pt x="190" y="33"/>
                  </a:cubicBezTo>
                  <a:cubicBezTo>
                    <a:pt x="190" y="35"/>
                    <a:pt x="190" y="35"/>
                    <a:pt x="190" y="35"/>
                  </a:cubicBezTo>
                  <a:cubicBezTo>
                    <a:pt x="189" y="36"/>
                    <a:pt x="189" y="36"/>
                    <a:pt x="189" y="36"/>
                  </a:cubicBezTo>
                  <a:cubicBezTo>
                    <a:pt x="189" y="37"/>
                    <a:pt x="189" y="37"/>
                    <a:pt x="189" y="37"/>
                  </a:cubicBezTo>
                  <a:cubicBezTo>
                    <a:pt x="188" y="39"/>
                    <a:pt x="188" y="39"/>
                    <a:pt x="188" y="39"/>
                  </a:cubicBezTo>
                  <a:cubicBezTo>
                    <a:pt x="188" y="43"/>
                    <a:pt x="188" y="43"/>
                    <a:pt x="188" y="43"/>
                  </a:cubicBezTo>
                  <a:cubicBezTo>
                    <a:pt x="187" y="44"/>
                    <a:pt x="187" y="44"/>
                    <a:pt x="187" y="44"/>
                  </a:cubicBezTo>
                  <a:cubicBezTo>
                    <a:pt x="187" y="45"/>
                    <a:pt x="187" y="45"/>
                    <a:pt x="187" y="45"/>
                  </a:cubicBezTo>
                  <a:cubicBezTo>
                    <a:pt x="186" y="47"/>
                    <a:pt x="186" y="47"/>
                    <a:pt x="186" y="47"/>
                  </a:cubicBezTo>
                  <a:cubicBezTo>
                    <a:pt x="185" y="48"/>
                    <a:pt x="185" y="48"/>
                    <a:pt x="185" y="48"/>
                  </a:cubicBezTo>
                  <a:cubicBezTo>
                    <a:pt x="185" y="51"/>
                    <a:pt x="185" y="51"/>
                    <a:pt x="185" y="51"/>
                  </a:cubicBezTo>
                  <a:cubicBezTo>
                    <a:pt x="183" y="52"/>
                    <a:pt x="183" y="52"/>
                    <a:pt x="183" y="52"/>
                  </a:cubicBezTo>
                  <a:cubicBezTo>
                    <a:pt x="179" y="54"/>
                    <a:pt x="179" y="54"/>
                    <a:pt x="179" y="54"/>
                  </a:cubicBezTo>
                  <a:cubicBezTo>
                    <a:pt x="177" y="53"/>
                    <a:pt x="177" y="53"/>
                    <a:pt x="177" y="53"/>
                  </a:cubicBezTo>
                  <a:cubicBezTo>
                    <a:pt x="176" y="53"/>
                    <a:pt x="176" y="53"/>
                    <a:pt x="176" y="53"/>
                  </a:cubicBezTo>
                  <a:cubicBezTo>
                    <a:pt x="175" y="51"/>
                    <a:pt x="175" y="51"/>
                    <a:pt x="175" y="51"/>
                  </a:cubicBezTo>
                  <a:cubicBezTo>
                    <a:pt x="173" y="50"/>
                    <a:pt x="173" y="50"/>
                    <a:pt x="173" y="50"/>
                  </a:cubicBezTo>
                  <a:cubicBezTo>
                    <a:pt x="173" y="49"/>
                    <a:pt x="173" y="49"/>
                    <a:pt x="173" y="49"/>
                  </a:cubicBezTo>
                  <a:cubicBezTo>
                    <a:pt x="173" y="49"/>
                    <a:pt x="173" y="49"/>
                    <a:pt x="173" y="49"/>
                  </a:cubicBezTo>
                  <a:cubicBezTo>
                    <a:pt x="172" y="48"/>
                    <a:pt x="172" y="48"/>
                    <a:pt x="172" y="48"/>
                  </a:cubicBezTo>
                  <a:cubicBezTo>
                    <a:pt x="171" y="47"/>
                    <a:pt x="171" y="47"/>
                    <a:pt x="171" y="47"/>
                  </a:cubicBezTo>
                  <a:cubicBezTo>
                    <a:pt x="170" y="47"/>
                    <a:pt x="170" y="47"/>
                    <a:pt x="170" y="47"/>
                  </a:cubicBezTo>
                  <a:cubicBezTo>
                    <a:pt x="168" y="47"/>
                    <a:pt x="168" y="47"/>
                    <a:pt x="168" y="47"/>
                  </a:cubicBezTo>
                  <a:cubicBezTo>
                    <a:pt x="166" y="46"/>
                    <a:pt x="166" y="46"/>
                    <a:pt x="166" y="46"/>
                  </a:cubicBezTo>
                  <a:cubicBezTo>
                    <a:pt x="166" y="44"/>
                    <a:pt x="166" y="44"/>
                    <a:pt x="166" y="44"/>
                  </a:cubicBezTo>
                  <a:cubicBezTo>
                    <a:pt x="164" y="43"/>
                    <a:pt x="164" y="43"/>
                    <a:pt x="164" y="43"/>
                  </a:cubicBezTo>
                  <a:cubicBezTo>
                    <a:pt x="163" y="43"/>
                    <a:pt x="163" y="43"/>
                    <a:pt x="163" y="43"/>
                  </a:cubicBezTo>
                  <a:cubicBezTo>
                    <a:pt x="161" y="42"/>
                    <a:pt x="161" y="42"/>
                    <a:pt x="161" y="42"/>
                  </a:cubicBezTo>
                  <a:cubicBezTo>
                    <a:pt x="161" y="41"/>
                    <a:pt x="161" y="41"/>
                    <a:pt x="161" y="41"/>
                  </a:cubicBezTo>
                  <a:cubicBezTo>
                    <a:pt x="160" y="41"/>
                    <a:pt x="160" y="41"/>
                    <a:pt x="160" y="41"/>
                  </a:cubicBezTo>
                  <a:cubicBezTo>
                    <a:pt x="160" y="40"/>
                    <a:pt x="160" y="40"/>
                    <a:pt x="160" y="40"/>
                  </a:cubicBezTo>
                  <a:cubicBezTo>
                    <a:pt x="158" y="40"/>
                    <a:pt x="158" y="40"/>
                    <a:pt x="158" y="40"/>
                  </a:cubicBezTo>
                  <a:cubicBezTo>
                    <a:pt x="157" y="40"/>
                    <a:pt x="157" y="40"/>
                    <a:pt x="157" y="40"/>
                  </a:cubicBezTo>
                  <a:cubicBezTo>
                    <a:pt x="157" y="39"/>
                    <a:pt x="157" y="39"/>
                    <a:pt x="157" y="39"/>
                  </a:cubicBezTo>
                  <a:cubicBezTo>
                    <a:pt x="156" y="38"/>
                    <a:pt x="156" y="38"/>
                    <a:pt x="156" y="38"/>
                  </a:cubicBezTo>
                  <a:cubicBezTo>
                    <a:pt x="156" y="37"/>
                    <a:pt x="156" y="37"/>
                    <a:pt x="156" y="37"/>
                  </a:cubicBezTo>
                  <a:cubicBezTo>
                    <a:pt x="154" y="35"/>
                    <a:pt x="154" y="35"/>
                    <a:pt x="154" y="35"/>
                  </a:cubicBezTo>
                  <a:cubicBezTo>
                    <a:pt x="153" y="35"/>
                    <a:pt x="153" y="35"/>
                    <a:pt x="153" y="35"/>
                  </a:cubicBezTo>
                  <a:cubicBezTo>
                    <a:pt x="152" y="33"/>
                    <a:pt x="152" y="33"/>
                    <a:pt x="152" y="33"/>
                  </a:cubicBezTo>
                  <a:cubicBezTo>
                    <a:pt x="151" y="32"/>
                    <a:pt x="151" y="32"/>
                    <a:pt x="151" y="32"/>
                  </a:cubicBezTo>
                  <a:cubicBezTo>
                    <a:pt x="153" y="30"/>
                    <a:pt x="153" y="30"/>
                    <a:pt x="153" y="30"/>
                  </a:cubicBezTo>
                  <a:cubicBezTo>
                    <a:pt x="153" y="28"/>
                    <a:pt x="153" y="28"/>
                    <a:pt x="153" y="28"/>
                  </a:cubicBezTo>
                  <a:cubicBezTo>
                    <a:pt x="154" y="28"/>
                    <a:pt x="154" y="28"/>
                    <a:pt x="154" y="28"/>
                  </a:cubicBezTo>
                  <a:cubicBezTo>
                    <a:pt x="155" y="26"/>
                    <a:pt x="155" y="26"/>
                    <a:pt x="155" y="26"/>
                  </a:cubicBezTo>
                  <a:cubicBezTo>
                    <a:pt x="155" y="25"/>
                    <a:pt x="155" y="25"/>
                    <a:pt x="155" y="25"/>
                  </a:cubicBezTo>
                  <a:cubicBezTo>
                    <a:pt x="154" y="26"/>
                    <a:pt x="154" y="26"/>
                    <a:pt x="154" y="26"/>
                  </a:cubicBezTo>
                  <a:cubicBezTo>
                    <a:pt x="153" y="24"/>
                    <a:pt x="153" y="24"/>
                    <a:pt x="153" y="24"/>
                  </a:cubicBezTo>
                  <a:cubicBezTo>
                    <a:pt x="154" y="23"/>
                    <a:pt x="154" y="23"/>
                    <a:pt x="154" y="23"/>
                  </a:cubicBezTo>
                  <a:cubicBezTo>
                    <a:pt x="154" y="22"/>
                    <a:pt x="154" y="22"/>
                    <a:pt x="154" y="22"/>
                  </a:cubicBezTo>
                  <a:cubicBezTo>
                    <a:pt x="155" y="22"/>
                    <a:pt x="155" y="22"/>
                    <a:pt x="155" y="22"/>
                  </a:cubicBezTo>
                  <a:cubicBezTo>
                    <a:pt x="156" y="21"/>
                    <a:pt x="156" y="21"/>
                    <a:pt x="156" y="21"/>
                  </a:cubicBezTo>
                  <a:cubicBezTo>
                    <a:pt x="156" y="22"/>
                    <a:pt x="156" y="22"/>
                    <a:pt x="156" y="22"/>
                  </a:cubicBezTo>
                  <a:cubicBezTo>
                    <a:pt x="157" y="22"/>
                    <a:pt x="157" y="22"/>
                    <a:pt x="157" y="22"/>
                  </a:cubicBezTo>
                  <a:cubicBezTo>
                    <a:pt x="159" y="21"/>
                    <a:pt x="159" y="21"/>
                    <a:pt x="159" y="21"/>
                  </a:cubicBezTo>
                  <a:cubicBezTo>
                    <a:pt x="159" y="20"/>
                    <a:pt x="159" y="20"/>
                    <a:pt x="159" y="20"/>
                  </a:cubicBezTo>
                  <a:cubicBezTo>
                    <a:pt x="158" y="19"/>
                    <a:pt x="158" y="19"/>
                    <a:pt x="158" y="19"/>
                  </a:cubicBezTo>
                  <a:cubicBezTo>
                    <a:pt x="159" y="18"/>
                    <a:pt x="159" y="18"/>
                    <a:pt x="159" y="18"/>
                  </a:cubicBezTo>
                  <a:cubicBezTo>
                    <a:pt x="160" y="19"/>
                    <a:pt x="160" y="19"/>
                    <a:pt x="160" y="19"/>
                  </a:cubicBezTo>
                  <a:cubicBezTo>
                    <a:pt x="160" y="16"/>
                    <a:pt x="160" y="16"/>
                    <a:pt x="160" y="16"/>
                  </a:cubicBezTo>
                  <a:cubicBezTo>
                    <a:pt x="161" y="16"/>
                    <a:pt x="161" y="16"/>
                    <a:pt x="161" y="16"/>
                  </a:cubicBezTo>
                  <a:cubicBezTo>
                    <a:pt x="162" y="15"/>
                    <a:pt x="162" y="15"/>
                    <a:pt x="162" y="15"/>
                  </a:cubicBezTo>
                  <a:cubicBezTo>
                    <a:pt x="162" y="14"/>
                    <a:pt x="162" y="14"/>
                    <a:pt x="162" y="14"/>
                  </a:cubicBezTo>
                  <a:cubicBezTo>
                    <a:pt x="161" y="14"/>
                    <a:pt x="161" y="14"/>
                    <a:pt x="161" y="14"/>
                  </a:cubicBezTo>
                  <a:cubicBezTo>
                    <a:pt x="160" y="15"/>
                    <a:pt x="160" y="15"/>
                    <a:pt x="160" y="15"/>
                  </a:cubicBezTo>
                  <a:cubicBezTo>
                    <a:pt x="159" y="14"/>
                    <a:pt x="159" y="14"/>
                    <a:pt x="159" y="14"/>
                  </a:cubicBezTo>
                  <a:cubicBezTo>
                    <a:pt x="159" y="12"/>
                    <a:pt x="159" y="12"/>
                    <a:pt x="159" y="12"/>
                  </a:cubicBezTo>
                  <a:cubicBezTo>
                    <a:pt x="158" y="13"/>
                    <a:pt x="158" y="13"/>
                    <a:pt x="158" y="13"/>
                  </a:cubicBezTo>
                  <a:cubicBezTo>
                    <a:pt x="156" y="14"/>
                    <a:pt x="156" y="14"/>
                    <a:pt x="156" y="14"/>
                  </a:cubicBezTo>
                  <a:cubicBezTo>
                    <a:pt x="157" y="15"/>
                    <a:pt x="157" y="15"/>
                    <a:pt x="157" y="15"/>
                  </a:cubicBezTo>
                  <a:cubicBezTo>
                    <a:pt x="157" y="16"/>
                    <a:pt x="157" y="16"/>
                    <a:pt x="157" y="16"/>
                  </a:cubicBezTo>
                  <a:cubicBezTo>
                    <a:pt x="156" y="16"/>
                    <a:pt x="156" y="16"/>
                    <a:pt x="156" y="16"/>
                  </a:cubicBezTo>
                  <a:cubicBezTo>
                    <a:pt x="155" y="15"/>
                    <a:pt x="155" y="15"/>
                    <a:pt x="155" y="15"/>
                  </a:cubicBezTo>
                  <a:cubicBezTo>
                    <a:pt x="155" y="15"/>
                    <a:pt x="155" y="15"/>
                    <a:pt x="155" y="15"/>
                  </a:cubicBezTo>
                  <a:cubicBezTo>
                    <a:pt x="154" y="14"/>
                    <a:pt x="154" y="14"/>
                    <a:pt x="154" y="14"/>
                  </a:cubicBezTo>
                  <a:cubicBezTo>
                    <a:pt x="154" y="15"/>
                    <a:pt x="154" y="15"/>
                    <a:pt x="154" y="15"/>
                  </a:cubicBezTo>
                  <a:cubicBezTo>
                    <a:pt x="153" y="15"/>
                    <a:pt x="153" y="15"/>
                    <a:pt x="153" y="15"/>
                  </a:cubicBezTo>
                  <a:cubicBezTo>
                    <a:pt x="153" y="14"/>
                    <a:pt x="153" y="14"/>
                    <a:pt x="153" y="14"/>
                  </a:cubicBezTo>
                  <a:cubicBezTo>
                    <a:pt x="154" y="13"/>
                    <a:pt x="154" y="13"/>
                    <a:pt x="154" y="13"/>
                  </a:cubicBezTo>
                  <a:cubicBezTo>
                    <a:pt x="154" y="13"/>
                    <a:pt x="154" y="13"/>
                    <a:pt x="154" y="13"/>
                  </a:cubicBezTo>
                  <a:cubicBezTo>
                    <a:pt x="153" y="13"/>
                    <a:pt x="153" y="13"/>
                    <a:pt x="153" y="13"/>
                  </a:cubicBezTo>
                  <a:cubicBezTo>
                    <a:pt x="153" y="14"/>
                    <a:pt x="153" y="14"/>
                    <a:pt x="153" y="14"/>
                  </a:cubicBezTo>
                  <a:cubicBezTo>
                    <a:pt x="151" y="14"/>
                    <a:pt x="151" y="14"/>
                    <a:pt x="151" y="14"/>
                  </a:cubicBezTo>
                  <a:cubicBezTo>
                    <a:pt x="151" y="15"/>
                    <a:pt x="151" y="15"/>
                    <a:pt x="151" y="15"/>
                  </a:cubicBezTo>
                  <a:cubicBezTo>
                    <a:pt x="150" y="15"/>
                    <a:pt x="150" y="15"/>
                    <a:pt x="150" y="15"/>
                  </a:cubicBezTo>
                  <a:cubicBezTo>
                    <a:pt x="150" y="15"/>
                    <a:pt x="150" y="15"/>
                    <a:pt x="150" y="15"/>
                  </a:cubicBezTo>
                  <a:cubicBezTo>
                    <a:pt x="149" y="14"/>
                    <a:pt x="149" y="14"/>
                    <a:pt x="149" y="14"/>
                  </a:cubicBezTo>
                  <a:cubicBezTo>
                    <a:pt x="149" y="14"/>
                    <a:pt x="149" y="14"/>
                    <a:pt x="149" y="14"/>
                  </a:cubicBezTo>
                  <a:cubicBezTo>
                    <a:pt x="148" y="13"/>
                    <a:pt x="148" y="13"/>
                    <a:pt x="148" y="13"/>
                  </a:cubicBezTo>
                  <a:cubicBezTo>
                    <a:pt x="147" y="12"/>
                    <a:pt x="147" y="12"/>
                    <a:pt x="147" y="12"/>
                  </a:cubicBezTo>
                  <a:cubicBezTo>
                    <a:pt x="146" y="13"/>
                    <a:pt x="146" y="13"/>
                    <a:pt x="146" y="13"/>
                  </a:cubicBezTo>
                  <a:cubicBezTo>
                    <a:pt x="145" y="13"/>
                    <a:pt x="145" y="13"/>
                    <a:pt x="145" y="13"/>
                  </a:cubicBezTo>
                  <a:cubicBezTo>
                    <a:pt x="144" y="13"/>
                    <a:pt x="144" y="13"/>
                    <a:pt x="144" y="13"/>
                  </a:cubicBezTo>
                  <a:cubicBezTo>
                    <a:pt x="144" y="12"/>
                    <a:pt x="144" y="12"/>
                    <a:pt x="144" y="12"/>
                  </a:cubicBezTo>
                  <a:cubicBezTo>
                    <a:pt x="143" y="12"/>
                    <a:pt x="143" y="12"/>
                    <a:pt x="143" y="12"/>
                  </a:cubicBezTo>
                  <a:cubicBezTo>
                    <a:pt x="142" y="11"/>
                    <a:pt x="142" y="11"/>
                    <a:pt x="142" y="11"/>
                  </a:cubicBezTo>
                  <a:cubicBezTo>
                    <a:pt x="141" y="12"/>
                    <a:pt x="141" y="12"/>
                    <a:pt x="141" y="12"/>
                  </a:cubicBezTo>
                  <a:cubicBezTo>
                    <a:pt x="139" y="11"/>
                    <a:pt x="139" y="11"/>
                    <a:pt x="139" y="11"/>
                  </a:cubicBezTo>
                  <a:cubicBezTo>
                    <a:pt x="138" y="11"/>
                    <a:pt x="138" y="11"/>
                    <a:pt x="138" y="11"/>
                  </a:cubicBezTo>
                  <a:cubicBezTo>
                    <a:pt x="138" y="10"/>
                    <a:pt x="138" y="10"/>
                    <a:pt x="138" y="10"/>
                  </a:cubicBezTo>
                  <a:cubicBezTo>
                    <a:pt x="137" y="9"/>
                    <a:pt x="137" y="9"/>
                    <a:pt x="137" y="9"/>
                  </a:cubicBezTo>
                  <a:cubicBezTo>
                    <a:pt x="137" y="9"/>
                    <a:pt x="137" y="9"/>
                    <a:pt x="137" y="9"/>
                  </a:cubicBezTo>
                  <a:cubicBezTo>
                    <a:pt x="137" y="9"/>
                    <a:pt x="137" y="9"/>
                    <a:pt x="137" y="9"/>
                  </a:cubicBezTo>
                  <a:cubicBezTo>
                    <a:pt x="135" y="10"/>
                    <a:pt x="135" y="10"/>
                    <a:pt x="135" y="10"/>
                  </a:cubicBezTo>
                  <a:cubicBezTo>
                    <a:pt x="134" y="9"/>
                    <a:pt x="134" y="9"/>
                    <a:pt x="134" y="9"/>
                  </a:cubicBezTo>
                  <a:cubicBezTo>
                    <a:pt x="133" y="8"/>
                    <a:pt x="133" y="8"/>
                    <a:pt x="133" y="8"/>
                  </a:cubicBezTo>
                  <a:cubicBezTo>
                    <a:pt x="132" y="7"/>
                    <a:pt x="132" y="7"/>
                    <a:pt x="132" y="7"/>
                  </a:cubicBezTo>
                  <a:cubicBezTo>
                    <a:pt x="131" y="8"/>
                    <a:pt x="131" y="8"/>
                    <a:pt x="131" y="8"/>
                  </a:cubicBezTo>
                  <a:cubicBezTo>
                    <a:pt x="131" y="7"/>
                    <a:pt x="131" y="7"/>
                    <a:pt x="131" y="7"/>
                  </a:cubicBezTo>
                  <a:cubicBezTo>
                    <a:pt x="129" y="8"/>
                    <a:pt x="129" y="8"/>
                    <a:pt x="129" y="8"/>
                  </a:cubicBezTo>
                  <a:cubicBezTo>
                    <a:pt x="131" y="9"/>
                    <a:pt x="131" y="9"/>
                    <a:pt x="131" y="9"/>
                  </a:cubicBezTo>
                  <a:cubicBezTo>
                    <a:pt x="130" y="9"/>
                    <a:pt x="130" y="9"/>
                    <a:pt x="130" y="9"/>
                  </a:cubicBezTo>
                  <a:cubicBezTo>
                    <a:pt x="132" y="10"/>
                    <a:pt x="132" y="10"/>
                    <a:pt x="132" y="10"/>
                  </a:cubicBezTo>
                  <a:cubicBezTo>
                    <a:pt x="133" y="9"/>
                    <a:pt x="133" y="9"/>
                    <a:pt x="133" y="9"/>
                  </a:cubicBezTo>
                  <a:cubicBezTo>
                    <a:pt x="134" y="11"/>
                    <a:pt x="134" y="11"/>
                    <a:pt x="134" y="11"/>
                  </a:cubicBezTo>
                  <a:cubicBezTo>
                    <a:pt x="134" y="11"/>
                    <a:pt x="134" y="11"/>
                    <a:pt x="134" y="11"/>
                  </a:cubicBezTo>
                  <a:cubicBezTo>
                    <a:pt x="135" y="13"/>
                    <a:pt x="135" y="13"/>
                    <a:pt x="135" y="13"/>
                  </a:cubicBezTo>
                  <a:cubicBezTo>
                    <a:pt x="133" y="14"/>
                    <a:pt x="133" y="14"/>
                    <a:pt x="133" y="14"/>
                  </a:cubicBezTo>
                  <a:cubicBezTo>
                    <a:pt x="133" y="15"/>
                    <a:pt x="133" y="15"/>
                    <a:pt x="133" y="15"/>
                  </a:cubicBezTo>
                  <a:cubicBezTo>
                    <a:pt x="132" y="14"/>
                    <a:pt x="132" y="14"/>
                    <a:pt x="132" y="14"/>
                  </a:cubicBezTo>
                  <a:cubicBezTo>
                    <a:pt x="131" y="14"/>
                    <a:pt x="131" y="14"/>
                    <a:pt x="131" y="14"/>
                  </a:cubicBezTo>
                  <a:cubicBezTo>
                    <a:pt x="130" y="14"/>
                    <a:pt x="130" y="14"/>
                    <a:pt x="130" y="14"/>
                  </a:cubicBezTo>
                  <a:cubicBezTo>
                    <a:pt x="127" y="15"/>
                    <a:pt x="127" y="15"/>
                    <a:pt x="127" y="15"/>
                  </a:cubicBezTo>
                  <a:cubicBezTo>
                    <a:pt x="125" y="13"/>
                    <a:pt x="125" y="13"/>
                    <a:pt x="125" y="13"/>
                  </a:cubicBezTo>
                  <a:cubicBezTo>
                    <a:pt x="125" y="14"/>
                    <a:pt x="125" y="14"/>
                    <a:pt x="125" y="14"/>
                  </a:cubicBezTo>
                  <a:cubicBezTo>
                    <a:pt x="124" y="15"/>
                    <a:pt x="124" y="15"/>
                    <a:pt x="124" y="15"/>
                  </a:cubicBezTo>
                  <a:cubicBezTo>
                    <a:pt x="124" y="16"/>
                    <a:pt x="124" y="16"/>
                    <a:pt x="124" y="16"/>
                  </a:cubicBezTo>
                  <a:cubicBezTo>
                    <a:pt x="123" y="15"/>
                    <a:pt x="123" y="15"/>
                    <a:pt x="123" y="15"/>
                  </a:cubicBezTo>
                  <a:cubicBezTo>
                    <a:pt x="123" y="17"/>
                    <a:pt x="123" y="17"/>
                    <a:pt x="123" y="17"/>
                  </a:cubicBezTo>
                  <a:cubicBezTo>
                    <a:pt x="123" y="17"/>
                    <a:pt x="123" y="17"/>
                    <a:pt x="123" y="17"/>
                  </a:cubicBezTo>
                  <a:cubicBezTo>
                    <a:pt x="121" y="16"/>
                    <a:pt x="121" y="16"/>
                    <a:pt x="121" y="16"/>
                  </a:cubicBezTo>
                  <a:cubicBezTo>
                    <a:pt x="121" y="17"/>
                    <a:pt x="121" y="17"/>
                    <a:pt x="121" y="17"/>
                  </a:cubicBezTo>
                  <a:cubicBezTo>
                    <a:pt x="121" y="18"/>
                    <a:pt x="121" y="18"/>
                    <a:pt x="121" y="18"/>
                  </a:cubicBezTo>
                  <a:cubicBezTo>
                    <a:pt x="121" y="18"/>
                    <a:pt x="121" y="18"/>
                    <a:pt x="121" y="18"/>
                  </a:cubicBezTo>
                  <a:cubicBezTo>
                    <a:pt x="120" y="18"/>
                    <a:pt x="120" y="18"/>
                    <a:pt x="120" y="18"/>
                  </a:cubicBezTo>
                  <a:cubicBezTo>
                    <a:pt x="119" y="19"/>
                    <a:pt x="119" y="19"/>
                    <a:pt x="119" y="19"/>
                  </a:cubicBezTo>
                  <a:cubicBezTo>
                    <a:pt x="119" y="19"/>
                    <a:pt x="119" y="19"/>
                    <a:pt x="119" y="19"/>
                  </a:cubicBezTo>
                  <a:cubicBezTo>
                    <a:pt x="119" y="20"/>
                    <a:pt x="119" y="20"/>
                    <a:pt x="119" y="20"/>
                  </a:cubicBezTo>
                  <a:cubicBezTo>
                    <a:pt x="118" y="20"/>
                    <a:pt x="118" y="20"/>
                    <a:pt x="118" y="20"/>
                  </a:cubicBezTo>
                  <a:cubicBezTo>
                    <a:pt x="118" y="21"/>
                    <a:pt x="118" y="21"/>
                    <a:pt x="118" y="21"/>
                  </a:cubicBezTo>
                  <a:cubicBezTo>
                    <a:pt x="119" y="22"/>
                    <a:pt x="119" y="22"/>
                    <a:pt x="119" y="22"/>
                  </a:cubicBezTo>
                  <a:cubicBezTo>
                    <a:pt x="119" y="23"/>
                    <a:pt x="119" y="23"/>
                    <a:pt x="119" y="23"/>
                  </a:cubicBezTo>
                  <a:cubicBezTo>
                    <a:pt x="118" y="22"/>
                    <a:pt x="118" y="22"/>
                    <a:pt x="118" y="22"/>
                  </a:cubicBezTo>
                  <a:cubicBezTo>
                    <a:pt x="117" y="23"/>
                    <a:pt x="117" y="23"/>
                    <a:pt x="117" y="23"/>
                  </a:cubicBezTo>
                  <a:cubicBezTo>
                    <a:pt x="116" y="23"/>
                    <a:pt x="116" y="23"/>
                    <a:pt x="116" y="23"/>
                  </a:cubicBezTo>
                  <a:cubicBezTo>
                    <a:pt x="115" y="25"/>
                    <a:pt x="115" y="25"/>
                    <a:pt x="115" y="25"/>
                  </a:cubicBezTo>
                  <a:cubicBezTo>
                    <a:pt x="114" y="27"/>
                    <a:pt x="114" y="27"/>
                    <a:pt x="114" y="27"/>
                  </a:cubicBezTo>
                  <a:cubicBezTo>
                    <a:pt x="113" y="27"/>
                    <a:pt x="113" y="27"/>
                    <a:pt x="113" y="27"/>
                  </a:cubicBezTo>
                  <a:cubicBezTo>
                    <a:pt x="113" y="28"/>
                    <a:pt x="113" y="28"/>
                    <a:pt x="113" y="28"/>
                  </a:cubicBezTo>
                  <a:cubicBezTo>
                    <a:pt x="112" y="29"/>
                    <a:pt x="112" y="29"/>
                    <a:pt x="112" y="29"/>
                  </a:cubicBezTo>
                  <a:cubicBezTo>
                    <a:pt x="113" y="30"/>
                    <a:pt x="113" y="30"/>
                    <a:pt x="113" y="30"/>
                  </a:cubicBezTo>
                  <a:cubicBezTo>
                    <a:pt x="115" y="30"/>
                    <a:pt x="115" y="30"/>
                    <a:pt x="115" y="30"/>
                  </a:cubicBezTo>
                  <a:cubicBezTo>
                    <a:pt x="114" y="31"/>
                    <a:pt x="114" y="31"/>
                    <a:pt x="114" y="31"/>
                  </a:cubicBezTo>
                  <a:cubicBezTo>
                    <a:pt x="113" y="31"/>
                    <a:pt x="113" y="31"/>
                    <a:pt x="113" y="31"/>
                  </a:cubicBezTo>
                  <a:cubicBezTo>
                    <a:pt x="116" y="32"/>
                    <a:pt x="116" y="32"/>
                    <a:pt x="116" y="32"/>
                  </a:cubicBezTo>
                  <a:cubicBezTo>
                    <a:pt x="115" y="33"/>
                    <a:pt x="115" y="33"/>
                    <a:pt x="115" y="33"/>
                  </a:cubicBezTo>
                  <a:cubicBezTo>
                    <a:pt x="113" y="33"/>
                    <a:pt x="113" y="33"/>
                    <a:pt x="113" y="33"/>
                  </a:cubicBezTo>
                  <a:cubicBezTo>
                    <a:pt x="113" y="32"/>
                    <a:pt x="113" y="32"/>
                    <a:pt x="113" y="32"/>
                  </a:cubicBezTo>
                  <a:cubicBezTo>
                    <a:pt x="113" y="33"/>
                    <a:pt x="113" y="33"/>
                    <a:pt x="113" y="33"/>
                  </a:cubicBezTo>
                  <a:cubicBezTo>
                    <a:pt x="114" y="33"/>
                    <a:pt x="114" y="33"/>
                    <a:pt x="114" y="33"/>
                  </a:cubicBezTo>
                  <a:cubicBezTo>
                    <a:pt x="114" y="35"/>
                    <a:pt x="114" y="35"/>
                    <a:pt x="114" y="35"/>
                  </a:cubicBezTo>
                  <a:cubicBezTo>
                    <a:pt x="115" y="36"/>
                    <a:pt x="115" y="36"/>
                    <a:pt x="115" y="36"/>
                  </a:cubicBezTo>
                  <a:cubicBezTo>
                    <a:pt x="113" y="35"/>
                    <a:pt x="113" y="35"/>
                    <a:pt x="113" y="35"/>
                  </a:cubicBezTo>
                  <a:cubicBezTo>
                    <a:pt x="112" y="33"/>
                    <a:pt x="112" y="33"/>
                    <a:pt x="112" y="33"/>
                  </a:cubicBezTo>
                  <a:cubicBezTo>
                    <a:pt x="111" y="33"/>
                    <a:pt x="111" y="33"/>
                    <a:pt x="111" y="33"/>
                  </a:cubicBezTo>
                  <a:cubicBezTo>
                    <a:pt x="111" y="34"/>
                    <a:pt x="111" y="34"/>
                    <a:pt x="111" y="34"/>
                  </a:cubicBezTo>
                  <a:cubicBezTo>
                    <a:pt x="111" y="35"/>
                    <a:pt x="111" y="35"/>
                    <a:pt x="111" y="35"/>
                  </a:cubicBezTo>
                  <a:cubicBezTo>
                    <a:pt x="110" y="34"/>
                    <a:pt x="110" y="34"/>
                    <a:pt x="110" y="34"/>
                  </a:cubicBezTo>
                  <a:cubicBezTo>
                    <a:pt x="108" y="32"/>
                    <a:pt x="108" y="32"/>
                    <a:pt x="108" y="32"/>
                  </a:cubicBezTo>
                  <a:cubicBezTo>
                    <a:pt x="106" y="32"/>
                    <a:pt x="106" y="32"/>
                    <a:pt x="106" y="32"/>
                  </a:cubicBezTo>
                  <a:cubicBezTo>
                    <a:pt x="106" y="33"/>
                    <a:pt x="106" y="33"/>
                    <a:pt x="106" y="33"/>
                  </a:cubicBezTo>
                  <a:cubicBezTo>
                    <a:pt x="106" y="34"/>
                    <a:pt x="106" y="34"/>
                    <a:pt x="106" y="34"/>
                  </a:cubicBezTo>
                  <a:cubicBezTo>
                    <a:pt x="105" y="33"/>
                    <a:pt x="105" y="33"/>
                    <a:pt x="105" y="33"/>
                  </a:cubicBezTo>
                  <a:cubicBezTo>
                    <a:pt x="105" y="33"/>
                    <a:pt x="105" y="33"/>
                    <a:pt x="105" y="33"/>
                  </a:cubicBezTo>
                  <a:cubicBezTo>
                    <a:pt x="104" y="34"/>
                    <a:pt x="104" y="34"/>
                    <a:pt x="104" y="34"/>
                  </a:cubicBezTo>
                  <a:cubicBezTo>
                    <a:pt x="105" y="35"/>
                    <a:pt x="105" y="35"/>
                    <a:pt x="105" y="35"/>
                  </a:cubicBezTo>
                  <a:cubicBezTo>
                    <a:pt x="105" y="36"/>
                    <a:pt x="105" y="36"/>
                    <a:pt x="105" y="36"/>
                  </a:cubicBezTo>
                  <a:cubicBezTo>
                    <a:pt x="105" y="35"/>
                    <a:pt x="105" y="35"/>
                    <a:pt x="105" y="35"/>
                  </a:cubicBezTo>
                  <a:cubicBezTo>
                    <a:pt x="104" y="35"/>
                    <a:pt x="104" y="35"/>
                    <a:pt x="104" y="35"/>
                  </a:cubicBezTo>
                  <a:cubicBezTo>
                    <a:pt x="104" y="36"/>
                    <a:pt x="104" y="36"/>
                    <a:pt x="104" y="36"/>
                  </a:cubicBezTo>
                  <a:cubicBezTo>
                    <a:pt x="103" y="37"/>
                    <a:pt x="103" y="37"/>
                    <a:pt x="103" y="37"/>
                  </a:cubicBezTo>
                  <a:cubicBezTo>
                    <a:pt x="101" y="37"/>
                    <a:pt x="101" y="37"/>
                    <a:pt x="101" y="37"/>
                  </a:cubicBezTo>
                  <a:cubicBezTo>
                    <a:pt x="102" y="36"/>
                    <a:pt x="102" y="36"/>
                    <a:pt x="102" y="36"/>
                  </a:cubicBezTo>
                  <a:cubicBezTo>
                    <a:pt x="103" y="35"/>
                    <a:pt x="103" y="35"/>
                    <a:pt x="103" y="35"/>
                  </a:cubicBezTo>
                  <a:cubicBezTo>
                    <a:pt x="103" y="33"/>
                    <a:pt x="103" y="33"/>
                    <a:pt x="103" y="33"/>
                  </a:cubicBezTo>
                  <a:cubicBezTo>
                    <a:pt x="104" y="32"/>
                    <a:pt x="104" y="32"/>
                    <a:pt x="104" y="32"/>
                  </a:cubicBezTo>
                  <a:cubicBezTo>
                    <a:pt x="104" y="31"/>
                    <a:pt x="104" y="31"/>
                    <a:pt x="104" y="31"/>
                  </a:cubicBezTo>
                  <a:cubicBezTo>
                    <a:pt x="102" y="31"/>
                    <a:pt x="102" y="31"/>
                    <a:pt x="102" y="31"/>
                  </a:cubicBezTo>
                  <a:cubicBezTo>
                    <a:pt x="101" y="28"/>
                    <a:pt x="101" y="28"/>
                    <a:pt x="101" y="28"/>
                  </a:cubicBezTo>
                  <a:cubicBezTo>
                    <a:pt x="100" y="26"/>
                    <a:pt x="100" y="26"/>
                    <a:pt x="100" y="26"/>
                  </a:cubicBezTo>
                  <a:cubicBezTo>
                    <a:pt x="98" y="26"/>
                    <a:pt x="98" y="26"/>
                    <a:pt x="98" y="26"/>
                  </a:cubicBezTo>
                  <a:cubicBezTo>
                    <a:pt x="97" y="25"/>
                    <a:pt x="97" y="25"/>
                    <a:pt x="97" y="25"/>
                  </a:cubicBezTo>
                  <a:cubicBezTo>
                    <a:pt x="96" y="25"/>
                    <a:pt x="96" y="25"/>
                    <a:pt x="96" y="25"/>
                  </a:cubicBezTo>
                  <a:cubicBezTo>
                    <a:pt x="97" y="26"/>
                    <a:pt x="97" y="26"/>
                    <a:pt x="97" y="26"/>
                  </a:cubicBezTo>
                  <a:cubicBezTo>
                    <a:pt x="96" y="26"/>
                    <a:pt x="96" y="26"/>
                    <a:pt x="96" y="26"/>
                  </a:cubicBezTo>
                  <a:cubicBezTo>
                    <a:pt x="95" y="28"/>
                    <a:pt x="95" y="28"/>
                    <a:pt x="95" y="28"/>
                  </a:cubicBezTo>
                  <a:cubicBezTo>
                    <a:pt x="94" y="27"/>
                    <a:pt x="94" y="27"/>
                    <a:pt x="94" y="27"/>
                  </a:cubicBezTo>
                  <a:cubicBezTo>
                    <a:pt x="95" y="27"/>
                    <a:pt x="95" y="27"/>
                    <a:pt x="95" y="27"/>
                  </a:cubicBezTo>
                  <a:cubicBezTo>
                    <a:pt x="93" y="27"/>
                    <a:pt x="93" y="27"/>
                    <a:pt x="93" y="27"/>
                  </a:cubicBezTo>
                  <a:cubicBezTo>
                    <a:pt x="93" y="28"/>
                    <a:pt x="93" y="28"/>
                    <a:pt x="93" y="28"/>
                  </a:cubicBezTo>
                  <a:cubicBezTo>
                    <a:pt x="92" y="26"/>
                    <a:pt x="92" y="26"/>
                    <a:pt x="92" y="26"/>
                  </a:cubicBezTo>
                  <a:cubicBezTo>
                    <a:pt x="92" y="26"/>
                    <a:pt x="92" y="26"/>
                    <a:pt x="92" y="26"/>
                  </a:cubicBezTo>
                  <a:cubicBezTo>
                    <a:pt x="91" y="27"/>
                    <a:pt x="91" y="27"/>
                    <a:pt x="91" y="27"/>
                  </a:cubicBezTo>
                  <a:cubicBezTo>
                    <a:pt x="92" y="27"/>
                    <a:pt x="92" y="27"/>
                    <a:pt x="92" y="27"/>
                  </a:cubicBezTo>
                  <a:cubicBezTo>
                    <a:pt x="91" y="28"/>
                    <a:pt x="91" y="28"/>
                    <a:pt x="91" y="28"/>
                  </a:cubicBezTo>
                  <a:cubicBezTo>
                    <a:pt x="91" y="30"/>
                    <a:pt x="91" y="30"/>
                    <a:pt x="91" y="30"/>
                  </a:cubicBezTo>
                  <a:cubicBezTo>
                    <a:pt x="91" y="30"/>
                    <a:pt x="91" y="30"/>
                    <a:pt x="91" y="30"/>
                  </a:cubicBezTo>
                  <a:cubicBezTo>
                    <a:pt x="90" y="31"/>
                    <a:pt x="90" y="31"/>
                    <a:pt x="90" y="31"/>
                  </a:cubicBezTo>
                  <a:cubicBezTo>
                    <a:pt x="89" y="30"/>
                    <a:pt x="89" y="30"/>
                    <a:pt x="89" y="30"/>
                  </a:cubicBezTo>
                  <a:cubicBezTo>
                    <a:pt x="88" y="30"/>
                    <a:pt x="88" y="30"/>
                    <a:pt x="88" y="30"/>
                  </a:cubicBezTo>
                  <a:cubicBezTo>
                    <a:pt x="88" y="29"/>
                    <a:pt x="88" y="29"/>
                    <a:pt x="88" y="29"/>
                  </a:cubicBezTo>
                  <a:cubicBezTo>
                    <a:pt x="89" y="28"/>
                    <a:pt x="89" y="28"/>
                    <a:pt x="89" y="28"/>
                  </a:cubicBezTo>
                  <a:cubicBezTo>
                    <a:pt x="88" y="29"/>
                    <a:pt x="88" y="29"/>
                    <a:pt x="88" y="29"/>
                  </a:cubicBezTo>
                  <a:cubicBezTo>
                    <a:pt x="88" y="30"/>
                    <a:pt x="88" y="30"/>
                    <a:pt x="88" y="30"/>
                  </a:cubicBezTo>
                  <a:cubicBezTo>
                    <a:pt x="86" y="30"/>
                    <a:pt x="86" y="30"/>
                    <a:pt x="86" y="30"/>
                  </a:cubicBezTo>
                  <a:cubicBezTo>
                    <a:pt x="86" y="31"/>
                    <a:pt x="86" y="31"/>
                    <a:pt x="86" y="31"/>
                  </a:cubicBezTo>
                  <a:cubicBezTo>
                    <a:pt x="86" y="32"/>
                    <a:pt x="86" y="32"/>
                    <a:pt x="86" y="32"/>
                  </a:cubicBezTo>
                  <a:cubicBezTo>
                    <a:pt x="87" y="33"/>
                    <a:pt x="87" y="33"/>
                    <a:pt x="87" y="33"/>
                  </a:cubicBezTo>
                  <a:cubicBezTo>
                    <a:pt x="86" y="34"/>
                    <a:pt x="86" y="34"/>
                    <a:pt x="86" y="34"/>
                  </a:cubicBezTo>
                  <a:cubicBezTo>
                    <a:pt x="85" y="34"/>
                    <a:pt x="85" y="34"/>
                    <a:pt x="85" y="34"/>
                  </a:cubicBezTo>
                  <a:cubicBezTo>
                    <a:pt x="83" y="35"/>
                    <a:pt x="83" y="35"/>
                    <a:pt x="83" y="35"/>
                  </a:cubicBezTo>
                  <a:cubicBezTo>
                    <a:pt x="83" y="35"/>
                    <a:pt x="83" y="35"/>
                    <a:pt x="83" y="35"/>
                  </a:cubicBezTo>
                  <a:cubicBezTo>
                    <a:pt x="85" y="36"/>
                    <a:pt x="85" y="36"/>
                    <a:pt x="85" y="36"/>
                  </a:cubicBezTo>
                  <a:cubicBezTo>
                    <a:pt x="85" y="37"/>
                    <a:pt x="85" y="37"/>
                    <a:pt x="85" y="37"/>
                  </a:cubicBezTo>
                  <a:cubicBezTo>
                    <a:pt x="84" y="37"/>
                    <a:pt x="84" y="37"/>
                    <a:pt x="84" y="37"/>
                  </a:cubicBezTo>
                  <a:cubicBezTo>
                    <a:pt x="83" y="35"/>
                    <a:pt x="83" y="35"/>
                    <a:pt x="83" y="35"/>
                  </a:cubicBezTo>
                  <a:cubicBezTo>
                    <a:pt x="81" y="37"/>
                    <a:pt x="81" y="37"/>
                    <a:pt x="81" y="37"/>
                  </a:cubicBezTo>
                  <a:cubicBezTo>
                    <a:pt x="80" y="37"/>
                    <a:pt x="80" y="37"/>
                    <a:pt x="80" y="37"/>
                  </a:cubicBezTo>
                  <a:cubicBezTo>
                    <a:pt x="80" y="38"/>
                    <a:pt x="80" y="38"/>
                    <a:pt x="80" y="38"/>
                  </a:cubicBezTo>
                  <a:cubicBezTo>
                    <a:pt x="81" y="39"/>
                    <a:pt x="81" y="39"/>
                    <a:pt x="81" y="39"/>
                  </a:cubicBezTo>
                  <a:cubicBezTo>
                    <a:pt x="81" y="39"/>
                    <a:pt x="81" y="39"/>
                    <a:pt x="81" y="39"/>
                  </a:cubicBezTo>
                  <a:cubicBezTo>
                    <a:pt x="82" y="39"/>
                    <a:pt x="82" y="39"/>
                    <a:pt x="82" y="39"/>
                  </a:cubicBezTo>
                  <a:cubicBezTo>
                    <a:pt x="81" y="40"/>
                    <a:pt x="81" y="40"/>
                    <a:pt x="81" y="40"/>
                  </a:cubicBezTo>
                  <a:cubicBezTo>
                    <a:pt x="81" y="41"/>
                    <a:pt x="81" y="41"/>
                    <a:pt x="81" y="41"/>
                  </a:cubicBezTo>
                  <a:cubicBezTo>
                    <a:pt x="80" y="42"/>
                    <a:pt x="80" y="42"/>
                    <a:pt x="80" y="42"/>
                  </a:cubicBezTo>
                  <a:cubicBezTo>
                    <a:pt x="80" y="43"/>
                    <a:pt x="80" y="43"/>
                    <a:pt x="80" y="43"/>
                  </a:cubicBezTo>
                  <a:cubicBezTo>
                    <a:pt x="82" y="43"/>
                    <a:pt x="82" y="43"/>
                    <a:pt x="82" y="43"/>
                  </a:cubicBezTo>
                  <a:cubicBezTo>
                    <a:pt x="80" y="44"/>
                    <a:pt x="80" y="44"/>
                    <a:pt x="80" y="44"/>
                  </a:cubicBezTo>
                  <a:cubicBezTo>
                    <a:pt x="80" y="44"/>
                    <a:pt x="80" y="44"/>
                    <a:pt x="80" y="44"/>
                  </a:cubicBezTo>
                  <a:cubicBezTo>
                    <a:pt x="79" y="44"/>
                    <a:pt x="79" y="44"/>
                    <a:pt x="79" y="44"/>
                  </a:cubicBezTo>
                  <a:cubicBezTo>
                    <a:pt x="78" y="43"/>
                    <a:pt x="78" y="43"/>
                    <a:pt x="78" y="43"/>
                  </a:cubicBezTo>
                  <a:cubicBezTo>
                    <a:pt x="77" y="42"/>
                    <a:pt x="77" y="42"/>
                    <a:pt x="77" y="42"/>
                  </a:cubicBezTo>
                  <a:cubicBezTo>
                    <a:pt x="76" y="43"/>
                    <a:pt x="76" y="43"/>
                    <a:pt x="76" y="43"/>
                  </a:cubicBezTo>
                  <a:cubicBezTo>
                    <a:pt x="76" y="42"/>
                    <a:pt x="76" y="42"/>
                    <a:pt x="76" y="42"/>
                  </a:cubicBezTo>
                  <a:cubicBezTo>
                    <a:pt x="75" y="42"/>
                    <a:pt x="75" y="42"/>
                    <a:pt x="75" y="42"/>
                  </a:cubicBezTo>
                  <a:cubicBezTo>
                    <a:pt x="74" y="42"/>
                    <a:pt x="74" y="42"/>
                    <a:pt x="74" y="42"/>
                  </a:cubicBezTo>
                  <a:cubicBezTo>
                    <a:pt x="75" y="43"/>
                    <a:pt x="75" y="43"/>
                    <a:pt x="75" y="43"/>
                  </a:cubicBezTo>
                  <a:cubicBezTo>
                    <a:pt x="75" y="44"/>
                    <a:pt x="75" y="44"/>
                    <a:pt x="75" y="44"/>
                  </a:cubicBezTo>
                  <a:cubicBezTo>
                    <a:pt x="74" y="45"/>
                    <a:pt x="74" y="45"/>
                    <a:pt x="74" y="45"/>
                  </a:cubicBezTo>
                  <a:cubicBezTo>
                    <a:pt x="75" y="46"/>
                    <a:pt x="75" y="46"/>
                    <a:pt x="75" y="46"/>
                  </a:cubicBezTo>
                  <a:cubicBezTo>
                    <a:pt x="77" y="46"/>
                    <a:pt x="77" y="46"/>
                    <a:pt x="77" y="46"/>
                  </a:cubicBezTo>
                  <a:cubicBezTo>
                    <a:pt x="76" y="47"/>
                    <a:pt x="76" y="47"/>
                    <a:pt x="76" y="47"/>
                  </a:cubicBezTo>
                  <a:cubicBezTo>
                    <a:pt x="76" y="48"/>
                    <a:pt x="76" y="48"/>
                    <a:pt x="76" y="48"/>
                  </a:cubicBezTo>
                  <a:cubicBezTo>
                    <a:pt x="76" y="48"/>
                    <a:pt x="76" y="48"/>
                    <a:pt x="76" y="48"/>
                  </a:cubicBezTo>
                  <a:cubicBezTo>
                    <a:pt x="75" y="48"/>
                    <a:pt x="75" y="48"/>
                    <a:pt x="75" y="48"/>
                  </a:cubicBezTo>
                  <a:cubicBezTo>
                    <a:pt x="75" y="49"/>
                    <a:pt x="75" y="49"/>
                    <a:pt x="75" y="49"/>
                  </a:cubicBezTo>
                  <a:cubicBezTo>
                    <a:pt x="75" y="50"/>
                    <a:pt x="75" y="50"/>
                    <a:pt x="75" y="50"/>
                  </a:cubicBezTo>
                  <a:cubicBezTo>
                    <a:pt x="74" y="52"/>
                    <a:pt x="74" y="52"/>
                    <a:pt x="74" y="52"/>
                  </a:cubicBezTo>
                  <a:cubicBezTo>
                    <a:pt x="72" y="48"/>
                    <a:pt x="72" y="48"/>
                    <a:pt x="72" y="48"/>
                  </a:cubicBezTo>
                  <a:cubicBezTo>
                    <a:pt x="71" y="45"/>
                    <a:pt x="71" y="45"/>
                    <a:pt x="71" y="45"/>
                  </a:cubicBezTo>
                  <a:cubicBezTo>
                    <a:pt x="70" y="44"/>
                    <a:pt x="70" y="44"/>
                    <a:pt x="70" y="44"/>
                  </a:cubicBezTo>
                  <a:cubicBezTo>
                    <a:pt x="71" y="43"/>
                    <a:pt x="71" y="43"/>
                    <a:pt x="71" y="43"/>
                  </a:cubicBezTo>
                  <a:cubicBezTo>
                    <a:pt x="70" y="43"/>
                    <a:pt x="70" y="43"/>
                    <a:pt x="70" y="43"/>
                  </a:cubicBezTo>
                  <a:cubicBezTo>
                    <a:pt x="69" y="44"/>
                    <a:pt x="69" y="44"/>
                    <a:pt x="69" y="44"/>
                  </a:cubicBezTo>
                  <a:cubicBezTo>
                    <a:pt x="69" y="46"/>
                    <a:pt x="69" y="46"/>
                    <a:pt x="69" y="46"/>
                  </a:cubicBezTo>
                  <a:cubicBezTo>
                    <a:pt x="68" y="46"/>
                    <a:pt x="68" y="46"/>
                    <a:pt x="68" y="46"/>
                  </a:cubicBezTo>
                  <a:cubicBezTo>
                    <a:pt x="67" y="47"/>
                    <a:pt x="67" y="47"/>
                    <a:pt x="67" y="47"/>
                  </a:cubicBezTo>
                  <a:cubicBezTo>
                    <a:pt x="66" y="47"/>
                    <a:pt x="66" y="47"/>
                    <a:pt x="66" y="47"/>
                  </a:cubicBezTo>
                  <a:cubicBezTo>
                    <a:pt x="66" y="48"/>
                    <a:pt x="66" y="48"/>
                    <a:pt x="66" y="48"/>
                  </a:cubicBezTo>
                  <a:cubicBezTo>
                    <a:pt x="64" y="49"/>
                    <a:pt x="64" y="49"/>
                    <a:pt x="64" y="49"/>
                  </a:cubicBezTo>
                  <a:cubicBezTo>
                    <a:pt x="65" y="50"/>
                    <a:pt x="65" y="50"/>
                    <a:pt x="65" y="50"/>
                  </a:cubicBezTo>
                  <a:cubicBezTo>
                    <a:pt x="65" y="54"/>
                    <a:pt x="65" y="54"/>
                    <a:pt x="65" y="54"/>
                  </a:cubicBezTo>
                  <a:cubicBezTo>
                    <a:pt x="65" y="54"/>
                    <a:pt x="65" y="54"/>
                    <a:pt x="65" y="54"/>
                  </a:cubicBezTo>
                  <a:cubicBezTo>
                    <a:pt x="65" y="55"/>
                    <a:pt x="65" y="55"/>
                    <a:pt x="65" y="55"/>
                  </a:cubicBezTo>
                  <a:cubicBezTo>
                    <a:pt x="64" y="56"/>
                    <a:pt x="64" y="56"/>
                    <a:pt x="64" y="56"/>
                  </a:cubicBezTo>
                  <a:cubicBezTo>
                    <a:pt x="64" y="57"/>
                    <a:pt x="64" y="57"/>
                    <a:pt x="64" y="57"/>
                  </a:cubicBezTo>
                  <a:cubicBezTo>
                    <a:pt x="62" y="57"/>
                    <a:pt x="62" y="57"/>
                    <a:pt x="62" y="57"/>
                  </a:cubicBezTo>
                  <a:cubicBezTo>
                    <a:pt x="62" y="58"/>
                    <a:pt x="62" y="58"/>
                    <a:pt x="62" y="58"/>
                  </a:cubicBezTo>
                  <a:cubicBezTo>
                    <a:pt x="60" y="59"/>
                    <a:pt x="60" y="59"/>
                    <a:pt x="60" y="59"/>
                  </a:cubicBezTo>
                  <a:cubicBezTo>
                    <a:pt x="61" y="61"/>
                    <a:pt x="61" y="61"/>
                    <a:pt x="61" y="61"/>
                  </a:cubicBezTo>
                  <a:cubicBezTo>
                    <a:pt x="60" y="61"/>
                    <a:pt x="60" y="61"/>
                    <a:pt x="60" y="61"/>
                  </a:cubicBezTo>
                  <a:cubicBezTo>
                    <a:pt x="58" y="64"/>
                    <a:pt x="58" y="64"/>
                    <a:pt x="58" y="64"/>
                  </a:cubicBezTo>
                  <a:cubicBezTo>
                    <a:pt x="54" y="66"/>
                    <a:pt x="54" y="66"/>
                    <a:pt x="54" y="66"/>
                  </a:cubicBezTo>
                  <a:cubicBezTo>
                    <a:pt x="51" y="67"/>
                    <a:pt x="51" y="67"/>
                    <a:pt x="51" y="67"/>
                  </a:cubicBezTo>
                  <a:cubicBezTo>
                    <a:pt x="49" y="67"/>
                    <a:pt x="49" y="67"/>
                    <a:pt x="49" y="67"/>
                  </a:cubicBezTo>
                  <a:cubicBezTo>
                    <a:pt x="48" y="67"/>
                    <a:pt x="48" y="67"/>
                    <a:pt x="48" y="67"/>
                  </a:cubicBezTo>
                  <a:cubicBezTo>
                    <a:pt x="46" y="68"/>
                    <a:pt x="46" y="68"/>
                    <a:pt x="46" y="68"/>
                  </a:cubicBezTo>
                  <a:cubicBezTo>
                    <a:pt x="45" y="67"/>
                    <a:pt x="45" y="67"/>
                    <a:pt x="45" y="67"/>
                  </a:cubicBezTo>
                  <a:cubicBezTo>
                    <a:pt x="43" y="68"/>
                    <a:pt x="43" y="68"/>
                    <a:pt x="43" y="68"/>
                  </a:cubicBezTo>
                  <a:cubicBezTo>
                    <a:pt x="42" y="69"/>
                    <a:pt x="42" y="69"/>
                    <a:pt x="42" y="69"/>
                  </a:cubicBezTo>
                  <a:cubicBezTo>
                    <a:pt x="41" y="70"/>
                    <a:pt x="41" y="70"/>
                    <a:pt x="41" y="70"/>
                  </a:cubicBezTo>
                  <a:cubicBezTo>
                    <a:pt x="37" y="70"/>
                    <a:pt x="37" y="70"/>
                    <a:pt x="37" y="70"/>
                  </a:cubicBezTo>
                  <a:cubicBezTo>
                    <a:pt x="36" y="70"/>
                    <a:pt x="36" y="70"/>
                    <a:pt x="36" y="70"/>
                  </a:cubicBezTo>
                  <a:cubicBezTo>
                    <a:pt x="36" y="71"/>
                    <a:pt x="36" y="71"/>
                    <a:pt x="36" y="71"/>
                  </a:cubicBezTo>
                  <a:cubicBezTo>
                    <a:pt x="33" y="72"/>
                    <a:pt x="33" y="72"/>
                    <a:pt x="33" y="72"/>
                  </a:cubicBezTo>
                  <a:cubicBezTo>
                    <a:pt x="31" y="72"/>
                    <a:pt x="31" y="72"/>
                    <a:pt x="31" y="72"/>
                  </a:cubicBezTo>
                  <a:cubicBezTo>
                    <a:pt x="30" y="72"/>
                    <a:pt x="30" y="72"/>
                    <a:pt x="30" y="72"/>
                  </a:cubicBezTo>
                  <a:cubicBezTo>
                    <a:pt x="29" y="72"/>
                    <a:pt x="29" y="72"/>
                    <a:pt x="29" y="72"/>
                  </a:cubicBezTo>
                  <a:cubicBezTo>
                    <a:pt x="29" y="71"/>
                    <a:pt x="29" y="71"/>
                    <a:pt x="29" y="71"/>
                  </a:cubicBezTo>
                  <a:cubicBezTo>
                    <a:pt x="28" y="72"/>
                    <a:pt x="28" y="72"/>
                    <a:pt x="28" y="72"/>
                  </a:cubicBezTo>
                  <a:cubicBezTo>
                    <a:pt x="27" y="73"/>
                    <a:pt x="27" y="73"/>
                    <a:pt x="27" y="73"/>
                  </a:cubicBezTo>
                  <a:cubicBezTo>
                    <a:pt x="24" y="74"/>
                    <a:pt x="24" y="74"/>
                    <a:pt x="24" y="74"/>
                  </a:cubicBezTo>
                  <a:cubicBezTo>
                    <a:pt x="24" y="74"/>
                    <a:pt x="24" y="74"/>
                    <a:pt x="24" y="74"/>
                  </a:cubicBezTo>
                  <a:cubicBezTo>
                    <a:pt x="23" y="74"/>
                    <a:pt x="23" y="74"/>
                    <a:pt x="23" y="74"/>
                  </a:cubicBezTo>
                  <a:cubicBezTo>
                    <a:pt x="21" y="76"/>
                    <a:pt x="21" y="76"/>
                    <a:pt x="21" y="76"/>
                  </a:cubicBezTo>
                  <a:cubicBezTo>
                    <a:pt x="18" y="78"/>
                    <a:pt x="18" y="78"/>
                    <a:pt x="18" y="78"/>
                  </a:cubicBezTo>
                  <a:cubicBezTo>
                    <a:pt x="15" y="79"/>
                    <a:pt x="15" y="79"/>
                    <a:pt x="15" y="79"/>
                  </a:cubicBezTo>
                  <a:cubicBezTo>
                    <a:pt x="13" y="81"/>
                    <a:pt x="13" y="81"/>
                    <a:pt x="13" y="81"/>
                  </a:cubicBezTo>
                  <a:cubicBezTo>
                    <a:pt x="13" y="83"/>
                    <a:pt x="13" y="83"/>
                    <a:pt x="13" y="83"/>
                  </a:cubicBezTo>
                  <a:cubicBezTo>
                    <a:pt x="12" y="84"/>
                    <a:pt x="12" y="84"/>
                    <a:pt x="12" y="84"/>
                  </a:cubicBezTo>
                  <a:cubicBezTo>
                    <a:pt x="11" y="83"/>
                    <a:pt x="11" y="83"/>
                    <a:pt x="11" y="83"/>
                  </a:cubicBezTo>
                  <a:cubicBezTo>
                    <a:pt x="11" y="83"/>
                    <a:pt x="11" y="83"/>
                    <a:pt x="11" y="83"/>
                  </a:cubicBezTo>
                  <a:cubicBezTo>
                    <a:pt x="11" y="82"/>
                    <a:pt x="11" y="82"/>
                    <a:pt x="11" y="82"/>
                  </a:cubicBezTo>
                  <a:cubicBezTo>
                    <a:pt x="12" y="80"/>
                    <a:pt x="12" y="80"/>
                    <a:pt x="12" y="80"/>
                  </a:cubicBezTo>
                  <a:cubicBezTo>
                    <a:pt x="12" y="79"/>
                    <a:pt x="12" y="79"/>
                    <a:pt x="12" y="79"/>
                  </a:cubicBezTo>
                  <a:cubicBezTo>
                    <a:pt x="10" y="81"/>
                    <a:pt x="10" y="81"/>
                    <a:pt x="10" y="81"/>
                  </a:cubicBezTo>
                  <a:cubicBezTo>
                    <a:pt x="9" y="82"/>
                    <a:pt x="9" y="82"/>
                    <a:pt x="9" y="82"/>
                  </a:cubicBezTo>
                  <a:cubicBezTo>
                    <a:pt x="8" y="85"/>
                    <a:pt x="8" y="85"/>
                    <a:pt x="8" y="85"/>
                  </a:cubicBezTo>
                  <a:cubicBezTo>
                    <a:pt x="9" y="87"/>
                    <a:pt x="9" y="87"/>
                    <a:pt x="9" y="87"/>
                  </a:cubicBezTo>
                  <a:cubicBezTo>
                    <a:pt x="8" y="89"/>
                    <a:pt x="8" y="89"/>
                    <a:pt x="8" y="89"/>
                  </a:cubicBezTo>
                  <a:cubicBezTo>
                    <a:pt x="8" y="91"/>
                    <a:pt x="8" y="91"/>
                    <a:pt x="8" y="91"/>
                  </a:cubicBezTo>
                  <a:cubicBezTo>
                    <a:pt x="6" y="94"/>
                    <a:pt x="6" y="94"/>
                    <a:pt x="6" y="94"/>
                  </a:cubicBezTo>
                  <a:cubicBezTo>
                    <a:pt x="5" y="99"/>
                    <a:pt x="5" y="99"/>
                    <a:pt x="5" y="99"/>
                  </a:cubicBezTo>
                  <a:cubicBezTo>
                    <a:pt x="5" y="101"/>
                    <a:pt x="5" y="101"/>
                    <a:pt x="5" y="101"/>
                  </a:cubicBezTo>
                  <a:cubicBezTo>
                    <a:pt x="5" y="104"/>
                    <a:pt x="5" y="104"/>
                    <a:pt x="5" y="104"/>
                  </a:cubicBezTo>
                  <a:cubicBezTo>
                    <a:pt x="7" y="107"/>
                    <a:pt x="7" y="107"/>
                    <a:pt x="7" y="107"/>
                  </a:cubicBezTo>
                  <a:cubicBezTo>
                    <a:pt x="7" y="109"/>
                    <a:pt x="7" y="109"/>
                    <a:pt x="7" y="109"/>
                  </a:cubicBezTo>
                  <a:cubicBezTo>
                    <a:pt x="8" y="110"/>
                    <a:pt x="8" y="110"/>
                    <a:pt x="8" y="110"/>
                  </a:cubicBezTo>
                  <a:cubicBezTo>
                    <a:pt x="7" y="112"/>
                    <a:pt x="7" y="112"/>
                    <a:pt x="7" y="112"/>
                  </a:cubicBezTo>
                  <a:cubicBezTo>
                    <a:pt x="8" y="113"/>
                    <a:pt x="8" y="113"/>
                    <a:pt x="8" y="113"/>
                  </a:cubicBezTo>
                  <a:cubicBezTo>
                    <a:pt x="6" y="114"/>
                    <a:pt x="6" y="114"/>
                    <a:pt x="6" y="114"/>
                  </a:cubicBezTo>
                  <a:cubicBezTo>
                    <a:pt x="6" y="113"/>
                    <a:pt x="6" y="113"/>
                    <a:pt x="6" y="113"/>
                  </a:cubicBezTo>
                  <a:cubicBezTo>
                    <a:pt x="6" y="111"/>
                    <a:pt x="6" y="111"/>
                    <a:pt x="6" y="111"/>
                  </a:cubicBezTo>
                  <a:cubicBezTo>
                    <a:pt x="5" y="112"/>
                    <a:pt x="5" y="112"/>
                    <a:pt x="5" y="112"/>
                  </a:cubicBezTo>
                  <a:cubicBezTo>
                    <a:pt x="5" y="112"/>
                    <a:pt x="5" y="112"/>
                    <a:pt x="5" y="112"/>
                  </a:cubicBezTo>
                  <a:cubicBezTo>
                    <a:pt x="5" y="110"/>
                    <a:pt x="5" y="110"/>
                    <a:pt x="5" y="110"/>
                  </a:cubicBezTo>
                  <a:cubicBezTo>
                    <a:pt x="3" y="107"/>
                    <a:pt x="3" y="107"/>
                    <a:pt x="3" y="107"/>
                  </a:cubicBezTo>
                  <a:cubicBezTo>
                    <a:pt x="3" y="108"/>
                    <a:pt x="3" y="108"/>
                    <a:pt x="3" y="108"/>
                  </a:cubicBezTo>
                  <a:cubicBezTo>
                    <a:pt x="3" y="111"/>
                    <a:pt x="3" y="111"/>
                    <a:pt x="3" y="111"/>
                  </a:cubicBezTo>
                  <a:cubicBezTo>
                    <a:pt x="5" y="113"/>
                    <a:pt x="5" y="113"/>
                    <a:pt x="5" y="113"/>
                  </a:cubicBezTo>
                  <a:cubicBezTo>
                    <a:pt x="6" y="115"/>
                    <a:pt x="6" y="115"/>
                    <a:pt x="6" y="115"/>
                  </a:cubicBezTo>
                  <a:cubicBezTo>
                    <a:pt x="4" y="115"/>
                    <a:pt x="4" y="115"/>
                    <a:pt x="4" y="115"/>
                  </a:cubicBezTo>
                  <a:cubicBezTo>
                    <a:pt x="3" y="113"/>
                    <a:pt x="3" y="113"/>
                    <a:pt x="3" y="113"/>
                  </a:cubicBezTo>
                  <a:cubicBezTo>
                    <a:pt x="2" y="111"/>
                    <a:pt x="2" y="111"/>
                    <a:pt x="2" y="111"/>
                  </a:cubicBezTo>
                  <a:cubicBezTo>
                    <a:pt x="2" y="112"/>
                    <a:pt x="2" y="112"/>
                    <a:pt x="2" y="112"/>
                  </a:cubicBezTo>
                  <a:cubicBezTo>
                    <a:pt x="1" y="112"/>
                    <a:pt x="1" y="112"/>
                    <a:pt x="1" y="112"/>
                  </a:cubicBezTo>
                  <a:cubicBezTo>
                    <a:pt x="2" y="115"/>
                    <a:pt x="2" y="115"/>
                    <a:pt x="2" y="115"/>
                  </a:cubicBezTo>
                  <a:cubicBezTo>
                    <a:pt x="4" y="117"/>
                    <a:pt x="4" y="117"/>
                    <a:pt x="4" y="117"/>
                  </a:cubicBezTo>
                  <a:cubicBezTo>
                    <a:pt x="6" y="121"/>
                    <a:pt x="6" y="121"/>
                    <a:pt x="6" y="121"/>
                  </a:cubicBezTo>
                  <a:cubicBezTo>
                    <a:pt x="5" y="127"/>
                    <a:pt x="5" y="127"/>
                    <a:pt x="5" y="127"/>
                  </a:cubicBezTo>
                  <a:cubicBezTo>
                    <a:pt x="6" y="128"/>
                    <a:pt x="6" y="128"/>
                    <a:pt x="6" y="128"/>
                  </a:cubicBezTo>
                  <a:cubicBezTo>
                    <a:pt x="7" y="132"/>
                    <a:pt x="7" y="132"/>
                    <a:pt x="7" y="132"/>
                  </a:cubicBezTo>
                  <a:cubicBezTo>
                    <a:pt x="9" y="137"/>
                    <a:pt x="9" y="137"/>
                    <a:pt x="9" y="137"/>
                  </a:cubicBezTo>
                  <a:cubicBezTo>
                    <a:pt x="8" y="138"/>
                    <a:pt x="8" y="138"/>
                    <a:pt x="8" y="138"/>
                  </a:cubicBezTo>
                  <a:cubicBezTo>
                    <a:pt x="8" y="145"/>
                    <a:pt x="8" y="145"/>
                    <a:pt x="8" y="145"/>
                  </a:cubicBezTo>
                  <a:cubicBezTo>
                    <a:pt x="8" y="146"/>
                    <a:pt x="8" y="146"/>
                    <a:pt x="8" y="146"/>
                  </a:cubicBezTo>
                  <a:cubicBezTo>
                    <a:pt x="9" y="148"/>
                    <a:pt x="9" y="148"/>
                    <a:pt x="9" y="148"/>
                  </a:cubicBezTo>
                  <a:cubicBezTo>
                    <a:pt x="9" y="150"/>
                    <a:pt x="9" y="150"/>
                    <a:pt x="9" y="150"/>
                  </a:cubicBezTo>
                  <a:cubicBezTo>
                    <a:pt x="10" y="153"/>
                    <a:pt x="10" y="153"/>
                    <a:pt x="10" y="153"/>
                  </a:cubicBezTo>
                  <a:cubicBezTo>
                    <a:pt x="10" y="155"/>
                    <a:pt x="10" y="155"/>
                    <a:pt x="10" y="155"/>
                  </a:cubicBezTo>
                  <a:cubicBezTo>
                    <a:pt x="9" y="156"/>
                    <a:pt x="9" y="156"/>
                    <a:pt x="9" y="156"/>
                  </a:cubicBezTo>
                  <a:cubicBezTo>
                    <a:pt x="9" y="157"/>
                    <a:pt x="9" y="157"/>
                    <a:pt x="9" y="157"/>
                  </a:cubicBezTo>
                  <a:cubicBezTo>
                    <a:pt x="9" y="158"/>
                    <a:pt x="9" y="158"/>
                    <a:pt x="9" y="158"/>
                  </a:cubicBezTo>
                  <a:cubicBezTo>
                    <a:pt x="9" y="161"/>
                    <a:pt x="9" y="161"/>
                    <a:pt x="9" y="161"/>
                  </a:cubicBezTo>
                  <a:cubicBezTo>
                    <a:pt x="8" y="162"/>
                    <a:pt x="8" y="162"/>
                    <a:pt x="8" y="162"/>
                  </a:cubicBezTo>
                  <a:cubicBezTo>
                    <a:pt x="8" y="163"/>
                    <a:pt x="8" y="163"/>
                    <a:pt x="8" y="163"/>
                  </a:cubicBezTo>
                  <a:cubicBezTo>
                    <a:pt x="8" y="164"/>
                    <a:pt x="8" y="164"/>
                    <a:pt x="8" y="164"/>
                  </a:cubicBezTo>
                  <a:cubicBezTo>
                    <a:pt x="7" y="165"/>
                    <a:pt x="7" y="165"/>
                    <a:pt x="7" y="165"/>
                  </a:cubicBezTo>
                  <a:cubicBezTo>
                    <a:pt x="7" y="167"/>
                    <a:pt x="7" y="167"/>
                    <a:pt x="7" y="167"/>
                  </a:cubicBezTo>
                  <a:cubicBezTo>
                    <a:pt x="5" y="168"/>
                    <a:pt x="5" y="168"/>
                    <a:pt x="5" y="168"/>
                  </a:cubicBezTo>
                  <a:cubicBezTo>
                    <a:pt x="4" y="168"/>
                    <a:pt x="4" y="168"/>
                    <a:pt x="4" y="168"/>
                  </a:cubicBezTo>
                  <a:cubicBezTo>
                    <a:pt x="2" y="170"/>
                    <a:pt x="2" y="170"/>
                    <a:pt x="2" y="170"/>
                  </a:cubicBezTo>
                  <a:lnTo>
                    <a:pt x="2" y="174"/>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717" name="Freeform 1716"/>
            <p:cNvSpPr>
              <a:spLocks noEditPoints="1"/>
            </p:cNvSpPr>
            <p:nvPr/>
          </p:nvSpPr>
          <p:spPr bwMode="auto">
            <a:xfrm>
              <a:off x="10136188" y="6110288"/>
              <a:ext cx="608013" cy="930275"/>
            </a:xfrm>
            <a:custGeom>
              <a:avLst/>
              <a:gdLst>
                <a:gd name="T0" fmla="*/ 24 w 383"/>
                <a:gd name="T1" fmla="*/ 583 h 586"/>
                <a:gd name="T2" fmla="*/ 0 w 383"/>
                <a:gd name="T3" fmla="*/ 511 h 586"/>
                <a:gd name="T4" fmla="*/ 0 w 383"/>
                <a:gd name="T5" fmla="*/ 511 h 586"/>
                <a:gd name="T6" fmla="*/ 329 w 383"/>
                <a:gd name="T7" fmla="*/ 66 h 586"/>
                <a:gd name="T8" fmla="*/ 335 w 383"/>
                <a:gd name="T9" fmla="*/ 66 h 586"/>
                <a:gd name="T10" fmla="*/ 281 w 383"/>
                <a:gd name="T11" fmla="*/ 221 h 586"/>
                <a:gd name="T12" fmla="*/ 305 w 383"/>
                <a:gd name="T13" fmla="*/ 208 h 586"/>
                <a:gd name="T14" fmla="*/ 332 w 383"/>
                <a:gd name="T15" fmla="*/ 178 h 586"/>
                <a:gd name="T16" fmla="*/ 344 w 383"/>
                <a:gd name="T17" fmla="*/ 154 h 586"/>
                <a:gd name="T18" fmla="*/ 356 w 383"/>
                <a:gd name="T19" fmla="*/ 148 h 586"/>
                <a:gd name="T20" fmla="*/ 374 w 383"/>
                <a:gd name="T21" fmla="*/ 124 h 586"/>
                <a:gd name="T22" fmla="*/ 374 w 383"/>
                <a:gd name="T23" fmla="*/ 106 h 586"/>
                <a:gd name="T24" fmla="*/ 338 w 383"/>
                <a:gd name="T25" fmla="*/ 103 h 586"/>
                <a:gd name="T26" fmla="*/ 335 w 383"/>
                <a:gd name="T27" fmla="*/ 76 h 586"/>
                <a:gd name="T28" fmla="*/ 329 w 383"/>
                <a:gd name="T29" fmla="*/ 85 h 586"/>
                <a:gd name="T30" fmla="*/ 317 w 383"/>
                <a:gd name="T31" fmla="*/ 85 h 586"/>
                <a:gd name="T32" fmla="*/ 323 w 383"/>
                <a:gd name="T33" fmla="*/ 60 h 586"/>
                <a:gd name="T34" fmla="*/ 326 w 383"/>
                <a:gd name="T35" fmla="*/ 39 h 586"/>
                <a:gd name="T36" fmla="*/ 317 w 383"/>
                <a:gd name="T37" fmla="*/ 24 h 586"/>
                <a:gd name="T38" fmla="*/ 311 w 383"/>
                <a:gd name="T39" fmla="*/ 12 h 586"/>
                <a:gd name="T40" fmla="*/ 302 w 383"/>
                <a:gd name="T41" fmla="*/ 3 h 586"/>
                <a:gd name="T42" fmla="*/ 302 w 383"/>
                <a:gd name="T43" fmla="*/ 24 h 586"/>
                <a:gd name="T44" fmla="*/ 302 w 383"/>
                <a:gd name="T45" fmla="*/ 39 h 586"/>
                <a:gd name="T46" fmla="*/ 311 w 383"/>
                <a:gd name="T47" fmla="*/ 60 h 586"/>
                <a:gd name="T48" fmla="*/ 311 w 383"/>
                <a:gd name="T49" fmla="*/ 73 h 586"/>
                <a:gd name="T50" fmla="*/ 314 w 383"/>
                <a:gd name="T51" fmla="*/ 88 h 586"/>
                <a:gd name="T52" fmla="*/ 311 w 383"/>
                <a:gd name="T53" fmla="*/ 109 h 586"/>
                <a:gd name="T54" fmla="*/ 302 w 383"/>
                <a:gd name="T55" fmla="*/ 124 h 586"/>
                <a:gd name="T56" fmla="*/ 275 w 383"/>
                <a:gd name="T57" fmla="*/ 154 h 586"/>
                <a:gd name="T58" fmla="*/ 296 w 383"/>
                <a:gd name="T59" fmla="*/ 184 h 586"/>
                <a:gd name="T60" fmla="*/ 263 w 383"/>
                <a:gd name="T61" fmla="*/ 202 h 586"/>
                <a:gd name="T62" fmla="*/ 263 w 383"/>
                <a:gd name="T63" fmla="*/ 202 h 586"/>
                <a:gd name="T64" fmla="*/ 263 w 383"/>
                <a:gd name="T65" fmla="*/ 205 h 586"/>
                <a:gd name="T66" fmla="*/ 85 w 383"/>
                <a:gd name="T67" fmla="*/ 390 h 586"/>
                <a:gd name="T68" fmla="*/ 88 w 383"/>
                <a:gd name="T69" fmla="*/ 378 h 586"/>
                <a:gd name="T70" fmla="*/ 94 w 383"/>
                <a:gd name="T71" fmla="*/ 384 h 586"/>
                <a:gd name="T72" fmla="*/ 88 w 383"/>
                <a:gd name="T73" fmla="*/ 390 h 586"/>
                <a:gd name="T74" fmla="*/ 79 w 383"/>
                <a:gd name="T75" fmla="*/ 350 h 586"/>
                <a:gd name="T76" fmla="*/ 91 w 383"/>
                <a:gd name="T77" fmla="*/ 329 h 586"/>
                <a:gd name="T78" fmla="*/ 106 w 383"/>
                <a:gd name="T79" fmla="*/ 317 h 586"/>
                <a:gd name="T80" fmla="*/ 121 w 383"/>
                <a:gd name="T81" fmla="*/ 299 h 586"/>
                <a:gd name="T82" fmla="*/ 151 w 383"/>
                <a:gd name="T83" fmla="*/ 290 h 586"/>
                <a:gd name="T84" fmla="*/ 175 w 383"/>
                <a:gd name="T85" fmla="*/ 266 h 586"/>
                <a:gd name="T86" fmla="*/ 208 w 383"/>
                <a:gd name="T87" fmla="*/ 236 h 586"/>
                <a:gd name="T88" fmla="*/ 229 w 383"/>
                <a:gd name="T89" fmla="*/ 212 h 586"/>
                <a:gd name="T90" fmla="*/ 248 w 383"/>
                <a:gd name="T91" fmla="*/ 199 h 586"/>
                <a:gd name="T92" fmla="*/ 251 w 383"/>
                <a:gd name="T93" fmla="*/ 212 h 586"/>
                <a:gd name="T94" fmla="*/ 263 w 383"/>
                <a:gd name="T95" fmla="*/ 208 h 586"/>
                <a:gd name="T96" fmla="*/ 269 w 383"/>
                <a:gd name="T97" fmla="*/ 212 h 586"/>
                <a:gd name="T98" fmla="*/ 254 w 383"/>
                <a:gd name="T99" fmla="*/ 242 h 586"/>
                <a:gd name="T100" fmla="*/ 229 w 383"/>
                <a:gd name="T101" fmla="*/ 272 h 586"/>
                <a:gd name="T102" fmla="*/ 220 w 383"/>
                <a:gd name="T103" fmla="*/ 296 h 586"/>
                <a:gd name="T104" fmla="*/ 214 w 383"/>
                <a:gd name="T105" fmla="*/ 293 h 586"/>
                <a:gd name="T106" fmla="*/ 202 w 383"/>
                <a:gd name="T107" fmla="*/ 290 h 586"/>
                <a:gd name="T108" fmla="*/ 184 w 383"/>
                <a:gd name="T109" fmla="*/ 302 h 586"/>
                <a:gd name="T110" fmla="*/ 160 w 383"/>
                <a:gd name="T111" fmla="*/ 341 h 586"/>
                <a:gd name="T112" fmla="*/ 148 w 383"/>
                <a:gd name="T113" fmla="*/ 357 h 586"/>
                <a:gd name="T114" fmla="*/ 130 w 383"/>
                <a:gd name="T115" fmla="*/ 372 h 586"/>
                <a:gd name="T116" fmla="*/ 106 w 383"/>
                <a:gd name="T117" fmla="*/ 375 h 586"/>
                <a:gd name="T118" fmla="*/ 91 w 383"/>
                <a:gd name="T119" fmla="*/ 360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586">
                  <a:moveTo>
                    <a:pt x="79" y="341"/>
                  </a:moveTo>
                  <a:lnTo>
                    <a:pt x="82" y="341"/>
                  </a:lnTo>
                  <a:lnTo>
                    <a:pt x="85" y="341"/>
                  </a:lnTo>
                  <a:lnTo>
                    <a:pt x="85" y="338"/>
                  </a:lnTo>
                  <a:lnTo>
                    <a:pt x="82" y="338"/>
                  </a:lnTo>
                  <a:lnTo>
                    <a:pt x="79" y="338"/>
                  </a:lnTo>
                  <a:lnTo>
                    <a:pt x="79" y="341"/>
                  </a:lnTo>
                  <a:lnTo>
                    <a:pt x="79" y="341"/>
                  </a:lnTo>
                  <a:close/>
                  <a:moveTo>
                    <a:pt x="24" y="583"/>
                  </a:moveTo>
                  <a:lnTo>
                    <a:pt x="27" y="586"/>
                  </a:lnTo>
                  <a:lnTo>
                    <a:pt x="30" y="586"/>
                  </a:lnTo>
                  <a:lnTo>
                    <a:pt x="33" y="580"/>
                  </a:lnTo>
                  <a:lnTo>
                    <a:pt x="33" y="577"/>
                  </a:lnTo>
                  <a:lnTo>
                    <a:pt x="30" y="583"/>
                  </a:lnTo>
                  <a:lnTo>
                    <a:pt x="27" y="583"/>
                  </a:lnTo>
                  <a:lnTo>
                    <a:pt x="24" y="583"/>
                  </a:lnTo>
                  <a:lnTo>
                    <a:pt x="24" y="583"/>
                  </a:lnTo>
                  <a:close/>
                  <a:moveTo>
                    <a:pt x="0" y="511"/>
                  </a:moveTo>
                  <a:lnTo>
                    <a:pt x="9" y="502"/>
                  </a:lnTo>
                  <a:lnTo>
                    <a:pt x="9" y="502"/>
                  </a:lnTo>
                  <a:lnTo>
                    <a:pt x="9" y="505"/>
                  </a:lnTo>
                  <a:lnTo>
                    <a:pt x="6" y="508"/>
                  </a:lnTo>
                  <a:lnTo>
                    <a:pt x="9" y="511"/>
                  </a:lnTo>
                  <a:lnTo>
                    <a:pt x="9" y="514"/>
                  </a:lnTo>
                  <a:lnTo>
                    <a:pt x="3" y="511"/>
                  </a:lnTo>
                  <a:lnTo>
                    <a:pt x="0" y="514"/>
                  </a:lnTo>
                  <a:lnTo>
                    <a:pt x="0" y="511"/>
                  </a:lnTo>
                  <a:lnTo>
                    <a:pt x="0" y="511"/>
                  </a:lnTo>
                  <a:close/>
                  <a:moveTo>
                    <a:pt x="323" y="82"/>
                  </a:moveTo>
                  <a:lnTo>
                    <a:pt x="326" y="82"/>
                  </a:lnTo>
                  <a:lnTo>
                    <a:pt x="326" y="85"/>
                  </a:lnTo>
                  <a:lnTo>
                    <a:pt x="326" y="85"/>
                  </a:lnTo>
                  <a:lnTo>
                    <a:pt x="323" y="82"/>
                  </a:lnTo>
                  <a:lnTo>
                    <a:pt x="323" y="82"/>
                  </a:lnTo>
                  <a:close/>
                  <a:moveTo>
                    <a:pt x="329" y="66"/>
                  </a:moveTo>
                  <a:lnTo>
                    <a:pt x="329" y="66"/>
                  </a:lnTo>
                  <a:lnTo>
                    <a:pt x="329" y="66"/>
                  </a:lnTo>
                  <a:lnTo>
                    <a:pt x="329" y="66"/>
                  </a:lnTo>
                  <a:lnTo>
                    <a:pt x="329" y="66"/>
                  </a:lnTo>
                  <a:close/>
                  <a:moveTo>
                    <a:pt x="335" y="69"/>
                  </a:moveTo>
                  <a:lnTo>
                    <a:pt x="332" y="66"/>
                  </a:lnTo>
                  <a:lnTo>
                    <a:pt x="335" y="60"/>
                  </a:lnTo>
                  <a:lnTo>
                    <a:pt x="335" y="63"/>
                  </a:lnTo>
                  <a:lnTo>
                    <a:pt x="338" y="66"/>
                  </a:lnTo>
                  <a:lnTo>
                    <a:pt x="335" y="66"/>
                  </a:lnTo>
                  <a:lnTo>
                    <a:pt x="335" y="66"/>
                  </a:lnTo>
                  <a:lnTo>
                    <a:pt x="335" y="69"/>
                  </a:lnTo>
                  <a:lnTo>
                    <a:pt x="335" y="69"/>
                  </a:lnTo>
                  <a:close/>
                  <a:moveTo>
                    <a:pt x="275" y="218"/>
                  </a:moveTo>
                  <a:lnTo>
                    <a:pt x="278" y="218"/>
                  </a:lnTo>
                  <a:lnTo>
                    <a:pt x="278" y="215"/>
                  </a:lnTo>
                  <a:lnTo>
                    <a:pt x="281" y="215"/>
                  </a:lnTo>
                  <a:lnTo>
                    <a:pt x="281" y="218"/>
                  </a:lnTo>
                  <a:lnTo>
                    <a:pt x="281" y="221"/>
                  </a:lnTo>
                  <a:lnTo>
                    <a:pt x="281" y="221"/>
                  </a:lnTo>
                  <a:lnTo>
                    <a:pt x="284" y="221"/>
                  </a:lnTo>
                  <a:lnTo>
                    <a:pt x="284" y="221"/>
                  </a:lnTo>
                  <a:lnTo>
                    <a:pt x="284" y="224"/>
                  </a:lnTo>
                  <a:lnTo>
                    <a:pt x="284" y="227"/>
                  </a:lnTo>
                  <a:lnTo>
                    <a:pt x="287" y="227"/>
                  </a:lnTo>
                  <a:lnTo>
                    <a:pt x="293" y="221"/>
                  </a:lnTo>
                  <a:lnTo>
                    <a:pt x="299" y="215"/>
                  </a:lnTo>
                  <a:lnTo>
                    <a:pt x="305" y="208"/>
                  </a:lnTo>
                  <a:lnTo>
                    <a:pt x="311" y="202"/>
                  </a:lnTo>
                  <a:lnTo>
                    <a:pt x="317" y="196"/>
                  </a:lnTo>
                  <a:lnTo>
                    <a:pt x="320" y="193"/>
                  </a:lnTo>
                  <a:lnTo>
                    <a:pt x="323" y="193"/>
                  </a:lnTo>
                  <a:lnTo>
                    <a:pt x="326" y="190"/>
                  </a:lnTo>
                  <a:lnTo>
                    <a:pt x="326" y="187"/>
                  </a:lnTo>
                  <a:lnTo>
                    <a:pt x="326" y="187"/>
                  </a:lnTo>
                  <a:lnTo>
                    <a:pt x="329" y="184"/>
                  </a:lnTo>
                  <a:lnTo>
                    <a:pt x="332" y="178"/>
                  </a:lnTo>
                  <a:lnTo>
                    <a:pt x="338" y="172"/>
                  </a:lnTo>
                  <a:lnTo>
                    <a:pt x="338" y="169"/>
                  </a:lnTo>
                  <a:lnTo>
                    <a:pt x="338" y="169"/>
                  </a:lnTo>
                  <a:lnTo>
                    <a:pt x="335" y="166"/>
                  </a:lnTo>
                  <a:lnTo>
                    <a:pt x="332" y="166"/>
                  </a:lnTo>
                  <a:lnTo>
                    <a:pt x="329" y="166"/>
                  </a:lnTo>
                  <a:lnTo>
                    <a:pt x="332" y="163"/>
                  </a:lnTo>
                  <a:lnTo>
                    <a:pt x="335" y="163"/>
                  </a:lnTo>
                  <a:lnTo>
                    <a:pt x="344" y="154"/>
                  </a:lnTo>
                  <a:lnTo>
                    <a:pt x="347" y="151"/>
                  </a:lnTo>
                  <a:lnTo>
                    <a:pt x="353" y="154"/>
                  </a:lnTo>
                  <a:lnTo>
                    <a:pt x="356" y="154"/>
                  </a:lnTo>
                  <a:lnTo>
                    <a:pt x="356" y="157"/>
                  </a:lnTo>
                  <a:lnTo>
                    <a:pt x="356" y="157"/>
                  </a:lnTo>
                  <a:lnTo>
                    <a:pt x="359" y="154"/>
                  </a:lnTo>
                  <a:lnTo>
                    <a:pt x="362" y="154"/>
                  </a:lnTo>
                  <a:lnTo>
                    <a:pt x="356" y="151"/>
                  </a:lnTo>
                  <a:lnTo>
                    <a:pt x="356" y="148"/>
                  </a:lnTo>
                  <a:lnTo>
                    <a:pt x="359" y="142"/>
                  </a:lnTo>
                  <a:lnTo>
                    <a:pt x="362" y="139"/>
                  </a:lnTo>
                  <a:lnTo>
                    <a:pt x="365" y="139"/>
                  </a:lnTo>
                  <a:lnTo>
                    <a:pt x="365" y="142"/>
                  </a:lnTo>
                  <a:lnTo>
                    <a:pt x="368" y="139"/>
                  </a:lnTo>
                  <a:lnTo>
                    <a:pt x="371" y="136"/>
                  </a:lnTo>
                  <a:lnTo>
                    <a:pt x="374" y="130"/>
                  </a:lnTo>
                  <a:lnTo>
                    <a:pt x="374" y="127"/>
                  </a:lnTo>
                  <a:lnTo>
                    <a:pt x="374" y="124"/>
                  </a:lnTo>
                  <a:lnTo>
                    <a:pt x="377" y="121"/>
                  </a:lnTo>
                  <a:lnTo>
                    <a:pt x="380" y="115"/>
                  </a:lnTo>
                  <a:lnTo>
                    <a:pt x="383" y="115"/>
                  </a:lnTo>
                  <a:lnTo>
                    <a:pt x="380" y="112"/>
                  </a:lnTo>
                  <a:lnTo>
                    <a:pt x="377" y="112"/>
                  </a:lnTo>
                  <a:lnTo>
                    <a:pt x="374" y="109"/>
                  </a:lnTo>
                  <a:lnTo>
                    <a:pt x="377" y="109"/>
                  </a:lnTo>
                  <a:lnTo>
                    <a:pt x="377" y="109"/>
                  </a:lnTo>
                  <a:lnTo>
                    <a:pt x="374" y="106"/>
                  </a:lnTo>
                  <a:lnTo>
                    <a:pt x="368" y="109"/>
                  </a:lnTo>
                  <a:lnTo>
                    <a:pt x="362" y="118"/>
                  </a:lnTo>
                  <a:lnTo>
                    <a:pt x="356" y="118"/>
                  </a:lnTo>
                  <a:lnTo>
                    <a:pt x="356" y="118"/>
                  </a:lnTo>
                  <a:lnTo>
                    <a:pt x="350" y="118"/>
                  </a:lnTo>
                  <a:lnTo>
                    <a:pt x="344" y="109"/>
                  </a:lnTo>
                  <a:lnTo>
                    <a:pt x="341" y="109"/>
                  </a:lnTo>
                  <a:lnTo>
                    <a:pt x="338" y="106"/>
                  </a:lnTo>
                  <a:lnTo>
                    <a:pt x="338" y="103"/>
                  </a:lnTo>
                  <a:lnTo>
                    <a:pt x="341" y="100"/>
                  </a:lnTo>
                  <a:lnTo>
                    <a:pt x="341" y="97"/>
                  </a:lnTo>
                  <a:lnTo>
                    <a:pt x="338" y="91"/>
                  </a:lnTo>
                  <a:lnTo>
                    <a:pt x="338" y="88"/>
                  </a:lnTo>
                  <a:lnTo>
                    <a:pt x="335" y="85"/>
                  </a:lnTo>
                  <a:lnTo>
                    <a:pt x="338" y="82"/>
                  </a:lnTo>
                  <a:lnTo>
                    <a:pt x="338" y="79"/>
                  </a:lnTo>
                  <a:lnTo>
                    <a:pt x="335" y="79"/>
                  </a:lnTo>
                  <a:lnTo>
                    <a:pt x="335" y="76"/>
                  </a:lnTo>
                  <a:lnTo>
                    <a:pt x="335" y="73"/>
                  </a:lnTo>
                  <a:lnTo>
                    <a:pt x="332" y="73"/>
                  </a:lnTo>
                  <a:lnTo>
                    <a:pt x="329" y="73"/>
                  </a:lnTo>
                  <a:lnTo>
                    <a:pt x="329" y="73"/>
                  </a:lnTo>
                  <a:lnTo>
                    <a:pt x="332" y="76"/>
                  </a:lnTo>
                  <a:lnTo>
                    <a:pt x="332" y="79"/>
                  </a:lnTo>
                  <a:lnTo>
                    <a:pt x="332" y="82"/>
                  </a:lnTo>
                  <a:lnTo>
                    <a:pt x="329" y="85"/>
                  </a:lnTo>
                  <a:lnTo>
                    <a:pt x="329" y="85"/>
                  </a:lnTo>
                  <a:lnTo>
                    <a:pt x="332" y="91"/>
                  </a:lnTo>
                  <a:lnTo>
                    <a:pt x="332" y="91"/>
                  </a:lnTo>
                  <a:lnTo>
                    <a:pt x="329" y="94"/>
                  </a:lnTo>
                  <a:lnTo>
                    <a:pt x="326" y="91"/>
                  </a:lnTo>
                  <a:lnTo>
                    <a:pt x="326" y="88"/>
                  </a:lnTo>
                  <a:lnTo>
                    <a:pt x="323" y="88"/>
                  </a:lnTo>
                  <a:lnTo>
                    <a:pt x="323" y="85"/>
                  </a:lnTo>
                  <a:lnTo>
                    <a:pt x="320" y="82"/>
                  </a:lnTo>
                  <a:lnTo>
                    <a:pt x="317" y="85"/>
                  </a:lnTo>
                  <a:lnTo>
                    <a:pt x="317" y="82"/>
                  </a:lnTo>
                  <a:lnTo>
                    <a:pt x="320" y="79"/>
                  </a:lnTo>
                  <a:lnTo>
                    <a:pt x="320" y="79"/>
                  </a:lnTo>
                  <a:lnTo>
                    <a:pt x="317" y="76"/>
                  </a:lnTo>
                  <a:lnTo>
                    <a:pt x="320" y="69"/>
                  </a:lnTo>
                  <a:lnTo>
                    <a:pt x="323" y="69"/>
                  </a:lnTo>
                  <a:lnTo>
                    <a:pt x="323" y="66"/>
                  </a:lnTo>
                  <a:lnTo>
                    <a:pt x="323" y="63"/>
                  </a:lnTo>
                  <a:lnTo>
                    <a:pt x="323" y="60"/>
                  </a:lnTo>
                  <a:lnTo>
                    <a:pt x="323" y="57"/>
                  </a:lnTo>
                  <a:lnTo>
                    <a:pt x="323" y="54"/>
                  </a:lnTo>
                  <a:lnTo>
                    <a:pt x="317" y="51"/>
                  </a:lnTo>
                  <a:lnTo>
                    <a:pt x="320" y="48"/>
                  </a:lnTo>
                  <a:lnTo>
                    <a:pt x="320" y="51"/>
                  </a:lnTo>
                  <a:lnTo>
                    <a:pt x="323" y="48"/>
                  </a:lnTo>
                  <a:lnTo>
                    <a:pt x="326" y="45"/>
                  </a:lnTo>
                  <a:lnTo>
                    <a:pt x="326" y="45"/>
                  </a:lnTo>
                  <a:lnTo>
                    <a:pt x="326" y="39"/>
                  </a:lnTo>
                  <a:lnTo>
                    <a:pt x="326" y="33"/>
                  </a:lnTo>
                  <a:lnTo>
                    <a:pt x="326" y="30"/>
                  </a:lnTo>
                  <a:lnTo>
                    <a:pt x="323" y="30"/>
                  </a:lnTo>
                  <a:lnTo>
                    <a:pt x="320" y="33"/>
                  </a:lnTo>
                  <a:lnTo>
                    <a:pt x="317" y="30"/>
                  </a:lnTo>
                  <a:lnTo>
                    <a:pt x="317" y="27"/>
                  </a:lnTo>
                  <a:lnTo>
                    <a:pt x="317" y="27"/>
                  </a:lnTo>
                  <a:lnTo>
                    <a:pt x="314" y="27"/>
                  </a:lnTo>
                  <a:lnTo>
                    <a:pt x="317" y="24"/>
                  </a:lnTo>
                  <a:lnTo>
                    <a:pt x="320" y="21"/>
                  </a:lnTo>
                  <a:lnTo>
                    <a:pt x="317" y="21"/>
                  </a:lnTo>
                  <a:lnTo>
                    <a:pt x="314" y="21"/>
                  </a:lnTo>
                  <a:lnTo>
                    <a:pt x="311" y="18"/>
                  </a:lnTo>
                  <a:lnTo>
                    <a:pt x="311" y="18"/>
                  </a:lnTo>
                  <a:lnTo>
                    <a:pt x="308" y="15"/>
                  </a:lnTo>
                  <a:lnTo>
                    <a:pt x="311" y="15"/>
                  </a:lnTo>
                  <a:lnTo>
                    <a:pt x="311" y="12"/>
                  </a:lnTo>
                  <a:lnTo>
                    <a:pt x="311" y="12"/>
                  </a:lnTo>
                  <a:lnTo>
                    <a:pt x="308" y="15"/>
                  </a:lnTo>
                  <a:lnTo>
                    <a:pt x="308" y="15"/>
                  </a:lnTo>
                  <a:lnTo>
                    <a:pt x="308" y="18"/>
                  </a:lnTo>
                  <a:lnTo>
                    <a:pt x="305" y="18"/>
                  </a:lnTo>
                  <a:lnTo>
                    <a:pt x="305" y="15"/>
                  </a:lnTo>
                  <a:lnTo>
                    <a:pt x="305" y="12"/>
                  </a:lnTo>
                  <a:lnTo>
                    <a:pt x="302" y="6"/>
                  </a:lnTo>
                  <a:lnTo>
                    <a:pt x="302" y="3"/>
                  </a:lnTo>
                  <a:lnTo>
                    <a:pt x="302" y="3"/>
                  </a:lnTo>
                  <a:lnTo>
                    <a:pt x="305" y="3"/>
                  </a:lnTo>
                  <a:lnTo>
                    <a:pt x="302" y="0"/>
                  </a:lnTo>
                  <a:lnTo>
                    <a:pt x="302" y="3"/>
                  </a:lnTo>
                  <a:lnTo>
                    <a:pt x="296" y="0"/>
                  </a:lnTo>
                  <a:lnTo>
                    <a:pt x="296" y="3"/>
                  </a:lnTo>
                  <a:lnTo>
                    <a:pt x="299" y="6"/>
                  </a:lnTo>
                  <a:lnTo>
                    <a:pt x="302" y="15"/>
                  </a:lnTo>
                  <a:lnTo>
                    <a:pt x="302" y="18"/>
                  </a:lnTo>
                  <a:lnTo>
                    <a:pt x="302" y="24"/>
                  </a:lnTo>
                  <a:lnTo>
                    <a:pt x="299" y="27"/>
                  </a:lnTo>
                  <a:lnTo>
                    <a:pt x="299" y="27"/>
                  </a:lnTo>
                  <a:lnTo>
                    <a:pt x="299" y="27"/>
                  </a:lnTo>
                  <a:lnTo>
                    <a:pt x="299" y="36"/>
                  </a:lnTo>
                  <a:lnTo>
                    <a:pt x="302" y="36"/>
                  </a:lnTo>
                  <a:lnTo>
                    <a:pt x="305" y="33"/>
                  </a:lnTo>
                  <a:lnTo>
                    <a:pt x="308" y="33"/>
                  </a:lnTo>
                  <a:lnTo>
                    <a:pt x="305" y="36"/>
                  </a:lnTo>
                  <a:lnTo>
                    <a:pt x="302" y="39"/>
                  </a:lnTo>
                  <a:lnTo>
                    <a:pt x="305" y="42"/>
                  </a:lnTo>
                  <a:lnTo>
                    <a:pt x="305" y="48"/>
                  </a:lnTo>
                  <a:lnTo>
                    <a:pt x="308" y="57"/>
                  </a:lnTo>
                  <a:lnTo>
                    <a:pt x="308" y="63"/>
                  </a:lnTo>
                  <a:lnTo>
                    <a:pt x="308" y="66"/>
                  </a:lnTo>
                  <a:lnTo>
                    <a:pt x="308" y="66"/>
                  </a:lnTo>
                  <a:lnTo>
                    <a:pt x="311" y="63"/>
                  </a:lnTo>
                  <a:lnTo>
                    <a:pt x="308" y="60"/>
                  </a:lnTo>
                  <a:lnTo>
                    <a:pt x="311" y="60"/>
                  </a:lnTo>
                  <a:lnTo>
                    <a:pt x="311" y="63"/>
                  </a:lnTo>
                  <a:lnTo>
                    <a:pt x="311" y="66"/>
                  </a:lnTo>
                  <a:lnTo>
                    <a:pt x="314" y="63"/>
                  </a:lnTo>
                  <a:lnTo>
                    <a:pt x="314" y="63"/>
                  </a:lnTo>
                  <a:lnTo>
                    <a:pt x="314" y="63"/>
                  </a:lnTo>
                  <a:lnTo>
                    <a:pt x="314" y="60"/>
                  </a:lnTo>
                  <a:lnTo>
                    <a:pt x="314" y="63"/>
                  </a:lnTo>
                  <a:lnTo>
                    <a:pt x="314" y="69"/>
                  </a:lnTo>
                  <a:lnTo>
                    <a:pt x="311" y="73"/>
                  </a:lnTo>
                  <a:lnTo>
                    <a:pt x="311" y="73"/>
                  </a:lnTo>
                  <a:lnTo>
                    <a:pt x="311" y="73"/>
                  </a:lnTo>
                  <a:lnTo>
                    <a:pt x="308" y="73"/>
                  </a:lnTo>
                  <a:lnTo>
                    <a:pt x="308" y="73"/>
                  </a:lnTo>
                  <a:lnTo>
                    <a:pt x="308" y="76"/>
                  </a:lnTo>
                  <a:lnTo>
                    <a:pt x="311" y="85"/>
                  </a:lnTo>
                  <a:lnTo>
                    <a:pt x="311" y="85"/>
                  </a:lnTo>
                  <a:lnTo>
                    <a:pt x="314" y="85"/>
                  </a:lnTo>
                  <a:lnTo>
                    <a:pt x="314" y="88"/>
                  </a:lnTo>
                  <a:lnTo>
                    <a:pt x="314" y="88"/>
                  </a:lnTo>
                  <a:lnTo>
                    <a:pt x="317" y="91"/>
                  </a:lnTo>
                  <a:lnTo>
                    <a:pt x="314" y="94"/>
                  </a:lnTo>
                  <a:lnTo>
                    <a:pt x="314" y="94"/>
                  </a:lnTo>
                  <a:lnTo>
                    <a:pt x="314" y="94"/>
                  </a:lnTo>
                  <a:lnTo>
                    <a:pt x="314" y="97"/>
                  </a:lnTo>
                  <a:lnTo>
                    <a:pt x="311" y="103"/>
                  </a:lnTo>
                  <a:lnTo>
                    <a:pt x="311" y="109"/>
                  </a:lnTo>
                  <a:lnTo>
                    <a:pt x="311" y="109"/>
                  </a:lnTo>
                  <a:lnTo>
                    <a:pt x="311" y="112"/>
                  </a:lnTo>
                  <a:lnTo>
                    <a:pt x="311" y="112"/>
                  </a:lnTo>
                  <a:lnTo>
                    <a:pt x="308" y="112"/>
                  </a:lnTo>
                  <a:lnTo>
                    <a:pt x="308" y="115"/>
                  </a:lnTo>
                  <a:lnTo>
                    <a:pt x="308" y="118"/>
                  </a:lnTo>
                  <a:lnTo>
                    <a:pt x="308" y="118"/>
                  </a:lnTo>
                  <a:lnTo>
                    <a:pt x="308" y="121"/>
                  </a:lnTo>
                  <a:lnTo>
                    <a:pt x="305" y="121"/>
                  </a:lnTo>
                  <a:lnTo>
                    <a:pt x="302" y="124"/>
                  </a:lnTo>
                  <a:lnTo>
                    <a:pt x="299" y="139"/>
                  </a:lnTo>
                  <a:lnTo>
                    <a:pt x="299" y="142"/>
                  </a:lnTo>
                  <a:lnTo>
                    <a:pt x="296" y="142"/>
                  </a:lnTo>
                  <a:lnTo>
                    <a:pt x="296" y="142"/>
                  </a:lnTo>
                  <a:lnTo>
                    <a:pt x="290" y="142"/>
                  </a:lnTo>
                  <a:lnTo>
                    <a:pt x="287" y="142"/>
                  </a:lnTo>
                  <a:lnTo>
                    <a:pt x="281" y="145"/>
                  </a:lnTo>
                  <a:lnTo>
                    <a:pt x="278" y="151"/>
                  </a:lnTo>
                  <a:lnTo>
                    <a:pt x="275" y="154"/>
                  </a:lnTo>
                  <a:lnTo>
                    <a:pt x="278" y="160"/>
                  </a:lnTo>
                  <a:lnTo>
                    <a:pt x="281" y="163"/>
                  </a:lnTo>
                  <a:lnTo>
                    <a:pt x="287" y="166"/>
                  </a:lnTo>
                  <a:lnTo>
                    <a:pt x="287" y="172"/>
                  </a:lnTo>
                  <a:lnTo>
                    <a:pt x="293" y="172"/>
                  </a:lnTo>
                  <a:lnTo>
                    <a:pt x="296" y="175"/>
                  </a:lnTo>
                  <a:lnTo>
                    <a:pt x="296" y="184"/>
                  </a:lnTo>
                  <a:lnTo>
                    <a:pt x="296" y="184"/>
                  </a:lnTo>
                  <a:lnTo>
                    <a:pt x="296" y="184"/>
                  </a:lnTo>
                  <a:lnTo>
                    <a:pt x="296" y="190"/>
                  </a:lnTo>
                  <a:lnTo>
                    <a:pt x="293" y="193"/>
                  </a:lnTo>
                  <a:lnTo>
                    <a:pt x="287" y="202"/>
                  </a:lnTo>
                  <a:lnTo>
                    <a:pt x="281" y="208"/>
                  </a:lnTo>
                  <a:lnTo>
                    <a:pt x="275" y="212"/>
                  </a:lnTo>
                  <a:lnTo>
                    <a:pt x="275" y="215"/>
                  </a:lnTo>
                  <a:lnTo>
                    <a:pt x="275" y="218"/>
                  </a:lnTo>
                  <a:lnTo>
                    <a:pt x="275" y="218"/>
                  </a:lnTo>
                  <a:close/>
                  <a:moveTo>
                    <a:pt x="263" y="202"/>
                  </a:moveTo>
                  <a:lnTo>
                    <a:pt x="263" y="199"/>
                  </a:lnTo>
                  <a:lnTo>
                    <a:pt x="263" y="196"/>
                  </a:lnTo>
                  <a:lnTo>
                    <a:pt x="266" y="196"/>
                  </a:lnTo>
                  <a:lnTo>
                    <a:pt x="266" y="199"/>
                  </a:lnTo>
                  <a:lnTo>
                    <a:pt x="263" y="199"/>
                  </a:lnTo>
                  <a:lnTo>
                    <a:pt x="263" y="202"/>
                  </a:lnTo>
                  <a:lnTo>
                    <a:pt x="263" y="202"/>
                  </a:lnTo>
                  <a:lnTo>
                    <a:pt x="263" y="202"/>
                  </a:lnTo>
                  <a:lnTo>
                    <a:pt x="263" y="202"/>
                  </a:lnTo>
                  <a:close/>
                  <a:moveTo>
                    <a:pt x="260" y="208"/>
                  </a:moveTo>
                  <a:lnTo>
                    <a:pt x="263" y="205"/>
                  </a:lnTo>
                  <a:lnTo>
                    <a:pt x="263" y="205"/>
                  </a:lnTo>
                  <a:lnTo>
                    <a:pt x="263" y="208"/>
                  </a:lnTo>
                  <a:lnTo>
                    <a:pt x="260" y="208"/>
                  </a:lnTo>
                  <a:lnTo>
                    <a:pt x="260" y="208"/>
                  </a:lnTo>
                  <a:close/>
                  <a:moveTo>
                    <a:pt x="257" y="205"/>
                  </a:moveTo>
                  <a:lnTo>
                    <a:pt x="260" y="205"/>
                  </a:lnTo>
                  <a:lnTo>
                    <a:pt x="263" y="205"/>
                  </a:lnTo>
                  <a:lnTo>
                    <a:pt x="263" y="205"/>
                  </a:lnTo>
                  <a:lnTo>
                    <a:pt x="257" y="205"/>
                  </a:lnTo>
                  <a:lnTo>
                    <a:pt x="257" y="205"/>
                  </a:lnTo>
                  <a:close/>
                  <a:moveTo>
                    <a:pt x="103" y="384"/>
                  </a:moveTo>
                  <a:lnTo>
                    <a:pt x="106" y="381"/>
                  </a:lnTo>
                  <a:lnTo>
                    <a:pt x="103" y="384"/>
                  </a:lnTo>
                  <a:lnTo>
                    <a:pt x="103" y="384"/>
                  </a:lnTo>
                  <a:lnTo>
                    <a:pt x="103" y="384"/>
                  </a:lnTo>
                  <a:close/>
                  <a:moveTo>
                    <a:pt x="85" y="390"/>
                  </a:moveTo>
                  <a:lnTo>
                    <a:pt x="82" y="393"/>
                  </a:lnTo>
                  <a:lnTo>
                    <a:pt x="79" y="393"/>
                  </a:lnTo>
                  <a:lnTo>
                    <a:pt x="79" y="393"/>
                  </a:lnTo>
                  <a:lnTo>
                    <a:pt x="82" y="387"/>
                  </a:lnTo>
                  <a:lnTo>
                    <a:pt x="85" y="387"/>
                  </a:lnTo>
                  <a:lnTo>
                    <a:pt x="85" y="384"/>
                  </a:lnTo>
                  <a:lnTo>
                    <a:pt x="88" y="384"/>
                  </a:lnTo>
                  <a:lnTo>
                    <a:pt x="88" y="381"/>
                  </a:lnTo>
                  <a:lnTo>
                    <a:pt x="88" y="378"/>
                  </a:lnTo>
                  <a:lnTo>
                    <a:pt x="88" y="375"/>
                  </a:lnTo>
                  <a:lnTo>
                    <a:pt x="91" y="375"/>
                  </a:lnTo>
                  <a:lnTo>
                    <a:pt x="94" y="378"/>
                  </a:lnTo>
                  <a:lnTo>
                    <a:pt x="97" y="381"/>
                  </a:lnTo>
                  <a:lnTo>
                    <a:pt x="97" y="381"/>
                  </a:lnTo>
                  <a:lnTo>
                    <a:pt x="97" y="384"/>
                  </a:lnTo>
                  <a:lnTo>
                    <a:pt x="94" y="384"/>
                  </a:lnTo>
                  <a:lnTo>
                    <a:pt x="94" y="381"/>
                  </a:lnTo>
                  <a:lnTo>
                    <a:pt x="94" y="384"/>
                  </a:lnTo>
                  <a:lnTo>
                    <a:pt x="94" y="384"/>
                  </a:lnTo>
                  <a:lnTo>
                    <a:pt x="94" y="384"/>
                  </a:lnTo>
                  <a:lnTo>
                    <a:pt x="97" y="387"/>
                  </a:lnTo>
                  <a:lnTo>
                    <a:pt x="97" y="387"/>
                  </a:lnTo>
                  <a:lnTo>
                    <a:pt x="97" y="390"/>
                  </a:lnTo>
                  <a:lnTo>
                    <a:pt x="94" y="387"/>
                  </a:lnTo>
                  <a:lnTo>
                    <a:pt x="91" y="390"/>
                  </a:lnTo>
                  <a:lnTo>
                    <a:pt x="88" y="390"/>
                  </a:lnTo>
                  <a:lnTo>
                    <a:pt x="88" y="390"/>
                  </a:lnTo>
                  <a:lnTo>
                    <a:pt x="85" y="390"/>
                  </a:lnTo>
                  <a:lnTo>
                    <a:pt x="85" y="390"/>
                  </a:lnTo>
                  <a:lnTo>
                    <a:pt x="85" y="390"/>
                  </a:lnTo>
                  <a:close/>
                  <a:moveTo>
                    <a:pt x="82" y="357"/>
                  </a:moveTo>
                  <a:lnTo>
                    <a:pt x="79" y="357"/>
                  </a:lnTo>
                  <a:lnTo>
                    <a:pt x="79" y="350"/>
                  </a:lnTo>
                  <a:lnTo>
                    <a:pt x="82" y="350"/>
                  </a:lnTo>
                  <a:lnTo>
                    <a:pt x="79" y="350"/>
                  </a:lnTo>
                  <a:lnTo>
                    <a:pt x="79" y="350"/>
                  </a:lnTo>
                  <a:lnTo>
                    <a:pt x="82" y="344"/>
                  </a:lnTo>
                  <a:lnTo>
                    <a:pt x="85" y="344"/>
                  </a:lnTo>
                  <a:lnTo>
                    <a:pt x="88" y="344"/>
                  </a:lnTo>
                  <a:lnTo>
                    <a:pt x="91" y="344"/>
                  </a:lnTo>
                  <a:lnTo>
                    <a:pt x="88" y="341"/>
                  </a:lnTo>
                  <a:lnTo>
                    <a:pt x="85" y="338"/>
                  </a:lnTo>
                  <a:lnTo>
                    <a:pt x="85" y="335"/>
                  </a:lnTo>
                  <a:lnTo>
                    <a:pt x="88" y="329"/>
                  </a:lnTo>
                  <a:lnTo>
                    <a:pt x="91" y="329"/>
                  </a:lnTo>
                  <a:lnTo>
                    <a:pt x="91" y="326"/>
                  </a:lnTo>
                  <a:lnTo>
                    <a:pt x="94" y="329"/>
                  </a:lnTo>
                  <a:lnTo>
                    <a:pt x="94" y="332"/>
                  </a:lnTo>
                  <a:lnTo>
                    <a:pt x="97" y="329"/>
                  </a:lnTo>
                  <a:lnTo>
                    <a:pt x="97" y="323"/>
                  </a:lnTo>
                  <a:lnTo>
                    <a:pt x="97" y="320"/>
                  </a:lnTo>
                  <a:lnTo>
                    <a:pt x="100" y="320"/>
                  </a:lnTo>
                  <a:lnTo>
                    <a:pt x="106" y="314"/>
                  </a:lnTo>
                  <a:lnTo>
                    <a:pt x="106" y="317"/>
                  </a:lnTo>
                  <a:lnTo>
                    <a:pt x="109" y="314"/>
                  </a:lnTo>
                  <a:lnTo>
                    <a:pt x="109" y="308"/>
                  </a:lnTo>
                  <a:lnTo>
                    <a:pt x="112" y="308"/>
                  </a:lnTo>
                  <a:lnTo>
                    <a:pt x="112" y="305"/>
                  </a:lnTo>
                  <a:lnTo>
                    <a:pt x="115" y="308"/>
                  </a:lnTo>
                  <a:lnTo>
                    <a:pt x="115" y="308"/>
                  </a:lnTo>
                  <a:lnTo>
                    <a:pt x="115" y="305"/>
                  </a:lnTo>
                  <a:lnTo>
                    <a:pt x="121" y="302"/>
                  </a:lnTo>
                  <a:lnTo>
                    <a:pt x="121" y="299"/>
                  </a:lnTo>
                  <a:lnTo>
                    <a:pt x="127" y="296"/>
                  </a:lnTo>
                  <a:lnTo>
                    <a:pt x="130" y="293"/>
                  </a:lnTo>
                  <a:lnTo>
                    <a:pt x="136" y="287"/>
                  </a:lnTo>
                  <a:lnTo>
                    <a:pt x="139" y="287"/>
                  </a:lnTo>
                  <a:lnTo>
                    <a:pt x="139" y="290"/>
                  </a:lnTo>
                  <a:lnTo>
                    <a:pt x="142" y="290"/>
                  </a:lnTo>
                  <a:lnTo>
                    <a:pt x="145" y="287"/>
                  </a:lnTo>
                  <a:lnTo>
                    <a:pt x="148" y="287"/>
                  </a:lnTo>
                  <a:lnTo>
                    <a:pt x="151" y="290"/>
                  </a:lnTo>
                  <a:lnTo>
                    <a:pt x="151" y="287"/>
                  </a:lnTo>
                  <a:lnTo>
                    <a:pt x="148" y="284"/>
                  </a:lnTo>
                  <a:lnTo>
                    <a:pt x="151" y="281"/>
                  </a:lnTo>
                  <a:lnTo>
                    <a:pt x="157" y="278"/>
                  </a:lnTo>
                  <a:lnTo>
                    <a:pt x="160" y="278"/>
                  </a:lnTo>
                  <a:lnTo>
                    <a:pt x="166" y="272"/>
                  </a:lnTo>
                  <a:lnTo>
                    <a:pt x="172" y="269"/>
                  </a:lnTo>
                  <a:lnTo>
                    <a:pt x="175" y="269"/>
                  </a:lnTo>
                  <a:lnTo>
                    <a:pt x="175" y="266"/>
                  </a:lnTo>
                  <a:lnTo>
                    <a:pt x="181" y="263"/>
                  </a:lnTo>
                  <a:lnTo>
                    <a:pt x="184" y="263"/>
                  </a:lnTo>
                  <a:lnTo>
                    <a:pt x="193" y="257"/>
                  </a:lnTo>
                  <a:lnTo>
                    <a:pt x="199" y="248"/>
                  </a:lnTo>
                  <a:lnTo>
                    <a:pt x="199" y="245"/>
                  </a:lnTo>
                  <a:lnTo>
                    <a:pt x="202" y="245"/>
                  </a:lnTo>
                  <a:lnTo>
                    <a:pt x="202" y="239"/>
                  </a:lnTo>
                  <a:lnTo>
                    <a:pt x="205" y="236"/>
                  </a:lnTo>
                  <a:lnTo>
                    <a:pt x="208" y="236"/>
                  </a:lnTo>
                  <a:lnTo>
                    <a:pt x="208" y="233"/>
                  </a:lnTo>
                  <a:lnTo>
                    <a:pt x="208" y="227"/>
                  </a:lnTo>
                  <a:lnTo>
                    <a:pt x="211" y="227"/>
                  </a:lnTo>
                  <a:lnTo>
                    <a:pt x="214" y="227"/>
                  </a:lnTo>
                  <a:lnTo>
                    <a:pt x="217" y="224"/>
                  </a:lnTo>
                  <a:lnTo>
                    <a:pt x="220" y="221"/>
                  </a:lnTo>
                  <a:lnTo>
                    <a:pt x="223" y="218"/>
                  </a:lnTo>
                  <a:lnTo>
                    <a:pt x="226" y="215"/>
                  </a:lnTo>
                  <a:lnTo>
                    <a:pt x="229" y="212"/>
                  </a:lnTo>
                  <a:lnTo>
                    <a:pt x="232" y="202"/>
                  </a:lnTo>
                  <a:lnTo>
                    <a:pt x="232" y="199"/>
                  </a:lnTo>
                  <a:lnTo>
                    <a:pt x="235" y="196"/>
                  </a:lnTo>
                  <a:lnTo>
                    <a:pt x="239" y="193"/>
                  </a:lnTo>
                  <a:lnTo>
                    <a:pt x="245" y="190"/>
                  </a:lnTo>
                  <a:lnTo>
                    <a:pt x="248" y="190"/>
                  </a:lnTo>
                  <a:lnTo>
                    <a:pt x="245" y="193"/>
                  </a:lnTo>
                  <a:lnTo>
                    <a:pt x="245" y="196"/>
                  </a:lnTo>
                  <a:lnTo>
                    <a:pt x="248" y="199"/>
                  </a:lnTo>
                  <a:lnTo>
                    <a:pt x="248" y="199"/>
                  </a:lnTo>
                  <a:lnTo>
                    <a:pt x="251" y="199"/>
                  </a:lnTo>
                  <a:lnTo>
                    <a:pt x="251" y="199"/>
                  </a:lnTo>
                  <a:lnTo>
                    <a:pt x="251" y="199"/>
                  </a:lnTo>
                  <a:lnTo>
                    <a:pt x="251" y="202"/>
                  </a:lnTo>
                  <a:lnTo>
                    <a:pt x="251" y="202"/>
                  </a:lnTo>
                  <a:lnTo>
                    <a:pt x="248" y="205"/>
                  </a:lnTo>
                  <a:lnTo>
                    <a:pt x="248" y="205"/>
                  </a:lnTo>
                  <a:lnTo>
                    <a:pt x="251" y="212"/>
                  </a:lnTo>
                  <a:lnTo>
                    <a:pt x="251" y="215"/>
                  </a:lnTo>
                  <a:lnTo>
                    <a:pt x="254" y="208"/>
                  </a:lnTo>
                  <a:lnTo>
                    <a:pt x="257" y="208"/>
                  </a:lnTo>
                  <a:lnTo>
                    <a:pt x="260" y="208"/>
                  </a:lnTo>
                  <a:lnTo>
                    <a:pt x="260" y="208"/>
                  </a:lnTo>
                  <a:lnTo>
                    <a:pt x="260" y="212"/>
                  </a:lnTo>
                  <a:lnTo>
                    <a:pt x="263" y="212"/>
                  </a:lnTo>
                  <a:lnTo>
                    <a:pt x="266" y="212"/>
                  </a:lnTo>
                  <a:lnTo>
                    <a:pt x="263" y="208"/>
                  </a:lnTo>
                  <a:lnTo>
                    <a:pt x="263" y="208"/>
                  </a:lnTo>
                  <a:lnTo>
                    <a:pt x="266" y="205"/>
                  </a:lnTo>
                  <a:lnTo>
                    <a:pt x="269" y="205"/>
                  </a:lnTo>
                  <a:lnTo>
                    <a:pt x="269" y="208"/>
                  </a:lnTo>
                  <a:lnTo>
                    <a:pt x="269" y="208"/>
                  </a:lnTo>
                  <a:lnTo>
                    <a:pt x="266" y="212"/>
                  </a:lnTo>
                  <a:lnTo>
                    <a:pt x="263" y="215"/>
                  </a:lnTo>
                  <a:lnTo>
                    <a:pt x="266" y="215"/>
                  </a:lnTo>
                  <a:lnTo>
                    <a:pt x="269" y="212"/>
                  </a:lnTo>
                  <a:lnTo>
                    <a:pt x="266" y="218"/>
                  </a:lnTo>
                  <a:lnTo>
                    <a:pt x="263" y="218"/>
                  </a:lnTo>
                  <a:lnTo>
                    <a:pt x="263" y="221"/>
                  </a:lnTo>
                  <a:lnTo>
                    <a:pt x="263" y="224"/>
                  </a:lnTo>
                  <a:lnTo>
                    <a:pt x="266" y="227"/>
                  </a:lnTo>
                  <a:lnTo>
                    <a:pt x="266" y="230"/>
                  </a:lnTo>
                  <a:lnTo>
                    <a:pt x="266" y="233"/>
                  </a:lnTo>
                  <a:lnTo>
                    <a:pt x="263" y="233"/>
                  </a:lnTo>
                  <a:lnTo>
                    <a:pt x="254" y="242"/>
                  </a:lnTo>
                  <a:lnTo>
                    <a:pt x="254" y="245"/>
                  </a:lnTo>
                  <a:lnTo>
                    <a:pt x="245" y="251"/>
                  </a:lnTo>
                  <a:lnTo>
                    <a:pt x="248" y="254"/>
                  </a:lnTo>
                  <a:lnTo>
                    <a:pt x="245" y="254"/>
                  </a:lnTo>
                  <a:lnTo>
                    <a:pt x="239" y="257"/>
                  </a:lnTo>
                  <a:lnTo>
                    <a:pt x="239" y="260"/>
                  </a:lnTo>
                  <a:lnTo>
                    <a:pt x="235" y="266"/>
                  </a:lnTo>
                  <a:lnTo>
                    <a:pt x="232" y="266"/>
                  </a:lnTo>
                  <a:lnTo>
                    <a:pt x="229" y="272"/>
                  </a:lnTo>
                  <a:lnTo>
                    <a:pt x="223" y="272"/>
                  </a:lnTo>
                  <a:lnTo>
                    <a:pt x="220" y="275"/>
                  </a:lnTo>
                  <a:lnTo>
                    <a:pt x="220" y="281"/>
                  </a:lnTo>
                  <a:lnTo>
                    <a:pt x="220" y="284"/>
                  </a:lnTo>
                  <a:lnTo>
                    <a:pt x="217" y="284"/>
                  </a:lnTo>
                  <a:lnTo>
                    <a:pt x="220" y="287"/>
                  </a:lnTo>
                  <a:lnTo>
                    <a:pt x="223" y="290"/>
                  </a:lnTo>
                  <a:lnTo>
                    <a:pt x="223" y="293"/>
                  </a:lnTo>
                  <a:lnTo>
                    <a:pt x="220" y="296"/>
                  </a:lnTo>
                  <a:lnTo>
                    <a:pt x="220" y="293"/>
                  </a:lnTo>
                  <a:lnTo>
                    <a:pt x="220" y="290"/>
                  </a:lnTo>
                  <a:lnTo>
                    <a:pt x="217" y="290"/>
                  </a:lnTo>
                  <a:lnTo>
                    <a:pt x="217" y="290"/>
                  </a:lnTo>
                  <a:lnTo>
                    <a:pt x="217" y="293"/>
                  </a:lnTo>
                  <a:lnTo>
                    <a:pt x="217" y="296"/>
                  </a:lnTo>
                  <a:lnTo>
                    <a:pt x="214" y="293"/>
                  </a:lnTo>
                  <a:lnTo>
                    <a:pt x="208" y="293"/>
                  </a:lnTo>
                  <a:lnTo>
                    <a:pt x="214" y="293"/>
                  </a:lnTo>
                  <a:lnTo>
                    <a:pt x="214" y="290"/>
                  </a:lnTo>
                  <a:lnTo>
                    <a:pt x="211" y="290"/>
                  </a:lnTo>
                  <a:lnTo>
                    <a:pt x="208" y="293"/>
                  </a:lnTo>
                  <a:lnTo>
                    <a:pt x="208" y="293"/>
                  </a:lnTo>
                  <a:lnTo>
                    <a:pt x="205" y="293"/>
                  </a:lnTo>
                  <a:lnTo>
                    <a:pt x="205" y="293"/>
                  </a:lnTo>
                  <a:lnTo>
                    <a:pt x="202" y="290"/>
                  </a:lnTo>
                  <a:lnTo>
                    <a:pt x="199" y="290"/>
                  </a:lnTo>
                  <a:lnTo>
                    <a:pt x="202" y="290"/>
                  </a:lnTo>
                  <a:lnTo>
                    <a:pt x="202" y="293"/>
                  </a:lnTo>
                  <a:lnTo>
                    <a:pt x="199" y="296"/>
                  </a:lnTo>
                  <a:lnTo>
                    <a:pt x="199" y="299"/>
                  </a:lnTo>
                  <a:lnTo>
                    <a:pt x="196" y="299"/>
                  </a:lnTo>
                  <a:lnTo>
                    <a:pt x="193" y="302"/>
                  </a:lnTo>
                  <a:lnTo>
                    <a:pt x="190" y="302"/>
                  </a:lnTo>
                  <a:lnTo>
                    <a:pt x="190" y="299"/>
                  </a:lnTo>
                  <a:lnTo>
                    <a:pt x="187" y="302"/>
                  </a:lnTo>
                  <a:lnTo>
                    <a:pt x="184" y="302"/>
                  </a:lnTo>
                  <a:lnTo>
                    <a:pt x="181" y="308"/>
                  </a:lnTo>
                  <a:lnTo>
                    <a:pt x="181" y="311"/>
                  </a:lnTo>
                  <a:lnTo>
                    <a:pt x="181" y="314"/>
                  </a:lnTo>
                  <a:lnTo>
                    <a:pt x="175" y="320"/>
                  </a:lnTo>
                  <a:lnTo>
                    <a:pt x="175" y="323"/>
                  </a:lnTo>
                  <a:lnTo>
                    <a:pt x="172" y="326"/>
                  </a:lnTo>
                  <a:lnTo>
                    <a:pt x="166" y="332"/>
                  </a:lnTo>
                  <a:lnTo>
                    <a:pt x="163" y="335"/>
                  </a:lnTo>
                  <a:lnTo>
                    <a:pt x="160" y="341"/>
                  </a:lnTo>
                  <a:lnTo>
                    <a:pt x="157" y="347"/>
                  </a:lnTo>
                  <a:lnTo>
                    <a:pt x="154" y="350"/>
                  </a:lnTo>
                  <a:lnTo>
                    <a:pt x="154" y="354"/>
                  </a:lnTo>
                  <a:lnTo>
                    <a:pt x="154" y="354"/>
                  </a:lnTo>
                  <a:lnTo>
                    <a:pt x="151" y="354"/>
                  </a:lnTo>
                  <a:lnTo>
                    <a:pt x="157" y="354"/>
                  </a:lnTo>
                  <a:lnTo>
                    <a:pt x="157" y="357"/>
                  </a:lnTo>
                  <a:lnTo>
                    <a:pt x="154" y="357"/>
                  </a:lnTo>
                  <a:lnTo>
                    <a:pt x="148" y="357"/>
                  </a:lnTo>
                  <a:lnTo>
                    <a:pt x="145" y="360"/>
                  </a:lnTo>
                  <a:lnTo>
                    <a:pt x="142" y="363"/>
                  </a:lnTo>
                  <a:lnTo>
                    <a:pt x="139" y="366"/>
                  </a:lnTo>
                  <a:lnTo>
                    <a:pt x="136" y="369"/>
                  </a:lnTo>
                  <a:lnTo>
                    <a:pt x="136" y="366"/>
                  </a:lnTo>
                  <a:lnTo>
                    <a:pt x="133" y="363"/>
                  </a:lnTo>
                  <a:lnTo>
                    <a:pt x="136" y="366"/>
                  </a:lnTo>
                  <a:lnTo>
                    <a:pt x="136" y="369"/>
                  </a:lnTo>
                  <a:lnTo>
                    <a:pt x="130" y="372"/>
                  </a:lnTo>
                  <a:lnTo>
                    <a:pt x="127" y="375"/>
                  </a:lnTo>
                  <a:lnTo>
                    <a:pt x="118" y="378"/>
                  </a:lnTo>
                  <a:lnTo>
                    <a:pt x="115" y="378"/>
                  </a:lnTo>
                  <a:lnTo>
                    <a:pt x="112" y="378"/>
                  </a:lnTo>
                  <a:lnTo>
                    <a:pt x="112" y="375"/>
                  </a:lnTo>
                  <a:lnTo>
                    <a:pt x="106" y="378"/>
                  </a:lnTo>
                  <a:lnTo>
                    <a:pt x="106" y="378"/>
                  </a:lnTo>
                  <a:lnTo>
                    <a:pt x="109" y="375"/>
                  </a:lnTo>
                  <a:lnTo>
                    <a:pt x="106" y="375"/>
                  </a:lnTo>
                  <a:lnTo>
                    <a:pt x="103" y="372"/>
                  </a:lnTo>
                  <a:lnTo>
                    <a:pt x="103" y="366"/>
                  </a:lnTo>
                  <a:lnTo>
                    <a:pt x="100" y="366"/>
                  </a:lnTo>
                  <a:lnTo>
                    <a:pt x="97" y="366"/>
                  </a:lnTo>
                  <a:lnTo>
                    <a:pt x="97" y="363"/>
                  </a:lnTo>
                  <a:lnTo>
                    <a:pt x="97" y="363"/>
                  </a:lnTo>
                  <a:lnTo>
                    <a:pt x="94" y="360"/>
                  </a:lnTo>
                  <a:lnTo>
                    <a:pt x="94" y="357"/>
                  </a:lnTo>
                  <a:lnTo>
                    <a:pt x="91" y="360"/>
                  </a:lnTo>
                  <a:lnTo>
                    <a:pt x="91" y="360"/>
                  </a:lnTo>
                  <a:lnTo>
                    <a:pt x="88" y="360"/>
                  </a:lnTo>
                  <a:lnTo>
                    <a:pt x="88" y="360"/>
                  </a:lnTo>
                  <a:lnTo>
                    <a:pt x="82" y="360"/>
                  </a:lnTo>
                  <a:lnTo>
                    <a:pt x="82" y="357"/>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718" name="Freeform 1717"/>
            <p:cNvSpPr>
              <a:spLocks noEditPoints="1"/>
            </p:cNvSpPr>
            <p:nvPr/>
          </p:nvSpPr>
          <p:spPr bwMode="auto">
            <a:xfrm>
              <a:off x="4929188" y="2425701"/>
              <a:ext cx="268288" cy="168275"/>
            </a:xfrm>
            <a:custGeom>
              <a:avLst/>
              <a:gdLst>
                <a:gd name="T0" fmla="*/ 63 w 169"/>
                <a:gd name="T1" fmla="*/ 103 h 106"/>
                <a:gd name="T2" fmla="*/ 54 w 169"/>
                <a:gd name="T3" fmla="*/ 91 h 106"/>
                <a:gd name="T4" fmla="*/ 75 w 169"/>
                <a:gd name="T5" fmla="*/ 100 h 106"/>
                <a:gd name="T6" fmla="*/ 91 w 169"/>
                <a:gd name="T7" fmla="*/ 94 h 106"/>
                <a:gd name="T8" fmla="*/ 106 w 169"/>
                <a:gd name="T9" fmla="*/ 88 h 106"/>
                <a:gd name="T10" fmla="*/ 112 w 169"/>
                <a:gd name="T11" fmla="*/ 85 h 106"/>
                <a:gd name="T12" fmla="*/ 121 w 169"/>
                <a:gd name="T13" fmla="*/ 88 h 106"/>
                <a:gd name="T14" fmla="*/ 142 w 169"/>
                <a:gd name="T15" fmla="*/ 70 h 106"/>
                <a:gd name="T16" fmla="*/ 154 w 169"/>
                <a:gd name="T17" fmla="*/ 70 h 106"/>
                <a:gd name="T18" fmla="*/ 154 w 169"/>
                <a:gd name="T19" fmla="*/ 58 h 106"/>
                <a:gd name="T20" fmla="*/ 163 w 169"/>
                <a:gd name="T21" fmla="*/ 58 h 106"/>
                <a:gd name="T22" fmla="*/ 160 w 169"/>
                <a:gd name="T23" fmla="*/ 40 h 106"/>
                <a:gd name="T24" fmla="*/ 157 w 169"/>
                <a:gd name="T25" fmla="*/ 34 h 106"/>
                <a:gd name="T26" fmla="*/ 151 w 169"/>
                <a:gd name="T27" fmla="*/ 28 h 106"/>
                <a:gd name="T28" fmla="*/ 154 w 169"/>
                <a:gd name="T29" fmla="*/ 15 h 106"/>
                <a:gd name="T30" fmla="*/ 151 w 169"/>
                <a:gd name="T31" fmla="*/ 9 h 106"/>
                <a:gd name="T32" fmla="*/ 142 w 169"/>
                <a:gd name="T33" fmla="*/ 9 h 106"/>
                <a:gd name="T34" fmla="*/ 136 w 169"/>
                <a:gd name="T35" fmla="*/ 6 h 106"/>
                <a:gd name="T36" fmla="*/ 127 w 169"/>
                <a:gd name="T37" fmla="*/ 6 h 106"/>
                <a:gd name="T38" fmla="*/ 118 w 169"/>
                <a:gd name="T39" fmla="*/ 12 h 106"/>
                <a:gd name="T40" fmla="*/ 106 w 169"/>
                <a:gd name="T41" fmla="*/ 12 h 106"/>
                <a:gd name="T42" fmla="*/ 100 w 169"/>
                <a:gd name="T43" fmla="*/ 25 h 106"/>
                <a:gd name="T44" fmla="*/ 94 w 169"/>
                <a:gd name="T45" fmla="*/ 15 h 106"/>
                <a:gd name="T46" fmla="*/ 81 w 169"/>
                <a:gd name="T47" fmla="*/ 22 h 106"/>
                <a:gd name="T48" fmla="*/ 72 w 169"/>
                <a:gd name="T49" fmla="*/ 12 h 106"/>
                <a:gd name="T50" fmla="*/ 66 w 169"/>
                <a:gd name="T51" fmla="*/ 31 h 106"/>
                <a:gd name="T52" fmla="*/ 57 w 169"/>
                <a:gd name="T53" fmla="*/ 37 h 106"/>
                <a:gd name="T54" fmla="*/ 48 w 169"/>
                <a:gd name="T55" fmla="*/ 34 h 106"/>
                <a:gd name="T56" fmla="*/ 48 w 169"/>
                <a:gd name="T57" fmla="*/ 22 h 106"/>
                <a:gd name="T58" fmla="*/ 51 w 169"/>
                <a:gd name="T59" fmla="*/ 12 h 106"/>
                <a:gd name="T60" fmla="*/ 39 w 169"/>
                <a:gd name="T61" fmla="*/ 3 h 106"/>
                <a:gd name="T62" fmla="*/ 24 w 169"/>
                <a:gd name="T63" fmla="*/ 0 h 106"/>
                <a:gd name="T64" fmla="*/ 33 w 169"/>
                <a:gd name="T65" fmla="*/ 3 h 106"/>
                <a:gd name="T66" fmla="*/ 30 w 169"/>
                <a:gd name="T67" fmla="*/ 6 h 106"/>
                <a:gd name="T68" fmla="*/ 36 w 169"/>
                <a:gd name="T69" fmla="*/ 15 h 106"/>
                <a:gd name="T70" fmla="*/ 24 w 169"/>
                <a:gd name="T71" fmla="*/ 9 h 106"/>
                <a:gd name="T72" fmla="*/ 18 w 169"/>
                <a:gd name="T73" fmla="*/ 9 h 106"/>
                <a:gd name="T74" fmla="*/ 18 w 169"/>
                <a:gd name="T75" fmla="*/ 18 h 106"/>
                <a:gd name="T76" fmla="*/ 18 w 169"/>
                <a:gd name="T77" fmla="*/ 22 h 106"/>
                <a:gd name="T78" fmla="*/ 9 w 169"/>
                <a:gd name="T79" fmla="*/ 22 h 106"/>
                <a:gd name="T80" fmla="*/ 6 w 169"/>
                <a:gd name="T81" fmla="*/ 25 h 106"/>
                <a:gd name="T82" fmla="*/ 12 w 169"/>
                <a:gd name="T83" fmla="*/ 34 h 106"/>
                <a:gd name="T84" fmla="*/ 21 w 169"/>
                <a:gd name="T85" fmla="*/ 31 h 106"/>
                <a:gd name="T86" fmla="*/ 33 w 169"/>
                <a:gd name="T87" fmla="*/ 31 h 106"/>
                <a:gd name="T88" fmla="*/ 39 w 169"/>
                <a:gd name="T89" fmla="*/ 31 h 106"/>
                <a:gd name="T90" fmla="*/ 42 w 169"/>
                <a:gd name="T91" fmla="*/ 37 h 106"/>
                <a:gd name="T92" fmla="*/ 30 w 169"/>
                <a:gd name="T93" fmla="*/ 43 h 106"/>
                <a:gd name="T94" fmla="*/ 42 w 169"/>
                <a:gd name="T95" fmla="*/ 43 h 106"/>
                <a:gd name="T96" fmla="*/ 27 w 169"/>
                <a:gd name="T97" fmla="*/ 46 h 106"/>
                <a:gd name="T98" fmla="*/ 24 w 169"/>
                <a:gd name="T99" fmla="*/ 46 h 106"/>
                <a:gd name="T100" fmla="*/ 9 w 169"/>
                <a:gd name="T101" fmla="*/ 46 h 106"/>
                <a:gd name="T102" fmla="*/ 12 w 169"/>
                <a:gd name="T103" fmla="*/ 55 h 106"/>
                <a:gd name="T104" fmla="*/ 30 w 169"/>
                <a:gd name="T105" fmla="*/ 58 h 106"/>
                <a:gd name="T106" fmla="*/ 33 w 169"/>
                <a:gd name="T107" fmla="*/ 67 h 106"/>
                <a:gd name="T108" fmla="*/ 36 w 169"/>
                <a:gd name="T109" fmla="*/ 73 h 106"/>
                <a:gd name="T110" fmla="*/ 39 w 169"/>
                <a:gd name="T111" fmla="*/ 70 h 106"/>
                <a:gd name="T112" fmla="*/ 30 w 169"/>
                <a:gd name="T113" fmla="*/ 79 h 106"/>
                <a:gd name="T114" fmla="*/ 21 w 169"/>
                <a:gd name="T115" fmla="*/ 76 h 106"/>
                <a:gd name="T116" fmla="*/ 27 w 169"/>
                <a:gd name="T117" fmla="*/ 88 h 106"/>
                <a:gd name="T118" fmla="*/ 45 w 169"/>
                <a:gd name="T119" fmla="*/ 8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9" h="106">
                  <a:moveTo>
                    <a:pt x="60" y="106"/>
                  </a:moveTo>
                  <a:lnTo>
                    <a:pt x="57" y="103"/>
                  </a:lnTo>
                  <a:lnTo>
                    <a:pt x="60" y="100"/>
                  </a:lnTo>
                  <a:lnTo>
                    <a:pt x="60" y="100"/>
                  </a:lnTo>
                  <a:lnTo>
                    <a:pt x="63" y="103"/>
                  </a:lnTo>
                  <a:lnTo>
                    <a:pt x="60" y="106"/>
                  </a:lnTo>
                  <a:lnTo>
                    <a:pt x="60" y="106"/>
                  </a:lnTo>
                  <a:close/>
                  <a:moveTo>
                    <a:pt x="51" y="88"/>
                  </a:moveTo>
                  <a:lnTo>
                    <a:pt x="54" y="88"/>
                  </a:lnTo>
                  <a:lnTo>
                    <a:pt x="54" y="91"/>
                  </a:lnTo>
                  <a:lnTo>
                    <a:pt x="60" y="97"/>
                  </a:lnTo>
                  <a:lnTo>
                    <a:pt x="63" y="97"/>
                  </a:lnTo>
                  <a:lnTo>
                    <a:pt x="66" y="94"/>
                  </a:lnTo>
                  <a:lnTo>
                    <a:pt x="69" y="94"/>
                  </a:lnTo>
                  <a:lnTo>
                    <a:pt x="75" y="100"/>
                  </a:lnTo>
                  <a:lnTo>
                    <a:pt x="81" y="100"/>
                  </a:lnTo>
                  <a:lnTo>
                    <a:pt x="84" y="103"/>
                  </a:lnTo>
                  <a:lnTo>
                    <a:pt x="91" y="100"/>
                  </a:lnTo>
                  <a:lnTo>
                    <a:pt x="91" y="97"/>
                  </a:lnTo>
                  <a:lnTo>
                    <a:pt x="91" y="94"/>
                  </a:lnTo>
                  <a:lnTo>
                    <a:pt x="94" y="97"/>
                  </a:lnTo>
                  <a:lnTo>
                    <a:pt x="97" y="97"/>
                  </a:lnTo>
                  <a:lnTo>
                    <a:pt x="100" y="94"/>
                  </a:lnTo>
                  <a:lnTo>
                    <a:pt x="100" y="91"/>
                  </a:lnTo>
                  <a:lnTo>
                    <a:pt x="106" y="88"/>
                  </a:lnTo>
                  <a:lnTo>
                    <a:pt x="103" y="91"/>
                  </a:lnTo>
                  <a:lnTo>
                    <a:pt x="106" y="94"/>
                  </a:lnTo>
                  <a:lnTo>
                    <a:pt x="106" y="91"/>
                  </a:lnTo>
                  <a:lnTo>
                    <a:pt x="109" y="91"/>
                  </a:lnTo>
                  <a:lnTo>
                    <a:pt x="112" y="85"/>
                  </a:lnTo>
                  <a:lnTo>
                    <a:pt x="115" y="88"/>
                  </a:lnTo>
                  <a:lnTo>
                    <a:pt x="115" y="88"/>
                  </a:lnTo>
                  <a:lnTo>
                    <a:pt x="121" y="88"/>
                  </a:lnTo>
                  <a:lnTo>
                    <a:pt x="121" y="88"/>
                  </a:lnTo>
                  <a:lnTo>
                    <a:pt x="121" y="88"/>
                  </a:lnTo>
                  <a:lnTo>
                    <a:pt x="130" y="79"/>
                  </a:lnTo>
                  <a:lnTo>
                    <a:pt x="133" y="76"/>
                  </a:lnTo>
                  <a:lnTo>
                    <a:pt x="142" y="73"/>
                  </a:lnTo>
                  <a:lnTo>
                    <a:pt x="142" y="73"/>
                  </a:lnTo>
                  <a:lnTo>
                    <a:pt x="142" y="70"/>
                  </a:lnTo>
                  <a:lnTo>
                    <a:pt x="142" y="67"/>
                  </a:lnTo>
                  <a:lnTo>
                    <a:pt x="145" y="67"/>
                  </a:lnTo>
                  <a:lnTo>
                    <a:pt x="145" y="70"/>
                  </a:lnTo>
                  <a:lnTo>
                    <a:pt x="151" y="73"/>
                  </a:lnTo>
                  <a:lnTo>
                    <a:pt x="154" y="70"/>
                  </a:lnTo>
                  <a:lnTo>
                    <a:pt x="154" y="67"/>
                  </a:lnTo>
                  <a:lnTo>
                    <a:pt x="151" y="67"/>
                  </a:lnTo>
                  <a:lnTo>
                    <a:pt x="154" y="64"/>
                  </a:lnTo>
                  <a:lnTo>
                    <a:pt x="154" y="64"/>
                  </a:lnTo>
                  <a:lnTo>
                    <a:pt x="154" y="58"/>
                  </a:lnTo>
                  <a:lnTo>
                    <a:pt x="154" y="55"/>
                  </a:lnTo>
                  <a:lnTo>
                    <a:pt x="157" y="58"/>
                  </a:lnTo>
                  <a:lnTo>
                    <a:pt x="157" y="61"/>
                  </a:lnTo>
                  <a:lnTo>
                    <a:pt x="160" y="61"/>
                  </a:lnTo>
                  <a:lnTo>
                    <a:pt x="163" y="58"/>
                  </a:lnTo>
                  <a:lnTo>
                    <a:pt x="163" y="55"/>
                  </a:lnTo>
                  <a:lnTo>
                    <a:pt x="160" y="49"/>
                  </a:lnTo>
                  <a:lnTo>
                    <a:pt x="160" y="46"/>
                  </a:lnTo>
                  <a:lnTo>
                    <a:pt x="160" y="46"/>
                  </a:lnTo>
                  <a:lnTo>
                    <a:pt x="160" y="40"/>
                  </a:lnTo>
                  <a:lnTo>
                    <a:pt x="163" y="40"/>
                  </a:lnTo>
                  <a:lnTo>
                    <a:pt x="166" y="40"/>
                  </a:lnTo>
                  <a:lnTo>
                    <a:pt x="169" y="37"/>
                  </a:lnTo>
                  <a:lnTo>
                    <a:pt x="166" y="34"/>
                  </a:lnTo>
                  <a:lnTo>
                    <a:pt x="157" y="34"/>
                  </a:lnTo>
                  <a:lnTo>
                    <a:pt x="157" y="34"/>
                  </a:lnTo>
                  <a:lnTo>
                    <a:pt x="157" y="31"/>
                  </a:lnTo>
                  <a:lnTo>
                    <a:pt x="157" y="28"/>
                  </a:lnTo>
                  <a:lnTo>
                    <a:pt x="154" y="28"/>
                  </a:lnTo>
                  <a:lnTo>
                    <a:pt x="151" y="28"/>
                  </a:lnTo>
                  <a:lnTo>
                    <a:pt x="151" y="25"/>
                  </a:lnTo>
                  <a:lnTo>
                    <a:pt x="154" y="22"/>
                  </a:lnTo>
                  <a:lnTo>
                    <a:pt x="157" y="22"/>
                  </a:lnTo>
                  <a:lnTo>
                    <a:pt x="154" y="15"/>
                  </a:lnTo>
                  <a:lnTo>
                    <a:pt x="154" y="15"/>
                  </a:lnTo>
                  <a:lnTo>
                    <a:pt x="151" y="18"/>
                  </a:lnTo>
                  <a:lnTo>
                    <a:pt x="148" y="15"/>
                  </a:lnTo>
                  <a:lnTo>
                    <a:pt x="145" y="12"/>
                  </a:lnTo>
                  <a:lnTo>
                    <a:pt x="151" y="12"/>
                  </a:lnTo>
                  <a:lnTo>
                    <a:pt x="151" y="9"/>
                  </a:lnTo>
                  <a:lnTo>
                    <a:pt x="151" y="6"/>
                  </a:lnTo>
                  <a:lnTo>
                    <a:pt x="154" y="6"/>
                  </a:lnTo>
                  <a:lnTo>
                    <a:pt x="151" y="3"/>
                  </a:lnTo>
                  <a:lnTo>
                    <a:pt x="148" y="3"/>
                  </a:lnTo>
                  <a:lnTo>
                    <a:pt x="142" y="9"/>
                  </a:lnTo>
                  <a:lnTo>
                    <a:pt x="142" y="12"/>
                  </a:lnTo>
                  <a:lnTo>
                    <a:pt x="139" y="15"/>
                  </a:lnTo>
                  <a:lnTo>
                    <a:pt x="136" y="9"/>
                  </a:lnTo>
                  <a:lnTo>
                    <a:pt x="139" y="9"/>
                  </a:lnTo>
                  <a:lnTo>
                    <a:pt x="136" y="6"/>
                  </a:lnTo>
                  <a:lnTo>
                    <a:pt x="136" y="3"/>
                  </a:lnTo>
                  <a:lnTo>
                    <a:pt x="133" y="0"/>
                  </a:lnTo>
                  <a:lnTo>
                    <a:pt x="130" y="3"/>
                  </a:lnTo>
                  <a:lnTo>
                    <a:pt x="127" y="3"/>
                  </a:lnTo>
                  <a:lnTo>
                    <a:pt x="127" y="6"/>
                  </a:lnTo>
                  <a:lnTo>
                    <a:pt x="127" y="9"/>
                  </a:lnTo>
                  <a:lnTo>
                    <a:pt x="127" y="12"/>
                  </a:lnTo>
                  <a:lnTo>
                    <a:pt x="121" y="12"/>
                  </a:lnTo>
                  <a:lnTo>
                    <a:pt x="118" y="15"/>
                  </a:lnTo>
                  <a:lnTo>
                    <a:pt x="118" y="12"/>
                  </a:lnTo>
                  <a:lnTo>
                    <a:pt x="115" y="9"/>
                  </a:lnTo>
                  <a:lnTo>
                    <a:pt x="115" y="12"/>
                  </a:lnTo>
                  <a:lnTo>
                    <a:pt x="112" y="18"/>
                  </a:lnTo>
                  <a:lnTo>
                    <a:pt x="109" y="18"/>
                  </a:lnTo>
                  <a:lnTo>
                    <a:pt x="106" y="12"/>
                  </a:lnTo>
                  <a:lnTo>
                    <a:pt x="103" y="12"/>
                  </a:lnTo>
                  <a:lnTo>
                    <a:pt x="100" y="12"/>
                  </a:lnTo>
                  <a:lnTo>
                    <a:pt x="97" y="12"/>
                  </a:lnTo>
                  <a:lnTo>
                    <a:pt x="97" y="18"/>
                  </a:lnTo>
                  <a:lnTo>
                    <a:pt x="100" y="25"/>
                  </a:lnTo>
                  <a:lnTo>
                    <a:pt x="97" y="34"/>
                  </a:lnTo>
                  <a:lnTo>
                    <a:pt x="97" y="25"/>
                  </a:lnTo>
                  <a:lnTo>
                    <a:pt x="94" y="22"/>
                  </a:lnTo>
                  <a:lnTo>
                    <a:pt x="94" y="18"/>
                  </a:lnTo>
                  <a:lnTo>
                    <a:pt x="94" y="15"/>
                  </a:lnTo>
                  <a:lnTo>
                    <a:pt x="94" y="12"/>
                  </a:lnTo>
                  <a:lnTo>
                    <a:pt x="87" y="9"/>
                  </a:lnTo>
                  <a:lnTo>
                    <a:pt x="81" y="15"/>
                  </a:lnTo>
                  <a:lnTo>
                    <a:pt x="81" y="18"/>
                  </a:lnTo>
                  <a:lnTo>
                    <a:pt x="81" y="22"/>
                  </a:lnTo>
                  <a:lnTo>
                    <a:pt x="78" y="28"/>
                  </a:lnTo>
                  <a:lnTo>
                    <a:pt x="75" y="28"/>
                  </a:lnTo>
                  <a:lnTo>
                    <a:pt x="75" y="22"/>
                  </a:lnTo>
                  <a:lnTo>
                    <a:pt x="72" y="18"/>
                  </a:lnTo>
                  <a:lnTo>
                    <a:pt x="72" y="12"/>
                  </a:lnTo>
                  <a:lnTo>
                    <a:pt x="69" y="9"/>
                  </a:lnTo>
                  <a:lnTo>
                    <a:pt x="63" y="12"/>
                  </a:lnTo>
                  <a:lnTo>
                    <a:pt x="66" y="22"/>
                  </a:lnTo>
                  <a:lnTo>
                    <a:pt x="66" y="25"/>
                  </a:lnTo>
                  <a:lnTo>
                    <a:pt x="66" y="31"/>
                  </a:lnTo>
                  <a:lnTo>
                    <a:pt x="63" y="34"/>
                  </a:lnTo>
                  <a:lnTo>
                    <a:pt x="60" y="34"/>
                  </a:lnTo>
                  <a:lnTo>
                    <a:pt x="60" y="31"/>
                  </a:lnTo>
                  <a:lnTo>
                    <a:pt x="57" y="31"/>
                  </a:lnTo>
                  <a:lnTo>
                    <a:pt x="57" y="37"/>
                  </a:lnTo>
                  <a:lnTo>
                    <a:pt x="54" y="37"/>
                  </a:lnTo>
                  <a:lnTo>
                    <a:pt x="54" y="43"/>
                  </a:lnTo>
                  <a:lnTo>
                    <a:pt x="51" y="37"/>
                  </a:lnTo>
                  <a:lnTo>
                    <a:pt x="48" y="37"/>
                  </a:lnTo>
                  <a:lnTo>
                    <a:pt x="48" y="34"/>
                  </a:lnTo>
                  <a:lnTo>
                    <a:pt x="51" y="31"/>
                  </a:lnTo>
                  <a:lnTo>
                    <a:pt x="51" y="28"/>
                  </a:lnTo>
                  <a:lnTo>
                    <a:pt x="48" y="28"/>
                  </a:lnTo>
                  <a:lnTo>
                    <a:pt x="48" y="25"/>
                  </a:lnTo>
                  <a:lnTo>
                    <a:pt x="48" y="22"/>
                  </a:lnTo>
                  <a:lnTo>
                    <a:pt x="48" y="25"/>
                  </a:lnTo>
                  <a:lnTo>
                    <a:pt x="51" y="22"/>
                  </a:lnTo>
                  <a:lnTo>
                    <a:pt x="51" y="18"/>
                  </a:lnTo>
                  <a:lnTo>
                    <a:pt x="48" y="15"/>
                  </a:lnTo>
                  <a:lnTo>
                    <a:pt x="51" y="12"/>
                  </a:lnTo>
                  <a:lnTo>
                    <a:pt x="48" y="9"/>
                  </a:lnTo>
                  <a:lnTo>
                    <a:pt x="45" y="12"/>
                  </a:lnTo>
                  <a:lnTo>
                    <a:pt x="45" y="9"/>
                  </a:lnTo>
                  <a:lnTo>
                    <a:pt x="39" y="6"/>
                  </a:lnTo>
                  <a:lnTo>
                    <a:pt x="39" y="3"/>
                  </a:lnTo>
                  <a:lnTo>
                    <a:pt x="39" y="0"/>
                  </a:lnTo>
                  <a:lnTo>
                    <a:pt x="33" y="0"/>
                  </a:lnTo>
                  <a:lnTo>
                    <a:pt x="30" y="0"/>
                  </a:lnTo>
                  <a:lnTo>
                    <a:pt x="24" y="0"/>
                  </a:lnTo>
                  <a:lnTo>
                    <a:pt x="24" y="0"/>
                  </a:lnTo>
                  <a:lnTo>
                    <a:pt x="27" y="3"/>
                  </a:lnTo>
                  <a:lnTo>
                    <a:pt x="27" y="3"/>
                  </a:lnTo>
                  <a:lnTo>
                    <a:pt x="30" y="3"/>
                  </a:lnTo>
                  <a:lnTo>
                    <a:pt x="30" y="3"/>
                  </a:lnTo>
                  <a:lnTo>
                    <a:pt x="33" y="3"/>
                  </a:lnTo>
                  <a:lnTo>
                    <a:pt x="36" y="3"/>
                  </a:lnTo>
                  <a:lnTo>
                    <a:pt x="36" y="6"/>
                  </a:lnTo>
                  <a:lnTo>
                    <a:pt x="33" y="6"/>
                  </a:lnTo>
                  <a:lnTo>
                    <a:pt x="27" y="6"/>
                  </a:lnTo>
                  <a:lnTo>
                    <a:pt x="30" y="6"/>
                  </a:lnTo>
                  <a:lnTo>
                    <a:pt x="33" y="9"/>
                  </a:lnTo>
                  <a:lnTo>
                    <a:pt x="36" y="15"/>
                  </a:lnTo>
                  <a:lnTo>
                    <a:pt x="36" y="18"/>
                  </a:lnTo>
                  <a:lnTo>
                    <a:pt x="36" y="18"/>
                  </a:lnTo>
                  <a:lnTo>
                    <a:pt x="36" y="15"/>
                  </a:lnTo>
                  <a:lnTo>
                    <a:pt x="30" y="12"/>
                  </a:lnTo>
                  <a:lnTo>
                    <a:pt x="27" y="15"/>
                  </a:lnTo>
                  <a:lnTo>
                    <a:pt x="27" y="15"/>
                  </a:lnTo>
                  <a:lnTo>
                    <a:pt x="27" y="12"/>
                  </a:lnTo>
                  <a:lnTo>
                    <a:pt x="24" y="9"/>
                  </a:lnTo>
                  <a:lnTo>
                    <a:pt x="21" y="6"/>
                  </a:lnTo>
                  <a:lnTo>
                    <a:pt x="18" y="9"/>
                  </a:lnTo>
                  <a:lnTo>
                    <a:pt x="21" y="12"/>
                  </a:lnTo>
                  <a:lnTo>
                    <a:pt x="21" y="12"/>
                  </a:lnTo>
                  <a:lnTo>
                    <a:pt x="18" y="9"/>
                  </a:lnTo>
                  <a:lnTo>
                    <a:pt x="15" y="9"/>
                  </a:lnTo>
                  <a:lnTo>
                    <a:pt x="15" y="12"/>
                  </a:lnTo>
                  <a:lnTo>
                    <a:pt x="15" y="15"/>
                  </a:lnTo>
                  <a:lnTo>
                    <a:pt x="18" y="15"/>
                  </a:lnTo>
                  <a:lnTo>
                    <a:pt x="18" y="18"/>
                  </a:lnTo>
                  <a:lnTo>
                    <a:pt x="15" y="15"/>
                  </a:lnTo>
                  <a:lnTo>
                    <a:pt x="12" y="18"/>
                  </a:lnTo>
                  <a:lnTo>
                    <a:pt x="15" y="22"/>
                  </a:lnTo>
                  <a:lnTo>
                    <a:pt x="18" y="22"/>
                  </a:lnTo>
                  <a:lnTo>
                    <a:pt x="18" y="22"/>
                  </a:lnTo>
                  <a:lnTo>
                    <a:pt x="15" y="25"/>
                  </a:lnTo>
                  <a:lnTo>
                    <a:pt x="18" y="25"/>
                  </a:lnTo>
                  <a:lnTo>
                    <a:pt x="15" y="25"/>
                  </a:lnTo>
                  <a:lnTo>
                    <a:pt x="9" y="22"/>
                  </a:lnTo>
                  <a:lnTo>
                    <a:pt x="9" y="22"/>
                  </a:lnTo>
                  <a:lnTo>
                    <a:pt x="6" y="22"/>
                  </a:lnTo>
                  <a:lnTo>
                    <a:pt x="9" y="28"/>
                  </a:lnTo>
                  <a:lnTo>
                    <a:pt x="12" y="31"/>
                  </a:lnTo>
                  <a:lnTo>
                    <a:pt x="9" y="31"/>
                  </a:lnTo>
                  <a:lnTo>
                    <a:pt x="6" y="25"/>
                  </a:lnTo>
                  <a:lnTo>
                    <a:pt x="3" y="25"/>
                  </a:lnTo>
                  <a:lnTo>
                    <a:pt x="0" y="28"/>
                  </a:lnTo>
                  <a:lnTo>
                    <a:pt x="6" y="31"/>
                  </a:lnTo>
                  <a:lnTo>
                    <a:pt x="9" y="34"/>
                  </a:lnTo>
                  <a:lnTo>
                    <a:pt x="12" y="34"/>
                  </a:lnTo>
                  <a:lnTo>
                    <a:pt x="15" y="31"/>
                  </a:lnTo>
                  <a:lnTo>
                    <a:pt x="18" y="31"/>
                  </a:lnTo>
                  <a:lnTo>
                    <a:pt x="21" y="28"/>
                  </a:lnTo>
                  <a:lnTo>
                    <a:pt x="21" y="28"/>
                  </a:lnTo>
                  <a:lnTo>
                    <a:pt x="21" y="31"/>
                  </a:lnTo>
                  <a:lnTo>
                    <a:pt x="24" y="31"/>
                  </a:lnTo>
                  <a:lnTo>
                    <a:pt x="27" y="28"/>
                  </a:lnTo>
                  <a:lnTo>
                    <a:pt x="27" y="31"/>
                  </a:lnTo>
                  <a:lnTo>
                    <a:pt x="30" y="31"/>
                  </a:lnTo>
                  <a:lnTo>
                    <a:pt x="33" y="31"/>
                  </a:lnTo>
                  <a:lnTo>
                    <a:pt x="33" y="28"/>
                  </a:lnTo>
                  <a:lnTo>
                    <a:pt x="33" y="31"/>
                  </a:lnTo>
                  <a:lnTo>
                    <a:pt x="33" y="31"/>
                  </a:lnTo>
                  <a:lnTo>
                    <a:pt x="39" y="28"/>
                  </a:lnTo>
                  <a:lnTo>
                    <a:pt x="39" y="31"/>
                  </a:lnTo>
                  <a:lnTo>
                    <a:pt x="36" y="34"/>
                  </a:lnTo>
                  <a:lnTo>
                    <a:pt x="39" y="34"/>
                  </a:lnTo>
                  <a:lnTo>
                    <a:pt x="42" y="34"/>
                  </a:lnTo>
                  <a:lnTo>
                    <a:pt x="45" y="34"/>
                  </a:lnTo>
                  <a:lnTo>
                    <a:pt x="42" y="37"/>
                  </a:lnTo>
                  <a:lnTo>
                    <a:pt x="39" y="37"/>
                  </a:lnTo>
                  <a:lnTo>
                    <a:pt x="39" y="37"/>
                  </a:lnTo>
                  <a:lnTo>
                    <a:pt x="36" y="37"/>
                  </a:lnTo>
                  <a:lnTo>
                    <a:pt x="30" y="40"/>
                  </a:lnTo>
                  <a:lnTo>
                    <a:pt x="30" y="43"/>
                  </a:lnTo>
                  <a:lnTo>
                    <a:pt x="36" y="43"/>
                  </a:lnTo>
                  <a:lnTo>
                    <a:pt x="39" y="43"/>
                  </a:lnTo>
                  <a:lnTo>
                    <a:pt x="42" y="40"/>
                  </a:lnTo>
                  <a:lnTo>
                    <a:pt x="42" y="40"/>
                  </a:lnTo>
                  <a:lnTo>
                    <a:pt x="42" y="43"/>
                  </a:lnTo>
                  <a:lnTo>
                    <a:pt x="39" y="46"/>
                  </a:lnTo>
                  <a:lnTo>
                    <a:pt x="33" y="46"/>
                  </a:lnTo>
                  <a:lnTo>
                    <a:pt x="33" y="46"/>
                  </a:lnTo>
                  <a:lnTo>
                    <a:pt x="30" y="49"/>
                  </a:lnTo>
                  <a:lnTo>
                    <a:pt x="27" y="46"/>
                  </a:lnTo>
                  <a:lnTo>
                    <a:pt x="27" y="46"/>
                  </a:lnTo>
                  <a:lnTo>
                    <a:pt x="27" y="43"/>
                  </a:lnTo>
                  <a:lnTo>
                    <a:pt x="24" y="43"/>
                  </a:lnTo>
                  <a:lnTo>
                    <a:pt x="24" y="43"/>
                  </a:lnTo>
                  <a:lnTo>
                    <a:pt x="24" y="46"/>
                  </a:lnTo>
                  <a:lnTo>
                    <a:pt x="21" y="49"/>
                  </a:lnTo>
                  <a:lnTo>
                    <a:pt x="18" y="46"/>
                  </a:lnTo>
                  <a:lnTo>
                    <a:pt x="15" y="46"/>
                  </a:lnTo>
                  <a:lnTo>
                    <a:pt x="12" y="49"/>
                  </a:lnTo>
                  <a:lnTo>
                    <a:pt x="9" y="46"/>
                  </a:lnTo>
                  <a:lnTo>
                    <a:pt x="6" y="49"/>
                  </a:lnTo>
                  <a:lnTo>
                    <a:pt x="6" y="49"/>
                  </a:lnTo>
                  <a:lnTo>
                    <a:pt x="6" y="52"/>
                  </a:lnTo>
                  <a:lnTo>
                    <a:pt x="9" y="55"/>
                  </a:lnTo>
                  <a:lnTo>
                    <a:pt x="12" y="55"/>
                  </a:lnTo>
                  <a:lnTo>
                    <a:pt x="12" y="55"/>
                  </a:lnTo>
                  <a:lnTo>
                    <a:pt x="18" y="55"/>
                  </a:lnTo>
                  <a:lnTo>
                    <a:pt x="27" y="55"/>
                  </a:lnTo>
                  <a:lnTo>
                    <a:pt x="30" y="55"/>
                  </a:lnTo>
                  <a:lnTo>
                    <a:pt x="30" y="58"/>
                  </a:lnTo>
                  <a:lnTo>
                    <a:pt x="27" y="58"/>
                  </a:lnTo>
                  <a:lnTo>
                    <a:pt x="27" y="61"/>
                  </a:lnTo>
                  <a:lnTo>
                    <a:pt x="30" y="64"/>
                  </a:lnTo>
                  <a:lnTo>
                    <a:pt x="33" y="67"/>
                  </a:lnTo>
                  <a:lnTo>
                    <a:pt x="33" y="67"/>
                  </a:lnTo>
                  <a:lnTo>
                    <a:pt x="39" y="61"/>
                  </a:lnTo>
                  <a:lnTo>
                    <a:pt x="39" y="64"/>
                  </a:lnTo>
                  <a:lnTo>
                    <a:pt x="36" y="67"/>
                  </a:lnTo>
                  <a:lnTo>
                    <a:pt x="33" y="70"/>
                  </a:lnTo>
                  <a:lnTo>
                    <a:pt x="36" y="73"/>
                  </a:lnTo>
                  <a:lnTo>
                    <a:pt x="42" y="67"/>
                  </a:lnTo>
                  <a:lnTo>
                    <a:pt x="45" y="70"/>
                  </a:lnTo>
                  <a:lnTo>
                    <a:pt x="45" y="70"/>
                  </a:lnTo>
                  <a:lnTo>
                    <a:pt x="42" y="70"/>
                  </a:lnTo>
                  <a:lnTo>
                    <a:pt x="39" y="70"/>
                  </a:lnTo>
                  <a:lnTo>
                    <a:pt x="36" y="73"/>
                  </a:lnTo>
                  <a:lnTo>
                    <a:pt x="33" y="73"/>
                  </a:lnTo>
                  <a:lnTo>
                    <a:pt x="33" y="76"/>
                  </a:lnTo>
                  <a:lnTo>
                    <a:pt x="33" y="79"/>
                  </a:lnTo>
                  <a:lnTo>
                    <a:pt x="30" y="79"/>
                  </a:lnTo>
                  <a:lnTo>
                    <a:pt x="27" y="79"/>
                  </a:lnTo>
                  <a:lnTo>
                    <a:pt x="27" y="76"/>
                  </a:lnTo>
                  <a:lnTo>
                    <a:pt x="24" y="76"/>
                  </a:lnTo>
                  <a:lnTo>
                    <a:pt x="24" y="76"/>
                  </a:lnTo>
                  <a:lnTo>
                    <a:pt x="21" y="76"/>
                  </a:lnTo>
                  <a:lnTo>
                    <a:pt x="21" y="82"/>
                  </a:lnTo>
                  <a:lnTo>
                    <a:pt x="24" y="82"/>
                  </a:lnTo>
                  <a:lnTo>
                    <a:pt x="24" y="82"/>
                  </a:lnTo>
                  <a:lnTo>
                    <a:pt x="21" y="88"/>
                  </a:lnTo>
                  <a:lnTo>
                    <a:pt x="27" y="88"/>
                  </a:lnTo>
                  <a:lnTo>
                    <a:pt x="27" y="88"/>
                  </a:lnTo>
                  <a:lnTo>
                    <a:pt x="30" y="88"/>
                  </a:lnTo>
                  <a:lnTo>
                    <a:pt x="36" y="91"/>
                  </a:lnTo>
                  <a:lnTo>
                    <a:pt x="42" y="85"/>
                  </a:lnTo>
                  <a:lnTo>
                    <a:pt x="45" y="88"/>
                  </a:lnTo>
                  <a:lnTo>
                    <a:pt x="48" y="88"/>
                  </a:lnTo>
                  <a:lnTo>
                    <a:pt x="48" y="88"/>
                  </a:lnTo>
                  <a:lnTo>
                    <a:pt x="51" y="88"/>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grpSp>
      <p:sp>
        <p:nvSpPr>
          <p:cNvPr id="864" name="Freeform 863"/>
          <p:cNvSpPr>
            <a:spLocks noEditPoints="1"/>
          </p:cNvSpPr>
          <p:nvPr/>
        </p:nvSpPr>
        <p:spPr bwMode="auto">
          <a:xfrm>
            <a:off x="1513627" y="4400539"/>
            <a:ext cx="161925" cy="120650"/>
          </a:xfrm>
          <a:custGeom>
            <a:avLst/>
            <a:gdLst>
              <a:gd name="T0" fmla="*/ 3 w 102"/>
              <a:gd name="T1" fmla="*/ 9 h 76"/>
              <a:gd name="T2" fmla="*/ 6 w 102"/>
              <a:gd name="T3" fmla="*/ 6 h 76"/>
              <a:gd name="T4" fmla="*/ 3 w 102"/>
              <a:gd name="T5" fmla="*/ 3 h 76"/>
              <a:gd name="T6" fmla="*/ 0 w 102"/>
              <a:gd name="T7" fmla="*/ 6 h 76"/>
              <a:gd name="T8" fmla="*/ 3 w 102"/>
              <a:gd name="T9" fmla="*/ 9 h 76"/>
              <a:gd name="T10" fmla="*/ 3 w 102"/>
              <a:gd name="T11" fmla="*/ 9 h 76"/>
              <a:gd name="T12" fmla="*/ 21 w 102"/>
              <a:gd name="T13" fmla="*/ 6 h 76"/>
              <a:gd name="T14" fmla="*/ 21 w 102"/>
              <a:gd name="T15" fmla="*/ 0 h 76"/>
              <a:gd name="T16" fmla="*/ 21 w 102"/>
              <a:gd name="T17" fmla="*/ 0 h 76"/>
              <a:gd name="T18" fmla="*/ 18 w 102"/>
              <a:gd name="T19" fmla="*/ 0 h 76"/>
              <a:gd name="T20" fmla="*/ 15 w 102"/>
              <a:gd name="T21" fmla="*/ 3 h 76"/>
              <a:gd name="T22" fmla="*/ 18 w 102"/>
              <a:gd name="T23" fmla="*/ 6 h 76"/>
              <a:gd name="T24" fmla="*/ 21 w 102"/>
              <a:gd name="T25" fmla="*/ 6 h 76"/>
              <a:gd name="T26" fmla="*/ 21 w 102"/>
              <a:gd name="T27" fmla="*/ 6 h 76"/>
              <a:gd name="T28" fmla="*/ 51 w 102"/>
              <a:gd name="T29" fmla="*/ 18 h 76"/>
              <a:gd name="T30" fmla="*/ 48 w 102"/>
              <a:gd name="T31" fmla="*/ 15 h 76"/>
              <a:gd name="T32" fmla="*/ 45 w 102"/>
              <a:gd name="T33" fmla="*/ 12 h 76"/>
              <a:gd name="T34" fmla="*/ 42 w 102"/>
              <a:gd name="T35" fmla="*/ 12 h 76"/>
              <a:gd name="T36" fmla="*/ 42 w 102"/>
              <a:gd name="T37" fmla="*/ 15 h 76"/>
              <a:gd name="T38" fmla="*/ 45 w 102"/>
              <a:gd name="T39" fmla="*/ 21 h 76"/>
              <a:gd name="T40" fmla="*/ 51 w 102"/>
              <a:gd name="T41" fmla="*/ 21 h 76"/>
              <a:gd name="T42" fmla="*/ 51 w 102"/>
              <a:gd name="T43" fmla="*/ 18 h 76"/>
              <a:gd name="T44" fmla="*/ 51 w 102"/>
              <a:gd name="T45" fmla="*/ 18 h 76"/>
              <a:gd name="T46" fmla="*/ 66 w 102"/>
              <a:gd name="T47" fmla="*/ 24 h 76"/>
              <a:gd name="T48" fmla="*/ 63 w 102"/>
              <a:gd name="T49" fmla="*/ 24 h 76"/>
              <a:gd name="T50" fmla="*/ 63 w 102"/>
              <a:gd name="T51" fmla="*/ 24 h 76"/>
              <a:gd name="T52" fmla="*/ 60 w 102"/>
              <a:gd name="T53" fmla="*/ 24 h 76"/>
              <a:gd name="T54" fmla="*/ 63 w 102"/>
              <a:gd name="T55" fmla="*/ 24 h 76"/>
              <a:gd name="T56" fmla="*/ 69 w 102"/>
              <a:gd name="T57" fmla="*/ 21 h 76"/>
              <a:gd name="T58" fmla="*/ 66 w 102"/>
              <a:gd name="T59" fmla="*/ 24 h 76"/>
              <a:gd name="T60" fmla="*/ 66 w 102"/>
              <a:gd name="T61" fmla="*/ 24 h 76"/>
              <a:gd name="T62" fmla="*/ 75 w 102"/>
              <a:gd name="T63" fmla="*/ 33 h 76"/>
              <a:gd name="T64" fmla="*/ 72 w 102"/>
              <a:gd name="T65" fmla="*/ 30 h 76"/>
              <a:gd name="T66" fmla="*/ 69 w 102"/>
              <a:gd name="T67" fmla="*/ 30 h 76"/>
              <a:gd name="T68" fmla="*/ 69 w 102"/>
              <a:gd name="T69" fmla="*/ 27 h 76"/>
              <a:gd name="T70" fmla="*/ 69 w 102"/>
              <a:gd name="T71" fmla="*/ 27 h 76"/>
              <a:gd name="T72" fmla="*/ 72 w 102"/>
              <a:gd name="T73" fmla="*/ 27 h 76"/>
              <a:gd name="T74" fmla="*/ 78 w 102"/>
              <a:gd name="T75" fmla="*/ 30 h 76"/>
              <a:gd name="T76" fmla="*/ 81 w 102"/>
              <a:gd name="T77" fmla="*/ 33 h 76"/>
              <a:gd name="T78" fmla="*/ 78 w 102"/>
              <a:gd name="T79" fmla="*/ 33 h 76"/>
              <a:gd name="T80" fmla="*/ 75 w 102"/>
              <a:gd name="T81" fmla="*/ 33 h 76"/>
              <a:gd name="T82" fmla="*/ 75 w 102"/>
              <a:gd name="T83" fmla="*/ 33 h 76"/>
              <a:gd name="T84" fmla="*/ 81 w 102"/>
              <a:gd name="T85" fmla="*/ 57 h 76"/>
              <a:gd name="T86" fmla="*/ 81 w 102"/>
              <a:gd name="T87" fmla="*/ 63 h 76"/>
              <a:gd name="T88" fmla="*/ 81 w 102"/>
              <a:gd name="T89" fmla="*/ 73 h 76"/>
              <a:gd name="T90" fmla="*/ 87 w 102"/>
              <a:gd name="T91" fmla="*/ 76 h 76"/>
              <a:gd name="T92" fmla="*/ 93 w 102"/>
              <a:gd name="T93" fmla="*/ 66 h 76"/>
              <a:gd name="T94" fmla="*/ 99 w 102"/>
              <a:gd name="T95" fmla="*/ 63 h 76"/>
              <a:gd name="T96" fmla="*/ 102 w 102"/>
              <a:gd name="T97" fmla="*/ 60 h 76"/>
              <a:gd name="T98" fmla="*/ 99 w 102"/>
              <a:gd name="T99" fmla="*/ 57 h 76"/>
              <a:gd name="T100" fmla="*/ 96 w 102"/>
              <a:gd name="T101" fmla="*/ 57 h 76"/>
              <a:gd name="T102" fmla="*/ 99 w 102"/>
              <a:gd name="T103" fmla="*/ 54 h 76"/>
              <a:gd name="T104" fmla="*/ 93 w 102"/>
              <a:gd name="T105" fmla="*/ 48 h 76"/>
              <a:gd name="T106" fmla="*/ 90 w 102"/>
              <a:gd name="T107" fmla="*/ 48 h 76"/>
              <a:gd name="T108" fmla="*/ 87 w 102"/>
              <a:gd name="T109" fmla="*/ 45 h 76"/>
              <a:gd name="T110" fmla="*/ 84 w 102"/>
              <a:gd name="T111" fmla="*/ 42 h 76"/>
              <a:gd name="T112" fmla="*/ 81 w 102"/>
              <a:gd name="T113" fmla="*/ 45 h 76"/>
              <a:gd name="T114" fmla="*/ 84 w 102"/>
              <a:gd name="T115" fmla="*/ 48 h 76"/>
              <a:gd name="T116" fmla="*/ 81 w 102"/>
              <a:gd name="T117" fmla="*/ 51 h 76"/>
              <a:gd name="T118" fmla="*/ 81 w 102"/>
              <a:gd name="T119" fmla="*/ 54 h 76"/>
              <a:gd name="T120" fmla="*/ 81 w 102"/>
              <a:gd name="T121" fmla="*/ 5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 h="76">
                <a:moveTo>
                  <a:pt x="3" y="9"/>
                </a:moveTo>
                <a:lnTo>
                  <a:pt x="6" y="6"/>
                </a:lnTo>
                <a:lnTo>
                  <a:pt x="3" y="3"/>
                </a:lnTo>
                <a:lnTo>
                  <a:pt x="0" y="6"/>
                </a:lnTo>
                <a:lnTo>
                  <a:pt x="3" y="9"/>
                </a:lnTo>
                <a:lnTo>
                  <a:pt x="3" y="9"/>
                </a:lnTo>
                <a:close/>
                <a:moveTo>
                  <a:pt x="21" y="6"/>
                </a:moveTo>
                <a:lnTo>
                  <a:pt x="21" y="0"/>
                </a:lnTo>
                <a:lnTo>
                  <a:pt x="21" y="0"/>
                </a:lnTo>
                <a:lnTo>
                  <a:pt x="18" y="0"/>
                </a:lnTo>
                <a:lnTo>
                  <a:pt x="15" y="3"/>
                </a:lnTo>
                <a:lnTo>
                  <a:pt x="18" y="6"/>
                </a:lnTo>
                <a:lnTo>
                  <a:pt x="21" y="6"/>
                </a:lnTo>
                <a:lnTo>
                  <a:pt x="21" y="6"/>
                </a:lnTo>
                <a:close/>
                <a:moveTo>
                  <a:pt x="51" y="18"/>
                </a:moveTo>
                <a:lnTo>
                  <a:pt x="48" y="15"/>
                </a:lnTo>
                <a:lnTo>
                  <a:pt x="45" y="12"/>
                </a:lnTo>
                <a:lnTo>
                  <a:pt x="42" y="12"/>
                </a:lnTo>
                <a:lnTo>
                  <a:pt x="42" y="15"/>
                </a:lnTo>
                <a:lnTo>
                  <a:pt x="45" y="21"/>
                </a:lnTo>
                <a:lnTo>
                  <a:pt x="51" y="21"/>
                </a:lnTo>
                <a:lnTo>
                  <a:pt x="51" y="18"/>
                </a:lnTo>
                <a:lnTo>
                  <a:pt x="51" y="18"/>
                </a:lnTo>
                <a:close/>
                <a:moveTo>
                  <a:pt x="66" y="24"/>
                </a:moveTo>
                <a:lnTo>
                  <a:pt x="63" y="24"/>
                </a:lnTo>
                <a:lnTo>
                  <a:pt x="63" y="24"/>
                </a:lnTo>
                <a:lnTo>
                  <a:pt x="60" y="24"/>
                </a:lnTo>
                <a:lnTo>
                  <a:pt x="63" y="24"/>
                </a:lnTo>
                <a:lnTo>
                  <a:pt x="69" y="21"/>
                </a:lnTo>
                <a:lnTo>
                  <a:pt x="66" y="24"/>
                </a:lnTo>
                <a:lnTo>
                  <a:pt x="66" y="24"/>
                </a:lnTo>
                <a:close/>
                <a:moveTo>
                  <a:pt x="75" y="33"/>
                </a:moveTo>
                <a:lnTo>
                  <a:pt x="72" y="30"/>
                </a:lnTo>
                <a:lnTo>
                  <a:pt x="69" y="30"/>
                </a:lnTo>
                <a:lnTo>
                  <a:pt x="69" y="27"/>
                </a:lnTo>
                <a:lnTo>
                  <a:pt x="69" y="27"/>
                </a:lnTo>
                <a:lnTo>
                  <a:pt x="72" y="27"/>
                </a:lnTo>
                <a:lnTo>
                  <a:pt x="78" y="30"/>
                </a:lnTo>
                <a:lnTo>
                  <a:pt x="81" y="33"/>
                </a:lnTo>
                <a:lnTo>
                  <a:pt x="78" y="33"/>
                </a:lnTo>
                <a:lnTo>
                  <a:pt x="75" y="33"/>
                </a:lnTo>
                <a:lnTo>
                  <a:pt x="75" y="33"/>
                </a:lnTo>
                <a:close/>
                <a:moveTo>
                  <a:pt x="81" y="57"/>
                </a:moveTo>
                <a:lnTo>
                  <a:pt x="81" y="63"/>
                </a:lnTo>
                <a:lnTo>
                  <a:pt x="81" y="73"/>
                </a:lnTo>
                <a:lnTo>
                  <a:pt x="87" y="76"/>
                </a:lnTo>
                <a:lnTo>
                  <a:pt x="93" y="66"/>
                </a:lnTo>
                <a:lnTo>
                  <a:pt x="99" y="63"/>
                </a:lnTo>
                <a:lnTo>
                  <a:pt x="102" y="60"/>
                </a:lnTo>
                <a:lnTo>
                  <a:pt x="99" y="57"/>
                </a:lnTo>
                <a:lnTo>
                  <a:pt x="96" y="57"/>
                </a:lnTo>
                <a:lnTo>
                  <a:pt x="99" y="54"/>
                </a:lnTo>
                <a:lnTo>
                  <a:pt x="93" y="48"/>
                </a:lnTo>
                <a:lnTo>
                  <a:pt x="90" y="48"/>
                </a:lnTo>
                <a:lnTo>
                  <a:pt x="87" y="45"/>
                </a:lnTo>
                <a:lnTo>
                  <a:pt x="84" y="42"/>
                </a:lnTo>
                <a:lnTo>
                  <a:pt x="81" y="45"/>
                </a:lnTo>
                <a:lnTo>
                  <a:pt x="84" y="48"/>
                </a:lnTo>
                <a:lnTo>
                  <a:pt x="81" y="51"/>
                </a:lnTo>
                <a:lnTo>
                  <a:pt x="81" y="54"/>
                </a:lnTo>
                <a:lnTo>
                  <a:pt x="81" y="57"/>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865" name="Freeform 864"/>
          <p:cNvSpPr>
            <a:spLocks noEditPoints="1"/>
          </p:cNvSpPr>
          <p:nvPr/>
        </p:nvSpPr>
        <p:spPr bwMode="auto">
          <a:xfrm>
            <a:off x="4780702" y="1377939"/>
            <a:ext cx="1273175" cy="1636713"/>
          </a:xfrm>
          <a:custGeom>
            <a:avLst/>
            <a:gdLst>
              <a:gd name="T0" fmla="*/ 181 w 266"/>
              <a:gd name="T1" fmla="*/ 20 h 341"/>
              <a:gd name="T2" fmla="*/ 235 w 266"/>
              <a:gd name="T3" fmla="*/ 29 h 341"/>
              <a:gd name="T4" fmla="*/ 196 w 266"/>
              <a:gd name="T5" fmla="*/ 44 h 341"/>
              <a:gd name="T6" fmla="*/ 212 w 266"/>
              <a:gd name="T7" fmla="*/ 72 h 341"/>
              <a:gd name="T8" fmla="*/ 255 w 266"/>
              <a:gd name="T9" fmla="*/ 71 h 341"/>
              <a:gd name="T10" fmla="*/ 237 w 266"/>
              <a:gd name="T11" fmla="*/ 92 h 341"/>
              <a:gd name="T12" fmla="*/ 226 w 266"/>
              <a:gd name="T13" fmla="*/ 138 h 341"/>
              <a:gd name="T14" fmla="*/ 216 w 266"/>
              <a:gd name="T15" fmla="*/ 159 h 341"/>
              <a:gd name="T16" fmla="*/ 208 w 266"/>
              <a:gd name="T17" fmla="*/ 180 h 341"/>
              <a:gd name="T18" fmla="*/ 188 w 266"/>
              <a:gd name="T19" fmla="*/ 189 h 341"/>
              <a:gd name="T20" fmla="*/ 194 w 266"/>
              <a:gd name="T21" fmla="*/ 203 h 341"/>
              <a:gd name="T22" fmla="*/ 194 w 266"/>
              <a:gd name="T23" fmla="*/ 220 h 341"/>
              <a:gd name="T24" fmla="*/ 175 w 266"/>
              <a:gd name="T25" fmla="*/ 230 h 341"/>
              <a:gd name="T26" fmla="*/ 185 w 266"/>
              <a:gd name="T27" fmla="*/ 245 h 341"/>
              <a:gd name="T28" fmla="*/ 147 w 266"/>
              <a:gd name="T29" fmla="*/ 259 h 341"/>
              <a:gd name="T30" fmla="*/ 116 w 266"/>
              <a:gd name="T31" fmla="*/ 275 h 341"/>
              <a:gd name="T32" fmla="*/ 93 w 266"/>
              <a:gd name="T33" fmla="*/ 301 h 341"/>
              <a:gd name="T34" fmla="*/ 84 w 266"/>
              <a:gd name="T35" fmla="*/ 328 h 341"/>
              <a:gd name="T36" fmla="*/ 65 w 266"/>
              <a:gd name="T37" fmla="*/ 326 h 341"/>
              <a:gd name="T38" fmla="*/ 47 w 266"/>
              <a:gd name="T39" fmla="*/ 299 h 341"/>
              <a:gd name="T40" fmla="*/ 51 w 266"/>
              <a:gd name="T41" fmla="*/ 276 h 341"/>
              <a:gd name="T42" fmla="*/ 49 w 266"/>
              <a:gd name="T43" fmla="*/ 258 h 341"/>
              <a:gd name="T44" fmla="*/ 59 w 266"/>
              <a:gd name="T45" fmla="*/ 235 h 341"/>
              <a:gd name="T46" fmla="*/ 66 w 266"/>
              <a:gd name="T47" fmla="*/ 219 h 341"/>
              <a:gd name="T48" fmla="*/ 54 w 266"/>
              <a:gd name="T49" fmla="*/ 200 h 341"/>
              <a:gd name="T50" fmla="*/ 54 w 266"/>
              <a:gd name="T51" fmla="*/ 160 h 341"/>
              <a:gd name="T52" fmla="*/ 15 w 266"/>
              <a:gd name="T53" fmla="*/ 125 h 341"/>
              <a:gd name="T54" fmla="*/ 19 w 266"/>
              <a:gd name="T55" fmla="*/ 98 h 341"/>
              <a:gd name="T56" fmla="*/ 41 w 266"/>
              <a:gd name="T57" fmla="*/ 76 h 341"/>
              <a:gd name="T58" fmla="*/ 66 w 266"/>
              <a:gd name="T59" fmla="*/ 47 h 341"/>
              <a:gd name="T60" fmla="*/ 111 w 266"/>
              <a:gd name="T61" fmla="*/ 19 h 341"/>
              <a:gd name="T62" fmla="*/ 135 w 266"/>
              <a:gd name="T63" fmla="*/ 42 h 341"/>
              <a:gd name="T64" fmla="*/ 160 w 266"/>
              <a:gd name="T65" fmla="*/ 20 h 341"/>
              <a:gd name="T66" fmla="*/ 169 w 266"/>
              <a:gd name="T67" fmla="*/ 5 h 341"/>
              <a:gd name="T68" fmla="*/ 232 w 266"/>
              <a:gd name="T69" fmla="*/ 167 h 341"/>
              <a:gd name="T70" fmla="*/ 204 w 266"/>
              <a:gd name="T71" fmla="*/ 200 h 341"/>
              <a:gd name="T72" fmla="*/ 177 w 266"/>
              <a:gd name="T73" fmla="*/ 227 h 341"/>
              <a:gd name="T74" fmla="*/ 49 w 266"/>
              <a:gd name="T75" fmla="*/ 291 h 341"/>
              <a:gd name="T76" fmla="*/ 148 w 266"/>
              <a:gd name="T77" fmla="*/ 45 h 341"/>
              <a:gd name="T78" fmla="*/ 82 w 266"/>
              <a:gd name="T79" fmla="*/ 25 h 341"/>
              <a:gd name="T80" fmla="*/ 7 w 266"/>
              <a:gd name="T81" fmla="*/ 81 h 341"/>
              <a:gd name="T82" fmla="*/ 23 w 266"/>
              <a:gd name="T83" fmla="*/ 125 h 341"/>
              <a:gd name="T84" fmla="*/ 49 w 266"/>
              <a:gd name="T85" fmla="*/ 197 h 341"/>
              <a:gd name="T86" fmla="*/ 55 w 266"/>
              <a:gd name="T87" fmla="*/ 222 h 341"/>
              <a:gd name="T88" fmla="*/ 54 w 266"/>
              <a:gd name="T89" fmla="*/ 249 h 341"/>
              <a:gd name="T90" fmla="*/ 45 w 266"/>
              <a:gd name="T91" fmla="*/ 275 h 341"/>
              <a:gd name="T92" fmla="*/ 49 w 266"/>
              <a:gd name="T93" fmla="*/ 311 h 341"/>
              <a:gd name="T94" fmla="*/ 78 w 266"/>
              <a:gd name="T95" fmla="*/ 332 h 341"/>
              <a:gd name="T96" fmla="*/ 101 w 266"/>
              <a:gd name="T97" fmla="*/ 296 h 341"/>
              <a:gd name="T98" fmla="*/ 152 w 266"/>
              <a:gd name="T99" fmla="*/ 256 h 341"/>
              <a:gd name="T100" fmla="*/ 181 w 266"/>
              <a:gd name="T101" fmla="*/ 231 h 341"/>
              <a:gd name="T102" fmla="*/ 205 w 266"/>
              <a:gd name="T103" fmla="*/ 220 h 341"/>
              <a:gd name="T104" fmla="*/ 200 w 266"/>
              <a:gd name="T105" fmla="*/ 184 h 341"/>
              <a:gd name="T106" fmla="*/ 224 w 266"/>
              <a:gd name="T107" fmla="*/ 164 h 341"/>
              <a:gd name="T108" fmla="*/ 227 w 266"/>
              <a:gd name="T109" fmla="*/ 121 h 341"/>
              <a:gd name="T110" fmla="*/ 239 w 266"/>
              <a:gd name="T111" fmla="*/ 55 h 341"/>
              <a:gd name="T112" fmla="*/ 193 w 266"/>
              <a:gd name="T113" fmla="*/ 40 h 341"/>
              <a:gd name="T114" fmla="*/ 179 w 266"/>
              <a:gd name="T115" fmla="*/ 21 h 341"/>
              <a:gd name="T116" fmla="*/ 117 w 266"/>
              <a:gd name="T117" fmla="*/ 24 h 341"/>
              <a:gd name="T118" fmla="*/ 228 w 266"/>
              <a:gd name="T119" fmla="*/ 153 h 341"/>
              <a:gd name="T120" fmla="*/ 49 w 266"/>
              <a:gd name="T121" fmla="*/ 185 h 341"/>
              <a:gd name="T122" fmla="*/ 56 w 266"/>
              <a:gd name="T123" fmla="*/ 208 h 341"/>
              <a:gd name="T124" fmla="*/ 41 w 266"/>
              <a:gd name="T125" fmla="*/ 262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6" h="341">
                <a:moveTo>
                  <a:pt x="185" y="0"/>
                </a:moveTo>
                <a:cubicBezTo>
                  <a:pt x="186" y="1"/>
                  <a:pt x="186" y="1"/>
                  <a:pt x="186" y="1"/>
                </a:cubicBezTo>
                <a:cubicBezTo>
                  <a:pt x="186" y="1"/>
                  <a:pt x="186" y="1"/>
                  <a:pt x="186" y="1"/>
                </a:cubicBezTo>
                <a:cubicBezTo>
                  <a:pt x="186" y="1"/>
                  <a:pt x="186" y="1"/>
                  <a:pt x="186" y="1"/>
                </a:cubicBezTo>
                <a:cubicBezTo>
                  <a:pt x="188" y="0"/>
                  <a:pt x="188" y="0"/>
                  <a:pt x="188" y="0"/>
                </a:cubicBezTo>
                <a:cubicBezTo>
                  <a:pt x="189" y="1"/>
                  <a:pt x="189" y="1"/>
                  <a:pt x="189" y="1"/>
                </a:cubicBezTo>
                <a:cubicBezTo>
                  <a:pt x="189" y="1"/>
                  <a:pt x="189" y="1"/>
                  <a:pt x="189" y="1"/>
                </a:cubicBezTo>
                <a:cubicBezTo>
                  <a:pt x="189" y="1"/>
                  <a:pt x="189" y="1"/>
                  <a:pt x="189" y="1"/>
                </a:cubicBezTo>
                <a:cubicBezTo>
                  <a:pt x="190" y="1"/>
                  <a:pt x="190" y="1"/>
                  <a:pt x="190" y="1"/>
                </a:cubicBezTo>
                <a:cubicBezTo>
                  <a:pt x="190" y="1"/>
                  <a:pt x="190" y="1"/>
                  <a:pt x="190" y="1"/>
                </a:cubicBezTo>
                <a:cubicBezTo>
                  <a:pt x="190" y="1"/>
                  <a:pt x="190" y="1"/>
                  <a:pt x="190" y="1"/>
                </a:cubicBezTo>
                <a:cubicBezTo>
                  <a:pt x="190" y="1"/>
                  <a:pt x="190" y="1"/>
                  <a:pt x="190" y="1"/>
                </a:cubicBezTo>
                <a:cubicBezTo>
                  <a:pt x="191" y="1"/>
                  <a:pt x="191" y="1"/>
                  <a:pt x="191" y="1"/>
                </a:cubicBezTo>
                <a:cubicBezTo>
                  <a:pt x="192" y="1"/>
                  <a:pt x="192" y="1"/>
                  <a:pt x="192" y="1"/>
                </a:cubicBezTo>
                <a:cubicBezTo>
                  <a:pt x="192" y="1"/>
                  <a:pt x="192" y="1"/>
                  <a:pt x="192" y="1"/>
                </a:cubicBezTo>
                <a:cubicBezTo>
                  <a:pt x="192" y="1"/>
                  <a:pt x="192" y="1"/>
                  <a:pt x="192" y="1"/>
                </a:cubicBezTo>
                <a:cubicBezTo>
                  <a:pt x="194" y="1"/>
                  <a:pt x="194" y="1"/>
                  <a:pt x="194" y="1"/>
                </a:cubicBezTo>
                <a:cubicBezTo>
                  <a:pt x="194" y="2"/>
                  <a:pt x="194" y="2"/>
                  <a:pt x="194" y="2"/>
                </a:cubicBezTo>
                <a:cubicBezTo>
                  <a:pt x="194" y="2"/>
                  <a:pt x="194" y="2"/>
                  <a:pt x="194" y="2"/>
                </a:cubicBezTo>
                <a:cubicBezTo>
                  <a:pt x="195" y="2"/>
                  <a:pt x="195" y="2"/>
                  <a:pt x="195" y="2"/>
                </a:cubicBezTo>
                <a:cubicBezTo>
                  <a:pt x="195" y="2"/>
                  <a:pt x="195" y="2"/>
                  <a:pt x="195" y="2"/>
                </a:cubicBezTo>
                <a:cubicBezTo>
                  <a:pt x="196" y="2"/>
                  <a:pt x="196" y="2"/>
                  <a:pt x="196" y="2"/>
                </a:cubicBezTo>
                <a:cubicBezTo>
                  <a:pt x="196" y="2"/>
                  <a:pt x="196" y="2"/>
                  <a:pt x="196" y="2"/>
                </a:cubicBezTo>
                <a:cubicBezTo>
                  <a:pt x="196" y="1"/>
                  <a:pt x="196" y="1"/>
                  <a:pt x="196" y="1"/>
                </a:cubicBezTo>
                <a:cubicBezTo>
                  <a:pt x="197" y="2"/>
                  <a:pt x="197" y="2"/>
                  <a:pt x="197" y="2"/>
                </a:cubicBezTo>
                <a:cubicBezTo>
                  <a:pt x="197" y="2"/>
                  <a:pt x="197" y="2"/>
                  <a:pt x="197" y="2"/>
                </a:cubicBezTo>
                <a:cubicBezTo>
                  <a:pt x="197" y="2"/>
                  <a:pt x="197" y="2"/>
                  <a:pt x="197" y="2"/>
                </a:cubicBezTo>
                <a:cubicBezTo>
                  <a:pt x="197" y="3"/>
                  <a:pt x="197" y="3"/>
                  <a:pt x="197" y="3"/>
                </a:cubicBezTo>
                <a:cubicBezTo>
                  <a:pt x="199" y="4"/>
                  <a:pt x="199" y="4"/>
                  <a:pt x="199" y="4"/>
                </a:cubicBezTo>
                <a:cubicBezTo>
                  <a:pt x="199" y="4"/>
                  <a:pt x="199" y="4"/>
                  <a:pt x="199" y="4"/>
                </a:cubicBezTo>
                <a:cubicBezTo>
                  <a:pt x="199" y="4"/>
                  <a:pt x="199" y="4"/>
                  <a:pt x="199" y="4"/>
                </a:cubicBezTo>
                <a:cubicBezTo>
                  <a:pt x="200" y="3"/>
                  <a:pt x="200" y="3"/>
                  <a:pt x="200" y="3"/>
                </a:cubicBezTo>
                <a:cubicBezTo>
                  <a:pt x="200" y="3"/>
                  <a:pt x="200" y="3"/>
                  <a:pt x="200" y="3"/>
                </a:cubicBezTo>
                <a:cubicBezTo>
                  <a:pt x="200" y="3"/>
                  <a:pt x="200" y="3"/>
                  <a:pt x="200" y="3"/>
                </a:cubicBezTo>
                <a:cubicBezTo>
                  <a:pt x="200" y="3"/>
                  <a:pt x="200" y="3"/>
                  <a:pt x="200" y="3"/>
                </a:cubicBezTo>
                <a:cubicBezTo>
                  <a:pt x="200" y="3"/>
                  <a:pt x="200" y="3"/>
                  <a:pt x="200" y="3"/>
                </a:cubicBezTo>
                <a:cubicBezTo>
                  <a:pt x="202" y="4"/>
                  <a:pt x="202" y="4"/>
                  <a:pt x="202" y="4"/>
                </a:cubicBezTo>
                <a:cubicBezTo>
                  <a:pt x="202" y="4"/>
                  <a:pt x="202" y="4"/>
                  <a:pt x="202" y="4"/>
                </a:cubicBezTo>
                <a:cubicBezTo>
                  <a:pt x="202" y="4"/>
                  <a:pt x="202" y="4"/>
                  <a:pt x="202" y="4"/>
                </a:cubicBezTo>
                <a:cubicBezTo>
                  <a:pt x="203" y="4"/>
                  <a:pt x="203" y="4"/>
                  <a:pt x="203" y="4"/>
                </a:cubicBezTo>
                <a:cubicBezTo>
                  <a:pt x="204" y="5"/>
                  <a:pt x="204" y="5"/>
                  <a:pt x="204" y="5"/>
                </a:cubicBezTo>
                <a:cubicBezTo>
                  <a:pt x="204" y="6"/>
                  <a:pt x="204" y="6"/>
                  <a:pt x="204" y="6"/>
                </a:cubicBezTo>
                <a:cubicBezTo>
                  <a:pt x="204" y="6"/>
                  <a:pt x="204" y="6"/>
                  <a:pt x="204" y="6"/>
                </a:cubicBezTo>
                <a:cubicBezTo>
                  <a:pt x="207" y="6"/>
                  <a:pt x="207" y="6"/>
                  <a:pt x="207" y="6"/>
                </a:cubicBezTo>
                <a:cubicBezTo>
                  <a:pt x="207" y="6"/>
                  <a:pt x="207" y="6"/>
                  <a:pt x="207" y="6"/>
                </a:cubicBezTo>
                <a:cubicBezTo>
                  <a:pt x="207" y="6"/>
                  <a:pt x="207" y="6"/>
                  <a:pt x="207" y="6"/>
                </a:cubicBezTo>
                <a:cubicBezTo>
                  <a:pt x="208" y="6"/>
                  <a:pt x="208" y="6"/>
                  <a:pt x="208" y="6"/>
                </a:cubicBezTo>
                <a:cubicBezTo>
                  <a:pt x="209" y="6"/>
                  <a:pt x="209" y="6"/>
                  <a:pt x="209" y="6"/>
                </a:cubicBezTo>
                <a:cubicBezTo>
                  <a:pt x="209" y="6"/>
                  <a:pt x="209" y="6"/>
                  <a:pt x="209" y="6"/>
                </a:cubicBezTo>
                <a:cubicBezTo>
                  <a:pt x="209" y="7"/>
                  <a:pt x="209" y="7"/>
                  <a:pt x="209" y="7"/>
                </a:cubicBezTo>
                <a:cubicBezTo>
                  <a:pt x="210" y="7"/>
                  <a:pt x="210" y="7"/>
                  <a:pt x="210" y="7"/>
                </a:cubicBezTo>
                <a:cubicBezTo>
                  <a:pt x="210" y="7"/>
                  <a:pt x="210" y="7"/>
                  <a:pt x="210" y="7"/>
                </a:cubicBezTo>
                <a:cubicBezTo>
                  <a:pt x="211" y="7"/>
                  <a:pt x="211" y="7"/>
                  <a:pt x="211" y="7"/>
                </a:cubicBezTo>
                <a:cubicBezTo>
                  <a:pt x="212" y="7"/>
                  <a:pt x="212" y="7"/>
                  <a:pt x="212" y="7"/>
                </a:cubicBezTo>
                <a:cubicBezTo>
                  <a:pt x="213" y="8"/>
                  <a:pt x="213" y="8"/>
                  <a:pt x="213" y="8"/>
                </a:cubicBezTo>
                <a:cubicBezTo>
                  <a:pt x="213" y="8"/>
                  <a:pt x="213" y="8"/>
                  <a:pt x="213" y="8"/>
                </a:cubicBezTo>
                <a:cubicBezTo>
                  <a:pt x="213" y="8"/>
                  <a:pt x="213" y="8"/>
                  <a:pt x="213" y="8"/>
                </a:cubicBezTo>
                <a:cubicBezTo>
                  <a:pt x="215" y="8"/>
                  <a:pt x="215" y="8"/>
                  <a:pt x="215" y="8"/>
                </a:cubicBezTo>
                <a:cubicBezTo>
                  <a:pt x="216" y="9"/>
                  <a:pt x="216" y="9"/>
                  <a:pt x="216" y="9"/>
                </a:cubicBezTo>
                <a:cubicBezTo>
                  <a:pt x="216" y="10"/>
                  <a:pt x="216" y="10"/>
                  <a:pt x="216" y="10"/>
                </a:cubicBezTo>
                <a:cubicBezTo>
                  <a:pt x="216" y="10"/>
                  <a:pt x="216" y="10"/>
                  <a:pt x="216" y="10"/>
                </a:cubicBezTo>
                <a:cubicBezTo>
                  <a:pt x="217" y="10"/>
                  <a:pt x="217" y="10"/>
                  <a:pt x="217" y="10"/>
                </a:cubicBezTo>
                <a:cubicBezTo>
                  <a:pt x="217" y="11"/>
                  <a:pt x="217" y="11"/>
                  <a:pt x="217" y="11"/>
                </a:cubicBezTo>
                <a:cubicBezTo>
                  <a:pt x="219" y="12"/>
                  <a:pt x="219" y="12"/>
                  <a:pt x="219" y="12"/>
                </a:cubicBezTo>
                <a:cubicBezTo>
                  <a:pt x="219" y="12"/>
                  <a:pt x="219" y="12"/>
                  <a:pt x="219" y="12"/>
                </a:cubicBezTo>
                <a:cubicBezTo>
                  <a:pt x="218" y="13"/>
                  <a:pt x="218" y="13"/>
                  <a:pt x="218" y="13"/>
                </a:cubicBezTo>
                <a:cubicBezTo>
                  <a:pt x="218" y="13"/>
                  <a:pt x="218" y="13"/>
                  <a:pt x="218" y="13"/>
                </a:cubicBezTo>
                <a:cubicBezTo>
                  <a:pt x="217" y="12"/>
                  <a:pt x="217" y="12"/>
                  <a:pt x="217" y="12"/>
                </a:cubicBezTo>
                <a:cubicBezTo>
                  <a:pt x="217" y="12"/>
                  <a:pt x="217" y="12"/>
                  <a:pt x="217" y="12"/>
                </a:cubicBezTo>
                <a:cubicBezTo>
                  <a:pt x="216" y="12"/>
                  <a:pt x="216" y="12"/>
                  <a:pt x="216" y="12"/>
                </a:cubicBezTo>
                <a:cubicBezTo>
                  <a:pt x="216" y="13"/>
                  <a:pt x="216" y="13"/>
                  <a:pt x="216" y="13"/>
                </a:cubicBezTo>
                <a:cubicBezTo>
                  <a:pt x="216" y="13"/>
                  <a:pt x="216" y="13"/>
                  <a:pt x="216" y="13"/>
                </a:cubicBezTo>
                <a:cubicBezTo>
                  <a:pt x="215" y="13"/>
                  <a:pt x="215" y="13"/>
                  <a:pt x="215" y="13"/>
                </a:cubicBezTo>
                <a:cubicBezTo>
                  <a:pt x="215" y="14"/>
                  <a:pt x="215" y="14"/>
                  <a:pt x="215" y="14"/>
                </a:cubicBezTo>
                <a:cubicBezTo>
                  <a:pt x="214" y="14"/>
                  <a:pt x="214" y="14"/>
                  <a:pt x="214" y="14"/>
                </a:cubicBezTo>
                <a:cubicBezTo>
                  <a:pt x="214" y="13"/>
                  <a:pt x="214" y="13"/>
                  <a:pt x="214" y="13"/>
                </a:cubicBezTo>
                <a:cubicBezTo>
                  <a:pt x="214" y="13"/>
                  <a:pt x="214" y="13"/>
                  <a:pt x="214" y="13"/>
                </a:cubicBezTo>
                <a:cubicBezTo>
                  <a:pt x="214" y="13"/>
                  <a:pt x="214" y="13"/>
                  <a:pt x="214" y="13"/>
                </a:cubicBezTo>
                <a:cubicBezTo>
                  <a:pt x="212" y="14"/>
                  <a:pt x="212" y="14"/>
                  <a:pt x="212" y="14"/>
                </a:cubicBezTo>
                <a:cubicBezTo>
                  <a:pt x="211" y="14"/>
                  <a:pt x="211" y="14"/>
                  <a:pt x="211" y="14"/>
                </a:cubicBezTo>
                <a:cubicBezTo>
                  <a:pt x="209" y="13"/>
                  <a:pt x="209" y="13"/>
                  <a:pt x="209" y="13"/>
                </a:cubicBezTo>
                <a:cubicBezTo>
                  <a:pt x="208" y="12"/>
                  <a:pt x="208" y="12"/>
                  <a:pt x="208" y="12"/>
                </a:cubicBezTo>
                <a:cubicBezTo>
                  <a:pt x="208" y="12"/>
                  <a:pt x="208" y="12"/>
                  <a:pt x="208" y="12"/>
                </a:cubicBezTo>
                <a:cubicBezTo>
                  <a:pt x="208" y="12"/>
                  <a:pt x="208" y="12"/>
                  <a:pt x="208" y="12"/>
                </a:cubicBezTo>
                <a:cubicBezTo>
                  <a:pt x="207" y="12"/>
                  <a:pt x="207" y="12"/>
                  <a:pt x="207" y="12"/>
                </a:cubicBezTo>
                <a:cubicBezTo>
                  <a:pt x="206" y="12"/>
                  <a:pt x="206" y="12"/>
                  <a:pt x="206" y="12"/>
                </a:cubicBezTo>
                <a:cubicBezTo>
                  <a:pt x="206" y="12"/>
                  <a:pt x="206" y="12"/>
                  <a:pt x="206" y="12"/>
                </a:cubicBezTo>
                <a:cubicBezTo>
                  <a:pt x="206" y="12"/>
                  <a:pt x="206" y="12"/>
                  <a:pt x="206" y="12"/>
                </a:cubicBezTo>
                <a:cubicBezTo>
                  <a:pt x="204" y="12"/>
                  <a:pt x="204" y="12"/>
                  <a:pt x="204" y="12"/>
                </a:cubicBezTo>
                <a:cubicBezTo>
                  <a:pt x="204" y="12"/>
                  <a:pt x="204" y="12"/>
                  <a:pt x="204" y="12"/>
                </a:cubicBezTo>
                <a:cubicBezTo>
                  <a:pt x="204" y="12"/>
                  <a:pt x="204" y="12"/>
                  <a:pt x="204" y="12"/>
                </a:cubicBezTo>
                <a:cubicBezTo>
                  <a:pt x="204" y="12"/>
                  <a:pt x="204" y="12"/>
                  <a:pt x="204" y="12"/>
                </a:cubicBezTo>
                <a:cubicBezTo>
                  <a:pt x="203" y="12"/>
                  <a:pt x="203" y="12"/>
                  <a:pt x="203" y="12"/>
                </a:cubicBezTo>
                <a:cubicBezTo>
                  <a:pt x="203" y="12"/>
                  <a:pt x="203" y="12"/>
                  <a:pt x="203" y="12"/>
                </a:cubicBezTo>
                <a:cubicBezTo>
                  <a:pt x="203" y="12"/>
                  <a:pt x="203" y="12"/>
                  <a:pt x="203" y="12"/>
                </a:cubicBezTo>
                <a:cubicBezTo>
                  <a:pt x="203" y="12"/>
                  <a:pt x="203" y="12"/>
                  <a:pt x="203" y="12"/>
                </a:cubicBezTo>
                <a:cubicBezTo>
                  <a:pt x="201" y="12"/>
                  <a:pt x="201" y="12"/>
                  <a:pt x="201" y="12"/>
                </a:cubicBezTo>
                <a:cubicBezTo>
                  <a:pt x="201" y="12"/>
                  <a:pt x="201" y="12"/>
                  <a:pt x="201" y="12"/>
                </a:cubicBezTo>
                <a:cubicBezTo>
                  <a:pt x="201" y="12"/>
                  <a:pt x="201" y="12"/>
                  <a:pt x="201" y="12"/>
                </a:cubicBezTo>
                <a:cubicBezTo>
                  <a:pt x="199" y="13"/>
                  <a:pt x="199" y="13"/>
                  <a:pt x="199" y="13"/>
                </a:cubicBezTo>
                <a:cubicBezTo>
                  <a:pt x="199" y="13"/>
                  <a:pt x="199" y="13"/>
                  <a:pt x="199" y="13"/>
                </a:cubicBezTo>
                <a:cubicBezTo>
                  <a:pt x="198" y="13"/>
                  <a:pt x="198" y="13"/>
                  <a:pt x="198" y="13"/>
                </a:cubicBezTo>
                <a:cubicBezTo>
                  <a:pt x="198" y="13"/>
                  <a:pt x="198" y="13"/>
                  <a:pt x="198" y="13"/>
                </a:cubicBezTo>
                <a:cubicBezTo>
                  <a:pt x="198" y="13"/>
                  <a:pt x="198" y="13"/>
                  <a:pt x="198" y="13"/>
                </a:cubicBezTo>
                <a:cubicBezTo>
                  <a:pt x="197" y="13"/>
                  <a:pt x="197" y="13"/>
                  <a:pt x="197" y="13"/>
                </a:cubicBezTo>
                <a:cubicBezTo>
                  <a:pt x="197" y="13"/>
                  <a:pt x="197" y="13"/>
                  <a:pt x="197" y="13"/>
                </a:cubicBezTo>
                <a:cubicBezTo>
                  <a:pt x="196" y="13"/>
                  <a:pt x="196" y="13"/>
                  <a:pt x="196" y="13"/>
                </a:cubicBezTo>
                <a:cubicBezTo>
                  <a:pt x="195" y="13"/>
                  <a:pt x="195" y="13"/>
                  <a:pt x="195" y="13"/>
                </a:cubicBezTo>
                <a:cubicBezTo>
                  <a:pt x="194" y="13"/>
                  <a:pt x="194" y="13"/>
                  <a:pt x="194" y="13"/>
                </a:cubicBezTo>
                <a:cubicBezTo>
                  <a:pt x="193" y="13"/>
                  <a:pt x="193" y="13"/>
                  <a:pt x="193" y="13"/>
                </a:cubicBezTo>
                <a:cubicBezTo>
                  <a:pt x="193" y="12"/>
                  <a:pt x="193" y="12"/>
                  <a:pt x="193" y="12"/>
                </a:cubicBezTo>
                <a:cubicBezTo>
                  <a:pt x="193" y="12"/>
                  <a:pt x="193" y="12"/>
                  <a:pt x="193" y="12"/>
                </a:cubicBezTo>
                <a:cubicBezTo>
                  <a:pt x="194" y="12"/>
                  <a:pt x="194" y="12"/>
                  <a:pt x="194" y="12"/>
                </a:cubicBezTo>
                <a:cubicBezTo>
                  <a:pt x="194" y="12"/>
                  <a:pt x="194" y="12"/>
                  <a:pt x="194" y="12"/>
                </a:cubicBezTo>
                <a:cubicBezTo>
                  <a:pt x="194" y="11"/>
                  <a:pt x="194" y="11"/>
                  <a:pt x="194" y="11"/>
                </a:cubicBezTo>
                <a:cubicBezTo>
                  <a:pt x="195" y="11"/>
                  <a:pt x="195" y="11"/>
                  <a:pt x="195" y="11"/>
                </a:cubicBezTo>
                <a:cubicBezTo>
                  <a:pt x="195" y="10"/>
                  <a:pt x="195" y="10"/>
                  <a:pt x="195" y="10"/>
                </a:cubicBezTo>
                <a:cubicBezTo>
                  <a:pt x="195" y="10"/>
                  <a:pt x="195" y="10"/>
                  <a:pt x="195" y="10"/>
                </a:cubicBezTo>
                <a:cubicBezTo>
                  <a:pt x="194" y="10"/>
                  <a:pt x="194" y="10"/>
                  <a:pt x="194" y="10"/>
                </a:cubicBezTo>
                <a:cubicBezTo>
                  <a:pt x="194" y="10"/>
                  <a:pt x="194" y="10"/>
                  <a:pt x="194" y="10"/>
                </a:cubicBezTo>
                <a:cubicBezTo>
                  <a:pt x="194" y="10"/>
                  <a:pt x="194" y="10"/>
                  <a:pt x="194" y="10"/>
                </a:cubicBezTo>
                <a:cubicBezTo>
                  <a:pt x="193" y="9"/>
                  <a:pt x="193" y="9"/>
                  <a:pt x="193" y="9"/>
                </a:cubicBezTo>
                <a:cubicBezTo>
                  <a:pt x="193" y="9"/>
                  <a:pt x="193" y="9"/>
                  <a:pt x="193" y="9"/>
                </a:cubicBezTo>
                <a:cubicBezTo>
                  <a:pt x="193" y="9"/>
                  <a:pt x="193" y="9"/>
                  <a:pt x="193" y="9"/>
                </a:cubicBezTo>
                <a:cubicBezTo>
                  <a:pt x="192" y="10"/>
                  <a:pt x="192" y="10"/>
                  <a:pt x="192" y="10"/>
                </a:cubicBezTo>
                <a:cubicBezTo>
                  <a:pt x="192" y="10"/>
                  <a:pt x="192" y="10"/>
                  <a:pt x="192" y="10"/>
                </a:cubicBezTo>
                <a:cubicBezTo>
                  <a:pt x="192" y="10"/>
                  <a:pt x="192" y="10"/>
                  <a:pt x="192" y="10"/>
                </a:cubicBezTo>
                <a:cubicBezTo>
                  <a:pt x="190" y="11"/>
                  <a:pt x="190" y="11"/>
                  <a:pt x="190" y="11"/>
                </a:cubicBezTo>
                <a:cubicBezTo>
                  <a:pt x="190" y="11"/>
                  <a:pt x="190" y="11"/>
                  <a:pt x="190" y="11"/>
                </a:cubicBezTo>
                <a:cubicBezTo>
                  <a:pt x="190" y="11"/>
                  <a:pt x="190" y="11"/>
                  <a:pt x="190" y="11"/>
                </a:cubicBezTo>
                <a:cubicBezTo>
                  <a:pt x="190" y="12"/>
                  <a:pt x="190" y="12"/>
                  <a:pt x="190" y="12"/>
                </a:cubicBezTo>
                <a:cubicBezTo>
                  <a:pt x="190" y="12"/>
                  <a:pt x="190" y="12"/>
                  <a:pt x="190" y="12"/>
                </a:cubicBezTo>
                <a:cubicBezTo>
                  <a:pt x="191" y="13"/>
                  <a:pt x="191" y="13"/>
                  <a:pt x="191" y="13"/>
                </a:cubicBezTo>
                <a:cubicBezTo>
                  <a:pt x="191" y="14"/>
                  <a:pt x="191" y="14"/>
                  <a:pt x="191" y="14"/>
                </a:cubicBezTo>
                <a:cubicBezTo>
                  <a:pt x="191" y="14"/>
                  <a:pt x="191" y="14"/>
                  <a:pt x="191" y="14"/>
                </a:cubicBezTo>
                <a:cubicBezTo>
                  <a:pt x="192" y="14"/>
                  <a:pt x="192" y="14"/>
                  <a:pt x="192" y="14"/>
                </a:cubicBezTo>
                <a:cubicBezTo>
                  <a:pt x="192" y="14"/>
                  <a:pt x="192" y="14"/>
                  <a:pt x="192" y="14"/>
                </a:cubicBezTo>
                <a:cubicBezTo>
                  <a:pt x="192" y="14"/>
                  <a:pt x="192" y="14"/>
                  <a:pt x="192" y="14"/>
                </a:cubicBezTo>
                <a:cubicBezTo>
                  <a:pt x="191" y="14"/>
                  <a:pt x="191" y="14"/>
                  <a:pt x="191" y="14"/>
                </a:cubicBezTo>
                <a:cubicBezTo>
                  <a:pt x="191" y="14"/>
                  <a:pt x="191" y="14"/>
                  <a:pt x="191" y="14"/>
                </a:cubicBezTo>
                <a:cubicBezTo>
                  <a:pt x="190" y="14"/>
                  <a:pt x="190" y="14"/>
                  <a:pt x="190" y="14"/>
                </a:cubicBezTo>
                <a:cubicBezTo>
                  <a:pt x="188" y="14"/>
                  <a:pt x="188" y="14"/>
                  <a:pt x="188" y="14"/>
                </a:cubicBezTo>
                <a:cubicBezTo>
                  <a:pt x="188" y="14"/>
                  <a:pt x="188" y="14"/>
                  <a:pt x="188" y="14"/>
                </a:cubicBezTo>
                <a:cubicBezTo>
                  <a:pt x="188" y="14"/>
                  <a:pt x="188" y="14"/>
                  <a:pt x="188" y="14"/>
                </a:cubicBezTo>
                <a:cubicBezTo>
                  <a:pt x="188" y="14"/>
                  <a:pt x="188" y="14"/>
                  <a:pt x="188" y="14"/>
                </a:cubicBezTo>
                <a:cubicBezTo>
                  <a:pt x="187" y="15"/>
                  <a:pt x="187" y="15"/>
                  <a:pt x="187" y="15"/>
                </a:cubicBezTo>
                <a:cubicBezTo>
                  <a:pt x="185" y="14"/>
                  <a:pt x="185" y="14"/>
                  <a:pt x="185" y="14"/>
                </a:cubicBezTo>
                <a:cubicBezTo>
                  <a:pt x="184" y="14"/>
                  <a:pt x="184" y="14"/>
                  <a:pt x="184" y="14"/>
                </a:cubicBezTo>
                <a:cubicBezTo>
                  <a:pt x="184" y="14"/>
                  <a:pt x="184" y="14"/>
                  <a:pt x="184" y="14"/>
                </a:cubicBezTo>
                <a:cubicBezTo>
                  <a:pt x="184" y="14"/>
                  <a:pt x="184" y="14"/>
                  <a:pt x="184" y="14"/>
                </a:cubicBezTo>
                <a:cubicBezTo>
                  <a:pt x="182" y="15"/>
                  <a:pt x="182" y="15"/>
                  <a:pt x="182" y="15"/>
                </a:cubicBezTo>
                <a:cubicBezTo>
                  <a:pt x="180" y="17"/>
                  <a:pt x="180" y="17"/>
                  <a:pt x="180" y="17"/>
                </a:cubicBezTo>
                <a:cubicBezTo>
                  <a:pt x="179" y="17"/>
                  <a:pt x="179" y="17"/>
                  <a:pt x="179" y="17"/>
                </a:cubicBezTo>
                <a:cubicBezTo>
                  <a:pt x="179" y="17"/>
                  <a:pt x="179" y="17"/>
                  <a:pt x="179" y="17"/>
                </a:cubicBezTo>
                <a:cubicBezTo>
                  <a:pt x="179" y="18"/>
                  <a:pt x="179" y="18"/>
                  <a:pt x="179" y="18"/>
                </a:cubicBezTo>
                <a:cubicBezTo>
                  <a:pt x="179" y="18"/>
                  <a:pt x="179" y="18"/>
                  <a:pt x="179" y="18"/>
                </a:cubicBezTo>
                <a:cubicBezTo>
                  <a:pt x="179" y="18"/>
                  <a:pt x="179" y="18"/>
                  <a:pt x="179" y="18"/>
                </a:cubicBezTo>
                <a:cubicBezTo>
                  <a:pt x="179" y="19"/>
                  <a:pt x="179" y="19"/>
                  <a:pt x="179" y="19"/>
                </a:cubicBezTo>
                <a:cubicBezTo>
                  <a:pt x="179" y="20"/>
                  <a:pt x="179" y="20"/>
                  <a:pt x="179" y="20"/>
                </a:cubicBezTo>
                <a:cubicBezTo>
                  <a:pt x="179" y="20"/>
                  <a:pt x="179" y="20"/>
                  <a:pt x="179" y="20"/>
                </a:cubicBezTo>
                <a:cubicBezTo>
                  <a:pt x="179" y="20"/>
                  <a:pt x="179" y="20"/>
                  <a:pt x="179" y="20"/>
                </a:cubicBezTo>
                <a:cubicBezTo>
                  <a:pt x="179" y="21"/>
                  <a:pt x="179" y="21"/>
                  <a:pt x="179" y="21"/>
                </a:cubicBezTo>
                <a:cubicBezTo>
                  <a:pt x="179" y="21"/>
                  <a:pt x="179" y="21"/>
                  <a:pt x="179" y="21"/>
                </a:cubicBezTo>
                <a:cubicBezTo>
                  <a:pt x="179" y="21"/>
                  <a:pt x="179" y="21"/>
                  <a:pt x="179" y="21"/>
                </a:cubicBezTo>
                <a:cubicBezTo>
                  <a:pt x="179" y="22"/>
                  <a:pt x="179" y="22"/>
                  <a:pt x="179" y="22"/>
                </a:cubicBezTo>
                <a:cubicBezTo>
                  <a:pt x="179" y="22"/>
                  <a:pt x="179" y="22"/>
                  <a:pt x="179" y="22"/>
                </a:cubicBezTo>
                <a:cubicBezTo>
                  <a:pt x="180" y="22"/>
                  <a:pt x="180" y="22"/>
                  <a:pt x="180" y="22"/>
                </a:cubicBezTo>
                <a:cubicBezTo>
                  <a:pt x="181" y="22"/>
                  <a:pt x="181" y="22"/>
                  <a:pt x="181" y="22"/>
                </a:cubicBezTo>
                <a:cubicBezTo>
                  <a:pt x="181" y="22"/>
                  <a:pt x="181" y="22"/>
                  <a:pt x="181" y="22"/>
                </a:cubicBezTo>
                <a:cubicBezTo>
                  <a:pt x="181" y="21"/>
                  <a:pt x="181" y="21"/>
                  <a:pt x="181" y="21"/>
                </a:cubicBezTo>
                <a:cubicBezTo>
                  <a:pt x="181" y="20"/>
                  <a:pt x="181" y="20"/>
                  <a:pt x="181" y="20"/>
                </a:cubicBezTo>
                <a:cubicBezTo>
                  <a:pt x="181" y="20"/>
                  <a:pt x="181" y="20"/>
                  <a:pt x="181" y="20"/>
                </a:cubicBezTo>
                <a:cubicBezTo>
                  <a:pt x="181" y="19"/>
                  <a:pt x="181" y="19"/>
                  <a:pt x="181" y="19"/>
                </a:cubicBezTo>
                <a:cubicBezTo>
                  <a:pt x="181" y="19"/>
                  <a:pt x="181" y="19"/>
                  <a:pt x="181" y="19"/>
                </a:cubicBezTo>
                <a:cubicBezTo>
                  <a:pt x="181" y="19"/>
                  <a:pt x="181" y="19"/>
                  <a:pt x="181" y="19"/>
                </a:cubicBezTo>
                <a:cubicBezTo>
                  <a:pt x="182" y="19"/>
                  <a:pt x="182" y="19"/>
                  <a:pt x="182" y="19"/>
                </a:cubicBezTo>
                <a:cubicBezTo>
                  <a:pt x="183" y="19"/>
                  <a:pt x="183" y="19"/>
                  <a:pt x="183" y="19"/>
                </a:cubicBezTo>
                <a:cubicBezTo>
                  <a:pt x="183" y="19"/>
                  <a:pt x="183" y="19"/>
                  <a:pt x="183" y="19"/>
                </a:cubicBezTo>
                <a:cubicBezTo>
                  <a:pt x="183" y="19"/>
                  <a:pt x="183" y="19"/>
                  <a:pt x="183" y="19"/>
                </a:cubicBezTo>
                <a:cubicBezTo>
                  <a:pt x="182" y="20"/>
                  <a:pt x="182" y="20"/>
                  <a:pt x="182" y="20"/>
                </a:cubicBezTo>
                <a:cubicBezTo>
                  <a:pt x="182" y="20"/>
                  <a:pt x="182" y="20"/>
                  <a:pt x="182" y="20"/>
                </a:cubicBezTo>
                <a:cubicBezTo>
                  <a:pt x="182" y="21"/>
                  <a:pt x="182" y="21"/>
                  <a:pt x="182" y="21"/>
                </a:cubicBezTo>
                <a:cubicBezTo>
                  <a:pt x="183" y="21"/>
                  <a:pt x="183" y="21"/>
                  <a:pt x="183" y="21"/>
                </a:cubicBezTo>
                <a:cubicBezTo>
                  <a:pt x="183" y="21"/>
                  <a:pt x="183" y="21"/>
                  <a:pt x="183" y="21"/>
                </a:cubicBezTo>
                <a:cubicBezTo>
                  <a:pt x="183" y="21"/>
                  <a:pt x="183" y="21"/>
                  <a:pt x="183" y="21"/>
                </a:cubicBezTo>
                <a:cubicBezTo>
                  <a:pt x="183" y="21"/>
                  <a:pt x="183" y="21"/>
                  <a:pt x="183" y="21"/>
                </a:cubicBezTo>
                <a:cubicBezTo>
                  <a:pt x="184" y="21"/>
                  <a:pt x="184" y="21"/>
                  <a:pt x="184" y="21"/>
                </a:cubicBezTo>
                <a:cubicBezTo>
                  <a:pt x="184" y="21"/>
                  <a:pt x="184" y="21"/>
                  <a:pt x="184" y="21"/>
                </a:cubicBezTo>
                <a:cubicBezTo>
                  <a:pt x="184" y="20"/>
                  <a:pt x="184" y="20"/>
                  <a:pt x="184" y="20"/>
                </a:cubicBezTo>
                <a:cubicBezTo>
                  <a:pt x="184" y="20"/>
                  <a:pt x="184" y="20"/>
                  <a:pt x="184" y="20"/>
                </a:cubicBezTo>
                <a:cubicBezTo>
                  <a:pt x="185" y="20"/>
                  <a:pt x="185" y="20"/>
                  <a:pt x="185" y="20"/>
                </a:cubicBezTo>
                <a:cubicBezTo>
                  <a:pt x="185" y="18"/>
                  <a:pt x="185" y="18"/>
                  <a:pt x="185" y="18"/>
                </a:cubicBezTo>
                <a:cubicBezTo>
                  <a:pt x="185" y="18"/>
                  <a:pt x="185" y="18"/>
                  <a:pt x="186" y="17"/>
                </a:cubicBezTo>
                <a:cubicBezTo>
                  <a:pt x="186" y="17"/>
                  <a:pt x="186" y="17"/>
                  <a:pt x="187" y="17"/>
                </a:cubicBezTo>
                <a:cubicBezTo>
                  <a:pt x="187" y="17"/>
                  <a:pt x="187" y="17"/>
                  <a:pt x="187" y="17"/>
                </a:cubicBezTo>
                <a:cubicBezTo>
                  <a:pt x="189" y="17"/>
                  <a:pt x="189" y="17"/>
                  <a:pt x="189" y="17"/>
                </a:cubicBezTo>
                <a:cubicBezTo>
                  <a:pt x="190" y="17"/>
                  <a:pt x="190" y="17"/>
                  <a:pt x="190" y="17"/>
                </a:cubicBezTo>
                <a:cubicBezTo>
                  <a:pt x="190" y="17"/>
                  <a:pt x="190" y="17"/>
                  <a:pt x="190" y="17"/>
                </a:cubicBezTo>
                <a:cubicBezTo>
                  <a:pt x="190" y="17"/>
                  <a:pt x="190" y="17"/>
                  <a:pt x="190" y="17"/>
                </a:cubicBezTo>
                <a:cubicBezTo>
                  <a:pt x="191" y="17"/>
                  <a:pt x="191" y="17"/>
                  <a:pt x="191" y="17"/>
                </a:cubicBezTo>
                <a:cubicBezTo>
                  <a:pt x="191" y="17"/>
                  <a:pt x="191" y="17"/>
                  <a:pt x="191" y="17"/>
                </a:cubicBezTo>
                <a:cubicBezTo>
                  <a:pt x="191" y="17"/>
                  <a:pt x="191" y="17"/>
                  <a:pt x="191" y="17"/>
                </a:cubicBezTo>
                <a:cubicBezTo>
                  <a:pt x="192" y="19"/>
                  <a:pt x="192" y="19"/>
                  <a:pt x="192" y="19"/>
                </a:cubicBezTo>
                <a:cubicBezTo>
                  <a:pt x="192" y="19"/>
                  <a:pt x="192" y="19"/>
                  <a:pt x="192" y="19"/>
                </a:cubicBezTo>
                <a:cubicBezTo>
                  <a:pt x="192" y="19"/>
                  <a:pt x="192" y="19"/>
                  <a:pt x="192" y="19"/>
                </a:cubicBezTo>
                <a:cubicBezTo>
                  <a:pt x="193" y="19"/>
                  <a:pt x="193" y="19"/>
                  <a:pt x="193" y="19"/>
                </a:cubicBezTo>
                <a:cubicBezTo>
                  <a:pt x="193" y="19"/>
                  <a:pt x="193" y="19"/>
                  <a:pt x="193" y="19"/>
                </a:cubicBezTo>
                <a:cubicBezTo>
                  <a:pt x="193" y="19"/>
                  <a:pt x="193" y="19"/>
                  <a:pt x="193" y="19"/>
                </a:cubicBezTo>
                <a:cubicBezTo>
                  <a:pt x="194" y="19"/>
                  <a:pt x="194" y="19"/>
                  <a:pt x="194" y="19"/>
                </a:cubicBezTo>
                <a:cubicBezTo>
                  <a:pt x="194" y="19"/>
                  <a:pt x="194" y="19"/>
                  <a:pt x="194" y="19"/>
                </a:cubicBezTo>
                <a:cubicBezTo>
                  <a:pt x="194" y="19"/>
                  <a:pt x="194" y="19"/>
                  <a:pt x="194" y="19"/>
                </a:cubicBezTo>
                <a:cubicBezTo>
                  <a:pt x="194" y="18"/>
                  <a:pt x="194" y="18"/>
                  <a:pt x="194" y="18"/>
                </a:cubicBezTo>
                <a:cubicBezTo>
                  <a:pt x="194" y="18"/>
                  <a:pt x="194" y="18"/>
                  <a:pt x="194" y="18"/>
                </a:cubicBezTo>
                <a:cubicBezTo>
                  <a:pt x="194" y="18"/>
                  <a:pt x="194" y="18"/>
                  <a:pt x="194" y="18"/>
                </a:cubicBezTo>
                <a:cubicBezTo>
                  <a:pt x="194" y="17"/>
                  <a:pt x="194" y="17"/>
                  <a:pt x="194" y="17"/>
                </a:cubicBezTo>
                <a:cubicBezTo>
                  <a:pt x="194" y="17"/>
                  <a:pt x="194" y="17"/>
                  <a:pt x="194" y="17"/>
                </a:cubicBezTo>
                <a:cubicBezTo>
                  <a:pt x="195" y="17"/>
                  <a:pt x="195" y="17"/>
                  <a:pt x="195" y="17"/>
                </a:cubicBezTo>
                <a:cubicBezTo>
                  <a:pt x="196" y="17"/>
                  <a:pt x="196" y="17"/>
                  <a:pt x="196" y="17"/>
                </a:cubicBezTo>
                <a:cubicBezTo>
                  <a:pt x="196" y="17"/>
                  <a:pt x="196" y="17"/>
                  <a:pt x="196" y="17"/>
                </a:cubicBezTo>
                <a:cubicBezTo>
                  <a:pt x="196" y="17"/>
                  <a:pt x="196" y="17"/>
                  <a:pt x="196" y="17"/>
                </a:cubicBezTo>
                <a:cubicBezTo>
                  <a:pt x="197" y="16"/>
                  <a:pt x="197" y="16"/>
                  <a:pt x="197" y="16"/>
                </a:cubicBezTo>
                <a:cubicBezTo>
                  <a:pt x="199" y="16"/>
                  <a:pt x="199" y="16"/>
                  <a:pt x="199" y="16"/>
                </a:cubicBezTo>
                <a:cubicBezTo>
                  <a:pt x="199" y="16"/>
                  <a:pt x="199" y="16"/>
                  <a:pt x="199" y="16"/>
                </a:cubicBezTo>
                <a:cubicBezTo>
                  <a:pt x="199" y="16"/>
                  <a:pt x="199" y="16"/>
                  <a:pt x="199" y="16"/>
                </a:cubicBezTo>
                <a:cubicBezTo>
                  <a:pt x="201" y="16"/>
                  <a:pt x="201" y="16"/>
                  <a:pt x="201" y="16"/>
                </a:cubicBezTo>
                <a:cubicBezTo>
                  <a:pt x="202" y="15"/>
                  <a:pt x="202" y="15"/>
                  <a:pt x="202" y="15"/>
                </a:cubicBezTo>
                <a:cubicBezTo>
                  <a:pt x="204" y="15"/>
                  <a:pt x="204" y="15"/>
                  <a:pt x="204" y="15"/>
                </a:cubicBezTo>
                <a:cubicBezTo>
                  <a:pt x="206" y="15"/>
                  <a:pt x="206" y="15"/>
                  <a:pt x="206" y="15"/>
                </a:cubicBezTo>
                <a:cubicBezTo>
                  <a:pt x="207" y="16"/>
                  <a:pt x="207" y="16"/>
                  <a:pt x="207" y="16"/>
                </a:cubicBezTo>
                <a:cubicBezTo>
                  <a:pt x="207" y="16"/>
                  <a:pt x="207" y="16"/>
                  <a:pt x="207" y="16"/>
                </a:cubicBezTo>
                <a:cubicBezTo>
                  <a:pt x="207" y="16"/>
                  <a:pt x="207" y="16"/>
                  <a:pt x="207" y="16"/>
                </a:cubicBezTo>
                <a:cubicBezTo>
                  <a:pt x="208" y="16"/>
                  <a:pt x="208" y="16"/>
                  <a:pt x="208" y="16"/>
                </a:cubicBezTo>
                <a:cubicBezTo>
                  <a:pt x="209" y="17"/>
                  <a:pt x="209" y="17"/>
                  <a:pt x="209" y="17"/>
                </a:cubicBezTo>
                <a:cubicBezTo>
                  <a:pt x="210" y="17"/>
                  <a:pt x="210" y="17"/>
                  <a:pt x="210" y="17"/>
                </a:cubicBezTo>
                <a:cubicBezTo>
                  <a:pt x="211" y="18"/>
                  <a:pt x="211" y="18"/>
                  <a:pt x="211" y="18"/>
                </a:cubicBezTo>
                <a:cubicBezTo>
                  <a:pt x="211" y="18"/>
                  <a:pt x="211" y="18"/>
                  <a:pt x="211" y="18"/>
                </a:cubicBezTo>
                <a:cubicBezTo>
                  <a:pt x="211" y="18"/>
                  <a:pt x="211" y="18"/>
                  <a:pt x="211" y="18"/>
                </a:cubicBezTo>
                <a:cubicBezTo>
                  <a:pt x="212" y="18"/>
                  <a:pt x="212" y="18"/>
                  <a:pt x="212" y="18"/>
                </a:cubicBezTo>
                <a:cubicBezTo>
                  <a:pt x="212" y="18"/>
                  <a:pt x="212" y="18"/>
                  <a:pt x="212" y="18"/>
                </a:cubicBezTo>
                <a:cubicBezTo>
                  <a:pt x="212" y="18"/>
                  <a:pt x="212" y="18"/>
                  <a:pt x="212" y="18"/>
                </a:cubicBezTo>
                <a:cubicBezTo>
                  <a:pt x="213" y="18"/>
                  <a:pt x="213" y="18"/>
                  <a:pt x="213" y="18"/>
                </a:cubicBezTo>
                <a:cubicBezTo>
                  <a:pt x="213" y="18"/>
                  <a:pt x="213" y="18"/>
                  <a:pt x="213" y="18"/>
                </a:cubicBezTo>
                <a:cubicBezTo>
                  <a:pt x="214" y="18"/>
                  <a:pt x="214" y="18"/>
                  <a:pt x="214" y="18"/>
                </a:cubicBezTo>
                <a:cubicBezTo>
                  <a:pt x="214" y="18"/>
                  <a:pt x="214" y="18"/>
                  <a:pt x="214" y="18"/>
                </a:cubicBezTo>
                <a:cubicBezTo>
                  <a:pt x="214" y="19"/>
                  <a:pt x="214" y="19"/>
                  <a:pt x="214" y="19"/>
                </a:cubicBezTo>
                <a:cubicBezTo>
                  <a:pt x="214" y="19"/>
                  <a:pt x="214" y="19"/>
                  <a:pt x="214" y="19"/>
                </a:cubicBezTo>
                <a:cubicBezTo>
                  <a:pt x="215" y="18"/>
                  <a:pt x="215" y="18"/>
                  <a:pt x="215" y="18"/>
                </a:cubicBezTo>
                <a:cubicBezTo>
                  <a:pt x="215" y="18"/>
                  <a:pt x="215" y="18"/>
                  <a:pt x="215" y="18"/>
                </a:cubicBezTo>
                <a:cubicBezTo>
                  <a:pt x="215" y="18"/>
                  <a:pt x="215" y="18"/>
                  <a:pt x="215" y="18"/>
                </a:cubicBezTo>
                <a:cubicBezTo>
                  <a:pt x="216" y="18"/>
                  <a:pt x="216" y="18"/>
                  <a:pt x="216" y="18"/>
                </a:cubicBezTo>
                <a:cubicBezTo>
                  <a:pt x="217" y="18"/>
                  <a:pt x="217" y="18"/>
                  <a:pt x="217" y="18"/>
                </a:cubicBezTo>
                <a:cubicBezTo>
                  <a:pt x="218" y="18"/>
                  <a:pt x="218" y="18"/>
                  <a:pt x="218" y="18"/>
                </a:cubicBezTo>
                <a:cubicBezTo>
                  <a:pt x="218" y="18"/>
                  <a:pt x="218" y="18"/>
                  <a:pt x="218" y="18"/>
                </a:cubicBezTo>
                <a:cubicBezTo>
                  <a:pt x="218" y="18"/>
                  <a:pt x="218" y="18"/>
                  <a:pt x="218" y="18"/>
                </a:cubicBezTo>
                <a:cubicBezTo>
                  <a:pt x="220" y="17"/>
                  <a:pt x="220" y="17"/>
                  <a:pt x="220" y="17"/>
                </a:cubicBezTo>
                <a:cubicBezTo>
                  <a:pt x="220" y="17"/>
                  <a:pt x="220" y="17"/>
                  <a:pt x="220" y="17"/>
                </a:cubicBezTo>
                <a:cubicBezTo>
                  <a:pt x="220" y="17"/>
                  <a:pt x="220" y="17"/>
                  <a:pt x="220" y="17"/>
                </a:cubicBezTo>
                <a:cubicBezTo>
                  <a:pt x="221" y="16"/>
                  <a:pt x="221" y="16"/>
                  <a:pt x="221" y="16"/>
                </a:cubicBezTo>
                <a:cubicBezTo>
                  <a:pt x="221" y="16"/>
                  <a:pt x="221" y="16"/>
                  <a:pt x="221" y="16"/>
                </a:cubicBezTo>
                <a:cubicBezTo>
                  <a:pt x="221" y="16"/>
                  <a:pt x="221" y="16"/>
                  <a:pt x="221" y="16"/>
                </a:cubicBezTo>
                <a:cubicBezTo>
                  <a:pt x="222" y="17"/>
                  <a:pt x="222" y="17"/>
                  <a:pt x="222" y="17"/>
                </a:cubicBezTo>
                <a:cubicBezTo>
                  <a:pt x="222" y="17"/>
                  <a:pt x="222" y="17"/>
                  <a:pt x="222" y="17"/>
                </a:cubicBezTo>
                <a:cubicBezTo>
                  <a:pt x="222" y="17"/>
                  <a:pt x="222" y="17"/>
                  <a:pt x="222" y="17"/>
                </a:cubicBezTo>
                <a:cubicBezTo>
                  <a:pt x="223" y="17"/>
                  <a:pt x="223" y="17"/>
                  <a:pt x="223" y="17"/>
                </a:cubicBezTo>
                <a:cubicBezTo>
                  <a:pt x="223" y="18"/>
                  <a:pt x="223" y="18"/>
                  <a:pt x="223" y="18"/>
                </a:cubicBezTo>
                <a:cubicBezTo>
                  <a:pt x="223" y="18"/>
                  <a:pt x="223" y="18"/>
                  <a:pt x="223" y="18"/>
                </a:cubicBezTo>
                <a:cubicBezTo>
                  <a:pt x="223" y="18"/>
                  <a:pt x="223" y="18"/>
                  <a:pt x="223" y="18"/>
                </a:cubicBezTo>
                <a:cubicBezTo>
                  <a:pt x="222" y="19"/>
                  <a:pt x="222" y="19"/>
                  <a:pt x="222" y="19"/>
                </a:cubicBezTo>
                <a:cubicBezTo>
                  <a:pt x="222" y="19"/>
                  <a:pt x="222" y="19"/>
                  <a:pt x="222" y="19"/>
                </a:cubicBezTo>
                <a:cubicBezTo>
                  <a:pt x="223" y="19"/>
                  <a:pt x="223" y="19"/>
                  <a:pt x="223" y="19"/>
                </a:cubicBezTo>
                <a:cubicBezTo>
                  <a:pt x="223" y="20"/>
                  <a:pt x="223" y="20"/>
                  <a:pt x="223" y="20"/>
                </a:cubicBezTo>
                <a:cubicBezTo>
                  <a:pt x="223" y="20"/>
                  <a:pt x="223" y="20"/>
                  <a:pt x="223" y="20"/>
                </a:cubicBezTo>
                <a:cubicBezTo>
                  <a:pt x="223" y="20"/>
                  <a:pt x="223" y="20"/>
                  <a:pt x="223" y="20"/>
                </a:cubicBezTo>
                <a:cubicBezTo>
                  <a:pt x="222" y="21"/>
                  <a:pt x="222" y="21"/>
                  <a:pt x="222" y="21"/>
                </a:cubicBezTo>
                <a:cubicBezTo>
                  <a:pt x="220" y="22"/>
                  <a:pt x="220" y="22"/>
                  <a:pt x="220" y="22"/>
                </a:cubicBezTo>
                <a:cubicBezTo>
                  <a:pt x="220" y="22"/>
                  <a:pt x="220" y="22"/>
                  <a:pt x="220" y="22"/>
                </a:cubicBezTo>
                <a:cubicBezTo>
                  <a:pt x="219" y="21"/>
                  <a:pt x="219" y="21"/>
                  <a:pt x="219" y="21"/>
                </a:cubicBezTo>
                <a:cubicBezTo>
                  <a:pt x="218" y="21"/>
                  <a:pt x="218" y="21"/>
                  <a:pt x="218" y="21"/>
                </a:cubicBezTo>
                <a:cubicBezTo>
                  <a:pt x="218" y="20"/>
                  <a:pt x="218" y="20"/>
                  <a:pt x="218" y="20"/>
                </a:cubicBezTo>
                <a:cubicBezTo>
                  <a:pt x="217" y="20"/>
                  <a:pt x="217" y="20"/>
                  <a:pt x="217" y="20"/>
                </a:cubicBezTo>
                <a:cubicBezTo>
                  <a:pt x="217" y="21"/>
                  <a:pt x="217" y="21"/>
                  <a:pt x="217" y="21"/>
                </a:cubicBezTo>
                <a:cubicBezTo>
                  <a:pt x="217" y="21"/>
                  <a:pt x="217" y="21"/>
                  <a:pt x="217" y="21"/>
                </a:cubicBezTo>
                <a:cubicBezTo>
                  <a:pt x="217" y="21"/>
                  <a:pt x="217" y="21"/>
                  <a:pt x="217" y="21"/>
                </a:cubicBezTo>
                <a:cubicBezTo>
                  <a:pt x="217" y="22"/>
                  <a:pt x="217" y="22"/>
                  <a:pt x="217" y="22"/>
                </a:cubicBezTo>
                <a:cubicBezTo>
                  <a:pt x="217" y="22"/>
                  <a:pt x="217" y="22"/>
                  <a:pt x="217" y="22"/>
                </a:cubicBezTo>
                <a:cubicBezTo>
                  <a:pt x="217" y="22"/>
                  <a:pt x="217" y="22"/>
                  <a:pt x="217" y="22"/>
                </a:cubicBezTo>
                <a:cubicBezTo>
                  <a:pt x="218" y="23"/>
                  <a:pt x="218" y="23"/>
                  <a:pt x="218" y="23"/>
                </a:cubicBezTo>
                <a:cubicBezTo>
                  <a:pt x="217" y="23"/>
                  <a:pt x="217" y="23"/>
                  <a:pt x="217" y="23"/>
                </a:cubicBezTo>
                <a:cubicBezTo>
                  <a:pt x="217" y="22"/>
                  <a:pt x="217" y="22"/>
                  <a:pt x="217" y="22"/>
                </a:cubicBezTo>
                <a:cubicBezTo>
                  <a:pt x="217" y="22"/>
                  <a:pt x="217" y="22"/>
                  <a:pt x="217" y="22"/>
                </a:cubicBezTo>
                <a:cubicBezTo>
                  <a:pt x="217" y="22"/>
                  <a:pt x="217" y="22"/>
                  <a:pt x="217" y="22"/>
                </a:cubicBezTo>
                <a:cubicBezTo>
                  <a:pt x="216" y="22"/>
                  <a:pt x="216" y="22"/>
                  <a:pt x="216" y="22"/>
                </a:cubicBezTo>
                <a:cubicBezTo>
                  <a:pt x="215" y="22"/>
                  <a:pt x="215" y="22"/>
                  <a:pt x="215" y="22"/>
                </a:cubicBezTo>
                <a:cubicBezTo>
                  <a:pt x="215" y="23"/>
                  <a:pt x="215" y="23"/>
                  <a:pt x="215" y="23"/>
                </a:cubicBezTo>
                <a:cubicBezTo>
                  <a:pt x="215" y="23"/>
                  <a:pt x="215" y="23"/>
                  <a:pt x="215" y="23"/>
                </a:cubicBezTo>
                <a:cubicBezTo>
                  <a:pt x="215" y="24"/>
                  <a:pt x="215" y="24"/>
                  <a:pt x="215" y="24"/>
                </a:cubicBezTo>
                <a:cubicBezTo>
                  <a:pt x="215" y="24"/>
                  <a:pt x="215" y="24"/>
                  <a:pt x="215" y="24"/>
                </a:cubicBezTo>
                <a:cubicBezTo>
                  <a:pt x="216" y="24"/>
                  <a:pt x="216" y="24"/>
                  <a:pt x="216" y="24"/>
                </a:cubicBezTo>
                <a:cubicBezTo>
                  <a:pt x="216" y="25"/>
                  <a:pt x="216" y="25"/>
                  <a:pt x="216" y="25"/>
                </a:cubicBezTo>
                <a:cubicBezTo>
                  <a:pt x="216" y="25"/>
                  <a:pt x="216" y="25"/>
                  <a:pt x="216" y="25"/>
                </a:cubicBezTo>
                <a:cubicBezTo>
                  <a:pt x="217" y="25"/>
                  <a:pt x="217" y="25"/>
                  <a:pt x="217" y="25"/>
                </a:cubicBezTo>
                <a:cubicBezTo>
                  <a:pt x="217" y="25"/>
                  <a:pt x="217" y="25"/>
                  <a:pt x="217" y="25"/>
                </a:cubicBezTo>
                <a:cubicBezTo>
                  <a:pt x="217" y="25"/>
                  <a:pt x="217" y="25"/>
                  <a:pt x="217" y="25"/>
                </a:cubicBezTo>
                <a:cubicBezTo>
                  <a:pt x="218" y="25"/>
                  <a:pt x="218" y="25"/>
                  <a:pt x="218" y="25"/>
                </a:cubicBezTo>
                <a:cubicBezTo>
                  <a:pt x="220" y="26"/>
                  <a:pt x="220" y="26"/>
                  <a:pt x="220" y="26"/>
                </a:cubicBezTo>
                <a:cubicBezTo>
                  <a:pt x="220" y="26"/>
                  <a:pt x="220" y="26"/>
                  <a:pt x="220" y="26"/>
                </a:cubicBezTo>
                <a:cubicBezTo>
                  <a:pt x="220" y="26"/>
                  <a:pt x="220" y="26"/>
                  <a:pt x="220" y="26"/>
                </a:cubicBezTo>
                <a:cubicBezTo>
                  <a:pt x="221" y="26"/>
                  <a:pt x="221" y="26"/>
                  <a:pt x="221" y="26"/>
                </a:cubicBezTo>
                <a:cubicBezTo>
                  <a:pt x="221" y="26"/>
                  <a:pt x="221" y="26"/>
                  <a:pt x="221" y="26"/>
                </a:cubicBezTo>
                <a:cubicBezTo>
                  <a:pt x="221" y="25"/>
                  <a:pt x="221" y="25"/>
                  <a:pt x="221" y="25"/>
                </a:cubicBezTo>
                <a:cubicBezTo>
                  <a:pt x="223" y="25"/>
                  <a:pt x="223" y="25"/>
                  <a:pt x="223" y="25"/>
                </a:cubicBezTo>
                <a:cubicBezTo>
                  <a:pt x="223" y="25"/>
                  <a:pt x="223" y="25"/>
                  <a:pt x="223" y="25"/>
                </a:cubicBezTo>
                <a:cubicBezTo>
                  <a:pt x="223" y="25"/>
                  <a:pt x="223" y="25"/>
                  <a:pt x="223" y="25"/>
                </a:cubicBezTo>
                <a:cubicBezTo>
                  <a:pt x="224" y="26"/>
                  <a:pt x="224" y="26"/>
                  <a:pt x="224" y="26"/>
                </a:cubicBezTo>
                <a:cubicBezTo>
                  <a:pt x="224" y="25"/>
                  <a:pt x="224" y="25"/>
                  <a:pt x="224" y="25"/>
                </a:cubicBezTo>
                <a:cubicBezTo>
                  <a:pt x="224" y="24"/>
                  <a:pt x="224" y="24"/>
                  <a:pt x="224" y="24"/>
                </a:cubicBezTo>
                <a:cubicBezTo>
                  <a:pt x="224" y="24"/>
                  <a:pt x="224" y="24"/>
                  <a:pt x="224" y="24"/>
                </a:cubicBezTo>
                <a:cubicBezTo>
                  <a:pt x="225" y="24"/>
                  <a:pt x="225" y="24"/>
                  <a:pt x="225" y="24"/>
                </a:cubicBezTo>
                <a:cubicBezTo>
                  <a:pt x="227" y="24"/>
                  <a:pt x="227" y="24"/>
                  <a:pt x="227" y="24"/>
                </a:cubicBezTo>
                <a:cubicBezTo>
                  <a:pt x="228" y="24"/>
                  <a:pt x="228" y="24"/>
                  <a:pt x="228" y="24"/>
                </a:cubicBezTo>
                <a:cubicBezTo>
                  <a:pt x="228" y="24"/>
                  <a:pt x="228" y="24"/>
                  <a:pt x="228" y="24"/>
                </a:cubicBezTo>
                <a:cubicBezTo>
                  <a:pt x="228" y="25"/>
                  <a:pt x="228" y="25"/>
                  <a:pt x="228" y="25"/>
                </a:cubicBezTo>
                <a:cubicBezTo>
                  <a:pt x="228" y="25"/>
                  <a:pt x="228" y="25"/>
                  <a:pt x="228" y="25"/>
                </a:cubicBezTo>
                <a:cubicBezTo>
                  <a:pt x="228" y="25"/>
                  <a:pt x="228" y="25"/>
                  <a:pt x="228" y="25"/>
                </a:cubicBezTo>
                <a:cubicBezTo>
                  <a:pt x="229" y="25"/>
                  <a:pt x="229" y="25"/>
                  <a:pt x="229" y="25"/>
                </a:cubicBezTo>
                <a:cubicBezTo>
                  <a:pt x="229" y="25"/>
                  <a:pt x="229" y="25"/>
                  <a:pt x="229" y="25"/>
                </a:cubicBezTo>
                <a:cubicBezTo>
                  <a:pt x="230" y="25"/>
                  <a:pt x="230" y="25"/>
                  <a:pt x="230" y="25"/>
                </a:cubicBezTo>
                <a:cubicBezTo>
                  <a:pt x="230" y="25"/>
                  <a:pt x="230" y="25"/>
                  <a:pt x="230" y="25"/>
                </a:cubicBezTo>
                <a:cubicBezTo>
                  <a:pt x="230" y="25"/>
                  <a:pt x="230" y="25"/>
                  <a:pt x="230" y="25"/>
                </a:cubicBezTo>
                <a:cubicBezTo>
                  <a:pt x="230" y="25"/>
                  <a:pt x="230" y="25"/>
                  <a:pt x="230" y="25"/>
                </a:cubicBezTo>
                <a:cubicBezTo>
                  <a:pt x="230" y="25"/>
                  <a:pt x="230" y="25"/>
                  <a:pt x="230" y="25"/>
                </a:cubicBezTo>
                <a:cubicBezTo>
                  <a:pt x="230" y="25"/>
                  <a:pt x="230" y="25"/>
                  <a:pt x="230" y="25"/>
                </a:cubicBezTo>
                <a:cubicBezTo>
                  <a:pt x="230" y="26"/>
                  <a:pt x="230" y="26"/>
                  <a:pt x="230" y="26"/>
                </a:cubicBezTo>
                <a:cubicBezTo>
                  <a:pt x="230" y="26"/>
                  <a:pt x="230" y="26"/>
                  <a:pt x="230" y="26"/>
                </a:cubicBezTo>
                <a:cubicBezTo>
                  <a:pt x="231" y="26"/>
                  <a:pt x="231" y="26"/>
                  <a:pt x="231" y="26"/>
                </a:cubicBezTo>
                <a:cubicBezTo>
                  <a:pt x="231" y="26"/>
                  <a:pt x="231" y="26"/>
                  <a:pt x="231" y="26"/>
                </a:cubicBezTo>
                <a:cubicBezTo>
                  <a:pt x="231" y="26"/>
                  <a:pt x="231" y="26"/>
                  <a:pt x="231" y="26"/>
                </a:cubicBezTo>
                <a:cubicBezTo>
                  <a:pt x="233" y="27"/>
                  <a:pt x="233" y="27"/>
                  <a:pt x="233" y="27"/>
                </a:cubicBezTo>
                <a:cubicBezTo>
                  <a:pt x="233" y="27"/>
                  <a:pt x="233" y="27"/>
                  <a:pt x="233" y="27"/>
                </a:cubicBezTo>
                <a:cubicBezTo>
                  <a:pt x="233" y="28"/>
                  <a:pt x="233" y="28"/>
                  <a:pt x="233" y="28"/>
                </a:cubicBezTo>
                <a:cubicBezTo>
                  <a:pt x="233" y="28"/>
                  <a:pt x="233" y="28"/>
                  <a:pt x="233" y="28"/>
                </a:cubicBezTo>
                <a:cubicBezTo>
                  <a:pt x="234" y="28"/>
                  <a:pt x="234" y="28"/>
                  <a:pt x="234" y="28"/>
                </a:cubicBezTo>
                <a:cubicBezTo>
                  <a:pt x="235" y="29"/>
                  <a:pt x="235" y="29"/>
                  <a:pt x="235" y="29"/>
                </a:cubicBezTo>
                <a:cubicBezTo>
                  <a:pt x="235" y="29"/>
                  <a:pt x="235" y="29"/>
                  <a:pt x="235" y="29"/>
                </a:cubicBezTo>
                <a:cubicBezTo>
                  <a:pt x="235" y="29"/>
                  <a:pt x="235" y="29"/>
                  <a:pt x="235" y="29"/>
                </a:cubicBezTo>
                <a:cubicBezTo>
                  <a:pt x="236" y="30"/>
                  <a:pt x="236" y="30"/>
                  <a:pt x="236" y="30"/>
                </a:cubicBezTo>
                <a:cubicBezTo>
                  <a:pt x="237" y="30"/>
                  <a:pt x="237" y="30"/>
                  <a:pt x="237" y="30"/>
                </a:cubicBezTo>
                <a:cubicBezTo>
                  <a:pt x="237" y="31"/>
                  <a:pt x="237" y="31"/>
                  <a:pt x="237" y="31"/>
                </a:cubicBezTo>
                <a:cubicBezTo>
                  <a:pt x="237" y="32"/>
                  <a:pt x="237" y="32"/>
                  <a:pt x="237" y="32"/>
                </a:cubicBezTo>
                <a:cubicBezTo>
                  <a:pt x="237" y="32"/>
                  <a:pt x="237" y="32"/>
                  <a:pt x="237" y="32"/>
                </a:cubicBezTo>
                <a:cubicBezTo>
                  <a:pt x="237" y="32"/>
                  <a:pt x="237" y="32"/>
                  <a:pt x="237" y="32"/>
                </a:cubicBezTo>
                <a:cubicBezTo>
                  <a:pt x="237" y="32"/>
                  <a:pt x="237" y="32"/>
                  <a:pt x="237" y="32"/>
                </a:cubicBezTo>
                <a:cubicBezTo>
                  <a:pt x="237" y="33"/>
                  <a:pt x="237" y="33"/>
                  <a:pt x="237" y="33"/>
                </a:cubicBezTo>
                <a:cubicBezTo>
                  <a:pt x="237" y="33"/>
                  <a:pt x="237" y="33"/>
                  <a:pt x="237" y="33"/>
                </a:cubicBezTo>
                <a:cubicBezTo>
                  <a:pt x="236" y="34"/>
                  <a:pt x="236" y="34"/>
                  <a:pt x="236" y="34"/>
                </a:cubicBezTo>
                <a:cubicBezTo>
                  <a:pt x="235" y="35"/>
                  <a:pt x="235" y="35"/>
                  <a:pt x="235" y="35"/>
                </a:cubicBezTo>
                <a:cubicBezTo>
                  <a:pt x="235" y="35"/>
                  <a:pt x="235" y="35"/>
                  <a:pt x="235" y="35"/>
                </a:cubicBezTo>
                <a:cubicBezTo>
                  <a:pt x="234" y="35"/>
                  <a:pt x="234" y="35"/>
                  <a:pt x="234" y="35"/>
                </a:cubicBezTo>
                <a:cubicBezTo>
                  <a:pt x="234" y="34"/>
                  <a:pt x="234" y="34"/>
                  <a:pt x="234" y="34"/>
                </a:cubicBezTo>
                <a:cubicBezTo>
                  <a:pt x="234" y="35"/>
                  <a:pt x="234" y="35"/>
                  <a:pt x="234" y="35"/>
                </a:cubicBezTo>
                <a:cubicBezTo>
                  <a:pt x="233" y="35"/>
                  <a:pt x="233" y="35"/>
                  <a:pt x="233" y="35"/>
                </a:cubicBezTo>
                <a:cubicBezTo>
                  <a:pt x="233" y="35"/>
                  <a:pt x="233" y="35"/>
                  <a:pt x="233" y="35"/>
                </a:cubicBezTo>
                <a:cubicBezTo>
                  <a:pt x="233" y="35"/>
                  <a:pt x="233" y="35"/>
                  <a:pt x="233" y="35"/>
                </a:cubicBezTo>
                <a:cubicBezTo>
                  <a:pt x="233" y="36"/>
                  <a:pt x="233" y="36"/>
                  <a:pt x="233" y="36"/>
                </a:cubicBezTo>
                <a:cubicBezTo>
                  <a:pt x="233" y="36"/>
                  <a:pt x="233" y="36"/>
                  <a:pt x="233" y="36"/>
                </a:cubicBezTo>
                <a:cubicBezTo>
                  <a:pt x="232" y="37"/>
                  <a:pt x="232" y="37"/>
                  <a:pt x="232" y="37"/>
                </a:cubicBezTo>
                <a:cubicBezTo>
                  <a:pt x="230" y="37"/>
                  <a:pt x="230" y="37"/>
                  <a:pt x="230" y="37"/>
                </a:cubicBezTo>
                <a:cubicBezTo>
                  <a:pt x="228" y="38"/>
                  <a:pt x="228" y="38"/>
                  <a:pt x="228" y="38"/>
                </a:cubicBezTo>
                <a:cubicBezTo>
                  <a:pt x="228" y="38"/>
                  <a:pt x="228" y="38"/>
                  <a:pt x="228" y="38"/>
                </a:cubicBezTo>
                <a:cubicBezTo>
                  <a:pt x="228" y="38"/>
                  <a:pt x="228" y="38"/>
                  <a:pt x="228" y="38"/>
                </a:cubicBezTo>
                <a:cubicBezTo>
                  <a:pt x="228" y="38"/>
                  <a:pt x="228" y="38"/>
                  <a:pt x="228" y="38"/>
                </a:cubicBezTo>
                <a:cubicBezTo>
                  <a:pt x="227" y="38"/>
                  <a:pt x="227" y="38"/>
                  <a:pt x="227" y="38"/>
                </a:cubicBezTo>
                <a:cubicBezTo>
                  <a:pt x="227" y="37"/>
                  <a:pt x="227" y="37"/>
                  <a:pt x="227" y="37"/>
                </a:cubicBezTo>
                <a:cubicBezTo>
                  <a:pt x="226" y="37"/>
                  <a:pt x="226" y="37"/>
                  <a:pt x="226" y="37"/>
                </a:cubicBezTo>
                <a:cubicBezTo>
                  <a:pt x="226" y="37"/>
                  <a:pt x="226" y="37"/>
                  <a:pt x="226" y="37"/>
                </a:cubicBezTo>
                <a:cubicBezTo>
                  <a:pt x="226" y="37"/>
                  <a:pt x="226" y="37"/>
                  <a:pt x="226" y="37"/>
                </a:cubicBezTo>
                <a:cubicBezTo>
                  <a:pt x="225" y="37"/>
                  <a:pt x="225" y="37"/>
                  <a:pt x="225" y="37"/>
                </a:cubicBezTo>
                <a:cubicBezTo>
                  <a:pt x="225" y="37"/>
                  <a:pt x="225" y="37"/>
                  <a:pt x="225" y="37"/>
                </a:cubicBezTo>
                <a:cubicBezTo>
                  <a:pt x="225" y="37"/>
                  <a:pt x="225" y="37"/>
                  <a:pt x="225" y="37"/>
                </a:cubicBezTo>
                <a:cubicBezTo>
                  <a:pt x="225" y="38"/>
                  <a:pt x="225" y="38"/>
                  <a:pt x="225" y="38"/>
                </a:cubicBezTo>
                <a:cubicBezTo>
                  <a:pt x="225" y="38"/>
                  <a:pt x="225" y="38"/>
                  <a:pt x="225" y="38"/>
                </a:cubicBezTo>
                <a:cubicBezTo>
                  <a:pt x="225" y="38"/>
                  <a:pt x="225" y="38"/>
                  <a:pt x="225" y="38"/>
                </a:cubicBezTo>
                <a:cubicBezTo>
                  <a:pt x="225" y="38"/>
                  <a:pt x="225" y="38"/>
                  <a:pt x="225" y="38"/>
                </a:cubicBezTo>
                <a:cubicBezTo>
                  <a:pt x="224" y="38"/>
                  <a:pt x="224" y="38"/>
                  <a:pt x="224" y="38"/>
                </a:cubicBezTo>
                <a:cubicBezTo>
                  <a:pt x="224" y="38"/>
                  <a:pt x="224" y="38"/>
                  <a:pt x="224" y="38"/>
                </a:cubicBezTo>
                <a:cubicBezTo>
                  <a:pt x="223" y="38"/>
                  <a:pt x="223" y="38"/>
                  <a:pt x="223" y="38"/>
                </a:cubicBezTo>
                <a:cubicBezTo>
                  <a:pt x="223" y="38"/>
                  <a:pt x="223" y="38"/>
                  <a:pt x="223" y="38"/>
                </a:cubicBezTo>
                <a:cubicBezTo>
                  <a:pt x="222" y="38"/>
                  <a:pt x="222" y="38"/>
                  <a:pt x="222" y="38"/>
                </a:cubicBezTo>
                <a:cubicBezTo>
                  <a:pt x="222" y="38"/>
                  <a:pt x="222" y="38"/>
                  <a:pt x="222" y="38"/>
                </a:cubicBezTo>
                <a:cubicBezTo>
                  <a:pt x="222" y="38"/>
                  <a:pt x="222" y="38"/>
                  <a:pt x="222" y="38"/>
                </a:cubicBezTo>
                <a:cubicBezTo>
                  <a:pt x="221" y="38"/>
                  <a:pt x="221" y="38"/>
                  <a:pt x="221" y="38"/>
                </a:cubicBezTo>
                <a:cubicBezTo>
                  <a:pt x="220" y="38"/>
                  <a:pt x="220" y="38"/>
                  <a:pt x="220" y="38"/>
                </a:cubicBezTo>
                <a:cubicBezTo>
                  <a:pt x="220" y="38"/>
                  <a:pt x="220" y="38"/>
                  <a:pt x="220" y="38"/>
                </a:cubicBezTo>
                <a:cubicBezTo>
                  <a:pt x="220" y="38"/>
                  <a:pt x="220" y="38"/>
                  <a:pt x="220" y="38"/>
                </a:cubicBezTo>
                <a:cubicBezTo>
                  <a:pt x="219" y="39"/>
                  <a:pt x="219" y="39"/>
                  <a:pt x="219" y="39"/>
                </a:cubicBezTo>
                <a:cubicBezTo>
                  <a:pt x="218" y="39"/>
                  <a:pt x="218" y="39"/>
                  <a:pt x="218" y="39"/>
                </a:cubicBezTo>
                <a:cubicBezTo>
                  <a:pt x="217" y="39"/>
                  <a:pt x="217" y="39"/>
                  <a:pt x="217" y="39"/>
                </a:cubicBezTo>
                <a:cubicBezTo>
                  <a:pt x="217" y="39"/>
                  <a:pt x="217" y="39"/>
                  <a:pt x="217" y="39"/>
                </a:cubicBezTo>
                <a:cubicBezTo>
                  <a:pt x="216" y="39"/>
                  <a:pt x="216" y="39"/>
                  <a:pt x="216" y="39"/>
                </a:cubicBezTo>
                <a:cubicBezTo>
                  <a:pt x="216" y="39"/>
                  <a:pt x="216" y="39"/>
                  <a:pt x="216" y="39"/>
                </a:cubicBezTo>
                <a:cubicBezTo>
                  <a:pt x="215" y="39"/>
                  <a:pt x="215" y="39"/>
                  <a:pt x="215" y="39"/>
                </a:cubicBezTo>
                <a:cubicBezTo>
                  <a:pt x="214" y="38"/>
                  <a:pt x="214" y="38"/>
                  <a:pt x="214" y="38"/>
                </a:cubicBezTo>
                <a:cubicBezTo>
                  <a:pt x="214" y="38"/>
                  <a:pt x="214" y="38"/>
                  <a:pt x="214" y="38"/>
                </a:cubicBezTo>
                <a:cubicBezTo>
                  <a:pt x="213" y="38"/>
                  <a:pt x="213" y="38"/>
                  <a:pt x="213" y="38"/>
                </a:cubicBezTo>
                <a:cubicBezTo>
                  <a:pt x="213" y="38"/>
                  <a:pt x="213" y="38"/>
                  <a:pt x="213" y="38"/>
                </a:cubicBezTo>
                <a:cubicBezTo>
                  <a:pt x="213" y="39"/>
                  <a:pt x="213" y="39"/>
                  <a:pt x="213" y="39"/>
                </a:cubicBezTo>
                <a:cubicBezTo>
                  <a:pt x="212" y="39"/>
                  <a:pt x="212" y="39"/>
                  <a:pt x="212" y="39"/>
                </a:cubicBezTo>
                <a:cubicBezTo>
                  <a:pt x="211" y="39"/>
                  <a:pt x="211" y="39"/>
                  <a:pt x="211" y="39"/>
                </a:cubicBezTo>
                <a:cubicBezTo>
                  <a:pt x="210" y="38"/>
                  <a:pt x="210" y="38"/>
                  <a:pt x="210" y="38"/>
                </a:cubicBezTo>
                <a:cubicBezTo>
                  <a:pt x="210" y="38"/>
                  <a:pt x="210" y="38"/>
                  <a:pt x="210" y="38"/>
                </a:cubicBezTo>
                <a:cubicBezTo>
                  <a:pt x="209" y="38"/>
                  <a:pt x="209" y="38"/>
                  <a:pt x="209" y="38"/>
                </a:cubicBezTo>
                <a:cubicBezTo>
                  <a:pt x="209" y="38"/>
                  <a:pt x="209" y="38"/>
                  <a:pt x="209" y="38"/>
                </a:cubicBezTo>
                <a:cubicBezTo>
                  <a:pt x="209" y="38"/>
                  <a:pt x="209" y="38"/>
                  <a:pt x="209" y="38"/>
                </a:cubicBezTo>
                <a:cubicBezTo>
                  <a:pt x="209" y="37"/>
                  <a:pt x="209" y="37"/>
                  <a:pt x="209" y="37"/>
                </a:cubicBezTo>
                <a:cubicBezTo>
                  <a:pt x="209" y="37"/>
                  <a:pt x="209" y="37"/>
                  <a:pt x="209" y="37"/>
                </a:cubicBezTo>
                <a:cubicBezTo>
                  <a:pt x="207" y="37"/>
                  <a:pt x="207" y="37"/>
                  <a:pt x="207" y="37"/>
                </a:cubicBezTo>
                <a:cubicBezTo>
                  <a:pt x="206" y="37"/>
                  <a:pt x="206" y="37"/>
                  <a:pt x="206" y="37"/>
                </a:cubicBezTo>
                <a:cubicBezTo>
                  <a:pt x="205" y="37"/>
                  <a:pt x="205" y="37"/>
                  <a:pt x="205" y="37"/>
                </a:cubicBezTo>
                <a:cubicBezTo>
                  <a:pt x="205" y="37"/>
                  <a:pt x="205" y="37"/>
                  <a:pt x="205" y="37"/>
                </a:cubicBezTo>
                <a:cubicBezTo>
                  <a:pt x="205" y="37"/>
                  <a:pt x="205" y="37"/>
                  <a:pt x="205" y="37"/>
                </a:cubicBezTo>
                <a:cubicBezTo>
                  <a:pt x="204" y="37"/>
                  <a:pt x="204" y="37"/>
                  <a:pt x="204" y="37"/>
                </a:cubicBezTo>
                <a:cubicBezTo>
                  <a:pt x="203" y="37"/>
                  <a:pt x="203" y="37"/>
                  <a:pt x="203" y="37"/>
                </a:cubicBezTo>
                <a:cubicBezTo>
                  <a:pt x="202" y="37"/>
                  <a:pt x="202" y="37"/>
                  <a:pt x="202" y="37"/>
                </a:cubicBezTo>
                <a:cubicBezTo>
                  <a:pt x="202" y="37"/>
                  <a:pt x="202" y="37"/>
                  <a:pt x="202" y="37"/>
                </a:cubicBezTo>
                <a:cubicBezTo>
                  <a:pt x="202" y="37"/>
                  <a:pt x="202" y="37"/>
                  <a:pt x="202" y="37"/>
                </a:cubicBezTo>
                <a:cubicBezTo>
                  <a:pt x="201" y="37"/>
                  <a:pt x="201" y="37"/>
                  <a:pt x="201" y="37"/>
                </a:cubicBezTo>
                <a:cubicBezTo>
                  <a:pt x="201" y="37"/>
                  <a:pt x="201" y="37"/>
                  <a:pt x="201" y="37"/>
                </a:cubicBezTo>
                <a:cubicBezTo>
                  <a:pt x="201" y="37"/>
                  <a:pt x="201" y="37"/>
                  <a:pt x="201" y="37"/>
                </a:cubicBezTo>
                <a:cubicBezTo>
                  <a:pt x="200" y="38"/>
                  <a:pt x="200" y="38"/>
                  <a:pt x="200" y="38"/>
                </a:cubicBezTo>
                <a:cubicBezTo>
                  <a:pt x="199" y="38"/>
                  <a:pt x="199" y="38"/>
                  <a:pt x="199" y="38"/>
                </a:cubicBezTo>
                <a:cubicBezTo>
                  <a:pt x="198" y="38"/>
                  <a:pt x="198" y="38"/>
                  <a:pt x="198" y="38"/>
                </a:cubicBezTo>
                <a:cubicBezTo>
                  <a:pt x="198" y="38"/>
                  <a:pt x="198" y="38"/>
                  <a:pt x="198" y="38"/>
                </a:cubicBezTo>
                <a:cubicBezTo>
                  <a:pt x="198" y="38"/>
                  <a:pt x="198" y="38"/>
                  <a:pt x="198" y="38"/>
                </a:cubicBezTo>
                <a:cubicBezTo>
                  <a:pt x="197" y="38"/>
                  <a:pt x="197" y="38"/>
                  <a:pt x="197" y="38"/>
                </a:cubicBezTo>
                <a:cubicBezTo>
                  <a:pt x="197" y="38"/>
                  <a:pt x="197" y="38"/>
                  <a:pt x="197" y="38"/>
                </a:cubicBezTo>
                <a:cubicBezTo>
                  <a:pt x="196" y="38"/>
                  <a:pt x="196" y="38"/>
                  <a:pt x="196" y="38"/>
                </a:cubicBezTo>
                <a:cubicBezTo>
                  <a:pt x="196" y="38"/>
                  <a:pt x="196" y="38"/>
                  <a:pt x="196" y="38"/>
                </a:cubicBezTo>
                <a:cubicBezTo>
                  <a:pt x="196" y="37"/>
                  <a:pt x="196" y="37"/>
                  <a:pt x="196" y="37"/>
                </a:cubicBezTo>
                <a:cubicBezTo>
                  <a:pt x="196" y="37"/>
                  <a:pt x="196" y="37"/>
                  <a:pt x="196" y="37"/>
                </a:cubicBezTo>
                <a:cubicBezTo>
                  <a:pt x="195" y="37"/>
                  <a:pt x="195" y="37"/>
                  <a:pt x="195" y="37"/>
                </a:cubicBezTo>
                <a:cubicBezTo>
                  <a:pt x="195" y="37"/>
                  <a:pt x="195" y="37"/>
                  <a:pt x="195" y="37"/>
                </a:cubicBezTo>
                <a:cubicBezTo>
                  <a:pt x="194" y="37"/>
                  <a:pt x="194" y="37"/>
                  <a:pt x="194" y="37"/>
                </a:cubicBezTo>
                <a:cubicBezTo>
                  <a:pt x="194" y="37"/>
                  <a:pt x="194" y="37"/>
                  <a:pt x="194" y="37"/>
                </a:cubicBezTo>
                <a:cubicBezTo>
                  <a:pt x="194" y="37"/>
                  <a:pt x="194" y="37"/>
                  <a:pt x="194" y="37"/>
                </a:cubicBezTo>
                <a:cubicBezTo>
                  <a:pt x="193" y="37"/>
                  <a:pt x="193" y="37"/>
                  <a:pt x="193" y="37"/>
                </a:cubicBezTo>
                <a:cubicBezTo>
                  <a:pt x="193" y="37"/>
                  <a:pt x="193" y="37"/>
                  <a:pt x="193" y="37"/>
                </a:cubicBezTo>
                <a:cubicBezTo>
                  <a:pt x="193" y="37"/>
                  <a:pt x="193" y="37"/>
                  <a:pt x="193" y="37"/>
                </a:cubicBezTo>
                <a:cubicBezTo>
                  <a:pt x="193" y="38"/>
                  <a:pt x="193" y="38"/>
                  <a:pt x="193" y="38"/>
                </a:cubicBezTo>
                <a:cubicBezTo>
                  <a:pt x="192" y="38"/>
                  <a:pt x="192" y="38"/>
                  <a:pt x="192" y="38"/>
                </a:cubicBezTo>
                <a:cubicBezTo>
                  <a:pt x="193" y="38"/>
                  <a:pt x="193" y="38"/>
                  <a:pt x="193" y="38"/>
                </a:cubicBezTo>
                <a:cubicBezTo>
                  <a:pt x="193" y="38"/>
                  <a:pt x="193" y="38"/>
                  <a:pt x="193" y="38"/>
                </a:cubicBezTo>
                <a:cubicBezTo>
                  <a:pt x="195" y="39"/>
                  <a:pt x="195" y="39"/>
                  <a:pt x="195" y="39"/>
                </a:cubicBezTo>
                <a:cubicBezTo>
                  <a:pt x="195" y="39"/>
                  <a:pt x="195" y="39"/>
                  <a:pt x="195" y="39"/>
                </a:cubicBezTo>
                <a:cubicBezTo>
                  <a:pt x="195" y="39"/>
                  <a:pt x="195" y="39"/>
                  <a:pt x="195" y="39"/>
                </a:cubicBezTo>
                <a:cubicBezTo>
                  <a:pt x="195" y="39"/>
                  <a:pt x="195" y="39"/>
                  <a:pt x="195" y="39"/>
                </a:cubicBezTo>
                <a:cubicBezTo>
                  <a:pt x="194" y="40"/>
                  <a:pt x="194" y="40"/>
                  <a:pt x="194" y="40"/>
                </a:cubicBezTo>
                <a:cubicBezTo>
                  <a:pt x="194" y="40"/>
                  <a:pt x="194" y="40"/>
                  <a:pt x="194" y="40"/>
                </a:cubicBezTo>
                <a:cubicBezTo>
                  <a:pt x="194" y="40"/>
                  <a:pt x="194" y="40"/>
                  <a:pt x="194" y="40"/>
                </a:cubicBezTo>
                <a:cubicBezTo>
                  <a:pt x="194" y="40"/>
                  <a:pt x="194" y="40"/>
                  <a:pt x="194" y="40"/>
                </a:cubicBezTo>
                <a:cubicBezTo>
                  <a:pt x="193" y="40"/>
                  <a:pt x="193" y="40"/>
                  <a:pt x="193" y="40"/>
                </a:cubicBezTo>
                <a:cubicBezTo>
                  <a:pt x="193" y="40"/>
                  <a:pt x="193" y="40"/>
                  <a:pt x="193" y="40"/>
                </a:cubicBezTo>
                <a:cubicBezTo>
                  <a:pt x="193" y="40"/>
                  <a:pt x="193" y="40"/>
                  <a:pt x="193" y="40"/>
                </a:cubicBezTo>
                <a:cubicBezTo>
                  <a:pt x="192" y="40"/>
                  <a:pt x="192" y="40"/>
                  <a:pt x="192" y="40"/>
                </a:cubicBezTo>
                <a:cubicBezTo>
                  <a:pt x="191" y="41"/>
                  <a:pt x="191" y="41"/>
                  <a:pt x="191" y="41"/>
                </a:cubicBezTo>
                <a:cubicBezTo>
                  <a:pt x="189" y="41"/>
                  <a:pt x="189" y="41"/>
                  <a:pt x="189" y="41"/>
                </a:cubicBezTo>
                <a:cubicBezTo>
                  <a:pt x="189" y="41"/>
                  <a:pt x="189" y="41"/>
                  <a:pt x="189" y="41"/>
                </a:cubicBezTo>
                <a:cubicBezTo>
                  <a:pt x="189" y="41"/>
                  <a:pt x="189" y="41"/>
                  <a:pt x="189" y="41"/>
                </a:cubicBezTo>
                <a:cubicBezTo>
                  <a:pt x="188" y="42"/>
                  <a:pt x="188" y="42"/>
                  <a:pt x="188" y="42"/>
                </a:cubicBezTo>
                <a:cubicBezTo>
                  <a:pt x="188" y="42"/>
                  <a:pt x="188" y="42"/>
                  <a:pt x="188" y="42"/>
                </a:cubicBezTo>
                <a:cubicBezTo>
                  <a:pt x="188" y="42"/>
                  <a:pt x="188" y="42"/>
                  <a:pt x="188" y="42"/>
                </a:cubicBezTo>
                <a:cubicBezTo>
                  <a:pt x="187" y="42"/>
                  <a:pt x="187" y="42"/>
                  <a:pt x="187" y="42"/>
                </a:cubicBezTo>
                <a:cubicBezTo>
                  <a:pt x="187" y="42"/>
                  <a:pt x="187" y="42"/>
                  <a:pt x="187" y="42"/>
                </a:cubicBezTo>
                <a:cubicBezTo>
                  <a:pt x="186" y="42"/>
                  <a:pt x="186" y="42"/>
                  <a:pt x="186" y="42"/>
                </a:cubicBezTo>
                <a:cubicBezTo>
                  <a:pt x="186" y="42"/>
                  <a:pt x="186" y="42"/>
                  <a:pt x="186" y="42"/>
                </a:cubicBezTo>
                <a:cubicBezTo>
                  <a:pt x="185" y="42"/>
                  <a:pt x="185" y="42"/>
                  <a:pt x="185" y="42"/>
                </a:cubicBezTo>
                <a:cubicBezTo>
                  <a:pt x="184" y="43"/>
                  <a:pt x="184" y="43"/>
                  <a:pt x="184" y="43"/>
                </a:cubicBezTo>
                <a:cubicBezTo>
                  <a:pt x="183" y="43"/>
                  <a:pt x="183" y="43"/>
                  <a:pt x="183" y="43"/>
                </a:cubicBezTo>
                <a:cubicBezTo>
                  <a:pt x="183" y="43"/>
                  <a:pt x="183" y="43"/>
                  <a:pt x="183" y="43"/>
                </a:cubicBezTo>
                <a:cubicBezTo>
                  <a:pt x="183" y="43"/>
                  <a:pt x="183" y="43"/>
                  <a:pt x="183" y="43"/>
                </a:cubicBezTo>
                <a:cubicBezTo>
                  <a:pt x="183" y="44"/>
                  <a:pt x="183" y="44"/>
                  <a:pt x="183" y="44"/>
                </a:cubicBezTo>
                <a:cubicBezTo>
                  <a:pt x="182" y="44"/>
                  <a:pt x="182" y="44"/>
                  <a:pt x="182" y="44"/>
                </a:cubicBezTo>
                <a:cubicBezTo>
                  <a:pt x="182" y="44"/>
                  <a:pt x="182" y="44"/>
                  <a:pt x="182" y="44"/>
                </a:cubicBezTo>
                <a:cubicBezTo>
                  <a:pt x="182" y="45"/>
                  <a:pt x="182" y="45"/>
                  <a:pt x="182" y="45"/>
                </a:cubicBezTo>
                <a:cubicBezTo>
                  <a:pt x="182" y="46"/>
                  <a:pt x="182" y="46"/>
                  <a:pt x="182" y="46"/>
                </a:cubicBezTo>
                <a:cubicBezTo>
                  <a:pt x="183" y="46"/>
                  <a:pt x="183" y="46"/>
                  <a:pt x="183" y="46"/>
                </a:cubicBezTo>
                <a:cubicBezTo>
                  <a:pt x="183" y="46"/>
                  <a:pt x="183" y="46"/>
                  <a:pt x="183" y="46"/>
                </a:cubicBezTo>
                <a:cubicBezTo>
                  <a:pt x="183" y="47"/>
                  <a:pt x="183" y="47"/>
                  <a:pt x="183" y="47"/>
                </a:cubicBezTo>
                <a:cubicBezTo>
                  <a:pt x="183" y="48"/>
                  <a:pt x="183" y="48"/>
                  <a:pt x="183" y="48"/>
                </a:cubicBezTo>
                <a:cubicBezTo>
                  <a:pt x="183" y="48"/>
                  <a:pt x="183" y="48"/>
                  <a:pt x="183" y="48"/>
                </a:cubicBezTo>
                <a:cubicBezTo>
                  <a:pt x="183" y="48"/>
                  <a:pt x="183" y="48"/>
                  <a:pt x="183" y="48"/>
                </a:cubicBezTo>
                <a:cubicBezTo>
                  <a:pt x="184" y="49"/>
                  <a:pt x="184" y="49"/>
                  <a:pt x="184" y="49"/>
                </a:cubicBezTo>
                <a:cubicBezTo>
                  <a:pt x="184" y="49"/>
                  <a:pt x="184" y="49"/>
                  <a:pt x="184" y="49"/>
                </a:cubicBezTo>
                <a:cubicBezTo>
                  <a:pt x="184" y="49"/>
                  <a:pt x="184" y="49"/>
                  <a:pt x="184" y="49"/>
                </a:cubicBezTo>
                <a:cubicBezTo>
                  <a:pt x="185" y="49"/>
                  <a:pt x="185" y="49"/>
                  <a:pt x="185" y="49"/>
                </a:cubicBezTo>
                <a:cubicBezTo>
                  <a:pt x="185" y="49"/>
                  <a:pt x="185" y="49"/>
                  <a:pt x="185" y="49"/>
                </a:cubicBezTo>
                <a:cubicBezTo>
                  <a:pt x="185" y="49"/>
                  <a:pt x="185" y="49"/>
                  <a:pt x="185" y="49"/>
                </a:cubicBezTo>
                <a:cubicBezTo>
                  <a:pt x="186" y="48"/>
                  <a:pt x="186" y="48"/>
                  <a:pt x="186" y="48"/>
                </a:cubicBezTo>
                <a:cubicBezTo>
                  <a:pt x="186" y="48"/>
                  <a:pt x="186" y="48"/>
                  <a:pt x="186" y="48"/>
                </a:cubicBezTo>
                <a:cubicBezTo>
                  <a:pt x="186" y="48"/>
                  <a:pt x="186" y="48"/>
                  <a:pt x="186" y="48"/>
                </a:cubicBezTo>
                <a:cubicBezTo>
                  <a:pt x="186" y="47"/>
                  <a:pt x="186" y="47"/>
                  <a:pt x="186" y="47"/>
                </a:cubicBezTo>
                <a:cubicBezTo>
                  <a:pt x="187" y="47"/>
                  <a:pt x="187" y="47"/>
                  <a:pt x="187" y="47"/>
                </a:cubicBezTo>
                <a:cubicBezTo>
                  <a:pt x="187" y="46"/>
                  <a:pt x="187" y="46"/>
                  <a:pt x="187" y="46"/>
                </a:cubicBezTo>
                <a:cubicBezTo>
                  <a:pt x="188" y="46"/>
                  <a:pt x="188" y="46"/>
                  <a:pt x="188" y="46"/>
                </a:cubicBezTo>
                <a:cubicBezTo>
                  <a:pt x="188" y="46"/>
                  <a:pt x="188" y="46"/>
                  <a:pt x="188" y="46"/>
                </a:cubicBezTo>
                <a:cubicBezTo>
                  <a:pt x="188" y="46"/>
                  <a:pt x="188" y="46"/>
                  <a:pt x="188" y="46"/>
                </a:cubicBezTo>
                <a:cubicBezTo>
                  <a:pt x="189" y="46"/>
                  <a:pt x="189" y="46"/>
                  <a:pt x="189" y="46"/>
                </a:cubicBezTo>
                <a:cubicBezTo>
                  <a:pt x="190" y="46"/>
                  <a:pt x="190" y="46"/>
                  <a:pt x="190" y="46"/>
                </a:cubicBezTo>
                <a:cubicBezTo>
                  <a:pt x="191" y="46"/>
                  <a:pt x="191" y="46"/>
                  <a:pt x="191" y="46"/>
                </a:cubicBezTo>
                <a:cubicBezTo>
                  <a:pt x="191" y="46"/>
                  <a:pt x="191" y="46"/>
                  <a:pt x="191" y="46"/>
                </a:cubicBezTo>
                <a:cubicBezTo>
                  <a:pt x="191" y="45"/>
                  <a:pt x="191" y="45"/>
                  <a:pt x="191" y="45"/>
                </a:cubicBezTo>
                <a:cubicBezTo>
                  <a:pt x="192" y="44"/>
                  <a:pt x="192" y="44"/>
                  <a:pt x="192" y="44"/>
                </a:cubicBezTo>
                <a:cubicBezTo>
                  <a:pt x="193" y="44"/>
                  <a:pt x="193" y="44"/>
                  <a:pt x="193" y="44"/>
                </a:cubicBezTo>
                <a:cubicBezTo>
                  <a:pt x="196" y="43"/>
                  <a:pt x="196" y="43"/>
                  <a:pt x="196" y="43"/>
                </a:cubicBezTo>
                <a:cubicBezTo>
                  <a:pt x="196" y="43"/>
                  <a:pt x="196" y="43"/>
                  <a:pt x="196" y="43"/>
                </a:cubicBezTo>
                <a:cubicBezTo>
                  <a:pt x="196" y="44"/>
                  <a:pt x="196" y="44"/>
                  <a:pt x="196" y="44"/>
                </a:cubicBezTo>
                <a:cubicBezTo>
                  <a:pt x="196" y="44"/>
                  <a:pt x="196" y="44"/>
                  <a:pt x="196" y="44"/>
                </a:cubicBezTo>
                <a:cubicBezTo>
                  <a:pt x="196" y="44"/>
                  <a:pt x="196" y="44"/>
                  <a:pt x="196" y="44"/>
                </a:cubicBezTo>
                <a:cubicBezTo>
                  <a:pt x="197" y="44"/>
                  <a:pt x="197" y="44"/>
                  <a:pt x="197" y="44"/>
                </a:cubicBezTo>
                <a:cubicBezTo>
                  <a:pt x="197" y="44"/>
                  <a:pt x="197" y="44"/>
                  <a:pt x="197" y="44"/>
                </a:cubicBezTo>
                <a:cubicBezTo>
                  <a:pt x="197" y="44"/>
                  <a:pt x="197" y="44"/>
                  <a:pt x="197" y="44"/>
                </a:cubicBezTo>
                <a:cubicBezTo>
                  <a:pt x="198" y="44"/>
                  <a:pt x="198" y="44"/>
                  <a:pt x="198" y="44"/>
                </a:cubicBezTo>
                <a:cubicBezTo>
                  <a:pt x="198" y="43"/>
                  <a:pt x="198" y="43"/>
                  <a:pt x="198" y="43"/>
                </a:cubicBezTo>
                <a:cubicBezTo>
                  <a:pt x="198" y="43"/>
                  <a:pt x="198" y="43"/>
                  <a:pt x="198" y="43"/>
                </a:cubicBezTo>
                <a:cubicBezTo>
                  <a:pt x="198" y="42"/>
                  <a:pt x="198" y="42"/>
                  <a:pt x="198" y="42"/>
                </a:cubicBezTo>
                <a:cubicBezTo>
                  <a:pt x="199" y="41"/>
                  <a:pt x="199" y="41"/>
                  <a:pt x="199" y="41"/>
                </a:cubicBezTo>
                <a:cubicBezTo>
                  <a:pt x="199" y="41"/>
                  <a:pt x="199" y="41"/>
                  <a:pt x="199" y="41"/>
                </a:cubicBezTo>
                <a:cubicBezTo>
                  <a:pt x="200" y="42"/>
                  <a:pt x="200" y="42"/>
                  <a:pt x="200" y="42"/>
                </a:cubicBezTo>
                <a:cubicBezTo>
                  <a:pt x="201" y="42"/>
                  <a:pt x="201" y="42"/>
                  <a:pt x="201" y="42"/>
                </a:cubicBezTo>
                <a:cubicBezTo>
                  <a:pt x="201" y="42"/>
                  <a:pt x="201" y="42"/>
                  <a:pt x="201" y="42"/>
                </a:cubicBezTo>
                <a:cubicBezTo>
                  <a:pt x="201" y="42"/>
                  <a:pt x="201" y="42"/>
                  <a:pt x="201" y="42"/>
                </a:cubicBezTo>
                <a:cubicBezTo>
                  <a:pt x="202" y="42"/>
                  <a:pt x="202" y="42"/>
                  <a:pt x="202" y="42"/>
                </a:cubicBezTo>
                <a:cubicBezTo>
                  <a:pt x="204" y="42"/>
                  <a:pt x="204" y="42"/>
                  <a:pt x="204" y="42"/>
                </a:cubicBezTo>
                <a:cubicBezTo>
                  <a:pt x="205" y="42"/>
                  <a:pt x="205" y="42"/>
                  <a:pt x="205" y="42"/>
                </a:cubicBezTo>
                <a:cubicBezTo>
                  <a:pt x="205" y="42"/>
                  <a:pt x="205" y="42"/>
                  <a:pt x="205" y="42"/>
                </a:cubicBezTo>
                <a:cubicBezTo>
                  <a:pt x="205" y="42"/>
                  <a:pt x="205" y="42"/>
                  <a:pt x="205" y="42"/>
                </a:cubicBezTo>
                <a:cubicBezTo>
                  <a:pt x="206" y="42"/>
                  <a:pt x="206" y="42"/>
                  <a:pt x="206" y="42"/>
                </a:cubicBezTo>
                <a:cubicBezTo>
                  <a:pt x="206" y="42"/>
                  <a:pt x="206" y="42"/>
                  <a:pt x="206" y="42"/>
                </a:cubicBezTo>
                <a:cubicBezTo>
                  <a:pt x="207" y="42"/>
                  <a:pt x="207" y="42"/>
                  <a:pt x="207" y="42"/>
                </a:cubicBezTo>
                <a:cubicBezTo>
                  <a:pt x="209" y="42"/>
                  <a:pt x="209" y="42"/>
                  <a:pt x="209" y="42"/>
                </a:cubicBezTo>
                <a:cubicBezTo>
                  <a:pt x="210" y="42"/>
                  <a:pt x="210" y="42"/>
                  <a:pt x="210" y="42"/>
                </a:cubicBezTo>
                <a:cubicBezTo>
                  <a:pt x="211" y="43"/>
                  <a:pt x="211" y="43"/>
                  <a:pt x="211" y="43"/>
                </a:cubicBezTo>
                <a:cubicBezTo>
                  <a:pt x="213" y="43"/>
                  <a:pt x="213" y="43"/>
                  <a:pt x="213" y="43"/>
                </a:cubicBezTo>
                <a:cubicBezTo>
                  <a:pt x="216" y="43"/>
                  <a:pt x="216" y="43"/>
                  <a:pt x="216" y="43"/>
                </a:cubicBezTo>
                <a:cubicBezTo>
                  <a:pt x="216" y="43"/>
                  <a:pt x="216" y="43"/>
                  <a:pt x="216" y="43"/>
                </a:cubicBezTo>
                <a:cubicBezTo>
                  <a:pt x="216" y="44"/>
                  <a:pt x="216" y="44"/>
                  <a:pt x="216" y="44"/>
                </a:cubicBezTo>
                <a:cubicBezTo>
                  <a:pt x="216" y="44"/>
                  <a:pt x="216" y="44"/>
                  <a:pt x="216" y="44"/>
                </a:cubicBezTo>
                <a:cubicBezTo>
                  <a:pt x="216" y="44"/>
                  <a:pt x="216" y="44"/>
                  <a:pt x="216" y="44"/>
                </a:cubicBezTo>
                <a:cubicBezTo>
                  <a:pt x="217" y="44"/>
                  <a:pt x="217" y="44"/>
                  <a:pt x="217" y="44"/>
                </a:cubicBezTo>
                <a:cubicBezTo>
                  <a:pt x="217" y="44"/>
                  <a:pt x="217" y="44"/>
                  <a:pt x="217" y="44"/>
                </a:cubicBezTo>
                <a:cubicBezTo>
                  <a:pt x="216" y="45"/>
                  <a:pt x="216" y="45"/>
                  <a:pt x="216" y="45"/>
                </a:cubicBezTo>
                <a:cubicBezTo>
                  <a:pt x="216" y="45"/>
                  <a:pt x="216" y="45"/>
                  <a:pt x="216" y="45"/>
                </a:cubicBezTo>
                <a:cubicBezTo>
                  <a:pt x="216" y="45"/>
                  <a:pt x="216" y="45"/>
                  <a:pt x="216" y="45"/>
                </a:cubicBezTo>
                <a:cubicBezTo>
                  <a:pt x="216" y="46"/>
                  <a:pt x="216" y="46"/>
                  <a:pt x="216" y="46"/>
                </a:cubicBezTo>
                <a:cubicBezTo>
                  <a:pt x="215" y="47"/>
                  <a:pt x="215" y="47"/>
                  <a:pt x="215" y="47"/>
                </a:cubicBezTo>
                <a:cubicBezTo>
                  <a:pt x="215" y="47"/>
                  <a:pt x="215" y="47"/>
                  <a:pt x="215" y="47"/>
                </a:cubicBezTo>
                <a:cubicBezTo>
                  <a:pt x="212" y="48"/>
                  <a:pt x="212" y="48"/>
                  <a:pt x="212" y="48"/>
                </a:cubicBezTo>
                <a:cubicBezTo>
                  <a:pt x="210" y="48"/>
                  <a:pt x="210" y="48"/>
                  <a:pt x="210" y="48"/>
                </a:cubicBezTo>
                <a:cubicBezTo>
                  <a:pt x="210" y="48"/>
                  <a:pt x="210" y="48"/>
                  <a:pt x="210" y="48"/>
                </a:cubicBezTo>
                <a:cubicBezTo>
                  <a:pt x="209" y="48"/>
                  <a:pt x="209" y="48"/>
                  <a:pt x="209" y="48"/>
                </a:cubicBezTo>
                <a:cubicBezTo>
                  <a:pt x="209" y="48"/>
                  <a:pt x="209" y="48"/>
                  <a:pt x="209" y="48"/>
                </a:cubicBezTo>
                <a:cubicBezTo>
                  <a:pt x="209" y="48"/>
                  <a:pt x="209" y="48"/>
                  <a:pt x="209" y="48"/>
                </a:cubicBezTo>
                <a:cubicBezTo>
                  <a:pt x="209" y="48"/>
                  <a:pt x="209" y="48"/>
                  <a:pt x="209" y="48"/>
                </a:cubicBezTo>
                <a:cubicBezTo>
                  <a:pt x="209" y="48"/>
                  <a:pt x="209" y="48"/>
                  <a:pt x="209" y="48"/>
                </a:cubicBezTo>
                <a:cubicBezTo>
                  <a:pt x="209" y="48"/>
                  <a:pt x="209" y="48"/>
                  <a:pt x="209" y="48"/>
                </a:cubicBezTo>
                <a:cubicBezTo>
                  <a:pt x="208" y="49"/>
                  <a:pt x="208" y="49"/>
                  <a:pt x="208" y="49"/>
                </a:cubicBezTo>
                <a:cubicBezTo>
                  <a:pt x="208" y="49"/>
                  <a:pt x="208" y="49"/>
                  <a:pt x="208" y="49"/>
                </a:cubicBezTo>
                <a:cubicBezTo>
                  <a:pt x="208" y="50"/>
                  <a:pt x="208" y="50"/>
                  <a:pt x="208" y="50"/>
                </a:cubicBezTo>
                <a:cubicBezTo>
                  <a:pt x="208" y="50"/>
                  <a:pt x="208" y="50"/>
                  <a:pt x="208" y="50"/>
                </a:cubicBezTo>
                <a:cubicBezTo>
                  <a:pt x="208" y="51"/>
                  <a:pt x="208" y="51"/>
                  <a:pt x="208" y="51"/>
                </a:cubicBezTo>
                <a:cubicBezTo>
                  <a:pt x="208" y="51"/>
                  <a:pt x="208" y="51"/>
                  <a:pt x="208" y="51"/>
                </a:cubicBezTo>
                <a:cubicBezTo>
                  <a:pt x="208" y="51"/>
                  <a:pt x="208" y="51"/>
                  <a:pt x="208" y="51"/>
                </a:cubicBezTo>
                <a:cubicBezTo>
                  <a:pt x="208" y="52"/>
                  <a:pt x="208" y="52"/>
                  <a:pt x="208" y="52"/>
                </a:cubicBezTo>
                <a:cubicBezTo>
                  <a:pt x="208" y="52"/>
                  <a:pt x="208" y="52"/>
                  <a:pt x="208" y="52"/>
                </a:cubicBezTo>
                <a:cubicBezTo>
                  <a:pt x="208" y="52"/>
                  <a:pt x="208" y="52"/>
                  <a:pt x="208" y="52"/>
                </a:cubicBezTo>
                <a:cubicBezTo>
                  <a:pt x="209" y="53"/>
                  <a:pt x="209" y="53"/>
                  <a:pt x="209" y="53"/>
                </a:cubicBezTo>
                <a:cubicBezTo>
                  <a:pt x="209" y="53"/>
                  <a:pt x="209" y="53"/>
                  <a:pt x="209" y="53"/>
                </a:cubicBezTo>
                <a:cubicBezTo>
                  <a:pt x="209" y="53"/>
                  <a:pt x="209" y="53"/>
                  <a:pt x="209" y="53"/>
                </a:cubicBezTo>
                <a:cubicBezTo>
                  <a:pt x="210" y="52"/>
                  <a:pt x="210" y="52"/>
                  <a:pt x="210" y="52"/>
                </a:cubicBezTo>
                <a:cubicBezTo>
                  <a:pt x="212" y="52"/>
                  <a:pt x="212" y="52"/>
                  <a:pt x="212" y="52"/>
                </a:cubicBezTo>
                <a:cubicBezTo>
                  <a:pt x="213" y="51"/>
                  <a:pt x="213" y="51"/>
                  <a:pt x="213" y="51"/>
                </a:cubicBezTo>
                <a:cubicBezTo>
                  <a:pt x="214" y="51"/>
                  <a:pt x="215" y="51"/>
                  <a:pt x="215" y="51"/>
                </a:cubicBezTo>
                <a:cubicBezTo>
                  <a:pt x="216" y="51"/>
                  <a:pt x="217" y="52"/>
                  <a:pt x="217" y="52"/>
                </a:cubicBezTo>
                <a:cubicBezTo>
                  <a:pt x="217" y="52"/>
                  <a:pt x="217" y="52"/>
                  <a:pt x="217" y="52"/>
                </a:cubicBezTo>
                <a:cubicBezTo>
                  <a:pt x="218" y="52"/>
                  <a:pt x="218" y="52"/>
                  <a:pt x="218" y="52"/>
                </a:cubicBezTo>
                <a:cubicBezTo>
                  <a:pt x="218" y="52"/>
                  <a:pt x="218" y="52"/>
                  <a:pt x="218" y="52"/>
                </a:cubicBezTo>
                <a:cubicBezTo>
                  <a:pt x="219" y="52"/>
                  <a:pt x="219" y="52"/>
                  <a:pt x="219" y="52"/>
                </a:cubicBezTo>
                <a:cubicBezTo>
                  <a:pt x="219" y="53"/>
                  <a:pt x="219" y="53"/>
                  <a:pt x="219" y="53"/>
                </a:cubicBezTo>
                <a:cubicBezTo>
                  <a:pt x="220" y="52"/>
                  <a:pt x="220" y="52"/>
                  <a:pt x="220" y="52"/>
                </a:cubicBezTo>
                <a:cubicBezTo>
                  <a:pt x="220" y="52"/>
                  <a:pt x="220" y="52"/>
                  <a:pt x="220" y="52"/>
                </a:cubicBezTo>
                <a:cubicBezTo>
                  <a:pt x="220" y="51"/>
                  <a:pt x="220" y="51"/>
                  <a:pt x="220" y="51"/>
                </a:cubicBezTo>
                <a:cubicBezTo>
                  <a:pt x="221" y="51"/>
                  <a:pt x="221" y="51"/>
                  <a:pt x="221" y="51"/>
                </a:cubicBezTo>
                <a:cubicBezTo>
                  <a:pt x="221" y="52"/>
                  <a:pt x="221" y="52"/>
                  <a:pt x="221" y="52"/>
                </a:cubicBezTo>
                <a:cubicBezTo>
                  <a:pt x="222" y="52"/>
                  <a:pt x="222" y="52"/>
                  <a:pt x="222" y="52"/>
                </a:cubicBezTo>
                <a:cubicBezTo>
                  <a:pt x="222" y="52"/>
                  <a:pt x="222" y="52"/>
                  <a:pt x="222" y="52"/>
                </a:cubicBezTo>
                <a:cubicBezTo>
                  <a:pt x="222" y="52"/>
                  <a:pt x="222" y="52"/>
                  <a:pt x="222" y="52"/>
                </a:cubicBezTo>
                <a:cubicBezTo>
                  <a:pt x="223" y="51"/>
                  <a:pt x="223" y="51"/>
                  <a:pt x="223" y="51"/>
                </a:cubicBezTo>
                <a:cubicBezTo>
                  <a:pt x="223" y="50"/>
                  <a:pt x="223" y="50"/>
                  <a:pt x="223" y="50"/>
                </a:cubicBezTo>
                <a:cubicBezTo>
                  <a:pt x="223" y="50"/>
                  <a:pt x="223" y="50"/>
                  <a:pt x="223" y="50"/>
                </a:cubicBezTo>
                <a:cubicBezTo>
                  <a:pt x="224" y="49"/>
                  <a:pt x="224" y="49"/>
                  <a:pt x="224" y="49"/>
                </a:cubicBezTo>
                <a:cubicBezTo>
                  <a:pt x="224" y="47"/>
                  <a:pt x="224" y="47"/>
                  <a:pt x="224" y="47"/>
                </a:cubicBezTo>
                <a:cubicBezTo>
                  <a:pt x="224" y="46"/>
                  <a:pt x="224" y="46"/>
                  <a:pt x="224" y="46"/>
                </a:cubicBezTo>
                <a:cubicBezTo>
                  <a:pt x="224" y="46"/>
                  <a:pt x="224" y="46"/>
                  <a:pt x="224" y="46"/>
                </a:cubicBezTo>
                <a:cubicBezTo>
                  <a:pt x="224" y="46"/>
                  <a:pt x="224" y="46"/>
                  <a:pt x="224" y="46"/>
                </a:cubicBezTo>
                <a:cubicBezTo>
                  <a:pt x="224" y="45"/>
                  <a:pt x="224" y="45"/>
                  <a:pt x="224" y="45"/>
                </a:cubicBezTo>
                <a:cubicBezTo>
                  <a:pt x="224" y="45"/>
                  <a:pt x="224" y="45"/>
                  <a:pt x="224" y="45"/>
                </a:cubicBezTo>
                <a:cubicBezTo>
                  <a:pt x="225" y="45"/>
                  <a:pt x="225" y="45"/>
                  <a:pt x="225" y="45"/>
                </a:cubicBezTo>
                <a:cubicBezTo>
                  <a:pt x="226" y="45"/>
                  <a:pt x="226" y="45"/>
                  <a:pt x="226" y="45"/>
                </a:cubicBezTo>
                <a:cubicBezTo>
                  <a:pt x="227" y="45"/>
                  <a:pt x="227" y="45"/>
                  <a:pt x="227" y="45"/>
                </a:cubicBezTo>
                <a:cubicBezTo>
                  <a:pt x="227" y="45"/>
                  <a:pt x="227" y="45"/>
                  <a:pt x="227" y="45"/>
                </a:cubicBezTo>
                <a:cubicBezTo>
                  <a:pt x="228" y="45"/>
                  <a:pt x="228" y="45"/>
                  <a:pt x="228" y="45"/>
                </a:cubicBezTo>
                <a:cubicBezTo>
                  <a:pt x="229" y="45"/>
                  <a:pt x="229" y="45"/>
                  <a:pt x="229" y="45"/>
                </a:cubicBezTo>
                <a:cubicBezTo>
                  <a:pt x="230" y="45"/>
                  <a:pt x="230" y="45"/>
                  <a:pt x="230" y="45"/>
                </a:cubicBezTo>
                <a:cubicBezTo>
                  <a:pt x="231" y="45"/>
                  <a:pt x="231" y="45"/>
                  <a:pt x="231" y="45"/>
                </a:cubicBezTo>
                <a:cubicBezTo>
                  <a:pt x="231" y="46"/>
                  <a:pt x="231" y="46"/>
                  <a:pt x="231" y="46"/>
                </a:cubicBezTo>
                <a:cubicBezTo>
                  <a:pt x="231" y="48"/>
                  <a:pt x="231" y="48"/>
                  <a:pt x="231" y="48"/>
                </a:cubicBezTo>
                <a:cubicBezTo>
                  <a:pt x="231" y="49"/>
                  <a:pt x="231" y="49"/>
                  <a:pt x="231" y="49"/>
                </a:cubicBezTo>
                <a:cubicBezTo>
                  <a:pt x="230" y="50"/>
                  <a:pt x="230" y="50"/>
                  <a:pt x="230" y="50"/>
                </a:cubicBezTo>
                <a:cubicBezTo>
                  <a:pt x="229" y="52"/>
                  <a:pt x="229" y="52"/>
                  <a:pt x="229" y="52"/>
                </a:cubicBezTo>
                <a:cubicBezTo>
                  <a:pt x="229" y="52"/>
                  <a:pt x="229" y="52"/>
                  <a:pt x="229" y="52"/>
                </a:cubicBezTo>
                <a:cubicBezTo>
                  <a:pt x="229" y="52"/>
                  <a:pt x="229" y="52"/>
                  <a:pt x="229" y="52"/>
                </a:cubicBezTo>
                <a:cubicBezTo>
                  <a:pt x="229" y="54"/>
                  <a:pt x="229" y="54"/>
                  <a:pt x="229" y="54"/>
                </a:cubicBezTo>
                <a:cubicBezTo>
                  <a:pt x="228" y="55"/>
                  <a:pt x="228" y="55"/>
                  <a:pt x="228" y="55"/>
                </a:cubicBezTo>
                <a:cubicBezTo>
                  <a:pt x="225" y="58"/>
                  <a:pt x="225" y="58"/>
                  <a:pt x="225" y="58"/>
                </a:cubicBezTo>
                <a:cubicBezTo>
                  <a:pt x="225" y="58"/>
                  <a:pt x="225" y="58"/>
                  <a:pt x="225" y="58"/>
                </a:cubicBezTo>
                <a:cubicBezTo>
                  <a:pt x="224" y="58"/>
                  <a:pt x="224" y="58"/>
                  <a:pt x="224" y="58"/>
                </a:cubicBezTo>
                <a:cubicBezTo>
                  <a:pt x="224" y="57"/>
                  <a:pt x="224" y="57"/>
                  <a:pt x="224" y="57"/>
                </a:cubicBezTo>
                <a:cubicBezTo>
                  <a:pt x="224" y="58"/>
                  <a:pt x="224" y="58"/>
                  <a:pt x="224" y="58"/>
                </a:cubicBezTo>
                <a:cubicBezTo>
                  <a:pt x="223" y="58"/>
                  <a:pt x="223" y="58"/>
                  <a:pt x="223" y="58"/>
                </a:cubicBezTo>
                <a:cubicBezTo>
                  <a:pt x="223" y="58"/>
                  <a:pt x="223" y="58"/>
                  <a:pt x="223" y="58"/>
                </a:cubicBezTo>
                <a:cubicBezTo>
                  <a:pt x="223" y="58"/>
                  <a:pt x="223" y="58"/>
                  <a:pt x="223" y="58"/>
                </a:cubicBezTo>
                <a:cubicBezTo>
                  <a:pt x="222" y="59"/>
                  <a:pt x="222" y="59"/>
                  <a:pt x="222" y="59"/>
                </a:cubicBezTo>
                <a:cubicBezTo>
                  <a:pt x="222" y="58"/>
                  <a:pt x="222" y="58"/>
                  <a:pt x="222" y="58"/>
                </a:cubicBezTo>
                <a:cubicBezTo>
                  <a:pt x="222" y="58"/>
                  <a:pt x="222" y="58"/>
                  <a:pt x="222" y="58"/>
                </a:cubicBezTo>
                <a:cubicBezTo>
                  <a:pt x="221" y="58"/>
                  <a:pt x="221" y="58"/>
                  <a:pt x="221" y="58"/>
                </a:cubicBezTo>
                <a:cubicBezTo>
                  <a:pt x="221" y="59"/>
                  <a:pt x="221" y="59"/>
                  <a:pt x="221" y="59"/>
                </a:cubicBezTo>
                <a:cubicBezTo>
                  <a:pt x="221" y="59"/>
                  <a:pt x="221" y="59"/>
                  <a:pt x="221" y="59"/>
                </a:cubicBezTo>
                <a:cubicBezTo>
                  <a:pt x="221" y="59"/>
                  <a:pt x="221" y="59"/>
                  <a:pt x="221" y="59"/>
                </a:cubicBezTo>
                <a:cubicBezTo>
                  <a:pt x="220" y="60"/>
                  <a:pt x="220" y="60"/>
                  <a:pt x="220" y="60"/>
                </a:cubicBezTo>
                <a:cubicBezTo>
                  <a:pt x="220" y="60"/>
                  <a:pt x="220" y="60"/>
                  <a:pt x="220" y="60"/>
                </a:cubicBezTo>
                <a:cubicBezTo>
                  <a:pt x="220" y="60"/>
                  <a:pt x="220" y="60"/>
                  <a:pt x="220" y="60"/>
                </a:cubicBezTo>
                <a:cubicBezTo>
                  <a:pt x="220" y="61"/>
                  <a:pt x="220" y="61"/>
                  <a:pt x="220" y="61"/>
                </a:cubicBezTo>
                <a:cubicBezTo>
                  <a:pt x="219" y="61"/>
                  <a:pt x="219" y="61"/>
                  <a:pt x="219" y="61"/>
                </a:cubicBezTo>
                <a:cubicBezTo>
                  <a:pt x="219" y="61"/>
                  <a:pt x="219" y="61"/>
                  <a:pt x="219" y="61"/>
                </a:cubicBezTo>
                <a:cubicBezTo>
                  <a:pt x="219" y="61"/>
                  <a:pt x="219" y="61"/>
                  <a:pt x="219" y="61"/>
                </a:cubicBezTo>
                <a:cubicBezTo>
                  <a:pt x="218" y="62"/>
                  <a:pt x="218" y="62"/>
                  <a:pt x="218" y="62"/>
                </a:cubicBezTo>
                <a:cubicBezTo>
                  <a:pt x="218" y="62"/>
                  <a:pt x="218" y="62"/>
                  <a:pt x="218" y="62"/>
                </a:cubicBezTo>
                <a:cubicBezTo>
                  <a:pt x="218" y="62"/>
                  <a:pt x="218" y="62"/>
                  <a:pt x="218" y="62"/>
                </a:cubicBezTo>
                <a:cubicBezTo>
                  <a:pt x="217" y="61"/>
                  <a:pt x="217" y="61"/>
                  <a:pt x="217" y="61"/>
                </a:cubicBezTo>
                <a:cubicBezTo>
                  <a:pt x="217" y="62"/>
                  <a:pt x="217" y="62"/>
                  <a:pt x="217" y="62"/>
                </a:cubicBezTo>
                <a:cubicBezTo>
                  <a:pt x="217" y="62"/>
                  <a:pt x="217" y="62"/>
                  <a:pt x="217" y="62"/>
                </a:cubicBezTo>
                <a:cubicBezTo>
                  <a:pt x="217" y="63"/>
                  <a:pt x="217" y="63"/>
                  <a:pt x="217" y="63"/>
                </a:cubicBezTo>
                <a:cubicBezTo>
                  <a:pt x="217" y="63"/>
                  <a:pt x="217" y="63"/>
                  <a:pt x="217" y="63"/>
                </a:cubicBezTo>
                <a:cubicBezTo>
                  <a:pt x="217" y="63"/>
                  <a:pt x="217" y="63"/>
                  <a:pt x="217" y="63"/>
                </a:cubicBezTo>
                <a:cubicBezTo>
                  <a:pt x="216" y="64"/>
                  <a:pt x="216" y="64"/>
                  <a:pt x="216" y="64"/>
                </a:cubicBezTo>
                <a:cubicBezTo>
                  <a:pt x="215" y="66"/>
                  <a:pt x="215" y="66"/>
                  <a:pt x="215" y="66"/>
                </a:cubicBezTo>
                <a:cubicBezTo>
                  <a:pt x="214" y="66"/>
                  <a:pt x="214" y="66"/>
                  <a:pt x="214" y="66"/>
                </a:cubicBezTo>
                <a:cubicBezTo>
                  <a:pt x="214" y="66"/>
                  <a:pt x="214" y="66"/>
                  <a:pt x="214" y="66"/>
                </a:cubicBezTo>
                <a:cubicBezTo>
                  <a:pt x="214" y="66"/>
                  <a:pt x="214" y="66"/>
                  <a:pt x="214" y="66"/>
                </a:cubicBezTo>
                <a:cubicBezTo>
                  <a:pt x="214" y="67"/>
                  <a:pt x="214" y="67"/>
                  <a:pt x="214" y="67"/>
                </a:cubicBezTo>
                <a:cubicBezTo>
                  <a:pt x="212" y="68"/>
                  <a:pt x="212" y="68"/>
                  <a:pt x="212" y="68"/>
                </a:cubicBezTo>
                <a:cubicBezTo>
                  <a:pt x="211" y="70"/>
                  <a:pt x="211" y="70"/>
                  <a:pt x="211" y="70"/>
                </a:cubicBezTo>
                <a:cubicBezTo>
                  <a:pt x="210" y="70"/>
                  <a:pt x="210" y="70"/>
                  <a:pt x="210" y="70"/>
                </a:cubicBezTo>
                <a:cubicBezTo>
                  <a:pt x="210" y="70"/>
                  <a:pt x="210" y="70"/>
                  <a:pt x="210" y="70"/>
                </a:cubicBezTo>
                <a:cubicBezTo>
                  <a:pt x="210" y="70"/>
                  <a:pt x="210" y="70"/>
                  <a:pt x="210" y="70"/>
                </a:cubicBezTo>
                <a:cubicBezTo>
                  <a:pt x="209" y="71"/>
                  <a:pt x="209" y="71"/>
                  <a:pt x="209" y="71"/>
                </a:cubicBezTo>
                <a:cubicBezTo>
                  <a:pt x="208" y="71"/>
                  <a:pt x="208" y="71"/>
                  <a:pt x="208" y="71"/>
                </a:cubicBezTo>
                <a:cubicBezTo>
                  <a:pt x="208" y="71"/>
                  <a:pt x="208" y="71"/>
                  <a:pt x="208" y="71"/>
                </a:cubicBezTo>
                <a:cubicBezTo>
                  <a:pt x="208" y="71"/>
                  <a:pt x="208" y="71"/>
                  <a:pt x="208" y="71"/>
                </a:cubicBezTo>
                <a:cubicBezTo>
                  <a:pt x="208" y="72"/>
                  <a:pt x="208" y="72"/>
                  <a:pt x="208" y="72"/>
                </a:cubicBezTo>
                <a:cubicBezTo>
                  <a:pt x="207" y="72"/>
                  <a:pt x="207" y="72"/>
                  <a:pt x="207" y="72"/>
                </a:cubicBezTo>
                <a:cubicBezTo>
                  <a:pt x="207" y="72"/>
                  <a:pt x="207" y="72"/>
                  <a:pt x="207" y="72"/>
                </a:cubicBezTo>
                <a:cubicBezTo>
                  <a:pt x="207" y="73"/>
                  <a:pt x="207" y="73"/>
                  <a:pt x="207" y="73"/>
                </a:cubicBezTo>
                <a:cubicBezTo>
                  <a:pt x="207" y="74"/>
                  <a:pt x="207" y="74"/>
                  <a:pt x="207" y="74"/>
                </a:cubicBezTo>
                <a:cubicBezTo>
                  <a:pt x="207" y="75"/>
                  <a:pt x="207" y="75"/>
                  <a:pt x="207" y="75"/>
                </a:cubicBezTo>
                <a:cubicBezTo>
                  <a:pt x="207" y="76"/>
                  <a:pt x="207" y="76"/>
                  <a:pt x="207" y="76"/>
                </a:cubicBezTo>
                <a:cubicBezTo>
                  <a:pt x="207" y="76"/>
                  <a:pt x="207" y="76"/>
                  <a:pt x="207" y="76"/>
                </a:cubicBezTo>
                <a:cubicBezTo>
                  <a:pt x="207" y="76"/>
                  <a:pt x="207" y="76"/>
                  <a:pt x="207" y="76"/>
                </a:cubicBezTo>
                <a:cubicBezTo>
                  <a:pt x="207" y="77"/>
                  <a:pt x="207" y="77"/>
                  <a:pt x="207" y="77"/>
                </a:cubicBezTo>
                <a:cubicBezTo>
                  <a:pt x="208" y="76"/>
                  <a:pt x="208" y="76"/>
                  <a:pt x="208" y="76"/>
                </a:cubicBezTo>
                <a:cubicBezTo>
                  <a:pt x="208" y="76"/>
                  <a:pt x="208" y="76"/>
                  <a:pt x="208" y="76"/>
                </a:cubicBezTo>
                <a:cubicBezTo>
                  <a:pt x="208" y="76"/>
                  <a:pt x="208" y="76"/>
                  <a:pt x="208" y="76"/>
                </a:cubicBezTo>
                <a:cubicBezTo>
                  <a:pt x="208" y="76"/>
                  <a:pt x="208" y="76"/>
                  <a:pt x="208" y="76"/>
                </a:cubicBezTo>
                <a:cubicBezTo>
                  <a:pt x="208" y="75"/>
                  <a:pt x="208" y="75"/>
                  <a:pt x="208" y="75"/>
                </a:cubicBezTo>
                <a:cubicBezTo>
                  <a:pt x="210" y="73"/>
                  <a:pt x="210" y="73"/>
                  <a:pt x="210" y="73"/>
                </a:cubicBezTo>
                <a:cubicBezTo>
                  <a:pt x="210" y="72"/>
                  <a:pt x="210" y="72"/>
                  <a:pt x="210" y="72"/>
                </a:cubicBezTo>
                <a:cubicBezTo>
                  <a:pt x="211" y="72"/>
                  <a:pt x="211" y="72"/>
                  <a:pt x="211" y="72"/>
                </a:cubicBezTo>
                <a:cubicBezTo>
                  <a:pt x="212" y="72"/>
                  <a:pt x="212" y="72"/>
                  <a:pt x="212" y="72"/>
                </a:cubicBezTo>
                <a:cubicBezTo>
                  <a:pt x="212" y="72"/>
                  <a:pt x="212" y="72"/>
                  <a:pt x="212" y="72"/>
                </a:cubicBezTo>
                <a:cubicBezTo>
                  <a:pt x="212" y="72"/>
                  <a:pt x="212" y="72"/>
                  <a:pt x="212" y="72"/>
                </a:cubicBezTo>
                <a:cubicBezTo>
                  <a:pt x="213" y="71"/>
                  <a:pt x="213" y="71"/>
                  <a:pt x="213" y="71"/>
                </a:cubicBezTo>
                <a:cubicBezTo>
                  <a:pt x="215" y="69"/>
                  <a:pt x="215" y="69"/>
                  <a:pt x="215" y="69"/>
                </a:cubicBezTo>
                <a:cubicBezTo>
                  <a:pt x="216" y="69"/>
                  <a:pt x="216" y="69"/>
                  <a:pt x="216" y="69"/>
                </a:cubicBezTo>
                <a:cubicBezTo>
                  <a:pt x="216" y="69"/>
                  <a:pt x="216" y="69"/>
                  <a:pt x="216" y="69"/>
                </a:cubicBezTo>
                <a:cubicBezTo>
                  <a:pt x="216" y="69"/>
                  <a:pt x="216" y="69"/>
                  <a:pt x="216" y="69"/>
                </a:cubicBezTo>
                <a:cubicBezTo>
                  <a:pt x="216" y="68"/>
                  <a:pt x="216" y="68"/>
                  <a:pt x="216" y="68"/>
                </a:cubicBezTo>
                <a:cubicBezTo>
                  <a:pt x="218" y="66"/>
                  <a:pt x="218" y="66"/>
                  <a:pt x="218" y="66"/>
                </a:cubicBezTo>
                <a:cubicBezTo>
                  <a:pt x="220" y="65"/>
                  <a:pt x="220" y="65"/>
                  <a:pt x="220" y="65"/>
                </a:cubicBezTo>
                <a:cubicBezTo>
                  <a:pt x="221" y="64"/>
                  <a:pt x="221" y="64"/>
                  <a:pt x="221" y="64"/>
                </a:cubicBezTo>
                <a:cubicBezTo>
                  <a:pt x="221" y="65"/>
                  <a:pt x="221" y="65"/>
                  <a:pt x="221" y="65"/>
                </a:cubicBezTo>
                <a:cubicBezTo>
                  <a:pt x="221" y="65"/>
                  <a:pt x="221" y="65"/>
                  <a:pt x="221" y="65"/>
                </a:cubicBezTo>
                <a:cubicBezTo>
                  <a:pt x="221" y="65"/>
                  <a:pt x="221" y="65"/>
                  <a:pt x="221" y="65"/>
                </a:cubicBezTo>
                <a:cubicBezTo>
                  <a:pt x="222" y="64"/>
                  <a:pt x="222" y="64"/>
                  <a:pt x="222" y="64"/>
                </a:cubicBezTo>
                <a:cubicBezTo>
                  <a:pt x="222" y="64"/>
                  <a:pt x="222" y="64"/>
                  <a:pt x="222" y="64"/>
                </a:cubicBezTo>
                <a:cubicBezTo>
                  <a:pt x="223" y="64"/>
                  <a:pt x="223" y="64"/>
                  <a:pt x="223" y="64"/>
                </a:cubicBezTo>
                <a:cubicBezTo>
                  <a:pt x="223" y="64"/>
                  <a:pt x="223" y="64"/>
                  <a:pt x="223" y="64"/>
                </a:cubicBezTo>
                <a:cubicBezTo>
                  <a:pt x="224" y="64"/>
                  <a:pt x="224" y="64"/>
                  <a:pt x="224" y="64"/>
                </a:cubicBezTo>
                <a:cubicBezTo>
                  <a:pt x="224" y="63"/>
                  <a:pt x="224" y="63"/>
                  <a:pt x="224" y="63"/>
                </a:cubicBezTo>
                <a:cubicBezTo>
                  <a:pt x="224" y="63"/>
                  <a:pt x="224" y="63"/>
                  <a:pt x="224" y="63"/>
                </a:cubicBezTo>
                <a:cubicBezTo>
                  <a:pt x="224" y="63"/>
                  <a:pt x="224" y="63"/>
                  <a:pt x="224" y="63"/>
                </a:cubicBezTo>
                <a:cubicBezTo>
                  <a:pt x="226" y="63"/>
                  <a:pt x="226" y="63"/>
                  <a:pt x="226" y="63"/>
                </a:cubicBezTo>
                <a:cubicBezTo>
                  <a:pt x="226" y="63"/>
                  <a:pt x="226" y="63"/>
                  <a:pt x="226" y="63"/>
                </a:cubicBezTo>
                <a:cubicBezTo>
                  <a:pt x="226" y="63"/>
                  <a:pt x="226" y="63"/>
                  <a:pt x="226" y="63"/>
                </a:cubicBezTo>
                <a:cubicBezTo>
                  <a:pt x="228" y="62"/>
                  <a:pt x="228" y="62"/>
                  <a:pt x="228" y="62"/>
                </a:cubicBezTo>
                <a:cubicBezTo>
                  <a:pt x="228" y="62"/>
                  <a:pt x="228" y="62"/>
                  <a:pt x="228" y="62"/>
                </a:cubicBezTo>
                <a:cubicBezTo>
                  <a:pt x="228" y="62"/>
                  <a:pt x="228" y="62"/>
                  <a:pt x="228" y="62"/>
                </a:cubicBezTo>
                <a:cubicBezTo>
                  <a:pt x="229" y="61"/>
                  <a:pt x="229" y="61"/>
                  <a:pt x="229" y="61"/>
                </a:cubicBezTo>
                <a:cubicBezTo>
                  <a:pt x="230" y="61"/>
                  <a:pt x="230" y="61"/>
                  <a:pt x="230" y="61"/>
                </a:cubicBezTo>
                <a:cubicBezTo>
                  <a:pt x="230" y="61"/>
                  <a:pt x="230" y="61"/>
                  <a:pt x="230" y="61"/>
                </a:cubicBezTo>
                <a:cubicBezTo>
                  <a:pt x="230" y="61"/>
                  <a:pt x="230" y="61"/>
                  <a:pt x="230" y="61"/>
                </a:cubicBezTo>
                <a:cubicBezTo>
                  <a:pt x="231" y="60"/>
                  <a:pt x="231" y="60"/>
                  <a:pt x="231" y="60"/>
                </a:cubicBezTo>
                <a:cubicBezTo>
                  <a:pt x="232" y="60"/>
                  <a:pt x="232" y="60"/>
                  <a:pt x="232" y="60"/>
                </a:cubicBezTo>
                <a:cubicBezTo>
                  <a:pt x="233" y="60"/>
                  <a:pt x="233" y="60"/>
                  <a:pt x="233" y="60"/>
                </a:cubicBezTo>
                <a:cubicBezTo>
                  <a:pt x="233" y="60"/>
                  <a:pt x="233" y="60"/>
                  <a:pt x="233" y="60"/>
                </a:cubicBezTo>
                <a:cubicBezTo>
                  <a:pt x="233" y="59"/>
                  <a:pt x="233" y="59"/>
                  <a:pt x="233" y="59"/>
                </a:cubicBezTo>
                <a:cubicBezTo>
                  <a:pt x="234" y="59"/>
                  <a:pt x="234" y="59"/>
                  <a:pt x="234" y="59"/>
                </a:cubicBezTo>
                <a:cubicBezTo>
                  <a:pt x="235" y="57"/>
                  <a:pt x="235" y="57"/>
                  <a:pt x="235" y="57"/>
                </a:cubicBezTo>
                <a:cubicBezTo>
                  <a:pt x="236" y="57"/>
                  <a:pt x="236" y="57"/>
                  <a:pt x="236" y="57"/>
                </a:cubicBezTo>
                <a:cubicBezTo>
                  <a:pt x="236" y="57"/>
                  <a:pt x="236" y="57"/>
                  <a:pt x="236" y="57"/>
                </a:cubicBezTo>
                <a:cubicBezTo>
                  <a:pt x="236" y="56"/>
                  <a:pt x="236" y="56"/>
                  <a:pt x="236" y="56"/>
                </a:cubicBezTo>
                <a:cubicBezTo>
                  <a:pt x="236" y="55"/>
                  <a:pt x="236" y="55"/>
                  <a:pt x="236" y="55"/>
                </a:cubicBezTo>
                <a:cubicBezTo>
                  <a:pt x="236" y="55"/>
                  <a:pt x="236" y="55"/>
                  <a:pt x="236" y="55"/>
                </a:cubicBezTo>
                <a:cubicBezTo>
                  <a:pt x="236" y="55"/>
                  <a:pt x="236" y="55"/>
                  <a:pt x="236" y="55"/>
                </a:cubicBezTo>
                <a:cubicBezTo>
                  <a:pt x="237" y="54"/>
                  <a:pt x="237" y="54"/>
                  <a:pt x="237" y="54"/>
                </a:cubicBezTo>
                <a:cubicBezTo>
                  <a:pt x="237" y="54"/>
                  <a:pt x="237" y="54"/>
                  <a:pt x="237" y="54"/>
                </a:cubicBezTo>
                <a:cubicBezTo>
                  <a:pt x="237" y="54"/>
                  <a:pt x="237" y="54"/>
                  <a:pt x="237" y="54"/>
                </a:cubicBezTo>
                <a:cubicBezTo>
                  <a:pt x="237" y="55"/>
                  <a:pt x="237" y="55"/>
                  <a:pt x="237" y="55"/>
                </a:cubicBezTo>
                <a:cubicBezTo>
                  <a:pt x="237" y="56"/>
                  <a:pt x="237" y="56"/>
                  <a:pt x="237" y="56"/>
                </a:cubicBezTo>
                <a:cubicBezTo>
                  <a:pt x="237" y="56"/>
                  <a:pt x="237" y="56"/>
                  <a:pt x="237" y="56"/>
                </a:cubicBezTo>
                <a:cubicBezTo>
                  <a:pt x="237" y="56"/>
                  <a:pt x="237" y="56"/>
                  <a:pt x="237" y="56"/>
                </a:cubicBezTo>
                <a:cubicBezTo>
                  <a:pt x="237" y="57"/>
                  <a:pt x="237" y="57"/>
                  <a:pt x="237" y="57"/>
                </a:cubicBezTo>
                <a:cubicBezTo>
                  <a:pt x="238" y="58"/>
                  <a:pt x="238" y="58"/>
                  <a:pt x="238" y="58"/>
                </a:cubicBezTo>
                <a:cubicBezTo>
                  <a:pt x="237" y="58"/>
                  <a:pt x="237" y="58"/>
                  <a:pt x="237" y="58"/>
                </a:cubicBezTo>
                <a:cubicBezTo>
                  <a:pt x="237" y="59"/>
                  <a:pt x="237" y="59"/>
                  <a:pt x="237" y="59"/>
                </a:cubicBezTo>
                <a:cubicBezTo>
                  <a:pt x="237" y="59"/>
                  <a:pt x="237" y="59"/>
                  <a:pt x="237" y="59"/>
                </a:cubicBezTo>
                <a:cubicBezTo>
                  <a:pt x="237" y="60"/>
                  <a:pt x="237" y="60"/>
                  <a:pt x="237" y="60"/>
                </a:cubicBezTo>
                <a:cubicBezTo>
                  <a:pt x="238" y="61"/>
                  <a:pt x="238" y="61"/>
                  <a:pt x="238" y="61"/>
                </a:cubicBezTo>
                <a:cubicBezTo>
                  <a:pt x="238" y="60"/>
                  <a:pt x="238" y="60"/>
                  <a:pt x="238" y="60"/>
                </a:cubicBezTo>
                <a:cubicBezTo>
                  <a:pt x="239" y="59"/>
                  <a:pt x="239" y="59"/>
                  <a:pt x="239" y="59"/>
                </a:cubicBezTo>
                <a:cubicBezTo>
                  <a:pt x="239" y="58"/>
                  <a:pt x="239" y="58"/>
                  <a:pt x="239" y="58"/>
                </a:cubicBezTo>
                <a:cubicBezTo>
                  <a:pt x="240" y="57"/>
                  <a:pt x="240" y="57"/>
                  <a:pt x="240" y="57"/>
                </a:cubicBezTo>
                <a:cubicBezTo>
                  <a:pt x="240" y="57"/>
                  <a:pt x="240" y="57"/>
                  <a:pt x="240" y="57"/>
                </a:cubicBezTo>
                <a:cubicBezTo>
                  <a:pt x="240" y="57"/>
                  <a:pt x="240" y="57"/>
                  <a:pt x="240" y="57"/>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40" y="56"/>
                  <a:pt x="240" y="56"/>
                  <a:pt x="240" y="56"/>
                </a:cubicBezTo>
                <a:cubicBezTo>
                  <a:pt x="240" y="56"/>
                  <a:pt x="240" y="56"/>
                  <a:pt x="240" y="56"/>
                </a:cubicBezTo>
                <a:cubicBezTo>
                  <a:pt x="240" y="57"/>
                  <a:pt x="240" y="57"/>
                  <a:pt x="240" y="57"/>
                </a:cubicBezTo>
                <a:cubicBezTo>
                  <a:pt x="240" y="57"/>
                  <a:pt x="240" y="57"/>
                  <a:pt x="240" y="57"/>
                </a:cubicBezTo>
                <a:cubicBezTo>
                  <a:pt x="241" y="57"/>
                  <a:pt x="241" y="57"/>
                  <a:pt x="241" y="57"/>
                </a:cubicBezTo>
                <a:cubicBezTo>
                  <a:pt x="242" y="57"/>
                  <a:pt x="242" y="57"/>
                  <a:pt x="242" y="57"/>
                </a:cubicBezTo>
                <a:cubicBezTo>
                  <a:pt x="242" y="57"/>
                  <a:pt x="242" y="57"/>
                  <a:pt x="242" y="57"/>
                </a:cubicBezTo>
                <a:cubicBezTo>
                  <a:pt x="242" y="57"/>
                  <a:pt x="242" y="57"/>
                  <a:pt x="242" y="57"/>
                </a:cubicBezTo>
                <a:cubicBezTo>
                  <a:pt x="243" y="57"/>
                  <a:pt x="243" y="57"/>
                  <a:pt x="243" y="57"/>
                </a:cubicBezTo>
                <a:cubicBezTo>
                  <a:pt x="243" y="57"/>
                  <a:pt x="243" y="57"/>
                  <a:pt x="243" y="57"/>
                </a:cubicBezTo>
                <a:cubicBezTo>
                  <a:pt x="243" y="56"/>
                  <a:pt x="243" y="56"/>
                  <a:pt x="243" y="56"/>
                </a:cubicBezTo>
                <a:cubicBezTo>
                  <a:pt x="244" y="56"/>
                  <a:pt x="244" y="56"/>
                  <a:pt x="244" y="56"/>
                </a:cubicBezTo>
                <a:cubicBezTo>
                  <a:pt x="244" y="55"/>
                  <a:pt x="244" y="55"/>
                  <a:pt x="244" y="55"/>
                </a:cubicBezTo>
                <a:cubicBezTo>
                  <a:pt x="244" y="55"/>
                  <a:pt x="244" y="55"/>
                  <a:pt x="244" y="55"/>
                </a:cubicBezTo>
                <a:cubicBezTo>
                  <a:pt x="243" y="55"/>
                  <a:pt x="243" y="55"/>
                  <a:pt x="243" y="55"/>
                </a:cubicBezTo>
                <a:cubicBezTo>
                  <a:pt x="244" y="55"/>
                  <a:pt x="244" y="55"/>
                  <a:pt x="244" y="55"/>
                </a:cubicBezTo>
                <a:cubicBezTo>
                  <a:pt x="244" y="55"/>
                  <a:pt x="244" y="55"/>
                  <a:pt x="244" y="55"/>
                </a:cubicBezTo>
                <a:cubicBezTo>
                  <a:pt x="244" y="55"/>
                  <a:pt x="244" y="55"/>
                  <a:pt x="244" y="55"/>
                </a:cubicBezTo>
                <a:cubicBezTo>
                  <a:pt x="244" y="54"/>
                  <a:pt x="244" y="54"/>
                  <a:pt x="244" y="54"/>
                </a:cubicBezTo>
                <a:cubicBezTo>
                  <a:pt x="244" y="54"/>
                  <a:pt x="244" y="54"/>
                  <a:pt x="244" y="54"/>
                </a:cubicBezTo>
                <a:cubicBezTo>
                  <a:pt x="245" y="54"/>
                  <a:pt x="245" y="54"/>
                  <a:pt x="245" y="54"/>
                </a:cubicBezTo>
                <a:cubicBezTo>
                  <a:pt x="245" y="52"/>
                  <a:pt x="245" y="52"/>
                  <a:pt x="245" y="52"/>
                </a:cubicBezTo>
                <a:cubicBezTo>
                  <a:pt x="245" y="52"/>
                  <a:pt x="245" y="52"/>
                  <a:pt x="245" y="52"/>
                </a:cubicBezTo>
                <a:cubicBezTo>
                  <a:pt x="245" y="52"/>
                  <a:pt x="245" y="52"/>
                  <a:pt x="245" y="52"/>
                </a:cubicBezTo>
                <a:cubicBezTo>
                  <a:pt x="244" y="51"/>
                  <a:pt x="244" y="51"/>
                  <a:pt x="244" y="51"/>
                </a:cubicBezTo>
                <a:cubicBezTo>
                  <a:pt x="245" y="51"/>
                  <a:pt x="245" y="51"/>
                  <a:pt x="245" y="51"/>
                </a:cubicBezTo>
                <a:cubicBezTo>
                  <a:pt x="245" y="51"/>
                  <a:pt x="245" y="51"/>
                  <a:pt x="245" y="51"/>
                </a:cubicBezTo>
                <a:cubicBezTo>
                  <a:pt x="245" y="51"/>
                  <a:pt x="245" y="51"/>
                  <a:pt x="245" y="51"/>
                </a:cubicBezTo>
                <a:cubicBezTo>
                  <a:pt x="245" y="51"/>
                  <a:pt x="245" y="51"/>
                  <a:pt x="245" y="51"/>
                </a:cubicBezTo>
                <a:cubicBezTo>
                  <a:pt x="245" y="51"/>
                  <a:pt x="245" y="51"/>
                  <a:pt x="245" y="51"/>
                </a:cubicBezTo>
                <a:cubicBezTo>
                  <a:pt x="246" y="52"/>
                  <a:pt x="246" y="52"/>
                  <a:pt x="246" y="52"/>
                </a:cubicBezTo>
                <a:cubicBezTo>
                  <a:pt x="246" y="52"/>
                  <a:pt x="246" y="52"/>
                  <a:pt x="246" y="52"/>
                </a:cubicBezTo>
                <a:cubicBezTo>
                  <a:pt x="247" y="52"/>
                  <a:pt x="247" y="52"/>
                  <a:pt x="247" y="52"/>
                </a:cubicBezTo>
                <a:cubicBezTo>
                  <a:pt x="248" y="51"/>
                  <a:pt x="248" y="51"/>
                  <a:pt x="248" y="51"/>
                </a:cubicBezTo>
                <a:cubicBezTo>
                  <a:pt x="248" y="51"/>
                  <a:pt x="248" y="51"/>
                  <a:pt x="248" y="51"/>
                </a:cubicBezTo>
                <a:cubicBezTo>
                  <a:pt x="248" y="51"/>
                  <a:pt x="248" y="51"/>
                  <a:pt x="248" y="51"/>
                </a:cubicBezTo>
                <a:cubicBezTo>
                  <a:pt x="249" y="51"/>
                  <a:pt x="249" y="51"/>
                  <a:pt x="249" y="51"/>
                </a:cubicBezTo>
                <a:cubicBezTo>
                  <a:pt x="250" y="50"/>
                  <a:pt x="250" y="50"/>
                  <a:pt x="250" y="50"/>
                </a:cubicBezTo>
                <a:cubicBezTo>
                  <a:pt x="251" y="50"/>
                  <a:pt x="251" y="50"/>
                  <a:pt x="251" y="50"/>
                </a:cubicBezTo>
                <a:cubicBezTo>
                  <a:pt x="252" y="50"/>
                  <a:pt x="252" y="50"/>
                  <a:pt x="252" y="50"/>
                </a:cubicBezTo>
                <a:cubicBezTo>
                  <a:pt x="252" y="50"/>
                  <a:pt x="252" y="50"/>
                  <a:pt x="252" y="50"/>
                </a:cubicBezTo>
                <a:cubicBezTo>
                  <a:pt x="252" y="50"/>
                  <a:pt x="252" y="50"/>
                  <a:pt x="252" y="50"/>
                </a:cubicBezTo>
                <a:cubicBezTo>
                  <a:pt x="253" y="50"/>
                  <a:pt x="253" y="50"/>
                  <a:pt x="253" y="50"/>
                </a:cubicBezTo>
                <a:cubicBezTo>
                  <a:pt x="255" y="51"/>
                  <a:pt x="255" y="51"/>
                  <a:pt x="255" y="51"/>
                </a:cubicBezTo>
                <a:cubicBezTo>
                  <a:pt x="257" y="52"/>
                  <a:pt x="257" y="52"/>
                  <a:pt x="257" y="52"/>
                </a:cubicBezTo>
                <a:cubicBezTo>
                  <a:pt x="258" y="52"/>
                  <a:pt x="258" y="52"/>
                  <a:pt x="258" y="52"/>
                </a:cubicBezTo>
                <a:cubicBezTo>
                  <a:pt x="259" y="52"/>
                  <a:pt x="259" y="52"/>
                  <a:pt x="259" y="52"/>
                </a:cubicBezTo>
                <a:cubicBezTo>
                  <a:pt x="260" y="53"/>
                  <a:pt x="260" y="53"/>
                  <a:pt x="260" y="53"/>
                </a:cubicBezTo>
                <a:cubicBezTo>
                  <a:pt x="260" y="53"/>
                  <a:pt x="260" y="53"/>
                  <a:pt x="260" y="53"/>
                </a:cubicBezTo>
                <a:cubicBezTo>
                  <a:pt x="260" y="53"/>
                  <a:pt x="260" y="53"/>
                  <a:pt x="260" y="53"/>
                </a:cubicBezTo>
                <a:cubicBezTo>
                  <a:pt x="261" y="53"/>
                  <a:pt x="261" y="53"/>
                  <a:pt x="261" y="53"/>
                </a:cubicBezTo>
                <a:cubicBezTo>
                  <a:pt x="262" y="54"/>
                  <a:pt x="262" y="54"/>
                  <a:pt x="262" y="54"/>
                </a:cubicBezTo>
                <a:cubicBezTo>
                  <a:pt x="262" y="54"/>
                  <a:pt x="262" y="54"/>
                  <a:pt x="262" y="54"/>
                </a:cubicBezTo>
                <a:cubicBezTo>
                  <a:pt x="262" y="55"/>
                  <a:pt x="262" y="55"/>
                  <a:pt x="262" y="55"/>
                </a:cubicBezTo>
                <a:cubicBezTo>
                  <a:pt x="262" y="55"/>
                  <a:pt x="262" y="55"/>
                  <a:pt x="262" y="55"/>
                </a:cubicBezTo>
                <a:cubicBezTo>
                  <a:pt x="262" y="55"/>
                  <a:pt x="262" y="55"/>
                  <a:pt x="262" y="55"/>
                </a:cubicBezTo>
                <a:cubicBezTo>
                  <a:pt x="264" y="57"/>
                  <a:pt x="264" y="57"/>
                  <a:pt x="264" y="57"/>
                </a:cubicBezTo>
                <a:cubicBezTo>
                  <a:pt x="264" y="57"/>
                  <a:pt x="264" y="57"/>
                  <a:pt x="264" y="57"/>
                </a:cubicBezTo>
                <a:cubicBezTo>
                  <a:pt x="264" y="58"/>
                  <a:pt x="264" y="58"/>
                  <a:pt x="264" y="58"/>
                </a:cubicBezTo>
                <a:cubicBezTo>
                  <a:pt x="264" y="58"/>
                  <a:pt x="264" y="58"/>
                  <a:pt x="264" y="58"/>
                </a:cubicBezTo>
                <a:cubicBezTo>
                  <a:pt x="265" y="58"/>
                  <a:pt x="265" y="58"/>
                  <a:pt x="265" y="58"/>
                </a:cubicBezTo>
                <a:cubicBezTo>
                  <a:pt x="266" y="60"/>
                  <a:pt x="266" y="60"/>
                  <a:pt x="266" y="60"/>
                </a:cubicBezTo>
                <a:cubicBezTo>
                  <a:pt x="266" y="61"/>
                  <a:pt x="266" y="61"/>
                  <a:pt x="266" y="61"/>
                </a:cubicBezTo>
                <a:cubicBezTo>
                  <a:pt x="265" y="62"/>
                  <a:pt x="265" y="62"/>
                  <a:pt x="265" y="62"/>
                </a:cubicBezTo>
                <a:cubicBezTo>
                  <a:pt x="264" y="62"/>
                  <a:pt x="264" y="62"/>
                  <a:pt x="264" y="62"/>
                </a:cubicBezTo>
                <a:cubicBezTo>
                  <a:pt x="264" y="62"/>
                  <a:pt x="264" y="62"/>
                  <a:pt x="264" y="62"/>
                </a:cubicBezTo>
                <a:cubicBezTo>
                  <a:pt x="264" y="62"/>
                  <a:pt x="264" y="62"/>
                  <a:pt x="264" y="62"/>
                </a:cubicBezTo>
                <a:cubicBezTo>
                  <a:pt x="263" y="63"/>
                  <a:pt x="263" y="63"/>
                  <a:pt x="263" y="63"/>
                </a:cubicBezTo>
                <a:cubicBezTo>
                  <a:pt x="263" y="63"/>
                  <a:pt x="263" y="63"/>
                  <a:pt x="263" y="63"/>
                </a:cubicBezTo>
                <a:cubicBezTo>
                  <a:pt x="263" y="63"/>
                  <a:pt x="263" y="63"/>
                  <a:pt x="263" y="63"/>
                </a:cubicBezTo>
                <a:cubicBezTo>
                  <a:pt x="263" y="63"/>
                  <a:pt x="263" y="63"/>
                  <a:pt x="263" y="63"/>
                </a:cubicBezTo>
                <a:cubicBezTo>
                  <a:pt x="262" y="64"/>
                  <a:pt x="262" y="64"/>
                  <a:pt x="262" y="64"/>
                </a:cubicBezTo>
                <a:cubicBezTo>
                  <a:pt x="262" y="64"/>
                  <a:pt x="262" y="64"/>
                  <a:pt x="262" y="64"/>
                </a:cubicBezTo>
                <a:cubicBezTo>
                  <a:pt x="262" y="64"/>
                  <a:pt x="262" y="64"/>
                  <a:pt x="262" y="64"/>
                </a:cubicBezTo>
                <a:cubicBezTo>
                  <a:pt x="261" y="64"/>
                  <a:pt x="261" y="64"/>
                  <a:pt x="261" y="64"/>
                </a:cubicBezTo>
                <a:cubicBezTo>
                  <a:pt x="261" y="65"/>
                  <a:pt x="261" y="65"/>
                  <a:pt x="261" y="65"/>
                </a:cubicBezTo>
                <a:cubicBezTo>
                  <a:pt x="261" y="65"/>
                  <a:pt x="261" y="65"/>
                  <a:pt x="261" y="65"/>
                </a:cubicBezTo>
                <a:cubicBezTo>
                  <a:pt x="259" y="66"/>
                  <a:pt x="259" y="66"/>
                  <a:pt x="259" y="66"/>
                </a:cubicBezTo>
                <a:cubicBezTo>
                  <a:pt x="259" y="67"/>
                  <a:pt x="259" y="67"/>
                  <a:pt x="259" y="67"/>
                </a:cubicBezTo>
                <a:cubicBezTo>
                  <a:pt x="259" y="67"/>
                  <a:pt x="259" y="67"/>
                  <a:pt x="259" y="67"/>
                </a:cubicBezTo>
                <a:cubicBezTo>
                  <a:pt x="258" y="67"/>
                  <a:pt x="258" y="67"/>
                  <a:pt x="258" y="67"/>
                </a:cubicBezTo>
                <a:cubicBezTo>
                  <a:pt x="256" y="66"/>
                  <a:pt x="256" y="66"/>
                  <a:pt x="256" y="66"/>
                </a:cubicBezTo>
                <a:cubicBezTo>
                  <a:pt x="256" y="66"/>
                  <a:pt x="256" y="66"/>
                  <a:pt x="256" y="66"/>
                </a:cubicBezTo>
                <a:cubicBezTo>
                  <a:pt x="256" y="66"/>
                  <a:pt x="256" y="66"/>
                  <a:pt x="256" y="66"/>
                </a:cubicBezTo>
                <a:cubicBezTo>
                  <a:pt x="256" y="66"/>
                  <a:pt x="256" y="66"/>
                  <a:pt x="256" y="66"/>
                </a:cubicBezTo>
                <a:cubicBezTo>
                  <a:pt x="255" y="66"/>
                  <a:pt x="255" y="66"/>
                  <a:pt x="255" y="66"/>
                </a:cubicBezTo>
                <a:cubicBezTo>
                  <a:pt x="255" y="66"/>
                  <a:pt x="255" y="66"/>
                  <a:pt x="255" y="66"/>
                </a:cubicBezTo>
                <a:cubicBezTo>
                  <a:pt x="254" y="67"/>
                  <a:pt x="254" y="67"/>
                  <a:pt x="254" y="67"/>
                </a:cubicBezTo>
                <a:cubicBezTo>
                  <a:pt x="254" y="67"/>
                  <a:pt x="254" y="67"/>
                  <a:pt x="254" y="67"/>
                </a:cubicBezTo>
                <a:cubicBezTo>
                  <a:pt x="254" y="67"/>
                  <a:pt x="254" y="67"/>
                  <a:pt x="254" y="67"/>
                </a:cubicBezTo>
                <a:cubicBezTo>
                  <a:pt x="254" y="68"/>
                  <a:pt x="254" y="68"/>
                  <a:pt x="254" y="68"/>
                </a:cubicBezTo>
                <a:cubicBezTo>
                  <a:pt x="253" y="68"/>
                  <a:pt x="253" y="68"/>
                  <a:pt x="253" y="68"/>
                </a:cubicBezTo>
                <a:cubicBezTo>
                  <a:pt x="254" y="68"/>
                  <a:pt x="254" y="68"/>
                  <a:pt x="254" y="68"/>
                </a:cubicBezTo>
                <a:cubicBezTo>
                  <a:pt x="254" y="69"/>
                  <a:pt x="254" y="69"/>
                  <a:pt x="254" y="69"/>
                </a:cubicBezTo>
                <a:cubicBezTo>
                  <a:pt x="254" y="69"/>
                  <a:pt x="254" y="69"/>
                  <a:pt x="254" y="69"/>
                </a:cubicBezTo>
                <a:cubicBezTo>
                  <a:pt x="254" y="69"/>
                  <a:pt x="254" y="69"/>
                  <a:pt x="254" y="69"/>
                </a:cubicBezTo>
                <a:cubicBezTo>
                  <a:pt x="254" y="69"/>
                  <a:pt x="254" y="69"/>
                  <a:pt x="254" y="69"/>
                </a:cubicBezTo>
                <a:cubicBezTo>
                  <a:pt x="254" y="70"/>
                  <a:pt x="254" y="70"/>
                  <a:pt x="254" y="70"/>
                </a:cubicBezTo>
                <a:cubicBezTo>
                  <a:pt x="254" y="70"/>
                  <a:pt x="254" y="70"/>
                  <a:pt x="254" y="70"/>
                </a:cubicBezTo>
                <a:cubicBezTo>
                  <a:pt x="254" y="70"/>
                  <a:pt x="254" y="70"/>
                  <a:pt x="254" y="70"/>
                </a:cubicBezTo>
                <a:cubicBezTo>
                  <a:pt x="255" y="71"/>
                  <a:pt x="255" y="71"/>
                  <a:pt x="255" y="71"/>
                </a:cubicBezTo>
                <a:cubicBezTo>
                  <a:pt x="255" y="71"/>
                  <a:pt x="255" y="71"/>
                  <a:pt x="255" y="71"/>
                </a:cubicBezTo>
                <a:cubicBezTo>
                  <a:pt x="255" y="71"/>
                  <a:pt x="255" y="71"/>
                  <a:pt x="255" y="71"/>
                </a:cubicBezTo>
                <a:cubicBezTo>
                  <a:pt x="255" y="71"/>
                  <a:pt x="255" y="71"/>
                  <a:pt x="255" y="71"/>
                </a:cubicBezTo>
                <a:cubicBezTo>
                  <a:pt x="255" y="72"/>
                  <a:pt x="255" y="72"/>
                  <a:pt x="255" y="72"/>
                </a:cubicBezTo>
                <a:cubicBezTo>
                  <a:pt x="255" y="72"/>
                  <a:pt x="255" y="72"/>
                  <a:pt x="255" y="72"/>
                </a:cubicBezTo>
                <a:cubicBezTo>
                  <a:pt x="254" y="72"/>
                  <a:pt x="254" y="72"/>
                  <a:pt x="254" y="72"/>
                </a:cubicBezTo>
                <a:cubicBezTo>
                  <a:pt x="253" y="72"/>
                  <a:pt x="253" y="72"/>
                  <a:pt x="253" y="72"/>
                </a:cubicBezTo>
                <a:cubicBezTo>
                  <a:pt x="253" y="72"/>
                  <a:pt x="253" y="72"/>
                  <a:pt x="253" y="72"/>
                </a:cubicBezTo>
                <a:cubicBezTo>
                  <a:pt x="253" y="72"/>
                  <a:pt x="253" y="72"/>
                  <a:pt x="253" y="72"/>
                </a:cubicBezTo>
                <a:cubicBezTo>
                  <a:pt x="251" y="73"/>
                  <a:pt x="251" y="73"/>
                  <a:pt x="251" y="73"/>
                </a:cubicBezTo>
                <a:cubicBezTo>
                  <a:pt x="250" y="74"/>
                  <a:pt x="250" y="74"/>
                  <a:pt x="250" y="74"/>
                </a:cubicBezTo>
                <a:cubicBezTo>
                  <a:pt x="249" y="74"/>
                  <a:pt x="249" y="74"/>
                  <a:pt x="249" y="74"/>
                </a:cubicBezTo>
                <a:cubicBezTo>
                  <a:pt x="249" y="74"/>
                  <a:pt x="249" y="74"/>
                  <a:pt x="249" y="74"/>
                </a:cubicBezTo>
                <a:cubicBezTo>
                  <a:pt x="248" y="73"/>
                  <a:pt x="248" y="73"/>
                  <a:pt x="248" y="73"/>
                </a:cubicBezTo>
                <a:cubicBezTo>
                  <a:pt x="248" y="73"/>
                  <a:pt x="248" y="73"/>
                  <a:pt x="248" y="73"/>
                </a:cubicBezTo>
                <a:cubicBezTo>
                  <a:pt x="248" y="73"/>
                  <a:pt x="248" y="73"/>
                  <a:pt x="248" y="73"/>
                </a:cubicBezTo>
                <a:cubicBezTo>
                  <a:pt x="247" y="73"/>
                  <a:pt x="247" y="73"/>
                  <a:pt x="247" y="73"/>
                </a:cubicBezTo>
                <a:cubicBezTo>
                  <a:pt x="247" y="73"/>
                  <a:pt x="247" y="73"/>
                  <a:pt x="247" y="73"/>
                </a:cubicBezTo>
                <a:cubicBezTo>
                  <a:pt x="247" y="73"/>
                  <a:pt x="247" y="73"/>
                  <a:pt x="247" y="73"/>
                </a:cubicBezTo>
                <a:cubicBezTo>
                  <a:pt x="246" y="73"/>
                  <a:pt x="246" y="73"/>
                  <a:pt x="246" y="73"/>
                </a:cubicBezTo>
                <a:cubicBezTo>
                  <a:pt x="246" y="73"/>
                  <a:pt x="246" y="73"/>
                  <a:pt x="246" y="73"/>
                </a:cubicBezTo>
                <a:cubicBezTo>
                  <a:pt x="246" y="73"/>
                  <a:pt x="246" y="73"/>
                  <a:pt x="246" y="73"/>
                </a:cubicBezTo>
                <a:cubicBezTo>
                  <a:pt x="245" y="73"/>
                  <a:pt x="245" y="73"/>
                  <a:pt x="245" y="73"/>
                </a:cubicBezTo>
                <a:cubicBezTo>
                  <a:pt x="245" y="72"/>
                  <a:pt x="245" y="72"/>
                  <a:pt x="245" y="72"/>
                </a:cubicBezTo>
                <a:cubicBezTo>
                  <a:pt x="245" y="72"/>
                  <a:pt x="245" y="72"/>
                  <a:pt x="245" y="72"/>
                </a:cubicBezTo>
                <a:cubicBezTo>
                  <a:pt x="245" y="72"/>
                  <a:pt x="245" y="72"/>
                  <a:pt x="245" y="72"/>
                </a:cubicBezTo>
                <a:cubicBezTo>
                  <a:pt x="245" y="72"/>
                  <a:pt x="245" y="72"/>
                  <a:pt x="245" y="72"/>
                </a:cubicBezTo>
                <a:cubicBezTo>
                  <a:pt x="244" y="72"/>
                  <a:pt x="244" y="72"/>
                  <a:pt x="244" y="72"/>
                </a:cubicBezTo>
                <a:cubicBezTo>
                  <a:pt x="244" y="72"/>
                  <a:pt x="244" y="72"/>
                  <a:pt x="244" y="72"/>
                </a:cubicBezTo>
                <a:cubicBezTo>
                  <a:pt x="244" y="72"/>
                  <a:pt x="244" y="72"/>
                  <a:pt x="244" y="72"/>
                </a:cubicBezTo>
                <a:cubicBezTo>
                  <a:pt x="243" y="72"/>
                  <a:pt x="243" y="72"/>
                  <a:pt x="243" y="72"/>
                </a:cubicBezTo>
                <a:cubicBezTo>
                  <a:pt x="243" y="72"/>
                  <a:pt x="243" y="72"/>
                  <a:pt x="243" y="72"/>
                </a:cubicBezTo>
                <a:cubicBezTo>
                  <a:pt x="243" y="73"/>
                  <a:pt x="243" y="73"/>
                  <a:pt x="243" y="73"/>
                </a:cubicBezTo>
                <a:cubicBezTo>
                  <a:pt x="243" y="73"/>
                  <a:pt x="243" y="73"/>
                  <a:pt x="243" y="73"/>
                </a:cubicBezTo>
                <a:cubicBezTo>
                  <a:pt x="243" y="73"/>
                  <a:pt x="243" y="73"/>
                  <a:pt x="243" y="73"/>
                </a:cubicBezTo>
                <a:cubicBezTo>
                  <a:pt x="242" y="73"/>
                  <a:pt x="242" y="73"/>
                  <a:pt x="242" y="73"/>
                </a:cubicBezTo>
                <a:cubicBezTo>
                  <a:pt x="242" y="73"/>
                  <a:pt x="242" y="73"/>
                  <a:pt x="242" y="73"/>
                </a:cubicBezTo>
                <a:cubicBezTo>
                  <a:pt x="242" y="73"/>
                  <a:pt x="242" y="73"/>
                  <a:pt x="242" y="73"/>
                </a:cubicBezTo>
                <a:cubicBezTo>
                  <a:pt x="241" y="73"/>
                  <a:pt x="241" y="73"/>
                  <a:pt x="241" y="73"/>
                </a:cubicBezTo>
                <a:cubicBezTo>
                  <a:pt x="241" y="73"/>
                  <a:pt x="241" y="73"/>
                  <a:pt x="241" y="73"/>
                </a:cubicBezTo>
                <a:cubicBezTo>
                  <a:pt x="241" y="73"/>
                  <a:pt x="241" y="73"/>
                  <a:pt x="241" y="73"/>
                </a:cubicBezTo>
                <a:cubicBezTo>
                  <a:pt x="241" y="74"/>
                  <a:pt x="241" y="74"/>
                  <a:pt x="241" y="74"/>
                </a:cubicBezTo>
                <a:cubicBezTo>
                  <a:pt x="241" y="74"/>
                  <a:pt x="241" y="74"/>
                  <a:pt x="241" y="74"/>
                </a:cubicBezTo>
                <a:cubicBezTo>
                  <a:pt x="240" y="73"/>
                  <a:pt x="240" y="73"/>
                  <a:pt x="240" y="73"/>
                </a:cubicBezTo>
                <a:cubicBezTo>
                  <a:pt x="240" y="73"/>
                  <a:pt x="240" y="73"/>
                  <a:pt x="240" y="73"/>
                </a:cubicBezTo>
                <a:cubicBezTo>
                  <a:pt x="239" y="74"/>
                  <a:pt x="239" y="74"/>
                  <a:pt x="239" y="74"/>
                </a:cubicBezTo>
                <a:cubicBezTo>
                  <a:pt x="239" y="74"/>
                  <a:pt x="239" y="74"/>
                  <a:pt x="239" y="74"/>
                </a:cubicBezTo>
                <a:cubicBezTo>
                  <a:pt x="238" y="74"/>
                  <a:pt x="238" y="74"/>
                  <a:pt x="238" y="74"/>
                </a:cubicBezTo>
                <a:cubicBezTo>
                  <a:pt x="238" y="74"/>
                  <a:pt x="238" y="74"/>
                  <a:pt x="238" y="74"/>
                </a:cubicBezTo>
                <a:cubicBezTo>
                  <a:pt x="237" y="74"/>
                  <a:pt x="237" y="74"/>
                  <a:pt x="237" y="74"/>
                </a:cubicBezTo>
                <a:cubicBezTo>
                  <a:pt x="236" y="73"/>
                  <a:pt x="236" y="73"/>
                  <a:pt x="236" y="73"/>
                </a:cubicBezTo>
                <a:cubicBezTo>
                  <a:pt x="236" y="74"/>
                  <a:pt x="236" y="74"/>
                  <a:pt x="236" y="74"/>
                </a:cubicBezTo>
                <a:cubicBezTo>
                  <a:pt x="235" y="74"/>
                  <a:pt x="235" y="74"/>
                  <a:pt x="235" y="74"/>
                </a:cubicBezTo>
                <a:cubicBezTo>
                  <a:pt x="235" y="74"/>
                  <a:pt x="235" y="74"/>
                  <a:pt x="235" y="74"/>
                </a:cubicBezTo>
                <a:cubicBezTo>
                  <a:pt x="235" y="74"/>
                  <a:pt x="235" y="74"/>
                  <a:pt x="235" y="74"/>
                </a:cubicBezTo>
                <a:cubicBezTo>
                  <a:pt x="234" y="74"/>
                  <a:pt x="234" y="74"/>
                  <a:pt x="234" y="74"/>
                </a:cubicBezTo>
                <a:cubicBezTo>
                  <a:pt x="233" y="74"/>
                  <a:pt x="233" y="74"/>
                  <a:pt x="233" y="74"/>
                </a:cubicBezTo>
                <a:cubicBezTo>
                  <a:pt x="233" y="74"/>
                  <a:pt x="233" y="74"/>
                  <a:pt x="233" y="74"/>
                </a:cubicBezTo>
                <a:cubicBezTo>
                  <a:pt x="233" y="74"/>
                  <a:pt x="233" y="74"/>
                  <a:pt x="233" y="74"/>
                </a:cubicBezTo>
                <a:cubicBezTo>
                  <a:pt x="232" y="74"/>
                  <a:pt x="232" y="74"/>
                  <a:pt x="232" y="74"/>
                </a:cubicBezTo>
                <a:cubicBezTo>
                  <a:pt x="230" y="75"/>
                  <a:pt x="230" y="75"/>
                  <a:pt x="230" y="75"/>
                </a:cubicBezTo>
                <a:cubicBezTo>
                  <a:pt x="232" y="75"/>
                  <a:pt x="232" y="75"/>
                  <a:pt x="232" y="75"/>
                </a:cubicBezTo>
                <a:cubicBezTo>
                  <a:pt x="233" y="76"/>
                  <a:pt x="233" y="76"/>
                  <a:pt x="233" y="76"/>
                </a:cubicBezTo>
                <a:cubicBezTo>
                  <a:pt x="233" y="76"/>
                  <a:pt x="233" y="76"/>
                  <a:pt x="233" y="76"/>
                </a:cubicBezTo>
                <a:cubicBezTo>
                  <a:pt x="233" y="76"/>
                  <a:pt x="233" y="76"/>
                  <a:pt x="233" y="76"/>
                </a:cubicBezTo>
                <a:cubicBezTo>
                  <a:pt x="234" y="76"/>
                  <a:pt x="234" y="76"/>
                  <a:pt x="234" y="76"/>
                </a:cubicBezTo>
                <a:cubicBezTo>
                  <a:pt x="236" y="76"/>
                  <a:pt x="236" y="76"/>
                  <a:pt x="236" y="76"/>
                </a:cubicBezTo>
                <a:cubicBezTo>
                  <a:pt x="237" y="76"/>
                  <a:pt x="237" y="76"/>
                  <a:pt x="237" y="76"/>
                </a:cubicBezTo>
                <a:cubicBezTo>
                  <a:pt x="237" y="76"/>
                  <a:pt x="237" y="76"/>
                  <a:pt x="237" y="76"/>
                </a:cubicBezTo>
                <a:cubicBezTo>
                  <a:pt x="237" y="75"/>
                  <a:pt x="237" y="75"/>
                  <a:pt x="237" y="75"/>
                </a:cubicBezTo>
                <a:cubicBezTo>
                  <a:pt x="238" y="75"/>
                  <a:pt x="238" y="75"/>
                  <a:pt x="238" y="75"/>
                </a:cubicBezTo>
                <a:cubicBezTo>
                  <a:pt x="239" y="76"/>
                  <a:pt x="239" y="76"/>
                  <a:pt x="239" y="76"/>
                </a:cubicBezTo>
                <a:cubicBezTo>
                  <a:pt x="239" y="76"/>
                  <a:pt x="239" y="76"/>
                  <a:pt x="239" y="76"/>
                </a:cubicBezTo>
                <a:cubicBezTo>
                  <a:pt x="239" y="76"/>
                  <a:pt x="239" y="76"/>
                  <a:pt x="239" y="76"/>
                </a:cubicBezTo>
                <a:cubicBezTo>
                  <a:pt x="240" y="76"/>
                  <a:pt x="240" y="76"/>
                  <a:pt x="240" y="76"/>
                </a:cubicBezTo>
                <a:cubicBezTo>
                  <a:pt x="240" y="76"/>
                  <a:pt x="240" y="76"/>
                  <a:pt x="240" y="76"/>
                </a:cubicBezTo>
                <a:cubicBezTo>
                  <a:pt x="241" y="76"/>
                  <a:pt x="241" y="76"/>
                  <a:pt x="241" y="76"/>
                </a:cubicBezTo>
                <a:cubicBezTo>
                  <a:pt x="243" y="76"/>
                  <a:pt x="243" y="76"/>
                  <a:pt x="243" y="76"/>
                </a:cubicBezTo>
                <a:cubicBezTo>
                  <a:pt x="244" y="77"/>
                  <a:pt x="244" y="77"/>
                  <a:pt x="244" y="77"/>
                </a:cubicBezTo>
                <a:cubicBezTo>
                  <a:pt x="244" y="77"/>
                  <a:pt x="244" y="77"/>
                  <a:pt x="244" y="77"/>
                </a:cubicBezTo>
                <a:cubicBezTo>
                  <a:pt x="244" y="77"/>
                  <a:pt x="244" y="77"/>
                  <a:pt x="244" y="77"/>
                </a:cubicBezTo>
                <a:cubicBezTo>
                  <a:pt x="244" y="77"/>
                  <a:pt x="244" y="77"/>
                  <a:pt x="244" y="77"/>
                </a:cubicBezTo>
                <a:cubicBezTo>
                  <a:pt x="245" y="77"/>
                  <a:pt x="245" y="77"/>
                  <a:pt x="245" y="77"/>
                </a:cubicBezTo>
                <a:cubicBezTo>
                  <a:pt x="245" y="77"/>
                  <a:pt x="245" y="77"/>
                  <a:pt x="245" y="77"/>
                </a:cubicBezTo>
                <a:cubicBezTo>
                  <a:pt x="245" y="76"/>
                  <a:pt x="245" y="76"/>
                  <a:pt x="245" y="76"/>
                </a:cubicBezTo>
                <a:cubicBezTo>
                  <a:pt x="246" y="76"/>
                  <a:pt x="246" y="76"/>
                  <a:pt x="246" y="76"/>
                </a:cubicBezTo>
                <a:cubicBezTo>
                  <a:pt x="246" y="76"/>
                  <a:pt x="246" y="76"/>
                  <a:pt x="246" y="76"/>
                </a:cubicBezTo>
                <a:cubicBezTo>
                  <a:pt x="247" y="77"/>
                  <a:pt x="247" y="77"/>
                  <a:pt x="247" y="77"/>
                </a:cubicBezTo>
                <a:cubicBezTo>
                  <a:pt x="247" y="77"/>
                  <a:pt x="247" y="77"/>
                  <a:pt x="247" y="77"/>
                </a:cubicBezTo>
                <a:cubicBezTo>
                  <a:pt x="247" y="77"/>
                  <a:pt x="247" y="77"/>
                  <a:pt x="247" y="77"/>
                </a:cubicBezTo>
                <a:cubicBezTo>
                  <a:pt x="248" y="77"/>
                  <a:pt x="248" y="77"/>
                  <a:pt x="248" y="77"/>
                </a:cubicBezTo>
                <a:cubicBezTo>
                  <a:pt x="248" y="78"/>
                  <a:pt x="248" y="78"/>
                  <a:pt x="248" y="78"/>
                </a:cubicBezTo>
                <a:cubicBezTo>
                  <a:pt x="248" y="78"/>
                  <a:pt x="248" y="78"/>
                  <a:pt x="248" y="78"/>
                </a:cubicBezTo>
                <a:cubicBezTo>
                  <a:pt x="248" y="79"/>
                  <a:pt x="248" y="79"/>
                  <a:pt x="248" y="79"/>
                </a:cubicBezTo>
                <a:cubicBezTo>
                  <a:pt x="247" y="79"/>
                  <a:pt x="247" y="79"/>
                  <a:pt x="247" y="79"/>
                </a:cubicBezTo>
                <a:cubicBezTo>
                  <a:pt x="247" y="79"/>
                  <a:pt x="247" y="79"/>
                  <a:pt x="247" y="79"/>
                </a:cubicBezTo>
                <a:cubicBezTo>
                  <a:pt x="246" y="79"/>
                  <a:pt x="246" y="79"/>
                  <a:pt x="246" y="79"/>
                </a:cubicBezTo>
                <a:cubicBezTo>
                  <a:pt x="246" y="80"/>
                  <a:pt x="246" y="80"/>
                  <a:pt x="246" y="80"/>
                </a:cubicBezTo>
                <a:cubicBezTo>
                  <a:pt x="246" y="80"/>
                  <a:pt x="246" y="80"/>
                  <a:pt x="246" y="80"/>
                </a:cubicBezTo>
                <a:cubicBezTo>
                  <a:pt x="246" y="81"/>
                  <a:pt x="246" y="81"/>
                  <a:pt x="246" y="81"/>
                </a:cubicBezTo>
                <a:cubicBezTo>
                  <a:pt x="246" y="81"/>
                  <a:pt x="246" y="81"/>
                  <a:pt x="246" y="81"/>
                </a:cubicBezTo>
                <a:cubicBezTo>
                  <a:pt x="243" y="82"/>
                  <a:pt x="243" y="82"/>
                  <a:pt x="243" y="82"/>
                </a:cubicBezTo>
                <a:cubicBezTo>
                  <a:pt x="243" y="82"/>
                  <a:pt x="243" y="82"/>
                  <a:pt x="243" y="82"/>
                </a:cubicBezTo>
                <a:cubicBezTo>
                  <a:pt x="242" y="82"/>
                  <a:pt x="242" y="82"/>
                  <a:pt x="242" y="82"/>
                </a:cubicBezTo>
                <a:cubicBezTo>
                  <a:pt x="242" y="82"/>
                  <a:pt x="242" y="82"/>
                  <a:pt x="242" y="82"/>
                </a:cubicBezTo>
                <a:cubicBezTo>
                  <a:pt x="241" y="82"/>
                  <a:pt x="241" y="82"/>
                  <a:pt x="241" y="82"/>
                </a:cubicBezTo>
                <a:cubicBezTo>
                  <a:pt x="239" y="82"/>
                  <a:pt x="239" y="82"/>
                  <a:pt x="239" y="82"/>
                </a:cubicBezTo>
                <a:cubicBezTo>
                  <a:pt x="239" y="81"/>
                  <a:pt x="239" y="81"/>
                  <a:pt x="239" y="81"/>
                </a:cubicBezTo>
                <a:cubicBezTo>
                  <a:pt x="236" y="79"/>
                  <a:pt x="236" y="79"/>
                  <a:pt x="236" y="79"/>
                </a:cubicBezTo>
                <a:cubicBezTo>
                  <a:pt x="236" y="79"/>
                  <a:pt x="236" y="79"/>
                  <a:pt x="236" y="79"/>
                </a:cubicBezTo>
                <a:cubicBezTo>
                  <a:pt x="236" y="79"/>
                  <a:pt x="236" y="79"/>
                  <a:pt x="236" y="79"/>
                </a:cubicBezTo>
                <a:cubicBezTo>
                  <a:pt x="234" y="79"/>
                  <a:pt x="234" y="79"/>
                  <a:pt x="234" y="79"/>
                </a:cubicBezTo>
                <a:cubicBezTo>
                  <a:pt x="233" y="79"/>
                  <a:pt x="233" y="79"/>
                  <a:pt x="233" y="79"/>
                </a:cubicBezTo>
                <a:cubicBezTo>
                  <a:pt x="233" y="79"/>
                  <a:pt x="233" y="79"/>
                  <a:pt x="233" y="79"/>
                </a:cubicBezTo>
                <a:cubicBezTo>
                  <a:pt x="233" y="79"/>
                  <a:pt x="233" y="79"/>
                  <a:pt x="233" y="79"/>
                </a:cubicBezTo>
                <a:cubicBezTo>
                  <a:pt x="232" y="80"/>
                  <a:pt x="232" y="80"/>
                  <a:pt x="232" y="80"/>
                </a:cubicBezTo>
                <a:cubicBezTo>
                  <a:pt x="232" y="80"/>
                  <a:pt x="232" y="80"/>
                  <a:pt x="232" y="80"/>
                </a:cubicBezTo>
                <a:cubicBezTo>
                  <a:pt x="232" y="80"/>
                  <a:pt x="232" y="80"/>
                  <a:pt x="232" y="80"/>
                </a:cubicBezTo>
                <a:cubicBezTo>
                  <a:pt x="231" y="82"/>
                  <a:pt x="231" y="82"/>
                  <a:pt x="231" y="82"/>
                </a:cubicBezTo>
                <a:cubicBezTo>
                  <a:pt x="230" y="82"/>
                  <a:pt x="230" y="82"/>
                  <a:pt x="230" y="82"/>
                </a:cubicBezTo>
                <a:cubicBezTo>
                  <a:pt x="230" y="82"/>
                  <a:pt x="230" y="82"/>
                  <a:pt x="230" y="82"/>
                </a:cubicBezTo>
                <a:cubicBezTo>
                  <a:pt x="230" y="82"/>
                  <a:pt x="230" y="82"/>
                  <a:pt x="230" y="82"/>
                </a:cubicBezTo>
                <a:cubicBezTo>
                  <a:pt x="230" y="83"/>
                  <a:pt x="230" y="83"/>
                  <a:pt x="230" y="83"/>
                </a:cubicBezTo>
                <a:cubicBezTo>
                  <a:pt x="229" y="83"/>
                  <a:pt x="229" y="83"/>
                  <a:pt x="229" y="83"/>
                </a:cubicBezTo>
                <a:cubicBezTo>
                  <a:pt x="227" y="83"/>
                  <a:pt x="227" y="83"/>
                  <a:pt x="227" y="83"/>
                </a:cubicBezTo>
                <a:cubicBezTo>
                  <a:pt x="229" y="84"/>
                  <a:pt x="229" y="84"/>
                  <a:pt x="229" y="84"/>
                </a:cubicBezTo>
                <a:cubicBezTo>
                  <a:pt x="229" y="84"/>
                  <a:pt x="229" y="84"/>
                  <a:pt x="229" y="84"/>
                </a:cubicBezTo>
                <a:cubicBezTo>
                  <a:pt x="229" y="84"/>
                  <a:pt x="229" y="84"/>
                  <a:pt x="229" y="84"/>
                </a:cubicBezTo>
                <a:cubicBezTo>
                  <a:pt x="230" y="84"/>
                  <a:pt x="230" y="84"/>
                  <a:pt x="230" y="84"/>
                </a:cubicBezTo>
                <a:cubicBezTo>
                  <a:pt x="230" y="84"/>
                  <a:pt x="230" y="84"/>
                  <a:pt x="230" y="84"/>
                </a:cubicBezTo>
                <a:cubicBezTo>
                  <a:pt x="230" y="85"/>
                  <a:pt x="230" y="85"/>
                  <a:pt x="230" y="85"/>
                </a:cubicBezTo>
                <a:cubicBezTo>
                  <a:pt x="230" y="85"/>
                  <a:pt x="230" y="85"/>
                  <a:pt x="230" y="85"/>
                </a:cubicBezTo>
                <a:cubicBezTo>
                  <a:pt x="230" y="85"/>
                  <a:pt x="230" y="85"/>
                  <a:pt x="230" y="85"/>
                </a:cubicBezTo>
                <a:cubicBezTo>
                  <a:pt x="229" y="85"/>
                  <a:pt x="229" y="85"/>
                  <a:pt x="229" y="85"/>
                </a:cubicBezTo>
                <a:cubicBezTo>
                  <a:pt x="229" y="85"/>
                  <a:pt x="229" y="85"/>
                  <a:pt x="229" y="85"/>
                </a:cubicBezTo>
                <a:cubicBezTo>
                  <a:pt x="229" y="86"/>
                  <a:pt x="229" y="86"/>
                  <a:pt x="229" y="86"/>
                </a:cubicBezTo>
                <a:cubicBezTo>
                  <a:pt x="229" y="87"/>
                  <a:pt x="229" y="87"/>
                  <a:pt x="229" y="87"/>
                </a:cubicBezTo>
                <a:cubicBezTo>
                  <a:pt x="229" y="87"/>
                  <a:pt x="229" y="87"/>
                  <a:pt x="229" y="87"/>
                </a:cubicBezTo>
                <a:cubicBezTo>
                  <a:pt x="229" y="87"/>
                  <a:pt x="229" y="87"/>
                  <a:pt x="229" y="87"/>
                </a:cubicBezTo>
                <a:cubicBezTo>
                  <a:pt x="230" y="88"/>
                  <a:pt x="230" y="88"/>
                  <a:pt x="230" y="88"/>
                </a:cubicBezTo>
                <a:cubicBezTo>
                  <a:pt x="230" y="88"/>
                  <a:pt x="230" y="88"/>
                  <a:pt x="230" y="88"/>
                </a:cubicBezTo>
                <a:cubicBezTo>
                  <a:pt x="230" y="88"/>
                  <a:pt x="230" y="88"/>
                  <a:pt x="230" y="88"/>
                </a:cubicBezTo>
                <a:cubicBezTo>
                  <a:pt x="231" y="88"/>
                  <a:pt x="231" y="88"/>
                  <a:pt x="231" y="88"/>
                </a:cubicBezTo>
                <a:cubicBezTo>
                  <a:pt x="231" y="88"/>
                  <a:pt x="231" y="88"/>
                  <a:pt x="231" y="88"/>
                </a:cubicBezTo>
                <a:cubicBezTo>
                  <a:pt x="231" y="88"/>
                  <a:pt x="231" y="88"/>
                  <a:pt x="231" y="88"/>
                </a:cubicBezTo>
                <a:cubicBezTo>
                  <a:pt x="232" y="88"/>
                  <a:pt x="232" y="88"/>
                  <a:pt x="232" y="88"/>
                </a:cubicBezTo>
                <a:cubicBezTo>
                  <a:pt x="232" y="88"/>
                  <a:pt x="232" y="88"/>
                  <a:pt x="232" y="88"/>
                </a:cubicBezTo>
                <a:cubicBezTo>
                  <a:pt x="232" y="88"/>
                  <a:pt x="232" y="88"/>
                  <a:pt x="232" y="88"/>
                </a:cubicBezTo>
                <a:cubicBezTo>
                  <a:pt x="232" y="87"/>
                  <a:pt x="232" y="87"/>
                  <a:pt x="232" y="87"/>
                </a:cubicBezTo>
                <a:cubicBezTo>
                  <a:pt x="234" y="87"/>
                  <a:pt x="234" y="87"/>
                  <a:pt x="234" y="87"/>
                </a:cubicBezTo>
                <a:cubicBezTo>
                  <a:pt x="234" y="87"/>
                  <a:pt x="234" y="87"/>
                  <a:pt x="234" y="87"/>
                </a:cubicBezTo>
                <a:cubicBezTo>
                  <a:pt x="234" y="86"/>
                  <a:pt x="234" y="86"/>
                  <a:pt x="234" y="86"/>
                </a:cubicBezTo>
                <a:cubicBezTo>
                  <a:pt x="234" y="86"/>
                  <a:pt x="234" y="86"/>
                  <a:pt x="234" y="86"/>
                </a:cubicBezTo>
                <a:cubicBezTo>
                  <a:pt x="236" y="85"/>
                  <a:pt x="236" y="85"/>
                  <a:pt x="236" y="85"/>
                </a:cubicBezTo>
                <a:cubicBezTo>
                  <a:pt x="237" y="84"/>
                  <a:pt x="237" y="84"/>
                  <a:pt x="237" y="84"/>
                </a:cubicBezTo>
                <a:cubicBezTo>
                  <a:pt x="239" y="84"/>
                  <a:pt x="239" y="84"/>
                  <a:pt x="239" y="84"/>
                </a:cubicBezTo>
                <a:cubicBezTo>
                  <a:pt x="240" y="84"/>
                  <a:pt x="240" y="84"/>
                  <a:pt x="240" y="84"/>
                </a:cubicBezTo>
                <a:cubicBezTo>
                  <a:pt x="240" y="84"/>
                  <a:pt x="240" y="84"/>
                  <a:pt x="240" y="84"/>
                </a:cubicBezTo>
                <a:cubicBezTo>
                  <a:pt x="241" y="85"/>
                  <a:pt x="241" y="85"/>
                  <a:pt x="241" y="85"/>
                </a:cubicBezTo>
                <a:cubicBezTo>
                  <a:pt x="241" y="85"/>
                  <a:pt x="241" y="85"/>
                  <a:pt x="241" y="85"/>
                </a:cubicBezTo>
                <a:cubicBezTo>
                  <a:pt x="241" y="85"/>
                  <a:pt x="241" y="85"/>
                  <a:pt x="241" y="85"/>
                </a:cubicBezTo>
                <a:cubicBezTo>
                  <a:pt x="242" y="85"/>
                  <a:pt x="242" y="85"/>
                  <a:pt x="242" y="85"/>
                </a:cubicBezTo>
                <a:cubicBezTo>
                  <a:pt x="242" y="85"/>
                  <a:pt x="242" y="85"/>
                  <a:pt x="242" y="85"/>
                </a:cubicBezTo>
                <a:cubicBezTo>
                  <a:pt x="242" y="86"/>
                  <a:pt x="242" y="86"/>
                  <a:pt x="242" y="86"/>
                </a:cubicBezTo>
                <a:cubicBezTo>
                  <a:pt x="242" y="86"/>
                  <a:pt x="242" y="86"/>
                  <a:pt x="242" y="86"/>
                </a:cubicBezTo>
                <a:cubicBezTo>
                  <a:pt x="241" y="87"/>
                  <a:pt x="241" y="87"/>
                  <a:pt x="241" y="87"/>
                </a:cubicBezTo>
                <a:cubicBezTo>
                  <a:pt x="241" y="87"/>
                  <a:pt x="241" y="87"/>
                  <a:pt x="241" y="87"/>
                </a:cubicBezTo>
                <a:cubicBezTo>
                  <a:pt x="241" y="87"/>
                  <a:pt x="241" y="87"/>
                  <a:pt x="241" y="87"/>
                </a:cubicBezTo>
                <a:cubicBezTo>
                  <a:pt x="240" y="88"/>
                  <a:pt x="240" y="88"/>
                  <a:pt x="240" y="88"/>
                </a:cubicBezTo>
                <a:cubicBezTo>
                  <a:pt x="239" y="89"/>
                  <a:pt x="239" y="89"/>
                  <a:pt x="239" y="89"/>
                </a:cubicBezTo>
                <a:cubicBezTo>
                  <a:pt x="239" y="89"/>
                  <a:pt x="239" y="89"/>
                  <a:pt x="239" y="89"/>
                </a:cubicBezTo>
                <a:cubicBezTo>
                  <a:pt x="239" y="90"/>
                  <a:pt x="239" y="90"/>
                  <a:pt x="239" y="90"/>
                </a:cubicBezTo>
                <a:cubicBezTo>
                  <a:pt x="239" y="90"/>
                  <a:pt x="239" y="90"/>
                  <a:pt x="239" y="90"/>
                </a:cubicBezTo>
                <a:cubicBezTo>
                  <a:pt x="237" y="92"/>
                  <a:pt x="237" y="92"/>
                  <a:pt x="237" y="92"/>
                </a:cubicBezTo>
                <a:cubicBezTo>
                  <a:pt x="237" y="92"/>
                  <a:pt x="237" y="92"/>
                  <a:pt x="237" y="92"/>
                </a:cubicBezTo>
                <a:cubicBezTo>
                  <a:pt x="237" y="92"/>
                  <a:pt x="237" y="92"/>
                  <a:pt x="237" y="92"/>
                </a:cubicBezTo>
                <a:cubicBezTo>
                  <a:pt x="236" y="93"/>
                  <a:pt x="236" y="93"/>
                  <a:pt x="236" y="93"/>
                </a:cubicBezTo>
                <a:cubicBezTo>
                  <a:pt x="234" y="96"/>
                  <a:pt x="234" y="96"/>
                  <a:pt x="234" y="96"/>
                </a:cubicBezTo>
                <a:cubicBezTo>
                  <a:pt x="233" y="98"/>
                  <a:pt x="233" y="98"/>
                  <a:pt x="233" y="98"/>
                </a:cubicBezTo>
                <a:cubicBezTo>
                  <a:pt x="233" y="98"/>
                  <a:pt x="233" y="98"/>
                  <a:pt x="233" y="98"/>
                </a:cubicBezTo>
                <a:cubicBezTo>
                  <a:pt x="232" y="98"/>
                  <a:pt x="232" y="98"/>
                  <a:pt x="232" y="98"/>
                </a:cubicBezTo>
                <a:cubicBezTo>
                  <a:pt x="232" y="99"/>
                  <a:pt x="232" y="99"/>
                  <a:pt x="232" y="99"/>
                </a:cubicBezTo>
                <a:cubicBezTo>
                  <a:pt x="232" y="100"/>
                  <a:pt x="232" y="100"/>
                  <a:pt x="232" y="100"/>
                </a:cubicBezTo>
                <a:cubicBezTo>
                  <a:pt x="232" y="102"/>
                  <a:pt x="232" y="102"/>
                  <a:pt x="232" y="102"/>
                </a:cubicBezTo>
                <a:cubicBezTo>
                  <a:pt x="232" y="102"/>
                  <a:pt x="232" y="102"/>
                  <a:pt x="232" y="102"/>
                </a:cubicBezTo>
                <a:cubicBezTo>
                  <a:pt x="231" y="103"/>
                  <a:pt x="231" y="103"/>
                  <a:pt x="231" y="103"/>
                </a:cubicBezTo>
                <a:cubicBezTo>
                  <a:pt x="231" y="103"/>
                  <a:pt x="231" y="103"/>
                  <a:pt x="231" y="103"/>
                </a:cubicBezTo>
                <a:cubicBezTo>
                  <a:pt x="231" y="103"/>
                  <a:pt x="231" y="103"/>
                  <a:pt x="231" y="103"/>
                </a:cubicBezTo>
                <a:cubicBezTo>
                  <a:pt x="231" y="105"/>
                  <a:pt x="231" y="105"/>
                  <a:pt x="231" y="105"/>
                </a:cubicBezTo>
                <a:cubicBezTo>
                  <a:pt x="231" y="107"/>
                  <a:pt x="231" y="107"/>
                  <a:pt x="231" y="107"/>
                </a:cubicBezTo>
                <a:cubicBezTo>
                  <a:pt x="230" y="109"/>
                  <a:pt x="230" y="109"/>
                  <a:pt x="230" y="109"/>
                </a:cubicBezTo>
                <a:cubicBezTo>
                  <a:pt x="230" y="109"/>
                  <a:pt x="230" y="109"/>
                  <a:pt x="230" y="109"/>
                </a:cubicBezTo>
                <a:cubicBezTo>
                  <a:pt x="230" y="109"/>
                  <a:pt x="230" y="109"/>
                  <a:pt x="230" y="109"/>
                </a:cubicBezTo>
                <a:cubicBezTo>
                  <a:pt x="231" y="110"/>
                  <a:pt x="231" y="110"/>
                  <a:pt x="231" y="110"/>
                </a:cubicBezTo>
                <a:cubicBezTo>
                  <a:pt x="231" y="111"/>
                  <a:pt x="231" y="111"/>
                  <a:pt x="231" y="111"/>
                </a:cubicBezTo>
                <a:cubicBezTo>
                  <a:pt x="230" y="112"/>
                  <a:pt x="230" y="112"/>
                  <a:pt x="230" y="112"/>
                </a:cubicBezTo>
                <a:cubicBezTo>
                  <a:pt x="230" y="113"/>
                  <a:pt x="230" y="113"/>
                  <a:pt x="230" y="113"/>
                </a:cubicBezTo>
                <a:cubicBezTo>
                  <a:pt x="229" y="114"/>
                  <a:pt x="229" y="114"/>
                  <a:pt x="229" y="114"/>
                </a:cubicBezTo>
                <a:cubicBezTo>
                  <a:pt x="229" y="114"/>
                  <a:pt x="229" y="114"/>
                  <a:pt x="229" y="114"/>
                </a:cubicBezTo>
                <a:cubicBezTo>
                  <a:pt x="229" y="114"/>
                  <a:pt x="229" y="114"/>
                  <a:pt x="229" y="114"/>
                </a:cubicBezTo>
                <a:cubicBezTo>
                  <a:pt x="229" y="116"/>
                  <a:pt x="229" y="116"/>
                  <a:pt x="229" y="116"/>
                </a:cubicBezTo>
                <a:cubicBezTo>
                  <a:pt x="229" y="116"/>
                  <a:pt x="229" y="116"/>
                  <a:pt x="229" y="116"/>
                </a:cubicBezTo>
                <a:cubicBezTo>
                  <a:pt x="228" y="117"/>
                  <a:pt x="228" y="117"/>
                  <a:pt x="228" y="117"/>
                </a:cubicBezTo>
                <a:cubicBezTo>
                  <a:pt x="228" y="117"/>
                  <a:pt x="228" y="117"/>
                  <a:pt x="228" y="117"/>
                </a:cubicBezTo>
                <a:cubicBezTo>
                  <a:pt x="228" y="117"/>
                  <a:pt x="228" y="117"/>
                  <a:pt x="228" y="117"/>
                </a:cubicBezTo>
                <a:cubicBezTo>
                  <a:pt x="228" y="118"/>
                  <a:pt x="228" y="118"/>
                  <a:pt x="228" y="118"/>
                </a:cubicBezTo>
                <a:cubicBezTo>
                  <a:pt x="228" y="120"/>
                  <a:pt x="228" y="120"/>
                  <a:pt x="228" y="120"/>
                </a:cubicBezTo>
                <a:cubicBezTo>
                  <a:pt x="227" y="120"/>
                  <a:pt x="227" y="120"/>
                  <a:pt x="227" y="120"/>
                </a:cubicBezTo>
                <a:cubicBezTo>
                  <a:pt x="227" y="120"/>
                  <a:pt x="227" y="120"/>
                  <a:pt x="227" y="120"/>
                </a:cubicBezTo>
                <a:cubicBezTo>
                  <a:pt x="226" y="120"/>
                  <a:pt x="226" y="120"/>
                  <a:pt x="226" y="120"/>
                </a:cubicBezTo>
                <a:cubicBezTo>
                  <a:pt x="226" y="119"/>
                  <a:pt x="226" y="119"/>
                  <a:pt x="226" y="119"/>
                </a:cubicBezTo>
                <a:cubicBezTo>
                  <a:pt x="226" y="119"/>
                  <a:pt x="226" y="119"/>
                  <a:pt x="226" y="119"/>
                </a:cubicBezTo>
                <a:cubicBezTo>
                  <a:pt x="226" y="119"/>
                  <a:pt x="226" y="119"/>
                  <a:pt x="226" y="119"/>
                </a:cubicBezTo>
                <a:cubicBezTo>
                  <a:pt x="226" y="119"/>
                  <a:pt x="226" y="119"/>
                  <a:pt x="226" y="119"/>
                </a:cubicBezTo>
                <a:cubicBezTo>
                  <a:pt x="226" y="118"/>
                  <a:pt x="226" y="118"/>
                  <a:pt x="226" y="118"/>
                </a:cubicBezTo>
                <a:cubicBezTo>
                  <a:pt x="226" y="118"/>
                  <a:pt x="226" y="118"/>
                  <a:pt x="226" y="118"/>
                </a:cubicBezTo>
                <a:cubicBezTo>
                  <a:pt x="226" y="118"/>
                  <a:pt x="226" y="118"/>
                  <a:pt x="226" y="118"/>
                </a:cubicBezTo>
                <a:cubicBezTo>
                  <a:pt x="225" y="117"/>
                  <a:pt x="225" y="117"/>
                  <a:pt x="225" y="117"/>
                </a:cubicBezTo>
                <a:cubicBezTo>
                  <a:pt x="225" y="117"/>
                  <a:pt x="225" y="117"/>
                  <a:pt x="225" y="117"/>
                </a:cubicBezTo>
                <a:cubicBezTo>
                  <a:pt x="225" y="117"/>
                  <a:pt x="225" y="117"/>
                  <a:pt x="225" y="117"/>
                </a:cubicBezTo>
                <a:cubicBezTo>
                  <a:pt x="224" y="117"/>
                  <a:pt x="224" y="117"/>
                  <a:pt x="224" y="117"/>
                </a:cubicBezTo>
                <a:cubicBezTo>
                  <a:pt x="224" y="117"/>
                  <a:pt x="224" y="117"/>
                  <a:pt x="224" y="117"/>
                </a:cubicBezTo>
                <a:cubicBezTo>
                  <a:pt x="224" y="117"/>
                  <a:pt x="224" y="117"/>
                  <a:pt x="224" y="117"/>
                </a:cubicBezTo>
                <a:cubicBezTo>
                  <a:pt x="224" y="117"/>
                  <a:pt x="224" y="117"/>
                  <a:pt x="224" y="117"/>
                </a:cubicBezTo>
                <a:cubicBezTo>
                  <a:pt x="223" y="117"/>
                  <a:pt x="223" y="117"/>
                  <a:pt x="223" y="117"/>
                </a:cubicBezTo>
                <a:cubicBezTo>
                  <a:pt x="223" y="117"/>
                  <a:pt x="223" y="117"/>
                  <a:pt x="223" y="117"/>
                </a:cubicBezTo>
                <a:cubicBezTo>
                  <a:pt x="223" y="117"/>
                  <a:pt x="223" y="117"/>
                  <a:pt x="223" y="117"/>
                </a:cubicBezTo>
                <a:cubicBezTo>
                  <a:pt x="222" y="118"/>
                  <a:pt x="222" y="118"/>
                  <a:pt x="222" y="118"/>
                </a:cubicBezTo>
                <a:cubicBezTo>
                  <a:pt x="222" y="118"/>
                  <a:pt x="222" y="118"/>
                  <a:pt x="222" y="118"/>
                </a:cubicBezTo>
                <a:cubicBezTo>
                  <a:pt x="222" y="118"/>
                  <a:pt x="222" y="118"/>
                  <a:pt x="222" y="118"/>
                </a:cubicBezTo>
                <a:cubicBezTo>
                  <a:pt x="222" y="119"/>
                  <a:pt x="222" y="119"/>
                  <a:pt x="222" y="119"/>
                </a:cubicBezTo>
                <a:cubicBezTo>
                  <a:pt x="222" y="119"/>
                  <a:pt x="222" y="119"/>
                  <a:pt x="222" y="119"/>
                </a:cubicBezTo>
                <a:cubicBezTo>
                  <a:pt x="222" y="119"/>
                  <a:pt x="222" y="119"/>
                  <a:pt x="222" y="119"/>
                </a:cubicBezTo>
                <a:cubicBezTo>
                  <a:pt x="223" y="119"/>
                  <a:pt x="223" y="119"/>
                  <a:pt x="223" y="119"/>
                </a:cubicBezTo>
                <a:cubicBezTo>
                  <a:pt x="222" y="119"/>
                  <a:pt x="222" y="119"/>
                  <a:pt x="222" y="119"/>
                </a:cubicBezTo>
                <a:cubicBezTo>
                  <a:pt x="222" y="120"/>
                  <a:pt x="222" y="120"/>
                  <a:pt x="222" y="120"/>
                </a:cubicBezTo>
                <a:cubicBezTo>
                  <a:pt x="222" y="120"/>
                  <a:pt x="222" y="120"/>
                  <a:pt x="222" y="120"/>
                </a:cubicBezTo>
                <a:cubicBezTo>
                  <a:pt x="222" y="120"/>
                  <a:pt x="222" y="120"/>
                  <a:pt x="222" y="120"/>
                </a:cubicBezTo>
                <a:cubicBezTo>
                  <a:pt x="222" y="121"/>
                  <a:pt x="222" y="121"/>
                  <a:pt x="222" y="121"/>
                </a:cubicBezTo>
                <a:cubicBezTo>
                  <a:pt x="222" y="121"/>
                  <a:pt x="222" y="121"/>
                  <a:pt x="222" y="121"/>
                </a:cubicBezTo>
                <a:cubicBezTo>
                  <a:pt x="222" y="121"/>
                  <a:pt x="222" y="121"/>
                  <a:pt x="222" y="121"/>
                </a:cubicBezTo>
                <a:cubicBezTo>
                  <a:pt x="223" y="122"/>
                  <a:pt x="223" y="122"/>
                  <a:pt x="223" y="122"/>
                </a:cubicBezTo>
                <a:cubicBezTo>
                  <a:pt x="223" y="122"/>
                  <a:pt x="223" y="122"/>
                  <a:pt x="223" y="122"/>
                </a:cubicBezTo>
                <a:cubicBezTo>
                  <a:pt x="223" y="122"/>
                  <a:pt x="223" y="122"/>
                  <a:pt x="223" y="122"/>
                </a:cubicBezTo>
                <a:cubicBezTo>
                  <a:pt x="224" y="122"/>
                  <a:pt x="224" y="122"/>
                  <a:pt x="224" y="122"/>
                </a:cubicBezTo>
                <a:cubicBezTo>
                  <a:pt x="224" y="123"/>
                  <a:pt x="224" y="123"/>
                  <a:pt x="224" y="123"/>
                </a:cubicBezTo>
                <a:cubicBezTo>
                  <a:pt x="225" y="124"/>
                  <a:pt x="225" y="124"/>
                  <a:pt x="225" y="124"/>
                </a:cubicBezTo>
                <a:cubicBezTo>
                  <a:pt x="225" y="125"/>
                  <a:pt x="225" y="125"/>
                  <a:pt x="225" y="125"/>
                </a:cubicBezTo>
                <a:cubicBezTo>
                  <a:pt x="225" y="125"/>
                  <a:pt x="225" y="125"/>
                  <a:pt x="225" y="125"/>
                </a:cubicBezTo>
                <a:cubicBezTo>
                  <a:pt x="225" y="125"/>
                  <a:pt x="225" y="125"/>
                  <a:pt x="225" y="125"/>
                </a:cubicBezTo>
                <a:cubicBezTo>
                  <a:pt x="227" y="126"/>
                  <a:pt x="227" y="126"/>
                  <a:pt x="227" y="126"/>
                </a:cubicBezTo>
                <a:cubicBezTo>
                  <a:pt x="227" y="126"/>
                  <a:pt x="227" y="126"/>
                  <a:pt x="227" y="126"/>
                </a:cubicBezTo>
                <a:cubicBezTo>
                  <a:pt x="229" y="127"/>
                  <a:pt x="229" y="127"/>
                  <a:pt x="229" y="127"/>
                </a:cubicBezTo>
                <a:cubicBezTo>
                  <a:pt x="229" y="128"/>
                  <a:pt x="229" y="128"/>
                  <a:pt x="229" y="128"/>
                </a:cubicBezTo>
                <a:cubicBezTo>
                  <a:pt x="229" y="129"/>
                  <a:pt x="229" y="129"/>
                  <a:pt x="229" y="129"/>
                </a:cubicBezTo>
                <a:cubicBezTo>
                  <a:pt x="229" y="129"/>
                  <a:pt x="229" y="129"/>
                  <a:pt x="229" y="129"/>
                </a:cubicBezTo>
                <a:cubicBezTo>
                  <a:pt x="228" y="128"/>
                  <a:pt x="228" y="128"/>
                  <a:pt x="228" y="128"/>
                </a:cubicBezTo>
                <a:cubicBezTo>
                  <a:pt x="227" y="127"/>
                  <a:pt x="227" y="127"/>
                  <a:pt x="227" y="127"/>
                </a:cubicBezTo>
                <a:cubicBezTo>
                  <a:pt x="227" y="126"/>
                  <a:pt x="227" y="126"/>
                  <a:pt x="227" y="126"/>
                </a:cubicBezTo>
                <a:cubicBezTo>
                  <a:pt x="226" y="126"/>
                  <a:pt x="226" y="126"/>
                  <a:pt x="226" y="126"/>
                </a:cubicBezTo>
                <a:cubicBezTo>
                  <a:pt x="226" y="126"/>
                  <a:pt x="226" y="126"/>
                  <a:pt x="226" y="126"/>
                </a:cubicBezTo>
                <a:cubicBezTo>
                  <a:pt x="226" y="126"/>
                  <a:pt x="226" y="126"/>
                  <a:pt x="226" y="126"/>
                </a:cubicBezTo>
                <a:cubicBezTo>
                  <a:pt x="225" y="126"/>
                  <a:pt x="225" y="126"/>
                  <a:pt x="225" y="126"/>
                </a:cubicBezTo>
                <a:cubicBezTo>
                  <a:pt x="225" y="125"/>
                  <a:pt x="225" y="125"/>
                  <a:pt x="225" y="125"/>
                </a:cubicBezTo>
                <a:cubicBezTo>
                  <a:pt x="225" y="126"/>
                  <a:pt x="225" y="126"/>
                  <a:pt x="225" y="126"/>
                </a:cubicBezTo>
                <a:cubicBezTo>
                  <a:pt x="224" y="126"/>
                  <a:pt x="224" y="126"/>
                  <a:pt x="224" y="126"/>
                </a:cubicBezTo>
                <a:cubicBezTo>
                  <a:pt x="224" y="126"/>
                  <a:pt x="224" y="126"/>
                  <a:pt x="224" y="126"/>
                </a:cubicBezTo>
                <a:cubicBezTo>
                  <a:pt x="224" y="126"/>
                  <a:pt x="224" y="126"/>
                  <a:pt x="224" y="126"/>
                </a:cubicBezTo>
                <a:cubicBezTo>
                  <a:pt x="224" y="127"/>
                  <a:pt x="224" y="127"/>
                  <a:pt x="224" y="127"/>
                </a:cubicBezTo>
                <a:cubicBezTo>
                  <a:pt x="224" y="127"/>
                  <a:pt x="224" y="127"/>
                  <a:pt x="224" y="127"/>
                </a:cubicBezTo>
                <a:cubicBezTo>
                  <a:pt x="224" y="127"/>
                  <a:pt x="224" y="127"/>
                  <a:pt x="224" y="127"/>
                </a:cubicBezTo>
                <a:cubicBezTo>
                  <a:pt x="224" y="128"/>
                  <a:pt x="224" y="128"/>
                  <a:pt x="224" y="128"/>
                </a:cubicBezTo>
                <a:cubicBezTo>
                  <a:pt x="224" y="128"/>
                  <a:pt x="224" y="128"/>
                  <a:pt x="224" y="128"/>
                </a:cubicBezTo>
                <a:cubicBezTo>
                  <a:pt x="224" y="128"/>
                  <a:pt x="224" y="128"/>
                  <a:pt x="224" y="128"/>
                </a:cubicBezTo>
                <a:cubicBezTo>
                  <a:pt x="224" y="128"/>
                  <a:pt x="224" y="128"/>
                  <a:pt x="224" y="128"/>
                </a:cubicBezTo>
                <a:cubicBezTo>
                  <a:pt x="224" y="128"/>
                  <a:pt x="224" y="128"/>
                  <a:pt x="224" y="128"/>
                </a:cubicBezTo>
                <a:cubicBezTo>
                  <a:pt x="224" y="128"/>
                  <a:pt x="224" y="128"/>
                  <a:pt x="224" y="128"/>
                </a:cubicBezTo>
                <a:cubicBezTo>
                  <a:pt x="224" y="128"/>
                  <a:pt x="224" y="128"/>
                  <a:pt x="224" y="128"/>
                </a:cubicBezTo>
                <a:cubicBezTo>
                  <a:pt x="224" y="128"/>
                  <a:pt x="224" y="128"/>
                  <a:pt x="224" y="128"/>
                </a:cubicBezTo>
                <a:cubicBezTo>
                  <a:pt x="223" y="129"/>
                  <a:pt x="223" y="129"/>
                  <a:pt x="223" y="129"/>
                </a:cubicBezTo>
                <a:cubicBezTo>
                  <a:pt x="223" y="129"/>
                  <a:pt x="223" y="129"/>
                  <a:pt x="223" y="129"/>
                </a:cubicBezTo>
                <a:cubicBezTo>
                  <a:pt x="223" y="129"/>
                  <a:pt x="223" y="129"/>
                  <a:pt x="223" y="129"/>
                </a:cubicBezTo>
                <a:cubicBezTo>
                  <a:pt x="224" y="130"/>
                  <a:pt x="224" y="130"/>
                  <a:pt x="224" y="130"/>
                </a:cubicBezTo>
                <a:cubicBezTo>
                  <a:pt x="224" y="130"/>
                  <a:pt x="224" y="130"/>
                  <a:pt x="224" y="130"/>
                </a:cubicBezTo>
                <a:cubicBezTo>
                  <a:pt x="224" y="130"/>
                  <a:pt x="224" y="130"/>
                  <a:pt x="224" y="130"/>
                </a:cubicBezTo>
                <a:cubicBezTo>
                  <a:pt x="224" y="130"/>
                  <a:pt x="224" y="130"/>
                  <a:pt x="224" y="130"/>
                </a:cubicBezTo>
                <a:cubicBezTo>
                  <a:pt x="224" y="130"/>
                  <a:pt x="224" y="130"/>
                  <a:pt x="224" y="130"/>
                </a:cubicBezTo>
                <a:cubicBezTo>
                  <a:pt x="223" y="131"/>
                  <a:pt x="223" y="131"/>
                  <a:pt x="223" y="131"/>
                </a:cubicBezTo>
                <a:cubicBezTo>
                  <a:pt x="224" y="131"/>
                  <a:pt x="224" y="131"/>
                  <a:pt x="224" y="131"/>
                </a:cubicBezTo>
                <a:cubicBezTo>
                  <a:pt x="224" y="131"/>
                  <a:pt x="224" y="131"/>
                  <a:pt x="224" y="131"/>
                </a:cubicBezTo>
                <a:cubicBezTo>
                  <a:pt x="224" y="132"/>
                  <a:pt x="224" y="132"/>
                  <a:pt x="224" y="132"/>
                </a:cubicBezTo>
                <a:cubicBezTo>
                  <a:pt x="225" y="132"/>
                  <a:pt x="225" y="132"/>
                  <a:pt x="225" y="132"/>
                </a:cubicBezTo>
                <a:cubicBezTo>
                  <a:pt x="225" y="132"/>
                  <a:pt x="225" y="132"/>
                  <a:pt x="225" y="132"/>
                </a:cubicBezTo>
                <a:cubicBezTo>
                  <a:pt x="226" y="132"/>
                  <a:pt x="226" y="132"/>
                  <a:pt x="226" y="132"/>
                </a:cubicBezTo>
                <a:cubicBezTo>
                  <a:pt x="226" y="132"/>
                  <a:pt x="226" y="132"/>
                  <a:pt x="226" y="132"/>
                </a:cubicBezTo>
                <a:cubicBezTo>
                  <a:pt x="226" y="133"/>
                  <a:pt x="226" y="133"/>
                  <a:pt x="226" y="133"/>
                </a:cubicBezTo>
                <a:cubicBezTo>
                  <a:pt x="226" y="133"/>
                  <a:pt x="226" y="133"/>
                  <a:pt x="226" y="133"/>
                </a:cubicBezTo>
                <a:cubicBezTo>
                  <a:pt x="226" y="133"/>
                  <a:pt x="226" y="133"/>
                  <a:pt x="226" y="133"/>
                </a:cubicBezTo>
                <a:cubicBezTo>
                  <a:pt x="226" y="134"/>
                  <a:pt x="226" y="134"/>
                  <a:pt x="226" y="134"/>
                </a:cubicBezTo>
                <a:cubicBezTo>
                  <a:pt x="227" y="134"/>
                  <a:pt x="227" y="134"/>
                  <a:pt x="227" y="134"/>
                </a:cubicBezTo>
                <a:cubicBezTo>
                  <a:pt x="227" y="134"/>
                  <a:pt x="227" y="134"/>
                  <a:pt x="227" y="134"/>
                </a:cubicBezTo>
                <a:cubicBezTo>
                  <a:pt x="227" y="134"/>
                  <a:pt x="227" y="134"/>
                  <a:pt x="227" y="134"/>
                </a:cubicBezTo>
                <a:cubicBezTo>
                  <a:pt x="228" y="134"/>
                  <a:pt x="228" y="134"/>
                  <a:pt x="228" y="134"/>
                </a:cubicBezTo>
                <a:cubicBezTo>
                  <a:pt x="228" y="134"/>
                  <a:pt x="228" y="134"/>
                  <a:pt x="228" y="134"/>
                </a:cubicBezTo>
                <a:cubicBezTo>
                  <a:pt x="228" y="134"/>
                  <a:pt x="228" y="134"/>
                  <a:pt x="228" y="134"/>
                </a:cubicBezTo>
                <a:cubicBezTo>
                  <a:pt x="230" y="133"/>
                  <a:pt x="230" y="133"/>
                  <a:pt x="230" y="133"/>
                </a:cubicBezTo>
                <a:cubicBezTo>
                  <a:pt x="230" y="132"/>
                  <a:pt x="230" y="132"/>
                  <a:pt x="230" y="132"/>
                </a:cubicBezTo>
                <a:cubicBezTo>
                  <a:pt x="230" y="133"/>
                  <a:pt x="230" y="133"/>
                  <a:pt x="230" y="133"/>
                </a:cubicBezTo>
                <a:cubicBezTo>
                  <a:pt x="230" y="133"/>
                  <a:pt x="230" y="133"/>
                  <a:pt x="230" y="133"/>
                </a:cubicBezTo>
                <a:cubicBezTo>
                  <a:pt x="230" y="133"/>
                  <a:pt x="230" y="133"/>
                  <a:pt x="230" y="133"/>
                </a:cubicBezTo>
                <a:cubicBezTo>
                  <a:pt x="231" y="133"/>
                  <a:pt x="231" y="133"/>
                  <a:pt x="231" y="133"/>
                </a:cubicBezTo>
                <a:cubicBezTo>
                  <a:pt x="231" y="133"/>
                  <a:pt x="231" y="133"/>
                  <a:pt x="231" y="133"/>
                </a:cubicBezTo>
                <a:cubicBezTo>
                  <a:pt x="231" y="133"/>
                  <a:pt x="231" y="133"/>
                  <a:pt x="231" y="133"/>
                </a:cubicBezTo>
                <a:cubicBezTo>
                  <a:pt x="231" y="133"/>
                  <a:pt x="231" y="133"/>
                  <a:pt x="231" y="133"/>
                </a:cubicBezTo>
                <a:cubicBezTo>
                  <a:pt x="232" y="134"/>
                  <a:pt x="232" y="134"/>
                  <a:pt x="232" y="134"/>
                </a:cubicBezTo>
                <a:cubicBezTo>
                  <a:pt x="232" y="134"/>
                  <a:pt x="232" y="134"/>
                  <a:pt x="232" y="134"/>
                </a:cubicBezTo>
                <a:cubicBezTo>
                  <a:pt x="232" y="135"/>
                  <a:pt x="232" y="135"/>
                  <a:pt x="232" y="135"/>
                </a:cubicBezTo>
                <a:cubicBezTo>
                  <a:pt x="232" y="135"/>
                  <a:pt x="232" y="135"/>
                  <a:pt x="232" y="135"/>
                </a:cubicBezTo>
                <a:cubicBezTo>
                  <a:pt x="232" y="135"/>
                  <a:pt x="232" y="135"/>
                  <a:pt x="232" y="135"/>
                </a:cubicBezTo>
                <a:cubicBezTo>
                  <a:pt x="232" y="136"/>
                  <a:pt x="232" y="136"/>
                  <a:pt x="232" y="136"/>
                </a:cubicBezTo>
                <a:cubicBezTo>
                  <a:pt x="232" y="137"/>
                  <a:pt x="232" y="137"/>
                  <a:pt x="232" y="137"/>
                </a:cubicBezTo>
                <a:cubicBezTo>
                  <a:pt x="232" y="139"/>
                  <a:pt x="232" y="139"/>
                  <a:pt x="232" y="139"/>
                </a:cubicBezTo>
                <a:cubicBezTo>
                  <a:pt x="231" y="139"/>
                  <a:pt x="231" y="139"/>
                  <a:pt x="231" y="139"/>
                </a:cubicBezTo>
                <a:cubicBezTo>
                  <a:pt x="232" y="139"/>
                  <a:pt x="232" y="139"/>
                  <a:pt x="232" y="139"/>
                </a:cubicBezTo>
                <a:cubicBezTo>
                  <a:pt x="232" y="139"/>
                  <a:pt x="232" y="139"/>
                  <a:pt x="232" y="139"/>
                </a:cubicBezTo>
                <a:cubicBezTo>
                  <a:pt x="231" y="141"/>
                  <a:pt x="231" y="141"/>
                  <a:pt x="231" y="141"/>
                </a:cubicBezTo>
                <a:cubicBezTo>
                  <a:pt x="231" y="141"/>
                  <a:pt x="231" y="141"/>
                  <a:pt x="231" y="141"/>
                </a:cubicBezTo>
                <a:cubicBezTo>
                  <a:pt x="231" y="142"/>
                  <a:pt x="231" y="142"/>
                  <a:pt x="231" y="142"/>
                </a:cubicBezTo>
                <a:cubicBezTo>
                  <a:pt x="231" y="142"/>
                  <a:pt x="231" y="142"/>
                  <a:pt x="231" y="142"/>
                </a:cubicBezTo>
                <a:cubicBezTo>
                  <a:pt x="230" y="142"/>
                  <a:pt x="230" y="142"/>
                  <a:pt x="230" y="142"/>
                </a:cubicBezTo>
                <a:cubicBezTo>
                  <a:pt x="230" y="142"/>
                  <a:pt x="230" y="142"/>
                  <a:pt x="230" y="142"/>
                </a:cubicBezTo>
                <a:cubicBezTo>
                  <a:pt x="230" y="142"/>
                  <a:pt x="230" y="142"/>
                  <a:pt x="230" y="142"/>
                </a:cubicBezTo>
                <a:cubicBezTo>
                  <a:pt x="230" y="142"/>
                  <a:pt x="230" y="142"/>
                  <a:pt x="230" y="142"/>
                </a:cubicBezTo>
                <a:cubicBezTo>
                  <a:pt x="229" y="141"/>
                  <a:pt x="229" y="141"/>
                  <a:pt x="229" y="141"/>
                </a:cubicBezTo>
                <a:cubicBezTo>
                  <a:pt x="228" y="141"/>
                  <a:pt x="228" y="141"/>
                  <a:pt x="228" y="141"/>
                </a:cubicBezTo>
                <a:cubicBezTo>
                  <a:pt x="228" y="140"/>
                  <a:pt x="228" y="140"/>
                  <a:pt x="228" y="140"/>
                </a:cubicBezTo>
                <a:cubicBezTo>
                  <a:pt x="228" y="140"/>
                  <a:pt x="228" y="140"/>
                  <a:pt x="228" y="140"/>
                </a:cubicBezTo>
                <a:cubicBezTo>
                  <a:pt x="227" y="140"/>
                  <a:pt x="227" y="140"/>
                  <a:pt x="227" y="140"/>
                </a:cubicBezTo>
                <a:cubicBezTo>
                  <a:pt x="227" y="140"/>
                  <a:pt x="227" y="140"/>
                  <a:pt x="227" y="140"/>
                </a:cubicBezTo>
                <a:cubicBezTo>
                  <a:pt x="227" y="140"/>
                  <a:pt x="227" y="140"/>
                  <a:pt x="227" y="140"/>
                </a:cubicBezTo>
                <a:cubicBezTo>
                  <a:pt x="227" y="140"/>
                  <a:pt x="227" y="140"/>
                  <a:pt x="227" y="140"/>
                </a:cubicBezTo>
                <a:cubicBezTo>
                  <a:pt x="226" y="140"/>
                  <a:pt x="226" y="140"/>
                  <a:pt x="226" y="140"/>
                </a:cubicBezTo>
                <a:cubicBezTo>
                  <a:pt x="226" y="140"/>
                  <a:pt x="226" y="140"/>
                  <a:pt x="226" y="140"/>
                </a:cubicBezTo>
                <a:cubicBezTo>
                  <a:pt x="226" y="139"/>
                  <a:pt x="226" y="139"/>
                  <a:pt x="226" y="139"/>
                </a:cubicBezTo>
                <a:cubicBezTo>
                  <a:pt x="226" y="139"/>
                  <a:pt x="226" y="139"/>
                  <a:pt x="226" y="139"/>
                </a:cubicBezTo>
                <a:cubicBezTo>
                  <a:pt x="226" y="139"/>
                  <a:pt x="226" y="139"/>
                  <a:pt x="226" y="139"/>
                </a:cubicBezTo>
                <a:cubicBezTo>
                  <a:pt x="226" y="138"/>
                  <a:pt x="226" y="138"/>
                  <a:pt x="226" y="138"/>
                </a:cubicBezTo>
                <a:cubicBezTo>
                  <a:pt x="225" y="138"/>
                  <a:pt x="225" y="138"/>
                  <a:pt x="225" y="138"/>
                </a:cubicBezTo>
                <a:cubicBezTo>
                  <a:pt x="225" y="138"/>
                  <a:pt x="225" y="138"/>
                  <a:pt x="225" y="138"/>
                </a:cubicBezTo>
                <a:cubicBezTo>
                  <a:pt x="225" y="138"/>
                  <a:pt x="225" y="138"/>
                  <a:pt x="225" y="138"/>
                </a:cubicBezTo>
                <a:cubicBezTo>
                  <a:pt x="225" y="138"/>
                  <a:pt x="225" y="138"/>
                  <a:pt x="225" y="138"/>
                </a:cubicBezTo>
                <a:cubicBezTo>
                  <a:pt x="224" y="138"/>
                  <a:pt x="224" y="138"/>
                  <a:pt x="224" y="138"/>
                </a:cubicBezTo>
                <a:cubicBezTo>
                  <a:pt x="224" y="138"/>
                  <a:pt x="224" y="138"/>
                  <a:pt x="224" y="138"/>
                </a:cubicBezTo>
                <a:cubicBezTo>
                  <a:pt x="224" y="138"/>
                  <a:pt x="224" y="138"/>
                  <a:pt x="224" y="138"/>
                </a:cubicBezTo>
                <a:cubicBezTo>
                  <a:pt x="223" y="137"/>
                  <a:pt x="223" y="137"/>
                  <a:pt x="223" y="137"/>
                </a:cubicBezTo>
                <a:cubicBezTo>
                  <a:pt x="223" y="137"/>
                  <a:pt x="223" y="137"/>
                  <a:pt x="223" y="137"/>
                </a:cubicBezTo>
                <a:cubicBezTo>
                  <a:pt x="223" y="137"/>
                  <a:pt x="223" y="137"/>
                  <a:pt x="223" y="137"/>
                </a:cubicBezTo>
                <a:cubicBezTo>
                  <a:pt x="222" y="137"/>
                  <a:pt x="222" y="137"/>
                  <a:pt x="222" y="137"/>
                </a:cubicBezTo>
                <a:cubicBezTo>
                  <a:pt x="222" y="137"/>
                  <a:pt x="222" y="137"/>
                  <a:pt x="222" y="137"/>
                </a:cubicBezTo>
                <a:cubicBezTo>
                  <a:pt x="221" y="137"/>
                  <a:pt x="221" y="137"/>
                  <a:pt x="221" y="137"/>
                </a:cubicBezTo>
                <a:cubicBezTo>
                  <a:pt x="221" y="137"/>
                  <a:pt x="221" y="137"/>
                  <a:pt x="221" y="137"/>
                </a:cubicBezTo>
                <a:cubicBezTo>
                  <a:pt x="220" y="138"/>
                  <a:pt x="220" y="138"/>
                  <a:pt x="220" y="138"/>
                </a:cubicBezTo>
                <a:cubicBezTo>
                  <a:pt x="220" y="138"/>
                  <a:pt x="220" y="138"/>
                  <a:pt x="220" y="138"/>
                </a:cubicBezTo>
                <a:cubicBezTo>
                  <a:pt x="220" y="138"/>
                  <a:pt x="220" y="138"/>
                  <a:pt x="220" y="138"/>
                </a:cubicBezTo>
                <a:cubicBezTo>
                  <a:pt x="220" y="138"/>
                  <a:pt x="220" y="138"/>
                  <a:pt x="220" y="138"/>
                </a:cubicBezTo>
                <a:cubicBezTo>
                  <a:pt x="220" y="138"/>
                  <a:pt x="220" y="138"/>
                  <a:pt x="220" y="138"/>
                </a:cubicBezTo>
                <a:cubicBezTo>
                  <a:pt x="219" y="138"/>
                  <a:pt x="219" y="138"/>
                  <a:pt x="219" y="138"/>
                </a:cubicBezTo>
                <a:cubicBezTo>
                  <a:pt x="219" y="138"/>
                  <a:pt x="219" y="138"/>
                  <a:pt x="219" y="138"/>
                </a:cubicBezTo>
                <a:cubicBezTo>
                  <a:pt x="219" y="138"/>
                  <a:pt x="219" y="138"/>
                  <a:pt x="219" y="138"/>
                </a:cubicBezTo>
                <a:cubicBezTo>
                  <a:pt x="218" y="138"/>
                  <a:pt x="218" y="138"/>
                  <a:pt x="218" y="138"/>
                </a:cubicBezTo>
                <a:cubicBezTo>
                  <a:pt x="217" y="139"/>
                  <a:pt x="217" y="139"/>
                  <a:pt x="217" y="139"/>
                </a:cubicBezTo>
                <a:cubicBezTo>
                  <a:pt x="218" y="139"/>
                  <a:pt x="218" y="139"/>
                  <a:pt x="218" y="139"/>
                </a:cubicBezTo>
                <a:cubicBezTo>
                  <a:pt x="218" y="139"/>
                  <a:pt x="218" y="139"/>
                  <a:pt x="218" y="139"/>
                </a:cubicBezTo>
                <a:cubicBezTo>
                  <a:pt x="218" y="140"/>
                  <a:pt x="218" y="140"/>
                  <a:pt x="218" y="140"/>
                </a:cubicBezTo>
                <a:cubicBezTo>
                  <a:pt x="218" y="140"/>
                  <a:pt x="218" y="140"/>
                  <a:pt x="218" y="140"/>
                </a:cubicBezTo>
                <a:cubicBezTo>
                  <a:pt x="219" y="140"/>
                  <a:pt x="219" y="140"/>
                  <a:pt x="219" y="140"/>
                </a:cubicBezTo>
                <a:cubicBezTo>
                  <a:pt x="220" y="140"/>
                  <a:pt x="220" y="140"/>
                  <a:pt x="220" y="140"/>
                </a:cubicBezTo>
                <a:cubicBezTo>
                  <a:pt x="220" y="140"/>
                  <a:pt x="220" y="140"/>
                  <a:pt x="220" y="140"/>
                </a:cubicBezTo>
                <a:cubicBezTo>
                  <a:pt x="219" y="140"/>
                  <a:pt x="219" y="140"/>
                  <a:pt x="219" y="140"/>
                </a:cubicBezTo>
                <a:cubicBezTo>
                  <a:pt x="219" y="140"/>
                  <a:pt x="219" y="140"/>
                  <a:pt x="219" y="140"/>
                </a:cubicBezTo>
                <a:cubicBezTo>
                  <a:pt x="218" y="141"/>
                  <a:pt x="218" y="141"/>
                  <a:pt x="218" y="141"/>
                </a:cubicBezTo>
                <a:cubicBezTo>
                  <a:pt x="217" y="142"/>
                  <a:pt x="217" y="142"/>
                  <a:pt x="217" y="142"/>
                </a:cubicBezTo>
                <a:cubicBezTo>
                  <a:pt x="217" y="142"/>
                  <a:pt x="217" y="142"/>
                  <a:pt x="217" y="142"/>
                </a:cubicBezTo>
                <a:cubicBezTo>
                  <a:pt x="217" y="142"/>
                  <a:pt x="217" y="142"/>
                  <a:pt x="217" y="142"/>
                </a:cubicBezTo>
                <a:cubicBezTo>
                  <a:pt x="217" y="141"/>
                  <a:pt x="217" y="141"/>
                  <a:pt x="217" y="141"/>
                </a:cubicBezTo>
                <a:cubicBezTo>
                  <a:pt x="217" y="141"/>
                  <a:pt x="217" y="141"/>
                  <a:pt x="217" y="141"/>
                </a:cubicBezTo>
                <a:cubicBezTo>
                  <a:pt x="217" y="141"/>
                  <a:pt x="217" y="141"/>
                  <a:pt x="217" y="141"/>
                </a:cubicBezTo>
                <a:cubicBezTo>
                  <a:pt x="216" y="140"/>
                  <a:pt x="216" y="140"/>
                  <a:pt x="216" y="140"/>
                </a:cubicBezTo>
                <a:cubicBezTo>
                  <a:pt x="216" y="140"/>
                  <a:pt x="216" y="140"/>
                  <a:pt x="216" y="140"/>
                </a:cubicBezTo>
                <a:cubicBezTo>
                  <a:pt x="216" y="140"/>
                  <a:pt x="216" y="140"/>
                  <a:pt x="216" y="140"/>
                </a:cubicBezTo>
                <a:cubicBezTo>
                  <a:pt x="215" y="140"/>
                  <a:pt x="215" y="140"/>
                  <a:pt x="215" y="140"/>
                </a:cubicBezTo>
                <a:cubicBezTo>
                  <a:pt x="215" y="141"/>
                  <a:pt x="215" y="141"/>
                  <a:pt x="215" y="141"/>
                </a:cubicBezTo>
                <a:cubicBezTo>
                  <a:pt x="215" y="141"/>
                  <a:pt x="215" y="141"/>
                  <a:pt x="215" y="141"/>
                </a:cubicBezTo>
                <a:cubicBezTo>
                  <a:pt x="215" y="142"/>
                  <a:pt x="215" y="142"/>
                  <a:pt x="215" y="142"/>
                </a:cubicBezTo>
                <a:cubicBezTo>
                  <a:pt x="215" y="142"/>
                  <a:pt x="215" y="142"/>
                  <a:pt x="215" y="142"/>
                </a:cubicBezTo>
                <a:cubicBezTo>
                  <a:pt x="215" y="143"/>
                  <a:pt x="215" y="143"/>
                  <a:pt x="215" y="143"/>
                </a:cubicBezTo>
                <a:cubicBezTo>
                  <a:pt x="215" y="143"/>
                  <a:pt x="215" y="143"/>
                  <a:pt x="215" y="143"/>
                </a:cubicBezTo>
                <a:cubicBezTo>
                  <a:pt x="215" y="143"/>
                  <a:pt x="215" y="143"/>
                  <a:pt x="215" y="143"/>
                </a:cubicBezTo>
                <a:cubicBezTo>
                  <a:pt x="215" y="144"/>
                  <a:pt x="215" y="144"/>
                  <a:pt x="215" y="144"/>
                </a:cubicBezTo>
                <a:cubicBezTo>
                  <a:pt x="215" y="144"/>
                  <a:pt x="215" y="144"/>
                  <a:pt x="215" y="144"/>
                </a:cubicBezTo>
                <a:cubicBezTo>
                  <a:pt x="215" y="144"/>
                  <a:pt x="215" y="144"/>
                  <a:pt x="215" y="144"/>
                </a:cubicBezTo>
                <a:cubicBezTo>
                  <a:pt x="215" y="145"/>
                  <a:pt x="215" y="145"/>
                  <a:pt x="215" y="145"/>
                </a:cubicBezTo>
                <a:cubicBezTo>
                  <a:pt x="215" y="145"/>
                  <a:pt x="215" y="145"/>
                  <a:pt x="215" y="145"/>
                </a:cubicBezTo>
                <a:cubicBezTo>
                  <a:pt x="215" y="145"/>
                  <a:pt x="215" y="145"/>
                  <a:pt x="215" y="145"/>
                </a:cubicBezTo>
                <a:cubicBezTo>
                  <a:pt x="215" y="146"/>
                  <a:pt x="215" y="146"/>
                  <a:pt x="215" y="146"/>
                </a:cubicBezTo>
                <a:cubicBezTo>
                  <a:pt x="214" y="145"/>
                  <a:pt x="214" y="145"/>
                  <a:pt x="214" y="145"/>
                </a:cubicBezTo>
                <a:cubicBezTo>
                  <a:pt x="214" y="145"/>
                  <a:pt x="214" y="145"/>
                  <a:pt x="214" y="145"/>
                </a:cubicBezTo>
                <a:cubicBezTo>
                  <a:pt x="214" y="145"/>
                  <a:pt x="214" y="145"/>
                  <a:pt x="214" y="145"/>
                </a:cubicBezTo>
                <a:cubicBezTo>
                  <a:pt x="213" y="145"/>
                  <a:pt x="213" y="145"/>
                  <a:pt x="213" y="145"/>
                </a:cubicBezTo>
                <a:cubicBezTo>
                  <a:pt x="213" y="145"/>
                  <a:pt x="213" y="145"/>
                  <a:pt x="213" y="145"/>
                </a:cubicBezTo>
                <a:cubicBezTo>
                  <a:pt x="213" y="145"/>
                  <a:pt x="213" y="145"/>
                  <a:pt x="213" y="145"/>
                </a:cubicBezTo>
                <a:cubicBezTo>
                  <a:pt x="213" y="146"/>
                  <a:pt x="213" y="146"/>
                  <a:pt x="213" y="146"/>
                </a:cubicBezTo>
                <a:cubicBezTo>
                  <a:pt x="212" y="146"/>
                  <a:pt x="212" y="146"/>
                  <a:pt x="212" y="146"/>
                </a:cubicBezTo>
                <a:cubicBezTo>
                  <a:pt x="213" y="147"/>
                  <a:pt x="213" y="147"/>
                  <a:pt x="213" y="147"/>
                </a:cubicBezTo>
                <a:cubicBezTo>
                  <a:pt x="213" y="147"/>
                  <a:pt x="213" y="147"/>
                  <a:pt x="213" y="147"/>
                </a:cubicBezTo>
                <a:cubicBezTo>
                  <a:pt x="214" y="147"/>
                  <a:pt x="214" y="147"/>
                  <a:pt x="214" y="147"/>
                </a:cubicBezTo>
                <a:cubicBezTo>
                  <a:pt x="214" y="147"/>
                  <a:pt x="214" y="147"/>
                  <a:pt x="214" y="147"/>
                </a:cubicBezTo>
                <a:cubicBezTo>
                  <a:pt x="214" y="147"/>
                  <a:pt x="214" y="147"/>
                  <a:pt x="214" y="147"/>
                </a:cubicBezTo>
                <a:cubicBezTo>
                  <a:pt x="216" y="147"/>
                  <a:pt x="216" y="147"/>
                  <a:pt x="216" y="147"/>
                </a:cubicBezTo>
                <a:cubicBezTo>
                  <a:pt x="216" y="148"/>
                  <a:pt x="216" y="148"/>
                  <a:pt x="216" y="148"/>
                </a:cubicBezTo>
                <a:cubicBezTo>
                  <a:pt x="216" y="149"/>
                  <a:pt x="216" y="149"/>
                  <a:pt x="216" y="149"/>
                </a:cubicBezTo>
                <a:cubicBezTo>
                  <a:pt x="216" y="149"/>
                  <a:pt x="216" y="149"/>
                  <a:pt x="216" y="149"/>
                </a:cubicBezTo>
                <a:cubicBezTo>
                  <a:pt x="216" y="150"/>
                  <a:pt x="216" y="150"/>
                  <a:pt x="216" y="150"/>
                </a:cubicBezTo>
                <a:cubicBezTo>
                  <a:pt x="216" y="150"/>
                  <a:pt x="216" y="150"/>
                  <a:pt x="216" y="150"/>
                </a:cubicBezTo>
                <a:cubicBezTo>
                  <a:pt x="217" y="150"/>
                  <a:pt x="217" y="150"/>
                  <a:pt x="217" y="150"/>
                </a:cubicBezTo>
                <a:cubicBezTo>
                  <a:pt x="217" y="149"/>
                  <a:pt x="217" y="149"/>
                  <a:pt x="217" y="149"/>
                </a:cubicBezTo>
                <a:cubicBezTo>
                  <a:pt x="217" y="149"/>
                  <a:pt x="217" y="149"/>
                  <a:pt x="217" y="149"/>
                </a:cubicBezTo>
                <a:cubicBezTo>
                  <a:pt x="218" y="149"/>
                  <a:pt x="218" y="149"/>
                  <a:pt x="218" y="149"/>
                </a:cubicBezTo>
                <a:cubicBezTo>
                  <a:pt x="219" y="149"/>
                  <a:pt x="219" y="149"/>
                  <a:pt x="219" y="149"/>
                </a:cubicBezTo>
                <a:cubicBezTo>
                  <a:pt x="219" y="150"/>
                  <a:pt x="219" y="150"/>
                  <a:pt x="219" y="150"/>
                </a:cubicBezTo>
                <a:cubicBezTo>
                  <a:pt x="220" y="150"/>
                  <a:pt x="220" y="150"/>
                  <a:pt x="220" y="150"/>
                </a:cubicBezTo>
                <a:cubicBezTo>
                  <a:pt x="220" y="150"/>
                  <a:pt x="220" y="150"/>
                  <a:pt x="220" y="150"/>
                </a:cubicBezTo>
                <a:cubicBezTo>
                  <a:pt x="221" y="150"/>
                  <a:pt x="221" y="150"/>
                  <a:pt x="221" y="150"/>
                </a:cubicBezTo>
                <a:cubicBezTo>
                  <a:pt x="222" y="150"/>
                  <a:pt x="222" y="150"/>
                  <a:pt x="222" y="150"/>
                </a:cubicBezTo>
                <a:cubicBezTo>
                  <a:pt x="222" y="150"/>
                  <a:pt x="222" y="150"/>
                  <a:pt x="222" y="150"/>
                </a:cubicBezTo>
                <a:cubicBezTo>
                  <a:pt x="222" y="150"/>
                  <a:pt x="222" y="150"/>
                  <a:pt x="222" y="150"/>
                </a:cubicBezTo>
                <a:cubicBezTo>
                  <a:pt x="223" y="150"/>
                  <a:pt x="223" y="150"/>
                  <a:pt x="223" y="150"/>
                </a:cubicBezTo>
                <a:cubicBezTo>
                  <a:pt x="223" y="150"/>
                  <a:pt x="223" y="150"/>
                  <a:pt x="223" y="150"/>
                </a:cubicBezTo>
                <a:cubicBezTo>
                  <a:pt x="223" y="150"/>
                  <a:pt x="223" y="150"/>
                  <a:pt x="223" y="150"/>
                </a:cubicBezTo>
                <a:cubicBezTo>
                  <a:pt x="223" y="150"/>
                  <a:pt x="223" y="150"/>
                  <a:pt x="223" y="150"/>
                </a:cubicBezTo>
                <a:cubicBezTo>
                  <a:pt x="223" y="150"/>
                  <a:pt x="223" y="150"/>
                  <a:pt x="223" y="150"/>
                </a:cubicBezTo>
                <a:cubicBezTo>
                  <a:pt x="223" y="151"/>
                  <a:pt x="223" y="151"/>
                  <a:pt x="223" y="151"/>
                </a:cubicBezTo>
                <a:cubicBezTo>
                  <a:pt x="223" y="152"/>
                  <a:pt x="223" y="152"/>
                  <a:pt x="223" y="152"/>
                </a:cubicBezTo>
                <a:cubicBezTo>
                  <a:pt x="223" y="152"/>
                  <a:pt x="223" y="152"/>
                  <a:pt x="223" y="152"/>
                </a:cubicBezTo>
                <a:cubicBezTo>
                  <a:pt x="223" y="152"/>
                  <a:pt x="223" y="152"/>
                  <a:pt x="223" y="152"/>
                </a:cubicBezTo>
                <a:cubicBezTo>
                  <a:pt x="223" y="152"/>
                  <a:pt x="223" y="152"/>
                  <a:pt x="223" y="152"/>
                </a:cubicBezTo>
                <a:cubicBezTo>
                  <a:pt x="223" y="152"/>
                  <a:pt x="223" y="152"/>
                  <a:pt x="223" y="152"/>
                </a:cubicBezTo>
                <a:cubicBezTo>
                  <a:pt x="223" y="152"/>
                  <a:pt x="223" y="152"/>
                  <a:pt x="223" y="152"/>
                </a:cubicBezTo>
                <a:cubicBezTo>
                  <a:pt x="222" y="151"/>
                  <a:pt x="222" y="151"/>
                  <a:pt x="222" y="151"/>
                </a:cubicBezTo>
                <a:cubicBezTo>
                  <a:pt x="222" y="151"/>
                  <a:pt x="222" y="151"/>
                  <a:pt x="222" y="151"/>
                </a:cubicBezTo>
                <a:cubicBezTo>
                  <a:pt x="221" y="151"/>
                  <a:pt x="221" y="151"/>
                  <a:pt x="221" y="151"/>
                </a:cubicBezTo>
                <a:cubicBezTo>
                  <a:pt x="221" y="152"/>
                  <a:pt x="221" y="152"/>
                  <a:pt x="221" y="152"/>
                </a:cubicBezTo>
                <a:cubicBezTo>
                  <a:pt x="220" y="152"/>
                  <a:pt x="220" y="152"/>
                  <a:pt x="220" y="152"/>
                </a:cubicBezTo>
                <a:cubicBezTo>
                  <a:pt x="220" y="152"/>
                  <a:pt x="220" y="152"/>
                  <a:pt x="220" y="152"/>
                </a:cubicBezTo>
                <a:cubicBezTo>
                  <a:pt x="220" y="151"/>
                  <a:pt x="220" y="151"/>
                  <a:pt x="220" y="151"/>
                </a:cubicBezTo>
                <a:cubicBezTo>
                  <a:pt x="219" y="151"/>
                  <a:pt x="219" y="151"/>
                  <a:pt x="219" y="151"/>
                </a:cubicBezTo>
                <a:cubicBezTo>
                  <a:pt x="218" y="152"/>
                  <a:pt x="218" y="152"/>
                  <a:pt x="218" y="152"/>
                </a:cubicBezTo>
                <a:cubicBezTo>
                  <a:pt x="217" y="152"/>
                  <a:pt x="217" y="152"/>
                  <a:pt x="217" y="152"/>
                </a:cubicBezTo>
                <a:cubicBezTo>
                  <a:pt x="216" y="152"/>
                  <a:pt x="216" y="152"/>
                  <a:pt x="216" y="152"/>
                </a:cubicBezTo>
                <a:cubicBezTo>
                  <a:pt x="216" y="152"/>
                  <a:pt x="216" y="152"/>
                  <a:pt x="216" y="152"/>
                </a:cubicBezTo>
                <a:cubicBezTo>
                  <a:pt x="216" y="151"/>
                  <a:pt x="216" y="151"/>
                  <a:pt x="216" y="151"/>
                </a:cubicBezTo>
                <a:cubicBezTo>
                  <a:pt x="215" y="152"/>
                  <a:pt x="215" y="152"/>
                  <a:pt x="215" y="152"/>
                </a:cubicBezTo>
                <a:cubicBezTo>
                  <a:pt x="215" y="152"/>
                  <a:pt x="215" y="152"/>
                  <a:pt x="215" y="152"/>
                </a:cubicBezTo>
                <a:cubicBezTo>
                  <a:pt x="215" y="152"/>
                  <a:pt x="215" y="152"/>
                  <a:pt x="215" y="152"/>
                </a:cubicBezTo>
                <a:cubicBezTo>
                  <a:pt x="215" y="153"/>
                  <a:pt x="215" y="153"/>
                  <a:pt x="215" y="153"/>
                </a:cubicBezTo>
                <a:cubicBezTo>
                  <a:pt x="215" y="153"/>
                  <a:pt x="215" y="153"/>
                  <a:pt x="215" y="153"/>
                </a:cubicBezTo>
                <a:cubicBezTo>
                  <a:pt x="216" y="153"/>
                  <a:pt x="216" y="153"/>
                  <a:pt x="216" y="153"/>
                </a:cubicBezTo>
                <a:cubicBezTo>
                  <a:pt x="216" y="154"/>
                  <a:pt x="216" y="154"/>
                  <a:pt x="216" y="154"/>
                </a:cubicBezTo>
                <a:cubicBezTo>
                  <a:pt x="216" y="154"/>
                  <a:pt x="216" y="154"/>
                  <a:pt x="216" y="154"/>
                </a:cubicBezTo>
                <a:cubicBezTo>
                  <a:pt x="217" y="154"/>
                  <a:pt x="217" y="154"/>
                  <a:pt x="217" y="154"/>
                </a:cubicBezTo>
                <a:cubicBezTo>
                  <a:pt x="217" y="154"/>
                  <a:pt x="217" y="154"/>
                  <a:pt x="217" y="154"/>
                </a:cubicBezTo>
                <a:cubicBezTo>
                  <a:pt x="217" y="154"/>
                  <a:pt x="217" y="154"/>
                  <a:pt x="217" y="154"/>
                </a:cubicBezTo>
                <a:cubicBezTo>
                  <a:pt x="218" y="153"/>
                  <a:pt x="218" y="153"/>
                  <a:pt x="218" y="153"/>
                </a:cubicBezTo>
                <a:cubicBezTo>
                  <a:pt x="219" y="153"/>
                  <a:pt x="219" y="153"/>
                  <a:pt x="219" y="153"/>
                </a:cubicBezTo>
                <a:cubicBezTo>
                  <a:pt x="220" y="154"/>
                  <a:pt x="220" y="154"/>
                  <a:pt x="220" y="154"/>
                </a:cubicBezTo>
                <a:cubicBezTo>
                  <a:pt x="221" y="154"/>
                  <a:pt x="221" y="154"/>
                  <a:pt x="221" y="154"/>
                </a:cubicBezTo>
                <a:cubicBezTo>
                  <a:pt x="221" y="155"/>
                  <a:pt x="221" y="155"/>
                  <a:pt x="221" y="155"/>
                </a:cubicBezTo>
                <a:cubicBezTo>
                  <a:pt x="221" y="155"/>
                  <a:pt x="221" y="155"/>
                  <a:pt x="221" y="155"/>
                </a:cubicBezTo>
                <a:cubicBezTo>
                  <a:pt x="222" y="155"/>
                  <a:pt x="222" y="155"/>
                  <a:pt x="222" y="155"/>
                </a:cubicBezTo>
                <a:cubicBezTo>
                  <a:pt x="222" y="155"/>
                  <a:pt x="222" y="155"/>
                  <a:pt x="222" y="155"/>
                </a:cubicBezTo>
                <a:cubicBezTo>
                  <a:pt x="223" y="155"/>
                  <a:pt x="223" y="155"/>
                  <a:pt x="223" y="155"/>
                </a:cubicBezTo>
                <a:cubicBezTo>
                  <a:pt x="224" y="156"/>
                  <a:pt x="224" y="156"/>
                  <a:pt x="224" y="156"/>
                </a:cubicBezTo>
                <a:cubicBezTo>
                  <a:pt x="224" y="157"/>
                  <a:pt x="224" y="157"/>
                  <a:pt x="224" y="157"/>
                </a:cubicBezTo>
                <a:cubicBezTo>
                  <a:pt x="224" y="157"/>
                  <a:pt x="224" y="157"/>
                  <a:pt x="224" y="157"/>
                </a:cubicBezTo>
                <a:cubicBezTo>
                  <a:pt x="223" y="156"/>
                  <a:pt x="223" y="156"/>
                  <a:pt x="223" y="156"/>
                </a:cubicBezTo>
                <a:cubicBezTo>
                  <a:pt x="223" y="157"/>
                  <a:pt x="223" y="157"/>
                  <a:pt x="223" y="157"/>
                </a:cubicBezTo>
                <a:cubicBezTo>
                  <a:pt x="223" y="158"/>
                  <a:pt x="223" y="158"/>
                  <a:pt x="223" y="158"/>
                </a:cubicBezTo>
                <a:cubicBezTo>
                  <a:pt x="223" y="158"/>
                  <a:pt x="223" y="158"/>
                  <a:pt x="223" y="158"/>
                </a:cubicBezTo>
                <a:cubicBezTo>
                  <a:pt x="223" y="158"/>
                  <a:pt x="223" y="158"/>
                  <a:pt x="223" y="158"/>
                </a:cubicBezTo>
                <a:cubicBezTo>
                  <a:pt x="223" y="158"/>
                  <a:pt x="223" y="158"/>
                  <a:pt x="223" y="158"/>
                </a:cubicBezTo>
                <a:cubicBezTo>
                  <a:pt x="223" y="159"/>
                  <a:pt x="223" y="159"/>
                  <a:pt x="223" y="159"/>
                </a:cubicBezTo>
                <a:cubicBezTo>
                  <a:pt x="224" y="161"/>
                  <a:pt x="224" y="161"/>
                  <a:pt x="224" y="161"/>
                </a:cubicBezTo>
                <a:cubicBezTo>
                  <a:pt x="223" y="161"/>
                  <a:pt x="223" y="161"/>
                  <a:pt x="223" y="161"/>
                </a:cubicBezTo>
                <a:cubicBezTo>
                  <a:pt x="223" y="161"/>
                  <a:pt x="223" y="161"/>
                  <a:pt x="223" y="161"/>
                </a:cubicBezTo>
                <a:cubicBezTo>
                  <a:pt x="223" y="161"/>
                  <a:pt x="223" y="161"/>
                  <a:pt x="223" y="161"/>
                </a:cubicBezTo>
                <a:cubicBezTo>
                  <a:pt x="224" y="162"/>
                  <a:pt x="224" y="162"/>
                  <a:pt x="224" y="162"/>
                </a:cubicBezTo>
                <a:cubicBezTo>
                  <a:pt x="224" y="163"/>
                  <a:pt x="224" y="163"/>
                  <a:pt x="224" y="163"/>
                </a:cubicBezTo>
                <a:cubicBezTo>
                  <a:pt x="223" y="163"/>
                  <a:pt x="223" y="163"/>
                  <a:pt x="223" y="163"/>
                </a:cubicBezTo>
                <a:cubicBezTo>
                  <a:pt x="222" y="165"/>
                  <a:pt x="222" y="165"/>
                  <a:pt x="222" y="165"/>
                </a:cubicBezTo>
                <a:cubicBezTo>
                  <a:pt x="222" y="166"/>
                  <a:pt x="222" y="166"/>
                  <a:pt x="222" y="166"/>
                </a:cubicBezTo>
                <a:cubicBezTo>
                  <a:pt x="222" y="166"/>
                  <a:pt x="222" y="166"/>
                  <a:pt x="222" y="166"/>
                </a:cubicBezTo>
                <a:cubicBezTo>
                  <a:pt x="221" y="166"/>
                  <a:pt x="221" y="166"/>
                  <a:pt x="221" y="166"/>
                </a:cubicBezTo>
                <a:cubicBezTo>
                  <a:pt x="221" y="165"/>
                  <a:pt x="221" y="165"/>
                  <a:pt x="221" y="165"/>
                </a:cubicBezTo>
                <a:cubicBezTo>
                  <a:pt x="222" y="165"/>
                  <a:pt x="222" y="165"/>
                  <a:pt x="222" y="165"/>
                </a:cubicBezTo>
                <a:cubicBezTo>
                  <a:pt x="222" y="164"/>
                  <a:pt x="222" y="164"/>
                  <a:pt x="222" y="164"/>
                </a:cubicBezTo>
                <a:cubicBezTo>
                  <a:pt x="222" y="164"/>
                  <a:pt x="222" y="164"/>
                  <a:pt x="222" y="164"/>
                </a:cubicBezTo>
                <a:cubicBezTo>
                  <a:pt x="221" y="163"/>
                  <a:pt x="221" y="163"/>
                  <a:pt x="221" y="163"/>
                </a:cubicBezTo>
                <a:cubicBezTo>
                  <a:pt x="221" y="163"/>
                  <a:pt x="221" y="163"/>
                  <a:pt x="221" y="163"/>
                </a:cubicBezTo>
                <a:cubicBezTo>
                  <a:pt x="221" y="163"/>
                  <a:pt x="221" y="163"/>
                  <a:pt x="221" y="163"/>
                </a:cubicBezTo>
                <a:cubicBezTo>
                  <a:pt x="220" y="163"/>
                  <a:pt x="220" y="163"/>
                  <a:pt x="220" y="163"/>
                </a:cubicBezTo>
                <a:cubicBezTo>
                  <a:pt x="220" y="163"/>
                  <a:pt x="220" y="163"/>
                  <a:pt x="220" y="163"/>
                </a:cubicBezTo>
                <a:cubicBezTo>
                  <a:pt x="220" y="163"/>
                  <a:pt x="220" y="163"/>
                  <a:pt x="220" y="163"/>
                </a:cubicBezTo>
                <a:cubicBezTo>
                  <a:pt x="220" y="163"/>
                  <a:pt x="220" y="163"/>
                  <a:pt x="220" y="163"/>
                </a:cubicBezTo>
                <a:cubicBezTo>
                  <a:pt x="219" y="163"/>
                  <a:pt x="219" y="163"/>
                  <a:pt x="219" y="163"/>
                </a:cubicBezTo>
                <a:cubicBezTo>
                  <a:pt x="218" y="162"/>
                  <a:pt x="218" y="162"/>
                  <a:pt x="218" y="162"/>
                </a:cubicBezTo>
                <a:cubicBezTo>
                  <a:pt x="217" y="161"/>
                  <a:pt x="217" y="161"/>
                  <a:pt x="217" y="161"/>
                </a:cubicBezTo>
                <a:cubicBezTo>
                  <a:pt x="216" y="160"/>
                  <a:pt x="216" y="160"/>
                  <a:pt x="216" y="160"/>
                </a:cubicBezTo>
                <a:cubicBezTo>
                  <a:pt x="216" y="159"/>
                  <a:pt x="216" y="159"/>
                  <a:pt x="216" y="159"/>
                </a:cubicBezTo>
                <a:cubicBezTo>
                  <a:pt x="216" y="159"/>
                  <a:pt x="216" y="159"/>
                  <a:pt x="216" y="159"/>
                </a:cubicBezTo>
                <a:cubicBezTo>
                  <a:pt x="216" y="159"/>
                  <a:pt x="216" y="159"/>
                  <a:pt x="216" y="159"/>
                </a:cubicBezTo>
                <a:cubicBezTo>
                  <a:pt x="215" y="158"/>
                  <a:pt x="215" y="158"/>
                  <a:pt x="215" y="158"/>
                </a:cubicBezTo>
                <a:cubicBezTo>
                  <a:pt x="215" y="158"/>
                  <a:pt x="215" y="158"/>
                  <a:pt x="215" y="158"/>
                </a:cubicBezTo>
                <a:cubicBezTo>
                  <a:pt x="215" y="158"/>
                  <a:pt x="215" y="158"/>
                  <a:pt x="215" y="158"/>
                </a:cubicBezTo>
                <a:cubicBezTo>
                  <a:pt x="214" y="157"/>
                  <a:pt x="214" y="157"/>
                  <a:pt x="214" y="157"/>
                </a:cubicBezTo>
                <a:cubicBezTo>
                  <a:pt x="214" y="157"/>
                  <a:pt x="214" y="157"/>
                  <a:pt x="214" y="157"/>
                </a:cubicBezTo>
                <a:cubicBezTo>
                  <a:pt x="214" y="156"/>
                  <a:pt x="214" y="156"/>
                  <a:pt x="214" y="156"/>
                </a:cubicBezTo>
                <a:cubicBezTo>
                  <a:pt x="213" y="156"/>
                  <a:pt x="213" y="156"/>
                  <a:pt x="213" y="156"/>
                </a:cubicBezTo>
                <a:cubicBezTo>
                  <a:pt x="213" y="156"/>
                  <a:pt x="213" y="156"/>
                  <a:pt x="213" y="156"/>
                </a:cubicBezTo>
                <a:cubicBezTo>
                  <a:pt x="213" y="156"/>
                  <a:pt x="213" y="156"/>
                  <a:pt x="213" y="156"/>
                </a:cubicBezTo>
                <a:cubicBezTo>
                  <a:pt x="213" y="156"/>
                  <a:pt x="213" y="156"/>
                  <a:pt x="213" y="156"/>
                </a:cubicBezTo>
                <a:cubicBezTo>
                  <a:pt x="212" y="156"/>
                  <a:pt x="212" y="156"/>
                  <a:pt x="212" y="156"/>
                </a:cubicBezTo>
                <a:cubicBezTo>
                  <a:pt x="212" y="156"/>
                  <a:pt x="212" y="156"/>
                  <a:pt x="212" y="156"/>
                </a:cubicBezTo>
                <a:cubicBezTo>
                  <a:pt x="212" y="157"/>
                  <a:pt x="212" y="157"/>
                  <a:pt x="212" y="157"/>
                </a:cubicBezTo>
                <a:cubicBezTo>
                  <a:pt x="212" y="157"/>
                  <a:pt x="212" y="157"/>
                  <a:pt x="212" y="157"/>
                </a:cubicBezTo>
                <a:cubicBezTo>
                  <a:pt x="212" y="157"/>
                  <a:pt x="212" y="157"/>
                  <a:pt x="212" y="157"/>
                </a:cubicBezTo>
                <a:cubicBezTo>
                  <a:pt x="213" y="158"/>
                  <a:pt x="213" y="158"/>
                  <a:pt x="213" y="158"/>
                </a:cubicBezTo>
                <a:cubicBezTo>
                  <a:pt x="214" y="159"/>
                  <a:pt x="214" y="159"/>
                  <a:pt x="214" y="159"/>
                </a:cubicBezTo>
                <a:cubicBezTo>
                  <a:pt x="214" y="159"/>
                  <a:pt x="214" y="159"/>
                  <a:pt x="214" y="159"/>
                </a:cubicBezTo>
                <a:cubicBezTo>
                  <a:pt x="213" y="159"/>
                  <a:pt x="213" y="159"/>
                  <a:pt x="213" y="159"/>
                </a:cubicBezTo>
                <a:cubicBezTo>
                  <a:pt x="212" y="159"/>
                  <a:pt x="212" y="159"/>
                  <a:pt x="212" y="159"/>
                </a:cubicBezTo>
                <a:cubicBezTo>
                  <a:pt x="212" y="159"/>
                  <a:pt x="212" y="159"/>
                  <a:pt x="212" y="159"/>
                </a:cubicBezTo>
                <a:cubicBezTo>
                  <a:pt x="211" y="158"/>
                  <a:pt x="211" y="158"/>
                  <a:pt x="211" y="158"/>
                </a:cubicBezTo>
                <a:cubicBezTo>
                  <a:pt x="211" y="157"/>
                  <a:pt x="211" y="157"/>
                  <a:pt x="211" y="157"/>
                </a:cubicBezTo>
                <a:cubicBezTo>
                  <a:pt x="210" y="156"/>
                  <a:pt x="210" y="156"/>
                  <a:pt x="210" y="156"/>
                </a:cubicBezTo>
                <a:cubicBezTo>
                  <a:pt x="210" y="157"/>
                  <a:pt x="210" y="157"/>
                  <a:pt x="210" y="157"/>
                </a:cubicBezTo>
                <a:cubicBezTo>
                  <a:pt x="210" y="158"/>
                  <a:pt x="210" y="158"/>
                  <a:pt x="210" y="158"/>
                </a:cubicBezTo>
                <a:cubicBezTo>
                  <a:pt x="210" y="159"/>
                  <a:pt x="210" y="159"/>
                  <a:pt x="210" y="159"/>
                </a:cubicBezTo>
                <a:cubicBezTo>
                  <a:pt x="210" y="159"/>
                  <a:pt x="210" y="159"/>
                  <a:pt x="210" y="159"/>
                </a:cubicBezTo>
                <a:cubicBezTo>
                  <a:pt x="210" y="159"/>
                  <a:pt x="210" y="159"/>
                  <a:pt x="210" y="159"/>
                </a:cubicBezTo>
                <a:cubicBezTo>
                  <a:pt x="211" y="160"/>
                  <a:pt x="211" y="160"/>
                  <a:pt x="211" y="160"/>
                </a:cubicBezTo>
                <a:cubicBezTo>
                  <a:pt x="211" y="160"/>
                  <a:pt x="211" y="160"/>
                  <a:pt x="211" y="160"/>
                </a:cubicBezTo>
                <a:cubicBezTo>
                  <a:pt x="211" y="160"/>
                  <a:pt x="211" y="160"/>
                  <a:pt x="211" y="160"/>
                </a:cubicBezTo>
                <a:cubicBezTo>
                  <a:pt x="213" y="161"/>
                  <a:pt x="213" y="161"/>
                  <a:pt x="213" y="161"/>
                </a:cubicBezTo>
                <a:cubicBezTo>
                  <a:pt x="213" y="161"/>
                  <a:pt x="213" y="161"/>
                  <a:pt x="213" y="161"/>
                </a:cubicBezTo>
                <a:cubicBezTo>
                  <a:pt x="213" y="161"/>
                  <a:pt x="213" y="161"/>
                  <a:pt x="213" y="161"/>
                </a:cubicBezTo>
                <a:cubicBezTo>
                  <a:pt x="215" y="161"/>
                  <a:pt x="215" y="161"/>
                  <a:pt x="215" y="161"/>
                </a:cubicBezTo>
                <a:cubicBezTo>
                  <a:pt x="216" y="162"/>
                  <a:pt x="216" y="162"/>
                  <a:pt x="216" y="162"/>
                </a:cubicBezTo>
                <a:cubicBezTo>
                  <a:pt x="218" y="165"/>
                  <a:pt x="218" y="165"/>
                  <a:pt x="218" y="165"/>
                </a:cubicBezTo>
                <a:cubicBezTo>
                  <a:pt x="218" y="165"/>
                  <a:pt x="218" y="165"/>
                  <a:pt x="218" y="165"/>
                </a:cubicBezTo>
                <a:cubicBezTo>
                  <a:pt x="218" y="165"/>
                  <a:pt x="218" y="165"/>
                  <a:pt x="218" y="165"/>
                </a:cubicBezTo>
                <a:cubicBezTo>
                  <a:pt x="218" y="165"/>
                  <a:pt x="218" y="165"/>
                  <a:pt x="218" y="165"/>
                </a:cubicBezTo>
                <a:cubicBezTo>
                  <a:pt x="218" y="165"/>
                  <a:pt x="218" y="165"/>
                  <a:pt x="218" y="165"/>
                </a:cubicBezTo>
                <a:cubicBezTo>
                  <a:pt x="218" y="164"/>
                  <a:pt x="218" y="164"/>
                  <a:pt x="218" y="164"/>
                </a:cubicBezTo>
                <a:cubicBezTo>
                  <a:pt x="217" y="165"/>
                  <a:pt x="217" y="165"/>
                  <a:pt x="217" y="165"/>
                </a:cubicBezTo>
                <a:cubicBezTo>
                  <a:pt x="216" y="165"/>
                  <a:pt x="216" y="165"/>
                  <a:pt x="216" y="165"/>
                </a:cubicBezTo>
                <a:cubicBezTo>
                  <a:pt x="216" y="165"/>
                  <a:pt x="216" y="165"/>
                  <a:pt x="216" y="165"/>
                </a:cubicBezTo>
                <a:cubicBezTo>
                  <a:pt x="216" y="165"/>
                  <a:pt x="216" y="165"/>
                  <a:pt x="216" y="165"/>
                </a:cubicBezTo>
                <a:cubicBezTo>
                  <a:pt x="215" y="165"/>
                  <a:pt x="215" y="165"/>
                  <a:pt x="215" y="165"/>
                </a:cubicBezTo>
                <a:cubicBezTo>
                  <a:pt x="215" y="165"/>
                  <a:pt x="215" y="165"/>
                  <a:pt x="215" y="165"/>
                </a:cubicBezTo>
                <a:cubicBezTo>
                  <a:pt x="215" y="165"/>
                  <a:pt x="215" y="165"/>
                  <a:pt x="215" y="165"/>
                </a:cubicBezTo>
                <a:cubicBezTo>
                  <a:pt x="214" y="166"/>
                  <a:pt x="214" y="166"/>
                  <a:pt x="214" y="166"/>
                </a:cubicBezTo>
                <a:cubicBezTo>
                  <a:pt x="214" y="166"/>
                  <a:pt x="214" y="166"/>
                  <a:pt x="214" y="166"/>
                </a:cubicBezTo>
                <a:cubicBezTo>
                  <a:pt x="213" y="166"/>
                  <a:pt x="213" y="166"/>
                  <a:pt x="213" y="166"/>
                </a:cubicBezTo>
                <a:cubicBezTo>
                  <a:pt x="213" y="165"/>
                  <a:pt x="213" y="165"/>
                  <a:pt x="213" y="165"/>
                </a:cubicBezTo>
                <a:cubicBezTo>
                  <a:pt x="213" y="165"/>
                  <a:pt x="213" y="165"/>
                  <a:pt x="213" y="165"/>
                </a:cubicBezTo>
                <a:cubicBezTo>
                  <a:pt x="213" y="165"/>
                  <a:pt x="213" y="165"/>
                  <a:pt x="213" y="165"/>
                </a:cubicBezTo>
                <a:cubicBezTo>
                  <a:pt x="213" y="165"/>
                  <a:pt x="213" y="165"/>
                  <a:pt x="213" y="165"/>
                </a:cubicBezTo>
                <a:cubicBezTo>
                  <a:pt x="213" y="164"/>
                  <a:pt x="213" y="164"/>
                  <a:pt x="213" y="164"/>
                </a:cubicBezTo>
                <a:cubicBezTo>
                  <a:pt x="213" y="164"/>
                  <a:pt x="213" y="164"/>
                  <a:pt x="213" y="164"/>
                </a:cubicBezTo>
                <a:cubicBezTo>
                  <a:pt x="213" y="164"/>
                  <a:pt x="213" y="164"/>
                  <a:pt x="213" y="164"/>
                </a:cubicBezTo>
                <a:cubicBezTo>
                  <a:pt x="212" y="163"/>
                  <a:pt x="212" y="163"/>
                  <a:pt x="212" y="163"/>
                </a:cubicBezTo>
                <a:cubicBezTo>
                  <a:pt x="211" y="163"/>
                  <a:pt x="211" y="163"/>
                  <a:pt x="211" y="163"/>
                </a:cubicBezTo>
                <a:cubicBezTo>
                  <a:pt x="211" y="164"/>
                  <a:pt x="211" y="164"/>
                  <a:pt x="211" y="164"/>
                </a:cubicBezTo>
                <a:cubicBezTo>
                  <a:pt x="211" y="165"/>
                  <a:pt x="211" y="165"/>
                  <a:pt x="211" y="165"/>
                </a:cubicBezTo>
                <a:cubicBezTo>
                  <a:pt x="211" y="165"/>
                  <a:pt x="211" y="165"/>
                  <a:pt x="211" y="165"/>
                </a:cubicBezTo>
                <a:cubicBezTo>
                  <a:pt x="211" y="165"/>
                  <a:pt x="211" y="165"/>
                  <a:pt x="211" y="165"/>
                </a:cubicBezTo>
                <a:cubicBezTo>
                  <a:pt x="212" y="165"/>
                  <a:pt x="212" y="165"/>
                  <a:pt x="212" y="165"/>
                </a:cubicBezTo>
                <a:cubicBezTo>
                  <a:pt x="212" y="167"/>
                  <a:pt x="212" y="167"/>
                  <a:pt x="212" y="167"/>
                </a:cubicBezTo>
                <a:cubicBezTo>
                  <a:pt x="212" y="167"/>
                  <a:pt x="212" y="167"/>
                  <a:pt x="212" y="167"/>
                </a:cubicBezTo>
                <a:cubicBezTo>
                  <a:pt x="212" y="167"/>
                  <a:pt x="212" y="167"/>
                  <a:pt x="212" y="167"/>
                </a:cubicBezTo>
                <a:cubicBezTo>
                  <a:pt x="212" y="167"/>
                  <a:pt x="212" y="167"/>
                  <a:pt x="212" y="167"/>
                </a:cubicBezTo>
                <a:cubicBezTo>
                  <a:pt x="212" y="168"/>
                  <a:pt x="212" y="168"/>
                  <a:pt x="212" y="168"/>
                </a:cubicBezTo>
                <a:cubicBezTo>
                  <a:pt x="212" y="168"/>
                  <a:pt x="212" y="168"/>
                  <a:pt x="212" y="168"/>
                </a:cubicBezTo>
                <a:cubicBezTo>
                  <a:pt x="214" y="168"/>
                  <a:pt x="214" y="168"/>
                  <a:pt x="214" y="168"/>
                </a:cubicBezTo>
                <a:cubicBezTo>
                  <a:pt x="214" y="168"/>
                  <a:pt x="214" y="168"/>
                  <a:pt x="214" y="168"/>
                </a:cubicBezTo>
                <a:cubicBezTo>
                  <a:pt x="214" y="168"/>
                  <a:pt x="214" y="168"/>
                  <a:pt x="214" y="168"/>
                </a:cubicBezTo>
                <a:cubicBezTo>
                  <a:pt x="215" y="168"/>
                  <a:pt x="215" y="168"/>
                  <a:pt x="215" y="168"/>
                </a:cubicBezTo>
                <a:cubicBezTo>
                  <a:pt x="215" y="168"/>
                  <a:pt x="215" y="168"/>
                  <a:pt x="215" y="168"/>
                </a:cubicBezTo>
                <a:cubicBezTo>
                  <a:pt x="215" y="167"/>
                  <a:pt x="215" y="167"/>
                  <a:pt x="215" y="167"/>
                </a:cubicBezTo>
                <a:cubicBezTo>
                  <a:pt x="216" y="166"/>
                  <a:pt x="216" y="166"/>
                  <a:pt x="216" y="166"/>
                </a:cubicBezTo>
                <a:cubicBezTo>
                  <a:pt x="217" y="166"/>
                  <a:pt x="217" y="166"/>
                  <a:pt x="217" y="166"/>
                </a:cubicBezTo>
                <a:cubicBezTo>
                  <a:pt x="218" y="167"/>
                  <a:pt x="218" y="167"/>
                  <a:pt x="218" y="167"/>
                </a:cubicBezTo>
                <a:cubicBezTo>
                  <a:pt x="218" y="167"/>
                  <a:pt x="218" y="167"/>
                  <a:pt x="218" y="167"/>
                </a:cubicBezTo>
                <a:cubicBezTo>
                  <a:pt x="217" y="167"/>
                  <a:pt x="217" y="167"/>
                  <a:pt x="217" y="167"/>
                </a:cubicBezTo>
                <a:cubicBezTo>
                  <a:pt x="217" y="168"/>
                  <a:pt x="217" y="168"/>
                  <a:pt x="217" y="168"/>
                </a:cubicBezTo>
                <a:cubicBezTo>
                  <a:pt x="217" y="168"/>
                  <a:pt x="217" y="168"/>
                  <a:pt x="217" y="168"/>
                </a:cubicBezTo>
                <a:cubicBezTo>
                  <a:pt x="217" y="170"/>
                  <a:pt x="217" y="170"/>
                  <a:pt x="217" y="170"/>
                </a:cubicBezTo>
                <a:cubicBezTo>
                  <a:pt x="217" y="170"/>
                  <a:pt x="217" y="170"/>
                  <a:pt x="217" y="170"/>
                </a:cubicBezTo>
                <a:cubicBezTo>
                  <a:pt x="216" y="170"/>
                  <a:pt x="216" y="170"/>
                  <a:pt x="216" y="170"/>
                </a:cubicBezTo>
                <a:cubicBezTo>
                  <a:pt x="216" y="170"/>
                  <a:pt x="216" y="170"/>
                  <a:pt x="216" y="170"/>
                </a:cubicBezTo>
                <a:cubicBezTo>
                  <a:pt x="216" y="171"/>
                  <a:pt x="216" y="171"/>
                  <a:pt x="216" y="171"/>
                </a:cubicBezTo>
                <a:cubicBezTo>
                  <a:pt x="216" y="171"/>
                  <a:pt x="216" y="171"/>
                  <a:pt x="216" y="171"/>
                </a:cubicBezTo>
                <a:cubicBezTo>
                  <a:pt x="216" y="171"/>
                  <a:pt x="216" y="171"/>
                  <a:pt x="216" y="171"/>
                </a:cubicBezTo>
                <a:cubicBezTo>
                  <a:pt x="216" y="171"/>
                  <a:pt x="216" y="171"/>
                  <a:pt x="216" y="171"/>
                </a:cubicBezTo>
                <a:cubicBezTo>
                  <a:pt x="217" y="172"/>
                  <a:pt x="217" y="172"/>
                  <a:pt x="217" y="172"/>
                </a:cubicBezTo>
                <a:cubicBezTo>
                  <a:pt x="217" y="172"/>
                  <a:pt x="217" y="172"/>
                  <a:pt x="217" y="172"/>
                </a:cubicBezTo>
                <a:cubicBezTo>
                  <a:pt x="217" y="172"/>
                  <a:pt x="217" y="172"/>
                  <a:pt x="217" y="172"/>
                </a:cubicBezTo>
                <a:cubicBezTo>
                  <a:pt x="218" y="172"/>
                  <a:pt x="218" y="172"/>
                  <a:pt x="218" y="172"/>
                </a:cubicBezTo>
                <a:cubicBezTo>
                  <a:pt x="219" y="172"/>
                  <a:pt x="219" y="172"/>
                  <a:pt x="219" y="172"/>
                </a:cubicBezTo>
                <a:cubicBezTo>
                  <a:pt x="220" y="173"/>
                  <a:pt x="220" y="173"/>
                  <a:pt x="220" y="173"/>
                </a:cubicBezTo>
                <a:cubicBezTo>
                  <a:pt x="220" y="173"/>
                  <a:pt x="220" y="173"/>
                  <a:pt x="220" y="173"/>
                </a:cubicBezTo>
                <a:cubicBezTo>
                  <a:pt x="220" y="173"/>
                  <a:pt x="220" y="173"/>
                  <a:pt x="220" y="173"/>
                </a:cubicBezTo>
                <a:cubicBezTo>
                  <a:pt x="221" y="174"/>
                  <a:pt x="221" y="174"/>
                  <a:pt x="221" y="174"/>
                </a:cubicBezTo>
                <a:cubicBezTo>
                  <a:pt x="221" y="174"/>
                  <a:pt x="221" y="174"/>
                  <a:pt x="221" y="174"/>
                </a:cubicBezTo>
                <a:cubicBezTo>
                  <a:pt x="222" y="174"/>
                  <a:pt x="222" y="174"/>
                  <a:pt x="222" y="174"/>
                </a:cubicBezTo>
                <a:cubicBezTo>
                  <a:pt x="222" y="173"/>
                  <a:pt x="222" y="173"/>
                  <a:pt x="222" y="173"/>
                </a:cubicBezTo>
                <a:cubicBezTo>
                  <a:pt x="223" y="173"/>
                  <a:pt x="223" y="173"/>
                  <a:pt x="223" y="173"/>
                </a:cubicBezTo>
                <a:cubicBezTo>
                  <a:pt x="223" y="173"/>
                  <a:pt x="223" y="173"/>
                  <a:pt x="223" y="173"/>
                </a:cubicBezTo>
                <a:cubicBezTo>
                  <a:pt x="223" y="173"/>
                  <a:pt x="223" y="173"/>
                  <a:pt x="223" y="173"/>
                </a:cubicBezTo>
                <a:cubicBezTo>
                  <a:pt x="223" y="174"/>
                  <a:pt x="223" y="174"/>
                  <a:pt x="223" y="174"/>
                </a:cubicBezTo>
                <a:cubicBezTo>
                  <a:pt x="223" y="174"/>
                  <a:pt x="223" y="174"/>
                  <a:pt x="223" y="174"/>
                </a:cubicBezTo>
                <a:cubicBezTo>
                  <a:pt x="223" y="175"/>
                  <a:pt x="223" y="175"/>
                  <a:pt x="223" y="175"/>
                </a:cubicBezTo>
                <a:cubicBezTo>
                  <a:pt x="223" y="175"/>
                  <a:pt x="223" y="175"/>
                  <a:pt x="223" y="175"/>
                </a:cubicBezTo>
                <a:cubicBezTo>
                  <a:pt x="223" y="175"/>
                  <a:pt x="223" y="175"/>
                  <a:pt x="223" y="175"/>
                </a:cubicBezTo>
                <a:cubicBezTo>
                  <a:pt x="223" y="175"/>
                  <a:pt x="223" y="175"/>
                  <a:pt x="223" y="175"/>
                </a:cubicBezTo>
                <a:cubicBezTo>
                  <a:pt x="223" y="176"/>
                  <a:pt x="223" y="176"/>
                  <a:pt x="223" y="176"/>
                </a:cubicBezTo>
                <a:cubicBezTo>
                  <a:pt x="222" y="178"/>
                  <a:pt x="222" y="178"/>
                  <a:pt x="222" y="178"/>
                </a:cubicBezTo>
                <a:cubicBezTo>
                  <a:pt x="221" y="178"/>
                  <a:pt x="221" y="178"/>
                  <a:pt x="221" y="178"/>
                </a:cubicBezTo>
                <a:cubicBezTo>
                  <a:pt x="221" y="178"/>
                  <a:pt x="221" y="178"/>
                  <a:pt x="221" y="178"/>
                </a:cubicBezTo>
                <a:cubicBezTo>
                  <a:pt x="221" y="178"/>
                  <a:pt x="221" y="178"/>
                  <a:pt x="221" y="178"/>
                </a:cubicBezTo>
                <a:cubicBezTo>
                  <a:pt x="221" y="178"/>
                  <a:pt x="221" y="178"/>
                  <a:pt x="221" y="178"/>
                </a:cubicBezTo>
                <a:cubicBezTo>
                  <a:pt x="221" y="178"/>
                  <a:pt x="221" y="178"/>
                  <a:pt x="221" y="178"/>
                </a:cubicBezTo>
                <a:cubicBezTo>
                  <a:pt x="220" y="177"/>
                  <a:pt x="220" y="177"/>
                  <a:pt x="220" y="177"/>
                </a:cubicBezTo>
                <a:cubicBezTo>
                  <a:pt x="220" y="176"/>
                  <a:pt x="220" y="176"/>
                  <a:pt x="220" y="176"/>
                </a:cubicBezTo>
                <a:cubicBezTo>
                  <a:pt x="220" y="176"/>
                  <a:pt x="220" y="176"/>
                  <a:pt x="220" y="176"/>
                </a:cubicBezTo>
                <a:cubicBezTo>
                  <a:pt x="220" y="175"/>
                  <a:pt x="220" y="175"/>
                  <a:pt x="220" y="175"/>
                </a:cubicBezTo>
                <a:cubicBezTo>
                  <a:pt x="220" y="175"/>
                  <a:pt x="220" y="175"/>
                  <a:pt x="220" y="175"/>
                </a:cubicBezTo>
                <a:cubicBezTo>
                  <a:pt x="218" y="174"/>
                  <a:pt x="218" y="174"/>
                  <a:pt x="218" y="174"/>
                </a:cubicBezTo>
                <a:cubicBezTo>
                  <a:pt x="218" y="174"/>
                  <a:pt x="218" y="174"/>
                  <a:pt x="218" y="174"/>
                </a:cubicBezTo>
                <a:cubicBezTo>
                  <a:pt x="218" y="174"/>
                  <a:pt x="218" y="174"/>
                  <a:pt x="218" y="174"/>
                </a:cubicBezTo>
                <a:cubicBezTo>
                  <a:pt x="217" y="174"/>
                  <a:pt x="217" y="174"/>
                  <a:pt x="217" y="174"/>
                </a:cubicBezTo>
                <a:cubicBezTo>
                  <a:pt x="216" y="173"/>
                  <a:pt x="216" y="173"/>
                  <a:pt x="216" y="173"/>
                </a:cubicBezTo>
                <a:cubicBezTo>
                  <a:pt x="216" y="173"/>
                  <a:pt x="216" y="173"/>
                  <a:pt x="216" y="173"/>
                </a:cubicBezTo>
                <a:cubicBezTo>
                  <a:pt x="216" y="173"/>
                  <a:pt x="216" y="173"/>
                  <a:pt x="216" y="173"/>
                </a:cubicBezTo>
                <a:cubicBezTo>
                  <a:pt x="215" y="173"/>
                  <a:pt x="215" y="173"/>
                  <a:pt x="215" y="173"/>
                </a:cubicBezTo>
                <a:cubicBezTo>
                  <a:pt x="215" y="173"/>
                  <a:pt x="215" y="173"/>
                  <a:pt x="215" y="173"/>
                </a:cubicBezTo>
                <a:cubicBezTo>
                  <a:pt x="215" y="173"/>
                  <a:pt x="215" y="173"/>
                  <a:pt x="215" y="173"/>
                </a:cubicBezTo>
                <a:cubicBezTo>
                  <a:pt x="214" y="174"/>
                  <a:pt x="214" y="174"/>
                  <a:pt x="214" y="174"/>
                </a:cubicBezTo>
                <a:cubicBezTo>
                  <a:pt x="214" y="174"/>
                  <a:pt x="214" y="174"/>
                  <a:pt x="214" y="174"/>
                </a:cubicBezTo>
                <a:cubicBezTo>
                  <a:pt x="213" y="173"/>
                  <a:pt x="213" y="173"/>
                  <a:pt x="213" y="173"/>
                </a:cubicBezTo>
                <a:cubicBezTo>
                  <a:pt x="213" y="173"/>
                  <a:pt x="213" y="173"/>
                  <a:pt x="213" y="173"/>
                </a:cubicBezTo>
                <a:cubicBezTo>
                  <a:pt x="213" y="173"/>
                  <a:pt x="213" y="173"/>
                  <a:pt x="213" y="173"/>
                </a:cubicBezTo>
                <a:cubicBezTo>
                  <a:pt x="213" y="173"/>
                  <a:pt x="213" y="173"/>
                  <a:pt x="213" y="173"/>
                </a:cubicBezTo>
                <a:cubicBezTo>
                  <a:pt x="212" y="172"/>
                  <a:pt x="212" y="172"/>
                  <a:pt x="212" y="172"/>
                </a:cubicBezTo>
                <a:cubicBezTo>
                  <a:pt x="212" y="172"/>
                  <a:pt x="212" y="172"/>
                  <a:pt x="212" y="172"/>
                </a:cubicBezTo>
                <a:cubicBezTo>
                  <a:pt x="212" y="172"/>
                  <a:pt x="212" y="172"/>
                  <a:pt x="212" y="172"/>
                </a:cubicBezTo>
                <a:cubicBezTo>
                  <a:pt x="211" y="172"/>
                  <a:pt x="211" y="172"/>
                  <a:pt x="211" y="172"/>
                </a:cubicBezTo>
                <a:cubicBezTo>
                  <a:pt x="211" y="172"/>
                  <a:pt x="211" y="172"/>
                  <a:pt x="211" y="172"/>
                </a:cubicBezTo>
                <a:cubicBezTo>
                  <a:pt x="211" y="172"/>
                  <a:pt x="211" y="172"/>
                  <a:pt x="211" y="172"/>
                </a:cubicBezTo>
                <a:cubicBezTo>
                  <a:pt x="211" y="173"/>
                  <a:pt x="211" y="173"/>
                  <a:pt x="211" y="173"/>
                </a:cubicBezTo>
                <a:cubicBezTo>
                  <a:pt x="211" y="173"/>
                  <a:pt x="211" y="173"/>
                  <a:pt x="211" y="173"/>
                </a:cubicBezTo>
                <a:cubicBezTo>
                  <a:pt x="211" y="173"/>
                  <a:pt x="211" y="173"/>
                  <a:pt x="211" y="173"/>
                </a:cubicBezTo>
                <a:cubicBezTo>
                  <a:pt x="211" y="174"/>
                  <a:pt x="211" y="174"/>
                  <a:pt x="211" y="174"/>
                </a:cubicBezTo>
                <a:cubicBezTo>
                  <a:pt x="211" y="175"/>
                  <a:pt x="211" y="175"/>
                  <a:pt x="211" y="175"/>
                </a:cubicBezTo>
                <a:cubicBezTo>
                  <a:pt x="211" y="175"/>
                  <a:pt x="211" y="175"/>
                  <a:pt x="211" y="175"/>
                </a:cubicBezTo>
                <a:cubicBezTo>
                  <a:pt x="211" y="175"/>
                  <a:pt x="211" y="175"/>
                  <a:pt x="211" y="175"/>
                </a:cubicBezTo>
                <a:cubicBezTo>
                  <a:pt x="210" y="175"/>
                  <a:pt x="210" y="175"/>
                  <a:pt x="210" y="175"/>
                </a:cubicBezTo>
                <a:cubicBezTo>
                  <a:pt x="210" y="175"/>
                  <a:pt x="210" y="175"/>
                  <a:pt x="210" y="175"/>
                </a:cubicBezTo>
                <a:cubicBezTo>
                  <a:pt x="210" y="176"/>
                  <a:pt x="210" y="176"/>
                  <a:pt x="210" y="176"/>
                </a:cubicBezTo>
                <a:cubicBezTo>
                  <a:pt x="209" y="176"/>
                  <a:pt x="209" y="176"/>
                  <a:pt x="209" y="176"/>
                </a:cubicBezTo>
                <a:cubicBezTo>
                  <a:pt x="208" y="176"/>
                  <a:pt x="208" y="176"/>
                  <a:pt x="208" y="176"/>
                </a:cubicBezTo>
                <a:cubicBezTo>
                  <a:pt x="209" y="177"/>
                  <a:pt x="209" y="177"/>
                  <a:pt x="209" y="177"/>
                </a:cubicBezTo>
                <a:cubicBezTo>
                  <a:pt x="210" y="177"/>
                  <a:pt x="210" y="177"/>
                  <a:pt x="210" y="177"/>
                </a:cubicBezTo>
                <a:cubicBezTo>
                  <a:pt x="210" y="177"/>
                  <a:pt x="210" y="177"/>
                  <a:pt x="210" y="177"/>
                </a:cubicBezTo>
                <a:cubicBezTo>
                  <a:pt x="210" y="178"/>
                  <a:pt x="210" y="178"/>
                  <a:pt x="210" y="178"/>
                </a:cubicBezTo>
                <a:cubicBezTo>
                  <a:pt x="209" y="179"/>
                  <a:pt x="209" y="179"/>
                  <a:pt x="209" y="179"/>
                </a:cubicBezTo>
                <a:cubicBezTo>
                  <a:pt x="209" y="179"/>
                  <a:pt x="209" y="179"/>
                  <a:pt x="209" y="179"/>
                </a:cubicBezTo>
                <a:cubicBezTo>
                  <a:pt x="208" y="179"/>
                  <a:pt x="208" y="179"/>
                  <a:pt x="208" y="179"/>
                </a:cubicBezTo>
                <a:cubicBezTo>
                  <a:pt x="208" y="179"/>
                  <a:pt x="208" y="179"/>
                  <a:pt x="208" y="179"/>
                </a:cubicBezTo>
                <a:cubicBezTo>
                  <a:pt x="208" y="180"/>
                  <a:pt x="208" y="180"/>
                  <a:pt x="208" y="180"/>
                </a:cubicBezTo>
                <a:cubicBezTo>
                  <a:pt x="208" y="180"/>
                  <a:pt x="208" y="180"/>
                  <a:pt x="208" y="180"/>
                </a:cubicBezTo>
                <a:cubicBezTo>
                  <a:pt x="208" y="180"/>
                  <a:pt x="208" y="180"/>
                  <a:pt x="208" y="180"/>
                </a:cubicBezTo>
                <a:cubicBezTo>
                  <a:pt x="209" y="181"/>
                  <a:pt x="209" y="181"/>
                  <a:pt x="209" y="181"/>
                </a:cubicBezTo>
                <a:cubicBezTo>
                  <a:pt x="209" y="181"/>
                  <a:pt x="209" y="181"/>
                  <a:pt x="209" y="181"/>
                </a:cubicBezTo>
                <a:cubicBezTo>
                  <a:pt x="209" y="181"/>
                  <a:pt x="209" y="181"/>
                  <a:pt x="209" y="181"/>
                </a:cubicBezTo>
                <a:cubicBezTo>
                  <a:pt x="209" y="181"/>
                  <a:pt x="209" y="181"/>
                  <a:pt x="209" y="181"/>
                </a:cubicBezTo>
                <a:cubicBezTo>
                  <a:pt x="210" y="182"/>
                  <a:pt x="210" y="182"/>
                  <a:pt x="210" y="182"/>
                </a:cubicBezTo>
                <a:cubicBezTo>
                  <a:pt x="210" y="182"/>
                  <a:pt x="210" y="182"/>
                  <a:pt x="210" y="182"/>
                </a:cubicBezTo>
                <a:cubicBezTo>
                  <a:pt x="210" y="182"/>
                  <a:pt x="210" y="182"/>
                  <a:pt x="210" y="182"/>
                </a:cubicBezTo>
                <a:cubicBezTo>
                  <a:pt x="210" y="183"/>
                  <a:pt x="210" y="183"/>
                  <a:pt x="210" y="183"/>
                </a:cubicBezTo>
                <a:cubicBezTo>
                  <a:pt x="210" y="184"/>
                  <a:pt x="210" y="184"/>
                  <a:pt x="210" y="184"/>
                </a:cubicBezTo>
                <a:cubicBezTo>
                  <a:pt x="210" y="185"/>
                  <a:pt x="210" y="185"/>
                  <a:pt x="210" y="185"/>
                </a:cubicBezTo>
                <a:cubicBezTo>
                  <a:pt x="210" y="185"/>
                  <a:pt x="210" y="185"/>
                  <a:pt x="210" y="185"/>
                </a:cubicBezTo>
                <a:cubicBezTo>
                  <a:pt x="210" y="185"/>
                  <a:pt x="210" y="185"/>
                  <a:pt x="210" y="185"/>
                </a:cubicBezTo>
                <a:cubicBezTo>
                  <a:pt x="210" y="186"/>
                  <a:pt x="210" y="186"/>
                  <a:pt x="210" y="186"/>
                </a:cubicBezTo>
                <a:cubicBezTo>
                  <a:pt x="211" y="187"/>
                  <a:pt x="211" y="187"/>
                  <a:pt x="211" y="187"/>
                </a:cubicBezTo>
                <a:cubicBezTo>
                  <a:pt x="211" y="186"/>
                  <a:pt x="211" y="186"/>
                  <a:pt x="211" y="186"/>
                </a:cubicBezTo>
                <a:cubicBezTo>
                  <a:pt x="212" y="185"/>
                  <a:pt x="212" y="185"/>
                  <a:pt x="212" y="185"/>
                </a:cubicBezTo>
                <a:cubicBezTo>
                  <a:pt x="212" y="184"/>
                  <a:pt x="212" y="184"/>
                  <a:pt x="212" y="184"/>
                </a:cubicBezTo>
                <a:cubicBezTo>
                  <a:pt x="212" y="184"/>
                  <a:pt x="212" y="184"/>
                  <a:pt x="212" y="184"/>
                </a:cubicBezTo>
                <a:cubicBezTo>
                  <a:pt x="212" y="184"/>
                  <a:pt x="212" y="184"/>
                  <a:pt x="212" y="184"/>
                </a:cubicBezTo>
                <a:cubicBezTo>
                  <a:pt x="212" y="183"/>
                  <a:pt x="212" y="183"/>
                  <a:pt x="212" y="183"/>
                </a:cubicBezTo>
                <a:cubicBezTo>
                  <a:pt x="212" y="183"/>
                  <a:pt x="212" y="183"/>
                  <a:pt x="212" y="183"/>
                </a:cubicBezTo>
                <a:cubicBezTo>
                  <a:pt x="212" y="182"/>
                  <a:pt x="212" y="182"/>
                  <a:pt x="212" y="182"/>
                </a:cubicBezTo>
                <a:cubicBezTo>
                  <a:pt x="212" y="182"/>
                  <a:pt x="212" y="182"/>
                  <a:pt x="212" y="182"/>
                </a:cubicBezTo>
                <a:cubicBezTo>
                  <a:pt x="212" y="181"/>
                  <a:pt x="212" y="181"/>
                  <a:pt x="212" y="181"/>
                </a:cubicBezTo>
                <a:cubicBezTo>
                  <a:pt x="212" y="181"/>
                  <a:pt x="212" y="181"/>
                  <a:pt x="212" y="181"/>
                </a:cubicBezTo>
                <a:cubicBezTo>
                  <a:pt x="212" y="181"/>
                  <a:pt x="212" y="181"/>
                  <a:pt x="212" y="181"/>
                </a:cubicBezTo>
                <a:cubicBezTo>
                  <a:pt x="212" y="182"/>
                  <a:pt x="212" y="182"/>
                  <a:pt x="212" y="182"/>
                </a:cubicBezTo>
                <a:cubicBezTo>
                  <a:pt x="212" y="182"/>
                  <a:pt x="212" y="182"/>
                  <a:pt x="212" y="182"/>
                </a:cubicBezTo>
                <a:cubicBezTo>
                  <a:pt x="212" y="182"/>
                  <a:pt x="212" y="182"/>
                  <a:pt x="212" y="182"/>
                </a:cubicBezTo>
                <a:cubicBezTo>
                  <a:pt x="213" y="183"/>
                  <a:pt x="213" y="183"/>
                  <a:pt x="213" y="183"/>
                </a:cubicBezTo>
                <a:cubicBezTo>
                  <a:pt x="213" y="183"/>
                  <a:pt x="213" y="183"/>
                  <a:pt x="213" y="183"/>
                </a:cubicBezTo>
                <a:cubicBezTo>
                  <a:pt x="213" y="183"/>
                  <a:pt x="213" y="183"/>
                  <a:pt x="213" y="183"/>
                </a:cubicBezTo>
                <a:cubicBezTo>
                  <a:pt x="214" y="184"/>
                  <a:pt x="214" y="184"/>
                  <a:pt x="214" y="184"/>
                </a:cubicBezTo>
                <a:cubicBezTo>
                  <a:pt x="214" y="184"/>
                  <a:pt x="214" y="184"/>
                  <a:pt x="214" y="184"/>
                </a:cubicBezTo>
                <a:cubicBezTo>
                  <a:pt x="214" y="184"/>
                  <a:pt x="214" y="184"/>
                  <a:pt x="214" y="184"/>
                </a:cubicBezTo>
                <a:cubicBezTo>
                  <a:pt x="215" y="183"/>
                  <a:pt x="215" y="183"/>
                  <a:pt x="215" y="183"/>
                </a:cubicBezTo>
                <a:cubicBezTo>
                  <a:pt x="215" y="183"/>
                  <a:pt x="215" y="183"/>
                  <a:pt x="215" y="183"/>
                </a:cubicBezTo>
                <a:cubicBezTo>
                  <a:pt x="215" y="184"/>
                  <a:pt x="215" y="184"/>
                  <a:pt x="215" y="184"/>
                </a:cubicBezTo>
                <a:cubicBezTo>
                  <a:pt x="216" y="184"/>
                  <a:pt x="216" y="184"/>
                  <a:pt x="216" y="184"/>
                </a:cubicBezTo>
                <a:cubicBezTo>
                  <a:pt x="216" y="184"/>
                  <a:pt x="216" y="184"/>
                  <a:pt x="216" y="184"/>
                </a:cubicBezTo>
                <a:cubicBezTo>
                  <a:pt x="216" y="183"/>
                  <a:pt x="216" y="183"/>
                  <a:pt x="216" y="183"/>
                </a:cubicBezTo>
                <a:cubicBezTo>
                  <a:pt x="217" y="183"/>
                  <a:pt x="217" y="183"/>
                  <a:pt x="217" y="183"/>
                </a:cubicBezTo>
                <a:cubicBezTo>
                  <a:pt x="217" y="183"/>
                  <a:pt x="217" y="183"/>
                  <a:pt x="217" y="183"/>
                </a:cubicBezTo>
                <a:cubicBezTo>
                  <a:pt x="218" y="183"/>
                  <a:pt x="218" y="183"/>
                  <a:pt x="218" y="183"/>
                </a:cubicBezTo>
                <a:cubicBezTo>
                  <a:pt x="217" y="184"/>
                  <a:pt x="217" y="184"/>
                  <a:pt x="217" y="184"/>
                </a:cubicBezTo>
                <a:cubicBezTo>
                  <a:pt x="217" y="185"/>
                  <a:pt x="217" y="185"/>
                  <a:pt x="217" y="185"/>
                </a:cubicBezTo>
                <a:cubicBezTo>
                  <a:pt x="216" y="186"/>
                  <a:pt x="216" y="186"/>
                  <a:pt x="216" y="186"/>
                </a:cubicBezTo>
                <a:cubicBezTo>
                  <a:pt x="216" y="186"/>
                  <a:pt x="216" y="186"/>
                  <a:pt x="216" y="186"/>
                </a:cubicBezTo>
                <a:cubicBezTo>
                  <a:pt x="216" y="186"/>
                  <a:pt x="216" y="186"/>
                  <a:pt x="216" y="186"/>
                </a:cubicBezTo>
                <a:cubicBezTo>
                  <a:pt x="216" y="187"/>
                  <a:pt x="216" y="187"/>
                  <a:pt x="216" y="187"/>
                </a:cubicBezTo>
                <a:cubicBezTo>
                  <a:pt x="216" y="189"/>
                  <a:pt x="216" y="189"/>
                  <a:pt x="216" y="189"/>
                </a:cubicBezTo>
                <a:cubicBezTo>
                  <a:pt x="216" y="189"/>
                  <a:pt x="216" y="189"/>
                  <a:pt x="216" y="189"/>
                </a:cubicBezTo>
                <a:cubicBezTo>
                  <a:pt x="215" y="189"/>
                  <a:pt x="215" y="189"/>
                  <a:pt x="215" y="189"/>
                </a:cubicBezTo>
                <a:cubicBezTo>
                  <a:pt x="215" y="189"/>
                  <a:pt x="215" y="189"/>
                  <a:pt x="215" y="189"/>
                </a:cubicBezTo>
                <a:cubicBezTo>
                  <a:pt x="215" y="189"/>
                  <a:pt x="215" y="189"/>
                  <a:pt x="215" y="189"/>
                </a:cubicBezTo>
                <a:cubicBezTo>
                  <a:pt x="214" y="189"/>
                  <a:pt x="214" y="189"/>
                  <a:pt x="214" y="189"/>
                </a:cubicBezTo>
                <a:cubicBezTo>
                  <a:pt x="213" y="189"/>
                  <a:pt x="213" y="189"/>
                  <a:pt x="213" y="189"/>
                </a:cubicBezTo>
                <a:cubicBezTo>
                  <a:pt x="212" y="188"/>
                  <a:pt x="212" y="188"/>
                  <a:pt x="212" y="188"/>
                </a:cubicBezTo>
                <a:cubicBezTo>
                  <a:pt x="212" y="188"/>
                  <a:pt x="212" y="188"/>
                  <a:pt x="212" y="188"/>
                </a:cubicBezTo>
                <a:cubicBezTo>
                  <a:pt x="212" y="188"/>
                  <a:pt x="212" y="188"/>
                  <a:pt x="212" y="188"/>
                </a:cubicBezTo>
                <a:cubicBezTo>
                  <a:pt x="212" y="188"/>
                  <a:pt x="212" y="188"/>
                  <a:pt x="212" y="188"/>
                </a:cubicBezTo>
                <a:cubicBezTo>
                  <a:pt x="211" y="189"/>
                  <a:pt x="211" y="189"/>
                  <a:pt x="211" y="189"/>
                </a:cubicBezTo>
                <a:cubicBezTo>
                  <a:pt x="211" y="189"/>
                  <a:pt x="211" y="189"/>
                  <a:pt x="211" y="189"/>
                </a:cubicBezTo>
                <a:cubicBezTo>
                  <a:pt x="211" y="189"/>
                  <a:pt x="211" y="189"/>
                  <a:pt x="211" y="189"/>
                </a:cubicBezTo>
                <a:cubicBezTo>
                  <a:pt x="210" y="189"/>
                  <a:pt x="210" y="189"/>
                  <a:pt x="210" y="189"/>
                </a:cubicBezTo>
                <a:cubicBezTo>
                  <a:pt x="210" y="190"/>
                  <a:pt x="210" y="190"/>
                  <a:pt x="210" y="190"/>
                </a:cubicBezTo>
                <a:cubicBezTo>
                  <a:pt x="210" y="190"/>
                  <a:pt x="210" y="190"/>
                  <a:pt x="210" y="190"/>
                </a:cubicBezTo>
                <a:cubicBezTo>
                  <a:pt x="210" y="190"/>
                  <a:pt x="210" y="190"/>
                  <a:pt x="210" y="190"/>
                </a:cubicBezTo>
                <a:cubicBezTo>
                  <a:pt x="209" y="190"/>
                  <a:pt x="209" y="190"/>
                  <a:pt x="209" y="190"/>
                </a:cubicBezTo>
                <a:cubicBezTo>
                  <a:pt x="209" y="190"/>
                  <a:pt x="209" y="190"/>
                  <a:pt x="209" y="190"/>
                </a:cubicBezTo>
                <a:cubicBezTo>
                  <a:pt x="209" y="190"/>
                  <a:pt x="209" y="190"/>
                  <a:pt x="209" y="190"/>
                </a:cubicBezTo>
                <a:cubicBezTo>
                  <a:pt x="209" y="191"/>
                  <a:pt x="209" y="191"/>
                  <a:pt x="209" y="191"/>
                </a:cubicBezTo>
                <a:cubicBezTo>
                  <a:pt x="208" y="192"/>
                  <a:pt x="208" y="192"/>
                  <a:pt x="208" y="192"/>
                </a:cubicBezTo>
                <a:cubicBezTo>
                  <a:pt x="208" y="192"/>
                  <a:pt x="208" y="192"/>
                  <a:pt x="208" y="192"/>
                </a:cubicBezTo>
                <a:cubicBezTo>
                  <a:pt x="208" y="192"/>
                  <a:pt x="208" y="192"/>
                  <a:pt x="208" y="192"/>
                </a:cubicBezTo>
                <a:cubicBezTo>
                  <a:pt x="207" y="192"/>
                  <a:pt x="207" y="192"/>
                  <a:pt x="207" y="192"/>
                </a:cubicBezTo>
                <a:cubicBezTo>
                  <a:pt x="206" y="191"/>
                  <a:pt x="206" y="191"/>
                  <a:pt x="206" y="191"/>
                </a:cubicBezTo>
                <a:cubicBezTo>
                  <a:pt x="204" y="190"/>
                  <a:pt x="204" y="190"/>
                  <a:pt x="204" y="190"/>
                </a:cubicBezTo>
                <a:cubicBezTo>
                  <a:pt x="203" y="189"/>
                  <a:pt x="203" y="189"/>
                  <a:pt x="203" y="189"/>
                </a:cubicBezTo>
                <a:cubicBezTo>
                  <a:pt x="201" y="187"/>
                  <a:pt x="201" y="187"/>
                  <a:pt x="201" y="187"/>
                </a:cubicBezTo>
                <a:cubicBezTo>
                  <a:pt x="201" y="186"/>
                  <a:pt x="201" y="186"/>
                  <a:pt x="201" y="186"/>
                </a:cubicBezTo>
                <a:cubicBezTo>
                  <a:pt x="201" y="186"/>
                  <a:pt x="201" y="186"/>
                  <a:pt x="201" y="186"/>
                </a:cubicBezTo>
                <a:cubicBezTo>
                  <a:pt x="201" y="186"/>
                  <a:pt x="201" y="186"/>
                  <a:pt x="201" y="186"/>
                </a:cubicBezTo>
                <a:cubicBezTo>
                  <a:pt x="201" y="186"/>
                  <a:pt x="201" y="186"/>
                  <a:pt x="201" y="186"/>
                </a:cubicBezTo>
                <a:cubicBezTo>
                  <a:pt x="201" y="186"/>
                  <a:pt x="201" y="186"/>
                  <a:pt x="201" y="186"/>
                </a:cubicBezTo>
                <a:cubicBezTo>
                  <a:pt x="202" y="186"/>
                  <a:pt x="202" y="186"/>
                  <a:pt x="202" y="186"/>
                </a:cubicBezTo>
                <a:cubicBezTo>
                  <a:pt x="204" y="187"/>
                  <a:pt x="204" y="187"/>
                  <a:pt x="204" y="187"/>
                </a:cubicBezTo>
                <a:cubicBezTo>
                  <a:pt x="205" y="188"/>
                  <a:pt x="205" y="188"/>
                  <a:pt x="205" y="188"/>
                </a:cubicBezTo>
                <a:cubicBezTo>
                  <a:pt x="205" y="188"/>
                  <a:pt x="205" y="188"/>
                  <a:pt x="205" y="188"/>
                </a:cubicBezTo>
                <a:cubicBezTo>
                  <a:pt x="206" y="188"/>
                  <a:pt x="206" y="188"/>
                  <a:pt x="206" y="188"/>
                </a:cubicBezTo>
                <a:cubicBezTo>
                  <a:pt x="206" y="188"/>
                  <a:pt x="206" y="188"/>
                  <a:pt x="206" y="188"/>
                </a:cubicBezTo>
                <a:cubicBezTo>
                  <a:pt x="208" y="188"/>
                  <a:pt x="208" y="188"/>
                  <a:pt x="208" y="188"/>
                </a:cubicBezTo>
                <a:cubicBezTo>
                  <a:pt x="208" y="188"/>
                  <a:pt x="208" y="188"/>
                  <a:pt x="208" y="188"/>
                </a:cubicBezTo>
                <a:cubicBezTo>
                  <a:pt x="208" y="187"/>
                  <a:pt x="208" y="187"/>
                  <a:pt x="208" y="187"/>
                </a:cubicBezTo>
                <a:cubicBezTo>
                  <a:pt x="208" y="187"/>
                  <a:pt x="208" y="187"/>
                  <a:pt x="208" y="187"/>
                </a:cubicBezTo>
                <a:cubicBezTo>
                  <a:pt x="208" y="186"/>
                  <a:pt x="208" y="186"/>
                  <a:pt x="208" y="186"/>
                </a:cubicBezTo>
                <a:cubicBezTo>
                  <a:pt x="208" y="186"/>
                  <a:pt x="208" y="186"/>
                  <a:pt x="208" y="186"/>
                </a:cubicBezTo>
                <a:cubicBezTo>
                  <a:pt x="207" y="186"/>
                  <a:pt x="207" y="186"/>
                  <a:pt x="207" y="186"/>
                </a:cubicBezTo>
                <a:cubicBezTo>
                  <a:pt x="207" y="186"/>
                  <a:pt x="207" y="186"/>
                  <a:pt x="207" y="186"/>
                </a:cubicBezTo>
                <a:cubicBezTo>
                  <a:pt x="207" y="186"/>
                  <a:pt x="207" y="186"/>
                  <a:pt x="207" y="186"/>
                </a:cubicBezTo>
                <a:cubicBezTo>
                  <a:pt x="207" y="186"/>
                  <a:pt x="207" y="186"/>
                  <a:pt x="207" y="186"/>
                </a:cubicBezTo>
                <a:cubicBezTo>
                  <a:pt x="206" y="186"/>
                  <a:pt x="206" y="186"/>
                  <a:pt x="206" y="186"/>
                </a:cubicBezTo>
                <a:cubicBezTo>
                  <a:pt x="206" y="186"/>
                  <a:pt x="206" y="186"/>
                  <a:pt x="206" y="186"/>
                </a:cubicBezTo>
                <a:cubicBezTo>
                  <a:pt x="206" y="186"/>
                  <a:pt x="206" y="186"/>
                  <a:pt x="206" y="186"/>
                </a:cubicBezTo>
                <a:cubicBezTo>
                  <a:pt x="205" y="186"/>
                  <a:pt x="205" y="186"/>
                  <a:pt x="205" y="186"/>
                </a:cubicBezTo>
                <a:cubicBezTo>
                  <a:pt x="203" y="185"/>
                  <a:pt x="203" y="185"/>
                  <a:pt x="203" y="185"/>
                </a:cubicBezTo>
                <a:cubicBezTo>
                  <a:pt x="201" y="184"/>
                  <a:pt x="201" y="184"/>
                  <a:pt x="201" y="184"/>
                </a:cubicBezTo>
                <a:cubicBezTo>
                  <a:pt x="201" y="184"/>
                  <a:pt x="201" y="184"/>
                  <a:pt x="201" y="184"/>
                </a:cubicBezTo>
                <a:cubicBezTo>
                  <a:pt x="201" y="184"/>
                  <a:pt x="201" y="184"/>
                  <a:pt x="201" y="184"/>
                </a:cubicBezTo>
                <a:cubicBezTo>
                  <a:pt x="201" y="184"/>
                  <a:pt x="201" y="184"/>
                  <a:pt x="201" y="184"/>
                </a:cubicBezTo>
                <a:cubicBezTo>
                  <a:pt x="201" y="184"/>
                  <a:pt x="201" y="184"/>
                  <a:pt x="201" y="184"/>
                </a:cubicBezTo>
                <a:cubicBezTo>
                  <a:pt x="201" y="183"/>
                  <a:pt x="201" y="183"/>
                  <a:pt x="201" y="183"/>
                </a:cubicBezTo>
                <a:cubicBezTo>
                  <a:pt x="201" y="183"/>
                  <a:pt x="201" y="183"/>
                  <a:pt x="201" y="183"/>
                </a:cubicBezTo>
                <a:cubicBezTo>
                  <a:pt x="200" y="182"/>
                  <a:pt x="200" y="182"/>
                  <a:pt x="200" y="182"/>
                </a:cubicBezTo>
                <a:cubicBezTo>
                  <a:pt x="200" y="182"/>
                  <a:pt x="200" y="182"/>
                  <a:pt x="200" y="182"/>
                </a:cubicBezTo>
                <a:cubicBezTo>
                  <a:pt x="200" y="182"/>
                  <a:pt x="200" y="182"/>
                  <a:pt x="200" y="182"/>
                </a:cubicBezTo>
                <a:cubicBezTo>
                  <a:pt x="200" y="182"/>
                  <a:pt x="200" y="182"/>
                  <a:pt x="200" y="182"/>
                </a:cubicBezTo>
                <a:cubicBezTo>
                  <a:pt x="199" y="182"/>
                  <a:pt x="199" y="182"/>
                  <a:pt x="199" y="182"/>
                </a:cubicBezTo>
                <a:cubicBezTo>
                  <a:pt x="199" y="182"/>
                  <a:pt x="199" y="182"/>
                  <a:pt x="199" y="182"/>
                </a:cubicBezTo>
                <a:cubicBezTo>
                  <a:pt x="199" y="182"/>
                  <a:pt x="199" y="182"/>
                  <a:pt x="199" y="182"/>
                </a:cubicBezTo>
                <a:cubicBezTo>
                  <a:pt x="198" y="183"/>
                  <a:pt x="198" y="183"/>
                  <a:pt x="198" y="183"/>
                </a:cubicBezTo>
                <a:cubicBezTo>
                  <a:pt x="198" y="183"/>
                  <a:pt x="198" y="183"/>
                  <a:pt x="198" y="183"/>
                </a:cubicBezTo>
                <a:cubicBezTo>
                  <a:pt x="198" y="183"/>
                  <a:pt x="198" y="183"/>
                  <a:pt x="198" y="183"/>
                </a:cubicBezTo>
                <a:cubicBezTo>
                  <a:pt x="198" y="184"/>
                  <a:pt x="198" y="184"/>
                  <a:pt x="198" y="184"/>
                </a:cubicBezTo>
                <a:cubicBezTo>
                  <a:pt x="198" y="186"/>
                  <a:pt x="198" y="186"/>
                  <a:pt x="198" y="186"/>
                </a:cubicBezTo>
                <a:cubicBezTo>
                  <a:pt x="198" y="187"/>
                  <a:pt x="198" y="187"/>
                  <a:pt x="198" y="187"/>
                </a:cubicBezTo>
                <a:cubicBezTo>
                  <a:pt x="196" y="185"/>
                  <a:pt x="196" y="185"/>
                  <a:pt x="196" y="185"/>
                </a:cubicBezTo>
                <a:cubicBezTo>
                  <a:pt x="195" y="183"/>
                  <a:pt x="195" y="183"/>
                  <a:pt x="195" y="183"/>
                </a:cubicBezTo>
                <a:cubicBezTo>
                  <a:pt x="195" y="182"/>
                  <a:pt x="195" y="182"/>
                  <a:pt x="195" y="182"/>
                </a:cubicBezTo>
                <a:cubicBezTo>
                  <a:pt x="194" y="182"/>
                  <a:pt x="194" y="182"/>
                  <a:pt x="194" y="182"/>
                </a:cubicBezTo>
                <a:cubicBezTo>
                  <a:pt x="194" y="181"/>
                  <a:pt x="194" y="181"/>
                  <a:pt x="194" y="181"/>
                </a:cubicBezTo>
                <a:cubicBezTo>
                  <a:pt x="194" y="181"/>
                  <a:pt x="194" y="181"/>
                  <a:pt x="194" y="181"/>
                </a:cubicBezTo>
                <a:cubicBezTo>
                  <a:pt x="194" y="181"/>
                  <a:pt x="194" y="181"/>
                  <a:pt x="194" y="181"/>
                </a:cubicBezTo>
                <a:cubicBezTo>
                  <a:pt x="194" y="181"/>
                  <a:pt x="194" y="181"/>
                  <a:pt x="194" y="181"/>
                </a:cubicBezTo>
                <a:cubicBezTo>
                  <a:pt x="194" y="181"/>
                  <a:pt x="194" y="181"/>
                  <a:pt x="194" y="181"/>
                </a:cubicBezTo>
                <a:cubicBezTo>
                  <a:pt x="193" y="181"/>
                  <a:pt x="193" y="181"/>
                  <a:pt x="193" y="181"/>
                </a:cubicBezTo>
                <a:cubicBezTo>
                  <a:pt x="193" y="181"/>
                  <a:pt x="193" y="181"/>
                  <a:pt x="193" y="181"/>
                </a:cubicBezTo>
                <a:cubicBezTo>
                  <a:pt x="193" y="181"/>
                  <a:pt x="193" y="181"/>
                  <a:pt x="193" y="181"/>
                </a:cubicBezTo>
                <a:cubicBezTo>
                  <a:pt x="193" y="181"/>
                  <a:pt x="193" y="181"/>
                  <a:pt x="193" y="181"/>
                </a:cubicBezTo>
                <a:cubicBezTo>
                  <a:pt x="192" y="181"/>
                  <a:pt x="192" y="181"/>
                  <a:pt x="192" y="181"/>
                </a:cubicBezTo>
                <a:cubicBezTo>
                  <a:pt x="192" y="181"/>
                  <a:pt x="192" y="181"/>
                  <a:pt x="192" y="181"/>
                </a:cubicBezTo>
                <a:cubicBezTo>
                  <a:pt x="193" y="182"/>
                  <a:pt x="193" y="182"/>
                  <a:pt x="193" y="182"/>
                </a:cubicBezTo>
                <a:cubicBezTo>
                  <a:pt x="193" y="182"/>
                  <a:pt x="193" y="182"/>
                  <a:pt x="193" y="182"/>
                </a:cubicBezTo>
                <a:cubicBezTo>
                  <a:pt x="193" y="182"/>
                  <a:pt x="193" y="182"/>
                  <a:pt x="193" y="182"/>
                </a:cubicBezTo>
                <a:cubicBezTo>
                  <a:pt x="194" y="183"/>
                  <a:pt x="194" y="183"/>
                  <a:pt x="194" y="183"/>
                </a:cubicBezTo>
                <a:cubicBezTo>
                  <a:pt x="195" y="185"/>
                  <a:pt x="195" y="185"/>
                  <a:pt x="195" y="185"/>
                </a:cubicBezTo>
                <a:cubicBezTo>
                  <a:pt x="195" y="186"/>
                  <a:pt x="195" y="186"/>
                  <a:pt x="195" y="186"/>
                </a:cubicBezTo>
                <a:cubicBezTo>
                  <a:pt x="195" y="186"/>
                  <a:pt x="195" y="186"/>
                  <a:pt x="195" y="186"/>
                </a:cubicBezTo>
                <a:cubicBezTo>
                  <a:pt x="195" y="186"/>
                  <a:pt x="195" y="186"/>
                  <a:pt x="195" y="186"/>
                </a:cubicBezTo>
                <a:cubicBezTo>
                  <a:pt x="196" y="187"/>
                  <a:pt x="196" y="187"/>
                  <a:pt x="196" y="187"/>
                </a:cubicBezTo>
                <a:cubicBezTo>
                  <a:pt x="196" y="187"/>
                  <a:pt x="196" y="187"/>
                  <a:pt x="196" y="187"/>
                </a:cubicBezTo>
                <a:cubicBezTo>
                  <a:pt x="196" y="187"/>
                  <a:pt x="196" y="187"/>
                  <a:pt x="196" y="187"/>
                </a:cubicBezTo>
                <a:cubicBezTo>
                  <a:pt x="196" y="187"/>
                  <a:pt x="196" y="187"/>
                  <a:pt x="196" y="187"/>
                </a:cubicBezTo>
                <a:cubicBezTo>
                  <a:pt x="196" y="187"/>
                  <a:pt x="196" y="187"/>
                  <a:pt x="196" y="187"/>
                </a:cubicBezTo>
                <a:cubicBezTo>
                  <a:pt x="196" y="187"/>
                  <a:pt x="196" y="187"/>
                  <a:pt x="196" y="187"/>
                </a:cubicBezTo>
                <a:cubicBezTo>
                  <a:pt x="195" y="188"/>
                  <a:pt x="195" y="188"/>
                  <a:pt x="195" y="188"/>
                </a:cubicBezTo>
                <a:cubicBezTo>
                  <a:pt x="195" y="188"/>
                  <a:pt x="195" y="188"/>
                  <a:pt x="195" y="188"/>
                </a:cubicBezTo>
                <a:cubicBezTo>
                  <a:pt x="194" y="188"/>
                  <a:pt x="194" y="188"/>
                  <a:pt x="194" y="188"/>
                </a:cubicBezTo>
                <a:cubicBezTo>
                  <a:pt x="194" y="188"/>
                  <a:pt x="194" y="188"/>
                  <a:pt x="194" y="188"/>
                </a:cubicBezTo>
                <a:cubicBezTo>
                  <a:pt x="193" y="189"/>
                  <a:pt x="193" y="189"/>
                  <a:pt x="193" y="189"/>
                </a:cubicBezTo>
                <a:cubicBezTo>
                  <a:pt x="193" y="189"/>
                  <a:pt x="193" y="189"/>
                  <a:pt x="193" y="189"/>
                </a:cubicBezTo>
                <a:cubicBezTo>
                  <a:pt x="192" y="189"/>
                  <a:pt x="192" y="189"/>
                  <a:pt x="192" y="189"/>
                </a:cubicBezTo>
                <a:cubicBezTo>
                  <a:pt x="192" y="189"/>
                  <a:pt x="192" y="189"/>
                  <a:pt x="192" y="189"/>
                </a:cubicBezTo>
                <a:cubicBezTo>
                  <a:pt x="192" y="190"/>
                  <a:pt x="192" y="190"/>
                  <a:pt x="192" y="190"/>
                </a:cubicBezTo>
                <a:cubicBezTo>
                  <a:pt x="191" y="190"/>
                  <a:pt x="191" y="190"/>
                  <a:pt x="191" y="190"/>
                </a:cubicBezTo>
                <a:cubicBezTo>
                  <a:pt x="190" y="190"/>
                  <a:pt x="190" y="190"/>
                  <a:pt x="190" y="190"/>
                </a:cubicBezTo>
                <a:cubicBezTo>
                  <a:pt x="189" y="189"/>
                  <a:pt x="189" y="189"/>
                  <a:pt x="189" y="189"/>
                </a:cubicBezTo>
                <a:cubicBezTo>
                  <a:pt x="189" y="189"/>
                  <a:pt x="189" y="189"/>
                  <a:pt x="189" y="189"/>
                </a:cubicBezTo>
                <a:cubicBezTo>
                  <a:pt x="189" y="189"/>
                  <a:pt x="189" y="189"/>
                  <a:pt x="189" y="189"/>
                </a:cubicBezTo>
                <a:cubicBezTo>
                  <a:pt x="189" y="189"/>
                  <a:pt x="189" y="189"/>
                  <a:pt x="189" y="189"/>
                </a:cubicBezTo>
                <a:cubicBezTo>
                  <a:pt x="188" y="189"/>
                  <a:pt x="188" y="189"/>
                  <a:pt x="188" y="189"/>
                </a:cubicBezTo>
                <a:cubicBezTo>
                  <a:pt x="188" y="188"/>
                  <a:pt x="188" y="188"/>
                  <a:pt x="188" y="188"/>
                </a:cubicBezTo>
                <a:cubicBezTo>
                  <a:pt x="188" y="188"/>
                  <a:pt x="188" y="188"/>
                  <a:pt x="188" y="188"/>
                </a:cubicBezTo>
                <a:cubicBezTo>
                  <a:pt x="188" y="188"/>
                  <a:pt x="188" y="188"/>
                  <a:pt x="188" y="188"/>
                </a:cubicBezTo>
                <a:cubicBezTo>
                  <a:pt x="187" y="187"/>
                  <a:pt x="187" y="187"/>
                  <a:pt x="187" y="187"/>
                </a:cubicBezTo>
                <a:cubicBezTo>
                  <a:pt x="186" y="187"/>
                  <a:pt x="186" y="187"/>
                  <a:pt x="186" y="187"/>
                </a:cubicBezTo>
                <a:cubicBezTo>
                  <a:pt x="186" y="186"/>
                  <a:pt x="186" y="186"/>
                  <a:pt x="186" y="186"/>
                </a:cubicBezTo>
                <a:cubicBezTo>
                  <a:pt x="186" y="186"/>
                  <a:pt x="186" y="186"/>
                  <a:pt x="186" y="186"/>
                </a:cubicBezTo>
                <a:cubicBezTo>
                  <a:pt x="186" y="186"/>
                  <a:pt x="186" y="186"/>
                  <a:pt x="186" y="186"/>
                </a:cubicBezTo>
                <a:cubicBezTo>
                  <a:pt x="186" y="186"/>
                  <a:pt x="186" y="186"/>
                  <a:pt x="186" y="186"/>
                </a:cubicBezTo>
                <a:cubicBezTo>
                  <a:pt x="186" y="185"/>
                  <a:pt x="186" y="185"/>
                  <a:pt x="186" y="185"/>
                </a:cubicBezTo>
                <a:cubicBezTo>
                  <a:pt x="186" y="185"/>
                  <a:pt x="186" y="185"/>
                  <a:pt x="186" y="185"/>
                </a:cubicBezTo>
                <a:cubicBezTo>
                  <a:pt x="185" y="185"/>
                  <a:pt x="185" y="185"/>
                  <a:pt x="185" y="185"/>
                </a:cubicBezTo>
                <a:cubicBezTo>
                  <a:pt x="185" y="185"/>
                  <a:pt x="185" y="185"/>
                  <a:pt x="185" y="185"/>
                </a:cubicBezTo>
                <a:cubicBezTo>
                  <a:pt x="185" y="185"/>
                  <a:pt x="185" y="185"/>
                  <a:pt x="185" y="185"/>
                </a:cubicBezTo>
                <a:cubicBezTo>
                  <a:pt x="184" y="186"/>
                  <a:pt x="184" y="186"/>
                  <a:pt x="184" y="186"/>
                </a:cubicBezTo>
                <a:cubicBezTo>
                  <a:pt x="184" y="186"/>
                  <a:pt x="184" y="186"/>
                  <a:pt x="184" y="186"/>
                </a:cubicBezTo>
                <a:cubicBezTo>
                  <a:pt x="184" y="186"/>
                  <a:pt x="184" y="186"/>
                  <a:pt x="184" y="186"/>
                </a:cubicBezTo>
                <a:cubicBezTo>
                  <a:pt x="184" y="187"/>
                  <a:pt x="184" y="187"/>
                  <a:pt x="184" y="187"/>
                </a:cubicBezTo>
                <a:cubicBezTo>
                  <a:pt x="184" y="187"/>
                  <a:pt x="184" y="187"/>
                  <a:pt x="184" y="187"/>
                </a:cubicBezTo>
                <a:cubicBezTo>
                  <a:pt x="184" y="187"/>
                  <a:pt x="184" y="187"/>
                  <a:pt x="184" y="187"/>
                </a:cubicBezTo>
                <a:cubicBezTo>
                  <a:pt x="185" y="188"/>
                  <a:pt x="185" y="188"/>
                  <a:pt x="185" y="188"/>
                </a:cubicBezTo>
                <a:cubicBezTo>
                  <a:pt x="185" y="188"/>
                  <a:pt x="185" y="188"/>
                  <a:pt x="185" y="188"/>
                </a:cubicBezTo>
                <a:cubicBezTo>
                  <a:pt x="185" y="188"/>
                  <a:pt x="185" y="188"/>
                  <a:pt x="185" y="188"/>
                </a:cubicBezTo>
                <a:cubicBezTo>
                  <a:pt x="186" y="189"/>
                  <a:pt x="186" y="189"/>
                  <a:pt x="186" y="189"/>
                </a:cubicBezTo>
                <a:cubicBezTo>
                  <a:pt x="187" y="189"/>
                  <a:pt x="187" y="189"/>
                  <a:pt x="187" y="189"/>
                </a:cubicBezTo>
                <a:cubicBezTo>
                  <a:pt x="187" y="190"/>
                  <a:pt x="187" y="190"/>
                  <a:pt x="187" y="190"/>
                </a:cubicBezTo>
                <a:cubicBezTo>
                  <a:pt x="187" y="191"/>
                  <a:pt x="187" y="191"/>
                  <a:pt x="187" y="191"/>
                </a:cubicBezTo>
                <a:cubicBezTo>
                  <a:pt x="187" y="191"/>
                  <a:pt x="187" y="191"/>
                  <a:pt x="187" y="191"/>
                </a:cubicBezTo>
                <a:cubicBezTo>
                  <a:pt x="185" y="191"/>
                  <a:pt x="185" y="191"/>
                  <a:pt x="185" y="191"/>
                </a:cubicBezTo>
                <a:cubicBezTo>
                  <a:pt x="184" y="190"/>
                  <a:pt x="184" y="190"/>
                  <a:pt x="184" y="190"/>
                </a:cubicBezTo>
                <a:cubicBezTo>
                  <a:pt x="184" y="190"/>
                  <a:pt x="184" y="190"/>
                  <a:pt x="184" y="190"/>
                </a:cubicBezTo>
                <a:cubicBezTo>
                  <a:pt x="184" y="190"/>
                  <a:pt x="184" y="190"/>
                  <a:pt x="184" y="190"/>
                </a:cubicBezTo>
                <a:cubicBezTo>
                  <a:pt x="183" y="191"/>
                  <a:pt x="183" y="191"/>
                  <a:pt x="183" y="191"/>
                </a:cubicBezTo>
                <a:cubicBezTo>
                  <a:pt x="183" y="191"/>
                  <a:pt x="183" y="191"/>
                  <a:pt x="183" y="191"/>
                </a:cubicBezTo>
                <a:cubicBezTo>
                  <a:pt x="183" y="191"/>
                  <a:pt x="183" y="191"/>
                  <a:pt x="183" y="191"/>
                </a:cubicBezTo>
                <a:cubicBezTo>
                  <a:pt x="182" y="192"/>
                  <a:pt x="182" y="192"/>
                  <a:pt x="182" y="192"/>
                </a:cubicBezTo>
                <a:cubicBezTo>
                  <a:pt x="182" y="192"/>
                  <a:pt x="182" y="192"/>
                  <a:pt x="182" y="192"/>
                </a:cubicBezTo>
                <a:cubicBezTo>
                  <a:pt x="182" y="192"/>
                  <a:pt x="182" y="192"/>
                  <a:pt x="182" y="192"/>
                </a:cubicBezTo>
                <a:cubicBezTo>
                  <a:pt x="182" y="193"/>
                  <a:pt x="182" y="193"/>
                  <a:pt x="182" y="193"/>
                </a:cubicBezTo>
                <a:cubicBezTo>
                  <a:pt x="182" y="193"/>
                  <a:pt x="182" y="193"/>
                  <a:pt x="182" y="193"/>
                </a:cubicBezTo>
                <a:cubicBezTo>
                  <a:pt x="182" y="193"/>
                  <a:pt x="182" y="193"/>
                  <a:pt x="182" y="193"/>
                </a:cubicBezTo>
                <a:cubicBezTo>
                  <a:pt x="183" y="193"/>
                  <a:pt x="183" y="193"/>
                  <a:pt x="183" y="193"/>
                </a:cubicBezTo>
                <a:cubicBezTo>
                  <a:pt x="183" y="193"/>
                  <a:pt x="183" y="193"/>
                  <a:pt x="183" y="193"/>
                </a:cubicBezTo>
                <a:cubicBezTo>
                  <a:pt x="183" y="193"/>
                  <a:pt x="183" y="193"/>
                  <a:pt x="183" y="193"/>
                </a:cubicBezTo>
                <a:cubicBezTo>
                  <a:pt x="183" y="194"/>
                  <a:pt x="183" y="194"/>
                  <a:pt x="183" y="194"/>
                </a:cubicBezTo>
                <a:cubicBezTo>
                  <a:pt x="184" y="194"/>
                  <a:pt x="184" y="194"/>
                  <a:pt x="184" y="194"/>
                </a:cubicBezTo>
                <a:cubicBezTo>
                  <a:pt x="184" y="194"/>
                  <a:pt x="184" y="194"/>
                  <a:pt x="184" y="194"/>
                </a:cubicBezTo>
                <a:cubicBezTo>
                  <a:pt x="184" y="194"/>
                  <a:pt x="184" y="194"/>
                  <a:pt x="184" y="194"/>
                </a:cubicBezTo>
                <a:cubicBezTo>
                  <a:pt x="185" y="193"/>
                  <a:pt x="185" y="193"/>
                  <a:pt x="185" y="193"/>
                </a:cubicBezTo>
                <a:cubicBezTo>
                  <a:pt x="185" y="192"/>
                  <a:pt x="185" y="192"/>
                  <a:pt x="185" y="192"/>
                </a:cubicBezTo>
                <a:cubicBezTo>
                  <a:pt x="185" y="192"/>
                  <a:pt x="185" y="192"/>
                  <a:pt x="185" y="192"/>
                </a:cubicBezTo>
                <a:cubicBezTo>
                  <a:pt x="186" y="192"/>
                  <a:pt x="186" y="193"/>
                  <a:pt x="186" y="193"/>
                </a:cubicBezTo>
                <a:cubicBezTo>
                  <a:pt x="186" y="193"/>
                  <a:pt x="186" y="193"/>
                  <a:pt x="187" y="193"/>
                </a:cubicBezTo>
                <a:cubicBezTo>
                  <a:pt x="187" y="193"/>
                  <a:pt x="187" y="193"/>
                  <a:pt x="187" y="193"/>
                </a:cubicBezTo>
                <a:cubicBezTo>
                  <a:pt x="188" y="193"/>
                  <a:pt x="188" y="193"/>
                  <a:pt x="188" y="193"/>
                </a:cubicBezTo>
                <a:cubicBezTo>
                  <a:pt x="188" y="193"/>
                  <a:pt x="188" y="193"/>
                  <a:pt x="188" y="193"/>
                </a:cubicBezTo>
                <a:cubicBezTo>
                  <a:pt x="189" y="192"/>
                  <a:pt x="189" y="192"/>
                  <a:pt x="189" y="192"/>
                </a:cubicBezTo>
                <a:cubicBezTo>
                  <a:pt x="189" y="192"/>
                  <a:pt x="189" y="192"/>
                  <a:pt x="189" y="192"/>
                </a:cubicBezTo>
                <a:cubicBezTo>
                  <a:pt x="189" y="192"/>
                  <a:pt x="189" y="192"/>
                  <a:pt x="189" y="192"/>
                </a:cubicBezTo>
                <a:cubicBezTo>
                  <a:pt x="189" y="192"/>
                  <a:pt x="189" y="192"/>
                  <a:pt x="189" y="192"/>
                </a:cubicBezTo>
                <a:cubicBezTo>
                  <a:pt x="190" y="192"/>
                  <a:pt x="190" y="192"/>
                  <a:pt x="190" y="192"/>
                </a:cubicBezTo>
                <a:cubicBezTo>
                  <a:pt x="191" y="192"/>
                  <a:pt x="191" y="192"/>
                  <a:pt x="191" y="192"/>
                </a:cubicBezTo>
                <a:cubicBezTo>
                  <a:pt x="191" y="192"/>
                  <a:pt x="191" y="192"/>
                  <a:pt x="191" y="192"/>
                </a:cubicBezTo>
                <a:cubicBezTo>
                  <a:pt x="192" y="193"/>
                  <a:pt x="192" y="193"/>
                  <a:pt x="192" y="193"/>
                </a:cubicBezTo>
                <a:cubicBezTo>
                  <a:pt x="192" y="193"/>
                  <a:pt x="192" y="193"/>
                  <a:pt x="192" y="193"/>
                </a:cubicBezTo>
                <a:cubicBezTo>
                  <a:pt x="192" y="193"/>
                  <a:pt x="192" y="193"/>
                  <a:pt x="192" y="193"/>
                </a:cubicBezTo>
                <a:cubicBezTo>
                  <a:pt x="194" y="193"/>
                  <a:pt x="194" y="193"/>
                  <a:pt x="194" y="193"/>
                </a:cubicBezTo>
                <a:cubicBezTo>
                  <a:pt x="194" y="193"/>
                  <a:pt x="194" y="193"/>
                  <a:pt x="194" y="193"/>
                </a:cubicBezTo>
                <a:cubicBezTo>
                  <a:pt x="194" y="194"/>
                  <a:pt x="194" y="194"/>
                  <a:pt x="194" y="194"/>
                </a:cubicBezTo>
                <a:cubicBezTo>
                  <a:pt x="194" y="194"/>
                  <a:pt x="194" y="194"/>
                  <a:pt x="194" y="194"/>
                </a:cubicBezTo>
                <a:cubicBezTo>
                  <a:pt x="194" y="194"/>
                  <a:pt x="194" y="194"/>
                  <a:pt x="194" y="194"/>
                </a:cubicBezTo>
                <a:cubicBezTo>
                  <a:pt x="194" y="194"/>
                  <a:pt x="194" y="194"/>
                  <a:pt x="194" y="194"/>
                </a:cubicBezTo>
                <a:cubicBezTo>
                  <a:pt x="194" y="194"/>
                  <a:pt x="194" y="194"/>
                  <a:pt x="194" y="194"/>
                </a:cubicBezTo>
                <a:cubicBezTo>
                  <a:pt x="193" y="195"/>
                  <a:pt x="193" y="195"/>
                  <a:pt x="193" y="195"/>
                </a:cubicBezTo>
                <a:cubicBezTo>
                  <a:pt x="193" y="195"/>
                  <a:pt x="193" y="195"/>
                  <a:pt x="193" y="195"/>
                </a:cubicBezTo>
                <a:cubicBezTo>
                  <a:pt x="193" y="195"/>
                  <a:pt x="193" y="195"/>
                  <a:pt x="193" y="195"/>
                </a:cubicBezTo>
                <a:cubicBezTo>
                  <a:pt x="192" y="195"/>
                  <a:pt x="192" y="195"/>
                  <a:pt x="192" y="195"/>
                </a:cubicBezTo>
                <a:cubicBezTo>
                  <a:pt x="192" y="195"/>
                  <a:pt x="192" y="195"/>
                  <a:pt x="192" y="195"/>
                </a:cubicBezTo>
                <a:cubicBezTo>
                  <a:pt x="191" y="195"/>
                  <a:pt x="191" y="195"/>
                  <a:pt x="191" y="195"/>
                </a:cubicBezTo>
                <a:cubicBezTo>
                  <a:pt x="191" y="195"/>
                  <a:pt x="191" y="195"/>
                  <a:pt x="191" y="195"/>
                </a:cubicBezTo>
                <a:cubicBezTo>
                  <a:pt x="190" y="196"/>
                  <a:pt x="190" y="196"/>
                  <a:pt x="190" y="196"/>
                </a:cubicBezTo>
                <a:cubicBezTo>
                  <a:pt x="190" y="196"/>
                  <a:pt x="190" y="196"/>
                  <a:pt x="190" y="196"/>
                </a:cubicBezTo>
                <a:cubicBezTo>
                  <a:pt x="189" y="196"/>
                  <a:pt x="189" y="196"/>
                  <a:pt x="189" y="196"/>
                </a:cubicBezTo>
                <a:cubicBezTo>
                  <a:pt x="188" y="195"/>
                  <a:pt x="188" y="195"/>
                  <a:pt x="188" y="195"/>
                </a:cubicBezTo>
                <a:cubicBezTo>
                  <a:pt x="188" y="195"/>
                  <a:pt x="188" y="195"/>
                  <a:pt x="188" y="195"/>
                </a:cubicBezTo>
                <a:cubicBezTo>
                  <a:pt x="188" y="195"/>
                  <a:pt x="188" y="195"/>
                  <a:pt x="188" y="195"/>
                </a:cubicBezTo>
                <a:cubicBezTo>
                  <a:pt x="187" y="195"/>
                  <a:pt x="187" y="195"/>
                  <a:pt x="187" y="195"/>
                </a:cubicBezTo>
                <a:cubicBezTo>
                  <a:pt x="187" y="195"/>
                  <a:pt x="187" y="195"/>
                  <a:pt x="187" y="195"/>
                </a:cubicBezTo>
                <a:cubicBezTo>
                  <a:pt x="187" y="195"/>
                  <a:pt x="187" y="195"/>
                  <a:pt x="187" y="195"/>
                </a:cubicBezTo>
                <a:cubicBezTo>
                  <a:pt x="186" y="195"/>
                  <a:pt x="186" y="195"/>
                  <a:pt x="186" y="195"/>
                </a:cubicBezTo>
                <a:cubicBezTo>
                  <a:pt x="186" y="195"/>
                  <a:pt x="186" y="195"/>
                  <a:pt x="186" y="195"/>
                </a:cubicBezTo>
                <a:cubicBezTo>
                  <a:pt x="186" y="195"/>
                  <a:pt x="186" y="195"/>
                  <a:pt x="186" y="195"/>
                </a:cubicBezTo>
                <a:cubicBezTo>
                  <a:pt x="186" y="195"/>
                  <a:pt x="186" y="195"/>
                  <a:pt x="186" y="195"/>
                </a:cubicBezTo>
                <a:cubicBezTo>
                  <a:pt x="185" y="195"/>
                  <a:pt x="185" y="195"/>
                  <a:pt x="185" y="195"/>
                </a:cubicBezTo>
                <a:cubicBezTo>
                  <a:pt x="185" y="195"/>
                  <a:pt x="185" y="195"/>
                  <a:pt x="185" y="195"/>
                </a:cubicBezTo>
                <a:cubicBezTo>
                  <a:pt x="185" y="195"/>
                  <a:pt x="185" y="195"/>
                  <a:pt x="185" y="195"/>
                </a:cubicBezTo>
                <a:cubicBezTo>
                  <a:pt x="185" y="195"/>
                  <a:pt x="185" y="195"/>
                  <a:pt x="185" y="195"/>
                </a:cubicBezTo>
                <a:cubicBezTo>
                  <a:pt x="184" y="195"/>
                  <a:pt x="184" y="195"/>
                  <a:pt x="184" y="195"/>
                </a:cubicBezTo>
                <a:cubicBezTo>
                  <a:pt x="184" y="195"/>
                  <a:pt x="184" y="195"/>
                  <a:pt x="184" y="195"/>
                </a:cubicBezTo>
                <a:cubicBezTo>
                  <a:pt x="184" y="196"/>
                  <a:pt x="184" y="196"/>
                  <a:pt x="184" y="196"/>
                </a:cubicBezTo>
                <a:cubicBezTo>
                  <a:pt x="184" y="196"/>
                  <a:pt x="184" y="196"/>
                  <a:pt x="184" y="196"/>
                </a:cubicBezTo>
                <a:cubicBezTo>
                  <a:pt x="184" y="197"/>
                  <a:pt x="184" y="197"/>
                  <a:pt x="184" y="197"/>
                </a:cubicBezTo>
                <a:cubicBezTo>
                  <a:pt x="184" y="197"/>
                  <a:pt x="184" y="197"/>
                  <a:pt x="184" y="197"/>
                </a:cubicBezTo>
                <a:cubicBezTo>
                  <a:pt x="185" y="197"/>
                  <a:pt x="185" y="197"/>
                  <a:pt x="185" y="197"/>
                </a:cubicBezTo>
                <a:cubicBezTo>
                  <a:pt x="186" y="197"/>
                  <a:pt x="186" y="197"/>
                  <a:pt x="186" y="197"/>
                </a:cubicBezTo>
                <a:cubicBezTo>
                  <a:pt x="186" y="197"/>
                  <a:pt x="186" y="197"/>
                  <a:pt x="186" y="197"/>
                </a:cubicBezTo>
                <a:cubicBezTo>
                  <a:pt x="186" y="197"/>
                  <a:pt x="186" y="197"/>
                  <a:pt x="186" y="197"/>
                </a:cubicBezTo>
                <a:cubicBezTo>
                  <a:pt x="187" y="196"/>
                  <a:pt x="187" y="196"/>
                  <a:pt x="187" y="196"/>
                </a:cubicBezTo>
                <a:cubicBezTo>
                  <a:pt x="187" y="197"/>
                  <a:pt x="187" y="197"/>
                  <a:pt x="187" y="197"/>
                </a:cubicBezTo>
                <a:cubicBezTo>
                  <a:pt x="187" y="197"/>
                  <a:pt x="187" y="197"/>
                  <a:pt x="187" y="197"/>
                </a:cubicBezTo>
                <a:cubicBezTo>
                  <a:pt x="187" y="197"/>
                  <a:pt x="187" y="197"/>
                  <a:pt x="187" y="197"/>
                </a:cubicBezTo>
                <a:cubicBezTo>
                  <a:pt x="186" y="197"/>
                  <a:pt x="186" y="197"/>
                  <a:pt x="186" y="197"/>
                </a:cubicBezTo>
                <a:cubicBezTo>
                  <a:pt x="186" y="197"/>
                  <a:pt x="186" y="197"/>
                  <a:pt x="186" y="197"/>
                </a:cubicBezTo>
                <a:cubicBezTo>
                  <a:pt x="186" y="197"/>
                  <a:pt x="186" y="197"/>
                  <a:pt x="186" y="197"/>
                </a:cubicBezTo>
                <a:cubicBezTo>
                  <a:pt x="185" y="197"/>
                  <a:pt x="185" y="197"/>
                  <a:pt x="185" y="197"/>
                </a:cubicBezTo>
                <a:cubicBezTo>
                  <a:pt x="185" y="197"/>
                  <a:pt x="185" y="197"/>
                  <a:pt x="185" y="197"/>
                </a:cubicBezTo>
                <a:cubicBezTo>
                  <a:pt x="185" y="198"/>
                  <a:pt x="185" y="198"/>
                  <a:pt x="185" y="198"/>
                </a:cubicBezTo>
                <a:cubicBezTo>
                  <a:pt x="185" y="198"/>
                  <a:pt x="185" y="198"/>
                  <a:pt x="185" y="198"/>
                </a:cubicBezTo>
                <a:cubicBezTo>
                  <a:pt x="184" y="199"/>
                  <a:pt x="184" y="199"/>
                  <a:pt x="184" y="199"/>
                </a:cubicBezTo>
                <a:cubicBezTo>
                  <a:pt x="185" y="199"/>
                  <a:pt x="185" y="199"/>
                  <a:pt x="185" y="199"/>
                </a:cubicBezTo>
                <a:cubicBezTo>
                  <a:pt x="185" y="199"/>
                  <a:pt x="185" y="199"/>
                  <a:pt x="185" y="199"/>
                </a:cubicBezTo>
                <a:cubicBezTo>
                  <a:pt x="186" y="199"/>
                  <a:pt x="186" y="199"/>
                  <a:pt x="186" y="199"/>
                </a:cubicBezTo>
                <a:cubicBezTo>
                  <a:pt x="186" y="199"/>
                  <a:pt x="186" y="199"/>
                  <a:pt x="186" y="199"/>
                </a:cubicBezTo>
                <a:cubicBezTo>
                  <a:pt x="186" y="198"/>
                  <a:pt x="186" y="198"/>
                  <a:pt x="186" y="198"/>
                </a:cubicBezTo>
                <a:cubicBezTo>
                  <a:pt x="187" y="198"/>
                  <a:pt x="187" y="198"/>
                  <a:pt x="187" y="198"/>
                </a:cubicBezTo>
                <a:cubicBezTo>
                  <a:pt x="188" y="198"/>
                  <a:pt x="188" y="198"/>
                  <a:pt x="188" y="198"/>
                </a:cubicBezTo>
                <a:cubicBezTo>
                  <a:pt x="188" y="198"/>
                  <a:pt x="188" y="198"/>
                  <a:pt x="188" y="198"/>
                </a:cubicBezTo>
                <a:cubicBezTo>
                  <a:pt x="188" y="199"/>
                  <a:pt x="188" y="199"/>
                  <a:pt x="188" y="199"/>
                </a:cubicBezTo>
                <a:cubicBezTo>
                  <a:pt x="188" y="199"/>
                  <a:pt x="188" y="199"/>
                  <a:pt x="188" y="199"/>
                </a:cubicBezTo>
                <a:cubicBezTo>
                  <a:pt x="188" y="199"/>
                  <a:pt x="188" y="199"/>
                  <a:pt x="188" y="199"/>
                </a:cubicBezTo>
                <a:cubicBezTo>
                  <a:pt x="188" y="199"/>
                  <a:pt x="188" y="199"/>
                  <a:pt x="188" y="199"/>
                </a:cubicBezTo>
                <a:cubicBezTo>
                  <a:pt x="189" y="200"/>
                  <a:pt x="189" y="200"/>
                  <a:pt x="189" y="200"/>
                </a:cubicBezTo>
                <a:cubicBezTo>
                  <a:pt x="189" y="199"/>
                  <a:pt x="189" y="199"/>
                  <a:pt x="189" y="199"/>
                </a:cubicBezTo>
                <a:cubicBezTo>
                  <a:pt x="190" y="198"/>
                  <a:pt x="190" y="198"/>
                  <a:pt x="190" y="198"/>
                </a:cubicBezTo>
                <a:cubicBezTo>
                  <a:pt x="190" y="198"/>
                  <a:pt x="190" y="198"/>
                  <a:pt x="190" y="198"/>
                </a:cubicBezTo>
                <a:cubicBezTo>
                  <a:pt x="191" y="198"/>
                  <a:pt x="191" y="198"/>
                  <a:pt x="191" y="198"/>
                </a:cubicBezTo>
                <a:cubicBezTo>
                  <a:pt x="191" y="198"/>
                  <a:pt x="191" y="198"/>
                  <a:pt x="191" y="198"/>
                </a:cubicBezTo>
                <a:cubicBezTo>
                  <a:pt x="191" y="198"/>
                  <a:pt x="191" y="198"/>
                  <a:pt x="191" y="198"/>
                </a:cubicBezTo>
                <a:cubicBezTo>
                  <a:pt x="192" y="197"/>
                  <a:pt x="192" y="197"/>
                  <a:pt x="192" y="197"/>
                </a:cubicBezTo>
                <a:cubicBezTo>
                  <a:pt x="192" y="197"/>
                  <a:pt x="192" y="197"/>
                  <a:pt x="192" y="197"/>
                </a:cubicBezTo>
                <a:cubicBezTo>
                  <a:pt x="192" y="198"/>
                  <a:pt x="192" y="198"/>
                  <a:pt x="192" y="198"/>
                </a:cubicBezTo>
                <a:cubicBezTo>
                  <a:pt x="194" y="199"/>
                  <a:pt x="194" y="199"/>
                  <a:pt x="194" y="199"/>
                </a:cubicBezTo>
                <a:cubicBezTo>
                  <a:pt x="194" y="199"/>
                  <a:pt x="194" y="199"/>
                  <a:pt x="194" y="199"/>
                </a:cubicBezTo>
                <a:cubicBezTo>
                  <a:pt x="194" y="199"/>
                  <a:pt x="194" y="199"/>
                  <a:pt x="194" y="199"/>
                </a:cubicBezTo>
                <a:cubicBezTo>
                  <a:pt x="195" y="199"/>
                  <a:pt x="195" y="199"/>
                  <a:pt x="195" y="199"/>
                </a:cubicBezTo>
                <a:cubicBezTo>
                  <a:pt x="195" y="199"/>
                  <a:pt x="195" y="199"/>
                  <a:pt x="195" y="199"/>
                </a:cubicBezTo>
                <a:cubicBezTo>
                  <a:pt x="195" y="199"/>
                  <a:pt x="195" y="199"/>
                  <a:pt x="195" y="199"/>
                </a:cubicBezTo>
                <a:cubicBezTo>
                  <a:pt x="195" y="201"/>
                  <a:pt x="195" y="201"/>
                  <a:pt x="195" y="201"/>
                </a:cubicBezTo>
                <a:cubicBezTo>
                  <a:pt x="194" y="201"/>
                  <a:pt x="194" y="201"/>
                  <a:pt x="194" y="201"/>
                </a:cubicBezTo>
                <a:cubicBezTo>
                  <a:pt x="193" y="202"/>
                  <a:pt x="193" y="202"/>
                  <a:pt x="193" y="202"/>
                </a:cubicBezTo>
                <a:cubicBezTo>
                  <a:pt x="192" y="202"/>
                  <a:pt x="192" y="202"/>
                  <a:pt x="192" y="202"/>
                </a:cubicBezTo>
                <a:cubicBezTo>
                  <a:pt x="191" y="201"/>
                  <a:pt x="191" y="201"/>
                  <a:pt x="191" y="201"/>
                </a:cubicBezTo>
                <a:cubicBezTo>
                  <a:pt x="191" y="201"/>
                  <a:pt x="191" y="201"/>
                  <a:pt x="191" y="201"/>
                </a:cubicBezTo>
                <a:cubicBezTo>
                  <a:pt x="191" y="201"/>
                  <a:pt x="191" y="201"/>
                  <a:pt x="191" y="201"/>
                </a:cubicBezTo>
                <a:cubicBezTo>
                  <a:pt x="189" y="201"/>
                  <a:pt x="189" y="201"/>
                  <a:pt x="189" y="201"/>
                </a:cubicBezTo>
                <a:cubicBezTo>
                  <a:pt x="189" y="201"/>
                  <a:pt x="189" y="201"/>
                  <a:pt x="189" y="201"/>
                </a:cubicBezTo>
                <a:cubicBezTo>
                  <a:pt x="189" y="201"/>
                  <a:pt x="189" y="201"/>
                  <a:pt x="189" y="201"/>
                </a:cubicBezTo>
                <a:cubicBezTo>
                  <a:pt x="188" y="201"/>
                  <a:pt x="188" y="201"/>
                  <a:pt x="188" y="201"/>
                </a:cubicBezTo>
                <a:cubicBezTo>
                  <a:pt x="187" y="202"/>
                  <a:pt x="187" y="202"/>
                  <a:pt x="187" y="202"/>
                </a:cubicBezTo>
                <a:cubicBezTo>
                  <a:pt x="187" y="202"/>
                  <a:pt x="187" y="202"/>
                  <a:pt x="187" y="202"/>
                </a:cubicBezTo>
                <a:cubicBezTo>
                  <a:pt x="188" y="203"/>
                  <a:pt x="188" y="203"/>
                  <a:pt x="188" y="203"/>
                </a:cubicBezTo>
                <a:cubicBezTo>
                  <a:pt x="188" y="203"/>
                  <a:pt x="188" y="203"/>
                  <a:pt x="188" y="203"/>
                </a:cubicBezTo>
                <a:cubicBezTo>
                  <a:pt x="188" y="203"/>
                  <a:pt x="188" y="203"/>
                  <a:pt x="188" y="203"/>
                </a:cubicBezTo>
                <a:cubicBezTo>
                  <a:pt x="188" y="203"/>
                  <a:pt x="188" y="203"/>
                  <a:pt x="188" y="203"/>
                </a:cubicBezTo>
                <a:cubicBezTo>
                  <a:pt x="189" y="203"/>
                  <a:pt x="189" y="203"/>
                  <a:pt x="189" y="203"/>
                </a:cubicBezTo>
                <a:cubicBezTo>
                  <a:pt x="190" y="203"/>
                  <a:pt x="190" y="203"/>
                  <a:pt x="190" y="203"/>
                </a:cubicBezTo>
                <a:cubicBezTo>
                  <a:pt x="192" y="203"/>
                  <a:pt x="192" y="203"/>
                  <a:pt x="192" y="203"/>
                </a:cubicBezTo>
                <a:cubicBezTo>
                  <a:pt x="192" y="204"/>
                  <a:pt x="192" y="204"/>
                  <a:pt x="192" y="204"/>
                </a:cubicBezTo>
                <a:cubicBezTo>
                  <a:pt x="192" y="204"/>
                  <a:pt x="192" y="204"/>
                  <a:pt x="192" y="204"/>
                </a:cubicBezTo>
                <a:cubicBezTo>
                  <a:pt x="192" y="206"/>
                  <a:pt x="192" y="206"/>
                  <a:pt x="192" y="206"/>
                </a:cubicBezTo>
                <a:cubicBezTo>
                  <a:pt x="193" y="204"/>
                  <a:pt x="193" y="204"/>
                  <a:pt x="193" y="204"/>
                </a:cubicBezTo>
                <a:cubicBezTo>
                  <a:pt x="194" y="203"/>
                  <a:pt x="194" y="203"/>
                  <a:pt x="194" y="203"/>
                </a:cubicBezTo>
                <a:cubicBezTo>
                  <a:pt x="194" y="203"/>
                  <a:pt x="194" y="203"/>
                  <a:pt x="194" y="203"/>
                </a:cubicBezTo>
                <a:cubicBezTo>
                  <a:pt x="196" y="203"/>
                  <a:pt x="196" y="203"/>
                  <a:pt x="196" y="203"/>
                </a:cubicBezTo>
                <a:cubicBezTo>
                  <a:pt x="196" y="204"/>
                  <a:pt x="196" y="204"/>
                  <a:pt x="196" y="204"/>
                </a:cubicBezTo>
                <a:cubicBezTo>
                  <a:pt x="197" y="204"/>
                  <a:pt x="197" y="204"/>
                  <a:pt x="197" y="204"/>
                </a:cubicBezTo>
                <a:cubicBezTo>
                  <a:pt x="197" y="204"/>
                  <a:pt x="197" y="204"/>
                  <a:pt x="197" y="204"/>
                </a:cubicBezTo>
                <a:cubicBezTo>
                  <a:pt x="197" y="204"/>
                  <a:pt x="197" y="204"/>
                  <a:pt x="197" y="204"/>
                </a:cubicBezTo>
                <a:cubicBezTo>
                  <a:pt x="199" y="206"/>
                  <a:pt x="199" y="206"/>
                  <a:pt x="199" y="206"/>
                </a:cubicBezTo>
                <a:cubicBezTo>
                  <a:pt x="199" y="206"/>
                  <a:pt x="199" y="206"/>
                  <a:pt x="199" y="206"/>
                </a:cubicBezTo>
                <a:cubicBezTo>
                  <a:pt x="199" y="206"/>
                  <a:pt x="199" y="206"/>
                  <a:pt x="199" y="206"/>
                </a:cubicBezTo>
                <a:cubicBezTo>
                  <a:pt x="199" y="207"/>
                  <a:pt x="199" y="207"/>
                  <a:pt x="199" y="207"/>
                </a:cubicBezTo>
                <a:cubicBezTo>
                  <a:pt x="199" y="207"/>
                  <a:pt x="199" y="207"/>
                  <a:pt x="199" y="207"/>
                </a:cubicBezTo>
                <a:cubicBezTo>
                  <a:pt x="200" y="207"/>
                  <a:pt x="200" y="207"/>
                  <a:pt x="200" y="207"/>
                </a:cubicBezTo>
                <a:cubicBezTo>
                  <a:pt x="200" y="207"/>
                  <a:pt x="200" y="207"/>
                  <a:pt x="200" y="207"/>
                </a:cubicBezTo>
                <a:cubicBezTo>
                  <a:pt x="200" y="207"/>
                  <a:pt x="200" y="207"/>
                  <a:pt x="200" y="207"/>
                </a:cubicBezTo>
                <a:cubicBezTo>
                  <a:pt x="200" y="207"/>
                  <a:pt x="200" y="207"/>
                  <a:pt x="200" y="207"/>
                </a:cubicBezTo>
                <a:cubicBezTo>
                  <a:pt x="201" y="207"/>
                  <a:pt x="201" y="207"/>
                  <a:pt x="201" y="207"/>
                </a:cubicBezTo>
                <a:cubicBezTo>
                  <a:pt x="201" y="208"/>
                  <a:pt x="201" y="208"/>
                  <a:pt x="201" y="208"/>
                </a:cubicBezTo>
                <a:cubicBezTo>
                  <a:pt x="202" y="208"/>
                  <a:pt x="202" y="208"/>
                  <a:pt x="202" y="208"/>
                </a:cubicBezTo>
                <a:cubicBezTo>
                  <a:pt x="202" y="208"/>
                  <a:pt x="202" y="208"/>
                  <a:pt x="202" y="208"/>
                </a:cubicBezTo>
                <a:cubicBezTo>
                  <a:pt x="202" y="208"/>
                  <a:pt x="202" y="208"/>
                  <a:pt x="202" y="208"/>
                </a:cubicBezTo>
                <a:cubicBezTo>
                  <a:pt x="202" y="209"/>
                  <a:pt x="202" y="209"/>
                  <a:pt x="202" y="209"/>
                </a:cubicBezTo>
                <a:cubicBezTo>
                  <a:pt x="202" y="209"/>
                  <a:pt x="202" y="209"/>
                  <a:pt x="202" y="209"/>
                </a:cubicBezTo>
                <a:cubicBezTo>
                  <a:pt x="202" y="209"/>
                  <a:pt x="202" y="209"/>
                  <a:pt x="202" y="209"/>
                </a:cubicBezTo>
                <a:cubicBezTo>
                  <a:pt x="203" y="209"/>
                  <a:pt x="203" y="209"/>
                  <a:pt x="203" y="209"/>
                </a:cubicBezTo>
                <a:cubicBezTo>
                  <a:pt x="203" y="210"/>
                  <a:pt x="203" y="210"/>
                  <a:pt x="203" y="210"/>
                </a:cubicBezTo>
                <a:cubicBezTo>
                  <a:pt x="203" y="210"/>
                  <a:pt x="203" y="210"/>
                  <a:pt x="203" y="210"/>
                </a:cubicBezTo>
                <a:cubicBezTo>
                  <a:pt x="203" y="210"/>
                  <a:pt x="203" y="210"/>
                  <a:pt x="203" y="210"/>
                </a:cubicBezTo>
                <a:cubicBezTo>
                  <a:pt x="204" y="210"/>
                  <a:pt x="204" y="210"/>
                  <a:pt x="204" y="210"/>
                </a:cubicBezTo>
                <a:cubicBezTo>
                  <a:pt x="204" y="210"/>
                  <a:pt x="204" y="210"/>
                  <a:pt x="204" y="210"/>
                </a:cubicBezTo>
                <a:cubicBezTo>
                  <a:pt x="204" y="210"/>
                  <a:pt x="204" y="210"/>
                  <a:pt x="204" y="210"/>
                </a:cubicBezTo>
                <a:cubicBezTo>
                  <a:pt x="204" y="210"/>
                  <a:pt x="204" y="210"/>
                  <a:pt x="204" y="210"/>
                </a:cubicBezTo>
                <a:cubicBezTo>
                  <a:pt x="204" y="212"/>
                  <a:pt x="204" y="212"/>
                  <a:pt x="204" y="212"/>
                </a:cubicBezTo>
                <a:cubicBezTo>
                  <a:pt x="203" y="212"/>
                  <a:pt x="203" y="212"/>
                  <a:pt x="203" y="212"/>
                </a:cubicBezTo>
                <a:cubicBezTo>
                  <a:pt x="203" y="212"/>
                  <a:pt x="203" y="212"/>
                  <a:pt x="203" y="212"/>
                </a:cubicBezTo>
                <a:cubicBezTo>
                  <a:pt x="203" y="212"/>
                  <a:pt x="203" y="212"/>
                  <a:pt x="203" y="212"/>
                </a:cubicBezTo>
                <a:cubicBezTo>
                  <a:pt x="202" y="213"/>
                  <a:pt x="202" y="213"/>
                  <a:pt x="202" y="213"/>
                </a:cubicBezTo>
                <a:cubicBezTo>
                  <a:pt x="202" y="213"/>
                  <a:pt x="202" y="213"/>
                  <a:pt x="202" y="213"/>
                </a:cubicBezTo>
                <a:cubicBezTo>
                  <a:pt x="202" y="213"/>
                  <a:pt x="202" y="213"/>
                  <a:pt x="202" y="213"/>
                </a:cubicBezTo>
                <a:cubicBezTo>
                  <a:pt x="202" y="214"/>
                  <a:pt x="202" y="214"/>
                  <a:pt x="202" y="214"/>
                </a:cubicBezTo>
                <a:cubicBezTo>
                  <a:pt x="202" y="214"/>
                  <a:pt x="202" y="214"/>
                  <a:pt x="202" y="214"/>
                </a:cubicBezTo>
                <a:cubicBezTo>
                  <a:pt x="202" y="214"/>
                  <a:pt x="202" y="214"/>
                  <a:pt x="202" y="214"/>
                </a:cubicBezTo>
                <a:cubicBezTo>
                  <a:pt x="202" y="214"/>
                  <a:pt x="202" y="214"/>
                  <a:pt x="202" y="214"/>
                </a:cubicBezTo>
                <a:cubicBezTo>
                  <a:pt x="202" y="215"/>
                  <a:pt x="202" y="215"/>
                  <a:pt x="202" y="215"/>
                </a:cubicBezTo>
                <a:cubicBezTo>
                  <a:pt x="203" y="215"/>
                  <a:pt x="203" y="215"/>
                  <a:pt x="203" y="215"/>
                </a:cubicBezTo>
                <a:cubicBezTo>
                  <a:pt x="204" y="214"/>
                  <a:pt x="204" y="214"/>
                  <a:pt x="204" y="214"/>
                </a:cubicBezTo>
                <a:cubicBezTo>
                  <a:pt x="205" y="213"/>
                  <a:pt x="205" y="213"/>
                  <a:pt x="205" y="213"/>
                </a:cubicBezTo>
                <a:cubicBezTo>
                  <a:pt x="204" y="214"/>
                  <a:pt x="204" y="214"/>
                  <a:pt x="204" y="214"/>
                </a:cubicBezTo>
                <a:cubicBezTo>
                  <a:pt x="204" y="216"/>
                  <a:pt x="204" y="216"/>
                  <a:pt x="204" y="216"/>
                </a:cubicBezTo>
                <a:cubicBezTo>
                  <a:pt x="205" y="214"/>
                  <a:pt x="205" y="214"/>
                  <a:pt x="205" y="214"/>
                </a:cubicBezTo>
                <a:cubicBezTo>
                  <a:pt x="205" y="214"/>
                  <a:pt x="205" y="214"/>
                  <a:pt x="205" y="214"/>
                </a:cubicBezTo>
                <a:cubicBezTo>
                  <a:pt x="205" y="214"/>
                  <a:pt x="205" y="214"/>
                  <a:pt x="205" y="214"/>
                </a:cubicBezTo>
                <a:cubicBezTo>
                  <a:pt x="205" y="214"/>
                  <a:pt x="205" y="214"/>
                  <a:pt x="205" y="214"/>
                </a:cubicBezTo>
                <a:cubicBezTo>
                  <a:pt x="206" y="213"/>
                  <a:pt x="206" y="213"/>
                  <a:pt x="206" y="213"/>
                </a:cubicBezTo>
                <a:cubicBezTo>
                  <a:pt x="206" y="213"/>
                  <a:pt x="206" y="213"/>
                  <a:pt x="206" y="213"/>
                </a:cubicBezTo>
                <a:cubicBezTo>
                  <a:pt x="206" y="213"/>
                  <a:pt x="206" y="213"/>
                  <a:pt x="206" y="213"/>
                </a:cubicBezTo>
                <a:cubicBezTo>
                  <a:pt x="207" y="213"/>
                  <a:pt x="207" y="213"/>
                  <a:pt x="207" y="213"/>
                </a:cubicBezTo>
                <a:cubicBezTo>
                  <a:pt x="206" y="214"/>
                  <a:pt x="206" y="214"/>
                  <a:pt x="206" y="214"/>
                </a:cubicBezTo>
                <a:cubicBezTo>
                  <a:pt x="206" y="214"/>
                  <a:pt x="206" y="214"/>
                  <a:pt x="206" y="214"/>
                </a:cubicBezTo>
                <a:cubicBezTo>
                  <a:pt x="205" y="215"/>
                  <a:pt x="205" y="215"/>
                  <a:pt x="205" y="215"/>
                </a:cubicBezTo>
                <a:cubicBezTo>
                  <a:pt x="205" y="215"/>
                  <a:pt x="205" y="215"/>
                  <a:pt x="205" y="215"/>
                </a:cubicBezTo>
                <a:cubicBezTo>
                  <a:pt x="204" y="215"/>
                  <a:pt x="204" y="215"/>
                  <a:pt x="204" y="215"/>
                </a:cubicBezTo>
                <a:cubicBezTo>
                  <a:pt x="204" y="216"/>
                  <a:pt x="204" y="216"/>
                  <a:pt x="204" y="216"/>
                </a:cubicBezTo>
                <a:cubicBezTo>
                  <a:pt x="204" y="216"/>
                  <a:pt x="204" y="216"/>
                  <a:pt x="204" y="216"/>
                </a:cubicBezTo>
                <a:cubicBezTo>
                  <a:pt x="204" y="216"/>
                  <a:pt x="204" y="216"/>
                  <a:pt x="204" y="216"/>
                </a:cubicBezTo>
                <a:cubicBezTo>
                  <a:pt x="204" y="217"/>
                  <a:pt x="204" y="217"/>
                  <a:pt x="204" y="217"/>
                </a:cubicBezTo>
                <a:cubicBezTo>
                  <a:pt x="204" y="217"/>
                  <a:pt x="204" y="217"/>
                  <a:pt x="204" y="217"/>
                </a:cubicBezTo>
                <a:cubicBezTo>
                  <a:pt x="204" y="217"/>
                  <a:pt x="204" y="217"/>
                  <a:pt x="204" y="217"/>
                </a:cubicBezTo>
                <a:cubicBezTo>
                  <a:pt x="204" y="218"/>
                  <a:pt x="204" y="218"/>
                  <a:pt x="204" y="218"/>
                </a:cubicBezTo>
                <a:cubicBezTo>
                  <a:pt x="204" y="218"/>
                  <a:pt x="204" y="218"/>
                  <a:pt x="204" y="218"/>
                </a:cubicBezTo>
                <a:cubicBezTo>
                  <a:pt x="204" y="219"/>
                  <a:pt x="204" y="219"/>
                  <a:pt x="204" y="219"/>
                </a:cubicBezTo>
                <a:cubicBezTo>
                  <a:pt x="204" y="219"/>
                  <a:pt x="204" y="219"/>
                  <a:pt x="204" y="219"/>
                </a:cubicBezTo>
                <a:cubicBezTo>
                  <a:pt x="204" y="219"/>
                  <a:pt x="204" y="219"/>
                  <a:pt x="204" y="219"/>
                </a:cubicBezTo>
                <a:cubicBezTo>
                  <a:pt x="204" y="220"/>
                  <a:pt x="204" y="220"/>
                  <a:pt x="204" y="220"/>
                </a:cubicBezTo>
                <a:cubicBezTo>
                  <a:pt x="204" y="220"/>
                  <a:pt x="204" y="220"/>
                  <a:pt x="204" y="220"/>
                </a:cubicBezTo>
                <a:cubicBezTo>
                  <a:pt x="205" y="220"/>
                  <a:pt x="205" y="220"/>
                  <a:pt x="205" y="220"/>
                </a:cubicBezTo>
                <a:cubicBezTo>
                  <a:pt x="205" y="220"/>
                  <a:pt x="205" y="220"/>
                  <a:pt x="205" y="220"/>
                </a:cubicBezTo>
                <a:cubicBezTo>
                  <a:pt x="206" y="220"/>
                  <a:pt x="206" y="220"/>
                  <a:pt x="206" y="220"/>
                </a:cubicBezTo>
                <a:cubicBezTo>
                  <a:pt x="206" y="220"/>
                  <a:pt x="206" y="220"/>
                  <a:pt x="206" y="220"/>
                </a:cubicBezTo>
                <a:cubicBezTo>
                  <a:pt x="206" y="218"/>
                  <a:pt x="206" y="218"/>
                  <a:pt x="206" y="218"/>
                </a:cubicBezTo>
                <a:cubicBezTo>
                  <a:pt x="207" y="217"/>
                  <a:pt x="207" y="217"/>
                  <a:pt x="207" y="217"/>
                </a:cubicBezTo>
                <a:cubicBezTo>
                  <a:pt x="207" y="217"/>
                  <a:pt x="207" y="217"/>
                  <a:pt x="207" y="217"/>
                </a:cubicBezTo>
                <a:cubicBezTo>
                  <a:pt x="207" y="218"/>
                  <a:pt x="207" y="218"/>
                  <a:pt x="207" y="218"/>
                </a:cubicBezTo>
                <a:cubicBezTo>
                  <a:pt x="206" y="219"/>
                  <a:pt x="206" y="219"/>
                  <a:pt x="206" y="219"/>
                </a:cubicBezTo>
                <a:cubicBezTo>
                  <a:pt x="206" y="219"/>
                  <a:pt x="206" y="219"/>
                  <a:pt x="206" y="219"/>
                </a:cubicBezTo>
                <a:cubicBezTo>
                  <a:pt x="206" y="219"/>
                  <a:pt x="206" y="219"/>
                  <a:pt x="206" y="219"/>
                </a:cubicBezTo>
                <a:cubicBezTo>
                  <a:pt x="206" y="219"/>
                  <a:pt x="206" y="219"/>
                  <a:pt x="206" y="219"/>
                </a:cubicBezTo>
                <a:cubicBezTo>
                  <a:pt x="207" y="220"/>
                  <a:pt x="207" y="220"/>
                  <a:pt x="207" y="220"/>
                </a:cubicBezTo>
                <a:cubicBezTo>
                  <a:pt x="207" y="220"/>
                  <a:pt x="207" y="220"/>
                  <a:pt x="207" y="220"/>
                </a:cubicBezTo>
                <a:cubicBezTo>
                  <a:pt x="207" y="220"/>
                  <a:pt x="207" y="220"/>
                  <a:pt x="207" y="220"/>
                </a:cubicBezTo>
                <a:cubicBezTo>
                  <a:pt x="207" y="220"/>
                  <a:pt x="207" y="220"/>
                  <a:pt x="207" y="220"/>
                </a:cubicBezTo>
                <a:cubicBezTo>
                  <a:pt x="207" y="221"/>
                  <a:pt x="207" y="221"/>
                  <a:pt x="207" y="221"/>
                </a:cubicBezTo>
                <a:cubicBezTo>
                  <a:pt x="206" y="221"/>
                  <a:pt x="206" y="221"/>
                  <a:pt x="206" y="221"/>
                </a:cubicBezTo>
                <a:cubicBezTo>
                  <a:pt x="206" y="221"/>
                  <a:pt x="206" y="221"/>
                  <a:pt x="206" y="221"/>
                </a:cubicBezTo>
                <a:cubicBezTo>
                  <a:pt x="206" y="221"/>
                  <a:pt x="206" y="221"/>
                  <a:pt x="206" y="221"/>
                </a:cubicBezTo>
                <a:cubicBezTo>
                  <a:pt x="205" y="222"/>
                  <a:pt x="205" y="222"/>
                  <a:pt x="205" y="222"/>
                </a:cubicBezTo>
                <a:cubicBezTo>
                  <a:pt x="205" y="222"/>
                  <a:pt x="205" y="222"/>
                  <a:pt x="205" y="222"/>
                </a:cubicBezTo>
                <a:cubicBezTo>
                  <a:pt x="205" y="222"/>
                  <a:pt x="205" y="222"/>
                  <a:pt x="205" y="222"/>
                </a:cubicBezTo>
                <a:cubicBezTo>
                  <a:pt x="205" y="222"/>
                  <a:pt x="205" y="222"/>
                  <a:pt x="205" y="222"/>
                </a:cubicBezTo>
                <a:cubicBezTo>
                  <a:pt x="205" y="223"/>
                  <a:pt x="205" y="223"/>
                  <a:pt x="205" y="223"/>
                </a:cubicBezTo>
                <a:cubicBezTo>
                  <a:pt x="206" y="223"/>
                  <a:pt x="206" y="223"/>
                  <a:pt x="206" y="223"/>
                </a:cubicBezTo>
                <a:cubicBezTo>
                  <a:pt x="207" y="222"/>
                  <a:pt x="207" y="222"/>
                  <a:pt x="207" y="222"/>
                </a:cubicBezTo>
                <a:cubicBezTo>
                  <a:pt x="207" y="223"/>
                  <a:pt x="207" y="223"/>
                  <a:pt x="207" y="223"/>
                </a:cubicBezTo>
                <a:cubicBezTo>
                  <a:pt x="206" y="223"/>
                  <a:pt x="206" y="223"/>
                  <a:pt x="206" y="223"/>
                </a:cubicBezTo>
                <a:cubicBezTo>
                  <a:pt x="206" y="224"/>
                  <a:pt x="206" y="224"/>
                  <a:pt x="206" y="224"/>
                </a:cubicBezTo>
                <a:cubicBezTo>
                  <a:pt x="207" y="224"/>
                  <a:pt x="207" y="224"/>
                  <a:pt x="207" y="224"/>
                </a:cubicBezTo>
                <a:cubicBezTo>
                  <a:pt x="207" y="224"/>
                  <a:pt x="207" y="224"/>
                  <a:pt x="207" y="224"/>
                </a:cubicBezTo>
                <a:cubicBezTo>
                  <a:pt x="207" y="224"/>
                  <a:pt x="207" y="224"/>
                  <a:pt x="207" y="224"/>
                </a:cubicBezTo>
                <a:cubicBezTo>
                  <a:pt x="207" y="224"/>
                  <a:pt x="207" y="224"/>
                  <a:pt x="207" y="224"/>
                </a:cubicBezTo>
                <a:cubicBezTo>
                  <a:pt x="207" y="225"/>
                  <a:pt x="207" y="225"/>
                  <a:pt x="207" y="225"/>
                </a:cubicBezTo>
                <a:cubicBezTo>
                  <a:pt x="207" y="225"/>
                  <a:pt x="207" y="225"/>
                  <a:pt x="207" y="225"/>
                </a:cubicBezTo>
                <a:cubicBezTo>
                  <a:pt x="207" y="226"/>
                  <a:pt x="207" y="226"/>
                  <a:pt x="207" y="226"/>
                </a:cubicBezTo>
                <a:cubicBezTo>
                  <a:pt x="207" y="226"/>
                  <a:pt x="207" y="226"/>
                  <a:pt x="207" y="226"/>
                </a:cubicBezTo>
                <a:cubicBezTo>
                  <a:pt x="207" y="227"/>
                  <a:pt x="207" y="227"/>
                  <a:pt x="207" y="227"/>
                </a:cubicBezTo>
                <a:cubicBezTo>
                  <a:pt x="207" y="227"/>
                  <a:pt x="207" y="227"/>
                  <a:pt x="207" y="227"/>
                </a:cubicBezTo>
                <a:cubicBezTo>
                  <a:pt x="207" y="229"/>
                  <a:pt x="207" y="229"/>
                  <a:pt x="207" y="229"/>
                </a:cubicBezTo>
                <a:cubicBezTo>
                  <a:pt x="207" y="229"/>
                  <a:pt x="207" y="229"/>
                  <a:pt x="207" y="229"/>
                </a:cubicBezTo>
                <a:cubicBezTo>
                  <a:pt x="207" y="230"/>
                  <a:pt x="207" y="230"/>
                  <a:pt x="207" y="230"/>
                </a:cubicBezTo>
                <a:cubicBezTo>
                  <a:pt x="207" y="230"/>
                  <a:pt x="207" y="230"/>
                  <a:pt x="207" y="230"/>
                </a:cubicBezTo>
                <a:cubicBezTo>
                  <a:pt x="206" y="230"/>
                  <a:pt x="206" y="230"/>
                  <a:pt x="206" y="230"/>
                </a:cubicBezTo>
                <a:cubicBezTo>
                  <a:pt x="206" y="230"/>
                  <a:pt x="206" y="230"/>
                  <a:pt x="206" y="230"/>
                </a:cubicBezTo>
                <a:cubicBezTo>
                  <a:pt x="206" y="230"/>
                  <a:pt x="206" y="230"/>
                  <a:pt x="206" y="230"/>
                </a:cubicBezTo>
                <a:cubicBezTo>
                  <a:pt x="206" y="230"/>
                  <a:pt x="206" y="230"/>
                  <a:pt x="206" y="230"/>
                </a:cubicBezTo>
                <a:cubicBezTo>
                  <a:pt x="206" y="230"/>
                  <a:pt x="206" y="230"/>
                  <a:pt x="206" y="230"/>
                </a:cubicBezTo>
                <a:cubicBezTo>
                  <a:pt x="206" y="229"/>
                  <a:pt x="206" y="229"/>
                  <a:pt x="206" y="229"/>
                </a:cubicBezTo>
                <a:cubicBezTo>
                  <a:pt x="206" y="229"/>
                  <a:pt x="206" y="229"/>
                  <a:pt x="206" y="229"/>
                </a:cubicBezTo>
                <a:cubicBezTo>
                  <a:pt x="206" y="229"/>
                  <a:pt x="206" y="229"/>
                  <a:pt x="206" y="229"/>
                </a:cubicBezTo>
                <a:cubicBezTo>
                  <a:pt x="205" y="228"/>
                  <a:pt x="205" y="228"/>
                  <a:pt x="205" y="228"/>
                </a:cubicBezTo>
                <a:cubicBezTo>
                  <a:pt x="205" y="228"/>
                  <a:pt x="205" y="228"/>
                  <a:pt x="205" y="228"/>
                </a:cubicBezTo>
                <a:cubicBezTo>
                  <a:pt x="205" y="228"/>
                  <a:pt x="205" y="228"/>
                  <a:pt x="205" y="228"/>
                </a:cubicBezTo>
                <a:cubicBezTo>
                  <a:pt x="204" y="229"/>
                  <a:pt x="204" y="229"/>
                  <a:pt x="204" y="229"/>
                </a:cubicBezTo>
                <a:cubicBezTo>
                  <a:pt x="204" y="229"/>
                  <a:pt x="204" y="229"/>
                  <a:pt x="204" y="229"/>
                </a:cubicBezTo>
                <a:cubicBezTo>
                  <a:pt x="204" y="229"/>
                  <a:pt x="204" y="229"/>
                  <a:pt x="204" y="229"/>
                </a:cubicBezTo>
                <a:cubicBezTo>
                  <a:pt x="204" y="229"/>
                  <a:pt x="204" y="229"/>
                  <a:pt x="204" y="229"/>
                </a:cubicBezTo>
                <a:cubicBezTo>
                  <a:pt x="204" y="229"/>
                  <a:pt x="204" y="229"/>
                  <a:pt x="204" y="229"/>
                </a:cubicBezTo>
                <a:cubicBezTo>
                  <a:pt x="204" y="228"/>
                  <a:pt x="204" y="228"/>
                  <a:pt x="204" y="228"/>
                </a:cubicBezTo>
                <a:cubicBezTo>
                  <a:pt x="204" y="228"/>
                  <a:pt x="204" y="228"/>
                  <a:pt x="204" y="228"/>
                </a:cubicBezTo>
                <a:cubicBezTo>
                  <a:pt x="204" y="227"/>
                  <a:pt x="204" y="227"/>
                  <a:pt x="204" y="227"/>
                </a:cubicBezTo>
                <a:cubicBezTo>
                  <a:pt x="204" y="226"/>
                  <a:pt x="204" y="226"/>
                  <a:pt x="204" y="226"/>
                </a:cubicBezTo>
                <a:cubicBezTo>
                  <a:pt x="204" y="226"/>
                  <a:pt x="204" y="226"/>
                  <a:pt x="204" y="226"/>
                </a:cubicBezTo>
                <a:cubicBezTo>
                  <a:pt x="204" y="225"/>
                  <a:pt x="204" y="225"/>
                  <a:pt x="204" y="225"/>
                </a:cubicBezTo>
                <a:cubicBezTo>
                  <a:pt x="204" y="224"/>
                  <a:pt x="204" y="224"/>
                  <a:pt x="204" y="224"/>
                </a:cubicBezTo>
                <a:cubicBezTo>
                  <a:pt x="204" y="224"/>
                  <a:pt x="204" y="224"/>
                  <a:pt x="204" y="224"/>
                </a:cubicBezTo>
                <a:cubicBezTo>
                  <a:pt x="204" y="224"/>
                  <a:pt x="204" y="224"/>
                  <a:pt x="204" y="224"/>
                </a:cubicBezTo>
                <a:cubicBezTo>
                  <a:pt x="203" y="224"/>
                  <a:pt x="203" y="224"/>
                  <a:pt x="203" y="224"/>
                </a:cubicBezTo>
                <a:cubicBezTo>
                  <a:pt x="203" y="224"/>
                  <a:pt x="203" y="224"/>
                  <a:pt x="203" y="224"/>
                </a:cubicBezTo>
                <a:cubicBezTo>
                  <a:pt x="203" y="223"/>
                  <a:pt x="203" y="223"/>
                  <a:pt x="203" y="223"/>
                </a:cubicBezTo>
                <a:cubicBezTo>
                  <a:pt x="202" y="223"/>
                  <a:pt x="202" y="223"/>
                  <a:pt x="202" y="223"/>
                </a:cubicBezTo>
                <a:cubicBezTo>
                  <a:pt x="202" y="224"/>
                  <a:pt x="202" y="224"/>
                  <a:pt x="202" y="224"/>
                </a:cubicBezTo>
                <a:cubicBezTo>
                  <a:pt x="202" y="225"/>
                  <a:pt x="202" y="225"/>
                  <a:pt x="202" y="225"/>
                </a:cubicBezTo>
                <a:cubicBezTo>
                  <a:pt x="202" y="226"/>
                  <a:pt x="202" y="226"/>
                  <a:pt x="202" y="226"/>
                </a:cubicBezTo>
                <a:cubicBezTo>
                  <a:pt x="202" y="226"/>
                  <a:pt x="202" y="226"/>
                  <a:pt x="202" y="226"/>
                </a:cubicBezTo>
                <a:cubicBezTo>
                  <a:pt x="202" y="226"/>
                  <a:pt x="202" y="226"/>
                  <a:pt x="202" y="226"/>
                </a:cubicBezTo>
                <a:cubicBezTo>
                  <a:pt x="202" y="227"/>
                  <a:pt x="202" y="227"/>
                  <a:pt x="202" y="227"/>
                </a:cubicBezTo>
                <a:cubicBezTo>
                  <a:pt x="202" y="229"/>
                  <a:pt x="202" y="229"/>
                  <a:pt x="202" y="229"/>
                </a:cubicBezTo>
                <a:cubicBezTo>
                  <a:pt x="202" y="229"/>
                  <a:pt x="202" y="229"/>
                  <a:pt x="202" y="229"/>
                </a:cubicBezTo>
                <a:cubicBezTo>
                  <a:pt x="202" y="229"/>
                  <a:pt x="202" y="229"/>
                  <a:pt x="202" y="229"/>
                </a:cubicBezTo>
                <a:cubicBezTo>
                  <a:pt x="201" y="229"/>
                  <a:pt x="201" y="229"/>
                  <a:pt x="201" y="229"/>
                </a:cubicBezTo>
                <a:cubicBezTo>
                  <a:pt x="201" y="229"/>
                  <a:pt x="201" y="229"/>
                  <a:pt x="201" y="229"/>
                </a:cubicBezTo>
                <a:cubicBezTo>
                  <a:pt x="201" y="229"/>
                  <a:pt x="201" y="229"/>
                  <a:pt x="201" y="229"/>
                </a:cubicBezTo>
                <a:cubicBezTo>
                  <a:pt x="200" y="230"/>
                  <a:pt x="200" y="230"/>
                  <a:pt x="200" y="230"/>
                </a:cubicBezTo>
                <a:cubicBezTo>
                  <a:pt x="200" y="230"/>
                  <a:pt x="200" y="230"/>
                  <a:pt x="200" y="230"/>
                </a:cubicBezTo>
                <a:cubicBezTo>
                  <a:pt x="199" y="229"/>
                  <a:pt x="199" y="229"/>
                  <a:pt x="199" y="229"/>
                </a:cubicBezTo>
                <a:cubicBezTo>
                  <a:pt x="198" y="228"/>
                  <a:pt x="198" y="228"/>
                  <a:pt x="198" y="228"/>
                </a:cubicBezTo>
                <a:cubicBezTo>
                  <a:pt x="197" y="226"/>
                  <a:pt x="197" y="226"/>
                  <a:pt x="197" y="226"/>
                </a:cubicBezTo>
                <a:cubicBezTo>
                  <a:pt x="196" y="225"/>
                  <a:pt x="196" y="225"/>
                  <a:pt x="196" y="225"/>
                </a:cubicBezTo>
                <a:cubicBezTo>
                  <a:pt x="195" y="225"/>
                  <a:pt x="195" y="225"/>
                  <a:pt x="195" y="225"/>
                </a:cubicBezTo>
                <a:cubicBezTo>
                  <a:pt x="195" y="223"/>
                  <a:pt x="195" y="223"/>
                  <a:pt x="195" y="223"/>
                </a:cubicBezTo>
                <a:cubicBezTo>
                  <a:pt x="195" y="223"/>
                  <a:pt x="195" y="223"/>
                  <a:pt x="195" y="223"/>
                </a:cubicBezTo>
                <a:cubicBezTo>
                  <a:pt x="195" y="223"/>
                  <a:pt x="195" y="223"/>
                  <a:pt x="195" y="223"/>
                </a:cubicBezTo>
                <a:cubicBezTo>
                  <a:pt x="194" y="222"/>
                  <a:pt x="194" y="222"/>
                  <a:pt x="194" y="222"/>
                </a:cubicBezTo>
                <a:cubicBezTo>
                  <a:pt x="194" y="221"/>
                  <a:pt x="194" y="221"/>
                  <a:pt x="194" y="221"/>
                </a:cubicBezTo>
                <a:cubicBezTo>
                  <a:pt x="194" y="220"/>
                  <a:pt x="194" y="220"/>
                  <a:pt x="194" y="220"/>
                </a:cubicBezTo>
                <a:cubicBezTo>
                  <a:pt x="194" y="219"/>
                  <a:pt x="194" y="219"/>
                  <a:pt x="194" y="219"/>
                </a:cubicBezTo>
                <a:cubicBezTo>
                  <a:pt x="194" y="218"/>
                  <a:pt x="194" y="218"/>
                  <a:pt x="194" y="218"/>
                </a:cubicBezTo>
                <a:cubicBezTo>
                  <a:pt x="194" y="218"/>
                  <a:pt x="194" y="218"/>
                  <a:pt x="194" y="218"/>
                </a:cubicBezTo>
                <a:cubicBezTo>
                  <a:pt x="194" y="217"/>
                  <a:pt x="194" y="217"/>
                  <a:pt x="194" y="217"/>
                </a:cubicBezTo>
                <a:cubicBezTo>
                  <a:pt x="194" y="217"/>
                  <a:pt x="194" y="217"/>
                  <a:pt x="194" y="217"/>
                </a:cubicBezTo>
                <a:cubicBezTo>
                  <a:pt x="194" y="217"/>
                  <a:pt x="194" y="217"/>
                  <a:pt x="194" y="217"/>
                </a:cubicBezTo>
                <a:cubicBezTo>
                  <a:pt x="193" y="217"/>
                  <a:pt x="193" y="217"/>
                  <a:pt x="193" y="217"/>
                </a:cubicBezTo>
                <a:cubicBezTo>
                  <a:pt x="193" y="217"/>
                  <a:pt x="193" y="217"/>
                  <a:pt x="193" y="217"/>
                </a:cubicBezTo>
                <a:cubicBezTo>
                  <a:pt x="192" y="217"/>
                  <a:pt x="192" y="217"/>
                  <a:pt x="192" y="217"/>
                </a:cubicBezTo>
                <a:cubicBezTo>
                  <a:pt x="192" y="217"/>
                  <a:pt x="192" y="217"/>
                  <a:pt x="192" y="217"/>
                </a:cubicBezTo>
                <a:cubicBezTo>
                  <a:pt x="191" y="217"/>
                  <a:pt x="191" y="217"/>
                  <a:pt x="191" y="217"/>
                </a:cubicBezTo>
                <a:cubicBezTo>
                  <a:pt x="191" y="217"/>
                  <a:pt x="191" y="217"/>
                  <a:pt x="191" y="217"/>
                </a:cubicBezTo>
                <a:cubicBezTo>
                  <a:pt x="191" y="217"/>
                  <a:pt x="191" y="217"/>
                  <a:pt x="191" y="217"/>
                </a:cubicBezTo>
                <a:cubicBezTo>
                  <a:pt x="189" y="214"/>
                  <a:pt x="189" y="214"/>
                  <a:pt x="189" y="214"/>
                </a:cubicBezTo>
                <a:cubicBezTo>
                  <a:pt x="189" y="214"/>
                  <a:pt x="189" y="214"/>
                  <a:pt x="189" y="214"/>
                </a:cubicBezTo>
                <a:cubicBezTo>
                  <a:pt x="189" y="214"/>
                  <a:pt x="189" y="214"/>
                  <a:pt x="189" y="214"/>
                </a:cubicBezTo>
                <a:cubicBezTo>
                  <a:pt x="189" y="213"/>
                  <a:pt x="189" y="213"/>
                  <a:pt x="189" y="213"/>
                </a:cubicBezTo>
                <a:cubicBezTo>
                  <a:pt x="188" y="213"/>
                  <a:pt x="188" y="213"/>
                  <a:pt x="188" y="213"/>
                </a:cubicBezTo>
                <a:cubicBezTo>
                  <a:pt x="188" y="213"/>
                  <a:pt x="188" y="213"/>
                  <a:pt x="188" y="213"/>
                </a:cubicBezTo>
                <a:cubicBezTo>
                  <a:pt x="188" y="213"/>
                  <a:pt x="188" y="213"/>
                  <a:pt x="188" y="213"/>
                </a:cubicBezTo>
                <a:cubicBezTo>
                  <a:pt x="187" y="213"/>
                  <a:pt x="187" y="213"/>
                  <a:pt x="187" y="213"/>
                </a:cubicBezTo>
                <a:cubicBezTo>
                  <a:pt x="186" y="213"/>
                  <a:pt x="186" y="213"/>
                  <a:pt x="186" y="213"/>
                </a:cubicBezTo>
                <a:cubicBezTo>
                  <a:pt x="185" y="213"/>
                  <a:pt x="185" y="213"/>
                  <a:pt x="185" y="213"/>
                </a:cubicBezTo>
                <a:cubicBezTo>
                  <a:pt x="185" y="213"/>
                  <a:pt x="185" y="213"/>
                  <a:pt x="185" y="213"/>
                </a:cubicBezTo>
                <a:cubicBezTo>
                  <a:pt x="185" y="213"/>
                  <a:pt x="185" y="213"/>
                  <a:pt x="185" y="213"/>
                </a:cubicBezTo>
                <a:cubicBezTo>
                  <a:pt x="184" y="213"/>
                  <a:pt x="184" y="213"/>
                  <a:pt x="184" y="213"/>
                </a:cubicBezTo>
                <a:cubicBezTo>
                  <a:pt x="184" y="213"/>
                  <a:pt x="184" y="213"/>
                  <a:pt x="184" y="213"/>
                </a:cubicBezTo>
                <a:cubicBezTo>
                  <a:pt x="184" y="213"/>
                  <a:pt x="184" y="213"/>
                  <a:pt x="184" y="213"/>
                </a:cubicBezTo>
                <a:cubicBezTo>
                  <a:pt x="183" y="213"/>
                  <a:pt x="183" y="213"/>
                  <a:pt x="183" y="213"/>
                </a:cubicBezTo>
                <a:cubicBezTo>
                  <a:pt x="183" y="212"/>
                  <a:pt x="183" y="212"/>
                  <a:pt x="183" y="212"/>
                </a:cubicBezTo>
                <a:cubicBezTo>
                  <a:pt x="183" y="212"/>
                  <a:pt x="183" y="212"/>
                  <a:pt x="183" y="212"/>
                </a:cubicBezTo>
                <a:cubicBezTo>
                  <a:pt x="183" y="212"/>
                  <a:pt x="183" y="212"/>
                  <a:pt x="183" y="212"/>
                </a:cubicBezTo>
                <a:cubicBezTo>
                  <a:pt x="182" y="211"/>
                  <a:pt x="182" y="211"/>
                  <a:pt x="182" y="211"/>
                </a:cubicBezTo>
                <a:cubicBezTo>
                  <a:pt x="181" y="210"/>
                  <a:pt x="181" y="210"/>
                  <a:pt x="181" y="210"/>
                </a:cubicBezTo>
                <a:cubicBezTo>
                  <a:pt x="181" y="210"/>
                  <a:pt x="181" y="210"/>
                  <a:pt x="181" y="210"/>
                </a:cubicBezTo>
                <a:cubicBezTo>
                  <a:pt x="181" y="210"/>
                  <a:pt x="181" y="210"/>
                  <a:pt x="181" y="210"/>
                </a:cubicBezTo>
                <a:cubicBezTo>
                  <a:pt x="181" y="209"/>
                  <a:pt x="181" y="209"/>
                  <a:pt x="181" y="209"/>
                </a:cubicBezTo>
                <a:cubicBezTo>
                  <a:pt x="181" y="208"/>
                  <a:pt x="181" y="208"/>
                  <a:pt x="181" y="208"/>
                </a:cubicBezTo>
                <a:cubicBezTo>
                  <a:pt x="180" y="208"/>
                  <a:pt x="180" y="208"/>
                  <a:pt x="180" y="208"/>
                </a:cubicBezTo>
                <a:cubicBezTo>
                  <a:pt x="180" y="208"/>
                  <a:pt x="180" y="208"/>
                  <a:pt x="180" y="208"/>
                </a:cubicBezTo>
                <a:cubicBezTo>
                  <a:pt x="180" y="207"/>
                  <a:pt x="180" y="207"/>
                  <a:pt x="180" y="207"/>
                </a:cubicBezTo>
                <a:cubicBezTo>
                  <a:pt x="179" y="207"/>
                  <a:pt x="179" y="207"/>
                  <a:pt x="179" y="207"/>
                </a:cubicBezTo>
                <a:cubicBezTo>
                  <a:pt x="179" y="207"/>
                  <a:pt x="179" y="207"/>
                  <a:pt x="179" y="207"/>
                </a:cubicBezTo>
                <a:cubicBezTo>
                  <a:pt x="179" y="208"/>
                  <a:pt x="179" y="208"/>
                  <a:pt x="179" y="208"/>
                </a:cubicBezTo>
                <a:cubicBezTo>
                  <a:pt x="179" y="208"/>
                  <a:pt x="179" y="208"/>
                  <a:pt x="179" y="208"/>
                </a:cubicBezTo>
                <a:cubicBezTo>
                  <a:pt x="179" y="208"/>
                  <a:pt x="179" y="208"/>
                  <a:pt x="179" y="208"/>
                </a:cubicBezTo>
                <a:cubicBezTo>
                  <a:pt x="179" y="209"/>
                  <a:pt x="179" y="209"/>
                  <a:pt x="179" y="209"/>
                </a:cubicBezTo>
                <a:cubicBezTo>
                  <a:pt x="179" y="209"/>
                  <a:pt x="179" y="209"/>
                  <a:pt x="179" y="209"/>
                </a:cubicBezTo>
                <a:cubicBezTo>
                  <a:pt x="178" y="210"/>
                  <a:pt x="178" y="210"/>
                  <a:pt x="178" y="210"/>
                </a:cubicBezTo>
                <a:cubicBezTo>
                  <a:pt x="178" y="210"/>
                  <a:pt x="178" y="210"/>
                  <a:pt x="178" y="210"/>
                </a:cubicBezTo>
                <a:cubicBezTo>
                  <a:pt x="178" y="210"/>
                  <a:pt x="178" y="210"/>
                  <a:pt x="178" y="210"/>
                </a:cubicBezTo>
                <a:cubicBezTo>
                  <a:pt x="177" y="210"/>
                  <a:pt x="177" y="210"/>
                  <a:pt x="177" y="210"/>
                </a:cubicBezTo>
                <a:cubicBezTo>
                  <a:pt x="176" y="211"/>
                  <a:pt x="176" y="211"/>
                  <a:pt x="176" y="211"/>
                </a:cubicBezTo>
                <a:cubicBezTo>
                  <a:pt x="178" y="211"/>
                  <a:pt x="178" y="211"/>
                  <a:pt x="178" y="211"/>
                </a:cubicBezTo>
                <a:cubicBezTo>
                  <a:pt x="179" y="211"/>
                  <a:pt x="179" y="211"/>
                  <a:pt x="179" y="211"/>
                </a:cubicBezTo>
                <a:cubicBezTo>
                  <a:pt x="179" y="211"/>
                  <a:pt x="179" y="211"/>
                  <a:pt x="179" y="211"/>
                </a:cubicBezTo>
                <a:cubicBezTo>
                  <a:pt x="180" y="212"/>
                  <a:pt x="180" y="212"/>
                  <a:pt x="180" y="212"/>
                </a:cubicBezTo>
                <a:cubicBezTo>
                  <a:pt x="180" y="213"/>
                  <a:pt x="180" y="213"/>
                  <a:pt x="180" y="213"/>
                </a:cubicBezTo>
                <a:cubicBezTo>
                  <a:pt x="179" y="213"/>
                  <a:pt x="179" y="213"/>
                  <a:pt x="179" y="213"/>
                </a:cubicBezTo>
                <a:cubicBezTo>
                  <a:pt x="179" y="213"/>
                  <a:pt x="179" y="213"/>
                  <a:pt x="179" y="213"/>
                </a:cubicBezTo>
                <a:cubicBezTo>
                  <a:pt x="179" y="213"/>
                  <a:pt x="179" y="213"/>
                  <a:pt x="179" y="213"/>
                </a:cubicBezTo>
                <a:cubicBezTo>
                  <a:pt x="178" y="214"/>
                  <a:pt x="178" y="214"/>
                  <a:pt x="178" y="214"/>
                </a:cubicBezTo>
                <a:cubicBezTo>
                  <a:pt x="178" y="214"/>
                  <a:pt x="178" y="214"/>
                  <a:pt x="178" y="214"/>
                </a:cubicBezTo>
                <a:cubicBezTo>
                  <a:pt x="177" y="214"/>
                  <a:pt x="177" y="214"/>
                  <a:pt x="177" y="214"/>
                </a:cubicBezTo>
                <a:cubicBezTo>
                  <a:pt x="176" y="213"/>
                  <a:pt x="176" y="213"/>
                  <a:pt x="176" y="213"/>
                </a:cubicBezTo>
                <a:cubicBezTo>
                  <a:pt x="176" y="214"/>
                  <a:pt x="176" y="214"/>
                  <a:pt x="176" y="214"/>
                </a:cubicBezTo>
                <a:cubicBezTo>
                  <a:pt x="177" y="215"/>
                  <a:pt x="177" y="215"/>
                  <a:pt x="177" y="215"/>
                </a:cubicBezTo>
                <a:cubicBezTo>
                  <a:pt x="177" y="215"/>
                  <a:pt x="177" y="215"/>
                  <a:pt x="177" y="215"/>
                </a:cubicBezTo>
                <a:cubicBezTo>
                  <a:pt x="177" y="215"/>
                  <a:pt x="177" y="215"/>
                  <a:pt x="177" y="215"/>
                </a:cubicBezTo>
                <a:cubicBezTo>
                  <a:pt x="178" y="216"/>
                  <a:pt x="178" y="216"/>
                  <a:pt x="178" y="216"/>
                </a:cubicBezTo>
                <a:cubicBezTo>
                  <a:pt x="178" y="216"/>
                  <a:pt x="178" y="216"/>
                  <a:pt x="178" y="216"/>
                </a:cubicBezTo>
                <a:cubicBezTo>
                  <a:pt x="178" y="216"/>
                  <a:pt x="178" y="216"/>
                  <a:pt x="178" y="216"/>
                </a:cubicBezTo>
                <a:cubicBezTo>
                  <a:pt x="179" y="216"/>
                  <a:pt x="179" y="216"/>
                  <a:pt x="179" y="216"/>
                </a:cubicBezTo>
                <a:cubicBezTo>
                  <a:pt x="179" y="216"/>
                  <a:pt x="179" y="216"/>
                  <a:pt x="179" y="216"/>
                </a:cubicBezTo>
                <a:cubicBezTo>
                  <a:pt x="179" y="216"/>
                  <a:pt x="179" y="216"/>
                  <a:pt x="179" y="216"/>
                </a:cubicBezTo>
                <a:cubicBezTo>
                  <a:pt x="180" y="215"/>
                  <a:pt x="180" y="215"/>
                  <a:pt x="180" y="215"/>
                </a:cubicBezTo>
                <a:cubicBezTo>
                  <a:pt x="181" y="215"/>
                  <a:pt x="181" y="215"/>
                  <a:pt x="181" y="215"/>
                </a:cubicBezTo>
                <a:cubicBezTo>
                  <a:pt x="181" y="215"/>
                  <a:pt x="181" y="215"/>
                  <a:pt x="181" y="215"/>
                </a:cubicBezTo>
                <a:cubicBezTo>
                  <a:pt x="181" y="215"/>
                  <a:pt x="181" y="215"/>
                  <a:pt x="181" y="215"/>
                </a:cubicBezTo>
                <a:cubicBezTo>
                  <a:pt x="182" y="214"/>
                  <a:pt x="182" y="214"/>
                  <a:pt x="182" y="214"/>
                </a:cubicBezTo>
                <a:cubicBezTo>
                  <a:pt x="182" y="215"/>
                  <a:pt x="182" y="215"/>
                  <a:pt x="182" y="215"/>
                </a:cubicBezTo>
                <a:cubicBezTo>
                  <a:pt x="182" y="215"/>
                  <a:pt x="182" y="215"/>
                  <a:pt x="182" y="215"/>
                </a:cubicBezTo>
                <a:cubicBezTo>
                  <a:pt x="182" y="215"/>
                  <a:pt x="182" y="215"/>
                  <a:pt x="182" y="215"/>
                </a:cubicBezTo>
                <a:cubicBezTo>
                  <a:pt x="182" y="216"/>
                  <a:pt x="182" y="216"/>
                  <a:pt x="182" y="216"/>
                </a:cubicBezTo>
                <a:cubicBezTo>
                  <a:pt x="182" y="216"/>
                  <a:pt x="182" y="216"/>
                  <a:pt x="182" y="216"/>
                </a:cubicBezTo>
                <a:cubicBezTo>
                  <a:pt x="183" y="216"/>
                  <a:pt x="183" y="216"/>
                  <a:pt x="183" y="216"/>
                </a:cubicBezTo>
                <a:cubicBezTo>
                  <a:pt x="184" y="215"/>
                  <a:pt x="184" y="215"/>
                  <a:pt x="184" y="215"/>
                </a:cubicBezTo>
                <a:cubicBezTo>
                  <a:pt x="184" y="215"/>
                  <a:pt x="184" y="215"/>
                  <a:pt x="184" y="215"/>
                </a:cubicBezTo>
                <a:cubicBezTo>
                  <a:pt x="187" y="216"/>
                  <a:pt x="187" y="216"/>
                  <a:pt x="187" y="216"/>
                </a:cubicBezTo>
                <a:cubicBezTo>
                  <a:pt x="188" y="217"/>
                  <a:pt x="188" y="217"/>
                  <a:pt x="188" y="217"/>
                </a:cubicBezTo>
                <a:cubicBezTo>
                  <a:pt x="188" y="217"/>
                  <a:pt x="188" y="217"/>
                  <a:pt x="188" y="217"/>
                </a:cubicBezTo>
                <a:cubicBezTo>
                  <a:pt x="188" y="217"/>
                  <a:pt x="188" y="217"/>
                  <a:pt x="188" y="217"/>
                </a:cubicBezTo>
                <a:cubicBezTo>
                  <a:pt x="188" y="217"/>
                  <a:pt x="188" y="217"/>
                  <a:pt x="188" y="217"/>
                </a:cubicBezTo>
                <a:cubicBezTo>
                  <a:pt x="189" y="217"/>
                  <a:pt x="189" y="217"/>
                  <a:pt x="189" y="217"/>
                </a:cubicBezTo>
                <a:cubicBezTo>
                  <a:pt x="189" y="218"/>
                  <a:pt x="189" y="218"/>
                  <a:pt x="189" y="218"/>
                </a:cubicBezTo>
                <a:cubicBezTo>
                  <a:pt x="189" y="219"/>
                  <a:pt x="189" y="219"/>
                  <a:pt x="189" y="219"/>
                </a:cubicBezTo>
                <a:cubicBezTo>
                  <a:pt x="188" y="219"/>
                  <a:pt x="188" y="219"/>
                  <a:pt x="188" y="219"/>
                </a:cubicBezTo>
                <a:cubicBezTo>
                  <a:pt x="188" y="219"/>
                  <a:pt x="188" y="219"/>
                  <a:pt x="188" y="219"/>
                </a:cubicBezTo>
                <a:cubicBezTo>
                  <a:pt x="188" y="219"/>
                  <a:pt x="188" y="219"/>
                  <a:pt x="188" y="219"/>
                </a:cubicBezTo>
                <a:cubicBezTo>
                  <a:pt x="187" y="220"/>
                  <a:pt x="187" y="220"/>
                  <a:pt x="187" y="220"/>
                </a:cubicBezTo>
                <a:cubicBezTo>
                  <a:pt x="187" y="220"/>
                  <a:pt x="187" y="220"/>
                  <a:pt x="187" y="220"/>
                </a:cubicBezTo>
                <a:cubicBezTo>
                  <a:pt x="186" y="220"/>
                  <a:pt x="186" y="220"/>
                  <a:pt x="186" y="220"/>
                </a:cubicBezTo>
                <a:cubicBezTo>
                  <a:pt x="186" y="220"/>
                  <a:pt x="186" y="220"/>
                  <a:pt x="186" y="220"/>
                </a:cubicBezTo>
                <a:cubicBezTo>
                  <a:pt x="186" y="220"/>
                  <a:pt x="186" y="220"/>
                  <a:pt x="186" y="220"/>
                </a:cubicBezTo>
                <a:cubicBezTo>
                  <a:pt x="183" y="222"/>
                  <a:pt x="183" y="222"/>
                  <a:pt x="183" y="222"/>
                </a:cubicBezTo>
                <a:cubicBezTo>
                  <a:pt x="181" y="222"/>
                  <a:pt x="181" y="222"/>
                  <a:pt x="181" y="222"/>
                </a:cubicBezTo>
                <a:cubicBezTo>
                  <a:pt x="181" y="222"/>
                  <a:pt x="181" y="222"/>
                  <a:pt x="181" y="222"/>
                </a:cubicBezTo>
                <a:cubicBezTo>
                  <a:pt x="181" y="222"/>
                  <a:pt x="181" y="222"/>
                  <a:pt x="181" y="222"/>
                </a:cubicBezTo>
                <a:cubicBezTo>
                  <a:pt x="180" y="222"/>
                  <a:pt x="180" y="222"/>
                  <a:pt x="180" y="222"/>
                </a:cubicBezTo>
                <a:cubicBezTo>
                  <a:pt x="180" y="222"/>
                  <a:pt x="180" y="222"/>
                  <a:pt x="180" y="222"/>
                </a:cubicBezTo>
                <a:cubicBezTo>
                  <a:pt x="179" y="221"/>
                  <a:pt x="179" y="221"/>
                  <a:pt x="179" y="221"/>
                </a:cubicBezTo>
                <a:cubicBezTo>
                  <a:pt x="180" y="220"/>
                  <a:pt x="180" y="220"/>
                  <a:pt x="180" y="220"/>
                </a:cubicBezTo>
                <a:cubicBezTo>
                  <a:pt x="180" y="220"/>
                  <a:pt x="180" y="220"/>
                  <a:pt x="180" y="220"/>
                </a:cubicBezTo>
                <a:cubicBezTo>
                  <a:pt x="179" y="220"/>
                  <a:pt x="179" y="220"/>
                  <a:pt x="179" y="220"/>
                </a:cubicBezTo>
                <a:cubicBezTo>
                  <a:pt x="179" y="220"/>
                  <a:pt x="179" y="220"/>
                  <a:pt x="179" y="220"/>
                </a:cubicBezTo>
                <a:cubicBezTo>
                  <a:pt x="179" y="219"/>
                  <a:pt x="179" y="219"/>
                  <a:pt x="179" y="219"/>
                </a:cubicBezTo>
                <a:cubicBezTo>
                  <a:pt x="179" y="219"/>
                  <a:pt x="179" y="219"/>
                  <a:pt x="179" y="219"/>
                </a:cubicBezTo>
                <a:cubicBezTo>
                  <a:pt x="178" y="219"/>
                  <a:pt x="178" y="219"/>
                  <a:pt x="178" y="219"/>
                </a:cubicBezTo>
                <a:cubicBezTo>
                  <a:pt x="177" y="219"/>
                  <a:pt x="177" y="219"/>
                  <a:pt x="177" y="219"/>
                </a:cubicBezTo>
                <a:cubicBezTo>
                  <a:pt x="177" y="220"/>
                  <a:pt x="177" y="220"/>
                  <a:pt x="177" y="220"/>
                </a:cubicBezTo>
                <a:cubicBezTo>
                  <a:pt x="177" y="221"/>
                  <a:pt x="177" y="221"/>
                  <a:pt x="177" y="221"/>
                </a:cubicBezTo>
                <a:cubicBezTo>
                  <a:pt x="177" y="221"/>
                  <a:pt x="177" y="221"/>
                  <a:pt x="177" y="221"/>
                </a:cubicBezTo>
                <a:cubicBezTo>
                  <a:pt x="178" y="221"/>
                  <a:pt x="178" y="221"/>
                  <a:pt x="178" y="221"/>
                </a:cubicBezTo>
                <a:cubicBezTo>
                  <a:pt x="178" y="221"/>
                  <a:pt x="178" y="221"/>
                  <a:pt x="178" y="221"/>
                </a:cubicBezTo>
                <a:cubicBezTo>
                  <a:pt x="178" y="222"/>
                  <a:pt x="178" y="222"/>
                  <a:pt x="178" y="222"/>
                </a:cubicBezTo>
                <a:cubicBezTo>
                  <a:pt x="177" y="222"/>
                  <a:pt x="177" y="222"/>
                  <a:pt x="177" y="222"/>
                </a:cubicBezTo>
                <a:cubicBezTo>
                  <a:pt x="177" y="222"/>
                  <a:pt x="177" y="222"/>
                  <a:pt x="177" y="222"/>
                </a:cubicBezTo>
                <a:cubicBezTo>
                  <a:pt x="177" y="221"/>
                  <a:pt x="177" y="221"/>
                  <a:pt x="177" y="221"/>
                </a:cubicBezTo>
                <a:cubicBezTo>
                  <a:pt x="177" y="221"/>
                  <a:pt x="177" y="221"/>
                  <a:pt x="177" y="221"/>
                </a:cubicBezTo>
                <a:cubicBezTo>
                  <a:pt x="177" y="221"/>
                  <a:pt x="177" y="221"/>
                  <a:pt x="177" y="221"/>
                </a:cubicBezTo>
                <a:cubicBezTo>
                  <a:pt x="176" y="221"/>
                  <a:pt x="176" y="221"/>
                  <a:pt x="176" y="221"/>
                </a:cubicBezTo>
                <a:cubicBezTo>
                  <a:pt x="176" y="221"/>
                  <a:pt x="176" y="221"/>
                  <a:pt x="176" y="221"/>
                </a:cubicBezTo>
                <a:cubicBezTo>
                  <a:pt x="175" y="222"/>
                  <a:pt x="175" y="222"/>
                  <a:pt x="175" y="222"/>
                </a:cubicBezTo>
                <a:cubicBezTo>
                  <a:pt x="175" y="222"/>
                  <a:pt x="175" y="222"/>
                  <a:pt x="175" y="222"/>
                </a:cubicBezTo>
                <a:cubicBezTo>
                  <a:pt x="175" y="222"/>
                  <a:pt x="175" y="222"/>
                  <a:pt x="175" y="222"/>
                </a:cubicBezTo>
                <a:cubicBezTo>
                  <a:pt x="176" y="223"/>
                  <a:pt x="176" y="223"/>
                  <a:pt x="176" y="223"/>
                </a:cubicBezTo>
                <a:cubicBezTo>
                  <a:pt x="176" y="223"/>
                  <a:pt x="176" y="223"/>
                  <a:pt x="176" y="223"/>
                </a:cubicBezTo>
                <a:cubicBezTo>
                  <a:pt x="176" y="223"/>
                  <a:pt x="176" y="223"/>
                  <a:pt x="176" y="223"/>
                </a:cubicBezTo>
                <a:cubicBezTo>
                  <a:pt x="177" y="223"/>
                  <a:pt x="177" y="223"/>
                  <a:pt x="177" y="223"/>
                </a:cubicBezTo>
                <a:cubicBezTo>
                  <a:pt x="177" y="224"/>
                  <a:pt x="177" y="224"/>
                  <a:pt x="177" y="224"/>
                </a:cubicBezTo>
                <a:cubicBezTo>
                  <a:pt x="177" y="224"/>
                  <a:pt x="177" y="224"/>
                  <a:pt x="177" y="224"/>
                </a:cubicBezTo>
                <a:cubicBezTo>
                  <a:pt x="177" y="224"/>
                  <a:pt x="177" y="224"/>
                  <a:pt x="177" y="224"/>
                </a:cubicBezTo>
                <a:cubicBezTo>
                  <a:pt x="176" y="225"/>
                  <a:pt x="176" y="225"/>
                  <a:pt x="176" y="225"/>
                </a:cubicBezTo>
                <a:cubicBezTo>
                  <a:pt x="176" y="225"/>
                  <a:pt x="176" y="225"/>
                  <a:pt x="176" y="225"/>
                </a:cubicBezTo>
                <a:cubicBezTo>
                  <a:pt x="176" y="225"/>
                  <a:pt x="176" y="225"/>
                  <a:pt x="176" y="225"/>
                </a:cubicBezTo>
                <a:cubicBezTo>
                  <a:pt x="175" y="225"/>
                  <a:pt x="175" y="225"/>
                  <a:pt x="175" y="225"/>
                </a:cubicBezTo>
                <a:cubicBezTo>
                  <a:pt x="175" y="225"/>
                  <a:pt x="175" y="225"/>
                  <a:pt x="175" y="225"/>
                </a:cubicBezTo>
                <a:cubicBezTo>
                  <a:pt x="175" y="225"/>
                  <a:pt x="175" y="225"/>
                  <a:pt x="175" y="225"/>
                </a:cubicBezTo>
                <a:cubicBezTo>
                  <a:pt x="175" y="226"/>
                  <a:pt x="175" y="226"/>
                  <a:pt x="175" y="226"/>
                </a:cubicBezTo>
                <a:cubicBezTo>
                  <a:pt x="175" y="226"/>
                  <a:pt x="175" y="226"/>
                  <a:pt x="175" y="226"/>
                </a:cubicBezTo>
                <a:cubicBezTo>
                  <a:pt x="175" y="226"/>
                  <a:pt x="175" y="226"/>
                  <a:pt x="175" y="226"/>
                </a:cubicBezTo>
                <a:cubicBezTo>
                  <a:pt x="172" y="227"/>
                  <a:pt x="172" y="227"/>
                  <a:pt x="172" y="227"/>
                </a:cubicBezTo>
                <a:cubicBezTo>
                  <a:pt x="172" y="227"/>
                  <a:pt x="172" y="227"/>
                  <a:pt x="172" y="227"/>
                </a:cubicBezTo>
                <a:cubicBezTo>
                  <a:pt x="171" y="227"/>
                  <a:pt x="171" y="227"/>
                  <a:pt x="171" y="227"/>
                </a:cubicBezTo>
                <a:cubicBezTo>
                  <a:pt x="171" y="227"/>
                  <a:pt x="171" y="227"/>
                  <a:pt x="171" y="227"/>
                </a:cubicBezTo>
                <a:cubicBezTo>
                  <a:pt x="170" y="227"/>
                  <a:pt x="170" y="227"/>
                  <a:pt x="170" y="227"/>
                </a:cubicBezTo>
                <a:cubicBezTo>
                  <a:pt x="169" y="228"/>
                  <a:pt x="169" y="228"/>
                  <a:pt x="169" y="228"/>
                </a:cubicBezTo>
                <a:cubicBezTo>
                  <a:pt x="169" y="228"/>
                  <a:pt x="169" y="228"/>
                  <a:pt x="169" y="228"/>
                </a:cubicBezTo>
                <a:cubicBezTo>
                  <a:pt x="169" y="228"/>
                  <a:pt x="169" y="228"/>
                  <a:pt x="169" y="228"/>
                </a:cubicBezTo>
                <a:cubicBezTo>
                  <a:pt x="169" y="229"/>
                  <a:pt x="169" y="229"/>
                  <a:pt x="169" y="229"/>
                </a:cubicBezTo>
                <a:cubicBezTo>
                  <a:pt x="169" y="230"/>
                  <a:pt x="169" y="230"/>
                  <a:pt x="169" y="230"/>
                </a:cubicBezTo>
                <a:cubicBezTo>
                  <a:pt x="169" y="230"/>
                  <a:pt x="169" y="230"/>
                  <a:pt x="169" y="230"/>
                </a:cubicBezTo>
                <a:cubicBezTo>
                  <a:pt x="169" y="230"/>
                  <a:pt x="169" y="230"/>
                  <a:pt x="169" y="230"/>
                </a:cubicBezTo>
                <a:cubicBezTo>
                  <a:pt x="170" y="230"/>
                  <a:pt x="170" y="230"/>
                  <a:pt x="170" y="230"/>
                </a:cubicBezTo>
                <a:cubicBezTo>
                  <a:pt x="170" y="230"/>
                  <a:pt x="170" y="230"/>
                  <a:pt x="170" y="230"/>
                </a:cubicBezTo>
                <a:cubicBezTo>
                  <a:pt x="172" y="229"/>
                  <a:pt x="172" y="229"/>
                  <a:pt x="172" y="229"/>
                </a:cubicBezTo>
                <a:cubicBezTo>
                  <a:pt x="173" y="229"/>
                  <a:pt x="173" y="229"/>
                  <a:pt x="173" y="229"/>
                </a:cubicBezTo>
                <a:cubicBezTo>
                  <a:pt x="173" y="229"/>
                  <a:pt x="173" y="229"/>
                  <a:pt x="173" y="229"/>
                </a:cubicBezTo>
                <a:cubicBezTo>
                  <a:pt x="173" y="229"/>
                  <a:pt x="173" y="229"/>
                  <a:pt x="173" y="229"/>
                </a:cubicBezTo>
                <a:cubicBezTo>
                  <a:pt x="174" y="229"/>
                  <a:pt x="174" y="229"/>
                  <a:pt x="174" y="229"/>
                </a:cubicBezTo>
                <a:cubicBezTo>
                  <a:pt x="174" y="229"/>
                  <a:pt x="174" y="229"/>
                  <a:pt x="174" y="229"/>
                </a:cubicBezTo>
                <a:cubicBezTo>
                  <a:pt x="175" y="230"/>
                  <a:pt x="175" y="230"/>
                  <a:pt x="175" y="230"/>
                </a:cubicBezTo>
                <a:cubicBezTo>
                  <a:pt x="175" y="230"/>
                  <a:pt x="175" y="230"/>
                  <a:pt x="175" y="230"/>
                </a:cubicBezTo>
                <a:cubicBezTo>
                  <a:pt x="175" y="230"/>
                  <a:pt x="175" y="230"/>
                  <a:pt x="175" y="230"/>
                </a:cubicBezTo>
                <a:cubicBezTo>
                  <a:pt x="176" y="230"/>
                  <a:pt x="176" y="230"/>
                  <a:pt x="176" y="230"/>
                </a:cubicBezTo>
                <a:cubicBezTo>
                  <a:pt x="178" y="230"/>
                  <a:pt x="178" y="230"/>
                  <a:pt x="178" y="230"/>
                </a:cubicBezTo>
                <a:cubicBezTo>
                  <a:pt x="178" y="230"/>
                  <a:pt x="178" y="230"/>
                  <a:pt x="178" y="230"/>
                </a:cubicBezTo>
                <a:cubicBezTo>
                  <a:pt x="178" y="230"/>
                  <a:pt x="178" y="230"/>
                  <a:pt x="178" y="230"/>
                </a:cubicBezTo>
                <a:cubicBezTo>
                  <a:pt x="179" y="230"/>
                  <a:pt x="179" y="230"/>
                  <a:pt x="179" y="230"/>
                </a:cubicBezTo>
                <a:cubicBezTo>
                  <a:pt x="180" y="230"/>
                  <a:pt x="180" y="230"/>
                  <a:pt x="180" y="230"/>
                </a:cubicBezTo>
                <a:cubicBezTo>
                  <a:pt x="181" y="230"/>
                  <a:pt x="181" y="230"/>
                  <a:pt x="181" y="230"/>
                </a:cubicBezTo>
                <a:cubicBezTo>
                  <a:pt x="181" y="230"/>
                  <a:pt x="181" y="230"/>
                  <a:pt x="181" y="230"/>
                </a:cubicBezTo>
                <a:cubicBezTo>
                  <a:pt x="182" y="230"/>
                  <a:pt x="182" y="230"/>
                  <a:pt x="182" y="230"/>
                </a:cubicBezTo>
                <a:cubicBezTo>
                  <a:pt x="183" y="230"/>
                  <a:pt x="183" y="230"/>
                  <a:pt x="183" y="230"/>
                </a:cubicBezTo>
                <a:cubicBezTo>
                  <a:pt x="183" y="230"/>
                  <a:pt x="183" y="230"/>
                  <a:pt x="183" y="230"/>
                </a:cubicBezTo>
                <a:cubicBezTo>
                  <a:pt x="183" y="230"/>
                  <a:pt x="183" y="230"/>
                  <a:pt x="183" y="230"/>
                </a:cubicBezTo>
                <a:cubicBezTo>
                  <a:pt x="183" y="230"/>
                  <a:pt x="183" y="230"/>
                  <a:pt x="183" y="230"/>
                </a:cubicBezTo>
                <a:cubicBezTo>
                  <a:pt x="183" y="230"/>
                  <a:pt x="183" y="230"/>
                  <a:pt x="183" y="230"/>
                </a:cubicBezTo>
                <a:cubicBezTo>
                  <a:pt x="184" y="230"/>
                  <a:pt x="184" y="230"/>
                  <a:pt x="184" y="230"/>
                </a:cubicBezTo>
                <a:cubicBezTo>
                  <a:pt x="184" y="231"/>
                  <a:pt x="184" y="231"/>
                  <a:pt x="184" y="231"/>
                </a:cubicBezTo>
                <a:cubicBezTo>
                  <a:pt x="184" y="231"/>
                  <a:pt x="184" y="231"/>
                  <a:pt x="184" y="231"/>
                </a:cubicBezTo>
                <a:cubicBezTo>
                  <a:pt x="183" y="231"/>
                  <a:pt x="183" y="231"/>
                  <a:pt x="183" y="231"/>
                </a:cubicBezTo>
                <a:cubicBezTo>
                  <a:pt x="182" y="231"/>
                  <a:pt x="182" y="231"/>
                  <a:pt x="182" y="231"/>
                </a:cubicBezTo>
                <a:cubicBezTo>
                  <a:pt x="182" y="231"/>
                  <a:pt x="182" y="231"/>
                  <a:pt x="182" y="231"/>
                </a:cubicBezTo>
                <a:cubicBezTo>
                  <a:pt x="182" y="231"/>
                  <a:pt x="182" y="231"/>
                  <a:pt x="182" y="231"/>
                </a:cubicBezTo>
                <a:cubicBezTo>
                  <a:pt x="181" y="231"/>
                  <a:pt x="181" y="231"/>
                  <a:pt x="181" y="231"/>
                </a:cubicBezTo>
                <a:cubicBezTo>
                  <a:pt x="180" y="231"/>
                  <a:pt x="180" y="231"/>
                  <a:pt x="180" y="231"/>
                </a:cubicBezTo>
                <a:cubicBezTo>
                  <a:pt x="180" y="231"/>
                  <a:pt x="180" y="231"/>
                  <a:pt x="180" y="231"/>
                </a:cubicBezTo>
                <a:cubicBezTo>
                  <a:pt x="180" y="232"/>
                  <a:pt x="180" y="232"/>
                  <a:pt x="180" y="232"/>
                </a:cubicBezTo>
                <a:cubicBezTo>
                  <a:pt x="178" y="232"/>
                  <a:pt x="178" y="232"/>
                  <a:pt x="178" y="232"/>
                </a:cubicBezTo>
                <a:cubicBezTo>
                  <a:pt x="178" y="232"/>
                  <a:pt x="178" y="232"/>
                  <a:pt x="178" y="232"/>
                </a:cubicBezTo>
                <a:cubicBezTo>
                  <a:pt x="178" y="232"/>
                  <a:pt x="178" y="232"/>
                  <a:pt x="178" y="232"/>
                </a:cubicBezTo>
                <a:cubicBezTo>
                  <a:pt x="177" y="232"/>
                  <a:pt x="177" y="232"/>
                  <a:pt x="177" y="232"/>
                </a:cubicBezTo>
                <a:cubicBezTo>
                  <a:pt x="177" y="232"/>
                  <a:pt x="177" y="232"/>
                  <a:pt x="177" y="232"/>
                </a:cubicBezTo>
                <a:cubicBezTo>
                  <a:pt x="176" y="231"/>
                  <a:pt x="176" y="231"/>
                  <a:pt x="176" y="231"/>
                </a:cubicBezTo>
                <a:cubicBezTo>
                  <a:pt x="176" y="231"/>
                  <a:pt x="176" y="231"/>
                  <a:pt x="176" y="231"/>
                </a:cubicBezTo>
                <a:cubicBezTo>
                  <a:pt x="176" y="231"/>
                  <a:pt x="176" y="231"/>
                  <a:pt x="176" y="231"/>
                </a:cubicBezTo>
                <a:cubicBezTo>
                  <a:pt x="175" y="231"/>
                  <a:pt x="175" y="231"/>
                  <a:pt x="175" y="231"/>
                </a:cubicBezTo>
                <a:cubicBezTo>
                  <a:pt x="174" y="231"/>
                  <a:pt x="174" y="231"/>
                  <a:pt x="174" y="231"/>
                </a:cubicBezTo>
                <a:cubicBezTo>
                  <a:pt x="174" y="232"/>
                  <a:pt x="174" y="232"/>
                  <a:pt x="174" y="232"/>
                </a:cubicBezTo>
                <a:cubicBezTo>
                  <a:pt x="174" y="232"/>
                  <a:pt x="174" y="232"/>
                  <a:pt x="174" y="232"/>
                </a:cubicBezTo>
                <a:cubicBezTo>
                  <a:pt x="173" y="233"/>
                  <a:pt x="173" y="233"/>
                  <a:pt x="173" y="233"/>
                </a:cubicBezTo>
                <a:cubicBezTo>
                  <a:pt x="174" y="233"/>
                  <a:pt x="174" y="233"/>
                  <a:pt x="174" y="233"/>
                </a:cubicBezTo>
                <a:cubicBezTo>
                  <a:pt x="174" y="233"/>
                  <a:pt x="174" y="233"/>
                  <a:pt x="174" y="233"/>
                </a:cubicBezTo>
                <a:cubicBezTo>
                  <a:pt x="174" y="234"/>
                  <a:pt x="174" y="234"/>
                  <a:pt x="174" y="234"/>
                </a:cubicBezTo>
                <a:cubicBezTo>
                  <a:pt x="175" y="234"/>
                  <a:pt x="175" y="234"/>
                  <a:pt x="175" y="234"/>
                </a:cubicBezTo>
                <a:cubicBezTo>
                  <a:pt x="175" y="233"/>
                  <a:pt x="175" y="233"/>
                  <a:pt x="175" y="233"/>
                </a:cubicBezTo>
                <a:cubicBezTo>
                  <a:pt x="176" y="234"/>
                  <a:pt x="176" y="234"/>
                  <a:pt x="176" y="234"/>
                </a:cubicBezTo>
                <a:cubicBezTo>
                  <a:pt x="176" y="234"/>
                  <a:pt x="176" y="234"/>
                  <a:pt x="176" y="234"/>
                </a:cubicBezTo>
                <a:cubicBezTo>
                  <a:pt x="176" y="234"/>
                  <a:pt x="176" y="234"/>
                  <a:pt x="176" y="234"/>
                </a:cubicBezTo>
                <a:cubicBezTo>
                  <a:pt x="178" y="234"/>
                  <a:pt x="178" y="234"/>
                  <a:pt x="178" y="234"/>
                </a:cubicBezTo>
                <a:cubicBezTo>
                  <a:pt x="178" y="234"/>
                  <a:pt x="178" y="234"/>
                  <a:pt x="178" y="234"/>
                </a:cubicBezTo>
                <a:cubicBezTo>
                  <a:pt x="179" y="235"/>
                  <a:pt x="179" y="235"/>
                  <a:pt x="179" y="235"/>
                </a:cubicBezTo>
                <a:cubicBezTo>
                  <a:pt x="179" y="235"/>
                  <a:pt x="179" y="235"/>
                  <a:pt x="179" y="235"/>
                </a:cubicBezTo>
                <a:cubicBezTo>
                  <a:pt x="180" y="235"/>
                  <a:pt x="180" y="235"/>
                  <a:pt x="180" y="235"/>
                </a:cubicBezTo>
                <a:cubicBezTo>
                  <a:pt x="180" y="234"/>
                  <a:pt x="180" y="234"/>
                  <a:pt x="180" y="234"/>
                </a:cubicBezTo>
                <a:cubicBezTo>
                  <a:pt x="181" y="233"/>
                  <a:pt x="181" y="233"/>
                  <a:pt x="181" y="233"/>
                </a:cubicBezTo>
                <a:cubicBezTo>
                  <a:pt x="182" y="233"/>
                  <a:pt x="182" y="233"/>
                  <a:pt x="182" y="233"/>
                </a:cubicBezTo>
                <a:cubicBezTo>
                  <a:pt x="182" y="233"/>
                  <a:pt x="182" y="233"/>
                  <a:pt x="183" y="232"/>
                </a:cubicBezTo>
                <a:cubicBezTo>
                  <a:pt x="183" y="233"/>
                  <a:pt x="183" y="233"/>
                  <a:pt x="183" y="233"/>
                </a:cubicBezTo>
                <a:cubicBezTo>
                  <a:pt x="184" y="233"/>
                  <a:pt x="184" y="233"/>
                  <a:pt x="184" y="233"/>
                </a:cubicBezTo>
                <a:cubicBezTo>
                  <a:pt x="184" y="233"/>
                  <a:pt x="184" y="233"/>
                  <a:pt x="184" y="233"/>
                </a:cubicBezTo>
                <a:cubicBezTo>
                  <a:pt x="184" y="233"/>
                  <a:pt x="184" y="233"/>
                  <a:pt x="184" y="233"/>
                </a:cubicBezTo>
                <a:cubicBezTo>
                  <a:pt x="185" y="233"/>
                  <a:pt x="185" y="233"/>
                  <a:pt x="185" y="233"/>
                </a:cubicBezTo>
                <a:cubicBezTo>
                  <a:pt x="186" y="233"/>
                  <a:pt x="186" y="233"/>
                  <a:pt x="186" y="233"/>
                </a:cubicBezTo>
                <a:cubicBezTo>
                  <a:pt x="187" y="233"/>
                  <a:pt x="187" y="233"/>
                  <a:pt x="187" y="233"/>
                </a:cubicBezTo>
                <a:cubicBezTo>
                  <a:pt x="187" y="233"/>
                  <a:pt x="187" y="233"/>
                  <a:pt x="187" y="233"/>
                </a:cubicBezTo>
                <a:cubicBezTo>
                  <a:pt x="188" y="232"/>
                  <a:pt x="188" y="232"/>
                  <a:pt x="188" y="232"/>
                </a:cubicBezTo>
                <a:cubicBezTo>
                  <a:pt x="189" y="231"/>
                  <a:pt x="189" y="231"/>
                  <a:pt x="189" y="231"/>
                </a:cubicBezTo>
                <a:cubicBezTo>
                  <a:pt x="189" y="231"/>
                  <a:pt x="189" y="231"/>
                  <a:pt x="189" y="231"/>
                </a:cubicBezTo>
                <a:cubicBezTo>
                  <a:pt x="189" y="232"/>
                  <a:pt x="189" y="232"/>
                  <a:pt x="189" y="232"/>
                </a:cubicBezTo>
                <a:cubicBezTo>
                  <a:pt x="190" y="232"/>
                  <a:pt x="190" y="232"/>
                  <a:pt x="190" y="232"/>
                </a:cubicBezTo>
                <a:cubicBezTo>
                  <a:pt x="190" y="232"/>
                  <a:pt x="190" y="232"/>
                  <a:pt x="190" y="232"/>
                </a:cubicBezTo>
                <a:cubicBezTo>
                  <a:pt x="191" y="231"/>
                  <a:pt x="191" y="231"/>
                  <a:pt x="191" y="231"/>
                </a:cubicBezTo>
                <a:cubicBezTo>
                  <a:pt x="191" y="231"/>
                  <a:pt x="191" y="231"/>
                  <a:pt x="191" y="231"/>
                </a:cubicBezTo>
                <a:cubicBezTo>
                  <a:pt x="193" y="233"/>
                  <a:pt x="193" y="233"/>
                  <a:pt x="193" y="233"/>
                </a:cubicBezTo>
                <a:cubicBezTo>
                  <a:pt x="193" y="233"/>
                  <a:pt x="193" y="233"/>
                  <a:pt x="193" y="233"/>
                </a:cubicBezTo>
                <a:cubicBezTo>
                  <a:pt x="193" y="233"/>
                  <a:pt x="193" y="233"/>
                  <a:pt x="193" y="233"/>
                </a:cubicBezTo>
                <a:cubicBezTo>
                  <a:pt x="195" y="233"/>
                  <a:pt x="195" y="233"/>
                  <a:pt x="195" y="233"/>
                </a:cubicBezTo>
                <a:cubicBezTo>
                  <a:pt x="196" y="234"/>
                  <a:pt x="196" y="234"/>
                  <a:pt x="196" y="234"/>
                </a:cubicBezTo>
                <a:cubicBezTo>
                  <a:pt x="198" y="234"/>
                  <a:pt x="198" y="234"/>
                  <a:pt x="198" y="234"/>
                </a:cubicBezTo>
                <a:cubicBezTo>
                  <a:pt x="198" y="234"/>
                  <a:pt x="198" y="234"/>
                  <a:pt x="198" y="234"/>
                </a:cubicBezTo>
                <a:cubicBezTo>
                  <a:pt x="198" y="234"/>
                  <a:pt x="198" y="234"/>
                  <a:pt x="198" y="234"/>
                </a:cubicBezTo>
                <a:cubicBezTo>
                  <a:pt x="199" y="234"/>
                  <a:pt x="199" y="234"/>
                  <a:pt x="199" y="234"/>
                </a:cubicBezTo>
                <a:cubicBezTo>
                  <a:pt x="200" y="234"/>
                  <a:pt x="200" y="234"/>
                  <a:pt x="200" y="234"/>
                </a:cubicBezTo>
                <a:cubicBezTo>
                  <a:pt x="201" y="234"/>
                  <a:pt x="201" y="234"/>
                  <a:pt x="201" y="234"/>
                </a:cubicBezTo>
                <a:cubicBezTo>
                  <a:pt x="201" y="234"/>
                  <a:pt x="201" y="234"/>
                  <a:pt x="201" y="234"/>
                </a:cubicBezTo>
                <a:cubicBezTo>
                  <a:pt x="201" y="234"/>
                  <a:pt x="201" y="234"/>
                  <a:pt x="201" y="234"/>
                </a:cubicBezTo>
                <a:cubicBezTo>
                  <a:pt x="202" y="235"/>
                  <a:pt x="202" y="235"/>
                  <a:pt x="202" y="235"/>
                </a:cubicBezTo>
                <a:cubicBezTo>
                  <a:pt x="202" y="235"/>
                  <a:pt x="202" y="235"/>
                  <a:pt x="202" y="235"/>
                </a:cubicBezTo>
                <a:cubicBezTo>
                  <a:pt x="202" y="235"/>
                  <a:pt x="202" y="235"/>
                  <a:pt x="202" y="235"/>
                </a:cubicBezTo>
                <a:cubicBezTo>
                  <a:pt x="203" y="234"/>
                  <a:pt x="203" y="234"/>
                  <a:pt x="203" y="234"/>
                </a:cubicBezTo>
                <a:cubicBezTo>
                  <a:pt x="203" y="235"/>
                  <a:pt x="203" y="235"/>
                  <a:pt x="203" y="235"/>
                </a:cubicBezTo>
                <a:cubicBezTo>
                  <a:pt x="202" y="235"/>
                  <a:pt x="202" y="235"/>
                  <a:pt x="202" y="235"/>
                </a:cubicBezTo>
                <a:cubicBezTo>
                  <a:pt x="201" y="235"/>
                  <a:pt x="201" y="235"/>
                  <a:pt x="201" y="235"/>
                </a:cubicBezTo>
                <a:cubicBezTo>
                  <a:pt x="200" y="235"/>
                  <a:pt x="200" y="235"/>
                  <a:pt x="200" y="235"/>
                </a:cubicBezTo>
                <a:cubicBezTo>
                  <a:pt x="200" y="235"/>
                  <a:pt x="200" y="235"/>
                  <a:pt x="200" y="235"/>
                </a:cubicBezTo>
                <a:cubicBezTo>
                  <a:pt x="200" y="235"/>
                  <a:pt x="200" y="235"/>
                  <a:pt x="200" y="235"/>
                </a:cubicBezTo>
                <a:cubicBezTo>
                  <a:pt x="199" y="236"/>
                  <a:pt x="199" y="236"/>
                  <a:pt x="199" y="236"/>
                </a:cubicBezTo>
                <a:cubicBezTo>
                  <a:pt x="199" y="236"/>
                  <a:pt x="199" y="236"/>
                  <a:pt x="199" y="236"/>
                </a:cubicBezTo>
                <a:cubicBezTo>
                  <a:pt x="199" y="236"/>
                  <a:pt x="199" y="236"/>
                  <a:pt x="199" y="236"/>
                </a:cubicBezTo>
                <a:cubicBezTo>
                  <a:pt x="199" y="237"/>
                  <a:pt x="199" y="237"/>
                  <a:pt x="199" y="237"/>
                </a:cubicBezTo>
                <a:cubicBezTo>
                  <a:pt x="199" y="237"/>
                  <a:pt x="199" y="237"/>
                  <a:pt x="199" y="237"/>
                </a:cubicBezTo>
                <a:cubicBezTo>
                  <a:pt x="199" y="237"/>
                  <a:pt x="199" y="237"/>
                  <a:pt x="199" y="237"/>
                </a:cubicBezTo>
                <a:cubicBezTo>
                  <a:pt x="198" y="237"/>
                  <a:pt x="198" y="237"/>
                  <a:pt x="198" y="237"/>
                </a:cubicBezTo>
                <a:cubicBezTo>
                  <a:pt x="198" y="237"/>
                  <a:pt x="198" y="237"/>
                  <a:pt x="198" y="237"/>
                </a:cubicBezTo>
                <a:cubicBezTo>
                  <a:pt x="198" y="237"/>
                  <a:pt x="198" y="237"/>
                  <a:pt x="198" y="237"/>
                </a:cubicBezTo>
                <a:cubicBezTo>
                  <a:pt x="197" y="238"/>
                  <a:pt x="197" y="238"/>
                  <a:pt x="197" y="238"/>
                </a:cubicBezTo>
                <a:cubicBezTo>
                  <a:pt x="197" y="238"/>
                  <a:pt x="197" y="238"/>
                  <a:pt x="197" y="238"/>
                </a:cubicBezTo>
                <a:cubicBezTo>
                  <a:pt x="197" y="238"/>
                  <a:pt x="197" y="238"/>
                  <a:pt x="197" y="238"/>
                </a:cubicBezTo>
                <a:cubicBezTo>
                  <a:pt x="197" y="238"/>
                  <a:pt x="197" y="238"/>
                  <a:pt x="197" y="238"/>
                </a:cubicBezTo>
                <a:cubicBezTo>
                  <a:pt x="196" y="238"/>
                  <a:pt x="196" y="238"/>
                  <a:pt x="196" y="238"/>
                </a:cubicBezTo>
                <a:cubicBezTo>
                  <a:pt x="196" y="238"/>
                  <a:pt x="196" y="238"/>
                  <a:pt x="196" y="238"/>
                </a:cubicBezTo>
                <a:cubicBezTo>
                  <a:pt x="195" y="238"/>
                  <a:pt x="195" y="238"/>
                  <a:pt x="195" y="238"/>
                </a:cubicBezTo>
                <a:cubicBezTo>
                  <a:pt x="195" y="238"/>
                  <a:pt x="195" y="238"/>
                  <a:pt x="195" y="238"/>
                </a:cubicBezTo>
                <a:cubicBezTo>
                  <a:pt x="195" y="238"/>
                  <a:pt x="195" y="238"/>
                  <a:pt x="195" y="238"/>
                </a:cubicBezTo>
                <a:cubicBezTo>
                  <a:pt x="195" y="239"/>
                  <a:pt x="195" y="239"/>
                  <a:pt x="195" y="239"/>
                </a:cubicBezTo>
                <a:cubicBezTo>
                  <a:pt x="195" y="239"/>
                  <a:pt x="195" y="239"/>
                  <a:pt x="195" y="239"/>
                </a:cubicBezTo>
                <a:cubicBezTo>
                  <a:pt x="195" y="239"/>
                  <a:pt x="195" y="239"/>
                  <a:pt x="195" y="239"/>
                </a:cubicBezTo>
                <a:cubicBezTo>
                  <a:pt x="195" y="240"/>
                  <a:pt x="195" y="240"/>
                  <a:pt x="195" y="240"/>
                </a:cubicBezTo>
                <a:cubicBezTo>
                  <a:pt x="196" y="240"/>
                  <a:pt x="196" y="240"/>
                  <a:pt x="196" y="240"/>
                </a:cubicBezTo>
                <a:cubicBezTo>
                  <a:pt x="196" y="240"/>
                  <a:pt x="196" y="240"/>
                  <a:pt x="196" y="240"/>
                </a:cubicBezTo>
                <a:cubicBezTo>
                  <a:pt x="195" y="240"/>
                  <a:pt x="195" y="240"/>
                  <a:pt x="195" y="240"/>
                </a:cubicBezTo>
                <a:cubicBezTo>
                  <a:pt x="195" y="240"/>
                  <a:pt x="195" y="240"/>
                  <a:pt x="195" y="240"/>
                </a:cubicBezTo>
                <a:cubicBezTo>
                  <a:pt x="195" y="240"/>
                  <a:pt x="195" y="240"/>
                  <a:pt x="195" y="240"/>
                </a:cubicBezTo>
                <a:cubicBezTo>
                  <a:pt x="194" y="240"/>
                  <a:pt x="194" y="240"/>
                  <a:pt x="194" y="240"/>
                </a:cubicBezTo>
                <a:cubicBezTo>
                  <a:pt x="194" y="239"/>
                  <a:pt x="194" y="239"/>
                  <a:pt x="194" y="239"/>
                </a:cubicBezTo>
                <a:cubicBezTo>
                  <a:pt x="193" y="240"/>
                  <a:pt x="193" y="240"/>
                  <a:pt x="193" y="240"/>
                </a:cubicBezTo>
                <a:cubicBezTo>
                  <a:pt x="193" y="240"/>
                  <a:pt x="193" y="240"/>
                  <a:pt x="193" y="240"/>
                </a:cubicBezTo>
                <a:cubicBezTo>
                  <a:pt x="193" y="240"/>
                  <a:pt x="193" y="240"/>
                  <a:pt x="193" y="240"/>
                </a:cubicBezTo>
                <a:cubicBezTo>
                  <a:pt x="193" y="240"/>
                  <a:pt x="193" y="240"/>
                  <a:pt x="193" y="240"/>
                </a:cubicBezTo>
                <a:cubicBezTo>
                  <a:pt x="193" y="241"/>
                  <a:pt x="193" y="241"/>
                  <a:pt x="193" y="241"/>
                </a:cubicBezTo>
                <a:cubicBezTo>
                  <a:pt x="193" y="241"/>
                  <a:pt x="193" y="241"/>
                  <a:pt x="193" y="241"/>
                </a:cubicBezTo>
                <a:cubicBezTo>
                  <a:pt x="193" y="241"/>
                  <a:pt x="193" y="241"/>
                  <a:pt x="193" y="241"/>
                </a:cubicBezTo>
                <a:cubicBezTo>
                  <a:pt x="193" y="241"/>
                  <a:pt x="193" y="241"/>
                  <a:pt x="193" y="241"/>
                </a:cubicBezTo>
                <a:cubicBezTo>
                  <a:pt x="193" y="241"/>
                  <a:pt x="193" y="241"/>
                  <a:pt x="193" y="241"/>
                </a:cubicBezTo>
                <a:cubicBezTo>
                  <a:pt x="192" y="242"/>
                  <a:pt x="192" y="242"/>
                  <a:pt x="192" y="242"/>
                </a:cubicBezTo>
                <a:cubicBezTo>
                  <a:pt x="192" y="242"/>
                  <a:pt x="192" y="242"/>
                  <a:pt x="192" y="242"/>
                </a:cubicBezTo>
                <a:cubicBezTo>
                  <a:pt x="192" y="242"/>
                  <a:pt x="192" y="242"/>
                  <a:pt x="192" y="242"/>
                </a:cubicBezTo>
                <a:cubicBezTo>
                  <a:pt x="192" y="242"/>
                  <a:pt x="192" y="242"/>
                  <a:pt x="192" y="242"/>
                </a:cubicBezTo>
                <a:cubicBezTo>
                  <a:pt x="191" y="242"/>
                  <a:pt x="191" y="242"/>
                  <a:pt x="191" y="242"/>
                </a:cubicBezTo>
                <a:cubicBezTo>
                  <a:pt x="191" y="242"/>
                  <a:pt x="191" y="242"/>
                  <a:pt x="191" y="242"/>
                </a:cubicBezTo>
                <a:cubicBezTo>
                  <a:pt x="191" y="241"/>
                  <a:pt x="191" y="241"/>
                  <a:pt x="191" y="241"/>
                </a:cubicBezTo>
                <a:cubicBezTo>
                  <a:pt x="191" y="241"/>
                  <a:pt x="191" y="241"/>
                  <a:pt x="191" y="241"/>
                </a:cubicBezTo>
                <a:cubicBezTo>
                  <a:pt x="190" y="241"/>
                  <a:pt x="190" y="241"/>
                  <a:pt x="190" y="241"/>
                </a:cubicBezTo>
                <a:cubicBezTo>
                  <a:pt x="190" y="241"/>
                  <a:pt x="190" y="241"/>
                  <a:pt x="190" y="241"/>
                </a:cubicBezTo>
                <a:cubicBezTo>
                  <a:pt x="190" y="242"/>
                  <a:pt x="190" y="242"/>
                  <a:pt x="190" y="242"/>
                </a:cubicBezTo>
                <a:cubicBezTo>
                  <a:pt x="190" y="243"/>
                  <a:pt x="190" y="243"/>
                  <a:pt x="190" y="243"/>
                </a:cubicBezTo>
                <a:cubicBezTo>
                  <a:pt x="190" y="243"/>
                  <a:pt x="190" y="243"/>
                  <a:pt x="190" y="243"/>
                </a:cubicBezTo>
                <a:cubicBezTo>
                  <a:pt x="190" y="243"/>
                  <a:pt x="190" y="243"/>
                  <a:pt x="190" y="243"/>
                </a:cubicBezTo>
                <a:cubicBezTo>
                  <a:pt x="190" y="243"/>
                  <a:pt x="190" y="243"/>
                  <a:pt x="190" y="243"/>
                </a:cubicBezTo>
                <a:cubicBezTo>
                  <a:pt x="190" y="244"/>
                  <a:pt x="190" y="244"/>
                  <a:pt x="190" y="244"/>
                </a:cubicBezTo>
                <a:cubicBezTo>
                  <a:pt x="190" y="244"/>
                  <a:pt x="190" y="244"/>
                  <a:pt x="190" y="244"/>
                </a:cubicBezTo>
                <a:cubicBezTo>
                  <a:pt x="189" y="243"/>
                  <a:pt x="189" y="243"/>
                  <a:pt x="189" y="243"/>
                </a:cubicBezTo>
                <a:cubicBezTo>
                  <a:pt x="189" y="243"/>
                  <a:pt x="189" y="243"/>
                  <a:pt x="189" y="243"/>
                </a:cubicBezTo>
                <a:cubicBezTo>
                  <a:pt x="189" y="243"/>
                  <a:pt x="189" y="243"/>
                  <a:pt x="189" y="243"/>
                </a:cubicBezTo>
                <a:cubicBezTo>
                  <a:pt x="188" y="243"/>
                  <a:pt x="188" y="243"/>
                  <a:pt x="188" y="243"/>
                </a:cubicBezTo>
                <a:cubicBezTo>
                  <a:pt x="188" y="243"/>
                  <a:pt x="188" y="243"/>
                  <a:pt x="188" y="243"/>
                </a:cubicBezTo>
                <a:cubicBezTo>
                  <a:pt x="188" y="244"/>
                  <a:pt x="188" y="244"/>
                  <a:pt x="188" y="244"/>
                </a:cubicBezTo>
                <a:cubicBezTo>
                  <a:pt x="188" y="244"/>
                  <a:pt x="188" y="244"/>
                  <a:pt x="188" y="244"/>
                </a:cubicBezTo>
                <a:cubicBezTo>
                  <a:pt x="188" y="244"/>
                  <a:pt x="188" y="244"/>
                  <a:pt x="188" y="244"/>
                </a:cubicBezTo>
                <a:cubicBezTo>
                  <a:pt x="188" y="245"/>
                  <a:pt x="188" y="245"/>
                  <a:pt x="188" y="245"/>
                </a:cubicBezTo>
                <a:cubicBezTo>
                  <a:pt x="188" y="245"/>
                  <a:pt x="188" y="245"/>
                  <a:pt x="188" y="245"/>
                </a:cubicBezTo>
                <a:cubicBezTo>
                  <a:pt x="188" y="245"/>
                  <a:pt x="188" y="245"/>
                  <a:pt x="188" y="245"/>
                </a:cubicBezTo>
                <a:cubicBezTo>
                  <a:pt x="187" y="246"/>
                  <a:pt x="187" y="246"/>
                  <a:pt x="187" y="246"/>
                </a:cubicBezTo>
                <a:cubicBezTo>
                  <a:pt x="187" y="246"/>
                  <a:pt x="187" y="246"/>
                  <a:pt x="187" y="246"/>
                </a:cubicBezTo>
                <a:cubicBezTo>
                  <a:pt x="187" y="245"/>
                  <a:pt x="187" y="245"/>
                  <a:pt x="187" y="245"/>
                </a:cubicBezTo>
                <a:cubicBezTo>
                  <a:pt x="187" y="245"/>
                  <a:pt x="187" y="245"/>
                  <a:pt x="187" y="245"/>
                </a:cubicBezTo>
                <a:cubicBezTo>
                  <a:pt x="187" y="245"/>
                  <a:pt x="187" y="245"/>
                  <a:pt x="187" y="245"/>
                </a:cubicBezTo>
                <a:cubicBezTo>
                  <a:pt x="186" y="245"/>
                  <a:pt x="186" y="245"/>
                  <a:pt x="186" y="245"/>
                </a:cubicBezTo>
                <a:cubicBezTo>
                  <a:pt x="186" y="245"/>
                  <a:pt x="186" y="245"/>
                  <a:pt x="186" y="245"/>
                </a:cubicBezTo>
                <a:cubicBezTo>
                  <a:pt x="186" y="245"/>
                  <a:pt x="186" y="245"/>
                  <a:pt x="186" y="245"/>
                </a:cubicBezTo>
                <a:cubicBezTo>
                  <a:pt x="185" y="245"/>
                  <a:pt x="185" y="245"/>
                  <a:pt x="185" y="245"/>
                </a:cubicBezTo>
                <a:cubicBezTo>
                  <a:pt x="185" y="245"/>
                  <a:pt x="185" y="245"/>
                  <a:pt x="185" y="245"/>
                </a:cubicBezTo>
                <a:cubicBezTo>
                  <a:pt x="185" y="245"/>
                  <a:pt x="185" y="245"/>
                  <a:pt x="185" y="245"/>
                </a:cubicBezTo>
                <a:cubicBezTo>
                  <a:pt x="185" y="246"/>
                  <a:pt x="185" y="246"/>
                  <a:pt x="185" y="246"/>
                </a:cubicBezTo>
                <a:cubicBezTo>
                  <a:pt x="185" y="246"/>
                  <a:pt x="185" y="246"/>
                  <a:pt x="185" y="246"/>
                </a:cubicBezTo>
                <a:cubicBezTo>
                  <a:pt x="185" y="246"/>
                  <a:pt x="185" y="246"/>
                  <a:pt x="185" y="246"/>
                </a:cubicBezTo>
                <a:cubicBezTo>
                  <a:pt x="185" y="247"/>
                  <a:pt x="185" y="247"/>
                  <a:pt x="185" y="247"/>
                </a:cubicBezTo>
                <a:cubicBezTo>
                  <a:pt x="185" y="247"/>
                  <a:pt x="185" y="247"/>
                  <a:pt x="185" y="247"/>
                </a:cubicBezTo>
                <a:cubicBezTo>
                  <a:pt x="185" y="247"/>
                  <a:pt x="185" y="247"/>
                  <a:pt x="185" y="247"/>
                </a:cubicBezTo>
                <a:cubicBezTo>
                  <a:pt x="184" y="247"/>
                  <a:pt x="184" y="247"/>
                  <a:pt x="184" y="247"/>
                </a:cubicBezTo>
                <a:cubicBezTo>
                  <a:pt x="184" y="248"/>
                  <a:pt x="184" y="248"/>
                  <a:pt x="184" y="248"/>
                </a:cubicBezTo>
                <a:cubicBezTo>
                  <a:pt x="184" y="248"/>
                  <a:pt x="184" y="248"/>
                  <a:pt x="184" y="248"/>
                </a:cubicBezTo>
                <a:cubicBezTo>
                  <a:pt x="183" y="248"/>
                  <a:pt x="183" y="248"/>
                  <a:pt x="183" y="248"/>
                </a:cubicBezTo>
                <a:cubicBezTo>
                  <a:pt x="182" y="248"/>
                  <a:pt x="182" y="248"/>
                  <a:pt x="182" y="248"/>
                </a:cubicBezTo>
                <a:cubicBezTo>
                  <a:pt x="182" y="248"/>
                  <a:pt x="182" y="248"/>
                  <a:pt x="182" y="248"/>
                </a:cubicBezTo>
                <a:cubicBezTo>
                  <a:pt x="182" y="248"/>
                  <a:pt x="182" y="248"/>
                  <a:pt x="182" y="248"/>
                </a:cubicBezTo>
                <a:cubicBezTo>
                  <a:pt x="181" y="249"/>
                  <a:pt x="181" y="249"/>
                  <a:pt x="181" y="249"/>
                </a:cubicBezTo>
                <a:cubicBezTo>
                  <a:pt x="181" y="249"/>
                  <a:pt x="181" y="249"/>
                  <a:pt x="181" y="249"/>
                </a:cubicBezTo>
                <a:cubicBezTo>
                  <a:pt x="181" y="249"/>
                  <a:pt x="181" y="249"/>
                  <a:pt x="181" y="249"/>
                </a:cubicBezTo>
                <a:cubicBezTo>
                  <a:pt x="181" y="249"/>
                  <a:pt x="181" y="249"/>
                  <a:pt x="181" y="249"/>
                </a:cubicBezTo>
                <a:cubicBezTo>
                  <a:pt x="181" y="249"/>
                  <a:pt x="181" y="249"/>
                  <a:pt x="181" y="249"/>
                </a:cubicBezTo>
                <a:cubicBezTo>
                  <a:pt x="181" y="249"/>
                  <a:pt x="181" y="249"/>
                  <a:pt x="181" y="249"/>
                </a:cubicBezTo>
                <a:cubicBezTo>
                  <a:pt x="180" y="249"/>
                  <a:pt x="180" y="249"/>
                  <a:pt x="180" y="249"/>
                </a:cubicBezTo>
                <a:cubicBezTo>
                  <a:pt x="180" y="249"/>
                  <a:pt x="180" y="249"/>
                  <a:pt x="180" y="249"/>
                </a:cubicBezTo>
                <a:cubicBezTo>
                  <a:pt x="180" y="249"/>
                  <a:pt x="180" y="249"/>
                  <a:pt x="180" y="249"/>
                </a:cubicBezTo>
                <a:cubicBezTo>
                  <a:pt x="179" y="249"/>
                  <a:pt x="179" y="249"/>
                  <a:pt x="179" y="249"/>
                </a:cubicBezTo>
                <a:cubicBezTo>
                  <a:pt x="179" y="250"/>
                  <a:pt x="179" y="250"/>
                  <a:pt x="179" y="250"/>
                </a:cubicBezTo>
                <a:cubicBezTo>
                  <a:pt x="178" y="250"/>
                  <a:pt x="178" y="250"/>
                  <a:pt x="178" y="250"/>
                </a:cubicBezTo>
                <a:cubicBezTo>
                  <a:pt x="178" y="250"/>
                  <a:pt x="178" y="250"/>
                  <a:pt x="178" y="250"/>
                </a:cubicBezTo>
                <a:cubicBezTo>
                  <a:pt x="178" y="250"/>
                  <a:pt x="178" y="250"/>
                  <a:pt x="178" y="250"/>
                </a:cubicBezTo>
                <a:cubicBezTo>
                  <a:pt x="177" y="250"/>
                  <a:pt x="177" y="250"/>
                  <a:pt x="177" y="250"/>
                </a:cubicBezTo>
                <a:cubicBezTo>
                  <a:pt x="177" y="250"/>
                  <a:pt x="177" y="250"/>
                  <a:pt x="177" y="250"/>
                </a:cubicBezTo>
                <a:cubicBezTo>
                  <a:pt x="177" y="250"/>
                  <a:pt x="177" y="250"/>
                  <a:pt x="177" y="250"/>
                </a:cubicBezTo>
                <a:cubicBezTo>
                  <a:pt x="177" y="251"/>
                  <a:pt x="177" y="251"/>
                  <a:pt x="177" y="251"/>
                </a:cubicBezTo>
                <a:cubicBezTo>
                  <a:pt x="176" y="251"/>
                  <a:pt x="176" y="251"/>
                  <a:pt x="176" y="251"/>
                </a:cubicBezTo>
                <a:cubicBezTo>
                  <a:pt x="176" y="250"/>
                  <a:pt x="176" y="250"/>
                  <a:pt x="176" y="250"/>
                </a:cubicBezTo>
                <a:cubicBezTo>
                  <a:pt x="176" y="250"/>
                  <a:pt x="176" y="250"/>
                  <a:pt x="176" y="250"/>
                </a:cubicBezTo>
                <a:cubicBezTo>
                  <a:pt x="175" y="250"/>
                  <a:pt x="175" y="250"/>
                  <a:pt x="175" y="250"/>
                </a:cubicBezTo>
                <a:cubicBezTo>
                  <a:pt x="175" y="250"/>
                  <a:pt x="175" y="250"/>
                  <a:pt x="175" y="250"/>
                </a:cubicBezTo>
                <a:cubicBezTo>
                  <a:pt x="175" y="250"/>
                  <a:pt x="175" y="250"/>
                  <a:pt x="175" y="250"/>
                </a:cubicBezTo>
                <a:cubicBezTo>
                  <a:pt x="175" y="250"/>
                  <a:pt x="175" y="250"/>
                  <a:pt x="175" y="250"/>
                </a:cubicBezTo>
                <a:cubicBezTo>
                  <a:pt x="174" y="250"/>
                  <a:pt x="174" y="250"/>
                  <a:pt x="174" y="250"/>
                </a:cubicBezTo>
                <a:cubicBezTo>
                  <a:pt x="174" y="251"/>
                  <a:pt x="174" y="251"/>
                  <a:pt x="174" y="251"/>
                </a:cubicBezTo>
                <a:cubicBezTo>
                  <a:pt x="174" y="250"/>
                  <a:pt x="174" y="250"/>
                  <a:pt x="174" y="250"/>
                </a:cubicBezTo>
                <a:cubicBezTo>
                  <a:pt x="174" y="250"/>
                  <a:pt x="174" y="250"/>
                  <a:pt x="174" y="250"/>
                </a:cubicBezTo>
                <a:cubicBezTo>
                  <a:pt x="173" y="250"/>
                  <a:pt x="173" y="250"/>
                  <a:pt x="173" y="250"/>
                </a:cubicBezTo>
                <a:cubicBezTo>
                  <a:pt x="173" y="250"/>
                  <a:pt x="173" y="250"/>
                  <a:pt x="173" y="250"/>
                </a:cubicBezTo>
                <a:cubicBezTo>
                  <a:pt x="173" y="250"/>
                  <a:pt x="173" y="250"/>
                  <a:pt x="173" y="250"/>
                </a:cubicBezTo>
                <a:cubicBezTo>
                  <a:pt x="172" y="250"/>
                  <a:pt x="172" y="250"/>
                  <a:pt x="172" y="250"/>
                </a:cubicBezTo>
                <a:cubicBezTo>
                  <a:pt x="172" y="251"/>
                  <a:pt x="172" y="251"/>
                  <a:pt x="172" y="251"/>
                </a:cubicBezTo>
                <a:cubicBezTo>
                  <a:pt x="172" y="251"/>
                  <a:pt x="172" y="251"/>
                  <a:pt x="172" y="251"/>
                </a:cubicBezTo>
                <a:cubicBezTo>
                  <a:pt x="172" y="251"/>
                  <a:pt x="172" y="251"/>
                  <a:pt x="172" y="251"/>
                </a:cubicBezTo>
                <a:cubicBezTo>
                  <a:pt x="172" y="251"/>
                  <a:pt x="172" y="251"/>
                  <a:pt x="172" y="251"/>
                </a:cubicBezTo>
                <a:cubicBezTo>
                  <a:pt x="172" y="251"/>
                  <a:pt x="172" y="251"/>
                  <a:pt x="172" y="251"/>
                </a:cubicBezTo>
                <a:cubicBezTo>
                  <a:pt x="171" y="251"/>
                  <a:pt x="171" y="251"/>
                  <a:pt x="171" y="251"/>
                </a:cubicBezTo>
                <a:cubicBezTo>
                  <a:pt x="171" y="251"/>
                  <a:pt x="171" y="251"/>
                  <a:pt x="171" y="251"/>
                </a:cubicBezTo>
                <a:cubicBezTo>
                  <a:pt x="170" y="250"/>
                  <a:pt x="170" y="250"/>
                  <a:pt x="170" y="250"/>
                </a:cubicBezTo>
                <a:cubicBezTo>
                  <a:pt x="170" y="251"/>
                  <a:pt x="170" y="251"/>
                  <a:pt x="170" y="251"/>
                </a:cubicBezTo>
                <a:cubicBezTo>
                  <a:pt x="170" y="251"/>
                  <a:pt x="170" y="251"/>
                  <a:pt x="170" y="251"/>
                </a:cubicBezTo>
                <a:cubicBezTo>
                  <a:pt x="170" y="251"/>
                  <a:pt x="170" y="251"/>
                  <a:pt x="170" y="251"/>
                </a:cubicBezTo>
                <a:cubicBezTo>
                  <a:pt x="170" y="251"/>
                  <a:pt x="170" y="251"/>
                  <a:pt x="170" y="251"/>
                </a:cubicBezTo>
                <a:cubicBezTo>
                  <a:pt x="170" y="251"/>
                  <a:pt x="170" y="251"/>
                  <a:pt x="170" y="251"/>
                </a:cubicBezTo>
                <a:cubicBezTo>
                  <a:pt x="169" y="251"/>
                  <a:pt x="169" y="251"/>
                  <a:pt x="169" y="251"/>
                </a:cubicBezTo>
                <a:cubicBezTo>
                  <a:pt x="169" y="252"/>
                  <a:pt x="169" y="252"/>
                  <a:pt x="169" y="252"/>
                </a:cubicBezTo>
                <a:cubicBezTo>
                  <a:pt x="168" y="252"/>
                  <a:pt x="168" y="252"/>
                  <a:pt x="168" y="252"/>
                </a:cubicBezTo>
                <a:cubicBezTo>
                  <a:pt x="168" y="252"/>
                  <a:pt x="168" y="252"/>
                  <a:pt x="168" y="252"/>
                </a:cubicBezTo>
                <a:cubicBezTo>
                  <a:pt x="168" y="253"/>
                  <a:pt x="168" y="253"/>
                  <a:pt x="168" y="253"/>
                </a:cubicBezTo>
                <a:cubicBezTo>
                  <a:pt x="168" y="253"/>
                  <a:pt x="168" y="253"/>
                  <a:pt x="168" y="253"/>
                </a:cubicBezTo>
                <a:cubicBezTo>
                  <a:pt x="168" y="253"/>
                  <a:pt x="168" y="253"/>
                  <a:pt x="168" y="253"/>
                </a:cubicBezTo>
                <a:cubicBezTo>
                  <a:pt x="168" y="252"/>
                  <a:pt x="168" y="252"/>
                  <a:pt x="168" y="252"/>
                </a:cubicBezTo>
                <a:cubicBezTo>
                  <a:pt x="168" y="252"/>
                  <a:pt x="168" y="252"/>
                  <a:pt x="168" y="252"/>
                </a:cubicBezTo>
                <a:cubicBezTo>
                  <a:pt x="168" y="252"/>
                  <a:pt x="168" y="252"/>
                  <a:pt x="168" y="252"/>
                </a:cubicBezTo>
                <a:cubicBezTo>
                  <a:pt x="167" y="252"/>
                  <a:pt x="167" y="252"/>
                  <a:pt x="167" y="252"/>
                </a:cubicBezTo>
                <a:cubicBezTo>
                  <a:pt x="167" y="253"/>
                  <a:pt x="167" y="253"/>
                  <a:pt x="167" y="253"/>
                </a:cubicBezTo>
                <a:cubicBezTo>
                  <a:pt x="167" y="253"/>
                  <a:pt x="167" y="253"/>
                  <a:pt x="167" y="253"/>
                </a:cubicBezTo>
                <a:cubicBezTo>
                  <a:pt x="167" y="253"/>
                  <a:pt x="167" y="253"/>
                  <a:pt x="167" y="253"/>
                </a:cubicBezTo>
                <a:cubicBezTo>
                  <a:pt x="166" y="253"/>
                  <a:pt x="166" y="253"/>
                  <a:pt x="166" y="253"/>
                </a:cubicBezTo>
                <a:cubicBezTo>
                  <a:pt x="166" y="253"/>
                  <a:pt x="166" y="253"/>
                  <a:pt x="166" y="253"/>
                </a:cubicBezTo>
                <a:cubicBezTo>
                  <a:pt x="166" y="253"/>
                  <a:pt x="166" y="253"/>
                  <a:pt x="166" y="253"/>
                </a:cubicBezTo>
                <a:cubicBezTo>
                  <a:pt x="166" y="253"/>
                  <a:pt x="166" y="253"/>
                  <a:pt x="166" y="253"/>
                </a:cubicBezTo>
                <a:cubicBezTo>
                  <a:pt x="165" y="254"/>
                  <a:pt x="165" y="254"/>
                  <a:pt x="165" y="254"/>
                </a:cubicBezTo>
                <a:cubicBezTo>
                  <a:pt x="165" y="254"/>
                  <a:pt x="165" y="254"/>
                  <a:pt x="165" y="254"/>
                </a:cubicBezTo>
                <a:cubicBezTo>
                  <a:pt x="165" y="254"/>
                  <a:pt x="165" y="254"/>
                  <a:pt x="165" y="254"/>
                </a:cubicBezTo>
                <a:cubicBezTo>
                  <a:pt x="165" y="254"/>
                  <a:pt x="165" y="254"/>
                  <a:pt x="165" y="254"/>
                </a:cubicBezTo>
                <a:cubicBezTo>
                  <a:pt x="165" y="255"/>
                  <a:pt x="165" y="255"/>
                  <a:pt x="165" y="255"/>
                </a:cubicBezTo>
                <a:cubicBezTo>
                  <a:pt x="164" y="255"/>
                  <a:pt x="164" y="255"/>
                  <a:pt x="164" y="255"/>
                </a:cubicBezTo>
                <a:cubicBezTo>
                  <a:pt x="164" y="254"/>
                  <a:pt x="164" y="254"/>
                  <a:pt x="164" y="254"/>
                </a:cubicBezTo>
                <a:cubicBezTo>
                  <a:pt x="163" y="253"/>
                  <a:pt x="163" y="253"/>
                  <a:pt x="163" y="253"/>
                </a:cubicBezTo>
                <a:cubicBezTo>
                  <a:pt x="163" y="253"/>
                  <a:pt x="163" y="253"/>
                  <a:pt x="163" y="253"/>
                </a:cubicBezTo>
                <a:cubicBezTo>
                  <a:pt x="163" y="253"/>
                  <a:pt x="163" y="253"/>
                  <a:pt x="163" y="253"/>
                </a:cubicBezTo>
                <a:cubicBezTo>
                  <a:pt x="162" y="252"/>
                  <a:pt x="162" y="252"/>
                  <a:pt x="162" y="252"/>
                </a:cubicBezTo>
                <a:cubicBezTo>
                  <a:pt x="162" y="252"/>
                  <a:pt x="162" y="252"/>
                  <a:pt x="162" y="252"/>
                </a:cubicBezTo>
                <a:cubicBezTo>
                  <a:pt x="162" y="252"/>
                  <a:pt x="162" y="252"/>
                  <a:pt x="162" y="252"/>
                </a:cubicBezTo>
                <a:cubicBezTo>
                  <a:pt x="161" y="253"/>
                  <a:pt x="161" y="253"/>
                  <a:pt x="161" y="253"/>
                </a:cubicBezTo>
                <a:cubicBezTo>
                  <a:pt x="161" y="253"/>
                  <a:pt x="161" y="253"/>
                  <a:pt x="161" y="253"/>
                </a:cubicBezTo>
                <a:cubicBezTo>
                  <a:pt x="161" y="253"/>
                  <a:pt x="161" y="253"/>
                  <a:pt x="161" y="253"/>
                </a:cubicBezTo>
                <a:cubicBezTo>
                  <a:pt x="161" y="253"/>
                  <a:pt x="161" y="253"/>
                  <a:pt x="161" y="253"/>
                </a:cubicBezTo>
                <a:cubicBezTo>
                  <a:pt x="161" y="253"/>
                  <a:pt x="161" y="253"/>
                  <a:pt x="161" y="253"/>
                </a:cubicBezTo>
                <a:cubicBezTo>
                  <a:pt x="161" y="253"/>
                  <a:pt x="161" y="253"/>
                  <a:pt x="161" y="253"/>
                </a:cubicBezTo>
                <a:cubicBezTo>
                  <a:pt x="160" y="254"/>
                  <a:pt x="160" y="254"/>
                  <a:pt x="160" y="254"/>
                </a:cubicBezTo>
                <a:cubicBezTo>
                  <a:pt x="160" y="254"/>
                  <a:pt x="160" y="254"/>
                  <a:pt x="160" y="254"/>
                </a:cubicBezTo>
                <a:cubicBezTo>
                  <a:pt x="160" y="255"/>
                  <a:pt x="160" y="255"/>
                  <a:pt x="160" y="255"/>
                </a:cubicBezTo>
                <a:cubicBezTo>
                  <a:pt x="159" y="255"/>
                  <a:pt x="159" y="255"/>
                  <a:pt x="159" y="255"/>
                </a:cubicBezTo>
                <a:cubicBezTo>
                  <a:pt x="159" y="254"/>
                  <a:pt x="159" y="254"/>
                  <a:pt x="159" y="254"/>
                </a:cubicBezTo>
                <a:cubicBezTo>
                  <a:pt x="159" y="254"/>
                  <a:pt x="159" y="254"/>
                  <a:pt x="159" y="254"/>
                </a:cubicBezTo>
                <a:cubicBezTo>
                  <a:pt x="158" y="255"/>
                  <a:pt x="158" y="255"/>
                  <a:pt x="158" y="255"/>
                </a:cubicBezTo>
                <a:cubicBezTo>
                  <a:pt x="158" y="255"/>
                  <a:pt x="158" y="255"/>
                  <a:pt x="158" y="255"/>
                </a:cubicBezTo>
                <a:cubicBezTo>
                  <a:pt x="157" y="255"/>
                  <a:pt x="157" y="255"/>
                  <a:pt x="157" y="255"/>
                </a:cubicBezTo>
                <a:cubicBezTo>
                  <a:pt x="157" y="255"/>
                  <a:pt x="157" y="255"/>
                  <a:pt x="157" y="255"/>
                </a:cubicBezTo>
                <a:cubicBezTo>
                  <a:pt x="156" y="254"/>
                  <a:pt x="156" y="254"/>
                  <a:pt x="156" y="254"/>
                </a:cubicBezTo>
                <a:cubicBezTo>
                  <a:pt x="156" y="254"/>
                  <a:pt x="156" y="254"/>
                  <a:pt x="156" y="254"/>
                </a:cubicBezTo>
                <a:cubicBezTo>
                  <a:pt x="156" y="254"/>
                  <a:pt x="156" y="254"/>
                  <a:pt x="156" y="254"/>
                </a:cubicBezTo>
                <a:cubicBezTo>
                  <a:pt x="155" y="254"/>
                  <a:pt x="155" y="254"/>
                  <a:pt x="155" y="254"/>
                </a:cubicBezTo>
                <a:cubicBezTo>
                  <a:pt x="155" y="254"/>
                  <a:pt x="155" y="254"/>
                  <a:pt x="155" y="254"/>
                </a:cubicBezTo>
                <a:cubicBezTo>
                  <a:pt x="155" y="254"/>
                  <a:pt x="155" y="254"/>
                  <a:pt x="155" y="254"/>
                </a:cubicBezTo>
                <a:cubicBezTo>
                  <a:pt x="155" y="255"/>
                  <a:pt x="155" y="255"/>
                  <a:pt x="155" y="255"/>
                </a:cubicBezTo>
                <a:cubicBezTo>
                  <a:pt x="155" y="255"/>
                  <a:pt x="155" y="255"/>
                  <a:pt x="155" y="255"/>
                </a:cubicBezTo>
                <a:cubicBezTo>
                  <a:pt x="155" y="255"/>
                  <a:pt x="155" y="255"/>
                  <a:pt x="155" y="255"/>
                </a:cubicBezTo>
                <a:cubicBezTo>
                  <a:pt x="155" y="255"/>
                  <a:pt x="155" y="255"/>
                  <a:pt x="155" y="255"/>
                </a:cubicBezTo>
                <a:cubicBezTo>
                  <a:pt x="154" y="255"/>
                  <a:pt x="154" y="255"/>
                  <a:pt x="154" y="255"/>
                </a:cubicBezTo>
                <a:cubicBezTo>
                  <a:pt x="154" y="255"/>
                  <a:pt x="154" y="255"/>
                  <a:pt x="154" y="255"/>
                </a:cubicBezTo>
                <a:cubicBezTo>
                  <a:pt x="153" y="254"/>
                  <a:pt x="153" y="254"/>
                  <a:pt x="153" y="254"/>
                </a:cubicBezTo>
                <a:cubicBezTo>
                  <a:pt x="154" y="253"/>
                  <a:pt x="154" y="253"/>
                  <a:pt x="154" y="253"/>
                </a:cubicBezTo>
                <a:cubicBezTo>
                  <a:pt x="154" y="253"/>
                  <a:pt x="154" y="253"/>
                  <a:pt x="154" y="253"/>
                </a:cubicBezTo>
                <a:cubicBezTo>
                  <a:pt x="154" y="253"/>
                  <a:pt x="154" y="253"/>
                  <a:pt x="154" y="253"/>
                </a:cubicBezTo>
                <a:cubicBezTo>
                  <a:pt x="153" y="252"/>
                  <a:pt x="153" y="252"/>
                  <a:pt x="153" y="252"/>
                </a:cubicBezTo>
                <a:cubicBezTo>
                  <a:pt x="153" y="252"/>
                  <a:pt x="153" y="252"/>
                  <a:pt x="153" y="252"/>
                </a:cubicBezTo>
                <a:cubicBezTo>
                  <a:pt x="153" y="252"/>
                  <a:pt x="153" y="252"/>
                  <a:pt x="153" y="252"/>
                </a:cubicBezTo>
                <a:cubicBezTo>
                  <a:pt x="152" y="252"/>
                  <a:pt x="152" y="252"/>
                  <a:pt x="152" y="252"/>
                </a:cubicBezTo>
                <a:cubicBezTo>
                  <a:pt x="152" y="251"/>
                  <a:pt x="152" y="251"/>
                  <a:pt x="152" y="251"/>
                </a:cubicBezTo>
                <a:cubicBezTo>
                  <a:pt x="152" y="251"/>
                  <a:pt x="152" y="251"/>
                  <a:pt x="152" y="251"/>
                </a:cubicBezTo>
                <a:cubicBezTo>
                  <a:pt x="152" y="250"/>
                  <a:pt x="152" y="250"/>
                  <a:pt x="152" y="250"/>
                </a:cubicBezTo>
                <a:cubicBezTo>
                  <a:pt x="152" y="250"/>
                  <a:pt x="152" y="250"/>
                  <a:pt x="152" y="250"/>
                </a:cubicBezTo>
                <a:cubicBezTo>
                  <a:pt x="151" y="249"/>
                  <a:pt x="151" y="249"/>
                  <a:pt x="151" y="249"/>
                </a:cubicBezTo>
                <a:cubicBezTo>
                  <a:pt x="151" y="248"/>
                  <a:pt x="151" y="248"/>
                  <a:pt x="151" y="248"/>
                </a:cubicBezTo>
                <a:cubicBezTo>
                  <a:pt x="151" y="248"/>
                  <a:pt x="151" y="248"/>
                  <a:pt x="151" y="248"/>
                </a:cubicBezTo>
                <a:cubicBezTo>
                  <a:pt x="151" y="248"/>
                  <a:pt x="151" y="248"/>
                  <a:pt x="151" y="248"/>
                </a:cubicBezTo>
                <a:cubicBezTo>
                  <a:pt x="151" y="248"/>
                  <a:pt x="151" y="248"/>
                  <a:pt x="151" y="248"/>
                </a:cubicBezTo>
                <a:cubicBezTo>
                  <a:pt x="150" y="248"/>
                  <a:pt x="150" y="248"/>
                  <a:pt x="150" y="248"/>
                </a:cubicBezTo>
                <a:cubicBezTo>
                  <a:pt x="150" y="248"/>
                  <a:pt x="150" y="248"/>
                  <a:pt x="150" y="248"/>
                </a:cubicBezTo>
                <a:cubicBezTo>
                  <a:pt x="150" y="248"/>
                  <a:pt x="150" y="248"/>
                  <a:pt x="150" y="248"/>
                </a:cubicBezTo>
                <a:cubicBezTo>
                  <a:pt x="149" y="248"/>
                  <a:pt x="149" y="248"/>
                  <a:pt x="149" y="248"/>
                </a:cubicBezTo>
                <a:cubicBezTo>
                  <a:pt x="149" y="248"/>
                  <a:pt x="149" y="248"/>
                  <a:pt x="149" y="248"/>
                </a:cubicBezTo>
                <a:cubicBezTo>
                  <a:pt x="149" y="249"/>
                  <a:pt x="149" y="249"/>
                  <a:pt x="149" y="249"/>
                </a:cubicBezTo>
                <a:cubicBezTo>
                  <a:pt x="149" y="249"/>
                  <a:pt x="149" y="249"/>
                  <a:pt x="149" y="249"/>
                </a:cubicBezTo>
                <a:cubicBezTo>
                  <a:pt x="149" y="249"/>
                  <a:pt x="149" y="249"/>
                  <a:pt x="149" y="249"/>
                </a:cubicBezTo>
                <a:cubicBezTo>
                  <a:pt x="149" y="250"/>
                  <a:pt x="149" y="250"/>
                  <a:pt x="149" y="250"/>
                </a:cubicBezTo>
                <a:cubicBezTo>
                  <a:pt x="150" y="251"/>
                  <a:pt x="150" y="251"/>
                  <a:pt x="150" y="251"/>
                </a:cubicBezTo>
                <a:cubicBezTo>
                  <a:pt x="150" y="251"/>
                  <a:pt x="150" y="251"/>
                  <a:pt x="150" y="251"/>
                </a:cubicBezTo>
                <a:cubicBezTo>
                  <a:pt x="150" y="251"/>
                  <a:pt x="150" y="251"/>
                  <a:pt x="150" y="251"/>
                </a:cubicBezTo>
                <a:cubicBezTo>
                  <a:pt x="150" y="252"/>
                  <a:pt x="150" y="252"/>
                  <a:pt x="150" y="252"/>
                </a:cubicBezTo>
                <a:cubicBezTo>
                  <a:pt x="151" y="252"/>
                  <a:pt x="151" y="252"/>
                  <a:pt x="151" y="252"/>
                </a:cubicBezTo>
                <a:cubicBezTo>
                  <a:pt x="151" y="253"/>
                  <a:pt x="151" y="253"/>
                  <a:pt x="151" y="253"/>
                </a:cubicBezTo>
                <a:cubicBezTo>
                  <a:pt x="150" y="254"/>
                  <a:pt x="150" y="254"/>
                  <a:pt x="150" y="254"/>
                </a:cubicBezTo>
                <a:cubicBezTo>
                  <a:pt x="150" y="254"/>
                  <a:pt x="150" y="254"/>
                  <a:pt x="150" y="254"/>
                </a:cubicBezTo>
                <a:cubicBezTo>
                  <a:pt x="150" y="254"/>
                  <a:pt x="150" y="254"/>
                  <a:pt x="150" y="254"/>
                </a:cubicBezTo>
                <a:cubicBezTo>
                  <a:pt x="151" y="255"/>
                  <a:pt x="151" y="255"/>
                  <a:pt x="151" y="255"/>
                </a:cubicBezTo>
                <a:cubicBezTo>
                  <a:pt x="151" y="255"/>
                  <a:pt x="151" y="255"/>
                  <a:pt x="151" y="255"/>
                </a:cubicBezTo>
                <a:cubicBezTo>
                  <a:pt x="151" y="255"/>
                  <a:pt x="151" y="255"/>
                  <a:pt x="151" y="255"/>
                </a:cubicBezTo>
                <a:cubicBezTo>
                  <a:pt x="151" y="255"/>
                  <a:pt x="151" y="255"/>
                  <a:pt x="151" y="255"/>
                </a:cubicBezTo>
                <a:cubicBezTo>
                  <a:pt x="151" y="256"/>
                  <a:pt x="151" y="256"/>
                  <a:pt x="151" y="256"/>
                </a:cubicBezTo>
                <a:cubicBezTo>
                  <a:pt x="151" y="257"/>
                  <a:pt x="151" y="257"/>
                  <a:pt x="151" y="257"/>
                </a:cubicBezTo>
                <a:cubicBezTo>
                  <a:pt x="151" y="258"/>
                  <a:pt x="151" y="258"/>
                  <a:pt x="151" y="258"/>
                </a:cubicBezTo>
                <a:cubicBezTo>
                  <a:pt x="150" y="258"/>
                  <a:pt x="150" y="258"/>
                  <a:pt x="150" y="258"/>
                </a:cubicBezTo>
                <a:cubicBezTo>
                  <a:pt x="150" y="258"/>
                  <a:pt x="150" y="258"/>
                  <a:pt x="150" y="258"/>
                </a:cubicBezTo>
                <a:cubicBezTo>
                  <a:pt x="150" y="257"/>
                  <a:pt x="150" y="257"/>
                  <a:pt x="150" y="257"/>
                </a:cubicBezTo>
                <a:cubicBezTo>
                  <a:pt x="150" y="257"/>
                  <a:pt x="150" y="257"/>
                  <a:pt x="150" y="257"/>
                </a:cubicBezTo>
                <a:cubicBezTo>
                  <a:pt x="149" y="257"/>
                  <a:pt x="149" y="257"/>
                  <a:pt x="149" y="257"/>
                </a:cubicBezTo>
                <a:cubicBezTo>
                  <a:pt x="149" y="257"/>
                  <a:pt x="149" y="257"/>
                  <a:pt x="149" y="257"/>
                </a:cubicBezTo>
                <a:cubicBezTo>
                  <a:pt x="149" y="257"/>
                  <a:pt x="149" y="257"/>
                  <a:pt x="149" y="257"/>
                </a:cubicBezTo>
                <a:cubicBezTo>
                  <a:pt x="148" y="258"/>
                  <a:pt x="148" y="258"/>
                  <a:pt x="148" y="258"/>
                </a:cubicBezTo>
                <a:cubicBezTo>
                  <a:pt x="148" y="258"/>
                  <a:pt x="148" y="258"/>
                  <a:pt x="148" y="258"/>
                </a:cubicBezTo>
                <a:cubicBezTo>
                  <a:pt x="148" y="258"/>
                  <a:pt x="148" y="258"/>
                  <a:pt x="148" y="258"/>
                </a:cubicBezTo>
                <a:cubicBezTo>
                  <a:pt x="147" y="259"/>
                  <a:pt x="147" y="259"/>
                  <a:pt x="147" y="259"/>
                </a:cubicBezTo>
                <a:cubicBezTo>
                  <a:pt x="147" y="259"/>
                  <a:pt x="147" y="259"/>
                  <a:pt x="147" y="259"/>
                </a:cubicBezTo>
                <a:cubicBezTo>
                  <a:pt x="146" y="259"/>
                  <a:pt x="146" y="259"/>
                  <a:pt x="146" y="259"/>
                </a:cubicBezTo>
                <a:cubicBezTo>
                  <a:pt x="146" y="259"/>
                  <a:pt x="146" y="259"/>
                  <a:pt x="146" y="259"/>
                </a:cubicBezTo>
                <a:cubicBezTo>
                  <a:pt x="146" y="259"/>
                  <a:pt x="146" y="259"/>
                  <a:pt x="146" y="259"/>
                </a:cubicBezTo>
                <a:cubicBezTo>
                  <a:pt x="146" y="260"/>
                  <a:pt x="146" y="260"/>
                  <a:pt x="146" y="260"/>
                </a:cubicBezTo>
                <a:cubicBezTo>
                  <a:pt x="145" y="260"/>
                  <a:pt x="145" y="260"/>
                  <a:pt x="145" y="260"/>
                </a:cubicBezTo>
                <a:cubicBezTo>
                  <a:pt x="146" y="260"/>
                  <a:pt x="146" y="260"/>
                  <a:pt x="146" y="260"/>
                </a:cubicBezTo>
                <a:cubicBezTo>
                  <a:pt x="146" y="260"/>
                  <a:pt x="146" y="260"/>
                  <a:pt x="146" y="260"/>
                </a:cubicBezTo>
                <a:cubicBezTo>
                  <a:pt x="146" y="261"/>
                  <a:pt x="146" y="261"/>
                  <a:pt x="146" y="261"/>
                </a:cubicBezTo>
                <a:cubicBezTo>
                  <a:pt x="145" y="261"/>
                  <a:pt x="145" y="261"/>
                  <a:pt x="145" y="261"/>
                </a:cubicBezTo>
                <a:cubicBezTo>
                  <a:pt x="145" y="261"/>
                  <a:pt x="145" y="261"/>
                  <a:pt x="145" y="261"/>
                </a:cubicBezTo>
                <a:cubicBezTo>
                  <a:pt x="144" y="261"/>
                  <a:pt x="144" y="261"/>
                  <a:pt x="144" y="261"/>
                </a:cubicBezTo>
                <a:cubicBezTo>
                  <a:pt x="144" y="262"/>
                  <a:pt x="144" y="262"/>
                  <a:pt x="144" y="262"/>
                </a:cubicBezTo>
                <a:cubicBezTo>
                  <a:pt x="144" y="262"/>
                  <a:pt x="144" y="262"/>
                  <a:pt x="144" y="262"/>
                </a:cubicBezTo>
                <a:cubicBezTo>
                  <a:pt x="144" y="263"/>
                  <a:pt x="144" y="263"/>
                  <a:pt x="144" y="263"/>
                </a:cubicBezTo>
                <a:cubicBezTo>
                  <a:pt x="144" y="263"/>
                  <a:pt x="144" y="263"/>
                  <a:pt x="144" y="263"/>
                </a:cubicBezTo>
                <a:cubicBezTo>
                  <a:pt x="143" y="262"/>
                  <a:pt x="143" y="262"/>
                  <a:pt x="143" y="262"/>
                </a:cubicBezTo>
                <a:cubicBezTo>
                  <a:pt x="142" y="262"/>
                  <a:pt x="142" y="262"/>
                  <a:pt x="142" y="262"/>
                </a:cubicBezTo>
                <a:cubicBezTo>
                  <a:pt x="143" y="263"/>
                  <a:pt x="143" y="263"/>
                  <a:pt x="143" y="263"/>
                </a:cubicBezTo>
                <a:cubicBezTo>
                  <a:pt x="143" y="264"/>
                  <a:pt x="143" y="264"/>
                  <a:pt x="143" y="264"/>
                </a:cubicBezTo>
                <a:cubicBezTo>
                  <a:pt x="143" y="264"/>
                  <a:pt x="143" y="264"/>
                  <a:pt x="143" y="264"/>
                </a:cubicBezTo>
                <a:cubicBezTo>
                  <a:pt x="143" y="264"/>
                  <a:pt x="143" y="264"/>
                  <a:pt x="143" y="264"/>
                </a:cubicBezTo>
                <a:cubicBezTo>
                  <a:pt x="143" y="264"/>
                  <a:pt x="143" y="264"/>
                  <a:pt x="143" y="264"/>
                </a:cubicBezTo>
                <a:cubicBezTo>
                  <a:pt x="142" y="264"/>
                  <a:pt x="142" y="264"/>
                  <a:pt x="142" y="264"/>
                </a:cubicBezTo>
                <a:cubicBezTo>
                  <a:pt x="142" y="264"/>
                  <a:pt x="142" y="264"/>
                  <a:pt x="142" y="264"/>
                </a:cubicBezTo>
                <a:cubicBezTo>
                  <a:pt x="142" y="264"/>
                  <a:pt x="142" y="264"/>
                  <a:pt x="142" y="264"/>
                </a:cubicBezTo>
                <a:cubicBezTo>
                  <a:pt x="141" y="264"/>
                  <a:pt x="141" y="264"/>
                  <a:pt x="141" y="264"/>
                </a:cubicBezTo>
                <a:cubicBezTo>
                  <a:pt x="141" y="265"/>
                  <a:pt x="141" y="265"/>
                  <a:pt x="141" y="265"/>
                </a:cubicBezTo>
                <a:cubicBezTo>
                  <a:pt x="141" y="265"/>
                  <a:pt x="141" y="265"/>
                  <a:pt x="141" y="265"/>
                </a:cubicBezTo>
                <a:cubicBezTo>
                  <a:pt x="142" y="265"/>
                  <a:pt x="142" y="265"/>
                  <a:pt x="142" y="265"/>
                </a:cubicBezTo>
                <a:cubicBezTo>
                  <a:pt x="142" y="265"/>
                  <a:pt x="142" y="265"/>
                  <a:pt x="142" y="265"/>
                </a:cubicBezTo>
                <a:cubicBezTo>
                  <a:pt x="141" y="266"/>
                  <a:pt x="141" y="266"/>
                  <a:pt x="141" y="266"/>
                </a:cubicBezTo>
                <a:cubicBezTo>
                  <a:pt x="141" y="266"/>
                  <a:pt x="141" y="266"/>
                  <a:pt x="141" y="266"/>
                </a:cubicBezTo>
                <a:cubicBezTo>
                  <a:pt x="140" y="266"/>
                  <a:pt x="140" y="266"/>
                  <a:pt x="140" y="266"/>
                </a:cubicBezTo>
                <a:cubicBezTo>
                  <a:pt x="140" y="266"/>
                  <a:pt x="140" y="266"/>
                  <a:pt x="140" y="266"/>
                </a:cubicBezTo>
                <a:cubicBezTo>
                  <a:pt x="139" y="268"/>
                  <a:pt x="139" y="268"/>
                  <a:pt x="139" y="268"/>
                </a:cubicBezTo>
                <a:cubicBezTo>
                  <a:pt x="139" y="268"/>
                  <a:pt x="139" y="268"/>
                  <a:pt x="139" y="268"/>
                </a:cubicBezTo>
                <a:cubicBezTo>
                  <a:pt x="139" y="268"/>
                  <a:pt x="139" y="268"/>
                  <a:pt x="139" y="268"/>
                </a:cubicBezTo>
                <a:cubicBezTo>
                  <a:pt x="139" y="269"/>
                  <a:pt x="139" y="269"/>
                  <a:pt x="139" y="269"/>
                </a:cubicBezTo>
                <a:cubicBezTo>
                  <a:pt x="139" y="269"/>
                  <a:pt x="139" y="269"/>
                  <a:pt x="139" y="269"/>
                </a:cubicBezTo>
                <a:cubicBezTo>
                  <a:pt x="139" y="269"/>
                  <a:pt x="139" y="269"/>
                  <a:pt x="139" y="269"/>
                </a:cubicBezTo>
                <a:cubicBezTo>
                  <a:pt x="139" y="270"/>
                  <a:pt x="139" y="270"/>
                  <a:pt x="139" y="270"/>
                </a:cubicBezTo>
                <a:cubicBezTo>
                  <a:pt x="139" y="270"/>
                  <a:pt x="139" y="270"/>
                  <a:pt x="139" y="270"/>
                </a:cubicBezTo>
                <a:cubicBezTo>
                  <a:pt x="138" y="271"/>
                  <a:pt x="138" y="271"/>
                  <a:pt x="138" y="271"/>
                </a:cubicBezTo>
                <a:cubicBezTo>
                  <a:pt x="138" y="271"/>
                  <a:pt x="138" y="271"/>
                  <a:pt x="138" y="271"/>
                </a:cubicBezTo>
                <a:cubicBezTo>
                  <a:pt x="138" y="271"/>
                  <a:pt x="138" y="271"/>
                  <a:pt x="138" y="271"/>
                </a:cubicBezTo>
                <a:cubicBezTo>
                  <a:pt x="138" y="271"/>
                  <a:pt x="138" y="271"/>
                  <a:pt x="138" y="271"/>
                </a:cubicBezTo>
                <a:cubicBezTo>
                  <a:pt x="138" y="270"/>
                  <a:pt x="138" y="270"/>
                  <a:pt x="138" y="270"/>
                </a:cubicBezTo>
                <a:cubicBezTo>
                  <a:pt x="137" y="270"/>
                  <a:pt x="137" y="270"/>
                  <a:pt x="137" y="270"/>
                </a:cubicBezTo>
                <a:cubicBezTo>
                  <a:pt x="136" y="271"/>
                  <a:pt x="136" y="271"/>
                  <a:pt x="136" y="271"/>
                </a:cubicBezTo>
                <a:cubicBezTo>
                  <a:pt x="136" y="271"/>
                  <a:pt x="136" y="271"/>
                  <a:pt x="136" y="271"/>
                </a:cubicBezTo>
                <a:cubicBezTo>
                  <a:pt x="136" y="271"/>
                  <a:pt x="136" y="271"/>
                  <a:pt x="136" y="271"/>
                </a:cubicBezTo>
                <a:cubicBezTo>
                  <a:pt x="136" y="271"/>
                  <a:pt x="136" y="271"/>
                  <a:pt x="136" y="271"/>
                </a:cubicBezTo>
                <a:cubicBezTo>
                  <a:pt x="136" y="271"/>
                  <a:pt x="136" y="271"/>
                  <a:pt x="136" y="271"/>
                </a:cubicBezTo>
                <a:cubicBezTo>
                  <a:pt x="136" y="272"/>
                  <a:pt x="136" y="272"/>
                  <a:pt x="136" y="272"/>
                </a:cubicBezTo>
                <a:cubicBezTo>
                  <a:pt x="136" y="272"/>
                  <a:pt x="136" y="272"/>
                  <a:pt x="136" y="272"/>
                </a:cubicBezTo>
                <a:cubicBezTo>
                  <a:pt x="136" y="272"/>
                  <a:pt x="136" y="272"/>
                  <a:pt x="136" y="272"/>
                </a:cubicBezTo>
                <a:cubicBezTo>
                  <a:pt x="136" y="273"/>
                  <a:pt x="136" y="273"/>
                  <a:pt x="136" y="273"/>
                </a:cubicBezTo>
                <a:cubicBezTo>
                  <a:pt x="136" y="273"/>
                  <a:pt x="136" y="273"/>
                  <a:pt x="136" y="273"/>
                </a:cubicBezTo>
                <a:cubicBezTo>
                  <a:pt x="136" y="273"/>
                  <a:pt x="136" y="273"/>
                  <a:pt x="136" y="273"/>
                </a:cubicBezTo>
                <a:cubicBezTo>
                  <a:pt x="134" y="274"/>
                  <a:pt x="134" y="274"/>
                  <a:pt x="134" y="274"/>
                </a:cubicBezTo>
                <a:cubicBezTo>
                  <a:pt x="134" y="274"/>
                  <a:pt x="134" y="274"/>
                  <a:pt x="134" y="274"/>
                </a:cubicBezTo>
                <a:cubicBezTo>
                  <a:pt x="134" y="274"/>
                  <a:pt x="134" y="274"/>
                  <a:pt x="134" y="274"/>
                </a:cubicBezTo>
                <a:cubicBezTo>
                  <a:pt x="134" y="274"/>
                  <a:pt x="134" y="274"/>
                  <a:pt x="134" y="274"/>
                </a:cubicBezTo>
                <a:cubicBezTo>
                  <a:pt x="134" y="274"/>
                  <a:pt x="134" y="274"/>
                  <a:pt x="134" y="274"/>
                </a:cubicBezTo>
                <a:cubicBezTo>
                  <a:pt x="133" y="273"/>
                  <a:pt x="133" y="273"/>
                  <a:pt x="133" y="273"/>
                </a:cubicBezTo>
                <a:cubicBezTo>
                  <a:pt x="133" y="273"/>
                  <a:pt x="133" y="273"/>
                  <a:pt x="133" y="273"/>
                </a:cubicBezTo>
                <a:cubicBezTo>
                  <a:pt x="133" y="273"/>
                  <a:pt x="133" y="273"/>
                  <a:pt x="133" y="273"/>
                </a:cubicBezTo>
                <a:cubicBezTo>
                  <a:pt x="132" y="273"/>
                  <a:pt x="132" y="273"/>
                  <a:pt x="132" y="273"/>
                </a:cubicBezTo>
                <a:cubicBezTo>
                  <a:pt x="132" y="273"/>
                  <a:pt x="132" y="273"/>
                  <a:pt x="132" y="273"/>
                </a:cubicBezTo>
                <a:cubicBezTo>
                  <a:pt x="132" y="274"/>
                  <a:pt x="132" y="274"/>
                  <a:pt x="132" y="274"/>
                </a:cubicBezTo>
                <a:cubicBezTo>
                  <a:pt x="132" y="274"/>
                  <a:pt x="132" y="274"/>
                  <a:pt x="132" y="274"/>
                </a:cubicBezTo>
                <a:cubicBezTo>
                  <a:pt x="131" y="273"/>
                  <a:pt x="131" y="273"/>
                  <a:pt x="131" y="273"/>
                </a:cubicBezTo>
                <a:cubicBezTo>
                  <a:pt x="131" y="273"/>
                  <a:pt x="131" y="273"/>
                  <a:pt x="131" y="273"/>
                </a:cubicBezTo>
                <a:cubicBezTo>
                  <a:pt x="131" y="273"/>
                  <a:pt x="131" y="273"/>
                  <a:pt x="131" y="273"/>
                </a:cubicBezTo>
                <a:cubicBezTo>
                  <a:pt x="131" y="273"/>
                  <a:pt x="131" y="273"/>
                  <a:pt x="131" y="273"/>
                </a:cubicBezTo>
                <a:cubicBezTo>
                  <a:pt x="130" y="273"/>
                  <a:pt x="130" y="273"/>
                  <a:pt x="130" y="273"/>
                </a:cubicBezTo>
                <a:cubicBezTo>
                  <a:pt x="130" y="273"/>
                  <a:pt x="130" y="273"/>
                  <a:pt x="130" y="273"/>
                </a:cubicBezTo>
                <a:cubicBezTo>
                  <a:pt x="130" y="273"/>
                  <a:pt x="130" y="273"/>
                  <a:pt x="130" y="273"/>
                </a:cubicBezTo>
                <a:cubicBezTo>
                  <a:pt x="129" y="273"/>
                  <a:pt x="129" y="273"/>
                  <a:pt x="129" y="273"/>
                </a:cubicBezTo>
                <a:cubicBezTo>
                  <a:pt x="129" y="273"/>
                  <a:pt x="129" y="273"/>
                  <a:pt x="129" y="273"/>
                </a:cubicBezTo>
                <a:cubicBezTo>
                  <a:pt x="129" y="274"/>
                  <a:pt x="129" y="274"/>
                  <a:pt x="129" y="274"/>
                </a:cubicBezTo>
                <a:cubicBezTo>
                  <a:pt x="130" y="274"/>
                  <a:pt x="130" y="274"/>
                  <a:pt x="130" y="274"/>
                </a:cubicBezTo>
                <a:cubicBezTo>
                  <a:pt x="130" y="274"/>
                  <a:pt x="130" y="274"/>
                  <a:pt x="130" y="274"/>
                </a:cubicBezTo>
                <a:cubicBezTo>
                  <a:pt x="130" y="274"/>
                  <a:pt x="130" y="274"/>
                  <a:pt x="130" y="274"/>
                </a:cubicBezTo>
                <a:cubicBezTo>
                  <a:pt x="130" y="275"/>
                  <a:pt x="130" y="275"/>
                  <a:pt x="130" y="275"/>
                </a:cubicBezTo>
                <a:cubicBezTo>
                  <a:pt x="131" y="275"/>
                  <a:pt x="131" y="275"/>
                  <a:pt x="131" y="275"/>
                </a:cubicBezTo>
                <a:cubicBezTo>
                  <a:pt x="131" y="276"/>
                  <a:pt x="131" y="276"/>
                  <a:pt x="131" y="276"/>
                </a:cubicBezTo>
                <a:cubicBezTo>
                  <a:pt x="130" y="276"/>
                  <a:pt x="130" y="276"/>
                  <a:pt x="130" y="276"/>
                </a:cubicBezTo>
                <a:cubicBezTo>
                  <a:pt x="130" y="276"/>
                  <a:pt x="130" y="276"/>
                  <a:pt x="130" y="276"/>
                </a:cubicBezTo>
                <a:cubicBezTo>
                  <a:pt x="130" y="276"/>
                  <a:pt x="130" y="276"/>
                  <a:pt x="130" y="276"/>
                </a:cubicBezTo>
                <a:cubicBezTo>
                  <a:pt x="130" y="276"/>
                  <a:pt x="130" y="276"/>
                  <a:pt x="130" y="276"/>
                </a:cubicBezTo>
                <a:cubicBezTo>
                  <a:pt x="128" y="277"/>
                  <a:pt x="128" y="277"/>
                  <a:pt x="128" y="277"/>
                </a:cubicBezTo>
                <a:cubicBezTo>
                  <a:pt x="127" y="278"/>
                  <a:pt x="127" y="278"/>
                  <a:pt x="127" y="278"/>
                </a:cubicBezTo>
                <a:cubicBezTo>
                  <a:pt x="127" y="278"/>
                  <a:pt x="127" y="278"/>
                  <a:pt x="127" y="278"/>
                </a:cubicBezTo>
                <a:cubicBezTo>
                  <a:pt x="127" y="278"/>
                  <a:pt x="127" y="278"/>
                  <a:pt x="127" y="278"/>
                </a:cubicBezTo>
                <a:cubicBezTo>
                  <a:pt x="127" y="278"/>
                  <a:pt x="127" y="278"/>
                  <a:pt x="127" y="278"/>
                </a:cubicBezTo>
                <a:cubicBezTo>
                  <a:pt x="127" y="277"/>
                  <a:pt x="127" y="277"/>
                  <a:pt x="127" y="277"/>
                </a:cubicBezTo>
                <a:cubicBezTo>
                  <a:pt x="127" y="277"/>
                  <a:pt x="127" y="277"/>
                  <a:pt x="127" y="277"/>
                </a:cubicBezTo>
                <a:cubicBezTo>
                  <a:pt x="127" y="277"/>
                  <a:pt x="127" y="277"/>
                  <a:pt x="127" y="277"/>
                </a:cubicBezTo>
                <a:cubicBezTo>
                  <a:pt x="126" y="276"/>
                  <a:pt x="126" y="276"/>
                  <a:pt x="126" y="276"/>
                </a:cubicBezTo>
                <a:cubicBezTo>
                  <a:pt x="126" y="276"/>
                  <a:pt x="126" y="276"/>
                  <a:pt x="126" y="276"/>
                </a:cubicBezTo>
                <a:cubicBezTo>
                  <a:pt x="126" y="276"/>
                  <a:pt x="126" y="276"/>
                  <a:pt x="126" y="276"/>
                </a:cubicBezTo>
                <a:cubicBezTo>
                  <a:pt x="126" y="276"/>
                  <a:pt x="126" y="276"/>
                  <a:pt x="126" y="276"/>
                </a:cubicBezTo>
                <a:cubicBezTo>
                  <a:pt x="125" y="276"/>
                  <a:pt x="125" y="276"/>
                  <a:pt x="125" y="276"/>
                </a:cubicBezTo>
                <a:cubicBezTo>
                  <a:pt x="125" y="276"/>
                  <a:pt x="125" y="276"/>
                  <a:pt x="125" y="276"/>
                </a:cubicBezTo>
                <a:cubicBezTo>
                  <a:pt x="125" y="277"/>
                  <a:pt x="125" y="277"/>
                  <a:pt x="125" y="277"/>
                </a:cubicBezTo>
                <a:cubicBezTo>
                  <a:pt x="125" y="277"/>
                  <a:pt x="125" y="277"/>
                  <a:pt x="125" y="277"/>
                </a:cubicBezTo>
                <a:cubicBezTo>
                  <a:pt x="125" y="277"/>
                  <a:pt x="125" y="277"/>
                  <a:pt x="125" y="277"/>
                </a:cubicBezTo>
                <a:cubicBezTo>
                  <a:pt x="125" y="278"/>
                  <a:pt x="125" y="278"/>
                  <a:pt x="125" y="278"/>
                </a:cubicBezTo>
                <a:cubicBezTo>
                  <a:pt x="125" y="278"/>
                  <a:pt x="125" y="278"/>
                  <a:pt x="125" y="278"/>
                </a:cubicBezTo>
                <a:cubicBezTo>
                  <a:pt x="124" y="278"/>
                  <a:pt x="124" y="278"/>
                  <a:pt x="124" y="278"/>
                </a:cubicBezTo>
                <a:cubicBezTo>
                  <a:pt x="124" y="278"/>
                  <a:pt x="124" y="278"/>
                  <a:pt x="124" y="278"/>
                </a:cubicBezTo>
                <a:cubicBezTo>
                  <a:pt x="124" y="278"/>
                  <a:pt x="124" y="278"/>
                  <a:pt x="124" y="278"/>
                </a:cubicBezTo>
                <a:cubicBezTo>
                  <a:pt x="123" y="278"/>
                  <a:pt x="123" y="278"/>
                  <a:pt x="123" y="278"/>
                </a:cubicBezTo>
                <a:cubicBezTo>
                  <a:pt x="123" y="278"/>
                  <a:pt x="123" y="278"/>
                  <a:pt x="123" y="278"/>
                </a:cubicBezTo>
                <a:cubicBezTo>
                  <a:pt x="123" y="278"/>
                  <a:pt x="123" y="278"/>
                  <a:pt x="123" y="278"/>
                </a:cubicBezTo>
                <a:cubicBezTo>
                  <a:pt x="123" y="277"/>
                  <a:pt x="123" y="277"/>
                  <a:pt x="123" y="277"/>
                </a:cubicBezTo>
                <a:cubicBezTo>
                  <a:pt x="123" y="276"/>
                  <a:pt x="123" y="276"/>
                  <a:pt x="123" y="276"/>
                </a:cubicBezTo>
                <a:cubicBezTo>
                  <a:pt x="123" y="276"/>
                  <a:pt x="123" y="276"/>
                  <a:pt x="123" y="276"/>
                </a:cubicBezTo>
                <a:cubicBezTo>
                  <a:pt x="123" y="276"/>
                  <a:pt x="123" y="276"/>
                  <a:pt x="123" y="276"/>
                </a:cubicBezTo>
                <a:cubicBezTo>
                  <a:pt x="123" y="275"/>
                  <a:pt x="123" y="275"/>
                  <a:pt x="123" y="275"/>
                </a:cubicBezTo>
                <a:cubicBezTo>
                  <a:pt x="122" y="275"/>
                  <a:pt x="122" y="275"/>
                  <a:pt x="122" y="275"/>
                </a:cubicBezTo>
                <a:cubicBezTo>
                  <a:pt x="122" y="275"/>
                  <a:pt x="122" y="275"/>
                  <a:pt x="122" y="275"/>
                </a:cubicBezTo>
                <a:cubicBezTo>
                  <a:pt x="122" y="275"/>
                  <a:pt x="122" y="275"/>
                  <a:pt x="122" y="275"/>
                </a:cubicBezTo>
                <a:cubicBezTo>
                  <a:pt x="121" y="275"/>
                  <a:pt x="121" y="275"/>
                  <a:pt x="121" y="275"/>
                </a:cubicBezTo>
                <a:cubicBezTo>
                  <a:pt x="121" y="275"/>
                  <a:pt x="121" y="275"/>
                  <a:pt x="121" y="275"/>
                </a:cubicBezTo>
                <a:cubicBezTo>
                  <a:pt x="121" y="277"/>
                  <a:pt x="121" y="277"/>
                  <a:pt x="121" y="277"/>
                </a:cubicBezTo>
                <a:cubicBezTo>
                  <a:pt x="121" y="278"/>
                  <a:pt x="121" y="278"/>
                  <a:pt x="121" y="278"/>
                </a:cubicBezTo>
                <a:cubicBezTo>
                  <a:pt x="121" y="278"/>
                  <a:pt x="121" y="278"/>
                  <a:pt x="121" y="278"/>
                </a:cubicBezTo>
                <a:cubicBezTo>
                  <a:pt x="121" y="278"/>
                  <a:pt x="121" y="278"/>
                  <a:pt x="121" y="278"/>
                </a:cubicBezTo>
                <a:cubicBezTo>
                  <a:pt x="121" y="278"/>
                  <a:pt x="121" y="278"/>
                  <a:pt x="121" y="278"/>
                </a:cubicBezTo>
                <a:cubicBezTo>
                  <a:pt x="121" y="278"/>
                  <a:pt x="121" y="278"/>
                  <a:pt x="121" y="278"/>
                </a:cubicBezTo>
                <a:cubicBezTo>
                  <a:pt x="120" y="277"/>
                  <a:pt x="120" y="277"/>
                  <a:pt x="120" y="277"/>
                </a:cubicBezTo>
                <a:cubicBezTo>
                  <a:pt x="120" y="276"/>
                  <a:pt x="120" y="276"/>
                  <a:pt x="120" y="276"/>
                </a:cubicBezTo>
                <a:cubicBezTo>
                  <a:pt x="120" y="275"/>
                  <a:pt x="120" y="275"/>
                  <a:pt x="120" y="275"/>
                </a:cubicBezTo>
                <a:cubicBezTo>
                  <a:pt x="121" y="275"/>
                  <a:pt x="121" y="275"/>
                  <a:pt x="121" y="275"/>
                </a:cubicBezTo>
                <a:cubicBezTo>
                  <a:pt x="121" y="274"/>
                  <a:pt x="121" y="274"/>
                  <a:pt x="121" y="274"/>
                </a:cubicBezTo>
                <a:cubicBezTo>
                  <a:pt x="122" y="274"/>
                  <a:pt x="122" y="274"/>
                  <a:pt x="122" y="274"/>
                </a:cubicBezTo>
                <a:cubicBezTo>
                  <a:pt x="121" y="273"/>
                  <a:pt x="121" y="273"/>
                  <a:pt x="121" y="273"/>
                </a:cubicBezTo>
                <a:cubicBezTo>
                  <a:pt x="121" y="273"/>
                  <a:pt x="121" y="273"/>
                  <a:pt x="121" y="273"/>
                </a:cubicBezTo>
                <a:cubicBezTo>
                  <a:pt x="121" y="273"/>
                  <a:pt x="121" y="273"/>
                  <a:pt x="121" y="273"/>
                </a:cubicBezTo>
                <a:cubicBezTo>
                  <a:pt x="121" y="273"/>
                  <a:pt x="121" y="273"/>
                  <a:pt x="121" y="273"/>
                </a:cubicBezTo>
                <a:cubicBezTo>
                  <a:pt x="120" y="273"/>
                  <a:pt x="120" y="273"/>
                  <a:pt x="120" y="273"/>
                </a:cubicBezTo>
                <a:cubicBezTo>
                  <a:pt x="120" y="272"/>
                  <a:pt x="120" y="272"/>
                  <a:pt x="120" y="272"/>
                </a:cubicBezTo>
                <a:cubicBezTo>
                  <a:pt x="120" y="272"/>
                  <a:pt x="120" y="272"/>
                  <a:pt x="120" y="272"/>
                </a:cubicBezTo>
                <a:cubicBezTo>
                  <a:pt x="120" y="272"/>
                  <a:pt x="120" y="272"/>
                  <a:pt x="120" y="272"/>
                </a:cubicBezTo>
                <a:cubicBezTo>
                  <a:pt x="119" y="272"/>
                  <a:pt x="119" y="272"/>
                  <a:pt x="119" y="272"/>
                </a:cubicBezTo>
                <a:cubicBezTo>
                  <a:pt x="119" y="271"/>
                  <a:pt x="119" y="271"/>
                  <a:pt x="119" y="271"/>
                </a:cubicBezTo>
                <a:cubicBezTo>
                  <a:pt x="119" y="271"/>
                  <a:pt x="119" y="271"/>
                  <a:pt x="119" y="271"/>
                </a:cubicBezTo>
                <a:cubicBezTo>
                  <a:pt x="119" y="271"/>
                  <a:pt x="119" y="271"/>
                  <a:pt x="119" y="271"/>
                </a:cubicBezTo>
                <a:cubicBezTo>
                  <a:pt x="118" y="272"/>
                  <a:pt x="118" y="272"/>
                  <a:pt x="118" y="272"/>
                </a:cubicBezTo>
                <a:cubicBezTo>
                  <a:pt x="118" y="272"/>
                  <a:pt x="118" y="272"/>
                  <a:pt x="118" y="272"/>
                </a:cubicBezTo>
                <a:cubicBezTo>
                  <a:pt x="118" y="272"/>
                  <a:pt x="118" y="272"/>
                  <a:pt x="118" y="272"/>
                </a:cubicBezTo>
                <a:cubicBezTo>
                  <a:pt x="117" y="273"/>
                  <a:pt x="117" y="273"/>
                  <a:pt x="117" y="273"/>
                </a:cubicBezTo>
                <a:cubicBezTo>
                  <a:pt x="117" y="273"/>
                  <a:pt x="117" y="273"/>
                  <a:pt x="117" y="273"/>
                </a:cubicBezTo>
                <a:cubicBezTo>
                  <a:pt x="117" y="273"/>
                  <a:pt x="117" y="273"/>
                  <a:pt x="117" y="273"/>
                </a:cubicBezTo>
                <a:cubicBezTo>
                  <a:pt x="117" y="273"/>
                  <a:pt x="117" y="273"/>
                  <a:pt x="117" y="273"/>
                </a:cubicBezTo>
                <a:cubicBezTo>
                  <a:pt x="117" y="274"/>
                  <a:pt x="117" y="274"/>
                  <a:pt x="117" y="274"/>
                </a:cubicBezTo>
                <a:cubicBezTo>
                  <a:pt x="117" y="274"/>
                  <a:pt x="117" y="274"/>
                  <a:pt x="117" y="274"/>
                </a:cubicBezTo>
                <a:cubicBezTo>
                  <a:pt x="118" y="274"/>
                  <a:pt x="118" y="274"/>
                  <a:pt x="118" y="274"/>
                </a:cubicBezTo>
                <a:cubicBezTo>
                  <a:pt x="118" y="275"/>
                  <a:pt x="118" y="275"/>
                  <a:pt x="118" y="275"/>
                </a:cubicBezTo>
                <a:cubicBezTo>
                  <a:pt x="117" y="275"/>
                  <a:pt x="117" y="275"/>
                  <a:pt x="117" y="275"/>
                </a:cubicBezTo>
                <a:cubicBezTo>
                  <a:pt x="117" y="275"/>
                  <a:pt x="117" y="275"/>
                  <a:pt x="117" y="275"/>
                </a:cubicBezTo>
                <a:cubicBezTo>
                  <a:pt x="117" y="275"/>
                  <a:pt x="117" y="275"/>
                  <a:pt x="117" y="275"/>
                </a:cubicBezTo>
                <a:cubicBezTo>
                  <a:pt x="117" y="276"/>
                  <a:pt x="117" y="276"/>
                  <a:pt x="117" y="276"/>
                </a:cubicBezTo>
                <a:cubicBezTo>
                  <a:pt x="117" y="277"/>
                  <a:pt x="117" y="277"/>
                  <a:pt x="117" y="277"/>
                </a:cubicBezTo>
                <a:cubicBezTo>
                  <a:pt x="117" y="276"/>
                  <a:pt x="117" y="276"/>
                  <a:pt x="117" y="276"/>
                </a:cubicBezTo>
                <a:cubicBezTo>
                  <a:pt x="117" y="276"/>
                  <a:pt x="117" y="276"/>
                  <a:pt x="117" y="276"/>
                </a:cubicBezTo>
                <a:cubicBezTo>
                  <a:pt x="116" y="276"/>
                  <a:pt x="116" y="276"/>
                  <a:pt x="116" y="276"/>
                </a:cubicBezTo>
                <a:cubicBezTo>
                  <a:pt x="116" y="276"/>
                  <a:pt x="116" y="276"/>
                  <a:pt x="116" y="276"/>
                </a:cubicBezTo>
                <a:cubicBezTo>
                  <a:pt x="116" y="275"/>
                  <a:pt x="116" y="275"/>
                  <a:pt x="116" y="275"/>
                </a:cubicBezTo>
                <a:cubicBezTo>
                  <a:pt x="115" y="276"/>
                  <a:pt x="115" y="276"/>
                  <a:pt x="115" y="276"/>
                </a:cubicBezTo>
                <a:cubicBezTo>
                  <a:pt x="115" y="276"/>
                  <a:pt x="115" y="276"/>
                  <a:pt x="115" y="276"/>
                </a:cubicBezTo>
                <a:cubicBezTo>
                  <a:pt x="115" y="277"/>
                  <a:pt x="115" y="277"/>
                  <a:pt x="115" y="277"/>
                </a:cubicBezTo>
                <a:cubicBezTo>
                  <a:pt x="115" y="277"/>
                  <a:pt x="115" y="277"/>
                  <a:pt x="115" y="277"/>
                </a:cubicBezTo>
                <a:cubicBezTo>
                  <a:pt x="115" y="278"/>
                  <a:pt x="115" y="278"/>
                  <a:pt x="115" y="278"/>
                </a:cubicBezTo>
                <a:cubicBezTo>
                  <a:pt x="115" y="279"/>
                  <a:pt x="115" y="279"/>
                  <a:pt x="115" y="279"/>
                </a:cubicBezTo>
                <a:cubicBezTo>
                  <a:pt x="116" y="280"/>
                  <a:pt x="116" y="280"/>
                  <a:pt x="116" y="280"/>
                </a:cubicBezTo>
                <a:cubicBezTo>
                  <a:pt x="116" y="280"/>
                  <a:pt x="116" y="280"/>
                  <a:pt x="116" y="280"/>
                </a:cubicBezTo>
                <a:cubicBezTo>
                  <a:pt x="116" y="280"/>
                  <a:pt x="116" y="280"/>
                  <a:pt x="116" y="280"/>
                </a:cubicBezTo>
                <a:cubicBezTo>
                  <a:pt x="116" y="280"/>
                  <a:pt x="116" y="280"/>
                  <a:pt x="116" y="280"/>
                </a:cubicBezTo>
                <a:cubicBezTo>
                  <a:pt x="116" y="280"/>
                  <a:pt x="116" y="280"/>
                  <a:pt x="116" y="280"/>
                </a:cubicBezTo>
                <a:cubicBezTo>
                  <a:pt x="115" y="281"/>
                  <a:pt x="115" y="281"/>
                  <a:pt x="115" y="281"/>
                </a:cubicBezTo>
                <a:cubicBezTo>
                  <a:pt x="115" y="281"/>
                  <a:pt x="115" y="281"/>
                  <a:pt x="115" y="281"/>
                </a:cubicBezTo>
                <a:cubicBezTo>
                  <a:pt x="114" y="281"/>
                  <a:pt x="114" y="281"/>
                  <a:pt x="114" y="281"/>
                </a:cubicBezTo>
                <a:cubicBezTo>
                  <a:pt x="114" y="281"/>
                  <a:pt x="114" y="281"/>
                  <a:pt x="114" y="281"/>
                </a:cubicBezTo>
                <a:cubicBezTo>
                  <a:pt x="114" y="280"/>
                  <a:pt x="114" y="280"/>
                  <a:pt x="114" y="280"/>
                </a:cubicBezTo>
                <a:cubicBezTo>
                  <a:pt x="113" y="280"/>
                  <a:pt x="113" y="280"/>
                  <a:pt x="113" y="280"/>
                </a:cubicBezTo>
                <a:cubicBezTo>
                  <a:pt x="113" y="281"/>
                  <a:pt x="113" y="281"/>
                  <a:pt x="113" y="281"/>
                </a:cubicBezTo>
                <a:cubicBezTo>
                  <a:pt x="113" y="281"/>
                  <a:pt x="113" y="281"/>
                  <a:pt x="113" y="281"/>
                </a:cubicBezTo>
                <a:cubicBezTo>
                  <a:pt x="113" y="281"/>
                  <a:pt x="113" y="281"/>
                  <a:pt x="113" y="281"/>
                </a:cubicBezTo>
                <a:cubicBezTo>
                  <a:pt x="112" y="281"/>
                  <a:pt x="112" y="281"/>
                  <a:pt x="112" y="281"/>
                </a:cubicBezTo>
                <a:cubicBezTo>
                  <a:pt x="112" y="282"/>
                  <a:pt x="112" y="282"/>
                  <a:pt x="112" y="282"/>
                </a:cubicBezTo>
                <a:cubicBezTo>
                  <a:pt x="112" y="282"/>
                  <a:pt x="112" y="282"/>
                  <a:pt x="112" y="282"/>
                </a:cubicBezTo>
                <a:cubicBezTo>
                  <a:pt x="111" y="281"/>
                  <a:pt x="111" y="281"/>
                  <a:pt x="111" y="281"/>
                </a:cubicBezTo>
                <a:cubicBezTo>
                  <a:pt x="111" y="280"/>
                  <a:pt x="111" y="280"/>
                  <a:pt x="111" y="280"/>
                </a:cubicBezTo>
                <a:cubicBezTo>
                  <a:pt x="111" y="280"/>
                  <a:pt x="111" y="280"/>
                  <a:pt x="111" y="280"/>
                </a:cubicBezTo>
                <a:cubicBezTo>
                  <a:pt x="111" y="280"/>
                  <a:pt x="111" y="280"/>
                  <a:pt x="111" y="280"/>
                </a:cubicBezTo>
                <a:cubicBezTo>
                  <a:pt x="110" y="280"/>
                  <a:pt x="110" y="280"/>
                  <a:pt x="110" y="280"/>
                </a:cubicBezTo>
                <a:cubicBezTo>
                  <a:pt x="110" y="280"/>
                  <a:pt x="110" y="280"/>
                  <a:pt x="110" y="280"/>
                </a:cubicBezTo>
                <a:cubicBezTo>
                  <a:pt x="110" y="280"/>
                  <a:pt x="110" y="280"/>
                  <a:pt x="110" y="280"/>
                </a:cubicBezTo>
                <a:cubicBezTo>
                  <a:pt x="110" y="281"/>
                  <a:pt x="110" y="281"/>
                  <a:pt x="110" y="281"/>
                </a:cubicBezTo>
                <a:cubicBezTo>
                  <a:pt x="110" y="281"/>
                  <a:pt x="110" y="281"/>
                  <a:pt x="110" y="281"/>
                </a:cubicBezTo>
                <a:cubicBezTo>
                  <a:pt x="109" y="281"/>
                  <a:pt x="109" y="281"/>
                  <a:pt x="109" y="281"/>
                </a:cubicBezTo>
                <a:cubicBezTo>
                  <a:pt x="109" y="281"/>
                  <a:pt x="109" y="281"/>
                  <a:pt x="109" y="281"/>
                </a:cubicBezTo>
                <a:cubicBezTo>
                  <a:pt x="109" y="281"/>
                  <a:pt x="109" y="281"/>
                  <a:pt x="109" y="281"/>
                </a:cubicBezTo>
                <a:cubicBezTo>
                  <a:pt x="108" y="280"/>
                  <a:pt x="108" y="280"/>
                  <a:pt x="108" y="280"/>
                </a:cubicBezTo>
                <a:cubicBezTo>
                  <a:pt x="108" y="280"/>
                  <a:pt x="108" y="280"/>
                  <a:pt x="108" y="280"/>
                </a:cubicBezTo>
                <a:cubicBezTo>
                  <a:pt x="108" y="280"/>
                  <a:pt x="108" y="280"/>
                  <a:pt x="108" y="280"/>
                </a:cubicBezTo>
                <a:cubicBezTo>
                  <a:pt x="107" y="280"/>
                  <a:pt x="107" y="280"/>
                  <a:pt x="107" y="280"/>
                </a:cubicBezTo>
                <a:cubicBezTo>
                  <a:pt x="107" y="280"/>
                  <a:pt x="107" y="280"/>
                  <a:pt x="107" y="280"/>
                </a:cubicBezTo>
                <a:cubicBezTo>
                  <a:pt x="107" y="280"/>
                  <a:pt x="107" y="280"/>
                  <a:pt x="107" y="280"/>
                </a:cubicBezTo>
                <a:cubicBezTo>
                  <a:pt x="107" y="280"/>
                  <a:pt x="107" y="280"/>
                  <a:pt x="107" y="280"/>
                </a:cubicBezTo>
                <a:cubicBezTo>
                  <a:pt x="106" y="280"/>
                  <a:pt x="106" y="280"/>
                  <a:pt x="106" y="280"/>
                </a:cubicBezTo>
                <a:cubicBezTo>
                  <a:pt x="106" y="280"/>
                  <a:pt x="106" y="280"/>
                  <a:pt x="106" y="280"/>
                </a:cubicBezTo>
                <a:cubicBezTo>
                  <a:pt x="106" y="280"/>
                  <a:pt x="106" y="280"/>
                  <a:pt x="106" y="280"/>
                </a:cubicBezTo>
                <a:cubicBezTo>
                  <a:pt x="106" y="281"/>
                  <a:pt x="106" y="281"/>
                  <a:pt x="106" y="281"/>
                </a:cubicBezTo>
                <a:cubicBezTo>
                  <a:pt x="105" y="281"/>
                  <a:pt x="105" y="281"/>
                  <a:pt x="105" y="281"/>
                </a:cubicBezTo>
                <a:cubicBezTo>
                  <a:pt x="105" y="281"/>
                  <a:pt x="105" y="281"/>
                  <a:pt x="105" y="281"/>
                </a:cubicBezTo>
                <a:cubicBezTo>
                  <a:pt x="106" y="282"/>
                  <a:pt x="106" y="282"/>
                  <a:pt x="106" y="282"/>
                </a:cubicBezTo>
                <a:cubicBezTo>
                  <a:pt x="106" y="283"/>
                  <a:pt x="106" y="283"/>
                  <a:pt x="106" y="283"/>
                </a:cubicBezTo>
                <a:cubicBezTo>
                  <a:pt x="106" y="284"/>
                  <a:pt x="106" y="284"/>
                  <a:pt x="106" y="284"/>
                </a:cubicBezTo>
                <a:cubicBezTo>
                  <a:pt x="105" y="285"/>
                  <a:pt x="105" y="285"/>
                  <a:pt x="105" y="285"/>
                </a:cubicBezTo>
                <a:cubicBezTo>
                  <a:pt x="104" y="286"/>
                  <a:pt x="104" y="286"/>
                  <a:pt x="104" y="286"/>
                </a:cubicBezTo>
                <a:cubicBezTo>
                  <a:pt x="104" y="286"/>
                  <a:pt x="104" y="286"/>
                  <a:pt x="104" y="286"/>
                </a:cubicBezTo>
                <a:cubicBezTo>
                  <a:pt x="104" y="286"/>
                  <a:pt x="104" y="286"/>
                  <a:pt x="104" y="286"/>
                </a:cubicBezTo>
                <a:cubicBezTo>
                  <a:pt x="104" y="285"/>
                  <a:pt x="104" y="285"/>
                  <a:pt x="104" y="285"/>
                </a:cubicBezTo>
                <a:cubicBezTo>
                  <a:pt x="103" y="285"/>
                  <a:pt x="103" y="285"/>
                  <a:pt x="103" y="285"/>
                </a:cubicBezTo>
                <a:cubicBezTo>
                  <a:pt x="103" y="285"/>
                  <a:pt x="103" y="285"/>
                  <a:pt x="103" y="285"/>
                </a:cubicBezTo>
                <a:cubicBezTo>
                  <a:pt x="103" y="284"/>
                  <a:pt x="103" y="284"/>
                  <a:pt x="103" y="284"/>
                </a:cubicBezTo>
                <a:cubicBezTo>
                  <a:pt x="102" y="284"/>
                  <a:pt x="102" y="284"/>
                  <a:pt x="102" y="284"/>
                </a:cubicBezTo>
                <a:cubicBezTo>
                  <a:pt x="102" y="284"/>
                  <a:pt x="102" y="284"/>
                  <a:pt x="102" y="284"/>
                </a:cubicBezTo>
                <a:cubicBezTo>
                  <a:pt x="102" y="285"/>
                  <a:pt x="102" y="285"/>
                  <a:pt x="102" y="285"/>
                </a:cubicBezTo>
                <a:cubicBezTo>
                  <a:pt x="101" y="285"/>
                  <a:pt x="101" y="285"/>
                  <a:pt x="101" y="285"/>
                </a:cubicBezTo>
                <a:cubicBezTo>
                  <a:pt x="101" y="285"/>
                  <a:pt x="101" y="285"/>
                  <a:pt x="101" y="285"/>
                </a:cubicBezTo>
                <a:cubicBezTo>
                  <a:pt x="101" y="285"/>
                  <a:pt x="101" y="285"/>
                  <a:pt x="101" y="285"/>
                </a:cubicBezTo>
                <a:cubicBezTo>
                  <a:pt x="101" y="284"/>
                  <a:pt x="101" y="284"/>
                  <a:pt x="101" y="284"/>
                </a:cubicBezTo>
                <a:cubicBezTo>
                  <a:pt x="101" y="284"/>
                  <a:pt x="101" y="284"/>
                  <a:pt x="101" y="284"/>
                </a:cubicBezTo>
                <a:cubicBezTo>
                  <a:pt x="101" y="284"/>
                  <a:pt x="101" y="284"/>
                  <a:pt x="101" y="284"/>
                </a:cubicBezTo>
                <a:cubicBezTo>
                  <a:pt x="100" y="284"/>
                  <a:pt x="100" y="284"/>
                  <a:pt x="100" y="284"/>
                </a:cubicBezTo>
                <a:cubicBezTo>
                  <a:pt x="100" y="284"/>
                  <a:pt x="100" y="284"/>
                  <a:pt x="100" y="284"/>
                </a:cubicBezTo>
                <a:cubicBezTo>
                  <a:pt x="100" y="284"/>
                  <a:pt x="100" y="284"/>
                  <a:pt x="100" y="284"/>
                </a:cubicBezTo>
                <a:cubicBezTo>
                  <a:pt x="99" y="285"/>
                  <a:pt x="99" y="285"/>
                  <a:pt x="99" y="285"/>
                </a:cubicBezTo>
                <a:cubicBezTo>
                  <a:pt x="99" y="285"/>
                  <a:pt x="99" y="285"/>
                  <a:pt x="99" y="285"/>
                </a:cubicBezTo>
                <a:cubicBezTo>
                  <a:pt x="99" y="285"/>
                  <a:pt x="99" y="285"/>
                  <a:pt x="99" y="285"/>
                </a:cubicBezTo>
                <a:cubicBezTo>
                  <a:pt x="100" y="285"/>
                  <a:pt x="100" y="285"/>
                  <a:pt x="100" y="285"/>
                </a:cubicBezTo>
                <a:cubicBezTo>
                  <a:pt x="100" y="286"/>
                  <a:pt x="100" y="286"/>
                  <a:pt x="100" y="286"/>
                </a:cubicBezTo>
                <a:cubicBezTo>
                  <a:pt x="99" y="287"/>
                  <a:pt x="99" y="287"/>
                  <a:pt x="99" y="287"/>
                </a:cubicBezTo>
                <a:cubicBezTo>
                  <a:pt x="99" y="287"/>
                  <a:pt x="99" y="287"/>
                  <a:pt x="99" y="287"/>
                </a:cubicBezTo>
                <a:cubicBezTo>
                  <a:pt x="99" y="287"/>
                  <a:pt x="99" y="287"/>
                  <a:pt x="99" y="287"/>
                </a:cubicBezTo>
                <a:cubicBezTo>
                  <a:pt x="99" y="287"/>
                  <a:pt x="99" y="287"/>
                  <a:pt x="99" y="287"/>
                </a:cubicBezTo>
                <a:cubicBezTo>
                  <a:pt x="99" y="288"/>
                  <a:pt x="99" y="288"/>
                  <a:pt x="99" y="288"/>
                </a:cubicBezTo>
                <a:cubicBezTo>
                  <a:pt x="99" y="288"/>
                  <a:pt x="99" y="288"/>
                  <a:pt x="99" y="288"/>
                </a:cubicBezTo>
                <a:cubicBezTo>
                  <a:pt x="100" y="288"/>
                  <a:pt x="100" y="288"/>
                  <a:pt x="100" y="288"/>
                </a:cubicBezTo>
                <a:cubicBezTo>
                  <a:pt x="100" y="289"/>
                  <a:pt x="100" y="289"/>
                  <a:pt x="100" y="289"/>
                </a:cubicBezTo>
                <a:cubicBezTo>
                  <a:pt x="100" y="289"/>
                  <a:pt x="100" y="289"/>
                  <a:pt x="100" y="289"/>
                </a:cubicBezTo>
                <a:cubicBezTo>
                  <a:pt x="100" y="289"/>
                  <a:pt x="100" y="289"/>
                  <a:pt x="100" y="289"/>
                </a:cubicBezTo>
                <a:cubicBezTo>
                  <a:pt x="101" y="290"/>
                  <a:pt x="101" y="290"/>
                  <a:pt x="101" y="290"/>
                </a:cubicBezTo>
                <a:cubicBezTo>
                  <a:pt x="101" y="292"/>
                  <a:pt x="101" y="292"/>
                  <a:pt x="101" y="292"/>
                </a:cubicBezTo>
                <a:cubicBezTo>
                  <a:pt x="101" y="292"/>
                  <a:pt x="101" y="292"/>
                  <a:pt x="101" y="292"/>
                </a:cubicBezTo>
                <a:cubicBezTo>
                  <a:pt x="101" y="292"/>
                  <a:pt x="101" y="292"/>
                  <a:pt x="101" y="292"/>
                </a:cubicBezTo>
                <a:cubicBezTo>
                  <a:pt x="100" y="292"/>
                  <a:pt x="100" y="292"/>
                  <a:pt x="100" y="292"/>
                </a:cubicBezTo>
                <a:cubicBezTo>
                  <a:pt x="100" y="292"/>
                  <a:pt x="100" y="292"/>
                  <a:pt x="100" y="292"/>
                </a:cubicBezTo>
                <a:cubicBezTo>
                  <a:pt x="100" y="292"/>
                  <a:pt x="100" y="292"/>
                  <a:pt x="100" y="292"/>
                </a:cubicBezTo>
                <a:cubicBezTo>
                  <a:pt x="100" y="292"/>
                  <a:pt x="100" y="292"/>
                  <a:pt x="100" y="292"/>
                </a:cubicBezTo>
                <a:cubicBezTo>
                  <a:pt x="99" y="292"/>
                  <a:pt x="99" y="292"/>
                  <a:pt x="99" y="292"/>
                </a:cubicBezTo>
                <a:cubicBezTo>
                  <a:pt x="99" y="293"/>
                  <a:pt x="99" y="293"/>
                  <a:pt x="99" y="293"/>
                </a:cubicBezTo>
                <a:cubicBezTo>
                  <a:pt x="99" y="293"/>
                  <a:pt x="99" y="293"/>
                  <a:pt x="99" y="293"/>
                </a:cubicBezTo>
                <a:cubicBezTo>
                  <a:pt x="97" y="292"/>
                  <a:pt x="97" y="292"/>
                  <a:pt x="97" y="292"/>
                </a:cubicBezTo>
                <a:cubicBezTo>
                  <a:pt x="97" y="292"/>
                  <a:pt x="97" y="292"/>
                  <a:pt x="97" y="292"/>
                </a:cubicBezTo>
                <a:cubicBezTo>
                  <a:pt x="97" y="292"/>
                  <a:pt x="97" y="292"/>
                  <a:pt x="97" y="292"/>
                </a:cubicBezTo>
                <a:cubicBezTo>
                  <a:pt x="96" y="292"/>
                  <a:pt x="96" y="292"/>
                  <a:pt x="96" y="292"/>
                </a:cubicBezTo>
                <a:cubicBezTo>
                  <a:pt x="96" y="292"/>
                  <a:pt x="96" y="292"/>
                  <a:pt x="96" y="292"/>
                </a:cubicBezTo>
                <a:cubicBezTo>
                  <a:pt x="96" y="293"/>
                  <a:pt x="96" y="293"/>
                  <a:pt x="96" y="293"/>
                </a:cubicBezTo>
                <a:cubicBezTo>
                  <a:pt x="95" y="293"/>
                  <a:pt x="95" y="293"/>
                  <a:pt x="95" y="293"/>
                </a:cubicBezTo>
                <a:cubicBezTo>
                  <a:pt x="95" y="293"/>
                  <a:pt x="95" y="293"/>
                  <a:pt x="95" y="293"/>
                </a:cubicBezTo>
                <a:cubicBezTo>
                  <a:pt x="95" y="294"/>
                  <a:pt x="95" y="294"/>
                  <a:pt x="95" y="294"/>
                </a:cubicBezTo>
                <a:cubicBezTo>
                  <a:pt x="96" y="294"/>
                  <a:pt x="96" y="294"/>
                  <a:pt x="96" y="294"/>
                </a:cubicBezTo>
                <a:cubicBezTo>
                  <a:pt x="96" y="294"/>
                  <a:pt x="96" y="294"/>
                  <a:pt x="96" y="294"/>
                </a:cubicBezTo>
                <a:cubicBezTo>
                  <a:pt x="96" y="294"/>
                  <a:pt x="96" y="294"/>
                  <a:pt x="96" y="294"/>
                </a:cubicBezTo>
                <a:cubicBezTo>
                  <a:pt x="97" y="295"/>
                  <a:pt x="97" y="295"/>
                  <a:pt x="97" y="295"/>
                </a:cubicBezTo>
                <a:cubicBezTo>
                  <a:pt x="97" y="295"/>
                  <a:pt x="97" y="295"/>
                  <a:pt x="97" y="295"/>
                </a:cubicBezTo>
                <a:cubicBezTo>
                  <a:pt x="97" y="295"/>
                  <a:pt x="97" y="295"/>
                  <a:pt x="97" y="295"/>
                </a:cubicBezTo>
                <a:cubicBezTo>
                  <a:pt x="98" y="295"/>
                  <a:pt x="98" y="295"/>
                  <a:pt x="98" y="295"/>
                </a:cubicBezTo>
                <a:cubicBezTo>
                  <a:pt x="99" y="296"/>
                  <a:pt x="99" y="296"/>
                  <a:pt x="99" y="296"/>
                </a:cubicBezTo>
                <a:cubicBezTo>
                  <a:pt x="99" y="296"/>
                  <a:pt x="99" y="296"/>
                  <a:pt x="99" y="296"/>
                </a:cubicBezTo>
                <a:cubicBezTo>
                  <a:pt x="99" y="296"/>
                  <a:pt x="99" y="296"/>
                  <a:pt x="99" y="296"/>
                </a:cubicBezTo>
                <a:cubicBezTo>
                  <a:pt x="100" y="296"/>
                  <a:pt x="100" y="296"/>
                  <a:pt x="100" y="296"/>
                </a:cubicBezTo>
                <a:cubicBezTo>
                  <a:pt x="100" y="296"/>
                  <a:pt x="100" y="296"/>
                  <a:pt x="100" y="296"/>
                </a:cubicBezTo>
                <a:cubicBezTo>
                  <a:pt x="100" y="296"/>
                  <a:pt x="100" y="296"/>
                  <a:pt x="100" y="296"/>
                </a:cubicBezTo>
                <a:cubicBezTo>
                  <a:pt x="100" y="296"/>
                  <a:pt x="100" y="296"/>
                  <a:pt x="100" y="296"/>
                </a:cubicBezTo>
                <a:cubicBezTo>
                  <a:pt x="100" y="297"/>
                  <a:pt x="100" y="297"/>
                  <a:pt x="100" y="297"/>
                </a:cubicBezTo>
                <a:cubicBezTo>
                  <a:pt x="100" y="297"/>
                  <a:pt x="100" y="297"/>
                  <a:pt x="100" y="297"/>
                </a:cubicBezTo>
                <a:cubicBezTo>
                  <a:pt x="99" y="297"/>
                  <a:pt x="99" y="297"/>
                  <a:pt x="99" y="297"/>
                </a:cubicBezTo>
                <a:cubicBezTo>
                  <a:pt x="99" y="297"/>
                  <a:pt x="99" y="297"/>
                  <a:pt x="99" y="297"/>
                </a:cubicBezTo>
                <a:cubicBezTo>
                  <a:pt x="99" y="297"/>
                  <a:pt x="99" y="297"/>
                  <a:pt x="99" y="297"/>
                </a:cubicBezTo>
                <a:cubicBezTo>
                  <a:pt x="99" y="298"/>
                  <a:pt x="99" y="298"/>
                  <a:pt x="99" y="298"/>
                </a:cubicBezTo>
                <a:cubicBezTo>
                  <a:pt x="98" y="298"/>
                  <a:pt x="98" y="298"/>
                  <a:pt x="98" y="298"/>
                </a:cubicBezTo>
                <a:cubicBezTo>
                  <a:pt x="99" y="298"/>
                  <a:pt x="99" y="298"/>
                  <a:pt x="99" y="298"/>
                </a:cubicBezTo>
                <a:cubicBezTo>
                  <a:pt x="99" y="298"/>
                  <a:pt x="99" y="298"/>
                  <a:pt x="99" y="298"/>
                </a:cubicBezTo>
                <a:cubicBezTo>
                  <a:pt x="99" y="299"/>
                  <a:pt x="99" y="299"/>
                  <a:pt x="99" y="299"/>
                </a:cubicBezTo>
                <a:cubicBezTo>
                  <a:pt x="99" y="300"/>
                  <a:pt x="99" y="300"/>
                  <a:pt x="99" y="300"/>
                </a:cubicBezTo>
                <a:cubicBezTo>
                  <a:pt x="99" y="300"/>
                  <a:pt x="99" y="300"/>
                  <a:pt x="99" y="300"/>
                </a:cubicBezTo>
                <a:cubicBezTo>
                  <a:pt x="99" y="300"/>
                  <a:pt x="99" y="300"/>
                  <a:pt x="99" y="300"/>
                </a:cubicBezTo>
                <a:cubicBezTo>
                  <a:pt x="99" y="300"/>
                  <a:pt x="99" y="300"/>
                  <a:pt x="99" y="300"/>
                </a:cubicBezTo>
                <a:cubicBezTo>
                  <a:pt x="99" y="300"/>
                  <a:pt x="99" y="300"/>
                  <a:pt x="99" y="300"/>
                </a:cubicBezTo>
                <a:cubicBezTo>
                  <a:pt x="98" y="299"/>
                  <a:pt x="98" y="299"/>
                  <a:pt x="98" y="299"/>
                </a:cubicBezTo>
                <a:cubicBezTo>
                  <a:pt x="98" y="299"/>
                  <a:pt x="98" y="299"/>
                  <a:pt x="98" y="299"/>
                </a:cubicBezTo>
                <a:cubicBezTo>
                  <a:pt x="97" y="299"/>
                  <a:pt x="97" y="299"/>
                  <a:pt x="97" y="299"/>
                </a:cubicBezTo>
                <a:cubicBezTo>
                  <a:pt x="97" y="299"/>
                  <a:pt x="97" y="299"/>
                  <a:pt x="97" y="299"/>
                </a:cubicBezTo>
                <a:cubicBezTo>
                  <a:pt x="97" y="299"/>
                  <a:pt x="97" y="299"/>
                  <a:pt x="97" y="299"/>
                </a:cubicBezTo>
                <a:cubicBezTo>
                  <a:pt x="96" y="298"/>
                  <a:pt x="96" y="298"/>
                  <a:pt x="96" y="298"/>
                </a:cubicBezTo>
                <a:cubicBezTo>
                  <a:pt x="96" y="298"/>
                  <a:pt x="96" y="298"/>
                  <a:pt x="96" y="298"/>
                </a:cubicBezTo>
                <a:cubicBezTo>
                  <a:pt x="96" y="298"/>
                  <a:pt x="96" y="298"/>
                  <a:pt x="96" y="298"/>
                </a:cubicBezTo>
                <a:cubicBezTo>
                  <a:pt x="95" y="298"/>
                  <a:pt x="95" y="298"/>
                  <a:pt x="95" y="298"/>
                </a:cubicBezTo>
                <a:cubicBezTo>
                  <a:pt x="95" y="298"/>
                  <a:pt x="95" y="298"/>
                  <a:pt x="95" y="298"/>
                </a:cubicBezTo>
                <a:cubicBezTo>
                  <a:pt x="94" y="298"/>
                  <a:pt x="94" y="298"/>
                  <a:pt x="94" y="298"/>
                </a:cubicBezTo>
                <a:cubicBezTo>
                  <a:pt x="94" y="298"/>
                  <a:pt x="94" y="298"/>
                  <a:pt x="94" y="298"/>
                </a:cubicBezTo>
                <a:cubicBezTo>
                  <a:pt x="94" y="298"/>
                  <a:pt x="94" y="298"/>
                  <a:pt x="94" y="298"/>
                </a:cubicBezTo>
                <a:cubicBezTo>
                  <a:pt x="94" y="299"/>
                  <a:pt x="94" y="299"/>
                  <a:pt x="94" y="299"/>
                </a:cubicBezTo>
                <a:cubicBezTo>
                  <a:pt x="94" y="299"/>
                  <a:pt x="94" y="299"/>
                  <a:pt x="94" y="299"/>
                </a:cubicBezTo>
                <a:cubicBezTo>
                  <a:pt x="94" y="300"/>
                  <a:pt x="94" y="300"/>
                  <a:pt x="94" y="300"/>
                </a:cubicBezTo>
                <a:cubicBezTo>
                  <a:pt x="94" y="300"/>
                  <a:pt x="94" y="300"/>
                  <a:pt x="94" y="300"/>
                </a:cubicBezTo>
                <a:cubicBezTo>
                  <a:pt x="95" y="300"/>
                  <a:pt x="95" y="300"/>
                  <a:pt x="95" y="300"/>
                </a:cubicBezTo>
                <a:cubicBezTo>
                  <a:pt x="96" y="300"/>
                  <a:pt x="96" y="300"/>
                  <a:pt x="96" y="300"/>
                </a:cubicBezTo>
                <a:cubicBezTo>
                  <a:pt x="97" y="301"/>
                  <a:pt x="97" y="301"/>
                  <a:pt x="97" y="301"/>
                </a:cubicBezTo>
                <a:cubicBezTo>
                  <a:pt x="98" y="301"/>
                  <a:pt x="98" y="301"/>
                  <a:pt x="98" y="301"/>
                </a:cubicBezTo>
                <a:cubicBezTo>
                  <a:pt x="98" y="302"/>
                  <a:pt x="98" y="302"/>
                  <a:pt x="98" y="302"/>
                </a:cubicBezTo>
                <a:cubicBezTo>
                  <a:pt x="98" y="302"/>
                  <a:pt x="98" y="302"/>
                  <a:pt x="98" y="302"/>
                </a:cubicBezTo>
                <a:cubicBezTo>
                  <a:pt x="98" y="302"/>
                  <a:pt x="98" y="302"/>
                  <a:pt x="98" y="302"/>
                </a:cubicBezTo>
                <a:cubicBezTo>
                  <a:pt x="98" y="302"/>
                  <a:pt x="98" y="302"/>
                  <a:pt x="98" y="302"/>
                </a:cubicBezTo>
                <a:cubicBezTo>
                  <a:pt x="97" y="302"/>
                  <a:pt x="97" y="302"/>
                  <a:pt x="97" y="302"/>
                </a:cubicBezTo>
                <a:cubicBezTo>
                  <a:pt x="97" y="302"/>
                  <a:pt x="97" y="302"/>
                  <a:pt x="97" y="302"/>
                </a:cubicBezTo>
                <a:cubicBezTo>
                  <a:pt x="97" y="302"/>
                  <a:pt x="97" y="302"/>
                  <a:pt x="97" y="302"/>
                </a:cubicBezTo>
                <a:cubicBezTo>
                  <a:pt x="96" y="303"/>
                  <a:pt x="96" y="303"/>
                  <a:pt x="96" y="303"/>
                </a:cubicBezTo>
                <a:cubicBezTo>
                  <a:pt x="96" y="302"/>
                  <a:pt x="96" y="302"/>
                  <a:pt x="96" y="302"/>
                </a:cubicBezTo>
                <a:cubicBezTo>
                  <a:pt x="95" y="302"/>
                  <a:pt x="95" y="302"/>
                  <a:pt x="95" y="302"/>
                </a:cubicBezTo>
                <a:cubicBezTo>
                  <a:pt x="94" y="301"/>
                  <a:pt x="94" y="301"/>
                  <a:pt x="94" y="301"/>
                </a:cubicBezTo>
                <a:cubicBezTo>
                  <a:pt x="94" y="301"/>
                  <a:pt x="94" y="301"/>
                  <a:pt x="94" y="301"/>
                </a:cubicBezTo>
                <a:cubicBezTo>
                  <a:pt x="94" y="301"/>
                  <a:pt x="94" y="301"/>
                  <a:pt x="94" y="301"/>
                </a:cubicBezTo>
                <a:cubicBezTo>
                  <a:pt x="93" y="301"/>
                  <a:pt x="93" y="301"/>
                  <a:pt x="93" y="301"/>
                </a:cubicBezTo>
                <a:cubicBezTo>
                  <a:pt x="93" y="301"/>
                  <a:pt x="93" y="301"/>
                  <a:pt x="93" y="301"/>
                </a:cubicBezTo>
                <a:cubicBezTo>
                  <a:pt x="93" y="301"/>
                  <a:pt x="93" y="301"/>
                  <a:pt x="93" y="301"/>
                </a:cubicBezTo>
                <a:cubicBezTo>
                  <a:pt x="93" y="301"/>
                  <a:pt x="93" y="301"/>
                  <a:pt x="93" y="301"/>
                </a:cubicBezTo>
                <a:cubicBezTo>
                  <a:pt x="92" y="302"/>
                  <a:pt x="92" y="302"/>
                  <a:pt x="92" y="302"/>
                </a:cubicBezTo>
                <a:cubicBezTo>
                  <a:pt x="92" y="302"/>
                  <a:pt x="92" y="302"/>
                  <a:pt x="92" y="302"/>
                </a:cubicBezTo>
                <a:cubicBezTo>
                  <a:pt x="92" y="302"/>
                  <a:pt x="92" y="302"/>
                  <a:pt x="92" y="302"/>
                </a:cubicBezTo>
                <a:cubicBezTo>
                  <a:pt x="92" y="303"/>
                  <a:pt x="92" y="303"/>
                  <a:pt x="92" y="303"/>
                </a:cubicBezTo>
                <a:cubicBezTo>
                  <a:pt x="92" y="303"/>
                  <a:pt x="92" y="303"/>
                  <a:pt x="92" y="303"/>
                </a:cubicBezTo>
                <a:cubicBezTo>
                  <a:pt x="92" y="303"/>
                  <a:pt x="92" y="303"/>
                  <a:pt x="92" y="303"/>
                </a:cubicBezTo>
                <a:cubicBezTo>
                  <a:pt x="93" y="304"/>
                  <a:pt x="93" y="304"/>
                  <a:pt x="93" y="304"/>
                </a:cubicBezTo>
                <a:cubicBezTo>
                  <a:pt x="94" y="305"/>
                  <a:pt x="94" y="305"/>
                  <a:pt x="94" y="305"/>
                </a:cubicBezTo>
                <a:cubicBezTo>
                  <a:pt x="94" y="305"/>
                  <a:pt x="94" y="305"/>
                  <a:pt x="94" y="305"/>
                </a:cubicBezTo>
                <a:cubicBezTo>
                  <a:pt x="94" y="305"/>
                  <a:pt x="94" y="305"/>
                  <a:pt x="94" y="305"/>
                </a:cubicBezTo>
                <a:cubicBezTo>
                  <a:pt x="94" y="305"/>
                  <a:pt x="94" y="305"/>
                  <a:pt x="94" y="305"/>
                </a:cubicBezTo>
                <a:cubicBezTo>
                  <a:pt x="94" y="305"/>
                  <a:pt x="94" y="305"/>
                  <a:pt x="94" y="305"/>
                </a:cubicBezTo>
                <a:cubicBezTo>
                  <a:pt x="94" y="305"/>
                  <a:pt x="94" y="305"/>
                  <a:pt x="94" y="305"/>
                </a:cubicBezTo>
                <a:cubicBezTo>
                  <a:pt x="93" y="305"/>
                  <a:pt x="93" y="305"/>
                  <a:pt x="93" y="305"/>
                </a:cubicBezTo>
                <a:cubicBezTo>
                  <a:pt x="92" y="304"/>
                  <a:pt x="92" y="304"/>
                  <a:pt x="92" y="304"/>
                </a:cubicBezTo>
                <a:cubicBezTo>
                  <a:pt x="92" y="303"/>
                  <a:pt x="92" y="303"/>
                  <a:pt x="92" y="303"/>
                </a:cubicBezTo>
                <a:cubicBezTo>
                  <a:pt x="92" y="303"/>
                  <a:pt x="92" y="303"/>
                  <a:pt x="92" y="303"/>
                </a:cubicBezTo>
                <a:cubicBezTo>
                  <a:pt x="92" y="303"/>
                  <a:pt x="92" y="303"/>
                  <a:pt x="92" y="303"/>
                </a:cubicBezTo>
                <a:cubicBezTo>
                  <a:pt x="91" y="303"/>
                  <a:pt x="91" y="303"/>
                  <a:pt x="91" y="303"/>
                </a:cubicBezTo>
                <a:cubicBezTo>
                  <a:pt x="91" y="303"/>
                  <a:pt x="91" y="303"/>
                  <a:pt x="91" y="303"/>
                </a:cubicBezTo>
                <a:cubicBezTo>
                  <a:pt x="91" y="304"/>
                  <a:pt x="91" y="304"/>
                  <a:pt x="91" y="304"/>
                </a:cubicBezTo>
                <a:cubicBezTo>
                  <a:pt x="91" y="305"/>
                  <a:pt x="91" y="305"/>
                  <a:pt x="91" y="305"/>
                </a:cubicBezTo>
                <a:cubicBezTo>
                  <a:pt x="91" y="305"/>
                  <a:pt x="91" y="305"/>
                  <a:pt x="91" y="305"/>
                </a:cubicBezTo>
                <a:cubicBezTo>
                  <a:pt x="91" y="305"/>
                  <a:pt x="91" y="305"/>
                  <a:pt x="91" y="305"/>
                </a:cubicBezTo>
                <a:cubicBezTo>
                  <a:pt x="90" y="305"/>
                  <a:pt x="90" y="305"/>
                  <a:pt x="90" y="305"/>
                </a:cubicBezTo>
                <a:cubicBezTo>
                  <a:pt x="90" y="305"/>
                  <a:pt x="90" y="305"/>
                  <a:pt x="90" y="305"/>
                </a:cubicBezTo>
                <a:cubicBezTo>
                  <a:pt x="90" y="305"/>
                  <a:pt x="90" y="305"/>
                  <a:pt x="90" y="305"/>
                </a:cubicBezTo>
                <a:cubicBezTo>
                  <a:pt x="89" y="305"/>
                  <a:pt x="89" y="305"/>
                  <a:pt x="89" y="305"/>
                </a:cubicBezTo>
                <a:cubicBezTo>
                  <a:pt x="89" y="305"/>
                  <a:pt x="89" y="305"/>
                  <a:pt x="89" y="305"/>
                </a:cubicBezTo>
                <a:cubicBezTo>
                  <a:pt x="89" y="306"/>
                  <a:pt x="89" y="306"/>
                  <a:pt x="89" y="306"/>
                </a:cubicBezTo>
                <a:cubicBezTo>
                  <a:pt x="89" y="306"/>
                  <a:pt x="89" y="306"/>
                  <a:pt x="89" y="306"/>
                </a:cubicBezTo>
                <a:cubicBezTo>
                  <a:pt x="89" y="306"/>
                  <a:pt x="89" y="306"/>
                  <a:pt x="89" y="306"/>
                </a:cubicBezTo>
                <a:cubicBezTo>
                  <a:pt x="89" y="306"/>
                  <a:pt x="89" y="306"/>
                  <a:pt x="89" y="306"/>
                </a:cubicBezTo>
                <a:cubicBezTo>
                  <a:pt x="90" y="307"/>
                  <a:pt x="90" y="307"/>
                  <a:pt x="90" y="307"/>
                </a:cubicBezTo>
                <a:cubicBezTo>
                  <a:pt x="90" y="308"/>
                  <a:pt x="90" y="308"/>
                  <a:pt x="90" y="308"/>
                </a:cubicBezTo>
                <a:cubicBezTo>
                  <a:pt x="90" y="308"/>
                  <a:pt x="90" y="308"/>
                  <a:pt x="90" y="308"/>
                </a:cubicBezTo>
                <a:cubicBezTo>
                  <a:pt x="90" y="308"/>
                  <a:pt x="90" y="308"/>
                  <a:pt x="90" y="308"/>
                </a:cubicBezTo>
                <a:cubicBezTo>
                  <a:pt x="90" y="308"/>
                  <a:pt x="90" y="308"/>
                  <a:pt x="90" y="308"/>
                </a:cubicBezTo>
                <a:cubicBezTo>
                  <a:pt x="90" y="308"/>
                  <a:pt x="90" y="308"/>
                  <a:pt x="90" y="308"/>
                </a:cubicBezTo>
                <a:cubicBezTo>
                  <a:pt x="90" y="309"/>
                  <a:pt x="90" y="309"/>
                  <a:pt x="90" y="309"/>
                </a:cubicBezTo>
                <a:cubicBezTo>
                  <a:pt x="91" y="309"/>
                  <a:pt x="91" y="309"/>
                  <a:pt x="91" y="309"/>
                </a:cubicBezTo>
                <a:cubicBezTo>
                  <a:pt x="92" y="309"/>
                  <a:pt x="92" y="309"/>
                  <a:pt x="92" y="309"/>
                </a:cubicBezTo>
                <a:cubicBezTo>
                  <a:pt x="93" y="309"/>
                  <a:pt x="93" y="309"/>
                  <a:pt x="93" y="309"/>
                </a:cubicBezTo>
                <a:cubicBezTo>
                  <a:pt x="93" y="309"/>
                  <a:pt x="93" y="309"/>
                  <a:pt x="93" y="309"/>
                </a:cubicBezTo>
                <a:cubicBezTo>
                  <a:pt x="93" y="309"/>
                  <a:pt x="93" y="309"/>
                  <a:pt x="93" y="309"/>
                </a:cubicBezTo>
                <a:cubicBezTo>
                  <a:pt x="92" y="310"/>
                  <a:pt x="92" y="310"/>
                  <a:pt x="92" y="310"/>
                </a:cubicBezTo>
                <a:cubicBezTo>
                  <a:pt x="92" y="310"/>
                  <a:pt x="92" y="310"/>
                  <a:pt x="92" y="310"/>
                </a:cubicBezTo>
                <a:cubicBezTo>
                  <a:pt x="92" y="310"/>
                  <a:pt x="92" y="310"/>
                  <a:pt x="92" y="310"/>
                </a:cubicBezTo>
                <a:cubicBezTo>
                  <a:pt x="91" y="310"/>
                  <a:pt x="91" y="310"/>
                  <a:pt x="91" y="310"/>
                </a:cubicBezTo>
                <a:cubicBezTo>
                  <a:pt x="91" y="310"/>
                  <a:pt x="91" y="310"/>
                  <a:pt x="91" y="310"/>
                </a:cubicBezTo>
                <a:cubicBezTo>
                  <a:pt x="91" y="310"/>
                  <a:pt x="91" y="310"/>
                  <a:pt x="91" y="310"/>
                </a:cubicBezTo>
                <a:cubicBezTo>
                  <a:pt x="90" y="310"/>
                  <a:pt x="90" y="310"/>
                  <a:pt x="90" y="310"/>
                </a:cubicBezTo>
                <a:cubicBezTo>
                  <a:pt x="90" y="309"/>
                  <a:pt x="90" y="309"/>
                  <a:pt x="90" y="309"/>
                </a:cubicBezTo>
                <a:cubicBezTo>
                  <a:pt x="90" y="309"/>
                  <a:pt x="90" y="309"/>
                  <a:pt x="90" y="309"/>
                </a:cubicBezTo>
                <a:cubicBezTo>
                  <a:pt x="90" y="309"/>
                  <a:pt x="90" y="309"/>
                  <a:pt x="90" y="309"/>
                </a:cubicBezTo>
                <a:cubicBezTo>
                  <a:pt x="90" y="309"/>
                  <a:pt x="90" y="309"/>
                  <a:pt x="90" y="309"/>
                </a:cubicBezTo>
                <a:cubicBezTo>
                  <a:pt x="89" y="308"/>
                  <a:pt x="89" y="308"/>
                  <a:pt x="89" y="308"/>
                </a:cubicBezTo>
                <a:cubicBezTo>
                  <a:pt x="89" y="308"/>
                  <a:pt x="89" y="308"/>
                  <a:pt x="89" y="308"/>
                </a:cubicBezTo>
                <a:cubicBezTo>
                  <a:pt x="89" y="308"/>
                  <a:pt x="89" y="308"/>
                  <a:pt x="89" y="308"/>
                </a:cubicBezTo>
                <a:cubicBezTo>
                  <a:pt x="88" y="308"/>
                  <a:pt x="88" y="308"/>
                  <a:pt x="88" y="308"/>
                </a:cubicBezTo>
                <a:cubicBezTo>
                  <a:pt x="88" y="308"/>
                  <a:pt x="88" y="308"/>
                  <a:pt x="88" y="308"/>
                </a:cubicBezTo>
                <a:cubicBezTo>
                  <a:pt x="88" y="308"/>
                  <a:pt x="88" y="308"/>
                  <a:pt x="88" y="308"/>
                </a:cubicBezTo>
                <a:cubicBezTo>
                  <a:pt x="88" y="308"/>
                  <a:pt x="88" y="308"/>
                  <a:pt x="88" y="308"/>
                </a:cubicBezTo>
                <a:cubicBezTo>
                  <a:pt x="88" y="309"/>
                  <a:pt x="88" y="309"/>
                  <a:pt x="88" y="309"/>
                </a:cubicBezTo>
                <a:cubicBezTo>
                  <a:pt x="87" y="310"/>
                  <a:pt x="87" y="310"/>
                  <a:pt x="87" y="310"/>
                </a:cubicBezTo>
                <a:cubicBezTo>
                  <a:pt x="87" y="310"/>
                  <a:pt x="87" y="310"/>
                  <a:pt x="87" y="310"/>
                </a:cubicBezTo>
                <a:cubicBezTo>
                  <a:pt x="87" y="310"/>
                  <a:pt x="87" y="310"/>
                  <a:pt x="87" y="310"/>
                </a:cubicBezTo>
                <a:cubicBezTo>
                  <a:pt x="86" y="310"/>
                  <a:pt x="86" y="310"/>
                  <a:pt x="86" y="310"/>
                </a:cubicBezTo>
                <a:cubicBezTo>
                  <a:pt x="85" y="309"/>
                  <a:pt x="85" y="309"/>
                  <a:pt x="85" y="309"/>
                </a:cubicBezTo>
                <a:cubicBezTo>
                  <a:pt x="85" y="309"/>
                  <a:pt x="85" y="309"/>
                  <a:pt x="85" y="309"/>
                </a:cubicBezTo>
                <a:cubicBezTo>
                  <a:pt x="85" y="309"/>
                  <a:pt x="85" y="309"/>
                  <a:pt x="85" y="309"/>
                </a:cubicBezTo>
                <a:cubicBezTo>
                  <a:pt x="85" y="309"/>
                  <a:pt x="85" y="309"/>
                  <a:pt x="85" y="309"/>
                </a:cubicBezTo>
                <a:cubicBezTo>
                  <a:pt x="84" y="309"/>
                  <a:pt x="84" y="309"/>
                  <a:pt x="84" y="309"/>
                </a:cubicBezTo>
                <a:cubicBezTo>
                  <a:pt x="84" y="310"/>
                  <a:pt x="84" y="310"/>
                  <a:pt x="84" y="310"/>
                </a:cubicBezTo>
                <a:cubicBezTo>
                  <a:pt x="84" y="311"/>
                  <a:pt x="84" y="311"/>
                  <a:pt x="84" y="311"/>
                </a:cubicBezTo>
                <a:cubicBezTo>
                  <a:pt x="84" y="311"/>
                  <a:pt x="84" y="311"/>
                  <a:pt x="84" y="311"/>
                </a:cubicBezTo>
                <a:cubicBezTo>
                  <a:pt x="84" y="311"/>
                  <a:pt x="84" y="311"/>
                  <a:pt x="84" y="311"/>
                </a:cubicBezTo>
                <a:cubicBezTo>
                  <a:pt x="85" y="311"/>
                  <a:pt x="85" y="311"/>
                  <a:pt x="85" y="311"/>
                </a:cubicBezTo>
                <a:cubicBezTo>
                  <a:pt x="85" y="311"/>
                  <a:pt x="85" y="311"/>
                  <a:pt x="85" y="311"/>
                </a:cubicBezTo>
                <a:cubicBezTo>
                  <a:pt x="85" y="311"/>
                  <a:pt x="85" y="311"/>
                  <a:pt x="85" y="311"/>
                </a:cubicBezTo>
                <a:cubicBezTo>
                  <a:pt x="87" y="312"/>
                  <a:pt x="87" y="312"/>
                  <a:pt x="87" y="312"/>
                </a:cubicBezTo>
                <a:cubicBezTo>
                  <a:pt x="88" y="313"/>
                  <a:pt x="88" y="313"/>
                  <a:pt x="88" y="313"/>
                </a:cubicBezTo>
                <a:cubicBezTo>
                  <a:pt x="88" y="313"/>
                  <a:pt x="88" y="313"/>
                  <a:pt x="88" y="313"/>
                </a:cubicBezTo>
                <a:cubicBezTo>
                  <a:pt x="89" y="314"/>
                  <a:pt x="89" y="314"/>
                  <a:pt x="89" y="314"/>
                </a:cubicBezTo>
                <a:cubicBezTo>
                  <a:pt x="88" y="314"/>
                  <a:pt x="88" y="314"/>
                  <a:pt x="88" y="314"/>
                </a:cubicBezTo>
                <a:cubicBezTo>
                  <a:pt x="88" y="314"/>
                  <a:pt x="88" y="314"/>
                  <a:pt x="88" y="314"/>
                </a:cubicBezTo>
                <a:cubicBezTo>
                  <a:pt x="86" y="312"/>
                  <a:pt x="86" y="312"/>
                  <a:pt x="86" y="312"/>
                </a:cubicBezTo>
                <a:cubicBezTo>
                  <a:pt x="85" y="312"/>
                  <a:pt x="85" y="312"/>
                  <a:pt x="85" y="312"/>
                </a:cubicBezTo>
                <a:cubicBezTo>
                  <a:pt x="85" y="312"/>
                  <a:pt x="85" y="312"/>
                  <a:pt x="85" y="312"/>
                </a:cubicBezTo>
                <a:cubicBezTo>
                  <a:pt x="85" y="312"/>
                  <a:pt x="85" y="312"/>
                  <a:pt x="85" y="312"/>
                </a:cubicBezTo>
                <a:cubicBezTo>
                  <a:pt x="84" y="312"/>
                  <a:pt x="84" y="312"/>
                  <a:pt x="84" y="312"/>
                </a:cubicBezTo>
                <a:cubicBezTo>
                  <a:pt x="84" y="312"/>
                  <a:pt x="84" y="312"/>
                  <a:pt x="84" y="312"/>
                </a:cubicBezTo>
                <a:cubicBezTo>
                  <a:pt x="84" y="313"/>
                  <a:pt x="84" y="313"/>
                  <a:pt x="84" y="313"/>
                </a:cubicBezTo>
                <a:cubicBezTo>
                  <a:pt x="84" y="313"/>
                  <a:pt x="84" y="313"/>
                  <a:pt x="84" y="313"/>
                </a:cubicBezTo>
                <a:cubicBezTo>
                  <a:pt x="84" y="313"/>
                  <a:pt x="84" y="313"/>
                  <a:pt x="84" y="313"/>
                </a:cubicBezTo>
                <a:cubicBezTo>
                  <a:pt x="84" y="313"/>
                  <a:pt x="84" y="313"/>
                  <a:pt x="84" y="313"/>
                </a:cubicBezTo>
                <a:cubicBezTo>
                  <a:pt x="85" y="314"/>
                  <a:pt x="85" y="314"/>
                  <a:pt x="85" y="314"/>
                </a:cubicBezTo>
                <a:cubicBezTo>
                  <a:pt x="85" y="314"/>
                  <a:pt x="85" y="314"/>
                  <a:pt x="85" y="314"/>
                </a:cubicBezTo>
                <a:cubicBezTo>
                  <a:pt x="85" y="314"/>
                  <a:pt x="85" y="314"/>
                  <a:pt x="85" y="314"/>
                </a:cubicBezTo>
                <a:cubicBezTo>
                  <a:pt x="86" y="314"/>
                  <a:pt x="86" y="314"/>
                  <a:pt x="86" y="314"/>
                </a:cubicBezTo>
                <a:cubicBezTo>
                  <a:pt x="87" y="315"/>
                  <a:pt x="87" y="315"/>
                  <a:pt x="87" y="315"/>
                </a:cubicBezTo>
                <a:cubicBezTo>
                  <a:pt x="88" y="316"/>
                  <a:pt x="88" y="316"/>
                  <a:pt x="88" y="316"/>
                </a:cubicBezTo>
                <a:cubicBezTo>
                  <a:pt x="88" y="316"/>
                  <a:pt x="88" y="316"/>
                  <a:pt x="88" y="316"/>
                </a:cubicBezTo>
                <a:cubicBezTo>
                  <a:pt x="87" y="318"/>
                  <a:pt x="87" y="318"/>
                  <a:pt x="87" y="318"/>
                </a:cubicBezTo>
                <a:cubicBezTo>
                  <a:pt x="87" y="318"/>
                  <a:pt x="87" y="318"/>
                  <a:pt x="87" y="318"/>
                </a:cubicBezTo>
                <a:cubicBezTo>
                  <a:pt x="87" y="318"/>
                  <a:pt x="87" y="318"/>
                  <a:pt x="87" y="318"/>
                </a:cubicBezTo>
                <a:cubicBezTo>
                  <a:pt x="88" y="318"/>
                  <a:pt x="88" y="318"/>
                  <a:pt x="88" y="318"/>
                </a:cubicBezTo>
                <a:cubicBezTo>
                  <a:pt x="88" y="318"/>
                  <a:pt x="88" y="318"/>
                  <a:pt x="88" y="318"/>
                </a:cubicBezTo>
                <a:cubicBezTo>
                  <a:pt x="87" y="319"/>
                  <a:pt x="87" y="319"/>
                  <a:pt x="87" y="319"/>
                </a:cubicBezTo>
                <a:cubicBezTo>
                  <a:pt x="87" y="319"/>
                  <a:pt x="87" y="319"/>
                  <a:pt x="87" y="319"/>
                </a:cubicBezTo>
                <a:cubicBezTo>
                  <a:pt x="87" y="319"/>
                  <a:pt x="87" y="319"/>
                  <a:pt x="87" y="319"/>
                </a:cubicBezTo>
                <a:cubicBezTo>
                  <a:pt x="87" y="320"/>
                  <a:pt x="87" y="320"/>
                  <a:pt x="87" y="320"/>
                </a:cubicBezTo>
                <a:cubicBezTo>
                  <a:pt x="87" y="320"/>
                  <a:pt x="87" y="320"/>
                  <a:pt x="87" y="320"/>
                </a:cubicBezTo>
                <a:cubicBezTo>
                  <a:pt x="87" y="320"/>
                  <a:pt x="87" y="320"/>
                  <a:pt x="87" y="320"/>
                </a:cubicBezTo>
                <a:cubicBezTo>
                  <a:pt x="86" y="320"/>
                  <a:pt x="86" y="320"/>
                  <a:pt x="86" y="320"/>
                </a:cubicBezTo>
                <a:cubicBezTo>
                  <a:pt x="86" y="320"/>
                  <a:pt x="86" y="320"/>
                  <a:pt x="86" y="320"/>
                </a:cubicBezTo>
                <a:cubicBezTo>
                  <a:pt x="86" y="320"/>
                  <a:pt x="86" y="320"/>
                  <a:pt x="86" y="320"/>
                </a:cubicBezTo>
                <a:cubicBezTo>
                  <a:pt x="85" y="320"/>
                  <a:pt x="85" y="320"/>
                  <a:pt x="85" y="320"/>
                </a:cubicBezTo>
                <a:cubicBezTo>
                  <a:pt x="84" y="319"/>
                  <a:pt x="84" y="319"/>
                  <a:pt x="84" y="319"/>
                </a:cubicBezTo>
                <a:cubicBezTo>
                  <a:pt x="84" y="319"/>
                  <a:pt x="84" y="319"/>
                  <a:pt x="84" y="319"/>
                </a:cubicBezTo>
                <a:cubicBezTo>
                  <a:pt x="84" y="319"/>
                  <a:pt x="84" y="319"/>
                  <a:pt x="84" y="319"/>
                </a:cubicBezTo>
                <a:cubicBezTo>
                  <a:pt x="83" y="319"/>
                  <a:pt x="83" y="319"/>
                  <a:pt x="83" y="319"/>
                </a:cubicBezTo>
                <a:cubicBezTo>
                  <a:pt x="83" y="319"/>
                  <a:pt x="83" y="319"/>
                  <a:pt x="83" y="319"/>
                </a:cubicBezTo>
                <a:cubicBezTo>
                  <a:pt x="83" y="320"/>
                  <a:pt x="83" y="320"/>
                  <a:pt x="83" y="320"/>
                </a:cubicBezTo>
                <a:cubicBezTo>
                  <a:pt x="83" y="320"/>
                  <a:pt x="83" y="320"/>
                  <a:pt x="83" y="320"/>
                </a:cubicBezTo>
                <a:cubicBezTo>
                  <a:pt x="83" y="321"/>
                  <a:pt x="83" y="321"/>
                  <a:pt x="83" y="321"/>
                </a:cubicBezTo>
                <a:cubicBezTo>
                  <a:pt x="83" y="321"/>
                  <a:pt x="83" y="321"/>
                  <a:pt x="83" y="321"/>
                </a:cubicBezTo>
                <a:cubicBezTo>
                  <a:pt x="84" y="321"/>
                  <a:pt x="84" y="321"/>
                  <a:pt x="84" y="321"/>
                </a:cubicBezTo>
                <a:cubicBezTo>
                  <a:pt x="84" y="321"/>
                  <a:pt x="84" y="321"/>
                  <a:pt x="84" y="321"/>
                </a:cubicBezTo>
                <a:cubicBezTo>
                  <a:pt x="83" y="321"/>
                  <a:pt x="83" y="321"/>
                  <a:pt x="83" y="321"/>
                </a:cubicBezTo>
                <a:cubicBezTo>
                  <a:pt x="83" y="321"/>
                  <a:pt x="83" y="321"/>
                  <a:pt x="83" y="321"/>
                </a:cubicBezTo>
                <a:cubicBezTo>
                  <a:pt x="83" y="322"/>
                  <a:pt x="83" y="322"/>
                  <a:pt x="83" y="322"/>
                </a:cubicBezTo>
                <a:cubicBezTo>
                  <a:pt x="83" y="322"/>
                  <a:pt x="83" y="322"/>
                  <a:pt x="83" y="322"/>
                </a:cubicBezTo>
                <a:cubicBezTo>
                  <a:pt x="83" y="322"/>
                  <a:pt x="83" y="322"/>
                  <a:pt x="83" y="322"/>
                </a:cubicBezTo>
                <a:cubicBezTo>
                  <a:pt x="83" y="323"/>
                  <a:pt x="83" y="323"/>
                  <a:pt x="83" y="323"/>
                </a:cubicBezTo>
                <a:cubicBezTo>
                  <a:pt x="84" y="323"/>
                  <a:pt x="84" y="323"/>
                  <a:pt x="84" y="323"/>
                </a:cubicBezTo>
                <a:cubicBezTo>
                  <a:pt x="84" y="323"/>
                  <a:pt x="84" y="323"/>
                  <a:pt x="84" y="323"/>
                </a:cubicBezTo>
                <a:cubicBezTo>
                  <a:pt x="84" y="323"/>
                  <a:pt x="84" y="323"/>
                  <a:pt x="84" y="323"/>
                </a:cubicBezTo>
                <a:cubicBezTo>
                  <a:pt x="84" y="324"/>
                  <a:pt x="84" y="324"/>
                  <a:pt x="84" y="324"/>
                </a:cubicBezTo>
                <a:cubicBezTo>
                  <a:pt x="84" y="324"/>
                  <a:pt x="84" y="324"/>
                  <a:pt x="84" y="324"/>
                </a:cubicBezTo>
                <a:cubicBezTo>
                  <a:pt x="83" y="324"/>
                  <a:pt x="83" y="324"/>
                  <a:pt x="83" y="324"/>
                </a:cubicBezTo>
                <a:cubicBezTo>
                  <a:pt x="83" y="324"/>
                  <a:pt x="83" y="324"/>
                  <a:pt x="83" y="324"/>
                </a:cubicBezTo>
                <a:cubicBezTo>
                  <a:pt x="83" y="324"/>
                  <a:pt x="83" y="324"/>
                  <a:pt x="83" y="324"/>
                </a:cubicBezTo>
                <a:cubicBezTo>
                  <a:pt x="83" y="323"/>
                  <a:pt x="83" y="323"/>
                  <a:pt x="83" y="323"/>
                </a:cubicBezTo>
                <a:cubicBezTo>
                  <a:pt x="83" y="323"/>
                  <a:pt x="83" y="323"/>
                  <a:pt x="83" y="323"/>
                </a:cubicBezTo>
                <a:cubicBezTo>
                  <a:pt x="82" y="323"/>
                  <a:pt x="82" y="323"/>
                  <a:pt x="82" y="323"/>
                </a:cubicBezTo>
                <a:cubicBezTo>
                  <a:pt x="82" y="323"/>
                  <a:pt x="82" y="323"/>
                  <a:pt x="82" y="323"/>
                </a:cubicBezTo>
                <a:cubicBezTo>
                  <a:pt x="81" y="323"/>
                  <a:pt x="81" y="323"/>
                  <a:pt x="81" y="323"/>
                </a:cubicBezTo>
                <a:cubicBezTo>
                  <a:pt x="81" y="324"/>
                  <a:pt x="81" y="324"/>
                  <a:pt x="81" y="324"/>
                </a:cubicBezTo>
                <a:cubicBezTo>
                  <a:pt x="82" y="324"/>
                  <a:pt x="82" y="324"/>
                  <a:pt x="82" y="324"/>
                </a:cubicBezTo>
                <a:cubicBezTo>
                  <a:pt x="82" y="325"/>
                  <a:pt x="82" y="325"/>
                  <a:pt x="82" y="325"/>
                </a:cubicBezTo>
                <a:cubicBezTo>
                  <a:pt x="82" y="325"/>
                  <a:pt x="82" y="325"/>
                  <a:pt x="82" y="325"/>
                </a:cubicBezTo>
                <a:cubicBezTo>
                  <a:pt x="83" y="325"/>
                  <a:pt x="83" y="325"/>
                  <a:pt x="83" y="325"/>
                </a:cubicBezTo>
                <a:cubicBezTo>
                  <a:pt x="83" y="325"/>
                  <a:pt x="83" y="325"/>
                  <a:pt x="83" y="325"/>
                </a:cubicBezTo>
                <a:cubicBezTo>
                  <a:pt x="83" y="326"/>
                  <a:pt x="83" y="326"/>
                  <a:pt x="83" y="326"/>
                </a:cubicBezTo>
                <a:cubicBezTo>
                  <a:pt x="83" y="326"/>
                  <a:pt x="83" y="326"/>
                  <a:pt x="83" y="326"/>
                </a:cubicBezTo>
                <a:cubicBezTo>
                  <a:pt x="81" y="326"/>
                  <a:pt x="81" y="326"/>
                  <a:pt x="81" y="326"/>
                </a:cubicBezTo>
                <a:cubicBezTo>
                  <a:pt x="81" y="325"/>
                  <a:pt x="81" y="325"/>
                  <a:pt x="81" y="325"/>
                </a:cubicBezTo>
                <a:cubicBezTo>
                  <a:pt x="81" y="325"/>
                  <a:pt x="81" y="325"/>
                  <a:pt x="81" y="325"/>
                </a:cubicBezTo>
                <a:cubicBezTo>
                  <a:pt x="80" y="325"/>
                  <a:pt x="80" y="325"/>
                  <a:pt x="80" y="325"/>
                </a:cubicBezTo>
                <a:cubicBezTo>
                  <a:pt x="80" y="325"/>
                  <a:pt x="80" y="325"/>
                  <a:pt x="80" y="325"/>
                </a:cubicBezTo>
                <a:cubicBezTo>
                  <a:pt x="79" y="325"/>
                  <a:pt x="79" y="325"/>
                  <a:pt x="79" y="325"/>
                </a:cubicBezTo>
                <a:cubicBezTo>
                  <a:pt x="79" y="326"/>
                  <a:pt x="79" y="326"/>
                  <a:pt x="79" y="326"/>
                </a:cubicBezTo>
                <a:cubicBezTo>
                  <a:pt x="79" y="326"/>
                  <a:pt x="79" y="326"/>
                  <a:pt x="79" y="326"/>
                </a:cubicBezTo>
                <a:cubicBezTo>
                  <a:pt x="79" y="327"/>
                  <a:pt x="79" y="327"/>
                  <a:pt x="79" y="327"/>
                </a:cubicBezTo>
                <a:cubicBezTo>
                  <a:pt x="80" y="327"/>
                  <a:pt x="80" y="327"/>
                  <a:pt x="80" y="327"/>
                </a:cubicBezTo>
                <a:cubicBezTo>
                  <a:pt x="81" y="327"/>
                  <a:pt x="81" y="327"/>
                  <a:pt x="81" y="327"/>
                </a:cubicBezTo>
                <a:cubicBezTo>
                  <a:pt x="81" y="327"/>
                  <a:pt x="81" y="327"/>
                  <a:pt x="81" y="327"/>
                </a:cubicBezTo>
                <a:cubicBezTo>
                  <a:pt x="81" y="327"/>
                  <a:pt x="81" y="327"/>
                  <a:pt x="81" y="327"/>
                </a:cubicBezTo>
                <a:cubicBezTo>
                  <a:pt x="83" y="327"/>
                  <a:pt x="83" y="327"/>
                  <a:pt x="83" y="327"/>
                </a:cubicBezTo>
                <a:cubicBezTo>
                  <a:pt x="84" y="328"/>
                  <a:pt x="84" y="328"/>
                  <a:pt x="84" y="328"/>
                </a:cubicBezTo>
                <a:cubicBezTo>
                  <a:pt x="84" y="328"/>
                  <a:pt x="84" y="328"/>
                  <a:pt x="84" y="328"/>
                </a:cubicBezTo>
                <a:cubicBezTo>
                  <a:pt x="84" y="328"/>
                  <a:pt x="84" y="328"/>
                  <a:pt x="84" y="328"/>
                </a:cubicBezTo>
                <a:cubicBezTo>
                  <a:pt x="83" y="328"/>
                  <a:pt x="83" y="328"/>
                  <a:pt x="83" y="328"/>
                </a:cubicBezTo>
                <a:cubicBezTo>
                  <a:pt x="82" y="329"/>
                  <a:pt x="82" y="329"/>
                  <a:pt x="82" y="329"/>
                </a:cubicBezTo>
                <a:cubicBezTo>
                  <a:pt x="81" y="328"/>
                  <a:pt x="81" y="328"/>
                  <a:pt x="81" y="328"/>
                </a:cubicBezTo>
                <a:cubicBezTo>
                  <a:pt x="80" y="328"/>
                  <a:pt x="80" y="328"/>
                  <a:pt x="80" y="328"/>
                </a:cubicBezTo>
                <a:cubicBezTo>
                  <a:pt x="79" y="328"/>
                  <a:pt x="79" y="328"/>
                  <a:pt x="79" y="328"/>
                </a:cubicBezTo>
                <a:cubicBezTo>
                  <a:pt x="79" y="328"/>
                  <a:pt x="79" y="328"/>
                  <a:pt x="79" y="328"/>
                </a:cubicBezTo>
                <a:cubicBezTo>
                  <a:pt x="79" y="328"/>
                  <a:pt x="79" y="328"/>
                  <a:pt x="79" y="328"/>
                </a:cubicBezTo>
                <a:cubicBezTo>
                  <a:pt x="78" y="328"/>
                  <a:pt x="78" y="328"/>
                  <a:pt x="78" y="328"/>
                </a:cubicBezTo>
                <a:cubicBezTo>
                  <a:pt x="79" y="329"/>
                  <a:pt x="79" y="329"/>
                  <a:pt x="79" y="329"/>
                </a:cubicBezTo>
                <a:cubicBezTo>
                  <a:pt x="79" y="329"/>
                  <a:pt x="79" y="329"/>
                  <a:pt x="79" y="329"/>
                </a:cubicBezTo>
                <a:cubicBezTo>
                  <a:pt x="79" y="330"/>
                  <a:pt x="79" y="330"/>
                  <a:pt x="79" y="330"/>
                </a:cubicBezTo>
                <a:cubicBezTo>
                  <a:pt x="79" y="330"/>
                  <a:pt x="79" y="330"/>
                  <a:pt x="79" y="330"/>
                </a:cubicBezTo>
                <a:cubicBezTo>
                  <a:pt x="80" y="330"/>
                  <a:pt x="80" y="330"/>
                  <a:pt x="80" y="330"/>
                </a:cubicBezTo>
                <a:cubicBezTo>
                  <a:pt x="80" y="330"/>
                  <a:pt x="80" y="330"/>
                  <a:pt x="80" y="330"/>
                </a:cubicBezTo>
                <a:cubicBezTo>
                  <a:pt x="80" y="330"/>
                  <a:pt x="80" y="330"/>
                  <a:pt x="80" y="330"/>
                </a:cubicBezTo>
                <a:cubicBezTo>
                  <a:pt x="80" y="331"/>
                  <a:pt x="80" y="331"/>
                  <a:pt x="80" y="331"/>
                </a:cubicBezTo>
                <a:cubicBezTo>
                  <a:pt x="80" y="331"/>
                  <a:pt x="80" y="331"/>
                  <a:pt x="80" y="331"/>
                </a:cubicBezTo>
                <a:cubicBezTo>
                  <a:pt x="81" y="331"/>
                  <a:pt x="81" y="331"/>
                  <a:pt x="81" y="331"/>
                </a:cubicBezTo>
                <a:cubicBezTo>
                  <a:pt x="82" y="331"/>
                  <a:pt x="82" y="331"/>
                  <a:pt x="82" y="331"/>
                </a:cubicBezTo>
                <a:cubicBezTo>
                  <a:pt x="81" y="331"/>
                  <a:pt x="81" y="331"/>
                  <a:pt x="81" y="331"/>
                </a:cubicBezTo>
                <a:cubicBezTo>
                  <a:pt x="81" y="331"/>
                  <a:pt x="81" y="331"/>
                  <a:pt x="81" y="331"/>
                </a:cubicBezTo>
                <a:cubicBezTo>
                  <a:pt x="80" y="331"/>
                  <a:pt x="80" y="331"/>
                  <a:pt x="80" y="331"/>
                </a:cubicBezTo>
                <a:cubicBezTo>
                  <a:pt x="80" y="331"/>
                  <a:pt x="80" y="331"/>
                  <a:pt x="80" y="331"/>
                </a:cubicBezTo>
                <a:cubicBezTo>
                  <a:pt x="80" y="332"/>
                  <a:pt x="80" y="332"/>
                  <a:pt x="80" y="332"/>
                </a:cubicBezTo>
                <a:cubicBezTo>
                  <a:pt x="80" y="332"/>
                  <a:pt x="80" y="332"/>
                  <a:pt x="80" y="332"/>
                </a:cubicBezTo>
                <a:cubicBezTo>
                  <a:pt x="80" y="333"/>
                  <a:pt x="80" y="333"/>
                  <a:pt x="80" y="333"/>
                </a:cubicBezTo>
                <a:cubicBezTo>
                  <a:pt x="80" y="333"/>
                  <a:pt x="80" y="333"/>
                  <a:pt x="80" y="333"/>
                </a:cubicBezTo>
                <a:cubicBezTo>
                  <a:pt x="81" y="333"/>
                  <a:pt x="81" y="333"/>
                  <a:pt x="81" y="333"/>
                </a:cubicBezTo>
                <a:cubicBezTo>
                  <a:pt x="81" y="333"/>
                  <a:pt x="81" y="333"/>
                  <a:pt x="81" y="333"/>
                </a:cubicBezTo>
                <a:cubicBezTo>
                  <a:pt x="81" y="333"/>
                  <a:pt x="81" y="333"/>
                  <a:pt x="81" y="333"/>
                </a:cubicBezTo>
                <a:cubicBezTo>
                  <a:pt x="82" y="333"/>
                  <a:pt x="82" y="333"/>
                  <a:pt x="82" y="333"/>
                </a:cubicBezTo>
                <a:cubicBezTo>
                  <a:pt x="81" y="333"/>
                  <a:pt x="81" y="333"/>
                  <a:pt x="81" y="333"/>
                </a:cubicBezTo>
                <a:cubicBezTo>
                  <a:pt x="80" y="334"/>
                  <a:pt x="80" y="334"/>
                  <a:pt x="80" y="334"/>
                </a:cubicBezTo>
                <a:cubicBezTo>
                  <a:pt x="80" y="334"/>
                  <a:pt x="80" y="334"/>
                  <a:pt x="80" y="334"/>
                </a:cubicBezTo>
                <a:cubicBezTo>
                  <a:pt x="79" y="333"/>
                  <a:pt x="79" y="333"/>
                  <a:pt x="79" y="333"/>
                </a:cubicBezTo>
                <a:cubicBezTo>
                  <a:pt x="79" y="332"/>
                  <a:pt x="79" y="332"/>
                  <a:pt x="79" y="332"/>
                </a:cubicBezTo>
                <a:cubicBezTo>
                  <a:pt x="78" y="332"/>
                  <a:pt x="78" y="332"/>
                  <a:pt x="78" y="332"/>
                </a:cubicBezTo>
                <a:cubicBezTo>
                  <a:pt x="78" y="332"/>
                  <a:pt x="78" y="332"/>
                  <a:pt x="78" y="332"/>
                </a:cubicBezTo>
                <a:cubicBezTo>
                  <a:pt x="78" y="332"/>
                  <a:pt x="78" y="332"/>
                  <a:pt x="78" y="332"/>
                </a:cubicBezTo>
                <a:cubicBezTo>
                  <a:pt x="77" y="332"/>
                  <a:pt x="77" y="332"/>
                  <a:pt x="77" y="332"/>
                </a:cubicBezTo>
                <a:cubicBezTo>
                  <a:pt x="77" y="332"/>
                  <a:pt x="77" y="332"/>
                  <a:pt x="77" y="332"/>
                </a:cubicBezTo>
                <a:cubicBezTo>
                  <a:pt x="77" y="332"/>
                  <a:pt x="77" y="332"/>
                  <a:pt x="77" y="332"/>
                </a:cubicBezTo>
                <a:cubicBezTo>
                  <a:pt x="77" y="332"/>
                  <a:pt x="77" y="332"/>
                  <a:pt x="77" y="332"/>
                </a:cubicBezTo>
                <a:cubicBezTo>
                  <a:pt x="76" y="332"/>
                  <a:pt x="76" y="332"/>
                  <a:pt x="76" y="332"/>
                </a:cubicBezTo>
                <a:cubicBezTo>
                  <a:pt x="76" y="332"/>
                  <a:pt x="76" y="332"/>
                  <a:pt x="76" y="332"/>
                </a:cubicBezTo>
                <a:cubicBezTo>
                  <a:pt x="76" y="332"/>
                  <a:pt x="76" y="332"/>
                  <a:pt x="76" y="332"/>
                </a:cubicBezTo>
                <a:cubicBezTo>
                  <a:pt x="75" y="332"/>
                  <a:pt x="75" y="332"/>
                  <a:pt x="75" y="332"/>
                </a:cubicBezTo>
                <a:cubicBezTo>
                  <a:pt x="75" y="332"/>
                  <a:pt x="75" y="332"/>
                  <a:pt x="75" y="332"/>
                </a:cubicBezTo>
                <a:cubicBezTo>
                  <a:pt x="75" y="333"/>
                  <a:pt x="75" y="333"/>
                  <a:pt x="75" y="333"/>
                </a:cubicBezTo>
                <a:cubicBezTo>
                  <a:pt x="76" y="333"/>
                  <a:pt x="76" y="333"/>
                  <a:pt x="76" y="333"/>
                </a:cubicBezTo>
                <a:cubicBezTo>
                  <a:pt x="76" y="333"/>
                  <a:pt x="76" y="333"/>
                  <a:pt x="76" y="333"/>
                </a:cubicBezTo>
                <a:cubicBezTo>
                  <a:pt x="76" y="333"/>
                  <a:pt x="76" y="333"/>
                  <a:pt x="76" y="333"/>
                </a:cubicBezTo>
                <a:cubicBezTo>
                  <a:pt x="78" y="334"/>
                  <a:pt x="78" y="334"/>
                  <a:pt x="78" y="334"/>
                </a:cubicBezTo>
                <a:cubicBezTo>
                  <a:pt x="79" y="335"/>
                  <a:pt x="79" y="335"/>
                  <a:pt x="79" y="335"/>
                </a:cubicBezTo>
                <a:cubicBezTo>
                  <a:pt x="79" y="335"/>
                  <a:pt x="79" y="335"/>
                  <a:pt x="79" y="335"/>
                </a:cubicBezTo>
                <a:cubicBezTo>
                  <a:pt x="78" y="335"/>
                  <a:pt x="78" y="335"/>
                  <a:pt x="78" y="335"/>
                </a:cubicBezTo>
                <a:cubicBezTo>
                  <a:pt x="78" y="335"/>
                  <a:pt x="78" y="335"/>
                  <a:pt x="78" y="335"/>
                </a:cubicBezTo>
                <a:cubicBezTo>
                  <a:pt x="78" y="335"/>
                  <a:pt x="78" y="335"/>
                  <a:pt x="78" y="335"/>
                </a:cubicBezTo>
                <a:cubicBezTo>
                  <a:pt x="78" y="336"/>
                  <a:pt x="78" y="336"/>
                  <a:pt x="78" y="336"/>
                </a:cubicBezTo>
                <a:cubicBezTo>
                  <a:pt x="78" y="337"/>
                  <a:pt x="78" y="337"/>
                  <a:pt x="78" y="337"/>
                </a:cubicBezTo>
                <a:cubicBezTo>
                  <a:pt x="79" y="336"/>
                  <a:pt x="79" y="336"/>
                  <a:pt x="79" y="336"/>
                </a:cubicBezTo>
                <a:cubicBezTo>
                  <a:pt x="79" y="336"/>
                  <a:pt x="79" y="336"/>
                  <a:pt x="79" y="336"/>
                </a:cubicBezTo>
                <a:cubicBezTo>
                  <a:pt x="80" y="336"/>
                  <a:pt x="80" y="336"/>
                  <a:pt x="80" y="336"/>
                </a:cubicBezTo>
                <a:cubicBezTo>
                  <a:pt x="80" y="336"/>
                  <a:pt x="80" y="336"/>
                  <a:pt x="80" y="336"/>
                </a:cubicBezTo>
                <a:cubicBezTo>
                  <a:pt x="80" y="336"/>
                  <a:pt x="80" y="336"/>
                  <a:pt x="80" y="336"/>
                </a:cubicBezTo>
                <a:cubicBezTo>
                  <a:pt x="80" y="336"/>
                  <a:pt x="80" y="336"/>
                  <a:pt x="80" y="336"/>
                </a:cubicBezTo>
                <a:cubicBezTo>
                  <a:pt x="80" y="336"/>
                  <a:pt x="80" y="336"/>
                  <a:pt x="80" y="336"/>
                </a:cubicBezTo>
                <a:cubicBezTo>
                  <a:pt x="79" y="337"/>
                  <a:pt x="79" y="337"/>
                  <a:pt x="79" y="337"/>
                </a:cubicBezTo>
                <a:cubicBezTo>
                  <a:pt x="79" y="337"/>
                  <a:pt x="79" y="337"/>
                  <a:pt x="79" y="337"/>
                </a:cubicBezTo>
                <a:cubicBezTo>
                  <a:pt x="77" y="336"/>
                  <a:pt x="77" y="336"/>
                  <a:pt x="77" y="336"/>
                </a:cubicBezTo>
                <a:cubicBezTo>
                  <a:pt x="77" y="336"/>
                  <a:pt x="77" y="336"/>
                  <a:pt x="77" y="336"/>
                </a:cubicBezTo>
                <a:cubicBezTo>
                  <a:pt x="76" y="336"/>
                  <a:pt x="76" y="336"/>
                  <a:pt x="76" y="336"/>
                </a:cubicBezTo>
                <a:cubicBezTo>
                  <a:pt x="75" y="336"/>
                  <a:pt x="75" y="336"/>
                  <a:pt x="75" y="336"/>
                </a:cubicBezTo>
                <a:cubicBezTo>
                  <a:pt x="75" y="336"/>
                  <a:pt x="75" y="336"/>
                  <a:pt x="75" y="336"/>
                </a:cubicBezTo>
                <a:cubicBezTo>
                  <a:pt x="75" y="335"/>
                  <a:pt x="75" y="335"/>
                  <a:pt x="75" y="335"/>
                </a:cubicBezTo>
                <a:cubicBezTo>
                  <a:pt x="75" y="335"/>
                  <a:pt x="75" y="335"/>
                  <a:pt x="75" y="335"/>
                </a:cubicBezTo>
                <a:cubicBezTo>
                  <a:pt x="76" y="335"/>
                  <a:pt x="76" y="335"/>
                  <a:pt x="76" y="335"/>
                </a:cubicBezTo>
                <a:cubicBezTo>
                  <a:pt x="76" y="335"/>
                  <a:pt x="76" y="335"/>
                  <a:pt x="76" y="335"/>
                </a:cubicBezTo>
                <a:cubicBezTo>
                  <a:pt x="76" y="334"/>
                  <a:pt x="76" y="334"/>
                  <a:pt x="76" y="334"/>
                </a:cubicBezTo>
                <a:cubicBezTo>
                  <a:pt x="76" y="334"/>
                  <a:pt x="76" y="334"/>
                  <a:pt x="76" y="334"/>
                </a:cubicBezTo>
                <a:cubicBezTo>
                  <a:pt x="75" y="334"/>
                  <a:pt x="75" y="334"/>
                  <a:pt x="75" y="334"/>
                </a:cubicBezTo>
                <a:cubicBezTo>
                  <a:pt x="75" y="334"/>
                  <a:pt x="75" y="334"/>
                  <a:pt x="75" y="334"/>
                </a:cubicBezTo>
                <a:cubicBezTo>
                  <a:pt x="74" y="334"/>
                  <a:pt x="74" y="334"/>
                  <a:pt x="74" y="334"/>
                </a:cubicBezTo>
                <a:cubicBezTo>
                  <a:pt x="74" y="334"/>
                  <a:pt x="74" y="334"/>
                  <a:pt x="74" y="334"/>
                </a:cubicBezTo>
                <a:cubicBezTo>
                  <a:pt x="74" y="334"/>
                  <a:pt x="74" y="334"/>
                  <a:pt x="74" y="334"/>
                </a:cubicBezTo>
                <a:cubicBezTo>
                  <a:pt x="74" y="334"/>
                  <a:pt x="74" y="334"/>
                  <a:pt x="74" y="334"/>
                </a:cubicBezTo>
                <a:cubicBezTo>
                  <a:pt x="73" y="334"/>
                  <a:pt x="73" y="334"/>
                  <a:pt x="73" y="334"/>
                </a:cubicBezTo>
                <a:cubicBezTo>
                  <a:pt x="73" y="335"/>
                  <a:pt x="73" y="335"/>
                  <a:pt x="73" y="335"/>
                </a:cubicBezTo>
                <a:cubicBezTo>
                  <a:pt x="73" y="336"/>
                  <a:pt x="73" y="336"/>
                  <a:pt x="73" y="336"/>
                </a:cubicBezTo>
                <a:cubicBezTo>
                  <a:pt x="73" y="336"/>
                  <a:pt x="73" y="336"/>
                  <a:pt x="73" y="336"/>
                </a:cubicBezTo>
                <a:cubicBezTo>
                  <a:pt x="73" y="336"/>
                  <a:pt x="73" y="336"/>
                  <a:pt x="73" y="336"/>
                </a:cubicBezTo>
                <a:cubicBezTo>
                  <a:pt x="73" y="336"/>
                  <a:pt x="73" y="336"/>
                  <a:pt x="73" y="336"/>
                </a:cubicBezTo>
                <a:cubicBezTo>
                  <a:pt x="72" y="336"/>
                  <a:pt x="72" y="336"/>
                  <a:pt x="72" y="336"/>
                </a:cubicBezTo>
                <a:cubicBezTo>
                  <a:pt x="72" y="336"/>
                  <a:pt x="72" y="336"/>
                  <a:pt x="72" y="336"/>
                </a:cubicBezTo>
                <a:cubicBezTo>
                  <a:pt x="72" y="335"/>
                  <a:pt x="72" y="335"/>
                  <a:pt x="72" y="335"/>
                </a:cubicBezTo>
                <a:cubicBezTo>
                  <a:pt x="73" y="334"/>
                  <a:pt x="73" y="334"/>
                  <a:pt x="73" y="334"/>
                </a:cubicBezTo>
                <a:cubicBezTo>
                  <a:pt x="73" y="333"/>
                  <a:pt x="73" y="333"/>
                  <a:pt x="73" y="333"/>
                </a:cubicBezTo>
                <a:cubicBezTo>
                  <a:pt x="73" y="333"/>
                  <a:pt x="73" y="333"/>
                  <a:pt x="73" y="333"/>
                </a:cubicBezTo>
                <a:cubicBezTo>
                  <a:pt x="73" y="333"/>
                  <a:pt x="73" y="333"/>
                  <a:pt x="73" y="333"/>
                </a:cubicBezTo>
                <a:cubicBezTo>
                  <a:pt x="73" y="332"/>
                  <a:pt x="73" y="332"/>
                  <a:pt x="73" y="332"/>
                </a:cubicBezTo>
                <a:cubicBezTo>
                  <a:pt x="72" y="333"/>
                  <a:pt x="72" y="333"/>
                  <a:pt x="72" y="333"/>
                </a:cubicBezTo>
                <a:cubicBezTo>
                  <a:pt x="72" y="333"/>
                  <a:pt x="72" y="333"/>
                  <a:pt x="72" y="333"/>
                </a:cubicBezTo>
                <a:cubicBezTo>
                  <a:pt x="72" y="332"/>
                  <a:pt x="72" y="332"/>
                  <a:pt x="72" y="332"/>
                </a:cubicBezTo>
                <a:cubicBezTo>
                  <a:pt x="73" y="331"/>
                  <a:pt x="73" y="331"/>
                  <a:pt x="73" y="331"/>
                </a:cubicBezTo>
                <a:cubicBezTo>
                  <a:pt x="72" y="332"/>
                  <a:pt x="72" y="332"/>
                  <a:pt x="72" y="332"/>
                </a:cubicBezTo>
                <a:cubicBezTo>
                  <a:pt x="71" y="332"/>
                  <a:pt x="71" y="332"/>
                  <a:pt x="71" y="332"/>
                </a:cubicBezTo>
                <a:cubicBezTo>
                  <a:pt x="70" y="332"/>
                  <a:pt x="70" y="332"/>
                  <a:pt x="70" y="332"/>
                </a:cubicBezTo>
                <a:cubicBezTo>
                  <a:pt x="70" y="332"/>
                  <a:pt x="70" y="332"/>
                  <a:pt x="70" y="332"/>
                </a:cubicBezTo>
                <a:cubicBezTo>
                  <a:pt x="70" y="332"/>
                  <a:pt x="70" y="332"/>
                  <a:pt x="70" y="332"/>
                </a:cubicBezTo>
                <a:cubicBezTo>
                  <a:pt x="71" y="332"/>
                  <a:pt x="71" y="332"/>
                  <a:pt x="71" y="332"/>
                </a:cubicBezTo>
                <a:cubicBezTo>
                  <a:pt x="70" y="331"/>
                  <a:pt x="70" y="331"/>
                  <a:pt x="70" y="331"/>
                </a:cubicBezTo>
                <a:cubicBezTo>
                  <a:pt x="70" y="331"/>
                  <a:pt x="70" y="331"/>
                  <a:pt x="70" y="331"/>
                </a:cubicBezTo>
                <a:cubicBezTo>
                  <a:pt x="70" y="331"/>
                  <a:pt x="70" y="331"/>
                  <a:pt x="70" y="331"/>
                </a:cubicBezTo>
                <a:cubicBezTo>
                  <a:pt x="70" y="331"/>
                  <a:pt x="70" y="331"/>
                  <a:pt x="70" y="331"/>
                </a:cubicBezTo>
                <a:cubicBezTo>
                  <a:pt x="69" y="331"/>
                  <a:pt x="69" y="331"/>
                  <a:pt x="69" y="331"/>
                </a:cubicBezTo>
                <a:cubicBezTo>
                  <a:pt x="69" y="331"/>
                  <a:pt x="69" y="331"/>
                  <a:pt x="69" y="331"/>
                </a:cubicBezTo>
                <a:cubicBezTo>
                  <a:pt x="69" y="331"/>
                  <a:pt x="69" y="331"/>
                  <a:pt x="69" y="331"/>
                </a:cubicBezTo>
                <a:cubicBezTo>
                  <a:pt x="68" y="332"/>
                  <a:pt x="68" y="332"/>
                  <a:pt x="68" y="332"/>
                </a:cubicBezTo>
                <a:cubicBezTo>
                  <a:pt x="68" y="332"/>
                  <a:pt x="68" y="332"/>
                  <a:pt x="68" y="332"/>
                </a:cubicBezTo>
                <a:cubicBezTo>
                  <a:pt x="68" y="332"/>
                  <a:pt x="68" y="332"/>
                  <a:pt x="68" y="332"/>
                </a:cubicBezTo>
                <a:cubicBezTo>
                  <a:pt x="68" y="331"/>
                  <a:pt x="68" y="331"/>
                  <a:pt x="68" y="331"/>
                </a:cubicBezTo>
                <a:cubicBezTo>
                  <a:pt x="68" y="331"/>
                  <a:pt x="68" y="331"/>
                  <a:pt x="68" y="331"/>
                </a:cubicBezTo>
                <a:cubicBezTo>
                  <a:pt x="68" y="331"/>
                  <a:pt x="68" y="331"/>
                  <a:pt x="68" y="331"/>
                </a:cubicBezTo>
                <a:cubicBezTo>
                  <a:pt x="68" y="331"/>
                  <a:pt x="68" y="331"/>
                  <a:pt x="68" y="331"/>
                </a:cubicBezTo>
                <a:cubicBezTo>
                  <a:pt x="68" y="331"/>
                  <a:pt x="68" y="331"/>
                  <a:pt x="68" y="331"/>
                </a:cubicBezTo>
                <a:cubicBezTo>
                  <a:pt x="68" y="330"/>
                  <a:pt x="68" y="330"/>
                  <a:pt x="68" y="330"/>
                </a:cubicBezTo>
                <a:cubicBezTo>
                  <a:pt x="69" y="330"/>
                  <a:pt x="69" y="330"/>
                  <a:pt x="69" y="330"/>
                </a:cubicBezTo>
                <a:cubicBezTo>
                  <a:pt x="69" y="330"/>
                  <a:pt x="69" y="330"/>
                  <a:pt x="69" y="330"/>
                </a:cubicBezTo>
                <a:cubicBezTo>
                  <a:pt x="69" y="330"/>
                  <a:pt x="69" y="330"/>
                  <a:pt x="69" y="330"/>
                </a:cubicBezTo>
                <a:cubicBezTo>
                  <a:pt x="70" y="329"/>
                  <a:pt x="70" y="329"/>
                  <a:pt x="70" y="329"/>
                </a:cubicBezTo>
                <a:cubicBezTo>
                  <a:pt x="70" y="329"/>
                  <a:pt x="70" y="329"/>
                  <a:pt x="70" y="329"/>
                </a:cubicBezTo>
                <a:cubicBezTo>
                  <a:pt x="70" y="328"/>
                  <a:pt x="70" y="328"/>
                  <a:pt x="70" y="328"/>
                </a:cubicBezTo>
                <a:cubicBezTo>
                  <a:pt x="70" y="328"/>
                  <a:pt x="70" y="328"/>
                  <a:pt x="70" y="328"/>
                </a:cubicBezTo>
                <a:cubicBezTo>
                  <a:pt x="70" y="328"/>
                  <a:pt x="70" y="328"/>
                  <a:pt x="70" y="328"/>
                </a:cubicBezTo>
                <a:cubicBezTo>
                  <a:pt x="70" y="328"/>
                  <a:pt x="70" y="328"/>
                  <a:pt x="70" y="328"/>
                </a:cubicBezTo>
                <a:cubicBezTo>
                  <a:pt x="71" y="327"/>
                  <a:pt x="71" y="327"/>
                  <a:pt x="71" y="327"/>
                </a:cubicBezTo>
                <a:cubicBezTo>
                  <a:pt x="72" y="327"/>
                  <a:pt x="72" y="327"/>
                  <a:pt x="72" y="327"/>
                </a:cubicBezTo>
                <a:cubicBezTo>
                  <a:pt x="72" y="327"/>
                  <a:pt x="72" y="327"/>
                  <a:pt x="72" y="327"/>
                </a:cubicBezTo>
                <a:cubicBezTo>
                  <a:pt x="72" y="326"/>
                  <a:pt x="72" y="326"/>
                  <a:pt x="72" y="326"/>
                </a:cubicBezTo>
                <a:cubicBezTo>
                  <a:pt x="72" y="326"/>
                  <a:pt x="72" y="326"/>
                  <a:pt x="72" y="326"/>
                </a:cubicBezTo>
                <a:cubicBezTo>
                  <a:pt x="72" y="326"/>
                  <a:pt x="72" y="326"/>
                  <a:pt x="72" y="326"/>
                </a:cubicBezTo>
                <a:cubicBezTo>
                  <a:pt x="71" y="325"/>
                  <a:pt x="71" y="325"/>
                  <a:pt x="71" y="325"/>
                </a:cubicBezTo>
                <a:cubicBezTo>
                  <a:pt x="71" y="325"/>
                  <a:pt x="71" y="325"/>
                  <a:pt x="71" y="325"/>
                </a:cubicBezTo>
                <a:cubicBezTo>
                  <a:pt x="71" y="325"/>
                  <a:pt x="71" y="325"/>
                  <a:pt x="71" y="325"/>
                </a:cubicBezTo>
                <a:cubicBezTo>
                  <a:pt x="70" y="325"/>
                  <a:pt x="70" y="325"/>
                  <a:pt x="70" y="325"/>
                </a:cubicBezTo>
                <a:cubicBezTo>
                  <a:pt x="70" y="325"/>
                  <a:pt x="70" y="325"/>
                  <a:pt x="70" y="325"/>
                </a:cubicBezTo>
                <a:cubicBezTo>
                  <a:pt x="70" y="325"/>
                  <a:pt x="70" y="325"/>
                  <a:pt x="70" y="325"/>
                </a:cubicBezTo>
                <a:cubicBezTo>
                  <a:pt x="69" y="326"/>
                  <a:pt x="69" y="326"/>
                  <a:pt x="69" y="326"/>
                </a:cubicBezTo>
                <a:cubicBezTo>
                  <a:pt x="68" y="327"/>
                  <a:pt x="68" y="327"/>
                  <a:pt x="68" y="327"/>
                </a:cubicBezTo>
                <a:cubicBezTo>
                  <a:pt x="68" y="326"/>
                  <a:pt x="68" y="326"/>
                  <a:pt x="68" y="326"/>
                </a:cubicBezTo>
                <a:cubicBezTo>
                  <a:pt x="68" y="326"/>
                  <a:pt x="68" y="326"/>
                  <a:pt x="68" y="326"/>
                </a:cubicBezTo>
                <a:cubicBezTo>
                  <a:pt x="68" y="325"/>
                  <a:pt x="68" y="325"/>
                  <a:pt x="68" y="325"/>
                </a:cubicBezTo>
                <a:cubicBezTo>
                  <a:pt x="68" y="325"/>
                  <a:pt x="68" y="325"/>
                  <a:pt x="68" y="325"/>
                </a:cubicBezTo>
                <a:cubicBezTo>
                  <a:pt x="68" y="325"/>
                  <a:pt x="68" y="325"/>
                  <a:pt x="68" y="325"/>
                </a:cubicBezTo>
                <a:cubicBezTo>
                  <a:pt x="68" y="324"/>
                  <a:pt x="68" y="324"/>
                  <a:pt x="68" y="324"/>
                </a:cubicBezTo>
                <a:cubicBezTo>
                  <a:pt x="68" y="324"/>
                  <a:pt x="68" y="324"/>
                  <a:pt x="68" y="324"/>
                </a:cubicBezTo>
                <a:cubicBezTo>
                  <a:pt x="68" y="324"/>
                  <a:pt x="68" y="324"/>
                  <a:pt x="68" y="324"/>
                </a:cubicBezTo>
                <a:cubicBezTo>
                  <a:pt x="67" y="323"/>
                  <a:pt x="67" y="323"/>
                  <a:pt x="67" y="323"/>
                </a:cubicBezTo>
                <a:cubicBezTo>
                  <a:pt x="67" y="323"/>
                  <a:pt x="67" y="323"/>
                  <a:pt x="67" y="323"/>
                </a:cubicBezTo>
                <a:cubicBezTo>
                  <a:pt x="67" y="323"/>
                  <a:pt x="67" y="323"/>
                  <a:pt x="67" y="323"/>
                </a:cubicBezTo>
                <a:cubicBezTo>
                  <a:pt x="66" y="324"/>
                  <a:pt x="66" y="324"/>
                  <a:pt x="66" y="324"/>
                </a:cubicBezTo>
                <a:cubicBezTo>
                  <a:pt x="66" y="324"/>
                  <a:pt x="66" y="324"/>
                  <a:pt x="66" y="324"/>
                </a:cubicBezTo>
                <a:cubicBezTo>
                  <a:pt x="66" y="324"/>
                  <a:pt x="66" y="324"/>
                  <a:pt x="66" y="324"/>
                </a:cubicBezTo>
                <a:cubicBezTo>
                  <a:pt x="66" y="325"/>
                  <a:pt x="66" y="325"/>
                  <a:pt x="66" y="325"/>
                </a:cubicBezTo>
                <a:cubicBezTo>
                  <a:pt x="66" y="325"/>
                  <a:pt x="66" y="325"/>
                  <a:pt x="66" y="325"/>
                </a:cubicBezTo>
                <a:cubicBezTo>
                  <a:pt x="66" y="325"/>
                  <a:pt x="66" y="325"/>
                  <a:pt x="66" y="325"/>
                </a:cubicBezTo>
                <a:cubicBezTo>
                  <a:pt x="66" y="325"/>
                  <a:pt x="66" y="325"/>
                  <a:pt x="66" y="325"/>
                </a:cubicBezTo>
                <a:cubicBezTo>
                  <a:pt x="66" y="326"/>
                  <a:pt x="66" y="326"/>
                  <a:pt x="66" y="326"/>
                </a:cubicBezTo>
                <a:cubicBezTo>
                  <a:pt x="66" y="326"/>
                  <a:pt x="66" y="326"/>
                  <a:pt x="66" y="326"/>
                </a:cubicBezTo>
                <a:cubicBezTo>
                  <a:pt x="65" y="326"/>
                  <a:pt x="65" y="326"/>
                  <a:pt x="65" y="326"/>
                </a:cubicBezTo>
                <a:cubicBezTo>
                  <a:pt x="65" y="326"/>
                  <a:pt x="65" y="326"/>
                  <a:pt x="65" y="326"/>
                </a:cubicBezTo>
                <a:cubicBezTo>
                  <a:pt x="65" y="326"/>
                  <a:pt x="65" y="326"/>
                  <a:pt x="65" y="326"/>
                </a:cubicBezTo>
                <a:cubicBezTo>
                  <a:pt x="64" y="326"/>
                  <a:pt x="64" y="326"/>
                  <a:pt x="64" y="326"/>
                </a:cubicBezTo>
                <a:cubicBezTo>
                  <a:pt x="64" y="326"/>
                  <a:pt x="64" y="326"/>
                  <a:pt x="64" y="326"/>
                </a:cubicBezTo>
                <a:cubicBezTo>
                  <a:pt x="63" y="326"/>
                  <a:pt x="63" y="326"/>
                  <a:pt x="63" y="326"/>
                </a:cubicBezTo>
                <a:cubicBezTo>
                  <a:pt x="63" y="326"/>
                  <a:pt x="63" y="326"/>
                  <a:pt x="63" y="326"/>
                </a:cubicBezTo>
                <a:cubicBezTo>
                  <a:pt x="63" y="326"/>
                  <a:pt x="63" y="326"/>
                  <a:pt x="63" y="326"/>
                </a:cubicBezTo>
                <a:cubicBezTo>
                  <a:pt x="63" y="326"/>
                  <a:pt x="63" y="326"/>
                  <a:pt x="63" y="326"/>
                </a:cubicBezTo>
                <a:cubicBezTo>
                  <a:pt x="62" y="327"/>
                  <a:pt x="62" y="327"/>
                  <a:pt x="62" y="327"/>
                </a:cubicBezTo>
                <a:cubicBezTo>
                  <a:pt x="62" y="327"/>
                  <a:pt x="62" y="327"/>
                  <a:pt x="62" y="327"/>
                </a:cubicBezTo>
                <a:cubicBezTo>
                  <a:pt x="62" y="327"/>
                  <a:pt x="62" y="327"/>
                  <a:pt x="62" y="327"/>
                </a:cubicBezTo>
                <a:cubicBezTo>
                  <a:pt x="61" y="327"/>
                  <a:pt x="61" y="327"/>
                  <a:pt x="61" y="327"/>
                </a:cubicBezTo>
                <a:cubicBezTo>
                  <a:pt x="61" y="327"/>
                  <a:pt x="61" y="327"/>
                  <a:pt x="61" y="327"/>
                </a:cubicBezTo>
                <a:cubicBezTo>
                  <a:pt x="61" y="327"/>
                  <a:pt x="61" y="327"/>
                  <a:pt x="61" y="327"/>
                </a:cubicBezTo>
                <a:cubicBezTo>
                  <a:pt x="60" y="327"/>
                  <a:pt x="60" y="327"/>
                  <a:pt x="60" y="327"/>
                </a:cubicBezTo>
                <a:cubicBezTo>
                  <a:pt x="60" y="327"/>
                  <a:pt x="60" y="327"/>
                  <a:pt x="60" y="327"/>
                </a:cubicBezTo>
                <a:cubicBezTo>
                  <a:pt x="59" y="327"/>
                  <a:pt x="59" y="327"/>
                  <a:pt x="59" y="327"/>
                </a:cubicBezTo>
                <a:cubicBezTo>
                  <a:pt x="59" y="327"/>
                  <a:pt x="59" y="327"/>
                  <a:pt x="59" y="327"/>
                </a:cubicBezTo>
                <a:cubicBezTo>
                  <a:pt x="59" y="327"/>
                  <a:pt x="59" y="327"/>
                  <a:pt x="59" y="327"/>
                </a:cubicBezTo>
                <a:cubicBezTo>
                  <a:pt x="58" y="327"/>
                  <a:pt x="58" y="327"/>
                  <a:pt x="58" y="327"/>
                </a:cubicBezTo>
                <a:cubicBezTo>
                  <a:pt x="58" y="327"/>
                  <a:pt x="58" y="327"/>
                  <a:pt x="58" y="327"/>
                </a:cubicBezTo>
                <a:cubicBezTo>
                  <a:pt x="58" y="327"/>
                  <a:pt x="58" y="327"/>
                  <a:pt x="58" y="327"/>
                </a:cubicBezTo>
                <a:cubicBezTo>
                  <a:pt x="57" y="327"/>
                  <a:pt x="57" y="327"/>
                  <a:pt x="57" y="327"/>
                </a:cubicBezTo>
                <a:cubicBezTo>
                  <a:pt x="58" y="327"/>
                  <a:pt x="58" y="327"/>
                  <a:pt x="58" y="327"/>
                </a:cubicBezTo>
                <a:cubicBezTo>
                  <a:pt x="58" y="327"/>
                  <a:pt x="58" y="327"/>
                  <a:pt x="58" y="327"/>
                </a:cubicBezTo>
                <a:cubicBezTo>
                  <a:pt x="58" y="327"/>
                  <a:pt x="58" y="327"/>
                  <a:pt x="58" y="327"/>
                </a:cubicBezTo>
                <a:cubicBezTo>
                  <a:pt x="58" y="326"/>
                  <a:pt x="58" y="326"/>
                  <a:pt x="58" y="326"/>
                </a:cubicBezTo>
                <a:cubicBezTo>
                  <a:pt x="58" y="326"/>
                  <a:pt x="58" y="326"/>
                  <a:pt x="58" y="326"/>
                </a:cubicBezTo>
                <a:cubicBezTo>
                  <a:pt x="58" y="326"/>
                  <a:pt x="58" y="326"/>
                  <a:pt x="58" y="326"/>
                </a:cubicBezTo>
                <a:cubicBezTo>
                  <a:pt x="57" y="326"/>
                  <a:pt x="57" y="326"/>
                  <a:pt x="57" y="326"/>
                </a:cubicBezTo>
                <a:cubicBezTo>
                  <a:pt x="57" y="325"/>
                  <a:pt x="57" y="325"/>
                  <a:pt x="57" y="325"/>
                </a:cubicBezTo>
                <a:cubicBezTo>
                  <a:pt x="57" y="324"/>
                  <a:pt x="57" y="324"/>
                  <a:pt x="57" y="324"/>
                </a:cubicBezTo>
                <a:cubicBezTo>
                  <a:pt x="57" y="324"/>
                  <a:pt x="57" y="324"/>
                  <a:pt x="57" y="324"/>
                </a:cubicBezTo>
                <a:cubicBezTo>
                  <a:pt x="56" y="324"/>
                  <a:pt x="56" y="324"/>
                  <a:pt x="56" y="324"/>
                </a:cubicBezTo>
                <a:cubicBezTo>
                  <a:pt x="56" y="323"/>
                  <a:pt x="56" y="323"/>
                  <a:pt x="56" y="323"/>
                </a:cubicBezTo>
                <a:cubicBezTo>
                  <a:pt x="55" y="323"/>
                  <a:pt x="55" y="323"/>
                  <a:pt x="55" y="323"/>
                </a:cubicBezTo>
                <a:cubicBezTo>
                  <a:pt x="55" y="323"/>
                  <a:pt x="55" y="323"/>
                  <a:pt x="55" y="323"/>
                </a:cubicBezTo>
                <a:cubicBezTo>
                  <a:pt x="54" y="323"/>
                  <a:pt x="54" y="323"/>
                  <a:pt x="54" y="323"/>
                </a:cubicBezTo>
                <a:cubicBezTo>
                  <a:pt x="54" y="323"/>
                  <a:pt x="54" y="323"/>
                  <a:pt x="54" y="323"/>
                </a:cubicBezTo>
                <a:cubicBezTo>
                  <a:pt x="54" y="323"/>
                  <a:pt x="54" y="323"/>
                  <a:pt x="54" y="323"/>
                </a:cubicBezTo>
                <a:cubicBezTo>
                  <a:pt x="53" y="324"/>
                  <a:pt x="53" y="324"/>
                  <a:pt x="53" y="324"/>
                </a:cubicBezTo>
                <a:cubicBezTo>
                  <a:pt x="53" y="324"/>
                  <a:pt x="53" y="324"/>
                  <a:pt x="53" y="324"/>
                </a:cubicBezTo>
                <a:cubicBezTo>
                  <a:pt x="53" y="324"/>
                  <a:pt x="53" y="324"/>
                  <a:pt x="53" y="324"/>
                </a:cubicBezTo>
                <a:cubicBezTo>
                  <a:pt x="53" y="323"/>
                  <a:pt x="53" y="323"/>
                  <a:pt x="53" y="323"/>
                </a:cubicBezTo>
                <a:cubicBezTo>
                  <a:pt x="54" y="323"/>
                  <a:pt x="54" y="323"/>
                  <a:pt x="54" y="323"/>
                </a:cubicBezTo>
                <a:cubicBezTo>
                  <a:pt x="53" y="323"/>
                  <a:pt x="53" y="323"/>
                  <a:pt x="53" y="323"/>
                </a:cubicBezTo>
                <a:cubicBezTo>
                  <a:pt x="53" y="322"/>
                  <a:pt x="53" y="322"/>
                  <a:pt x="53" y="322"/>
                </a:cubicBezTo>
                <a:cubicBezTo>
                  <a:pt x="53" y="322"/>
                  <a:pt x="53" y="322"/>
                  <a:pt x="53" y="322"/>
                </a:cubicBezTo>
                <a:cubicBezTo>
                  <a:pt x="53" y="322"/>
                  <a:pt x="53" y="322"/>
                  <a:pt x="53" y="322"/>
                </a:cubicBezTo>
                <a:cubicBezTo>
                  <a:pt x="54" y="322"/>
                  <a:pt x="54" y="322"/>
                  <a:pt x="54" y="322"/>
                </a:cubicBezTo>
                <a:cubicBezTo>
                  <a:pt x="54" y="322"/>
                  <a:pt x="54" y="322"/>
                  <a:pt x="54" y="322"/>
                </a:cubicBezTo>
                <a:cubicBezTo>
                  <a:pt x="54" y="322"/>
                  <a:pt x="54" y="322"/>
                  <a:pt x="54" y="322"/>
                </a:cubicBezTo>
                <a:cubicBezTo>
                  <a:pt x="55" y="321"/>
                  <a:pt x="55" y="321"/>
                  <a:pt x="55" y="321"/>
                </a:cubicBezTo>
                <a:cubicBezTo>
                  <a:pt x="55" y="321"/>
                  <a:pt x="55" y="321"/>
                  <a:pt x="55" y="321"/>
                </a:cubicBezTo>
                <a:cubicBezTo>
                  <a:pt x="55" y="321"/>
                  <a:pt x="55" y="321"/>
                  <a:pt x="55" y="321"/>
                </a:cubicBezTo>
                <a:cubicBezTo>
                  <a:pt x="54" y="320"/>
                  <a:pt x="54" y="320"/>
                  <a:pt x="54" y="320"/>
                </a:cubicBezTo>
                <a:cubicBezTo>
                  <a:pt x="54" y="320"/>
                  <a:pt x="54" y="320"/>
                  <a:pt x="54" y="320"/>
                </a:cubicBezTo>
                <a:cubicBezTo>
                  <a:pt x="54" y="320"/>
                  <a:pt x="54" y="320"/>
                  <a:pt x="54" y="320"/>
                </a:cubicBezTo>
                <a:cubicBezTo>
                  <a:pt x="53" y="320"/>
                  <a:pt x="53" y="320"/>
                  <a:pt x="53" y="320"/>
                </a:cubicBezTo>
                <a:cubicBezTo>
                  <a:pt x="53" y="320"/>
                  <a:pt x="53" y="320"/>
                  <a:pt x="53" y="320"/>
                </a:cubicBezTo>
                <a:cubicBezTo>
                  <a:pt x="53" y="320"/>
                  <a:pt x="53" y="320"/>
                  <a:pt x="53" y="320"/>
                </a:cubicBezTo>
                <a:cubicBezTo>
                  <a:pt x="52" y="320"/>
                  <a:pt x="52" y="320"/>
                  <a:pt x="52" y="320"/>
                </a:cubicBezTo>
                <a:cubicBezTo>
                  <a:pt x="52" y="320"/>
                  <a:pt x="52" y="320"/>
                  <a:pt x="52" y="320"/>
                </a:cubicBezTo>
                <a:cubicBezTo>
                  <a:pt x="52" y="320"/>
                  <a:pt x="52" y="320"/>
                  <a:pt x="52" y="320"/>
                </a:cubicBezTo>
                <a:cubicBezTo>
                  <a:pt x="51" y="321"/>
                  <a:pt x="51" y="321"/>
                  <a:pt x="51" y="321"/>
                </a:cubicBezTo>
                <a:cubicBezTo>
                  <a:pt x="50" y="321"/>
                  <a:pt x="50" y="321"/>
                  <a:pt x="50" y="321"/>
                </a:cubicBezTo>
                <a:cubicBezTo>
                  <a:pt x="50" y="321"/>
                  <a:pt x="50" y="321"/>
                  <a:pt x="50" y="321"/>
                </a:cubicBezTo>
                <a:cubicBezTo>
                  <a:pt x="50" y="320"/>
                  <a:pt x="50" y="320"/>
                  <a:pt x="50" y="320"/>
                </a:cubicBezTo>
                <a:cubicBezTo>
                  <a:pt x="50" y="320"/>
                  <a:pt x="50" y="320"/>
                  <a:pt x="50" y="320"/>
                </a:cubicBezTo>
                <a:cubicBezTo>
                  <a:pt x="50" y="320"/>
                  <a:pt x="50" y="320"/>
                  <a:pt x="50" y="320"/>
                </a:cubicBezTo>
                <a:cubicBezTo>
                  <a:pt x="51" y="320"/>
                  <a:pt x="51" y="320"/>
                  <a:pt x="51" y="320"/>
                </a:cubicBezTo>
                <a:cubicBezTo>
                  <a:pt x="51" y="320"/>
                  <a:pt x="51" y="320"/>
                  <a:pt x="51" y="320"/>
                </a:cubicBezTo>
                <a:cubicBezTo>
                  <a:pt x="51" y="319"/>
                  <a:pt x="51" y="319"/>
                  <a:pt x="51" y="319"/>
                </a:cubicBezTo>
                <a:cubicBezTo>
                  <a:pt x="51" y="319"/>
                  <a:pt x="51" y="319"/>
                  <a:pt x="51" y="319"/>
                </a:cubicBezTo>
                <a:cubicBezTo>
                  <a:pt x="52" y="318"/>
                  <a:pt x="52" y="318"/>
                  <a:pt x="52" y="318"/>
                </a:cubicBezTo>
                <a:cubicBezTo>
                  <a:pt x="52" y="318"/>
                  <a:pt x="52" y="318"/>
                  <a:pt x="52" y="318"/>
                </a:cubicBezTo>
                <a:cubicBezTo>
                  <a:pt x="52" y="318"/>
                  <a:pt x="52" y="318"/>
                  <a:pt x="52" y="318"/>
                </a:cubicBezTo>
                <a:cubicBezTo>
                  <a:pt x="53" y="318"/>
                  <a:pt x="53" y="318"/>
                  <a:pt x="53" y="318"/>
                </a:cubicBezTo>
                <a:cubicBezTo>
                  <a:pt x="53" y="317"/>
                  <a:pt x="53" y="317"/>
                  <a:pt x="53" y="317"/>
                </a:cubicBezTo>
                <a:cubicBezTo>
                  <a:pt x="53" y="317"/>
                  <a:pt x="53" y="317"/>
                  <a:pt x="53" y="317"/>
                </a:cubicBezTo>
                <a:cubicBezTo>
                  <a:pt x="53" y="317"/>
                  <a:pt x="53" y="317"/>
                  <a:pt x="53" y="317"/>
                </a:cubicBezTo>
                <a:cubicBezTo>
                  <a:pt x="53" y="317"/>
                  <a:pt x="53" y="317"/>
                  <a:pt x="53" y="317"/>
                </a:cubicBezTo>
                <a:cubicBezTo>
                  <a:pt x="52" y="317"/>
                  <a:pt x="52" y="317"/>
                  <a:pt x="52" y="317"/>
                </a:cubicBezTo>
                <a:cubicBezTo>
                  <a:pt x="52" y="316"/>
                  <a:pt x="52" y="316"/>
                  <a:pt x="52" y="316"/>
                </a:cubicBezTo>
                <a:cubicBezTo>
                  <a:pt x="52" y="316"/>
                  <a:pt x="52" y="316"/>
                  <a:pt x="52" y="316"/>
                </a:cubicBezTo>
                <a:cubicBezTo>
                  <a:pt x="52" y="316"/>
                  <a:pt x="52" y="316"/>
                  <a:pt x="52" y="316"/>
                </a:cubicBezTo>
                <a:cubicBezTo>
                  <a:pt x="53" y="315"/>
                  <a:pt x="53" y="315"/>
                  <a:pt x="53" y="315"/>
                </a:cubicBezTo>
                <a:cubicBezTo>
                  <a:pt x="53" y="315"/>
                  <a:pt x="53" y="315"/>
                  <a:pt x="53" y="315"/>
                </a:cubicBezTo>
                <a:cubicBezTo>
                  <a:pt x="53" y="315"/>
                  <a:pt x="53" y="315"/>
                  <a:pt x="53" y="315"/>
                </a:cubicBezTo>
                <a:cubicBezTo>
                  <a:pt x="53" y="314"/>
                  <a:pt x="53" y="314"/>
                  <a:pt x="53" y="314"/>
                </a:cubicBezTo>
                <a:cubicBezTo>
                  <a:pt x="53" y="314"/>
                  <a:pt x="53" y="314"/>
                  <a:pt x="53" y="314"/>
                </a:cubicBezTo>
                <a:cubicBezTo>
                  <a:pt x="53" y="314"/>
                  <a:pt x="53" y="314"/>
                  <a:pt x="53" y="314"/>
                </a:cubicBezTo>
                <a:cubicBezTo>
                  <a:pt x="52" y="313"/>
                  <a:pt x="52" y="313"/>
                  <a:pt x="52" y="313"/>
                </a:cubicBezTo>
                <a:cubicBezTo>
                  <a:pt x="52" y="313"/>
                  <a:pt x="52" y="313"/>
                  <a:pt x="52" y="313"/>
                </a:cubicBezTo>
                <a:cubicBezTo>
                  <a:pt x="52" y="313"/>
                  <a:pt x="52" y="313"/>
                  <a:pt x="52" y="313"/>
                </a:cubicBezTo>
                <a:cubicBezTo>
                  <a:pt x="50" y="314"/>
                  <a:pt x="50" y="314"/>
                  <a:pt x="50" y="314"/>
                </a:cubicBezTo>
                <a:cubicBezTo>
                  <a:pt x="50" y="314"/>
                  <a:pt x="50" y="314"/>
                  <a:pt x="50" y="314"/>
                </a:cubicBezTo>
                <a:cubicBezTo>
                  <a:pt x="51" y="313"/>
                  <a:pt x="51" y="313"/>
                  <a:pt x="51" y="313"/>
                </a:cubicBezTo>
                <a:cubicBezTo>
                  <a:pt x="50" y="313"/>
                  <a:pt x="50" y="313"/>
                  <a:pt x="50" y="313"/>
                </a:cubicBezTo>
                <a:cubicBezTo>
                  <a:pt x="50" y="313"/>
                  <a:pt x="50" y="313"/>
                  <a:pt x="50" y="313"/>
                </a:cubicBezTo>
                <a:cubicBezTo>
                  <a:pt x="50" y="313"/>
                  <a:pt x="50" y="313"/>
                  <a:pt x="50" y="313"/>
                </a:cubicBezTo>
                <a:cubicBezTo>
                  <a:pt x="51" y="313"/>
                  <a:pt x="51" y="313"/>
                  <a:pt x="51" y="313"/>
                </a:cubicBezTo>
                <a:cubicBezTo>
                  <a:pt x="51" y="313"/>
                  <a:pt x="51" y="313"/>
                  <a:pt x="51" y="313"/>
                </a:cubicBezTo>
                <a:cubicBezTo>
                  <a:pt x="51" y="312"/>
                  <a:pt x="51" y="312"/>
                  <a:pt x="51" y="312"/>
                </a:cubicBezTo>
                <a:cubicBezTo>
                  <a:pt x="51" y="312"/>
                  <a:pt x="51" y="312"/>
                  <a:pt x="51" y="312"/>
                </a:cubicBezTo>
                <a:cubicBezTo>
                  <a:pt x="50" y="312"/>
                  <a:pt x="50" y="312"/>
                  <a:pt x="50" y="312"/>
                </a:cubicBezTo>
                <a:cubicBezTo>
                  <a:pt x="50" y="311"/>
                  <a:pt x="50" y="311"/>
                  <a:pt x="50" y="311"/>
                </a:cubicBezTo>
                <a:cubicBezTo>
                  <a:pt x="50" y="311"/>
                  <a:pt x="50" y="311"/>
                  <a:pt x="50" y="311"/>
                </a:cubicBezTo>
                <a:cubicBezTo>
                  <a:pt x="50" y="311"/>
                  <a:pt x="50" y="311"/>
                  <a:pt x="50" y="311"/>
                </a:cubicBezTo>
                <a:cubicBezTo>
                  <a:pt x="49" y="311"/>
                  <a:pt x="49" y="311"/>
                  <a:pt x="49" y="311"/>
                </a:cubicBezTo>
                <a:cubicBezTo>
                  <a:pt x="50" y="311"/>
                  <a:pt x="50" y="311"/>
                  <a:pt x="50" y="311"/>
                </a:cubicBezTo>
                <a:cubicBezTo>
                  <a:pt x="50" y="311"/>
                  <a:pt x="50" y="311"/>
                  <a:pt x="50" y="311"/>
                </a:cubicBezTo>
                <a:cubicBezTo>
                  <a:pt x="49" y="310"/>
                  <a:pt x="49" y="310"/>
                  <a:pt x="49" y="310"/>
                </a:cubicBezTo>
                <a:cubicBezTo>
                  <a:pt x="49" y="310"/>
                  <a:pt x="49" y="310"/>
                  <a:pt x="49" y="310"/>
                </a:cubicBezTo>
                <a:cubicBezTo>
                  <a:pt x="49" y="310"/>
                  <a:pt x="49" y="310"/>
                  <a:pt x="49" y="310"/>
                </a:cubicBezTo>
                <a:cubicBezTo>
                  <a:pt x="48" y="310"/>
                  <a:pt x="48" y="310"/>
                  <a:pt x="48" y="310"/>
                </a:cubicBezTo>
                <a:cubicBezTo>
                  <a:pt x="48" y="309"/>
                  <a:pt x="48" y="309"/>
                  <a:pt x="48" y="309"/>
                </a:cubicBezTo>
                <a:cubicBezTo>
                  <a:pt x="48" y="310"/>
                  <a:pt x="48" y="310"/>
                  <a:pt x="48" y="310"/>
                </a:cubicBezTo>
                <a:cubicBezTo>
                  <a:pt x="48" y="310"/>
                  <a:pt x="48" y="310"/>
                  <a:pt x="48" y="310"/>
                </a:cubicBezTo>
                <a:cubicBezTo>
                  <a:pt x="47" y="310"/>
                  <a:pt x="47" y="310"/>
                  <a:pt x="47" y="310"/>
                </a:cubicBezTo>
                <a:cubicBezTo>
                  <a:pt x="48" y="310"/>
                  <a:pt x="48" y="310"/>
                  <a:pt x="48" y="310"/>
                </a:cubicBezTo>
                <a:cubicBezTo>
                  <a:pt x="48" y="309"/>
                  <a:pt x="48" y="309"/>
                  <a:pt x="48" y="309"/>
                </a:cubicBezTo>
                <a:cubicBezTo>
                  <a:pt x="48" y="309"/>
                  <a:pt x="48" y="309"/>
                  <a:pt x="48" y="309"/>
                </a:cubicBezTo>
                <a:cubicBezTo>
                  <a:pt x="49" y="309"/>
                  <a:pt x="49" y="309"/>
                  <a:pt x="49" y="309"/>
                </a:cubicBezTo>
                <a:cubicBezTo>
                  <a:pt x="49" y="309"/>
                  <a:pt x="49" y="309"/>
                  <a:pt x="49" y="309"/>
                </a:cubicBezTo>
                <a:cubicBezTo>
                  <a:pt x="50" y="307"/>
                  <a:pt x="50" y="307"/>
                  <a:pt x="50" y="307"/>
                </a:cubicBezTo>
                <a:cubicBezTo>
                  <a:pt x="50" y="307"/>
                  <a:pt x="50" y="307"/>
                  <a:pt x="50" y="307"/>
                </a:cubicBezTo>
                <a:cubicBezTo>
                  <a:pt x="50" y="307"/>
                  <a:pt x="50" y="307"/>
                  <a:pt x="50" y="307"/>
                </a:cubicBezTo>
                <a:cubicBezTo>
                  <a:pt x="49" y="306"/>
                  <a:pt x="49" y="306"/>
                  <a:pt x="49" y="306"/>
                </a:cubicBezTo>
                <a:cubicBezTo>
                  <a:pt x="49" y="306"/>
                  <a:pt x="49" y="306"/>
                  <a:pt x="49" y="306"/>
                </a:cubicBezTo>
                <a:cubicBezTo>
                  <a:pt x="50" y="305"/>
                  <a:pt x="50" y="305"/>
                  <a:pt x="50" y="305"/>
                </a:cubicBezTo>
                <a:cubicBezTo>
                  <a:pt x="50" y="305"/>
                  <a:pt x="50" y="305"/>
                  <a:pt x="50" y="305"/>
                </a:cubicBezTo>
                <a:cubicBezTo>
                  <a:pt x="50" y="305"/>
                  <a:pt x="50" y="305"/>
                  <a:pt x="50" y="305"/>
                </a:cubicBezTo>
                <a:cubicBezTo>
                  <a:pt x="49" y="304"/>
                  <a:pt x="49" y="304"/>
                  <a:pt x="49" y="304"/>
                </a:cubicBezTo>
                <a:cubicBezTo>
                  <a:pt x="49" y="304"/>
                  <a:pt x="49" y="304"/>
                  <a:pt x="49" y="304"/>
                </a:cubicBezTo>
                <a:cubicBezTo>
                  <a:pt x="49" y="304"/>
                  <a:pt x="49" y="304"/>
                  <a:pt x="49" y="304"/>
                </a:cubicBezTo>
                <a:cubicBezTo>
                  <a:pt x="48" y="305"/>
                  <a:pt x="48" y="305"/>
                  <a:pt x="48" y="305"/>
                </a:cubicBezTo>
                <a:cubicBezTo>
                  <a:pt x="48" y="304"/>
                  <a:pt x="48" y="304"/>
                  <a:pt x="48" y="304"/>
                </a:cubicBezTo>
                <a:cubicBezTo>
                  <a:pt x="48" y="304"/>
                  <a:pt x="48" y="304"/>
                  <a:pt x="48" y="304"/>
                </a:cubicBezTo>
                <a:cubicBezTo>
                  <a:pt x="48" y="304"/>
                  <a:pt x="48" y="304"/>
                  <a:pt x="48" y="304"/>
                </a:cubicBezTo>
                <a:cubicBezTo>
                  <a:pt x="47" y="304"/>
                  <a:pt x="47" y="304"/>
                  <a:pt x="47" y="304"/>
                </a:cubicBezTo>
                <a:cubicBezTo>
                  <a:pt x="47" y="304"/>
                  <a:pt x="47" y="304"/>
                  <a:pt x="47" y="304"/>
                </a:cubicBezTo>
                <a:cubicBezTo>
                  <a:pt x="47" y="305"/>
                  <a:pt x="47" y="305"/>
                  <a:pt x="47" y="305"/>
                </a:cubicBezTo>
                <a:cubicBezTo>
                  <a:pt x="47" y="305"/>
                  <a:pt x="47" y="305"/>
                  <a:pt x="47" y="305"/>
                </a:cubicBezTo>
                <a:cubicBezTo>
                  <a:pt x="46" y="304"/>
                  <a:pt x="46" y="304"/>
                  <a:pt x="46" y="304"/>
                </a:cubicBezTo>
                <a:cubicBezTo>
                  <a:pt x="46" y="304"/>
                  <a:pt x="46" y="304"/>
                  <a:pt x="46" y="304"/>
                </a:cubicBezTo>
                <a:cubicBezTo>
                  <a:pt x="48" y="303"/>
                  <a:pt x="48" y="303"/>
                  <a:pt x="48" y="303"/>
                </a:cubicBezTo>
                <a:cubicBezTo>
                  <a:pt x="48" y="303"/>
                  <a:pt x="48" y="303"/>
                  <a:pt x="48" y="303"/>
                </a:cubicBezTo>
                <a:cubicBezTo>
                  <a:pt x="48" y="303"/>
                  <a:pt x="48" y="303"/>
                  <a:pt x="48" y="303"/>
                </a:cubicBezTo>
                <a:cubicBezTo>
                  <a:pt x="48" y="302"/>
                  <a:pt x="48" y="302"/>
                  <a:pt x="48" y="302"/>
                </a:cubicBezTo>
                <a:cubicBezTo>
                  <a:pt x="48" y="302"/>
                  <a:pt x="48" y="302"/>
                  <a:pt x="48" y="302"/>
                </a:cubicBezTo>
                <a:cubicBezTo>
                  <a:pt x="48" y="302"/>
                  <a:pt x="48" y="302"/>
                  <a:pt x="48" y="302"/>
                </a:cubicBezTo>
                <a:cubicBezTo>
                  <a:pt x="47" y="301"/>
                  <a:pt x="47" y="301"/>
                  <a:pt x="47" y="301"/>
                </a:cubicBezTo>
                <a:cubicBezTo>
                  <a:pt x="48" y="301"/>
                  <a:pt x="48" y="301"/>
                  <a:pt x="48" y="301"/>
                </a:cubicBezTo>
                <a:cubicBezTo>
                  <a:pt x="48" y="301"/>
                  <a:pt x="48" y="301"/>
                  <a:pt x="48" y="301"/>
                </a:cubicBezTo>
                <a:cubicBezTo>
                  <a:pt x="48" y="301"/>
                  <a:pt x="48" y="301"/>
                  <a:pt x="48" y="301"/>
                </a:cubicBezTo>
                <a:cubicBezTo>
                  <a:pt x="48" y="301"/>
                  <a:pt x="48" y="301"/>
                  <a:pt x="48" y="301"/>
                </a:cubicBezTo>
                <a:cubicBezTo>
                  <a:pt x="49" y="300"/>
                  <a:pt x="49" y="300"/>
                  <a:pt x="49" y="300"/>
                </a:cubicBezTo>
                <a:cubicBezTo>
                  <a:pt x="48" y="300"/>
                  <a:pt x="48" y="300"/>
                  <a:pt x="48" y="300"/>
                </a:cubicBezTo>
                <a:cubicBezTo>
                  <a:pt x="48" y="300"/>
                  <a:pt x="48" y="300"/>
                  <a:pt x="48" y="300"/>
                </a:cubicBezTo>
                <a:cubicBezTo>
                  <a:pt x="47" y="299"/>
                  <a:pt x="47" y="299"/>
                  <a:pt x="47" y="299"/>
                </a:cubicBezTo>
                <a:cubicBezTo>
                  <a:pt x="47" y="299"/>
                  <a:pt x="47" y="299"/>
                  <a:pt x="47" y="299"/>
                </a:cubicBezTo>
                <a:cubicBezTo>
                  <a:pt x="47" y="299"/>
                  <a:pt x="47" y="299"/>
                  <a:pt x="47" y="299"/>
                </a:cubicBezTo>
                <a:cubicBezTo>
                  <a:pt x="46" y="299"/>
                  <a:pt x="46" y="299"/>
                  <a:pt x="46" y="299"/>
                </a:cubicBezTo>
                <a:cubicBezTo>
                  <a:pt x="45" y="300"/>
                  <a:pt x="45" y="300"/>
                  <a:pt x="45" y="300"/>
                </a:cubicBezTo>
                <a:cubicBezTo>
                  <a:pt x="45" y="300"/>
                  <a:pt x="45" y="300"/>
                  <a:pt x="45" y="300"/>
                </a:cubicBezTo>
                <a:cubicBezTo>
                  <a:pt x="45" y="300"/>
                  <a:pt x="45" y="300"/>
                  <a:pt x="45" y="300"/>
                </a:cubicBezTo>
                <a:cubicBezTo>
                  <a:pt x="45" y="300"/>
                  <a:pt x="45" y="300"/>
                  <a:pt x="45" y="300"/>
                </a:cubicBezTo>
                <a:cubicBezTo>
                  <a:pt x="45" y="300"/>
                  <a:pt x="45" y="300"/>
                  <a:pt x="45" y="300"/>
                </a:cubicBezTo>
                <a:cubicBezTo>
                  <a:pt x="45" y="299"/>
                  <a:pt x="45" y="299"/>
                  <a:pt x="45" y="299"/>
                </a:cubicBezTo>
                <a:cubicBezTo>
                  <a:pt x="46" y="299"/>
                  <a:pt x="46" y="299"/>
                  <a:pt x="46" y="299"/>
                </a:cubicBezTo>
                <a:cubicBezTo>
                  <a:pt x="47" y="299"/>
                  <a:pt x="47" y="299"/>
                  <a:pt x="47" y="299"/>
                </a:cubicBezTo>
                <a:cubicBezTo>
                  <a:pt x="47" y="299"/>
                  <a:pt x="47" y="299"/>
                  <a:pt x="47" y="299"/>
                </a:cubicBezTo>
                <a:cubicBezTo>
                  <a:pt x="47" y="299"/>
                  <a:pt x="47" y="299"/>
                  <a:pt x="47" y="299"/>
                </a:cubicBezTo>
                <a:cubicBezTo>
                  <a:pt x="48" y="298"/>
                  <a:pt x="48" y="298"/>
                  <a:pt x="48" y="298"/>
                </a:cubicBezTo>
                <a:cubicBezTo>
                  <a:pt x="48" y="298"/>
                  <a:pt x="48" y="298"/>
                  <a:pt x="48" y="298"/>
                </a:cubicBezTo>
                <a:cubicBezTo>
                  <a:pt x="48" y="298"/>
                  <a:pt x="48" y="298"/>
                  <a:pt x="48" y="298"/>
                </a:cubicBezTo>
                <a:cubicBezTo>
                  <a:pt x="48" y="298"/>
                  <a:pt x="48" y="298"/>
                  <a:pt x="48" y="298"/>
                </a:cubicBezTo>
                <a:cubicBezTo>
                  <a:pt x="49" y="298"/>
                  <a:pt x="49" y="298"/>
                  <a:pt x="49" y="298"/>
                </a:cubicBezTo>
                <a:cubicBezTo>
                  <a:pt x="49" y="297"/>
                  <a:pt x="49" y="297"/>
                  <a:pt x="49" y="297"/>
                </a:cubicBezTo>
                <a:cubicBezTo>
                  <a:pt x="49" y="297"/>
                  <a:pt x="49" y="297"/>
                  <a:pt x="49" y="297"/>
                </a:cubicBezTo>
                <a:cubicBezTo>
                  <a:pt x="49" y="296"/>
                  <a:pt x="49" y="296"/>
                  <a:pt x="49" y="296"/>
                </a:cubicBezTo>
                <a:cubicBezTo>
                  <a:pt x="49" y="296"/>
                  <a:pt x="49" y="296"/>
                  <a:pt x="49" y="296"/>
                </a:cubicBezTo>
                <a:cubicBezTo>
                  <a:pt x="49" y="296"/>
                  <a:pt x="49" y="296"/>
                  <a:pt x="49" y="296"/>
                </a:cubicBezTo>
                <a:cubicBezTo>
                  <a:pt x="48" y="296"/>
                  <a:pt x="48" y="296"/>
                  <a:pt x="48" y="296"/>
                </a:cubicBezTo>
                <a:cubicBezTo>
                  <a:pt x="48" y="296"/>
                  <a:pt x="48" y="296"/>
                  <a:pt x="48" y="296"/>
                </a:cubicBezTo>
                <a:cubicBezTo>
                  <a:pt x="47" y="296"/>
                  <a:pt x="47" y="296"/>
                  <a:pt x="47" y="296"/>
                </a:cubicBezTo>
                <a:cubicBezTo>
                  <a:pt x="47" y="296"/>
                  <a:pt x="47" y="296"/>
                  <a:pt x="47" y="296"/>
                </a:cubicBezTo>
                <a:cubicBezTo>
                  <a:pt x="46" y="296"/>
                  <a:pt x="46" y="296"/>
                  <a:pt x="46" y="296"/>
                </a:cubicBezTo>
                <a:cubicBezTo>
                  <a:pt x="46" y="296"/>
                  <a:pt x="46" y="296"/>
                  <a:pt x="46" y="296"/>
                </a:cubicBezTo>
                <a:cubicBezTo>
                  <a:pt x="46" y="296"/>
                  <a:pt x="46" y="296"/>
                  <a:pt x="46" y="296"/>
                </a:cubicBezTo>
                <a:cubicBezTo>
                  <a:pt x="45" y="296"/>
                  <a:pt x="45" y="296"/>
                  <a:pt x="45" y="296"/>
                </a:cubicBezTo>
                <a:cubicBezTo>
                  <a:pt x="45" y="296"/>
                  <a:pt x="45" y="296"/>
                  <a:pt x="45" y="296"/>
                </a:cubicBezTo>
                <a:cubicBezTo>
                  <a:pt x="45" y="296"/>
                  <a:pt x="45" y="296"/>
                  <a:pt x="45" y="296"/>
                </a:cubicBezTo>
                <a:cubicBezTo>
                  <a:pt x="44" y="297"/>
                  <a:pt x="44" y="297"/>
                  <a:pt x="44" y="297"/>
                </a:cubicBezTo>
                <a:cubicBezTo>
                  <a:pt x="44" y="297"/>
                  <a:pt x="44" y="297"/>
                  <a:pt x="44" y="297"/>
                </a:cubicBezTo>
                <a:cubicBezTo>
                  <a:pt x="43" y="297"/>
                  <a:pt x="43" y="297"/>
                  <a:pt x="43" y="297"/>
                </a:cubicBezTo>
                <a:cubicBezTo>
                  <a:pt x="43" y="297"/>
                  <a:pt x="43" y="297"/>
                  <a:pt x="43" y="297"/>
                </a:cubicBezTo>
                <a:cubicBezTo>
                  <a:pt x="44" y="296"/>
                  <a:pt x="44" y="296"/>
                  <a:pt x="44" y="296"/>
                </a:cubicBezTo>
                <a:cubicBezTo>
                  <a:pt x="45" y="296"/>
                  <a:pt x="45" y="296"/>
                  <a:pt x="45" y="296"/>
                </a:cubicBezTo>
                <a:cubicBezTo>
                  <a:pt x="45" y="296"/>
                  <a:pt x="45" y="296"/>
                  <a:pt x="45" y="296"/>
                </a:cubicBezTo>
                <a:cubicBezTo>
                  <a:pt x="45" y="296"/>
                  <a:pt x="45" y="296"/>
                  <a:pt x="45" y="296"/>
                </a:cubicBezTo>
                <a:cubicBezTo>
                  <a:pt x="46" y="295"/>
                  <a:pt x="46" y="295"/>
                  <a:pt x="46" y="295"/>
                </a:cubicBezTo>
                <a:cubicBezTo>
                  <a:pt x="47" y="295"/>
                  <a:pt x="47" y="295"/>
                  <a:pt x="47" y="295"/>
                </a:cubicBezTo>
                <a:cubicBezTo>
                  <a:pt x="46" y="294"/>
                  <a:pt x="46" y="294"/>
                  <a:pt x="46" y="294"/>
                </a:cubicBezTo>
                <a:cubicBezTo>
                  <a:pt x="46" y="294"/>
                  <a:pt x="46" y="294"/>
                  <a:pt x="46" y="294"/>
                </a:cubicBezTo>
                <a:cubicBezTo>
                  <a:pt x="46" y="294"/>
                  <a:pt x="46" y="294"/>
                  <a:pt x="46" y="294"/>
                </a:cubicBezTo>
                <a:cubicBezTo>
                  <a:pt x="45" y="294"/>
                  <a:pt x="45" y="294"/>
                  <a:pt x="45" y="294"/>
                </a:cubicBezTo>
                <a:cubicBezTo>
                  <a:pt x="44" y="294"/>
                  <a:pt x="44" y="294"/>
                  <a:pt x="44" y="294"/>
                </a:cubicBezTo>
                <a:cubicBezTo>
                  <a:pt x="44" y="294"/>
                  <a:pt x="44" y="294"/>
                  <a:pt x="44" y="294"/>
                </a:cubicBezTo>
                <a:cubicBezTo>
                  <a:pt x="43" y="294"/>
                  <a:pt x="43" y="294"/>
                  <a:pt x="43" y="294"/>
                </a:cubicBezTo>
                <a:cubicBezTo>
                  <a:pt x="44" y="293"/>
                  <a:pt x="44" y="293"/>
                  <a:pt x="44" y="293"/>
                </a:cubicBezTo>
                <a:cubicBezTo>
                  <a:pt x="44" y="293"/>
                  <a:pt x="44" y="293"/>
                  <a:pt x="44" y="293"/>
                </a:cubicBezTo>
                <a:cubicBezTo>
                  <a:pt x="47" y="293"/>
                  <a:pt x="47" y="293"/>
                  <a:pt x="47" y="293"/>
                </a:cubicBezTo>
                <a:cubicBezTo>
                  <a:pt x="47" y="293"/>
                  <a:pt x="47" y="293"/>
                  <a:pt x="47" y="293"/>
                </a:cubicBezTo>
                <a:cubicBezTo>
                  <a:pt x="47" y="293"/>
                  <a:pt x="47" y="293"/>
                  <a:pt x="47" y="293"/>
                </a:cubicBezTo>
                <a:cubicBezTo>
                  <a:pt x="48" y="293"/>
                  <a:pt x="48" y="293"/>
                  <a:pt x="48" y="293"/>
                </a:cubicBezTo>
                <a:cubicBezTo>
                  <a:pt x="50" y="293"/>
                  <a:pt x="50" y="293"/>
                  <a:pt x="50" y="293"/>
                </a:cubicBezTo>
                <a:cubicBezTo>
                  <a:pt x="50" y="293"/>
                  <a:pt x="50" y="293"/>
                  <a:pt x="50" y="293"/>
                </a:cubicBezTo>
                <a:cubicBezTo>
                  <a:pt x="50" y="293"/>
                  <a:pt x="50" y="293"/>
                  <a:pt x="50" y="293"/>
                </a:cubicBezTo>
                <a:cubicBezTo>
                  <a:pt x="51" y="292"/>
                  <a:pt x="51" y="292"/>
                  <a:pt x="51" y="292"/>
                </a:cubicBezTo>
                <a:cubicBezTo>
                  <a:pt x="51" y="292"/>
                  <a:pt x="51" y="292"/>
                  <a:pt x="51" y="292"/>
                </a:cubicBezTo>
                <a:cubicBezTo>
                  <a:pt x="51" y="292"/>
                  <a:pt x="51" y="292"/>
                  <a:pt x="51" y="292"/>
                </a:cubicBezTo>
                <a:cubicBezTo>
                  <a:pt x="51" y="292"/>
                  <a:pt x="51" y="292"/>
                  <a:pt x="51" y="292"/>
                </a:cubicBezTo>
                <a:cubicBezTo>
                  <a:pt x="52" y="291"/>
                  <a:pt x="52" y="291"/>
                  <a:pt x="52" y="291"/>
                </a:cubicBezTo>
                <a:cubicBezTo>
                  <a:pt x="51" y="291"/>
                  <a:pt x="51" y="291"/>
                  <a:pt x="51" y="291"/>
                </a:cubicBezTo>
                <a:cubicBezTo>
                  <a:pt x="51" y="290"/>
                  <a:pt x="51" y="290"/>
                  <a:pt x="51" y="290"/>
                </a:cubicBezTo>
                <a:cubicBezTo>
                  <a:pt x="51" y="290"/>
                  <a:pt x="51" y="290"/>
                  <a:pt x="51" y="290"/>
                </a:cubicBezTo>
                <a:cubicBezTo>
                  <a:pt x="52" y="290"/>
                  <a:pt x="52" y="290"/>
                  <a:pt x="52" y="290"/>
                </a:cubicBezTo>
                <a:cubicBezTo>
                  <a:pt x="52" y="291"/>
                  <a:pt x="52" y="291"/>
                  <a:pt x="52" y="291"/>
                </a:cubicBezTo>
                <a:cubicBezTo>
                  <a:pt x="53" y="290"/>
                  <a:pt x="53" y="290"/>
                  <a:pt x="53" y="290"/>
                </a:cubicBezTo>
                <a:cubicBezTo>
                  <a:pt x="53" y="290"/>
                  <a:pt x="53" y="290"/>
                  <a:pt x="53" y="290"/>
                </a:cubicBezTo>
                <a:cubicBezTo>
                  <a:pt x="53" y="290"/>
                  <a:pt x="53" y="290"/>
                  <a:pt x="53" y="290"/>
                </a:cubicBezTo>
                <a:cubicBezTo>
                  <a:pt x="53" y="290"/>
                  <a:pt x="53" y="290"/>
                  <a:pt x="53" y="290"/>
                </a:cubicBezTo>
                <a:cubicBezTo>
                  <a:pt x="53" y="289"/>
                  <a:pt x="53" y="289"/>
                  <a:pt x="53" y="289"/>
                </a:cubicBezTo>
                <a:cubicBezTo>
                  <a:pt x="53" y="289"/>
                  <a:pt x="53" y="289"/>
                  <a:pt x="53" y="289"/>
                </a:cubicBezTo>
                <a:cubicBezTo>
                  <a:pt x="53" y="288"/>
                  <a:pt x="53" y="288"/>
                  <a:pt x="53" y="288"/>
                </a:cubicBezTo>
                <a:cubicBezTo>
                  <a:pt x="52" y="288"/>
                  <a:pt x="52" y="288"/>
                  <a:pt x="52" y="288"/>
                </a:cubicBezTo>
                <a:cubicBezTo>
                  <a:pt x="52" y="287"/>
                  <a:pt x="52" y="287"/>
                  <a:pt x="52" y="287"/>
                </a:cubicBezTo>
                <a:cubicBezTo>
                  <a:pt x="53" y="286"/>
                  <a:pt x="53" y="286"/>
                  <a:pt x="53" y="286"/>
                </a:cubicBezTo>
                <a:cubicBezTo>
                  <a:pt x="53" y="286"/>
                  <a:pt x="53" y="286"/>
                  <a:pt x="53" y="286"/>
                </a:cubicBezTo>
                <a:cubicBezTo>
                  <a:pt x="53" y="286"/>
                  <a:pt x="53" y="286"/>
                  <a:pt x="53" y="286"/>
                </a:cubicBezTo>
                <a:cubicBezTo>
                  <a:pt x="53" y="285"/>
                  <a:pt x="53" y="285"/>
                  <a:pt x="53" y="285"/>
                </a:cubicBezTo>
                <a:cubicBezTo>
                  <a:pt x="53" y="285"/>
                  <a:pt x="53" y="285"/>
                  <a:pt x="53" y="285"/>
                </a:cubicBezTo>
                <a:cubicBezTo>
                  <a:pt x="52" y="285"/>
                  <a:pt x="52" y="285"/>
                  <a:pt x="52" y="285"/>
                </a:cubicBezTo>
                <a:cubicBezTo>
                  <a:pt x="52" y="285"/>
                  <a:pt x="52" y="285"/>
                  <a:pt x="52" y="285"/>
                </a:cubicBezTo>
                <a:cubicBezTo>
                  <a:pt x="51" y="285"/>
                  <a:pt x="51" y="285"/>
                  <a:pt x="51" y="285"/>
                </a:cubicBezTo>
                <a:cubicBezTo>
                  <a:pt x="51" y="285"/>
                  <a:pt x="51" y="285"/>
                  <a:pt x="51" y="285"/>
                </a:cubicBezTo>
                <a:cubicBezTo>
                  <a:pt x="51" y="285"/>
                  <a:pt x="51" y="285"/>
                  <a:pt x="51" y="285"/>
                </a:cubicBezTo>
                <a:cubicBezTo>
                  <a:pt x="51" y="285"/>
                  <a:pt x="51" y="285"/>
                  <a:pt x="51" y="285"/>
                </a:cubicBezTo>
                <a:cubicBezTo>
                  <a:pt x="50" y="285"/>
                  <a:pt x="50" y="285"/>
                  <a:pt x="50" y="285"/>
                </a:cubicBezTo>
                <a:cubicBezTo>
                  <a:pt x="50" y="284"/>
                  <a:pt x="50" y="284"/>
                  <a:pt x="50" y="284"/>
                </a:cubicBezTo>
                <a:cubicBezTo>
                  <a:pt x="49" y="285"/>
                  <a:pt x="49" y="285"/>
                  <a:pt x="49" y="285"/>
                </a:cubicBezTo>
                <a:cubicBezTo>
                  <a:pt x="49" y="285"/>
                  <a:pt x="49" y="285"/>
                  <a:pt x="49" y="285"/>
                </a:cubicBezTo>
                <a:cubicBezTo>
                  <a:pt x="48" y="287"/>
                  <a:pt x="48" y="287"/>
                  <a:pt x="48" y="287"/>
                </a:cubicBezTo>
                <a:cubicBezTo>
                  <a:pt x="47" y="287"/>
                  <a:pt x="47" y="287"/>
                  <a:pt x="47" y="287"/>
                </a:cubicBezTo>
                <a:cubicBezTo>
                  <a:pt x="47" y="287"/>
                  <a:pt x="47" y="287"/>
                  <a:pt x="47" y="287"/>
                </a:cubicBezTo>
                <a:cubicBezTo>
                  <a:pt x="48" y="287"/>
                  <a:pt x="48" y="287"/>
                  <a:pt x="48" y="287"/>
                </a:cubicBezTo>
                <a:cubicBezTo>
                  <a:pt x="48" y="286"/>
                  <a:pt x="48" y="286"/>
                  <a:pt x="48" y="286"/>
                </a:cubicBezTo>
                <a:cubicBezTo>
                  <a:pt x="48" y="286"/>
                  <a:pt x="48" y="286"/>
                  <a:pt x="48" y="286"/>
                </a:cubicBezTo>
                <a:cubicBezTo>
                  <a:pt x="48" y="286"/>
                  <a:pt x="48" y="286"/>
                  <a:pt x="48" y="286"/>
                </a:cubicBezTo>
                <a:cubicBezTo>
                  <a:pt x="48" y="285"/>
                  <a:pt x="48" y="285"/>
                  <a:pt x="48" y="285"/>
                </a:cubicBezTo>
                <a:cubicBezTo>
                  <a:pt x="47" y="285"/>
                  <a:pt x="47" y="285"/>
                  <a:pt x="47" y="285"/>
                </a:cubicBezTo>
                <a:cubicBezTo>
                  <a:pt x="46" y="286"/>
                  <a:pt x="46" y="286"/>
                  <a:pt x="46" y="286"/>
                </a:cubicBezTo>
                <a:cubicBezTo>
                  <a:pt x="46" y="286"/>
                  <a:pt x="46" y="286"/>
                  <a:pt x="46" y="286"/>
                </a:cubicBezTo>
                <a:cubicBezTo>
                  <a:pt x="46" y="286"/>
                  <a:pt x="46" y="286"/>
                  <a:pt x="46" y="286"/>
                </a:cubicBezTo>
                <a:cubicBezTo>
                  <a:pt x="46" y="287"/>
                  <a:pt x="46" y="287"/>
                  <a:pt x="46" y="287"/>
                </a:cubicBezTo>
                <a:cubicBezTo>
                  <a:pt x="45" y="287"/>
                  <a:pt x="45" y="287"/>
                  <a:pt x="45" y="287"/>
                </a:cubicBezTo>
                <a:cubicBezTo>
                  <a:pt x="45" y="287"/>
                  <a:pt x="45" y="287"/>
                  <a:pt x="45" y="287"/>
                </a:cubicBezTo>
                <a:cubicBezTo>
                  <a:pt x="45" y="287"/>
                  <a:pt x="45" y="287"/>
                  <a:pt x="45" y="287"/>
                </a:cubicBezTo>
                <a:cubicBezTo>
                  <a:pt x="44" y="288"/>
                  <a:pt x="44" y="288"/>
                  <a:pt x="44" y="288"/>
                </a:cubicBezTo>
                <a:cubicBezTo>
                  <a:pt x="43" y="288"/>
                  <a:pt x="43" y="288"/>
                  <a:pt x="43" y="288"/>
                </a:cubicBezTo>
                <a:cubicBezTo>
                  <a:pt x="43" y="288"/>
                  <a:pt x="43" y="288"/>
                  <a:pt x="43" y="288"/>
                </a:cubicBezTo>
                <a:cubicBezTo>
                  <a:pt x="43" y="289"/>
                  <a:pt x="43" y="289"/>
                  <a:pt x="43" y="289"/>
                </a:cubicBezTo>
                <a:cubicBezTo>
                  <a:pt x="42" y="290"/>
                  <a:pt x="42" y="290"/>
                  <a:pt x="42" y="290"/>
                </a:cubicBezTo>
                <a:cubicBezTo>
                  <a:pt x="42" y="289"/>
                  <a:pt x="42" y="289"/>
                  <a:pt x="42" y="289"/>
                </a:cubicBezTo>
                <a:cubicBezTo>
                  <a:pt x="42" y="288"/>
                  <a:pt x="42" y="288"/>
                  <a:pt x="42" y="288"/>
                </a:cubicBezTo>
                <a:cubicBezTo>
                  <a:pt x="43" y="288"/>
                  <a:pt x="43" y="288"/>
                  <a:pt x="43" y="288"/>
                </a:cubicBezTo>
                <a:cubicBezTo>
                  <a:pt x="43" y="287"/>
                  <a:pt x="43" y="287"/>
                  <a:pt x="43" y="287"/>
                </a:cubicBezTo>
                <a:cubicBezTo>
                  <a:pt x="43" y="287"/>
                  <a:pt x="43" y="287"/>
                  <a:pt x="43" y="287"/>
                </a:cubicBezTo>
                <a:cubicBezTo>
                  <a:pt x="42" y="286"/>
                  <a:pt x="42" y="286"/>
                  <a:pt x="42" y="286"/>
                </a:cubicBezTo>
                <a:cubicBezTo>
                  <a:pt x="42" y="286"/>
                  <a:pt x="42" y="286"/>
                  <a:pt x="42" y="286"/>
                </a:cubicBezTo>
                <a:cubicBezTo>
                  <a:pt x="42" y="285"/>
                  <a:pt x="42" y="285"/>
                  <a:pt x="42" y="285"/>
                </a:cubicBezTo>
                <a:cubicBezTo>
                  <a:pt x="43" y="285"/>
                  <a:pt x="43" y="285"/>
                  <a:pt x="43" y="285"/>
                </a:cubicBezTo>
                <a:cubicBezTo>
                  <a:pt x="45" y="284"/>
                  <a:pt x="45" y="284"/>
                  <a:pt x="45" y="284"/>
                </a:cubicBezTo>
                <a:cubicBezTo>
                  <a:pt x="45" y="285"/>
                  <a:pt x="45" y="285"/>
                  <a:pt x="45" y="285"/>
                </a:cubicBezTo>
                <a:cubicBezTo>
                  <a:pt x="46" y="285"/>
                  <a:pt x="46" y="285"/>
                  <a:pt x="46" y="285"/>
                </a:cubicBezTo>
                <a:cubicBezTo>
                  <a:pt x="46" y="284"/>
                  <a:pt x="46" y="284"/>
                  <a:pt x="46" y="284"/>
                </a:cubicBezTo>
                <a:cubicBezTo>
                  <a:pt x="47" y="284"/>
                  <a:pt x="47" y="284"/>
                  <a:pt x="47" y="284"/>
                </a:cubicBezTo>
                <a:cubicBezTo>
                  <a:pt x="47" y="283"/>
                  <a:pt x="47" y="283"/>
                  <a:pt x="47" y="283"/>
                </a:cubicBezTo>
                <a:cubicBezTo>
                  <a:pt x="48" y="283"/>
                  <a:pt x="48" y="283"/>
                  <a:pt x="48" y="283"/>
                </a:cubicBezTo>
                <a:cubicBezTo>
                  <a:pt x="47" y="283"/>
                  <a:pt x="47" y="283"/>
                  <a:pt x="47" y="283"/>
                </a:cubicBezTo>
                <a:cubicBezTo>
                  <a:pt x="47" y="282"/>
                  <a:pt x="47" y="282"/>
                  <a:pt x="47" y="282"/>
                </a:cubicBezTo>
                <a:cubicBezTo>
                  <a:pt x="47" y="282"/>
                  <a:pt x="47" y="282"/>
                  <a:pt x="47" y="282"/>
                </a:cubicBezTo>
                <a:cubicBezTo>
                  <a:pt x="46" y="282"/>
                  <a:pt x="46" y="282"/>
                  <a:pt x="46" y="282"/>
                </a:cubicBezTo>
                <a:cubicBezTo>
                  <a:pt x="46" y="282"/>
                  <a:pt x="46" y="282"/>
                  <a:pt x="46" y="282"/>
                </a:cubicBezTo>
                <a:cubicBezTo>
                  <a:pt x="46" y="282"/>
                  <a:pt x="46" y="282"/>
                  <a:pt x="46" y="282"/>
                </a:cubicBezTo>
                <a:cubicBezTo>
                  <a:pt x="45" y="282"/>
                  <a:pt x="45" y="282"/>
                  <a:pt x="45" y="282"/>
                </a:cubicBezTo>
                <a:cubicBezTo>
                  <a:pt x="45" y="282"/>
                  <a:pt x="45" y="282"/>
                  <a:pt x="45" y="282"/>
                </a:cubicBezTo>
                <a:cubicBezTo>
                  <a:pt x="45" y="282"/>
                  <a:pt x="45" y="282"/>
                  <a:pt x="45" y="282"/>
                </a:cubicBezTo>
                <a:cubicBezTo>
                  <a:pt x="44" y="282"/>
                  <a:pt x="44" y="282"/>
                  <a:pt x="44" y="282"/>
                </a:cubicBezTo>
                <a:cubicBezTo>
                  <a:pt x="44" y="283"/>
                  <a:pt x="44" y="283"/>
                  <a:pt x="44" y="283"/>
                </a:cubicBezTo>
                <a:cubicBezTo>
                  <a:pt x="44" y="283"/>
                  <a:pt x="44" y="283"/>
                  <a:pt x="44" y="283"/>
                </a:cubicBezTo>
                <a:cubicBezTo>
                  <a:pt x="43" y="284"/>
                  <a:pt x="43" y="284"/>
                  <a:pt x="43" y="284"/>
                </a:cubicBezTo>
                <a:cubicBezTo>
                  <a:pt x="43" y="283"/>
                  <a:pt x="43" y="283"/>
                  <a:pt x="43" y="283"/>
                </a:cubicBezTo>
                <a:cubicBezTo>
                  <a:pt x="42" y="283"/>
                  <a:pt x="42" y="283"/>
                  <a:pt x="42" y="283"/>
                </a:cubicBezTo>
                <a:cubicBezTo>
                  <a:pt x="42" y="282"/>
                  <a:pt x="42" y="282"/>
                  <a:pt x="42" y="282"/>
                </a:cubicBezTo>
                <a:cubicBezTo>
                  <a:pt x="43" y="281"/>
                  <a:pt x="43" y="281"/>
                  <a:pt x="43" y="281"/>
                </a:cubicBezTo>
                <a:cubicBezTo>
                  <a:pt x="43" y="281"/>
                  <a:pt x="43" y="281"/>
                  <a:pt x="43" y="281"/>
                </a:cubicBezTo>
                <a:cubicBezTo>
                  <a:pt x="43" y="281"/>
                  <a:pt x="43" y="281"/>
                  <a:pt x="43" y="281"/>
                </a:cubicBezTo>
                <a:cubicBezTo>
                  <a:pt x="43" y="280"/>
                  <a:pt x="43" y="280"/>
                  <a:pt x="43" y="280"/>
                </a:cubicBezTo>
                <a:cubicBezTo>
                  <a:pt x="43" y="280"/>
                  <a:pt x="43" y="280"/>
                  <a:pt x="43" y="280"/>
                </a:cubicBezTo>
                <a:cubicBezTo>
                  <a:pt x="43" y="280"/>
                  <a:pt x="43" y="280"/>
                  <a:pt x="43" y="280"/>
                </a:cubicBezTo>
                <a:cubicBezTo>
                  <a:pt x="43" y="279"/>
                  <a:pt x="43" y="279"/>
                  <a:pt x="43" y="279"/>
                </a:cubicBezTo>
                <a:cubicBezTo>
                  <a:pt x="43" y="279"/>
                  <a:pt x="43" y="279"/>
                  <a:pt x="43" y="279"/>
                </a:cubicBezTo>
                <a:cubicBezTo>
                  <a:pt x="42" y="279"/>
                  <a:pt x="42" y="279"/>
                  <a:pt x="42" y="279"/>
                </a:cubicBezTo>
                <a:cubicBezTo>
                  <a:pt x="42" y="279"/>
                  <a:pt x="42" y="279"/>
                  <a:pt x="42" y="279"/>
                </a:cubicBezTo>
                <a:cubicBezTo>
                  <a:pt x="42" y="279"/>
                  <a:pt x="42" y="279"/>
                  <a:pt x="42" y="279"/>
                </a:cubicBezTo>
                <a:cubicBezTo>
                  <a:pt x="42" y="279"/>
                  <a:pt x="42" y="279"/>
                  <a:pt x="42" y="279"/>
                </a:cubicBezTo>
                <a:cubicBezTo>
                  <a:pt x="41" y="279"/>
                  <a:pt x="41" y="279"/>
                  <a:pt x="41" y="279"/>
                </a:cubicBezTo>
                <a:cubicBezTo>
                  <a:pt x="41" y="279"/>
                  <a:pt x="41" y="279"/>
                  <a:pt x="41" y="279"/>
                </a:cubicBezTo>
                <a:cubicBezTo>
                  <a:pt x="41" y="279"/>
                  <a:pt x="41" y="279"/>
                  <a:pt x="41" y="279"/>
                </a:cubicBezTo>
                <a:cubicBezTo>
                  <a:pt x="42" y="279"/>
                  <a:pt x="42" y="279"/>
                  <a:pt x="42" y="279"/>
                </a:cubicBezTo>
                <a:cubicBezTo>
                  <a:pt x="43" y="279"/>
                  <a:pt x="43" y="279"/>
                  <a:pt x="43" y="279"/>
                </a:cubicBezTo>
                <a:cubicBezTo>
                  <a:pt x="43" y="279"/>
                  <a:pt x="43" y="279"/>
                  <a:pt x="43" y="279"/>
                </a:cubicBezTo>
                <a:cubicBezTo>
                  <a:pt x="43" y="278"/>
                  <a:pt x="43" y="278"/>
                  <a:pt x="43" y="278"/>
                </a:cubicBezTo>
                <a:cubicBezTo>
                  <a:pt x="44" y="278"/>
                  <a:pt x="44" y="278"/>
                  <a:pt x="44" y="278"/>
                </a:cubicBezTo>
                <a:cubicBezTo>
                  <a:pt x="45" y="278"/>
                  <a:pt x="45" y="278"/>
                  <a:pt x="45" y="278"/>
                </a:cubicBezTo>
                <a:cubicBezTo>
                  <a:pt x="45" y="278"/>
                  <a:pt x="45" y="278"/>
                  <a:pt x="45" y="278"/>
                </a:cubicBezTo>
                <a:cubicBezTo>
                  <a:pt x="45" y="277"/>
                  <a:pt x="45" y="277"/>
                  <a:pt x="45" y="277"/>
                </a:cubicBezTo>
                <a:cubicBezTo>
                  <a:pt x="46" y="277"/>
                  <a:pt x="46" y="277"/>
                  <a:pt x="46" y="277"/>
                </a:cubicBezTo>
                <a:cubicBezTo>
                  <a:pt x="46" y="277"/>
                  <a:pt x="46" y="277"/>
                  <a:pt x="46" y="277"/>
                </a:cubicBezTo>
                <a:cubicBezTo>
                  <a:pt x="46" y="277"/>
                  <a:pt x="46" y="277"/>
                  <a:pt x="46" y="277"/>
                </a:cubicBezTo>
                <a:cubicBezTo>
                  <a:pt x="47" y="276"/>
                  <a:pt x="47" y="276"/>
                  <a:pt x="47" y="276"/>
                </a:cubicBezTo>
                <a:cubicBezTo>
                  <a:pt x="47" y="276"/>
                  <a:pt x="47" y="276"/>
                  <a:pt x="47" y="276"/>
                </a:cubicBezTo>
                <a:cubicBezTo>
                  <a:pt x="47" y="276"/>
                  <a:pt x="47" y="276"/>
                  <a:pt x="47" y="276"/>
                </a:cubicBezTo>
                <a:cubicBezTo>
                  <a:pt x="47" y="276"/>
                  <a:pt x="47" y="276"/>
                  <a:pt x="47" y="276"/>
                </a:cubicBezTo>
                <a:cubicBezTo>
                  <a:pt x="48" y="276"/>
                  <a:pt x="48" y="276"/>
                  <a:pt x="48" y="276"/>
                </a:cubicBezTo>
                <a:cubicBezTo>
                  <a:pt x="48" y="275"/>
                  <a:pt x="48" y="275"/>
                  <a:pt x="48" y="275"/>
                </a:cubicBezTo>
                <a:cubicBezTo>
                  <a:pt x="50" y="275"/>
                  <a:pt x="50" y="275"/>
                  <a:pt x="50" y="275"/>
                </a:cubicBezTo>
                <a:cubicBezTo>
                  <a:pt x="50" y="276"/>
                  <a:pt x="50" y="276"/>
                  <a:pt x="50" y="276"/>
                </a:cubicBezTo>
                <a:cubicBezTo>
                  <a:pt x="50" y="276"/>
                  <a:pt x="50" y="276"/>
                  <a:pt x="50" y="276"/>
                </a:cubicBezTo>
                <a:cubicBezTo>
                  <a:pt x="50" y="276"/>
                  <a:pt x="50" y="276"/>
                  <a:pt x="50" y="276"/>
                </a:cubicBezTo>
                <a:cubicBezTo>
                  <a:pt x="51" y="276"/>
                  <a:pt x="51" y="276"/>
                  <a:pt x="51" y="276"/>
                </a:cubicBezTo>
                <a:cubicBezTo>
                  <a:pt x="52" y="276"/>
                  <a:pt x="52" y="276"/>
                  <a:pt x="52" y="276"/>
                </a:cubicBezTo>
                <a:cubicBezTo>
                  <a:pt x="52" y="275"/>
                  <a:pt x="52" y="275"/>
                  <a:pt x="52" y="275"/>
                </a:cubicBezTo>
                <a:cubicBezTo>
                  <a:pt x="51" y="274"/>
                  <a:pt x="51" y="274"/>
                  <a:pt x="51" y="274"/>
                </a:cubicBezTo>
                <a:cubicBezTo>
                  <a:pt x="51" y="274"/>
                  <a:pt x="51" y="274"/>
                  <a:pt x="51" y="274"/>
                </a:cubicBezTo>
                <a:cubicBezTo>
                  <a:pt x="51" y="274"/>
                  <a:pt x="51" y="274"/>
                  <a:pt x="51" y="274"/>
                </a:cubicBezTo>
                <a:cubicBezTo>
                  <a:pt x="50" y="274"/>
                  <a:pt x="50" y="274"/>
                  <a:pt x="50" y="274"/>
                </a:cubicBezTo>
                <a:cubicBezTo>
                  <a:pt x="50" y="273"/>
                  <a:pt x="50" y="273"/>
                  <a:pt x="50" y="273"/>
                </a:cubicBezTo>
                <a:cubicBezTo>
                  <a:pt x="50" y="273"/>
                  <a:pt x="50" y="273"/>
                  <a:pt x="50" y="273"/>
                </a:cubicBezTo>
                <a:cubicBezTo>
                  <a:pt x="50" y="273"/>
                  <a:pt x="50" y="273"/>
                  <a:pt x="50" y="273"/>
                </a:cubicBezTo>
                <a:cubicBezTo>
                  <a:pt x="49" y="273"/>
                  <a:pt x="49" y="273"/>
                  <a:pt x="49" y="273"/>
                </a:cubicBezTo>
                <a:cubicBezTo>
                  <a:pt x="49" y="273"/>
                  <a:pt x="49" y="273"/>
                  <a:pt x="49" y="273"/>
                </a:cubicBezTo>
                <a:cubicBezTo>
                  <a:pt x="49" y="273"/>
                  <a:pt x="49" y="273"/>
                  <a:pt x="49" y="273"/>
                </a:cubicBezTo>
                <a:cubicBezTo>
                  <a:pt x="46" y="274"/>
                  <a:pt x="46" y="274"/>
                  <a:pt x="46" y="274"/>
                </a:cubicBezTo>
                <a:cubicBezTo>
                  <a:pt x="46" y="274"/>
                  <a:pt x="46" y="274"/>
                  <a:pt x="46" y="274"/>
                </a:cubicBezTo>
                <a:cubicBezTo>
                  <a:pt x="46" y="274"/>
                  <a:pt x="46" y="274"/>
                  <a:pt x="46" y="274"/>
                </a:cubicBezTo>
                <a:cubicBezTo>
                  <a:pt x="45" y="274"/>
                  <a:pt x="45" y="274"/>
                  <a:pt x="45" y="274"/>
                </a:cubicBezTo>
                <a:cubicBezTo>
                  <a:pt x="45" y="275"/>
                  <a:pt x="45" y="275"/>
                  <a:pt x="45" y="275"/>
                </a:cubicBezTo>
                <a:cubicBezTo>
                  <a:pt x="45" y="275"/>
                  <a:pt x="45" y="275"/>
                  <a:pt x="45" y="275"/>
                </a:cubicBezTo>
                <a:cubicBezTo>
                  <a:pt x="45" y="275"/>
                  <a:pt x="45" y="275"/>
                  <a:pt x="45" y="275"/>
                </a:cubicBezTo>
                <a:cubicBezTo>
                  <a:pt x="44" y="276"/>
                  <a:pt x="44" y="276"/>
                  <a:pt x="44" y="276"/>
                </a:cubicBezTo>
                <a:cubicBezTo>
                  <a:pt x="44" y="276"/>
                  <a:pt x="44" y="276"/>
                  <a:pt x="44" y="276"/>
                </a:cubicBezTo>
                <a:cubicBezTo>
                  <a:pt x="43" y="276"/>
                  <a:pt x="43" y="276"/>
                  <a:pt x="43" y="276"/>
                </a:cubicBezTo>
                <a:cubicBezTo>
                  <a:pt x="43" y="276"/>
                  <a:pt x="43" y="276"/>
                  <a:pt x="43" y="276"/>
                </a:cubicBezTo>
                <a:cubicBezTo>
                  <a:pt x="43" y="276"/>
                  <a:pt x="43" y="276"/>
                  <a:pt x="43" y="276"/>
                </a:cubicBezTo>
                <a:cubicBezTo>
                  <a:pt x="42" y="277"/>
                  <a:pt x="42" y="277"/>
                  <a:pt x="42" y="277"/>
                </a:cubicBezTo>
                <a:cubicBezTo>
                  <a:pt x="42" y="277"/>
                  <a:pt x="42" y="277"/>
                  <a:pt x="42" y="277"/>
                </a:cubicBezTo>
                <a:cubicBezTo>
                  <a:pt x="42" y="276"/>
                  <a:pt x="42" y="276"/>
                  <a:pt x="42" y="276"/>
                </a:cubicBezTo>
                <a:cubicBezTo>
                  <a:pt x="42" y="276"/>
                  <a:pt x="42" y="276"/>
                  <a:pt x="42" y="276"/>
                </a:cubicBezTo>
                <a:cubicBezTo>
                  <a:pt x="42" y="276"/>
                  <a:pt x="42" y="276"/>
                  <a:pt x="42" y="276"/>
                </a:cubicBezTo>
                <a:cubicBezTo>
                  <a:pt x="42" y="276"/>
                  <a:pt x="42" y="276"/>
                  <a:pt x="42" y="276"/>
                </a:cubicBezTo>
                <a:cubicBezTo>
                  <a:pt x="42" y="275"/>
                  <a:pt x="42" y="275"/>
                  <a:pt x="42" y="275"/>
                </a:cubicBezTo>
                <a:cubicBezTo>
                  <a:pt x="43" y="275"/>
                  <a:pt x="43" y="275"/>
                  <a:pt x="43" y="275"/>
                </a:cubicBezTo>
                <a:cubicBezTo>
                  <a:pt x="42" y="274"/>
                  <a:pt x="42" y="274"/>
                  <a:pt x="42" y="274"/>
                </a:cubicBezTo>
                <a:cubicBezTo>
                  <a:pt x="41" y="274"/>
                  <a:pt x="41" y="274"/>
                  <a:pt x="41" y="274"/>
                </a:cubicBezTo>
                <a:cubicBezTo>
                  <a:pt x="41" y="274"/>
                  <a:pt x="41" y="274"/>
                  <a:pt x="41" y="274"/>
                </a:cubicBezTo>
                <a:cubicBezTo>
                  <a:pt x="41" y="274"/>
                  <a:pt x="41" y="274"/>
                  <a:pt x="41" y="274"/>
                </a:cubicBezTo>
                <a:cubicBezTo>
                  <a:pt x="41" y="274"/>
                  <a:pt x="41" y="274"/>
                  <a:pt x="41" y="274"/>
                </a:cubicBezTo>
                <a:cubicBezTo>
                  <a:pt x="40" y="273"/>
                  <a:pt x="40" y="273"/>
                  <a:pt x="40" y="273"/>
                </a:cubicBezTo>
                <a:cubicBezTo>
                  <a:pt x="41" y="273"/>
                  <a:pt x="41" y="273"/>
                  <a:pt x="41" y="273"/>
                </a:cubicBezTo>
                <a:cubicBezTo>
                  <a:pt x="41" y="273"/>
                  <a:pt x="41" y="273"/>
                  <a:pt x="41" y="273"/>
                </a:cubicBezTo>
                <a:cubicBezTo>
                  <a:pt x="41" y="273"/>
                  <a:pt x="41" y="273"/>
                  <a:pt x="41" y="273"/>
                </a:cubicBezTo>
                <a:cubicBezTo>
                  <a:pt x="42" y="272"/>
                  <a:pt x="42" y="272"/>
                  <a:pt x="42" y="272"/>
                </a:cubicBezTo>
                <a:cubicBezTo>
                  <a:pt x="42" y="272"/>
                  <a:pt x="42" y="272"/>
                  <a:pt x="42" y="272"/>
                </a:cubicBezTo>
                <a:cubicBezTo>
                  <a:pt x="42" y="272"/>
                  <a:pt x="42" y="272"/>
                  <a:pt x="42" y="272"/>
                </a:cubicBezTo>
                <a:cubicBezTo>
                  <a:pt x="43" y="273"/>
                  <a:pt x="43" y="273"/>
                  <a:pt x="43" y="273"/>
                </a:cubicBezTo>
                <a:cubicBezTo>
                  <a:pt x="43" y="273"/>
                  <a:pt x="43" y="273"/>
                  <a:pt x="43" y="273"/>
                </a:cubicBezTo>
                <a:cubicBezTo>
                  <a:pt x="44" y="273"/>
                  <a:pt x="44" y="273"/>
                  <a:pt x="44" y="273"/>
                </a:cubicBezTo>
                <a:cubicBezTo>
                  <a:pt x="44" y="273"/>
                  <a:pt x="44" y="273"/>
                  <a:pt x="44" y="273"/>
                </a:cubicBezTo>
                <a:cubicBezTo>
                  <a:pt x="44" y="273"/>
                  <a:pt x="44" y="273"/>
                  <a:pt x="44" y="273"/>
                </a:cubicBezTo>
                <a:cubicBezTo>
                  <a:pt x="45" y="272"/>
                  <a:pt x="45" y="272"/>
                  <a:pt x="45" y="272"/>
                </a:cubicBezTo>
                <a:cubicBezTo>
                  <a:pt x="45" y="272"/>
                  <a:pt x="45" y="272"/>
                  <a:pt x="45" y="272"/>
                </a:cubicBezTo>
                <a:cubicBezTo>
                  <a:pt x="45" y="272"/>
                  <a:pt x="45" y="272"/>
                  <a:pt x="45" y="272"/>
                </a:cubicBezTo>
                <a:cubicBezTo>
                  <a:pt x="46" y="272"/>
                  <a:pt x="46" y="272"/>
                  <a:pt x="46" y="272"/>
                </a:cubicBezTo>
                <a:cubicBezTo>
                  <a:pt x="47" y="272"/>
                  <a:pt x="47" y="272"/>
                  <a:pt x="47" y="272"/>
                </a:cubicBezTo>
                <a:cubicBezTo>
                  <a:pt x="47" y="272"/>
                  <a:pt x="47" y="272"/>
                  <a:pt x="47" y="272"/>
                </a:cubicBezTo>
                <a:cubicBezTo>
                  <a:pt x="47" y="271"/>
                  <a:pt x="47" y="271"/>
                  <a:pt x="47" y="271"/>
                </a:cubicBezTo>
                <a:cubicBezTo>
                  <a:pt x="47" y="271"/>
                  <a:pt x="47" y="271"/>
                  <a:pt x="47" y="271"/>
                </a:cubicBezTo>
                <a:cubicBezTo>
                  <a:pt x="47" y="270"/>
                  <a:pt x="47" y="270"/>
                  <a:pt x="47" y="270"/>
                </a:cubicBezTo>
                <a:cubicBezTo>
                  <a:pt x="47" y="270"/>
                  <a:pt x="47" y="270"/>
                  <a:pt x="47" y="270"/>
                </a:cubicBezTo>
                <a:cubicBezTo>
                  <a:pt x="47" y="270"/>
                  <a:pt x="47" y="270"/>
                  <a:pt x="47" y="270"/>
                </a:cubicBezTo>
                <a:cubicBezTo>
                  <a:pt x="47" y="270"/>
                  <a:pt x="47" y="270"/>
                  <a:pt x="47" y="270"/>
                </a:cubicBezTo>
                <a:cubicBezTo>
                  <a:pt x="47" y="270"/>
                  <a:pt x="47" y="270"/>
                  <a:pt x="47" y="270"/>
                </a:cubicBezTo>
                <a:cubicBezTo>
                  <a:pt x="46" y="270"/>
                  <a:pt x="46" y="270"/>
                  <a:pt x="46" y="270"/>
                </a:cubicBezTo>
                <a:cubicBezTo>
                  <a:pt x="46" y="270"/>
                  <a:pt x="46" y="270"/>
                  <a:pt x="46" y="270"/>
                </a:cubicBezTo>
                <a:cubicBezTo>
                  <a:pt x="46" y="270"/>
                  <a:pt x="46" y="270"/>
                  <a:pt x="46" y="270"/>
                </a:cubicBezTo>
                <a:cubicBezTo>
                  <a:pt x="44" y="270"/>
                  <a:pt x="44" y="270"/>
                  <a:pt x="44" y="270"/>
                </a:cubicBezTo>
                <a:cubicBezTo>
                  <a:pt x="44" y="271"/>
                  <a:pt x="44" y="271"/>
                  <a:pt x="44" y="271"/>
                </a:cubicBezTo>
                <a:cubicBezTo>
                  <a:pt x="44" y="271"/>
                  <a:pt x="44" y="271"/>
                  <a:pt x="44" y="271"/>
                </a:cubicBezTo>
                <a:cubicBezTo>
                  <a:pt x="43" y="270"/>
                  <a:pt x="43" y="270"/>
                  <a:pt x="43" y="270"/>
                </a:cubicBezTo>
                <a:cubicBezTo>
                  <a:pt x="43" y="270"/>
                  <a:pt x="43" y="270"/>
                  <a:pt x="43" y="270"/>
                </a:cubicBezTo>
                <a:cubicBezTo>
                  <a:pt x="42" y="270"/>
                  <a:pt x="42" y="270"/>
                  <a:pt x="42" y="270"/>
                </a:cubicBezTo>
                <a:cubicBezTo>
                  <a:pt x="42" y="270"/>
                  <a:pt x="42" y="270"/>
                  <a:pt x="42" y="270"/>
                </a:cubicBezTo>
                <a:cubicBezTo>
                  <a:pt x="42" y="270"/>
                  <a:pt x="42" y="270"/>
                  <a:pt x="42" y="270"/>
                </a:cubicBezTo>
                <a:cubicBezTo>
                  <a:pt x="43" y="269"/>
                  <a:pt x="43" y="269"/>
                  <a:pt x="43" y="269"/>
                </a:cubicBezTo>
                <a:cubicBezTo>
                  <a:pt x="44" y="269"/>
                  <a:pt x="44" y="269"/>
                  <a:pt x="44" y="269"/>
                </a:cubicBezTo>
                <a:cubicBezTo>
                  <a:pt x="45" y="269"/>
                  <a:pt x="45" y="269"/>
                  <a:pt x="45" y="269"/>
                </a:cubicBezTo>
                <a:cubicBezTo>
                  <a:pt x="46" y="269"/>
                  <a:pt x="46" y="269"/>
                  <a:pt x="46" y="269"/>
                </a:cubicBezTo>
                <a:cubicBezTo>
                  <a:pt x="46" y="268"/>
                  <a:pt x="46" y="268"/>
                  <a:pt x="46" y="268"/>
                </a:cubicBezTo>
                <a:cubicBezTo>
                  <a:pt x="47" y="267"/>
                  <a:pt x="47" y="267"/>
                  <a:pt x="47" y="267"/>
                </a:cubicBezTo>
                <a:cubicBezTo>
                  <a:pt x="49" y="265"/>
                  <a:pt x="49" y="265"/>
                  <a:pt x="49" y="265"/>
                </a:cubicBezTo>
                <a:cubicBezTo>
                  <a:pt x="51" y="264"/>
                  <a:pt x="51" y="264"/>
                  <a:pt x="51" y="264"/>
                </a:cubicBezTo>
                <a:cubicBezTo>
                  <a:pt x="52" y="264"/>
                  <a:pt x="52" y="264"/>
                  <a:pt x="52" y="264"/>
                </a:cubicBezTo>
                <a:cubicBezTo>
                  <a:pt x="53" y="264"/>
                  <a:pt x="53" y="264"/>
                  <a:pt x="53" y="264"/>
                </a:cubicBezTo>
                <a:cubicBezTo>
                  <a:pt x="53" y="264"/>
                  <a:pt x="53" y="264"/>
                  <a:pt x="53" y="264"/>
                </a:cubicBezTo>
                <a:cubicBezTo>
                  <a:pt x="53" y="264"/>
                  <a:pt x="53" y="264"/>
                  <a:pt x="53" y="264"/>
                </a:cubicBezTo>
                <a:cubicBezTo>
                  <a:pt x="54" y="263"/>
                  <a:pt x="54" y="263"/>
                  <a:pt x="54" y="263"/>
                </a:cubicBezTo>
                <a:cubicBezTo>
                  <a:pt x="54" y="263"/>
                  <a:pt x="54" y="263"/>
                  <a:pt x="54" y="263"/>
                </a:cubicBezTo>
                <a:cubicBezTo>
                  <a:pt x="54" y="263"/>
                  <a:pt x="54" y="263"/>
                  <a:pt x="54" y="263"/>
                </a:cubicBezTo>
                <a:cubicBezTo>
                  <a:pt x="54" y="262"/>
                  <a:pt x="54" y="262"/>
                  <a:pt x="54" y="262"/>
                </a:cubicBezTo>
                <a:cubicBezTo>
                  <a:pt x="54" y="262"/>
                  <a:pt x="54" y="262"/>
                  <a:pt x="54" y="262"/>
                </a:cubicBezTo>
                <a:cubicBezTo>
                  <a:pt x="53" y="262"/>
                  <a:pt x="53" y="262"/>
                  <a:pt x="53" y="262"/>
                </a:cubicBezTo>
                <a:cubicBezTo>
                  <a:pt x="53" y="262"/>
                  <a:pt x="53" y="262"/>
                  <a:pt x="53" y="262"/>
                </a:cubicBezTo>
                <a:cubicBezTo>
                  <a:pt x="52" y="262"/>
                  <a:pt x="52" y="262"/>
                  <a:pt x="52" y="262"/>
                </a:cubicBezTo>
                <a:cubicBezTo>
                  <a:pt x="52" y="262"/>
                  <a:pt x="52" y="262"/>
                  <a:pt x="52" y="262"/>
                </a:cubicBezTo>
                <a:cubicBezTo>
                  <a:pt x="51" y="262"/>
                  <a:pt x="51" y="262"/>
                  <a:pt x="51" y="262"/>
                </a:cubicBezTo>
                <a:cubicBezTo>
                  <a:pt x="48" y="264"/>
                  <a:pt x="48" y="264"/>
                  <a:pt x="48" y="264"/>
                </a:cubicBezTo>
                <a:cubicBezTo>
                  <a:pt x="47" y="264"/>
                  <a:pt x="47" y="264"/>
                  <a:pt x="47" y="264"/>
                </a:cubicBezTo>
                <a:cubicBezTo>
                  <a:pt x="47" y="264"/>
                  <a:pt x="47" y="264"/>
                  <a:pt x="47" y="264"/>
                </a:cubicBezTo>
                <a:cubicBezTo>
                  <a:pt x="46" y="265"/>
                  <a:pt x="46" y="265"/>
                  <a:pt x="46" y="265"/>
                </a:cubicBezTo>
                <a:cubicBezTo>
                  <a:pt x="45" y="267"/>
                  <a:pt x="45" y="267"/>
                  <a:pt x="45" y="267"/>
                </a:cubicBezTo>
                <a:cubicBezTo>
                  <a:pt x="44" y="267"/>
                  <a:pt x="44" y="267"/>
                  <a:pt x="44" y="267"/>
                </a:cubicBezTo>
                <a:cubicBezTo>
                  <a:pt x="42" y="267"/>
                  <a:pt x="42" y="267"/>
                  <a:pt x="42" y="267"/>
                </a:cubicBezTo>
                <a:cubicBezTo>
                  <a:pt x="42" y="268"/>
                  <a:pt x="42" y="268"/>
                  <a:pt x="42" y="268"/>
                </a:cubicBezTo>
                <a:cubicBezTo>
                  <a:pt x="42" y="268"/>
                  <a:pt x="42" y="268"/>
                  <a:pt x="42" y="268"/>
                </a:cubicBezTo>
                <a:cubicBezTo>
                  <a:pt x="41" y="268"/>
                  <a:pt x="41" y="268"/>
                  <a:pt x="41" y="268"/>
                </a:cubicBezTo>
                <a:cubicBezTo>
                  <a:pt x="39" y="269"/>
                  <a:pt x="39" y="269"/>
                  <a:pt x="39" y="269"/>
                </a:cubicBezTo>
                <a:cubicBezTo>
                  <a:pt x="39" y="269"/>
                  <a:pt x="39" y="269"/>
                  <a:pt x="39" y="269"/>
                </a:cubicBezTo>
                <a:cubicBezTo>
                  <a:pt x="39" y="269"/>
                  <a:pt x="39" y="269"/>
                  <a:pt x="39" y="269"/>
                </a:cubicBezTo>
                <a:cubicBezTo>
                  <a:pt x="39" y="269"/>
                  <a:pt x="39" y="269"/>
                  <a:pt x="39" y="269"/>
                </a:cubicBezTo>
                <a:cubicBezTo>
                  <a:pt x="39" y="268"/>
                  <a:pt x="39" y="268"/>
                  <a:pt x="39" y="268"/>
                </a:cubicBezTo>
                <a:cubicBezTo>
                  <a:pt x="39" y="266"/>
                  <a:pt x="39" y="266"/>
                  <a:pt x="39" y="266"/>
                </a:cubicBezTo>
                <a:cubicBezTo>
                  <a:pt x="39" y="266"/>
                  <a:pt x="39" y="266"/>
                  <a:pt x="39" y="266"/>
                </a:cubicBezTo>
                <a:cubicBezTo>
                  <a:pt x="39" y="266"/>
                  <a:pt x="39" y="266"/>
                  <a:pt x="39" y="266"/>
                </a:cubicBezTo>
                <a:cubicBezTo>
                  <a:pt x="40" y="266"/>
                  <a:pt x="40" y="266"/>
                  <a:pt x="40" y="266"/>
                </a:cubicBezTo>
                <a:cubicBezTo>
                  <a:pt x="40" y="267"/>
                  <a:pt x="40" y="267"/>
                  <a:pt x="40" y="267"/>
                </a:cubicBezTo>
                <a:cubicBezTo>
                  <a:pt x="41" y="267"/>
                  <a:pt x="41" y="267"/>
                  <a:pt x="41" y="267"/>
                </a:cubicBezTo>
                <a:cubicBezTo>
                  <a:pt x="41" y="266"/>
                  <a:pt x="41" y="266"/>
                  <a:pt x="41" y="266"/>
                </a:cubicBezTo>
                <a:cubicBezTo>
                  <a:pt x="43" y="266"/>
                  <a:pt x="43" y="266"/>
                  <a:pt x="43" y="266"/>
                </a:cubicBezTo>
                <a:cubicBezTo>
                  <a:pt x="44" y="266"/>
                  <a:pt x="44" y="266"/>
                  <a:pt x="44" y="266"/>
                </a:cubicBezTo>
                <a:cubicBezTo>
                  <a:pt x="45" y="266"/>
                  <a:pt x="45" y="266"/>
                  <a:pt x="45" y="266"/>
                </a:cubicBezTo>
                <a:cubicBezTo>
                  <a:pt x="44" y="265"/>
                  <a:pt x="44" y="265"/>
                  <a:pt x="44" y="265"/>
                </a:cubicBezTo>
                <a:cubicBezTo>
                  <a:pt x="44" y="265"/>
                  <a:pt x="44" y="265"/>
                  <a:pt x="44" y="265"/>
                </a:cubicBezTo>
                <a:cubicBezTo>
                  <a:pt x="44" y="265"/>
                  <a:pt x="44" y="265"/>
                  <a:pt x="44" y="265"/>
                </a:cubicBezTo>
                <a:cubicBezTo>
                  <a:pt x="44" y="265"/>
                  <a:pt x="44" y="265"/>
                  <a:pt x="44" y="265"/>
                </a:cubicBezTo>
                <a:cubicBezTo>
                  <a:pt x="43" y="265"/>
                  <a:pt x="43" y="265"/>
                  <a:pt x="43" y="265"/>
                </a:cubicBezTo>
                <a:cubicBezTo>
                  <a:pt x="44" y="264"/>
                  <a:pt x="44" y="264"/>
                  <a:pt x="44" y="264"/>
                </a:cubicBezTo>
                <a:cubicBezTo>
                  <a:pt x="45" y="264"/>
                  <a:pt x="45" y="264"/>
                  <a:pt x="45" y="264"/>
                </a:cubicBezTo>
                <a:cubicBezTo>
                  <a:pt x="45" y="263"/>
                  <a:pt x="45" y="263"/>
                  <a:pt x="45" y="263"/>
                </a:cubicBezTo>
                <a:cubicBezTo>
                  <a:pt x="45" y="263"/>
                  <a:pt x="45" y="263"/>
                  <a:pt x="45" y="263"/>
                </a:cubicBezTo>
                <a:cubicBezTo>
                  <a:pt x="44" y="263"/>
                  <a:pt x="44" y="263"/>
                  <a:pt x="44" y="263"/>
                </a:cubicBezTo>
                <a:cubicBezTo>
                  <a:pt x="44" y="263"/>
                  <a:pt x="44" y="263"/>
                  <a:pt x="44" y="263"/>
                </a:cubicBezTo>
                <a:cubicBezTo>
                  <a:pt x="44" y="263"/>
                  <a:pt x="44" y="263"/>
                  <a:pt x="44" y="263"/>
                </a:cubicBezTo>
                <a:cubicBezTo>
                  <a:pt x="44" y="263"/>
                  <a:pt x="44" y="263"/>
                  <a:pt x="44" y="263"/>
                </a:cubicBezTo>
                <a:cubicBezTo>
                  <a:pt x="44" y="262"/>
                  <a:pt x="44" y="262"/>
                  <a:pt x="44" y="262"/>
                </a:cubicBezTo>
                <a:cubicBezTo>
                  <a:pt x="45" y="263"/>
                  <a:pt x="45" y="263"/>
                  <a:pt x="45" y="263"/>
                </a:cubicBezTo>
                <a:cubicBezTo>
                  <a:pt x="45" y="263"/>
                  <a:pt x="45" y="263"/>
                  <a:pt x="45" y="263"/>
                </a:cubicBezTo>
                <a:cubicBezTo>
                  <a:pt x="46" y="263"/>
                  <a:pt x="46" y="263"/>
                  <a:pt x="46" y="263"/>
                </a:cubicBezTo>
                <a:cubicBezTo>
                  <a:pt x="46" y="262"/>
                  <a:pt x="46" y="262"/>
                  <a:pt x="46" y="262"/>
                </a:cubicBezTo>
                <a:cubicBezTo>
                  <a:pt x="46" y="262"/>
                  <a:pt x="46" y="262"/>
                  <a:pt x="46" y="262"/>
                </a:cubicBezTo>
                <a:cubicBezTo>
                  <a:pt x="46" y="262"/>
                  <a:pt x="46" y="262"/>
                  <a:pt x="46" y="262"/>
                </a:cubicBezTo>
                <a:cubicBezTo>
                  <a:pt x="46" y="261"/>
                  <a:pt x="46" y="261"/>
                  <a:pt x="46" y="261"/>
                </a:cubicBezTo>
                <a:cubicBezTo>
                  <a:pt x="46" y="260"/>
                  <a:pt x="46" y="260"/>
                  <a:pt x="46" y="260"/>
                </a:cubicBezTo>
                <a:cubicBezTo>
                  <a:pt x="46" y="260"/>
                  <a:pt x="46" y="260"/>
                  <a:pt x="46" y="260"/>
                </a:cubicBezTo>
                <a:cubicBezTo>
                  <a:pt x="46" y="260"/>
                  <a:pt x="46" y="260"/>
                  <a:pt x="46" y="260"/>
                </a:cubicBezTo>
                <a:cubicBezTo>
                  <a:pt x="46" y="260"/>
                  <a:pt x="46" y="260"/>
                  <a:pt x="46" y="260"/>
                </a:cubicBezTo>
                <a:cubicBezTo>
                  <a:pt x="46" y="260"/>
                  <a:pt x="46" y="260"/>
                  <a:pt x="46" y="260"/>
                </a:cubicBezTo>
                <a:cubicBezTo>
                  <a:pt x="45" y="260"/>
                  <a:pt x="45" y="260"/>
                  <a:pt x="45" y="260"/>
                </a:cubicBezTo>
                <a:cubicBezTo>
                  <a:pt x="45" y="260"/>
                  <a:pt x="45" y="260"/>
                  <a:pt x="45" y="260"/>
                </a:cubicBezTo>
                <a:cubicBezTo>
                  <a:pt x="44" y="260"/>
                  <a:pt x="44" y="260"/>
                  <a:pt x="44" y="260"/>
                </a:cubicBezTo>
                <a:cubicBezTo>
                  <a:pt x="44" y="260"/>
                  <a:pt x="44" y="260"/>
                  <a:pt x="44" y="260"/>
                </a:cubicBezTo>
                <a:cubicBezTo>
                  <a:pt x="44" y="260"/>
                  <a:pt x="44" y="260"/>
                  <a:pt x="44" y="260"/>
                </a:cubicBezTo>
                <a:cubicBezTo>
                  <a:pt x="43" y="260"/>
                  <a:pt x="43" y="260"/>
                  <a:pt x="43" y="260"/>
                </a:cubicBezTo>
                <a:cubicBezTo>
                  <a:pt x="41" y="259"/>
                  <a:pt x="41" y="259"/>
                  <a:pt x="41" y="259"/>
                </a:cubicBezTo>
                <a:cubicBezTo>
                  <a:pt x="42" y="259"/>
                  <a:pt x="42" y="259"/>
                  <a:pt x="42" y="259"/>
                </a:cubicBezTo>
                <a:cubicBezTo>
                  <a:pt x="42" y="259"/>
                  <a:pt x="42" y="259"/>
                  <a:pt x="42" y="259"/>
                </a:cubicBezTo>
                <a:cubicBezTo>
                  <a:pt x="42" y="258"/>
                  <a:pt x="42" y="258"/>
                  <a:pt x="42" y="258"/>
                </a:cubicBezTo>
                <a:cubicBezTo>
                  <a:pt x="41" y="258"/>
                  <a:pt x="41" y="258"/>
                  <a:pt x="41" y="258"/>
                </a:cubicBezTo>
                <a:cubicBezTo>
                  <a:pt x="41" y="258"/>
                  <a:pt x="41" y="258"/>
                  <a:pt x="41" y="258"/>
                </a:cubicBezTo>
                <a:cubicBezTo>
                  <a:pt x="41" y="258"/>
                  <a:pt x="41" y="258"/>
                  <a:pt x="41" y="258"/>
                </a:cubicBezTo>
                <a:cubicBezTo>
                  <a:pt x="40" y="258"/>
                  <a:pt x="40" y="258"/>
                  <a:pt x="40" y="258"/>
                </a:cubicBezTo>
                <a:cubicBezTo>
                  <a:pt x="40" y="258"/>
                  <a:pt x="40" y="258"/>
                  <a:pt x="40" y="258"/>
                </a:cubicBezTo>
                <a:cubicBezTo>
                  <a:pt x="41" y="258"/>
                  <a:pt x="41" y="258"/>
                  <a:pt x="41" y="258"/>
                </a:cubicBezTo>
                <a:cubicBezTo>
                  <a:pt x="42" y="258"/>
                  <a:pt x="42" y="258"/>
                  <a:pt x="42" y="258"/>
                </a:cubicBezTo>
                <a:cubicBezTo>
                  <a:pt x="42" y="258"/>
                  <a:pt x="42" y="258"/>
                  <a:pt x="42" y="258"/>
                </a:cubicBezTo>
                <a:cubicBezTo>
                  <a:pt x="42" y="258"/>
                  <a:pt x="42" y="258"/>
                  <a:pt x="42" y="258"/>
                </a:cubicBezTo>
                <a:cubicBezTo>
                  <a:pt x="43" y="258"/>
                  <a:pt x="43" y="258"/>
                  <a:pt x="43" y="258"/>
                </a:cubicBezTo>
                <a:cubicBezTo>
                  <a:pt x="47" y="258"/>
                  <a:pt x="47" y="258"/>
                  <a:pt x="47" y="258"/>
                </a:cubicBezTo>
                <a:cubicBezTo>
                  <a:pt x="47" y="258"/>
                  <a:pt x="47" y="258"/>
                  <a:pt x="47" y="258"/>
                </a:cubicBezTo>
                <a:cubicBezTo>
                  <a:pt x="47" y="258"/>
                  <a:pt x="47" y="258"/>
                  <a:pt x="47" y="258"/>
                </a:cubicBezTo>
                <a:cubicBezTo>
                  <a:pt x="48" y="257"/>
                  <a:pt x="48" y="257"/>
                  <a:pt x="48" y="257"/>
                </a:cubicBezTo>
                <a:cubicBezTo>
                  <a:pt x="49" y="258"/>
                  <a:pt x="49" y="258"/>
                  <a:pt x="49" y="258"/>
                </a:cubicBezTo>
                <a:cubicBezTo>
                  <a:pt x="49" y="258"/>
                  <a:pt x="49" y="258"/>
                  <a:pt x="49" y="258"/>
                </a:cubicBezTo>
                <a:cubicBezTo>
                  <a:pt x="49" y="258"/>
                  <a:pt x="49" y="258"/>
                  <a:pt x="49" y="258"/>
                </a:cubicBezTo>
                <a:cubicBezTo>
                  <a:pt x="50" y="257"/>
                  <a:pt x="50" y="257"/>
                  <a:pt x="50" y="257"/>
                </a:cubicBezTo>
                <a:cubicBezTo>
                  <a:pt x="51" y="257"/>
                  <a:pt x="51" y="257"/>
                  <a:pt x="51" y="257"/>
                </a:cubicBezTo>
                <a:cubicBezTo>
                  <a:pt x="50" y="257"/>
                  <a:pt x="50" y="257"/>
                  <a:pt x="50" y="257"/>
                </a:cubicBezTo>
                <a:cubicBezTo>
                  <a:pt x="50" y="256"/>
                  <a:pt x="50" y="256"/>
                  <a:pt x="50" y="256"/>
                </a:cubicBezTo>
                <a:cubicBezTo>
                  <a:pt x="50" y="256"/>
                  <a:pt x="50" y="256"/>
                  <a:pt x="50" y="256"/>
                </a:cubicBezTo>
                <a:cubicBezTo>
                  <a:pt x="50" y="256"/>
                  <a:pt x="50" y="256"/>
                  <a:pt x="50" y="256"/>
                </a:cubicBezTo>
                <a:cubicBezTo>
                  <a:pt x="48" y="255"/>
                  <a:pt x="48" y="255"/>
                  <a:pt x="48" y="255"/>
                </a:cubicBezTo>
                <a:cubicBezTo>
                  <a:pt x="48" y="255"/>
                  <a:pt x="48" y="255"/>
                  <a:pt x="48" y="255"/>
                </a:cubicBezTo>
                <a:cubicBezTo>
                  <a:pt x="48" y="255"/>
                  <a:pt x="48" y="255"/>
                  <a:pt x="48" y="255"/>
                </a:cubicBezTo>
                <a:cubicBezTo>
                  <a:pt x="46" y="255"/>
                  <a:pt x="46" y="255"/>
                  <a:pt x="46" y="255"/>
                </a:cubicBezTo>
                <a:cubicBezTo>
                  <a:pt x="46" y="255"/>
                  <a:pt x="46" y="255"/>
                  <a:pt x="46" y="255"/>
                </a:cubicBezTo>
                <a:cubicBezTo>
                  <a:pt x="46" y="255"/>
                  <a:pt x="46" y="255"/>
                  <a:pt x="46" y="255"/>
                </a:cubicBezTo>
                <a:cubicBezTo>
                  <a:pt x="44" y="256"/>
                  <a:pt x="44" y="256"/>
                  <a:pt x="44" y="256"/>
                </a:cubicBezTo>
                <a:cubicBezTo>
                  <a:pt x="43" y="256"/>
                  <a:pt x="43" y="256"/>
                  <a:pt x="43" y="256"/>
                </a:cubicBezTo>
                <a:cubicBezTo>
                  <a:pt x="43" y="256"/>
                  <a:pt x="43" y="256"/>
                  <a:pt x="43" y="256"/>
                </a:cubicBezTo>
                <a:cubicBezTo>
                  <a:pt x="43" y="256"/>
                  <a:pt x="43" y="256"/>
                  <a:pt x="43" y="256"/>
                </a:cubicBezTo>
                <a:cubicBezTo>
                  <a:pt x="43" y="256"/>
                  <a:pt x="43" y="256"/>
                  <a:pt x="43" y="256"/>
                </a:cubicBezTo>
                <a:cubicBezTo>
                  <a:pt x="42" y="255"/>
                  <a:pt x="42" y="255"/>
                  <a:pt x="42" y="255"/>
                </a:cubicBezTo>
                <a:cubicBezTo>
                  <a:pt x="42" y="255"/>
                  <a:pt x="42" y="255"/>
                  <a:pt x="42" y="255"/>
                </a:cubicBezTo>
                <a:cubicBezTo>
                  <a:pt x="42" y="255"/>
                  <a:pt x="42" y="255"/>
                  <a:pt x="42" y="255"/>
                </a:cubicBezTo>
                <a:cubicBezTo>
                  <a:pt x="41" y="256"/>
                  <a:pt x="41" y="256"/>
                  <a:pt x="41" y="256"/>
                </a:cubicBezTo>
                <a:cubicBezTo>
                  <a:pt x="41" y="256"/>
                  <a:pt x="41" y="256"/>
                  <a:pt x="41" y="256"/>
                </a:cubicBezTo>
                <a:cubicBezTo>
                  <a:pt x="41" y="256"/>
                  <a:pt x="41" y="256"/>
                  <a:pt x="41" y="256"/>
                </a:cubicBezTo>
                <a:cubicBezTo>
                  <a:pt x="40" y="256"/>
                  <a:pt x="40" y="256"/>
                  <a:pt x="40" y="256"/>
                </a:cubicBezTo>
                <a:cubicBezTo>
                  <a:pt x="40" y="256"/>
                  <a:pt x="40" y="256"/>
                  <a:pt x="40" y="256"/>
                </a:cubicBezTo>
                <a:cubicBezTo>
                  <a:pt x="41" y="255"/>
                  <a:pt x="41" y="255"/>
                  <a:pt x="41" y="255"/>
                </a:cubicBezTo>
                <a:cubicBezTo>
                  <a:pt x="42" y="255"/>
                  <a:pt x="42" y="255"/>
                  <a:pt x="42" y="255"/>
                </a:cubicBezTo>
                <a:cubicBezTo>
                  <a:pt x="43" y="254"/>
                  <a:pt x="43" y="254"/>
                  <a:pt x="43" y="254"/>
                </a:cubicBezTo>
                <a:cubicBezTo>
                  <a:pt x="44" y="254"/>
                  <a:pt x="44" y="254"/>
                  <a:pt x="44" y="254"/>
                </a:cubicBezTo>
                <a:cubicBezTo>
                  <a:pt x="44" y="253"/>
                  <a:pt x="44" y="253"/>
                  <a:pt x="44" y="253"/>
                </a:cubicBezTo>
                <a:cubicBezTo>
                  <a:pt x="44" y="253"/>
                  <a:pt x="44" y="253"/>
                  <a:pt x="44" y="253"/>
                </a:cubicBezTo>
                <a:cubicBezTo>
                  <a:pt x="45" y="252"/>
                  <a:pt x="45" y="252"/>
                  <a:pt x="45" y="252"/>
                </a:cubicBezTo>
                <a:cubicBezTo>
                  <a:pt x="45" y="252"/>
                  <a:pt x="45" y="252"/>
                  <a:pt x="45" y="252"/>
                </a:cubicBezTo>
                <a:cubicBezTo>
                  <a:pt x="46" y="252"/>
                  <a:pt x="46" y="252"/>
                  <a:pt x="46" y="252"/>
                </a:cubicBezTo>
                <a:cubicBezTo>
                  <a:pt x="46" y="252"/>
                  <a:pt x="46" y="252"/>
                  <a:pt x="46" y="252"/>
                </a:cubicBezTo>
                <a:cubicBezTo>
                  <a:pt x="46" y="252"/>
                  <a:pt x="46" y="252"/>
                  <a:pt x="46" y="252"/>
                </a:cubicBezTo>
                <a:cubicBezTo>
                  <a:pt x="46" y="252"/>
                  <a:pt x="46" y="252"/>
                  <a:pt x="46" y="252"/>
                </a:cubicBezTo>
                <a:cubicBezTo>
                  <a:pt x="47" y="252"/>
                  <a:pt x="47" y="252"/>
                  <a:pt x="47" y="252"/>
                </a:cubicBezTo>
                <a:cubicBezTo>
                  <a:pt x="47" y="252"/>
                  <a:pt x="47" y="252"/>
                  <a:pt x="47" y="252"/>
                </a:cubicBezTo>
                <a:cubicBezTo>
                  <a:pt x="47" y="252"/>
                  <a:pt x="47" y="252"/>
                  <a:pt x="47" y="252"/>
                </a:cubicBezTo>
                <a:cubicBezTo>
                  <a:pt x="48" y="252"/>
                  <a:pt x="48" y="252"/>
                  <a:pt x="48" y="252"/>
                </a:cubicBezTo>
                <a:cubicBezTo>
                  <a:pt x="48" y="252"/>
                  <a:pt x="48" y="252"/>
                  <a:pt x="48" y="252"/>
                </a:cubicBezTo>
                <a:cubicBezTo>
                  <a:pt x="49" y="252"/>
                  <a:pt x="49" y="252"/>
                  <a:pt x="49" y="252"/>
                </a:cubicBezTo>
                <a:cubicBezTo>
                  <a:pt x="49" y="252"/>
                  <a:pt x="49" y="252"/>
                  <a:pt x="49" y="252"/>
                </a:cubicBezTo>
                <a:cubicBezTo>
                  <a:pt x="49" y="252"/>
                  <a:pt x="49" y="252"/>
                  <a:pt x="49" y="252"/>
                </a:cubicBezTo>
                <a:cubicBezTo>
                  <a:pt x="50" y="252"/>
                  <a:pt x="50" y="252"/>
                  <a:pt x="50" y="252"/>
                </a:cubicBezTo>
                <a:cubicBezTo>
                  <a:pt x="51" y="253"/>
                  <a:pt x="51" y="253"/>
                  <a:pt x="51" y="253"/>
                </a:cubicBezTo>
                <a:cubicBezTo>
                  <a:pt x="51" y="254"/>
                  <a:pt x="51" y="254"/>
                  <a:pt x="51" y="254"/>
                </a:cubicBezTo>
                <a:cubicBezTo>
                  <a:pt x="52" y="254"/>
                  <a:pt x="52" y="254"/>
                  <a:pt x="52" y="254"/>
                </a:cubicBezTo>
                <a:cubicBezTo>
                  <a:pt x="53" y="254"/>
                  <a:pt x="53" y="254"/>
                  <a:pt x="53" y="254"/>
                </a:cubicBezTo>
                <a:cubicBezTo>
                  <a:pt x="54" y="254"/>
                  <a:pt x="54" y="254"/>
                  <a:pt x="54" y="254"/>
                </a:cubicBezTo>
                <a:cubicBezTo>
                  <a:pt x="55" y="255"/>
                  <a:pt x="55" y="255"/>
                  <a:pt x="55" y="255"/>
                </a:cubicBezTo>
                <a:cubicBezTo>
                  <a:pt x="55" y="255"/>
                  <a:pt x="55" y="255"/>
                  <a:pt x="55" y="255"/>
                </a:cubicBezTo>
                <a:cubicBezTo>
                  <a:pt x="55" y="255"/>
                  <a:pt x="55" y="255"/>
                  <a:pt x="55" y="255"/>
                </a:cubicBezTo>
                <a:cubicBezTo>
                  <a:pt x="56" y="256"/>
                  <a:pt x="56" y="256"/>
                  <a:pt x="56" y="256"/>
                </a:cubicBezTo>
                <a:cubicBezTo>
                  <a:pt x="58" y="257"/>
                  <a:pt x="58" y="257"/>
                  <a:pt x="58" y="257"/>
                </a:cubicBezTo>
                <a:cubicBezTo>
                  <a:pt x="58" y="257"/>
                  <a:pt x="58" y="257"/>
                  <a:pt x="58" y="257"/>
                </a:cubicBezTo>
                <a:cubicBezTo>
                  <a:pt x="58" y="257"/>
                  <a:pt x="58" y="257"/>
                  <a:pt x="58" y="257"/>
                </a:cubicBezTo>
                <a:cubicBezTo>
                  <a:pt x="59" y="256"/>
                  <a:pt x="59" y="256"/>
                  <a:pt x="59" y="256"/>
                </a:cubicBezTo>
                <a:cubicBezTo>
                  <a:pt x="59" y="256"/>
                  <a:pt x="59" y="256"/>
                  <a:pt x="59" y="256"/>
                </a:cubicBezTo>
                <a:cubicBezTo>
                  <a:pt x="60" y="256"/>
                  <a:pt x="60" y="256"/>
                  <a:pt x="60" y="256"/>
                </a:cubicBezTo>
                <a:cubicBezTo>
                  <a:pt x="60" y="256"/>
                  <a:pt x="60" y="256"/>
                  <a:pt x="60" y="256"/>
                </a:cubicBezTo>
                <a:cubicBezTo>
                  <a:pt x="60" y="256"/>
                  <a:pt x="60" y="256"/>
                  <a:pt x="60" y="256"/>
                </a:cubicBezTo>
                <a:cubicBezTo>
                  <a:pt x="60" y="255"/>
                  <a:pt x="60" y="255"/>
                  <a:pt x="60" y="255"/>
                </a:cubicBezTo>
                <a:cubicBezTo>
                  <a:pt x="60" y="255"/>
                  <a:pt x="60" y="255"/>
                  <a:pt x="60" y="255"/>
                </a:cubicBezTo>
                <a:cubicBezTo>
                  <a:pt x="60" y="255"/>
                  <a:pt x="60" y="255"/>
                  <a:pt x="60" y="255"/>
                </a:cubicBezTo>
                <a:cubicBezTo>
                  <a:pt x="60" y="254"/>
                  <a:pt x="60" y="254"/>
                  <a:pt x="60" y="254"/>
                </a:cubicBezTo>
                <a:cubicBezTo>
                  <a:pt x="59" y="254"/>
                  <a:pt x="59" y="254"/>
                  <a:pt x="59" y="254"/>
                </a:cubicBezTo>
                <a:cubicBezTo>
                  <a:pt x="58" y="255"/>
                  <a:pt x="58" y="255"/>
                  <a:pt x="58" y="255"/>
                </a:cubicBezTo>
                <a:cubicBezTo>
                  <a:pt x="58" y="255"/>
                  <a:pt x="58" y="255"/>
                  <a:pt x="58" y="255"/>
                </a:cubicBezTo>
                <a:cubicBezTo>
                  <a:pt x="58" y="255"/>
                  <a:pt x="58" y="255"/>
                  <a:pt x="58" y="255"/>
                </a:cubicBezTo>
                <a:cubicBezTo>
                  <a:pt x="58" y="255"/>
                  <a:pt x="58" y="255"/>
                  <a:pt x="58" y="255"/>
                </a:cubicBezTo>
                <a:cubicBezTo>
                  <a:pt x="57" y="255"/>
                  <a:pt x="57" y="255"/>
                  <a:pt x="57" y="255"/>
                </a:cubicBezTo>
                <a:cubicBezTo>
                  <a:pt x="56" y="254"/>
                  <a:pt x="56" y="254"/>
                  <a:pt x="56" y="254"/>
                </a:cubicBezTo>
                <a:cubicBezTo>
                  <a:pt x="55" y="253"/>
                  <a:pt x="55" y="253"/>
                  <a:pt x="55" y="253"/>
                </a:cubicBezTo>
                <a:cubicBezTo>
                  <a:pt x="55" y="253"/>
                  <a:pt x="55" y="253"/>
                  <a:pt x="55" y="253"/>
                </a:cubicBezTo>
                <a:cubicBezTo>
                  <a:pt x="57" y="253"/>
                  <a:pt x="57" y="253"/>
                  <a:pt x="57" y="253"/>
                </a:cubicBezTo>
                <a:cubicBezTo>
                  <a:pt x="57" y="253"/>
                  <a:pt x="57" y="253"/>
                  <a:pt x="57" y="253"/>
                </a:cubicBezTo>
                <a:cubicBezTo>
                  <a:pt x="57" y="253"/>
                  <a:pt x="57" y="253"/>
                  <a:pt x="57" y="253"/>
                </a:cubicBezTo>
                <a:cubicBezTo>
                  <a:pt x="59" y="252"/>
                  <a:pt x="59" y="252"/>
                  <a:pt x="59" y="252"/>
                </a:cubicBezTo>
                <a:cubicBezTo>
                  <a:pt x="59" y="252"/>
                  <a:pt x="59" y="252"/>
                  <a:pt x="59" y="252"/>
                </a:cubicBezTo>
                <a:cubicBezTo>
                  <a:pt x="59" y="252"/>
                  <a:pt x="59" y="252"/>
                  <a:pt x="59" y="252"/>
                </a:cubicBezTo>
                <a:cubicBezTo>
                  <a:pt x="60" y="251"/>
                  <a:pt x="60" y="251"/>
                  <a:pt x="60" y="251"/>
                </a:cubicBezTo>
                <a:cubicBezTo>
                  <a:pt x="60" y="251"/>
                  <a:pt x="60" y="251"/>
                  <a:pt x="60" y="251"/>
                </a:cubicBezTo>
                <a:cubicBezTo>
                  <a:pt x="60" y="251"/>
                  <a:pt x="60" y="251"/>
                  <a:pt x="60" y="251"/>
                </a:cubicBezTo>
                <a:cubicBezTo>
                  <a:pt x="59" y="250"/>
                  <a:pt x="59" y="250"/>
                  <a:pt x="59" y="250"/>
                </a:cubicBezTo>
                <a:cubicBezTo>
                  <a:pt x="59" y="250"/>
                  <a:pt x="59" y="250"/>
                  <a:pt x="59" y="250"/>
                </a:cubicBezTo>
                <a:cubicBezTo>
                  <a:pt x="59" y="250"/>
                  <a:pt x="59" y="250"/>
                  <a:pt x="59" y="250"/>
                </a:cubicBezTo>
                <a:cubicBezTo>
                  <a:pt x="59" y="250"/>
                  <a:pt x="59" y="250"/>
                  <a:pt x="59" y="250"/>
                </a:cubicBezTo>
                <a:cubicBezTo>
                  <a:pt x="59" y="250"/>
                  <a:pt x="59" y="250"/>
                  <a:pt x="59" y="250"/>
                </a:cubicBezTo>
                <a:cubicBezTo>
                  <a:pt x="59" y="249"/>
                  <a:pt x="59" y="249"/>
                  <a:pt x="59" y="249"/>
                </a:cubicBezTo>
                <a:cubicBezTo>
                  <a:pt x="59" y="249"/>
                  <a:pt x="59" y="249"/>
                  <a:pt x="59" y="249"/>
                </a:cubicBezTo>
                <a:cubicBezTo>
                  <a:pt x="59" y="249"/>
                  <a:pt x="59" y="249"/>
                  <a:pt x="59" y="249"/>
                </a:cubicBezTo>
                <a:cubicBezTo>
                  <a:pt x="59" y="249"/>
                  <a:pt x="59" y="249"/>
                  <a:pt x="59" y="249"/>
                </a:cubicBezTo>
                <a:cubicBezTo>
                  <a:pt x="58" y="248"/>
                  <a:pt x="58" y="248"/>
                  <a:pt x="58" y="248"/>
                </a:cubicBezTo>
                <a:cubicBezTo>
                  <a:pt x="56" y="246"/>
                  <a:pt x="56" y="246"/>
                  <a:pt x="56" y="246"/>
                </a:cubicBezTo>
                <a:cubicBezTo>
                  <a:pt x="55" y="245"/>
                  <a:pt x="55" y="245"/>
                  <a:pt x="55" y="245"/>
                </a:cubicBezTo>
                <a:cubicBezTo>
                  <a:pt x="55" y="245"/>
                  <a:pt x="55" y="245"/>
                  <a:pt x="55" y="245"/>
                </a:cubicBezTo>
                <a:cubicBezTo>
                  <a:pt x="57" y="245"/>
                  <a:pt x="57" y="245"/>
                  <a:pt x="57" y="245"/>
                </a:cubicBezTo>
                <a:cubicBezTo>
                  <a:pt x="57" y="245"/>
                  <a:pt x="57" y="245"/>
                  <a:pt x="57" y="245"/>
                </a:cubicBezTo>
                <a:cubicBezTo>
                  <a:pt x="57" y="244"/>
                  <a:pt x="57" y="244"/>
                  <a:pt x="57" y="244"/>
                </a:cubicBezTo>
                <a:cubicBezTo>
                  <a:pt x="57" y="244"/>
                  <a:pt x="57" y="244"/>
                  <a:pt x="57" y="244"/>
                </a:cubicBezTo>
                <a:cubicBezTo>
                  <a:pt x="57" y="243"/>
                  <a:pt x="57" y="243"/>
                  <a:pt x="57" y="243"/>
                </a:cubicBezTo>
                <a:cubicBezTo>
                  <a:pt x="58" y="243"/>
                  <a:pt x="58" y="243"/>
                  <a:pt x="58" y="243"/>
                </a:cubicBezTo>
                <a:cubicBezTo>
                  <a:pt x="58" y="243"/>
                  <a:pt x="58" y="243"/>
                  <a:pt x="58" y="243"/>
                </a:cubicBezTo>
                <a:cubicBezTo>
                  <a:pt x="58" y="243"/>
                  <a:pt x="58" y="243"/>
                  <a:pt x="58" y="243"/>
                </a:cubicBezTo>
                <a:cubicBezTo>
                  <a:pt x="58" y="242"/>
                  <a:pt x="58" y="242"/>
                  <a:pt x="58" y="242"/>
                </a:cubicBezTo>
                <a:cubicBezTo>
                  <a:pt x="58" y="242"/>
                  <a:pt x="58" y="242"/>
                  <a:pt x="58" y="242"/>
                </a:cubicBezTo>
                <a:cubicBezTo>
                  <a:pt x="58" y="242"/>
                  <a:pt x="58" y="242"/>
                  <a:pt x="58" y="242"/>
                </a:cubicBezTo>
                <a:cubicBezTo>
                  <a:pt x="57" y="242"/>
                  <a:pt x="57" y="242"/>
                  <a:pt x="57" y="242"/>
                </a:cubicBezTo>
                <a:cubicBezTo>
                  <a:pt x="57" y="242"/>
                  <a:pt x="57" y="242"/>
                  <a:pt x="57" y="242"/>
                </a:cubicBezTo>
                <a:cubicBezTo>
                  <a:pt x="56" y="242"/>
                  <a:pt x="56" y="242"/>
                  <a:pt x="56" y="242"/>
                </a:cubicBezTo>
                <a:cubicBezTo>
                  <a:pt x="56" y="242"/>
                  <a:pt x="56" y="242"/>
                  <a:pt x="56" y="242"/>
                </a:cubicBezTo>
                <a:cubicBezTo>
                  <a:pt x="54" y="242"/>
                  <a:pt x="54" y="242"/>
                  <a:pt x="54" y="242"/>
                </a:cubicBezTo>
                <a:cubicBezTo>
                  <a:pt x="54" y="242"/>
                  <a:pt x="54" y="242"/>
                  <a:pt x="54" y="242"/>
                </a:cubicBezTo>
                <a:cubicBezTo>
                  <a:pt x="54" y="242"/>
                  <a:pt x="54" y="242"/>
                  <a:pt x="54" y="242"/>
                </a:cubicBezTo>
                <a:cubicBezTo>
                  <a:pt x="53" y="243"/>
                  <a:pt x="53" y="243"/>
                  <a:pt x="53" y="243"/>
                </a:cubicBezTo>
                <a:cubicBezTo>
                  <a:pt x="53" y="243"/>
                  <a:pt x="53" y="243"/>
                  <a:pt x="53" y="243"/>
                </a:cubicBezTo>
                <a:cubicBezTo>
                  <a:pt x="53" y="243"/>
                  <a:pt x="53" y="243"/>
                  <a:pt x="53" y="243"/>
                </a:cubicBezTo>
                <a:cubicBezTo>
                  <a:pt x="54" y="244"/>
                  <a:pt x="54" y="244"/>
                  <a:pt x="54" y="244"/>
                </a:cubicBezTo>
                <a:cubicBezTo>
                  <a:pt x="54" y="244"/>
                  <a:pt x="54" y="244"/>
                  <a:pt x="54" y="244"/>
                </a:cubicBezTo>
                <a:cubicBezTo>
                  <a:pt x="54" y="244"/>
                  <a:pt x="54" y="244"/>
                  <a:pt x="54" y="244"/>
                </a:cubicBezTo>
                <a:cubicBezTo>
                  <a:pt x="54" y="244"/>
                  <a:pt x="54" y="244"/>
                  <a:pt x="54" y="244"/>
                </a:cubicBezTo>
                <a:cubicBezTo>
                  <a:pt x="53" y="244"/>
                  <a:pt x="53" y="244"/>
                  <a:pt x="53" y="244"/>
                </a:cubicBezTo>
                <a:cubicBezTo>
                  <a:pt x="53" y="244"/>
                  <a:pt x="53" y="244"/>
                  <a:pt x="53" y="244"/>
                </a:cubicBezTo>
                <a:cubicBezTo>
                  <a:pt x="53" y="244"/>
                  <a:pt x="53" y="244"/>
                  <a:pt x="53" y="244"/>
                </a:cubicBezTo>
                <a:cubicBezTo>
                  <a:pt x="53" y="244"/>
                  <a:pt x="53" y="244"/>
                  <a:pt x="53" y="244"/>
                </a:cubicBezTo>
                <a:cubicBezTo>
                  <a:pt x="52" y="244"/>
                  <a:pt x="52" y="244"/>
                  <a:pt x="52" y="244"/>
                </a:cubicBezTo>
                <a:cubicBezTo>
                  <a:pt x="52" y="244"/>
                  <a:pt x="52" y="244"/>
                  <a:pt x="52" y="244"/>
                </a:cubicBezTo>
                <a:cubicBezTo>
                  <a:pt x="52" y="244"/>
                  <a:pt x="52" y="244"/>
                  <a:pt x="52" y="244"/>
                </a:cubicBezTo>
                <a:cubicBezTo>
                  <a:pt x="51" y="244"/>
                  <a:pt x="51" y="244"/>
                  <a:pt x="51" y="244"/>
                </a:cubicBezTo>
                <a:cubicBezTo>
                  <a:pt x="50" y="244"/>
                  <a:pt x="50" y="244"/>
                  <a:pt x="50" y="244"/>
                </a:cubicBezTo>
                <a:cubicBezTo>
                  <a:pt x="50" y="244"/>
                  <a:pt x="50" y="244"/>
                  <a:pt x="50" y="244"/>
                </a:cubicBezTo>
                <a:cubicBezTo>
                  <a:pt x="50" y="243"/>
                  <a:pt x="50" y="243"/>
                  <a:pt x="50" y="243"/>
                </a:cubicBezTo>
                <a:cubicBezTo>
                  <a:pt x="49" y="243"/>
                  <a:pt x="49" y="243"/>
                  <a:pt x="49" y="243"/>
                </a:cubicBezTo>
                <a:cubicBezTo>
                  <a:pt x="50" y="243"/>
                  <a:pt x="50" y="243"/>
                  <a:pt x="50" y="243"/>
                </a:cubicBezTo>
                <a:cubicBezTo>
                  <a:pt x="50" y="243"/>
                  <a:pt x="50" y="243"/>
                  <a:pt x="50" y="243"/>
                </a:cubicBezTo>
                <a:cubicBezTo>
                  <a:pt x="51" y="242"/>
                  <a:pt x="51" y="242"/>
                  <a:pt x="51" y="242"/>
                </a:cubicBezTo>
                <a:cubicBezTo>
                  <a:pt x="51" y="242"/>
                  <a:pt x="51" y="242"/>
                  <a:pt x="51" y="242"/>
                </a:cubicBezTo>
                <a:cubicBezTo>
                  <a:pt x="51" y="241"/>
                  <a:pt x="51" y="241"/>
                  <a:pt x="51" y="241"/>
                </a:cubicBezTo>
                <a:cubicBezTo>
                  <a:pt x="52" y="241"/>
                  <a:pt x="52" y="241"/>
                  <a:pt x="52" y="241"/>
                </a:cubicBezTo>
                <a:cubicBezTo>
                  <a:pt x="53" y="241"/>
                  <a:pt x="53" y="241"/>
                  <a:pt x="53" y="241"/>
                </a:cubicBezTo>
                <a:cubicBezTo>
                  <a:pt x="53" y="241"/>
                  <a:pt x="53" y="241"/>
                  <a:pt x="53" y="241"/>
                </a:cubicBezTo>
                <a:cubicBezTo>
                  <a:pt x="53" y="242"/>
                  <a:pt x="53" y="242"/>
                  <a:pt x="53" y="242"/>
                </a:cubicBezTo>
                <a:cubicBezTo>
                  <a:pt x="54" y="242"/>
                  <a:pt x="54" y="242"/>
                  <a:pt x="54" y="242"/>
                </a:cubicBezTo>
                <a:cubicBezTo>
                  <a:pt x="55" y="241"/>
                  <a:pt x="55" y="241"/>
                  <a:pt x="55" y="241"/>
                </a:cubicBezTo>
                <a:cubicBezTo>
                  <a:pt x="56" y="241"/>
                  <a:pt x="56" y="241"/>
                  <a:pt x="56" y="241"/>
                </a:cubicBezTo>
                <a:cubicBezTo>
                  <a:pt x="57" y="242"/>
                  <a:pt x="57" y="242"/>
                  <a:pt x="57" y="242"/>
                </a:cubicBezTo>
                <a:cubicBezTo>
                  <a:pt x="57" y="242"/>
                  <a:pt x="57" y="242"/>
                  <a:pt x="57" y="242"/>
                </a:cubicBezTo>
                <a:cubicBezTo>
                  <a:pt x="58" y="241"/>
                  <a:pt x="58" y="241"/>
                  <a:pt x="58" y="241"/>
                </a:cubicBezTo>
                <a:cubicBezTo>
                  <a:pt x="58" y="241"/>
                  <a:pt x="58" y="241"/>
                  <a:pt x="58" y="241"/>
                </a:cubicBezTo>
                <a:cubicBezTo>
                  <a:pt x="58" y="241"/>
                  <a:pt x="58" y="241"/>
                  <a:pt x="58" y="241"/>
                </a:cubicBezTo>
                <a:cubicBezTo>
                  <a:pt x="58" y="240"/>
                  <a:pt x="58" y="240"/>
                  <a:pt x="58" y="240"/>
                </a:cubicBezTo>
                <a:cubicBezTo>
                  <a:pt x="58" y="240"/>
                  <a:pt x="58" y="240"/>
                  <a:pt x="58" y="240"/>
                </a:cubicBezTo>
                <a:cubicBezTo>
                  <a:pt x="58" y="240"/>
                  <a:pt x="58" y="240"/>
                  <a:pt x="58" y="240"/>
                </a:cubicBezTo>
                <a:cubicBezTo>
                  <a:pt x="59" y="239"/>
                  <a:pt x="59" y="239"/>
                  <a:pt x="59" y="239"/>
                </a:cubicBezTo>
                <a:cubicBezTo>
                  <a:pt x="59" y="239"/>
                  <a:pt x="59" y="239"/>
                  <a:pt x="59" y="239"/>
                </a:cubicBezTo>
                <a:cubicBezTo>
                  <a:pt x="59" y="239"/>
                  <a:pt x="59" y="239"/>
                  <a:pt x="59" y="239"/>
                </a:cubicBezTo>
                <a:cubicBezTo>
                  <a:pt x="60" y="239"/>
                  <a:pt x="60" y="239"/>
                  <a:pt x="60" y="239"/>
                </a:cubicBezTo>
                <a:cubicBezTo>
                  <a:pt x="60" y="238"/>
                  <a:pt x="60" y="238"/>
                  <a:pt x="60" y="238"/>
                </a:cubicBezTo>
                <a:cubicBezTo>
                  <a:pt x="59" y="238"/>
                  <a:pt x="59" y="238"/>
                  <a:pt x="59" y="238"/>
                </a:cubicBezTo>
                <a:cubicBezTo>
                  <a:pt x="59" y="238"/>
                  <a:pt x="59" y="238"/>
                  <a:pt x="59" y="238"/>
                </a:cubicBezTo>
                <a:cubicBezTo>
                  <a:pt x="59" y="238"/>
                  <a:pt x="59" y="238"/>
                  <a:pt x="59" y="238"/>
                </a:cubicBezTo>
                <a:cubicBezTo>
                  <a:pt x="59" y="238"/>
                  <a:pt x="59" y="238"/>
                  <a:pt x="59" y="238"/>
                </a:cubicBezTo>
                <a:cubicBezTo>
                  <a:pt x="58" y="238"/>
                  <a:pt x="58" y="238"/>
                  <a:pt x="58" y="238"/>
                </a:cubicBezTo>
                <a:cubicBezTo>
                  <a:pt x="58" y="238"/>
                  <a:pt x="58" y="238"/>
                  <a:pt x="58" y="238"/>
                </a:cubicBezTo>
                <a:cubicBezTo>
                  <a:pt x="58" y="238"/>
                  <a:pt x="58" y="238"/>
                  <a:pt x="58" y="238"/>
                </a:cubicBezTo>
                <a:cubicBezTo>
                  <a:pt x="58" y="238"/>
                  <a:pt x="58" y="238"/>
                  <a:pt x="58" y="238"/>
                </a:cubicBezTo>
                <a:cubicBezTo>
                  <a:pt x="58" y="238"/>
                  <a:pt x="58" y="238"/>
                  <a:pt x="58" y="238"/>
                </a:cubicBezTo>
                <a:cubicBezTo>
                  <a:pt x="58" y="238"/>
                  <a:pt x="58" y="238"/>
                  <a:pt x="58" y="238"/>
                </a:cubicBezTo>
                <a:cubicBezTo>
                  <a:pt x="59" y="235"/>
                  <a:pt x="59" y="235"/>
                  <a:pt x="59" y="235"/>
                </a:cubicBezTo>
                <a:cubicBezTo>
                  <a:pt x="59" y="235"/>
                  <a:pt x="59" y="235"/>
                  <a:pt x="59" y="235"/>
                </a:cubicBezTo>
                <a:cubicBezTo>
                  <a:pt x="59" y="235"/>
                  <a:pt x="59" y="235"/>
                  <a:pt x="59" y="235"/>
                </a:cubicBezTo>
                <a:cubicBezTo>
                  <a:pt x="59" y="234"/>
                  <a:pt x="59" y="234"/>
                  <a:pt x="59" y="234"/>
                </a:cubicBezTo>
                <a:cubicBezTo>
                  <a:pt x="59" y="235"/>
                  <a:pt x="59" y="235"/>
                  <a:pt x="59" y="235"/>
                </a:cubicBezTo>
                <a:cubicBezTo>
                  <a:pt x="59" y="235"/>
                  <a:pt x="59" y="235"/>
                  <a:pt x="59" y="235"/>
                </a:cubicBezTo>
                <a:cubicBezTo>
                  <a:pt x="59" y="235"/>
                  <a:pt x="59" y="235"/>
                  <a:pt x="59" y="235"/>
                </a:cubicBezTo>
                <a:cubicBezTo>
                  <a:pt x="59" y="236"/>
                  <a:pt x="59" y="236"/>
                  <a:pt x="59" y="236"/>
                </a:cubicBezTo>
                <a:cubicBezTo>
                  <a:pt x="59" y="236"/>
                  <a:pt x="59" y="236"/>
                  <a:pt x="59" y="236"/>
                </a:cubicBezTo>
                <a:cubicBezTo>
                  <a:pt x="59" y="237"/>
                  <a:pt x="59" y="237"/>
                  <a:pt x="59" y="237"/>
                </a:cubicBezTo>
                <a:cubicBezTo>
                  <a:pt x="60" y="237"/>
                  <a:pt x="60" y="237"/>
                  <a:pt x="60" y="237"/>
                </a:cubicBezTo>
                <a:cubicBezTo>
                  <a:pt x="61" y="237"/>
                  <a:pt x="61" y="237"/>
                  <a:pt x="61" y="237"/>
                </a:cubicBezTo>
                <a:cubicBezTo>
                  <a:pt x="61" y="237"/>
                  <a:pt x="61" y="237"/>
                  <a:pt x="61" y="237"/>
                </a:cubicBezTo>
                <a:cubicBezTo>
                  <a:pt x="61" y="237"/>
                  <a:pt x="61" y="237"/>
                  <a:pt x="61" y="237"/>
                </a:cubicBezTo>
                <a:cubicBezTo>
                  <a:pt x="61" y="237"/>
                  <a:pt x="61" y="237"/>
                  <a:pt x="61" y="237"/>
                </a:cubicBezTo>
                <a:cubicBezTo>
                  <a:pt x="62" y="237"/>
                  <a:pt x="62" y="237"/>
                  <a:pt x="62" y="237"/>
                </a:cubicBezTo>
                <a:cubicBezTo>
                  <a:pt x="62" y="237"/>
                  <a:pt x="62" y="237"/>
                  <a:pt x="62" y="237"/>
                </a:cubicBezTo>
                <a:cubicBezTo>
                  <a:pt x="62" y="237"/>
                  <a:pt x="62" y="237"/>
                  <a:pt x="62" y="237"/>
                </a:cubicBezTo>
                <a:cubicBezTo>
                  <a:pt x="63" y="237"/>
                  <a:pt x="63" y="237"/>
                  <a:pt x="63" y="237"/>
                </a:cubicBezTo>
                <a:cubicBezTo>
                  <a:pt x="63" y="237"/>
                  <a:pt x="63" y="237"/>
                  <a:pt x="63" y="237"/>
                </a:cubicBezTo>
                <a:cubicBezTo>
                  <a:pt x="63" y="237"/>
                  <a:pt x="63" y="237"/>
                  <a:pt x="63" y="237"/>
                </a:cubicBezTo>
                <a:cubicBezTo>
                  <a:pt x="63" y="237"/>
                  <a:pt x="63" y="237"/>
                  <a:pt x="63" y="237"/>
                </a:cubicBezTo>
                <a:cubicBezTo>
                  <a:pt x="63" y="237"/>
                  <a:pt x="63" y="237"/>
                  <a:pt x="63" y="237"/>
                </a:cubicBezTo>
                <a:cubicBezTo>
                  <a:pt x="63" y="237"/>
                  <a:pt x="63" y="237"/>
                  <a:pt x="63" y="237"/>
                </a:cubicBezTo>
                <a:cubicBezTo>
                  <a:pt x="64" y="237"/>
                  <a:pt x="64" y="237"/>
                  <a:pt x="64" y="237"/>
                </a:cubicBezTo>
                <a:cubicBezTo>
                  <a:pt x="65" y="237"/>
                  <a:pt x="65" y="237"/>
                  <a:pt x="65" y="237"/>
                </a:cubicBezTo>
                <a:cubicBezTo>
                  <a:pt x="64" y="237"/>
                  <a:pt x="64" y="237"/>
                  <a:pt x="64" y="237"/>
                </a:cubicBezTo>
                <a:cubicBezTo>
                  <a:pt x="64" y="236"/>
                  <a:pt x="64" y="236"/>
                  <a:pt x="64" y="236"/>
                </a:cubicBezTo>
                <a:cubicBezTo>
                  <a:pt x="64" y="236"/>
                  <a:pt x="64" y="236"/>
                  <a:pt x="64" y="236"/>
                </a:cubicBezTo>
                <a:cubicBezTo>
                  <a:pt x="64" y="236"/>
                  <a:pt x="64" y="236"/>
                  <a:pt x="64" y="236"/>
                </a:cubicBezTo>
                <a:cubicBezTo>
                  <a:pt x="64" y="235"/>
                  <a:pt x="64" y="235"/>
                  <a:pt x="64" y="235"/>
                </a:cubicBezTo>
                <a:cubicBezTo>
                  <a:pt x="64" y="235"/>
                  <a:pt x="64" y="235"/>
                  <a:pt x="64" y="235"/>
                </a:cubicBezTo>
                <a:cubicBezTo>
                  <a:pt x="64" y="235"/>
                  <a:pt x="64" y="235"/>
                  <a:pt x="64" y="235"/>
                </a:cubicBezTo>
                <a:cubicBezTo>
                  <a:pt x="64" y="235"/>
                  <a:pt x="64" y="235"/>
                  <a:pt x="64" y="235"/>
                </a:cubicBezTo>
                <a:cubicBezTo>
                  <a:pt x="64" y="234"/>
                  <a:pt x="64" y="234"/>
                  <a:pt x="64" y="234"/>
                </a:cubicBezTo>
                <a:cubicBezTo>
                  <a:pt x="64" y="234"/>
                  <a:pt x="64" y="234"/>
                  <a:pt x="64" y="234"/>
                </a:cubicBezTo>
                <a:cubicBezTo>
                  <a:pt x="64" y="234"/>
                  <a:pt x="64" y="234"/>
                  <a:pt x="64" y="234"/>
                </a:cubicBezTo>
                <a:cubicBezTo>
                  <a:pt x="63" y="233"/>
                  <a:pt x="63" y="233"/>
                  <a:pt x="63" y="233"/>
                </a:cubicBezTo>
                <a:cubicBezTo>
                  <a:pt x="63" y="233"/>
                  <a:pt x="63" y="233"/>
                  <a:pt x="63" y="233"/>
                </a:cubicBezTo>
                <a:cubicBezTo>
                  <a:pt x="63" y="233"/>
                  <a:pt x="63" y="233"/>
                  <a:pt x="63" y="233"/>
                </a:cubicBezTo>
                <a:cubicBezTo>
                  <a:pt x="63" y="233"/>
                  <a:pt x="63" y="233"/>
                  <a:pt x="63" y="233"/>
                </a:cubicBezTo>
                <a:cubicBezTo>
                  <a:pt x="63" y="233"/>
                  <a:pt x="63" y="233"/>
                  <a:pt x="63" y="233"/>
                </a:cubicBezTo>
                <a:cubicBezTo>
                  <a:pt x="63" y="233"/>
                  <a:pt x="63" y="233"/>
                  <a:pt x="63" y="233"/>
                </a:cubicBezTo>
                <a:cubicBezTo>
                  <a:pt x="62" y="233"/>
                  <a:pt x="62" y="233"/>
                  <a:pt x="62" y="233"/>
                </a:cubicBezTo>
                <a:cubicBezTo>
                  <a:pt x="62" y="233"/>
                  <a:pt x="62" y="233"/>
                  <a:pt x="62" y="233"/>
                </a:cubicBezTo>
                <a:cubicBezTo>
                  <a:pt x="62" y="233"/>
                  <a:pt x="62" y="233"/>
                  <a:pt x="62" y="233"/>
                </a:cubicBezTo>
                <a:cubicBezTo>
                  <a:pt x="62" y="233"/>
                  <a:pt x="62" y="233"/>
                  <a:pt x="62" y="233"/>
                </a:cubicBezTo>
                <a:cubicBezTo>
                  <a:pt x="61" y="233"/>
                  <a:pt x="61" y="233"/>
                  <a:pt x="61" y="233"/>
                </a:cubicBezTo>
                <a:cubicBezTo>
                  <a:pt x="61" y="233"/>
                  <a:pt x="61" y="233"/>
                  <a:pt x="61" y="233"/>
                </a:cubicBezTo>
                <a:cubicBezTo>
                  <a:pt x="60" y="233"/>
                  <a:pt x="60" y="233"/>
                  <a:pt x="60" y="233"/>
                </a:cubicBezTo>
                <a:cubicBezTo>
                  <a:pt x="61" y="233"/>
                  <a:pt x="61" y="233"/>
                  <a:pt x="61" y="233"/>
                </a:cubicBezTo>
                <a:cubicBezTo>
                  <a:pt x="61" y="232"/>
                  <a:pt x="61" y="232"/>
                  <a:pt x="61" y="232"/>
                </a:cubicBezTo>
                <a:cubicBezTo>
                  <a:pt x="61" y="232"/>
                  <a:pt x="61" y="232"/>
                  <a:pt x="61" y="232"/>
                </a:cubicBezTo>
                <a:cubicBezTo>
                  <a:pt x="61" y="232"/>
                  <a:pt x="61" y="232"/>
                  <a:pt x="61" y="232"/>
                </a:cubicBezTo>
                <a:cubicBezTo>
                  <a:pt x="62" y="231"/>
                  <a:pt x="62" y="231"/>
                  <a:pt x="62" y="231"/>
                </a:cubicBezTo>
                <a:cubicBezTo>
                  <a:pt x="63" y="231"/>
                  <a:pt x="63" y="231"/>
                  <a:pt x="63" y="231"/>
                </a:cubicBezTo>
                <a:cubicBezTo>
                  <a:pt x="63" y="231"/>
                  <a:pt x="63" y="231"/>
                  <a:pt x="63" y="231"/>
                </a:cubicBezTo>
                <a:cubicBezTo>
                  <a:pt x="63" y="231"/>
                  <a:pt x="63" y="231"/>
                  <a:pt x="63" y="231"/>
                </a:cubicBezTo>
                <a:cubicBezTo>
                  <a:pt x="63" y="231"/>
                  <a:pt x="63" y="231"/>
                  <a:pt x="63" y="231"/>
                </a:cubicBezTo>
                <a:cubicBezTo>
                  <a:pt x="63" y="231"/>
                  <a:pt x="63" y="231"/>
                  <a:pt x="63" y="231"/>
                </a:cubicBezTo>
                <a:cubicBezTo>
                  <a:pt x="64" y="231"/>
                  <a:pt x="64" y="231"/>
                  <a:pt x="64" y="231"/>
                </a:cubicBezTo>
                <a:cubicBezTo>
                  <a:pt x="65" y="231"/>
                  <a:pt x="65" y="231"/>
                  <a:pt x="65" y="231"/>
                </a:cubicBezTo>
                <a:cubicBezTo>
                  <a:pt x="65" y="230"/>
                  <a:pt x="65" y="230"/>
                  <a:pt x="65" y="230"/>
                </a:cubicBezTo>
                <a:cubicBezTo>
                  <a:pt x="65" y="229"/>
                  <a:pt x="65" y="229"/>
                  <a:pt x="65" y="229"/>
                </a:cubicBezTo>
                <a:cubicBezTo>
                  <a:pt x="64" y="229"/>
                  <a:pt x="64" y="229"/>
                  <a:pt x="64" y="229"/>
                </a:cubicBezTo>
                <a:cubicBezTo>
                  <a:pt x="64" y="229"/>
                  <a:pt x="64" y="229"/>
                  <a:pt x="64" y="229"/>
                </a:cubicBezTo>
                <a:cubicBezTo>
                  <a:pt x="63" y="229"/>
                  <a:pt x="63" y="229"/>
                  <a:pt x="63" y="229"/>
                </a:cubicBezTo>
                <a:cubicBezTo>
                  <a:pt x="63" y="229"/>
                  <a:pt x="63" y="229"/>
                  <a:pt x="63" y="229"/>
                </a:cubicBezTo>
                <a:cubicBezTo>
                  <a:pt x="63" y="229"/>
                  <a:pt x="63" y="229"/>
                  <a:pt x="63" y="229"/>
                </a:cubicBezTo>
                <a:cubicBezTo>
                  <a:pt x="63" y="229"/>
                  <a:pt x="63" y="229"/>
                  <a:pt x="63" y="229"/>
                </a:cubicBezTo>
                <a:cubicBezTo>
                  <a:pt x="64" y="228"/>
                  <a:pt x="64" y="228"/>
                  <a:pt x="64" y="228"/>
                </a:cubicBezTo>
                <a:cubicBezTo>
                  <a:pt x="64" y="228"/>
                  <a:pt x="64" y="228"/>
                  <a:pt x="64" y="228"/>
                </a:cubicBezTo>
                <a:cubicBezTo>
                  <a:pt x="64" y="228"/>
                  <a:pt x="64" y="228"/>
                  <a:pt x="64" y="228"/>
                </a:cubicBezTo>
                <a:cubicBezTo>
                  <a:pt x="64" y="228"/>
                  <a:pt x="64" y="228"/>
                  <a:pt x="64" y="228"/>
                </a:cubicBezTo>
                <a:cubicBezTo>
                  <a:pt x="65" y="227"/>
                  <a:pt x="65" y="227"/>
                  <a:pt x="65" y="227"/>
                </a:cubicBezTo>
                <a:cubicBezTo>
                  <a:pt x="65" y="227"/>
                  <a:pt x="65" y="227"/>
                  <a:pt x="65" y="227"/>
                </a:cubicBezTo>
                <a:cubicBezTo>
                  <a:pt x="65" y="227"/>
                  <a:pt x="65" y="227"/>
                  <a:pt x="65" y="227"/>
                </a:cubicBezTo>
                <a:cubicBezTo>
                  <a:pt x="65" y="227"/>
                  <a:pt x="65" y="227"/>
                  <a:pt x="65" y="227"/>
                </a:cubicBezTo>
                <a:cubicBezTo>
                  <a:pt x="66" y="227"/>
                  <a:pt x="66" y="227"/>
                  <a:pt x="66" y="227"/>
                </a:cubicBezTo>
                <a:cubicBezTo>
                  <a:pt x="67" y="226"/>
                  <a:pt x="67" y="226"/>
                  <a:pt x="67" y="226"/>
                </a:cubicBezTo>
                <a:cubicBezTo>
                  <a:pt x="66" y="226"/>
                  <a:pt x="66" y="226"/>
                  <a:pt x="66" y="226"/>
                </a:cubicBezTo>
                <a:cubicBezTo>
                  <a:pt x="66" y="225"/>
                  <a:pt x="66" y="225"/>
                  <a:pt x="66" y="225"/>
                </a:cubicBezTo>
                <a:cubicBezTo>
                  <a:pt x="66" y="225"/>
                  <a:pt x="66" y="225"/>
                  <a:pt x="66" y="225"/>
                </a:cubicBezTo>
                <a:cubicBezTo>
                  <a:pt x="67" y="225"/>
                  <a:pt x="67" y="225"/>
                  <a:pt x="67" y="225"/>
                </a:cubicBezTo>
                <a:cubicBezTo>
                  <a:pt x="67" y="225"/>
                  <a:pt x="67" y="225"/>
                  <a:pt x="67" y="225"/>
                </a:cubicBezTo>
                <a:cubicBezTo>
                  <a:pt x="66" y="224"/>
                  <a:pt x="66" y="224"/>
                  <a:pt x="66" y="224"/>
                </a:cubicBezTo>
                <a:cubicBezTo>
                  <a:pt x="66" y="223"/>
                  <a:pt x="66" y="223"/>
                  <a:pt x="66" y="223"/>
                </a:cubicBezTo>
                <a:cubicBezTo>
                  <a:pt x="66" y="223"/>
                  <a:pt x="66" y="223"/>
                  <a:pt x="66" y="223"/>
                </a:cubicBezTo>
                <a:cubicBezTo>
                  <a:pt x="66" y="223"/>
                  <a:pt x="66" y="223"/>
                  <a:pt x="66" y="223"/>
                </a:cubicBezTo>
                <a:cubicBezTo>
                  <a:pt x="65" y="223"/>
                  <a:pt x="65" y="223"/>
                  <a:pt x="65" y="223"/>
                </a:cubicBezTo>
                <a:cubicBezTo>
                  <a:pt x="65" y="223"/>
                  <a:pt x="65" y="223"/>
                  <a:pt x="65" y="223"/>
                </a:cubicBezTo>
                <a:cubicBezTo>
                  <a:pt x="64" y="223"/>
                  <a:pt x="64" y="223"/>
                  <a:pt x="64" y="223"/>
                </a:cubicBezTo>
                <a:cubicBezTo>
                  <a:pt x="64" y="223"/>
                  <a:pt x="64" y="223"/>
                  <a:pt x="64" y="223"/>
                </a:cubicBezTo>
                <a:cubicBezTo>
                  <a:pt x="64" y="223"/>
                  <a:pt x="64" y="223"/>
                  <a:pt x="64" y="223"/>
                </a:cubicBezTo>
                <a:cubicBezTo>
                  <a:pt x="63" y="224"/>
                  <a:pt x="63" y="224"/>
                  <a:pt x="63" y="224"/>
                </a:cubicBezTo>
                <a:cubicBezTo>
                  <a:pt x="62" y="224"/>
                  <a:pt x="62" y="224"/>
                  <a:pt x="62" y="224"/>
                </a:cubicBezTo>
                <a:cubicBezTo>
                  <a:pt x="62" y="223"/>
                  <a:pt x="62" y="223"/>
                  <a:pt x="62" y="223"/>
                </a:cubicBezTo>
                <a:cubicBezTo>
                  <a:pt x="62" y="223"/>
                  <a:pt x="62" y="223"/>
                  <a:pt x="62" y="223"/>
                </a:cubicBezTo>
                <a:cubicBezTo>
                  <a:pt x="61" y="223"/>
                  <a:pt x="61" y="223"/>
                  <a:pt x="61" y="223"/>
                </a:cubicBezTo>
                <a:cubicBezTo>
                  <a:pt x="61" y="223"/>
                  <a:pt x="61" y="223"/>
                  <a:pt x="61" y="223"/>
                </a:cubicBezTo>
                <a:cubicBezTo>
                  <a:pt x="60" y="223"/>
                  <a:pt x="60" y="223"/>
                  <a:pt x="60" y="223"/>
                </a:cubicBezTo>
                <a:cubicBezTo>
                  <a:pt x="60" y="223"/>
                  <a:pt x="60" y="223"/>
                  <a:pt x="60" y="223"/>
                </a:cubicBezTo>
                <a:cubicBezTo>
                  <a:pt x="59" y="223"/>
                  <a:pt x="59" y="223"/>
                  <a:pt x="59" y="223"/>
                </a:cubicBezTo>
                <a:cubicBezTo>
                  <a:pt x="59" y="223"/>
                  <a:pt x="59" y="223"/>
                  <a:pt x="59" y="223"/>
                </a:cubicBezTo>
                <a:cubicBezTo>
                  <a:pt x="59" y="223"/>
                  <a:pt x="59" y="223"/>
                  <a:pt x="59" y="223"/>
                </a:cubicBezTo>
                <a:cubicBezTo>
                  <a:pt x="58" y="223"/>
                  <a:pt x="58" y="223"/>
                  <a:pt x="58" y="223"/>
                </a:cubicBezTo>
                <a:cubicBezTo>
                  <a:pt x="57" y="222"/>
                  <a:pt x="57" y="222"/>
                  <a:pt x="57" y="222"/>
                </a:cubicBezTo>
                <a:cubicBezTo>
                  <a:pt x="57" y="222"/>
                  <a:pt x="57" y="222"/>
                  <a:pt x="57" y="222"/>
                </a:cubicBezTo>
                <a:cubicBezTo>
                  <a:pt x="57" y="222"/>
                  <a:pt x="57" y="222"/>
                  <a:pt x="57" y="222"/>
                </a:cubicBezTo>
                <a:cubicBezTo>
                  <a:pt x="56" y="222"/>
                  <a:pt x="56" y="222"/>
                  <a:pt x="56" y="222"/>
                </a:cubicBezTo>
                <a:cubicBezTo>
                  <a:pt x="56" y="222"/>
                  <a:pt x="56" y="222"/>
                  <a:pt x="56" y="222"/>
                </a:cubicBezTo>
                <a:cubicBezTo>
                  <a:pt x="56" y="221"/>
                  <a:pt x="56" y="221"/>
                  <a:pt x="56" y="221"/>
                </a:cubicBezTo>
                <a:cubicBezTo>
                  <a:pt x="56" y="221"/>
                  <a:pt x="56" y="221"/>
                  <a:pt x="56" y="221"/>
                </a:cubicBezTo>
                <a:cubicBezTo>
                  <a:pt x="56" y="221"/>
                  <a:pt x="56" y="221"/>
                  <a:pt x="56" y="221"/>
                </a:cubicBezTo>
                <a:cubicBezTo>
                  <a:pt x="55" y="220"/>
                  <a:pt x="55" y="220"/>
                  <a:pt x="55" y="220"/>
                </a:cubicBezTo>
                <a:cubicBezTo>
                  <a:pt x="55" y="220"/>
                  <a:pt x="55" y="220"/>
                  <a:pt x="55" y="220"/>
                </a:cubicBezTo>
                <a:cubicBezTo>
                  <a:pt x="55" y="220"/>
                  <a:pt x="55" y="220"/>
                  <a:pt x="55" y="220"/>
                </a:cubicBezTo>
                <a:cubicBezTo>
                  <a:pt x="54" y="219"/>
                  <a:pt x="54" y="219"/>
                  <a:pt x="54" y="219"/>
                </a:cubicBezTo>
                <a:cubicBezTo>
                  <a:pt x="51" y="218"/>
                  <a:pt x="51" y="218"/>
                  <a:pt x="51" y="218"/>
                </a:cubicBezTo>
                <a:cubicBezTo>
                  <a:pt x="50" y="217"/>
                  <a:pt x="50" y="217"/>
                  <a:pt x="50" y="217"/>
                </a:cubicBezTo>
                <a:cubicBezTo>
                  <a:pt x="49" y="216"/>
                  <a:pt x="49" y="216"/>
                  <a:pt x="49" y="216"/>
                </a:cubicBezTo>
                <a:cubicBezTo>
                  <a:pt x="49" y="216"/>
                  <a:pt x="49" y="216"/>
                  <a:pt x="49" y="216"/>
                </a:cubicBezTo>
                <a:cubicBezTo>
                  <a:pt x="49" y="216"/>
                  <a:pt x="49" y="216"/>
                  <a:pt x="49" y="216"/>
                </a:cubicBezTo>
                <a:cubicBezTo>
                  <a:pt x="49" y="216"/>
                  <a:pt x="49" y="216"/>
                  <a:pt x="49" y="216"/>
                </a:cubicBezTo>
                <a:cubicBezTo>
                  <a:pt x="48" y="214"/>
                  <a:pt x="48" y="214"/>
                  <a:pt x="48" y="214"/>
                </a:cubicBezTo>
                <a:cubicBezTo>
                  <a:pt x="48" y="214"/>
                  <a:pt x="48" y="214"/>
                  <a:pt x="48" y="214"/>
                </a:cubicBezTo>
                <a:cubicBezTo>
                  <a:pt x="48" y="214"/>
                  <a:pt x="48" y="214"/>
                  <a:pt x="48" y="214"/>
                </a:cubicBezTo>
                <a:cubicBezTo>
                  <a:pt x="47" y="213"/>
                  <a:pt x="47" y="213"/>
                  <a:pt x="47" y="213"/>
                </a:cubicBezTo>
                <a:cubicBezTo>
                  <a:pt x="47" y="213"/>
                  <a:pt x="47" y="213"/>
                  <a:pt x="47" y="213"/>
                </a:cubicBezTo>
                <a:cubicBezTo>
                  <a:pt x="47" y="213"/>
                  <a:pt x="47" y="213"/>
                  <a:pt x="47" y="213"/>
                </a:cubicBezTo>
                <a:cubicBezTo>
                  <a:pt x="48" y="212"/>
                  <a:pt x="48" y="212"/>
                  <a:pt x="48" y="212"/>
                </a:cubicBezTo>
                <a:cubicBezTo>
                  <a:pt x="49" y="212"/>
                  <a:pt x="49" y="212"/>
                  <a:pt x="49" y="212"/>
                </a:cubicBezTo>
                <a:cubicBezTo>
                  <a:pt x="49" y="212"/>
                  <a:pt x="49" y="212"/>
                  <a:pt x="49" y="212"/>
                </a:cubicBezTo>
                <a:cubicBezTo>
                  <a:pt x="49" y="212"/>
                  <a:pt x="49" y="212"/>
                  <a:pt x="49" y="212"/>
                </a:cubicBezTo>
                <a:cubicBezTo>
                  <a:pt x="50" y="211"/>
                  <a:pt x="50" y="211"/>
                  <a:pt x="50" y="211"/>
                </a:cubicBezTo>
                <a:cubicBezTo>
                  <a:pt x="50" y="212"/>
                  <a:pt x="50" y="212"/>
                  <a:pt x="50" y="212"/>
                </a:cubicBezTo>
                <a:cubicBezTo>
                  <a:pt x="50" y="212"/>
                  <a:pt x="50" y="212"/>
                  <a:pt x="50" y="212"/>
                </a:cubicBezTo>
                <a:cubicBezTo>
                  <a:pt x="50" y="212"/>
                  <a:pt x="50" y="212"/>
                  <a:pt x="50" y="212"/>
                </a:cubicBezTo>
                <a:cubicBezTo>
                  <a:pt x="51" y="212"/>
                  <a:pt x="51" y="212"/>
                  <a:pt x="51" y="212"/>
                </a:cubicBezTo>
                <a:cubicBezTo>
                  <a:pt x="52" y="213"/>
                  <a:pt x="52" y="213"/>
                  <a:pt x="52" y="213"/>
                </a:cubicBezTo>
                <a:cubicBezTo>
                  <a:pt x="52" y="213"/>
                  <a:pt x="52" y="213"/>
                  <a:pt x="52" y="213"/>
                </a:cubicBezTo>
                <a:cubicBezTo>
                  <a:pt x="53" y="213"/>
                  <a:pt x="53" y="213"/>
                  <a:pt x="53" y="213"/>
                </a:cubicBezTo>
                <a:cubicBezTo>
                  <a:pt x="54" y="213"/>
                  <a:pt x="54" y="213"/>
                  <a:pt x="54" y="213"/>
                </a:cubicBezTo>
                <a:cubicBezTo>
                  <a:pt x="54" y="213"/>
                  <a:pt x="54" y="213"/>
                  <a:pt x="54" y="213"/>
                </a:cubicBezTo>
                <a:cubicBezTo>
                  <a:pt x="55" y="213"/>
                  <a:pt x="55" y="213"/>
                  <a:pt x="55" y="213"/>
                </a:cubicBezTo>
                <a:cubicBezTo>
                  <a:pt x="55" y="213"/>
                  <a:pt x="55" y="213"/>
                  <a:pt x="55" y="213"/>
                </a:cubicBezTo>
                <a:cubicBezTo>
                  <a:pt x="55" y="213"/>
                  <a:pt x="55" y="213"/>
                  <a:pt x="55" y="213"/>
                </a:cubicBezTo>
                <a:cubicBezTo>
                  <a:pt x="56" y="214"/>
                  <a:pt x="56" y="214"/>
                  <a:pt x="56" y="214"/>
                </a:cubicBezTo>
                <a:cubicBezTo>
                  <a:pt x="57" y="214"/>
                  <a:pt x="57" y="214"/>
                  <a:pt x="57" y="214"/>
                </a:cubicBezTo>
                <a:cubicBezTo>
                  <a:pt x="58" y="214"/>
                  <a:pt x="58" y="214"/>
                  <a:pt x="58" y="214"/>
                </a:cubicBezTo>
                <a:cubicBezTo>
                  <a:pt x="58" y="214"/>
                  <a:pt x="58" y="214"/>
                  <a:pt x="58" y="214"/>
                </a:cubicBezTo>
                <a:cubicBezTo>
                  <a:pt x="58" y="214"/>
                  <a:pt x="58" y="214"/>
                  <a:pt x="58" y="214"/>
                </a:cubicBezTo>
                <a:cubicBezTo>
                  <a:pt x="59" y="214"/>
                  <a:pt x="59" y="214"/>
                  <a:pt x="59" y="214"/>
                </a:cubicBezTo>
                <a:cubicBezTo>
                  <a:pt x="59" y="215"/>
                  <a:pt x="59" y="215"/>
                  <a:pt x="59" y="215"/>
                </a:cubicBezTo>
                <a:cubicBezTo>
                  <a:pt x="60" y="217"/>
                  <a:pt x="60" y="217"/>
                  <a:pt x="60" y="217"/>
                </a:cubicBezTo>
                <a:cubicBezTo>
                  <a:pt x="60" y="217"/>
                  <a:pt x="60" y="217"/>
                  <a:pt x="60" y="217"/>
                </a:cubicBezTo>
                <a:cubicBezTo>
                  <a:pt x="60" y="217"/>
                  <a:pt x="60" y="217"/>
                  <a:pt x="60" y="217"/>
                </a:cubicBezTo>
                <a:cubicBezTo>
                  <a:pt x="61" y="219"/>
                  <a:pt x="61" y="219"/>
                  <a:pt x="61" y="219"/>
                </a:cubicBezTo>
                <a:cubicBezTo>
                  <a:pt x="61" y="219"/>
                  <a:pt x="61" y="219"/>
                  <a:pt x="61" y="219"/>
                </a:cubicBezTo>
                <a:cubicBezTo>
                  <a:pt x="61" y="219"/>
                  <a:pt x="61" y="219"/>
                  <a:pt x="61" y="219"/>
                </a:cubicBezTo>
                <a:cubicBezTo>
                  <a:pt x="62" y="219"/>
                  <a:pt x="62" y="219"/>
                  <a:pt x="62" y="219"/>
                </a:cubicBezTo>
                <a:cubicBezTo>
                  <a:pt x="63" y="220"/>
                  <a:pt x="63" y="220"/>
                  <a:pt x="63" y="220"/>
                </a:cubicBezTo>
                <a:cubicBezTo>
                  <a:pt x="63" y="220"/>
                  <a:pt x="63" y="220"/>
                  <a:pt x="63" y="220"/>
                </a:cubicBezTo>
                <a:cubicBezTo>
                  <a:pt x="63" y="220"/>
                  <a:pt x="63" y="220"/>
                  <a:pt x="63" y="220"/>
                </a:cubicBezTo>
                <a:cubicBezTo>
                  <a:pt x="64" y="221"/>
                  <a:pt x="64" y="221"/>
                  <a:pt x="64" y="221"/>
                </a:cubicBezTo>
                <a:cubicBezTo>
                  <a:pt x="64" y="221"/>
                  <a:pt x="64" y="221"/>
                  <a:pt x="64" y="221"/>
                </a:cubicBezTo>
                <a:cubicBezTo>
                  <a:pt x="64" y="221"/>
                  <a:pt x="64" y="221"/>
                  <a:pt x="64" y="221"/>
                </a:cubicBezTo>
                <a:cubicBezTo>
                  <a:pt x="65" y="220"/>
                  <a:pt x="65" y="220"/>
                  <a:pt x="65" y="220"/>
                </a:cubicBezTo>
                <a:cubicBezTo>
                  <a:pt x="65" y="220"/>
                  <a:pt x="65" y="220"/>
                  <a:pt x="65" y="220"/>
                </a:cubicBezTo>
                <a:cubicBezTo>
                  <a:pt x="65" y="220"/>
                  <a:pt x="65" y="220"/>
                  <a:pt x="65" y="220"/>
                </a:cubicBezTo>
                <a:cubicBezTo>
                  <a:pt x="66" y="219"/>
                  <a:pt x="66" y="219"/>
                  <a:pt x="66" y="219"/>
                </a:cubicBezTo>
                <a:cubicBezTo>
                  <a:pt x="66" y="219"/>
                  <a:pt x="66" y="219"/>
                  <a:pt x="66" y="219"/>
                </a:cubicBezTo>
                <a:cubicBezTo>
                  <a:pt x="66" y="219"/>
                  <a:pt x="66" y="219"/>
                  <a:pt x="66" y="219"/>
                </a:cubicBezTo>
                <a:cubicBezTo>
                  <a:pt x="65" y="218"/>
                  <a:pt x="65" y="218"/>
                  <a:pt x="65" y="218"/>
                </a:cubicBezTo>
                <a:cubicBezTo>
                  <a:pt x="65" y="218"/>
                  <a:pt x="65" y="218"/>
                  <a:pt x="65" y="218"/>
                </a:cubicBezTo>
                <a:cubicBezTo>
                  <a:pt x="65" y="218"/>
                  <a:pt x="65" y="218"/>
                  <a:pt x="65" y="218"/>
                </a:cubicBezTo>
                <a:cubicBezTo>
                  <a:pt x="64" y="219"/>
                  <a:pt x="64" y="219"/>
                  <a:pt x="64" y="219"/>
                </a:cubicBezTo>
                <a:cubicBezTo>
                  <a:pt x="64" y="219"/>
                  <a:pt x="64" y="219"/>
                  <a:pt x="64" y="219"/>
                </a:cubicBezTo>
                <a:cubicBezTo>
                  <a:pt x="64" y="218"/>
                  <a:pt x="64" y="218"/>
                  <a:pt x="64" y="218"/>
                </a:cubicBezTo>
                <a:cubicBezTo>
                  <a:pt x="64" y="218"/>
                  <a:pt x="64" y="218"/>
                  <a:pt x="64" y="218"/>
                </a:cubicBezTo>
                <a:cubicBezTo>
                  <a:pt x="64" y="218"/>
                  <a:pt x="64" y="218"/>
                  <a:pt x="64" y="218"/>
                </a:cubicBezTo>
                <a:cubicBezTo>
                  <a:pt x="65" y="218"/>
                  <a:pt x="65" y="218"/>
                  <a:pt x="65" y="218"/>
                </a:cubicBezTo>
                <a:cubicBezTo>
                  <a:pt x="65" y="218"/>
                  <a:pt x="65" y="218"/>
                  <a:pt x="65" y="218"/>
                </a:cubicBezTo>
                <a:cubicBezTo>
                  <a:pt x="65" y="218"/>
                  <a:pt x="65" y="218"/>
                  <a:pt x="65" y="218"/>
                </a:cubicBezTo>
                <a:cubicBezTo>
                  <a:pt x="65" y="218"/>
                  <a:pt x="65" y="218"/>
                  <a:pt x="65" y="218"/>
                </a:cubicBezTo>
                <a:cubicBezTo>
                  <a:pt x="65" y="218"/>
                  <a:pt x="65" y="218"/>
                  <a:pt x="65" y="218"/>
                </a:cubicBezTo>
                <a:cubicBezTo>
                  <a:pt x="65" y="217"/>
                  <a:pt x="65" y="217"/>
                  <a:pt x="65" y="217"/>
                </a:cubicBezTo>
                <a:cubicBezTo>
                  <a:pt x="65" y="217"/>
                  <a:pt x="65" y="217"/>
                  <a:pt x="65" y="217"/>
                </a:cubicBezTo>
                <a:cubicBezTo>
                  <a:pt x="66" y="216"/>
                  <a:pt x="66" y="216"/>
                  <a:pt x="66" y="216"/>
                </a:cubicBezTo>
                <a:cubicBezTo>
                  <a:pt x="65" y="216"/>
                  <a:pt x="65" y="216"/>
                  <a:pt x="65" y="216"/>
                </a:cubicBezTo>
                <a:cubicBezTo>
                  <a:pt x="64" y="215"/>
                  <a:pt x="64" y="215"/>
                  <a:pt x="64" y="215"/>
                </a:cubicBezTo>
                <a:cubicBezTo>
                  <a:pt x="63" y="215"/>
                  <a:pt x="63" y="215"/>
                  <a:pt x="63" y="215"/>
                </a:cubicBezTo>
                <a:cubicBezTo>
                  <a:pt x="64" y="215"/>
                  <a:pt x="64" y="215"/>
                  <a:pt x="64" y="215"/>
                </a:cubicBezTo>
                <a:cubicBezTo>
                  <a:pt x="65" y="215"/>
                  <a:pt x="65" y="215"/>
                  <a:pt x="65" y="215"/>
                </a:cubicBezTo>
                <a:cubicBezTo>
                  <a:pt x="64" y="214"/>
                  <a:pt x="64" y="214"/>
                  <a:pt x="64" y="214"/>
                </a:cubicBezTo>
                <a:cubicBezTo>
                  <a:pt x="64" y="213"/>
                  <a:pt x="64" y="213"/>
                  <a:pt x="64" y="213"/>
                </a:cubicBezTo>
                <a:cubicBezTo>
                  <a:pt x="64" y="213"/>
                  <a:pt x="64" y="213"/>
                  <a:pt x="64" y="213"/>
                </a:cubicBezTo>
                <a:cubicBezTo>
                  <a:pt x="64" y="213"/>
                  <a:pt x="64" y="213"/>
                  <a:pt x="64" y="213"/>
                </a:cubicBezTo>
                <a:cubicBezTo>
                  <a:pt x="62" y="212"/>
                  <a:pt x="62" y="212"/>
                  <a:pt x="62" y="212"/>
                </a:cubicBezTo>
                <a:cubicBezTo>
                  <a:pt x="61" y="211"/>
                  <a:pt x="61" y="211"/>
                  <a:pt x="61" y="211"/>
                </a:cubicBezTo>
                <a:cubicBezTo>
                  <a:pt x="61" y="211"/>
                  <a:pt x="61" y="211"/>
                  <a:pt x="61" y="211"/>
                </a:cubicBezTo>
                <a:cubicBezTo>
                  <a:pt x="62" y="211"/>
                  <a:pt x="62" y="211"/>
                  <a:pt x="62" y="211"/>
                </a:cubicBezTo>
                <a:cubicBezTo>
                  <a:pt x="64" y="212"/>
                  <a:pt x="64" y="212"/>
                  <a:pt x="64" y="212"/>
                </a:cubicBezTo>
                <a:cubicBezTo>
                  <a:pt x="65" y="212"/>
                  <a:pt x="65" y="212"/>
                  <a:pt x="65" y="212"/>
                </a:cubicBezTo>
                <a:cubicBezTo>
                  <a:pt x="65" y="212"/>
                  <a:pt x="65" y="212"/>
                  <a:pt x="65" y="212"/>
                </a:cubicBezTo>
                <a:cubicBezTo>
                  <a:pt x="65" y="211"/>
                  <a:pt x="65" y="211"/>
                  <a:pt x="65" y="211"/>
                </a:cubicBezTo>
                <a:cubicBezTo>
                  <a:pt x="66" y="211"/>
                  <a:pt x="66" y="211"/>
                  <a:pt x="66" y="211"/>
                </a:cubicBezTo>
                <a:cubicBezTo>
                  <a:pt x="66" y="211"/>
                  <a:pt x="66" y="211"/>
                  <a:pt x="66" y="211"/>
                </a:cubicBezTo>
                <a:cubicBezTo>
                  <a:pt x="66" y="210"/>
                  <a:pt x="66" y="210"/>
                  <a:pt x="66" y="210"/>
                </a:cubicBezTo>
                <a:cubicBezTo>
                  <a:pt x="66" y="210"/>
                  <a:pt x="66" y="210"/>
                  <a:pt x="66" y="210"/>
                </a:cubicBezTo>
                <a:cubicBezTo>
                  <a:pt x="66" y="210"/>
                  <a:pt x="66" y="210"/>
                  <a:pt x="66" y="210"/>
                </a:cubicBezTo>
                <a:cubicBezTo>
                  <a:pt x="65" y="209"/>
                  <a:pt x="65" y="209"/>
                  <a:pt x="65" y="209"/>
                </a:cubicBezTo>
                <a:cubicBezTo>
                  <a:pt x="65" y="209"/>
                  <a:pt x="65" y="209"/>
                  <a:pt x="65" y="209"/>
                </a:cubicBezTo>
                <a:cubicBezTo>
                  <a:pt x="64" y="209"/>
                  <a:pt x="64" y="209"/>
                  <a:pt x="64" y="209"/>
                </a:cubicBezTo>
                <a:cubicBezTo>
                  <a:pt x="64" y="209"/>
                  <a:pt x="64" y="209"/>
                  <a:pt x="64" y="209"/>
                </a:cubicBezTo>
                <a:cubicBezTo>
                  <a:pt x="64" y="209"/>
                  <a:pt x="64" y="209"/>
                  <a:pt x="64" y="209"/>
                </a:cubicBezTo>
                <a:cubicBezTo>
                  <a:pt x="65" y="208"/>
                  <a:pt x="65" y="208"/>
                  <a:pt x="65" y="208"/>
                </a:cubicBezTo>
                <a:cubicBezTo>
                  <a:pt x="65" y="208"/>
                  <a:pt x="65" y="208"/>
                  <a:pt x="65" y="208"/>
                </a:cubicBezTo>
                <a:cubicBezTo>
                  <a:pt x="65" y="208"/>
                  <a:pt x="65" y="208"/>
                  <a:pt x="65" y="208"/>
                </a:cubicBezTo>
                <a:cubicBezTo>
                  <a:pt x="65" y="207"/>
                  <a:pt x="65" y="207"/>
                  <a:pt x="65" y="207"/>
                </a:cubicBezTo>
                <a:cubicBezTo>
                  <a:pt x="64" y="207"/>
                  <a:pt x="64" y="207"/>
                  <a:pt x="64" y="207"/>
                </a:cubicBezTo>
                <a:cubicBezTo>
                  <a:pt x="64" y="207"/>
                  <a:pt x="64" y="207"/>
                  <a:pt x="64" y="207"/>
                </a:cubicBezTo>
                <a:cubicBezTo>
                  <a:pt x="64" y="206"/>
                  <a:pt x="64" y="206"/>
                  <a:pt x="64" y="206"/>
                </a:cubicBezTo>
                <a:cubicBezTo>
                  <a:pt x="63" y="206"/>
                  <a:pt x="63" y="206"/>
                  <a:pt x="63" y="206"/>
                </a:cubicBezTo>
                <a:cubicBezTo>
                  <a:pt x="63" y="206"/>
                  <a:pt x="63" y="206"/>
                  <a:pt x="63" y="206"/>
                </a:cubicBezTo>
                <a:cubicBezTo>
                  <a:pt x="63" y="206"/>
                  <a:pt x="63" y="206"/>
                  <a:pt x="63" y="206"/>
                </a:cubicBezTo>
                <a:cubicBezTo>
                  <a:pt x="63" y="206"/>
                  <a:pt x="63" y="206"/>
                  <a:pt x="63" y="206"/>
                </a:cubicBezTo>
                <a:cubicBezTo>
                  <a:pt x="62" y="206"/>
                  <a:pt x="62" y="206"/>
                  <a:pt x="62" y="206"/>
                </a:cubicBezTo>
                <a:cubicBezTo>
                  <a:pt x="62" y="206"/>
                  <a:pt x="62" y="206"/>
                  <a:pt x="62" y="206"/>
                </a:cubicBezTo>
                <a:cubicBezTo>
                  <a:pt x="62" y="206"/>
                  <a:pt x="62" y="206"/>
                  <a:pt x="62" y="206"/>
                </a:cubicBezTo>
                <a:cubicBezTo>
                  <a:pt x="62" y="206"/>
                  <a:pt x="62" y="206"/>
                  <a:pt x="62" y="206"/>
                </a:cubicBezTo>
                <a:cubicBezTo>
                  <a:pt x="61" y="206"/>
                  <a:pt x="61" y="206"/>
                  <a:pt x="61" y="206"/>
                </a:cubicBezTo>
                <a:cubicBezTo>
                  <a:pt x="61" y="207"/>
                  <a:pt x="61" y="207"/>
                  <a:pt x="61" y="207"/>
                </a:cubicBezTo>
                <a:cubicBezTo>
                  <a:pt x="60" y="207"/>
                  <a:pt x="60" y="207"/>
                  <a:pt x="60" y="207"/>
                </a:cubicBezTo>
                <a:cubicBezTo>
                  <a:pt x="60" y="207"/>
                  <a:pt x="60" y="207"/>
                  <a:pt x="60" y="207"/>
                </a:cubicBezTo>
                <a:cubicBezTo>
                  <a:pt x="61" y="206"/>
                  <a:pt x="61" y="206"/>
                  <a:pt x="61" y="206"/>
                </a:cubicBezTo>
                <a:cubicBezTo>
                  <a:pt x="61" y="206"/>
                  <a:pt x="61" y="206"/>
                  <a:pt x="61" y="206"/>
                </a:cubicBezTo>
                <a:cubicBezTo>
                  <a:pt x="62" y="206"/>
                  <a:pt x="62" y="206"/>
                  <a:pt x="62" y="206"/>
                </a:cubicBezTo>
                <a:cubicBezTo>
                  <a:pt x="62" y="206"/>
                  <a:pt x="62" y="206"/>
                  <a:pt x="62" y="206"/>
                </a:cubicBezTo>
                <a:cubicBezTo>
                  <a:pt x="62" y="206"/>
                  <a:pt x="62" y="206"/>
                  <a:pt x="62" y="206"/>
                </a:cubicBezTo>
                <a:cubicBezTo>
                  <a:pt x="63" y="206"/>
                  <a:pt x="63" y="206"/>
                  <a:pt x="63" y="206"/>
                </a:cubicBezTo>
                <a:cubicBezTo>
                  <a:pt x="64" y="205"/>
                  <a:pt x="64" y="205"/>
                  <a:pt x="64" y="205"/>
                </a:cubicBezTo>
                <a:cubicBezTo>
                  <a:pt x="64" y="205"/>
                  <a:pt x="64" y="205"/>
                  <a:pt x="64" y="205"/>
                </a:cubicBezTo>
                <a:cubicBezTo>
                  <a:pt x="64" y="205"/>
                  <a:pt x="64" y="205"/>
                  <a:pt x="64" y="205"/>
                </a:cubicBezTo>
                <a:cubicBezTo>
                  <a:pt x="64" y="205"/>
                  <a:pt x="64" y="205"/>
                  <a:pt x="64" y="205"/>
                </a:cubicBezTo>
                <a:cubicBezTo>
                  <a:pt x="65" y="204"/>
                  <a:pt x="65" y="204"/>
                  <a:pt x="65" y="204"/>
                </a:cubicBezTo>
                <a:cubicBezTo>
                  <a:pt x="64" y="204"/>
                  <a:pt x="64" y="204"/>
                  <a:pt x="64" y="204"/>
                </a:cubicBezTo>
                <a:cubicBezTo>
                  <a:pt x="64" y="204"/>
                  <a:pt x="64" y="204"/>
                  <a:pt x="64" y="204"/>
                </a:cubicBezTo>
                <a:cubicBezTo>
                  <a:pt x="64" y="204"/>
                  <a:pt x="64" y="204"/>
                  <a:pt x="64" y="204"/>
                </a:cubicBezTo>
                <a:cubicBezTo>
                  <a:pt x="64" y="204"/>
                  <a:pt x="64" y="204"/>
                  <a:pt x="64" y="204"/>
                </a:cubicBezTo>
                <a:cubicBezTo>
                  <a:pt x="62" y="204"/>
                  <a:pt x="62" y="204"/>
                  <a:pt x="62" y="204"/>
                </a:cubicBezTo>
                <a:cubicBezTo>
                  <a:pt x="62" y="204"/>
                  <a:pt x="62" y="204"/>
                  <a:pt x="62" y="204"/>
                </a:cubicBezTo>
                <a:cubicBezTo>
                  <a:pt x="62" y="204"/>
                  <a:pt x="62" y="204"/>
                  <a:pt x="62" y="204"/>
                </a:cubicBezTo>
                <a:cubicBezTo>
                  <a:pt x="61" y="204"/>
                  <a:pt x="61" y="204"/>
                  <a:pt x="61" y="204"/>
                </a:cubicBezTo>
                <a:cubicBezTo>
                  <a:pt x="61" y="204"/>
                  <a:pt x="61" y="204"/>
                  <a:pt x="61" y="204"/>
                </a:cubicBezTo>
                <a:cubicBezTo>
                  <a:pt x="60" y="204"/>
                  <a:pt x="60" y="204"/>
                  <a:pt x="60" y="204"/>
                </a:cubicBezTo>
                <a:cubicBezTo>
                  <a:pt x="60" y="204"/>
                  <a:pt x="60" y="204"/>
                  <a:pt x="60" y="204"/>
                </a:cubicBezTo>
                <a:cubicBezTo>
                  <a:pt x="60" y="204"/>
                  <a:pt x="60" y="204"/>
                  <a:pt x="60" y="204"/>
                </a:cubicBezTo>
                <a:cubicBezTo>
                  <a:pt x="59" y="204"/>
                  <a:pt x="59" y="204"/>
                  <a:pt x="59" y="204"/>
                </a:cubicBezTo>
                <a:cubicBezTo>
                  <a:pt x="59" y="204"/>
                  <a:pt x="59" y="204"/>
                  <a:pt x="59" y="204"/>
                </a:cubicBezTo>
                <a:cubicBezTo>
                  <a:pt x="59" y="204"/>
                  <a:pt x="59" y="204"/>
                  <a:pt x="59" y="204"/>
                </a:cubicBezTo>
                <a:cubicBezTo>
                  <a:pt x="59" y="204"/>
                  <a:pt x="59" y="204"/>
                  <a:pt x="59" y="204"/>
                </a:cubicBezTo>
                <a:cubicBezTo>
                  <a:pt x="60" y="203"/>
                  <a:pt x="60" y="203"/>
                  <a:pt x="60" y="203"/>
                </a:cubicBezTo>
                <a:cubicBezTo>
                  <a:pt x="61" y="203"/>
                  <a:pt x="61" y="203"/>
                  <a:pt x="61" y="203"/>
                </a:cubicBezTo>
                <a:cubicBezTo>
                  <a:pt x="63" y="203"/>
                  <a:pt x="63" y="203"/>
                  <a:pt x="63" y="203"/>
                </a:cubicBezTo>
                <a:cubicBezTo>
                  <a:pt x="63" y="203"/>
                  <a:pt x="63" y="203"/>
                  <a:pt x="63" y="203"/>
                </a:cubicBezTo>
                <a:cubicBezTo>
                  <a:pt x="64" y="203"/>
                  <a:pt x="64" y="203"/>
                  <a:pt x="64" y="203"/>
                </a:cubicBezTo>
                <a:cubicBezTo>
                  <a:pt x="65" y="202"/>
                  <a:pt x="65" y="202"/>
                  <a:pt x="65" y="202"/>
                </a:cubicBezTo>
                <a:cubicBezTo>
                  <a:pt x="65" y="202"/>
                  <a:pt x="65" y="202"/>
                  <a:pt x="65" y="202"/>
                </a:cubicBezTo>
                <a:cubicBezTo>
                  <a:pt x="65" y="202"/>
                  <a:pt x="65" y="202"/>
                  <a:pt x="65" y="202"/>
                </a:cubicBezTo>
                <a:cubicBezTo>
                  <a:pt x="65" y="201"/>
                  <a:pt x="65" y="201"/>
                  <a:pt x="65" y="201"/>
                </a:cubicBezTo>
                <a:cubicBezTo>
                  <a:pt x="65" y="201"/>
                  <a:pt x="65" y="201"/>
                  <a:pt x="65" y="201"/>
                </a:cubicBezTo>
                <a:cubicBezTo>
                  <a:pt x="65" y="201"/>
                  <a:pt x="65" y="201"/>
                  <a:pt x="65" y="201"/>
                </a:cubicBezTo>
                <a:cubicBezTo>
                  <a:pt x="65" y="200"/>
                  <a:pt x="65" y="200"/>
                  <a:pt x="65" y="200"/>
                </a:cubicBezTo>
                <a:cubicBezTo>
                  <a:pt x="65" y="200"/>
                  <a:pt x="65" y="200"/>
                  <a:pt x="65" y="200"/>
                </a:cubicBezTo>
                <a:cubicBezTo>
                  <a:pt x="64" y="200"/>
                  <a:pt x="64" y="200"/>
                  <a:pt x="64" y="200"/>
                </a:cubicBezTo>
                <a:cubicBezTo>
                  <a:pt x="64" y="200"/>
                  <a:pt x="64" y="200"/>
                  <a:pt x="64" y="200"/>
                </a:cubicBezTo>
                <a:cubicBezTo>
                  <a:pt x="64" y="200"/>
                  <a:pt x="64" y="200"/>
                  <a:pt x="64" y="200"/>
                </a:cubicBezTo>
                <a:cubicBezTo>
                  <a:pt x="64" y="200"/>
                  <a:pt x="64" y="200"/>
                  <a:pt x="64" y="200"/>
                </a:cubicBezTo>
                <a:cubicBezTo>
                  <a:pt x="63" y="201"/>
                  <a:pt x="63" y="201"/>
                  <a:pt x="63" y="201"/>
                </a:cubicBezTo>
                <a:cubicBezTo>
                  <a:pt x="62" y="201"/>
                  <a:pt x="62" y="201"/>
                  <a:pt x="62" y="201"/>
                </a:cubicBezTo>
                <a:cubicBezTo>
                  <a:pt x="61" y="201"/>
                  <a:pt x="61" y="201"/>
                  <a:pt x="61" y="201"/>
                </a:cubicBezTo>
                <a:cubicBezTo>
                  <a:pt x="61" y="200"/>
                  <a:pt x="61" y="200"/>
                  <a:pt x="61" y="200"/>
                </a:cubicBezTo>
                <a:cubicBezTo>
                  <a:pt x="61" y="200"/>
                  <a:pt x="61" y="200"/>
                  <a:pt x="61" y="200"/>
                </a:cubicBezTo>
                <a:cubicBezTo>
                  <a:pt x="61" y="200"/>
                  <a:pt x="61" y="200"/>
                  <a:pt x="61" y="200"/>
                </a:cubicBezTo>
                <a:cubicBezTo>
                  <a:pt x="60" y="200"/>
                  <a:pt x="60" y="200"/>
                  <a:pt x="60" y="200"/>
                </a:cubicBezTo>
                <a:cubicBezTo>
                  <a:pt x="60" y="200"/>
                  <a:pt x="60" y="200"/>
                  <a:pt x="60" y="200"/>
                </a:cubicBezTo>
                <a:cubicBezTo>
                  <a:pt x="60" y="200"/>
                  <a:pt x="60" y="200"/>
                  <a:pt x="60" y="200"/>
                </a:cubicBezTo>
                <a:cubicBezTo>
                  <a:pt x="59" y="200"/>
                  <a:pt x="59" y="200"/>
                  <a:pt x="59" y="200"/>
                </a:cubicBezTo>
                <a:cubicBezTo>
                  <a:pt x="59" y="200"/>
                  <a:pt x="59" y="200"/>
                  <a:pt x="59" y="200"/>
                </a:cubicBezTo>
                <a:cubicBezTo>
                  <a:pt x="60" y="199"/>
                  <a:pt x="60" y="199"/>
                  <a:pt x="60" y="199"/>
                </a:cubicBezTo>
                <a:cubicBezTo>
                  <a:pt x="60" y="199"/>
                  <a:pt x="60" y="199"/>
                  <a:pt x="60" y="199"/>
                </a:cubicBezTo>
                <a:cubicBezTo>
                  <a:pt x="60" y="199"/>
                  <a:pt x="60" y="199"/>
                  <a:pt x="60" y="199"/>
                </a:cubicBezTo>
                <a:cubicBezTo>
                  <a:pt x="60" y="198"/>
                  <a:pt x="60" y="198"/>
                  <a:pt x="60" y="198"/>
                </a:cubicBezTo>
                <a:cubicBezTo>
                  <a:pt x="61" y="197"/>
                  <a:pt x="61" y="197"/>
                  <a:pt x="61" y="197"/>
                </a:cubicBezTo>
                <a:cubicBezTo>
                  <a:pt x="62" y="197"/>
                  <a:pt x="62" y="197"/>
                  <a:pt x="62" y="197"/>
                </a:cubicBezTo>
                <a:cubicBezTo>
                  <a:pt x="62" y="197"/>
                  <a:pt x="62" y="197"/>
                  <a:pt x="62" y="197"/>
                </a:cubicBezTo>
                <a:cubicBezTo>
                  <a:pt x="62" y="196"/>
                  <a:pt x="62" y="196"/>
                  <a:pt x="62" y="196"/>
                </a:cubicBezTo>
                <a:cubicBezTo>
                  <a:pt x="62" y="196"/>
                  <a:pt x="62" y="196"/>
                  <a:pt x="62" y="196"/>
                </a:cubicBezTo>
                <a:cubicBezTo>
                  <a:pt x="62" y="196"/>
                  <a:pt x="62" y="196"/>
                  <a:pt x="62" y="196"/>
                </a:cubicBezTo>
                <a:cubicBezTo>
                  <a:pt x="61" y="196"/>
                  <a:pt x="61" y="196"/>
                  <a:pt x="61" y="196"/>
                </a:cubicBezTo>
                <a:cubicBezTo>
                  <a:pt x="61" y="196"/>
                  <a:pt x="61" y="196"/>
                  <a:pt x="61" y="196"/>
                </a:cubicBezTo>
                <a:cubicBezTo>
                  <a:pt x="61" y="196"/>
                  <a:pt x="61" y="196"/>
                  <a:pt x="61" y="196"/>
                </a:cubicBezTo>
                <a:cubicBezTo>
                  <a:pt x="61" y="196"/>
                  <a:pt x="61" y="196"/>
                  <a:pt x="61" y="196"/>
                </a:cubicBezTo>
                <a:cubicBezTo>
                  <a:pt x="60" y="196"/>
                  <a:pt x="60" y="196"/>
                  <a:pt x="60" y="196"/>
                </a:cubicBezTo>
                <a:cubicBezTo>
                  <a:pt x="60" y="196"/>
                  <a:pt x="60" y="196"/>
                  <a:pt x="60" y="196"/>
                </a:cubicBezTo>
                <a:cubicBezTo>
                  <a:pt x="60" y="196"/>
                  <a:pt x="60" y="196"/>
                  <a:pt x="60" y="196"/>
                </a:cubicBezTo>
                <a:cubicBezTo>
                  <a:pt x="58" y="198"/>
                  <a:pt x="58" y="198"/>
                  <a:pt x="58" y="198"/>
                </a:cubicBezTo>
                <a:cubicBezTo>
                  <a:pt x="58" y="198"/>
                  <a:pt x="58" y="198"/>
                  <a:pt x="58" y="198"/>
                </a:cubicBezTo>
                <a:cubicBezTo>
                  <a:pt x="58" y="198"/>
                  <a:pt x="58" y="198"/>
                  <a:pt x="58" y="198"/>
                </a:cubicBezTo>
                <a:cubicBezTo>
                  <a:pt x="58" y="198"/>
                  <a:pt x="58" y="198"/>
                  <a:pt x="58" y="198"/>
                </a:cubicBezTo>
                <a:cubicBezTo>
                  <a:pt x="58" y="199"/>
                  <a:pt x="58" y="199"/>
                  <a:pt x="58" y="199"/>
                </a:cubicBezTo>
                <a:cubicBezTo>
                  <a:pt x="58" y="199"/>
                  <a:pt x="58" y="199"/>
                  <a:pt x="58" y="199"/>
                </a:cubicBezTo>
                <a:cubicBezTo>
                  <a:pt x="58" y="197"/>
                  <a:pt x="58" y="197"/>
                  <a:pt x="58" y="197"/>
                </a:cubicBezTo>
                <a:cubicBezTo>
                  <a:pt x="58" y="196"/>
                  <a:pt x="58" y="196"/>
                  <a:pt x="58" y="196"/>
                </a:cubicBezTo>
                <a:cubicBezTo>
                  <a:pt x="58" y="196"/>
                  <a:pt x="58" y="196"/>
                  <a:pt x="58" y="196"/>
                </a:cubicBezTo>
                <a:cubicBezTo>
                  <a:pt x="58" y="195"/>
                  <a:pt x="58" y="195"/>
                  <a:pt x="58" y="195"/>
                </a:cubicBezTo>
                <a:cubicBezTo>
                  <a:pt x="57" y="194"/>
                  <a:pt x="57" y="194"/>
                  <a:pt x="57" y="194"/>
                </a:cubicBezTo>
                <a:cubicBezTo>
                  <a:pt x="57" y="193"/>
                  <a:pt x="57" y="193"/>
                  <a:pt x="57" y="193"/>
                </a:cubicBezTo>
                <a:cubicBezTo>
                  <a:pt x="58" y="192"/>
                  <a:pt x="58" y="192"/>
                  <a:pt x="58" y="192"/>
                </a:cubicBezTo>
                <a:cubicBezTo>
                  <a:pt x="58" y="192"/>
                  <a:pt x="58" y="192"/>
                  <a:pt x="58" y="192"/>
                </a:cubicBezTo>
                <a:cubicBezTo>
                  <a:pt x="58" y="192"/>
                  <a:pt x="58" y="192"/>
                  <a:pt x="58" y="192"/>
                </a:cubicBezTo>
                <a:cubicBezTo>
                  <a:pt x="58" y="191"/>
                  <a:pt x="58" y="191"/>
                  <a:pt x="58" y="191"/>
                </a:cubicBezTo>
                <a:cubicBezTo>
                  <a:pt x="58" y="191"/>
                  <a:pt x="58" y="191"/>
                  <a:pt x="58" y="191"/>
                </a:cubicBezTo>
                <a:cubicBezTo>
                  <a:pt x="57" y="191"/>
                  <a:pt x="57" y="191"/>
                  <a:pt x="57" y="191"/>
                </a:cubicBezTo>
                <a:cubicBezTo>
                  <a:pt x="57" y="191"/>
                  <a:pt x="57" y="191"/>
                  <a:pt x="57" y="191"/>
                </a:cubicBezTo>
                <a:cubicBezTo>
                  <a:pt x="56" y="191"/>
                  <a:pt x="56" y="191"/>
                  <a:pt x="56" y="191"/>
                </a:cubicBezTo>
                <a:cubicBezTo>
                  <a:pt x="56" y="191"/>
                  <a:pt x="56" y="191"/>
                  <a:pt x="56" y="191"/>
                </a:cubicBezTo>
                <a:cubicBezTo>
                  <a:pt x="56" y="192"/>
                  <a:pt x="56" y="192"/>
                  <a:pt x="56" y="192"/>
                </a:cubicBezTo>
                <a:cubicBezTo>
                  <a:pt x="56" y="194"/>
                  <a:pt x="56" y="194"/>
                  <a:pt x="56" y="194"/>
                </a:cubicBezTo>
                <a:cubicBezTo>
                  <a:pt x="56" y="194"/>
                  <a:pt x="56" y="194"/>
                  <a:pt x="56" y="194"/>
                </a:cubicBezTo>
                <a:cubicBezTo>
                  <a:pt x="56" y="194"/>
                  <a:pt x="56" y="194"/>
                  <a:pt x="56" y="194"/>
                </a:cubicBezTo>
                <a:cubicBezTo>
                  <a:pt x="56" y="195"/>
                  <a:pt x="56" y="195"/>
                  <a:pt x="56" y="195"/>
                </a:cubicBezTo>
                <a:cubicBezTo>
                  <a:pt x="56" y="196"/>
                  <a:pt x="56" y="196"/>
                  <a:pt x="56" y="196"/>
                </a:cubicBezTo>
                <a:cubicBezTo>
                  <a:pt x="56" y="197"/>
                  <a:pt x="56" y="197"/>
                  <a:pt x="56" y="197"/>
                </a:cubicBezTo>
                <a:cubicBezTo>
                  <a:pt x="56" y="199"/>
                  <a:pt x="56" y="199"/>
                  <a:pt x="56" y="199"/>
                </a:cubicBezTo>
                <a:cubicBezTo>
                  <a:pt x="56" y="199"/>
                  <a:pt x="56" y="199"/>
                  <a:pt x="56" y="199"/>
                </a:cubicBezTo>
                <a:cubicBezTo>
                  <a:pt x="56" y="199"/>
                  <a:pt x="56" y="199"/>
                  <a:pt x="56" y="199"/>
                </a:cubicBezTo>
                <a:cubicBezTo>
                  <a:pt x="56" y="199"/>
                  <a:pt x="56" y="199"/>
                  <a:pt x="56" y="199"/>
                </a:cubicBezTo>
                <a:cubicBezTo>
                  <a:pt x="55" y="198"/>
                  <a:pt x="55" y="198"/>
                  <a:pt x="55" y="198"/>
                </a:cubicBezTo>
                <a:cubicBezTo>
                  <a:pt x="54" y="197"/>
                  <a:pt x="54" y="197"/>
                  <a:pt x="54" y="197"/>
                </a:cubicBezTo>
                <a:cubicBezTo>
                  <a:pt x="54" y="198"/>
                  <a:pt x="54" y="198"/>
                  <a:pt x="54" y="198"/>
                </a:cubicBezTo>
                <a:cubicBezTo>
                  <a:pt x="54" y="200"/>
                  <a:pt x="54" y="200"/>
                  <a:pt x="54" y="200"/>
                </a:cubicBezTo>
                <a:cubicBezTo>
                  <a:pt x="54" y="200"/>
                  <a:pt x="54" y="200"/>
                  <a:pt x="54" y="200"/>
                </a:cubicBezTo>
                <a:cubicBezTo>
                  <a:pt x="54" y="200"/>
                  <a:pt x="54" y="200"/>
                  <a:pt x="54" y="200"/>
                </a:cubicBezTo>
                <a:cubicBezTo>
                  <a:pt x="53" y="200"/>
                  <a:pt x="53" y="200"/>
                  <a:pt x="53" y="200"/>
                </a:cubicBezTo>
                <a:cubicBezTo>
                  <a:pt x="52" y="200"/>
                  <a:pt x="52" y="200"/>
                  <a:pt x="52" y="200"/>
                </a:cubicBezTo>
                <a:cubicBezTo>
                  <a:pt x="53" y="201"/>
                  <a:pt x="53" y="201"/>
                  <a:pt x="53" y="201"/>
                </a:cubicBezTo>
                <a:cubicBezTo>
                  <a:pt x="53" y="201"/>
                  <a:pt x="53" y="201"/>
                  <a:pt x="53" y="201"/>
                </a:cubicBezTo>
                <a:cubicBezTo>
                  <a:pt x="53" y="202"/>
                  <a:pt x="53" y="202"/>
                  <a:pt x="53" y="202"/>
                </a:cubicBezTo>
                <a:cubicBezTo>
                  <a:pt x="53" y="202"/>
                  <a:pt x="53" y="202"/>
                  <a:pt x="53" y="202"/>
                </a:cubicBezTo>
                <a:cubicBezTo>
                  <a:pt x="53" y="203"/>
                  <a:pt x="53" y="203"/>
                  <a:pt x="53" y="203"/>
                </a:cubicBezTo>
                <a:cubicBezTo>
                  <a:pt x="52" y="203"/>
                  <a:pt x="52" y="203"/>
                  <a:pt x="52" y="203"/>
                </a:cubicBezTo>
                <a:cubicBezTo>
                  <a:pt x="52" y="203"/>
                  <a:pt x="52" y="203"/>
                  <a:pt x="52" y="203"/>
                </a:cubicBezTo>
                <a:cubicBezTo>
                  <a:pt x="51" y="203"/>
                  <a:pt x="51" y="203"/>
                  <a:pt x="51" y="203"/>
                </a:cubicBezTo>
                <a:cubicBezTo>
                  <a:pt x="51" y="203"/>
                  <a:pt x="51" y="203"/>
                  <a:pt x="51" y="203"/>
                </a:cubicBezTo>
                <a:cubicBezTo>
                  <a:pt x="51" y="203"/>
                  <a:pt x="51" y="203"/>
                  <a:pt x="51" y="203"/>
                </a:cubicBezTo>
                <a:cubicBezTo>
                  <a:pt x="50" y="204"/>
                  <a:pt x="50" y="204"/>
                  <a:pt x="50" y="204"/>
                </a:cubicBezTo>
                <a:cubicBezTo>
                  <a:pt x="49" y="204"/>
                  <a:pt x="49" y="204"/>
                  <a:pt x="49" y="204"/>
                </a:cubicBezTo>
                <a:cubicBezTo>
                  <a:pt x="49" y="204"/>
                  <a:pt x="49" y="204"/>
                  <a:pt x="49" y="204"/>
                </a:cubicBezTo>
                <a:cubicBezTo>
                  <a:pt x="49" y="203"/>
                  <a:pt x="49" y="203"/>
                  <a:pt x="49" y="203"/>
                </a:cubicBezTo>
                <a:cubicBezTo>
                  <a:pt x="49" y="203"/>
                  <a:pt x="49" y="203"/>
                  <a:pt x="49" y="203"/>
                </a:cubicBezTo>
                <a:cubicBezTo>
                  <a:pt x="49" y="203"/>
                  <a:pt x="49" y="203"/>
                  <a:pt x="49" y="203"/>
                </a:cubicBezTo>
                <a:cubicBezTo>
                  <a:pt x="48" y="202"/>
                  <a:pt x="48" y="202"/>
                  <a:pt x="48" y="202"/>
                </a:cubicBezTo>
                <a:cubicBezTo>
                  <a:pt x="48" y="202"/>
                  <a:pt x="48" y="202"/>
                  <a:pt x="48" y="202"/>
                </a:cubicBezTo>
                <a:cubicBezTo>
                  <a:pt x="48" y="202"/>
                  <a:pt x="48" y="202"/>
                  <a:pt x="48" y="202"/>
                </a:cubicBezTo>
                <a:cubicBezTo>
                  <a:pt x="48" y="201"/>
                  <a:pt x="48" y="201"/>
                  <a:pt x="48" y="201"/>
                </a:cubicBezTo>
                <a:cubicBezTo>
                  <a:pt x="48" y="201"/>
                  <a:pt x="48" y="201"/>
                  <a:pt x="48" y="201"/>
                </a:cubicBezTo>
                <a:cubicBezTo>
                  <a:pt x="48" y="201"/>
                  <a:pt x="48" y="201"/>
                  <a:pt x="48" y="201"/>
                </a:cubicBezTo>
                <a:cubicBezTo>
                  <a:pt x="47" y="201"/>
                  <a:pt x="47" y="201"/>
                  <a:pt x="47" y="201"/>
                </a:cubicBezTo>
                <a:cubicBezTo>
                  <a:pt x="47" y="201"/>
                  <a:pt x="47" y="201"/>
                  <a:pt x="47" y="201"/>
                </a:cubicBezTo>
                <a:cubicBezTo>
                  <a:pt x="47" y="201"/>
                  <a:pt x="47" y="201"/>
                  <a:pt x="47" y="201"/>
                </a:cubicBezTo>
                <a:cubicBezTo>
                  <a:pt x="46" y="201"/>
                  <a:pt x="46" y="201"/>
                  <a:pt x="46" y="201"/>
                </a:cubicBezTo>
                <a:cubicBezTo>
                  <a:pt x="47" y="200"/>
                  <a:pt x="47" y="200"/>
                  <a:pt x="47" y="200"/>
                </a:cubicBezTo>
                <a:cubicBezTo>
                  <a:pt x="47" y="200"/>
                  <a:pt x="47" y="200"/>
                  <a:pt x="47" y="200"/>
                </a:cubicBezTo>
                <a:cubicBezTo>
                  <a:pt x="47" y="200"/>
                  <a:pt x="47" y="200"/>
                  <a:pt x="47" y="200"/>
                </a:cubicBezTo>
                <a:cubicBezTo>
                  <a:pt x="46" y="199"/>
                  <a:pt x="46" y="199"/>
                  <a:pt x="46" y="199"/>
                </a:cubicBezTo>
                <a:cubicBezTo>
                  <a:pt x="46" y="199"/>
                  <a:pt x="46" y="199"/>
                  <a:pt x="46" y="199"/>
                </a:cubicBezTo>
                <a:cubicBezTo>
                  <a:pt x="46" y="199"/>
                  <a:pt x="46" y="199"/>
                  <a:pt x="46" y="199"/>
                </a:cubicBezTo>
                <a:cubicBezTo>
                  <a:pt x="46" y="199"/>
                  <a:pt x="46" y="199"/>
                  <a:pt x="46" y="199"/>
                </a:cubicBezTo>
                <a:cubicBezTo>
                  <a:pt x="46" y="199"/>
                  <a:pt x="46" y="199"/>
                  <a:pt x="46" y="199"/>
                </a:cubicBezTo>
                <a:cubicBezTo>
                  <a:pt x="47" y="198"/>
                  <a:pt x="47" y="198"/>
                  <a:pt x="47" y="198"/>
                </a:cubicBezTo>
                <a:cubicBezTo>
                  <a:pt x="48" y="198"/>
                  <a:pt x="48" y="198"/>
                  <a:pt x="48" y="198"/>
                </a:cubicBezTo>
                <a:cubicBezTo>
                  <a:pt x="48" y="199"/>
                  <a:pt x="48" y="199"/>
                  <a:pt x="48" y="199"/>
                </a:cubicBezTo>
                <a:cubicBezTo>
                  <a:pt x="48" y="199"/>
                  <a:pt x="48" y="199"/>
                  <a:pt x="48" y="199"/>
                </a:cubicBezTo>
                <a:cubicBezTo>
                  <a:pt x="49" y="198"/>
                  <a:pt x="49" y="198"/>
                  <a:pt x="49" y="198"/>
                </a:cubicBezTo>
                <a:cubicBezTo>
                  <a:pt x="49" y="198"/>
                  <a:pt x="49" y="198"/>
                  <a:pt x="49" y="198"/>
                </a:cubicBezTo>
                <a:cubicBezTo>
                  <a:pt x="49" y="197"/>
                  <a:pt x="49" y="197"/>
                  <a:pt x="49" y="197"/>
                </a:cubicBezTo>
                <a:cubicBezTo>
                  <a:pt x="51" y="197"/>
                  <a:pt x="51" y="197"/>
                  <a:pt x="51" y="197"/>
                </a:cubicBezTo>
                <a:cubicBezTo>
                  <a:pt x="52" y="197"/>
                  <a:pt x="52" y="197"/>
                  <a:pt x="52" y="197"/>
                </a:cubicBezTo>
                <a:cubicBezTo>
                  <a:pt x="52" y="197"/>
                  <a:pt x="52" y="197"/>
                  <a:pt x="52" y="197"/>
                </a:cubicBezTo>
                <a:cubicBezTo>
                  <a:pt x="52" y="197"/>
                  <a:pt x="52" y="197"/>
                  <a:pt x="52" y="197"/>
                </a:cubicBezTo>
                <a:cubicBezTo>
                  <a:pt x="54" y="196"/>
                  <a:pt x="54" y="196"/>
                  <a:pt x="54" y="196"/>
                </a:cubicBezTo>
                <a:cubicBezTo>
                  <a:pt x="55" y="194"/>
                  <a:pt x="55" y="194"/>
                  <a:pt x="55" y="194"/>
                </a:cubicBezTo>
                <a:cubicBezTo>
                  <a:pt x="55" y="194"/>
                  <a:pt x="55" y="194"/>
                  <a:pt x="55" y="194"/>
                </a:cubicBezTo>
                <a:cubicBezTo>
                  <a:pt x="55" y="194"/>
                  <a:pt x="55" y="194"/>
                  <a:pt x="55" y="194"/>
                </a:cubicBezTo>
                <a:cubicBezTo>
                  <a:pt x="55" y="193"/>
                  <a:pt x="55" y="193"/>
                  <a:pt x="55" y="193"/>
                </a:cubicBezTo>
                <a:cubicBezTo>
                  <a:pt x="55" y="193"/>
                  <a:pt x="55" y="193"/>
                  <a:pt x="55" y="193"/>
                </a:cubicBezTo>
                <a:cubicBezTo>
                  <a:pt x="54" y="193"/>
                  <a:pt x="54" y="193"/>
                  <a:pt x="54" y="193"/>
                </a:cubicBezTo>
                <a:cubicBezTo>
                  <a:pt x="54" y="192"/>
                  <a:pt x="54" y="192"/>
                  <a:pt x="54" y="192"/>
                </a:cubicBezTo>
                <a:cubicBezTo>
                  <a:pt x="54" y="192"/>
                  <a:pt x="54" y="192"/>
                  <a:pt x="54" y="192"/>
                </a:cubicBezTo>
                <a:cubicBezTo>
                  <a:pt x="54" y="193"/>
                  <a:pt x="54" y="193"/>
                  <a:pt x="54" y="193"/>
                </a:cubicBezTo>
                <a:cubicBezTo>
                  <a:pt x="53" y="193"/>
                  <a:pt x="53" y="193"/>
                  <a:pt x="53" y="193"/>
                </a:cubicBezTo>
                <a:cubicBezTo>
                  <a:pt x="53" y="193"/>
                  <a:pt x="53" y="193"/>
                  <a:pt x="53" y="193"/>
                </a:cubicBezTo>
                <a:cubicBezTo>
                  <a:pt x="53" y="193"/>
                  <a:pt x="53" y="193"/>
                  <a:pt x="53" y="193"/>
                </a:cubicBezTo>
                <a:cubicBezTo>
                  <a:pt x="52" y="194"/>
                  <a:pt x="52" y="194"/>
                  <a:pt x="52" y="194"/>
                </a:cubicBezTo>
                <a:cubicBezTo>
                  <a:pt x="51" y="195"/>
                  <a:pt x="51" y="195"/>
                  <a:pt x="51" y="195"/>
                </a:cubicBezTo>
                <a:cubicBezTo>
                  <a:pt x="50" y="196"/>
                  <a:pt x="50" y="196"/>
                  <a:pt x="50" y="196"/>
                </a:cubicBezTo>
                <a:cubicBezTo>
                  <a:pt x="49" y="195"/>
                  <a:pt x="49" y="195"/>
                  <a:pt x="49" y="195"/>
                </a:cubicBezTo>
                <a:cubicBezTo>
                  <a:pt x="48" y="195"/>
                  <a:pt x="48" y="195"/>
                  <a:pt x="48" y="195"/>
                </a:cubicBezTo>
                <a:cubicBezTo>
                  <a:pt x="49" y="195"/>
                  <a:pt x="49" y="195"/>
                  <a:pt x="49" y="195"/>
                </a:cubicBezTo>
                <a:cubicBezTo>
                  <a:pt x="49" y="194"/>
                  <a:pt x="49" y="194"/>
                  <a:pt x="49" y="194"/>
                </a:cubicBezTo>
                <a:cubicBezTo>
                  <a:pt x="51" y="193"/>
                  <a:pt x="51" y="193"/>
                  <a:pt x="51" y="193"/>
                </a:cubicBezTo>
                <a:cubicBezTo>
                  <a:pt x="51" y="193"/>
                  <a:pt x="51" y="193"/>
                  <a:pt x="51" y="193"/>
                </a:cubicBezTo>
                <a:cubicBezTo>
                  <a:pt x="52" y="193"/>
                  <a:pt x="52" y="193"/>
                  <a:pt x="52" y="193"/>
                </a:cubicBezTo>
                <a:cubicBezTo>
                  <a:pt x="52" y="193"/>
                  <a:pt x="52" y="193"/>
                  <a:pt x="52" y="193"/>
                </a:cubicBezTo>
                <a:cubicBezTo>
                  <a:pt x="52" y="192"/>
                  <a:pt x="52" y="192"/>
                  <a:pt x="52" y="192"/>
                </a:cubicBezTo>
                <a:cubicBezTo>
                  <a:pt x="52" y="192"/>
                  <a:pt x="52" y="192"/>
                  <a:pt x="52" y="192"/>
                </a:cubicBezTo>
                <a:cubicBezTo>
                  <a:pt x="52" y="192"/>
                  <a:pt x="52" y="192"/>
                  <a:pt x="52" y="192"/>
                </a:cubicBezTo>
                <a:cubicBezTo>
                  <a:pt x="52" y="191"/>
                  <a:pt x="52" y="191"/>
                  <a:pt x="52" y="191"/>
                </a:cubicBezTo>
                <a:cubicBezTo>
                  <a:pt x="52" y="191"/>
                  <a:pt x="52" y="191"/>
                  <a:pt x="52" y="191"/>
                </a:cubicBezTo>
                <a:cubicBezTo>
                  <a:pt x="52" y="191"/>
                  <a:pt x="52" y="191"/>
                  <a:pt x="52" y="191"/>
                </a:cubicBezTo>
                <a:cubicBezTo>
                  <a:pt x="53" y="191"/>
                  <a:pt x="53" y="191"/>
                  <a:pt x="53" y="191"/>
                </a:cubicBezTo>
                <a:cubicBezTo>
                  <a:pt x="53" y="191"/>
                  <a:pt x="53" y="191"/>
                  <a:pt x="53" y="191"/>
                </a:cubicBezTo>
                <a:cubicBezTo>
                  <a:pt x="53" y="191"/>
                  <a:pt x="53" y="191"/>
                  <a:pt x="53" y="191"/>
                </a:cubicBezTo>
                <a:cubicBezTo>
                  <a:pt x="54" y="190"/>
                  <a:pt x="54" y="190"/>
                  <a:pt x="54" y="190"/>
                </a:cubicBezTo>
                <a:cubicBezTo>
                  <a:pt x="53" y="190"/>
                  <a:pt x="53" y="190"/>
                  <a:pt x="53" y="190"/>
                </a:cubicBezTo>
                <a:cubicBezTo>
                  <a:pt x="53" y="190"/>
                  <a:pt x="53" y="190"/>
                  <a:pt x="53" y="190"/>
                </a:cubicBezTo>
                <a:cubicBezTo>
                  <a:pt x="53" y="189"/>
                  <a:pt x="53" y="189"/>
                  <a:pt x="53" y="189"/>
                </a:cubicBezTo>
                <a:cubicBezTo>
                  <a:pt x="53" y="189"/>
                  <a:pt x="53" y="189"/>
                  <a:pt x="53" y="189"/>
                </a:cubicBezTo>
                <a:cubicBezTo>
                  <a:pt x="53" y="189"/>
                  <a:pt x="53" y="189"/>
                  <a:pt x="53" y="189"/>
                </a:cubicBezTo>
                <a:cubicBezTo>
                  <a:pt x="52" y="189"/>
                  <a:pt x="52" y="189"/>
                  <a:pt x="52" y="189"/>
                </a:cubicBezTo>
                <a:cubicBezTo>
                  <a:pt x="52" y="189"/>
                  <a:pt x="52" y="189"/>
                  <a:pt x="52" y="189"/>
                </a:cubicBezTo>
                <a:cubicBezTo>
                  <a:pt x="53" y="189"/>
                  <a:pt x="53" y="189"/>
                  <a:pt x="53" y="189"/>
                </a:cubicBezTo>
                <a:cubicBezTo>
                  <a:pt x="53" y="189"/>
                  <a:pt x="53" y="189"/>
                  <a:pt x="53" y="189"/>
                </a:cubicBezTo>
                <a:cubicBezTo>
                  <a:pt x="53" y="189"/>
                  <a:pt x="53" y="189"/>
                  <a:pt x="53" y="189"/>
                </a:cubicBezTo>
                <a:cubicBezTo>
                  <a:pt x="54" y="188"/>
                  <a:pt x="54" y="188"/>
                  <a:pt x="54" y="188"/>
                </a:cubicBezTo>
                <a:cubicBezTo>
                  <a:pt x="54" y="188"/>
                  <a:pt x="54" y="188"/>
                  <a:pt x="54" y="188"/>
                </a:cubicBezTo>
                <a:cubicBezTo>
                  <a:pt x="54" y="188"/>
                  <a:pt x="54" y="188"/>
                  <a:pt x="54" y="188"/>
                </a:cubicBezTo>
                <a:cubicBezTo>
                  <a:pt x="55" y="186"/>
                  <a:pt x="55" y="186"/>
                  <a:pt x="55" y="186"/>
                </a:cubicBezTo>
                <a:cubicBezTo>
                  <a:pt x="55" y="186"/>
                  <a:pt x="55" y="186"/>
                  <a:pt x="55" y="186"/>
                </a:cubicBezTo>
                <a:cubicBezTo>
                  <a:pt x="55" y="186"/>
                  <a:pt x="55" y="186"/>
                  <a:pt x="55" y="186"/>
                </a:cubicBezTo>
                <a:cubicBezTo>
                  <a:pt x="55" y="185"/>
                  <a:pt x="55" y="185"/>
                  <a:pt x="55" y="185"/>
                </a:cubicBezTo>
                <a:cubicBezTo>
                  <a:pt x="55" y="185"/>
                  <a:pt x="55" y="185"/>
                  <a:pt x="55" y="185"/>
                </a:cubicBezTo>
                <a:cubicBezTo>
                  <a:pt x="56" y="184"/>
                  <a:pt x="56" y="184"/>
                  <a:pt x="56" y="184"/>
                </a:cubicBezTo>
                <a:cubicBezTo>
                  <a:pt x="56" y="184"/>
                  <a:pt x="56" y="184"/>
                  <a:pt x="56" y="184"/>
                </a:cubicBezTo>
                <a:cubicBezTo>
                  <a:pt x="56" y="183"/>
                  <a:pt x="56" y="183"/>
                  <a:pt x="56" y="183"/>
                </a:cubicBezTo>
                <a:cubicBezTo>
                  <a:pt x="55" y="182"/>
                  <a:pt x="55" y="182"/>
                  <a:pt x="55" y="182"/>
                </a:cubicBezTo>
                <a:cubicBezTo>
                  <a:pt x="56" y="181"/>
                  <a:pt x="56" y="181"/>
                  <a:pt x="56" y="181"/>
                </a:cubicBezTo>
                <a:cubicBezTo>
                  <a:pt x="56" y="181"/>
                  <a:pt x="56" y="181"/>
                  <a:pt x="56" y="181"/>
                </a:cubicBezTo>
                <a:cubicBezTo>
                  <a:pt x="56" y="181"/>
                  <a:pt x="56" y="181"/>
                  <a:pt x="56" y="181"/>
                </a:cubicBezTo>
                <a:cubicBezTo>
                  <a:pt x="55" y="180"/>
                  <a:pt x="55" y="180"/>
                  <a:pt x="55" y="180"/>
                </a:cubicBezTo>
                <a:cubicBezTo>
                  <a:pt x="55" y="180"/>
                  <a:pt x="55" y="180"/>
                  <a:pt x="55" y="180"/>
                </a:cubicBezTo>
                <a:cubicBezTo>
                  <a:pt x="55" y="180"/>
                  <a:pt x="55" y="180"/>
                  <a:pt x="55" y="180"/>
                </a:cubicBezTo>
                <a:cubicBezTo>
                  <a:pt x="54" y="180"/>
                  <a:pt x="54" y="180"/>
                  <a:pt x="54" y="180"/>
                </a:cubicBezTo>
                <a:cubicBezTo>
                  <a:pt x="54" y="179"/>
                  <a:pt x="54" y="179"/>
                  <a:pt x="54" y="179"/>
                </a:cubicBezTo>
                <a:cubicBezTo>
                  <a:pt x="54" y="179"/>
                  <a:pt x="54" y="179"/>
                  <a:pt x="54" y="179"/>
                </a:cubicBezTo>
                <a:cubicBezTo>
                  <a:pt x="54" y="179"/>
                  <a:pt x="54" y="179"/>
                  <a:pt x="54" y="179"/>
                </a:cubicBezTo>
                <a:cubicBezTo>
                  <a:pt x="53" y="179"/>
                  <a:pt x="53" y="179"/>
                  <a:pt x="53" y="179"/>
                </a:cubicBezTo>
                <a:cubicBezTo>
                  <a:pt x="53" y="179"/>
                  <a:pt x="53" y="179"/>
                  <a:pt x="53" y="179"/>
                </a:cubicBezTo>
                <a:cubicBezTo>
                  <a:pt x="53" y="179"/>
                  <a:pt x="53" y="179"/>
                  <a:pt x="53" y="179"/>
                </a:cubicBezTo>
                <a:cubicBezTo>
                  <a:pt x="53" y="179"/>
                  <a:pt x="53" y="179"/>
                  <a:pt x="53" y="179"/>
                </a:cubicBezTo>
                <a:cubicBezTo>
                  <a:pt x="54" y="178"/>
                  <a:pt x="54" y="178"/>
                  <a:pt x="54" y="178"/>
                </a:cubicBezTo>
                <a:cubicBezTo>
                  <a:pt x="54" y="178"/>
                  <a:pt x="54" y="178"/>
                  <a:pt x="54" y="178"/>
                </a:cubicBezTo>
                <a:cubicBezTo>
                  <a:pt x="55" y="177"/>
                  <a:pt x="55" y="177"/>
                  <a:pt x="55" y="177"/>
                </a:cubicBezTo>
                <a:cubicBezTo>
                  <a:pt x="55" y="177"/>
                  <a:pt x="55" y="177"/>
                  <a:pt x="55" y="177"/>
                </a:cubicBezTo>
                <a:cubicBezTo>
                  <a:pt x="55" y="177"/>
                  <a:pt x="55" y="177"/>
                  <a:pt x="55" y="177"/>
                </a:cubicBezTo>
                <a:cubicBezTo>
                  <a:pt x="55" y="176"/>
                  <a:pt x="55" y="176"/>
                  <a:pt x="55" y="176"/>
                </a:cubicBezTo>
                <a:cubicBezTo>
                  <a:pt x="55" y="176"/>
                  <a:pt x="55" y="176"/>
                  <a:pt x="55" y="176"/>
                </a:cubicBezTo>
                <a:cubicBezTo>
                  <a:pt x="55" y="176"/>
                  <a:pt x="55" y="176"/>
                  <a:pt x="55" y="176"/>
                </a:cubicBezTo>
                <a:cubicBezTo>
                  <a:pt x="55" y="175"/>
                  <a:pt x="55" y="175"/>
                  <a:pt x="55" y="175"/>
                </a:cubicBezTo>
                <a:cubicBezTo>
                  <a:pt x="55" y="175"/>
                  <a:pt x="55" y="175"/>
                  <a:pt x="55" y="175"/>
                </a:cubicBezTo>
                <a:cubicBezTo>
                  <a:pt x="55" y="175"/>
                  <a:pt x="55" y="175"/>
                  <a:pt x="55" y="175"/>
                </a:cubicBezTo>
                <a:cubicBezTo>
                  <a:pt x="55" y="174"/>
                  <a:pt x="55" y="174"/>
                  <a:pt x="55" y="174"/>
                </a:cubicBezTo>
                <a:cubicBezTo>
                  <a:pt x="54" y="174"/>
                  <a:pt x="54" y="174"/>
                  <a:pt x="54" y="174"/>
                </a:cubicBezTo>
                <a:cubicBezTo>
                  <a:pt x="54" y="174"/>
                  <a:pt x="54" y="174"/>
                  <a:pt x="54" y="174"/>
                </a:cubicBezTo>
                <a:cubicBezTo>
                  <a:pt x="54" y="174"/>
                  <a:pt x="54" y="174"/>
                  <a:pt x="54" y="174"/>
                </a:cubicBezTo>
                <a:cubicBezTo>
                  <a:pt x="54" y="174"/>
                  <a:pt x="54" y="174"/>
                  <a:pt x="54" y="174"/>
                </a:cubicBezTo>
                <a:cubicBezTo>
                  <a:pt x="53" y="173"/>
                  <a:pt x="53" y="173"/>
                  <a:pt x="53" y="173"/>
                </a:cubicBezTo>
                <a:cubicBezTo>
                  <a:pt x="54" y="173"/>
                  <a:pt x="54" y="173"/>
                  <a:pt x="54" y="173"/>
                </a:cubicBezTo>
                <a:cubicBezTo>
                  <a:pt x="54" y="173"/>
                  <a:pt x="54" y="173"/>
                  <a:pt x="54" y="173"/>
                </a:cubicBezTo>
                <a:cubicBezTo>
                  <a:pt x="54" y="173"/>
                  <a:pt x="54" y="173"/>
                  <a:pt x="54" y="173"/>
                </a:cubicBezTo>
                <a:cubicBezTo>
                  <a:pt x="54" y="172"/>
                  <a:pt x="54" y="172"/>
                  <a:pt x="54" y="172"/>
                </a:cubicBezTo>
                <a:cubicBezTo>
                  <a:pt x="54" y="172"/>
                  <a:pt x="54" y="172"/>
                  <a:pt x="54" y="172"/>
                </a:cubicBezTo>
                <a:cubicBezTo>
                  <a:pt x="54" y="172"/>
                  <a:pt x="54" y="172"/>
                  <a:pt x="54" y="172"/>
                </a:cubicBezTo>
                <a:cubicBezTo>
                  <a:pt x="54" y="171"/>
                  <a:pt x="54" y="171"/>
                  <a:pt x="54" y="171"/>
                </a:cubicBezTo>
                <a:cubicBezTo>
                  <a:pt x="54" y="171"/>
                  <a:pt x="54" y="171"/>
                  <a:pt x="54" y="171"/>
                </a:cubicBezTo>
                <a:cubicBezTo>
                  <a:pt x="54" y="171"/>
                  <a:pt x="54" y="171"/>
                  <a:pt x="54" y="171"/>
                </a:cubicBezTo>
                <a:cubicBezTo>
                  <a:pt x="54" y="172"/>
                  <a:pt x="54" y="172"/>
                  <a:pt x="54" y="172"/>
                </a:cubicBezTo>
                <a:cubicBezTo>
                  <a:pt x="54" y="170"/>
                  <a:pt x="54" y="170"/>
                  <a:pt x="54" y="170"/>
                </a:cubicBezTo>
                <a:cubicBezTo>
                  <a:pt x="54" y="170"/>
                  <a:pt x="54" y="170"/>
                  <a:pt x="54" y="170"/>
                </a:cubicBezTo>
                <a:cubicBezTo>
                  <a:pt x="54" y="170"/>
                  <a:pt x="54" y="170"/>
                  <a:pt x="54" y="170"/>
                </a:cubicBezTo>
                <a:cubicBezTo>
                  <a:pt x="54" y="170"/>
                  <a:pt x="54" y="170"/>
                  <a:pt x="54" y="170"/>
                </a:cubicBezTo>
                <a:cubicBezTo>
                  <a:pt x="54" y="169"/>
                  <a:pt x="54" y="169"/>
                  <a:pt x="54" y="169"/>
                </a:cubicBezTo>
                <a:cubicBezTo>
                  <a:pt x="54" y="169"/>
                  <a:pt x="54" y="169"/>
                  <a:pt x="54" y="169"/>
                </a:cubicBezTo>
                <a:cubicBezTo>
                  <a:pt x="55" y="168"/>
                  <a:pt x="55" y="168"/>
                  <a:pt x="55" y="168"/>
                </a:cubicBezTo>
                <a:cubicBezTo>
                  <a:pt x="55" y="167"/>
                  <a:pt x="55" y="167"/>
                  <a:pt x="55" y="167"/>
                </a:cubicBezTo>
                <a:cubicBezTo>
                  <a:pt x="55" y="167"/>
                  <a:pt x="55" y="167"/>
                  <a:pt x="55" y="167"/>
                </a:cubicBezTo>
                <a:cubicBezTo>
                  <a:pt x="54" y="166"/>
                  <a:pt x="54" y="166"/>
                  <a:pt x="54" y="166"/>
                </a:cubicBezTo>
                <a:cubicBezTo>
                  <a:pt x="54" y="166"/>
                  <a:pt x="54" y="166"/>
                  <a:pt x="54" y="166"/>
                </a:cubicBezTo>
                <a:cubicBezTo>
                  <a:pt x="54" y="166"/>
                  <a:pt x="54" y="166"/>
                  <a:pt x="54" y="166"/>
                </a:cubicBezTo>
                <a:cubicBezTo>
                  <a:pt x="54" y="165"/>
                  <a:pt x="54" y="165"/>
                  <a:pt x="54" y="165"/>
                </a:cubicBezTo>
                <a:cubicBezTo>
                  <a:pt x="54" y="165"/>
                  <a:pt x="54" y="165"/>
                  <a:pt x="54" y="165"/>
                </a:cubicBezTo>
                <a:cubicBezTo>
                  <a:pt x="54" y="164"/>
                  <a:pt x="54" y="164"/>
                  <a:pt x="54" y="164"/>
                </a:cubicBezTo>
                <a:cubicBezTo>
                  <a:pt x="54" y="164"/>
                  <a:pt x="54" y="164"/>
                  <a:pt x="54" y="164"/>
                </a:cubicBezTo>
                <a:cubicBezTo>
                  <a:pt x="54" y="164"/>
                  <a:pt x="54" y="164"/>
                  <a:pt x="54" y="164"/>
                </a:cubicBezTo>
                <a:cubicBezTo>
                  <a:pt x="54" y="163"/>
                  <a:pt x="54" y="163"/>
                  <a:pt x="54" y="163"/>
                </a:cubicBezTo>
                <a:cubicBezTo>
                  <a:pt x="54" y="162"/>
                  <a:pt x="54" y="162"/>
                  <a:pt x="54" y="162"/>
                </a:cubicBezTo>
                <a:cubicBezTo>
                  <a:pt x="55" y="161"/>
                  <a:pt x="55" y="161"/>
                  <a:pt x="55" y="161"/>
                </a:cubicBezTo>
                <a:cubicBezTo>
                  <a:pt x="54" y="161"/>
                  <a:pt x="54" y="161"/>
                  <a:pt x="54" y="161"/>
                </a:cubicBezTo>
                <a:cubicBezTo>
                  <a:pt x="54" y="161"/>
                  <a:pt x="54" y="161"/>
                  <a:pt x="54" y="161"/>
                </a:cubicBezTo>
                <a:cubicBezTo>
                  <a:pt x="53" y="161"/>
                  <a:pt x="53" y="161"/>
                  <a:pt x="53" y="161"/>
                </a:cubicBezTo>
                <a:cubicBezTo>
                  <a:pt x="53" y="161"/>
                  <a:pt x="53" y="161"/>
                  <a:pt x="53" y="161"/>
                </a:cubicBezTo>
                <a:cubicBezTo>
                  <a:pt x="53" y="161"/>
                  <a:pt x="53" y="161"/>
                  <a:pt x="53" y="161"/>
                </a:cubicBezTo>
                <a:cubicBezTo>
                  <a:pt x="53" y="161"/>
                  <a:pt x="53" y="161"/>
                  <a:pt x="53" y="161"/>
                </a:cubicBezTo>
                <a:cubicBezTo>
                  <a:pt x="53" y="160"/>
                  <a:pt x="53" y="160"/>
                  <a:pt x="53" y="160"/>
                </a:cubicBezTo>
                <a:cubicBezTo>
                  <a:pt x="54" y="160"/>
                  <a:pt x="54" y="160"/>
                  <a:pt x="54" y="160"/>
                </a:cubicBezTo>
                <a:cubicBezTo>
                  <a:pt x="55" y="159"/>
                  <a:pt x="55" y="159"/>
                  <a:pt x="55" y="159"/>
                </a:cubicBezTo>
                <a:cubicBezTo>
                  <a:pt x="55" y="159"/>
                  <a:pt x="55" y="159"/>
                  <a:pt x="55" y="159"/>
                </a:cubicBezTo>
                <a:cubicBezTo>
                  <a:pt x="55" y="159"/>
                  <a:pt x="55" y="159"/>
                  <a:pt x="55" y="159"/>
                </a:cubicBezTo>
                <a:cubicBezTo>
                  <a:pt x="55" y="158"/>
                  <a:pt x="55" y="158"/>
                  <a:pt x="55" y="158"/>
                </a:cubicBezTo>
                <a:cubicBezTo>
                  <a:pt x="55" y="158"/>
                  <a:pt x="55" y="158"/>
                  <a:pt x="55" y="158"/>
                </a:cubicBezTo>
                <a:cubicBezTo>
                  <a:pt x="55" y="158"/>
                  <a:pt x="55" y="158"/>
                  <a:pt x="55" y="158"/>
                </a:cubicBezTo>
                <a:cubicBezTo>
                  <a:pt x="55" y="157"/>
                  <a:pt x="55" y="157"/>
                  <a:pt x="55" y="157"/>
                </a:cubicBezTo>
                <a:cubicBezTo>
                  <a:pt x="55" y="157"/>
                  <a:pt x="55" y="157"/>
                  <a:pt x="55" y="157"/>
                </a:cubicBezTo>
                <a:cubicBezTo>
                  <a:pt x="55" y="157"/>
                  <a:pt x="55" y="157"/>
                  <a:pt x="55" y="157"/>
                </a:cubicBezTo>
                <a:cubicBezTo>
                  <a:pt x="55" y="156"/>
                  <a:pt x="55" y="156"/>
                  <a:pt x="55" y="156"/>
                </a:cubicBezTo>
                <a:cubicBezTo>
                  <a:pt x="54" y="155"/>
                  <a:pt x="54" y="155"/>
                  <a:pt x="54" y="155"/>
                </a:cubicBezTo>
                <a:cubicBezTo>
                  <a:pt x="54" y="154"/>
                  <a:pt x="54" y="154"/>
                  <a:pt x="54" y="154"/>
                </a:cubicBezTo>
                <a:cubicBezTo>
                  <a:pt x="54" y="154"/>
                  <a:pt x="54" y="154"/>
                  <a:pt x="54" y="154"/>
                </a:cubicBezTo>
                <a:cubicBezTo>
                  <a:pt x="53" y="154"/>
                  <a:pt x="53" y="154"/>
                  <a:pt x="53" y="154"/>
                </a:cubicBezTo>
                <a:cubicBezTo>
                  <a:pt x="53" y="154"/>
                  <a:pt x="53" y="154"/>
                  <a:pt x="53" y="154"/>
                </a:cubicBezTo>
                <a:cubicBezTo>
                  <a:pt x="53" y="154"/>
                  <a:pt x="53" y="154"/>
                  <a:pt x="53" y="154"/>
                </a:cubicBezTo>
                <a:cubicBezTo>
                  <a:pt x="53" y="154"/>
                  <a:pt x="53" y="154"/>
                  <a:pt x="53" y="154"/>
                </a:cubicBezTo>
                <a:cubicBezTo>
                  <a:pt x="53" y="154"/>
                  <a:pt x="53" y="154"/>
                  <a:pt x="53" y="154"/>
                </a:cubicBezTo>
                <a:cubicBezTo>
                  <a:pt x="52" y="153"/>
                  <a:pt x="52" y="153"/>
                  <a:pt x="52" y="153"/>
                </a:cubicBezTo>
                <a:cubicBezTo>
                  <a:pt x="52" y="153"/>
                  <a:pt x="52" y="153"/>
                  <a:pt x="52" y="153"/>
                </a:cubicBezTo>
                <a:cubicBezTo>
                  <a:pt x="52" y="152"/>
                  <a:pt x="52" y="152"/>
                  <a:pt x="52" y="152"/>
                </a:cubicBezTo>
                <a:cubicBezTo>
                  <a:pt x="53" y="152"/>
                  <a:pt x="53" y="152"/>
                  <a:pt x="53" y="152"/>
                </a:cubicBezTo>
                <a:cubicBezTo>
                  <a:pt x="52" y="152"/>
                  <a:pt x="52" y="152"/>
                  <a:pt x="52" y="152"/>
                </a:cubicBezTo>
                <a:cubicBezTo>
                  <a:pt x="52" y="152"/>
                  <a:pt x="52" y="152"/>
                  <a:pt x="52" y="152"/>
                </a:cubicBezTo>
                <a:cubicBezTo>
                  <a:pt x="52" y="150"/>
                  <a:pt x="52" y="150"/>
                  <a:pt x="52" y="150"/>
                </a:cubicBezTo>
                <a:cubicBezTo>
                  <a:pt x="52" y="150"/>
                  <a:pt x="52" y="150"/>
                  <a:pt x="52" y="150"/>
                </a:cubicBezTo>
                <a:cubicBezTo>
                  <a:pt x="52" y="150"/>
                  <a:pt x="52" y="150"/>
                  <a:pt x="52" y="150"/>
                </a:cubicBezTo>
                <a:cubicBezTo>
                  <a:pt x="52" y="149"/>
                  <a:pt x="52" y="149"/>
                  <a:pt x="52" y="149"/>
                </a:cubicBezTo>
                <a:cubicBezTo>
                  <a:pt x="52" y="149"/>
                  <a:pt x="52" y="149"/>
                  <a:pt x="52" y="149"/>
                </a:cubicBezTo>
                <a:cubicBezTo>
                  <a:pt x="52" y="149"/>
                  <a:pt x="52" y="149"/>
                  <a:pt x="52" y="149"/>
                </a:cubicBezTo>
                <a:cubicBezTo>
                  <a:pt x="50" y="147"/>
                  <a:pt x="50" y="147"/>
                  <a:pt x="50" y="147"/>
                </a:cubicBezTo>
                <a:cubicBezTo>
                  <a:pt x="50" y="147"/>
                  <a:pt x="50" y="147"/>
                  <a:pt x="50" y="147"/>
                </a:cubicBezTo>
                <a:cubicBezTo>
                  <a:pt x="50" y="147"/>
                  <a:pt x="50" y="147"/>
                  <a:pt x="50" y="147"/>
                </a:cubicBezTo>
                <a:cubicBezTo>
                  <a:pt x="50" y="147"/>
                  <a:pt x="50" y="147"/>
                  <a:pt x="50" y="147"/>
                </a:cubicBezTo>
                <a:cubicBezTo>
                  <a:pt x="49" y="146"/>
                  <a:pt x="49" y="146"/>
                  <a:pt x="49" y="146"/>
                </a:cubicBezTo>
                <a:cubicBezTo>
                  <a:pt x="49" y="146"/>
                  <a:pt x="49" y="146"/>
                  <a:pt x="49" y="146"/>
                </a:cubicBezTo>
                <a:cubicBezTo>
                  <a:pt x="49" y="146"/>
                  <a:pt x="49" y="146"/>
                  <a:pt x="49" y="146"/>
                </a:cubicBezTo>
                <a:cubicBezTo>
                  <a:pt x="49" y="146"/>
                  <a:pt x="49" y="146"/>
                  <a:pt x="49" y="146"/>
                </a:cubicBezTo>
                <a:cubicBezTo>
                  <a:pt x="49" y="146"/>
                  <a:pt x="49" y="146"/>
                  <a:pt x="49" y="146"/>
                </a:cubicBezTo>
                <a:cubicBezTo>
                  <a:pt x="50" y="145"/>
                  <a:pt x="50" y="145"/>
                  <a:pt x="50" y="145"/>
                </a:cubicBezTo>
                <a:cubicBezTo>
                  <a:pt x="51" y="144"/>
                  <a:pt x="51" y="144"/>
                  <a:pt x="51" y="144"/>
                </a:cubicBezTo>
                <a:cubicBezTo>
                  <a:pt x="51" y="144"/>
                  <a:pt x="51" y="144"/>
                  <a:pt x="51" y="144"/>
                </a:cubicBezTo>
                <a:cubicBezTo>
                  <a:pt x="51" y="144"/>
                  <a:pt x="51" y="144"/>
                  <a:pt x="51" y="144"/>
                </a:cubicBezTo>
                <a:cubicBezTo>
                  <a:pt x="51" y="143"/>
                  <a:pt x="51" y="143"/>
                  <a:pt x="51" y="143"/>
                </a:cubicBezTo>
                <a:cubicBezTo>
                  <a:pt x="52" y="143"/>
                  <a:pt x="52" y="143"/>
                  <a:pt x="52" y="143"/>
                </a:cubicBezTo>
                <a:cubicBezTo>
                  <a:pt x="51" y="143"/>
                  <a:pt x="51" y="143"/>
                  <a:pt x="51" y="143"/>
                </a:cubicBezTo>
                <a:cubicBezTo>
                  <a:pt x="51" y="142"/>
                  <a:pt x="51" y="142"/>
                  <a:pt x="51" y="142"/>
                </a:cubicBezTo>
                <a:cubicBezTo>
                  <a:pt x="51" y="142"/>
                  <a:pt x="51" y="142"/>
                  <a:pt x="51" y="142"/>
                </a:cubicBezTo>
                <a:cubicBezTo>
                  <a:pt x="51" y="142"/>
                  <a:pt x="51" y="142"/>
                  <a:pt x="51" y="142"/>
                </a:cubicBezTo>
                <a:cubicBezTo>
                  <a:pt x="51" y="142"/>
                  <a:pt x="51" y="142"/>
                  <a:pt x="51" y="142"/>
                </a:cubicBezTo>
                <a:cubicBezTo>
                  <a:pt x="51" y="142"/>
                  <a:pt x="51" y="142"/>
                  <a:pt x="51" y="142"/>
                </a:cubicBezTo>
                <a:cubicBezTo>
                  <a:pt x="51" y="142"/>
                  <a:pt x="51" y="142"/>
                  <a:pt x="51" y="142"/>
                </a:cubicBezTo>
                <a:cubicBezTo>
                  <a:pt x="51" y="142"/>
                  <a:pt x="51" y="142"/>
                  <a:pt x="51" y="142"/>
                </a:cubicBezTo>
                <a:cubicBezTo>
                  <a:pt x="51" y="141"/>
                  <a:pt x="51" y="141"/>
                  <a:pt x="51" y="141"/>
                </a:cubicBezTo>
                <a:cubicBezTo>
                  <a:pt x="52" y="140"/>
                  <a:pt x="52" y="140"/>
                  <a:pt x="52" y="140"/>
                </a:cubicBezTo>
                <a:cubicBezTo>
                  <a:pt x="52" y="140"/>
                  <a:pt x="52" y="140"/>
                  <a:pt x="52" y="140"/>
                </a:cubicBezTo>
                <a:cubicBezTo>
                  <a:pt x="52" y="140"/>
                  <a:pt x="52" y="140"/>
                  <a:pt x="52" y="140"/>
                </a:cubicBezTo>
                <a:cubicBezTo>
                  <a:pt x="52" y="139"/>
                  <a:pt x="52" y="139"/>
                  <a:pt x="52" y="139"/>
                </a:cubicBezTo>
                <a:cubicBezTo>
                  <a:pt x="52" y="139"/>
                  <a:pt x="52" y="139"/>
                  <a:pt x="52" y="139"/>
                </a:cubicBezTo>
                <a:cubicBezTo>
                  <a:pt x="52" y="139"/>
                  <a:pt x="52" y="139"/>
                  <a:pt x="52" y="139"/>
                </a:cubicBezTo>
                <a:cubicBezTo>
                  <a:pt x="52" y="139"/>
                  <a:pt x="52" y="139"/>
                  <a:pt x="52" y="139"/>
                </a:cubicBezTo>
                <a:cubicBezTo>
                  <a:pt x="52" y="139"/>
                  <a:pt x="52" y="139"/>
                  <a:pt x="52" y="139"/>
                </a:cubicBezTo>
                <a:cubicBezTo>
                  <a:pt x="52" y="138"/>
                  <a:pt x="52" y="138"/>
                  <a:pt x="52" y="138"/>
                </a:cubicBezTo>
                <a:cubicBezTo>
                  <a:pt x="52" y="138"/>
                  <a:pt x="52" y="138"/>
                  <a:pt x="52" y="138"/>
                </a:cubicBezTo>
                <a:cubicBezTo>
                  <a:pt x="52" y="137"/>
                  <a:pt x="52" y="137"/>
                  <a:pt x="52" y="137"/>
                </a:cubicBezTo>
                <a:cubicBezTo>
                  <a:pt x="51" y="137"/>
                  <a:pt x="51" y="137"/>
                  <a:pt x="51" y="137"/>
                </a:cubicBezTo>
                <a:cubicBezTo>
                  <a:pt x="51" y="137"/>
                  <a:pt x="51" y="137"/>
                  <a:pt x="51" y="137"/>
                </a:cubicBezTo>
                <a:cubicBezTo>
                  <a:pt x="51" y="137"/>
                  <a:pt x="51" y="137"/>
                  <a:pt x="51" y="137"/>
                </a:cubicBezTo>
                <a:cubicBezTo>
                  <a:pt x="50" y="136"/>
                  <a:pt x="50" y="136"/>
                  <a:pt x="50" y="136"/>
                </a:cubicBezTo>
                <a:cubicBezTo>
                  <a:pt x="49" y="135"/>
                  <a:pt x="49" y="135"/>
                  <a:pt x="49" y="135"/>
                </a:cubicBezTo>
                <a:cubicBezTo>
                  <a:pt x="48" y="134"/>
                  <a:pt x="48" y="134"/>
                  <a:pt x="48" y="134"/>
                </a:cubicBezTo>
                <a:cubicBezTo>
                  <a:pt x="48" y="134"/>
                  <a:pt x="48" y="134"/>
                  <a:pt x="48" y="134"/>
                </a:cubicBezTo>
                <a:cubicBezTo>
                  <a:pt x="48" y="134"/>
                  <a:pt x="48" y="134"/>
                  <a:pt x="48" y="134"/>
                </a:cubicBezTo>
                <a:cubicBezTo>
                  <a:pt x="48" y="134"/>
                  <a:pt x="48" y="134"/>
                  <a:pt x="48" y="134"/>
                </a:cubicBezTo>
                <a:cubicBezTo>
                  <a:pt x="47" y="133"/>
                  <a:pt x="47" y="133"/>
                  <a:pt x="47" y="133"/>
                </a:cubicBezTo>
                <a:cubicBezTo>
                  <a:pt x="47" y="133"/>
                  <a:pt x="47" y="133"/>
                  <a:pt x="47" y="133"/>
                </a:cubicBezTo>
                <a:cubicBezTo>
                  <a:pt x="47" y="134"/>
                  <a:pt x="47" y="134"/>
                  <a:pt x="47" y="134"/>
                </a:cubicBezTo>
                <a:cubicBezTo>
                  <a:pt x="46" y="134"/>
                  <a:pt x="46" y="134"/>
                  <a:pt x="46" y="134"/>
                </a:cubicBezTo>
                <a:cubicBezTo>
                  <a:pt x="46" y="134"/>
                  <a:pt x="46" y="134"/>
                  <a:pt x="46" y="134"/>
                </a:cubicBezTo>
                <a:cubicBezTo>
                  <a:pt x="46" y="134"/>
                  <a:pt x="46" y="134"/>
                  <a:pt x="46" y="134"/>
                </a:cubicBezTo>
                <a:cubicBezTo>
                  <a:pt x="46" y="133"/>
                  <a:pt x="46" y="133"/>
                  <a:pt x="46" y="133"/>
                </a:cubicBezTo>
                <a:cubicBezTo>
                  <a:pt x="46" y="133"/>
                  <a:pt x="46" y="133"/>
                  <a:pt x="46" y="133"/>
                </a:cubicBezTo>
                <a:cubicBezTo>
                  <a:pt x="46" y="133"/>
                  <a:pt x="46" y="133"/>
                  <a:pt x="46" y="133"/>
                </a:cubicBezTo>
                <a:cubicBezTo>
                  <a:pt x="45" y="132"/>
                  <a:pt x="45" y="132"/>
                  <a:pt x="45" y="132"/>
                </a:cubicBezTo>
                <a:cubicBezTo>
                  <a:pt x="44" y="132"/>
                  <a:pt x="44" y="132"/>
                  <a:pt x="44" y="132"/>
                </a:cubicBezTo>
                <a:cubicBezTo>
                  <a:pt x="44" y="131"/>
                  <a:pt x="44" y="131"/>
                  <a:pt x="44" y="131"/>
                </a:cubicBezTo>
                <a:cubicBezTo>
                  <a:pt x="44" y="131"/>
                  <a:pt x="44" y="131"/>
                  <a:pt x="44" y="131"/>
                </a:cubicBezTo>
                <a:cubicBezTo>
                  <a:pt x="44" y="131"/>
                  <a:pt x="44" y="131"/>
                  <a:pt x="44" y="131"/>
                </a:cubicBezTo>
                <a:cubicBezTo>
                  <a:pt x="43" y="131"/>
                  <a:pt x="43" y="131"/>
                  <a:pt x="43" y="131"/>
                </a:cubicBezTo>
                <a:cubicBezTo>
                  <a:pt x="43" y="131"/>
                  <a:pt x="43" y="131"/>
                  <a:pt x="43" y="131"/>
                </a:cubicBezTo>
                <a:cubicBezTo>
                  <a:pt x="43" y="131"/>
                  <a:pt x="43" y="131"/>
                  <a:pt x="43" y="131"/>
                </a:cubicBezTo>
                <a:cubicBezTo>
                  <a:pt x="43" y="130"/>
                  <a:pt x="43" y="130"/>
                  <a:pt x="43" y="130"/>
                </a:cubicBezTo>
                <a:cubicBezTo>
                  <a:pt x="43" y="130"/>
                  <a:pt x="43" y="130"/>
                  <a:pt x="43" y="130"/>
                </a:cubicBezTo>
                <a:cubicBezTo>
                  <a:pt x="43" y="130"/>
                  <a:pt x="43" y="130"/>
                  <a:pt x="43" y="130"/>
                </a:cubicBezTo>
                <a:cubicBezTo>
                  <a:pt x="41" y="129"/>
                  <a:pt x="41" y="129"/>
                  <a:pt x="41" y="129"/>
                </a:cubicBezTo>
                <a:cubicBezTo>
                  <a:pt x="40" y="128"/>
                  <a:pt x="40" y="128"/>
                  <a:pt x="40" y="128"/>
                </a:cubicBezTo>
                <a:cubicBezTo>
                  <a:pt x="40" y="127"/>
                  <a:pt x="40" y="127"/>
                  <a:pt x="40" y="127"/>
                </a:cubicBezTo>
                <a:cubicBezTo>
                  <a:pt x="40" y="127"/>
                  <a:pt x="40" y="127"/>
                  <a:pt x="40" y="127"/>
                </a:cubicBezTo>
                <a:cubicBezTo>
                  <a:pt x="39" y="128"/>
                  <a:pt x="39" y="128"/>
                  <a:pt x="39" y="128"/>
                </a:cubicBezTo>
                <a:cubicBezTo>
                  <a:pt x="39" y="128"/>
                  <a:pt x="39" y="128"/>
                  <a:pt x="39" y="128"/>
                </a:cubicBezTo>
                <a:cubicBezTo>
                  <a:pt x="39" y="128"/>
                  <a:pt x="39" y="128"/>
                  <a:pt x="39" y="128"/>
                </a:cubicBezTo>
                <a:cubicBezTo>
                  <a:pt x="38" y="128"/>
                  <a:pt x="38" y="128"/>
                  <a:pt x="38" y="128"/>
                </a:cubicBezTo>
                <a:cubicBezTo>
                  <a:pt x="38" y="128"/>
                  <a:pt x="38" y="128"/>
                  <a:pt x="38" y="128"/>
                </a:cubicBezTo>
                <a:cubicBezTo>
                  <a:pt x="36" y="126"/>
                  <a:pt x="36" y="126"/>
                  <a:pt x="36" y="126"/>
                </a:cubicBezTo>
                <a:cubicBezTo>
                  <a:pt x="36" y="126"/>
                  <a:pt x="36" y="126"/>
                  <a:pt x="36" y="126"/>
                </a:cubicBezTo>
                <a:cubicBezTo>
                  <a:pt x="36" y="126"/>
                  <a:pt x="36" y="126"/>
                  <a:pt x="36" y="126"/>
                </a:cubicBezTo>
                <a:cubicBezTo>
                  <a:pt x="35" y="126"/>
                  <a:pt x="35" y="126"/>
                  <a:pt x="35" y="126"/>
                </a:cubicBezTo>
                <a:cubicBezTo>
                  <a:pt x="34" y="125"/>
                  <a:pt x="34" y="125"/>
                  <a:pt x="34" y="125"/>
                </a:cubicBezTo>
                <a:cubicBezTo>
                  <a:pt x="34" y="125"/>
                  <a:pt x="34" y="125"/>
                  <a:pt x="34" y="125"/>
                </a:cubicBezTo>
                <a:cubicBezTo>
                  <a:pt x="34" y="125"/>
                  <a:pt x="34" y="125"/>
                  <a:pt x="34" y="125"/>
                </a:cubicBezTo>
                <a:cubicBezTo>
                  <a:pt x="33" y="125"/>
                  <a:pt x="33" y="125"/>
                  <a:pt x="33" y="125"/>
                </a:cubicBezTo>
                <a:cubicBezTo>
                  <a:pt x="33" y="125"/>
                  <a:pt x="33" y="125"/>
                  <a:pt x="33" y="125"/>
                </a:cubicBezTo>
                <a:cubicBezTo>
                  <a:pt x="32" y="125"/>
                  <a:pt x="32" y="125"/>
                  <a:pt x="32" y="125"/>
                </a:cubicBezTo>
                <a:cubicBezTo>
                  <a:pt x="31" y="125"/>
                  <a:pt x="31" y="125"/>
                  <a:pt x="31" y="125"/>
                </a:cubicBezTo>
                <a:cubicBezTo>
                  <a:pt x="31" y="125"/>
                  <a:pt x="31" y="125"/>
                  <a:pt x="31" y="125"/>
                </a:cubicBezTo>
                <a:cubicBezTo>
                  <a:pt x="31" y="125"/>
                  <a:pt x="31" y="125"/>
                  <a:pt x="31" y="125"/>
                </a:cubicBezTo>
                <a:cubicBezTo>
                  <a:pt x="30" y="126"/>
                  <a:pt x="30" y="126"/>
                  <a:pt x="30" y="126"/>
                </a:cubicBezTo>
                <a:cubicBezTo>
                  <a:pt x="30" y="126"/>
                  <a:pt x="30" y="126"/>
                  <a:pt x="30" y="126"/>
                </a:cubicBezTo>
                <a:cubicBezTo>
                  <a:pt x="30" y="126"/>
                  <a:pt x="30" y="126"/>
                  <a:pt x="30" y="126"/>
                </a:cubicBezTo>
                <a:cubicBezTo>
                  <a:pt x="29" y="127"/>
                  <a:pt x="29" y="127"/>
                  <a:pt x="29" y="127"/>
                </a:cubicBezTo>
                <a:cubicBezTo>
                  <a:pt x="29" y="127"/>
                  <a:pt x="29" y="127"/>
                  <a:pt x="29" y="127"/>
                </a:cubicBezTo>
                <a:cubicBezTo>
                  <a:pt x="29" y="127"/>
                  <a:pt x="29" y="127"/>
                  <a:pt x="29" y="127"/>
                </a:cubicBezTo>
                <a:cubicBezTo>
                  <a:pt x="29" y="127"/>
                  <a:pt x="29" y="127"/>
                  <a:pt x="29" y="127"/>
                </a:cubicBezTo>
                <a:cubicBezTo>
                  <a:pt x="29" y="126"/>
                  <a:pt x="29" y="126"/>
                  <a:pt x="29" y="126"/>
                </a:cubicBezTo>
                <a:cubicBezTo>
                  <a:pt x="29" y="125"/>
                  <a:pt x="29" y="125"/>
                  <a:pt x="29" y="125"/>
                </a:cubicBezTo>
                <a:cubicBezTo>
                  <a:pt x="29" y="125"/>
                  <a:pt x="29" y="125"/>
                  <a:pt x="29" y="125"/>
                </a:cubicBezTo>
                <a:cubicBezTo>
                  <a:pt x="29" y="125"/>
                  <a:pt x="29" y="125"/>
                  <a:pt x="29" y="125"/>
                </a:cubicBezTo>
                <a:cubicBezTo>
                  <a:pt x="29" y="125"/>
                  <a:pt x="29" y="125"/>
                  <a:pt x="29" y="125"/>
                </a:cubicBezTo>
                <a:cubicBezTo>
                  <a:pt x="28" y="124"/>
                  <a:pt x="28" y="124"/>
                  <a:pt x="28" y="124"/>
                </a:cubicBezTo>
                <a:cubicBezTo>
                  <a:pt x="28" y="124"/>
                  <a:pt x="28" y="124"/>
                  <a:pt x="28" y="124"/>
                </a:cubicBezTo>
                <a:cubicBezTo>
                  <a:pt x="27" y="124"/>
                  <a:pt x="27" y="124"/>
                  <a:pt x="27" y="124"/>
                </a:cubicBezTo>
                <a:cubicBezTo>
                  <a:pt x="27" y="124"/>
                  <a:pt x="27" y="124"/>
                  <a:pt x="27" y="124"/>
                </a:cubicBezTo>
                <a:cubicBezTo>
                  <a:pt x="27" y="125"/>
                  <a:pt x="27" y="125"/>
                  <a:pt x="27" y="125"/>
                </a:cubicBezTo>
                <a:cubicBezTo>
                  <a:pt x="26" y="125"/>
                  <a:pt x="26" y="125"/>
                  <a:pt x="26" y="125"/>
                </a:cubicBezTo>
                <a:cubicBezTo>
                  <a:pt x="26" y="126"/>
                  <a:pt x="26" y="126"/>
                  <a:pt x="26" y="126"/>
                </a:cubicBezTo>
                <a:cubicBezTo>
                  <a:pt x="26" y="126"/>
                  <a:pt x="26" y="126"/>
                  <a:pt x="26" y="126"/>
                </a:cubicBezTo>
                <a:cubicBezTo>
                  <a:pt x="26" y="126"/>
                  <a:pt x="26" y="126"/>
                  <a:pt x="26" y="126"/>
                </a:cubicBezTo>
                <a:cubicBezTo>
                  <a:pt x="25" y="126"/>
                  <a:pt x="25" y="126"/>
                  <a:pt x="25" y="126"/>
                </a:cubicBezTo>
                <a:cubicBezTo>
                  <a:pt x="25" y="126"/>
                  <a:pt x="25" y="126"/>
                  <a:pt x="25" y="126"/>
                </a:cubicBezTo>
                <a:cubicBezTo>
                  <a:pt x="25" y="125"/>
                  <a:pt x="25" y="125"/>
                  <a:pt x="25" y="125"/>
                </a:cubicBezTo>
                <a:cubicBezTo>
                  <a:pt x="24" y="125"/>
                  <a:pt x="24" y="125"/>
                  <a:pt x="24" y="125"/>
                </a:cubicBezTo>
                <a:cubicBezTo>
                  <a:pt x="24" y="125"/>
                  <a:pt x="24" y="125"/>
                  <a:pt x="24" y="125"/>
                </a:cubicBezTo>
                <a:cubicBezTo>
                  <a:pt x="24" y="124"/>
                  <a:pt x="24" y="124"/>
                  <a:pt x="24" y="124"/>
                </a:cubicBezTo>
                <a:cubicBezTo>
                  <a:pt x="23" y="124"/>
                  <a:pt x="23" y="124"/>
                  <a:pt x="23" y="124"/>
                </a:cubicBezTo>
                <a:cubicBezTo>
                  <a:pt x="23" y="124"/>
                  <a:pt x="23" y="124"/>
                  <a:pt x="23" y="124"/>
                </a:cubicBezTo>
                <a:cubicBezTo>
                  <a:pt x="23" y="124"/>
                  <a:pt x="23" y="124"/>
                  <a:pt x="23" y="124"/>
                </a:cubicBezTo>
                <a:cubicBezTo>
                  <a:pt x="23" y="124"/>
                  <a:pt x="23" y="124"/>
                  <a:pt x="23" y="124"/>
                </a:cubicBezTo>
                <a:cubicBezTo>
                  <a:pt x="22" y="124"/>
                  <a:pt x="22" y="124"/>
                  <a:pt x="22" y="124"/>
                </a:cubicBezTo>
                <a:cubicBezTo>
                  <a:pt x="22" y="124"/>
                  <a:pt x="22" y="124"/>
                  <a:pt x="22" y="124"/>
                </a:cubicBezTo>
                <a:cubicBezTo>
                  <a:pt x="22" y="124"/>
                  <a:pt x="22" y="124"/>
                  <a:pt x="22" y="124"/>
                </a:cubicBezTo>
                <a:cubicBezTo>
                  <a:pt x="21" y="123"/>
                  <a:pt x="21" y="123"/>
                  <a:pt x="21" y="123"/>
                </a:cubicBezTo>
                <a:cubicBezTo>
                  <a:pt x="21" y="124"/>
                  <a:pt x="21" y="124"/>
                  <a:pt x="21" y="124"/>
                </a:cubicBezTo>
                <a:cubicBezTo>
                  <a:pt x="20" y="124"/>
                  <a:pt x="20" y="124"/>
                  <a:pt x="20" y="124"/>
                </a:cubicBezTo>
                <a:cubicBezTo>
                  <a:pt x="19" y="124"/>
                  <a:pt x="19" y="124"/>
                  <a:pt x="19" y="124"/>
                </a:cubicBezTo>
                <a:cubicBezTo>
                  <a:pt x="19" y="124"/>
                  <a:pt x="19" y="124"/>
                  <a:pt x="19" y="124"/>
                </a:cubicBezTo>
                <a:cubicBezTo>
                  <a:pt x="19" y="124"/>
                  <a:pt x="19" y="124"/>
                  <a:pt x="19" y="124"/>
                </a:cubicBezTo>
                <a:cubicBezTo>
                  <a:pt x="19" y="124"/>
                  <a:pt x="19" y="124"/>
                  <a:pt x="19" y="124"/>
                </a:cubicBezTo>
                <a:cubicBezTo>
                  <a:pt x="19" y="124"/>
                  <a:pt x="19" y="124"/>
                  <a:pt x="19" y="124"/>
                </a:cubicBezTo>
                <a:cubicBezTo>
                  <a:pt x="19" y="124"/>
                  <a:pt x="19" y="124"/>
                  <a:pt x="19" y="124"/>
                </a:cubicBezTo>
                <a:cubicBezTo>
                  <a:pt x="18" y="123"/>
                  <a:pt x="18" y="123"/>
                  <a:pt x="18" y="123"/>
                </a:cubicBezTo>
                <a:cubicBezTo>
                  <a:pt x="18" y="122"/>
                  <a:pt x="18" y="122"/>
                  <a:pt x="18" y="122"/>
                </a:cubicBezTo>
                <a:cubicBezTo>
                  <a:pt x="18" y="122"/>
                  <a:pt x="18" y="122"/>
                  <a:pt x="18" y="122"/>
                </a:cubicBezTo>
                <a:cubicBezTo>
                  <a:pt x="18" y="122"/>
                  <a:pt x="18" y="122"/>
                  <a:pt x="18" y="122"/>
                </a:cubicBezTo>
                <a:cubicBezTo>
                  <a:pt x="17" y="122"/>
                  <a:pt x="17" y="122"/>
                  <a:pt x="17" y="122"/>
                </a:cubicBezTo>
                <a:cubicBezTo>
                  <a:pt x="17" y="122"/>
                  <a:pt x="17" y="122"/>
                  <a:pt x="17" y="122"/>
                </a:cubicBezTo>
                <a:cubicBezTo>
                  <a:pt x="17" y="122"/>
                  <a:pt x="17" y="122"/>
                  <a:pt x="17" y="122"/>
                </a:cubicBezTo>
                <a:cubicBezTo>
                  <a:pt x="16" y="122"/>
                  <a:pt x="16" y="122"/>
                  <a:pt x="16" y="122"/>
                </a:cubicBezTo>
                <a:cubicBezTo>
                  <a:pt x="16" y="122"/>
                  <a:pt x="16" y="122"/>
                  <a:pt x="16" y="122"/>
                </a:cubicBezTo>
                <a:cubicBezTo>
                  <a:pt x="16" y="122"/>
                  <a:pt x="16" y="122"/>
                  <a:pt x="16" y="122"/>
                </a:cubicBezTo>
                <a:cubicBezTo>
                  <a:pt x="16" y="123"/>
                  <a:pt x="16" y="123"/>
                  <a:pt x="16" y="123"/>
                </a:cubicBezTo>
                <a:cubicBezTo>
                  <a:pt x="16" y="124"/>
                  <a:pt x="16" y="124"/>
                  <a:pt x="16" y="124"/>
                </a:cubicBezTo>
                <a:cubicBezTo>
                  <a:pt x="15" y="125"/>
                  <a:pt x="15" y="125"/>
                  <a:pt x="15" y="125"/>
                </a:cubicBezTo>
                <a:cubicBezTo>
                  <a:pt x="15" y="125"/>
                  <a:pt x="15" y="125"/>
                  <a:pt x="15" y="125"/>
                </a:cubicBezTo>
                <a:cubicBezTo>
                  <a:pt x="15" y="125"/>
                  <a:pt x="15" y="125"/>
                  <a:pt x="15" y="125"/>
                </a:cubicBezTo>
                <a:cubicBezTo>
                  <a:pt x="15" y="126"/>
                  <a:pt x="15" y="126"/>
                  <a:pt x="15" y="126"/>
                </a:cubicBezTo>
                <a:cubicBezTo>
                  <a:pt x="15" y="127"/>
                  <a:pt x="15" y="127"/>
                  <a:pt x="15" y="127"/>
                </a:cubicBezTo>
                <a:cubicBezTo>
                  <a:pt x="15" y="128"/>
                  <a:pt x="15" y="128"/>
                  <a:pt x="15" y="128"/>
                </a:cubicBezTo>
                <a:cubicBezTo>
                  <a:pt x="15" y="128"/>
                  <a:pt x="15" y="128"/>
                  <a:pt x="15" y="128"/>
                </a:cubicBezTo>
                <a:cubicBezTo>
                  <a:pt x="14" y="127"/>
                  <a:pt x="14" y="127"/>
                  <a:pt x="14" y="127"/>
                </a:cubicBezTo>
                <a:cubicBezTo>
                  <a:pt x="14" y="127"/>
                  <a:pt x="14" y="127"/>
                  <a:pt x="14" y="127"/>
                </a:cubicBezTo>
                <a:cubicBezTo>
                  <a:pt x="14" y="127"/>
                  <a:pt x="14" y="127"/>
                  <a:pt x="14" y="127"/>
                </a:cubicBezTo>
                <a:cubicBezTo>
                  <a:pt x="13" y="126"/>
                  <a:pt x="13" y="126"/>
                  <a:pt x="13" y="126"/>
                </a:cubicBezTo>
                <a:cubicBezTo>
                  <a:pt x="11" y="125"/>
                  <a:pt x="11" y="125"/>
                  <a:pt x="11" y="125"/>
                </a:cubicBezTo>
                <a:cubicBezTo>
                  <a:pt x="10" y="124"/>
                  <a:pt x="10" y="124"/>
                  <a:pt x="10" y="124"/>
                </a:cubicBezTo>
                <a:cubicBezTo>
                  <a:pt x="10" y="124"/>
                  <a:pt x="10" y="124"/>
                  <a:pt x="10" y="124"/>
                </a:cubicBezTo>
                <a:cubicBezTo>
                  <a:pt x="10" y="124"/>
                  <a:pt x="10" y="124"/>
                  <a:pt x="10" y="124"/>
                </a:cubicBezTo>
                <a:cubicBezTo>
                  <a:pt x="10" y="124"/>
                  <a:pt x="10" y="124"/>
                  <a:pt x="10" y="124"/>
                </a:cubicBezTo>
                <a:cubicBezTo>
                  <a:pt x="10" y="124"/>
                  <a:pt x="10" y="124"/>
                  <a:pt x="10" y="124"/>
                </a:cubicBezTo>
                <a:cubicBezTo>
                  <a:pt x="11" y="123"/>
                  <a:pt x="11" y="123"/>
                  <a:pt x="11" y="123"/>
                </a:cubicBezTo>
                <a:cubicBezTo>
                  <a:pt x="10" y="123"/>
                  <a:pt x="10" y="123"/>
                  <a:pt x="10" y="123"/>
                </a:cubicBezTo>
                <a:cubicBezTo>
                  <a:pt x="9" y="123"/>
                  <a:pt x="9" y="123"/>
                  <a:pt x="9" y="123"/>
                </a:cubicBezTo>
                <a:cubicBezTo>
                  <a:pt x="8" y="121"/>
                  <a:pt x="8" y="121"/>
                  <a:pt x="8" y="121"/>
                </a:cubicBezTo>
                <a:cubicBezTo>
                  <a:pt x="7" y="120"/>
                  <a:pt x="7" y="120"/>
                  <a:pt x="7" y="120"/>
                </a:cubicBezTo>
                <a:cubicBezTo>
                  <a:pt x="7" y="119"/>
                  <a:pt x="7" y="119"/>
                  <a:pt x="7" y="119"/>
                </a:cubicBezTo>
                <a:cubicBezTo>
                  <a:pt x="7" y="118"/>
                  <a:pt x="7" y="118"/>
                  <a:pt x="7" y="118"/>
                </a:cubicBezTo>
                <a:cubicBezTo>
                  <a:pt x="7" y="118"/>
                  <a:pt x="7" y="118"/>
                  <a:pt x="7" y="118"/>
                </a:cubicBezTo>
                <a:cubicBezTo>
                  <a:pt x="8" y="117"/>
                  <a:pt x="8" y="117"/>
                  <a:pt x="8" y="117"/>
                </a:cubicBezTo>
                <a:cubicBezTo>
                  <a:pt x="8" y="117"/>
                  <a:pt x="8" y="117"/>
                  <a:pt x="8" y="117"/>
                </a:cubicBezTo>
                <a:cubicBezTo>
                  <a:pt x="9" y="117"/>
                  <a:pt x="9" y="117"/>
                  <a:pt x="9" y="117"/>
                </a:cubicBezTo>
                <a:cubicBezTo>
                  <a:pt x="9" y="117"/>
                  <a:pt x="9" y="117"/>
                  <a:pt x="9" y="117"/>
                </a:cubicBezTo>
                <a:cubicBezTo>
                  <a:pt x="10" y="116"/>
                  <a:pt x="10" y="116"/>
                  <a:pt x="10" y="116"/>
                </a:cubicBezTo>
                <a:cubicBezTo>
                  <a:pt x="11" y="116"/>
                  <a:pt x="11" y="116"/>
                  <a:pt x="11" y="116"/>
                </a:cubicBezTo>
                <a:cubicBezTo>
                  <a:pt x="12" y="117"/>
                  <a:pt x="12" y="117"/>
                  <a:pt x="12" y="117"/>
                </a:cubicBezTo>
                <a:cubicBezTo>
                  <a:pt x="12" y="117"/>
                  <a:pt x="12" y="117"/>
                  <a:pt x="12" y="117"/>
                </a:cubicBezTo>
                <a:cubicBezTo>
                  <a:pt x="12" y="117"/>
                  <a:pt x="12" y="117"/>
                  <a:pt x="12" y="117"/>
                </a:cubicBezTo>
                <a:cubicBezTo>
                  <a:pt x="13" y="116"/>
                  <a:pt x="13" y="116"/>
                  <a:pt x="13" y="116"/>
                </a:cubicBezTo>
                <a:cubicBezTo>
                  <a:pt x="13" y="116"/>
                  <a:pt x="13" y="116"/>
                  <a:pt x="13" y="116"/>
                </a:cubicBezTo>
                <a:cubicBezTo>
                  <a:pt x="13" y="116"/>
                  <a:pt x="13" y="116"/>
                  <a:pt x="13" y="116"/>
                </a:cubicBezTo>
                <a:cubicBezTo>
                  <a:pt x="14" y="115"/>
                  <a:pt x="14" y="115"/>
                  <a:pt x="14" y="115"/>
                </a:cubicBezTo>
                <a:cubicBezTo>
                  <a:pt x="14" y="115"/>
                  <a:pt x="14" y="115"/>
                  <a:pt x="14" y="115"/>
                </a:cubicBezTo>
                <a:cubicBezTo>
                  <a:pt x="14" y="115"/>
                  <a:pt x="14" y="115"/>
                  <a:pt x="14" y="115"/>
                </a:cubicBezTo>
                <a:cubicBezTo>
                  <a:pt x="14" y="114"/>
                  <a:pt x="14" y="114"/>
                  <a:pt x="14" y="114"/>
                </a:cubicBezTo>
                <a:cubicBezTo>
                  <a:pt x="14" y="114"/>
                  <a:pt x="14" y="114"/>
                  <a:pt x="14" y="114"/>
                </a:cubicBezTo>
                <a:cubicBezTo>
                  <a:pt x="13" y="114"/>
                  <a:pt x="13" y="114"/>
                  <a:pt x="13" y="114"/>
                </a:cubicBezTo>
                <a:cubicBezTo>
                  <a:pt x="12" y="114"/>
                  <a:pt x="12" y="114"/>
                  <a:pt x="12" y="114"/>
                </a:cubicBezTo>
                <a:cubicBezTo>
                  <a:pt x="11" y="113"/>
                  <a:pt x="11" y="113"/>
                  <a:pt x="11" y="113"/>
                </a:cubicBezTo>
                <a:cubicBezTo>
                  <a:pt x="10" y="113"/>
                  <a:pt x="10" y="113"/>
                  <a:pt x="10" y="113"/>
                </a:cubicBezTo>
                <a:cubicBezTo>
                  <a:pt x="10" y="113"/>
                  <a:pt x="10" y="113"/>
                  <a:pt x="10" y="113"/>
                </a:cubicBezTo>
                <a:cubicBezTo>
                  <a:pt x="10" y="113"/>
                  <a:pt x="10" y="113"/>
                  <a:pt x="10" y="113"/>
                </a:cubicBezTo>
                <a:cubicBezTo>
                  <a:pt x="10" y="113"/>
                  <a:pt x="10" y="113"/>
                  <a:pt x="10" y="113"/>
                </a:cubicBezTo>
                <a:cubicBezTo>
                  <a:pt x="9" y="113"/>
                  <a:pt x="9" y="113"/>
                  <a:pt x="9" y="113"/>
                </a:cubicBezTo>
                <a:cubicBezTo>
                  <a:pt x="9" y="114"/>
                  <a:pt x="9" y="114"/>
                  <a:pt x="9" y="114"/>
                </a:cubicBezTo>
                <a:cubicBezTo>
                  <a:pt x="8" y="112"/>
                  <a:pt x="8" y="112"/>
                  <a:pt x="8" y="112"/>
                </a:cubicBezTo>
                <a:cubicBezTo>
                  <a:pt x="8" y="111"/>
                  <a:pt x="8" y="111"/>
                  <a:pt x="8" y="111"/>
                </a:cubicBezTo>
                <a:cubicBezTo>
                  <a:pt x="8" y="111"/>
                  <a:pt x="8" y="111"/>
                  <a:pt x="8" y="111"/>
                </a:cubicBezTo>
                <a:cubicBezTo>
                  <a:pt x="9" y="110"/>
                  <a:pt x="9" y="110"/>
                  <a:pt x="9" y="110"/>
                </a:cubicBezTo>
                <a:cubicBezTo>
                  <a:pt x="9" y="110"/>
                  <a:pt x="9" y="110"/>
                  <a:pt x="9" y="110"/>
                </a:cubicBezTo>
                <a:cubicBezTo>
                  <a:pt x="9" y="110"/>
                  <a:pt x="9" y="110"/>
                  <a:pt x="9" y="110"/>
                </a:cubicBezTo>
                <a:cubicBezTo>
                  <a:pt x="10" y="109"/>
                  <a:pt x="10" y="109"/>
                  <a:pt x="10" y="109"/>
                </a:cubicBezTo>
                <a:cubicBezTo>
                  <a:pt x="10" y="108"/>
                  <a:pt x="10" y="108"/>
                  <a:pt x="10" y="108"/>
                </a:cubicBezTo>
                <a:cubicBezTo>
                  <a:pt x="11" y="107"/>
                  <a:pt x="11" y="107"/>
                  <a:pt x="11" y="107"/>
                </a:cubicBezTo>
                <a:cubicBezTo>
                  <a:pt x="10" y="107"/>
                  <a:pt x="10" y="107"/>
                  <a:pt x="10" y="107"/>
                </a:cubicBezTo>
                <a:cubicBezTo>
                  <a:pt x="9" y="107"/>
                  <a:pt x="9" y="107"/>
                  <a:pt x="9" y="107"/>
                </a:cubicBezTo>
                <a:cubicBezTo>
                  <a:pt x="9" y="107"/>
                  <a:pt x="9" y="107"/>
                  <a:pt x="9" y="107"/>
                </a:cubicBezTo>
                <a:cubicBezTo>
                  <a:pt x="9" y="107"/>
                  <a:pt x="9" y="107"/>
                  <a:pt x="9" y="107"/>
                </a:cubicBezTo>
                <a:cubicBezTo>
                  <a:pt x="8" y="108"/>
                  <a:pt x="8" y="108"/>
                  <a:pt x="8" y="108"/>
                </a:cubicBezTo>
                <a:cubicBezTo>
                  <a:pt x="8" y="108"/>
                  <a:pt x="8" y="108"/>
                  <a:pt x="8" y="108"/>
                </a:cubicBezTo>
                <a:cubicBezTo>
                  <a:pt x="8" y="108"/>
                  <a:pt x="8" y="108"/>
                  <a:pt x="8" y="108"/>
                </a:cubicBezTo>
                <a:cubicBezTo>
                  <a:pt x="7" y="109"/>
                  <a:pt x="7" y="109"/>
                  <a:pt x="7" y="109"/>
                </a:cubicBezTo>
                <a:cubicBezTo>
                  <a:pt x="7" y="109"/>
                  <a:pt x="7" y="109"/>
                  <a:pt x="7" y="109"/>
                </a:cubicBezTo>
                <a:cubicBezTo>
                  <a:pt x="7" y="109"/>
                  <a:pt x="7" y="109"/>
                  <a:pt x="7" y="109"/>
                </a:cubicBezTo>
                <a:cubicBezTo>
                  <a:pt x="7" y="109"/>
                  <a:pt x="7" y="109"/>
                  <a:pt x="7" y="109"/>
                </a:cubicBezTo>
                <a:cubicBezTo>
                  <a:pt x="6" y="110"/>
                  <a:pt x="6" y="110"/>
                  <a:pt x="6" y="110"/>
                </a:cubicBezTo>
                <a:cubicBezTo>
                  <a:pt x="6" y="110"/>
                  <a:pt x="6" y="110"/>
                  <a:pt x="6" y="110"/>
                </a:cubicBezTo>
                <a:cubicBezTo>
                  <a:pt x="5" y="110"/>
                  <a:pt x="5" y="110"/>
                  <a:pt x="5" y="110"/>
                </a:cubicBezTo>
                <a:cubicBezTo>
                  <a:pt x="5" y="109"/>
                  <a:pt x="5" y="109"/>
                  <a:pt x="5" y="109"/>
                </a:cubicBezTo>
                <a:cubicBezTo>
                  <a:pt x="5" y="108"/>
                  <a:pt x="5" y="108"/>
                  <a:pt x="5" y="108"/>
                </a:cubicBezTo>
                <a:cubicBezTo>
                  <a:pt x="6" y="108"/>
                  <a:pt x="6" y="108"/>
                  <a:pt x="6" y="108"/>
                </a:cubicBezTo>
                <a:cubicBezTo>
                  <a:pt x="6" y="108"/>
                  <a:pt x="6" y="108"/>
                  <a:pt x="6" y="108"/>
                </a:cubicBezTo>
                <a:cubicBezTo>
                  <a:pt x="6" y="107"/>
                  <a:pt x="6" y="107"/>
                  <a:pt x="6" y="107"/>
                </a:cubicBezTo>
                <a:cubicBezTo>
                  <a:pt x="5" y="107"/>
                  <a:pt x="5" y="107"/>
                  <a:pt x="5" y="107"/>
                </a:cubicBezTo>
                <a:cubicBezTo>
                  <a:pt x="5" y="107"/>
                  <a:pt x="5" y="107"/>
                  <a:pt x="5" y="107"/>
                </a:cubicBezTo>
                <a:cubicBezTo>
                  <a:pt x="5" y="107"/>
                  <a:pt x="5" y="107"/>
                  <a:pt x="5" y="107"/>
                </a:cubicBezTo>
                <a:cubicBezTo>
                  <a:pt x="4" y="107"/>
                  <a:pt x="4" y="107"/>
                  <a:pt x="4" y="107"/>
                </a:cubicBezTo>
                <a:cubicBezTo>
                  <a:pt x="4" y="107"/>
                  <a:pt x="4" y="107"/>
                  <a:pt x="4" y="107"/>
                </a:cubicBezTo>
                <a:cubicBezTo>
                  <a:pt x="4" y="106"/>
                  <a:pt x="4" y="106"/>
                  <a:pt x="4" y="106"/>
                </a:cubicBezTo>
                <a:cubicBezTo>
                  <a:pt x="5" y="105"/>
                  <a:pt x="5" y="105"/>
                  <a:pt x="5" y="105"/>
                </a:cubicBezTo>
                <a:cubicBezTo>
                  <a:pt x="5" y="105"/>
                  <a:pt x="5" y="105"/>
                  <a:pt x="5" y="105"/>
                </a:cubicBezTo>
                <a:cubicBezTo>
                  <a:pt x="5" y="105"/>
                  <a:pt x="5" y="105"/>
                  <a:pt x="5" y="105"/>
                </a:cubicBezTo>
                <a:cubicBezTo>
                  <a:pt x="5" y="105"/>
                  <a:pt x="5" y="105"/>
                  <a:pt x="5" y="105"/>
                </a:cubicBezTo>
                <a:cubicBezTo>
                  <a:pt x="5" y="105"/>
                  <a:pt x="5" y="105"/>
                  <a:pt x="5" y="105"/>
                </a:cubicBezTo>
                <a:cubicBezTo>
                  <a:pt x="6" y="105"/>
                  <a:pt x="6" y="105"/>
                  <a:pt x="6" y="105"/>
                </a:cubicBezTo>
                <a:cubicBezTo>
                  <a:pt x="6" y="105"/>
                  <a:pt x="6" y="105"/>
                  <a:pt x="6" y="105"/>
                </a:cubicBezTo>
                <a:cubicBezTo>
                  <a:pt x="7" y="106"/>
                  <a:pt x="7" y="106"/>
                  <a:pt x="7" y="106"/>
                </a:cubicBezTo>
                <a:cubicBezTo>
                  <a:pt x="7" y="105"/>
                  <a:pt x="7" y="105"/>
                  <a:pt x="7" y="105"/>
                </a:cubicBezTo>
                <a:cubicBezTo>
                  <a:pt x="7" y="104"/>
                  <a:pt x="7" y="104"/>
                  <a:pt x="7" y="104"/>
                </a:cubicBezTo>
                <a:cubicBezTo>
                  <a:pt x="9" y="103"/>
                  <a:pt x="9" y="103"/>
                  <a:pt x="9" y="103"/>
                </a:cubicBezTo>
                <a:cubicBezTo>
                  <a:pt x="11" y="104"/>
                  <a:pt x="11" y="104"/>
                  <a:pt x="11" y="104"/>
                </a:cubicBezTo>
                <a:cubicBezTo>
                  <a:pt x="12" y="105"/>
                  <a:pt x="12" y="105"/>
                  <a:pt x="12" y="105"/>
                </a:cubicBezTo>
                <a:cubicBezTo>
                  <a:pt x="12" y="105"/>
                  <a:pt x="12" y="105"/>
                  <a:pt x="12" y="105"/>
                </a:cubicBezTo>
                <a:cubicBezTo>
                  <a:pt x="12" y="105"/>
                  <a:pt x="12" y="105"/>
                  <a:pt x="12" y="105"/>
                </a:cubicBezTo>
                <a:cubicBezTo>
                  <a:pt x="14" y="105"/>
                  <a:pt x="14" y="105"/>
                  <a:pt x="14" y="105"/>
                </a:cubicBezTo>
                <a:cubicBezTo>
                  <a:pt x="16" y="106"/>
                  <a:pt x="16" y="106"/>
                  <a:pt x="16" y="106"/>
                </a:cubicBezTo>
                <a:cubicBezTo>
                  <a:pt x="16" y="106"/>
                  <a:pt x="16" y="106"/>
                  <a:pt x="16" y="106"/>
                </a:cubicBezTo>
                <a:cubicBezTo>
                  <a:pt x="16" y="106"/>
                  <a:pt x="16" y="106"/>
                  <a:pt x="16" y="106"/>
                </a:cubicBezTo>
                <a:cubicBezTo>
                  <a:pt x="18" y="106"/>
                  <a:pt x="18" y="106"/>
                  <a:pt x="18" y="106"/>
                </a:cubicBezTo>
                <a:cubicBezTo>
                  <a:pt x="19" y="106"/>
                  <a:pt x="19" y="106"/>
                  <a:pt x="19" y="106"/>
                </a:cubicBezTo>
                <a:cubicBezTo>
                  <a:pt x="21" y="108"/>
                  <a:pt x="21" y="108"/>
                  <a:pt x="21" y="108"/>
                </a:cubicBezTo>
                <a:cubicBezTo>
                  <a:pt x="21" y="108"/>
                  <a:pt x="21" y="108"/>
                  <a:pt x="21" y="108"/>
                </a:cubicBezTo>
                <a:cubicBezTo>
                  <a:pt x="21" y="108"/>
                  <a:pt x="21" y="108"/>
                  <a:pt x="21" y="108"/>
                </a:cubicBezTo>
                <a:cubicBezTo>
                  <a:pt x="22" y="108"/>
                  <a:pt x="22" y="108"/>
                  <a:pt x="22" y="108"/>
                </a:cubicBezTo>
                <a:cubicBezTo>
                  <a:pt x="23" y="108"/>
                  <a:pt x="23" y="108"/>
                  <a:pt x="23" y="108"/>
                </a:cubicBezTo>
                <a:cubicBezTo>
                  <a:pt x="23" y="108"/>
                  <a:pt x="23" y="108"/>
                  <a:pt x="23" y="108"/>
                </a:cubicBezTo>
                <a:cubicBezTo>
                  <a:pt x="23" y="108"/>
                  <a:pt x="23" y="108"/>
                  <a:pt x="23" y="108"/>
                </a:cubicBezTo>
                <a:cubicBezTo>
                  <a:pt x="25" y="107"/>
                  <a:pt x="25" y="107"/>
                  <a:pt x="25" y="107"/>
                </a:cubicBezTo>
                <a:cubicBezTo>
                  <a:pt x="26" y="107"/>
                  <a:pt x="26" y="107"/>
                  <a:pt x="26" y="107"/>
                </a:cubicBezTo>
                <a:cubicBezTo>
                  <a:pt x="25" y="106"/>
                  <a:pt x="25" y="106"/>
                  <a:pt x="25" y="106"/>
                </a:cubicBezTo>
                <a:cubicBezTo>
                  <a:pt x="23" y="106"/>
                  <a:pt x="23" y="106"/>
                  <a:pt x="23" y="106"/>
                </a:cubicBezTo>
                <a:cubicBezTo>
                  <a:pt x="22" y="106"/>
                  <a:pt x="22" y="106"/>
                  <a:pt x="22" y="106"/>
                </a:cubicBezTo>
                <a:cubicBezTo>
                  <a:pt x="21" y="105"/>
                  <a:pt x="21" y="105"/>
                  <a:pt x="21" y="105"/>
                </a:cubicBezTo>
                <a:cubicBezTo>
                  <a:pt x="19" y="104"/>
                  <a:pt x="19" y="104"/>
                  <a:pt x="19" y="104"/>
                </a:cubicBezTo>
                <a:cubicBezTo>
                  <a:pt x="19" y="104"/>
                  <a:pt x="19" y="104"/>
                  <a:pt x="19" y="104"/>
                </a:cubicBezTo>
                <a:cubicBezTo>
                  <a:pt x="19" y="104"/>
                  <a:pt x="19" y="104"/>
                  <a:pt x="19" y="104"/>
                </a:cubicBezTo>
                <a:cubicBezTo>
                  <a:pt x="18" y="104"/>
                  <a:pt x="18" y="104"/>
                  <a:pt x="18" y="104"/>
                </a:cubicBezTo>
                <a:cubicBezTo>
                  <a:pt x="16" y="104"/>
                  <a:pt x="16" y="104"/>
                  <a:pt x="16" y="104"/>
                </a:cubicBezTo>
                <a:cubicBezTo>
                  <a:pt x="15" y="103"/>
                  <a:pt x="15" y="103"/>
                  <a:pt x="15" y="103"/>
                </a:cubicBezTo>
                <a:cubicBezTo>
                  <a:pt x="17" y="103"/>
                  <a:pt x="17" y="103"/>
                  <a:pt x="17" y="103"/>
                </a:cubicBezTo>
                <a:cubicBezTo>
                  <a:pt x="19" y="103"/>
                  <a:pt x="19" y="103"/>
                  <a:pt x="19" y="103"/>
                </a:cubicBezTo>
                <a:cubicBezTo>
                  <a:pt x="21" y="103"/>
                  <a:pt x="21" y="103"/>
                  <a:pt x="21" y="103"/>
                </a:cubicBezTo>
                <a:cubicBezTo>
                  <a:pt x="23" y="104"/>
                  <a:pt x="23" y="104"/>
                  <a:pt x="23" y="104"/>
                </a:cubicBezTo>
                <a:cubicBezTo>
                  <a:pt x="24" y="104"/>
                  <a:pt x="24" y="104"/>
                  <a:pt x="24" y="104"/>
                </a:cubicBezTo>
                <a:cubicBezTo>
                  <a:pt x="24" y="104"/>
                  <a:pt x="24" y="104"/>
                  <a:pt x="24" y="104"/>
                </a:cubicBezTo>
                <a:cubicBezTo>
                  <a:pt x="24" y="105"/>
                  <a:pt x="24" y="105"/>
                  <a:pt x="24" y="105"/>
                </a:cubicBezTo>
                <a:cubicBezTo>
                  <a:pt x="24" y="105"/>
                  <a:pt x="24" y="105"/>
                  <a:pt x="24" y="105"/>
                </a:cubicBezTo>
                <a:cubicBezTo>
                  <a:pt x="25" y="105"/>
                  <a:pt x="25" y="105"/>
                  <a:pt x="25" y="105"/>
                </a:cubicBezTo>
                <a:cubicBezTo>
                  <a:pt x="25" y="105"/>
                  <a:pt x="25" y="105"/>
                  <a:pt x="25" y="105"/>
                </a:cubicBezTo>
                <a:cubicBezTo>
                  <a:pt x="25" y="105"/>
                  <a:pt x="25" y="105"/>
                  <a:pt x="25" y="105"/>
                </a:cubicBezTo>
                <a:cubicBezTo>
                  <a:pt x="26" y="106"/>
                  <a:pt x="26" y="106"/>
                  <a:pt x="26" y="106"/>
                </a:cubicBezTo>
                <a:cubicBezTo>
                  <a:pt x="26" y="106"/>
                  <a:pt x="26" y="106"/>
                  <a:pt x="26" y="106"/>
                </a:cubicBezTo>
                <a:cubicBezTo>
                  <a:pt x="27" y="105"/>
                  <a:pt x="27" y="105"/>
                  <a:pt x="27" y="105"/>
                </a:cubicBezTo>
                <a:cubicBezTo>
                  <a:pt x="27" y="105"/>
                  <a:pt x="27" y="105"/>
                  <a:pt x="27" y="105"/>
                </a:cubicBezTo>
                <a:cubicBezTo>
                  <a:pt x="27" y="104"/>
                  <a:pt x="27" y="104"/>
                  <a:pt x="27" y="104"/>
                </a:cubicBezTo>
                <a:cubicBezTo>
                  <a:pt x="26" y="104"/>
                  <a:pt x="26" y="104"/>
                  <a:pt x="26" y="104"/>
                </a:cubicBezTo>
                <a:cubicBezTo>
                  <a:pt x="26" y="104"/>
                  <a:pt x="26" y="104"/>
                  <a:pt x="26" y="104"/>
                </a:cubicBezTo>
                <a:cubicBezTo>
                  <a:pt x="26" y="103"/>
                  <a:pt x="26" y="103"/>
                  <a:pt x="26" y="103"/>
                </a:cubicBezTo>
                <a:cubicBezTo>
                  <a:pt x="27" y="103"/>
                  <a:pt x="27" y="103"/>
                  <a:pt x="27" y="103"/>
                </a:cubicBezTo>
                <a:cubicBezTo>
                  <a:pt x="28" y="103"/>
                  <a:pt x="28" y="103"/>
                  <a:pt x="28" y="103"/>
                </a:cubicBezTo>
                <a:cubicBezTo>
                  <a:pt x="28" y="103"/>
                  <a:pt x="28" y="103"/>
                  <a:pt x="28" y="103"/>
                </a:cubicBezTo>
                <a:cubicBezTo>
                  <a:pt x="28" y="102"/>
                  <a:pt x="28" y="102"/>
                  <a:pt x="28" y="102"/>
                </a:cubicBezTo>
                <a:cubicBezTo>
                  <a:pt x="28" y="100"/>
                  <a:pt x="28" y="100"/>
                  <a:pt x="28" y="100"/>
                </a:cubicBezTo>
                <a:cubicBezTo>
                  <a:pt x="28" y="100"/>
                  <a:pt x="28" y="100"/>
                  <a:pt x="28" y="100"/>
                </a:cubicBezTo>
                <a:cubicBezTo>
                  <a:pt x="28" y="100"/>
                  <a:pt x="28" y="100"/>
                  <a:pt x="28" y="100"/>
                </a:cubicBezTo>
                <a:cubicBezTo>
                  <a:pt x="27" y="100"/>
                  <a:pt x="27" y="100"/>
                  <a:pt x="27" y="100"/>
                </a:cubicBezTo>
                <a:cubicBezTo>
                  <a:pt x="27" y="100"/>
                  <a:pt x="27" y="100"/>
                  <a:pt x="27" y="100"/>
                </a:cubicBezTo>
                <a:cubicBezTo>
                  <a:pt x="27" y="100"/>
                  <a:pt x="27" y="100"/>
                  <a:pt x="27" y="100"/>
                </a:cubicBezTo>
                <a:cubicBezTo>
                  <a:pt x="26" y="100"/>
                  <a:pt x="26" y="100"/>
                  <a:pt x="26" y="100"/>
                </a:cubicBezTo>
                <a:cubicBezTo>
                  <a:pt x="26" y="100"/>
                  <a:pt x="26" y="100"/>
                  <a:pt x="26" y="100"/>
                </a:cubicBezTo>
                <a:cubicBezTo>
                  <a:pt x="26" y="99"/>
                  <a:pt x="26" y="99"/>
                  <a:pt x="26" y="99"/>
                </a:cubicBezTo>
                <a:cubicBezTo>
                  <a:pt x="26" y="99"/>
                  <a:pt x="26" y="99"/>
                  <a:pt x="26" y="99"/>
                </a:cubicBezTo>
                <a:cubicBezTo>
                  <a:pt x="26" y="98"/>
                  <a:pt x="26" y="98"/>
                  <a:pt x="26" y="98"/>
                </a:cubicBezTo>
                <a:cubicBezTo>
                  <a:pt x="25" y="98"/>
                  <a:pt x="25" y="98"/>
                  <a:pt x="25" y="98"/>
                </a:cubicBezTo>
                <a:cubicBezTo>
                  <a:pt x="25" y="98"/>
                  <a:pt x="25" y="98"/>
                  <a:pt x="25" y="98"/>
                </a:cubicBezTo>
                <a:cubicBezTo>
                  <a:pt x="25" y="98"/>
                  <a:pt x="25" y="98"/>
                  <a:pt x="25" y="98"/>
                </a:cubicBezTo>
                <a:cubicBezTo>
                  <a:pt x="24" y="98"/>
                  <a:pt x="24" y="98"/>
                  <a:pt x="24" y="98"/>
                </a:cubicBezTo>
                <a:cubicBezTo>
                  <a:pt x="24" y="98"/>
                  <a:pt x="24" y="98"/>
                  <a:pt x="24" y="98"/>
                </a:cubicBezTo>
                <a:cubicBezTo>
                  <a:pt x="24" y="98"/>
                  <a:pt x="24" y="98"/>
                  <a:pt x="24" y="98"/>
                </a:cubicBezTo>
                <a:cubicBezTo>
                  <a:pt x="23" y="99"/>
                  <a:pt x="23" y="99"/>
                  <a:pt x="23" y="99"/>
                </a:cubicBezTo>
                <a:cubicBezTo>
                  <a:pt x="22" y="99"/>
                  <a:pt x="22" y="99"/>
                  <a:pt x="22" y="99"/>
                </a:cubicBezTo>
                <a:cubicBezTo>
                  <a:pt x="20" y="99"/>
                  <a:pt x="20" y="99"/>
                  <a:pt x="20" y="99"/>
                </a:cubicBezTo>
                <a:cubicBezTo>
                  <a:pt x="19" y="99"/>
                  <a:pt x="19" y="99"/>
                  <a:pt x="19" y="99"/>
                </a:cubicBezTo>
                <a:cubicBezTo>
                  <a:pt x="19" y="98"/>
                  <a:pt x="19" y="98"/>
                  <a:pt x="19" y="98"/>
                </a:cubicBezTo>
                <a:cubicBezTo>
                  <a:pt x="19" y="98"/>
                  <a:pt x="19" y="98"/>
                  <a:pt x="19" y="98"/>
                </a:cubicBezTo>
                <a:cubicBezTo>
                  <a:pt x="19" y="98"/>
                  <a:pt x="19" y="98"/>
                  <a:pt x="19" y="98"/>
                </a:cubicBezTo>
                <a:cubicBezTo>
                  <a:pt x="19" y="98"/>
                  <a:pt x="19" y="98"/>
                  <a:pt x="19" y="98"/>
                </a:cubicBezTo>
                <a:cubicBezTo>
                  <a:pt x="18" y="96"/>
                  <a:pt x="18" y="96"/>
                  <a:pt x="18" y="96"/>
                </a:cubicBezTo>
                <a:cubicBezTo>
                  <a:pt x="18" y="96"/>
                  <a:pt x="18" y="96"/>
                  <a:pt x="18" y="96"/>
                </a:cubicBezTo>
                <a:cubicBezTo>
                  <a:pt x="18" y="96"/>
                  <a:pt x="18" y="96"/>
                  <a:pt x="18" y="96"/>
                </a:cubicBezTo>
                <a:cubicBezTo>
                  <a:pt x="17" y="96"/>
                  <a:pt x="17" y="96"/>
                  <a:pt x="17" y="96"/>
                </a:cubicBezTo>
                <a:cubicBezTo>
                  <a:pt x="17" y="96"/>
                  <a:pt x="17" y="96"/>
                  <a:pt x="17" y="96"/>
                </a:cubicBezTo>
                <a:cubicBezTo>
                  <a:pt x="17" y="96"/>
                  <a:pt x="17" y="96"/>
                  <a:pt x="17" y="96"/>
                </a:cubicBezTo>
                <a:cubicBezTo>
                  <a:pt x="16" y="97"/>
                  <a:pt x="16" y="97"/>
                  <a:pt x="16" y="97"/>
                </a:cubicBezTo>
                <a:cubicBezTo>
                  <a:pt x="16" y="97"/>
                  <a:pt x="16" y="97"/>
                  <a:pt x="16" y="97"/>
                </a:cubicBezTo>
                <a:cubicBezTo>
                  <a:pt x="16" y="97"/>
                  <a:pt x="16" y="97"/>
                  <a:pt x="16" y="97"/>
                </a:cubicBezTo>
                <a:cubicBezTo>
                  <a:pt x="16" y="98"/>
                  <a:pt x="16" y="98"/>
                  <a:pt x="16" y="98"/>
                </a:cubicBezTo>
                <a:cubicBezTo>
                  <a:pt x="16" y="98"/>
                  <a:pt x="16" y="98"/>
                  <a:pt x="16" y="98"/>
                </a:cubicBezTo>
                <a:cubicBezTo>
                  <a:pt x="17" y="98"/>
                  <a:pt x="17" y="98"/>
                  <a:pt x="17" y="98"/>
                </a:cubicBezTo>
                <a:cubicBezTo>
                  <a:pt x="17" y="98"/>
                  <a:pt x="17" y="98"/>
                  <a:pt x="17" y="98"/>
                </a:cubicBezTo>
                <a:cubicBezTo>
                  <a:pt x="17" y="99"/>
                  <a:pt x="17" y="99"/>
                  <a:pt x="17" y="99"/>
                </a:cubicBezTo>
                <a:cubicBezTo>
                  <a:pt x="17" y="100"/>
                  <a:pt x="17" y="100"/>
                  <a:pt x="17" y="100"/>
                </a:cubicBezTo>
                <a:cubicBezTo>
                  <a:pt x="15" y="100"/>
                  <a:pt x="15" y="100"/>
                  <a:pt x="15" y="100"/>
                </a:cubicBezTo>
                <a:cubicBezTo>
                  <a:pt x="14" y="99"/>
                  <a:pt x="14" y="99"/>
                  <a:pt x="14" y="99"/>
                </a:cubicBezTo>
                <a:cubicBezTo>
                  <a:pt x="12" y="98"/>
                  <a:pt x="12" y="98"/>
                  <a:pt x="12" y="98"/>
                </a:cubicBezTo>
                <a:cubicBezTo>
                  <a:pt x="13" y="97"/>
                  <a:pt x="13" y="97"/>
                  <a:pt x="13" y="97"/>
                </a:cubicBezTo>
                <a:cubicBezTo>
                  <a:pt x="15" y="96"/>
                  <a:pt x="15" y="96"/>
                  <a:pt x="15" y="96"/>
                </a:cubicBezTo>
                <a:cubicBezTo>
                  <a:pt x="16" y="96"/>
                  <a:pt x="16" y="96"/>
                  <a:pt x="16" y="96"/>
                </a:cubicBezTo>
                <a:cubicBezTo>
                  <a:pt x="16" y="96"/>
                  <a:pt x="16" y="96"/>
                  <a:pt x="16" y="96"/>
                </a:cubicBezTo>
                <a:cubicBezTo>
                  <a:pt x="15" y="95"/>
                  <a:pt x="15" y="95"/>
                  <a:pt x="15" y="95"/>
                </a:cubicBezTo>
                <a:cubicBezTo>
                  <a:pt x="15" y="95"/>
                  <a:pt x="15" y="95"/>
                  <a:pt x="15" y="95"/>
                </a:cubicBezTo>
                <a:cubicBezTo>
                  <a:pt x="15" y="95"/>
                  <a:pt x="15" y="95"/>
                  <a:pt x="15" y="95"/>
                </a:cubicBezTo>
                <a:cubicBezTo>
                  <a:pt x="15" y="95"/>
                  <a:pt x="15" y="95"/>
                  <a:pt x="15" y="95"/>
                </a:cubicBezTo>
                <a:cubicBezTo>
                  <a:pt x="15" y="95"/>
                  <a:pt x="15" y="95"/>
                  <a:pt x="15" y="95"/>
                </a:cubicBezTo>
                <a:cubicBezTo>
                  <a:pt x="14" y="95"/>
                  <a:pt x="14" y="95"/>
                  <a:pt x="14" y="95"/>
                </a:cubicBezTo>
                <a:cubicBezTo>
                  <a:pt x="13" y="95"/>
                  <a:pt x="13" y="95"/>
                  <a:pt x="13" y="95"/>
                </a:cubicBezTo>
                <a:cubicBezTo>
                  <a:pt x="12" y="96"/>
                  <a:pt x="12" y="96"/>
                  <a:pt x="12" y="96"/>
                </a:cubicBezTo>
                <a:cubicBezTo>
                  <a:pt x="11" y="96"/>
                  <a:pt x="11" y="96"/>
                  <a:pt x="11" y="96"/>
                </a:cubicBezTo>
                <a:cubicBezTo>
                  <a:pt x="11" y="95"/>
                  <a:pt x="11" y="95"/>
                  <a:pt x="11" y="95"/>
                </a:cubicBezTo>
                <a:cubicBezTo>
                  <a:pt x="11" y="95"/>
                  <a:pt x="11" y="95"/>
                  <a:pt x="11" y="95"/>
                </a:cubicBezTo>
                <a:cubicBezTo>
                  <a:pt x="13" y="95"/>
                  <a:pt x="13" y="95"/>
                  <a:pt x="13" y="95"/>
                </a:cubicBezTo>
                <a:cubicBezTo>
                  <a:pt x="13" y="95"/>
                  <a:pt x="13" y="95"/>
                  <a:pt x="13" y="95"/>
                </a:cubicBezTo>
                <a:cubicBezTo>
                  <a:pt x="13" y="95"/>
                  <a:pt x="13" y="95"/>
                  <a:pt x="13" y="95"/>
                </a:cubicBezTo>
                <a:cubicBezTo>
                  <a:pt x="14" y="94"/>
                  <a:pt x="14" y="94"/>
                  <a:pt x="14" y="94"/>
                </a:cubicBezTo>
                <a:cubicBezTo>
                  <a:pt x="14" y="94"/>
                  <a:pt x="14" y="94"/>
                  <a:pt x="14" y="94"/>
                </a:cubicBezTo>
                <a:cubicBezTo>
                  <a:pt x="14" y="94"/>
                  <a:pt x="14" y="94"/>
                  <a:pt x="14" y="94"/>
                </a:cubicBezTo>
                <a:cubicBezTo>
                  <a:pt x="15" y="92"/>
                  <a:pt x="15" y="92"/>
                  <a:pt x="15" y="92"/>
                </a:cubicBezTo>
                <a:cubicBezTo>
                  <a:pt x="15" y="92"/>
                  <a:pt x="15" y="92"/>
                  <a:pt x="15" y="92"/>
                </a:cubicBezTo>
                <a:cubicBezTo>
                  <a:pt x="15" y="92"/>
                  <a:pt x="15" y="92"/>
                  <a:pt x="15" y="92"/>
                </a:cubicBezTo>
                <a:cubicBezTo>
                  <a:pt x="14" y="91"/>
                  <a:pt x="14" y="91"/>
                  <a:pt x="14" y="91"/>
                </a:cubicBezTo>
                <a:cubicBezTo>
                  <a:pt x="14" y="91"/>
                  <a:pt x="14" y="91"/>
                  <a:pt x="14" y="91"/>
                </a:cubicBezTo>
                <a:cubicBezTo>
                  <a:pt x="14" y="91"/>
                  <a:pt x="14" y="91"/>
                  <a:pt x="14" y="91"/>
                </a:cubicBezTo>
                <a:cubicBezTo>
                  <a:pt x="14" y="91"/>
                  <a:pt x="14" y="91"/>
                  <a:pt x="14" y="91"/>
                </a:cubicBezTo>
                <a:cubicBezTo>
                  <a:pt x="13" y="91"/>
                  <a:pt x="13" y="91"/>
                  <a:pt x="13" y="91"/>
                </a:cubicBezTo>
                <a:cubicBezTo>
                  <a:pt x="13" y="91"/>
                  <a:pt x="13" y="91"/>
                  <a:pt x="13" y="91"/>
                </a:cubicBezTo>
                <a:cubicBezTo>
                  <a:pt x="13" y="91"/>
                  <a:pt x="13" y="91"/>
                  <a:pt x="13" y="91"/>
                </a:cubicBezTo>
                <a:cubicBezTo>
                  <a:pt x="13" y="91"/>
                  <a:pt x="13" y="91"/>
                  <a:pt x="13" y="91"/>
                </a:cubicBezTo>
                <a:cubicBezTo>
                  <a:pt x="13" y="91"/>
                  <a:pt x="13" y="91"/>
                  <a:pt x="13" y="91"/>
                </a:cubicBezTo>
                <a:cubicBezTo>
                  <a:pt x="12" y="92"/>
                  <a:pt x="12" y="92"/>
                  <a:pt x="12" y="92"/>
                </a:cubicBezTo>
                <a:cubicBezTo>
                  <a:pt x="11" y="93"/>
                  <a:pt x="11" y="93"/>
                  <a:pt x="11" y="93"/>
                </a:cubicBezTo>
                <a:cubicBezTo>
                  <a:pt x="10" y="93"/>
                  <a:pt x="10" y="93"/>
                  <a:pt x="10" y="93"/>
                </a:cubicBezTo>
                <a:cubicBezTo>
                  <a:pt x="9" y="93"/>
                  <a:pt x="9" y="93"/>
                  <a:pt x="9" y="93"/>
                </a:cubicBezTo>
                <a:cubicBezTo>
                  <a:pt x="9" y="92"/>
                  <a:pt x="9" y="92"/>
                  <a:pt x="9" y="92"/>
                </a:cubicBezTo>
                <a:cubicBezTo>
                  <a:pt x="9" y="92"/>
                  <a:pt x="9" y="92"/>
                  <a:pt x="9" y="92"/>
                </a:cubicBezTo>
                <a:cubicBezTo>
                  <a:pt x="10" y="91"/>
                  <a:pt x="10" y="91"/>
                  <a:pt x="10" y="91"/>
                </a:cubicBezTo>
                <a:cubicBezTo>
                  <a:pt x="10" y="91"/>
                  <a:pt x="10" y="91"/>
                  <a:pt x="10" y="91"/>
                </a:cubicBezTo>
                <a:cubicBezTo>
                  <a:pt x="10" y="91"/>
                  <a:pt x="10" y="91"/>
                  <a:pt x="10" y="91"/>
                </a:cubicBezTo>
                <a:cubicBezTo>
                  <a:pt x="10" y="90"/>
                  <a:pt x="10" y="90"/>
                  <a:pt x="10" y="90"/>
                </a:cubicBezTo>
                <a:cubicBezTo>
                  <a:pt x="10" y="90"/>
                  <a:pt x="10" y="90"/>
                  <a:pt x="10" y="90"/>
                </a:cubicBezTo>
                <a:cubicBezTo>
                  <a:pt x="10" y="90"/>
                  <a:pt x="10" y="90"/>
                  <a:pt x="10" y="90"/>
                </a:cubicBezTo>
                <a:cubicBezTo>
                  <a:pt x="10" y="90"/>
                  <a:pt x="10" y="90"/>
                  <a:pt x="10" y="90"/>
                </a:cubicBezTo>
                <a:cubicBezTo>
                  <a:pt x="9" y="89"/>
                  <a:pt x="9" y="89"/>
                  <a:pt x="9" y="89"/>
                </a:cubicBezTo>
                <a:cubicBezTo>
                  <a:pt x="9" y="89"/>
                  <a:pt x="9" y="89"/>
                  <a:pt x="9" y="89"/>
                </a:cubicBezTo>
                <a:cubicBezTo>
                  <a:pt x="9" y="89"/>
                  <a:pt x="9" y="89"/>
                  <a:pt x="9" y="89"/>
                </a:cubicBezTo>
                <a:cubicBezTo>
                  <a:pt x="8" y="89"/>
                  <a:pt x="8" y="89"/>
                  <a:pt x="8" y="89"/>
                </a:cubicBezTo>
                <a:cubicBezTo>
                  <a:pt x="8" y="89"/>
                  <a:pt x="8" y="89"/>
                  <a:pt x="8" y="89"/>
                </a:cubicBezTo>
                <a:cubicBezTo>
                  <a:pt x="7" y="87"/>
                  <a:pt x="7" y="87"/>
                  <a:pt x="7" y="87"/>
                </a:cubicBezTo>
                <a:cubicBezTo>
                  <a:pt x="7" y="86"/>
                  <a:pt x="7" y="86"/>
                  <a:pt x="7" y="86"/>
                </a:cubicBezTo>
                <a:cubicBezTo>
                  <a:pt x="7" y="86"/>
                  <a:pt x="7" y="86"/>
                  <a:pt x="7" y="86"/>
                </a:cubicBezTo>
                <a:cubicBezTo>
                  <a:pt x="6" y="86"/>
                  <a:pt x="6" y="86"/>
                  <a:pt x="6" y="86"/>
                </a:cubicBezTo>
                <a:cubicBezTo>
                  <a:pt x="6" y="86"/>
                  <a:pt x="6" y="86"/>
                  <a:pt x="6" y="86"/>
                </a:cubicBezTo>
                <a:cubicBezTo>
                  <a:pt x="6" y="86"/>
                  <a:pt x="6" y="86"/>
                  <a:pt x="6" y="86"/>
                </a:cubicBezTo>
                <a:cubicBezTo>
                  <a:pt x="5" y="85"/>
                  <a:pt x="5" y="85"/>
                  <a:pt x="5" y="85"/>
                </a:cubicBezTo>
                <a:cubicBezTo>
                  <a:pt x="5" y="85"/>
                  <a:pt x="5" y="85"/>
                  <a:pt x="5" y="85"/>
                </a:cubicBezTo>
                <a:cubicBezTo>
                  <a:pt x="5" y="85"/>
                  <a:pt x="5" y="85"/>
                  <a:pt x="5" y="85"/>
                </a:cubicBezTo>
                <a:cubicBezTo>
                  <a:pt x="6" y="84"/>
                  <a:pt x="6" y="84"/>
                  <a:pt x="6" y="84"/>
                </a:cubicBezTo>
                <a:cubicBezTo>
                  <a:pt x="6" y="84"/>
                  <a:pt x="6" y="84"/>
                  <a:pt x="6" y="84"/>
                </a:cubicBezTo>
                <a:cubicBezTo>
                  <a:pt x="6" y="84"/>
                  <a:pt x="6" y="84"/>
                  <a:pt x="6" y="84"/>
                </a:cubicBezTo>
                <a:cubicBezTo>
                  <a:pt x="7" y="83"/>
                  <a:pt x="7" y="83"/>
                  <a:pt x="7" y="83"/>
                </a:cubicBezTo>
                <a:cubicBezTo>
                  <a:pt x="7" y="83"/>
                  <a:pt x="7" y="83"/>
                  <a:pt x="7" y="83"/>
                </a:cubicBezTo>
                <a:cubicBezTo>
                  <a:pt x="7" y="83"/>
                  <a:pt x="7" y="83"/>
                  <a:pt x="7" y="83"/>
                </a:cubicBezTo>
                <a:cubicBezTo>
                  <a:pt x="7" y="83"/>
                  <a:pt x="7" y="83"/>
                  <a:pt x="7" y="83"/>
                </a:cubicBezTo>
                <a:cubicBezTo>
                  <a:pt x="8" y="83"/>
                  <a:pt x="8" y="83"/>
                  <a:pt x="8" y="83"/>
                </a:cubicBezTo>
                <a:cubicBezTo>
                  <a:pt x="8" y="84"/>
                  <a:pt x="8" y="84"/>
                  <a:pt x="8" y="84"/>
                </a:cubicBezTo>
                <a:cubicBezTo>
                  <a:pt x="8" y="83"/>
                  <a:pt x="8" y="83"/>
                  <a:pt x="8" y="83"/>
                </a:cubicBezTo>
                <a:cubicBezTo>
                  <a:pt x="8" y="82"/>
                  <a:pt x="8" y="82"/>
                  <a:pt x="8" y="82"/>
                </a:cubicBezTo>
                <a:cubicBezTo>
                  <a:pt x="8" y="82"/>
                  <a:pt x="8" y="82"/>
                  <a:pt x="8" y="82"/>
                </a:cubicBezTo>
                <a:cubicBezTo>
                  <a:pt x="8" y="82"/>
                  <a:pt x="8" y="82"/>
                  <a:pt x="8" y="82"/>
                </a:cubicBezTo>
                <a:cubicBezTo>
                  <a:pt x="7" y="82"/>
                  <a:pt x="7" y="82"/>
                  <a:pt x="7" y="82"/>
                </a:cubicBezTo>
                <a:cubicBezTo>
                  <a:pt x="7" y="82"/>
                  <a:pt x="7" y="82"/>
                  <a:pt x="7" y="82"/>
                </a:cubicBezTo>
                <a:cubicBezTo>
                  <a:pt x="7" y="82"/>
                  <a:pt x="7" y="82"/>
                  <a:pt x="7" y="82"/>
                </a:cubicBezTo>
                <a:cubicBezTo>
                  <a:pt x="6" y="82"/>
                  <a:pt x="6" y="82"/>
                  <a:pt x="6" y="82"/>
                </a:cubicBezTo>
                <a:cubicBezTo>
                  <a:pt x="6" y="81"/>
                  <a:pt x="6" y="81"/>
                  <a:pt x="6" y="81"/>
                </a:cubicBezTo>
                <a:cubicBezTo>
                  <a:pt x="6" y="81"/>
                  <a:pt x="6" y="81"/>
                  <a:pt x="6" y="81"/>
                </a:cubicBezTo>
                <a:cubicBezTo>
                  <a:pt x="7" y="81"/>
                  <a:pt x="7" y="81"/>
                  <a:pt x="7" y="81"/>
                </a:cubicBezTo>
                <a:cubicBezTo>
                  <a:pt x="7" y="81"/>
                  <a:pt x="7" y="81"/>
                  <a:pt x="7" y="81"/>
                </a:cubicBezTo>
                <a:cubicBezTo>
                  <a:pt x="7" y="81"/>
                  <a:pt x="7" y="81"/>
                  <a:pt x="7" y="81"/>
                </a:cubicBezTo>
                <a:cubicBezTo>
                  <a:pt x="9" y="81"/>
                  <a:pt x="9" y="81"/>
                  <a:pt x="9" y="81"/>
                </a:cubicBezTo>
                <a:cubicBezTo>
                  <a:pt x="9" y="80"/>
                  <a:pt x="9" y="80"/>
                  <a:pt x="9" y="80"/>
                </a:cubicBezTo>
                <a:cubicBezTo>
                  <a:pt x="10" y="80"/>
                  <a:pt x="10" y="80"/>
                  <a:pt x="10" y="80"/>
                </a:cubicBezTo>
                <a:cubicBezTo>
                  <a:pt x="10" y="80"/>
                  <a:pt x="10" y="80"/>
                  <a:pt x="10" y="80"/>
                </a:cubicBezTo>
                <a:cubicBezTo>
                  <a:pt x="10" y="79"/>
                  <a:pt x="10" y="79"/>
                  <a:pt x="10" y="79"/>
                </a:cubicBezTo>
                <a:cubicBezTo>
                  <a:pt x="10" y="79"/>
                  <a:pt x="10" y="79"/>
                  <a:pt x="10" y="79"/>
                </a:cubicBezTo>
                <a:cubicBezTo>
                  <a:pt x="10" y="79"/>
                  <a:pt x="10" y="79"/>
                  <a:pt x="10" y="79"/>
                </a:cubicBezTo>
                <a:cubicBezTo>
                  <a:pt x="10" y="79"/>
                  <a:pt x="10" y="79"/>
                  <a:pt x="10" y="79"/>
                </a:cubicBezTo>
                <a:cubicBezTo>
                  <a:pt x="10" y="79"/>
                  <a:pt x="10" y="79"/>
                  <a:pt x="10" y="79"/>
                </a:cubicBezTo>
                <a:cubicBezTo>
                  <a:pt x="10" y="79"/>
                  <a:pt x="10" y="79"/>
                  <a:pt x="10" y="79"/>
                </a:cubicBezTo>
                <a:cubicBezTo>
                  <a:pt x="11" y="78"/>
                  <a:pt x="11" y="78"/>
                  <a:pt x="11" y="78"/>
                </a:cubicBezTo>
                <a:cubicBezTo>
                  <a:pt x="11" y="78"/>
                  <a:pt x="11" y="78"/>
                  <a:pt x="11" y="78"/>
                </a:cubicBezTo>
                <a:cubicBezTo>
                  <a:pt x="12" y="79"/>
                  <a:pt x="12" y="79"/>
                  <a:pt x="12" y="79"/>
                </a:cubicBezTo>
                <a:cubicBezTo>
                  <a:pt x="12" y="79"/>
                  <a:pt x="12" y="79"/>
                  <a:pt x="12" y="79"/>
                </a:cubicBezTo>
                <a:cubicBezTo>
                  <a:pt x="12" y="79"/>
                  <a:pt x="12" y="79"/>
                  <a:pt x="12" y="79"/>
                </a:cubicBezTo>
                <a:cubicBezTo>
                  <a:pt x="13" y="79"/>
                  <a:pt x="13" y="79"/>
                  <a:pt x="13" y="79"/>
                </a:cubicBezTo>
                <a:cubicBezTo>
                  <a:pt x="13" y="79"/>
                  <a:pt x="13" y="79"/>
                  <a:pt x="13" y="79"/>
                </a:cubicBezTo>
                <a:cubicBezTo>
                  <a:pt x="13" y="78"/>
                  <a:pt x="13" y="78"/>
                  <a:pt x="13" y="78"/>
                </a:cubicBezTo>
                <a:cubicBezTo>
                  <a:pt x="14" y="78"/>
                  <a:pt x="14" y="78"/>
                  <a:pt x="14" y="78"/>
                </a:cubicBezTo>
                <a:cubicBezTo>
                  <a:pt x="14" y="78"/>
                  <a:pt x="14" y="78"/>
                  <a:pt x="14" y="78"/>
                </a:cubicBezTo>
                <a:cubicBezTo>
                  <a:pt x="15" y="78"/>
                  <a:pt x="15" y="78"/>
                  <a:pt x="15" y="78"/>
                </a:cubicBezTo>
                <a:cubicBezTo>
                  <a:pt x="15" y="78"/>
                  <a:pt x="15" y="78"/>
                  <a:pt x="15" y="78"/>
                </a:cubicBezTo>
                <a:cubicBezTo>
                  <a:pt x="15" y="78"/>
                  <a:pt x="15" y="78"/>
                  <a:pt x="15" y="78"/>
                </a:cubicBezTo>
                <a:cubicBezTo>
                  <a:pt x="15" y="79"/>
                  <a:pt x="15" y="79"/>
                  <a:pt x="15" y="79"/>
                </a:cubicBezTo>
                <a:cubicBezTo>
                  <a:pt x="16" y="79"/>
                  <a:pt x="16" y="79"/>
                  <a:pt x="16" y="79"/>
                </a:cubicBezTo>
                <a:cubicBezTo>
                  <a:pt x="16" y="79"/>
                  <a:pt x="16" y="79"/>
                  <a:pt x="16" y="79"/>
                </a:cubicBezTo>
                <a:cubicBezTo>
                  <a:pt x="16" y="79"/>
                  <a:pt x="16" y="79"/>
                  <a:pt x="16" y="79"/>
                </a:cubicBezTo>
                <a:cubicBezTo>
                  <a:pt x="17" y="79"/>
                  <a:pt x="17" y="79"/>
                  <a:pt x="17" y="79"/>
                </a:cubicBezTo>
                <a:cubicBezTo>
                  <a:pt x="17" y="79"/>
                  <a:pt x="17" y="79"/>
                  <a:pt x="17" y="79"/>
                </a:cubicBezTo>
                <a:cubicBezTo>
                  <a:pt x="17" y="78"/>
                  <a:pt x="17" y="78"/>
                  <a:pt x="17" y="78"/>
                </a:cubicBezTo>
                <a:cubicBezTo>
                  <a:pt x="17" y="78"/>
                  <a:pt x="17" y="78"/>
                  <a:pt x="17" y="78"/>
                </a:cubicBezTo>
                <a:cubicBezTo>
                  <a:pt x="18" y="77"/>
                  <a:pt x="18" y="77"/>
                  <a:pt x="18" y="77"/>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7"/>
                  <a:pt x="19" y="77"/>
                  <a:pt x="19" y="77"/>
                </a:cubicBezTo>
                <a:cubicBezTo>
                  <a:pt x="20" y="77"/>
                  <a:pt x="20" y="77"/>
                  <a:pt x="20" y="77"/>
                </a:cubicBezTo>
                <a:cubicBezTo>
                  <a:pt x="20" y="77"/>
                  <a:pt x="20" y="77"/>
                  <a:pt x="20" y="77"/>
                </a:cubicBezTo>
                <a:cubicBezTo>
                  <a:pt x="21" y="77"/>
                  <a:pt x="21" y="77"/>
                  <a:pt x="21" y="77"/>
                </a:cubicBezTo>
                <a:cubicBezTo>
                  <a:pt x="21" y="77"/>
                  <a:pt x="21" y="77"/>
                  <a:pt x="21" y="77"/>
                </a:cubicBezTo>
                <a:cubicBezTo>
                  <a:pt x="21" y="77"/>
                  <a:pt x="21" y="77"/>
                  <a:pt x="21" y="77"/>
                </a:cubicBezTo>
                <a:cubicBezTo>
                  <a:pt x="26" y="76"/>
                  <a:pt x="26" y="76"/>
                  <a:pt x="26" y="76"/>
                </a:cubicBezTo>
                <a:cubicBezTo>
                  <a:pt x="26" y="76"/>
                  <a:pt x="26" y="76"/>
                  <a:pt x="26" y="76"/>
                </a:cubicBezTo>
                <a:cubicBezTo>
                  <a:pt x="27" y="76"/>
                  <a:pt x="27" y="76"/>
                  <a:pt x="27" y="76"/>
                </a:cubicBezTo>
                <a:cubicBezTo>
                  <a:pt x="27" y="77"/>
                  <a:pt x="27" y="77"/>
                  <a:pt x="27" y="77"/>
                </a:cubicBezTo>
                <a:cubicBezTo>
                  <a:pt x="27" y="76"/>
                  <a:pt x="27" y="76"/>
                  <a:pt x="27" y="76"/>
                </a:cubicBezTo>
                <a:cubicBezTo>
                  <a:pt x="28" y="76"/>
                  <a:pt x="28" y="76"/>
                  <a:pt x="28" y="76"/>
                </a:cubicBezTo>
                <a:cubicBezTo>
                  <a:pt x="28" y="75"/>
                  <a:pt x="28" y="75"/>
                  <a:pt x="28" y="75"/>
                </a:cubicBezTo>
                <a:cubicBezTo>
                  <a:pt x="28" y="75"/>
                  <a:pt x="28" y="75"/>
                  <a:pt x="28" y="75"/>
                </a:cubicBezTo>
                <a:cubicBezTo>
                  <a:pt x="27" y="75"/>
                  <a:pt x="27" y="75"/>
                  <a:pt x="27" y="75"/>
                </a:cubicBezTo>
                <a:cubicBezTo>
                  <a:pt x="28" y="74"/>
                  <a:pt x="28" y="74"/>
                  <a:pt x="28" y="74"/>
                </a:cubicBezTo>
                <a:cubicBezTo>
                  <a:pt x="29" y="74"/>
                  <a:pt x="29" y="74"/>
                  <a:pt x="29" y="74"/>
                </a:cubicBezTo>
                <a:cubicBezTo>
                  <a:pt x="31" y="74"/>
                  <a:pt x="31" y="74"/>
                  <a:pt x="31" y="74"/>
                </a:cubicBezTo>
                <a:cubicBezTo>
                  <a:pt x="32" y="74"/>
                  <a:pt x="32" y="74"/>
                  <a:pt x="32" y="74"/>
                </a:cubicBezTo>
                <a:cubicBezTo>
                  <a:pt x="33" y="74"/>
                  <a:pt x="33" y="74"/>
                  <a:pt x="33" y="74"/>
                </a:cubicBezTo>
                <a:cubicBezTo>
                  <a:pt x="33" y="74"/>
                  <a:pt x="33" y="74"/>
                  <a:pt x="33" y="74"/>
                </a:cubicBezTo>
                <a:cubicBezTo>
                  <a:pt x="33" y="74"/>
                  <a:pt x="33" y="74"/>
                  <a:pt x="33" y="74"/>
                </a:cubicBezTo>
                <a:cubicBezTo>
                  <a:pt x="34" y="74"/>
                  <a:pt x="34" y="74"/>
                  <a:pt x="34" y="74"/>
                </a:cubicBezTo>
                <a:cubicBezTo>
                  <a:pt x="34" y="74"/>
                  <a:pt x="34" y="74"/>
                  <a:pt x="34" y="74"/>
                </a:cubicBezTo>
                <a:cubicBezTo>
                  <a:pt x="34" y="74"/>
                  <a:pt x="34" y="74"/>
                  <a:pt x="34" y="74"/>
                </a:cubicBezTo>
                <a:cubicBezTo>
                  <a:pt x="35" y="73"/>
                  <a:pt x="35" y="73"/>
                  <a:pt x="35" y="73"/>
                </a:cubicBezTo>
                <a:cubicBezTo>
                  <a:pt x="36" y="73"/>
                  <a:pt x="36" y="73"/>
                  <a:pt x="36" y="73"/>
                </a:cubicBezTo>
                <a:cubicBezTo>
                  <a:pt x="38" y="73"/>
                  <a:pt x="38" y="73"/>
                  <a:pt x="38" y="73"/>
                </a:cubicBezTo>
                <a:cubicBezTo>
                  <a:pt x="38" y="74"/>
                  <a:pt x="38" y="74"/>
                  <a:pt x="38" y="74"/>
                </a:cubicBezTo>
                <a:cubicBezTo>
                  <a:pt x="38" y="74"/>
                  <a:pt x="38" y="74"/>
                  <a:pt x="38" y="74"/>
                </a:cubicBezTo>
                <a:cubicBezTo>
                  <a:pt x="38" y="74"/>
                  <a:pt x="38" y="74"/>
                  <a:pt x="38" y="74"/>
                </a:cubicBezTo>
                <a:cubicBezTo>
                  <a:pt x="39" y="74"/>
                  <a:pt x="39" y="74"/>
                  <a:pt x="39" y="74"/>
                </a:cubicBezTo>
                <a:cubicBezTo>
                  <a:pt x="40" y="75"/>
                  <a:pt x="40" y="75"/>
                  <a:pt x="40" y="75"/>
                </a:cubicBezTo>
                <a:cubicBezTo>
                  <a:pt x="41" y="76"/>
                  <a:pt x="41" y="76"/>
                  <a:pt x="41" y="76"/>
                </a:cubicBezTo>
                <a:cubicBezTo>
                  <a:pt x="41" y="76"/>
                  <a:pt x="41" y="76"/>
                  <a:pt x="41" y="76"/>
                </a:cubicBezTo>
                <a:cubicBezTo>
                  <a:pt x="41" y="76"/>
                  <a:pt x="41" y="76"/>
                  <a:pt x="41" y="76"/>
                </a:cubicBezTo>
                <a:cubicBezTo>
                  <a:pt x="42" y="76"/>
                  <a:pt x="42" y="76"/>
                  <a:pt x="42" y="76"/>
                </a:cubicBezTo>
                <a:cubicBezTo>
                  <a:pt x="42" y="76"/>
                  <a:pt x="42" y="76"/>
                  <a:pt x="42" y="76"/>
                </a:cubicBezTo>
                <a:cubicBezTo>
                  <a:pt x="42" y="76"/>
                  <a:pt x="42" y="76"/>
                  <a:pt x="42" y="76"/>
                </a:cubicBezTo>
                <a:cubicBezTo>
                  <a:pt x="43" y="75"/>
                  <a:pt x="43" y="75"/>
                  <a:pt x="43" y="75"/>
                </a:cubicBezTo>
                <a:cubicBezTo>
                  <a:pt x="43" y="75"/>
                  <a:pt x="43" y="75"/>
                  <a:pt x="43" y="75"/>
                </a:cubicBezTo>
                <a:cubicBezTo>
                  <a:pt x="43" y="75"/>
                  <a:pt x="43" y="75"/>
                  <a:pt x="43" y="75"/>
                </a:cubicBezTo>
                <a:cubicBezTo>
                  <a:pt x="43" y="75"/>
                  <a:pt x="43" y="75"/>
                  <a:pt x="43" y="75"/>
                </a:cubicBezTo>
                <a:cubicBezTo>
                  <a:pt x="44" y="74"/>
                  <a:pt x="44" y="74"/>
                  <a:pt x="44" y="74"/>
                </a:cubicBezTo>
                <a:cubicBezTo>
                  <a:pt x="45" y="72"/>
                  <a:pt x="45" y="72"/>
                  <a:pt x="45" y="72"/>
                </a:cubicBezTo>
                <a:cubicBezTo>
                  <a:pt x="46" y="71"/>
                  <a:pt x="46" y="71"/>
                  <a:pt x="46" y="71"/>
                </a:cubicBezTo>
                <a:cubicBezTo>
                  <a:pt x="47" y="71"/>
                  <a:pt x="47" y="71"/>
                  <a:pt x="47" y="71"/>
                </a:cubicBezTo>
                <a:cubicBezTo>
                  <a:pt x="48" y="70"/>
                  <a:pt x="48" y="70"/>
                  <a:pt x="48" y="70"/>
                </a:cubicBezTo>
                <a:cubicBezTo>
                  <a:pt x="48" y="70"/>
                  <a:pt x="48" y="70"/>
                  <a:pt x="48" y="70"/>
                </a:cubicBezTo>
                <a:cubicBezTo>
                  <a:pt x="48" y="70"/>
                  <a:pt x="48" y="70"/>
                  <a:pt x="48" y="70"/>
                </a:cubicBezTo>
                <a:cubicBezTo>
                  <a:pt x="49" y="68"/>
                  <a:pt x="49" y="68"/>
                  <a:pt x="49" y="68"/>
                </a:cubicBezTo>
                <a:cubicBezTo>
                  <a:pt x="50" y="68"/>
                  <a:pt x="50" y="68"/>
                  <a:pt x="50" y="68"/>
                </a:cubicBezTo>
                <a:cubicBezTo>
                  <a:pt x="50" y="68"/>
                  <a:pt x="50" y="68"/>
                  <a:pt x="50" y="68"/>
                </a:cubicBezTo>
                <a:cubicBezTo>
                  <a:pt x="50" y="67"/>
                  <a:pt x="50" y="67"/>
                  <a:pt x="50" y="67"/>
                </a:cubicBezTo>
                <a:cubicBezTo>
                  <a:pt x="51" y="66"/>
                  <a:pt x="51" y="66"/>
                  <a:pt x="51" y="66"/>
                </a:cubicBezTo>
                <a:cubicBezTo>
                  <a:pt x="51" y="66"/>
                  <a:pt x="51" y="66"/>
                  <a:pt x="51" y="66"/>
                </a:cubicBezTo>
                <a:cubicBezTo>
                  <a:pt x="50" y="66"/>
                  <a:pt x="50" y="66"/>
                  <a:pt x="50" y="66"/>
                </a:cubicBezTo>
                <a:cubicBezTo>
                  <a:pt x="50" y="65"/>
                  <a:pt x="50" y="65"/>
                  <a:pt x="50" y="65"/>
                </a:cubicBezTo>
                <a:cubicBezTo>
                  <a:pt x="50" y="65"/>
                  <a:pt x="50" y="65"/>
                  <a:pt x="50" y="65"/>
                </a:cubicBezTo>
                <a:cubicBezTo>
                  <a:pt x="51" y="64"/>
                  <a:pt x="51" y="64"/>
                  <a:pt x="51" y="64"/>
                </a:cubicBezTo>
                <a:cubicBezTo>
                  <a:pt x="51" y="64"/>
                  <a:pt x="51" y="64"/>
                  <a:pt x="51" y="64"/>
                </a:cubicBezTo>
                <a:cubicBezTo>
                  <a:pt x="53" y="64"/>
                  <a:pt x="53" y="64"/>
                  <a:pt x="53" y="64"/>
                </a:cubicBezTo>
                <a:cubicBezTo>
                  <a:pt x="53" y="64"/>
                  <a:pt x="53" y="64"/>
                  <a:pt x="53" y="64"/>
                </a:cubicBezTo>
                <a:cubicBezTo>
                  <a:pt x="53" y="64"/>
                  <a:pt x="53" y="64"/>
                  <a:pt x="53" y="64"/>
                </a:cubicBezTo>
                <a:cubicBezTo>
                  <a:pt x="55" y="63"/>
                  <a:pt x="55" y="63"/>
                  <a:pt x="55" y="63"/>
                </a:cubicBezTo>
                <a:cubicBezTo>
                  <a:pt x="55" y="63"/>
                  <a:pt x="55" y="63"/>
                  <a:pt x="55" y="63"/>
                </a:cubicBezTo>
                <a:cubicBezTo>
                  <a:pt x="55" y="63"/>
                  <a:pt x="55" y="63"/>
                  <a:pt x="55" y="63"/>
                </a:cubicBezTo>
                <a:cubicBezTo>
                  <a:pt x="55" y="62"/>
                  <a:pt x="55" y="62"/>
                  <a:pt x="55" y="62"/>
                </a:cubicBezTo>
                <a:cubicBezTo>
                  <a:pt x="55" y="61"/>
                  <a:pt x="55" y="61"/>
                  <a:pt x="55" y="61"/>
                </a:cubicBezTo>
                <a:cubicBezTo>
                  <a:pt x="55" y="61"/>
                  <a:pt x="55" y="61"/>
                  <a:pt x="55" y="61"/>
                </a:cubicBezTo>
                <a:cubicBezTo>
                  <a:pt x="55" y="61"/>
                  <a:pt x="55" y="61"/>
                  <a:pt x="55" y="61"/>
                </a:cubicBezTo>
                <a:cubicBezTo>
                  <a:pt x="54" y="61"/>
                  <a:pt x="54" y="61"/>
                  <a:pt x="54" y="61"/>
                </a:cubicBezTo>
                <a:cubicBezTo>
                  <a:pt x="54" y="61"/>
                  <a:pt x="54" y="61"/>
                  <a:pt x="54" y="61"/>
                </a:cubicBezTo>
                <a:cubicBezTo>
                  <a:pt x="53" y="61"/>
                  <a:pt x="53" y="61"/>
                  <a:pt x="53" y="61"/>
                </a:cubicBezTo>
                <a:cubicBezTo>
                  <a:pt x="52" y="60"/>
                  <a:pt x="52" y="60"/>
                  <a:pt x="52" y="60"/>
                </a:cubicBezTo>
                <a:cubicBezTo>
                  <a:pt x="52" y="60"/>
                  <a:pt x="52" y="60"/>
                  <a:pt x="52" y="60"/>
                </a:cubicBezTo>
                <a:cubicBezTo>
                  <a:pt x="52" y="60"/>
                  <a:pt x="52" y="60"/>
                  <a:pt x="52" y="60"/>
                </a:cubicBezTo>
                <a:cubicBezTo>
                  <a:pt x="53" y="59"/>
                  <a:pt x="53" y="59"/>
                  <a:pt x="53" y="59"/>
                </a:cubicBezTo>
                <a:cubicBezTo>
                  <a:pt x="54" y="60"/>
                  <a:pt x="54" y="60"/>
                  <a:pt x="54" y="60"/>
                </a:cubicBezTo>
                <a:cubicBezTo>
                  <a:pt x="55" y="60"/>
                  <a:pt x="55" y="60"/>
                  <a:pt x="55" y="60"/>
                </a:cubicBezTo>
                <a:cubicBezTo>
                  <a:pt x="55" y="60"/>
                  <a:pt x="55" y="60"/>
                  <a:pt x="55" y="60"/>
                </a:cubicBezTo>
                <a:cubicBezTo>
                  <a:pt x="56" y="59"/>
                  <a:pt x="56" y="59"/>
                  <a:pt x="56" y="59"/>
                </a:cubicBezTo>
                <a:cubicBezTo>
                  <a:pt x="58" y="58"/>
                  <a:pt x="58" y="58"/>
                  <a:pt x="58" y="58"/>
                </a:cubicBezTo>
                <a:cubicBezTo>
                  <a:pt x="58" y="58"/>
                  <a:pt x="58" y="58"/>
                  <a:pt x="58" y="58"/>
                </a:cubicBezTo>
                <a:cubicBezTo>
                  <a:pt x="58" y="58"/>
                  <a:pt x="58" y="58"/>
                  <a:pt x="58" y="58"/>
                </a:cubicBezTo>
                <a:cubicBezTo>
                  <a:pt x="58" y="57"/>
                  <a:pt x="58" y="57"/>
                  <a:pt x="58" y="57"/>
                </a:cubicBezTo>
                <a:cubicBezTo>
                  <a:pt x="58" y="57"/>
                  <a:pt x="58" y="57"/>
                  <a:pt x="58" y="57"/>
                </a:cubicBezTo>
                <a:cubicBezTo>
                  <a:pt x="58" y="57"/>
                  <a:pt x="58" y="57"/>
                  <a:pt x="58" y="57"/>
                </a:cubicBezTo>
                <a:cubicBezTo>
                  <a:pt x="58" y="57"/>
                  <a:pt x="58" y="57"/>
                  <a:pt x="58" y="57"/>
                </a:cubicBezTo>
                <a:cubicBezTo>
                  <a:pt x="58" y="56"/>
                  <a:pt x="58" y="56"/>
                  <a:pt x="58" y="56"/>
                </a:cubicBezTo>
                <a:cubicBezTo>
                  <a:pt x="58" y="55"/>
                  <a:pt x="58" y="55"/>
                  <a:pt x="58" y="55"/>
                </a:cubicBezTo>
                <a:cubicBezTo>
                  <a:pt x="57" y="55"/>
                  <a:pt x="57" y="55"/>
                  <a:pt x="57" y="55"/>
                </a:cubicBezTo>
                <a:cubicBezTo>
                  <a:pt x="57" y="55"/>
                  <a:pt x="57" y="55"/>
                  <a:pt x="57" y="55"/>
                </a:cubicBezTo>
                <a:cubicBezTo>
                  <a:pt x="57" y="55"/>
                  <a:pt x="57" y="55"/>
                  <a:pt x="57" y="55"/>
                </a:cubicBezTo>
                <a:cubicBezTo>
                  <a:pt x="57" y="55"/>
                  <a:pt x="57" y="55"/>
                  <a:pt x="57" y="55"/>
                </a:cubicBezTo>
                <a:cubicBezTo>
                  <a:pt x="56" y="56"/>
                  <a:pt x="56" y="56"/>
                  <a:pt x="56" y="56"/>
                </a:cubicBezTo>
                <a:cubicBezTo>
                  <a:pt x="56" y="56"/>
                  <a:pt x="56" y="56"/>
                  <a:pt x="56" y="56"/>
                </a:cubicBezTo>
                <a:cubicBezTo>
                  <a:pt x="56" y="57"/>
                  <a:pt x="56" y="57"/>
                  <a:pt x="56" y="57"/>
                </a:cubicBezTo>
                <a:cubicBezTo>
                  <a:pt x="56" y="57"/>
                  <a:pt x="56" y="57"/>
                  <a:pt x="56" y="57"/>
                </a:cubicBezTo>
                <a:cubicBezTo>
                  <a:pt x="55" y="57"/>
                  <a:pt x="55" y="57"/>
                  <a:pt x="55" y="57"/>
                </a:cubicBezTo>
                <a:cubicBezTo>
                  <a:pt x="54" y="58"/>
                  <a:pt x="54" y="58"/>
                  <a:pt x="54" y="58"/>
                </a:cubicBezTo>
                <a:cubicBezTo>
                  <a:pt x="53" y="57"/>
                  <a:pt x="53" y="57"/>
                  <a:pt x="53" y="57"/>
                </a:cubicBezTo>
                <a:cubicBezTo>
                  <a:pt x="52" y="57"/>
                  <a:pt x="52" y="57"/>
                  <a:pt x="52" y="57"/>
                </a:cubicBezTo>
                <a:cubicBezTo>
                  <a:pt x="52" y="57"/>
                  <a:pt x="52" y="57"/>
                  <a:pt x="52" y="57"/>
                </a:cubicBezTo>
                <a:cubicBezTo>
                  <a:pt x="52" y="57"/>
                  <a:pt x="52" y="57"/>
                  <a:pt x="52" y="57"/>
                </a:cubicBezTo>
                <a:cubicBezTo>
                  <a:pt x="52" y="57"/>
                  <a:pt x="52" y="57"/>
                  <a:pt x="52" y="57"/>
                </a:cubicBezTo>
                <a:cubicBezTo>
                  <a:pt x="52" y="57"/>
                  <a:pt x="52" y="57"/>
                  <a:pt x="52" y="57"/>
                </a:cubicBezTo>
                <a:cubicBezTo>
                  <a:pt x="50" y="58"/>
                  <a:pt x="50" y="58"/>
                  <a:pt x="50" y="58"/>
                </a:cubicBezTo>
                <a:cubicBezTo>
                  <a:pt x="50" y="58"/>
                  <a:pt x="50" y="58"/>
                  <a:pt x="50" y="58"/>
                </a:cubicBezTo>
                <a:cubicBezTo>
                  <a:pt x="50" y="58"/>
                  <a:pt x="50" y="58"/>
                  <a:pt x="50" y="58"/>
                </a:cubicBezTo>
                <a:cubicBezTo>
                  <a:pt x="50" y="58"/>
                  <a:pt x="50" y="58"/>
                  <a:pt x="50" y="58"/>
                </a:cubicBezTo>
                <a:cubicBezTo>
                  <a:pt x="50" y="58"/>
                  <a:pt x="50" y="58"/>
                  <a:pt x="50" y="58"/>
                </a:cubicBezTo>
                <a:cubicBezTo>
                  <a:pt x="48" y="57"/>
                  <a:pt x="48" y="57"/>
                  <a:pt x="48" y="57"/>
                </a:cubicBezTo>
                <a:cubicBezTo>
                  <a:pt x="48" y="57"/>
                  <a:pt x="48" y="57"/>
                  <a:pt x="48" y="57"/>
                </a:cubicBezTo>
                <a:cubicBezTo>
                  <a:pt x="48" y="57"/>
                  <a:pt x="48" y="57"/>
                  <a:pt x="48" y="57"/>
                </a:cubicBezTo>
                <a:cubicBezTo>
                  <a:pt x="47" y="57"/>
                  <a:pt x="47" y="57"/>
                  <a:pt x="47" y="57"/>
                </a:cubicBezTo>
                <a:cubicBezTo>
                  <a:pt x="47" y="57"/>
                  <a:pt x="47" y="57"/>
                  <a:pt x="47" y="57"/>
                </a:cubicBezTo>
                <a:cubicBezTo>
                  <a:pt x="47" y="57"/>
                  <a:pt x="47" y="57"/>
                  <a:pt x="47" y="57"/>
                </a:cubicBezTo>
                <a:cubicBezTo>
                  <a:pt x="47" y="57"/>
                  <a:pt x="47" y="57"/>
                  <a:pt x="47" y="57"/>
                </a:cubicBezTo>
                <a:cubicBezTo>
                  <a:pt x="46" y="57"/>
                  <a:pt x="46" y="57"/>
                  <a:pt x="46" y="57"/>
                </a:cubicBezTo>
                <a:cubicBezTo>
                  <a:pt x="46" y="57"/>
                  <a:pt x="46" y="57"/>
                  <a:pt x="46" y="57"/>
                </a:cubicBezTo>
                <a:cubicBezTo>
                  <a:pt x="46" y="57"/>
                  <a:pt x="46" y="57"/>
                  <a:pt x="46" y="57"/>
                </a:cubicBezTo>
                <a:cubicBezTo>
                  <a:pt x="45" y="57"/>
                  <a:pt x="45" y="57"/>
                  <a:pt x="45" y="57"/>
                </a:cubicBezTo>
                <a:cubicBezTo>
                  <a:pt x="45" y="57"/>
                  <a:pt x="45" y="57"/>
                  <a:pt x="45" y="57"/>
                </a:cubicBezTo>
                <a:cubicBezTo>
                  <a:pt x="45" y="57"/>
                  <a:pt x="45" y="57"/>
                  <a:pt x="45" y="57"/>
                </a:cubicBezTo>
                <a:cubicBezTo>
                  <a:pt x="45" y="57"/>
                  <a:pt x="45" y="57"/>
                  <a:pt x="45" y="57"/>
                </a:cubicBezTo>
                <a:cubicBezTo>
                  <a:pt x="45" y="56"/>
                  <a:pt x="45" y="56"/>
                  <a:pt x="45" y="56"/>
                </a:cubicBezTo>
                <a:cubicBezTo>
                  <a:pt x="45" y="56"/>
                  <a:pt x="45" y="56"/>
                  <a:pt x="45" y="56"/>
                </a:cubicBezTo>
                <a:cubicBezTo>
                  <a:pt x="45" y="55"/>
                  <a:pt x="45" y="55"/>
                  <a:pt x="45" y="55"/>
                </a:cubicBezTo>
                <a:cubicBezTo>
                  <a:pt x="44" y="55"/>
                  <a:pt x="44" y="55"/>
                  <a:pt x="44" y="55"/>
                </a:cubicBezTo>
                <a:cubicBezTo>
                  <a:pt x="44" y="55"/>
                  <a:pt x="44" y="55"/>
                  <a:pt x="44" y="55"/>
                </a:cubicBezTo>
                <a:cubicBezTo>
                  <a:pt x="45" y="54"/>
                  <a:pt x="45" y="54"/>
                  <a:pt x="45" y="54"/>
                </a:cubicBezTo>
                <a:cubicBezTo>
                  <a:pt x="45" y="54"/>
                  <a:pt x="45" y="54"/>
                  <a:pt x="45" y="54"/>
                </a:cubicBezTo>
                <a:cubicBezTo>
                  <a:pt x="45" y="54"/>
                  <a:pt x="45" y="54"/>
                  <a:pt x="45" y="54"/>
                </a:cubicBezTo>
                <a:cubicBezTo>
                  <a:pt x="45" y="54"/>
                  <a:pt x="45" y="54"/>
                  <a:pt x="45" y="54"/>
                </a:cubicBezTo>
                <a:cubicBezTo>
                  <a:pt x="46" y="53"/>
                  <a:pt x="46" y="53"/>
                  <a:pt x="46" y="53"/>
                </a:cubicBezTo>
                <a:cubicBezTo>
                  <a:pt x="46" y="53"/>
                  <a:pt x="46" y="53"/>
                  <a:pt x="46" y="53"/>
                </a:cubicBezTo>
                <a:cubicBezTo>
                  <a:pt x="47" y="52"/>
                  <a:pt x="47" y="52"/>
                  <a:pt x="47" y="52"/>
                </a:cubicBezTo>
                <a:cubicBezTo>
                  <a:pt x="47" y="52"/>
                  <a:pt x="47" y="52"/>
                  <a:pt x="47" y="52"/>
                </a:cubicBezTo>
                <a:cubicBezTo>
                  <a:pt x="47" y="52"/>
                  <a:pt x="47" y="52"/>
                  <a:pt x="47" y="52"/>
                </a:cubicBezTo>
                <a:cubicBezTo>
                  <a:pt x="47" y="51"/>
                  <a:pt x="47" y="51"/>
                  <a:pt x="47" y="51"/>
                </a:cubicBezTo>
                <a:cubicBezTo>
                  <a:pt x="47" y="51"/>
                  <a:pt x="47" y="51"/>
                  <a:pt x="47" y="51"/>
                </a:cubicBezTo>
                <a:cubicBezTo>
                  <a:pt x="47" y="51"/>
                  <a:pt x="47" y="51"/>
                  <a:pt x="47" y="51"/>
                </a:cubicBezTo>
                <a:cubicBezTo>
                  <a:pt x="47" y="51"/>
                  <a:pt x="47" y="51"/>
                  <a:pt x="47" y="51"/>
                </a:cubicBezTo>
                <a:cubicBezTo>
                  <a:pt x="47" y="50"/>
                  <a:pt x="47" y="50"/>
                  <a:pt x="47" y="50"/>
                </a:cubicBezTo>
                <a:cubicBezTo>
                  <a:pt x="47" y="50"/>
                  <a:pt x="47" y="50"/>
                  <a:pt x="47" y="50"/>
                </a:cubicBezTo>
                <a:cubicBezTo>
                  <a:pt x="48" y="50"/>
                  <a:pt x="48" y="50"/>
                  <a:pt x="48" y="50"/>
                </a:cubicBezTo>
                <a:cubicBezTo>
                  <a:pt x="48" y="50"/>
                  <a:pt x="48" y="50"/>
                  <a:pt x="48" y="50"/>
                </a:cubicBezTo>
                <a:cubicBezTo>
                  <a:pt x="48" y="50"/>
                  <a:pt x="48" y="50"/>
                  <a:pt x="48" y="50"/>
                </a:cubicBezTo>
                <a:cubicBezTo>
                  <a:pt x="49" y="49"/>
                  <a:pt x="49" y="49"/>
                  <a:pt x="49" y="49"/>
                </a:cubicBezTo>
                <a:cubicBezTo>
                  <a:pt x="49" y="49"/>
                  <a:pt x="49" y="49"/>
                  <a:pt x="49" y="49"/>
                </a:cubicBezTo>
                <a:cubicBezTo>
                  <a:pt x="49" y="49"/>
                  <a:pt x="49" y="49"/>
                  <a:pt x="49" y="49"/>
                </a:cubicBezTo>
                <a:cubicBezTo>
                  <a:pt x="50" y="49"/>
                  <a:pt x="50" y="49"/>
                  <a:pt x="50" y="49"/>
                </a:cubicBezTo>
                <a:cubicBezTo>
                  <a:pt x="50" y="49"/>
                  <a:pt x="50" y="49"/>
                  <a:pt x="50" y="49"/>
                </a:cubicBezTo>
                <a:cubicBezTo>
                  <a:pt x="50" y="48"/>
                  <a:pt x="50" y="48"/>
                  <a:pt x="50" y="48"/>
                </a:cubicBezTo>
                <a:cubicBezTo>
                  <a:pt x="50" y="48"/>
                  <a:pt x="50" y="48"/>
                  <a:pt x="50" y="48"/>
                </a:cubicBezTo>
                <a:cubicBezTo>
                  <a:pt x="52" y="47"/>
                  <a:pt x="52" y="47"/>
                  <a:pt x="52" y="47"/>
                </a:cubicBezTo>
                <a:cubicBezTo>
                  <a:pt x="52" y="47"/>
                  <a:pt x="52" y="47"/>
                  <a:pt x="52" y="47"/>
                </a:cubicBezTo>
                <a:cubicBezTo>
                  <a:pt x="52" y="47"/>
                  <a:pt x="52" y="47"/>
                  <a:pt x="52" y="47"/>
                </a:cubicBezTo>
                <a:cubicBezTo>
                  <a:pt x="52" y="47"/>
                  <a:pt x="52" y="47"/>
                  <a:pt x="52" y="47"/>
                </a:cubicBezTo>
                <a:cubicBezTo>
                  <a:pt x="53" y="46"/>
                  <a:pt x="53" y="46"/>
                  <a:pt x="53" y="46"/>
                </a:cubicBezTo>
                <a:cubicBezTo>
                  <a:pt x="55" y="46"/>
                  <a:pt x="55" y="46"/>
                  <a:pt x="55" y="46"/>
                </a:cubicBezTo>
                <a:cubicBezTo>
                  <a:pt x="55" y="46"/>
                  <a:pt x="55" y="46"/>
                  <a:pt x="55" y="46"/>
                </a:cubicBezTo>
                <a:cubicBezTo>
                  <a:pt x="55" y="46"/>
                  <a:pt x="55" y="46"/>
                  <a:pt x="55" y="46"/>
                </a:cubicBezTo>
                <a:cubicBezTo>
                  <a:pt x="56" y="46"/>
                  <a:pt x="56" y="46"/>
                  <a:pt x="56" y="46"/>
                </a:cubicBezTo>
                <a:cubicBezTo>
                  <a:pt x="56" y="46"/>
                  <a:pt x="56" y="46"/>
                  <a:pt x="56" y="46"/>
                </a:cubicBezTo>
                <a:cubicBezTo>
                  <a:pt x="56" y="45"/>
                  <a:pt x="56" y="45"/>
                  <a:pt x="56" y="45"/>
                </a:cubicBezTo>
                <a:cubicBezTo>
                  <a:pt x="56" y="45"/>
                  <a:pt x="56" y="45"/>
                  <a:pt x="56" y="45"/>
                </a:cubicBezTo>
                <a:cubicBezTo>
                  <a:pt x="56" y="45"/>
                  <a:pt x="56" y="45"/>
                  <a:pt x="56" y="45"/>
                </a:cubicBezTo>
                <a:cubicBezTo>
                  <a:pt x="55" y="45"/>
                  <a:pt x="55" y="45"/>
                  <a:pt x="55" y="45"/>
                </a:cubicBezTo>
                <a:cubicBezTo>
                  <a:pt x="55" y="45"/>
                  <a:pt x="55" y="45"/>
                  <a:pt x="55" y="45"/>
                </a:cubicBezTo>
                <a:cubicBezTo>
                  <a:pt x="55" y="45"/>
                  <a:pt x="55" y="45"/>
                  <a:pt x="55" y="45"/>
                </a:cubicBezTo>
                <a:cubicBezTo>
                  <a:pt x="56" y="45"/>
                  <a:pt x="56" y="45"/>
                  <a:pt x="56" y="45"/>
                </a:cubicBezTo>
                <a:cubicBezTo>
                  <a:pt x="56" y="45"/>
                  <a:pt x="56" y="45"/>
                  <a:pt x="56" y="45"/>
                </a:cubicBezTo>
                <a:cubicBezTo>
                  <a:pt x="56" y="45"/>
                  <a:pt x="56" y="45"/>
                  <a:pt x="56" y="45"/>
                </a:cubicBezTo>
                <a:cubicBezTo>
                  <a:pt x="57" y="45"/>
                  <a:pt x="57" y="45"/>
                  <a:pt x="57" y="45"/>
                </a:cubicBezTo>
                <a:cubicBezTo>
                  <a:pt x="57" y="45"/>
                  <a:pt x="57" y="45"/>
                  <a:pt x="57" y="45"/>
                </a:cubicBezTo>
                <a:cubicBezTo>
                  <a:pt x="58" y="45"/>
                  <a:pt x="58" y="45"/>
                  <a:pt x="58" y="45"/>
                </a:cubicBezTo>
                <a:cubicBezTo>
                  <a:pt x="58" y="45"/>
                  <a:pt x="58" y="45"/>
                  <a:pt x="58" y="45"/>
                </a:cubicBezTo>
                <a:cubicBezTo>
                  <a:pt x="59" y="43"/>
                  <a:pt x="59" y="43"/>
                  <a:pt x="59" y="43"/>
                </a:cubicBezTo>
                <a:cubicBezTo>
                  <a:pt x="59" y="43"/>
                  <a:pt x="59" y="43"/>
                  <a:pt x="59" y="43"/>
                </a:cubicBezTo>
                <a:cubicBezTo>
                  <a:pt x="59" y="43"/>
                  <a:pt x="59" y="43"/>
                  <a:pt x="59" y="43"/>
                </a:cubicBezTo>
                <a:cubicBezTo>
                  <a:pt x="59" y="42"/>
                  <a:pt x="59" y="42"/>
                  <a:pt x="59" y="42"/>
                </a:cubicBezTo>
                <a:cubicBezTo>
                  <a:pt x="59" y="41"/>
                  <a:pt x="59" y="41"/>
                  <a:pt x="59" y="41"/>
                </a:cubicBezTo>
                <a:cubicBezTo>
                  <a:pt x="60" y="41"/>
                  <a:pt x="60" y="41"/>
                  <a:pt x="60" y="41"/>
                </a:cubicBezTo>
                <a:cubicBezTo>
                  <a:pt x="61" y="41"/>
                  <a:pt x="61" y="41"/>
                  <a:pt x="61" y="41"/>
                </a:cubicBezTo>
                <a:cubicBezTo>
                  <a:pt x="61" y="41"/>
                  <a:pt x="61" y="41"/>
                  <a:pt x="61" y="41"/>
                </a:cubicBezTo>
                <a:cubicBezTo>
                  <a:pt x="61" y="40"/>
                  <a:pt x="61" y="40"/>
                  <a:pt x="61" y="40"/>
                </a:cubicBezTo>
                <a:cubicBezTo>
                  <a:pt x="62" y="40"/>
                  <a:pt x="62" y="40"/>
                  <a:pt x="62" y="40"/>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4" y="40"/>
                  <a:pt x="64" y="40"/>
                  <a:pt x="64" y="40"/>
                </a:cubicBezTo>
                <a:cubicBezTo>
                  <a:pt x="64" y="42"/>
                  <a:pt x="64" y="42"/>
                  <a:pt x="64" y="42"/>
                </a:cubicBezTo>
                <a:cubicBezTo>
                  <a:pt x="64" y="43"/>
                  <a:pt x="64" y="43"/>
                  <a:pt x="64" y="43"/>
                </a:cubicBezTo>
                <a:cubicBezTo>
                  <a:pt x="64" y="43"/>
                  <a:pt x="64" y="43"/>
                  <a:pt x="64" y="43"/>
                </a:cubicBezTo>
                <a:cubicBezTo>
                  <a:pt x="64" y="43"/>
                  <a:pt x="64" y="43"/>
                  <a:pt x="64" y="43"/>
                </a:cubicBezTo>
                <a:cubicBezTo>
                  <a:pt x="64" y="45"/>
                  <a:pt x="64" y="45"/>
                  <a:pt x="64" y="45"/>
                </a:cubicBezTo>
                <a:cubicBezTo>
                  <a:pt x="64" y="47"/>
                  <a:pt x="64" y="47"/>
                  <a:pt x="64" y="47"/>
                </a:cubicBezTo>
                <a:cubicBezTo>
                  <a:pt x="64" y="48"/>
                  <a:pt x="64" y="48"/>
                  <a:pt x="64" y="48"/>
                </a:cubicBezTo>
                <a:cubicBezTo>
                  <a:pt x="64" y="48"/>
                  <a:pt x="64" y="48"/>
                  <a:pt x="64" y="48"/>
                </a:cubicBezTo>
                <a:cubicBezTo>
                  <a:pt x="65" y="48"/>
                  <a:pt x="65" y="48"/>
                  <a:pt x="65" y="48"/>
                </a:cubicBezTo>
                <a:cubicBezTo>
                  <a:pt x="65" y="48"/>
                  <a:pt x="65" y="48"/>
                  <a:pt x="65" y="48"/>
                </a:cubicBezTo>
                <a:cubicBezTo>
                  <a:pt x="65" y="48"/>
                  <a:pt x="65" y="48"/>
                  <a:pt x="65" y="48"/>
                </a:cubicBezTo>
                <a:cubicBezTo>
                  <a:pt x="66" y="47"/>
                  <a:pt x="66" y="47"/>
                  <a:pt x="66" y="47"/>
                </a:cubicBezTo>
                <a:cubicBezTo>
                  <a:pt x="66" y="47"/>
                  <a:pt x="66" y="47"/>
                  <a:pt x="66" y="47"/>
                </a:cubicBezTo>
                <a:cubicBezTo>
                  <a:pt x="66" y="47"/>
                  <a:pt x="66" y="47"/>
                  <a:pt x="66" y="47"/>
                </a:cubicBezTo>
                <a:cubicBezTo>
                  <a:pt x="66" y="45"/>
                  <a:pt x="66" y="45"/>
                  <a:pt x="66" y="45"/>
                </a:cubicBezTo>
                <a:cubicBezTo>
                  <a:pt x="66" y="45"/>
                  <a:pt x="66" y="45"/>
                  <a:pt x="66" y="45"/>
                </a:cubicBezTo>
                <a:cubicBezTo>
                  <a:pt x="66" y="44"/>
                  <a:pt x="66" y="44"/>
                  <a:pt x="66" y="44"/>
                </a:cubicBezTo>
                <a:cubicBezTo>
                  <a:pt x="65" y="43"/>
                  <a:pt x="65" y="43"/>
                  <a:pt x="65" y="43"/>
                </a:cubicBezTo>
                <a:cubicBezTo>
                  <a:pt x="65" y="42"/>
                  <a:pt x="65" y="42"/>
                  <a:pt x="65" y="42"/>
                </a:cubicBezTo>
                <a:cubicBezTo>
                  <a:pt x="66" y="41"/>
                  <a:pt x="66" y="41"/>
                  <a:pt x="66" y="41"/>
                </a:cubicBezTo>
                <a:cubicBezTo>
                  <a:pt x="66" y="41"/>
                  <a:pt x="66" y="41"/>
                  <a:pt x="66" y="41"/>
                </a:cubicBezTo>
                <a:cubicBezTo>
                  <a:pt x="66" y="41"/>
                  <a:pt x="66" y="41"/>
                  <a:pt x="66" y="41"/>
                </a:cubicBezTo>
                <a:cubicBezTo>
                  <a:pt x="65" y="39"/>
                  <a:pt x="65" y="39"/>
                  <a:pt x="65" y="39"/>
                </a:cubicBezTo>
                <a:cubicBezTo>
                  <a:pt x="66" y="39"/>
                  <a:pt x="66" y="39"/>
                  <a:pt x="66" y="39"/>
                </a:cubicBezTo>
                <a:cubicBezTo>
                  <a:pt x="66" y="39"/>
                  <a:pt x="66" y="39"/>
                  <a:pt x="66" y="39"/>
                </a:cubicBezTo>
                <a:cubicBezTo>
                  <a:pt x="67" y="39"/>
                  <a:pt x="67" y="39"/>
                  <a:pt x="67" y="39"/>
                </a:cubicBezTo>
                <a:cubicBezTo>
                  <a:pt x="67" y="39"/>
                  <a:pt x="67" y="39"/>
                  <a:pt x="67" y="39"/>
                </a:cubicBezTo>
                <a:cubicBezTo>
                  <a:pt x="67" y="39"/>
                  <a:pt x="67" y="39"/>
                  <a:pt x="67" y="39"/>
                </a:cubicBezTo>
                <a:cubicBezTo>
                  <a:pt x="67" y="38"/>
                  <a:pt x="67" y="38"/>
                  <a:pt x="67" y="38"/>
                </a:cubicBezTo>
                <a:cubicBezTo>
                  <a:pt x="67" y="39"/>
                  <a:pt x="67" y="39"/>
                  <a:pt x="67" y="39"/>
                </a:cubicBezTo>
                <a:cubicBezTo>
                  <a:pt x="67" y="39"/>
                  <a:pt x="67" y="39"/>
                  <a:pt x="67" y="39"/>
                </a:cubicBezTo>
                <a:cubicBezTo>
                  <a:pt x="67" y="39"/>
                  <a:pt x="67" y="39"/>
                  <a:pt x="67" y="39"/>
                </a:cubicBezTo>
                <a:cubicBezTo>
                  <a:pt x="68" y="39"/>
                  <a:pt x="68" y="39"/>
                  <a:pt x="68" y="39"/>
                </a:cubicBezTo>
                <a:cubicBezTo>
                  <a:pt x="68" y="40"/>
                  <a:pt x="68" y="40"/>
                  <a:pt x="68" y="40"/>
                </a:cubicBezTo>
                <a:cubicBezTo>
                  <a:pt x="68" y="40"/>
                  <a:pt x="68" y="40"/>
                  <a:pt x="68" y="40"/>
                </a:cubicBezTo>
                <a:cubicBezTo>
                  <a:pt x="69" y="40"/>
                  <a:pt x="69" y="40"/>
                  <a:pt x="69" y="40"/>
                </a:cubicBezTo>
                <a:cubicBezTo>
                  <a:pt x="69" y="40"/>
                  <a:pt x="69" y="40"/>
                  <a:pt x="69" y="40"/>
                </a:cubicBezTo>
                <a:cubicBezTo>
                  <a:pt x="69" y="40"/>
                  <a:pt x="69" y="40"/>
                  <a:pt x="69" y="40"/>
                </a:cubicBezTo>
                <a:cubicBezTo>
                  <a:pt x="69" y="40"/>
                  <a:pt x="69" y="40"/>
                  <a:pt x="69" y="40"/>
                </a:cubicBezTo>
                <a:cubicBezTo>
                  <a:pt x="69" y="40"/>
                  <a:pt x="69" y="40"/>
                  <a:pt x="69" y="40"/>
                </a:cubicBezTo>
                <a:cubicBezTo>
                  <a:pt x="69" y="41"/>
                  <a:pt x="69" y="41"/>
                  <a:pt x="69" y="41"/>
                </a:cubicBezTo>
                <a:cubicBezTo>
                  <a:pt x="69" y="41"/>
                  <a:pt x="69" y="41"/>
                  <a:pt x="69" y="41"/>
                </a:cubicBezTo>
                <a:cubicBezTo>
                  <a:pt x="69" y="41"/>
                  <a:pt x="69" y="41"/>
                  <a:pt x="69" y="41"/>
                </a:cubicBezTo>
                <a:cubicBezTo>
                  <a:pt x="70" y="42"/>
                  <a:pt x="70" y="42"/>
                  <a:pt x="70" y="42"/>
                </a:cubicBezTo>
                <a:cubicBezTo>
                  <a:pt x="70" y="42"/>
                  <a:pt x="70" y="42"/>
                  <a:pt x="70" y="42"/>
                </a:cubicBezTo>
                <a:cubicBezTo>
                  <a:pt x="70" y="42"/>
                  <a:pt x="70" y="42"/>
                  <a:pt x="70" y="42"/>
                </a:cubicBezTo>
                <a:cubicBezTo>
                  <a:pt x="72" y="42"/>
                  <a:pt x="72" y="42"/>
                  <a:pt x="72" y="42"/>
                </a:cubicBezTo>
                <a:cubicBezTo>
                  <a:pt x="72" y="42"/>
                  <a:pt x="72" y="42"/>
                  <a:pt x="72" y="42"/>
                </a:cubicBezTo>
                <a:cubicBezTo>
                  <a:pt x="72" y="42"/>
                  <a:pt x="72" y="42"/>
                  <a:pt x="72" y="42"/>
                </a:cubicBezTo>
                <a:cubicBezTo>
                  <a:pt x="73" y="42"/>
                  <a:pt x="73" y="42"/>
                  <a:pt x="73" y="42"/>
                </a:cubicBezTo>
                <a:cubicBezTo>
                  <a:pt x="73" y="42"/>
                  <a:pt x="73" y="42"/>
                  <a:pt x="73" y="42"/>
                </a:cubicBezTo>
                <a:cubicBezTo>
                  <a:pt x="74" y="42"/>
                  <a:pt x="74" y="42"/>
                  <a:pt x="74" y="42"/>
                </a:cubicBezTo>
                <a:cubicBezTo>
                  <a:pt x="74" y="41"/>
                  <a:pt x="74" y="41"/>
                  <a:pt x="74" y="41"/>
                </a:cubicBezTo>
                <a:cubicBezTo>
                  <a:pt x="74" y="41"/>
                  <a:pt x="74" y="41"/>
                  <a:pt x="74" y="41"/>
                </a:cubicBezTo>
                <a:cubicBezTo>
                  <a:pt x="74" y="40"/>
                  <a:pt x="74" y="40"/>
                  <a:pt x="74" y="40"/>
                </a:cubicBezTo>
                <a:cubicBezTo>
                  <a:pt x="74" y="40"/>
                  <a:pt x="74" y="40"/>
                  <a:pt x="74" y="40"/>
                </a:cubicBezTo>
                <a:cubicBezTo>
                  <a:pt x="74" y="40"/>
                  <a:pt x="74" y="40"/>
                  <a:pt x="74" y="40"/>
                </a:cubicBezTo>
                <a:cubicBezTo>
                  <a:pt x="74" y="39"/>
                  <a:pt x="74" y="39"/>
                  <a:pt x="74" y="39"/>
                </a:cubicBezTo>
                <a:cubicBezTo>
                  <a:pt x="75" y="39"/>
                  <a:pt x="75" y="39"/>
                  <a:pt x="75" y="39"/>
                </a:cubicBezTo>
                <a:cubicBezTo>
                  <a:pt x="75" y="39"/>
                  <a:pt x="75" y="39"/>
                  <a:pt x="75" y="39"/>
                </a:cubicBezTo>
                <a:cubicBezTo>
                  <a:pt x="75" y="39"/>
                  <a:pt x="75" y="39"/>
                  <a:pt x="75" y="39"/>
                </a:cubicBezTo>
                <a:cubicBezTo>
                  <a:pt x="75" y="37"/>
                  <a:pt x="75" y="37"/>
                  <a:pt x="75" y="37"/>
                </a:cubicBezTo>
                <a:cubicBezTo>
                  <a:pt x="75" y="37"/>
                  <a:pt x="75" y="37"/>
                  <a:pt x="75" y="37"/>
                </a:cubicBezTo>
                <a:cubicBezTo>
                  <a:pt x="76" y="37"/>
                  <a:pt x="76" y="37"/>
                  <a:pt x="76" y="37"/>
                </a:cubicBezTo>
                <a:cubicBezTo>
                  <a:pt x="76" y="37"/>
                  <a:pt x="76" y="37"/>
                  <a:pt x="76" y="37"/>
                </a:cubicBezTo>
                <a:cubicBezTo>
                  <a:pt x="76" y="37"/>
                  <a:pt x="76" y="37"/>
                  <a:pt x="76" y="37"/>
                </a:cubicBezTo>
                <a:cubicBezTo>
                  <a:pt x="78" y="36"/>
                  <a:pt x="78" y="36"/>
                  <a:pt x="78" y="36"/>
                </a:cubicBezTo>
                <a:cubicBezTo>
                  <a:pt x="78" y="36"/>
                  <a:pt x="78" y="36"/>
                  <a:pt x="78" y="36"/>
                </a:cubicBezTo>
                <a:cubicBezTo>
                  <a:pt x="78" y="36"/>
                  <a:pt x="78" y="36"/>
                  <a:pt x="78" y="36"/>
                </a:cubicBezTo>
                <a:cubicBezTo>
                  <a:pt x="79" y="35"/>
                  <a:pt x="79" y="35"/>
                  <a:pt x="79" y="35"/>
                </a:cubicBezTo>
                <a:cubicBezTo>
                  <a:pt x="79" y="35"/>
                  <a:pt x="79" y="35"/>
                  <a:pt x="79" y="35"/>
                </a:cubicBezTo>
                <a:cubicBezTo>
                  <a:pt x="79" y="35"/>
                  <a:pt x="79" y="35"/>
                  <a:pt x="79" y="35"/>
                </a:cubicBezTo>
                <a:cubicBezTo>
                  <a:pt x="79" y="33"/>
                  <a:pt x="79" y="33"/>
                  <a:pt x="79" y="33"/>
                </a:cubicBezTo>
                <a:cubicBezTo>
                  <a:pt x="79" y="33"/>
                  <a:pt x="79" y="33"/>
                  <a:pt x="79" y="33"/>
                </a:cubicBezTo>
                <a:cubicBezTo>
                  <a:pt x="78" y="33"/>
                  <a:pt x="78" y="33"/>
                  <a:pt x="78" y="33"/>
                </a:cubicBezTo>
                <a:cubicBezTo>
                  <a:pt x="78" y="33"/>
                  <a:pt x="78" y="33"/>
                  <a:pt x="78" y="33"/>
                </a:cubicBezTo>
                <a:cubicBezTo>
                  <a:pt x="78" y="33"/>
                  <a:pt x="78" y="33"/>
                  <a:pt x="78" y="33"/>
                </a:cubicBezTo>
                <a:cubicBezTo>
                  <a:pt x="78" y="33"/>
                  <a:pt x="78" y="33"/>
                  <a:pt x="78" y="33"/>
                </a:cubicBezTo>
                <a:cubicBezTo>
                  <a:pt x="77" y="33"/>
                  <a:pt x="77" y="33"/>
                  <a:pt x="77" y="33"/>
                </a:cubicBezTo>
                <a:cubicBezTo>
                  <a:pt x="78" y="32"/>
                  <a:pt x="78" y="32"/>
                  <a:pt x="78" y="32"/>
                </a:cubicBezTo>
                <a:cubicBezTo>
                  <a:pt x="78" y="31"/>
                  <a:pt x="78" y="31"/>
                  <a:pt x="78" y="31"/>
                </a:cubicBezTo>
                <a:cubicBezTo>
                  <a:pt x="78" y="31"/>
                  <a:pt x="78" y="31"/>
                  <a:pt x="78" y="31"/>
                </a:cubicBezTo>
                <a:cubicBezTo>
                  <a:pt x="79" y="31"/>
                  <a:pt x="79" y="31"/>
                  <a:pt x="79" y="31"/>
                </a:cubicBezTo>
                <a:cubicBezTo>
                  <a:pt x="79" y="30"/>
                  <a:pt x="79" y="30"/>
                  <a:pt x="79" y="30"/>
                </a:cubicBezTo>
                <a:cubicBezTo>
                  <a:pt x="79" y="29"/>
                  <a:pt x="79" y="29"/>
                  <a:pt x="79" y="29"/>
                </a:cubicBezTo>
                <a:cubicBezTo>
                  <a:pt x="79" y="29"/>
                  <a:pt x="79" y="29"/>
                  <a:pt x="79" y="29"/>
                </a:cubicBezTo>
                <a:cubicBezTo>
                  <a:pt x="79" y="28"/>
                  <a:pt x="79" y="28"/>
                  <a:pt x="79" y="28"/>
                </a:cubicBezTo>
                <a:cubicBezTo>
                  <a:pt x="79" y="27"/>
                  <a:pt x="79" y="27"/>
                  <a:pt x="79" y="27"/>
                </a:cubicBezTo>
                <a:cubicBezTo>
                  <a:pt x="79" y="27"/>
                  <a:pt x="79" y="27"/>
                  <a:pt x="79" y="27"/>
                </a:cubicBezTo>
                <a:cubicBezTo>
                  <a:pt x="81" y="26"/>
                  <a:pt x="81" y="26"/>
                  <a:pt x="81" y="26"/>
                </a:cubicBezTo>
                <a:cubicBezTo>
                  <a:pt x="81" y="26"/>
                  <a:pt x="81" y="26"/>
                  <a:pt x="81" y="26"/>
                </a:cubicBezTo>
                <a:cubicBezTo>
                  <a:pt x="81" y="26"/>
                  <a:pt x="81" y="26"/>
                  <a:pt x="81" y="26"/>
                </a:cubicBezTo>
                <a:cubicBezTo>
                  <a:pt x="83" y="26"/>
                  <a:pt x="83" y="26"/>
                  <a:pt x="83" y="26"/>
                </a:cubicBezTo>
                <a:cubicBezTo>
                  <a:pt x="84" y="25"/>
                  <a:pt x="84" y="25"/>
                  <a:pt x="84" y="25"/>
                </a:cubicBezTo>
                <a:cubicBezTo>
                  <a:pt x="84" y="25"/>
                  <a:pt x="84" y="25"/>
                  <a:pt x="84" y="25"/>
                </a:cubicBezTo>
                <a:cubicBezTo>
                  <a:pt x="84" y="26"/>
                  <a:pt x="84" y="26"/>
                  <a:pt x="84" y="26"/>
                </a:cubicBezTo>
                <a:cubicBezTo>
                  <a:pt x="84" y="27"/>
                  <a:pt x="84" y="27"/>
                  <a:pt x="84" y="27"/>
                </a:cubicBezTo>
                <a:cubicBezTo>
                  <a:pt x="84" y="27"/>
                  <a:pt x="84" y="27"/>
                  <a:pt x="84" y="27"/>
                </a:cubicBezTo>
                <a:cubicBezTo>
                  <a:pt x="84" y="27"/>
                  <a:pt x="84" y="27"/>
                  <a:pt x="84" y="27"/>
                </a:cubicBezTo>
                <a:cubicBezTo>
                  <a:pt x="85" y="29"/>
                  <a:pt x="85" y="29"/>
                  <a:pt x="85" y="29"/>
                </a:cubicBezTo>
                <a:cubicBezTo>
                  <a:pt x="85" y="29"/>
                  <a:pt x="85" y="29"/>
                  <a:pt x="85" y="29"/>
                </a:cubicBezTo>
                <a:cubicBezTo>
                  <a:pt x="85" y="32"/>
                  <a:pt x="85" y="32"/>
                  <a:pt x="85" y="32"/>
                </a:cubicBezTo>
                <a:cubicBezTo>
                  <a:pt x="85" y="34"/>
                  <a:pt x="85" y="34"/>
                  <a:pt x="85" y="34"/>
                </a:cubicBezTo>
                <a:cubicBezTo>
                  <a:pt x="85" y="34"/>
                  <a:pt x="85" y="34"/>
                  <a:pt x="85" y="34"/>
                </a:cubicBezTo>
                <a:cubicBezTo>
                  <a:pt x="85" y="34"/>
                  <a:pt x="85" y="34"/>
                  <a:pt x="85" y="34"/>
                </a:cubicBezTo>
                <a:cubicBezTo>
                  <a:pt x="86" y="35"/>
                  <a:pt x="86" y="35"/>
                  <a:pt x="86" y="35"/>
                </a:cubicBezTo>
                <a:cubicBezTo>
                  <a:pt x="87" y="36"/>
                  <a:pt x="87" y="36"/>
                  <a:pt x="87" y="36"/>
                </a:cubicBezTo>
                <a:cubicBezTo>
                  <a:pt x="88" y="37"/>
                  <a:pt x="88" y="37"/>
                  <a:pt x="88" y="37"/>
                </a:cubicBezTo>
                <a:cubicBezTo>
                  <a:pt x="88" y="37"/>
                  <a:pt x="88" y="37"/>
                  <a:pt x="88" y="37"/>
                </a:cubicBezTo>
                <a:cubicBezTo>
                  <a:pt x="88" y="37"/>
                  <a:pt x="88" y="37"/>
                  <a:pt x="88" y="37"/>
                </a:cubicBezTo>
                <a:cubicBezTo>
                  <a:pt x="88" y="38"/>
                  <a:pt x="88" y="38"/>
                  <a:pt x="88" y="38"/>
                </a:cubicBezTo>
                <a:cubicBezTo>
                  <a:pt x="89" y="38"/>
                  <a:pt x="89" y="38"/>
                  <a:pt x="89" y="38"/>
                </a:cubicBezTo>
                <a:cubicBezTo>
                  <a:pt x="89" y="38"/>
                  <a:pt x="89" y="38"/>
                  <a:pt x="89" y="38"/>
                </a:cubicBezTo>
                <a:cubicBezTo>
                  <a:pt x="89" y="37"/>
                  <a:pt x="89" y="37"/>
                  <a:pt x="89" y="37"/>
                </a:cubicBezTo>
                <a:cubicBezTo>
                  <a:pt x="90" y="37"/>
                  <a:pt x="90" y="37"/>
                  <a:pt x="90" y="37"/>
                </a:cubicBezTo>
                <a:cubicBezTo>
                  <a:pt x="90" y="37"/>
                  <a:pt x="90" y="37"/>
                  <a:pt x="90" y="37"/>
                </a:cubicBezTo>
                <a:cubicBezTo>
                  <a:pt x="89" y="35"/>
                  <a:pt x="89" y="35"/>
                  <a:pt x="89" y="35"/>
                </a:cubicBezTo>
                <a:cubicBezTo>
                  <a:pt x="89" y="34"/>
                  <a:pt x="89" y="34"/>
                  <a:pt x="89" y="34"/>
                </a:cubicBezTo>
                <a:cubicBezTo>
                  <a:pt x="89" y="34"/>
                  <a:pt x="89" y="34"/>
                  <a:pt x="89" y="34"/>
                </a:cubicBezTo>
                <a:cubicBezTo>
                  <a:pt x="89" y="34"/>
                  <a:pt x="89" y="34"/>
                  <a:pt x="89" y="34"/>
                </a:cubicBezTo>
                <a:cubicBezTo>
                  <a:pt x="88" y="32"/>
                  <a:pt x="88" y="32"/>
                  <a:pt x="88" y="32"/>
                </a:cubicBezTo>
                <a:cubicBezTo>
                  <a:pt x="88" y="30"/>
                  <a:pt x="88" y="30"/>
                  <a:pt x="88" y="30"/>
                </a:cubicBezTo>
                <a:cubicBezTo>
                  <a:pt x="88" y="28"/>
                  <a:pt x="88" y="28"/>
                  <a:pt x="88" y="28"/>
                </a:cubicBezTo>
                <a:cubicBezTo>
                  <a:pt x="88" y="27"/>
                  <a:pt x="88" y="27"/>
                  <a:pt x="88" y="27"/>
                </a:cubicBezTo>
                <a:cubicBezTo>
                  <a:pt x="88" y="27"/>
                  <a:pt x="88" y="27"/>
                  <a:pt x="88" y="27"/>
                </a:cubicBezTo>
                <a:cubicBezTo>
                  <a:pt x="88" y="27"/>
                  <a:pt x="88" y="27"/>
                  <a:pt x="88" y="27"/>
                </a:cubicBezTo>
                <a:cubicBezTo>
                  <a:pt x="88" y="27"/>
                  <a:pt x="88" y="27"/>
                  <a:pt x="88" y="27"/>
                </a:cubicBezTo>
                <a:cubicBezTo>
                  <a:pt x="88" y="26"/>
                  <a:pt x="88" y="26"/>
                  <a:pt x="88" y="26"/>
                </a:cubicBezTo>
                <a:cubicBezTo>
                  <a:pt x="88" y="25"/>
                  <a:pt x="88" y="25"/>
                  <a:pt x="88" y="25"/>
                </a:cubicBezTo>
                <a:cubicBezTo>
                  <a:pt x="88" y="25"/>
                  <a:pt x="88" y="25"/>
                  <a:pt x="88" y="25"/>
                </a:cubicBezTo>
                <a:cubicBezTo>
                  <a:pt x="88" y="24"/>
                  <a:pt x="88" y="24"/>
                  <a:pt x="88" y="24"/>
                </a:cubicBezTo>
                <a:cubicBezTo>
                  <a:pt x="87" y="24"/>
                  <a:pt x="87" y="24"/>
                  <a:pt x="87" y="24"/>
                </a:cubicBezTo>
                <a:cubicBezTo>
                  <a:pt x="87" y="24"/>
                  <a:pt x="87" y="24"/>
                  <a:pt x="87" y="24"/>
                </a:cubicBezTo>
                <a:cubicBezTo>
                  <a:pt x="88" y="23"/>
                  <a:pt x="88" y="23"/>
                  <a:pt x="88" y="23"/>
                </a:cubicBezTo>
                <a:cubicBezTo>
                  <a:pt x="89" y="23"/>
                  <a:pt x="89" y="23"/>
                  <a:pt x="89" y="23"/>
                </a:cubicBezTo>
                <a:cubicBezTo>
                  <a:pt x="90" y="23"/>
                  <a:pt x="90" y="23"/>
                  <a:pt x="90" y="23"/>
                </a:cubicBezTo>
                <a:cubicBezTo>
                  <a:pt x="90" y="23"/>
                  <a:pt x="90" y="23"/>
                  <a:pt x="90" y="23"/>
                </a:cubicBezTo>
                <a:cubicBezTo>
                  <a:pt x="90" y="23"/>
                  <a:pt x="90" y="23"/>
                  <a:pt x="90" y="23"/>
                </a:cubicBezTo>
                <a:cubicBezTo>
                  <a:pt x="91" y="23"/>
                  <a:pt x="91" y="23"/>
                  <a:pt x="91" y="23"/>
                </a:cubicBezTo>
                <a:cubicBezTo>
                  <a:pt x="92" y="23"/>
                  <a:pt x="92" y="23"/>
                  <a:pt x="92" y="23"/>
                </a:cubicBezTo>
                <a:cubicBezTo>
                  <a:pt x="93" y="23"/>
                  <a:pt x="93" y="23"/>
                  <a:pt x="93" y="23"/>
                </a:cubicBezTo>
                <a:cubicBezTo>
                  <a:pt x="93" y="23"/>
                  <a:pt x="93" y="23"/>
                  <a:pt x="93" y="23"/>
                </a:cubicBezTo>
                <a:cubicBezTo>
                  <a:pt x="94" y="23"/>
                  <a:pt x="94" y="23"/>
                  <a:pt x="94" y="23"/>
                </a:cubicBezTo>
                <a:cubicBezTo>
                  <a:pt x="96" y="23"/>
                  <a:pt x="96" y="23"/>
                  <a:pt x="96" y="23"/>
                </a:cubicBezTo>
                <a:cubicBezTo>
                  <a:pt x="96" y="23"/>
                  <a:pt x="96" y="23"/>
                  <a:pt x="96" y="23"/>
                </a:cubicBezTo>
                <a:cubicBezTo>
                  <a:pt x="96" y="23"/>
                  <a:pt x="96" y="23"/>
                  <a:pt x="96" y="23"/>
                </a:cubicBezTo>
                <a:cubicBezTo>
                  <a:pt x="98" y="22"/>
                  <a:pt x="98" y="22"/>
                  <a:pt x="98" y="22"/>
                </a:cubicBezTo>
                <a:cubicBezTo>
                  <a:pt x="101" y="22"/>
                  <a:pt x="101" y="22"/>
                  <a:pt x="101" y="22"/>
                </a:cubicBezTo>
                <a:cubicBezTo>
                  <a:pt x="101" y="22"/>
                  <a:pt x="101" y="22"/>
                  <a:pt x="101" y="22"/>
                </a:cubicBezTo>
                <a:cubicBezTo>
                  <a:pt x="101" y="23"/>
                  <a:pt x="101" y="23"/>
                  <a:pt x="101" y="23"/>
                </a:cubicBezTo>
                <a:cubicBezTo>
                  <a:pt x="101" y="24"/>
                  <a:pt x="101" y="24"/>
                  <a:pt x="101" y="24"/>
                </a:cubicBezTo>
                <a:cubicBezTo>
                  <a:pt x="101" y="25"/>
                  <a:pt x="101" y="25"/>
                  <a:pt x="101" y="25"/>
                </a:cubicBezTo>
                <a:cubicBezTo>
                  <a:pt x="101" y="25"/>
                  <a:pt x="101" y="25"/>
                  <a:pt x="101" y="25"/>
                </a:cubicBezTo>
                <a:cubicBezTo>
                  <a:pt x="102" y="25"/>
                  <a:pt x="102" y="25"/>
                  <a:pt x="102" y="25"/>
                </a:cubicBezTo>
                <a:cubicBezTo>
                  <a:pt x="103" y="25"/>
                  <a:pt x="103" y="25"/>
                  <a:pt x="103" y="25"/>
                </a:cubicBezTo>
                <a:cubicBezTo>
                  <a:pt x="103" y="25"/>
                  <a:pt x="103" y="25"/>
                  <a:pt x="103" y="25"/>
                </a:cubicBezTo>
                <a:cubicBezTo>
                  <a:pt x="103" y="25"/>
                  <a:pt x="103" y="25"/>
                  <a:pt x="103" y="25"/>
                </a:cubicBezTo>
                <a:cubicBezTo>
                  <a:pt x="104" y="24"/>
                  <a:pt x="104" y="24"/>
                  <a:pt x="104" y="24"/>
                </a:cubicBezTo>
                <a:cubicBezTo>
                  <a:pt x="104" y="24"/>
                  <a:pt x="104" y="24"/>
                  <a:pt x="104" y="24"/>
                </a:cubicBezTo>
                <a:cubicBezTo>
                  <a:pt x="104" y="23"/>
                  <a:pt x="104" y="23"/>
                  <a:pt x="104" y="23"/>
                </a:cubicBezTo>
                <a:cubicBezTo>
                  <a:pt x="103" y="23"/>
                  <a:pt x="103" y="23"/>
                  <a:pt x="103" y="23"/>
                </a:cubicBezTo>
                <a:cubicBezTo>
                  <a:pt x="103" y="22"/>
                  <a:pt x="103" y="22"/>
                  <a:pt x="103" y="22"/>
                </a:cubicBezTo>
                <a:cubicBezTo>
                  <a:pt x="104" y="21"/>
                  <a:pt x="104" y="21"/>
                  <a:pt x="104" y="21"/>
                </a:cubicBezTo>
                <a:cubicBezTo>
                  <a:pt x="105" y="21"/>
                  <a:pt x="105" y="21"/>
                  <a:pt x="105" y="21"/>
                </a:cubicBezTo>
                <a:cubicBezTo>
                  <a:pt x="106" y="22"/>
                  <a:pt x="106" y="22"/>
                  <a:pt x="106" y="22"/>
                </a:cubicBezTo>
                <a:cubicBezTo>
                  <a:pt x="106" y="23"/>
                  <a:pt x="106" y="23"/>
                  <a:pt x="106" y="23"/>
                </a:cubicBezTo>
                <a:cubicBezTo>
                  <a:pt x="106" y="23"/>
                  <a:pt x="106" y="23"/>
                  <a:pt x="106" y="23"/>
                </a:cubicBezTo>
                <a:cubicBezTo>
                  <a:pt x="106" y="23"/>
                  <a:pt x="106" y="23"/>
                  <a:pt x="106" y="23"/>
                </a:cubicBezTo>
                <a:cubicBezTo>
                  <a:pt x="107" y="24"/>
                  <a:pt x="107" y="24"/>
                  <a:pt x="107" y="24"/>
                </a:cubicBezTo>
                <a:cubicBezTo>
                  <a:pt x="107" y="25"/>
                  <a:pt x="107" y="25"/>
                  <a:pt x="107" y="25"/>
                </a:cubicBezTo>
                <a:cubicBezTo>
                  <a:pt x="108" y="24"/>
                  <a:pt x="108" y="24"/>
                  <a:pt x="108" y="24"/>
                </a:cubicBezTo>
                <a:cubicBezTo>
                  <a:pt x="108" y="23"/>
                  <a:pt x="108" y="23"/>
                  <a:pt x="108" y="23"/>
                </a:cubicBezTo>
                <a:cubicBezTo>
                  <a:pt x="108" y="21"/>
                  <a:pt x="108" y="21"/>
                  <a:pt x="108" y="21"/>
                </a:cubicBezTo>
                <a:cubicBezTo>
                  <a:pt x="108" y="21"/>
                  <a:pt x="108" y="21"/>
                  <a:pt x="108" y="21"/>
                </a:cubicBezTo>
                <a:cubicBezTo>
                  <a:pt x="108" y="21"/>
                  <a:pt x="108" y="21"/>
                  <a:pt x="108" y="21"/>
                </a:cubicBezTo>
                <a:cubicBezTo>
                  <a:pt x="107" y="20"/>
                  <a:pt x="107" y="20"/>
                  <a:pt x="107" y="20"/>
                </a:cubicBezTo>
                <a:cubicBezTo>
                  <a:pt x="107" y="20"/>
                  <a:pt x="107" y="20"/>
                  <a:pt x="107" y="20"/>
                </a:cubicBezTo>
                <a:cubicBezTo>
                  <a:pt x="107" y="20"/>
                  <a:pt x="107" y="20"/>
                  <a:pt x="107" y="20"/>
                </a:cubicBezTo>
                <a:cubicBezTo>
                  <a:pt x="107" y="20"/>
                  <a:pt x="107" y="20"/>
                  <a:pt x="107" y="20"/>
                </a:cubicBezTo>
                <a:cubicBezTo>
                  <a:pt x="108" y="20"/>
                  <a:pt x="108" y="20"/>
                  <a:pt x="108" y="20"/>
                </a:cubicBezTo>
                <a:cubicBezTo>
                  <a:pt x="109" y="20"/>
                  <a:pt x="109" y="20"/>
                  <a:pt x="109" y="20"/>
                </a:cubicBezTo>
                <a:cubicBezTo>
                  <a:pt x="109" y="20"/>
                  <a:pt x="109" y="20"/>
                  <a:pt x="109" y="20"/>
                </a:cubicBezTo>
                <a:cubicBezTo>
                  <a:pt x="110" y="19"/>
                  <a:pt x="110" y="19"/>
                  <a:pt x="110" y="19"/>
                </a:cubicBezTo>
                <a:cubicBezTo>
                  <a:pt x="111" y="19"/>
                  <a:pt x="111" y="19"/>
                  <a:pt x="111" y="19"/>
                </a:cubicBezTo>
                <a:cubicBezTo>
                  <a:pt x="112" y="19"/>
                  <a:pt x="112" y="19"/>
                  <a:pt x="112" y="19"/>
                </a:cubicBezTo>
                <a:cubicBezTo>
                  <a:pt x="112" y="20"/>
                  <a:pt x="112" y="20"/>
                  <a:pt x="112" y="20"/>
                </a:cubicBezTo>
                <a:cubicBezTo>
                  <a:pt x="112" y="23"/>
                  <a:pt x="112" y="23"/>
                  <a:pt x="112" y="23"/>
                </a:cubicBezTo>
                <a:cubicBezTo>
                  <a:pt x="112" y="24"/>
                  <a:pt x="112" y="24"/>
                  <a:pt x="112" y="24"/>
                </a:cubicBezTo>
                <a:cubicBezTo>
                  <a:pt x="112" y="24"/>
                  <a:pt x="112" y="24"/>
                  <a:pt x="112" y="24"/>
                </a:cubicBezTo>
                <a:cubicBezTo>
                  <a:pt x="112" y="24"/>
                  <a:pt x="112" y="24"/>
                  <a:pt x="112" y="24"/>
                </a:cubicBezTo>
                <a:cubicBezTo>
                  <a:pt x="112" y="25"/>
                  <a:pt x="112" y="25"/>
                  <a:pt x="112" y="25"/>
                </a:cubicBezTo>
                <a:cubicBezTo>
                  <a:pt x="111" y="27"/>
                  <a:pt x="111" y="27"/>
                  <a:pt x="111" y="27"/>
                </a:cubicBezTo>
                <a:cubicBezTo>
                  <a:pt x="110" y="28"/>
                  <a:pt x="110" y="28"/>
                  <a:pt x="110" y="28"/>
                </a:cubicBezTo>
                <a:cubicBezTo>
                  <a:pt x="110" y="28"/>
                  <a:pt x="110" y="28"/>
                  <a:pt x="110" y="28"/>
                </a:cubicBezTo>
                <a:cubicBezTo>
                  <a:pt x="110" y="29"/>
                  <a:pt x="110" y="29"/>
                  <a:pt x="110" y="29"/>
                </a:cubicBezTo>
                <a:cubicBezTo>
                  <a:pt x="110" y="29"/>
                  <a:pt x="110" y="29"/>
                  <a:pt x="110" y="29"/>
                </a:cubicBezTo>
                <a:cubicBezTo>
                  <a:pt x="110" y="30"/>
                  <a:pt x="110" y="30"/>
                  <a:pt x="110" y="30"/>
                </a:cubicBezTo>
                <a:cubicBezTo>
                  <a:pt x="109" y="30"/>
                  <a:pt x="109" y="30"/>
                  <a:pt x="109" y="30"/>
                </a:cubicBezTo>
                <a:cubicBezTo>
                  <a:pt x="109" y="30"/>
                  <a:pt x="109" y="30"/>
                  <a:pt x="109" y="30"/>
                </a:cubicBezTo>
                <a:cubicBezTo>
                  <a:pt x="109" y="30"/>
                  <a:pt x="109" y="30"/>
                  <a:pt x="109" y="30"/>
                </a:cubicBezTo>
                <a:cubicBezTo>
                  <a:pt x="109" y="31"/>
                  <a:pt x="109" y="31"/>
                  <a:pt x="109" y="31"/>
                </a:cubicBezTo>
                <a:cubicBezTo>
                  <a:pt x="109" y="31"/>
                  <a:pt x="109" y="31"/>
                  <a:pt x="109" y="31"/>
                </a:cubicBezTo>
                <a:cubicBezTo>
                  <a:pt x="109" y="31"/>
                  <a:pt x="109" y="31"/>
                  <a:pt x="109" y="31"/>
                </a:cubicBezTo>
                <a:cubicBezTo>
                  <a:pt x="109" y="32"/>
                  <a:pt x="109" y="32"/>
                  <a:pt x="109" y="32"/>
                </a:cubicBezTo>
                <a:cubicBezTo>
                  <a:pt x="110" y="32"/>
                  <a:pt x="110" y="32"/>
                  <a:pt x="110" y="32"/>
                </a:cubicBezTo>
                <a:cubicBezTo>
                  <a:pt x="109" y="33"/>
                  <a:pt x="109" y="33"/>
                  <a:pt x="109" y="33"/>
                </a:cubicBezTo>
                <a:cubicBezTo>
                  <a:pt x="108" y="34"/>
                  <a:pt x="108" y="34"/>
                  <a:pt x="108" y="34"/>
                </a:cubicBezTo>
                <a:cubicBezTo>
                  <a:pt x="108" y="34"/>
                  <a:pt x="108" y="34"/>
                  <a:pt x="108" y="34"/>
                </a:cubicBezTo>
                <a:cubicBezTo>
                  <a:pt x="108" y="34"/>
                  <a:pt x="108" y="34"/>
                  <a:pt x="108" y="34"/>
                </a:cubicBezTo>
                <a:cubicBezTo>
                  <a:pt x="108" y="35"/>
                  <a:pt x="108" y="35"/>
                  <a:pt x="108" y="35"/>
                </a:cubicBezTo>
                <a:cubicBezTo>
                  <a:pt x="107" y="36"/>
                  <a:pt x="107" y="36"/>
                  <a:pt x="107" y="36"/>
                </a:cubicBezTo>
                <a:cubicBezTo>
                  <a:pt x="107" y="36"/>
                  <a:pt x="107" y="36"/>
                  <a:pt x="107" y="36"/>
                </a:cubicBezTo>
                <a:cubicBezTo>
                  <a:pt x="107" y="36"/>
                  <a:pt x="107" y="36"/>
                  <a:pt x="107" y="36"/>
                </a:cubicBezTo>
                <a:cubicBezTo>
                  <a:pt x="106" y="37"/>
                  <a:pt x="106" y="37"/>
                  <a:pt x="106" y="37"/>
                </a:cubicBezTo>
                <a:cubicBezTo>
                  <a:pt x="106" y="37"/>
                  <a:pt x="106" y="37"/>
                  <a:pt x="106" y="37"/>
                </a:cubicBezTo>
                <a:cubicBezTo>
                  <a:pt x="106" y="37"/>
                  <a:pt x="106" y="37"/>
                  <a:pt x="106" y="37"/>
                </a:cubicBezTo>
                <a:cubicBezTo>
                  <a:pt x="106" y="38"/>
                  <a:pt x="106" y="38"/>
                  <a:pt x="106" y="38"/>
                </a:cubicBezTo>
                <a:cubicBezTo>
                  <a:pt x="105" y="39"/>
                  <a:pt x="105" y="39"/>
                  <a:pt x="105" y="39"/>
                </a:cubicBezTo>
                <a:cubicBezTo>
                  <a:pt x="105" y="39"/>
                  <a:pt x="105" y="39"/>
                  <a:pt x="105" y="39"/>
                </a:cubicBezTo>
                <a:cubicBezTo>
                  <a:pt x="105" y="39"/>
                  <a:pt x="105" y="39"/>
                  <a:pt x="105" y="39"/>
                </a:cubicBezTo>
                <a:cubicBezTo>
                  <a:pt x="105" y="41"/>
                  <a:pt x="105" y="41"/>
                  <a:pt x="105" y="41"/>
                </a:cubicBezTo>
                <a:cubicBezTo>
                  <a:pt x="105" y="41"/>
                  <a:pt x="105" y="41"/>
                  <a:pt x="105" y="41"/>
                </a:cubicBezTo>
                <a:cubicBezTo>
                  <a:pt x="105" y="41"/>
                  <a:pt x="105" y="41"/>
                  <a:pt x="105" y="41"/>
                </a:cubicBezTo>
                <a:cubicBezTo>
                  <a:pt x="105" y="41"/>
                  <a:pt x="105" y="41"/>
                  <a:pt x="105" y="41"/>
                </a:cubicBezTo>
                <a:cubicBezTo>
                  <a:pt x="105" y="42"/>
                  <a:pt x="105" y="42"/>
                  <a:pt x="105" y="42"/>
                </a:cubicBezTo>
                <a:cubicBezTo>
                  <a:pt x="106" y="42"/>
                  <a:pt x="106" y="42"/>
                  <a:pt x="106" y="42"/>
                </a:cubicBezTo>
                <a:cubicBezTo>
                  <a:pt x="106" y="41"/>
                  <a:pt x="106" y="41"/>
                  <a:pt x="106" y="41"/>
                </a:cubicBezTo>
                <a:cubicBezTo>
                  <a:pt x="107" y="41"/>
                  <a:pt x="107" y="41"/>
                  <a:pt x="107" y="41"/>
                </a:cubicBezTo>
                <a:cubicBezTo>
                  <a:pt x="107" y="41"/>
                  <a:pt x="107" y="41"/>
                  <a:pt x="107" y="41"/>
                </a:cubicBezTo>
                <a:cubicBezTo>
                  <a:pt x="108" y="40"/>
                  <a:pt x="108" y="40"/>
                  <a:pt x="108" y="40"/>
                </a:cubicBezTo>
                <a:cubicBezTo>
                  <a:pt x="108" y="39"/>
                  <a:pt x="108" y="39"/>
                  <a:pt x="108" y="39"/>
                </a:cubicBezTo>
                <a:cubicBezTo>
                  <a:pt x="108" y="39"/>
                  <a:pt x="108" y="39"/>
                  <a:pt x="108" y="39"/>
                </a:cubicBezTo>
                <a:cubicBezTo>
                  <a:pt x="108" y="39"/>
                  <a:pt x="108" y="39"/>
                  <a:pt x="108" y="39"/>
                </a:cubicBezTo>
                <a:cubicBezTo>
                  <a:pt x="108" y="39"/>
                  <a:pt x="108" y="39"/>
                  <a:pt x="108" y="39"/>
                </a:cubicBezTo>
                <a:cubicBezTo>
                  <a:pt x="109" y="38"/>
                  <a:pt x="109" y="38"/>
                  <a:pt x="109" y="38"/>
                </a:cubicBezTo>
                <a:cubicBezTo>
                  <a:pt x="110" y="36"/>
                  <a:pt x="110" y="36"/>
                  <a:pt x="110" y="36"/>
                </a:cubicBezTo>
                <a:cubicBezTo>
                  <a:pt x="111" y="35"/>
                  <a:pt x="111" y="35"/>
                  <a:pt x="111" y="35"/>
                </a:cubicBezTo>
                <a:cubicBezTo>
                  <a:pt x="111" y="35"/>
                  <a:pt x="111" y="35"/>
                  <a:pt x="111" y="35"/>
                </a:cubicBezTo>
                <a:cubicBezTo>
                  <a:pt x="111" y="35"/>
                  <a:pt x="111" y="35"/>
                  <a:pt x="111" y="35"/>
                </a:cubicBezTo>
                <a:cubicBezTo>
                  <a:pt x="111" y="35"/>
                  <a:pt x="111" y="35"/>
                  <a:pt x="111" y="35"/>
                </a:cubicBezTo>
                <a:cubicBezTo>
                  <a:pt x="112" y="34"/>
                  <a:pt x="112" y="34"/>
                  <a:pt x="112" y="34"/>
                </a:cubicBezTo>
                <a:cubicBezTo>
                  <a:pt x="112" y="34"/>
                  <a:pt x="112" y="34"/>
                  <a:pt x="112" y="34"/>
                </a:cubicBezTo>
                <a:cubicBezTo>
                  <a:pt x="112" y="34"/>
                  <a:pt x="112" y="34"/>
                  <a:pt x="112" y="34"/>
                </a:cubicBezTo>
                <a:cubicBezTo>
                  <a:pt x="113" y="33"/>
                  <a:pt x="113" y="33"/>
                  <a:pt x="113" y="33"/>
                </a:cubicBezTo>
                <a:cubicBezTo>
                  <a:pt x="113" y="33"/>
                  <a:pt x="113" y="33"/>
                  <a:pt x="113" y="33"/>
                </a:cubicBezTo>
                <a:cubicBezTo>
                  <a:pt x="113" y="33"/>
                  <a:pt x="113" y="33"/>
                  <a:pt x="113" y="33"/>
                </a:cubicBezTo>
                <a:cubicBezTo>
                  <a:pt x="113" y="32"/>
                  <a:pt x="113" y="32"/>
                  <a:pt x="113" y="32"/>
                </a:cubicBezTo>
                <a:cubicBezTo>
                  <a:pt x="113" y="32"/>
                  <a:pt x="113" y="32"/>
                  <a:pt x="113" y="32"/>
                </a:cubicBezTo>
                <a:cubicBezTo>
                  <a:pt x="113" y="32"/>
                  <a:pt x="113" y="32"/>
                  <a:pt x="113" y="32"/>
                </a:cubicBezTo>
                <a:cubicBezTo>
                  <a:pt x="113" y="32"/>
                  <a:pt x="113" y="32"/>
                  <a:pt x="113" y="32"/>
                </a:cubicBezTo>
                <a:cubicBezTo>
                  <a:pt x="114" y="31"/>
                  <a:pt x="114" y="31"/>
                  <a:pt x="114" y="31"/>
                </a:cubicBezTo>
                <a:cubicBezTo>
                  <a:pt x="114" y="31"/>
                  <a:pt x="114" y="31"/>
                  <a:pt x="114" y="31"/>
                </a:cubicBezTo>
                <a:cubicBezTo>
                  <a:pt x="114" y="31"/>
                  <a:pt x="114" y="31"/>
                  <a:pt x="114" y="31"/>
                </a:cubicBezTo>
                <a:cubicBezTo>
                  <a:pt x="114" y="32"/>
                  <a:pt x="114" y="32"/>
                  <a:pt x="114" y="32"/>
                </a:cubicBezTo>
                <a:cubicBezTo>
                  <a:pt x="114" y="32"/>
                  <a:pt x="114" y="32"/>
                  <a:pt x="114" y="32"/>
                </a:cubicBezTo>
                <a:cubicBezTo>
                  <a:pt x="114" y="32"/>
                  <a:pt x="114" y="32"/>
                  <a:pt x="114" y="32"/>
                </a:cubicBezTo>
                <a:cubicBezTo>
                  <a:pt x="115" y="33"/>
                  <a:pt x="115" y="33"/>
                  <a:pt x="115" y="33"/>
                </a:cubicBezTo>
                <a:cubicBezTo>
                  <a:pt x="115" y="33"/>
                  <a:pt x="115" y="33"/>
                  <a:pt x="115" y="33"/>
                </a:cubicBezTo>
                <a:cubicBezTo>
                  <a:pt x="115" y="35"/>
                  <a:pt x="115" y="35"/>
                  <a:pt x="115" y="35"/>
                </a:cubicBezTo>
                <a:cubicBezTo>
                  <a:pt x="115" y="35"/>
                  <a:pt x="115" y="35"/>
                  <a:pt x="115" y="35"/>
                </a:cubicBezTo>
                <a:cubicBezTo>
                  <a:pt x="115" y="35"/>
                  <a:pt x="115" y="35"/>
                  <a:pt x="115" y="35"/>
                </a:cubicBezTo>
                <a:cubicBezTo>
                  <a:pt x="116" y="36"/>
                  <a:pt x="116" y="36"/>
                  <a:pt x="116" y="36"/>
                </a:cubicBezTo>
                <a:cubicBezTo>
                  <a:pt x="116" y="38"/>
                  <a:pt x="116" y="38"/>
                  <a:pt x="116" y="38"/>
                </a:cubicBezTo>
                <a:cubicBezTo>
                  <a:pt x="116" y="38"/>
                  <a:pt x="116" y="38"/>
                  <a:pt x="116" y="38"/>
                </a:cubicBezTo>
                <a:cubicBezTo>
                  <a:pt x="116" y="38"/>
                  <a:pt x="116" y="38"/>
                  <a:pt x="116" y="38"/>
                </a:cubicBezTo>
                <a:cubicBezTo>
                  <a:pt x="117" y="39"/>
                  <a:pt x="117" y="39"/>
                  <a:pt x="117" y="39"/>
                </a:cubicBezTo>
                <a:cubicBezTo>
                  <a:pt x="117" y="39"/>
                  <a:pt x="117" y="39"/>
                  <a:pt x="117" y="39"/>
                </a:cubicBezTo>
                <a:cubicBezTo>
                  <a:pt x="117" y="39"/>
                  <a:pt x="117" y="39"/>
                  <a:pt x="117" y="39"/>
                </a:cubicBezTo>
                <a:cubicBezTo>
                  <a:pt x="118" y="39"/>
                  <a:pt x="118" y="39"/>
                  <a:pt x="118" y="39"/>
                </a:cubicBezTo>
                <a:cubicBezTo>
                  <a:pt x="118" y="39"/>
                  <a:pt x="118" y="39"/>
                  <a:pt x="118" y="39"/>
                </a:cubicBezTo>
                <a:cubicBezTo>
                  <a:pt x="119" y="39"/>
                  <a:pt x="119" y="39"/>
                  <a:pt x="119" y="39"/>
                </a:cubicBezTo>
                <a:cubicBezTo>
                  <a:pt x="119" y="39"/>
                  <a:pt x="119" y="39"/>
                  <a:pt x="119" y="39"/>
                </a:cubicBezTo>
                <a:cubicBezTo>
                  <a:pt x="119" y="39"/>
                  <a:pt x="119" y="39"/>
                  <a:pt x="119" y="39"/>
                </a:cubicBezTo>
                <a:cubicBezTo>
                  <a:pt x="120" y="39"/>
                  <a:pt x="120" y="39"/>
                  <a:pt x="120" y="39"/>
                </a:cubicBezTo>
                <a:cubicBezTo>
                  <a:pt x="120" y="39"/>
                  <a:pt x="120" y="39"/>
                  <a:pt x="120" y="39"/>
                </a:cubicBezTo>
                <a:cubicBezTo>
                  <a:pt x="120" y="38"/>
                  <a:pt x="120" y="38"/>
                  <a:pt x="120" y="38"/>
                </a:cubicBezTo>
                <a:cubicBezTo>
                  <a:pt x="120" y="38"/>
                  <a:pt x="120" y="38"/>
                  <a:pt x="120" y="38"/>
                </a:cubicBezTo>
                <a:cubicBezTo>
                  <a:pt x="120" y="38"/>
                  <a:pt x="120" y="38"/>
                  <a:pt x="120" y="38"/>
                </a:cubicBezTo>
                <a:cubicBezTo>
                  <a:pt x="120" y="37"/>
                  <a:pt x="120" y="37"/>
                  <a:pt x="120" y="37"/>
                </a:cubicBezTo>
                <a:cubicBezTo>
                  <a:pt x="120" y="37"/>
                  <a:pt x="120" y="37"/>
                  <a:pt x="120" y="37"/>
                </a:cubicBezTo>
                <a:cubicBezTo>
                  <a:pt x="120" y="37"/>
                  <a:pt x="120" y="37"/>
                  <a:pt x="120" y="37"/>
                </a:cubicBezTo>
                <a:cubicBezTo>
                  <a:pt x="120" y="37"/>
                  <a:pt x="120" y="37"/>
                  <a:pt x="120" y="37"/>
                </a:cubicBezTo>
                <a:cubicBezTo>
                  <a:pt x="119" y="36"/>
                  <a:pt x="119" y="36"/>
                  <a:pt x="119" y="36"/>
                </a:cubicBezTo>
                <a:cubicBezTo>
                  <a:pt x="119" y="36"/>
                  <a:pt x="119" y="36"/>
                  <a:pt x="119" y="36"/>
                </a:cubicBezTo>
                <a:cubicBezTo>
                  <a:pt x="119" y="36"/>
                  <a:pt x="119" y="36"/>
                  <a:pt x="119" y="36"/>
                </a:cubicBezTo>
                <a:cubicBezTo>
                  <a:pt x="120" y="36"/>
                  <a:pt x="120" y="36"/>
                  <a:pt x="120" y="36"/>
                </a:cubicBezTo>
                <a:cubicBezTo>
                  <a:pt x="120" y="36"/>
                  <a:pt x="120" y="36"/>
                  <a:pt x="120" y="36"/>
                </a:cubicBezTo>
                <a:cubicBezTo>
                  <a:pt x="120" y="36"/>
                  <a:pt x="120" y="36"/>
                  <a:pt x="120" y="36"/>
                </a:cubicBezTo>
                <a:cubicBezTo>
                  <a:pt x="121" y="37"/>
                  <a:pt x="121" y="37"/>
                  <a:pt x="121" y="37"/>
                </a:cubicBezTo>
                <a:cubicBezTo>
                  <a:pt x="122" y="37"/>
                  <a:pt x="122" y="37"/>
                  <a:pt x="122" y="37"/>
                </a:cubicBezTo>
                <a:cubicBezTo>
                  <a:pt x="122" y="37"/>
                  <a:pt x="122" y="37"/>
                  <a:pt x="122" y="37"/>
                </a:cubicBezTo>
                <a:cubicBezTo>
                  <a:pt x="122" y="37"/>
                  <a:pt x="122" y="37"/>
                  <a:pt x="122" y="37"/>
                </a:cubicBezTo>
                <a:cubicBezTo>
                  <a:pt x="122" y="37"/>
                  <a:pt x="122" y="37"/>
                  <a:pt x="122" y="37"/>
                </a:cubicBezTo>
                <a:cubicBezTo>
                  <a:pt x="123" y="38"/>
                  <a:pt x="123" y="38"/>
                  <a:pt x="123" y="38"/>
                </a:cubicBezTo>
                <a:cubicBezTo>
                  <a:pt x="123" y="38"/>
                  <a:pt x="123" y="38"/>
                  <a:pt x="123" y="38"/>
                </a:cubicBezTo>
                <a:cubicBezTo>
                  <a:pt x="124" y="37"/>
                  <a:pt x="124" y="37"/>
                  <a:pt x="124" y="37"/>
                </a:cubicBezTo>
                <a:cubicBezTo>
                  <a:pt x="124" y="37"/>
                  <a:pt x="124" y="37"/>
                  <a:pt x="124" y="37"/>
                </a:cubicBezTo>
                <a:cubicBezTo>
                  <a:pt x="124" y="37"/>
                  <a:pt x="124" y="37"/>
                  <a:pt x="124" y="37"/>
                </a:cubicBezTo>
                <a:cubicBezTo>
                  <a:pt x="124" y="38"/>
                  <a:pt x="124" y="38"/>
                  <a:pt x="124" y="38"/>
                </a:cubicBezTo>
                <a:cubicBezTo>
                  <a:pt x="125" y="38"/>
                  <a:pt x="125" y="38"/>
                  <a:pt x="125" y="38"/>
                </a:cubicBezTo>
                <a:cubicBezTo>
                  <a:pt x="125" y="38"/>
                  <a:pt x="125" y="38"/>
                  <a:pt x="125" y="38"/>
                </a:cubicBezTo>
                <a:cubicBezTo>
                  <a:pt x="125" y="37"/>
                  <a:pt x="125" y="37"/>
                  <a:pt x="125" y="37"/>
                </a:cubicBezTo>
                <a:cubicBezTo>
                  <a:pt x="126" y="37"/>
                  <a:pt x="126" y="37"/>
                  <a:pt x="126" y="37"/>
                </a:cubicBezTo>
                <a:cubicBezTo>
                  <a:pt x="126" y="37"/>
                  <a:pt x="126" y="37"/>
                  <a:pt x="126" y="37"/>
                </a:cubicBezTo>
                <a:cubicBezTo>
                  <a:pt x="126" y="35"/>
                  <a:pt x="126" y="35"/>
                  <a:pt x="126" y="35"/>
                </a:cubicBezTo>
                <a:cubicBezTo>
                  <a:pt x="125" y="34"/>
                  <a:pt x="125" y="34"/>
                  <a:pt x="125" y="34"/>
                </a:cubicBezTo>
                <a:cubicBezTo>
                  <a:pt x="126" y="32"/>
                  <a:pt x="126" y="32"/>
                  <a:pt x="126" y="32"/>
                </a:cubicBezTo>
                <a:cubicBezTo>
                  <a:pt x="126" y="30"/>
                  <a:pt x="126" y="30"/>
                  <a:pt x="126" y="30"/>
                </a:cubicBezTo>
                <a:cubicBezTo>
                  <a:pt x="126" y="30"/>
                  <a:pt x="126" y="30"/>
                  <a:pt x="126" y="30"/>
                </a:cubicBezTo>
                <a:cubicBezTo>
                  <a:pt x="126" y="30"/>
                  <a:pt x="126" y="30"/>
                  <a:pt x="126" y="30"/>
                </a:cubicBezTo>
                <a:cubicBezTo>
                  <a:pt x="125" y="29"/>
                  <a:pt x="125" y="29"/>
                  <a:pt x="125" y="29"/>
                </a:cubicBezTo>
                <a:cubicBezTo>
                  <a:pt x="125" y="28"/>
                  <a:pt x="125" y="28"/>
                  <a:pt x="125" y="28"/>
                </a:cubicBezTo>
                <a:cubicBezTo>
                  <a:pt x="125" y="27"/>
                  <a:pt x="125" y="27"/>
                  <a:pt x="125" y="27"/>
                </a:cubicBezTo>
                <a:cubicBezTo>
                  <a:pt x="126" y="24"/>
                  <a:pt x="126" y="24"/>
                  <a:pt x="126" y="24"/>
                </a:cubicBezTo>
                <a:cubicBezTo>
                  <a:pt x="126" y="24"/>
                  <a:pt x="126" y="24"/>
                  <a:pt x="126" y="24"/>
                </a:cubicBezTo>
                <a:cubicBezTo>
                  <a:pt x="126" y="23"/>
                  <a:pt x="126" y="23"/>
                  <a:pt x="126" y="23"/>
                </a:cubicBezTo>
                <a:cubicBezTo>
                  <a:pt x="126" y="23"/>
                  <a:pt x="126" y="23"/>
                  <a:pt x="126" y="23"/>
                </a:cubicBezTo>
                <a:cubicBezTo>
                  <a:pt x="126" y="23"/>
                  <a:pt x="126" y="23"/>
                  <a:pt x="126" y="23"/>
                </a:cubicBezTo>
                <a:cubicBezTo>
                  <a:pt x="126" y="22"/>
                  <a:pt x="126" y="22"/>
                  <a:pt x="126" y="22"/>
                </a:cubicBezTo>
                <a:cubicBezTo>
                  <a:pt x="126" y="22"/>
                  <a:pt x="126" y="22"/>
                  <a:pt x="126" y="22"/>
                </a:cubicBezTo>
                <a:cubicBezTo>
                  <a:pt x="126" y="22"/>
                  <a:pt x="126" y="22"/>
                  <a:pt x="126" y="22"/>
                </a:cubicBezTo>
                <a:cubicBezTo>
                  <a:pt x="126" y="21"/>
                  <a:pt x="126" y="21"/>
                  <a:pt x="126" y="21"/>
                </a:cubicBezTo>
                <a:cubicBezTo>
                  <a:pt x="127" y="20"/>
                  <a:pt x="127" y="20"/>
                  <a:pt x="127" y="20"/>
                </a:cubicBezTo>
                <a:cubicBezTo>
                  <a:pt x="127" y="20"/>
                  <a:pt x="127" y="20"/>
                  <a:pt x="127" y="20"/>
                </a:cubicBezTo>
                <a:cubicBezTo>
                  <a:pt x="128" y="21"/>
                  <a:pt x="128" y="21"/>
                  <a:pt x="128" y="21"/>
                </a:cubicBezTo>
                <a:cubicBezTo>
                  <a:pt x="128" y="21"/>
                  <a:pt x="128" y="21"/>
                  <a:pt x="128" y="21"/>
                </a:cubicBezTo>
                <a:cubicBezTo>
                  <a:pt x="128" y="21"/>
                  <a:pt x="128" y="21"/>
                  <a:pt x="128" y="21"/>
                </a:cubicBezTo>
                <a:cubicBezTo>
                  <a:pt x="129" y="21"/>
                  <a:pt x="129" y="21"/>
                  <a:pt x="129" y="21"/>
                </a:cubicBezTo>
                <a:cubicBezTo>
                  <a:pt x="130" y="21"/>
                  <a:pt x="130" y="21"/>
                  <a:pt x="130" y="21"/>
                </a:cubicBezTo>
                <a:cubicBezTo>
                  <a:pt x="130" y="22"/>
                  <a:pt x="130" y="22"/>
                  <a:pt x="130" y="22"/>
                </a:cubicBezTo>
                <a:cubicBezTo>
                  <a:pt x="130" y="22"/>
                  <a:pt x="130" y="22"/>
                  <a:pt x="130" y="22"/>
                </a:cubicBezTo>
                <a:cubicBezTo>
                  <a:pt x="130" y="22"/>
                  <a:pt x="130" y="22"/>
                  <a:pt x="130" y="22"/>
                </a:cubicBezTo>
                <a:cubicBezTo>
                  <a:pt x="131" y="22"/>
                  <a:pt x="131" y="22"/>
                  <a:pt x="131" y="22"/>
                </a:cubicBezTo>
                <a:cubicBezTo>
                  <a:pt x="131" y="23"/>
                  <a:pt x="131" y="23"/>
                  <a:pt x="131" y="23"/>
                </a:cubicBezTo>
                <a:cubicBezTo>
                  <a:pt x="132" y="26"/>
                  <a:pt x="132" y="26"/>
                  <a:pt x="132" y="26"/>
                </a:cubicBezTo>
                <a:cubicBezTo>
                  <a:pt x="132" y="27"/>
                  <a:pt x="132" y="27"/>
                  <a:pt x="132" y="27"/>
                </a:cubicBezTo>
                <a:cubicBezTo>
                  <a:pt x="132" y="27"/>
                  <a:pt x="132" y="27"/>
                  <a:pt x="132" y="27"/>
                </a:cubicBezTo>
                <a:cubicBezTo>
                  <a:pt x="133" y="27"/>
                  <a:pt x="133" y="27"/>
                  <a:pt x="133" y="27"/>
                </a:cubicBezTo>
                <a:cubicBezTo>
                  <a:pt x="134" y="29"/>
                  <a:pt x="134" y="29"/>
                  <a:pt x="134" y="29"/>
                </a:cubicBezTo>
                <a:cubicBezTo>
                  <a:pt x="134" y="30"/>
                  <a:pt x="134" y="30"/>
                  <a:pt x="134" y="30"/>
                </a:cubicBezTo>
                <a:cubicBezTo>
                  <a:pt x="135" y="33"/>
                  <a:pt x="135" y="33"/>
                  <a:pt x="135" y="33"/>
                </a:cubicBezTo>
                <a:cubicBezTo>
                  <a:pt x="134" y="33"/>
                  <a:pt x="134" y="33"/>
                  <a:pt x="134" y="33"/>
                </a:cubicBezTo>
                <a:cubicBezTo>
                  <a:pt x="134" y="34"/>
                  <a:pt x="134" y="34"/>
                  <a:pt x="134" y="34"/>
                </a:cubicBezTo>
                <a:cubicBezTo>
                  <a:pt x="134" y="34"/>
                  <a:pt x="134" y="34"/>
                  <a:pt x="134" y="34"/>
                </a:cubicBezTo>
                <a:cubicBezTo>
                  <a:pt x="134" y="34"/>
                  <a:pt x="134" y="34"/>
                  <a:pt x="134" y="34"/>
                </a:cubicBezTo>
                <a:cubicBezTo>
                  <a:pt x="134" y="35"/>
                  <a:pt x="134" y="35"/>
                  <a:pt x="134" y="35"/>
                </a:cubicBezTo>
                <a:cubicBezTo>
                  <a:pt x="134" y="37"/>
                  <a:pt x="134" y="37"/>
                  <a:pt x="134" y="37"/>
                </a:cubicBezTo>
                <a:cubicBezTo>
                  <a:pt x="134" y="37"/>
                  <a:pt x="134" y="37"/>
                  <a:pt x="134" y="37"/>
                </a:cubicBezTo>
                <a:cubicBezTo>
                  <a:pt x="134" y="37"/>
                  <a:pt x="134" y="37"/>
                  <a:pt x="134" y="37"/>
                </a:cubicBezTo>
                <a:cubicBezTo>
                  <a:pt x="135" y="37"/>
                  <a:pt x="135" y="37"/>
                  <a:pt x="135" y="37"/>
                </a:cubicBezTo>
                <a:cubicBezTo>
                  <a:pt x="135" y="39"/>
                  <a:pt x="135" y="39"/>
                  <a:pt x="135" y="39"/>
                </a:cubicBezTo>
                <a:cubicBezTo>
                  <a:pt x="135" y="40"/>
                  <a:pt x="135" y="40"/>
                  <a:pt x="135" y="40"/>
                </a:cubicBezTo>
                <a:cubicBezTo>
                  <a:pt x="135" y="40"/>
                  <a:pt x="135" y="40"/>
                  <a:pt x="135" y="40"/>
                </a:cubicBezTo>
                <a:cubicBezTo>
                  <a:pt x="135" y="41"/>
                  <a:pt x="135" y="41"/>
                  <a:pt x="135" y="41"/>
                </a:cubicBezTo>
                <a:cubicBezTo>
                  <a:pt x="135" y="42"/>
                  <a:pt x="135" y="42"/>
                  <a:pt x="135" y="42"/>
                </a:cubicBezTo>
                <a:cubicBezTo>
                  <a:pt x="135" y="42"/>
                  <a:pt x="135" y="42"/>
                  <a:pt x="135" y="42"/>
                </a:cubicBezTo>
                <a:cubicBezTo>
                  <a:pt x="135" y="42"/>
                  <a:pt x="135" y="42"/>
                  <a:pt x="135" y="42"/>
                </a:cubicBezTo>
                <a:cubicBezTo>
                  <a:pt x="136" y="43"/>
                  <a:pt x="136" y="43"/>
                  <a:pt x="136" y="43"/>
                </a:cubicBezTo>
                <a:cubicBezTo>
                  <a:pt x="136" y="43"/>
                  <a:pt x="136" y="43"/>
                  <a:pt x="136" y="43"/>
                </a:cubicBezTo>
                <a:cubicBezTo>
                  <a:pt x="136" y="43"/>
                  <a:pt x="136" y="43"/>
                  <a:pt x="136" y="43"/>
                </a:cubicBezTo>
                <a:cubicBezTo>
                  <a:pt x="137" y="43"/>
                  <a:pt x="137" y="43"/>
                  <a:pt x="137" y="43"/>
                </a:cubicBezTo>
                <a:cubicBezTo>
                  <a:pt x="138" y="44"/>
                  <a:pt x="138" y="44"/>
                  <a:pt x="138" y="44"/>
                </a:cubicBezTo>
                <a:cubicBezTo>
                  <a:pt x="138" y="44"/>
                  <a:pt x="138" y="44"/>
                  <a:pt x="138" y="44"/>
                </a:cubicBezTo>
                <a:cubicBezTo>
                  <a:pt x="139" y="44"/>
                  <a:pt x="139" y="44"/>
                  <a:pt x="139" y="44"/>
                </a:cubicBezTo>
                <a:cubicBezTo>
                  <a:pt x="140" y="44"/>
                  <a:pt x="140" y="44"/>
                  <a:pt x="140" y="44"/>
                </a:cubicBezTo>
                <a:cubicBezTo>
                  <a:pt x="140" y="44"/>
                  <a:pt x="140" y="44"/>
                  <a:pt x="140" y="44"/>
                </a:cubicBezTo>
                <a:cubicBezTo>
                  <a:pt x="140" y="44"/>
                  <a:pt x="140" y="44"/>
                  <a:pt x="140" y="44"/>
                </a:cubicBezTo>
                <a:cubicBezTo>
                  <a:pt x="141" y="44"/>
                  <a:pt x="141" y="44"/>
                  <a:pt x="141" y="44"/>
                </a:cubicBezTo>
                <a:cubicBezTo>
                  <a:pt x="141" y="44"/>
                  <a:pt x="141" y="44"/>
                  <a:pt x="141" y="44"/>
                </a:cubicBezTo>
                <a:cubicBezTo>
                  <a:pt x="141" y="43"/>
                  <a:pt x="141" y="43"/>
                  <a:pt x="141" y="43"/>
                </a:cubicBezTo>
                <a:cubicBezTo>
                  <a:pt x="142" y="42"/>
                  <a:pt x="142" y="42"/>
                  <a:pt x="142" y="42"/>
                </a:cubicBezTo>
                <a:cubicBezTo>
                  <a:pt x="142" y="42"/>
                  <a:pt x="142" y="42"/>
                  <a:pt x="142" y="42"/>
                </a:cubicBezTo>
                <a:cubicBezTo>
                  <a:pt x="142" y="42"/>
                  <a:pt x="142" y="42"/>
                  <a:pt x="142" y="42"/>
                </a:cubicBezTo>
                <a:cubicBezTo>
                  <a:pt x="142" y="43"/>
                  <a:pt x="142" y="43"/>
                  <a:pt x="142" y="43"/>
                </a:cubicBezTo>
                <a:cubicBezTo>
                  <a:pt x="143" y="43"/>
                  <a:pt x="143" y="43"/>
                  <a:pt x="143" y="43"/>
                </a:cubicBezTo>
                <a:cubicBezTo>
                  <a:pt x="143" y="43"/>
                  <a:pt x="143" y="43"/>
                  <a:pt x="143" y="43"/>
                </a:cubicBezTo>
                <a:cubicBezTo>
                  <a:pt x="143" y="43"/>
                  <a:pt x="143" y="43"/>
                  <a:pt x="143" y="43"/>
                </a:cubicBezTo>
                <a:cubicBezTo>
                  <a:pt x="143" y="43"/>
                  <a:pt x="143" y="43"/>
                  <a:pt x="143" y="43"/>
                </a:cubicBezTo>
                <a:cubicBezTo>
                  <a:pt x="144" y="43"/>
                  <a:pt x="144" y="43"/>
                  <a:pt x="144" y="43"/>
                </a:cubicBezTo>
                <a:cubicBezTo>
                  <a:pt x="144" y="43"/>
                  <a:pt x="144" y="43"/>
                  <a:pt x="144" y="43"/>
                </a:cubicBezTo>
                <a:cubicBezTo>
                  <a:pt x="145" y="43"/>
                  <a:pt x="145" y="43"/>
                  <a:pt x="145" y="43"/>
                </a:cubicBezTo>
                <a:cubicBezTo>
                  <a:pt x="145" y="44"/>
                  <a:pt x="145" y="44"/>
                  <a:pt x="145" y="44"/>
                </a:cubicBezTo>
                <a:cubicBezTo>
                  <a:pt x="145" y="44"/>
                  <a:pt x="145" y="44"/>
                  <a:pt x="145" y="44"/>
                </a:cubicBezTo>
                <a:cubicBezTo>
                  <a:pt x="145" y="44"/>
                  <a:pt x="145" y="44"/>
                  <a:pt x="145" y="44"/>
                </a:cubicBezTo>
                <a:cubicBezTo>
                  <a:pt x="145" y="45"/>
                  <a:pt x="145" y="45"/>
                  <a:pt x="145" y="45"/>
                </a:cubicBezTo>
                <a:cubicBezTo>
                  <a:pt x="145" y="45"/>
                  <a:pt x="145" y="45"/>
                  <a:pt x="145" y="45"/>
                </a:cubicBezTo>
                <a:cubicBezTo>
                  <a:pt x="145" y="45"/>
                  <a:pt x="145" y="45"/>
                  <a:pt x="145" y="45"/>
                </a:cubicBezTo>
                <a:cubicBezTo>
                  <a:pt x="146" y="45"/>
                  <a:pt x="146" y="45"/>
                  <a:pt x="146" y="45"/>
                </a:cubicBezTo>
                <a:cubicBezTo>
                  <a:pt x="146" y="45"/>
                  <a:pt x="146" y="45"/>
                  <a:pt x="146" y="45"/>
                </a:cubicBezTo>
                <a:cubicBezTo>
                  <a:pt x="147" y="46"/>
                  <a:pt x="147" y="46"/>
                  <a:pt x="147" y="46"/>
                </a:cubicBezTo>
                <a:cubicBezTo>
                  <a:pt x="147" y="46"/>
                  <a:pt x="147" y="46"/>
                  <a:pt x="147" y="46"/>
                </a:cubicBezTo>
                <a:cubicBezTo>
                  <a:pt x="147" y="46"/>
                  <a:pt x="147" y="46"/>
                  <a:pt x="147" y="46"/>
                </a:cubicBezTo>
                <a:cubicBezTo>
                  <a:pt x="148" y="46"/>
                  <a:pt x="148" y="46"/>
                  <a:pt x="148" y="46"/>
                </a:cubicBezTo>
                <a:cubicBezTo>
                  <a:pt x="149" y="46"/>
                  <a:pt x="149" y="46"/>
                  <a:pt x="149" y="46"/>
                </a:cubicBezTo>
                <a:cubicBezTo>
                  <a:pt x="149" y="46"/>
                  <a:pt x="149" y="46"/>
                  <a:pt x="149" y="46"/>
                </a:cubicBezTo>
                <a:cubicBezTo>
                  <a:pt x="149" y="45"/>
                  <a:pt x="149" y="45"/>
                  <a:pt x="149" y="45"/>
                </a:cubicBezTo>
                <a:cubicBezTo>
                  <a:pt x="150" y="45"/>
                  <a:pt x="150" y="45"/>
                  <a:pt x="150" y="45"/>
                </a:cubicBezTo>
                <a:cubicBezTo>
                  <a:pt x="149" y="44"/>
                  <a:pt x="149" y="44"/>
                  <a:pt x="149" y="44"/>
                </a:cubicBezTo>
                <a:cubicBezTo>
                  <a:pt x="149" y="44"/>
                  <a:pt x="149" y="44"/>
                  <a:pt x="149" y="44"/>
                </a:cubicBezTo>
                <a:cubicBezTo>
                  <a:pt x="148" y="44"/>
                  <a:pt x="148" y="44"/>
                  <a:pt x="148" y="44"/>
                </a:cubicBezTo>
                <a:cubicBezTo>
                  <a:pt x="147" y="43"/>
                  <a:pt x="147" y="43"/>
                  <a:pt x="147" y="43"/>
                </a:cubicBezTo>
                <a:cubicBezTo>
                  <a:pt x="147" y="42"/>
                  <a:pt x="147" y="42"/>
                  <a:pt x="147" y="42"/>
                </a:cubicBezTo>
                <a:cubicBezTo>
                  <a:pt x="147" y="42"/>
                  <a:pt x="147" y="42"/>
                  <a:pt x="147" y="42"/>
                </a:cubicBezTo>
                <a:cubicBezTo>
                  <a:pt x="147" y="42"/>
                  <a:pt x="147" y="42"/>
                  <a:pt x="147" y="42"/>
                </a:cubicBezTo>
                <a:cubicBezTo>
                  <a:pt x="146" y="42"/>
                  <a:pt x="146" y="42"/>
                  <a:pt x="146" y="42"/>
                </a:cubicBezTo>
                <a:cubicBezTo>
                  <a:pt x="146" y="42"/>
                  <a:pt x="146" y="42"/>
                  <a:pt x="146" y="42"/>
                </a:cubicBezTo>
                <a:cubicBezTo>
                  <a:pt x="146" y="41"/>
                  <a:pt x="146" y="41"/>
                  <a:pt x="146" y="41"/>
                </a:cubicBezTo>
                <a:cubicBezTo>
                  <a:pt x="146" y="41"/>
                  <a:pt x="146" y="41"/>
                  <a:pt x="146" y="41"/>
                </a:cubicBezTo>
                <a:cubicBezTo>
                  <a:pt x="146" y="40"/>
                  <a:pt x="146" y="40"/>
                  <a:pt x="146" y="40"/>
                </a:cubicBezTo>
                <a:cubicBezTo>
                  <a:pt x="145" y="39"/>
                  <a:pt x="145" y="39"/>
                  <a:pt x="145" y="39"/>
                </a:cubicBezTo>
                <a:cubicBezTo>
                  <a:pt x="145" y="39"/>
                  <a:pt x="145" y="39"/>
                  <a:pt x="145" y="39"/>
                </a:cubicBezTo>
                <a:cubicBezTo>
                  <a:pt x="145" y="39"/>
                  <a:pt x="145" y="39"/>
                  <a:pt x="145" y="39"/>
                </a:cubicBezTo>
                <a:cubicBezTo>
                  <a:pt x="144" y="38"/>
                  <a:pt x="144" y="38"/>
                  <a:pt x="144" y="38"/>
                </a:cubicBezTo>
                <a:cubicBezTo>
                  <a:pt x="144" y="38"/>
                  <a:pt x="144" y="38"/>
                  <a:pt x="144" y="38"/>
                </a:cubicBezTo>
                <a:cubicBezTo>
                  <a:pt x="144" y="36"/>
                  <a:pt x="144" y="36"/>
                  <a:pt x="144" y="36"/>
                </a:cubicBezTo>
                <a:cubicBezTo>
                  <a:pt x="144" y="36"/>
                  <a:pt x="144" y="36"/>
                  <a:pt x="144" y="36"/>
                </a:cubicBezTo>
                <a:cubicBezTo>
                  <a:pt x="144" y="36"/>
                  <a:pt x="144" y="36"/>
                  <a:pt x="144" y="36"/>
                </a:cubicBezTo>
                <a:cubicBezTo>
                  <a:pt x="143" y="35"/>
                  <a:pt x="143" y="35"/>
                  <a:pt x="143" y="35"/>
                </a:cubicBezTo>
                <a:cubicBezTo>
                  <a:pt x="143" y="35"/>
                  <a:pt x="143" y="35"/>
                  <a:pt x="143" y="35"/>
                </a:cubicBezTo>
                <a:cubicBezTo>
                  <a:pt x="143" y="33"/>
                  <a:pt x="143" y="33"/>
                  <a:pt x="143" y="33"/>
                </a:cubicBezTo>
                <a:cubicBezTo>
                  <a:pt x="143" y="33"/>
                  <a:pt x="143" y="33"/>
                  <a:pt x="143" y="33"/>
                </a:cubicBezTo>
                <a:cubicBezTo>
                  <a:pt x="143" y="33"/>
                  <a:pt x="143" y="33"/>
                  <a:pt x="143" y="33"/>
                </a:cubicBezTo>
                <a:cubicBezTo>
                  <a:pt x="143" y="32"/>
                  <a:pt x="143" y="32"/>
                  <a:pt x="143" y="32"/>
                </a:cubicBezTo>
                <a:cubicBezTo>
                  <a:pt x="143" y="32"/>
                  <a:pt x="143" y="32"/>
                  <a:pt x="143" y="32"/>
                </a:cubicBezTo>
                <a:cubicBezTo>
                  <a:pt x="143" y="32"/>
                  <a:pt x="143" y="32"/>
                  <a:pt x="143" y="32"/>
                </a:cubicBezTo>
                <a:cubicBezTo>
                  <a:pt x="142" y="30"/>
                  <a:pt x="142" y="30"/>
                  <a:pt x="142" y="30"/>
                </a:cubicBezTo>
                <a:cubicBezTo>
                  <a:pt x="142" y="29"/>
                  <a:pt x="142" y="29"/>
                  <a:pt x="142" y="29"/>
                </a:cubicBezTo>
                <a:cubicBezTo>
                  <a:pt x="142" y="29"/>
                  <a:pt x="142" y="29"/>
                  <a:pt x="142" y="29"/>
                </a:cubicBezTo>
                <a:cubicBezTo>
                  <a:pt x="143" y="29"/>
                  <a:pt x="143" y="29"/>
                  <a:pt x="143" y="29"/>
                </a:cubicBezTo>
                <a:cubicBezTo>
                  <a:pt x="143" y="28"/>
                  <a:pt x="143" y="28"/>
                  <a:pt x="143" y="28"/>
                </a:cubicBezTo>
                <a:cubicBezTo>
                  <a:pt x="142" y="27"/>
                  <a:pt x="142" y="27"/>
                  <a:pt x="142" y="27"/>
                </a:cubicBezTo>
                <a:cubicBezTo>
                  <a:pt x="142" y="27"/>
                  <a:pt x="142" y="27"/>
                  <a:pt x="142" y="27"/>
                </a:cubicBezTo>
                <a:cubicBezTo>
                  <a:pt x="142" y="27"/>
                  <a:pt x="142" y="27"/>
                  <a:pt x="142" y="27"/>
                </a:cubicBezTo>
                <a:cubicBezTo>
                  <a:pt x="142" y="26"/>
                  <a:pt x="142" y="26"/>
                  <a:pt x="142" y="26"/>
                </a:cubicBezTo>
                <a:cubicBezTo>
                  <a:pt x="142" y="25"/>
                  <a:pt x="142" y="25"/>
                  <a:pt x="142" y="25"/>
                </a:cubicBezTo>
                <a:cubicBezTo>
                  <a:pt x="142" y="25"/>
                  <a:pt x="142" y="25"/>
                  <a:pt x="142" y="25"/>
                </a:cubicBezTo>
                <a:cubicBezTo>
                  <a:pt x="142" y="25"/>
                  <a:pt x="142" y="25"/>
                  <a:pt x="142" y="25"/>
                </a:cubicBezTo>
                <a:cubicBezTo>
                  <a:pt x="141" y="23"/>
                  <a:pt x="141" y="23"/>
                  <a:pt x="141" y="23"/>
                </a:cubicBezTo>
                <a:cubicBezTo>
                  <a:pt x="141" y="22"/>
                  <a:pt x="141" y="22"/>
                  <a:pt x="141" y="22"/>
                </a:cubicBezTo>
                <a:cubicBezTo>
                  <a:pt x="141" y="22"/>
                  <a:pt x="141" y="22"/>
                  <a:pt x="141" y="22"/>
                </a:cubicBezTo>
                <a:cubicBezTo>
                  <a:pt x="141" y="21"/>
                  <a:pt x="141" y="21"/>
                  <a:pt x="141" y="21"/>
                </a:cubicBezTo>
                <a:cubicBezTo>
                  <a:pt x="141" y="21"/>
                  <a:pt x="141" y="21"/>
                  <a:pt x="141" y="21"/>
                </a:cubicBezTo>
                <a:cubicBezTo>
                  <a:pt x="141" y="20"/>
                  <a:pt x="141" y="20"/>
                  <a:pt x="141" y="20"/>
                </a:cubicBezTo>
                <a:cubicBezTo>
                  <a:pt x="140" y="19"/>
                  <a:pt x="140" y="19"/>
                  <a:pt x="140" y="19"/>
                </a:cubicBezTo>
                <a:cubicBezTo>
                  <a:pt x="141" y="19"/>
                  <a:pt x="141" y="19"/>
                  <a:pt x="141" y="19"/>
                </a:cubicBezTo>
                <a:cubicBezTo>
                  <a:pt x="142" y="19"/>
                  <a:pt x="142" y="19"/>
                  <a:pt x="142" y="19"/>
                </a:cubicBezTo>
                <a:cubicBezTo>
                  <a:pt x="143" y="20"/>
                  <a:pt x="143" y="20"/>
                  <a:pt x="143" y="20"/>
                </a:cubicBezTo>
                <a:cubicBezTo>
                  <a:pt x="143" y="20"/>
                  <a:pt x="143" y="20"/>
                  <a:pt x="143" y="20"/>
                </a:cubicBezTo>
                <a:cubicBezTo>
                  <a:pt x="143" y="20"/>
                  <a:pt x="143" y="20"/>
                  <a:pt x="143" y="20"/>
                </a:cubicBezTo>
                <a:cubicBezTo>
                  <a:pt x="144" y="20"/>
                  <a:pt x="144" y="20"/>
                  <a:pt x="144" y="20"/>
                </a:cubicBezTo>
                <a:cubicBezTo>
                  <a:pt x="144" y="20"/>
                  <a:pt x="144" y="20"/>
                  <a:pt x="144" y="20"/>
                </a:cubicBezTo>
                <a:cubicBezTo>
                  <a:pt x="144" y="20"/>
                  <a:pt x="144" y="20"/>
                  <a:pt x="144" y="20"/>
                </a:cubicBezTo>
                <a:cubicBezTo>
                  <a:pt x="144" y="19"/>
                  <a:pt x="144" y="19"/>
                  <a:pt x="144" y="19"/>
                </a:cubicBezTo>
                <a:cubicBezTo>
                  <a:pt x="144" y="19"/>
                  <a:pt x="144" y="19"/>
                  <a:pt x="144" y="19"/>
                </a:cubicBezTo>
                <a:cubicBezTo>
                  <a:pt x="146" y="21"/>
                  <a:pt x="146" y="21"/>
                  <a:pt x="146" y="21"/>
                </a:cubicBezTo>
                <a:cubicBezTo>
                  <a:pt x="146" y="21"/>
                  <a:pt x="146" y="21"/>
                  <a:pt x="146" y="21"/>
                </a:cubicBezTo>
                <a:cubicBezTo>
                  <a:pt x="146" y="21"/>
                  <a:pt x="146" y="21"/>
                  <a:pt x="146" y="21"/>
                </a:cubicBezTo>
                <a:cubicBezTo>
                  <a:pt x="148" y="22"/>
                  <a:pt x="148" y="22"/>
                  <a:pt x="148" y="22"/>
                </a:cubicBezTo>
                <a:cubicBezTo>
                  <a:pt x="148" y="22"/>
                  <a:pt x="148" y="22"/>
                  <a:pt x="148" y="22"/>
                </a:cubicBezTo>
                <a:cubicBezTo>
                  <a:pt x="149" y="22"/>
                  <a:pt x="149" y="22"/>
                  <a:pt x="149" y="22"/>
                </a:cubicBezTo>
                <a:cubicBezTo>
                  <a:pt x="149" y="22"/>
                  <a:pt x="149" y="22"/>
                  <a:pt x="149" y="22"/>
                </a:cubicBezTo>
                <a:cubicBezTo>
                  <a:pt x="149" y="22"/>
                  <a:pt x="149" y="22"/>
                  <a:pt x="149" y="22"/>
                </a:cubicBezTo>
                <a:cubicBezTo>
                  <a:pt x="149" y="21"/>
                  <a:pt x="149" y="21"/>
                  <a:pt x="149" y="21"/>
                </a:cubicBezTo>
                <a:cubicBezTo>
                  <a:pt x="150" y="20"/>
                  <a:pt x="150" y="20"/>
                  <a:pt x="150" y="20"/>
                </a:cubicBezTo>
                <a:cubicBezTo>
                  <a:pt x="150" y="20"/>
                  <a:pt x="150" y="20"/>
                  <a:pt x="150" y="20"/>
                </a:cubicBezTo>
                <a:cubicBezTo>
                  <a:pt x="149" y="20"/>
                  <a:pt x="149" y="20"/>
                  <a:pt x="149" y="20"/>
                </a:cubicBezTo>
                <a:cubicBezTo>
                  <a:pt x="149" y="19"/>
                  <a:pt x="149" y="19"/>
                  <a:pt x="149" y="19"/>
                </a:cubicBezTo>
                <a:cubicBezTo>
                  <a:pt x="149" y="18"/>
                  <a:pt x="149" y="18"/>
                  <a:pt x="149" y="18"/>
                </a:cubicBezTo>
                <a:cubicBezTo>
                  <a:pt x="150" y="18"/>
                  <a:pt x="150" y="18"/>
                  <a:pt x="150" y="18"/>
                </a:cubicBezTo>
                <a:cubicBezTo>
                  <a:pt x="151" y="19"/>
                  <a:pt x="151" y="19"/>
                  <a:pt x="151" y="19"/>
                </a:cubicBezTo>
                <a:cubicBezTo>
                  <a:pt x="151" y="19"/>
                  <a:pt x="151" y="19"/>
                  <a:pt x="151" y="19"/>
                </a:cubicBezTo>
                <a:cubicBezTo>
                  <a:pt x="151" y="19"/>
                  <a:pt x="151" y="19"/>
                  <a:pt x="151" y="19"/>
                </a:cubicBezTo>
                <a:cubicBezTo>
                  <a:pt x="152" y="18"/>
                  <a:pt x="152" y="18"/>
                  <a:pt x="152" y="18"/>
                </a:cubicBezTo>
                <a:cubicBezTo>
                  <a:pt x="152" y="18"/>
                  <a:pt x="152" y="18"/>
                  <a:pt x="152" y="18"/>
                </a:cubicBezTo>
                <a:cubicBezTo>
                  <a:pt x="152" y="18"/>
                  <a:pt x="152" y="18"/>
                  <a:pt x="152" y="18"/>
                </a:cubicBezTo>
                <a:cubicBezTo>
                  <a:pt x="153" y="18"/>
                  <a:pt x="153" y="18"/>
                  <a:pt x="153" y="18"/>
                </a:cubicBezTo>
                <a:cubicBezTo>
                  <a:pt x="154" y="18"/>
                  <a:pt x="154" y="18"/>
                  <a:pt x="154" y="18"/>
                </a:cubicBezTo>
                <a:cubicBezTo>
                  <a:pt x="155" y="18"/>
                  <a:pt x="155" y="18"/>
                  <a:pt x="155" y="18"/>
                </a:cubicBezTo>
                <a:cubicBezTo>
                  <a:pt x="155" y="18"/>
                  <a:pt x="155" y="18"/>
                  <a:pt x="155" y="18"/>
                </a:cubicBezTo>
                <a:cubicBezTo>
                  <a:pt x="155" y="18"/>
                  <a:pt x="155" y="18"/>
                  <a:pt x="155" y="18"/>
                </a:cubicBezTo>
                <a:cubicBezTo>
                  <a:pt x="156" y="19"/>
                  <a:pt x="156" y="19"/>
                  <a:pt x="156" y="19"/>
                </a:cubicBezTo>
                <a:cubicBezTo>
                  <a:pt x="156" y="19"/>
                  <a:pt x="156" y="19"/>
                  <a:pt x="156" y="19"/>
                </a:cubicBezTo>
                <a:cubicBezTo>
                  <a:pt x="157" y="21"/>
                  <a:pt x="157" y="21"/>
                  <a:pt x="157" y="21"/>
                </a:cubicBezTo>
                <a:cubicBezTo>
                  <a:pt x="157" y="21"/>
                  <a:pt x="157" y="21"/>
                  <a:pt x="157" y="21"/>
                </a:cubicBezTo>
                <a:cubicBezTo>
                  <a:pt x="157" y="22"/>
                  <a:pt x="157" y="22"/>
                  <a:pt x="157" y="22"/>
                </a:cubicBezTo>
                <a:cubicBezTo>
                  <a:pt x="157" y="22"/>
                  <a:pt x="157" y="22"/>
                  <a:pt x="157" y="22"/>
                </a:cubicBezTo>
                <a:cubicBezTo>
                  <a:pt x="158" y="23"/>
                  <a:pt x="158" y="23"/>
                  <a:pt x="158" y="23"/>
                </a:cubicBezTo>
                <a:cubicBezTo>
                  <a:pt x="158" y="24"/>
                  <a:pt x="158" y="24"/>
                  <a:pt x="158" y="24"/>
                </a:cubicBezTo>
                <a:cubicBezTo>
                  <a:pt x="158" y="25"/>
                  <a:pt x="158" y="25"/>
                  <a:pt x="158" y="25"/>
                </a:cubicBezTo>
                <a:cubicBezTo>
                  <a:pt x="158" y="25"/>
                  <a:pt x="158" y="25"/>
                  <a:pt x="158" y="25"/>
                </a:cubicBezTo>
                <a:cubicBezTo>
                  <a:pt x="158" y="25"/>
                  <a:pt x="158" y="25"/>
                  <a:pt x="158" y="25"/>
                </a:cubicBezTo>
                <a:cubicBezTo>
                  <a:pt x="158" y="27"/>
                  <a:pt x="158" y="27"/>
                  <a:pt x="158" y="27"/>
                </a:cubicBezTo>
                <a:cubicBezTo>
                  <a:pt x="158" y="28"/>
                  <a:pt x="158" y="28"/>
                  <a:pt x="158" y="28"/>
                </a:cubicBezTo>
                <a:cubicBezTo>
                  <a:pt x="158" y="29"/>
                  <a:pt x="158" y="29"/>
                  <a:pt x="158" y="29"/>
                </a:cubicBezTo>
                <a:cubicBezTo>
                  <a:pt x="158" y="29"/>
                  <a:pt x="158" y="29"/>
                  <a:pt x="158" y="29"/>
                </a:cubicBezTo>
                <a:cubicBezTo>
                  <a:pt x="159" y="30"/>
                  <a:pt x="159" y="30"/>
                  <a:pt x="159" y="30"/>
                </a:cubicBezTo>
                <a:cubicBezTo>
                  <a:pt x="159" y="30"/>
                  <a:pt x="159" y="30"/>
                  <a:pt x="159" y="30"/>
                </a:cubicBezTo>
                <a:cubicBezTo>
                  <a:pt x="159" y="30"/>
                  <a:pt x="159" y="30"/>
                  <a:pt x="159" y="30"/>
                </a:cubicBezTo>
                <a:cubicBezTo>
                  <a:pt x="160" y="30"/>
                  <a:pt x="160" y="30"/>
                  <a:pt x="160" y="30"/>
                </a:cubicBezTo>
                <a:cubicBezTo>
                  <a:pt x="160" y="30"/>
                  <a:pt x="160" y="30"/>
                  <a:pt x="160" y="30"/>
                </a:cubicBezTo>
                <a:cubicBezTo>
                  <a:pt x="160" y="30"/>
                  <a:pt x="160" y="30"/>
                  <a:pt x="160" y="30"/>
                </a:cubicBezTo>
                <a:cubicBezTo>
                  <a:pt x="162" y="30"/>
                  <a:pt x="162" y="30"/>
                  <a:pt x="162" y="30"/>
                </a:cubicBezTo>
                <a:cubicBezTo>
                  <a:pt x="163" y="31"/>
                  <a:pt x="163" y="31"/>
                  <a:pt x="163" y="31"/>
                </a:cubicBezTo>
                <a:cubicBezTo>
                  <a:pt x="164" y="32"/>
                  <a:pt x="164" y="32"/>
                  <a:pt x="164" y="32"/>
                </a:cubicBezTo>
                <a:cubicBezTo>
                  <a:pt x="166" y="33"/>
                  <a:pt x="166" y="33"/>
                  <a:pt x="166" y="33"/>
                </a:cubicBezTo>
                <a:cubicBezTo>
                  <a:pt x="165" y="32"/>
                  <a:pt x="165" y="32"/>
                  <a:pt x="165" y="32"/>
                </a:cubicBezTo>
                <a:cubicBezTo>
                  <a:pt x="165" y="31"/>
                  <a:pt x="165" y="31"/>
                  <a:pt x="165" y="31"/>
                </a:cubicBezTo>
                <a:cubicBezTo>
                  <a:pt x="165" y="31"/>
                  <a:pt x="165" y="31"/>
                  <a:pt x="165" y="31"/>
                </a:cubicBezTo>
                <a:cubicBezTo>
                  <a:pt x="165" y="30"/>
                  <a:pt x="165" y="30"/>
                  <a:pt x="165" y="30"/>
                </a:cubicBezTo>
                <a:cubicBezTo>
                  <a:pt x="165" y="30"/>
                  <a:pt x="165" y="30"/>
                  <a:pt x="165" y="30"/>
                </a:cubicBezTo>
                <a:cubicBezTo>
                  <a:pt x="163" y="29"/>
                  <a:pt x="163" y="29"/>
                  <a:pt x="163" y="29"/>
                </a:cubicBezTo>
                <a:cubicBezTo>
                  <a:pt x="163" y="29"/>
                  <a:pt x="163" y="29"/>
                  <a:pt x="163" y="29"/>
                </a:cubicBezTo>
                <a:cubicBezTo>
                  <a:pt x="163" y="28"/>
                  <a:pt x="163" y="28"/>
                  <a:pt x="163" y="28"/>
                </a:cubicBezTo>
                <a:cubicBezTo>
                  <a:pt x="162" y="28"/>
                  <a:pt x="162" y="28"/>
                  <a:pt x="162" y="28"/>
                </a:cubicBezTo>
                <a:cubicBezTo>
                  <a:pt x="162" y="28"/>
                  <a:pt x="162" y="28"/>
                  <a:pt x="162" y="28"/>
                </a:cubicBezTo>
                <a:cubicBezTo>
                  <a:pt x="161" y="28"/>
                  <a:pt x="161" y="28"/>
                  <a:pt x="161" y="28"/>
                </a:cubicBezTo>
                <a:cubicBezTo>
                  <a:pt x="161" y="27"/>
                  <a:pt x="161" y="27"/>
                  <a:pt x="161" y="27"/>
                </a:cubicBezTo>
                <a:cubicBezTo>
                  <a:pt x="161" y="26"/>
                  <a:pt x="161" y="26"/>
                  <a:pt x="161" y="26"/>
                </a:cubicBezTo>
                <a:cubicBezTo>
                  <a:pt x="161" y="26"/>
                  <a:pt x="161" y="26"/>
                  <a:pt x="161" y="26"/>
                </a:cubicBezTo>
                <a:cubicBezTo>
                  <a:pt x="160" y="26"/>
                  <a:pt x="160" y="26"/>
                  <a:pt x="160" y="26"/>
                </a:cubicBezTo>
                <a:cubicBezTo>
                  <a:pt x="160" y="25"/>
                  <a:pt x="160" y="25"/>
                  <a:pt x="160" y="25"/>
                </a:cubicBezTo>
                <a:cubicBezTo>
                  <a:pt x="160" y="24"/>
                  <a:pt x="160" y="24"/>
                  <a:pt x="160" y="24"/>
                </a:cubicBezTo>
                <a:cubicBezTo>
                  <a:pt x="160" y="22"/>
                  <a:pt x="160" y="22"/>
                  <a:pt x="160" y="22"/>
                </a:cubicBezTo>
                <a:cubicBezTo>
                  <a:pt x="160" y="22"/>
                  <a:pt x="160" y="22"/>
                  <a:pt x="160" y="22"/>
                </a:cubicBezTo>
                <a:cubicBezTo>
                  <a:pt x="160" y="22"/>
                  <a:pt x="160" y="22"/>
                  <a:pt x="160" y="22"/>
                </a:cubicBezTo>
                <a:cubicBezTo>
                  <a:pt x="160" y="21"/>
                  <a:pt x="160" y="21"/>
                  <a:pt x="160" y="21"/>
                </a:cubicBezTo>
                <a:cubicBezTo>
                  <a:pt x="160" y="20"/>
                  <a:pt x="160" y="20"/>
                  <a:pt x="160" y="20"/>
                </a:cubicBezTo>
                <a:cubicBezTo>
                  <a:pt x="160" y="20"/>
                  <a:pt x="160" y="20"/>
                  <a:pt x="160" y="20"/>
                </a:cubicBezTo>
                <a:cubicBezTo>
                  <a:pt x="161" y="19"/>
                  <a:pt x="161" y="19"/>
                  <a:pt x="161" y="19"/>
                </a:cubicBezTo>
                <a:cubicBezTo>
                  <a:pt x="160" y="19"/>
                  <a:pt x="160" y="19"/>
                  <a:pt x="160" y="19"/>
                </a:cubicBezTo>
                <a:cubicBezTo>
                  <a:pt x="160" y="18"/>
                  <a:pt x="160" y="18"/>
                  <a:pt x="160" y="18"/>
                </a:cubicBezTo>
                <a:cubicBezTo>
                  <a:pt x="160" y="18"/>
                  <a:pt x="160" y="18"/>
                  <a:pt x="160" y="18"/>
                </a:cubicBezTo>
                <a:cubicBezTo>
                  <a:pt x="160" y="18"/>
                  <a:pt x="160" y="18"/>
                  <a:pt x="160" y="18"/>
                </a:cubicBezTo>
                <a:cubicBezTo>
                  <a:pt x="159" y="18"/>
                  <a:pt x="159" y="18"/>
                  <a:pt x="159" y="18"/>
                </a:cubicBezTo>
                <a:cubicBezTo>
                  <a:pt x="157" y="16"/>
                  <a:pt x="157" y="16"/>
                  <a:pt x="157" y="16"/>
                </a:cubicBezTo>
                <a:cubicBezTo>
                  <a:pt x="157" y="16"/>
                  <a:pt x="157" y="16"/>
                  <a:pt x="157" y="16"/>
                </a:cubicBezTo>
                <a:cubicBezTo>
                  <a:pt x="157" y="16"/>
                  <a:pt x="157" y="16"/>
                  <a:pt x="157" y="16"/>
                </a:cubicBezTo>
                <a:cubicBezTo>
                  <a:pt x="156" y="16"/>
                  <a:pt x="156" y="16"/>
                  <a:pt x="156" y="16"/>
                </a:cubicBezTo>
                <a:cubicBezTo>
                  <a:pt x="155" y="16"/>
                  <a:pt x="155" y="16"/>
                  <a:pt x="155" y="16"/>
                </a:cubicBezTo>
                <a:cubicBezTo>
                  <a:pt x="155" y="16"/>
                  <a:pt x="155" y="16"/>
                  <a:pt x="155" y="16"/>
                </a:cubicBezTo>
                <a:cubicBezTo>
                  <a:pt x="155" y="16"/>
                  <a:pt x="155" y="16"/>
                  <a:pt x="155" y="16"/>
                </a:cubicBezTo>
                <a:cubicBezTo>
                  <a:pt x="154" y="16"/>
                  <a:pt x="154" y="16"/>
                  <a:pt x="154" y="16"/>
                </a:cubicBezTo>
                <a:cubicBezTo>
                  <a:pt x="153" y="16"/>
                  <a:pt x="153" y="16"/>
                  <a:pt x="153" y="16"/>
                </a:cubicBezTo>
                <a:cubicBezTo>
                  <a:pt x="153" y="16"/>
                  <a:pt x="153" y="16"/>
                  <a:pt x="153" y="16"/>
                </a:cubicBezTo>
                <a:cubicBezTo>
                  <a:pt x="152" y="15"/>
                  <a:pt x="152" y="15"/>
                  <a:pt x="152" y="15"/>
                </a:cubicBezTo>
                <a:cubicBezTo>
                  <a:pt x="153" y="14"/>
                  <a:pt x="153" y="14"/>
                  <a:pt x="153" y="14"/>
                </a:cubicBezTo>
                <a:cubicBezTo>
                  <a:pt x="154" y="14"/>
                  <a:pt x="154" y="14"/>
                  <a:pt x="154" y="14"/>
                </a:cubicBezTo>
                <a:cubicBezTo>
                  <a:pt x="154" y="13"/>
                  <a:pt x="154" y="13"/>
                  <a:pt x="154" y="13"/>
                </a:cubicBezTo>
                <a:cubicBezTo>
                  <a:pt x="154" y="13"/>
                  <a:pt x="154" y="13"/>
                  <a:pt x="154" y="13"/>
                </a:cubicBezTo>
                <a:cubicBezTo>
                  <a:pt x="154" y="12"/>
                  <a:pt x="154" y="12"/>
                  <a:pt x="154" y="12"/>
                </a:cubicBezTo>
                <a:cubicBezTo>
                  <a:pt x="154" y="12"/>
                  <a:pt x="154" y="12"/>
                  <a:pt x="154" y="12"/>
                </a:cubicBezTo>
                <a:cubicBezTo>
                  <a:pt x="154" y="12"/>
                  <a:pt x="154" y="12"/>
                  <a:pt x="154" y="12"/>
                </a:cubicBezTo>
                <a:cubicBezTo>
                  <a:pt x="152" y="11"/>
                  <a:pt x="152" y="11"/>
                  <a:pt x="152" y="11"/>
                </a:cubicBezTo>
                <a:cubicBezTo>
                  <a:pt x="152" y="10"/>
                  <a:pt x="152" y="10"/>
                  <a:pt x="152" y="10"/>
                </a:cubicBezTo>
                <a:cubicBezTo>
                  <a:pt x="152" y="9"/>
                  <a:pt x="152" y="9"/>
                  <a:pt x="152" y="9"/>
                </a:cubicBezTo>
                <a:cubicBezTo>
                  <a:pt x="153" y="8"/>
                  <a:pt x="153" y="8"/>
                  <a:pt x="153" y="8"/>
                </a:cubicBezTo>
                <a:cubicBezTo>
                  <a:pt x="153" y="9"/>
                  <a:pt x="153" y="9"/>
                  <a:pt x="153" y="9"/>
                </a:cubicBezTo>
                <a:cubicBezTo>
                  <a:pt x="154" y="10"/>
                  <a:pt x="154" y="10"/>
                  <a:pt x="154" y="10"/>
                </a:cubicBezTo>
                <a:cubicBezTo>
                  <a:pt x="154" y="11"/>
                  <a:pt x="154" y="11"/>
                  <a:pt x="154" y="11"/>
                </a:cubicBezTo>
                <a:cubicBezTo>
                  <a:pt x="155" y="11"/>
                  <a:pt x="155" y="11"/>
                  <a:pt x="155" y="11"/>
                </a:cubicBezTo>
                <a:cubicBezTo>
                  <a:pt x="155" y="10"/>
                  <a:pt x="155" y="10"/>
                  <a:pt x="155" y="10"/>
                </a:cubicBezTo>
                <a:cubicBezTo>
                  <a:pt x="155" y="10"/>
                  <a:pt x="155" y="10"/>
                  <a:pt x="155" y="10"/>
                </a:cubicBezTo>
                <a:cubicBezTo>
                  <a:pt x="155" y="10"/>
                  <a:pt x="155" y="10"/>
                  <a:pt x="155" y="10"/>
                </a:cubicBezTo>
                <a:cubicBezTo>
                  <a:pt x="156" y="9"/>
                  <a:pt x="156" y="9"/>
                  <a:pt x="156" y="9"/>
                </a:cubicBezTo>
                <a:cubicBezTo>
                  <a:pt x="157" y="8"/>
                  <a:pt x="157" y="8"/>
                  <a:pt x="157" y="8"/>
                </a:cubicBezTo>
                <a:cubicBezTo>
                  <a:pt x="158" y="8"/>
                  <a:pt x="158" y="8"/>
                  <a:pt x="158" y="8"/>
                </a:cubicBezTo>
                <a:cubicBezTo>
                  <a:pt x="159" y="8"/>
                  <a:pt x="159" y="8"/>
                  <a:pt x="159" y="8"/>
                </a:cubicBezTo>
                <a:cubicBezTo>
                  <a:pt x="159" y="7"/>
                  <a:pt x="159" y="7"/>
                  <a:pt x="159" y="7"/>
                </a:cubicBezTo>
                <a:cubicBezTo>
                  <a:pt x="159" y="7"/>
                  <a:pt x="159" y="7"/>
                  <a:pt x="159" y="7"/>
                </a:cubicBezTo>
                <a:cubicBezTo>
                  <a:pt x="159" y="7"/>
                  <a:pt x="159" y="7"/>
                  <a:pt x="159" y="7"/>
                </a:cubicBezTo>
                <a:cubicBezTo>
                  <a:pt x="159" y="7"/>
                  <a:pt x="159" y="7"/>
                  <a:pt x="159" y="7"/>
                </a:cubicBezTo>
                <a:cubicBezTo>
                  <a:pt x="159" y="7"/>
                  <a:pt x="159" y="7"/>
                  <a:pt x="159" y="7"/>
                </a:cubicBezTo>
                <a:cubicBezTo>
                  <a:pt x="159" y="7"/>
                  <a:pt x="159" y="7"/>
                  <a:pt x="159" y="7"/>
                </a:cubicBezTo>
                <a:cubicBezTo>
                  <a:pt x="159" y="8"/>
                  <a:pt x="159" y="8"/>
                  <a:pt x="159" y="8"/>
                </a:cubicBezTo>
                <a:cubicBezTo>
                  <a:pt x="160" y="7"/>
                  <a:pt x="160" y="7"/>
                  <a:pt x="160" y="7"/>
                </a:cubicBezTo>
                <a:cubicBezTo>
                  <a:pt x="161" y="7"/>
                  <a:pt x="161" y="7"/>
                  <a:pt x="161" y="7"/>
                </a:cubicBezTo>
                <a:cubicBezTo>
                  <a:pt x="161" y="7"/>
                  <a:pt x="161" y="7"/>
                  <a:pt x="161" y="7"/>
                </a:cubicBezTo>
                <a:cubicBezTo>
                  <a:pt x="162" y="7"/>
                  <a:pt x="162" y="7"/>
                  <a:pt x="162" y="7"/>
                </a:cubicBezTo>
                <a:cubicBezTo>
                  <a:pt x="162" y="8"/>
                  <a:pt x="162" y="8"/>
                  <a:pt x="162" y="8"/>
                </a:cubicBezTo>
                <a:cubicBezTo>
                  <a:pt x="162" y="8"/>
                  <a:pt x="162" y="8"/>
                  <a:pt x="162" y="8"/>
                </a:cubicBezTo>
                <a:cubicBezTo>
                  <a:pt x="162" y="8"/>
                  <a:pt x="162" y="8"/>
                  <a:pt x="162" y="8"/>
                </a:cubicBezTo>
                <a:cubicBezTo>
                  <a:pt x="163" y="9"/>
                  <a:pt x="163" y="9"/>
                  <a:pt x="163" y="9"/>
                </a:cubicBezTo>
                <a:cubicBezTo>
                  <a:pt x="163" y="9"/>
                  <a:pt x="163" y="9"/>
                  <a:pt x="163" y="9"/>
                </a:cubicBezTo>
                <a:cubicBezTo>
                  <a:pt x="162" y="10"/>
                  <a:pt x="162" y="10"/>
                  <a:pt x="162" y="10"/>
                </a:cubicBezTo>
                <a:cubicBezTo>
                  <a:pt x="162" y="10"/>
                  <a:pt x="162" y="10"/>
                  <a:pt x="162" y="10"/>
                </a:cubicBezTo>
                <a:cubicBezTo>
                  <a:pt x="162" y="10"/>
                  <a:pt x="162" y="10"/>
                  <a:pt x="162" y="10"/>
                </a:cubicBezTo>
                <a:cubicBezTo>
                  <a:pt x="162" y="11"/>
                  <a:pt x="162" y="11"/>
                  <a:pt x="162" y="11"/>
                </a:cubicBezTo>
                <a:cubicBezTo>
                  <a:pt x="163" y="12"/>
                  <a:pt x="163" y="12"/>
                  <a:pt x="163" y="12"/>
                </a:cubicBezTo>
                <a:cubicBezTo>
                  <a:pt x="163" y="11"/>
                  <a:pt x="163" y="11"/>
                  <a:pt x="163" y="11"/>
                </a:cubicBezTo>
                <a:cubicBezTo>
                  <a:pt x="164" y="10"/>
                  <a:pt x="164" y="10"/>
                  <a:pt x="164" y="10"/>
                </a:cubicBezTo>
                <a:cubicBezTo>
                  <a:pt x="164" y="9"/>
                  <a:pt x="164" y="9"/>
                  <a:pt x="164" y="9"/>
                </a:cubicBezTo>
                <a:cubicBezTo>
                  <a:pt x="165" y="10"/>
                  <a:pt x="165" y="10"/>
                  <a:pt x="165" y="10"/>
                </a:cubicBezTo>
                <a:cubicBezTo>
                  <a:pt x="166" y="10"/>
                  <a:pt x="166" y="10"/>
                  <a:pt x="166" y="10"/>
                </a:cubicBezTo>
                <a:cubicBezTo>
                  <a:pt x="166" y="11"/>
                  <a:pt x="166" y="11"/>
                  <a:pt x="166" y="11"/>
                </a:cubicBezTo>
                <a:cubicBezTo>
                  <a:pt x="166" y="11"/>
                  <a:pt x="166" y="11"/>
                  <a:pt x="166" y="11"/>
                </a:cubicBezTo>
                <a:cubicBezTo>
                  <a:pt x="166" y="11"/>
                  <a:pt x="166" y="11"/>
                  <a:pt x="166" y="11"/>
                </a:cubicBezTo>
                <a:cubicBezTo>
                  <a:pt x="167" y="13"/>
                  <a:pt x="167" y="13"/>
                  <a:pt x="167" y="13"/>
                </a:cubicBezTo>
                <a:cubicBezTo>
                  <a:pt x="167" y="14"/>
                  <a:pt x="167" y="14"/>
                  <a:pt x="167" y="14"/>
                </a:cubicBezTo>
                <a:cubicBezTo>
                  <a:pt x="167" y="16"/>
                  <a:pt x="167" y="16"/>
                  <a:pt x="167" y="16"/>
                </a:cubicBezTo>
                <a:cubicBezTo>
                  <a:pt x="167" y="17"/>
                  <a:pt x="167" y="17"/>
                  <a:pt x="167" y="17"/>
                </a:cubicBezTo>
                <a:cubicBezTo>
                  <a:pt x="168" y="16"/>
                  <a:pt x="168" y="16"/>
                  <a:pt x="168" y="16"/>
                </a:cubicBezTo>
                <a:cubicBezTo>
                  <a:pt x="169" y="16"/>
                  <a:pt x="169" y="16"/>
                  <a:pt x="169" y="16"/>
                </a:cubicBezTo>
                <a:cubicBezTo>
                  <a:pt x="169" y="15"/>
                  <a:pt x="169" y="15"/>
                  <a:pt x="169" y="15"/>
                </a:cubicBezTo>
                <a:cubicBezTo>
                  <a:pt x="169" y="15"/>
                  <a:pt x="169" y="15"/>
                  <a:pt x="169" y="15"/>
                </a:cubicBezTo>
                <a:cubicBezTo>
                  <a:pt x="169" y="14"/>
                  <a:pt x="169" y="14"/>
                  <a:pt x="169" y="14"/>
                </a:cubicBezTo>
                <a:cubicBezTo>
                  <a:pt x="169" y="14"/>
                  <a:pt x="169" y="14"/>
                  <a:pt x="169" y="14"/>
                </a:cubicBezTo>
                <a:cubicBezTo>
                  <a:pt x="169" y="13"/>
                  <a:pt x="169" y="13"/>
                  <a:pt x="169" y="13"/>
                </a:cubicBezTo>
                <a:cubicBezTo>
                  <a:pt x="169" y="13"/>
                  <a:pt x="169" y="13"/>
                  <a:pt x="169" y="13"/>
                </a:cubicBezTo>
                <a:cubicBezTo>
                  <a:pt x="168" y="12"/>
                  <a:pt x="168" y="12"/>
                  <a:pt x="168" y="12"/>
                </a:cubicBezTo>
                <a:cubicBezTo>
                  <a:pt x="168" y="11"/>
                  <a:pt x="168" y="11"/>
                  <a:pt x="168" y="11"/>
                </a:cubicBezTo>
                <a:cubicBezTo>
                  <a:pt x="170" y="12"/>
                  <a:pt x="170" y="12"/>
                  <a:pt x="170" y="12"/>
                </a:cubicBezTo>
                <a:cubicBezTo>
                  <a:pt x="171" y="14"/>
                  <a:pt x="171" y="14"/>
                  <a:pt x="171" y="14"/>
                </a:cubicBezTo>
                <a:cubicBezTo>
                  <a:pt x="171" y="14"/>
                  <a:pt x="171" y="14"/>
                  <a:pt x="171" y="14"/>
                </a:cubicBezTo>
                <a:cubicBezTo>
                  <a:pt x="171" y="14"/>
                  <a:pt x="171" y="14"/>
                  <a:pt x="171" y="14"/>
                </a:cubicBezTo>
                <a:cubicBezTo>
                  <a:pt x="173" y="15"/>
                  <a:pt x="173" y="15"/>
                  <a:pt x="173" y="15"/>
                </a:cubicBezTo>
                <a:cubicBezTo>
                  <a:pt x="173" y="15"/>
                  <a:pt x="173" y="15"/>
                  <a:pt x="173" y="15"/>
                </a:cubicBezTo>
                <a:cubicBezTo>
                  <a:pt x="173" y="15"/>
                  <a:pt x="173" y="15"/>
                  <a:pt x="173" y="15"/>
                </a:cubicBezTo>
                <a:cubicBezTo>
                  <a:pt x="174" y="15"/>
                  <a:pt x="174" y="15"/>
                  <a:pt x="174" y="15"/>
                </a:cubicBezTo>
                <a:cubicBezTo>
                  <a:pt x="175" y="15"/>
                  <a:pt x="175" y="15"/>
                  <a:pt x="175" y="15"/>
                </a:cubicBezTo>
                <a:cubicBezTo>
                  <a:pt x="175" y="15"/>
                  <a:pt x="175" y="15"/>
                  <a:pt x="175" y="15"/>
                </a:cubicBezTo>
                <a:cubicBezTo>
                  <a:pt x="175" y="14"/>
                  <a:pt x="175" y="14"/>
                  <a:pt x="175" y="14"/>
                </a:cubicBezTo>
                <a:cubicBezTo>
                  <a:pt x="175" y="14"/>
                  <a:pt x="175" y="14"/>
                  <a:pt x="175" y="14"/>
                </a:cubicBezTo>
                <a:cubicBezTo>
                  <a:pt x="175" y="14"/>
                  <a:pt x="175" y="14"/>
                  <a:pt x="175" y="14"/>
                </a:cubicBezTo>
                <a:cubicBezTo>
                  <a:pt x="174" y="13"/>
                  <a:pt x="174" y="13"/>
                  <a:pt x="174" y="13"/>
                </a:cubicBezTo>
                <a:cubicBezTo>
                  <a:pt x="174" y="13"/>
                  <a:pt x="174" y="13"/>
                  <a:pt x="174" y="13"/>
                </a:cubicBezTo>
                <a:cubicBezTo>
                  <a:pt x="174" y="13"/>
                  <a:pt x="174" y="13"/>
                  <a:pt x="174" y="13"/>
                </a:cubicBezTo>
                <a:cubicBezTo>
                  <a:pt x="173" y="13"/>
                  <a:pt x="173" y="13"/>
                  <a:pt x="173" y="13"/>
                </a:cubicBezTo>
                <a:cubicBezTo>
                  <a:pt x="172" y="11"/>
                  <a:pt x="172" y="11"/>
                  <a:pt x="172" y="11"/>
                </a:cubicBezTo>
                <a:cubicBezTo>
                  <a:pt x="172" y="10"/>
                  <a:pt x="172" y="10"/>
                  <a:pt x="172" y="10"/>
                </a:cubicBezTo>
                <a:cubicBezTo>
                  <a:pt x="172" y="9"/>
                  <a:pt x="172" y="9"/>
                  <a:pt x="172" y="9"/>
                </a:cubicBezTo>
                <a:cubicBezTo>
                  <a:pt x="173" y="9"/>
                  <a:pt x="173" y="9"/>
                  <a:pt x="173" y="9"/>
                </a:cubicBezTo>
                <a:cubicBezTo>
                  <a:pt x="174" y="9"/>
                  <a:pt x="174" y="9"/>
                  <a:pt x="174" y="9"/>
                </a:cubicBezTo>
                <a:cubicBezTo>
                  <a:pt x="175" y="9"/>
                  <a:pt x="175" y="9"/>
                  <a:pt x="175" y="9"/>
                </a:cubicBezTo>
                <a:cubicBezTo>
                  <a:pt x="175" y="10"/>
                  <a:pt x="175" y="10"/>
                  <a:pt x="175" y="10"/>
                </a:cubicBezTo>
                <a:cubicBezTo>
                  <a:pt x="175" y="10"/>
                  <a:pt x="175" y="10"/>
                  <a:pt x="175" y="10"/>
                </a:cubicBezTo>
                <a:cubicBezTo>
                  <a:pt x="177" y="10"/>
                  <a:pt x="177" y="10"/>
                  <a:pt x="177" y="10"/>
                </a:cubicBezTo>
                <a:cubicBezTo>
                  <a:pt x="177" y="10"/>
                  <a:pt x="177" y="10"/>
                  <a:pt x="177" y="10"/>
                </a:cubicBezTo>
                <a:cubicBezTo>
                  <a:pt x="177" y="9"/>
                  <a:pt x="177" y="9"/>
                  <a:pt x="177" y="9"/>
                </a:cubicBezTo>
                <a:cubicBezTo>
                  <a:pt x="177" y="9"/>
                  <a:pt x="177" y="9"/>
                  <a:pt x="177" y="9"/>
                </a:cubicBezTo>
                <a:cubicBezTo>
                  <a:pt x="178" y="9"/>
                  <a:pt x="178" y="9"/>
                  <a:pt x="178" y="9"/>
                </a:cubicBezTo>
                <a:cubicBezTo>
                  <a:pt x="177" y="8"/>
                  <a:pt x="177" y="8"/>
                  <a:pt x="177" y="8"/>
                </a:cubicBezTo>
                <a:cubicBezTo>
                  <a:pt x="177" y="8"/>
                  <a:pt x="177" y="8"/>
                  <a:pt x="177" y="8"/>
                </a:cubicBezTo>
                <a:cubicBezTo>
                  <a:pt x="177" y="7"/>
                  <a:pt x="177" y="7"/>
                  <a:pt x="177" y="7"/>
                </a:cubicBezTo>
                <a:cubicBezTo>
                  <a:pt x="177" y="7"/>
                  <a:pt x="177" y="7"/>
                  <a:pt x="177" y="7"/>
                </a:cubicBezTo>
                <a:cubicBezTo>
                  <a:pt x="176" y="7"/>
                  <a:pt x="176" y="7"/>
                  <a:pt x="176" y="7"/>
                </a:cubicBezTo>
                <a:cubicBezTo>
                  <a:pt x="176" y="7"/>
                  <a:pt x="176" y="7"/>
                  <a:pt x="176" y="7"/>
                </a:cubicBezTo>
                <a:cubicBezTo>
                  <a:pt x="177" y="6"/>
                  <a:pt x="177" y="6"/>
                  <a:pt x="177" y="6"/>
                </a:cubicBezTo>
                <a:cubicBezTo>
                  <a:pt x="178" y="5"/>
                  <a:pt x="178" y="5"/>
                  <a:pt x="178" y="5"/>
                </a:cubicBezTo>
                <a:cubicBezTo>
                  <a:pt x="178" y="5"/>
                  <a:pt x="178" y="5"/>
                  <a:pt x="178" y="5"/>
                </a:cubicBezTo>
                <a:cubicBezTo>
                  <a:pt x="178" y="5"/>
                  <a:pt x="178" y="5"/>
                  <a:pt x="178" y="5"/>
                </a:cubicBezTo>
                <a:cubicBezTo>
                  <a:pt x="178" y="4"/>
                  <a:pt x="178" y="4"/>
                  <a:pt x="178" y="4"/>
                </a:cubicBezTo>
                <a:cubicBezTo>
                  <a:pt x="178" y="3"/>
                  <a:pt x="178" y="3"/>
                  <a:pt x="178" y="3"/>
                </a:cubicBezTo>
                <a:cubicBezTo>
                  <a:pt x="178" y="3"/>
                  <a:pt x="178" y="3"/>
                  <a:pt x="178" y="3"/>
                </a:cubicBezTo>
                <a:cubicBezTo>
                  <a:pt x="178" y="3"/>
                  <a:pt x="178" y="3"/>
                  <a:pt x="178" y="3"/>
                </a:cubicBezTo>
                <a:cubicBezTo>
                  <a:pt x="179" y="3"/>
                  <a:pt x="179" y="3"/>
                  <a:pt x="179" y="3"/>
                </a:cubicBezTo>
                <a:cubicBezTo>
                  <a:pt x="179" y="3"/>
                  <a:pt x="179" y="3"/>
                  <a:pt x="179" y="3"/>
                </a:cubicBezTo>
                <a:cubicBezTo>
                  <a:pt x="179" y="3"/>
                  <a:pt x="179" y="3"/>
                  <a:pt x="179" y="3"/>
                </a:cubicBezTo>
                <a:cubicBezTo>
                  <a:pt x="180" y="2"/>
                  <a:pt x="180" y="2"/>
                  <a:pt x="180" y="2"/>
                </a:cubicBezTo>
                <a:cubicBezTo>
                  <a:pt x="180" y="2"/>
                  <a:pt x="180" y="2"/>
                  <a:pt x="180" y="2"/>
                </a:cubicBezTo>
                <a:cubicBezTo>
                  <a:pt x="180" y="2"/>
                  <a:pt x="180" y="2"/>
                  <a:pt x="180" y="2"/>
                </a:cubicBezTo>
                <a:cubicBezTo>
                  <a:pt x="180" y="1"/>
                  <a:pt x="180" y="1"/>
                  <a:pt x="180" y="1"/>
                </a:cubicBezTo>
                <a:cubicBezTo>
                  <a:pt x="180" y="1"/>
                  <a:pt x="180" y="1"/>
                  <a:pt x="180" y="1"/>
                </a:cubicBezTo>
                <a:cubicBezTo>
                  <a:pt x="180" y="1"/>
                  <a:pt x="180" y="1"/>
                  <a:pt x="180" y="1"/>
                </a:cubicBezTo>
                <a:cubicBezTo>
                  <a:pt x="181" y="1"/>
                  <a:pt x="181" y="1"/>
                  <a:pt x="181" y="1"/>
                </a:cubicBezTo>
                <a:cubicBezTo>
                  <a:pt x="181" y="1"/>
                  <a:pt x="181" y="1"/>
                  <a:pt x="181" y="1"/>
                </a:cubicBezTo>
                <a:cubicBezTo>
                  <a:pt x="181" y="1"/>
                  <a:pt x="181" y="1"/>
                  <a:pt x="181" y="1"/>
                </a:cubicBezTo>
                <a:cubicBezTo>
                  <a:pt x="181" y="1"/>
                  <a:pt x="181" y="1"/>
                  <a:pt x="181" y="1"/>
                </a:cubicBezTo>
                <a:cubicBezTo>
                  <a:pt x="182" y="2"/>
                  <a:pt x="182" y="2"/>
                  <a:pt x="182" y="2"/>
                </a:cubicBezTo>
                <a:cubicBezTo>
                  <a:pt x="182" y="3"/>
                  <a:pt x="182" y="3"/>
                  <a:pt x="182" y="3"/>
                </a:cubicBezTo>
                <a:cubicBezTo>
                  <a:pt x="182" y="3"/>
                  <a:pt x="182" y="3"/>
                  <a:pt x="182" y="3"/>
                </a:cubicBezTo>
                <a:cubicBezTo>
                  <a:pt x="182" y="4"/>
                  <a:pt x="182" y="4"/>
                  <a:pt x="182" y="4"/>
                </a:cubicBezTo>
                <a:cubicBezTo>
                  <a:pt x="183" y="4"/>
                  <a:pt x="183" y="4"/>
                  <a:pt x="183" y="4"/>
                </a:cubicBezTo>
                <a:cubicBezTo>
                  <a:pt x="183" y="4"/>
                  <a:pt x="183" y="4"/>
                  <a:pt x="183" y="4"/>
                </a:cubicBezTo>
                <a:cubicBezTo>
                  <a:pt x="184" y="4"/>
                  <a:pt x="184" y="4"/>
                  <a:pt x="184" y="4"/>
                </a:cubicBezTo>
                <a:cubicBezTo>
                  <a:pt x="184" y="4"/>
                  <a:pt x="184" y="4"/>
                  <a:pt x="184" y="4"/>
                </a:cubicBezTo>
                <a:cubicBezTo>
                  <a:pt x="184" y="3"/>
                  <a:pt x="184" y="3"/>
                  <a:pt x="184" y="3"/>
                </a:cubicBezTo>
                <a:cubicBezTo>
                  <a:pt x="184" y="3"/>
                  <a:pt x="184" y="3"/>
                  <a:pt x="184" y="3"/>
                </a:cubicBezTo>
                <a:cubicBezTo>
                  <a:pt x="184" y="2"/>
                  <a:pt x="184" y="2"/>
                  <a:pt x="184" y="2"/>
                </a:cubicBezTo>
                <a:cubicBezTo>
                  <a:pt x="184" y="2"/>
                  <a:pt x="184" y="2"/>
                  <a:pt x="184" y="2"/>
                </a:cubicBezTo>
                <a:cubicBezTo>
                  <a:pt x="184" y="2"/>
                  <a:pt x="184" y="2"/>
                  <a:pt x="184" y="2"/>
                </a:cubicBezTo>
                <a:cubicBezTo>
                  <a:pt x="184" y="1"/>
                  <a:pt x="184" y="1"/>
                  <a:pt x="184" y="1"/>
                </a:cubicBezTo>
                <a:cubicBezTo>
                  <a:pt x="184" y="1"/>
                  <a:pt x="184" y="1"/>
                  <a:pt x="184" y="1"/>
                </a:cubicBezTo>
                <a:cubicBezTo>
                  <a:pt x="184" y="0"/>
                  <a:pt x="184" y="0"/>
                  <a:pt x="184" y="0"/>
                </a:cubicBezTo>
                <a:cubicBezTo>
                  <a:pt x="185" y="0"/>
                  <a:pt x="185" y="0"/>
                  <a:pt x="185" y="0"/>
                </a:cubicBezTo>
                <a:moveTo>
                  <a:pt x="169" y="5"/>
                </a:moveTo>
                <a:cubicBezTo>
                  <a:pt x="169" y="5"/>
                  <a:pt x="169" y="5"/>
                  <a:pt x="169" y="5"/>
                </a:cubicBezTo>
                <a:cubicBezTo>
                  <a:pt x="170" y="5"/>
                  <a:pt x="170" y="5"/>
                  <a:pt x="170" y="5"/>
                </a:cubicBezTo>
                <a:cubicBezTo>
                  <a:pt x="170" y="6"/>
                  <a:pt x="170" y="6"/>
                  <a:pt x="170" y="6"/>
                </a:cubicBezTo>
                <a:cubicBezTo>
                  <a:pt x="170" y="6"/>
                  <a:pt x="170" y="6"/>
                  <a:pt x="170" y="6"/>
                </a:cubicBezTo>
                <a:cubicBezTo>
                  <a:pt x="171" y="7"/>
                  <a:pt x="171" y="7"/>
                  <a:pt x="171" y="7"/>
                </a:cubicBezTo>
                <a:cubicBezTo>
                  <a:pt x="171" y="7"/>
                  <a:pt x="171" y="7"/>
                  <a:pt x="171" y="7"/>
                </a:cubicBezTo>
                <a:cubicBezTo>
                  <a:pt x="171" y="7"/>
                  <a:pt x="171" y="7"/>
                  <a:pt x="171" y="7"/>
                </a:cubicBezTo>
                <a:cubicBezTo>
                  <a:pt x="171" y="7"/>
                  <a:pt x="171" y="7"/>
                  <a:pt x="171" y="7"/>
                </a:cubicBezTo>
                <a:cubicBezTo>
                  <a:pt x="170" y="8"/>
                  <a:pt x="170" y="8"/>
                  <a:pt x="170" y="8"/>
                </a:cubicBezTo>
                <a:cubicBezTo>
                  <a:pt x="170" y="8"/>
                  <a:pt x="170" y="8"/>
                  <a:pt x="170" y="8"/>
                </a:cubicBezTo>
                <a:cubicBezTo>
                  <a:pt x="170" y="7"/>
                  <a:pt x="170" y="7"/>
                  <a:pt x="170" y="7"/>
                </a:cubicBezTo>
                <a:cubicBezTo>
                  <a:pt x="169" y="6"/>
                  <a:pt x="169" y="6"/>
                  <a:pt x="169" y="6"/>
                </a:cubicBezTo>
                <a:cubicBezTo>
                  <a:pt x="169" y="6"/>
                  <a:pt x="169" y="6"/>
                  <a:pt x="169" y="6"/>
                </a:cubicBezTo>
                <a:cubicBezTo>
                  <a:pt x="169" y="5"/>
                  <a:pt x="169" y="5"/>
                  <a:pt x="169" y="5"/>
                </a:cubicBezTo>
                <a:cubicBezTo>
                  <a:pt x="169" y="5"/>
                  <a:pt x="169" y="5"/>
                  <a:pt x="169" y="5"/>
                </a:cubicBezTo>
                <a:cubicBezTo>
                  <a:pt x="169" y="5"/>
                  <a:pt x="169" y="5"/>
                  <a:pt x="169" y="5"/>
                </a:cubicBezTo>
                <a:cubicBezTo>
                  <a:pt x="169" y="5"/>
                  <a:pt x="169" y="5"/>
                  <a:pt x="169" y="5"/>
                </a:cubicBezTo>
                <a:moveTo>
                  <a:pt x="149" y="10"/>
                </a:moveTo>
                <a:cubicBezTo>
                  <a:pt x="149" y="11"/>
                  <a:pt x="149" y="11"/>
                  <a:pt x="149" y="11"/>
                </a:cubicBezTo>
                <a:cubicBezTo>
                  <a:pt x="150" y="12"/>
                  <a:pt x="150" y="12"/>
                  <a:pt x="150" y="12"/>
                </a:cubicBezTo>
                <a:cubicBezTo>
                  <a:pt x="150" y="12"/>
                  <a:pt x="150" y="12"/>
                  <a:pt x="150" y="12"/>
                </a:cubicBezTo>
                <a:cubicBezTo>
                  <a:pt x="150" y="12"/>
                  <a:pt x="150" y="12"/>
                  <a:pt x="150" y="12"/>
                </a:cubicBezTo>
                <a:cubicBezTo>
                  <a:pt x="151" y="12"/>
                  <a:pt x="151" y="12"/>
                  <a:pt x="151" y="12"/>
                </a:cubicBezTo>
                <a:cubicBezTo>
                  <a:pt x="151" y="12"/>
                  <a:pt x="151" y="12"/>
                  <a:pt x="151" y="12"/>
                </a:cubicBezTo>
                <a:cubicBezTo>
                  <a:pt x="150" y="13"/>
                  <a:pt x="150" y="13"/>
                  <a:pt x="150" y="13"/>
                </a:cubicBezTo>
                <a:cubicBezTo>
                  <a:pt x="150" y="13"/>
                  <a:pt x="150" y="13"/>
                  <a:pt x="150" y="13"/>
                </a:cubicBezTo>
                <a:cubicBezTo>
                  <a:pt x="150" y="13"/>
                  <a:pt x="150" y="13"/>
                  <a:pt x="150" y="13"/>
                </a:cubicBezTo>
                <a:cubicBezTo>
                  <a:pt x="150" y="14"/>
                  <a:pt x="150" y="14"/>
                  <a:pt x="150" y="14"/>
                </a:cubicBezTo>
                <a:cubicBezTo>
                  <a:pt x="150" y="15"/>
                  <a:pt x="150" y="15"/>
                  <a:pt x="150" y="15"/>
                </a:cubicBezTo>
                <a:cubicBezTo>
                  <a:pt x="150" y="15"/>
                  <a:pt x="150" y="15"/>
                  <a:pt x="150" y="15"/>
                </a:cubicBezTo>
                <a:cubicBezTo>
                  <a:pt x="148" y="14"/>
                  <a:pt x="148" y="14"/>
                  <a:pt x="148" y="14"/>
                </a:cubicBezTo>
                <a:cubicBezTo>
                  <a:pt x="148" y="13"/>
                  <a:pt x="148" y="13"/>
                  <a:pt x="148" y="13"/>
                </a:cubicBezTo>
                <a:cubicBezTo>
                  <a:pt x="148" y="13"/>
                  <a:pt x="148" y="13"/>
                  <a:pt x="148" y="13"/>
                </a:cubicBezTo>
                <a:cubicBezTo>
                  <a:pt x="148" y="13"/>
                  <a:pt x="148" y="13"/>
                  <a:pt x="148" y="13"/>
                </a:cubicBezTo>
                <a:cubicBezTo>
                  <a:pt x="148" y="13"/>
                  <a:pt x="148" y="13"/>
                  <a:pt x="148" y="13"/>
                </a:cubicBezTo>
                <a:cubicBezTo>
                  <a:pt x="149" y="13"/>
                  <a:pt x="149" y="13"/>
                  <a:pt x="149" y="13"/>
                </a:cubicBezTo>
                <a:cubicBezTo>
                  <a:pt x="149" y="12"/>
                  <a:pt x="149" y="12"/>
                  <a:pt x="149" y="12"/>
                </a:cubicBezTo>
                <a:cubicBezTo>
                  <a:pt x="149" y="12"/>
                  <a:pt x="149" y="12"/>
                  <a:pt x="149" y="12"/>
                </a:cubicBezTo>
                <a:cubicBezTo>
                  <a:pt x="148" y="12"/>
                  <a:pt x="148" y="12"/>
                  <a:pt x="148" y="12"/>
                </a:cubicBezTo>
                <a:cubicBezTo>
                  <a:pt x="148" y="11"/>
                  <a:pt x="148" y="11"/>
                  <a:pt x="148" y="11"/>
                </a:cubicBezTo>
                <a:cubicBezTo>
                  <a:pt x="149" y="10"/>
                  <a:pt x="149" y="10"/>
                  <a:pt x="149" y="10"/>
                </a:cubicBezTo>
                <a:moveTo>
                  <a:pt x="135" y="21"/>
                </a:moveTo>
                <a:cubicBezTo>
                  <a:pt x="135" y="21"/>
                  <a:pt x="135" y="21"/>
                  <a:pt x="135" y="21"/>
                </a:cubicBezTo>
                <a:cubicBezTo>
                  <a:pt x="136" y="23"/>
                  <a:pt x="136" y="23"/>
                  <a:pt x="136" y="23"/>
                </a:cubicBezTo>
                <a:cubicBezTo>
                  <a:pt x="136" y="24"/>
                  <a:pt x="136" y="24"/>
                  <a:pt x="136" y="24"/>
                </a:cubicBezTo>
                <a:cubicBezTo>
                  <a:pt x="136" y="24"/>
                  <a:pt x="136" y="24"/>
                  <a:pt x="136" y="24"/>
                </a:cubicBezTo>
                <a:cubicBezTo>
                  <a:pt x="136" y="24"/>
                  <a:pt x="136" y="24"/>
                  <a:pt x="136" y="24"/>
                </a:cubicBezTo>
                <a:cubicBezTo>
                  <a:pt x="136" y="24"/>
                  <a:pt x="136" y="24"/>
                  <a:pt x="136" y="24"/>
                </a:cubicBezTo>
                <a:cubicBezTo>
                  <a:pt x="135" y="24"/>
                  <a:pt x="135" y="24"/>
                  <a:pt x="135" y="24"/>
                </a:cubicBezTo>
                <a:cubicBezTo>
                  <a:pt x="135" y="22"/>
                  <a:pt x="135" y="22"/>
                  <a:pt x="135" y="22"/>
                </a:cubicBezTo>
                <a:cubicBezTo>
                  <a:pt x="135" y="22"/>
                  <a:pt x="135" y="22"/>
                  <a:pt x="135" y="22"/>
                </a:cubicBezTo>
                <a:cubicBezTo>
                  <a:pt x="135" y="22"/>
                  <a:pt x="135" y="22"/>
                  <a:pt x="135" y="22"/>
                </a:cubicBezTo>
                <a:cubicBezTo>
                  <a:pt x="135" y="21"/>
                  <a:pt x="135" y="21"/>
                  <a:pt x="135" y="21"/>
                </a:cubicBezTo>
                <a:cubicBezTo>
                  <a:pt x="135" y="21"/>
                  <a:pt x="135" y="21"/>
                  <a:pt x="135" y="21"/>
                </a:cubicBezTo>
                <a:cubicBezTo>
                  <a:pt x="135" y="21"/>
                  <a:pt x="135" y="21"/>
                  <a:pt x="135" y="21"/>
                </a:cubicBezTo>
                <a:moveTo>
                  <a:pt x="116" y="21"/>
                </a:moveTo>
                <a:cubicBezTo>
                  <a:pt x="116" y="21"/>
                  <a:pt x="116" y="21"/>
                  <a:pt x="116" y="21"/>
                </a:cubicBezTo>
                <a:cubicBezTo>
                  <a:pt x="116" y="23"/>
                  <a:pt x="116" y="23"/>
                  <a:pt x="116" y="23"/>
                </a:cubicBezTo>
                <a:cubicBezTo>
                  <a:pt x="116" y="23"/>
                  <a:pt x="116" y="23"/>
                  <a:pt x="116" y="23"/>
                </a:cubicBezTo>
                <a:cubicBezTo>
                  <a:pt x="116" y="23"/>
                  <a:pt x="116" y="23"/>
                  <a:pt x="116" y="23"/>
                </a:cubicBezTo>
                <a:cubicBezTo>
                  <a:pt x="117" y="24"/>
                  <a:pt x="117" y="24"/>
                  <a:pt x="117" y="24"/>
                </a:cubicBezTo>
                <a:cubicBezTo>
                  <a:pt x="117" y="26"/>
                  <a:pt x="117" y="26"/>
                  <a:pt x="117" y="26"/>
                </a:cubicBezTo>
                <a:cubicBezTo>
                  <a:pt x="116" y="28"/>
                  <a:pt x="116" y="28"/>
                  <a:pt x="116" y="28"/>
                </a:cubicBezTo>
                <a:cubicBezTo>
                  <a:pt x="116" y="28"/>
                  <a:pt x="116" y="28"/>
                  <a:pt x="116" y="28"/>
                </a:cubicBezTo>
                <a:cubicBezTo>
                  <a:pt x="116" y="28"/>
                  <a:pt x="116" y="28"/>
                  <a:pt x="116" y="28"/>
                </a:cubicBezTo>
                <a:cubicBezTo>
                  <a:pt x="116" y="30"/>
                  <a:pt x="116" y="30"/>
                  <a:pt x="116" y="30"/>
                </a:cubicBezTo>
                <a:cubicBezTo>
                  <a:pt x="115" y="27"/>
                  <a:pt x="115" y="27"/>
                  <a:pt x="115" y="27"/>
                </a:cubicBezTo>
                <a:cubicBezTo>
                  <a:pt x="115" y="26"/>
                  <a:pt x="115" y="26"/>
                  <a:pt x="115" y="26"/>
                </a:cubicBezTo>
                <a:cubicBezTo>
                  <a:pt x="115" y="25"/>
                  <a:pt x="115" y="25"/>
                  <a:pt x="115" y="25"/>
                </a:cubicBezTo>
                <a:cubicBezTo>
                  <a:pt x="115" y="25"/>
                  <a:pt x="115" y="25"/>
                  <a:pt x="115" y="25"/>
                </a:cubicBezTo>
                <a:cubicBezTo>
                  <a:pt x="115" y="25"/>
                  <a:pt x="115" y="25"/>
                  <a:pt x="115" y="25"/>
                </a:cubicBezTo>
                <a:cubicBezTo>
                  <a:pt x="115" y="22"/>
                  <a:pt x="115" y="22"/>
                  <a:pt x="115" y="22"/>
                </a:cubicBezTo>
                <a:cubicBezTo>
                  <a:pt x="116" y="21"/>
                  <a:pt x="116" y="21"/>
                  <a:pt x="116" y="21"/>
                </a:cubicBezTo>
                <a:moveTo>
                  <a:pt x="116" y="30"/>
                </a:moveTo>
                <a:cubicBezTo>
                  <a:pt x="117" y="32"/>
                  <a:pt x="117" y="32"/>
                  <a:pt x="117" y="32"/>
                </a:cubicBezTo>
                <a:cubicBezTo>
                  <a:pt x="118" y="33"/>
                  <a:pt x="118" y="33"/>
                  <a:pt x="118" y="33"/>
                </a:cubicBezTo>
                <a:cubicBezTo>
                  <a:pt x="117" y="34"/>
                  <a:pt x="117" y="34"/>
                  <a:pt x="117" y="34"/>
                </a:cubicBezTo>
                <a:cubicBezTo>
                  <a:pt x="116" y="32"/>
                  <a:pt x="116" y="32"/>
                  <a:pt x="116" y="32"/>
                </a:cubicBezTo>
                <a:cubicBezTo>
                  <a:pt x="116" y="30"/>
                  <a:pt x="116" y="30"/>
                  <a:pt x="116" y="30"/>
                </a:cubicBezTo>
                <a:moveTo>
                  <a:pt x="137" y="33"/>
                </a:moveTo>
                <a:cubicBezTo>
                  <a:pt x="138" y="34"/>
                  <a:pt x="138" y="34"/>
                  <a:pt x="138" y="34"/>
                </a:cubicBezTo>
                <a:cubicBezTo>
                  <a:pt x="138" y="34"/>
                  <a:pt x="138" y="34"/>
                  <a:pt x="138" y="34"/>
                </a:cubicBezTo>
                <a:cubicBezTo>
                  <a:pt x="138" y="35"/>
                  <a:pt x="138" y="35"/>
                  <a:pt x="138" y="35"/>
                </a:cubicBezTo>
                <a:cubicBezTo>
                  <a:pt x="138" y="35"/>
                  <a:pt x="138" y="35"/>
                  <a:pt x="138" y="35"/>
                </a:cubicBezTo>
                <a:cubicBezTo>
                  <a:pt x="139" y="35"/>
                  <a:pt x="139" y="35"/>
                  <a:pt x="139" y="35"/>
                </a:cubicBezTo>
                <a:cubicBezTo>
                  <a:pt x="139" y="36"/>
                  <a:pt x="139" y="36"/>
                  <a:pt x="139" y="36"/>
                </a:cubicBezTo>
                <a:cubicBezTo>
                  <a:pt x="139" y="36"/>
                  <a:pt x="139" y="36"/>
                  <a:pt x="139" y="36"/>
                </a:cubicBezTo>
                <a:cubicBezTo>
                  <a:pt x="137" y="36"/>
                  <a:pt x="137" y="36"/>
                  <a:pt x="137" y="36"/>
                </a:cubicBezTo>
                <a:cubicBezTo>
                  <a:pt x="137" y="36"/>
                  <a:pt x="137" y="36"/>
                  <a:pt x="137" y="36"/>
                </a:cubicBezTo>
                <a:cubicBezTo>
                  <a:pt x="136" y="35"/>
                  <a:pt x="136" y="35"/>
                  <a:pt x="136" y="35"/>
                </a:cubicBezTo>
                <a:cubicBezTo>
                  <a:pt x="136" y="34"/>
                  <a:pt x="136" y="34"/>
                  <a:pt x="136" y="34"/>
                </a:cubicBezTo>
                <a:cubicBezTo>
                  <a:pt x="137" y="34"/>
                  <a:pt x="137" y="34"/>
                  <a:pt x="137" y="34"/>
                </a:cubicBezTo>
                <a:cubicBezTo>
                  <a:pt x="137" y="33"/>
                  <a:pt x="137" y="33"/>
                  <a:pt x="137" y="33"/>
                </a:cubicBezTo>
                <a:moveTo>
                  <a:pt x="138" y="38"/>
                </a:moveTo>
                <a:cubicBezTo>
                  <a:pt x="138" y="39"/>
                  <a:pt x="138" y="39"/>
                  <a:pt x="138" y="39"/>
                </a:cubicBezTo>
                <a:cubicBezTo>
                  <a:pt x="139" y="39"/>
                  <a:pt x="139" y="39"/>
                  <a:pt x="139" y="39"/>
                </a:cubicBezTo>
                <a:cubicBezTo>
                  <a:pt x="139" y="42"/>
                  <a:pt x="139" y="42"/>
                  <a:pt x="139" y="42"/>
                </a:cubicBezTo>
                <a:cubicBezTo>
                  <a:pt x="139" y="42"/>
                  <a:pt x="139" y="42"/>
                  <a:pt x="139" y="42"/>
                </a:cubicBezTo>
                <a:cubicBezTo>
                  <a:pt x="138" y="41"/>
                  <a:pt x="138" y="41"/>
                  <a:pt x="138" y="41"/>
                </a:cubicBezTo>
                <a:cubicBezTo>
                  <a:pt x="138" y="40"/>
                  <a:pt x="138" y="40"/>
                  <a:pt x="138" y="40"/>
                </a:cubicBezTo>
                <a:cubicBezTo>
                  <a:pt x="138" y="40"/>
                  <a:pt x="138" y="40"/>
                  <a:pt x="138" y="40"/>
                </a:cubicBezTo>
                <a:cubicBezTo>
                  <a:pt x="138" y="40"/>
                  <a:pt x="138" y="40"/>
                  <a:pt x="138" y="40"/>
                </a:cubicBezTo>
                <a:cubicBezTo>
                  <a:pt x="137" y="39"/>
                  <a:pt x="137" y="39"/>
                  <a:pt x="137" y="39"/>
                </a:cubicBezTo>
                <a:cubicBezTo>
                  <a:pt x="138" y="38"/>
                  <a:pt x="138" y="38"/>
                  <a:pt x="138" y="38"/>
                </a:cubicBezTo>
                <a:cubicBezTo>
                  <a:pt x="138" y="38"/>
                  <a:pt x="138" y="38"/>
                  <a:pt x="138" y="38"/>
                </a:cubicBezTo>
                <a:moveTo>
                  <a:pt x="241" y="46"/>
                </a:moveTo>
                <a:cubicBezTo>
                  <a:pt x="241" y="47"/>
                  <a:pt x="241" y="47"/>
                  <a:pt x="241" y="47"/>
                </a:cubicBezTo>
                <a:cubicBezTo>
                  <a:pt x="241" y="47"/>
                  <a:pt x="241" y="47"/>
                  <a:pt x="241" y="47"/>
                </a:cubicBezTo>
                <a:cubicBezTo>
                  <a:pt x="241" y="48"/>
                  <a:pt x="241" y="48"/>
                  <a:pt x="241" y="48"/>
                </a:cubicBezTo>
                <a:cubicBezTo>
                  <a:pt x="240" y="48"/>
                  <a:pt x="240" y="48"/>
                  <a:pt x="240" y="48"/>
                </a:cubicBezTo>
                <a:cubicBezTo>
                  <a:pt x="240" y="48"/>
                  <a:pt x="240" y="48"/>
                  <a:pt x="240" y="48"/>
                </a:cubicBezTo>
                <a:cubicBezTo>
                  <a:pt x="240" y="49"/>
                  <a:pt x="240" y="49"/>
                  <a:pt x="240" y="49"/>
                </a:cubicBezTo>
                <a:cubicBezTo>
                  <a:pt x="240" y="49"/>
                  <a:pt x="240" y="49"/>
                  <a:pt x="240" y="49"/>
                </a:cubicBezTo>
                <a:cubicBezTo>
                  <a:pt x="240" y="48"/>
                  <a:pt x="240" y="48"/>
                  <a:pt x="240" y="48"/>
                </a:cubicBezTo>
                <a:cubicBezTo>
                  <a:pt x="240" y="48"/>
                  <a:pt x="240" y="48"/>
                  <a:pt x="240" y="48"/>
                </a:cubicBezTo>
                <a:cubicBezTo>
                  <a:pt x="240" y="48"/>
                  <a:pt x="240" y="48"/>
                  <a:pt x="240" y="48"/>
                </a:cubicBezTo>
                <a:cubicBezTo>
                  <a:pt x="240" y="48"/>
                  <a:pt x="240" y="48"/>
                  <a:pt x="240" y="48"/>
                </a:cubicBezTo>
                <a:cubicBezTo>
                  <a:pt x="240" y="47"/>
                  <a:pt x="240" y="47"/>
                  <a:pt x="240" y="47"/>
                </a:cubicBezTo>
                <a:cubicBezTo>
                  <a:pt x="241" y="46"/>
                  <a:pt x="241" y="46"/>
                  <a:pt x="241" y="46"/>
                </a:cubicBezTo>
                <a:moveTo>
                  <a:pt x="235" y="81"/>
                </a:moveTo>
                <a:cubicBezTo>
                  <a:pt x="235" y="82"/>
                  <a:pt x="235" y="82"/>
                  <a:pt x="235" y="82"/>
                </a:cubicBezTo>
                <a:cubicBezTo>
                  <a:pt x="235" y="83"/>
                  <a:pt x="235" y="83"/>
                  <a:pt x="235" y="83"/>
                </a:cubicBezTo>
                <a:cubicBezTo>
                  <a:pt x="235" y="83"/>
                  <a:pt x="235" y="83"/>
                  <a:pt x="235" y="83"/>
                </a:cubicBezTo>
                <a:cubicBezTo>
                  <a:pt x="234" y="83"/>
                  <a:pt x="234" y="83"/>
                  <a:pt x="234" y="83"/>
                </a:cubicBezTo>
                <a:cubicBezTo>
                  <a:pt x="233" y="83"/>
                  <a:pt x="233" y="83"/>
                  <a:pt x="233" y="83"/>
                </a:cubicBezTo>
                <a:cubicBezTo>
                  <a:pt x="233" y="83"/>
                  <a:pt x="233" y="83"/>
                  <a:pt x="233" y="83"/>
                </a:cubicBezTo>
                <a:cubicBezTo>
                  <a:pt x="233" y="83"/>
                  <a:pt x="233" y="83"/>
                  <a:pt x="233" y="83"/>
                </a:cubicBezTo>
                <a:cubicBezTo>
                  <a:pt x="233" y="83"/>
                  <a:pt x="233" y="83"/>
                  <a:pt x="233" y="83"/>
                </a:cubicBezTo>
                <a:cubicBezTo>
                  <a:pt x="233" y="82"/>
                  <a:pt x="233" y="82"/>
                  <a:pt x="233" y="82"/>
                </a:cubicBezTo>
                <a:cubicBezTo>
                  <a:pt x="235" y="81"/>
                  <a:pt x="235" y="81"/>
                  <a:pt x="235" y="81"/>
                </a:cubicBezTo>
                <a:moveTo>
                  <a:pt x="2" y="99"/>
                </a:moveTo>
                <a:cubicBezTo>
                  <a:pt x="4" y="99"/>
                  <a:pt x="4" y="99"/>
                  <a:pt x="4" y="99"/>
                </a:cubicBezTo>
                <a:cubicBezTo>
                  <a:pt x="5" y="100"/>
                  <a:pt x="5" y="100"/>
                  <a:pt x="5" y="100"/>
                </a:cubicBezTo>
                <a:cubicBezTo>
                  <a:pt x="4" y="101"/>
                  <a:pt x="4" y="101"/>
                  <a:pt x="4" y="101"/>
                </a:cubicBezTo>
                <a:cubicBezTo>
                  <a:pt x="3" y="100"/>
                  <a:pt x="3" y="100"/>
                  <a:pt x="3" y="100"/>
                </a:cubicBezTo>
                <a:cubicBezTo>
                  <a:pt x="3" y="100"/>
                  <a:pt x="3" y="100"/>
                  <a:pt x="3" y="100"/>
                </a:cubicBezTo>
                <a:cubicBezTo>
                  <a:pt x="3" y="100"/>
                  <a:pt x="3" y="100"/>
                  <a:pt x="3" y="100"/>
                </a:cubicBezTo>
                <a:cubicBezTo>
                  <a:pt x="2" y="100"/>
                  <a:pt x="2" y="100"/>
                  <a:pt x="2" y="100"/>
                </a:cubicBezTo>
                <a:cubicBezTo>
                  <a:pt x="1" y="99"/>
                  <a:pt x="1" y="99"/>
                  <a:pt x="1" y="99"/>
                </a:cubicBezTo>
                <a:cubicBezTo>
                  <a:pt x="1" y="99"/>
                  <a:pt x="1" y="99"/>
                  <a:pt x="1" y="99"/>
                </a:cubicBezTo>
                <a:cubicBezTo>
                  <a:pt x="2" y="99"/>
                  <a:pt x="2" y="99"/>
                  <a:pt x="2" y="99"/>
                </a:cubicBezTo>
                <a:moveTo>
                  <a:pt x="238" y="100"/>
                </a:moveTo>
                <a:cubicBezTo>
                  <a:pt x="238" y="100"/>
                  <a:pt x="238" y="100"/>
                  <a:pt x="238" y="100"/>
                </a:cubicBezTo>
                <a:cubicBezTo>
                  <a:pt x="238" y="100"/>
                  <a:pt x="238" y="100"/>
                  <a:pt x="238" y="100"/>
                </a:cubicBezTo>
                <a:cubicBezTo>
                  <a:pt x="238" y="100"/>
                  <a:pt x="238" y="100"/>
                  <a:pt x="238" y="100"/>
                </a:cubicBezTo>
                <a:cubicBezTo>
                  <a:pt x="238" y="102"/>
                  <a:pt x="238" y="102"/>
                  <a:pt x="238" y="102"/>
                </a:cubicBezTo>
                <a:cubicBezTo>
                  <a:pt x="238" y="103"/>
                  <a:pt x="238" y="103"/>
                  <a:pt x="238" y="103"/>
                </a:cubicBezTo>
                <a:cubicBezTo>
                  <a:pt x="237" y="103"/>
                  <a:pt x="237" y="103"/>
                  <a:pt x="237" y="103"/>
                </a:cubicBezTo>
                <a:cubicBezTo>
                  <a:pt x="237" y="102"/>
                  <a:pt x="237" y="102"/>
                  <a:pt x="237" y="102"/>
                </a:cubicBezTo>
                <a:cubicBezTo>
                  <a:pt x="237" y="101"/>
                  <a:pt x="237" y="101"/>
                  <a:pt x="237" y="101"/>
                </a:cubicBezTo>
                <a:cubicBezTo>
                  <a:pt x="238" y="100"/>
                  <a:pt x="238" y="100"/>
                  <a:pt x="238" y="100"/>
                </a:cubicBezTo>
                <a:cubicBezTo>
                  <a:pt x="238" y="100"/>
                  <a:pt x="238" y="100"/>
                  <a:pt x="238" y="100"/>
                </a:cubicBezTo>
                <a:moveTo>
                  <a:pt x="23" y="125"/>
                </a:moveTo>
                <a:cubicBezTo>
                  <a:pt x="23" y="125"/>
                  <a:pt x="23" y="125"/>
                  <a:pt x="23" y="125"/>
                </a:cubicBezTo>
                <a:cubicBezTo>
                  <a:pt x="22" y="127"/>
                  <a:pt x="22" y="127"/>
                  <a:pt x="22" y="127"/>
                </a:cubicBezTo>
                <a:cubicBezTo>
                  <a:pt x="22" y="127"/>
                  <a:pt x="22" y="127"/>
                  <a:pt x="22" y="127"/>
                </a:cubicBezTo>
                <a:cubicBezTo>
                  <a:pt x="22" y="127"/>
                  <a:pt x="22" y="127"/>
                  <a:pt x="22" y="127"/>
                </a:cubicBezTo>
                <a:cubicBezTo>
                  <a:pt x="22" y="127"/>
                  <a:pt x="22" y="127"/>
                  <a:pt x="22" y="127"/>
                </a:cubicBezTo>
                <a:cubicBezTo>
                  <a:pt x="22" y="126"/>
                  <a:pt x="22" y="126"/>
                  <a:pt x="22" y="126"/>
                </a:cubicBezTo>
                <a:cubicBezTo>
                  <a:pt x="23" y="125"/>
                  <a:pt x="23" y="125"/>
                  <a:pt x="23" y="125"/>
                </a:cubicBezTo>
                <a:moveTo>
                  <a:pt x="229" y="149"/>
                </a:moveTo>
                <a:cubicBezTo>
                  <a:pt x="229" y="149"/>
                  <a:pt x="229" y="149"/>
                  <a:pt x="229" y="149"/>
                </a:cubicBezTo>
                <a:cubicBezTo>
                  <a:pt x="229" y="151"/>
                  <a:pt x="229" y="151"/>
                  <a:pt x="229" y="151"/>
                </a:cubicBezTo>
                <a:cubicBezTo>
                  <a:pt x="229" y="151"/>
                  <a:pt x="229" y="151"/>
                  <a:pt x="229" y="151"/>
                </a:cubicBezTo>
                <a:cubicBezTo>
                  <a:pt x="229" y="151"/>
                  <a:pt x="229" y="151"/>
                  <a:pt x="229" y="151"/>
                </a:cubicBezTo>
                <a:cubicBezTo>
                  <a:pt x="229" y="151"/>
                  <a:pt x="229" y="151"/>
                  <a:pt x="229" y="151"/>
                </a:cubicBezTo>
                <a:cubicBezTo>
                  <a:pt x="229" y="151"/>
                  <a:pt x="229" y="151"/>
                  <a:pt x="229" y="151"/>
                </a:cubicBezTo>
                <a:cubicBezTo>
                  <a:pt x="229" y="149"/>
                  <a:pt x="229" y="149"/>
                  <a:pt x="229" y="149"/>
                </a:cubicBezTo>
                <a:moveTo>
                  <a:pt x="230" y="162"/>
                </a:moveTo>
                <a:cubicBezTo>
                  <a:pt x="231" y="162"/>
                  <a:pt x="231" y="162"/>
                  <a:pt x="231" y="162"/>
                </a:cubicBezTo>
                <a:cubicBezTo>
                  <a:pt x="231" y="162"/>
                  <a:pt x="231" y="162"/>
                  <a:pt x="231" y="162"/>
                </a:cubicBezTo>
                <a:cubicBezTo>
                  <a:pt x="230" y="162"/>
                  <a:pt x="230" y="162"/>
                  <a:pt x="230" y="162"/>
                </a:cubicBezTo>
                <a:cubicBezTo>
                  <a:pt x="230" y="162"/>
                  <a:pt x="230" y="162"/>
                  <a:pt x="230" y="162"/>
                </a:cubicBezTo>
                <a:cubicBezTo>
                  <a:pt x="230" y="162"/>
                  <a:pt x="230" y="162"/>
                  <a:pt x="230" y="162"/>
                </a:cubicBezTo>
                <a:cubicBezTo>
                  <a:pt x="230" y="163"/>
                  <a:pt x="230" y="163"/>
                  <a:pt x="230" y="163"/>
                </a:cubicBezTo>
                <a:cubicBezTo>
                  <a:pt x="229" y="163"/>
                  <a:pt x="229" y="163"/>
                  <a:pt x="229" y="163"/>
                </a:cubicBezTo>
                <a:cubicBezTo>
                  <a:pt x="229" y="163"/>
                  <a:pt x="229" y="163"/>
                  <a:pt x="229" y="163"/>
                </a:cubicBezTo>
                <a:cubicBezTo>
                  <a:pt x="230" y="164"/>
                  <a:pt x="230" y="164"/>
                  <a:pt x="230" y="164"/>
                </a:cubicBezTo>
                <a:cubicBezTo>
                  <a:pt x="230" y="165"/>
                  <a:pt x="230" y="165"/>
                  <a:pt x="230" y="165"/>
                </a:cubicBezTo>
                <a:cubicBezTo>
                  <a:pt x="230" y="165"/>
                  <a:pt x="230" y="165"/>
                  <a:pt x="230" y="165"/>
                </a:cubicBezTo>
                <a:cubicBezTo>
                  <a:pt x="230" y="165"/>
                  <a:pt x="230" y="165"/>
                  <a:pt x="230" y="165"/>
                </a:cubicBezTo>
                <a:cubicBezTo>
                  <a:pt x="231" y="166"/>
                  <a:pt x="231" y="166"/>
                  <a:pt x="231" y="166"/>
                </a:cubicBezTo>
                <a:cubicBezTo>
                  <a:pt x="231" y="167"/>
                  <a:pt x="231" y="167"/>
                  <a:pt x="231" y="167"/>
                </a:cubicBezTo>
                <a:cubicBezTo>
                  <a:pt x="231" y="167"/>
                  <a:pt x="231" y="167"/>
                  <a:pt x="231" y="167"/>
                </a:cubicBezTo>
                <a:cubicBezTo>
                  <a:pt x="232" y="167"/>
                  <a:pt x="232" y="167"/>
                  <a:pt x="232" y="167"/>
                </a:cubicBezTo>
                <a:cubicBezTo>
                  <a:pt x="232" y="167"/>
                  <a:pt x="232" y="167"/>
                  <a:pt x="232" y="167"/>
                </a:cubicBezTo>
                <a:cubicBezTo>
                  <a:pt x="232" y="167"/>
                  <a:pt x="232" y="167"/>
                  <a:pt x="232" y="167"/>
                </a:cubicBezTo>
                <a:cubicBezTo>
                  <a:pt x="232" y="167"/>
                  <a:pt x="232" y="167"/>
                  <a:pt x="232" y="167"/>
                </a:cubicBezTo>
                <a:cubicBezTo>
                  <a:pt x="232" y="168"/>
                  <a:pt x="232" y="168"/>
                  <a:pt x="232" y="168"/>
                </a:cubicBezTo>
                <a:cubicBezTo>
                  <a:pt x="232" y="168"/>
                  <a:pt x="232" y="168"/>
                  <a:pt x="232" y="168"/>
                </a:cubicBezTo>
                <a:cubicBezTo>
                  <a:pt x="231" y="168"/>
                  <a:pt x="231" y="168"/>
                  <a:pt x="231" y="168"/>
                </a:cubicBezTo>
                <a:cubicBezTo>
                  <a:pt x="231" y="167"/>
                  <a:pt x="231" y="167"/>
                  <a:pt x="231" y="167"/>
                </a:cubicBezTo>
                <a:cubicBezTo>
                  <a:pt x="231" y="167"/>
                  <a:pt x="231" y="167"/>
                  <a:pt x="231" y="167"/>
                </a:cubicBezTo>
                <a:cubicBezTo>
                  <a:pt x="230" y="168"/>
                  <a:pt x="230" y="168"/>
                  <a:pt x="230" y="168"/>
                </a:cubicBezTo>
                <a:cubicBezTo>
                  <a:pt x="229" y="168"/>
                  <a:pt x="229" y="168"/>
                  <a:pt x="229" y="168"/>
                </a:cubicBezTo>
                <a:cubicBezTo>
                  <a:pt x="228" y="168"/>
                  <a:pt x="228" y="168"/>
                  <a:pt x="228" y="168"/>
                </a:cubicBezTo>
                <a:cubicBezTo>
                  <a:pt x="227" y="167"/>
                  <a:pt x="227" y="167"/>
                  <a:pt x="227" y="167"/>
                </a:cubicBezTo>
                <a:cubicBezTo>
                  <a:pt x="227" y="166"/>
                  <a:pt x="227" y="166"/>
                  <a:pt x="227" y="166"/>
                </a:cubicBezTo>
                <a:cubicBezTo>
                  <a:pt x="227" y="165"/>
                  <a:pt x="227" y="165"/>
                  <a:pt x="227" y="165"/>
                </a:cubicBezTo>
                <a:cubicBezTo>
                  <a:pt x="227" y="165"/>
                  <a:pt x="227" y="165"/>
                  <a:pt x="227" y="165"/>
                </a:cubicBezTo>
                <a:cubicBezTo>
                  <a:pt x="227" y="165"/>
                  <a:pt x="227" y="165"/>
                  <a:pt x="227" y="165"/>
                </a:cubicBezTo>
                <a:cubicBezTo>
                  <a:pt x="227" y="163"/>
                  <a:pt x="227" y="163"/>
                  <a:pt x="227" y="163"/>
                </a:cubicBezTo>
                <a:cubicBezTo>
                  <a:pt x="228" y="163"/>
                  <a:pt x="228" y="163"/>
                  <a:pt x="228" y="163"/>
                </a:cubicBezTo>
                <a:cubicBezTo>
                  <a:pt x="228" y="163"/>
                  <a:pt x="228" y="163"/>
                  <a:pt x="228" y="163"/>
                </a:cubicBezTo>
                <a:cubicBezTo>
                  <a:pt x="228" y="163"/>
                  <a:pt x="228" y="163"/>
                  <a:pt x="228" y="163"/>
                </a:cubicBezTo>
                <a:cubicBezTo>
                  <a:pt x="228" y="162"/>
                  <a:pt x="228" y="162"/>
                  <a:pt x="228" y="162"/>
                </a:cubicBezTo>
                <a:cubicBezTo>
                  <a:pt x="229" y="163"/>
                  <a:pt x="229" y="163"/>
                  <a:pt x="229" y="163"/>
                </a:cubicBezTo>
                <a:cubicBezTo>
                  <a:pt x="229" y="163"/>
                  <a:pt x="229" y="163"/>
                  <a:pt x="229" y="163"/>
                </a:cubicBezTo>
                <a:cubicBezTo>
                  <a:pt x="230" y="163"/>
                  <a:pt x="230" y="163"/>
                  <a:pt x="230" y="163"/>
                </a:cubicBezTo>
                <a:cubicBezTo>
                  <a:pt x="230" y="162"/>
                  <a:pt x="230" y="162"/>
                  <a:pt x="230" y="162"/>
                </a:cubicBezTo>
                <a:moveTo>
                  <a:pt x="219" y="168"/>
                </a:moveTo>
                <a:cubicBezTo>
                  <a:pt x="220" y="168"/>
                  <a:pt x="220" y="168"/>
                  <a:pt x="220" y="168"/>
                </a:cubicBezTo>
                <a:cubicBezTo>
                  <a:pt x="221" y="168"/>
                  <a:pt x="221" y="168"/>
                  <a:pt x="221" y="168"/>
                </a:cubicBezTo>
                <a:cubicBezTo>
                  <a:pt x="221" y="169"/>
                  <a:pt x="221" y="169"/>
                  <a:pt x="221" y="169"/>
                </a:cubicBezTo>
                <a:cubicBezTo>
                  <a:pt x="220" y="170"/>
                  <a:pt x="220" y="170"/>
                  <a:pt x="220" y="170"/>
                </a:cubicBezTo>
                <a:cubicBezTo>
                  <a:pt x="220" y="170"/>
                  <a:pt x="220" y="170"/>
                  <a:pt x="220" y="170"/>
                </a:cubicBezTo>
                <a:cubicBezTo>
                  <a:pt x="220" y="170"/>
                  <a:pt x="220" y="170"/>
                  <a:pt x="220" y="170"/>
                </a:cubicBezTo>
                <a:cubicBezTo>
                  <a:pt x="220" y="171"/>
                  <a:pt x="220" y="171"/>
                  <a:pt x="220" y="171"/>
                </a:cubicBezTo>
                <a:cubicBezTo>
                  <a:pt x="220" y="171"/>
                  <a:pt x="220" y="171"/>
                  <a:pt x="220" y="171"/>
                </a:cubicBezTo>
                <a:cubicBezTo>
                  <a:pt x="220" y="170"/>
                  <a:pt x="220" y="170"/>
                  <a:pt x="220" y="170"/>
                </a:cubicBezTo>
                <a:cubicBezTo>
                  <a:pt x="219" y="170"/>
                  <a:pt x="219" y="170"/>
                  <a:pt x="219" y="170"/>
                </a:cubicBezTo>
                <a:cubicBezTo>
                  <a:pt x="219" y="168"/>
                  <a:pt x="219" y="168"/>
                  <a:pt x="219" y="168"/>
                </a:cubicBezTo>
                <a:cubicBezTo>
                  <a:pt x="219" y="168"/>
                  <a:pt x="219" y="168"/>
                  <a:pt x="219" y="168"/>
                </a:cubicBezTo>
                <a:moveTo>
                  <a:pt x="216" y="175"/>
                </a:moveTo>
                <a:cubicBezTo>
                  <a:pt x="218" y="176"/>
                  <a:pt x="218" y="176"/>
                  <a:pt x="218" y="176"/>
                </a:cubicBezTo>
                <a:cubicBezTo>
                  <a:pt x="218" y="178"/>
                  <a:pt x="218" y="178"/>
                  <a:pt x="218" y="178"/>
                </a:cubicBezTo>
                <a:cubicBezTo>
                  <a:pt x="218" y="178"/>
                  <a:pt x="218" y="178"/>
                  <a:pt x="218" y="178"/>
                </a:cubicBezTo>
                <a:cubicBezTo>
                  <a:pt x="218" y="178"/>
                  <a:pt x="218" y="178"/>
                  <a:pt x="218" y="178"/>
                </a:cubicBezTo>
                <a:cubicBezTo>
                  <a:pt x="218" y="178"/>
                  <a:pt x="218" y="178"/>
                  <a:pt x="218" y="178"/>
                </a:cubicBezTo>
                <a:cubicBezTo>
                  <a:pt x="217" y="179"/>
                  <a:pt x="217" y="179"/>
                  <a:pt x="217" y="179"/>
                </a:cubicBezTo>
                <a:cubicBezTo>
                  <a:pt x="217" y="180"/>
                  <a:pt x="217" y="180"/>
                  <a:pt x="217" y="180"/>
                </a:cubicBezTo>
                <a:cubicBezTo>
                  <a:pt x="215" y="180"/>
                  <a:pt x="215" y="180"/>
                  <a:pt x="215" y="180"/>
                </a:cubicBezTo>
                <a:cubicBezTo>
                  <a:pt x="215" y="180"/>
                  <a:pt x="215" y="180"/>
                  <a:pt x="215" y="180"/>
                </a:cubicBezTo>
                <a:cubicBezTo>
                  <a:pt x="214" y="179"/>
                  <a:pt x="214" y="179"/>
                  <a:pt x="214" y="179"/>
                </a:cubicBezTo>
                <a:cubicBezTo>
                  <a:pt x="214" y="179"/>
                  <a:pt x="214" y="179"/>
                  <a:pt x="214" y="179"/>
                </a:cubicBezTo>
                <a:cubicBezTo>
                  <a:pt x="214" y="179"/>
                  <a:pt x="214" y="179"/>
                  <a:pt x="214" y="179"/>
                </a:cubicBezTo>
                <a:cubicBezTo>
                  <a:pt x="213" y="178"/>
                  <a:pt x="213" y="178"/>
                  <a:pt x="213" y="178"/>
                </a:cubicBezTo>
                <a:cubicBezTo>
                  <a:pt x="212" y="178"/>
                  <a:pt x="212" y="178"/>
                  <a:pt x="212" y="178"/>
                </a:cubicBezTo>
                <a:cubicBezTo>
                  <a:pt x="212" y="177"/>
                  <a:pt x="212" y="177"/>
                  <a:pt x="212" y="177"/>
                </a:cubicBezTo>
                <a:cubicBezTo>
                  <a:pt x="213" y="176"/>
                  <a:pt x="213" y="176"/>
                  <a:pt x="213" y="176"/>
                </a:cubicBezTo>
                <a:cubicBezTo>
                  <a:pt x="214" y="175"/>
                  <a:pt x="214" y="175"/>
                  <a:pt x="214" y="175"/>
                </a:cubicBezTo>
                <a:cubicBezTo>
                  <a:pt x="216" y="175"/>
                  <a:pt x="216" y="175"/>
                  <a:pt x="216" y="175"/>
                </a:cubicBezTo>
                <a:moveTo>
                  <a:pt x="53" y="184"/>
                </a:moveTo>
                <a:cubicBezTo>
                  <a:pt x="52" y="184"/>
                  <a:pt x="52" y="184"/>
                  <a:pt x="52" y="184"/>
                </a:cubicBezTo>
                <a:cubicBezTo>
                  <a:pt x="50" y="186"/>
                  <a:pt x="50" y="186"/>
                  <a:pt x="50" y="186"/>
                </a:cubicBezTo>
                <a:cubicBezTo>
                  <a:pt x="50" y="185"/>
                  <a:pt x="50" y="185"/>
                  <a:pt x="50" y="185"/>
                </a:cubicBezTo>
                <a:cubicBezTo>
                  <a:pt x="50" y="185"/>
                  <a:pt x="50" y="185"/>
                  <a:pt x="50" y="185"/>
                </a:cubicBezTo>
                <a:cubicBezTo>
                  <a:pt x="50" y="185"/>
                  <a:pt x="50" y="185"/>
                  <a:pt x="50" y="185"/>
                </a:cubicBezTo>
                <a:cubicBezTo>
                  <a:pt x="50" y="185"/>
                  <a:pt x="50" y="185"/>
                  <a:pt x="50" y="185"/>
                </a:cubicBezTo>
                <a:cubicBezTo>
                  <a:pt x="50" y="185"/>
                  <a:pt x="50" y="185"/>
                  <a:pt x="50" y="185"/>
                </a:cubicBezTo>
                <a:cubicBezTo>
                  <a:pt x="51" y="184"/>
                  <a:pt x="51" y="184"/>
                  <a:pt x="51" y="184"/>
                </a:cubicBezTo>
                <a:cubicBezTo>
                  <a:pt x="51" y="184"/>
                  <a:pt x="51" y="184"/>
                  <a:pt x="51" y="184"/>
                </a:cubicBezTo>
                <a:cubicBezTo>
                  <a:pt x="51" y="184"/>
                  <a:pt x="51" y="184"/>
                  <a:pt x="51" y="184"/>
                </a:cubicBezTo>
                <a:cubicBezTo>
                  <a:pt x="52" y="184"/>
                  <a:pt x="52" y="184"/>
                  <a:pt x="52" y="184"/>
                </a:cubicBezTo>
                <a:cubicBezTo>
                  <a:pt x="53" y="184"/>
                  <a:pt x="53" y="184"/>
                  <a:pt x="53" y="184"/>
                </a:cubicBezTo>
                <a:moveTo>
                  <a:pt x="50" y="188"/>
                </a:moveTo>
                <a:cubicBezTo>
                  <a:pt x="51" y="188"/>
                  <a:pt x="51" y="188"/>
                  <a:pt x="51" y="188"/>
                </a:cubicBezTo>
                <a:cubicBezTo>
                  <a:pt x="51" y="189"/>
                  <a:pt x="51" y="189"/>
                  <a:pt x="51" y="189"/>
                </a:cubicBezTo>
                <a:cubicBezTo>
                  <a:pt x="51" y="189"/>
                  <a:pt x="51" y="189"/>
                  <a:pt x="51" y="189"/>
                </a:cubicBezTo>
                <a:cubicBezTo>
                  <a:pt x="51" y="189"/>
                  <a:pt x="51" y="189"/>
                  <a:pt x="51" y="189"/>
                </a:cubicBezTo>
                <a:cubicBezTo>
                  <a:pt x="51" y="189"/>
                  <a:pt x="51" y="189"/>
                  <a:pt x="51" y="189"/>
                </a:cubicBezTo>
                <a:cubicBezTo>
                  <a:pt x="51" y="189"/>
                  <a:pt x="51" y="189"/>
                  <a:pt x="51" y="189"/>
                </a:cubicBezTo>
                <a:cubicBezTo>
                  <a:pt x="50" y="189"/>
                  <a:pt x="50" y="189"/>
                  <a:pt x="50" y="189"/>
                </a:cubicBezTo>
                <a:cubicBezTo>
                  <a:pt x="49" y="189"/>
                  <a:pt x="49" y="189"/>
                  <a:pt x="49" y="189"/>
                </a:cubicBezTo>
                <a:cubicBezTo>
                  <a:pt x="49" y="189"/>
                  <a:pt x="49" y="189"/>
                  <a:pt x="49" y="189"/>
                </a:cubicBezTo>
                <a:cubicBezTo>
                  <a:pt x="49" y="189"/>
                  <a:pt x="49" y="189"/>
                  <a:pt x="49" y="189"/>
                </a:cubicBezTo>
                <a:cubicBezTo>
                  <a:pt x="49" y="189"/>
                  <a:pt x="49" y="189"/>
                  <a:pt x="49" y="189"/>
                </a:cubicBezTo>
                <a:cubicBezTo>
                  <a:pt x="50" y="188"/>
                  <a:pt x="50" y="188"/>
                  <a:pt x="50" y="188"/>
                </a:cubicBezTo>
                <a:moveTo>
                  <a:pt x="196" y="189"/>
                </a:moveTo>
                <a:cubicBezTo>
                  <a:pt x="199" y="190"/>
                  <a:pt x="199" y="190"/>
                  <a:pt x="199" y="190"/>
                </a:cubicBezTo>
                <a:cubicBezTo>
                  <a:pt x="201" y="192"/>
                  <a:pt x="201" y="192"/>
                  <a:pt x="201" y="192"/>
                </a:cubicBezTo>
                <a:cubicBezTo>
                  <a:pt x="200" y="191"/>
                  <a:pt x="200" y="191"/>
                  <a:pt x="200" y="191"/>
                </a:cubicBezTo>
                <a:cubicBezTo>
                  <a:pt x="198" y="190"/>
                  <a:pt x="198" y="190"/>
                  <a:pt x="198" y="190"/>
                </a:cubicBezTo>
                <a:cubicBezTo>
                  <a:pt x="198" y="190"/>
                  <a:pt x="198" y="190"/>
                  <a:pt x="198" y="190"/>
                </a:cubicBezTo>
                <a:cubicBezTo>
                  <a:pt x="198" y="190"/>
                  <a:pt x="198" y="190"/>
                  <a:pt x="198" y="190"/>
                </a:cubicBezTo>
                <a:cubicBezTo>
                  <a:pt x="197" y="190"/>
                  <a:pt x="197" y="190"/>
                  <a:pt x="197" y="190"/>
                </a:cubicBezTo>
                <a:cubicBezTo>
                  <a:pt x="197" y="190"/>
                  <a:pt x="197" y="190"/>
                  <a:pt x="197" y="190"/>
                </a:cubicBezTo>
                <a:cubicBezTo>
                  <a:pt x="197" y="190"/>
                  <a:pt x="197" y="190"/>
                  <a:pt x="197" y="190"/>
                </a:cubicBezTo>
                <a:cubicBezTo>
                  <a:pt x="196" y="190"/>
                  <a:pt x="196" y="190"/>
                  <a:pt x="196" y="190"/>
                </a:cubicBezTo>
                <a:cubicBezTo>
                  <a:pt x="196" y="191"/>
                  <a:pt x="196" y="191"/>
                  <a:pt x="196" y="191"/>
                </a:cubicBezTo>
                <a:cubicBezTo>
                  <a:pt x="196" y="191"/>
                  <a:pt x="196" y="191"/>
                  <a:pt x="196" y="191"/>
                </a:cubicBezTo>
                <a:cubicBezTo>
                  <a:pt x="196" y="192"/>
                  <a:pt x="196" y="192"/>
                  <a:pt x="196" y="192"/>
                </a:cubicBezTo>
                <a:cubicBezTo>
                  <a:pt x="197" y="192"/>
                  <a:pt x="197" y="192"/>
                  <a:pt x="197" y="192"/>
                </a:cubicBezTo>
                <a:cubicBezTo>
                  <a:pt x="197" y="192"/>
                  <a:pt x="197" y="192"/>
                  <a:pt x="197" y="192"/>
                </a:cubicBezTo>
                <a:cubicBezTo>
                  <a:pt x="198" y="192"/>
                  <a:pt x="198" y="192"/>
                  <a:pt x="198" y="192"/>
                </a:cubicBezTo>
                <a:cubicBezTo>
                  <a:pt x="200" y="193"/>
                  <a:pt x="200" y="193"/>
                  <a:pt x="200" y="193"/>
                </a:cubicBezTo>
                <a:cubicBezTo>
                  <a:pt x="201" y="193"/>
                  <a:pt x="201" y="193"/>
                  <a:pt x="201" y="193"/>
                </a:cubicBezTo>
                <a:cubicBezTo>
                  <a:pt x="200" y="193"/>
                  <a:pt x="200" y="193"/>
                  <a:pt x="200" y="193"/>
                </a:cubicBezTo>
                <a:cubicBezTo>
                  <a:pt x="198" y="194"/>
                  <a:pt x="198" y="194"/>
                  <a:pt x="198" y="194"/>
                </a:cubicBezTo>
                <a:cubicBezTo>
                  <a:pt x="196" y="193"/>
                  <a:pt x="196" y="193"/>
                  <a:pt x="196" y="193"/>
                </a:cubicBezTo>
                <a:cubicBezTo>
                  <a:pt x="195" y="192"/>
                  <a:pt x="195" y="192"/>
                  <a:pt x="195" y="192"/>
                </a:cubicBezTo>
                <a:cubicBezTo>
                  <a:pt x="195" y="192"/>
                  <a:pt x="195" y="192"/>
                  <a:pt x="195" y="192"/>
                </a:cubicBezTo>
                <a:cubicBezTo>
                  <a:pt x="195" y="191"/>
                  <a:pt x="195" y="191"/>
                  <a:pt x="195" y="191"/>
                </a:cubicBezTo>
                <a:cubicBezTo>
                  <a:pt x="193" y="191"/>
                  <a:pt x="193" y="191"/>
                  <a:pt x="193" y="191"/>
                </a:cubicBezTo>
                <a:cubicBezTo>
                  <a:pt x="193" y="191"/>
                  <a:pt x="193" y="191"/>
                  <a:pt x="193" y="191"/>
                </a:cubicBezTo>
                <a:cubicBezTo>
                  <a:pt x="193" y="191"/>
                  <a:pt x="193" y="191"/>
                  <a:pt x="193" y="191"/>
                </a:cubicBezTo>
                <a:cubicBezTo>
                  <a:pt x="195" y="190"/>
                  <a:pt x="195" y="190"/>
                  <a:pt x="195" y="190"/>
                </a:cubicBezTo>
                <a:cubicBezTo>
                  <a:pt x="195" y="190"/>
                  <a:pt x="195" y="190"/>
                  <a:pt x="195" y="190"/>
                </a:cubicBezTo>
                <a:cubicBezTo>
                  <a:pt x="195" y="190"/>
                  <a:pt x="195" y="190"/>
                  <a:pt x="195" y="190"/>
                </a:cubicBezTo>
                <a:cubicBezTo>
                  <a:pt x="195" y="189"/>
                  <a:pt x="195" y="189"/>
                  <a:pt x="195" y="189"/>
                </a:cubicBezTo>
                <a:cubicBezTo>
                  <a:pt x="196" y="189"/>
                  <a:pt x="196" y="189"/>
                  <a:pt x="196" y="189"/>
                </a:cubicBezTo>
                <a:moveTo>
                  <a:pt x="204" y="193"/>
                </a:moveTo>
                <a:cubicBezTo>
                  <a:pt x="204" y="194"/>
                  <a:pt x="204" y="194"/>
                  <a:pt x="204" y="194"/>
                </a:cubicBezTo>
                <a:cubicBezTo>
                  <a:pt x="204" y="194"/>
                  <a:pt x="204" y="194"/>
                  <a:pt x="204" y="194"/>
                </a:cubicBezTo>
                <a:cubicBezTo>
                  <a:pt x="202" y="193"/>
                  <a:pt x="202" y="193"/>
                  <a:pt x="202" y="193"/>
                </a:cubicBezTo>
                <a:cubicBezTo>
                  <a:pt x="204" y="193"/>
                  <a:pt x="204" y="193"/>
                  <a:pt x="204" y="193"/>
                </a:cubicBezTo>
                <a:moveTo>
                  <a:pt x="205" y="195"/>
                </a:moveTo>
                <a:cubicBezTo>
                  <a:pt x="207" y="196"/>
                  <a:pt x="207" y="196"/>
                  <a:pt x="207" y="196"/>
                </a:cubicBezTo>
                <a:cubicBezTo>
                  <a:pt x="207" y="196"/>
                  <a:pt x="207" y="196"/>
                  <a:pt x="207" y="196"/>
                </a:cubicBezTo>
                <a:cubicBezTo>
                  <a:pt x="207" y="196"/>
                  <a:pt x="207" y="196"/>
                  <a:pt x="207" y="196"/>
                </a:cubicBezTo>
                <a:cubicBezTo>
                  <a:pt x="208" y="196"/>
                  <a:pt x="208" y="196"/>
                  <a:pt x="208" y="196"/>
                </a:cubicBezTo>
                <a:cubicBezTo>
                  <a:pt x="209" y="197"/>
                  <a:pt x="209" y="197"/>
                  <a:pt x="209" y="197"/>
                </a:cubicBezTo>
                <a:cubicBezTo>
                  <a:pt x="209" y="197"/>
                  <a:pt x="209" y="197"/>
                  <a:pt x="209" y="197"/>
                </a:cubicBezTo>
                <a:cubicBezTo>
                  <a:pt x="208" y="198"/>
                  <a:pt x="208" y="198"/>
                  <a:pt x="208" y="198"/>
                </a:cubicBezTo>
                <a:cubicBezTo>
                  <a:pt x="208" y="198"/>
                  <a:pt x="208" y="198"/>
                  <a:pt x="208" y="198"/>
                </a:cubicBezTo>
                <a:cubicBezTo>
                  <a:pt x="208" y="198"/>
                  <a:pt x="208" y="198"/>
                  <a:pt x="208" y="198"/>
                </a:cubicBezTo>
                <a:cubicBezTo>
                  <a:pt x="209" y="198"/>
                  <a:pt x="209" y="198"/>
                  <a:pt x="209" y="198"/>
                </a:cubicBezTo>
                <a:cubicBezTo>
                  <a:pt x="209" y="199"/>
                  <a:pt x="209" y="199"/>
                  <a:pt x="209" y="199"/>
                </a:cubicBezTo>
                <a:cubicBezTo>
                  <a:pt x="208" y="199"/>
                  <a:pt x="208" y="199"/>
                  <a:pt x="208" y="199"/>
                </a:cubicBezTo>
                <a:cubicBezTo>
                  <a:pt x="208" y="198"/>
                  <a:pt x="208" y="198"/>
                  <a:pt x="208" y="198"/>
                </a:cubicBezTo>
                <a:cubicBezTo>
                  <a:pt x="208" y="198"/>
                  <a:pt x="208" y="198"/>
                  <a:pt x="208" y="198"/>
                </a:cubicBezTo>
                <a:cubicBezTo>
                  <a:pt x="207" y="198"/>
                  <a:pt x="207" y="198"/>
                  <a:pt x="207" y="198"/>
                </a:cubicBezTo>
                <a:cubicBezTo>
                  <a:pt x="206" y="199"/>
                  <a:pt x="206" y="199"/>
                  <a:pt x="206" y="199"/>
                </a:cubicBezTo>
                <a:cubicBezTo>
                  <a:pt x="206" y="198"/>
                  <a:pt x="206" y="198"/>
                  <a:pt x="206" y="198"/>
                </a:cubicBezTo>
                <a:cubicBezTo>
                  <a:pt x="206" y="198"/>
                  <a:pt x="206" y="198"/>
                  <a:pt x="206" y="198"/>
                </a:cubicBezTo>
                <a:cubicBezTo>
                  <a:pt x="206" y="197"/>
                  <a:pt x="206" y="197"/>
                  <a:pt x="206" y="197"/>
                </a:cubicBezTo>
                <a:cubicBezTo>
                  <a:pt x="206" y="197"/>
                  <a:pt x="206" y="197"/>
                  <a:pt x="206" y="197"/>
                </a:cubicBezTo>
                <a:cubicBezTo>
                  <a:pt x="205" y="197"/>
                  <a:pt x="205" y="197"/>
                  <a:pt x="205" y="197"/>
                </a:cubicBezTo>
                <a:cubicBezTo>
                  <a:pt x="205" y="197"/>
                  <a:pt x="205" y="197"/>
                  <a:pt x="205" y="197"/>
                </a:cubicBezTo>
                <a:cubicBezTo>
                  <a:pt x="205" y="197"/>
                  <a:pt x="205" y="197"/>
                  <a:pt x="205" y="197"/>
                </a:cubicBezTo>
                <a:cubicBezTo>
                  <a:pt x="204" y="197"/>
                  <a:pt x="204" y="197"/>
                  <a:pt x="204" y="197"/>
                </a:cubicBezTo>
                <a:cubicBezTo>
                  <a:pt x="203" y="196"/>
                  <a:pt x="203" y="196"/>
                  <a:pt x="203" y="196"/>
                </a:cubicBezTo>
                <a:cubicBezTo>
                  <a:pt x="203" y="196"/>
                  <a:pt x="203" y="196"/>
                  <a:pt x="203" y="196"/>
                </a:cubicBezTo>
                <a:cubicBezTo>
                  <a:pt x="203" y="196"/>
                  <a:pt x="203" y="196"/>
                  <a:pt x="203" y="196"/>
                </a:cubicBezTo>
                <a:cubicBezTo>
                  <a:pt x="201" y="196"/>
                  <a:pt x="201" y="196"/>
                  <a:pt x="201" y="196"/>
                </a:cubicBezTo>
                <a:cubicBezTo>
                  <a:pt x="200" y="195"/>
                  <a:pt x="200" y="195"/>
                  <a:pt x="200" y="195"/>
                </a:cubicBezTo>
                <a:cubicBezTo>
                  <a:pt x="200" y="195"/>
                  <a:pt x="200" y="195"/>
                  <a:pt x="200" y="195"/>
                </a:cubicBezTo>
                <a:cubicBezTo>
                  <a:pt x="200" y="195"/>
                  <a:pt x="200" y="195"/>
                  <a:pt x="200" y="195"/>
                </a:cubicBezTo>
                <a:cubicBezTo>
                  <a:pt x="198" y="195"/>
                  <a:pt x="198" y="195"/>
                  <a:pt x="198" y="195"/>
                </a:cubicBezTo>
                <a:cubicBezTo>
                  <a:pt x="198" y="195"/>
                  <a:pt x="198" y="195"/>
                  <a:pt x="198" y="195"/>
                </a:cubicBezTo>
                <a:cubicBezTo>
                  <a:pt x="199" y="195"/>
                  <a:pt x="199" y="195"/>
                  <a:pt x="199" y="195"/>
                </a:cubicBezTo>
                <a:cubicBezTo>
                  <a:pt x="201" y="195"/>
                  <a:pt x="201" y="195"/>
                  <a:pt x="201" y="195"/>
                </a:cubicBezTo>
                <a:cubicBezTo>
                  <a:pt x="202" y="195"/>
                  <a:pt x="202" y="195"/>
                  <a:pt x="202" y="195"/>
                </a:cubicBezTo>
                <a:cubicBezTo>
                  <a:pt x="202" y="195"/>
                  <a:pt x="202" y="195"/>
                  <a:pt x="202" y="195"/>
                </a:cubicBezTo>
                <a:cubicBezTo>
                  <a:pt x="202" y="195"/>
                  <a:pt x="202" y="195"/>
                  <a:pt x="202" y="195"/>
                </a:cubicBezTo>
                <a:cubicBezTo>
                  <a:pt x="204" y="195"/>
                  <a:pt x="204" y="195"/>
                  <a:pt x="204" y="195"/>
                </a:cubicBezTo>
                <a:cubicBezTo>
                  <a:pt x="205" y="195"/>
                  <a:pt x="205" y="195"/>
                  <a:pt x="205" y="195"/>
                </a:cubicBezTo>
                <a:moveTo>
                  <a:pt x="198" y="197"/>
                </a:moveTo>
                <a:cubicBezTo>
                  <a:pt x="199" y="197"/>
                  <a:pt x="199" y="197"/>
                  <a:pt x="199" y="197"/>
                </a:cubicBezTo>
                <a:cubicBezTo>
                  <a:pt x="200" y="197"/>
                  <a:pt x="200" y="197"/>
                  <a:pt x="200" y="197"/>
                </a:cubicBezTo>
                <a:cubicBezTo>
                  <a:pt x="200" y="197"/>
                  <a:pt x="200" y="197"/>
                  <a:pt x="200" y="197"/>
                </a:cubicBezTo>
                <a:cubicBezTo>
                  <a:pt x="200" y="197"/>
                  <a:pt x="200" y="197"/>
                  <a:pt x="200" y="197"/>
                </a:cubicBezTo>
                <a:cubicBezTo>
                  <a:pt x="201" y="197"/>
                  <a:pt x="201" y="197"/>
                  <a:pt x="201" y="197"/>
                </a:cubicBezTo>
                <a:cubicBezTo>
                  <a:pt x="202" y="198"/>
                  <a:pt x="202" y="198"/>
                  <a:pt x="202" y="198"/>
                </a:cubicBezTo>
                <a:cubicBezTo>
                  <a:pt x="202" y="198"/>
                  <a:pt x="202" y="198"/>
                  <a:pt x="202" y="198"/>
                </a:cubicBezTo>
                <a:cubicBezTo>
                  <a:pt x="202" y="198"/>
                  <a:pt x="202" y="198"/>
                  <a:pt x="202" y="198"/>
                </a:cubicBezTo>
                <a:cubicBezTo>
                  <a:pt x="203" y="198"/>
                  <a:pt x="203" y="198"/>
                  <a:pt x="203" y="198"/>
                </a:cubicBezTo>
                <a:cubicBezTo>
                  <a:pt x="204" y="199"/>
                  <a:pt x="204" y="199"/>
                  <a:pt x="204" y="199"/>
                </a:cubicBezTo>
                <a:cubicBezTo>
                  <a:pt x="204" y="200"/>
                  <a:pt x="204" y="200"/>
                  <a:pt x="204" y="200"/>
                </a:cubicBezTo>
                <a:cubicBezTo>
                  <a:pt x="205" y="200"/>
                  <a:pt x="205" y="200"/>
                  <a:pt x="205" y="200"/>
                </a:cubicBezTo>
                <a:cubicBezTo>
                  <a:pt x="205" y="200"/>
                  <a:pt x="205" y="200"/>
                  <a:pt x="205" y="200"/>
                </a:cubicBezTo>
                <a:cubicBezTo>
                  <a:pt x="208" y="202"/>
                  <a:pt x="208" y="202"/>
                  <a:pt x="208" y="202"/>
                </a:cubicBezTo>
                <a:cubicBezTo>
                  <a:pt x="208" y="202"/>
                  <a:pt x="208" y="202"/>
                  <a:pt x="208" y="202"/>
                </a:cubicBezTo>
                <a:cubicBezTo>
                  <a:pt x="207" y="202"/>
                  <a:pt x="207" y="202"/>
                  <a:pt x="207" y="202"/>
                </a:cubicBezTo>
                <a:cubicBezTo>
                  <a:pt x="206" y="201"/>
                  <a:pt x="206" y="201"/>
                  <a:pt x="206" y="201"/>
                </a:cubicBezTo>
                <a:cubicBezTo>
                  <a:pt x="206" y="201"/>
                  <a:pt x="206" y="201"/>
                  <a:pt x="206" y="201"/>
                </a:cubicBezTo>
                <a:cubicBezTo>
                  <a:pt x="206" y="201"/>
                  <a:pt x="206" y="201"/>
                  <a:pt x="206" y="201"/>
                </a:cubicBezTo>
                <a:cubicBezTo>
                  <a:pt x="205" y="201"/>
                  <a:pt x="205" y="201"/>
                  <a:pt x="205" y="201"/>
                </a:cubicBezTo>
                <a:cubicBezTo>
                  <a:pt x="205" y="201"/>
                  <a:pt x="205" y="201"/>
                  <a:pt x="205" y="201"/>
                </a:cubicBezTo>
                <a:cubicBezTo>
                  <a:pt x="204" y="201"/>
                  <a:pt x="204" y="201"/>
                  <a:pt x="204" y="201"/>
                </a:cubicBezTo>
                <a:cubicBezTo>
                  <a:pt x="204" y="202"/>
                  <a:pt x="204" y="202"/>
                  <a:pt x="204" y="202"/>
                </a:cubicBezTo>
                <a:cubicBezTo>
                  <a:pt x="204" y="202"/>
                  <a:pt x="204" y="202"/>
                  <a:pt x="204" y="202"/>
                </a:cubicBezTo>
                <a:cubicBezTo>
                  <a:pt x="203" y="202"/>
                  <a:pt x="203" y="202"/>
                  <a:pt x="203" y="202"/>
                </a:cubicBezTo>
                <a:cubicBezTo>
                  <a:pt x="204" y="203"/>
                  <a:pt x="204" y="203"/>
                  <a:pt x="204" y="203"/>
                </a:cubicBezTo>
                <a:cubicBezTo>
                  <a:pt x="204" y="204"/>
                  <a:pt x="204" y="204"/>
                  <a:pt x="204" y="204"/>
                </a:cubicBezTo>
                <a:cubicBezTo>
                  <a:pt x="204" y="204"/>
                  <a:pt x="204" y="204"/>
                  <a:pt x="204" y="204"/>
                </a:cubicBezTo>
                <a:cubicBezTo>
                  <a:pt x="205" y="204"/>
                  <a:pt x="205" y="204"/>
                  <a:pt x="205" y="204"/>
                </a:cubicBezTo>
                <a:cubicBezTo>
                  <a:pt x="205" y="204"/>
                  <a:pt x="205" y="204"/>
                  <a:pt x="205" y="204"/>
                </a:cubicBezTo>
                <a:cubicBezTo>
                  <a:pt x="206" y="204"/>
                  <a:pt x="206" y="204"/>
                  <a:pt x="206" y="204"/>
                </a:cubicBezTo>
                <a:cubicBezTo>
                  <a:pt x="207" y="205"/>
                  <a:pt x="207" y="205"/>
                  <a:pt x="207" y="205"/>
                </a:cubicBezTo>
                <a:cubicBezTo>
                  <a:pt x="206" y="205"/>
                  <a:pt x="206" y="205"/>
                  <a:pt x="206" y="205"/>
                </a:cubicBezTo>
                <a:cubicBezTo>
                  <a:pt x="206" y="205"/>
                  <a:pt x="206" y="205"/>
                  <a:pt x="206" y="205"/>
                </a:cubicBezTo>
                <a:cubicBezTo>
                  <a:pt x="206" y="206"/>
                  <a:pt x="206" y="206"/>
                  <a:pt x="206" y="206"/>
                </a:cubicBezTo>
                <a:cubicBezTo>
                  <a:pt x="206" y="206"/>
                  <a:pt x="206" y="206"/>
                  <a:pt x="206" y="206"/>
                </a:cubicBezTo>
                <a:cubicBezTo>
                  <a:pt x="205" y="206"/>
                  <a:pt x="205" y="206"/>
                  <a:pt x="205" y="206"/>
                </a:cubicBezTo>
                <a:cubicBezTo>
                  <a:pt x="205" y="205"/>
                  <a:pt x="205" y="205"/>
                  <a:pt x="205" y="205"/>
                </a:cubicBezTo>
                <a:cubicBezTo>
                  <a:pt x="205" y="205"/>
                  <a:pt x="205" y="205"/>
                  <a:pt x="205" y="205"/>
                </a:cubicBezTo>
                <a:cubicBezTo>
                  <a:pt x="205" y="205"/>
                  <a:pt x="205" y="205"/>
                  <a:pt x="205" y="205"/>
                </a:cubicBezTo>
                <a:cubicBezTo>
                  <a:pt x="204" y="205"/>
                  <a:pt x="204" y="205"/>
                  <a:pt x="204" y="205"/>
                </a:cubicBezTo>
                <a:cubicBezTo>
                  <a:pt x="203" y="204"/>
                  <a:pt x="203" y="204"/>
                  <a:pt x="203" y="204"/>
                </a:cubicBezTo>
                <a:cubicBezTo>
                  <a:pt x="202" y="203"/>
                  <a:pt x="202" y="203"/>
                  <a:pt x="202" y="203"/>
                </a:cubicBezTo>
                <a:cubicBezTo>
                  <a:pt x="202" y="203"/>
                  <a:pt x="202" y="203"/>
                  <a:pt x="202" y="203"/>
                </a:cubicBezTo>
                <a:cubicBezTo>
                  <a:pt x="202" y="203"/>
                  <a:pt x="202" y="203"/>
                  <a:pt x="202" y="203"/>
                </a:cubicBezTo>
                <a:cubicBezTo>
                  <a:pt x="201" y="202"/>
                  <a:pt x="201" y="202"/>
                  <a:pt x="201" y="202"/>
                </a:cubicBezTo>
                <a:cubicBezTo>
                  <a:pt x="201" y="202"/>
                  <a:pt x="201" y="202"/>
                  <a:pt x="201" y="202"/>
                </a:cubicBezTo>
                <a:cubicBezTo>
                  <a:pt x="201" y="202"/>
                  <a:pt x="201" y="202"/>
                  <a:pt x="201" y="202"/>
                </a:cubicBezTo>
                <a:cubicBezTo>
                  <a:pt x="199" y="202"/>
                  <a:pt x="199" y="202"/>
                  <a:pt x="199" y="202"/>
                </a:cubicBezTo>
                <a:cubicBezTo>
                  <a:pt x="199" y="200"/>
                  <a:pt x="199" y="200"/>
                  <a:pt x="199" y="200"/>
                </a:cubicBezTo>
                <a:cubicBezTo>
                  <a:pt x="198" y="199"/>
                  <a:pt x="198" y="199"/>
                  <a:pt x="198" y="199"/>
                </a:cubicBezTo>
                <a:cubicBezTo>
                  <a:pt x="198" y="198"/>
                  <a:pt x="198" y="198"/>
                  <a:pt x="198" y="198"/>
                </a:cubicBezTo>
                <a:cubicBezTo>
                  <a:pt x="198" y="198"/>
                  <a:pt x="198" y="198"/>
                  <a:pt x="198" y="198"/>
                </a:cubicBezTo>
                <a:cubicBezTo>
                  <a:pt x="198" y="198"/>
                  <a:pt x="198" y="198"/>
                  <a:pt x="198" y="198"/>
                </a:cubicBezTo>
                <a:cubicBezTo>
                  <a:pt x="198" y="198"/>
                  <a:pt x="198" y="198"/>
                  <a:pt x="198" y="198"/>
                </a:cubicBezTo>
                <a:cubicBezTo>
                  <a:pt x="198" y="197"/>
                  <a:pt x="198" y="197"/>
                  <a:pt x="198" y="197"/>
                </a:cubicBezTo>
                <a:cubicBezTo>
                  <a:pt x="198" y="197"/>
                  <a:pt x="198" y="197"/>
                  <a:pt x="198" y="197"/>
                </a:cubicBezTo>
                <a:moveTo>
                  <a:pt x="58" y="206"/>
                </a:moveTo>
                <a:cubicBezTo>
                  <a:pt x="58" y="206"/>
                  <a:pt x="58" y="206"/>
                  <a:pt x="58" y="206"/>
                </a:cubicBezTo>
                <a:cubicBezTo>
                  <a:pt x="58" y="207"/>
                  <a:pt x="58" y="207"/>
                  <a:pt x="58" y="207"/>
                </a:cubicBezTo>
                <a:cubicBezTo>
                  <a:pt x="58" y="208"/>
                  <a:pt x="58" y="208"/>
                  <a:pt x="58" y="208"/>
                </a:cubicBezTo>
                <a:cubicBezTo>
                  <a:pt x="57" y="208"/>
                  <a:pt x="57" y="208"/>
                  <a:pt x="57" y="208"/>
                </a:cubicBezTo>
                <a:cubicBezTo>
                  <a:pt x="57" y="208"/>
                  <a:pt x="57" y="208"/>
                  <a:pt x="57" y="208"/>
                </a:cubicBezTo>
                <a:cubicBezTo>
                  <a:pt x="57" y="206"/>
                  <a:pt x="57" y="206"/>
                  <a:pt x="57" y="206"/>
                </a:cubicBezTo>
                <a:cubicBezTo>
                  <a:pt x="58" y="206"/>
                  <a:pt x="58" y="206"/>
                  <a:pt x="58" y="206"/>
                </a:cubicBezTo>
                <a:moveTo>
                  <a:pt x="54" y="206"/>
                </a:moveTo>
                <a:cubicBezTo>
                  <a:pt x="54" y="207"/>
                  <a:pt x="54" y="207"/>
                  <a:pt x="54" y="207"/>
                </a:cubicBezTo>
                <a:cubicBezTo>
                  <a:pt x="54" y="207"/>
                  <a:pt x="54" y="207"/>
                  <a:pt x="54" y="207"/>
                </a:cubicBezTo>
                <a:cubicBezTo>
                  <a:pt x="54" y="207"/>
                  <a:pt x="54" y="207"/>
                  <a:pt x="54" y="207"/>
                </a:cubicBezTo>
                <a:cubicBezTo>
                  <a:pt x="54" y="208"/>
                  <a:pt x="54" y="208"/>
                  <a:pt x="54" y="208"/>
                </a:cubicBezTo>
                <a:cubicBezTo>
                  <a:pt x="53" y="208"/>
                  <a:pt x="53" y="208"/>
                  <a:pt x="53" y="208"/>
                </a:cubicBezTo>
                <a:cubicBezTo>
                  <a:pt x="53" y="208"/>
                  <a:pt x="53" y="208"/>
                  <a:pt x="53" y="208"/>
                </a:cubicBezTo>
                <a:cubicBezTo>
                  <a:pt x="53" y="207"/>
                  <a:pt x="53" y="207"/>
                  <a:pt x="53" y="207"/>
                </a:cubicBezTo>
                <a:cubicBezTo>
                  <a:pt x="53" y="206"/>
                  <a:pt x="53" y="206"/>
                  <a:pt x="53" y="206"/>
                </a:cubicBezTo>
                <a:cubicBezTo>
                  <a:pt x="54" y="206"/>
                  <a:pt x="54" y="206"/>
                  <a:pt x="54" y="206"/>
                </a:cubicBezTo>
                <a:moveTo>
                  <a:pt x="63" y="208"/>
                </a:moveTo>
                <a:cubicBezTo>
                  <a:pt x="63" y="208"/>
                  <a:pt x="63" y="208"/>
                  <a:pt x="63" y="208"/>
                </a:cubicBezTo>
                <a:cubicBezTo>
                  <a:pt x="63" y="209"/>
                  <a:pt x="63" y="209"/>
                  <a:pt x="63" y="209"/>
                </a:cubicBezTo>
                <a:cubicBezTo>
                  <a:pt x="63" y="209"/>
                  <a:pt x="63" y="209"/>
                  <a:pt x="63" y="209"/>
                </a:cubicBezTo>
                <a:cubicBezTo>
                  <a:pt x="62" y="209"/>
                  <a:pt x="62" y="209"/>
                  <a:pt x="62" y="209"/>
                </a:cubicBezTo>
                <a:cubicBezTo>
                  <a:pt x="61" y="209"/>
                  <a:pt x="61" y="209"/>
                  <a:pt x="61" y="209"/>
                </a:cubicBezTo>
                <a:cubicBezTo>
                  <a:pt x="61" y="209"/>
                  <a:pt x="61" y="209"/>
                  <a:pt x="61" y="209"/>
                </a:cubicBezTo>
                <a:cubicBezTo>
                  <a:pt x="61" y="209"/>
                  <a:pt x="61" y="209"/>
                  <a:pt x="61" y="209"/>
                </a:cubicBezTo>
                <a:cubicBezTo>
                  <a:pt x="63" y="208"/>
                  <a:pt x="63" y="208"/>
                  <a:pt x="63" y="208"/>
                </a:cubicBezTo>
                <a:moveTo>
                  <a:pt x="45" y="218"/>
                </a:moveTo>
                <a:cubicBezTo>
                  <a:pt x="46" y="218"/>
                  <a:pt x="46" y="218"/>
                  <a:pt x="46" y="218"/>
                </a:cubicBezTo>
                <a:cubicBezTo>
                  <a:pt x="46" y="218"/>
                  <a:pt x="46" y="218"/>
                  <a:pt x="46" y="218"/>
                </a:cubicBezTo>
                <a:cubicBezTo>
                  <a:pt x="46" y="218"/>
                  <a:pt x="46" y="218"/>
                  <a:pt x="46" y="218"/>
                </a:cubicBezTo>
                <a:cubicBezTo>
                  <a:pt x="48" y="218"/>
                  <a:pt x="48" y="218"/>
                  <a:pt x="48" y="218"/>
                </a:cubicBezTo>
                <a:cubicBezTo>
                  <a:pt x="49" y="220"/>
                  <a:pt x="49" y="220"/>
                  <a:pt x="49" y="220"/>
                </a:cubicBezTo>
                <a:cubicBezTo>
                  <a:pt x="49" y="220"/>
                  <a:pt x="49" y="220"/>
                  <a:pt x="49" y="220"/>
                </a:cubicBezTo>
                <a:cubicBezTo>
                  <a:pt x="49" y="220"/>
                  <a:pt x="49" y="220"/>
                  <a:pt x="49" y="220"/>
                </a:cubicBezTo>
                <a:cubicBezTo>
                  <a:pt x="51" y="220"/>
                  <a:pt x="51" y="220"/>
                  <a:pt x="51" y="220"/>
                </a:cubicBezTo>
                <a:cubicBezTo>
                  <a:pt x="52" y="222"/>
                  <a:pt x="52" y="222"/>
                  <a:pt x="52" y="222"/>
                </a:cubicBezTo>
                <a:cubicBezTo>
                  <a:pt x="53" y="225"/>
                  <a:pt x="53" y="225"/>
                  <a:pt x="53" y="225"/>
                </a:cubicBezTo>
                <a:cubicBezTo>
                  <a:pt x="53" y="225"/>
                  <a:pt x="53" y="225"/>
                  <a:pt x="53" y="225"/>
                </a:cubicBezTo>
                <a:cubicBezTo>
                  <a:pt x="53" y="225"/>
                  <a:pt x="53" y="225"/>
                  <a:pt x="53" y="225"/>
                </a:cubicBezTo>
                <a:cubicBezTo>
                  <a:pt x="54" y="226"/>
                  <a:pt x="54" y="226"/>
                  <a:pt x="54" y="226"/>
                </a:cubicBezTo>
                <a:cubicBezTo>
                  <a:pt x="54" y="226"/>
                  <a:pt x="54" y="226"/>
                  <a:pt x="54" y="226"/>
                </a:cubicBezTo>
                <a:cubicBezTo>
                  <a:pt x="55" y="226"/>
                  <a:pt x="55" y="226"/>
                  <a:pt x="55" y="226"/>
                </a:cubicBezTo>
                <a:cubicBezTo>
                  <a:pt x="55" y="226"/>
                  <a:pt x="55" y="226"/>
                  <a:pt x="55" y="226"/>
                </a:cubicBezTo>
                <a:cubicBezTo>
                  <a:pt x="56" y="227"/>
                  <a:pt x="56" y="227"/>
                  <a:pt x="56" y="227"/>
                </a:cubicBezTo>
                <a:cubicBezTo>
                  <a:pt x="56" y="229"/>
                  <a:pt x="56" y="229"/>
                  <a:pt x="56" y="229"/>
                </a:cubicBezTo>
                <a:cubicBezTo>
                  <a:pt x="54" y="230"/>
                  <a:pt x="54" y="230"/>
                  <a:pt x="54" y="230"/>
                </a:cubicBezTo>
                <a:cubicBezTo>
                  <a:pt x="53" y="230"/>
                  <a:pt x="53" y="230"/>
                  <a:pt x="53" y="230"/>
                </a:cubicBezTo>
                <a:cubicBezTo>
                  <a:pt x="49" y="231"/>
                  <a:pt x="49" y="231"/>
                  <a:pt x="49" y="231"/>
                </a:cubicBezTo>
                <a:cubicBezTo>
                  <a:pt x="49" y="231"/>
                  <a:pt x="49" y="231"/>
                  <a:pt x="49" y="231"/>
                </a:cubicBezTo>
                <a:cubicBezTo>
                  <a:pt x="49" y="231"/>
                  <a:pt x="49" y="231"/>
                  <a:pt x="49" y="231"/>
                </a:cubicBezTo>
                <a:cubicBezTo>
                  <a:pt x="49" y="231"/>
                  <a:pt x="49" y="231"/>
                  <a:pt x="49" y="231"/>
                </a:cubicBezTo>
                <a:cubicBezTo>
                  <a:pt x="48" y="231"/>
                  <a:pt x="48" y="231"/>
                  <a:pt x="48" y="231"/>
                </a:cubicBezTo>
                <a:cubicBezTo>
                  <a:pt x="48" y="231"/>
                  <a:pt x="48" y="231"/>
                  <a:pt x="48" y="231"/>
                </a:cubicBezTo>
                <a:cubicBezTo>
                  <a:pt x="48" y="230"/>
                  <a:pt x="48" y="230"/>
                  <a:pt x="48" y="230"/>
                </a:cubicBezTo>
                <a:cubicBezTo>
                  <a:pt x="47" y="230"/>
                  <a:pt x="47" y="230"/>
                  <a:pt x="47" y="230"/>
                </a:cubicBezTo>
                <a:cubicBezTo>
                  <a:pt x="46" y="230"/>
                  <a:pt x="46" y="230"/>
                  <a:pt x="46" y="230"/>
                </a:cubicBezTo>
                <a:cubicBezTo>
                  <a:pt x="45" y="230"/>
                  <a:pt x="45" y="230"/>
                  <a:pt x="45" y="230"/>
                </a:cubicBezTo>
                <a:cubicBezTo>
                  <a:pt x="45" y="229"/>
                  <a:pt x="45" y="229"/>
                  <a:pt x="45" y="229"/>
                </a:cubicBezTo>
                <a:cubicBezTo>
                  <a:pt x="45" y="229"/>
                  <a:pt x="45" y="229"/>
                  <a:pt x="45" y="229"/>
                </a:cubicBezTo>
                <a:cubicBezTo>
                  <a:pt x="47" y="230"/>
                  <a:pt x="47" y="230"/>
                  <a:pt x="47" y="230"/>
                </a:cubicBezTo>
                <a:cubicBezTo>
                  <a:pt x="47" y="230"/>
                  <a:pt x="47" y="230"/>
                  <a:pt x="47" y="230"/>
                </a:cubicBezTo>
                <a:cubicBezTo>
                  <a:pt x="47" y="230"/>
                  <a:pt x="47" y="230"/>
                  <a:pt x="47" y="230"/>
                </a:cubicBezTo>
                <a:cubicBezTo>
                  <a:pt x="48" y="230"/>
                  <a:pt x="48" y="230"/>
                  <a:pt x="48" y="230"/>
                </a:cubicBezTo>
                <a:cubicBezTo>
                  <a:pt x="49" y="230"/>
                  <a:pt x="49" y="230"/>
                  <a:pt x="49" y="230"/>
                </a:cubicBezTo>
                <a:cubicBezTo>
                  <a:pt x="49" y="230"/>
                  <a:pt x="49" y="230"/>
                  <a:pt x="49" y="230"/>
                </a:cubicBezTo>
                <a:cubicBezTo>
                  <a:pt x="50" y="228"/>
                  <a:pt x="50" y="228"/>
                  <a:pt x="50" y="228"/>
                </a:cubicBezTo>
                <a:cubicBezTo>
                  <a:pt x="52" y="226"/>
                  <a:pt x="52" y="226"/>
                  <a:pt x="52" y="226"/>
                </a:cubicBezTo>
                <a:cubicBezTo>
                  <a:pt x="49" y="227"/>
                  <a:pt x="49" y="227"/>
                  <a:pt x="49" y="227"/>
                </a:cubicBezTo>
                <a:cubicBezTo>
                  <a:pt x="48" y="228"/>
                  <a:pt x="48" y="228"/>
                  <a:pt x="48" y="228"/>
                </a:cubicBezTo>
                <a:cubicBezTo>
                  <a:pt x="47" y="228"/>
                  <a:pt x="47" y="228"/>
                  <a:pt x="47" y="228"/>
                </a:cubicBezTo>
                <a:cubicBezTo>
                  <a:pt x="47" y="228"/>
                  <a:pt x="47" y="228"/>
                  <a:pt x="47" y="228"/>
                </a:cubicBezTo>
                <a:cubicBezTo>
                  <a:pt x="47" y="228"/>
                  <a:pt x="47" y="228"/>
                  <a:pt x="47" y="228"/>
                </a:cubicBezTo>
                <a:cubicBezTo>
                  <a:pt x="47" y="228"/>
                  <a:pt x="47" y="228"/>
                  <a:pt x="47" y="228"/>
                </a:cubicBezTo>
                <a:cubicBezTo>
                  <a:pt x="44" y="227"/>
                  <a:pt x="44" y="227"/>
                  <a:pt x="44" y="227"/>
                </a:cubicBezTo>
                <a:cubicBezTo>
                  <a:pt x="44" y="226"/>
                  <a:pt x="44" y="226"/>
                  <a:pt x="44" y="226"/>
                </a:cubicBezTo>
                <a:cubicBezTo>
                  <a:pt x="44" y="226"/>
                  <a:pt x="44" y="226"/>
                  <a:pt x="44" y="226"/>
                </a:cubicBezTo>
                <a:cubicBezTo>
                  <a:pt x="45" y="226"/>
                  <a:pt x="45" y="226"/>
                  <a:pt x="45" y="226"/>
                </a:cubicBezTo>
                <a:cubicBezTo>
                  <a:pt x="46" y="226"/>
                  <a:pt x="46" y="226"/>
                  <a:pt x="46" y="226"/>
                </a:cubicBezTo>
                <a:cubicBezTo>
                  <a:pt x="45" y="225"/>
                  <a:pt x="45" y="225"/>
                  <a:pt x="45" y="225"/>
                </a:cubicBezTo>
                <a:cubicBezTo>
                  <a:pt x="43" y="224"/>
                  <a:pt x="43" y="224"/>
                  <a:pt x="43" y="224"/>
                </a:cubicBezTo>
                <a:cubicBezTo>
                  <a:pt x="44" y="224"/>
                  <a:pt x="44" y="224"/>
                  <a:pt x="44" y="224"/>
                </a:cubicBezTo>
                <a:cubicBezTo>
                  <a:pt x="44" y="224"/>
                  <a:pt x="44" y="224"/>
                  <a:pt x="44" y="224"/>
                </a:cubicBezTo>
                <a:cubicBezTo>
                  <a:pt x="44" y="224"/>
                  <a:pt x="44" y="224"/>
                  <a:pt x="44" y="224"/>
                </a:cubicBezTo>
                <a:cubicBezTo>
                  <a:pt x="44" y="223"/>
                  <a:pt x="44" y="223"/>
                  <a:pt x="44" y="223"/>
                </a:cubicBezTo>
                <a:cubicBezTo>
                  <a:pt x="44" y="223"/>
                  <a:pt x="44" y="223"/>
                  <a:pt x="44" y="223"/>
                </a:cubicBezTo>
                <a:cubicBezTo>
                  <a:pt x="45" y="223"/>
                  <a:pt x="45" y="223"/>
                  <a:pt x="45" y="223"/>
                </a:cubicBezTo>
                <a:cubicBezTo>
                  <a:pt x="47" y="224"/>
                  <a:pt x="47" y="224"/>
                  <a:pt x="47" y="224"/>
                </a:cubicBezTo>
                <a:cubicBezTo>
                  <a:pt x="46" y="223"/>
                  <a:pt x="46" y="223"/>
                  <a:pt x="46" y="223"/>
                </a:cubicBezTo>
                <a:cubicBezTo>
                  <a:pt x="45" y="221"/>
                  <a:pt x="45" y="221"/>
                  <a:pt x="45" y="221"/>
                </a:cubicBezTo>
                <a:cubicBezTo>
                  <a:pt x="45" y="221"/>
                  <a:pt x="45" y="221"/>
                  <a:pt x="45" y="221"/>
                </a:cubicBezTo>
                <a:cubicBezTo>
                  <a:pt x="45" y="221"/>
                  <a:pt x="45" y="221"/>
                  <a:pt x="45" y="221"/>
                </a:cubicBezTo>
                <a:cubicBezTo>
                  <a:pt x="44" y="221"/>
                  <a:pt x="44" y="221"/>
                  <a:pt x="44" y="221"/>
                </a:cubicBezTo>
                <a:cubicBezTo>
                  <a:pt x="44" y="220"/>
                  <a:pt x="44" y="220"/>
                  <a:pt x="44" y="220"/>
                </a:cubicBezTo>
                <a:cubicBezTo>
                  <a:pt x="45" y="218"/>
                  <a:pt x="45" y="218"/>
                  <a:pt x="45" y="218"/>
                </a:cubicBezTo>
                <a:cubicBezTo>
                  <a:pt x="45" y="218"/>
                  <a:pt x="45" y="218"/>
                  <a:pt x="45" y="218"/>
                </a:cubicBezTo>
                <a:cubicBezTo>
                  <a:pt x="45" y="218"/>
                  <a:pt x="45" y="218"/>
                  <a:pt x="45" y="218"/>
                </a:cubicBezTo>
                <a:cubicBezTo>
                  <a:pt x="45" y="218"/>
                  <a:pt x="45" y="218"/>
                  <a:pt x="45" y="218"/>
                </a:cubicBezTo>
                <a:moveTo>
                  <a:pt x="188" y="222"/>
                </a:moveTo>
                <a:cubicBezTo>
                  <a:pt x="189" y="222"/>
                  <a:pt x="189" y="222"/>
                  <a:pt x="189" y="222"/>
                </a:cubicBezTo>
                <a:cubicBezTo>
                  <a:pt x="189" y="223"/>
                  <a:pt x="189" y="223"/>
                  <a:pt x="189" y="223"/>
                </a:cubicBezTo>
                <a:cubicBezTo>
                  <a:pt x="189" y="223"/>
                  <a:pt x="189" y="223"/>
                  <a:pt x="189" y="223"/>
                </a:cubicBezTo>
                <a:cubicBezTo>
                  <a:pt x="189" y="223"/>
                  <a:pt x="189" y="223"/>
                  <a:pt x="189" y="223"/>
                </a:cubicBezTo>
                <a:cubicBezTo>
                  <a:pt x="190" y="224"/>
                  <a:pt x="190" y="224"/>
                  <a:pt x="190" y="224"/>
                </a:cubicBezTo>
                <a:cubicBezTo>
                  <a:pt x="190" y="226"/>
                  <a:pt x="190" y="226"/>
                  <a:pt x="190" y="226"/>
                </a:cubicBezTo>
                <a:cubicBezTo>
                  <a:pt x="189" y="227"/>
                  <a:pt x="189" y="227"/>
                  <a:pt x="189" y="227"/>
                </a:cubicBezTo>
                <a:cubicBezTo>
                  <a:pt x="188" y="227"/>
                  <a:pt x="188" y="227"/>
                  <a:pt x="188" y="227"/>
                </a:cubicBezTo>
                <a:cubicBezTo>
                  <a:pt x="188" y="227"/>
                  <a:pt x="188" y="227"/>
                  <a:pt x="188" y="227"/>
                </a:cubicBezTo>
                <a:cubicBezTo>
                  <a:pt x="188" y="227"/>
                  <a:pt x="188" y="227"/>
                  <a:pt x="188" y="227"/>
                </a:cubicBezTo>
                <a:cubicBezTo>
                  <a:pt x="187" y="228"/>
                  <a:pt x="187" y="228"/>
                  <a:pt x="187" y="228"/>
                </a:cubicBezTo>
                <a:cubicBezTo>
                  <a:pt x="185" y="227"/>
                  <a:pt x="185" y="227"/>
                  <a:pt x="185" y="227"/>
                </a:cubicBezTo>
                <a:cubicBezTo>
                  <a:pt x="185" y="227"/>
                  <a:pt x="185" y="227"/>
                  <a:pt x="185" y="227"/>
                </a:cubicBezTo>
                <a:cubicBezTo>
                  <a:pt x="185" y="227"/>
                  <a:pt x="185" y="227"/>
                  <a:pt x="185" y="227"/>
                </a:cubicBezTo>
                <a:cubicBezTo>
                  <a:pt x="184" y="227"/>
                  <a:pt x="184" y="227"/>
                  <a:pt x="184" y="227"/>
                </a:cubicBezTo>
                <a:cubicBezTo>
                  <a:pt x="184" y="227"/>
                  <a:pt x="184" y="227"/>
                  <a:pt x="184" y="227"/>
                </a:cubicBezTo>
                <a:cubicBezTo>
                  <a:pt x="184" y="227"/>
                  <a:pt x="184" y="227"/>
                  <a:pt x="184" y="227"/>
                </a:cubicBezTo>
                <a:cubicBezTo>
                  <a:pt x="183" y="228"/>
                  <a:pt x="183" y="228"/>
                  <a:pt x="183" y="228"/>
                </a:cubicBezTo>
                <a:cubicBezTo>
                  <a:pt x="181" y="227"/>
                  <a:pt x="181" y="227"/>
                  <a:pt x="181" y="227"/>
                </a:cubicBezTo>
                <a:cubicBezTo>
                  <a:pt x="180" y="227"/>
                  <a:pt x="180" y="227"/>
                  <a:pt x="180" y="227"/>
                </a:cubicBezTo>
                <a:cubicBezTo>
                  <a:pt x="180" y="227"/>
                  <a:pt x="180" y="227"/>
                  <a:pt x="180" y="227"/>
                </a:cubicBezTo>
                <a:cubicBezTo>
                  <a:pt x="178" y="228"/>
                  <a:pt x="178" y="228"/>
                  <a:pt x="178" y="228"/>
                </a:cubicBezTo>
                <a:cubicBezTo>
                  <a:pt x="177" y="228"/>
                  <a:pt x="177" y="228"/>
                  <a:pt x="177" y="228"/>
                </a:cubicBezTo>
                <a:cubicBezTo>
                  <a:pt x="177" y="228"/>
                  <a:pt x="177" y="228"/>
                  <a:pt x="177" y="228"/>
                </a:cubicBezTo>
                <a:cubicBezTo>
                  <a:pt x="177" y="228"/>
                  <a:pt x="177" y="228"/>
                  <a:pt x="177" y="228"/>
                </a:cubicBezTo>
                <a:cubicBezTo>
                  <a:pt x="177" y="227"/>
                  <a:pt x="177" y="227"/>
                  <a:pt x="177" y="227"/>
                </a:cubicBezTo>
                <a:cubicBezTo>
                  <a:pt x="177" y="227"/>
                  <a:pt x="177" y="227"/>
                  <a:pt x="177" y="227"/>
                </a:cubicBezTo>
                <a:cubicBezTo>
                  <a:pt x="177" y="227"/>
                  <a:pt x="177" y="227"/>
                  <a:pt x="177" y="227"/>
                </a:cubicBezTo>
                <a:cubicBezTo>
                  <a:pt x="178" y="227"/>
                  <a:pt x="178" y="227"/>
                  <a:pt x="178" y="227"/>
                </a:cubicBezTo>
                <a:cubicBezTo>
                  <a:pt x="178" y="227"/>
                  <a:pt x="178" y="227"/>
                  <a:pt x="178" y="227"/>
                </a:cubicBezTo>
                <a:cubicBezTo>
                  <a:pt x="178" y="227"/>
                  <a:pt x="178" y="227"/>
                  <a:pt x="178" y="227"/>
                </a:cubicBezTo>
                <a:cubicBezTo>
                  <a:pt x="179" y="225"/>
                  <a:pt x="179" y="225"/>
                  <a:pt x="179" y="225"/>
                </a:cubicBezTo>
                <a:cubicBezTo>
                  <a:pt x="180" y="225"/>
                  <a:pt x="180" y="225"/>
                  <a:pt x="180" y="225"/>
                </a:cubicBezTo>
                <a:cubicBezTo>
                  <a:pt x="180" y="225"/>
                  <a:pt x="180" y="225"/>
                  <a:pt x="180" y="225"/>
                </a:cubicBezTo>
                <a:cubicBezTo>
                  <a:pt x="180" y="225"/>
                  <a:pt x="180" y="225"/>
                  <a:pt x="180" y="225"/>
                </a:cubicBezTo>
                <a:cubicBezTo>
                  <a:pt x="181" y="224"/>
                  <a:pt x="181" y="224"/>
                  <a:pt x="181" y="224"/>
                </a:cubicBezTo>
                <a:cubicBezTo>
                  <a:pt x="184" y="223"/>
                  <a:pt x="184" y="223"/>
                  <a:pt x="184" y="223"/>
                </a:cubicBezTo>
                <a:cubicBezTo>
                  <a:pt x="184" y="223"/>
                  <a:pt x="184" y="223"/>
                  <a:pt x="184" y="223"/>
                </a:cubicBezTo>
                <a:cubicBezTo>
                  <a:pt x="184" y="223"/>
                  <a:pt x="184" y="223"/>
                  <a:pt x="184" y="223"/>
                </a:cubicBezTo>
                <a:cubicBezTo>
                  <a:pt x="188" y="222"/>
                  <a:pt x="188" y="222"/>
                  <a:pt x="188" y="222"/>
                </a:cubicBezTo>
                <a:moveTo>
                  <a:pt x="61" y="226"/>
                </a:moveTo>
                <a:cubicBezTo>
                  <a:pt x="62" y="226"/>
                  <a:pt x="62" y="226"/>
                  <a:pt x="62" y="226"/>
                </a:cubicBezTo>
                <a:cubicBezTo>
                  <a:pt x="62" y="226"/>
                  <a:pt x="62" y="226"/>
                  <a:pt x="62" y="226"/>
                </a:cubicBezTo>
                <a:cubicBezTo>
                  <a:pt x="61" y="226"/>
                  <a:pt x="61" y="226"/>
                  <a:pt x="61" y="226"/>
                </a:cubicBezTo>
                <a:cubicBezTo>
                  <a:pt x="61" y="226"/>
                  <a:pt x="61" y="226"/>
                  <a:pt x="61" y="226"/>
                </a:cubicBezTo>
                <a:cubicBezTo>
                  <a:pt x="61" y="226"/>
                  <a:pt x="61" y="226"/>
                  <a:pt x="61" y="226"/>
                </a:cubicBezTo>
                <a:cubicBezTo>
                  <a:pt x="61" y="228"/>
                  <a:pt x="61" y="228"/>
                  <a:pt x="61" y="228"/>
                </a:cubicBezTo>
                <a:cubicBezTo>
                  <a:pt x="60" y="228"/>
                  <a:pt x="60" y="228"/>
                  <a:pt x="60" y="228"/>
                </a:cubicBezTo>
                <a:cubicBezTo>
                  <a:pt x="61" y="227"/>
                  <a:pt x="61" y="227"/>
                  <a:pt x="61" y="227"/>
                </a:cubicBezTo>
                <a:cubicBezTo>
                  <a:pt x="61" y="227"/>
                  <a:pt x="61" y="227"/>
                  <a:pt x="61" y="227"/>
                </a:cubicBezTo>
                <a:cubicBezTo>
                  <a:pt x="61" y="227"/>
                  <a:pt x="61" y="227"/>
                  <a:pt x="61" y="227"/>
                </a:cubicBezTo>
                <a:cubicBezTo>
                  <a:pt x="61" y="226"/>
                  <a:pt x="61" y="226"/>
                  <a:pt x="61" y="226"/>
                </a:cubicBezTo>
                <a:cubicBezTo>
                  <a:pt x="61" y="226"/>
                  <a:pt x="61" y="226"/>
                  <a:pt x="61" y="226"/>
                </a:cubicBezTo>
                <a:cubicBezTo>
                  <a:pt x="61" y="226"/>
                  <a:pt x="61" y="226"/>
                  <a:pt x="61" y="226"/>
                </a:cubicBezTo>
                <a:cubicBezTo>
                  <a:pt x="61" y="226"/>
                  <a:pt x="61" y="226"/>
                  <a:pt x="61" y="226"/>
                </a:cubicBezTo>
                <a:moveTo>
                  <a:pt x="46" y="245"/>
                </a:moveTo>
                <a:cubicBezTo>
                  <a:pt x="47" y="245"/>
                  <a:pt x="47" y="245"/>
                  <a:pt x="47" y="245"/>
                </a:cubicBezTo>
                <a:cubicBezTo>
                  <a:pt x="48" y="246"/>
                  <a:pt x="48" y="246"/>
                  <a:pt x="48" y="246"/>
                </a:cubicBezTo>
                <a:cubicBezTo>
                  <a:pt x="49" y="247"/>
                  <a:pt x="49" y="247"/>
                  <a:pt x="49" y="247"/>
                </a:cubicBezTo>
                <a:cubicBezTo>
                  <a:pt x="49" y="247"/>
                  <a:pt x="49" y="247"/>
                  <a:pt x="49" y="247"/>
                </a:cubicBezTo>
                <a:cubicBezTo>
                  <a:pt x="48" y="247"/>
                  <a:pt x="48" y="247"/>
                  <a:pt x="48" y="247"/>
                </a:cubicBezTo>
                <a:cubicBezTo>
                  <a:pt x="47" y="246"/>
                  <a:pt x="47" y="246"/>
                  <a:pt x="47" y="246"/>
                </a:cubicBezTo>
                <a:cubicBezTo>
                  <a:pt x="46" y="245"/>
                  <a:pt x="46" y="245"/>
                  <a:pt x="46" y="245"/>
                </a:cubicBezTo>
                <a:cubicBezTo>
                  <a:pt x="46" y="245"/>
                  <a:pt x="46" y="245"/>
                  <a:pt x="46" y="245"/>
                </a:cubicBezTo>
                <a:moveTo>
                  <a:pt x="50" y="247"/>
                </a:moveTo>
                <a:cubicBezTo>
                  <a:pt x="52" y="248"/>
                  <a:pt x="52" y="248"/>
                  <a:pt x="52" y="248"/>
                </a:cubicBezTo>
                <a:cubicBezTo>
                  <a:pt x="52" y="248"/>
                  <a:pt x="52" y="248"/>
                  <a:pt x="52" y="248"/>
                </a:cubicBezTo>
                <a:cubicBezTo>
                  <a:pt x="52" y="248"/>
                  <a:pt x="52" y="248"/>
                  <a:pt x="52" y="248"/>
                </a:cubicBezTo>
                <a:cubicBezTo>
                  <a:pt x="53" y="248"/>
                  <a:pt x="53" y="248"/>
                  <a:pt x="53" y="248"/>
                </a:cubicBezTo>
                <a:cubicBezTo>
                  <a:pt x="53" y="248"/>
                  <a:pt x="53" y="248"/>
                  <a:pt x="53" y="248"/>
                </a:cubicBezTo>
                <a:cubicBezTo>
                  <a:pt x="53" y="248"/>
                  <a:pt x="53" y="248"/>
                  <a:pt x="53" y="248"/>
                </a:cubicBezTo>
                <a:cubicBezTo>
                  <a:pt x="54" y="248"/>
                  <a:pt x="54" y="248"/>
                  <a:pt x="54" y="248"/>
                </a:cubicBezTo>
                <a:cubicBezTo>
                  <a:pt x="55" y="248"/>
                  <a:pt x="55" y="248"/>
                  <a:pt x="55" y="248"/>
                </a:cubicBezTo>
                <a:cubicBezTo>
                  <a:pt x="55" y="248"/>
                  <a:pt x="55" y="248"/>
                  <a:pt x="55" y="248"/>
                </a:cubicBezTo>
                <a:cubicBezTo>
                  <a:pt x="55" y="248"/>
                  <a:pt x="55" y="248"/>
                  <a:pt x="55" y="248"/>
                </a:cubicBezTo>
                <a:cubicBezTo>
                  <a:pt x="55" y="248"/>
                  <a:pt x="55" y="248"/>
                  <a:pt x="55" y="248"/>
                </a:cubicBezTo>
                <a:cubicBezTo>
                  <a:pt x="55" y="248"/>
                  <a:pt x="55" y="248"/>
                  <a:pt x="55" y="248"/>
                </a:cubicBezTo>
                <a:cubicBezTo>
                  <a:pt x="54" y="249"/>
                  <a:pt x="54" y="249"/>
                  <a:pt x="54" y="249"/>
                </a:cubicBezTo>
                <a:cubicBezTo>
                  <a:pt x="54" y="249"/>
                  <a:pt x="54" y="249"/>
                  <a:pt x="54" y="249"/>
                </a:cubicBezTo>
                <a:cubicBezTo>
                  <a:pt x="54" y="248"/>
                  <a:pt x="54" y="248"/>
                  <a:pt x="54" y="248"/>
                </a:cubicBezTo>
                <a:cubicBezTo>
                  <a:pt x="54" y="248"/>
                  <a:pt x="54" y="248"/>
                  <a:pt x="54" y="248"/>
                </a:cubicBezTo>
                <a:cubicBezTo>
                  <a:pt x="54" y="248"/>
                  <a:pt x="54" y="248"/>
                  <a:pt x="54" y="248"/>
                </a:cubicBezTo>
                <a:cubicBezTo>
                  <a:pt x="53" y="249"/>
                  <a:pt x="53" y="249"/>
                  <a:pt x="53" y="249"/>
                </a:cubicBezTo>
                <a:cubicBezTo>
                  <a:pt x="53" y="249"/>
                  <a:pt x="53" y="249"/>
                  <a:pt x="53" y="249"/>
                </a:cubicBezTo>
                <a:cubicBezTo>
                  <a:pt x="53" y="249"/>
                  <a:pt x="53" y="249"/>
                  <a:pt x="53" y="249"/>
                </a:cubicBezTo>
                <a:cubicBezTo>
                  <a:pt x="53" y="250"/>
                  <a:pt x="53" y="250"/>
                  <a:pt x="53" y="250"/>
                </a:cubicBezTo>
                <a:cubicBezTo>
                  <a:pt x="53" y="250"/>
                  <a:pt x="53" y="250"/>
                  <a:pt x="53" y="250"/>
                </a:cubicBezTo>
                <a:cubicBezTo>
                  <a:pt x="53" y="250"/>
                  <a:pt x="53" y="250"/>
                  <a:pt x="53" y="250"/>
                </a:cubicBezTo>
                <a:cubicBezTo>
                  <a:pt x="53" y="250"/>
                  <a:pt x="53" y="250"/>
                  <a:pt x="53" y="250"/>
                </a:cubicBezTo>
                <a:cubicBezTo>
                  <a:pt x="53" y="251"/>
                  <a:pt x="53" y="251"/>
                  <a:pt x="53" y="251"/>
                </a:cubicBezTo>
                <a:cubicBezTo>
                  <a:pt x="53" y="251"/>
                  <a:pt x="53" y="251"/>
                  <a:pt x="53" y="251"/>
                </a:cubicBezTo>
                <a:cubicBezTo>
                  <a:pt x="52" y="252"/>
                  <a:pt x="52" y="252"/>
                  <a:pt x="52" y="252"/>
                </a:cubicBezTo>
                <a:cubicBezTo>
                  <a:pt x="52" y="252"/>
                  <a:pt x="52" y="252"/>
                  <a:pt x="52" y="252"/>
                </a:cubicBezTo>
                <a:cubicBezTo>
                  <a:pt x="51" y="250"/>
                  <a:pt x="51" y="250"/>
                  <a:pt x="51" y="250"/>
                </a:cubicBezTo>
                <a:cubicBezTo>
                  <a:pt x="50" y="250"/>
                  <a:pt x="50" y="250"/>
                  <a:pt x="50" y="250"/>
                </a:cubicBezTo>
                <a:cubicBezTo>
                  <a:pt x="50" y="250"/>
                  <a:pt x="50" y="250"/>
                  <a:pt x="50" y="250"/>
                </a:cubicBezTo>
                <a:cubicBezTo>
                  <a:pt x="49" y="250"/>
                  <a:pt x="49" y="250"/>
                  <a:pt x="49" y="250"/>
                </a:cubicBezTo>
                <a:cubicBezTo>
                  <a:pt x="49" y="250"/>
                  <a:pt x="49" y="250"/>
                  <a:pt x="49" y="250"/>
                </a:cubicBezTo>
                <a:cubicBezTo>
                  <a:pt x="49" y="249"/>
                  <a:pt x="49" y="249"/>
                  <a:pt x="49" y="249"/>
                </a:cubicBezTo>
                <a:cubicBezTo>
                  <a:pt x="49" y="249"/>
                  <a:pt x="49" y="249"/>
                  <a:pt x="49" y="249"/>
                </a:cubicBezTo>
                <a:cubicBezTo>
                  <a:pt x="48" y="249"/>
                  <a:pt x="48" y="249"/>
                  <a:pt x="48" y="249"/>
                </a:cubicBezTo>
                <a:cubicBezTo>
                  <a:pt x="48" y="249"/>
                  <a:pt x="48" y="249"/>
                  <a:pt x="48" y="249"/>
                </a:cubicBezTo>
                <a:cubicBezTo>
                  <a:pt x="48" y="249"/>
                  <a:pt x="48" y="249"/>
                  <a:pt x="48" y="249"/>
                </a:cubicBezTo>
                <a:cubicBezTo>
                  <a:pt x="48" y="249"/>
                  <a:pt x="48" y="249"/>
                  <a:pt x="48" y="249"/>
                </a:cubicBezTo>
                <a:cubicBezTo>
                  <a:pt x="47" y="250"/>
                  <a:pt x="47" y="250"/>
                  <a:pt x="47" y="250"/>
                </a:cubicBezTo>
                <a:cubicBezTo>
                  <a:pt x="46" y="250"/>
                  <a:pt x="46" y="250"/>
                  <a:pt x="46" y="250"/>
                </a:cubicBezTo>
                <a:cubicBezTo>
                  <a:pt x="45" y="250"/>
                  <a:pt x="45" y="250"/>
                  <a:pt x="45" y="250"/>
                </a:cubicBezTo>
                <a:cubicBezTo>
                  <a:pt x="45" y="250"/>
                  <a:pt x="45" y="250"/>
                  <a:pt x="45" y="250"/>
                </a:cubicBezTo>
                <a:cubicBezTo>
                  <a:pt x="45" y="250"/>
                  <a:pt x="45" y="250"/>
                  <a:pt x="45" y="250"/>
                </a:cubicBezTo>
                <a:cubicBezTo>
                  <a:pt x="44" y="251"/>
                  <a:pt x="44" y="251"/>
                  <a:pt x="44" y="251"/>
                </a:cubicBezTo>
                <a:cubicBezTo>
                  <a:pt x="43" y="252"/>
                  <a:pt x="43" y="252"/>
                  <a:pt x="43" y="252"/>
                </a:cubicBezTo>
                <a:cubicBezTo>
                  <a:pt x="42" y="252"/>
                  <a:pt x="42" y="252"/>
                  <a:pt x="42" y="252"/>
                </a:cubicBezTo>
                <a:cubicBezTo>
                  <a:pt x="42" y="252"/>
                  <a:pt x="42" y="252"/>
                  <a:pt x="42" y="252"/>
                </a:cubicBezTo>
                <a:cubicBezTo>
                  <a:pt x="43" y="251"/>
                  <a:pt x="43" y="251"/>
                  <a:pt x="43" y="251"/>
                </a:cubicBezTo>
                <a:cubicBezTo>
                  <a:pt x="44" y="251"/>
                  <a:pt x="44" y="251"/>
                  <a:pt x="44" y="251"/>
                </a:cubicBezTo>
                <a:cubicBezTo>
                  <a:pt x="44" y="250"/>
                  <a:pt x="44" y="250"/>
                  <a:pt x="44" y="250"/>
                </a:cubicBezTo>
                <a:cubicBezTo>
                  <a:pt x="44" y="250"/>
                  <a:pt x="44" y="250"/>
                  <a:pt x="44" y="250"/>
                </a:cubicBezTo>
                <a:cubicBezTo>
                  <a:pt x="44" y="250"/>
                  <a:pt x="44" y="250"/>
                  <a:pt x="44" y="250"/>
                </a:cubicBezTo>
                <a:cubicBezTo>
                  <a:pt x="45" y="250"/>
                  <a:pt x="45" y="250"/>
                  <a:pt x="45" y="250"/>
                </a:cubicBezTo>
                <a:cubicBezTo>
                  <a:pt x="45" y="250"/>
                  <a:pt x="45" y="250"/>
                  <a:pt x="45" y="250"/>
                </a:cubicBezTo>
                <a:cubicBezTo>
                  <a:pt x="45" y="249"/>
                  <a:pt x="45" y="249"/>
                  <a:pt x="45" y="249"/>
                </a:cubicBezTo>
                <a:cubicBezTo>
                  <a:pt x="45" y="249"/>
                  <a:pt x="45" y="249"/>
                  <a:pt x="45" y="249"/>
                </a:cubicBezTo>
                <a:cubicBezTo>
                  <a:pt x="45" y="249"/>
                  <a:pt x="45" y="249"/>
                  <a:pt x="45" y="249"/>
                </a:cubicBezTo>
                <a:cubicBezTo>
                  <a:pt x="45" y="249"/>
                  <a:pt x="45" y="249"/>
                  <a:pt x="45" y="249"/>
                </a:cubicBezTo>
                <a:cubicBezTo>
                  <a:pt x="45" y="249"/>
                  <a:pt x="45" y="249"/>
                  <a:pt x="45" y="249"/>
                </a:cubicBezTo>
                <a:cubicBezTo>
                  <a:pt x="46" y="249"/>
                  <a:pt x="46" y="249"/>
                  <a:pt x="46" y="249"/>
                </a:cubicBezTo>
                <a:cubicBezTo>
                  <a:pt x="46" y="248"/>
                  <a:pt x="46" y="248"/>
                  <a:pt x="46" y="248"/>
                </a:cubicBezTo>
                <a:cubicBezTo>
                  <a:pt x="46" y="248"/>
                  <a:pt x="46" y="248"/>
                  <a:pt x="46" y="248"/>
                </a:cubicBezTo>
                <a:cubicBezTo>
                  <a:pt x="46" y="248"/>
                  <a:pt x="46" y="248"/>
                  <a:pt x="46" y="248"/>
                </a:cubicBezTo>
                <a:cubicBezTo>
                  <a:pt x="46" y="248"/>
                  <a:pt x="46" y="248"/>
                  <a:pt x="46" y="248"/>
                </a:cubicBezTo>
                <a:cubicBezTo>
                  <a:pt x="47" y="248"/>
                  <a:pt x="47" y="248"/>
                  <a:pt x="47" y="248"/>
                </a:cubicBezTo>
                <a:cubicBezTo>
                  <a:pt x="48" y="249"/>
                  <a:pt x="48" y="249"/>
                  <a:pt x="48" y="249"/>
                </a:cubicBezTo>
                <a:cubicBezTo>
                  <a:pt x="48" y="249"/>
                  <a:pt x="48" y="249"/>
                  <a:pt x="48" y="249"/>
                </a:cubicBezTo>
                <a:cubicBezTo>
                  <a:pt x="48" y="249"/>
                  <a:pt x="48" y="249"/>
                  <a:pt x="48" y="249"/>
                </a:cubicBezTo>
                <a:cubicBezTo>
                  <a:pt x="50" y="249"/>
                  <a:pt x="50" y="249"/>
                  <a:pt x="50" y="249"/>
                </a:cubicBezTo>
                <a:cubicBezTo>
                  <a:pt x="51" y="249"/>
                  <a:pt x="51" y="249"/>
                  <a:pt x="51" y="249"/>
                </a:cubicBezTo>
                <a:cubicBezTo>
                  <a:pt x="50" y="248"/>
                  <a:pt x="50" y="248"/>
                  <a:pt x="50" y="248"/>
                </a:cubicBezTo>
                <a:cubicBezTo>
                  <a:pt x="50" y="248"/>
                  <a:pt x="50" y="248"/>
                  <a:pt x="50" y="248"/>
                </a:cubicBezTo>
                <a:cubicBezTo>
                  <a:pt x="50" y="248"/>
                  <a:pt x="50" y="248"/>
                  <a:pt x="50" y="248"/>
                </a:cubicBezTo>
                <a:cubicBezTo>
                  <a:pt x="50" y="247"/>
                  <a:pt x="50" y="247"/>
                  <a:pt x="50" y="247"/>
                </a:cubicBezTo>
                <a:cubicBezTo>
                  <a:pt x="50" y="247"/>
                  <a:pt x="50" y="247"/>
                  <a:pt x="50" y="247"/>
                </a:cubicBezTo>
                <a:cubicBezTo>
                  <a:pt x="50" y="247"/>
                  <a:pt x="50" y="247"/>
                  <a:pt x="50" y="247"/>
                </a:cubicBezTo>
                <a:cubicBezTo>
                  <a:pt x="50" y="247"/>
                  <a:pt x="50" y="247"/>
                  <a:pt x="50" y="247"/>
                </a:cubicBezTo>
                <a:moveTo>
                  <a:pt x="56" y="249"/>
                </a:moveTo>
                <a:cubicBezTo>
                  <a:pt x="56" y="249"/>
                  <a:pt x="56" y="249"/>
                  <a:pt x="56" y="249"/>
                </a:cubicBezTo>
                <a:cubicBezTo>
                  <a:pt x="57" y="249"/>
                  <a:pt x="57" y="249"/>
                  <a:pt x="57" y="249"/>
                </a:cubicBezTo>
                <a:cubicBezTo>
                  <a:pt x="57" y="250"/>
                  <a:pt x="57" y="250"/>
                  <a:pt x="57" y="250"/>
                </a:cubicBezTo>
                <a:cubicBezTo>
                  <a:pt x="57" y="250"/>
                  <a:pt x="57" y="250"/>
                  <a:pt x="57" y="250"/>
                </a:cubicBezTo>
                <a:cubicBezTo>
                  <a:pt x="56" y="250"/>
                  <a:pt x="56" y="250"/>
                  <a:pt x="56" y="250"/>
                </a:cubicBezTo>
                <a:cubicBezTo>
                  <a:pt x="56" y="250"/>
                  <a:pt x="56" y="250"/>
                  <a:pt x="56" y="250"/>
                </a:cubicBezTo>
                <a:cubicBezTo>
                  <a:pt x="56" y="251"/>
                  <a:pt x="56" y="251"/>
                  <a:pt x="56" y="251"/>
                </a:cubicBezTo>
                <a:cubicBezTo>
                  <a:pt x="56" y="251"/>
                  <a:pt x="56" y="251"/>
                  <a:pt x="56" y="251"/>
                </a:cubicBezTo>
                <a:cubicBezTo>
                  <a:pt x="55" y="251"/>
                  <a:pt x="55" y="251"/>
                  <a:pt x="55" y="251"/>
                </a:cubicBezTo>
                <a:cubicBezTo>
                  <a:pt x="55" y="251"/>
                  <a:pt x="55" y="251"/>
                  <a:pt x="55" y="251"/>
                </a:cubicBezTo>
                <a:cubicBezTo>
                  <a:pt x="55" y="250"/>
                  <a:pt x="55" y="250"/>
                  <a:pt x="55" y="250"/>
                </a:cubicBezTo>
                <a:cubicBezTo>
                  <a:pt x="55" y="250"/>
                  <a:pt x="55" y="250"/>
                  <a:pt x="55" y="250"/>
                </a:cubicBezTo>
                <a:cubicBezTo>
                  <a:pt x="56" y="250"/>
                  <a:pt x="56" y="250"/>
                  <a:pt x="56" y="250"/>
                </a:cubicBezTo>
                <a:cubicBezTo>
                  <a:pt x="56" y="251"/>
                  <a:pt x="56" y="251"/>
                  <a:pt x="56" y="251"/>
                </a:cubicBezTo>
                <a:cubicBezTo>
                  <a:pt x="56" y="250"/>
                  <a:pt x="56" y="250"/>
                  <a:pt x="56" y="250"/>
                </a:cubicBezTo>
                <a:cubicBezTo>
                  <a:pt x="56" y="250"/>
                  <a:pt x="56" y="250"/>
                  <a:pt x="56" y="250"/>
                </a:cubicBezTo>
                <a:cubicBezTo>
                  <a:pt x="57" y="249"/>
                  <a:pt x="57" y="249"/>
                  <a:pt x="57" y="249"/>
                </a:cubicBezTo>
                <a:cubicBezTo>
                  <a:pt x="56" y="249"/>
                  <a:pt x="56" y="249"/>
                  <a:pt x="56" y="249"/>
                </a:cubicBezTo>
                <a:cubicBezTo>
                  <a:pt x="56" y="249"/>
                  <a:pt x="56" y="249"/>
                  <a:pt x="56" y="249"/>
                </a:cubicBezTo>
                <a:moveTo>
                  <a:pt x="119" y="279"/>
                </a:moveTo>
                <a:cubicBezTo>
                  <a:pt x="119" y="279"/>
                  <a:pt x="119" y="279"/>
                  <a:pt x="119" y="279"/>
                </a:cubicBezTo>
                <a:cubicBezTo>
                  <a:pt x="119" y="279"/>
                  <a:pt x="119" y="279"/>
                  <a:pt x="119" y="279"/>
                </a:cubicBezTo>
                <a:cubicBezTo>
                  <a:pt x="119" y="279"/>
                  <a:pt x="119" y="279"/>
                  <a:pt x="119" y="279"/>
                </a:cubicBezTo>
                <a:cubicBezTo>
                  <a:pt x="120" y="280"/>
                  <a:pt x="120" y="280"/>
                  <a:pt x="120" y="280"/>
                </a:cubicBezTo>
                <a:cubicBezTo>
                  <a:pt x="120" y="281"/>
                  <a:pt x="120" y="281"/>
                  <a:pt x="120" y="281"/>
                </a:cubicBezTo>
                <a:cubicBezTo>
                  <a:pt x="120" y="281"/>
                  <a:pt x="120" y="281"/>
                  <a:pt x="120" y="281"/>
                </a:cubicBezTo>
                <a:cubicBezTo>
                  <a:pt x="120" y="281"/>
                  <a:pt x="120" y="281"/>
                  <a:pt x="120" y="281"/>
                </a:cubicBezTo>
                <a:cubicBezTo>
                  <a:pt x="119" y="281"/>
                  <a:pt x="119" y="281"/>
                  <a:pt x="119" y="281"/>
                </a:cubicBezTo>
                <a:cubicBezTo>
                  <a:pt x="119" y="281"/>
                  <a:pt x="119" y="281"/>
                  <a:pt x="119" y="281"/>
                </a:cubicBezTo>
                <a:cubicBezTo>
                  <a:pt x="119" y="281"/>
                  <a:pt x="119" y="281"/>
                  <a:pt x="119" y="281"/>
                </a:cubicBezTo>
                <a:cubicBezTo>
                  <a:pt x="119" y="281"/>
                  <a:pt x="119" y="281"/>
                  <a:pt x="119" y="281"/>
                </a:cubicBezTo>
                <a:cubicBezTo>
                  <a:pt x="119" y="281"/>
                  <a:pt x="119" y="281"/>
                  <a:pt x="119" y="281"/>
                </a:cubicBezTo>
                <a:cubicBezTo>
                  <a:pt x="119" y="281"/>
                  <a:pt x="119" y="281"/>
                  <a:pt x="119" y="281"/>
                </a:cubicBezTo>
                <a:cubicBezTo>
                  <a:pt x="119" y="281"/>
                  <a:pt x="119" y="281"/>
                  <a:pt x="119" y="281"/>
                </a:cubicBezTo>
                <a:cubicBezTo>
                  <a:pt x="118" y="280"/>
                  <a:pt x="118" y="280"/>
                  <a:pt x="118" y="280"/>
                </a:cubicBezTo>
                <a:cubicBezTo>
                  <a:pt x="118" y="280"/>
                  <a:pt x="118" y="280"/>
                  <a:pt x="118" y="280"/>
                </a:cubicBezTo>
                <a:cubicBezTo>
                  <a:pt x="118" y="279"/>
                  <a:pt x="118" y="279"/>
                  <a:pt x="118" y="279"/>
                </a:cubicBezTo>
                <a:cubicBezTo>
                  <a:pt x="119" y="279"/>
                  <a:pt x="119" y="279"/>
                  <a:pt x="119" y="279"/>
                </a:cubicBezTo>
                <a:cubicBezTo>
                  <a:pt x="119" y="279"/>
                  <a:pt x="119" y="279"/>
                  <a:pt x="119" y="279"/>
                </a:cubicBezTo>
                <a:moveTo>
                  <a:pt x="50" y="288"/>
                </a:moveTo>
                <a:cubicBezTo>
                  <a:pt x="50" y="289"/>
                  <a:pt x="50" y="289"/>
                  <a:pt x="50" y="289"/>
                </a:cubicBezTo>
                <a:cubicBezTo>
                  <a:pt x="51" y="290"/>
                  <a:pt x="51" y="290"/>
                  <a:pt x="51" y="290"/>
                </a:cubicBezTo>
                <a:cubicBezTo>
                  <a:pt x="51" y="290"/>
                  <a:pt x="51" y="290"/>
                  <a:pt x="51" y="290"/>
                </a:cubicBezTo>
                <a:cubicBezTo>
                  <a:pt x="51" y="290"/>
                  <a:pt x="51" y="290"/>
                  <a:pt x="51" y="290"/>
                </a:cubicBezTo>
                <a:cubicBezTo>
                  <a:pt x="50" y="289"/>
                  <a:pt x="50" y="289"/>
                  <a:pt x="50" y="289"/>
                </a:cubicBezTo>
                <a:cubicBezTo>
                  <a:pt x="50" y="288"/>
                  <a:pt x="50" y="288"/>
                  <a:pt x="50" y="288"/>
                </a:cubicBezTo>
                <a:cubicBezTo>
                  <a:pt x="49" y="288"/>
                  <a:pt x="49" y="288"/>
                  <a:pt x="49" y="288"/>
                </a:cubicBezTo>
                <a:cubicBezTo>
                  <a:pt x="49" y="288"/>
                  <a:pt x="49" y="288"/>
                  <a:pt x="49" y="288"/>
                </a:cubicBezTo>
                <a:cubicBezTo>
                  <a:pt x="49" y="288"/>
                  <a:pt x="49" y="288"/>
                  <a:pt x="49" y="288"/>
                </a:cubicBezTo>
                <a:cubicBezTo>
                  <a:pt x="49" y="288"/>
                  <a:pt x="49" y="288"/>
                  <a:pt x="49" y="288"/>
                </a:cubicBezTo>
                <a:cubicBezTo>
                  <a:pt x="50" y="288"/>
                  <a:pt x="50" y="288"/>
                  <a:pt x="50" y="288"/>
                </a:cubicBezTo>
                <a:cubicBezTo>
                  <a:pt x="50" y="288"/>
                  <a:pt x="50" y="288"/>
                  <a:pt x="50" y="288"/>
                </a:cubicBezTo>
                <a:moveTo>
                  <a:pt x="49" y="290"/>
                </a:moveTo>
                <a:cubicBezTo>
                  <a:pt x="49" y="290"/>
                  <a:pt x="49" y="290"/>
                  <a:pt x="49" y="290"/>
                </a:cubicBezTo>
                <a:cubicBezTo>
                  <a:pt x="49" y="291"/>
                  <a:pt x="49" y="291"/>
                  <a:pt x="49" y="291"/>
                </a:cubicBezTo>
                <a:cubicBezTo>
                  <a:pt x="49" y="291"/>
                  <a:pt x="49" y="291"/>
                  <a:pt x="49" y="291"/>
                </a:cubicBezTo>
                <a:cubicBezTo>
                  <a:pt x="49" y="290"/>
                  <a:pt x="49" y="290"/>
                  <a:pt x="49" y="290"/>
                </a:cubicBezTo>
                <a:cubicBezTo>
                  <a:pt x="48" y="291"/>
                  <a:pt x="48" y="291"/>
                  <a:pt x="48" y="291"/>
                </a:cubicBezTo>
                <a:cubicBezTo>
                  <a:pt x="47" y="291"/>
                  <a:pt x="47" y="291"/>
                  <a:pt x="47" y="291"/>
                </a:cubicBezTo>
                <a:cubicBezTo>
                  <a:pt x="47" y="291"/>
                  <a:pt x="47" y="291"/>
                  <a:pt x="47" y="291"/>
                </a:cubicBezTo>
                <a:cubicBezTo>
                  <a:pt x="48" y="290"/>
                  <a:pt x="48" y="290"/>
                  <a:pt x="48" y="290"/>
                </a:cubicBezTo>
                <a:cubicBezTo>
                  <a:pt x="49" y="290"/>
                  <a:pt x="49" y="290"/>
                  <a:pt x="49" y="290"/>
                </a:cubicBezTo>
                <a:moveTo>
                  <a:pt x="185" y="0"/>
                </a:moveTo>
                <a:cubicBezTo>
                  <a:pt x="184" y="0"/>
                  <a:pt x="184" y="0"/>
                  <a:pt x="184" y="0"/>
                </a:cubicBezTo>
                <a:cubicBezTo>
                  <a:pt x="184" y="0"/>
                  <a:pt x="184" y="0"/>
                  <a:pt x="184" y="0"/>
                </a:cubicBezTo>
                <a:cubicBezTo>
                  <a:pt x="184" y="1"/>
                  <a:pt x="184" y="1"/>
                  <a:pt x="184" y="1"/>
                </a:cubicBezTo>
                <a:cubicBezTo>
                  <a:pt x="184" y="2"/>
                  <a:pt x="184" y="2"/>
                  <a:pt x="184" y="2"/>
                </a:cubicBezTo>
                <a:cubicBezTo>
                  <a:pt x="184" y="3"/>
                  <a:pt x="184" y="3"/>
                  <a:pt x="184" y="3"/>
                </a:cubicBezTo>
                <a:cubicBezTo>
                  <a:pt x="183" y="4"/>
                  <a:pt x="183" y="4"/>
                  <a:pt x="183" y="4"/>
                </a:cubicBezTo>
                <a:cubicBezTo>
                  <a:pt x="183" y="3"/>
                  <a:pt x="183" y="3"/>
                  <a:pt x="183" y="3"/>
                </a:cubicBezTo>
                <a:cubicBezTo>
                  <a:pt x="182" y="2"/>
                  <a:pt x="182" y="2"/>
                  <a:pt x="182" y="2"/>
                </a:cubicBezTo>
                <a:cubicBezTo>
                  <a:pt x="182" y="1"/>
                  <a:pt x="182" y="1"/>
                  <a:pt x="182" y="1"/>
                </a:cubicBezTo>
                <a:cubicBezTo>
                  <a:pt x="181" y="1"/>
                  <a:pt x="181" y="1"/>
                  <a:pt x="181" y="1"/>
                </a:cubicBezTo>
                <a:cubicBezTo>
                  <a:pt x="181" y="0"/>
                  <a:pt x="181" y="0"/>
                  <a:pt x="181" y="0"/>
                </a:cubicBezTo>
                <a:cubicBezTo>
                  <a:pt x="180" y="0"/>
                  <a:pt x="180" y="0"/>
                  <a:pt x="180" y="0"/>
                </a:cubicBezTo>
                <a:cubicBezTo>
                  <a:pt x="180" y="1"/>
                  <a:pt x="180" y="1"/>
                  <a:pt x="180" y="1"/>
                </a:cubicBezTo>
                <a:cubicBezTo>
                  <a:pt x="179" y="2"/>
                  <a:pt x="179" y="2"/>
                  <a:pt x="179" y="2"/>
                </a:cubicBezTo>
                <a:cubicBezTo>
                  <a:pt x="179" y="2"/>
                  <a:pt x="179" y="2"/>
                  <a:pt x="179" y="2"/>
                </a:cubicBezTo>
                <a:cubicBezTo>
                  <a:pt x="178" y="2"/>
                  <a:pt x="178" y="2"/>
                  <a:pt x="178" y="2"/>
                </a:cubicBezTo>
                <a:cubicBezTo>
                  <a:pt x="177" y="2"/>
                  <a:pt x="177" y="2"/>
                  <a:pt x="177" y="2"/>
                </a:cubicBezTo>
                <a:cubicBezTo>
                  <a:pt x="177" y="3"/>
                  <a:pt x="177" y="3"/>
                  <a:pt x="177" y="3"/>
                </a:cubicBezTo>
                <a:cubicBezTo>
                  <a:pt x="177" y="4"/>
                  <a:pt x="177" y="4"/>
                  <a:pt x="177" y="4"/>
                </a:cubicBezTo>
                <a:cubicBezTo>
                  <a:pt x="178" y="5"/>
                  <a:pt x="178" y="5"/>
                  <a:pt x="178" y="5"/>
                </a:cubicBezTo>
                <a:cubicBezTo>
                  <a:pt x="177" y="6"/>
                  <a:pt x="177" y="6"/>
                  <a:pt x="177" y="6"/>
                </a:cubicBezTo>
                <a:cubicBezTo>
                  <a:pt x="176" y="7"/>
                  <a:pt x="176" y="7"/>
                  <a:pt x="176" y="7"/>
                </a:cubicBezTo>
                <a:cubicBezTo>
                  <a:pt x="176" y="8"/>
                  <a:pt x="176" y="8"/>
                  <a:pt x="176" y="8"/>
                </a:cubicBezTo>
                <a:cubicBezTo>
                  <a:pt x="177" y="8"/>
                  <a:pt x="177" y="8"/>
                  <a:pt x="177" y="8"/>
                </a:cubicBezTo>
                <a:cubicBezTo>
                  <a:pt x="177" y="9"/>
                  <a:pt x="177" y="9"/>
                  <a:pt x="177" y="9"/>
                </a:cubicBezTo>
                <a:cubicBezTo>
                  <a:pt x="177" y="9"/>
                  <a:pt x="177" y="9"/>
                  <a:pt x="177" y="9"/>
                </a:cubicBezTo>
                <a:cubicBezTo>
                  <a:pt x="175" y="9"/>
                  <a:pt x="175" y="9"/>
                  <a:pt x="175" y="9"/>
                </a:cubicBezTo>
                <a:cubicBezTo>
                  <a:pt x="174" y="8"/>
                  <a:pt x="174" y="8"/>
                  <a:pt x="174" y="8"/>
                </a:cubicBezTo>
                <a:cubicBezTo>
                  <a:pt x="173" y="8"/>
                  <a:pt x="173" y="8"/>
                  <a:pt x="173" y="8"/>
                </a:cubicBezTo>
                <a:cubicBezTo>
                  <a:pt x="171" y="8"/>
                  <a:pt x="171" y="8"/>
                  <a:pt x="171" y="8"/>
                </a:cubicBezTo>
                <a:cubicBezTo>
                  <a:pt x="171" y="10"/>
                  <a:pt x="171" y="10"/>
                  <a:pt x="171" y="10"/>
                </a:cubicBezTo>
                <a:cubicBezTo>
                  <a:pt x="171" y="11"/>
                  <a:pt x="171" y="11"/>
                  <a:pt x="171" y="11"/>
                </a:cubicBezTo>
                <a:cubicBezTo>
                  <a:pt x="172" y="13"/>
                  <a:pt x="172" y="13"/>
                  <a:pt x="172" y="13"/>
                </a:cubicBezTo>
                <a:cubicBezTo>
                  <a:pt x="174" y="14"/>
                  <a:pt x="174" y="14"/>
                  <a:pt x="174" y="14"/>
                </a:cubicBezTo>
                <a:cubicBezTo>
                  <a:pt x="174" y="14"/>
                  <a:pt x="174" y="14"/>
                  <a:pt x="174" y="14"/>
                </a:cubicBezTo>
                <a:cubicBezTo>
                  <a:pt x="174" y="15"/>
                  <a:pt x="174" y="15"/>
                  <a:pt x="174" y="15"/>
                </a:cubicBezTo>
                <a:cubicBezTo>
                  <a:pt x="173" y="15"/>
                  <a:pt x="173" y="15"/>
                  <a:pt x="173" y="15"/>
                </a:cubicBezTo>
                <a:cubicBezTo>
                  <a:pt x="171" y="14"/>
                  <a:pt x="171" y="14"/>
                  <a:pt x="171" y="14"/>
                </a:cubicBezTo>
                <a:cubicBezTo>
                  <a:pt x="170" y="12"/>
                  <a:pt x="170" y="12"/>
                  <a:pt x="170" y="12"/>
                </a:cubicBezTo>
                <a:cubicBezTo>
                  <a:pt x="168" y="10"/>
                  <a:pt x="168" y="10"/>
                  <a:pt x="168" y="10"/>
                </a:cubicBezTo>
                <a:cubicBezTo>
                  <a:pt x="168" y="10"/>
                  <a:pt x="168" y="10"/>
                  <a:pt x="168" y="10"/>
                </a:cubicBezTo>
                <a:cubicBezTo>
                  <a:pt x="167" y="10"/>
                  <a:pt x="167" y="10"/>
                  <a:pt x="167" y="10"/>
                </a:cubicBezTo>
                <a:cubicBezTo>
                  <a:pt x="168" y="11"/>
                  <a:pt x="168" y="11"/>
                  <a:pt x="168" y="11"/>
                </a:cubicBezTo>
                <a:cubicBezTo>
                  <a:pt x="168" y="12"/>
                  <a:pt x="168" y="12"/>
                  <a:pt x="168" y="12"/>
                </a:cubicBezTo>
                <a:cubicBezTo>
                  <a:pt x="168" y="13"/>
                  <a:pt x="168" y="13"/>
                  <a:pt x="168" y="13"/>
                </a:cubicBezTo>
                <a:cubicBezTo>
                  <a:pt x="169" y="14"/>
                  <a:pt x="169" y="14"/>
                  <a:pt x="169" y="14"/>
                </a:cubicBezTo>
                <a:cubicBezTo>
                  <a:pt x="168" y="15"/>
                  <a:pt x="168" y="15"/>
                  <a:pt x="168" y="15"/>
                </a:cubicBezTo>
                <a:cubicBezTo>
                  <a:pt x="168" y="16"/>
                  <a:pt x="168" y="16"/>
                  <a:pt x="168" y="16"/>
                </a:cubicBezTo>
                <a:cubicBezTo>
                  <a:pt x="168" y="14"/>
                  <a:pt x="168" y="14"/>
                  <a:pt x="168" y="14"/>
                </a:cubicBezTo>
                <a:cubicBezTo>
                  <a:pt x="167" y="13"/>
                  <a:pt x="167" y="13"/>
                  <a:pt x="167" y="13"/>
                </a:cubicBezTo>
                <a:cubicBezTo>
                  <a:pt x="166" y="11"/>
                  <a:pt x="166" y="11"/>
                  <a:pt x="166" y="11"/>
                </a:cubicBezTo>
                <a:cubicBezTo>
                  <a:pt x="166" y="10"/>
                  <a:pt x="166" y="10"/>
                  <a:pt x="166" y="10"/>
                </a:cubicBezTo>
                <a:cubicBezTo>
                  <a:pt x="166" y="9"/>
                  <a:pt x="166" y="9"/>
                  <a:pt x="166" y="9"/>
                </a:cubicBezTo>
                <a:cubicBezTo>
                  <a:pt x="164" y="9"/>
                  <a:pt x="164" y="9"/>
                  <a:pt x="164" y="9"/>
                </a:cubicBezTo>
                <a:cubicBezTo>
                  <a:pt x="163" y="10"/>
                  <a:pt x="163" y="10"/>
                  <a:pt x="163" y="10"/>
                </a:cubicBezTo>
                <a:cubicBezTo>
                  <a:pt x="163" y="11"/>
                  <a:pt x="163" y="11"/>
                  <a:pt x="163" y="11"/>
                </a:cubicBezTo>
                <a:cubicBezTo>
                  <a:pt x="162" y="10"/>
                  <a:pt x="162" y="10"/>
                  <a:pt x="162" y="10"/>
                </a:cubicBezTo>
                <a:cubicBezTo>
                  <a:pt x="163" y="9"/>
                  <a:pt x="163" y="9"/>
                  <a:pt x="163" y="9"/>
                </a:cubicBezTo>
                <a:cubicBezTo>
                  <a:pt x="163" y="9"/>
                  <a:pt x="163" y="9"/>
                  <a:pt x="163" y="9"/>
                </a:cubicBezTo>
                <a:cubicBezTo>
                  <a:pt x="162" y="8"/>
                  <a:pt x="162" y="8"/>
                  <a:pt x="162" y="8"/>
                </a:cubicBezTo>
                <a:cubicBezTo>
                  <a:pt x="162" y="7"/>
                  <a:pt x="162" y="7"/>
                  <a:pt x="162" y="7"/>
                </a:cubicBezTo>
                <a:cubicBezTo>
                  <a:pt x="162" y="7"/>
                  <a:pt x="162" y="7"/>
                  <a:pt x="162" y="7"/>
                </a:cubicBezTo>
                <a:cubicBezTo>
                  <a:pt x="161" y="7"/>
                  <a:pt x="161" y="7"/>
                  <a:pt x="161" y="7"/>
                </a:cubicBezTo>
                <a:cubicBezTo>
                  <a:pt x="160" y="7"/>
                  <a:pt x="160" y="7"/>
                  <a:pt x="160" y="7"/>
                </a:cubicBezTo>
                <a:cubicBezTo>
                  <a:pt x="159" y="7"/>
                  <a:pt x="159" y="7"/>
                  <a:pt x="159" y="7"/>
                </a:cubicBezTo>
                <a:cubicBezTo>
                  <a:pt x="160" y="6"/>
                  <a:pt x="160" y="6"/>
                  <a:pt x="160" y="6"/>
                </a:cubicBezTo>
                <a:cubicBezTo>
                  <a:pt x="161" y="5"/>
                  <a:pt x="161" y="5"/>
                  <a:pt x="161" y="5"/>
                </a:cubicBezTo>
                <a:cubicBezTo>
                  <a:pt x="159" y="5"/>
                  <a:pt x="159" y="5"/>
                  <a:pt x="159" y="5"/>
                </a:cubicBezTo>
                <a:cubicBezTo>
                  <a:pt x="158" y="6"/>
                  <a:pt x="158" y="6"/>
                  <a:pt x="158" y="6"/>
                </a:cubicBezTo>
                <a:cubicBezTo>
                  <a:pt x="158" y="7"/>
                  <a:pt x="158" y="7"/>
                  <a:pt x="158" y="7"/>
                </a:cubicBezTo>
                <a:cubicBezTo>
                  <a:pt x="157" y="8"/>
                  <a:pt x="157" y="8"/>
                  <a:pt x="157" y="8"/>
                </a:cubicBezTo>
                <a:cubicBezTo>
                  <a:pt x="156" y="8"/>
                  <a:pt x="156" y="8"/>
                  <a:pt x="156" y="8"/>
                </a:cubicBezTo>
                <a:cubicBezTo>
                  <a:pt x="155" y="10"/>
                  <a:pt x="155" y="10"/>
                  <a:pt x="155" y="10"/>
                </a:cubicBezTo>
                <a:cubicBezTo>
                  <a:pt x="154" y="10"/>
                  <a:pt x="154" y="10"/>
                  <a:pt x="154" y="10"/>
                </a:cubicBezTo>
                <a:cubicBezTo>
                  <a:pt x="154" y="9"/>
                  <a:pt x="154" y="9"/>
                  <a:pt x="154" y="9"/>
                </a:cubicBezTo>
                <a:cubicBezTo>
                  <a:pt x="153" y="8"/>
                  <a:pt x="153" y="8"/>
                  <a:pt x="153" y="8"/>
                </a:cubicBezTo>
                <a:cubicBezTo>
                  <a:pt x="152" y="8"/>
                  <a:pt x="152" y="8"/>
                  <a:pt x="152" y="8"/>
                </a:cubicBezTo>
                <a:cubicBezTo>
                  <a:pt x="152" y="9"/>
                  <a:pt x="152" y="9"/>
                  <a:pt x="152" y="9"/>
                </a:cubicBezTo>
                <a:cubicBezTo>
                  <a:pt x="152" y="10"/>
                  <a:pt x="152" y="10"/>
                  <a:pt x="152" y="10"/>
                </a:cubicBezTo>
                <a:cubicBezTo>
                  <a:pt x="152" y="11"/>
                  <a:pt x="152" y="11"/>
                  <a:pt x="152" y="11"/>
                </a:cubicBezTo>
                <a:cubicBezTo>
                  <a:pt x="154" y="12"/>
                  <a:pt x="154" y="12"/>
                  <a:pt x="154" y="12"/>
                </a:cubicBezTo>
                <a:cubicBezTo>
                  <a:pt x="154" y="13"/>
                  <a:pt x="154" y="13"/>
                  <a:pt x="154" y="13"/>
                </a:cubicBezTo>
                <a:cubicBezTo>
                  <a:pt x="153" y="13"/>
                  <a:pt x="153" y="13"/>
                  <a:pt x="153" y="13"/>
                </a:cubicBezTo>
                <a:cubicBezTo>
                  <a:pt x="152" y="14"/>
                  <a:pt x="152" y="14"/>
                  <a:pt x="152" y="14"/>
                </a:cubicBezTo>
                <a:cubicBezTo>
                  <a:pt x="152" y="16"/>
                  <a:pt x="152" y="16"/>
                  <a:pt x="152" y="16"/>
                </a:cubicBezTo>
                <a:cubicBezTo>
                  <a:pt x="153" y="17"/>
                  <a:pt x="153" y="17"/>
                  <a:pt x="153" y="17"/>
                </a:cubicBezTo>
                <a:cubicBezTo>
                  <a:pt x="154" y="17"/>
                  <a:pt x="154" y="17"/>
                  <a:pt x="154" y="17"/>
                </a:cubicBezTo>
                <a:cubicBezTo>
                  <a:pt x="155" y="16"/>
                  <a:pt x="155" y="16"/>
                  <a:pt x="155" y="16"/>
                </a:cubicBezTo>
                <a:cubicBezTo>
                  <a:pt x="156" y="16"/>
                  <a:pt x="156" y="16"/>
                  <a:pt x="156" y="16"/>
                </a:cubicBezTo>
                <a:cubicBezTo>
                  <a:pt x="157" y="16"/>
                  <a:pt x="157" y="16"/>
                  <a:pt x="157" y="16"/>
                </a:cubicBezTo>
                <a:cubicBezTo>
                  <a:pt x="158" y="18"/>
                  <a:pt x="158" y="18"/>
                  <a:pt x="158" y="18"/>
                </a:cubicBezTo>
                <a:cubicBezTo>
                  <a:pt x="159" y="19"/>
                  <a:pt x="159" y="19"/>
                  <a:pt x="159" y="19"/>
                </a:cubicBezTo>
                <a:cubicBezTo>
                  <a:pt x="160" y="19"/>
                  <a:pt x="160" y="19"/>
                  <a:pt x="160" y="19"/>
                </a:cubicBezTo>
                <a:cubicBezTo>
                  <a:pt x="160" y="20"/>
                  <a:pt x="160" y="20"/>
                  <a:pt x="160" y="20"/>
                </a:cubicBezTo>
                <a:cubicBezTo>
                  <a:pt x="160" y="21"/>
                  <a:pt x="160" y="21"/>
                  <a:pt x="160" y="21"/>
                </a:cubicBezTo>
                <a:cubicBezTo>
                  <a:pt x="160" y="22"/>
                  <a:pt x="160" y="22"/>
                  <a:pt x="160" y="22"/>
                </a:cubicBezTo>
                <a:cubicBezTo>
                  <a:pt x="159" y="24"/>
                  <a:pt x="159" y="24"/>
                  <a:pt x="159" y="24"/>
                </a:cubicBezTo>
                <a:cubicBezTo>
                  <a:pt x="159" y="25"/>
                  <a:pt x="159" y="25"/>
                  <a:pt x="159" y="25"/>
                </a:cubicBezTo>
                <a:cubicBezTo>
                  <a:pt x="160" y="26"/>
                  <a:pt x="160" y="26"/>
                  <a:pt x="160" y="26"/>
                </a:cubicBezTo>
                <a:cubicBezTo>
                  <a:pt x="160" y="27"/>
                  <a:pt x="160" y="27"/>
                  <a:pt x="160" y="27"/>
                </a:cubicBezTo>
                <a:cubicBezTo>
                  <a:pt x="160" y="28"/>
                  <a:pt x="160" y="28"/>
                  <a:pt x="160" y="28"/>
                </a:cubicBezTo>
                <a:cubicBezTo>
                  <a:pt x="161" y="29"/>
                  <a:pt x="161" y="29"/>
                  <a:pt x="161" y="29"/>
                </a:cubicBezTo>
                <a:cubicBezTo>
                  <a:pt x="162" y="29"/>
                  <a:pt x="162" y="29"/>
                  <a:pt x="162" y="29"/>
                </a:cubicBezTo>
                <a:cubicBezTo>
                  <a:pt x="163" y="30"/>
                  <a:pt x="163" y="30"/>
                  <a:pt x="163" y="30"/>
                </a:cubicBezTo>
                <a:cubicBezTo>
                  <a:pt x="164" y="31"/>
                  <a:pt x="164" y="31"/>
                  <a:pt x="164" y="31"/>
                </a:cubicBezTo>
                <a:cubicBezTo>
                  <a:pt x="164" y="31"/>
                  <a:pt x="164" y="31"/>
                  <a:pt x="164" y="31"/>
                </a:cubicBezTo>
                <a:cubicBezTo>
                  <a:pt x="165" y="32"/>
                  <a:pt x="165" y="32"/>
                  <a:pt x="165" y="32"/>
                </a:cubicBezTo>
                <a:cubicBezTo>
                  <a:pt x="163" y="31"/>
                  <a:pt x="163" y="31"/>
                  <a:pt x="163" y="31"/>
                </a:cubicBezTo>
                <a:cubicBezTo>
                  <a:pt x="162" y="30"/>
                  <a:pt x="162" y="30"/>
                  <a:pt x="162" y="30"/>
                </a:cubicBezTo>
                <a:cubicBezTo>
                  <a:pt x="160" y="30"/>
                  <a:pt x="160" y="30"/>
                  <a:pt x="160" y="30"/>
                </a:cubicBezTo>
                <a:cubicBezTo>
                  <a:pt x="159" y="29"/>
                  <a:pt x="159" y="29"/>
                  <a:pt x="159" y="29"/>
                </a:cubicBezTo>
                <a:cubicBezTo>
                  <a:pt x="159" y="28"/>
                  <a:pt x="159" y="28"/>
                  <a:pt x="159" y="28"/>
                </a:cubicBezTo>
                <a:cubicBezTo>
                  <a:pt x="159" y="27"/>
                  <a:pt x="159" y="27"/>
                  <a:pt x="159" y="27"/>
                </a:cubicBezTo>
                <a:cubicBezTo>
                  <a:pt x="158" y="25"/>
                  <a:pt x="158" y="25"/>
                  <a:pt x="158" y="25"/>
                </a:cubicBezTo>
                <a:cubicBezTo>
                  <a:pt x="159" y="24"/>
                  <a:pt x="159" y="24"/>
                  <a:pt x="159" y="24"/>
                </a:cubicBezTo>
                <a:cubicBezTo>
                  <a:pt x="159" y="23"/>
                  <a:pt x="159" y="23"/>
                  <a:pt x="159" y="23"/>
                </a:cubicBezTo>
                <a:cubicBezTo>
                  <a:pt x="157" y="21"/>
                  <a:pt x="157" y="21"/>
                  <a:pt x="157" y="21"/>
                </a:cubicBezTo>
                <a:cubicBezTo>
                  <a:pt x="157" y="21"/>
                  <a:pt x="157" y="21"/>
                  <a:pt x="157" y="21"/>
                </a:cubicBezTo>
                <a:cubicBezTo>
                  <a:pt x="157" y="19"/>
                  <a:pt x="157" y="19"/>
                  <a:pt x="157" y="19"/>
                </a:cubicBezTo>
                <a:cubicBezTo>
                  <a:pt x="156" y="18"/>
                  <a:pt x="156" y="18"/>
                  <a:pt x="156" y="18"/>
                </a:cubicBezTo>
                <a:cubicBezTo>
                  <a:pt x="155" y="18"/>
                  <a:pt x="155" y="18"/>
                  <a:pt x="155" y="18"/>
                </a:cubicBezTo>
                <a:cubicBezTo>
                  <a:pt x="154" y="17"/>
                  <a:pt x="154" y="17"/>
                  <a:pt x="154" y="17"/>
                </a:cubicBezTo>
                <a:cubicBezTo>
                  <a:pt x="153" y="17"/>
                  <a:pt x="153" y="17"/>
                  <a:pt x="153" y="17"/>
                </a:cubicBezTo>
                <a:cubicBezTo>
                  <a:pt x="152" y="18"/>
                  <a:pt x="152" y="18"/>
                  <a:pt x="152" y="18"/>
                </a:cubicBezTo>
                <a:cubicBezTo>
                  <a:pt x="151" y="18"/>
                  <a:pt x="151" y="18"/>
                  <a:pt x="151" y="18"/>
                </a:cubicBezTo>
                <a:cubicBezTo>
                  <a:pt x="150" y="18"/>
                  <a:pt x="150" y="18"/>
                  <a:pt x="150" y="18"/>
                </a:cubicBezTo>
                <a:cubicBezTo>
                  <a:pt x="149" y="18"/>
                  <a:pt x="149" y="18"/>
                  <a:pt x="149" y="18"/>
                </a:cubicBezTo>
                <a:cubicBezTo>
                  <a:pt x="148" y="20"/>
                  <a:pt x="148" y="20"/>
                  <a:pt x="148" y="20"/>
                </a:cubicBezTo>
                <a:cubicBezTo>
                  <a:pt x="149" y="20"/>
                  <a:pt x="149" y="20"/>
                  <a:pt x="149" y="20"/>
                </a:cubicBezTo>
                <a:cubicBezTo>
                  <a:pt x="149" y="21"/>
                  <a:pt x="149" y="21"/>
                  <a:pt x="149" y="21"/>
                </a:cubicBezTo>
                <a:cubicBezTo>
                  <a:pt x="148" y="22"/>
                  <a:pt x="148" y="22"/>
                  <a:pt x="148" y="22"/>
                </a:cubicBezTo>
                <a:cubicBezTo>
                  <a:pt x="147" y="21"/>
                  <a:pt x="147" y="21"/>
                  <a:pt x="147" y="21"/>
                </a:cubicBezTo>
                <a:cubicBezTo>
                  <a:pt x="145" y="19"/>
                  <a:pt x="145" y="19"/>
                  <a:pt x="145" y="19"/>
                </a:cubicBezTo>
                <a:cubicBezTo>
                  <a:pt x="144" y="19"/>
                  <a:pt x="144" y="19"/>
                  <a:pt x="144" y="19"/>
                </a:cubicBezTo>
                <a:cubicBezTo>
                  <a:pt x="144" y="19"/>
                  <a:pt x="144" y="19"/>
                  <a:pt x="144" y="19"/>
                </a:cubicBezTo>
                <a:cubicBezTo>
                  <a:pt x="143" y="19"/>
                  <a:pt x="143" y="19"/>
                  <a:pt x="143" y="19"/>
                </a:cubicBezTo>
                <a:cubicBezTo>
                  <a:pt x="142" y="19"/>
                  <a:pt x="142" y="19"/>
                  <a:pt x="142" y="19"/>
                </a:cubicBezTo>
                <a:cubicBezTo>
                  <a:pt x="140" y="18"/>
                  <a:pt x="140" y="18"/>
                  <a:pt x="140" y="18"/>
                </a:cubicBezTo>
                <a:cubicBezTo>
                  <a:pt x="140" y="19"/>
                  <a:pt x="140" y="19"/>
                  <a:pt x="140" y="19"/>
                </a:cubicBezTo>
                <a:cubicBezTo>
                  <a:pt x="140" y="20"/>
                  <a:pt x="140" y="20"/>
                  <a:pt x="140" y="20"/>
                </a:cubicBezTo>
                <a:cubicBezTo>
                  <a:pt x="141" y="21"/>
                  <a:pt x="141" y="21"/>
                  <a:pt x="141" y="21"/>
                </a:cubicBezTo>
                <a:cubicBezTo>
                  <a:pt x="140" y="22"/>
                  <a:pt x="140" y="22"/>
                  <a:pt x="140" y="22"/>
                </a:cubicBezTo>
                <a:cubicBezTo>
                  <a:pt x="141" y="23"/>
                  <a:pt x="141" y="23"/>
                  <a:pt x="141" y="23"/>
                </a:cubicBezTo>
                <a:cubicBezTo>
                  <a:pt x="141" y="25"/>
                  <a:pt x="141" y="25"/>
                  <a:pt x="141" y="25"/>
                </a:cubicBezTo>
                <a:cubicBezTo>
                  <a:pt x="141" y="26"/>
                  <a:pt x="141" y="26"/>
                  <a:pt x="141" y="26"/>
                </a:cubicBezTo>
                <a:cubicBezTo>
                  <a:pt x="142" y="27"/>
                  <a:pt x="142" y="27"/>
                  <a:pt x="142" y="27"/>
                </a:cubicBezTo>
                <a:cubicBezTo>
                  <a:pt x="142" y="29"/>
                  <a:pt x="142" y="29"/>
                  <a:pt x="142" y="29"/>
                </a:cubicBezTo>
                <a:cubicBezTo>
                  <a:pt x="142" y="29"/>
                  <a:pt x="142" y="29"/>
                  <a:pt x="142" y="29"/>
                </a:cubicBezTo>
                <a:cubicBezTo>
                  <a:pt x="142" y="30"/>
                  <a:pt x="142" y="30"/>
                  <a:pt x="142" y="30"/>
                </a:cubicBezTo>
                <a:cubicBezTo>
                  <a:pt x="143" y="32"/>
                  <a:pt x="143" y="32"/>
                  <a:pt x="143" y="32"/>
                </a:cubicBezTo>
                <a:cubicBezTo>
                  <a:pt x="143" y="33"/>
                  <a:pt x="143" y="33"/>
                  <a:pt x="143" y="33"/>
                </a:cubicBezTo>
                <a:cubicBezTo>
                  <a:pt x="143" y="35"/>
                  <a:pt x="143" y="35"/>
                  <a:pt x="143" y="35"/>
                </a:cubicBezTo>
                <a:cubicBezTo>
                  <a:pt x="143" y="35"/>
                  <a:pt x="143" y="35"/>
                  <a:pt x="143" y="35"/>
                </a:cubicBezTo>
                <a:cubicBezTo>
                  <a:pt x="143" y="36"/>
                  <a:pt x="143" y="36"/>
                  <a:pt x="143" y="36"/>
                </a:cubicBezTo>
                <a:cubicBezTo>
                  <a:pt x="144" y="38"/>
                  <a:pt x="144" y="38"/>
                  <a:pt x="144" y="38"/>
                </a:cubicBezTo>
                <a:cubicBezTo>
                  <a:pt x="144" y="39"/>
                  <a:pt x="144" y="39"/>
                  <a:pt x="144" y="39"/>
                </a:cubicBezTo>
                <a:cubicBezTo>
                  <a:pt x="145" y="40"/>
                  <a:pt x="145" y="40"/>
                  <a:pt x="145" y="40"/>
                </a:cubicBezTo>
                <a:cubicBezTo>
                  <a:pt x="146" y="41"/>
                  <a:pt x="146" y="41"/>
                  <a:pt x="146" y="41"/>
                </a:cubicBezTo>
                <a:cubicBezTo>
                  <a:pt x="146" y="42"/>
                  <a:pt x="146" y="42"/>
                  <a:pt x="146" y="42"/>
                </a:cubicBezTo>
                <a:cubicBezTo>
                  <a:pt x="146" y="42"/>
                  <a:pt x="146" y="42"/>
                  <a:pt x="146" y="42"/>
                </a:cubicBezTo>
                <a:cubicBezTo>
                  <a:pt x="147" y="42"/>
                  <a:pt x="147" y="42"/>
                  <a:pt x="147" y="42"/>
                </a:cubicBezTo>
                <a:cubicBezTo>
                  <a:pt x="147" y="43"/>
                  <a:pt x="147" y="43"/>
                  <a:pt x="147" y="43"/>
                </a:cubicBezTo>
                <a:cubicBezTo>
                  <a:pt x="147" y="44"/>
                  <a:pt x="147" y="44"/>
                  <a:pt x="147" y="44"/>
                </a:cubicBezTo>
                <a:cubicBezTo>
                  <a:pt x="148" y="45"/>
                  <a:pt x="148" y="45"/>
                  <a:pt x="148" y="45"/>
                </a:cubicBezTo>
                <a:cubicBezTo>
                  <a:pt x="149" y="45"/>
                  <a:pt x="149" y="45"/>
                  <a:pt x="149" y="45"/>
                </a:cubicBezTo>
                <a:cubicBezTo>
                  <a:pt x="148" y="45"/>
                  <a:pt x="148" y="45"/>
                  <a:pt x="148" y="45"/>
                </a:cubicBezTo>
                <a:cubicBezTo>
                  <a:pt x="147" y="45"/>
                  <a:pt x="147" y="45"/>
                  <a:pt x="147" y="45"/>
                </a:cubicBezTo>
                <a:cubicBezTo>
                  <a:pt x="147" y="45"/>
                  <a:pt x="147" y="45"/>
                  <a:pt x="147" y="45"/>
                </a:cubicBezTo>
                <a:cubicBezTo>
                  <a:pt x="146" y="45"/>
                  <a:pt x="146" y="45"/>
                  <a:pt x="146" y="45"/>
                </a:cubicBezTo>
                <a:cubicBezTo>
                  <a:pt x="145" y="44"/>
                  <a:pt x="145" y="44"/>
                  <a:pt x="145" y="44"/>
                </a:cubicBezTo>
                <a:cubicBezTo>
                  <a:pt x="145" y="43"/>
                  <a:pt x="145" y="43"/>
                  <a:pt x="145" y="43"/>
                </a:cubicBezTo>
                <a:cubicBezTo>
                  <a:pt x="145" y="43"/>
                  <a:pt x="145" y="43"/>
                  <a:pt x="145" y="43"/>
                </a:cubicBezTo>
                <a:cubicBezTo>
                  <a:pt x="144" y="42"/>
                  <a:pt x="144" y="42"/>
                  <a:pt x="144" y="42"/>
                </a:cubicBezTo>
                <a:cubicBezTo>
                  <a:pt x="143" y="43"/>
                  <a:pt x="143" y="43"/>
                  <a:pt x="143" y="43"/>
                </a:cubicBezTo>
                <a:cubicBezTo>
                  <a:pt x="143" y="43"/>
                  <a:pt x="143" y="43"/>
                  <a:pt x="143" y="43"/>
                </a:cubicBezTo>
                <a:cubicBezTo>
                  <a:pt x="143" y="42"/>
                  <a:pt x="143" y="42"/>
                  <a:pt x="143" y="42"/>
                </a:cubicBezTo>
                <a:cubicBezTo>
                  <a:pt x="143" y="41"/>
                  <a:pt x="143" y="41"/>
                  <a:pt x="143" y="41"/>
                </a:cubicBezTo>
                <a:cubicBezTo>
                  <a:pt x="142" y="41"/>
                  <a:pt x="142" y="41"/>
                  <a:pt x="142" y="41"/>
                </a:cubicBezTo>
                <a:cubicBezTo>
                  <a:pt x="142" y="42"/>
                  <a:pt x="142" y="42"/>
                  <a:pt x="142" y="42"/>
                </a:cubicBezTo>
                <a:cubicBezTo>
                  <a:pt x="141" y="43"/>
                  <a:pt x="141" y="43"/>
                  <a:pt x="141" y="43"/>
                </a:cubicBezTo>
                <a:cubicBezTo>
                  <a:pt x="140" y="44"/>
                  <a:pt x="140" y="44"/>
                  <a:pt x="140" y="44"/>
                </a:cubicBezTo>
                <a:cubicBezTo>
                  <a:pt x="139" y="44"/>
                  <a:pt x="139" y="44"/>
                  <a:pt x="139" y="44"/>
                </a:cubicBezTo>
                <a:cubicBezTo>
                  <a:pt x="137" y="43"/>
                  <a:pt x="137" y="43"/>
                  <a:pt x="137" y="43"/>
                </a:cubicBezTo>
                <a:cubicBezTo>
                  <a:pt x="136" y="43"/>
                  <a:pt x="136" y="43"/>
                  <a:pt x="136" y="43"/>
                </a:cubicBezTo>
                <a:cubicBezTo>
                  <a:pt x="136" y="42"/>
                  <a:pt x="136" y="42"/>
                  <a:pt x="136" y="42"/>
                </a:cubicBezTo>
                <a:cubicBezTo>
                  <a:pt x="136" y="41"/>
                  <a:pt x="136" y="41"/>
                  <a:pt x="136" y="41"/>
                </a:cubicBezTo>
                <a:cubicBezTo>
                  <a:pt x="136" y="39"/>
                  <a:pt x="136" y="39"/>
                  <a:pt x="136" y="39"/>
                </a:cubicBezTo>
                <a:cubicBezTo>
                  <a:pt x="135" y="37"/>
                  <a:pt x="135" y="37"/>
                  <a:pt x="135" y="37"/>
                </a:cubicBezTo>
                <a:cubicBezTo>
                  <a:pt x="134" y="37"/>
                  <a:pt x="134" y="37"/>
                  <a:pt x="134" y="37"/>
                </a:cubicBezTo>
                <a:cubicBezTo>
                  <a:pt x="134" y="35"/>
                  <a:pt x="134" y="35"/>
                  <a:pt x="134" y="35"/>
                </a:cubicBezTo>
                <a:cubicBezTo>
                  <a:pt x="134" y="34"/>
                  <a:pt x="134" y="34"/>
                  <a:pt x="134" y="34"/>
                </a:cubicBezTo>
                <a:cubicBezTo>
                  <a:pt x="135" y="34"/>
                  <a:pt x="135" y="34"/>
                  <a:pt x="135" y="34"/>
                </a:cubicBezTo>
                <a:cubicBezTo>
                  <a:pt x="135" y="33"/>
                  <a:pt x="135" y="33"/>
                  <a:pt x="135" y="33"/>
                </a:cubicBezTo>
                <a:cubicBezTo>
                  <a:pt x="135" y="30"/>
                  <a:pt x="135" y="30"/>
                  <a:pt x="135" y="30"/>
                </a:cubicBezTo>
                <a:cubicBezTo>
                  <a:pt x="134" y="29"/>
                  <a:pt x="134" y="29"/>
                  <a:pt x="134" y="29"/>
                </a:cubicBezTo>
                <a:cubicBezTo>
                  <a:pt x="133" y="27"/>
                  <a:pt x="133" y="27"/>
                  <a:pt x="133" y="27"/>
                </a:cubicBezTo>
                <a:cubicBezTo>
                  <a:pt x="133" y="26"/>
                  <a:pt x="133" y="26"/>
                  <a:pt x="133" y="26"/>
                </a:cubicBezTo>
                <a:cubicBezTo>
                  <a:pt x="132" y="23"/>
                  <a:pt x="132" y="23"/>
                  <a:pt x="132" y="23"/>
                </a:cubicBezTo>
                <a:cubicBezTo>
                  <a:pt x="131" y="22"/>
                  <a:pt x="131" y="22"/>
                  <a:pt x="131" y="22"/>
                </a:cubicBezTo>
                <a:cubicBezTo>
                  <a:pt x="130" y="22"/>
                  <a:pt x="130" y="22"/>
                  <a:pt x="130" y="22"/>
                </a:cubicBezTo>
                <a:cubicBezTo>
                  <a:pt x="130" y="21"/>
                  <a:pt x="130" y="21"/>
                  <a:pt x="130" y="21"/>
                </a:cubicBezTo>
                <a:cubicBezTo>
                  <a:pt x="129" y="20"/>
                  <a:pt x="129" y="20"/>
                  <a:pt x="129" y="20"/>
                </a:cubicBezTo>
                <a:cubicBezTo>
                  <a:pt x="128" y="20"/>
                  <a:pt x="128" y="20"/>
                  <a:pt x="128" y="20"/>
                </a:cubicBezTo>
                <a:cubicBezTo>
                  <a:pt x="128" y="20"/>
                  <a:pt x="128" y="20"/>
                  <a:pt x="128" y="20"/>
                </a:cubicBezTo>
                <a:cubicBezTo>
                  <a:pt x="126" y="20"/>
                  <a:pt x="126" y="20"/>
                  <a:pt x="126" y="20"/>
                </a:cubicBezTo>
                <a:cubicBezTo>
                  <a:pt x="126" y="21"/>
                  <a:pt x="126" y="21"/>
                  <a:pt x="126" y="21"/>
                </a:cubicBezTo>
                <a:cubicBezTo>
                  <a:pt x="126" y="22"/>
                  <a:pt x="126" y="22"/>
                  <a:pt x="126" y="22"/>
                </a:cubicBezTo>
                <a:cubicBezTo>
                  <a:pt x="126" y="23"/>
                  <a:pt x="126" y="23"/>
                  <a:pt x="126" y="23"/>
                </a:cubicBezTo>
                <a:cubicBezTo>
                  <a:pt x="126" y="23"/>
                  <a:pt x="126" y="23"/>
                  <a:pt x="126" y="23"/>
                </a:cubicBezTo>
                <a:cubicBezTo>
                  <a:pt x="126" y="24"/>
                  <a:pt x="126" y="24"/>
                  <a:pt x="126" y="24"/>
                </a:cubicBezTo>
                <a:cubicBezTo>
                  <a:pt x="125" y="26"/>
                  <a:pt x="125" y="26"/>
                  <a:pt x="125" y="26"/>
                </a:cubicBezTo>
                <a:cubicBezTo>
                  <a:pt x="125" y="28"/>
                  <a:pt x="125" y="28"/>
                  <a:pt x="125" y="28"/>
                </a:cubicBezTo>
                <a:cubicBezTo>
                  <a:pt x="125" y="30"/>
                  <a:pt x="125" y="30"/>
                  <a:pt x="125" y="30"/>
                </a:cubicBezTo>
                <a:cubicBezTo>
                  <a:pt x="126" y="30"/>
                  <a:pt x="126" y="30"/>
                  <a:pt x="126" y="30"/>
                </a:cubicBezTo>
                <a:cubicBezTo>
                  <a:pt x="125" y="32"/>
                  <a:pt x="125" y="32"/>
                  <a:pt x="125" y="32"/>
                </a:cubicBezTo>
                <a:cubicBezTo>
                  <a:pt x="125" y="34"/>
                  <a:pt x="125" y="34"/>
                  <a:pt x="125" y="34"/>
                </a:cubicBezTo>
                <a:cubicBezTo>
                  <a:pt x="125" y="35"/>
                  <a:pt x="125" y="35"/>
                  <a:pt x="125" y="35"/>
                </a:cubicBezTo>
                <a:cubicBezTo>
                  <a:pt x="125" y="37"/>
                  <a:pt x="125" y="37"/>
                  <a:pt x="125" y="37"/>
                </a:cubicBezTo>
                <a:cubicBezTo>
                  <a:pt x="125" y="37"/>
                  <a:pt x="125" y="37"/>
                  <a:pt x="125" y="37"/>
                </a:cubicBezTo>
                <a:cubicBezTo>
                  <a:pt x="124" y="37"/>
                  <a:pt x="124" y="37"/>
                  <a:pt x="124" y="37"/>
                </a:cubicBezTo>
                <a:cubicBezTo>
                  <a:pt x="124" y="37"/>
                  <a:pt x="124" y="37"/>
                  <a:pt x="124" y="37"/>
                </a:cubicBezTo>
                <a:cubicBezTo>
                  <a:pt x="123" y="37"/>
                  <a:pt x="123" y="37"/>
                  <a:pt x="123" y="37"/>
                </a:cubicBezTo>
                <a:cubicBezTo>
                  <a:pt x="122" y="37"/>
                  <a:pt x="122" y="37"/>
                  <a:pt x="122" y="37"/>
                </a:cubicBezTo>
                <a:cubicBezTo>
                  <a:pt x="122" y="36"/>
                  <a:pt x="122" y="36"/>
                  <a:pt x="122" y="36"/>
                </a:cubicBezTo>
                <a:cubicBezTo>
                  <a:pt x="121" y="36"/>
                  <a:pt x="121" y="36"/>
                  <a:pt x="121" y="36"/>
                </a:cubicBezTo>
                <a:cubicBezTo>
                  <a:pt x="120" y="36"/>
                  <a:pt x="120" y="36"/>
                  <a:pt x="120" y="36"/>
                </a:cubicBezTo>
                <a:cubicBezTo>
                  <a:pt x="119" y="35"/>
                  <a:pt x="119" y="35"/>
                  <a:pt x="119" y="35"/>
                </a:cubicBezTo>
                <a:cubicBezTo>
                  <a:pt x="119" y="35"/>
                  <a:pt x="119" y="35"/>
                  <a:pt x="119" y="35"/>
                </a:cubicBezTo>
                <a:cubicBezTo>
                  <a:pt x="119" y="35"/>
                  <a:pt x="119" y="35"/>
                  <a:pt x="119" y="35"/>
                </a:cubicBezTo>
                <a:cubicBezTo>
                  <a:pt x="119" y="36"/>
                  <a:pt x="119" y="36"/>
                  <a:pt x="119" y="36"/>
                </a:cubicBezTo>
                <a:cubicBezTo>
                  <a:pt x="120" y="37"/>
                  <a:pt x="120" y="37"/>
                  <a:pt x="120" y="37"/>
                </a:cubicBezTo>
                <a:cubicBezTo>
                  <a:pt x="120" y="38"/>
                  <a:pt x="120" y="38"/>
                  <a:pt x="120" y="38"/>
                </a:cubicBezTo>
                <a:cubicBezTo>
                  <a:pt x="119" y="38"/>
                  <a:pt x="119" y="38"/>
                  <a:pt x="119" y="38"/>
                </a:cubicBezTo>
                <a:cubicBezTo>
                  <a:pt x="119" y="39"/>
                  <a:pt x="119" y="39"/>
                  <a:pt x="119" y="39"/>
                </a:cubicBezTo>
                <a:cubicBezTo>
                  <a:pt x="119" y="39"/>
                  <a:pt x="119" y="39"/>
                  <a:pt x="119" y="39"/>
                </a:cubicBezTo>
                <a:cubicBezTo>
                  <a:pt x="118" y="38"/>
                  <a:pt x="118" y="38"/>
                  <a:pt x="118" y="38"/>
                </a:cubicBezTo>
                <a:cubicBezTo>
                  <a:pt x="117" y="38"/>
                  <a:pt x="117" y="38"/>
                  <a:pt x="117" y="38"/>
                </a:cubicBezTo>
                <a:cubicBezTo>
                  <a:pt x="117" y="38"/>
                  <a:pt x="117" y="38"/>
                  <a:pt x="117" y="38"/>
                </a:cubicBezTo>
                <a:cubicBezTo>
                  <a:pt x="117" y="36"/>
                  <a:pt x="117" y="36"/>
                  <a:pt x="117" y="36"/>
                </a:cubicBezTo>
                <a:cubicBezTo>
                  <a:pt x="116" y="35"/>
                  <a:pt x="116" y="35"/>
                  <a:pt x="116" y="35"/>
                </a:cubicBezTo>
                <a:cubicBezTo>
                  <a:pt x="115" y="33"/>
                  <a:pt x="115" y="33"/>
                  <a:pt x="115" y="33"/>
                </a:cubicBezTo>
                <a:cubicBezTo>
                  <a:pt x="115" y="32"/>
                  <a:pt x="115" y="32"/>
                  <a:pt x="115" y="32"/>
                </a:cubicBezTo>
                <a:cubicBezTo>
                  <a:pt x="114" y="32"/>
                  <a:pt x="114" y="32"/>
                  <a:pt x="114" y="32"/>
                </a:cubicBezTo>
                <a:cubicBezTo>
                  <a:pt x="114" y="31"/>
                  <a:pt x="114" y="31"/>
                  <a:pt x="114" y="31"/>
                </a:cubicBezTo>
                <a:cubicBezTo>
                  <a:pt x="114" y="30"/>
                  <a:pt x="114" y="30"/>
                  <a:pt x="114" y="30"/>
                </a:cubicBezTo>
                <a:cubicBezTo>
                  <a:pt x="113" y="30"/>
                  <a:pt x="113" y="30"/>
                  <a:pt x="113" y="30"/>
                </a:cubicBezTo>
                <a:cubicBezTo>
                  <a:pt x="113" y="32"/>
                  <a:pt x="113" y="32"/>
                  <a:pt x="113" y="32"/>
                </a:cubicBezTo>
                <a:cubicBezTo>
                  <a:pt x="112" y="32"/>
                  <a:pt x="112" y="32"/>
                  <a:pt x="112" y="32"/>
                </a:cubicBezTo>
                <a:cubicBezTo>
                  <a:pt x="112" y="33"/>
                  <a:pt x="112" y="33"/>
                  <a:pt x="112" y="33"/>
                </a:cubicBezTo>
                <a:cubicBezTo>
                  <a:pt x="112" y="34"/>
                  <a:pt x="112" y="34"/>
                  <a:pt x="112" y="34"/>
                </a:cubicBezTo>
                <a:cubicBezTo>
                  <a:pt x="111" y="34"/>
                  <a:pt x="111" y="34"/>
                  <a:pt x="111" y="34"/>
                </a:cubicBezTo>
                <a:cubicBezTo>
                  <a:pt x="110" y="35"/>
                  <a:pt x="110" y="35"/>
                  <a:pt x="110" y="35"/>
                </a:cubicBezTo>
                <a:cubicBezTo>
                  <a:pt x="110" y="36"/>
                  <a:pt x="110" y="36"/>
                  <a:pt x="110" y="36"/>
                </a:cubicBezTo>
                <a:cubicBezTo>
                  <a:pt x="109" y="37"/>
                  <a:pt x="109" y="37"/>
                  <a:pt x="109" y="37"/>
                </a:cubicBezTo>
                <a:cubicBezTo>
                  <a:pt x="108" y="38"/>
                  <a:pt x="108" y="38"/>
                  <a:pt x="108" y="38"/>
                </a:cubicBezTo>
                <a:cubicBezTo>
                  <a:pt x="108" y="39"/>
                  <a:pt x="108" y="39"/>
                  <a:pt x="108" y="39"/>
                </a:cubicBezTo>
                <a:cubicBezTo>
                  <a:pt x="107" y="40"/>
                  <a:pt x="107" y="40"/>
                  <a:pt x="107" y="40"/>
                </a:cubicBezTo>
                <a:cubicBezTo>
                  <a:pt x="106" y="41"/>
                  <a:pt x="106" y="41"/>
                  <a:pt x="106" y="41"/>
                </a:cubicBezTo>
                <a:cubicBezTo>
                  <a:pt x="106" y="41"/>
                  <a:pt x="106" y="41"/>
                  <a:pt x="106" y="41"/>
                </a:cubicBezTo>
                <a:cubicBezTo>
                  <a:pt x="105" y="41"/>
                  <a:pt x="105" y="41"/>
                  <a:pt x="105" y="41"/>
                </a:cubicBezTo>
                <a:cubicBezTo>
                  <a:pt x="106" y="39"/>
                  <a:pt x="106" y="39"/>
                  <a:pt x="106" y="39"/>
                </a:cubicBezTo>
                <a:cubicBezTo>
                  <a:pt x="106" y="38"/>
                  <a:pt x="106" y="38"/>
                  <a:pt x="106" y="38"/>
                </a:cubicBezTo>
                <a:cubicBezTo>
                  <a:pt x="107" y="37"/>
                  <a:pt x="107" y="37"/>
                  <a:pt x="107" y="37"/>
                </a:cubicBezTo>
                <a:cubicBezTo>
                  <a:pt x="107" y="36"/>
                  <a:pt x="107" y="36"/>
                  <a:pt x="107" y="36"/>
                </a:cubicBezTo>
                <a:cubicBezTo>
                  <a:pt x="108" y="36"/>
                  <a:pt x="108" y="36"/>
                  <a:pt x="108" y="36"/>
                </a:cubicBezTo>
                <a:cubicBezTo>
                  <a:pt x="109" y="34"/>
                  <a:pt x="109" y="34"/>
                  <a:pt x="109" y="34"/>
                </a:cubicBezTo>
                <a:cubicBezTo>
                  <a:pt x="110" y="33"/>
                  <a:pt x="110" y="33"/>
                  <a:pt x="110" y="33"/>
                </a:cubicBezTo>
                <a:cubicBezTo>
                  <a:pt x="110" y="32"/>
                  <a:pt x="110" y="32"/>
                  <a:pt x="110" y="32"/>
                </a:cubicBezTo>
                <a:cubicBezTo>
                  <a:pt x="110" y="32"/>
                  <a:pt x="110" y="32"/>
                  <a:pt x="110" y="32"/>
                </a:cubicBezTo>
                <a:cubicBezTo>
                  <a:pt x="109" y="31"/>
                  <a:pt x="109" y="31"/>
                  <a:pt x="109" y="31"/>
                </a:cubicBezTo>
                <a:cubicBezTo>
                  <a:pt x="110" y="31"/>
                  <a:pt x="110" y="31"/>
                  <a:pt x="110" y="31"/>
                </a:cubicBezTo>
                <a:cubicBezTo>
                  <a:pt x="110" y="30"/>
                  <a:pt x="110" y="30"/>
                  <a:pt x="110" y="30"/>
                </a:cubicBezTo>
                <a:cubicBezTo>
                  <a:pt x="111" y="29"/>
                  <a:pt x="111" y="29"/>
                  <a:pt x="111" y="29"/>
                </a:cubicBezTo>
                <a:cubicBezTo>
                  <a:pt x="111" y="29"/>
                  <a:pt x="111" y="29"/>
                  <a:pt x="111" y="29"/>
                </a:cubicBezTo>
                <a:cubicBezTo>
                  <a:pt x="111" y="27"/>
                  <a:pt x="111" y="27"/>
                  <a:pt x="111" y="27"/>
                </a:cubicBezTo>
                <a:cubicBezTo>
                  <a:pt x="112" y="25"/>
                  <a:pt x="112" y="25"/>
                  <a:pt x="112" y="25"/>
                </a:cubicBezTo>
                <a:cubicBezTo>
                  <a:pt x="112" y="24"/>
                  <a:pt x="112" y="24"/>
                  <a:pt x="112" y="24"/>
                </a:cubicBezTo>
                <a:cubicBezTo>
                  <a:pt x="113" y="23"/>
                  <a:pt x="113" y="23"/>
                  <a:pt x="113" y="23"/>
                </a:cubicBezTo>
                <a:cubicBezTo>
                  <a:pt x="113" y="20"/>
                  <a:pt x="113" y="20"/>
                  <a:pt x="113" y="20"/>
                </a:cubicBezTo>
                <a:cubicBezTo>
                  <a:pt x="113" y="19"/>
                  <a:pt x="113" y="19"/>
                  <a:pt x="113" y="19"/>
                </a:cubicBezTo>
                <a:cubicBezTo>
                  <a:pt x="111" y="19"/>
                  <a:pt x="111" y="19"/>
                  <a:pt x="111" y="19"/>
                </a:cubicBezTo>
                <a:cubicBezTo>
                  <a:pt x="110" y="19"/>
                  <a:pt x="110" y="19"/>
                  <a:pt x="110" y="19"/>
                </a:cubicBezTo>
                <a:cubicBezTo>
                  <a:pt x="109" y="20"/>
                  <a:pt x="109" y="20"/>
                  <a:pt x="109" y="20"/>
                </a:cubicBezTo>
                <a:cubicBezTo>
                  <a:pt x="108" y="19"/>
                  <a:pt x="108" y="19"/>
                  <a:pt x="108" y="19"/>
                </a:cubicBezTo>
                <a:cubicBezTo>
                  <a:pt x="107" y="19"/>
                  <a:pt x="107" y="19"/>
                  <a:pt x="107" y="19"/>
                </a:cubicBezTo>
                <a:cubicBezTo>
                  <a:pt x="106" y="19"/>
                  <a:pt x="106" y="19"/>
                  <a:pt x="106" y="19"/>
                </a:cubicBezTo>
                <a:cubicBezTo>
                  <a:pt x="106" y="20"/>
                  <a:pt x="106" y="20"/>
                  <a:pt x="106" y="20"/>
                </a:cubicBezTo>
                <a:cubicBezTo>
                  <a:pt x="107" y="21"/>
                  <a:pt x="107" y="21"/>
                  <a:pt x="107" y="21"/>
                </a:cubicBezTo>
                <a:cubicBezTo>
                  <a:pt x="107" y="23"/>
                  <a:pt x="107" y="23"/>
                  <a:pt x="107" y="23"/>
                </a:cubicBezTo>
                <a:cubicBezTo>
                  <a:pt x="107" y="24"/>
                  <a:pt x="107" y="24"/>
                  <a:pt x="107" y="24"/>
                </a:cubicBezTo>
                <a:cubicBezTo>
                  <a:pt x="106" y="23"/>
                  <a:pt x="106" y="23"/>
                  <a:pt x="106" y="23"/>
                </a:cubicBezTo>
                <a:cubicBezTo>
                  <a:pt x="106" y="22"/>
                  <a:pt x="106" y="22"/>
                  <a:pt x="106" y="22"/>
                </a:cubicBezTo>
                <a:cubicBezTo>
                  <a:pt x="105" y="21"/>
                  <a:pt x="105" y="21"/>
                  <a:pt x="105" y="21"/>
                </a:cubicBezTo>
                <a:cubicBezTo>
                  <a:pt x="104" y="20"/>
                  <a:pt x="104" y="20"/>
                  <a:pt x="104" y="20"/>
                </a:cubicBezTo>
                <a:cubicBezTo>
                  <a:pt x="103" y="22"/>
                  <a:pt x="103" y="22"/>
                  <a:pt x="103" y="22"/>
                </a:cubicBezTo>
                <a:cubicBezTo>
                  <a:pt x="103" y="23"/>
                  <a:pt x="103" y="23"/>
                  <a:pt x="103" y="23"/>
                </a:cubicBezTo>
                <a:cubicBezTo>
                  <a:pt x="103" y="24"/>
                  <a:pt x="103" y="24"/>
                  <a:pt x="103" y="24"/>
                </a:cubicBezTo>
                <a:cubicBezTo>
                  <a:pt x="103" y="25"/>
                  <a:pt x="103" y="25"/>
                  <a:pt x="103" y="25"/>
                </a:cubicBezTo>
                <a:cubicBezTo>
                  <a:pt x="102" y="25"/>
                  <a:pt x="102" y="25"/>
                  <a:pt x="102" y="25"/>
                </a:cubicBezTo>
                <a:cubicBezTo>
                  <a:pt x="102" y="24"/>
                  <a:pt x="102" y="24"/>
                  <a:pt x="102" y="24"/>
                </a:cubicBezTo>
                <a:cubicBezTo>
                  <a:pt x="102" y="23"/>
                  <a:pt x="102" y="23"/>
                  <a:pt x="102" y="23"/>
                </a:cubicBezTo>
                <a:cubicBezTo>
                  <a:pt x="101" y="22"/>
                  <a:pt x="101" y="22"/>
                  <a:pt x="101" y="22"/>
                </a:cubicBezTo>
                <a:cubicBezTo>
                  <a:pt x="101" y="21"/>
                  <a:pt x="101" y="21"/>
                  <a:pt x="101" y="21"/>
                </a:cubicBezTo>
                <a:cubicBezTo>
                  <a:pt x="98" y="22"/>
                  <a:pt x="98" y="22"/>
                  <a:pt x="98" y="22"/>
                </a:cubicBezTo>
                <a:cubicBezTo>
                  <a:pt x="96" y="22"/>
                  <a:pt x="96" y="22"/>
                  <a:pt x="96" y="22"/>
                </a:cubicBezTo>
                <a:cubicBezTo>
                  <a:pt x="93" y="23"/>
                  <a:pt x="93" y="23"/>
                  <a:pt x="93" y="23"/>
                </a:cubicBezTo>
                <a:cubicBezTo>
                  <a:pt x="92" y="22"/>
                  <a:pt x="92" y="22"/>
                  <a:pt x="92" y="22"/>
                </a:cubicBezTo>
                <a:cubicBezTo>
                  <a:pt x="91" y="22"/>
                  <a:pt x="91" y="22"/>
                  <a:pt x="91" y="22"/>
                </a:cubicBezTo>
                <a:cubicBezTo>
                  <a:pt x="90" y="23"/>
                  <a:pt x="90" y="23"/>
                  <a:pt x="90" y="23"/>
                </a:cubicBezTo>
                <a:cubicBezTo>
                  <a:pt x="89" y="22"/>
                  <a:pt x="89" y="22"/>
                  <a:pt x="89" y="22"/>
                </a:cubicBezTo>
                <a:cubicBezTo>
                  <a:pt x="88" y="22"/>
                  <a:pt x="88" y="22"/>
                  <a:pt x="88" y="22"/>
                </a:cubicBezTo>
                <a:cubicBezTo>
                  <a:pt x="87" y="23"/>
                  <a:pt x="87" y="23"/>
                  <a:pt x="87" y="23"/>
                </a:cubicBezTo>
                <a:cubicBezTo>
                  <a:pt x="87" y="24"/>
                  <a:pt x="87" y="24"/>
                  <a:pt x="87" y="24"/>
                </a:cubicBezTo>
                <a:cubicBezTo>
                  <a:pt x="87" y="25"/>
                  <a:pt x="87" y="25"/>
                  <a:pt x="87" y="25"/>
                </a:cubicBezTo>
                <a:cubicBezTo>
                  <a:pt x="87" y="26"/>
                  <a:pt x="87" y="26"/>
                  <a:pt x="87" y="26"/>
                </a:cubicBezTo>
                <a:cubicBezTo>
                  <a:pt x="88" y="27"/>
                  <a:pt x="88" y="27"/>
                  <a:pt x="88" y="27"/>
                </a:cubicBezTo>
                <a:cubicBezTo>
                  <a:pt x="88" y="27"/>
                  <a:pt x="88" y="27"/>
                  <a:pt x="88" y="27"/>
                </a:cubicBezTo>
                <a:cubicBezTo>
                  <a:pt x="88" y="28"/>
                  <a:pt x="88" y="28"/>
                  <a:pt x="88" y="28"/>
                </a:cubicBezTo>
                <a:cubicBezTo>
                  <a:pt x="87" y="30"/>
                  <a:pt x="87" y="30"/>
                  <a:pt x="87" y="30"/>
                </a:cubicBezTo>
                <a:cubicBezTo>
                  <a:pt x="87" y="32"/>
                  <a:pt x="87" y="32"/>
                  <a:pt x="87" y="32"/>
                </a:cubicBezTo>
                <a:cubicBezTo>
                  <a:pt x="89" y="34"/>
                  <a:pt x="89" y="34"/>
                  <a:pt x="89" y="34"/>
                </a:cubicBezTo>
                <a:cubicBezTo>
                  <a:pt x="89" y="35"/>
                  <a:pt x="89" y="35"/>
                  <a:pt x="89" y="35"/>
                </a:cubicBezTo>
                <a:cubicBezTo>
                  <a:pt x="89" y="37"/>
                  <a:pt x="89" y="37"/>
                  <a:pt x="89" y="37"/>
                </a:cubicBezTo>
                <a:cubicBezTo>
                  <a:pt x="89" y="38"/>
                  <a:pt x="89" y="38"/>
                  <a:pt x="89" y="38"/>
                </a:cubicBezTo>
                <a:cubicBezTo>
                  <a:pt x="88" y="37"/>
                  <a:pt x="88" y="37"/>
                  <a:pt x="88" y="37"/>
                </a:cubicBezTo>
                <a:cubicBezTo>
                  <a:pt x="88" y="36"/>
                  <a:pt x="88" y="36"/>
                  <a:pt x="88" y="36"/>
                </a:cubicBezTo>
                <a:cubicBezTo>
                  <a:pt x="86" y="34"/>
                  <a:pt x="86" y="34"/>
                  <a:pt x="86" y="34"/>
                </a:cubicBezTo>
                <a:cubicBezTo>
                  <a:pt x="85" y="34"/>
                  <a:pt x="85" y="34"/>
                  <a:pt x="85" y="34"/>
                </a:cubicBezTo>
                <a:cubicBezTo>
                  <a:pt x="86" y="32"/>
                  <a:pt x="86" y="32"/>
                  <a:pt x="86" y="32"/>
                </a:cubicBezTo>
                <a:cubicBezTo>
                  <a:pt x="86" y="29"/>
                  <a:pt x="86" y="29"/>
                  <a:pt x="86" y="29"/>
                </a:cubicBezTo>
                <a:cubicBezTo>
                  <a:pt x="86" y="28"/>
                  <a:pt x="86" y="28"/>
                  <a:pt x="86" y="28"/>
                </a:cubicBezTo>
                <a:cubicBezTo>
                  <a:pt x="84" y="27"/>
                  <a:pt x="84" y="27"/>
                  <a:pt x="84" y="27"/>
                </a:cubicBezTo>
                <a:cubicBezTo>
                  <a:pt x="84" y="26"/>
                  <a:pt x="84" y="26"/>
                  <a:pt x="84" y="26"/>
                </a:cubicBezTo>
                <a:cubicBezTo>
                  <a:pt x="84" y="25"/>
                  <a:pt x="84" y="25"/>
                  <a:pt x="84" y="25"/>
                </a:cubicBezTo>
                <a:cubicBezTo>
                  <a:pt x="84" y="25"/>
                  <a:pt x="84" y="25"/>
                  <a:pt x="84" y="25"/>
                </a:cubicBezTo>
                <a:cubicBezTo>
                  <a:pt x="82" y="25"/>
                  <a:pt x="82" y="25"/>
                  <a:pt x="82" y="25"/>
                </a:cubicBezTo>
                <a:cubicBezTo>
                  <a:pt x="81" y="26"/>
                  <a:pt x="81" y="26"/>
                  <a:pt x="81" y="26"/>
                </a:cubicBezTo>
                <a:cubicBezTo>
                  <a:pt x="79" y="26"/>
                  <a:pt x="79" y="26"/>
                  <a:pt x="79" y="26"/>
                </a:cubicBezTo>
                <a:cubicBezTo>
                  <a:pt x="78" y="27"/>
                  <a:pt x="78" y="27"/>
                  <a:pt x="78" y="27"/>
                </a:cubicBezTo>
                <a:cubicBezTo>
                  <a:pt x="78" y="28"/>
                  <a:pt x="78" y="28"/>
                  <a:pt x="78" y="28"/>
                </a:cubicBezTo>
                <a:cubicBezTo>
                  <a:pt x="78" y="29"/>
                  <a:pt x="78" y="29"/>
                  <a:pt x="78" y="29"/>
                </a:cubicBezTo>
                <a:cubicBezTo>
                  <a:pt x="78" y="31"/>
                  <a:pt x="78" y="31"/>
                  <a:pt x="78" y="31"/>
                </a:cubicBezTo>
                <a:cubicBezTo>
                  <a:pt x="77" y="32"/>
                  <a:pt x="77" y="32"/>
                  <a:pt x="77" y="32"/>
                </a:cubicBezTo>
                <a:cubicBezTo>
                  <a:pt x="77" y="33"/>
                  <a:pt x="77" y="33"/>
                  <a:pt x="77" y="33"/>
                </a:cubicBezTo>
                <a:cubicBezTo>
                  <a:pt x="77" y="33"/>
                  <a:pt x="77" y="33"/>
                  <a:pt x="77" y="33"/>
                </a:cubicBezTo>
                <a:cubicBezTo>
                  <a:pt x="78" y="33"/>
                  <a:pt x="78" y="33"/>
                  <a:pt x="78" y="33"/>
                </a:cubicBezTo>
                <a:cubicBezTo>
                  <a:pt x="78" y="33"/>
                  <a:pt x="78" y="33"/>
                  <a:pt x="78" y="33"/>
                </a:cubicBezTo>
                <a:cubicBezTo>
                  <a:pt x="78" y="35"/>
                  <a:pt x="78" y="35"/>
                  <a:pt x="78" y="35"/>
                </a:cubicBezTo>
                <a:cubicBezTo>
                  <a:pt x="78" y="36"/>
                  <a:pt x="78" y="36"/>
                  <a:pt x="78" y="36"/>
                </a:cubicBezTo>
                <a:cubicBezTo>
                  <a:pt x="76" y="37"/>
                  <a:pt x="76" y="37"/>
                  <a:pt x="76" y="37"/>
                </a:cubicBezTo>
                <a:cubicBezTo>
                  <a:pt x="75" y="37"/>
                  <a:pt x="75" y="37"/>
                  <a:pt x="75" y="37"/>
                </a:cubicBezTo>
                <a:cubicBezTo>
                  <a:pt x="75" y="37"/>
                  <a:pt x="75" y="37"/>
                  <a:pt x="75" y="37"/>
                </a:cubicBezTo>
                <a:cubicBezTo>
                  <a:pt x="74" y="38"/>
                  <a:pt x="74" y="38"/>
                  <a:pt x="74" y="38"/>
                </a:cubicBezTo>
                <a:cubicBezTo>
                  <a:pt x="74" y="39"/>
                  <a:pt x="74" y="39"/>
                  <a:pt x="74" y="39"/>
                </a:cubicBezTo>
                <a:cubicBezTo>
                  <a:pt x="73" y="40"/>
                  <a:pt x="73" y="40"/>
                  <a:pt x="73" y="40"/>
                </a:cubicBezTo>
                <a:cubicBezTo>
                  <a:pt x="74" y="40"/>
                  <a:pt x="74" y="40"/>
                  <a:pt x="74" y="40"/>
                </a:cubicBezTo>
                <a:cubicBezTo>
                  <a:pt x="74" y="41"/>
                  <a:pt x="74" y="41"/>
                  <a:pt x="74" y="41"/>
                </a:cubicBezTo>
                <a:cubicBezTo>
                  <a:pt x="73" y="41"/>
                  <a:pt x="73" y="41"/>
                  <a:pt x="73" y="41"/>
                </a:cubicBezTo>
                <a:cubicBezTo>
                  <a:pt x="72" y="41"/>
                  <a:pt x="72" y="41"/>
                  <a:pt x="72" y="41"/>
                </a:cubicBezTo>
                <a:cubicBezTo>
                  <a:pt x="70" y="41"/>
                  <a:pt x="70" y="41"/>
                  <a:pt x="70" y="41"/>
                </a:cubicBezTo>
                <a:cubicBezTo>
                  <a:pt x="69" y="41"/>
                  <a:pt x="69" y="41"/>
                  <a:pt x="69" y="41"/>
                </a:cubicBezTo>
                <a:cubicBezTo>
                  <a:pt x="69" y="40"/>
                  <a:pt x="69" y="40"/>
                  <a:pt x="69" y="40"/>
                </a:cubicBezTo>
                <a:cubicBezTo>
                  <a:pt x="69" y="39"/>
                  <a:pt x="69" y="39"/>
                  <a:pt x="69" y="39"/>
                </a:cubicBezTo>
                <a:cubicBezTo>
                  <a:pt x="69" y="39"/>
                  <a:pt x="69" y="39"/>
                  <a:pt x="69" y="39"/>
                </a:cubicBezTo>
                <a:cubicBezTo>
                  <a:pt x="68" y="39"/>
                  <a:pt x="68" y="39"/>
                  <a:pt x="68" y="39"/>
                </a:cubicBezTo>
                <a:cubicBezTo>
                  <a:pt x="68" y="39"/>
                  <a:pt x="68" y="39"/>
                  <a:pt x="68" y="39"/>
                </a:cubicBezTo>
                <a:cubicBezTo>
                  <a:pt x="68" y="38"/>
                  <a:pt x="68" y="38"/>
                  <a:pt x="68" y="38"/>
                </a:cubicBezTo>
                <a:cubicBezTo>
                  <a:pt x="67" y="38"/>
                  <a:pt x="67" y="38"/>
                  <a:pt x="67" y="38"/>
                </a:cubicBezTo>
                <a:cubicBezTo>
                  <a:pt x="67" y="38"/>
                  <a:pt x="67" y="38"/>
                  <a:pt x="67" y="38"/>
                </a:cubicBezTo>
                <a:cubicBezTo>
                  <a:pt x="66" y="39"/>
                  <a:pt x="66" y="39"/>
                  <a:pt x="66" y="39"/>
                </a:cubicBezTo>
                <a:cubicBezTo>
                  <a:pt x="66" y="39"/>
                  <a:pt x="66" y="39"/>
                  <a:pt x="66" y="39"/>
                </a:cubicBezTo>
                <a:cubicBezTo>
                  <a:pt x="65" y="39"/>
                  <a:pt x="65" y="39"/>
                  <a:pt x="65" y="39"/>
                </a:cubicBezTo>
                <a:cubicBezTo>
                  <a:pt x="65" y="41"/>
                  <a:pt x="65" y="41"/>
                  <a:pt x="65" y="41"/>
                </a:cubicBezTo>
                <a:cubicBezTo>
                  <a:pt x="65" y="42"/>
                  <a:pt x="65" y="42"/>
                  <a:pt x="65" y="42"/>
                </a:cubicBezTo>
                <a:cubicBezTo>
                  <a:pt x="65" y="43"/>
                  <a:pt x="65" y="43"/>
                  <a:pt x="65" y="43"/>
                </a:cubicBezTo>
                <a:cubicBezTo>
                  <a:pt x="65" y="45"/>
                  <a:pt x="65" y="45"/>
                  <a:pt x="65" y="45"/>
                </a:cubicBezTo>
                <a:cubicBezTo>
                  <a:pt x="65" y="47"/>
                  <a:pt x="65" y="47"/>
                  <a:pt x="65" y="47"/>
                </a:cubicBezTo>
                <a:cubicBezTo>
                  <a:pt x="65" y="47"/>
                  <a:pt x="65" y="47"/>
                  <a:pt x="65" y="47"/>
                </a:cubicBezTo>
                <a:cubicBezTo>
                  <a:pt x="64" y="47"/>
                  <a:pt x="64" y="47"/>
                  <a:pt x="64" y="47"/>
                </a:cubicBezTo>
                <a:cubicBezTo>
                  <a:pt x="64" y="45"/>
                  <a:pt x="64" y="45"/>
                  <a:pt x="64" y="45"/>
                </a:cubicBezTo>
                <a:cubicBezTo>
                  <a:pt x="64" y="43"/>
                  <a:pt x="64" y="43"/>
                  <a:pt x="64" y="43"/>
                </a:cubicBezTo>
                <a:cubicBezTo>
                  <a:pt x="64" y="42"/>
                  <a:pt x="64" y="42"/>
                  <a:pt x="64" y="42"/>
                </a:cubicBezTo>
                <a:cubicBezTo>
                  <a:pt x="64" y="40"/>
                  <a:pt x="64" y="40"/>
                  <a:pt x="64" y="40"/>
                </a:cubicBezTo>
                <a:cubicBezTo>
                  <a:pt x="64" y="39"/>
                  <a:pt x="64" y="39"/>
                  <a:pt x="64" y="39"/>
                </a:cubicBezTo>
                <a:cubicBezTo>
                  <a:pt x="63" y="39"/>
                  <a:pt x="63" y="39"/>
                  <a:pt x="63" y="39"/>
                </a:cubicBezTo>
                <a:cubicBezTo>
                  <a:pt x="63" y="39"/>
                  <a:pt x="63" y="39"/>
                  <a:pt x="63" y="39"/>
                </a:cubicBezTo>
                <a:cubicBezTo>
                  <a:pt x="62" y="39"/>
                  <a:pt x="62" y="39"/>
                  <a:pt x="62" y="39"/>
                </a:cubicBezTo>
                <a:cubicBezTo>
                  <a:pt x="61" y="40"/>
                  <a:pt x="61" y="40"/>
                  <a:pt x="61" y="40"/>
                </a:cubicBezTo>
                <a:cubicBezTo>
                  <a:pt x="60" y="40"/>
                  <a:pt x="60" y="40"/>
                  <a:pt x="60" y="40"/>
                </a:cubicBezTo>
                <a:cubicBezTo>
                  <a:pt x="59" y="41"/>
                  <a:pt x="59" y="41"/>
                  <a:pt x="59" y="41"/>
                </a:cubicBezTo>
                <a:cubicBezTo>
                  <a:pt x="59" y="42"/>
                  <a:pt x="59" y="42"/>
                  <a:pt x="59" y="42"/>
                </a:cubicBezTo>
                <a:cubicBezTo>
                  <a:pt x="59" y="43"/>
                  <a:pt x="59" y="43"/>
                  <a:pt x="59" y="43"/>
                </a:cubicBezTo>
                <a:cubicBezTo>
                  <a:pt x="57" y="44"/>
                  <a:pt x="57" y="44"/>
                  <a:pt x="57" y="44"/>
                </a:cubicBezTo>
                <a:cubicBezTo>
                  <a:pt x="57" y="45"/>
                  <a:pt x="57" y="45"/>
                  <a:pt x="57" y="45"/>
                </a:cubicBezTo>
                <a:cubicBezTo>
                  <a:pt x="57" y="44"/>
                  <a:pt x="57" y="44"/>
                  <a:pt x="57" y="44"/>
                </a:cubicBezTo>
                <a:cubicBezTo>
                  <a:pt x="55" y="44"/>
                  <a:pt x="55" y="44"/>
                  <a:pt x="55" y="44"/>
                </a:cubicBezTo>
                <a:cubicBezTo>
                  <a:pt x="55" y="44"/>
                  <a:pt x="55" y="44"/>
                  <a:pt x="55" y="44"/>
                </a:cubicBezTo>
                <a:cubicBezTo>
                  <a:pt x="55" y="45"/>
                  <a:pt x="55" y="45"/>
                  <a:pt x="55" y="45"/>
                </a:cubicBezTo>
                <a:cubicBezTo>
                  <a:pt x="55" y="45"/>
                  <a:pt x="55" y="45"/>
                  <a:pt x="55" y="45"/>
                </a:cubicBezTo>
                <a:cubicBezTo>
                  <a:pt x="56" y="46"/>
                  <a:pt x="56" y="46"/>
                  <a:pt x="56" y="46"/>
                </a:cubicBezTo>
                <a:cubicBezTo>
                  <a:pt x="55" y="46"/>
                  <a:pt x="55" y="46"/>
                  <a:pt x="55" y="46"/>
                </a:cubicBezTo>
                <a:cubicBezTo>
                  <a:pt x="53" y="46"/>
                  <a:pt x="53" y="46"/>
                  <a:pt x="53" y="46"/>
                </a:cubicBezTo>
                <a:cubicBezTo>
                  <a:pt x="52" y="46"/>
                  <a:pt x="52" y="46"/>
                  <a:pt x="52" y="46"/>
                </a:cubicBezTo>
                <a:cubicBezTo>
                  <a:pt x="52" y="47"/>
                  <a:pt x="52" y="47"/>
                  <a:pt x="52" y="47"/>
                </a:cubicBezTo>
                <a:cubicBezTo>
                  <a:pt x="50" y="48"/>
                  <a:pt x="50" y="48"/>
                  <a:pt x="50" y="48"/>
                </a:cubicBezTo>
                <a:cubicBezTo>
                  <a:pt x="49" y="48"/>
                  <a:pt x="49" y="48"/>
                  <a:pt x="49" y="48"/>
                </a:cubicBezTo>
                <a:cubicBezTo>
                  <a:pt x="49" y="49"/>
                  <a:pt x="49" y="49"/>
                  <a:pt x="49" y="49"/>
                </a:cubicBezTo>
                <a:cubicBezTo>
                  <a:pt x="48" y="49"/>
                  <a:pt x="48" y="49"/>
                  <a:pt x="48" y="49"/>
                </a:cubicBezTo>
                <a:cubicBezTo>
                  <a:pt x="47" y="50"/>
                  <a:pt x="47" y="50"/>
                  <a:pt x="47" y="50"/>
                </a:cubicBezTo>
                <a:cubicBezTo>
                  <a:pt x="46" y="50"/>
                  <a:pt x="46" y="50"/>
                  <a:pt x="46" y="50"/>
                </a:cubicBezTo>
                <a:cubicBezTo>
                  <a:pt x="47" y="51"/>
                  <a:pt x="47" y="51"/>
                  <a:pt x="47" y="51"/>
                </a:cubicBezTo>
                <a:cubicBezTo>
                  <a:pt x="47" y="51"/>
                  <a:pt x="47" y="51"/>
                  <a:pt x="47" y="51"/>
                </a:cubicBezTo>
                <a:cubicBezTo>
                  <a:pt x="47" y="52"/>
                  <a:pt x="47" y="52"/>
                  <a:pt x="47" y="52"/>
                </a:cubicBezTo>
                <a:cubicBezTo>
                  <a:pt x="46" y="52"/>
                  <a:pt x="46" y="52"/>
                  <a:pt x="46" y="52"/>
                </a:cubicBezTo>
                <a:cubicBezTo>
                  <a:pt x="46" y="53"/>
                  <a:pt x="46" y="53"/>
                  <a:pt x="46" y="53"/>
                </a:cubicBezTo>
                <a:cubicBezTo>
                  <a:pt x="45" y="54"/>
                  <a:pt x="45" y="54"/>
                  <a:pt x="45" y="54"/>
                </a:cubicBezTo>
                <a:cubicBezTo>
                  <a:pt x="44" y="54"/>
                  <a:pt x="44" y="54"/>
                  <a:pt x="44" y="54"/>
                </a:cubicBezTo>
                <a:cubicBezTo>
                  <a:pt x="44" y="55"/>
                  <a:pt x="44" y="55"/>
                  <a:pt x="44" y="55"/>
                </a:cubicBezTo>
                <a:cubicBezTo>
                  <a:pt x="44" y="56"/>
                  <a:pt x="44" y="56"/>
                  <a:pt x="44" y="56"/>
                </a:cubicBezTo>
                <a:cubicBezTo>
                  <a:pt x="44" y="56"/>
                  <a:pt x="44" y="56"/>
                  <a:pt x="44" y="56"/>
                </a:cubicBezTo>
                <a:cubicBezTo>
                  <a:pt x="44" y="57"/>
                  <a:pt x="44" y="57"/>
                  <a:pt x="44" y="57"/>
                </a:cubicBezTo>
                <a:cubicBezTo>
                  <a:pt x="44" y="57"/>
                  <a:pt x="44" y="57"/>
                  <a:pt x="44" y="57"/>
                </a:cubicBezTo>
                <a:cubicBezTo>
                  <a:pt x="45" y="57"/>
                  <a:pt x="45" y="57"/>
                  <a:pt x="45" y="57"/>
                </a:cubicBezTo>
                <a:cubicBezTo>
                  <a:pt x="46" y="57"/>
                  <a:pt x="46" y="57"/>
                  <a:pt x="46" y="57"/>
                </a:cubicBezTo>
                <a:cubicBezTo>
                  <a:pt x="46" y="58"/>
                  <a:pt x="46" y="58"/>
                  <a:pt x="46" y="58"/>
                </a:cubicBezTo>
                <a:cubicBezTo>
                  <a:pt x="47" y="58"/>
                  <a:pt x="47" y="58"/>
                  <a:pt x="47" y="58"/>
                </a:cubicBezTo>
                <a:cubicBezTo>
                  <a:pt x="47" y="57"/>
                  <a:pt x="47" y="57"/>
                  <a:pt x="47" y="57"/>
                </a:cubicBezTo>
                <a:cubicBezTo>
                  <a:pt x="48" y="57"/>
                  <a:pt x="48" y="57"/>
                  <a:pt x="48" y="57"/>
                </a:cubicBezTo>
                <a:cubicBezTo>
                  <a:pt x="49" y="58"/>
                  <a:pt x="49" y="58"/>
                  <a:pt x="49" y="58"/>
                </a:cubicBezTo>
                <a:cubicBezTo>
                  <a:pt x="50" y="59"/>
                  <a:pt x="50" y="59"/>
                  <a:pt x="50" y="59"/>
                </a:cubicBezTo>
                <a:cubicBezTo>
                  <a:pt x="51" y="59"/>
                  <a:pt x="51" y="59"/>
                  <a:pt x="51" y="59"/>
                </a:cubicBezTo>
                <a:cubicBezTo>
                  <a:pt x="52" y="58"/>
                  <a:pt x="52" y="58"/>
                  <a:pt x="52" y="58"/>
                </a:cubicBezTo>
                <a:cubicBezTo>
                  <a:pt x="52" y="58"/>
                  <a:pt x="52" y="58"/>
                  <a:pt x="52" y="58"/>
                </a:cubicBezTo>
                <a:cubicBezTo>
                  <a:pt x="53" y="58"/>
                  <a:pt x="53" y="58"/>
                  <a:pt x="53" y="58"/>
                </a:cubicBezTo>
                <a:cubicBezTo>
                  <a:pt x="55" y="58"/>
                  <a:pt x="55" y="58"/>
                  <a:pt x="55" y="58"/>
                </a:cubicBezTo>
                <a:cubicBezTo>
                  <a:pt x="56" y="58"/>
                  <a:pt x="56" y="58"/>
                  <a:pt x="56" y="58"/>
                </a:cubicBezTo>
                <a:cubicBezTo>
                  <a:pt x="56" y="57"/>
                  <a:pt x="56" y="57"/>
                  <a:pt x="56" y="57"/>
                </a:cubicBezTo>
                <a:cubicBezTo>
                  <a:pt x="57" y="56"/>
                  <a:pt x="57" y="56"/>
                  <a:pt x="57" y="56"/>
                </a:cubicBezTo>
                <a:cubicBezTo>
                  <a:pt x="57" y="56"/>
                  <a:pt x="57" y="56"/>
                  <a:pt x="57" y="56"/>
                </a:cubicBezTo>
                <a:cubicBezTo>
                  <a:pt x="57" y="57"/>
                  <a:pt x="57" y="57"/>
                  <a:pt x="57" y="57"/>
                </a:cubicBezTo>
                <a:cubicBezTo>
                  <a:pt x="58" y="57"/>
                  <a:pt x="58" y="57"/>
                  <a:pt x="58" y="57"/>
                </a:cubicBezTo>
                <a:cubicBezTo>
                  <a:pt x="57" y="58"/>
                  <a:pt x="57" y="58"/>
                  <a:pt x="57" y="58"/>
                </a:cubicBezTo>
                <a:cubicBezTo>
                  <a:pt x="56" y="58"/>
                  <a:pt x="56" y="58"/>
                  <a:pt x="56" y="58"/>
                </a:cubicBezTo>
                <a:cubicBezTo>
                  <a:pt x="55" y="59"/>
                  <a:pt x="55" y="59"/>
                  <a:pt x="55" y="59"/>
                </a:cubicBezTo>
                <a:cubicBezTo>
                  <a:pt x="53" y="59"/>
                  <a:pt x="53" y="59"/>
                  <a:pt x="53" y="59"/>
                </a:cubicBezTo>
                <a:cubicBezTo>
                  <a:pt x="52" y="59"/>
                  <a:pt x="52" y="59"/>
                  <a:pt x="52" y="59"/>
                </a:cubicBezTo>
                <a:cubicBezTo>
                  <a:pt x="52" y="60"/>
                  <a:pt x="52" y="60"/>
                  <a:pt x="52" y="60"/>
                </a:cubicBezTo>
                <a:cubicBezTo>
                  <a:pt x="52" y="61"/>
                  <a:pt x="52" y="61"/>
                  <a:pt x="52" y="61"/>
                </a:cubicBezTo>
                <a:cubicBezTo>
                  <a:pt x="53" y="61"/>
                  <a:pt x="53" y="61"/>
                  <a:pt x="53" y="61"/>
                </a:cubicBezTo>
                <a:cubicBezTo>
                  <a:pt x="54" y="61"/>
                  <a:pt x="54" y="61"/>
                  <a:pt x="54" y="61"/>
                </a:cubicBezTo>
                <a:cubicBezTo>
                  <a:pt x="55" y="62"/>
                  <a:pt x="55" y="62"/>
                  <a:pt x="55" y="62"/>
                </a:cubicBezTo>
                <a:cubicBezTo>
                  <a:pt x="54" y="63"/>
                  <a:pt x="54" y="63"/>
                  <a:pt x="54" y="63"/>
                </a:cubicBezTo>
                <a:cubicBezTo>
                  <a:pt x="53" y="63"/>
                  <a:pt x="53" y="63"/>
                  <a:pt x="53" y="63"/>
                </a:cubicBezTo>
                <a:cubicBezTo>
                  <a:pt x="51" y="63"/>
                  <a:pt x="51" y="63"/>
                  <a:pt x="51" y="63"/>
                </a:cubicBezTo>
                <a:cubicBezTo>
                  <a:pt x="50" y="63"/>
                  <a:pt x="50" y="63"/>
                  <a:pt x="50" y="63"/>
                </a:cubicBezTo>
                <a:cubicBezTo>
                  <a:pt x="49" y="65"/>
                  <a:pt x="49" y="65"/>
                  <a:pt x="49" y="65"/>
                </a:cubicBezTo>
                <a:cubicBezTo>
                  <a:pt x="49" y="66"/>
                  <a:pt x="49" y="66"/>
                  <a:pt x="49" y="66"/>
                </a:cubicBezTo>
                <a:cubicBezTo>
                  <a:pt x="50" y="66"/>
                  <a:pt x="50" y="66"/>
                  <a:pt x="50" y="66"/>
                </a:cubicBezTo>
                <a:cubicBezTo>
                  <a:pt x="50" y="67"/>
                  <a:pt x="50" y="67"/>
                  <a:pt x="50" y="67"/>
                </a:cubicBezTo>
                <a:cubicBezTo>
                  <a:pt x="49" y="68"/>
                  <a:pt x="49" y="68"/>
                  <a:pt x="49" y="68"/>
                </a:cubicBezTo>
                <a:cubicBezTo>
                  <a:pt x="48" y="69"/>
                  <a:pt x="48" y="69"/>
                  <a:pt x="48" y="69"/>
                </a:cubicBezTo>
                <a:cubicBezTo>
                  <a:pt x="47" y="70"/>
                  <a:pt x="47" y="70"/>
                  <a:pt x="47" y="70"/>
                </a:cubicBezTo>
                <a:cubicBezTo>
                  <a:pt x="46" y="71"/>
                  <a:pt x="46" y="71"/>
                  <a:pt x="46" y="71"/>
                </a:cubicBezTo>
                <a:cubicBezTo>
                  <a:pt x="45" y="72"/>
                  <a:pt x="45" y="72"/>
                  <a:pt x="45" y="72"/>
                </a:cubicBezTo>
                <a:cubicBezTo>
                  <a:pt x="44" y="73"/>
                  <a:pt x="44" y="73"/>
                  <a:pt x="44" y="73"/>
                </a:cubicBezTo>
                <a:cubicBezTo>
                  <a:pt x="43" y="74"/>
                  <a:pt x="43" y="74"/>
                  <a:pt x="43" y="74"/>
                </a:cubicBezTo>
                <a:cubicBezTo>
                  <a:pt x="43" y="75"/>
                  <a:pt x="43" y="75"/>
                  <a:pt x="43" y="75"/>
                </a:cubicBezTo>
                <a:cubicBezTo>
                  <a:pt x="42" y="75"/>
                  <a:pt x="42" y="75"/>
                  <a:pt x="42" y="75"/>
                </a:cubicBezTo>
                <a:cubicBezTo>
                  <a:pt x="41" y="75"/>
                  <a:pt x="41" y="75"/>
                  <a:pt x="41" y="75"/>
                </a:cubicBezTo>
                <a:cubicBezTo>
                  <a:pt x="40" y="74"/>
                  <a:pt x="40" y="74"/>
                  <a:pt x="40" y="74"/>
                </a:cubicBezTo>
                <a:cubicBezTo>
                  <a:pt x="39" y="74"/>
                  <a:pt x="39" y="74"/>
                  <a:pt x="39" y="74"/>
                </a:cubicBezTo>
                <a:cubicBezTo>
                  <a:pt x="38" y="74"/>
                  <a:pt x="38" y="74"/>
                  <a:pt x="38" y="74"/>
                </a:cubicBezTo>
                <a:cubicBezTo>
                  <a:pt x="38" y="73"/>
                  <a:pt x="38" y="73"/>
                  <a:pt x="38" y="73"/>
                </a:cubicBezTo>
                <a:cubicBezTo>
                  <a:pt x="36" y="73"/>
                  <a:pt x="36" y="73"/>
                  <a:pt x="36" y="73"/>
                </a:cubicBezTo>
                <a:cubicBezTo>
                  <a:pt x="35" y="73"/>
                  <a:pt x="35" y="73"/>
                  <a:pt x="35" y="73"/>
                </a:cubicBezTo>
                <a:cubicBezTo>
                  <a:pt x="34" y="74"/>
                  <a:pt x="34" y="74"/>
                  <a:pt x="34" y="74"/>
                </a:cubicBezTo>
                <a:cubicBezTo>
                  <a:pt x="33" y="73"/>
                  <a:pt x="33" y="73"/>
                  <a:pt x="33" y="73"/>
                </a:cubicBezTo>
                <a:cubicBezTo>
                  <a:pt x="32" y="73"/>
                  <a:pt x="32" y="73"/>
                  <a:pt x="32" y="73"/>
                </a:cubicBezTo>
                <a:cubicBezTo>
                  <a:pt x="31" y="73"/>
                  <a:pt x="31" y="73"/>
                  <a:pt x="31" y="73"/>
                </a:cubicBezTo>
                <a:cubicBezTo>
                  <a:pt x="29" y="73"/>
                  <a:pt x="29" y="73"/>
                  <a:pt x="29" y="73"/>
                </a:cubicBezTo>
                <a:cubicBezTo>
                  <a:pt x="27" y="74"/>
                  <a:pt x="27" y="74"/>
                  <a:pt x="27" y="74"/>
                </a:cubicBezTo>
                <a:cubicBezTo>
                  <a:pt x="27" y="75"/>
                  <a:pt x="27" y="75"/>
                  <a:pt x="27" y="75"/>
                </a:cubicBezTo>
                <a:cubicBezTo>
                  <a:pt x="27" y="75"/>
                  <a:pt x="27" y="75"/>
                  <a:pt x="27" y="75"/>
                </a:cubicBezTo>
                <a:cubicBezTo>
                  <a:pt x="27" y="76"/>
                  <a:pt x="27" y="76"/>
                  <a:pt x="27" y="76"/>
                </a:cubicBezTo>
                <a:cubicBezTo>
                  <a:pt x="27" y="75"/>
                  <a:pt x="27" y="75"/>
                  <a:pt x="27" y="75"/>
                </a:cubicBezTo>
                <a:cubicBezTo>
                  <a:pt x="26" y="75"/>
                  <a:pt x="26" y="75"/>
                  <a:pt x="26" y="75"/>
                </a:cubicBezTo>
                <a:cubicBezTo>
                  <a:pt x="21" y="77"/>
                  <a:pt x="21" y="77"/>
                  <a:pt x="21" y="77"/>
                </a:cubicBezTo>
                <a:cubicBezTo>
                  <a:pt x="20" y="77"/>
                  <a:pt x="20" y="77"/>
                  <a:pt x="20" y="77"/>
                </a:cubicBezTo>
                <a:cubicBezTo>
                  <a:pt x="20" y="77"/>
                  <a:pt x="20" y="77"/>
                  <a:pt x="20" y="77"/>
                </a:cubicBezTo>
                <a:cubicBezTo>
                  <a:pt x="19" y="77"/>
                  <a:pt x="19" y="77"/>
                  <a:pt x="19" y="77"/>
                </a:cubicBezTo>
                <a:cubicBezTo>
                  <a:pt x="19" y="77"/>
                  <a:pt x="19" y="77"/>
                  <a:pt x="19" y="77"/>
                </a:cubicBezTo>
                <a:cubicBezTo>
                  <a:pt x="18" y="77"/>
                  <a:pt x="18" y="77"/>
                  <a:pt x="18" y="77"/>
                </a:cubicBezTo>
                <a:cubicBezTo>
                  <a:pt x="17" y="77"/>
                  <a:pt x="17" y="77"/>
                  <a:pt x="17" y="77"/>
                </a:cubicBezTo>
                <a:cubicBezTo>
                  <a:pt x="17" y="78"/>
                  <a:pt x="17" y="78"/>
                  <a:pt x="17" y="78"/>
                </a:cubicBezTo>
                <a:cubicBezTo>
                  <a:pt x="16" y="78"/>
                  <a:pt x="16" y="78"/>
                  <a:pt x="16" y="78"/>
                </a:cubicBezTo>
                <a:cubicBezTo>
                  <a:pt x="15" y="78"/>
                  <a:pt x="15" y="78"/>
                  <a:pt x="15" y="78"/>
                </a:cubicBezTo>
                <a:cubicBezTo>
                  <a:pt x="15" y="78"/>
                  <a:pt x="15" y="78"/>
                  <a:pt x="15" y="78"/>
                </a:cubicBezTo>
                <a:cubicBezTo>
                  <a:pt x="15" y="78"/>
                  <a:pt x="15" y="78"/>
                  <a:pt x="15" y="78"/>
                </a:cubicBezTo>
                <a:cubicBezTo>
                  <a:pt x="14" y="78"/>
                  <a:pt x="14" y="78"/>
                  <a:pt x="14" y="78"/>
                </a:cubicBezTo>
                <a:cubicBezTo>
                  <a:pt x="13" y="78"/>
                  <a:pt x="13" y="78"/>
                  <a:pt x="13" y="78"/>
                </a:cubicBezTo>
                <a:cubicBezTo>
                  <a:pt x="12" y="78"/>
                  <a:pt x="12" y="78"/>
                  <a:pt x="12" y="78"/>
                </a:cubicBezTo>
                <a:cubicBezTo>
                  <a:pt x="12" y="78"/>
                  <a:pt x="12" y="78"/>
                  <a:pt x="12" y="78"/>
                </a:cubicBezTo>
                <a:cubicBezTo>
                  <a:pt x="11" y="78"/>
                  <a:pt x="11" y="78"/>
                  <a:pt x="11" y="78"/>
                </a:cubicBezTo>
                <a:cubicBezTo>
                  <a:pt x="10" y="78"/>
                  <a:pt x="10" y="78"/>
                  <a:pt x="10" y="78"/>
                </a:cubicBezTo>
                <a:cubicBezTo>
                  <a:pt x="9" y="79"/>
                  <a:pt x="9" y="79"/>
                  <a:pt x="9" y="79"/>
                </a:cubicBezTo>
                <a:cubicBezTo>
                  <a:pt x="9" y="79"/>
                  <a:pt x="9" y="79"/>
                  <a:pt x="9" y="79"/>
                </a:cubicBezTo>
                <a:cubicBezTo>
                  <a:pt x="9" y="80"/>
                  <a:pt x="9" y="80"/>
                  <a:pt x="9" y="80"/>
                </a:cubicBezTo>
                <a:cubicBezTo>
                  <a:pt x="7" y="81"/>
                  <a:pt x="7" y="81"/>
                  <a:pt x="7" y="81"/>
                </a:cubicBezTo>
                <a:cubicBezTo>
                  <a:pt x="6" y="81"/>
                  <a:pt x="6" y="81"/>
                  <a:pt x="6" y="81"/>
                </a:cubicBezTo>
                <a:cubicBezTo>
                  <a:pt x="6" y="81"/>
                  <a:pt x="6" y="81"/>
                  <a:pt x="6" y="81"/>
                </a:cubicBezTo>
                <a:cubicBezTo>
                  <a:pt x="6" y="82"/>
                  <a:pt x="6" y="82"/>
                  <a:pt x="6" y="82"/>
                </a:cubicBezTo>
                <a:cubicBezTo>
                  <a:pt x="7" y="82"/>
                  <a:pt x="7" y="82"/>
                  <a:pt x="7" y="82"/>
                </a:cubicBezTo>
                <a:cubicBezTo>
                  <a:pt x="8" y="82"/>
                  <a:pt x="8" y="82"/>
                  <a:pt x="8" y="82"/>
                </a:cubicBezTo>
                <a:cubicBezTo>
                  <a:pt x="8" y="83"/>
                  <a:pt x="8" y="83"/>
                  <a:pt x="8" y="83"/>
                </a:cubicBezTo>
                <a:cubicBezTo>
                  <a:pt x="7" y="83"/>
                  <a:pt x="7" y="83"/>
                  <a:pt x="7" y="83"/>
                </a:cubicBezTo>
                <a:cubicBezTo>
                  <a:pt x="7" y="83"/>
                  <a:pt x="7" y="83"/>
                  <a:pt x="7" y="83"/>
                </a:cubicBezTo>
                <a:cubicBezTo>
                  <a:pt x="6" y="83"/>
                  <a:pt x="6" y="83"/>
                  <a:pt x="6" y="83"/>
                </a:cubicBezTo>
                <a:cubicBezTo>
                  <a:pt x="6" y="84"/>
                  <a:pt x="6" y="84"/>
                  <a:pt x="6" y="84"/>
                </a:cubicBezTo>
                <a:cubicBezTo>
                  <a:pt x="5" y="85"/>
                  <a:pt x="5" y="85"/>
                  <a:pt x="5" y="85"/>
                </a:cubicBezTo>
                <a:cubicBezTo>
                  <a:pt x="4" y="85"/>
                  <a:pt x="4" y="85"/>
                  <a:pt x="4" y="85"/>
                </a:cubicBezTo>
                <a:cubicBezTo>
                  <a:pt x="4" y="85"/>
                  <a:pt x="4" y="85"/>
                  <a:pt x="4" y="85"/>
                </a:cubicBezTo>
                <a:cubicBezTo>
                  <a:pt x="6" y="86"/>
                  <a:pt x="6" y="86"/>
                  <a:pt x="6" y="86"/>
                </a:cubicBezTo>
                <a:cubicBezTo>
                  <a:pt x="6" y="87"/>
                  <a:pt x="6" y="87"/>
                  <a:pt x="6" y="87"/>
                </a:cubicBezTo>
                <a:cubicBezTo>
                  <a:pt x="7" y="89"/>
                  <a:pt x="7" y="89"/>
                  <a:pt x="7" y="89"/>
                </a:cubicBezTo>
                <a:cubicBezTo>
                  <a:pt x="8" y="90"/>
                  <a:pt x="8" y="90"/>
                  <a:pt x="8" y="90"/>
                </a:cubicBezTo>
                <a:cubicBezTo>
                  <a:pt x="9" y="90"/>
                  <a:pt x="9" y="90"/>
                  <a:pt x="9" y="90"/>
                </a:cubicBezTo>
                <a:cubicBezTo>
                  <a:pt x="10" y="90"/>
                  <a:pt x="10" y="90"/>
                  <a:pt x="10" y="90"/>
                </a:cubicBezTo>
                <a:cubicBezTo>
                  <a:pt x="10" y="91"/>
                  <a:pt x="10" y="91"/>
                  <a:pt x="10" y="91"/>
                </a:cubicBezTo>
                <a:cubicBezTo>
                  <a:pt x="9" y="91"/>
                  <a:pt x="9" y="91"/>
                  <a:pt x="9" y="91"/>
                </a:cubicBezTo>
                <a:cubicBezTo>
                  <a:pt x="9" y="92"/>
                  <a:pt x="9" y="92"/>
                  <a:pt x="9" y="92"/>
                </a:cubicBezTo>
                <a:cubicBezTo>
                  <a:pt x="8" y="92"/>
                  <a:pt x="8" y="92"/>
                  <a:pt x="8" y="92"/>
                </a:cubicBezTo>
                <a:cubicBezTo>
                  <a:pt x="9" y="93"/>
                  <a:pt x="9" y="93"/>
                  <a:pt x="9" y="93"/>
                </a:cubicBezTo>
                <a:cubicBezTo>
                  <a:pt x="10" y="93"/>
                  <a:pt x="10" y="93"/>
                  <a:pt x="10" y="93"/>
                </a:cubicBezTo>
                <a:cubicBezTo>
                  <a:pt x="11" y="93"/>
                  <a:pt x="11" y="93"/>
                  <a:pt x="11" y="93"/>
                </a:cubicBezTo>
                <a:cubicBezTo>
                  <a:pt x="13" y="92"/>
                  <a:pt x="13" y="92"/>
                  <a:pt x="13" y="92"/>
                </a:cubicBezTo>
                <a:cubicBezTo>
                  <a:pt x="13" y="92"/>
                  <a:pt x="13" y="92"/>
                  <a:pt x="13" y="92"/>
                </a:cubicBezTo>
                <a:cubicBezTo>
                  <a:pt x="13" y="91"/>
                  <a:pt x="13" y="91"/>
                  <a:pt x="13" y="91"/>
                </a:cubicBezTo>
                <a:cubicBezTo>
                  <a:pt x="14" y="92"/>
                  <a:pt x="14" y="92"/>
                  <a:pt x="14" y="92"/>
                </a:cubicBezTo>
                <a:cubicBezTo>
                  <a:pt x="14" y="92"/>
                  <a:pt x="14" y="92"/>
                  <a:pt x="14" y="92"/>
                </a:cubicBezTo>
                <a:cubicBezTo>
                  <a:pt x="13" y="94"/>
                  <a:pt x="13" y="94"/>
                  <a:pt x="13" y="94"/>
                </a:cubicBezTo>
                <a:cubicBezTo>
                  <a:pt x="12" y="94"/>
                  <a:pt x="12" y="94"/>
                  <a:pt x="12" y="94"/>
                </a:cubicBezTo>
                <a:cubicBezTo>
                  <a:pt x="11" y="95"/>
                  <a:pt x="11" y="95"/>
                  <a:pt x="11" y="95"/>
                </a:cubicBezTo>
                <a:cubicBezTo>
                  <a:pt x="11" y="95"/>
                  <a:pt x="11" y="95"/>
                  <a:pt x="11" y="95"/>
                </a:cubicBezTo>
                <a:cubicBezTo>
                  <a:pt x="11" y="96"/>
                  <a:pt x="11" y="96"/>
                  <a:pt x="11" y="96"/>
                </a:cubicBezTo>
                <a:cubicBezTo>
                  <a:pt x="12" y="96"/>
                  <a:pt x="12" y="96"/>
                  <a:pt x="12" y="96"/>
                </a:cubicBezTo>
                <a:cubicBezTo>
                  <a:pt x="13" y="96"/>
                  <a:pt x="13" y="96"/>
                  <a:pt x="13" y="96"/>
                </a:cubicBezTo>
                <a:cubicBezTo>
                  <a:pt x="15" y="95"/>
                  <a:pt x="15" y="95"/>
                  <a:pt x="15" y="95"/>
                </a:cubicBezTo>
                <a:cubicBezTo>
                  <a:pt x="15" y="95"/>
                  <a:pt x="15" y="95"/>
                  <a:pt x="15" y="95"/>
                </a:cubicBezTo>
                <a:cubicBezTo>
                  <a:pt x="15" y="96"/>
                  <a:pt x="15" y="96"/>
                  <a:pt x="15" y="96"/>
                </a:cubicBezTo>
                <a:cubicBezTo>
                  <a:pt x="13" y="97"/>
                  <a:pt x="13" y="97"/>
                  <a:pt x="13" y="97"/>
                </a:cubicBezTo>
                <a:cubicBezTo>
                  <a:pt x="12" y="97"/>
                  <a:pt x="12" y="97"/>
                  <a:pt x="12" y="97"/>
                </a:cubicBezTo>
                <a:cubicBezTo>
                  <a:pt x="12" y="98"/>
                  <a:pt x="12" y="98"/>
                  <a:pt x="12" y="98"/>
                </a:cubicBezTo>
                <a:cubicBezTo>
                  <a:pt x="14" y="100"/>
                  <a:pt x="14" y="100"/>
                  <a:pt x="14" y="100"/>
                </a:cubicBezTo>
                <a:cubicBezTo>
                  <a:pt x="15" y="100"/>
                  <a:pt x="15" y="100"/>
                  <a:pt x="15" y="100"/>
                </a:cubicBezTo>
                <a:cubicBezTo>
                  <a:pt x="17" y="100"/>
                  <a:pt x="17" y="100"/>
                  <a:pt x="17" y="100"/>
                </a:cubicBezTo>
                <a:cubicBezTo>
                  <a:pt x="17" y="100"/>
                  <a:pt x="17" y="100"/>
                  <a:pt x="17" y="100"/>
                </a:cubicBezTo>
                <a:cubicBezTo>
                  <a:pt x="17" y="98"/>
                  <a:pt x="17" y="98"/>
                  <a:pt x="17" y="98"/>
                </a:cubicBezTo>
                <a:cubicBezTo>
                  <a:pt x="17" y="98"/>
                  <a:pt x="17" y="98"/>
                  <a:pt x="17" y="98"/>
                </a:cubicBezTo>
                <a:cubicBezTo>
                  <a:pt x="17" y="97"/>
                  <a:pt x="17" y="97"/>
                  <a:pt x="17" y="97"/>
                </a:cubicBezTo>
                <a:cubicBezTo>
                  <a:pt x="17" y="97"/>
                  <a:pt x="17" y="97"/>
                  <a:pt x="17" y="97"/>
                </a:cubicBezTo>
                <a:cubicBezTo>
                  <a:pt x="18" y="97"/>
                  <a:pt x="18" y="97"/>
                  <a:pt x="18" y="97"/>
                </a:cubicBezTo>
                <a:cubicBezTo>
                  <a:pt x="19" y="98"/>
                  <a:pt x="19" y="98"/>
                  <a:pt x="19" y="98"/>
                </a:cubicBezTo>
                <a:cubicBezTo>
                  <a:pt x="19" y="98"/>
                  <a:pt x="19" y="98"/>
                  <a:pt x="19" y="98"/>
                </a:cubicBezTo>
                <a:cubicBezTo>
                  <a:pt x="19" y="99"/>
                  <a:pt x="19" y="99"/>
                  <a:pt x="19" y="99"/>
                </a:cubicBezTo>
                <a:cubicBezTo>
                  <a:pt x="20" y="99"/>
                  <a:pt x="20" y="99"/>
                  <a:pt x="20" y="99"/>
                </a:cubicBezTo>
                <a:cubicBezTo>
                  <a:pt x="22" y="100"/>
                  <a:pt x="22" y="100"/>
                  <a:pt x="22" y="100"/>
                </a:cubicBezTo>
                <a:cubicBezTo>
                  <a:pt x="23" y="100"/>
                  <a:pt x="23" y="100"/>
                  <a:pt x="23" y="100"/>
                </a:cubicBezTo>
                <a:cubicBezTo>
                  <a:pt x="24" y="99"/>
                  <a:pt x="24" y="99"/>
                  <a:pt x="24" y="99"/>
                </a:cubicBezTo>
                <a:cubicBezTo>
                  <a:pt x="25" y="99"/>
                  <a:pt x="25" y="99"/>
                  <a:pt x="25" y="99"/>
                </a:cubicBezTo>
                <a:cubicBezTo>
                  <a:pt x="26" y="99"/>
                  <a:pt x="26" y="99"/>
                  <a:pt x="26" y="99"/>
                </a:cubicBezTo>
                <a:cubicBezTo>
                  <a:pt x="26" y="100"/>
                  <a:pt x="26" y="100"/>
                  <a:pt x="26" y="100"/>
                </a:cubicBezTo>
                <a:cubicBezTo>
                  <a:pt x="26" y="100"/>
                  <a:pt x="26" y="100"/>
                  <a:pt x="26" y="100"/>
                </a:cubicBezTo>
                <a:cubicBezTo>
                  <a:pt x="27" y="100"/>
                  <a:pt x="27" y="100"/>
                  <a:pt x="27" y="100"/>
                </a:cubicBezTo>
                <a:cubicBezTo>
                  <a:pt x="27" y="100"/>
                  <a:pt x="27" y="100"/>
                  <a:pt x="27" y="100"/>
                </a:cubicBezTo>
                <a:cubicBezTo>
                  <a:pt x="27" y="102"/>
                  <a:pt x="27" y="102"/>
                  <a:pt x="27" y="102"/>
                </a:cubicBezTo>
                <a:cubicBezTo>
                  <a:pt x="27" y="102"/>
                  <a:pt x="27" y="102"/>
                  <a:pt x="27" y="102"/>
                </a:cubicBezTo>
                <a:cubicBezTo>
                  <a:pt x="26" y="103"/>
                  <a:pt x="26" y="103"/>
                  <a:pt x="26" y="103"/>
                </a:cubicBezTo>
                <a:cubicBezTo>
                  <a:pt x="26" y="104"/>
                  <a:pt x="26" y="104"/>
                  <a:pt x="26" y="104"/>
                </a:cubicBezTo>
                <a:cubicBezTo>
                  <a:pt x="26" y="105"/>
                  <a:pt x="26" y="105"/>
                  <a:pt x="26" y="105"/>
                </a:cubicBezTo>
                <a:cubicBezTo>
                  <a:pt x="26" y="105"/>
                  <a:pt x="26" y="105"/>
                  <a:pt x="26" y="105"/>
                </a:cubicBezTo>
                <a:cubicBezTo>
                  <a:pt x="25" y="105"/>
                  <a:pt x="25" y="105"/>
                  <a:pt x="25" y="105"/>
                </a:cubicBezTo>
                <a:cubicBezTo>
                  <a:pt x="25" y="104"/>
                  <a:pt x="25" y="104"/>
                  <a:pt x="25" y="104"/>
                </a:cubicBezTo>
                <a:cubicBezTo>
                  <a:pt x="24" y="104"/>
                  <a:pt x="24" y="104"/>
                  <a:pt x="24" y="104"/>
                </a:cubicBezTo>
                <a:cubicBezTo>
                  <a:pt x="23" y="103"/>
                  <a:pt x="23" y="103"/>
                  <a:pt x="23" y="103"/>
                </a:cubicBezTo>
                <a:cubicBezTo>
                  <a:pt x="21" y="102"/>
                  <a:pt x="21" y="102"/>
                  <a:pt x="21" y="102"/>
                </a:cubicBezTo>
                <a:cubicBezTo>
                  <a:pt x="19" y="102"/>
                  <a:pt x="19" y="102"/>
                  <a:pt x="19" y="102"/>
                </a:cubicBezTo>
                <a:cubicBezTo>
                  <a:pt x="17" y="102"/>
                  <a:pt x="17" y="102"/>
                  <a:pt x="17" y="102"/>
                </a:cubicBezTo>
                <a:cubicBezTo>
                  <a:pt x="15" y="103"/>
                  <a:pt x="15" y="103"/>
                  <a:pt x="15" y="103"/>
                </a:cubicBezTo>
                <a:cubicBezTo>
                  <a:pt x="15" y="103"/>
                  <a:pt x="15" y="103"/>
                  <a:pt x="15" y="103"/>
                </a:cubicBezTo>
                <a:cubicBezTo>
                  <a:pt x="16" y="104"/>
                  <a:pt x="16" y="104"/>
                  <a:pt x="16" y="104"/>
                </a:cubicBezTo>
                <a:cubicBezTo>
                  <a:pt x="17" y="104"/>
                  <a:pt x="17" y="104"/>
                  <a:pt x="17" y="104"/>
                </a:cubicBezTo>
                <a:cubicBezTo>
                  <a:pt x="19" y="105"/>
                  <a:pt x="19" y="105"/>
                  <a:pt x="19" y="105"/>
                </a:cubicBezTo>
                <a:cubicBezTo>
                  <a:pt x="20" y="106"/>
                  <a:pt x="20" y="106"/>
                  <a:pt x="20" y="106"/>
                </a:cubicBezTo>
                <a:cubicBezTo>
                  <a:pt x="22" y="107"/>
                  <a:pt x="22" y="107"/>
                  <a:pt x="22" y="107"/>
                </a:cubicBezTo>
                <a:cubicBezTo>
                  <a:pt x="23" y="107"/>
                  <a:pt x="23" y="107"/>
                  <a:pt x="23" y="107"/>
                </a:cubicBezTo>
                <a:cubicBezTo>
                  <a:pt x="24" y="107"/>
                  <a:pt x="24" y="107"/>
                  <a:pt x="24" y="107"/>
                </a:cubicBezTo>
                <a:cubicBezTo>
                  <a:pt x="23" y="107"/>
                  <a:pt x="23" y="107"/>
                  <a:pt x="23" y="107"/>
                </a:cubicBezTo>
                <a:cubicBezTo>
                  <a:pt x="22" y="107"/>
                  <a:pt x="22" y="107"/>
                  <a:pt x="22" y="107"/>
                </a:cubicBezTo>
                <a:cubicBezTo>
                  <a:pt x="21" y="107"/>
                  <a:pt x="21" y="107"/>
                  <a:pt x="21" y="107"/>
                </a:cubicBezTo>
                <a:cubicBezTo>
                  <a:pt x="19" y="106"/>
                  <a:pt x="19" y="106"/>
                  <a:pt x="19" y="106"/>
                </a:cubicBezTo>
                <a:cubicBezTo>
                  <a:pt x="18" y="106"/>
                  <a:pt x="18" y="106"/>
                  <a:pt x="18" y="106"/>
                </a:cubicBezTo>
                <a:cubicBezTo>
                  <a:pt x="17" y="105"/>
                  <a:pt x="17" y="105"/>
                  <a:pt x="17" y="105"/>
                </a:cubicBezTo>
                <a:cubicBezTo>
                  <a:pt x="14" y="104"/>
                  <a:pt x="14" y="104"/>
                  <a:pt x="14" y="104"/>
                </a:cubicBezTo>
                <a:cubicBezTo>
                  <a:pt x="12" y="104"/>
                  <a:pt x="12" y="104"/>
                  <a:pt x="12" y="104"/>
                </a:cubicBezTo>
                <a:cubicBezTo>
                  <a:pt x="11" y="103"/>
                  <a:pt x="11" y="103"/>
                  <a:pt x="11" y="103"/>
                </a:cubicBezTo>
                <a:cubicBezTo>
                  <a:pt x="9" y="103"/>
                  <a:pt x="9" y="103"/>
                  <a:pt x="9" y="103"/>
                </a:cubicBezTo>
                <a:cubicBezTo>
                  <a:pt x="7" y="104"/>
                  <a:pt x="7" y="104"/>
                  <a:pt x="7" y="104"/>
                </a:cubicBezTo>
                <a:cubicBezTo>
                  <a:pt x="7" y="105"/>
                  <a:pt x="7" y="105"/>
                  <a:pt x="7" y="105"/>
                </a:cubicBezTo>
                <a:cubicBezTo>
                  <a:pt x="6" y="104"/>
                  <a:pt x="6" y="104"/>
                  <a:pt x="6" y="104"/>
                </a:cubicBezTo>
                <a:cubicBezTo>
                  <a:pt x="5" y="104"/>
                  <a:pt x="5" y="104"/>
                  <a:pt x="5" y="104"/>
                </a:cubicBezTo>
                <a:cubicBezTo>
                  <a:pt x="5" y="105"/>
                  <a:pt x="5" y="105"/>
                  <a:pt x="5" y="105"/>
                </a:cubicBezTo>
                <a:cubicBezTo>
                  <a:pt x="4" y="105"/>
                  <a:pt x="4" y="105"/>
                  <a:pt x="4" y="105"/>
                </a:cubicBezTo>
                <a:cubicBezTo>
                  <a:pt x="4" y="106"/>
                  <a:pt x="4" y="106"/>
                  <a:pt x="4" y="106"/>
                </a:cubicBezTo>
                <a:cubicBezTo>
                  <a:pt x="4" y="107"/>
                  <a:pt x="4" y="107"/>
                  <a:pt x="4" y="107"/>
                </a:cubicBezTo>
                <a:cubicBezTo>
                  <a:pt x="4" y="108"/>
                  <a:pt x="4" y="108"/>
                  <a:pt x="4" y="108"/>
                </a:cubicBezTo>
                <a:cubicBezTo>
                  <a:pt x="4" y="107"/>
                  <a:pt x="4" y="107"/>
                  <a:pt x="4" y="107"/>
                </a:cubicBezTo>
                <a:cubicBezTo>
                  <a:pt x="5" y="107"/>
                  <a:pt x="5" y="107"/>
                  <a:pt x="5" y="107"/>
                </a:cubicBezTo>
                <a:cubicBezTo>
                  <a:pt x="5" y="108"/>
                  <a:pt x="5" y="108"/>
                  <a:pt x="5" y="108"/>
                </a:cubicBezTo>
                <a:cubicBezTo>
                  <a:pt x="4" y="108"/>
                  <a:pt x="4" y="108"/>
                  <a:pt x="4" y="108"/>
                </a:cubicBezTo>
                <a:cubicBezTo>
                  <a:pt x="4" y="109"/>
                  <a:pt x="4" y="109"/>
                  <a:pt x="4" y="109"/>
                </a:cubicBezTo>
                <a:cubicBezTo>
                  <a:pt x="5" y="110"/>
                  <a:pt x="5" y="110"/>
                  <a:pt x="5" y="110"/>
                </a:cubicBezTo>
                <a:cubicBezTo>
                  <a:pt x="6" y="111"/>
                  <a:pt x="6" y="111"/>
                  <a:pt x="6" y="111"/>
                </a:cubicBezTo>
                <a:cubicBezTo>
                  <a:pt x="7" y="110"/>
                  <a:pt x="7" y="110"/>
                  <a:pt x="7" y="110"/>
                </a:cubicBezTo>
                <a:cubicBezTo>
                  <a:pt x="7" y="110"/>
                  <a:pt x="7" y="110"/>
                  <a:pt x="7" y="110"/>
                </a:cubicBezTo>
                <a:cubicBezTo>
                  <a:pt x="8" y="110"/>
                  <a:pt x="8" y="110"/>
                  <a:pt x="8" y="110"/>
                </a:cubicBezTo>
                <a:cubicBezTo>
                  <a:pt x="8" y="108"/>
                  <a:pt x="8" y="108"/>
                  <a:pt x="8" y="108"/>
                </a:cubicBezTo>
                <a:cubicBezTo>
                  <a:pt x="9" y="108"/>
                  <a:pt x="9" y="108"/>
                  <a:pt x="9" y="108"/>
                </a:cubicBezTo>
                <a:cubicBezTo>
                  <a:pt x="10" y="108"/>
                  <a:pt x="10" y="108"/>
                  <a:pt x="10" y="108"/>
                </a:cubicBezTo>
                <a:cubicBezTo>
                  <a:pt x="9" y="108"/>
                  <a:pt x="9" y="108"/>
                  <a:pt x="9" y="108"/>
                </a:cubicBezTo>
                <a:cubicBezTo>
                  <a:pt x="9" y="110"/>
                  <a:pt x="9" y="110"/>
                  <a:pt x="9" y="110"/>
                </a:cubicBezTo>
                <a:cubicBezTo>
                  <a:pt x="8" y="110"/>
                  <a:pt x="8" y="110"/>
                  <a:pt x="8" y="110"/>
                </a:cubicBezTo>
                <a:cubicBezTo>
                  <a:pt x="7" y="111"/>
                  <a:pt x="7" y="111"/>
                  <a:pt x="7" y="111"/>
                </a:cubicBezTo>
                <a:cubicBezTo>
                  <a:pt x="7" y="112"/>
                  <a:pt x="7" y="112"/>
                  <a:pt x="7" y="112"/>
                </a:cubicBezTo>
                <a:cubicBezTo>
                  <a:pt x="9" y="114"/>
                  <a:pt x="9" y="114"/>
                  <a:pt x="9" y="114"/>
                </a:cubicBezTo>
                <a:cubicBezTo>
                  <a:pt x="10" y="114"/>
                  <a:pt x="10" y="114"/>
                  <a:pt x="10" y="114"/>
                </a:cubicBezTo>
                <a:cubicBezTo>
                  <a:pt x="10" y="114"/>
                  <a:pt x="10" y="114"/>
                  <a:pt x="10" y="114"/>
                </a:cubicBezTo>
                <a:cubicBezTo>
                  <a:pt x="12" y="115"/>
                  <a:pt x="12" y="115"/>
                  <a:pt x="12" y="115"/>
                </a:cubicBezTo>
                <a:cubicBezTo>
                  <a:pt x="13" y="114"/>
                  <a:pt x="13" y="114"/>
                  <a:pt x="13" y="114"/>
                </a:cubicBezTo>
                <a:cubicBezTo>
                  <a:pt x="13" y="115"/>
                  <a:pt x="13" y="115"/>
                  <a:pt x="13" y="115"/>
                </a:cubicBezTo>
                <a:cubicBezTo>
                  <a:pt x="13" y="116"/>
                  <a:pt x="13" y="116"/>
                  <a:pt x="13" y="116"/>
                </a:cubicBezTo>
                <a:cubicBezTo>
                  <a:pt x="12" y="116"/>
                  <a:pt x="12" y="116"/>
                  <a:pt x="12" y="116"/>
                </a:cubicBezTo>
                <a:cubicBezTo>
                  <a:pt x="12" y="116"/>
                  <a:pt x="12" y="116"/>
                  <a:pt x="12" y="116"/>
                </a:cubicBezTo>
                <a:cubicBezTo>
                  <a:pt x="10" y="116"/>
                  <a:pt x="10" y="116"/>
                  <a:pt x="10" y="116"/>
                </a:cubicBezTo>
                <a:cubicBezTo>
                  <a:pt x="9" y="116"/>
                  <a:pt x="9" y="116"/>
                  <a:pt x="9" y="116"/>
                </a:cubicBezTo>
                <a:cubicBezTo>
                  <a:pt x="8" y="117"/>
                  <a:pt x="8" y="117"/>
                  <a:pt x="8" y="117"/>
                </a:cubicBezTo>
                <a:cubicBezTo>
                  <a:pt x="7" y="117"/>
                  <a:pt x="7" y="117"/>
                  <a:pt x="7" y="117"/>
                </a:cubicBezTo>
                <a:cubicBezTo>
                  <a:pt x="6" y="118"/>
                  <a:pt x="6" y="118"/>
                  <a:pt x="6" y="118"/>
                </a:cubicBezTo>
                <a:cubicBezTo>
                  <a:pt x="6" y="119"/>
                  <a:pt x="6" y="119"/>
                  <a:pt x="6" y="119"/>
                </a:cubicBezTo>
                <a:cubicBezTo>
                  <a:pt x="7" y="120"/>
                  <a:pt x="7" y="120"/>
                  <a:pt x="7" y="120"/>
                </a:cubicBezTo>
                <a:cubicBezTo>
                  <a:pt x="8" y="121"/>
                  <a:pt x="8" y="121"/>
                  <a:pt x="8" y="121"/>
                </a:cubicBezTo>
                <a:cubicBezTo>
                  <a:pt x="8" y="123"/>
                  <a:pt x="8" y="123"/>
                  <a:pt x="8" y="123"/>
                </a:cubicBezTo>
                <a:cubicBezTo>
                  <a:pt x="10" y="123"/>
                  <a:pt x="10" y="123"/>
                  <a:pt x="10" y="123"/>
                </a:cubicBezTo>
                <a:cubicBezTo>
                  <a:pt x="9" y="124"/>
                  <a:pt x="9" y="124"/>
                  <a:pt x="9" y="124"/>
                </a:cubicBezTo>
                <a:cubicBezTo>
                  <a:pt x="9" y="124"/>
                  <a:pt x="9" y="124"/>
                  <a:pt x="9" y="124"/>
                </a:cubicBezTo>
                <a:cubicBezTo>
                  <a:pt x="10" y="125"/>
                  <a:pt x="10" y="125"/>
                  <a:pt x="10" y="125"/>
                </a:cubicBezTo>
                <a:cubicBezTo>
                  <a:pt x="11" y="126"/>
                  <a:pt x="11" y="126"/>
                  <a:pt x="11" y="126"/>
                </a:cubicBezTo>
                <a:cubicBezTo>
                  <a:pt x="12" y="126"/>
                  <a:pt x="12" y="126"/>
                  <a:pt x="12" y="126"/>
                </a:cubicBezTo>
                <a:cubicBezTo>
                  <a:pt x="14" y="127"/>
                  <a:pt x="14" y="127"/>
                  <a:pt x="14" y="127"/>
                </a:cubicBezTo>
                <a:cubicBezTo>
                  <a:pt x="15" y="128"/>
                  <a:pt x="15" y="128"/>
                  <a:pt x="15" y="128"/>
                </a:cubicBezTo>
                <a:cubicBezTo>
                  <a:pt x="15" y="129"/>
                  <a:pt x="15" y="129"/>
                  <a:pt x="15" y="129"/>
                </a:cubicBezTo>
                <a:cubicBezTo>
                  <a:pt x="16" y="128"/>
                  <a:pt x="16" y="128"/>
                  <a:pt x="16" y="128"/>
                </a:cubicBezTo>
                <a:cubicBezTo>
                  <a:pt x="16" y="127"/>
                  <a:pt x="16" y="127"/>
                  <a:pt x="16" y="127"/>
                </a:cubicBezTo>
                <a:cubicBezTo>
                  <a:pt x="16" y="126"/>
                  <a:pt x="16" y="126"/>
                  <a:pt x="16" y="126"/>
                </a:cubicBezTo>
                <a:cubicBezTo>
                  <a:pt x="16" y="125"/>
                  <a:pt x="16" y="125"/>
                  <a:pt x="16" y="125"/>
                </a:cubicBezTo>
                <a:cubicBezTo>
                  <a:pt x="16" y="124"/>
                  <a:pt x="16" y="124"/>
                  <a:pt x="16" y="124"/>
                </a:cubicBezTo>
                <a:cubicBezTo>
                  <a:pt x="16" y="123"/>
                  <a:pt x="16" y="123"/>
                  <a:pt x="16" y="123"/>
                </a:cubicBezTo>
                <a:cubicBezTo>
                  <a:pt x="17" y="122"/>
                  <a:pt x="17" y="122"/>
                  <a:pt x="17" y="122"/>
                </a:cubicBezTo>
                <a:cubicBezTo>
                  <a:pt x="17" y="122"/>
                  <a:pt x="17" y="122"/>
                  <a:pt x="17" y="122"/>
                </a:cubicBezTo>
                <a:cubicBezTo>
                  <a:pt x="18" y="122"/>
                  <a:pt x="18" y="122"/>
                  <a:pt x="18" y="122"/>
                </a:cubicBezTo>
                <a:cubicBezTo>
                  <a:pt x="18" y="123"/>
                  <a:pt x="18" y="123"/>
                  <a:pt x="18" y="123"/>
                </a:cubicBezTo>
                <a:cubicBezTo>
                  <a:pt x="18" y="124"/>
                  <a:pt x="18" y="124"/>
                  <a:pt x="18" y="124"/>
                </a:cubicBezTo>
                <a:cubicBezTo>
                  <a:pt x="18" y="125"/>
                  <a:pt x="18" y="125"/>
                  <a:pt x="18" y="125"/>
                </a:cubicBezTo>
                <a:cubicBezTo>
                  <a:pt x="19" y="126"/>
                  <a:pt x="19" y="126"/>
                  <a:pt x="19" y="126"/>
                </a:cubicBezTo>
                <a:cubicBezTo>
                  <a:pt x="19" y="125"/>
                  <a:pt x="19" y="125"/>
                  <a:pt x="19" y="125"/>
                </a:cubicBezTo>
                <a:cubicBezTo>
                  <a:pt x="19" y="125"/>
                  <a:pt x="19" y="125"/>
                  <a:pt x="19" y="125"/>
                </a:cubicBezTo>
                <a:cubicBezTo>
                  <a:pt x="20" y="125"/>
                  <a:pt x="20" y="125"/>
                  <a:pt x="20" y="125"/>
                </a:cubicBezTo>
                <a:cubicBezTo>
                  <a:pt x="21" y="124"/>
                  <a:pt x="21" y="124"/>
                  <a:pt x="21" y="124"/>
                </a:cubicBezTo>
                <a:cubicBezTo>
                  <a:pt x="22" y="124"/>
                  <a:pt x="22" y="124"/>
                  <a:pt x="22" y="124"/>
                </a:cubicBezTo>
                <a:cubicBezTo>
                  <a:pt x="22" y="124"/>
                  <a:pt x="22" y="124"/>
                  <a:pt x="22" y="124"/>
                </a:cubicBezTo>
                <a:cubicBezTo>
                  <a:pt x="23" y="125"/>
                  <a:pt x="23" y="125"/>
                  <a:pt x="23" y="125"/>
                </a:cubicBezTo>
                <a:cubicBezTo>
                  <a:pt x="22" y="125"/>
                  <a:pt x="22" y="125"/>
                  <a:pt x="22" y="125"/>
                </a:cubicBezTo>
                <a:cubicBezTo>
                  <a:pt x="21" y="127"/>
                  <a:pt x="21" y="127"/>
                  <a:pt x="21" y="127"/>
                </a:cubicBezTo>
                <a:cubicBezTo>
                  <a:pt x="21" y="128"/>
                  <a:pt x="21" y="128"/>
                  <a:pt x="21" y="128"/>
                </a:cubicBezTo>
                <a:cubicBezTo>
                  <a:pt x="22" y="128"/>
                  <a:pt x="22" y="128"/>
                  <a:pt x="22" y="128"/>
                </a:cubicBezTo>
                <a:cubicBezTo>
                  <a:pt x="23" y="128"/>
                  <a:pt x="23" y="128"/>
                  <a:pt x="23" y="128"/>
                </a:cubicBezTo>
                <a:cubicBezTo>
                  <a:pt x="23" y="126"/>
                  <a:pt x="23" y="126"/>
                  <a:pt x="23" y="126"/>
                </a:cubicBezTo>
                <a:cubicBezTo>
                  <a:pt x="23" y="125"/>
                  <a:pt x="23" y="125"/>
                  <a:pt x="23" y="125"/>
                </a:cubicBezTo>
                <a:cubicBezTo>
                  <a:pt x="24" y="125"/>
                  <a:pt x="24" y="125"/>
                  <a:pt x="24" y="125"/>
                </a:cubicBezTo>
                <a:cubicBezTo>
                  <a:pt x="25" y="127"/>
                  <a:pt x="25" y="127"/>
                  <a:pt x="25" y="127"/>
                </a:cubicBezTo>
                <a:cubicBezTo>
                  <a:pt x="25" y="127"/>
                  <a:pt x="25" y="127"/>
                  <a:pt x="25" y="127"/>
                </a:cubicBezTo>
                <a:cubicBezTo>
                  <a:pt x="26" y="127"/>
                  <a:pt x="26" y="127"/>
                  <a:pt x="26" y="127"/>
                </a:cubicBezTo>
                <a:cubicBezTo>
                  <a:pt x="26" y="126"/>
                  <a:pt x="26" y="126"/>
                  <a:pt x="26" y="126"/>
                </a:cubicBezTo>
                <a:cubicBezTo>
                  <a:pt x="27" y="125"/>
                  <a:pt x="27" y="125"/>
                  <a:pt x="27" y="125"/>
                </a:cubicBezTo>
                <a:cubicBezTo>
                  <a:pt x="28" y="125"/>
                  <a:pt x="28" y="125"/>
                  <a:pt x="28" y="125"/>
                </a:cubicBezTo>
                <a:cubicBezTo>
                  <a:pt x="29" y="125"/>
                  <a:pt x="29" y="125"/>
                  <a:pt x="29" y="125"/>
                </a:cubicBezTo>
                <a:cubicBezTo>
                  <a:pt x="29" y="127"/>
                  <a:pt x="29" y="127"/>
                  <a:pt x="29" y="127"/>
                </a:cubicBezTo>
                <a:cubicBezTo>
                  <a:pt x="28" y="128"/>
                  <a:pt x="28" y="128"/>
                  <a:pt x="28" y="128"/>
                </a:cubicBezTo>
                <a:cubicBezTo>
                  <a:pt x="28" y="129"/>
                  <a:pt x="28" y="129"/>
                  <a:pt x="28" y="129"/>
                </a:cubicBezTo>
                <a:cubicBezTo>
                  <a:pt x="29" y="128"/>
                  <a:pt x="29" y="128"/>
                  <a:pt x="29" y="128"/>
                </a:cubicBezTo>
                <a:cubicBezTo>
                  <a:pt x="30" y="127"/>
                  <a:pt x="30" y="127"/>
                  <a:pt x="30" y="127"/>
                </a:cubicBezTo>
                <a:cubicBezTo>
                  <a:pt x="30" y="126"/>
                  <a:pt x="30" y="126"/>
                  <a:pt x="30" y="126"/>
                </a:cubicBezTo>
                <a:cubicBezTo>
                  <a:pt x="31" y="125"/>
                  <a:pt x="31" y="125"/>
                  <a:pt x="31" y="125"/>
                </a:cubicBezTo>
                <a:cubicBezTo>
                  <a:pt x="33" y="125"/>
                  <a:pt x="33" y="125"/>
                  <a:pt x="33" y="125"/>
                </a:cubicBezTo>
                <a:cubicBezTo>
                  <a:pt x="34" y="125"/>
                  <a:pt x="34" y="125"/>
                  <a:pt x="34" y="125"/>
                </a:cubicBezTo>
                <a:cubicBezTo>
                  <a:pt x="35" y="126"/>
                  <a:pt x="35" y="126"/>
                  <a:pt x="35" y="126"/>
                </a:cubicBezTo>
                <a:cubicBezTo>
                  <a:pt x="36" y="127"/>
                  <a:pt x="36" y="127"/>
                  <a:pt x="36" y="127"/>
                </a:cubicBezTo>
                <a:cubicBezTo>
                  <a:pt x="38" y="128"/>
                  <a:pt x="38" y="128"/>
                  <a:pt x="38" y="128"/>
                </a:cubicBezTo>
                <a:cubicBezTo>
                  <a:pt x="39" y="129"/>
                  <a:pt x="39" y="129"/>
                  <a:pt x="39" y="129"/>
                </a:cubicBezTo>
                <a:cubicBezTo>
                  <a:pt x="39" y="128"/>
                  <a:pt x="39" y="128"/>
                  <a:pt x="39" y="128"/>
                </a:cubicBezTo>
                <a:cubicBezTo>
                  <a:pt x="40" y="128"/>
                  <a:pt x="40" y="128"/>
                  <a:pt x="40" y="128"/>
                </a:cubicBezTo>
                <a:cubicBezTo>
                  <a:pt x="41" y="129"/>
                  <a:pt x="41" y="129"/>
                  <a:pt x="41" y="129"/>
                </a:cubicBezTo>
                <a:cubicBezTo>
                  <a:pt x="42" y="130"/>
                  <a:pt x="42" y="130"/>
                  <a:pt x="42" y="130"/>
                </a:cubicBezTo>
                <a:cubicBezTo>
                  <a:pt x="42" y="131"/>
                  <a:pt x="42" y="131"/>
                  <a:pt x="42" y="131"/>
                </a:cubicBezTo>
                <a:cubicBezTo>
                  <a:pt x="42" y="132"/>
                  <a:pt x="42" y="132"/>
                  <a:pt x="42" y="132"/>
                </a:cubicBezTo>
                <a:cubicBezTo>
                  <a:pt x="43" y="132"/>
                  <a:pt x="43" y="132"/>
                  <a:pt x="43" y="132"/>
                </a:cubicBezTo>
                <a:cubicBezTo>
                  <a:pt x="43" y="131"/>
                  <a:pt x="43" y="131"/>
                  <a:pt x="43" y="131"/>
                </a:cubicBezTo>
                <a:cubicBezTo>
                  <a:pt x="43" y="132"/>
                  <a:pt x="43" y="132"/>
                  <a:pt x="43" y="132"/>
                </a:cubicBezTo>
                <a:cubicBezTo>
                  <a:pt x="44" y="132"/>
                  <a:pt x="44" y="132"/>
                  <a:pt x="44" y="132"/>
                </a:cubicBezTo>
                <a:cubicBezTo>
                  <a:pt x="45" y="133"/>
                  <a:pt x="45" y="133"/>
                  <a:pt x="45" y="133"/>
                </a:cubicBezTo>
                <a:cubicBezTo>
                  <a:pt x="46" y="133"/>
                  <a:pt x="46" y="133"/>
                  <a:pt x="46" y="133"/>
                </a:cubicBezTo>
                <a:cubicBezTo>
                  <a:pt x="46" y="134"/>
                  <a:pt x="46" y="134"/>
                  <a:pt x="46" y="134"/>
                </a:cubicBezTo>
                <a:cubicBezTo>
                  <a:pt x="46" y="135"/>
                  <a:pt x="46" y="135"/>
                  <a:pt x="46" y="135"/>
                </a:cubicBezTo>
                <a:cubicBezTo>
                  <a:pt x="47" y="135"/>
                  <a:pt x="47" y="135"/>
                  <a:pt x="47" y="135"/>
                </a:cubicBezTo>
                <a:cubicBezTo>
                  <a:pt x="47" y="134"/>
                  <a:pt x="47" y="134"/>
                  <a:pt x="47" y="134"/>
                </a:cubicBezTo>
                <a:cubicBezTo>
                  <a:pt x="47" y="134"/>
                  <a:pt x="47" y="134"/>
                  <a:pt x="47" y="134"/>
                </a:cubicBezTo>
                <a:cubicBezTo>
                  <a:pt x="48" y="134"/>
                  <a:pt x="48" y="134"/>
                  <a:pt x="48" y="134"/>
                </a:cubicBezTo>
                <a:cubicBezTo>
                  <a:pt x="48" y="135"/>
                  <a:pt x="48" y="135"/>
                  <a:pt x="48" y="135"/>
                </a:cubicBezTo>
                <a:cubicBezTo>
                  <a:pt x="50" y="136"/>
                  <a:pt x="50" y="136"/>
                  <a:pt x="50" y="136"/>
                </a:cubicBezTo>
                <a:cubicBezTo>
                  <a:pt x="51" y="138"/>
                  <a:pt x="51" y="138"/>
                  <a:pt x="51" y="138"/>
                </a:cubicBezTo>
                <a:cubicBezTo>
                  <a:pt x="51" y="138"/>
                  <a:pt x="51" y="138"/>
                  <a:pt x="51" y="138"/>
                </a:cubicBezTo>
                <a:cubicBezTo>
                  <a:pt x="52" y="138"/>
                  <a:pt x="52" y="138"/>
                  <a:pt x="52" y="138"/>
                </a:cubicBezTo>
                <a:cubicBezTo>
                  <a:pt x="51" y="139"/>
                  <a:pt x="51" y="139"/>
                  <a:pt x="51" y="139"/>
                </a:cubicBezTo>
                <a:cubicBezTo>
                  <a:pt x="52" y="139"/>
                  <a:pt x="52" y="139"/>
                  <a:pt x="52" y="139"/>
                </a:cubicBezTo>
                <a:cubicBezTo>
                  <a:pt x="52" y="140"/>
                  <a:pt x="52" y="140"/>
                  <a:pt x="52" y="140"/>
                </a:cubicBezTo>
                <a:cubicBezTo>
                  <a:pt x="51" y="141"/>
                  <a:pt x="51" y="141"/>
                  <a:pt x="51" y="141"/>
                </a:cubicBezTo>
                <a:cubicBezTo>
                  <a:pt x="50" y="142"/>
                  <a:pt x="50" y="142"/>
                  <a:pt x="50" y="142"/>
                </a:cubicBezTo>
                <a:cubicBezTo>
                  <a:pt x="50" y="142"/>
                  <a:pt x="50" y="142"/>
                  <a:pt x="50" y="142"/>
                </a:cubicBezTo>
                <a:cubicBezTo>
                  <a:pt x="50" y="143"/>
                  <a:pt x="50" y="143"/>
                  <a:pt x="50" y="143"/>
                </a:cubicBezTo>
                <a:cubicBezTo>
                  <a:pt x="51" y="143"/>
                  <a:pt x="51" y="143"/>
                  <a:pt x="51" y="143"/>
                </a:cubicBezTo>
                <a:cubicBezTo>
                  <a:pt x="51" y="143"/>
                  <a:pt x="51" y="143"/>
                  <a:pt x="51" y="143"/>
                </a:cubicBezTo>
                <a:cubicBezTo>
                  <a:pt x="51" y="144"/>
                  <a:pt x="51" y="144"/>
                  <a:pt x="51" y="144"/>
                </a:cubicBezTo>
                <a:cubicBezTo>
                  <a:pt x="50" y="144"/>
                  <a:pt x="50" y="144"/>
                  <a:pt x="50" y="144"/>
                </a:cubicBezTo>
                <a:cubicBezTo>
                  <a:pt x="49" y="145"/>
                  <a:pt x="49" y="145"/>
                  <a:pt x="49" y="145"/>
                </a:cubicBezTo>
                <a:cubicBezTo>
                  <a:pt x="48" y="145"/>
                  <a:pt x="48" y="145"/>
                  <a:pt x="48" y="145"/>
                </a:cubicBezTo>
                <a:cubicBezTo>
                  <a:pt x="48" y="146"/>
                  <a:pt x="48" y="146"/>
                  <a:pt x="48" y="146"/>
                </a:cubicBezTo>
                <a:cubicBezTo>
                  <a:pt x="49" y="146"/>
                  <a:pt x="49" y="146"/>
                  <a:pt x="49" y="146"/>
                </a:cubicBezTo>
                <a:cubicBezTo>
                  <a:pt x="49" y="147"/>
                  <a:pt x="49" y="147"/>
                  <a:pt x="49" y="147"/>
                </a:cubicBezTo>
                <a:cubicBezTo>
                  <a:pt x="49" y="148"/>
                  <a:pt x="49" y="148"/>
                  <a:pt x="49" y="148"/>
                </a:cubicBezTo>
                <a:cubicBezTo>
                  <a:pt x="51" y="149"/>
                  <a:pt x="51" y="149"/>
                  <a:pt x="51" y="149"/>
                </a:cubicBezTo>
                <a:cubicBezTo>
                  <a:pt x="52" y="150"/>
                  <a:pt x="52" y="150"/>
                  <a:pt x="52" y="150"/>
                </a:cubicBezTo>
                <a:cubicBezTo>
                  <a:pt x="52" y="152"/>
                  <a:pt x="52" y="152"/>
                  <a:pt x="52" y="152"/>
                </a:cubicBezTo>
                <a:cubicBezTo>
                  <a:pt x="52" y="152"/>
                  <a:pt x="52" y="152"/>
                  <a:pt x="52" y="152"/>
                </a:cubicBezTo>
                <a:cubicBezTo>
                  <a:pt x="52" y="153"/>
                  <a:pt x="52" y="153"/>
                  <a:pt x="52" y="153"/>
                </a:cubicBezTo>
                <a:cubicBezTo>
                  <a:pt x="52" y="153"/>
                  <a:pt x="52" y="153"/>
                  <a:pt x="52" y="153"/>
                </a:cubicBezTo>
                <a:cubicBezTo>
                  <a:pt x="52" y="154"/>
                  <a:pt x="52" y="154"/>
                  <a:pt x="52" y="154"/>
                </a:cubicBezTo>
                <a:cubicBezTo>
                  <a:pt x="53" y="154"/>
                  <a:pt x="53" y="154"/>
                  <a:pt x="53" y="154"/>
                </a:cubicBezTo>
                <a:cubicBezTo>
                  <a:pt x="53" y="155"/>
                  <a:pt x="53" y="155"/>
                  <a:pt x="53" y="155"/>
                </a:cubicBezTo>
                <a:cubicBezTo>
                  <a:pt x="53" y="156"/>
                  <a:pt x="53" y="156"/>
                  <a:pt x="53" y="156"/>
                </a:cubicBezTo>
                <a:cubicBezTo>
                  <a:pt x="54" y="157"/>
                  <a:pt x="54" y="157"/>
                  <a:pt x="54" y="157"/>
                </a:cubicBezTo>
                <a:cubicBezTo>
                  <a:pt x="55" y="157"/>
                  <a:pt x="55" y="157"/>
                  <a:pt x="55" y="157"/>
                </a:cubicBezTo>
                <a:cubicBezTo>
                  <a:pt x="55" y="158"/>
                  <a:pt x="55" y="158"/>
                  <a:pt x="55" y="158"/>
                </a:cubicBezTo>
                <a:cubicBezTo>
                  <a:pt x="54" y="159"/>
                  <a:pt x="54" y="159"/>
                  <a:pt x="54" y="159"/>
                </a:cubicBezTo>
                <a:cubicBezTo>
                  <a:pt x="53" y="159"/>
                  <a:pt x="53" y="159"/>
                  <a:pt x="53" y="159"/>
                </a:cubicBezTo>
                <a:cubicBezTo>
                  <a:pt x="53" y="160"/>
                  <a:pt x="53" y="160"/>
                  <a:pt x="53" y="160"/>
                </a:cubicBezTo>
                <a:cubicBezTo>
                  <a:pt x="52" y="161"/>
                  <a:pt x="52" y="161"/>
                  <a:pt x="52" y="161"/>
                </a:cubicBezTo>
                <a:cubicBezTo>
                  <a:pt x="52" y="162"/>
                  <a:pt x="52" y="162"/>
                  <a:pt x="52" y="162"/>
                </a:cubicBezTo>
                <a:cubicBezTo>
                  <a:pt x="51" y="162"/>
                  <a:pt x="51" y="162"/>
                  <a:pt x="51" y="162"/>
                </a:cubicBezTo>
                <a:cubicBezTo>
                  <a:pt x="50" y="163"/>
                  <a:pt x="50" y="163"/>
                  <a:pt x="50" y="163"/>
                </a:cubicBezTo>
                <a:cubicBezTo>
                  <a:pt x="49" y="163"/>
                  <a:pt x="49" y="163"/>
                  <a:pt x="49" y="163"/>
                </a:cubicBezTo>
                <a:cubicBezTo>
                  <a:pt x="50" y="164"/>
                  <a:pt x="50" y="164"/>
                  <a:pt x="50" y="164"/>
                </a:cubicBezTo>
                <a:cubicBezTo>
                  <a:pt x="51" y="163"/>
                  <a:pt x="51" y="163"/>
                  <a:pt x="51" y="163"/>
                </a:cubicBezTo>
                <a:cubicBezTo>
                  <a:pt x="51" y="163"/>
                  <a:pt x="51" y="163"/>
                  <a:pt x="51" y="163"/>
                </a:cubicBezTo>
                <a:cubicBezTo>
                  <a:pt x="52" y="163"/>
                  <a:pt x="52" y="163"/>
                  <a:pt x="52" y="163"/>
                </a:cubicBezTo>
                <a:cubicBezTo>
                  <a:pt x="53" y="162"/>
                  <a:pt x="53" y="162"/>
                  <a:pt x="53" y="162"/>
                </a:cubicBezTo>
                <a:cubicBezTo>
                  <a:pt x="53" y="162"/>
                  <a:pt x="53" y="162"/>
                  <a:pt x="53" y="162"/>
                </a:cubicBezTo>
                <a:cubicBezTo>
                  <a:pt x="54" y="162"/>
                  <a:pt x="54" y="162"/>
                  <a:pt x="54" y="162"/>
                </a:cubicBezTo>
                <a:cubicBezTo>
                  <a:pt x="54" y="163"/>
                  <a:pt x="54" y="163"/>
                  <a:pt x="54" y="163"/>
                </a:cubicBezTo>
                <a:cubicBezTo>
                  <a:pt x="53" y="164"/>
                  <a:pt x="53" y="164"/>
                  <a:pt x="53" y="164"/>
                </a:cubicBezTo>
                <a:cubicBezTo>
                  <a:pt x="53" y="165"/>
                  <a:pt x="53" y="165"/>
                  <a:pt x="53" y="165"/>
                </a:cubicBezTo>
                <a:cubicBezTo>
                  <a:pt x="53" y="165"/>
                  <a:pt x="53" y="165"/>
                  <a:pt x="53" y="165"/>
                </a:cubicBezTo>
                <a:cubicBezTo>
                  <a:pt x="54" y="166"/>
                  <a:pt x="54" y="166"/>
                  <a:pt x="54" y="166"/>
                </a:cubicBezTo>
                <a:cubicBezTo>
                  <a:pt x="54" y="167"/>
                  <a:pt x="54" y="167"/>
                  <a:pt x="54" y="167"/>
                </a:cubicBezTo>
                <a:cubicBezTo>
                  <a:pt x="54" y="168"/>
                  <a:pt x="54" y="168"/>
                  <a:pt x="54" y="168"/>
                </a:cubicBezTo>
                <a:cubicBezTo>
                  <a:pt x="54" y="169"/>
                  <a:pt x="54" y="169"/>
                  <a:pt x="54" y="169"/>
                </a:cubicBezTo>
                <a:cubicBezTo>
                  <a:pt x="54" y="170"/>
                  <a:pt x="54" y="170"/>
                  <a:pt x="54" y="170"/>
                </a:cubicBezTo>
                <a:cubicBezTo>
                  <a:pt x="54" y="170"/>
                  <a:pt x="54" y="170"/>
                  <a:pt x="54" y="170"/>
                </a:cubicBezTo>
                <a:cubicBezTo>
                  <a:pt x="53" y="169"/>
                  <a:pt x="53" y="169"/>
                  <a:pt x="53" y="169"/>
                </a:cubicBezTo>
                <a:cubicBezTo>
                  <a:pt x="53" y="170"/>
                  <a:pt x="53" y="170"/>
                  <a:pt x="53" y="170"/>
                </a:cubicBezTo>
                <a:cubicBezTo>
                  <a:pt x="53" y="171"/>
                  <a:pt x="53" y="171"/>
                  <a:pt x="53" y="171"/>
                </a:cubicBezTo>
                <a:cubicBezTo>
                  <a:pt x="54" y="172"/>
                  <a:pt x="54" y="172"/>
                  <a:pt x="54" y="172"/>
                </a:cubicBezTo>
                <a:cubicBezTo>
                  <a:pt x="54" y="173"/>
                  <a:pt x="54" y="173"/>
                  <a:pt x="54" y="173"/>
                </a:cubicBezTo>
                <a:cubicBezTo>
                  <a:pt x="54" y="172"/>
                  <a:pt x="54" y="172"/>
                  <a:pt x="54" y="172"/>
                </a:cubicBezTo>
                <a:cubicBezTo>
                  <a:pt x="53" y="173"/>
                  <a:pt x="53" y="173"/>
                  <a:pt x="53" y="173"/>
                </a:cubicBezTo>
                <a:cubicBezTo>
                  <a:pt x="53" y="174"/>
                  <a:pt x="53" y="174"/>
                  <a:pt x="53" y="174"/>
                </a:cubicBezTo>
                <a:cubicBezTo>
                  <a:pt x="53" y="174"/>
                  <a:pt x="53" y="174"/>
                  <a:pt x="53" y="174"/>
                </a:cubicBezTo>
                <a:cubicBezTo>
                  <a:pt x="54" y="174"/>
                  <a:pt x="54" y="174"/>
                  <a:pt x="54" y="174"/>
                </a:cubicBezTo>
                <a:cubicBezTo>
                  <a:pt x="55" y="175"/>
                  <a:pt x="55" y="175"/>
                  <a:pt x="55" y="175"/>
                </a:cubicBezTo>
                <a:cubicBezTo>
                  <a:pt x="55" y="176"/>
                  <a:pt x="55" y="176"/>
                  <a:pt x="55" y="176"/>
                </a:cubicBezTo>
                <a:cubicBezTo>
                  <a:pt x="54" y="176"/>
                  <a:pt x="54" y="176"/>
                  <a:pt x="54" y="176"/>
                </a:cubicBezTo>
                <a:cubicBezTo>
                  <a:pt x="54" y="177"/>
                  <a:pt x="54" y="177"/>
                  <a:pt x="54" y="177"/>
                </a:cubicBezTo>
                <a:cubicBezTo>
                  <a:pt x="53" y="178"/>
                  <a:pt x="53" y="178"/>
                  <a:pt x="53" y="178"/>
                </a:cubicBezTo>
                <a:cubicBezTo>
                  <a:pt x="53" y="178"/>
                  <a:pt x="53" y="178"/>
                  <a:pt x="53" y="178"/>
                </a:cubicBezTo>
                <a:cubicBezTo>
                  <a:pt x="52" y="178"/>
                  <a:pt x="52" y="178"/>
                  <a:pt x="52" y="178"/>
                </a:cubicBezTo>
                <a:cubicBezTo>
                  <a:pt x="51" y="178"/>
                  <a:pt x="51" y="178"/>
                  <a:pt x="51" y="178"/>
                </a:cubicBezTo>
                <a:cubicBezTo>
                  <a:pt x="51" y="179"/>
                  <a:pt x="51" y="179"/>
                  <a:pt x="51" y="179"/>
                </a:cubicBezTo>
                <a:cubicBezTo>
                  <a:pt x="52" y="179"/>
                  <a:pt x="52" y="179"/>
                  <a:pt x="52" y="179"/>
                </a:cubicBezTo>
                <a:cubicBezTo>
                  <a:pt x="53" y="179"/>
                  <a:pt x="53" y="179"/>
                  <a:pt x="53" y="179"/>
                </a:cubicBezTo>
                <a:cubicBezTo>
                  <a:pt x="54" y="180"/>
                  <a:pt x="54" y="180"/>
                  <a:pt x="54" y="180"/>
                </a:cubicBezTo>
                <a:cubicBezTo>
                  <a:pt x="54" y="180"/>
                  <a:pt x="54" y="180"/>
                  <a:pt x="54" y="180"/>
                </a:cubicBezTo>
                <a:cubicBezTo>
                  <a:pt x="55" y="180"/>
                  <a:pt x="55" y="180"/>
                  <a:pt x="55" y="180"/>
                </a:cubicBezTo>
                <a:cubicBezTo>
                  <a:pt x="55" y="181"/>
                  <a:pt x="55" y="181"/>
                  <a:pt x="55" y="181"/>
                </a:cubicBezTo>
                <a:cubicBezTo>
                  <a:pt x="55" y="182"/>
                  <a:pt x="55" y="182"/>
                  <a:pt x="55" y="182"/>
                </a:cubicBezTo>
                <a:cubicBezTo>
                  <a:pt x="55" y="183"/>
                  <a:pt x="55" y="183"/>
                  <a:pt x="55" y="183"/>
                </a:cubicBezTo>
                <a:cubicBezTo>
                  <a:pt x="54" y="185"/>
                  <a:pt x="54" y="185"/>
                  <a:pt x="54" y="185"/>
                </a:cubicBezTo>
                <a:cubicBezTo>
                  <a:pt x="54" y="185"/>
                  <a:pt x="54" y="185"/>
                  <a:pt x="54" y="185"/>
                </a:cubicBezTo>
                <a:cubicBezTo>
                  <a:pt x="54" y="186"/>
                  <a:pt x="54" y="186"/>
                  <a:pt x="54" y="186"/>
                </a:cubicBezTo>
                <a:cubicBezTo>
                  <a:pt x="54" y="188"/>
                  <a:pt x="54" y="188"/>
                  <a:pt x="54" y="188"/>
                </a:cubicBezTo>
                <a:cubicBezTo>
                  <a:pt x="52" y="188"/>
                  <a:pt x="52" y="188"/>
                  <a:pt x="52" y="188"/>
                </a:cubicBezTo>
                <a:cubicBezTo>
                  <a:pt x="52" y="188"/>
                  <a:pt x="52" y="188"/>
                  <a:pt x="52" y="188"/>
                </a:cubicBezTo>
                <a:cubicBezTo>
                  <a:pt x="51" y="188"/>
                  <a:pt x="51" y="188"/>
                  <a:pt x="51" y="188"/>
                </a:cubicBezTo>
                <a:cubicBezTo>
                  <a:pt x="50" y="188"/>
                  <a:pt x="50" y="188"/>
                  <a:pt x="50" y="188"/>
                </a:cubicBezTo>
                <a:cubicBezTo>
                  <a:pt x="49" y="188"/>
                  <a:pt x="49" y="188"/>
                  <a:pt x="49" y="188"/>
                </a:cubicBezTo>
                <a:cubicBezTo>
                  <a:pt x="49" y="189"/>
                  <a:pt x="49" y="189"/>
                  <a:pt x="49" y="189"/>
                </a:cubicBezTo>
                <a:cubicBezTo>
                  <a:pt x="49" y="190"/>
                  <a:pt x="49" y="190"/>
                  <a:pt x="49" y="190"/>
                </a:cubicBezTo>
                <a:cubicBezTo>
                  <a:pt x="50" y="190"/>
                  <a:pt x="50" y="190"/>
                  <a:pt x="50" y="190"/>
                </a:cubicBezTo>
                <a:cubicBezTo>
                  <a:pt x="51" y="190"/>
                  <a:pt x="51" y="190"/>
                  <a:pt x="51" y="190"/>
                </a:cubicBezTo>
                <a:cubicBezTo>
                  <a:pt x="52" y="189"/>
                  <a:pt x="52" y="189"/>
                  <a:pt x="52" y="189"/>
                </a:cubicBezTo>
                <a:cubicBezTo>
                  <a:pt x="52" y="189"/>
                  <a:pt x="52" y="189"/>
                  <a:pt x="52" y="189"/>
                </a:cubicBezTo>
                <a:cubicBezTo>
                  <a:pt x="52" y="189"/>
                  <a:pt x="52" y="189"/>
                  <a:pt x="52" y="189"/>
                </a:cubicBezTo>
                <a:cubicBezTo>
                  <a:pt x="52" y="190"/>
                  <a:pt x="52" y="190"/>
                  <a:pt x="52" y="190"/>
                </a:cubicBezTo>
                <a:cubicBezTo>
                  <a:pt x="53" y="190"/>
                  <a:pt x="53" y="190"/>
                  <a:pt x="53" y="190"/>
                </a:cubicBezTo>
                <a:cubicBezTo>
                  <a:pt x="52" y="191"/>
                  <a:pt x="52" y="191"/>
                  <a:pt x="52" y="191"/>
                </a:cubicBezTo>
                <a:cubicBezTo>
                  <a:pt x="52" y="191"/>
                  <a:pt x="52" y="191"/>
                  <a:pt x="52" y="191"/>
                </a:cubicBezTo>
                <a:cubicBezTo>
                  <a:pt x="51" y="191"/>
                  <a:pt x="51" y="191"/>
                  <a:pt x="51" y="191"/>
                </a:cubicBezTo>
                <a:cubicBezTo>
                  <a:pt x="51" y="192"/>
                  <a:pt x="51" y="192"/>
                  <a:pt x="51" y="192"/>
                </a:cubicBezTo>
                <a:cubicBezTo>
                  <a:pt x="51" y="192"/>
                  <a:pt x="51" y="192"/>
                  <a:pt x="51" y="192"/>
                </a:cubicBezTo>
                <a:cubicBezTo>
                  <a:pt x="50" y="192"/>
                  <a:pt x="50" y="192"/>
                  <a:pt x="50" y="192"/>
                </a:cubicBezTo>
                <a:cubicBezTo>
                  <a:pt x="49" y="194"/>
                  <a:pt x="49" y="194"/>
                  <a:pt x="49" y="194"/>
                </a:cubicBezTo>
                <a:cubicBezTo>
                  <a:pt x="48" y="194"/>
                  <a:pt x="48" y="194"/>
                  <a:pt x="48" y="194"/>
                </a:cubicBezTo>
                <a:cubicBezTo>
                  <a:pt x="48" y="195"/>
                  <a:pt x="48" y="195"/>
                  <a:pt x="48" y="195"/>
                </a:cubicBezTo>
                <a:cubicBezTo>
                  <a:pt x="49" y="196"/>
                  <a:pt x="49" y="196"/>
                  <a:pt x="49" y="196"/>
                </a:cubicBezTo>
                <a:cubicBezTo>
                  <a:pt x="50" y="196"/>
                  <a:pt x="50" y="196"/>
                  <a:pt x="50" y="196"/>
                </a:cubicBezTo>
                <a:cubicBezTo>
                  <a:pt x="52" y="196"/>
                  <a:pt x="52" y="196"/>
                  <a:pt x="52" y="196"/>
                </a:cubicBezTo>
                <a:cubicBezTo>
                  <a:pt x="53" y="194"/>
                  <a:pt x="53" y="194"/>
                  <a:pt x="53" y="194"/>
                </a:cubicBezTo>
                <a:cubicBezTo>
                  <a:pt x="53" y="193"/>
                  <a:pt x="53" y="193"/>
                  <a:pt x="53" y="193"/>
                </a:cubicBezTo>
                <a:cubicBezTo>
                  <a:pt x="54" y="193"/>
                  <a:pt x="54" y="193"/>
                  <a:pt x="54" y="193"/>
                </a:cubicBezTo>
                <a:cubicBezTo>
                  <a:pt x="54" y="193"/>
                  <a:pt x="54" y="193"/>
                  <a:pt x="54" y="193"/>
                </a:cubicBezTo>
                <a:cubicBezTo>
                  <a:pt x="54" y="194"/>
                  <a:pt x="54" y="194"/>
                  <a:pt x="54" y="194"/>
                </a:cubicBezTo>
                <a:cubicBezTo>
                  <a:pt x="53" y="195"/>
                  <a:pt x="53" y="195"/>
                  <a:pt x="53" y="195"/>
                </a:cubicBezTo>
                <a:cubicBezTo>
                  <a:pt x="52" y="197"/>
                  <a:pt x="52" y="197"/>
                  <a:pt x="52" y="197"/>
                </a:cubicBezTo>
                <a:cubicBezTo>
                  <a:pt x="51" y="197"/>
                  <a:pt x="51" y="197"/>
                  <a:pt x="51" y="197"/>
                </a:cubicBezTo>
                <a:cubicBezTo>
                  <a:pt x="49" y="197"/>
                  <a:pt x="49" y="197"/>
                  <a:pt x="49" y="197"/>
                </a:cubicBezTo>
                <a:cubicBezTo>
                  <a:pt x="49" y="197"/>
                  <a:pt x="49" y="197"/>
                  <a:pt x="49" y="197"/>
                </a:cubicBezTo>
                <a:cubicBezTo>
                  <a:pt x="48" y="198"/>
                  <a:pt x="48" y="198"/>
                  <a:pt x="48" y="198"/>
                </a:cubicBezTo>
                <a:cubicBezTo>
                  <a:pt x="48" y="198"/>
                  <a:pt x="48" y="198"/>
                  <a:pt x="48" y="198"/>
                </a:cubicBezTo>
                <a:cubicBezTo>
                  <a:pt x="47" y="198"/>
                  <a:pt x="47" y="198"/>
                  <a:pt x="47" y="198"/>
                </a:cubicBezTo>
                <a:cubicBezTo>
                  <a:pt x="46" y="199"/>
                  <a:pt x="46" y="199"/>
                  <a:pt x="46" y="199"/>
                </a:cubicBezTo>
                <a:cubicBezTo>
                  <a:pt x="46" y="199"/>
                  <a:pt x="46" y="199"/>
                  <a:pt x="46" y="199"/>
                </a:cubicBezTo>
                <a:cubicBezTo>
                  <a:pt x="46" y="200"/>
                  <a:pt x="46" y="200"/>
                  <a:pt x="46" y="200"/>
                </a:cubicBezTo>
                <a:cubicBezTo>
                  <a:pt x="46" y="200"/>
                  <a:pt x="46" y="200"/>
                  <a:pt x="46" y="200"/>
                </a:cubicBezTo>
                <a:cubicBezTo>
                  <a:pt x="46" y="201"/>
                  <a:pt x="46" y="201"/>
                  <a:pt x="46" y="201"/>
                </a:cubicBezTo>
                <a:cubicBezTo>
                  <a:pt x="46" y="203"/>
                  <a:pt x="46" y="203"/>
                  <a:pt x="46" y="203"/>
                </a:cubicBezTo>
                <a:cubicBezTo>
                  <a:pt x="47" y="203"/>
                  <a:pt x="47" y="203"/>
                  <a:pt x="47" y="203"/>
                </a:cubicBezTo>
                <a:cubicBezTo>
                  <a:pt x="47" y="202"/>
                  <a:pt x="47" y="202"/>
                  <a:pt x="47" y="202"/>
                </a:cubicBezTo>
                <a:cubicBezTo>
                  <a:pt x="48" y="202"/>
                  <a:pt x="48" y="202"/>
                  <a:pt x="48" y="202"/>
                </a:cubicBezTo>
                <a:cubicBezTo>
                  <a:pt x="48" y="202"/>
                  <a:pt x="48" y="202"/>
                  <a:pt x="48" y="202"/>
                </a:cubicBezTo>
                <a:cubicBezTo>
                  <a:pt x="48" y="203"/>
                  <a:pt x="48" y="203"/>
                  <a:pt x="48" y="203"/>
                </a:cubicBezTo>
                <a:cubicBezTo>
                  <a:pt x="48" y="204"/>
                  <a:pt x="48" y="204"/>
                  <a:pt x="48" y="204"/>
                </a:cubicBezTo>
                <a:cubicBezTo>
                  <a:pt x="49" y="204"/>
                  <a:pt x="49" y="204"/>
                  <a:pt x="49" y="204"/>
                </a:cubicBezTo>
                <a:cubicBezTo>
                  <a:pt x="50" y="204"/>
                  <a:pt x="50" y="204"/>
                  <a:pt x="50" y="204"/>
                </a:cubicBezTo>
                <a:cubicBezTo>
                  <a:pt x="51" y="204"/>
                  <a:pt x="51" y="204"/>
                  <a:pt x="51" y="204"/>
                </a:cubicBezTo>
                <a:cubicBezTo>
                  <a:pt x="52" y="203"/>
                  <a:pt x="52" y="203"/>
                  <a:pt x="52" y="203"/>
                </a:cubicBezTo>
                <a:cubicBezTo>
                  <a:pt x="52" y="204"/>
                  <a:pt x="52" y="204"/>
                  <a:pt x="52" y="204"/>
                </a:cubicBezTo>
                <a:cubicBezTo>
                  <a:pt x="53" y="203"/>
                  <a:pt x="53" y="203"/>
                  <a:pt x="53" y="203"/>
                </a:cubicBezTo>
                <a:cubicBezTo>
                  <a:pt x="54" y="203"/>
                  <a:pt x="54" y="203"/>
                  <a:pt x="54" y="203"/>
                </a:cubicBezTo>
                <a:cubicBezTo>
                  <a:pt x="54" y="202"/>
                  <a:pt x="54" y="202"/>
                  <a:pt x="54" y="202"/>
                </a:cubicBezTo>
                <a:cubicBezTo>
                  <a:pt x="54" y="201"/>
                  <a:pt x="54" y="201"/>
                  <a:pt x="54" y="201"/>
                </a:cubicBezTo>
                <a:cubicBezTo>
                  <a:pt x="53" y="200"/>
                  <a:pt x="53" y="200"/>
                  <a:pt x="53" y="200"/>
                </a:cubicBezTo>
                <a:cubicBezTo>
                  <a:pt x="54" y="200"/>
                  <a:pt x="54" y="200"/>
                  <a:pt x="54" y="200"/>
                </a:cubicBezTo>
                <a:cubicBezTo>
                  <a:pt x="54" y="201"/>
                  <a:pt x="54" y="201"/>
                  <a:pt x="54" y="201"/>
                </a:cubicBezTo>
                <a:cubicBezTo>
                  <a:pt x="54" y="200"/>
                  <a:pt x="54" y="200"/>
                  <a:pt x="54" y="200"/>
                </a:cubicBezTo>
                <a:cubicBezTo>
                  <a:pt x="55" y="198"/>
                  <a:pt x="55" y="198"/>
                  <a:pt x="55" y="198"/>
                </a:cubicBezTo>
                <a:cubicBezTo>
                  <a:pt x="55" y="199"/>
                  <a:pt x="55" y="199"/>
                  <a:pt x="55" y="199"/>
                </a:cubicBezTo>
                <a:cubicBezTo>
                  <a:pt x="56" y="200"/>
                  <a:pt x="56" y="200"/>
                  <a:pt x="56" y="200"/>
                </a:cubicBezTo>
                <a:cubicBezTo>
                  <a:pt x="56" y="200"/>
                  <a:pt x="56" y="200"/>
                  <a:pt x="56" y="200"/>
                </a:cubicBezTo>
                <a:cubicBezTo>
                  <a:pt x="57" y="199"/>
                  <a:pt x="57" y="199"/>
                  <a:pt x="57" y="199"/>
                </a:cubicBezTo>
                <a:cubicBezTo>
                  <a:pt x="57" y="197"/>
                  <a:pt x="57" y="197"/>
                  <a:pt x="57" y="197"/>
                </a:cubicBezTo>
                <a:cubicBezTo>
                  <a:pt x="57" y="196"/>
                  <a:pt x="57" y="196"/>
                  <a:pt x="57" y="196"/>
                </a:cubicBezTo>
                <a:cubicBezTo>
                  <a:pt x="57" y="195"/>
                  <a:pt x="57" y="195"/>
                  <a:pt x="57" y="195"/>
                </a:cubicBezTo>
                <a:cubicBezTo>
                  <a:pt x="56" y="194"/>
                  <a:pt x="56" y="194"/>
                  <a:pt x="56" y="194"/>
                </a:cubicBezTo>
                <a:cubicBezTo>
                  <a:pt x="57" y="192"/>
                  <a:pt x="57" y="192"/>
                  <a:pt x="57" y="192"/>
                </a:cubicBezTo>
                <a:cubicBezTo>
                  <a:pt x="57" y="191"/>
                  <a:pt x="57" y="191"/>
                  <a:pt x="57" y="191"/>
                </a:cubicBezTo>
                <a:cubicBezTo>
                  <a:pt x="57" y="191"/>
                  <a:pt x="57" y="191"/>
                  <a:pt x="57" y="191"/>
                </a:cubicBezTo>
                <a:cubicBezTo>
                  <a:pt x="57" y="192"/>
                  <a:pt x="57" y="192"/>
                  <a:pt x="57" y="192"/>
                </a:cubicBezTo>
                <a:cubicBezTo>
                  <a:pt x="57" y="193"/>
                  <a:pt x="57" y="193"/>
                  <a:pt x="57" y="193"/>
                </a:cubicBezTo>
                <a:cubicBezTo>
                  <a:pt x="57" y="194"/>
                  <a:pt x="57" y="194"/>
                  <a:pt x="57" y="194"/>
                </a:cubicBezTo>
                <a:cubicBezTo>
                  <a:pt x="58" y="196"/>
                  <a:pt x="58" y="196"/>
                  <a:pt x="58" y="196"/>
                </a:cubicBezTo>
                <a:cubicBezTo>
                  <a:pt x="57" y="197"/>
                  <a:pt x="57" y="197"/>
                  <a:pt x="57" y="197"/>
                </a:cubicBezTo>
                <a:cubicBezTo>
                  <a:pt x="57" y="199"/>
                  <a:pt x="57" y="199"/>
                  <a:pt x="57" y="199"/>
                </a:cubicBezTo>
                <a:cubicBezTo>
                  <a:pt x="57" y="200"/>
                  <a:pt x="57" y="200"/>
                  <a:pt x="57" y="200"/>
                </a:cubicBezTo>
                <a:cubicBezTo>
                  <a:pt x="58" y="200"/>
                  <a:pt x="58" y="200"/>
                  <a:pt x="58" y="200"/>
                </a:cubicBezTo>
                <a:cubicBezTo>
                  <a:pt x="58" y="199"/>
                  <a:pt x="58" y="199"/>
                  <a:pt x="58" y="199"/>
                </a:cubicBezTo>
                <a:cubicBezTo>
                  <a:pt x="59" y="199"/>
                  <a:pt x="59" y="199"/>
                  <a:pt x="59" y="199"/>
                </a:cubicBezTo>
                <a:cubicBezTo>
                  <a:pt x="59" y="198"/>
                  <a:pt x="59" y="198"/>
                  <a:pt x="59" y="198"/>
                </a:cubicBezTo>
                <a:cubicBezTo>
                  <a:pt x="60" y="197"/>
                  <a:pt x="60" y="197"/>
                  <a:pt x="60" y="197"/>
                </a:cubicBezTo>
                <a:cubicBezTo>
                  <a:pt x="61" y="196"/>
                  <a:pt x="61" y="196"/>
                  <a:pt x="61" y="196"/>
                </a:cubicBezTo>
                <a:cubicBezTo>
                  <a:pt x="61" y="196"/>
                  <a:pt x="61" y="196"/>
                  <a:pt x="61" y="196"/>
                </a:cubicBezTo>
                <a:cubicBezTo>
                  <a:pt x="61" y="197"/>
                  <a:pt x="61" y="197"/>
                  <a:pt x="61" y="197"/>
                </a:cubicBezTo>
                <a:cubicBezTo>
                  <a:pt x="61" y="197"/>
                  <a:pt x="61" y="197"/>
                  <a:pt x="61" y="197"/>
                </a:cubicBezTo>
                <a:cubicBezTo>
                  <a:pt x="60" y="198"/>
                  <a:pt x="60" y="198"/>
                  <a:pt x="60" y="198"/>
                </a:cubicBezTo>
                <a:cubicBezTo>
                  <a:pt x="60" y="199"/>
                  <a:pt x="60" y="199"/>
                  <a:pt x="60" y="199"/>
                </a:cubicBezTo>
                <a:cubicBezTo>
                  <a:pt x="59" y="200"/>
                  <a:pt x="59" y="200"/>
                  <a:pt x="59" y="200"/>
                </a:cubicBezTo>
                <a:cubicBezTo>
                  <a:pt x="59" y="200"/>
                  <a:pt x="59" y="200"/>
                  <a:pt x="59" y="200"/>
                </a:cubicBezTo>
                <a:cubicBezTo>
                  <a:pt x="59" y="200"/>
                  <a:pt x="59" y="200"/>
                  <a:pt x="59" y="200"/>
                </a:cubicBezTo>
                <a:cubicBezTo>
                  <a:pt x="60" y="200"/>
                  <a:pt x="60" y="200"/>
                  <a:pt x="60" y="200"/>
                </a:cubicBezTo>
                <a:cubicBezTo>
                  <a:pt x="61" y="201"/>
                  <a:pt x="61" y="201"/>
                  <a:pt x="61" y="201"/>
                </a:cubicBezTo>
                <a:cubicBezTo>
                  <a:pt x="61" y="201"/>
                  <a:pt x="61" y="201"/>
                  <a:pt x="61" y="201"/>
                </a:cubicBezTo>
                <a:cubicBezTo>
                  <a:pt x="62" y="202"/>
                  <a:pt x="62" y="202"/>
                  <a:pt x="62" y="202"/>
                </a:cubicBezTo>
                <a:cubicBezTo>
                  <a:pt x="63" y="201"/>
                  <a:pt x="63" y="201"/>
                  <a:pt x="63" y="201"/>
                </a:cubicBezTo>
                <a:cubicBezTo>
                  <a:pt x="64" y="201"/>
                  <a:pt x="64" y="201"/>
                  <a:pt x="64" y="201"/>
                </a:cubicBezTo>
                <a:cubicBezTo>
                  <a:pt x="64" y="201"/>
                  <a:pt x="64" y="201"/>
                  <a:pt x="64" y="201"/>
                </a:cubicBezTo>
                <a:cubicBezTo>
                  <a:pt x="65" y="201"/>
                  <a:pt x="65" y="201"/>
                  <a:pt x="65" y="201"/>
                </a:cubicBezTo>
                <a:cubicBezTo>
                  <a:pt x="65" y="201"/>
                  <a:pt x="65" y="201"/>
                  <a:pt x="65" y="201"/>
                </a:cubicBezTo>
                <a:cubicBezTo>
                  <a:pt x="63" y="202"/>
                  <a:pt x="63" y="202"/>
                  <a:pt x="63" y="202"/>
                </a:cubicBezTo>
                <a:cubicBezTo>
                  <a:pt x="61" y="203"/>
                  <a:pt x="61" y="203"/>
                  <a:pt x="61" y="203"/>
                </a:cubicBezTo>
                <a:cubicBezTo>
                  <a:pt x="60" y="203"/>
                  <a:pt x="60" y="203"/>
                  <a:pt x="60" y="203"/>
                </a:cubicBezTo>
                <a:cubicBezTo>
                  <a:pt x="59" y="203"/>
                  <a:pt x="59" y="203"/>
                  <a:pt x="59" y="203"/>
                </a:cubicBezTo>
                <a:cubicBezTo>
                  <a:pt x="58" y="204"/>
                  <a:pt x="58" y="204"/>
                  <a:pt x="58" y="204"/>
                </a:cubicBezTo>
                <a:cubicBezTo>
                  <a:pt x="58" y="205"/>
                  <a:pt x="58" y="205"/>
                  <a:pt x="58" y="205"/>
                </a:cubicBezTo>
                <a:cubicBezTo>
                  <a:pt x="59" y="205"/>
                  <a:pt x="59" y="205"/>
                  <a:pt x="59" y="205"/>
                </a:cubicBezTo>
                <a:cubicBezTo>
                  <a:pt x="60" y="205"/>
                  <a:pt x="60" y="205"/>
                  <a:pt x="60" y="205"/>
                </a:cubicBezTo>
                <a:cubicBezTo>
                  <a:pt x="61" y="205"/>
                  <a:pt x="61" y="205"/>
                  <a:pt x="61" y="205"/>
                </a:cubicBezTo>
                <a:cubicBezTo>
                  <a:pt x="61" y="205"/>
                  <a:pt x="61" y="205"/>
                  <a:pt x="61" y="205"/>
                </a:cubicBezTo>
                <a:cubicBezTo>
                  <a:pt x="62" y="204"/>
                  <a:pt x="62" y="204"/>
                  <a:pt x="62" y="204"/>
                </a:cubicBezTo>
                <a:cubicBezTo>
                  <a:pt x="64" y="204"/>
                  <a:pt x="64" y="204"/>
                  <a:pt x="64" y="204"/>
                </a:cubicBezTo>
                <a:cubicBezTo>
                  <a:pt x="64" y="204"/>
                  <a:pt x="64" y="204"/>
                  <a:pt x="64" y="204"/>
                </a:cubicBezTo>
                <a:cubicBezTo>
                  <a:pt x="64" y="205"/>
                  <a:pt x="64" y="205"/>
                  <a:pt x="64" y="205"/>
                </a:cubicBezTo>
                <a:cubicBezTo>
                  <a:pt x="63" y="205"/>
                  <a:pt x="63" y="205"/>
                  <a:pt x="63" y="205"/>
                </a:cubicBezTo>
                <a:cubicBezTo>
                  <a:pt x="62" y="206"/>
                  <a:pt x="62" y="206"/>
                  <a:pt x="62" y="206"/>
                </a:cubicBezTo>
                <a:cubicBezTo>
                  <a:pt x="61" y="206"/>
                  <a:pt x="61" y="206"/>
                  <a:pt x="61" y="206"/>
                </a:cubicBezTo>
                <a:cubicBezTo>
                  <a:pt x="61" y="206"/>
                  <a:pt x="61" y="206"/>
                  <a:pt x="61" y="206"/>
                </a:cubicBezTo>
                <a:cubicBezTo>
                  <a:pt x="60" y="207"/>
                  <a:pt x="60" y="207"/>
                  <a:pt x="60" y="207"/>
                </a:cubicBezTo>
                <a:cubicBezTo>
                  <a:pt x="60" y="208"/>
                  <a:pt x="60" y="208"/>
                  <a:pt x="60" y="208"/>
                </a:cubicBezTo>
                <a:cubicBezTo>
                  <a:pt x="59" y="208"/>
                  <a:pt x="59" y="208"/>
                  <a:pt x="59" y="208"/>
                </a:cubicBezTo>
                <a:cubicBezTo>
                  <a:pt x="59" y="209"/>
                  <a:pt x="59" y="209"/>
                  <a:pt x="59" y="209"/>
                </a:cubicBezTo>
                <a:cubicBezTo>
                  <a:pt x="60" y="209"/>
                  <a:pt x="60" y="209"/>
                  <a:pt x="60" y="209"/>
                </a:cubicBezTo>
                <a:cubicBezTo>
                  <a:pt x="61" y="207"/>
                  <a:pt x="61" y="207"/>
                  <a:pt x="61" y="207"/>
                </a:cubicBezTo>
                <a:cubicBezTo>
                  <a:pt x="62" y="207"/>
                  <a:pt x="62" y="207"/>
                  <a:pt x="62" y="207"/>
                </a:cubicBezTo>
                <a:cubicBezTo>
                  <a:pt x="62" y="207"/>
                  <a:pt x="62" y="207"/>
                  <a:pt x="62" y="207"/>
                </a:cubicBezTo>
                <a:cubicBezTo>
                  <a:pt x="63" y="206"/>
                  <a:pt x="63" y="206"/>
                  <a:pt x="63" y="206"/>
                </a:cubicBezTo>
                <a:cubicBezTo>
                  <a:pt x="63" y="206"/>
                  <a:pt x="63" y="206"/>
                  <a:pt x="63" y="206"/>
                </a:cubicBezTo>
                <a:cubicBezTo>
                  <a:pt x="64" y="207"/>
                  <a:pt x="64" y="207"/>
                  <a:pt x="64" y="207"/>
                </a:cubicBezTo>
                <a:cubicBezTo>
                  <a:pt x="64" y="208"/>
                  <a:pt x="64" y="208"/>
                  <a:pt x="64" y="208"/>
                </a:cubicBezTo>
                <a:cubicBezTo>
                  <a:pt x="64" y="208"/>
                  <a:pt x="64" y="208"/>
                  <a:pt x="64" y="208"/>
                </a:cubicBezTo>
                <a:cubicBezTo>
                  <a:pt x="63" y="208"/>
                  <a:pt x="63" y="208"/>
                  <a:pt x="63" y="208"/>
                </a:cubicBezTo>
                <a:cubicBezTo>
                  <a:pt x="63" y="208"/>
                  <a:pt x="63" y="208"/>
                  <a:pt x="63" y="208"/>
                </a:cubicBezTo>
                <a:cubicBezTo>
                  <a:pt x="61" y="208"/>
                  <a:pt x="61" y="208"/>
                  <a:pt x="61" y="208"/>
                </a:cubicBezTo>
                <a:cubicBezTo>
                  <a:pt x="61" y="209"/>
                  <a:pt x="61" y="209"/>
                  <a:pt x="61" y="209"/>
                </a:cubicBezTo>
                <a:cubicBezTo>
                  <a:pt x="61" y="210"/>
                  <a:pt x="61" y="210"/>
                  <a:pt x="61" y="210"/>
                </a:cubicBezTo>
                <a:cubicBezTo>
                  <a:pt x="62" y="210"/>
                  <a:pt x="62" y="210"/>
                  <a:pt x="62" y="210"/>
                </a:cubicBezTo>
                <a:cubicBezTo>
                  <a:pt x="63" y="210"/>
                  <a:pt x="63" y="210"/>
                  <a:pt x="63" y="210"/>
                </a:cubicBezTo>
                <a:cubicBezTo>
                  <a:pt x="64" y="209"/>
                  <a:pt x="64" y="209"/>
                  <a:pt x="64" y="209"/>
                </a:cubicBezTo>
                <a:cubicBezTo>
                  <a:pt x="64" y="209"/>
                  <a:pt x="64" y="209"/>
                  <a:pt x="64" y="209"/>
                </a:cubicBezTo>
                <a:cubicBezTo>
                  <a:pt x="65" y="210"/>
                  <a:pt x="65" y="210"/>
                  <a:pt x="65" y="210"/>
                </a:cubicBezTo>
                <a:cubicBezTo>
                  <a:pt x="65" y="211"/>
                  <a:pt x="65" y="211"/>
                  <a:pt x="65" y="211"/>
                </a:cubicBezTo>
                <a:cubicBezTo>
                  <a:pt x="64" y="211"/>
                  <a:pt x="64" y="211"/>
                  <a:pt x="64" y="211"/>
                </a:cubicBezTo>
                <a:cubicBezTo>
                  <a:pt x="62" y="211"/>
                  <a:pt x="62" y="211"/>
                  <a:pt x="62" y="211"/>
                </a:cubicBezTo>
                <a:cubicBezTo>
                  <a:pt x="61" y="210"/>
                  <a:pt x="61" y="210"/>
                  <a:pt x="61" y="210"/>
                </a:cubicBezTo>
                <a:cubicBezTo>
                  <a:pt x="61" y="211"/>
                  <a:pt x="61" y="211"/>
                  <a:pt x="61" y="211"/>
                </a:cubicBezTo>
                <a:cubicBezTo>
                  <a:pt x="61" y="211"/>
                  <a:pt x="61" y="211"/>
                  <a:pt x="61" y="211"/>
                </a:cubicBezTo>
                <a:cubicBezTo>
                  <a:pt x="62" y="212"/>
                  <a:pt x="62" y="212"/>
                  <a:pt x="62" y="212"/>
                </a:cubicBezTo>
                <a:cubicBezTo>
                  <a:pt x="63" y="213"/>
                  <a:pt x="63" y="213"/>
                  <a:pt x="63" y="213"/>
                </a:cubicBezTo>
                <a:cubicBezTo>
                  <a:pt x="64" y="214"/>
                  <a:pt x="64" y="214"/>
                  <a:pt x="64" y="214"/>
                </a:cubicBezTo>
                <a:cubicBezTo>
                  <a:pt x="63" y="214"/>
                  <a:pt x="63" y="214"/>
                  <a:pt x="63" y="214"/>
                </a:cubicBezTo>
                <a:cubicBezTo>
                  <a:pt x="62" y="213"/>
                  <a:pt x="62" y="213"/>
                  <a:pt x="62" y="213"/>
                </a:cubicBezTo>
                <a:cubicBezTo>
                  <a:pt x="62" y="213"/>
                  <a:pt x="62" y="213"/>
                  <a:pt x="62" y="213"/>
                </a:cubicBezTo>
                <a:cubicBezTo>
                  <a:pt x="62" y="214"/>
                  <a:pt x="62" y="214"/>
                  <a:pt x="62" y="214"/>
                </a:cubicBezTo>
                <a:cubicBezTo>
                  <a:pt x="62" y="214"/>
                  <a:pt x="62" y="214"/>
                  <a:pt x="62" y="214"/>
                </a:cubicBezTo>
                <a:cubicBezTo>
                  <a:pt x="63" y="216"/>
                  <a:pt x="63" y="216"/>
                  <a:pt x="63" y="216"/>
                </a:cubicBezTo>
                <a:cubicBezTo>
                  <a:pt x="65" y="217"/>
                  <a:pt x="65" y="217"/>
                  <a:pt x="65" y="217"/>
                </a:cubicBezTo>
                <a:cubicBezTo>
                  <a:pt x="65" y="217"/>
                  <a:pt x="65" y="217"/>
                  <a:pt x="65" y="217"/>
                </a:cubicBezTo>
                <a:cubicBezTo>
                  <a:pt x="64" y="217"/>
                  <a:pt x="64" y="217"/>
                  <a:pt x="64" y="217"/>
                </a:cubicBezTo>
                <a:cubicBezTo>
                  <a:pt x="64" y="218"/>
                  <a:pt x="64" y="218"/>
                  <a:pt x="64" y="218"/>
                </a:cubicBezTo>
                <a:cubicBezTo>
                  <a:pt x="63" y="218"/>
                  <a:pt x="63" y="218"/>
                  <a:pt x="63" y="218"/>
                </a:cubicBezTo>
                <a:cubicBezTo>
                  <a:pt x="62" y="217"/>
                  <a:pt x="62" y="217"/>
                  <a:pt x="62" y="217"/>
                </a:cubicBezTo>
                <a:cubicBezTo>
                  <a:pt x="62" y="217"/>
                  <a:pt x="62" y="217"/>
                  <a:pt x="62" y="217"/>
                </a:cubicBezTo>
                <a:cubicBezTo>
                  <a:pt x="62" y="217"/>
                  <a:pt x="62" y="217"/>
                  <a:pt x="62" y="217"/>
                </a:cubicBezTo>
                <a:cubicBezTo>
                  <a:pt x="63" y="219"/>
                  <a:pt x="63" y="219"/>
                  <a:pt x="63" y="219"/>
                </a:cubicBezTo>
                <a:cubicBezTo>
                  <a:pt x="64" y="219"/>
                  <a:pt x="64" y="219"/>
                  <a:pt x="64" y="219"/>
                </a:cubicBezTo>
                <a:cubicBezTo>
                  <a:pt x="65" y="219"/>
                  <a:pt x="65" y="219"/>
                  <a:pt x="65" y="219"/>
                </a:cubicBezTo>
                <a:cubicBezTo>
                  <a:pt x="65" y="219"/>
                  <a:pt x="65" y="219"/>
                  <a:pt x="65" y="219"/>
                </a:cubicBezTo>
                <a:cubicBezTo>
                  <a:pt x="65" y="219"/>
                  <a:pt x="65" y="219"/>
                  <a:pt x="65" y="219"/>
                </a:cubicBezTo>
                <a:cubicBezTo>
                  <a:pt x="65" y="220"/>
                  <a:pt x="65" y="220"/>
                  <a:pt x="65" y="220"/>
                </a:cubicBezTo>
                <a:cubicBezTo>
                  <a:pt x="64" y="220"/>
                  <a:pt x="64" y="220"/>
                  <a:pt x="64" y="220"/>
                </a:cubicBezTo>
                <a:cubicBezTo>
                  <a:pt x="63" y="220"/>
                  <a:pt x="63" y="220"/>
                  <a:pt x="63" y="220"/>
                </a:cubicBezTo>
                <a:cubicBezTo>
                  <a:pt x="62" y="219"/>
                  <a:pt x="62" y="219"/>
                  <a:pt x="62" y="219"/>
                </a:cubicBezTo>
                <a:cubicBezTo>
                  <a:pt x="61" y="218"/>
                  <a:pt x="61" y="218"/>
                  <a:pt x="61" y="218"/>
                </a:cubicBezTo>
                <a:cubicBezTo>
                  <a:pt x="60" y="217"/>
                  <a:pt x="60" y="217"/>
                  <a:pt x="60" y="217"/>
                </a:cubicBezTo>
                <a:cubicBezTo>
                  <a:pt x="59" y="215"/>
                  <a:pt x="59" y="215"/>
                  <a:pt x="59" y="215"/>
                </a:cubicBezTo>
                <a:cubicBezTo>
                  <a:pt x="59" y="214"/>
                  <a:pt x="59" y="214"/>
                  <a:pt x="59" y="214"/>
                </a:cubicBezTo>
                <a:cubicBezTo>
                  <a:pt x="58" y="214"/>
                  <a:pt x="58" y="214"/>
                  <a:pt x="58" y="214"/>
                </a:cubicBezTo>
                <a:cubicBezTo>
                  <a:pt x="57" y="213"/>
                  <a:pt x="57" y="213"/>
                  <a:pt x="57" y="213"/>
                </a:cubicBezTo>
                <a:cubicBezTo>
                  <a:pt x="56" y="213"/>
                  <a:pt x="56" y="213"/>
                  <a:pt x="56" y="213"/>
                </a:cubicBezTo>
                <a:cubicBezTo>
                  <a:pt x="55" y="213"/>
                  <a:pt x="55" y="213"/>
                  <a:pt x="55" y="213"/>
                </a:cubicBezTo>
                <a:cubicBezTo>
                  <a:pt x="55" y="213"/>
                  <a:pt x="55" y="213"/>
                  <a:pt x="55" y="213"/>
                </a:cubicBezTo>
                <a:cubicBezTo>
                  <a:pt x="54" y="212"/>
                  <a:pt x="54" y="212"/>
                  <a:pt x="54" y="212"/>
                </a:cubicBezTo>
                <a:cubicBezTo>
                  <a:pt x="53" y="212"/>
                  <a:pt x="53" y="212"/>
                  <a:pt x="53" y="212"/>
                </a:cubicBezTo>
                <a:cubicBezTo>
                  <a:pt x="52" y="211"/>
                  <a:pt x="52" y="211"/>
                  <a:pt x="52" y="211"/>
                </a:cubicBezTo>
                <a:cubicBezTo>
                  <a:pt x="50" y="211"/>
                  <a:pt x="50" y="211"/>
                  <a:pt x="50" y="211"/>
                </a:cubicBezTo>
                <a:cubicBezTo>
                  <a:pt x="50" y="211"/>
                  <a:pt x="50" y="211"/>
                  <a:pt x="50" y="211"/>
                </a:cubicBezTo>
                <a:cubicBezTo>
                  <a:pt x="49" y="211"/>
                  <a:pt x="49" y="211"/>
                  <a:pt x="49" y="211"/>
                </a:cubicBezTo>
                <a:cubicBezTo>
                  <a:pt x="48" y="211"/>
                  <a:pt x="48" y="211"/>
                  <a:pt x="48" y="211"/>
                </a:cubicBezTo>
                <a:cubicBezTo>
                  <a:pt x="47" y="212"/>
                  <a:pt x="47" y="212"/>
                  <a:pt x="47" y="212"/>
                </a:cubicBezTo>
                <a:cubicBezTo>
                  <a:pt x="47" y="213"/>
                  <a:pt x="47" y="213"/>
                  <a:pt x="47" y="213"/>
                </a:cubicBezTo>
                <a:cubicBezTo>
                  <a:pt x="47" y="214"/>
                  <a:pt x="47" y="214"/>
                  <a:pt x="47" y="214"/>
                </a:cubicBezTo>
                <a:cubicBezTo>
                  <a:pt x="48" y="214"/>
                  <a:pt x="48" y="214"/>
                  <a:pt x="48" y="214"/>
                </a:cubicBezTo>
                <a:cubicBezTo>
                  <a:pt x="48" y="216"/>
                  <a:pt x="48" y="216"/>
                  <a:pt x="48" y="216"/>
                </a:cubicBezTo>
                <a:cubicBezTo>
                  <a:pt x="48" y="217"/>
                  <a:pt x="48" y="217"/>
                  <a:pt x="48" y="217"/>
                </a:cubicBezTo>
                <a:cubicBezTo>
                  <a:pt x="49" y="218"/>
                  <a:pt x="49" y="218"/>
                  <a:pt x="49" y="218"/>
                </a:cubicBezTo>
                <a:cubicBezTo>
                  <a:pt x="51" y="218"/>
                  <a:pt x="51" y="218"/>
                  <a:pt x="51" y="218"/>
                </a:cubicBezTo>
                <a:cubicBezTo>
                  <a:pt x="53" y="219"/>
                  <a:pt x="53" y="219"/>
                  <a:pt x="53" y="219"/>
                </a:cubicBezTo>
                <a:cubicBezTo>
                  <a:pt x="55" y="220"/>
                  <a:pt x="55" y="220"/>
                  <a:pt x="55" y="220"/>
                </a:cubicBezTo>
                <a:cubicBezTo>
                  <a:pt x="55" y="221"/>
                  <a:pt x="55" y="221"/>
                  <a:pt x="55" y="221"/>
                </a:cubicBezTo>
                <a:cubicBezTo>
                  <a:pt x="55" y="222"/>
                  <a:pt x="55" y="222"/>
                  <a:pt x="55" y="222"/>
                </a:cubicBezTo>
                <a:cubicBezTo>
                  <a:pt x="56" y="222"/>
                  <a:pt x="56" y="222"/>
                  <a:pt x="56" y="222"/>
                </a:cubicBezTo>
                <a:cubicBezTo>
                  <a:pt x="57" y="222"/>
                  <a:pt x="57" y="222"/>
                  <a:pt x="57" y="222"/>
                </a:cubicBezTo>
                <a:cubicBezTo>
                  <a:pt x="58" y="223"/>
                  <a:pt x="58" y="223"/>
                  <a:pt x="58" y="223"/>
                </a:cubicBezTo>
                <a:cubicBezTo>
                  <a:pt x="59" y="224"/>
                  <a:pt x="59" y="224"/>
                  <a:pt x="59" y="224"/>
                </a:cubicBezTo>
                <a:cubicBezTo>
                  <a:pt x="59" y="223"/>
                  <a:pt x="59" y="223"/>
                  <a:pt x="59" y="223"/>
                </a:cubicBezTo>
                <a:cubicBezTo>
                  <a:pt x="60" y="224"/>
                  <a:pt x="60" y="224"/>
                  <a:pt x="60" y="224"/>
                </a:cubicBezTo>
                <a:cubicBezTo>
                  <a:pt x="61" y="224"/>
                  <a:pt x="61" y="224"/>
                  <a:pt x="61" y="224"/>
                </a:cubicBezTo>
                <a:cubicBezTo>
                  <a:pt x="62" y="224"/>
                  <a:pt x="62" y="224"/>
                  <a:pt x="62" y="224"/>
                </a:cubicBezTo>
                <a:cubicBezTo>
                  <a:pt x="62" y="224"/>
                  <a:pt x="62" y="224"/>
                  <a:pt x="62" y="224"/>
                </a:cubicBezTo>
                <a:cubicBezTo>
                  <a:pt x="63" y="224"/>
                  <a:pt x="63" y="224"/>
                  <a:pt x="63" y="224"/>
                </a:cubicBezTo>
                <a:cubicBezTo>
                  <a:pt x="64" y="224"/>
                  <a:pt x="64" y="224"/>
                  <a:pt x="64" y="224"/>
                </a:cubicBezTo>
                <a:cubicBezTo>
                  <a:pt x="65" y="223"/>
                  <a:pt x="65" y="223"/>
                  <a:pt x="65" y="223"/>
                </a:cubicBezTo>
                <a:cubicBezTo>
                  <a:pt x="66" y="224"/>
                  <a:pt x="66" y="224"/>
                  <a:pt x="66" y="224"/>
                </a:cubicBezTo>
                <a:cubicBezTo>
                  <a:pt x="66" y="225"/>
                  <a:pt x="66" y="225"/>
                  <a:pt x="66" y="225"/>
                </a:cubicBezTo>
                <a:cubicBezTo>
                  <a:pt x="65" y="225"/>
                  <a:pt x="65" y="225"/>
                  <a:pt x="65" y="225"/>
                </a:cubicBezTo>
                <a:cubicBezTo>
                  <a:pt x="65" y="225"/>
                  <a:pt x="65" y="225"/>
                  <a:pt x="65" y="225"/>
                </a:cubicBezTo>
                <a:cubicBezTo>
                  <a:pt x="65" y="225"/>
                  <a:pt x="65" y="225"/>
                  <a:pt x="65" y="225"/>
                </a:cubicBezTo>
                <a:cubicBezTo>
                  <a:pt x="65" y="225"/>
                  <a:pt x="65" y="225"/>
                  <a:pt x="65" y="225"/>
                </a:cubicBezTo>
                <a:cubicBezTo>
                  <a:pt x="66" y="226"/>
                  <a:pt x="66" y="226"/>
                  <a:pt x="66" y="226"/>
                </a:cubicBezTo>
                <a:cubicBezTo>
                  <a:pt x="65" y="227"/>
                  <a:pt x="65" y="227"/>
                  <a:pt x="65" y="227"/>
                </a:cubicBezTo>
                <a:cubicBezTo>
                  <a:pt x="65" y="227"/>
                  <a:pt x="65" y="227"/>
                  <a:pt x="65" y="227"/>
                </a:cubicBezTo>
                <a:cubicBezTo>
                  <a:pt x="64" y="227"/>
                  <a:pt x="64" y="227"/>
                  <a:pt x="64" y="227"/>
                </a:cubicBezTo>
                <a:cubicBezTo>
                  <a:pt x="64" y="228"/>
                  <a:pt x="64" y="228"/>
                  <a:pt x="64" y="228"/>
                </a:cubicBezTo>
                <a:cubicBezTo>
                  <a:pt x="62" y="228"/>
                  <a:pt x="62" y="228"/>
                  <a:pt x="62" y="228"/>
                </a:cubicBezTo>
                <a:cubicBezTo>
                  <a:pt x="62" y="229"/>
                  <a:pt x="62" y="229"/>
                  <a:pt x="62" y="229"/>
                </a:cubicBezTo>
                <a:cubicBezTo>
                  <a:pt x="62" y="229"/>
                  <a:pt x="62" y="229"/>
                  <a:pt x="62" y="229"/>
                </a:cubicBezTo>
                <a:cubicBezTo>
                  <a:pt x="63" y="229"/>
                  <a:pt x="63" y="229"/>
                  <a:pt x="63" y="229"/>
                </a:cubicBezTo>
                <a:cubicBezTo>
                  <a:pt x="64" y="230"/>
                  <a:pt x="64" y="230"/>
                  <a:pt x="64" y="230"/>
                </a:cubicBezTo>
                <a:cubicBezTo>
                  <a:pt x="64" y="230"/>
                  <a:pt x="64" y="230"/>
                  <a:pt x="64" y="230"/>
                </a:cubicBezTo>
                <a:cubicBezTo>
                  <a:pt x="63" y="230"/>
                  <a:pt x="63" y="230"/>
                  <a:pt x="63" y="230"/>
                </a:cubicBezTo>
                <a:cubicBezTo>
                  <a:pt x="63" y="230"/>
                  <a:pt x="63" y="230"/>
                  <a:pt x="63" y="230"/>
                </a:cubicBezTo>
                <a:cubicBezTo>
                  <a:pt x="62" y="230"/>
                  <a:pt x="62" y="230"/>
                  <a:pt x="62" y="230"/>
                </a:cubicBezTo>
                <a:cubicBezTo>
                  <a:pt x="62" y="231"/>
                  <a:pt x="62" y="231"/>
                  <a:pt x="62" y="231"/>
                </a:cubicBezTo>
                <a:cubicBezTo>
                  <a:pt x="61" y="232"/>
                  <a:pt x="61" y="232"/>
                  <a:pt x="61" y="232"/>
                </a:cubicBezTo>
                <a:cubicBezTo>
                  <a:pt x="60" y="232"/>
                  <a:pt x="60" y="232"/>
                  <a:pt x="60" y="232"/>
                </a:cubicBezTo>
                <a:cubicBezTo>
                  <a:pt x="60" y="233"/>
                  <a:pt x="60" y="233"/>
                  <a:pt x="60" y="233"/>
                </a:cubicBezTo>
                <a:cubicBezTo>
                  <a:pt x="60" y="233"/>
                  <a:pt x="60" y="233"/>
                  <a:pt x="60" y="233"/>
                </a:cubicBezTo>
                <a:cubicBezTo>
                  <a:pt x="61" y="233"/>
                  <a:pt x="61" y="233"/>
                  <a:pt x="61" y="233"/>
                </a:cubicBezTo>
                <a:cubicBezTo>
                  <a:pt x="61" y="233"/>
                  <a:pt x="61" y="233"/>
                  <a:pt x="61" y="233"/>
                </a:cubicBezTo>
                <a:cubicBezTo>
                  <a:pt x="62" y="233"/>
                  <a:pt x="62" y="233"/>
                  <a:pt x="62" y="233"/>
                </a:cubicBezTo>
                <a:cubicBezTo>
                  <a:pt x="62" y="233"/>
                  <a:pt x="62" y="233"/>
                  <a:pt x="62" y="233"/>
                </a:cubicBezTo>
                <a:cubicBezTo>
                  <a:pt x="63" y="234"/>
                  <a:pt x="63" y="234"/>
                  <a:pt x="63" y="234"/>
                </a:cubicBezTo>
                <a:cubicBezTo>
                  <a:pt x="63" y="234"/>
                  <a:pt x="63" y="234"/>
                  <a:pt x="63" y="234"/>
                </a:cubicBezTo>
                <a:cubicBezTo>
                  <a:pt x="64" y="234"/>
                  <a:pt x="64" y="234"/>
                  <a:pt x="64" y="234"/>
                </a:cubicBezTo>
                <a:cubicBezTo>
                  <a:pt x="64" y="235"/>
                  <a:pt x="64" y="235"/>
                  <a:pt x="64" y="235"/>
                </a:cubicBezTo>
                <a:cubicBezTo>
                  <a:pt x="63" y="235"/>
                  <a:pt x="63" y="235"/>
                  <a:pt x="63" y="235"/>
                </a:cubicBezTo>
                <a:cubicBezTo>
                  <a:pt x="62" y="235"/>
                  <a:pt x="62" y="235"/>
                  <a:pt x="62" y="235"/>
                </a:cubicBezTo>
                <a:cubicBezTo>
                  <a:pt x="62" y="235"/>
                  <a:pt x="62" y="235"/>
                  <a:pt x="62" y="235"/>
                </a:cubicBezTo>
                <a:cubicBezTo>
                  <a:pt x="63" y="236"/>
                  <a:pt x="63" y="236"/>
                  <a:pt x="63" y="236"/>
                </a:cubicBezTo>
                <a:cubicBezTo>
                  <a:pt x="64" y="236"/>
                  <a:pt x="64" y="236"/>
                  <a:pt x="64" y="236"/>
                </a:cubicBezTo>
                <a:cubicBezTo>
                  <a:pt x="64" y="237"/>
                  <a:pt x="64" y="237"/>
                  <a:pt x="64" y="237"/>
                </a:cubicBezTo>
                <a:cubicBezTo>
                  <a:pt x="63" y="237"/>
                  <a:pt x="63" y="237"/>
                  <a:pt x="63" y="237"/>
                </a:cubicBezTo>
                <a:cubicBezTo>
                  <a:pt x="63" y="236"/>
                  <a:pt x="63" y="236"/>
                  <a:pt x="63" y="236"/>
                </a:cubicBezTo>
                <a:cubicBezTo>
                  <a:pt x="63" y="237"/>
                  <a:pt x="63" y="237"/>
                  <a:pt x="63" y="237"/>
                </a:cubicBezTo>
                <a:cubicBezTo>
                  <a:pt x="62" y="237"/>
                  <a:pt x="62" y="237"/>
                  <a:pt x="62" y="237"/>
                </a:cubicBezTo>
                <a:cubicBezTo>
                  <a:pt x="62" y="236"/>
                  <a:pt x="62" y="236"/>
                  <a:pt x="62" y="236"/>
                </a:cubicBezTo>
                <a:cubicBezTo>
                  <a:pt x="61" y="236"/>
                  <a:pt x="61" y="236"/>
                  <a:pt x="61" y="236"/>
                </a:cubicBezTo>
                <a:cubicBezTo>
                  <a:pt x="60" y="236"/>
                  <a:pt x="60" y="236"/>
                  <a:pt x="60" y="236"/>
                </a:cubicBezTo>
                <a:cubicBezTo>
                  <a:pt x="60" y="236"/>
                  <a:pt x="60" y="236"/>
                  <a:pt x="60" y="236"/>
                </a:cubicBezTo>
                <a:cubicBezTo>
                  <a:pt x="60" y="235"/>
                  <a:pt x="60" y="235"/>
                  <a:pt x="60" y="235"/>
                </a:cubicBezTo>
                <a:cubicBezTo>
                  <a:pt x="59" y="234"/>
                  <a:pt x="59" y="234"/>
                  <a:pt x="59" y="234"/>
                </a:cubicBezTo>
                <a:cubicBezTo>
                  <a:pt x="59" y="234"/>
                  <a:pt x="59" y="234"/>
                  <a:pt x="59" y="234"/>
                </a:cubicBezTo>
                <a:cubicBezTo>
                  <a:pt x="58" y="234"/>
                  <a:pt x="58" y="234"/>
                  <a:pt x="58" y="234"/>
                </a:cubicBezTo>
                <a:cubicBezTo>
                  <a:pt x="59" y="235"/>
                  <a:pt x="59" y="235"/>
                  <a:pt x="59" y="235"/>
                </a:cubicBezTo>
                <a:cubicBezTo>
                  <a:pt x="58" y="237"/>
                  <a:pt x="58" y="237"/>
                  <a:pt x="58" y="237"/>
                </a:cubicBezTo>
                <a:cubicBezTo>
                  <a:pt x="57" y="238"/>
                  <a:pt x="57" y="238"/>
                  <a:pt x="57" y="238"/>
                </a:cubicBezTo>
                <a:cubicBezTo>
                  <a:pt x="57" y="239"/>
                  <a:pt x="57" y="239"/>
                  <a:pt x="57" y="239"/>
                </a:cubicBezTo>
                <a:cubicBezTo>
                  <a:pt x="58" y="239"/>
                  <a:pt x="58" y="239"/>
                  <a:pt x="58" y="239"/>
                </a:cubicBezTo>
                <a:cubicBezTo>
                  <a:pt x="59" y="238"/>
                  <a:pt x="59" y="238"/>
                  <a:pt x="59" y="238"/>
                </a:cubicBezTo>
                <a:cubicBezTo>
                  <a:pt x="59" y="238"/>
                  <a:pt x="59" y="238"/>
                  <a:pt x="59" y="238"/>
                </a:cubicBezTo>
                <a:cubicBezTo>
                  <a:pt x="59" y="239"/>
                  <a:pt x="59" y="239"/>
                  <a:pt x="59" y="239"/>
                </a:cubicBezTo>
                <a:cubicBezTo>
                  <a:pt x="58" y="240"/>
                  <a:pt x="58" y="240"/>
                  <a:pt x="58" y="240"/>
                </a:cubicBezTo>
                <a:cubicBezTo>
                  <a:pt x="58" y="240"/>
                  <a:pt x="58" y="240"/>
                  <a:pt x="58" y="240"/>
                </a:cubicBezTo>
                <a:cubicBezTo>
                  <a:pt x="57" y="240"/>
                  <a:pt x="57" y="240"/>
                  <a:pt x="57" y="240"/>
                </a:cubicBezTo>
                <a:cubicBezTo>
                  <a:pt x="57" y="241"/>
                  <a:pt x="57" y="241"/>
                  <a:pt x="57" y="241"/>
                </a:cubicBezTo>
                <a:cubicBezTo>
                  <a:pt x="56" y="241"/>
                  <a:pt x="56" y="241"/>
                  <a:pt x="56" y="241"/>
                </a:cubicBezTo>
                <a:cubicBezTo>
                  <a:pt x="55" y="241"/>
                  <a:pt x="55" y="241"/>
                  <a:pt x="55" y="241"/>
                </a:cubicBezTo>
                <a:cubicBezTo>
                  <a:pt x="54" y="241"/>
                  <a:pt x="54" y="241"/>
                  <a:pt x="54" y="241"/>
                </a:cubicBezTo>
                <a:cubicBezTo>
                  <a:pt x="53" y="241"/>
                  <a:pt x="53" y="241"/>
                  <a:pt x="53" y="241"/>
                </a:cubicBezTo>
                <a:cubicBezTo>
                  <a:pt x="52" y="241"/>
                  <a:pt x="52" y="241"/>
                  <a:pt x="52" y="241"/>
                </a:cubicBezTo>
                <a:cubicBezTo>
                  <a:pt x="51" y="241"/>
                  <a:pt x="51" y="241"/>
                  <a:pt x="51" y="241"/>
                </a:cubicBezTo>
                <a:cubicBezTo>
                  <a:pt x="49" y="242"/>
                  <a:pt x="49" y="242"/>
                  <a:pt x="49" y="242"/>
                </a:cubicBezTo>
                <a:cubicBezTo>
                  <a:pt x="48" y="242"/>
                  <a:pt x="48" y="242"/>
                  <a:pt x="48" y="242"/>
                </a:cubicBezTo>
                <a:cubicBezTo>
                  <a:pt x="48" y="242"/>
                  <a:pt x="48" y="242"/>
                  <a:pt x="48" y="242"/>
                </a:cubicBezTo>
                <a:cubicBezTo>
                  <a:pt x="49" y="242"/>
                  <a:pt x="49" y="242"/>
                  <a:pt x="49" y="242"/>
                </a:cubicBezTo>
                <a:cubicBezTo>
                  <a:pt x="50" y="242"/>
                  <a:pt x="50" y="242"/>
                  <a:pt x="50" y="242"/>
                </a:cubicBezTo>
                <a:cubicBezTo>
                  <a:pt x="49" y="243"/>
                  <a:pt x="49" y="243"/>
                  <a:pt x="49" y="243"/>
                </a:cubicBezTo>
                <a:cubicBezTo>
                  <a:pt x="49" y="243"/>
                  <a:pt x="49" y="243"/>
                  <a:pt x="49" y="243"/>
                </a:cubicBezTo>
                <a:cubicBezTo>
                  <a:pt x="49" y="244"/>
                  <a:pt x="49" y="244"/>
                  <a:pt x="49" y="244"/>
                </a:cubicBezTo>
                <a:cubicBezTo>
                  <a:pt x="50" y="244"/>
                  <a:pt x="50" y="244"/>
                  <a:pt x="50" y="244"/>
                </a:cubicBezTo>
                <a:cubicBezTo>
                  <a:pt x="51" y="245"/>
                  <a:pt x="51" y="245"/>
                  <a:pt x="51" y="245"/>
                </a:cubicBezTo>
                <a:cubicBezTo>
                  <a:pt x="52" y="244"/>
                  <a:pt x="52" y="244"/>
                  <a:pt x="52" y="244"/>
                </a:cubicBezTo>
                <a:cubicBezTo>
                  <a:pt x="53" y="245"/>
                  <a:pt x="53" y="245"/>
                  <a:pt x="53" y="245"/>
                </a:cubicBezTo>
                <a:cubicBezTo>
                  <a:pt x="53" y="244"/>
                  <a:pt x="53" y="244"/>
                  <a:pt x="53" y="244"/>
                </a:cubicBezTo>
                <a:cubicBezTo>
                  <a:pt x="55" y="244"/>
                  <a:pt x="55" y="244"/>
                  <a:pt x="55" y="244"/>
                </a:cubicBezTo>
                <a:cubicBezTo>
                  <a:pt x="55" y="244"/>
                  <a:pt x="55" y="244"/>
                  <a:pt x="55" y="244"/>
                </a:cubicBezTo>
                <a:cubicBezTo>
                  <a:pt x="54" y="243"/>
                  <a:pt x="54" y="243"/>
                  <a:pt x="54" y="243"/>
                </a:cubicBezTo>
                <a:cubicBezTo>
                  <a:pt x="54" y="243"/>
                  <a:pt x="54" y="243"/>
                  <a:pt x="54" y="243"/>
                </a:cubicBezTo>
                <a:cubicBezTo>
                  <a:pt x="54" y="243"/>
                  <a:pt x="54" y="243"/>
                  <a:pt x="54" y="243"/>
                </a:cubicBezTo>
                <a:cubicBezTo>
                  <a:pt x="56" y="243"/>
                  <a:pt x="56" y="243"/>
                  <a:pt x="56" y="243"/>
                </a:cubicBezTo>
                <a:cubicBezTo>
                  <a:pt x="57" y="242"/>
                  <a:pt x="57" y="242"/>
                  <a:pt x="57" y="242"/>
                </a:cubicBezTo>
                <a:cubicBezTo>
                  <a:pt x="57" y="242"/>
                  <a:pt x="57" y="242"/>
                  <a:pt x="57" y="242"/>
                </a:cubicBezTo>
                <a:cubicBezTo>
                  <a:pt x="57" y="243"/>
                  <a:pt x="57" y="243"/>
                  <a:pt x="57" y="243"/>
                </a:cubicBezTo>
                <a:cubicBezTo>
                  <a:pt x="57" y="243"/>
                  <a:pt x="57" y="243"/>
                  <a:pt x="57" y="243"/>
                </a:cubicBezTo>
                <a:cubicBezTo>
                  <a:pt x="57" y="244"/>
                  <a:pt x="57" y="244"/>
                  <a:pt x="57" y="244"/>
                </a:cubicBezTo>
                <a:cubicBezTo>
                  <a:pt x="56" y="244"/>
                  <a:pt x="56" y="244"/>
                  <a:pt x="56" y="244"/>
                </a:cubicBezTo>
                <a:cubicBezTo>
                  <a:pt x="55" y="245"/>
                  <a:pt x="55" y="245"/>
                  <a:pt x="55" y="245"/>
                </a:cubicBezTo>
                <a:cubicBezTo>
                  <a:pt x="55" y="245"/>
                  <a:pt x="55" y="245"/>
                  <a:pt x="55" y="245"/>
                </a:cubicBezTo>
                <a:cubicBezTo>
                  <a:pt x="55" y="246"/>
                  <a:pt x="55" y="246"/>
                  <a:pt x="55" y="246"/>
                </a:cubicBezTo>
                <a:cubicBezTo>
                  <a:pt x="58" y="248"/>
                  <a:pt x="58" y="248"/>
                  <a:pt x="58" y="248"/>
                </a:cubicBezTo>
                <a:cubicBezTo>
                  <a:pt x="59" y="249"/>
                  <a:pt x="59" y="249"/>
                  <a:pt x="59" y="249"/>
                </a:cubicBezTo>
                <a:cubicBezTo>
                  <a:pt x="59" y="249"/>
                  <a:pt x="59" y="249"/>
                  <a:pt x="59" y="249"/>
                </a:cubicBezTo>
                <a:cubicBezTo>
                  <a:pt x="58" y="249"/>
                  <a:pt x="58" y="249"/>
                  <a:pt x="58" y="249"/>
                </a:cubicBezTo>
                <a:cubicBezTo>
                  <a:pt x="58" y="249"/>
                  <a:pt x="58" y="249"/>
                  <a:pt x="58" y="249"/>
                </a:cubicBezTo>
                <a:cubicBezTo>
                  <a:pt x="57" y="249"/>
                  <a:pt x="57" y="249"/>
                  <a:pt x="57" y="249"/>
                </a:cubicBezTo>
                <a:cubicBezTo>
                  <a:pt x="55" y="248"/>
                  <a:pt x="55" y="248"/>
                  <a:pt x="55" y="248"/>
                </a:cubicBezTo>
                <a:cubicBezTo>
                  <a:pt x="55" y="247"/>
                  <a:pt x="55" y="247"/>
                  <a:pt x="55" y="247"/>
                </a:cubicBezTo>
                <a:cubicBezTo>
                  <a:pt x="54" y="247"/>
                  <a:pt x="54" y="247"/>
                  <a:pt x="54" y="247"/>
                </a:cubicBezTo>
                <a:cubicBezTo>
                  <a:pt x="53" y="248"/>
                  <a:pt x="53" y="248"/>
                  <a:pt x="53" y="248"/>
                </a:cubicBezTo>
                <a:cubicBezTo>
                  <a:pt x="52" y="248"/>
                  <a:pt x="52" y="248"/>
                  <a:pt x="52" y="248"/>
                </a:cubicBezTo>
                <a:cubicBezTo>
                  <a:pt x="50" y="246"/>
                  <a:pt x="50" y="246"/>
                  <a:pt x="50" y="246"/>
                </a:cubicBezTo>
                <a:cubicBezTo>
                  <a:pt x="50" y="246"/>
                  <a:pt x="50" y="246"/>
                  <a:pt x="50" y="246"/>
                </a:cubicBezTo>
                <a:cubicBezTo>
                  <a:pt x="49" y="245"/>
                  <a:pt x="49" y="245"/>
                  <a:pt x="49" y="245"/>
                </a:cubicBezTo>
                <a:cubicBezTo>
                  <a:pt x="49" y="245"/>
                  <a:pt x="49" y="245"/>
                  <a:pt x="49" y="245"/>
                </a:cubicBezTo>
                <a:cubicBezTo>
                  <a:pt x="49" y="246"/>
                  <a:pt x="49" y="246"/>
                  <a:pt x="49" y="246"/>
                </a:cubicBezTo>
                <a:cubicBezTo>
                  <a:pt x="49" y="247"/>
                  <a:pt x="49" y="247"/>
                  <a:pt x="49" y="247"/>
                </a:cubicBezTo>
                <a:cubicBezTo>
                  <a:pt x="49" y="247"/>
                  <a:pt x="49" y="247"/>
                  <a:pt x="49" y="247"/>
                </a:cubicBezTo>
                <a:cubicBezTo>
                  <a:pt x="48" y="246"/>
                  <a:pt x="48" y="246"/>
                  <a:pt x="48" y="246"/>
                </a:cubicBezTo>
                <a:cubicBezTo>
                  <a:pt x="47" y="244"/>
                  <a:pt x="47" y="244"/>
                  <a:pt x="47" y="244"/>
                </a:cubicBezTo>
                <a:cubicBezTo>
                  <a:pt x="46" y="244"/>
                  <a:pt x="46" y="244"/>
                  <a:pt x="46" y="244"/>
                </a:cubicBezTo>
                <a:cubicBezTo>
                  <a:pt x="45" y="244"/>
                  <a:pt x="45" y="244"/>
                  <a:pt x="45" y="244"/>
                </a:cubicBezTo>
                <a:cubicBezTo>
                  <a:pt x="45" y="245"/>
                  <a:pt x="45" y="245"/>
                  <a:pt x="45" y="245"/>
                </a:cubicBezTo>
                <a:cubicBezTo>
                  <a:pt x="46" y="245"/>
                  <a:pt x="46" y="245"/>
                  <a:pt x="46" y="245"/>
                </a:cubicBezTo>
                <a:cubicBezTo>
                  <a:pt x="46" y="246"/>
                  <a:pt x="46" y="246"/>
                  <a:pt x="46" y="246"/>
                </a:cubicBezTo>
                <a:cubicBezTo>
                  <a:pt x="48" y="247"/>
                  <a:pt x="48" y="247"/>
                  <a:pt x="48" y="247"/>
                </a:cubicBezTo>
                <a:cubicBezTo>
                  <a:pt x="48" y="248"/>
                  <a:pt x="48" y="248"/>
                  <a:pt x="48" y="248"/>
                </a:cubicBezTo>
                <a:cubicBezTo>
                  <a:pt x="49" y="248"/>
                  <a:pt x="49" y="248"/>
                  <a:pt x="49" y="248"/>
                </a:cubicBezTo>
                <a:cubicBezTo>
                  <a:pt x="50" y="248"/>
                  <a:pt x="50" y="248"/>
                  <a:pt x="50" y="248"/>
                </a:cubicBezTo>
                <a:cubicBezTo>
                  <a:pt x="50" y="248"/>
                  <a:pt x="50" y="248"/>
                  <a:pt x="50" y="248"/>
                </a:cubicBezTo>
                <a:cubicBezTo>
                  <a:pt x="48" y="248"/>
                  <a:pt x="48" y="248"/>
                  <a:pt x="48" y="248"/>
                </a:cubicBezTo>
                <a:cubicBezTo>
                  <a:pt x="47" y="248"/>
                  <a:pt x="47" y="248"/>
                  <a:pt x="47" y="248"/>
                </a:cubicBezTo>
                <a:cubicBezTo>
                  <a:pt x="46" y="247"/>
                  <a:pt x="46" y="247"/>
                  <a:pt x="46" y="247"/>
                </a:cubicBezTo>
                <a:cubicBezTo>
                  <a:pt x="46" y="247"/>
                  <a:pt x="46" y="247"/>
                  <a:pt x="46" y="247"/>
                </a:cubicBezTo>
                <a:cubicBezTo>
                  <a:pt x="45" y="248"/>
                  <a:pt x="45" y="248"/>
                  <a:pt x="45" y="248"/>
                </a:cubicBezTo>
                <a:cubicBezTo>
                  <a:pt x="45" y="248"/>
                  <a:pt x="45" y="248"/>
                  <a:pt x="45" y="248"/>
                </a:cubicBezTo>
                <a:cubicBezTo>
                  <a:pt x="44" y="249"/>
                  <a:pt x="44" y="249"/>
                  <a:pt x="44" y="249"/>
                </a:cubicBezTo>
                <a:cubicBezTo>
                  <a:pt x="44" y="249"/>
                  <a:pt x="44" y="249"/>
                  <a:pt x="44" y="249"/>
                </a:cubicBezTo>
                <a:cubicBezTo>
                  <a:pt x="44" y="250"/>
                  <a:pt x="44" y="250"/>
                  <a:pt x="44" y="250"/>
                </a:cubicBezTo>
                <a:cubicBezTo>
                  <a:pt x="44" y="250"/>
                  <a:pt x="44" y="250"/>
                  <a:pt x="44" y="250"/>
                </a:cubicBezTo>
                <a:cubicBezTo>
                  <a:pt x="43" y="250"/>
                  <a:pt x="43" y="250"/>
                  <a:pt x="43" y="250"/>
                </a:cubicBezTo>
                <a:cubicBezTo>
                  <a:pt x="42" y="252"/>
                  <a:pt x="42" y="252"/>
                  <a:pt x="42" y="252"/>
                </a:cubicBezTo>
                <a:cubicBezTo>
                  <a:pt x="42" y="252"/>
                  <a:pt x="42" y="252"/>
                  <a:pt x="42" y="252"/>
                </a:cubicBezTo>
                <a:cubicBezTo>
                  <a:pt x="42" y="253"/>
                  <a:pt x="42" y="253"/>
                  <a:pt x="42" y="253"/>
                </a:cubicBezTo>
                <a:cubicBezTo>
                  <a:pt x="43" y="252"/>
                  <a:pt x="43" y="252"/>
                  <a:pt x="43" y="252"/>
                </a:cubicBezTo>
                <a:cubicBezTo>
                  <a:pt x="44" y="251"/>
                  <a:pt x="44" y="251"/>
                  <a:pt x="44" y="251"/>
                </a:cubicBezTo>
                <a:cubicBezTo>
                  <a:pt x="45" y="250"/>
                  <a:pt x="45" y="250"/>
                  <a:pt x="45" y="250"/>
                </a:cubicBezTo>
                <a:cubicBezTo>
                  <a:pt x="46" y="250"/>
                  <a:pt x="46" y="250"/>
                  <a:pt x="46" y="250"/>
                </a:cubicBezTo>
                <a:cubicBezTo>
                  <a:pt x="47" y="250"/>
                  <a:pt x="47" y="250"/>
                  <a:pt x="47" y="250"/>
                </a:cubicBezTo>
                <a:cubicBezTo>
                  <a:pt x="48" y="250"/>
                  <a:pt x="48" y="250"/>
                  <a:pt x="48" y="250"/>
                </a:cubicBezTo>
                <a:cubicBezTo>
                  <a:pt x="48" y="250"/>
                  <a:pt x="48" y="250"/>
                  <a:pt x="48" y="250"/>
                </a:cubicBezTo>
                <a:cubicBezTo>
                  <a:pt x="49" y="250"/>
                  <a:pt x="49" y="250"/>
                  <a:pt x="49" y="250"/>
                </a:cubicBezTo>
                <a:cubicBezTo>
                  <a:pt x="49" y="251"/>
                  <a:pt x="49" y="251"/>
                  <a:pt x="49" y="251"/>
                </a:cubicBezTo>
                <a:cubicBezTo>
                  <a:pt x="50" y="251"/>
                  <a:pt x="50" y="251"/>
                  <a:pt x="50" y="251"/>
                </a:cubicBezTo>
                <a:cubicBezTo>
                  <a:pt x="51" y="252"/>
                  <a:pt x="51" y="252"/>
                  <a:pt x="51" y="252"/>
                </a:cubicBezTo>
                <a:cubicBezTo>
                  <a:pt x="52" y="252"/>
                  <a:pt x="52" y="252"/>
                  <a:pt x="52" y="252"/>
                </a:cubicBezTo>
                <a:cubicBezTo>
                  <a:pt x="53" y="252"/>
                  <a:pt x="53" y="252"/>
                  <a:pt x="53" y="252"/>
                </a:cubicBezTo>
                <a:cubicBezTo>
                  <a:pt x="54" y="251"/>
                  <a:pt x="54" y="251"/>
                  <a:pt x="54" y="251"/>
                </a:cubicBezTo>
                <a:cubicBezTo>
                  <a:pt x="54" y="250"/>
                  <a:pt x="54" y="250"/>
                  <a:pt x="54" y="250"/>
                </a:cubicBezTo>
                <a:cubicBezTo>
                  <a:pt x="53" y="250"/>
                  <a:pt x="53" y="250"/>
                  <a:pt x="53" y="250"/>
                </a:cubicBezTo>
                <a:cubicBezTo>
                  <a:pt x="53" y="249"/>
                  <a:pt x="53" y="249"/>
                  <a:pt x="53" y="249"/>
                </a:cubicBezTo>
                <a:cubicBezTo>
                  <a:pt x="54" y="249"/>
                  <a:pt x="54" y="249"/>
                  <a:pt x="54" y="249"/>
                </a:cubicBezTo>
                <a:cubicBezTo>
                  <a:pt x="54" y="249"/>
                  <a:pt x="54" y="249"/>
                  <a:pt x="54" y="249"/>
                </a:cubicBezTo>
                <a:cubicBezTo>
                  <a:pt x="55" y="249"/>
                  <a:pt x="55" y="249"/>
                  <a:pt x="55" y="249"/>
                </a:cubicBezTo>
                <a:cubicBezTo>
                  <a:pt x="55" y="249"/>
                  <a:pt x="55" y="249"/>
                  <a:pt x="55" y="249"/>
                </a:cubicBezTo>
                <a:cubicBezTo>
                  <a:pt x="56" y="250"/>
                  <a:pt x="56" y="250"/>
                  <a:pt x="56" y="250"/>
                </a:cubicBezTo>
                <a:cubicBezTo>
                  <a:pt x="56" y="250"/>
                  <a:pt x="56" y="250"/>
                  <a:pt x="56" y="250"/>
                </a:cubicBezTo>
                <a:cubicBezTo>
                  <a:pt x="55" y="250"/>
                  <a:pt x="55" y="250"/>
                  <a:pt x="55" y="250"/>
                </a:cubicBezTo>
                <a:cubicBezTo>
                  <a:pt x="54" y="250"/>
                  <a:pt x="54" y="250"/>
                  <a:pt x="54" y="250"/>
                </a:cubicBezTo>
                <a:cubicBezTo>
                  <a:pt x="55" y="251"/>
                  <a:pt x="55" y="251"/>
                  <a:pt x="55" y="251"/>
                </a:cubicBezTo>
                <a:cubicBezTo>
                  <a:pt x="55" y="251"/>
                  <a:pt x="55" y="251"/>
                  <a:pt x="55" y="251"/>
                </a:cubicBezTo>
                <a:cubicBezTo>
                  <a:pt x="57" y="251"/>
                  <a:pt x="57" y="251"/>
                  <a:pt x="57" y="251"/>
                </a:cubicBezTo>
                <a:cubicBezTo>
                  <a:pt x="57" y="251"/>
                  <a:pt x="57" y="251"/>
                  <a:pt x="57" y="251"/>
                </a:cubicBezTo>
                <a:cubicBezTo>
                  <a:pt x="57" y="251"/>
                  <a:pt x="57" y="251"/>
                  <a:pt x="57" y="251"/>
                </a:cubicBezTo>
                <a:cubicBezTo>
                  <a:pt x="57" y="250"/>
                  <a:pt x="57" y="250"/>
                  <a:pt x="57" y="250"/>
                </a:cubicBezTo>
                <a:cubicBezTo>
                  <a:pt x="58" y="250"/>
                  <a:pt x="58" y="250"/>
                  <a:pt x="58" y="250"/>
                </a:cubicBezTo>
                <a:cubicBezTo>
                  <a:pt x="59" y="250"/>
                  <a:pt x="59" y="250"/>
                  <a:pt x="59" y="250"/>
                </a:cubicBezTo>
                <a:cubicBezTo>
                  <a:pt x="59" y="251"/>
                  <a:pt x="59" y="251"/>
                  <a:pt x="59" y="251"/>
                </a:cubicBezTo>
                <a:cubicBezTo>
                  <a:pt x="59" y="252"/>
                  <a:pt x="59" y="252"/>
                  <a:pt x="59" y="252"/>
                </a:cubicBezTo>
                <a:cubicBezTo>
                  <a:pt x="57" y="252"/>
                  <a:pt x="57" y="252"/>
                  <a:pt x="57" y="252"/>
                </a:cubicBezTo>
                <a:cubicBezTo>
                  <a:pt x="55" y="252"/>
                  <a:pt x="55" y="252"/>
                  <a:pt x="55" y="252"/>
                </a:cubicBezTo>
                <a:cubicBezTo>
                  <a:pt x="55" y="252"/>
                  <a:pt x="55" y="252"/>
                  <a:pt x="55" y="252"/>
                </a:cubicBezTo>
                <a:cubicBezTo>
                  <a:pt x="55" y="253"/>
                  <a:pt x="55" y="253"/>
                  <a:pt x="55" y="253"/>
                </a:cubicBezTo>
                <a:cubicBezTo>
                  <a:pt x="56" y="254"/>
                  <a:pt x="56" y="254"/>
                  <a:pt x="56" y="254"/>
                </a:cubicBezTo>
                <a:cubicBezTo>
                  <a:pt x="57" y="255"/>
                  <a:pt x="57" y="255"/>
                  <a:pt x="57" y="255"/>
                </a:cubicBezTo>
                <a:cubicBezTo>
                  <a:pt x="58" y="255"/>
                  <a:pt x="58" y="255"/>
                  <a:pt x="58" y="255"/>
                </a:cubicBezTo>
                <a:cubicBezTo>
                  <a:pt x="58" y="255"/>
                  <a:pt x="58" y="255"/>
                  <a:pt x="58" y="255"/>
                </a:cubicBezTo>
                <a:cubicBezTo>
                  <a:pt x="59" y="255"/>
                  <a:pt x="59" y="255"/>
                  <a:pt x="59" y="255"/>
                </a:cubicBezTo>
                <a:cubicBezTo>
                  <a:pt x="60" y="255"/>
                  <a:pt x="60" y="255"/>
                  <a:pt x="60" y="255"/>
                </a:cubicBezTo>
                <a:cubicBezTo>
                  <a:pt x="59" y="256"/>
                  <a:pt x="59" y="256"/>
                  <a:pt x="59" y="256"/>
                </a:cubicBezTo>
                <a:cubicBezTo>
                  <a:pt x="59" y="256"/>
                  <a:pt x="59" y="256"/>
                  <a:pt x="59" y="256"/>
                </a:cubicBezTo>
                <a:cubicBezTo>
                  <a:pt x="58" y="256"/>
                  <a:pt x="58" y="256"/>
                  <a:pt x="58" y="256"/>
                </a:cubicBezTo>
                <a:cubicBezTo>
                  <a:pt x="56" y="256"/>
                  <a:pt x="56" y="256"/>
                  <a:pt x="56" y="256"/>
                </a:cubicBezTo>
                <a:cubicBezTo>
                  <a:pt x="55" y="255"/>
                  <a:pt x="55" y="255"/>
                  <a:pt x="55" y="255"/>
                </a:cubicBezTo>
                <a:cubicBezTo>
                  <a:pt x="54" y="253"/>
                  <a:pt x="54" y="253"/>
                  <a:pt x="54" y="253"/>
                </a:cubicBezTo>
                <a:cubicBezTo>
                  <a:pt x="53" y="253"/>
                  <a:pt x="53" y="253"/>
                  <a:pt x="53" y="253"/>
                </a:cubicBezTo>
                <a:cubicBezTo>
                  <a:pt x="51" y="253"/>
                  <a:pt x="51" y="253"/>
                  <a:pt x="51" y="253"/>
                </a:cubicBezTo>
                <a:cubicBezTo>
                  <a:pt x="50" y="252"/>
                  <a:pt x="50" y="252"/>
                  <a:pt x="50" y="252"/>
                </a:cubicBezTo>
                <a:cubicBezTo>
                  <a:pt x="49" y="252"/>
                  <a:pt x="49" y="252"/>
                  <a:pt x="49" y="252"/>
                </a:cubicBezTo>
                <a:cubicBezTo>
                  <a:pt x="49" y="251"/>
                  <a:pt x="49" y="251"/>
                  <a:pt x="49" y="251"/>
                </a:cubicBezTo>
                <a:cubicBezTo>
                  <a:pt x="48" y="251"/>
                  <a:pt x="48" y="251"/>
                  <a:pt x="48" y="251"/>
                </a:cubicBezTo>
                <a:cubicBezTo>
                  <a:pt x="47" y="252"/>
                  <a:pt x="47" y="252"/>
                  <a:pt x="47" y="252"/>
                </a:cubicBezTo>
                <a:cubicBezTo>
                  <a:pt x="46" y="252"/>
                  <a:pt x="46" y="252"/>
                  <a:pt x="46" y="252"/>
                </a:cubicBezTo>
                <a:cubicBezTo>
                  <a:pt x="46" y="251"/>
                  <a:pt x="46" y="251"/>
                  <a:pt x="46" y="251"/>
                </a:cubicBezTo>
                <a:cubicBezTo>
                  <a:pt x="45" y="251"/>
                  <a:pt x="45" y="251"/>
                  <a:pt x="45" y="251"/>
                </a:cubicBezTo>
                <a:cubicBezTo>
                  <a:pt x="44" y="252"/>
                  <a:pt x="44" y="252"/>
                  <a:pt x="44" y="252"/>
                </a:cubicBezTo>
                <a:cubicBezTo>
                  <a:pt x="44" y="253"/>
                  <a:pt x="44" y="253"/>
                  <a:pt x="44" y="253"/>
                </a:cubicBezTo>
                <a:cubicBezTo>
                  <a:pt x="43" y="254"/>
                  <a:pt x="43" y="254"/>
                  <a:pt x="43" y="254"/>
                </a:cubicBezTo>
                <a:cubicBezTo>
                  <a:pt x="42" y="254"/>
                  <a:pt x="42" y="254"/>
                  <a:pt x="42" y="254"/>
                </a:cubicBezTo>
                <a:cubicBezTo>
                  <a:pt x="41" y="255"/>
                  <a:pt x="41" y="255"/>
                  <a:pt x="41" y="255"/>
                </a:cubicBezTo>
                <a:cubicBezTo>
                  <a:pt x="40" y="256"/>
                  <a:pt x="40" y="256"/>
                  <a:pt x="40" y="256"/>
                </a:cubicBezTo>
                <a:cubicBezTo>
                  <a:pt x="40" y="257"/>
                  <a:pt x="40" y="257"/>
                  <a:pt x="40" y="257"/>
                </a:cubicBezTo>
                <a:cubicBezTo>
                  <a:pt x="40" y="257"/>
                  <a:pt x="40" y="257"/>
                  <a:pt x="40" y="257"/>
                </a:cubicBezTo>
                <a:cubicBezTo>
                  <a:pt x="41" y="256"/>
                  <a:pt x="41" y="256"/>
                  <a:pt x="41" y="256"/>
                </a:cubicBezTo>
                <a:cubicBezTo>
                  <a:pt x="42" y="256"/>
                  <a:pt x="42" y="256"/>
                  <a:pt x="42" y="256"/>
                </a:cubicBezTo>
                <a:cubicBezTo>
                  <a:pt x="43" y="256"/>
                  <a:pt x="43" y="256"/>
                  <a:pt x="43" y="256"/>
                </a:cubicBezTo>
                <a:cubicBezTo>
                  <a:pt x="43" y="256"/>
                  <a:pt x="43" y="256"/>
                  <a:pt x="43" y="256"/>
                </a:cubicBezTo>
                <a:cubicBezTo>
                  <a:pt x="44" y="256"/>
                  <a:pt x="44" y="256"/>
                  <a:pt x="44" y="256"/>
                </a:cubicBezTo>
                <a:cubicBezTo>
                  <a:pt x="46" y="256"/>
                  <a:pt x="46" y="256"/>
                  <a:pt x="46" y="256"/>
                </a:cubicBezTo>
                <a:cubicBezTo>
                  <a:pt x="48" y="256"/>
                  <a:pt x="48" y="256"/>
                  <a:pt x="48" y="256"/>
                </a:cubicBezTo>
                <a:cubicBezTo>
                  <a:pt x="50" y="256"/>
                  <a:pt x="50" y="256"/>
                  <a:pt x="50" y="256"/>
                </a:cubicBezTo>
                <a:cubicBezTo>
                  <a:pt x="50" y="257"/>
                  <a:pt x="50" y="257"/>
                  <a:pt x="50" y="257"/>
                </a:cubicBezTo>
                <a:cubicBezTo>
                  <a:pt x="49" y="257"/>
                  <a:pt x="49" y="257"/>
                  <a:pt x="49" y="257"/>
                </a:cubicBezTo>
                <a:cubicBezTo>
                  <a:pt x="48" y="257"/>
                  <a:pt x="48" y="257"/>
                  <a:pt x="48" y="257"/>
                </a:cubicBezTo>
                <a:cubicBezTo>
                  <a:pt x="47" y="257"/>
                  <a:pt x="47" y="257"/>
                  <a:pt x="47" y="257"/>
                </a:cubicBezTo>
                <a:cubicBezTo>
                  <a:pt x="43" y="257"/>
                  <a:pt x="43" y="257"/>
                  <a:pt x="43" y="257"/>
                </a:cubicBezTo>
                <a:cubicBezTo>
                  <a:pt x="42" y="257"/>
                  <a:pt x="42" y="257"/>
                  <a:pt x="42" y="257"/>
                </a:cubicBezTo>
                <a:cubicBezTo>
                  <a:pt x="41" y="257"/>
                  <a:pt x="41" y="257"/>
                  <a:pt x="41" y="257"/>
                </a:cubicBezTo>
                <a:cubicBezTo>
                  <a:pt x="40" y="257"/>
                  <a:pt x="40" y="257"/>
                  <a:pt x="40" y="257"/>
                </a:cubicBezTo>
                <a:cubicBezTo>
                  <a:pt x="40" y="258"/>
                  <a:pt x="40" y="258"/>
                  <a:pt x="40" y="258"/>
                </a:cubicBezTo>
                <a:cubicBezTo>
                  <a:pt x="40" y="258"/>
                  <a:pt x="40" y="258"/>
                  <a:pt x="40" y="258"/>
                </a:cubicBezTo>
                <a:cubicBezTo>
                  <a:pt x="41" y="258"/>
                  <a:pt x="41" y="258"/>
                  <a:pt x="41" y="258"/>
                </a:cubicBezTo>
                <a:cubicBezTo>
                  <a:pt x="41" y="259"/>
                  <a:pt x="41" y="259"/>
                  <a:pt x="41" y="259"/>
                </a:cubicBezTo>
                <a:cubicBezTo>
                  <a:pt x="41" y="259"/>
                  <a:pt x="41" y="259"/>
                  <a:pt x="41" y="259"/>
                </a:cubicBezTo>
                <a:cubicBezTo>
                  <a:pt x="40" y="259"/>
                  <a:pt x="40" y="259"/>
                  <a:pt x="40" y="259"/>
                </a:cubicBezTo>
                <a:cubicBezTo>
                  <a:pt x="39" y="259"/>
                  <a:pt x="39" y="259"/>
                  <a:pt x="39" y="259"/>
                </a:cubicBezTo>
                <a:cubicBezTo>
                  <a:pt x="39" y="259"/>
                  <a:pt x="39" y="259"/>
                  <a:pt x="39" y="259"/>
                </a:cubicBezTo>
                <a:cubicBezTo>
                  <a:pt x="39" y="260"/>
                  <a:pt x="39" y="260"/>
                  <a:pt x="39" y="260"/>
                </a:cubicBezTo>
                <a:cubicBezTo>
                  <a:pt x="41" y="260"/>
                  <a:pt x="41" y="260"/>
                  <a:pt x="41" y="260"/>
                </a:cubicBezTo>
                <a:cubicBezTo>
                  <a:pt x="43" y="261"/>
                  <a:pt x="43" y="261"/>
                  <a:pt x="43" y="261"/>
                </a:cubicBezTo>
                <a:cubicBezTo>
                  <a:pt x="44" y="261"/>
                  <a:pt x="44" y="261"/>
                  <a:pt x="44" y="261"/>
                </a:cubicBezTo>
                <a:cubicBezTo>
                  <a:pt x="45" y="260"/>
                  <a:pt x="45" y="260"/>
                  <a:pt x="45" y="260"/>
                </a:cubicBezTo>
                <a:cubicBezTo>
                  <a:pt x="45" y="260"/>
                  <a:pt x="45" y="260"/>
                  <a:pt x="45" y="260"/>
                </a:cubicBezTo>
                <a:cubicBezTo>
                  <a:pt x="46" y="260"/>
                  <a:pt x="46" y="260"/>
                  <a:pt x="46" y="260"/>
                </a:cubicBezTo>
                <a:cubicBezTo>
                  <a:pt x="46" y="261"/>
                  <a:pt x="46" y="261"/>
                  <a:pt x="46" y="261"/>
                </a:cubicBezTo>
                <a:cubicBezTo>
                  <a:pt x="46" y="262"/>
                  <a:pt x="46" y="262"/>
                  <a:pt x="46" y="262"/>
                </a:cubicBezTo>
                <a:cubicBezTo>
                  <a:pt x="45" y="262"/>
                  <a:pt x="45" y="262"/>
                  <a:pt x="45" y="262"/>
                </a:cubicBezTo>
                <a:cubicBezTo>
                  <a:pt x="44" y="262"/>
                  <a:pt x="44" y="262"/>
                  <a:pt x="44" y="262"/>
                </a:cubicBezTo>
                <a:cubicBezTo>
                  <a:pt x="44" y="262"/>
                  <a:pt x="44" y="262"/>
                  <a:pt x="44" y="262"/>
                </a:cubicBezTo>
                <a:cubicBezTo>
                  <a:pt x="44" y="262"/>
                  <a:pt x="44" y="262"/>
                  <a:pt x="44" y="262"/>
                </a:cubicBezTo>
                <a:cubicBezTo>
                  <a:pt x="43" y="262"/>
                  <a:pt x="43" y="262"/>
                  <a:pt x="43" y="262"/>
                </a:cubicBezTo>
                <a:cubicBezTo>
                  <a:pt x="42" y="263"/>
                  <a:pt x="42" y="263"/>
                  <a:pt x="42" y="263"/>
                </a:cubicBezTo>
                <a:cubicBezTo>
                  <a:pt x="43" y="263"/>
                  <a:pt x="43" y="263"/>
                  <a:pt x="43" y="263"/>
                </a:cubicBezTo>
                <a:cubicBezTo>
                  <a:pt x="43" y="263"/>
                  <a:pt x="43" y="263"/>
                  <a:pt x="43" y="263"/>
                </a:cubicBezTo>
                <a:cubicBezTo>
                  <a:pt x="44" y="263"/>
                  <a:pt x="44" y="263"/>
                  <a:pt x="44" y="263"/>
                </a:cubicBezTo>
                <a:cubicBezTo>
                  <a:pt x="44" y="264"/>
                  <a:pt x="44" y="264"/>
                  <a:pt x="44" y="264"/>
                </a:cubicBezTo>
                <a:cubicBezTo>
                  <a:pt x="43" y="264"/>
                  <a:pt x="43" y="264"/>
                  <a:pt x="43" y="264"/>
                </a:cubicBezTo>
                <a:cubicBezTo>
                  <a:pt x="42" y="264"/>
                  <a:pt x="42" y="264"/>
                  <a:pt x="42" y="264"/>
                </a:cubicBezTo>
                <a:cubicBezTo>
                  <a:pt x="41" y="263"/>
                  <a:pt x="41" y="263"/>
                  <a:pt x="41" y="263"/>
                </a:cubicBezTo>
                <a:cubicBezTo>
                  <a:pt x="40" y="264"/>
                  <a:pt x="40" y="264"/>
                  <a:pt x="40" y="264"/>
                </a:cubicBezTo>
                <a:cubicBezTo>
                  <a:pt x="40" y="264"/>
                  <a:pt x="40" y="264"/>
                  <a:pt x="40" y="264"/>
                </a:cubicBezTo>
                <a:cubicBezTo>
                  <a:pt x="40" y="265"/>
                  <a:pt x="40" y="265"/>
                  <a:pt x="40" y="265"/>
                </a:cubicBezTo>
                <a:cubicBezTo>
                  <a:pt x="41" y="265"/>
                  <a:pt x="41" y="265"/>
                  <a:pt x="41" y="265"/>
                </a:cubicBezTo>
                <a:cubicBezTo>
                  <a:pt x="42" y="265"/>
                  <a:pt x="42" y="265"/>
                  <a:pt x="42" y="265"/>
                </a:cubicBezTo>
                <a:cubicBezTo>
                  <a:pt x="43" y="265"/>
                  <a:pt x="43" y="265"/>
                  <a:pt x="43" y="265"/>
                </a:cubicBezTo>
                <a:cubicBezTo>
                  <a:pt x="43" y="265"/>
                  <a:pt x="43" y="265"/>
                  <a:pt x="43" y="265"/>
                </a:cubicBezTo>
                <a:cubicBezTo>
                  <a:pt x="44" y="266"/>
                  <a:pt x="44" y="266"/>
                  <a:pt x="44" y="266"/>
                </a:cubicBezTo>
                <a:cubicBezTo>
                  <a:pt x="43" y="266"/>
                  <a:pt x="43" y="266"/>
                  <a:pt x="43" y="266"/>
                </a:cubicBezTo>
                <a:cubicBezTo>
                  <a:pt x="41" y="266"/>
                  <a:pt x="41" y="266"/>
                  <a:pt x="41" y="266"/>
                </a:cubicBezTo>
                <a:cubicBezTo>
                  <a:pt x="41" y="266"/>
                  <a:pt x="41" y="266"/>
                  <a:pt x="41" y="266"/>
                </a:cubicBezTo>
                <a:cubicBezTo>
                  <a:pt x="40" y="265"/>
                  <a:pt x="40" y="265"/>
                  <a:pt x="40" y="265"/>
                </a:cubicBezTo>
                <a:cubicBezTo>
                  <a:pt x="39" y="265"/>
                  <a:pt x="39" y="265"/>
                  <a:pt x="39" y="265"/>
                </a:cubicBezTo>
                <a:cubicBezTo>
                  <a:pt x="38" y="266"/>
                  <a:pt x="38" y="266"/>
                  <a:pt x="38" y="266"/>
                </a:cubicBezTo>
                <a:cubicBezTo>
                  <a:pt x="38" y="268"/>
                  <a:pt x="38" y="268"/>
                  <a:pt x="38" y="268"/>
                </a:cubicBezTo>
                <a:cubicBezTo>
                  <a:pt x="38" y="269"/>
                  <a:pt x="38" y="269"/>
                  <a:pt x="38" y="269"/>
                </a:cubicBezTo>
                <a:cubicBezTo>
                  <a:pt x="38" y="269"/>
                  <a:pt x="38" y="269"/>
                  <a:pt x="38" y="269"/>
                </a:cubicBezTo>
                <a:cubicBezTo>
                  <a:pt x="39" y="269"/>
                  <a:pt x="39" y="269"/>
                  <a:pt x="39" y="269"/>
                </a:cubicBezTo>
                <a:cubicBezTo>
                  <a:pt x="41" y="268"/>
                  <a:pt x="41" y="268"/>
                  <a:pt x="41" y="268"/>
                </a:cubicBezTo>
                <a:cubicBezTo>
                  <a:pt x="42" y="268"/>
                  <a:pt x="42" y="268"/>
                  <a:pt x="42" y="268"/>
                </a:cubicBezTo>
                <a:cubicBezTo>
                  <a:pt x="44" y="267"/>
                  <a:pt x="44" y="267"/>
                  <a:pt x="44" y="267"/>
                </a:cubicBezTo>
                <a:cubicBezTo>
                  <a:pt x="45" y="267"/>
                  <a:pt x="45" y="267"/>
                  <a:pt x="45" y="267"/>
                </a:cubicBezTo>
                <a:cubicBezTo>
                  <a:pt x="46" y="265"/>
                  <a:pt x="46" y="265"/>
                  <a:pt x="46" y="265"/>
                </a:cubicBezTo>
                <a:cubicBezTo>
                  <a:pt x="48" y="264"/>
                  <a:pt x="48" y="264"/>
                  <a:pt x="48" y="264"/>
                </a:cubicBezTo>
                <a:cubicBezTo>
                  <a:pt x="51" y="263"/>
                  <a:pt x="51" y="263"/>
                  <a:pt x="51" y="263"/>
                </a:cubicBezTo>
                <a:cubicBezTo>
                  <a:pt x="52" y="262"/>
                  <a:pt x="52" y="262"/>
                  <a:pt x="52" y="262"/>
                </a:cubicBezTo>
                <a:cubicBezTo>
                  <a:pt x="53" y="262"/>
                  <a:pt x="53" y="262"/>
                  <a:pt x="53" y="262"/>
                </a:cubicBezTo>
                <a:cubicBezTo>
                  <a:pt x="53" y="263"/>
                  <a:pt x="53" y="263"/>
                  <a:pt x="53" y="263"/>
                </a:cubicBezTo>
                <a:cubicBezTo>
                  <a:pt x="53" y="263"/>
                  <a:pt x="53" y="263"/>
                  <a:pt x="53" y="263"/>
                </a:cubicBezTo>
                <a:cubicBezTo>
                  <a:pt x="52" y="263"/>
                  <a:pt x="52" y="263"/>
                  <a:pt x="52" y="263"/>
                </a:cubicBezTo>
                <a:cubicBezTo>
                  <a:pt x="50" y="264"/>
                  <a:pt x="50" y="264"/>
                  <a:pt x="50" y="264"/>
                </a:cubicBezTo>
                <a:cubicBezTo>
                  <a:pt x="48" y="265"/>
                  <a:pt x="48" y="265"/>
                  <a:pt x="48" y="265"/>
                </a:cubicBezTo>
                <a:cubicBezTo>
                  <a:pt x="46" y="267"/>
                  <a:pt x="46" y="267"/>
                  <a:pt x="46" y="267"/>
                </a:cubicBezTo>
                <a:cubicBezTo>
                  <a:pt x="45" y="268"/>
                  <a:pt x="45" y="268"/>
                  <a:pt x="45" y="268"/>
                </a:cubicBezTo>
                <a:cubicBezTo>
                  <a:pt x="44" y="268"/>
                  <a:pt x="44" y="268"/>
                  <a:pt x="44" y="268"/>
                </a:cubicBezTo>
                <a:cubicBezTo>
                  <a:pt x="43" y="269"/>
                  <a:pt x="43" y="269"/>
                  <a:pt x="43" y="269"/>
                </a:cubicBezTo>
                <a:cubicBezTo>
                  <a:pt x="41" y="270"/>
                  <a:pt x="41" y="270"/>
                  <a:pt x="41" y="270"/>
                </a:cubicBezTo>
                <a:cubicBezTo>
                  <a:pt x="39" y="270"/>
                  <a:pt x="39" y="270"/>
                  <a:pt x="39" y="270"/>
                </a:cubicBezTo>
                <a:cubicBezTo>
                  <a:pt x="39" y="271"/>
                  <a:pt x="39" y="271"/>
                  <a:pt x="39" y="271"/>
                </a:cubicBezTo>
                <a:cubicBezTo>
                  <a:pt x="38" y="271"/>
                  <a:pt x="38" y="271"/>
                  <a:pt x="38" y="271"/>
                </a:cubicBezTo>
                <a:cubicBezTo>
                  <a:pt x="39" y="271"/>
                  <a:pt x="39" y="271"/>
                  <a:pt x="39" y="271"/>
                </a:cubicBezTo>
                <a:cubicBezTo>
                  <a:pt x="40" y="271"/>
                  <a:pt x="40" y="271"/>
                  <a:pt x="40" y="271"/>
                </a:cubicBezTo>
                <a:cubicBezTo>
                  <a:pt x="40" y="271"/>
                  <a:pt x="40" y="271"/>
                  <a:pt x="40" y="271"/>
                </a:cubicBezTo>
                <a:cubicBezTo>
                  <a:pt x="40" y="272"/>
                  <a:pt x="40" y="272"/>
                  <a:pt x="40" y="272"/>
                </a:cubicBezTo>
                <a:cubicBezTo>
                  <a:pt x="41" y="271"/>
                  <a:pt x="41" y="271"/>
                  <a:pt x="41" y="271"/>
                </a:cubicBezTo>
                <a:cubicBezTo>
                  <a:pt x="42" y="270"/>
                  <a:pt x="42" y="270"/>
                  <a:pt x="42" y="270"/>
                </a:cubicBezTo>
                <a:cubicBezTo>
                  <a:pt x="42" y="270"/>
                  <a:pt x="42" y="270"/>
                  <a:pt x="42" y="270"/>
                </a:cubicBezTo>
                <a:cubicBezTo>
                  <a:pt x="43" y="271"/>
                  <a:pt x="43" y="271"/>
                  <a:pt x="43" y="271"/>
                </a:cubicBezTo>
                <a:cubicBezTo>
                  <a:pt x="44" y="271"/>
                  <a:pt x="44" y="271"/>
                  <a:pt x="44" y="271"/>
                </a:cubicBezTo>
                <a:cubicBezTo>
                  <a:pt x="45" y="271"/>
                  <a:pt x="45" y="271"/>
                  <a:pt x="45" y="271"/>
                </a:cubicBezTo>
                <a:cubicBezTo>
                  <a:pt x="46" y="270"/>
                  <a:pt x="46" y="270"/>
                  <a:pt x="46" y="270"/>
                </a:cubicBezTo>
                <a:cubicBezTo>
                  <a:pt x="47" y="270"/>
                  <a:pt x="47" y="270"/>
                  <a:pt x="47" y="270"/>
                </a:cubicBezTo>
                <a:cubicBezTo>
                  <a:pt x="47" y="270"/>
                  <a:pt x="47" y="270"/>
                  <a:pt x="47" y="270"/>
                </a:cubicBezTo>
                <a:cubicBezTo>
                  <a:pt x="47" y="271"/>
                  <a:pt x="47" y="271"/>
                  <a:pt x="47" y="271"/>
                </a:cubicBezTo>
                <a:cubicBezTo>
                  <a:pt x="46" y="271"/>
                  <a:pt x="46" y="271"/>
                  <a:pt x="46" y="271"/>
                </a:cubicBezTo>
                <a:cubicBezTo>
                  <a:pt x="45" y="272"/>
                  <a:pt x="45" y="272"/>
                  <a:pt x="45" y="272"/>
                </a:cubicBezTo>
                <a:cubicBezTo>
                  <a:pt x="44" y="272"/>
                  <a:pt x="44" y="272"/>
                  <a:pt x="44" y="272"/>
                </a:cubicBezTo>
                <a:cubicBezTo>
                  <a:pt x="43" y="272"/>
                  <a:pt x="43" y="272"/>
                  <a:pt x="43" y="272"/>
                </a:cubicBezTo>
                <a:cubicBezTo>
                  <a:pt x="42" y="272"/>
                  <a:pt x="42" y="272"/>
                  <a:pt x="42" y="272"/>
                </a:cubicBezTo>
                <a:cubicBezTo>
                  <a:pt x="42" y="272"/>
                  <a:pt x="42" y="272"/>
                  <a:pt x="42" y="272"/>
                </a:cubicBezTo>
                <a:cubicBezTo>
                  <a:pt x="41" y="272"/>
                  <a:pt x="41" y="272"/>
                  <a:pt x="41" y="272"/>
                </a:cubicBezTo>
                <a:cubicBezTo>
                  <a:pt x="40" y="273"/>
                  <a:pt x="40" y="273"/>
                  <a:pt x="40" y="273"/>
                </a:cubicBezTo>
                <a:cubicBezTo>
                  <a:pt x="40" y="273"/>
                  <a:pt x="40" y="273"/>
                  <a:pt x="40" y="273"/>
                </a:cubicBezTo>
                <a:cubicBezTo>
                  <a:pt x="40" y="274"/>
                  <a:pt x="40" y="274"/>
                  <a:pt x="40" y="274"/>
                </a:cubicBezTo>
                <a:cubicBezTo>
                  <a:pt x="41" y="274"/>
                  <a:pt x="41" y="274"/>
                  <a:pt x="41" y="274"/>
                </a:cubicBezTo>
                <a:cubicBezTo>
                  <a:pt x="42" y="275"/>
                  <a:pt x="42" y="275"/>
                  <a:pt x="42" y="275"/>
                </a:cubicBezTo>
                <a:cubicBezTo>
                  <a:pt x="41" y="276"/>
                  <a:pt x="41" y="276"/>
                  <a:pt x="41" y="276"/>
                </a:cubicBezTo>
                <a:cubicBezTo>
                  <a:pt x="41" y="276"/>
                  <a:pt x="41" y="276"/>
                  <a:pt x="41" y="276"/>
                </a:cubicBezTo>
                <a:cubicBezTo>
                  <a:pt x="42" y="276"/>
                  <a:pt x="42" y="276"/>
                  <a:pt x="42" y="276"/>
                </a:cubicBezTo>
                <a:cubicBezTo>
                  <a:pt x="42" y="277"/>
                  <a:pt x="42" y="277"/>
                  <a:pt x="42" y="277"/>
                </a:cubicBezTo>
                <a:cubicBezTo>
                  <a:pt x="42" y="277"/>
                  <a:pt x="42" y="277"/>
                  <a:pt x="42" y="277"/>
                </a:cubicBezTo>
                <a:cubicBezTo>
                  <a:pt x="42" y="277"/>
                  <a:pt x="42" y="277"/>
                  <a:pt x="42" y="277"/>
                </a:cubicBezTo>
                <a:cubicBezTo>
                  <a:pt x="43" y="277"/>
                  <a:pt x="43" y="277"/>
                  <a:pt x="43" y="277"/>
                </a:cubicBezTo>
                <a:cubicBezTo>
                  <a:pt x="44" y="276"/>
                  <a:pt x="44" y="276"/>
                  <a:pt x="44" y="276"/>
                </a:cubicBezTo>
                <a:cubicBezTo>
                  <a:pt x="45" y="276"/>
                  <a:pt x="45" y="276"/>
                  <a:pt x="45" y="276"/>
                </a:cubicBezTo>
                <a:cubicBezTo>
                  <a:pt x="45" y="275"/>
                  <a:pt x="45" y="275"/>
                  <a:pt x="45" y="275"/>
                </a:cubicBezTo>
                <a:cubicBezTo>
                  <a:pt x="46" y="275"/>
                  <a:pt x="46" y="275"/>
                  <a:pt x="46" y="275"/>
                </a:cubicBezTo>
                <a:cubicBezTo>
                  <a:pt x="46" y="275"/>
                  <a:pt x="46" y="275"/>
                  <a:pt x="46" y="275"/>
                </a:cubicBezTo>
                <a:cubicBezTo>
                  <a:pt x="49" y="273"/>
                  <a:pt x="49" y="273"/>
                  <a:pt x="49" y="273"/>
                </a:cubicBezTo>
                <a:cubicBezTo>
                  <a:pt x="50" y="273"/>
                  <a:pt x="50" y="273"/>
                  <a:pt x="50" y="273"/>
                </a:cubicBezTo>
                <a:cubicBezTo>
                  <a:pt x="50" y="274"/>
                  <a:pt x="50" y="274"/>
                  <a:pt x="50" y="274"/>
                </a:cubicBezTo>
                <a:cubicBezTo>
                  <a:pt x="51" y="274"/>
                  <a:pt x="51" y="274"/>
                  <a:pt x="51" y="274"/>
                </a:cubicBezTo>
                <a:cubicBezTo>
                  <a:pt x="51" y="275"/>
                  <a:pt x="51" y="275"/>
                  <a:pt x="51" y="275"/>
                </a:cubicBezTo>
                <a:cubicBezTo>
                  <a:pt x="50" y="275"/>
                  <a:pt x="50" y="275"/>
                  <a:pt x="50" y="275"/>
                </a:cubicBezTo>
                <a:cubicBezTo>
                  <a:pt x="50" y="275"/>
                  <a:pt x="50" y="275"/>
                  <a:pt x="50" y="275"/>
                </a:cubicBezTo>
                <a:cubicBezTo>
                  <a:pt x="48" y="275"/>
                  <a:pt x="48" y="275"/>
                  <a:pt x="48" y="275"/>
                </a:cubicBezTo>
                <a:cubicBezTo>
                  <a:pt x="47" y="275"/>
                  <a:pt x="47" y="275"/>
                  <a:pt x="47" y="275"/>
                </a:cubicBezTo>
                <a:cubicBezTo>
                  <a:pt x="47" y="275"/>
                  <a:pt x="47" y="275"/>
                  <a:pt x="47" y="275"/>
                </a:cubicBezTo>
                <a:cubicBezTo>
                  <a:pt x="46" y="275"/>
                  <a:pt x="46" y="275"/>
                  <a:pt x="46" y="275"/>
                </a:cubicBezTo>
                <a:cubicBezTo>
                  <a:pt x="46" y="276"/>
                  <a:pt x="46" y="276"/>
                  <a:pt x="46" y="276"/>
                </a:cubicBezTo>
                <a:cubicBezTo>
                  <a:pt x="45" y="276"/>
                  <a:pt x="45" y="276"/>
                  <a:pt x="45" y="276"/>
                </a:cubicBezTo>
                <a:cubicBezTo>
                  <a:pt x="45" y="277"/>
                  <a:pt x="45" y="277"/>
                  <a:pt x="45" y="277"/>
                </a:cubicBezTo>
                <a:cubicBezTo>
                  <a:pt x="43" y="277"/>
                  <a:pt x="43" y="277"/>
                  <a:pt x="43" y="277"/>
                </a:cubicBezTo>
                <a:cubicBezTo>
                  <a:pt x="43" y="278"/>
                  <a:pt x="43" y="278"/>
                  <a:pt x="43" y="278"/>
                </a:cubicBezTo>
                <a:cubicBezTo>
                  <a:pt x="41" y="278"/>
                  <a:pt x="41" y="278"/>
                  <a:pt x="41" y="278"/>
                </a:cubicBezTo>
                <a:cubicBezTo>
                  <a:pt x="41" y="279"/>
                  <a:pt x="41" y="279"/>
                  <a:pt x="41" y="279"/>
                </a:cubicBezTo>
                <a:cubicBezTo>
                  <a:pt x="41" y="280"/>
                  <a:pt x="41" y="280"/>
                  <a:pt x="41" y="280"/>
                </a:cubicBezTo>
                <a:cubicBezTo>
                  <a:pt x="41" y="280"/>
                  <a:pt x="41" y="280"/>
                  <a:pt x="41" y="280"/>
                </a:cubicBezTo>
                <a:cubicBezTo>
                  <a:pt x="42" y="279"/>
                  <a:pt x="42" y="279"/>
                  <a:pt x="42" y="279"/>
                </a:cubicBezTo>
                <a:cubicBezTo>
                  <a:pt x="42" y="279"/>
                  <a:pt x="42" y="279"/>
                  <a:pt x="42" y="279"/>
                </a:cubicBezTo>
                <a:cubicBezTo>
                  <a:pt x="43" y="280"/>
                  <a:pt x="43" y="280"/>
                  <a:pt x="43" y="280"/>
                </a:cubicBezTo>
                <a:cubicBezTo>
                  <a:pt x="43" y="281"/>
                  <a:pt x="43" y="281"/>
                  <a:pt x="43" y="281"/>
                </a:cubicBezTo>
                <a:cubicBezTo>
                  <a:pt x="42" y="282"/>
                  <a:pt x="42" y="282"/>
                  <a:pt x="42" y="282"/>
                </a:cubicBezTo>
                <a:cubicBezTo>
                  <a:pt x="42" y="283"/>
                  <a:pt x="42" y="283"/>
                  <a:pt x="42" y="283"/>
                </a:cubicBezTo>
                <a:cubicBezTo>
                  <a:pt x="42" y="284"/>
                  <a:pt x="42" y="284"/>
                  <a:pt x="42" y="284"/>
                </a:cubicBezTo>
                <a:cubicBezTo>
                  <a:pt x="43" y="284"/>
                  <a:pt x="43" y="284"/>
                  <a:pt x="43" y="284"/>
                </a:cubicBezTo>
                <a:cubicBezTo>
                  <a:pt x="44" y="284"/>
                  <a:pt x="44" y="284"/>
                  <a:pt x="44" y="284"/>
                </a:cubicBezTo>
                <a:cubicBezTo>
                  <a:pt x="44" y="283"/>
                  <a:pt x="44" y="283"/>
                  <a:pt x="44" y="283"/>
                </a:cubicBezTo>
                <a:cubicBezTo>
                  <a:pt x="45" y="283"/>
                  <a:pt x="45" y="283"/>
                  <a:pt x="45" y="283"/>
                </a:cubicBezTo>
                <a:cubicBezTo>
                  <a:pt x="46" y="282"/>
                  <a:pt x="46" y="282"/>
                  <a:pt x="46" y="282"/>
                </a:cubicBezTo>
                <a:cubicBezTo>
                  <a:pt x="46" y="282"/>
                  <a:pt x="46" y="282"/>
                  <a:pt x="46" y="282"/>
                </a:cubicBezTo>
                <a:cubicBezTo>
                  <a:pt x="47" y="283"/>
                  <a:pt x="47" y="283"/>
                  <a:pt x="47" y="283"/>
                </a:cubicBezTo>
                <a:cubicBezTo>
                  <a:pt x="46" y="283"/>
                  <a:pt x="46" y="283"/>
                  <a:pt x="46" y="283"/>
                </a:cubicBezTo>
                <a:cubicBezTo>
                  <a:pt x="45" y="284"/>
                  <a:pt x="45" y="284"/>
                  <a:pt x="45" y="284"/>
                </a:cubicBezTo>
                <a:cubicBezTo>
                  <a:pt x="45" y="284"/>
                  <a:pt x="45" y="284"/>
                  <a:pt x="45" y="284"/>
                </a:cubicBezTo>
                <a:cubicBezTo>
                  <a:pt x="43" y="285"/>
                  <a:pt x="43" y="285"/>
                  <a:pt x="43" y="285"/>
                </a:cubicBezTo>
                <a:cubicBezTo>
                  <a:pt x="42" y="285"/>
                  <a:pt x="42" y="285"/>
                  <a:pt x="42" y="285"/>
                </a:cubicBezTo>
                <a:cubicBezTo>
                  <a:pt x="42" y="286"/>
                  <a:pt x="42" y="286"/>
                  <a:pt x="42" y="286"/>
                </a:cubicBezTo>
                <a:cubicBezTo>
                  <a:pt x="42" y="287"/>
                  <a:pt x="42" y="287"/>
                  <a:pt x="42" y="287"/>
                </a:cubicBezTo>
                <a:cubicBezTo>
                  <a:pt x="42" y="287"/>
                  <a:pt x="42" y="287"/>
                  <a:pt x="42" y="287"/>
                </a:cubicBezTo>
                <a:cubicBezTo>
                  <a:pt x="42" y="288"/>
                  <a:pt x="42" y="288"/>
                  <a:pt x="42" y="288"/>
                </a:cubicBezTo>
                <a:cubicBezTo>
                  <a:pt x="42" y="289"/>
                  <a:pt x="42" y="289"/>
                  <a:pt x="42" y="289"/>
                </a:cubicBezTo>
                <a:cubicBezTo>
                  <a:pt x="42" y="290"/>
                  <a:pt x="42" y="290"/>
                  <a:pt x="42" y="290"/>
                </a:cubicBezTo>
                <a:cubicBezTo>
                  <a:pt x="43" y="290"/>
                  <a:pt x="43" y="290"/>
                  <a:pt x="43" y="290"/>
                </a:cubicBezTo>
                <a:cubicBezTo>
                  <a:pt x="44" y="289"/>
                  <a:pt x="44" y="289"/>
                  <a:pt x="44" y="289"/>
                </a:cubicBezTo>
                <a:cubicBezTo>
                  <a:pt x="44" y="289"/>
                  <a:pt x="44" y="289"/>
                  <a:pt x="44" y="289"/>
                </a:cubicBezTo>
                <a:cubicBezTo>
                  <a:pt x="46" y="287"/>
                  <a:pt x="46" y="287"/>
                  <a:pt x="46" y="287"/>
                </a:cubicBezTo>
                <a:cubicBezTo>
                  <a:pt x="46" y="287"/>
                  <a:pt x="46" y="287"/>
                  <a:pt x="46" y="287"/>
                </a:cubicBezTo>
                <a:cubicBezTo>
                  <a:pt x="47" y="286"/>
                  <a:pt x="47" y="286"/>
                  <a:pt x="47" y="286"/>
                </a:cubicBezTo>
                <a:cubicBezTo>
                  <a:pt x="47" y="286"/>
                  <a:pt x="47" y="286"/>
                  <a:pt x="47" y="286"/>
                </a:cubicBezTo>
                <a:cubicBezTo>
                  <a:pt x="47" y="286"/>
                  <a:pt x="47" y="286"/>
                  <a:pt x="47" y="286"/>
                </a:cubicBezTo>
                <a:cubicBezTo>
                  <a:pt x="47" y="287"/>
                  <a:pt x="47" y="287"/>
                  <a:pt x="47" y="287"/>
                </a:cubicBezTo>
                <a:cubicBezTo>
                  <a:pt x="47" y="287"/>
                  <a:pt x="47" y="287"/>
                  <a:pt x="47" y="287"/>
                </a:cubicBezTo>
                <a:cubicBezTo>
                  <a:pt x="47" y="287"/>
                  <a:pt x="47" y="287"/>
                  <a:pt x="47" y="287"/>
                </a:cubicBezTo>
                <a:cubicBezTo>
                  <a:pt x="48" y="287"/>
                  <a:pt x="48" y="287"/>
                  <a:pt x="48" y="287"/>
                </a:cubicBezTo>
                <a:cubicBezTo>
                  <a:pt x="49" y="286"/>
                  <a:pt x="49" y="286"/>
                  <a:pt x="49" y="286"/>
                </a:cubicBezTo>
                <a:cubicBezTo>
                  <a:pt x="50" y="285"/>
                  <a:pt x="50" y="285"/>
                  <a:pt x="50" y="285"/>
                </a:cubicBezTo>
                <a:cubicBezTo>
                  <a:pt x="50" y="286"/>
                  <a:pt x="50" y="286"/>
                  <a:pt x="50" y="286"/>
                </a:cubicBezTo>
                <a:cubicBezTo>
                  <a:pt x="51" y="286"/>
                  <a:pt x="51" y="286"/>
                  <a:pt x="51" y="286"/>
                </a:cubicBezTo>
                <a:cubicBezTo>
                  <a:pt x="52" y="285"/>
                  <a:pt x="52" y="285"/>
                  <a:pt x="52" y="285"/>
                </a:cubicBezTo>
                <a:cubicBezTo>
                  <a:pt x="52" y="285"/>
                  <a:pt x="52" y="285"/>
                  <a:pt x="52" y="285"/>
                </a:cubicBezTo>
                <a:cubicBezTo>
                  <a:pt x="52" y="286"/>
                  <a:pt x="52" y="286"/>
                  <a:pt x="52" y="286"/>
                </a:cubicBezTo>
                <a:cubicBezTo>
                  <a:pt x="52" y="286"/>
                  <a:pt x="52" y="286"/>
                  <a:pt x="52" y="286"/>
                </a:cubicBezTo>
                <a:cubicBezTo>
                  <a:pt x="52" y="288"/>
                  <a:pt x="52" y="288"/>
                  <a:pt x="52" y="288"/>
                </a:cubicBezTo>
                <a:cubicBezTo>
                  <a:pt x="52" y="289"/>
                  <a:pt x="52" y="289"/>
                  <a:pt x="52" y="289"/>
                </a:cubicBezTo>
                <a:cubicBezTo>
                  <a:pt x="53" y="290"/>
                  <a:pt x="53" y="290"/>
                  <a:pt x="53" y="290"/>
                </a:cubicBezTo>
                <a:cubicBezTo>
                  <a:pt x="52" y="290"/>
                  <a:pt x="52" y="290"/>
                  <a:pt x="52" y="290"/>
                </a:cubicBezTo>
                <a:cubicBezTo>
                  <a:pt x="52" y="290"/>
                  <a:pt x="52" y="290"/>
                  <a:pt x="52" y="290"/>
                </a:cubicBezTo>
                <a:cubicBezTo>
                  <a:pt x="51" y="288"/>
                  <a:pt x="51" y="288"/>
                  <a:pt x="51" y="288"/>
                </a:cubicBezTo>
                <a:cubicBezTo>
                  <a:pt x="50" y="288"/>
                  <a:pt x="50" y="288"/>
                  <a:pt x="50" y="288"/>
                </a:cubicBezTo>
                <a:cubicBezTo>
                  <a:pt x="50" y="287"/>
                  <a:pt x="50" y="287"/>
                  <a:pt x="50" y="287"/>
                </a:cubicBezTo>
                <a:cubicBezTo>
                  <a:pt x="49" y="288"/>
                  <a:pt x="49" y="288"/>
                  <a:pt x="49" y="288"/>
                </a:cubicBezTo>
                <a:cubicBezTo>
                  <a:pt x="49" y="288"/>
                  <a:pt x="49" y="288"/>
                  <a:pt x="49" y="288"/>
                </a:cubicBezTo>
                <a:cubicBezTo>
                  <a:pt x="48" y="288"/>
                  <a:pt x="48" y="288"/>
                  <a:pt x="48" y="288"/>
                </a:cubicBezTo>
                <a:cubicBezTo>
                  <a:pt x="49" y="289"/>
                  <a:pt x="49" y="289"/>
                  <a:pt x="49" y="289"/>
                </a:cubicBezTo>
                <a:cubicBezTo>
                  <a:pt x="49" y="289"/>
                  <a:pt x="49" y="289"/>
                  <a:pt x="49" y="289"/>
                </a:cubicBezTo>
                <a:cubicBezTo>
                  <a:pt x="50" y="290"/>
                  <a:pt x="50" y="290"/>
                  <a:pt x="50" y="290"/>
                </a:cubicBezTo>
                <a:cubicBezTo>
                  <a:pt x="51" y="290"/>
                  <a:pt x="51" y="290"/>
                  <a:pt x="51" y="290"/>
                </a:cubicBezTo>
                <a:cubicBezTo>
                  <a:pt x="51" y="291"/>
                  <a:pt x="51" y="291"/>
                  <a:pt x="51" y="291"/>
                </a:cubicBezTo>
                <a:cubicBezTo>
                  <a:pt x="50" y="291"/>
                  <a:pt x="50" y="291"/>
                  <a:pt x="50" y="291"/>
                </a:cubicBezTo>
                <a:cubicBezTo>
                  <a:pt x="49" y="290"/>
                  <a:pt x="49" y="290"/>
                  <a:pt x="49" y="290"/>
                </a:cubicBezTo>
                <a:cubicBezTo>
                  <a:pt x="49" y="290"/>
                  <a:pt x="49" y="290"/>
                  <a:pt x="49" y="290"/>
                </a:cubicBezTo>
                <a:cubicBezTo>
                  <a:pt x="48" y="290"/>
                  <a:pt x="48" y="290"/>
                  <a:pt x="48" y="290"/>
                </a:cubicBezTo>
                <a:cubicBezTo>
                  <a:pt x="47" y="291"/>
                  <a:pt x="47" y="291"/>
                  <a:pt x="47" y="291"/>
                </a:cubicBezTo>
                <a:cubicBezTo>
                  <a:pt x="46" y="292"/>
                  <a:pt x="46" y="292"/>
                  <a:pt x="46" y="292"/>
                </a:cubicBezTo>
                <a:cubicBezTo>
                  <a:pt x="44" y="292"/>
                  <a:pt x="44" y="292"/>
                  <a:pt x="44" y="292"/>
                </a:cubicBezTo>
                <a:cubicBezTo>
                  <a:pt x="43" y="292"/>
                  <a:pt x="43" y="292"/>
                  <a:pt x="43" y="292"/>
                </a:cubicBezTo>
                <a:cubicBezTo>
                  <a:pt x="44" y="292"/>
                  <a:pt x="44" y="292"/>
                  <a:pt x="44" y="292"/>
                </a:cubicBezTo>
                <a:cubicBezTo>
                  <a:pt x="45" y="292"/>
                  <a:pt x="45" y="292"/>
                  <a:pt x="45" y="292"/>
                </a:cubicBezTo>
                <a:cubicBezTo>
                  <a:pt x="46" y="292"/>
                  <a:pt x="46" y="292"/>
                  <a:pt x="46" y="292"/>
                </a:cubicBezTo>
                <a:cubicBezTo>
                  <a:pt x="48" y="292"/>
                  <a:pt x="48" y="292"/>
                  <a:pt x="48" y="292"/>
                </a:cubicBezTo>
                <a:cubicBezTo>
                  <a:pt x="49" y="291"/>
                  <a:pt x="49" y="291"/>
                  <a:pt x="49" y="291"/>
                </a:cubicBezTo>
                <a:cubicBezTo>
                  <a:pt x="50" y="291"/>
                  <a:pt x="50" y="291"/>
                  <a:pt x="50" y="291"/>
                </a:cubicBezTo>
                <a:cubicBezTo>
                  <a:pt x="51" y="291"/>
                  <a:pt x="51" y="291"/>
                  <a:pt x="51" y="291"/>
                </a:cubicBezTo>
                <a:cubicBezTo>
                  <a:pt x="51" y="292"/>
                  <a:pt x="51" y="292"/>
                  <a:pt x="51" y="292"/>
                </a:cubicBezTo>
                <a:cubicBezTo>
                  <a:pt x="50" y="292"/>
                  <a:pt x="50" y="292"/>
                  <a:pt x="50" y="292"/>
                </a:cubicBezTo>
                <a:cubicBezTo>
                  <a:pt x="48" y="292"/>
                  <a:pt x="48" y="292"/>
                  <a:pt x="48" y="292"/>
                </a:cubicBezTo>
                <a:cubicBezTo>
                  <a:pt x="47" y="293"/>
                  <a:pt x="47" y="293"/>
                  <a:pt x="47" y="293"/>
                </a:cubicBezTo>
                <a:cubicBezTo>
                  <a:pt x="44" y="293"/>
                  <a:pt x="44" y="293"/>
                  <a:pt x="44" y="293"/>
                </a:cubicBezTo>
                <a:cubicBezTo>
                  <a:pt x="43" y="293"/>
                  <a:pt x="43" y="293"/>
                  <a:pt x="43" y="293"/>
                </a:cubicBezTo>
                <a:cubicBezTo>
                  <a:pt x="43" y="294"/>
                  <a:pt x="43" y="294"/>
                  <a:pt x="43" y="294"/>
                </a:cubicBezTo>
                <a:cubicBezTo>
                  <a:pt x="43" y="295"/>
                  <a:pt x="43" y="295"/>
                  <a:pt x="43" y="295"/>
                </a:cubicBezTo>
                <a:cubicBezTo>
                  <a:pt x="44" y="295"/>
                  <a:pt x="44" y="295"/>
                  <a:pt x="44" y="295"/>
                </a:cubicBezTo>
                <a:cubicBezTo>
                  <a:pt x="45" y="295"/>
                  <a:pt x="45" y="295"/>
                  <a:pt x="45" y="295"/>
                </a:cubicBezTo>
                <a:cubicBezTo>
                  <a:pt x="46" y="295"/>
                  <a:pt x="46" y="295"/>
                  <a:pt x="46" y="295"/>
                </a:cubicBezTo>
                <a:cubicBezTo>
                  <a:pt x="45" y="296"/>
                  <a:pt x="45" y="296"/>
                  <a:pt x="45" y="296"/>
                </a:cubicBezTo>
                <a:cubicBezTo>
                  <a:pt x="43" y="296"/>
                  <a:pt x="43" y="296"/>
                  <a:pt x="43" y="296"/>
                </a:cubicBezTo>
                <a:cubicBezTo>
                  <a:pt x="43" y="297"/>
                  <a:pt x="43" y="297"/>
                  <a:pt x="43" y="297"/>
                </a:cubicBezTo>
                <a:cubicBezTo>
                  <a:pt x="43" y="297"/>
                  <a:pt x="43" y="297"/>
                  <a:pt x="43" y="297"/>
                </a:cubicBezTo>
                <a:cubicBezTo>
                  <a:pt x="44" y="298"/>
                  <a:pt x="44" y="298"/>
                  <a:pt x="44" y="298"/>
                </a:cubicBezTo>
                <a:cubicBezTo>
                  <a:pt x="45" y="297"/>
                  <a:pt x="45" y="297"/>
                  <a:pt x="45" y="297"/>
                </a:cubicBezTo>
                <a:cubicBezTo>
                  <a:pt x="45" y="297"/>
                  <a:pt x="45" y="297"/>
                  <a:pt x="45" y="297"/>
                </a:cubicBezTo>
                <a:cubicBezTo>
                  <a:pt x="46" y="297"/>
                  <a:pt x="46" y="297"/>
                  <a:pt x="46" y="297"/>
                </a:cubicBezTo>
                <a:cubicBezTo>
                  <a:pt x="46" y="297"/>
                  <a:pt x="46" y="297"/>
                  <a:pt x="46" y="297"/>
                </a:cubicBezTo>
                <a:cubicBezTo>
                  <a:pt x="47" y="297"/>
                  <a:pt x="47" y="297"/>
                  <a:pt x="47" y="297"/>
                </a:cubicBezTo>
                <a:cubicBezTo>
                  <a:pt x="48" y="297"/>
                  <a:pt x="48" y="297"/>
                  <a:pt x="48" y="297"/>
                </a:cubicBezTo>
                <a:cubicBezTo>
                  <a:pt x="48" y="297"/>
                  <a:pt x="48" y="297"/>
                  <a:pt x="48" y="297"/>
                </a:cubicBezTo>
                <a:cubicBezTo>
                  <a:pt x="49" y="297"/>
                  <a:pt x="49" y="297"/>
                  <a:pt x="49" y="297"/>
                </a:cubicBezTo>
                <a:cubicBezTo>
                  <a:pt x="48" y="297"/>
                  <a:pt x="48" y="297"/>
                  <a:pt x="48" y="297"/>
                </a:cubicBezTo>
                <a:cubicBezTo>
                  <a:pt x="47" y="298"/>
                  <a:pt x="47" y="298"/>
                  <a:pt x="47" y="298"/>
                </a:cubicBezTo>
                <a:cubicBezTo>
                  <a:pt x="46" y="298"/>
                  <a:pt x="46" y="298"/>
                  <a:pt x="46" y="298"/>
                </a:cubicBezTo>
                <a:cubicBezTo>
                  <a:pt x="45" y="297"/>
                  <a:pt x="45" y="297"/>
                  <a:pt x="45" y="297"/>
                </a:cubicBezTo>
                <a:cubicBezTo>
                  <a:pt x="45" y="298"/>
                  <a:pt x="45" y="298"/>
                  <a:pt x="45" y="298"/>
                </a:cubicBezTo>
                <a:cubicBezTo>
                  <a:pt x="46" y="298"/>
                  <a:pt x="46" y="298"/>
                  <a:pt x="46" y="298"/>
                </a:cubicBezTo>
                <a:cubicBezTo>
                  <a:pt x="46" y="298"/>
                  <a:pt x="46" y="298"/>
                  <a:pt x="46" y="298"/>
                </a:cubicBezTo>
                <a:cubicBezTo>
                  <a:pt x="47" y="298"/>
                  <a:pt x="47" y="298"/>
                  <a:pt x="47" y="298"/>
                </a:cubicBezTo>
                <a:cubicBezTo>
                  <a:pt x="46" y="299"/>
                  <a:pt x="46" y="299"/>
                  <a:pt x="46" y="299"/>
                </a:cubicBezTo>
                <a:cubicBezTo>
                  <a:pt x="45" y="299"/>
                  <a:pt x="45" y="299"/>
                  <a:pt x="45" y="299"/>
                </a:cubicBezTo>
                <a:cubicBezTo>
                  <a:pt x="44" y="300"/>
                  <a:pt x="44" y="300"/>
                  <a:pt x="44" y="300"/>
                </a:cubicBezTo>
                <a:cubicBezTo>
                  <a:pt x="44" y="300"/>
                  <a:pt x="44" y="300"/>
                  <a:pt x="44" y="300"/>
                </a:cubicBezTo>
                <a:cubicBezTo>
                  <a:pt x="45" y="300"/>
                  <a:pt x="45" y="300"/>
                  <a:pt x="45" y="300"/>
                </a:cubicBezTo>
                <a:cubicBezTo>
                  <a:pt x="46" y="300"/>
                  <a:pt x="46" y="300"/>
                  <a:pt x="46" y="300"/>
                </a:cubicBezTo>
                <a:cubicBezTo>
                  <a:pt x="47" y="300"/>
                  <a:pt x="47" y="300"/>
                  <a:pt x="47" y="300"/>
                </a:cubicBezTo>
                <a:cubicBezTo>
                  <a:pt x="48" y="300"/>
                  <a:pt x="48" y="300"/>
                  <a:pt x="48" y="300"/>
                </a:cubicBezTo>
                <a:cubicBezTo>
                  <a:pt x="48" y="300"/>
                  <a:pt x="48" y="300"/>
                  <a:pt x="48" y="300"/>
                </a:cubicBezTo>
                <a:cubicBezTo>
                  <a:pt x="48" y="301"/>
                  <a:pt x="48" y="301"/>
                  <a:pt x="48" y="301"/>
                </a:cubicBezTo>
                <a:cubicBezTo>
                  <a:pt x="46" y="301"/>
                  <a:pt x="46" y="301"/>
                  <a:pt x="46" y="301"/>
                </a:cubicBezTo>
                <a:cubicBezTo>
                  <a:pt x="45" y="301"/>
                  <a:pt x="45" y="301"/>
                  <a:pt x="45" y="301"/>
                </a:cubicBezTo>
                <a:cubicBezTo>
                  <a:pt x="44" y="301"/>
                  <a:pt x="44" y="301"/>
                  <a:pt x="44" y="301"/>
                </a:cubicBezTo>
                <a:cubicBezTo>
                  <a:pt x="44" y="302"/>
                  <a:pt x="44" y="302"/>
                  <a:pt x="44" y="302"/>
                </a:cubicBezTo>
                <a:cubicBezTo>
                  <a:pt x="44" y="302"/>
                  <a:pt x="44" y="302"/>
                  <a:pt x="44" y="302"/>
                </a:cubicBezTo>
                <a:cubicBezTo>
                  <a:pt x="45" y="302"/>
                  <a:pt x="45" y="302"/>
                  <a:pt x="45" y="302"/>
                </a:cubicBezTo>
                <a:cubicBezTo>
                  <a:pt x="46" y="302"/>
                  <a:pt x="46" y="302"/>
                  <a:pt x="46" y="302"/>
                </a:cubicBezTo>
                <a:cubicBezTo>
                  <a:pt x="47" y="302"/>
                  <a:pt x="47" y="302"/>
                  <a:pt x="47" y="302"/>
                </a:cubicBezTo>
                <a:cubicBezTo>
                  <a:pt x="48" y="302"/>
                  <a:pt x="48" y="302"/>
                  <a:pt x="48" y="302"/>
                </a:cubicBezTo>
                <a:cubicBezTo>
                  <a:pt x="48" y="303"/>
                  <a:pt x="48" y="303"/>
                  <a:pt x="48" y="303"/>
                </a:cubicBezTo>
                <a:cubicBezTo>
                  <a:pt x="46" y="303"/>
                  <a:pt x="46" y="303"/>
                  <a:pt x="46" y="303"/>
                </a:cubicBezTo>
                <a:cubicBezTo>
                  <a:pt x="46" y="304"/>
                  <a:pt x="46" y="304"/>
                  <a:pt x="46" y="304"/>
                </a:cubicBezTo>
                <a:cubicBezTo>
                  <a:pt x="46" y="305"/>
                  <a:pt x="46" y="305"/>
                  <a:pt x="46" y="305"/>
                </a:cubicBezTo>
                <a:cubicBezTo>
                  <a:pt x="47" y="305"/>
                  <a:pt x="47" y="305"/>
                  <a:pt x="47" y="305"/>
                </a:cubicBezTo>
                <a:cubicBezTo>
                  <a:pt x="47" y="305"/>
                  <a:pt x="47" y="305"/>
                  <a:pt x="47" y="305"/>
                </a:cubicBezTo>
                <a:cubicBezTo>
                  <a:pt x="48" y="305"/>
                  <a:pt x="48" y="305"/>
                  <a:pt x="48" y="305"/>
                </a:cubicBezTo>
                <a:cubicBezTo>
                  <a:pt x="48" y="306"/>
                  <a:pt x="48" y="306"/>
                  <a:pt x="48" y="306"/>
                </a:cubicBezTo>
                <a:cubicBezTo>
                  <a:pt x="49" y="305"/>
                  <a:pt x="49" y="305"/>
                  <a:pt x="49" y="305"/>
                </a:cubicBezTo>
                <a:cubicBezTo>
                  <a:pt x="49" y="305"/>
                  <a:pt x="49" y="305"/>
                  <a:pt x="49" y="305"/>
                </a:cubicBezTo>
                <a:cubicBezTo>
                  <a:pt x="49" y="305"/>
                  <a:pt x="49" y="305"/>
                  <a:pt x="49" y="305"/>
                </a:cubicBezTo>
                <a:cubicBezTo>
                  <a:pt x="49" y="306"/>
                  <a:pt x="49" y="306"/>
                  <a:pt x="49" y="306"/>
                </a:cubicBezTo>
                <a:cubicBezTo>
                  <a:pt x="49" y="306"/>
                  <a:pt x="49" y="306"/>
                  <a:pt x="49" y="306"/>
                </a:cubicBezTo>
                <a:cubicBezTo>
                  <a:pt x="49" y="307"/>
                  <a:pt x="49" y="307"/>
                  <a:pt x="49" y="307"/>
                </a:cubicBezTo>
                <a:cubicBezTo>
                  <a:pt x="48" y="308"/>
                  <a:pt x="48" y="308"/>
                  <a:pt x="48" y="308"/>
                </a:cubicBezTo>
                <a:cubicBezTo>
                  <a:pt x="48" y="308"/>
                  <a:pt x="48" y="308"/>
                  <a:pt x="48" y="308"/>
                </a:cubicBezTo>
                <a:cubicBezTo>
                  <a:pt x="47" y="309"/>
                  <a:pt x="47" y="309"/>
                  <a:pt x="47" y="309"/>
                </a:cubicBezTo>
                <a:cubicBezTo>
                  <a:pt x="47" y="310"/>
                  <a:pt x="47" y="310"/>
                  <a:pt x="47" y="310"/>
                </a:cubicBezTo>
                <a:cubicBezTo>
                  <a:pt x="47" y="311"/>
                  <a:pt x="47" y="311"/>
                  <a:pt x="47" y="311"/>
                </a:cubicBezTo>
                <a:cubicBezTo>
                  <a:pt x="48" y="310"/>
                  <a:pt x="48" y="310"/>
                  <a:pt x="48" y="310"/>
                </a:cubicBezTo>
                <a:cubicBezTo>
                  <a:pt x="48" y="310"/>
                  <a:pt x="48" y="310"/>
                  <a:pt x="48" y="310"/>
                </a:cubicBezTo>
                <a:cubicBezTo>
                  <a:pt x="49" y="310"/>
                  <a:pt x="49" y="310"/>
                  <a:pt x="49" y="310"/>
                </a:cubicBezTo>
                <a:cubicBezTo>
                  <a:pt x="49" y="311"/>
                  <a:pt x="49" y="311"/>
                  <a:pt x="49" y="311"/>
                </a:cubicBezTo>
                <a:cubicBezTo>
                  <a:pt x="49" y="312"/>
                  <a:pt x="49" y="312"/>
                  <a:pt x="49" y="312"/>
                </a:cubicBezTo>
                <a:cubicBezTo>
                  <a:pt x="49" y="312"/>
                  <a:pt x="49" y="312"/>
                  <a:pt x="49" y="312"/>
                </a:cubicBezTo>
                <a:cubicBezTo>
                  <a:pt x="50" y="312"/>
                  <a:pt x="50" y="312"/>
                  <a:pt x="50" y="312"/>
                </a:cubicBezTo>
                <a:cubicBezTo>
                  <a:pt x="50" y="312"/>
                  <a:pt x="50" y="312"/>
                  <a:pt x="50" y="312"/>
                </a:cubicBezTo>
                <a:cubicBezTo>
                  <a:pt x="50" y="313"/>
                  <a:pt x="50" y="313"/>
                  <a:pt x="50" y="313"/>
                </a:cubicBezTo>
                <a:cubicBezTo>
                  <a:pt x="49" y="313"/>
                  <a:pt x="49" y="313"/>
                  <a:pt x="49" y="313"/>
                </a:cubicBezTo>
                <a:cubicBezTo>
                  <a:pt x="50" y="314"/>
                  <a:pt x="50" y="314"/>
                  <a:pt x="50" y="314"/>
                </a:cubicBezTo>
                <a:cubicBezTo>
                  <a:pt x="50" y="314"/>
                  <a:pt x="50" y="314"/>
                  <a:pt x="50" y="314"/>
                </a:cubicBezTo>
                <a:cubicBezTo>
                  <a:pt x="49" y="315"/>
                  <a:pt x="49" y="315"/>
                  <a:pt x="49" y="315"/>
                </a:cubicBezTo>
                <a:cubicBezTo>
                  <a:pt x="49" y="315"/>
                  <a:pt x="49" y="315"/>
                  <a:pt x="49" y="315"/>
                </a:cubicBezTo>
                <a:cubicBezTo>
                  <a:pt x="50" y="315"/>
                  <a:pt x="50" y="315"/>
                  <a:pt x="50" y="315"/>
                </a:cubicBezTo>
                <a:cubicBezTo>
                  <a:pt x="50" y="315"/>
                  <a:pt x="50" y="315"/>
                  <a:pt x="50" y="315"/>
                </a:cubicBezTo>
                <a:cubicBezTo>
                  <a:pt x="51" y="314"/>
                  <a:pt x="51" y="314"/>
                  <a:pt x="51" y="314"/>
                </a:cubicBezTo>
                <a:cubicBezTo>
                  <a:pt x="52" y="314"/>
                  <a:pt x="52" y="314"/>
                  <a:pt x="52" y="314"/>
                </a:cubicBezTo>
                <a:cubicBezTo>
                  <a:pt x="52" y="314"/>
                  <a:pt x="52" y="314"/>
                  <a:pt x="52" y="314"/>
                </a:cubicBezTo>
                <a:cubicBezTo>
                  <a:pt x="52" y="315"/>
                  <a:pt x="52" y="315"/>
                  <a:pt x="52" y="315"/>
                </a:cubicBezTo>
                <a:cubicBezTo>
                  <a:pt x="52" y="315"/>
                  <a:pt x="52" y="315"/>
                  <a:pt x="52" y="315"/>
                </a:cubicBezTo>
                <a:cubicBezTo>
                  <a:pt x="51" y="316"/>
                  <a:pt x="51" y="316"/>
                  <a:pt x="51" y="316"/>
                </a:cubicBezTo>
                <a:cubicBezTo>
                  <a:pt x="51" y="316"/>
                  <a:pt x="51" y="316"/>
                  <a:pt x="51" y="316"/>
                </a:cubicBezTo>
                <a:cubicBezTo>
                  <a:pt x="50" y="316"/>
                  <a:pt x="50" y="316"/>
                  <a:pt x="50" y="316"/>
                </a:cubicBezTo>
                <a:cubicBezTo>
                  <a:pt x="49" y="316"/>
                  <a:pt x="49" y="316"/>
                  <a:pt x="49" y="316"/>
                </a:cubicBezTo>
                <a:cubicBezTo>
                  <a:pt x="49" y="317"/>
                  <a:pt x="49" y="317"/>
                  <a:pt x="49" y="317"/>
                </a:cubicBezTo>
                <a:cubicBezTo>
                  <a:pt x="49" y="318"/>
                  <a:pt x="49" y="318"/>
                  <a:pt x="49" y="318"/>
                </a:cubicBezTo>
                <a:cubicBezTo>
                  <a:pt x="50" y="317"/>
                  <a:pt x="50" y="317"/>
                  <a:pt x="50" y="317"/>
                </a:cubicBezTo>
                <a:cubicBezTo>
                  <a:pt x="51" y="317"/>
                  <a:pt x="51" y="317"/>
                  <a:pt x="51" y="317"/>
                </a:cubicBezTo>
                <a:cubicBezTo>
                  <a:pt x="52" y="317"/>
                  <a:pt x="52" y="317"/>
                  <a:pt x="52" y="317"/>
                </a:cubicBezTo>
                <a:cubicBezTo>
                  <a:pt x="52" y="317"/>
                  <a:pt x="52" y="317"/>
                  <a:pt x="52" y="317"/>
                </a:cubicBezTo>
                <a:cubicBezTo>
                  <a:pt x="52" y="318"/>
                  <a:pt x="52" y="318"/>
                  <a:pt x="52" y="318"/>
                </a:cubicBezTo>
                <a:cubicBezTo>
                  <a:pt x="51" y="318"/>
                  <a:pt x="51" y="318"/>
                  <a:pt x="51" y="318"/>
                </a:cubicBezTo>
                <a:cubicBezTo>
                  <a:pt x="51" y="319"/>
                  <a:pt x="51" y="319"/>
                  <a:pt x="51" y="319"/>
                </a:cubicBezTo>
                <a:cubicBezTo>
                  <a:pt x="50" y="320"/>
                  <a:pt x="50" y="320"/>
                  <a:pt x="50" y="320"/>
                </a:cubicBezTo>
                <a:cubicBezTo>
                  <a:pt x="49" y="320"/>
                  <a:pt x="49" y="320"/>
                  <a:pt x="49" y="320"/>
                </a:cubicBezTo>
                <a:cubicBezTo>
                  <a:pt x="49" y="321"/>
                  <a:pt x="49" y="321"/>
                  <a:pt x="49" y="321"/>
                </a:cubicBezTo>
                <a:cubicBezTo>
                  <a:pt x="50" y="321"/>
                  <a:pt x="50" y="321"/>
                  <a:pt x="50" y="321"/>
                </a:cubicBezTo>
                <a:cubicBezTo>
                  <a:pt x="51" y="321"/>
                  <a:pt x="51" y="321"/>
                  <a:pt x="51" y="321"/>
                </a:cubicBezTo>
                <a:cubicBezTo>
                  <a:pt x="52" y="320"/>
                  <a:pt x="52" y="320"/>
                  <a:pt x="52" y="320"/>
                </a:cubicBezTo>
                <a:cubicBezTo>
                  <a:pt x="53" y="320"/>
                  <a:pt x="53" y="320"/>
                  <a:pt x="53" y="320"/>
                </a:cubicBezTo>
                <a:cubicBezTo>
                  <a:pt x="54" y="320"/>
                  <a:pt x="54" y="320"/>
                  <a:pt x="54" y="320"/>
                </a:cubicBezTo>
                <a:cubicBezTo>
                  <a:pt x="54" y="321"/>
                  <a:pt x="54" y="321"/>
                  <a:pt x="54" y="321"/>
                </a:cubicBezTo>
                <a:cubicBezTo>
                  <a:pt x="54" y="321"/>
                  <a:pt x="54" y="321"/>
                  <a:pt x="54" y="321"/>
                </a:cubicBezTo>
                <a:cubicBezTo>
                  <a:pt x="53" y="321"/>
                  <a:pt x="53" y="321"/>
                  <a:pt x="53" y="321"/>
                </a:cubicBezTo>
                <a:cubicBezTo>
                  <a:pt x="52" y="322"/>
                  <a:pt x="52" y="322"/>
                  <a:pt x="52" y="322"/>
                </a:cubicBezTo>
                <a:cubicBezTo>
                  <a:pt x="52" y="322"/>
                  <a:pt x="52" y="322"/>
                  <a:pt x="52" y="322"/>
                </a:cubicBezTo>
                <a:cubicBezTo>
                  <a:pt x="52" y="322"/>
                  <a:pt x="52" y="322"/>
                  <a:pt x="52" y="322"/>
                </a:cubicBezTo>
                <a:cubicBezTo>
                  <a:pt x="53" y="323"/>
                  <a:pt x="53" y="323"/>
                  <a:pt x="53" y="323"/>
                </a:cubicBezTo>
                <a:cubicBezTo>
                  <a:pt x="52" y="324"/>
                  <a:pt x="52" y="324"/>
                  <a:pt x="52" y="324"/>
                </a:cubicBezTo>
                <a:cubicBezTo>
                  <a:pt x="52" y="325"/>
                  <a:pt x="52" y="325"/>
                  <a:pt x="52" y="325"/>
                </a:cubicBezTo>
                <a:cubicBezTo>
                  <a:pt x="53" y="325"/>
                  <a:pt x="53" y="325"/>
                  <a:pt x="53" y="325"/>
                </a:cubicBezTo>
                <a:cubicBezTo>
                  <a:pt x="55" y="324"/>
                  <a:pt x="55" y="324"/>
                  <a:pt x="55" y="324"/>
                </a:cubicBezTo>
                <a:cubicBezTo>
                  <a:pt x="55" y="323"/>
                  <a:pt x="55" y="323"/>
                  <a:pt x="55" y="323"/>
                </a:cubicBezTo>
                <a:cubicBezTo>
                  <a:pt x="56" y="324"/>
                  <a:pt x="56" y="324"/>
                  <a:pt x="56" y="324"/>
                </a:cubicBezTo>
                <a:cubicBezTo>
                  <a:pt x="56" y="325"/>
                  <a:pt x="56" y="325"/>
                  <a:pt x="56" y="325"/>
                </a:cubicBezTo>
                <a:cubicBezTo>
                  <a:pt x="56" y="326"/>
                  <a:pt x="56" y="326"/>
                  <a:pt x="56" y="326"/>
                </a:cubicBezTo>
                <a:cubicBezTo>
                  <a:pt x="57" y="326"/>
                  <a:pt x="57" y="326"/>
                  <a:pt x="57" y="326"/>
                </a:cubicBezTo>
                <a:cubicBezTo>
                  <a:pt x="58" y="327"/>
                  <a:pt x="58" y="327"/>
                  <a:pt x="58" y="327"/>
                </a:cubicBezTo>
                <a:cubicBezTo>
                  <a:pt x="57" y="327"/>
                  <a:pt x="57" y="327"/>
                  <a:pt x="57" y="327"/>
                </a:cubicBezTo>
                <a:cubicBezTo>
                  <a:pt x="56" y="327"/>
                  <a:pt x="56" y="327"/>
                  <a:pt x="56" y="327"/>
                </a:cubicBezTo>
                <a:cubicBezTo>
                  <a:pt x="55" y="328"/>
                  <a:pt x="55" y="328"/>
                  <a:pt x="55" y="328"/>
                </a:cubicBezTo>
                <a:cubicBezTo>
                  <a:pt x="56" y="329"/>
                  <a:pt x="56" y="329"/>
                  <a:pt x="56" y="329"/>
                </a:cubicBezTo>
                <a:cubicBezTo>
                  <a:pt x="57" y="329"/>
                  <a:pt x="57" y="329"/>
                  <a:pt x="57" y="329"/>
                </a:cubicBezTo>
                <a:cubicBezTo>
                  <a:pt x="58" y="329"/>
                  <a:pt x="58" y="329"/>
                  <a:pt x="58" y="329"/>
                </a:cubicBezTo>
                <a:cubicBezTo>
                  <a:pt x="58" y="328"/>
                  <a:pt x="58" y="328"/>
                  <a:pt x="58" y="328"/>
                </a:cubicBezTo>
                <a:cubicBezTo>
                  <a:pt x="58" y="328"/>
                  <a:pt x="58" y="328"/>
                  <a:pt x="58" y="328"/>
                </a:cubicBezTo>
                <a:cubicBezTo>
                  <a:pt x="58" y="328"/>
                  <a:pt x="58" y="328"/>
                  <a:pt x="58" y="328"/>
                </a:cubicBezTo>
                <a:cubicBezTo>
                  <a:pt x="59" y="328"/>
                  <a:pt x="59" y="328"/>
                  <a:pt x="59" y="328"/>
                </a:cubicBezTo>
                <a:cubicBezTo>
                  <a:pt x="60" y="327"/>
                  <a:pt x="60" y="327"/>
                  <a:pt x="60" y="327"/>
                </a:cubicBezTo>
                <a:cubicBezTo>
                  <a:pt x="61" y="327"/>
                  <a:pt x="61" y="327"/>
                  <a:pt x="61" y="327"/>
                </a:cubicBezTo>
                <a:cubicBezTo>
                  <a:pt x="61" y="328"/>
                  <a:pt x="61" y="328"/>
                  <a:pt x="61" y="328"/>
                </a:cubicBezTo>
                <a:cubicBezTo>
                  <a:pt x="62" y="328"/>
                  <a:pt x="62" y="328"/>
                  <a:pt x="62" y="328"/>
                </a:cubicBezTo>
                <a:cubicBezTo>
                  <a:pt x="62" y="328"/>
                  <a:pt x="62" y="328"/>
                  <a:pt x="62" y="328"/>
                </a:cubicBezTo>
                <a:cubicBezTo>
                  <a:pt x="63" y="327"/>
                  <a:pt x="63" y="327"/>
                  <a:pt x="63" y="327"/>
                </a:cubicBezTo>
                <a:cubicBezTo>
                  <a:pt x="64" y="326"/>
                  <a:pt x="64" y="326"/>
                  <a:pt x="64" y="326"/>
                </a:cubicBezTo>
                <a:cubicBezTo>
                  <a:pt x="64" y="326"/>
                  <a:pt x="64" y="326"/>
                  <a:pt x="64" y="326"/>
                </a:cubicBezTo>
                <a:cubicBezTo>
                  <a:pt x="65" y="326"/>
                  <a:pt x="65" y="326"/>
                  <a:pt x="65" y="326"/>
                </a:cubicBezTo>
                <a:cubicBezTo>
                  <a:pt x="66" y="326"/>
                  <a:pt x="66" y="326"/>
                  <a:pt x="66" y="326"/>
                </a:cubicBezTo>
                <a:cubicBezTo>
                  <a:pt x="67" y="326"/>
                  <a:pt x="67" y="326"/>
                  <a:pt x="67" y="326"/>
                </a:cubicBezTo>
                <a:cubicBezTo>
                  <a:pt x="67" y="325"/>
                  <a:pt x="67" y="325"/>
                  <a:pt x="67" y="325"/>
                </a:cubicBezTo>
                <a:cubicBezTo>
                  <a:pt x="66" y="325"/>
                  <a:pt x="66" y="325"/>
                  <a:pt x="66" y="325"/>
                </a:cubicBezTo>
                <a:cubicBezTo>
                  <a:pt x="66" y="324"/>
                  <a:pt x="66" y="324"/>
                  <a:pt x="66" y="324"/>
                </a:cubicBezTo>
                <a:cubicBezTo>
                  <a:pt x="67" y="324"/>
                  <a:pt x="67" y="324"/>
                  <a:pt x="67" y="324"/>
                </a:cubicBezTo>
                <a:cubicBezTo>
                  <a:pt x="67" y="324"/>
                  <a:pt x="67" y="324"/>
                  <a:pt x="67" y="324"/>
                </a:cubicBezTo>
                <a:cubicBezTo>
                  <a:pt x="68" y="325"/>
                  <a:pt x="68" y="325"/>
                  <a:pt x="68" y="325"/>
                </a:cubicBezTo>
                <a:cubicBezTo>
                  <a:pt x="68" y="326"/>
                  <a:pt x="68" y="326"/>
                  <a:pt x="68" y="326"/>
                </a:cubicBezTo>
                <a:cubicBezTo>
                  <a:pt x="67" y="327"/>
                  <a:pt x="67" y="327"/>
                  <a:pt x="67" y="327"/>
                </a:cubicBezTo>
                <a:cubicBezTo>
                  <a:pt x="66" y="327"/>
                  <a:pt x="66" y="327"/>
                  <a:pt x="66" y="327"/>
                </a:cubicBezTo>
                <a:cubicBezTo>
                  <a:pt x="66" y="328"/>
                  <a:pt x="66" y="328"/>
                  <a:pt x="66" y="328"/>
                </a:cubicBezTo>
                <a:cubicBezTo>
                  <a:pt x="66" y="328"/>
                  <a:pt x="66" y="328"/>
                  <a:pt x="66" y="328"/>
                </a:cubicBezTo>
                <a:cubicBezTo>
                  <a:pt x="67" y="328"/>
                  <a:pt x="67" y="328"/>
                  <a:pt x="67" y="328"/>
                </a:cubicBezTo>
                <a:cubicBezTo>
                  <a:pt x="69" y="327"/>
                  <a:pt x="69" y="327"/>
                  <a:pt x="69" y="327"/>
                </a:cubicBezTo>
                <a:cubicBezTo>
                  <a:pt x="70" y="325"/>
                  <a:pt x="70" y="325"/>
                  <a:pt x="70" y="325"/>
                </a:cubicBezTo>
                <a:cubicBezTo>
                  <a:pt x="71" y="325"/>
                  <a:pt x="71" y="325"/>
                  <a:pt x="71" y="325"/>
                </a:cubicBezTo>
                <a:cubicBezTo>
                  <a:pt x="71" y="326"/>
                  <a:pt x="71" y="326"/>
                  <a:pt x="71" y="326"/>
                </a:cubicBezTo>
                <a:cubicBezTo>
                  <a:pt x="71" y="327"/>
                  <a:pt x="71" y="327"/>
                  <a:pt x="71" y="327"/>
                </a:cubicBezTo>
                <a:cubicBezTo>
                  <a:pt x="70" y="327"/>
                  <a:pt x="70" y="327"/>
                  <a:pt x="70" y="327"/>
                </a:cubicBezTo>
                <a:cubicBezTo>
                  <a:pt x="69" y="328"/>
                  <a:pt x="69" y="328"/>
                  <a:pt x="69" y="328"/>
                </a:cubicBezTo>
                <a:cubicBezTo>
                  <a:pt x="68" y="329"/>
                  <a:pt x="68" y="329"/>
                  <a:pt x="68" y="329"/>
                </a:cubicBezTo>
                <a:cubicBezTo>
                  <a:pt x="67" y="329"/>
                  <a:pt x="67" y="329"/>
                  <a:pt x="67" y="329"/>
                </a:cubicBezTo>
                <a:cubicBezTo>
                  <a:pt x="67" y="329"/>
                  <a:pt x="67" y="329"/>
                  <a:pt x="67" y="329"/>
                </a:cubicBezTo>
                <a:cubicBezTo>
                  <a:pt x="67" y="329"/>
                  <a:pt x="67" y="329"/>
                  <a:pt x="67" y="329"/>
                </a:cubicBezTo>
                <a:cubicBezTo>
                  <a:pt x="68" y="329"/>
                  <a:pt x="68" y="329"/>
                  <a:pt x="68" y="329"/>
                </a:cubicBezTo>
                <a:cubicBezTo>
                  <a:pt x="70" y="328"/>
                  <a:pt x="70" y="328"/>
                  <a:pt x="70" y="328"/>
                </a:cubicBezTo>
                <a:cubicBezTo>
                  <a:pt x="70" y="328"/>
                  <a:pt x="70" y="328"/>
                  <a:pt x="70" y="328"/>
                </a:cubicBezTo>
                <a:cubicBezTo>
                  <a:pt x="69" y="329"/>
                  <a:pt x="69" y="329"/>
                  <a:pt x="69" y="329"/>
                </a:cubicBezTo>
                <a:cubicBezTo>
                  <a:pt x="68" y="330"/>
                  <a:pt x="68" y="330"/>
                  <a:pt x="68" y="330"/>
                </a:cubicBezTo>
                <a:cubicBezTo>
                  <a:pt x="68" y="331"/>
                  <a:pt x="68" y="331"/>
                  <a:pt x="68" y="331"/>
                </a:cubicBezTo>
                <a:cubicBezTo>
                  <a:pt x="66" y="332"/>
                  <a:pt x="66" y="332"/>
                  <a:pt x="66" y="332"/>
                </a:cubicBezTo>
                <a:cubicBezTo>
                  <a:pt x="66" y="332"/>
                  <a:pt x="66" y="332"/>
                  <a:pt x="66" y="332"/>
                </a:cubicBezTo>
                <a:cubicBezTo>
                  <a:pt x="66" y="332"/>
                  <a:pt x="66" y="332"/>
                  <a:pt x="66" y="332"/>
                </a:cubicBezTo>
                <a:cubicBezTo>
                  <a:pt x="67" y="332"/>
                  <a:pt x="67" y="332"/>
                  <a:pt x="67" y="332"/>
                </a:cubicBezTo>
                <a:cubicBezTo>
                  <a:pt x="67" y="332"/>
                  <a:pt x="67" y="332"/>
                  <a:pt x="67" y="332"/>
                </a:cubicBezTo>
                <a:cubicBezTo>
                  <a:pt x="67" y="332"/>
                  <a:pt x="67" y="332"/>
                  <a:pt x="67" y="332"/>
                </a:cubicBezTo>
                <a:cubicBezTo>
                  <a:pt x="68" y="333"/>
                  <a:pt x="68" y="333"/>
                  <a:pt x="68" y="333"/>
                </a:cubicBezTo>
                <a:cubicBezTo>
                  <a:pt x="68" y="333"/>
                  <a:pt x="68" y="333"/>
                  <a:pt x="68" y="333"/>
                </a:cubicBezTo>
                <a:cubicBezTo>
                  <a:pt x="69" y="332"/>
                  <a:pt x="69" y="332"/>
                  <a:pt x="69" y="332"/>
                </a:cubicBezTo>
                <a:cubicBezTo>
                  <a:pt x="69" y="331"/>
                  <a:pt x="69" y="331"/>
                  <a:pt x="69" y="331"/>
                </a:cubicBezTo>
                <a:cubicBezTo>
                  <a:pt x="70" y="331"/>
                  <a:pt x="70" y="331"/>
                  <a:pt x="70" y="331"/>
                </a:cubicBezTo>
                <a:cubicBezTo>
                  <a:pt x="70" y="332"/>
                  <a:pt x="70" y="332"/>
                  <a:pt x="70" y="332"/>
                </a:cubicBezTo>
                <a:cubicBezTo>
                  <a:pt x="69" y="332"/>
                  <a:pt x="69" y="332"/>
                  <a:pt x="69" y="332"/>
                </a:cubicBezTo>
                <a:cubicBezTo>
                  <a:pt x="69" y="333"/>
                  <a:pt x="69" y="333"/>
                  <a:pt x="69" y="333"/>
                </a:cubicBezTo>
                <a:cubicBezTo>
                  <a:pt x="69" y="334"/>
                  <a:pt x="69" y="334"/>
                  <a:pt x="69" y="334"/>
                </a:cubicBezTo>
                <a:cubicBezTo>
                  <a:pt x="70" y="333"/>
                  <a:pt x="70" y="333"/>
                  <a:pt x="70" y="333"/>
                </a:cubicBezTo>
                <a:cubicBezTo>
                  <a:pt x="70" y="332"/>
                  <a:pt x="70" y="332"/>
                  <a:pt x="70" y="332"/>
                </a:cubicBezTo>
                <a:cubicBezTo>
                  <a:pt x="71" y="332"/>
                  <a:pt x="71" y="332"/>
                  <a:pt x="71" y="332"/>
                </a:cubicBezTo>
                <a:cubicBezTo>
                  <a:pt x="72" y="332"/>
                  <a:pt x="72" y="332"/>
                  <a:pt x="72" y="332"/>
                </a:cubicBezTo>
                <a:cubicBezTo>
                  <a:pt x="71" y="333"/>
                  <a:pt x="71" y="333"/>
                  <a:pt x="71" y="333"/>
                </a:cubicBezTo>
                <a:cubicBezTo>
                  <a:pt x="71" y="335"/>
                  <a:pt x="71" y="335"/>
                  <a:pt x="71" y="335"/>
                </a:cubicBezTo>
                <a:cubicBezTo>
                  <a:pt x="70" y="336"/>
                  <a:pt x="70" y="336"/>
                  <a:pt x="70" y="336"/>
                </a:cubicBezTo>
                <a:cubicBezTo>
                  <a:pt x="69" y="336"/>
                  <a:pt x="69" y="336"/>
                  <a:pt x="69" y="336"/>
                </a:cubicBezTo>
                <a:cubicBezTo>
                  <a:pt x="70" y="337"/>
                  <a:pt x="70" y="337"/>
                  <a:pt x="70" y="337"/>
                </a:cubicBezTo>
                <a:cubicBezTo>
                  <a:pt x="71" y="336"/>
                  <a:pt x="71" y="336"/>
                  <a:pt x="71" y="336"/>
                </a:cubicBezTo>
                <a:cubicBezTo>
                  <a:pt x="72" y="334"/>
                  <a:pt x="72" y="334"/>
                  <a:pt x="72" y="334"/>
                </a:cubicBezTo>
                <a:cubicBezTo>
                  <a:pt x="73" y="333"/>
                  <a:pt x="73" y="333"/>
                  <a:pt x="73" y="333"/>
                </a:cubicBezTo>
                <a:cubicBezTo>
                  <a:pt x="73" y="333"/>
                  <a:pt x="73" y="333"/>
                  <a:pt x="73" y="333"/>
                </a:cubicBezTo>
                <a:cubicBezTo>
                  <a:pt x="72" y="335"/>
                  <a:pt x="72" y="335"/>
                  <a:pt x="72" y="335"/>
                </a:cubicBezTo>
                <a:cubicBezTo>
                  <a:pt x="72" y="336"/>
                  <a:pt x="72" y="336"/>
                  <a:pt x="72" y="336"/>
                </a:cubicBezTo>
                <a:cubicBezTo>
                  <a:pt x="71" y="337"/>
                  <a:pt x="71" y="337"/>
                  <a:pt x="71" y="337"/>
                </a:cubicBezTo>
                <a:cubicBezTo>
                  <a:pt x="71" y="338"/>
                  <a:pt x="71" y="338"/>
                  <a:pt x="71" y="338"/>
                </a:cubicBezTo>
                <a:cubicBezTo>
                  <a:pt x="72" y="338"/>
                  <a:pt x="72" y="338"/>
                  <a:pt x="72" y="338"/>
                </a:cubicBezTo>
                <a:cubicBezTo>
                  <a:pt x="72" y="338"/>
                  <a:pt x="72" y="338"/>
                  <a:pt x="72" y="338"/>
                </a:cubicBezTo>
                <a:cubicBezTo>
                  <a:pt x="72" y="337"/>
                  <a:pt x="72" y="337"/>
                  <a:pt x="72" y="337"/>
                </a:cubicBezTo>
                <a:cubicBezTo>
                  <a:pt x="72" y="336"/>
                  <a:pt x="72" y="336"/>
                  <a:pt x="72" y="336"/>
                </a:cubicBezTo>
                <a:cubicBezTo>
                  <a:pt x="73" y="336"/>
                  <a:pt x="73" y="336"/>
                  <a:pt x="73" y="336"/>
                </a:cubicBezTo>
                <a:cubicBezTo>
                  <a:pt x="74" y="336"/>
                  <a:pt x="74" y="336"/>
                  <a:pt x="74" y="336"/>
                </a:cubicBezTo>
                <a:cubicBezTo>
                  <a:pt x="74" y="335"/>
                  <a:pt x="74" y="335"/>
                  <a:pt x="74" y="335"/>
                </a:cubicBezTo>
                <a:cubicBezTo>
                  <a:pt x="74" y="335"/>
                  <a:pt x="74" y="335"/>
                  <a:pt x="74" y="335"/>
                </a:cubicBezTo>
                <a:cubicBezTo>
                  <a:pt x="75" y="334"/>
                  <a:pt x="75" y="334"/>
                  <a:pt x="75" y="334"/>
                </a:cubicBezTo>
                <a:cubicBezTo>
                  <a:pt x="75" y="334"/>
                  <a:pt x="75" y="334"/>
                  <a:pt x="75" y="334"/>
                </a:cubicBezTo>
                <a:cubicBezTo>
                  <a:pt x="75" y="335"/>
                  <a:pt x="75" y="335"/>
                  <a:pt x="75" y="335"/>
                </a:cubicBezTo>
                <a:cubicBezTo>
                  <a:pt x="75" y="335"/>
                  <a:pt x="75" y="335"/>
                  <a:pt x="75" y="335"/>
                </a:cubicBezTo>
                <a:cubicBezTo>
                  <a:pt x="75" y="336"/>
                  <a:pt x="75" y="336"/>
                  <a:pt x="75" y="336"/>
                </a:cubicBezTo>
                <a:cubicBezTo>
                  <a:pt x="75" y="336"/>
                  <a:pt x="75" y="336"/>
                  <a:pt x="75" y="336"/>
                </a:cubicBezTo>
                <a:cubicBezTo>
                  <a:pt x="76" y="336"/>
                  <a:pt x="76" y="336"/>
                  <a:pt x="76" y="336"/>
                </a:cubicBezTo>
                <a:cubicBezTo>
                  <a:pt x="79" y="338"/>
                  <a:pt x="79" y="338"/>
                  <a:pt x="79" y="338"/>
                </a:cubicBezTo>
                <a:cubicBezTo>
                  <a:pt x="80" y="338"/>
                  <a:pt x="80" y="338"/>
                  <a:pt x="80" y="338"/>
                </a:cubicBezTo>
                <a:cubicBezTo>
                  <a:pt x="80" y="337"/>
                  <a:pt x="80" y="337"/>
                  <a:pt x="80" y="337"/>
                </a:cubicBezTo>
                <a:cubicBezTo>
                  <a:pt x="80" y="337"/>
                  <a:pt x="80" y="337"/>
                  <a:pt x="80" y="337"/>
                </a:cubicBezTo>
                <a:cubicBezTo>
                  <a:pt x="81" y="337"/>
                  <a:pt x="81" y="337"/>
                  <a:pt x="81" y="337"/>
                </a:cubicBezTo>
                <a:cubicBezTo>
                  <a:pt x="81" y="336"/>
                  <a:pt x="81" y="336"/>
                  <a:pt x="81" y="336"/>
                </a:cubicBezTo>
                <a:cubicBezTo>
                  <a:pt x="80" y="336"/>
                  <a:pt x="80" y="336"/>
                  <a:pt x="80" y="336"/>
                </a:cubicBezTo>
                <a:cubicBezTo>
                  <a:pt x="80" y="336"/>
                  <a:pt x="80" y="336"/>
                  <a:pt x="80" y="336"/>
                </a:cubicBezTo>
                <a:cubicBezTo>
                  <a:pt x="79" y="336"/>
                  <a:pt x="79" y="336"/>
                  <a:pt x="79" y="336"/>
                </a:cubicBezTo>
                <a:cubicBezTo>
                  <a:pt x="79" y="336"/>
                  <a:pt x="79" y="336"/>
                  <a:pt x="79" y="336"/>
                </a:cubicBezTo>
                <a:cubicBezTo>
                  <a:pt x="79" y="335"/>
                  <a:pt x="79" y="335"/>
                  <a:pt x="79" y="335"/>
                </a:cubicBezTo>
                <a:cubicBezTo>
                  <a:pt x="79" y="335"/>
                  <a:pt x="79" y="335"/>
                  <a:pt x="79" y="335"/>
                </a:cubicBezTo>
                <a:cubicBezTo>
                  <a:pt x="79" y="334"/>
                  <a:pt x="79" y="334"/>
                  <a:pt x="79" y="334"/>
                </a:cubicBezTo>
                <a:cubicBezTo>
                  <a:pt x="78" y="334"/>
                  <a:pt x="78" y="334"/>
                  <a:pt x="78" y="334"/>
                </a:cubicBezTo>
                <a:cubicBezTo>
                  <a:pt x="76" y="333"/>
                  <a:pt x="76" y="333"/>
                  <a:pt x="76" y="333"/>
                </a:cubicBezTo>
                <a:cubicBezTo>
                  <a:pt x="76" y="332"/>
                  <a:pt x="76" y="332"/>
                  <a:pt x="76" y="332"/>
                </a:cubicBezTo>
                <a:cubicBezTo>
                  <a:pt x="76" y="332"/>
                  <a:pt x="76" y="332"/>
                  <a:pt x="76" y="332"/>
                </a:cubicBezTo>
                <a:cubicBezTo>
                  <a:pt x="77" y="332"/>
                  <a:pt x="77" y="332"/>
                  <a:pt x="77" y="332"/>
                </a:cubicBezTo>
                <a:cubicBezTo>
                  <a:pt x="77" y="332"/>
                  <a:pt x="77" y="332"/>
                  <a:pt x="77" y="332"/>
                </a:cubicBezTo>
                <a:cubicBezTo>
                  <a:pt x="78" y="332"/>
                  <a:pt x="78" y="332"/>
                  <a:pt x="78" y="332"/>
                </a:cubicBezTo>
                <a:cubicBezTo>
                  <a:pt x="78" y="333"/>
                  <a:pt x="78" y="333"/>
                  <a:pt x="78" y="333"/>
                </a:cubicBezTo>
                <a:cubicBezTo>
                  <a:pt x="79" y="333"/>
                  <a:pt x="79" y="333"/>
                  <a:pt x="79" y="333"/>
                </a:cubicBezTo>
                <a:cubicBezTo>
                  <a:pt x="80" y="334"/>
                  <a:pt x="80" y="334"/>
                  <a:pt x="80" y="334"/>
                </a:cubicBezTo>
                <a:cubicBezTo>
                  <a:pt x="81" y="334"/>
                  <a:pt x="81" y="334"/>
                  <a:pt x="81" y="334"/>
                </a:cubicBezTo>
                <a:cubicBezTo>
                  <a:pt x="82" y="334"/>
                  <a:pt x="82" y="334"/>
                  <a:pt x="82" y="334"/>
                </a:cubicBezTo>
                <a:cubicBezTo>
                  <a:pt x="82" y="333"/>
                  <a:pt x="82" y="333"/>
                  <a:pt x="82" y="333"/>
                </a:cubicBezTo>
                <a:cubicBezTo>
                  <a:pt x="83" y="333"/>
                  <a:pt x="83" y="333"/>
                  <a:pt x="83" y="333"/>
                </a:cubicBezTo>
                <a:cubicBezTo>
                  <a:pt x="82" y="332"/>
                  <a:pt x="82" y="332"/>
                  <a:pt x="82" y="332"/>
                </a:cubicBezTo>
                <a:cubicBezTo>
                  <a:pt x="81" y="333"/>
                  <a:pt x="81" y="333"/>
                  <a:pt x="81" y="333"/>
                </a:cubicBezTo>
                <a:cubicBezTo>
                  <a:pt x="80" y="332"/>
                  <a:pt x="80" y="332"/>
                  <a:pt x="80" y="332"/>
                </a:cubicBezTo>
                <a:cubicBezTo>
                  <a:pt x="80" y="332"/>
                  <a:pt x="80" y="332"/>
                  <a:pt x="80" y="332"/>
                </a:cubicBezTo>
                <a:cubicBezTo>
                  <a:pt x="81" y="332"/>
                  <a:pt x="81" y="332"/>
                  <a:pt x="81" y="332"/>
                </a:cubicBezTo>
                <a:cubicBezTo>
                  <a:pt x="82" y="332"/>
                  <a:pt x="82" y="332"/>
                  <a:pt x="82" y="332"/>
                </a:cubicBezTo>
                <a:cubicBezTo>
                  <a:pt x="82" y="331"/>
                  <a:pt x="82" y="331"/>
                  <a:pt x="82" y="331"/>
                </a:cubicBezTo>
                <a:cubicBezTo>
                  <a:pt x="82" y="331"/>
                  <a:pt x="82" y="331"/>
                  <a:pt x="82" y="331"/>
                </a:cubicBezTo>
                <a:cubicBezTo>
                  <a:pt x="81" y="331"/>
                  <a:pt x="81" y="331"/>
                  <a:pt x="81" y="331"/>
                </a:cubicBezTo>
                <a:cubicBezTo>
                  <a:pt x="80" y="330"/>
                  <a:pt x="80" y="330"/>
                  <a:pt x="80" y="330"/>
                </a:cubicBezTo>
                <a:cubicBezTo>
                  <a:pt x="80" y="330"/>
                  <a:pt x="80" y="330"/>
                  <a:pt x="80" y="330"/>
                </a:cubicBezTo>
                <a:cubicBezTo>
                  <a:pt x="81" y="330"/>
                  <a:pt x="81" y="330"/>
                  <a:pt x="81" y="330"/>
                </a:cubicBezTo>
                <a:cubicBezTo>
                  <a:pt x="81" y="330"/>
                  <a:pt x="81" y="330"/>
                  <a:pt x="81" y="330"/>
                </a:cubicBezTo>
                <a:cubicBezTo>
                  <a:pt x="81" y="329"/>
                  <a:pt x="81" y="329"/>
                  <a:pt x="81" y="329"/>
                </a:cubicBezTo>
                <a:cubicBezTo>
                  <a:pt x="80" y="329"/>
                  <a:pt x="80" y="329"/>
                  <a:pt x="80" y="329"/>
                </a:cubicBezTo>
                <a:cubicBezTo>
                  <a:pt x="79" y="329"/>
                  <a:pt x="79" y="329"/>
                  <a:pt x="79" y="329"/>
                </a:cubicBezTo>
                <a:cubicBezTo>
                  <a:pt x="79" y="328"/>
                  <a:pt x="79" y="328"/>
                  <a:pt x="79" y="328"/>
                </a:cubicBezTo>
                <a:cubicBezTo>
                  <a:pt x="80" y="329"/>
                  <a:pt x="80" y="329"/>
                  <a:pt x="80" y="329"/>
                </a:cubicBezTo>
                <a:cubicBezTo>
                  <a:pt x="82" y="329"/>
                  <a:pt x="82" y="329"/>
                  <a:pt x="82" y="329"/>
                </a:cubicBezTo>
                <a:cubicBezTo>
                  <a:pt x="83" y="329"/>
                  <a:pt x="83" y="329"/>
                  <a:pt x="83" y="329"/>
                </a:cubicBezTo>
                <a:cubicBezTo>
                  <a:pt x="84" y="328"/>
                  <a:pt x="84" y="328"/>
                  <a:pt x="84" y="328"/>
                </a:cubicBezTo>
                <a:cubicBezTo>
                  <a:pt x="84" y="328"/>
                  <a:pt x="84" y="328"/>
                  <a:pt x="84" y="328"/>
                </a:cubicBezTo>
                <a:cubicBezTo>
                  <a:pt x="84" y="327"/>
                  <a:pt x="84" y="327"/>
                  <a:pt x="84" y="327"/>
                </a:cubicBezTo>
                <a:cubicBezTo>
                  <a:pt x="83" y="327"/>
                  <a:pt x="83" y="327"/>
                  <a:pt x="83" y="327"/>
                </a:cubicBezTo>
                <a:cubicBezTo>
                  <a:pt x="81" y="327"/>
                  <a:pt x="81" y="327"/>
                  <a:pt x="81" y="327"/>
                </a:cubicBezTo>
                <a:cubicBezTo>
                  <a:pt x="80" y="326"/>
                  <a:pt x="80" y="326"/>
                  <a:pt x="80" y="326"/>
                </a:cubicBezTo>
                <a:cubicBezTo>
                  <a:pt x="80" y="326"/>
                  <a:pt x="80" y="326"/>
                  <a:pt x="80" y="326"/>
                </a:cubicBezTo>
                <a:cubicBezTo>
                  <a:pt x="80" y="326"/>
                  <a:pt x="80" y="326"/>
                  <a:pt x="80" y="326"/>
                </a:cubicBezTo>
                <a:cubicBezTo>
                  <a:pt x="81" y="326"/>
                  <a:pt x="81" y="326"/>
                  <a:pt x="81" y="326"/>
                </a:cubicBezTo>
                <a:cubicBezTo>
                  <a:pt x="83" y="326"/>
                  <a:pt x="83" y="326"/>
                  <a:pt x="83" y="326"/>
                </a:cubicBezTo>
                <a:cubicBezTo>
                  <a:pt x="83" y="326"/>
                  <a:pt x="83" y="326"/>
                  <a:pt x="83" y="326"/>
                </a:cubicBezTo>
                <a:cubicBezTo>
                  <a:pt x="84" y="325"/>
                  <a:pt x="84" y="325"/>
                  <a:pt x="84" y="325"/>
                </a:cubicBezTo>
                <a:cubicBezTo>
                  <a:pt x="83" y="325"/>
                  <a:pt x="83" y="325"/>
                  <a:pt x="83" y="325"/>
                </a:cubicBezTo>
                <a:cubicBezTo>
                  <a:pt x="82" y="324"/>
                  <a:pt x="82" y="324"/>
                  <a:pt x="82" y="324"/>
                </a:cubicBezTo>
                <a:cubicBezTo>
                  <a:pt x="82" y="324"/>
                  <a:pt x="82" y="324"/>
                  <a:pt x="82" y="324"/>
                </a:cubicBezTo>
                <a:cubicBezTo>
                  <a:pt x="82" y="324"/>
                  <a:pt x="82" y="324"/>
                  <a:pt x="82" y="324"/>
                </a:cubicBezTo>
                <a:cubicBezTo>
                  <a:pt x="83" y="324"/>
                  <a:pt x="83" y="324"/>
                  <a:pt x="83" y="324"/>
                </a:cubicBezTo>
                <a:cubicBezTo>
                  <a:pt x="83" y="324"/>
                  <a:pt x="83" y="324"/>
                  <a:pt x="83" y="324"/>
                </a:cubicBezTo>
                <a:cubicBezTo>
                  <a:pt x="84" y="324"/>
                  <a:pt x="84" y="324"/>
                  <a:pt x="84" y="324"/>
                </a:cubicBezTo>
                <a:cubicBezTo>
                  <a:pt x="85" y="323"/>
                  <a:pt x="85" y="323"/>
                  <a:pt x="85" y="323"/>
                </a:cubicBezTo>
                <a:cubicBezTo>
                  <a:pt x="85" y="323"/>
                  <a:pt x="85" y="323"/>
                  <a:pt x="85" y="323"/>
                </a:cubicBezTo>
                <a:cubicBezTo>
                  <a:pt x="84" y="323"/>
                  <a:pt x="84" y="323"/>
                  <a:pt x="84" y="323"/>
                </a:cubicBezTo>
                <a:cubicBezTo>
                  <a:pt x="84" y="322"/>
                  <a:pt x="84" y="322"/>
                  <a:pt x="84" y="322"/>
                </a:cubicBezTo>
                <a:cubicBezTo>
                  <a:pt x="84" y="322"/>
                  <a:pt x="84" y="322"/>
                  <a:pt x="84" y="322"/>
                </a:cubicBezTo>
                <a:cubicBezTo>
                  <a:pt x="84" y="322"/>
                  <a:pt x="84" y="322"/>
                  <a:pt x="84" y="322"/>
                </a:cubicBezTo>
                <a:cubicBezTo>
                  <a:pt x="84" y="322"/>
                  <a:pt x="84" y="322"/>
                  <a:pt x="84" y="322"/>
                </a:cubicBezTo>
                <a:cubicBezTo>
                  <a:pt x="85" y="322"/>
                  <a:pt x="85" y="322"/>
                  <a:pt x="85" y="322"/>
                </a:cubicBezTo>
                <a:cubicBezTo>
                  <a:pt x="86" y="321"/>
                  <a:pt x="86" y="321"/>
                  <a:pt x="86" y="321"/>
                </a:cubicBezTo>
                <a:cubicBezTo>
                  <a:pt x="86" y="321"/>
                  <a:pt x="86" y="321"/>
                  <a:pt x="86" y="321"/>
                </a:cubicBezTo>
                <a:cubicBezTo>
                  <a:pt x="85" y="321"/>
                  <a:pt x="85" y="321"/>
                  <a:pt x="85" y="321"/>
                </a:cubicBezTo>
                <a:cubicBezTo>
                  <a:pt x="84" y="320"/>
                  <a:pt x="84" y="320"/>
                  <a:pt x="84" y="320"/>
                </a:cubicBezTo>
                <a:cubicBezTo>
                  <a:pt x="83" y="320"/>
                  <a:pt x="83" y="320"/>
                  <a:pt x="83" y="320"/>
                </a:cubicBezTo>
                <a:cubicBezTo>
                  <a:pt x="84" y="320"/>
                  <a:pt x="84" y="320"/>
                  <a:pt x="84" y="320"/>
                </a:cubicBezTo>
                <a:cubicBezTo>
                  <a:pt x="85" y="320"/>
                  <a:pt x="85" y="320"/>
                  <a:pt x="85" y="320"/>
                </a:cubicBezTo>
                <a:cubicBezTo>
                  <a:pt x="86" y="320"/>
                  <a:pt x="86" y="320"/>
                  <a:pt x="86" y="320"/>
                </a:cubicBezTo>
                <a:cubicBezTo>
                  <a:pt x="86" y="321"/>
                  <a:pt x="86" y="321"/>
                  <a:pt x="86" y="321"/>
                </a:cubicBezTo>
                <a:cubicBezTo>
                  <a:pt x="87" y="321"/>
                  <a:pt x="87" y="321"/>
                  <a:pt x="87" y="321"/>
                </a:cubicBezTo>
                <a:cubicBezTo>
                  <a:pt x="87" y="320"/>
                  <a:pt x="87" y="320"/>
                  <a:pt x="87" y="320"/>
                </a:cubicBezTo>
                <a:cubicBezTo>
                  <a:pt x="87" y="319"/>
                  <a:pt x="87" y="319"/>
                  <a:pt x="87" y="319"/>
                </a:cubicBezTo>
                <a:cubicBezTo>
                  <a:pt x="88" y="319"/>
                  <a:pt x="88" y="319"/>
                  <a:pt x="88" y="319"/>
                </a:cubicBezTo>
                <a:cubicBezTo>
                  <a:pt x="88" y="318"/>
                  <a:pt x="88" y="318"/>
                  <a:pt x="88" y="318"/>
                </a:cubicBezTo>
                <a:cubicBezTo>
                  <a:pt x="88" y="318"/>
                  <a:pt x="88" y="318"/>
                  <a:pt x="88" y="318"/>
                </a:cubicBezTo>
                <a:cubicBezTo>
                  <a:pt x="88" y="317"/>
                  <a:pt x="88" y="317"/>
                  <a:pt x="88" y="317"/>
                </a:cubicBezTo>
                <a:cubicBezTo>
                  <a:pt x="88" y="316"/>
                  <a:pt x="88" y="316"/>
                  <a:pt x="88" y="316"/>
                </a:cubicBezTo>
                <a:cubicBezTo>
                  <a:pt x="87" y="315"/>
                  <a:pt x="87" y="315"/>
                  <a:pt x="87" y="315"/>
                </a:cubicBezTo>
                <a:cubicBezTo>
                  <a:pt x="86" y="314"/>
                  <a:pt x="86" y="314"/>
                  <a:pt x="86" y="314"/>
                </a:cubicBezTo>
                <a:cubicBezTo>
                  <a:pt x="85" y="314"/>
                  <a:pt x="85" y="314"/>
                  <a:pt x="85" y="314"/>
                </a:cubicBezTo>
                <a:cubicBezTo>
                  <a:pt x="84" y="313"/>
                  <a:pt x="84" y="313"/>
                  <a:pt x="84" y="313"/>
                </a:cubicBezTo>
                <a:cubicBezTo>
                  <a:pt x="84" y="313"/>
                  <a:pt x="84" y="313"/>
                  <a:pt x="84" y="313"/>
                </a:cubicBezTo>
                <a:cubicBezTo>
                  <a:pt x="85" y="313"/>
                  <a:pt x="85" y="313"/>
                  <a:pt x="85" y="313"/>
                </a:cubicBezTo>
                <a:cubicBezTo>
                  <a:pt x="86" y="313"/>
                  <a:pt x="86" y="313"/>
                  <a:pt x="86" y="313"/>
                </a:cubicBezTo>
                <a:cubicBezTo>
                  <a:pt x="87" y="314"/>
                  <a:pt x="87" y="314"/>
                  <a:pt x="87" y="314"/>
                </a:cubicBezTo>
                <a:cubicBezTo>
                  <a:pt x="88" y="315"/>
                  <a:pt x="88" y="315"/>
                  <a:pt x="88" y="315"/>
                </a:cubicBezTo>
                <a:cubicBezTo>
                  <a:pt x="89" y="315"/>
                  <a:pt x="89" y="315"/>
                  <a:pt x="89" y="315"/>
                </a:cubicBezTo>
                <a:cubicBezTo>
                  <a:pt x="89" y="315"/>
                  <a:pt x="89" y="315"/>
                  <a:pt x="89" y="315"/>
                </a:cubicBezTo>
                <a:cubicBezTo>
                  <a:pt x="89" y="313"/>
                  <a:pt x="89" y="313"/>
                  <a:pt x="89" y="313"/>
                </a:cubicBezTo>
                <a:cubicBezTo>
                  <a:pt x="88" y="312"/>
                  <a:pt x="88" y="312"/>
                  <a:pt x="88" y="312"/>
                </a:cubicBezTo>
                <a:cubicBezTo>
                  <a:pt x="87" y="312"/>
                  <a:pt x="87" y="312"/>
                  <a:pt x="87" y="312"/>
                </a:cubicBezTo>
                <a:cubicBezTo>
                  <a:pt x="85" y="311"/>
                  <a:pt x="85" y="311"/>
                  <a:pt x="85" y="311"/>
                </a:cubicBezTo>
                <a:cubicBezTo>
                  <a:pt x="85" y="311"/>
                  <a:pt x="85" y="311"/>
                  <a:pt x="85" y="311"/>
                </a:cubicBezTo>
                <a:cubicBezTo>
                  <a:pt x="85" y="310"/>
                  <a:pt x="85" y="310"/>
                  <a:pt x="85" y="310"/>
                </a:cubicBezTo>
                <a:cubicBezTo>
                  <a:pt x="85" y="310"/>
                  <a:pt x="85" y="310"/>
                  <a:pt x="85" y="310"/>
                </a:cubicBezTo>
                <a:cubicBezTo>
                  <a:pt x="86" y="310"/>
                  <a:pt x="86" y="310"/>
                  <a:pt x="86" y="310"/>
                </a:cubicBezTo>
                <a:cubicBezTo>
                  <a:pt x="86" y="311"/>
                  <a:pt x="86" y="311"/>
                  <a:pt x="86" y="311"/>
                </a:cubicBezTo>
                <a:cubicBezTo>
                  <a:pt x="87" y="311"/>
                  <a:pt x="87" y="311"/>
                  <a:pt x="87" y="311"/>
                </a:cubicBezTo>
                <a:cubicBezTo>
                  <a:pt x="88" y="310"/>
                  <a:pt x="88" y="310"/>
                  <a:pt x="88" y="310"/>
                </a:cubicBezTo>
                <a:cubicBezTo>
                  <a:pt x="88" y="309"/>
                  <a:pt x="88" y="309"/>
                  <a:pt x="88" y="309"/>
                </a:cubicBezTo>
                <a:cubicBezTo>
                  <a:pt x="88" y="308"/>
                  <a:pt x="88" y="308"/>
                  <a:pt x="88" y="308"/>
                </a:cubicBezTo>
                <a:cubicBezTo>
                  <a:pt x="88" y="308"/>
                  <a:pt x="88" y="308"/>
                  <a:pt x="88" y="308"/>
                </a:cubicBezTo>
                <a:cubicBezTo>
                  <a:pt x="89" y="309"/>
                  <a:pt x="89" y="309"/>
                  <a:pt x="89" y="309"/>
                </a:cubicBezTo>
                <a:cubicBezTo>
                  <a:pt x="89" y="309"/>
                  <a:pt x="89" y="309"/>
                  <a:pt x="89" y="309"/>
                </a:cubicBezTo>
                <a:cubicBezTo>
                  <a:pt x="89" y="310"/>
                  <a:pt x="89" y="310"/>
                  <a:pt x="89" y="310"/>
                </a:cubicBezTo>
                <a:cubicBezTo>
                  <a:pt x="90" y="310"/>
                  <a:pt x="90" y="310"/>
                  <a:pt x="90" y="310"/>
                </a:cubicBezTo>
                <a:cubicBezTo>
                  <a:pt x="91" y="310"/>
                  <a:pt x="91" y="310"/>
                  <a:pt x="91" y="310"/>
                </a:cubicBezTo>
                <a:cubicBezTo>
                  <a:pt x="91" y="311"/>
                  <a:pt x="91" y="311"/>
                  <a:pt x="91" y="311"/>
                </a:cubicBezTo>
                <a:cubicBezTo>
                  <a:pt x="92" y="310"/>
                  <a:pt x="92" y="310"/>
                  <a:pt x="92" y="310"/>
                </a:cubicBezTo>
                <a:cubicBezTo>
                  <a:pt x="93" y="310"/>
                  <a:pt x="93" y="310"/>
                  <a:pt x="93" y="310"/>
                </a:cubicBezTo>
                <a:cubicBezTo>
                  <a:pt x="93" y="309"/>
                  <a:pt x="93" y="309"/>
                  <a:pt x="93" y="309"/>
                </a:cubicBezTo>
                <a:cubicBezTo>
                  <a:pt x="93" y="309"/>
                  <a:pt x="93" y="309"/>
                  <a:pt x="93" y="309"/>
                </a:cubicBezTo>
                <a:cubicBezTo>
                  <a:pt x="93" y="308"/>
                  <a:pt x="93" y="308"/>
                  <a:pt x="93" y="308"/>
                </a:cubicBezTo>
                <a:cubicBezTo>
                  <a:pt x="92" y="308"/>
                  <a:pt x="92" y="308"/>
                  <a:pt x="92" y="308"/>
                </a:cubicBezTo>
                <a:cubicBezTo>
                  <a:pt x="91" y="308"/>
                  <a:pt x="91" y="308"/>
                  <a:pt x="91" y="308"/>
                </a:cubicBezTo>
                <a:cubicBezTo>
                  <a:pt x="90" y="308"/>
                  <a:pt x="90" y="308"/>
                  <a:pt x="90" y="308"/>
                </a:cubicBezTo>
                <a:cubicBezTo>
                  <a:pt x="90" y="308"/>
                  <a:pt x="90" y="308"/>
                  <a:pt x="90" y="308"/>
                </a:cubicBezTo>
                <a:cubicBezTo>
                  <a:pt x="90" y="307"/>
                  <a:pt x="90" y="307"/>
                  <a:pt x="90" y="307"/>
                </a:cubicBezTo>
                <a:cubicBezTo>
                  <a:pt x="90" y="306"/>
                  <a:pt x="90" y="306"/>
                  <a:pt x="90" y="306"/>
                </a:cubicBezTo>
                <a:cubicBezTo>
                  <a:pt x="90" y="306"/>
                  <a:pt x="90" y="306"/>
                  <a:pt x="90" y="306"/>
                </a:cubicBezTo>
                <a:cubicBezTo>
                  <a:pt x="90" y="305"/>
                  <a:pt x="90" y="305"/>
                  <a:pt x="90" y="305"/>
                </a:cubicBezTo>
                <a:cubicBezTo>
                  <a:pt x="91" y="305"/>
                  <a:pt x="91" y="305"/>
                  <a:pt x="91" y="305"/>
                </a:cubicBezTo>
                <a:cubicBezTo>
                  <a:pt x="91" y="306"/>
                  <a:pt x="91" y="306"/>
                  <a:pt x="91" y="306"/>
                </a:cubicBezTo>
                <a:cubicBezTo>
                  <a:pt x="91" y="306"/>
                  <a:pt x="91" y="306"/>
                  <a:pt x="91" y="306"/>
                </a:cubicBezTo>
                <a:cubicBezTo>
                  <a:pt x="92" y="307"/>
                  <a:pt x="92" y="307"/>
                  <a:pt x="92" y="307"/>
                </a:cubicBezTo>
                <a:cubicBezTo>
                  <a:pt x="93" y="307"/>
                  <a:pt x="93" y="307"/>
                  <a:pt x="93" y="307"/>
                </a:cubicBezTo>
                <a:cubicBezTo>
                  <a:pt x="94" y="307"/>
                  <a:pt x="94" y="307"/>
                  <a:pt x="94" y="307"/>
                </a:cubicBezTo>
                <a:cubicBezTo>
                  <a:pt x="94" y="306"/>
                  <a:pt x="94" y="306"/>
                  <a:pt x="94" y="306"/>
                </a:cubicBezTo>
                <a:cubicBezTo>
                  <a:pt x="93" y="306"/>
                  <a:pt x="93" y="306"/>
                  <a:pt x="93" y="306"/>
                </a:cubicBezTo>
                <a:cubicBezTo>
                  <a:pt x="92" y="305"/>
                  <a:pt x="92" y="305"/>
                  <a:pt x="92" y="305"/>
                </a:cubicBezTo>
                <a:cubicBezTo>
                  <a:pt x="91" y="305"/>
                  <a:pt x="91" y="305"/>
                  <a:pt x="91" y="305"/>
                </a:cubicBezTo>
                <a:cubicBezTo>
                  <a:pt x="91" y="304"/>
                  <a:pt x="91" y="304"/>
                  <a:pt x="91" y="304"/>
                </a:cubicBezTo>
                <a:cubicBezTo>
                  <a:pt x="91" y="304"/>
                  <a:pt x="91" y="304"/>
                  <a:pt x="91" y="304"/>
                </a:cubicBezTo>
                <a:cubicBezTo>
                  <a:pt x="92" y="304"/>
                  <a:pt x="92" y="304"/>
                  <a:pt x="92" y="304"/>
                </a:cubicBezTo>
                <a:cubicBezTo>
                  <a:pt x="93" y="305"/>
                  <a:pt x="93" y="305"/>
                  <a:pt x="93" y="305"/>
                </a:cubicBezTo>
                <a:cubicBezTo>
                  <a:pt x="94" y="305"/>
                  <a:pt x="94" y="305"/>
                  <a:pt x="94" y="305"/>
                </a:cubicBezTo>
                <a:cubicBezTo>
                  <a:pt x="95" y="306"/>
                  <a:pt x="95" y="306"/>
                  <a:pt x="95" y="306"/>
                </a:cubicBezTo>
                <a:cubicBezTo>
                  <a:pt x="95" y="306"/>
                  <a:pt x="95" y="306"/>
                  <a:pt x="95" y="306"/>
                </a:cubicBezTo>
                <a:cubicBezTo>
                  <a:pt x="95" y="305"/>
                  <a:pt x="95" y="305"/>
                  <a:pt x="95" y="305"/>
                </a:cubicBezTo>
                <a:cubicBezTo>
                  <a:pt x="95" y="304"/>
                  <a:pt x="95" y="304"/>
                  <a:pt x="95" y="304"/>
                </a:cubicBezTo>
                <a:cubicBezTo>
                  <a:pt x="93" y="304"/>
                  <a:pt x="93" y="304"/>
                  <a:pt x="93" y="304"/>
                </a:cubicBezTo>
                <a:cubicBezTo>
                  <a:pt x="93" y="303"/>
                  <a:pt x="93" y="303"/>
                  <a:pt x="93" y="303"/>
                </a:cubicBezTo>
                <a:cubicBezTo>
                  <a:pt x="93" y="302"/>
                  <a:pt x="93" y="302"/>
                  <a:pt x="93" y="302"/>
                </a:cubicBezTo>
                <a:cubicBezTo>
                  <a:pt x="93" y="302"/>
                  <a:pt x="93" y="302"/>
                  <a:pt x="93" y="302"/>
                </a:cubicBezTo>
                <a:cubicBezTo>
                  <a:pt x="93" y="301"/>
                  <a:pt x="93" y="301"/>
                  <a:pt x="93" y="301"/>
                </a:cubicBezTo>
                <a:cubicBezTo>
                  <a:pt x="94" y="301"/>
                  <a:pt x="94" y="301"/>
                  <a:pt x="94" y="301"/>
                </a:cubicBezTo>
                <a:cubicBezTo>
                  <a:pt x="94" y="302"/>
                  <a:pt x="94" y="302"/>
                  <a:pt x="94" y="302"/>
                </a:cubicBezTo>
                <a:cubicBezTo>
                  <a:pt x="96" y="303"/>
                  <a:pt x="96" y="303"/>
                  <a:pt x="96" y="303"/>
                </a:cubicBezTo>
                <a:cubicBezTo>
                  <a:pt x="96" y="303"/>
                  <a:pt x="96" y="303"/>
                  <a:pt x="96" y="303"/>
                </a:cubicBezTo>
                <a:cubicBezTo>
                  <a:pt x="97" y="303"/>
                  <a:pt x="97" y="303"/>
                  <a:pt x="97" y="303"/>
                </a:cubicBezTo>
                <a:cubicBezTo>
                  <a:pt x="98" y="303"/>
                  <a:pt x="98" y="303"/>
                  <a:pt x="98" y="303"/>
                </a:cubicBezTo>
                <a:cubicBezTo>
                  <a:pt x="99" y="302"/>
                  <a:pt x="99" y="302"/>
                  <a:pt x="99" y="302"/>
                </a:cubicBezTo>
                <a:cubicBezTo>
                  <a:pt x="99" y="301"/>
                  <a:pt x="99" y="301"/>
                  <a:pt x="99" y="301"/>
                </a:cubicBezTo>
                <a:cubicBezTo>
                  <a:pt x="99" y="301"/>
                  <a:pt x="99" y="301"/>
                  <a:pt x="99" y="301"/>
                </a:cubicBezTo>
                <a:cubicBezTo>
                  <a:pt x="98" y="301"/>
                  <a:pt x="98" y="301"/>
                  <a:pt x="98" y="301"/>
                </a:cubicBezTo>
                <a:cubicBezTo>
                  <a:pt x="97" y="300"/>
                  <a:pt x="97" y="300"/>
                  <a:pt x="97" y="300"/>
                </a:cubicBezTo>
                <a:cubicBezTo>
                  <a:pt x="96" y="300"/>
                  <a:pt x="96" y="300"/>
                  <a:pt x="96" y="300"/>
                </a:cubicBezTo>
                <a:cubicBezTo>
                  <a:pt x="95" y="299"/>
                  <a:pt x="95" y="299"/>
                  <a:pt x="95" y="299"/>
                </a:cubicBezTo>
                <a:cubicBezTo>
                  <a:pt x="94" y="299"/>
                  <a:pt x="94" y="299"/>
                  <a:pt x="94" y="299"/>
                </a:cubicBezTo>
                <a:cubicBezTo>
                  <a:pt x="95" y="299"/>
                  <a:pt x="95" y="299"/>
                  <a:pt x="95" y="299"/>
                </a:cubicBezTo>
                <a:cubicBezTo>
                  <a:pt x="95" y="298"/>
                  <a:pt x="95" y="298"/>
                  <a:pt x="95" y="298"/>
                </a:cubicBezTo>
                <a:cubicBezTo>
                  <a:pt x="96" y="298"/>
                  <a:pt x="96" y="298"/>
                  <a:pt x="96" y="298"/>
                </a:cubicBezTo>
                <a:cubicBezTo>
                  <a:pt x="96" y="299"/>
                  <a:pt x="96" y="299"/>
                  <a:pt x="96" y="299"/>
                </a:cubicBezTo>
                <a:cubicBezTo>
                  <a:pt x="97" y="299"/>
                  <a:pt x="97" y="299"/>
                  <a:pt x="97" y="299"/>
                </a:cubicBezTo>
                <a:cubicBezTo>
                  <a:pt x="97" y="299"/>
                  <a:pt x="97" y="299"/>
                  <a:pt x="97" y="299"/>
                </a:cubicBezTo>
                <a:cubicBezTo>
                  <a:pt x="98" y="300"/>
                  <a:pt x="98" y="300"/>
                  <a:pt x="98" y="300"/>
                </a:cubicBezTo>
                <a:cubicBezTo>
                  <a:pt x="99" y="301"/>
                  <a:pt x="99" y="301"/>
                  <a:pt x="99" y="301"/>
                </a:cubicBezTo>
                <a:cubicBezTo>
                  <a:pt x="99" y="301"/>
                  <a:pt x="99" y="301"/>
                  <a:pt x="99" y="301"/>
                </a:cubicBezTo>
                <a:cubicBezTo>
                  <a:pt x="100" y="300"/>
                  <a:pt x="100" y="300"/>
                  <a:pt x="100" y="300"/>
                </a:cubicBezTo>
                <a:cubicBezTo>
                  <a:pt x="100" y="300"/>
                  <a:pt x="100" y="300"/>
                  <a:pt x="100" y="300"/>
                </a:cubicBezTo>
                <a:cubicBezTo>
                  <a:pt x="100" y="299"/>
                  <a:pt x="100" y="299"/>
                  <a:pt x="100" y="299"/>
                </a:cubicBezTo>
                <a:cubicBezTo>
                  <a:pt x="100" y="298"/>
                  <a:pt x="100" y="298"/>
                  <a:pt x="100" y="298"/>
                </a:cubicBezTo>
                <a:cubicBezTo>
                  <a:pt x="99" y="298"/>
                  <a:pt x="99" y="298"/>
                  <a:pt x="99" y="298"/>
                </a:cubicBezTo>
                <a:cubicBezTo>
                  <a:pt x="99" y="297"/>
                  <a:pt x="99" y="297"/>
                  <a:pt x="99" y="297"/>
                </a:cubicBezTo>
                <a:cubicBezTo>
                  <a:pt x="100" y="297"/>
                  <a:pt x="100" y="297"/>
                  <a:pt x="100" y="297"/>
                </a:cubicBezTo>
                <a:cubicBezTo>
                  <a:pt x="100" y="297"/>
                  <a:pt x="100" y="297"/>
                  <a:pt x="100" y="297"/>
                </a:cubicBezTo>
                <a:cubicBezTo>
                  <a:pt x="101" y="296"/>
                  <a:pt x="101" y="296"/>
                  <a:pt x="101" y="296"/>
                </a:cubicBezTo>
                <a:cubicBezTo>
                  <a:pt x="101" y="296"/>
                  <a:pt x="101" y="296"/>
                  <a:pt x="101" y="296"/>
                </a:cubicBezTo>
                <a:cubicBezTo>
                  <a:pt x="100" y="296"/>
                  <a:pt x="100" y="296"/>
                  <a:pt x="100" y="296"/>
                </a:cubicBezTo>
                <a:cubicBezTo>
                  <a:pt x="99" y="296"/>
                  <a:pt x="99" y="296"/>
                  <a:pt x="99" y="296"/>
                </a:cubicBezTo>
                <a:cubicBezTo>
                  <a:pt x="99" y="295"/>
                  <a:pt x="99" y="295"/>
                  <a:pt x="99" y="295"/>
                </a:cubicBezTo>
                <a:cubicBezTo>
                  <a:pt x="98" y="295"/>
                  <a:pt x="98" y="295"/>
                  <a:pt x="98" y="295"/>
                </a:cubicBezTo>
                <a:cubicBezTo>
                  <a:pt x="97" y="295"/>
                  <a:pt x="97" y="295"/>
                  <a:pt x="97" y="295"/>
                </a:cubicBezTo>
                <a:cubicBezTo>
                  <a:pt x="96" y="294"/>
                  <a:pt x="96" y="294"/>
                  <a:pt x="96" y="294"/>
                </a:cubicBezTo>
                <a:cubicBezTo>
                  <a:pt x="96" y="294"/>
                  <a:pt x="96" y="294"/>
                  <a:pt x="96" y="294"/>
                </a:cubicBezTo>
                <a:cubicBezTo>
                  <a:pt x="96" y="293"/>
                  <a:pt x="96" y="293"/>
                  <a:pt x="96" y="293"/>
                </a:cubicBezTo>
                <a:cubicBezTo>
                  <a:pt x="97" y="293"/>
                  <a:pt x="97" y="293"/>
                  <a:pt x="97" y="293"/>
                </a:cubicBezTo>
                <a:cubicBezTo>
                  <a:pt x="99" y="293"/>
                  <a:pt x="99" y="293"/>
                  <a:pt x="99" y="293"/>
                </a:cubicBezTo>
                <a:cubicBezTo>
                  <a:pt x="100" y="293"/>
                  <a:pt x="100" y="293"/>
                  <a:pt x="100" y="293"/>
                </a:cubicBezTo>
                <a:cubicBezTo>
                  <a:pt x="100" y="292"/>
                  <a:pt x="100" y="292"/>
                  <a:pt x="100" y="292"/>
                </a:cubicBezTo>
                <a:cubicBezTo>
                  <a:pt x="100" y="292"/>
                  <a:pt x="100" y="292"/>
                  <a:pt x="100" y="292"/>
                </a:cubicBezTo>
                <a:cubicBezTo>
                  <a:pt x="101" y="293"/>
                  <a:pt x="101" y="293"/>
                  <a:pt x="101" y="293"/>
                </a:cubicBezTo>
                <a:cubicBezTo>
                  <a:pt x="101" y="292"/>
                  <a:pt x="101" y="292"/>
                  <a:pt x="101" y="292"/>
                </a:cubicBezTo>
                <a:cubicBezTo>
                  <a:pt x="101" y="290"/>
                  <a:pt x="101" y="290"/>
                  <a:pt x="101" y="290"/>
                </a:cubicBezTo>
                <a:cubicBezTo>
                  <a:pt x="101" y="289"/>
                  <a:pt x="101" y="289"/>
                  <a:pt x="101" y="289"/>
                </a:cubicBezTo>
                <a:cubicBezTo>
                  <a:pt x="100" y="288"/>
                  <a:pt x="100" y="288"/>
                  <a:pt x="100" y="288"/>
                </a:cubicBezTo>
                <a:cubicBezTo>
                  <a:pt x="100" y="287"/>
                  <a:pt x="100" y="287"/>
                  <a:pt x="100" y="287"/>
                </a:cubicBezTo>
                <a:cubicBezTo>
                  <a:pt x="100" y="287"/>
                  <a:pt x="100" y="287"/>
                  <a:pt x="100" y="287"/>
                </a:cubicBezTo>
                <a:cubicBezTo>
                  <a:pt x="100" y="286"/>
                  <a:pt x="100" y="286"/>
                  <a:pt x="100" y="286"/>
                </a:cubicBezTo>
                <a:cubicBezTo>
                  <a:pt x="100" y="285"/>
                  <a:pt x="100" y="285"/>
                  <a:pt x="100" y="285"/>
                </a:cubicBezTo>
                <a:cubicBezTo>
                  <a:pt x="100" y="285"/>
                  <a:pt x="100" y="285"/>
                  <a:pt x="100" y="285"/>
                </a:cubicBezTo>
                <a:cubicBezTo>
                  <a:pt x="100" y="284"/>
                  <a:pt x="100" y="284"/>
                  <a:pt x="100" y="284"/>
                </a:cubicBezTo>
                <a:cubicBezTo>
                  <a:pt x="101" y="284"/>
                  <a:pt x="101" y="284"/>
                  <a:pt x="101" y="284"/>
                </a:cubicBezTo>
                <a:cubicBezTo>
                  <a:pt x="101" y="285"/>
                  <a:pt x="101" y="285"/>
                  <a:pt x="101" y="285"/>
                </a:cubicBezTo>
                <a:cubicBezTo>
                  <a:pt x="102" y="286"/>
                  <a:pt x="102" y="286"/>
                  <a:pt x="102" y="286"/>
                </a:cubicBezTo>
                <a:cubicBezTo>
                  <a:pt x="102" y="285"/>
                  <a:pt x="102" y="285"/>
                  <a:pt x="102" y="285"/>
                </a:cubicBezTo>
                <a:cubicBezTo>
                  <a:pt x="102" y="285"/>
                  <a:pt x="102" y="285"/>
                  <a:pt x="102" y="285"/>
                </a:cubicBezTo>
                <a:cubicBezTo>
                  <a:pt x="103" y="285"/>
                  <a:pt x="103" y="285"/>
                  <a:pt x="103" y="285"/>
                </a:cubicBezTo>
                <a:cubicBezTo>
                  <a:pt x="103" y="286"/>
                  <a:pt x="103" y="286"/>
                  <a:pt x="103" y="286"/>
                </a:cubicBezTo>
                <a:cubicBezTo>
                  <a:pt x="104" y="287"/>
                  <a:pt x="104" y="287"/>
                  <a:pt x="104" y="287"/>
                </a:cubicBezTo>
                <a:cubicBezTo>
                  <a:pt x="105" y="287"/>
                  <a:pt x="105" y="287"/>
                  <a:pt x="105" y="287"/>
                </a:cubicBezTo>
                <a:cubicBezTo>
                  <a:pt x="106" y="285"/>
                  <a:pt x="106" y="285"/>
                  <a:pt x="106" y="285"/>
                </a:cubicBezTo>
                <a:cubicBezTo>
                  <a:pt x="106" y="284"/>
                  <a:pt x="106" y="284"/>
                  <a:pt x="106" y="284"/>
                </a:cubicBezTo>
                <a:cubicBezTo>
                  <a:pt x="106" y="283"/>
                  <a:pt x="106" y="283"/>
                  <a:pt x="106" y="283"/>
                </a:cubicBezTo>
                <a:cubicBezTo>
                  <a:pt x="106" y="282"/>
                  <a:pt x="106" y="282"/>
                  <a:pt x="106" y="282"/>
                </a:cubicBezTo>
                <a:cubicBezTo>
                  <a:pt x="106" y="281"/>
                  <a:pt x="106" y="281"/>
                  <a:pt x="106" y="281"/>
                </a:cubicBezTo>
                <a:cubicBezTo>
                  <a:pt x="106" y="281"/>
                  <a:pt x="106" y="281"/>
                  <a:pt x="106" y="281"/>
                </a:cubicBezTo>
                <a:cubicBezTo>
                  <a:pt x="107" y="281"/>
                  <a:pt x="107" y="281"/>
                  <a:pt x="107" y="281"/>
                </a:cubicBezTo>
                <a:cubicBezTo>
                  <a:pt x="107" y="280"/>
                  <a:pt x="107" y="280"/>
                  <a:pt x="107" y="280"/>
                </a:cubicBezTo>
                <a:cubicBezTo>
                  <a:pt x="108" y="280"/>
                  <a:pt x="108" y="280"/>
                  <a:pt x="108" y="280"/>
                </a:cubicBezTo>
                <a:cubicBezTo>
                  <a:pt x="108" y="281"/>
                  <a:pt x="108" y="281"/>
                  <a:pt x="108" y="281"/>
                </a:cubicBezTo>
                <a:cubicBezTo>
                  <a:pt x="109" y="282"/>
                  <a:pt x="109" y="282"/>
                  <a:pt x="109" y="282"/>
                </a:cubicBezTo>
                <a:cubicBezTo>
                  <a:pt x="109" y="282"/>
                  <a:pt x="109" y="282"/>
                  <a:pt x="109" y="282"/>
                </a:cubicBezTo>
                <a:cubicBezTo>
                  <a:pt x="110" y="281"/>
                  <a:pt x="110" y="281"/>
                  <a:pt x="110" y="281"/>
                </a:cubicBezTo>
                <a:cubicBezTo>
                  <a:pt x="110" y="281"/>
                  <a:pt x="110" y="281"/>
                  <a:pt x="110" y="281"/>
                </a:cubicBezTo>
                <a:cubicBezTo>
                  <a:pt x="110" y="280"/>
                  <a:pt x="110" y="280"/>
                  <a:pt x="110" y="280"/>
                </a:cubicBezTo>
                <a:cubicBezTo>
                  <a:pt x="110" y="280"/>
                  <a:pt x="110" y="280"/>
                  <a:pt x="110" y="280"/>
                </a:cubicBezTo>
                <a:cubicBezTo>
                  <a:pt x="111" y="281"/>
                  <a:pt x="111" y="281"/>
                  <a:pt x="111" y="281"/>
                </a:cubicBezTo>
                <a:cubicBezTo>
                  <a:pt x="111" y="282"/>
                  <a:pt x="111" y="282"/>
                  <a:pt x="111" y="282"/>
                </a:cubicBezTo>
                <a:cubicBezTo>
                  <a:pt x="112" y="282"/>
                  <a:pt x="112" y="282"/>
                  <a:pt x="112" y="282"/>
                </a:cubicBezTo>
                <a:cubicBezTo>
                  <a:pt x="113" y="282"/>
                  <a:pt x="113" y="282"/>
                  <a:pt x="113" y="282"/>
                </a:cubicBezTo>
                <a:cubicBezTo>
                  <a:pt x="113" y="281"/>
                  <a:pt x="113" y="281"/>
                  <a:pt x="113" y="281"/>
                </a:cubicBezTo>
                <a:cubicBezTo>
                  <a:pt x="114" y="281"/>
                  <a:pt x="114" y="281"/>
                  <a:pt x="114" y="281"/>
                </a:cubicBezTo>
                <a:cubicBezTo>
                  <a:pt x="114" y="281"/>
                  <a:pt x="114" y="281"/>
                  <a:pt x="114" y="281"/>
                </a:cubicBezTo>
                <a:cubicBezTo>
                  <a:pt x="115" y="281"/>
                  <a:pt x="115" y="281"/>
                  <a:pt x="115" y="281"/>
                </a:cubicBezTo>
                <a:cubicBezTo>
                  <a:pt x="116" y="281"/>
                  <a:pt x="116" y="281"/>
                  <a:pt x="116" y="281"/>
                </a:cubicBezTo>
                <a:cubicBezTo>
                  <a:pt x="116" y="280"/>
                  <a:pt x="116" y="280"/>
                  <a:pt x="116" y="280"/>
                </a:cubicBezTo>
                <a:cubicBezTo>
                  <a:pt x="116" y="280"/>
                  <a:pt x="116" y="280"/>
                  <a:pt x="116" y="280"/>
                </a:cubicBezTo>
                <a:cubicBezTo>
                  <a:pt x="116" y="280"/>
                  <a:pt x="116" y="280"/>
                  <a:pt x="116" y="280"/>
                </a:cubicBezTo>
                <a:cubicBezTo>
                  <a:pt x="116" y="279"/>
                  <a:pt x="116" y="279"/>
                  <a:pt x="116" y="279"/>
                </a:cubicBezTo>
                <a:cubicBezTo>
                  <a:pt x="115" y="277"/>
                  <a:pt x="115" y="277"/>
                  <a:pt x="115" y="277"/>
                </a:cubicBezTo>
                <a:cubicBezTo>
                  <a:pt x="115" y="277"/>
                  <a:pt x="115" y="277"/>
                  <a:pt x="115" y="277"/>
                </a:cubicBezTo>
                <a:cubicBezTo>
                  <a:pt x="116" y="276"/>
                  <a:pt x="116" y="276"/>
                  <a:pt x="116" y="276"/>
                </a:cubicBezTo>
                <a:cubicBezTo>
                  <a:pt x="116" y="276"/>
                  <a:pt x="116" y="276"/>
                  <a:pt x="116" y="276"/>
                </a:cubicBezTo>
                <a:cubicBezTo>
                  <a:pt x="116" y="277"/>
                  <a:pt x="116" y="277"/>
                  <a:pt x="116" y="277"/>
                </a:cubicBezTo>
                <a:cubicBezTo>
                  <a:pt x="117" y="277"/>
                  <a:pt x="117" y="277"/>
                  <a:pt x="117" y="277"/>
                </a:cubicBezTo>
                <a:cubicBezTo>
                  <a:pt x="118" y="276"/>
                  <a:pt x="118" y="276"/>
                  <a:pt x="118" y="276"/>
                </a:cubicBezTo>
                <a:cubicBezTo>
                  <a:pt x="118" y="276"/>
                  <a:pt x="118" y="276"/>
                  <a:pt x="118" y="276"/>
                </a:cubicBezTo>
                <a:cubicBezTo>
                  <a:pt x="118" y="275"/>
                  <a:pt x="118" y="275"/>
                  <a:pt x="118" y="275"/>
                </a:cubicBezTo>
                <a:cubicBezTo>
                  <a:pt x="119" y="274"/>
                  <a:pt x="119" y="274"/>
                  <a:pt x="119" y="274"/>
                </a:cubicBezTo>
                <a:cubicBezTo>
                  <a:pt x="118" y="273"/>
                  <a:pt x="118" y="273"/>
                  <a:pt x="118" y="273"/>
                </a:cubicBezTo>
                <a:cubicBezTo>
                  <a:pt x="118" y="273"/>
                  <a:pt x="118" y="273"/>
                  <a:pt x="118" y="273"/>
                </a:cubicBezTo>
                <a:cubicBezTo>
                  <a:pt x="118" y="272"/>
                  <a:pt x="118" y="272"/>
                  <a:pt x="118" y="272"/>
                </a:cubicBezTo>
                <a:cubicBezTo>
                  <a:pt x="119" y="272"/>
                  <a:pt x="119" y="272"/>
                  <a:pt x="119" y="272"/>
                </a:cubicBezTo>
                <a:cubicBezTo>
                  <a:pt x="119" y="272"/>
                  <a:pt x="119" y="272"/>
                  <a:pt x="119" y="272"/>
                </a:cubicBezTo>
                <a:cubicBezTo>
                  <a:pt x="119" y="272"/>
                  <a:pt x="119" y="272"/>
                  <a:pt x="119" y="272"/>
                </a:cubicBezTo>
                <a:cubicBezTo>
                  <a:pt x="120" y="273"/>
                  <a:pt x="120" y="273"/>
                  <a:pt x="120" y="273"/>
                </a:cubicBezTo>
                <a:cubicBezTo>
                  <a:pt x="121" y="273"/>
                  <a:pt x="121" y="273"/>
                  <a:pt x="121" y="273"/>
                </a:cubicBezTo>
                <a:cubicBezTo>
                  <a:pt x="121" y="274"/>
                  <a:pt x="121" y="274"/>
                  <a:pt x="121" y="274"/>
                </a:cubicBezTo>
                <a:cubicBezTo>
                  <a:pt x="120" y="274"/>
                  <a:pt x="120" y="274"/>
                  <a:pt x="120" y="274"/>
                </a:cubicBezTo>
                <a:cubicBezTo>
                  <a:pt x="120" y="275"/>
                  <a:pt x="120" y="275"/>
                  <a:pt x="120" y="275"/>
                </a:cubicBezTo>
                <a:cubicBezTo>
                  <a:pt x="119" y="276"/>
                  <a:pt x="119" y="276"/>
                  <a:pt x="119" y="276"/>
                </a:cubicBezTo>
                <a:cubicBezTo>
                  <a:pt x="119" y="277"/>
                  <a:pt x="119" y="277"/>
                  <a:pt x="119" y="277"/>
                </a:cubicBezTo>
                <a:cubicBezTo>
                  <a:pt x="121" y="279"/>
                  <a:pt x="121" y="279"/>
                  <a:pt x="121" y="279"/>
                </a:cubicBezTo>
                <a:cubicBezTo>
                  <a:pt x="121" y="279"/>
                  <a:pt x="121" y="279"/>
                  <a:pt x="121" y="279"/>
                </a:cubicBezTo>
                <a:cubicBezTo>
                  <a:pt x="121" y="278"/>
                  <a:pt x="121" y="278"/>
                  <a:pt x="121" y="278"/>
                </a:cubicBezTo>
                <a:cubicBezTo>
                  <a:pt x="121" y="278"/>
                  <a:pt x="121" y="278"/>
                  <a:pt x="121" y="278"/>
                </a:cubicBezTo>
                <a:cubicBezTo>
                  <a:pt x="122" y="277"/>
                  <a:pt x="122" y="277"/>
                  <a:pt x="122" y="277"/>
                </a:cubicBezTo>
                <a:cubicBezTo>
                  <a:pt x="122" y="275"/>
                  <a:pt x="122" y="275"/>
                  <a:pt x="122" y="275"/>
                </a:cubicBezTo>
                <a:cubicBezTo>
                  <a:pt x="122" y="276"/>
                  <a:pt x="122" y="276"/>
                  <a:pt x="122" y="276"/>
                </a:cubicBezTo>
                <a:cubicBezTo>
                  <a:pt x="122" y="276"/>
                  <a:pt x="122" y="276"/>
                  <a:pt x="122" y="276"/>
                </a:cubicBezTo>
                <a:cubicBezTo>
                  <a:pt x="122" y="277"/>
                  <a:pt x="122" y="277"/>
                  <a:pt x="122" y="277"/>
                </a:cubicBezTo>
                <a:cubicBezTo>
                  <a:pt x="122" y="278"/>
                  <a:pt x="122" y="278"/>
                  <a:pt x="122" y="278"/>
                </a:cubicBezTo>
                <a:cubicBezTo>
                  <a:pt x="123" y="279"/>
                  <a:pt x="123" y="279"/>
                  <a:pt x="123" y="279"/>
                </a:cubicBezTo>
                <a:cubicBezTo>
                  <a:pt x="123" y="279"/>
                  <a:pt x="123" y="279"/>
                  <a:pt x="123" y="279"/>
                </a:cubicBezTo>
                <a:cubicBezTo>
                  <a:pt x="124" y="279"/>
                  <a:pt x="124" y="279"/>
                  <a:pt x="124" y="279"/>
                </a:cubicBezTo>
                <a:cubicBezTo>
                  <a:pt x="125" y="279"/>
                  <a:pt x="125" y="279"/>
                  <a:pt x="125" y="279"/>
                </a:cubicBezTo>
                <a:cubicBezTo>
                  <a:pt x="125" y="278"/>
                  <a:pt x="125" y="278"/>
                  <a:pt x="125" y="278"/>
                </a:cubicBezTo>
                <a:cubicBezTo>
                  <a:pt x="125" y="277"/>
                  <a:pt x="125" y="277"/>
                  <a:pt x="125" y="277"/>
                </a:cubicBezTo>
                <a:cubicBezTo>
                  <a:pt x="126" y="277"/>
                  <a:pt x="126" y="277"/>
                  <a:pt x="126" y="277"/>
                </a:cubicBezTo>
                <a:cubicBezTo>
                  <a:pt x="126" y="277"/>
                  <a:pt x="126" y="277"/>
                  <a:pt x="126" y="277"/>
                </a:cubicBezTo>
                <a:cubicBezTo>
                  <a:pt x="126" y="277"/>
                  <a:pt x="126" y="277"/>
                  <a:pt x="126" y="277"/>
                </a:cubicBezTo>
                <a:cubicBezTo>
                  <a:pt x="126" y="278"/>
                  <a:pt x="126" y="278"/>
                  <a:pt x="126" y="278"/>
                </a:cubicBezTo>
                <a:cubicBezTo>
                  <a:pt x="126" y="278"/>
                  <a:pt x="126" y="278"/>
                  <a:pt x="126" y="278"/>
                </a:cubicBezTo>
                <a:cubicBezTo>
                  <a:pt x="127" y="279"/>
                  <a:pt x="127" y="279"/>
                  <a:pt x="127" y="279"/>
                </a:cubicBezTo>
                <a:cubicBezTo>
                  <a:pt x="127" y="278"/>
                  <a:pt x="127" y="278"/>
                  <a:pt x="127" y="278"/>
                </a:cubicBezTo>
                <a:cubicBezTo>
                  <a:pt x="128" y="277"/>
                  <a:pt x="128" y="277"/>
                  <a:pt x="128" y="277"/>
                </a:cubicBezTo>
                <a:cubicBezTo>
                  <a:pt x="130" y="276"/>
                  <a:pt x="130" y="276"/>
                  <a:pt x="130" y="276"/>
                </a:cubicBezTo>
                <a:cubicBezTo>
                  <a:pt x="130" y="276"/>
                  <a:pt x="130" y="276"/>
                  <a:pt x="130" y="276"/>
                </a:cubicBezTo>
                <a:cubicBezTo>
                  <a:pt x="131" y="276"/>
                  <a:pt x="131" y="276"/>
                  <a:pt x="131" y="276"/>
                </a:cubicBezTo>
                <a:cubicBezTo>
                  <a:pt x="131" y="275"/>
                  <a:pt x="131" y="275"/>
                  <a:pt x="131" y="275"/>
                </a:cubicBezTo>
                <a:cubicBezTo>
                  <a:pt x="131" y="274"/>
                  <a:pt x="131" y="274"/>
                  <a:pt x="131" y="274"/>
                </a:cubicBezTo>
                <a:cubicBezTo>
                  <a:pt x="130" y="274"/>
                  <a:pt x="130" y="274"/>
                  <a:pt x="130" y="274"/>
                </a:cubicBezTo>
                <a:cubicBezTo>
                  <a:pt x="130" y="273"/>
                  <a:pt x="130" y="273"/>
                  <a:pt x="130" y="273"/>
                </a:cubicBezTo>
                <a:cubicBezTo>
                  <a:pt x="130" y="273"/>
                  <a:pt x="130" y="273"/>
                  <a:pt x="130" y="273"/>
                </a:cubicBezTo>
                <a:cubicBezTo>
                  <a:pt x="130" y="273"/>
                  <a:pt x="130" y="273"/>
                  <a:pt x="130" y="273"/>
                </a:cubicBezTo>
                <a:cubicBezTo>
                  <a:pt x="131" y="274"/>
                  <a:pt x="131" y="274"/>
                  <a:pt x="131" y="274"/>
                </a:cubicBezTo>
                <a:cubicBezTo>
                  <a:pt x="132" y="274"/>
                  <a:pt x="132" y="274"/>
                  <a:pt x="132" y="274"/>
                </a:cubicBezTo>
                <a:cubicBezTo>
                  <a:pt x="132" y="274"/>
                  <a:pt x="132" y="274"/>
                  <a:pt x="132" y="274"/>
                </a:cubicBezTo>
                <a:cubicBezTo>
                  <a:pt x="132" y="274"/>
                  <a:pt x="132" y="274"/>
                  <a:pt x="132" y="274"/>
                </a:cubicBezTo>
                <a:cubicBezTo>
                  <a:pt x="133" y="274"/>
                  <a:pt x="133" y="274"/>
                  <a:pt x="133" y="274"/>
                </a:cubicBezTo>
                <a:cubicBezTo>
                  <a:pt x="133" y="274"/>
                  <a:pt x="133" y="274"/>
                  <a:pt x="133" y="274"/>
                </a:cubicBezTo>
                <a:cubicBezTo>
                  <a:pt x="133" y="275"/>
                  <a:pt x="133" y="275"/>
                  <a:pt x="133" y="275"/>
                </a:cubicBezTo>
                <a:cubicBezTo>
                  <a:pt x="134" y="275"/>
                  <a:pt x="134" y="275"/>
                  <a:pt x="134" y="275"/>
                </a:cubicBezTo>
                <a:cubicBezTo>
                  <a:pt x="134" y="275"/>
                  <a:pt x="134" y="275"/>
                  <a:pt x="134" y="275"/>
                </a:cubicBezTo>
                <a:cubicBezTo>
                  <a:pt x="136" y="273"/>
                  <a:pt x="136" y="273"/>
                  <a:pt x="136" y="273"/>
                </a:cubicBezTo>
                <a:cubicBezTo>
                  <a:pt x="136" y="273"/>
                  <a:pt x="136" y="273"/>
                  <a:pt x="136" y="273"/>
                </a:cubicBezTo>
                <a:cubicBezTo>
                  <a:pt x="136" y="272"/>
                  <a:pt x="136" y="272"/>
                  <a:pt x="136" y="272"/>
                </a:cubicBezTo>
                <a:cubicBezTo>
                  <a:pt x="136" y="272"/>
                  <a:pt x="136" y="272"/>
                  <a:pt x="136" y="272"/>
                </a:cubicBezTo>
                <a:cubicBezTo>
                  <a:pt x="137" y="271"/>
                  <a:pt x="137" y="271"/>
                  <a:pt x="137" y="271"/>
                </a:cubicBezTo>
                <a:cubicBezTo>
                  <a:pt x="137" y="271"/>
                  <a:pt x="137" y="271"/>
                  <a:pt x="137" y="271"/>
                </a:cubicBezTo>
                <a:cubicBezTo>
                  <a:pt x="137" y="271"/>
                  <a:pt x="137" y="271"/>
                  <a:pt x="137" y="271"/>
                </a:cubicBezTo>
                <a:cubicBezTo>
                  <a:pt x="137" y="272"/>
                  <a:pt x="137" y="272"/>
                  <a:pt x="137" y="272"/>
                </a:cubicBezTo>
                <a:cubicBezTo>
                  <a:pt x="138" y="272"/>
                  <a:pt x="138" y="272"/>
                  <a:pt x="138" y="272"/>
                </a:cubicBezTo>
                <a:cubicBezTo>
                  <a:pt x="138" y="272"/>
                  <a:pt x="138" y="272"/>
                  <a:pt x="138" y="272"/>
                </a:cubicBezTo>
                <a:cubicBezTo>
                  <a:pt x="139" y="271"/>
                  <a:pt x="139" y="271"/>
                  <a:pt x="139" y="271"/>
                </a:cubicBezTo>
                <a:cubicBezTo>
                  <a:pt x="139" y="270"/>
                  <a:pt x="139" y="270"/>
                  <a:pt x="139" y="270"/>
                </a:cubicBezTo>
                <a:cubicBezTo>
                  <a:pt x="139" y="269"/>
                  <a:pt x="139" y="269"/>
                  <a:pt x="139" y="269"/>
                </a:cubicBezTo>
                <a:cubicBezTo>
                  <a:pt x="139" y="268"/>
                  <a:pt x="139" y="268"/>
                  <a:pt x="139" y="268"/>
                </a:cubicBezTo>
                <a:cubicBezTo>
                  <a:pt x="141" y="267"/>
                  <a:pt x="141" y="267"/>
                  <a:pt x="141" y="267"/>
                </a:cubicBezTo>
                <a:cubicBezTo>
                  <a:pt x="142" y="266"/>
                  <a:pt x="142" y="266"/>
                  <a:pt x="142" y="266"/>
                </a:cubicBezTo>
                <a:cubicBezTo>
                  <a:pt x="142" y="266"/>
                  <a:pt x="142" y="266"/>
                  <a:pt x="142" y="266"/>
                </a:cubicBezTo>
                <a:cubicBezTo>
                  <a:pt x="142" y="265"/>
                  <a:pt x="142" y="265"/>
                  <a:pt x="142" y="265"/>
                </a:cubicBezTo>
                <a:cubicBezTo>
                  <a:pt x="142" y="265"/>
                  <a:pt x="142" y="265"/>
                  <a:pt x="142" y="265"/>
                </a:cubicBezTo>
                <a:cubicBezTo>
                  <a:pt x="142" y="264"/>
                  <a:pt x="142" y="264"/>
                  <a:pt x="142" y="264"/>
                </a:cubicBezTo>
                <a:cubicBezTo>
                  <a:pt x="143" y="264"/>
                  <a:pt x="143" y="264"/>
                  <a:pt x="143" y="264"/>
                </a:cubicBezTo>
                <a:cubicBezTo>
                  <a:pt x="143" y="265"/>
                  <a:pt x="143" y="265"/>
                  <a:pt x="143" y="265"/>
                </a:cubicBezTo>
                <a:cubicBezTo>
                  <a:pt x="144" y="265"/>
                  <a:pt x="144" y="265"/>
                  <a:pt x="144" y="265"/>
                </a:cubicBezTo>
                <a:cubicBezTo>
                  <a:pt x="144" y="264"/>
                  <a:pt x="144" y="264"/>
                  <a:pt x="144" y="264"/>
                </a:cubicBezTo>
                <a:cubicBezTo>
                  <a:pt x="144" y="263"/>
                  <a:pt x="144" y="263"/>
                  <a:pt x="144" y="263"/>
                </a:cubicBezTo>
                <a:cubicBezTo>
                  <a:pt x="143" y="263"/>
                  <a:pt x="143" y="263"/>
                  <a:pt x="143" y="263"/>
                </a:cubicBezTo>
                <a:cubicBezTo>
                  <a:pt x="144" y="263"/>
                  <a:pt x="144" y="263"/>
                  <a:pt x="144" y="263"/>
                </a:cubicBezTo>
                <a:cubicBezTo>
                  <a:pt x="144" y="264"/>
                  <a:pt x="144" y="264"/>
                  <a:pt x="144" y="264"/>
                </a:cubicBezTo>
                <a:cubicBezTo>
                  <a:pt x="144" y="263"/>
                  <a:pt x="144" y="263"/>
                  <a:pt x="144" y="263"/>
                </a:cubicBezTo>
                <a:cubicBezTo>
                  <a:pt x="144" y="262"/>
                  <a:pt x="144" y="262"/>
                  <a:pt x="144" y="262"/>
                </a:cubicBezTo>
                <a:cubicBezTo>
                  <a:pt x="145" y="262"/>
                  <a:pt x="145" y="262"/>
                  <a:pt x="145" y="262"/>
                </a:cubicBezTo>
                <a:cubicBezTo>
                  <a:pt x="145" y="262"/>
                  <a:pt x="145" y="262"/>
                  <a:pt x="145" y="262"/>
                </a:cubicBezTo>
                <a:cubicBezTo>
                  <a:pt x="146" y="261"/>
                  <a:pt x="146" y="261"/>
                  <a:pt x="146" y="261"/>
                </a:cubicBezTo>
                <a:cubicBezTo>
                  <a:pt x="146" y="260"/>
                  <a:pt x="146" y="260"/>
                  <a:pt x="146" y="260"/>
                </a:cubicBezTo>
                <a:cubicBezTo>
                  <a:pt x="146" y="260"/>
                  <a:pt x="146" y="260"/>
                  <a:pt x="146" y="260"/>
                </a:cubicBezTo>
                <a:cubicBezTo>
                  <a:pt x="146" y="260"/>
                  <a:pt x="146" y="260"/>
                  <a:pt x="146" y="260"/>
                </a:cubicBezTo>
                <a:cubicBezTo>
                  <a:pt x="147" y="260"/>
                  <a:pt x="147" y="260"/>
                  <a:pt x="147" y="260"/>
                </a:cubicBezTo>
                <a:cubicBezTo>
                  <a:pt x="148" y="260"/>
                  <a:pt x="148" y="260"/>
                  <a:pt x="148" y="260"/>
                </a:cubicBezTo>
                <a:cubicBezTo>
                  <a:pt x="149" y="258"/>
                  <a:pt x="149" y="258"/>
                  <a:pt x="149" y="258"/>
                </a:cubicBezTo>
                <a:cubicBezTo>
                  <a:pt x="149" y="258"/>
                  <a:pt x="149" y="258"/>
                  <a:pt x="149" y="258"/>
                </a:cubicBezTo>
                <a:cubicBezTo>
                  <a:pt x="150" y="258"/>
                  <a:pt x="150" y="258"/>
                  <a:pt x="150" y="258"/>
                </a:cubicBezTo>
                <a:cubicBezTo>
                  <a:pt x="150" y="258"/>
                  <a:pt x="150" y="258"/>
                  <a:pt x="150" y="258"/>
                </a:cubicBezTo>
                <a:cubicBezTo>
                  <a:pt x="151" y="258"/>
                  <a:pt x="151" y="258"/>
                  <a:pt x="151" y="258"/>
                </a:cubicBezTo>
                <a:cubicBezTo>
                  <a:pt x="152" y="257"/>
                  <a:pt x="152" y="257"/>
                  <a:pt x="152" y="257"/>
                </a:cubicBezTo>
                <a:cubicBezTo>
                  <a:pt x="152" y="256"/>
                  <a:pt x="152" y="256"/>
                  <a:pt x="152" y="256"/>
                </a:cubicBezTo>
                <a:cubicBezTo>
                  <a:pt x="152" y="254"/>
                  <a:pt x="152" y="254"/>
                  <a:pt x="152" y="254"/>
                </a:cubicBezTo>
                <a:cubicBezTo>
                  <a:pt x="151" y="254"/>
                  <a:pt x="151" y="254"/>
                  <a:pt x="151" y="254"/>
                </a:cubicBezTo>
                <a:cubicBezTo>
                  <a:pt x="151" y="254"/>
                  <a:pt x="151" y="254"/>
                  <a:pt x="151" y="254"/>
                </a:cubicBezTo>
                <a:cubicBezTo>
                  <a:pt x="151" y="253"/>
                  <a:pt x="151" y="253"/>
                  <a:pt x="151" y="253"/>
                </a:cubicBezTo>
                <a:cubicBezTo>
                  <a:pt x="151" y="252"/>
                  <a:pt x="151" y="252"/>
                  <a:pt x="151" y="252"/>
                </a:cubicBezTo>
                <a:cubicBezTo>
                  <a:pt x="151" y="251"/>
                  <a:pt x="151" y="251"/>
                  <a:pt x="151" y="251"/>
                </a:cubicBezTo>
                <a:cubicBezTo>
                  <a:pt x="150" y="251"/>
                  <a:pt x="150" y="251"/>
                  <a:pt x="150" y="251"/>
                </a:cubicBezTo>
                <a:cubicBezTo>
                  <a:pt x="150" y="250"/>
                  <a:pt x="150" y="250"/>
                  <a:pt x="150" y="250"/>
                </a:cubicBezTo>
                <a:cubicBezTo>
                  <a:pt x="150" y="249"/>
                  <a:pt x="150" y="249"/>
                  <a:pt x="150" y="249"/>
                </a:cubicBezTo>
                <a:cubicBezTo>
                  <a:pt x="150" y="248"/>
                  <a:pt x="150" y="248"/>
                  <a:pt x="150" y="248"/>
                </a:cubicBezTo>
                <a:cubicBezTo>
                  <a:pt x="150" y="248"/>
                  <a:pt x="150" y="248"/>
                  <a:pt x="150" y="248"/>
                </a:cubicBezTo>
                <a:cubicBezTo>
                  <a:pt x="151" y="248"/>
                  <a:pt x="151" y="248"/>
                  <a:pt x="151" y="248"/>
                </a:cubicBezTo>
                <a:cubicBezTo>
                  <a:pt x="151" y="250"/>
                  <a:pt x="151" y="250"/>
                  <a:pt x="151" y="250"/>
                </a:cubicBezTo>
                <a:cubicBezTo>
                  <a:pt x="151" y="250"/>
                  <a:pt x="151" y="250"/>
                  <a:pt x="151" y="250"/>
                </a:cubicBezTo>
                <a:cubicBezTo>
                  <a:pt x="151" y="251"/>
                  <a:pt x="151" y="251"/>
                  <a:pt x="151" y="251"/>
                </a:cubicBezTo>
                <a:cubicBezTo>
                  <a:pt x="152" y="253"/>
                  <a:pt x="152" y="253"/>
                  <a:pt x="152" y="253"/>
                </a:cubicBezTo>
                <a:cubicBezTo>
                  <a:pt x="153" y="253"/>
                  <a:pt x="153" y="253"/>
                  <a:pt x="153" y="253"/>
                </a:cubicBezTo>
                <a:cubicBezTo>
                  <a:pt x="153" y="253"/>
                  <a:pt x="153" y="253"/>
                  <a:pt x="153" y="253"/>
                </a:cubicBezTo>
                <a:cubicBezTo>
                  <a:pt x="153" y="254"/>
                  <a:pt x="153" y="254"/>
                  <a:pt x="153" y="254"/>
                </a:cubicBezTo>
                <a:cubicBezTo>
                  <a:pt x="153" y="255"/>
                  <a:pt x="153" y="255"/>
                  <a:pt x="153" y="255"/>
                </a:cubicBezTo>
                <a:cubicBezTo>
                  <a:pt x="154" y="256"/>
                  <a:pt x="154" y="256"/>
                  <a:pt x="154" y="256"/>
                </a:cubicBezTo>
                <a:cubicBezTo>
                  <a:pt x="155" y="256"/>
                  <a:pt x="155" y="256"/>
                  <a:pt x="155" y="256"/>
                </a:cubicBezTo>
                <a:cubicBezTo>
                  <a:pt x="155" y="255"/>
                  <a:pt x="155" y="255"/>
                  <a:pt x="155" y="255"/>
                </a:cubicBezTo>
                <a:cubicBezTo>
                  <a:pt x="155" y="255"/>
                  <a:pt x="155" y="255"/>
                  <a:pt x="155" y="255"/>
                </a:cubicBezTo>
                <a:cubicBezTo>
                  <a:pt x="156" y="255"/>
                  <a:pt x="156" y="255"/>
                  <a:pt x="156" y="255"/>
                </a:cubicBezTo>
                <a:cubicBezTo>
                  <a:pt x="157" y="255"/>
                  <a:pt x="157" y="255"/>
                  <a:pt x="157" y="255"/>
                </a:cubicBezTo>
                <a:cubicBezTo>
                  <a:pt x="157" y="256"/>
                  <a:pt x="157" y="256"/>
                  <a:pt x="157" y="256"/>
                </a:cubicBezTo>
                <a:cubicBezTo>
                  <a:pt x="158" y="255"/>
                  <a:pt x="158" y="255"/>
                  <a:pt x="158" y="255"/>
                </a:cubicBezTo>
                <a:cubicBezTo>
                  <a:pt x="159" y="255"/>
                  <a:pt x="159" y="255"/>
                  <a:pt x="159" y="255"/>
                </a:cubicBezTo>
                <a:cubicBezTo>
                  <a:pt x="159" y="255"/>
                  <a:pt x="159" y="255"/>
                  <a:pt x="159" y="255"/>
                </a:cubicBezTo>
                <a:cubicBezTo>
                  <a:pt x="160" y="255"/>
                  <a:pt x="160" y="255"/>
                  <a:pt x="160" y="255"/>
                </a:cubicBezTo>
                <a:cubicBezTo>
                  <a:pt x="161" y="255"/>
                  <a:pt x="161" y="255"/>
                  <a:pt x="161" y="255"/>
                </a:cubicBezTo>
                <a:cubicBezTo>
                  <a:pt x="161" y="254"/>
                  <a:pt x="161" y="254"/>
                  <a:pt x="161" y="254"/>
                </a:cubicBezTo>
                <a:cubicBezTo>
                  <a:pt x="161" y="254"/>
                  <a:pt x="161" y="254"/>
                  <a:pt x="161" y="254"/>
                </a:cubicBezTo>
                <a:cubicBezTo>
                  <a:pt x="161" y="253"/>
                  <a:pt x="161" y="253"/>
                  <a:pt x="161" y="253"/>
                </a:cubicBezTo>
                <a:cubicBezTo>
                  <a:pt x="162" y="253"/>
                  <a:pt x="162" y="253"/>
                  <a:pt x="162" y="253"/>
                </a:cubicBezTo>
                <a:cubicBezTo>
                  <a:pt x="163" y="253"/>
                  <a:pt x="163" y="253"/>
                  <a:pt x="163" y="253"/>
                </a:cubicBezTo>
                <a:cubicBezTo>
                  <a:pt x="164" y="255"/>
                  <a:pt x="164" y="255"/>
                  <a:pt x="164" y="255"/>
                </a:cubicBezTo>
                <a:cubicBezTo>
                  <a:pt x="164" y="255"/>
                  <a:pt x="164" y="255"/>
                  <a:pt x="164" y="255"/>
                </a:cubicBezTo>
                <a:cubicBezTo>
                  <a:pt x="165" y="255"/>
                  <a:pt x="165" y="255"/>
                  <a:pt x="165" y="255"/>
                </a:cubicBezTo>
                <a:cubicBezTo>
                  <a:pt x="165" y="255"/>
                  <a:pt x="165" y="255"/>
                  <a:pt x="165" y="255"/>
                </a:cubicBezTo>
                <a:cubicBezTo>
                  <a:pt x="166" y="254"/>
                  <a:pt x="166" y="254"/>
                  <a:pt x="166" y="254"/>
                </a:cubicBezTo>
                <a:cubicBezTo>
                  <a:pt x="166" y="253"/>
                  <a:pt x="166" y="253"/>
                  <a:pt x="166" y="253"/>
                </a:cubicBezTo>
                <a:cubicBezTo>
                  <a:pt x="166" y="253"/>
                  <a:pt x="166" y="253"/>
                  <a:pt x="166" y="253"/>
                </a:cubicBezTo>
                <a:cubicBezTo>
                  <a:pt x="167" y="254"/>
                  <a:pt x="167" y="254"/>
                  <a:pt x="167" y="254"/>
                </a:cubicBezTo>
                <a:cubicBezTo>
                  <a:pt x="167" y="254"/>
                  <a:pt x="167" y="254"/>
                  <a:pt x="167" y="254"/>
                </a:cubicBezTo>
                <a:cubicBezTo>
                  <a:pt x="167" y="253"/>
                  <a:pt x="167" y="253"/>
                  <a:pt x="167" y="253"/>
                </a:cubicBezTo>
                <a:cubicBezTo>
                  <a:pt x="168" y="253"/>
                  <a:pt x="168" y="253"/>
                  <a:pt x="168" y="253"/>
                </a:cubicBezTo>
                <a:cubicBezTo>
                  <a:pt x="168" y="253"/>
                  <a:pt x="168" y="253"/>
                  <a:pt x="168" y="253"/>
                </a:cubicBezTo>
                <a:cubicBezTo>
                  <a:pt x="169" y="253"/>
                  <a:pt x="169" y="253"/>
                  <a:pt x="169" y="253"/>
                </a:cubicBezTo>
                <a:cubicBezTo>
                  <a:pt x="169" y="253"/>
                  <a:pt x="169" y="253"/>
                  <a:pt x="169" y="253"/>
                </a:cubicBezTo>
                <a:cubicBezTo>
                  <a:pt x="169" y="252"/>
                  <a:pt x="169" y="252"/>
                  <a:pt x="169" y="252"/>
                </a:cubicBezTo>
                <a:cubicBezTo>
                  <a:pt x="170" y="252"/>
                  <a:pt x="170" y="252"/>
                  <a:pt x="170" y="252"/>
                </a:cubicBezTo>
                <a:cubicBezTo>
                  <a:pt x="171" y="252"/>
                  <a:pt x="171" y="252"/>
                  <a:pt x="171" y="252"/>
                </a:cubicBezTo>
                <a:cubicBezTo>
                  <a:pt x="171" y="252"/>
                  <a:pt x="171" y="252"/>
                  <a:pt x="171" y="252"/>
                </a:cubicBezTo>
                <a:cubicBezTo>
                  <a:pt x="171" y="251"/>
                  <a:pt x="171" y="251"/>
                  <a:pt x="171" y="251"/>
                </a:cubicBezTo>
                <a:cubicBezTo>
                  <a:pt x="171" y="251"/>
                  <a:pt x="171" y="251"/>
                  <a:pt x="171" y="251"/>
                </a:cubicBezTo>
                <a:cubicBezTo>
                  <a:pt x="171" y="252"/>
                  <a:pt x="171" y="252"/>
                  <a:pt x="171" y="252"/>
                </a:cubicBezTo>
                <a:cubicBezTo>
                  <a:pt x="172" y="252"/>
                  <a:pt x="172" y="252"/>
                  <a:pt x="172" y="252"/>
                </a:cubicBezTo>
                <a:cubicBezTo>
                  <a:pt x="173" y="251"/>
                  <a:pt x="173" y="251"/>
                  <a:pt x="173" y="251"/>
                </a:cubicBezTo>
                <a:cubicBezTo>
                  <a:pt x="173" y="251"/>
                  <a:pt x="173" y="251"/>
                  <a:pt x="173" y="251"/>
                </a:cubicBezTo>
                <a:cubicBezTo>
                  <a:pt x="173" y="251"/>
                  <a:pt x="173" y="251"/>
                  <a:pt x="173" y="251"/>
                </a:cubicBezTo>
                <a:cubicBezTo>
                  <a:pt x="174" y="251"/>
                  <a:pt x="174" y="251"/>
                  <a:pt x="174" y="251"/>
                </a:cubicBezTo>
                <a:cubicBezTo>
                  <a:pt x="174" y="252"/>
                  <a:pt x="174" y="252"/>
                  <a:pt x="174" y="252"/>
                </a:cubicBezTo>
                <a:cubicBezTo>
                  <a:pt x="175" y="250"/>
                  <a:pt x="175" y="250"/>
                  <a:pt x="175" y="250"/>
                </a:cubicBezTo>
                <a:cubicBezTo>
                  <a:pt x="175" y="250"/>
                  <a:pt x="175" y="250"/>
                  <a:pt x="175" y="250"/>
                </a:cubicBezTo>
                <a:cubicBezTo>
                  <a:pt x="176" y="251"/>
                  <a:pt x="176" y="251"/>
                  <a:pt x="176" y="251"/>
                </a:cubicBezTo>
                <a:cubicBezTo>
                  <a:pt x="176" y="251"/>
                  <a:pt x="176" y="251"/>
                  <a:pt x="176" y="251"/>
                </a:cubicBezTo>
                <a:cubicBezTo>
                  <a:pt x="177" y="251"/>
                  <a:pt x="177" y="251"/>
                  <a:pt x="177" y="251"/>
                </a:cubicBezTo>
                <a:cubicBezTo>
                  <a:pt x="177" y="250"/>
                  <a:pt x="177" y="250"/>
                  <a:pt x="177" y="250"/>
                </a:cubicBezTo>
                <a:cubicBezTo>
                  <a:pt x="178" y="250"/>
                  <a:pt x="178" y="250"/>
                  <a:pt x="178" y="250"/>
                </a:cubicBezTo>
                <a:cubicBezTo>
                  <a:pt x="179" y="250"/>
                  <a:pt x="179" y="250"/>
                  <a:pt x="179" y="250"/>
                </a:cubicBezTo>
                <a:cubicBezTo>
                  <a:pt x="180" y="249"/>
                  <a:pt x="180" y="249"/>
                  <a:pt x="180" y="249"/>
                </a:cubicBezTo>
                <a:cubicBezTo>
                  <a:pt x="180" y="249"/>
                  <a:pt x="180" y="249"/>
                  <a:pt x="180" y="249"/>
                </a:cubicBezTo>
                <a:cubicBezTo>
                  <a:pt x="181" y="250"/>
                  <a:pt x="181" y="250"/>
                  <a:pt x="181" y="250"/>
                </a:cubicBezTo>
                <a:cubicBezTo>
                  <a:pt x="181" y="250"/>
                  <a:pt x="181" y="250"/>
                  <a:pt x="181" y="250"/>
                </a:cubicBezTo>
                <a:cubicBezTo>
                  <a:pt x="182" y="249"/>
                  <a:pt x="182" y="249"/>
                  <a:pt x="182" y="249"/>
                </a:cubicBezTo>
                <a:cubicBezTo>
                  <a:pt x="182" y="249"/>
                  <a:pt x="182" y="249"/>
                  <a:pt x="182" y="249"/>
                </a:cubicBezTo>
                <a:cubicBezTo>
                  <a:pt x="184" y="248"/>
                  <a:pt x="184" y="248"/>
                  <a:pt x="184" y="248"/>
                </a:cubicBezTo>
                <a:cubicBezTo>
                  <a:pt x="184" y="248"/>
                  <a:pt x="184" y="248"/>
                  <a:pt x="184" y="248"/>
                </a:cubicBezTo>
                <a:cubicBezTo>
                  <a:pt x="185" y="248"/>
                  <a:pt x="185" y="248"/>
                  <a:pt x="185" y="248"/>
                </a:cubicBezTo>
                <a:cubicBezTo>
                  <a:pt x="186" y="247"/>
                  <a:pt x="186" y="247"/>
                  <a:pt x="186" y="247"/>
                </a:cubicBezTo>
                <a:cubicBezTo>
                  <a:pt x="186" y="247"/>
                  <a:pt x="186" y="247"/>
                  <a:pt x="186" y="247"/>
                </a:cubicBezTo>
                <a:cubicBezTo>
                  <a:pt x="185" y="246"/>
                  <a:pt x="185" y="246"/>
                  <a:pt x="185" y="246"/>
                </a:cubicBezTo>
                <a:cubicBezTo>
                  <a:pt x="185" y="245"/>
                  <a:pt x="185" y="245"/>
                  <a:pt x="185" y="245"/>
                </a:cubicBezTo>
                <a:cubicBezTo>
                  <a:pt x="186" y="245"/>
                  <a:pt x="186" y="245"/>
                  <a:pt x="186" y="245"/>
                </a:cubicBezTo>
                <a:cubicBezTo>
                  <a:pt x="187" y="246"/>
                  <a:pt x="187" y="246"/>
                  <a:pt x="187" y="246"/>
                </a:cubicBezTo>
                <a:cubicBezTo>
                  <a:pt x="187" y="246"/>
                  <a:pt x="187" y="246"/>
                  <a:pt x="187" y="246"/>
                </a:cubicBezTo>
                <a:cubicBezTo>
                  <a:pt x="187" y="246"/>
                  <a:pt x="187" y="246"/>
                  <a:pt x="187" y="246"/>
                </a:cubicBezTo>
                <a:cubicBezTo>
                  <a:pt x="189" y="246"/>
                  <a:pt x="189" y="246"/>
                  <a:pt x="189" y="246"/>
                </a:cubicBezTo>
                <a:cubicBezTo>
                  <a:pt x="189" y="245"/>
                  <a:pt x="189" y="245"/>
                  <a:pt x="189" y="245"/>
                </a:cubicBezTo>
                <a:cubicBezTo>
                  <a:pt x="188" y="244"/>
                  <a:pt x="188" y="244"/>
                  <a:pt x="188" y="244"/>
                </a:cubicBezTo>
                <a:cubicBezTo>
                  <a:pt x="188" y="244"/>
                  <a:pt x="188" y="244"/>
                  <a:pt x="188" y="244"/>
                </a:cubicBezTo>
                <a:cubicBezTo>
                  <a:pt x="189" y="243"/>
                  <a:pt x="189" y="243"/>
                  <a:pt x="189" y="243"/>
                </a:cubicBezTo>
                <a:cubicBezTo>
                  <a:pt x="189" y="244"/>
                  <a:pt x="189" y="244"/>
                  <a:pt x="189" y="244"/>
                </a:cubicBezTo>
                <a:cubicBezTo>
                  <a:pt x="190" y="244"/>
                  <a:pt x="190" y="244"/>
                  <a:pt x="190" y="244"/>
                </a:cubicBezTo>
                <a:cubicBezTo>
                  <a:pt x="191" y="243"/>
                  <a:pt x="191" y="243"/>
                  <a:pt x="191" y="243"/>
                </a:cubicBezTo>
                <a:cubicBezTo>
                  <a:pt x="190" y="243"/>
                  <a:pt x="190" y="243"/>
                  <a:pt x="190" y="243"/>
                </a:cubicBezTo>
                <a:cubicBezTo>
                  <a:pt x="190" y="242"/>
                  <a:pt x="190" y="242"/>
                  <a:pt x="190" y="242"/>
                </a:cubicBezTo>
                <a:cubicBezTo>
                  <a:pt x="191" y="242"/>
                  <a:pt x="191" y="242"/>
                  <a:pt x="191" y="242"/>
                </a:cubicBezTo>
                <a:cubicBezTo>
                  <a:pt x="191" y="242"/>
                  <a:pt x="191" y="242"/>
                  <a:pt x="191" y="242"/>
                </a:cubicBezTo>
                <a:cubicBezTo>
                  <a:pt x="192" y="243"/>
                  <a:pt x="192" y="243"/>
                  <a:pt x="192" y="243"/>
                </a:cubicBezTo>
                <a:cubicBezTo>
                  <a:pt x="192" y="242"/>
                  <a:pt x="192" y="242"/>
                  <a:pt x="192" y="242"/>
                </a:cubicBezTo>
                <a:cubicBezTo>
                  <a:pt x="193" y="242"/>
                  <a:pt x="193" y="242"/>
                  <a:pt x="193" y="242"/>
                </a:cubicBezTo>
                <a:cubicBezTo>
                  <a:pt x="194" y="242"/>
                  <a:pt x="194" y="242"/>
                  <a:pt x="194" y="242"/>
                </a:cubicBezTo>
                <a:cubicBezTo>
                  <a:pt x="194" y="241"/>
                  <a:pt x="194" y="241"/>
                  <a:pt x="194" y="241"/>
                </a:cubicBezTo>
                <a:cubicBezTo>
                  <a:pt x="193" y="240"/>
                  <a:pt x="193" y="240"/>
                  <a:pt x="193" y="240"/>
                </a:cubicBezTo>
                <a:cubicBezTo>
                  <a:pt x="194" y="240"/>
                  <a:pt x="194" y="240"/>
                  <a:pt x="194" y="240"/>
                </a:cubicBezTo>
                <a:cubicBezTo>
                  <a:pt x="194" y="240"/>
                  <a:pt x="194" y="240"/>
                  <a:pt x="194" y="240"/>
                </a:cubicBezTo>
                <a:cubicBezTo>
                  <a:pt x="195" y="241"/>
                  <a:pt x="195" y="241"/>
                  <a:pt x="195" y="241"/>
                </a:cubicBezTo>
                <a:cubicBezTo>
                  <a:pt x="195" y="241"/>
                  <a:pt x="195" y="241"/>
                  <a:pt x="195" y="241"/>
                </a:cubicBezTo>
                <a:cubicBezTo>
                  <a:pt x="196" y="240"/>
                  <a:pt x="196" y="240"/>
                  <a:pt x="196" y="240"/>
                </a:cubicBezTo>
                <a:cubicBezTo>
                  <a:pt x="196" y="239"/>
                  <a:pt x="196" y="239"/>
                  <a:pt x="196" y="239"/>
                </a:cubicBezTo>
                <a:cubicBezTo>
                  <a:pt x="196" y="239"/>
                  <a:pt x="196" y="239"/>
                  <a:pt x="196" y="239"/>
                </a:cubicBezTo>
                <a:cubicBezTo>
                  <a:pt x="196" y="239"/>
                  <a:pt x="196" y="239"/>
                  <a:pt x="196" y="239"/>
                </a:cubicBezTo>
                <a:cubicBezTo>
                  <a:pt x="196" y="238"/>
                  <a:pt x="196" y="238"/>
                  <a:pt x="196" y="238"/>
                </a:cubicBezTo>
                <a:cubicBezTo>
                  <a:pt x="197" y="238"/>
                  <a:pt x="197" y="238"/>
                  <a:pt x="197" y="238"/>
                </a:cubicBezTo>
                <a:cubicBezTo>
                  <a:pt x="198" y="239"/>
                  <a:pt x="198" y="239"/>
                  <a:pt x="198" y="239"/>
                </a:cubicBezTo>
                <a:cubicBezTo>
                  <a:pt x="198" y="238"/>
                  <a:pt x="198" y="238"/>
                  <a:pt x="198" y="238"/>
                </a:cubicBezTo>
                <a:cubicBezTo>
                  <a:pt x="198" y="237"/>
                  <a:pt x="198" y="237"/>
                  <a:pt x="198" y="237"/>
                </a:cubicBezTo>
                <a:cubicBezTo>
                  <a:pt x="199" y="238"/>
                  <a:pt x="199" y="238"/>
                  <a:pt x="199" y="238"/>
                </a:cubicBezTo>
                <a:cubicBezTo>
                  <a:pt x="199" y="238"/>
                  <a:pt x="199" y="238"/>
                  <a:pt x="199" y="238"/>
                </a:cubicBezTo>
                <a:cubicBezTo>
                  <a:pt x="200" y="238"/>
                  <a:pt x="200" y="238"/>
                  <a:pt x="200" y="238"/>
                </a:cubicBezTo>
                <a:cubicBezTo>
                  <a:pt x="200" y="238"/>
                  <a:pt x="200" y="238"/>
                  <a:pt x="200" y="238"/>
                </a:cubicBezTo>
                <a:cubicBezTo>
                  <a:pt x="200" y="237"/>
                  <a:pt x="200" y="237"/>
                  <a:pt x="200" y="237"/>
                </a:cubicBezTo>
                <a:cubicBezTo>
                  <a:pt x="199" y="237"/>
                  <a:pt x="199" y="237"/>
                  <a:pt x="199" y="237"/>
                </a:cubicBezTo>
                <a:cubicBezTo>
                  <a:pt x="199" y="236"/>
                  <a:pt x="199" y="236"/>
                  <a:pt x="199" y="236"/>
                </a:cubicBezTo>
                <a:cubicBezTo>
                  <a:pt x="200" y="236"/>
                  <a:pt x="200" y="236"/>
                  <a:pt x="200" y="236"/>
                </a:cubicBezTo>
                <a:cubicBezTo>
                  <a:pt x="201" y="236"/>
                  <a:pt x="201" y="236"/>
                  <a:pt x="201" y="236"/>
                </a:cubicBezTo>
                <a:cubicBezTo>
                  <a:pt x="202" y="236"/>
                  <a:pt x="202" y="236"/>
                  <a:pt x="202" y="236"/>
                </a:cubicBezTo>
                <a:cubicBezTo>
                  <a:pt x="203" y="235"/>
                  <a:pt x="203" y="235"/>
                  <a:pt x="203" y="235"/>
                </a:cubicBezTo>
                <a:cubicBezTo>
                  <a:pt x="204" y="234"/>
                  <a:pt x="204" y="234"/>
                  <a:pt x="204" y="234"/>
                </a:cubicBezTo>
                <a:cubicBezTo>
                  <a:pt x="204" y="233"/>
                  <a:pt x="204" y="233"/>
                  <a:pt x="204" y="233"/>
                </a:cubicBezTo>
                <a:cubicBezTo>
                  <a:pt x="202" y="234"/>
                  <a:pt x="202" y="234"/>
                  <a:pt x="202" y="234"/>
                </a:cubicBezTo>
                <a:cubicBezTo>
                  <a:pt x="201" y="234"/>
                  <a:pt x="201" y="234"/>
                  <a:pt x="201" y="234"/>
                </a:cubicBezTo>
                <a:cubicBezTo>
                  <a:pt x="200" y="234"/>
                  <a:pt x="200" y="234"/>
                  <a:pt x="200" y="234"/>
                </a:cubicBezTo>
                <a:cubicBezTo>
                  <a:pt x="199" y="234"/>
                  <a:pt x="199" y="234"/>
                  <a:pt x="199" y="234"/>
                </a:cubicBezTo>
                <a:cubicBezTo>
                  <a:pt x="198" y="234"/>
                  <a:pt x="198" y="234"/>
                  <a:pt x="198" y="234"/>
                </a:cubicBezTo>
                <a:cubicBezTo>
                  <a:pt x="196" y="233"/>
                  <a:pt x="196" y="233"/>
                  <a:pt x="196" y="233"/>
                </a:cubicBezTo>
                <a:cubicBezTo>
                  <a:pt x="195" y="233"/>
                  <a:pt x="195" y="233"/>
                  <a:pt x="195" y="233"/>
                </a:cubicBezTo>
                <a:cubicBezTo>
                  <a:pt x="193" y="232"/>
                  <a:pt x="193" y="232"/>
                  <a:pt x="193" y="232"/>
                </a:cubicBezTo>
                <a:cubicBezTo>
                  <a:pt x="191" y="231"/>
                  <a:pt x="191" y="231"/>
                  <a:pt x="191" y="231"/>
                </a:cubicBezTo>
                <a:cubicBezTo>
                  <a:pt x="191" y="230"/>
                  <a:pt x="191" y="230"/>
                  <a:pt x="191" y="230"/>
                </a:cubicBezTo>
                <a:cubicBezTo>
                  <a:pt x="191" y="230"/>
                  <a:pt x="191" y="230"/>
                  <a:pt x="191" y="230"/>
                </a:cubicBezTo>
                <a:cubicBezTo>
                  <a:pt x="190" y="231"/>
                  <a:pt x="190" y="231"/>
                  <a:pt x="190" y="231"/>
                </a:cubicBezTo>
                <a:cubicBezTo>
                  <a:pt x="189" y="231"/>
                  <a:pt x="189" y="231"/>
                  <a:pt x="189" y="231"/>
                </a:cubicBezTo>
                <a:cubicBezTo>
                  <a:pt x="190" y="230"/>
                  <a:pt x="190" y="230"/>
                  <a:pt x="190" y="230"/>
                </a:cubicBezTo>
                <a:cubicBezTo>
                  <a:pt x="190" y="230"/>
                  <a:pt x="190" y="230"/>
                  <a:pt x="190" y="230"/>
                </a:cubicBezTo>
                <a:cubicBezTo>
                  <a:pt x="189" y="231"/>
                  <a:pt x="189" y="231"/>
                  <a:pt x="189" y="231"/>
                </a:cubicBezTo>
                <a:cubicBezTo>
                  <a:pt x="187" y="232"/>
                  <a:pt x="187" y="232"/>
                  <a:pt x="187" y="232"/>
                </a:cubicBezTo>
                <a:cubicBezTo>
                  <a:pt x="186" y="232"/>
                  <a:pt x="186" y="232"/>
                  <a:pt x="186" y="232"/>
                </a:cubicBezTo>
                <a:cubicBezTo>
                  <a:pt x="185" y="232"/>
                  <a:pt x="185" y="232"/>
                  <a:pt x="185" y="232"/>
                </a:cubicBezTo>
                <a:cubicBezTo>
                  <a:pt x="184" y="233"/>
                  <a:pt x="184" y="233"/>
                  <a:pt x="184" y="233"/>
                </a:cubicBezTo>
                <a:cubicBezTo>
                  <a:pt x="183" y="232"/>
                  <a:pt x="183" y="232"/>
                  <a:pt x="183" y="232"/>
                </a:cubicBezTo>
                <a:cubicBezTo>
                  <a:pt x="183" y="232"/>
                  <a:pt x="183" y="232"/>
                  <a:pt x="183" y="232"/>
                </a:cubicBezTo>
                <a:cubicBezTo>
                  <a:pt x="183" y="232"/>
                  <a:pt x="182" y="232"/>
                  <a:pt x="182" y="232"/>
                </a:cubicBezTo>
                <a:cubicBezTo>
                  <a:pt x="182" y="232"/>
                  <a:pt x="181" y="232"/>
                  <a:pt x="181" y="232"/>
                </a:cubicBezTo>
                <a:cubicBezTo>
                  <a:pt x="180" y="234"/>
                  <a:pt x="180" y="234"/>
                  <a:pt x="180" y="234"/>
                </a:cubicBezTo>
                <a:cubicBezTo>
                  <a:pt x="179" y="234"/>
                  <a:pt x="179" y="234"/>
                  <a:pt x="179" y="234"/>
                </a:cubicBezTo>
                <a:cubicBezTo>
                  <a:pt x="179" y="234"/>
                  <a:pt x="179" y="234"/>
                  <a:pt x="179" y="234"/>
                </a:cubicBezTo>
                <a:cubicBezTo>
                  <a:pt x="178" y="233"/>
                  <a:pt x="178" y="233"/>
                  <a:pt x="178" y="233"/>
                </a:cubicBezTo>
                <a:cubicBezTo>
                  <a:pt x="176" y="233"/>
                  <a:pt x="176" y="233"/>
                  <a:pt x="176" y="233"/>
                </a:cubicBezTo>
                <a:cubicBezTo>
                  <a:pt x="175" y="233"/>
                  <a:pt x="175" y="233"/>
                  <a:pt x="175" y="233"/>
                </a:cubicBezTo>
                <a:cubicBezTo>
                  <a:pt x="175" y="233"/>
                  <a:pt x="175" y="233"/>
                  <a:pt x="175" y="233"/>
                </a:cubicBezTo>
                <a:cubicBezTo>
                  <a:pt x="174" y="233"/>
                  <a:pt x="174" y="233"/>
                  <a:pt x="174" y="233"/>
                </a:cubicBezTo>
                <a:cubicBezTo>
                  <a:pt x="175" y="232"/>
                  <a:pt x="175" y="232"/>
                  <a:pt x="175" y="232"/>
                </a:cubicBezTo>
                <a:cubicBezTo>
                  <a:pt x="176" y="232"/>
                  <a:pt x="176" y="232"/>
                  <a:pt x="176" y="232"/>
                </a:cubicBezTo>
                <a:cubicBezTo>
                  <a:pt x="177" y="232"/>
                  <a:pt x="177" y="232"/>
                  <a:pt x="177" y="232"/>
                </a:cubicBezTo>
                <a:cubicBezTo>
                  <a:pt x="177" y="233"/>
                  <a:pt x="177" y="233"/>
                  <a:pt x="177" y="233"/>
                </a:cubicBezTo>
                <a:cubicBezTo>
                  <a:pt x="178" y="232"/>
                  <a:pt x="178" y="232"/>
                  <a:pt x="178" y="232"/>
                </a:cubicBezTo>
                <a:cubicBezTo>
                  <a:pt x="180" y="232"/>
                  <a:pt x="180" y="232"/>
                  <a:pt x="180" y="232"/>
                </a:cubicBezTo>
                <a:cubicBezTo>
                  <a:pt x="181" y="231"/>
                  <a:pt x="181" y="231"/>
                  <a:pt x="181" y="231"/>
                </a:cubicBezTo>
                <a:cubicBezTo>
                  <a:pt x="182" y="231"/>
                  <a:pt x="182" y="231"/>
                  <a:pt x="182" y="231"/>
                </a:cubicBezTo>
                <a:cubicBezTo>
                  <a:pt x="183" y="231"/>
                  <a:pt x="183" y="231"/>
                  <a:pt x="183" y="231"/>
                </a:cubicBezTo>
                <a:cubicBezTo>
                  <a:pt x="184" y="231"/>
                  <a:pt x="184" y="231"/>
                  <a:pt x="184" y="231"/>
                </a:cubicBezTo>
                <a:cubicBezTo>
                  <a:pt x="184" y="231"/>
                  <a:pt x="184" y="231"/>
                  <a:pt x="184" y="231"/>
                </a:cubicBezTo>
                <a:cubicBezTo>
                  <a:pt x="184" y="230"/>
                  <a:pt x="184" y="230"/>
                  <a:pt x="184" y="230"/>
                </a:cubicBezTo>
                <a:cubicBezTo>
                  <a:pt x="183" y="230"/>
                  <a:pt x="183" y="230"/>
                  <a:pt x="183" y="230"/>
                </a:cubicBezTo>
                <a:cubicBezTo>
                  <a:pt x="183" y="229"/>
                  <a:pt x="183" y="229"/>
                  <a:pt x="183" y="229"/>
                </a:cubicBezTo>
                <a:cubicBezTo>
                  <a:pt x="183" y="229"/>
                  <a:pt x="183" y="229"/>
                  <a:pt x="183" y="229"/>
                </a:cubicBezTo>
                <a:cubicBezTo>
                  <a:pt x="181" y="230"/>
                  <a:pt x="181" y="230"/>
                  <a:pt x="181" y="230"/>
                </a:cubicBezTo>
                <a:cubicBezTo>
                  <a:pt x="181" y="229"/>
                  <a:pt x="181" y="229"/>
                  <a:pt x="181" y="229"/>
                </a:cubicBezTo>
                <a:cubicBezTo>
                  <a:pt x="179" y="229"/>
                  <a:pt x="179" y="229"/>
                  <a:pt x="179" y="229"/>
                </a:cubicBezTo>
                <a:cubicBezTo>
                  <a:pt x="178" y="230"/>
                  <a:pt x="178" y="230"/>
                  <a:pt x="178" y="230"/>
                </a:cubicBezTo>
                <a:cubicBezTo>
                  <a:pt x="176" y="230"/>
                  <a:pt x="176" y="230"/>
                  <a:pt x="176" y="230"/>
                </a:cubicBezTo>
                <a:cubicBezTo>
                  <a:pt x="175" y="229"/>
                  <a:pt x="175" y="229"/>
                  <a:pt x="175" y="229"/>
                </a:cubicBezTo>
                <a:cubicBezTo>
                  <a:pt x="175" y="229"/>
                  <a:pt x="175" y="229"/>
                  <a:pt x="175" y="229"/>
                </a:cubicBezTo>
                <a:cubicBezTo>
                  <a:pt x="174" y="228"/>
                  <a:pt x="174" y="228"/>
                  <a:pt x="174" y="228"/>
                </a:cubicBezTo>
                <a:cubicBezTo>
                  <a:pt x="173" y="229"/>
                  <a:pt x="173" y="229"/>
                  <a:pt x="173" y="229"/>
                </a:cubicBezTo>
                <a:cubicBezTo>
                  <a:pt x="172" y="229"/>
                  <a:pt x="172" y="229"/>
                  <a:pt x="172" y="229"/>
                </a:cubicBezTo>
                <a:cubicBezTo>
                  <a:pt x="170" y="230"/>
                  <a:pt x="170" y="230"/>
                  <a:pt x="170" y="230"/>
                </a:cubicBezTo>
                <a:cubicBezTo>
                  <a:pt x="169" y="229"/>
                  <a:pt x="169" y="229"/>
                  <a:pt x="169" y="229"/>
                </a:cubicBezTo>
                <a:cubicBezTo>
                  <a:pt x="170" y="229"/>
                  <a:pt x="170" y="229"/>
                  <a:pt x="170" y="229"/>
                </a:cubicBezTo>
                <a:cubicBezTo>
                  <a:pt x="171" y="228"/>
                  <a:pt x="171" y="228"/>
                  <a:pt x="171" y="228"/>
                </a:cubicBezTo>
                <a:cubicBezTo>
                  <a:pt x="171" y="228"/>
                  <a:pt x="171" y="228"/>
                  <a:pt x="171" y="228"/>
                </a:cubicBezTo>
                <a:cubicBezTo>
                  <a:pt x="173" y="228"/>
                  <a:pt x="173" y="228"/>
                  <a:pt x="173" y="228"/>
                </a:cubicBezTo>
                <a:cubicBezTo>
                  <a:pt x="175" y="227"/>
                  <a:pt x="175" y="227"/>
                  <a:pt x="175" y="227"/>
                </a:cubicBezTo>
                <a:cubicBezTo>
                  <a:pt x="175" y="226"/>
                  <a:pt x="175" y="226"/>
                  <a:pt x="175" y="226"/>
                </a:cubicBezTo>
                <a:cubicBezTo>
                  <a:pt x="176" y="226"/>
                  <a:pt x="176" y="226"/>
                  <a:pt x="176" y="226"/>
                </a:cubicBezTo>
                <a:cubicBezTo>
                  <a:pt x="176" y="225"/>
                  <a:pt x="176" y="225"/>
                  <a:pt x="176" y="225"/>
                </a:cubicBezTo>
                <a:cubicBezTo>
                  <a:pt x="177" y="225"/>
                  <a:pt x="177" y="225"/>
                  <a:pt x="177" y="225"/>
                </a:cubicBezTo>
                <a:cubicBezTo>
                  <a:pt x="177" y="225"/>
                  <a:pt x="177" y="225"/>
                  <a:pt x="177" y="225"/>
                </a:cubicBezTo>
                <a:cubicBezTo>
                  <a:pt x="178" y="224"/>
                  <a:pt x="178" y="224"/>
                  <a:pt x="178" y="224"/>
                </a:cubicBezTo>
                <a:cubicBezTo>
                  <a:pt x="177" y="223"/>
                  <a:pt x="177" y="223"/>
                  <a:pt x="177" y="223"/>
                </a:cubicBezTo>
                <a:cubicBezTo>
                  <a:pt x="177" y="223"/>
                  <a:pt x="177" y="223"/>
                  <a:pt x="177" y="223"/>
                </a:cubicBezTo>
                <a:cubicBezTo>
                  <a:pt x="176" y="223"/>
                  <a:pt x="176" y="223"/>
                  <a:pt x="176" y="223"/>
                </a:cubicBezTo>
                <a:cubicBezTo>
                  <a:pt x="176" y="222"/>
                  <a:pt x="176" y="222"/>
                  <a:pt x="176" y="222"/>
                </a:cubicBezTo>
                <a:cubicBezTo>
                  <a:pt x="177" y="222"/>
                  <a:pt x="177" y="222"/>
                  <a:pt x="177" y="222"/>
                </a:cubicBezTo>
                <a:cubicBezTo>
                  <a:pt x="177" y="222"/>
                  <a:pt x="177" y="222"/>
                  <a:pt x="177" y="222"/>
                </a:cubicBezTo>
                <a:cubicBezTo>
                  <a:pt x="177" y="222"/>
                  <a:pt x="177" y="222"/>
                  <a:pt x="177" y="222"/>
                </a:cubicBezTo>
                <a:cubicBezTo>
                  <a:pt x="178" y="222"/>
                  <a:pt x="178" y="222"/>
                  <a:pt x="178" y="222"/>
                </a:cubicBezTo>
                <a:cubicBezTo>
                  <a:pt x="178" y="222"/>
                  <a:pt x="178" y="222"/>
                  <a:pt x="178" y="222"/>
                </a:cubicBezTo>
                <a:cubicBezTo>
                  <a:pt x="178" y="221"/>
                  <a:pt x="178" y="221"/>
                  <a:pt x="178" y="221"/>
                </a:cubicBezTo>
                <a:cubicBezTo>
                  <a:pt x="178" y="221"/>
                  <a:pt x="178" y="221"/>
                  <a:pt x="178" y="221"/>
                </a:cubicBezTo>
                <a:cubicBezTo>
                  <a:pt x="178" y="220"/>
                  <a:pt x="178" y="220"/>
                  <a:pt x="178" y="220"/>
                </a:cubicBezTo>
                <a:cubicBezTo>
                  <a:pt x="179" y="220"/>
                  <a:pt x="179" y="220"/>
                  <a:pt x="179" y="220"/>
                </a:cubicBezTo>
                <a:cubicBezTo>
                  <a:pt x="179" y="220"/>
                  <a:pt x="179" y="220"/>
                  <a:pt x="179" y="220"/>
                </a:cubicBezTo>
                <a:cubicBezTo>
                  <a:pt x="179" y="221"/>
                  <a:pt x="179" y="221"/>
                  <a:pt x="179" y="221"/>
                </a:cubicBezTo>
                <a:cubicBezTo>
                  <a:pt x="180" y="222"/>
                  <a:pt x="180" y="222"/>
                  <a:pt x="180" y="222"/>
                </a:cubicBezTo>
                <a:cubicBezTo>
                  <a:pt x="180" y="223"/>
                  <a:pt x="180" y="223"/>
                  <a:pt x="180" y="223"/>
                </a:cubicBezTo>
                <a:cubicBezTo>
                  <a:pt x="182" y="222"/>
                  <a:pt x="182" y="222"/>
                  <a:pt x="182" y="222"/>
                </a:cubicBezTo>
                <a:cubicBezTo>
                  <a:pt x="183" y="222"/>
                  <a:pt x="183" y="222"/>
                  <a:pt x="183" y="222"/>
                </a:cubicBezTo>
                <a:cubicBezTo>
                  <a:pt x="186" y="221"/>
                  <a:pt x="186" y="221"/>
                  <a:pt x="186" y="221"/>
                </a:cubicBezTo>
                <a:cubicBezTo>
                  <a:pt x="187" y="221"/>
                  <a:pt x="187" y="221"/>
                  <a:pt x="187" y="221"/>
                </a:cubicBezTo>
                <a:cubicBezTo>
                  <a:pt x="188" y="221"/>
                  <a:pt x="188" y="221"/>
                  <a:pt x="188" y="221"/>
                </a:cubicBezTo>
                <a:cubicBezTo>
                  <a:pt x="188" y="220"/>
                  <a:pt x="188" y="220"/>
                  <a:pt x="188" y="220"/>
                </a:cubicBezTo>
                <a:cubicBezTo>
                  <a:pt x="189" y="219"/>
                  <a:pt x="189" y="219"/>
                  <a:pt x="189" y="219"/>
                </a:cubicBezTo>
                <a:cubicBezTo>
                  <a:pt x="190" y="218"/>
                  <a:pt x="190" y="218"/>
                  <a:pt x="190" y="218"/>
                </a:cubicBezTo>
                <a:cubicBezTo>
                  <a:pt x="189" y="217"/>
                  <a:pt x="189" y="217"/>
                  <a:pt x="189" y="217"/>
                </a:cubicBezTo>
                <a:cubicBezTo>
                  <a:pt x="189" y="216"/>
                  <a:pt x="189" y="216"/>
                  <a:pt x="189" y="216"/>
                </a:cubicBezTo>
                <a:cubicBezTo>
                  <a:pt x="188" y="216"/>
                  <a:pt x="188" y="216"/>
                  <a:pt x="188" y="216"/>
                </a:cubicBezTo>
                <a:cubicBezTo>
                  <a:pt x="187" y="216"/>
                  <a:pt x="187" y="216"/>
                  <a:pt x="187" y="216"/>
                </a:cubicBezTo>
                <a:cubicBezTo>
                  <a:pt x="184" y="215"/>
                  <a:pt x="184" y="215"/>
                  <a:pt x="184" y="215"/>
                </a:cubicBezTo>
                <a:cubicBezTo>
                  <a:pt x="184" y="215"/>
                  <a:pt x="184" y="215"/>
                  <a:pt x="184" y="215"/>
                </a:cubicBezTo>
                <a:cubicBezTo>
                  <a:pt x="183" y="215"/>
                  <a:pt x="183" y="215"/>
                  <a:pt x="183" y="215"/>
                </a:cubicBezTo>
                <a:cubicBezTo>
                  <a:pt x="182" y="215"/>
                  <a:pt x="182" y="215"/>
                  <a:pt x="182" y="215"/>
                </a:cubicBezTo>
                <a:cubicBezTo>
                  <a:pt x="182" y="214"/>
                  <a:pt x="182" y="214"/>
                  <a:pt x="182" y="214"/>
                </a:cubicBezTo>
                <a:cubicBezTo>
                  <a:pt x="182" y="214"/>
                  <a:pt x="182" y="214"/>
                  <a:pt x="182" y="214"/>
                </a:cubicBezTo>
                <a:cubicBezTo>
                  <a:pt x="181" y="214"/>
                  <a:pt x="181" y="214"/>
                  <a:pt x="181" y="214"/>
                </a:cubicBezTo>
                <a:cubicBezTo>
                  <a:pt x="180" y="214"/>
                  <a:pt x="180" y="214"/>
                  <a:pt x="180" y="214"/>
                </a:cubicBezTo>
                <a:cubicBezTo>
                  <a:pt x="179" y="215"/>
                  <a:pt x="179" y="215"/>
                  <a:pt x="179" y="215"/>
                </a:cubicBezTo>
                <a:cubicBezTo>
                  <a:pt x="178" y="215"/>
                  <a:pt x="178" y="215"/>
                  <a:pt x="178" y="215"/>
                </a:cubicBezTo>
                <a:cubicBezTo>
                  <a:pt x="177" y="215"/>
                  <a:pt x="177" y="215"/>
                  <a:pt x="177" y="215"/>
                </a:cubicBezTo>
                <a:cubicBezTo>
                  <a:pt x="177" y="214"/>
                  <a:pt x="177" y="214"/>
                  <a:pt x="177" y="214"/>
                </a:cubicBezTo>
                <a:cubicBezTo>
                  <a:pt x="178" y="215"/>
                  <a:pt x="178" y="215"/>
                  <a:pt x="178" y="215"/>
                </a:cubicBezTo>
                <a:cubicBezTo>
                  <a:pt x="179" y="214"/>
                  <a:pt x="179" y="214"/>
                  <a:pt x="179" y="214"/>
                </a:cubicBezTo>
                <a:cubicBezTo>
                  <a:pt x="179" y="214"/>
                  <a:pt x="179" y="214"/>
                  <a:pt x="179" y="214"/>
                </a:cubicBezTo>
                <a:cubicBezTo>
                  <a:pt x="180" y="214"/>
                  <a:pt x="180" y="214"/>
                  <a:pt x="180" y="214"/>
                </a:cubicBezTo>
                <a:cubicBezTo>
                  <a:pt x="181" y="213"/>
                  <a:pt x="181" y="213"/>
                  <a:pt x="181" y="213"/>
                </a:cubicBezTo>
                <a:cubicBezTo>
                  <a:pt x="180" y="212"/>
                  <a:pt x="180" y="212"/>
                  <a:pt x="180" y="212"/>
                </a:cubicBezTo>
                <a:cubicBezTo>
                  <a:pt x="179" y="211"/>
                  <a:pt x="179" y="211"/>
                  <a:pt x="179" y="211"/>
                </a:cubicBezTo>
                <a:cubicBezTo>
                  <a:pt x="179" y="211"/>
                  <a:pt x="179" y="211"/>
                  <a:pt x="179" y="211"/>
                </a:cubicBezTo>
                <a:cubicBezTo>
                  <a:pt x="178" y="211"/>
                  <a:pt x="178" y="211"/>
                  <a:pt x="178" y="211"/>
                </a:cubicBezTo>
                <a:cubicBezTo>
                  <a:pt x="178" y="210"/>
                  <a:pt x="178" y="210"/>
                  <a:pt x="178" y="210"/>
                </a:cubicBezTo>
                <a:cubicBezTo>
                  <a:pt x="179" y="210"/>
                  <a:pt x="179" y="210"/>
                  <a:pt x="179" y="210"/>
                </a:cubicBezTo>
                <a:cubicBezTo>
                  <a:pt x="179" y="209"/>
                  <a:pt x="179" y="209"/>
                  <a:pt x="179" y="209"/>
                </a:cubicBezTo>
                <a:cubicBezTo>
                  <a:pt x="179" y="208"/>
                  <a:pt x="179" y="208"/>
                  <a:pt x="179" y="208"/>
                </a:cubicBezTo>
                <a:cubicBezTo>
                  <a:pt x="179" y="207"/>
                  <a:pt x="179" y="207"/>
                  <a:pt x="179" y="207"/>
                </a:cubicBezTo>
                <a:cubicBezTo>
                  <a:pt x="180" y="208"/>
                  <a:pt x="180" y="208"/>
                  <a:pt x="180" y="208"/>
                </a:cubicBezTo>
                <a:cubicBezTo>
                  <a:pt x="180" y="210"/>
                  <a:pt x="180" y="210"/>
                  <a:pt x="180" y="210"/>
                </a:cubicBezTo>
                <a:cubicBezTo>
                  <a:pt x="181" y="210"/>
                  <a:pt x="181" y="210"/>
                  <a:pt x="181" y="210"/>
                </a:cubicBezTo>
                <a:cubicBezTo>
                  <a:pt x="181" y="211"/>
                  <a:pt x="181" y="211"/>
                  <a:pt x="181" y="211"/>
                </a:cubicBezTo>
                <a:cubicBezTo>
                  <a:pt x="182" y="212"/>
                  <a:pt x="182" y="212"/>
                  <a:pt x="182" y="212"/>
                </a:cubicBezTo>
                <a:cubicBezTo>
                  <a:pt x="182" y="213"/>
                  <a:pt x="182" y="213"/>
                  <a:pt x="182" y="213"/>
                </a:cubicBezTo>
                <a:cubicBezTo>
                  <a:pt x="183" y="214"/>
                  <a:pt x="183" y="214"/>
                  <a:pt x="183" y="214"/>
                </a:cubicBezTo>
                <a:cubicBezTo>
                  <a:pt x="184" y="214"/>
                  <a:pt x="184" y="214"/>
                  <a:pt x="184" y="214"/>
                </a:cubicBezTo>
                <a:cubicBezTo>
                  <a:pt x="185" y="214"/>
                  <a:pt x="185" y="214"/>
                  <a:pt x="185" y="214"/>
                </a:cubicBezTo>
                <a:cubicBezTo>
                  <a:pt x="185" y="213"/>
                  <a:pt x="185" y="213"/>
                  <a:pt x="185" y="213"/>
                </a:cubicBezTo>
                <a:cubicBezTo>
                  <a:pt x="186" y="214"/>
                  <a:pt x="186" y="214"/>
                  <a:pt x="186" y="214"/>
                </a:cubicBezTo>
                <a:cubicBezTo>
                  <a:pt x="187" y="214"/>
                  <a:pt x="187" y="214"/>
                  <a:pt x="187" y="214"/>
                </a:cubicBezTo>
                <a:cubicBezTo>
                  <a:pt x="188" y="213"/>
                  <a:pt x="188" y="213"/>
                  <a:pt x="188" y="213"/>
                </a:cubicBezTo>
                <a:cubicBezTo>
                  <a:pt x="188" y="214"/>
                  <a:pt x="188" y="214"/>
                  <a:pt x="188" y="214"/>
                </a:cubicBezTo>
                <a:cubicBezTo>
                  <a:pt x="189" y="215"/>
                  <a:pt x="189" y="215"/>
                  <a:pt x="189" y="215"/>
                </a:cubicBezTo>
                <a:cubicBezTo>
                  <a:pt x="191" y="217"/>
                  <a:pt x="191" y="217"/>
                  <a:pt x="191" y="217"/>
                </a:cubicBezTo>
                <a:cubicBezTo>
                  <a:pt x="191" y="218"/>
                  <a:pt x="191" y="218"/>
                  <a:pt x="191" y="218"/>
                </a:cubicBezTo>
                <a:cubicBezTo>
                  <a:pt x="192" y="217"/>
                  <a:pt x="192" y="217"/>
                  <a:pt x="192" y="217"/>
                </a:cubicBezTo>
                <a:cubicBezTo>
                  <a:pt x="193" y="217"/>
                  <a:pt x="193" y="217"/>
                  <a:pt x="193" y="217"/>
                </a:cubicBezTo>
                <a:cubicBezTo>
                  <a:pt x="193" y="217"/>
                  <a:pt x="193" y="217"/>
                  <a:pt x="193" y="217"/>
                </a:cubicBezTo>
                <a:cubicBezTo>
                  <a:pt x="194" y="218"/>
                  <a:pt x="194" y="218"/>
                  <a:pt x="194" y="218"/>
                </a:cubicBezTo>
                <a:cubicBezTo>
                  <a:pt x="193" y="219"/>
                  <a:pt x="193" y="219"/>
                  <a:pt x="193" y="219"/>
                </a:cubicBezTo>
                <a:cubicBezTo>
                  <a:pt x="193" y="220"/>
                  <a:pt x="193" y="220"/>
                  <a:pt x="193" y="220"/>
                </a:cubicBezTo>
                <a:cubicBezTo>
                  <a:pt x="193" y="221"/>
                  <a:pt x="193" y="221"/>
                  <a:pt x="193" y="221"/>
                </a:cubicBezTo>
                <a:cubicBezTo>
                  <a:pt x="194" y="222"/>
                  <a:pt x="194" y="222"/>
                  <a:pt x="194" y="222"/>
                </a:cubicBezTo>
                <a:cubicBezTo>
                  <a:pt x="195" y="223"/>
                  <a:pt x="195" y="223"/>
                  <a:pt x="195" y="223"/>
                </a:cubicBezTo>
                <a:cubicBezTo>
                  <a:pt x="195" y="225"/>
                  <a:pt x="195" y="225"/>
                  <a:pt x="195" y="225"/>
                </a:cubicBezTo>
                <a:cubicBezTo>
                  <a:pt x="195" y="226"/>
                  <a:pt x="195" y="226"/>
                  <a:pt x="195" y="226"/>
                </a:cubicBezTo>
                <a:cubicBezTo>
                  <a:pt x="196" y="227"/>
                  <a:pt x="196" y="227"/>
                  <a:pt x="196" y="227"/>
                </a:cubicBezTo>
                <a:cubicBezTo>
                  <a:pt x="197" y="229"/>
                  <a:pt x="197" y="229"/>
                  <a:pt x="197" y="229"/>
                </a:cubicBezTo>
                <a:cubicBezTo>
                  <a:pt x="199" y="230"/>
                  <a:pt x="199" y="230"/>
                  <a:pt x="199" y="230"/>
                </a:cubicBezTo>
                <a:cubicBezTo>
                  <a:pt x="199" y="230"/>
                  <a:pt x="199" y="230"/>
                  <a:pt x="199" y="230"/>
                </a:cubicBezTo>
                <a:cubicBezTo>
                  <a:pt x="200" y="230"/>
                  <a:pt x="200" y="230"/>
                  <a:pt x="200" y="230"/>
                </a:cubicBezTo>
                <a:cubicBezTo>
                  <a:pt x="201" y="230"/>
                  <a:pt x="201" y="230"/>
                  <a:pt x="201" y="230"/>
                </a:cubicBezTo>
                <a:cubicBezTo>
                  <a:pt x="202" y="230"/>
                  <a:pt x="202" y="230"/>
                  <a:pt x="202" y="230"/>
                </a:cubicBezTo>
                <a:cubicBezTo>
                  <a:pt x="202" y="230"/>
                  <a:pt x="202" y="230"/>
                  <a:pt x="202" y="230"/>
                </a:cubicBezTo>
                <a:cubicBezTo>
                  <a:pt x="202" y="229"/>
                  <a:pt x="202" y="229"/>
                  <a:pt x="202" y="229"/>
                </a:cubicBezTo>
                <a:cubicBezTo>
                  <a:pt x="202" y="227"/>
                  <a:pt x="202" y="227"/>
                  <a:pt x="202" y="227"/>
                </a:cubicBezTo>
                <a:cubicBezTo>
                  <a:pt x="202" y="226"/>
                  <a:pt x="202" y="226"/>
                  <a:pt x="202" y="226"/>
                </a:cubicBezTo>
                <a:cubicBezTo>
                  <a:pt x="202" y="225"/>
                  <a:pt x="202" y="225"/>
                  <a:pt x="202" y="225"/>
                </a:cubicBezTo>
                <a:cubicBezTo>
                  <a:pt x="203" y="224"/>
                  <a:pt x="203" y="224"/>
                  <a:pt x="203" y="224"/>
                </a:cubicBezTo>
                <a:cubicBezTo>
                  <a:pt x="203" y="224"/>
                  <a:pt x="203" y="224"/>
                  <a:pt x="203" y="224"/>
                </a:cubicBezTo>
                <a:cubicBezTo>
                  <a:pt x="203" y="225"/>
                  <a:pt x="203" y="225"/>
                  <a:pt x="203" y="225"/>
                </a:cubicBezTo>
                <a:cubicBezTo>
                  <a:pt x="203" y="225"/>
                  <a:pt x="203" y="225"/>
                  <a:pt x="203" y="225"/>
                </a:cubicBezTo>
                <a:cubicBezTo>
                  <a:pt x="203" y="226"/>
                  <a:pt x="203" y="226"/>
                  <a:pt x="203" y="226"/>
                </a:cubicBezTo>
                <a:cubicBezTo>
                  <a:pt x="204" y="227"/>
                  <a:pt x="204" y="227"/>
                  <a:pt x="204" y="227"/>
                </a:cubicBezTo>
                <a:cubicBezTo>
                  <a:pt x="203" y="228"/>
                  <a:pt x="203" y="228"/>
                  <a:pt x="203" y="228"/>
                </a:cubicBezTo>
                <a:cubicBezTo>
                  <a:pt x="203" y="229"/>
                  <a:pt x="203" y="229"/>
                  <a:pt x="203" y="229"/>
                </a:cubicBezTo>
                <a:cubicBezTo>
                  <a:pt x="204" y="230"/>
                  <a:pt x="204" y="230"/>
                  <a:pt x="204" y="230"/>
                </a:cubicBezTo>
                <a:cubicBezTo>
                  <a:pt x="204" y="229"/>
                  <a:pt x="204" y="229"/>
                  <a:pt x="204" y="229"/>
                </a:cubicBezTo>
                <a:cubicBezTo>
                  <a:pt x="205" y="229"/>
                  <a:pt x="205" y="229"/>
                  <a:pt x="205" y="229"/>
                </a:cubicBezTo>
                <a:cubicBezTo>
                  <a:pt x="205" y="229"/>
                  <a:pt x="205" y="229"/>
                  <a:pt x="205" y="229"/>
                </a:cubicBezTo>
                <a:cubicBezTo>
                  <a:pt x="206" y="230"/>
                  <a:pt x="206" y="230"/>
                  <a:pt x="206" y="230"/>
                </a:cubicBezTo>
                <a:cubicBezTo>
                  <a:pt x="205" y="230"/>
                  <a:pt x="205" y="230"/>
                  <a:pt x="205" y="230"/>
                </a:cubicBezTo>
                <a:cubicBezTo>
                  <a:pt x="206" y="231"/>
                  <a:pt x="206" y="231"/>
                  <a:pt x="206" y="231"/>
                </a:cubicBezTo>
                <a:cubicBezTo>
                  <a:pt x="206" y="231"/>
                  <a:pt x="206" y="231"/>
                  <a:pt x="206" y="231"/>
                </a:cubicBezTo>
                <a:cubicBezTo>
                  <a:pt x="207" y="231"/>
                  <a:pt x="207" y="231"/>
                  <a:pt x="207" y="231"/>
                </a:cubicBezTo>
                <a:cubicBezTo>
                  <a:pt x="207" y="230"/>
                  <a:pt x="207" y="230"/>
                  <a:pt x="207" y="230"/>
                </a:cubicBezTo>
                <a:cubicBezTo>
                  <a:pt x="207" y="229"/>
                  <a:pt x="207" y="229"/>
                  <a:pt x="207" y="229"/>
                </a:cubicBezTo>
                <a:cubicBezTo>
                  <a:pt x="207" y="229"/>
                  <a:pt x="207" y="229"/>
                  <a:pt x="207" y="229"/>
                </a:cubicBezTo>
                <a:cubicBezTo>
                  <a:pt x="207" y="227"/>
                  <a:pt x="207" y="227"/>
                  <a:pt x="207" y="227"/>
                </a:cubicBezTo>
                <a:cubicBezTo>
                  <a:pt x="207" y="226"/>
                  <a:pt x="207" y="226"/>
                  <a:pt x="207" y="226"/>
                </a:cubicBezTo>
                <a:cubicBezTo>
                  <a:pt x="208" y="225"/>
                  <a:pt x="208" y="225"/>
                  <a:pt x="208" y="225"/>
                </a:cubicBezTo>
                <a:cubicBezTo>
                  <a:pt x="208" y="224"/>
                  <a:pt x="208" y="224"/>
                  <a:pt x="208" y="224"/>
                </a:cubicBezTo>
                <a:cubicBezTo>
                  <a:pt x="207" y="224"/>
                  <a:pt x="207" y="224"/>
                  <a:pt x="207" y="224"/>
                </a:cubicBezTo>
                <a:cubicBezTo>
                  <a:pt x="207" y="223"/>
                  <a:pt x="207" y="223"/>
                  <a:pt x="207" y="223"/>
                </a:cubicBezTo>
                <a:cubicBezTo>
                  <a:pt x="207" y="223"/>
                  <a:pt x="207" y="223"/>
                  <a:pt x="207" y="223"/>
                </a:cubicBezTo>
                <a:cubicBezTo>
                  <a:pt x="207" y="222"/>
                  <a:pt x="207" y="222"/>
                  <a:pt x="207" y="222"/>
                </a:cubicBezTo>
                <a:cubicBezTo>
                  <a:pt x="207" y="222"/>
                  <a:pt x="207" y="222"/>
                  <a:pt x="207" y="222"/>
                </a:cubicBezTo>
                <a:cubicBezTo>
                  <a:pt x="206" y="222"/>
                  <a:pt x="206" y="222"/>
                  <a:pt x="206" y="222"/>
                </a:cubicBezTo>
                <a:cubicBezTo>
                  <a:pt x="206" y="222"/>
                  <a:pt x="206" y="222"/>
                  <a:pt x="206" y="222"/>
                </a:cubicBezTo>
                <a:cubicBezTo>
                  <a:pt x="206" y="221"/>
                  <a:pt x="206" y="221"/>
                  <a:pt x="206" y="221"/>
                </a:cubicBezTo>
                <a:cubicBezTo>
                  <a:pt x="207" y="221"/>
                  <a:pt x="207" y="221"/>
                  <a:pt x="207" y="221"/>
                </a:cubicBezTo>
                <a:cubicBezTo>
                  <a:pt x="208" y="221"/>
                  <a:pt x="208" y="221"/>
                  <a:pt x="208" y="221"/>
                </a:cubicBezTo>
                <a:cubicBezTo>
                  <a:pt x="208" y="219"/>
                  <a:pt x="208" y="219"/>
                  <a:pt x="208" y="219"/>
                </a:cubicBezTo>
                <a:cubicBezTo>
                  <a:pt x="207" y="219"/>
                  <a:pt x="207" y="219"/>
                  <a:pt x="207" y="219"/>
                </a:cubicBezTo>
                <a:cubicBezTo>
                  <a:pt x="207" y="219"/>
                  <a:pt x="207" y="219"/>
                  <a:pt x="207" y="219"/>
                </a:cubicBezTo>
                <a:cubicBezTo>
                  <a:pt x="207" y="219"/>
                  <a:pt x="207" y="219"/>
                  <a:pt x="207" y="219"/>
                </a:cubicBezTo>
                <a:cubicBezTo>
                  <a:pt x="207" y="218"/>
                  <a:pt x="207" y="218"/>
                  <a:pt x="207" y="218"/>
                </a:cubicBezTo>
                <a:cubicBezTo>
                  <a:pt x="208" y="217"/>
                  <a:pt x="208" y="217"/>
                  <a:pt x="208" y="217"/>
                </a:cubicBezTo>
                <a:cubicBezTo>
                  <a:pt x="208" y="216"/>
                  <a:pt x="208" y="216"/>
                  <a:pt x="208" y="216"/>
                </a:cubicBezTo>
                <a:cubicBezTo>
                  <a:pt x="207" y="216"/>
                  <a:pt x="207" y="216"/>
                  <a:pt x="207" y="216"/>
                </a:cubicBezTo>
                <a:cubicBezTo>
                  <a:pt x="206" y="217"/>
                  <a:pt x="206" y="217"/>
                  <a:pt x="206" y="217"/>
                </a:cubicBezTo>
                <a:cubicBezTo>
                  <a:pt x="205" y="218"/>
                  <a:pt x="205" y="218"/>
                  <a:pt x="205" y="218"/>
                </a:cubicBezTo>
                <a:cubicBezTo>
                  <a:pt x="205" y="220"/>
                  <a:pt x="205" y="220"/>
                  <a:pt x="205" y="220"/>
                </a:cubicBezTo>
                <a:cubicBezTo>
                  <a:pt x="205" y="220"/>
                  <a:pt x="205" y="220"/>
                  <a:pt x="205" y="220"/>
                </a:cubicBezTo>
                <a:cubicBezTo>
                  <a:pt x="205" y="219"/>
                  <a:pt x="205" y="219"/>
                  <a:pt x="205" y="219"/>
                </a:cubicBezTo>
                <a:cubicBezTo>
                  <a:pt x="205" y="218"/>
                  <a:pt x="205" y="218"/>
                  <a:pt x="205" y="218"/>
                </a:cubicBezTo>
                <a:cubicBezTo>
                  <a:pt x="205" y="217"/>
                  <a:pt x="205" y="217"/>
                  <a:pt x="205" y="217"/>
                </a:cubicBezTo>
                <a:cubicBezTo>
                  <a:pt x="205" y="217"/>
                  <a:pt x="205" y="217"/>
                  <a:pt x="205" y="217"/>
                </a:cubicBezTo>
                <a:cubicBezTo>
                  <a:pt x="205" y="216"/>
                  <a:pt x="205" y="216"/>
                  <a:pt x="205" y="216"/>
                </a:cubicBezTo>
                <a:cubicBezTo>
                  <a:pt x="205" y="215"/>
                  <a:pt x="205" y="215"/>
                  <a:pt x="205" y="215"/>
                </a:cubicBezTo>
                <a:cubicBezTo>
                  <a:pt x="206" y="215"/>
                  <a:pt x="206" y="215"/>
                  <a:pt x="206" y="215"/>
                </a:cubicBezTo>
                <a:cubicBezTo>
                  <a:pt x="207" y="214"/>
                  <a:pt x="207" y="214"/>
                  <a:pt x="207" y="214"/>
                </a:cubicBezTo>
                <a:cubicBezTo>
                  <a:pt x="207" y="213"/>
                  <a:pt x="207" y="213"/>
                  <a:pt x="207" y="213"/>
                </a:cubicBezTo>
                <a:cubicBezTo>
                  <a:pt x="207" y="213"/>
                  <a:pt x="207" y="213"/>
                  <a:pt x="207" y="213"/>
                </a:cubicBezTo>
                <a:cubicBezTo>
                  <a:pt x="206" y="213"/>
                  <a:pt x="206" y="213"/>
                  <a:pt x="206" y="213"/>
                </a:cubicBezTo>
                <a:cubicBezTo>
                  <a:pt x="205" y="213"/>
                  <a:pt x="205" y="213"/>
                  <a:pt x="205" y="213"/>
                </a:cubicBezTo>
                <a:cubicBezTo>
                  <a:pt x="205" y="214"/>
                  <a:pt x="205" y="214"/>
                  <a:pt x="205" y="214"/>
                </a:cubicBezTo>
                <a:cubicBezTo>
                  <a:pt x="205" y="214"/>
                  <a:pt x="205" y="214"/>
                  <a:pt x="205" y="214"/>
                </a:cubicBezTo>
                <a:cubicBezTo>
                  <a:pt x="205" y="213"/>
                  <a:pt x="205" y="213"/>
                  <a:pt x="205" y="213"/>
                </a:cubicBezTo>
                <a:cubicBezTo>
                  <a:pt x="205" y="212"/>
                  <a:pt x="205" y="212"/>
                  <a:pt x="205" y="212"/>
                </a:cubicBezTo>
                <a:cubicBezTo>
                  <a:pt x="205" y="212"/>
                  <a:pt x="205" y="212"/>
                  <a:pt x="205" y="212"/>
                </a:cubicBezTo>
                <a:cubicBezTo>
                  <a:pt x="204" y="212"/>
                  <a:pt x="204" y="212"/>
                  <a:pt x="204" y="212"/>
                </a:cubicBezTo>
                <a:cubicBezTo>
                  <a:pt x="203" y="213"/>
                  <a:pt x="203" y="213"/>
                  <a:pt x="203" y="213"/>
                </a:cubicBezTo>
                <a:cubicBezTo>
                  <a:pt x="203" y="214"/>
                  <a:pt x="203" y="214"/>
                  <a:pt x="203" y="214"/>
                </a:cubicBezTo>
                <a:cubicBezTo>
                  <a:pt x="203" y="214"/>
                  <a:pt x="203" y="214"/>
                  <a:pt x="203" y="214"/>
                </a:cubicBezTo>
                <a:cubicBezTo>
                  <a:pt x="203" y="213"/>
                  <a:pt x="203" y="213"/>
                  <a:pt x="203" y="213"/>
                </a:cubicBezTo>
                <a:cubicBezTo>
                  <a:pt x="203" y="212"/>
                  <a:pt x="203" y="212"/>
                  <a:pt x="203" y="212"/>
                </a:cubicBezTo>
                <a:cubicBezTo>
                  <a:pt x="204" y="212"/>
                  <a:pt x="204" y="212"/>
                  <a:pt x="204" y="212"/>
                </a:cubicBezTo>
                <a:cubicBezTo>
                  <a:pt x="205" y="211"/>
                  <a:pt x="205" y="211"/>
                  <a:pt x="205" y="211"/>
                </a:cubicBezTo>
                <a:cubicBezTo>
                  <a:pt x="205" y="210"/>
                  <a:pt x="205" y="210"/>
                  <a:pt x="205" y="210"/>
                </a:cubicBezTo>
                <a:cubicBezTo>
                  <a:pt x="204" y="210"/>
                  <a:pt x="204" y="210"/>
                  <a:pt x="204" y="210"/>
                </a:cubicBezTo>
                <a:cubicBezTo>
                  <a:pt x="204" y="209"/>
                  <a:pt x="204" y="209"/>
                  <a:pt x="204" y="209"/>
                </a:cubicBezTo>
                <a:cubicBezTo>
                  <a:pt x="203" y="209"/>
                  <a:pt x="203" y="209"/>
                  <a:pt x="203" y="209"/>
                </a:cubicBezTo>
                <a:cubicBezTo>
                  <a:pt x="203" y="209"/>
                  <a:pt x="203" y="209"/>
                  <a:pt x="203" y="209"/>
                </a:cubicBezTo>
                <a:cubicBezTo>
                  <a:pt x="202" y="208"/>
                  <a:pt x="202" y="208"/>
                  <a:pt x="202" y="208"/>
                </a:cubicBezTo>
                <a:cubicBezTo>
                  <a:pt x="202" y="208"/>
                  <a:pt x="202" y="208"/>
                  <a:pt x="202" y="208"/>
                </a:cubicBezTo>
                <a:cubicBezTo>
                  <a:pt x="201" y="207"/>
                  <a:pt x="201" y="207"/>
                  <a:pt x="201" y="207"/>
                </a:cubicBezTo>
                <a:cubicBezTo>
                  <a:pt x="200" y="207"/>
                  <a:pt x="200" y="207"/>
                  <a:pt x="200" y="207"/>
                </a:cubicBezTo>
                <a:cubicBezTo>
                  <a:pt x="200" y="206"/>
                  <a:pt x="200" y="206"/>
                  <a:pt x="200" y="206"/>
                </a:cubicBezTo>
                <a:cubicBezTo>
                  <a:pt x="199" y="206"/>
                  <a:pt x="199" y="206"/>
                  <a:pt x="199" y="206"/>
                </a:cubicBezTo>
                <a:cubicBezTo>
                  <a:pt x="199" y="206"/>
                  <a:pt x="199" y="206"/>
                  <a:pt x="199" y="206"/>
                </a:cubicBezTo>
                <a:cubicBezTo>
                  <a:pt x="199" y="205"/>
                  <a:pt x="199" y="205"/>
                  <a:pt x="199" y="205"/>
                </a:cubicBezTo>
                <a:cubicBezTo>
                  <a:pt x="197" y="204"/>
                  <a:pt x="197" y="204"/>
                  <a:pt x="197" y="204"/>
                </a:cubicBezTo>
                <a:cubicBezTo>
                  <a:pt x="197" y="203"/>
                  <a:pt x="197" y="203"/>
                  <a:pt x="197" y="203"/>
                </a:cubicBezTo>
                <a:cubicBezTo>
                  <a:pt x="196" y="203"/>
                  <a:pt x="196" y="203"/>
                  <a:pt x="196" y="203"/>
                </a:cubicBezTo>
                <a:cubicBezTo>
                  <a:pt x="194" y="203"/>
                  <a:pt x="194" y="203"/>
                  <a:pt x="194" y="203"/>
                </a:cubicBezTo>
                <a:cubicBezTo>
                  <a:pt x="193" y="203"/>
                  <a:pt x="193" y="203"/>
                  <a:pt x="193" y="203"/>
                </a:cubicBezTo>
                <a:cubicBezTo>
                  <a:pt x="192" y="204"/>
                  <a:pt x="192" y="204"/>
                  <a:pt x="192" y="204"/>
                </a:cubicBezTo>
                <a:cubicBezTo>
                  <a:pt x="193" y="204"/>
                  <a:pt x="193" y="204"/>
                  <a:pt x="193" y="204"/>
                </a:cubicBezTo>
                <a:cubicBezTo>
                  <a:pt x="192" y="203"/>
                  <a:pt x="192" y="203"/>
                  <a:pt x="192" y="203"/>
                </a:cubicBezTo>
                <a:cubicBezTo>
                  <a:pt x="191" y="202"/>
                  <a:pt x="191" y="202"/>
                  <a:pt x="191" y="202"/>
                </a:cubicBezTo>
                <a:cubicBezTo>
                  <a:pt x="189" y="202"/>
                  <a:pt x="189" y="202"/>
                  <a:pt x="189" y="202"/>
                </a:cubicBezTo>
                <a:cubicBezTo>
                  <a:pt x="188" y="202"/>
                  <a:pt x="188" y="202"/>
                  <a:pt x="188" y="202"/>
                </a:cubicBezTo>
                <a:cubicBezTo>
                  <a:pt x="188" y="202"/>
                  <a:pt x="188" y="202"/>
                  <a:pt x="188" y="202"/>
                </a:cubicBezTo>
                <a:cubicBezTo>
                  <a:pt x="189" y="201"/>
                  <a:pt x="189" y="201"/>
                  <a:pt x="189" y="201"/>
                </a:cubicBezTo>
                <a:cubicBezTo>
                  <a:pt x="189" y="202"/>
                  <a:pt x="189" y="202"/>
                  <a:pt x="189" y="202"/>
                </a:cubicBezTo>
                <a:cubicBezTo>
                  <a:pt x="191" y="202"/>
                  <a:pt x="191" y="202"/>
                  <a:pt x="191" y="202"/>
                </a:cubicBezTo>
                <a:cubicBezTo>
                  <a:pt x="192" y="202"/>
                  <a:pt x="192" y="202"/>
                  <a:pt x="192" y="202"/>
                </a:cubicBezTo>
                <a:cubicBezTo>
                  <a:pt x="193" y="202"/>
                  <a:pt x="193" y="202"/>
                  <a:pt x="193" y="202"/>
                </a:cubicBezTo>
                <a:cubicBezTo>
                  <a:pt x="194" y="202"/>
                  <a:pt x="194" y="202"/>
                  <a:pt x="194" y="202"/>
                </a:cubicBezTo>
                <a:cubicBezTo>
                  <a:pt x="195" y="201"/>
                  <a:pt x="195" y="201"/>
                  <a:pt x="195" y="201"/>
                </a:cubicBezTo>
                <a:cubicBezTo>
                  <a:pt x="195" y="199"/>
                  <a:pt x="195" y="199"/>
                  <a:pt x="195" y="199"/>
                </a:cubicBezTo>
                <a:cubicBezTo>
                  <a:pt x="195" y="198"/>
                  <a:pt x="195" y="198"/>
                  <a:pt x="195" y="198"/>
                </a:cubicBezTo>
                <a:cubicBezTo>
                  <a:pt x="195" y="198"/>
                  <a:pt x="195" y="198"/>
                  <a:pt x="195" y="198"/>
                </a:cubicBezTo>
                <a:cubicBezTo>
                  <a:pt x="194" y="198"/>
                  <a:pt x="194" y="198"/>
                  <a:pt x="194" y="198"/>
                </a:cubicBezTo>
                <a:cubicBezTo>
                  <a:pt x="193" y="197"/>
                  <a:pt x="193" y="197"/>
                  <a:pt x="193" y="197"/>
                </a:cubicBezTo>
                <a:cubicBezTo>
                  <a:pt x="192" y="197"/>
                  <a:pt x="192" y="197"/>
                  <a:pt x="192" y="197"/>
                </a:cubicBezTo>
                <a:cubicBezTo>
                  <a:pt x="192" y="197"/>
                  <a:pt x="192" y="197"/>
                  <a:pt x="192" y="197"/>
                </a:cubicBezTo>
                <a:cubicBezTo>
                  <a:pt x="191" y="198"/>
                  <a:pt x="191" y="198"/>
                  <a:pt x="191" y="198"/>
                </a:cubicBezTo>
                <a:cubicBezTo>
                  <a:pt x="190" y="198"/>
                  <a:pt x="190" y="198"/>
                  <a:pt x="190" y="198"/>
                </a:cubicBezTo>
                <a:cubicBezTo>
                  <a:pt x="189" y="198"/>
                  <a:pt x="189" y="198"/>
                  <a:pt x="189" y="198"/>
                </a:cubicBezTo>
                <a:cubicBezTo>
                  <a:pt x="189" y="199"/>
                  <a:pt x="189" y="199"/>
                  <a:pt x="189" y="199"/>
                </a:cubicBezTo>
                <a:cubicBezTo>
                  <a:pt x="188" y="199"/>
                  <a:pt x="188" y="199"/>
                  <a:pt x="188" y="199"/>
                </a:cubicBezTo>
                <a:cubicBezTo>
                  <a:pt x="188" y="198"/>
                  <a:pt x="188" y="198"/>
                  <a:pt x="188" y="198"/>
                </a:cubicBezTo>
                <a:cubicBezTo>
                  <a:pt x="188" y="198"/>
                  <a:pt x="188" y="198"/>
                  <a:pt x="188" y="198"/>
                </a:cubicBezTo>
                <a:cubicBezTo>
                  <a:pt x="187" y="198"/>
                  <a:pt x="187" y="198"/>
                  <a:pt x="187" y="198"/>
                </a:cubicBezTo>
                <a:cubicBezTo>
                  <a:pt x="186" y="198"/>
                  <a:pt x="186" y="198"/>
                  <a:pt x="186" y="198"/>
                </a:cubicBezTo>
                <a:cubicBezTo>
                  <a:pt x="185" y="198"/>
                  <a:pt x="185" y="198"/>
                  <a:pt x="185" y="198"/>
                </a:cubicBezTo>
                <a:cubicBezTo>
                  <a:pt x="185" y="198"/>
                  <a:pt x="185" y="198"/>
                  <a:pt x="185" y="198"/>
                </a:cubicBezTo>
                <a:cubicBezTo>
                  <a:pt x="185" y="198"/>
                  <a:pt x="185" y="198"/>
                  <a:pt x="185" y="198"/>
                </a:cubicBezTo>
                <a:cubicBezTo>
                  <a:pt x="186" y="197"/>
                  <a:pt x="186" y="197"/>
                  <a:pt x="186" y="197"/>
                </a:cubicBezTo>
                <a:cubicBezTo>
                  <a:pt x="187" y="197"/>
                  <a:pt x="187" y="197"/>
                  <a:pt x="187" y="197"/>
                </a:cubicBezTo>
                <a:cubicBezTo>
                  <a:pt x="188" y="197"/>
                  <a:pt x="188" y="197"/>
                  <a:pt x="188" y="197"/>
                </a:cubicBezTo>
                <a:cubicBezTo>
                  <a:pt x="187" y="196"/>
                  <a:pt x="187" y="196"/>
                  <a:pt x="187" y="196"/>
                </a:cubicBezTo>
                <a:cubicBezTo>
                  <a:pt x="187" y="196"/>
                  <a:pt x="187" y="196"/>
                  <a:pt x="187" y="196"/>
                </a:cubicBezTo>
                <a:cubicBezTo>
                  <a:pt x="186" y="196"/>
                  <a:pt x="186" y="196"/>
                  <a:pt x="186" y="196"/>
                </a:cubicBezTo>
                <a:cubicBezTo>
                  <a:pt x="185" y="196"/>
                  <a:pt x="185" y="196"/>
                  <a:pt x="185" y="196"/>
                </a:cubicBezTo>
                <a:cubicBezTo>
                  <a:pt x="184" y="196"/>
                  <a:pt x="184" y="196"/>
                  <a:pt x="184" y="196"/>
                </a:cubicBezTo>
                <a:cubicBezTo>
                  <a:pt x="184" y="196"/>
                  <a:pt x="184" y="196"/>
                  <a:pt x="184" y="196"/>
                </a:cubicBezTo>
                <a:cubicBezTo>
                  <a:pt x="185" y="196"/>
                  <a:pt x="185" y="196"/>
                  <a:pt x="185" y="196"/>
                </a:cubicBezTo>
                <a:cubicBezTo>
                  <a:pt x="185" y="196"/>
                  <a:pt x="185" y="196"/>
                  <a:pt x="185" y="196"/>
                </a:cubicBezTo>
                <a:cubicBezTo>
                  <a:pt x="186" y="196"/>
                  <a:pt x="186" y="196"/>
                  <a:pt x="186" y="196"/>
                </a:cubicBezTo>
                <a:cubicBezTo>
                  <a:pt x="187" y="195"/>
                  <a:pt x="187" y="195"/>
                  <a:pt x="187" y="195"/>
                </a:cubicBezTo>
                <a:cubicBezTo>
                  <a:pt x="187" y="195"/>
                  <a:pt x="187" y="195"/>
                  <a:pt x="187" y="195"/>
                </a:cubicBezTo>
                <a:cubicBezTo>
                  <a:pt x="188" y="195"/>
                  <a:pt x="188" y="195"/>
                  <a:pt x="188" y="195"/>
                </a:cubicBezTo>
                <a:cubicBezTo>
                  <a:pt x="189" y="197"/>
                  <a:pt x="189" y="197"/>
                  <a:pt x="189" y="197"/>
                </a:cubicBezTo>
                <a:cubicBezTo>
                  <a:pt x="190" y="197"/>
                  <a:pt x="190" y="197"/>
                  <a:pt x="190" y="197"/>
                </a:cubicBezTo>
                <a:cubicBezTo>
                  <a:pt x="191" y="196"/>
                  <a:pt x="191" y="196"/>
                  <a:pt x="191" y="196"/>
                </a:cubicBezTo>
                <a:cubicBezTo>
                  <a:pt x="192" y="196"/>
                  <a:pt x="192" y="196"/>
                  <a:pt x="192" y="196"/>
                </a:cubicBezTo>
                <a:cubicBezTo>
                  <a:pt x="193" y="195"/>
                  <a:pt x="193" y="195"/>
                  <a:pt x="193" y="195"/>
                </a:cubicBezTo>
                <a:cubicBezTo>
                  <a:pt x="194" y="196"/>
                  <a:pt x="194" y="196"/>
                  <a:pt x="194" y="196"/>
                </a:cubicBezTo>
                <a:cubicBezTo>
                  <a:pt x="194" y="195"/>
                  <a:pt x="194" y="195"/>
                  <a:pt x="194" y="195"/>
                </a:cubicBezTo>
                <a:cubicBezTo>
                  <a:pt x="195" y="195"/>
                  <a:pt x="195" y="195"/>
                  <a:pt x="195" y="195"/>
                </a:cubicBezTo>
                <a:cubicBezTo>
                  <a:pt x="195" y="194"/>
                  <a:pt x="195" y="194"/>
                  <a:pt x="195" y="194"/>
                </a:cubicBezTo>
                <a:cubicBezTo>
                  <a:pt x="195" y="193"/>
                  <a:pt x="195" y="193"/>
                  <a:pt x="195" y="193"/>
                </a:cubicBezTo>
                <a:cubicBezTo>
                  <a:pt x="194" y="193"/>
                  <a:pt x="194" y="193"/>
                  <a:pt x="194" y="193"/>
                </a:cubicBezTo>
                <a:cubicBezTo>
                  <a:pt x="193" y="192"/>
                  <a:pt x="193" y="192"/>
                  <a:pt x="193" y="192"/>
                </a:cubicBezTo>
                <a:cubicBezTo>
                  <a:pt x="192" y="192"/>
                  <a:pt x="192" y="192"/>
                  <a:pt x="192" y="192"/>
                </a:cubicBezTo>
                <a:cubicBezTo>
                  <a:pt x="191" y="191"/>
                  <a:pt x="191" y="191"/>
                  <a:pt x="191" y="191"/>
                </a:cubicBezTo>
                <a:cubicBezTo>
                  <a:pt x="190" y="191"/>
                  <a:pt x="190" y="191"/>
                  <a:pt x="190" y="191"/>
                </a:cubicBezTo>
                <a:cubicBezTo>
                  <a:pt x="189" y="191"/>
                  <a:pt x="189" y="191"/>
                  <a:pt x="189" y="191"/>
                </a:cubicBezTo>
                <a:cubicBezTo>
                  <a:pt x="188" y="191"/>
                  <a:pt x="188" y="191"/>
                  <a:pt x="188" y="191"/>
                </a:cubicBezTo>
                <a:cubicBezTo>
                  <a:pt x="188" y="192"/>
                  <a:pt x="188" y="192"/>
                  <a:pt x="188" y="192"/>
                </a:cubicBezTo>
                <a:cubicBezTo>
                  <a:pt x="187" y="193"/>
                  <a:pt x="187" y="193"/>
                  <a:pt x="187" y="193"/>
                </a:cubicBezTo>
                <a:cubicBezTo>
                  <a:pt x="187" y="193"/>
                  <a:pt x="187" y="192"/>
                  <a:pt x="186" y="192"/>
                </a:cubicBezTo>
                <a:cubicBezTo>
                  <a:pt x="186" y="192"/>
                  <a:pt x="186" y="192"/>
                  <a:pt x="186" y="192"/>
                </a:cubicBezTo>
                <a:cubicBezTo>
                  <a:pt x="184" y="192"/>
                  <a:pt x="184" y="192"/>
                  <a:pt x="184" y="192"/>
                </a:cubicBezTo>
                <a:cubicBezTo>
                  <a:pt x="184" y="193"/>
                  <a:pt x="184" y="193"/>
                  <a:pt x="184" y="193"/>
                </a:cubicBezTo>
                <a:cubicBezTo>
                  <a:pt x="184" y="193"/>
                  <a:pt x="184" y="193"/>
                  <a:pt x="184" y="193"/>
                </a:cubicBezTo>
                <a:cubicBezTo>
                  <a:pt x="183" y="193"/>
                  <a:pt x="183" y="193"/>
                  <a:pt x="183" y="193"/>
                </a:cubicBezTo>
                <a:cubicBezTo>
                  <a:pt x="183" y="192"/>
                  <a:pt x="183" y="192"/>
                  <a:pt x="183" y="192"/>
                </a:cubicBezTo>
                <a:cubicBezTo>
                  <a:pt x="183" y="192"/>
                  <a:pt x="183" y="192"/>
                  <a:pt x="183" y="192"/>
                </a:cubicBezTo>
                <a:cubicBezTo>
                  <a:pt x="182" y="192"/>
                  <a:pt x="182" y="192"/>
                  <a:pt x="182" y="192"/>
                </a:cubicBezTo>
                <a:cubicBezTo>
                  <a:pt x="183" y="191"/>
                  <a:pt x="183" y="191"/>
                  <a:pt x="183" y="191"/>
                </a:cubicBezTo>
                <a:cubicBezTo>
                  <a:pt x="184" y="191"/>
                  <a:pt x="184" y="191"/>
                  <a:pt x="184" y="191"/>
                </a:cubicBezTo>
                <a:cubicBezTo>
                  <a:pt x="185" y="191"/>
                  <a:pt x="185" y="191"/>
                  <a:pt x="185" y="191"/>
                </a:cubicBezTo>
                <a:cubicBezTo>
                  <a:pt x="187" y="191"/>
                  <a:pt x="187" y="191"/>
                  <a:pt x="187" y="191"/>
                </a:cubicBezTo>
                <a:cubicBezTo>
                  <a:pt x="188" y="191"/>
                  <a:pt x="188" y="191"/>
                  <a:pt x="188" y="191"/>
                </a:cubicBezTo>
                <a:cubicBezTo>
                  <a:pt x="188" y="190"/>
                  <a:pt x="188" y="190"/>
                  <a:pt x="188" y="190"/>
                </a:cubicBezTo>
                <a:cubicBezTo>
                  <a:pt x="187" y="189"/>
                  <a:pt x="187" y="189"/>
                  <a:pt x="187" y="189"/>
                </a:cubicBezTo>
                <a:cubicBezTo>
                  <a:pt x="186" y="188"/>
                  <a:pt x="186" y="188"/>
                  <a:pt x="186" y="188"/>
                </a:cubicBezTo>
                <a:cubicBezTo>
                  <a:pt x="185" y="188"/>
                  <a:pt x="185" y="188"/>
                  <a:pt x="185" y="188"/>
                </a:cubicBezTo>
                <a:cubicBezTo>
                  <a:pt x="185" y="187"/>
                  <a:pt x="185" y="187"/>
                  <a:pt x="185" y="187"/>
                </a:cubicBezTo>
                <a:cubicBezTo>
                  <a:pt x="185" y="186"/>
                  <a:pt x="185" y="186"/>
                  <a:pt x="185" y="186"/>
                </a:cubicBezTo>
                <a:cubicBezTo>
                  <a:pt x="185" y="186"/>
                  <a:pt x="185" y="186"/>
                  <a:pt x="185" y="186"/>
                </a:cubicBezTo>
                <a:cubicBezTo>
                  <a:pt x="185" y="186"/>
                  <a:pt x="185" y="186"/>
                  <a:pt x="185" y="186"/>
                </a:cubicBezTo>
                <a:cubicBezTo>
                  <a:pt x="186" y="186"/>
                  <a:pt x="186" y="186"/>
                  <a:pt x="186" y="186"/>
                </a:cubicBezTo>
                <a:cubicBezTo>
                  <a:pt x="186" y="187"/>
                  <a:pt x="186" y="187"/>
                  <a:pt x="186" y="187"/>
                </a:cubicBezTo>
                <a:cubicBezTo>
                  <a:pt x="186" y="188"/>
                  <a:pt x="186" y="188"/>
                  <a:pt x="186" y="188"/>
                </a:cubicBezTo>
                <a:cubicBezTo>
                  <a:pt x="188" y="189"/>
                  <a:pt x="188" y="189"/>
                  <a:pt x="188" y="189"/>
                </a:cubicBezTo>
                <a:cubicBezTo>
                  <a:pt x="188" y="189"/>
                  <a:pt x="188" y="189"/>
                  <a:pt x="188" y="189"/>
                </a:cubicBezTo>
                <a:cubicBezTo>
                  <a:pt x="189" y="189"/>
                  <a:pt x="189" y="189"/>
                  <a:pt x="189" y="189"/>
                </a:cubicBezTo>
                <a:cubicBezTo>
                  <a:pt x="189" y="190"/>
                  <a:pt x="189" y="190"/>
                  <a:pt x="189" y="190"/>
                </a:cubicBezTo>
                <a:cubicBezTo>
                  <a:pt x="190" y="190"/>
                  <a:pt x="190" y="190"/>
                  <a:pt x="190" y="190"/>
                </a:cubicBezTo>
                <a:cubicBezTo>
                  <a:pt x="191" y="190"/>
                  <a:pt x="191" y="190"/>
                  <a:pt x="191" y="190"/>
                </a:cubicBezTo>
                <a:cubicBezTo>
                  <a:pt x="192" y="190"/>
                  <a:pt x="192" y="190"/>
                  <a:pt x="192" y="190"/>
                </a:cubicBezTo>
                <a:cubicBezTo>
                  <a:pt x="193" y="190"/>
                  <a:pt x="193" y="190"/>
                  <a:pt x="193" y="190"/>
                </a:cubicBezTo>
                <a:cubicBezTo>
                  <a:pt x="194" y="189"/>
                  <a:pt x="194" y="189"/>
                  <a:pt x="194" y="189"/>
                </a:cubicBezTo>
                <a:cubicBezTo>
                  <a:pt x="194" y="189"/>
                  <a:pt x="194" y="189"/>
                  <a:pt x="194" y="189"/>
                </a:cubicBezTo>
                <a:cubicBezTo>
                  <a:pt x="195" y="188"/>
                  <a:pt x="195" y="188"/>
                  <a:pt x="195" y="188"/>
                </a:cubicBezTo>
                <a:cubicBezTo>
                  <a:pt x="196" y="188"/>
                  <a:pt x="196" y="188"/>
                  <a:pt x="196" y="188"/>
                </a:cubicBezTo>
                <a:cubicBezTo>
                  <a:pt x="196" y="188"/>
                  <a:pt x="196" y="188"/>
                  <a:pt x="196" y="188"/>
                </a:cubicBezTo>
                <a:cubicBezTo>
                  <a:pt x="197" y="187"/>
                  <a:pt x="197" y="187"/>
                  <a:pt x="197" y="187"/>
                </a:cubicBezTo>
                <a:cubicBezTo>
                  <a:pt x="196" y="186"/>
                  <a:pt x="196" y="186"/>
                  <a:pt x="196" y="186"/>
                </a:cubicBezTo>
                <a:cubicBezTo>
                  <a:pt x="195" y="186"/>
                  <a:pt x="195" y="186"/>
                  <a:pt x="195" y="186"/>
                </a:cubicBezTo>
                <a:cubicBezTo>
                  <a:pt x="195" y="185"/>
                  <a:pt x="195" y="185"/>
                  <a:pt x="195" y="185"/>
                </a:cubicBezTo>
                <a:cubicBezTo>
                  <a:pt x="194" y="183"/>
                  <a:pt x="194" y="183"/>
                  <a:pt x="194" y="183"/>
                </a:cubicBezTo>
                <a:cubicBezTo>
                  <a:pt x="193" y="182"/>
                  <a:pt x="193" y="182"/>
                  <a:pt x="193" y="182"/>
                </a:cubicBezTo>
                <a:cubicBezTo>
                  <a:pt x="193" y="181"/>
                  <a:pt x="193" y="181"/>
                  <a:pt x="193" y="181"/>
                </a:cubicBezTo>
                <a:cubicBezTo>
                  <a:pt x="193" y="181"/>
                  <a:pt x="193" y="181"/>
                  <a:pt x="193" y="181"/>
                </a:cubicBezTo>
                <a:cubicBezTo>
                  <a:pt x="194" y="181"/>
                  <a:pt x="194" y="181"/>
                  <a:pt x="194" y="181"/>
                </a:cubicBezTo>
                <a:cubicBezTo>
                  <a:pt x="194" y="182"/>
                  <a:pt x="194" y="182"/>
                  <a:pt x="194" y="182"/>
                </a:cubicBezTo>
                <a:cubicBezTo>
                  <a:pt x="194" y="182"/>
                  <a:pt x="194" y="182"/>
                  <a:pt x="194" y="182"/>
                </a:cubicBezTo>
                <a:cubicBezTo>
                  <a:pt x="195" y="183"/>
                  <a:pt x="195" y="183"/>
                  <a:pt x="195" y="183"/>
                </a:cubicBezTo>
                <a:cubicBezTo>
                  <a:pt x="196" y="185"/>
                  <a:pt x="196" y="185"/>
                  <a:pt x="196" y="185"/>
                </a:cubicBezTo>
                <a:cubicBezTo>
                  <a:pt x="198" y="187"/>
                  <a:pt x="198" y="187"/>
                  <a:pt x="198" y="187"/>
                </a:cubicBezTo>
                <a:cubicBezTo>
                  <a:pt x="198" y="188"/>
                  <a:pt x="198" y="188"/>
                  <a:pt x="198" y="188"/>
                </a:cubicBezTo>
                <a:cubicBezTo>
                  <a:pt x="198" y="187"/>
                  <a:pt x="198" y="187"/>
                  <a:pt x="198" y="187"/>
                </a:cubicBezTo>
                <a:cubicBezTo>
                  <a:pt x="198" y="186"/>
                  <a:pt x="198" y="186"/>
                  <a:pt x="198" y="186"/>
                </a:cubicBezTo>
                <a:cubicBezTo>
                  <a:pt x="199" y="184"/>
                  <a:pt x="199" y="184"/>
                  <a:pt x="199" y="184"/>
                </a:cubicBezTo>
                <a:cubicBezTo>
                  <a:pt x="199" y="183"/>
                  <a:pt x="199" y="183"/>
                  <a:pt x="199" y="183"/>
                </a:cubicBezTo>
                <a:cubicBezTo>
                  <a:pt x="199" y="183"/>
                  <a:pt x="199" y="183"/>
                  <a:pt x="199" y="183"/>
                </a:cubicBezTo>
                <a:cubicBezTo>
                  <a:pt x="200" y="183"/>
                  <a:pt x="200" y="183"/>
                  <a:pt x="200" y="183"/>
                </a:cubicBezTo>
                <a:cubicBezTo>
                  <a:pt x="200" y="183"/>
                  <a:pt x="200" y="183"/>
                  <a:pt x="200" y="183"/>
                </a:cubicBezTo>
                <a:cubicBezTo>
                  <a:pt x="200" y="184"/>
                  <a:pt x="200" y="184"/>
                  <a:pt x="200" y="184"/>
                </a:cubicBezTo>
                <a:cubicBezTo>
                  <a:pt x="200" y="184"/>
                  <a:pt x="200" y="184"/>
                  <a:pt x="200" y="184"/>
                </a:cubicBezTo>
                <a:cubicBezTo>
                  <a:pt x="201" y="184"/>
                  <a:pt x="201" y="184"/>
                  <a:pt x="201" y="184"/>
                </a:cubicBezTo>
                <a:cubicBezTo>
                  <a:pt x="203" y="185"/>
                  <a:pt x="203" y="185"/>
                  <a:pt x="203" y="185"/>
                </a:cubicBezTo>
                <a:cubicBezTo>
                  <a:pt x="205" y="186"/>
                  <a:pt x="205" y="186"/>
                  <a:pt x="205" y="186"/>
                </a:cubicBezTo>
                <a:cubicBezTo>
                  <a:pt x="206" y="187"/>
                  <a:pt x="206" y="187"/>
                  <a:pt x="206" y="187"/>
                </a:cubicBezTo>
                <a:cubicBezTo>
                  <a:pt x="207" y="186"/>
                  <a:pt x="207" y="186"/>
                  <a:pt x="207" y="186"/>
                </a:cubicBezTo>
                <a:cubicBezTo>
                  <a:pt x="207" y="186"/>
                  <a:pt x="207" y="186"/>
                  <a:pt x="207" y="186"/>
                </a:cubicBezTo>
                <a:cubicBezTo>
                  <a:pt x="208" y="187"/>
                  <a:pt x="208" y="187"/>
                  <a:pt x="208" y="187"/>
                </a:cubicBezTo>
                <a:cubicBezTo>
                  <a:pt x="207" y="187"/>
                  <a:pt x="207" y="187"/>
                  <a:pt x="207" y="187"/>
                </a:cubicBezTo>
                <a:cubicBezTo>
                  <a:pt x="206" y="188"/>
                  <a:pt x="206" y="188"/>
                  <a:pt x="206" y="188"/>
                </a:cubicBezTo>
                <a:cubicBezTo>
                  <a:pt x="205" y="188"/>
                  <a:pt x="205" y="188"/>
                  <a:pt x="205" y="188"/>
                </a:cubicBezTo>
                <a:cubicBezTo>
                  <a:pt x="204" y="187"/>
                  <a:pt x="204" y="187"/>
                  <a:pt x="204" y="187"/>
                </a:cubicBezTo>
                <a:cubicBezTo>
                  <a:pt x="202" y="186"/>
                  <a:pt x="202" y="186"/>
                  <a:pt x="202" y="186"/>
                </a:cubicBezTo>
                <a:cubicBezTo>
                  <a:pt x="201" y="185"/>
                  <a:pt x="201" y="185"/>
                  <a:pt x="201" y="185"/>
                </a:cubicBezTo>
                <a:cubicBezTo>
                  <a:pt x="201" y="185"/>
                  <a:pt x="201" y="185"/>
                  <a:pt x="201" y="185"/>
                </a:cubicBezTo>
                <a:cubicBezTo>
                  <a:pt x="201" y="185"/>
                  <a:pt x="201" y="185"/>
                  <a:pt x="201" y="185"/>
                </a:cubicBezTo>
                <a:cubicBezTo>
                  <a:pt x="200" y="185"/>
                  <a:pt x="200" y="185"/>
                  <a:pt x="200" y="185"/>
                </a:cubicBezTo>
                <a:cubicBezTo>
                  <a:pt x="200" y="186"/>
                  <a:pt x="200" y="186"/>
                  <a:pt x="200" y="186"/>
                </a:cubicBezTo>
                <a:cubicBezTo>
                  <a:pt x="201" y="187"/>
                  <a:pt x="201" y="187"/>
                  <a:pt x="201" y="187"/>
                </a:cubicBezTo>
                <a:cubicBezTo>
                  <a:pt x="203" y="189"/>
                  <a:pt x="203" y="189"/>
                  <a:pt x="203" y="189"/>
                </a:cubicBezTo>
                <a:cubicBezTo>
                  <a:pt x="204" y="191"/>
                  <a:pt x="204" y="191"/>
                  <a:pt x="204" y="191"/>
                </a:cubicBezTo>
                <a:cubicBezTo>
                  <a:pt x="206" y="191"/>
                  <a:pt x="206" y="191"/>
                  <a:pt x="206" y="191"/>
                </a:cubicBezTo>
                <a:cubicBezTo>
                  <a:pt x="207" y="192"/>
                  <a:pt x="207" y="192"/>
                  <a:pt x="207" y="192"/>
                </a:cubicBezTo>
                <a:cubicBezTo>
                  <a:pt x="208" y="192"/>
                  <a:pt x="208" y="192"/>
                  <a:pt x="208" y="192"/>
                </a:cubicBezTo>
                <a:cubicBezTo>
                  <a:pt x="208" y="192"/>
                  <a:pt x="208" y="192"/>
                  <a:pt x="208" y="192"/>
                </a:cubicBezTo>
                <a:cubicBezTo>
                  <a:pt x="208" y="192"/>
                  <a:pt x="208" y="192"/>
                  <a:pt x="208" y="192"/>
                </a:cubicBezTo>
                <a:cubicBezTo>
                  <a:pt x="209" y="191"/>
                  <a:pt x="209" y="191"/>
                  <a:pt x="209" y="191"/>
                </a:cubicBezTo>
                <a:cubicBezTo>
                  <a:pt x="209" y="191"/>
                  <a:pt x="209" y="191"/>
                  <a:pt x="209" y="191"/>
                </a:cubicBezTo>
                <a:cubicBezTo>
                  <a:pt x="210" y="191"/>
                  <a:pt x="210" y="191"/>
                  <a:pt x="210" y="191"/>
                </a:cubicBezTo>
                <a:cubicBezTo>
                  <a:pt x="211" y="190"/>
                  <a:pt x="211" y="190"/>
                  <a:pt x="211" y="190"/>
                </a:cubicBezTo>
                <a:cubicBezTo>
                  <a:pt x="211" y="190"/>
                  <a:pt x="211" y="190"/>
                  <a:pt x="211" y="190"/>
                </a:cubicBezTo>
                <a:cubicBezTo>
                  <a:pt x="212" y="189"/>
                  <a:pt x="212" y="189"/>
                  <a:pt x="212" y="189"/>
                </a:cubicBezTo>
                <a:cubicBezTo>
                  <a:pt x="212" y="189"/>
                  <a:pt x="212" y="189"/>
                  <a:pt x="212" y="189"/>
                </a:cubicBezTo>
                <a:cubicBezTo>
                  <a:pt x="213" y="189"/>
                  <a:pt x="213" y="189"/>
                  <a:pt x="213" y="189"/>
                </a:cubicBezTo>
                <a:cubicBezTo>
                  <a:pt x="214" y="190"/>
                  <a:pt x="214" y="190"/>
                  <a:pt x="214" y="190"/>
                </a:cubicBezTo>
                <a:cubicBezTo>
                  <a:pt x="215" y="189"/>
                  <a:pt x="215" y="189"/>
                  <a:pt x="215" y="189"/>
                </a:cubicBezTo>
                <a:cubicBezTo>
                  <a:pt x="216" y="189"/>
                  <a:pt x="216" y="189"/>
                  <a:pt x="216" y="189"/>
                </a:cubicBezTo>
                <a:cubicBezTo>
                  <a:pt x="217" y="189"/>
                  <a:pt x="217" y="189"/>
                  <a:pt x="217" y="189"/>
                </a:cubicBezTo>
                <a:cubicBezTo>
                  <a:pt x="217" y="187"/>
                  <a:pt x="217" y="187"/>
                  <a:pt x="217" y="187"/>
                </a:cubicBezTo>
                <a:cubicBezTo>
                  <a:pt x="217" y="186"/>
                  <a:pt x="217" y="186"/>
                  <a:pt x="217" y="186"/>
                </a:cubicBezTo>
                <a:cubicBezTo>
                  <a:pt x="217" y="185"/>
                  <a:pt x="217" y="185"/>
                  <a:pt x="217" y="185"/>
                </a:cubicBezTo>
                <a:cubicBezTo>
                  <a:pt x="218" y="184"/>
                  <a:pt x="218" y="184"/>
                  <a:pt x="218" y="184"/>
                </a:cubicBezTo>
                <a:cubicBezTo>
                  <a:pt x="218" y="183"/>
                  <a:pt x="218" y="183"/>
                  <a:pt x="218" y="183"/>
                </a:cubicBezTo>
                <a:cubicBezTo>
                  <a:pt x="218" y="183"/>
                  <a:pt x="218" y="183"/>
                  <a:pt x="218" y="183"/>
                </a:cubicBezTo>
                <a:cubicBezTo>
                  <a:pt x="217" y="182"/>
                  <a:pt x="217" y="182"/>
                  <a:pt x="217" y="182"/>
                </a:cubicBezTo>
                <a:cubicBezTo>
                  <a:pt x="216" y="183"/>
                  <a:pt x="216" y="183"/>
                  <a:pt x="216" y="183"/>
                </a:cubicBezTo>
                <a:cubicBezTo>
                  <a:pt x="215" y="183"/>
                  <a:pt x="215" y="183"/>
                  <a:pt x="215" y="183"/>
                </a:cubicBezTo>
                <a:cubicBezTo>
                  <a:pt x="215" y="183"/>
                  <a:pt x="215" y="183"/>
                  <a:pt x="215" y="183"/>
                </a:cubicBezTo>
                <a:cubicBezTo>
                  <a:pt x="215" y="183"/>
                  <a:pt x="215" y="183"/>
                  <a:pt x="215" y="183"/>
                </a:cubicBezTo>
                <a:cubicBezTo>
                  <a:pt x="214" y="183"/>
                  <a:pt x="214" y="183"/>
                  <a:pt x="214" y="183"/>
                </a:cubicBezTo>
                <a:cubicBezTo>
                  <a:pt x="213" y="183"/>
                  <a:pt x="213" y="183"/>
                  <a:pt x="213" y="183"/>
                </a:cubicBezTo>
                <a:cubicBezTo>
                  <a:pt x="213" y="182"/>
                  <a:pt x="213" y="182"/>
                  <a:pt x="213" y="182"/>
                </a:cubicBezTo>
                <a:cubicBezTo>
                  <a:pt x="212" y="181"/>
                  <a:pt x="212" y="181"/>
                  <a:pt x="212" y="181"/>
                </a:cubicBezTo>
                <a:cubicBezTo>
                  <a:pt x="212" y="180"/>
                  <a:pt x="212" y="180"/>
                  <a:pt x="212" y="180"/>
                </a:cubicBezTo>
                <a:cubicBezTo>
                  <a:pt x="212" y="180"/>
                  <a:pt x="212" y="180"/>
                  <a:pt x="212" y="180"/>
                </a:cubicBezTo>
                <a:cubicBezTo>
                  <a:pt x="211" y="181"/>
                  <a:pt x="211" y="181"/>
                  <a:pt x="211" y="181"/>
                </a:cubicBezTo>
                <a:cubicBezTo>
                  <a:pt x="211" y="182"/>
                  <a:pt x="211" y="182"/>
                  <a:pt x="211" y="182"/>
                </a:cubicBezTo>
                <a:cubicBezTo>
                  <a:pt x="212" y="183"/>
                  <a:pt x="212" y="183"/>
                  <a:pt x="212" y="183"/>
                </a:cubicBezTo>
                <a:cubicBezTo>
                  <a:pt x="212" y="184"/>
                  <a:pt x="212" y="184"/>
                  <a:pt x="212" y="184"/>
                </a:cubicBezTo>
                <a:cubicBezTo>
                  <a:pt x="211" y="184"/>
                  <a:pt x="211" y="184"/>
                  <a:pt x="211" y="184"/>
                </a:cubicBezTo>
                <a:cubicBezTo>
                  <a:pt x="211" y="185"/>
                  <a:pt x="211" y="185"/>
                  <a:pt x="211" y="185"/>
                </a:cubicBezTo>
                <a:cubicBezTo>
                  <a:pt x="211" y="185"/>
                  <a:pt x="211" y="185"/>
                  <a:pt x="211" y="185"/>
                </a:cubicBezTo>
                <a:cubicBezTo>
                  <a:pt x="211" y="184"/>
                  <a:pt x="211" y="184"/>
                  <a:pt x="211" y="184"/>
                </a:cubicBezTo>
                <a:cubicBezTo>
                  <a:pt x="211" y="182"/>
                  <a:pt x="211" y="182"/>
                  <a:pt x="211" y="182"/>
                </a:cubicBezTo>
                <a:cubicBezTo>
                  <a:pt x="210" y="182"/>
                  <a:pt x="210" y="182"/>
                  <a:pt x="210" y="182"/>
                </a:cubicBezTo>
                <a:cubicBezTo>
                  <a:pt x="210" y="181"/>
                  <a:pt x="210" y="181"/>
                  <a:pt x="210" y="181"/>
                </a:cubicBezTo>
                <a:cubicBezTo>
                  <a:pt x="209" y="180"/>
                  <a:pt x="209" y="180"/>
                  <a:pt x="209" y="180"/>
                </a:cubicBezTo>
                <a:cubicBezTo>
                  <a:pt x="209" y="180"/>
                  <a:pt x="209" y="180"/>
                  <a:pt x="209" y="180"/>
                </a:cubicBezTo>
                <a:cubicBezTo>
                  <a:pt x="209" y="179"/>
                  <a:pt x="209" y="179"/>
                  <a:pt x="209" y="179"/>
                </a:cubicBezTo>
                <a:cubicBezTo>
                  <a:pt x="209" y="179"/>
                  <a:pt x="209" y="179"/>
                  <a:pt x="209" y="179"/>
                </a:cubicBezTo>
                <a:cubicBezTo>
                  <a:pt x="210" y="178"/>
                  <a:pt x="210" y="178"/>
                  <a:pt x="210" y="178"/>
                </a:cubicBezTo>
                <a:cubicBezTo>
                  <a:pt x="210" y="177"/>
                  <a:pt x="210" y="177"/>
                  <a:pt x="210" y="177"/>
                </a:cubicBezTo>
                <a:cubicBezTo>
                  <a:pt x="210" y="177"/>
                  <a:pt x="210" y="177"/>
                  <a:pt x="210" y="177"/>
                </a:cubicBezTo>
                <a:cubicBezTo>
                  <a:pt x="209" y="176"/>
                  <a:pt x="209" y="176"/>
                  <a:pt x="209" y="176"/>
                </a:cubicBezTo>
                <a:cubicBezTo>
                  <a:pt x="210" y="176"/>
                  <a:pt x="210" y="176"/>
                  <a:pt x="210" y="176"/>
                </a:cubicBezTo>
                <a:cubicBezTo>
                  <a:pt x="211" y="176"/>
                  <a:pt x="211" y="176"/>
                  <a:pt x="211" y="176"/>
                </a:cubicBezTo>
                <a:cubicBezTo>
                  <a:pt x="211" y="176"/>
                  <a:pt x="211" y="176"/>
                  <a:pt x="211" y="176"/>
                </a:cubicBezTo>
                <a:cubicBezTo>
                  <a:pt x="212" y="175"/>
                  <a:pt x="212" y="175"/>
                  <a:pt x="212" y="175"/>
                </a:cubicBezTo>
                <a:cubicBezTo>
                  <a:pt x="212" y="173"/>
                  <a:pt x="212" y="173"/>
                  <a:pt x="212" y="173"/>
                </a:cubicBezTo>
                <a:cubicBezTo>
                  <a:pt x="211" y="173"/>
                  <a:pt x="211" y="173"/>
                  <a:pt x="211" y="173"/>
                </a:cubicBezTo>
                <a:cubicBezTo>
                  <a:pt x="211" y="172"/>
                  <a:pt x="211" y="172"/>
                  <a:pt x="211" y="172"/>
                </a:cubicBezTo>
                <a:cubicBezTo>
                  <a:pt x="212" y="172"/>
                  <a:pt x="212" y="172"/>
                  <a:pt x="212" y="172"/>
                </a:cubicBezTo>
                <a:cubicBezTo>
                  <a:pt x="212" y="173"/>
                  <a:pt x="212" y="173"/>
                  <a:pt x="212" y="173"/>
                </a:cubicBezTo>
                <a:cubicBezTo>
                  <a:pt x="213" y="174"/>
                  <a:pt x="213" y="174"/>
                  <a:pt x="213" y="174"/>
                </a:cubicBezTo>
                <a:cubicBezTo>
                  <a:pt x="213" y="174"/>
                  <a:pt x="213" y="174"/>
                  <a:pt x="213" y="174"/>
                </a:cubicBezTo>
                <a:cubicBezTo>
                  <a:pt x="214" y="174"/>
                  <a:pt x="214" y="174"/>
                  <a:pt x="214" y="174"/>
                </a:cubicBezTo>
                <a:cubicBezTo>
                  <a:pt x="215" y="174"/>
                  <a:pt x="215" y="174"/>
                  <a:pt x="215" y="174"/>
                </a:cubicBezTo>
                <a:cubicBezTo>
                  <a:pt x="216" y="174"/>
                  <a:pt x="216" y="174"/>
                  <a:pt x="216" y="174"/>
                </a:cubicBezTo>
                <a:cubicBezTo>
                  <a:pt x="217" y="174"/>
                  <a:pt x="217" y="174"/>
                  <a:pt x="217" y="174"/>
                </a:cubicBezTo>
                <a:cubicBezTo>
                  <a:pt x="218" y="175"/>
                  <a:pt x="218" y="175"/>
                  <a:pt x="218" y="175"/>
                </a:cubicBezTo>
                <a:cubicBezTo>
                  <a:pt x="219" y="176"/>
                  <a:pt x="219" y="176"/>
                  <a:pt x="219" y="176"/>
                </a:cubicBezTo>
                <a:cubicBezTo>
                  <a:pt x="219" y="177"/>
                  <a:pt x="219" y="177"/>
                  <a:pt x="219" y="177"/>
                </a:cubicBezTo>
                <a:cubicBezTo>
                  <a:pt x="220" y="177"/>
                  <a:pt x="220" y="177"/>
                  <a:pt x="220" y="177"/>
                </a:cubicBezTo>
                <a:cubicBezTo>
                  <a:pt x="220" y="178"/>
                  <a:pt x="220" y="178"/>
                  <a:pt x="220" y="178"/>
                </a:cubicBezTo>
                <a:cubicBezTo>
                  <a:pt x="220" y="179"/>
                  <a:pt x="220" y="179"/>
                  <a:pt x="220" y="179"/>
                </a:cubicBezTo>
                <a:cubicBezTo>
                  <a:pt x="221" y="179"/>
                  <a:pt x="221" y="179"/>
                  <a:pt x="221" y="179"/>
                </a:cubicBezTo>
                <a:cubicBezTo>
                  <a:pt x="222" y="178"/>
                  <a:pt x="222" y="178"/>
                  <a:pt x="222" y="178"/>
                </a:cubicBezTo>
                <a:cubicBezTo>
                  <a:pt x="224" y="176"/>
                  <a:pt x="224" y="176"/>
                  <a:pt x="224" y="176"/>
                </a:cubicBezTo>
                <a:cubicBezTo>
                  <a:pt x="224" y="175"/>
                  <a:pt x="224" y="175"/>
                  <a:pt x="224" y="175"/>
                </a:cubicBezTo>
                <a:cubicBezTo>
                  <a:pt x="223" y="175"/>
                  <a:pt x="223" y="175"/>
                  <a:pt x="223" y="175"/>
                </a:cubicBezTo>
                <a:cubicBezTo>
                  <a:pt x="223" y="174"/>
                  <a:pt x="223" y="174"/>
                  <a:pt x="223" y="174"/>
                </a:cubicBezTo>
                <a:cubicBezTo>
                  <a:pt x="224" y="173"/>
                  <a:pt x="224" y="173"/>
                  <a:pt x="224" y="173"/>
                </a:cubicBezTo>
                <a:cubicBezTo>
                  <a:pt x="224" y="173"/>
                  <a:pt x="224" y="173"/>
                  <a:pt x="224" y="173"/>
                </a:cubicBezTo>
                <a:cubicBezTo>
                  <a:pt x="223" y="172"/>
                  <a:pt x="223" y="172"/>
                  <a:pt x="223" y="172"/>
                </a:cubicBezTo>
                <a:cubicBezTo>
                  <a:pt x="222" y="173"/>
                  <a:pt x="222" y="173"/>
                  <a:pt x="222" y="173"/>
                </a:cubicBezTo>
                <a:cubicBezTo>
                  <a:pt x="221" y="173"/>
                  <a:pt x="221" y="173"/>
                  <a:pt x="221" y="173"/>
                </a:cubicBezTo>
                <a:cubicBezTo>
                  <a:pt x="220" y="173"/>
                  <a:pt x="220" y="173"/>
                  <a:pt x="220" y="173"/>
                </a:cubicBezTo>
                <a:cubicBezTo>
                  <a:pt x="219" y="171"/>
                  <a:pt x="219" y="171"/>
                  <a:pt x="219" y="171"/>
                </a:cubicBezTo>
                <a:cubicBezTo>
                  <a:pt x="218" y="171"/>
                  <a:pt x="218" y="171"/>
                  <a:pt x="218" y="171"/>
                </a:cubicBezTo>
                <a:cubicBezTo>
                  <a:pt x="217" y="172"/>
                  <a:pt x="217" y="172"/>
                  <a:pt x="217" y="172"/>
                </a:cubicBezTo>
                <a:cubicBezTo>
                  <a:pt x="216" y="171"/>
                  <a:pt x="216" y="171"/>
                  <a:pt x="216" y="171"/>
                </a:cubicBezTo>
                <a:cubicBezTo>
                  <a:pt x="216" y="171"/>
                  <a:pt x="216" y="171"/>
                  <a:pt x="216" y="171"/>
                </a:cubicBezTo>
                <a:cubicBezTo>
                  <a:pt x="217" y="171"/>
                  <a:pt x="217" y="171"/>
                  <a:pt x="217" y="171"/>
                </a:cubicBezTo>
                <a:cubicBezTo>
                  <a:pt x="217" y="170"/>
                  <a:pt x="217" y="170"/>
                  <a:pt x="217" y="170"/>
                </a:cubicBezTo>
                <a:cubicBezTo>
                  <a:pt x="218" y="168"/>
                  <a:pt x="218" y="168"/>
                  <a:pt x="218" y="168"/>
                </a:cubicBezTo>
                <a:cubicBezTo>
                  <a:pt x="218" y="167"/>
                  <a:pt x="218" y="167"/>
                  <a:pt x="218" y="167"/>
                </a:cubicBezTo>
                <a:cubicBezTo>
                  <a:pt x="218" y="167"/>
                  <a:pt x="218" y="167"/>
                  <a:pt x="218" y="167"/>
                </a:cubicBezTo>
                <a:cubicBezTo>
                  <a:pt x="217" y="166"/>
                  <a:pt x="217" y="166"/>
                  <a:pt x="217" y="166"/>
                </a:cubicBezTo>
                <a:cubicBezTo>
                  <a:pt x="216" y="166"/>
                  <a:pt x="216" y="166"/>
                  <a:pt x="216" y="166"/>
                </a:cubicBezTo>
                <a:cubicBezTo>
                  <a:pt x="215" y="167"/>
                  <a:pt x="215" y="167"/>
                  <a:pt x="215" y="167"/>
                </a:cubicBezTo>
                <a:cubicBezTo>
                  <a:pt x="214" y="167"/>
                  <a:pt x="214" y="167"/>
                  <a:pt x="214" y="167"/>
                </a:cubicBezTo>
                <a:cubicBezTo>
                  <a:pt x="213" y="167"/>
                  <a:pt x="213" y="167"/>
                  <a:pt x="213" y="167"/>
                </a:cubicBezTo>
                <a:cubicBezTo>
                  <a:pt x="212" y="166"/>
                  <a:pt x="212" y="166"/>
                  <a:pt x="212" y="166"/>
                </a:cubicBezTo>
                <a:cubicBezTo>
                  <a:pt x="212" y="165"/>
                  <a:pt x="212" y="165"/>
                  <a:pt x="212" y="165"/>
                </a:cubicBezTo>
                <a:cubicBezTo>
                  <a:pt x="212" y="165"/>
                  <a:pt x="212" y="165"/>
                  <a:pt x="212" y="165"/>
                </a:cubicBezTo>
                <a:cubicBezTo>
                  <a:pt x="212" y="164"/>
                  <a:pt x="212" y="164"/>
                  <a:pt x="212" y="164"/>
                </a:cubicBezTo>
                <a:cubicBezTo>
                  <a:pt x="212" y="164"/>
                  <a:pt x="212" y="164"/>
                  <a:pt x="212" y="164"/>
                </a:cubicBezTo>
                <a:cubicBezTo>
                  <a:pt x="213" y="165"/>
                  <a:pt x="213" y="165"/>
                  <a:pt x="213" y="165"/>
                </a:cubicBezTo>
                <a:cubicBezTo>
                  <a:pt x="212" y="165"/>
                  <a:pt x="212" y="165"/>
                  <a:pt x="212" y="165"/>
                </a:cubicBezTo>
                <a:cubicBezTo>
                  <a:pt x="213" y="166"/>
                  <a:pt x="213" y="166"/>
                  <a:pt x="213" y="166"/>
                </a:cubicBezTo>
                <a:cubicBezTo>
                  <a:pt x="214" y="167"/>
                  <a:pt x="214" y="167"/>
                  <a:pt x="214" y="167"/>
                </a:cubicBezTo>
                <a:cubicBezTo>
                  <a:pt x="214" y="167"/>
                  <a:pt x="214" y="167"/>
                  <a:pt x="214" y="167"/>
                </a:cubicBezTo>
                <a:cubicBezTo>
                  <a:pt x="216" y="165"/>
                  <a:pt x="216" y="165"/>
                  <a:pt x="216" y="165"/>
                </a:cubicBezTo>
                <a:cubicBezTo>
                  <a:pt x="216" y="165"/>
                  <a:pt x="216" y="165"/>
                  <a:pt x="216" y="165"/>
                </a:cubicBezTo>
                <a:cubicBezTo>
                  <a:pt x="217" y="165"/>
                  <a:pt x="217" y="165"/>
                  <a:pt x="217" y="165"/>
                </a:cubicBezTo>
                <a:cubicBezTo>
                  <a:pt x="218" y="165"/>
                  <a:pt x="218" y="165"/>
                  <a:pt x="218" y="165"/>
                </a:cubicBezTo>
                <a:cubicBezTo>
                  <a:pt x="219" y="166"/>
                  <a:pt x="219" y="166"/>
                  <a:pt x="219" y="166"/>
                </a:cubicBezTo>
                <a:cubicBezTo>
                  <a:pt x="219" y="165"/>
                  <a:pt x="219" y="165"/>
                  <a:pt x="219" y="165"/>
                </a:cubicBezTo>
                <a:cubicBezTo>
                  <a:pt x="219" y="164"/>
                  <a:pt x="219" y="164"/>
                  <a:pt x="219" y="164"/>
                </a:cubicBezTo>
                <a:cubicBezTo>
                  <a:pt x="217" y="162"/>
                  <a:pt x="217" y="162"/>
                  <a:pt x="217" y="162"/>
                </a:cubicBezTo>
                <a:cubicBezTo>
                  <a:pt x="215" y="161"/>
                  <a:pt x="215" y="161"/>
                  <a:pt x="215" y="161"/>
                </a:cubicBezTo>
                <a:cubicBezTo>
                  <a:pt x="213" y="161"/>
                  <a:pt x="213" y="161"/>
                  <a:pt x="213" y="161"/>
                </a:cubicBezTo>
                <a:cubicBezTo>
                  <a:pt x="211" y="160"/>
                  <a:pt x="211" y="160"/>
                  <a:pt x="211" y="160"/>
                </a:cubicBezTo>
                <a:cubicBezTo>
                  <a:pt x="210" y="159"/>
                  <a:pt x="210" y="159"/>
                  <a:pt x="210" y="159"/>
                </a:cubicBezTo>
                <a:cubicBezTo>
                  <a:pt x="210" y="158"/>
                  <a:pt x="210" y="158"/>
                  <a:pt x="210" y="158"/>
                </a:cubicBezTo>
                <a:cubicBezTo>
                  <a:pt x="210" y="157"/>
                  <a:pt x="210" y="157"/>
                  <a:pt x="210" y="157"/>
                </a:cubicBezTo>
                <a:cubicBezTo>
                  <a:pt x="211" y="158"/>
                  <a:pt x="211" y="158"/>
                  <a:pt x="211" y="158"/>
                </a:cubicBezTo>
                <a:cubicBezTo>
                  <a:pt x="212" y="159"/>
                  <a:pt x="212" y="159"/>
                  <a:pt x="212" y="159"/>
                </a:cubicBezTo>
                <a:cubicBezTo>
                  <a:pt x="212" y="160"/>
                  <a:pt x="212" y="160"/>
                  <a:pt x="212" y="160"/>
                </a:cubicBezTo>
                <a:cubicBezTo>
                  <a:pt x="214" y="160"/>
                  <a:pt x="214" y="160"/>
                  <a:pt x="214" y="160"/>
                </a:cubicBezTo>
                <a:cubicBezTo>
                  <a:pt x="214" y="159"/>
                  <a:pt x="214" y="159"/>
                  <a:pt x="214" y="159"/>
                </a:cubicBezTo>
                <a:cubicBezTo>
                  <a:pt x="214" y="159"/>
                  <a:pt x="214" y="159"/>
                  <a:pt x="214" y="159"/>
                </a:cubicBezTo>
                <a:cubicBezTo>
                  <a:pt x="213" y="157"/>
                  <a:pt x="213" y="157"/>
                  <a:pt x="213" y="157"/>
                </a:cubicBezTo>
                <a:cubicBezTo>
                  <a:pt x="213" y="157"/>
                  <a:pt x="213" y="157"/>
                  <a:pt x="213" y="157"/>
                </a:cubicBezTo>
                <a:cubicBezTo>
                  <a:pt x="213" y="157"/>
                  <a:pt x="213" y="157"/>
                  <a:pt x="213" y="157"/>
                </a:cubicBezTo>
                <a:cubicBezTo>
                  <a:pt x="213" y="157"/>
                  <a:pt x="213" y="157"/>
                  <a:pt x="213" y="157"/>
                </a:cubicBezTo>
                <a:cubicBezTo>
                  <a:pt x="214" y="157"/>
                  <a:pt x="214" y="157"/>
                  <a:pt x="214" y="157"/>
                </a:cubicBezTo>
                <a:cubicBezTo>
                  <a:pt x="215" y="158"/>
                  <a:pt x="215" y="158"/>
                  <a:pt x="215" y="158"/>
                </a:cubicBezTo>
                <a:cubicBezTo>
                  <a:pt x="215" y="159"/>
                  <a:pt x="215" y="159"/>
                  <a:pt x="215" y="159"/>
                </a:cubicBezTo>
                <a:cubicBezTo>
                  <a:pt x="215" y="160"/>
                  <a:pt x="215" y="160"/>
                  <a:pt x="215" y="160"/>
                </a:cubicBezTo>
                <a:cubicBezTo>
                  <a:pt x="217" y="161"/>
                  <a:pt x="217" y="161"/>
                  <a:pt x="217" y="161"/>
                </a:cubicBezTo>
                <a:cubicBezTo>
                  <a:pt x="218" y="162"/>
                  <a:pt x="218" y="162"/>
                  <a:pt x="218" y="162"/>
                </a:cubicBezTo>
                <a:cubicBezTo>
                  <a:pt x="219" y="164"/>
                  <a:pt x="219" y="164"/>
                  <a:pt x="219" y="164"/>
                </a:cubicBezTo>
                <a:cubicBezTo>
                  <a:pt x="220" y="164"/>
                  <a:pt x="220" y="164"/>
                  <a:pt x="220" y="164"/>
                </a:cubicBezTo>
                <a:cubicBezTo>
                  <a:pt x="220" y="164"/>
                  <a:pt x="220" y="164"/>
                  <a:pt x="220" y="164"/>
                </a:cubicBezTo>
                <a:cubicBezTo>
                  <a:pt x="221" y="164"/>
                  <a:pt x="221" y="164"/>
                  <a:pt x="221" y="164"/>
                </a:cubicBezTo>
                <a:cubicBezTo>
                  <a:pt x="221" y="164"/>
                  <a:pt x="221" y="164"/>
                  <a:pt x="221" y="164"/>
                </a:cubicBezTo>
                <a:cubicBezTo>
                  <a:pt x="220" y="165"/>
                  <a:pt x="220" y="165"/>
                  <a:pt x="220" y="165"/>
                </a:cubicBezTo>
                <a:cubicBezTo>
                  <a:pt x="221" y="166"/>
                  <a:pt x="221" y="166"/>
                  <a:pt x="221" y="166"/>
                </a:cubicBezTo>
                <a:cubicBezTo>
                  <a:pt x="222" y="166"/>
                  <a:pt x="222" y="166"/>
                  <a:pt x="222" y="166"/>
                </a:cubicBezTo>
                <a:cubicBezTo>
                  <a:pt x="222" y="166"/>
                  <a:pt x="222" y="166"/>
                  <a:pt x="222" y="166"/>
                </a:cubicBezTo>
                <a:cubicBezTo>
                  <a:pt x="223" y="166"/>
                  <a:pt x="223" y="166"/>
                  <a:pt x="223" y="166"/>
                </a:cubicBezTo>
                <a:cubicBezTo>
                  <a:pt x="224" y="164"/>
                  <a:pt x="224" y="164"/>
                  <a:pt x="224" y="164"/>
                </a:cubicBezTo>
                <a:cubicBezTo>
                  <a:pt x="224" y="163"/>
                  <a:pt x="224" y="163"/>
                  <a:pt x="224" y="163"/>
                </a:cubicBezTo>
                <a:cubicBezTo>
                  <a:pt x="224" y="162"/>
                  <a:pt x="224" y="162"/>
                  <a:pt x="224" y="162"/>
                </a:cubicBezTo>
                <a:cubicBezTo>
                  <a:pt x="224" y="161"/>
                  <a:pt x="224" y="161"/>
                  <a:pt x="224" y="161"/>
                </a:cubicBezTo>
                <a:cubicBezTo>
                  <a:pt x="224" y="161"/>
                  <a:pt x="224" y="161"/>
                  <a:pt x="224" y="161"/>
                </a:cubicBezTo>
                <a:cubicBezTo>
                  <a:pt x="224" y="159"/>
                  <a:pt x="224" y="159"/>
                  <a:pt x="224" y="159"/>
                </a:cubicBezTo>
                <a:cubicBezTo>
                  <a:pt x="223" y="158"/>
                  <a:pt x="223" y="158"/>
                  <a:pt x="223" y="158"/>
                </a:cubicBezTo>
                <a:cubicBezTo>
                  <a:pt x="224" y="158"/>
                  <a:pt x="224" y="158"/>
                  <a:pt x="224" y="158"/>
                </a:cubicBezTo>
                <a:cubicBezTo>
                  <a:pt x="224" y="157"/>
                  <a:pt x="224" y="157"/>
                  <a:pt x="224" y="157"/>
                </a:cubicBezTo>
                <a:cubicBezTo>
                  <a:pt x="224" y="157"/>
                  <a:pt x="224" y="157"/>
                  <a:pt x="224" y="157"/>
                </a:cubicBezTo>
                <a:cubicBezTo>
                  <a:pt x="225" y="158"/>
                  <a:pt x="225" y="158"/>
                  <a:pt x="225" y="158"/>
                </a:cubicBezTo>
                <a:cubicBezTo>
                  <a:pt x="225" y="158"/>
                  <a:pt x="225" y="158"/>
                  <a:pt x="225" y="158"/>
                </a:cubicBezTo>
                <a:cubicBezTo>
                  <a:pt x="225" y="157"/>
                  <a:pt x="225" y="157"/>
                  <a:pt x="225" y="157"/>
                </a:cubicBezTo>
                <a:cubicBezTo>
                  <a:pt x="224" y="156"/>
                  <a:pt x="224" y="156"/>
                  <a:pt x="224" y="156"/>
                </a:cubicBezTo>
                <a:cubicBezTo>
                  <a:pt x="223" y="155"/>
                  <a:pt x="223" y="155"/>
                  <a:pt x="223" y="155"/>
                </a:cubicBezTo>
                <a:cubicBezTo>
                  <a:pt x="223" y="154"/>
                  <a:pt x="223" y="154"/>
                  <a:pt x="223" y="154"/>
                </a:cubicBezTo>
                <a:cubicBezTo>
                  <a:pt x="222" y="154"/>
                  <a:pt x="222" y="154"/>
                  <a:pt x="222" y="154"/>
                </a:cubicBezTo>
                <a:cubicBezTo>
                  <a:pt x="221" y="154"/>
                  <a:pt x="221" y="154"/>
                  <a:pt x="221" y="154"/>
                </a:cubicBezTo>
                <a:cubicBezTo>
                  <a:pt x="220" y="153"/>
                  <a:pt x="220" y="153"/>
                  <a:pt x="220" y="153"/>
                </a:cubicBezTo>
                <a:cubicBezTo>
                  <a:pt x="220" y="153"/>
                  <a:pt x="220" y="153"/>
                  <a:pt x="220" y="153"/>
                </a:cubicBezTo>
                <a:cubicBezTo>
                  <a:pt x="218" y="153"/>
                  <a:pt x="218" y="153"/>
                  <a:pt x="218" y="153"/>
                </a:cubicBezTo>
                <a:cubicBezTo>
                  <a:pt x="217" y="153"/>
                  <a:pt x="217" y="153"/>
                  <a:pt x="217" y="153"/>
                </a:cubicBezTo>
                <a:cubicBezTo>
                  <a:pt x="216" y="153"/>
                  <a:pt x="216" y="153"/>
                  <a:pt x="216" y="153"/>
                </a:cubicBezTo>
                <a:cubicBezTo>
                  <a:pt x="216" y="153"/>
                  <a:pt x="216" y="153"/>
                  <a:pt x="216" y="153"/>
                </a:cubicBezTo>
                <a:cubicBezTo>
                  <a:pt x="215" y="152"/>
                  <a:pt x="215" y="152"/>
                  <a:pt x="215" y="152"/>
                </a:cubicBezTo>
                <a:cubicBezTo>
                  <a:pt x="216" y="152"/>
                  <a:pt x="216" y="152"/>
                  <a:pt x="216" y="152"/>
                </a:cubicBezTo>
                <a:cubicBezTo>
                  <a:pt x="216" y="152"/>
                  <a:pt x="216" y="152"/>
                  <a:pt x="216" y="152"/>
                </a:cubicBezTo>
                <a:cubicBezTo>
                  <a:pt x="217" y="152"/>
                  <a:pt x="217" y="152"/>
                  <a:pt x="217" y="152"/>
                </a:cubicBezTo>
                <a:cubicBezTo>
                  <a:pt x="218" y="152"/>
                  <a:pt x="218" y="152"/>
                  <a:pt x="218" y="152"/>
                </a:cubicBezTo>
                <a:cubicBezTo>
                  <a:pt x="220" y="152"/>
                  <a:pt x="220" y="152"/>
                  <a:pt x="220" y="152"/>
                </a:cubicBezTo>
                <a:cubicBezTo>
                  <a:pt x="220" y="152"/>
                  <a:pt x="220" y="152"/>
                  <a:pt x="220" y="152"/>
                </a:cubicBezTo>
                <a:cubicBezTo>
                  <a:pt x="221" y="152"/>
                  <a:pt x="221" y="152"/>
                  <a:pt x="221" y="152"/>
                </a:cubicBezTo>
                <a:cubicBezTo>
                  <a:pt x="222" y="152"/>
                  <a:pt x="222" y="152"/>
                  <a:pt x="222" y="152"/>
                </a:cubicBezTo>
                <a:cubicBezTo>
                  <a:pt x="222" y="152"/>
                  <a:pt x="222" y="152"/>
                  <a:pt x="222" y="152"/>
                </a:cubicBezTo>
                <a:cubicBezTo>
                  <a:pt x="223" y="152"/>
                  <a:pt x="223" y="152"/>
                  <a:pt x="223" y="152"/>
                </a:cubicBezTo>
                <a:cubicBezTo>
                  <a:pt x="224" y="152"/>
                  <a:pt x="224" y="152"/>
                  <a:pt x="224" y="152"/>
                </a:cubicBezTo>
                <a:cubicBezTo>
                  <a:pt x="224" y="152"/>
                  <a:pt x="224" y="152"/>
                  <a:pt x="224" y="152"/>
                </a:cubicBezTo>
                <a:cubicBezTo>
                  <a:pt x="224" y="151"/>
                  <a:pt x="224" y="151"/>
                  <a:pt x="224" y="151"/>
                </a:cubicBezTo>
                <a:cubicBezTo>
                  <a:pt x="224" y="150"/>
                  <a:pt x="224" y="150"/>
                  <a:pt x="224" y="150"/>
                </a:cubicBezTo>
                <a:cubicBezTo>
                  <a:pt x="224" y="149"/>
                  <a:pt x="224" y="149"/>
                  <a:pt x="224" y="149"/>
                </a:cubicBezTo>
                <a:cubicBezTo>
                  <a:pt x="223" y="149"/>
                  <a:pt x="223" y="149"/>
                  <a:pt x="223" y="149"/>
                </a:cubicBezTo>
                <a:cubicBezTo>
                  <a:pt x="223" y="149"/>
                  <a:pt x="223" y="149"/>
                  <a:pt x="223" y="149"/>
                </a:cubicBezTo>
                <a:cubicBezTo>
                  <a:pt x="222" y="150"/>
                  <a:pt x="222" y="150"/>
                  <a:pt x="222" y="150"/>
                </a:cubicBezTo>
                <a:cubicBezTo>
                  <a:pt x="221" y="149"/>
                  <a:pt x="221" y="149"/>
                  <a:pt x="221" y="149"/>
                </a:cubicBezTo>
                <a:cubicBezTo>
                  <a:pt x="220" y="149"/>
                  <a:pt x="220" y="149"/>
                  <a:pt x="220" y="149"/>
                </a:cubicBezTo>
                <a:cubicBezTo>
                  <a:pt x="219" y="149"/>
                  <a:pt x="219" y="149"/>
                  <a:pt x="219" y="149"/>
                </a:cubicBezTo>
                <a:cubicBezTo>
                  <a:pt x="218" y="148"/>
                  <a:pt x="218" y="148"/>
                  <a:pt x="218" y="148"/>
                </a:cubicBezTo>
                <a:cubicBezTo>
                  <a:pt x="217" y="149"/>
                  <a:pt x="217" y="149"/>
                  <a:pt x="217" y="149"/>
                </a:cubicBezTo>
                <a:cubicBezTo>
                  <a:pt x="216" y="149"/>
                  <a:pt x="216" y="149"/>
                  <a:pt x="216" y="149"/>
                </a:cubicBezTo>
                <a:cubicBezTo>
                  <a:pt x="216" y="149"/>
                  <a:pt x="216" y="149"/>
                  <a:pt x="216" y="149"/>
                </a:cubicBezTo>
                <a:cubicBezTo>
                  <a:pt x="216" y="148"/>
                  <a:pt x="216" y="148"/>
                  <a:pt x="216" y="148"/>
                </a:cubicBezTo>
                <a:cubicBezTo>
                  <a:pt x="216" y="147"/>
                  <a:pt x="216" y="147"/>
                  <a:pt x="216" y="147"/>
                </a:cubicBezTo>
                <a:cubicBezTo>
                  <a:pt x="216" y="147"/>
                  <a:pt x="216" y="147"/>
                  <a:pt x="216" y="147"/>
                </a:cubicBezTo>
                <a:cubicBezTo>
                  <a:pt x="214" y="147"/>
                  <a:pt x="214" y="147"/>
                  <a:pt x="214" y="147"/>
                </a:cubicBezTo>
                <a:cubicBezTo>
                  <a:pt x="214" y="147"/>
                  <a:pt x="214" y="147"/>
                  <a:pt x="214" y="147"/>
                </a:cubicBezTo>
                <a:cubicBezTo>
                  <a:pt x="213" y="146"/>
                  <a:pt x="213" y="146"/>
                  <a:pt x="213" y="146"/>
                </a:cubicBezTo>
                <a:cubicBezTo>
                  <a:pt x="213" y="146"/>
                  <a:pt x="213" y="146"/>
                  <a:pt x="213" y="146"/>
                </a:cubicBezTo>
                <a:cubicBezTo>
                  <a:pt x="214" y="146"/>
                  <a:pt x="214" y="146"/>
                  <a:pt x="214" y="146"/>
                </a:cubicBezTo>
                <a:cubicBezTo>
                  <a:pt x="215" y="146"/>
                  <a:pt x="215" y="146"/>
                  <a:pt x="215" y="146"/>
                </a:cubicBezTo>
                <a:cubicBezTo>
                  <a:pt x="216" y="146"/>
                  <a:pt x="216" y="146"/>
                  <a:pt x="216" y="146"/>
                </a:cubicBezTo>
                <a:cubicBezTo>
                  <a:pt x="216" y="145"/>
                  <a:pt x="216" y="145"/>
                  <a:pt x="216" y="145"/>
                </a:cubicBezTo>
                <a:cubicBezTo>
                  <a:pt x="215" y="145"/>
                  <a:pt x="215" y="145"/>
                  <a:pt x="215" y="145"/>
                </a:cubicBezTo>
                <a:cubicBezTo>
                  <a:pt x="216" y="144"/>
                  <a:pt x="216" y="144"/>
                  <a:pt x="216" y="144"/>
                </a:cubicBezTo>
                <a:cubicBezTo>
                  <a:pt x="215" y="144"/>
                  <a:pt x="215" y="144"/>
                  <a:pt x="215" y="144"/>
                </a:cubicBezTo>
                <a:cubicBezTo>
                  <a:pt x="215" y="143"/>
                  <a:pt x="215" y="143"/>
                  <a:pt x="215" y="143"/>
                </a:cubicBezTo>
                <a:cubicBezTo>
                  <a:pt x="216" y="142"/>
                  <a:pt x="216" y="142"/>
                  <a:pt x="216" y="142"/>
                </a:cubicBezTo>
                <a:cubicBezTo>
                  <a:pt x="215" y="142"/>
                  <a:pt x="215" y="142"/>
                  <a:pt x="215" y="142"/>
                </a:cubicBezTo>
                <a:cubicBezTo>
                  <a:pt x="215" y="141"/>
                  <a:pt x="215" y="141"/>
                  <a:pt x="215" y="141"/>
                </a:cubicBezTo>
                <a:cubicBezTo>
                  <a:pt x="216" y="141"/>
                  <a:pt x="216" y="141"/>
                  <a:pt x="216" y="141"/>
                </a:cubicBezTo>
                <a:cubicBezTo>
                  <a:pt x="216" y="141"/>
                  <a:pt x="216" y="141"/>
                  <a:pt x="216" y="141"/>
                </a:cubicBezTo>
                <a:cubicBezTo>
                  <a:pt x="216" y="142"/>
                  <a:pt x="216" y="142"/>
                  <a:pt x="216" y="142"/>
                </a:cubicBezTo>
                <a:cubicBezTo>
                  <a:pt x="217" y="142"/>
                  <a:pt x="217" y="142"/>
                  <a:pt x="217" y="142"/>
                </a:cubicBezTo>
                <a:cubicBezTo>
                  <a:pt x="217" y="142"/>
                  <a:pt x="217" y="142"/>
                  <a:pt x="217" y="142"/>
                </a:cubicBezTo>
                <a:cubicBezTo>
                  <a:pt x="218" y="142"/>
                  <a:pt x="218" y="142"/>
                  <a:pt x="218" y="142"/>
                </a:cubicBezTo>
                <a:cubicBezTo>
                  <a:pt x="220" y="140"/>
                  <a:pt x="220" y="140"/>
                  <a:pt x="220" y="140"/>
                </a:cubicBezTo>
                <a:cubicBezTo>
                  <a:pt x="221" y="140"/>
                  <a:pt x="221" y="140"/>
                  <a:pt x="221" y="140"/>
                </a:cubicBezTo>
                <a:cubicBezTo>
                  <a:pt x="221" y="140"/>
                  <a:pt x="221" y="140"/>
                  <a:pt x="221" y="140"/>
                </a:cubicBezTo>
                <a:cubicBezTo>
                  <a:pt x="220" y="139"/>
                  <a:pt x="220" y="139"/>
                  <a:pt x="220" y="139"/>
                </a:cubicBezTo>
                <a:cubicBezTo>
                  <a:pt x="219" y="139"/>
                  <a:pt x="219" y="139"/>
                  <a:pt x="219" y="139"/>
                </a:cubicBezTo>
                <a:cubicBezTo>
                  <a:pt x="218" y="139"/>
                  <a:pt x="218" y="139"/>
                  <a:pt x="218" y="139"/>
                </a:cubicBezTo>
                <a:cubicBezTo>
                  <a:pt x="218" y="139"/>
                  <a:pt x="218" y="139"/>
                  <a:pt x="218" y="139"/>
                </a:cubicBezTo>
                <a:cubicBezTo>
                  <a:pt x="219" y="138"/>
                  <a:pt x="219" y="138"/>
                  <a:pt x="219" y="138"/>
                </a:cubicBezTo>
                <a:cubicBezTo>
                  <a:pt x="220" y="139"/>
                  <a:pt x="220" y="139"/>
                  <a:pt x="220" y="139"/>
                </a:cubicBezTo>
                <a:cubicBezTo>
                  <a:pt x="221" y="139"/>
                  <a:pt x="221" y="139"/>
                  <a:pt x="221" y="139"/>
                </a:cubicBezTo>
                <a:cubicBezTo>
                  <a:pt x="221" y="139"/>
                  <a:pt x="221" y="139"/>
                  <a:pt x="221" y="139"/>
                </a:cubicBezTo>
                <a:cubicBezTo>
                  <a:pt x="221" y="138"/>
                  <a:pt x="221" y="138"/>
                  <a:pt x="221" y="138"/>
                </a:cubicBezTo>
                <a:cubicBezTo>
                  <a:pt x="221" y="138"/>
                  <a:pt x="221" y="138"/>
                  <a:pt x="221" y="138"/>
                </a:cubicBezTo>
                <a:cubicBezTo>
                  <a:pt x="222" y="137"/>
                  <a:pt x="222" y="137"/>
                  <a:pt x="222" y="137"/>
                </a:cubicBezTo>
                <a:cubicBezTo>
                  <a:pt x="223" y="138"/>
                  <a:pt x="223" y="138"/>
                  <a:pt x="223" y="138"/>
                </a:cubicBezTo>
                <a:cubicBezTo>
                  <a:pt x="224" y="138"/>
                  <a:pt x="224" y="138"/>
                  <a:pt x="224" y="138"/>
                </a:cubicBezTo>
                <a:cubicBezTo>
                  <a:pt x="224" y="139"/>
                  <a:pt x="224" y="139"/>
                  <a:pt x="224" y="139"/>
                </a:cubicBezTo>
                <a:cubicBezTo>
                  <a:pt x="225" y="138"/>
                  <a:pt x="225" y="138"/>
                  <a:pt x="225" y="138"/>
                </a:cubicBezTo>
                <a:cubicBezTo>
                  <a:pt x="225" y="139"/>
                  <a:pt x="225" y="139"/>
                  <a:pt x="225" y="139"/>
                </a:cubicBezTo>
                <a:cubicBezTo>
                  <a:pt x="226" y="139"/>
                  <a:pt x="226" y="139"/>
                  <a:pt x="226" y="139"/>
                </a:cubicBezTo>
                <a:cubicBezTo>
                  <a:pt x="226" y="140"/>
                  <a:pt x="226" y="140"/>
                  <a:pt x="226" y="140"/>
                </a:cubicBezTo>
                <a:cubicBezTo>
                  <a:pt x="226" y="141"/>
                  <a:pt x="226" y="141"/>
                  <a:pt x="226" y="141"/>
                </a:cubicBezTo>
                <a:cubicBezTo>
                  <a:pt x="227" y="141"/>
                  <a:pt x="227" y="141"/>
                  <a:pt x="227" y="141"/>
                </a:cubicBezTo>
                <a:cubicBezTo>
                  <a:pt x="227" y="141"/>
                  <a:pt x="227" y="141"/>
                  <a:pt x="227" y="141"/>
                </a:cubicBezTo>
                <a:cubicBezTo>
                  <a:pt x="228" y="141"/>
                  <a:pt x="228" y="141"/>
                  <a:pt x="228" y="141"/>
                </a:cubicBezTo>
                <a:cubicBezTo>
                  <a:pt x="228" y="142"/>
                  <a:pt x="228" y="142"/>
                  <a:pt x="228" y="142"/>
                </a:cubicBezTo>
                <a:cubicBezTo>
                  <a:pt x="230" y="142"/>
                  <a:pt x="230" y="142"/>
                  <a:pt x="230" y="142"/>
                </a:cubicBezTo>
                <a:cubicBezTo>
                  <a:pt x="230" y="143"/>
                  <a:pt x="230" y="143"/>
                  <a:pt x="230" y="143"/>
                </a:cubicBezTo>
                <a:cubicBezTo>
                  <a:pt x="231" y="143"/>
                  <a:pt x="231" y="143"/>
                  <a:pt x="231" y="143"/>
                </a:cubicBezTo>
                <a:cubicBezTo>
                  <a:pt x="231" y="143"/>
                  <a:pt x="231" y="143"/>
                  <a:pt x="231" y="143"/>
                </a:cubicBezTo>
                <a:cubicBezTo>
                  <a:pt x="231" y="142"/>
                  <a:pt x="231" y="142"/>
                  <a:pt x="231" y="142"/>
                </a:cubicBezTo>
                <a:cubicBezTo>
                  <a:pt x="232" y="141"/>
                  <a:pt x="232" y="141"/>
                  <a:pt x="232" y="141"/>
                </a:cubicBezTo>
                <a:cubicBezTo>
                  <a:pt x="232" y="139"/>
                  <a:pt x="232" y="139"/>
                  <a:pt x="232" y="139"/>
                </a:cubicBezTo>
                <a:cubicBezTo>
                  <a:pt x="232" y="139"/>
                  <a:pt x="232" y="139"/>
                  <a:pt x="232" y="139"/>
                </a:cubicBezTo>
                <a:cubicBezTo>
                  <a:pt x="232" y="137"/>
                  <a:pt x="232" y="137"/>
                  <a:pt x="232" y="137"/>
                </a:cubicBezTo>
                <a:cubicBezTo>
                  <a:pt x="232" y="136"/>
                  <a:pt x="232" y="136"/>
                  <a:pt x="232" y="136"/>
                </a:cubicBezTo>
                <a:cubicBezTo>
                  <a:pt x="233" y="135"/>
                  <a:pt x="233" y="135"/>
                  <a:pt x="233" y="135"/>
                </a:cubicBezTo>
                <a:cubicBezTo>
                  <a:pt x="233" y="134"/>
                  <a:pt x="233" y="134"/>
                  <a:pt x="233" y="134"/>
                </a:cubicBezTo>
                <a:cubicBezTo>
                  <a:pt x="233" y="133"/>
                  <a:pt x="233" y="133"/>
                  <a:pt x="233" y="133"/>
                </a:cubicBezTo>
                <a:cubicBezTo>
                  <a:pt x="232" y="133"/>
                  <a:pt x="232" y="133"/>
                  <a:pt x="232" y="133"/>
                </a:cubicBezTo>
                <a:cubicBezTo>
                  <a:pt x="231" y="132"/>
                  <a:pt x="231" y="132"/>
                  <a:pt x="231" y="132"/>
                </a:cubicBezTo>
                <a:cubicBezTo>
                  <a:pt x="230" y="132"/>
                  <a:pt x="230" y="132"/>
                  <a:pt x="230" y="132"/>
                </a:cubicBezTo>
                <a:cubicBezTo>
                  <a:pt x="230" y="132"/>
                  <a:pt x="230" y="132"/>
                  <a:pt x="230" y="132"/>
                </a:cubicBezTo>
                <a:cubicBezTo>
                  <a:pt x="230" y="131"/>
                  <a:pt x="230" y="131"/>
                  <a:pt x="230" y="131"/>
                </a:cubicBezTo>
                <a:cubicBezTo>
                  <a:pt x="230" y="131"/>
                  <a:pt x="230" y="131"/>
                  <a:pt x="230" y="131"/>
                </a:cubicBezTo>
                <a:cubicBezTo>
                  <a:pt x="229" y="132"/>
                  <a:pt x="229" y="132"/>
                  <a:pt x="229" y="132"/>
                </a:cubicBezTo>
                <a:cubicBezTo>
                  <a:pt x="228" y="133"/>
                  <a:pt x="228" y="133"/>
                  <a:pt x="228" y="133"/>
                </a:cubicBezTo>
                <a:cubicBezTo>
                  <a:pt x="227" y="134"/>
                  <a:pt x="227" y="134"/>
                  <a:pt x="227" y="134"/>
                </a:cubicBezTo>
                <a:cubicBezTo>
                  <a:pt x="227" y="133"/>
                  <a:pt x="227" y="133"/>
                  <a:pt x="227" y="133"/>
                </a:cubicBezTo>
                <a:cubicBezTo>
                  <a:pt x="227" y="133"/>
                  <a:pt x="227" y="133"/>
                  <a:pt x="227" y="133"/>
                </a:cubicBezTo>
                <a:cubicBezTo>
                  <a:pt x="227" y="132"/>
                  <a:pt x="227" y="132"/>
                  <a:pt x="227" y="132"/>
                </a:cubicBezTo>
                <a:cubicBezTo>
                  <a:pt x="227" y="131"/>
                  <a:pt x="227" y="131"/>
                  <a:pt x="227" y="131"/>
                </a:cubicBezTo>
                <a:cubicBezTo>
                  <a:pt x="225" y="131"/>
                  <a:pt x="225" y="131"/>
                  <a:pt x="225" y="131"/>
                </a:cubicBezTo>
                <a:cubicBezTo>
                  <a:pt x="225" y="131"/>
                  <a:pt x="225" y="131"/>
                  <a:pt x="225" y="131"/>
                </a:cubicBezTo>
                <a:cubicBezTo>
                  <a:pt x="224" y="131"/>
                  <a:pt x="224" y="131"/>
                  <a:pt x="224" y="131"/>
                </a:cubicBezTo>
                <a:cubicBezTo>
                  <a:pt x="225" y="130"/>
                  <a:pt x="225" y="130"/>
                  <a:pt x="225" y="130"/>
                </a:cubicBezTo>
                <a:cubicBezTo>
                  <a:pt x="225" y="130"/>
                  <a:pt x="225" y="130"/>
                  <a:pt x="225" y="130"/>
                </a:cubicBezTo>
                <a:cubicBezTo>
                  <a:pt x="224" y="130"/>
                  <a:pt x="224" y="130"/>
                  <a:pt x="224" y="130"/>
                </a:cubicBezTo>
                <a:cubicBezTo>
                  <a:pt x="224" y="129"/>
                  <a:pt x="224" y="129"/>
                  <a:pt x="224" y="129"/>
                </a:cubicBezTo>
                <a:cubicBezTo>
                  <a:pt x="224" y="129"/>
                  <a:pt x="224" y="129"/>
                  <a:pt x="224" y="129"/>
                </a:cubicBezTo>
                <a:cubicBezTo>
                  <a:pt x="224" y="129"/>
                  <a:pt x="224" y="129"/>
                  <a:pt x="224" y="129"/>
                </a:cubicBezTo>
                <a:cubicBezTo>
                  <a:pt x="225" y="129"/>
                  <a:pt x="225" y="129"/>
                  <a:pt x="225" y="129"/>
                </a:cubicBezTo>
                <a:cubicBezTo>
                  <a:pt x="225" y="128"/>
                  <a:pt x="225" y="128"/>
                  <a:pt x="225" y="128"/>
                </a:cubicBezTo>
                <a:cubicBezTo>
                  <a:pt x="225" y="128"/>
                  <a:pt x="225" y="128"/>
                  <a:pt x="225" y="128"/>
                </a:cubicBezTo>
                <a:cubicBezTo>
                  <a:pt x="224" y="127"/>
                  <a:pt x="224" y="127"/>
                  <a:pt x="224" y="127"/>
                </a:cubicBezTo>
                <a:cubicBezTo>
                  <a:pt x="224" y="126"/>
                  <a:pt x="224" y="126"/>
                  <a:pt x="224" y="126"/>
                </a:cubicBezTo>
                <a:cubicBezTo>
                  <a:pt x="225" y="126"/>
                  <a:pt x="225" y="126"/>
                  <a:pt x="225" y="126"/>
                </a:cubicBezTo>
                <a:cubicBezTo>
                  <a:pt x="225" y="126"/>
                  <a:pt x="225" y="126"/>
                  <a:pt x="225" y="126"/>
                </a:cubicBezTo>
                <a:cubicBezTo>
                  <a:pt x="226" y="127"/>
                  <a:pt x="226" y="127"/>
                  <a:pt x="226" y="127"/>
                </a:cubicBezTo>
                <a:cubicBezTo>
                  <a:pt x="226" y="127"/>
                  <a:pt x="226" y="127"/>
                  <a:pt x="226" y="127"/>
                </a:cubicBezTo>
                <a:cubicBezTo>
                  <a:pt x="227" y="129"/>
                  <a:pt x="227" y="129"/>
                  <a:pt x="227" y="129"/>
                </a:cubicBezTo>
                <a:cubicBezTo>
                  <a:pt x="228" y="129"/>
                  <a:pt x="228" y="129"/>
                  <a:pt x="228" y="129"/>
                </a:cubicBezTo>
                <a:cubicBezTo>
                  <a:pt x="229" y="129"/>
                  <a:pt x="229" y="129"/>
                  <a:pt x="229" y="129"/>
                </a:cubicBezTo>
                <a:cubicBezTo>
                  <a:pt x="230" y="128"/>
                  <a:pt x="230" y="128"/>
                  <a:pt x="230" y="128"/>
                </a:cubicBezTo>
                <a:cubicBezTo>
                  <a:pt x="229" y="127"/>
                  <a:pt x="229" y="127"/>
                  <a:pt x="229" y="127"/>
                </a:cubicBezTo>
                <a:cubicBezTo>
                  <a:pt x="228" y="126"/>
                  <a:pt x="228" y="126"/>
                  <a:pt x="228" y="126"/>
                </a:cubicBezTo>
                <a:cubicBezTo>
                  <a:pt x="227" y="125"/>
                  <a:pt x="227" y="125"/>
                  <a:pt x="227" y="125"/>
                </a:cubicBezTo>
                <a:cubicBezTo>
                  <a:pt x="226" y="125"/>
                  <a:pt x="226" y="125"/>
                  <a:pt x="226" y="125"/>
                </a:cubicBezTo>
                <a:cubicBezTo>
                  <a:pt x="225" y="123"/>
                  <a:pt x="225" y="123"/>
                  <a:pt x="225" y="123"/>
                </a:cubicBezTo>
                <a:cubicBezTo>
                  <a:pt x="225" y="123"/>
                  <a:pt x="225" y="123"/>
                  <a:pt x="225" y="123"/>
                </a:cubicBezTo>
                <a:cubicBezTo>
                  <a:pt x="224" y="122"/>
                  <a:pt x="224" y="122"/>
                  <a:pt x="224" y="122"/>
                </a:cubicBezTo>
                <a:cubicBezTo>
                  <a:pt x="223" y="121"/>
                  <a:pt x="223" y="121"/>
                  <a:pt x="223" y="121"/>
                </a:cubicBezTo>
                <a:cubicBezTo>
                  <a:pt x="222" y="121"/>
                  <a:pt x="222" y="121"/>
                  <a:pt x="222" y="121"/>
                </a:cubicBezTo>
                <a:cubicBezTo>
                  <a:pt x="222" y="120"/>
                  <a:pt x="222" y="120"/>
                  <a:pt x="222" y="120"/>
                </a:cubicBezTo>
                <a:cubicBezTo>
                  <a:pt x="223" y="120"/>
                  <a:pt x="223" y="120"/>
                  <a:pt x="223" y="120"/>
                </a:cubicBezTo>
                <a:cubicBezTo>
                  <a:pt x="223" y="119"/>
                  <a:pt x="223" y="119"/>
                  <a:pt x="223" y="119"/>
                </a:cubicBezTo>
                <a:cubicBezTo>
                  <a:pt x="223" y="119"/>
                  <a:pt x="223" y="119"/>
                  <a:pt x="223" y="119"/>
                </a:cubicBezTo>
                <a:cubicBezTo>
                  <a:pt x="223" y="118"/>
                  <a:pt x="223" y="118"/>
                  <a:pt x="223" y="118"/>
                </a:cubicBezTo>
                <a:cubicBezTo>
                  <a:pt x="223" y="118"/>
                  <a:pt x="223" y="118"/>
                  <a:pt x="223" y="118"/>
                </a:cubicBezTo>
                <a:cubicBezTo>
                  <a:pt x="224" y="118"/>
                  <a:pt x="224" y="118"/>
                  <a:pt x="224" y="118"/>
                </a:cubicBezTo>
                <a:cubicBezTo>
                  <a:pt x="224" y="117"/>
                  <a:pt x="224" y="117"/>
                  <a:pt x="224" y="117"/>
                </a:cubicBezTo>
                <a:cubicBezTo>
                  <a:pt x="225" y="117"/>
                  <a:pt x="225" y="117"/>
                  <a:pt x="225" y="117"/>
                </a:cubicBezTo>
                <a:cubicBezTo>
                  <a:pt x="226" y="118"/>
                  <a:pt x="226" y="118"/>
                  <a:pt x="226" y="118"/>
                </a:cubicBezTo>
                <a:cubicBezTo>
                  <a:pt x="225" y="119"/>
                  <a:pt x="225" y="119"/>
                  <a:pt x="225" y="119"/>
                </a:cubicBezTo>
                <a:cubicBezTo>
                  <a:pt x="225" y="119"/>
                  <a:pt x="225" y="119"/>
                  <a:pt x="225" y="119"/>
                </a:cubicBezTo>
                <a:cubicBezTo>
                  <a:pt x="226" y="119"/>
                  <a:pt x="226" y="119"/>
                  <a:pt x="226" y="119"/>
                </a:cubicBezTo>
                <a:cubicBezTo>
                  <a:pt x="226" y="120"/>
                  <a:pt x="226" y="120"/>
                  <a:pt x="226" y="120"/>
                </a:cubicBezTo>
                <a:cubicBezTo>
                  <a:pt x="226" y="121"/>
                  <a:pt x="226" y="121"/>
                  <a:pt x="226" y="121"/>
                </a:cubicBezTo>
                <a:cubicBezTo>
                  <a:pt x="227" y="121"/>
                  <a:pt x="227" y="121"/>
                  <a:pt x="227" y="121"/>
                </a:cubicBezTo>
                <a:cubicBezTo>
                  <a:pt x="228" y="120"/>
                  <a:pt x="228" y="120"/>
                  <a:pt x="228" y="120"/>
                </a:cubicBezTo>
                <a:cubicBezTo>
                  <a:pt x="228" y="119"/>
                  <a:pt x="228" y="119"/>
                  <a:pt x="228" y="119"/>
                </a:cubicBezTo>
                <a:cubicBezTo>
                  <a:pt x="229" y="117"/>
                  <a:pt x="229" y="117"/>
                  <a:pt x="229" y="117"/>
                </a:cubicBezTo>
                <a:cubicBezTo>
                  <a:pt x="229" y="116"/>
                  <a:pt x="229" y="116"/>
                  <a:pt x="229" y="116"/>
                </a:cubicBezTo>
                <a:cubicBezTo>
                  <a:pt x="230" y="116"/>
                  <a:pt x="230" y="116"/>
                  <a:pt x="230" y="116"/>
                </a:cubicBezTo>
                <a:cubicBezTo>
                  <a:pt x="229" y="114"/>
                  <a:pt x="229" y="114"/>
                  <a:pt x="229" y="114"/>
                </a:cubicBezTo>
                <a:cubicBezTo>
                  <a:pt x="230" y="113"/>
                  <a:pt x="230" y="113"/>
                  <a:pt x="230" y="113"/>
                </a:cubicBezTo>
                <a:cubicBezTo>
                  <a:pt x="231" y="113"/>
                  <a:pt x="231" y="113"/>
                  <a:pt x="231" y="113"/>
                </a:cubicBezTo>
                <a:cubicBezTo>
                  <a:pt x="231" y="111"/>
                  <a:pt x="231" y="111"/>
                  <a:pt x="231" y="111"/>
                </a:cubicBezTo>
                <a:cubicBezTo>
                  <a:pt x="231" y="110"/>
                  <a:pt x="231" y="110"/>
                  <a:pt x="231" y="110"/>
                </a:cubicBezTo>
                <a:cubicBezTo>
                  <a:pt x="230" y="109"/>
                  <a:pt x="230" y="109"/>
                  <a:pt x="230" y="109"/>
                </a:cubicBezTo>
                <a:cubicBezTo>
                  <a:pt x="231" y="107"/>
                  <a:pt x="231" y="107"/>
                  <a:pt x="231" y="107"/>
                </a:cubicBezTo>
                <a:cubicBezTo>
                  <a:pt x="232" y="105"/>
                  <a:pt x="232" y="105"/>
                  <a:pt x="232" y="105"/>
                </a:cubicBezTo>
                <a:cubicBezTo>
                  <a:pt x="232" y="103"/>
                  <a:pt x="232" y="103"/>
                  <a:pt x="232" y="103"/>
                </a:cubicBezTo>
                <a:cubicBezTo>
                  <a:pt x="232" y="102"/>
                  <a:pt x="232" y="102"/>
                  <a:pt x="232" y="102"/>
                </a:cubicBezTo>
                <a:cubicBezTo>
                  <a:pt x="233" y="102"/>
                  <a:pt x="233" y="102"/>
                  <a:pt x="233" y="102"/>
                </a:cubicBezTo>
                <a:cubicBezTo>
                  <a:pt x="233" y="100"/>
                  <a:pt x="233" y="100"/>
                  <a:pt x="233" y="100"/>
                </a:cubicBezTo>
                <a:cubicBezTo>
                  <a:pt x="233" y="99"/>
                  <a:pt x="233" y="99"/>
                  <a:pt x="233" y="99"/>
                </a:cubicBezTo>
                <a:cubicBezTo>
                  <a:pt x="234" y="98"/>
                  <a:pt x="234" y="98"/>
                  <a:pt x="234" y="98"/>
                </a:cubicBezTo>
                <a:cubicBezTo>
                  <a:pt x="235" y="97"/>
                  <a:pt x="235" y="97"/>
                  <a:pt x="235" y="97"/>
                </a:cubicBezTo>
                <a:cubicBezTo>
                  <a:pt x="237" y="94"/>
                  <a:pt x="237" y="94"/>
                  <a:pt x="237" y="94"/>
                </a:cubicBezTo>
                <a:cubicBezTo>
                  <a:pt x="238" y="92"/>
                  <a:pt x="238" y="92"/>
                  <a:pt x="238" y="92"/>
                </a:cubicBezTo>
                <a:cubicBezTo>
                  <a:pt x="239" y="91"/>
                  <a:pt x="239" y="91"/>
                  <a:pt x="239" y="91"/>
                </a:cubicBezTo>
                <a:cubicBezTo>
                  <a:pt x="240" y="90"/>
                  <a:pt x="240" y="90"/>
                  <a:pt x="240" y="90"/>
                </a:cubicBezTo>
                <a:cubicBezTo>
                  <a:pt x="241" y="89"/>
                  <a:pt x="241" y="89"/>
                  <a:pt x="241" y="89"/>
                </a:cubicBezTo>
                <a:cubicBezTo>
                  <a:pt x="241" y="87"/>
                  <a:pt x="241" y="87"/>
                  <a:pt x="241" y="87"/>
                </a:cubicBezTo>
                <a:cubicBezTo>
                  <a:pt x="243" y="86"/>
                  <a:pt x="243" y="86"/>
                  <a:pt x="243" y="86"/>
                </a:cubicBezTo>
                <a:cubicBezTo>
                  <a:pt x="243" y="86"/>
                  <a:pt x="243" y="86"/>
                  <a:pt x="243" y="86"/>
                </a:cubicBezTo>
                <a:cubicBezTo>
                  <a:pt x="243" y="85"/>
                  <a:pt x="243" y="85"/>
                  <a:pt x="243" y="85"/>
                </a:cubicBezTo>
                <a:cubicBezTo>
                  <a:pt x="242" y="85"/>
                  <a:pt x="242" y="85"/>
                  <a:pt x="242" y="85"/>
                </a:cubicBezTo>
                <a:cubicBezTo>
                  <a:pt x="241" y="84"/>
                  <a:pt x="241" y="84"/>
                  <a:pt x="241" y="84"/>
                </a:cubicBezTo>
                <a:cubicBezTo>
                  <a:pt x="240" y="84"/>
                  <a:pt x="240" y="84"/>
                  <a:pt x="240" y="84"/>
                </a:cubicBezTo>
                <a:cubicBezTo>
                  <a:pt x="240" y="83"/>
                  <a:pt x="240" y="83"/>
                  <a:pt x="240" y="83"/>
                </a:cubicBezTo>
                <a:cubicBezTo>
                  <a:pt x="239" y="83"/>
                  <a:pt x="239" y="83"/>
                  <a:pt x="239" y="83"/>
                </a:cubicBezTo>
                <a:cubicBezTo>
                  <a:pt x="237" y="84"/>
                  <a:pt x="237" y="84"/>
                  <a:pt x="237" y="84"/>
                </a:cubicBezTo>
                <a:cubicBezTo>
                  <a:pt x="236" y="84"/>
                  <a:pt x="236" y="84"/>
                  <a:pt x="236" y="84"/>
                </a:cubicBezTo>
                <a:cubicBezTo>
                  <a:pt x="234" y="85"/>
                  <a:pt x="234" y="85"/>
                  <a:pt x="234" y="85"/>
                </a:cubicBezTo>
                <a:cubicBezTo>
                  <a:pt x="233" y="86"/>
                  <a:pt x="233" y="86"/>
                  <a:pt x="233" y="86"/>
                </a:cubicBezTo>
                <a:cubicBezTo>
                  <a:pt x="232" y="87"/>
                  <a:pt x="232" y="87"/>
                  <a:pt x="232" y="87"/>
                </a:cubicBezTo>
                <a:cubicBezTo>
                  <a:pt x="232" y="87"/>
                  <a:pt x="232" y="87"/>
                  <a:pt x="232" y="87"/>
                </a:cubicBezTo>
                <a:cubicBezTo>
                  <a:pt x="231" y="88"/>
                  <a:pt x="231" y="88"/>
                  <a:pt x="231" y="88"/>
                </a:cubicBezTo>
                <a:cubicBezTo>
                  <a:pt x="230" y="87"/>
                  <a:pt x="230" y="87"/>
                  <a:pt x="230" y="87"/>
                </a:cubicBezTo>
                <a:cubicBezTo>
                  <a:pt x="229" y="87"/>
                  <a:pt x="229" y="87"/>
                  <a:pt x="229" y="87"/>
                </a:cubicBezTo>
                <a:cubicBezTo>
                  <a:pt x="229" y="86"/>
                  <a:pt x="229" y="86"/>
                  <a:pt x="229" y="86"/>
                </a:cubicBezTo>
                <a:cubicBezTo>
                  <a:pt x="230" y="86"/>
                  <a:pt x="230" y="86"/>
                  <a:pt x="230" y="86"/>
                </a:cubicBezTo>
                <a:cubicBezTo>
                  <a:pt x="231" y="86"/>
                  <a:pt x="231" y="86"/>
                  <a:pt x="231" y="86"/>
                </a:cubicBezTo>
                <a:cubicBezTo>
                  <a:pt x="231" y="85"/>
                  <a:pt x="231" y="85"/>
                  <a:pt x="231" y="85"/>
                </a:cubicBezTo>
                <a:cubicBezTo>
                  <a:pt x="230" y="84"/>
                  <a:pt x="230" y="84"/>
                  <a:pt x="230" y="84"/>
                </a:cubicBezTo>
                <a:cubicBezTo>
                  <a:pt x="230" y="84"/>
                  <a:pt x="230" y="84"/>
                  <a:pt x="230" y="84"/>
                </a:cubicBezTo>
                <a:cubicBezTo>
                  <a:pt x="229" y="84"/>
                  <a:pt x="229" y="84"/>
                  <a:pt x="229" y="84"/>
                </a:cubicBezTo>
                <a:cubicBezTo>
                  <a:pt x="230" y="83"/>
                  <a:pt x="230" y="83"/>
                  <a:pt x="230" y="83"/>
                </a:cubicBezTo>
                <a:cubicBezTo>
                  <a:pt x="230" y="83"/>
                  <a:pt x="230" y="83"/>
                  <a:pt x="230" y="83"/>
                </a:cubicBezTo>
                <a:cubicBezTo>
                  <a:pt x="232" y="82"/>
                  <a:pt x="232" y="82"/>
                  <a:pt x="232" y="82"/>
                </a:cubicBezTo>
                <a:cubicBezTo>
                  <a:pt x="232" y="80"/>
                  <a:pt x="232" y="80"/>
                  <a:pt x="232" y="80"/>
                </a:cubicBezTo>
                <a:cubicBezTo>
                  <a:pt x="233" y="80"/>
                  <a:pt x="233" y="80"/>
                  <a:pt x="233" y="80"/>
                </a:cubicBezTo>
                <a:cubicBezTo>
                  <a:pt x="234" y="80"/>
                  <a:pt x="234" y="80"/>
                  <a:pt x="234" y="80"/>
                </a:cubicBezTo>
                <a:cubicBezTo>
                  <a:pt x="236" y="80"/>
                  <a:pt x="236" y="80"/>
                  <a:pt x="236" y="80"/>
                </a:cubicBezTo>
                <a:cubicBezTo>
                  <a:pt x="238" y="82"/>
                  <a:pt x="238" y="82"/>
                  <a:pt x="238" y="82"/>
                </a:cubicBezTo>
                <a:cubicBezTo>
                  <a:pt x="239" y="82"/>
                  <a:pt x="239" y="82"/>
                  <a:pt x="239" y="82"/>
                </a:cubicBezTo>
                <a:cubicBezTo>
                  <a:pt x="241" y="82"/>
                  <a:pt x="241" y="82"/>
                  <a:pt x="241" y="82"/>
                </a:cubicBezTo>
                <a:cubicBezTo>
                  <a:pt x="242" y="82"/>
                  <a:pt x="242" y="82"/>
                  <a:pt x="242" y="82"/>
                </a:cubicBezTo>
                <a:cubicBezTo>
                  <a:pt x="243" y="82"/>
                  <a:pt x="243" y="82"/>
                  <a:pt x="243" y="82"/>
                </a:cubicBezTo>
                <a:cubicBezTo>
                  <a:pt x="246" y="82"/>
                  <a:pt x="246" y="82"/>
                  <a:pt x="246" y="82"/>
                </a:cubicBezTo>
                <a:cubicBezTo>
                  <a:pt x="247" y="81"/>
                  <a:pt x="247" y="81"/>
                  <a:pt x="247" y="81"/>
                </a:cubicBezTo>
                <a:cubicBezTo>
                  <a:pt x="247" y="80"/>
                  <a:pt x="247" y="80"/>
                  <a:pt x="247" y="80"/>
                </a:cubicBezTo>
                <a:cubicBezTo>
                  <a:pt x="247" y="80"/>
                  <a:pt x="247" y="80"/>
                  <a:pt x="247" y="80"/>
                </a:cubicBezTo>
                <a:cubicBezTo>
                  <a:pt x="247" y="80"/>
                  <a:pt x="247" y="80"/>
                  <a:pt x="247" y="80"/>
                </a:cubicBezTo>
                <a:cubicBezTo>
                  <a:pt x="248" y="79"/>
                  <a:pt x="248" y="79"/>
                  <a:pt x="248" y="79"/>
                </a:cubicBezTo>
                <a:cubicBezTo>
                  <a:pt x="249" y="78"/>
                  <a:pt x="249" y="78"/>
                  <a:pt x="249" y="78"/>
                </a:cubicBezTo>
                <a:cubicBezTo>
                  <a:pt x="249" y="78"/>
                  <a:pt x="249" y="78"/>
                  <a:pt x="249" y="78"/>
                </a:cubicBezTo>
                <a:cubicBezTo>
                  <a:pt x="248" y="77"/>
                  <a:pt x="248" y="77"/>
                  <a:pt x="248" y="77"/>
                </a:cubicBezTo>
                <a:cubicBezTo>
                  <a:pt x="247" y="76"/>
                  <a:pt x="247" y="76"/>
                  <a:pt x="247" y="76"/>
                </a:cubicBezTo>
                <a:cubicBezTo>
                  <a:pt x="247" y="76"/>
                  <a:pt x="247" y="76"/>
                  <a:pt x="247" y="76"/>
                </a:cubicBezTo>
                <a:cubicBezTo>
                  <a:pt x="246" y="76"/>
                  <a:pt x="246" y="76"/>
                  <a:pt x="246" y="76"/>
                </a:cubicBezTo>
                <a:cubicBezTo>
                  <a:pt x="245" y="76"/>
                  <a:pt x="245" y="76"/>
                  <a:pt x="245" y="76"/>
                </a:cubicBezTo>
                <a:cubicBezTo>
                  <a:pt x="244" y="76"/>
                  <a:pt x="244" y="76"/>
                  <a:pt x="244" y="76"/>
                </a:cubicBezTo>
                <a:cubicBezTo>
                  <a:pt x="244" y="76"/>
                  <a:pt x="244" y="76"/>
                  <a:pt x="244" y="76"/>
                </a:cubicBezTo>
                <a:cubicBezTo>
                  <a:pt x="243" y="76"/>
                  <a:pt x="243" y="76"/>
                  <a:pt x="243" y="76"/>
                </a:cubicBezTo>
                <a:cubicBezTo>
                  <a:pt x="241" y="76"/>
                  <a:pt x="241" y="76"/>
                  <a:pt x="241" y="76"/>
                </a:cubicBezTo>
                <a:cubicBezTo>
                  <a:pt x="239" y="75"/>
                  <a:pt x="239" y="75"/>
                  <a:pt x="239" y="75"/>
                </a:cubicBezTo>
                <a:cubicBezTo>
                  <a:pt x="238" y="75"/>
                  <a:pt x="238" y="75"/>
                  <a:pt x="238" y="75"/>
                </a:cubicBezTo>
                <a:cubicBezTo>
                  <a:pt x="237" y="75"/>
                  <a:pt x="237" y="75"/>
                  <a:pt x="237" y="75"/>
                </a:cubicBezTo>
                <a:cubicBezTo>
                  <a:pt x="236" y="75"/>
                  <a:pt x="236" y="75"/>
                  <a:pt x="236" y="75"/>
                </a:cubicBezTo>
                <a:cubicBezTo>
                  <a:pt x="234" y="75"/>
                  <a:pt x="234" y="75"/>
                  <a:pt x="234" y="75"/>
                </a:cubicBezTo>
                <a:cubicBezTo>
                  <a:pt x="233" y="75"/>
                  <a:pt x="233" y="75"/>
                  <a:pt x="233" y="75"/>
                </a:cubicBezTo>
                <a:cubicBezTo>
                  <a:pt x="232" y="75"/>
                  <a:pt x="232" y="75"/>
                  <a:pt x="232" y="75"/>
                </a:cubicBezTo>
                <a:cubicBezTo>
                  <a:pt x="233" y="75"/>
                  <a:pt x="233" y="75"/>
                  <a:pt x="233" y="75"/>
                </a:cubicBezTo>
                <a:cubicBezTo>
                  <a:pt x="234" y="75"/>
                  <a:pt x="234" y="75"/>
                  <a:pt x="234" y="75"/>
                </a:cubicBezTo>
                <a:cubicBezTo>
                  <a:pt x="235" y="74"/>
                  <a:pt x="235" y="74"/>
                  <a:pt x="235" y="74"/>
                </a:cubicBezTo>
                <a:cubicBezTo>
                  <a:pt x="236" y="74"/>
                  <a:pt x="236" y="74"/>
                  <a:pt x="236" y="74"/>
                </a:cubicBezTo>
                <a:cubicBezTo>
                  <a:pt x="237" y="74"/>
                  <a:pt x="237" y="74"/>
                  <a:pt x="237" y="74"/>
                </a:cubicBezTo>
                <a:cubicBezTo>
                  <a:pt x="239" y="75"/>
                  <a:pt x="239" y="75"/>
                  <a:pt x="239" y="75"/>
                </a:cubicBezTo>
                <a:cubicBezTo>
                  <a:pt x="239" y="74"/>
                  <a:pt x="239" y="74"/>
                  <a:pt x="239" y="74"/>
                </a:cubicBezTo>
                <a:cubicBezTo>
                  <a:pt x="240" y="74"/>
                  <a:pt x="240" y="74"/>
                  <a:pt x="240" y="74"/>
                </a:cubicBezTo>
                <a:cubicBezTo>
                  <a:pt x="240" y="74"/>
                  <a:pt x="240" y="74"/>
                  <a:pt x="240" y="74"/>
                </a:cubicBezTo>
                <a:cubicBezTo>
                  <a:pt x="241" y="74"/>
                  <a:pt x="241" y="74"/>
                  <a:pt x="241" y="74"/>
                </a:cubicBezTo>
                <a:cubicBezTo>
                  <a:pt x="242" y="73"/>
                  <a:pt x="242" y="73"/>
                  <a:pt x="242" y="73"/>
                </a:cubicBezTo>
                <a:cubicBezTo>
                  <a:pt x="242" y="73"/>
                  <a:pt x="242" y="73"/>
                  <a:pt x="242" y="73"/>
                </a:cubicBezTo>
                <a:cubicBezTo>
                  <a:pt x="243" y="73"/>
                  <a:pt x="243" y="73"/>
                  <a:pt x="243" y="73"/>
                </a:cubicBezTo>
                <a:cubicBezTo>
                  <a:pt x="243" y="73"/>
                  <a:pt x="243" y="73"/>
                  <a:pt x="243" y="73"/>
                </a:cubicBezTo>
                <a:cubicBezTo>
                  <a:pt x="244" y="73"/>
                  <a:pt x="244" y="73"/>
                  <a:pt x="244" y="73"/>
                </a:cubicBezTo>
                <a:cubicBezTo>
                  <a:pt x="244" y="73"/>
                  <a:pt x="244" y="73"/>
                  <a:pt x="244" y="73"/>
                </a:cubicBezTo>
                <a:cubicBezTo>
                  <a:pt x="244" y="73"/>
                  <a:pt x="244" y="73"/>
                  <a:pt x="244" y="73"/>
                </a:cubicBezTo>
                <a:cubicBezTo>
                  <a:pt x="245" y="73"/>
                  <a:pt x="245" y="73"/>
                  <a:pt x="245" y="73"/>
                </a:cubicBezTo>
                <a:cubicBezTo>
                  <a:pt x="245" y="73"/>
                  <a:pt x="245" y="73"/>
                  <a:pt x="245" y="73"/>
                </a:cubicBezTo>
                <a:cubicBezTo>
                  <a:pt x="246" y="73"/>
                  <a:pt x="246" y="73"/>
                  <a:pt x="246" y="73"/>
                </a:cubicBezTo>
                <a:cubicBezTo>
                  <a:pt x="247" y="73"/>
                  <a:pt x="247" y="73"/>
                  <a:pt x="247" y="73"/>
                </a:cubicBezTo>
                <a:cubicBezTo>
                  <a:pt x="248" y="74"/>
                  <a:pt x="248" y="74"/>
                  <a:pt x="248" y="74"/>
                </a:cubicBezTo>
                <a:cubicBezTo>
                  <a:pt x="249" y="74"/>
                  <a:pt x="249" y="74"/>
                  <a:pt x="249" y="74"/>
                </a:cubicBezTo>
                <a:cubicBezTo>
                  <a:pt x="249" y="74"/>
                  <a:pt x="249" y="74"/>
                  <a:pt x="249" y="74"/>
                </a:cubicBezTo>
                <a:cubicBezTo>
                  <a:pt x="250" y="74"/>
                  <a:pt x="250" y="74"/>
                  <a:pt x="250" y="74"/>
                </a:cubicBezTo>
                <a:cubicBezTo>
                  <a:pt x="252" y="73"/>
                  <a:pt x="252" y="73"/>
                  <a:pt x="252" y="73"/>
                </a:cubicBezTo>
                <a:cubicBezTo>
                  <a:pt x="254" y="72"/>
                  <a:pt x="254" y="72"/>
                  <a:pt x="254" y="72"/>
                </a:cubicBezTo>
                <a:cubicBezTo>
                  <a:pt x="254" y="72"/>
                  <a:pt x="254" y="72"/>
                  <a:pt x="254" y="72"/>
                </a:cubicBezTo>
                <a:cubicBezTo>
                  <a:pt x="255" y="72"/>
                  <a:pt x="255" y="72"/>
                  <a:pt x="255" y="72"/>
                </a:cubicBezTo>
                <a:cubicBezTo>
                  <a:pt x="256" y="72"/>
                  <a:pt x="256" y="72"/>
                  <a:pt x="256" y="72"/>
                </a:cubicBezTo>
                <a:cubicBezTo>
                  <a:pt x="256" y="71"/>
                  <a:pt x="256" y="71"/>
                  <a:pt x="256" y="71"/>
                </a:cubicBezTo>
                <a:cubicBezTo>
                  <a:pt x="255" y="71"/>
                  <a:pt x="255" y="71"/>
                  <a:pt x="255" y="71"/>
                </a:cubicBezTo>
                <a:cubicBezTo>
                  <a:pt x="254" y="70"/>
                  <a:pt x="254" y="70"/>
                  <a:pt x="254" y="70"/>
                </a:cubicBezTo>
                <a:cubicBezTo>
                  <a:pt x="254" y="69"/>
                  <a:pt x="254" y="69"/>
                  <a:pt x="254" y="69"/>
                </a:cubicBezTo>
                <a:cubicBezTo>
                  <a:pt x="254" y="69"/>
                  <a:pt x="254" y="69"/>
                  <a:pt x="254" y="69"/>
                </a:cubicBezTo>
                <a:cubicBezTo>
                  <a:pt x="254" y="68"/>
                  <a:pt x="254" y="68"/>
                  <a:pt x="254" y="68"/>
                </a:cubicBezTo>
                <a:cubicBezTo>
                  <a:pt x="255" y="67"/>
                  <a:pt x="255" y="67"/>
                  <a:pt x="255" y="67"/>
                </a:cubicBezTo>
                <a:cubicBezTo>
                  <a:pt x="256" y="66"/>
                  <a:pt x="256" y="66"/>
                  <a:pt x="256" y="66"/>
                </a:cubicBezTo>
                <a:cubicBezTo>
                  <a:pt x="256" y="66"/>
                  <a:pt x="256" y="66"/>
                  <a:pt x="256" y="66"/>
                </a:cubicBezTo>
                <a:cubicBezTo>
                  <a:pt x="258" y="67"/>
                  <a:pt x="258" y="67"/>
                  <a:pt x="258" y="67"/>
                </a:cubicBezTo>
                <a:cubicBezTo>
                  <a:pt x="259" y="68"/>
                  <a:pt x="259" y="68"/>
                  <a:pt x="259" y="68"/>
                </a:cubicBezTo>
                <a:cubicBezTo>
                  <a:pt x="259" y="68"/>
                  <a:pt x="259" y="68"/>
                  <a:pt x="259" y="68"/>
                </a:cubicBezTo>
                <a:cubicBezTo>
                  <a:pt x="260" y="67"/>
                  <a:pt x="260" y="67"/>
                  <a:pt x="260" y="67"/>
                </a:cubicBezTo>
                <a:cubicBezTo>
                  <a:pt x="261" y="65"/>
                  <a:pt x="261" y="65"/>
                  <a:pt x="261" y="65"/>
                </a:cubicBezTo>
                <a:cubicBezTo>
                  <a:pt x="262" y="64"/>
                  <a:pt x="262" y="64"/>
                  <a:pt x="262" y="64"/>
                </a:cubicBezTo>
                <a:cubicBezTo>
                  <a:pt x="263" y="64"/>
                  <a:pt x="263" y="64"/>
                  <a:pt x="263" y="64"/>
                </a:cubicBezTo>
                <a:cubicBezTo>
                  <a:pt x="263" y="63"/>
                  <a:pt x="263" y="63"/>
                  <a:pt x="263" y="63"/>
                </a:cubicBezTo>
                <a:cubicBezTo>
                  <a:pt x="264" y="62"/>
                  <a:pt x="264" y="62"/>
                  <a:pt x="264" y="62"/>
                </a:cubicBezTo>
                <a:cubicBezTo>
                  <a:pt x="266" y="62"/>
                  <a:pt x="266" y="62"/>
                  <a:pt x="266" y="62"/>
                </a:cubicBezTo>
                <a:cubicBezTo>
                  <a:pt x="266" y="61"/>
                  <a:pt x="266" y="61"/>
                  <a:pt x="266" y="61"/>
                </a:cubicBezTo>
                <a:cubicBezTo>
                  <a:pt x="266" y="60"/>
                  <a:pt x="266" y="60"/>
                  <a:pt x="266" y="60"/>
                </a:cubicBezTo>
                <a:cubicBezTo>
                  <a:pt x="266" y="58"/>
                  <a:pt x="266" y="58"/>
                  <a:pt x="266" y="58"/>
                </a:cubicBezTo>
                <a:cubicBezTo>
                  <a:pt x="265" y="57"/>
                  <a:pt x="265" y="57"/>
                  <a:pt x="265" y="57"/>
                </a:cubicBezTo>
                <a:cubicBezTo>
                  <a:pt x="264" y="56"/>
                  <a:pt x="264" y="56"/>
                  <a:pt x="264" y="56"/>
                </a:cubicBezTo>
                <a:cubicBezTo>
                  <a:pt x="263" y="55"/>
                  <a:pt x="263" y="55"/>
                  <a:pt x="263" y="55"/>
                </a:cubicBezTo>
                <a:cubicBezTo>
                  <a:pt x="262" y="54"/>
                  <a:pt x="262" y="54"/>
                  <a:pt x="262" y="54"/>
                </a:cubicBezTo>
                <a:cubicBezTo>
                  <a:pt x="262" y="53"/>
                  <a:pt x="262" y="53"/>
                  <a:pt x="262" y="53"/>
                </a:cubicBezTo>
                <a:cubicBezTo>
                  <a:pt x="261" y="53"/>
                  <a:pt x="261" y="53"/>
                  <a:pt x="261" y="53"/>
                </a:cubicBezTo>
                <a:cubicBezTo>
                  <a:pt x="260" y="53"/>
                  <a:pt x="260" y="53"/>
                  <a:pt x="260" y="53"/>
                </a:cubicBezTo>
                <a:cubicBezTo>
                  <a:pt x="259" y="52"/>
                  <a:pt x="259" y="52"/>
                  <a:pt x="259" y="52"/>
                </a:cubicBezTo>
                <a:cubicBezTo>
                  <a:pt x="258" y="51"/>
                  <a:pt x="258" y="51"/>
                  <a:pt x="258" y="51"/>
                </a:cubicBezTo>
                <a:cubicBezTo>
                  <a:pt x="257" y="51"/>
                  <a:pt x="257" y="51"/>
                  <a:pt x="257" y="51"/>
                </a:cubicBezTo>
                <a:cubicBezTo>
                  <a:pt x="255" y="51"/>
                  <a:pt x="255" y="51"/>
                  <a:pt x="255" y="51"/>
                </a:cubicBezTo>
                <a:cubicBezTo>
                  <a:pt x="254" y="50"/>
                  <a:pt x="254" y="50"/>
                  <a:pt x="254" y="50"/>
                </a:cubicBezTo>
                <a:cubicBezTo>
                  <a:pt x="252" y="49"/>
                  <a:pt x="252" y="49"/>
                  <a:pt x="252" y="49"/>
                </a:cubicBezTo>
                <a:cubicBezTo>
                  <a:pt x="251" y="50"/>
                  <a:pt x="251" y="50"/>
                  <a:pt x="251" y="50"/>
                </a:cubicBezTo>
                <a:cubicBezTo>
                  <a:pt x="250" y="50"/>
                  <a:pt x="250" y="50"/>
                  <a:pt x="250" y="50"/>
                </a:cubicBezTo>
                <a:cubicBezTo>
                  <a:pt x="248" y="50"/>
                  <a:pt x="248" y="50"/>
                  <a:pt x="248" y="50"/>
                </a:cubicBezTo>
                <a:cubicBezTo>
                  <a:pt x="248" y="51"/>
                  <a:pt x="248" y="51"/>
                  <a:pt x="248" y="51"/>
                </a:cubicBezTo>
                <a:cubicBezTo>
                  <a:pt x="246" y="52"/>
                  <a:pt x="246" y="52"/>
                  <a:pt x="246" y="52"/>
                </a:cubicBezTo>
                <a:cubicBezTo>
                  <a:pt x="245" y="51"/>
                  <a:pt x="245" y="51"/>
                  <a:pt x="245" y="51"/>
                </a:cubicBezTo>
                <a:cubicBezTo>
                  <a:pt x="245" y="50"/>
                  <a:pt x="245" y="50"/>
                  <a:pt x="245" y="50"/>
                </a:cubicBezTo>
                <a:cubicBezTo>
                  <a:pt x="244" y="51"/>
                  <a:pt x="244" y="51"/>
                  <a:pt x="244" y="51"/>
                </a:cubicBezTo>
                <a:cubicBezTo>
                  <a:pt x="244" y="51"/>
                  <a:pt x="244" y="51"/>
                  <a:pt x="244" y="51"/>
                </a:cubicBezTo>
                <a:cubicBezTo>
                  <a:pt x="244" y="52"/>
                  <a:pt x="244" y="52"/>
                  <a:pt x="244" y="52"/>
                </a:cubicBezTo>
                <a:cubicBezTo>
                  <a:pt x="244" y="54"/>
                  <a:pt x="244" y="54"/>
                  <a:pt x="244" y="54"/>
                </a:cubicBezTo>
                <a:cubicBezTo>
                  <a:pt x="244" y="54"/>
                  <a:pt x="244" y="54"/>
                  <a:pt x="244" y="54"/>
                </a:cubicBezTo>
                <a:cubicBezTo>
                  <a:pt x="243" y="54"/>
                  <a:pt x="243" y="54"/>
                  <a:pt x="243" y="54"/>
                </a:cubicBezTo>
                <a:cubicBezTo>
                  <a:pt x="243" y="55"/>
                  <a:pt x="243" y="55"/>
                  <a:pt x="243" y="55"/>
                </a:cubicBezTo>
                <a:cubicBezTo>
                  <a:pt x="243" y="56"/>
                  <a:pt x="243" y="56"/>
                  <a:pt x="243" y="56"/>
                </a:cubicBezTo>
                <a:cubicBezTo>
                  <a:pt x="243" y="56"/>
                  <a:pt x="243" y="56"/>
                  <a:pt x="243" y="56"/>
                </a:cubicBezTo>
                <a:cubicBezTo>
                  <a:pt x="242" y="57"/>
                  <a:pt x="242" y="57"/>
                  <a:pt x="242" y="57"/>
                </a:cubicBezTo>
                <a:cubicBezTo>
                  <a:pt x="241" y="57"/>
                  <a:pt x="241" y="57"/>
                  <a:pt x="241" y="57"/>
                </a:cubicBezTo>
                <a:cubicBezTo>
                  <a:pt x="240" y="56"/>
                  <a:pt x="240" y="56"/>
                  <a:pt x="240" y="56"/>
                </a:cubicBezTo>
                <a:cubicBezTo>
                  <a:pt x="240" y="55"/>
                  <a:pt x="240" y="55"/>
                  <a:pt x="240" y="55"/>
                </a:cubicBezTo>
                <a:cubicBezTo>
                  <a:pt x="239" y="55"/>
                  <a:pt x="239" y="55"/>
                  <a:pt x="239" y="55"/>
                </a:cubicBezTo>
                <a:cubicBezTo>
                  <a:pt x="239" y="55"/>
                  <a:pt x="239" y="55"/>
                  <a:pt x="239" y="55"/>
                </a:cubicBezTo>
                <a:cubicBezTo>
                  <a:pt x="239" y="57"/>
                  <a:pt x="239" y="57"/>
                  <a:pt x="239" y="57"/>
                </a:cubicBezTo>
                <a:cubicBezTo>
                  <a:pt x="239" y="57"/>
                  <a:pt x="239" y="57"/>
                  <a:pt x="239" y="57"/>
                </a:cubicBezTo>
                <a:cubicBezTo>
                  <a:pt x="239" y="58"/>
                  <a:pt x="239" y="58"/>
                  <a:pt x="239" y="58"/>
                </a:cubicBezTo>
                <a:cubicBezTo>
                  <a:pt x="238" y="59"/>
                  <a:pt x="238" y="59"/>
                  <a:pt x="238" y="59"/>
                </a:cubicBezTo>
                <a:cubicBezTo>
                  <a:pt x="238" y="59"/>
                  <a:pt x="238" y="59"/>
                  <a:pt x="238" y="59"/>
                </a:cubicBezTo>
                <a:cubicBezTo>
                  <a:pt x="238" y="59"/>
                  <a:pt x="238" y="59"/>
                  <a:pt x="238" y="59"/>
                </a:cubicBezTo>
                <a:cubicBezTo>
                  <a:pt x="238" y="58"/>
                  <a:pt x="238" y="58"/>
                  <a:pt x="238" y="58"/>
                </a:cubicBezTo>
                <a:cubicBezTo>
                  <a:pt x="238" y="57"/>
                  <a:pt x="238" y="57"/>
                  <a:pt x="238" y="57"/>
                </a:cubicBezTo>
                <a:cubicBezTo>
                  <a:pt x="237" y="56"/>
                  <a:pt x="237" y="56"/>
                  <a:pt x="237" y="56"/>
                </a:cubicBezTo>
                <a:cubicBezTo>
                  <a:pt x="238" y="55"/>
                  <a:pt x="238" y="55"/>
                  <a:pt x="238" y="55"/>
                </a:cubicBezTo>
                <a:cubicBezTo>
                  <a:pt x="238" y="54"/>
                  <a:pt x="238" y="54"/>
                  <a:pt x="238" y="54"/>
                </a:cubicBezTo>
                <a:cubicBezTo>
                  <a:pt x="237" y="53"/>
                  <a:pt x="237" y="53"/>
                  <a:pt x="237" y="53"/>
                </a:cubicBezTo>
                <a:cubicBezTo>
                  <a:pt x="237" y="53"/>
                  <a:pt x="237" y="53"/>
                  <a:pt x="237" y="53"/>
                </a:cubicBezTo>
                <a:cubicBezTo>
                  <a:pt x="237" y="53"/>
                  <a:pt x="237" y="53"/>
                  <a:pt x="237" y="53"/>
                </a:cubicBezTo>
                <a:cubicBezTo>
                  <a:pt x="236" y="54"/>
                  <a:pt x="236" y="54"/>
                  <a:pt x="236" y="54"/>
                </a:cubicBezTo>
                <a:cubicBezTo>
                  <a:pt x="236" y="55"/>
                  <a:pt x="236" y="55"/>
                  <a:pt x="236" y="55"/>
                </a:cubicBezTo>
                <a:cubicBezTo>
                  <a:pt x="236" y="55"/>
                  <a:pt x="236" y="55"/>
                  <a:pt x="236" y="55"/>
                </a:cubicBezTo>
                <a:cubicBezTo>
                  <a:pt x="235" y="57"/>
                  <a:pt x="235" y="57"/>
                  <a:pt x="235" y="57"/>
                </a:cubicBezTo>
                <a:cubicBezTo>
                  <a:pt x="233" y="58"/>
                  <a:pt x="233" y="58"/>
                  <a:pt x="233" y="58"/>
                </a:cubicBezTo>
                <a:cubicBezTo>
                  <a:pt x="233" y="59"/>
                  <a:pt x="233" y="59"/>
                  <a:pt x="233" y="59"/>
                </a:cubicBezTo>
                <a:cubicBezTo>
                  <a:pt x="232" y="59"/>
                  <a:pt x="232" y="59"/>
                  <a:pt x="232" y="59"/>
                </a:cubicBezTo>
                <a:cubicBezTo>
                  <a:pt x="231" y="60"/>
                  <a:pt x="231" y="60"/>
                  <a:pt x="231" y="60"/>
                </a:cubicBezTo>
                <a:cubicBezTo>
                  <a:pt x="230" y="61"/>
                  <a:pt x="230" y="61"/>
                  <a:pt x="230" y="61"/>
                </a:cubicBezTo>
                <a:cubicBezTo>
                  <a:pt x="229" y="61"/>
                  <a:pt x="229" y="61"/>
                  <a:pt x="229" y="61"/>
                </a:cubicBezTo>
                <a:cubicBezTo>
                  <a:pt x="228" y="62"/>
                  <a:pt x="228" y="62"/>
                  <a:pt x="228" y="62"/>
                </a:cubicBezTo>
                <a:cubicBezTo>
                  <a:pt x="226" y="63"/>
                  <a:pt x="226" y="63"/>
                  <a:pt x="226" y="63"/>
                </a:cubicBezTo>
                <a:cubicBezTo>
                  <a:pt x="224" y="63"/>
                  <a:pt x="224" y="63"/>
                  <a:pt x="224" y="63"/>
                </a:cubicBezTo>
                <a:cubicBezTo>
                  <a:pt x="223" y="63"/>
                  <a:pt x="223" y="63"/>
                  <a:pt x="223" y="63"/>
                </a:cubicBezTo>
                <a:cubicBezTo>
                  <a:pt x="223" y="63"/>
                  <a:pt x="223" y="63"/>
                  <a:pt x="223" y="63"/>
                </a:cubicBezTo>
                <a:cubicBezTo>
                  <a:pt x="222" y="64"/>
                  <a:pt x="222" y="64"/>
                  <a:pt x="222" y="64"/>
                </a:cubicBezTo>
                <a:cubicBezTo>
                  <a:pt x="221" y="64"/>
                  <a:pt x="221" y="64"/>
                  <a:pt x="221" y="64"/>
                </a:cubicBezTo>
                <a:cubicBezTo>
                  <a:pt x="220" y="64"/>
                  <a:pt x="220" y="64"/>
                  <a:pt x="220" y="64"/>
                </a:cubicBezTo>
                <a:cubicBezTo>
                  <a:pt x="220" y="64"/>
                  <a:pt x="220" y="64"/>
                  <a:pt x="220" y="64"/>
                </a:cubicBezTo>
                <a:cubicBezTo>
                  <a:pt x="218" y="66"/>
                  <a:pt x="218" y="66"/>
                  <a:pt x="218" y="66"/>
                </a:cubicBezTo>
                <a:cubicBezTo>
                  <a:pt x="216" y="67"/>
                  <a:pt x="216" y="67"/>
                  <a:pt x="216" y="67"/>
                </a:cubicBezTo>
                <a:cubicBezTo>
                  <a:pt x="216" y="69"/>
                  <a:pt x="216" y="69"/>
                  <a:pt x="216" y="69"/>
                </a:cubicBezTo>
                <a:cubicBezTo>
                  <a:pt x="215" y="69"/>
                  <a:pt x="215" y="69"/>
                  <a:pt x="215" y="69"/>
                </a:cubicBezTo>
                <a:cubicBezTo>
                  <a:pt x="213" y="70"/>
                  <a:pt x="213" y="70"/>
                  <a:pt x="213" y="70"/>
                </a:cubicBezTo>
                <a:cubicBezTo>
                  <a:pt x="212" y="72"/>
                  <a:pt x="212" y="72"/>
                  <a:pt x="212" y="72"/>
                </a:cubicBezTo>
                <a:cubicBezTo>
                  <a:pt x="212" y="71"/>
                  <a:pt x="212" y="71"/>
                  <a:pt x="212" y="71"/>
                </a:cubicBezTo>
                <a:cubicBezTo>
                  <a:pt x="211" y="71"/>
                  <a:pt x="211" y="71"/>
                  <a:pt x="211" y="71"/>
                </a:cubicBezTo>
                <a:cubicBezTo>
                  <a:pt x="210" y="72"/>
                  <a:pt x="210" y="72"/>
                  <a:pt x="210" y="72"/>
                </a:cubicBezTo>
                <a:cubicBezTo>
                  <a:pt x="209" y="73"/>
                  <a:pt x="209" y="73"/>
                  <a:pt x="209" y="73"/>
                </a:cubicBezTo>
                <a:cubicBezTo>
                  <a:pt x="208" y="75"/>
                  <a:pt x="208" y="75"/>
                  <a:pt x="208" y="75"/>
                </a:cubicBezTo>
                <a:cubicBezTo>
                  <a:pt x="208" y="75"/>
                  <a:pt x="208" y="75"/>
                  <a:pt x="208" y="75"/>
                </a:cubicBezTo>
                <a:cubicBezTo>
                  <a:pt x="207" y="76"/>
                  <a:pt x="207" y="76"/>
                  <a:pt x="207" y="76"/>
                </a:cubicBezTo>
                <a:cubicBezTo>
                  <a:pt x="207" y="75"/>
                  <a:pt x="207" y="75"/>
                  <a:pt x="207" y="75"/>
                </a:cubicBezTo>
                <a:cubicBezTo>
                  <a:pt x="208" y="74"/>
                  <a:pt x="208" y="74"/>
                  <a:pt x="208" y="74"/>
                </a:cubicBezTo>
                <a:cubicBezTo>
                  <a:pt x="208" y="73"/>
                  <a:pt x="208" y="73"/>
                  <a:pt x="208" y="73"/>
                </a:cubicBezTo>
                <a:cubicBezTo>
                  <a:pt x="208" y="72"/>
                  <a:pt x="208" y="72"/>
                  <a:pt x="208" y="72"/>
                </a:cubicBezTo>
                <a:cubicBezTo>
                  <a:pt x="209" y="72"/>
                  <a:pt x="209" y="72"/>
                  <a:pt x="209" y="72"/>
                </a:cubicBezTo>
                <a:cubicBezTo>
                  <a:pt x="209" y="71"/>
                  <a:pt x="209" y="71"/>
                  <a:pt x="209" y="71"/>
                </a:cubicBezTo>
                <a:cubicBezTo>
                  <a:pt x="210" y="70"/>
                  <a:pt x="210" y="70"/>
                  <a:pt x="210" y="70"/>
                </a:cubicBezTo>
                <a:cubicBezTo>
                  <a:pt x="211" y="70"/>
                  <a:pt x="211" y="70"/>
                  <a:pt x="211" y="70"/>
                </a:cubicBezTo>
                <a:cubicBezTo>
                  <a:pt x="213" y="69"/>
                  <a:pt x="213" y="69"/>
                  <a:pt x="213" y="69"/>
                </a:cubicBezTo>
                <a:cubicBezTo>
                  <a:pt x="214" y="67"/>
                  <a:pt x="214" y="67"/>
                  <a:pt x="214" y="67"/>
                </a:cubicBezTo>
                <a:cubicBezTo>
                  <a:pt x="215" y="67"/>
                  <a:pt x="215" y="67"/>
                  <a:pt x="215" y="67"/>
                </a:cubicBezTo>
                <a:cubicBezTo>
                  <a:pt x="216" y="66"/>
                  <a:pt x="216" y="66"/>
                  <a:pt x="216" y="66"/>
                </a:cubicBezTo>
                <a:cubicBezTo>
                  <a:pt x="217" y="64"/>
                  <a:pt x="217" y="64"/>
                  <a:pt x="217" y="64"/>
                </a:cubicBezTo>
                <a:cubicBezTo>
                  <a:pt x="217" y="63"/>
                  <a:pt x="217" y="63"/>
                  <a:pt x="217" y="63"/>
                </a:cubicBezTo>
                <a:cubicBezTo>
                  <a:pt x="217" y="63"/>
                  <a:pt x="217" y="63"/>
                  <a:pt x="217" y="63"/>
                </a:cubicBezTo>
                <a:cubicBezTo>
                  <a:pt x="217" y="62"/>
                  <a:pt x="217" y="62"/>
                  <a:pt x="217" y="62"/>
                </a:cubicBezTo>
                <a:cubicBezTo>
                  <a:pt x="218" y="63"/>
                  <a:pt x="218" y="63"/>
                  <a:pt x="218" y="63"/>
                </a:cubicBezTo>
                <a:cubicBezTo>
                  <a:pt x="218" y="63"/>
                  <a:pt x="218" y="63"/>
                  <a:pt x="218" y="63"/>
                </a:cubicBezTo>
                <a:cubicBezTo>
                  <a:pt x="219" y="62"/>
                  <a:pt x="219" y="62"/>
                  <a:pt x="219" y="62"/>
                </a:cubicBezTo>
                <a:cubicBezTo>
                  <a:pt x="220" y="61"/>
                  <a:pt x="220" y="61"/>
                  <a:pt x="220" y="61"/>
                </a:cubicBezTo>
                <a:cubicBezTo>
                  <a:pt x="220" y="60"/>
                  <a:pt x="220" y="60"/>
                  <a:pt x="220" y="60"/>
                </a:cubicBezTo>
                <a:cubicBezTo>
                  <a:pt x="221" y="59"/>
                  <a:pt x="221" y="59"/>
                  <a:pt x="221" y="59"/>
                </a:cubicBezTo>
                <a:cubicBezTo>
                  <a:pt x="222" y="59"/>
                  <a:pt x="222" y="59"/>
                  <a:pt x="222" y="59"/>
                </a:cubicBezTo>
                <a:cubicBezTo>
                  <a:pt x="222" y="59"/>
                  <a:pt x="222" y="59"/>
                  <a:pt x="222" y="59"/>
                </a:cubicBezTo>
                <a:cubicBezTo>
                  <a:pt x="223" y="58"/>
                  <a:pt x="223" y="58"/>
                  <a:pt x="223" y="58"/>
                </a:cubicBezTo>
                <a:cubicBezTo>
                  <a:pt x="224" y="58"/>
                  <a:pt x="224" y="58"/>
                  <a:pt x="224" y="58"/>
                </a:cubicBezTo>
                <a:cubicBezTo>
                  <a:pt x="224" y="58"/>
                  <a:pt x="224" y="58"/>
                  <a:pt x="224" y="58"/>
                </a:cubicBezTo>
                <a:cubicBezTo>
                  <a:pt x="225" y="58"/>
                  <a:pt x="225" y="58"/>
                  <a:pt x="225" y="58"/>
                </a:cubicBezTo>
                <a:cubicBezTo>
                  <a:pt x="229" y="55"/>
                  <a:pt x="229" y="55"/>
                  <a:pt x="229" y="55"/>
                </a:cubicBezTo>
                <a:cubicBezTo>
                  <a:pt x="229" y="54"/>
                  <a:pt x="229" y="54"/>
                  <a:pt x="229" y="54"/>
                </a:cubicBezTo>
                <a:cubicBezTo>
                  <a:pt x="229" y="52"/>
                  <a:pt x="229" y="52"/>
                  <a:pt x="229" y="52"/>
                </a:cubicBezTo>
                <a:cubicBezTo>
                  <a:pt x="230" y="51"/>
                  <a:pt x="230" y="51"/>
                  <a:pt x="230" y="51"/>
                </a:cubicBezTo>
                <a:cubicBezTo>
                  <a:pt x="231" y="49"/>
                  <a:pt x="231" y="49"/>
                  <a:pt x="231" y="49"/>
                </a:cubicBezTo>
                <a:cubicBezTo>
                  <a:pt x="231" y="48"/>
                  <a:pt x="231" y="48"/>
                  <a:pt x="231" y="48"/>
                </a:cubicBezTo>
                <a:cubicBezTo>
                  <a:pt x="231" y="46"/>
                  <a:pt x="231" y="46"/>
                  <a:pt x="231" y="46"/>
                </a:cubicBezTo>
                <a:cubicBezTo>
                  <a:pt x="231" y="44"/>
                  <a:pt x="231" y="44"/>
                  <a:pt x="231" y="44"/>
                </a:cubicBezTo>
                <a:cubicBezTo>
                  <a:pt x="230" y="44"/>
                  <a:pt x="230" y="44"/>
                  <a:pt x="230" y="44"/>
                </a:cubicBezTo>
                <a:cubicBezTo>
                  <a:pt x="229" y="44"/>
                  <a:pt x="229" y="44"/>
                  <a:pt x="229" y="44"/>
                </a:cubicBezTo>
                <a:cubicBezTo>
                  <a:pt x="227" y="45"/>
                  <a:pt x="227" y="45"/>
                  <a:pt x="227" y="45"/>
                </a:cubicBezTo>
                <a:cubicBezTo>
                  <a:pt x="226" y="44"/>
                  <a:pt x="226" y="44"/>
                  <a:pt x="226" y="44"/>
                </a:cubicBezTo>
                <a:cubicBezTo>
                  <a:pt x="225" y="44"/>
                  <a:pt x="225" y="44"/>
                  <a:pt x="225" y="44"/>
                </a:cubicBezTo>
                <a:cubicBezTo>
                  <a:pt x="224" y="45"/>
                  <a:pt x="224" y="45"/>
                  <a:pt x="224" y="45"/>
                </a:cubicBezTo>
                <a:cubicBezTo>
                  <a:pt x="224" y="46"/>
                  <a:pt x="224" y="46"/>
                  <a:pt x="224" y="46"/>
                </a:cubicBezTo>
                <a:cubicBezTo>
                  <a:pt x="224" y="46"/>
                  <a:pt x="224" y="46"/>
                  <a:pt x="224" y="46"/>
                </a:cubicBezTo>
                <a:cubicBezTo>
                  <a:pt x="223" y="47"/>
                  <a:pt x="223" y="47"/>
                  <a:pt x="223" y="47"/>
                </a:cubicBezTo>
                <a:cubicBezTo>
                  <a:pt x="223" y="48"/>
                  <a:pt x="223" y="48"/>
                  <a:pt x="223" y="48"/>
                </a:cubicBezTo>
                <a:cubicBezTo>
                  <a:pt x="223" y="50"/>
                  <a:pt x="223" y="50"/>
                  <a:pt x="223" y="50"/>
                </a:cubicBezTo>
                <a:cubicBezTo>
                  <a:pt x="222" y="52"/>
                  <a:pt x="222" y="52"/>
                  <a:pt x="222" y="52"/>
                </a:cubicBezTo>
                <a:cubicBezTo>
                  <a:pt x="221" y="51"/>
                  <a:pt x="221" y="51"/>
                  <a:pt x="221" y="51"/>
                </a:cubicBezTo>
                <a:cubicBezTo>
                  <a:pt x="221" y="51"/>
                  <a:pt x="221" y="51"/>
                  <a:pt x="221" y="51"/>
                </a:cubicBezTo>
                <a:cubicBezTo>
                  <a:pt x="220" y="51"/>
                  <a:pt x="220" y="51"/>
                  <a:pt x="220" y="51"/>
                </a:cubicBezTo>
                <a:cubicBezTo>
                  <a:pt x="220" y="52"/>
                  <a:pt x="220" y="52"/>
                  <a:pt x="220" y="52"/>
                </a:cubicBezTo>
                <a:cubicBezTo>
                  <a:pt x="219" y="52"/>
                  <a:pt x="219" y="52"/>
                  <a:pt x="219" y="52"/>
                </a:cubicBezTo>
                <a:cubicBezTo>
                  <a:pt x="218" y="51"/>
                  <a:pt x="218" y="51"/>
                  <a:pt x="218" y="51"/>
                </a:cubicBezTo>
                <a:cubicBezTo>
                  <a:pt x="218" y="51"/>
                  <a:pt x="218" y="51"/>
                  <a:pt x="218" y="51"/>
                </a:cubicBezTo>
                <a:cubicBezTo>
                  <a:pt x="218" y="51"/>
                  <a:pt x="216" y="51"/>
                  <a:pt x="215" y="51"/>
                </a:cubicBezTo>
                <a:cubicBezTo>
                  <a:pt x="215" y="51"/>
                  <a:pt x="215" y="51"/>
                  <a:pt x="215" y="51"/>
                </a:cubicBezTo>
                <a:cubicBezTo>
                  <a:pt x="215" y="51"/>
                  <a:pt x="213" y="51"/>
                  <a:pt x="213" y="51"/>
                </a:cubicBezTo>
                <a:cubicBezTo>
                  <a:pt x="212" y="51"/>
                  <a:pt x="212" y="51"/>
                  <a:pt x="212" y="51"/>
                </a:cubicBezTo>
                <a:cubicBezTo>
                  <a:pt x="210" y="52"/>
                  <a:pt x="210" y="52"/>
                  <a:pt x="210" y="52"/>
                </a:cubicBezTo>
                <a:cubicBezTo>
                  <a:pt x="209" y="52"/>
                  <a:pt x="209" y="52"/>
                  <a:pt x="209" y="52"/>
                </a:cubicBezTo>
                <a:cubicBezTo>
                  <a:pt x="209" y="52"/>
                  <a:pt x="209" y="52"/>
                  <a:pt x="209" y="52"/>
                </a:cubicBezTo>
                <a:cubicBezTo>
                  <a:pt x="208" y="51"/>
                  <a:pt x="208" y="51"/>
                  <a:pt x="208" y="51"/>
                </a:cubicBezTo>
                <a:cubicBezTo>
                  <a:pt x="209" y="50"/>
                  <a:pt x="209" y="50"/>
                  <a:pt x="209" y="50"/>
                </a:cubicBezTo>
                <a:cubicBezTo>
                  <a:pt x="209" y="50"/>
                  <a:pt x="209" y="50"/>
                  <a:pt x="209" y="50"/>
                </a:cubicBezTo>
                <a:cubicBezTo>
                  <a:pt x="209" y="49"/>
                  <a:pt x="209" y="49"/>
                  <a:pt x="209" y="49"/>
                </a:cubicBezTo>
                <a:cubicBezTo>
                  <a:pt x="209" y="49"/>
                  <a:pt x="209" y="49"/>
                  <a:pt x="209" y="49"/>
                </a:cubicBezTo>
                <a:cubicBezTo>
                  <a:pt x="210" y="49"/>
                  <a:pt x="210" y="49"/>
                  <a:pt x="210" y="49"/>
                </a:cubicBezTo>
                <a:cubicBezTo>
                  <a:pt x="210" y="49"/>
                  <a:pt x="210" y="49"/>
                  <a:pt x="210" y="49"/>
                </a:cubicBezTo>
                <a:cubicBezTo>
                  <a:pt x="212" y="48"/>
                  <a:pt x="212" y="48"/>
                  <a:pt x="212" y="48"/>
                </a:cubicBezTo>
                <a:cubicBezTo>
                  <a:pt x="215" y="48"/>
                  <a:pt x="215" y="48"/>
                  <a:pt x="215" y="48"/>
                </a:cubicBezTo>
                <a:cubicBezTo>
                  <a:pt x="215" y="47"/>
                  <a:pt x="215" y="47"/>
                  <a:pt x="215" y="47"/>
                </a:cubicBezTo>
                <a:cubicBezTo>
                  <a:pt x="216" y="46"/>
                  <a:pt x="216" y="46"/>
                  <a:pt x="216" y="46"/>
                </a:cubicBezTo>
                <a:cubicBezTo>
                  <a:pt x="216" y="45"/>
                  <a:pt x="216" y="45"/>
                  <a:pt x="216" y="45"/>
                </a:cubicBezTo>
                <a:cubicBezTo>
                  <a:pt x="217" y="45"/>
                  <a:pt x="217" y="45"/>
                  <a:pt x="217" y="45"/>
                </a:cubicBezTo>
                <a:cubicBezTo>
                  <a:pt x="217" y="44"/>
                  <a:pt x="217" y="44"/>
                  <a:pt x="217" y="44"/>
                </a:cubicBezTo>
                <a:cubicBezTo>
                  <a:pt x="217" y="44"/>
                  <a:pt x="217" y="44"/>
                  <a:pt x="217" y="44"/>
                </a:cubicBezTo>
                <a:cubicBezTo>
                  <a:pt x="217" y="43"/>
                  <a:pt x="217" y="43"/>
                  <a:pt x="217" y="43"/>
                </a:cubicBezTo>
                <a:cubicBezTo>
                  <a:pt x="216" y="43"/>
                  <a:pt x="216" y="43"/>
                  <a:pt x="216" y="43"/>
                </a:cubicBezTo>
                <a:cubicBezTo>
                  <a:pt x="213" y="43"/>
                  <a:pt x="213" y="43"/>
                  <a:pt x="213" y="43"/>
                </a:cubicBezTo>
                <a:cubicBezTo>
                  <a:pt x="211" y="42"/>
                  <a:pt x="211" y="42"/>
                  <a:pt x="211" y="42"/>
                </a:cubicBezTo>
                <a:cubicBezTo>
                  <a:pt x="210" y="42"/>
                  <a:pt x="210" y="42"/>
                  <a:pt x="210" y="42"/>
                </a:cubicBezTo>
                <a:cubicBezTo>
                  <a:pt x="209" y="42"/>
                  <a:pt x="209" y="42"/>
                  <a:pt x="209" y="42"/>
                </a:cubicBezTo>
                <a:cubicBezTo>
                  <a:pt x="206" y="42"/>
                  <a:pt x="206" y="42"/>
                  <a:pt x="206" y="42"/>
                </a:cubicBezTo>
                <a:cubicBezTo>
                  <a:pt x="205" y="42"/>
                  <a:pt x="205" y="42"/>
                  <a:pt x="205" y="42"/>
                </a:cubicBezTo>
                <a:cubicBezTo>
                  <a:pt x="204" y="41"/>
                  <a:pt x="204" y="41"/>
                  <a:pt x="204" y="41"/>
                </a:cubicBezTo>
                <a:cubicBezTo>
                  <a:pt x="202" y="41"/>
                  <a:pt x="202" y="41"/>
                  <a:pt x="202" y="41"/>
                </a:cubicBezTo>
                <a:cubicBezTo>
                  <a:pt x="201" y="41"/>
                  <a:pt x="201" y="41"/>
                  <a:pt x="201" y="41"/>
                </a:cubicBezTo>
                <a:cubicBezTo>
                  <a:pt x="200" y="41"/>
                  <a:pt x="200" y="41"/>
                  <a:pt x="200" y="41"/>
                </a:cubicBezTo>
                <a:cubicBezTo>
                  <a:pt x="199" y="41"/>
                  <a:pt x="199" y="41"/>
                  <a:pt x="199" y="41"/>
                </a:cubicBezTo>
                <a:cubicBezTo>
                  <a:pt x="198" y="41"/>
                  <a:pt x="198" y="41"/>
                  <a:pt x="198" y="41"/>
                </a:cubicBezTo>
                <a:cubicBezTo>
                  <a:pt x="198" y="42"/>
                  <a:pt x="198" y="42"/>
                  <a:pt x="198" y="42"/>
                </a:cubicBezTo>
                <a:cubicBezTo>
                  <a:pt x="198" y="43"/>
                  <a:pt x="198" y="43"/>
                  <a:pt x="198" y="43"/>
                </a:cubicBezTo>
                <a:cubicBezTo>
                  <a:pt x="197" y="44"/>
                  <a:pt x="197" y="44"/>
                  <a:pt x="197" y="44"/>
                </a:cubicBezTo>
                <a:cubicBezTo>
                  <a:pt x="196" y="44"/>
                  <a:pt x="196" y="44"/>
                  <a:pt x="196" y="44"/>
                </a:cubicBezTo>
                <a:cubicBezTo>
                  <a:pt x="197" y="43"/>
                  <a:pt x="197" y="43"/>
                  <a:pt x="197" y="43"/>
                </a:cubicBezTo>
                <a:cubicBezTo>
                  <a:pt x="197" y="43"/>
                  <a:pt x="197" y="43"/>
                  <a:pt x="197" y="43"/>
                </a:cubicBezTo>
                <a:cubicBezTo>
                  <a:pt x="196" y="43"/>
                  <a:pt x="196" y="43"/>
                  <a:pt x="196" y="43"/>
                </a:cubicBezTo>
                <a:cubicBezTo>
                  <a:pt x="193" y="44"/>
                  <a:pt x="193" y="44"/>
                  <a:pt x="193" y="44"/>
                </a:cubicBezTo>
                <a:cubicBezTo>
                  <a:pt x="192" y="44"/>
                  <a:pt x="192" y="44"/>
                  <a:pt x="192" y="44"/>
                </a:cubicBezTo>
                <a:cubicBezTo>
                  <a:pt x="191" y="45"/>
                  <a:pt x="191" y="45"/>
                  <a:pt x="191" y="45"/>
                </a:cubicBezTo>
                <a:cubicBezTo>
                  <a:pt x="190" y="45"/>
                  <a:pt x="190" y="45"/>
                  <a:pt x="190" y="45"/>
                </a:cubicBezTo>
                <a:cubicBezTo>
                  <a:pt x="189" y="45"/>
                  <a:pt x="189" y="45"/>
                  <a:pt x="189" y="45"/>
                </a:cubicBezTo>
                <a:cubicBezTo>
                  <a:pt x="188" y="45"/>
                  <a:pt x="188" y="45"/>
                  <a:pt x="188" y="45"/>
                </a:cubicBezTo>
                <a:cubicBezTo>
                  <a:pt x="187" y="46"/>
                  <a:pt x="187" y="46"/>
                  <a:pt x="187" y="46"/>
                </a:cubicBezTo>
                <a:cubicBezTo>
                  <a:pt x="186" y="46"/>
                  <a:pt x="186" y="46"/>
                  <a:pt x="186" y="46"/>
                </a:cubicBezTo>
                <a:cubicBezTo>
                  <a:pt x="186" y="47"/>
                  <a:pt x="186" y="47"/>
                  <a:pt x="186" y="47"/>
                </a:cubicBezTo>
                <a:cubicBezTo>
                  <a:pt x="185" y="48"/>
                  <a:pt x="185" y="48"/>
                  <a:pt x="185" y="48"/>
                </a:cubicBezTo>
                <a:cubicBezTo>
                  <a:pt x="185" y="48"/>
                  <a:pt x="185" y="48"/>
                  <a:pt x="185" y="48"/>
                </a:cubicBezTo>
                <a:cubicBezTo>
                  <a:pt x="184" y="49"/>
                  <a:pt x="184" y="49"/>
                  <a:pt x="184" y="49"/>
                </a:cubicBezTo>
                <a:cubicBezTo>
                  <a:pt x="184" y="48"/>
                  <a:pt x="184" y="48"/>
                  <a:pt x="184" y="48"/>
                </a:cubicBezTo>
                <a:cubicBezTo>
                  <a:pt x="184" y="47"/>
                  <a:pt x="184" y="47"/>
                  <a:pt x="184" y="47"/>
                </a:cubicBezTo>
                <a:cubicBezTo>
                  <a:pt x="184" y="46"/>
                  <a:pt x="184" y="46"/>
                  <a:pt x="184" y="46"/>
                </a:cubicBezTo>
                <a:cubicBezTo>
                  <a:pt x="183" y="45"/>
                  <a:pt x="183" y="45"/>
                  <a:pt x="183" y="45"/>
                </a:cubicBezTo>
                <a:cubicBezTo>
                  <a:pt x="183" y="44"/>
                  <a:pt x="183" y="44"/>
                  <a:pt x="183" y="44"/>
                </a:cubicBezTo>
                <a:cubicBezTo>
                  <a:pt x="184" y="44"/>
                  <a:pt x="184" y="44"/>
                  <a:pt x="184" y="44"/>
                </a:cubicBezTo>
                <a:cubicBezTo>
                  <a:pt x="184" y="44"/>
                  <a:pt x="184" y="44"/>
                  <a:pt x="184" y="44"/>
                </a:cubicBezTo>
                <a:cubicBezTo>
                  <a:pt x="186" y="43"/>
                  <a:pt x="186" y="43"/>
                  <a:pt x="186" y="43"/>
                </a:cubicBezTo>
                <a:cubicBezTo>
                  <a:pt x="187" y="43"/>
                  <a:pt x="187" y="43"/>
                  <a:pt x="187" y="43"/>
                </a:cubicBezTo>
                <a:cubicBezTo>
                  <a:pt x="188" y="43"/>
                  <a:pt x="188" y="43"/>
                  <a:pt x="188" y="43"/>
                </a:cubicBezTo>
                <a:cubicBezTo>
                  <a:pt x="188" y="42"/>
                  <a:pt x="188" y="42"/>
                  <a:pt x="188" y="42"/>
                </a:cubicBezTo>
                <a:cubicBezTo>
                  <a:pt x="189" y="42"/>
                  <a:pt x="189" y="42"/>
                  <a:pt x="189" y="42"/>
                </a:cubicBezTo>
                <a:cubicBezTo>
                  <a:pt x="191" y="41"/>
                  <a:pt x="191" y="41"/>
                  <a:pt x="191" y="41"/>
                </a:cubicBezTo>
                <a:cubicBezTo>
                  <a:pt x="192" y="41"/>
                  <a:pt x="192" y="41"/>
                  <a:pt x="192" y="41"/>
                </a:cubicBezTo>
                <a:cubicBezTo>
                  <a:pt x="193" y="40"/>
                  <a:pt x="193" y="40"/>
                  <a:pt x="193" y="40"/>
                </a:cubicBezTo>
                <a:cubicBezTo>
                  <a:pt x="194" y="40"/>
                  <a:pt x="194" y="40"/>
                  <a:pt x="194" y="40"/>
                </a:cubicBezTo>
                <a:cubicBezTo>
                  <a:pt x="194" y="40"/>
                  <a:pt x="194" y="40"/>
                  <a:pt x="194" y="40"/>
                </a:cubicBezTo>
                <a:cubicBezTo>
                  <a:pt x="195" y="40"/>
                  <a:pt x="195" y="40"/>
                  <a:pt x="195" y="40"/>
                </a:cubicBezTo>
                <a:cubicBezTo>
                  <a:pt x="196" y="39"/>
                  <a:pt x="196" y="39"/>
                  <a:pt x="196" y="39"/>
                </a:cubicBezTo>
                <a:cubicBezTo>
                  <a:pt x="195" y="38"/>
                  <a:pt x="195" y="38"/>
                  <a:pt x="195" y="38"/>
                </a:cubicBezTo>
                <a:cubicBezTo>
                  <a:pt x="195" y="38"/>
                  <a:pt x="195" y="38"/>
                  <a:pt x="195" y="38"/>
                </a:cubicBezTo>
                <a:cubicBezTo>
                  <a:pt x="193" y="38"/>
                  <a:pt x="193" y="38"/>
                  <a:pt x="193" y="38"/>
                </a:cubicBezTo>
                <a:cubicBezTo>
                  <a:pt x="193" y="38"/>
                  <a:pt x="193" y="38"/>
                  <a:pt x="193" y="38"/>
                </a:cubicBezTo>
                <a:cubicBezTo>
                  <a:pt x="193" y="37"/>
                  <a:pt x="193" y="37"/>
                  <a:pt x="193" y="37"/>
                </a:cubicBezTo>
                <a:cubicBezTo>
                  <a:pt x="194" y="37"/>
                  <a:pt x="194" y="37"/>
                  <a:pt x="194" y="37"/>
                </a:cubicBezTo>
                <a:cubicBezTo>
                  <a:pt x="194" y="38"/>
                  <a:pt x="194" y="38"/>
                  <a:pt x="194" y="38"/>
                </a:cubicBezTo>
                <a:cubicBezTo>
                  <a:pt x="195" y="38"/>
                  <a:pt x="195" y="38"/>
                  <a:pt x="195" y="38"/>
                </a:cubicBezTo>
                <a:cubicBezTo>
                  <a:pt x="196" y="38"/>
                  <a:pt x="196" y="38"/>
                  <a:pt x="196" y="38"/>
                </a:cubicBezTo>
                <a:cubicBezTo>
                  <a:pt x="196" y="39"/>
                  <a:pt x="196" y="39"/>
                  <a:pt x="196" y="39"/>
                </a:cubicBezTo>
                <a:cubicBezTo>
                  <a:pt x="197" y="39"/>
                  <a:pt x="197" y="39"/>
                  <a:pt x="197" y="39"/>
                </a:cubicBezTo>
                <a:cubicBezTo>
                  <a:pt x="197" y="39"/>
                  <a:pt x="197" y="39"/>
                  <a:pt x="197" y="39"/>
                </a:cubicBezTo>
                <a:cubicBezTo>
                  <a:pt x="198" y="38"/>
                  <a:pt x="198" y="38"/>
                  <a:pt x="198" y="38"/>
                </a:cubicBezTo>
                <a:cubicBezTo>
                  <a:pt x="199" y="38"/>
                  <a:pt x="199" y="38"/>
                  <a:pt x="199" y="38"/>
                </a:cubicBezTo>
                <a:cubicBezTo>
                  <a:pt x="200" y="38"/>
                  <a:pt x="200" y="38"/>
                  <a:pt x="200" y="38"/>
                </a:cubicBezTo>
                <a:cubicBezTo>
                  <a:pt x="201" y="37"/>
                  <a:pt x="201" y="37"/>
                  <a:pt x="201" y="37"/>
                </a:cubicBezTo>
                <a:cubicBezTo>
                  <a:pt x="202" y="37"/>
                  <a:pt x="202" y="37"/>
                  <a:pt x="202" y="37"/>
                </a:cubicBezTo>
                <a:cubicBezTo>
                  <a:pt x="203" y="37"/>
                  <a:pt x="203" y="37"/>
                  <a:pt x="203" y="37"/>
                </a:cubicBezTo>
                <a:cubicBezTo>
                  <a:pt x="204" y="38"/>
                  <a:pt x="204" y="38"/>
                  <a:pt x="204" y="38"/>
                </a:cubicBezTo>
                <a:cubicBezTo>
                  <a:pt x="205" y="37"/>
                  <a:pt x="205" y="37"/>
                  <a:pt x="205" y="37"/>
                </a:cubicBezTo>
                <a:cubicBezTo>
                  <a:pt x="206" y="37"/>
                  <a:pt x="206" y="37"/>
                  <a:pt x="206" y="37"/>
                </a:cubicBezTo>
                <a:cubicBezTo>
                  <a:pt x="207" y="38"/>
                  <a:pt x="207" y="38"/>
                  <a:pt x="207" y="38"/>
                </a:cubicBezTo>
                <a:cubicBezTo>
                  <a:pt x="209" y="38"/>
                  <a:pt x="209" y="38"/>
                  <a:pt x="209" y="38"/>
                </a:cubicBezTo>
                <a:cubicBezTo>
                  <a:pt x="209" y="38"/>
                  <a:pt x="209" y="38"/>
                  <a:pt x="209" y="38"/>
                </a:cubicBezTo>
                <a:cubicBezTo>
                  <a:pt x="209" y="38"/>
                  <a:pt x="209" y="38"/>
                  <a:pt x="209" y="38"/>
                </a:cubicBezTo>
                <a:cubicBezTo>
                  <a:pt x="211" y="39"/>
                  <a:pt x="211" y="39"/>
                  <a:pt x="211" y="39"/>
                </a:cubicBezTo>
                <a:cubicBezTo>
                  <a:pt x="212" y="40"/>
                  <a:pt x="212" y="40"/>
                  <a:pt x="212" y="40"/>
                </a:cubicBezTo>
                <a:cubicBezTo>
                  <a:pt x="213" y="39"/>
                  <a:pt x="213" y="39"/>
                  <a:pt x="213" y="39"/>
                </a:cubicBezTo>
                <a:cubicBezTo>
                  <a:pt x="214" y="39"/>
                  <a:pt x="214" y="39"/>
                  <a:pt x="214" y="39"/>
                </a:cubicBezTo>
                <a:cubicBezTo>
                  <a:pt x="214" y="39"/>
                  <a:pt x="214" y="39"/>
                  <a:pt x="214" y="39"/>
                </a:cubicBezTo>
                <a:cubicBezTo>
                  <a:pt x="215" y="39"/>
                  <a:pt x="215" y="39"/>
                  <a:pt x="215" y="39"/>
                </a:cubicBezTo>
                <a:cubicBezTo>
                  <a:pt x="216" y="39"/>
                  <a:pt x="216" y="39"/>
                  <a:pt x="216" y="39"/>
                </a:cubicBezTo>
                <a:cubicBezTo>
                  <a:pt x="217" y="40"/>
                  <a:pt x="217" y="40"/>
                  <a:pt x="217" y="40"/>
                </a:cubicBezTo>
                <a:cubicBezTo>
                  <a:pt x="218" y="40"/>
                  <a:pt x="218" y="40"/>
                  <a:pt x="218" y="40"/>
                </a:cubicBezTo>
                <a:cubicBezTo>
                  <a:pt x="219" y="39"/>
                  <a:pt x="219" y="39"/>
                  <a:pt x="219" y="39"/>
                </a:cubicBezTo>
                <a:cubicBezTo>
                  <a:pt x="220" y="38"/>
                  <a:pt x="220" y="38"/>
                  <a:pt x="220" y="38"/>
                </a:cubicBezTo>
                <a:cubicBezTo>
                  <a:pt x="221" y="38"/>
                  <a:pt x="221" y="38"/>
                  <a:pt x="221" y="38"/>
                </a:cubicBezTo>
                <a:cubicBezTo>
                  <a:pt x="222" y="39"/>
                  <a:pt x="222" y="39"/>
                  <a:pt x="222" y="39"/>
                </a:cubicBezTo>
                <a:cubicBezTo>
                  <a:pt x="223" y="39"/>
                  <a:pt x="223" y="39"/>
                  <a:pt x="223" y="39"/>
                </a:cubicBezTo>
                <a:cubicBezTo>
                  <a:pt x="224" y="38"/>
                  <a:pt x="224" y="38"/>
                  <a:pt x="224" y="38"/>
                </a:cubicBezTo>
                <a:cubicBezTo>
                  <a:pt x="225" y="39"/>
                  <a:pt x="225" y="39"/>
                  <a:pt x="225" y="39"/>
                </a:cubicBezTo>
                <a:cubicBezTo>
                  <a:pt x="226" y="39"/>
                  <a:pt x="226" y="39"/>
                  <a:pt x="226" y="39"/>
                </a:cubicBezTo>
                <a:cubicBezTo>
                  <a:pt x="226" y="38"/>
                  <a:pt x="226" y="38"/>
                  <a:pt x="226" y="38"/>
                </a:cubicBezTo>
                <a:cubicBezTo>
                  <a:pt x="225" y="38"/>
                  <a:pt x="225" y="38"/>
                  <a:pt x="225" y="38"/>
                </a:cubicBezTo>
                <a:cubicBezTo>
                  <a:pt x="225" y="37"/>
                  <a:pt x="225" y="37"/>
                  <a:pt x="225" y="37"/>
                </a:cubicBezTo>
                <a:cubicBezTo>
                  <a:pt x="226" y="37"/>
                  <a:pt x="226" y="37"/>
                  <a:pt x="226" y="37"/>
                </a:cubicBezTo>
                <a:cubicBezTo>
                  <a:pt x="226" y="38"/>
                  <a:pt x="226" y="38"/>
                  <a:pt x="226" y="38"/>
                </a:cubicBezTo>
                <a:cubicBezTo>
                  <a:pt x="227" y="38"/>
                  <a:pt x="227" y="38"/>
                  <a:pt x="227" y="38"/>
                </a:cubicBezTo>
                <a:cubicBezTo>
                  <a:pt x="228" y="38"/>
                  <a:pt x="228" y="38"/>
                  <a:pt x="228" y="38"/>
                </a:cubicBezTo>
                <a:cubicBezTo>
                  <a:pt x="228" y="38"/>
                  <a:pt x="228" y="38"/>
                  <a:pt x="228" y="38"/>
                </a:cubicBezTo>
                <a:cubicBezTo>
                  <a:pt x="230" y="38"/>
                  <a:pt x="230" y="38"/>
                  <a:pt x="230" y="38"/>
                </a:cubicBezTo>
                <a:cubicBezTo>
                  <a:pt x="232" y="37"/>
                  <a:pt x="232" y="37"/>
                  <a:pt x="232" y="37"/>
                </a:cubicBezTo>
                <a:cubicBezTo>
                  <a:pt x="233" y="36"/>
                  <a:pt x="233" y="36"/>
                  <a:pt x="233" y="36"/>
                </a:cubicBezTo>
                <a:cubicBezTo>
                  <a:pt x="234" y="36"/>
                  <a:pt x="234" y="36"/>
                  <a:pt x="234" y="36"/>
                </a:cubicBezTo>
                <a:cubicBezTo>
                  <a:pt x="234" y="35"/>
                  <a:pt x="234" y="35"/>
                  <a:pt x="234" y="35"/>
                </a:cubicBezTo>
                <a:cubicBezTo>
                  <a:pt x="234" y="35"/>
                  <a:pt x="234" y="35"/>
                  <a:pt x="234" y="35"/>
                </a:cubicBezTo>
                <a:cubicBezTo>
                  <a:pt x="235" y="35"/>
                  <a:pt x="235" y="35"/>
                  <a:pt x="235" y="35"/>
                </a:cubicBezTo>
                <a:cubicBezTo>
                  <a:pt x="235" y="35"/>
                  <a:pt x="235" y="35"/>
                  <a:pt x="235" y="35"/>
                </a:cubicBezTo>
                <a:cubicBezTo>
                  <a:pt x="237" y="34"/>
                  <a:pt x="237" y="34"/>
                  <a:pt x="237" y="34"/>
                </a:cubicBezTo>
                <a:cubicBezTo>
                  <a:pt x="237" y="34"/>
                  <a:pt x="237" y="34"/>
                  <a:pt x="237" y="34"/>
                </a:cubicBezTo>
                <a:cubicBezTo>
                  <a:pt x="237" y="33"/>
                  <a:pt x="237" y="33"/>
                  <a:pt x="237" y="33"/>
                </a:cubicBezTo>
                <a:cubicBezTo>
                  <a:pt x="237" y="32"/>
                  <a:pt x="237" y="32"/>
                  <a:pt x="237" y="32"/>
                </a:cubicBezTo>
                <a:cubicBezTo>
                  <a:pt x="238" y="32"/>
                  <a:pt x="238" y="32"/>
                  <a:pt x="238" y="32"/>
                </a:cubicBezTo>
                <a:cubicBezTo>
                  <a:pt x="238" y="31"/>
                  <a:pt x="238" y="31"/>
                  <a:pt x="238" y="31"/>
                </a:cubicBezTo>
                <a:cubicBezTo>
                  <a:pt x="238" y="30"/>
                  <a:pt x="238" y="30"/>
                  <a:pt x="238" y="30"/>
                </a:cubicBezTo>
                <a:cubicBezTo>
                  <a:pt x="237" y="29"/>
                  <a:pt x="237" y="29"/>
                  <a:pt x="237" y="29"/>
                </a:cubicBezTo>
                <a:cubicBezTo>
                  <a:pt x="235" y="29"/>
                  <a:pt x="235" y="29"/>
                  <a:pt x="235" y="29"/>
                </a:cubicBezTo>
                <a:cubicBezTo>
                  <a:pt x="234" y="28"/>
                  <a:pt x="234" y="28"/>
                  <a:pt x="234" y="28"/>
                </a:cubicBezTo>
                <a:cubicBezTo>
                  <a:pt x="234" y="27"/>
                  <a:pt x="234" y="27"/>
                  <a:pt x="234" y="27"/>
                </a:cubicBezTo>
                <a:cubicBezTo>
                  <a:pt x="233" y="26"/>
                  <a:pt x="233" y="26"/>
                  <a:pt x="233" y="26"/>
                </a:cubicBezTo>
                <a:cubicBezTo>
                  <a:pt x="231" y="26"/>
                  <a:pt x="231" y="26"/>
                  <a:pt x="231" y="26"/>
                </a:cubicBezTo>
                <a:cubicBezTo>
                  <a:pt x="231" y="25"/>
                  <a:pt x="231" y="25"/>
                  <a:pt x="231" y="25"/>
                </a:cubicBezTo>
                <a:cubicBezTo>
                  <a:pt x="230" y="24"/>
                  <a:pt x="230" y="24"/>
                  <a:pt x="230" y="24"/>
                </a:cubicBezTo>
                <a:cubicBezTo>
                  <a:pt x="230" y="24"/>
                  <a:pt x="230" y="24"/>
                  <a:pt x="230" y="24"/>
                </a:cubicBezTo>
                <a:cubicBezTo>
                  <a:pt x="229" y="25"/>
                  <a:pt x="229" y="25"/>
                  <a:pt x="229" y="25"/>
                </a:cubicBezTo>
                <a:cubicBezTo>
                  <a:pt x="229" y="25"/>
                  <a:pt x="229" y="25"/>
                  <a:pt x="229" y="25"/>
                </a:cubicBezTo>
                <a:cubicBezTo>
                  <a:pt x="228" y="24"/>
                  <a:pt x="228" y="24"/>
                  <a:pt x="228" y="24"/>
                </a:cubicBezTo>
                <a:cubicBezTo>
                  <a:pt x="228" y="24"/>
                  <a:pt x="228" y="24"/>
                  <a:pt x="228" y="24"/>
                </a:cubicBezTo>
                <a:cubicBezTo>
                  <a:pt x="227" y="23"/>
                  <a:pt x="227" y="23"/>
                  <a:pt x="227" y="23"/>
                </a:cubicBezTo>
                <a:cubicBezTo>
                  <a:pt x="225" y="23"/>
                  <a:pt x="225" y="23"/>
                  <a:pt x="225" y="23"/>
                </a:cubicBezTo>
                <a:cubicBezTo>
                  <a:pt x="224" y="23"/>
                  <a:pt x="224" y="23"/>
                  <a:pt x="224" y="23"/>
                </a:cubicBezTo>
                <a:cubicBezTo>
                  <a:pt x="224" y="24"/>
                  <a:pt x="224" y="24"/>
                  <a:pt x="224" y="24"/>
                </a:cubicBezTo>
                <a:cubicBezTo>
                  <a:pt x="224" y="25"/>
                  <a:pt x="224" y="25"/>
                  <a:pt x="224" y="25"/>
                </a:cubicBezTo>
                <a:cubicBezTo>
                  <a:pt x="223" y="24"/>
                  <a:pt x="223" y="24"/>
                  <a:pt x="223" y="24"/>
                </a:cubicBezTo>
                <a:cubicBezTo>
                  <a:pt x="223" y="24"/>
                  <a:pt x="223" y="24"/>
                  <a:pt x="223" y="24"/>
                </a:cubicBezTo>
                <a:cubicBezTo>
                  <a:pt x="221" y="25"/>
                  <a:pt x="221" y="25"/>
                  <a:pt x="221" y="25"/>
                </a:cubicBezTo>
                <a:cubicBezTo>
                  <a:pt x="220" y="25"/>
                  <a:pt x="220" y="25"/>
                  <a:pt x="220" y="25"/>
                </a:cubicBezTo>
                <a:cubicBezTo>
                  <a:pt x="218" y="25"/>
                  <a:pt x="218" y="25"/>
                  <a:pt x="218" y="25"/>
                </a:cubicBezTo>
                <a:cubicBezTo>
                  <a:pt x="217" y="24"/>
                  <a:pt x="217" y="24"/>
                  <a:pt x="217" y="24"/>
                </a:cubicBezTo>
                <a:cubicBezTo>
                  <a:pt x="216" y="24"/>
                  <a:pt x="216" y="24"/>
                  <a:pt x="216" y="24"/>
                </a:cubicBezTo>
                <a:cubicBezTo>
                  <a:pt x="216" y="23"/>
                  <a:pt x="216" y="23"/>
                  <a:pt x="216" y="23"/>
                </a:cubicBezTo>
                <a:cubicBezTo>
                  <a:pt x="216" y="23"/>
                  <a:pt x="216" y="23"/>
                  <a:pt x="216" y="23"/>
                </a:cubicBezTo>
                <a:cubicBezTo>
                  <a:pt x="217" y="23"/>
                  <a:pt x="217" y="23"/>
                  <a:pt x="217" y="23"/>
                </a:cubicBezTo>
                <a:cubicBezTo>
                  <a:pt x="217" y="23"/>
                  <a:pt x="217" y="23"/>
                  <a:pt x="217" y="23"/>
                </a:cubicBezTo>
                <a:cubicBezTo>
                  <a:pt x="218" y="24"/>
                  <a:pt x="218" y="24"/>
                  <a:pt x="218" y="24"/>
                </a:cubicBezTo>
                <a:cubicBezTo>
                  <a:pt x="219" y="23"/>
                  <a:pt x="219" y="23"/>
                  <a:pt x="219" y="23"/>
                </a:cubicBezTo>
                <a:cubicBezTo>
                  <a:pt x="218" y="23"/>
                  <a:pt x="218" y="23"/>
                  <a:pt x="218" y="23"/>
                </a:cubicBezTo>
                <a:cubicBezTo>
                  <a:pt x="217" y="22"/>
                  <a:pt x="217" y="22"/>
                  <a:pt x="217" y="22"/>
                </a:cubicBezTo>
                <a:cubicBezTo>
                  <a:pt x="217" y="21"/>
                  <a:pt x="217" y="21"/>
                  <a:pt x="217" y="21"/>
                </a:cubicBezTo>
                <a:cubicBezTo>
                  <a:pt x="218" y="21"/>
                  <a:pt x="218" y="21"/>
                  <a:pt x="218" y="21"/>
                </a:cubicBezTo>
                <a:cubicBezTo>
                  <a:pt x="218" y="22"/>
                  <a:pt x="218" y="22"/>
                  <a:pt x="218" y="22"/>
                </a:cubicBezTo>
                <a:cubicBezTo>
                  <a:pt x="219" y="22"/>
                  <a:pt x="219" y="22"/>
                  <a:pt x="219" y="22"/>
                </a:cubicBezTo>
                <a:cubicBezTo>
                  <a:pt x="220" y="22"/>
                  <a:pt x="220" y="22"/>
                  <a:pt x="220" y="22"/>
                </a:cubicBezTo>
                <a:cubicBezTo>
                  <a:pt x="222" y="22"/>
                  <a:pt x="222" y="22"/>
                  <a:pt x="222" y="22"/>
                </a:cubicBezTo>
                <a:cubicBezTo>
                  <a:pt x="224" y="20"/>
                  <a:pt x="224" y="20"/>
                  <a:pt x="224" y="20"/>
                </a:cubicBezTo>
                <a:cubicBezTo>
                  <a:pt x="224" y="20"/>
                  <a:pt x="224" y="20"/>
                  <a:pt x="224" y="20"/>
                </a:cubicBezTo>
                <a:cubicBezTo>
                  <a:pt x="224" y="19"/>
                  <a:pt x="224" y="19"/>
                  <a:pt x="224" y="19"/>
                </a:cubicBezTo>
                <a:cubicBezTo>
                  <a:pt x="223" y="19"/>
                  <a:pt x="223" y="19"/>
                  <a:pt x="223" y="19"/>
                </a:cubicBezTo>
                <a:cubicBezTo>
                  <a:pt x="223" y="18"/>
                  <a:pt x="223" y="18"/>
                  <a:pt x="223" y="18"/>
                </a:cubicBezTo>
                <a:cubicBezTo>
                  <a:pt x="224" y="18"/>
                  <a:pt x="224" y="18"/>
                  <a:pt x="224" y="18"/>
                </a:cubicBezTo>
                <a:cubicBezTo>
                  <a:pt x="224" y="17"/>
                  <a:pt x="224" y="17"/>
                  <a:pt x="224" y="17"/>
                </a:cubicBezTo>
                <a:cubicBezTo>
                  <a:pt x="223" y="16"/>
                  <a:pt x="223" y="16"/>
                  <a:pt x="223" y="16"/>
                </a:cubicBezTo>
                <a:cubicBezTo>
                  <a:pt x="222" y="15"/>
                  <a:pt x="222" y="15"/>
                  <a:pt x="222" y="15"/>
                </a:cubicBezTo>
                <a:cubicBezTo>
                  <a:pt x="221" y="15"/>
                  <a:pt x="221" y="15"/>
                  <a:pt x="221" y="15"/>
                </a:cubicBezTo>
                <a:cubicBezTo>
                  <a:pt x="221" y="15"/>
                  <a:pt x="221" y="15"/>
                  <a:pt x="221" y="15"/>
                </a:cubicBezTo>
                <a:cubicBezTo>
                  <a:pt x="220" y="16"/>
                  <a:pt x="220" y="16"/>
                  <a:pt x="220" y="16"/>
                </a:cubicBezTo>
                <a:cubicBezTo>
                  <a:pt x="218" y="17"/>
                  <a:pt x="218" y="17"/>
                  <a:pt x="218" y="17"/>
                </a:cubicBezTo>
                <a:cubicBezTo>
                  <a:pt x="217" y="17"/>
                  <a:pt x="217" y="17"/>
                  <a:pt x="217" y="17"/>
                </a:cubicBezTo>
                <a:cubicBezTo>
                  <a:pt x="216" y="17"/>
                  <a:pt x="216" y="17"/>
                  <a:pt x="216" y="17"/>
                </a:cubicBezTo>
                <a:cubicBezTo>
                  <a:pt x="215" y="18"/>
                  <a:pt x="215" y="18"/>
                  <a:pt x="215" y="18"/>
                </a:cubicBezTo>
                <a:cubicBezTo>
                  <a:pt x="214" y="18"/>
                  <a:pt x="214" y="18"/>
                  <a:pt x="214" y="18"/>
                </a:cubicBezTo>
                <a:cubicBezTo>
                  <a:pt x="214" y="17"/>
                  <a:pt x="214" y="17"/>
                  <a:pt x="214" y="17"/>
                </a:cubicBezTo>
                <a:cubicBezTo>
                  <a:pt x="213" y="17"/>
                  <a:pt x="213" y="17"/>
                  <a:pt x="213" y="17"/>
                </a:cubicBezTo>
                <a:cubicBezTo>
                  <a:pt x="213" y="17"/>
                  <a:pt x="213" y="17"/>
                  <a:pt x="213" y="17"/>
                </a:cubicBezTo>
                <a:cubicBezTo>
                  <a:pt x="212" y="18"/>
                  <a:pt x="212" y="18"/>
                  <a:pt x="212" y="18"/>
                </a:cubicBezTo>
                <a:cubicBezTo>
                  <a:pt x="211" y="17"/>
                  <a:pt x="211" y="17"/>
                  <a:pt x="211" y="17"/>
                </a:cubicBezTo>
                <a:cubicBezTo>
                  <a:pt x="210" y="17"/>
                  <a:pt x="210" y="17"/>
                  <a:pt x="210" y="17"/>
                </a:cubicBezTo>
                <a:cubicBezTo>
                  <a:pt x="209" y="16"/>
                  <a:pt x="209" y="16"/>
                  <a:pt x="209" y="16"/>
                </a:cubicBezTo>
                <a:cubicBezTo>
                  <a:pt x="208" y="16"/>
                  <a:pt x="208" y="16"/>
                  <a:pt x="208" y="16"/>
                </a:cubicBezTo>
                <a:cubicBezTo>
                  <a:pt x="207" y="16"/>
                  <a:pt x="207" y="16"/>
                  <a:pt x="207" y="16"/>
                </a:cubicBezTo>
                <a:cubicBezTo>
                  <a:pt x="206" y="15"/>
                  <a:pt x="206" y="15"/>
                  <a:pt x="206" y="15"/>
                </a:cubicBezTo>
                <a:cubicBezTo>
                  <a:pt x="204" y="15"/>
                  <a:pt x="204" y="15"/>
                  <a:pt x="204" y="15"/>
                </a:cubicBezTo>
                <a:cubicBezTo>
                  <a:pt x="202" y="15"/>
                  <a:pt x="202" y="15"/>
                  <a:pt x="202" y="15"/>
                </a:cubicBezTo>
                <a:cubicBezTo>
                  <a:pt x="201" y="15"/>
                  <a:pt x="201" y="15"/>
                  <a:pt x="201" y="15"/>
                </a:cubicBezTo>
                <a:cubicBezTo>
                  <a:pt x="199" y="16"/>
                  <a:pt x="199" y="16"/>
                  <a:pt x="199" y="16"/>
                </a:cubicBezTo>
                <a:cubicBezTo>
                  <a:pt x="197" y="16"/>
                  <a:pt x="197" y="16"/>
                  <a:pt x="197" y="16"/>
                </a:cubicBezTo>
                <a:cubicBezTo>
                  <a:pt x="196" y="16"/>
                  <a:pt x="196" y="16"/>
                  <a:pt x="196" y="16"/>
                </a:cubicBezTo>
                <a:cubicBezTo>
                  <a:pt x="195" y="16"/>
                  <a:pt x="195" y="16"/>
                  <a:pt x="195" y="16"/>
                </a:cubicBezTo>
                <a:cubicBezTo>
                  <a:pt x="193" y="16"/>
                  <a:pt x="193" y="16"/>
                  <a:pt x="193" y="16"/>
                </a:cubicBezTo>
                <a:cubicBezTo>
                  <a:pt x="193" y="17"/>
                  <a:pt x="193" y="17"/>
                  <a:pt x="193" y="17"/>
                </a:cubicBezTo>
                <a:cubicBezTo>
                  <a:pt x="194" y="18"/>
                  <a:pt x="194" y="18"/>
                  <a:pt x="194" y="18"/>
                </a:cubicBezTo>
                <a:cubicBezTo>
                  <a:pt x="193" y="19"/>
                  <a:pt x="193" y="19"/>
                  <a:pt x="193" y="19"/>
                </a:cubicBezTo>
                <a:cubicBezTo>
                  <a:pt x="193" y="19"/>
                  <a:pt x="193" y="19"/>
                  <a:pt x="193" y="19"/>
                </a:cubicBezTo>
                <a:cubicBezTo>
                  <a:pt x="192" y="18"/>
                  <a:pt x="192" y="18"/>
                  <a:pt x="192" y="18"/>
                </a:cubicBezTo>
                <a:cubicBezTo>
                  <a:pt x="192" y="17"/>
                  <a:pt x="192" y="17"/>
                  <a:pt x="192" y="17"/>
                </a:cubicBezTo>
                <a:cubicBezTo>
                  <a:pt x="191" y="16"/>
                  <a:pt x="191" y="16"/>
                  <a:pt x="191" y="16"/>
                </a:cubicBezTo>
                <a:cubicBezTo>
                  <a:pt x="191" y="16"/>
                  <a:pt x="191" y="16"/>
                  <a:pt x="191" y="16"/>
                </a:cubicBezTo>
                <a:cubicBezTo>
                  <a:pt x="190" y="16"/>
                  <a:pt x="190" y="16"/>
                  <a:pt x="190" y="16"/>
                </a:cubicBezTo>
                <a:cubicBezTo>
                  <a:pt x="189" y="16"/>
                  <a:pt x="189" y="16"/>
                  <a:pt x="189" y="16"/>
                </a:cubicBezTo>
                <a:cubicBezTo>
                  <a:pt x="187" y="16"/>
                  <a:pt x="187" y="16"/>
                  <a:pt x="187" y="16"/>
                </a:cubicBezTo>
                <a:cubicBezTo>
                  <a:pt x="187" y="16"/>
                  <a:pt x="187" y="16"/>
                  <a:pt x="187" y="16"/>
                </a:cubicBezTo>
                <a:cubicBezTo>
                  <a:pt x="187" y="16"/>
                  <a:pt x="185" y="17"/>
                  <a:pt x="185" y="17"/>
                </a:cubicBezTo>
                <a:cubicBezTo>
                  <a:pt x="185" y="17"/>
                  <a:pt x="184" y="18"/>
                  <a:pt x="184" y="18"/>
                </a:cubicBezTo>
                <a:cubicBezTo>
                  <a:pt x="184" y="20"/>
                  <a:pt x="184" y="20"/>
                  <a:pt x="184" y="20"/>
                </a:cubicBezTo>
                <a:cubicBezTo>
                  <a:pt x="183" y="21"/>
                  <a:pt x="183" y="21"/>
                  <a:pt x="183" y="21"/>
                </a:cubicBezTo>
                <a:cubicBezTo>
                  <a:pt x="183" y="21"/>
                  <a:pt x="183" y="21"/>
                  <a:pt x="183" y="21"/>
                </a:cubicBezTo>
                <a:cubicBezTo>
                  <a:pt x="183" y="20"/>
                  <a:pt x="183" y="20"/>
                  <a:pt x="183" y="20"/>
                </a:cubicBezTo>
                <a:cubicBezTo>
                  <a:pt x="183" y="19"/>
                  <a:pt x="183" y="19"/>
                  <a:pt x="183" y="19"/>
                </a:cubicBezTo>
                <a:cubicBezTo>
                  <a:pt x="184" y="19"/>
                  <a:pt x="184" y="19"/>
                  <a:pt x="184" y="19"/>
                </a:cubicBezTo>
                <a:cubicBezTo>
                  <a:pt x="183" y="18"/>
                  <a:pt x="183" y="18"/>
                  <a:pt x="183" y="18"/>
                </a:cubicBezTo>
                <a:cubicBezTo>
                  <a:pt x="183" y="18"/>
                  <a:pt x="183" y="18"/>
                  <a:pt x="183" y="18"/>
                </a:cubicBezTo>
                <a:cubicBezTo>
                  <a:pt x="181" y="18"/>
                  <a:pt x="181" y="18"/>
                  <a:pt x="181" y="18"/>
                </a:cubicBezTo>
                <a:cubicBezTo>
                  <a:pt x="181" y="19"/>
                  <a:pt x="181" y="19"/>
                  <a:pt x="181" y="19"/>
                </a:cubicBezTo>
                <a:cubicBezTo>
                  <a:pt x="181" y="19"/>
                  <a:pt x="181" y="19"/>
                  <a:pt x="181" y="19"/>
                </a:cubicBezTo>
                <a:cubicBezTo>
                  <a:pt x="180" y="20"/>
                  <a:pt x="180" y="20"/>
                  <a:pt x="180" y="20"/>
                </a:cubicBezTo>
                <a:cubicBezTo>
                  <a:pt x="180" y="21"/>
                  <a:pt x="180" y="21"/>
                  <a:pt x="180" y="21"/>
                </a:cubicBezTo>
                <a:cubicBezTo>
                  <a:pt x="179" y="22"/>
                  <a:pt x="179" y="22"/>
                  <a:pt x="179" y="22"/>
                </a:cubicBezTo>
                <a:cubicBezTo>
                  <a:pt x="179" y="21"/>
                  <a:pt x="179" y="21"/>
                  <a:pt x="179" y="21"/>
                </a:cubicBezTo>
                <a:cubicBezTo>
                  <a:pt x="179" y="20"/>
                  <a:pt x="179" y="20"/>
                  <a:pt x="179" y="20"/>
                </a:cubicBezTo>
                <a:cubicBezTo>
                  <a:pt x="180" y="19"/>
                  <a:pt x="180" y="19"/>
                  <a:pt x="180" y="19"/>
                </a:cubicBezTo>
                <a:cubicBezTo>
                  <a:pt x="180" y="18"/>
                  <a:pt x="180" y="18"/>
                  <a:pt x="180" y="18"/>
                </a:cubicBezTo>
                <a:cubicBezTo>
                  <a:pt x="180" y="17"/>
                  <a:pt x="180" y="17"/>
                  <a:pt x="180" y="17"/>
                </a:cubicBezTo>
                <a:cubicBezTo>
                  <a:pt x="182" y="15"/>
                  <a:pt x="182" y="15"/>
                  <a:pt x="182" y="15"/>
                </a:cubicBezTo>
                <a:cubicBezTo>
                  <a:pt x="184" y="15"/>
                  <a:pt x="184" y="15"/>
                  <a:pt x="184" y="15"/>
                </a:cubicBezTo>
                <a:cubicBezTo>
                  <a:pt x="185" y="15"/>
                  <a:pt x="185" y="15"/>
                  <a:pt x="185" y="15"/>
                </a:cubicBezTo>
                <a:cubicBezTo>
                  <a:pt x="187" y="15"/>
                  <a:pt x="187" y="15"/>
                  <a:pt x="187" y="15"/>
                </a:cubicBezTo>
                <a:cubicBezTo>
                  <a:pt x="188" y="15"/>
                  <a:pt x="188" y="15"/>
                  <a:pt x="188" y="15"/>
                </a:cubicBezTo>
                <a:cubicBezTo>
                  <a:pt x="188" y="15"/>
                  <a:pt x="188" y="15"/>
                  <a:pt x="188" y="15"/>
                </a:cubicBezTo>
                <a:cubicBezTo>
                  <a:pt x="190" y="15"/>
                  <a:pt x="190" y="15"/>
                  <a:pt x="190" y="15"/>
                </a:cubicBezTo>
                <a:cubicBezTo>
                  <a:pt x="191" y="15"/>
                  <a:pt x="191" y="15"/>
                  <a:pt x="191" y="15"/>
                </a:cubicBezTo>
                <a:cubicBezTo>
                  <a:pt x="191" y="15"/>
                  <a:pt x="191" y="15"/>
                  <a:pt x="191" y="15"/>
                </a:cubicBezTo>
                <a:cubicBezTo>
                  <a:pt x="192" y="14"/>
                  <a:pt x="192" y="14"/>
                  <a:pt x="192" y="14"/>
                </a:cubicBezTo>
                <a:cubicBezTo>
                  <a:pt x="192" y="13"/>
                  <a:pt x="192" y="13"/>
                  <a:pt x="192" y="13"/>
                </a:cubicBezTo>
                <a:cubicBezTo>
                  <a:pt x="192" y="13"/>
                  <a:pt x="192" y="13"/>
                  <a:pt x="192" y="13"/>
                </a:cubicBezTo>
                <a:cubicBezTo>
                  <a:pt x="191" y="12"/>
                  <a:pt x="191" y="12"/>
                  <a:pt x="191" y="12"/>
                </a:cubicBezTo>
                <a:cubicBezTo>
                  <a:pt x="191" y="11"/>
                  <a:pt x="191" y="11"/>
                  <a:pt x="191" y="11"/>
                </a:cubicBezTo>
                <a:cubicBezTo>
                  <a:pt x="192" y="10"/>
                  <a:pt x="192" y="10"/>
                  <a:pt x="192" y="10"/>
                </a:cubicBezTo>
                <a:cubicBezTo>
                  <a:pt x="193" y="10"/>
                  <a:pt x="193" y="10"/>
                  <a:pt x="193" y="10"/>
                </a:cubicBezTo>
                <a:cubicBezTo>
                  <a:pt x="194" y="10"/>
                  <a:pt x="194" y="10"/>
                  <a:pt x="194" y="10"/>
                </a:cubicBezTo>
                <a:cubicBezTo>
                  <a:pt x="194" y="11"/>
                  <a:pt x="194" y="11"/>
                  <a:pt x="194" y="11"/>
                </a:cubicBezTo>
                <a:cubicBezTo>
                  <a:pt x="194" y="11"/>
                  <a:pt x="194" y="11"/>
                  <a:pt x="194" y="11"/>
                </a:cubicBezTo>
                <a:cubicBezTo>
                  <a:pt x="193" y="11"/>
                  <a:pt x="193" y="11"/>
                  <a:pt x="193" y="11"/>
                </a:cubicBezTo>
                <a:cubicBezTo>
                  <a:pt x="193" y="12"/>
                  <a:pt x="193" y="12"/>
                  <a:pt x="193" y="12"/>
                </a:cubicBezTo>
                <a:cubicBezTo>
                  <a:pt x="193" y="13"/>
                  <a:pt x="193" y="13"/>
                  <a:pt x="193" y="13"/>
                </a:cubicBezTo>
                <a:cubicBezTo>
                  <a:pt x="193" y="14"/>
                  <a:pt x="193" y="14"/>
                  <a:pt x="193" y="14"/>
                </a:cubicBezTo>
                <a:cubicBezTo>
                  <a:pt x="195" y="14"/>
                  <a:pt x="195" y="14"/>
                  <a:pt x="195" y="14"/>
                </a:cubicBezTo>
                <a:cubicBezTo>
                  <a:pt x="197" y="13"/>
                  <a:pt x="197" y="13"/>
                  <a:pt x="197" y="13"/>
                </a:cubicBezTo>
                <a:cubicBezTo>
                  <a:pt x="198" y="13"/>
                  <a:pt x="198" y="13"/>
                  <a:pt x="198" y="13"/>
                </a:cubicBezTo>
                <a:cubicBezTo>
                  <a:pt x="199" y="14"/>
                  <a:pt x="199" y="14"/>
                  <a:pt x="199" y="14"/>
                </a:cubicBezTo>
                <a:cubicBezTo>
                  <a:pt x="199" y="13"/>
                  <a:pt x="199" y="13"/>
                  <a:pt x="199" y="13"/>
                </a:cubicBezTo>
                <a:cubicBezTo>
                  <a:pt x="201" y="12"/>
                  <a:pt x="201" y="12"/>
                  <a:pt x="201" y="12"/>
                </a:cubicBezTo>
                <a:cubicBezTo>
                  <a:pt x="203" y="12"/>
                  <a:pt x="203" y="12"/>
                  <a:pt x="203" y="12"/>
                </a:cubicBezTo>
                <a:cubicBezTo>
                  <a:pt x="203" y="13"/>
                  <a:pt x="203" y="13"/>
                  <a:pt x="203" y="13"/>
                </a:cubicBezTo>
                <a:cubicBezTo>
                  <a:pt x="204" y="13"/>
                  <a:pt x="204" y="13"/>
                  <a:pt x="204" y="13"/>
                </a:cubicBezTo>
                <a:cubicBezTo>
                  <a:pt x="204" y="12"/>
                  <a:pt x="204" y="12"/>
                  <a:pt x="204" y="12"/>
                </a:cubicBezTo>
                <a:cubicBezTo>
                  <a:pt x="206" y="12"/>
                  <a:pt x="206" y="12"/>
                  <a:pt x="206" y="12"/>
                </a:cubicBezTo>
                <a:cubicBezTo>
                  <a:pt x="207" y="13"/>
                  <a:pt x="207" y="13"/>
                  <a:pt x="207" y="13"/>
                </a:cubicBezTo>
                <a:cubicBezTo>
                  <a:pt x="208" y="13"/>
                  <a:pt x="208" y="13"/>
                  <a:pt x="208" y="13"/>
                </a:cubicBezTo>
                <a:cubicBezTo>
                  <a:pt x="209" y="13"/>
                  <a:pt x="209" y="13"/>
                  <a:pt x="209" y="13"/>
                </a:cubicBezTo>
                <a:cubicBezTo>
                  <a:pt x="211" y="14"/>
                  <a:pt x="211" y="14"/>
                  <a:pt x="211" y="14"/>
                </a:cubicBezTo>
                <a:cubicBezTo>
                  <a:pt x="213" y="14"/>
                  <a:pt x="213" y="14"/>
                  <a:pt x="213" y="14"/>
                </a:cubicBezTo>
                <a:cubicBezTo>
                  <a:pt x="214" y="14"/>
                  <a:pt x="214" y="14"/>
                  <a:pt x="214" y="14"/>
                </a:cubicBezTo>
                <a:cubicBezTo>
                  <a:pt x="214" y="14"/>
                  <a:pt x="214" y="14"/>
                  <a:pt x="214" y="14"/>
                </a:cubicBezTo>
                <a:cubicBezTo>
                  <a:pt x="215" y="14"/>
                  <a:pt x="215" y="14"/>
                  <a:pt x="215" y="14"/>
                </a:cubicBezTo>
                <a:cubicBezTo>
                  <a:pt x="216" y="13"/>
                  <a:pt x="216" y="13"/>
                  <a:pt x="216" y="13"/>
                </a:cubicBezTo>
                <a:cubicBezTo>
                  <a:pt x="217" y="13"/>
                  <a:pt x="217" y="13"/>
                  <a:pt x="217" y="13"/>
                </a:cubicBezTo>
                <a:cubicBezTo>
                  <a:pt x="218" y="13"/>
                  <a:pt x="218" y="13"/>
                  <a:pt x="218" y="13"/>
                </a:cubicBezTo>
                <a:cubicBezTo>
                  <a:pt x="219" y="13"/>
                  <a:pt x="219" y="13"/>
                  <a:pt x="219" y="13"/>
                </a:cubicBezTo>
                <a:cubicBezTo>
                  <a:pt x="219" y="12"/>
                  <a:pt x="219" y="12"/>
                  <a:pt x="219" y="12"/>
                </a:cubicBezTo>
                <a:cubicBezTo>
                  <a:pt x="220" y="11"/>
                  <a:pt x="220" y="11"/>
                  <a:pt x="220" y="11"/>
                </a:cubicBezTo>
                <a:cubicBezTo>
                  <a:pt x="218" y="10"/>
                  <a:pt x="218" y="10"/>
                  <a:pt x="218" y="10"/>
                </a:cubicBezTo>
                <a:cubicBezTo>
                  <a:pt x="217" y="10"/>
                  <a:pt x="217" y="10"/>
                  <a:pt x="217" y="10"/>
                </a:cubicBezTo>
                <a:cubicBezTo>
                  <a:pt x="216" y="9"/>
                  <a:pt x="216" y="9"/>
                  <a:pt x="216" y="9"/>
                </a:cubicBezTo>
                <a:cubicBezTo>
                  <a:pt x="215" y="8"/>
                  <a:pt x="215" y="8"/>
                  <a:pt x="215" y="8"/>
                </a:cubicBezTo>
                <a:cubicBezTo>
                  <a:pt x="213" y="7"/>
                  <a:pt x="213" y="7"/>
                  <a:pt x="213" y="7"/>
                </a:cubicBezTo>
                <a:cubicBezTo>
                  <a:pt x="212" y="6"/>
                  <a:pt x="212" y="6"/>
                  <a:pt x="212" y="6"/>
                </a:cubicBezTo>
                <a:cubicBezTo>
                  <a:pt x="211" y="6"/>
                  <a:pt x="211" y="6"/>
                  <a:pt x="211" y="6"/>
                </a:cubicBezTo>
                <a:cubicBezTo>
                  <a:pt x="210" y="6"/>
                  <a:pt x="210" y="6"/>
                  <a:pt x="210" y="6"/>
                </a:cubicBezTo>
                <a:cubicBezTo>
                  <a:pt x="209" y="6"/>
                  <a:pt x="209" y="6"/>
                  <a:pt x="209" y="6"/>
                </a:cubicBezTo>
                <a:cubicBezTo>
                  <a:pt x="209" y="5"/>
                  <a:pt x="209" y="5"/>
                  <a:pt x="209" y="5"/>
                </a:cubicBezTo>
                <a:cubicBezTo>
                  <a:pt x="208" y="6"/>
                  <a:pt x="208" y="6"/>
                  <a:pt x="208" y="6"/>
                </a:cubicBezTo>
                <a:cubicBezTo>
                  <a:pt x="207" y="5"/>
                  <a:pt x="207" y="5"/>
                  <a:pt x="207" y="5"/>
                </a:cubicBezTo>
                <a:cubicBezTo>
                  <a:pt x="204" y="5"/>
                  <a:pt x="204" y="5"/>
                  <a:pt x="204" y="5"/>
                </a:cubicBezTo>
                <a:cubicBezTo>
                  <a:pt x="203" y="4"/>
                  <a:pt x="203" y="4"/>
                  <a:pt x="203" y="4"/>
                </a:cubicBezTo>
                <a:cubicBezTo>
                  <a:pt x="202" y="4"/>
                  <a:pt x="202" y="4"/>
                  <a:pt x="202" y="4"/>
                </a:cubicBezTo>
                <a:cubicBezTo>
                  <a:pt x="200" y="3"/>
                  <a:pt x="200" y="3"/>
                  <a:pt x="200" y="3"/>
                </a:cubicBezTo>
                <a:cubicBezTo>
                  <a:pt x="200" y="3"/>
                  <a:pt x="200" y="3"/>
                  <a:pt x="200" y="3"/>
                </a:cubicBezTo>
                <a:cubicBezTo>
                  <a:pt x="200" y="3"/>
                  <a:pt x="200" y="3"/>
                  <a:pt x="200" y="3"/>
                </a:cubicBezTo>
                <a:cubicBezTo>
                  <a:pt x="199" y="3"/>
                  <a:pt x="199" y="3"/>
                  <a:pt x="199" y="3"/>
                </a:cubicBezTo>
                <a:cubicBezTo>
                  <a:pt x="197" y="2"/>
                  <a:pt x="197" y="2"/>
                  <a:pt x="197" y="2"/>
                </a:cubicBezTo>
                <a:cubicBezTo>
                  <a:pt x="197" y="1"/>
                  <a:pt x="197" y="1"/>
                  <a:pt x="197" y="1"/>
                </a:cubicBezTo>
                <a:cubicBezTo>
                  <a:pt x="196" y="1"/>
                  <a:pt x="196" y="1"/>
                  <a:pt x="196" y="1"/>
                </a:cubicBezTo>
                <a:cubicBezTo>
                  <a:pt x="195" y="1"/>
                  <a:pt x="195" y="1"/>
                  <a:pt x="195" y="1"/>
                </a:cubicBezTo>
                <a:cubicBezTo>
                  <a:pt x="195" y="1"/>
                  <a:pt x="195" y="1"/>
                  <a:pt x="195" y="1"/>
                </a:cubicBezTo>
                <a:cubicBezTo>
                  <a:pt x="194" y="1"/>
                  <a:pt x="194" y="1"/>
                  <a:pt x="194" y="1"/>
                </a:cubicBezTo>
                <a:cubicBezTo>
                  <a:pt x="192" y="1"/>
                  <a:pt x="192" y="1"/>
                  <a:pt x="192" y="1"/>
                </a:cubicBezTo>
                <a:cubicBezTo>
                  <a:pt x="191" y="0"/>
                  <a:pt x="191" y="0"/>
                  <a:pt x="191" y="0"/>
                </a:cubicBezTo>
                <a:cubicBezTo>
                  <a:pt x="190" y="1"/>
                  <a:pt x="190" y="1"/>
                  <a:pt x="190" y="1"/>
                </a:cubicBezTo>
                <a:cubicBezTo>
                  <a:pt x="189" y="1"/>
                  <a:pt x="189" y="1"/>
                  <a:pt x="189" y="1"/>
                </a:cubicBezTo>
                <a:cubicBezTo>
                  <a:pt x="189" y="0"/>
                  <a:pt x="189" y="0"/>
                  <a:pt x="189" y="0"/>
                </a:cubicBezTo>
                <a:cubicBezTo>
                  <a:pt x="188" y="0"/>
                  <a:pt x="188" y="0"/>
                  <a:pt x="188" y="0"/>
                </a:cubicBezTo>
                <a:cubicBezTo>
                  <a:pt x="186" y="0"/>
                  <a:pt x="186" y="0"/>
                  <a:pt x="186" y="0"/>
                </a:cubicBezTo>
                <a:cubicBezTo>
                  <a:pt x="185" y="0"/>
                  <a:pt x="185" y="0"/>
                  <a:pt x="185" y="0"/>
                </a:cubicBezTo>
                <a:close/>
                <a:moveTo>
                  <a:pt x="174" y="1"/>
                </a:moveTo>
                <a:cubicBezTo>
                  <a:pt x="173" y="1"/>
                  <a:pt x="173" y="1"/>
                  <a:pt x="173" y="1"/>
                </a:cubicBezTo>
                <a:cubicBezTo>
                  <a:pt x="173" y="3"/>
                  <a:pt x="173" y="3"/>
                  <a:pt x="173" y="3"/>
                </a:cubicBezTo>
                <a:cubicBezTo>
                  <a:pt x="174" y="4"/>
                  <a:pt x="174" y="4"/>
                  <a:pt x="174" y="4"/>
                </a:cubicBezTo>
                <a:cubicBezTo>
                  <a:pt x="174" y="4"/>
                  <a:pt x="174" y="4"/>
                  <a:pt x="174" y="4"/>
                </a:cubicBezTo>
                <a:cubicBezTo>
                  <a:pt x="174" y="3"/>
                  <a:pt x="174" y="3"/>
                  <a:pt x="174" y="3"/>
                </a:cubicBezTo>
                <a:cubicBezTo>
                  <a:pt x="175" y="2"/>
                  <a:pt x="175" y="2"/>
                  <a:pt x="175" y="2"/>
                </a:cubicBezTo>
                <a:cubicBezTo>
                  <a:pt x="174" y="1"/>
                  <a:pt x="174" y="1"/>
                  <a:pt x="174" y="1"/>
                </a:cubicBezTo>
                <a:close/>
                <a:moveTo>
                  <a:pt x="169" y="4"/>
                </a:moveTo>
                <a:cubicBezTo>
                  <a:pt x="169" y="4"/>
                  <a:pt x="169" y="4"/>
                  <a:pt x="169" y="4"/>
                </a:cubicBezTo>
                <a:cubicBezTo>
                  <a:pt x="169" y="5"/>
                  <a:pt x="169" y="5"/>
                  <a:pt x="169" y="5"/>
                </a:cubicBezTo>
                <a:cubicBezTo>
                  <a:pt x="168" y="5"/>
                  <a:pt x="168" y="5"/>
                  <a:pt x="168" y="5"/>
                </a:cubicBezTo>
                <a:cubicBezTo>
                  <a:pt x="168" y="6"/>
                  <a:pt x="168" y="6"/>
                  <a:pt x="168" y="6"/>
                </a:cubicBezTo>
                <a:cubicBezTo>
                  <a:pt x="169" y="7"/>
                  <a:pt x="169" y="7"/>
                  <a:pt x="169" y="7"/>
                </a:cubicBezTo>
                <a:cubicBezTo>
                  <a:pt x="170" y="8"/>
                  <a:pt x="170" y="8"/>
                  <a:pt x="170" y="8"/>
                </a:cubicBezTo>
                <a:cubicBezTo>
                  <a:pt x="170" y="8"/>
                  <a:pt x="170" y="8"/>
                  <a:pt x="170" y="8"/>
                </a:cubicBezTo>
                <a:cubicBezTo>
                  <a:pt x="171" y="7"/>
                  <a:pt x="171" y="7"/>
                  <a:pt x="171" y="7"/>
                </a:cubicBezTo>
                <a:cubicBezTo>
                  <a:pt x="172" y="7"/>
                  <a:pt x="172" y="7"/>
                  <a:pt x="172" y="7"/>
                </a:cubicBezTo>
                <a:cubicBezTo>
                  <a:pt x="170" y="5"/>
                  <a:pt x="170" y="5"/>
                  <a:pt x="170" y="5"/>
                </a:cubicBezTo>
                <a:cubicBezTo>
                  <a:pt x="170" y="4"/>
                  <a:pt x="170" y="4"/>
                  <a:pt x="170" y="4"/>
                </a:cubicBezTo>
                <a:cubicBezTo>
                  <a:pt x="169" y="4"/>
                  <a:pt x="169" y="4"/>
                  <a:pt x="169" y="4"/>
                </a:cubicBezTo>
                <a:close/>
                <a:moveTo>
                  <a:pt x="175" y="4"/>
                </a:moveTo>
                <a:cubicBezTo>
                  <a:pt x="175" y="4"/>
                  <a:pt x="175" y="4"/>
                  <a:pt x="175" y="4"/>
                </a:cubicBezTo>
                <a:cubicBezTo>
                  <a:pt x="174" y="5"/>
                  <a:pt x="174" y="5"/>
                  <a:pt x="174" y="5"/>
                </a:cubicBezTo>
                <a:cubicBezTo>
                  <a:pt x="174" y="6"/>
                  <a:pt x="174" y="6"/>
                  <a:pt x="174" y="6"/>
                </a:cubicBezTo>
                <a:cubicBezTo>
                  <a:pt x="174" y="6"/>
                  <a:pt x="174" y="6"/>
                  <a:pt x="174" y="6"/>
                </a:cubicBezTo>
                <a:cubicBezTo>
                  <a:pt x="175" y="6"/>
                  <a:pt x="175" y="6"/>
                  <a:pt x="175" y="6"/>
                </a:cubicBezTo>
                <a:cubicBezTo>
                  <a:pt x="175" y="5"/>
                  <a:pt x="175" y="5"/>
                  <a:pt x="175" y="5"/>
                </a:cubicBezTo>
                <a:cubicBezTo>
                  <a:pt x="175" y="4"/>
                  <a:pt x="175" y="4"/>
                  <a:pt x="175" y="4"/>
                </a:cubicBezTo>
                <a:close/>
                <a:moveTo>
                  <a:pt x="165" y="7"/>
                </a:moveTo>
                <a:cubicBezTo>
                  <a:pt x="165" y="7"/>
                  <a:pt x="165" y="7"/>
                  <a:pt x="165" y="7"/>
                </a:cubicBezTo>
                <a:cubicBezTo>
                  <a:pt x="165" y="8"/>
                  <a:pt x="165" y="8"/>
                  <a:pt x="165" y="8"/>
                </a:cubicBezTo>
                <a:cubicBezTo>
                  <a:pt x="166" y="8"/>
                  <a:pt x="166" y="8"/>
                  <a:pt x="166" y="8"/>
                </a:cubicBezTo>
                <a:cubicBezTo>
                  <a:pt x="166" y="8"/>
                  <a:pt x="166" y="8"/>
                  <a:pt x="166" y="8"/>
                </a:cubicBezTo>
                <a:cubicBezTo>
                  <a:pt x="166" y="8"/>
                  <a:pt x="166" y="8"/>
                  <a:pt x="166" y="8"/>
                </a:cubicBezTo>
                <a:cubicBezTo>
                  <a:pt x="165" y="7"/>
                  <a:pt x="165" y="7"/>
                  <a:pt x="165" y="7"/>
                </a:cubicBezTo>
                <a:close/>
                <a:moveTo>
                  <a:pt x="148" y="10"/>
                </a:moveTo>
                <a:cubicBezTo>
                  <a:pt x="148" y="11"/>
                  <a:pt x="148" y="11"/>
                  <a:pt x="148" y="11"/>
                </a:cubicBezTo>
                <a:cubicBezTo>
                  <a:pt x="148" y="12"/>
                  <a:pt x="148" y="12"/>
                  <a:pt x="148" y="12"/>
                </a:cubicBezTo>
                <a:cubicBezTo>
                  <a:pt x="148" y="12"/>
                  <a:pt x="148" y="12"/>
                  <a:pt x="148" y="12"/>
                </a:cubicBezTo>
                <a:cubicBezTo>
                  <a:pt x="148" y="13"/>
                  <a:pt x="148" y="13"/>
                  <a:pt x="148" y="13"/>
                </a:cubicBezTo>
                <a:cubicBezTo>
                  <a:pt x="147" y="12"/>
                  <a:pt x="147" y="12"/>
                  <a:pt x="147" y="12"/>
                </a:cubicBezTo>
                <a:cubicBezTo>
                  <a:pt x="146" y="12"/>
                  <a:pt x="146" y="12"/>
                  <a:pt x="146" y="12"/>
                </a:cubicBezTo>
                <a:cubicBezTo>
                  <a:pt x="147" y="13"/>
                  <a:pt x="147" y="13"/>
                  <a:pt x="147" y="13"/>
                </a:cubicBezTo>
                <a:cubicBezTo>
                  <a:pt x="148" y="14"/>
                  <a:pt x="148" y="14"/>
                  <a:pt x="148" y="14"/>
                </a:cubicBezTo>
                <a:cubicBezTo>
                  <a:pt x="149" y="15"/>
                  <a:pt x="149" y="15"/>
                  <a:pt x="149" y="15"/>
                </a:cubicBezTo>
                <a:cubicBezTo>
                  <a:pt x="150" y="16"/>
                  <a:pt x="150" y="16"/>
                  <a:pt x="150" y="16"/>
                </a:cubicBezTo>
                <a:cubicBezTo>
                  <a:pt x="151" y="14"/>
                  <a:pt x="151" y="14"/>
                  <a:pt x="151" y="14"/>
                </a:cubicBezTo>
                <a:cubicBezTo>
                  <a:pt x="151" y="13"/>
                  <a:pt x="151" y="13"/>
                  <a:pt x="151" y="13"/>
                </a:cubicBezTo>
                <a:cubicBezTo>
                  <a:pt x="151" y="13"/>
                  <a:pt x="151" y="13"/>
                  <a:pt x="151" y="13"/>
                </a:cubicBezTo>
                <a:cubicBezTo>
                  <a:pt x="151" y="12"/>
                  <a:pt x="151" y="12"/>
                  <a:pt x="151" y="12"/>
                </a:cubicBezTo>
                <a:cubicBezTo>
                  <a:pt x="150" y="12"/>
                  <a:pt x="150" y="12"/>
                  <a:pt x="150" y="12"/>
                </a:cubicBezTo>
                <a:cubicBezTo>
                  <a:pt x="149" y="10"/>
                  <a:pt x="149" y="10"/>
                  <a:pt x="149" y="10"/>
                </a:cubicBezTo>
                <a:cubicBezTo>
                  <a:pt x="148" y="10"/>
                  <a:pt x="148" y="10"/>
                  <a:pt x="148" y="10"/>
                </a:cubicBezTo>
                <a:close/>
                <a:moveTo>
                  <a:pt x="140" y="12"/>
                </a:moveTo>
                <a:cubicBezTo>
                  <a:pt x="139" y="12"/>
                  <a:pt x="139" y="12"/>
                  <a:pt x="139" y="12"/>
                </a:cubicBezTo>
                <a:cubicBezTo>
                  <a:pt x="139" y="13"/>
                  <a:pt x="139" y="13"/>
                  <a:pt x="139" y="13"/>
                </a:cubicBezTo>
                <a:cubicBezTo>
                  <a:pt x="139" y="14"/>
                  <a:pt x="139" y="14"/>
                  <a:pt x="139" y="14"/>
                </a:cubicBezTo>
                <a:cubicBezTo>
                  <a:pt x="141" y="14"/>
                  <a:pt x="141" y="14"/>
                  <a:pt x="141" y="14"/>
                </a:cubicBezTo>
                <a:cubicBezTo>
                  <a:pt x="141" y="15"/>
                  <a:pt x="141" y="15"/>
                  <a:pt x="141" y="15"/>
                </a:cubicBezTo>
                <a:cubicBezTo>
                  <a:pt x="142" y="15"/>
                  <a:pt x="142" y="15"/>
                  <a:pt x="142" y="15"/>
                </a:cubicBezTo>
                <a:cubicBezTo>
                  <a:pt x="142" y="14"/>
                  <a:pt x="142" y="14"/>
                  <a:pt x="142" y="14"/>
                </a:cubicBezTo>
                <a:cubicBezTo>
                  <a:pt x="142" y="13"/>
                  <a:pt x="142" y="13"/>
                  <a:pt x="142" y="13"/>
                </a:cubicBezTo>
                <a:cubicBezTo>
                  <a:pt x="141" y="13"/>
                  <a:pt x="141" y="13"/>
                  <a:pt x="141" y="13"/>
                </a:cubicBezTo>
                <a:cubicBezTo>
                  <a:pt x="141" y="12"/>
                  <a:pt x="141" y="12"/>
                  <a:pt x="141" y="12"/>
                </a:cubicBezTo>
                <a:cubicBezTo>
                  <a:pt x="140" y="12"/>
                  <a:pt x="140" y="12"/>
                  <a:pt x="140" y="12"/>
                </a:cubicBezTo>
                <a:close/>
                <a:moveTo>
                  <a:pt x="146" y="13"/>
                </a:moveTo>
                <a:cubicBezTo>
                  <a:pt x="145" y="13"/>
                  <a:pt x="145" y="13"/>
                  <a:pt x="145" y="13"/>
                </a:cubicBezTo>
                <a:cubicBezTo>
                  <a:pt x="146" y="15"/>
                  <a:pt x="146" y="15"/>
                  <a:pt x="146" y="15"/>
                </a:cubicBezTo>
                <a:cubicBezTo>
                  <a:pt x="147" y="15"/>
                  <a:pt x="147" y="15"/>
                  <a:pt x="147" y="15"/>
                </a:cubicBezTo>
                <a:cubicBezTo>
                  <a:pt x="147" y="14"/>
                  <a:pt x="147" y="14"/>
                  <a:pt x="147" y="14"/>
                </a:cubicBezTo>
                <a:cubicBezTo>
                  <a:pt x="146" y="13"/>
                  <a:pt x="146" y="13"/>
                  <a:pt x="146" y="13"/>
                </a:cubicBezTo>
                <a:close/>
                <a:moveTo>
                  <a:pt x="116" y="20"/>
                </a:moveTo>
                <a:cubicBezTo>
                  <a:pt x="115" y="21"/>
                  <a:pt x="115" y="21"/>
                  <a:pt x="115" y="21"/>
                </a:cubicBezTo>
                <a:cubicBezTo>
                  <a:pt x="115" y="25"/>
                  <a:pt x="115" y="25"/>
                  <a:pt x="115" y="25"/>
                </a:cubicBezTo>
                <a:cubicBezTo>
                  <a:pt x="114" y="26"/>
                  <a:pt x="114" y="26"/>
                  <a:pt x="114" y="26"/>
                </a:cubicBezTo>
                <a:cubicBezTo>
                  <a:pt x="114" y="27"/>
                  <a:pt x="114" y="27"/>
                  <a:pt x="114" y="27"/>
                </a:cubicBezTo>
                <a:cubicBezTo>
                  <a:pt x="116" y="30"/>
                  <a:pt x="116" y="30"/>
                  <a:pt x="116" y="30"/>
                </a:cubicBezTo>
                <a:cubicBezTo>
                  <a:pt x="116" y="32"/>
                  <a:pt x="116" y="32"/>
                  <a:pt x="116" y="32"/>
                </a:cubicBezTo>
                <a:cubicBezTo>
                  <a:pt x="117" y="34"/>
                  <a:pt x="117" y="34"/>
                  <a:pt x="117" y="34"/>
                </a:cubicBezTo>
                <a:cubicBezTo>
                  <a:pt x="118" y="34"/>
                  <a:pt x="118" y="34"/>
                  <a:pt x="118" y="34"/>
                </a:cubicBezTo>
                <a:cubicBezTo>
                  <a:pt x="118" y="33"/>
                  <a:pt x="118" y="33"/>
                  <a:pt x="118" y="33"/>
                </a:cubicBezTo>
                <a:cubicBezTo>
                  <a:pt x="118" y="32"/>
                  <a:pt x="118" y="32"/>
                  <a:pt x="118" y="32"/>
                </a:cubicBezTo>
                <a:cubicBezTo>
                  <a:pt x="116" y="30"/>
                  <a:pt x="116" y="30"/>
                  <a:pt x="116" y="30"/>
                </a:cubicBezTo>
                <a:cubicBezTo>
                  <a:pt x="116" y="28"/>
                  <a:pt x="116" y="28"/>
                  <a:pt x="116" y="28"/>
                </a:cubicBezTo>
                <a:cubicBezTo>
                  <a:pt x="117" y="26"/>
                  <a:pt x="117" y="26"/>
                  <a:pt x="117" y="26"/>
                </a:cubicBezTo>
                <a:cubicBezTo>
                  <a:pt x="117" y="24"/>
                  <a:pt x="117" y="24"/>
                  <a:pt x="117" y="24"/>
                </a:cubicBezTo>
                <a:cubicBezTo>
                  <a:pt x="117" y="23"/>
                  <a:pt x="117" y="23"/>
                  <a:pt x="117" y="23"/>
                </a:cubicBezTo>
                <a:cubicBezTo>
                  <a:pt x="117" y="21"/>
                  <a:pt x="117" y="21"/>
                  <a:pt x="117" y="21"/>
                </a:cubicBezTo>
                <a:cubicBezTo>
                  <a:pt x="116" y="20"/>
                  <a:pt x="116" y="20"/>
                  <a:pt x="116" y="20"/>
                </a:cubicBezTo>
                <a:close/>
                <a:moveTo>
                  <a:pt x="135" y="20"/>
                </a:moveTo>
                <a:cubicBezTo>
                  <a:pt x="134" y="20"/>
                  <a:pt x="134" y="20"/>
                  <a:pt x="134" y="20"/>
                </a:cubicBezTo>
                <a:cubicBezTo>
                  <a:pt x="134" y="21"/>
                  <a:pt x="134" y="21"/>
                  <a:pt x="134" y="21"/>
                </a:cubicBezTo>
                <a:cubicBezTo>
                  <a:pt x="135" y="22"/>
                  <a:pt x="135" y="22"/>
                  <a:pt x="135" y="22"/>
                </a:cubicBezTo>
                <a:cubicBezTo>
                  <a:pt x="135" y="24"/>
                  <a:pt x="135" y="24"/>
                  <a:pt x="135" y="24"/>
                </a:cubicBezTo>
                <a:cubicBezTo>
                  <a:pt x="135" y="25"/>
                  <a:pt x="135" y="25"/>
                  <a:pt x="135" y="25"/>
                </a:cubicBezTo>
                <a:cubicBezTo>
                  <a:pt x="136" y="25"/>
                  <a:pt x="136" y="25"/>
                  <a:pt x="136" y="25"/>
                </a:cubicBezTo>
                <a:cubicBezTo>
                  <a:pt x="137" y="25"/>
                  <a:pt x="137" y="25"/>
                  <a:pt x="137" y="25"/>
                </a:cubicBezTo>
                <a:cubicBezTo>
                  <a:pt x="137" y="24"/>
                  <a:pt x="137" y="24"/>
                  <a:pt x="137" y="24"/>
                </a:cubicBezTo>
                <a:cubicBezTo>
                  <a:pt x="136" y="23"/>
                  <a:pt x="136" y="23"/>
                  <a:pt x="136" y="23"/>
                </a:cubicBezTo>
                <a:cubicBezTo>
                  <a:pt x="136" y="21"/>
                  <a:pt x="136" y="21"/>
                  <a:pt x="136" y="21"/>
                </a:cubicBezTo>
                <a:cubicBezTo>
                  <a:pt x="135" y="20"/>
                  <a:pt x="135" y="20"/>
                  <a:pt x="135" y="20"/>
                </a:cubicBezTo>
                <a:close/>
                <a:moveTo>
                  <a:pt x="119" y="24"/>
                </a:moveTo>
                <a:cubicBezTo>
                  <a:pt x="119" y="24"/>
                  <a:pt x="119" y="24"/>
                  <a:pt x="119" y="24"/>
                </a:cubicBezTo>
                <a:cubicBezTo>
                  <a:pt x="119" y="25"/>
                  <a:pt x="119" y="25"/>
                  <a:pt x="119" y="25"/>
                </a:cubicBezTo>
                <a:cubicBezTo>
                  <a:pt x="120" y="26"/>
                  <a:pt x="120" y="26"/>
                  <a:pt x="120" y="26"/>
                </a:cubicBezTo>
                <a:cubicBezTo>
                  <a:pt x="120" y="26"/>
                  <a:pt x="120" y="26"/>
                  <a:pt x="120" y="26"/>
                </a:cubicBezTo>
                <a:cubicBezTo>
                  <a:pt x="120" y="25"/>
                  <a:pt x="120" y="25"/>
                  <a:pt x="120" y="25"/>
                </a:cubicBezTo>
                <a:cubicBezTo>
                  <a:pt x="120" y="24"/>
                  <a:pt x="120" y="24"/>
                  <a:pt x="120" y="24"/>
                </a:cubicBezTo>
                <a:cubicBezTo>
                  <a:pt x="119" y="24"/>
                  <a:pt x="119" y="24"/>
                  <a:pt x="119" y="24"/>
                </a:cubicBezTo>
                <a:close/>
                <a:moveTo>
                  <a:pt x="138" y="33"/>
                </a:moveTo>
                <a:cubicBezTo>
                  <a:pt x="136" y="33"/>
                  <a:pt x="136" y="33"/>
                  <a:pt x="136" y="33"/>
                </a:cubicBezTo>
                <a:cubicBezTo>
                  <a:pt x="136" y="34"/>
                  <a:pt x="136" y="34"/>
                  <a:pt x="136" y="34"/>
                </a:cubicBezTo>
                <a:cubicBezTo>
                  <a:pt x="136" y="35"/>
                  <a:pt x="136" y="35"/>
                  <a:pt x="136" y="35"/>
                </a:cubicBezTo>
                <a:cubicBezTo>
                  <a:pt x="137" y="36"/>
                  <a:pt x="137" y="36"/>
                  <a:pt x="137" y="36"/>
                </a:cubicBezTo>
                <a:cubicBezTo>
                  <a:pt x="137" y="37"/>
                  <a:pt x="137" y="37"/>
                  <a:pt x="137" y="37"/>
                </a:cubicBezTo>
                <a:cubicBezTo>
                  <a:pt x="139" y="37"/>
                  <a:pt x="139" y="37"/>
                  <a:pt x="139" y="37"/>
                </a:cubicBezTo>
                <a:cubicBezTo>
                  <a:pt x="139" y="36"/>
                  <a:pt x="139" y="36"/>
                  <a:pt x="139" y="36"/>
                </a:cubicBezTo>
                <a:cubicBezTo>
                  <a:pt x="139" y="35"/>
                  <a:pt x="139" y="35"/>
                  <a:pt x="139" y="35"/>
                </a:cubicBezTo>
                <a:cubicBezTo>
                  <a:pt x="138" y="34"/>
                  <a:pt x="138" y="34"/>
                  <a:pt x="138" y="34"/>
                </a:cubicBezTo>
                <a:cubicBezTo>
                  <a:pt x="138" y="33"/>
                  <a:pt x="138" y="33"/>
                  <a:pt x="138" y="33"/>
                </a:cubicBezTo>
                <a:cubicBezTo>
                  <a:pt x="138" y="33"/>
                  <a:pt x="138" y="33"/>
                  <a:pt x="138" y="33"/>
                </a:cubicBezTo>
                <a:close/>
                <a:moveTo>
                  <a:pt x="138" y="38"/>
                </a:moveTo>
                <a:cubicBezTo>
                  <a:pt x="137" y="38"/>
                  <a:pt x="137" y="38"/>
                  <a:pt x="137" y="38"/>
                </a:cubicBezTo>
                <a:cubicBezTo>
                  <a:pt x="137" y="39"/>
                  <a:pt x="137" y="39"/>
                  <a:pt x="137" y="39"/>
                </a:cubicBezTo>
                <a:cubicBezTo>
                  <a:pt x="137" y="40"/>
                  <a:pt x="137" y="40"/>
                  <a:pt x="137" y="40"/>
                </a:cubicBezTo>
                <a:cubicBezTo>
                  <a:pt x="137" y="41"/>
                  <a:pt x="137" y="41"/>
                  <a:pt x="137" y="41"/>
                </a:cubicBezTo>
                <a:cubicBezTo>
                  <a:pt x="139" y="43"/>
                  <a:pt x="139" y="43"/>
                  <a:pt x="139" y="43"/>
                </a:cubicBezTo>
                <a:cubicBezTo>
                  <a:pt x="140" y="42"/>
                  <a:pt x="140" y="42"/>
                  <a:pt x="140" y="42"/>
                </a:cubicBezTo>
                <a:cubicBezTo>
                  <a:pt x="139" y="39"/>
                  <a:pt x="139" y="39"/>
                  <a:pt x="139" y="39"/>
                </a:cubicBezTo>
                <a:cubicBezTo>
                  <a:pt x="139" y="38"/>
                  <a:pt x="139" y="38"/>
                  <a:pt x="139" y="38"/>
                </a:cubicBezTo>
                <a:cubicBezTo>
                  <a:pt x="138" y="38"/>
                  <a:pt x="138" y="38"/>
                  <a:pt x="138" y="38"/>
                </a:cubicBezTo>
                <a:close/>
                <a:moveTo>
                  <a:pt x="246" y="44"/>
                </a:moveTo>
                <a:cubicBezTo>
                  <a:pt x="245" y="44"/>
                  <a:pt x="245" y="44"/>
                  <a:pt x="245" y="44"/>
                </a:cubicBezTo>
                <a:cubicBezTo>
                  <a:pt x="245" y="45"/>
                  <a:pt x="245" y="45"/>
                  <a:pt x="245" y="45"/>
                </a:cubicBezTo>
                <a:cubicBezTo>
                  <a:pt x="245" y="45"/>
                  <a:pt x="245" y="45"/>
                  <a:pt x="245" y="45"/>
                </a:cubicBezTo>
                <a:cubicBezTo>
                  <a:pt x="245" y="46"/>
                  <a:pt x="245" y="46"/>
                  <a:pt x="245" y="46"/>
                </a:cubicBezTo>
                <a:cubicBezTo>
                  <a:pt x="245" y="48"/>
                  <a:pt x="245" y="48"/>
                  <a:pt x="245" y="48"/>
                </a:cubicBezTo>
                <a:cubicBezTo>
                  <a:pt x="245" y="49"/>
                  <a:pt x="245" y="49"/>
                  <a:pt x="245" y="49"/>
                </a:cubicBezTo>
                <a:cubicBezTo>
                  <a:pt x="246" y="49"/>
                  <a:pt x="246" y="49"/>
                  <a:pt x="246" y="49"/>
                </a:cubicBezTo>
                <a:cubicBezTo>
                  <a:pt x="246" y="48"/>
                  <a:pt x="246" y="48"/>
                  <a:pt x="246" y="48"/>
                </a:cubicBezTo>
                <a:cubicBezTo>
                  <a:pt x="246" y="46"/>
                  <a:pt x="246" y="46"/>
                  <a:pt x="246" y="46"/>
                </a:cubicBezTo>
                <a:cubicBezTo>
                  <a:pt x="246" y="45"/>
                  <a:pt x="246" y="45"/>
                  <a:pt x="246" y="45"/>
                </a:cubicBezTo>
                <a:cubicBezTo>
                  <a:pt x="246" y="44"/>
                  <a:pt x="246" y="44"/>
                  <a:pt x="246" y="44"/>
                </a:cubicBezTo>
                <a:close/>
                <a:moveTo>
                  <a:pt x="50" y="44"/>
                </a:moveTo>
                <a:cubicBezTo>
                  <a:pt x="49" y="44"/>
                  <a:pt x="49" y="44"/>
                  <a:pt x="49" y="44"/>
                </a:cubicBezTo>
                <a:cubicBezTo>
                  <a:pt x="50" y="45"/>
                  <a:pt x="50" y="45"/>
                  <a:pt x="50" y="45"/>
                </a:cubicBezTo>
                <a:cubicBezTo>
                  <a:pt x="50" y="46"/>
                  <a:pt x="50" y="46"/>
                  <a:pt x="50" y="46"/>
                </a:cubicBezTo>
                <a:cubicBezTo>
                  <a:pt x="51" y="46"/>
                  <a:pt x="51" y="46"/>
                  <a:pt x="51" y="46"/>
                </a:cubicBezTo>
                <a:cubicBezTo>
                  <a:pt x="51" y="45"/>
                  <a:pt x="51" y="45"/>
                  <a:pt x="51" y="45"/>
                </a:cubicBezTo>
                <a:cubicBezTo>
                  <a:pt x="50" y="44"/>
                  <a:pt x="50" y="44"/>
                  <a:pt x="50" y="44"/>
                </a:cubicBezTo>
                <a:close/>
                <a:moveTo>
                  <a:pt x="241" y="46"/>
                </a:moveTo>
                <a:cubicBezTo>
                  <a:pt x="240" y="46"/>
                  <a:pt x="240" y="46"/>
                  <a:pt x="240" y="46"/>
                </a:cubicBezTo>
                <a:cubicBezTo>
                  <a:pt x="239" y="47"/>
                  <a:pt x="239" y="47"/>
                  <a:pt x="239" y="47"/>
                </a:cubicBezTo>
                <a:cubicBezTo>
                  <a:pt x="240" y="48"/>
                  <a:pt x="240" y="48"/>
                  <a:pt x="240" y="48"/>
                </a:cubicBezTo>
                <a:cubicBezTo>
                  <a:pt x="239" y="50"/>
                  <a:pt x="239" y="50"/>
                  <a:pt x="239" y="50"/>
                </a:cubicBezTo>
                <a:cubicBezTo>
                  <a:pt x="240" y="50"/>
                  <a:pt x="240" y="50"/>
                  <a:pt x="240" y="50"/>
                </a:cubicBezTo>
                <a:cubicBezTo>
                  <a:pt x="241" y="49"/>
                  <a:pt x="241" y="49"/>
                  <a:pt x="241" y="49"/>
                </a:cubicBezTo>
                <a:cubicBezTo>
                  <a:pt x="241" y="48"/>
                  <a:pt x="241" y="48"/>
                  <a:pt x="241" y="48"/>
                </a:cubicBezTo>
                <a:cubicBezTo>
                  <a:pt x="241" y="48"/>
                  <a:pt x="241" y="48"/>
                  <a:pt x="241" y="48"/>
                </a:cubicBezTo>
                <a:cubicBezTo>
                  <a:pt x="241" y="46"/>
                  <a:pt x="241" y="46"/>
                  <a:pt x="241" y="46"/>
                </a:cubicBezTo>
                <a:cubicBezTo>
                  <a:pt x="241" y="46"/>
                  <a:pt x="241" y="46"/>
                  <a:pt x="241" y="46"/>
                </a:cubicBezTo>
                <a:close/>
                <a:moveTo>
                  <a:pt x="242" y="50"/>
                </a:moveTo>
                <a:cubicBezTo>
                  <a:pt x="241" y="51"/>
                  <a:pt x="241" y="51"/>
                  <a:pt x="241" y="51"/>
                </a:cubicBezTo>
                <a:cubicBezTo>
                  <a:pt x="241" y="52"/>
                  <a:pt x="241" y="52"/>
                  <a:pt x="241" y="52"/>
                </a:cubicBezTo>
                <a:cubicBezTo>
                  <a:pt x="242" y="53"/>
                  <a:pt x="242" y="53"/>
                  <a:pt x="242" y="53"/>
                </a:cubicBezTo>
                <a:cubicBezTo>
                  <a:pt x="242" y="53"/>
                  <a:pt x="242" y="53"/>
                  <a:pt x="242" y="53"/>
                </a:cubicBezTo>
                <a:cubicBezTo>
                  <a:pt x="242" y="53"/>
                  <a:pt x="242" y="54"/>
                  <a:pt x="242" y="54"/>
                </a:cubicBezTo>
                <a:cubicBezTo>
                  <a:pt x="242" y="53"/>
                  <a:pt x="242" y="53"/>
                  <a:pt x="242" y="53"/>
                </a:cubicBezTo>
                <a:cubicBezTo>
                  <a:pt x="243" y="51"/>
                  <a:pt x="243" y="51"/>
                  <a:pt x="243" y="51"/>
                </a:cubicBezTo>
                <a:cubicBezTo>
                  <a:pt x="242" y="50"/>
                  <a:pt x="242" y="50"/>
                  <a:pt x="242" y="50"/>
                </a:cubicBezTo>
                <a:close/>
                <a:moveTo>
                  <a:pt x="242" y="53"/>
                </a:moveTo>
                <a:cubicBezTo>
                  <a:pt x="242" y="53"/>
                  <a:pt x="242" y="53"/>
                  <a:pt x="242" y="53"/>
                </a:cubicBezTo>
                <a:cubicBezTo>
                  <a:pt x="242" y="53"/>
                  <a:pt x="242" y="53"/>
                  <a:pt x="242" y="53"/>
                </a:cubicBezTo>
                <a:close/>
                <a:moveTo>
                  <a:pt x="235" y="80"/>
                </a:moveTo>
                <a:cubicBezTo>
                  <a:pt x="233" y="81"/>
                  <a:pt x="233" y="81"/>
                  <a:pt x="233" y="81"/>
                </a:cubicBezTo>
                <a:cubicBezTo>
                  <a:pt x="232" y="83"/>
                  <a:pt x="232" y="83"/>
                  <a:pt x="232" y="83"/>
                </a:cubicBezTo>
                <a:cubicBezTo>
                  <a:pt x="233" y="84"/>
                  <a:pt x="233" y="84"/>
                  <a:pt x="233" y="84"/>
                </a:cubicBezTo>
                <a:cubicBezTo>
                  <a:pt x="233" y="84"/>
                  <a:pt x="233" y="84"/>
                  <a:pt x="233" y="84"/>
                </a:cubicBezTo>
                <a:cubicBezTo>
                  <a:pt x="233" y="84"/>
                  <a:pt x="233" y="84"/>
                  <a:pt x="233" y="84"/>
                </a:cubicBezTo>
                <a:cubicBezTo>
                  <a:pt x="235" y="84"/>
                  <a:pt x="235" y="84"/>
                  <a:pt x="235" y="84"/>
                </a:cubicBezTo>
                <a:cubicBezTo>
                  <a:pt x="236" y="83"/>
                  <a:pt x="236" y="83"/>
                  <a:pt x="236" y="83"/>
                </a:cubicBezTo>
                <a:cubicBezTo>
                  <a:pt x="236" y="81"/>
                  <a:pt x="236" y="81"/>
                  <a:pt x="236" y="81"/>
                </a:cubicBezTo>
                <a:cubicBezTo>
                  <a:pt x="235" y="80"/>
                  <a:pt x="235" y="80"/>
                  <a:pt x="235" y="80"/>
                </a:cubicBezTo>
                <a:close/>
                <a:moveTo>
                  <a:pt x="8" y="98"/>
                </a:moveTo>
                <a:cubicBezTo>
                  <a:pt x="7" y="99"/>
                  <a:pt x="7" y="99"/>
                  <a:pt x="7" y="99"/>
                </a:cubicBezTo>
                <a:cubicBezTo>
                  <a:pt x="7" y="98"/>
                  <a:pt x="7" y="98"/>
                  <a:pt x="7" y="98"/>
                </a:cubicBezTo>
                <a:cubicBezTo>
                  <a:pt x="6" y="99"/>
                  <a:pt x="6" y="99"/>
                  <a:pt x="6" y="99"/>
                </a:cubicBezTo>
                <a:cubicBezTo>
                  <a:pt x="7" y="100"/>
                  <a:pt x="7" y="100"/>
                  <a:pt x="7" y="100"/>
                </a:cubicBezTo>
                <a:cubicBezTo>
                  <a:pt x="9" y="100"/>
                  <a:pt x="9" y="100"/>
                  <a:pt x="9" y="100"/>
                </a:cubicBezTo>
                <a:cubicBezTo>
                  <a:pt x="10" y="101"/>
                  <a:pt x="10" y="101"/>
                  <a:pt x="10" y="101"/>
                </a:cubicBezTo>
                <a:cubicBezTo>
                  <a:pt x="11" y="101"/>
                  <a:pt x="11" y="101"/>
                  <a:pt x="11" y="101"/>
                </a:cubicBezTo>
                <a:cubicBezTo>
                  <a:pt x="10" y="100"/>
                  <a:pt x="10" y="100"/>
                  <a:pt x="10" y="100"/>
                </a:cubicBezTo>
                <a:cubicBezTo>
                  <a:pt x="9" y="100"/>
                  <a:pt x="9" y="100"/>
                  <a:pt x="9" y="100"/>
                </a:cubicBezTo>
                <a:cubicBezTo>
                  <a:pt x="8" y="98"/>
                  <a:pt x="8" y="98"/>
                  <a:pt x="8" y="98"/>
                </a:cubicBezTo>
                <a:close/>
                <a:moveTo>
                  <a:pt x="2" y="98"/>
                </a:moveTo>
                <a:cubicBezTo>
                  <a:pt x="1" y="98"/>
                  <a:pt x="1" y="98"/>
                  <a:pt x="1" y="98"/>
                </a:cubicBezTo>
                <a:cubicBezTo>
                  <a:pt x="0" y="99"/>
                  <a:pt x="0" y="99"/>
                  <a:pt x="0" y="99"/>
                </a:cubicBezTo>
                <a:cubicBezTo>
                  <a:pt x="2" y="100"/>
                  <a:pt x="2" y="100"/>
                  <a:pt x="2" y="100"/>
                </a:cubicBezTo>
                <a:cubicBezTo>
                  <a:pt x="3" y="101"/>
                  <a:pt x="3" y="101"/>
                  <a:pt x="3" y="101"/>
                </a:cubicBezTo>
                <a:cubicBezTo>
                  <a:pt x="4" y="101"/>
                  <a:pt x="4" y="101"/>
                  <a:pt x="4" y="101"/>
                </a:cubicBezTo>
                <a:cubicBezTo>
                  <a:pt x="6" y="100"/>
                  <a:pt x="6" y="100"/>
                  <a:pt x="6" y="100"/>
                </a:cubicBezTo>
                <a:cubicBezTo>
                  <a:pt x="4" y="99"/>
                  <a:pt x="4" y="99"/>
                  <a:pt x="4" y="99"/>
                </a:cubicBezTo>
                <a:cubicBezTo>
                  <a:pt x="2" y="98"/>
                  <a:pt x="2" y="98"/>
                  <a:pt x="2" y="98"/>
                </a:cubicBezTo>
                <a:close/>
                <a:moveTo>
                  <a:pt x="238" y="99"/>
                </a:moveTo>
                <a:cubicBezTo>
                  <a:pt x="237" y="100"/>
                  <a:pt x="237" y="100"/>
                  <a:pt x="237" y="100"/>
                </a:cubicBezTo>
                <a:cubicBezTo>
                  <a:pt x="237" y="101"/>
                  <a:pt x="237" y="101"/>
                  <a:pt x="237" y="101"/>
                </a:cubicBezTo>
                <a:cubicBezTo>
                  <a:pt x="236" y="102"/>
                  <a:pt x="236" y="102"/>
                  <a:pt x="236" y="102"/>
                </a:cubicBezTo>
                <a:cubicBezTo>
                  <a:pt x="237" y="104"/>
                  <a:pt x="237" y="104"/>
                  <a:pt x="237" y="104"/>
                </a:cubicBezTo>
                <a:cubicBezTo>
                  <a:pt x="237" y="104"/>
                  <a:pt x="237" y="104"/>
                  <a:pt x="237" y="104"/>
                </a:cubicBezTo>
                <a:cubicBezTo>
                  <a:pt x="238" y="103"/>
                  <a:pt x="238" y="103"/>
                  <a:pt x="238" y="103"/>
                </a:cubicBezTo>
                <a:cubicBezTo>
                  <a:pt x="238" y="102"/>
                  <a:pt x="238" y="102"/>
                  <a:pt x="238" y="102"/>
                </a:cubicBezTo>
                <a:cubicBezTo>
                  <a:pt x="238" y="100"/>
                  <a:pt x="238" y="100"/>
                  <a:pt x="238" y="100"/>
                </a:cubicBezTo>
                <a:cubicBezTo>
                  <a:pt x="239" y="99"/>
                  <a:pt x="239" y="99"/>
                  <a:pt x="239" y="99"/>
                </a:cubicBezTo>
                <a:cubicBezTo>
                  <a:pt x="238" y="99"/>
                  <a:pt x="238" y="99"/>
                  <a:pt x="238" y="99"/>
                </a:cubicBezTo>
                <a:close/>
                <a:moveTo>
                  <a:pt x="231" y="116"/>
                </a:moveTo>
                <a:cubicBezTo>
                  <a:pt x="231" y="116"/>
                  <a:pt x="231" y="116"/>
                  <a:pt x="231" y="116"/>
                </a:cubicBezTo>
                <a:cubicBezTo>
                  <a:pt x="230" y="116"/>
                  <a:pt x="230" y="116"/>
                  <a:pt x="230" y="116"/>
                </a:cubicBezTo>
                <a:cubicBezTo>
                  <a:pt x="231" y="117"/>
                  <a:pt x="231" y="117"/>
                  <a:pt x="231" y="117"/>
                </a:cubicBezTo>
                <a:cubicBezTo>
                  <a:pt x="231" y="116"/>
                  <a:pt x="231" y="116"/>
                  <a:pt x="231" y="116"/>
                </a:cubicBezTo>
                <a:cubicBezTo>
                  <a:pt x="231" y="116"/>
                  <a:pt x="231" y="116"/>
                  <a:pt x="231" y="116"/>
                </a:cubicBezTo>
                <a:close/>
                <a:moveTo>
                  <a:pt x="231" y="118"/>
                </a:moveTo>
                <a:cubicBezTo>
                  <a:pt x="231" y="119"/>
                  <a:pt x="231" y="119"/>
                  <a:pt x="231" y="119"/>
                </a:cubicBezTo>
                <a:cubicBezTo>
                  <a:pt x="230" y="120"/>
                  <a:pt x="230" y="120"/>
                  <a:pt x="230" y="120"/>
                </a:cubicBezTo>
                <a:cubicBezTo>
                  <a:pt x="230" y="121"/>
                  <a:pt x="230" y="121"/>
                  <a:pt x="230" y="121"/>
                </a:cubicBezTo>
                <a:cubicBezTo>
                  <a:pt x="231" y="120"/>
                  <a:pt x="231" y="120"/>
                  <a:pt x="231" y="120"/>
                </a:cubicBezTo>
                <a:cubicBezTo>
                  <a:pt x="231" y="119"/>
                  <a:pt x="231" y="119"/>
                  <a:pt x="231" y="119"/>
                </a:cubicBezTo>
                <a:cubicBezTo>
                  <a:pt x="231" y="118"/>
                  <a:pt x="231" y="118"/>
                  <a:pt x="231" y="118"/>
                </a:cubicBezTo>
                <a:close/>
                <a:moveTo>
                  <a:pt x="226" y="122"/>
                </a:moveTo>
                <a:cubicBezTo>
                  <a:pt x="226" y="123"/>
                  <a:pt x="226" y="123"/>
                  <a:pt x="226" y="123"/>
                </a:cubicBezTo>
                <a:cubicBezTo>
                  <a:pt x="227" y="124"/>
                  <a:pt x="227" y="124"/>
                  <a:pt x="227" y="124"/>
                </a:cubicBezTo>
                <a:cubicBezTo>
                  <a:pt x="227" y="125"/>
                  <a:pt x="227" y="125"/>
                  <a:pt x="227" y="125"/>
                </a:cubicBezTo>
                <a:cubicBezTo>
                  <a:pt x="228" y="125"/>
                  <a:pt x="228" y="125"/>
                  <a:pt x="228" y="125"/>
                </a:cubicBezTo>
                <a:cubicBezTo>
                  <a:pt x="228" y="124"/>
                  <a:pt x="228" y="124"/>
                  <a:pt x="228" y="124"/>
                </a:cubicBezTo>
                <a:cubicBezTo>
                  <a:pt x="227" y="124"/>
                  <a:pt x="227" y="124"/>
                  <a:pt x="227" y="124"/>
                </a:cubicBezTo>
                <a:cubicBezTo>
                  <a:pt x="226" y="123"/>
                  <a:pt x="226" y="123"/>
                  <a:pt x="226" y="123"/>
                </a:cubicBezTo>
                <a:cubicBezTo>
                  <a:pt x="226" y="122"/>
                  <a:pt x="226" y="122"/>
                  <a:pt x="226" y="122"/>
                </a:cubicBezTo>
                <a:close/>
                <a:moveTo>
                  <a:pt x="236" y="124"/>
                </a:moveTo>
                <a:cubicBezTo>
                  <a:pt x="234" y="125"/>
                  <a:pt x="234" y="125"/>
                  <a:pt x="234" y="125"/>
                </a:cubicBezTo>
                <a:cubicBezTo>
                  <a:pt x="234" y="127"/>
                  <a:pt x="234" y="127"/>
                  <a:pt x="234" y="127"/>
                </a:cubicBezTo>
                <a:cubicBezTo>
                  <a:pt x="234" y="128"/>
                  <a:pt x="234" y="128"/>
                  <a:pt x="234" y="128"/>
                </a:cubicBezTo>
                <a:cubicBezTo>
                  <a:pt x="234" y="128"/>
                  <a:pt x="234" y="128"/>
                  <a:pt x="234" y="128"/>
                </a:cubicBezTo>
                <a:cubicBezTo>
                  <a:pt x="235" y="128"/>
                  <a:pt x="235" y="128"/>
                  <a:pt x="235" y="128"/>
                </a:cubicBezTo>
                <a:cubicBezTo>
                  <a:pt x="235" y="128"/>
                  <a:pt x="235" y="128"/>
                  <a:pt x="235" y="128"/>
                </a:cubicBezTo>
                <a:cubicBezTo>
                  <a:pt x="235" y="127"/>
                  <a:pt x="235" y="127"/>
                  <a:pt x="235" y="127"/>
                </a:cubicBezTo>
                <a:cubicBezTo>
                  <a:pt x="235" y="126"/>
                  <a:pt x="235" y="126"/>
                  <a:pt x="235" y="126"/>
                </a:cubicBezTo>
                <a:cubicBezTo>
                  <a:pt x="236" y="125"/>
                  <a:pt x="236" y="125"/>
                  <a:pt x="236" y="125"/>
                </a:cubicBezTo>
                <a:cubicBezTo>
                  <a:pt x="236" y="124"/>
                  <a:pt x="236" y="124"/>
                  <a:pt x="236" y="124"/>
                </a:cubicBezTo>
                <a:close/>
                <a:moveTo>
                  <a:pt x="228" y="142"/>
                </a:moveTo>
                <a:cubicBezTo>
                  <a:pt x="227" y="143"/>
                  <a:pt x="227" y="143"/>
                  <a:pt x="227" y="143"/>
                </a:cubicBezTo>
                <a:cubicBezTo>
                  <a:pt x="228" y="144"/>
                  <a:pt x="228" y="144"/>
                  <a:pt x="228" y="144"/>
                </a:cubicBezTo>
                <a:cubicBezTo>
                  <a:pt x="228" y="144"/>
                  <a:pt x="228" y="144"/>
                  <a:pt x="228" y="144"/>
                </a:cubicBezTo>
                <a:cubicBezTo>
                  <a:pt x="228" y="145"/>
                  <a:pt x="228" y="145"/>
                  <a:pt x="228" y="145"/>
                </a:cubicBezTo>
                <a:cubicBezTo>
                  <a:pt x="228" y="146"/>
                  <a:pt x="228" y="146"/>
                  <a:pt x="228" y="146"/>
                </a:cubicBezTo>
                <a:cubicBezTo>
                  <a:pt x="228" y="147"/>
                  <a:pt x="228" y="147"/>
                  <a:pt x="228" y="147"/>
                </a:cubicBezTo>
                <a:cubicBezTo>
                  <a:pt x="229" y="149"/>
                  <a:pt x="229" y="149"/>
                  <a:pt x="229" y="149"/>
                </a:cubicBezTo>
                <a:cubicBezTo>
                  <a:pt x="229" y="151"/>
                  <a:pt x="229" y="151"/>
                  <a:pt x="229" y="151"/>
                </a:cubicBezTo>
                <a:cubicBezTo>
                  <a:pt x="228" y="152"/>
                  <a:pt x="228" y="152"/>
                  <a:pt x="228" y="152"/>
                </a:cubicBezTo>
                <a:cubicBezTo>
                  <a:pt x="228" y="153"/>
                  <a:pt x="228" y="153"/>
                  <a:pt x="228" y="153"/>
                </a:cubicBezTo>
                <a:cubicBezTo>
                  <a:pt x="229" y="154"/>
                  <a:pt x="229" y="154"/>
                  <a:pt x="229" y="154"/>
                </a:cubicBezTo>
                <a:cubicBezTo>
                  <a:pt x="229" y="153"/>
                  <a:pt x="229" y="153"/>
                  <a:pt x="229" y="153"/>
                </a:cubicBezTo>
                <a:cubicBezTo>
                  <a:pt x="229" y="152"/>
                  <a:pt x="229" y="152"/>
                  <a:pt x="229" y="152"/>
                </a:cubicBezTo>
                <a:cubicBezTo>
                  <a:pt x="230" y="151"/>
                  <a:pt x="230" y="151"/>
                  <a:pt x="230" y="151"/>
                </a:cubicBezTo>
                <a:cubicBezTo>
                  <a:pt x="230" y="149"/>
                  <a:pt x="230" y="149"/>
                  <a:pt x="230" y="149"/>
                </a:cubicBezTo>
                <a:cubicBezTo>
                  <a:pt x="229" y="148"/>
                  <a:pt x="229" y="148"/>
                  <a:pt x="229" y="148"/>
                </a:cubicBezTo>
                <a:cubicBezTo>
                  <a:pt x="229" y="145"/>
                  <a:pt x="229" y="145"/>
                  <a:pt x="229" y="145"/>
                </a:cubicBezTo>
                <a:cubicBezTo>
                  <a:pt x="229" y="144"/>
                  <a:pt x="229" y="144"/>
                  <a:pt x="229" y="144"/>
                </a:cubicBezTo>
                <a:cubicBezTo>
                  <a:pt x="229" y="143"/>
                  <a:pt x="229" y="143"/>
                  <a:pt x="229" y="143"/>
                </a:cubicBezTo>
                <a:cubicBezTo>
                  <a:pt x="228" y="142"/>
                  <a:pt x="228" y="142"/>
                  <a:pt x="228" y="142"/>
                </a:cubicBezTo>
                <a:close/>
                <a:moveTo>
                  <a:pt x="218" y="143"/>
                </a:moveTo>
                <a:cubicBezTo>
                  <a:pt x="218" y="143"/>
                  <a:pt x="218" y="143"/>
                  <a:pt x="218" y="143"/>
                </a:cubicBezTo>
                <a:cubicBezTo>
                  <a:pt x="217" y="143"/>
                  <a:pt x="217" y="143"/>
                  <a:pt x="217" y="143"/>
                </a:cubicBezTo>
                <a:cubicBezTo>
                  <a:pt x="218" y="144"/>
                  <a:pt x="218" y="144"/>
                  <a:pt x="218" y="144"/>
                </a:cubicBezTo>
                <a:cubicBezTo>
                  <a:pt x="219" y="144"/>
                  <a:pt x="219" y="144"/>
                  <a:pt x="219" y="144"/>
                </a:cubicBezTo>
                <a:cubicBezTo>
                  <a:pt x="218" y="143"/>
                  <a:pt x="218" y="143"/>
                  <a:pt x="218" y="143"/>
                </a:cubicBezTo>
                <a:close/>
                <a:moveTo>
                  <a:pt x="219" y="145"/>
                </a:moveTo>
                <a:cubicBezTo>
                  <a:pt x="219" y="146"/>
                  <a:pt x="219" y="146"/>
                  <a:pt x="219" y="146"/>
                </a:cubicBezTo>
                <a:cubicBezTo>
                  <a:pt x="219" y="146"/>
                  <a:pt x="219" y="146"/>
                  <a:pt x="219" y="146"/>
                </a:cubicBezTo>
                <a:cubicBezTo>
                  <a:pt x="219" y="147"/>
                  <a:pt x="219" y="147"/>
                  <a:pt x="219" y="147"/>
                </a:cubicBezTo>
                <a:cubicBezTo>
                  <a:pt x="220" y="147"/>
                  <a:pt x="220" y="147"/>
                  <a:pt x="220" y="147"/>
                </a:cubicBezTo>
                <a:cubicBezTo>
                  <a:pt x="221" y="146"/>
                  <a:pt x="221" y="146"/>
                  <a:pt x="221" y="146"/>
                </a:cubicBezTo>
                <a:cubicBezTo>
                  <a:pt x="221" y="145"/>
                  <a:pt x="221" y="145"/>
                  <a:pt x="221" y="145"/>
                </a:cubicBezTo>
                <a:cubicBezTo>
                  <a:pt x="219" y="145"/>
                  <a:pt x="219" y="145"/>
                  <a:pt x="219" y="145"/>
                </a:cubicBezTo>
                <a:close/>
                <a:moveTo>
                  <a:pt x="49" y="151"/>
                </a:moveTo>
                <a:cubicBezTo>
                  <a:pt x="48" y="151"/>
                  <a:pt x="48" y="151"/>
                  <a:pt x="48" y="151"/>
                </a:cubicBezTo>
                <a:cubicBezTo>
                  <a:pt x="48" y="152"/>
                  <a:pt x="48" y="152"/>
                  <a:pt x="48" y="152"/>
                </a:cubicBezTo>
                <a:cubicBezTo>
                  <a:pt x="49" y="152"/>
                  <a:pt x="49" y="152"/>
                  <a:pt x="49" y="152"/>
                </a:cubicBezTo>
                <a:cubicBezTo>
                  <a:pt x="49" y="151"/>
                  <a:pt x="49" y="151"/>
                  <a:pt x="49" y="151"/>
                </a:cubicBezTo>
                <a:cubicBezTo>
                  <a:pt x="49" y="151"/>
                  <a:pt x="49" y="151"/>
                  <a:pt x="49" y="151"/>
                </a:cubicBezTo>
                <a:close/>
                <a:moveTo>
                  <a:pt x="50" y="155"/>
                </a:moveTo>
                <a:cubicBezTo>
                  <a:pt x="49" y="156"/>
                  <a:pt x="49" y="156"/>
                  <a:pt x="49" y="156"/>
                </a:cubicBezTo>
                <a:cubicBezTo>
                  <a:pt x="48" y="156"/>
                  <a:pt x="48" y="156"/>
                  <a:pt x="48" y="156"/>
                </a:cubicBezTo>
                <a:cubicBezTo>
                  <a:pt x="49" y="157"/>
                  <a:pt x="49" y="157"/>
                  <a:pt x="49" y="157"/>
                </a:cubicBezTo>
                <a:cubicBezTo>
                  <a:pt x="49" y="157"/>
                  <a:pt x="49" y="157"/>
                  <a:pt x="49" y="157"/>
                </a:cubicBezTo>
                <a:cubicBezTo>
                  <a:pt x="50" y="157"/>
                  <a:pt x="50" y="157"/>
                  <a:pt x="50" y="157"/>
                </a:cubicBezTo>
                <a:cubicBezTo>
                  <a:pt x="52" y="157"/>
                  <a:pt x="52" y="157"/>
                  <a:pt x="52" y="157"/>
                </a:cubicBezTo>
                <a:cubicBezTo>
                  <a:pt x="53" y="157"/>
                  <a:pt x="53" y="157"/>
                  <a:pt x="53" y="157"/>
                </a:cubicBezTo>
                <a:cubicBezTo>
                  <a:pt x="53" y="158"/>
                  <a:pt x="53" y="158"/>
                  <a:pt x="53" y="158"/>
                </a:cubicBezTo>
                <a:cubicBezTo>
                  <a:pt x="54" y="157"/>
                  <a:pt x="54" y="157"/>
                  <a:pt x="54" y="157"/>
                </a:cubicBezTo>
                <a:cubicBezTo>
                  <a:pt x="53" y="156"/>
                  <a:pt x="53" y="156"/>
                  <a:pt x="53" y="156"/>
                </a:cubicBezTo>
                <a:cubicBezTo>
                  <a:pt x="51" y="156"/>
                  <a:pt x="51" y="156"/>
                  <a:pt x="51" y="156"/>
                </a:cubicBezTo>
                <a:cubicBezTo>
                  <a:pt x="51" y="156"/>
                  <a:pt x="51" y="156"/>
                  <a:pt x="51" y="156"/>
                </a:cubicBezTo>
                <a:cubicBezTo>
                  <a:pt x="50" y="155"/>
                  <a:pt x="50" y="155"/>
                  <a:pt x="50" y="155"/>
                </a:cubicBezTo>
                <a:close/>
                <a:moveTo>
                  <a:pt x="51" y="158"/>
                </a:moveTo>
                <a:cubicBezTo>
                  <a:pt x="50" y="158"/>
                  <a:pt x="50" y="158"/>
                  <a:pt x="50" y="158"/>
                </a:cubicBezTo>
                <a:cubicBezTo>
                  <a:pt x="50" y="159"/>
                  <a:pt x="50" y="159"/>
                  <a:pt x="50" y="159"/>
                </a:cubicBezTo>
                <a:cubicBezTo>
                  <a:pt x="51" y="159"/>
                  <a:pt x="51" y="159"/>
                  <a:pt x="51" y="159"/>
                </a:cubicBezTo>
                <a:cubicBezTo>
                  <a:pt x="51" y="158"/>
                  <a:pt x="51" y="158"/>
                  <a:pt x="51" y="158"/>
                </a:cubicBezTo>
                <a:close/>
                <a:moveTo>
                  <a:pt x="230" y="161"/>
                </a:moveTo>
                <a:cubicBezTo>
                  <a:pt x="229" y="162"/>
                  <a:pt x="229" y="162"/>
                  <a:pt x="229" y="162"/>
                </a:cubicBezTo>
                <a:cubicBezTo>
                  <a:pt x="228" y="162"/>
                  <a:pt x="228" y="162"/>
                  <a:pt x="228" y="162"/>
                </a:cubicBezTo>
                <a:cubicBezTo>
                  <a:pt x="228" y="162"/>
                  <a:pt x="228" y="162"/>
                  <a:pt x="228" y="162"/>
                </a:cubicBezTo>
                <a:cubicBezTo>
                  <a:pt x="227" y="162"/>
                  <a:pt x="227" y="162"/>
                  <a:pt x="227" y="162"/>
                </a:cubicBezTo>
                <a:cubicBezTo>
                  <a:pt x="227" y="165"/>
                  <a:pt x="227" y="165"/>
                  <a:pt x="227" y="165"/>
                </a:cubicBezTo>
                <a:cubicBezTo>
                  <a:pt x="226" y="166"/>
                  <a:pt x="226" y="166"/>
                  <a:pt x="226" y="166"/>
                </a:cubicBezTo>
                <a:cubicBezTo>
                  <a:pt x="227" y="167"/>
                  <a:pt x="227" y="167"/>
                  <a:pt x="227" y="167"/>
                </a:cubicBezTo>
                <a:cubicBezTo>
                  <a:pt x="228" y="168"/>
                  <a:pt x="228" y="168"/>
                  <a:pt x="228" y="168"/>
                </a:cubicBezTo>
                <a:cubicBezTo>
                  <a:pt x="229" y="168"/>
                  <a:pt x="229" y="168"/>
                  <a:pt x="229" y="168"/>
                </a:cubicBezTo>
                <a:cubicBezTo>
                  <a:pt x="230" y="168"/>
                  <a:pt x="230" y="168"/>
                  <a:pt x="230" y="168"/>
                </a:cubicBezTo>
                <a:cubicBezTo>
                  <a:pt x="231" y="168"/>
                  <a:pt x="231" y="168"/>
                  <a:pt x="231" y="168"/>
                </a:cubicBezTo>
                <a:cubicBezTo>
                  <a:pt x="231" y="169"/>
                  <a:pt x="231" y="169"/>
                  <a:pt x="231" y="169"/>
                </a:cubicBezTo>
                <a:cubicBezTo>
                  <a:pt x="232" y="169"/>
                  <a:pt x="232" y="169"/>
                  <a:pt x="232" y="169"/>
                </a:cubicBezTo>
                <a:cubicBezTo>
                  <a:pt x="233" y="168"/>
                  <a:pt x="233" y="168"/>
                  <a:pt x="233" y="168"/>
                </a:cubicBezTo>
                <a:cubicBezTo>
                  <a:pt x="233" y="167"/>
                  <a:pt x="233" y="167"/>
                  <a:pt x="233" y="167"/>
                </a:cubicBezTo>
                <a:cubicBezTo>
                  <a:pt x="233" y="166"/>
                  <a:pt x="233" y="166"/>
                  <a:pt x="233" y="166"/>
                </a:cubicBezTo>
                <a:cubicBezTo>
                  <a:pt x="232" y="165"/>
                  <a:pt x="232" y="165"/>
                  <a:pt x="232" y="165"/>
                </a:cubicBezTo>
                <a:cubicBezTo>
                  <a:pt x="232" y="166"/>
                  <a:pt x="232" y="166"/>
                  <a:pt x="232" y="166"/>
                </a:cubicBezTo>
                <a:cubicBezTo>
                  <a:pt x="232" y="167"/>
                  <a:pt x="232" y="167"/>
                  <a:pt x="232" y="167"/>
                </a:cubicBezTo>
                <a:cubicBezTo>
                  <a:pt x="231" y="166"/>
                  <a:pt x="231" y="166"/>
                  <a:pt x="231" y="166"/>
                </a:cubicBezTo>
                <a:cubicBezTo>
                  <a:pt x="231" y="165"/>
                  <a:pt x="231" y="165"/>
                  <a:pt x="231" y="165"/>
                </a:cubicBezTo>
                <a:cubicBezTo>
                  <a:pt x="231" y="164"/>
                  <a:pt x="231" y="164"/>
                  <a:pt x="231" y="164"/>
                </a:cubicBezTo>
                <a:cubicBezTo>
                  <a:pt x="230" y="163"/>
                  <a:pt x="230" y="163"/>
                  <a:pt x="230" y="163"/>
                </a:cubicBezTo>
                <a:cubicBezTo>
                  <a:pt x="230" y="163"/>
                  <a:pt x="230" y="163"/>
                  <a:pt x="230" y="163"/>
                </a:cubicBezTo>
                <a:cubicBezTo>
                  <a:pt x="231" y="163"/>
                  <a:pt x="231" y="163"/>
                  <a:pt x="231" y="163"/>
                </a:cubicBezTo>
                <a:cubicBezTo>
                  <a:pt x="231" y="162"/>
                  <a:pt x="231" y="162"/>
                  <a:pt x="231" y="162"/>
                </a:cubicBezTo>
                <a:cubicBezTo>
                  <a:pt x="230" y="161"/>
                  <a:pt x="230" y="161"/>
                  <a:pt x="230" y="161"/>
                </a:cubicBezTo>
                <a:close/>
                <a:moveTo>
                  <a:pt x="51" y="166"/>
                </a:moveTo>
                <a:cubicBezTo>
                  <a:pt x="51" y="166"/>
                  <a:pt x="51" y="166"/>
                  <a:pt x="51" y="166"/>
                </a:cubicBezTo>
                <a:cubicBezTo>
                  <a:pt x="50" y="166"/>
                  <a:pt x="50" y="166"/>
                  <a:pt x="50" y="166"/>
                </a:cubicBezTo>
                <a:cubicBezTo>
                  <a:pt x="51" y="167"/>
                  <a:pt x="51" y="167"/>
                  <a:pt x="51" y="167"/>
                </a:cubicBezTo>
                <a:cubicBezTo>
                  <a:pt x="52" y="167"/>
                  <a:pt x="52" y="167"/>
                  <a:pt x="52" y="167"/>
                </a:cubicBezTo>
                <a:cubicBezTo>
                  <a:pt x="52" y="168"/>
                  <a:pt x="52" y="168"/>
                  <a:pt x="52" y="168"/>
                </a:cubicBezTo>
                <a:cubicBezTo>
                  <a:pt x="53" y="167"/>
                  <a:pt x="53" y="167"/>
                  <a:pt x="53" y="167"/>
                </a:cubicBezTo>
                <a:cubicBezTo>
                  <a:pt x="53" y="167"/>
                  <a:pt x="53" y="167"/>
                  <a:pt x="53" y="167"/>
                </a:cubicBezTo>
                <a:cubicBezTo>
                  <a:pt x="51" y="166"/>
                  <a:pt x="51" y="166"/>
                  <a:pt x="51" y="166"/>
                </a:cubicBezTo>
                <a:close/>
                <a:moveTo>
                  <a:pt x="219" y="167"/>
                </a:moveTo>
                <a:cubicBezTo>
                  <a:pt x="219" y="168"/>
                  <a:pt x="219" y="168"/>
                  <a:pt x="219" y="168"/>
                </a:cubicBezTo>
                <a:cubicBezTo>
                  <a:pt x="219" y="170"/>
                  <a:pt x="219" y="170"/>
                  <a:pt x="219" y="170"/>
                </a:cubicBezTo>
                <a:cubicBezTo>
                  <a:pt x="219" y="171"/>
                  <a:pt x="219" y="171"/>
                  <a:pt x="219" y="171"/>
                </a:cubicBezTo>
                <a:cubicBezTo>
                  <a:pt x="220" y="171"/>
                  <a:pt x="220" y="171"/>
                  <a:pt x="220" y="171"/>
                </a:cubicBezTo>
                <a:cubicBezTo>
                  <a:pt x="221" y="171"/>
                  <a:pt x="221" y="171"/>
                  <a:pt x="221" y="171"/>
                </a:cubicBezTo>
                <a:cubicBezTo>
                  <a:pt x="221" y="170"/>
                  <a:pt x="221" y="170"/>
                  <a:pt x="221" y="170"/>
                </a:cubicBezTo>
                <a:cubicBezTo>
                  <a:pt x="221" y="169"/>
                  <a:pt x="221" y="169"/>
                  <a:pt x="221" y="169"/>
                </a:cubicBezTo>
                <a:cubicBezTo>
                  <a:pt x="221" y="168"/>
                  <a:pt x="221" y="168"/>
                  <a:pt x="221" y="168"/>
                </a:cubicBezTo>
                <a:cubicBezTo>
                  <a:pt x="220" y="167"/>
                  <a:pt x="220" y="167"/>
                  <a:pt x="220" y="167"/>
                </a:cubicBezTo>
                <a:cubicBezTo>
                  <a:pt x="219" y="167"/>
                  <a:pt x="219" y="167"/>
                  <a:pt x="219" y="167"/>
                </a:cubicBezTo>
                <a:close/>
                <a:moveTo>
                  <a:pt x="50" y="169"/>
                </a:moveTo>
                <a:cubicBezTo>
                  <a:pt x="49" y="169"/>
                  <a:pt x="49" y="169"/>
                  <a:pt x="49" y="169"/>
                </a:cubicBezTo>
                <a:cubicBezTo>
                  <a:pt x="50" y="170"/>
                  <a:pt x="50" y="170"/>
                  <a:pt x="50" y="170"/>
                </a:cubicBezTo>
                <a:cubicBezTo>
                  <a:pt x="50" y="170"/>
                  <a:pt x="50" y="170"/>
                  <a:pt x="50" y="170"/>
                </a:cubicBezTo>
                <a:cubicBezTo>
                  <a:pt x="51" y="170"/>
                  <a:pt x="51" y="170"/>
                  <a:pt x="51" y="170"/>
                </a:cubicBezTo>
                <a:cubicBezTo>
                  <a:pt x="50" y="169"/>
                  <a:pt x="50" y="169"/>
                  <a:pt x="50" y="169"/>
                </a:cubicBezTo>
                <a:cubicBezTo>
                  <a:pt x="50" y="169"/>
                  <a:pt x="50" y="169"/>
                  <a:pt x="50" y="169"/>
                </a:cubicBezTo>
                <a:close/>
                <a:moveTo>
                  <a:pt x="51" y="173"/>
                </a:moveTo>
                <a:cubicBezTo>
                  <a:pt x="51" y="173"/>
                  <a:pt x="51" y="173"/>
                  <a:pt x="51" y="173"/>
                </a:cubicBezTo>
                <a:cubicBezTo>
                  <a:pt x="51" y="174"/>
                  <a:pt x="51" y="174"/>
                  <a:pt x="51" y="174"/>
                </a:cubicBezTo>
                <a:cubicBezTo>
                  <a:pt x="51" y="175"/>
                  <a:pt x="51" y="175"/>
                  <a:pt x="51" y="175"/>
                </a:cubicBezTo>
                <a:cubicBezTo>
                  <a:pt x="52" y="174"/>
                  <a:pt x="52" y="174"/>
                  <a:pt x="52" y="174"/>
                </a:cubicBezTo>
                <a:cubicBezTo>
                  <a:pt x="51" y="173"/>
                  <a:pt x="51" y="173"/>
                  <a:pt x="51" y="173"/>
                </a:cubicBezTo>
                <a:cubicBezTo>
                  <a:pt x="51" y="173"/>
                  <a:pt x="51" y="173"/>
                  <a:pt x="51" y="173"/>
                </a:cubicBezTo>
                <a:close/>
                <a:moveTo>
                  <a:pt x="226" y="173"/>
                </a:moveTo>
                <a:cubicBezTo>
                  <a:pt x="225" y="173"/>
                  <a:pt x="225" y="173"/>
                  <a:pt x="225" y="173"/>
                </a:cubicBezTo>
                <a:cubicBezTo>
                  <a:pt x="224" y="173"/>
                  <a:pt x="224" y="173"/>
                  <a:pt x="224" y="173"/>
                </a:cubicBezTo>
                <a:cubicBezTo>
                  <a:pt x="224" y="174"/>
                  <a:pt x="224" y="174"/>
                  <a:pt x="224" y="174"/>
                </a:cubicBezTo>
                <a:cubicBezTo>
                  <a:pt x="225" y="174"/>
                  <a:pt x="225" y="174"/>
                  <a:pt x="225" y="174"/>
                </a:cubicBezTo>
                <a:cubicBezTo>
                  <a:pt x="226" y="173"/>
                  <a:pt x="226" y="173"/>
                  <a:pt x="226" y="173"/>
                </a:cubicBezTo>
                <a:cubicBezTo>
                  <a:pt x="226" y="173"/>
                  <a:pt x="226" y="173"/>
                  <a:pt x="226" y="173"/>
                </a:cubicBezTo>
                <a:close/>
                <a:moveTo>
                  <a:pt x="216" y="175"/>
                </a:moveTo>
                <a:cubicBezTo>
                  <a:pt x="214" y="175"/>
                  <a:pt x="214" y="175"/>
                  <a:pt x="214" y="175"/>
                </a:cubicBezTo>
                <a:cubicBezTo>
                  <a:pt x="213" y="175"/>
                  <a:pt x="213" y="175"/>
                  <a:pt x="213" y="175"/>
                </a:cubicBezTo>
                <a:cubicBezTo>
                  <a:pt x="212" y="177"/>
                  <a:pt x="212" y="177"/>
                  <a:pt x="212" y="177"/>
                </a:cubicBezTo>
                <a:cubicBezTo>
                  <a:pt x="212" y="178"/>
                  <a:pt x="212" y="178"/>
                  <a:pt x="212" y="178"/>
                </a:cubicBezTo>
                <a:cubicBezTo>
                  <a:pt x="212" y="179"/>
                  <a:pt x="212" y="179"/>
                  <a:pt x="212" y="179"/>
                </a:cubicBezTo>
                <a:cubicBezTo>
                  <a:pt x="213" y="179"/>
                  <a:pt x="213" y="179"/>
                  <a:pt x="213" y="179"/>
                </a:cubicBezTo>
                <a:cubicBezTo>
                  <a:pt x="215" y="180"/>
                  <a:pt x="215" y="180"/>
                  <a:pt x="215" y="180"/>
                </a:cubicBezTo>
                <a:cubicBezTo>
                  <a:pt x="215" y="180"/>
                  <a:pt x="215" y="180"/>
                  <a:pt x="215" y="180"/>
                </a:cubicBezTo>
                <a:cubicBezTo>
                  <a:pt x="217" y="180"/>
                  <a:pt x="217" y="180"/>
                  <a:pt x="217" y="180"/>
                </a:cubicBezTo>
                <a:cubicBezTo>
                  <a:pt x="218" y="180"/>
                  <a:pt x="218" y="180"/>
                  <a:pt x="218" y="180"/>
                </a:cubicBezTo>
                <a:cubicBezTo>
                  <a:pt x="218" y="178"/>
                  <a:pt x="218" y="178"/>
                  <a:pt x="218" y="178"/>
                </a:cubicBezTo>
                <a:cubicBezTo>
                  <a:pt x="219" y="178"/>
                  <a:pt x="219" y="178"/>
                  <a:pt x="219" y="178"/>
                </a:cubicBezTo>
                <a:cubicBezTo>
                  <a:pt x="218" y="176"/>
                  <a:pt x="218" y="176"/>
                  <a:pt x="218" y="176"/>
                </a:cubicBezTo>
                <a:cubicBezTo>
                  <a:pt x="216" y="175"/>
                  <a:pt x="216" y="175"/>
                  <a:pt x="216" y="175"/>
                </a:cubicBezTo>
                <a:close/>
                <a:moveTo>
                  <a:pt x="49" y="176"/>
                </a:moveTo>
                <a:cubicBezTo>
                  <a:pt x="49" y="176"/>
                  <a:pt x="49" y="176"/>
                  <a:pt x="49" y="176"/>
                </a:cubicBezTo>
                <a:cubicBezTo>
                  <a:pt x="49" y="177"/>
                  <a:pt x="49" y="177"/>
                  <a:pt x="49" y="177"/>
                </a:cubicBezTo>
                <a:cubicBezTo>
                  <a:pt x="49" y="176"/>
                  <a:pt x="49" y="176"/>
                  <a:pt x="49" y="176"/>
                </a:cubicBezTo>
                <a:cubicBezTo>
                  <a:pt x="49" y="176"/>
                  <a:pt x="49" y="176"/>
                  <a:pt x="49" y="176"/>
                </a:cubicBezTo>
                <a:close/>
                <a:moveTo>
                  <a:pt x="53" y="176"/>
                </a:moveTo>
                <a:cubicBezTo>
                  <a:pt x="53" y="176"/>
                  <a:pt x="53" y="176"/>
                  <a:pt x="53" y="176"/>
                </a:cubicBezTo>
                <a:cubicBezTo>
                  <a:pt x="53" y="176"/>
                  <a:pt x="53" y="176"/>
                  <a:pt x="53" y="176"/>
                </a:cubicBezTo>
                <a:cubicBezTo>
                  <a:pt x="53" y="176"/>
                  <a:pt x="53" y="176"/>
                  <a:pt x="53" y="176"/>
                </a:cubicBezTo>
                <a:cubicBezTo>
                  <a:pt x="53" y="176"/>
                  <a:pt x="53" y="176"/>
                  <a:pt x="53" y="176"/>
                </a:cubicBezTo>
                <a:close/>
                <a:moveTo>
                  <a:pt x="51" y="176"/>
                </a:moveTo>
                <a:cubicBezTo>
                  <a:pt x="51" y="176"/>
                  <a:pt x="51" y="176"/>
                  <a:pt x="51" y="176"/>
                </a:cubicBezTo>
                <a:cubicBezTo>
                  <a:pt x="51" y="176"/>
                  <a:pt x="51" y="176"/>
                  <a:pt x="51" y="176"/>
                </a:cubicBezTo>
                <a:cubicBezTo>
                  <a:pt x="51" y="176"/>
                  <a:pt x="51" y="176"/>
                  <a:pt x="51" y="176"/>
                </a:cubicBezTo>
                <a:cubicBezTo>
                  <a:pt x="51" y="176"/>
                  <a:pt x="51" y="176"/>
                  <a:pt x="51" y="176"/>
                </a:cubicBezTo>
                <a:close/>
                <a:moveTo>
                  <a:pt x="51" y="177"/>
                </a:moveTo>
                <a:cubicBezTo>
                  <a:pt x="50" y="177"/>
                  <a:pt x="50" y="177"/>
                  <a:pt x="50" y="177"/>
                </a:cubicBezTo>
                <a:cubicBezTo>
                  <a:pt x="50" y="178"/>
                  <a:pt x="50" y="178"/>
                  <a:pt x="50" y="178"/>
                </a:cubicBezTo>
                <a:cubicBezTo>
                  <a:pt x="51" y="178"/>
                  <a:pt x="51" y="178"/>
                  <a:pt x="51" y="178"/>
                </a:cubicBezTo>
                <a:cubicBezTo>
                  <a:pt x="51" y="177"/>
                  <a:pt x="51" y="177"/>
                  <a:pt x="51" y="177"/>
                </a:cubicBezTo>
                <a:close/>
                <a:moveTo>
                  <a:pt x="50" y="180"/>
                </a:moveTo>
                <a:cubicBezTo>
                  <a:pt x="50" y="180"/>
                  <a:pt x="50" y="180"/>
                  <a:pt x="50" y="180"/>
                </a:cubicBezTo>
                <a:cubicBezTo>
                  <a:pt x="51" y="180"/>
                  <a:pt x="51" y="180"/>
                  <a:pt x="51" y="180"/>
                </a:cubicBezTo>
                <a:cubicBezTo>
                  <a:pt x="51" y="180"/>
                  <a:pt x="51" y="180"/>
                  <a:pt x="51" y="180"/>
                </a:cubicBezTo>
                <a:cubicBezTo>
                  <a:pt x="51" y="180"/>
                  <a:pt x="51" y="180"/>
                  <a:pt x="51" y="180"/>
                </a:cubicBezTo>
                <a:cubicBezTo>
                  <a:pt x="50" y="180"/>
                  <a:pt x="50" y="180"/>
                  <a:pt x="50" y="180"/>
                </a:cubicBezTo>
                <a:close/>
                <a:moveTo>
                  <a:pt x="52" y="180"/>
                </a:moveTo>
                <a:cubicBezTo>
                  <a:pt x="51" y="181"/>
                  <a:pt x="51" y="181"/>
                  <a:pt x="51" y="181"/>
                </a:cubicBezTo>
                <a:cubicBezTo>
                  <a:pt x="51" y="181"/>
                  <a:pt x="52" y="181"/>
                  <a:pt x="52" y="181"/>
                </a:cubicBezTo>
                <a:cubicBezTo>
                  <a:pt x="52" y="181"/>
                  <a:pt x="52" y="181"/>
                  <a:pt x="52" y="181"/>
                </a:cubicBezTo>
                <a:cubicBezTo>
                  <a:pt x="52" y="181"/>
                  <a:pt x="52" y="181"/>
                  <a:pt x="52" y="181"/>
                </a:cubicBezTo>
                <a:cubicBezTo>
                  <a:pt x="53" y="180"/>
                  <a:pt x="53" y="180"/>
                  <a:pt x="53" y="180"/>
                </a:cubicBezTo>
                <a:cubicBezTo>
                  <a:pt x="52" y="180"/>
                  <a:pt x="52" y="180"/>
                  <a:pt x="52" y="180"/>
                </a:cubicBezTo>
                <a:close/>
                <a:moveTo>
                  <a:pt x="53" y="183"/>
                </a:moveTo>
                <a:cubicBezTo>
                  <a:pt x="52" y="183"/>
                  <a:pt x="52" y="183"/>
                  <a:pt x="52" y="183"/>
                </a:cubicBezTo>
                <a:cubicBezTo>
                  <a:pt x="51" y="184"/>
                  <a:pt x="51" y="184"/>
                  <a:pt x="51" y="184"/>
                </a:cubicBezTo>
                <a:cubicBezTo>
                  <a:pt x="50" y="184"/>
                  <a:pt x="50" y="184"/>
                  <a:pt x="50" y="184"/>
                </a:cubicBezTo>
                <a:cubicBezTo>
                  <a:pt x="50" y="185"/>
                  <a:pt x="50" y="185"/>
                  <a:pt x="50" y="185"/>
                </a:cubicBezTo>
                <a:cubicBezTo>
                  <a:pt x="49" y="185"/>
                  <a:pt x="49" y="185"/>
                  <a:pt x="49" y="185"/>
                </a:cubicBezTo>
                <a:cubicBezTo>
                  <a:pt x="49" y="186"/>
                  <a:pt x="49" y="186"/>
                  <a:pt x="49" y="186"/>
                </a:cubicBezTo>
                <a:cubicBezTo>
                  <a:pt x="49" y="186"/>
                  <a:pt x="49" y="186"/>
                  <a:pt x="49" y="186"/>
                </a:cubicBezTo>
                <a:cubicBezTo>
                  <a:pt x="50" y="186"/>
                  <a:pt x="50" y="186"/>
                  <a:pt x="50" y="186"/>
                </a:cubicBezTo>
                <a:cubicBezTo>
                  <a:pt x="50" y="186"/>
                  <a:pt x="50" y="186"/>
                  <a:pt x="50" y="186"/>
                </a:cubicBezTo>
                <a:cubicBezTo>
                  <a:pt x="52" y="185"/>
                  <a:pt x="52" y="185"/>
                  <a:pt x="52" y="185"/>
                </a:cubicBezTo>
                <a:cubicBezTo>
                  <a:pt x="53" y="184"/>
                  <a:pt x="53" y="184"/>
                  <a:pt x="53" y="184"/>
                </a:cubicBezTo>
                <a:cubicBezTo>
                  <a:pt x="53" y="183"/>
                  <a:pt x="53" y="183"/>
                  <a:pt x="53" y="183"/>
                </a:cubicBezTo>
                <a:close/>
                <a:moveTo>
                  <a:pt x="49" y="183"/>
                </a:moveTo>
                <a:cubicBezTo>
                  <a:pt x="48" y="183"/>
                  <a:pt x="48" y="183"/>
                  <a:pt x="48" y="183"/>
                </a:cubicBezTo>
                <a:cubicBezTo>
                  <a:pt x="48" y="184"/>
                  <a:pt x="48" y="184"/>
                  <a:pt x="48" y="184"/>
                </a:cubicBezTo>
                <a:cubicBezTo>
                  <a:pt x="48" y="184"/>
                  <a:pt x="48" y="184"/>
                  <a:pt x="48" y="184"/>
                </a:cubicBezTo>
                <a:cubicBezTo>
                  <a:pt x="49" y="184"/>
                  <a:pt x="49" y="184"/>
                  <a:pt x="49" y="184"/>
                </a:cubicBezTo>
                <a:cubicBezTo>
                  <a:pt x="49" y="184"/>
                  <a:pt x="49" y="184"/>
                  <a:pt x="49" y="184"/>
                </a:cubicBezTo>
                <a:cubicBezTo>
                  <a:pt x="49" y="183"/>
                  <a:pt x="49" y="183"/>
                  <a:pt x="49" y="183"/>
                </a:cubicBezTo>
                <a:close/>
                <a:moveTo>
                  <a:pt x="53" y="185"/>
                </a:moveTo>
                <a:cubicBezTo>
                  <a:pt x="52" y="186"/>
                  <a:pt x="52" y="186"/>
                  <a:pt x="52" y="186"/>
                </a:cubicBezTo>
                <a:cubicBezTo>
                  <a:pt x="52" y="186"/>
                  <a:pt x="52" y="186"/>
                  <a:pt x="52" y="186"/>
                </a:cubicBezTo>
                <a:cubicBezTo>
                  <a:pt x="53" y="186"/>
                  <a:pt x="53" y="186"/>
                  <a:pt x="53" y="186"/>
                </a:cubicBezTo>
                <a:cubicBezTo>
                  <a:pt x="53" y="185"/>
                  <a:pt x="53" y="185"/>
                  <a:pt x="53" y="185"/>
                </a:cubicBezTo>
                <a:close/>
                <a:moveTo>
                  <a:pt x="52" y="186"/>
                </a:moveTo>
                <a:cubicBezTo>
                  <a:pt x="51" y="187"/>
                  <a:pt x="51" y="187"/>
                  <a:pt x="51" y="187"/>
                </a:cubicBezTo>
                <a:cubicBezTo>
                  <a:pt x="51" y="187"/>
                  <a:pt x="51" y="187"/>
                  <a:pt x="51" y="187"/>
                </a:cubicBezTo>
                <a:cubicBezTo>
                  <a:pt x="52" y="187"/>
                  <a:pt x="52" y="187"/>
                  <a:pt x="52" y="187"/>
                </a:cubicBezTo>
                <a:cubicBezTo>
                  <a:pt x="52" y="186"/>
                  <a:pt x="52" y="186"/>
                  <a:pt x="52" y="186"/>
                </a:cubicBezTo>
                <a:close/>
                <a:moveTo>
                  <a:pt x="50" y="187"/>
                </a:moveTo>
                <a:cubicBezTo>
                  <a:pt x="49" y="187"/>
                  <a:pt x="49" y="187"/>
                  <a:pt x="49" y="187"/>
                </a:cubicBezTo>
                <a:cubicBezTo>
                  <a:pt x="49" y="188"/>
                  <a:pt x="49" y="188"/>
                  <a:pt x="49" y="188"/>
                </a:cubicBezTo>
                <a:cubicBezTo>
                  <a:pt x="49" y="188"/>
                  <a:pt x="49" y="188"/>
                  <a:pt x="49" y="188"/>
                </a:cubicBezTo>
                <a:cubicBezTo>
                  <a:pt x="50" y="187"/>
                  <a:pt x="50" y="187"/>
                  <a:pt x="50" y="187"/>
                </a:cubicBezTo>
                <a:cubicBezTo>
                  <a:pt x="50" y="187"/>
                  <a:pt x="50" y="187"/>
                  <a:pt x="50" y="187"/>
                </a:cubicBezTo>
                <a:close/>
                <a:moveTo>
                  <a:pt x="196" y="189"/>
                </a:moveTo>
                <a:cubicBezTo>
                  <a:pt x="195" y="189"/>
                  <a:pt x="195" y="189"/>
                  <a:pt x="195" y="189"/>
                </a:cubicBezTo>
                <a:cubicBezTo>
                  <a:pt x="195" y="190"/>
                  <a:pt x="195" y="190"/>
                  <a:pt x="195" y="190"/>
                </a:cubicBezTo>
                <a:cubicBezTo>
                  <a:pt x="193" y="190"/>
                  <a:pt x="193" y="190"/>
                  <a:pt x="193" y="190"/>
                </a:cubicBezTo>
                <a:cubicBezTo>
                  <a:pt x="192" y="191"/>
                  <a:pt x="192" y="191"/>
                  <a:pt x="192" y="191"/>
                </a:cubicBezTo>
                <a:cubicBezTo>
                  <a:pt x="193" y="192"/>
                  <a:pt x="193" y="192"/>
                  <a:pt x="193" y="192"/>
                </a:cubicBezTo>
                <a:cubicBezTo>
                  <a:pt x="195" y="192"/>
                  <a:pt x="195" y="192"/>
                  <a:pt x="195" y="192"/>
                </a:cubicBezTo>
                <a:cubicBezTo>
                  <a:pt x="196" y="193"/>
                  <a:pt x="196" y="193"/>
                  <a:pt x="196" y="193"/>
                </a:cubicBezTo>
                <a:cubicBezTo>
                  <a:pt x="198" y="194"/>
                  <a:pt x="198" y="194"/>
                  <a:pt x="198" y="194"/>
                </a:cubicBezTo>
                <a:cubicBezTo>
                  <a:pt x="200" y="194"/>
                  <a:pt x="200" y="194"/>
                  <a:pt x="200" y="194"/>
                </a:cubicBezTo>
                <a:cubicBezTo>
                  <a:pt x="204" y="194"/>
                  <a:pt x="204" y="194"/>
                  <a:pt x="204" y="194"/>
                </a:cubicBezTo>
                <a:cubicBezTo>
                  <a:pt x="205" y="194"/>
                  <a:pt x="205" y="194"/>
                  <a:pt x="205" y="194"/>
                </a:cubicBezTo>
                <a:cubicBezTo>
                  <a:pt x="205" y="193"/>
                  <a:pt x="205" y="193"/>
                  <a:pt x="205" y="193"/>
                </a:cubicBezTo>
                <a:cubicBezTo>
                  <a:pt x="204" y="193"/>
                  <a:pt x="204" y="193"/>
                  <a:pt x="204" y="193"/>
                </a:cubicBezTo>
                <a:cubicBezTo>
                  <a:pt x="201" y="193"/>
                  <a:pt x="201" y="193"/>
                  <a:pt x="201" y="193"/>
                </a:cubicBezTo>
                <a:cubicBezTo>
                  <a:pt x="200" y="193"/>
                  <a:pt x="200" y="193"/>
                  <a:pt x="200" y="193"/>
                </a:cubicBezTo>
                <a:cubicBezTo>
                  <a:pt x="198" y="192"/>
                  <a:pt x="198" y="192"/>
                  <a:pt x="198" y="192"/>
                </a:cubicBezTo>
                <a:cubicBezTo>
                  <a:pt x="197" y="191"/>
                  <a:pt x="197" y="191"/>
                  <a:pt x="197" y="191"/>
                </a:cubicBezTo>
                <a:cubicBezTo>
                  <a:pt x="196" y="191"/>
                  <a:pt x="196" y="191"/>
                  <a:pt x="196" y="191"/>
                </a:cubicBezTo>
                <a:cubicBezTo>
                  <a:pt x="197" y="190"/>
                  <a:pt x="197" y="190"/>
                  <a:pt x="197" y="190"/>
                </a:cubicBezTo>
                <a:cubicBezTo>
                  <a:pt x="198" y="190"/>
                  <a:pt x="198" y="190"/>
                  <a:pt x="198" y="190"/>
                </a:cubicBezTo>
                <a:cubicBezTo>
                  <a:pt x="200" y="192"/>
                  <a:pt x="200" y="192"/>
                  <a:pt x="200" y="192"/>
                </a:cubicBezTo>
                <a:cubicBezTo>
                  <a:pt x="202" y="192"/>
                  <a:pt x="202" y="192"/>
                  <a:pt x="202" y="192"/>
                </a:cubicBezTo>
                <a:cubicBezTo>
                  <a:pt x="203" y="192"/>
                  <a:pt x="203" y="192"/>
                  <a:pt x="203" y="192"/>
                </a:cubicBezTo>
                <a:cubicBezTo>
                  <a:pt x="202" y="191"/>
                  <a:pt x="202" y="191"/>
                  <a:pt x="202" y="191"/>
                </a:cubicBezTo>
                <a:cubicBezTo>
                  <a:pt x="199" y="189"/>
                  <a:pt x="199" y="189"/>
                  <a:pt x="199" y="189"/>
                </a:cubicBezTo>
                <a:cubicBezTo>
                  <a:pt x="196" y="189"/>
                  <a:pt x="196" y="189"/>
                  <a:pt x="196" y="189"/>
                </a:cubicBezTo>
                <a:close/>
                <a:moveTo>
                  <a:pt x="50" y="190"/>
                </a:moveTo>
                <a:cubicBezTo>
                  <a:pt x="49" y="191"/>
                  <a:pt x="49" y="191"/>
                  <a:pt x="49" y="191"/>
                </a:cubicBezTo>
                <a:cubicBezTo>
                  <a:pt x="48" y="191"/>
                  <a:pt x="48" y="191"/>
                  <a:pt x="48" y="191"/>
                </a:cubicBezTo>
                <a:cubicBezTo>
                  <a:pt x="48" y="192"/>
                  <a:pt x="48" y="192"/>
                  <a:pt x="48" y="192"/>
                </a:cubicBezTo>
                <a:cubicBezTo>
                  <a:pt x="48" y="192"/>
                  <a:pt x="47" y="192"/>
                  <a:pt x="47" y="192"/>
                </a:cubicBezTo>
                <a:cubicBezTo>
                  <a:pt x="47" y="192"/>
                  <a:pt x="47" y="192"/>
                  <a:pt x="47" y="192"/>
                </a:cubicBezTo>
                <a:cubicBezTo>
                  <a:pt x="47" y="193"/>
                  <a:pt x="47" y="193"/>
                  <a:pt x="47" y="193"/>
                </a:cubicBezTo>
                <a:cubicBezTo>
                  <a:pt x="48" y="193"/>
                  <a:pt x="48" y="193"/>
                  <a:pt x="48" y="193"/>
                </a:cubicBezTo>
                <a:cubicBezTo>
                  <a:pt x="49" y="192"/>
                  <a:pt x="49" y="192"/>
                  <a:pt x="49" y="192"/>
                </a:cubicBezTo>
                <a:cubicBezTo>
                  <a:pt x="50" y="191"/>
                  <a:pt x="50" y="191"/>
                  <a:pt x="50" y="191"/>
                </a:cubicBezTo>
                <a:cubicBezTo>
                  <a:pt x="51" y="191"/>
                  <a:pt x="51" y="191"/>
                  <a:pt x="51" y="191"/>
                </a:cubicBezTo>
                <a:cubicBezTo>
                  <a:pt x="50" y="190"/>
                  <a:pt x="50" y="190"/>
                  <a:pt x="50" y="190"/>
                </a:cubicBezTo>
                <a:close/>
                <a:moveTo>
                  <a:pt x="213" y="193"/>
                </a:moveTo>
                <a:cubicBezTo>
                  <a:pt x="212" y="194"/>
                  <a:pt x="212" y="194"/>
                  <a:pt x="212" y="194"/>
                </a:cubicBezTo>
                <a:cubicBezTo>
                  <a:pt x="211" y="194"/>
                  <a:pt x="211" y="194"/>
                  <a:pt x="211" y="194"/>
                </a:cubicBezTo>
                <a:cubicBezTo>
                  <a:pt x="212" y="194"/>
                  <a:pt x="212" y="194"/>
                  <a:pt x="212" y="194"/>
                </a:cubicBezTo>
                <a:cubicBezTo>
                  <a:pt x="213" y="194"/>
                  <a:pt x="213" y="194"/>
                  <a:pt x="213" y="194"/>
                </a:cubicBezTo>
                <a:cubicBezTo>
                  <a:pt x="213" y="193"/>
                  <a:pt x="213" y="193"/>
                  <a:pt x="213" y="193"/>
                </a:cubicBezTo>
                <a:close/>
                <a:moveTo>
                  <a:pt x="205" y="194"/>
                </a:moveTo>
                <a:cubicBezTo>
                  <a:pt x="204" y="194"/>
                  <a:pt x="204" y="194"/>
                  <a:pt x="204" y="194"/>
                </a:cubicBezTo>
                <a:cubicBezTo>
                  <a:pt x="202" y="195"/>
                  <a:pt x="202" y="195"/>
                  <a:pt x="202" y="195"/>
                </a:cubicBezTo>
                <a:cubicBezTo>
                  <a:pt x="201" y="195"/>
                  <a:pt x="201" y="195"/>
                  <a:pt x="201" y="195"/>
                </a:cubicBezTo>
                <a:cubicBezTo>
                  <a:pt x="199" y="195"/>
                  <a:pt x="199" y="195"/>
                  <a:pt x="199" y="195"/>
                </a:cubicBezTo>
                <a:cubicBezTo>
                  <a:pt x="198" y="195"/>
                  <a:pt x="198" y="195"/>
                  <a:pt x="198" y="195"/>
                </a:cubicBezTo>
                <a:cubicBezTo>
                  <a:pt x="198" y="195"/>
                  <a:pt x="197" y="195"/>
                  <a:pt x="197" y="195"/>
                </a:cubicBezTo>
                <a:cubicBezTo>
                  <a:pt x="198" y="196"/>
                  <a:pt x="198" y="196"/>
                  <a:pt x="198" y="196"/>
                </a:cubicBezTo>
                <a:cubicBezTo>
                  <a:pt x="200" y="196"/>
                  <a:pt x="200" y="196"/>
                  <a:pt x="200" y="196"/>
                </a:cubicBezTo>
                <a:cubicBezTo>
                  <a:pt x="201" y="197"/>
                  <a:pt x="201" y="197"/>
                  <a:pt x="201" y="197"/>
                </a:cubicBezTo>
                <a:cubicBezTo>
                  <a:pt x="203" y="197"/>
                  <a:pt x="203" y="197"/>
                  <a:pt x="203" y="197"/>
                </a:cubicBezTo>
                <a:cubicBezTo>
                  <a:pt x="204" y="198"/>
                  <a:pt x="204" y="198"/>
                  <a:pt x="204" y="198"/>
                </a:cubicBezTo>
                <a:cubicBezTo>
                  <a:pt x="205" y="198"/>
                  <a:pt x="205" y="198"/>
                  <a:pt x="205" y="198"/>
                </a:cubicBezTo>
                <a:cubicBezTo>
                  <a:pt x="206" y="198"/>
                  <a:pt x="206" y="198"/>
                  <a:pt x="206" y="198"/>
                </a:cubicBezTo>
                <a:cubicBezTo>
                  <a:pt x="206" y="199"/>
                  <a:pt x="206" y="199"/>
                  <a:pt x="206" y="199"/>
                </a:cubicBezTo>
                <a:cubicBezTo>
                  <a:pt x="206" y="199"/>
                  <a:pt x="206" y="199"/>
                  <a:pt x="206" y="199"/>
                </a:cubicBezTo>
                <a:cubicBezTo>
                  <a:pt x="207" y="199"/>
                  <a:pt x="207" y="199"/>
                  <a:pt x="207" y="199"/>
                </a:cubicBezTo>
                <a:cubicBezTo>
                  <a:pt x="208" y="199"/>
                  <a:pt x="208" y="199"/>
                  <a:pt x="208" y="199"/>
                </a:cubicBezTo>
                <a:cubicBezTo>
                  <a:pt x="209" y="199"/>
                  <a:pt x="209" y="199"/>
                  <a:pt x="209" y="199"/>
                </a:cubicBezTo>
                <a:cubicBezTo>
                  <a:pt x="209" y="198"/>
                  <a:pt x="209" y="198"/>
                  <a:pt x="209" y="198"/>
                </a:cubicBezTo>
                <a:cubicBezTo>
                  <a:pt x="209" y="198"/>
                  <a:pt x="209" y="198"/>
                  <a:pt x="209" y="198"/>
                </a:cubicBezTo>
                <a:cubicBezTo>
                  <a:pt x="209" y="197"/>
                  <a:pt x="209" y="197"/>
                  <a:pt x="209" y="197"/>
                </a:cubicBezTo>
                <a:cubicBezTo>
                  <a:pt x="210" y="197"/>
                  <a:pt x="210" y="197"/>
                  <a:pt x="210" y="197"/>
                </a:cubicBezTo>
                <a:cubicBezTo>
                  <a:pt x="208" y="196"/>
                  <a:pt x="208" y="196"/>
                  <a:pt x="208" y="196"/>
                </a:cubicBezTo>
                <a:cubicBezTo>
                  <a:pt x="207" y="195"/>
                  <a:pt x="207" y="195"/>
                  <a:pt x="207" y="195"/>
                </a:cubicBezTo>
                <a:cubicBezTo>
                  <a:pt x="205" y="194"/>
                  <a:pt x="205" y="194"/>
                  <a:pt x="205" y="194"/>
                </a:cubicBezTo>
                <a:close/>
                <a:moveTo>
                  <a:pt x="47" y="196"/>
                </a:moveTo>
                <a:cubicBezTo>
                  <a:pt x="46" y="196"/>
                  <a:pt x="46" y="196"/>
                  <a:pt x="46" y="196"/>
                </a:cubicBezTo>
                <a:cubicBezTo>
                  <a:pt x="47" y="197"/>
                  <a:pt x="47" y="197"/>
                  <a:pt x="47" y="197"/>
                </a:cubicBezTo>
                <a:cubicBezTo>
                  <a:pt x="47" y="197"/>
                  <a:pt x="47" y="197"/>
                  <a:pt x="47" y="197"/>
                </a:cubicBezTo>
                <a:cubicBezTo>
                  <a:pt x="48" y="196"/>
                  <a:pt x="48" y="196"/>
                  <a:pt x="48" y="196"/>
                </a:cubicBezTo>
                <a:cubicBezTo>
                  <a:pt x="47" y="196"/>
                  <a:pt x="47" y="196"/>
                  <a:pt x="47" y="196"/>
                </a:cubicBezTo>
                <a:close/>
                <a:moveTo>
                  <a:pt x="196" y="196"/>
                </a:moveTo>
                <a:cubicBezTo>
                  <a:pt x="194" y="196"/>
                  <a:pt x="194" y="196"/>
                  <a:pt x="194" y="196"/>
                </a:cubicBezTo>
                <a:cubicBezTo>
                  <a:pt x="194" y="197"/>
                  <a:pt x="194" y="197"/>
                  <a:pt x="194" y="197"/>
                </a:cubicBezTo>
                <a:cubicBezTo>
                  <a:pt x="194" y="198"/>
                  <a:pt x="194" y="198"/>
                  <a:pt x="194" y="198"/>
                </a:cubicBezTo>
                <a:cubicBezTo>
                  <a:pt x="195" y="197"/>
                  <a:pt x="195" y="197"/>
                  <a:pt x="195" y="197"/>
                </a:cubicBezTo>
                <a:cubicBezTo>
                  <a:pt x="195" y="196"/>
                  <a:pt x="195" y="196"/>
                  <a:pt x="195" y="196"/>
                </a:cubicBezTo>
                <a:cubicBezTo>
                  <a:pt x="196" y="196"/>
                  <a:pt x="196" y="196"/>
                  <a:pt x="196" y="196"/>
                </a:cubicBezTo>
                <a:close/>
                <a:moveTo>
                  <a:pt x="198" y="196"/>
                </a:moveTo>
                <a:cubicBezTo>
                  <a:pt x="197" y="197"/>
                  <a:pt x="197" y="197"/>
                  <a:pt x="197" y="197"/>
                </a:cubicBezTo>
                <a:cubicBezTo>
                  <a:pt x="197" y="198"/>
                  <a:pt x="197" y="198"/>
                  <a:pt x="197" y="198"/>
                </a:cubicBezTo>
                <a:cubicBezTo>
                  <a:pt x="198" y="198"/>
                  <a:pt x="198" y="198"/>
                  <a:pt x="198" y="198"/>
                </a:cubicBezTo>
                <a:cubicBezTo>
                  <a:pt x="198" y="199"/>
                  <a:pt x="198" y="199"/>
                  <a:pt x="198" y="199"/>
                </a:cubicBezTo>
                <a:cubicBezTo>
                  <a:pt x="198" y="201"/>
                  <a:pt x="198" y="201"/>
                  <a:pt x="198" y="201"/>
                </a:cubicBezTo>
                <a:cubicBezTo>
                  <a:pt x="199" y="202"/>
                  <a:pt x="199" y="202"/>
                  <a:pt x="199" y="202"/>
                </a:cubicBezTo>
                <a:cubicBezTo>
                  <a:pt x="201" y="202"/>
                  <a:pt x="201" y="202"/>
                  <a:pt x="201" y="202"/>
                </a:cubicBezTo>
                <a:cubicBezTo>
                  <a:pt x="202" y="204"/>
                  <a:pt x="202" y="204"/>
                  <a:pt x="202" y="204"/>
                </a:cubicBezTo>
                <a:cubicBezTo>
                  <a:pt x="203" y="205"/>
                  <a:pt x="203" y="205"/>
                  <a:pt x="203" y="205"/>
                </a:cubicBezTo>
                <a:cubicBezTo>
                  <a:pt x="204" y="205"/>
                  <a:pt x="204" y="205"/>
                  <a:pt x="204" y="205"/>
                </a:cubicBezTo>
                <a:cubicBezTo>
                  <a:pt x="205" y="206"/>
                  <a:pt x="205" y="206"/>
                  <a:pt x="205" y="206"/>
                </a:cubicBezTo>
                <a:cubicBezTo>
                  <a:pt x="205" y="206"/>
                  <a:pt x="205" y="206"/>
                  <a:pt x="205" y="206"/>
                </a:cubicBezTo>
                <a:cubicBezTo>
                  <a:pt x="206" y="207"/>
                  <a:pt x="206" y="207"/>
                  <a:pt x="206" y="207"/>
                </a:cubicBezTo>
                <a:cubicBezTo>
                  <a:pt x="207" y="206"/>
                  <a:pt x="207" y="206"/>
                  <a:pt x="207" y="206"/>
                </a:cubicBezTo>
                <a:cubicBezTo>
                  <a:pt x="207" y="205"/>
                  <a:pt x="207" y="205"/>
                  <a:pt x="207" y="205"/>
                </a:cubicBezTo>
                <a:cubicBezTo>
                  <a:pt x="207" y="205"/>
                  <a:pt x="207" y="205"/>
                  <a:pt x="207" y="205"/>
                </a:cubicBezTo>
                <a:cubicBezTo>
                  <a:pt x="206" y="204"/>
                  <a:pt x="206" y="204"/>
                  <a:pt x="206" y="204"/>
                </a:cubicBezTo>
                <a:cubicBezTo>
                  <a:pt x="205" y="203"/>
                  <a:pt x="205" y="203"/>
                  <a:pt x="205" y="203"/>
                </a:cubicBezTo>
                <a:cubicBezTo>
                  <a:pt x="205" y="203"/>
                  <a:pt x="205" y="203"/>
                  <a:pt x="205" y="203"/>
                </a:cubicBezTo>
                <a:cubicBezTo>
                  <a:pt x="204" y="202"/>
                  <a:pt x="204" y="202"/>
                  <a:pt x="204" y="202"/>
                </a:cubicBezTo>
                <a:cubicBezTo>
                  <a:pt x="204" y="202"/>
                  <a:pt x="204" y="202"/>
                  <a:pt x="204" y="202"/>
                </a:cubicBezTo>
                <a:cubicBezTo>
                  <a:pt x="205" y="201"/>
                  <a:pt x="205" y="201"/>
                  <a:pt x="205" y="201"/>
                </a:cubicBezTo>
                <a:cubicBezTo>
                  <a:pt x="205" y="202"/>
                  <a:pt x="205" y="202"/>
                  <a:pt x="205" y="202"/>
                </a:cubicBezTo>
                <a:cubicBezTo>
                  <a:pt x="206" y="202"/>
                  <a:pt x="206" y="202"/>
                  <a:pt x="206" y="202"/>
                </a:cubicBezTo>
                <a:cubicBezTo>
                  <a:pt x="208" y="203"/>
                  <a:pt x="208" y="203"/>
                  <a:pt x="208" y="203"/>
                </a:cubicBezTo>
                <a:cubicBezTo>
                  <a:pt x="208" y="203"/>
                  <a:pt x="208" y="203"/>
                  <a:pt x="208" y="203"/>
                </a:cubicBezTo>
                <a:cubicBezTo>
                  <a:pt x="208" y="203"/>
                  <a:pt x="208" y="203"/>
                  <a:pt x="208" y="203"/>
                </a:cubicBezTo>
                <a:cubicBezTo>
                  <a:pt x="208" y="201"/>
                  <a:pt x="208" y="201"/>
                  <a:pt x="208" y="201"/>
                </a:cubicBezTo>
                <a:cubicBezTo>
                  <a:pt x="205" y="200"/>
                  <a:pt x="205" y="200"/>
                  <a:pt x="205" y="200"/>
                </a:cubicBezTo>
                <a:cubicBezTo>
                  <a:pt x="204" y="198"/>
                  <a:pt x="204" y="198"/>
                  <a:pt x="204" y="198"/>
                </a:cubicBezTo>
                <a:cubicBezTo>
                  <a:pt x="203" y="198"/>
                  <a:pt x="203" y="198"/>
                  <a:pt x="203" y="198"/>
                </a:cubicBezTo>
                <a:cubicBezTo>
                  <a:pt x="202" y="198"/>
                  <a:pt x="202" y="198"/>
                  <a:pt x="202" y="198"/>
                </a:cubicBezTo>
                <a:cubicBezTo>
                  <a:pt x="201" y="197"/>
                  <a:pt x="201" y="197"/>
                  <a:pt x="201" y="197"/>
                </a:cubicBezTo>
                <a:cubicBezTo>
                  <a:pt x="200" y="197"/>
                  <a:pt x="200" y="197"/>
                  <a:pt x="200" y="197"/>
                </a:cubicBezTo>
                <a:cubicBezTo>
                  <a:pt x="199" y="197"/>
                  <a:pt x="199" y="197"/>
                  <a:pt x="199" y="197"/>
                </a:cubicBezTo>
                <a:cubicBezTo>
                  <a:pt x="198" y="196"/>
                  <a:pt x="198" y="196"/>
                  <a:pt x="198" y="196"/>
                </a:cubicBezTo>
                <a:close/>
                <a:moveTo>
                  <a:pt x="57" y="201"/>
                </a:moveTo>
                <a:cubicBezTo>
                  <a:pt x="56" y="201"/>
                  <a:pt x="56" y="201"/>
                  <a:pt x="56" y="201"/>
                </a:cubicBezTo>
                <a:cubicBezTo>
                  <a:pt x="56" y="202"/>
                  <a:pt x="56" y="202"/>
                  <a:pt x="56" y="202"/>
                </a:cubicBezTo>
                <a:cubicBezTo>
                  <a:pt x="56" y="203"/>
                  <a:pt x="56" y="203"/>
                  <a:pt x="56" y="203"/>
                </a:cubicBezTo>
                <a:cubicBezTo>
                  <a:pt x="57" y="203"/>
                  <a:pt x="57" y="203"/>
                  <a:pt x="57" y="203"/>
                </a:cubicBezTo>
                <a:cubicBezTo>
                  <a:pt x="58" y="202"/>
                  <a:pt x="58" y="202"/>
                  <a:pt x="58" y="202"/>
                </a:cubicBezTo>
                <a:cubicBezTo>
                  <a:pt x="59" y="202"/>
                  <a:pt x="59" y="202"/>
                  <a:pt x="59" y="202"/>
                </a:cubicBezTo>
                <a:cubicBezTo>
                  <a:pt x="59" y="201"/>
                  <a:pt x="59" y="201"/>
                  <a:pt x="59" y="201"/>
                </a:cubicBezTo>
                <a:cubicBezTo>
                  <a:pt x="58" y="201"/>
                  <a:pt x="58" y="201"/>
                  <a:pt x="58" y="201"/>
                </a:cubicBezTo>
                <a:cubicBezTo>
                  <a:pt x="57" y="201"/>
                  <a:pt x="57" y="201"/>
                  <a:pt x="57" y="201"/>
                </a:cubicBezTo>
                <a:close/>
                <a:moveTo>
                  <a:pt x="54" y="205"/>
                </a:moveTo>
                <a:cubicBezTo>
                  <a:pt x="53" y="206"/>
                  <a:pt x="53" y="206"/>
                  <a:pt x="53" y="206"/>
                </a:cubicBezTo>
                <a:cubicBezTo>
                  <a:pt x="52" y="207"/>
                  <a:pt x="52" y="207"/>
                  <a:pt x="52" y="207"/>
                </a:cubicBezTo>
                <a:cubicBezTo>
                  <a:pt x="52" y="208"/>
                  <a:pt x="52" y="208"/>
                  <a:pt x="52" y="208"/>
                </a:cubicBezTo>
                <a:cubicBezTo>
                  <a:pt x="53" y="209"/>
                  <a:pt x="53" y="209"/>
                  <a:pt x="53" y="209"/>
                </a:cubicBezTo>
                <a:cubicBezTo>
                  <a:pt x="54" y="208"/>
                  <a:pt x="54" y="208"/>
                  <a:pt x="54" y="208"/>
                </a:cubicBezTo>
                <a:cubicBezTo>
                  <a:pt x="54" y="207"/>
                  <a:pt x="54" y="207"/>
                  <a:pt x="54" y="207"/>
                </a:cubicBezTo>
                <a:cubicBezTo>
                  <a:pt x="54" y="205"/>
                  <a:pt x="54" y="205"/>
                  <a:pt x="54" y="205"/>
                </a:cubicBezTo>
                <a:close/>
                <a:moveTo>
                  <a:pt x="58" y="205"/>
                </a:moveTo>
                <a:cubicBezTo>
                  <a:pt x="57" y="206"/>
                  <a:pt x="57" y="206"/>
                  <a:pt x="57" y="206"/>
                </a:cubicBezTo>
                <a:cubicBezTo>
                  <a:pt x="56" y="208"/>
                  <a:pt x="56" y="208"/>
                  <a:pt x="56" y="208"/>
                </a:cubicBezTo>
                <a:cubicBezTo>
                  <a:pt x="57" y="208"/>
                  <a:pt x="57" y="208"/>
                  <a:pt x="57" y="208"/>
                </a:cubicBezTo>
                <a:cubicBezTo>
                  <a:pt x="58" y="208"/>
                  <a:pt x="58" y="208"/>
                  <a:pt x="58" y="208"/>
                </a:cubicBezTo>
                <a:cubicBezTo>
                  <a:pt x="59" y="207"/>
                  <a:pt x="59" y="207"/>
                  <a:pt x="59" y="207"/>
                </a:cubicBezTo>
                <a:cubicBezTo>
                  <a:pt x="59" y="206"/>
                  <a:pt x="59" y="206"/>
                  <a:pt x="59" y="206"/>
                </a:cubicBezTo>
                <a:cubicBezTo>
                  <a:pt x="58" y="205"/>
                  <a:pt x="58" y="205"/>
                  <a:pt x="58" y="205"/>
                </a:cubicBezTo>
                <a:close/>
                <a:moveTo>
                  <a:pt x="60" y="211"/>
                </a:moveTo>
                <a:cubicBezTo>
                  <a:pt x="59" y="212"/>
                  <a:pt x="59" y="212"/>
                  <a:pt x="59" y="212"/>
                </a:cubicBezTo>
                <a:cubicBezTo>
                  <a:pt x="61" y="213"/>
                  <a:pt x="61" y="213"/>
                  <a:pt x="61" y="213"/>
                </a:cubicBezTo>
                <a:cubicBezTo>
                  <a:pt x="61" y="213"/>
                  <a:pt x="61" y="213"/>
                  <a:pt x="61" y="213"/>
                </a:cubicBezTo>
                <a:cubicBezTo>
                  <a:pt x="61" y="212"/>
                  <a:pt x="61" y="212"/>
                  <a:pt x="61" y="212"/>
                </a:cubicBezTo>
                <a:cubicBezTo>
                  <a:pt x="61" y="212"/>
                  <a:pt x="60" y="211"/>
                  <a:pt x="60" y="211"/>
                </a:cubicBezTo>
                <a:close/>
                <a:moveTo>
                  <a:pt x="45" y="214"/>
                </a:moveTo>
                <a:cubicBezTo>
                  <a:pt x="45" y="214"/>
                  <a:pt x="45" y="214"/>
                  <a:pt x="45" y="214"/>
                </a:cubicBezTo>
                <a:cubicBezTo>
                  <a:pt x="44" y="215"/>
                  <a:pt x="44" y="215"/>
                  <a:pt x="44" y="215"/>
                </a:cubicBezTo>
                <a:cubicBezTo>
                  <a:pt x="45" y="216"/>
                  <a:pt x="45" y="216"/>
                  <a:pt x="45" y="216"/>
                </a:cubicBezTo>
                <a:cubicBezTo>
                  <a:pt x="46" y="216"/>
                  <a:pt x="46" y="216"/>
                  <a:pt x="46" y="216"/>
                </a:cubicBezTo>
                <a:cubicBezTo>
                  <a:pt x="46" y="215"/>
                  <a:pt x="46" y="215"/>
                  <a:pt x="46" y="215"/>
                </a:cubicBezTo>
                <a:cubicBezTo>
                  <a:pt x="45" y="214"/>
                  <a:pt x="45" y="214"/>
                  <a:pt x="45" y="214"/>
                </a:cubicBezTo>
                <a:close/>
                <a:moveTo>
                  <a:pt x="60" y="214"/>
                </a:moveTo>
                <a:cubicBezTo>
                  <a:pt x="61" y="215"/>
                  <a:pt x="61" y="215"/>
                  <a:pt x="61" y="215"/>
                </a:cubicBezTo>
                <a:cubicBezTo>
                  <a:pt x="61" y="216"/>
                  <a:pt x="61" y="216"/>
                  <a:pt x="61" y="216"/>
                </a:cubicBezTo>
                <a:cubicBezTo>
                  <a:pt x="62" y="215"/>
                  <a:pt x="62" y="215"/>
                  <a:pt x="62" y="215"/>
                </a:cubicBezTo>
                <a:cubicBezTo>
                  <a:pt x="61" y="215"/>
                  <a:pt x="61" y="215"/>
                  <a:pt x="61" y="215"/>
                </a:cubicBezTo>
                <a:cubicBezTo>
                  <a:pt x="60" y="214"/>
                  <a:pt x="60" y="214"/>
                  <a:pt x="60" y="214"/>
                </a:cubicBezTo>
                <a:close/>
                <a:moveTo>
                  <a:pt x="45" y="217"/>
                </a:moveTo>
                <a:cubicBezTo>
                  <a:pt x="45" y="218"/>
                  <a:pt x="45" y="218"/>
                  <a:pt x="45" y="218"/>
                </a:cubicBezTo>
                <a:cubicBezTo>
                  <a:pt x="44" y="219"/>
                  <a:pt x="44" y="219"/>
                  <a:pt x="44" y="219"/>
                </a:cubicBezTo>
                <a:cubicBezTo>
                  <a:pt x="44" y="221"/>
                  <a:pt x="44" y="221"/>
                  <a:pt x="44" y="221"/>
                </a:cubicBezTo>
                <a:cubicBezTo>
                  <a:pt x="45" y="222"/>
                  <a:pt x="45" y="222"/>
                  <a:pt x="45" y="222"/>
                </a:cubicBezTo>
                <a:cubicBezTo>
                  <a:pt x="45" y="223"/>
                  <a:pt x="45" y="223"/>
                  <a:pt x="45" y="223"/>
                </a:cubicBezTo>
                <a:cubicBezTo>
                  <a:pt x="44" y="222"/>
                  <a:pt x="44" y="222"/>
                  <a:pt x="44" y="222"/>
                </a:cubicBezTo>
                <a:cubicBezTo>
                  <a:pt x="43" y="223"/>
                  <a:pt x="43" y="223"/>
                  <a:pt x="43" y="223"/>
                </a:cubicBezTo>
                <a:cubicBezTo>
                  <a:pt x="43" y="224"/>
                  <a:pt x="43" y="224"/>
                  <a:pt x="43" y="224"/>
                </a:cubicBezTo>
                <a:cubicBezTo>
                  <a:pt x="43" y="225"/>
                  <a:pt x="43" y="225"/>
                  <a:pt x="43" y="225"/>
                </a:cubicBezTo>
                <a:cubicBezTo>
                  <a:pt x="44" y="225"/>
                  <a:pt x="44" y="225"/>
                  <a:pt x="44" y="225"/>
                </a:cubicBezTo>
                <a:cubicBezTo>
                  <a:pt x="43" y="226"/>
                  <a:pt x="43" y="226"/>
                  <a:pt x="43" y="226"/>
                </a:cubicBezTo>
                <a:cubicBezTo>
                  <a:pt x="43" y="226"/>
                  <a:pt x="43" y="226"/>
                  <a:pt x="43" y="226"/>
                </a:cubicBezTo>
                <a:cubicBezTo>
                  <a:pt x="44" y="227"/>
                  <a:pt x="44" y="227"/>
                  <a:pt x="44" y="227"/>
                </a:cubicBezTo>
                <a:cubicBezTo>
                  <a:pt x="46" y="228"/>
                  <a:pt x="46" y="228"/>
                  <a:pt x="46" y="228"/>
                </a:cubicBezTo>
                <a:cubicBezTo>
                  <a:pt x="47" y="229"/>
                  <a:pt x="47" y="229"/>
                  <a:pt x="47" y="229"/>
                </a:cubicBezTo>
                <a:cubicBezTo>
                  <a:pt x="48" y="229"/>
                  <a:pt x="48" y="229"/>
                  <a:pt x="48" y="229"/>
                </a:cubicBezTo>
                <a:cubicBezTo>
                  <a:pt x="50" y="228"/>
                  <a:pt x="50" y="228"/>
                  <a:pt x="50" y="228"/>
                </a:cubicBezTo>
                <a:cubicBezTo>
                  <a:pt x="48" y="229"/>
                  <a:pt x="48" y="229"/>
                  <a:pt x="48" y="229"/>
                </a:cubicBezTo>
                <a:cubicBezTo>
                  <a:pt x="47" y="229"/>
                  <a:pt x="47" y="229"/>
                  <a:pt x="47" y="229"/>
                </a:cubicBezTo>
                <a:cubicBezTo>
                  <a:pt x="46" y="229"/>
                  <a:pt x="46" y="229"/>
                  <a:pt x="46" y="229"/>
                </a:cubicBezTo>
                <a:cubicBezTo>
                  <a:pt x="45" y="229"/>
                  <a:pt x="45" y="229"/>
                  <a:pt x="45" y="229"/>
                </a:cubicBezTo>
                <a:cubicBezTo>
                  <a:pt x="45" y="230"/>
                  <a:pt x="45" y="230"/>
                  <a:pt x="45" y="230"/>
                </a:cubicBezTo>
                <a:cubicBezTo>
                  <a:pt x="45" y="231"/>
                  <a:pt x="45" y="231"/>
                  <a:pt x="45" y="231"/>
                </a:cubicBezTo>
                <a:cubicBezTo>
                  <a:pt x="47" y="231"/>
                  <a:pt x="47" y="231"/>
                  <a:pt x="47" y="231"/>
                </a:cubicBezTo>
                <a:cubicBezTo>
                  <a:pt x="48" y="232"/>
                  <a:pt x="48" y="232"/>
                  <a:pt x="48" y="232"/>
                </a:cubicBezTo>
                <a:cubicBezTo>
                  <a:pt x="49" y="232"/>
                  <a:pt x="49" y="232"/>
                  <a:pt x="49" y="232"/>
                </a:cubicBezTo>
                <a:cubicBezTo>
                  <a:pt x="49" y="231"/>
                  <a:pt x="49" y="231"/>
                  <a:pt x="49" y="231"/>
                </a:cubicBezTo>
                <a:cubicBezTo>
                  <a:pt x="53" y="231"/>
                  <a:pt x="53" y="231"/>
                  <a:pt x="53" y="231"/>
                </a:cubicBezTo>
                <a:cubicBezTo>
                  <a:pt x="55" y="231"/>
                  <a:pt x="55" y="231"/>
                  <a:pt x="55" y="231"/>
                </a:cubicBezTo>
                <a:cubicBezTo>
                  <a:pt x="57" y="229"/>
                  <a:pt x="57" y="229"/>
                  <a:pt x="57" y="229"/>
                </a:cubicBezTo>
                <a:cubicBezTo>
                  <a:pt x="56" y="227"/>
                  <a:pt x="56" y="227"/>
                  <a:pt x="56" y="227"/>
                </a:cubicBezTo>
                <a:cubicBezTo>
                  <a:pt x="56" y="225"/>
                  <a:pt x="56" y="225"/>
                  <a:pt x="56" y="225"/>
                </a:cubicBezTo>
                <a:cubicBezTo>
                  <a:pt x="55" y="225"/>
                  <a:pt x="55" y="225"/>
                  <a:pt x="55" y="225"/>
                </a:cubicBezTo>
                <a:cubicBezTo>
                  <a:pt x="53" y="225"/>
                  <a:pt x="53" y="225"/>
                  <a:pt x="53" y="225"/>
                </a:cubicBezTo>
                <a:cubicBezTo>
                  <a:pt x="53" y="222"/>
                  <a:pt x="53" y="222"/>
                  <a:pt x="53" y="222"/>
                </a:cubicBezTo>
                <a:cubicBezTo>
                  <a:pt x="51" y="220"/>
                  <a:pt x="51" y="220"/>
                  <a:pt x="51" y="220"/>
                </a:cubicBezTo>
                <a:cubicBezTo>
                  <a:pt x="49" y="219"/>
                  <a:pt x="49" y="219"/>
                  <a:pt x="49" y="219"/>
                </a:cubicBezTo>
                <a:cubicBezTo>
                  <a:pt x="48" y="218"/>
                  <a:pt x="48" y="218"/>
                  <a:pt x="48" y="218"/>
                </a:cubicBezTo>
                <a:cubicBezTo>
                  <a:pt x="46" y="218"/>
                  <a:pt x="46" y="218"/>
                  <a:pt x="46" y="218"/>
                </a:cubicBezTo>
                <a:cubicBezTo>
                  <a:pt x="45" y="217"/>
                  <a:pt x="45" y="217"/>
                  <a:pt x="45" y="217"/>
                </a:cubicBezTo>
                <a:close/>
                <a:moveTo>
                  <a:pt x="190" y="220"/>
                </a:moveTo>
                <a:cubicBezTo>
                  <a:pt x="190" y="221"/>
                  <a:pt x="190" y="221"/>
                  <a:pt x="190" y="221"/>
                </a:cubicBezTo>
                <a:cubicBezTo>
                  <a:pt x="190" y="221"/>
                  <a:pt x="190" y="221"/>
                  <a:pt x="190" y="221"/>
                </a:cubicBezTo>
                <a:cubicBezTo>
                  <a:pt x="190" y="222"/>
                  <a:pt x="190" y="222"/>
                  <a:pt x="190" y="222"/>
                </a:cubicBezTo>
                <a:cubicBezTo>
                  <a:pt x="191" y="222"/>
                  <a:pt x="191" y="222"/>
                  <a:pt x="191" y="222"/>
                </a:cubicBezTo>
                <a:cubicBezTo>
                  <a:pt x="190" y="221"/>
                  <a:pt x="190" y="221"/>
                  <a:pt x="190" y="221"/>
                </a:cubicBezTo>
                <a:cubicBezTo>
                  <a:pt x="190" y="220"/>
                  <a:pt x="190" y="220"/>
                  <a:pt x="190" y="220"/>
                </a:cubicBezTo>
                <a:close/>
                <a:moveTo>
                  <a:pt x="188" y="221"/>
                </a:moveTo>
                <a:cubicBezTo>
                  <a:pt x="184" y="223"/>
                  <a:pt x="184" y="223"/>
                  <a:pt x="184" y="223"/>
                </a:cubicBezTo>
                <a:cubicBezTo>
                  <a:pt x="181" y="223"/>
                  <a:pt x="181" y="223"/>
                  <a:pt x="181" y="223"/>
                </a:cubicBezTo>
                <a:cubicBezTo>
                  <a:pt x="180" y="224"/>
                  <a:pt x="180" y="224"/>
                  <a:pt x="180" y="224"/>
                </a:cubicBezTo>
                <a:cubicBezTo>
                  <a:pt x="179" y="225"/>
                  <a:pt x="179" y="225"/>
                  <a:pt x="179" y="225"/>
                </a:cubicBezTo>
                <a:cubicBezTo>
                  <a:pt x="178" y="226"/>
                  <a:pt x="178" y="226"/>
                  <a:pt x="178" y="226"/>
                </a:cubicBezTo>
                <a:cubicBezTo>
                  <a:pt x="177" y="226"/>
                  <a:pt x="177" y="226"/>
                  <a:pt x="177" y="226"/>
                </a:cubicBezTo>
                <a:cubicBezTo>
                  <a:pt x="176" y="227"/>
                  <a:pt x="176" y="227"/>
                  <a:pt x="176" y="227"/>
                </a:cubicBezTo>
                <a:cubicBezTo>
                  <a:pt x="176" y="228"/>
                  <a:pt x="176" y="228"/>
                  <a:pt x="176" y="228"/>
                </a:cubicBezTo>
                <a:cubicBezTo>
                  <a:pt x="176" y="229"/>
                  <a:pt x="176" y="229"/>
                  <a:pt x="176" y="229"/>
                </a:cubicBezTo>
                <a:cubicBezTo>
                  <a:pt x="178" y="229"/>
                  <a:pt x="178" y="229"/>
                  <a:pt x="178" y="229"/>
                </a:cubicBezTo>
                <a:cubicBezTo>
                  <a:pt x="180" y="228"/>
                  <a:pt x="180" y="228"/>
                  <a:pt x="180" y="228"/>
                </a:cubicBezTo>
                <a:cubicBezTo>
                  <a:pt x="183" y="229"/>
                  <a:pt x="183" y="229"/>
                  <a:pt x="183" y="229"/>
                </a:cubicBezTo>
                <a:cubicBezTo>
                  <a:pt x="184" y="228"/>
                  <a:pt x="184" y="228"/>
                  <a:pt x="184" y="228"/>
                </a:cubicBezTo>
                <a:cubicBezTo>
                  <a:pt x="185" y="227"/>
                  <a:pt x="185" y="227"/>
                  <a:pt x="185" y="227"/>
                </a:cubicBezTo>
                <a:cubicBezTo>
                  <a:pt x="187" y="228"/>
                  <a:pt x="187" y="228"/>
                  <a:pt x="187" y="228"/>
                </a:cubicBezTo>
                <a:cubicBezTo>
                  <a:pt x="188" y="228"/>
                  <a:pt x="188" y="228"/>
                  <a:pt x="188" y="228"/>
                </a:cubicBezTo>
                <a:cubicBezTo>
                  <a:pt x="189" y="228"/>
                  <a:pt x="189" y="228"/>
                  <a:pt x="189" y="228"/>
                </a:cubicBezTo>
                <a:cubicBezTo>
                  <a:pt x="190" y="227"/>
                  <a:pt x="190" y="227"/>
                  <a:pt x="190" y="227"/>
                </a:cubicBezTo>
                <a:cubicBezTo>
                  <a:pt x="190" y="223"/>
                  <a:pt x="190" y="223"/>
                  <a:pt x="190" y="223"/>
                </a:cubicBezTo>
                <a:cubicBezTo>
                  <a:pt x="189" y="223"/>
                  <a:pt x="189" y="223"/>
                  <a:pt x="189" y="223"/>
                </a:cubicBezTo>
                <a:cubicBezTo>
                  <a:pt x="189" y="221"/>
                  <a:pt x="189" y="221"/>
                  <a:pt x="189" y="221"/>
                </a:cubicBezTo>
                <a:cubicBezTo>
                  <a:pt x="188" y="221"/>
                  <a:pt x="188" y="221"/>
                  <a:pt x="188" y="221"/>
                </a:cubicBezTo>
                <a:close/>
                <a:moveTo>
                  <a:pt x="180" y="223"/>
                </a:moveTo>
                <a:cubicBezTo>
                  <a:pt x="179" y="223"/>
                  <a:pt x="179" y="223"/>
                  <a:pt x="179" y="223"/>
                </a:cubicBezTo>
                <a:cubicBezTo>
                  <a:pt x="178" y="224"/>
                  <a:pt x="178" y="224"/>
                  <a:pt x="178" y="224"/>
                </a:cubicBezTo>
                <a:cubicBezTo>
                  <a:pt x="179" y="224"/>
                  <a:pt x="179" y="224"/>
                  <a:pt x="179" y="224"/>
                </a:cubicBezTo>
                <a:cubicBezTo>
                  <a:pt x="180" y="224"/>
                  <a:pt x="180" y="224"/>
                  <a:pt x="180" y="224"/>
                </a:cubicBezTo>
                <a:cubicBezTo>
                  <a:pt x="180" y="223"/>
                  <a:pt x="180" y="223"/>
                  <a:pt x="180" y="223"/>
                </a:cubicBezTo>
                <a:close/>
                <a:moveTo>
                  <a:pt x="62" y="225"/>
                </a:moveTo>
                <a:cubicBezTo>
                  <a:pt x="62" y="225"/>
                  <a:pt x="62" y="225"/>
                  <a:pt x="62" y="225"/>
                </a:cubicBezTo>
                <a:cubicBezTo>
                  <a:pt x="60" y="225"/>
                  <a:pt x="60" y="225"/>
                  <a:pt x="60" y="225"/>
                </a:cubicBezTo>
                <a:cubicBezTo>
                  <a:pt x="60" y="226"/>
                  <a:pt x="60" y="226"/>
                  <a:pt x="60" y="226"/>
                </a:cubicBezTo>
                <a:cubicBezTo>
                  <a:pt x="60" y="226"/>
                  <a:pt x="60" y="226"/>
                  <a:pt x="60" y="226"/>
                </a:cubicBezTo>
                <a:cubicBezTo>
                  <a:pt x="60" y="226"/>
                  <a:pt x="60" y="226"/>
                  <a:pt x="60" y="226"/>
                </a:cubicBezTo>
                <a:cubicBezTo>
                  <a:pt x="60" y="227"/>
                  <a:pt x="60" y="227"/>
                  <a:pt x="60" y="227"/>
                </a:cubicBezTo>
                <a:cubicBezTo>
                  <a:pt x="60" y="228"/>
                  <a:pt x="60" y="228"/>
                  <a:pt x="60" y="228"/>
                </a:cubicBezTo>
                <a:cubicBezTo>
                  <a:pt x="60" y="229"/>
                  <a:pt x="60" y="229"/>
                  <a:pt x="60" y="229"/>
                </a:cubicBezTo>
                <a:cubicBezTo>
                  <a:pt x="61" y="228"/>
                  <a:pt x="61" y="228"/>
                  <a:pt x="61" y="228"/>
                </a:cubicBezTo>
                <a:cubicBezTo>
                  <a:pt x="62" y="226"/>
                  <a:pt x="62" y="226"/>
                  <a:pt x="62" y="226"/>
                </a:cubicBezTo>
                <a:cubicBezTo>
                  <a:pt x="63" y="226"/>
                  <a:pt x="63" y="226"/>
                  <a:pt x="63" y="226"/>
                </a:cubicBezTo>
                <a:cubicBezTo>
                  <a:pt x="62" y="225"/>
                  <a:pt x="62" y="225"/>
                  <a:pt x="62" y="225"/>
                </a:cubicBezTo>
                <a:close/>
                <a:moveTo>
                  <a:pt x="184" y="228"/>
                </a:moveTo>
                <a:cubicBezTo>
                  <a:pt x="184" y="228"/>
                  <a:pt x="184" y="229"/>
                  <a:pt x="184" y="229"/>
                </a:cubicBezTo>
                <a:cubicBezTo>
                  <a:pt x="185" y="229"/>
                  <a:pt x="185" y="229"/>
                  <a:pt x="185" y="229"/>
                </a:cubicBezTo>
                <a:cubicBezTo>
                  <a:pt x="185" y="229"/>
                  <a:pt x="185" y="229"/>
                  <a:pt x="185" y="229"/>
                </a:cubicBezTo>
                <a:cubicBezTo>
                  <a:pt x="185" y="229"/>
                  <a:pt x="185" y="229"/>
                  <a:pt x="185" y="229"/>
                </a:cubicBezTo>
                <a:cubicBezTo>
                  <a:pt x="184" y="228"/>
                  <a:pt x="184" y="228"/>
                  <a:pt x="184" y="228"/>
                </a:cubicBezTo>
                <a:close/>
                <a:moveTo>
                  <a:pt x="51" y="238"/>
                </a:moveTo>
                <a:cubicBezTo>
                  <a:pt x="50" y="238"/>
                  <a:pt x="50" y="238"/>
                  <a:pt x="50" y="238"/>
                </a:cubicBezTo>
                <a:cubicBezTo>
                  <a:pt x="49" y="239"/>
                  <a:pt x="49" y="239"/>
                  <a:pt x="49" y="239"/>
                </a:cubicBezTo>
                <a:cubicBezTo>
                  <a:pt x="51" y="240"/>
                  <a:pt x="51" y="240"/>
                  <a:pt x="51" y="240"/>
                </a:cubicBezTo>
                <a:cubicBezTo>
                  <a:pt x="52" y="239"/>
                  <a:pt x="52" y="239"/>
                  <a:pt x="52" y="239"/>
                </a:cubicBezTo>
                <a:cubicBezTo>
                  <a:pt x="53" y="239"/>
                  <a:pt x="53" y="239"/>
                  <a:pt x="53" y="239"/>
                </a:cubicBezTo>
                <a:cubicBezTo>
                  <a:pt x="52" y="238"/>
                  <a:pt x="52" y="238"/>
                  <a:pt x="52" y="238"/>
                </a:cubicBezTo>
                <a:cubicBezTo>
                  <a:pt x="51" y="238"/>
                  <a:pt x="51" y="238"/>
                  <a:pt x="51" y="238"/>
                </a:cubicBezTo>
                <a:close/>
                <a:moveTo>
                  <a:pt x="198" y="239"/>
                </a:moveTo>
                <a:cubicBezTo>
                  <a:pt x="197" y="239"/>
                  <a:pt x="197" y="239"/>
                  <a:pt x="197" y="239"/>
                </a:cubicBezTo>
                <a:cubicBezTo>
                  <a:pt x="197" y="240"/>
                  <a:pt x="197" y="240"/>
                  <a:pt x="197" y="240"/>
                </a:cubicBezTo>
                <a:cubicBezTo>
                  <a:pt x="198" y="240"/>
                  <a:pt x="198" y="240"/>
                  <a:pt x="198" y="240"/>
                </a:cubicBezTo>
                <a:cubicBezTo>
                  <a:pt x="198" y="239"/>
                  <a:pt x="198" y="239"/>
                  <a:pt x="198" y="239"/>
                </a:cubicBezTo>
                <a:cubicBezTo>
                  <a:pt x="198" y="239"/>
                  <a:pt x="198" y="239"/>
                  <a:pt x="198" y="239"/>
                </a:cubicBezTo>
                <a:close/>
                <a:moveTo>
                  <a:pt x="53" y="239"/>
                </a:moveTo>
                <a:cubicBezTo>
                  <a:pt x="52" y="240"/>
                  <a:pt x="52" y="240"/>
                  <a:pt x="52" y="240"/>
                </a:cubicBezTo>
                <a:cubicBezTo>
                  <a:pt x="53" y="240"/>
                  <a:pt x="53" y="240"/>
                  <a:pt x="53" y="240"/>
                </a:cubicBezTo>
                <a:cubicBezTo>
                  <a:pt x="54" y="240"/>
                  <a:pt x="54" y="240"/>
                  <a:pt x="54" y="240"/>
                </a:cubicBezTo>
                <a:cubicBezTo>
                  <a:pt x="54" y="240"/>
                  <a:pt x="54" y="240"/>
                  <a:pt x="54" y="240"/>
                </a:cubicBezTo>
                <a:cubicBezTo>
                  <a:pt x="53" y="239"/>
                  <a:pt x="53" y="239"/>
                  <a:pt x="53" y="239"/>
                </a:cubicBezTo>
                <a:close/>
                <a:moveTo>
                  <a:pt x="48" y="240"/>
                </a:moveTo>
                <a:cubicBezTo>
                  <a:pt x="47" y="240"/>
                  <a:pt x="47" y="240"/>
                  <a:pt x="47" y="240"/>
                </a:cubicBezTo>
                <a:cubicBezTo>
                  <a:pt x="47" y="241"/>
                  <a:pt x="47" y="241"/>
                  <a:pt x="47" y="241"/>
                </a:cubicBezTo>
                <a:cubicBezTo>
                  <a:pt x="48" y="241"/>
                  <a:pt x="48" y="241"/>
                  <a:pt x="48" y="241"/>
                </a:cubicBezTo>
                <a:cubicBezTo>
                  <a:pt x="49" y="241"/>
                  <a:pt x="49" y="241"/>
                  <a:pt x="49" y="241"/>
                </a:cubicBezTo>
                <a:cubicBezTo>
                  <a:pt x="49" y="240"/>
                  <a:pt x="49" y="240"/>
                  <a:pt x="49" y="240"/>
                </a:cubicBezTo>
                <a:cubicBezTo>
                  <a:pt x="48" y="240"/>
                  <a:pt x="48" y="240"/>
                  <a:pt x="48" y="240"/>
                </a:cubicBezTo>
                <a:close/>
                <a:moveTo>
                  <a:pt x="52" y="245"/>
                </a:moveTo>
                <a:cubicBezTo>
                  <a:pt x="51" y="245"/>
                  <a:pt x="51" y="245"/>
                  <a:pt x="51" y="245"/>
                </a:cubicBezTo>
                <a:cubicBezTo>
                  <a:pt x="51" y="246"/>
                  <a:pt x="51" y="246"/>
                  <a:pt x="51" y="246"/>
                </a:cubicBezTo>
                <a:cubicBezTo>
                  <a:pt x="52" y="246"/>
                  <a:pt x="52" y="246"/>
                  <a:pt x="52" y="246"/>
                </a:cubicBezTo>
                <a:cubicBezTo>
                  <a:pt x="54" y="246"/>
                  <a:pt x="54" y="246"/>
                  <a:pt x="54" y="246"/>
                </a:cubicBezTo>
                <a:cubicBezTo>
                  <a:pt x="54" y="245"/>
                  <a:pt x="54" y="245"/>
                  <a:pt x="54" y="245"/>
                </a:cubicBezTo>
                <a:cubicBezTo>
                  <a:pt x="52" y="245"/>
                  <a:pt x="52" y="245"/>
                  <a:pt x="52" y="245"/>
                </a:cubicBezTo>
                <a:close/>
                <a:moveTo>
                  <a:pt x="43" y="249"/>
                </a:moveTo>
                <a:cubicBezTo>
                  <a:pt x="42" y="249"/>
                  <a:pt x="42" y="249"/>
                  <a:pt x="42" y="249"/>
                </a:cubicBezTo>
                <a:cubicBezTo>
                  <a:pt x="41" y="250"/>
                  <a:pt x="41" y="250"/>
                  <a:pt x="41" y="250"/>
                </a:cubicBezTo>
                <a:cubicBezTo>
                  <a:pt x="41" y="251"/>
                  <a:pt x="41" y="251"/>
                  <a:pt x="41" y="251"/>
                </a:cubicBezTo>
                <a:cubicBezTo>
                  <a:pt x="41" y="251"/>
                  <a:pt x="41" y="251"/>
                  <a:pt x="41" y="251"/>
                </a:cubicBezTo>
                <a:cubicBezTo>
                  <a:pt x="42" y="251"/>
                  <a:pt x="42" y="251"/>
                  <a:pt x="42" y="251"/>
                </a:cubicBezTo>
                <a:cubicBezTo>
                  <a:pt x="43" y="250"/>
                  <a:pt x="43" y="250"/>
                  <a:pt x="43" y="250"/>
                </a:cubicBezTo>
                <a:cubicBezTo>
                  <a:pt x="43" y="249"/>
                  <a:pt x="43" y="249"/>
                  <a:pt x="43" y="249"/>
                </a:cubicBezTo>
                <a:close/>
                <a:moveTo>
                  <a:pt x="38" y="261"/>
                </a:moveTo>
                <a:cubicBezTo>
                  <a:pt x="38" y="261"/>
                  <a:pt x="38" y="261"/>
                  <a:pt x="38" y="261"/>
                </a:cubicBezTo>
                <a:cubicBezTo>
                  <a:pt x="38" y="262"/>
                  <a:pt x="38" y="262"/>
                  <a:pt x="38" y="262"/>
                </a:cubicBezTo>
                <a:cubicBezTo>
                  <a:pt x="39" y="261"/>
                  <a:pt x="39" y="261"/>
                  <a:pt x="39" y="261"/>
                </a:cubicBezTo>
                <a:cubicBezTo>
                  <a:pt x="39" y="261"/>
                  <a:pt x="39" y="261"/>
                  <a:pt x="39" y="261"/>
                </a:cubicBezTo>
                <a:cubicBezTo>
                  <a:pt x="38" y="261"/>
                  <a:pt x="38" y="261"/>
                  <a:pt x="38" y="261"/>
                </a:cubicBezTo>
                <a:close/>
                <a:moveTo>
                  <a:pt x="41" y="261"/>
                </a:moveTo>
                <a:cubicBezTo>
                  <a:pt x="40" y="261"/>
                  <a:pt x="40" y="261"/>
                  <a:pt x="40" y="261"/>
                </a:cubicBezTo>
                <a:cubicBezTo>
                  <a:pt x="40" y="261"/>
                  <a:pt x="40" y="261"/>
                  <a:pt x="40" y="261"/>
                </a:cubicBezTo>
                <a:cubicBezTo>
                  <a:pt x="41" y="262"/>
                  <a:pt x="41" y="262"/>
                  <a:pt x="41" y="262"/>
                </a:cubicBezTo>
                <a:cubicBezTo>
                  <a:pt x="42" y="262"/>
                  <a:pt x="42" y="262"/>
                  <a:pt x="42" y="262"/>
                </a:cubicBezTo>
                <a:cubicBezTo>
                  <a:pt x="42" y="261"/>
                  <a:pt x="42" y="261"/>
                  <a:pt x="42" y="261"/>
                </a:cubicBezTo>
                <a:cubicBezTo>
                  <a:pt x="41" y="261"/>
                  <a:pt x="41" y="261"/>
                  <a:pt x="41" y="261"/>
                </a:cubicBezTo>
                <a:close/>
                <a:moveTo>
                  <a:pt x="41" y="262"/>
                </a:moveTo>
                <a:cubicBezTo>
                  <a:pt x="40" y="263"/>
                  <a:pt x="40" y="263"/>
                  <a:pt x="40" y="263"/>
                </a:cubicBezTo>
                <a:cubicBezTo>
                  <a:pt x="41" y="263"/>
                  <a:pt x="41" y="263"/>
                  <a:pt x="41" y="263"/>
                </a:cubicBezTo>
                <a:cubicBezTo>
                  <a:pt x="41" y="262"/>
                  <a:pt x="41" y="262"/>
                  <a:pt x="41" y="262"/>
                </a:cubicBezTo>
                <a:cubicBezTo>
                  <a:pt x="41" y="262"/>
                  <a:pt x="41" y="262"/>
                  <a:pt x="41" y="262"/>
                </a:cubicBezTo>
                <a:close/>
                <a:moveTo>
                  <a:pt x="40" y="275"/>
                </a:moveTo>
                <a:cubicBezTo>
                  <a:pt x="39" y="275"/>
                  <a:pt x="39" y="275"/>
                  <a:pt x="39" y="275"/>
                </a:cubicBezTo>
                <a:cubicBezTo>
                  <a:pt x="39" y="276"/>
                  <a:pt x="39" y="276"/>
                  <a:pt x="39" y="276"/>
                </a:cubicBezTo>
                <a:cubicBezTo>
                  <a:pt x="40" y="276"/>
                  <a:pt x="40" y="276"/>
                  <a:pt x="40" y="276"/>
                </a:cubicBezTo>
                <a:cubicBezTo>
                  <a:pt x="40" y="275"/>
                  <a:pt x="40" y="275"/>
                  <a:pt x="40" y="275"/>
                </a:cubicBezTo>
                <a:cubicBezTo>
                  <a:pt x="40" y="275"/>
                  <a:pt x="40" y="275"/>
                  <a:pt x="40" y="275"/>
                </a:cubicBezTo>
                <a:close/>
                <a:moveTo>
                  <a:pt x="40" y="276"/>
                </a:moveTo>
                <a:cubicBezTo>
                  <a:pt x="40" y="276"/>
                  <a:pt x="40" y="276"/>
                  <a:pt x="40" y="276"/>
                </a:cubicBezTo>
                <a:cubicBezTo>
                  <a:pt x="39" y="277"/>
                  <a:pt x="39" y="277"/>
                  <a:pt x="39" y="277"/>
                </a:cubicBezTo>
                <a:cubicBezTo>
                  <a:pt x="39" y="277"/>
                  <a:pt x="39" y="277"/>
                  <a:pt x="39" y="277"/>
                </a:cubicBezTo>
                <a:cubicBezTo>
                  <a:pt x="40" y="277"/>
                  <a:pt x="40" y="277"/>
                  <a:pt x="40" y="277"/>
                </a:cubicBezTo>
                <a:cubicBezTo>
                  <a:pt x="40" y="276"/>
                  <a:pt x="40" y="276"/>
                  <a:pt x="40" y="276"/>
                </a:cubicBezTo>
                <a:cubicBezTo>
                  <a:pt x="40" y="276"/>
                  <a:pt x="40" y="276"/>
                  <a:pt x="40" y="276"/>
                </a:cubicBezTo>
                <a:close/>
                <a:moveTo>
                  <a:pt x="119" y="278"/>
                </a:moveTo>
                <a:cubicBezTo>
                  <a:pt x="119" y="278"/>
                  <a:pt x="119" y="278"/>
                  <a:pt x="119" y="278"/>
                </a:cubicBezTo>
                <a:cubicBezTo>
                  <a:pt x="118" y="279"/>
                  <a:pt x="118" y="279"/>
                  <a:pt x="118" y="279"/>
                </a:cubicBezTo>
                <a:cubicBezTo>
                  <a:pt x="118" y="280"/>
                  <a:pt x="118" y="280"/>
                  <a:pt x="118" y="280"/>
                </a:cubicBezTo>
                <a:cubicBezTo>
                  <a:pt x="117" y="281"/>
                  <a:pt x="117" y="281"/>
                  <a:pt x="117" y="281"/>
                </a:cubicBezTo>
                <a:cubicBezTo>
                  <a:pt x="118" y="281"/>
                  <a:pt x="118" y="281"/>
                  <a:pt x="118" y="281"/>
                </a:cubicBezTo>
                <a:cubicBezTo>
                  <a:pt x="118" y="282"/>
                  <a:pt x="118" y="282"/>
                  <a:pt x="118" y="282"/>
                </a:cubicBezTo>
                <a:cubicBezTo>
                  <a:pt x="119" y="282"/>
                  <a:pt x="119" y="282"/>
                  <a:pt x="119" y="282"/>
                </a:cubicBezTo>
                <a:cubicBezTo>
                  <a:pt x="120" y="281"/>
                  <a:pt x="120" y="281"/>
                  <a:pt x="120" y="281"/>
                </a:cubicBezTo>
                <a:cubicBezTo>
                  <a:pt x="121" y="281"/>
                  <a:pt x="121" y="281"/>
                  <a:pt x="121" y="281"/>
                </a:cubicBezTo>
                <a:cubicBezTo>
                  <a:pt x="121" y="281"/>
                  <a:pt x="121" y="281"/>
                  <a:pt x="121" y="281"/>
                </a:cubicBezTo>
                <a:cubicBezTo>
                  <a:pt x="120" y="279"/>
                  <a:pt x="120" y="279"/>
                  <a:pt x="120" y="279"/>
                </a:cubicBezTo>
                <a:cubicBezTo>
                  <a:pt x="120" y="279"/>
                  <a:pt x="120" y="279"/>
                  <a:pt x="120" y="279"/>
                </a:cubicBezTo>
                <a:cubicBezTo>
                  <a:pt x="119" y="278"/>
                  <a:pt x="119" y="278"/>
                  <a:pt x="119" y="278"/>
                </a:cubicBezTo>
                <a:close/>
                <a:moveTo>
                  <a:pt x="123" y="280"/>
                </a:moveTo>
                <a:cubicBezTo>
                  <a:pt x="122" y="280"/>
                  <a:pt x="122" y="280"/>
                  <a:pt x="122" y="280"/>
                </a:cubicBezTo>
                <a:cubicBezTo>
                  <a:pt x="122" y="281"/>
                  <a:pt x="122" y="281"/>
                  <a:pt x="122" y="281"/>
                </a:cubicBezTo>
                <a:cubicBezTo>
                  <a:pt x="123" y="282"/>
                  <a:pt x="123" y="282"/>
                  <a:pt x="123" y="282"/>
                </a:cubicBezTo>
                <a:cubicBezTo>
                  <a:pt x="123" y="281"/>
                  <a:pt x="123" y="281"/>
                  <a:pt x="123" y="281"/>
                </a:cubicBezTo>
                <a:cubicBezTo>
                  <a:pt x="123" y="281"/>
                  <a:pt x="123" y="281"/>
                  <a:pt x="123" y="281"/>
                </a:cubicBezTo>
                <a:cubicBezTo>
                  <a:pt x="123" y="280"/>
                  <a:pt x="123" y="280"/>
                  <a:pt x="123" y="280"/>
                </a:cubicBezTo>
                <a:close/>
                <a:moveTo>
                  <a:pt x="109" y="282"/>
                </a:moveTo>
                <a:cubicBezTo>
                  <a:pt x="109" y="283"/>
                  <a:pt x="109" y="283"/>
                  <a:pt x="109" y="283"/>
                </a:cubicBezTo>
                <a:cubicBezTo>
                  <a:pt x="109" y="283"/>
                  <a:pt x="109" y="283"/>
                  <a:pt x="109" y="283"/>
                </a:cubicBezTo>
                <a:cubicBezTo>
                  <a:pt x="109" y="283"/>
                  <a:pt x="109" y="283"/>
                  <a:pt x="109" y="283"/>
                </a:cubicBezTo>
                <a:cubicBezTo>
                  <a:pt x="109" y="282"/>
                  <a:pt x="109" y="282"/>
                  <a:pt x="109" y="282"/>
                </a:cubicBezTo>
                <a:close/>
                <a:moveTo>
                  <a:pt x="108" y="284"/>
                </a:moveTo>
                <a:cubicBezTo>
                  <a:pt x="107" y="284"/>
                  <a:pt x="107" y="284"/>
                  <a:pt x="107" y="284"/>
                </a:cubicBezTo>
                <a:cubicBezTo>
                  <a:pt x="107" y="285"/>
                  <a:pt x="107" y="285"/>
                  <a:pt x="107" y="285"/>
                </a:cubicBezTo>
                <a:cubicBezTo>
                  <a:pt x="108" y="285"/>
                  <a:pt x="108" y="285"/>
                  <a:pt x="108" y="285"/>
                </a:cubicBezTo>
                <a:cubicBezTo>
                  <a:pt x="108" y="285"/>
                  <a:pt x="108" y="285"/>
                  <a:pt x="108" y="285"/>
                </a:cubicBezTo>
                <a:cubicBezTo>
                  <a:pt x="108" y="284"/>
                  <a:pt x="108" y="284"/>
                  <a:pt x="108" y="284"/>
                </a:cubicBezTo>
                <a:close/>
                <a:moveTo>
                  <a:pt x="102" y="288"/>
                </a:moveTo>
                <a:cubicBezTo>
                  <a:pt x="101" y="288"/>
                  <a:pt x="101" y="288"/>
                  <a:pt x="101" y="288"/>
                </a:cubicBezTo>
                <a:cubicBezTo>
                  <a:pt x="102" y="289"/>
                  <a:pt x="102" y="289"/>
                  <a:pt x="102" y="289"/>
                </a:cubicBezTo>
                <a:cubicBezTo>
                  <a:pt x="102" y="290"/>
                  <a:pt x="102" y="290"/>
                  <a:pt x="102" y="290"/>
                </a:cubicBezTo>
                <a:cubicBezTo>
                  <a:pt x="102" y="291"/>
                  <a:pt x="102" y="291"/>
                  <a:pt x="102" y="291"/>
                </a:cubicBezTo>
                <a:cubicBezTo>
                  <a:pt x="102" y="292"/>
                  <a:pt x="102" y="292"/>
                  <a:pt x="102" y="292"/>
                </a:cubicBezTo>
                <a:cubicBezTo>
                  <a:pt x="103" y="292"/>
                  <a:pt x="103" y="292"/>
                  <a:pt x="103" y="292"/>
                </a:cubicBezTo>
                <a:cubicBezTo>
                  <a:pt x="103" y="291"/>
                  <a:pt x="103" y="291"/>
                  <a:pt x="103" y="291"/>
                </a:cubicBezTo>
                <a:cubicBezTo>
                  <a:pt x="103" y="290"/>
                  <a:pt x="103" y="290"/>
                  <a:pt x="103" y="290"/>
                </a:cubicBezTo>
                <a:cubicBezTo>
                  <a:pt x="102" y="289"/>
                  <a:pt x="102" y="289"/>
                  <a:pt x="102" y="289"/>
                </a:cubicBezTo>
                <a:cubicBezTo>
                  <a:pt x="102" y="288"/>
                  <a:pt x="102" y="288"/>
                  <a:pt x="102" y="288"/>
                </a:cubicBezTo>
                <a:cubicBezTo>
                  <a:pt x="102" y="288"/>
                  <a:pt x="102" y="288"/>
                  <a:pt x="102" y="288"/>
                </a:cubicBezTo>
                <a:close/>
                <a:moveTo>
                  <a:pt x="46" y="288"/>
                </a:moveTo>
                <a:cubicBezTo>
                  <a:pt x="45" y="289"/>
                  <a:pt x="45" y="289"/>
                  <a:pt x="45" y="289"/>
                </a:cubicBezTo>
                <a:cubicBezTo>
                  <a:pt x="45" y="289"/>
                  <a:pt x="45" y="289"/>
                  <a:pt x="45" y="289"/>
                </a:cubicBezTo>
                <a:cubicBezTo>
                  <a:pt x="45" y="289"/>
                  <a:pt x="45" y="290"/>
                  <a:pt x="45" y="290"/>
                </a:cubicBezTo>
                <a:cubicBezTo>
                  <a:pt x="45" y="290"/>
                  <a:pt x="45" y="290"/>
                  <a:pt x="45" y="290"/>
                </a:cubicBezTo>
                <a:cubicBezTo>
                  <a:pt x="46" y="289"/>
                  <a:pt x="46" y="289"/>
                  <a:pt x="46" y="289"/>
                </a:cubicBezTo>
                <a:cubicBezTo>
                  <a:pt x="46" y="288"/>
                  <a:pt x="46" y="288"/>
                  <a:pt x="46" y="288"/>
                </a:cubicBezTo>
                <a:cubicBezTo>
                  <a:pt x="46" y="288"/>
                  <a:pt x="46" y="288"/>
                  <a:pt x="46" y="288"/>
                </a:cubicBezTo>
                <a:close/>
                <a:moveTo>
                  <a:pt x="47" y="289"/>
                </a:moveTo>
                <a:cubicBezTo>
                  <a:pt x="47" y="289"/>
                  <a:pt x="47" y="289"/>
                  <a:pt x="47" y="289"/>
                </a:cubicBezTo>
                <a:cubicBezTo>
                  <a:pt x="46" y="289"/>
                  <a:pt x="46" y="289"/>
                  <a:pt x="46" y="289"/>
                </a:cubicBezTo>
                <a:cubicBezTo>
                  <a:pt x="45" y="291"/>
                  <a:pt x="45" y="291"/>
                  <a:pt x="45" y="291"/>
                </a:cubicBezTo>
                <a:cubicBezTo>
                  <a:pt x="45" y="291"/>
                  <a:pt x="45" y="291"/>
                  <a:pt x="45" y="291"/>
                </a:cubicBezTo>
                <a:cubicBezTo>
                  <a:pt x="46" y="290"/>
                  <a:pt x="46" y="290"/>
                  <a:pt x="46" y="290"/>
                </a:cubicBezTo>
                <a:cubicBezTo>
                  <a:pt x="47" y="289"/>
                  <a:pt x="47" y="289"/>
                  <a:pt x="47" y="289"/>
                </a:cubicBezTo>
                <a:close/>
                <a:moveTo>
                  <a:pt x="94" y="302"/>
                </a:moveTo>
                <a:cubicBezTo>
                  <a:pt x="93" y="302"/>
                  <a:pt x="93" y="302"/>
                  <a:pt x="93" y="302"/>
                </a:cubicBezTo>
                <a:cubicBezTo>
                  <a:pt x="93" y="303"/>
                  <a:pt x="93" y="303"/>
                  <a:pt x="93" y="303"/>
                </a:cubicBezTo>
                <a:cubicBezTo>
                  <a:pt x="94" y="304"/>
                  <a:pt x="94" y="304"/>
                  <a:pt x="94" y="304"/>
                </a:cubicBezTo>
                <a:cubicBezTo>
                  <a:pt x="96" y="304"/>
                  <a:pt x="96" y="304"/>
                  <a:pt x="96" y="304"/>
                </a:cubicBezTo>
                <a:cubicBezTo>
                  <a:pt x="96" y="305"/>
                  <a:pt x="96" y="305"/>
                  <a:pt x="96" y="305"/>
                </a:cubicBezTo>
                <a:cubicBezTo>
                  <a:pt x="96" y="304"/>
                  <a:pt x="96" y="304"/>
                  <a:pt x="96" y="304"/>
                </a:cubicBezTo>
                <a:cubicBezTo>
                  <a:pt x="96" y="304"/>
                  <a:pt x="96" y="304"/>
                  <a:pt x="96" y="304"/>
                </a:cubicBezTo>
                <a:cubicBezTo>
                  <a:pt x="94" y="303"/>
                  <a:pt x="94" y="303"/>
                  <a:pt x="94" y="303"/>
                </a:cubicBezTo>
                <a:cubicBezTo>
                  <a:pt x="94" y="302"/>
                  <a:pt x="94" y="302"/>
                  <a:pt x="94" y="302"/>
                </a:cubicBezTo>
                <a:close/>
                <a:moveTo>
                  <a:pt x="94" y="309"/>
                </a:moveTo>
                <a:cubicBezTo>
                  <a:pt x="94" y="309"/>
                  <a:pt x="94" y="309"/>
                  <a:pt x="94" y="309"/>
                </a:cubicBezTo>
                <a:cubicBezTo>
                  <a:pt x="94" y="310"/>
                  <a:pt x="94" y="310"/>
                  <a:pt x="94" y="310"/>
                </a:cubicBezTo>
                <a:cubicBezTo>
                  <a:pt x="94" y="310"/>
                  <a:pt x="94" y="310"/>
                  <a:pt x="94" y="310"/>
                </a:cubicBezTo>
                <a:cubicBezTo>
                  <a:pt x="94" y="309"/>
                  <a:pt x="94" y="309"/>
                  <a:pt x="94" y="309"/>
                </a:cubicBezTo>
                <a:close/>
                <a:moveTo>
                  <a:pt x="89" y="311"/>
                </a:moveTo>
                <a:cubicBezTo>
                  <a:pt x="89" y="311"/>
                  <a:pt x="89" y="311"/>
                  <a:pt x="89" y="311"/>
                </a:cubicBezTo>
                <a:cubicBezTo>
                  <a:pt x="89" y="312"/>
                  <a:pt x="89" y="312"/>
                  <a:pt x="89" y="312"/>
                </a:cubicBezTo>
                <a:cubicBezTo>
                  <a:pt x="90" y="312"/>
                  <a:pt x="90" y="312"/>
                  <a:pt x="90" y="312"/>
                </a:cubicBezTo>
                <a:cubicBezTo>
                  <a:pt x="90" y="312"/>
                  <a:pt x="90" y="312"/>
                  <a:pt x="90" y="312"/>
                </a:cubicBezTo>
                <a:cubicBezTo>
                  <a:pt x="91" y="312"/>
                  <a:pt x="91" y="312"/>
                  <a:pt x="91" y="312"/>
                </a:cubicBezTo>
                <a:cubicBezTo>
                  <a:pt x="91" y="312"/>
                  <a:pt x="91" y="312"/>
                  <a:pt x="91" y="312"/>
                </a:cubicBezTo>
                <a:cubicBezTo>
                  <a:pt x="91" y="311"/>
                  <a:pt x="91" y="311"/>
                  <a:pt x="91" y="311"/>
                </a:cubicBezTo>
                <a:cubicBezTo>
                  <a:pt x="90" y="311"/>
                  <a:pt x="90" y="311"/>
                  <a:pt x="90" y="311"/>
                </a:cubicBezTo>
                <a:cubicBezTo>
                  <a:pt x="89" y="311"/>
                  <a:pt x="89" y="311"/>
                  <a:pt x="89" y="311"/>
                </a:cubicBezTo>
                <a:close/>
                <a:moveTo>
                  <a:pt x="90" y="313"/>
                </a:moveTo>
                <a:cubicBezTo>
                  <a:pt x="90" y="313"/>
                  <a:pt x="90" y="313"/>
                  <a:pt x="90" y="313"/>
                </a:cubicBezTo>
                <a:cubicBezTo>
                  <a:pt x="90" y="313"/>
                  <a:pt x="90" y="313"/>
                  <a:pt x="90" y="313"/>
                </a:cubicBezTo>
                <a:cubicBezTo>
                  <a:pt x="90" y="314"/>
                  <a:pt x="90" y="314"/>
                  <a:pt x="90" y="314"/>
                </a:cubicBezTo>
                <a:cubicBezTo>
                  <a:pt x="90" y="314"/>
                  <a:pt x="90" y="314"/>
                  <a:pt x="90" y="314"/>
                </a:cubicBezTo>
                <a:cubicBezTo>
                  <a:pt x="90" y="313"/>
                  <a:pt x="90" y="313"/>
                  <a:pt x="90" y="313"/>
                </a:cubicBezTo>
                <a:close/>
                <a:moveTo>
                  <a:pt x="89" y="315"/>
                </a:moveTo>
                <a:cubicBezTo>
                  <a:pt x="89" y="316"/>
                  <a:pt x="89" y="316"/>
                  <a:pt x="89" y="316"/>
                </a:cubicBezTo>
                <a:cubicBezTo>
                  <a:pt x="89" y="316"/>
                  <a:pt x="89" y="316"/>
                  <a:pt x="89" y="316"/>
                </a:cubicBezTo>
                <a:cubicBezTo>
                  <a:pt x="89" y="316"/>
                  <a:pt x="89" y="316"/>
                  <a:pt x="89" y="316"/>
                </a:cubicBezTo>
                <a:cubicBezTo>
                  <a:pt x="89" y="315"/>
                  <a:pt x="89" y="315"/>
                  <a:pt x="89" y="315"/>
                </a:cubicBezTo>
                <a:close/>
                <a:moveTo>
                  <a:pt x="89" y="317"/>
                </a:moveTo>
                <a:cubicBezTo>
                  <a:pt x="88" y="317"/>
                  <a:pt x="88" y="317"/>
                  <a:pt x="88" y="317"/>
                </a:cubicBezTo>
                <a:cubicBezTo>
                  <a:pt x="89" y="318"/>
                  <a:pt x="89" y="318"/>
                  <a:pt x="89" y="318"/>
                </a:cubicBezTo>
                <a:cubicBezTo>
                  <a:pt x="89" y="317"/>
                  <a:pt x="89" y="317"/>
                  <a:pt x="89" y="317"/>
                </a:cubicBezTo>
                <a:close/>
                <a:moveTo>
                  <a:pt x="64" y="328"/>
                </a:moveTo>
                <a:cubicBezTo>
                  <a:pt x="63" y="328"/>
                  <a:pt x="63" y="328"/>
                  <a:pt x="63" y="328"/>
                </a:cubicBezTo>
                <a:cubicBezTo>
                  <a:pt x="63" y="329"/>
                  <a:pt x="63" y="329"/>
                  <a:pt x="63" y="329"/>
                </a:cubicBezTo>
                <a:cubicBezTo>
                  <a:pt x="63" y="329"/>
                  <a:pt x="63" y="329"/>
                  <a:pt x="63" y="329"/>
                </a:cubicBezTo>
                <a:cubicBezTo>
                  <a:pt x="64" y="329"/>
                  <a:pt x="64" y="329"/>
                  <a:pt x="64" y="329"/>
                </a:cubicBezTo>
                <a:cubicBezTo>
                  <a:pt x="64" y="328"/>
                  <a:pt x="64" y="328"/>
                  <a:pt x="64" y="328"/>
                </a:cubicBezTo>
                <a:cubicBezTo>
                  <a:pt x="64" y="328"/>
                  <a:pt x="64" y="328"/>
                  <a:pt x="64" y="328"/>
                </a:cubicBezTo>
                <a:close/>
                <a:moveTo>
                  <a:pt x="61" y="328"/>
                </a:moveTo>
                <a:cubicBezTo>
                  <a:pt x="60" y="328"/>
                  <a:pt x="60" y="328"/>
                  <a:pt x="60" y="328"/>
                </a:cubicBezTo>
                <a:cubicBezTo>
                  <a:pt x="60" y="329"/>
                  <a:pt x="60" y="329"/>
                  <a:pt x="60" y="329"/>
                </a:cubicBezTo>
                <a:cubicBezTo>
                  <a:pt x="61" y="329"/>
                  <a:pt x="61" y="329"/>
                  <a:pt x="61" y="329"/>
                </a:cubicBezTo>
                <a:cubicBezTo>
                  <a:pt x="61" y="328"/>
                  <a:pt x="61" y="328"/>
                  <a:pt x="61" y="328"/>
                </a:cubicBezTo>
                <a:cubicBezTo>
                  <a:pt x="61" y="328"/>
                  <a:pt x="61" y="328"/>
                  <a:pt x="61" y="328"/>
                </a:cubicBezTo>
                <a:close/>
                <a:moveTo>
                  <a:pt x="54" y="329"/>
                </a:moveTo>
                <a:cubicBezTo>
                  <a:pt x="54" y="329"/>
                  <a:pt x="54" y="329"/>
                  <a:pt x="54" y="329"/>
                </a:cubicBezTo>
                <a:cubicBezTo>
                  <a:pt x="54" y="330"/>
                  <a:pt x="54" y="330"/>
                  <a:pt x="54" y="330"/>
                </a:cubicBezTo>
                <a:cubicBezTo>
                  <a:pt x="54" y="330"/>
                  <a:pt x="54" y="330"/>
                  <a:pt x="54" y="330"/>
                </a:cubicBezTo>
                <a:cubicBezTo>
                  <a:pt x="54" y="330"/>
                  <a:pt x="54" y="330"/>
                  <a:pt x="54" y="330"/>
                </a:cubicBezTo>
                <a:cubicBezTo>
                  <a:pt x="55" y="330"/>
                  <a:pt x="55" y="330"/>
                  <a:pt x="55" y="330"/>
                </a:cubicBezTo>
                <a:cubicBezTo>
                  <a:pt x="55" y="329"/>
                  <a:pt x="55" y="329"/>
                  <a:pt x="55" y="329"/>
                </a:cubicBezTo>
                <a:cubicBezTo>
                  <a:pt x="54" y="329"/>
                  <a:pt x="54" y="329"/>
                  <a:pt x="54" y="329"/>
                </a:cubicBezTo>
                <a:close/>
                <a:moveTo>
                  <a:pt x="83" y="329"/>
                </a:moveTo>
                <a:cubicBezTo>
                  <a:pt x="83" y="330"/>
                  <a:pt x="83" y="330"/>
                  <a:pt x="83" y="330"/>
                </a:cubicBezTo>
                <a:cubicBezTo>
                  <a:pt x="82" y="330"/>
                  <a:pt x="82" y="330"/>
                  <a:pt x="82" y="330"/>
                </a:cubicBezTo>
                <a:cubicBezTo>
                  <a:pt x="83" y="330"/>
                  <a:pt x="83" y="330"/>
                  <a:pt x="83" y="330"/>
                </a:cubicBezTo>
                <a:cubicBezTo>
                  <a:pt x="84" y="330"/>
                  <a:pt x="84" y="330"/>
                  <a:pt x="84" y="330"/>
                </a:cubicBezTo>
                <a:cubicBezTo>
                  <a:pt x="83" y="329"/>
                  <a:pt x="83" y="329"/>
                  <a:pt x="83" y="329"/>
                </a:cubicBezTo>
                <a:close/>
                <a:moveTo>
                  <a:pt x="68" y="335"/>
                </a:moveTo>
                <a:cubicBezTo>
                  <a:pt x="68" y="335"/>
                  <a:pt x="68" y="335"/>
                  <a:pt x="68" y="335"/>
                </a:cubicBezTo>
                <a:cubicBezTo>
                  <a:pt x="67" y="336"/>
                  <a:pt x="67" y="336"/>
                  <a:pt x="67" y="336"/>
                </a:cubicBezTo>
                <a:cubicBezTo>
                  <a:pt x="67" y="337"/>
                  <a:pt x="67" y="337"/>
                  <a:pt x="67" y="337"/>
                </a:cubicBezTo>
                <a:cubicBezTo>
                  <a:pt x="68" y="337"/>
                  <a:pt x="68" y="337"/>
                  <a:pt x="68" y="337"/>
                </a:cubicBezTo>
                <a:cubicBezTo>
                  <a:pt x="68" y="336"/>
                  <a:pt x="68" y="336"/>
                  <a:pt x="68" y="336"/>
                </a:cubicBezTo>
                <a:cubicBezTo>
                  <a:pt x="69" y="336"/>
                  <a:pt x="69" y="336"/>
                  <a:pt x="69" y="336"/>
                </a:cubicBezTo>
                <a:cubicBezTo>
                  <a:pt x="68" y="335"/>
                  <a:pt x="68" y="335"/>
                  <a:pt x="68" y="335"/>
                </a:cubicBezTo>
                <a:cubicBezTo>
                  <a:pt x="68" y="335"/>
                  <a:pt x="68" y="335"/>
                  <a:pt x="68" y="335"/>
                </a:cubicBezTo>
                <a:close/>
                <a:moveTo>
                  <a:pt x="75" y="337"/>
                </a:moveTo>
                <a:cubicBezTo>
                  <a:pt x="75" y="337"/>
                  <a:pt x="75" y="337"/>
                  <a:pt x="75" y="337"/>
                </a:cubicBezTo>
                <a:cubicBezTo>
                  <a:pt x="76" y="339"/>
                  <a:pt x="76" y="339"/>
                  <a:pt x="76" y="339"/>
                </a:cubicBezTo>
                <a:cubicBezTo>
                  <a:pt x="77" y="339"/>
                  <a:pt x="77" y="339"/>
                  <a:pt x="77" y="339"/>
                </a:cubicBezTo>
                <a:cubicBezTo>
                  <a:pt x="78" y="338"/>
                  <a:pt x="78" y="338"/>
                  <a:pt x="78" y="338"/>
                </a:cubicBezTo>
                <a:cubicBezTo>
                  <a:pt x="76" y="337"/>
                  <a:pt x="76" y="337"/>
                  <a:pt x="76" y="337"/>
                </a:cubicBezTo>
                <a:cubicBezTo>
                  <a:pt x="75" y="337"/>
                  <a:pt x="75" y="337"/>
                  <a:pt x="75" y="337"/>
                </a:cubicBezTo>
                <a:close/>
                <a:moveTo>
                  <a:pt x="76" y="340"/>
                </a:moveTo>
                <a:cubicBezTo>
                  <a:pt x="75" y="340"/>
                  <a:pt x="75" y="340"/>
                  <a:pt x="75" y="340"/>
                </a:cubicBezTo>
                <a:cubicBezTo>
                  <a:pt x="74" y="341"/>
                  <a:pt x="74" y="341"/>
                  <a:pt x="74" y="341"/>
                </a:cubicBezTo>
                <a:cubicBezTo>
                  <a:pt x="74" y="341"/>
                  <a:pt x="74" y="341"/>
                  <a:pt x="74" y="341"/>
                </a:cubicBezTo>
                <a:cubicBezTo>
                  <a:pt x="75" y="341"/>
                  <a:pt x="75" y="341"/>
                  <a:pt x="75" y="341"/>
                </a:cubicBezTo>
                <a:cubicBezTo>
                  <a:pt x="76" y="341"/>
                  <a:pt x="76" y="341"/>
                  <a:pt x="76" y="341"/>
                </a:cubicBezTo>
                <a:cubicBezTo>
                  <a:pt x="76" y="340"/>
                  <a:pt x="76" y="340"/>
                  <a:pt x="76" y="340"/>
                </a:cubicBezTo>
                <a:cubicBezTo>
                  <a:pt x="76" y="340"/>
                  <a:pt x="76" y="340"/>
                  <a:pt x="76" y="34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866" name="Freeform 865"/>
          <p:cNvSpPr>
            <a:spLocks/>
          </p:cNvSpPr>
          <p:nvPr/>
        </p:nvSpPr>
        <p:spPr bwMode="auto">
          <a:xfrm>
            <a:off x="4775939" y="3344851"/>
            <a:ext cx="4763" cy="9525"/>
          </a:xfrm>
          <a:custGeom>
            <a:avLst/>
            <a:gdLst>
              <a:gd name="T0" fmla="*/ 1 w 1"/>
              <a:gd name="T1" fmla="*/ 0 h 2"/>
              <a:gd name="T2" fmla="*/ 1 w 1"/>
              <a:gd name="T3" fmla="*/ 0 h 2"/>
              <a:gd name="T4" fmla="*/ 1 w 1"/>
              <a:gd name="T5" fmla="*/ 0 h 2"/>
              <a:gd name="T6" fmla="*/ 0 w 1"/>
              <a:gd name="T7" fmla="*/ 1 h 2"/>
              <a:gd name="T8" fmla="*/ 0 w 1"/>
              <a:gd name="T9" fmla="*/ 2 h 2"/>
              <a:gd name="T10" fmla="*/ 1 w 1"/>
              <a:gd name="T11" fmla="*/ 1 h 2"/>
              <a:gd name="T12" fmla="*/ 1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0"/>
                </a:moveTo>
                <a:cubicBezTo>
                  <a:pt x="1" y="0"/>
                  <a:pt x="1" y="0"/>
                  <a:pt x="1" y="0"/>
                </a:cubicBezTo>
                <a:cubicBezTo>
                  <a:pt x="1" y="0"/>
                  <a:pt x="1" y="0"/>
                  <a:pt x="1" y="0"/>
                </a:cubicBezTo>
                <a:cubicBezTo>
                  <a:pt x="0" y="1"/>
                  <a:pt x="0" y="1"/>
                  <a:pt x="0" y="1"/>
                </a:cubicBezTo>
                <a:cubicBezTo>
                  <a:pt x="0" y="1"/>
                  <a:pt x="0" y="2"/>
                  <a:pt x="0" y="2"/>
                </a:cubicBezTo>
                <a:cubicBezTo>
                  <a:pt x="1" y="1"/>
                  <a:pt x="1" y="1"/>
                  <a:pt x="1" y="1"/>
                </a:cubicBezTo>
                <a:lnTo>
                  <a:pt x="1"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867" name="Freeform 866"/>
          <p:cNvSpPr>
            <a:spLocks/>
          </p:cNvSpPr>
          <p:nvPr/>
        </p:nvSpPr>
        <p:spPr bwMode="auto">
          <a:xfrm>
            <a:off x="4775939" y="3344851"/>
            <a:ext cx="4763" cy="9525"/>
          </a:xfrm>
          <a:custGeom>
            <a:avLst/>
            <a:gdLst>
              <a:gd name="T0" fmla="*/ 1 w 1"/>
              <a:gd name="T1" fmla="*/ 0 h 2"/>
              <a:gd name="T2" fmla="*/ 1 w 1"/>
              <a:gd name="T3" fmla="*/ 0 h 2"/>
              <a:gd name="T4" fmla="*/ 0 w 1"/>
              <a:gd name="T5" fmla="*/ 1 h 2"/>
              <a:gd name="T6" fmla="*/ 0 w 1"/>
              <a:gd name="T7" fmla="*/ 2 h 2"/>
              <a:gd name="T8" fmla="*/ 1 w 1"/>
              <a:gd name="T9" fmla="*/ 1 h 2"/>
              <a:gd name="T10" fmla="*/ 1 w 1"/>
              <a:gd name="T11" fmla="*/ 0 h 2"/>
              <a:gd name="T12" fmla="*/ 1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0"/>
                </a:moveTo>
                <a:cubicBezTo>
                  <a:pt x="1" y="0"/>
                  <a:pt x="1" y="0"/>
                  <a:pt x="1" y="0"/>
                </a:cubicBezTo>
                <a:cubicBezTo>
                  <a:pt x="0" y="1"/>
                  <a:pt x="0" y="1"/>
                  <a:pt x="0" y="1"/>
                </a:cubicBezTo>
                <a:cubicBezTo>
                  <a:pt x="0" y="1"/>
                  <a:pt x="0" y="2"/>
                  <a:pt x="0" y="2"/>
                </a:cubicBezTo>
                <a:cubicBezTo>
                  <a:pt x="1" y="1"/>
                  <a:pt x="1" y="1"/>
                  <a:pt x="1" y="1"/>
                </a:cubicBezTo>
                <a:cubicBezTo>
                  <a:pt x="1" y="0"/>
                  <a:pt x="1" y="0"/>
                  <a:pt x="1"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868" name="Freeform 867"/>
          <p:cNvSpPr>
            <a:spLocks/>
          </p:cNvSpPr>
          <p:nvPr/>
        </p:nvSpPr>
        <p:spPr bwMode="auto">
          <a:xfrm>
            <a:off x="4771177" y="3441689"/>
            <a:ext cx="9525" cy="9525"/>
          </a:xfrm>
          <a:custGeom>
            <a:avLst/>
            <a:gdLst>
              <a:gd name="T0" fmla="*/ 3 w 6"/>
              <a:gd name="T1" fmla="*/ 3 h 6"/>
              <a:gd name="T2" fmla="*/ 0 w 6"/>
              <a:gd name="T3" fmla="*/ 6 h 6"/>
              <a:gd name="T4" fmla="*/ 3 w 6"/>
              <a:gd name="T5" fmla="*/ 6 h 6"/>
              <a:gd name="T6" fmla="*/ 6 w 6"/>
              <a:gd name="T7" fmla="*/ 3 h 6"/>
              <a:gd name="T8" fmla="*/ 6 w 6"/>
              <a:gd name="T9" fmla="*/ 3 h 6"/>
              <a:gd name="T10" fmla="*/ 6 w 6"/>
              <a:gd name="T11" fmla="*/ 0 h 6"/>
              <a:gd name="T12" fmla="*/ 6 w 6"/>
              <a:gd name="T13" fmla="*/ 0 h 6"/>
              <a:gd name="T14" fmla="*/ 6 w 6"/>
              <a:gd name="T15" fmla="*/ 0 h 6"/>
              <a:gd name="T16" fmla="*/ 6 w 6"/>
              <a:gd name="T17" fmla="*/ 3 h 6"/>
              <a:gd name="T18" fmla="*/ 3 w 6"/>
              <a:gd name="T19" fmla="*/ 3 h 6"/>
              <a:gd name="T20" fmla="*/ 3 w 6"/>
              <a:gd name="T21" fmla="*/ 3 h 6"/>
              <a:gd name="T22" fmla="*/ 3 w 6"/>
              <a:gd name="T2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3" y="3"/>
                </a:moveTo>
                <a:lnTo>
                  <a:pt x="0" y="6"/>
                </a:lnTo>
                <a:lnTo>
                  <a:pt x="3" y="6"/>
                </a:lnTo>
                <a:lnTo>
                  <a:pt x="6" y="3"/>
                </a:lnTo>
                <a:lnTo>
                  <a:pt x="6" y="3"/>
                </a:lnTo>
                <a:lnTo>
                  <a:pt x="6" y="0"/>
                </a:lnTo>
                <a:lnTo>
                  <a:pt x="6" y="0"/>
                </a:lnTo>
                <a:lnTo>
                  <a:pt x="6" y="0"/>
                </a:lnTo>
                <a:lnTo>
                  <a:pt x="6" y="3"/>
                </a:lnTo>
                <a:lnTo>
                  <a:pt x="3" y="3"/>
                </a:lnTo>
                <a:lnTo>
                  <a:pt x="3" y="3"/>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869" name="Freeform 868"/>
          <p:cNvSpPr>
            <a:spLocks/>
          </p:cNvSpPr>
          <p:nvPr/>
        </p:nvSpPr>
        <p:spPr bwMode="auto">
          <a:xfrm>
            <a:off x="4771177" y="3441689"/>
            <a:ext cx="9525" cy="9525"/>
          </a:xfrm>
          <a:custGeom>
            <a:avLst/>
            <a:gdLst>
              <a:gd name="T0" fmla="*/ 6 w 6"/>
              <a:gd name="T1" fmla="*/ 0 h 6"/>
              <a:gd name="T2" fmla="*/ 6 w 6"/>
              <a:gd name="T3" fmla="*/ 0 h 6"/>
              <a:gd name="T4" fmla="*/ 6 w 6"/>
              <a:gd name="T5" fmla="*/ 3 h 6"/>
              <a:gd name="T6" fmla="*/ 3 w 6"/>
              <a:gd name="T7" fmla="*/ 3 h 6"/>
              <a:gd name="T8" fmla="*/ 3 w 6"/>
              <a:gd name="T9" fmla="*/ 3 h 6"/>
              <a:gd name="T10" fmla="*/ 3 w 6"/>
              <a:gd name="T11" fmla="*/ 3 h 6"/>
              <a:gd name="T12" fmla="*/ 0 w 6"/>
              <a:gd name="T13" fmla="*/ 6 h 6"/>
              <a:gd name="T14" fmla="*/ 3 w 6"/>
              <a:gd name="T15" fmla="*/ 6 h 6"/>
              <a:gd name="T16" fmla="*/ 6 w 6"/>
              <a:gd name="T17" fmla="*/ 3 h 6"/>
              <a:gd name="T18" fmla="*/ 6 w 6"/>
              <a:gd name="T19" fmla="*/ 3 h 6"/>
              <a:gd name="T20" fmla="*/ 6 w 6"/>
              <a:gd name="T21" fmla="*/ 0 h 6"/>
              <a:gd name="T22" fmla="*/ 6 w 6"/>
              <a:gd name="T23" fmla="*/ 0 h 6"/>
              <a:gd name="T24" fmla="*/ 6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6" y="0"/>
                </a:moveTo>
                <a:lnTo>
                  <a:pt x="6" y="0"/>
                </a:lnTo>
                <a:lnTo>
                  <a:pt x="6" y="3"/>
                </a:lnTo>
                <a:lnTo>
                  <a:pt x="3" y="3"/>
                </a:lnTo>
                <a:lnTo>
                  <a:pt x="3" y="3"/>
                </a:lnTo>
                <a:lnTo>
                  <a:pt x="3" y="3"/>
                </a:lnTo>
                <a:lnTo>
                  <a:pt x="0" y="6"/>
                </a:lnTo>
                <a:lnTo>
                  <a:pt x="3" y="6"/>
                </a:lnTo>
                <a:lnTo>
                  <a:pt x="6" y="3"/>
                </a:lnTo>
                <a:lnTo>
                  <a:pt x="6" y="3"/>
                </a:lnTo>
                <a:lnTo>
                  <a:pt x="6" y="0"/>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grpSp>
        <p:nvGrpSpPr>
          <p:cNvPr id="870" name="Group 869"/>
          <p:cNvGrpSpPr/>
          <p:nvPr/>
        </p:nvGrpSpPr>
        <p:grpSpPr>
          <a:xfrm>
            <a:off x="1321539" y="1287462"/>
            <a:ext cx="4732338" cy="2422552"/>
            <a:chOff x="1209418" y="1006486"/>
            <a:chExt cx="4732338" cy="2422552"/>
          </a:xfrm>
        </p:grpSpPr>
        <p:grpSp>
          <p:nvGrpSpPr>
            <p:cNvPr id="1106" name="Group 1105"/>
            <p:cNvGrpSpPr>
              <a:grpSpLocks/>
            </p:cNvGrpSpPr>
            <p:nvPr/>
          </p:nvGrpSpPr>
          <p:grpSpPr bwMode="auto">
            <a:xfrm>
              <a:off x="1209418" y="1217614"/>
              <a:ext cx="3290891" cy="2105029"/>
              <a:chOff x="365" y="767"/>
              <a:chExt cx="2073" cy="1326"/>
            </a:xfrm>
          </p:grpSpPr>
          <p:sp>
            <p:nvSpPr>
              <p:cNvPr id="1363" name="Freeform 1362"/>
              <p:cNvSpPr>
                <a:spLocks noEditPoints="1"/>
              </p:cNvSpPr>
              <p:nvPr/>
            </p:nvSpPr>
            <p:spPr bwMode="auto">
              <a:xfrm>
                <a:off x="365" y="939"/>
                <a:ext cx="1020" cy="780"/>
              </a:xfrm>
              <a:custGeom>
                <a:avLst/>
                <a:gdLst>
                  <a:gd name="T0" fmla="*/ 288 w 338"/>
                  <a:gd name="T1" fmla="*/ 12 h 258"/>
                  <a:gd name="T2" fmla="*/ 313 w 338"/>
                  <a:gd name="T3" fmla="*/ 35 h 258"/>
                  <a:gd name="T4" fmla="*/ 273 w 338"/>
                  <a:gd name="T5" fmla="*/ 198 h 258"/>
                  <a:gd name="T6" fmla="*/ 250 w 338"/>
                  <a:gd name="T7" fmla="*/ 181 h 258"/>
                  <a:gd name="T8" fmla="*/ 239 w 338"/>
                  <a:gd name="T9" fmla="*/ 165 h 258"/>
                  <a:gd name="T10" fmla="*/ 218 w 338"/>
                  <a:gd name="T11" fmla="*/ 174 h 258"/>
                  <a:gd name="T12" fmla="*/ 211 w 338"/>
                  <a:gd name="T13" fmla="*/ 165 h 258"/>
                  <a:gd name="T14" fmla="*/ 199 w 338"/>
                  <a:gd name="T15" fmla="*/ 168 h 258"/>
                  <a:gd name="T16" fmla="*/ 172 w 338"/>
                  <a:gd name="T17" fmla="*/ 194 h 258"/>
                  <a:gd name="T18" fmla="*/ 144 w 338"/>
                  <a:gd name="T19" fmla="*/ 211 h 258"/>
                  <a:gd name="T20" fmla="*/ 114 w 338"/>
                  <a:gd name="T21" fmla="*/ 220 h 258"/>
                  <a:gd name="T22" fmla="*/ 155 w 338"/>
                  <a:gd name="T23" fmla="*/ 198 h 258"/>
                  <a:gd name="T24" fmla="*/ 156 w 338"/>
                  <a:gd name="T25" fmla="*/ 176 h 258"/>
                  <a:gd name="T26" fmla="*/ 151 w 338"/>
                  <a:gd name="T27" fmla="*/ 155 h 258"/>
                  <a:gd name="T28" fmla="*/ 147 w 338"/>
                  <a:gd name="T29" fmla="*/ 143 h 258"/>
                  <a:gd name="T30" fmla="*/ 151 w 338"/>
                  <a:gd name="T31" fmla="*/ 119 h 258"/>
                  <a:gd name="T32" fmla="*/ 190 w 338"/>
                  <a:gd name="T33" fmla="*/ 97 h 258"/>
                  <a:gd name="T34" fmla="*/ 164 w 338"/>
                  <a:gd name="T35" fmla="*/ 81 h 258"/>
                  <a:gd name="T36" fmla="*/ 190 w 338"/>
                  <a:gd name="T37" fmla="*/ 67 h 258"/>
                  <a:gd name="T38" fmla="*/ 212 w 338"/>
                  <a:gd name="T39" fmla="*/ 66 h 258"/>
                  <a:gd name="T40" fmla="*/ 238 w 338"/>
                  <a:gd name="T41" fmla="*/ 14 h 258"/>
                  <a:gd name="T42" fmla="*/ 204 w 338"/>
                  <a:gd name="T43" fmla="*/ 68 h 258"/>
                  <a:gd name="T44" fmla="*/ 160 w 338"/>
                  <a:gd name="T45" fmla="*/ 111 h 258"/>
                  <a:gd name="T46" fmla="*/ 228 w 338"/>
                  <a:gd name="T47" fmla="*/ 179 h 258"/>
                  <a:gd name="T48" fmla="*/ 280 w 338"/>
                  <a:gd name="T49" fmla="*/ 208 h 258"/>
                  <a:gd name="T50" fmla="*/ 291 w 338"/>
                  <a:gd name="T51" fmla="*/ 213 h 258"/>
                  <a:gd name="T52" fmla="*/ 286 w 338"/>
                  <a:gd name="T53" fmla="*/ 198 h 258"/>
                  <a:gd name="T54" fmla="*/ 178 w 338"/>
                  <a:gd name="T55" fmla="*/ 198 h 258"/>
                  <a:gd name="T56" fmla="*/ 281 w 338"/>
                  <a:gd name="T57" fmla="*/ 217 h 258"/>
                  <a:gd name="T58" fmla="*/ 295 w 338"/>
                  <a:gd name="T59" fmla="*/ 225 h 258"/>
                  <a:gd name="T60" fmla="*/ 282 w 338"/>
                  <a:gd name="T61" fmla="*/ 231 h 258"/>
                  <a:gd name="T62" fmla="*/ 291 w 338"/>
                  <a:gd name="T63" fmla="*/ 233 h 258"/>
                  <a:gd name="T64" fmla="*/ 296 w 338"/>
                  <a:gd name="T65" fmla="*/ 232 h 258"/>
                  <a:gd name="T66" fmla="*/ 302 w 338"/>
                  <a:gd name="T67" fmla="*/ 250 h 258"/>
                  <a:gd name="T68" fmla="*/ 32 w 338"/>
                  <a:gd name="T69" fmla="*/ 244 h 258"/>
                  <a:gd name="T70" fmla="*/ 287 w 338"/>
                  <a:gd name="T71" fmla="*/ 248 h 258"/>
                  <a:gd name="T72" fmla="*/ 278 w 338"/>
                  <a:gd name="T73" fmla="*/ 2 h 258"/>
                  <a:gd name="T74" fmla="*/ 208 w 338"/>
                  <a:gd name="T75" fmla="*/ 61 h 258"/>
                  <a:gd name="T76" fmla="*/ 174 w 338"/>
                  <a:gd name="T77" fmla="*/ 65 h 258"/>
                  <a:gd name="T78" fmla="*/ 187 w 338"/>
                  <a:gd name="T79" fmla="*/ 101 h 258"/>
                  <a:gd name="T80" fmla="*/ 147 w 338"/>
                  <a:gd name="T81" fmla="*/ 141 h 258"/>
                  <a:gd name="T82" fmla="*/ 151 w 338"/>
                  <a:gd name="T83" fmla="*/ 172 h 258"/>
                  <a:gd name="T84" fmla="*/ 131 w 338"/>
                  <a:gd name="T85" fmla="*/ 214 h 258"/>
                  <a:gd name="T86" fmla="*/ 143 w 338"/>
                  <a:gd name="T87" fmla="*/ 213 h 258"/>
                  <a:gd name="T88" fmla="*/ 190 w 338"/>
                  <a:gd name="T89" fmla="*/ 183 h 258"/>
                  <a:gd name="T90" fmla="*/ 207 w 338"/>
                  <a:gd name="T91" fmla="*/ 176 h 258"/>
                  <a:gd name="T92" fmla="*/ 235 w 338"/>
                  <a:gd name="T93" fmla="*/ 167 h 258"/>
                  <a:gd name="T94" fmla="*/ 271 w 338"/>
                  <a:gd name="T95" fmla="*/ 191 h 258"/>
                  <a:gd name="T96" fmla="*/ 292 w 338"/>
                  <a:gd name="T97" fmla="*/ 199 h 258"/>
                  <a:gd name="T98" fmla="*/ 298 w 338"/>
                  <a:gd name="T99" fmla="*/ 251 h 258"/>
                  <a:gd name="T100" fmla="*/ 273 w 338"/>
                  <a:gd name="T101" fmla="*/ 183 h 258"/>
                  <a:gd name="T102" fmla="*/ 296 w 338"/>
                  <a:gd name="T103" fmla="*/ 15 h 258"/>
                  <a:gd name="T104" fmla="*/ 137 w 338"/>
                  <a:gd name="T105" fmla="*/ 104 h 258"/>
                  <a:gd name="T106" fmla="*/ 208 w 338"/>
                  <a:gd name="T107" fmla="*/ 165 h 258"/>
                  <a:gd name="T108" fmla="*/ 246 w 338"/>
                  <a:gd name="T109" fmla="*/ 182 h 258"/>
                  <a:gd name="T110" fmla="*/ 175 w 338"/>
                  <a:gd name="T111" fmla="*/ 209 h 258"/>
                  <a:gd name="T112" fmla="*/ 290 w 338"/>
                  <a:gd name="T113" fmla="*/ 215 h 258"/>
                  <a:gd name="T114" fmla="*/ 106 w 338"/>
                  <a:gd name="T115" fmla="*/ 224 h 258"/>
                  <a:gd name="T116" fmla="*/ 94 w 338"/>
                  <a:gd name="T117" fmla="*/ 228 h 258"/>
                  <a:gd name="T118" fmla="*/ 90 w 338"/>
                  <a:gd name="T119" fmla="*/ 230 h 258"/>
                  <a:gd name="T120" fmla="*/ 287 w 338"/>
                  <a:gd name="T121" fmla="*/ 250 h 258"/>
                  <a:gd name="T122" fmla="*/ 281 w 338"/>
                  <a:gd name="T123" fmla="*/ 241 h 258"/>
                  <a:gd name="T124" fmla="*/ 35 w 338"/>
                  <a:gd name="T125" fmla="*/ 246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8" h="258">
                    <a:moveTo>
                      <a:pt x="282" y="1"/>
                    </a:moveTo>
                    <a:cubicBezTo>
                      <a:pt x="281" y="1"/>
                      <a:pt x="281" y="1"/>
                      <a:pt x="281" y="1"/>
                    </a:cubicBezTo>
                    <a:cubicBezTo>
                      <a:pt x="282" y="1"/>
                      <a:pt x="282" y="1"/>
                      <a:pt x="282" y="1"/>
                    </a:cubicBezTo>
                    <a:cubicBezTo>
                      <a:pt x="282" y="2"/>
                      <a:pt x="282" y="2"/>
                      <a:pt x="282" y="2"/>
                    </a:cubicBezTo>
                    <a:cubicBezTo>
                      <a:pt x="282" y="2"/>
                      <a:pt x="282" y="2"/>
                      <a:pt x="282" y="2"/>
                    </a:cubicBezTo>
                    <a:cubicBezTo>
                      <a:pt x="283" y="3"/>
                      <a:pt x="283" y="3"/>
                      <a:pt x="283" y="3"/>
                    </a:cubicBezTo>
                    <a:cubicBezTo>
                      <a:pt x="283" y="3"/>
                      <a:pt x="283" y="3"/>
                      <a:pt x="283" y="3"/>
                    </a:cubicBezTo>
                    <a:cubicBezTo>
                      <a:pt x="283" y="3"/>
                      <a:pt x="283" y="3"/>
                      <a:pt x="283" y="3"/>
                    </a:cubicBezTo>
                    <a:cubicBezTo>
                      <a:pt x="283" y="3"/>
                      <a:pt x="283" y="3"/>
                      <a:pt x="283" y="3"/>
                    </a:cubicBezTo>
                    <a:cubicBezTo>
                      <a:pt x="285" y="4"/>
                      <a:pt x="285" y="4"/>
                      <a:pt x="285" y="4"/>
                    </a:cubicBezTo>
                    <a:cubicBezTo>
                      <a:pt x="285" y="4"/>
                      <a:pt x="285" y="4"/>
                      <a:pt x="285" y="4"/>
                    </a:cubicBezTo>
                    <a:cubicBezTo>
                      <a:pt x="285" y="4"/>
                      <a:pt x="285" y="4"/>
                      <a:pt x="285" y="4"/>
                    </a:cubicBezTo>
                    <a:cubicBezTo>
                      <a:pt x="284" y="4"/>
                      <a:pt x="284" y="4"/>
                      <a:pt x="284" y="4"/>
                    </a:cubicBezTo>
                    <a:cubicBezTo>
                      <a:pt x="284" y="5"/>
                      <a:pt x="284" y="5"/>
                      <a:pt x="284" y="5"/>
                    </a:cubicBezTo>
                    <a:cubicBezTo>
                      <a:pt x="284" y="5"/>
                      <a:pt x="284" y="5"/>
                      <a:pt x="284" y="5"/>
                    </a:cubicBezTo>
                    <a:cubicBezTo>
                      <a:pt x="283" y="6"/>
                      <a:pt x="283" y="6"/>
                      <a:pt x="283" y="6"/>
                    </a:cubicBezTo>
                    <a:cubicBezTo>
                      <a:pt x="282" y="6"/>
                      <a:pt x="282" y="6"/>
                      <a:pt x="282" y="6"/>
                    </a:cubicBezTo>
                    <a:cubicBezTo>
                      <a:pt x="281" y="7"/>
                      <a:pt x="281" y="7"/>
                      <a:pt x="281" y="7"/>
                    </a:cubicBezTo>
                    <a:cubicBezTo>
                      <a:pt x="280" y="6"/>
                      <a:pt x="280" y="6"/>
                      <a:pt x="280" y="6"/>
                    </a:cubicBezTo>
                    <a:cubicBezTo>
                      <a:pt x="279" y="6"/>
                      <a:pt x="279" y="6"/>
                      <a:pt x="279" y="6"/>
                    </a:cubicBezTo>
                    <a:cubicBezTo>
                      <a:pt x="279" y="6"/>
                      <a:pt x="279" y="6"/>
                      <a:pt x="279" y="6"/>
                    </a:cubicBezTo>
                    <a:cubicBezTo>
                      <a:pt x="278" y="6"/>
                      <a:pt x="278" y="6"/>
                      <a:pt x="278" y="6"/>
                    </a:cubicBezTo>
                    <a:cubicBezTo>
                      <a:pt x="278" y="6"/>
                      <a:pt x="278" y="6"/>
                      <a:pt x="278" y="6"/>
                    </a:cubicBezTo>
                    <a:cubicBezTo>
                      <a:pt x="278" y="6"/>
                      <a:pt x="278" y="6"/>
                      <a:pt x="278" y="6"/>
                    </a:cubicBezTo>
                    <a:cubicBezTo>
                      <a:pt x="276" y="7"/>
                      <a:pt x="276" y="7"/>
                      <a:pt x="276" y="7"/>
                    </a:cubicBezTo>
                    <a:cubicBezTo>
                      <a:pt x="276" y="8"/>
                      <a:pt x="276" y="8"/>
                      <a:pt x="276" y="8"/>
                    </a:cubicBezTo>
                    <a:cubicBezTo>
                      <a:pt x="276" y="8"/>
                      <a:pt x="276" y="8"/>
                      <a:pt x="276" y="8"/>
                    </a:cubicBezTo>
                    <a:cubicBezTo>
                      <a:pt x="276" y="9"/>
                      <a:pt x="276" y="9"/>
                      <a:pt x="276" y="9"/>
                    </a:cubicBezTo>
                    <a:cubicBezTo>
                      <a:pt x="276" y="9"/>
                      <a:pt x="276" y="9"/>
                      <a:pt x="276" y="9"/>
                    </a:cubicBezTo>
                    <a:cubicBezTo>
                      <a:pt x="277" y="9"/>
                      <a:pt x="277" y="9"/>
                      <a:pt x="277" y="9"/>
                    </a:cubicBezTo>
                    <a:cubicBezTo>
                      <a:pt x="277" y="9"/>
                      <a:pt x="277" y="9"/>
                      <a:pt x="277" y="9"/>
                    </a:cubicBezTo>
                    <a:cubicBezTo>
                      <a:pt x="278" y="10"/>
                      <a:pt x="278" y="10"/>
                      <a:pt x="278" y="10"/>
                    </a:cubicBezTo>
                    <a:cubicBezTo>
                      <a:pt x="277" y="11"/>
                      <a:pt x="277" y="11"/>
                      <a:pt x="277" y="11"/>
                    </a:cubicBezTo>
                    <a:cubicBezTo>
                      <a:pt x="277" y="12"/>
                      <a:pt x="277" y="12"/>
                      <a:pt x="277" y="12"/>
                    </a:cubicBezTo>
                    <a:cubicBezTo>
                      <a:pt x="278" y="12"/>
                      <a:pt x="278" y="12"/>
                      <a:pt x="278" y="12"/>
                    </a:cubicBezTo>
                    <a:cubicBezTo>
                      <a:pt x="279" y="12"/>
                      <a:pt x="279" y="12"/>
                      <a:pt x="279" y="12"/>
                    </a:cubicBezTo>
                    <a:cubicBezTo>
                      <a:pt x="279" y="12"/>
                      <a:pt x="279" y="12"/>
                      <a:pt x="279" y="12"/>
                    </a:cubicBezTo>
                    <a:cubicBezTo>
                      <a:pt x="279" y="12"/>
                      <a:pt x="279" y="12"/>
                      <a:pt x="279" y="12"/>
                    </a:cubicBezTo>
                    <a:cubicBezTo>
                      <a:pt x="279" y="11"/>
                      <a:pt x="279" y="11"/>
                      <a:pt x="279" y="11"/>
                    </a:cubicBezTo>
                    <a:cubicBezTo>
                      <a:pt x="279" y="12"/>
                      <a:pt x="279" y="12"/>
                      <a:pt x="279" y="12"/>
                    </a:cubicBezTo>
                    <a:cubicBezTo>
                      <a:pt x="279" y="12"/>
                      <a:pt x="279" y="12"/>
                      <a:pt x="279" y="12"/>
                    </a:cubicBezTo>
                    <a:cubicBezTo>
                      <a:pt x="279" y="12"/>
                      <a:pt x="279" y="12"/>
                      <a:pt x="279" y="12"/>
                    </a:cubicBezTo>
                    <a:cubicBezTo>
                      <a:pt x="280" y="14"/>
                      <a:pt x="280" y="14"/>
                      <a:pt x="280" y="14"/>
                    </a:cubicBezTo>
                    <a:cubicBezTo>
                      <a:pt x="281" y="16"/>
                      <a:pt x="281" y="16"/>
                      <a:pt x="281" y="16"/>
                    </a:cubicBezTo>
                    <a:cubicBezTo>
                      <a:pt x="281" y="14"/>
                      <a:pt x="281" y="14"/>
                      <a:pt x="281" y="14"/>
                    </a:cubicBezTo>
                    <a:cubicBezTo>
                      <a:pt x="281" y="12"/>
                      <a:pt x="281" y="12"/>
                      <a:pt x="281" y="12"/>
                    </a:cubicBezTo>
                    <a:cubicBezTo>
                      <a:pt x="281" y="12"/>
                      <a:pt x="281" y="12"/>
                      <a:pt x="281" y="12"/>
                    </a:cubicBezTo>
                    <a:cubicBezTo>
                      <a:pt x="281" y="12"/>
                      <a:pt x="281" y="12"/>
                      <a:pt x="281" y="12"/>
                    </a:cubicBezTo>
                    <a:cubicBezTo>
                      <a:pt x="282" y="12"/>
                      <a:pt x="282" y="12"/>
                      <a:pt x="282" y="12"/>
                    </a:cubicBezTo>
                    <a:cubicBezTo>
                      <a:pt x="282" y="12"/>
                      <a:pt x="282" y="12"/>
                      <a:pt x="282" y="12"/>
                    </a:cubicBezTo>
                    <a:cubicBezTo>
                      <a:pt x="282" y="11"/>
                      <a:pt x="282" y="11"/>
                      <a:pt x="282" y="11"/>
                    </a:cubicBezTo>
                    <a:cubicBezTo>
                      <a:pt x="283" y="11"/>
                      <a:pt x="283" y="11"/>
                      <a:pt x="283" y="11"/>
                    </a:cubicBezTo>
                    <a:cubicBezTo>
                      <a:pt x="283" y="10"/>
                      <a:pt x="283" y="10"/>
                      <a:pt x="283" y="10"/>
                    </a:cubicBezTo>
                    <a:cubicBezTo>
                      <a:pt x="283" y="10"/>
                      <a:pt x="283" y="10"/>
                      <a:pt x="283" y="10"/>
                    </a:cubicBezTo>
                    <a:cubicBezTo>
                      <a:pt x="283" y="9"/>
                      <a:pt x="283" y="9"/>
                      <a:pt x="283" y="9"/>
                    </a:cubicBezTo>
                    <a:cubicBezTo>
                      <a:pt x="283" y="9"/>
                      <a:pt x="283" y="9"/>
                      <a:pt x="283" y="9"/>
                    </a:cubicBezTo>
                    <a:cubicBezTo>
                      <a:pt x="284" y="8"/>
                      <a:pt x="284" y="8"/>
                      <a:pt x="284" y="8"/>
                    </a:cubicBezTo>
                    <a:cubicBezTo>
                      <a:pt x="284" y="9"/>
                      <a:pt x="284" y="9"/>
                      <a:pt x="284" y="9"/>
                    </a:cubicBezTo>
                    <a:cubicBezTo>
                      <a:pt x="285" y="9"/>
                      <a:pt x="285" y="9"/>
                      <a:pt x="285" y="9"/>
                    </a:cubicBezTo>
                    <a:cubicBezTo>
                      <a:pt x="285" y="9"/>
                      <a:pt x="285" y="9"/>
                      <a:pt x="285" y="9"/>
                    </a:cubicBezTo>
                    <a:cubicBezTo>
                      <a:pt x="285" y="9"/>
                      <a:pt x="285" y="9"/>
                      <a:pt x="285" y="9"/>
                    </a:cubicBezTo>
                    <a:cubicBezTo>
                      <a:pt x="285" y="9"/>
                      <a:pt x="285" y="9"/>
                      <a:pt x="285" y="9"/>
                    </a:cubicBezTo>
                    <a:cubicBezTo>
                      <a:pt x="285" y="9"/>
                      <a:pt x="285" y="9"/>
                      <a:pt x="285" y="9"/>
                    </a:cubicBezTo>
                    <a:cubicBezTo>
                      <a:pt x="286" y="8"/>
                      <a:pt x="286" y="8"/>
                      <a:pt x="286" y="8"/>
                    </a:cubicBezTo>
                    <a:cubicBezTo>
                      <a:pt x="287" y="6"/>
                      <a:pt x="287" y="6"/>
                      <a:pt x="287" y="6"/>
                    </a:cubicBezTo>
                    <a:cubicBezTo>
                      <a:pt x="287" y="7"/>
                      <a:pt x="287" y="7"/>
                      <a:pt x="287" y="7"/>
                    </a:cubicBezTo>
                    <a:cubicBezTo>
                      <a:pt x="287" y="8"/>
                      <a:pt x="287" y="8"/>
                      <a:pt x="287" y="8"/>
                    </a:cubicBezTo>
                    <a:cubicBezTo>
                      <a:pt x="287" y="9"/>
                      <a:pt x="287" y="9"/>
                      <a:pt x="287" y="9"/>
                    </a:cubicBezTo>
                    <a:cubicBezTo>
                      <a:pt x="286" y="9"/>
                      <a:pt x="286" y="9"/>
                      <a:pt x="286" y="9"/>
                    </a:cubicBezTo>
                    <a:cubicBezTo>
                      <a:pt x="286" y="9"/>
                      <a:pt x="286" y="9"/>
                      <a:pt x="286" y="9"/>
                    </a:cubicBezTo>
                    <a:cubicBezTo>
                      <a:pt x="286" y="9"/>
                      <a:pt x="286" y="9"/>
                      <a:pt x="286" y="9"/>
                    </a:cubicBezTo>
                    <a:cubicBezTo>
                      <a:pt x="286" y="10"/>
                      <a:pt x="286" y="10"/>
                      <a:pt x="286" y="10"/>
                    </a:cubicBezTo>
                    <a:cubicBezTo>
                      <a:pt x="286" y="10"/>
                      <a:pt x="286" y="10"/>
                      <a:pt x="286" y="10"/>
                    </a:cubicBezTo>
                    <a:cubicBezTo>
                      <a:pt x="286" y="10"/>
                      <a:pt x="286" y="10"/>
                      <a:pt x="286" y="10"/>
                    </a:cubicBezTo>
                    <a:cubicBezTo>
                      <a:pt x="286" y="11"/>
                      <a:pt x="286" y="11"/>
                      <a:pt x="286" y="11"/>
                    </a:cubicBezTo>
                    <a:cubicBezTo>
                      <a:pt x="285" y="11"/>
                      <a:pt x="285" y="11"/>
                      <a:pt x="285" y="11"/>
                    </a:cubicBezTo>
                    <a:cubicBezTo>
                      <a:pt x="285" y="11"/>
                      <a:pt x="285" y="11"/>
                      <a:pt x="285" y="11"/>
                    </a:cubicBezTo>
                    <a:cubicBezTo>
                      <a:pt x="285" y="11"/>
                      <a:pt x="285" y="11"/>
                      <a:pt x="285" y="11"/>
                    </a:cubicBezTo>
                    <a:cubicBezTo>
                      <a:pt x="285" y="12"/>
                      <a:pt x="285" y="12"/>
                      <a:pt x="285" y="12"/>
                    </a:cubicBezTo>
                    <a:cubicBezTo>
                      <a:pt x="285" y="13"/>
                      <a:pt x="285" y="13"/>
                      <a:pt x="285" y="13"/>
                    </a:cubicBezTo>
                    <a:cubicBezTo>
                      <a:pt x="285" y="13"/>
                      <a:pt x="285" y="13"/>
                      <a:pt x="285" y="13"/>
                    </a:cubicBezTo>
                    <a:cubicBezTo>
                      <a:pt x="285" y="14"/>
                      <a:pt x="285" y="14"/>
                      <a:pt x="285" y="14"/>
                    </a:cubicBezTo>
                    <a:cubicBezTo>
                      <a:pt x="286" y="15"/>
                      <a:pt x="286" y="15"/>
                      <a:pt x="286" y="15"/>
                    </a:cubicBezTo>
                    <a:cubicBezTo>
                      <a:pt x="286" y="14"/>
                      <a:pt x="286" y="14"/>
                      <a:pt x="286" y="14"/>
                    </a:cubicBezTo>
                    <a:cubicBezTo>
                      <a:pt x="286" y="13"/>
                      <a:pt x="286" y="13"/>
                      <a:pt x="286" y="13"/>
                    </a:cubicBezTo>
                    <a:cubicBezTo>
                      <a:pt x="287" y="13"/>
                      <a:pt x="287" y="13"/>
                      <a:pt x="287" y="13"/>
                    </a:cubicBezTo>
                    <a:cubicBezTo>
                      <a:pt x="288" y="12"/>
                      <a:pt x="288" y="12"/>
                      <a:pt x="288" y="12"/>
                    </a:cubicBezTo>
                    <a:cubicBezTo>
                      <a:pt x="288" y="12"/>
                      <a:pt x="288" y="12"/>
                      <a:pt x="288" y="12"/>
                    </a:cubicBezTo>
                    <a:cubicBezTo>
                      <a:pt x="288" y="12"/>
                      <a:pt x="288" y="12"/>
                      <a:pt x="288" y="12"/>
                    </a:cubicBezTo>
                    <a:cubicBezTo>
                      <a:pt x="289" y="12"/>
                      <a:pt x="289" y="12"/>
                      <a:pt x="289" y="12"/>
                    </a:cubicBezTo>
                    <a:cubicBezTo>
                      <a:pt x="289" y="12"/>
                      <a:pt x="289" y="12"/>
                      <a:pt x="289" y="12"/>
                    </a:cubicBezTo>
                    <a:cubicBezTo>
                      <a:pt x="291" y="13"/>
                      <a:pt x="291" y="13"/>
                      <a:pt x="291" y="13"/>
                    </a:cubicBezTo>
                    <a:cubicBezTo>
                      <a:pt x="291" y="13"/>
                      <a:pt x="291" y="13"/>
                      <a:pt x="291" y="13"/>
                    </a:cubicBezTo>
                    <a:cubicBezTo>
                      <a:pt x="291" y="13"/>
                      <a:pt x="291" y="13"/>
                      <a:pt x="291" y="13"/>
                    </a:cubicBezTo>
                    <a:cubicBezTo>
                      <a:pt x="292" y="13"/>
                      <a:pt x="292" y="13"/>
                      <a:pt x="292" y="13"/>
                    </a:cubicBezTo>
                    <a:cubicBezTo>
                      <a:pt x="293" y="13"/>
                      <a:pt x="293" y="13"/>
                      <a:pt x="293" y="13"/>
                    </a:cubicBezTo>
                    <a:cubicBezTo>
                      <a:pt x="293" y="14"/>
                      <a:pt x="293" y="14"/>
                      <a:pt x="293" y="14"/>
                    </a:cubicBezTo>
                    <a:cubicBezTo>
                      <a:pt x="293" y="14"/>
                      <a:pt x="293" y="14"/>
                      <a:pt x="293" y="14"/>
                    </a:cubicBezTo>
                    <a:cubicBezTo>
                      <a:pt x="294" y="14"/>
                      <a:pt x="294" y="14"/>
                      <a:pt x="294" y="14"/>
                    </a:cubicBezTo>
                    <a:cubicBezTo>
                      <a:pt x="294" y="14"/>
                      <a:pt x="294" y="14"/>
                      <a:pt x="294" y="14"/>
                    </a:cubicBezTo>
                    <a:cubicBezTo>
                      <a:pt x="295" y="14"/>
                      <a:pt x="295" y="14"/>
                      <a:pt x="295" y="14"/>
                    </a:cubicBezTo>
                    <a:cubicBezTo>
                      <a:pt x="295" y="15"/>
                      <a:pt x="295" y="15"/>
                      <a:pt x="295" y="15"/>
                    </a:cubicBezTo>
                    <a:cubicBezTo>
                      <a:pt x="295" y="16"/>
                      <a:pt x="295" y="16"/>
                      <a:pt x="295" y="16"/>
                    </a:cubicBezTo>
                    <a:cubicBezTo>
                      <a:pt x="295" y="16"/>
                      <a:pt x="295" y="16"/>
                      <a:pt x="295" y="16"/>
                    </a:cubicBezTo>
                    <a:cubicBezTo>
                      <a:pt x="293" y="17"/>
                      <a:pt x="293" y="17"/>
                      <a:pt x="293" y="17"/>
                    </a:cubicBezTo>
                    <a:cubicBezTo>
                      <a:pt x="293" y="17"/>
                      <a:pt x="293" y="17"/>
                      <a:pt x="293" y="17"/>
                    </a:cubicBezTo>
                    <a:cubicBezTo>
                      <a:pt x="293" y="17"/>
                      <a:pt x="293" y="17"/>
                      <a:pt x="293" y="17"/>
                    </a:cubicBezTo>
                    <a:cubicBezTo>
                      <a:pt x="293" y="18"/>
                      <a:pt x="293" y="18"/>
                      <a:pt x="293" y="18"/>
                    </a:cubicBezTo>
                    <a:cubicBezTo>
                      <a:pt x="292" y="18"/>
                      <a:pt x="292" y="18"/>
                      <a:pt x="292" y="18"/>
                    </a:cubicBezTo>
                    <a:cubicBezTo>
                      <a:pt x="293" y="18"/>
                      <a:pt x="293" y="18"/>
                      <a:pt x="293" y="18"/>
                    </a:cubicBezTo>
                    <a:cubicBezTo>
                      <a:pt x="293" y="19"/>
                      <a:pt x="293" y="19"/>
                      <a:pt x="293" y="19"/>
                    </a:cubicBezTo>
                    <a:cubicBezTo>
                      <a:pt x="293" y="19"/>
                      <a:pt x="293" y="19"/>
                      <a:pt x="293" y="19"/>
                    </a:cubicBezTo>
                    <a:cubicBezTo>
                      <a:pt x="293" y="19"/>
                      <a:pt x="293" y="19"/>
                      <a:pt x="293" y="19"/>
                    </a:cubicBezTo>
                    <a:cubicBezTo>
                      <a:pt x="295" y="21"/>
                      <a:pt x="295" y="21"/>
                      <a:pt x="295" y="21"/>
                    </a:cubicBezTo>
                    <a:cubicBezTo>
                      <a:pt x="295" y="21"/>
                      <a:pt x="295" y="21"/>
                      <a:pt x="295" y="21"/>
                    </a:cubicBezTo>
                    <a:cubicBezTo>
                      <a:pt x="295" y="21"/>
                      <a:pt x="295" y="21"/>
                      <a:pt x="295" y="21"/>
                    </a:cubicBezTo>
                    <a:cubicBezTo>
                      <a:pt x="294" y="21"/>
                      <a:pt x="294" y="21"/>
                      <a:pt x="294" y="21"/>
                    </a:cubicBezTo>
                    <a:cubicBezTo>
                      <a:pt x="294" y="21"/>
                      <a:pt x="294" y="21"/>
                      <a:pt x="294" y="21"/>
                    </a:cubicBezTo>
                    <a:cubicBezTo>
                      <a:pt x="294" y="22"/>
                      <a:pt x="294" y="22"/>
                      <a:pt x="294" y="22"/>
                    </a:cubicBezTo>
                    <a:cubicBezTo>
                      <a:pt x="294" y="22"/>
                      <a:pt x="294" y="22"/>
                      <a:pt x="294" y="22"/>
                    </a:cubicBezTo>
                    <a:cubicBezTo>
                      <a:pt x="294" y="23"/>
                      <a:pt x="294" y="23"/>
                      <a:pt x="294" y="23"/>
                    </a:cubicBezTo>
                    <a:cubicBezTo>
                      <a:pt x="294" y="23"/>
                      <a:pt x="294" y="23"/>
                      <a:pt x="294" y="23"/>
                    </a:cubicBezTo>
                    <a:cubicBezTo>
                      <a:pt x="296" y="24"/>
                      <a:pt x="296" y="24"/>
                      <a:pt x="296" y="24"/>
                    </a:cubicBezTo>
                    <a:cubicBezTo>
                      <a:pt x="296" y="24"/>
                      <a:pt x="296" y="24"/>
                      <a:pt x="296" y="24"/>
                    </a:cubicBezTo>
                    <a:cubicBezTo>
                      <a:pt x="296" y="26"/>
                      <a:pt x="296" y="26"/>
                      <a:pt x="296" y="26"/>
                    </a:cubicBezTo>
                    <a:cubicBezTo>
                      <a:pt x="296" y="26"/>
                      <a:pt x="296" y="26"/>
                      <a:pt x="296" y="26"/>
                    </a:cubicBezTo>
                    <a:cubicBezTo>
                      <a:pt x="296" y="26"/>
                      <a:pt x="296" y="26"/>
                      <a:pt x="296" y="26"/>
                    </a:cubicBezTo>
                    <a:cubicBezTo>
                      <a:pt x="296" y="27"/>
                      <a:pt x="296" y="27"/>
                      <a:pt x="296" y="27"/>
                    </a:cubicBezTo>
                    <a:cubicBezTo>
                      <a:pt x="295" y="29"/>
                      <a:pt x="295" y="29"/>
                      <a:pt x="295" y="29"/>
                    </a:cubicBezTo>
                    <a:cubicBezTo>
                      <a:pt x="295" y="29"/>
                      <a:pt x="295" y="29"/>
                      <a:pt x="295" y="29"/>
                    </a:cubicBezTo>
                    <a:cubicBezTo>
                      <a:pt x="297" y="28"/>
                      <a:pt x="297" y="28"/>
                      <a:pt x="297" y="28"/>
                    </a:cubicBezTo>
                    <a:cubicBezTo>
                      <a:pt x="298" y="26"/>
                      <a:pt x="298" y="26"/>
                      <a:pt x="298" y="26"/>
                    </a:cubicBezTo>
                    <a:cubicBezTo>
                      <a:pt x="300" y="26"/>
                      <a:pt x="300" y="26"/>
                      <a:pt x="300" y="26"/>
                    </a:cubicBezTo>
                    <a:cubicBezTo>
                      <a:pt x="300" y="26"/>
                      <a:pt x="300" y="26"/>
                      <a:pt x="300" y="26"/>
                    </a:cubicBezTo>
                    <a:cubicBezTo>
                      <a:pt x="300" y="26"/>
                      <a:pt x="300" y="26"/>
                      <a:pt x="300" y="26"/>
                    </a:cubicBezTo>
                    <a:cubicBezTo>
                      <a:pt x="301" y="26"/>
                      <a:pt x="301" y="26"/>
                      <a:pt x="301" y="26"/>
                    </a:cubicBezTo>
                    <a:cubicBezTo>
                      <a:pt x="301" y="26"/>
                      <a:pt x="301" y="26"/>
                      <a:pt x="301" y="26"/>
                    </a:cubicBezTo>
                    <a:cubicBezTo>
                      <a:pt x="302" y="26"/>
                      <a:pt x="302" y="26"/>
                      <a:pt x="302" y="26"/>
                    </a:cubicBezTo>
                    <a:cubicBezTo>
                      <a:pt x="302" y="26"/>
                      <a:pt x="302" y="26"/>
                      <a:pt x="302" y="26"/>
                    </a:cubicBezTo>
                    <a:cubicBezTo>
                      <a:pt x="303" y="25"/>
                      <a:pt x="303" y="25"/>
                      <a:pt x="303" y="25"/>
                    </a:cubicBezTo>
                    <a:cubicBezTo>
                      <a:pt x="304" y="25"/>
                      <a:pt x="304" y="25"/>
                      <a:pt x="304" y="25"/>
                    </a:cubicBezTo>
                    <a:cubicBezTo>
                      <a:pt x="306" y="26"/>
                      <a:pt x="306" y="26"/>
                      <a:pt x="306" y="26"/>
                    </a:cubicBezTo>
                    <a:cubicBezTo>
                      <a:pt x="306" y="27"/>
                      <a:pt x="306" y="27"/>
                      <a:pt x="306" y="27"/>
                    </a:cubicBezTo>
                    <a:cubicBezTo>
                      <a:pt x="306" y="28"/>
                      <a:pt x="306" y="28"/>
                      <a:pt x="306" y="28"/>
                    </a:cubicBezTo>
                    <a:cubicBezTo>
                      <a:pt x="305" y="29"/>
                      <a:pt x="305" y="29"/>
                      <a:pt x="305" y="29"/>
                    </a:cubicBezTo>
                    <a:cubicBezTo>
                      <a:pt x="304" y="31"/>
                      <a:pt x="304" y="31"/>
                      <a:pt x="304" y="31"/>
                    </a:cubicBezTo>
                    <a:cubicBezTo>
                      <a:pt x="301" y="33"/>
                      <a:pt x="301" y="33"/>
                      <a:pt x="301" y="33"/>
                    </a:cubicBezTo>
                    <a:cubicBezTo>
                      <a:pt x="302" y="34"/>
                      <a:pt x="302" y="34"/>
                      <a:pt x="302" y="34"/>
                    </a:cubicBezTo>
                    <a:cubicBezTo>
                      <a:pt x="304" y="32"/>
                      <a:pt x="304" y="32"/>
                      <a:pt x="304" y="32"/>
                    </a:cubicBezTo>
                    <a:cubicBezTo>
                      <a:pt x="305" y="32"/>
                      <a:pt x="305" y="32"/>
                      <a:pt x="305" y="32"/>
                    </a:cubicBezTo>
                    <a:cubicBezTo>
                      <a:pt x="305" y="32"/>
                      <a:pt x="305" y="32"/>
                      <a:pt x="305" y="32"/>
                    </a:cubicBezTo>
                    <a:cubicBezTo>
                      <a:pt x="307" y="30"/>
                      <a:pt x="307" y="30"/>
                      <a:pt x="307" y="30"/>
                    </a:cubicBezTo>
                    <a:cubicBezTo>
                      <a:pt x="307" y="30"/>
                      <a:pt x="307" y="30"/>
                      <a:pt x="307" y="30"/>
                    </a:cubicBezTo>
                    <a:cubicBezTo>
                      <a:pt x="308" y="30"/>
                      <a:pt x="308" y="30"/>
                      <a:pt x="308" y="30"/>
                    </a:cubicBezTo>
                    <a:cubicBezTo>
                      <a:pt x="308" y="30"/>
                      <a:pt x="308" y="30"/>
                      <a:pt x="308" y="30"/>
                    </a:cubicBezTo>
                    <a:cubicBezTo>
                      <a:pt x="308" y="30"/>
                      <a:pt x="308" y="30"/>
                      <a:pt x="308" y="30"/>
                    </a:cubicBezTo>
                    <a:cubicBezTo>
                      <a:pt x="308" y="30"/>
                      <a:pt x="308" y="30"/>
                      <a:pt x="308" y="30"/>
                    </a:cubicBezTo>
                    <a:cubicBezTo>
                      <a:pt x="308" y="30"/>
                      <a:pt x="308" y="30"/>
                      <a:pt x="308" y="30"/>
                    </a:cubicBezTo>
                    <a:cubicBezTo>
                      <a:pt x="309" y="32"/>
                      <a:pt x="309" y="32"/>
                      <a:pt x="309" y="32"/>
                    </a:cubicBezTo>
                    <a:cubicBezTo>
                      <a:pt x="309" y="32"/>
                      <a:pt x="309" y="32"/>
                      <a:pt x="309" y="32"/>
                    </a:cubicBezTo>
                    <a:cubicBezTo>
                      <a:pt x="309" y="32"/>
                      <a:pt x="309" y="32"/>
                      <a:pt x="309" y="32"/>
                    </a:cubicBezTo>
                    <a:cubicBezTo>
                      <a:pt x="310" y="32"/>
                      <a:pt x="310" y="32"/>
                      <a:pt x="310" y="32"/>
                    </a:cubicBezTo>
                    <a:cubicBezTo>
                      <a:pt x="310" y="32"/>
                      <a:pt x="310" y="32"/>
                      <a:pt x="310" y="32"/>
                    </a:cubicBezTo>
                    <a:cubicBezTo>
                      <a:pt x="309" y="33"/>
                      <a:pt x="309" y="33"/>
                      <a:pt x="309" y="33"/>
                    </a:cubicBezTo>
                    <a:cubicBezTo>
                      <a:pt x="309" y="34"/>
                      <a:pt x="309" y="34"/>
                      <a:pt x="309" y="34"/>
                    </a:cubicBezTo>
                    <a:cubicBezTo>
                      <a:pt x="310" y="33"/>
                      <a:pt x="310" y="33"/>
                      <a:pt x="310" y="33"/>
                    </a:cubicBezTo>
                    <a:cubicBezTo>
                      <a:pt x="311" y="33"/>
                      <a:pt x="311" y="33"/>
                      <a:pt x="311" y="33"/>
                    </a:cubicBezTo>
                    <a:cubicBezTo>
                      <a:pt x="311" y="33"/>
                      <a:pt x="311" y="33"/>
                      <a:pt x="311" y="33"/>
                    </a:cubicBezTo>
                    <a:cubicBezTo>
                      <a:pt x="311" y="33"/>
                      <a:pt x="311" y="33"/>
                      <a:pt x="311" y="33"/>
                    </a:cubicBezTo>
                    <a:cubicBezTo>
                      <a:pt x="311" y="34"/>
                      <a:pt x="311" y="34"/>
                      <a:pt x="311" y="34"/>
                    </a:cubicBezTo>
                    <a:cubicBezTo>
                      <a:pt x="311" y="34"/>
                      <a:pt x="311" y="34"/>
                      <a:pt x="311" y="34"/>
                    </a:cubicBezTo>
                    <a:cubicBezTo>
                      <a:pt x="311" y="34"/>
                      <a:pt x="311" y="34"/>
                      <a:pt x="311" y="34"/>
                    </a:cubicBezTo>
                    <a:cubicBezTo>
                      <a:pt x="311" y="35"/>
                      <a:pt x="311" y="35"/>
                      <a:pt x="311" y="35"/>
                    </a:cubicBezTo>
                    <a:cubicBezTo>
                      <a:pt x="311" y="35"/>
                      <a:pt x="311" y="35"/>
                      <a:pt x="311" y="35"/>
                    </a:cubicBezTo>
                    <a:cubicBezTo>
                      <a:pt x="311" y="35"/>
                      <a:pt x="311" y="35"/>
                      <a:pt x="311" y="35"/>
                    </a:cubicBezTo>
                    <a:cubicBezTo>
                      <a:pt x="312" y="36"/>
                      <a:pt x="312" y="36"/>
                      <a:pt x="312" y="36"/>
                    </a:cubicBezTo>
                    <a:cubicBezTo>
                      <a:pt x="312" y="36"/>
                      <a:pt x="312" y="36"/>
                      <a:pt x="312" y="36"/>
                    </a:cubicBezTo>
                    <a:cubicBezTo>
                      <a:pt x="313" y="35"/>
                      <a:pt x="313" y="35"/>
                      <a:pt x="313" y="35"/>
                    </a:cubicBezTo>
                    <a:cubicBezTo>
                      <a:pt x="313" y="35"/>
                      <a:pt x="313" y="35"/>
                      <a:pt x="313" y="35"/>
                    </a:cubicBezTo>
                    <a:cubicBezTo>
                      <a:pt x="314" y="35"/>
                      <a:pt x="314" y="35"/>
                      <a:pt x="314" y="35"/>
                    </a:cubicBezTo>
                    <a:cubicBezTo>
                      <a:pt x="314" y="35"/>
                      <a:pt x="314" y="35"/>
                      <a:pt x="314" y="35"/>
                    </a:cubicBezTo>
                    <a:cubicBezTo>
                      <a:pt x="313" y="35"/>
                      <a:pt x="313" y="35"/>
                      <a:pt x="313" y="35"/>
                    </a:cubicBezTo>
                    <a:cubicBezTo>
                      <a:pt x="313" y="37"/>
                      <a:pt x="313" y="37"/>
                      <a:pt x="313" y="37"/>
                    </a:cubicBezTo>
                    <a:cubicBezTo>
                      <a:pt x="314" y="36"/>
                      <a:pt x="314" y="36"/>
                      <a:pt x="314" y="36"/>
                    </a:cubicBezTo>
                    <a:cubicBezTo>
                      <a:pt x="315" y="35"/>
                      <a:pt x="315" y="35"/>
                      <a:pt x="315" y="35"/>
                    </a:cubicBezTo>
                    <a:cubicBezTo>
                      <a:pt x="315" y="35"/>
                      <a:pt x="315" y="35"/>
                      <a:pt x="315" y="35"/>
                    </a:cubicBezTo>
                    <a:cubicBezTo>
                      <a:pt x="315" y="36"/>
                      <a:pt x="315" y="36"/>
                      <a:pt x="315" y="36"/>
                    </a:cubicBezTo>
                    <a:cubicBezTo>
                      <a:pt x="316" y="36"/>
                      <a:pt x="316" y="36"/>
                      <a:pt x="316" y="36"/>
                    </a:cubicBezTo>
                    <a:cubicBezTo>
                      <a:pt x="316" y="36"/>
                      <a:pt x="316" y="36"/>
                      <a:pt x="316" y="36"/>
                    </a:cubicBezTo>
                    <a:cubicBezTo>
                      <a:pt x="316" y="36"/>
                      <a:pt x="316" y="36"/>
                      <a:pt x="316" y="36"/>
                    </a:cubicBezTo>
                    <a:cubicBezTo>
                      <a:pt x="318" y="37"/>
                      <a:pt x="318" y="37"/>
                      <a:pt x="318" y="37"/>
                    </a:cubicBezTo>
                    <a:cubicBezTo>
                      <a:pt x="318" y="38"/>
                      <a:pt x="318" y="38"/>
                      <a:pt x="318" y="38"/>
                    </a:cubicBezTo>
                    <a:cubicBezTo>
                      <a:pt x="318" y="38"/>
                      <a:pt x="318" y="38"/>
                      <a:pt x="318" y="38"/>
                    </a:cubicBezTo>
                    <a:cubicBezTo>
                      <a:pt x="318" y="38"/>
                      <a:pt x="318" y="38"/>
                      <a:pt x="318" y="38"/>
                    </a:cubicBezTo>
                    <a:cubicBezTo>
                      <a:pt x="319" y="39"/>
                      <a:pt x="319" y="39"/>
                      <a:pt x="319" y="39"/>
                    </a:cubicBezTo>
                    <a:cubicBezTo>
                      <a:pt x="320" y="39"/>
                      <a:pt x="320" y="39"/>
                      <a:pt x="320" y="39"/>
                    </a:cubicBezTo>
                    <a:cubicBezTo>
                      <a:pt x="320" y="39"/>
                      <a:pt x="320" y="39"/>
                      <a:pt x="320" y="39"/>
                    </a:cubicBezTo>
                    <a:cubicBezTo>
                      <a:pt x="320" y="39"/>
                      <a:pt x="320" y="39"/>
                      <a:pt x="320" y="39"/>
                    </a:cubicBezTo>
                    <a:cubicBezTo>
                      <a:pt x="320" y="39"/>
                      <a:pt x="320" y="39"/>
                      <a:pt x="320" y="39"/>
                    </a:cubicBezTo>
                    <a:cubicBezTo>
                      <a:pt x="320" y="39"/>
                      <a:pt x="320" y="39"/>
                      <a:pt x="320" y="39"/>
                    </a:cubicBezTo>
                    <a:cubicBezTo>
                      <a:pt x="320" y="39"/>
                      <a:pt x="320" y="39"/>
                      <a:pt x="320" y="39"/>
                    </a:cubicBezTo>
                    <a:cubicBezTo>
                      <a:pt x="320" y="39"/>
                      <a:pt x="320" y="39"/>
                      <a:pt x="320" y="39"/>
                    </a:cubicBezTo>
                    <a:cubicBezTo>
                      <a:pt x="319" y="40"/>
                      <a:pt x="319" y="40"/>
                      <a:pt x="319" y="40"/>
                    </a:cubicBezTo>
                    <a:cubicBezTo>
                      <a:pt x="320" y="40"/>
                      <a:pt x="320" y="40"/>
                      <a:pt x="320" y="40"/>
                    </a:cubicBezTo>
                    <a:cubicBezTo>
                      <a:pt x="321" y="40"/>
                      <a:pt x="321" y="40"/>
                      <a:pt x="321" y="40"/>
                    </a:cubicBezTo>
                    <a:cubicBezTo>
                      <a:pt x="321" y="40"/>
                      <a:pt x="321" y="40"/>
                      <a:pt x="321" y="40"/>
                    </a:cubicBezTo>
                    <a:cubicBezTo>
                      <a:pt x="321" y="40"/>
                      <a:pt x="321" y="40"/>
                      <a:pt x="321" y="40"/>
                    </a:cubicBezTo>
                    <a:cubicBezTo>
                      <a:pt x="322" y="40"/>
                      <a:pt x="322" y="40"/>
                      <a:pt x="322" y="40"/>
                    </a:cubicBezTo>
                    <a:cubicBezTo>
                      <a:pt x="322" y="40"/>
                      <a:pt x="322" y="40"/>
                      <a:pt x="322" y="40"/>
                    </a:cubicBezTo>
                    <a:cubicBezTo>
                      <a:pt x="322" y="40"/>
                      <a:pt x="322" y="40"/>
                      <a:pt x="322" y="40"/>
                    </a:cubicBezTo>
                    <a:cubicBezTo>
                      <a:pt x="321" y="40"/>
                      <a:pt x="321" y="40"/>
                      <a:pt x="321" y="40"/>
                    </a:cubicBezTo>
                    <a:cubicBezTo>
                      <a:pt x="322" y="41"/>
                      <a:pt x="322" y="41"/>
                      <a:pt x="322" y="41"/>
                    </a:cubicBezTo>
                    <a:cubicBezTo>
                      <a:pt x="322" y="41"/>
                      <a:pt x="322" y="41"/>
                      <a:pt x="322" y="41"/>
                    </a:cubicBezTo>
                    <a:cubicBezTo>
                      <a:pt x="322" y="42"/>
                      <a:pt x="322" y="42"/>
                      <a:pt x="322" y="42"/>
                    </a:cubicBezTo>
                    <a:cubicBezTo>
                      <a:pt x="322" y="42"/>
                      <a:pt x="322" y="42"/>
                      <a:pt x="322" y="42"/>
                    </a:cubicBezTo>
                    <a:cubicBezTo>
                      <a:pt x="323" y="42"/>
                      <a:pt x="323" y="42"/>
                      <a:pt x="323" y="42"/>
                    </a:cubicBezTo>
                    <a:cubicBezTo>
                      <a:pt x="323" y="42"/>
                      <a:pt x="323" y="42"/>
                      <a:pt x="323" y="42"/>
                    </a:cubicBezTo>
                    <a:cubicBezTo>
                      <a:pt x="323" y="42"/>
                      <a:pt x="323" y="42"/>
                      <a:pt x="323" y="42"/>
                    </a:cubicBezTo>
                    <a:cubicBezTo>
                      <a:pt x="323" y="41"/>
                      <a:pt x="323" y="41"/>
                      <a:pt x="323" y="41"/>
                    </a:cubicBezTo>
                    <a:cubicBezTo>
                      <a:pt x="324" y="42"/>
                      <a:pt x="324" y="42"/>
                      <a:pt x="324" y="42"/>
                    </a:cubicBezTo>
                    <a:cubicBezTo>
                      <a:pt x="324" y="42"/>
                      <a:pt x="324" y="42"/>
                      <a:pt x="324" y="42"/>
                    </a:cubicBezTo>
                    <a:cubicBezTo>
                      <a:pt x="324" y="42"/>
                      <a:pt x="324" y="42"/>
                      <a:pt x="324" y="42"/>
                    </a:cubicBezTo>
                    <a:cubicBezTo>
                      <a:pt x="324" y="42"/>
                      <a:pt x="324" y="42"/>
                      <a:pt x="324" y="42"/>
                    </a:cubicBezTo>
                    <a:cubicBezTo>
                      <a:pt x="325" y="42"/>
                      <a:pt x="325" y="42"/>
                      <a:pt x="325" y="42"/>
                    </a:cubicBezTo>
                    <a:cubicBezTo>
                      <a:pt x="325" y="42"/>
                      <a:pt x="325" y="42"/>
                      <a:pt x="325" y="42"/>
                    </a:cubicBezTo>
                    <a:cubicBezTo>
                      <a:pt x="325" y="42"/>
                      <a:pt x="325" y="42"/>
                      <a:pt x="325" y="42"/>
                    </a:cubicBezTo>
                    <a:cubicBezTo>
                      <a:pt x="327" y="42"/>
                      <a:pt x="327" y="42"/>
                      <a:pt x="327" y="42"/>
                    </a:cubicBezTo>
                    <a:cubicBezTo>
                      <a:pt x="328" y="42"/>
                      <a:pt x="328" y="42"/>
                      <a:pt x="328" y="42"/>
                    </a:cubicBezTo>
                    <a:cubicBezTo>
                      <a:pt x="329" y="42"/>
                      <a:pt x="329" y="42"/>
                      <a:pt x="329" y="42"/>
                    </a:cubicBezTo>
                    <a:cubicBezTo>
                      <a:pt x="329" y="42"/>
                      <a:pt x="329" y="42"/>
                      <a:pt x="329" y="42"/>
                    </a:cubicBezTo>
                    <a:cubicBezTo>
                      <a:pt x="329" y="42"/>
                      <a:pt x="329" y="42"/>
                      <a:pt x="329" y="42"/>
                    </a:cubicBezTo>
                    <a:cubicBezTo>
                      <a:pt x="331" y="42"/>
                      <a:pt x="331" y="42"/>
                      <a:pt x="331" y="42"/>
                    </a:cubicBezTo>
                    <a:cubicBezTo>
                      <a:pt x="331" y="42"/>
                      <a:pt x="331" y="42"/>
                      <a:pt x="331" y="42"/>
                    </a:cubicBezTo>
                    <a:cubicBezTo>
                      <a:pt x="332" y="43"/>
                      <a:pt x="332" y="43"/>
                      <a:pt x="332" y="43"/>
                    </a:cubicBezTo>
                    <a:cubicBezTo>
                      <a:pt x="332" y="45"/>
                      <a:pt x="332" y="45"/>
                      <a:pt x="332" y="45"/>
                    </a:cubicBezTo>
                    <a:cubicBezTo>
                      <a:pt x="332" y="45"/>
                      <a:pt x="332" y="45"/>
                      <a:pt x="332" y="45"/>
                    </a:cubicBezTo>
                    <a:cubicBezTo>
                      <a:pt x="332" y="45"/>
                      <a:pt x="332" y="45"/>
                      <a:pt x="332" y="45"/>
                    </a:cubicBezTo>
                    <a:cubicBezTo>
                      <a:pt x="333" y="46"/>
                      <a:pt x="333" y="46"/>
                      <a:pt x="333" y="46"/>
                    </a:cubicBezTo>
                    <a:cubicBezTo>
                      <a:pt x="334" y="47"/>
                      <a:pt x="334" y="47"/>
                      <a:pt x="334" y="47"/>
                    </a:cubicBezTo>
                    <a:cubicBezTo>
                      <a:pt x="334" y="49"/>
                      <a:pt x="334" y="49"/>
                      <a:pt x="334" y="49"/>
                    </a:cubicBezTo>
                    <a:cubicBezTo>
                      <a:pt x="334" y="49"/>
                      <a:pt x="334" y="49"/>
                      <a:pt x="334" y="49"/>
                    </a:cubicBezTo>
                    <a:cubicBezTo>
                      <a:pt x="334" y="49"/>
                      <a:pt x="334" y="49"/>
                      <a:pt x="334" y="49"/>
                    </a:cubicBezTo>
                    <a:cubicBezTo>
                      <a:pt x="335" y="50"/>
                      <a:pt x="335" y="50"/>
                      <a:pt x="335" y="50"/>
                    </a:cubicBezTo>
                    <a:cubicBezTo>
                      <a:pt x="335" y="50"/>
                      <a:pt x="335" y="50"/>
                      <a:pt x="335" y="50"/>
                    </a:cubicBezTo>
                    <a:cubicBezTo>
                      <a:pt x="335" y="50"/>
                      <a:pt x="335" y="50"/>
                      <a:pt x="335" y="50"/>
                    </a:cubicBezTo>
                    <a:cubicBezTo>
                      <a:pt x="336" y="50"/>
                      <a:pt x="336" y="50"/>
                      <a:pt x="336" y="50"/>
                    </a:cubicBezTo>
                    <a:cubicBezTo>
                      <a:pt x="337" y="50"/>
                      <a:pt x="337" y="50"/>
                      <a:pt x="337" y="50"/>
                    </a:cubicBezTo>
                    <a:cubicBezTo>
                      <a:pt x="337" y="50"/>
                      <a:pt x="337" y="50"/>
                      <a:pt x="337" y="50"/>
                    </a:cubicBezTo>
                    <a:cubicBezTo>
                      <a:pt x="265" y="183"/>
                      <a:pt x="265" y="183"/>
                      <a:pt x="265" y="183"/>
                    </a:cubicBezTo>
                    <a:cubicBezTo>
                      <a:pt x="264" y="184"/>
                      <a:pt x="264" y="184"/>
                      <a:pt x="264" y="184"/>
                    </a:cubicBezTo>
                    <a:cubicBezTo>
                      <a:pt x="265" y="184"/>
                      <a:pt x="265" y="184"/>
                      <a:pt x="265" y="184"/>
                    </a:cubicBezTo>
                    <a:cubicBezTo>
                      <a:pt x="269" y="184"/>
                      <a:pt x="269" y="184"/>
                      <a:pt x="269" y="184"/>
                    </a:cubicBezTo>
                    <a:cubicBezTo>
                      <a:pt x="270" y="184"/>
                      <a:pt x="270" y="184"/>
                      <a:pt x="270" y="184"/>
                    </a:cubicBezTo>
                    <a:cubicBezTo>
                      <a:pt x="270" y="185"/>
                      <a:pt x="270" y="185"/>
                      <a:pt x="270" y="185"/>
                    </a:cubicBezTo>
                    <a:cubicBezTo>
                      <a:pt x="271" y="184"/>
                      <a:pt x="271" y="184"/>
                      <a:pt x="271" y="184"/>
                    </a:cubicBezTo>
                    <a:cubicBezTo>
                      <a:pt x="273" y="183"/>
                      <a:pt x="273" y="183"/>
                      <a:pt x="273" y="183"/>
                    </a:cubicBezTo>
                    <a:cubicBezTo>
                      <a:pt x="275" y="183"/>
                      <a:pt x="275" y="183"/>
                      <a:pt x="275" y="183"/>
                    </a:cubicBezTo>
                    <a:cubicBezTo>
                      <a:pt x="274" y="186"/>
                      <a:pt x="274" y="186"/>
                      <a:pt x="274" y="186"/>
                    </a:cubicBezTo>
                    <a:cubicBezTo>
                      <a:pt x="274" y="186"/>
                      <a:pt x="274" y="186"/>
                      <a:pt x="274" y="186"/>
                    </a:cubicBezTo>
                    <a:cubicBezTo>
                      <a:pt x="274" y="186"/>
                      <a:pt x="274" y="186"/>
                      <a:pt x="274" y="186"/>
                    </a:cubicBezTo>
                    <a:cubicBezTo>
                      <a:pt x="275" y="187"/>
                      <a:pt x="275" y="187"/>
                      <a:pt x="275" y="187"/>
                    </a:cubicBezTo>
                    <a:cubicBezTo>
                      <a:pt x="276" y="191"/>
                      <a:pt x="276" y="191"/>
                      <a:pt x="276" y="191"/>
                    </a:cubicBezTo>
                    <a:cubicBezTo>
                      <a:pt x="277" y="195"/>
                      <a:pt x="277" y="195"/>
                      <a:pt x="277" y="195"/>
                    </a:cubicBezTo>
                    <a:cubicBezTo>
                      <a:pt x="276" y="194"/>
                      <a:pt x="276" y="194"/>
                      <a:pt x="276" y="194"/>
                    </a:cubicBezTo>
                    <a:cubicBezTo>
                      <a:pt x="275" y="197"/>
                      <a:pt x="275" y="197"/>
                      <a:pt x="275" y="197"/>
                    </a:cubicBezTo>
                    <a:cubicBezTo>
                      <a:pt x="274" y="198"/>
                      <a:pt x="274" y="198"/>
                      <a:pt x="274" y="198"/>
                    </a:cubicBezTo>
                    <a:cubicBezTo>
                      <a:pt x="273" y="198"/>
                      <a:pt x="273" y="198"/>
                      <a:pt x="273" y="198"/>
                    </a:cubicBezTo>
                    <a:cubicBezTo>
                      <a:pt x="273" y="198"/>
                      <a:pt x="273" y="198"/>
                      <a:pt x="273" y="198"/>
                    </a:cubicBezTo>
                    <a:cubicBezTo>
                      <a:pt x="273" y="198"/>
                      <a:pt x="273" y="198"/>
                      <a:pt x="273" y="198"/>
                    </a:cubicBezTo>
                    <a:cubicBezTo>
                      <a:pt x="272" y="198"/>
                      <a:pt x="272" y="198"/>
                      <a:pt x="272" y="198"/>
                    </a:cubicBezTo>
                    <a:cubicBezTo>
                      <a:pt x="271" y="197"/>
                      <a:pt x="271" y="197"/>
                      <a:pt x="271" y="197"/>
                    </a:cubicBezTo>
                    <a:cubicBezTo>
                      <a:pt x="272" y="197"/>
                      <a:pt x="272" y="197"/>
                      <a:pt x="272" y="197"/>
                    </a:cubicBezTo>
                    <a:cubicBezTo>
                      <a:pt x="272" y="197"/>
                      <a:pt x="272" y="197"/>
                      <a:pt x="272" y="197"/>
                    </a:cubicBezTo>
                    <a:cubicBezTo>
                      <a:pt x="272" y="196"/>
                      <a:pt x="272" y="196"/>
                      <a:pt x="272" y="196"/>
                    </a:cubicBezTo>
                    <a:cubicBezTo>
                      <a:pt x="272" y="196"/>
                      <a:pt x="272" y="196"/>
                      <a:pt x="272" y="196"/>
                    </a:cubicBezTo>
                    <a:cubicBezTo>
                      <a:pt x="272" y="195"/>
                      <a:pt x="272" y="195"/>
                      <a:pt x="272" y="195"/>
                    </a:cubicBezTo>
                    <a:cubicBezTo>
                      <a:pt x="271" y="195"/>
                      <a:pt x="271" y="195"/>
                      <a:pt x="271" y="195"/>
                    </a:cubicBezTo>
                    <a:cubicBezTo>
                      <a:pt x="271" y="195"/>
                      <a:pt x="271" y="195"/>
                      <a:pt x="271" y="195"/>
                    </a:cubicBezTo>
                    <a:cubicBezTo>
                      <a:pt x="271" y="195"/>
                      <a:pt x="271" y="195"/>
                      <a:pt x="271" y="195"/>
                    </a:cubicBezTo>
                    <a:cubicBezTo>
                      <a:pt x="270" y="195"/>
                      <a:pt x="270" y="195"/>
                      <a:pt x="270" y="195"/>
                    </a:cubicBezTo>
                    <a:cubicBezTo>
                      <a:pt x="270" y="195"/>
                      <a:pt x="270" y="195"/>
                      <a:pt x="270" y="195"/>
                    </a:cubicBezTo>
                    <a:cubicBezTo>
                      <a:pt x="269" y="194"/>
                      <a:pt x="269" y="194"/>
                      <a:pt x="269" y="194"/>
                    </a:cubicBezTo>
                    <a:cubicBezTo>
                      <a:pt x="269" y="193"/>
                      <a:pt x="269" y="193"/>
                      <a:pt x="269" y="193"/>
                    </a:cubicBezTo>
                    <a:cubicBezTo>
                      <a:pt x="269" y="193"/>
                      <a:pt x="269" y="193"/>
                      <a:pt x="269" y="193"/>
                    </a:cubicBezTo>
                    <a:cubicBezTo>
                      <a:pt x="270" y="193"/>
                      <a:pt x="270" y="193"/>
                      <a:pt x="270" y="193"/>
                    </a:cubicBezTo>
                    <a:cubicBezTo>
                      <a:pt x="270" y="193"/>
                      <a:pt x="270" y="193"/>
                      <a:pt x="270" y="193"/>
                    </a:cubicBezTo>
                    <a:cubicBezTo>
                      <a:pt x="271" y="193"/>
                      <a:pt x="271" y="193"/>
                      <a:pt x="271" y="193"/>
                    </a:cubicBezTo>
                    <a:cubicBezTo>
                      <a:pt x="271" y="193"/>
                      <a:pt x="271" y="193"/>
                      <a:pt x="271" y="193"/>
                    </a:cubicBezTo>
                    <a:cubicBezTo>
                      <a:pt x="271" y="193"/>
                      <a:pt x="271" y="193"/>
                      <a:pt x="271" y="193"/>
                    </a:cubicBezTo>
                    <a:cubicBezTo>
                      <a:pt x="272" y="192"/>
                      <a:pt x="272" y="192"/>
                      <a:pt x="272" y="192"/>
                    </a:cubicBezTo>
                    <a:cubicBezTo>
                      <a:pt x="272" y="192"/>
                      <a:pt x="272" y="192"/>
                      <a:pt x="272" y="192"/>
                    </a:cubicBezTo>
                    <a:cubicBezTo>
                      <a:pt x="272" y="191"/>
                      <a:pt x="272" y="191"/>
                      <a:pt x="272" y="191"/>
                    </a:cubicBezTo>
                    <a:cubicBezTo>
                      <a:pt x="272" y="190"/>
                      <a:pt x="272" y="190"/>
                      <a:pt x="272" y="190"/>
                    </a:cubicBezTo>
                    <a:cubicBezTo>
                      <a:pt x="273" y="189"/>
                      <a:pt x="273" y="189"/>
                      <a:pt x="273" y="189"/>
                    </a:cubicBezTo>
                    <a:cubicBezTo>
                      <a:pt x="273" y="189"/>
                      <a:pt x="273" y="189"/>
                      <a:pt x="273" y="189"/>
                    </a:cubicBezTo>
                    <a:cubicBezTo>
                      <a:pt x="273" y="189"/>
                      <a:pt x="273" y="189"/>
                      <a:pt x="273" y="189"/>
                    </a:cubicBezTo>
                    <a:cubicBezTo>
                      <a:pt x="273" y="188"/>
                      <a:pt x="273" y="188"/>
                      <a:pt x="273" y="188"/>
                    </a:cubicBezTo>
                    <a:cubicBezTo>
                      <a:pt x="274" y="187"/>
                      <a:pt x="274" y="187"/>
                      <a:pt x="274" y="187"/>
                    </a:cubicBezTo>
                    <a:cubicBezTo>
                      <a:pt x="273" y="187"/>
                      <a:pt x="273" y="187"/>
                      <a:pt x="273" y="187"/>
                    </a:cubicBezTo>
                    <a:cubicBezTo>
                      <a:pt x="272" y="187"/>
                      <a:pt x="272" y="187"/>
                      <a:pt x="272" y="187"/>
                    </a:cubicBezTo>
                    <a:cubicBezTo>
                      <a:pt x="272" y="187"/>
                      <a:pt x="272" y="187"/>
                      <a:pt x="272" y="187"/>
                    </a:cubicBezTo>
                    <a:cubicBezTo>
                      <a:pt x="272" y="187"/>
                      <a:pt x="272" y="187"/>
                      <a:pt x="272" y="187"/>
                    </a:cubicBezTo>
                    <a:cubicBezTo>
                      <a:pt x="270" y="188"/>
                      <a:pt x="270" y="188"/>
                      <a:pt x="270" y="188"/>
                    </a:cubicBezTo>
                    <a:cubicBezTo>
                      <a:pt x="270" y="188"/>
                      <a:pt x="270" y="188"/>
                      <a:pt x="270" y="188"/>
                    </a:cubicBezTo>
                    <a:cubicBezTo>
                      <a:pt x="270" y="188"/>
                      <a:pt x="270" y="188"/>
                      <a:pt x="270" y="188"/>
                    </a:cubicBezTo>
                    <a:cubicBezTo>
                      <a:pt x="270" y="189"/>
                      <a:pt x="270" y="189"/>
                      <a:pt x="270" y="189"/>
                    </a:cubicBezTo>
                    <a:cubicBezTo>
                      <a:pt x="270" y="188"/>
                      <a:pt x="270" y="188"/>
                      <a:pt x="270" y="188"/>
                    </a:cubicBezTo>
                    <a:cubicBezTo>
                      <a:pt x="270" y="189"/>
                      <a:pt x="270" y="189"/>
                      <a:pt x="270" y="189"/>
                    </a:cubicBezTo>
                    <a:cubicBezTo>
                      <a:pt x="269" y="189"/>
                      <a:pt x="269" y="189"/>
                      <a:pt x="269" y="189"/>
                    </a:cubicBezTo>
                    <a:cubicBezTo>
                      <a:pt x="266" y="189"/>
                      <a:pt x="266" y="189"/>
                      <a:pt x="266" y="189"/>
                    </a:cubicBezTo>
                    <a:cubicBezTo>
                      <a:pt x="265" y="189"/>
                      <a:pt x="265" y="189"/>
                      <a:pt x="265" y="189"/>
                    </a:cubicBezTo>
                    <a:cubicBezTo>
                      <a:pt x="264" y="188"/>
                      <a:pt x="264" y="188"/>
                      <a:pt x="264" y="188"/>
                    </a:cubicBezTo>
                    <a:cubicBezTo>
                      <a:pt x="264" y="187"/>
                      <a:pt x="264" y="187"/>
                      <a:pt x="264" y="187"/>
                    </a:cubicBezTo>
                    <a:cubicBezTo>
                      <a:pt x="264" y="187"/>
                      <a:pt x="264" y="187"/>
                      <a:pt x="264" y="187"/>
                    </a:cubicBezTo>
                    <a:cubicBezTo>
                      <a:pt x="264" y="187"/>
                      <a:pt x="264" y="187"/>
                      <a:pt x="264" y="187"/>
                    </a:cubicBezTo>
                    <a:cubicBezTo>
                      <a:pt x="262" y="187"/>
                      <a:pt x="262" y="187"/>
                      <a:pt x="262" y="187"/>
                    </a:cubicBezTo>
                    <a:cubicBezTo>
                      <a:pt x="263" y="187"/>
                      <a:pt x="263" y="187"/>
                      <a:pt x="263" y="187"/>
                    </a:cubicBezTo>
                    <a:cubicBezTo>
                      <a:pt x="263" y="187"/>
                      <a:pt x="263" y="187"/>
                      <a:pt x="263" y="187"/>
                    </a:cubicBezTo>
                    <a:cubicBezTo>
                      <a:pt x="263" y="187"/>
                      <a:pt x="263" y="187"/>
                      <a:pt x="263" y="187"/>
                    </a:cubicBezTo>
                    <a:cubicBezTo>
                      <a:pt x="264" y="186"/>
                      <a:pt x="264" y="186"/>
                      <a:pt x="264" y="186"/>
                    </a:cubicBezTo>
                    <a:cubicBezTo>
                      <a:pt x="264" y="186"/>
                      <a:pt x="264" y="186"/>
                      <a:pt x="264" y="186"/>
                    </a:cubicBezTo>
                    <a:cubicBezTo>
                      <a:pt x="264" y="185"/>
                      <a:pt x="264" y="185"/>
                      <a:pt x="264" y="185"/>
                    </a:cubicBezTo>
                    <a:cubicBezTo>
                      <a:pt x="264" y="185"/>
                      <a:pt x="264" y="185"/>
                      <a:pt x="264" y="185"/>
                    </a:cubicBezTo>
                    <a:cubicBezTo>
                      <a:pt x="264" y="184"/>
                      <a:pt x="264" y="184"/>
                      <a:pt x="264" y="184"/>
                    </a:cubicBezTo>
                    <a:cubicBezTo>
                      <a:pt x="264" y="184"/>
                      <a:pt x="264" y="184"/>
                      <a:pt x="264" y="184"/>
                    </a:cubicBezTo>
                    <a:cubicBezTo>
                      <a:pt x="263" y="184"/>
                      <a:pt x="263" y="184"/>
                      <a:pt x="263" y="184"/>
                    </a:cubicBezTo>
                    <a:cubicBezTo>
                      <a:pt x="263" y="184"/>
                      <a:pt x="263" y="184"/>
                      <a:pt x="263" y="184"/>
                    </a:cubicBezTo>
                    <a:cubicBezTo>
                      <a:pt x="263" y="184"/>
                      <a:pt x="263" y="184"/>
                      <a:pt x="263" y="184"/>
                    </a:cubicBezTo>
                    <a:cubicBezTo>
                      <a:pt x="262" y="184"/>
                      <a:pt x="262" y="184"/>
                      <a:pt x="262" y="184"/>
                    </a:cubicBezTo>
                    <a:cubicBezTo>
                      <a:pt x="261" y="185"/>
                      <a:pt x="261" y="185"/>
                      <a:pt x="261" y="185"/>
                    </a:cubicBezTo>
                    <a:cubicBezTo>
                      <a:pt x="260" y="185"/>
                      <a:pt x="260" y="185"/>
                      <a:pt x="260" y="185"/>
                    </a:cubicBezTo>
                    <a:cubicBezTo>
                      <a:pt x="260" y="184"/>
                      <a:pt x="260" y="184"/>
                      <a:pt x="260" y="184"/>
                    </a:cubicBezTo>
                    <a:cubicBezTo>
                      <a:pt x="260" y="184"/>
                      <a:pt x="260" y="184"/>
                      <a:pt x="260" y="184"/>
                    </a:cubicBezTo>
                    <a:cubicBezTo>
                      <a:pt x="260" y="184"/>
                      <a:pt x="260" y="184"/>
                      <a:pt x="260" y="184"/>
                    </a:cubicBezTo>
                    <a:cubicBezTo>
                      <a:pt x="259" y="184"/>
                      <a:pt x="259" y="184"/>
                      <a:pt x="259" y="184"/>
                    </a:cubicBezTo>
                    <a:cubicBezTo>
                      <a:pt x="258" y="183"/>
                      <a:pt x="258" y="183"/>
                      <a:pt x="258" y="183"/>
                    </a:cubicBezTo>
                    <a:cubicBezTo>
                      <a:pt x="258" y="183"/>
                      <a:pt x="258" y="183"/>
                      <a:pt x="258" y="183"/>
                    </a:cubicBezTo>
                    <a:cubicBezTo>
                      <a:pt x="258" y="183"/>
                      <a:pt x="258" y="183"/>
                      <a:pt x="258" y="183"/>
                    </a:cubicBezTo>
                    <a:cubicBezTo>
                      <a:pt x="257" y="182"/>
                      <a:pt x="257" y="182"/>
                      <a:pt x="257" y="182"/>
                    </a:cubicBezTo>
                    <a:cubicBezTo>
                      <a:pt x="258" y="182"/>
                      <a:pt x="258" y="182"/>
                      <a:pt x="258" y="182"/>
                    </a:cubicBezTo>
                    <a:cubicBezTo>
                      <a:pt x="258" y="182"/>
                      <a:pt x="258" y="182"/>
                      <a:pt x="258" y="182"/>
                    </a:cubicBezTo>
                    <a:cubicBezTo>
                      <a:pt x="257" y="182"/>
                      <a:pt x="257" y="182"/>
                      <a:pt x="257" y="182"/>
                    </a:cubicBezTo>
                    <a:cubicBezTo>
                      <a:pt x="257" y="181"/>
                      <a:pt x="257" y="181"/>
                      <a:pt x="257" y="181"/>
                    </a:cubicBezTo>
                    <a:cubicBezTo>
                      <a:pt x="256" y="181"/>
                      <a:pt x="256" y="181"/>
                      <a:pt x="256" y="181"/>
                    </a:cubicBezTo>
                    <a:cubicBezTo>
                      <a:pt x="256" y="181"/>
                      <a:pt x="256" y="181"/>
                      <a:pt x="256" y="181"/>
                    </a:cubicBezTo>
                    <a:cubicBezTo>
                      <a:pt x="255" y="182"/>
                      <a:pt x="255" y="182"/>
                      <a:pt x="255" y="182"/>
                    </a:cubicBezTo>
                    <a:cubicBezTo>
                      <a:pt x="253" y="181"/>
                      <a:pt x="253" y="181"/>
                      <a:pt x="253" y="181"/>
                    </a:cubicBezTo>
                    <a:cubicBezTo>
                      <a:pt x="252" y="182"/>
                      <a:pt x="252" y="182"/>
                      <a:pt x="252" y="182"/>
                    </a:cubicBezTo>
                    <a:cubicBezTo>
                      <a:pt x="251" y="181"/>
                      <a:pt x="251" y="181"/>
                      <a:pt x="251" y="181"/>
                    </a:cubicBezTo>
                    <a:cubicBezTo>
                      <a:pt x="251" y="181"/>
                      <a:pt x="251" y="181"/>
                      <a:pt x="251" y="181"/>
                    </a:cubicBezTo>
                    <a:cubicBezTo>
                      <a:pt x="251" y="181"/>
                      <a:pt x="251" y="181"/>
                      <a:pt x="251" y="181"/>
                    </a:cubicBezTo>
                    <a:cubicBezTo>
                      <a:pt x="250" y="182"/>
                      <a:pt x="250" y="182"/>
                      <a:pt x="250" y="182"/>
                    </a:cubicBezTo>
                    <a:cubicBezTo>
                      <a:pt x="249" y="181"/>
                      <a:pt x="249" y="181"/>
                      <a:pt x="249" y="181"/>
                    </a:cubicBezTo>
                    <a:cubicBezTo>
                      <a:pt x="249" y="181"/>
                      <a:pt x="249" y="181"/>
                      <a:pt x="249" y="181"/>
                    </a:cubicBezTo>
                    <a:cubicBezTo>
                      <a:pt x="249" y="181"/>
                      <a:pt x="249" y="181"/>
                      <a:pt x="249" y="181"/>
                    </a:cubicBezTo>
                    <a:cubicBezTo>
                      <a:pt x="250" y="181"/>
                      <a:pt x="250" y="181"/>
                      <a:pt x="250" y="181"/>
                    </a:cubicBezTo>
                    <a:cubicBezTo>
                      <a:pt x="249" y="180"/>
                      <a:pt x="249" y="180"/>
                      <a:pt x="249" y="180"/>
                    </a:cubicBezTo>
                    <a:cubicBezTo>
                      <a:pt x="248" y="179"/>
                      <a:pt x="248" y="179"/>
                      <a:pt x="248" y="179"/>
                    </a:cubicBezTo>
                    <a:cubicBezTo>
                      <a:pt x="250" y="178"/>
                      <a:pt x="250" y="178"/>
                      <a:pt x="250" y="178"/>
                    </a:cubicBezTo>
                    <a:cubicBezTo>
                      <a:pt x="250" y="178"/>
                      <a:pt x="250" y="178"/>
                      <a:pt x="250" y="178"/>
                    </a:cubicBezTo>
                    <a:cubicBezTo>
                      <a:pt x="250" y="178"/>
                      <a:pt x="250" y="178"/>
                      <a:pt x="250" y="178"/>
                    </a:cubicBezTo>
                    <a:cubicBezTo>
                      <a:pt x="250" y="177"/>
                      <a:pt x="250" y="177"/>
                      <a:pt x="250" y="177"/>
                    </a:cubicBezTo>
                    <a:cubicBezTo>
                      <a:pt x="250" y="176"/>
                      <a:pt x="250" y="176"/>
                      <a:pt x="250" y="176"/>
                    </a:cubicBezTo>
                    <a:cubicBezTo>
                      <a:pt x="251" y="175"/>
                      <a:pt x="251" y="175"/>
                      <a:pt x="251" y="175"/>
                    </a:cubicBezTo>
                    <a:cubicBezTo>
                      <a:pt x="250" y="175"/>
                      <a:pt x="250" y="175"/>
                      <a:pt x="250" y="175"/>
                    </a:cubicBezTo>
                    <a:cubicBezTo>
                      <a:pt x="249" y="175"/>
                      <a:pt x="249" y="175"/>
                      <a:pt x="249" y="175"/>
                    </a:cubicBezTo>
                    <a:cubicBezTo>
                      <a:pt x="248" y="175"/>
                      <a:pt x="248" y="175"/>
                      <a:pt x="248" y="175"/>
                    </a:cubicBezTo>
                    <a:cubicBezTo>
                      <a:pt x="248" y="176"/>
                      <a:pt x="248" y="176"/>
                      <a:pt x="248" y="176"/>
                    </a:cubicBezTo>
                    <a:cubicBezTo>
                      <a:pt x="248" y="176"/>
                      <a:pt x="248" y="176"/>
                      <a:pt x="248" y="176"/>
                    </a:cubicBezTo>
                    <a:cubicBezTo>
                      <a:pt x="248" y="176"/>
                      <a:pt x="248" y="176"/>
                      <a:pt x="248" y="176"/>
                    </a:cubicBezTo>
                    <a:cubicBezTo>
                      <a:pt x="248" y="177"/>
                      <a:pt x="248" y="177"/>
                      <a:pt x="248" y="177"/>
                    </a:cubicBezTo>
                    <a:cubicBezTo>
                      <a:pt x="248" y="177"/>
                      <a:pt x="248" y="177"/>
                      <a:pt x="248" y="177"/>
                    </a:cubicBezTo>
                    <a:cubicBezTo>
                      <a:pt x="248" y="178"/>
                      <a:pt x="248" y="178"/>
                      <a:pt x="248" y="178"/>
                    </a:cubicBezTo>
                    <a:cubicBezTo>
                      <a:pt x="247" y="177"/>
                      <a:pt x="247" y="177"/>
                      <a:pt x="247" y="177"/>
                    </a:cubicBezTo>
                    <a:cubicBezTo>
                      <a:pt x="247" y="177"/>
                      <a:pt x="247" y="177"/>
                      <a:pt x="247" y="177"/>
                    </a:cubicBezTo>
                    <a:cubicBezTo>
                      <a:pt x="247" y="177"/>
                      <a:pt x="247" y="177"/>
                      <a:pt x="247" y="177"/>
                    </a:cubicBezTo>
                    <a:cubicBezTo>
                      <a:pt x="247" y="177"/>
                      <a:pt x="247" y="177"/>
                      <a:pt x="247" y="177"/>
                    </a:cubicBezTo>
                    <a:cubicBezTo>
                      <a:pt x="246" y="176"/>
                      <a:pt x="246" y="176"/>
                      <a:pt x="246" y="176"/>
                    </a:cubicBezTo>
                    <a:cubicBezTo>
                      <a:pt x="246" y="176"/>
                      <a:pt x="246" y="176"/>
                      <a:pt x="246" y="176"/>
                    </a:cubicBezTo>
                    <a:cubicBezTo>
                      <a:pt x="247" y="176"/>
                      <a:pt x="247" y="176"/>
                      <a:pt x="247" y="176"/>
                    </a:cubicBezTo>
                    <a:cubicBezTo>
                      <a:pt x="247" y="176"/>
                      <a:pt x="247" y="176"/>
                      <a:pt x="247" y="176"/>
                    </a:cubicBezTo>
                    <a:cubicBezTo>
                      <a:pt x="247" y="176"/>
                      <a:pt x="247" y="176"/>
                      <a:pt x="247" y="176"/>
                    </a:cubicBezTo>
                    <a:cubicBezTo>
                      <a:pt x="247" y="175"/>
                      <a:pt x="247" y="175"/>
                      <a:pt x="247" y="175"/>
                    </a:cubicBezTo>
                    <a:cubicBezTo>
                      <a:pt x="247" y="175"/>
                      <a:pt x="247" y="175"/>
                      <a:pt x="247" y="175"/>
                    </a:cubicBezTo>
                    <a:cubicBezTo>
                      <a:pt x="247" y="175"/>
                      <a:pt x="247" y="175"/>
                      <a:pt x="247" y="175"/>
                    </a:cubicBezTo>
                    <a:cubicBezTo>
                      <a:pt x="247" y="174"/>
                      <a:pt x="247" y="174"/>
                      <a:pt x="247" y="174"/>
                    </a:cubicBezTo>
                    <a:cubicBezTo>
                      <a:pt x="246" y="174"/>
                      <a:pt x="246" y="174"/>
                      <a:pt x="246" y="174"/>
                    </a:cubicBezTo>
                    <a:cubicBezTo>
                      <a:pt x="246" y="174"/>
                      <a:pt x="246" y="174"/>
                      <a:pt x="246" y="174"/>
                    </a:cubicBezTo>
                    <a:cubicBezTo>
                      <a:pt x="244" y="174"/>
                      <a:pt x="244" y="174"/>
                      <a:pt x="244" y="174"/>
                    </a:cubicBezTo>
                    <a:cubicBezTo>
                      <a:pt x="244" y="174"/>
                      <a:pt x="244" y="174"/>
                      <a:pt x="244" y="174"/>
                    </a:cubicBezTo>
                    <a:cubicBezTo>
                      <a:pt x="242" y="173"/>
                      <a:pt x="242" y="173"/>
                      <a:pt x="242" y="173"/>
                    </a:cubicBezTo>
                    <a:cubicBezTo>
                      <a:pt x="242" y="173"/>
                      <a:pt x="242" y="173"/>
                      <a:pt x="242" y="173"/>
                    </a:cubicBezTo>
                    <a:cubicBezTo>
                      <a:pt x="242" y="173"/>
                      <a:pt x="242" y="173"/>
                      <a:pt x="242" y="173"/>
                    </a:cubicBezTo>
                    <a:cubicBezTo>
                      <a:pt x="242" y="172"/>
                      <a:pt x="242" y="172"/>
                      <a:pt x="242" y="172"/>
                    </a:cubicBezTo>
                    <a:cubicBezTo>
                      <a:pt x="241" y="172"/>
                      <a:pt x="241" y="172"/>
                      <a:pt x="241" y="172"/>
                    </a:cubicBezTo>
                    <a:cubicBezTo>
                      <a:pt x="241" y="171"/>
                      <a:pt x="241" y="171"/>
                      <a:pt x="241" y="171"/>
                    </a:cubicBezTo>
                    <a:cubicBezTo>
                      <a:pt x="241" y="171"/>
                      <a:pt x="241" y="171"/>
                      <a:pt x="241" y="171"/>
                    </a:cubicBezTo>
                    <a:cubicBezTo>
                      <a:pt x="240" y="171"/>
                      <a:pt x="240" y="171"/>
                      <a:pt x="240" y="171"/>
                    </a:cubicBezTo>
                    <a:cubicBezTo>
                      <a:pt x="240" y="171"/>
                      <a:pt x="240" y="171"/>
                      <a:pt x="240" y="171"/>
                    </a:cubicBezTo>
                    <a:cubicBezTo>
                      <a:pt x="240" y="171"/>
                      <a:pt x="240" y="171"/>
                      <a:pt x="240" y="171"/>
                    </a:cubicBezTo>
                    <a:cubicBezTo>
                      <a:pt x="240" y="171"/>
                      <a:pt x="240" y="171"/>
                      <a:pt x="240" y="171"/>
                    </a:cubicBezTo>
                    <a:cubicBezTo>
                      <a:pt x="241" y="171"/>
                      <a:pt x="241" y="171"/>
                      <a:pt x="241" y="171"/>
                    </a:cubicBezTo>
                    <a:cubicBezTo>
                      <a:pt x="241" y="171"/>
                      <a:pt x="241" y="171"/>
                      <a:pt x="241" y="171"/>
                    </a:cubicBezTo>
                    <a:cubicBezTo>
                      <a:pt x="242" y="170"/>
                      <a:pt x="242" y="170"/>
                      <a:pt x="242" y="170"/>
                    </a:cubicBezTo>
                    <a:cubicBezTo>
                      <a:pt x="241" y="170"/>
                      <a:pt x="241" y="170"/>
                      <a:pt x="241" y="170"/>
                    </a:cubicBezTo>
                    <a:cubicBezTo>
                      <a:pt x="240" y="169"/>
                      <a:pt x="240" y="169"/>
                      <a:pt x="240" y="169"/>
                    </a:cubicBezTo>
                    <a:cubicBezTo>
                      <a:pt x="240" y="169"/>
                      <a:pt x="240" y="169"/>
                      <a:pt x="240" y="169"/>
                    </a:cubicBezTo>
                    <a:cubicBezTo>
                      <a:pt x="240" y="169"/>
                      <a:pt x="240" y="169"/>
                      <a:pt x="240" y="169"/>
                    </a:cubicBezTo>
                    <a:cubicBezTo>
                      <a:pt x="239" y="169"/>
                      <a:pt x="239" y="169"/>
                      <a:pt x="239" y="169"/>
                    </a:cubicBezTo>
                    <a:cubicBezTo>
                      <a:pt x="239" y="169"/>
                      <a:pt x="239" y="169"/>
                      <a:pt x="239" y="169"/>
                    </a:cubicBezTo>
                    <a:cubicBezTo>
                      <a:pt x="239" y="169"/>
                      <a:pt x="239" y="169"/>
                      <a:pt x="239" y="169"/>
                    </a:cubicBezTo>
                    <a:cubicBezTo>
                      <a:pt x="239" y="169"/>
                      <a:pt x="239" y="169"/>
                      <a:pt x="239" y="169"/>
                    </a:cubicBezTo>
                    <a:cubicBezTo>
                      <a:pt x="241" y="169"/>
                      <a:pt x="241" y="169"/>
                      <a:pt x="241" y="169"/>
                    </a:cubicBezTo>
                    <a:cubicBezTo>
                      <a:pt x="242" y="170"/>
                      <a:pt x="242" y="170"/>
                      <a:pt x="242" y="170"/>
                    </a:cubicBezTo>
                    <a:cubicBezTo>
                      <a:pt x="243" y="170"/>
                      <a:pt x="243" y="170"/>
                      <a:pt x="243" y="170"/>
                    </a:cubicBezTo>
                    <a:cubicBezTo>
                      <a:pt x="243" y="170"/>
                      <a:pt x="243" y="170"/>
                      <a:pt x="243" y="170"/>
                    </a:cubicBezTo>
                    <a:cubicBezTo>
                      <a:pt x="243" y="169"/>
                      <a:pt x="243" y="169"/>
                      <a:pt x="243" y="169"/>
                    </a:cubicBezTo>
                    <a:cubicBezTo>
                      <a:pt x="243" y="169"/>
                      <a:pt x="243" y="169"/>
                      <a:pt x="243" y="169"/>
                    </a:cubicBezTo>
                    <a:cubicBezTo>
                      <a:pt x="243" y="168"/>
                      <a:pt x="243" y="168"/>
                      <a:pt x="243" y="168"/>
                    </a:cubicBezTo>
                    <a:cubicBezTo>
                      <a:pt x="242" y="168"/>
                      <a:pt x="242" y="168"/>
                      <a:pt x="242" y="168"/>
                    </a:cubicBezTo>
                    <a:cubicBezTo>
                      <a:pt x="242" y="168"/>
                      <a:pt x="242" y="168"/>
                      <a:pt x="242" y="168"/>
                    </a:cubicBezTo>
                    <a:cubicBezTo>
                      <a:pt x="242" y="168"/>
                      <a:pt x="242" y="168"/>
                      <a:pt x="242" y="168"/>
                    </a:cubicBezTo>
                    <a:cubicBezTo>
                      <a:pt x="239" y="167"/>
                      <a:pt x="239" y="167"/>
                      <a:pt x="239" y="167"/>
                    </a:cubicBezTo>
                    <a:cubicBezTo>
                      <a:pt x="239" y="167"/>
                      <a:pt x="239" y="167"/>
                      <a:pt x="239" y="167"/>
                    </a:cubicBezTo>
                    <a:cubicBezTo>
                      <a:pt x="240" y="166"/>
                      <a:pt x="240" y="166"/>
                      <a:pt x="240" y="166"/>
                    </a:cubicBezTo>
                    <a:cubicBezTo>
                      <a:pt x="240" y="166"/>
                      <a:pt x="240" y="166"/>
                      <a:pt x="240" y="166"/>
                    </a:cubicBezTo>
                    <a:cubicBezTo>
                      <a:pt x="240" y="166"/>
                      <a:pt x="240" y="166"/>
                      <a:pt x="240" y="166"/>
                    </a:cubicBezTo>
                    <a:cubicBezTo>
                      <a:pt x="241" y="166"/>
                      <a:pt x="241" y="166"/>
                      <a:pt x="241" y="166"/>
                    </a:cubicBezTo>
                    <a:cubicBezTo>
                      <a:pt x="242" y="165"/>
                      <a:pt x="242" y="165"/>
                      <a:pt x="242" y="165"/>
                    </a:cubicBezTo>
                    <a:cubicBezTo>
                      <a:pt x="243" y="165"/>
                      <a:pt x="243" y="165"/>
                      <a:pt x="243" y="165"/>
                    </a:cubicBezTo>
                    <a:cubicBezTo>
                      <a:pt x="243" y="165"/>
                      <a:pt x="243" y="165"/>
                      <a:pt x="243" y="165"/>
                    </a:cubicBezTo>
                    <a:cubicBezTo>
                      <a:pt x="243" y="165"/>
                      <a:pt x="243" y="165"/>
                      <a:pt x="243" y="165"/>
                    </a:cubicBezTo>
                    <a:cubicBezTo>
                      <a:pt x="243" y="164"/>
                      <a:pt x="243" y="164"/>
                      <a:pt x="243" y="164"/>
                    </a:cubicBezTo>
                    <a:cubicBezTo>
                      <a:pt x="244" y="164"/>
                      <a:pt x="244" y="164"/>
                      <a:pt x="244" y="164"/>
                    </a:cubicBezTo>
                    <a:cubicBezTo>
                      <a:pt x="243" y="164"/>
                      <a:pt x="243" y="164"/>
                      <a:pt x="243" y="164"/>
                    </a:cubicBezTo>
                    <a:cubicBezTo>
                      <a:pt x="242" y="163"/>
                      <a:pt x="242" y="163"/>
                      <a:pt x="242" y="163"/>
                    </a:cubicBezTo>
                    <a:cubicBezTo>
                      <a:pt x="242" y="163"/>
                      <a:pt x="242" y="163"/>
                      <a:pt x="242" y="163"/>
                    </a:cubicBezTo>
                    <a:cubicBezTo>
                      <a:pt x="242" y="163"/>
                      <a:pt x="242" y="163"/>
                      <a:pt x="242" y="163"/>
                    </a:cubicBezTo>
                    <a:cubicBezTo>
                      <a:pt x="240" y="164"/>
                      <a:pt x="240" y="164"/>
                      <a:pt x="240" y="164"/>
                    </a:cubicBezTo>
                    <a:cubicBezTo>
                      <a:pt x="240" y="164"/>
                      <a:pt x="240" y="164"/>
                      <a:pt x="240" y="164"/>
                    </a:cubicBezTo>
                    <a:cubicBezTo>
                      <a:pt x="240" y="164"/>
                      <a:pt x="240" y="164"/>
                      <a:pt x="240" y="164"/>
                    </a:cubicBezTo>
                    <a:cubicBezTo>
                      <a:pt x="239" y="164"/>
                      <a:pt x="239" y="164"/>
                      <a:pt x="239" y="164"/>
                    </a:cubicBezTo>
                    <a:cubicBezTo>
                      <a:pt x="239" y="164"/>
                      <a:pt x="239" y="164"/>
                      <a:pt x="239" y="164"/>
                    </a:cubicBezTo>
                    <a:cubicBezTo>
                      <a:pt x="239" y="164"/>
                      <a:pt x="239" y="164"/>
                      <a:pt x="239" y="164"/>
                    </a:cubicBezTo>
                    <a:cubicBezTo>
                      <a:pt x="239" y="165"/>
                      <a:pt x="239" y="165"/>
                      <a:pt x="239" y="165"/>
                    </a:cubicBezTo>
                    <a:cubicBezTo>
                      <a:pt x="238" y="165"/>
                      <a:pt x="238" y="165"/>
                      <a:pt x="238" y="165"/>
                    </a:cubicBezTo>
                    <a:cubicBezTo>
                      <a:pt x="237" y="165"/>
                      <a:pt x="237" y="165"/>
                      <a:pt x="237" y="165"/>
                    </a:cubicBezTo>
                    <a:cubicBezTo>
                      <a:pt x="236" y="164"/>
                      <a:pt x="236" y="164"/>
                      <a:pt x="236" y="164"/>
                    </a:cubicBezTo>
                    <a:cubicBezTo>
                      <a:pt x="236" y="165"/>
                      <a:pt x="236" y="165"/>
                      <a:pt x="236" y="165"/>
                    </a:cubicBezTo>
                    <a:cubicBezTo>
                      <a:pt x="236" y="166"/>
                      <a:pt x="236" y="166"/>
                      <a:pt x="236" y="166"/>
                    </a:cubicBezTo>
                    <a:cubicBezTo>
                      <a:pt x="235" y="166"/>
                      <a:pt x="235" y="166"/>
                      <a:pt x="235" y="166"/>
                    </a:cubicBezTo>
                    <a:cubicBezTo>
                      <a:pt x="236" y="165"/>
                      <a:pt x="236" y="165"/>
                      <a:pt x="236" y="165"/>
                    </a:cubicBezTo>
                    <a:cubicBezTo>
                      <a:pt x="236" y="165"/>
                      <a:pt x="236" y="165"/>
                      <a:pt x="236" y="165"/>
                    </a:cubicBezTo>
                    <a:cubicBezTo>
                      <a:pt x="237" y="164"/>
                      <a:pt x="237" y="164"/>
                      <a:pt x="237" y="164"/>
                    </a:cubicBezTo>
                    <a:cubicBezTo>
                      <a:pt x="236" y="164"/>
                      <a:pt x="236" y="164"/>
                      <a:pt x="236" y="164"/>
                    </a:cubicBezTo>
                    <a:cubicBezTo>
                      <a:pt x="235" y="164"/>
                      <a:pt x="235" y="164"/>
                      <a:pt x="235" y="164"/>
                    </a:cubicBezTo>
                    <a:cubicBezTo>
                      <a:pt x="235" y="164"/>
                      <a:pt x="235" y="164"/>
                      <a:pt x="235" y="164"/>
                    </a:cubicBezTo>
                    <a:cubicBezTo>
                      <a:pt x="235" y="164"/>
                      <a:pt x="235" y="164"/>
                      <a:pt x="235" y="164"/>
                    </a:cubicBezTo>
                    <a:cubicBezTo>
                      <a:pt x="234" y="165"/>
                      <a:pt x="234" y="165"/>
                      <a:pt x="234" y="165"/>
                    </a:cubicBezTo>
                    <a:cubicBezTo>
                      <a:pt x="234" y="165"/>
                      <a:pt x="234" y="165"/>
                      <a:pt x="234" y="165"/>
                    </a:cubicBezTo>
                    <a:cubicBezTo>
                      <a:pt x="234" y="165"/>
                      <a:pt x="234" y="165"/>
                      <a:pt x="234" y="165"/>
                    </a:cubicBezTo>
                    <a:cubicBezTo>
                      <a:pt x="233" y="167"/>
                      <a:pt x="233" y="167"/>
                      <a:pt x="233" y="167"/>
                    </a:cubicBezTo>
                    <a:cubicBezTo>
                      <a:pt x="233" y="165"/>
                      <a:pt x="233" y="165"/>
                      <a:pt x="233" y="165"/>
                    </a:cubicBezTo>
                    <a:cubicBezTo>
                      <a:pt x="233" y="165"/>
                      <a:pt x="233" y="165"/>
                      <a:pt x="233" y="165"/>
                    </a:cubicBezTo>
                    <a:cubicBezTo>
                      <a:pt x="235" y="163"/>
                      <a:pt x="235" y="163"/>
                      <a:pt x="235" y="163"/>
                    </a:cubicBezTo>
                    <a:cubicBezTo>
                      <a:pt x="236" y="162"/>
                      <a:pt x="236" y="162"/>
                      <a:pt x="236" y="162"/>
                    </a:cubicBezTo>
                    <a:cubicBezTo>
                      <a:pt x="235" y="162"/>
                      <a:pt x="235" y="162"/>
                      <a:pt x="235" y="162"/>
                    </a:cubicBezTo>
                    <a:cubicBezTo>
                      <a:pt x="233" y="162"/>
                      <a:pt x="233" y="162"/>
                      <a:pt x="233" y="162"/>
                    </a:cubicBezTo>
                    <a:cubicBezTo>
                      <a:pt x="233" y="162"/>
                      <a:pt x="233" y="162"/>
                      <a:pt x="233" y="162"/>
                    </a:cubicBezTo>
                    <a:cubicBezTo>
                      <a:pt x="233" y="162"/>
                      <a:pt x="233" y="162"/>
                      <a:pt x="233" y="162"/>
                    </a:cubicBezTo>
                    <a:cubicBezTo>
                      <a:pt x="232" y="163"/>
                      <a:pt x="232" y="163"/>
                      <a:pt x="232" y="163"/>
                    </a:cubicBezTo>
                    <a:cubicBezTo>
                      <a:pt x="231" y="162"/>
                      <a:pt x="231" y="162"/>
                      <a:pt x="231" y="162"/>
                    </a:cubicBezTo>
                    <a:cubicBezTo>
                      <a:pt x="231" y="162"/>
                      <a:pt x="231" y="162"/>
                      <a:pt x="231" y="162"/>
                    </a:cubicBezTo>
                    <a:cubicBezTo>
                      <a:pt x="231" y="162"/>
                      <a:pt x="231" y="162"/>
                      <a:pt x="231" y="162"/>
                    </a:cubicBezTo>
                    <a:cubicBezTo>
                      <a:pt x="229" y="163"/>
                      <a:pt x="229" y="163"/>
                      <a:pt x="229" y="163"/>
                    </a:cubicBezTo>
                    <a:cubicBezTo>
                      <a:pt x="228" y="163"/>
                      <a:pt x="228" y="163"/>
                      <a:pt x="228" y="163"/>
                    </a:cubicBezTo>
                    <a:cubicBezTo>
                      <a:pt x="229" y="163"/>
                      <a:pt x="229" y="163"/>
                      <a:pt x="229" y="163"/>
                    </a:cubicBezTo>
                    <a:cubicBezTo>
                      <a:pt x="229" y="164"/>
                      <a:pt x="229" y="164"/>
                      <a:pt x="229" y="164"/>
                    </a:cubicBezTo>
                    <a:cubicBezTo>
                      <a:pt x="229" y="164"/>
                      <a:pt x="229" y="164"/>
                      <a:pt x="229" y="164"/>
                    </a:cubicBezTo>
                    <a:cubicBezTo>
                      <a:pt x="229" y="164"/>
                      <a:pt x="229" y="164"/>
                      <a:pt x="229" y="164"/>
                    </a:cubicBezTo>
                    <a:cubicBezTo>
                      <a:pt x="228" y="165"/>
                      <a:pt x="228" y="165"/>
                      <a:pt x="228" y="165"/>
                    </a:cubicBezTo>
                    <a:cubicBezTo>
                      <a:pt x="226" y="165"/>
                      <a:pt x="226" y="165"/>
                      <a:pt x="226" y="165"/>
                    </a:cubicBezTo>
                    <a:cubicBezTo>
                      <a:pt x="226" y="165"/>
                      <a:pt x="226" y="165"/>
                      <a:pt x="226" y="165"/>
                    </a:cubicBezTo>
                    <a:cubicBezTo>
                      <a:pt x="226" y="165"/>
                      <a:pt x="226" y="165"/>
                      <a:pt x="226" y="165"/>
                    </a:cubicBezTo>
                    <a:cubicBezTo>
                      <a:pt x="226" y="166"/>
                      <a:pt x="226" y="166"/>
                      <a:pt x="226" y="166"/>
                    </a:cubicBezTo>
                    <a:cubicBezTo>
                      <a:pt x="226" y="167"/>
                      <a:pt x="226" y="167"/>
                      <a:pt x="226" y="167"/>
                    </a:cubicBezTo>
                    <a:cubicBezTo>
                      <a:pt x="226" y="167"/>
                      <a:pt x="226" y="167"/>
                      <a:pt x="226" y="167"/>
                    </a:cubicBezTo>
                    <a:cubicBezTo>
                      <a:pt x="227" y="168"/>
                      <a:pt x="227" y="168"/>
                      <a:pt x="227" y="168"/>
                    </a:cubicBezTo>
                    <a:cubicBezTo>
                      <a:pt x="228" y="168"/>
                      <a:pt x="228" y="168"/>
                      <a:pt x="228" y="168"/>
                    </a:cubicBezTo>
                    <a:cubicBezTo>
                      <a:pt x="227" y="168"/>
                      <a:pt x="227" y="168"/>
                      <a:pt x="227" y="168"/>
                    </a:cubicBezTo>
                    <a:cubicBezTo>
                      <a:pt x="227" y="168"/>
                      <a:pt x="227" y="168"/>
                      <a:pt x="227" y="168"/>
                    </a:cubicBezTo>
                    <a:cubicBezTo>
                      <a:pt x="227" y="168"/>
                      <a:pt x="227" y="168"/>
                      <a:pt x="227" y="168"/>
                    </a:cubicBezTo>
                    <a:cubicBezTo>
                      <a:pt x="226" y="168"/>
                      <a:pt x="226" y="168"/>
                      <a:pt x="226" y="168"/>
                    </a:cubicBezTo>
                    <a:cubicBezTo>
                      <a:pt x="226" y="168"/>
                      <a:pt x="226" y="168"/>
                      <a:pt x="226" y="168"/>
                    </a:cubicBezTo>
                    <a:cubicBezTo>
                      <a:pt x="226" y="168"/>
                      <a:pt x="226" y="168"/>
                      <a:pt x="226" y="168"/>
                    </a:cubicBezTo>
                    <a:cubicBezTo>
                      <a:pt x="225" y="169"/>
                      <a:pt x="225" y="169"/>
                      <a:pt x="225" y="169"/>
                    </a:cubicBezTo>
                    <a:cubicBezTo>
                      <a:pt x="225" y="169"/>
                      <a:pt x="225" y="169"/>
                      <a:pt x="225" y="169"/>
                    </a:cubicBezTo>
                    <a:cubicBezTo>
                      <a:pt x="226" y="170"/>
                      <a:pt x="226" y="170"/>
                      <a:pt x="226" y="170"/>
                    </a:cubicBezTo>
                    <a:cubicBezTo>
                      <a:pt x="227" y="170"/>
                      <a:pt x="227" y="170"/>
                      <a:pt x="227" y="170"/>
                    </a:cubicBezTo>
                    <a:cubicBezTo>
                      <a:pt x="228" y="170"/>
                      <a:pt x="228" y="170"/>
                      <a:pt x="228" y="170"/>
                    </a:cubicBezTo>
                    <a:cubicBezTo>
                      <a:pt x="228" y="170"/>
                      <a:pt x="228" y="170"/>
                      <a:pt x="228" y="170"/>
                    </a:cubicBezTo>
                    <a:cubicBezTo>
                      <a:pt x="228" y="170"/>
                      <a:pt x="228" y="170"/>
                      <a:pt x="228" y="170"/>
                    </a:cubicBezTo>
                    <a:cubicBezTo>
                      <a:pt x="229" y="170"/>
                      <a:pt x="229" y="170"/>
                      <a:pt x="229" y="170"/>
                    </a:cubicBezTo>
                    <a:cubicBezTo>
                      <a:pt x="229" y="171"/>
                      <a:pt x="229" y="171"/>
                      <a:pt x="229" y="171"/>
                    </a:cubicBezTo>
                    <a:cubicBezTo>
                      <a:pt x="228" y="171"/>
                      <a:pt x="228" y="171"/>
                      <a:pt x="228" y="171"/>
                    </a:cubicBezTo>
                    <a:cubicBezTo>
                      <a:pt x="226" y="172"/>
                      <a:pt x="226" y="172"/>
                      <a:pt x="226" y="172"/>
                    </a:cubicBezTo>
                    <a:cubicBezTo>
                      <a:pt x="226" y="172"/>
                      <a:pt x="226" y="172"/>
                      <a:pt x="226" y="172"/>
                    </a:cubicBezTo>
                    <a:cubicBezTo>
                      <a:pt x="226" y="172"/>
                      <a:pt x="226" y="172"/>
                      <a:pt x="226" y="172"/>
                    </a:cubicBezTo>
                    <a:cubicBezTo>
                      <a:pt x="225" y="174"/>
                      <a:pt x="225" y="174"/>
                      <a:pt x="225" y="174"/>
                    </a:cubicBezTo>
                    <a:cubicBezTo>
                      <a:pt x="225" y="174"/>
                      <a:pt x="225" y="174"/>
                      <a:pt x="225" y="174"/>
                    </a:cubicBezTo>
                    <a:cubicBezTo>
                      <a:pt x="226" y="174"/>
                      <a:pt x="226" y="174"/>
                      <a:pt x="226" y="174"/>
                    </a:cubicBezTo>
                    <a:cubicBezTo>
                      <a:pt x="226" y="174"/>
                      <a:pt x="226" y="174"/>
                      <a:pt x="226" y="174"/>
                    </a:cubicBezTo>
                    <a:cubicBezTo>
                      <a:pt x="225" y="174"/>
                      <a:pt x="225" y="174"/>
                      <a:pt x="225" y="174"/>
                    </a:cubicBezTo>
                    <a:cubicBezTo>
                      <a:pt x="224" y="175"/>
                      <a:pt x="224" y="175"/>
                      <a:pt x="224" y="175"/>
                    </a:cubicBezTo>
                    <a:cubicBezTo>
                      <a:pt x="224" y="175"/>
                      <a:pt x="224" y="175"/>
                      <a:pt x="224" y="175"/>
                    </a:cubicBezTo>
                    <a:cubicBezTo>
                      <a:pt x="223" y="175"/>
                      <a:pt x="223" y="175"/>
                      <a:pt x="223" y="175"/>
                    </a:cubicBezTo>
                    <a:cubicBezTo>
                      <a:pt x="223" y="176"/>
                      <a:pt x="223" y="176"/>
                      <a:pt x="223" y="176"/>
                    </a:cubicBezTo>
                    <a:cubicBezTo>
                      <a:pt x="222" y="177"/>
                      <a:pt x="222" y="177"/>
                      <a:pt x="222" y="177"/>
                    </a:cubicBezTo>
                    <a:cubicBezTo>
                      <a:pt x="222" y="177"/>
                      <a:pt x="222" y="177"/>
                      <a:pt x="222" y="177"/>
                    </a:cubicBezTo>
                    <a:cubicBezTo>
                      <a:pt x="222" y="176"/>
                      <a:pt x="222" y="176"/>
                      <a:pt x="222" y="176"/>
                    </a:cubicBezTo>
                    <a:cubicBezTo>
                      <a:pt x="222" y="176"/>
                      <a:pt x="222" y="176"/>
                      <a:pt x="222" y="176"/>
                    </a:cubicBezTo>
                    <a:cubicBezTo>
                      <a:pt x="221" y="176"/>
                      <a:pt x="221" y="176"/>
                      <a:pt x="221" y="176"/>
                    </a:cubicBezTo>
                    <a:cubicBezTo>
                      <a:pt x="221" y="176"/>
                      <a:pt x="221" y="176"/>
                      <a:pt x="221" y="176"/>
                    </a:cubicBezTo>
                    <a:cubicBezTo>
                      <a:pt x="221" y="176"/>
                      <a:pt x="221" y="176"/>
                      <a:pt x="221" y="176"/>
                    </a:cubicBezTo>
                    <a:cubicBezTo>
                      <a:pt x="221" y="176"/>
                      <a:pt x="221" y="176"/>
                      <a:pt x="221" y="176"/>
                    </a:cubicBezTo>
                    <a:cubicBezTo>
                      <a:pt x="221" y="175"/>
                      <a:pt x="221" y="175"/>
                      <a:pt x="221" y="175"/>
                    </a:cubicBezTo>
                    <a:cubicBezTo>
                      <a:pt x="220" y="174"/>
                      <a:pt x="220" y="174"/>
                      <a:pt x="220" y="174"/>
                    </a:cubicBezTo>
                    <a:cubicBezTo>
                      <a:pt x="220" y="175"/>
                      <a:pt x="220" y="175"/>
                      <a:pt x="220" y="175"/>
                    </a:cubicBezTo>
                    <a:cubicBezTo>
                      <a:pt x="220" y="175"/>
                      <a:pt x="220" y="175"/>
                      <a:pt x="220" y="175"/>
                    </a:cubicBezTo>
                    <a:cubicBezTo>
                      <a:pt x="220" y="174"/>
                      <a:pt x="220" y="174"/>
                      <a:pt x="220" y="174"/>
                    </a:cubicBezTo>
                    <a:cubicBezTo>
                      <a:pt x="220" y="173"/>
                      <a:pt x="220" y="173"/>
                      <a:pt x="220" y="173"/>
                    </a:cubicBezTo>
                    <a:cubicBezTo>
                      <a:pt x="219" y="173"/>
                      <a:pt x="219" y="173"/>
                      <a:pt x="219" y="173"/>
                    </a:cubicBezTo>
                    <a:cubicBezTo>
                      <a:pt x="218" y="174"/>
                      <a:pt x="218" y="174"/>
                      <a:pt x="218" y="174"/>
                    </a:cubicBezTo>
                    <a:cubicBezTo>
                      <a:pt x="218" y="174"/>
                      <a:pt x="218" y="174"/>
                      <a:pt x="218" y="174"/>
                    </a:cubicBezTo>
                    <a:cubicBezTo>
                      <a:pt x="218" y="174"/>
                      <a:pt x="218" y="174"/>
                      <a:pt x="218" y="174"/>
                    </a:cubicBezTo>
                    <a:cubicBezTo>
                      <a:pt x="217" y="176"/>
                      <a:pt x="217" y="176"/>
                      <a:pt x="217" y="176"/>
                    </a:cubicBezTo>
                    <a:cubicBezTo>
                      <a:pt x="217" y="176"/>
                      <a:pt x="217" y="176"/>
                      <a:pt x="217" y="176"/>
                    </a:cubicBezTo>
                    <a:cubicBezTo>
                      <a:pt x="217" y="175"/>
                      <a:pt x="217" y="175"/>
                      <a:pt x="217" y="175"/>
                    </a:cubicBezTo>
                    <a:cubicBezTo>
                      <a:pt x="216" y="175"/>
                      <a:pt x="216" y="175"/>
                      <a:pt x="216" y="175"/>
                    </a:cubicBezTo>
                    <a:cubicBezTo>
                      <a:pt x="216" y="176"/>
                      <a:pt x="216" y="176"/>
                      <a:pt x="216" y="176"/>
                    </a:cubicBezTo>
                    <a:cubicBezTo>
                      <a:pt x="215" y="177"/>
                      <a:pt x="215" y="177"/>
                      <a:pt x="215" y="177"/>
                    </a:cubicBezTo>
                    <a:cubicBezTo>
                      <a:pt x="215" y="177"/>
                      <a:pt x="215" y="177"/>
                      <a:pt x="215" y="177"/>
                    </a:cubicBezTo>
                    <a:cubicBezTo>
                      <a:pt x="215" y="177"/>
                      <a:pt x="215" y="177"/>
                      <a:pt x="215" y="177"/>
                    </a:cubicBezTo>
                    <a:cubicBezTo>
                      <a:pt x="214" y="179"/>
                      <a:pt x="214" y="179"/>
                      <a:pt x="214" y="179"/>
                    </a:cubicBezTo>
                    <a:cubicBezTo>
                      <a:pt x="214" y="179"/>
                      <a:pt x="214" y="179"/>
                      <a:pt x="214" y="179"/>
                    </a:cubicBezTo>
                    <a:cubicBezTo>
                      <a:pt x="214" y="179"/>
                      <a:pt x="214" y="179"/>
                      <a:pt x="214" y="179"/>
                    </a:cubicBezTo>
                    <a:cubicBezTo>
                      <a:pt x="214" y="178"/>
                      <a:pt x="214" y="178"/>
                      <a:pt x="214" y="178"/>
                    </a:cubicBezTo>
                    <a:cubicBezTo>
                      <a:pt x="213" y="178"/>
                      <a:pt x="213" y="178"/>
                      <a:pt x="213" y="178"/>
                    </a:cubicBezTo>
                    <a:cubicBezTo>
                      <a:pt x="212" y="178"/>
                      <a:pt x="212" y="178"/>
                      <a:pt x="212" y="178"/>
                    </a:cubicBezTo>
                    <a:cubicBezTo>
                      <a:pt x="212" y="179"/>
                      <a:pt x="212" y="179"/>
                      <a:pt x="212" y="179"/>
                    </a:cubicBezTo>
                    <a:cubicBezTo>
                      <a:pt x="212" y="179"/>
                      <a:pt x="212" y="179"/>
                      <a:pt x="212" y="179"/>
                    </a:cubicBezTo>
                    <a:cubicBezTo>
                      <a:pt x="210" y="180"/>
                      <a:pt x="210" y="180"/>
                      <a:pt x="210" y="180"/>
                    </a:cubicBezTo>
                    <a:cubicBezTo>
                      <a:pt x="209" y="180"/>
                      <a:pt x="209" y="180"/>
                      <a:pt x="209" y="180"/>
                    </a:cubicBezTo>
                    <a:cubicBezTo>
                      <a:pt x="209" y="180"/>
                      <a:pt x="209" y="180"/>
                      <a:pt x="209" y="180"/>
                    </a:cubicBezTo>
                    <a:cubicBezTo>
                      <a:pt x="209" y="180"/>
                      <a:pt x="209" y="180"/>
                      <a:pt x="209" y="180"/>
                    </a:cubicBezTo>
                    <a:cubicBezTo>
                      <a:pt x="209" y="179"/>
                      <a:pt x="209" y="179"/>
                      <a:pt x="209" y="179"/>
                    </a:cubicBezTo>
                    <a:cubicBezTo>
                      <a:pt x="209" y="179"/>
                      <a:pt x="209" y="179"/>
                      <a:pt x="209" y="179"/>
                    </a:cubicBezTo>
                    <a:cubicBezTo>
                      <a:pt x="209" y="178"/>
                      <a:pt x="209" y="178"/>
                      <a:pt x="209" y="178"/>
                    </a:cubicBezTo>
                    <a:cubicBezTo>
                      <a:pt x="209" y="178"/>
                      <a:pt x="209" y="178"/>
                      <a:pt x="209" y="178"/>
                    </a:cubicBezTo>
                    <a:cubicBezTo>
                      <a:pt x="208" y="178"/>
                      <a:pt x="208" y="178"/>
                      <a:pt x="208" y="178"/>
                    </a:cubicBezTo>
                    <a:cubicBezTo>
                      <a:pt x="207" y="179"/>
                      <a:pt x="207" y="179"/>
                      <a:pt x="207" y="179"/>
                    </a:cubicBezTo>
                    <a:cubicBezTo>
                      <a:pt x="207" y="179"/>
                      <a:pt x="207" y="179"/>
                      <a:pt x="207" y="179"/>
                    </a:cubicBezTo>
                    <a:cubicBezTo>
                      <a:pt x="207" y="179"/>
                      <a:pt x="207" y="179"/>
                      <a:pt x="207" y="179"/>
                    </a:cubicBezTo>
                    <a:cubicBezTo>
                      <a:pt x="207" y="180"/>
                      <a:pt x="207" y="180"/>
                      <a:pt x="207" y="180"/>
                    </a:cubicBezTo>
                    <a:cubicBezTo>
                      <a:pt x="206" y="181"/>
                      <a:pt x="206" y="181"/>
                      <a:pt x="206" y="181"/>
                    </a:cubicBezTo>
                    <a:cubicBezTo>
                      <a:pt x="205" y="182"/>
                      <a:pt x="205" y="182"/>
                      <a:pt x="205" y="182"/>
                    </a:cubicBezTo>
                    <a:cubicBezTo>
                      <a:pt x="205" y="182"/>
                      <a:pt x="205" y="182"/>
                      <a:pt x="205" y="182"/>
                    </a:cubicBezTo>
                    <a:cubicBezTo>
                      <a:pt x="205" y="182"/>
                      <a:pt x="205" y="182"/>
                      <a:pt x="205" y="182"/>
                    </a:cubicBezTo>
                    <a:cubicBezTo>
                      <a:pt x="204" y="182"/>
                      <a:pt x="204" y="182"/>
                      <a:pt x="204" y="182"/>
                    </a:cubicBezTo>
                    <a:cubicBezTo>
                      <a:pt x="204" y="182"/>
                      <a:pt x="204" y="182"/>
                      <a:pt x="204" y="182"/>
                    </a:cubicBezTo>
                    <a:cubicBezTo>
                      <a:pt x="203" y="182"/>
                      <a:pt x="203" y="182"/>
                      <a:pt x="203" y="182"/>
                    </a:cubicBezTo>
                    <a:cubicBezTo>
                      <a:pt x="203" y="182"/>
                      <a:pt x="203" y="182"/>
                      <a:pt x="203" y="182"/>
                    </a:cubicBezTo>
                    <a:cubicBezTo>
                      <a:pt x="203" y="183"/>
                      <a:pt x="203" y="183"/>
                      <a:pt x="203" y="183"/>
                    </a:cubicBezTo>
                    <a:cubicBezTo>
                      <a:pt x="203" y="183"/>
                      <a:pt x="203" y="183"/>
                      <a:pt x="203" y="183"/>
                    </a:cubicBezTo>
                    <a:cubicBezTo>
                      <a:pt x="202" y="182"/>
                      <a:pt x="202" y="182"/>
                      <a:pt x="202" y="182"/>
                    </a:cubicBezTo>
                    <a:cubicBezTo>
                      <a:pt x="202" y="183"/>
                      <a:pt x="202" y="183"/>
                      <a:pt x="202" y="183"/>
                    </a:cubicBezTo>
                    <a:cubicBezTo>
                      <a:pt x="201" y="183"/>
                      <a:pt x="201" y="183"/>
                      <a:pt x="201" y="183"/>
                    </a:cubicBezTo>
                    <a:cubicBezTo>
                      <a:pt x="201" y="183"/>
                      <a:pt x="201" y="183"/>
                      <a:pt x="201" y="183"/>
                    </a:cubicBezTo>
                    <a:cubicBezTo>
                      <a:pt x="200" y="182"/>
                      <a:pt x="200" y="182"/>
                      <a:pt x="200" y="182"/>
                    </a:cubicBezTo>
                    <a:cubicBezTo>
                      <a:pt x="200" y="181"/>
                      <a:pt x="200" y="181"/>
                      <a:pt x="200" y="181"/>
                    </a:cubicBezTo>
                    <a:cubicBezTo>
                      <a:pt x="200" y="181"/>
                      <a:pt x="200" y="181"/>
                      <a:pt x="200" y="181"/>
                    </a:cubicBezTo>
                    <a:cubicBezTo>
                      <a:pt x="201" y="181"/>
                      <a:pt x="201" y="181"/>
                      <a:pt x="201" y="181"/>
                    </a:cubicBezTo>
                    <a:cubicBezTo>
                      <a:pt x="202" y="181"/>
                      <a:pt x="202" y="181"/>
                      <a:pt x="202" y="181"/>
                    </a:cubicBezTo>
                    <a:cubicBezTo>
                      <a:pt x="202" y="181"/>
                      <a:pt x="202" y="181"/>
                      <a:pt x="202" y="181"/>
                    </a:cubicBezTo>
                    <a:cubicBezTo>
                      <a:pt x="202" y="180"/>
                      <a:pt x="202" y="180"/>
                      <a:pt x="202" y="180"/>
                    </a:cubicBezTo>
                    <a:cubicBezTo>
                      <a:pt x="202" y="180"/>
                      <a:pt x="202" y="180"/>
                      <a:pt x="202" y="180"/>
                    </a:cubicBezTo>
                    <a:cubicBezTo>
                      <a:pt x="203" y="180"/>
                      <a:pt x="203" y="180"/>
                      <a:pt x="203" y="180"/>
                    </a:cubicBezTo>
                    <a:cubicBezTo>
                      <a:pt x="204" y="180"/>
                      <a:pt x="204" y="180"/>
                      <a:pt x="204" y="180"/>
                    </a:cubicBezTo>
                    <a:cubicBezTo>
                      <a:pt x="205" y="180"/>
                      <a:pt x="205" y="180"/>
                      <a:pt x="205" y="180"/>
                    </a:cubicBezTo>
                    <a:cubicBezTo>
                      <a:pt x="205" y="180"/>
                      <a:pt x="205" y="180"/>
                      <a:pt x="205" y="180"/>
                    </a:cubicBezTo>
                    <a:cubicBezTo>
                      <a:pt x="205" y="179"/>
                      <a:pt x="205" y="179"/>
                      <a:pt x="205" y="179"/>
                    </a:cubicBezTo>
                    <a:cubicBezTo>
                      <a:pt x="206" y="179"/>
                      <a:pt x="206" y="179"/>
                      <a:pt x="206" y="179"/>
                    </a:cubicBezTo>
                    <a:cubicBezTo>
                      <a:pt x="206" y="179"/>
                      <a:pt x="206" y="179"/>
                      <a:pt x="206" y="179"/>
                    </a:cubicBezTo>
                    <a:cubicBezTo>
                      <a:pt x="206" y="179"/>
                      <a:pt x="206" y="179"/>
                      <a:pt x="206" y="179"/>
                    </a:cubicBezTo>
                    <a:cubicBezTo>
                      <a:pt x="208" y="177"/>
                      <a:pt x="208" y="177"/>
                      <a:pt x="208" y="177"/>
                    </a:cubicBezTo>
                    <a:cubicBezTo>
                      <a:pt x="209" y="177"/>
                      <a:pt x="209" y="177"/>
                      <a:pt x="209" y="177"/>
                    </a:cubicBezTo>
                    <a:cubicBezTo>
                      <a:pt x="209" y="177"/>
                      <a:pt x="209" y="177"/>
                      <a:pt x="209" y="177"/>
                    </a:cubicBezTo>
                    <a:cubicBezTo>
                      <a:pt x="209" y="176"/>
                      <a:pt x="209" y="176"/>
                      <a:pt x="209" y="176"/>
                    </a:cubicBezTo>
                    <a:cubicBezTo>
                      <a:pt x="209" y="176"/>
                      <a:pt x="209" y="176"/>
                      <a:pt x="209" y="176"/>
                    </a:cubicBezTo>
                    <a:cubicBezTo>
                      <a:pt x="208" y="176"/>
                      <a:pt x="208" y="176"/>
                      <a:pt x="208" y="176"/>
                    </a:cubicBezTo>
                    <a:cubicBezTo>
                      <a:pt x="207" y="175"/>
                      <a:pt x="207" y="175"/>
                      <a:pt x="207" y="175"/>
                    </a:cubicBezTo>
                    <a:cubicBezTo>
                      <a:pt x="207" y="175"/>
                      <a:pt x="207" y="175"/>
                      <a:pt x="207" y="175"/>
                    </a:cubicBezTo>
                    <a:cubicBezTo>
                      <a:pt x="207" y="176"/>
                      <a:pt x="207" y="176"/>
                      <a:pt x="207" y="176"/>
                    </a:cubicBezTo>
                    <a:cubicBezTo>
                      <a:pt x="206" y="176"/>
                      <a:pt x="206" y="176"/>
                      <a:pt x="206" y="176"/>
                    </a:cubicBezTo>
                    <a:cubicBezTo>
                      <a:pt x="205" y="176"/>
                      <a:pt x="205" y="176"/>
                      <a:pt x="205" y="176"/>
                    </a:cubicBezTo>
                    <a:cubicBezTo>
                      <a:pt x="205" y="176"/>
                      <a:pt x="205" y="176"/>
                      <a:pt x="205" y="176"/>
                    </a:cubicBezTo>
                    <a:cubicBezTo>
                      <a:pt x="205" y="176"/>
                      <a:pt x="205" y="176"/>
                      <a:pt x="205" y="176"/>
                    </a:cubicBezTo>
                    <a:cubicBezTo>
                      <a:pt x="205" y="177"/>
                      <a:pt x="205" y="177"/>
                      <a:pt x="205" y="177"/>
                    </a:cubicBezTo>
                    <a:cubicBezTo>
                      <a:pt x="204" y="176"/>
                      <a:pt x="204" y="176"/>
                      <a:pt x="204" y="176"/>
                    </a:cubicBezTo>
                    <a:cubicBezTo>
                      <a:pt x="204" y="175"/>
                      <a:pt x="204" y="175"/>
                      <a:pt x="204" y="175"/>
                    </a:cubicBezTo>
                    <a:cubicBezTo>
                      <a:pt x="205" y="174"/>
                      <a:pt x="205" y="174"/>
                      <a:pt x="205" y="174"/>
                    </a:cubicBezTo>
                    <a:cubicBezTo>
                      <a:pt x="208" y="171"/>
                      <a:pt x="208" y="171"/>
                      <a:pt x="208" y="171"/>
                    </a:cubicBezTo>
                    <a:cubicBezTo>
                      <a:pt x="208" y="171"/>
                      <a:pt x="208" y="171"/>
                      <a:pt x="208" y="171"/>
                    </a:cubicBezTo>
                    <a:cubicBezTo>
                      <a:pt x="208" y="171"/>
                      <a:pt x="208" y="171"/>
                      <a:pt x="208" y="171"/>
                    </a:cubicBezTo>
                    <a:cubicBezTo>
                      <a:pt x="209" y="169"/>
                      <a:pt x="209" y="169"/>
                      <a:pt x="209" y="169"/>
                    </a:cubicBezTo>
                    <a:cubicBezTo>
                      <a:pt x="210" y="169"/>
                      <a:pt x="210" y="169"/>
                      <a:pt x="210" y="169"/>
                    </a:cubicBezTo>
                    <a:cubicBezTo>
                      <a:pt x="210" y="168"/>
                      <a:pt x="210" y="168"/>
                      <a:pt x="210" y="168"/>
                    </a:cubicBezTo>
                    <a:cubicBezTo>
                      <a:pt x="210" y="168"/>
                      <a:pt x="210" y="168"/>
                      <a:pt x="210" y="168"/>
                    </a:cubicBezTo>
                    <a:cubicBezTo>
                      <a:pt x="211" y="166"/>
                      <a:pt x="211" y="166"/>
                      <a:pt x="211" y="166"/>
                    </a:cubicBezTo>
                    <a:cubicBezTo>
                      <a:pt x="211" y="166"/>
                      <a:pt x="211" y="166"/>
                      <a:pt x="211" y="166"/>
                    </a:cubicBezTo>
                    <a:cubicBezTo>
                      <a:pt x="211" y="166"/>
                      <a:pt x="211" y="166"/>
                      <a:pt x="211" y="166"/>
                    </a:cubicBezTo>
                    <a:cubicBezTo>
                      <a:pt x="211" y="165"/>
                      <a:pt x="211" y="165"/>
                      <a:pt x="211" y="165"/>
                    </a:cubicBezTo>
                    <a:cubicBezTo>
                      <a:pt x="211" y="165"/>
                      <a:pt x="211" y="165"/>
                      <a:pt x="211" y="165"/>
                    </a:cubicBezTo>
                    <a:cubicBezTo>
                      <a:pt x="212" y="164"/>
                      <a:pt x="212" y="164"/>
                      <a:pt x="212" y="164"/>
                    </a:cubicBezTo>
                    <a:cubicBezTo>
                      <a:pt x="214" y="164"/>
                      <a:pt x="214" y="164"/>
                      <a:pt x="214" y="164"/>
                    </a:cubicBezTo>
                    <a:cubicBezTo>
                      <a:pt x="214" y="164"/>
                      <a:pt x="214" y="164"/>
                      <a:pt x="214" y="164"/>
                    </a:cubicBezTo>
                    <a:cubicBezTo>
                      <a:pt x="214" y="164"/>
                      <a:pt x="214" y="164"/>
                      <a:pt x="214" y="164"/>
                    </a:cubicBezTo>
                    <a:cubicBezTo>
                      <a:pt x="216" y="162"/>
                      <a:pt x="216" y="162"/>
                      <a:pt x="216" y="162"/>
                    </a:cubicBezTo>
                    <a:cubicBezTo>
                      <a:pt x="217" y="162"/>
                      <a:pt x="217" y="162"/>
                      <a:pt x="217" y="162"/>
                    </a:cubicBezTo>
                    <a:cubicBezTo>
                      <a:pt x="217" y="162"/>
                      <a:pt x="217" y="162"/>
                      <a:pt x="217" y="162"/>
                    </a:cubicBezTo>
                    <a:cubicBezTo>
                      <a:pt x="217" y="162"/>
                      <a:pt x="217" y="162"/>
                      <a:pt x="217" y="162"/>
                    </a:cubicBezTo>
                    <a:cubicBezTo>
                      <a:pt x="218" y="162"/>
                      <a:pt x="218" y="162"/>
                      <a:pt x="218" y="162"/>
                    </a:cubicBezTo>
                    <a:cubicBezTo>
                      <a:pt x="218" y="163"/>
                      <a:pt x="218" y="163"/>
                      <a:pt x="218" y="163"/>
                    </a:cubicBezTo>
                    <a:cubicBezTo>
                      <a:pt x="218" y="163"/>
                      <a:pt x="218" y="163"/>
                      <a:pt x="218" y="163"/>
                    </a:cubicBezTo>
                    <a:cubicBezTo>
                      <a:pt x="219" y="163"/>
                      <a:pt x="219" y="163"/>
                      <a:pt x="219" y="163"/>
                    </a:cubicBezTo>
                    <a:cubicBezTo>
                      <a:pt x="220" y="164"/>
                      <a:pt x="220" y="164"/>
                      <a:pt x="220" y="164"/>
                    </a:cubicBezTo>
                    <a:cubicBezTo>
                      <a:pt x="220" y="164"/>
                      <a:pt x="220" y="164"/>
                      <a:pt x="220" y="164"/>
                    </a:cubicBezTo>
                    <a:cubicBezTo>
                      <a:pt x="220" y="164"/>
                      <a:pt x="220" y="164"/>
                      <a:pt x="220" y="164"/>
                    </a:cubicBezTo>
                    <a:cubicBezTo>
                      <a:pt x="221" y="164"/>
                      <a:pt x="221" y="164"/>
                      <a:pt x="221" y="164"/>
                    </a:cubicBezTo>
                    <a:cubicBezTo>
                      <a:pt x="221" y="164"/>
                      <a:pt x="221" y="164"/>
                      <a:pt x="221" y="164"/>
                    </a:cubicBezTo>
                    <a:cubicBezTo>
                      <a:pt x="221" y="164"/>
                      <a:pt x="221" y="164"/>
                      <a:pt x="221" y="164"/>
                    </a:cubicBezTo>
                    <a:cubicBezTo>
                      <a:pt x="222" y="164"/>
                      <a:pt x="222" y="164"/>
                      <a:pt x="222" y="164"/>
                    </a:cubicBezTo>
                    <a:cubicBezTo>
                      <a:pt x="222" y="164"/>
                      <a:pt x="222" y="164"/>
                      <a:pt x="222" y="164"/>
                    </a:cubicBezTo>
                    <a:cubicBezTo>
                      <a:pt x="224" y="165"/>
                      <a:pt x="224" y="165"/>
                      <a:pt x="224" y="165"/>
                    </a:cubicBezTo>
                    <a:cubicBezTo>
                      <a:pt x="225" y="165"/>
                      <a:pt x="225" y="165"/>
                      <a:pt x="225" y="165"/>
                    </a:cubicBezTo>
                    <a:cubicBezTo>
                      <a:pt x="224" y="164"/>
                      <a:pt x="224" y="164"/>
                      <a:pt x="224" y="164"/>
                    </a:cubicBezTo>
                    <a:cubicBezTo>
                      <a:pt x="224" y="163"/>
                      <a:pt x="224" y="163"/>
                      <a:pt x="224" y="163"/>
                    </a:cubicBezTo>
                    <a:cubicBezTo>
                      <a:pt x="224" y="163"/>
                      <a:pt x="224" y="163"/>
                      <a:pt x="224" y="163"/>
                    </a:cubicBezTo>
                    <a:cubicBezTo>
                      <a:pt x="224" y="162"/>
                      <a:pt x="224" y="162"/>
                      <a:pt x="224" y="162"/>
                    </a:cubicBezTo>
                    <a:cubicBezTo>
                      <a:pt x="223" y="161"/>
                      <a:pt x="223" y="161"/>
                      <a:pt x="223" y="161"/>
                    </a:cubicBezTo>
                    <a:cubicBezTo>
                      <a:pt x="223" y="160"/>
                      <a:pt x="223" y="160"/>
                      <a:pt x="223" y="160"/>
                    </a:cubicBezTo>
                    <a:cubicBezTo>
                      <a:pt x="225" y="157"/>
                      <a:pt x="225" y="157"/>
                      <a:pt x="225" y="157"/>
                    </a:cubicBezTo>
                    <a:cubicBezTo>
                      <a:pt x="227" y="157"/>
                      <a:pt x="227" y="157"/>
                      <a:pt x="227" y="157"/>
                    </a:cubicBezTo>
                    <a:cubicBezTo>
                      <a:pt x="227" y="157"/>
                      <a:pt x="227" y="157"/>
                      <a:pt x="227" y="157"/>
                    </a:cubicBezTo>
                    <a:cubicBezTo>
                      <a:pt x="227" y="157"/>
                      <a:pt x="227" y="157"/>
                      <a:pt x="227" y="157"/>
                    </a:cubicBezTo>
                    <a:cubicBezTo>
                      <a:pt x="229" y="156"/>
                      <a:pt x="229" y="156"/>
                      <a:pt x="229" y="156"/>
                    </a:cubicBezTo>
                    <a:cubicBezTo>
                      <a:pt x="229" y="156"/>
                      <a:pt x="229" y="156"/>
                      <a:pt x="229" y="156"/>
                    </a:cubicBezTo>
                    <a:cubicBezTo>
                      <a:pt x="229" y="156"/>
                      <a:pt x="229" y="156"/>
                      <a:pt x="229" y="156"/>
                    </a:cubicBezTo>
                    <a:cubicBezTo>
                      <a:pt x="230" y="154"/>
                      <a:pt x="230" y="154"/>
                      <a:pt x="230" y="154"/>
                    </a:cubicBezTo>
                    <a:cubicBezTo>
                      <a:pt x="231" y="152"/>
                      <a:pt x="231" y="152"/>
                      <a:pt x="231" y="152"/>
                    </a:cubicBezTo>
                    <a:cubicBezTo>
                      <a:pt x="229" y="154"/>
                      <a:pt x="229" y="154"/>
                      <a:pt x="229" y="154"/>
                    </a:cubicBezTo>
                    <a:cubicBezTo>
                      <a:pt x="228" y="155"/>
                      <a:pt x="228" y="155"/>
                      <a:pt x="228" y="155"/>
                    </a:cubicBezTo>
                    <a:cubicBezTo>
                      <a:pt x="226" y="155"/>
                      <a:pt x="226" y="155"/>
                      <a:pt x="226" y="155"/>
                    </a:cubicBezTo>
                    <a:cubicBezTo>
                      <a:pt x="224" y="156"/>
                      <a:pt x="224" y="156"/>
                      <a:pt x="224" y="156"/>
                    </a:cubicBezTo>
                    <a:cubicBezTo>
                      <a:pt x="224" y="156"/>
                      <a:pt x="224" y="156"/>
                      <a:pt x="224" y="156"/>
                    </a:cubicBezTo>
                    <a:cubicBezTo>
                      <a:pt x="224" y="156"/>
                      <a:pt x="224" y="156"/>
                      <a:pt x="224" y="156"/>
                    </a:cubicBezTo>
                    <a:cubicBezTo>
                      <a:pt x="223" y="157"/>
                      <a:pt x="223" y="157"/>
                      <a:pt x="223" y="157"/>
                    </a:cubicBezTo>
                    <a:cubicBezTo>
                      <a:pt x="223" y="157"/>
                      <a:pt x="223" y="157"/>
                      <a:pt x="223" y="157"/>
                    </a:cubicBezTo>
                    <a:cubicBezTo>
                      <a:pt x="223" y="157"/>
                      <a:pt x="223" y="157"/>
                      <a:pt x="223" y="157"/>
                    </a:cubicBezTo>
                    <a:cubicBezTo>
                      <a:pt x="222" y="157"/>
                      <a:pt x="222" y="157"/>
                      <a:pt x="222" y="157"/>
                    </a:cubicBezTo>
                    <a:cubicBezTo>
                      <a:pt x="221" y="157"/>
                      <a:pt x="221" y="157"/>
                      <a:pt x="221" y="157"/>
                    </a:cubicBezTo>
                    <a:cubicBezTo>
                      <a:pt x="221" y="156"/>
                      <a:pt x="221" y="156"/>
                      <a:pt x="221" y="156"/>
                    </a:cubicBezTo>
                    <a:cubicBezTo>
                      <a:pt x="222" y="154"/>
                      <a:pt x="222" y="154"/>
                      <a:pt x="222" y="154"/>
                    </a:cubicBezTo>
                    <a:cubicBezTo>
                      <a:pt x="224" y="151"/>
                      <a:pt x="224" y="151"/>
                      <a:pt x="224" y="151"/>
                    </a:cubicBezTo>
                    <a:cubicBezTo>
                      <a:pt x="221" y="154"/>
                      <a:pt x="221" y="154"/>
                      <a:pt x="221" y="154"/>
                    </a:cubicBezTo>
                    <a:cubicBezTo>
                      <a:pt x="219" y="156"/>
                      <a:pt x="219" y="156"/>
                      <a:pt x="219" y="156"/>
                    </a:cubicBezTo>
                    <a:cubicBezTo>
                      <a:pt x="218" y="156"/>
                      <a:pt x="218" y="156"/>
                      <a:pt x="218" y="156"/>
                    </a:cubicBezTo>
                    <a:cubicBezTo>
                      <a:pt x="217" y="156"/>
                      <a:pt x="217" y="156"/>
                      <a:pt x="217" y="156"/>
                    </a:cubicBezTo>
                    <a:cubicBezTo>
                      <a:pt x="217" y="157"/>
                      <a:pt x="217" y="157"/>
                      <a:pt x="217" y="157"/>
                    </a:cubicBezTo>
                    <a:cubicBezTo>
                      <a:pt x="215" y="159"/>
                      <a:pt x="215" y="159"/>
                      <a:pt x="215" y="159"/>
                    </a:cubicBezTo>
                    <a:cubicBezTo>
                      <a:pt x="213" y="159"/>
                      <a:pt x="213" y="159"/>
                      <a:pt x="213" y="159"/>
                    </a:cubicBezTo>
                    <a:cubicBezTo>
                      <a:pt x="213" y="159"/>
                      <a:pt x="213" y="159"/>
                      <a:pt x="213" y="159"/>
                    </a:cubicBezTo>
                    <a:cubicBezTo>
                      <a:pt x="213" y="159"/>
                      <a:pt x="213" y="159"/>
                      <a:pt x="213" y="159"/>
                    </a:cubicBezTo>
                    <a:cubicBezTo>
                      <a:pt x="210" y="161"/>
                      <a:pt x="210" y="161"/>
                      <a:pt x="210" y="161"/>
                    </a:cubicBezTo>
                    <a:cubicBezTo>
                      <a:pt x="210" y="161"/>
                      <a:pt x="210" y="161"/>
                      <a:pt x="210" y="161"/>
                    </a:cubicBezTo>
                    <a:cubicBezTo>
                      <a:pt x="210" y="161"/>
                      <a:pt x="210" y="161"/>
                      <a:pt x="210" y="161"/>
                    </a:cubicBezTo>
                    <a:cubicBezTo>
                      <a:pt x="210" y="162"/>
                      <a:pt x="210" y="162"/>
                      <a:pt x="210" y="162"/>
                    </a:cubicBezTo>
                    <a:cubicBezTo>
                      <a:pt x="209" y="162"/>
                      <a:pt x="209" y="162"/>
                      <a:pt x="209" y="162"/>
                    </a:cubicBezTo>
                    <a:cubicBezTo>
                      <a:pt x="208" y="162"/>
                      <a:pt x="208" y="162"/>
                      <a:pt x="208" y="162"/>
                    </a:cubicBezTo>
                    <a:cubicBezTo>
                      <a:pt x="208" y="162"/>
                      <a:pt x="208" y="162"/>
                      <a:pt x="208" y="162"/>
                    </a:cubicBezTo>
                    <a:cubicBezTo>
                      <a:pt x="208" y="162"/>
                      <a:pt x="208" y="162"/>
                      <a:pt x="208" y="162"/>
                    </a:cubicBezTo>
                    <a:cubicBezTo>
                      <a:pt x="207" y="164"/>
                      <a:pt x="207" y="164"/>
                      <a:pt x="207" y="164"/>
                    </a:cubicBezTo>
                    <a:cubicBezTo>
                      <a:pt x="204" y="165"/>
                      <a:pt x="204" y="165"/>
                      <a:pt x="204" y="165"/>
                    </a:cubicBezTo>
                    <a:cubicBezTo>
                      <a:pt x="203" y="165"/>
                      <a:pt x="203" y="165"/>
                      <a:pt x="203" y="165"/>
                    </a:cubicBezTo>
                    <a:cubicBezTo>
                      <a:pt x="203" y="166"/>
                      <a:pt x="203" y="166"/>
                      <a:pt x="203" y="166"/>
                    </a:cubicBezTo>
                    <a:cubicBezTo>
                      <a:pt x="203" y="166"/>
                      <a:pt x="203" y="166"/>
                      <a:pt x="203" y="166"/>
                    </a:cubicBezTo>
                    <a:cubicBezTo>
                      <a:pt x="203" y="167"/>
                      <a:pt x="203" y="167"/>
                      <a:pt x="203" y="167"/>
                    </a:cubicBezTo>
                    <a:cubicBezTo>
                      <a:pt x="201" y="167"/>
                      <a:pt x="201" y="167"/>
                      <a:pt x="201" y="167"/>
                    </a:cubicBezTo>
                    <a:cubicBezTo>
                      <a:pt x="200" y="166"/>
                      <a:pt x="200" y="166"/>
                      <a:pt x="200" y="166"/>
                    </a:cubicBezTo>
                    <a:cubicBezTo>
                      <a:pt x="200" y="166"/>
                      <a:pt x="200" y="166"/>
                      <a:pt x="200" y="166"/>
                    </a:cubicBezTo>
                    <a:cubicBezTo>
                      <a:pt x="200" y="166"/>
                      <a:pt x="200" y="166"/>
                      <a:pt x="200" y="166"/>
                    </a:cubicBezTo>
                    <a:cubicBezTo>
                      <a:pt x="199" y="166"/>
                      <a:pt x="199" y="166"/>
                      <a:pt x="199" y="166"/>
                    </a:cubicBezTo>
                    <a:cubicBezTo>
                      <a:pt x="198" y="166"/>
                      <a:pt x="198" y="166"/>
                      <a:pt x="198" y="166"/>
                    </a:cubicBezTo>
                    <a:cubicBezTo>
                      <a:pt x="198" y="166"/>
                      <a:pt x="198" y="166"/>
                      <a:pt x="198" y="166"/>
                    </a:cubicBezTo>
                    <a:cubicBezTo>
                      <a:pt x="197" y="167"/>
                      <a:pt x="197" y="167"/>
                      <a:pt x="197" y="167"/>
                    </a:cubicBezTo>
                    <a:cubicBezTo>
                      <a:pt x="197" y="167"/>
                      <a:pt x="197" y="167"/>
                      <a:pt x="197" y="167"/>
                    </a:cubicBezTo>
                    <a:cubicBezTo>
                      <a:pt x="197" y="168"/>
                      <a:pt x="197" y="168"/>
                      <a:pt x="197" y="168"/>
                    </a:cubicBezTo>
                    <a:cubicBezTo>
                      <a:pt x="197" y="168"/>
                      <a:pt x="197" y="168"/>
                      <a:pt x="197" y="168"/>
                    </a:cubicBezTo>
                    <a:cubicBezTo>
                      <a:pt x="197" y="169"/>
                      <a:pt x="197" y="169"/>
                      <a:pt x="197" y="169"/>
                    </a:cubicBezTo>
                    <a:cubicBezTo>
                      <a:pt x="198" y="168"/>
                      <a:pt x="198" y="168"/>
                      <a:pt x="198" y="168"/>
                    </a:cubicBezTo>
                    <a:cubicBezTo>
                      <a:pt x="199" y="168"/>
                      <a:pt x="199" y="168"/>
                      <a:pt x="199" y="168"/>
                    </a:cubicBezTo>
                    <a:cubicBezTo>
                      <a:pt x="199" y="168"/>
                      <a:pt x="199" y="168"/>
                      <a:pt x="199" y="168"/>
                    </a:cubicBezTo>
                    <a:cubicBezTo>
                      <a:pt x="200" y="169"/>
                      <a:pt x="200" y="169"/>
                      <a:pt x="200" y="169"/>
                    </a:cubicBezTo>
                    <a:cubicBezTo>
                      <a:pt x="201" y="170"/>
                      <a:pt x="201" y="170"/>
                      <a:pt x="201" y="170"/>
                    </a:cubicBezTo>
                    <a:cubicBezTo>
                      <a:pt x="201" y="171"/>
                      <a:pt x="201" y="171"/>
                      <a:pt x="201" y="171"/>
                    </a:cubicBezTo>
                    <a:cubicBezTo>
                      <a:pt x="199" y="172"/>
                      <a:pt x="199" y="172"/>
                      <a:pt x="199" y="172"/>
                    </a:cubicBezTo>
                    <a:cubicBezTo>
                      <a:pt x="198" y="171"/>
                      <a:pt x="198" y="171"/>
                      <a:pt x="198" y="171"/>
                    </a:cubicBezTo>
                    <a:cubicBezTo>
                      <a:pt x="198" y="171"/>
                      <a:pt x="198" y="171"/>
                      <a:pt x="198" y="171"/>
                    </a:cubicBezTo>
                    <a:cubicBezTo>
                      <a:pt x="197" y="171"/>
                      <a:pt x="197" y="171"/>
                      <a:pt x="197" y="171"/>
                    </a:cubicBezTo>
                    <a:cubicBezTo>
                      <a:pt x="197" y="172"/>
                      <a:pt x="197" y="172"/>
                      <a:pt x="197" y="172"/>
                    </a:cubicBezTo>
                    <a:cubicBezTo>
                      <a:pt x="196" y="172"/>
                      <a:pt x="196" y="172"/>
                      <a:pt x="196" y="172"/>
                    </a:cubicBezTo>
                    <a:cubicBezTo>
                      <a:pt x="197" y="172"/>
                      <a:pt x="197" y="172"/>
                      <a:pt x="197" y="172"/>
                    </a:cubicBezTo>
                    <a:cubicBezTo>
                      <a:pt x="197" y="172"/>
                      <a:pt x="197" y="172"/>
                      <a:pt x="197" y="172"/>
                    </a:cubicBezTo>
                    <a:cubicBezTo>
                      <a:pt x="196" y="173"/>
                      <a:pt x="196" y="173"/>
                      <a:pt x="196" y="173"/>
                    </a:cubicBezTo>
                    <a:cubicBezTo>
                      <a:pt x="195" y="174"/>
                      <a:pt x="195" y="174"/>
                      <a:pt x="195" y="174"/>
                    </a:cubicBezTo>
                    <a:cubicBezTo>
                      <a:pt x="194" y="173"/>
                      <a:pt x="194" y="173"/>
                      <a:pt x="194" y="173"/>
                    </a:cubicBezTo>
                    <a:cubicBezTo>
                      <a:pt x="193" y="173"/>
                      <a:pt x="193" y="173"/>
                      <a:pt x="193" y="173"/>
                    </a:cubicBezTo>
                    <a:cubicBezTo>
                      <a:pt x="193" y="173"/>
                      <a:pt x="193" y="173"/>
                      <a:pt x="193" y="173"/>
                    </a:cubicBezTo>
                    <a:cubicBezTo>
                      <a:pt x="192" y="174"/>
                      <a:pt x="192" y="174"/>
                      <a:pt x="192" y="174"/>
                    </a:cubicBezTo>
                    <a:cubicBezTo>
                      <a:pt x="191" y="174"/>
                      <a:pt x="191" y="174"/>
                      <a:pt x="191" y="174"/>
                    </a:cubicBezTo>
                    <a:cubicBezTo>
                      <a:pt x="190" y="174"/>
                      <a:pt x="190" y="174"/>
                      <a:pt x="190" y="174"/>
                    </a:cubicBezTo>
                    <a:cubicBezTo>
                      <a:pt x="190" y="174"/>
                      <a:pt x="190" y="174"/>
                      <a:pt x="190" y="174"/>
                    </a:cubicBezTo>
                    <a:cubicBezTo>
                      <a:pt x="189" y="174"/>
                      <a:pt x="189" y="174"/>
                      <a:pt x="189" y="174"/>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8" y="175"/>
                      <a:pt x="188" y="175"/>
                      <a:pt x="188" y="175"/>
                    </a:cubicBezTo>
                    <a:cubicBezTo>
                      <a:pt x="188" y="176"/>
                      <a:pt x="188" y="176"/>
                      <a:pt x="188" y="176"/>
                    </a:cubicBezTo>
                    <a:cubicBezTo>
                      <a:pt x="187" y="176"/>
                      <a:pt x="187" y="176"/>
                      <a:pt x="187" y="176"/>
                    </a:cubicBezTo>
                    <a:cubicBezTo>
                      <a:pt x="186" y="177"/>
                      <a:pt x="186" y="177"/>
                      <a:pt x="186" y="177"/>
                    </a:cubicBezTo>
                    <a:cubicBezTo>
                      <a:pt x="186" y="177"/>
                      <a:pt x="186" y="177"/>
                      <a:pt x="186" y="177"/>
                    </a:cubicBezTo>
                    <a:cubicBezTo>
                      <a:pt x="187" y="178"/>
                      <a:pt x="187" y="178"/>
                      <a:pt x="187" y="178"/>
                    </a:cubicBezTo>
                    <a:cubicBezTo>
                      <a:pt x="186" y="179"/>
                      <a:pt x="186" y="179"/>
                      <a:pt x="186" y="179"/>
                    </a:cubicBezTo>
                    <a:cubicBezTo>
                      <a:pt x="186" y="180"/>
                      <a:pt x="186" y="180"/>
                      <a:pt x="186" y="180"/>
                    </a:cubicBezTo>
                    <a:cubicBezTo>
                      <a:pt x="187" y="180"/>
                      <a:pt x="187" y="180"/>
                      <a:pt x="187" y="180"/>
                    </a:cubicBezTo>
                    <a:cubicBezTo>
                      <a:pt x="188" y="180"/>
                      <a:pt x="188" y="180"/>
                      <a:pt x="188" y="180"/>
                    </a:cubicBezTo>
                    <a:cubicBezTo>
                      <a:pt x="189" y="180"/>
                      <a:pt x="189" y="180"/>
                      <a:pt x="189" y="180"/>
                    </a:cubicBezTo>
                    <a:cubicBezTo>
                      <a:pt x="189" y="181"/>
                      <a:pt x="189" y="181"/>
                      <a:pt x="189" y="181"/>
                    </a:cubicBezTo>
                    <a:cubicBezTo>
                      <a:pt x="189" y="182"/>
                      <a:pt x="189" y="182"/>
                      <a:pt x="189" y="182"/>
                    </a:cubicBezTo>
                    <a:cubicBezTo>
                      <a:pt x="190" y="182"/>
                      <a:pt x="190" y="182"/>
                      <a:pt x="190" y="182"/>
                    </a:cubicBezTo>
                    <a:cubicBezTo>
                      <a:pt x="190" y="182"/>
                      <a:pt x="190" y="182"/>
                      <a:pt x="190" y="182"/>
                    </a:cubicBezTo>
                    <a:cubicBezTo>
                      <a:pt x="190" y="182"/>
                      <a:pt x="190" y="182"/>
                      <a:pt x="190" y="182"/>
                    </a:cubicBezTo>
                    <a:cubicBezTo>
                      <a:pt x="190" y="183"/>
                      <a:pt x="190" y="183"/>
                      <a:pt x="190" y="183"/>
                    </a:cubicBezTo>
                    <a:cubicBezTo>
                      <a:pt x="189" y="184"/>
                      <a:pt x="189" y="184"/>
                      <a:pt x="189" y="184"/>
                    </a:cubicBezTo>
                    <a:cubicBezTo>
                      <a:pt x="188" y="184"/>
                      <a:pt x="188" y="184"/>
                      <a:pt x="188" y="184"/>
                    </a:cubicBezTo>
                    <a:cubicBezTo>
                      <a:pt x="188" y="184"/>
                      <a:pt x="188" y="184"/>
                      <a:pt x="188" y="184"/>
                    </a:cubicBezTo>
                    <a:cubicBezTo>
                      <a:pt x="188" y="185"/>
                      <a:pt x="188" y="185"/>
                      <a:pt x="188" y="185"/>
                    </a:cubicBezTo>
                    <a:cubicBezTo>
                      <a:pt x="187" y="185"/>
                      <a:pt x="187" y="185"/>
                      <a:pt x="187" y="185"/>
                    </a:cubicBezTo>
                    <a:cubicBezTo>
                      <a:pt x="185" y="185"/>
                      <a:pt x="185" y="185"/>
                      <a:pt x="185" y="185"/>
                    </a:cubicBezTo>
                    <a:cubicBezTo>
                      <a:pt x="185" y="185"/>
                      <a:pt x="185" y="185"/>
                      <a:pt x="185" y="185"/>
                    </a:cubicBezTo>
                    <a:cubicBezTo>
                      <a:pt x="185" y="186"/>
                      <a:pt x="185" y="186"/>
                      <a:pt x="185" y="186"/>
                    </a:cubicBezTo>
                    <a:cubicBezTo>
                      <a:pt x="184" y="187"/>
                      <a:pt x="184" y="187"/>
                      <a:pt x="184" y="187"/>
                    </a:cubicBezTo>
                    <a:cubicBezTo>
                      <a:pt x="183" y="186"/>
                      <a:pt x="183" y="186"/>
                      <a:pt x="183" y="186"/>
                    </a:cubicBezTo>
                    <a:cubicBezTo>
                      <a:pt x="183" y="186"/>
                      <a:pt x="183" y="186"/>
                      <a:pt x="183" y="186"/>
                    </a:cubicBezTo>
                    <a:cubicBezTo>
                      <a:pt x="183" y="186"/>
                      <a:pt x="183" y="186"/>
                      <a:pt x="183" y="186"/>
                    </a:cubicBezTo>
                    <a:cubicBezTo>
                      <a:pt x="182" y="187"/>
                      <a:pt x="182" y="187"/>
                      <a:pt x="182" y="187"/>
                    </a:cubicBezTo>
                    <a:cubicBezTo>
                      <a:pt x="181" y="187"/>
                      <a:pt x="181" y="187"/>
                      <a:pt x="181" y="187"/>
                    </a:cubicBezTo>
                    <a:cubicBezTo>
                      <a:pt x="182" y="188"/>
                      <a:pt x="182" y="188"/>
                      <a:pt x="182" y="188"/>
                    </a:cubicBezTo>
                    <a:cubicBezTo>
                      <a:pt x="182" y="188"/>
                      <a:pt x="182" y="188"/>
                      <a:pt x="182" y="188"/>
                    </a:cubicBezTo>
                    <a:cubicBezTo>
                      <a:pt x="182" y="188"/>
                      <a:pt x="182" y="188"/>
                      <a:pt x="182" y="188"/>
                    </a:cubicBezTo>
                    <a:cubicBezTo>
                      <a:pt x="182" y="188"/>
                      <a:pt x="182" y="188"/>
                      <a:pt x="182" y="188"/>
                    </a:cubicBezTo>
                    <a:cubicBezTo>
                      <a:pt x="182" y="188"/>
                      <a:pt x="182" y="188"/>
                      <a:pt x="182" y="188"/>
                    </a:cubicBezTo>
                    <a:cubicBezTo>
                      <a:pt x="180" y="189"/>
                      <a:pt x="180" y="189"/>
                      <a:pt x="180" y="189"/>
                    </a:cubicBezTo>
                    <a:cubicBezTo>
                      <a:pt x="180" y="189"/>
                      <a:pt x="180" y="189"/>
                      <a:pt x="180" y="189"/>
                    </a:cubicBezTo>
                    <a:cubicBezTo>
                      <a:pt x="180" y="189"/>
                      <a:pt x="180" y="189"/>
                      <a:pt x="180" y="189"/>
                    </a:cubicBezTo>
                    <a:cubicBezTo>
                      <a:pt x="180" y="190"/>
                      <a:pt x="180" y="190"/>
                      <a:pt x="180" y="190"/>
                    </a:cubicBezTo>
                    <a:cubicBezTo>
                      <a:pt x="179" y="191"/>
                      <a:pt x="179" y="191"/>
                      <a:pt x="179" y="191"/>
                    </a:cubicBezTo>
                    <a:cubicBezTo>
                      <a:pt x="180" y="191"/>
                      <a:pt x="180" y="191"/>
                      <a:pt x="180" y="191"/>
                    </a:cubicBezTo>
                    <a:cubicBezTo>
                      <a:pt x="180" y="191"/>
                      <a:pt x="180" y="191"/>
                      <a:pt x="180" y="191"/>
                    </a:cubicBezTo>
                    <a:cubicBezTo>
                      <a:pt x="179" y="191"/>
                      <a:pt x="179" y="191"/>
                      <a:pt x="179" y="191"/>
                    </a:cubicBezTo>
                    <a:cubicBezTo>
                      <a:pt x="179" y="191"/>
                      <a:pt x="179" y="191"/>
                      <a:pt x="179" y="191"/>
                    </a:cubicBezTo>
                    <a:cubicBezTo>
                      <a:pt x="179" y="191"/>
                      <a:pt x="179" y="191"/>
                      <a:pt x="179" y="191"/>
                    </a:cubicBezTo>
                    <a:cubicBezTo>
                      <a:pt x="179" y="191"/>
                      <a:pt x="179" y="191"/>
                      <a:pt x="179" y="191"/>
                    </a:cubicBezTo>
                    <a:cubicBezTo>
                      <a:pt x="178" y="191"/>
                      <a:pt x="178" y="191"/>
                      <a:pt x="178" y="191"/>
                    </a:cubicBezTo>
                    <a:cubicBezTo>
                      <a:pt x="178" y="191"/>
                      <a:pt x="178" y="191"/>
                      <a:pt x="178" y="191"/>
                    </a:cubicBezTo>
                    <a:cubicBezTo>
                      <a:pt x="178" y="191"/>
                      <a:pt x="178" y="191"/>
                      <a:pt x="178" y="191"/>
                    </a:cubicBezTo>
                    <a:cubicBezTo>
                      <a:pt x="178" y="192"/>
                      <a:pt x="178" y="192"/>
                      <a:pt x="178" y="192"/>
                    </a:cubicBezTo>
                    <a:cubicBezTo>
                      <a:pt x="176" y="192"/>
                      <a:pt x="176" y="192"/>
                      <a:pt x="176" y="192"/>
                    </a:cubicBezTo>
                    <a:cubicBezTo>
                      <a:pt x="176" y="192"/>
                      <a:pt x="176" y="192"/>
                      <a:pt x="176" y="192"/>
                    </a:cubicBezTo>
                    <a:cubicBezTo>
                      <a:pt x="176" y="191"/>
                      <a:pt x="176" y="191"/>
                      <a:pt x="176" y="191"/>
                    </a:cubicBezTo>
                    <a:cubicBezTo>
                      <a:pt x="175" y="192"/>
                      <a:pt x="175" y="192"/>
                      <a:pt x="175" y="192"/>
                    </a:cubicBezTo>
                    <a:cubicBezTo>
                      <a:pt x="175" y="192"/>
                      <a:pt x="175" y="192"/>
                      <a:pt x="175" y="192"/>
                    </a:cubicBezTo>
                    <a:cubicBezTo>
                      <a:pt x="174" y="192"/>
                      <a:pt x="174" y="192"/>
                      <a:pt x="174" y="192"/>
                    </a:cubicBezTo>
                    <a:cubicBezTo>
                      <a:pt x="174" y="192"/>
                      <a:pt x="174" y="192"/>
                      <a:pt x="174" y="192"/>
                    </a:cubicBezTo>
                    <a:cubicBezTo>
                      <a:pt x="174" y="193"/>
                      <a:pt x="174" y="193"/>
                      <a:pt x="174" y="193"/>
                    </a:cubicBezTo>
                    <a:cubicBezTo>
                      <a:pt x="174" y="193"/>
                      <a:pt x="174" y="193"/>
                      <a:pt x="174" y="193"/>
                    </a:cubicBezTo>
                    <a:cubicBezTo>
                      <a:pt x="174" y="194"/>
                      <a:pt x="174" y="194"/>
                      <a:pt x="174" y="194"/>
                    </a:cubicBezTo>
                    <a:cubicBezTo>
                      <a:pt x="173" y="194"/>
                      <a:pt x="173" y="194"/>
                      <a:pt x="173" y="194"/>
                    </a:cubicBezTo>
                    <a:cubicBezTo>
                      <a:pt x="172" y="194"/>
                      <a:pt x="172" y="194"/>
                      <a:pt x="172" y="194"/>
                    </a:cubicBezTo>
                    <a:cubicBezTo>
                      <a:pt x="172" y="194"/>
                      <a:pt x="172" y="194"/>
                      <a:pt x="172" y="194"/>
                    </a:cubicBezTo>
                    <a:cubicBezTo>
                      <a:pt x="172" y="194"/>
                      <a:pt x="172" y="194"/>
                      <a:pt x="172" y="194"/>
                    </a:cubicBezTo>
                    <a:cubicBezTo>
                      <a:pt x="172" y="194"/>
                      <a:pt x="172" y="194"/>
                      <a:pt x="172" y="194"/>
                    </a:cubicBezTo>
                    <a:cubicBezTo>
                      <a:pt x="172" y="193"/>
                      <a:pt x="172" y="193"/>
                      <a:pt x="172" y="193"/>
                    </a:cubicBezTo>
                    <a:cubicBezTo>
                      <a:pt x="171" y="193"/>
                      <a:pt x="171" y="193"/>
                      <a:pt x="171" y="193"/>
                    </a:cubicBezTo>
                    <a:cubicBezTo>
                      <a:pt x="171" y="194"/>
                      <a:pt x="171" y="194"/>
                      <a:pt x="171" y="194"/>
                    </a:cubicBezTo>
                    <a:cubicBezTo>
                      <a:pt x="170" y="194"/>
                      <a:pt x="170" y="194"/>
                      <a:pt x="170" y="194"/>
                    </a:cubicBezTo>
                    <a:cubicBezTo>
                      <a:pt x="170" y="194"/>
                      <a:pt x="170" y="194"/>
                      <a:pt x="170" y="194"/>
                    </a:cubicBezTo>
                    <a:cubicBezTo>
                      <a:pt x="170" y="194"/>
                      <a:pt x="170" y="194"/>
                      <a:pt x="170" y="194"/>
                    </a:cubicBezTo>
                    <a:cubicBezTo>
                      <a:pt x="169" y="194"/>
                      <a:pt x="169" y="194"/>
                      <a:pt x="169" y="194"/>
                    </a:cubicBezTo>
                    <a:cubicBezTo>
                      <a:pt x="169" y="194"/>
                      <a:pt x="169" y="194"/>
                      <a:pt x="169" y="194"/>
                    </a:cubicBezTo>
                    <a:cubicBezTo>
                      <a:pt x="169" y="195"/>
                      <a:pt x="169" y="195"/>
                      <a:pt x="169" y="195"/>
                    </a:cubicBezTo>
                    <a:cubicBezTo>
                      <a:pt x="169" y="195"/>
                      <a:pt x="169" y="195"/>
                      <a:pt x="169" y="195"/>
                    </a:cubicBezTo>
                    <a:cubicBezTo>
                      <a:pt x="168" y="196"/>
                      <a:pt x="168" y="196"/>
                      <a:pt x="168" y="196"/>
                    </a:cubicBezTo>
                    <a:cubicBezTo>
                      <a:pt x="168" y="196"/>
                      <a:pt x="168" y="196"/>
                      <a:pt x="168" y="196"/>
                    </a:cubicBezTo>
                    <a:cubicBezTo>
                      <a:pt x="168" y="196"/>
                      <a:pt x="168" y="196"/>
                      <a:pt x="168" y="196"/>
                    </a:cubicBezTo>
                    <a:cubicBezTo>
                      <a:pt x="167" y="197"/>
                      <a:pt x="167" y="197"/>
                      <a:pt x="167" y="197"/>
                    </a:cubicBezTo>
                    <a:cubicBezTo>
                      <a:pt x="167" y="197"/>
                      <a:pt x="167" y="197"/>
                      <a:pt x="167" y="197"/>
                    </a:cubicBezTo>
                    <a:cubicBezTo>
                      <a:pt x="167" y="197"/>
                      <a:pt x="167" y="197"/>
                      <a:pt x="167" y="197"/>
                    </a:cubicBezTo>
                    <a:cubicBezTo>
                      <a:pt x="166" y="197"/>
                      <a:pt x="166" y="197"/>
                      <a:pt x="166" y="197"/>
                    </a:cubicBezTo>
                    <a:cubicBezTo>
                      <a:pt x="166" y="197"/>
                      <a:pt x="166" y="197"/>
                      <a:pt x="166" y="197"/>
                    </a:cubicBezTo>
                    <a:cubicBezTo>
                      <a:pt x="166" y="197"/>
                      <a:pt x="166" y="197"/>
                      <a:pt x="166" y="197"/>
                    </a:cubicBezTo>
                    <a:cubicBezTo>
                      <a:pt x="166" y="197"/>
                      <a:pt x="166" y="197"/>
                      <a:pt x="166" y="197"/>
                    </a:cubicBezTo>
                    <a:cubicBezTo>
                      <a:pt x="165" y="198"/>
                      <a:pt x="165" y="198"/>
                      <a:pt x="165" y="198"/>
                    </a:cubicBezTo>
                    <a:cubicBezTo>
                      <a:pt x="164" y="198"/>
                      <a:pt x="164" y="198"/>
                      <a:pt x="164" y="198"/>
                    </a:cubicBezTo>
                    <a:cubicBezTo>
                      <a:pt x="164" y="198"/>
                      <a:pt x="164" y="198"/>
                      <a:pt x="164" y="198"/>
                    </a:cubicBezTo>
                    <a:cubicBezTo>
                      <a:pt x="164" y="198"/>
                      <a:pt x="164" y="198"/>
                      <a:pt x="164" y="198"/>
                    </a:cubicBezTo>
                    <a:cubicBezTo>
                      <a:pt x="162" y="199"/>
                      <a:pt x="162" y="199"/>
                      <a:pt x="162" y="199"/>
                    </a:cubicBezTo>
                    <a:cubicBezTo>
                      <a:pt x="161" y="200"/>
                      <a:pt x="161" y="200"/>
                      <a:pt x="161" y="200"/>
                    </a:cubicBezTo>
                    <a:cubicBezTo>
                      <a:pt x="162" y="200"/>
                      <a:pt x="162" y="200"/>
                      <a:pt x="162" y="200"/>
                    </a:cubicBezTo>
                    <a:cubicBezTo>
                      <a:pt x="162" y="200"/>
                      <a:pt x="162" y="200"/>
                      <a:pt x="162" y="200"/>
                    </a:cubicBezTo>
                    <a:cubicBezTo>
                      <a:pt x="162" y="201"/>
                      <a:pt x="162" y="201"/>
                      <a:pt x="162" y="201"/>
                    </a:cubicBezTo>
                    <a:cubicBezTo>
                      <a:pt x="162" y="201"/>
                      <a:pt x="162" y="201"/>
                      <a:pt x="162" y="201"/>
                    </a:cubicBezTo>
                    <a:cubicBezTo>
                      <a:pt x="163" y="200"/>
                      <a:pt x="163" y="200"/>
                      <a:pt x="163" y="200"/>
                    </a:cubicBezTo>
                    <a:cubicBezTo>
                      <a:pt x="163" y="201"/>
                      <a:pt x="163" y="201"/>
                      <a:pt x="163" y="201"/>
                    </a:cubicBezTo>
                    <a:cubicBezTo>
                      <a:pt x="162" y="202"/>
                      <a:pt x="162" y="202"/>
                      <a:pt x="162" y="202"/>
                    </a:cubicBezTo>
                    <a:cubicBezTo>
                      <a:pt x="161" y="202"/>
                      <a:pt x="161" y="202"/>
                      <a:pt x="161" y="202"/>
                    </a:cubicBezTo>
                    <a:cubicBezTo>
                      <a:pt x="161" y="202"/>
                      <a:pt x="161" y="202"/>
                      <a:pt x="161" y="202"/>
                    </a:cubicBezTo>
                    <a:cubicBezTo>
                      <a:pt x="161" y="202"/>
                      <a:pt x="161" y="202"/>
                      <a:pt x="161" y="202"/>
                    </a:cubicBezTo>
                    <a:cubicBezTo>
                      <a:pt x="160" y="202"/>
                      <a:pt x="160" y="202"/>
                      <a:pt x="160" y="202"/>
                    </a:cubicBezTo>
                    <a:cubicBezTo>
                      <a:pt x="160" y="202"/>
                      <a:pt x="160" y="202"/>
                      <a:pt x="160" y="202"/>
                    </a:cubicBezTo>
                    <a:cubicBezTo>
                      <a:pt x="160" y="202"/>
                      <a:pt x="160" y="202"/>
                      <a:pt x="160" y="202"/>
                    </a:cubicBezTo>
                    <a:cubicBezTo>
                      <a:pt x="160" y="202"/>
                      <a:pt x="160" y="202"/>
                      <a:pt x="160" y="202"/>
                    </a:cubicBezTo>
                    <a:cubicBezTo>
                      <a:pt x="159" y="203"/>
                      <a:pt x="159" y="203"/>
                      <a:pt x="159" y="203"/>
                    </a:cubicBezTo>
                    <a:cubicBezTo>
                      <a:pt x="159" y="203"/>
                      <a:pt x="159" y="203"/>
                      <a:pt x="159" y="203"/>
                    </a:cubicBezTo>
                    <a:cubicBezTo>
                      <a:pt x="158" y="203"/>
                      <a:pt x="158" y="203"/>
                      <a:pt x="158" y="203"/>
                    </a:cubicBezTo>
                    <a:cubicBezTo>
                      <a:pt x="158" y="203"/>
                      <a:pt x="158" y="203"/>
                      <a:pt x="158" y="203"/>
                    </a:cubicBezTo>
                    <a:cubicBezTo>
                      <a:pt x="158" y="204"/>
                      <a:pt x="158" y="204"/>
                      <a:pt x="158" y="204"/>
                    </a:cubicBezTo>
                    <a:cubicBezTo>
                      <a:pt x="157" y="205"/>
                      <a:pt x="157" y="205"/>
                      <a:pt x="157" y="205"/>
                    </a:cubicBezTo>
                    <a:cubicBezTo>
                      <a:pt x="156" y="205"/>
                      <a:pt x="156" y="205"/>
                      <a:pt x="156" y="205"/>
                    </a:cubicBezTo>
                    <a:cubicBezTo>
                      <a:pt x="156" y="204"/>
                      <a:pt x="156" y="204"/>
                      <a:pt x="156" y="204"/>
                    </a:cubicBezTo>
                    <a:cubicBezTo>
                      <a:pt x="156" y="204"/>
                      <a:pt x="156" y="204"/>
                      <a:pt x="156" y="204"/>
                    </a:cubicBezTo>
                    <a:cubicBezTo>
                      <a:pt x="156" y="204"/>
                      <a:pt x="156" y="204"/>
                      <a:pt x="156" y="204"/>
                    </a:cubicBezTo>
                    <a:cubicBezTo>
                      <a:pt x="156" y="203"/>
                      <a:pt x="156" y="203"/>
                      <a:pt x="156" y="203"/>
                    </a:cubicBezTo>
                    <a:cubicBezTo>
                      <a:pt x="155" y="203"/>
                      <a:pt x="155" y="203"/>
                      <a:pt x="155" y="203"/>
                    </a:cubicBezTo>
                    <a:cubicBezTo>
                      <a:pt x="155" y="203"/>
                      <a:pt x="155" y="203"/>
                      <a:pt x="155" y="203"/>
                    </a:cubicBezTo>
                    <a:cubicBezTo>
                      <a:pt x="155" y="204"/>
                      <a:pt x="155" y="204"/>
                      <a:pt x="155" y="204"/>
                    </a:cubicBezTo>
                    <a:cubicBezTo>
                      <a:pt x="154" y="204"/>
                      <a:pt x="154" y="204"/>
                      <a:pt x="154" y="204"/>
                    </a:cubicBezTo>
                    <a:cubicBezTo>
                      <a:pt x="154" y="204"/>
                      <a:pt x="154" y="204"/>
                      <a:pt x="154" y="204"/>
                    </a:cubicBezTo>
                    <a:cubicBezTo>
                      <a:pt x="154" y="205"/>
                      <a:pt x="154" y="205"/>
                      <a:pt x="154" y="205"/>
                    </a:cubicBezTo>
                    <a:cubicBezTo>
                      <a:pt x="154" y="205"/>
                      <a:pt x="154" y="205"/>
                      <a:pt x="154" y="205"/>
                    </a:cubicBezTo>
                    <a:cubicBezTo>
                      <a:pt x="153" y="206"/>
                      <a:pt x="153" y="206"/>
                      <a:pt x="153" y="206"/>
                    </a:cubicBezTo>
                    <a:cubicBezTo>
                      <a:pt x="154" y="206"/>
                      <a:pt x="154" y="206"/>
                      <a:pt x="154" y="206"/>
                    </a:cubicBezTo>
                    <a:cubicBezTo>
                      <a:pt x="154" y="206"/>
                      <a:pt x="154" y="206"/>
                      <a:pt x="154" y="206"/>
                    </a:cubicBezTo>
                    <a:cubicBezTo>
                      <a:pt x="154" y="206"/>
                      <a:pt x="154" y="206"/>
                      <a:pt x="154" y="206"/>
                    </a:cubicBezTo>
                    <a:cubicBezTo>
                      <a:pt x="153" y="206"/>
                      <a:pt x="153" y="206"/>
                      <a:pt x="153" y="206"/>
                    </a:cubicBezTo>
                    <a:cubicBezTo>
                      <a:pt x="153" y="206"/>
                      <a:pt x="153" y="206"/>
                      <a:pt x="153" y="206"/>
                    </a:cubicBezTo>
                    <a:cubicBezTo>
                      <a:pt x="153" y="206"/>
                      <a:pt x="153" y="206"/>
                      <a:pt x="153" y="206"/>
                    </a:cubicBezTo>
                    <a:cubicBezTo>
                      <a:pt x="152" y="205"/>
                      <a:pt x="152" y="205"/>
                      <a:pt x="152" y="205"/>
                    </a:cubicBezTo>
                    <a:cubicBezTo>
                      <a:pt x="152" y="205"/>
                      <a:pt x="152" y="205"/>
                      <a:pt x="152" y="205"/>
                    </a:cubicBezTo>
                    <a:cubicBezTo>
                      <a:pt x="152" y="206"/>
                      <a:pt x="152" y="206"/>
                      <a:pt x="152" y="206"/>
                    </a:cubicBezTo>
                    <a:cubicBezTo>
                      <a:pt x="151" y="206"/>
                      <a:pt x="151" y="206"/>
                      <a:pt x="151" y="206"/>
                    </a:cubicBezTo>
                    <a:cubicBezTo>
                      <a:pt x="150" y="206"/>
                      <a:pt x="150" y="206"/>
                      <a:pt x="150" y="206"/>
                    </a:cubicBezTo>
                    <a:cubicBezTo>
                      <a:pt x="150" y="206"/>
                      <a:pt x="150" y="206"/>
                      <a:pt x="150" y="206"/>
                    </a:cubicBezTo>
                    <a:cubicBezTo>
                      <a:pt x="150" y="206"/>
                      <a:pt x="150" y="206"/>
                      <a:pt x="150" y="206"/>
                    </a:cubicBezTo>
                    <a:cubicBezTo>
                      <a:pt x="150" y="207"/>
                      <a:pt x="150" y="207"/>
                      <a:pt x="150" y="207"/>
                    </a:cubicBezTo>
                    <a:cubicBezTo>
                      <a:pt x="149" y="207"/>
                      <a:pt x="149" y="207"/>
                      <a:pt x="149" y="207"/>
                    </a:cubicBezTo>
                    <a:cubicBezTo>
                      <a:pt x="150" y="208"/>
                      <a:pt x="150" y="208"/>
                      <a:pt x="150" y="208"/>
                    </a:cubicBezTo>
                    <a:cubicBezTo>
                      <a:pt x="150" y="208"/>
                      <a:pt x="150" y="208"/>
                      <a:pt x="150" y="208"/>
                    </a:cubicBezTo>
                    <a:cubicBezTo>
                      <a:pt x="150" y="208"/>
                      <a:pt x="150" y="208"/>
                      <a:pt x="150" y="208"/>
                    </a:cubicBezTo>
                    <a:cubicBezTo>
                      <a:pt x="150" y="208"/>
                      <a:pt x="150" y="208"/>
                      <a:pt x="150" y="208"/>
                    </a:cubicBezTo>
                    <a:cubicBezTo>
                      <a:pt x="148" y="208"/>
                      <a:pt x="148" y="208"/>
                      <a:pt x="148" y="208"/>
                    </a:cubicBezTo>
                    <a:cubicBezTo>
                      <a:pt x="147" y="208"/>
                      <a:pt x="147" y="208"/>
                      <a:pt x="147" y="208"/>
                    </a:cubicBezTo>
                    <a:cubicBezTo>
                      <a:pt x="147" y="208"/>
                      <a:pt x="147" y="208"/>
                      <a:pt x="147" y="208"/>
                    </a:cubicBezTo>
                    <a:cubicBezTo>
                      <a:pt x="145" y="209"/>
                      <a:pt x="145" y="209"/>
                      <a:pt x="145" y="209"/>
                    </a:cubicBezTo>
                    <a:cubicBezTo>
                      <a:pt x="144" y="210"/>
                      <a:pt x="144" y="210"/>
                      <a:pt x="144" y="210"/>
                    </a:cubicBezTo>
                    <a:cubicBezTo>
                      <a:pt x="143" y="210"/>
                      <a:pt x="143" y="210"/>
                      <a:pt x="143" y="210"/>
                    </a:cubicBezTo>
                    <a:cubicBezTo>
                      <a:pt x="144" y="210"/>
                      <a:pt x="144" y="210"/>
                      <a:pt x="144" y="210"/>
                    </a:cubicBezTo>
                    <a:cubicBezTo>
                      <a:pt x="144" y="211"/>
                      <a:pt x="144" y="211"/>
                      <a:pt x="144" y="211"/>
                    </a:cubicBezTo>
                    <a:cubicBezTo>
                      <a:pt x="144" y="211"/>
                      <a:pt x="144" y="211"/>
                      <a:pt x="144" y="211"/>
                    </a:cubicBezTo>
                    <a:cubicBezTo>
                      <a:pt x="143" y="211"/>
                      <a:pt x="143" y="211"/>
                      <a:pt x="143" y="211"/>
                    </a:cubicBezTo>
                    <a:cubicBezTo>
                      <a:pt x="143" y="211"/>
                      <a:pt x="143" y="211"/>
                      <a:pt x="143" y="211"/>
                    </a:cubicBezTo>
                    <a:cubicBezTo>
                      <a:pt x="143" y="211"/>
                      <a:pt x="143" y="211"/>
                      <a:pt x="143" y="211"/>
                    </a:cubicBezTo>
                    <a:cubicBezTo>
                      <a:pt x="143" y="212"/>
                      <a:pt x="143" y="212"/>
                      <a:pt x="143" y="212"/>
                    </a:cubicBezTo>
                    <a:cubicBezTo>
                      <a:pt x="142" y="212"/>
                      <a:pt x="142" y="212"/>
                      <a:pt x="142" y="212"/>
                    </a:cubicBezTo>
                    <a:cubicBezTo>
                      <a:pt x="142" y="212"/>
                      <a:pt x="142" y="212"/>
                      <a:pt x="142" y="212"/>
                    </a:cubicBezTo>
                    <a:cubicBezTo>
                      <a:pt x="142" y="212"/>
                      <a:pt x="142" y="212"/>
                      <a:pt x="142" y="212"/>
                    </a:cubicBezTo>
                    <a:cubicBezTo>
                      <a:pt x="142" y="213"/>
                      <a:pt x="142" y="213"/>
                      <a:pt x="142" y="213"/>
                    </a:cubicBezTo>
                    <a:cubicBezTo>
                      <a:pt x="141" y="214"/>
                      <a:pt x="141" y="214"/>
                      <a:pt x="141" y="214"/>
                    </a:cubicBezTo>
                    <a:cubicBezTo>
                      <a:pt x="140" y="214"/>
                      <a:pt x="140" y="214"/>
                      <a:pt x="140" y="214"/>
                    </a:cubicBezTo>
                    <a:cubicBezTo>
                      <a:pt x="139" y="214"/>
                      <a:pt x="139" y="214"/>
                      <a:pt x="139" y="214"/>
                    </a:cubicBezTo>
                    <a:cubicBezTo>
                      <a:pt x="139" y="213"/>
                      <a:pt x="139" y="213"/>
                      <a:pt x="139" y="213"/>
                    </a:cubicBezTo>
                    <a:cubicBezTo>
                      <a:pt x="139" y="214"/>
                      <a:pt x="139" y="214"/>
                      <a:pt x="139" y="214"/>
                    </a:cubicBezTo>
                    <a:cubicBezTo>
                      <a:pt x="138" y="214"/>
                      <a:pt x="138" y="214"/>
                      <a:pt x="138" y="214"/>
                    </a:cubicBezTo>
                    <a:cubicBezTo>
                      <a:pt x="138" y="213"/>
                      <a:pt x="138" y="213"/>
                      <a:pt x="138" y="213"/>
                    </a:cubicBezTo>
                    <a:cubicBezTo>
                      <a:pt x="137" y="213"/>
                      <a:pt x="137" y="213"/>
                      <a:pt x="137" y="213"/>
                    </a:cubicBezTo>
                    <a:cubicBezTo>
                      <a:pt x="137" y="213"/>
                      <a:pt x="137" y="213"/>
                      <a:pt x="137" y="213"/>
                    </a:cubicBezTo>
                    <a:cubicBezTo>
                      <a:pt x="137" y="214"/>
                      <a:pt x="137" y="214"/>
                      <a:pt x="137" y="214"/>
                    </a:cubicBezTo>
                    <a:cubicBezTo>
                      <a:pt x="137" y="214"/>
                      <a:pt x="137" y="214"/>
                      <a:pt x="137" y="214"/>
                    </a:cubicBezTo>
                    <a:cubicBezTo>
                      <a:pt x="136" y="213"/>
                      <a:pt x="136" y="213"/>
                      <a:pt x="136" y="213"/>
                    </a:cubicBezTo>
                    <a:cubicBezTo>
                      <a:pt x="136" y="213"/>
                      <a:pt x="136" y="213"/>
                      <a:pt x="136" y="213"/>
                    </a:cubicBezTo>
                    <a:cubicBezTo>
                      <a:pt x="135" y="213"/>
                      <a:pt x="135" y="213"/>
                      <a:pt x="135" y="213"/>
                    </a:cubicBezTo>
                    <a:cubicBezTo>
                      <a:pt x="134" y="214"/>
                      <a:pt x="134" y="214"/>
                      <a:pt x="134" y="214"/>
                    </a:cubicBezTo>
                    <a:cubicBezTo>
                      <a:pt x="134" y="214"/>
                      <a:pt x="134" y="214"/>
                      <a:pt x="134" y="214"/>
                    </a:cubicBezTo>
                    <a:cubicBezTo>
                      <a:pt x="134" y="214"/>
                      <a:pt x="134" y="214"/>
                      <a:pt x="134" y="214"/>
                    </a:cubicBezTo>
                    <a:cubicBezTo>
                      <a:pt x="133" y="216"/>
                      <a:pt x="133" y="216"/>
                      <a:pt x="133" y="216"/>
                    </a:cubicBezTo>
                    <a:cubicBezTo>
                      <a:pt x="132" y="216"/>
                      <a:pt x="132" y="216"/>
                      <a:pt x="132" y="216"/>
                    </a:cubicBezTo>
                    <a:cubicBezTo>
                      <a:pt x="132" y="216"/>
                      <a:pt x="132" y="216"/>
                      <a:pt x="132" y="216"/>
                    </a:cubicBezTo>
                    <a:cubicBezTo>
                      <a:pt x="132" y="216"/>
                      <a:pt x="132" y="216"/>
                      <a:pt x="132" y="216"/>
                    </a:cubicBezTo>
                    <a:cubicBezTo>
                      <a:pt x="131" y="216"/>
                      <a:pt x="131" y="216"/>
                      <a:pt x="131" y="216"/>
                    </a:cubicBezTo>
                    <a:cubicBezTo>
                      <a:pt x="130" y="216"/>
                      <a:pt x="130" y="216"/>
                      <a:pt x="130" y="216"/>
                    </a:cubicBezTo>
                    <a:cubicBezTo>
                      <a:pt x="130" y="216"/>
                      <a:pt x="130" y="216"/>
                      <a:pt x="130" y="216"/>
                    </a:cubicBezTo>
                    <a:cubicBezTo>
                      <a:pt x="130" y="216"/>
                      <a:pt x="130" y="216"/>
                      <a:pt x="130" y="216"/>
                    </a:cubicBezTo>
                    <a:cubicBezTo>
                      <a:pt x="130" y="217"/>
                      <a:pt x="130" y="217"/>
                      <a:pt x="130" y="217"/>
                    </a:cubicBezTo>
                    <a:cubicBezTo>
                      <a:pt x="130" y="216"/>
                      <a:pt x="130" y="216"/>
                      <a:pt x="130" y="216"/>
                    </a:cubicBezTo>
                    <a:cubicBezTo>
                      <a:pt x="130" y="216"/>
                      <a:pt x="130" y="216"/>
                      <a:pt x="130" y="216"/>
                    </a:cubicBezTo>
                    <a:cubicBezTo>
                      <a:pt x="129" y="216"/>
                      <a:pt x="129" y="216"/>
                      <a:pt x="129" y="216"/>
                    </a:cubicBezTo>
                    <a:cubicBezTo>
                      <a:pt x="129" y="216"/>
                      <a:pt x="129" y="216"/>
                      <a:pt x="129" y="216"/>
                    </a:cubicBezTo>
                    <a:cubicBezTo>
                      <a:pt x="128" y="216"/>
                      <a:pt x="128" y="216"/>
                      <a:pt x="128" y="216"/>
                    </a:cubicBezTo>
                    <a:cubicBezTo>
                      <a:pt x="128" y="216"/>
                      <a:pt x="128" y="216"/>
                      <a:pt x="128" y="216"/>
                    </a:cubicBezTo>
                    <a:cubicBezTo>
                      <a:pt x="128" y="216"/>
                      <a:pt x="128" y="216"/>
                      <a:pt x="128" y="216"/>
                    </a:cubicBezTo>
                    <a:cubicBezTo>
                      <a:pt x="128" y="216"/>
                      <a:pt x="128" y="216"/>
                      <a:pt x="128" y="216"/>
                    </a:cubicBezTo>
                    <a:cubicBezTo>
                      <a:pt x="127" y="216"/>
                      <a:pt x="127" y="216"/>
                      <a:pt x="127" y="216"/>
                    </a:cubicBezTo>
                    <a:cubicBezTo>
                      <a:pt x="127" y="216"/>
                      <a:pt x="127" y="216"/>
                      <a:pt x="127" y="216"/>
                    </a:cubicBezTo>
                    <a:cubicBezTo>
                      <a:pt x="127" y="216"/>
                      <a:pt x="127" y="216"/>
                      <a:pt x="127" y="216"/>
                    </a:cubicBezTo>
                    <a:cubicBezTo>
                      <a:pt x="127" y="216"/>
                      <a:pt x="127" y="216"/>
                      <a:pt x="127" y="216"/>
                    </a:cubicBezTo>
                    <a:cubicBezTo>
                      <a:pt x="127" y="215"/>
                      <a:pt x="127" y="215"/>
                      <a:pt x="127" y="215"/>
                    </a:cubicBezTo>
                    <a:cubicBezTo>
                      <a:pt x="126" y="214"/>
                      <a:pt x="126" y="214"/>
                      <a:pt x="126" y="214"/>
                    </a:cubicBezTo>
                    <a:cubicBezTo>
                      <a:pt x="126" y="214"/>
                      <a:pt x="126" y="214"/>
                      <a:pt x="126" y="214"/>
                    </a:cubicBezTo>
                    <a:cubicBezTo>
                      <a:pt x="125" y="214"/>
                      <a:pt x="125" y="214"/>
                      <a:pt x="125" y="214"/>
                    </a:cubicBezTo>
                    <a:cubicBezTo>
                      <a:pt x="125" y="214"/>
                      <a:pt x="125" y="214"/>
                      <a:pt x="125" y="214"/>
                    </a:cubicBezTo>
                    <a:cubicBezTo>
                      <a:pt x="125" y="214"/>
                      <a:pt x="125" y="214"/>
                      <a:pt x="125" y="214"/>
                    </a:cubicBezTo>
                    <a:cubicBezTo>
                      <a:pt x="124" y="214"/>
                      <a:pt x="124" y="214"/>
                      <a:pt x="124" y="214"/>
                    </a:cubicBezTo>
                    <a:cubicBezTo>
                      <a:pt x="124" y="216"/>
                      <a:pt x="124" y="216"/>
                      <a:pt x="124" y="216"/>
                    </a:cubicBezTo>
                    <a:cubicBezTo>
                      <a:pt x="123" y="216"/>
                      <a:pt x="123" y="216"/>
                      <a:pt x="123" y="216"/>
                    </a:cubicBezTo>
                    <a:cubicBezTo>
                      <a:pt x="122" y="216"/>
                      <a:pt x="122" y="216"/>
                      <a:pt x="122" y="216"/>
                    </a:cubicBezTo>
                    <a:cubicBezTo>
                      <a:pt x="122" y="217"/>
                      <a:pt x="122" y="217"/>
                      <a:pt x="122" y="217"/>
                    </a:cubicBezTo>
                    <a:cubicBezTo>
                      <a:pt x="122" y="217"/>
                      <a:pt x="122" y="217"/>
                      <a:pt x="122" y="217"/>
                    </a:cubicBezTo>
                    <a:cubicBezTo>
                      <a:pt x="122" y="219"/>
                      <a:pt x="122" y="219"/>
                      <a:pt x="122" y="219"/>
                    </a:cubicBezTo>
                    <a:cubicBezTo>
                      <a:pt x="121" y="219"/>
                      <a:pt x="121" y="219"/>
                      <a:pt x="121" y="219"/>
                    </a:cubicBezTo>
                    <a:cubicBezTo>
                      <a:pt x="120" y="219"/>
                      <a:pt x="120" y="219"/>
                      <a:pt x="120" y="219"/>
                    </a:cubicBezTo>
                    <a:cubicBezTo>
                      <a:pt x="120" y="219"/>
                      <a:pt x="120" y="219"/>
                      <a:pt x="120" y="219"/>
                    </a:cubicBezTo>
                    <a:cubicBezTo>
                      <a:pt x="120" y="219"/>
                      <a:pt x="120" y="219"/>
                      <a:pt x="120" y="219"/>
                    </a:cubicBezTo>
                    <a:cubicBezTo>
                      <a:pt x="119" y="220"/>
                      <a:pt x="119" y="220"/>
                      <a:pt x="119" y="220"/>
                    </a:cubicBezTo>
                    <a:cubicBezTo>
                      <a:pt x="119" y="220"/>
                      <a:pt x="119" y="220"/>
                      <a:pt x="119" y="220"/>
                    </a:cubicBezTo>
                    <a:cubicBezTo>
                      <a:pt x="119" y="219"/>
                      <a:pt x="119" y="219"/>
                      <a:pt x="119" y="219"/>
                    </a:cubicBezTo>
                    <a:cubicBezTo>
                      <a:pt x="118" y="220"/>
                      <a:pt x="118" y="220"/>
                      <a:pt x="118" y="220"/>
                    </a:cubicBezTo>
                    <a:cubicBezTo>
                      <a:pt x="117" y="221"/>
                      <a:pt x="117" y="221"/>
                      <a:pt x="117" y="221"/>
                    </a:cubicBezTo>
                    <a:cubicBezTo>
                      <a:pt x="117" y="221"/>
                      <a:pt x="117" y="221"/>
                      <a:pt x="117" y="221"/>
                    </a:cubicBezTo>
                    <a:cubicBezTo>
                      <a:pt x="117" y="221"/>
                      <a:pt x="117" y="221"/>
                      <a:pt x="117" y="221"/>
                    </a:cubicBezTo>
                    <a:cubicBezTo>
                      <a:pt x="117" y="220"/>
                      <a:pt x="117" y="220"/>
                      <a:pt x="117" y="220"/>
                    </a:cubicBezTo>
                    <a:cubicBezTo>
                      <a:pt x="117" y="220"/>
                      <a:pt x="117" y="220"/>
                      <a:pt x="117" y="220"/>
                    </a:cubicBezTo>
                    <a:cubicBezTo>
                      <a:pt x="117" y="220"/>
                      <a:pt x="117" y="220"/>
                      <a:pt x="117" y="220"/>
                    </a:cubicBezTo>
                    <a:cubicBezTo>
                      <a:pt x="117" y="219"/>
                      <a:pt x="117" y="219"/>
                      <a:pt x="117" y="219"/>
                    </a:cubicBezTo>
                    <a:cubicBezTo>
                      <a:pt x="116" y="219"/>
                      <a:pt x="116" y="219"/>
                      <a:pt x="116" y="219"/>
                    </a:cubicBezTo>
                    <a:cubicBezTo>
                      <a:pt x="116" y="219"/>
                      <a:pt x="116" y="219"/>
                      <a:pt x="116" y="219"/>
                    </a:cubicBezTo>
                    <a:cubicBezTo>
                      <a:pt x="115" y="219"/>
                      <a:pt x="115" y="219"/>
                      <a:pt x="115" y="219"/>
                    </a:cubicBezTo>
                    <a:cubicBezTo>
                      <a:pt x="115" y="219"/>
                      <a:pt x="115" y="219"/>
                      <a:pt x="115" y="219"/>
                    </a:cubicBezTo>
                    <a:cubicBezTo>
                      <a:pt x="115" y="219"/>
                      <a:pt x="115" y="219"/>
                      <a:pt x="115" y="219"/>
                    </a:cubicBezTo>
                    <a:cubicBezTo>
                      <a:pt x="114" y="221"/>
                      <a:pt x="114" y="221"/>
                      <a:pt x="114" y="221"/>
                    </a:cubicBezTo>
                    <a:cubicBezTo>
                      <a:pt x="114" y="221"/>
                      <a:pt x="114" y="221"/>
                      <a:pt x="114" y="221"/>
                    </a:cubicBezTo>
                    <a:cubicBezTo>
                      <a:pt x="114" y="220"/>
                      <a:pt x="114" y="220"/>
                      <a:pt x="114" y="220"/>
                    </a:cubicBezTo>
                    <a:cubicBezTo>
                      <a:pt x="114" y="220"/>
                      <a:pt x="114" y="220"/>
                      <a:pt x="114" y="220"/>
                    </a:cubicBezTo>
                    <a:cubicBezTo>
                      <a:pt x="114" y="220"/>
                      <a:pt x="114" y="220"/>
                      <a:pt x="114" y="220"/>
                    </a:cubicBezTo>
                    <a:cubicBezTo>
                      <a:pt x="114" y="220"/>
                      <a:pt x="114" y="220"/>
                      <a:pt x="114" y="220"/>
                    </a:cubicBezTo>
                    <a:cubicBezTo>
                      <a:pt x="114" y="220"/>
                      <a:pt x="114" y="220"/>
                      <a:pt x="114" y="220"/>
                    </a:cubicBezTo>
                    <a:cubicBezTo>
                      <a:pt x="114" y="220"/>
                      <a:pt x="114" y="220"/>
                      <a:pt x="114" y="220"/>
                    </a:cubicBezTo>
                    <a:cubicBezTo>
                      <a:pt x="114" y="220"/>
                      <a:pt x="114" y="220"/>
                      <a:pt x="114" y="220"/>
                    </a:cubicBezTo>
                    <a:cubicBezTo>
                      <a:pt x="115" y="220"/>
                      <a:pt x="115" y="220"/>
                      <a:pt x="115" y="220"/>
                    </a:cubicBezTo>
                    <a:cubicBezTo>
                      <a:pt x="115" y="220"/>
                      <a:pt x="115" y="220"/>
                      <a:pt x="115" y="220"/>
                    </a:cubicBezTo>
                    <a:cubicBezTo>
                      <a:pt x="115" y="219"/>
                      <a:pt x="115" y="219"/>
                      <a:pt x="115" y="219"/>
                    </a:cubicBezTo>
                    <a:cubicBezTo>
                      <a:pt x="115" y="219"/>
                      <a:pt x="115" y="219"/>
                      <a:pt x="115" y="219"/>
                    </a:cubicBezTo>
                    <a:cubicBezTo>
                      <a:pt x="116" y="218"/>
                      <a:pt x="116" y="218"/>
                      <a:pt x="116" y="218"/>
                    </a:cubicBezTo>
                    <a:cubicBezTo>
                      <a:pt x="117" y="218"/>
                      <a:pt x="117" y="218"/>
                      <a:pt x="117" y="218"/>
                    </a:cubicBezTo>
                    <a:cubicBezTo>
                      <a:pt x="117" y="218"/>
                      <a:pt x="117" y="218"/>
                      <a:pt x="117" y="218"/>
                    </a:cubicBezTo>
                    <a:cubicBezTo>
                      <a:pt x="118" y="218"/>
                      <a:pt x="118" y="218"/>
                      <a:pt x="118" y="218"/>
                    </a:cubicBezTo>
                    <a:cubicBezTo>
                      <a:pt x="118" y="218"/>
                      <a:pt x="118" y="218"/>
                      <a:pt x="118" y="218"/>
                    </a:cubicBezTo>
                    <a:cubicBezTo>
                      <a:pt x="118" y="217"/>
                      <a:pt x="118" y="217"/>
                      <a:pt x="118" y="217"/>
                    </a:cubicBezTo>
                    <a:cubicBezTo>
                      <a:pt x="119" y="217"/>
                      <a:pt x="119" y="217"/>
                      <a:pt x="119" y="217"/>
                    </a:cubicBezTo>
                    <a:cubicBezTo>
                      <a:pt x="118" y="217"/>
                      <a:pt x="118" y="217"/>
                      <a:pt x="118" y="217"/>
                    </a:cubicBezTo>
                    <a:cubicBezTo>
                      <a:pt x="118" y="216"/>
                      <a:pt x="118" y="216"/>
                      <a:pt x="118" y="216"/>
                    </a:cubicBezTo>
                    <a:cubicBezTo>
                      <a:pt x="120" y="215"/>
                      <a:pt x="120" y="215"/>
                      <a:pt x="120" y="215"/>
                    </a:cubicBezTo>
                    <a:cubicBezTo>
                      <a:pt x="121" y="214"/>
                      <a:pt x="121" y="214"/>
                      <a:pt x="121" y="214"/>
                    </a:cubicBezTo>
                    <a:cubicBezTo>
                      <a:pt x="122" y="214"/>
                      <a:pt x="122" y="214"/>
                      <a:pt x="122" y="214"/>
                    </a:cubicBezTo>
                    <a:cubicBezTo>
                      <a:pt x="123" y="213"/>
                      <a:pt x="123" y="213"/>
                      <a:pt x="123" y="213"/>
                    </a:cubicBezTo>
                    <a:cubicBezTo>
                      <a:pt x="123" y="213"/>
                      <a:pt x="123" y="213"/>
                      <a:pt x="123" y="213"/>
                    </a:cubicBezTo>
                    <a:cubicBezTo>
                      <a:pt x="123" y="212"/>
                      <a:pt x="123" y="212"/>
                      <a:pt x="123" y="212"/>
                    </a:cubicBezTo>
                    <a:cubicBezTo>
                      <a:pt x="124" y="212"/>
                      <a:pt x="124" y="212"/>
                      <a:pt x="124" y="212"/>
                    </a:cubicBezTo>
                    <a:cubicBezTo>
                      <a:pt x="126" y="212"/>
                      <a:pt x="126" y="212"/>
                      <a:pt x="126" y="212"/>
                    </a:cubicBezTo>
                    <a:cubicBezTo>
                      <a:pt x="127" y="212"/>
                      <a:pt x="127" y="212"/>
                      <a:pt x="127" y="212"/>
                    </a:cubicBezTo>
                    <a:cubicBezTo>
                      <a:pt x="128" y="212"/>
                      <a:pt x="128" y="212"/>
                      <a:pt x="128" y="212"/>
                    </a:cubicBezTo>
                    <a:cubicBezTo>
                      <a:pt x="128" y="212"/>
                      <a:pt x="128" y="212"/>
                      <a:pt x="128" y="212"/>
                    </a:cubicBezTo>
                    <a:cubicBezTo>
                      <a:pt x="128" y="212"/>
                      <a:pt x="128" y="212"/>
                      <a:pt x="128" y="212"/>
                    </a:cubicBezTo>
                    <a:cubicBezTo>
                      <a:pt x="129" y="212"/>
                      <a:pt x="129" y="212"/>
                      <a:pt x="129" y="212"/>
                    </a:cubicBezTo>
                    <a:cubicBezTo>
                      <a:pt x="129" y="212"/>
                      <a:pt x="129" y="212"/>
                      <a:pt x="129" y="212"/>
                    </a:cubicBezTo>
                    <a:cubicBezTo>
                      <a:pt x="129" y="212"/>
                      <a:pt x="129" y="212"/>
                      <a:pt x="129" y="212"/>
                    </a:cubicBezTo>
                    <a:cubicBezTo>
                      <a:pt x="129" y="212"/>
                      <a:pt x="129" y="212"/>
                      <a:pt x="129" y="212"/>
                    </a:cubicBezTo>
                    <a:cubicBezTo>
                      <a:pt x="129" y="212"/>
                      <a:pt x="129" y="212"/>
                      <a:pt x="129" y="212"/>
                    </a:cubicBezTo>
                    <a:cubicBezTo>
                      <a:pt x="129" y="214"/>
                      <a:pt x="129" y="214"/>
                      <a:pt x="129" y="214"/>
                    </a:cubicBezTo>
                    <a:cubicBezTo>
                      <a:pt x="129" y="214"/>
                      <a:pt x="129" y="214"/>
                      <a:pt x="129" y="214"/>
                    </a:cubicBezTo>
                    <a:cubicBezTo>
                      <a:pt x="129" y="214"/>
                      <a:pt x="129" y="214"/>
                      <a:pt x="129" y="214"/>
                    </a:cubicBezTo>
                    <a:cubicBezTo>
                      <a:pt x="130" y="215"/>
                      <a:pt x="130" y="215"/>
                      <a:pt x="130" y="215"/>
                    </a:cubicBezTo>
                    <a:cubicBezTo>
                      <a:pt x="130" y="215"/>
                      <a:pt x="130" y="215"/>
                      <a:pt x="130" y="215"/>
                    </a:cubicBezTo>
                    <a:cubicBezTo>
                      <a:pt x="130" y="215"/>
                      <a:pt x="130" y="215"/>
                      <a:pt x="130" y="215"/>
                    </a:cubicBezTo>
                    <a:cubicBezTo>
                      <a:pt x="131" y="214"/>
                      <a:pt x="131" y="214"/>
                      <a:pt x="131" y="214"/>
                    </a:cubicBezTo>
                    <a:cubicBezTo>
                      <a:pt x="131" y="214"/>
                      <a:pt x="131" y="214"/>
                      <a:pt x="131" y="214"/>
                    </a:cubicBezTo>
                    <a:cubicBezTo>
                      <a:pt x="131" y="214"/>
                      <a:pt x="131" y="214"/>
                      <a:pt x="131" y="214"/>
                    </a:cubicBezTo>
                    <a:cubicBezTo>
                      <a:pt x="131" y="213"/>
                      <a:pt x="131" y="213"/>
                      <a:pt x="131" y="213"/>
                    </a:cubicBezTo>
                    <a:cubicBezTo>
                      <a:pt x="131" y="213"/>
                      <a:pt x="131" y="213"/>
                      <a:pt x="131" y="213"/>
                    </a:cubicBezTo>
                    <a:cubicBezTo>
                      <a:pt x="131" y="213"/>
                      <a:pt x="131" y="213"/>
                      <a:pt x="131" y="213"/>
                    </a:cubicBezTo>
                    <a:cubicBezTo>
                      <a:pt x="132" y="214"/>
                      <a:pt x="132" y="214"/>
                      <a:pt x="132" y="214"/>
                    </a:cubicBezTo>
                    <a:cubicBezTo>
                      <a:pt x="132" y="214"/>
                      <a:pt x="132" y="214"/>
                      <a:pt x="132" y="214"/>
                    </a:cubicBezTo>
                    <a:cubicBezTo>
                      <a:pt x="133" y="214"/>
                      <a:pt x="133" y="214"/>
                      <a:pt x="133" y="214"/>
                    </a:cubicBezTo>
                    <a:cubicBezTo>
                      <a:pt x="133" y="214"/>
                      <a:pt x="133" y="214"/>
                      <a:pt x="133" y="214"/>
                    </a:cubicBezTo>
                    <a:cubicBezTo>
                      <a:pt x="133" y="214"/>
                      <a:pt x="133" y="214"/>
                      <a:pt x="133" y="214"/>
                    </a:cubicBezTo>
                    <a:cubicBezTo>
                      <a:pt x="133" y="213"/>
                      <a:pt x="133" y="213"/>
                      <a:pt x="133" y="213"/>
                    </a:cubicBezTo>
                    <a:cubicBezTo>
                      <a:pt x="133" y="213"/>
                      <a:pt x="133" y="213"/>
                      <a:pt x="133" y="213"/>
                    </a:cubicBezTo>
                    <a:cubicBezTo>
                      <a:pt x="133" y="212"/>
                      <a:pt x="133" y="212"/>
                      <a:pt x="133" y="212"/>
                    </a:cubicBezTo>
                    <a:cubicBezTo>
                      <a:pt x="133" y="212"/>
                      <a:pt x="133" y="212"/>
                      <a:pt x="133" y="212"/>
                    </a:cubicBezTo>
                    <a:cubicBezTo>
                      <a:pt x="133" y="211"/>
                      <a:pt x="133" y="211"/>
                      <a:pt x="133" y="211"/>
                    </a:cubicBezTo>
                    <a:cubicBezTo>
                      <a:pt x="133" y="211"/>
                      <a:pt x="133" y="211"/>
                      <a:pt x="133" y="211"/>
                    </a:cubicBezTo>
                    <a:cubicBezTo>
                      <a:pt x="134" y="209"/>
                      <a:pt x="134" y="209"/>
                      <a:pt x="134" y="209"/>
                    </a:cubicBezTo>
                    <a:cubicBezTo>
                      <a:pt x="135" y="208"/>
                      <a:pt x="135" y="208"/>
                      <a:pt x="135" y="208"/>
                    </a:cubicBezTo>
                    <a:cubicBezTo>
                      <a:pt x="138" y="207"/>
                      <a:pt x="138" y="207"/>
                      <a:pt x="138" y="207"/>
                    </a:cubicBezTo>
                    <a:cubicBezTo>
                      <a:pt x="138" y="207"/>
                      <a:pt x="138" y="207"/>
                      <a:pt x="138" y="207"/>
                    </a:cubicBezTo>
                    <a:cubicBezTo>
                      <a:pt x="138" y="207"/>
                      <a:pt x="138" y="207"/>
                      <a:pt x="138" y="207"/>
                    </a:cubicBezTo>
                    <a:cubicBezTo>
                      <a:pt x="140" y="205"/>
                      <a:pt x="140" y="205"/>
                      <a:pt x="140" y="205"/>
                    </a:cubicBezTo>
                    <a:cubicBezTo>
                      <a:pt x="141" y="205"/>
                      <a:pt x="141" y="205"/>
                      <a:pt x="141" y="205"/>
                    </a:cubicBezTo>
                    <a:cubicBezTo>
                      <a:pt x="142" y="205"/>
                      <a:pt x="142" y="205"/>
                      <a:pt x="142" y="205"/>
                    </a:cubicBezTo>
                    <a:cubicBezTo>
                      <a:pt x="142" y="205"/>
                      <a:pt x="142" y="205"/>
                      <a:pt x="142" y="205"/>
                    </a:cubicBezTo>
                    <a:cubicBezTo>
                      <a:pt x="143" y="205"/>
                      <a:pt x="143" y="205"/>
                      <a:pt x="143" y="205"/>
                    </a:cubicBezTo>
                    <a:cubicBezTo>
                      <a:pt x="143" y="205"/>
                      <a:pt x="143" y="205"/>
                      <a:pt x="143" y="205"/>
                    </a:cubicBezTo>
                    <a:cubicBezTo>
                      <a:pt x="143" y="204"/>
                      <a:pt x="143" y="204"/>
                      <a:pt x="143" y="204"/>
                    </a:cubicBezTo>
                    <a:cubicBezTo>
                      <a:pt x="143" y="204"/>
                      <a:pt x="143" y="204"/>
                      <a:pt x="143" y="204"/>
                    </a:cubicBezTo>
                    <a:cubicBezTo>
                      <a:pt x="144" y="203"/>
                      <a:pt x="144" y="203"/>
                      <a:pt x="144" y="203"/>
                    </a:cubicBezTo>
                    <a:cubicBezTo>
                      <a:pt x="145" y="202"/>
                      <a:pt x="145" y="202"/>
                      <a:pt x="145" y="202"/>
                    </a:cubicBezTo>
                    <a:cubicBezTo>
                      <a:pt x="147" y="202"/>
                      <a:pt x="147" y="202"/>
                      <a:pt x="147" y="202"/>
                    </a:cubicBezTo>
                    <a:cubicBezTo>
                      <a:pt x="147" y="202"/>
                      <a:pt x="147" y="202"/>
                      <a:pt x="147" y="202"/>
                    </a:cubicBezTo>
                    <a:cubicBezTo>
                      <a:pt x="147" y="203"/>
                      <a:pt x="147" y="203"/>
                      <a:pt x="147" y="203"/>
                    </a:cubicBezTo>
                    <a:cubicBezTo>
                      <a:pt x="147" y="203"/>
                      <a:pt x="147" y="203"/>
                      <a:pt x="147" y="203"/>
                    </a:cubicBezTo>
                    <a:cubicBezTo>
                      <a:pt x="148" y="203"/>
                      <a:pt x="148" y="203"/>
                      <a:pt x="148" y="203"/>
                    </a:cubicBezTo>
                    <a:cubicBezTo>
                      <a:pt x="148" y="203"/>
                      <a:pt x="148" y="203"/>
                      <a:pt x="148" y="203"/>
                    </a:cubicBezTo>
                    <a:cubicBezTo>
                      <a:pt x="148" y="203"/>
                      <a:pt x="148" y="203"/>
                      <a:pt x="148" y="203"/>
                    </a:cubicBezTo>
                    <a:cubicBezTo>
                      <a:pt x="149" y="203"/>
                      <a:pt x="149" y="203"/>
                      <a:pt x="149" y="203"/>
                    </a:cubicBezTo>
                    <a:cubicBezTo>
                      <a:pt x="149" y="202"/>
                      <a:pt x="149" y="202"/>
                      <a:pt x="149" y="202"/>
                    </a:cubicBezTo>
                    <a:cubicBezTo>
                      <a:pt x="149" y="202"/>
                      <a:pt x="149" y="202"/>
                      <a:pt x="149" y="202"/>
                    </a:cubicBezTo>
                    <a:cubicBezTo>
                      <a:pt x="149" y="202"/>
                      <a:pt x="149" y="202"/>
                      <a:pt x="149" y="202"/>
                    </a:cubicBezTo>
                    <a:cubicBezTo>
                      <a:pt x="149" y="201"/>
                      <a:pt x="149" y="201"/>
                      <a:pt x="149" y="201"/>
                    </a:cubicBezTo>
                    <a:cubicBezTo>
                      <a:pt x="152" y="199"/>
                      <a:pt x="152" y="199"/>
                      <a:pt x="152" y="199"/>
                    </a:cubicBezTo>
                    <a:cubicBezTo>
                      <a:pt x="152" y="198"/>
                      <a:pt x="152" y="198"/>
                      <a:pt x="152" y="198"/>
                    </a:cubicBezTo>
                    <a:cubicBezTo>
                      <a:pt x="152" y="198"/>
                      <a:pt x="152" y="198"/>
                      <a:pt x="152" y="198"/>
                    </a:cubicBezTo>
                    <a:cubicBezTo>
                      <a:pt x="152" y="199"/>
                      <a:pt x="152" y="199"/>
                      <a:pt x="152" y="199"/>
                    </a:cubicBezTo>
                    <a:cubicBezTo>
                      <a:pt x="153" y="199"/>
                      <a:pt x="153" y="199"/>
                      <a:pt x="153" y="199"/>
                    </a:cubicBezTo>
                    <a:cubicBezTo>
                      <a:pt x="153" y="199"/>
                      <a:pt x="153" y="199"/>
                      <a:pt x="153" y="199"/>
                    </a:cubicBezTo>
                    <a:cubicBezTo>
                      <a:pt x="154" y="199"/>
                      <a:pt x="154" y="199"/>
                      <a:pt x="154" y="199"/>
                    </a:cubicBezTo>
                    <a:cubicBezTo>
                      <a:pt x="154" y="199"/>
                      <a:pt x="154" y="199"/>
                      <a:pt x="154" y="199"/>
                    </a:cubicBezTo>
                    <a:cubicBezTo>
                      <a:pt x="155" y="198"/>
                      <a:pt x="155" y="198"/>
                      <a:pt x="155" y="198"/>
                    </a:cubicBezTo>
                    <a:cubicBezTo>
                      <a:pt x="155" y="198"/>
                      <a:pt x="155" y="198"/>
                      <a:pt x="155" y="198"/>
                    </a:cubicBezTo>
                    <a:cubicBezTo>
                      <a:pt x="154" y="197"/>
                      <a:pt x="154" y="197"/>
                      <a:pt x="154" y="197"/>
                    </a:cubicBezTo>
                    <a:cubicBezTo>
                      <a:pt x="154" y="197"/>
                      <a:pt x="154" y="197"/>
                      <a:pt x="154" y="197"/>
                    </a:cubicBezTo>
                    <a:cubicBezTo>
                      <a:pt x="156" y="196"/>
                      <a:pt x="156" y="196"/>
                      <a:pt x="156" y="196"/>
                    </a:cubicBezTo>
                    <a:cubicBezTo>
                      <a:pt x="156" y="196"/>
                      <a:pt x="156" y="196"/>
                      <a:pt x="156" y="196"/>
                    </a:cubicBezTo>
                    <a:cubicBezTo>
                      <a:pt x="156" y="196"/>
                      <a:pt x="156" y="196"/>
                      <a:pt x="156" y="196"/>
                    </a:cubicBezTo>
                    <a:cubicBezTo>
                      <a:pt x="156" y="195"/>
                      <a:pt x="156" y="195"/>
                      <a:pt x="156" y="195"/>
                    </a:cubicBezTo>
                    <a:cubicBezTo>
                      <a:pt x="157" y="195"/>
                      <a:pt x="157" y="195"/>
                      <a:pt x="157" y="195"/>
                    </a:cubicBezTo>
                    <a:cubicBezTo>
                      <a:pt x="157" y="196"/>
                      <a:pt x="157" y="196"/>
                      <a:pt x="157" y="196"/>
                    </a:cubicBezTo>
                    <a:cubicBezTo>
                      <a:pt x="157" y="196"/>
                      <a:pt x="157" y="196"/>
                      <a:pt x="157" y="196"/>
                    </a:cubicBezTo>
                    <a:cubicBezTo>
                      <a:pt x="157" y="196"/>
                      <a:pt x="157" y="196"/>
                      <a:pt x="157" y="196"/>
                    </a:cubicBezTo>
                    <a:cubicBezTo>
                      <a:pt x="158" y="196"/>
                      <a:pt x="158" y="196"/>
                      <a:pt x="158" y="196"/>
                    </a:cubicBezTo>
                    <a:cubicBezTo>
                      <a:pt x="159" y="197"/>
                      <a:pt x="159" y="197"/>
                      <a:pt x="159" y="197"/>
                    </a:cubicBezTo>
                    <a:cubicBezTo>
                      <a:pt x="159" y="196"/>
                      <a:pt x="159" y="196"/>
                      <a:pt x="159" y="196"/>
                    </a:cubicBezTo>
                    <a:cubicBezTo>
                      <a:pt x="159" y="195"/>
                      <a:pt x="159" y="195"/>
                      <a:pt x="159" y="195"/>
                    </a:cubicBezTo>
                    <a:cubicBezTo>
                      <a:pt x="159" y="195"/>
                      <a:pt x="159" y="195"/>
                      <a:pt x="159" y="195"/>
                    </a:cubicBezTo>
                    <a:cubicBezTo>
                      <a:pt x="159" y="195"/>
                      <a:pt x="159" y="195"/>
                      <a:pt x="159" y="195"/>
                    </a:cubicBezTo>
                    <a:cubicBezTo>
                      <a:pt x="158" y="194"/>
                      <a:pt x="158" y="194"/>
                      <a:pt x="158" y="194"/>
                    </a:cubicBezTo>
                    <a:cubicBezTo>
                      <a:pt x="158" y="194"/>
                      <a:pt x="158" y="194"/>
                      <a:pt x="158" y="194"/>
                    </a:cubicBezTo>
                    <a:cubicBezTo>
                      <a:pt x="159" y="193"/>
                      <a:pt x="159" y="193"/>
                      <a:pt x="159" y="193"/>
                    </a:cubicBezTo>
                    <a:cubicBezTo>
                      <a:pt x="160" y="191"/>
                      <a:pt x="160" y="191"/>
                      <a:pt x="160" y="191"/>
                    </a:cubicBezTo>
                    <a:cubicBezTo>
                      <a:pt x="160" y="191"/>
                      <a:pt x="160" y="191"/>
                      <a:pt x="160" y="191"/>
                    </a:cubicBezTo>
                    <a:cubicBezTo>
                      <a:pt x="160" y="191"/>
                      <a:pt x="160" y="191"/>
                      <a:pt x="160" y="191"/>
                    </a:cubicBezTo>
                    <a:cubicBezTo>
                      <a:pt x="161" y="190"/>
                      <a:pt x="161" y="190"/>
                      <a:pt x="161" y="190"/>
                    </a:cubicBezTo>
                    <a:cubicBezTo>
                      <a:pt x="162" y="188"/>
                      <a:pt x="162" y="188"/>
                      <a:pt x="162" y="188"/>
                    </a:cubicBezTo>
                    <a:cubicBezTo>
                      <a:pt x="162" y="188"/>
                      <a:pt x="162" y="188"/>
                      <a:pt x="162" y="188"/>
                    </a:cubicBezTo>
                    <a:cubicBezTo>
                      <a:pt x="164" y="188"/>
                      <a:pt x="164" y="188"/>
                      <a:pt x="164" y="188"/>
                    </a:cubicBezTo>
                    <a:cubicBezTo>
                      <a:pt x="167" y="189"/>
                      <a:pt x="167" y="189"/>
                      <a:pt x="167" y="189"/>
                    </a:cubicBezTo>
                    <a:cubicBezTo>
                      <a:pt x="165" y="187"/>
                      <a:pt x="165" y="187"/>
                      <a:pt x="165" y="187"/>
                    </a:cubicBezTo>
                    <a:cubicBezTo>
                      <a:pt x="164" y="187"/>
                      <a:pt x="164" y="187"/>
                      <a:pt x="164" y="187"/>
                    </a:cubicBezTo>
                    <a:cubicBezTo>
                      <a:pt x="163" y="186"/>
                      <a:pt x="163" y="186"/>
                      <a:pt x="163" y="186"/>
                    </a:cubicBezTo>
                    <a:cubicBezTo>
                      <a:pt x="163" y="185"/>
                      <a:pt x="163" y="185"/>
                      <a:pt x="163" y="185"/>
                    </a:cubicBezTo>
                    <a:cubicBezTo>
                      <a:pt x="164" y="183"/>
                      <a:pt x="164" y="183"/>
                      <a:pt x="164" y="183"/>
                    </a:cubicBezTo>
                    <a:cubicBezTo>
                      <a:pt x="166" y="182"/>
                      <a:pt x="166" y="182"/>
                      <a:pt x="166" y="182"/>
                    </a:cubicBezTo>
                    <a:cubicBezTo>
                      <a:pt x="169" y="180"/>
                      <a:pt x="169" y="180"/>
                      <a:pt x="169" y="180"/>
                    </a:cubicBezTo>
                    <a:cubicBezTo>
                      <a:pt x="169" y="180"/>
                      <a:pt x="169" y="180"/>
                      <a:pt x="169" y="180"/>
                    </a:cubicBezTo>
                    <a:cubicBezTo>
                      <a:pt x="169" y="180"/>
                      <a:pt x="169" y="180"/>
                      <a:pt x="169" y="180"/>
                    </a:cubicBezTo>
                    <a:cubicBezTo>
                      <a:pt x="170" y="179"/>
                      <a:pt x="170" y="179"/>
                      <a:pt x="170" y="179"/>
                    </a:cubicBezTo>
                    <a:cubicBezTo>
                      <a:pt x="170" y="179"/>
                      <a:pt x="170" y="179"/>
                      <a:pt x="170" y="179"/>
                    </a:cubicBezTo>
                    <a:cubicBezTo>
                      <a:pt x="170" y="179"/>
                      <a:pt x="170" y="179"/>
                      <a:pt x="170" y="179"/>
                    </a:cubicBezTo>
                    <a:cubicBezTo>
                      <a:pt x="170" y="178"/>
                      <a:pt x="170" y="178"/>
                      <a:pt x="170" y="178"/>
                    </a:cubicBezTo>
                    <a:cubicBezTo>
                      <a:pt x="171" y="177"/>
                      <a:pt x="171" y="177"/>
                      <a:pt x="171" y="177"/>
                    </a:cubicBezTo>
                    <a:cubicBezTo>
                      <a:pt x="172" y="177"/>
                      <a:pt x="172" y="177"/>
                      <a:pt x="172" y="177"/>
                    </a:cubicBezTo>
                    <a:cubicBezTo>
                      <a:pt x="174" y="176"/>
                      <a:pt x="174" y="176"/>
                      <a:pt x="174" y="176"/>
                    </a:cubicBezTo>
                    <a:cubicBezTo>
                      <a:pt x="172" y="176"/>
                      <a:pt x="172" y="176"/>
                      <a:pt x="172" y="176"/>
                    </a:cubicBezTo>
                    <a:cubicBezTo>
                      <a:pt x="171" y="176"/>
                      <a:pt x="171" y="176"/>
                      <a:pt x="171" y="176"/>
                    </a:cubicBezTo>
                    <a:cubicBezTo>
                      <a:pt x="171" y="176"/>
                      <a:pt x="171" y="176"/>
                      <a:pt x="171" y="176"/>
                    </a:cubicBezTo>
                    <a:cubicBezTo>
                      <a:pt x="171" y="176"/>
                      <a:pt x="171" y="176"/>
                      <a:pt x="171" y="176"/>
                    </a:cubicBezTo>
                    <a:cubicBezTo>
                      <a:pt x="169" y="177"/>
                      <a:pt x="169" y="177"/>
                      <a:pt x="169" y="177"/>
                    </a:cubicBezTo>
                    <a:cubicBezTo>
                      <a:pt x="168" y="177"/>
                      <a:pt x="168" y="177"/>
                      <a:pt x="168" y="177"/>
                    </a:cubicBezTo>
                    <a:cubicBezTo>
                      <a:pt x="168" y="177"/>
                      <a:pt x="168" y="177"/>
                      <a:pt x="168" y="177"/>
                    </a:cubicBezTo>
                    <a:cubicBezTo>
                      <a:pt x="168" y="177"/>
                      <a:pt x="168" y="177"/>
                      <a:pt x="168" y="177"/>
                    </a:cubicBezTo>
                    <a:cubicBezTo>
                      <a:pt x="167" y="178"/>
                      <a:pt x="167" y="178"/>
                      <a:pt x="167" y="178"/>
                    </a:cubicBezTo>
                    <a:cubicBezTo>
                      <a:pt x="165" y="178"/>
                      <a:pt x="165" y="178"/>
                      <a:pt x="165" y="178"/>
                    </a:cubicBezTo>
                    <a:cubicBezTo>
                      <a:pt x="164" y="178"/>
                      <a:pt x="164" y="178"/>
                      <a:pt x="164" y="178"/>
                    </a:cubicBezTo>
                    <a:cubicBezTo>
                      <a:pt x="164" y="178"/>
                      <a:pt x="164" y="178"/>
                      <a:pt x="164" y="178"/>
                    </a:cubicBezTo>
                    <a:cubicBezTo>
                      <a:pt x="163" y="179"/>
                      <a:pt x="163" y="179"/>
                      <a:pt x="163" y="179"/>
                    </a:cubicBezTo>
                    <a:cubicBezTo>
                      <a:pt x="162" y="179"/>
                      <a:pt x="162" y="179"/>
                      <a:pt x="162" y="179"/>
                    </a:cubicBezTo>
                    <a:cubicBezTo>
                      <a:pt x="161" y="177"/>
                      <a:pt x="161" y="177"/>
                      <a:pt x="161" y="177"/>
                    </a:cubicBezTo>
                    <a:cubicBezTo>
                      <a:pt x="161" y="177"/>
                      <a:pt x="161" y="177"/>
                      <a:pt x="161" y="177"/>
                    </a:cubicBezTo>
                    <a:cubicBezTo>
                      <a:pt x="163" y="175"/>
                      <a:pt x="163" y="175"/>
                      <a:pt x="163" y="175"/>
                    </a:cubicBezTo>
                    <a:cubicBezTo>
                      <a:pt x="164" y="175"/>
                      <a:pt x="164" y="175"/>
                      <a:pt x="164" y="175"/>
                    </a:cubicBezTo>
                    <a:cubicBezTo>
                      <a:pt x="166" y="174"/>
                      <a:pt x="166" y="174"/>
                      <a:pt x="166" y="174"/>
                    </a:cubicBezTo>
                    <a:cubicBezTo>
                      <a:pt x="164" y="174"/>
                      <a:pt x="164" y="174"/>
                      <a:pt x="164" y="174"/>
                    </a:cubicBezTo>
                    <a:cubicBezTo>
                      <a:pt x="162" y="174"/>
                      <a:pt x="162" y="174"/>
                      <a:pt x="162" y="174"/>
                    </a:cubicBezTo>
                    <a:cubicBezTo>
                      <a:pt x="162" y="174"/>
                      <a:pt x="162" y="174"/>
                      <a:pt x="162" y="174"/>
                    </a:cubicBezTo>
                    <a:cubicBezTo>
                      <a:pt x="162" y="174"/>
                      <a:pt x="162" y="174"/>
                      <a:pt x="162" y="174"/>
                    </a:cubicBezTo>
                    <a:cubicBezTo>
                      <a:pt x="161" y="175"/>
                      <a:pt x="161" y="175"/>
                      <a:pt x="161" y="175"/>
                    </a:cubicBezTo>
                    <a:cubicBezTo>
                      <a:pt x="160" y="175"/>
                      <a:pt x="160" y="175"/>
                      <a:pt x="160" y="175"/>
                    </a:cubicBezTo>
                    <a:cubicBezTo>
                      <a:pt x="160" y="175"/>
                      <a:pt x="160" y="175"/>
                      <a:pt x="160" y="175"/>
                    </a:cubicBezTo>
                    <a:cubicBezTo>
                      <a:pt x="160" y="175"/>
                      <a:pt x="160" y="175"/>
                      <a:pt x="160" y="175"/>
                    </a:cubicBezTo>
                    <a:cubicBezTo>
                      <a:pt x="159" y="176"/>
                      <a:pt x="159" y="176"/>
                      <a:pt x="159" y="176"/>
                    </a:cubicBezTo>
                    <a:cubicBezTo>
                      <a:pt x="159" y="176"/>
                      <a:pt x="159" y="176"/>
                      <a:pt x="159" y="176"/>
                    </a:cubicBezTo>
                    <a:cubicBezTo>
                      <a:pt x="159" y="176"/>
                      <a:pt x="159" y="176"/>
                      <a:pt x="159" y="176"/>
                    </a:cubicBezTo>
                    <a:cubicBezTo>
                      <a:pt x="158" y="177"/>
                      <a:pt x="158" y="177"/>
                      <a:pt x="158" y="177"/>
                    </a:cubicBezTo>
                    <a:cubicBezTo>
                      <a:pt x="157" y="179"/>
                      <a:pt x="157" y="179"/>
                      <a:pt x="157" y="179"/>
                    </a:cubicBezTo>
                    <a:cubicBezTo>
                      <a:pt x="157" y="179"/>
                      <a:pt x="157" y="179"/>
                      <a:pt x="157" y="179"/>
                    </a:cubicBezTo>
                    <a:cubicBezTo>
                      <a:pt x="157" y="179"/>
                      <a:pt x="157" y="179"/>
                      <a:pt x="157" y="179"/>
                    </a:cubicBezTo>
                    <a:cubicBezTo>
                      <a:pt x="157" y="180"/>
                      <a:pt x="157" y="180"/>
                      <a:pt x="157" y="180"/>
                    </a:cubicBezTo>
                    <a:cubicBezTo>
                      <a:pt x="157" y="181"/>
                      <a:pt x="157" y="181"/>
                      <a:pt x="157" y="181"/>
                    </a:cubicBezTo>
                    <a:cubicBezTo>
                      <a:pt x="157" y="181"/>
                      <a:pt x="157" y="181"/>
                      <a:pt x="157" y="181"/>
                    </a:cubicBezTo>
                    <a:cubicBezTo>
                      <a:pt x="156" y="180"/>
                      <a:pt x="156" y="180"/>
                      <a:pt x="156" y="180"/>
                    </a:cubicBezTo>
                    <a:cubicBezTo>
                      <a:pt x="157" y="179"/>
                      <a:pt x="157" y="179"/>
                      <a:pt x="157" y="179"/>
                    </a:cubicBezTo>
                    <a:cubicBezTo>
                      <a:pt x="157" y="179"/>
                      <a:pt x="157" y="179"/>
                      <a:pt x="157" y="179"/>
                    </a:cubicBezTo>
                    <a:cubicBezTo>
                      <a:pt x="157" y="179"/>
                      <a:pt x="157" y="179"/>
                      <a:pt x="157" y="179"/>
                    </a:cubicBezTo>
                    <a:cubicBezTo>
                      <a:pt x="156" y="177"/>
                      <a:pt x="156" y="177"/>
                      <a:pt x="156" y="177"/>
                    </a:cubicBezTo>
                    <a:cubicBezTo>
                      <a:pt x="156" y="177"/>
                      <a:pt x="156" y="177"/>
                      <a:pt x="156" y="177"/>
                    </a:cubicBezTo>
                    <a:cubicBezTo>
                      <a:pt x="156" y="177"/>
                      <a:pt x="156" y="177"/>
                      <a:pt x="156" y="177"/>
                    </a:cubicBezTo>
                    <a:cubicBezTo>
                      <a:pt x="156" y="176"/>
                      <a:pt x="156" y="176"/>
                      <a:pt x="156" y="176"/>
                    </a:cubicBezTo>
                    <a:cubicBezTo>
                      <a:pt x="156" y="175"/>
                      <a:pt x="156" y="175"/>
                      <a:pt x="156" y="175"/>
                    </a:cubicBezTo>
                    <a:cubicBezTo>
                      <a:pt x="156" y="175"/>
                      <a:pt x="156" y="175"/>
                      <a:pt x="156" y="175"/>
                    </a:cubicBezTo>
                    <a:cubicBezTo>
                      <a:pt x="156" y="175"/>
                      <a:pt x="156" y="175"/>
                      <a:pt x="156" y="175"/>
                    </a:cubicBezTo>
                    <a:cubicBezTo>
                      <a:pt x="155" y="174"/>
                      <a:pt x="155" y="174"/>
                      <a:pt x="155" y="174"/>
                    </a:cubicBezTo>
                    <a:cubicBezTo>
                      <a:pt x="155" y="174"/>
                      <a:pt x="155" y="174"/>
                      <a:pt x="155" y="174"/>
                    </a:cubicBezTo>
                    <a:cubicBezTo>
                      <a:pt x="155" y="174"/>
                      <a:pt x="155" y="174"/>
                      <a:pt x="155" y="174"/>
                    </a:cubicBezTo>
                    <a:cubicBezTo>
                      <a:pt x="154" y="175"/>
                      <a:pt x="154" y="175"/>
                      <a:pt x="154" y="175"/>
                    </a:cubicBezTo>
                    <a:cubicBezTo>
                      <a:pt x="153" y="176"/>
                      <a:pt x="153" y="176"/>
                      <a:pt x="153" y="176"/>
                    </a:cubicBezTo>
                    <a:cubicBezTo>
                      <a:pt x="153" y="176"/>
                      <a:pt x="153" y="176"/>
                      <a:pt x="153" y="176"/>
                    </a:cubicBezTo>
                    <a:cubicBezTo>
                      <a:pt x="153" y="175"/>
                      <a:pt x="153" y="175"/>
                      <a:pt x="153" y="175"/>
                    </a:cubicBezTo>
                    <a:cubicBezTo>
                      <a:pt x="153" y="175"/>
                      <a:pt x="153" y="175"/>
                      <a:pt x="153" y="175"/>
                    </a:cubicBezTo>
                    <a:cubicBezTo>
                      <a:pt x="153" y="175"/>
                      <a:pt x="153" y="175"/>
                      <a:pt x="153" y="175"/>
                    </a:cubicBezTo>
                    <a:cubicBezTo>
                      <a:pt x="153" y="174"/>
                      <a:pt x="153" y="174"/>
                      <a:pt x="153" y="174"/>
                    </a:cubicBezTo>
                    <a:cubicBezTo>
                      <a:pt x="153" y="174"/>
                      <a:pt x="153" y="174"/>
                      <a:pt x="153" y="174"/>
                    </a:cubicBezTo>
                    <a:cubicBezTo>
                      <a:pt x="153" y="173"/>
                      <a:pt x="153" y="173"/>
                      <a:pt x="153" y="173"/>
                    </a:cubicBezTo>
                    <a:cubicBezTo>
                      <a:pt x="152" y="173"/>
                      <a:pt x="152" y="173"/>
                      <a:pt x="152" y="173"/>
                    </a:cubicBezTo>
                    <a:cubicBezTo>
                      <a:pt x="153" y="173"/>
                      <a:pt x="153" y="173"/>
                      <a:pt x="153" y="173"/>
                    </a:cubicBezTo>
                    <a:cubicBezTo>
                      <a:pt x="153" y="173"/>
                      <a:pt x="153" y="173"/>
                      <a:pt x="153" y="173"/>
                    </a:cubicBezTo>
                    <a:cubicBezTo>
                      <a:pt x="153" y="173"/>
                      <a:pt x="153" y="173"/>
                      <a:pt x="153" y="173"/>
                    </a:cubicBezTo>
                    <a:cubicBezTo>
                      <a:pt x="153" y="172"/>
                      <a:pt x="153" y="172"/>
                      <a:pt x="153" y="172"/>
                    </a:cubicBezTo>
                    <a:cubicBezTo>
                      <a:pt x="153" y="171"/>
                      <a:pt x="153" y="171"/>
                      <a:pt x="153" y="171"/>
                    </a:cubicBezTo>
                    <a:cubicBezTo>
                      <a:pt x="152" y="171"/>
                      <a:pt x="152" y="171"/>
                      <a:pt x="152" y="171"/>
                    </a:cubicBezTo>
                    <a:cubicBezTo>
                      <a:pt x="150" y="172"/>
                      <a:pt x="150" y="172"/>
                      <a:pt x="150" y="172"/>
                    </a:cubicBezTo>
                    <a:cubicBezTo>
                      <a:pt x="150" y="172"/>
                      <a:pt x="150" y="172"/>
                      <a:pt x="150" y="172"/>
                    </a:cubicBezTo>
                    <a:cubicBezTo>
                      <a:pt x="150" y="172"/>
                      <a:pt x="150" y="172"/>
                      <a:pt x="150" y="172"/>
                    </a:cubicBezTo>
                    <a:cubicBezTo>
                      <a:pt x="150" y="173"/>
                      <a:pt x="150" y="173"/>
                      <a:pt x="150" y="173"/>
                    </a:cubicBezTo>
                    <a:cubicBezTo>
                      <a:pt x="149" y="173"/>
                      <a:pt x="149" y="173"/>
                      <a:pt x="149" y="173"/>
                    </a:cubicBezTo>
                    <a:cubicBezTo>
                      <a:pt x="148" y="173"/>
                      <a:pt x="148" y="173"/>
                      <a:pt x="148" y="173"/>
                    </a:cubicBezTo>
                    <a:cubicBezTo>
                      <a:pt x="148" y="173"/>
                      <a:pt x="148" y="173"/>
                      <a:pt x="148" y="173"/>
                    </a:cubicBezTo>
                    <a:cubicBezTo>
                      <a:pt x="148" y="173"/>
                      <a:pt x="148" y="173"/>
                      <a:pt x="148" y="173"/>
                    </a:cubicBezTo>
                    <a:cubicBezTo>
                      <a:pt x="145" y="174"/>
                      <a:pt x="145" y="174"/>
                      <a:pt x="145" y="174"/>
                    </a:cubicBezTo>
                    <a:cubicBezTo>
                      <a:pt x="144" y="175"/>
                      <a:pt x="144" y="175"/>
                      <a:pt x="144" y="175"/>
                    </a:cubicBezTo>
                    <a:cubicBezTo>
                      <a:pt x="144" y="175"/>
                      <a:pt x="144" y="175"/>
                      <a:pt x="144" y="175"/>
                    </a:cubicBezTo>
                    <a:cubicBezTo>
                      <a:pt x="144" y="175"/>
                      <a:pt x="144" y="175"/>
                      <a:pt x="144" y="175"/>
                    </a:cubicBezTo>
                    <a:cubicBezTo>
                      <a:pt x="144" y="175"/>
                      <a:pt x="144" y="175"/>
                      <a:pt x="144" y="175"/>
                    </a:cubicBezTo>
                    <a:cubicBezTo>
                      <a:pt x="143" y="175"/>
                      <a:pt x="143" y="175"/>
                      <a:pt x="143" y="175"/>
                    </a:cubicBezTo>
                    <a:cubicBezTo>
                      <a:pt x="144" y="174"/>
                      <a:pt x="144" y="174"/>
                      <a:pt x="144" y="174"/>
                    </a:cubicBezTo>
                    <a:cubicBezTo>
                      <a:pt x="145" y="174"/>
                      <a:pt x="145" y="174"/>
                      <a:pt x="145" y="174"/>
                    </a:cubicBezTo>
                    <a:cubicBezTo>
                      <a:pt x="145" y="174"/>
                      <a:pt x="145" y="174"/>
                      <a:pt x="145" y="174"/>
                    </a:cubicBezTo>
                    <a:cubicBezTo>
                      <a:pt x="145" y="174"/>
                      <a:pt x="145" y="174"/>
                      <a:pt x="145" y="174"/>
                    </a:cubicBezTo>
                    <a:cubicBezTo>
                      <a:pt x="146" y="174"/>
                      <a:pt x="146" y="174"/>
                      <a:pt x="146" y="174"/>
                    </a:cubicBezTo>
                    <a:cubicBezTo>
                      <a:pt x="146" y="173"/>
                      <a:pt x="146" y="173"/>
                      <a:pt x="146" y="173"/>
                    </a:cubicBezTo>
                    <a:cubicBezTo>
                      <a:pt x="146" y="173"/>
                      <a:pt x="146" y="173"/>
                      <a:pt x="146" y="173"/>
                    </a:cubicBezTo>
                    <a:cubicBezTo>
                      <a:pt x="146" y="172"/>
                      <a:pt x="146" y="172"/>
                      <a:pt x="146" y="172"/>
                    </a:cubicBezTo>
                    <a:cubicBezTo>
                      <a:pt x="146" y="172"/>
                      <a:pt x="146" y="172"/>
                      <a:pt x="146" y="172"/>
                    </a:cubicBezTo>
                    <a:cubicBezTo>
                      <a:pt x="146" y="172"/>
                      <a:pt x="146" y="172"/>
                      <a:pt x="146" y="172"/>
                    </a:cubicBezTo>
                    <a:cubicBezTo>
                      <a:pt x="146" y="172"/>
                      <a:pt x="146" y="172"/>
                      <a:pt x="146" y="172"/>
                    </a:cubicBezTo>
                    <a:cubicBezTo>
                      <a:pt x="146" y="171"/>
                      <a:pt x="146" y="171"/>
                      <a:pt x="146" y="171"/>
                    </a:cubicBezTo>
                    <a:cubicBezTo>
                      <a:pt x="146" y="171"/>
                      <a:pt x="146" y="171"/>
                      <a:pt x="146" y="171"/>
                    </a:cubicBezTo>
                    <a:cubicBezTo>
                      <a:pt x="147" y="171"/>
                      <a:pt x="147" y="171"/>
                      <a:pt x="147" y="171"/>
                    </a:cubicBezTo>
                    <a:cubicBezTo>
                      <a:pt x="147" y="171"/>
                      <a:pt x="147" y="171"/>
                      <a:pt x="147" y="171"/>
                    </a:cubicBezTo>
                    <a:cubicBezTo>
                      <a:pt x="148" y="171"/>
                      <a:pt x="148" y="171"/>
                      <a:pt x="148" y="171"/>
                    </a:cubicBezTo>
                    <a:cubicBezTo>
                      <a:pt x="148" y="170"/>
                      <a:pt x="148" y="170"/>
                      <a:pt x="148" y="170"/>
                    </a:cubicBezTo>
                    <a:cubicBezTo>
                      <a:pt x="148" y="170"/>
                      <a:pt x="148" y="170"/>
                      <a:pt x="148" y="170"/>
                    </a:cubicBezTo>
                    <a:cubicBezTo>
                      <a:pt x="148" y="170"/>
                      <a:pt x="148" y="170"/>
                      <a:pt x="148" y="170"/>
                    </a:cubicBezTo>
                    <a:cubicBezTo>
                      <a:pt x="148" y="169"/>
                      <a:pt x="148" y="169"/>
                      <a:pt x="148" y="169"/>
                    </a:cubicBezTo>
                    <a:cubicBezTo>
                      <a:pt x="148" y="169"/>
                      <a:pt x="148" y="169"/>
                      <a:pt x="148" y="169"/>
                    </a:cubicBezTo>
                    <a:cubicBezTo>
                      <a:pt x="148" y="169"/>
                      <a:pt x="148" y="169"/>
                      <a:pt x="148" y="169"/>
                    </a:cubicBezTo>
                    <a:cubicBezTo>
                      <a:pt x="147" y="169"/>
                      <a:pt x="147" y="169"/>
                      <a:pt x="147" y="169"/>
                    </a:cubicBezTo>
                    <a:cubicBezTo>
                      <a:pt x="147" y="169"/>
                      <a:pt x="147" y="169"/>
                      <a:pt x="147" y="169"/>
                    </a:cubicBezTo>
                    <a:cubicBezTo>
                      <a:pt x="147" y="169"/>
                      <a:pt x="147" y="169"/>
                      <a:pt x="147" y="169"/>
                    </a:cubicBezTo>
                    <a:cubicBezTo>
                      <a:pt x="146" y="169"/>
                      <a:pt x="146" y="169"/>
                      <a:pt x="146" y="169"/>
                    </a:cubicBezTo>
                    <a:cubicBezTo>
                      <a:pt x="146" y="169"/>
                      <a:pt x="146" y="169"/>
                      <a:pt x="146" y="169"/>
                    </a:cubicBezTo>
                    <a:cubicBezTo>
                      <a:pt x="146" y="168"/>
                      <a:pt x="146" y="168"/>
                      <a:pt x="146" y="168"/>
                    </a:cubicBezTo>
                    <a:cubicBezTo>
                      <a:pt x="146" y="168"/>
                      <a:pt x="146" y="168"/>
                      <a:pt x="146" y="168"/>
                    </a:cubicBezTo>
                    <a:cubicBezTo>
                      <a:pt x="146" y="168"/>
                      <a:pt x="146" y="168"/>
                      <a:pt x="146" y="168"/>
                    </a:cubicBezTo>
                    <a:cubicBezTo>
                      <a:pt x="145" y="167"/>
                      <a:pt x="145" y="167"/>
                      <a:pt x="145" y="167"/>
                    </a:cubicBezTo>
                    <a:cubicBezTo>
                      <a:pt x="146" y="167"/>
                      <a:pt x="146" y="167"/>
                      <a:pt x="146" y="167"/>
                    </a:cubicBezTo>
                    <a:cubicBezTo>
                      <a:pt x="146" y="167"/>
                      <a:pt x="146" y="167"/>
                      <a:pt x="146" y="167"/>
                    </a:cubicBezTo>
                    <a:cubicBezTo>
                      <a:pt x="146" y="167"/>
                      <a:pt x="146" y="167"/>
                      <a:pt x="146" y="167"/>
                    </a:cubicBezTo>
                    <a:cubicBezTo>
                      <a:pt x="146" y="166"/>
                      <a:pt x="146" y="166"/>
                      <a:pt x="146" y="166"/>
                    </a:cubicBezTo>
                    <a:cubicBezTo>
                      <a:pt x="147" y="165"/>
                      <a:pt x="147" y="165"/>
                      <a:pt x="147" y="165"/>
                    </a:cubicBezTo>
                    <a:cubicBezTo>
                      <a:pt x="149" y="165"/>
                      <a:pt x="149" y="165"/>
                      <a:pt x="149" y="165"/>
                    </a:cubicBezTo>
                    <a:cubicBezTo>
                      <a:pt x="149" y="165"/>
                      <a:pt x="149" y="165"/>
                      <a:pt x="149" y="165"/>
                    </a:cubicBezTo>
                    <a:cubicBezTo>
                      <a:pt x="149" y="164"/>
                      <a:pt x="149" y="164"/>
                      <a:pt x="149" y="164"/>
                    </a:cubicBezTo>
                    <a:cubicBezTo>
                      <a:pt x="149" y="163"/>
                      <a:pt x="149" y="163"/>
                      <a:pt x="149" y="163"/>
                    </a:cubicBezTo>
                    <a:cubicBezTo>
                      <a:pt x="149" y="162"/>
                      <a:pt x="149" y="162"/>
                      <a:pt x="149" y="162"/>
                    </a:cubicBezTo>
                    <a:cubicBezTo>
                      <a:pt x="149" y="161"/>
                      <a:pt x="149" y="161"/>
                      <a:pt x="149" y="161"/>
                    </a:cubicBezTo>
                    <a:cubicBezTo>
                      <a:pt x="149" y="160"/>
                      <a:pt x="149" y="160"/>
                      <a:pt x="149" y="160"/>
                    </a:cubicBezTo>
                    <a:cubicBezTo>
                      <a:pt x="149" y="160"/>
                      <a:pt x="149" y="160"/>
                      <a:pt x="149" y="160"/>
                    </a:cubicBezTo>
                    <a:cubicBezTo>
                      <a:pt x="149" y="160"/>
                      <a:pt x="149" y="160"/>
                      <a:pt x="149" y="160"/>
                    </a:cubicBezTo>
                    <a:cubicBezTo>
                      <a:pt x="149" y="159"/>
                      <a:pt x="149" y="159"/>
                      <a:pt x="149" y="159"/>
                    </a:cubicBezTo>
                    <a:cubicBezTo>
                      <a:pt x="149" y="158"/>
                      <a:pt x="149" y="158"/>
                      <a:pt x="149" y="158"/>
                    </a:cubicBezTo>
                    <a:cubicBezTo>
                      <a:pt x="150" y="157"/>
                      <a:pt x="150" y="157"/>
                      <a:pt x="150" y="157"/>
                    </a:cubicBezTo>
                    <a:cubicBezTo>
                      <a:pt x="150" y="157"/>
                      <a:pt x="150" y="157"/>
                      <a:pt x="150" y="157"/>
                    </a:cubicBezTo>
                    <a:cubicBezTo>
                      <a:pt x="150" y="157"/>
                      <a:pt x="150" y="157"/>
                      <a:pt x="150" y="157"/>
                    </a:cubicBezTo>
                    <a:cubicBezTo>
                      <a:pt x="151" y="155"/>
                      <a:pt x="151" y="155"/>
                      <a:pt x="151" y="155"/>
                    </a:cubicBezTo>
                    <a:cubicBezTo>
                      <a:pt x="151" y="155"/>
                      <a:pt x="151" y="155"/>
                      <a:pt x="151" y="155"/>
                    </a:cubicBezTo>
                    <a:cubicBezTo>
                      <a:pt x="151" y="155"/>
                      <a:pt x="151" y="155"/>
                      <a:pt x="151" y="155"/>
                    </a:cubicBezTo>
                    <a:cubicBezTo>
                      <a:pt x="151" y="154"/>
                      <a:pt x="151" y="154"/>
                      <a:pt x="151" y="154"/>
                    </a:cubicBezTo>
                    <a:cubicBezTo>
                      <a:pt x="151" y="154"/>
                      <a:pt x="151" y="154"/>
                      <a:pt x="151" y="154"/>
                    </a:cubicBezTo>
                    <a:cubicBezTo>
                      <a:pt x="151" y="153"/>
                      <a:pt x="151" y="153"/>
                      <a:pt x="151" y="153"/>
                    </a:cubicBezTo>
                    <a:cubicBezTo>
                      <a:pt x="150" y="153"/>
                      <a:pt x="150" y="153"/>
                      <a:pt x="150" y="153"/>
                    </a:cubicBezTo>
                    <a:cubicBezTo>
                      <a:pt x="150" y="153"/>
                      <a:pt x="150" y="153"/>
                      <a:pt x="150" y="153"/>
                    </a:cubicBezTo>
                    <a:cubicBezTo>
                      <a:pt x="152" y="152"/>
                      <a:pt x="152" y="152"/>
                      <a:pt x="152" y="152"/>
                    </a:cubicBezTo>
                    <a:cubicBezTo>
                      <a:pt x="154" y="149"/>
                      <a:pt x="154" y="149"/>
                      <a:pt x="154" y="149"/>
                    </a:cubicBezTo>
                    <a:cubicBezTo>
                      <a:pt x="156" y="149"/>
                      <a:pt x="156" y="149"/>
                      <a:pt x="156" y="149"/>
                    </a:cubicBezTo>
                    <a:cubicBezTo>
                      <a:pt x="159" y="149"/>
                      <a:pt x="159" y="149"/>
                      <a:pt x="159" y="149"/>
                    </a:cubicBezTo>
                    <a:cubicBezTo>
                      <a:pt x="156" y="148"/>
                      <a:pt x="156" y="148"/>
                      <a:pt x="156" y="148"/>
                    </a:cubicBezTo>
                    <a:cubicBezTo>
                      <a:pt x="154" y="148"/>
                      <a:pt x="154" y="148"/>
                      <a:pt x="154" y="148"/>
                    </a:cubicBezTo>
                    <a:cubicBezTo>
                      <a:pt x="154" y="148"/>
                      <a:pt x="154" y="148"/>
                      <a:pt x="154" y="148"/>
                    </a:cubicBezTo>
                    <a:cubicBezTo>
                      <a:pt x="154" y="148"/>
                      <a:pt x="154" y="148"/>
                      <a:pt x="154" y="148"/>
                    </a:cubicBezTo>
                    <a:cubicBezTo>
                      <a:pt x="151" y="150"/>
                      <a:pt x="151" y="150"/>
                      <a:pt x="151" y="150"/>
                    </a:cubicBezTo>
                    <a:cubicBezTo>
                      <a:pt x="149" y="151"/>
                      <a:pt x="149" y="151"/>
                      <a:pt x="149" y="151"/>
                    </a:cubicBezTo>
                    <a:cubicBezTo>
                      <a:pt x="148" y="152"/>
                      <a:pt x="148" y="152"/>
                      <a:pt x="148" y="152"/>
                    </a:cubicBezTo>
                    <a:cubicBezTo>
                      <a:pt x="148" y="152"/>
                      <a:pt x="148" y="152"/>
                      <a:pt x="148" y="152"/>
                    </a:cubicBezTo>
                    <a:cubicBezTo>
                      <a:pt x="148" y="152"/>
                      <a:pt x="148" y="152"/>
                      <a:pt x="148" y="152"/>
                    </a:cubicBezTo>
                    <a:cubicBezTo>
                      <a:pt x="148" y="153"/>
                      <a:pt x="148" y="153"/>
                      <a:pt x="148" y="153"/>
                    </a:cubicBezTo>
                    <a:cubicBezTo>
                      <a:pt x="148" y="153"/>
                      <a:pt x="148" y="153"/>
                      <a:pt x="148" y="153"/>
                    </a:cubicBezTo>
                    <a:cubicBezTo>
                      <a:pt x="148" y="153"/>
                      <a:pt x="148" y="153"/>
                      <a:pt x="148" y="153"/>
                    </a:cubicBezTo>
                    <a:cubicBezTo>
                      <a:pt x="148" y="154"/>
                      <a:pt x="148" y="154"/>
                      <a:pt x="148" y="154"/>
                    </a:cubicBezTo>
                    <a:cubicBezTo>
                      <a:pt x="148" y="155"/>
                      <a:pt x="148" y="155"/>
                      <a:pt x="148" y="155"/>
                    </a:cubicBezTo>
                    <a:cubicBezTo>
                      <a:pt x="147" y="157"/>
                      <a:pt x="147" y="157"/>
                      <a:pt x="147" y="157"/>
                    </a:cubicBezTo>
                    <a:cubicBezTo>
                      <a:pt x="146" y="157"/>
                      <a:pt x="146" y="157"/>
                      <a:pt x="146" y="157"/>
                    </a:cubicBezTo>
                    <a:cubicBezTo>
                      <a:pt x="146" y="156"/>
                      <a:pt x="146" y="156"/>
                      <a:pt x="146" y="156"/>
                    </a:cubicBezTo>
                    <a:cubicBezTo>
                      <a:pt x="146" y="156"/>
                      <a:pt x="146" y="156"/>
                      <a:pt x="146" y="156"/>
                    </a:cubicBezTo>
                    <a:cubicBezTo>
                      <a:pt x="145" y="156"/>
                      <a:pt x="145" y="156"/>
                      <a:pt x="145" y="156"/>
                    </a:cubicBezTo>
                    <a:cubicBezTo>
                      <a:pt x="144" y="157"/>
                      <a:pt x="144" y="157"/>
                      <a:pt x="144" y="157"/>
                    </a:cubicBezTo>
                    <a:cubicBezTo>
                      <a:pt x="143" y="158"/>
                      <a:pt x="143" y="158"/>
                      <a:pt x="143" y="158"/>
                    </a:cubicBezTo>
                    <a:cubicBezTo>
                      <a:pt x="141" y="158"/>
                      <a:pt x="141" y="158"/>
                      <a:pt x="141" y="158"/>
                    </a:cubicBezTo>
                    <a:cubicBezTo>
                      <a:pt x="138" y="156"/>
                      <a:pt x="138" y="156"/>
                      <a:pt x="138" y="156"/>
                    </a:cubicBezTo>
                    <a:cubicBezTo>
                      <a:pt x="139" y="156"/>
                      <a:pt x="139" y="156"/>
                      <a:pt x="139" y="156"/>
                    </a:cubicBezTo>
                    <a:cubicBezTo>
                      <a:pt x="139" y="156"/>
                      <a:pt x="139" y="156"/>
                      <a:pt x="139" y="156"/>
                    </a:cubicBezTo>
                    <a:cubicBezTo>
                      <a:pt x="139" y="155"/>
                      <a:pt x="139" y="155"/>
                      <a:pt x="139" y="155"/>
                    </a:cubicBezTo>
                    <a:cubicBezTo>
                      <a:pt x="139" y="155"/>
                      <a:pt x="139" y="155"/>
                      <a:pt x="139" y="155"/>
                    </a:cubicBezTo>
                    <a:cubicBezTo>
                      <a:pt x="139" y="155"/>
                      <a:pt x="139" y="155"/>
                      <a:pt x="139" y="155"/>
                    </a:cubicBezTo>
                    <a:cubicBezTo>
                      <a:pt x="139" y="154"/>
                      <a:pt x="139" y="154"/>
                      <a:pt x="139" y="154"/>
                    </a:cubicBezTo>
                    <a:cubicBezTo>
                      <a:pt x="138" y="154"/>
                      <a:pt x="138" y="154"/>
                      <a:pt x="138" y="154"/>
                    </a:cubicBezTo>
                    <a:cubicBezTo>
                      <a:pt x="138" y="153"/>
                      <a:pt x="138" y="153"/>
                      <a:pt x="138" y="153"/>
                    </a:cubicBezTo>
                    <a:cubicBezTo>
                      <a:pt x="138" y="153"/>
                      <a:pt x="138" y="153"/>
                      <a:pt x="138" y="153"/>
                    </a:cubicBezTo>
                    <a:cubicBezTo>
                      <a:pt x="138" y="153"/>
                      <a:pt x="138" y="153"/>
                      <a:pt x="138" y="153"/>
                    </a:cubicBezTo>
                    <a:cubicBezTo>
                      <a:pt x="138" y="152"/>
                      <a:pt x="138" y="152"/>
                      <a:pt x="138" y="152"/>
                    </a:cubicBezTo>
                    <a:cubicBezTo>
                      <a:pt x="138" y="150"/>
                      <a:pt x="138" y="150"/>
                      <a:pt x="138" y="150"/>
                    </a:cubicBezTo>
                    <a:cubicBezTo>
                      <a:pt x="138" y="150"/>
                      <a:pt x="138" y="150"/>
                      <a:pt x="138" y="150"/>
                    </a:cubicBezTo>
                    <a:cubicBezTo>
                      <a:pt x="137" y="150"/>
                      <a:pt x="137" y="150"/>
                      <a:pt x="137" y="150"/>
                    </a:cubicBezTo>
                    <a:cubicBezTo>
                      <a:pt x="137" y="149"/>
                      <a:pt x="137" y="149"/>
                      <a:pt x="137" y="149"/>
                    </a:cubicBezTo>
                    <a:cubicBezTo>
                      <a:pt x="137" y="149"/>
                      <a:pt x="137" y="149"/>
                      <a:pt x="137" y="149"/>
                    </a:cubicBezTo>
                    <a:cubicBezTo>
                      <a:pt x="137" y="147"/>
                      <a:pt x="137" y="147"/>
                      <a:pt x="137" y="147"/>
                    </a:cubicBezTo>
                    <a:cubicBezTo>
                      <a:pt x="137" y="146"/>
                      <a:pt x="137" y="146"/>
                      <a:pt x="137" y="146"/>
                    </a:cubicBezTo>
                    <a:cubicBezTo>
                      <a:pt x="138" y="146"/>
                      <a:pt x="138" y="146"/>
                      <a:pt x="138" y="146"/>
                    </a:cubicBezTo>
                    <a:cubicBezTo>
                      <a:pt x="137" y="146"/>
                      <a:pt x="137" y="146"/>
                      <a:pt x="137" y="146"/>
                    </a:cubicBezTo>
                    <a:cubicBezTo>
                      <a:pt x="137" y="146"/>
                      <a:pt x="137" y="146"/>
                      <a:pt x="137" y="146"/>
                    </a:cubicBezTo>
                    <a:cubicBezTo>
                      <a:pt x="136" y="145"/>
                      <a:pt x="136" y="145"/>
                      <a:pt x="136" y="145"/>
                    </a:cubicBezTo>
                    <a:cubicBezTo>
                      <a:pt x="136" y="145"/>
                      <a:pt x="136" y="145"/>
                      <a:pt x="136" y="145"/>
                    </a:cubicBezTo>
                    <a:cubicBezTo>
                      <a:pt x="137" y="145"/>
                      <a:pt x="137" y="145"/>
                      <a:pt x="137" y="145"/>
                    </a:cubicBezTo>
                    <a:cubicBezTo>
                      <a:pt x="137" y="145"/>
                      <a:pt x="137" y="145"/>
                      <a:pt x="137" y="145"/>
                    </a:cubicBezTo>
                    <a:cubicBezTo>
                      <a:pt x="138" y="145"/>
                      <a:pt x="138" y="145"/>
                      <a:pt x="138" y="145"/>
                    </a:cubicBezTo>
                    <a:cubicBezTo>
                      <a:pt x="139" y="144"/>
                      <a:pt x="139" y="144"/>
                      <a:pt x="139" y="144"/>
                    </a:cubicBezTo>
                    <a:cubicBezTo>
                      <a:pt x="139" y="144"/>
                      <a:pt x="139" y="144"/>
                      <a:pt x="139" y="144"/>
                    </a:cubicBezTo>
                    <a:cubicBezTo>
                      <a:pt x="139" y="144"/>
                      <a:pt x="139" y="144"/>
                      <a:pt x="139" y="144"/>
                    </a:cubicBezTo>
                    <a:cubicBezTo>
                      <a:pt x="139" y="143"/>
                      <a:pt x="139" y="143"/>
                      <a:pt x="139" y="143"/>
                    </a:cubicBezTo>
                    <a:cubicBezTo>
                      <a:pt x="140" y="143"/>
                      <a:pt x="140" y="143"/>
                      <a:pt x="140" y="143"/>
                    </a:cubicBezTo>
                    <a:cubicBezTo>
                      <a:pt x="140" y="143"/>
                      <a:pt x="140" y="143"/>
                      <a:pt x="140" y="143"/>
                    </a:cubicBezTo>
                    <a:cubicBezTo>
                      <a:pt x="140" y="143"/>
                      <a:pt x="140" y="143"/>
                      <a:pt x="140" y="143"/>
                    </a:cubicBezTo>
                    <a:cubicBezTo>
                      <a:pt x="140" y="143"/>
                      <a:pt x="140" y="143"/>
                      <a:pt x="140" y="143"/>
                    </a:cubicBezTo>
                    <a:cubicBezTo>
                      <a:pt x="141" y="143"/>
                      <a:pt x="141" y="143"/>
                      <a:pt x="141" y="143"/>
                    </a:cubicBezTo>
                    <a:cubicBezTo>
                      <a:pt x="141" y="143"/>
                      <a:pt x="141" y="143"/>
                      <a:pt x="141" y="143"/>
                    </a:cubicBezTo>
                    <a:cubicBezTo>
                      <a:pt x="141" y="143"/>
                      <a:pt x="141" y="143"/>
                      <a:pt x="141" y="143"/>
                    </a:cubicBezTo>
                    <a:cubicBezTo>
                      <a:pt x="143" y="144"/>
                      <a:pt x="143" y="144"/>
                      <a:pt x="143" y="144"/>
                    </a:cubicBezTo>
                    <a:cubicBezTo>
                      <a:pt x="143" y="144"/>
                      <a:pt x="143" y="144"/>
                      <a:pt x="143" y="144"/>
                    </a:cubicBezTo>
                    <a:cubicBezTo>
                      <a:pt x="143" y="145"/>
                      <a:pt x="143" y="145"/>
                      <a:pt x="143" y="145"/>
                    </a:cubicBezTo>
                    <a:cubicBezTo>
                      <a:pt x="144" y="145"/>
                      <a:pt x="144" y="145"/>
                      <a:pt x="144" y="145"/>
                    </a:cubicBezTo>
                    <a:cubicBezTo>
                      <a:pt x="144" y="145"/>
                      <a:pt x="144" y="145"/>
                      <a:pt x="144" y="145"/>
                    </a:cubicBezTo>
                    <a:cubicBezTo>
                      <a:pt x="145" y="145"/>
                      <a:pt x="145" y="145"/>
                      <a:pt x="145" y="145"/>
                    </a:cubicBezTo>
                    <a:cubicBezTo>
                      <a:pt x="145" y="145"/>
                      <a:pt x="145" y="145"/>
                      <a:pt x="145" y="145"/>
                    </a:cubicBezTo>
                    <a:cubicBezTo>
                      <a:pt x="145" y="146"/>
                      <a:pt x="145" y="146"/>
                      <a:pt x="145" y="146"/>
                    </a:cubicBezTo>
                    <a:cubicBezTo>
                      <a:pt x="145" y="146"/>
                      <a:pt x="145" y="146"/>
                      <a:pt x="145" y="146"/>
                    </a:cubicBezTo>
                    <a:cubicBezTo>
                      <a:pt x="145" y="146"/>
                      <a:pt x="145" y="146"/>
                      <a:pt x="145" y="146"/>
                    </a:cubicBezTo>
                    <a:cubicBezTo>
                      <a:pt x="146" y="146"/>
                      <a:pt x="146" y="146"/>
                      <a:pt x="146" y="146"/>
                    </a:cubicBezTo>
                    <a:cubicBezTo>
                      <a:pt x="146" y="146"/>
                      <a:pt x="146" y="146"/>
                      <a:pt x="146" y="146"/>
                    </a:cubicBezTo>
                    <a:cubicBezTo>
                      <a:pt x="148" y="146"/>
                      <a:pt x="148" y="146"/>
                      <a:pt x="148" y="146"/>
                    </a:cubicBezTo>
                    <a:cubicBezTo>
                      <a:pt x="148" y="146"/>
                      <a:pt x="148" y="146"/>
                      <a:pt x="148" y="146"/>
                    </a:cubicBezTo>
                    <a:cubicBezTo>
                      <a:pt x="148" y="145"/>
                      <a:pt x="148" y="145"/>
                      <a:pt x="148" y="145"/>
                    </a:cubicBezTo>
                    <a:cubicBezTo>
                      <a:pt x="148" y="145"/>
                      <a:pt x="148" y="145"/>
                      <a:pt x="148" y="145"/>
                    </a:cubicBezTo>
                    <a:cubicBezTo>
                      <a:pt x="148" y="144"/>
                      <a:pt x="148" y="144"/>
                      <a:pt x="148" y="144"/>
                    </a:cubicBezTo>
                    <a:cubicBezTo>
                      <a:pt x="148" y="144"/>
                      <a:pt x="148" y="144"/>
                      <a:pt x="148" y="144"/>
                    </a:cubicBezTo>
                    <a:cubicBezTo>
                      <a:pt x="147" y="143"/>
                      <a:pt x="147" y="143"/>
                      <a:pt x="147" y="143"/>
                    </a:cubicBezTo>
                    <a:cubicBezTo>
                      <a:pt x="147" y="143"/>
                      <a:pt x="147" y="143"/>
                      <a:pt x="147" y="143"/>
                    </a:cubicBezTo>
                    <a:cubicBezTo>
                      <a:pt x="147" y="143"/>
                      <a:pt x="147" y="143"/>
                      <a:pt x="147" y="143"/>
                    </a:cubicBezTo>
                    <a:cubicBezTo>
                      <a:pt x="147" y="143"/>
                      <a:pt x="147" y="143"/>
                      <a:pt x="147" y="143"/>
                    </a:cubicBezTo>
                    <a:cubicBezTo>
                      <a:pt x="148" y="142"/>
                      <a:pt x="148" y="142"/>
                      <a:pt x="148" y="142"/>
                    </a:cubicBezTo>
                    <a:cubicBezTo>
                      <a:pt x="149" y="140"/>
                      <a:pt x="149" y="140"/>
                      <a:pt x="149" y="140"/>
                    </a:cubicBezTo>
                    <a:cubicBezTo>
                      <a:pt x="150" y="140"/>
                      <a:pt x="150" y="140"/>
                      <a:pt x="150" y="140"/>
                    </a:cubicBezTo>
                    <a:cubicBezTo>
                      <a:pt x="150" y="140"/>
                      <a:pt x="150" y="140"/>
                      <a:pt x="150" y="140"/>
                    </a:cubicBezTo>
                    <a:cubicBezTo>
                      <a:pt x="151" y="140"/>
                      <a:pt x="151" y="140"/>
                      <a:pt x="151" y="140"/>
                    </a:cubicBezTo>
                    <a:cubicBezTo>
                      <a:pt x="152" y="138"/>
                      <a:pt x="152" y="138"/>
                      <a:pt x="152" y="138"/>
                    </a:cubicBezTo>
                    <a:cubicBezTo>
                      <a:pt x="154" y="135"/>
                      <a:pt x="154" y="135"/>
                      <a:pt x="154" y="135"/>
                    </a:cubicBezTo>
                    <a:cubicBezTo>
                      <a:pt x="151" y="138"/>
                      <a:pt x="151" y="138"/>
                      <a:pt x="151" y="138"/>
                    </a:cubicBezTo>
                    <a:cubicBezTo>
                      <a:pt x="150" y="138"/>
                      <a:pt x="150" y="138"/>
                      <a:pt x="150" y="138"/>
                    </a:cubicBezTo>
                    <a:cubicBezTo>
                      <a:pt x="148" y="138"/>
                      <a:pt x="148" y="138"/>
                      <a:pt x="148" y="138"/>
                    </a:cubicBezTo>
                    <a:cubicBezTo>
                      <a:pt x="148" y="138"/>
                      <a:pt x="148" y="138"/>
                      <a:pt x="148" y="138"/>
                    </a:cubicBezTo>
                    <a:cubicBezTo>
                      <a:pt x="148" y="138"/>
                      <a:pt x="148" y="138"/>
                      <a:pt x="148" y="138"/>
                    </a:cubicBezTo>
                    <a:cubicBezTo>
                      <a:pt x="147" y="139"/>
                      <a:pt x="147" y="139"/>
                      <a:pt x="147" y="139"/>
                    </a:cubicBezTo>
                    <a:cubicBezTo>
                      <a:pt x="147" y="139"/>
                      <a:pt x="147" y="139"/>
                      <a:pt x="147" y="139"/>
                    </a:cubicBezTo>
                    <a:cubicBezTo>
                      <a:pt x="147" y="139"/>
                      <a:pt x="147" y="139"/>
                      <a:pt x="147" y="139"/>
                    </a:cubicBezTo>
                    <a:cubicBezTo>
                      <a:pt x="146" y="142"/>
                      <a:pt x="146" y="142"/>
                      <a:pt x="146" y="142"/>
                    </a:cubicBezTo>
                    <a:cubicBezTo>
                      <a:pt x="146" y="142"/>
                      <a:pt x="146" y="142"/>
                      <a:pt x="146" y="142"/>
                    </a:cubicBezTo>
                    <a:cubicBezTo>
                      <a:pt x="145" y="142"/>
                      <a:pt x="145" y="142"/>
                      <a:pt x="145" y="142"/>
                    </a:cubicBezTo>
                    <a:cubicBezTo>
                      <a:pt x="144" y="142"/>
                      <a:pt x="144" y="142"/>
                      <a:pt x="144" y="142"/>
                    </a:cubicBezTo>
                    <a:cubicBezTo>
                      <a:pt x="144" y="142"/>
                      <a:pt x="144" y="142"/>
                      <a:pt x="144" y="142"/>
                    </a:cubicBezTo>
                    <a:cubicBezTo>
                      <a:pt x="143" y="142"/>
                      <a:pt x="143" y="142"/>
                      <a:pt x="143" y="142"/>
                    </a:cubicBezTo>
                    <a:cubicBezTo>
                      <a:pt x="142" y="141"/>
                      <a:pt x="142" y="141"/>
                      <a:pt x="142" y="141"/>
                    </a:cubicBezTo>
                    <a:cubicBezTo>
                      <a:pt x="142" y="141"/>
                      <a:pt x="142" y="141"/>
                      <a:pt x="142" y="141"/>
                    </a:cubicBezTo>
                    <a:cubicBezTo>
                      <a:pt x="142" y="141"/>
                      <a:pt x="142" y="141"/>
                      <a:pt x="142" y="141"/>
                    </a:cubicBezTo>
                    <a:cubicBezTo>
                      <a:pt x="142" y="141"/>
                      <a:pt x="142" y="141"/>
                      <a:pt x="142" y="141"/>
                    </a:cubicBezTo>
                    <a:cubicBezTo>
                      <a:pt x="142" y="140"/>
                      <a:pt x="142" y="140"/>
                      <a:pt x="142" y="140"/>
                    </a:cubicBezTo>
                    <a:cubicBezTo>
                      <a:pt x="142" y="140"/>
                      <a:pt x="142" y="140"/>
                      <a:pt x="142" y="140"/>
                    </a:cubicBezTo>
                    <a:cubicBezTo>
                      <a:pt x="142" y="140"/>
                      <a:pt x="142" y="140"/>
                      <a:pt x="142" y="140"/>
                    </a:cubicBezTo>
                    <a:cubicBezTo>
                      <a:pt x="141" y="140"/>
                      <a:pt x="141" y="140"/>
                      <a:pt x="141" y="140"/>
                    </a:cubicBezTo>
                    <a:cubicBezTo>
                      <a:pt x="141" y="140"/>
                      <a:pt x="141" y="140"/>
                      <a:pt x="141" y="140"/>
                    </a:cubicBezTo>
                    <a:cubicBezTo>
                      <a:pt x="140" y="140"/>
                      <a:pt x="140" y="140"/>
                      <a:pt x="140" y="140"/>
                    </a:cubicBezTo>
                    <a:cubicBezTo>
                      <a:pt x="140" y="141"/>
                      <a:pt x="140" y="141"/>
                      <a:pt x="140" y="141"/>
                    </a:cubicBezTo>
                    <a:cubicBezTo>
                      <a:pt x="140" y="141"/>
                      <a:pt x="140" y="141"/>
                      <a:pt x="140" y="141"/>
                    </a:cubicBezTo>
                    <a:cubicBezTo>
                      <a:pt x="140" y="141"/>
                      <a:pt x="140" y="141"/>
                      <a:pt x="140" y="141"/>
                    </a:cubicBezTo>
                    <a:cubicBezTo>
                      <a:pt x="140" y="140"/>
                      <a:pt x="140" y="140"/>
                      <a:pt x="140" y="140"/>
                    </a:cubicBezTo>
                    <a:cubicBezTo>
                      <a:pt x="141" y="140"/>
                      <a:pt x="141" y="140"/>
                      <a:pt x="141" y="140"/>
                    </a:cubicBezTo>
                    <a:cubicBezTo>
                      <a:pt x="141" y="140"/>
                      <a:pt x="141" y="140"/>
                      <a:pt x="141" y="140"/>
                    </a:cubicBezTo>
                    <a:cubicBezTo>
                      <a:pt x="140" y="138"/>
                      <a:pt x="140" y="138"/>
                      <a:pt x="140" y="138"/>
                    </a:cubicBezTo>
                    <a:cubicBezTo>
                      <a:pt x="140" y="138"/>
                      <a:pt x="140" y="138"/>
                      <a:pt x="140" y="138"/>
                    </a:cubicBezTo>
                    <a:cubicBezTo>
                      <a:pt x="140" y="138"/>
                      <a:pt x="140" y="138"/>
                      <a:pt x="140" y="138"/>
                    </a:cubicBezTo>
                    <a:cubicBezTo>
                      <a:pt x="140" y="137"/>
                      <a:pt x="140" y="137"/>
                      <a:pt x="140" y="137"/>
                    </a:cubicBezTo>
                    <a:cubicBezTo>
                      <a:pt x="140" y="137"/>
                      <a:pt x="140" y="137"/>
                      <a:pt x="140" y="137"/>
                    </a:cubicBezTo>
                    <a:cubicBezTo>
                      <a:pt x="139" y="137"/>
                      <a:pt x="139" y="137"/>
                      <a:pt x="139" y="137"/>
                    </a:cubicBezTo>
                    <a:cubicBezTo>
                      <a:pt x="139" y="138"/>
                      <a:pt x="139" y="138"/>
                      <a:pt x="139" y="138"/>
                    </a:cubicBezTo>
                    <a:cubicBezTo>
                      <a:pt x="138" y="138"/>
                      <a:pt x="138" y="138"/>
                      <a:pt x="138" y="138"/>
                    </a:cubicBezTo>
                    <a:cubicBezTo>
                      <a:pt x="138" y="138"/>
                      <a:pt x="138" y="138"/>
                      <a:pt x="138" y="138"/>
                    </a:cubicBezTo>
                    <a:cubicBezTo>
                      <a:pt x="139" y="137"/>
                      <a:pt x="139" y="137"/>
                      <a:pt x="139" y="137"/>
                    </a:cubicBezTo>
                    <a:cubicBezTo>
                      <a:pt x="139" y="136"/>
                      <a:pt x="139" y="136"/>
                      <a:pt x="139" y="136"/>
                    </a:cubicBezTo>
                    <a:cubicBezTo>
                      <a:pt x="139" y="136"/>
                      <a:pt x="139" y="136"/>
                      <a:pt x="139" y="136"/>
                    </a:cubicBezTo>
                    <a:cubicBezTo>
                      <a:pt x="139" y="136"/>
                      <a:pt x="139" y="136"/>
                      <a:pt x="139" y="136"/>
                    </a:cubicBezTo>
                    <a:cubicBezTo>
                      <a:pt x="139" y="134"/>
                      <a:pt x="139" y="134"/>
                      <a:pt x="139" y="134"/>
                    </a:cubicBezTo>
                    <a:cubicBezTo>
                      <a:pt x="139" y="134"/>
                      <a:pt x="139" y="134"/>
                      <a:pt x="139" y="134"/>
                    </a:cubicBezTo>
                    <a:cubicBezTo>
                      <a:pt x="139" y="134"/>
                      <a:pt x="139" y="134"/>
                      <a:pt x="139" y="134"/>
                    </a:cubicBezTo>
                    <a:cubicBezTo>
                      <a:pt x="138" y="132"/>
                      <a:pt x="138" y="132"/>
                      <a:pt x="138" y="132"/>
                    </a:cubicBezTo>
                    <a:cubicBezTo>
                      <a:pt x="138" y="132"/>
                      <a:pt x="138" y="132"/>
                      <a:pt x="138" y="132"/>
                    </a:cubicBezTo>
                    <a:cubicBezTo>
                      <a:pt x="139" y="130"/>
                      <a:pt x="139" y="130"/>
                      <a:pt x="139" y="130"/>
                    </a:cubicBezTo>
                    <a:cubicBezTo>
                      <a:pt x="140" y="129"/>
                      <a:pt x="140" y="129"/>
                      <a:pt x="140" y="129"/>
                    </a:cubicBezTo>
                    <a:cubicBezTo>
                      <a:pt x="140" y="130"/>
                      <a:pt x="140" y="130"/>
                      <a:pt x="140" y="130"/>
                    </a:cubicBezTo>
                    <a:cubicBezTo>
                      <a:pt x="140" y="130"/>
                      <a:pt x="140" y="130"/>
                      <a:pt x="140" y="130"/>
                    </a:cubicBezTo>
                    <a:cubicBezTo>
                      <a:pt x="141" y="130"/>
                      <a:pt x="141" y="130"/>
                      <a:pt x="141" y="130"/>
                    </a:cubicBezTo>
                    <a:cubicBezTo>
                      <a:pt x="141" y="130"/>
                      <a:pt x="141" y="130"/>
                      <a:pt x="141" y="130"/>
                    </a:cubicBezTo>
                    <a:cubicBezTo>
                      <a:pt x="142" y="130"/>
                      <a:pt x="142" y="130"/>
                      <a:pt x="142" y="130"/>
                    </a:cubicBezTo>
                    <a:cubicBezTo>
                      <a:pt x="142" y="130"/>
                      <a:pt x="142" y="130"/>
                      <a:pt x="142" y="130"/>
                    </a:cubicBezTo>
                    <a:cubicBezTo>
                      <a:pt x="142" y="129"/>
                      <a:pt x="142" y="129"/>
                      <a:pt x="142" y="129"/>
                    </a:cubicBezTo>
                    <a:cubicBezTo>
                      <a:pt x="142" y="129"/>
                      <a:pt x="142" y="129"/>
                      <a:pt x="142" y="129"/>
                    </a:cubicBezTo>
                    <a:cubicBezTo>
                      <a:pt x="142" y="128"/>
                      <a:pt x="142" y="128"/>
                      <a:pt x="142" y="128"/>
                    </a:cubicBezTo>
                    <a:cubicBezTo>
                      <a:pt x="142" y="128"/>
                      <a:pt x="142" y="128"/>
                      <a:pt x="142" y="128"/>
                    </a:cubicBezTo>
                    <a:cubicBezTo>
                      <a:pt x="142" y="128"/>
                      <a:pt x="142" y="128"/>
                      <a:pt x="142" y="128"/>
                    </a:cubicBezTo>
                    <a:cubicBezTo>
                      <a:pt x="142" y="128"/>
                      <a:pt x="142" y="128"/>
                      <a:pt x="142" y="128"/>
                    </a:cubicBezTo>
                    <a:cubicBezTo>
                      <a:pt x="142" y="128"/>
                      <a:pt x="142" y="128"/>
                      <a:pt x="142" y="128"/>
                    </a:cubicBezTo>
                    <a:cubicBezTo>
                      <a:pt x="143" y="128"/>
                      <a:pt x="143" y="128"/>
                      <a:pt x="143" y="128"/>
                    </a:cubicBezTo>
                    <a:cubicBezTo>
                      <a:pt x="144" y="128"/>
                      <a:pt x="144" y="128"/>
                      <a:pt x="144" y="128"/>
                    </a:cubicBezTo>
                    <a:cubicBezTo>
                      <a:pt x="144" y="127"/>
                      <a:pt x="144" y="127"/>
                      <a:pt x="144" y="127"/>
                    </a:cubicBezTo>
                    <a:cubicBezTo>
                      <a:pt x="144" y="127"/>
                      <a:pt x="144" y="127"/>
                      <a:pt x="144" y="127"/>
                    </a:cubicBezTo>
                    <a:cubicBezTo>
                      <a:pt x="144" y="127"/>
                      <a:pt x="144" y="127"/>
                      <a:pt x="144" y="127"/>
                    </a:cubicBezTo>
                    <a:cubicBezTo>
                      <a:pt x="144" y="127"/>
                      <a:pt x="144" y="127"/>
                      <a:pt x="144" y="127"/>
                    </a:cubicBezTo>
                    <a:cubicBezTo>
                      <a:pt x="145" y="125"/>
                      <a:pt x="145" y="125"/>
                      <a:pt x="145" y="125"/>
                    </a:cubicBezTo>
                    <a:cubicBezTo>
                      <a:pt x="147" y="123"/>
                      <a:pt x="147" y="123"/>
                      <a:pt x="147" y="123"/>
                    </a:cubicBezTo>
                    <a:cubicBezTo>
                      <a:pt x="148" y="123"/>
                      <a:pt x="148" y="123"/>
                      <a:pt x="148" y="123"/>
                    </a:cubicBezTo>
                    <a:cubicBezTo>
                      <a:pt x="148" y="123"/>
                      <a:pt x="148" y="123"/>
                      <a:pt x="148" y="123"/>
                    </a:cubicBezTo>
                    <a:cubicBezTo>
                      <a:pt x="148" y="123"/>
                      <a:pt x="148" y="123"/>
                      <a:pt x="148" y="123"/>
                    </a:cubicBezTo>
                    <a:cubicBezTo>
                      <a:pt x="149" y="122"/>
                      <a:pt x="149" y="122"/>
                      <a:pt x="149" y="122"/>
                    </a:cubicBezTo>
                    <a:cubicBezTo>
                      <a:pt x="149" y="122"/>
                      <a:pt x="149" y="122"/>
                      <a:pt x="149" y="122"/>
                    </a:cubicBezTo>
                    <a:cubicBezTo>
                      <a:pt x="149" y="122"/>
                      <a:pt x="149" y="122"/>
                      <a:pt x="149" y="122"/>
                    </a:cubicBezTo>
                    <a:cubicBezTo>
                      <a:pt x="150" y="121"/>
                      <a:pt x="150" y="121"/>
                      <a:pt x="150" y="121"/>
                    </a:cubicBezTo>
                    <a:cubicBezTo>
                      <a:pt x="151" y="119"/>
                      <a:pt x="151" y="119"/>
                      <a:pt x="151" y="119"/>
                    </a:cubicBezTo>
                    <a:cubicBezTo>
                      <a:pt x="151" y="119"/>
                      <a:pt x="151" y="119"/>
                      <a:pt x="151" y="119"/>
                    </a:cubicBezTo>
                    <a:cubicBezTo>
                      <a:pt x="152" y="120"/>
                      <a:pt x="152" y="120"/>
                      <a:pt x="152" y="120"/>
                    </a:cubicBezTo>
                    <a:cubicBezTo>
                      <a:pt x="153" y="121"/>
                      <a:pt x="153" y="121"/>
                      <a:pt x="153" y="121"/>
                    </a:cubicBezTo>
                    <a:cubicBezTo>
                      <a:pt x="153" y="121"/>
                      <a:pt x="153" y="121"/>
                      <a:pt x="153" y="121"/>
                    </a:cubicBezTo>
                    <a:cubicBezTo>
                      <a:pt x="153" y="121"/>
                      <a:pt x="153" y="121"/>
                      <a:pt x="153" y="121"/>
                    </a:cubicBezTo>
                    <a:cubicBezTo>
                      <a:pt x="154" y="121"/>
                      <a:pt x="154" y="121"/>
                      <a:pt x="154" y="121"/>
                    </a:cubicBezTo>
                    <a:cubicBezTo>
                      <a:pt x="154" y="121"/>
                      <a:pt x="154" y="121"/>
                      <a:pt x="154" y="121"/>
                    </a:cubicBezTo>
                    <a:cubicBezTo>
                      <a:pt x="154" y="121"/>
                      <a:pt x="154" y="121"/>
                      <a:pt x="154" y="121"/>
                    </a:cubicBezTo>
                    <a:cubicBezTo>
                      <a:pt x="155" y="120"/>
                      <a:pt x="155" y="120"/>
                      <a:pt x="155" y="120"/>
                    </a:cubicBezTo>
                    <a:cubicBezTo>
                      <a:pt x="155" y="120"/>
                      <a:pt x="155" y="120"/>
                      <a:pt x="155" y="120"/>
                    </a:cubicBezTo>
                    <a:cubicBezTo>
                      <a:pt x="155" y="120"/>
                      <a:pt x="155" y="120"/>
                      <a:pt x="155" y="120"/>
                    </a:cubicBezTo>
                    <a:cubicBezTo>
                      <a:pt x="154" y="119"/>
                      <a:pt x="154" y="119"/>
                      <a:pt x="154" y="119"/>
                    </a:cubicBezTo>
                    <a:cubicBezTo>
                      <a:pt x="154" y="119"/>
                      <a:pt x="154" y="119"/>
                      <a:pt x="154" y="119"/>
                    </a:cubicBezTo>
                    <a:cubicBezTo>
                      <a:pt x="154" y="118"/>
                      <a:pt x="154" y="118"/>
                      <a:pt x="154" y="118"/>
                    </a:cubicBezTo>
                    <a:cubicBezTo>
                      <a:pt x="156" y="118"/>
                      <a:pt x="156" y="118"/>
                      <a:pt x="156" y="118"/>
                    </a:cubicBezTo>
                    <a:cubicBezTo>
                      <a:pt x="157" y="120"/>
                      <a:pt x="157" y="120"/>
                      <a:pt x="157" y="120"/>
                    </a:cubicBezTo>
                    <a:cubicBezTo>
                      <a:pt x="157" y="120"/>
                      <a:pt x="157" y="120"/>
                      <a:pt x="157" y="120"/>
                    </a:cubicBezTo>
                    <a:cubicBezTo>
                      <a:pt x="157" y="121"/>
                      <a:pt x="157" y="121"/>
                      <a:pt x="157" y="121"/>
                    </a:cubicBezTo>
                    <a:cubicBezTo>
                      <a:pt x="158" y="121"/>
                      <a:pt x="158" y="121"/>
                      <a:pt x="158" y="121"/>
                    </a:cubicBezTo>
                    <a:cubicBezTo>
                      <a:pt x="159" y="120"/>
                      <a:pt x="159" y="120"/>
                      <a:pt x="159" y="120"/>
                    </a:cubicBezTo>
                    <a:cubicBezTo>
                      <a:pt x="159" y="120"/>
                      <a:pt x="159" y="120"/>
                      <a:pt x="159" y="120"/>
                    </a:cubicBezTo>
                    <a:cubicBezTo>
                      <a:pt x="159" y="120"/>
                      <a:pt x="159" y="120"/>
                      <a:pt x="159" y="120"/>
                    </a:cubicBezTo>
                    <a:cubicBezTo>
                      <a:pt x="160" y="117"/>
                      <a:pt x="160" y="117"/>
                      <a:pt x="160" y="117"/>
                    </a:cubicBezTo>
                    <a:cubicBezTo>
                      <a:pt x="160" y="117"/>
                      <a:pt x="160" y="117"/>
                      <a:pt x="160" y="117"/>
                    </a:cubicBezTo>
                    <a:cubicBezTo>
                      <a:pt x="160" y="117"/>
                      <a:pt x="160" y="117"/>
                      <a:pt x="160" y="117"/>
                    </a:cubicBezTo>
                    <a:cubicBezTo>
                      <a:pt x="160" y="116"/>
                      <a:pt x="160" y="116"/>
                      <a:pt x="160" y="116"/>
                    </a:cubicBezTo>
                    <a:cubicBezTo>
                      <a:pt x="160" y="116"/>
                      <a:pt x="160" y="116"/>
                      <a:pt x="160" y="116"/>
                    </a:cubicBezTo>
                    <a:cubicBezTo>
                      <a:pt x="162" y="115"/>
                      <a:pt x="162" y="115"/>
                      <a:pt x="162" y="115"/>
                    </a:cubicBezTo>
                    <a:cubicBezTo>
                      <a:pt x="162" y="115"/>
                      <a:pt x="162" y="115"/>
                      <a:pt x="162" y="115"/>
                    </a:cubicBezTo>
                    <a:cubicBezTo>
                      <a:pt x="162" y="115"/>
                      <a:pt x="162" y="115"/>
                      <a:pt x="162" y="115"/>
                    </a:cubicBezTo>
                    <a:cubicBezTo>
                      <a:pt x="163" y="114"/>
                      <a:pt x="163" y="114"/>
                      <a:pt x="163" y="114"/>
                    </a:cubicBezTo>
                    <a:cubicBezTo>
                      <a:pt x="165" y="114"/>
                      <a:pt x="165" y="114"/>
                      <a:pt x="165" y="114"/>
                    </a:cubicBezTo>
                    <a:cubicBezTo>
                      <a:pt x="166" y="115"/>
                      <a:pt x="166" y="115"/>
                      <a:pt x="166" y="115"/>
                    </a:cubicBezTo>
                    <a:cubicBezTo>
                      <a:pt x="166" y="115"/>
                      <a:pt x="166" y="115"/>
                      <a:pt x="166" y="115"/>
                    </a:cubicBezTo>
                    <a:cubicBezTo>
                      <a:pt x="166" y="115"/>
                      <a:pt x="166" y="115"/>
                      <a:pt x="166" y="115"/>
                    </a:cubicBezTo>
                    <a:cubicBezTo>
                      <a:pt x="167" y="115"/>
                      <a:pt x="167" y="115"/>
                      <a:pt x="167" y="115"/>
                    </a:cubicBezTo>
                    <a:cubicBezTo>
                      <a:pt x="168" y="115"/>
                      <a:pt x="168" y="115"/>
                      <a:pt x="168" y="115"/>
                    </a:cubicBezTo>
                    <a:cubicBezTo>
                      <a:pt x="168" y="114"/>
                      <a:pt x="168" y="114"/>
                      <a:pt x="168" y="114"/>
                    </a:cubicBezTo>
                    <a:cubicBezTo>
                      <a:pt x="168" y="114"/>
                      <a:pt x="168" y="114"/>
                      <a:pt x="168" y="114"/>
                    </a:cubicBezTo>
                    <a:cubicBezTo>
                      <a:pt x="171" y="113"/>
                      <a:pt x="171" y="113"/>
                      <a:pt x="171" y="113"/>
                    </a:cubicBezTo>
                    <a:cubicBezTo>
                      <a:pt x="171" y="113"/>
                      <a:pt x="171" y="113"/>
                      <a:pt x="171" y="113"/>
                    </a:cubicBezTo>
                    <a:cubicBezTo>
                      <a:pt x="171" y="113"/>
                      <a:pt x="171" y="113"/>
                      <a:pt x="171" y="113"/>
                    </a:cubicBezTo>
                    <a:cubicBezTo>
                      <a:pt x="172" y="112"/>
                      <a:pt x="172" y="112"/>
                      <a:pt x="172" y="112"/>
                    </a:cubicBezTo>
                    <a:cubicBezTo>
                      <a:pt x="173" y="111"/>
                      <a:pt x="173" y="111"/>
                      <a:pt x="173" y="111"/>
                    </a:cubicBezTo>
                    <a:cubicBezTo>
                      <a:pt x="173" y="111"/>
                      <a:pt x="173" y="111"/>
                      <a:pt x="173" y="111"/>
                    </a:cubicBezTo>
                    <a:cubicBezTo>
                      <a:pt x="173" y="111"/>
                      <a:pt x="173" y="111"/>
                      <a:pt x="173" y="111"/>
                    </a:cubicBezTo>
                    <a:cubicBezTo>
                      <a:pt x="174" y="109"/>
                      <a:pt x="174" y="109"/>
                      <a:pt x="174" y="109"/>
                    </a:cubicBezTo>
                    <a:cubicBezTo>
                      <a:pt x="175" y="110"/>
                      <a:pt x="175" y="110"/>
                      <a:pt x="175" y="110"/>
                    </a:cubicBezTo>
                    <a:cubicBezTo>
                      <a:pt x="176" y="111"/>
                      <a:pt x="176" y="111"/>
                      <a:pt x="176" y="111"/>
                    </a:cubicBezTo>
                    <a:cubicBezTo>
                      <a:pt x="176" y="111"/>
                      <a:pt x="176" y="111"/>
                      <a:pt x="176" y="111"/>
                    </a:cubicBezTo>
                    <a:cubicBezTo>
                      <a:pt x="176" y="111"/>
                      <a:pt x="176" y="111"/>
                      <a:pt x="176" y="111"/>
                    </a:cubicBezTo>
                    <a:cubicBezTo>
                      <a:pt x="177" y="111"/>
                      <a:pt x="177" y="111"/>
                      <a:pt x="177" y="111"/>
                    </a:cubicBezTo>
                    <a:cubicBezTo>
                      <a:pt x="178" y="112"/>
                      <a:pt x="178" y="112"/>
                      <a:pt x="178" y="112"/>
                    </a:cubicBezTo>
                    <a:cubicBezTo>
                      <a:pt x="178" y="112"/>
                      <a:pt x="178" y="112"/>
                      <a:pt x="178" y="112"/>
                    </a:cubicBezTo>
                    <a:cubicBezTo>
                      <a:pt x="178" y="112"/>
                      <a:pt x="178" y="112"/>
                      <a:pt x="178" y="112"/>
                    </a:cubicBezTo>
                    <a:cubicBezTo>
                      <a:pt x="180" y="112"/>
                      <a:pt x="180" y="112"/>
                      <a:pt x="180" y="112"/>
                    </a:cubicBezTo>
                    <a:cubicBezTo>
                      <a:pt x="180" y="112"/>
                      <a:pt x="180" y="112"/>
                      <a:pt x="180" y="112"/>
                    </a:cubicBezTo>
                    <a:cubicBezTo>
                      <a:pt x="180" y="112"/>
                      <a:pt x="180" y="112"/>
                      <a:pt x="180" y="112"/>
                    </a:cubicBezTo>
                    <a:cubicBezTo>
                      <a:pt x="181" y="111"/>
                      <a:pt x="181" y="111"/>
                      <a:pt x="181" y="111"/>
                    </a:cubicBezTo>
                    <a:cubicBezTo>
                      <a:pt x="181" y="111"/>
                      <a:pt x="181" y="111"/>
                      <a:pt x="181" y="111"/>
                    </a:cubicBezTo>
                    <a:cubicBezTo>
                      <a:pt x="181" y="111"/>
                      <a:pt x="181" y="111"/>
                      <a:pt x="181" y="111"/>
                    </a:cubicBezTo>
                    <a:cubicBezTo>
                      <a:pt x="182" y="110"/>
                      <a:pt x="182" y="110"/>
                      <a:pt x="182" y="110"/>
                    </a:cubicBezTo>
                    <a:cubicBezTo>
                      <a:pt x="183" y="110"/>
                      <a:pt x="183" y="110"/>
                      <a:pt x="183" y="110"/>
                    </a:cubicBezTo>
                    <a:cubicBezTo>
                      <a:pt x="184" y="110"/>
                      <a:pt x="184" y="110"/>
                      <a:pt x="184" y="110"/>
                    </a:cubicBezTo>
                    <a:cubicBezTo>
                      <a:pt x="184" y="110"/>
                      <a:pt x="184" y="110"/>
                      <a:pt x="184" y="110"/>
                    </a:cubicBezTo>
                    <a:cubicBezTo>
                      <a:pt x="184" y="110"/>
                      <a:pt x="184" y="110"/>
                      <a:pt x="184" y="110"/>
                    </a:cubicBezTo>
                    <a:cubicBezTo>
                      <a:pt x="185" y="109"/>
                      <a:pt x="185" y="109"/>
                      <a:pt x="185" y="109"/>
                    </a:cubicBezTo>
                    <a:cubicBezTo>
                      <a:pt x="185" y="109"/>
                      <a:pt x="185" y="109"/>
                      <a:pt x="185" y="109"/>
                    </a:cubicBezTo>
                    <a:cubicBezTo>
                      <a:pt x="185" y="109"/>
                      <a:pt x="185" y="109"/>
                      <a:pt x="185" y="109"/>
                    </a:cubicBezTo>
                    <a:cubicBezTo>
                      <a:pt x="187" y="108"/>
                      <a:pt x="187" y="108"/>
                      <a:pt x="187" y="108"/>
                    </a:cubicBezTo>
                    <a:cubicBezTo>
                      <a:pt x="187" y="107"/>
                      <a:pt x="187" y="107"/>
                      <a:pt x="187" y="107"/>
                    </a:cubicBezTo>
                    <a:cubicBezTo>
                      <a:pt x="187" y="107"/>
                      <a:pt x="187" y="107"/>
                      <a:pt x="187" y="107"/>
                    </a:cubicBezTo>
                    <a:cubicBezTo>
                      <a:pt x="187" y="106"/>
                      <a:pt x="187" y="106"/>
                      <a:pt x="187" y="106"/>
                    </a:cubicBezTo>
                    <a:cubicBezTo>
                      <a:pt x="187" y="106"/>
                      <a:pt x="187" y="106"/>
                      <a:pt x="187" y="106"/>
                    </a:cubicBezTo>
                    <a:cubicBezTo>
                      <a:pt x="187" y="106"/>
                      <a:pt x="187" y="106"/>
                      <a:pt x="187" y="106"/>
                    </a:cubicBezTo>
                    <a:cubicBezTo>
                      <a:pt x="187" y="105"/>
                      <a:pt x="187" y="105"/>
                      <a:pt x="187" y="105"/>
                    </a:cubicBezTo>
                    <a:cubicBezTo>
                      <a:pt x="187" y="105"/>
                      <a:pt x="187" y="105"/>
                      <a:pt x="187" y="105"/>
                    </a:cubicBezTo>
                    <a:cubicBezTo>
                      <a:pt x="187" y="105"/>
                      <a:pt x="187" y="105"/>
                      <a:pt x="187" y="105"/>
                    </a:cubicBezTo>
                    <a:cubicBezTo>
                      <a:pt x="187" y="104"/>
                      <a:pt x="187" y="104"/>
                      <a:pt x="187" y="104"/>
                    </a:cubicBezTo>
                    <a:cubicBezTo>
                      <a:pt x="187" y="104"/>
                      <a:pt x="187" y="104"/>
                      <a:pt x="187" y="104"/>
                    </a:cubicBezTo>
                    <a:cubicBezTo>
                      <a:pt x="187" y="103"/>
                      <a:pt x="187" y="103"/>
                      <a:pt x="187" y="103"/>
                    </a:cubicBezTo>
                    <a:cubicBezTo>
                      <a:pt x="188" y="103"/>
                      <a:pt x="188" y="103"/>
                      <a:pt x="188" y="103"/>
                    </a:cubicBezTo>
                    <a:cubicBezTo>
                      <a:pt x="188" y="103"/>
                      <a:pt x="188" y="103"/>
                      <a:pt x="188" y="103"/>
                    </a:cubicBezTo>
                    <a:cubicBezTo>
                      <a:pt x="188" y="102"/>
                      <a:pt x="188" y="102"/>
                      <a:pt x="188" y="102"/>
                    </a:cubicBezTo>
                    <a:cubicBezTo>
                      <a:pt x="190" y="99"/>
                      <a:pt x="190" y="99"/>
                      <a:pt x="190" y="99"/>
                    </a:cubicBezTo>
                    <a:cubicBezTo>
                      <a:pt x="190" y="99"/>
                      <a:pt x="190" y="99"/>
                      <a:pt x="190" y="99"/>
                    </a:cubicBezTo>
                    <a:cubicBezTo>
                      <a:pt x="190" y="99"/>
                      <a:pt x="190" y="99"/>
                      <a:pt x="190" y="99"/>
                    </a:cubicBezTo>
                    <a:cubicBezTo>
                      <a:pt x="190" y="97"/>
                      <a:pt x="190" y="97"/>
                      <a:pt x="190" y="97"/>
                    </a:cubicBezTo>
                    <a:cubicBezTo>
                      <a:pt x="190" y="97"/>
                      <a:pt x="190" y="97"/>
                      <a:pt x="190" y="97"/>
                    </a:cubicBezTo>
                    <a:cubicBezTo>
                      <a:pt x="190" y="97"/>
                      <a:pt x="190" y="97"/>
                      <a:pt x="190" y="97"/>
                    </a:cubicBezTo>
                    <a:cubicBezTo>
                      <a:pt x="189" y="96"/>
                      <a:pt x="189" y="96"/>
                      <a:pt x="189" y="96"/>
                    </a:cubicBezTo>
                    <a:cubicBezTo>
                      <a:pt x="189" y="96"/>
                      <a:pt x="189" y="96"/>
                      <a:pt x="189" y="96"/>
                    </a:cubicBezTo>
                    <a:cubicBezTo>
                      <a:pt x="189" y="96"/>
                      <a:pt x="189" y="96"/>
                      <a:pt x="189" y="96"/>
                    </a:cubicBezTo>
                    <a:cubicBezTo>
                      <a:pt x="188" y="96"/>
                      <a:pt x="188" y="96"/>
                      <a:pt x="188" y="96"/>
                    </a:cubicBezTo>
                    <a:cubicBezTo>
                      <a:pt x="189" y="95"/>
                      <a:pt x="189" y="95"/>
                      <a:pt x="189" y="95"/>
                    </a:cubicBezTo>
                    <a:cubicBezTo>
                      <a:pt x="189" y="95"/>
                      <a:pt x="189" y="95"/>
                      <a:pt x="189" y="95"/>
                    </a:cubicBezTo>
                    <a:cubicBezTo>
                      <a:pt x="190" y="96"/>
                      <a:pt x="190" y="96"/>
                      <a:pt x="190" y="96"/>
                    </a:cubicBezTo>
                    <a:cubicBezTo>
                      <a:pt x="190" y="96"/>
                      <a:pt x="190" y="96"/>
                      <a:pt x="190" y="96"/>
                    </a:cubicBezTo>
                    <a:cubicBezTo>
                      <a:pt x="190" y="96"/>
                      <a:pt x="190" y="96"/>
                      <a:pt x="190" y="96"/>
                    </a:cubicBezTo>
                    <a:cubicBezTo>
                      <a:pt x="192" y="96"/>
                      <a:pt x="192" y="96"/>
                      <a:pt x="192" y="96"/>
                    </a:cubicBezTo>
                    <a:cubicBezTo>
                      <a:pt x="192" y="96"/>
                      <a:pt x="192" y="96"/>
                      <a:pt x="192" y="96"/>
                    </a:cubicBezTo>
                    <a:cubicBezTo>
                      <a:pt x="193" y="95"/>
                      <a:pt x="193" y="95"/>
                      <a:pt x="193" y="95"/>
                    </a:cubicBezTo>
                    <a:cubicBezTo>
                      <a:pt x="194" y="93"/>
                      <a:pt x="194" y="93"/>
                      <a:pt x="194" y="93"/>
                    </a:cubicBezTo>
                    <a:cubicBezTo>
                      <a:pt x="194" y="93"/>
                      <a:pt x="194" y="93"/>
                      <a:pt x="194" y="93"/>
                    </a:cubicBezTo>
                    <a:cubicBezTo>
                      <a:pt x="193" y="93"/>
                      <a:pt x="193" y="93"/>
                      <a:pt x="193" y="93"/>
                    </a:cubicBezTo>
                    <a:cubicBezTo>
                      <a:pt x="193" y="92"/>
                      <a:pt x="193" y="92"/>
                      <a:pt x="193" y="92"/>
                    </a:cubicBezTo>
                    <a:cubicBezTo>
                      <a:pt x="194" y="92"/>
                      <a:pt x="194" y="92"/>
                      <a:pt x="194" y="92"/>
                    </a:cubicBezTo>
                    <a:cubicBezTo>
                      <a:pt x="194" y="91"/>
                      <a:pt x="194" y="91"/>
                      <a:pt x="194" y="91"/>
                    </a:cubicBezTo>
                    <a:cubicBezTo>
                      <a:pt x="194" y="91"/>
                      <a:pt x="194" y="91"/>
                      <a:pt x="194" y="91"/>
                    </a:cubicBezTo>
                    <a:cubicBezTo>
                      <a:pt x="195" y="90"/>
                      <a:pt x="195" y="90"/>
                      <a:pt x="195" y="90"/>
                    </a:cubicBezTo>
                    <a:cubicBezTo>
                      <a:pt x="196" y="88"/>
                      <a:pt x="196" y="88"/>
                      <a:pt x="196" y="88"/>
                    </a:cubicBezTo>
                    <a:cubicBezTo>
                      <a:pt x="194" y="90"/>
                      <a:pt x="194" y="90"/>
                      <a:pt x="194" y="90"/>
                    </a:cubicBezTo>
                    <a:cubicBezTo>
                      <a:pt x="194" y="90"/>
                      <a:pt x="194" y="90"/>
                      <a:pt x="194" y="90"/>
                    </a:cubicBezTo>
                    <a:cubicBezTo>
                      <a:pt x="192" y="90"/>
                      <a:pt x="192" y="90"/>
                      <a:pt x="192" y="90"/>
                    </a:cubicBezTo>
                    <a:cubicBezTo>
                      <a:pt x="192" y="90"/>
                      <a:pt x="192" y="90"/>
                      <a:pt x="192" y="90"/>
                    </a:cubicBezTo>
                    <a:cubicBezTo>
                      <a:pt x="192" y="90"/>
                      <a:pt x="192" y="90"/>
                      <a:pt x="192" y="90"/>
                    </a:cubicBezTo>
                    <a:cubicBezTo>
                      <a:pt x="190" y="92"/>
                      <a:pt x="190" y="92"/>
                      <a:pt x="190" y="92"/>
                    </a:cubicBezTo>
                    <a:cubicBezTo>
                      <a:pt x="190" y="91"/>
                      <a:pt x="190" y="91"/>
                      <a:pt x="190" y="91"/>
                    </a:cubicBezTo>
                    <a:cubicBezTo>
                      <a:pt x="190" y="91"/>
                      <a:pt x="190" y="91"/>
                      <a:pt x="190" y="91"/>
                    </a:cubicBezTo>
                    <a:cubicBezTo>
                      <a:pt x="190" y="91"/>
                      <a:pt x="190" y="91"/>
                      <a:pt x="190" y="91"/>
                    </a:cubicBezTo>
                    <a:cubicBezTo>
                      <a:pt x="189" y="91"/>
                      <a:pt x="189" y="91"/>
                      <a:pt x="189" y="91"/>
                    </a:cubicBezTo>
                    <a:cubicBezTo>
                      <a:pt x="189" y="91"/>
                      <a:pt x="189" y="91"/>
                      <a:pt x="189" y="91"/>
                    </a:cubicBezTo>
                    <a:cubicBezTo>
                      <a:pt x="188" y="91"/>
                      <a:pt x="188" y="91"/>
                      <a:pt x="188" y="91"/>
                    </a:cubicBezTo>
                    <a:cubicBezTo>
                      <a:pt x="188" y="91"/>
                      <a:pt x="188" y="91"/>
                      <a:pt x="188" y="91"/>
                    </a:cubicBezTo>
                    <a:cubicBezTo>
                      <a:pt x="188" y="92"/>
                      <a:pt x="188" y="92"/>
                      <a:pt x="188" y="92"/>
                    </a:cubicBezTo>
                    <a:cubicBezTo>
                      <a:pt x="186" y="92"/>
                      <a:pt x="186" y="92"/>
                      <a:pt x="186" y="92"/>
                    </a:cubicBezTo>
                    <a:cubicBezTo>
                      <a:pt x="186" y="92"/>
                      <a:pt x="186" y="92"/>
                      <a:pt x="186" y="92"/>
                    </a:cubicBezTo>
                    <a:cubicBezTo>
                      <a:pt x="186" y="92"/>
                      <a:pt x="186" y="92"/>
                      <a:pt x="186" y="92"/>
                    </a:cubicBezTo>
                    <a:cubicBezTo>
                      <a:pt x="183" y="94"/>
                      <a:pt x="183" y="94"/>
                      <a:pt x="183" y="94"/>
                    </a:cubicBezTo>
                    <a:cubicBezTo>
                      <a:pt x="181" y="94"/>
                      <a:pt x="181" y="94"/>
                      <a:pt x="181" y="94"/>
                    </a:cubicBezTo>
                    <a:cubicBezTo>
                      <a:pt x="181" y="94"/>
                      <a:pt x="181" y="94"/>
                      <a:pt x="181" y="94"/>
                    </a:cubicBezTo>
                    <a:cubicBezTo>
                      <a:pt x="181" y="94"/>
                      <a:pt x="181" y="94"/>
                      <a:pt x="181" y="94"/>
                    </a:cubicBezTo>
                    <a:cubicBezTo>
                      <a:pt x="181" y="95"/>
                      <a:pt x="181" y="95"/>
                      <a:pt x="181" y="95"/>
                    </a:cubicBezTo>
                    <a:cubicBezTo>
                      <a:pt x="179" y="96"/>
                      <a:pt x="179" y="96"/>
                      <a:pt x="179" y="96"/>
                    </a:cubicBezTo>
                    <a:cubicBezTo>
                      <a:pt x="179" y="96"/>
                      <a:pt x="179" y="96"/>
                      <a:pt x="179" y="96"/>
                    </a:cubicBezTo>
                    <a:cubicBezTo>
                      <a:pt x="180" y="94"/>
                      <a:pt x="180" y="94"/>
                      <a:pt x="180" y="94"/>
                    </a:cubicBezTo>
                    <a:cubicBezTo>
                      <a:pt x="180" y="94"/>
                      <a:pt x="180" y="94"/>
                      <a:pt x="180" y="94"/>
                    </a:cubicBezTo>
                    <a:cubicBezTo>
                      <a:pt x="180" y="94"/>
                      <a:pt x="180" y="94"/>
                      <a:pt x="180" y="94"/>
                    </a:cubicBezTo>
                    <a:cubicBezTo>
                      <a:pt x="180" y="93"/>
                      <a:pt x="180" y="93"/>
                      <a:pt x="180" y="93"/>
                    </a:cubicBezTo>
                    <a:cubicBezTo>
                      <a:pt x="180" y="93"/>
                      <a:pt x="180" y="93"/>
                      <a:pt x="180" y="93"/>
                    </a:cubicBezTo>
                    <a:cubicBezTo>
                      <a:pt x="180" y="93"/>
                      <a:pt x="180" y="93"/>
                      <a:pt x="180" y="93"/>
                    </a:cubicBezTo>
                    <a:cubicBezTo>
                      <a:pt x="179" y="92"/>
                      <a:pt x="179" y="92"/>
                      <a:pt x="179" y="92"/>
                    </a:cubicBezTo>
                    <a:cubicBezTo>
                      <a:pt x="179" y="92"/>
                      <a:pt x="179" y="92"/>
                      <a:pt x="179" y="92"/>
                    </a:cubicBezTo>
                    <a:cubicBezTo>
                      <a:pt x="178" y="92"/>
                      <a:pt x="178" y="92"/>
                      <a:pt x="178" y="92"/>
                    </a:cubicBezTo>
                    <a:cubicBezTo>
                      <a:pt x="178" y="93"/>
                      <a:pt x="178" y="93"/>
                      <a:pt x="178" y="93"/>
                    </a:cubicBezTo>
                    <a:cubicBezTo>
                      <a:pt x="178" y="93"/>
                      <a:pt x="178" y="93"/>
                      <a:pt x="178" y="93"/>
                    </a:cubicBezTo>
                    <a:cubicBezTo>
                      <a:pt x="178" y="93"/>
                      <a:pt x="178" y="93"/>
                      <a:pt x="178" y="93"/>
                    </a:cubicBezTo>
                    <a:cubicBezTo>
                      <a:pt x="178" y="95"/>
                      <a:pt x="178" y="95"/>
                      <a:pt x="178" y="95"/>
                    </a:cubicBezTo>
                    <a:cubicBezTo>
                      <a:pt x="178" y="95"/>
                      <a:pt x="178" y="95"/>
                      <a:pt x="178" y="95"/>
                    </a:cubicBezTo>
                    <a:cubicBezTo>
                      <a:pt x="178" y="95"/>
                      <a:pt x="178" y="95"/>
                      <a:pt x="178" y="95"/>
                    </a:cubicBezTo>
                    <a:cubicBezTo>
                      <a:pt x="177" y="94"/>
                      <a:pt x="177" y="94"/>
                      <a:pt x="177" y="94"/>
                    </a:cubicBezTo>
                    <a:cubicBezTo>
                      <a:pt x="177" y="94"/>
                      <a:pt x="177" y="94"/>
                      <a:pt x="177" y="94"/>
                    </a:cubicBezTo>
                    <a:cubicBezTo>
                      <a:pt x="177" y="93"/>
                      <a:pt x="177" y="93"/>
                      <a:pt x="177" y="93"/>
                    </a:cubicBezTo>
                    <a:cubicBezTo>
                      <a:pt x="176" y="93"/>
                      <a:pt x="176" y="93"/>
                      <a:pt x="176" y="93"/>
                    </a:cubicBezTo>
                    <a:cubicBezTo>
                      <a:pt x="176" y="93"/>
                      <a:pt x="176" y="93"/>
                      <a:pt x="176" y="93"/>
                    </a:cubicBezTo>
                    <a:cubicBezTo>
                      <a:pt x="176" y="93"/>
                      <a:pt x="176" y="93"/>
                      <a:pt x="176" y="93"/>
                    </a:cubicBezTo>
                    <a:cubicBezTo>
                      <a:pt x="173" y="92"/>
                      <a:pt x="173" y="92"/>
                      <a:pt x="173" y="92"/>
                    </a:cubicBezTo>
                    <a:cubicBezTo>
                      <a:pt x="172" y="91"/>
                      <a:pt x="172" y="91"/>
                      <a:pt x="172" y="91"/>
                    </a:cubicBezTo>
                    <a:cubicBezTo>
                      <a:pt x="172" y="91"/>
                      <a:pt x="172" y="91"/>
                      <a:pt x="172" y="91"/>
                    </a:cubicBezTo>
                    <a:cubicBezTo>
                      <a:pt x="171" y="91"/>
                      <a:pt x="171" y="91"/>
                      <a:pt x="171" y="91"/>
                    </a:cubicBezTo>
                    <a:cubicBezTo>
                      <a:pt x="170" y="92"/>
                      <a:pt x="170" y="92"/>
                      <a:pt x="170" y="92"/>
                    </a:cubicBezTo>
                    <a:cubicBezTo>
                      <a:pt x="169" y="92"/>
                      <a:pt x="169" y="92"/>
                      <a:pt x="169" y="92"/>
                    </a:cubicBezTo>
                    <a:cubicBezTo>
                      <a:pt x="169" y="92"/>
                      <a:pt x="169" y="92"/>
                      <a:pt x="169" y="92"/>
                    </a:cubicBezTo>
                    <a:cubicBezTo>
                      <a:pt x="168" y="93"/>
                      <a:pt x="168" y="93"/>
                      <a:pt x="168" y="93"/>
                    </a:cubicBezTo>
                    <a:cubicBezTo>
                      <a:pt x="167" y="93"/>
                      <a:pt x="167" y="93"/>
                      <a:pt x="167" y="93"/>
                    </a:cubicBezTo>
                    <a:cubicBezTo>
                      <a:pt x="166" y="92"/>
                      <a:pt x="166" y="92"/>
                      <a:pt x="166" y="92"/>
                    </a:cubicBezTo>
                    <a:cubicBezTo>
                      <a:pt x="166" y="92"/>
                      <a:pt x="166" y="92"/>
                      <a:pt x="166" y="92"/>
                    </a:cubicBezTo>
                    <a:cubicBezTo>
                      <a:pt x="166" y="92"/>
                      <a:pt x="166" y="92"/>
                      <a:pt x="166" y="92"/>
                    </a:cubicBezTo>
                    <a:cubicBezTo>
                      <a:pt x="164" y="91"/>
                      <a:pt x="164" y="91"/>
                      <a:pt x="164" y="91"/>
                    </a:cubicBezTo>
                    <a:cubicBezTo>
                      <a:pt x="162" y="89"/>
                      <a:pt x="162" y="89"/>
                      <a:pt x="162" y="89"/>
                    </a:cubicBezTo>
                    <a:cubicBezTo>
                      <a:pt x="162" y="87"/>
                      <a:pt x="162" y="87"/>
                      <a:pt x="162" y="87"/>
                    </a:cubicBezTo>
                    <a:cubicBezTo>
                      <a:pt x="162" y="86"/>
                      <a:pt x="162" y="86"/>
                      <a:pt x="162" y="86"/>
                    </a:cubicBezTo>
                    <a:cubicBezTo>
                      <a:pt x="163" y="84"/>
                      <a:pt x="163" y="84"/>
                      <a:pt x="163" y="84"/>
                    </a:cubicBezTo>
                    <a:cubicBezTo>
                      <a:pt x="164" y="83"/>
                      <a:pt x="164" y="83"/>
                      <a:pt x="164" y="83"/>
                    </a:cubicBezTo>
                    <a:cubicBezTo>
                      <a:pt x="165" y="83"/>
                      <a:pt x="165" y="83"/>
                      <a:pt x="165" y="83"/>
                    </a:cubicBezTo>
                    <a:cubicBezTo>
                      <a:pt x="165" y="83"/>
                      <a:pt x="165" y="83"/>
                      <a:pt x="165" y="83"/>
                    </a:cubicBezTo>
                    <a:cubicBezTo>
                      <a:pt x="165" y="82"/>
                      <a:pt x="165" y="82"/>
                      <a:pt x="165" y="82"/>
                    </a:cubicBezTo>
                    <a:cubicBezTo>
                      <a:pt x="165" y="81"/>
                      <a:pt x="165" y="81"/>
                      <a:pt x="165" y="81"/>
                    </a:cubicBezTo>
                    <a:cubicBezTo>
                      <a:pt x="164" y="81"/>
                      <a:pt x="164" y="81"/>
                      <a:pt x="164" y="81"/>
                    </a:cubicBezTo>
                    <a:cubicBezTo>
                      <a:pt x="164" y="81"/>
                      <a:pt x="164" y="81"/>
                      <a:pt x="164" y="81"/>
                    </a:cubicBezTo>
                    <a:cubicBezTo>
                      <a:pt x="164" y="79"/>
                      <a:pt x="164" y="79"/>
                      <a:pt x="164" y="79"/>
                    </a:cubicBezTo>
                    <a:cubicBezTo>
                      <a:pt x="165" y="80"/>
                      <a:pt x="165" y="80"/>
                      <a:pt x="165" y="80"/>
                    </a:cubicBezTo>
                    <a:cubicBezTo>
                      <a:pt x="165" y="81"/>
                      <a:pt x="165" y="81"/>
                      <a:pt x="165" y="81"/>
                    </a:cubicBezTo>
                    <a:cubicBezTo>
                      <a:pt x="165" y="81"/>
                      <a:pt x="165" y="81"/>
                      <a:pt x="165" y="81"/>
                    </a:cubicBezTo>
                    <a:cubicBezTo>
                      <a:pt x="166" y="81"/>
                      <a:pt x="166" y="81"/>
                      <a:pt x="166" y="81"/>
                    </a:cubicBezTo>
                    <a:cubicBezTo>
                      <a:pt x="166" y="81"/>
                      <a:pt x="166" y="81"/>
                      <a:pt x="166" y="81"/>
                    </a:cubicBezTo>
                    <a:cubicBezTo>
                      <a:pt x="166" y="80"/>
                      <a:pt x="166" y="80"/>
                      <a:pt x="166" y="80"/>
                    </a:cubicBezTo>
                    <a:cubicBezTo>
                      <a:pt x="168" y="79"/>
                      <a:pt x="168" y="79"/>
                      <a:pt x="168" y="79"/>
                    </a:cubicBezTo>
                    <a:cubicBezTo>
                      <a:pt x="168" y="79"/>
                      <a:pt x="168" y="79"/>
                      <a:pt x="168" y="79"/>
                    </a:cubicBezTo>
                    <a:cubicBezTo>
                      <a:pt x="169" y="80"/>
                      <a:pt x="169" y="80"/>
                      <a:pt x="169" y="80"/>
                    </a:cubicBezTo>
                    <a:cubicBezTo>
                      <a:pt x="170" y="81"/>
                      <a:pt x="170" y="81"/>
                      <a:pt x="170" y="81"/>
                    </a:cubicBezTo>
                    <a:cubicBezTo>
                      <a:pt x="170" y="82"/>
                      <a:pt x="170" y="82"/>
                      <a:pt x="170" y="82"/>
                    </a:cubicBezTo>
                    <a:cubicBezTo>
                      <a:pt x="170" y="82"/>
                      <a:pt x="170" y="82"/>
                      <a:pt x="170" y="82"/>
                    </a:cubicBezTo>
                    <a:cubicBezTo>
                      <a:pt x="170" y="82"/>
                      <a:pt x="170" y="82"/>
                      <a:pt x="170" y="82"/>
                    </a:cubicBezTo>
                    <a:cubicBezTo>
                      <a:pt x="173" y="82"/>
                      <a:pt x="173" y="82"/>
                      <a:pt x="173" y="82"/>
                    </a:cubicBezTo>
                    <a:cubicBezTo>
                      <a:pt x="173" y="82"/>
                      <a:pt x="173" y="82"/>
                      <a:pt x="173" y="82"/>
                    </a:cubicBezTo>
                    <a:cubicBezTo>
                      <a:pt x="173" y="82"/>
                      <a:pt x="173" y="82"/>
                      <a:pt x="173" y="82"/>
                    </a:cubicBezTo>
                    <a:cubicBezTo>
                      <a:pt x="173" y="82"/>
                      <a:pt x="173" y="82"/>
                      <a:pt x="173" y="82"/>
                    </a:cubicBezTo>
                    <a:cubicBezTo>
                      <a:pt x="174" y="81"/>
                      <a:pt x="174" y="81"/>
                      <a:pt x="174" y="81"/>
                    </a:cubicBezTo>
                    <a:cubicBezTo>
                      <a:pt x="173" y="81"/>
                      <a:pt x="173" y="81"/>
                      <a:pt x="173" y="81"/>
                    </a:cubicBezTo>
                    <a:cubicBezTo>
                      <a:pt x="172" y="80"/>
                      <a:pt x="172" y="80"/>
                      <a:pt x="172" y="80"/>
                    </a:cubicBezTo>
                    <a:cubicBezTo>
                      <a:pt x="171" y="80"/>
                      <a:pt x="171" y="80"/>
                      <a:pt x="171" y="80"/>
                    </a:cubicBezTo>
                    <a:cubicBezTo>
                      <a:pt x="170" y="78"/>
                      <a:pt x="170" y="78"/>
                      <a:pt x="170" y="78"/>
                    </a:cubicBezTo>
                    <a:cubicBezTo>
                      <a:pt x="170" y="78"/>
                      <a:pt x="170" y="78"/>
                      <a:pt x="170" y="78"/>
                    </a:cubicBezTo>
                    <a:cubicBezTo>
                      <a:pt x="170" y="78"/>
                      <a:pt x="170" y="78"/>
                      <a:pt x="170" y="78"/>
                    </a:cubicBezTo>
                    <a:cubicBezTo>
                      <a:pt x="169" y="77"/>
                      <a:pt x="169" y="77"/>
                      <a:pt x="169" y="77"/>
                    </a:cubicBezTo>
                    <a:cubicBezTo>
                      <a:pt x="168" y="76"/>
                      <a:pt x="168" y="76"/>
                      <a:pt x="168" y="76"/>
                    </a:cubicBezTo>
                    <a:cubicBezTo>
                      <a:pt x="167" y="76"/>
                      <a:pt x="167" y="76"/>
                      <a:pt x="167" y="76"/>
                    </a:cubicBezTo>
                    <a:cubicBezTo>
                      <a:pt x="167" y="76"/>
                      <a:pt x="167" y="76"/>
                      <a:pt x="167" y="76"/>
                    </a:cubicBezTo>
                    <a:cubicBezTo>
                      <a:pt x="166" y="75"/>
                      <a:pt x="166" y="75"/>
                      <a:pt x="166" y="75"/>
                    </a:cubicBezTo>
                    <a:cubicBezTo>
                      <a:pt x="164" y="73"/>
                      <a:pt x="164" y="73"/>
                      <a:pt x="164" y="73"/>
                    </a:cubicBezTo>
                    <a:cubicBezTo>
                      <a:pt x="163" y="71"/>
                      <a:pt x="163" y="71"/>
                      <a:pt x="163" y="71"/>
                    </a:cubicBezTo>
                    <a:cubicBezTo>
                      <a:pt x="163" y="71"/>
                      <a:pt x="163" y="71"/>
                      <a:pt x="163" y="71"/>
                    </a:cubicBezTo>
                    <a:cubicBezTo>
                      <a:pt x="163" y="70"/>
                      <a:pt x="163" y="70"/>
                      <a:pt x="163" y="70"/>
                    </a:cubicBezTo>
                    <a:cubicBezTo>
                      <a:pt x="164" y="70"/>
                      <a:pt x="164" y="70"/>
                      <a:pt x="164" y="70"/>
                    </a:cubicBezTo>
                    <a:cubicBezTo>
                      <a:pt x="164" y="70"/>
                      <a:pt x="164" y="70"/>
                      <a:pt x="164" y="70"/>
                    </a:cubicBezTo>
                    <a:cubicBezTo>
                      <a:pt x="164" y="70"/>
                      <a:pt x="164" y="70"/>
                      <a:pt x="164" y="70"/>
                    </a:cubicBezTo>
                    <a:cubicBezTo>
                      <a:pt x="164" y="70"/>
                      <a:pt x="164" y="70"/>
                      <a:pt x="164" y="70"/>
                    </a:cubicBezTo>
                    <a:cubicBezTo>
                      <a:pt x="166" y="69"/>
                      <a:pt x="166" y="69"/>
                      <a:pt x="166" y="69"/>
                    </a:cubicBezTo>
                    <a:cubicBezTo>
                      <a:pt x="168" y="68"/>
                      <a:pt x="168" y="68"/>
                      <a:pt x="168" y="68"/>
                    </a:cubicBezTo>
                    <a:cubicBezTo>
                      <a:pt x="169" y="68"/>
                      <a:pt x="169" y="68"/>
                      <a:pt x="169" y="68"/>
                    </a:cubicBezTo>
                    <a:cubicBezTo>
                      <a:pt x="169" y="68"/>
                      <a:pt x="169" y="68"/>
                      <a:pt x="169" y="68"/>
                    </a:cubicBezTo>
                    <a:cubicBezTo>
                      <a:pt x="169" y="68"/>
                      <a:pt x="169" y="68"/>
                      <a:pt x="169" y="68"/>
                    </a:cubicBezTo>
                    <a:cubicBezTo>
                      <a:pt x="169" y="67"/>
                      <a:pt x="169" y="67"/>
                      <a:pt x="169" y="67"/>
                    </a:cubicBezTo>
                    <a:cubicBezTo>
                      <a:pt x="170" y="66"/>
                      <a:pt x="170" y="66"/>
                      <a:pt x="170" y="66"/>
                    </a:cubicBezTo>
                    <a:cubicBezTo>
                      <a:pt x="171" y="66"/>
                      <a:pt x="171" y="66"/>
                      <a:pt x="171" y="66"/>
                    </a:cubicBezTo>
                    <a:cubicBezTo>
                      <a:pt x="171" y="66"/>
                      <a:pt x="171" y="66"/>
                      <a:pt x="171" y="66"/>
                    </a:cubicBezTo>
                    <a:cubicBezTo>
                      <a:pt x="171" y="67"/>
                      <a:pt x="171" y="67"/>
                      <a:pt x="171" y="67"/>
                    </a:cubicBezTo>
                    <a:cubicBezTo>
                      <a:pt x="171" y="67"/>
                      <a:pt x="171" y="67"/>
                      <a:pt x="171" y="67"/>
                    </a:cubicBezTo>
                    <a:cubicBezTo>
                      <a:pt x="173" y="67"/>
                      <a:pt x="173" y="67"/>
                      <a:pt x="173" y="67"/>
                    </a:cubicBezTo>
                    <a:cubicBezTo>
                      <a:pt x="173" y="67"/>
                      <a:pt x="173" y="67"/>
                      <a:pt x="173" y="67"/>
                    </a:cubicBezTo>
                    <a:cubicBezTo>
                      <a:pt x="173" y="66"/>
                      <a:pt x="173" y="66"/>
                      <a:pt x="173" y="66"/>
                    </a:cubicBezTo>
                    <a:cubicBezTo>
                      <a:pt x="173" y="66"/>
                      <a:pt x="173" y="66"/>
                      <a:pt x="173" y="66"/>
                    </a:cubicBezTo>
                    <a:cubicBezTo>
                      <a:pt x="174" y="65"/>
                      <a:pt x="174" y="65"/>
                      <a:pt x="174" y="65"/>
                    </a:cubicBezTo>
                    <a:cubicBezTo>
                      <a:pt x="176" y="65"/>
                      <a:pt x="176" y="65"/>
                      <a:pt x="176" y="65"/>
                    </a:cubicBezTo>
                    <a:cubicBezTo>
                      <a:pt x="178" y="65"/>
                      <a:pt x="178" y="65"/>
                      <a:pt x="178" y="65"/>
                    </a:cubicBezTo>
                    <a:cubicBezTo>
                      <a:pt x="179" y="66"/>
                      <a:pt x="179" y="66"/>
                      <a:pt x="179" y="66"/>
                    </a:cubicBezTo>
                    <a:cubicBezTo>
                      <a:pt x="179" y="66"/>
                      <a:pt x="179" y="66"/>
                      <a:pt x="179" y="66"/>
                    </a:cubicBezTo>
                    <a:cubicBezTo>
                      <a:pt x="180" y="66"/>
                      <a:pt x="180" y="66"/>
                      <a:pt x="180" y="66"/>
                    </a:cubicBezTo>
                    <a:cubicBezTo>
                      <a:pt x="180" y="66"/>
                      <a:pt x="180" y="66"/>
                      <a:pt x="180" y="66"/>
                    </a:cubicBezTo>
                    <a:cubicBezTo>
                      <a:pt x="181" y="66"/>
                      <a:pt x="181" y="66"/>
                      <a:pt x="181" y="66"/>
                    </a:cubicBezTo>
                    <a:cubicBezTo>
                      <a:pt x="182" y="67"/>
                      <a:pt x="182" y="67"/>
                      <a:pt x="182" y="67"/>
                    </a:cubicBezTo>
                    <a:cubicBezTo>
                      <a:pt x="182" y="67"/>
                      <a:pt x="182" y="67"/>
                      <a:pt x="182" y="67"/>
                    </a:cubicBezTo>
                    <a:cubicBezTo>
                      <a:pt x="182" y="66"/>
                      <a:pt x="182" y="66"/>
                      <a:pt x="182" y="66"/>
                    </a:cubicBezTo>
                    <a:cubicBezTo>
                      <a:pt x="183" y="66"/>
                      <a:pt x="183" y="66"/>
                      <a:pt x="183" y="66"/>
                    </a:cubicBezTo>
                    <a:cubicBezTo>
                      <a:pt x="183" y="66"/>
                      <a:pt x="183" y="66"/>
                      <a:pt x="183" y="66"/>
                    </a:cubicBezTo>
                    <a:cubicBezTo>
                      <a:pt x="182" y="65"/>
                      <a:pt x="182" y="65"/>
                      <a:pt x="182" y="65"/>
                    </a:cubicBezTo>
                    <a:cubicBezTo>
                      <a:pt x="181" y="64"/>
                      <a:pt x="181" y="64"/>
                      <a:pt x="181" y="64"/>
                    </a:cubicBezTo>
                    <a:cubicBezTo>
                      <a:pt x="181" y="64"/>
                      <a:pt x="181" y="64"/>
                      <a:pt x="181" y="64"/>
                    </a:cubicBezTo>
                    <a:cubicBezTo>
                      <a:pt x="181" y="64"/>
                      <a:pt x="181" y="64"/>
                      <a:pt x="181" y="64"/>
                    </a:cubicBezTo>
                    <a:cubicBezTo>
                      <a:pt x="184" y="62"/>
                      <a:pt x="184" y="62"/>
                      <a:pt x="184" y="62"/>
                    </a:cubicBezTo>
                    <a:cubicBezTo>
                      <a:pt x="185" y="62"/>
                      <a:pt x="185" y="62"/>
                      <a:pt x="185" y="62"/>
                    </a:cubicBezTo>
                    <a:cubicBezTo>
                      <a:pt x="186" y="63"/>
                      <a:pt x="186" y="63"/>
                      <a:pt x="186" y="63"/>
                    </a:cubicBezTo>
                    <a:cubicBezTo>
                      <a:pt x="186" y="63"/>
                      <a:pt x="186" y="63"/>
                      <a:pt x="186" y="63"/>
                    </a:cubicBezTo>
                    <a:cubicBezTo>
                      <a:pt x="186" y="63"/>
                      <a:pt x="186" y="63"/>
                      <a:pt x="186" y="63"/>
                    </a:cubicBezTo>
                    <a:cubicBezTo>
                      <a:pt x="187" y="63"/>
                      <a:pt x="187" y="63"/>
                      <a:pt x="187" y="63"/>
                    </a:cubicBezTo>
                    <a:cubicBezTo>
                      <a:pt x="188" y="63"/>
                      <a:pt x="188" y="63"/>
                      <a:pt x="188" y="63"/>
                    </a:cubicBezTo>
                    <a:cubicBezTo>
                      <a:pt x="188" y="63"/>
                      <a:pt x="188" y="63"/>
                      <a:pt x="188" y="63"/>
                    </a:cubicBezTo>
                    <a:cubicBezTo>
                      <a:pt x="190" y="62"/>
                      <a:pt x="190" y="62"/>
                      <a:pt x="190" y="62"/>
                    </a:cubicBezTo>
                    <a:cubicBezTo>
                      <a:pt x="191" y="62"/>
                      <a:pt x="191" y="62"/>
                      <a:pt x="191" y="62"/>
                    </a:cubicBezTo>
                    <a:cubicBezTo>
                      <a:pt x="191" y="62"/>
                      <a:pt x="191" y="62"/>
                      <a:pt x="191" y="62"/>
                    </a:cubicBezTo>
                    <a:cubicBezTo>
                      <a:pt x="193" y="64"/>
                      <a:pt x="193" y="64"/>
                      <a:pt x="193" y="64"/>
                    </a:cubicBezTo>
                    <a:cubicBezTo>
                      <a:pt x="193" y="64"/>
                      <a:pt x="193" y="64"/>
                      <a:pt x="193" y="64"/>
                    </a:cubicBezTo>
                    <a:cubicBezTo>
                      <a:pt x="192" y="65"/>
                      <a:pt x="192" y="65"/>
                      <a:pt x="192" y="65"/>
                    </a:cubicBezTo>
                    <a:cubicBezTo>
                      <a:pt x="192" y="65"/>
                      <a:pt x="192" y="65"/>
                      <a:pt x="192" y="65"/>
                    </a:cubicBezTo>
                    <a:cubicBezTo>
                      <a:pt x="192" y="65"/>
                      <a:pt x="192" y="65"/>
                      <a:pt x="192" y="65"/>
                    </a:cubicBezTo>
                    <a:cubicBezTo>
                      <a:pt x="191" y="65"/>
                      <a:pt x="191" y="65"/>
                      <a:pt x="191" y="65"/>
                    </a:cubicBezTo>
                    <a:cubicBezTo>
                      <a:pt x="190" y="67"/>
                      <a:pt x="190" y="67"/>
                      <a:pt x="190" y="67"/>
                    </a:cubicBezTo>
                    <a:cubicBezTo>
                      <a:pt x="189" y="67"/>
                      <a:pt x="189" y="67"/>
                      <a:pt x="189" y="67"/>
                    </a:cubicBezTo>
                    <a:cubicBezTo>
                      <a:pt x="189" y="67"/>
                      <a:pt x="189" y="67"/>
                      <a:pt x="189" y="67"/>
                    </a:cubicBezTo>
                    <a:cubicBezTo>
                      <a:pt x="189" y="67"/>
                      <a:pt x="189" y="67"/>
                      <a:pt x="189" y="67"/>
                    </a:cubicBezTo>
                    <a:cubicBezTo>
                      <a:pt x="189" y="68"/>
                      <a:pt x="189" y="68"/>
                      <a:pt x="189" y="68"/>
                    </a:cubicBezTo>
                    <a:cubicBezTo>
                      <a:pt x="189" y="68"/>
                      <a:pt x="189" y="68"/>
                      <a:pt x="189" y="68"/>
                    </a:cubicBezTo>
                    <a:cubicBezTo>
                      <a:pt x="189" y="68"/>
                      <a:pt x="189" y="68"/>
                      <a:pt x="189" y="68"/>
                    </a:cubicBezTo>
                    <a:cubicBezTo>
                      <a:pt x="189" y="69"/>
                      <a:pt x="189" y="69"/>
                      <a:pt x="189" y="69"/>
                    </a:cubicBezTo>
                    <a:cubicBezTo>
                      <a:pt x="189" y="71"/>
                      <a:pt x="189" y="71"/>
                      <a:pt x="189" y="71"/>
                    </a:cubicBezTo>
                    <a:cubicBezTo>
                      <a:pt x="189" y="71"/>
                      <a:pt x="189" y="71"/>
                      <a:pt x="189" y="71"/>
                    </a:cubicBezTo>
                    <a:cubicBezTo>
                      <a:pt x="190" y="71"/>
                      <a:pt x="190" y="71"/>
                      <a:pt x="190" y="71"/>
                    </a:cubicBezTo>
                    <a:cubicBezTo>
                      <a:pt x="190" y="71"/>
                      <a:pt x="190" y="71"/>
                      <a:pt x="190" y="71"/>
                    </a:cubicBezTo>
                    <a:cubicBezTo>
                      <a:pt x="191" y="71"/>
                      <a:pt x="191" y="71"/>
                      <a:pt x="191" y="71"/>
                    </a:cubicBezTo>
                    <a:cubicBezTo>
                      <a:pt x="191" y="71"/>
                      <a:pt x="191" y="71"/>
                      <a:pt x="191" y="71"/>
                    </a:cubicBezTo>
                    <a:cubicBezTo>
                      <a:pt x="191" y="71"/>
                      <a:pt x="191" y="71"/>
                      <a:pt x="191" y="71"/>
                    </a:cubicBezTo>
                    <a:cubicBezTo>
                      <a:pt x="192" y="71"/>
                      <a:pt x="192" y="71"/>
                      <a:pt x="192" y="71"/>
                    </a:cubicBezTo>
                    <a:cubicBezTo>
                      <a:pt x="192" y="72"/>
                      <a:pt x="192" y="72"/>
                      <a:pt x="192" y="72"/>
                    </a:cubicBezTo>
                    <a:cubicBezTo>
                      <a:pt x="192" y="72"/>
                      <a:pt x="192" y="72"/>
                      <a:pt x="192" y="72"/>
                    </a:cubicBezTo>
                    <a:cubicBezTo>
                      <a:pt x="192" y="72"/>
                      <a:pt x="192" y="72"/>
                      <a:pt x="192" y="72"/>
                    </a:cubicBezTo>
                    <a:cubicBezTo>
                      <a:pt x="193" y="72"/>
                      <a:pt x="193" y="72"/>
                      <a:pt x="193" y="72"/>
                    </a:cubicBezTo>
                    <a:cubicBezTo>
                      <a:pt x="194" y="72"/>
                      <a:pt x="194" y="72"/>
                      <a:pt x="194" y="72"/>
                    </a:cubicBezTo>
                    <a:cubicBezTo>
                      <a:pt x="194" y="72"/>
                      <a:pt x="194" y="72"/>
                      <a:pt x="194" y="72"/>
                    </a:cubicBezTo>
                    <a:cubicBezTo>
                      <a:pt x="194" y="72"/>
                      <a:pt x="194" y="72"/>
                      <a:pt x="194" y="72"/>
                    </a:cubicBezTo>
                    <a:cubicBezTo>
                      <a:pt x="195" y="72"/>
                      <a:pt x="195" y="72"/>
                      <a:pt x="195" y="72"/>
                    </a:cubicBezTo>
                    <a:cubicBezTo>
                      <a:pt x="195" y="73"/>
                      <a:pt x="195" y="73"/>
                      <a:pt x="195" y="73"/>
                    </a:cubicBezTo>
                    <a:cubicBezTo>
                      <a:pt x="195" y="73"/>
                      <a:pt x="195" y="73"/>
                      <a:pt x="195" y="73"/>
                    </a:cubicBezTo>
                    <a:cubicBezTo>
                      <a:pt x="195" y="73"/>
                      <a:pt x="195" y="73"/>
                      <a:pt x="195" y="73"/>
                    </a:cubicBezTo>
                    <a:cubicBezTo>
                      <a:pt x="196" y="74"/>
                      <a:pt x="196" y="74"/>
                      <a:pt x="196" y="74"/>
                    </a:cubicBezTo>
                    <a:cubicBezTo>
                      <a:pt x="196" y="74"/>
                      <a:pt x="196" y="74"/>
                      <a:pt x="196" y="74"/>
                    </a:cubicBezTo>
                    <a:cubicBezTo>
                      <a:pt x="196" y="74"/>
                      <a:pt x="196" y="74"/>
                      <a:pt x="196" y="74"/>
                    </a:cubicBezTo>
                    <a:cubicBezTo>
                      <a:pt x="197" y="74"/>
                      <a:pt x="197" y="74"/>
                      <a:pt x="197" y="74"/>
                    </a:cubicBezTo>
                    <a:cubicBezTo>
                      <a:pt x="198" y="74"/>
                      <a:pt x="198" y="74"/>
                      <a:pt x="198" y="74"/>
                    </a:cubicBezTo>
                    <a:cubicBezTo>
                      <a:pt x="198" y="75"/>
                      <a:pt x="198" y="75"/>
                      <a:pt x="198" y="75"/>
                    </a:cubicBezTo>
                    <a:cubicBezTo>
                      <a:pt x="198" y="75"/>
                      <a:pt x="198" y="75"/>
                      <a:pt x="198" y="75"/>
                    </a:cubicBezTo>
                    <a:cubicBezTo>
                      <a:pt x="199" y="75"/>
                      <a:pt x="199" y="75"/>
                      <a:pt x="199" y="75"/>
                    </a:cubicBezTo>
                    <a:cubicBezTo>
                      <a:pt x="200" y="75"/>
                      <a:pt x="200" y="75"/>
                      <a:pt x="200" y="75"/>
                    </a:cubicBezTo>
                    <a:cubicBezTo>
                      <a:pt x="201" y="74"/>
                      <a:pt x="201" y="74"/>
                      <a:pt x="201" y="74"/>
                    </a:cubicBezTo>
                    <a:cubicBezTo>
                      <a:pt x="201" y="74"/>
                      <a:pt x="201" y="74"/>
                      <a:pt x="201" y="74"/>
                    </a:cubicBezTo>
                    <a:cubicBezTo>
                      <a:pt x="201" y="74"/>
                      <a:pt x="201" y="74"/>
                      <a:pt x="201" y="74"/>
                    </a:cubicBezTo>
                    <a:cubicBezTo>
                      <a:pt x="201" y="73"/>
                      <a:pt x="201" y="73"/>
                      <a:pt x="201" y="73"/>
                    </a:cubicBezTo>
                    <a:cubicBezTo>
                      <a:pt x="203" y="72"/>
                      <a:pt x="203" y="72"/>
                      <a:pt x="203" y="72"/>
                    </a:cubicBezTo>
                    <a:cubicBezTo>
                      <a:pt x="203" y="71"/>
                      <a:pt x="203" y="71"/>
                      <a:pt x="203" y="71"/>
                    </a:cubicBezTo>
                    <a:cubicBezTo>
                      <a:pt x="204" y="71"/>
                      <a:pt x="204" y="71"/>
                      <a:pt x="204" y="71"/>
                    </a:cubicBezTo>
                    <a:cubicBezTo>
                      <a:pt x="204" y="71"/>
                      <a:pt x="204" y="71"/>
                      <a:pt x="204" y="71"/>
                    </a:cubicBezTo>
                    <a:cubicBezTo>
                      <a:pt x="204" y="72"/>
                      <a:pt x="204" y="72"/>
                      <a:pt x="204" y="72"/>
                    </a:cubicBezTo>
                    <a:cubicBezTo>
                      <a:pt x="204" y="72"/>
                      <a:pt x="204" y="72"/>
                      <a:pt x="204" y="72"/>
                    </a:cubicBezTo>
                    <a:cubicBezTo>
                      <a:pt x="204" y="72"/>
                      <a:pt x="204" y="72"/>
                      <a:pt x="204" y="72"/>
                    </a:cubicBezTo>
                    <a:cubicBezTo>
                      <a:pt x="203" y="74"/>
                      <a:pt x="203" y="74"/>
                      <a:pt x="203" y="74"/>
                    </a:cubicBezTo>
                    <a:cubicBezTo>
                      <a:pt x="202" y="75"/>
                      <a:pt x="202" y="75"/>
                      <a:pt x="202" y="75"/>
                    </a:cubicBezTo>
                    <a:cubicBezTo>
                      <a:pt x="203" y="75"/>
                      <a:pt x="203" y="75"/>
                      <a:pt x="203" y="75"/>
                    </a:cubicBezTo>
                    <a:cubicBezTo>
                      <a:pt x="205" y="74"/>
                      <a:pt x="205" y="74"/>
                      <a:pt x="205" y="74"/>
                    </a:cubicBezTo>
                    <a:cubicBezTo>
                      <a:pt x="205" y="74"/>
                      <a:pt x="205" y="74"/>
                      <a:pt x="205" y="74"/>
                    </a:cubicBezTo>
                    <a:cubicBezTo>
                      <a:pt x="205" y="74"/>
                      <a:pt x="205" y="74"/>
                      <a:pt x="205" y="74"/>
                    </a:cubicBezTo>
                    <a:cubicBezTo>
                      <a:pt x="207" y="73"/>
                      <a:pt x="207" y="73"/>
                      <a:pt x="207" y="73"/>
                    </a:cubicBezTo>
                    <a:cubicBezTo>
                      <a:pt x="207" y="72"/>
                      <a:pt x="207" y="72"/>
                      <a:pt x="207" y="72"/>
                    </a:cubicBezTo>
                    <a:cubicBezTo>
                      <a:pt x="207" y="72"/>
                      <a:pt x="207" y="72"/>
                      <a:pt x="207" y="72"/>
                    </a:cubicBezTo>
                    <a:cubicBezTo>
                      <a:pt x="207" y="70"/>
                      <a:pt x="207" y="70"/>
                      <a:pt x="207" y="70"/>
                    </a:cubicBezTo>
                    <a:cubicBezTo>
                      <a:pt x="207" y="70"/>
                      <a:pt x="207" y="70"/>
                      <a:pt x="207" y="70"/>
                    </a:cubicBezTo>
                    <a:cubicBezTo>
                      <a:pt x="207" y="70"/>
                      <a:pt x="207" y="70"/>
                      <a:pt x="207" y="70"/>
                    </a:cubicBezTo>
                    <a:cubicBezTo>
                      <a:pt x="206" y="68"/>
                      <a:pt x="206" y="68"/>
                      <a:pt x="206" y="68"/>
                    </a:cubicBezTo>
                    <a:cubicBezTo>
                      <a:pt x="206" y="68"/>
                      <a:pt x="206" y="68"/>
                      <a:pt x="206" y="68"/>
                    </a:cubicBezTo>
                    <a:cubicBezTo>
                      <a:pt x="207" y="68"/>
                      <a:pt x="207" y="68"/>
                      <a:pt x="207" y="68"/>
                    </a:cubicBezTo>
                    <a:cubicBezTo>
                      <a:pt x="207" y="70"/>
                      <a:pt x="207" y="70"/>
                      <a:pt x="207" y="70"/>
                    </a:cubicBezTo>
                    <a:cubicBezTo>
                      <a:pt x="207" y="70"/>
                      <a:pt x="207" y="70"/>
                      <a:pt x="207" y="70"/>
                    </a:cubicBezTo>
                    <a:cubicBezTo>
                      <a:pt x="207" y="70"/>
                      <a:pt x="207" y="70"/>
                      <a:pt x="207" y="70"/>
                    </a:cubicBezTo>
                    <a:cubicBezTo>
                      <a:pt x="208" y="71"/>
                      <a:pt x="208" y="71"/>
                      <a:pt x="208" y="71"/>
                    </a:cubicBezTo>
                    <a:cubicBezTo>
                      <a:pt x="208" y="71"/>
                      <a:pt x="208" y="71"/>
                      <a:pt x="208" y="71"/>
                    </a:cubicBezTo>
                    <a:cubicBezTo>
                      <a:pt x="208" y="71"/>
                      <a:pt x="208" y="71"/>
                      <a:pt x="208" y="71"/>
                    </a:cubicBezTo>
                    <a:cubicBezTo>
                      <a:pt x="210" y="71"/>
                      <a:pt x="210" y="71"/>
                      <a:pt x="210" y="71"/>
                    </a:cubicBezTo>
                    <a:cubicBezTo>
                      <a:pt x="210" y="71"/>
                      <a:pt x="210" y="71"/>
                      <a:pt x="210" y="71"/>
                    </a:cubicBezTo>
                    <a:cubicBezTo>
                      <a:pt x="210" y="71"/>
                      <a:pt x="210" y="71"/>
                      <a:pt x="210" y="71"/>
                    </a:cubicBezTo>
                    <a:cubicBezTo>
                      <a:pt x="211" y="71"/>
                      <a:pt x="211" y="71"/>
                      <a:pt x="211" y="71"/>
                    </a:cubicBezTo>
                    <a:cubicBezTo>
                      <a:pt x="212" y="71"/>
                      <a:pt x="212" y="71"/>
                      <a:pt x="212" y="71"/>
                    </a:cubicBezTo>
                    <a:cubicBezTo>
                      <a:pt x="211" y="72"/>
                      <a:pt x="211" y="72"/>
                      <a:pt x="211" y="72"/>
                    </a:cubicBezTo>
                    <a:cubicBezTo>
                      <a:pt x="211" y="72"/>
                      <a:pt x="211" y="72"/>
                      <a:pt x="211" y="72"/>
                    </a:cubicBezTo>
                    <a:cubicBezTo>
                      <a:pt x="212" y="72"/>
                      <a:pt x="212" y="72"/>
                      <a:pt x="212" y="72"/>
                    </a:cubicBezTo>
                    <a:cubicBezTo>
                      <a:pt x="214" y="72"/>
                      <a:pt x="214" y="72"/>
                      <a:pt x="214" y="72"/>
                    </a:cubicBezTo>
                    <a:cubicBezTo>
                      <a:pt x="214" y="72"/>
                      <a:pt x="214" y="72"/>
                      <a:pt x="214" y="72"/>
                    </a:cubicBezTo>
                    <a:cubicBezTo>
                      <a:pt x="214" y="72"/>
                      <a:pt x="214" y="72"/>
                      <a:pt x="214" y="72"/>
                    </a:cubicBezTo>
                    <a:cubicBezTo>
                      <a:pt x="215" y="70"/>
                      <a:pt x="215" y="70"/>
                      <a:pt x="215" y="70"/>
                    </a:cubicBezTo>
                    <a:cubicBezTo>
                      <a:pt x="215" y="70"/>
                      <a:pt x="215" y="70"/>
                      <a:pt x="215" y="70"/>
                    </a:cubicBezTo>
                    <a:cubicBezTo>
                      <a:pt x="215" y="70"/>
                      <a:pt x="215" y="70"/>
                      <a:pt x="215" y="70"/>
                    </a:cubicBezTo>
                    <a:cubicBezTo>
                      <a:pt x="215" y="69"/>
                      <a:pt x="215" y="69"/>
                      <a:pt x="215" y="69"/>
                    </a:cubicBezTo>
                    <a:cubicBezTo>
                      <a:pt x="216" y="69"/>
                      <a:pt x="216" y="69"/>
                      <a:pt x="216" y="69"/>
                    </a:cubicBezTo>
                    <a:cubicBezTo>
                      <a:pt x="217" y="68"/>
                      <a:pt x="217" y="68"/>
                      <a:pt x="217" y="68"/>
                    </a:cubicBezTo>
                    <a:cubicBezTo>
                      <a:pt x="216" y="68"/>
                      <a:pt x="216" y="68"/>
                      <a:pt x="216" y="68"/>
                    </a:cubicBezTo>
                    <a:cubicBezTo>
                      <a:pt x="214" y="67"/>
                      <a:pt x="214" y="67"/>
                      <a:pt x="214" y="67"/>
                    </a:cubicBezTo>
                    <a:cubicBezTo>
                      <a:pt x="212" y="66"/>
                      <a:pt x="212" y="66"/>
                      <a:pt x="212" y="66"/>
                    </a:cubicBezTo>
                    <a:cubicBezTo>
                      <a:pt x="212" y="66"/>
                      <a:pt x="212" y="66"/>
                      <a:pt x="212" y="66"/>
                    </a:cubicBezTo>
                    <a:cubicBezTo>
                      <a:pt x="212" y="66"/>
                      <a:pt x="212" y="66"/>
                      <a:pt x="212" y="66"/>
                    </a:cubicBezTo>
                    <a:cubicBezTo>
                      <a:pt x="211" y="66"/>
                      <a:pt x="211" y="66"/>
                      <a:pt x="211" y="66"/>
                    </a:cubicBezTo>
                    <a:cubicBezTo>
                      <a:pt x="210" y="66"/>
                      <a:pt x="210" y="66"/>
                      <a:pt x="210" y="66"/>
                    </a:cubicBezTo>
                    <a:cubicBezTo>
                      <a:pt x="210" y="66"/>
                      <a:pt x="210" y="66"/>
                      <a:pt x="210" y="66"/>
                    </a:cubicBezTo>
                    <a:cubicBezTo>
                      <a:pt x="210" y="66"/>
                      <a:pt x="210" y="66"/>
                      <a:pt x="210" y="66"/>
                    </a:cubicBezTo>
                    <a:cubicBezTo>
                      <a:pt x="209" y="65"/>
                      <a:pt x="209" y="65"/>
                      <a:pt x="209" y="65"/>
                    </a:cubicBezTo>
                    <a:cubicBezTo>
                      <a:pt x="209" y="65"/>
                      <a:pt x="209" y="65"/>
                      <a:pt x="209" y="65"/>
                    </a:cubicBezTo>
                    <a:cubicBezTo>
                      <a:pt x="209" y="65"/>
                      <a:pt x="209" y="65"/>
                      <a:pt x="209" y="65"/>
                    </a:cubicBezTo>
                    <a:cubicBezTo>
                      <a:pt x="207" y="66"/>
                      <a:pt x="207" y="66"/>
                      <a:pt x="207" y="66"/>
                    </a:cubicBezTo>
                    <a:cubicBezTo>
                      <a:pt x="207" y="66"/>
                      <a:pt x="207" y="66"/>
                      <a:pt x="207" y="66"/>
                    </a:cubicBezTo>
                    <a:cubicBezTo>
                      <a:pt x="207" y="66"/>
                      <a:pt x="207" y="66"/>
                      <a:pt x="207" y="66"/>
                    </a:cubicBezTo>
                    <a:cubicBezTo>
                      <a:pt x="207" y="66"/>
                      <a:pt x="207" y="66"/>
                      <a:pt x="207" y="66"/>
                    </a:cubicBezTo>
                    <a:cubicBezTo>
                      <a:pt x="206" y="66"/>
                      <a:pt x="206" y="66"/>
                      <a:pt x="206" y="66"/>
                    </a:cubicBezTo>
                    <a:cubicBezTo>
                      <a:pt x="206" y="65"/>
                      <a:pt x="206" y="65"/>
                      <a:pt x="206" y="65"/>
                    </a:cubicBezTo>
                    <a:cubicBezTo>
                      <a:pt x="207" y="62"/>
                      <a:pt x="207" y="62"/>
                      <a:pt x="207" y="62"/>
                    </a:cubicBezTo>
                    <a:cubicBezTo>
                      <a:pt x="207" y="61"/>
                      <a:pt x="207" y="61"/>
                      <a:pt x="207" y="61"/>
                    </a:cubicBezTo>
                    <a:cubicBezTo>
                      <a:pt x="208" y="62"/>
                      <a:pt x="208" y="62"/>
                      <a:pt x="208" y="62"/>
                    </a:cubicBezTo>
                    <a:cubicBezTo>
                      <a:pt x="208" y="62"/>
                      <a:pt x="208" y="62"/>
                      <a:pt x="208" y="62"/>
                    </a:cubicBezTo>
                    <a:cubicBezTo>
                      <a:pt x="208" y="62"/>
                      <a:pt x="208" y="62"/>
                      <a:pt x="208" y="62"/>
                    </a:cubicBezTo>
                    <a:cubicBezTo>
                      <a:pt x="209" y="61"/>
                      <a:pt x="209" y="61"/>
                      <a:pt x="209" y="61"/>
                    </a:cubicBezTo>
                    <a:cubicBezTo>
                      <a:pt x="209" y="61"/>
                      <a:pt x="209" y="61"/>
                      <a:pt x="209" y="61"/>
                    </a:cubicBezTo>
                    <a:cubicBezTo>
                      <a:pt x="209" y="60"/>
                      <a:pt x="209" y="60"/>
                      <a:pt x="209" y="60"/>
                    </a:cubicBezTo>
                    <a:cubicBezTo>
                      <a:pt x="206" y="58"/>
                      <a:pt x="206" y="58"/>
                      <a:pt x="206" y="58"/>
                    </a:cubicBezTo>
                    <a:cubicBezTo>
                      <a:pt x="206" y="58"/>
                      <a:pt x="206" y="58"/>
                      <a:pt x="206" y="58"/>
                    </a:cubicBezTo>
                    <a:cubicBezTo>
                      <a:pt x="207" y="57"/>
                      <a:pt x="207" y="57"/>
                      <a:pt x="207" y="57"/>
                    </a:cubicBezTo>
                    <a:cubicBezTo>
                      <a:pt x="208" y="56"/>
                      <a:pt x="208" y="56"/>
                      <a:pt x="208" y="56"/>
                    </a:cubicBezTo>
                    <a:cubicBezTo>
                      <a:pt x="206" y="56"/>
                      <a:pt x="206" y="56"/>
                      <a:pt x="206" y="56"/>
                    </a:cubicBezTo>
                    <a:cubicBezTo>
                      <a:pt x="205" y="56"/>
                      <a:pt x="205" y="56"/>
                      <a:pt x="205" y="56"/>
                    </a:cubicBezTo>
                    <a:cubicBezTo>
                      <a:pt x="205" y="56"/>
                      <a:pt x="205" y="56"/>
                      <a:pt x="205" y="56"/>
                    </a:cubicBezTo>
                    <a:cubicBezTo>
                      <a:pt x="205" y="56"/>
                      <a:pt x="205" y="56"/>
                      <a:pt x="205" y="56"/>
                    </a:cubicBezTo>
                    <a:cubicBezTo>
                      <a:pt x="205" y="57"/>
                      <a:pt x="205" y="57"/>
                      <a:pt x="205" y="57"/>
                    </a:cubicBezTo>
                    <a:cubicBezTo>
                      <a:pt x="204" y="56"/>
                      <a:pt x="204" y="56"/>
                      <a:pt x="204" y="56"/>
                    </a:cubicBezTo>
                    <a:cubicBezTo>
                      <a:pt x="203" y="55"/>
                      <a:pt x="203" y="55"/>
                      <a:pt x="203" y="55"/>
                    </a:cubicBezTo>
                    <a:cubicBezTo>
                      <a:pt x="203" y="57"/>
                      <a:pt x="203" y="57"/>
                      <a:pt x="203" y="57"/>
                    </a:cubicBezTo>
                    <a:cubicBezTo>
                      <a:pt x="203" y="57"/>
                      <a:pt x="203" y="57"/>
                      <a:pt x="203" y="57"/>
                    </a:cubicBezTo>
                    <a:cubicBezTo>
                      <a:pt x="203" y="57"/>
                      <a:pt x="203" y="57"/>
                      <a:pt x="203" y="57"/>
                    </a:cubicBezTo>
                    <a:cubicBezTo>
                      <a:pt x="201" y="54"/>
                      <a:pt x="201" y="54"/>
                      <a:pt x="201" y="54"/>
                    </a:cubicBezTo>
                    <a:cubicBezTo>
                      <a:pt x="201" y="54"/>
                      <a:pt x="201" y="54"/>
                      <a:pt x="201" y="54"/>
                    </a:cubicBezTo>
                    <a:cubicBezTo>
                      <a:pt x="202" y="52"/>
                      <a:pt x="202" y="52"/>
                      <a:pt x="202" y="52"/>
                    </a:cubicBezTo>
                    <a:cubicBezTo>
                      <a:pt x="203" y="50"/>
                      <a:pt x="203" y="50"/>
                      <a:pt x="203" y="50"/>
                    </a:cubicBezTo>
                    <a:cubicBezTo>
                      <a:pt x="203" y="50"/>
                      <a:pt x="203" y="50"/>
                      <a:pt x="203" y="50"/>
                    </a:cubicBezTo>
                    <a:cubicBezTo>
                      <a:pt x="203" y="50"/>
                      <a:pt x="203" y="50"/>
                      <a:pt x="203" y="50"/>
                    </a:cubicBezTo>
                    <a:cubicBezTo>
                      <a:pt x="204" y="46"/>
                      <a:pt x="204" y="46"/>
                      <a:pt x="204" y="46"/>
                    </a:cubicBezTo>
                    <a:cubicBezTo>
                      <a:pt x="204" y="46"/>
                      <a:pt x="204" y="46"/>
                      <a:pt x="204" y="46"/>
                    </a:cubicBezTo>
                    <a:cubicBezTo>
                      <a:pt x="204" y="46"/>
                      <a:pt x="204" y="46"/>
                      <a:pt x="204" y="46"/>
                    </a:cubicBezTo>
                    <a:cubicBezTo>
                      <a:pt x="203" y="42"/>
                      <a:pt x="203" y="42"/>
                      <a:pt x="203" y="42"/>
                    </a:cubicBezTo>
                    <a:cubicBezTo>
                      <a:pt x="201" y="38"/>
                      <a:pt x="201" y="38"/>
                      <a:pt x="201" y="38"/>
                    </a:cubicBezTo>
                    <a:cubicBezTo>
                      <a:pt x="200" y="32"/>
                      <a:pt x="200" y="32"/>
                      <a:pt x="200" y="32"/>
                    </a:cubicBezTo>
                    <a:cubicBezTo>
                      <a:pt x="199" y="30"/>
                      <a:pt x="199" y="30"/>
                      <a:pt x="199" y="30"/>
                    </a:cubicBezTo>
                    <a:cubicBezTo>
                      <a:pt x="199" y="30"/>
                      <a:pt x="199" y="30"/>
                      <a:pt x="199" y="30"/>
                    </a:cubicBezTo>
                    <a:cubicBezTo>
                      <a:pt x="200" y="30"/>
                      <a:pt x="200" y="30"/>
                      <a:pt x="200" y="30"/>
                    </a:cubicBezTo>
                    <a:cubicBezTo>
                      <a:pt x="200" y="31"/>
                      <a:pt x="200" y="31"/>
                      <a:pt x="200" y="31"/>
                    </a:cubicBezTo>
                    <a:cubicBezTo>
                      <a:pt x="200" y="31"/>
                      <a:pt x="200" y="31"/>
                      <a:pt x="200" y="31"/>
                    </a:cubicBezTo>
                    <a:cubicBezTo>
                      <a:pt x="201" y="31"/>
                      <a:pt x="201" y="31"/>
                      <a:pt x="201" y="31"/>
                    </a:cubicBezTo>
                    <a:cubicBezTo>
                      <a:pt x="201" y="31"/>
                      <a:pt x="201" y="31"/>
                      <a:pt x="201" y="31"/>
                    </a:cubicBezTo>
                    <a:cubicBezTo>
                      <a:pt x="201" y="30"/>
                      <a:pt x="201" y="30"/>
                      <a:pt x="201" y="30"/>
                    </a:cubicBezTo>
                    <a:cubicBezTo>
                      <a:pt x="202" y="29"/>
                      <a:pt x="202" y="29"/>
                      <a:pt x="202" y="29"/>
                    </a:cubicBezTo>
                    <a:cubicBezTo>
                      <a:pt x="203" y="28"/>
                      <a:pt x="203" y="28"/>
                      <a:pt x="203" y="28"/>
                    </a:cubicBezTo>
                    <a:cubicBezTo>
                      <a:pt x="203" y="28"/>
                      <a:pt x="203" y="28"/>
                      <a:pt x="203" y="28"/>
                    </a:cubicBezTo>
                    <a:cubicBezTo>
                      <a:pt x="203" y="28"/>
                      <a:pt x="203" y="28"/>
                      <a:pt x="203" y="28"/>
                    </a:cubicBezTo>
                    <a:cubicBezTo>
                      <a:pt x="204" y="26"/>
                      <a:pt x="204" y="26"/>
                      <a:pt x="204" y="26"/>
                    </a:cubicBezTo>
                    <a:cubicBezTo>
                      <a:pt x="206" y="24"/>
                      <a:pt x="206" y="24"/>
                      <a:pt x="206" y="24"/>
                    </a:cubicBezTo>
                    <a:cubicBezTo>
                      <a:pt x="207" y="23"/>
                      <a:pt x="207" y="23"/>
                      <a:pt x="207" y="23"/>
                    </a:cubicBezTo>
                    <a:cubicBezTo>
                      <a:pt x="208" y="23"/>
                      <a:pt x="208" y="23"/>
                      <a:pt x="208" y="23"/>
                    </a:cubicBezTo>
                    <a:cubicBezTo>
                      <a:pt x="209" y="23"/>
                      <a:pt x="209" y="23"/>
                      <a:pt x="209" y="23"/>
                    </a:cubicBezTo>
                    <a:cubicBezTo>
                      <a:pt x="211" y="24"/>
                      <a:pt x="211" y="24"/>
                      <a:pt x="211" y="24"/>
                    </a:cubicBezTo>
                    <a:cubicBezTo>
                      <a:pt x="212" y="25"/>
                      <a:pt x="212" y="25"/>
                      <a:pt x="212" y="25"/>
                    </a:cubicBezTo>
                    <a:cubicBezTo>
                      <a:pt x="212" y="25"/>
                      <a:pt x="212" y="25"/>
                      <a:pt x="212" y="25"/>
                    </a:cubicBezTo>
                    <a:cubicBezTo>
                      <a:pt x="212" y="25"/>
                      <a:pt x="212" y="25"/>
                      <a:pt x="212" y="25"/>
                    </a:cubicBezTo>
                    <a:cubicBezTo>
                      <a:pt x="214" y="25"/>
                      <a:pt x="214" y="25"/>
                      <a:pt x="214" y="25"/>
                    </a:cubicBezTo>
                    <a:cubicBezTo>
                      <a:pt x="215" y="26"/>
                      <a:pt x="215" y="26"/>
                      <a:pt x="215" y="26"/>
                    </a:cubicBezTo>
                    <a:cubicBezTo>
                      <a:pt x="215" y="26"/>
                      <a:pt x="215" y="26"/>
                      <a:pt x="215" y="26"/>
                    </a:cubicBezTo>
                    <a:cubicBezTo>
                      <a:pt x="215" y="26"/>
                      <a:pt x="215" y="26"/>
                      <a:pt x="215" y="26"/>
                    </a:cubicBezTo>
                    <a:cubicBezTo>
                      <a:pt x="217" y="26"/>
                      <a:pt x="217" y="26"/>
                      <a:pt x="217" y="26"/>
                    </a:cubicBezTo>
                    <a:cubicBezTo>
                      <a:pt x="217" y="26"/>
                      <a:pt x="217" y="26"/>
                      <a:pt x="217" y="26"/>
                    </a:cubicBezTo>
                    <a:cubicBezTo>
                      <a:pt x="217" y="26"/>
                      <a:pt x="217" y="26"/>
                      <a:pt x="217" y="26"/>
                    </a:cubicBezTo>
                    <a:cubicBezTo>
                      <a:pt x="219" y="25"/>
                      <a:pt x="219" y="25"/>
                      <a:pt x="219" y="25"/>
                    </a:cubicBezTo>
                    <a:cubicBezTo>
                      <a:pt x="221" y="25"/>
                      <a:pt x="221" y="25"/>
                      <a:pt x="221" y="25"/>
                    </a:cubicBezTo>
                    <a:cubicBezTo>
                      <a:pt x="221" y="25"/>
                      <a:pt x="221" y="25"/>
                      <a:pt x="221" y="25"/>
                    </a:cubicBezTo>
                    <a:cubicBezTo>
                      <a:pt x="221" y="25"/>
                      <a:pt x="221" y="25"/>
                      <a:pt x="221" y="25"/>
                    </a:cubicBezTo>
                    <a:cubicBezTo>
                      <a:pt x="223" y="24"/>
                      <a:pt x="223" y="24"/>
                      <a:pt x="223" y="24"/>
                    </a:cubicBezTo>
                    <a:cubicBezTo>
                      <a:pt x="224" y="23"/>
                      <a:pt x="224" y="23"/>
                      <a:pt x="224" y="23"/>
                    </a:cubicBezTo>
                    <a:cubicBezTo>
                      <a:pt x="226" y="22"/>
                      <a:pt x="226" y="22"/>
                      <a:pt x="226" y="22"/>
                    </a:cubicBezTo>
                    <a:cubicBezTo>
                      <a:pt x="226" y="22"/>
                      <a:pt x="226" y="22"/>
                      <a:pt x="226" y="22"/>
                    </a:cubicBezTo>
                    <a:cubicBezTo>
                      <a:pt x="226" y="22"/>
                      <a:pt x="226" y="22"/>
                      <a:pt x="226" y="22"/>
                    </a:cubicBezTo>
                    <a:cubicBezTo>
                      <a:pt x="229" y="20"/>
                      <a:pt x="229" y="20"/>
                      <a:pt x="229" y="20"/>
                    </a:cubicBezTo>
                    <a:cubicBezTo>
                      <a:pt x="232" y="17"/>
                      <a:pt x="232" y="17"/>
                      <a:pt x="232" y="17"/>
                    </a:cubicBezTo>
                    <a:cubicBezTo>
                      <a:pt x="234" y="15"/>
                      <a:pt x="234" y="15"/>
                      <a:pt x="234" y="15"/>
                    </a:cubicBezTo>
                    <a:cubicBezTo>
                      <a:pt x="238" y="14"/>
                      <a:pt x="238" y="14"/>
                      <a:pt x="238" y="14"/>
                    </a:cubicBezTo>
                    <a:cubicBezTo>
                      <a:pt x="238" y="14"/>
                      <a:pt x="238" y="14"/>
                      <a:pt x="238" y="14"/>
                    </a:cubicBezTo>
                    <a:cubicBezTo>
                      <a:pt x="238" y="14"/>
                      <a:pt x="238" y="14"/>
                      <a:pt x="238" y="14"/>
                    </a:cubicBezTo>
                    <a:cubicBezTo>
                      <a:pt x="241" y="11"/>
                      <a:pt x="241" y="11"/>
                      <a:pt x="241" y="11"/>
                    </a:cubicBezTo>
                    <a:cubicBezTo>
                      <a:pt x="243" y="10"/>
                      <a:pt x="243" y="10"/>
                      <a:pt x="243" y="10"/>
                    </a:cubicBezTo>
                    <a:cubicBezTo>
                      <a:pt x="245" y="10"/>
                      <a:pt x="245" y="10"/>
                      <a:pt x="245" y="10"/>
                    </a:cubicBezTo>
                    <a:cubicBezTo>
                      <a:pt x="247" y="11"/>
                      <a:pt x="247" y="11"/>
                      <a:pt x="247" y="11"/>
                    </a:cubicBezTo>
                    <a:cubicBezTo>
                      <a:pt x="247" y="11"/>
                      <a:pt x="247" y="11"/>
                      <a:pt x="247" y="11"/>
                    </a:cubicBezTo>
                    <a:cubicBezTo>
                      <a:pt x="248" y="10"/>
                      <a:pt x="248" y="10"/>
                      <a:pt x="248" y="10"/>
                    </a:cubicBezTo>
                    <a:cubicBezTo>
                      <a:pt x="248" y="10"/>
                      <a:pt x="248" y="10"/>
                      <a:pt x="248" y="10"/>
                    </a:cubicBezTo>
                    <a:cubicBezTo>
                      <a:pt x="249" y="10"/>
                      <a:pt x="249" y="10"/>
                      <a:pt x="249" y="10"/>
                    </a:cubicBezTo>
                    <a:cubicBezTo>
                      <a:pt x="249" y="10"/>
                      <a:pt x="249" y="10"/>
                      <a:pt x="249" y="10"/>
                    </a:cubicBezTo>
                    <a:cubicBezTo>
                      <a:pt x="249" y="10"/>
                      <a:pt x="249" y="10"/>
                      <a:pt x="249" y="10"/>
                    </a:cubicBezTo>
                    <a:cubicBezTo>
                      <a:pt x="249" y="10"/>
                      <a:pt x="249" y="10"/>
                      <a:pt x="249" y="10"/>
                    </a:cubicBezTo>
                    <a:cubicBezTo>
                      <a:pt x="251" y="10"/>
                      <a:pt x="251" y="10"/>
                      <a:pt x="251" y="10"/>
                    </a:cubicBezTo>
                    <a:cubicBezTo>
                      <a:pt x="251" y="10"/>
                      <a:pt x="251" y="10"/>
                      <a:pt x="251" y="10"/>
                    </a:cubicBezTo>
                    <a:cubicBezTo>
                      <a:pt x="251" y="10"/>
                      <a:pt x="251" y="10"/>
                      <a:pt x="251" y="10"/>
                    </a:cubicBezTo>
                    <a:cubicBezTo>
                      <a:pt x="254" y="9"/>
                      <a:pt x="254" y="9"/>
                      <a:pt x="254" y="9"/>
                    </a:cubicBezTo>
                    <a:cubicBezTo>
                      <a:pt x="254" y="9"/>
                      <a:pt x="254" y="9"/>
                      <a:pt x="254" y="9"/>
                    </a:cubicBezTo>
                    <a:cubicBezTo>
                      <a:pt x="252" y="12"/>
                      <a:pt x="252" y="12"/>
                      <a:pt x="252" y="12"/>
                    </a:cubicBezTo>
                    <a:cubicBezTo>
                      <a:pt x="252" y="12"/>
                      <a:pt x="252" y="12"/>
                      <a:pt x="252" y="12"/>
                    </a:cubicBezTo>
                    <a:cubicBezTo>
                      <a:pt x="252" y="12"/>
                      <a:pt x="252" y="12"/>
                      <a:pt x="252" y="12"/>
                    </a:cubicBezTo>
                    <a:cubicBezTo>
                      <a:pt x="252" y="14"/>
                      <a:pt x="252" y="14"/>
                      <a:pt x="252" y="14"/>
                    </a:cubicBezTo>
                    <a:cubicBezTo>
                      <a:pt x="252" y="14"/>
                      <a:pt x="252" y="14"/>
                      <a:pt x="252" y="14"/>
                    </a:cubicBezTo>
                    <a:cubicBezTo>
                      <a:pt x="252" y="14"/>
                      <a:pt x="252" y="14"/>
                      <a:pt x="252" y="14"/>
                    </a:cubicBezTo>
                    <a:cubicBezTo>
                      <a:pt x="252" y="15"/>
                      <a:pt x="252" y="15"/>
                      <a:pt x="252" y="15"/>
                    </a:cubicBezTo>
                    <a:cubicBezTo>
                      <a:pt x="252" y="15"/>
                      <a:pt x="252" y="15"/>
                      <a:pt x="252" y="15"/>
                    </a:cubicBezTo>
                    <a:cubicBezTo>
                      <a:pt x="252" y="15"/>
                      <a:pt x="252" y="15"/>
                      <a:pt x="252" y="15"/>
                    </a:cubicBezTo>
                    <a:cubicBezTo>
                      <a:pt x="253" y="15"/>
                      <a:pt x="253" y="15"/>
                      <a:pt x="253" y="15"/>
                    </a:cubicBezTo>
                    <a:cubicBezTo>
                      <a:pt x="253" y="15"/>
                      <a:pt x="253" y="15"/>
                      <a:pt x="253" y="15"/>
                    </a:cubicBezTo>
                    <a:cubicBezTo>
                      <a:pt x="253" y="15"/>
                      <a:pt x="253" y="15"/>
                      <a:pt x="253" y="15"/>
                    </a:cubicBezTo>
                    <a:cubicBezTo>
                      <a:pt x="254" y="12"/>
                      <a:pt x="254" y="12"/>
                      <a:pt x="254" y="12"/>
                    </a:cubicBezTo>
                    <a:cubicBezTo>
                      <a:pt x="255" y="10"/>
                      <a:pt x="255" y="10"/>
                      <a:pt x="255" y="10"/>
                    </a:cubicBezTo>
                    <a:cubicBezTo>
                      <a:pt x="257" y="9"/>
                      <a:pt x="257" y="9"/>
                      <a:pt x="257" y="9"/>
                    </a:cubicBezTo>
                    <a:cubicBezTo>
                      <a:pt x="258" y="9"/>
                      <a:pt x="258" y="9"/>
                      <a:pt x="258" y="9"/>
                    </a:cubicBezTo>
                    <a:cubicBezTo>
                      <a:pt x="258" y="9"/>
                      <a:pt x="258" y="9"/>
                      <a:pt x="258" y="9"/>
                    </a:cubicBezTo>
                    <a:cubicBezTo>
                      <a:pt x="258" y="9"/>
                      <a:pt x="258" y="9"/>
                      <a:pt x="258" y="9"/>
                    </a:cubicBezTo>
                    <a:cubicBezTo>
                      <a:pt x="259" y="8"/>
                      <a:pt x="259" y="8"/>
                      <a:pt x="259" y="8"/>
                    </a:cubicBezTo>
                    <a:cubicBezTo>
                      <a:pt x="260" y="7"/>
                      <a:pt x="260" y="7"/>
                      <a:pt x="260" y="7"/>
                    </a:cubicBezTo>
                    <a:cubicBezTo>
                      <a:pt x="259" y="7"/>
                      <a:pt x="259" y="7"/>
                      <a:pt x="259" y="7"/>
                    </a:cubicBezTo>
                    <a:cubicBezTo>
                      <a:pt x="258" y="7"/>
                      <a:pt x="258" y="7"/>
                      <a:pt x="258" y="7"/>
                    </a:cubicBezTo>
                    <a:cubicBezTo>
                      <a:pt x="258" y="6"/>
                      <a:pt x="258" y="6"/>
                      <a:pt x="258" y="6"/>
                    </a:cubicBezTo>
                    <a:cubicBezTo>
                      <a:pt x="258" y="5"/>
                      <a:pt x="258" y="5"/>
                      <a:pt x="258" y="5"/>
                    </a:cubicBezTo>
                    <a:cubicBezTo>
                      <a:pt x="260" y="4"/>
                      <a:pt x="260" y="4"/>
                      <a:pt x="260" y="4"/>
                    </a:cubicBezTo>
                    <a:cubicBezTo>
                      <a:pt x="262" y="3"/>
                      <a:pt x="262" y="3"/>
                      <a:pt x="262" y="3"/>
                    </a:cubicBezTo>
                    <a:cubicBezTo>
                      <a:pt x="262" y="3"/>
                      <a:pt x="262" y="3"/>
                      <a:pt x="262" y="3"/>
                    </a:cubicBezTo>
                    <a:cubicBezTo>
                      <a:pt x="262" y="3"/>
                      <a:pt x="262" y="3"/>
                      <a:pt x="262" y="3"/>
                    </a:cubicBezTo>
                    <a:cubicBezTo>
                      <a:pt x="262" y="4"/>
                      <a:pt x="262" y="4"/>
                      <a:pt x="262" y="4"/>
                    </a:cubicBezTo>
                    <a:cubicBezTo>
                      <a:pt x="262" y="4"/>
                      <a:pt x="262" y="4"/>
                      <a:pt x="262" y="4"/>
                    </a:cubicBezTo>
                    <a:cubicBezTo>
                      <a:pt x="262" y="4"/>
                      <a:pt x="262" y="4"/>
                      <a:pt x="262" y="4"/>
                    </a:cubicBezTo>
                    <a:cubicBezTo>
                      <a:pt x="262" y="5"/>
                      <a:pt x="262" y="5"/>
                      <a:pt x="262" y="5"/>
                    </a:cubicBezTo>
                    <a:cubicBezTo>
                      <a:pt x="263" y="5"/>
                      <a:pt x="263" y="5"/>
                      <a:pt x="263" y="5"/>
                    </a:cubicBezTo>
                    <a:cubicBezTo>
                      <a:pt x="263" y="5"/>
                      <a:pt x="263" y="5"/>
                      <a:pt x="263" y="5"/>
                    </a:cubicBezTo>
                    <a:cubicBezTo>
                      <a:pt x="264" y="5"/>
                      <a:pt x="264" y="5"/>
                      <a:pt x="264" y="5"/>
                    </a:cubicBezTo>
                    <a:cubicBezTo>
                      <a:pt x="264" y="5"/>
                      <a:pt x="264" y="5"/>
                      <a:pt x="264" y="5"/>
                    </a:cubicBezTo>
                    <a:cubicBezTo>
                      <a:pt x="264" y="5"/>
                      <a:pt x="264" y="5"/>
                      <a:pt x="264" y="5"/>
                    </a:cubicBezTo>
                    <a:cubicBezTo>
                      <a:pt x="264" y="4"/>
                      <a:pt x="264" y="4"/>
                      <a:pt x="264" y="4"/>
                    </a:cubicBezTo>
                    <a:cubicBezTo>
                      <a:pt x="265" y="4"/>
                      <a:pt x="265" y="4"/>
                      <a:pt x="265" y="4"/>
                    </a:cubicBezTo>
                    <a:cubicBezTo>
                      <a:pt x="266" y="5"/>
                      <a:pt x="266" y="5"/>
                      <a:pt x="266" y="5"/>
                    </a:cubicBezTo>
                    <a:cubicBezTo>
                      <a:pt x="266" y="5"/>
                      <a:pt x="266" y="5"/>
                      <a:pt x="266" y="5"/>
                    </a:cubicBezTo>
                    <a:cubicBezTo>
                      <a:pt x="266" y="5"/>
                      <a:pt x="266" y="5"/>
                      <a:pt x="266" y="5"/>
                    </a:cubicBezTo>
                    <a:cubicBezTo>
                      <a:pt x="267" y="5"/>
                      <a:pt x="267" y="5"/>
                      <a:pt x="267" y="5"/>
                    </a:cubicBezTo>
                    <a:cubicBezTo>
                      <a:pt x="267" y="5"/>
                      <a:pt x="267" y="5"/>
                      <a:pt x="267" y="5"/>
                    </a:cubicBezTo>
                    <a:cubicBezTo>
                      <a:pt x="268" y="5"/>
                      <a:pt x="268" y="5"/>
                      <a:pt x="268" y="5"/>
                    </a:cubicBezTo>
                    <a:cubicBezTo>
                      <a:pt x="268" y="5"/>
                      <a:pt x="268" y="5"/>
                      <a:pt x="268" y="5"/>
                    </a:cubicBezTo>
                    <a:cubicBezTo>
                      <a:pt x="269" y="6"/>
                      <a:pt x="269" y="6"/>
                      <a:pt x="269" y="6"/>
                    </a:cubicBezTo>
                    <a:cubicBezTo>
                      <a:pt x="269" y="6"/>
                      <a:pt x="269" y="6"/>
                      <a:pt x="269" y="6"/>
                    </a:cubicBezTo>
                    <a:cubicBezTo>
                      <a:pt x="270" y="6"/>
                      <a:pt x="270" y="6"/>
                      <a:pt x="270" y="6"/>
                    </a:cubicBezTo>
                    <a:cubicBezTo>
                      <a:pt x="272" y="6"/>
                      <a:pt x="272" y="6"/>
                      <a:pt x="272" y="6"/>
                    </a:cubicBezTo>
                    <a:cubicBezTo>
                      <a:pt x="273" y="6"/>
                      <a:pt x="273" y="6"/>
                      <a:pt x="273" y="6"/>
                    </a:cubicBezTo>
                    <a:cubicBezTo>
                      <a:pt x="273" y="6"/>
                      <a:pt x="273" y="6"/>
                      <a:pt x="273" y="6"/>
                    </a:cubicBezTo>
                    <a:cubicBezTo>
                      <a:pt x="274" y="5"/>
                      <a:pt x="274" y="5"/>
                      <a:pt x="274" y="5"/>
                    </a:cubicBezTo>
                    <a:cubicBezTo>
                      <a:pt x="274" y="5"/>
                      <a:pt x="274" y="5"/>
                      <a:pt x="274" y="5"/>
                    </a:cubicBezTo>
                    <a:cubicBezTo>
                      <a:pt x="274" y="5"/>
                      <a:pt x="274" y="5"/>
                      <a:pt x="274" y="5"/>
                    </a:cubicBezTo>
                    <a:cubicBezTo>
                      <a:pt x="277" y="3"/>
                      <a:pt x="277" y="3"/>
                      <a:pt x="277" y="3"/>
                    </a:cubicBezTo>
                    <a:cubicBezTo>
                      <a:pt x="278" y="2"/>
                      <a:pt x="278" y="2"/>
                      <a:pt x="278" y="2"/>
                    </a:cubicBezTo>
                    <a:cubicBezTo>
                      <a:pt x="280" y="2"/>
                      <a:pt x="280" y="2"/>
                      <a:pt x="280" y="2"/>
                    </a:cubicBezTo>
                    <a:cubicBezTo>
                      <a:pt x="280" y="2"/>
                      <a:pt x="280" y="2"/>
                      <a:pt x="280" y="2"/>
                    </a:cubicBezTo>
                    <a:cubicBezTo>
                      <a:pt x="280" y="2"/>
                      <a:pt x="280" y="2"/>
                      <a:pt x="280" y="2"/>
                    </a:cubicBezTo>
                    <a:cubicBezTo>
                      <a:pt x="281" y="1"/>
                      <a:pt x="281" y="1"/>
                      <a:pt x="281" y="1"/>
                    </a:cubicBezTo>
                    <a:cubicBezTo>
                      <a:pt x="282" y="1"/>
                      <a:pt x="282" y="1"/>
                      <a:pt x="282" y="1"/>
                    </a:cubicBezTo>
                    <a:moveTo>
                      <a:pt x="205" y="60"/>
                    </a:moveTo>
                    <a:cubicBezTo>
                      <a:pt x="205" y="61"/>
                      <a:pt x="205" y="61"/>
                      <a:pt x="205" y="61"/>
                    </a:cubicBezTo>
                    <a:cubicBezTo>
                      <a:pt x="204" y="63"/>
                      <a:pt x="204" y="63"/>
                      <a:pt x="204" y="63"/>
                    </a:cubicBezTo>
                    <a:cubicBezTo>
                      <a:pt x="204" y="61"/>
                      <a:pt x="204" y="61"/>
                      <a:pt x="204" y="61"/>
                    </a:cubicBezTo>
                    <a:cubicBezTo>
                      <a:pt x="205" y="60"/>
                      <a:pt x="205" y="60"/>
                      <a:pt x="205" y="60"/>
                    </a:cubicBezTo>
                    <a:moveTo>
                      <a:pt x="204" y="67"/>
                    </a:moveTo>
                    <a:cubicBezTo>
                      <a:pt x="204" y="67"/>
                      <a:pt x="204" y="67"/>
                      <a:pt x="204" y="67"/>
                    </a:cubicBezTo>
                    <a:cubicBezTo>
                      <a:pt x="205" y="68"/>
                      <a:pt x="205" y="68"/>
                      <a:pt x="205" y="68"/>
                    </a:cubicBezTo>
                    <a:cubicBezTo>
                      <a:pt x="204" y="68"/>
                      <a:pt x="204" y="68"/>
                      <a:pt x="204" y="68"/>
                    </a:cubicBezTo>
                    <a:cubicBezTo>
                      <a:pt x="204" y="68"/>
                      <a:pt x="204" y="68"/>
                      <a:pt x="204" y="68"/>
                    </a:cubicBezTo>
                    <a:cubicBezTo>
                      <a:pt x="204" y="67"/>
                      <a:pt x="204" y="67"/>
                      <a:pt x="204" y="67"/>
                    </a:cubicBezTo>
                    <a:cubicBezTo>
                      <a:pt x="204" y="67"/>
                      <a:pt x="204" y="67"/>
                      <a:pt x="204" y="67"/>
                    </a:cubicBezTo>
                    <a:cubicBezTo>
                      <a:pt x="203" y="67"/>
                      <a:pt x="203" y="67"/>
                      <a:pt x="203" y="67"/>
                    </a:cubicBezTo>
                    <a:cubicBezTo>
                      <a:pt x="203" y="67"/>
                      <a:pt x="203" y="67"/>
                      <a:pt x="203" y="67"/>
                    </a:cubicBezTo>
                    <a:cubicBezTo>
                      <a:pt x="203" y="67"/>
                      <a:pt x="203" y="67"/>
                      <a:pt x="203" y="67"/>
                    </a:cubicBezTo>
                    <a:cubicBezTo>
                      <a:pt x="204" y="67"/>
                      <a:pt x="204" y="67"/>
                      <a:pt x="204" y="67"/>
                    </a:cubicBezTo>
                    <a:cubicBezTo>
                      <a:pt x="204" y="67"/>
                      <a:pt x="204" y="67"/>
                      <a:pt x="204" y="67"/>
                    </a:cubicBezTo>
                    <a:moveTo>
                      <a:pt x="127" y="90"/>
                    </a:moveTo>
                    <a:cubicBezTo>
                      <a:pt x="127" y="92"/>
                      <a:pt x="127" y="92"/>
                      <a:pt x="127" y="92"/>
                    </a:cubicBezTo>
                    <a:cubicBezTo>
                      <a:pt x="127" y="92"/>
                      <a:pt x="127" y="92"/>
                      <a:pt x="127" y="92"/>
                    </a:cubicBezTo>
                    <a:cubicBezTo>
                      <a:pt x="126" y="93"/>
                      <a:pt x="126" y="93"/>
                      <a:pt x="126" y="93"/>
                    </a:cubicBezTo>
                    <a:cubicBezTo>
                      <a:pt x="127" y="93"/>
                      <a:pt x="127" y="93"/>
                      <a:pt x="127" y="93"/>
                    </a:cubicBezTo>
                    <a:cubicBezTo>
                      <a:pt x="128" y="94"/>
                      <a:pt x="128" y="94"/>
                      <a:pt x="128" y="94"/>
                    </a:cubicBezTo>
                    <a:cubicBezTo>
                      <a:pt x="128" y="94"/>
                      <a:pt x="128" y="94"/>
                      <a:pt x="128" y="94"/>
                    </a:cubicBezTo>
                    <a:cubicBezTo>
                      <a:pt x="128" y="94"/>
                      <a:pt x="128" y="94"/>
                      <a:pt x="128" y="94"/>
                    </a:cubicBezTo>
                    <a:cubicBezTo>
                      <a:pt x="129" y="94"/>
                      <a:pt x="129" y="94"/>
                      <a:pt x="129" y="94"/>
                    </a:cubicBezTo>
                    <a:cubicBezTo>
                      <a:pt x="130" y="95"/>
                      <a:pt x="130" y="95"/>
                      <a:pt x="130" y="95"/>
                    </a:cubicBezTo>
                    <a:cubicBezTo>
                      <a:pt x="130" y="95"/>
                      <a:pt x="130" y="95"/>
                      <a:pt x="130" y="95"/>
                    </a:cubicBezTo>
                    <a:cubicBezTo>
                      <a:pt x="130" y="95"/>
                      <a:pt x="130" y="95"/>
                      <a:pt x="130" y="95"/>
                    </a:cubicBezTo>
                    <a:cubicBezTo>
                      <a:pt x="131" y="94"/>
                      <a:pt x="131" y="94"/>
                      <a:pt x="131" y="94"/>
                    </a:cubicBezTo>
                    <a:cubicBezTo>
                      <a:pt x="133" y="94"/>
                      <a:pt x="133" y="94"/>
                      <a:pt x="133" y="94"/>
                    </a:cubicBezTo>
                    <a:cubicBezTo>
                      <a:pt x="134" y="95"/>
                      <a:pt x="134" y="95"/>
                      <a:pt x="134" y="95"/>
                    </a:cubicBezTo>
                    <a:cubicBezTo>
                      <a:pt x="134" y="96"/>
                      <a:pt x="134" y="96"/>
                      <a:pt x="134" y="96"/>
                    </a:cubicBezTo>
                    <a:cubicBezTo>
                      <a:pt x="133" y="96"/>
                      <a:pt x="133" y="96"/>
                      <a:pt x="133" y="96"/>
                    </a:cubicBezTo>
                    <a:cubicBezTo>
                      <a:pt x="133" y="96"/>
                      <a:pt x="133" y="96"/>
                      <a:pt x="133" y="96"/>
                    </a:cubicBezTo>
                    <a:cubicBezTo>
                      <a:pt x="133" y="97"/>
                      <a:pt x="133" y="97"/>
                      <a:pt x="133" y="97"/>
                    </a:cubicBezTo>
                    <a:cubicBezTo>
                      <a:pt x="134" y="98"/>
                      <a:pt x="134" y="98"/>
                      <a:pt x="134" y="98"/>
                    </a:cubicBezTo>
                    <a:cubicBezTo>
                      <a:pt x="134" y="98"/>
                      <a:pt x="134" y="98"/>
                      <a:pt x="134" y="98"/>
                    </a:cubicBezTo>
                    <a:cubicBezTo>
                      <a:pt x="134" y="98"/>
                      <a:pt x="134" y="98"/>
                      <a:pt x="134" y="98"/>
                    </a:cubicBezTo>
                    <a:cubicBezTo>
                      <a:pt x="135" y="99"/>
                      <a:pt x="135" y="99"/>
                      <a:pt x="135" y="99"/>
                    </a:cubicBezTo>
                    <a:cubicBezTo>
                      <a:pt x="135" y="100"/>
                      <a:pt x="135" y="100"/>
                      <a:pt x="135" y="100"/>
                    </a:cubicBezTo>
                    <a:cubicBezTo>
                      <a:pt x="135" y="100"/>
                      <a:pt x="135" y="100"/>
                      <a:pt x="135" y="100"/>
                    </a:cubicBezTo>
                    <a:cubicBezTo>
                      <a:pt x="135" y="101"/>
                      <a:pt x="135" y="101"/>
                      <a:pt x="135" y="101"/>
                    </a:cubicBezTo>
                    <a:cubicBezTo>
                      <a:pt x="137" y="103"/>
                      <a:pt x="137" y="103"/>
                      <a:pt x="137" y="103"/>
                    </a:cubicBezTo>
                    <a:cubicBezTo>
                      <a:pt x="137" y="103"/>
                      <a:pt x="137" y="103"/>
                      <a:pt x="137" y="103"/>
                    </a:cubicBezTo>
                    <a:cubicBezTo>
                      <a:pt x="137" y="104"/>
                      <a:pt x="137" y="104"/>
                      <a:pt x="137" y="104"/>
                    </a:cubicBezTo>
                    <a:cubicBezTo>
                      <a:pt x="136" y="103"/>
                      <a:pt x="136" y="103"/>
                      <a:pt x="136" y="103"/>
                    </a:cubicBezTo>
                    <a:cubicBezTo>
                      <a:pt x="135" y="103"/>
                      <a:pt x="135" y="103"/>
                      <a:pt x="135" y="103"/>
                    </a:cubicBezTo>
                    <a:cubicBezTo>
                      <a:pt x="135" y="103"/>
                      <a:pt x="135" y="103"/>
                      <a:pt x="135" y="103"/>
                    </a:cubicBezTo>
                    <a:cubicBezTo>
                      <a:pt x="134" y="103"/>
                      <a:pt x="134" y="103"/>
                      <a:pt x="134" y="103"/>
                    </a:cubicBezTo>
                    <a:cubicBezTo>
                      <a:pt x="134" y="103"/>
                      <a:pt x="134" y="103"/>
                      <a:pt x="134" y="103"/>
                    </a:cubicBezTo>
                    <a:cubicBezTo>
                      <a:pt x="134" y="103"/>
                      <a:pt x="134" y="103"/>
                      <a:pt x="134" y="103"/>
                    </a:cubicBezTo>
                    <a:cubicBezTo>
                      <a:pt x="134" y="104"/>
                      <a:pt x="134" y="104"/>
                      <a:pt x="134" y="104"/>
                    </a:cubicBezTo>
                    <a:cubicBezTo>
                      <a:pt x="133" y="104"/>
                      <a:pt x="133" y="104"/>
                      <a:pt x="133" y="104"/>
                    </a:cubicBezTo>
                    <a:cubicBezTo>
                      <a:pt x="133" y="104"/>
                      <a:pt x="133" y="104"/>
                      <a:pt x="133" y="104"/>
                    </a:cubicBezTo>
                    <a:cubicBezTo>
                      <a:pt x="133" y="104"/>
                      <a:pt x="133" y="104"/>
                      <a:pt x="133" y="104"/>
                    </a:cubicBezTo>
                    <a:cubicBezTo>
                      <a:pt x="131" y="105"/>
                      <a:pt x="131" y="105"/>
                      <a:pt x="131" y="105"/>
                    </a:cubicBezTo>
                    <a:cubicBezTo>
                      <a:pt x="131" y="105"/>
                      <a:pt x="131" y="105"/>
                      <a:pt x="131" y="105"/>
                    </a:cubicBezTo>
                    <a:cubicBezTo>
                      <a:pt x="132" y="104"/>
                      <a:pt x="132" y="104"/>
                      <a:pt x="132" y="104"/>
                    </a:cubicBezTo>
                    <a:cubicBezTo>
                      <a:pt x="132" y="104"/>
                      <a:pt x="132" y="104"/>
                      <a:pt x="132" y="104"/>
                    </a:cubicBezTo>
                    <a:cubicBezTo>
                      <a:pt x="132" y="103"/>
                      <a:pt x="132" y="103"/>
                      <a:pt x="132" y="103"/>
                    </a:cubicBezTo>
                    <a:cubicBezTo>
                      <a:pt x="131" y="102"/>
                      <a:pt x="131" y="102"/>
                      <a:pt x="131" y="102"/>
                    </a:cubicBezTo>
                    <a:cubicBezTo>
                      <a:pt x="131" y="102"/>
                      <a:pt x="131" y="102"/>
                      <a:pt x="131" y="102"/>
                    </a:cubicBezTo>
                    <a:cubicBezTo>
                      <a:pt x="131" y="102"/>
                      <a:pt x="131" y="102"/>
                      <a:pt x="131" y="102"/>
                    </a:cubicBezTo>
                    <a:cubicBezTo>
                      <a:pt x="130" y="101"/>
                      <a:pt x="130" y="101"/>
                      <a:pt x="130" y="101"/>
                    </a:cubicBezTo>
                    <a:cubicBezTo>
                      <a:pt x="130" y="100"/>
                      <a:pt x="130" y="100"/>
                      <a:pt x="130" y="100"/>
                    </a:cubicBezTo>
                    <a:cubicBezTo>
                      <a:pt x="130" y="100"/>
                      <a:pt x="130" y="100"/>
                      <a:pt x="130" y="100"/>
                    </a:cubicBezTo>
                    <a:cubicBezTo>
                      <a:pt x="130" y="100"/>
                      <a:pt x="130" y="100"/>
                      <a:pt x="130" y="100"/>
                    </a:cubicBezTo>
                    <a:cubicBezTo>
                      <a:pt x="130" y="98"/>
                      <a:pt x="130" y="98"/>
                      <a:pt x="130" y="98"/>
                    </a:cubicBezTo>
                    <a:cubicBezTo>
                      <a:pt x="130" y="97"/>
                      <a:pt x="130" y="97"/>
                      <a:pt x="130" y="97"/>
                    </a:cubicBezTo>
                    <a:cubicBezTo>
                      <a:pt x="130" y="97"/>
                      <a:pt x="130" y="97"/>
                      <a:pt x="130" y="97"/>
                    </a:cubicBezTo>
                    <a:cubicBezTo>
                      <a:pt x="128" y="96"/>
                      <a:pt x="128" y="96"/>
                      <a:pt x="128" y="96"/>
                    </a:cubicBezTo>
                    <a:cubicBezTo>
                      <a:pt x="128" y="96"/>
                      <a:pt x="128" y="96"/>
                      <a:pt x="128" y="96"/>
                    </a:cubicBezTo>
                    <a:cubicBezTo>
                      <a:pt x="128" y="96"/>
                      <a:pt x="128" y="96"/>
                      <a:pt x="128" y="96"/>
                    </a:cubicBezTo>
                    <a:cubicBezTo>
                      <a:pt x="126" y="96"/>
                      <a:pt x="126" y="96"/>
                      <a:pt x="126" y="96"/>
                    </a:cubicBezTo>
                    <a:cubicBezTo>
                      <a:pt x="125" y="96"/>
                      <a:pt x="125" y="96"/>
                      <a:pt x="125" y="96"/>
                    </a:cubicBezTo>
                    <a:cubicBezTo>
                      <a:pt x="125" y="96"/>
                      <a:pt x="125" y="96"/>
                      <a:pt x="125" y="96"/>
                    </a:cubicBezTo>
                    <a:cubicBezTo>
                      <a:pt x="125" y="97"/>
                      <a:pt x="125" y="97"/>
                      <a:pt x="125" y="97"/>
                    </a:cubicBezTo>
                    <a:cubicBezTo>
                      <a:pt x="124" y="97"/>
                      <a:pt x="124" y="97"/>
                      <a:pt x="124" y="97"/>
                    </a:cubicBezTo>
                    <a:cubicBezTo>
                      <a:pt x="123" y="96"/>
                      <a:pt x="123" y="96"/>
                      <a:pt x="123" y="96"/>
                    </a:cubicBezTo>
                    <a:cubicBezTo>
                      <a:pt x="123" y="95"/>
                      <a:pt x="123" y="95"/>
                      <a:pt x="123" y="95"/>
                    </a:cubicBezTo>
                    <a:cubicBezTo>
                      <a:pt x="126" y="92"/>
                      <a:pt x="126" y="92"/>
                      <a:pt x="126" y="92"/>
                    </a:cubicBezTo>
                    <a:cubicBezTo>
                      <a:pt x="126" y="92"/>
                      <a:pt x="126" y="92"/>
                      <a:pt x="126" y="92"/>
                    </a:cubicBezTo>
                    <a:cubicBezTo>
                      <a:pt x="126" y="92"/>
                      <a:pt x="126" y="92"/>
                      <a:pt x="126" y="92"/>
                    </a:cubicBezTo>
                    <a:cubicBezTo>
                      <a:pt x="127" y="90"/>
                      <a:pt x="127" y="90"/>
                      <a:pt x="127" y="90"/>
                    </a:cubicBezTo>
                    <a:moveTo>
                      <a:pt x="162" y="110"/>
                    </a:moveTo>
                    <a:cubicBezTo>
                      <a:pt x="164" y="111"/>
                      <a:pt x="164" y="111"/>
                      <a:pt x="164" y="111"/>
                    </a:cubicBezTo>
                    <a:cubicBezTo>
                      <a:pt x="164" y="111"/>
                      <a:pt x="164" y="111"/>
                      <a:pt x="164" y="111"/>
                    </a:cubicBezTo>
                    <a:cubicBezTo>
                      <a:pt x="163" y="112"/>
                      <a:pt x="163" y="112"/>
                      <a:pt x="163" y="112"/>
                    </a:cubicBezTo>
                    <a:cubicBezTo>
                      <a:pt x="163" y="112"/>
                      <a:pt x="163" y="112"/>
                      <a:pt x="163" y="112"/>
                    </a:cubicBezTo>
                    <a:cubicBezTo>
                      <a:pt x="163" y="112"/>
                      <a:pt x="163" y="112"/>
                      <a:pt x="163" y="112"/>
                    </a:cubicBezTo>
                    <a:cubicBezTo>
                      <a:pt x="161" y="114"/>
                      <a:pt x="161" y="114"/>
                      <a:pt x="161" y="114"/>
                    </a:cubicBezTo>
                    <a:cubicBezTo>
                      <a:pt x="161" y="113"/>
                      <a:pt x="161" y="113"/>
                      <a:pt x="161" y="113"/>
                    </a:cubicBezTo>
                    <a:cubicBezTo>
                      <a:pt x="161" y="113"/>
                      <a:pt x="161" y="113"/>
                      <a:pt x="161" y="113"/>
                    </a:cubicBezTo>
                    <a:cubicBezTo>
                      <a:pt x="161" y="113"/>
                      <a:pt x="161" y="113"/>
                      <a:pt x="161" y="113"/>
                    </a:cubicBezTo>
                    <a:cubicBezTo>
                      <a:pt x="160" y="112"/>
                      <a:pt x="160" y="112"/>
                      <a:pt x="160" y="112"/>
                    </a:cubicBezTo>
                    <a:cubicBezTo>
                      <a:pt x="161" y="111"/>
                      <a:pt x="161" y="111"/>
                      <a:pt x="161" y="111"/>
                    </a:cubicBezTo>
                    <a:cubicBezTo>
                      <a:pt x="161" y="111"/>
                      <a:pt x="161" y="111"/>
                      <a:pt x="161" y="111"/>
                    </a:cubicBezTo>
                    <a:cubicBezTo>
                      <a:pt x="160" y="111"/>
                      <a:pt x="160" y="111"/>
                      <a:pt x="160" y="111"/>
                    </a:cubicBezTo>
                    <a:cubicBezTo>
                      <a:pt x="160" y="110"/>
                      <a:pt x="160" y="110"/>
                      <a:pt x="160" y="110"/>
                    </a:cubicBezTo>
                    <a:cubicBezTo>
                      <a:pt x="160" y="110"/>
                      <a:pt x="160" y="110"/>
                      <a:pt x="160" y="110"/>
                    </a:cubicBezTo>
                    <a:cubicBezTo>
                      <a:pt x="162" y="110"/>
                      <a:pt x="162" y="110"/>
                      <a:pt x="162" y="110"/>
                    </a:cubicBezTo>
                    <a:moveTo>
                      <a:pt x="158" y="112"/>
                    </a:moveTo>
                    <a:cubicBezTo>
                      <a:pt x="158" y="112"/>
                      <a:pt x="158" y="112"/>
                      <a:pt x="158" y="112"/>
                    </a:cubicBezTo>
                    <a:cubicBezTo>
                      <a:pt x="158" y="114"/>
                      <a:pt x="158" y="114"/>
                      <a:pt x="158" y="114"/>
                    </a:cubicBezTo>
                    <a:cubicBezTo>
                      <a:pt x="158" y="116"/>
                      <a:pt x="158" y="116"/>
                      <a:pt x="158" y="116"/>
                    </a:cubicBezTo>
                    <a:cubicBezTo>
                      <a:pt x="158" y="116"/>
                      <a:pt x="158" y="116"/>
                      <a:pt x="158" y="116"/>
                    </a:cubicBezTo>
                    <a:cubicBezTo>
                      <a:pt x="158" y="116"/>
                      <a:pt x="158" y="116"/>
                      <a:pt x="158" y="116"/>
                    </a:cubicBezTo>
                    <a:cubicBezTo>
                      <a:pt x="158" y="117"/>
                      <a:pt x="158" y="117"/>
                      <a:pt x="158" y="117"/>
                    </a:cubicBezTo>
                    <a:cubicBezTo>
                      <a:pt x="158" y="117"/>
                      <a:pt x="158" y="117"/>
                      <a:pt x="158" y="117"/>
                    </a:cubicBezTo>
                    <a:cubicBezTo>
                      <a:pt x="157" y="117"/>
                      <a:pt x="157" y="117"/>
                      <a:pt x="157" y="117"/>
                    </a:cubicBezTo>
                    <a:cubicBezTo>
                      <a:pt x="156" y="116"/>
                      <a:pt x="156" y="116"/>
                      <a:pt x="156" y="116"/>
                    </a:cubicBezTo>
                    <a:cubicBezTo>
                      <a:pt x="156" y="116"/>
                      <a:pt x="156" y="116"/>
                      <a:pt x="156" y="116"/>
                    </a:cubicBezTo>
                    <a:cubicBezTo>
                      <a:pt x="156" y="116"/>
                      <a:pt x="156" y="116"/>
                      <a:pt x="156" y="116"/>
                    </a:cubicBezTo>
                    <a:cubicBezTo>
                      <a:pt x="155" y="117"/>
                      <a:pt x="155" y="117"/>
                      <a:pt x="155" y="117"/>
                    </a:cubicBezTo>
                    <a:cubicBezTo>
                      <a:pt x="154" y="116"/>
                      <a:pt x="154" y="116"/>
                      <a:pt x="154" y="116"/>
                    </a:cubicBezTo>
                    <a:cubicBezTo>
                      <a:pt x="154" y="116"/>
                      <a:pt x="154" y="116"/>
                      <a:pt x="154" y="116"/>
                    </a:cubicBezTo>
                    <a:cubicBezTo>
                      <a:pt x="157" y="113"/>
                      <a:pt x="157" y="113"/>
                      <a:pt x="157" y="113"/>
                    </a:cubicBezTo>
                    <a:cubicBezTo>
                      <a:pt x="158" y="112"/>
                      <a:pt x="158" y="112"/>
                      <a:pt x="158" y="112"/>
                    </a:cubicBezTo>
                    <a:moveTo>
                      <a:pt x="94" y="137"/>
                    </a:moveTo>
                    <a:cubicBezTo>
                      <a:pt x="94" y="138"/>
                      <a:pt x="94" y="138"/>
                      <a:pt x="94" y="138"/>
                    </a:cubicBezTo>
                    <a:cubicBezTo>
                      <a:pt x="96" y="139"/>
                      <a:pt x="96" y="139"/>
                      <a:pt x="96" y="139"/>
                    </a:cubicBezTo>
                    <a:cubicBezTo>
                      <a:pt x="94" y="138"/>
                      <a:pt x="94" y="138"/>
                      <a:pt x="94" y="138"/>
                    </a:cubicBezTo>
                    <a:cubicBezTo>
                      <a:pt x="94" y="137"/>
                      <a:pt x="94" y="137"/>
                      <a:pt x="94" y="137"/>
                    </a:cubicBezTo>
                    <a:moveTo>
                      <a:pt x="129" y="147"/>
                    </a:moveTo>
                    <a:cubicBezTo>
                      <a:pt x="129" y="148"/>
                      <a:pt x="129" y="148"/>
                      <a:pt x="129" y="148"/>
                    </a:cubicBezTo>
                    <a:cubicBezTo>
                      <a:pt x="129" y="148"/>
                      <a:pt x="129" y="148"/>
                      <a:pt x="129" y="148"/>
                    </a:cubicBezTo>
                    <a:cubicBezTo>
                      <a:pt x="130" y="148"/>
                      <a:pt x="130" y="148"/>
                      <a:pt x="130" y="148"/>
                    </a:cubicBezTo>
                    <a:cubicBezTo>
                      <a:pt x="131" y="149"/>
                      <a:pt x="131" y="149"/>
                      <a:pt x="131" y="149"/>
                    </a:cubicBezTo>
                    <a:cubicBezTo>
                      <a:pt x="131" y="150"/>
                      <a:pt x="131" y="150"/>
                      <a:pt x="131" y="150"/>
                    </a:cubicBezTo>
                    <a:cubicBezTo>
                      <a:pt x="130" y="151"/>
                      <a:pt x="130" y="151"/>
                      <a:pt x="130" y="151"/>
                    </a:cubicBezTo>
                    <a:cubicBezTo>
                      <a:pt x="130" y="151"/>
                      <a:pt x="130" y="151"/>
                      <a:pt x="130" y="151"/>
                    </a:cubicBezTo>
                    <a:cubicBezTo>
                      <a:pt x="130" y="151"/>
                      <a:pt x="130" y="151"/>
                      <a:pt x="130" y="151"/>
                    </a:cubicBezTo>
                    <a:cubicBezTo>
                      <a:pt x="129" y="153"/>
                      <a:pt x="129" y="153"/>
                      <a:pt x="129" y="153"/>
                    </a:cubicBezTo>
                    <a:cubicBezTo>
                      <a:pt x="128" y="153"/>
                      <a:pt x="128" y="153"/>
                      <a:pt x="128" y="153"/>
                    </a:cubicBezTo>
                    <a:cubicBezTo>
                      <a:pt x="127" y="152"/>
                      <a:pt x="127" y="152"/>
                      <a:pt x="127" y="152"/>
                    </a:cubicBezTo>
                    <a:cubicBezTo>
                      <a:pt x="127" y="152"/>
                      <a:pt x="127" y="152"/>
                      <a:pt x="127" y="152"/>
                    </a:cubicBezTo>
                    <a:cubicBezTo>
                      <a:pt x="127" y="152"/>
                      <a:pt x="127" y="152"/>
                      <a:pt x="127" y="152"/>
                    </a:cubicBezTo>
                    <a:cubicBezTo>
                      <a:pt x="126" y="153"/>
                      <a:pt x="126" y="153"/>
                      <a:pt x="126" y="153"/>
                    </a:cubicBezTo>
                    <a:cubicBezTo>
                      <a:pt x="125" y="152"/>
                      <a:pt x="125" y="152"/>
                      <a:pt x="125" y="152"/>
                    </a:cubicBezTo>
                    <a:cubicBezTo>
                      <a:pt x="125" y="152"/>
                      <a:pt x="125" y="152"/>
                      <a:pt x="125" y="152"/>
                    </a:cubicBezTo>
                    <a:cubicBezTo>
                      <a:pt x="125" y="152"/>
                      <a:pt x="125" y="152"/>
                      <a:pt x="125" y="152"/>
                    </a:cubicBezTo>
                    <a:cubicBezTo>
                      <a:pt x="124" y="152"/>
                      <a:pt x="124" y="152"/>
                      <a:pt x="124" y="152"/>
                    </a:cubicBezTo>
                    <a:cubicBezTo>
                      <a:pt x="123" y="150"/>
                      <a:pt x="123" y="150"/>
                      <a:pt x="123" y="150"/>
                    </a:cubicBezTo>
                    <a:cubicBezTo>
                      <a:pt x="122" y="148"/>
                      <a:pt x="122" y="148"/>
                      <a:pt x="122" y="148"/>
                    </a:cubicBezTo>
                    <a:cubicBezTo>
                      <a:pt x="123" y="148"/>
                      <a:pt x="123" y="148"/>
                      <a:pt x="123" y="148"/>
                    </a:cubicBezTo>
                    <a:cubicBezTo>
                      <a:pt x="124" y="149"/>
                      <a:pt x="124" y="149"/>
                      <a:pt x="124" y="149"/>
                    </a:cubicBezTo>
                    <a:cubicBezTo>
                      <a:pt x="125" y="149"/>
                      <a:pt x="125" y="149"/>
                      <a:pt x="125" y="149"/>
                    </a:cubicBezTo>
                    <a:cubicBezTo>
                      <a:pt x="125" y="149"/>
                      <a:pt x="125" y="149"/>
                      <a:pt x="125" y="149"/>
                    </a:cubicBezTo>
                    <a:cubicBezTo>
                      <a:pt x="126" y="149"/>
                      <a:pt x="126" y="149"/>
                      <a:pt x="126" y="149"/>
                    </a:cubicBezTo>
                    <a:cubicBezTo>
                      <a:pt x="127" y="149"/>
                      <a:pt x="127" y="149"/>
                      <a:pt x="127" y="149"/>
                    </a:cubicBezTo>
                    <a:cubicBezTo>
                      <a:pt x="127" y="149"/>
                      <a:pt x="127" y="149"/>
                      <a:pt x="127" y="149"/>
                    </a:cubicBezTo>
                    <a:cubicBezTo>
                      <a:pt x="127" y="149"/>
                      <a:pt x="127" y="149"/>
                      <a:pt x="127" y="149"/>
                    </a:cubicBezTo>
                    <a:cubicBezTo>
                      <a:pt x="129" y="148"/>
                      <a:pt x="129" y="148"/>
                      <a:pt x="129" y="148"/>
                    </a:cubicBezTo>
                    <a:cubicBezTo>
                      <a:pt x="129" y="147"/>
                      <a:pt x="129" y="147"/>
                      <a:pt x="129" y="147"/>
                    </a:cubicBezTo>
                    <a:moveTo>
                      <a:pt x="197" y="173"/>
                    </a:moveTo>
                    <a:cubicBezTo>
                      <a:pt x="197" y="173"/>
                      <a:pt x="197" y="173"/>
                      <a:pt x="197" y="173"/>
                    </a:cubicBezTo>
                    <a:cubicBezTo>
                      <a:pt x="197" y="173"/>
                      <a:pt x="197" y="173"/>
                      <a:pt x="197" y="173"/>
                    </a:cubicBezTo>
                    <a:cubicBezTo>
                      <a:pt x="197" y="173"/>
                      <a:pt x="197" y="173"/>
                      <a:pt x="197" y="173"/>
                    </a:cubicBezTo>
                    <a:cubicBezTo>
                      <a:pt x="198" y="173"/>
                      <a:pt x="198" y="173"/>
                      <a:pt x="198" y="173"/>
                    </a:cubicBezTo>
                    <a:cubicBezTo>
                      <a:pt x="198" y="173"/>
                      <a:pt x="198" y="173"/>
                      <a:pt x="198" y="173"/>
                    </a:cubicBezTo>
                    <a:cubicBezTo>
                      <a:pt x="197" y="174"/>
                      <a:pt x="197" y="174"/>
                      <a:pt x="197" y="174"/>
                    </a:cubicBezTo>
                    <a:cubicBezTo>
                      <a:pt x="196" y="174"/>
                      <a:pt x="196" y="174"/>
                      <a:pt x="196" y="174"/>
                    </a:cubicBezTo>
                    <a:cubicBezTo>
                      <a:pt x="196" y="174"/>
                      <a:pt x="196" y="174"/>
                      <a:pt x="196" y="174"/>
                    </a:cubicBezTo>
                    <a:cubicBezTo>
                      <a:pt x="196" y="173"/>
                      <a:pt x="196" y="173"/>
                      <a:pt x="196" y="173"/>
                    </a:cubicBezTo>
                    <a:cubicBezTo>
                      <a:pt x="197" y="173"/>
                      <a:pt x="197" y="173"/>
                      <a:pt x="197" y="173"/>
                    </a:cubicBezTo>
                    <a:moveTo>
                      <a:pt x="236" y="173"/>
                    </a:moveTo>
                    <a:cubicBezTo>
                      <a:pt x="236" y="173"/>
                      <a:pt x="236" y="173"/>
                      <a:pt x="236" y="173"/>
                    </a:cubicBezTo>
                    <a:cubicBezTo>
                      <a:pt x="236" y="174"/>
                      <a:pt x="236" y="174"/>
                      <a:pt x="236" y="174"/>
                    </a:cubicBezTo>
                    <a:cubicBezTo>
                      <a:pt x="236" y="174"/>
                      <a:pt x="236" y="174"/>
                      <a:pt x="236" y="174"/>
                    </a:cubicBezTo>
                    <a:cubicBezTo>
                      <a:pt x="237" y="174"/>
                      <a:pt x="237" y="174"/>
                      <a:pt x="237" y="174"/>
                    </a:cubicBezTo>
                    <a:cubicBezTo>
                      <a:pt x="237" y="174"/>
                      <a:pt x="237" y="174"/>
                      <a:pt x="237" y="174"/>
                    </a:cubicBezTo>
                    <a:cubicBezTo>
                      <a:pt x="238" y="174"/>
                      <a:pt x="238" y="174"/>
                      <a:pt x="238" y="174"/>
                    </a:cubicBezTo>
                    <a:cubicBezTo>
                      <a:pt x="237" y="174"/>
                      <a:pt x="237" y="174"/>
                      <a:pt x="237" y="174"/>
                    </a:cubicBezTo>
                    <a:cubicBezTo>
                      <a:pt x="236" y="174"/>
                      <a:pt x="236" y="174"/>
                      <a:pt x="236" y="174"/>
                    </a:cubicBezTo>
                    <a:cubicBezTo>
                      <a:pt x="236" y="173"/>
                      <a:pt x="236" y="173"/>
                      <a:pt x="236" y="173"/>
                    </a:cubicBezTo>
                    <a:cubicBezTo>
                      <a:pt x="236" y="173"/>
                      <a:pt x="236" y="173"/>
                      <a:pt x="236" y="173"/>
                    </a:cubicBezTo>
                    <a:moveTo>
                      <a:pt x="233" y="175"/>
                    </a:moveTo>
                    <a:cubicBezTo>
                      <a:pt x="233" y="175"/>
                      <a:pt x="233" y="175"/>
                      <a:pt x="233" y="175"/>
                    </a:cubicBezTo>
                    <a:cubicBezTo>
                      <a:pt x="233" y="175"/>
                      <a:pt x="233" y="175"/>
                      <a:pt x="233" y="175"/>
                    </a:cubicBezTo>
                    <a:cubicBezTo>
                      <a:pt x="233" y="175"/>
                      <a:pt x="233" y="175"/>
                      <a:pt x="233" y="175"/>
                    </a:cubicBezTo>
                    <a:cubicBezTo>
                      <a:pt x="232" y="176"/>
                      <a:pt x="232" y="176"/>
                      <a:pt x="232" y="176"/>
                    </a:cubicBezTo>
                    <a:cubicBezTo>
                      <a:pt x="231" y="176"/>
                      <a:pt x="231" y="176"/>
                      <a:pt x="231" y="176"/>
                    </a:cubicBezTo>
                    <a:cubicBezTo>
                      <a:pt x="231" y="176"/>
                      <a:pt x="231" y="176"/>
                      <a:pt x="231" y="176"/>
                    </a:cubicBezTo>
                    <a:cubicBezTo>
                      <a:pt x="230" y="178"/>
                      <a:pt x="230" y="178"/>
                      <a:pt x="230" y="178"/>
                    </a:cubicBezTo>
                    <a:cubicBezTo>
                      <a:pt x="229" y="178"/>
                      <a:pt x="229" y="178"/>
                      <a:pt x="229" y="178"/>
                    </a:cubicBezTo>
                    <a:cubicBezTo>
                      <a:pt x="228" y="178"/>
                      <a:pt x="228" y="178"/>
                      <a:pt x="228" y="178"/>
                    </a:cubicBezTo>
                    <a:cubicBezTo>
                      <a:pt x="228" y="179"/>
                      <a:pt x="228" y="179"/>
                      <a:pt x="228" y="179"/>
                    </a:cubicBezTo>
                    <a:cubicBezTo>
                      <a:pt x="228" y="179"/>
                      <a:pt x="228" y="179"/>
                      <a:pt x="228" y="179"/>
                    </a:cubicBezTo>
                    <a:cubicBezTo>
                      <a:pt x="228" y="179"/>
                      <a:pt x="228" y="179"/>
                      <a:pt x="228" y="179"/>
                    </a:cubicBezTo>
                    <a:cubicBezTo>
                      <a:pt x="227" y="179"/>
                      <a:pt x="227" y="179"/>
                      <a:pt x="227" y="179"/>
                    </a:cubicBezTo>
                    <a:cubicBezTo>
                      <a:pt x="227" y="179"/>
                      <a:pt x="227" y="179"/>
                      <a:pt x="227" y="179"/>
                    </a:cubicBezTo>
                    <a:cubicBezTo>
                      <a:pt x="227" y="179"/>
                      <a:pt x="227" y="179"/>
                      <a:pt x="227" y="179"/>
                    </a:cubicBezTo>
                    <a:cubicBezTo>
                      <a:pt x="229" y="177"/>
                      <a:pt x="229" y="177"/>
                      <a:pt x="229" y="177"/>
                    </a:cubicBezTo>
                    <a:cubicBezTo>
                      <a:pt x="230" y="177"/>
                      <a:pt x="230" y="177"/>
                      <a:pt x="230" y="177"/>
                    </a:cubicBezTo>
                    <a:cubicBezTo>
                      <a:pt x="231" y="177"/>
                      <a:pt x="231" y="177"/>
                      <a:pt x="231" y="177"/>
                    </a:cubicBezTo>
                    <a:cubicBezTo>
                      <a:pt x="231" y="177"/>
                      <a:pt x="231" y="177"/>
                      <a:pt x="231" y="177"/>
                    </a:cubicBezTo>
                    <a:cubicBezTo>
                      <a:pt x="232" y="175"/>
                      <a:pt x="232" y="175"/>
                      <a:pt x="232" y="175"/>
                    </a:cubicBezTo>
                    <a:cubicBezTo>
                      <a:pt x="232" y="175"/>
                      <a:pt x="232" y="175"/>
                      <a:pt x="232" y="175"/>
                    </a:cubicBezTo>
                    <a:cubicBezTo>
                      <a:pt x="232" y="175"/>
                      <a:pt x="232" y="175"/>
                      <a:pt x="232" y="175"/>
                    </a:cubicBezTo>
                    <a:cubicBezTo>
                      <a:pt x="232" y="175"/>
                      <a:pt x="232" y="175"/>
                      <a:pt x="232" y="175"/>
                    </a:cubicBezTo>
                    <a:cubicBezTo>
                      <a:pt x="233" y="175"/>
                      <a:pt x="233" y="175"/>
                      <a:pt x="233" y="175"/>
                    </a:cubicBezTo>
                    <a:moveTo>
                      <a:pt x="191" y="189"/>
                    </a:moveTo>
                    <a:cubicBezTo>
                      <a:pt x="191" y="189"/>
                      <a:pt x="191" y="189"/>
                      <a:pt x="191" y="189"/>
                    </a:cubicBezTo>
                    <a:cubicBezTo>
                      <a:pt x="191" y="190"/>
                      <a:pt x="191" y="190"/>
                      <a:pt x="191" y="190"/>
                    </a:cubicBezTo>
                    <a:cubicBezTo>
                      <a:pt x="191" y="191"/>
                      <a:pt x="191" y="191"/>
                      <a:pt x="191" y="191"/>
                    </a:cubicBezTo>
                    <a:cubicBezTo>
                      <a:pt x="191" y="191"/>
                      <a:pt x="191" y="191"/>
                      <a:pt x="191" y="191"/>
                    </a:cubicBezTo>
                    <a:cubicBezTo>
                      <a:pt x="192" y="191"/>
                      <a:pt x="192" y="191"/>
                      <a:pt x="192" y="191"/>
                    </a:cubicBezTo>
                    <a:cubicBezTo>
                      <a:pt x="192" y="191"/>
                      <a:pt x="192" y="191"/>
                      <a:pt x="192" y="191"/>
                    </a:cubicBezTo>
                    <a:cubicBezTo>
                      <a:pt x="192" y="191"/>
                      <a:pt x="192" y="191"/>
                      <a:pt x="192" y="191"/>
                    </a:cubicBezTo>
                    <a:cubicBezTo>
                      <a:pt x="193" y="190"/>
                      <a:pt x="193" y="190"/>
                      <a:pt x="193" y="190"/>
                    </a:cubicBezTo>
                    <a:cubicBezTo>
                      <a:pt x="193" y="190"/>
                      <a:pt x="193" y="190"/>
                      <a:pt x="193" y="190"/>
                    </a:cubicBezTo>
                    <a:cubicBezTo>
                      <a:pt x="193" y="190"/>
                      <a:pt x="193" y="190"/>
                      <a:pt x="193" y="190"/>
                    </a:cubicBezTo>
                    <a:cubicBezTo>
                      <a:pt x="193" y="191"/>
                      <a:pt x="193" y="191"/>
                      <a:pt x="193" y="191"/>
                    </a:cubicBezTo>
                    <a:cubicBezTo>
                      <a:pt x="193" y="191"/>
                      <a:pt x="193" y="191"/>
                      <a:pt x="193" y="191"/>
                    </a:cubicBezTo>
                    <a:cubicBezTo>
                      <a:pt x="193" y="191"/>
                      <a:pt x="193" y="191"/>
                      <a:pt x="193" y="191"/>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1" y="193"/>
                      <a:pt x="191" y="193"/>
                      <a:pt x="191" y="193"/>
                    </a:cubicBezTo>
                    <a:cubicBezTo>
                      <a:pt x="191" y="193"/>
                      <a:pt x="191" y="193"/>
                      <a:pt x="191" y="193"/>
                    </a:cubicBezTo>
                    <a:cubicBezTo>
                      <a:pt x="191" y="193"/>
                      <a:pt x="191" y="193"/>
                      <a:pt x="191" y="193"/>
                    </a:cubicBezTo>
                    <a:cubicBezTo>
                      <a:pt x="190" y="192"/>
                      <a:pt x="190" y="192"/>
                      <a:pt x="190" y="192"/>
                    </a:cubicBezTo>
                    <a:cubicBezTo>
                      <a:pt x="190" y="193"/>
                      <a:pt x="190" y="193"/>
                      <a:pt x="190" y="193"/>
                    </a:cubicBezTo>
                    <a:cubicBezTo>
                      <a:pt x="189" y="193"/>
                      <a:pt x="189" y="193"/>
                      <a:pt x="189" y="193"/>
                    </a:cubicBezTo>
                    <a:cubicBezTo>
                      <a:pt x="188" y="194"/>
                      <a:pt x="188" y="194"/>
                      <a:pt x="188" y="194"/>
                    </a:cubicBezTo>
                    <a:cubicBezTo>
                      <a:pt x="187" y="192"/>
                      <a:pt x="187" y="192"/>
                      <a:pt x="187" y="192"/>
                    </a:cubicBezTo>
                    <a:cubicBezTo>
                      <a:pt x="187" y="192"/>
                      <a:pt x="187" y="192"/>
                      <a:pt x="187" y="192"/>
                    </a:cubicBezTo>
                    <a:cubicBezTo>
                      <a:pt x="187" y="192"/>
                      <a:pt x="187" y="192"/>
                      <a:pt x="187" y="192"/>
                    </a:cubicBezTo>
                    <a:cubicBezTo>
                      <a:pt x="188" y="192"/>
                      <a:pt x="188" y="192"/>
                      <a:pt x="188" y="192"/>
                    </a:cubicBezTo>
                    <a:cubicBezTo>
                      <a:pt x="188" y="192"/>
                      <a:pt x="188" y="192"/>
                      <a:pt x="188" y="192"/>
                    </a:cubicBezTo>
                    <a:cubicBezTo>
                      <a:pt x="188" y="192"/>
                      <a:pt x="188" y="192"/>
                      <a:pt x="188" y="192"/>
                    </a:cubicBezTo>
                    <a:cubicBezTo>
                      <a:pt x="188" y="192"/>
                      <a:pt x="188" y="192"/>
                      <a:pt x="188" y="192"/>
                    </a:cubicBezTo>
                    <a:cubicBezTo>
                      <a:pt x="189" y="192"/>
                      <a:pt x="189" y="192"/>
                      <a:pt x="189" y="192"/>
                    </a:cubicBezTo>
                    <a:cubicBezTo>
                      <a:pt x="189" y="192"/>
                      <a:pt x="189" y="192"/>
                      <a:pt x="189" y="192"/>
                    </a:cubicBezTo>
                    <a:cubicBezTo>
                      <a:pt x="189" y="192"/>
                      <a:pt x="189" y="192"/>
                      <a:pt x="189" y="192"/>
                    </a:cubicBezTo>
                    <a:cubicBezTo>
                      <a:pt x="190" y="191"/>
                      <a:pt x="190" y="191"/>
                      <a:pt x="190" y="191"/>
                    </a:cubicBezTo>
                    <a:cubicBezTo>
                      <a:pt x="190" y="191"/>
                      <a:pt x="190" y="191"/>
                      <a:pt x="190" y="191"/>
                    </a:cubicBezTo>
                    <a:cubicBezTo>
                      <a:pt x="190" y="190"/>
                      <a:pt x="190" y="190"/>
                      <a:pt x="190" y="190"/>
                    </a:cubicBezTo>
                    <a:cubicBezTo>
                      <a:pt x="190" y="190"/>
                      <a:pt x="190" y="190"/>
                      <a:pt x="190" y="190"/>
                    </a:cubicBezTo>
                    <a:cubicBezTo>
                      <a:pt x="190" y="190"/>
                      <a:pt x="190" y="190"/>
                      <a:pt x="190" y="190"/>
                    </a:cubicBezTo>
                    <a:cubicBezTo>
                      <a:pt x="191" y="189"/>
                      <a:pt x="191" y="189"/>
                      <a:pt x="191" y="189"/>
                    </a:cubicBezTo>
                    <a:moveTo>
                      <a:pt x="182" y="195"/>
                    </a:moveTo>
                    <a:cubicBezTo>
                      <a:pt x="182" y="195"/>
                      <a:pt x="182" y="195"/>
                      <a:pt x="182" y="195"/>
                    </a:cubicBezTo>
                    <a:cubicBezTo>
                      <a:pt x="182" y="196"/>
                      <a:pt x="182" y="196"/>
                      <a:pt x="182" y="196"/>
                    </a:cubicBezTo>
                    <a:cubicBezTo>
                      <a:pt x="182" y="196"/>
                      <a:pt x="182" y="196"/>
                      <a:pt x="182" y="196"/>
                    </a:cubicBezTo>
                    <a:cubicBezTo>
                      <a:pt x="182" y="197"/>
                      <a:pt x="182" y="197"/>
                      <a:pt x="182" y="197"/>
                    </a:cubicBezTo>
                    <a:cubicBezTo>
                      <a:pt x="182" y="197"/>
                      <a:pt x="182" y="197"/>
                      <a:pt x="182" y="197"/>
                    </a:cubicBezTo>
                    <a:cubicBezTo>
                      <a:pt x="182" y="197"/>
                      <a:pt x="182" y="197"/>
                      <a:pt x="182" y="197"/>
                    </a:cubicBezTo>
                    <a:cubicBezTo>
                      <a:pt x="181" y="196"/>
                      <a:pt x="181" y="196"/>
                      <a:pt x="181" y="196"/>
                    </a:cubicBezTo>
                    <a:cubicBezTo>
                      <a:pt x="181" y="196"/>
                      <a:pt x="181" y="196"/>
                      <a:pt x="181" y="196"/>
                    </a:cubicBezTo>
                    <a:cubicBezTo>
                      <a:pt x="182" y="195"/>
                      <a:pt x="182" y="195"/>
                      <a:pt x="182" y="195"/>
                    </a:cubicBezTo>
                    <a:cubicBezTo>
                      <a:pt x="182" y="195"/>
                      <a:pt x="182" y="195"/>
                      <a:pt x="182" y="195"/>
                    </a:cubicBezTo>
                    <a:moveTo>
                      <a:pt x="277" y="195"/>
                    </a:moveTo>
                    <a:cubicBezTo>
                      <a:pt x="278" y="198"/>
                      <a:pt x="278" y="198"/>
                      <a:pt x="278" y="198"/>
                    </a:cubicBezTo>
                    <a:cubicBezTo>
                      <a:pt x="278" y="199"/>
                      <a:pt x="278" y="199"/>
                      <a:pt x="278" y="199"/>
                    </a:cubicBezTo>
                    <a:cubicBezTo>
                      <a:pt x="277" y="201"/>
                      <a:pt x="277" y="201"/>
                      <a:pt x="277" y="201"/>
                    </a:cubicBezTo>
                    <a:cubicBezTo>
                      <a:pt x="277" y="201"/>
                      <a:pt x="277" y="201"/>
                      <a:pt x="277" y="201"/>
                    </a:cubicBezTo>
                    <a:cubicBezTo>
                      <a:pt x="277" y="201"/>
                      <a:pt x="277" y="201"/>
                      <a:pt x="277" y="201"/>
                    </a:cubicBezTo>
                    <a:cubicBezTo>
                      <a:pt x="277" y="202"/>
                      <a:pt x="277" y="202"/>
                      <a:pt x="277" y="202"/>
                    </a:cubicBezTo>
                    <a:cubicBezTo>
                      <a:pt x="277" y="203"/>
                      <a:pt x="277" y="203"/>
                      <a:pt x="277" y="203"/>
                    </a:cubicBezTo>
                    <a:cubicBezTo>
                      <a:pt x="278" y="203"/>
                      <a:pt x="278" y="203"/>
                      <a:pt x="278" y="203"/>
                    </a:cubicBezTo>
                    <a:cubicBezTo>
                      <a:pt x="278" y="202"/>
                      <a:pt x="278" y="202"/>
                      <a:pt x="278" y="202"/>
                    </a:cubicBezTo>
                    <a:cubicBezTo>
                      <a:pt x="280" y="202"/>
                      <a:pt x="280" y="202"/>
                      <a:pt x="280" y="202"/>
                    </a:cubicBezTo>
                    <a:cubicBezTo>
                      <a:pt x="280" y="202"/>
                      <a:pt x="280" y="202"/>
                      <a:pt x="280" y="202"/>
                    </a:cubicBezTo>
                    <a:cubicBezTo>
                      <a:pt x="280" y="204"/>
                      <a:pt x="280" y="204"/>
                      <a:pt x="280" y="204"/>
                    </a:cubicBezTo>
                    <a:cubicBezTo>
                      <a:pt x="279" y="204"/>
                      <a:pt x="279" y="204"/>
                      <a:pt x="279" y="204"/>
                    </a:cubicBezTo>
                    <a:cubicBezTo>
                      <a:pt x="279" y="204"/>
                      <a:pt x="279" y="204"/>
                      <a:pt x="279" y="204"/>
                    </a:cubicBezTo>
                    <a:cubicBezTo>
                      <a:pt x="279" y="204"/>
                      <a:pt x="279" y="204"/>
                      <a:pt x="279" y="204"/>
                    </a:cubicBezTo>
                    <a:cubicBezTo>
                      <a:pt x="279" y="205"/>
                      <a:pt x="279" y="205"/>
                      <a:pt x="279" y="205"/>
                    </a:cubicBezTo>
                    <a:cubicBezTo>
                      <a:pt x="279" y="205"/>
                      <a:pt x="279" y="205"/>
                      <a:pt x="279" y="205"/>
                    </a:cubicBezTo>
                    <a:cubicBezTo>
                      <a:pt x="280" y="205"/>
                      <a:pt x="280" y="205"/>
                      <a:pt x="280" y="205"/>
                    </a:cubicBezTo>
                    <a:cubicBezTo>
                      <a:pt x="280" y="206"/>
                      <a:pt x="280" y="206"/>
                      <a:pt x="280" y="206"/>
                    </a:cubicBezTo>
                    <a:cubicBezTo>
                      <a:pt x="281" y="206"/>
                      <a:pt x="281" y="206"/>
                      <a:pt x="281" y="206"/>
                    </a:cubicBezTo>
                    <a:cubicBezTo>
                      <a:pt x="281" y="207"/>
                      <a:pt x="281" y="207"/>
                      <a:pt x="281" y="207"/>
                    </a:cubicBezTo>
                    <a:cubicBezTo>
                      <a:pt x="280" y="208"/>
                      <a:pt x="280" y="208"/>
                      <a:pt x="280" y="208"/>
                    </a:cubicBezTo>
                    <a:cubicBezTo>
                      <a:pt x="280" y="208"/>
                      <a:pt x="280" y="208"/>
                      <a:pt x="280" y="208"/>
                    </a:cubicBezTo>
                    <a:cubicBezTo>
                      <a:pt x="280" y="208"/>
                      <a:pt x="280" y="208"/>
                      <a:pt x="280" y="208"/>
                    </a:cubicBezTo>
                    <a:cubicBezTo>
                      <a:pt x="280" y="209"/>
                      <a:pt x="280" y="209"/>
                      <a:pt x="280" y="209"/>
                    </a:cubicBezTo>
                    <a:cubicBezTo>
                      <a:pt x="281" y="209"/>
                      <a:pt x="281" y="209"/>
                      <a:pt x="281" y="209"/>
                    </a:cubicBezTo>
                    <a:cubicBezTo>
                      <a:pt x="281" y="209"/>
                      <a:pt x="281" y="209"/>
                      <a:pt x="281" y="209"/>
                    </a:cubicBezTo>
                    <a:cubicBezTo>
                      <a:pt x="281" y="209"/>
                      <a:pt x="281" y="209"/>
                      <a:pt x="281" y="209"/>
                    </a:cubicBezTo>
                    <a:cubicBezTo>
                      <a:pt x="282" y="209"/>
                      <a:pt x="282" y="209"/>
                      <a:pt x="282" y="209"/>
                    </a:cubicBezTo>
                    <a:cubicBezTo>
                      <a:pt x="282" y="210"/>
                      <a:pt x="282" y="210"/>
                      <a:pt x="282" y="210"/>
                    </a:cubicBezTo>
                    <a:cubicBezTo>
                      <a:pt x="282" y="210"/>
                      <a:pt x="282" y="210"/>
                      <a:pt x="282" y="210"/>
                    </a:cubicBezTo>
                    <a:cubicBezTo>
                      <a:pt x="282" y="210"/>
                      <a:pt x="282" y="210"/>
                      <a:pt x="282" y="210"/>
                    </a:cubicBezTo>
                    <a:cubicBezTo>
                      <a:pt x="281" y="210"/>
                      <a:pt x="281" y="210"/>
                      <a:pt x="281" y="210"/>
                    </a:cubicBezTo>
                    <a:cubicBezTo>
                      <a:pt x="281" y="209"/>
                      <a:pt x="281" y="209"/>
                      <a:pt x="281" y="209"/>
                    </a:cubicBezTo>
                    <a:cubicBezTo>
                      <a:pt x="281" y="210"/>
                      <a:pt x="281" y="210"/>
                      <a:pt x="281" y="210"/>
                    </a:cubicBezTo>
                    <a:cubicBezTo>
                      <a:pt x="280" y="210"/>
                      <a:pt x="280" y="210"/>
                      <a:pt x="280" y="210"/>
                    </a:cubicBezTo>
                    <a:cubicBezTo>
                      <a:pt x="280" y="211"/>
                      <a:pt x="280" y="211"/>
                      <a:pt x="280" y="211"/>
                    </a:cubicBezTo>
                    <a:cubicBezTo>
                      <a:pt x="280" y="210"/>
                      <a:pt x="280" y="210"/>
                      <a:pt x="280" y="210"/>
                    </a:cubicBezTo>
                    <a:cubicBezTo>
                      <a:pt x="279" y="210"/>
                      <a:pt x="279" y="210"/>
                      <a:pt x="279" y="210"/>
                    </a:cubicBezTo>
                    <a:cubicBezTo>
                      <a:pt x="279" y="210"/>
                      <a:pt x="279" y="210"/>
                      <a:pt x="279" y="210"/>
                    </a:cubicBezTo>
                    <a:cubicBezTo>
                      <a:pt x="279" y="210"/>
                      <a:pt x="279" y="210"/>
                      <a:pt x="279" y="210"/>
                    </a:cubicBezTo>
                    <a:cubicBezTo>
                      <a:pt x="279" y="210"/>
                      <a:pt x="279" y="210"/>
                      <a:pt x="279" y="210"/>
                    </a:cubicBezTo>
                    <a:cubicBezTo>
                      <a:pt x="279" y="210"/>
                      <a:pt x="279" y="210"/>
                      <a:pt x="279" y="210"/>
                    </a:cubicBezTo>
                    <a:cubicBezTo>
                      <a:pt x="278" y="210"/>
                      <a:pt x="278" y="210"/>
                      <a:pt x="278" y="210"/>
                    </a:cubicBezTo>
                    <a:cubicBezTo>
                      <a:pt x="276" y="208"/>
                      <a:pt x="276" y="208"/>
                      <a:pt x="276" y="208"/>
                    </a:cubicBezTo>
                    <a:cubicBezTo>
                      <a:pt x="276" y="207"/>
                      <a:pt x="276" y="207"/>
                      <a:pt x="276" y="207"/>
                    </a:cubicBezTo>
                    <a:cubicBezTo>
                      <a:pt x="276" y="206"/>
                      <a:pt x="276" y="206"/>
                      <a:pt x="276" y="206"/>
                    </a:cubicBezTo>
                    <a:cubicBezTo>
                      <a:pt x="277" y="206"/>
                      <a:pt x="277" y="206"/>
                      <a:pt x="277" y="206"/>
                    </a:cubicBezTo>
                    <a:cubicBezTo>
                      <a:pt x="276" y="206"/>
                      <a:pt x="276" y="206"/>
                      <a:pt x="276" y="206"/>
                    </a:cubicBezTo>
                    <a:cubicBezTo>
                      <a:pt x="275" y="205"/>
                      <a:pt x="275" y="205"/>
                      <a:pt x="275" y="205"/>
                    </a:cubicBezTo>
                    <a:cubicBezTo>
                      <a:pt x="275" y="205"/>
                      <a:pt x="275" y="205"/>
                      <a:pt x="275" y="205"/>
                    </a:cubicBezTo>
                    <a:cubicBezTo>
                      <a:pt x="275" y="203"/>
                      <a:pt x="275" y="203"/>
                      <a:pt x="275" y="203"/>
                    </a:cubicBezTo>
                    <a:cubicBezTo>
                      <a:pt x="275" y="202"/>
                      <a:pt x="275" y="202"/>
                      <a:pt x="275" y="202"/>
                    </a:cubicBezTo>
                    <a:cubicBezTo>
                      <a:pt x="276" y="202"/>
                      <a:pt x="276" y="202"/>
                      <a:pt x="276" y="202"/>
                    </a:cubicBezTo>
                    <a:cubicBezTo>
                      <a:pt x="275" y="201"/>
                      <a:pt x="275" y="201"/>
                      <a:pt x="275" y="201"/>
                    </a:cubicBezTo>
                    <a:cubicBezTo>
                      <a:pt x="275" y="201"/>
                      <a:pt x="275" y="201"/>
                      <a:pt x="275" y="201"/>
                    </a:cubicBezTo>
                    <a:cubicBezTo>
                      <a:pt x="274" y="201"/>
                      <a:pt x="274" y="201"/>
                      <a:pt x="274" y="201"/>
                    </a:cubicBezTo>
                    <a:cubicBezTo>
                      <a:pt x="275" y="200"/>
                      <a:pt x="275" y="200"/>
                      <a:pt x="275" y="200"/>
                    </a:cubicBezTo>
                    <a:cubicBezTo>
                      <a:pt x="276" y="199"/>
                      <a:pt x="276" y="199"/>
                      <a:pt x="276" y="199"/>
                    </a:cubicBezTo>
                    <a:cubicBezTo>
                      <a:pt x="276" y="199"/>
                      <a:pt x="276" y="199"/>
                      <a:pt x="276" y="199"/>
                    </a:cubicBezTo>
                    <a:cubicBezTo>
                      <a:pt x="276" y="199"/>
                      <a:pt x="276" y="199"/>
                      <a:pt x="276" y="199"/>
                    </a:cubicBezTo>
                    <a:cubicBezTo>
                      <a:pt x="276" y="198"/>
                      <a:pt x="276" y="198"/>
                      <a:pt x="276" y="198"/>
                    </a:cubicBezTo>
                    <a:cubicBezTo>
                      <a:pt x="276" y="198"/>
                      <a:pt x="276" y="198"/>
                      <a:pt x="276" y="198"/>
                    </a:cubicBezTo>
                    <a:cubicBezTo>
                      <a:pt x="276" y="198"/>
                      <a:pt x="276" y="198"/>
                      <a:pt x="276" y="198"/>
                    </a:cubicBezTo>
                    <a:cubicBezTo>
                      <a:pt x="276" y="197"/>
                      <a:pt x="276" y="197"/>
                      <a:pt x="276" y="197"/>
                    </a:cubicBezTo>
                    <a:cubicBezTo>
                      <a:pt x="277" y="195"/>
                      <a:pt x="277" y="195"/>
                      <a:pt x="277" y="195"/>
                    </a:cubicBezTo>
                    <a:moveTo>
                      <a:pt x="294" y="195"/>
                    </a:moveTo>
                    <a:cubicBezTo>
                      <a:pt x="295" y="196"/>
                      <a:pt x="295" y="196"/>
                      <a:pt x="295" y="196"/>
                    </a:cubicBezTo>
                    <a:cubicBezTo>
                      <a:pt x="295" y="197"/>
                      <a:pt x="295" y="197"/>
                      <a:pt x="295" y="197"/>
                    </a:cubicBezTo>
                    <a:cubicBezTo>
                      <a:pt x="295" y="197"/>
                      <a:pt x="295" y="197"/>
                      <a:pt x="295" y="197"/>
                    </a:cubicBezTo>
                    <a:cubicBezTo>
                      <a:pt x="295" y="197"/>
                      <a:pt x="295" y="197"/>
                      <a:pt x="295" y="197"/>
                    </a:cubicBezTo>
                    <a:cubicBezTo>
                      <a:pt x="295" y="198"/>
                      <a:pt x="295" y="198"/>
                      <a:pt x="295" y="198"/>
                    </a:cubicBezTo>
                    <a:cubicBezTo>
                      <a:pt x="294" y="199"/>
                      <a:pt x="294" y="199"/>
                      <a:pt x="294" y="199"/>
                    </a:cubicBezTo>
                    <a:cubicBezTo>
                      <a:pt x="294" y="200"/>
                      <a:pt x="294" y="200"/>
                      <a:pt x="294" y="200"/>
                    </a:cubicBezTo>
                    <a:cubicBezTo>
                      <a:pt x="294" y="200"/>
                      <a:pt x="294" y="200"/>
                      <a:pt x="294" y="200"/>
                    </a:cubicBezTo>
                    <a:cubicBezTo>
                      <a:pt x="294" y="201"/>
                      <a:pt x="294" y="201"/>
                      <a:pt x="294" y="201"/>
                    </a:cubicBezTo>
                    <a:cubicBezTo>
                      <a:pt x="295" y="204"/>
                      <a:pt x="295" y="204"/>
                      <a:pt x="295" y="204"/>
                    </a:cubicBezTo>
                    <a:cubicBezTo>
                      <a:pt x="295" y="205"/>
                      <a:pt x="295" y="205"/>
                      <a:pt x="295" y="205"/>
                    </a:cubicBezTo>
                    <a:cubicBezTo>
                      <a:pt x="295" y="205"/>
                      <a:pt x="295" y="205"/>
                      <a:pt x="295" y="205"/>
                    </a:cubicBezTo>
                    <a:cubicBezTo>
                      <a:pt x="295" y="205"/>
                      <a:pt x="295" y="205"/>
                      <a:pt x="295" y="205"/>
                    </a:cubicBezTo>
                    <a:cubicBezTo>
                      <a:pt x="295" y="207"/>
                      <a:pt x="295" y="207"/>
                      <a:pt x="295" y="207"/>
                    </a:cubicBezTo>
                    <a:cubicBezTo>
                      <a:pt x="295" y="208"/>
                      <a:pt x="295" y="208"/>
                      <a:pt x="295" y="208"/>
                    </a:cubicBezTo>
                    <a:cubicBezTo>
                      <a:pt x="295" y="208"/>
                      <a:pt x="295" y="208"/>
                      <a:pt x="295" y="208"/>
                    </a:cubicBezTo>
                    <a:cubicBezTo>
                      <a:pt x="297" y="209"/>
                      <a:pt x="297" y="209"/>
                      <a:pt x="297" y="209"/>
                    </a:cubicBezTo>
                    <a:cubicBezTo>
                      <a:pt x="297" y="211"/>
                      <a:pt x="297" y="211"/>
                      <a:pt x="297" y="211"/>
                    </a:cubicBezTo>
                    <a:cubicBezTo>
                      <a:pt x="297" y="211"/>
                      <a:pt x="297" y="211"/>
                      <a:pt x="297" y="211"/>
                    </a:cubicBezTo>
                    <a:cubicBezTo>
                      <a:pt x="297" y="211"/>
                      <a:pt x="297" y="211"/>
                      <a:pt x="297" y="211"/>
                    </a:cubicBezTo>
                    <a:cubicBezTo>
                      <a:pt x="298" y="212"/>
                      <a:pt x="298" y="212"/>
                      <a:pt x="298" y="212"/>
                    </a:cubicBezTo>
                    <a:cubicBezTo>
                      <a:pt x="298" y="213"/>
                      <a:pt x="298" y="213"/>
                      <a:pt x="298" y="213"/>
                    </a:cubicBezTo>
                    <a:cubicBezTo>
                      <a:pt x="297" y="214"/>
                      <a:pt x="297" y="214"/>
                      <a:pt x="297" y="214"/>
                    </a:cubicBezTo>
                    <a:cubicBezTo>
                      <a:pt x="297" y="214"/>
                      <a:pt x="297" y="214"/>
                      <a:pt x="297" y="214"/>
                    </a:cubicBezTo>
                    <a:cubicBezTo>
                      <a:pt x="297" y="215"/>
                      <a:pt x="297" y="215"/>
                      <a:pt x="297" y="215"/>
                    </a:cubicBezTo>
                    <a:cubicBezTo>
                      <a:pt x="297" y="216"/>
                      <a:pt x="297" y="216"/>
                      <a:pt x="297" y="216"/>
                    </a:cubicBezTo>
                    <a:cubicBezTo>
                      <a:pt x="298" y="217"/>
                      <a:pt x="298" y="217"/>
                      <a:pt x="298" y="217"/>
                    </a:cubicBezTo>
                    <a:cubicBezTo>
                      <a:pt x="296" y="217"/>
                      <a:pt x="296" y="217"/>
                      <a:pt x="296" y="217"/>
                    </a:cubicBezTo>
                    <a:cubicBezTo>
                      <a:pt x="296" y="217"/>
                      <a:pt x="296" y="217"/>
                      <a:pt x="296" y="217"/>
                    </a:cubicBezTo>
                    <a:cubicBezTo>
                      <a:pt x="296" y="217"/>
                      <a:pt x="296" y="217"/>
                      <a:pt x="296" y="217"/>
                    </a:cubicBezTo>
                    <a:cubicBezTo>
                      <a:pt x="295" y="217"/>
                      <a:pt x="295" y="217"/>
                      <a:pt x="295" y="217"/>
                    </a:cubicBezTo>
                    <a:cubicBezTo>
                      <a:pt x="295" y="217"/>
                      <a:pt x="295" y="217"/>
                      <a:pt x="295" y="217"/>
                    </a:cubicBezTo>
                    <a:cubicBezTo>
                      <a:pt x="294" y="217"/>
                      <a:pt x="294" y="217"/>
                      <a:pt x="294" y="217"/>
                    </a:cubicBezTo>
                    <a:cubicBezTo>
                      <a:pt x="294" y="217"/>
                      <a:pt x="294" y="217"/>
                      <a:pt x="294" y="217"/>
                    </a:cubicBezTo>
                    <a:cubicBezTo>
                      <a:pt x="294" y="217"/>
                      <a:pt x="294" y="217"/>
                      <a:pt x="294" y="217"/>
                    </a:cubicBezTo>
                    <a:cubicBezTo>
                      <a:pt x="293" y="217"/>
                      <a:pt x="293" y="217"/>
                      <a:pt x="293" y="217"/>
                    </a:cubicBezTo>
                    <a:cubicBezTo>
                      <a:pt x="293" y="216"/>
                      <a:pt x="293" y="216"/>
                      <a:pt x="293" y="216"/>
                    </a:cubicBezTo>
                    <a:cubicBezTo>
                      <a:pt x="293" y="215"/>
                      <a:pt x="293" y="215"/>
                      <a:pt x="293" y="215"/>
                    </a:cubicBezTo>
                    <a:cubicBezTo>
                      <a:pt x="293" y="215"/>
                      <a:pt x="293" y="215"/>
                      <a:pt x="293" y="215"/>
                    </a:cubicBezTo>
                    <a:cubicBezTo>
                      <a:pt x="293" y="215"/>
                      <a:pt x="293" y="215"/>
                      <a:pt x="293" y="215"/>
                    </a:cubicBezTo>
                    <a:cubicBezTo>
                      <a:pt x="293" y="214"/>
                      <a:pt x="293" y="214"/>
                      <a:pt x="293" y="214"/>
                    </a:cubicBezTo>
                    <a:cubicBezTo>
                      <a:pt x="293" y="214"/>
                      <a:pt x="293" y="214"/>
                      <a:pt x="293" y="214"/>
                    </a:cubicBezTo>
                    <a:cubicBezTo>
                      <a:pt x="292" y="214"/>
                      <a:pt x="292" y="214"/>
                      <a:pt x="292" y="214"/>
                    </a:cubicBezTo>
                    <a:cubicBezTo>
                      <a:pt x="291" y="213"/>
                      <a:pt x="291" y="213"/>
                      <a:pt x="291" y="213"/>
                    </a:cubicBezTo>
                    <a:cubicBezTo>
                      <a:pt x="291" y="212"/>
                      <a:pt x="291" y="212"/>
                      <a:pt x="291" y="212"/>
                    </a:cubicBezTo>
                    <a:cubicBezTo>
                      <a:pt x="291" y="211"/>
                      <a:pt x="291" y="211"/>
                      <a:pt x="291" y="211"/>
                    </a:cubicBezTo>
                    <a:cubicBezTo>
                      <a:pt x="291" y="209"/>
                      <a:pt x="291" y="209"/>
                      <a:pt x="291" y="209"/>
                    </a:cubicBezTo>
                    <a:cubicBezTo>
                      <a:pt x="292" y="209"/>
                      <a:pt x="292" y="209"/>
                      <a:pt x="292" y="209"/>
                    </a:cubicBezTo>
                    <a:cubicBezTo>
                      <a:pt x="292" y="208"/>
                      <a:pt x="292" y="208"/>
                      <a:pt x="292" y="208"/>
                    </a:cubicBezTo>
                    <a:cubicBezTo>
                      <a:pt x="292" y="208"/>
                      <a:pt x="292" y="208"/>
                      <a:pt x="292" y="208"/>
                    </a:cubicBezTo>
                    <a:cubicBezTo>
                      <a:pt x="291" y="207"/>
                      <a:pt x="291" y="207"/>
                      <a:pt x="291" y="207"/>
                    </a:cubicBezTo>
                    <a:cubicBezTo>
                      <a:pt x="292" y="206"/>
                      <a:pt x="292" y="206"/>
                      <a:pt x="292" y="206"/>
                    </a:cubicBezTo>
                    <a:cubicBezTo>
                      <a:pt x="293" y="204"/>
                      <a:pt x="293" y="204"/>
                      <a:pt x="293" y="204"/>
                    </a:cubicBezTo>
                    <a:cubicBezTo>
                      <a:pt x="293" y="204"/>
                      <a:pt x="293" y="204"/>
                      <a:pt x="293" y="204"/>
                    </a:cubicBezTo>
                    <a:cubicBezTo>
                      <a:pt x="293" y="204"/>
                      <a:pt x="293" y="204"/>
                      <a:pt x="293" y="204"/>
                    </a:cubicBezTo>
                    <a:cubicBezTo>
                      <a:pt x="292" y="202"/>
                      <a:pt x="292" y="202"/>
                      <a:pt x="292" y="202"/>
                    </a:cubicBezTo>
                    <a:cubicBezTo>
                      <a:pt x="293" y="200"/>
                      <a:pt x="293" y="200"/>
                      <a:pt x="293" y="200"/>
                    </a:cubicBezTo>
                    <a:cubicBezTo>
                      <a:pt x="294" y="198"/>
                      <a:pt x="294" y="198"/>
                      <a:pt x="294" y="198"/>
                    </a:cubicBezTo>
                    <a:cubicBezTo>
                      <a:pt x="295" y="196"/>
                      <a:pt x="295" y="196"/>
                      <a:pt x="295" y="196"/>
                    </a:cubicBezTo>
                    <a:cubicBezTo>
                      <a:pt x="293" y="198"/>
                      <a:pt x="293" y="198"/>
                      <a:pt x="293" y="198"/>
                    </a:cubicBezTo>
                    <a:cubicBezTo>
                      <a:pt x="292" y="198"/>
                      <a:pt x="292" y="198"/>
                      <a:pt x="292" y="198"/>
                    </a:cubicBezTo>
                    <a:cubicBezTo>
                      <a:pt x="292" y="199"/>
                      <a:pt x="292" y="199"/>
                      <a:pt x="292" y="199"/>
                    </a:cubicBezTo>
                    <a:cubicBezTo>
                      <a:pt x="292" y="199"/>
                      <a:pt x="292" y="199"/>
                      <a:pt x="292" y="199"/>
                    </a:cubicBezTo>
                    <a:cubicBezTo>
                      <a:pt x="291" y="200"/>
                      <a:pt x="291" y="200"/>
                      <a:pt x="291" y="200"/>
                    </a:cubicBezTo>
                    <a:cubicBezTo>
                      <a:pt x="291" y="200"/>
                      <a:pt x="291" y="200"/>
                      <a:pt x="291" y="200"/>
                    </a:cubicBezTo>
                    <a:cubicBezTo>
                      <a:pt x="291" y="198"/>
                      <a:pt x="291" y="198"/>
                      <a:pt x="291" y="198"/>
                    </a:cubicBezTo>
                    <a:cubicBezTo>
                      <a:pt x="290" y="198"/>
                      <a:pt x="290" y="198"/>
                      <a:pt x="290" y="198"/>
                    </a:cubicBezTo>
                    <a:cubicBezTo>
                      <a:pt x="290" y="198"/>
                      <a:pt x="290" y="198"/>
                      <a:pt x="290" y="198"/>
                    </a:cubicBezTo>
                    <a:cubicBezTo>
                      <a:pt x="290" y="198"/>
                      <a:pt x="290" y="198"/>
                      <a:pt x="290" y="198"/>
                    </a:cubicBezTo>
                    <a:cubicBezTo>
                      <a:pt x="289" y="198"/>
                      <a:pt x="289" y="198"/>
                      <a:pt x="289" y="198"/>
                    </a:cubicBezTo>
                    <a:cubicBezTo>
                      <a:pt x="289" y="198"/>
                      <a:pt x="289" y="198"/>
                      <a:pt x="289" y="198"/>
                    </a:cubicBezTo>
                    <a:cubicBezTo>
                      <a:pt x="289" y="198"/>
                      <a:pt x="289" y="198"/>
                      <a:pt x="289" y="198"/>
                    </a:cubicBezTo>
                    <a:cubicBezTo>
                      <a:pt x="289" y="199"/>
                      <a:pt x="289" y="199"/>
                      <a:pt x="289" y="199"/>
                    </a:cubicBezTo>
                    <a:cubicBezTo>
                      <a:pt x="289" y="199"/>
                      <a:pt x="289" y="199"/>
                      <a:pt x="289" y="199"/>
                    </a:cubicBezTo>
                    <a:cubicBezTo>
                      <a:pt x="290" y="200"/>
                      <a:pt x="290" y="200"/>
                      <a:pt x="290" y="200"/>
                    </a:cubicBezTo>
                    <a:cubicBezTo>
                      <a:pt x="290" y="201"/>
                      <a:pt x="290" y="201"/>
                      <a:pt x="290" y="201"/>
                    </a:cubicBezTo>
                    <a:cubicBezTo>
                      <a:pt x="290" y="204"/>
                      <a:pt x="290" y="204"/>
                      <a:pt x="290" y="204"/>
                    </a:cubicBezTo>
                    <a:cubicBezTo>
                      <a:pt x="289" y="206"/>
                      <a:pt x="289" y="206"/>
                      <a:pt x="289" y="206"/>
                    </a:cubicBezTo>
                    <a:cubicBezTo>
                      <a:pt x="289" y="207"/>
                      <a:pt x="289" y="207"/>
                      <a:pt x="289" y="207"/>
                    </a:cubicBezTo>
                    <a:cubicBezTo>
                      <a:pt x="289" y="207"/>
                      <a:pt x="289" y="207"/>
                      <a:pt x="289" y="207"/>
                    </a:cubicBezTo>
                    <a:cubicBezTo>
                      <a:pt x="289" y="210"/>
                      <a:pt x="289" y="210"/>
                      <a:pt x="289" y="210"/>
                    </a:cubicBezTo>
                    <a:cubicBezTo>
                      <a:pt x="288" y="210"/>
                      <a:pt x="288" y="210"/>
                      <a:pt x="288" y="210"/>
                    </a:cubicBezTo>
                    <a:cubicBezTo>
                      <a:pt x="288" y="210"/>
                      <a:pt x="288" y="210"/>
                      <a:pt x="288" y="210"/>
                    </a:cubicBezTo>
                    <a:cubicBezTo>
                      <a:pt x="288" y="211"/>
                      <a:pt x="288" y="211"/>
                      <a:pt x="288" y="211"/>
                    </a:cubicBezTo>
                    <a:cubicBezTo>
                      <a:pt x="288" y="212"/>
                      <a:pt x="288" y="212"/>
                      <a:pt x="288" y="212"/>
                    </a:cubicBezTo>
                    <a:cubicBezTo>
                      <a:pt x="287" y="213"/>
                      <a:pt x="287" y="213"/>
                      <a:pt x="287" y="213"/>
                    </a:cubicBezTo>
                    <a:cubicBezTo>
                      <a:pt x="287" y="213"/>
                      <a:pt x="287" y="213"/>
                      <a:pt x="287" y="213"/>
                    </a:cubicBezTo>
                    <a:cubicBezTo>
                      <a:pt x="287" y="212"/>
                      <a:pt x="287" y="212"/>
                      <a:pt x="287" y="212"/>
                    </a:cubicBezTo>
                    <a:cubicBezTo>
                      <a:pt x="287" y="212"/>
                      <a:pt x="287" y="212"/>
                      <a:pt x="287" y="212"/>
                    </a:cubicBezTo>
                    <a:cubicBezTo>
                      <a:pt x="287" y="212"/>
                      <a:pt x="287" y="212"/>
                      <a:pt x="287" y="212"/>
                    </a:cubicBezTo>
                    <a:cubicBezTo>
                      <a:pt x="287" y="212"/>
                      <a:pt x="287" y="212"/>
                      <a:pt x="287" y="212"/>
                    </a:cubicBezTo>
                    <a:cubicBezTo>
                      <a:pt x="287" y="211"/>
                      <a:pt x="287" y="211"/>
                      <a:pt x="287" y="211"/>
                    </a:cubicBezTo>
                    <a:cubicBezTo>
                      <a:pt x="287" y="209"/>
                      <a:pt x="287" y="209"/>
                      <a:pt x="287" y="209"/>
                    </a:cubicBezTo>
                    <a:cubicBezTo>
                      <a:pt x="286" y="210"/>
                      <a:pt x="286" y="210"/>
                      <a:pt x="286" y="210"/>
                    </a:cubicBezTo>
                    <a:cubicBezTo>
                      <a:pt x="285" y="212"/>
                      <a:pt x="285" y="212"/>
                      <a:pt x="285" y="212"/>
                    </a:cubicBezTo>
                    <a:cubicBezTo>
                      <a:pt x="285" y="212"/>
                      <a:pt x="285" y="212"/>
                      <a:pt x="285" y="212"/>
                    </a:cubicBezTo>
                    <a:cubicBezTo>
                      <a:pt x="285" y="211"/>
                      <a:pt x="285" y="211"/>
                      <a:pt x="285" y="211"/>
                    </a:cubicBezTo>
                    <a:cubicBezTo>
                      <a:pt x="285" y="211"/>
                      <a:pt x="285" y="211"/>
                      <a:pt x="285" y="211"/>
                    </a:cubicBezTo>
                    <a:cubicBezTo>
                      <a:pt x="285" y="210"/>
                      <a:pt x="285" y="210"/>
                      <a:pt x="285" y="210"/>
                    </a:cubicBezTo>
                    <a:cubicBezTo>
                      <a:pt x="285" y="210"/>
                      <a:pt x="285" y="210"/>
                      <a:pt x="285" y="210"/>
                    </a:cubicBezTo>
                    <a:cubicBezTo>
                      <a:pt x="285" y="210"/>
                      <a:pt x="285" y="210"/>
                      <a:pt x="285" y="210"/>
                    </a:cubicBezTo>
                    <a:cubicBezTo>
                      <a:pt x="285" y="209"/>
                      <a:pt x="285" y="209"/>
                      <a:pt x="285" y="209"/>
                    </a:cubicBezTo>
                    <a:cubicBezTo>
                      <a:pt x="285" y="208"/>
                      <a:pt x="285" y="208"/>
                      <a:pt x="285" y="208"/>
                    </a:cubicBezTo>
                    <a:cubicBezTo>
                      <a:pt x="285" y="207"/>
                      <a:pt x="285" y="207"/>
                      <a:pt x="285" y="207"/>
                    </a:cubicBezTo>
                    <a:cubicBezTo>
                      <a:pt x="285" y="207"/>
                      <a:pt x="285" y="207"/>
                      <a:pt x="285" y="207"/>
                    </a:cubicBezTo>
                    <a:cubicBezTo>
                      <a:pt x="285" y="207"/>
                      <a:pt x="285" y="207"/>
                      <a:pt x="285" y="207"/>
                    </a:cubicBezTo>
                    <a:cubicBezTo>
                      <a:pt x="286" y="206"/>
                      <a:pt x="286" y="206"/>
                      <a:pt x="286" y="206"/>
                    </a:cubicBezTo>
                    <a:cubicBezTo>
                      <a:pt x="286" y="205"/>
                      <a:pt x="286" y="205"/>
                      <a:pt x="286" y="205"/>
                    </a:cubicBezTo>
                    <a:cubicBezTo>
                      <a:pt x="285" y="206"/>
                      <a:pt x="285" y="206"/>
                      <a:pt x="285" y="206"/>
                    </a:cubicBezTo>
                    <a:cubicBezTo>
                      <a:pt x="285" y="206"/>
                      <a:pt x="285" y="206"/>
                      <a:pt x="285" y="206"/>
                    </a:cubicBezTo>
                    <a:cubicBezTo>
                      <a:pt x="285" y="206"/>
                      <a:pt x="285" y="206"/>
                      <a:pt x="285" y="206"/>
                    </a:cubicBezTo>
                    <a:cubicBezTo>
                      <a:pt x="284" y="206"/>
                      <a:pt x="284" y="206"/>
                      <a:pt x="284" y="206"/>
                    </a:cubicBezTo>
                    <a:cubicBezTo>
                      <a:pt x="284" y="207"/>
                      <a:pt x="284" y="207"/>
                      <a:pt x="284" y="207"/>
                    </a:cubicBezTo>
                    <a:cubicBezTo>
                      <a:pt x="283" y="207"/>
                      <a:pt x="283" y="207"/>
                      <a:pt x="283" y="207"/>
                    </a:cubicBezTo>
                    <a:cubicBezTo>
                      <a:pt x="283" y="206"/>
                      <a:pt x="283" y="206"/>
                      <a:pt x="283" y="206"/>
                    </a:cubicBezTo>
                    <a:cubicBezTo>
                      <a:pt x="284" y="205"/>
                      <a:pt x="284" y="205"/>
                      <a:pt x="284" y="205"/>
                    </a:cubicBezTo>
                    <a:cubicBezTo>
                      <a:pt x="284" y="205"/>
                      <a:pt x="284" y="205"/>
                      <a:pt x="284" y="205"/>
                    </a:cubicBezTo>
                    <a:cubicBezTo>
                      <a:pt x="284" y="205"/>
                      <a:pt x="284" y="205"/>
                      <a:pt x="284" y="205"/>
                    </a:cubicBezTo>
                    <a:cubicBezTo>
                      <a:pt x="283" y="204"/>
                      <a:pt x="283" y="204"/>
                      <a:pt x="283" y="204"/>
                    </a:cubicBezTo>
                    <a:cubicBezTo>
                      <a:pt x="283" y="203"/>
                      <a:pt x="283" y="203"/>
                      <a:pt x="283" y="203"/>
                    </a:cubicBezTo>
                    <a:cubicBezTo>
                      <a:pt x="282" y="202"/>
                      <a:pt x="282" y="202"/>
                      <a:pt x="282" y="202"/>
                    </a:cubicBezTo>
                    <a:cubicBezTo>
                      <a:pt x="282" y="203"/>
                      <a:pt x="282" y="203"/>
                      <a:pt x="282" y="203"/>
                    </a:cubicBezTo>
                    <a:cubicBezTo>
                      <a:pt x="282" y="203"/>
                      <a:pt x="282" y="203"/>
                      <a:pt x="282" y="203"/>
                    </a:cubicBezTo>
                    <a:cubicBezTo>
                      <a:pt x="282" y="202"/>
                      <a:pt x="282" y="202"/>
                      <a:pt x="282" y="202"/>
                    </a:cubicBezTo>
                    <a:cubicBezTo>
                      <a:pt x="282" y="202"/>
                      <a:pt x="282" y="202"/>
                      <a:pt x="282" y="202"/>
                    </a:cubicBezTo>
                    <a:cubicBezTo>
                      <a:pt x="282" y="202"/>
                      <a:pt x="282" y="202"/>
                      <a:pt x="282" y="202"/>
                    </a:cubicBezTo>
                    <a:cubicBezTo>
                      <a:pt x="283" y="202"/>
                      <a:pt x="283" y="202"/>
                      <a:pt x="283" y="202"/>
                    </a:cubicBezTo>
                    <a:cubicBezTo>
                      <a:pt x="283" y="202"/>
                      <a:pt x="283" y="202"/>
                      <a:pt x="283" y="202"/>
                    </a:cubicBezTo>
                    <a:cubicBezTo>
                      <a:pt x="283" y="202"/>
                      <a:pt x="283" y="202"/>
                      <a:pt x="283" y="202"/>
                    </a:cubicBezTo>
                    <a:cubicBezTo>
                      <a:pt x="284" y="201"/>
                      <a:pt x="284" y="201"/>
                      <a:pt x="284" y="201"/>
                    </a:cubicBezTo>
                    <a:cubicBezTo>
                      <a:pt x="284" y="201"/>
                      <a:pt x="284" y="201"/>
                      <a:pt x="284" y="201"/>
                    </a:cubicBezTo>
                    <a:cubicBezTo>
                      <a:pt x="284" y="201"/>
                      <a:pt x="284" y="201"/>
                      <a:pt x="284" y="201"/>
                    </a:cubicBezTo>
                    <a:cubicBezTo>
                      <a:pt x="286" y="198"/>
                      <a:pt x="286" y="198"/>
                      <a:pt x="286" y="198"/>
                    </a:cubicBezTo>
                    <a:cubicBezTo>
                      <a:pt x="287" y="197"/>
                      <a:pt x="287" y="197"/>
                      <a:pt x="287" y="197"/>
                    </a:cubicBezTo>
                    <a:cubicBezTo>
                      <a:pt x="290" y="196"/>
                      <a:pt x="290" y="196"/>
                      <a:pt x="290" y="196"/>
                    </a:cubicBezTo>
                    <a:cubicBezTo>
                      <a:pt x="290" y="196"/>
                      <a:pt x="290" y="196"/>
                      <a:pt x="290" y="196"/>
                    </a:cubicBezTo>
                    <a:cubicBezTo>
                      <a:pt x="290" y="196"/>
                      <a:pt x="290" y="196"/>
                      <a:pt x="290" y="196"/>
                    </a:cubicBezTo>
                    <a:cubicBezTo>
                      <a:pt x="290" y="196"/>
                      <a:pt x="290" y="196"/>
                      <a:pt x="290" y="196"/>
                    </a:cubicBezTo>
                    <a:cubicBezTo>
                      <a:pt x="292" y="195"/>
                      <a:pt x="292" y="195"/>
                      <a:pt x="292" y="195"/>
                    </a:cubicBezTo>
                    <a:cubicBezTo>
                      <a:pt x="294" y="195"/>
                      <a:pt x="294" y="195"/>
                      <a:pt x="294" y="195"/>
                    </a:cubicBezTo>
                    <a:moveTo>
                      <a:pt x="189" y="196"/>
                    </a:moveTo>
                    <a:cubicBezTo>
                      <a:pt x="189" y="196"/>
                      <a:pt x="189" y="196"/>
                      <a:pt x="189" y="196"/>
                    </a:cubicBezTo>
                    <a:cubicBezTo>
                      <a:pt x="190" y="197"/>
                      <a:pt x="190" y="197"/>
                      <a:pt x="190" y="197"/>
                    </a:cubicBezTo>
                    <a:cubicBezTo>
                      <a:pt x="189" y="197"/>
                      <a:pt x="189" y="197"/>
                      <a:pt x="189" y="197"/>
                    </a:cubicBezTo>
                    <a:cubicBezTo>
                      <a:pt x="188" y="197"/>
                      <a:pt x="188" y="197"/>
                      <a:pt x="188" y="197"/>
                    </a:cubicBezTo>
                    <a:cubicBezTo>
                      <a:pt x="188" y="197"/>
                      <a:pt x="188" y="197"/>
                      <a:pt x="188" y="197"/>
                    </a:cubicBezTo>
                    <a:cubicBezTo>
                      <a:pt x="187" y="197"/>
                      <a:pt x="187" y="197"/>
                      <a:pt x="187" y="197"/>
                    </a:cubicBezTo>
                    <a:cubicBezTo>
                      <a:pt x="187" y="198"/>
                      <a:pt x="187" y="198"/>
                      <a:pt x="187" y="198"/>
                    </a:cubicBezTo>
                    <a:cubicBezTo>
                      <a:pt x="187" y="198"/>
                      <a:pt x="187" y="198"/>
                      <a:pt x="187" y="198"/>
                    </a:cubicBezTo>
                    <a:cubicBezTo>
                      <a:pt x="188" y="199"/>
                      <a:pt x="188" y="199"/>
                      <a:pt x="188" y="199"/>
                    </a:cubicBezTo>
                    <a:cubicBezTo>
                      <a:pt x="188" y="199"/>
                      <a:pt x="188" y="199"/>
                      <a:pt x="188" y="199"/>
                    </a:cubicBezTo>
                    <a:cubicBezTo>
                      <a:pt x="188" y="199"/>
                      <a:pt x="188" y="199"/>
                      <a:pt x="188" y="199"/>
                    </a:cubicBezTo>
                    <a:cubicBezTo>
                      <a:pt x="188" y="200"/>
                      <a:pt x="188" y="200"/>
                      <a:pt x="188" y="200"/>
                    </a:cubicBezTo>
                    <a:cubicBezTo>
                      <a:pt x="187" y="200"/>
                      <a:pt x="187" y="200"/>
                      <a:pt x="187" y="200"/>
                    </a:cubicBezTo>
                    <a:cubicBezTo>
                      <a:pt x="187" y="200"/>
                      <a:pt x="187" y="200"/>
                      <a:pt x="187" y="200"/>
                    </a:cubicBezTo>
                    <a:cubicBezTo>
                      <a:pt x="187" y="199"/>
                      <a:pt x="187" y="199"/>
                      <a:pt x="187" y="199"/>
                    </a:cubicBezTo>
                    <a:cubicBezTo>
                      <a:pt x="187" y="199"/>
                      <a:pt x="187" y="199"/>
                      <a:pt x="187" y="199"/>
                    </a:cubicBezTo>
                    <a:cubicBezTo>
                      <a:pt x="186" y="200"/>
                      <a:pt x="186" y="200"/>
                      <a:pt x="186" y="200"/>
                    </a:cubicBezTo>
                    <a:cubicBezTo>
                      <a:pt x="185" y="199"/>
                      <a:pt x="185" y="199"/>
                      <a:pt x="185" y="199"/>
                    </a:cubicBezTo>
                    <a:cubicBezTo>
                      <a:pt x="185" y="199"/>
                      <a:pt x="185" y="199"/>
                      <a:pt x="185" y="199"/>
                    </a:cubicBezTo>
                    <a:cubicBezTo>
                      <a:pt x="185" y="199"/>
                      <a:pt x="185" y="199"/>
                      <a:pt x="185" y="199"/>
                    </a:cubicBezTo>
                    <a:cubicBezTo>
                      <a:pt x="184" y="199"/>
                      <a:pt x="184" y="199"/>
                      <a:pt x="184" y="199"/>
                    </a:cubicBezTo>
                    <a:cubicBezTo>
                      <a:pt x="184" y="199"/>
                      <a:pt x="184" y="199"/>
                      <a:pt x="184" y="199"/>
                    </a:cubicBezTo>
                    <a:cubicBezTo>
                      <a:pt x="184" y="199"/>
                      <a:pt x="184" y="199"/>
                      <a:pt x="184" y="199"/>
                    </a:cubicBezTo>
                    <a:cubicBezTo>
                      <a:pt x="183" y="200"/>
                      <a:pt x="183" y="200"/>
                      <a:pt x="183" y="200"/>
                    </a:cubicBezTo>
                    <a:cubicBezTo>
                      <a:pt x="183" y="201"/>
                      <a:pt x="183" y="201"/>
                      <a:pt x="183" y="201"/>
                    </a:cubicBezTo>
                    <a:cubicBezTo>
                      <a:pt x="184" y="201"/>
                      <a:pt x="184" y="201"/>
                      <a:pt x="184" y="201"/>
                    </a:cubicBezTo>
                    <a:cubicBezTo>
                      <a:pt x="185" y="201"/>
                      <a:pt x="185" y="201"/>
                      <a:pt x="185" y="201"/>
                    </a:cubicBezTo>
                    <a:cubicBezTo>
                      <a:pt x="185" y="202"/>
                      <a:pt x="185" y="202"/>
                      <a:pt x="185" y="202"/>
                    </a:cubicBezTo>
                    <a:cubicBezTo>
                      <a:pt x="184" y="203"/>
                      <a:pt x="184" y="203"/>
                      <a:pt x="184" y="203"/>
                    </a:cubicBezTo>
                    <a:cubicBezTo>
                      <a:pt x="184" y="203"/>
                      <a:pt x="184" y="203"/>
                      <a:pt x="184" y="203"/>
                    </a:cubicBezTo>
                    <a:cubicBezTo>
                      <a:pt x="183" y="202"/>
                      <a:pt x="183" y="202"/>
                      <a:pt x="183" y="202"/>
                    </a:cubicBezTo>
                    <a:cubicBezTo>
                      <a:pt x="183" y="201"/>
                      <a:pt x="183" y="201"/>
                      <a:pt x="183" y="201"/>
                    </a:cubicBezTo>
                    <a:cubicBezTo>
                      <a:pt x="183" y="201"/>
                      <a:pt x="183" y="201"/>
                      <a:pt x="183" y="201"/>
                    </a:cubicBezTo>
                    <a:cubicBezTo>
                      <a:pt x="182" y="201"/>
                      <a:pt x="182" y="201"/>
                      <a:pt x="182" y="201"/>
                    </a:cubicBezTo>
                    <a:cubicBezTo>
                      <a:pt x="181" y="201"/>
                      <a:pt x="181" y="201"/>
                      <a:pt x="181" y="201"/>
                    </a:cubicBezTo>
                    <a:cubicBezTo>
                      <a:pt x="181" y="201"/>
                      <a:pt x="181" y="201"/>
                      <a:pt x="181" y="201"/>
                    </a:cubicBezTo>
                    <a:cubicBezTo>
                      <a:pt x="180" y="202"/>
                      <a:pt x="180" y="202"/>
                      <a:pt x="180" y="202"/>
                    </a:cubicBezTo>
                    <a:cubicBezTo>
                      <a:pt x="179" y="202"/>
                      <a:pt x="179" y="202"/>
                      <a:pt x="179" y="202"/>
                    </a:cubicBezTo>
                    <a:cubicBezTo>
                      <a:pt x="180" y="203"/>
                      <a:pt x="180" y="203"/>
                      <a:pt x="180" y="203"/>
                    </a:cubicBezTo>
                    <a:cubicBezTo>
                      <a:pt x="181" y="203"/>
                      <a:pt x="181" y="203"/>
                      <a:pt x="181" y="203"/>
                    </a:cubicBezTo>
                    <a:cubicBezTo>
                      <a:pt x="182" y="203"/>
                      <a:pt x="182" y="203"/>
                      <a:pt x="182" y="203"/>
                    </a:cubicBezTo>
                    <a:cubicBezTo>
                      <a:pt x="181" y="203"/>
                      <a:pt x="181" y="203"/>
                      <a:pt x="181" y="203"/>
                    </a:cubicBezTo>
                    <a:cubicBezTo>
                      <a:pt x="181" y="203"/>
                      <a:pt x="181" y="203"/>
                      <a:pt x="181" y="203"/>
                    </a:cubicBezTo>
                    <a:cubicBezTo>
                      <a:pt x="180" y="203"/>
                      <a:pt x="180" y="203"/>
                      <a:pt x="180" y="203"/>
                    </a:cubicBezTo>
                    <a:cubicBezTo>
                      <a:pt x="180" y="203"/>
                      <a:pt x="180" y="203"/>
                      <a:pt x="180" y="203"/>
                    </a:cubicBezTo>
                    <a:cubicBezTo>
                      <a:pt x="179" y="203"/>
                      <a:pt x="179" y="203"/>
                      <a:pt x="179" y="203"/>
                    </a:cubicBezTo>
                    <a:cubicBezTo>
                      <a:pt x="179" y="203"/>
                      <a:pt x="179" y="203"/>
                      <a:pt x="179" y="203"/>
                    </a:cubicBezTo>
                    <a:cubicBezTo>
                      <a:pt x="178" y="203"/>
                      <a:pt x="178" y="203"/>
                      <a:pt x="178" y="203"/>
                    </a:cubicBezTo>
                    <a:cubicBezTo>
                      <a:pt x="178" y="204"/>
                      <a:pt x="178" y="204"/>
                      <a:pt x="178" y="204"/>
                    </a:cubicBezTo>
                    <a:cubicBezTo>
                      <a:pt x="178" y="205"/>
                      <a:pt x="178" y="205"/>
                      <a:pt x="178" y="205"/>
                    </a:cubicBezTo>
                    <a:cubicBezTo>
                      <a:pt x="177" y="205"/>
                      <a:pt x="177" y="205"/>
                      <a:pt x="177" y="205"/>
                    </a:cubicBezTo>
                    <a:cubicBezTo>
                      <a:pt x="177" y="205"/>
                      <a:pt x="177" y="205"/>
                      <a:pt x="177" y="205"/>
                    </a:cubicBezTo>
                    <a:cubicBezTo>
                      <a:pt x="177" y="205"/>
                      <a:pt x="177" y="205"/>
                      <a:pt x="177" y="205"/>
                    </a:cubicBezTo>
                    <a:cubicBezTo>
                      <a:pt x="177" y="205"/>
                      <a:pt x="177" y="205"/>
                      <a:pt x="177" y="205"/>
                    </a:cubicBezTo>
                    <a:cubicBezTo>
                      <a:pt x="177" y="205"/>
                      <a:pt x="177" y="205"/>
                      <a:pt x="177" y="205"/>
                    </a:cubicBezTo>
                    <a:cubicBezTo>
                      <a:pt x="177" y="204"/>
                      <a:pt x="177" y="204"/>
                      <a:pt x="177" y="204"/>
                    </a:cubicBezTo>
                    <a:cubicBezTo>
                      <a:pt x="176" y="204"/>
                      <a:pt x="176" y="204"/>
                      <a:pt x="176" y="204"/>
                    </a:cubicBezTo>
                    <a:cubicBezTo>
                      <a:pt x="176" y="204"/>
                      <a:pt x="176" y="204"/>
                      <a:pt x="176" y="204"/>
                    </a:cubicBezTo>
                    <a:cubicBezTo>
                      <a:pt x="176" y="204"/>
                      <a:pt x="176" y="204"/>
                      <a:pt x="176" y="204"/>
                    </a:cubicBezTo>
                    <a:cubicBezTo>
                      <a:pt x="175" y="204"/>
                      <a:pt x="175" y="204"/>
                      <a:pt x="175" y="204"/>
                    </a:cubicBezTo>
                    <a:cubicBezTo>
                      <a:pt x="175" y="205"/>
                      <a:pt x="175" y="205"/>
                      <a:pt x="175" y="205"/>
                    </a:cubicBezTo>
                    <a:cubicBezTo>
                      <a:pt x="176" y="204"/>
                      <a:pt x="176" y="204"/>
                      <a:pt x="176" y="204"/>
                    </a:cubicBezTo>
                    <a:cubicBezTo>
                      <a:pt x="175" y="204"/>
                      <a:pt x="175" y="204"/>
                      <a:pt x="175" y="204"/>
                    </a:cubicBezTo>
                    <a:cubicBezTo>
                      <a:pt x="173" y="204"/>
                      <a:pt x="173" y="204"/>
                      <a:pt x="173" y="204"/>
                    </a:cubicBezTo>
                    <a:cubicBezTo>
                      <a:pt x="173" y="204"/>
                      <a:pt x="173" y="204"/>
                      <a:pt x="173" y="204"/>
                    </a:cubicBezTo>
                    <a:cubicBezTo>
                      <a:pt x="173" y="204"/>
                      <a:pt x="173" y="204"/>
                      <a:pt x="173" y="204"/>
                    </a:cubicBezTo>
                    <a:cubicBezTo>
                      <a:pt x="173" y="205"/>
                      <a:pt x="173" y="205"/>
                      <a:pt x="173" y="205"/>
                    </a:cubicBezTo>
                    <a:cubicBezTo>
                      <a:pt x="173" y="204"/>
                      <a:pt x="173" y="204"/>
                      <a:pt x="173" y="204"/>
                    </a:cubicBezTo>
                    <a:cubicBezTo>
                      <a:pt x="173" y="204"/>
                      <a:pt x="173" y="204"/>
                      <a:pt x="173" y="204"/>
                    </a:cubicBezTo>
                    <a:cubicBezTo>
                      <a:pt x="173" y="204"/>
                      <a:pt x="173" y="204"/>
                      <a:pt x="173" y="204"/>
                    </a:cubicBezTo>
                    <a:cubicBezTo>
                      <a:pt x="173" y="203"/>
                      <a:pt x="173" y="203"/>
                      <a:pt x="173" y="203"/>
                    </a:cubicBezTo>
                    <a:cubicBezTo>
                      <a:pt x="173" y="203"/>
                      <a:pt x="173" y="203"/>
                      <a:pt x="173" y="203"/>
                    </a:cubicBezTo>
                    <a:cubicBezTo>
                      <a:pt x="173" y="203"/>
                      <a:pt x="173" y="203"/>
                      <a:pt x="173" y="203"/>
                    </a:cubicBezTo>
                    <a:cubicBezTo>
                      <a:pt x="173" y="201"/>
                      <a:pt x="173" y="201"/>
                      <a:pt x="173" y="201"/>
                    </a:cubicBezTo>
                    <a:cubicBezTo>
                      <a:pt x="173" y="201"/>
                      <a:pt x="173" y="201"/>
                      <a:pt x="173" y="201"/>
                    </a:cubicBezTo>
                    <a:cubicBezTo>
                      <a:pt x="173" y="201"/>
                      <a:pt x="173" y="201"/>
                      <a:pt x="173" y="201"/>
                    </a:cubicBezTo>
                    <a:cubicBezTo>
                      <a:pt x="173" y="201"/>
                      <a:pt x="173" y="201"/>
                      <a:pt x="173" y="201"/>
                    </a:cubicBezTo>
                    <a:cubicBezTo>
                      <a:pt x="173" y="200"/>
                      <a:pt x="173" y="200"/>
                      <a:pt x="173" y="200"/>
                    </a:cubicBezTo>
                    <a:cubicBezTo>
                      <a:pt x="174" y="199"/>
                      <a:pt x="174" y="199"/>
                      <a:pt x="174" y="199"/>
                    </a:cubicBezTo>
                    <a:cubicBezTo>
                      <a:pt x="177" y="198"/>
                      <a:pt x="177" y="198"/>
                      <a:pt x="177" y="198"/>
                    </a:cubicBezTo>
                    <a:cubicBezTo>
                      <a:pt x="178" y="198"/>
                      <a:pt x="178" y="198"/>
                      <a:pt x="178" y="198"/>
                    </a:cubicBezTo>
                    <a:cubicBezTo>
                      <a:pt x="178" y="198"/>
                      <a:pt x="178" y="198"/>
                      <a:pt x="178" y="198"/>
                    </a:cubicBezTo>
                    <a:cubicBezTo>
                      <a:pt x="178" y="200"/>
                      <a:pt x="178" y="200"/>
                      <a:pt x="178" y="200"/>
                    </a:cubicBezTo>
                    <a:cubicBezTo>
                      <a:pt x="178" y="200"/>
                      <a:pt x="178" y="200"/>
                      <a:pt x="178" y="200"/>
                    </a:cubicBezTo>
                    <a:cubicBezTo>
                      <a:pt x="179" y="200"/>
                      <a:pt x="179" y="200"/>
                      <a:pt x="179" y="200"/>
                    </a:cubicBezTo>
                    <a:cubicBezTo>
                      <a:pt x="179" y="201"/>
                      <a:pt x="179" y="201"/>
                      <a:pt x="179" y="201"/>
                    </a:cubicBezTo>
                    <a:cubicBezTo>
                      <a:pt x="179" y="201"/>
                      <a:pt x="179" y="201"/>
                      <a:pt x="179" y="201"/>
                    </a:cubicBezTo>
                    <a:cubicBezTo>
                      <a:pt x="180" y="200"/>
                      <a:pt x="180" y="200"/>
                      <a:pt x="180" y="200"/>
                    </a:cubicBezTo>
                    <a:cubicBezTo>
                      <a:pt x="181" y="199"/>
                      <a:pt x="181" y="199"/>
                      <a:pt x="181" y="199"/>
                    </a:cubicBezTo>
                    <a:cubicBezTo>
                      <a:pt x="181" y="199"/>
                      <a:pt x="181" y="199"/>
                      <a:pt x="181" y="199"/>
                    </a:cubicBezTo>
                    <a:cubicBezTo>
                      <a:pt x="181" y="199"/>
                      <a:pt x="181" y="199"/>
                      <a:pt x="181" y="199"/>
                    </a:cubicBezTo>
                    <a:cubicBezTo>
                      <a:pt x="181" y="198"/>
                      <a:pt x="181" y="198"/>
                      <a:pt x="181" y="198"/>
                    </a:cubicBezTo>
                    <a:cubicBezTo>
                      <a:pt x="181" y="198"/>
                      <a:pt x="181" y="198"/>
                      <a:pt x="181" y="198"/>
                    </a:cubicBezTo>
                    <a:cubicBezTo>
                      <a:pt x="181" y="199"/>
                      <a:pt x="181" y="199"/>
                      <a:pt x="181" y="199"/>
                    </a:cubicBezTo>
                    <a:cubicBezTo>
                      <a:pt x="182" y="198"/>
                      <a:pt x="182" y="198"/>
                      <a:pt x="182" y="198"/>
                    </a:cubicBezTo>
                    <a:cubicBezTo>
                      <a:pt x="182" y="197"/>
                      <a:pt x="182" y="197"/>
                      <a:pt x="182" y="197"/>
                    </a:cubicBezTo>
                    <a:cubicBezTo>
                      <a:pt x="182" y="198"/>
                      <a:pt x="182" y="198"/>
                      <a:pt x="182" y="198"/>
                    </a:cubicBezTo>
                    <a:cubicBezTo>
                      <a:pt x="182" y="198"/>
                      <a:pt x="182" y="198"/>
                      <a:pt x="182" y="198"/>
                    </a:cubicBezTo>
                    <a:cubicBezTo>
                      <a:pt x="183" y="198"/>
                      <a:pt x="183" y="198"/>
                      <a:pt x="183" y="198"/>
                    </a:cubicBezTo>
                    <a:cubicBezTo>
                      <a:pt x="183" y="198"/>
                      <a:pt x="183" y="198"/>
                      <a:pt x="183" y="198"/>
                    </a:cubicBezTo>
                    <a:cubicBezTo>
                      <a:pt x="184" y="198"/>
                      <a:pt x="184" y="198"/>
                      <a:pt x="184" y="198"/>
                    </a:cubicBezTo>
                    <a:cubicBezTo>
                      <a:pt x="184" y="198"/>
                      <a:pt x="184" y="198"/>
                      <a:pt x="184" y="198"/>
                    </a:cubicBezTo>
                    <a:cubicBezTo>
                      <a:pt x="184" y="197"/>
                      <a:pt x="184" y="197"/>
                      <a:pt x="184" y="197"/>
                    </a:cubicBezTo>
                    <a:cubicBezTo>
                      <a:pt x="184" y="197"/>
                      <a:pt x="184" y="197"/>
                      <a:pt x="184" y="197"/>
                    </a:cubicBezTo>
                    <a:cubicBezTo>
                      <a:pt x="185" y="197"/>
                      <a:pt x="185" y="197"/>
                      <a:pt x="185" y="197"/>
                    </a:cubicBezTo>
                    <a:cubicBezTo>
                      <a:pt x="185" y="197"/>
                      <a:pt x="185" y="197"/>
                      <a:pt x="185" y="197"/>
                    </a:cubicBezTo>
                    <a:cubicBezTo>
                      <a:pt x="185" y="197"/>
                      <a:pt x="185" y="197"/>
                      <a:pt x="185" y="197"/>
                    </a:cubicBezTo>
                    <a:cubicBezTo>
                      <a:pt x="185" y="197"/>
                      <a:pt x="185" y="197"/>
                      <a:pt x="185" y="197"/>
                    </a:cubicBezTo>
                    <a:cubicBezTo>
                      <a:pt x="185" y="197"/>
                      <a:pt x="185" y="197"/>
                      <a:pt x="185" y="197"/>
                    </a:cubicBezTo>
                    <a:cubicBezTo>
                      <a:pt x="185" y="197"/>
                      <a:pt x="185" y="197"/>
                      <a:pt x="185" y="197"/>
                    </a:cubicBezTo>
                    <a:cubicBezTo>
                      <a:pt x="186" y="197"/>
                      <a:pt x="186" y="197"/>
                      <a:pt x="186" y="197"/>
                    </a:cubicBezTo>
                    <a:cubicBezTo>
                      <a:pt x="186" y="197"/>
                      <a:pt x="186" y="197"/>
                      <a:pt x="186" y="197"/>
                    </a:cubicBezTo>
                    <a:cubicBezTo>
                      <a:pt x="187" y="198"/>
                      <a:pt x="187" y="198"/>
                      <a:pt x="187" y="198"/>
                    </a:cubicBezTo>
                    <a:cubicBezTo>
                      <a:pt x="187" y="197"/>
                      <a:pt x="187" y="197"/>
                      <a:pt x="187" y="197"/>
                    </a:cubicBezTo>
                    <a:cubicBezTo>
                      <a:pt x="188" y="196"/>
                      <a:pt x="188" y="196"/>
                      <a:pt x="188" y="196"/>
                    </a:cubicBezTo>
                    <a:cubicBezTo>
                      <a:pt x="189" y="196"/>
                      <a:pt x="189" y="196"/>
                      <a:pt x="189" y="196"/>
                    </a:cubicBezTo>
                    <a:moveTo>
                      <a:pt x="283" y="214"/>
                    </a:moveTo>
                    <a:cubicBezTo>
                      <a:pt x="284" y="214"/>
                      <a:pt x="284" y="214"/>
                      <a:pt x="284" y="214"/>
                    </a:cubicBezTo>
                    <a:cubicBezTo>
                      <a:pt x="284" y="215"/>
                      <a:pt x="284" y="215"/>
                      <a:pt x="284" y="215"/>
                    </a:cubicBezTo>
                    <a:cubicBezTo>
                      <a:pt x="283" y="215"/>
                      <a:pt x="283" y="215"/>
                      <a:pt x="283" y="215"/>
                    </a:cubicBezTo>
                    <a:cubicBezTo>
                      <a:pt x="283" y="216"/>
                      <a:pt x="283" y="216"/>
                      <a:pt x="283" y="216"/>
                    </a:cubicBezTo>
                    <a:cubicBezTo>
                      <a:pt x="283" y="216"/>
                      <a:pt x="283" y="216"/>
                      <a:pt x="283" y="216"/>
                    </a:cubicBezTo>
                    <a:cubicBezTo>
                      <a:pt x="284" y="217"/>
                      <a:pt x="284" y="217"/>
                      <a:pt x="284" y="217"/>
                    </a:cubicBezTo>
                    <a:cubicBezTo>
                      <a:pt x="284" y="217"/>
                      <a:pt x="284" y="217"/>
                      <a:pt x="284" y="217"/>
                    </a:cubicBezTo>
                    <a:cubicBezTo>
                      <a:pt x="283" y="216"/>
                      <a:pt x="283" y="216"/>
                      <a:pt x="283" y="216"/>
                    </a:cubicBezTo>
                    <a:cubicBezTo>
                      <a:pt x="282" y="215"/>
                      <a:pt x="282" y="215"/>
                      <a:pt x="282" y="215"/>
                    </a:cubicBezTo>
                    <a:cubicBezTo>
                      <a:pt x="282" y="216"/>
                      <a:pt x="282" y="216"/>
                      <a:pt x="282" y="216"/>
                    </a:cubicBezTo>
                    <a:cubicBezTo>
                      <a:pt x="282" y="216"/>
                      <a:pt x="282" y="216"/>
                      <a:pt x="282" y="216"/>
                    </a:cubicBezTo>
                    <a:cubicBezTo>
                      <a:pt x="282" y="217"/>
                      <a:pt x="282" y="217"/>
                      <a:pt x="282" y="217"/>
                    </a:cubicBezTo>
                    <a:cubicBezTo>
                      <a:pt x="282" y="217"/>
                      <a:pt x="282" y="217"/>
                      <a:pt x="282" y="217"/>
                    </a:cubicBezTo>
                    <a:cubicBezTo>
                      <a:pt x="283" y="219"/>
                      <a:pt x="283" y="219"/>
                      <a:pt x="283" y="219"/>
                    </a:cubicBezTo>
                    <a:cubicBezTo>
                      <a:pt x="283" y="220"/>
                      <a:pt x="283" y="220"/>
                      <a:pt x="283" y="220"/>
                    </a:cubicBezTo>
                    <a:cubicBezTo>
                      <a:pt x="283" y="220"/>
                      <a:pt x="283" y="220"/>
                      <a:pt x="283" y="220"/>
                    </a:cubicBezTo>
                    <a:cubicBezTo>
                      <a:pt x="284" y="221"/>
                      <a:pt x="284" y="221"/>
                      <a:pt x="284" y="221"/>
                    </a:cubicBezTo>
                    <a:cubicBezTo>
                      <a:pt x="285" y="221"/>
                      <a:pt x="285" y="221"/>
                      <a:pt x="285" y="221"/>
                    </a:cubicBezTo>
                    <a:cubicBezTo>
                      <a:pt x="285" y="221"/>
                      <a:pt x="285" y="221"/>
                      <a:pt x="285" y="221"/>
                    </a:cubicBezTo>
                    <a:cubicBezTo>
                      <a:pt x="285" y="221"/>
                      <a:pt x="285" y="221"/>
                      <a:pt x="285" y="221"/>
                    </a:cubicBezTo>
                    <a:cubicBezTo>
                      <a:pt x="285" y="222"/>
                      <a:pt x="285" y="222"/>
                      <a:pt x="285" y="222"/>
                    </a:cubicBezTo>
                    <a:cubicBezTo>
                      <a:pt x="285" y="222"/>
                      <a:pt x="285" y="222"/>
                      <a:pt x="285" y="222"/>
                    </a:cubicBezTo>
                    <a:cubicBezTo>
                      <a:pt x="285" y="223"/>
                      <a:pt x="285" y="223"/>
                      <a:pt x="285" y="223"/>
                    </a:cubicBezTo>
                    <a:cubicBezTo>
                      <a:pt x="284" y="223"/>
                      <a:pt x="284" y="223"/>
                      <a:pt x="284" y="223"/>
                    </a:cubicBezTo>
                    <a:cubicBezTo>
                      <a:pt x="284" y="222"/>
                      <a:pt x="284" y="222"/>
                      <a:pt x="284" y="222"/>
                    </a:cubicBezTo>
                    <a:cubicBezTo>
                      <a:pt x="283" y="221"/>
                      <a:pt x="283" y="221"/>
                      <a:pt x="283" y="221"/>
                    </a:cubicBezTo>
                    <a:cubicBezTo>
                      <a:pt x="283" y="221"/>
                      <a:pt x="283" y="221"/>
                      <a:pt x="283" y="221"/>
                    </a:cubicBezTo>
                    <a:cubicBezTo>
                      <a:pt x="283" y="221"/>
                      <a:pt x="283" y="221"/>
                      <a:pt x="283" y="221"/>
                    </a:cubicBezTo>
                    <a:cubicBezTo>
                      <a:pt x="282" y="218"/>
                      <a:pt x="282" y="218"/>
                      <a:pt x="282" y="218"/>
                    </a:cubicBezTo>
                    <a:cubicBezTo>
                      <a:pt x="281" y="217"/>
                      <a:pt x="281" y="217"/>
                      <a:pt x="281" y="217"/>
                    </a:cubicBezTo>
                    <a:cubicBezTo>
                      <a:pt x="281" y="218"/>
                      <a:pt x="281" y="218"/>
                      <a:pt x="281" y="218"/>
                    </a:cubicBezTo>
                    <a:cubicBezTo>
                      <a:pt x="281" y="220"/>
                      <a:pt x="281" y="220"/>
                      <a:pt x="281" y="220"/>
                    </a:cubicBezTo>
                    <a:cubicBezTo>
                      <a:pt x="281" y="220"/>
                      <a:pt x="281" y="220"/>
                      <a:pt x="281" y="220"/>
                    </a:cubicBezTo>
                    <a:cubicBezTo>
                      <a:pt x="281" y="220"/>
                      <a:pt x="281" y="220"/>
                      <a:pt x="281" y="220"/>
                    </a:cubicBezTo>
                    <a:cubicBezTo>
                      <a:pt x="281" y="222"/>
                      <a:pt x="281" y="222"/>
                      <a:pt x="281" y="222"/>
                    </a:cubicBezTo>
                    <a:cubicBezTo>
                      <a:pt x="282" y="223"/>
                      <a:pt x="282" y="223"/>
                      <a:pt x="282" y="223"/>
                    </a:cubicBezTo>
                    <a:cubicBezTo>
                      <a:pt x="281" y="223"/>
                      <a:pt x="281" y="223"/>
                      <a:pt x="281" y="223"/>
                    </a:cubicBezTo>
                    <a:cubicBezTo>
                      <a:pt x="280" y="223"/>
                      <a:pt x="280" y="223"/>
                      <a:pt x="280" y="223"/>
                    </a:cubicBezTo>
                    <a:cubicBezTo>
                      <a:pt x="280" y="222"/>
                      <a:pt x="280" y="222"/>
                      <a:pt x="280" y="222"/>
                    </a:cubicBezTo>
                    <a:cubicBezTo>
                      <a:pt x="280" y="222"/>
                      <a:pt x="280" y="222"/>
                      <a:pt x="280" y="222"/>
                    </a:cubicBezTo>
                    <a:cubicBezTo>
                      <a:pt x="281" y="221"/>
                      <a:pt x="281" y="221"/>
                      <a:pt x="281" y="221"/>
                    </a:cubicBezTo>
                    <a:cubicBezTo>
                      <a:pt x="280" y="221"/>
                      <a:pt x="280" y="221"/>
                      <a:pt x="280" y="221"/>
                    </a:cubicBezTo>
                    <a:cubicBezTo>
                      <a:pt x="280" y="221"/>
                      <a:pt x="280" y="221"/>
                      <a:pt x="280" y="221"/>
                    </a:cubicBezTo>
                    <a:cubicBezTo>
                      <a:pt x="280" y="220"/>
                      <a:pt x="280" y="220"/>
                      <a:pt x="280" y="220"/>
                    </a:cubicBezTo>
                    <a:cubicBezTo>
                      <a:pt x="280" y="220"/>
                      <a:pt x="280" y="220"/>
                      <a:pt x="280" y="220"/>
                    </a:cubicBezTo>
                    <a:cubicBezTo>
                      <a:pt x="280" y="219"/>
                      <a:pt x="280" y="219"/>
                      <a:pt x="280" y="219"/>
                    </a:cubicBezTo>
                    <a:cubicBezTo>
                      <a:pt x="279" y="218"/>
                      <a:pt x="279" y="218"/>
                      <a:pt x="279" y="218"/>
                    </a:cubicBezTo>
                    <a:cubicBezTo>
                      <a:pt x="279" y="218"/>
                      <a:pt x="279" y="218"/>
                      <a:pt x="279" y="218"/>
                    </a:cubicBezTo>
                    <a:cubicBezTo>
                      <a:pt x="280" y="218"/>
                      <a:pt x="280" y="218"/>
                      <a:pt x="280" y="218"/>
                    </a:cubicBezTo>
                    <a:cubicBezTo>
                      <a:pt x="280" y="218"/>
                      <a:pt x="280" y="218"/>
                      <a:pt x="280" y="218"/>
                    </a:cubicBezTo>
                    <a:cubicBezTo>
                      <a:pt x="280" y="218"/>
                      <a:pt x="280" y="218"/>
                      <a:pt x="280" y="218"/>
                    </a:cubicBezTo>
                    <a:cubicBezTo>
                      <a:pt x="281" y="217"/>
                      <a:pt x="281" y="217"/>
                      <a:pt x="281" y="217"/>
                    </a:cubicBezTo>
                    <a:cubicBezTo>
                      <a:pt x="281" y="217"/>
                      <a:pt x="281" y="217"/>
                      <a:pt x="281" y="217"/>
                    </a:cubicBezTo>
                    <a:cubicBezTo>
                      <a:pt x="281" y="216"/>
                      <a:pt x="281" y="216"/>
                      <a:pt x="281" y="216"/>
                    </a:cubicBezTo>
                    <a:cubicBezTo>
                      <a:pt x="280" y="216"/>
                      <a:pt x="280" y="216"/>
                      <a:pt x="280" y="216"/>
                    </a:cubicBezTo>
                    <a:cubicBezTo>
                      <a:pt x="280" y="215"/>
                      <a:pt x="280" y="215"/>
                      <a:pt x="280" y="215"/>
                    </a:cubicBezTo>
                    <a:cubicBezTo>
                      <a:pt x="280" y="215"/>
                      <a:pt x="280" y="215"/>
                      <a:pt x="280" y="215"/>
                    </a:cubicBezTo>
                    <a:cubicBezTo>
                      <a:pt x="280" y="215"/>
                      <a:pt x="280" y="215"/>
                      <a:pt x="280" y="215"/>
                    </a:cubicBezTo>
                    <a:cubicBezTo>
                      <a:pt x="280" y="215"/>
                      <a:pt x="280" y="215"/>
                      <a:pt x="280" y="215"/>
                    </a:cubicBezTo>
                    <a:cubicBezTo>
                      <a:pt x="281" y="215"/>
                      <a:pt x="281" y="215"/>
                      <a:pt x="281" y="215"/>
                    </a:cubicBezTo>
                    <a:cubicBezTo>
                      <a:pt x="281" y="215"/>
                      <a:pt x="281" y="215"/>
                      <a:pt x="281" y="215"/>
                    </a:cubicBezTo>
                    <a:cubicBezTo>
                      <a:pt x="282" y="215"/>
                      <a:pt x="282" y="215"/>
                      <a:pt x="282" y="215"/>
                    </a:cubicBezTo>
                    <a:cubicBezTo>
                      <a:pt x="282" y="214"/>
                      <a:pt x="282" y="214"/>
                      <a:pt x="282" y="214"/>
                    </a:cubicBezTo>
                    <a:cubicBezTo>
                      <a:pt x="282" y="214"/>
                      <a:pt x="282" y="214"/>
                      <a:pt x="282" y="214"/>
                    </a:cubicBezTo>
                    <a:cubicBezTo>
                      <a:pt x="283" y="214"/>
                      <a:pt x="283" y="214"/>
                      <a:pt x="283" y="214"/>
                    </a:cubicBezTo>
                    <a:moveTo>
                      <a:pt x="289" y="214"/>
                    </a:moveTo>
                    <a:cubicBezTo>
                      <a:pt x="289" y="215"/>
                      <a:pt x="289" y="215"/>
                      <a:pt x="289" y="215"/>
                    </a:cubicBezTo>
                    <a:cubicBezTo>
                      <a:pt x="289" y="215"/>
                      <a:pt x="289" y="215"/>
                      <a:pt x="289" y="215"/>
                    </a:cubicBezTo>
                    <a:cubicBezTo>
                      <a:pt x="289" y="215"/>
                      <a:pt x="289" y="215"/>
                      <a:pt x="289" y="215"/>
                    </a:cubicBezTo>
                    <a:cubicBezTo>
                      <a:pt x="291" y="216"/>
                      <a:pt x="291" y="216"/>
                      <a:pt x="291" y="216"/>
                    </a:cubicBezTo>
                    <a:cubicBezTo>
                      <a:pt x="290" y="217"/>
                      <a:pt x="290" y="217"/>
                      <a:pt x="290" y="217"/>
                    </a:cubicBezTo>
                    <a:cubicBezTo>
                      <a:pt x="290" y="219"/>
                      <a:pt x="290" y="219"/>
                      <a:pt x="290" y="219"/>
                    </a:cubicBezTo>
                    <a:cubicBezTo>
                      <a:pt x="290" y="223"/>
                      <a:pt x="290" y="223"/>
                      <a:pt x="290" y="223"/>
                    </a:cubicBezTo>
                    <a:cubicBezTo>
                      <a:pt x="290" y="224"/>
                      <a:pt x="290" y="224"/>
                      <a:pt x="290" y="224"/>
                    </a:cubicBezTo>
                    <a:cubicBezTo>
                      <a:pt x="290" y="224"/>
                      <a:pt x="290" y="224"/>
                      <a:pt x="290" y="224"/>
                    </a:cubicBezTo>
                    <a:cubicBezTo>
                      <a:pt x="290" y="224"/>
                      <a:pt x="290" y="224"/>
                      <a:pt x="290" y="224"/>
                    </a:cubicBezTo>
                    <a:cubicBezTo>
                      <a:pt x="289" y="225"/>
                      <a:pt x="289" y="225"/>
                      <a:pt x="289" y="225"/>
                    </a:cubicBezTo>
                    <a:cubicBezTo>
                      <a:pt x="289" y="225"/>
                      <a:pt x="289" y="225"/>
                      <a:pt x="289" y="225"/>
                    </a:cubicBezTo>
                    <a:cubicBezTo>
                      <a:pt x="289" y="225"/>
                      <a:pt x="289" y="225"/>
                      <a:pt x="289" y="225"/>
                    </a:cubicBezTo>
                    <a:cubicBezTo>
                      <a:pt x="288" y="224"/>
                      <a:pt x="288" y="224"/>
                      <a:pt x="288" y="224"/>
                    </a:cubicBezTo>
                    <a:cubicBezTo>
                      <a:pt x="288" y="224"/>
                      <a:pt x="288" y="224"/>
                      <a:pt x="288" y="224"/>
                    </a:cubicBezTo>
                    <a:cubicBezTo>
                      <a:pt x="288" y="224"/>
                      <a:pt x="288" y="224"/>
                      <a:pt x="288" y="224"/>
                    </a:cubicBezTo>
                    <a:cubicBezTo>
                      <a:pt x="288" y="223"/>
                      <a:pt x="288" y="223"/>
                      <a:pt x="288" y="223"/>
                    </a:cubicBezTo>
                    <a:cubicBezTo>
                      <a:pt x="288" y="223"/>
                      <a:pt x="288" y="223"/>
                      <a:pt x="288" y="223"/>
                    </a:cubicBezTo>
                    <a:cubicBezTo>
                      <a:pt x="288" y="223"/>
                      <a:pt x="288" y="223"/>
                      <a:pt x="288" y="223"/>
                    </a:cubicBezTo>
                    <a:cubicBezTo>
                      <a:pt x="287" y="222"/>
                      <a:pt x="287" y="222"/>
                      <a:pt x="287" y="222"/>
                    </a:cubicBezTo>
                    <a:cubicBezTo>
                      <a:pt x="287" y="221"/>
                      <a:pt x="287" y="221"/>
                      <a:pt x="287" y="221"/>
                    </a:cubicBezTo>
                    <a:cubicBezTo>
                      <a:pt x="288" y="219"/>
                      <a:pt x="288" y="219"/>
                      <a:pt x="288" y="219"/>
                    </a:cubicBezTo>
                    <a:cubicBezTo>
                      <a:pt x="289" y="219"/>
                      <a:pt x="289" y="219"/>
                      <a:pt x="289" y="219"/>
                    </a:cubicBezTo>
                    <a:cubicBezTo>
                      <a:pt x="289" y="219"/>
                      <a:pt x="289" y="219"/>
                      <a:pt x="289" y="219"/>
                    </a:cubicBezTo>
                    <a:cubicBezTo>
                      <a:pt x="289" y="215"/>
                      <a:pt x="289" y="215"/>
                      <a:pt x="289" y="215"/>
                    </a:cubicBezTo>
                    <a:cubicBezTo>
                      <a:pt x="289" y="214"/>
                      <a:pt x="289" y="214"/>
                      <a:pt x="289" y="214"/>
                    </a:cubicBezTo>
                    <a:moveTo>
                      <a:pt x="286" y="216"/>
                    </a:moveTo>
                    <a:cubicBezTo>
                      <a:pt x="287" y="217"/>
                      <a:pt x="287" y="217"/>
                      <a:pt x="287" y="217"/>
                    </a:cubicBezTo>
                    <a:cubicBezTo>
                      <a:pt x="287" y="217"/>
                      <a:pt x="287" y="217"/>
                      <a:pt x="287" y="217"/>
                    </a:cubicBezTo>
                    <a:cubicBezTo>
                      <a:pt x="286" y="217"/>
                      <a:pt x="286" y="217"/>
                      <a:pt x="286" y="217"/>
                    </a:cubicBezTo>
                    <a:cubicBezTo>
                      <a:pt x="285" y="217"/>
                      <a:pt x="285" y="217"/>
                      <a:pt x="285" y="217"/>
                    </a:cubicBezTo>
                    <a:cubicBezTo>
                      <a:pt x="285" y="218"/>
                      <a:pt x="285" y="218"/>
                      <a:pt x="285" y="218"/>
                    </a:cubicBezTo>
                    <a:cubicBezTo>
                      <a:pt x="286" y="218"/>
                      <a:pt x="286" y="218"/>
                      <a:pt x="286" y="218"/>
                    </a:cubicBezTo>
                    <a:cubicBezTo>
                      <a:pt x="285" y="219"/>
                      <a:pt x="285" y="219"/>
                      <a:pt x="285" y="219"/>
                    </a:cubicBezTo>
                    <a:cubicBezTo>
                      <a:pt x="285" y="219"/>
                      <a:pt x="285" y="219"/>
                      <a:pt x="285" y="219"/>
                    </a:cubicBezTo>
                    <a:cubicBezTo>
                      <a:pt x="284" y="217"/>
                      <a:pt x="284" y="217"/>
                      <a:pt x="284" y="217"/>
                    </a:cubicBezTo>
                    <a:cubicBezTo>
                      <a:pt x="285" y="217"/>
                      <a:pt x="285" y="217"/>
                      <a:pt x="285" y="217"/>
                    </a:cubicBezTo>
                    <a:cubicBezTo>
                      <a:pt x="285" y="216"/>
                      <a:pt x="285" y="216"/>
                      <a:pt x="285" y="216"/>
                    </a:cubicBezTo>
                    <a:cubicBezTo>
                      <a:pt x="286" y="216"/>
                      <a:pt x="286" y="216"/>
                      <a:pt x="286" y="216"/>
                    </a:cubicBezTo>
                    <a:moveTo>
                      <a:pt x="291" y="217"/>
                    </a:moveTo>
                    <a:cubicBezTo>
                      <a:pt x="291" y="217"/>
                      <a:pt x="291" y="217"/>
                      <a:pt x="291" y="217"/>
                    </a:cubicBezTo>
                    <a:cubicBezTo>
                      <a:pt x="292" y="219"/>
                      <a:pt x="292" y="219"/>
                      <a:pt x="292" y="219"/>
                    </a:cubicBezTo>
                    <a:cubicBezTo>
                      <a:pt x="291" y="217"/>
                      <a:pt x="291" y="217"/>
                      <a:pt x="291" y="217"/>
                    </a:cubicBezTo>
                    <a:cubicBezTo>
                      <a:pt x="291" y="217"/>
                      <a:pt x="291" y="217"/>
                      <a:pt x="291" y="217"/>
                    </a:cubicBezTo>
                    <a:moveTo>
                      <a:pt x="297" y="218"/>
                    </a:moveTo>
                    <a:cubicBezTo>
                      <a:pt x="297" y="220"/>
                      <a:pt x="297" y="220"/>
                      <a:pt x="297" y="220"/>
                    </a:cubicBezTo>
                    <a:cubicBezTo>
                      <a:pt x="297" y="225"/>
                      <a:pt x="297" y="225"/>
                      <a:pt x="297" y="225"/>
                    </a:cubicBezTo>
                    <a:cubicBezTo>
                      <a:pt x="297" y="229"/>
                      <a:pt x="297" y="229"/>
                      <a:pt x="297" y="229"/>
                    </a:cubicBezTo>
                    <a:cubicBezTo>
                      <a:pt x="297" y="230"/>
                      <a:pt x="297" y="230"/>
                      <a:pt x="297" y="230"/>
                    </a:cubicBezTo>
                    <a:cubicBezTo>
                      <a:pt x="296" y="230"/>
                      <a:pt x="296" y="230"/>
                      <a:pt x="296" y="230"/>
                    </a:cubicBezTo>
                    <a:cubicBezTo>
                      <a:pt x="296" y="230"/>
                      <a:pt x="296" y="230"/>
                      <a:pt x="296" y="230"/>
                    </a:cubicBezTo>
                    <a:cubicBezTo>
                      <a:pt x="296" y="230"/>
                      <a:pt x="296" y="230"/>
                      <a:pt x="296" y="230"/>
                    </a:cubicBezTo>
                    <a:cubicBezTo>
                      <a:pt x="296" y="230"/>
                      <a:pt x="296" y="230"/>
                      <a:pt x="296" y="230"/>
                    </a:cubicBezTo>
                    <a:cubicBezTo>
                      <a:pt x="296" y="230"/>
                      <a:pt x="296" y="230"/>
                      <a:pt x="296" y="230"/>
                    </a:cubicBezTo>
                    <a:cubicBezTo>
                      <a:pt x="295" y="230"/>
                      <a:pt x="295" y="230"/>
                      <a:pt x="295" y="230"/>
                    </a:cubicBezTo>
                    <a:cubicBezTo>
                      <a:pt x="295" y="230"/>
                      <a:pt x="295" y="230"/>
                      <a:pt x="295" y="230"/>
                    </a:cubicBezTo>
                    <a:cubicBezTo>
                      <a:pt x="295" y="230"/>
                      <a:pt x="295" y="230"/>
                      <a:pt x="295" y="230"/>
                    </a:cubicBezTo>
                    <a:cubicBezTo>
                      <a:pt x="294" y="229"/>
                      <a:pt x="294" y="229"/>
                      <a:pt x="294" y="229"/>
                    </a:cubicBezTo>
                    <a:cubicBezTo>
                      <a:pt x="294" y="228"/>
                      <a:pt x="294" y="228"/>
                      <a:pt x="294" y="228"/>
                    </a:cubicBezTo>
                    <a:cubicBezTo>
                      <a:pt x="294" y="228"/>
                      <a:pt x="294" y="228"/>
                      <a:pt x="294" y="228"/>
                    </a:cubicBezTo>
                    <a:cubicBezTo>
                      <a:pt x="293" y="228"/>
                      <a:pt x="293" y="228"/>
                      <a:pt x="293" y="228"/>
                    </a:cubicBezTo>
                    <a:cubicBezTo>
                      <a:pt x="293" y="228"/>
                      <a:pt x="293" y="228"/>
                      <a:pt x="293" y="228"/>
                    </a:cubicBezTo>
                    <a:cubicBezTo>
                      <a:pt x="292" y="228"/>
                      <a:pt x="292" y="228"/>
                      <a:pt x="292" y="228"/>
                    </a:cubicBezTo>
                    <a:cubicBezTo>
                      <a:pt x="293" y="228"/>
                      <a:pt x="293" y="228"/>
                      <a:pt x="293" y="228"/>
                    </a:cubicBezTo>
                    <a:cubicBezTo>
                      <a:pt x="293" y="227"/>
                      <a:pt x="293" y="227"/>
                      <a:pt x="293" y="227"/>
                    </a:cubicBezTo>
                    <a:cubicBezTo>
                      <a:pt x="293" y="227"/>
                      <a:pt x="293" y="227"/>
                      <a:pt x="293" y="227"/>
                    </a:cubicBezTo>
                    <a:cubicBezTo>
                      <a:pt x="294" y="227"/>
                      <a:pt x="294" y="227"/>
                      <a:pt x="294" y="227"/>
                    </a:cubicBezTo>
                    <a:cubicBezTo>
                      <a:pt x="294" y="227"/>
                      <a:pt x="294" y="227"/>
                      <a:pt x="294" y="227"/>
                    </a:cubicBezTo>
                    <a:cubicBezTo>
                      <a:pt x="294" y="226"/>
                      <a:pt x="294" y="226"/>
                      <a:pt x="294" y="226"/>
                    </a:cubicBezTo>
                    <a:cubicBezTo>
                      <a:pt x="294" y="226"/>
                      <a:pt x="294" y="226"/>
                      <a:pt x="294" y="226"/>
                    </a:cubicBezTo>
                    <a:cubicBezTo>
                      <a:pt x="294" y="226"/>
                      <a:pt x="294" y="226"/>
                      <a:pt x="294" y="226"/>
                    </a:cubicBezTo>
                    <a:cubicBezTo>
                      <a:pt x="294" y="225"/>
                      <a:pt x="294" y="225"/>
                      <a:pt x="294" y="225"/>
                    </a:cubicBezTo>
                    <a:cubicBezTo>
                      <a:pt x="294" y="224"/>
                      <a:pt x="294" y="224"/>
                      <a:pt x="294" y="224"/>
                    </a:cubicBezTo>
                    <a:cubicBezTo>
                      <a:pt x="295" y="224"/>
                      <a:pt x="295" y="224"/>
                      <a:pt x="295" y="224"/>
                    </a:cubicBezTo>
                    <a:cubicBezTo>
                      <a:pt x="295" y="225"/>
                      <a:pt x="295" y="225"/>
                      <a:pt x="295" y="225"/>
                    </a:cubicBezTo>
                    <a:cubicBezTo>
                      <a:pt x="295" y="225"/>
                      <a:pt x="295" y="225"/>
                      <a:pt x="295" y="225"/>
                    </a:cubicBezTo>
                    <a:cubicBezTo>
                      <a:pt x="296" y="224"/>
                      <a:pt x="296" y="224"/>
                      <a:pt x="296" y="224"/>
                    </a:cubicBezTo>
                    <a:cubicBezTo>
                      <a:pt x="296" y="224"/>
                      <a:pt x="296" y="224"/>
                      <a:pt x="296" y="224"/>
                    </a:cubicBezTo>
                    <a:cubicBezTo>
                      <a:pt x="296" y="224"/>
                      <a:pt x="296" y="224"/>
                      <a:pt x="296" y="224"/>
                    </a:cubicBezTo>
                    <a:cubicBezTo>
                      <a:pt x="296" y="223"/>
                      <a:pt x="296" y="223"/>
                      <a:pt x="296" y="223"/>
                    </a:cubicBezTo>
                    <a:cubicBezTo>
                      <a:pt x="296" y="222"/>
                      <a:pt x="296" y="222"/>
                      <a:pt x="296" y="222"/>
                    </a:cubicBezTo>
                    <a:cubicBezTo>
                      <a:pt x="296" y="222"/>
                      <a:pt x="296" y="222"/>
                      <a:pt x="296" y="222"/>
                    </a:cubicBezTo>
                    <a:cubicBezTo>
                      <a:pt x="295" y="221"/>
                      <a:pt x="295" y="221"/>
                      <a:pt x="295" y="221"/>
                    </a:cubicBezTo>
                    <a:cubicBezTo>
                      <a:pt x="295" y="221"/>
                      <a:pt x="295" y="221"/>
                      <a:pt x="295" y="221"/>
                    </a:cubicBezTo>
                    <a:cubicBezTo>
                      <a:pt x="296" y="221"/>
                      <a:pt x="296" y="221"/>
                      <a:pt x="296" y="221"/>
                    </a:cubicBezTo>
                    <a:cubicBezTo>
                      <a:pt x="296" y="221"/>
                      <a:pt x="296" y="221"/>
                      <a:pt x="296" y="221"/>
                    </a:cubicBezTo>
                    <a:cubicBezTo>
                      <a:pt x="296" y="221"/>
                      <a:pt x="296" y="221"/>
                      <a:pt x="296" y="221"/>
                    </a:cubicBezTo>
                    <a:cubicBezTo>
                      <a:pt x="297" y="220"/>
                      <a:pt x="297" y="220"/>
                      <a:pt x="297" y="220"/>
                    </a:cubicBezTo>
                    <a:cubicBezTo>
                      <a:pt x="297" y="220"/>
                      <a:pt x="297" y="220"/>
                      <a:pt x="297" y="220"/>
                    </a:cubicBezTo>
                    <a:cubicBezTo>
                      <a:pt x="297" y="220"/>
                      <a:pt x="297" y="220"/>
                      <a:pt x="297" y="220"/>
                    </a:cubicBezTo>
                    <a:cubicBezTo>
                      <a:pt x="296" y="219"/>
                      <a:pt x="296" y="219"/>
                      <a:pt x="296" y="219"/>
                    </a:cubicBezTo>
                    <a:cubicBezTo>
                      <a:pt x="296" y="219"/>
                      <a:pt x="296" y="219"/>
                      <a:pt x="296" y="219"/>
                    </a:cubicBezTo>
                    <a:cubicBezTo>
                      <a:pt x="297" y="218"/>
                      <a:pt x="297" y="218"/>
                      <a:pt x="297" y="218"/>
                    </a:cubicBezTo>
                    <a:moveTo>
                      <a:pt x="108" y="220"/>
                    </a:moveTo>
                    <a:cubicBezTo>
                      <a:pt x="109" y="220"/>
                      <a:pt x="109" y="220"/>
                      <a:pt x="109" y="220"/>
                    </a:cubicBezTo>
                    <a:cubicBezTo>
                      <a:pt x="110" y="221"/>
                      <a:pt x="110" y="221"/>
                      <a:pt x="110" y="221"/>
                    </a:cubicBezTo>
                    <a:cubicBezTo>
                      <a:pt x="109" y="222"/>
                      <a:pt x="109" y="222"/>
                      <a:pt x="109" y="222"/>
                    </a:cubicBezTo>
                    <a:cubicBezTo>
                      <a:pt x="109" y="222"/>
                      <a:pt x="109" y="222"/>
                      <a:pt x="109" y="222"/>
                    </a:cubicBezTo>
                    <a:cubicBezTo>
                      <a:pt x="110" y="222"/>
                      <a:pt x="110" y="222"/>
                      <a:pt x="110" y="222"/>
                    </a:cubicBezTo>
                    <a:cubicBezTo>
                      <a:pt x="111" y="223"/>
                      <a:pt x="111" y="223"/>
                      <a:pt x="111" y="223"/>
                    </a:cubicBezTo>
                    <a:cubicBezTo>
                      <a:pt x="110" y="223"/>
                      <a:pt x="110" y="223"/>
                      <a:pt x="110" y="223"/>
                    </a:cubicBezTo>
                    <a:cubicBezTo>
                      <a:pt x="110" y="223"/>
                      <a:pt x="110" y="223"/>
                      <a:pt x="110" y="223"/>
                    </a:cubicBezTo>
                    <a:cubicBezTo>
                      <a:pt x="110" y="223"/>
                      <a:pt x="110" y="223"/>
                      <a:pt x="110" y="223"/>
                    </a:cubicBezTo>
                    <a:cubicBezTo>
                      <a:pt x="109" y="224"/>
                      <a:pt x="109" y="224"/>
                      <a:pt x="109" y="224"/>
                    </a:cubicBezTo>
                    <a:cubicBezTo>
                      <a:pt x="107" y="224"/>
                      <a:pt x="107" y="224"/>
                      <a:pt x="107" y="224"/>
                    </a:cubicBezTo>
                    <a:cubicBezTo>
                      <a:pt x="106" y="224"/>
                      <a:pt x="106" y="224"/>
                      <a:pt x="106" y="224"/>
                    </a:cubicBezTo>
                    <a:cubicBezTo>
                      <a:pt x="106" y="224"/>
                      <a:pt x="106" y="224"/>
                      <a:pt x="106" y="224"/>
                    </a:cubicBezTo>
                    <a:cubicBezTo>
                      <a:pt x="106" y="224"/>
                      <a:pt x="106" y="224"/>
                      <a:pt x="106" y="224"/>
                    </a:cubicBezTo>
                    <a:cubicBezTo>
                      <a:pt x="103" y="224"/>
                      <a:pt x="103" y="224"/>
                      <a:pt x="103" y="224"/>
                    </a:cubicBezTo>
                    <a:cubicBezTo>
                      <a:pt x="103" y="224"/>
                      <a:pt x="103" y="224"/>
                      <a:pt x="103" y="224"/>
                    </a:cubicBezTo>
                    <a:cubicBezTo>
                      <a:pt x="103" y="224"/>
                      <a:pt x="103" y="224"/>
                      <a:pt x="103" y="224"/>
                    </a:cubicBezTo>
                    <a:cubicBezTo>
                      <a:pt x="102" y="225"/>
                      <a:pt x="102" y="225"/>
                      <a:pt x="102" y="225"/>
                    </a:cubicBezTo>
                    <a:cubicBezTo>
                      <a:pt x="102" y="225"/>
                      <a:pt x="102" y="225"/>
                      <a:pt x="102" y="225"/>
                    </a:cubicBezTo>
                    <a:cubicBezTo>
                      <a:pt x="102" y="225"/>
                      <a:pt x="102" y="225"/>
                      <a:pt x="102" y="225"/>
                    </a:cubicBezTo>
                    <a:cubicBezTo>
                      <a:pt x="101" y="225"/>
                      <a:pt x="101" y="225"/>
                      <a:pt x="101" y="225"/>
                    </a:cubicBezTo>
                    <a:cubicBezTo>
                      <a:pt x="101" y="226"/>
                      <a:pt x="101" y="226"/>
                      <a:pt x="101" y="226"/>
                    </a:cubicBezTo>
                    <a:cubicBezTo>
                      <a:pt x="100" y="225"/>
                      <a:pt x="100" y="225"/>
                      <a:pt x="100" y="225"/>
                    </a:cubicBezTo>
                    <a:cubicBezTo>
                      <a:pt x="100" y="225"/>
                      <a:pt x="100" y="225"/>
                      <a:pt x="100" y="225"/>
                    </a:cubicBezTo>
                    <a:cubicBezTo>
                      <a:pt x="100" y="224"/>
                      <a:pt x="100" y="224"/>
                      <a:pt x="100" y="224"/>
                    </a:cubicBezTo>
                    <a:cubicBezTo>
                      <a:pt x="100" y="223"/>
                      <a:pt x="100" y="223"/>
                      <a:pt x="100" y="223"/>
                    </a:cubicBezTo>
                    <a:cubicBezTo>
                      <a:pt x="101" y="223"/>
                      <a:pt x="101" y="223"/>
                      <a:pt x="101" y="223"/>
                    </a:cubicBezTo>
                    <a:cubicBezTo>
                      <a:pt x="101" y="224"/>
                      <a:pt x="101" y="224"/>
                      <a:pt x="101" y="224"/>
                    </a:cubicBezTo>
                    <a:cubicBezTo>
                      <a:pt x="101" y="223"/>
                      <a:pt x="101" y="223"/>
                      <a:pt x="101" y="223"/>
                    </a:cubicBezTo>
                    <a:cubicBezTo>
                      <a:pt x="102" y="223"/>
                      <a:pt x="102" y="223"/>
                      <a:pt x="102" y="223"/>
                    </a:cubicBezTo>
                    <a:cubicBezTo>
                      <a:pt x="102" y="222"/>
                      <a:pt x="102" y="222"/>
                      <a:pt x="102" y="222"/>
                    </a:cubicBezTo>
                    <a:cubicBezTo>
                      <a:pt x="103" y="222"/>
                      <a:pt x="103" y="222"/>
                      <a:pt x="103" y="222"/>
                    </a:cubicBezTo>
                    <a:cubicBezTo>
                      <a:pt x="103" y="222"/>
                      <a:pt x="103" y="222"/>
                      <a:pt x="103" y="222"/>
                    </a:cubicBezTo>
                    <a:cubicBezTo>
                      <a:pt x="104" y="220"/>
                      <a:pt x="104" y="220"/>
                      <a:pt x="104" y="220"/>
                    </a:cubicBezTo>
                    <a:cubicBezTo>
                      <a:pt x="105" y="221"/>
                      <a:pt x="105" y="221"/>
                      <a:pt x="105" y="221"/>
                    </a:cubicBezTo>
                    <a:cubicBezTo>
                      <a:pt x="105" y="222"/>
                      <a:pt x="105" y="222"/>
                      <a:pt x="105" y="222"/>
                    </a:cubicBezTo>
                    <a:cubicBezTo>
                      <a:pt x="105" y="221"/>
                      <a:pt x="105" y="221"/>
                      <a:pt x="105" y="221"/>
                    </a:cubicBezTo>
                    <a:cubicBezTo>
                      <a:pt x="106" y="221"/>
                      <a:pt x="106" y="221"/>
                      <a:pt x="106" y="221"/>
                    </a:cubicBezTo>
                    <a:cubicBezTo>
                      <a:pt x="107" y="221"/>
                      <a:pt x="107" y="221"/>
                      <a:pt x="107" y="221"/>
                    </a:cubicBezTo>
                    <a:cubicBezTo>
                      <a:pt x="107" y="221"/>
                      <a:pt x="107" y="221"/>
                      <a:pt x="107" y="221"/>
                    </a:cubicBezTo>
                    <a:cubicBezTo>
                      <a:pt x="107" y="221"/>
                      <a:pt x="107" y="221"/>
                      <a:pt x="107" y="221"/>
                    </a:cubicBezTo>
                    <a:cubicBezTo>
                      <a:pt x="108" y="221"/>
                      <a:pt x="108" y="221"/>
                      <a:pt x="108" y="221"/>
                    </a:cubicBezTo>
                    <a:cubicBezTo>
                      <a:pt x="108" y="220"/>
                      <a:pt x="108" y="220"/>
                      <a:pt x="108" y="220"/>
                    </a:cubicBezTo>
                    <a:cubicBezTo>
                      <a:pt x="108" y="220"/>
                      <a:pt x="108" y="220"/>
                      <a:pt x="108" y="220"/>
                    </a:cubicBezTo>
                    <a:cubicBezTo>
                      <a:pt x="108" y="220"/>
                      <a:pt x="108" y="220"/>
                      <a:pt x="108" y="220"/>
                    </a:cubicBezTo>
                    <a:moveTo>
                      <a:pt x="283" y="224"/>
                    </a:moveTo>
                    <a:cubicBezTo>
                      <a:pt x="283" y="224"/>
                      <a:pt x="283" y="224"/>
                      <a:pt x="283" y="224"/>
                    </a:cubicBezTo>
                    <a:cubicBezTo>
                      <a:pt x="283" y="226"/>
                      <a:pt x="283" y="226"/>
                      <a:pt x="283" y="226"/>
                    </a:cubicBezTo>
                    <a:cubicBezTo>
                      <a:pt x="283" y="228"/>
                      <a:pt x="283" y="228"/>
                      <a:pt x="283" y="228"/>
                    </a:cubicBezTo>
                    <a:cubicBezTo>
                      <a:pt x="283" y="230"/>
                      <a:pt x="283" y="230"/>
                      <a:pt x="283" y="230"/>
                    </a:cubicBezTo>
                    <a:cubicBezTo>
                      <a:pt x="283" y="230"/>
                      <a:pt x="283" y="230"/>
                      <a:pt x="283" y="230"/>
                    </a:cubicBezTo>
                    <a:cubicBezTo>
                      <a:pt x="282" y="230"/>
                      <a:pt x="282" y="230"/>
                      <a:pt x="282" y="230"/>
                    </a:cubicBezTo>
                    <a:cubicBezTo>
                      <a:pt x="282" y="230"/>
                      <a:pt x="282" y="230"/>
                      <a:pt x="282" y="230"/>
                    </a:cubicBezTo>
                    <a:cubicBezTo>
                      <a:pt x="282" y="232"/>
                      <a:pt x="282" y="232"/>
                      <a:pt x="282" y="232"/>
                    </a:cubicBezTo>
                    <a:cubicBezTo>
                      <a:pt x="282" y="233"/>
                      <a:pt x="282" y="233"/>
                      <a:pt x="282" y="233"/>
                    </a:cubicBezTo>
                    <a:cubicBezTo>
                      <a:pt x="281" y="233"/>
                      <a:pt x="281" y="233"/>
                      <a:pt x="281" y="233"/>
                    </a:cubicBezTo>
                    <a:cubicBezTo>
                      <a:pt x="281" y="233"/>
                      <a:pt x="281" y="233"/>
                      <a:pt x="281" y="233"/>
                    </a:cubicBezTo>
                    <a:cubicBezTo>
                      <a:pt x="281" y="235"/>
                      <a:pt x="281" y="235"/>
                      <a:pt x="281" y="235"/>
                    </a:cubicBezTo>
                    <a:cubicBezTo>
                      <a:pt x="281" y="236"/>
                      <a:pt x="281" y="236"/>
                      <a:pt x="281" y="236"/>
                    </a:cubicBezTo>
                    <a:cubicBezTo>
                      <a:pt x="281" y="236"/>
                      <a:pt x="281" y="236"/>
                      <a:pt x="281" y="236"/>
                    </a:cubicBezTo>
                    <a:cubicBezTo>
                      <a:pt x="280" y="235"/>
                      <a:pt x="280" y="235"/>
                      <a:pt x="280" y="235"/>
                    </a:cubicBezTo>
                    <a:cubicBezTo>
                      <a:pt x="280" y="234"/>
                      <a:pt x="280" y="234"/>
                      <a:pt x="280" y="234"/>
                    </a:cubicBezTo>
                    <a:cubicBezTo>
                      <a:pt x="280" y="233"/>
                      <a:pt x="280" y="233"/>
                      <a:pt x="280" y="233"/>
                    </a:cubicBezTo>
                    <a:cubicBezTo>
                      <a:pt x="281" y="233"/>
                      <a:pt x="281" y="233"/>
                      <a:pt x="281" y="233"/>
                    </a:cubicBezTo>
                    <a:cubicBezTo>
                      <a:pt x="281" y="233"/>
                      <a:pt x="281" y="233"/>
                      <a:pt x="281" y="233"/>
                    </a:cubicBezTo>
                    <a:cubicBezTo>
                      <a:pt x="281" y="233"/>
                      <a:pt x="281" y="233"/>
                      <a:pt x="281" y="233"/>
                    </a:cubicBezTo>
                    <a:cubicBezTo>
                      <a:pt x="282" y="233"/>
                      <a:pt x="282" y="233"/>
                      <a:pt x="282" y="233"/>
                    </a:cubicBezTo>
                    <a:cubicBezTo>
                      <a:pt x="282" y="232"/>
                      <a:pt x="282" y="232"/>
                      <a:pt x="282" y="232"/>
                    </a:cubicBezTo>
                    <a:cubicBezTo>
                      <a:pt x="282" y="232"/>
                      <a:pt x="282" y="232"/>
                      <a:pt x="282" y="232"/>
                    </a:cubicBezTo>
                    <a:cubicBezTo>
                      <a:pt x="282" y="232"/>
                      <a:pt x="282" y="232"/>
                      <a:pt x="282" y="232"/>
                    </a:cubicBezTo>
                    <a:cubicBezTo>
                      <a:pt x="282" y="231"/>
                      <a:pt x="282" y="231"/>
                      <a:pt x="282" y="231"/>
                    </a:cubicBezTo>
                    <a:cubicBezTo>
                      <a:pt x="281" y="231"/>
                      <a:pt x="281" y="231"/>
                      <a:pt x="281" y="231"/>
                    </a:cubicBezTo>
                    <a:cubicBezTo>
                      <a:pt x="280" y="232"/>
                      <a:pt x="280" y="232"/>
                      <a:pt x="280" y="232"/>
                    </a:cubicBezTo>
                    <a:cubicBezTo>
                      <a:pt x="280" y="232"/>
                      <a:pt x="280" y="232"/>
                      <a:pt x="280" y="232"/>
                    </a:cubicBezTo>
                    <a:cubicBezTo>
                      <a:pt x="280" y="232"/>
                      <a:pt x="280" y="232"/>
                      <a:pt x="280" y="232"/>
                    </a:cubicBezTo>
                    <a:cubicBezTo>
                      <a:pt x="281" y="231"/>
                      <a:pt x="281" y="231"/>
                      <a:pt x="281" y="231"/>
                    </a:cubicBezTo>
                    <a:cubicBezTo>
                      <a:pt x="281" y="231"/>
                      <a:pt x="281" y="231"/>
                      <a:pt x="281" y="231"/>
                    </a:cubicBezTo>
                    <a:cubicBezTo>
                      <a:pt x="281" y="231"/>
                      <a:pt x="281" y="231"/>
                      <a:pt x="281" y="231"/>
                    </a:cubicBezTo>
                    <a:cubicBezTo>
                      <a:pt x="281" y="231"/>
                      <a:pt x="281" y="231"/>
                      <a:pt x="281" y="231"/>
                    </a:cubicBezTo>
                    <a:cubicBezTo>
                      <a:pt x="281" y="230"/>
                      <a:pt x="281" y="230"/>
                      <a:pt x="281" y="230"/>
                    </a:cubicBezTo>
                    <a:cubicBezTo>
                      <a:pt x="281" y="230"/>
                      <a:pt x="281" y="230"/>
                      <a:pt x="281" y="230"/>
                    </a:cubicBezTo>
                    <a:cubicBezTo>
                      <a:pt x="280" y="230"/>
                      <a:pt x="280" y="230"/>
                      <a:pt x="280" y="230"/>
                    </a:cubicBezTo>
                    <a:cubicBezTo>
                      <a:pt x="281" y="230"/>
                      <a:pt x="281" y="230"/>
                      <a:pt x="281" y="230"/>
                    </a:cubicBezTo>
                    <a:cubicBezTo>
                      <a:pt x="281" y="230"/>
                      <a:pt x="281" y="230"/>
                      <a:pt x="281" y="230"/>
                    </a:cubicBezTo>
                    <a:cubicBezTo>
                      <a:pt x="281" y="230"/>
                      <a:pt x="281" y="230"/>
                      <a:pt x="281" y="230"/>
                    </a:cubicBezTo>
                    <a:cubicBezTo>
                      <a:pt x="282" y="229"/>
                      <a:pt x="282" y="229"/>
                      <a:pt x="282" y="229"/>
                    </a:cubicBezTo>
                    <a:cubicBezTo>
                      <a:pt x="282" y="229"/>
                      <a:pt x="282" y="229"/>
                      <a:pt x="282" y="229"/>
                    </a:cubicBezTo>
                    <a:cubicBezTo>
                      <a:pt x="282" y="228"/>
                      <a:pt x="282" y="228"/>
                      <a:pt x="282" y="228"/>
                    </a:cubicBezTo>
                    <a:cubicBezTo>
                      <a:pt x="282" y="227"/>
                      <a:pt x="282" y="227"/>
                      <a:pt x="282" y="227"/>
                    </a:cubicBezTo>
                    <a:cubicBezTo>
                      <a:pt x="282" y="227"/>
                      <a:pt x="282" y="227"/>
                      <a:pt x="282" y="227"/>
                    </a:cubicBezTo>
                    <a:cubicBezTo>
                      <a:pt x="283" y="226"/>
                      <a:pt x="283" y="226"/>
                      <a:pt x="283" y="226"/>
                    </a:cubicBezTo>
                    <a:cubicBezTo>
                      <a:pt x="282" y="226"/>
                      <a:pt x="282" y="226"/>
                      <a:pt x="282" y="226"/>
                    </a:cubicBezTo>
                    <a:cubicBezTo>
                      <a:pt x="281" y="225"/>
                      <a:pt x="281" y="225"/>
                      <a:pt x="281" y="225"/>
                    </a:cubicBezTo>
                    <a:cubicBezTo>
                      <a:pt x="281" y="225"/>
                      <a:pt x="281" y="225"/>
                      <a:pt x="281" y="225"/>
                    </a:cubicBezTo>
                    <a:cubicBezTo>
                      <a:pt x="282" y="225"/>
                      <a:pt x="282" y="225"/>
                      <a:pt x="282" y="225"/>
                    </a:cubicBezTo>
                    <a:cubicBezTo>
                      <a:pt x="282" y="225"/>
                      <a:pt x="282" y="225"/>
                      <a:pt x="282" y="225"/>
                    </a:cubicBezTo>
                    <a:cubicBezTo>
                      <a:pt x="282" y="225"/>
                      <a:pt x="282" y="225"/>
                      <a:pt x="282" y="225"/>
                    </a:cubicBezTo>
                    <a:cubicBezTo>
                      <a:pt x="283" y="224"/>
                      <a:pt x="283" y="224"/>
                      <a:pt x="283" y="224"/>
                    </a:cubicBezTo>
                    <a:moveTo>
                      <a:pt x="286" y="225"/>
                    </a:moveTo>
                    <a:cubicBezTo>
                      <a:pt x="288" y="225"/>
                      <a:pt x="288" y="225"/>
                      <a:pt x="288" y="225"/>
                    </a:cubicBezTo>
                    <a:cubicBezTo>
                      <a:pt x="288" y="225"/>
                      <a:pt x="288" y="225"/>
                      <a:pt x="288" y="225"/>
                    </a:cubicBezTo>
                    <a:cubicBezTo>
                      <a:pt x="288" y="227"/>
                      <a:pt x="288" y="227"/>
                      <a:pt x="288" y="227"/>
                    </a:cubicBezTo>
                    <a:cubicBezTo>
                      <a:pt x="286" y="228"/>
                      <a:pt x="286" y="228"/>
                      <a:pt x="286" y="228"/>
                    </a:cubicBezTo>
                    <a:cubicBezTo>
                      <a:pt x="285" y="228"/>
                      <a:pt x="285" y="228"/>
                      <a:pt x="285" y="228"/>
                    </a:cubicBezTo>
                    <a:cubicBezTo>
                      <a:pt x="285" y="228"/>
                      <a:pt x="285" y="228"/>
                      <a:pt x="285" y="228"/>
                    </a:cubicBezTo>
                    <a:cubicBezTo>
                      <a:pt x="286" y="227"/>
                      <a:pt x="286" y="227"/>
                      <a:pt x="286" y="227"/>
                    </a:cubicBezTo>
                    <a:cubicBezTo>
                      <a:pt x="286" y="227"/>
                      <a:pt x="286" y="227"/>
                      <a:pt x="286" y="227"/>
                    </a:cubicBezTo>
                    <a:cubicBezTo>
                      <a:pt x="286" y="227"/>
                      <a:pt x="286" y="227"/>
                      <a:pt x="286" y="227"/>
                    </a:cubicBezTo>
                    <a:cubicBezTo>
                      <a:pt x="286" y="226"/>
                      <a:pt x="286" y="226"/>
                      <a:pt x="286" y="226"/>
                    </a:cubicBezTo>
                    <a:cubicBezTo>
                      <a:pt x="286" y="225"/>
                      <a:pt x="286" y="225"/>
                      <a:pt x="286" y="225"/>
                    </a:cubicBezTo>
                    <a:moveTo>
                      <a:pt x="86" y="229"/>
                    </a:moveTo>
                    <a:cubicBezTo>
                      <a:pt x="86" y="230"/>
                      <a:pt x="86" y="230"/>
                      <a:pt x="86" y="230"/>
                    </a:cubicBezTo>
                    <a:cubicBezTo>
                      <a:pt x="87" y="230"/>
                      <a:pt x="87" y="230"/>
                      <a:pt x="87" y="230"/>
                    </a:cubicBezTo>
                    <a:cubicBezTo>
                      <a:pt x="87" y="230"/>
                      <a:pt x="87" y="230"/>
                      <a:pt x="87" y="230"/>
                    </a:cubicBezTo>
                    <a:cubicBezTo>
                      <a:pt x="88" y="230"/>
                      <a:pt x="88" y="230"/>
                      <a:pt x="88" y="230"/>
                    </a:cubicBezTo>
                    <a:cubicBezTo>
                      <a:pt x="88" y="231"/>
                      <a:pt x="88" y="231"/>
                      <a:pt x="88" y="231"/>
                    </a:cubicBezTo>
                    <a:cubicBezTo>
                      <a:pt x="87" y="231"/>
                      <a:pt x="87" y="231"/>
                      <a:pt x="87" y="231"/>
                    </a:cubicBezTo>
                    <a:cubicBezTo>
                      <a:pt x="86" y="232"/>
                      <a:pt x="86" y="232"/>
                      <a:pt x="86" y="232"/>
                    </a:cubicBezTo>
                    <a:cubicBezTo>
                      <a:pt x="87" y="232"/>
                      <a:pt x="87" y="232"/>
                      <a:pt x="87" y="232"/>
                    </a:cubicBezTo>
                    <a:cubicBezTo>
                      <a:pt x="88" y="232"/>
                      <a:pt x="88" y="232"/>
                      <a:pt x="88" y="232"/>
                    </a:cubicBezTo>
                    <a:cubicBezTo>
                      <a:pt x="86" y="233"/>
                      <a:pt x="86" y="233"/>
                      <a:pt x="86" y="233"/>
                    </a:cubicBezTo>
                    <a:cubicBezTo>
                      <a:pt x="86" y="233"/>
                      <a:pt x="86" y="233"/>
                      <a:pt x="86" y="233"/>
                    </a:cubicBezTo>
                    <a:cubicBezTo>
                      <a:pt x="86" y="233"/>
                      <a:pt x="86" y="233"/>
                      <a:pt x="86" y="233"/>
                    </a:cubicBezTo>
                    <a:cubicBezTo>
                      <a:pt x="85" y="234"/>
                      <a:pt x="85" y="234"/>
                      <a:pt x="85" y="234"/>
                    </a:cubicBezTo>
                    <a:cubicBezTo>
                      <a:pt x="85" y="234"/>
                      <a:pt x="85" y="234"/>
                      <a:pt x="85" y="234"/>
                    </a:cubicBezTo>
                    <a:cubicBezTo>
                      <a:pt x="85" y="234"/>
                      <a:pt x="85" y="234"/>
                      <a:pt x="85" y="234"/>
                    </a:cubicBezTo>
                    <a:cubicBezTo>
                      <a:pt x="85" y="234"/>
                      <a:pt x="85" y="234"/>
                      <a:pt x="85" y="234"/>
                    </a:cubicBezTo>
                    <a:cubicBezTo>
                      <a:pt x="85" y="234"/>
                      <a:pt x="85" y="234"/>
                      <a:pt x="85" y="234"/>
                    </a:cubicBezTo>
                    <a:cubicBezTo>
                      <a:pt x="84" y="233"/>
                      <a:pt x="84" y="233"/>
                      <a:pt x="84" y="233"/>
                    </a:cubicBezTo>
                    <a:cubicBezTo>
                      <a:pt x="84" y="233"/>
                      <a:pt x="84" y="233"/>
                      <a:pt x="84" y="233"/>
                    </a:cubicBezTo>
                    <a:cubicBezTo>
                      <a:pt x="84" y="234"/>
                      <a:pt x="84" y="234"/>
                      <a:pt x="84" y="234"/>
                    </a:cubicBezTo>
                    <a:cubicBezTo>
                      <a:pt x="83" y="235"/>
                      <a:pt x="83" y="235"/>
                      <a:pt x="83" y="235"/>
                    </a:cubicBezTo>
                    <a:cubicBezTo>
                      <a:pt x="83" y="235"/>
                      <a:pt x="83" y="235"/>
                      <a:pt x="83" y="235"/>
                    </a:cubicBezTo>
                    <a:cubicBezTo>
                      <a:pt x="83" y="235"/>
                      <a:pt x="83" y="235"/>
                      <a:pt x="83" y="235"/>
                    </a:cubicBezTo>
                    <a:cubicBezTo>
                      <a:pt x="83" y="234"/>
                      <a:pt x="83" y="234"/>
                      <a:pt x="83" y="234"/>
                    </a:cubicBezTo>
                    <a:cubicBezTo>
                      <a:pt x="83" y="234"/>
                      <a:pt x="83" y="234"/>
                      <a:pt x="83" y="234"/>
                    </a:cubicBezTo>
                    <a:cubicBezTo>
                      <a:pt x="83" y="233"/>
                      <a:pt x="83" y="233"/>
                      <a:pt x="83" y="233"/>
                    </a:cubicBezTo>
                    <a:cubicBezTo>
                      <a:pt x="83" y="233"/>
                      <a:pt x="83" y="233"/>
                      <a:pt x="83" y="233"/>
                    </a:cubicBezTo>
                    <a:cubicBezTo>
                      <a:pt x="83" y="232"/>
                      <a:pt x="83" y="232"/>
                      <a:pt x="83" y="232"/>
                    </a:cubicBezTo>
                    <a:cubicBezTo>
                      <a:pt x="84" y="233"/>
                      <a:pt x="84" y="233"/>
                      <a:pt x="84" y="233"/>
                    </a:cubicBezTo>
                    <a:cubicBezTo>
                      <a:pt x="85" y="233"/>
                      <a:pt x="85" y="233"/>
                      <a:pt x="85" y="233"/>
                    </a:cubicBezTo>
                    <a:cubicBezTo>
                      <a:pt x="85" y="233"/>
                      <a:pt x="85" y="233"/>
                      <a:pt x="85" y="233"/>
                    </a:cubicBezTo>
                    <a:cubicBezTo>
                      <a:pt x="85" y="232"/>
                      <a:pt x="85" y="232"/>
                      <a:pt x="85" y="232"/>
                    </a:cubicBezTo>
                    <a:cubicBezTo>
                      <a:pt x="86" y="232"/>
                      <a:pt x="86" y="232"/>
                      <a:pt x="86" y="232"/>
                    </a:cubicBezTo>
                    <a:cubicBezTo>
                      <a:pt x="85" y="231"/>
                      <a:pt x="85" y="231"/>
                      <a:pt x="85" y="231"/>
                    </a:cubicBezTo>
                    <a:cubicBezTo>
                      <a:pt x="85" y="231"/>
                      <a:pt x="85" y="231"/>
                      <a:pt x="85" y="231"/>
                    </a:cubicBezTo>
                    <a:cubicBezTo>
                      <a:pt x="85" y="230"/>
                      <a:pt x="85" y="230"/>
                      <a:pt x="85" y="230"/>
                    </a:cubicBezTo>
                    <a:cubicBezTo>
                      <a:pt x="86" y="229"/>
                      <a:pt x="86" y="229"/>
                      <a:pt x="86" y="229"/>
                    </a:cubicBezTo>
                    <a:cubicBezTo>
                      <a:pt x="86" y="229"/>
                      <a:pt x="86" y="229"/>
                      <a:pt x="86" y="229"/>
                    </a:cubicBezTo>
                    <a:moveTo>
                      <a:pt x="289" y="229"/>
                    </a:moveTo>
                    <a:cubicBezTo>
                      <a:pt x="291" y="231"/>
                      <a:pt x="291" y="231"/>
                      <a:pt x="291" y="231"/>
                    </a:cubicBezTo>
                    <a:cubicBezTo>
                      <a:pt x="291" y="231"/>
                      <a:pt x="291" y="231"/>
                      <a:pt x="291" y="231"/>
                    </a:cubicBezTo>
                    <a:cubicBezTo>
                      <a:pt x="291" y="231"/>
                      <a:pt x="291" y="231"/>
                      <a:pt x="291" y="231"/>
                    </a:cubicBezTo>
                    <a:cubicBezTo>
                      <a:pt x="292" y="231"/>
                      <a:pt x="292" y="231"/>
                      <a:pt x="292" y="231"/>
                    </a:cubicBezTo>
                    <a:cubicBezTo>
                      <a:pt x="292" y="232"/>
                      <a:pt x="292" y="232"/>
                      <a:pt x="292" y="232"/>
                    </a:cubicBezTo>
                    <a:cubicBezTo>
                      <a:pt x="292" y="233"/>
                      <a:pt x="292" y="233"/>
                      <a:pt x="292" y="233"/>
                    </a:cubicBezTo>
                    <a:cubicBezTo>
                      <a:pt x="292" y="234"/>
                      <a:pt x="292" y="234"/>
                      <a:pt x="292" y="234"/>
                    </a:cubicBezTo>
                    <a:cubicBezTo>
                      <a:pt x="292" y="233"/>
                      <a:pt x="292" y="233"/>
                      <a:pt x="292" y="233"/>
                    </a:cubicBezTo>
                    <a:cubicBezTo>
                      <a:pt x="292" y="232"/>
                      <a:pt x="292" y="232"/>
                      <a:pt x="292" y="232"/>
                    </a:cubicBezTo>
                    <a:cubicBezTo>
                      <a:pt x="291" y="233"/>
                      <a:pt x="291" y="233"/>
                      <a:pt x="291" y="233"/>
                    </a:cubicBezTo>
                    <a:cubicBezTo>
                      <a:pt x="290" y="233"/>
                      <a:pt x="290" y="233"/>
                      <a:pt x="290" y="233"/>
                    </a:cubicBezTo>
                    <a:cubicBezTo>
                      <a:pt x="290" y="233"/>
                      <a:pt x="290" y="233"/>
                      <a:pt x="290" y="233"/>
                    </a:cubicBezTo>
                    <a:cubicBezTo>
                      <a:pt x="290" y="233"/>
                      <a:pt x="290" y="233"/>
                      <a:pt x="290" y="233"/>
                    </a:cubicBezTo>
                    <a:cubicBezTo>
                      <a:pt x="290" y="235"/>
                      <a:pt x="290" y="235"/>
                      <a:pt x="290" y="235"/>
                    </a:cubicBezTo>
                    <a:cubicBezTo>
                      <a:pt x="290" y="235"/>
                      <a:pt x="290" y="235"/>
                      <a:pt x="290" y="235"/>
                    </a:cubicBezTo>
                    <a:cubicBezTo>
                      <a:pt x="289" y="235"/>
                      <a:pt x="289" y="235"/>
                      <a:pt x="289" y="235"/>
                    </a:cubicBezTo>
                    <a:cubicBezTo>
                      <a:pt x="290" y="236"/>
                      <a:pt x="290" y="236"/>
                      <a:pt x="290" y="236"/>
                    </a:cubicBezTo>
                    <a:cubicBezTo>
                      <a:pt x="290" y="236"/>
                      <a:pt x="290" y="236"/>
                      <a:pt x="290" y="236"/>
                    </a:cubicBezTo>
                    <a:cubicBezTo>
                      <a:pt x="290" y="236"/>
                      <a:pt x="290" y="236"/>
                      <a:pt x="290" y="236"/>
                    </a:cubicBezTo>
                    <a:cubicBezTo>
                      <a:pt x="290" y="236"/>
                      <a:pt x="290" y="236"/>
                      <a:pt x="290" y="236"/>
                    </a:cubicBezTo>
                    <a:cubicBezTo>
                      <a:pt x="289" y="236"/>
                      <a:pt x="289" y="236"/>
                      <a:pt x="289" y="236"/>
                    </a:cubicBezTo>
                    <a:cubicBezTo>
                      <a:pt x="289" y="236"/>
                      <a:pt x="289" y="236"/>
                      <a:pt x="289" y="236"/>
                    </a:cubicBezTo>
                    <a:cubicBezTo>
                      <a:pt x="288" y="237"/>
                      <a:pt x="288" y="237"/>
                      <a:pt x="288" y="237"/>
                    </a:cubicBezTo>
                    <a:cubicBezTo>
                      <a:pt x="288" y="237"/>
                      <a:pt x="288" y="237"/>
                      <a:pt x="288" y="237"/>
                    </a:cubicBezTo>
                    <a:cubicBezTo>
                      <a:pt x="288" y="236"/>
                      <a:pt x="288" y="236"/>
                      <a:pt x="288" y="236"/>
                    </a:cubicBezTo>
                    <a:cubicBezTo>
                      <a:pt x="289" y="233"/>
                      <a:pt x="289" y="233"/>
                      <a:pt x="289" y="233"/>
                    </a:cubicBezTo>
                    <a:cubicBezTo>
                      <a:pt x="290" y="232"/>
                      <a:pt x="290" y="232"/>
                      <a:pt x="290" y="232"/>
                    </a:cubicBezTo>
                    <a:cubicBezTo>
                      <a:pt x="290" y="232"/>
                      <a:pt x="290" y="232"/>
                      <a:pt x="290" y="232"/>
                    </a:cubicBezTo>
                    <a:cubicBezTo>
                      <a:pt x="289" y="231"/>
                      <a:pt x="289" y="231"/>
                      <a:pt x="289" y="231"/>
                    </a:cubicBezTo>
                    <a:cubicBezTo>
                      <a:pt x="289" y="231"/>
                      <a:pt x="289" y="231"/>
                      <a:pt x="289" y="231"/>
                    </a:cubicBezTo>
                    <a:cubicBezTo>
                      <a:pt x="289" y="231"/>
                      <a:pt x="289" y="231"/>
                      <a:pt x="289" y="231"/>
                    </a:cubicBezTo>
                    <a:cubicBezTo>
                      <a:pt x="289" y="230"/>
                      <a:pt x="289" y="230"/>
                      <a:pt x="289" y="230"/>
                    </a:cubicBezTo>
                    <a:cubicBezTo>
                      <a:pt x="289" y="230"/>
                      <a:pt x="289" y="230"/>
                      <a:pt x="289" y="230"/>
                    </a:cubicBezTo>
                    <a:cubicBezTo>
                      <a:pt x="288" y="230"/>
                      <a:pt x="288" y="230"/>
                      <a:pt x="288" y="230"/>
                    </a:cubicBezTo>
                    <a:cubicBezTo>
                      <a:pt x="288" y="229"/>
                      <a:pt x="288" y="229"/>
                      <a:pt x="288" y="229"/>
                    </a:cubicBezTo>
                    <a:cubicBezTo>
                      <a:pt x="289" y="229"/>
                      <a:pt x="289" y="229"/>
                      <a:pt x="289" y="229"/>
                    </a:cubicBezTo>
                    <a:moveTo>
                      <a:pt x="286" y="231"/>
                    </a:moveTo>
                    <a:cubicBezTo>
                      <a:pt x="287" y="232"/>
                      <a:pt x="287" y="232"/>
                      <a:pt x="287" y="232"/>
                    </a:cubicBezTo>
                    <a:cubicBezTo>
                      <a:pt x="286" y="232"/>
                      <a:pt x="286" y="232"/>
                      <a:pt x="286" y="232"/>
                    </a:cubicBezTo>
                    <a:cubicBezTo>
                      <a:pt x="286" y="232"/>
                      <a:pt x="286" y="232"/>
                      <a:pt x="286" y="232"/>
                    </a:cubicBezTo>
                    <a:cubicBezTo>
                      <a:pt x="286" y="233"/>
                      <a:pt x="286" y="233"/>
                      <a:pt x="286" y="233"/>
                    </a:cubicBezTo>
                    <a:cubicBezTo>
                      <a:pt x="286" y="233"/>
                      <a:pt x="286" y="233"/>
                      <a:pt x="286" y="233"/>
                    </a:cubicBezTo>
                    <a:cubicBezTo>
                      <a:pt x="287" y="234"/>
                      <a:pt x="287" y="234"/>
                      <a:pt x="287" y="234"/>
                    </a:cubicBezTo>
                    <a:cubicBezTo>
                      <a:pt x="287" y="234"/>
                      <a:pt x="287" y="234"/>
                      <a:pt x="287" y="234"/>
                    </a:cubicBezTo>
                    <a:cubicBezTo>
                      <a:pt x="287" y="235"/>
                      <a:pt x="287" y="235"/>
                      <a:pt x="287" y="235"/>
                    </a:cubicBezTo>
                    <a:cubicBezTo>
                      <a:pt x="285" y="237"/>
                      <a:pt x="285" y="237"/>
                      <a:pt x="285" y="237"/>
                    </a:cubicBezTo>
                    <a:cubicBezTo>
                      <a:pt x="285" y="237"/>
                      <a:pt x="285" y="237"/>
                      <a:pt x="285" y="237"/>
                    </a:cubicBezTo>
                    <a:cubicBezTo>
                      <a:pt x="285" y="238"/>
                      <a:pt x="285" y="238"/>
                      <a:pt x="285" y="238"/>
                    </a:cubicBezTo>
                    <a:cubicBezTo>
                      <a:pt x="285" y="239"/>
                      <a:pt x="285" y="239"/>
                      <a:pt x="285" y="239"/>
                    </a:cubicBezTo>
                    <a:cubicBezTo>
                      <a:pt x="284" y="239"/>
                      <a:pt x="284" y="239"/>
                      <a:pt x="284" y="239"/>
                    </a:cubicBezTo>
                    <a:cubicBezTo>
                      <a:pt x="284" y="239"/>
                      <a:pt x="284" y="239"/>
                      <a:pt x="284" y="239"/>
                    </a:cubicBezTo>
                    <a:cubicBezTo>
                      <a:pt x="284" y="239"/>
                      <a:pt x="284" y="239"/>
                      <a:pt x="284" y="239"/>
                    </a:cubicBezTo>
                    <a:cubicBezTo>
                      <a:pt x="284" y="239"/>
                      <a:pt x="284" y="239"/>
                      <a:pt x="284" y="239"/>
                    </a:cubicBezTo>
                    <a:cubicBezTo>
                      <a:pt x="284" y="239"/>
                      <a:pt x="284" y="239"/>
                      <a:pt x="284" y="239"/>
                    </a:cubicBezTo>
                    <a:cubicBezTo>
                      <a:pt x="284" y="238"/>
                      <a:pt x="284" y="238"/>
                      <a:pt x="284" y="238"/>
                    </a:cubicBezTo>
                    <a:cubicBezTo>
                      <a:pt x="283" y="237"/>
                      <a:pt x="283" y="237"/>
                      <a:pt x="283" y="237"/>
                    </a:cubicBezTo>
                    <a:cubicBezTo>
                      <a:pt x="283" y="237"/>
                      <a:pt x="283" y="237"/>
                      <a:pt x="283" y="237"/>
                    </a:cubicBezTo>
                    <a:cubicBezTo>
                      <a:pt x="284" y="237"/>
                      <a:pt x="284" y="237"/>
                      <a:pt x="284" y="237"/>
                    </a:cubicBezTo>
                    <a:cubicBezTo>
                      <a:pt x="284" y="238"/>
                      <a:pt x="284" y="238"/>
                      <a:pt x="284" y="238"/>
                    </a:cubicBezTo>
                    <a:cubicBezTo>
                      <a:pt x="284" y="237"/>
                      <a:pt x="284" y="237"/>
                      <a:pt x="284" y="237"/>
                    </a:cubicBezTo>
                    <a:cubicBezTo>
                      <a:pt x="285" y="237"/>
                      <a:pt x="285" y="237"/>
                      <a:pt x="285" y="237"/>
                    </a:cubicBezTo>
                    <a:cubicBezTo>
                      <a:pt x="285" y="236"/>
                      <a:pt x="285" y="236"/>
                      <a:pt x="285" y="236"/>
                    </a:cubicBezTo>
                    <a:cubicBezTo>
                      <a:pt x="285" y="236"/>
                      <a:pt x="285" y="236"/>
                      <a:pt x="285" y="236"/>
                    </a:cubicBezTo>
                    <a:cubicBezTo>
                      <a:pt x="285" y="235"/>
                      <a:pt x="285" y="235"/>
                      <a:pt x="285" y="235"/>
                    </a:cubicBezTo>
                    <a:cubicBezTo>
                      <a:pt x="285" y="235"/>
                      <a:pt x="285" y="235"/>
                      <a:pt x="285" y="235"/>
                    </a:cubicBezTo>
                    <a:cubicBezTo>
                      <a:pt x="285" y="235"/>
                      <a:pt x="285" y="235"/>
                      <a:pt x="285" y="235"/>
                    </a:cubicBezTo>
                    <a:cubicBezTo>
                      <a:pt x="284" y="235"/>
                      <a:pt x="284" y="235"/>
                      <a:pt x="284" y="235"/>
                    </a:cubicBezTo>
                    <a:cubicBezTo>
                      <a:pt x="285" y="234"/>
                      <a:pt x="285" y="234"/>
                      <a:pt x="285" y="234"/>
                    </a:cubicBezTo>
                    <a:cubicBezTo>
                      <a:pt x="285" y="233"/>
                      <a:pt x="285" y="233"/>
                      <a:pt x="285" y="233"/>
                    </a:cubicBezTo>
                    <a:cubicBezTo>
                      <a:pt x="285" y="233"/>
                      <a:pt x="285" y="233"/>
                      <a:pt x="285" y="233"/>
                    </a:cubicBezTo>
                    <a:cubicBezTo>
                      <a:pt x="284" y="233"/>
                      <a:pt x="284" y="233"/>
                      <a:pt x="284" y="233"/>
                    </a:cubicBezTo>
                    <a:cubicBezTo>
                      <a:pt x="285" y="232"/>
                      <a:pt x="285" y="232"/>
                      <a:pt x="285" y="232"/>
                    </a:cubicBezTo>
                    <a:cubicBezTo>
                      <a:pt x="285" y="231"/>
                      <a:pt x="285" y="231"/>
                      <a:pt x="285" y="231"/>
                    </a:cubicBezTo>
                    <a:cubicBezTo>
                      <a:pt x="285" y="232"/>
                      <a:pt x="285" y="232"/>
                      <a:pt x="285" y="232"/>
                    </a:cubicBezTo>
                    <a:cubicBezTo>
                      <a:pt x="286" y="232"/>
                      <a:pt x="286" y="232"/>
                      <a:pt x="286" y="232"/>
                    </a:cubicBezTo>
                    <a:cubicBezTo>
                      <a:pt x="286" y="231"/>
                      <a:pt x="286" y="231"/>
                      <a:pt x="286" y="231"/>
                    </a:cubicBezTo>
                    <a:cubicBezTo>
                      <a:pt x="286" y="231"/>
                      <a:pt x="286" y="231"/>
                      <a:pt x="286" y="231"/>
                    </a:cubicBezTo>
                    <a:moveTo>
                      <a:pt x="296" y="231"/>
                    </a:moveTo>
                    <a:cubicBezTo>
                      <a:pt x="297" y="231"/>
                      <a:pt x="297" y="231"/>
                      <a:pt x="297" y="231"/>
                    </a:cubicBezTo>
                    <a:cubicBezTo>
                      <a:pt x="297" y="231"/>
                      <a:pt x="297" y="231"/>
                      <a:pt x="297" y="231"/>
                    </a:cubicBezTo>
                    <a:cubicBezTo>
                      <a:pt x="298" y="232"/>
                      <a:pt x="298" y="232"/>
                      <a:pt x="298" y="232"/>
                    </a:cubicBezTo>
                    <a:cubicBezTo>
                      <a:pt x="298" y="232"/>
                      <a:pt x="298" y="232"/>
                      <a:pt x="298" y="232"/>
                    </a:cubicBezTo>
                    <a:cubicBezTo>
                      <a:pt x="298" y="232"/>
                      <a:pt x="298" y="232"/>
                      <a:pt x="298" y="232"/>
                    </a:cubicBezTo>
                    <a:cubicBezTo>
                      <a:pt x="297" y="232"/>
                      <a:pt x="297" y="232"/>
                      <a:pt x="297" y="232"/>
                    </a:cubicBezTo>
                    <a:cubicBezTo>
                      <a:pt x="297" y="232"/>
                      <a:pt x="297" y="232"/>
                      <a:pt x="297" y="232"/>
                    </a:cubicBezTo>
                    <a:cubicBezTo>
                      <a:pt x="297" y="233"/>
                      <a:pt x="297" y="233"/>
                      <a:pt x="297" y="233"/>
                    </a:cubicBezTo>
                    <a:cubicBezTo>
                      <a:pt x="297" y="234"/>
                      <a:pt x="297" y="234"/>
                      <a:pt x="297" y="234"/>
                    </a:cubicBezTo>
                    <a:cubicBezTo>
                      <a:pt x="297" y="234"/>
                      <a:pt x="297" y="234"/>
                      <a:pt x="297" y="234"/>
                    </a:cubicBezTo>
                    <a:cubicBezTo>
                      <a:pt x="297" y="234"/>
                      <a:pt x="297" y="234"/>
                      <a:pt x="297" y="234"/>
                    </a:cubicBezTo>
                    <a:cubicBezTo>
                      <a:pt x="298" y="234"/>
                      <a:pt x="298" y="234"/>
                      <a:pt x="298" y="234"/>
                    </a:cubicBezTo>
                    <a:cubicBezTo>
                      <a:pt x="298" y="234"/>
                      <a:pt x="298" y="234"/>
                      <a:pt x="298" y="234"/>
                    </a:cubicBezTo>
                    <a:cubicBezTo>
                      <a:pt x="297" y="234"/>
                      <a:pt x="297" y="234"/>
                      <a:pt x="297" y="234"/>
                    </a:cubicBezTo>
                    <a:cubicBezTo>
                      <a:pt x="296" y="233"/>
                      <a:pt x="296" y="233"/>
                      <a:pt x="296" y="233"/>
                    </a:cubicBezTo>
                    <a:cubicBezTo>
                      <a:pt x="296" y="233"/>
                      <a:pt x="296" y="233"/>
                      <a:pt x="296" y="233"/>
                    </a:cubicBezTo>
                    <a:cubicBezTo>
                      <a:pt x="296" y="232"/>
                      <a:pt x="296" y="232"/>
                      <a:pt x="296" y="232"/>
                    </a:cubicBezTo>
                    <a:cubicBezTo>
                      <a:pt x="296" y="232"/>
                      <a:pt x="296" y="232"/>
                      <a:pt x="296" y="232"/>
                    </a:cubicBezTo>
                    <a:cubicBezTo>
                      <a:pt x="295" y="232"/>
                      <a:pt x="295" y="232"/>
                      <a:pt x="295" y="232"/>
                    </a:cubicBezTo>
                    <a:cubicBezTo>
                      <a:pt x="295" y="232"/>
                      <a:pt x="295" y="232"/>
                      <a:pt x="295" y="232"/>
                    </a:cubicBezTo>
                    <a:cubicBezTo>
                      <a:pt x="296" y="232"/>
                      <a:pt x="296" y="232"/>
                      <a:pt x="296" y="232"/>
                    </a:cubicBezTo>
                    <a:cubicBezTo>
                      <a:pt x="296" y="232"/>
                      <a:pt x="296" y="232"/>
                      <a:pt x="296" y="232"/>
                    </a:cubicBezTo>
                    <a:cubicBezTo>
                      <a:pt x="296" y="231"/>
                      <a:pt x="296" y="231"/>
                      <a:pt x="296" y="231"/>
                    </a:cubicBezTo>
                    <a:moveTo>
                      <a:pt x="76" y="234"/>
                    </a:moveTo>
                    <a:cubicBezTo>
                      <a:pt x="76" y="234"/>
                      <a:pt x="76" y="234"/>
                      <a:pt x="76" y="234"/>
                    </a:cubicBezTo>
                    <a:cubicBezTo>
                      <a:pt x="76" y="234"/>
                      <a:pt x="76" y="234"/>
                      <a:pt x="76" y="234"/>
                    </a:cubicBezTo>
                    <a:cubicBezTo>
                      <a:pt x="76" y="234"/>
                      <a:pt x="76" y="234"/>
                      <a:pt x="76" y="234"/>
                    </a:cubicBezTo>
                    <a:cubicBezTo>
                      <a:pt x="75" y="235"/>
                      <a:pt x="75" y="235"/>
                      <a:pt x="75" y="235"/>
                    </a:cubicBezTo>
                    <a:cubicBezTo>
                      <a:pt x="75" y="235"/>
                      <a:pt x="75" y="235"/>
                      <a:pt x="75" y="235"/>
                    </a:cubicBezTo>
                    <a:cubicBezTo>
                      <a:pt x="75" y="236"/>
                      <a:pt x="75" y="236"/>
                      <a:pt x="75" y="236"/>
                    </a:cubicBezTo>
                    <a:cubicBezTo>
                      <a:pt x="73" y="236"/>
                      <a:pt x="73" y="236"/>
                      <a:pt x="73" y="236"/>
                    </a:cubicBezTo>
                    <a:cubicBezTo>
                      <a:pt x="73" y="236"/>
                      <a:pt x="73" y="236"/>
                      <a:pt x="73" y="236"/>
                    </a:cubicBezTo>
                    <a:cubicBezTo>
                      <a:pt x="73" y="236"/>
                      <a:pt x="73" y="236"/>
                      <a:pt x="73" y="236"/>
                    </a:cubicBezTo>
                    <a:cubicBezTo>
                      <a:pt x="71" y="239"/>
                      <a:pt x="71" y="239"/>
                      <a:pt x="71" y="239"/>
                    </a:cubicBezTo>
                    <a:cubicBezTo>
                      <a:pt x="70" y="239"/>
                      <a:pt x="70" y="239"/>
                      <a:pt x="70" y="239"/>
                    </a:cubicBezTo>
                    <a:cubicBezTo>
                      <a:pt x="70" y="239"/>
                      <a:pt x="70" y="239"/>
                      <a:pt x="70" y="239"/>
                    </a:cubicBezTo>
                    <a:cubicBezTo>
                      <a:pt x="70" y="239"/>
                      <a:pt x="70" y="239"/>
                      <a:pt x="70" y="239"/>
                    </a:cubicBezTo>
                    <a:cubicBezTo>
                      <a:pt x="69" y="240"/>
                      <a:pt x="69" y="240"/>
                      <a:pt x="69" y="240"/>
                    </a:cubicBezTo>
                    <a:cubicBezTo>
                      <a:pt x="69" y="240"/>
                      <a:pt x="69" y="240"/>
                      <a:pt x="69" y="240"/>
                    </a:cubicBezTo>
                    <a:cubicBezTo>
                      <a:pt x="69" y="238"/>
                      <a:pt x="69" y="238"/>
                      <a:pt x="69" y="238"/>
                    </a:cubicBezTo>
                    <a:cubicBezTo>
                      <a:pt x="70" y="238"/>
                      <a:pt x="70" y="238"/>
                      <a:pt x="70" y="238"/>
                    </a:cubicBezTo>
                    <a:cubicBezTo>
                      <a:pt x="70" y="238"/>
                      <a:pt x="70" y="238"/>
                      <a:pt x="70" y="238"/>
                    </a:cubicBezTo>
                    <a:cubicBezTo>
                      <a:pt x="70" y="238"/>
                      <a:pt x="70" y="238"/>
                      <a:pt x="70" y="238"/>
                    </a:cubicBezTo>
                    <a:cubicBezTo>
                      <a:pt x="70" y="237"/>
                      <a:pt x="70" y="237"/>
                      <a:pt x="70" y="237"/>
                    </a:cubicBezTo>
                    <a:cubicBezTo>
                      <a:pt x="72" y="236"/>
                      <a:pt x="72" y="236"/>
                      <a:pt x="72" y="236"/>
                    </a:cubicBezTo>
                    <a:cubicBezTo>
                      <a:pt x="73" y="236"/>
                      <a:pt x="73" y="236"/>
                      <a:pt x="73" y="236"/>
                    </a:cubicBezTo>
                    <a:cubicBezTo>
                      <a:pt x="73" y="236"/>
                      <a:pt x="73" y="236"/>
                      <a:pt x="73" y="236"/>
                    </a:cubicBezTo>
                    <a:cubicBezTo>
                      <a:pt x="73" y="236"/>
                      <a:pt x="73" y="236"/>
                      <a:pt x="73" y="236"/>
                    </a:cubicBezTo>
                    <a:cubicBezTo>
                      <a:pt x="74" y="235"/>
                      <a:pt x="74" y="235"/>
                      <a:pt x="74" y="235"/>
                    </a:cubicBezTo>
                    <a:cubicBezTo>
                      <a:pt x="74" y="234"/>
                      <a:pt x="74" y="234"/>
                      <a:pt x="74" y="234"/>
                    </a:cubicBezTo>
                    <a:cubicBezTo>
                      <a:pt x="74" y="234"/>
                      <a:pt x="74" y="234"/>
                      <a:pt x="74" y="234"/>
                    </a:cubicBezTo>
                    <a:cubicBezTo>
                      <a:pt x="73" y="234"/>
                      <a:pt x="73" y="234"/>
                      <a:pt x="73" y="234"/>
                    </a:cubicBezTo>
                    <a:cubicBezTo>
                      <a:pt x="75" y="234"/>
                      <a:pt x="75" y="234"/>
                      <a:pt x="75" y="234"/>
                    </a:cubicBezTo>
                    <a:cubicBezTo>
                      <a:pt x="75" y="234"/>
                      <a:pt x="75" y="234"/>
                      <a:pt x="75" y="234"/>
                    </a:cubicBezTo>
                    <a:cubicBezTo>
                      <a:pt x="75" y="234"/>
                      <a:pt x="75" y="234"/>
                      <a:pt x="75" y="234"/>
                    </a:cubicBezTo>
                    <a:cubicBezTo>
                      <a:pt x="75" y="234"/>
                      <a:pt x="75" y="234"/>
                      <a:pt x="76" y="234"/>
                    </a:cubicBezTo>
                    <a:moveTo>
                      <a:pt x="83" y="234"/>
                    </a:moveTo>
                    <a:cubicBezTo>
                      <a:pt x="82" y="234"/>
                      <a:pt x="82" y="234"/>
                      <a:pt x="82" y="234"/>
                    </a:cubicBezTo>
                    <a:cubicBezTo>
                      <a:pt x="81" y="236"/>
                      <a:pt x="81" y="236"/>
                      <a:pt x="81" y="236"/>
                    </a:cubicBezTo>
                    <a:cubicBezTo>
                      <a:pt x="79" y="236"/>
                      <a:pt x="79" y="236"/>
                      <a:pt x="79" y="236"/>
                    </a:cubicBezTo>
                    <a:cubicBezTo>
                      <a:pt x="79" y="236"/>
                      <a:pt x="79" y="236"/>
                      <a:pt x="79" y="236"/>
                    </a:cubicBezTo>
                    <a:cubicBezTo>
                      <a:pt x="80" y="235"/>
                      <a:pt x="80" y="235"/>
                      <a:pt x="80" y="235"/>
                    </a:cubicBezTo>
                    <a:cubicBezTo>
                      <a:pt x="81" y="235"/>
                      <a:pt x="81" y="235"/>
                      <a:pt x="81" y="235"/>
                    </a:cubicBezTo>
                    <a:cubicBezTo>
                      <a:pt x="81" y="235"/>
                      <a:pt x="81" y="235"/>
                      <a:pt x="81" y="235"/>
                    </a:cubicBezTo>
                    <a:cubicBezTo>
                      <a:pt x="81" y="235"/>
                      <a:pt x="81" y="235"/>
                      <a:pt x="81" y="235"/>
                    </a:cubicBezTo>
                    <a:cubicBezTo>
                      <a:pt x="82" y="234"/>
                      <a:pt x="82" y="234"/>
                      <a:pt x="82" y="234"/>
                    </a:cubicBezTo>
                    <a:cubicBezTo>
                      <a:pt x="82" y="234"/>
                      <a:pt x="82" y="234"/>
                      <a:pt x="82" y="234"/>
                    </a:cubicBezTo>
                    <a:cubicBezTo>
                      <a:pt x="83" y="234"/>
                      <a:pt x="83" y="234"/>
                      <a:pt x="83" y="234"/>
                    </a:cubicBezTo>
                    <a:moveTo>
                      <a:pt x="294" y="234"/>
                    </a:moveTo>
                    <a:cubicBezTo>
                      <a:pt x="294" y="235"/>
                      <a:pt x="294" y="235"/>
                      <a:pt x="294" y="235"/>
                    </a:cubicBezTo>
                    <a:cubicBezTo>
                      <a:pt x="294" y="236"/>
                      <a:pt x="294" y="236"/>
                      <a:pt x="294" y="236"/>
                    </a:cubicBezTo>
                    <a:cubicBezTo>
                      <a:pt x="293" y="236"/>
                      <a:pt x="293" y="236"/>
                      <a:pt x="293" y="236"/>
                    </a:cubicBezTo>
                    <a:cubicBezTo>
                      <a:pt x="292" y="236"/>
                      <a:pt x="292" y="236"/>
                      <a:pt x="292" y="236"/>
                    </a:cubicBezTo>
                    <a:cubicBezTo>
                      <a:pt x="292" y="236"/>
                      <a:pt x="292" y="236"/>
                      <a:pt x="292" y="236"/>
                    </a:cubicBezTo>
                    <a:cubicBezTo>
                      <a:pt x="293" y="234"/>
                      <a:pt x="293" y="234"/>
                      <a:pt x="293" y="234"/>
                    </a:cubicBezTo>
                    <a:cubicBezTo>
                      <a:pt x="294" y="234"/>
                      <a:pt x="294" y="234"/>
                      <a:pt x="294" y="234"/>
                    </a:cubicBezTo>
                    <a:moveTo>
                      <a:pt x="297" y="235"/>
                    </a:moveTo>
                    <a:cubicBezTo>
                      <a:pt x="297" y="235"/>
                      <a:pt x="297" y="235"/>
                      <a:pt x="297" y="235"/>
                    </a:cubicBezTo>
                    <a:cubicBezTo>
                      <a:pt x="297" y="236"/>
                      <a:pt x="297" y="236"/>
                      <a:pt x="297" y="236"/>
                    </a:cubicBezTo>
                    <a:cubicBezTo>
                      <a:pt x="297" y="236"/>
                      <a:pt x="297" y="236"/>
                      <a:pt x="297" y="236"/>
                    </a:cubicBezTo>
                    <a:cubicBezTo>
                      <a:pt x="298" y="236"/>
                      <a:pt x="298" y="236"/>
                      <a:pt x="298" y="236"/>
                    </a:cubicBezTo>
                    <a:cubicBezTo>
                      <a:pt x="299" y="236"/>
                      <a:pt x="299" y="236"/>
                      <a:pt x="299" y="236"/>
                    </a:cubicBezTo>
                    <a:cubicBezTo>
                      <a:pt x="299" y="237"/>
                      <a:pt x="299" y="237"/>
                      <a:pt x="299" y="237"/>
                    </a:cubicBezTo>
                    <a:cubicBezTo>
                      <a:pt x="301" y="238"/>
                      <a:pt x="301" y="238"/>
                      <a:pt x="301" y="238"/>
                    </a:cubicBezTo>
                    <a:cubicBezTo>
                      <a:pt x="301" y="239"/>
                      <a:pt x="301" y="239"/>
                      <a:pt x="301" y="239"/>
                    </a:cubicBezTo>
                    <a:cubicBezTo>
                      <a:pt x="301" y="239"/>
                      <a:pt x="301" y="239"/>
                      <a:pt x="301" y="239"/>
                    </a:cubicBezTo>
                    <a:cubicBezTo>
                      <a:pt x="301" y="239"/>
                      <a:pt x="301" y="239"/>
                      <a:pt x="301" y="239"/>
                    </a:cubicBezTo>
                    <a:cubicBezTo>
                      <a:pt x="302" y="240"/>
                      <a:pt x="302" y="240"/>
                      <a:pt x="302" y="240"/>
                    </a:cubicBezTo>
                    <a:cubicBezTo>
                      <a:pt x="303" y="241"/>
                      <a:pt x="303" y="241"/>
                      <a:pt x="303" y="241"/>
                    </a:cubicBezTo>
                    <a:cubicBezTo>
                      <a:pt x="304" y="242"/>
                      <a:pt x="304" y="242"/>
                      <a:pt x="304" y="242"/>
                    </a:cubicBezTo>
                    <a:cubicBezTo>
                      <a:pt x="304" y="243"/>
                      <a:pt x="304" y="243"/>
                      <a:pt x="304" y="243"/>
                    </a:cubicBezTo>
                    <a:cubicBezTo>
                      <a:pt x="304" y="243"/>
                      <a:pt x="304" y="243"/>
                      <a:pt x="304" y="243"/>
                    </a:cubicBezTo>
                    <a:cubicBezTo>
                      <a:pt x="304" y="243"/>
                      <a:pt x="304" y="243"/>
                      <a:pt x="304" y="243"/>
                    </a:cubicBezTo>
                    <a:cubicBezTo>
                      <a:pt x="304" y="243"/>
                      <a:pt x="304" y="243"/>
                      <a:pt x="304" y="243"/>
                    </a:cubicBezTo>
                    <a:cubicBezTo>
                      <a:pt x="304" y="244"/>
                      <a:pt x="304" y="244"/>
                      <a:pt x="304" y="244"/>
                    </a:cubicBezTo>
                    <a:cubicBezTo>
                      <a:pt x="304" y="244"/>
                      <a:pt x="304" y="244"/>
                      <a:pt x="304" y="244"/>
                    </a:cubicBezTo>
                    <a:cubicBezTo>
                      <a:pt x="304" y="244"/>
                      <a:pt x="304" y="244"/>
                      <a:pt x="304" y="244"/>
                    </a:cubicBezTo>
                    <a:cubicBezTo>
                      <a:pt x="304" y="244"/>
                      <a:pt x="304" y="244"/>
                      <a:pt x="304" y="244"/>
                    </a:cubicBezTo>
                    <a:cubicBezTo>
                      <a:pt x="304" y="244"/>
                      <a:pt x="304" y="244"/>
                      <a:pt x="304" y="244"/>
                    </a:cubicBezTo>
                    <a:cubicBezTo>
                      <a:pt x="304" y="245"/>
                      <a:pt x="304" y="245"/>
                      <a:pt x="304" y="245"/>
                    </a:cubicBezTo>
                    <a:cubicBezTo>
                      <a:pt x="304" y="245"/>
                      <a:pt x="304" y="245"/>
                      <a:pt x="304" y="245"/>
                    </a:cubicBezTo>
                    <a:cubicBezTo>
                      <a:pt x="304" y="245"/>
                      <a:pt x="304" y="245"/>
                      <a:pt x="304" y="245"/>
                    </a:cubicBezTo>
                    <a:cubicBezTo>
                      <a:pt x="304" y="246"/>
                      <a:pt x="304" y="246"/>
                      <a:pt x="304" y="246"/>
                    </a:cubicBezTo>
                    <a:cubicBezTo>
                      <a:pt x="304" y="246"/>
                      <a:pt x="304" y="246"/>
                      <a:pt x="304" y="246"/>
                    </a:cubicBezTo>
                    <a:cubicBezTo>
                      <a:pt x="303" y="246"/>
                      <a:pt x="303" y="246"/>
                      <a:pt x="303" y="246"/>
                    </a:cubicBezTo>
                    <a:cubicBezTo>
                      <a:pt x="303" y="246"/>
                      <a:pt x="303" y="246"/>
                      <a:pt x="303" y="246"/>
                    </a:cubicBezTo>
                    <a:cubicBezTo>
                      <a:pt x="303" y="247"/>
                      <a:pt x="303" y="247"/>
                      <a:pt x="303" y="247"/>
                    </a:cubicBezTo>
                    <a:cubicBezTo>
                      <a:pt x="302" y="249"/>
                      <a:pt x="302" y="249"/>
                      <a:pt x="302" y="249"/>
                    </a:cubicBezTo>
                    <a:cubicBezTo>
                      <a:pt x="302" y="250"/>
                      <a:pt x="302" y="250"/>
                      <a:pt x="302" y="250"/>
                    </a:cubicBezTo>
                    <a:cubicBezTo>
                      <a:pt x="302" y="250"/>
                      <a:pt x="302" y="250"/>
                      <a:pt x="302" y="250"/>
                    </a:cubicBezTo>
                    <a:cubicBezTo>
                      <a:pt x="301" y="252"/>
                      <a:pt x="301" y="252"/>
                      <a:pt x="301" y="252"/>
                    </a:cubicBezTo>
                    <a:cubicBezTo>
                      <a:pt x="300" y="254"/>
                      <a:pt x="300" y="254"/>
                      <a:pt x="300" y="254"/>
                    </a:cubicBezTo>
                    <a:cubicBezTo>
                      <a:pt x="299" y="256"/>
                      <a:pt x="299" y="256"/>
                      <a:pt x="299" y="256"/>
                    </a:cubicBezTo>
                    <a:cubicBezTo>
                      <a:pt x="298" y="256"/>
                      <a:pt x="298" y="256"/>
                      <a:pt x="298" y="256"/>
                    </a:cubicBezTo>
                    <a:cubicBezTo>
                      <a:pt x="297" y="256"/>
                      <a:pt x="297" y="256"/>
                      <a:pt x="297" y="256"/>
                    </a:cubicBezTo>
                    <a:cubicBezTo>
                      <a:pt x="297" y="256"/>
                      <a:pt x="297" y="256"/>
                      <a:pt x="297" y="256"/>
                    </a:cubicBezTo>
                    <a:cubicBezTo>
                      <a:pt x="297" y="256"/>
                      <a:pt x="297" y="256"/>
                      <a:pt x="297" y="256"/>
                    </a:cubicBezTo>
                    <a:cubicBezTo>
                      <a:pt x="296" y="257"/>
                      <a:pt x="296" y="257"/>
                      <a:pt x="296" y="257"/>
                    </a:cubicBezTo>
                    <a:cubicBezTo>
                      <a:pt x="296" y="257"/>
                      <a:pt x="296" y="257"/>
                      <a:pt x="296" y="257"/>
                    </a:cubicBezTo>
                    <a:cubicBezTo>
                      <a:pt x="296" y="256"/>
                      <a:pt x="296" y="256"/>
                      <a:pt x="296" y="256"/>
                    </a:cubicBezTo>
                    <a:cubicBezTo>
                      <a:pt x="296" y="255"/>
                      <a:pt x="296" y="255"/>
                      <a:pt x="296" y="255"/>
                    </a:cubicBezTo>
                    <a:cubicBezTo>
                      <a:pt x="297" y="255"/>
                      <a:pt x="297" y="255"/>
                      <a:pt x="297" y="255"/>
                    </a:cubicBezTo>
                    <a:cubicBezTo>
                      <a:pt x="297" y="255"/>
                      <a:pt x="297" y="255"/>
                      <a:pt x="297" y="255"/>
                    </a:cubicBezTo>
                    <a:cubicBezTo>
                      <a:pt x="298" y="255"/>
                      <a:pt x="298" y="255"/>
                      <a:pt x="298" y="255"/>
                    </a:cubicBezTo>
                    <a:cubicBezTo>
                      <a:pt x="298" y="255"/>
                      <a:pt x="298" y="255"/>
                      <a:pt x="298" y="255"/>
                    </a:cubicBezTo>
                    <a:cubicBezTo>
                      <a:pt x="298" y="255"/>
                      <a:pt x="298" y="255"/>
                      <a:pt x="298" y="255"/>
                    </a:cubicBezTo>
                    <a:cubicBezTo>
                      <a:pt x="299" y="254"/>
                      <a:pt x="299" y="254"/>
                      <a:pt x="299" y="254"/>
                    </a:cubicBezTo>
                    <a:cubicBezTo>
                      <a:pt x="300" y="254"/>
                      <a:pt x="300" y="254"/>
                      <a:pt x="300" y="254"/>
                    </a:cubicBezTo>
                    <a:cubicBezTo>
                      <a:pt x="299" y="253"/>
                      <a:pt x="299" y="253"/>
                      <a:pt x="299" y="253"/>
                    </a:cubicBezTo>
                    <a:cubicBezTo>
                      <a:pt x="299" y="253"/>
                      <a:pt x="299" y="253"/>
                      <a:pt x="299" y="253"/>
                    </a:cubicBezTo>
                    <a:cubicBezTo>
                      <a:pt x="299" y="253"/>
                      <a:pt x="299" y="253"/>
                      <a:pt x="299" y="253"/>
                    </a:cubicBezTo>
                    <a:cubicBezTo>
                      <a:pt x="299" y="253"/>
                      <a:pt x="299" y="253"/>
                      <a:pt x="299" y="253"/>
                    </a:cubicBezTo>
                    <a:cubicBezTo>
                      <a:pt x="298" y="253"/>
                      <a:pt x="298" y="253"/>
                      <a:pt x="298" y="253"/>
                    </a:cubicBezTo>
                    <a:cubicBezTo>
                      <a:pt x="297" y="253"/>
                      <a:pt x="297" y="253"/>
                      <a:pt x="297" y="253"/>
                    </a:cubicBezTo>
                    <a:cubicBezTo>
                      <a:pt x="297" y="253"/>
                      <a:pt x="297" y="253"/>
                      <a:pt x="297" y="253"/>
                    </a:cubicBezTo>
                    <a:cubicBezTo>
                      <a:pt x="297" y="253"/>
                      <a:pt x="297" y="253"/>
                      <a:pt x="297" y="253"/>
                    </a:cubicBezTo>
                    <a:cubicBezTo>
                      <a:pt x="297" y="253"/>
                      <a:pt x="297" y="253"/>
                      <a:pt x="297" y="253"/>
                    </a:cubicBezTo>
                    <a:cubicBezTo>
                      <a:pt x="297" y="252"/>
                      <a:pt x="297" y="252"/>
                      <a:pt x="297" y="252"/>
                    </a:cubicBezTo>
                    <a:cubicBezTo>
                      <a:pt x="298" y="252"/>
                      <a:pt x="298" y="252"/>
                      <a:pt x="298" y="252"/>
                    </a:cubicBezTo>
                    <a:cubicBezTo>
                      <a:pt x="299" y="252"/>
                      <a:pt x="299" y="252"/>
                      <a:pt x="299" y="252"/>
                    </a:cubicBezTo>
                    <a:cubicBezTo>
                      <a:pt x="300" y="253"/>
                      <a:pt x="300" y="253"/>
                      <a:pt x="300" y="253"/>
                    </a:cubicBezTo>
                    <a:cubicBezTo>
                      <a:pt x="299" y="252"/>
                      <a:pt x="299" y="252"/>
                      <a:pt x="299" y="252"/>
                    </a:cubicBezTo>
                    <a:cubicBezTo>
                      <a:pt x="299" y="251"/>
                      <a:pt x="299" y="251"/>
                      <a:pt x="299" y="251"/>
                    </a:cubicBezTo>
                    <a:cubicBezTo>
                      <a:pt x="299" y="251"/>
                      <a:pt x="299" y="251"/>
                      <a:pt x="299" y="251"/>
                    </a:cubicBezTo>
                    <a:cubicBezTo>
                      <a:pt x="299" y="250"/>
                      <a:pt x="299" y="250"/>
                      <a:pt x="299" y="250"/>
                    </a:cubicBezTo>
                    <a:cubicBezTo>
                      <a:pt x="300" y="249"/>
                      <a:pt x="300" y="249"/>
                      <a:pt x="300" y="249"/>
                    </a:cubicBezTo>
                    <a:cubicBezTo>
                      <a:pt x="300" y="248"/>
                      <a:pt x="300" y="248"/>
                      <a:pt x="300" y="248"/>
                    </a:cubicBezTo>
                    <a:cubicBezTo>
                      <a:pt x="300" y="248"/>
                      <a:pt x="300" y="248"/>
                      <a:pt x="300" y="248"/>
                    </a:cubicBezTo>
                    <a:cubicBezTo>
                      <a:pt x="300" y="247"/>
                      <a:pt x="300" y="247"/>
                      <a:pt x="300" y="247"/>
                    </a:cubicBezTo>
                    <a:cubicBezTo>
                      <a:pt x="300" y="247"/>
                      <a:pt x="300" y="247"/>
                      <a:pt x="300" y="247"/>
                    </a:cubicBezTo>
                    <a:cubicBezTo>
                      <a:pt x="301" y="246"/>
                      <a:pt x="301" y="246"/>
                      <a:pt x="301" y="246"/>
                    </a:cubicBezTo>
                    <a:cubicBezTo>
                      <a:pt x="301" y="245"/>
                      <a:pt x="301" y="245"/>
                      <a:pt x="301" y="245"/>
                    </a:cubicBezTo>
                    <a:cubicBezTo>
                      <a:pt x="301" y="245"/>
                      <a:pt x="301" y="245"/>
                      <a:pt x="301" y="245"/>
                    </a:cubicBezTo>
                    <a:cubicBezTo>
                      <a:pt x="301" y="245"/>
                      <a:pt x="301" y="245"/>
                      <a:pt x="301" y="245"/>
                    </a:cubicBezTo>
                    <a:cubicBezTo>
                      <a:pt x="301" y="244"/>
                      <a:pt x="301" y="244"/>
                      <a:pt x="301" y="244"/>
                    </a:cubicBezTo>
                    <a:cubicBezTo>
                      <a:pt x="301" y="244"/>
                      <a:pt x="301" y="244"/>
                      <a:pt x="301" y="244"/>
                    </a:cubicBezTo>
                    <a:cubicBezTo>
                      <a:pt x="300" y="244"/>
                      <a:pt x="300" y="244"/>
                      <a:pt x="300" y="244"/>
                    </a:cubicBezTo>
                    <a:cubicBezTo>
                      <a:pt x="300" y="244"/>
                      <a:pt x="300" y="244"/>
                      <a:pt x="300" y="244"/>
                    </a:cubicBezTo>
                    <a:cubicBezTo>
                      <a:pt x="301" y="243"/>
                      <a:pt x="301" y="243"/>
                      <a:pt x="301" y="243"/>
                    </a:cubicBezTo>
                    <a:cubicBezTo>
                      <a:pt x="300" y="243"/>
                      <a:pt x="300" y="243"/>
                      <a:pt x="300" y="243"/>
                    </a:cubicBezTo>
                    <a:cubicBezTo>
                      <a:pt x="298" y="243"/>
                      <a:pt x="298" y="243"/>
                      <a:pt x="298" y="243"/>
                    </a:cubicBezTo>
                    <a:cubicBezTo>
                      <a:pt x="298" y="243"/>
                      <a:pt x="298" y="243"/>
                      <a:pt x="298" y="243"/>
                    </a:cubicBezTo>
                    <a:cubicBezTo>
                      <a:pt x="298" y="243"/>
                      <a:pt x="298" y="243"/>
                      <a:pt x="298" y="243"/>
                    </a:cubicBezTo>
                    <a:cubicBezTo>
                      <a:pt x="297" y="242"/>
                      <a:pt x="297" y="242"/>
                      <a:pt x="297" y="242"/>
                    </a:cubicBezTo>
                    <a:cubicBezTo>
                      <a:pt x="297" y="243"/>
                      <a:pt x="297" y="243"/>
                      <a:pt x="297" y="243"/>
                    </a:cubicBezTo>
                    <a:cubicBezTo>
                      <a:pt x="295" y="244"/>
                      <a:pt x="295" y="244"/>
                      <a:pt x="295" y="244"/>
                    </a:cubicBezTo>
                    <a:cubicBezTo>
                      <a:pt x="295" y="244"/>
                      <a:pt x="295" y="244"/>
                      <a:pt x="295" y="244"/>
                    </a:cubicBezTo>
                    <a:cubicBezTo>
                      <a:pt x="294" y="244"/>
                      <a:pt x="294" y="244"/>
                      <a:pt x="294" y="244"/>
                    </a:cubicBezTo>
                    <a:cubicBezTo>
                      <a:pt x="296" y="243"/>
                      <a:pt x="296" y="243"/>
                      <a:pt x="296" y="243"/>
                    </a:cubicBezTo>
                    <a:cubicBezTo>
                      <a:pt x="296" y="243"/>
                      <a:pt x="296" y="243"/>
                      <a:pt x="296" y="243"/>
                    </a:cubicBezTo>
                    <a:cubicBezTo>
                      <a:pt x="296" y="243"/>
                      <a:pt x="296" y="243"/>
                      <a:pt x="296" y="243"/>
                    </a:cubicBezTo>
                    <a:cubicBezTo>
                      <a:pt x="296" y="241"/>
                      <a:pt x="296" y="241"/>
                      <a:pt x="296" y="241"/>
                    </a:cubicBezTo>
                    <a:cubicBezTo>
                      <a:pt x="297" y="241"/>
                      <a:pt x="297" y="241"/>
                      <a:pt x="297" y="241"/>
                    </a:cubicBezTo>
                    <a:cubicBezTo>
                      <a:pt x="298" y="241"/>
                      <a:pt x="298" y="241"/>
                      <a:pt x="298" y="241"/>
                    </a:cubicBezTo>
                    <a:cubicBezTo>
                      <a:pt x="298" y="241"/>
                      <a:pt x="298" y="241"/>
                      <a:pt x="298" y="241"/>
                    </a:cubicBezTo>
                    <a:cubicBezTo>
                      <a:pt x="299" y="241"/>
                      <a:pt x="299" y="241"/>
                      <a:pt x="299" y="241"/>
                    </a:cubicBezTo>
                    <a:cubicBezTo>
                      <a:pt x="300" y="241"/>
                      <a:pt x="300" y="241"/>
                      <a:pt x="300" y="241"/>
                    </a:cubicBezTo>
                    <a:cubicBezTo>
                      <a:pt x="301" y="240"/>
                      <a:pt x="301" y="240"/>
                      <a:pt x="301" y="240"/>
                    </a:cubicBezTo>
                    <a:cubicBezTo>
                      <a:pt x="300" y="240"/>
                      <a:pt x="300" y="240"/>
                      <a:pt x="300" y="240"/>
                    </a:cubicBezTo>
                    <a:cubicBezTo>
                      <a:pt x="299" y="239"/>
                      <a:pt x="299" y="239"/>
                      <a:pt x="299" y="239"/>
                    </a:cubicBezTo>
                    <a:cubicBezTo>
                      <a:pt x="299" y="239"/>
                      <a:pt x="299" y="239"/>
                      <a:pt x="299" y="239"/>
                    </a:cubicBezTo>
                    <a:cubicBezTo>
                      <a:pt x="299" y="239"/>
                      <a:pt x="299" y="239"/>
                      <a:pt x="299" y="239"/>
                    </a:cubicBezTo>
                    <a:cubicBezTo>
                      <a:pt x="298" y="239"/>
                      <a:pt x="298" y="239"/>
                      <a:pt x="298" y="239"/>
                    </a:cubicBezTo>
                    <a:cubicBezTo>
                      <a:pt x="297" y="239"/>
                      <a:pt x="297" y="239"/>
                      <a:pt x="297" y="239"/>
                    </a:cubicBezTo>
                    <a:cubicBezTo>
                      <a:pt x="296" y="237"/>
                      <a:pt x="296" y="237"/>
                      <a:pt x="296" y="237"/>
                    </a:cubicBezTo>
                    <a:cubicBezTo>
                      <a:pt x="296" y="236"/>
                      <a:pt x="296" y="236"/>
                      <a:pt x="296" y="236"/>
                    </a:cubicBezTo>
                    <a:cubicBezTo>
                      <a:pt x="296" y="236"/>
                      <a:pt x="296" y="236"/>
                      <a:pt x="296" y="236"/>
                    </a:cubicBezTo>
                    <a:cubicBezTo>
                      <a:pt x="297" y="235"/>
                      <a:pt x="297" y="235"/>
                      <a:pt x="297" y="235"/>
                    </a:cubicBezTo>
                    <a:cubicBezTo>
                      <a:pt x="297" y="235"/>
                      <a:pt x="297" y="235"/>
                      <a:pt x="297" y="235"/>
                    </a:cubicBezTo>
                    <a:moveTo>
                      <a:pt x="33" y="242"/>
                    </a:moveTo>
                    <a:cubicBezTo>
                      <a:pt x="34" y="242"/>
                      <a:pt x="34" y="242"/>
                      <a:pt x="34" y="242"/>
                    </a:cubicBezTo>
                    <a:cubicBezTo>
                      <a:pt x="34" y="243"/>
                      <a:pt x="34" y="243"/>
                      <a:pt x="34" y="243"/>
                    </a:cubicBezTo>
                    <a:cubicBezTo>
                      <a:pt x="33" y="243"/>
                      <a:pt x="33" y="243"/>
                      <a:pt x="33" y="243"/>
                    </a:cubicBezTo>
                    <a:cubicBezTo>
                      <a:pt x="33" y="243"/>
                      <a:pt x="33" y="243"/>
                      <a:pt x="33" y="243"/>
                    </a:cubicBezTo>
                    <a:cubicBezTo>
                      <a:pt x="33" y="244"/>
                      <a:pt x="33" y="244"/>
                      <a:pt x="33" y="244"/>
                    </a:cubicBezTo>
                    <a:cubicBezTo>
                      <a:pt x="33" y="244"/>
                      <a:pt x="33" y="244"/>
                      <a:pt x="33" y="244"/>
                    </a:cubicBezTo>
                    <a:cubicBezTo>
                      <a:pt x="32" y="244"/>
                      <a:pt x="32" y="244"/>
                      <a:pt x="32" y="244"/>
                    </a:cubicBezTo>
                    <a:cubicBezTo>
                      <a:pt x="32" y="244"/>
                      <a:pt x="32" y="244"/>
                      <a:pt x="32" y="244"/>
                    </a:cubicBezTo>
                    <a:cubicBezTo>
                      <a:pt x="32" y="244"/>
                      <a:pt x="32" y="244"/>
                      <a:pt x="32" y="244"/>
                    </a:cubicBezTo>
                    <a:cubicBezTo>
                      <a:pt x="30" y="244"/>
                      <a:pt x="30" y="244"/>
                      <a:pt x="30" y="244"/>
                    </a:cubicBezTo>
                    <a:cubicBezTo>
                      <a:pt x="30" y="244"/>
                      <a:pt x="30" y="244"/>
                      <a:pt x="30" y="244"/>
                    </a:cubicBezTo>
                    <a:cubicBezTo>
                      <a:pt x="31" y="244"/>
                      <a:pt x="31" y="244"/>
                      <a:pt x="31" y="244"/>
                    </a:cubicBezTo>
                    <a:cubicBezTo>
                      <a:pt x="31" y="244"/>
                      <a:pt x="31" y="244"/>
                      <a:pt x="31" y="244"/>
                    </a:cubicBezTo>
                    <a:cubicBezTo>
                      <a:pt x="31" y="244"/>
                      <a:pt x="31" y="244"/>
                      <a:pt x="31" y="244"/>
                    </a:cubicBezTo>
                    <a:cubicBezTo>
                      <a:pt x="32" y="244"/>
                      <a:pt x="32" y="244"/>
                      <a:pt x="32" y="244"/>
                    </a:cubicBezTo>
                    <a:cubicBezTo>
                      <a:pt x="32" y="244"/>
                      <a:pt x="32" y="244"/>
                      <a:pt x="32" y="244"/>
                    </a:cubicBezTo>
                    <a:cubicBezTo>
                      <a:pt x="32" y="243"/>
                      <a:pt x="32" y="243"/>
                      <a:pt x="32" y="243"/>
                    </a:cubicBezTo>
                    <a:cubicBezTo>
                      <a:pt x="32" y="243"/>
                      <a:pt x="32" y="243"/>
                      <a:pt x="32" y="243"/>
                    </a:cubicBezTo>
                    <a:cubicBezTo>
                      <a:pt x="32" y="242"/>
                      <a:pt x="32" y="242"/>
                      <a:pt x="32" y="242"/>
                    </a:cubicBezTo>
                    <a:cubicBezTo>
                      <a:pt x="33" y="242"/>
                      <a:pt x="33" y="242"/>
                      <a:pt x="33" y="242"/>
                    </a:cubicBezTo>
                    <a:moveTo>
                      <a:pt x="288" y="242"/>
                    </a:moveTo>
                    <a:cubicBezTo>
                      <a:pt x="289" y="243"/>
                      <a:pt x="289" y="243"/>
                      <a:pt x="289" y="243"/>
                    </a:cubicBezTo>
                    <a:cubicBezTo>
                      <a:pt x="289" y="243"/>
                      <a:pt x="289" y="243"/>
                      <a:pt x="289" y="243"/>
                    </a:cubicBezTo>
                    <a:cubicBezTo>
                      <a:pt x="289" y="243"/>
                      <a:pt x="289" y="243"/>
                      <a:pt x="289" y="243"/>
                    </a:cubicBezTo>
                    <a:cubicBezTo>
                      <a:pt x="289" y="243"/>
                      <a:pt x="289" y="243"/>
                      <a:pt x="289" y="243"/>
                    </a:cubicBezTo>
                    <a:cubicBezTo>
                      <a:pt x="290" y="243"/>
                      <a:pt x="290" y="243"/>
                      <a:pt x="290" y="243"/>
                    </a:cubicBezTo>
                    <a:cubicBezTo>
                      <a:pt x="290" y="244"/>
                      <a:pt x="290" y="244"/>
                      <a:pt x="290" y="244"/>
                    </a:cubicBezTo>
                    <a:cubicBezTo>
                      <a:pt x="290" y="244"/>
                      <a:pt x="290" y="244"/>
                      <a:pt x="290" y="244"/>
                    </a:cubicBezTo>
                    <a:cubicBezTo>
                      <a:pt x="289" y="245"/>
                      <a:pt x="289" y="245"/>
                      <a:pt x="289" y="245"/>
                    </a:cubicBezTo>
                    <a:cubicBezTo>
                      <a:pt x="290" y="245"/>
                      <a:pt x="290" y="245"/>
                      <a:pt x="290" y="245"/>
                    </a:cubicBezTo>
                    <a:cubicBezTo>
                      <a:pt x="290" y="246"/>
                      <a:pt x="290" y="246"/>
                      <a:pt x="290" y="246"/>
                    </a:cubicBezTo>
                    <a:cubicBezTo>
                      <a:pt x="290" y="247"/>
                      <a:pt x="290" y="247"/>
                      <a:pt x="290" y="247"/>
                    </a:cubicBezTo>
                    <a:cubicBezTo>
                      <a:pt x="290" y="247"/>
                      <a:pt x="290" y="247"/>
                      <a:pt x="290" y="247"/>
                    </a:cubicBezTo>
                    <a:cubicBezTo>
                      <a:pt x="290" y="246"/>
                      <a:pt x="290" y="246"/>
                      <a:pt x="290" y="246"/>
                    </a:cubicBezTo>
                    <a:cubicBezTo>
                      <a:pt x="290" y="246"/>
                      <a:pt x="290" y="246"/>
                      <a:pt x="290" y="246"/>
                    </a:cubicBezTo>
                    <a:cubicBezTo>
                      <a:pt x="289" y="247"/>
                      <a:pt x="289" y="247"/>
                      <a:pt x="289" y="247"/>
                    </a:cubicBezTo>
                    <a:cubicBezTo>
                      <a:pt x="289" y="248"/>
                      <a:pt x="289" y="248"/>
                      <a:pt x="289" y="248"/>
                    </a:cubicBezTo>
                    <a:cubicBezTo>
                      <a:pt x="289" y="248"/>
                      <a:pt x="289" y="248"/>
                      <a:pt x="289" y="248"/>
                    </a:cubicBezTo>
                    <a:cubicBezTo>
                      <a:pt x="289" y="248"/>
                      <a:pt x="289" y="248"/>
                      <a:pt x="289" y="248"/>
                    </a:cubicBezTo>
                    <a:cubicBezTo>
                      <a:pt x="290" y="249"/>
                      <a:pt x="290" y="249"/>
                      <a:pt x="290" y="249"/>
                    </a:cubicBezTo>
                    <a:cubicBezTo>
                      <a:pt x="291" y="250"/>
                      <a:pt x="291" y="250"/>
                      <a:pt x="291" y="250"/>
                    </a:cubicBezTo>
                    <a:cubicBezTo>
                      <a:pt x="290" y="250"/>
                      <a:pt x="290" y="250"/>
                      <a:pt x="290" y="250"/>
                    </a:cubicBezTo>
                    <a:cubicBezTo>
                      <a:pt x="290" y="250"/>
                      <a:pt x="290" y="250"/>
                      <a:pt x="290" y="250"/>
                    </a:cubicBezTo>
                    <a:cubicBezTo>
                      <a:pt x="289" y="251"/>
                      <a:pt x="289" y="251"/>
                      <a:pt x="289" y="251"/>
                    </a:cubicBezTo>
                    <a:cubicBezTo>
                      <a:pt x="289" y="251"/>
                      <a:pt x="289" y="251"/>
                      <a:pt x="289" y="251"/>
                    </a:cubicBezTo>
                    <a:cubicBezTo>
                      <a:pt x="289" y="252"/>
                      <a:pt x="289" y="252"/>
                      <a:pt x="289" y="252"/>
                    </a:cubicBezTo>
                    <a:cubicBezTo>
                      <a:pt x="290" y="252"/>
                      <a:pt x="290" y="252"/>
                      <a:pt x="290" y="252"/>
                    </a:cubicBezTo>
                    <a:cubicBezTo>
                      <a:pt x="291" y="252"/>
                      <a:pt x="291" y="252"/>
                      <a:pt x="291" y="252"/>
                    </a:cubicBezTo>
                    <a:cubicBezTo>
                      <a:pt x="291" y="252"/>
                      <a:pt x="291" y="252"/>
                      <a:pt x="291" y="252"/>
                    </a:cubicBezTo>
                    <a:cubicBezTo>
                      <a:pt x="291" y="252"/>
                      <a:pt x="291" y="252"/>
                      <a:pt x="291" y="252"/>
                    </a:cubicBezTo>
                    <a:cubicBezTo>
                      <a:pt x="290" y="253"/>
                      <a:pt x="290" y="253"/>
                      <a:pt x="290" y="253"/>
                    </a:cubicBezTo>
                    <a:cubicBezTo>
                      <a:pt x="289" y="253"/>
                      <a:pt x="289" y="253"/>
                      <a:pt x="289" y="253"/>
                    </a:cubicBezTo>
                    <a:cubicBezTo>
                      <a:pt x="289" y="253"/>
                      <a:pt x="289" y="253"/>
                      <a:pt x="289" y="253"/>
                    </a:cubicBezTo>
                    <a:cubicBezTo>
                      <a:pt x="289" y="253"/>
                      <a:pt x="289" y="253"/>
                      <a:pt x="289" y="253"/>
                    </a:cubicBezTo>
                    <a:cubicBezTo>
                      <a:pt x="288" y="254"/>
                      <a:pt x="288" y="254"/>
                      <a:pt x="288" y="254"/>
                    </a:cubicBezTo>
                    <a:cubicBezTo>
                      <a:pt x="288" y="255"/>
                      <a:pt x="288" y="255"/>
                      <a:pt x="288" y="255"/>
                    </a:cubicBezTo>
                    <a:cubicBezTo>
                      <a:pt x="289" y="255"/>
                      <a:pt x="289" y="255"/>
                      <a:pt x="289" y="255"/>
                    </a:cubicBezTo>
                    <a:cubicBezTo>
                      <a:pt x="289" y="255"/>
                      <a:pt x="289" y="255"/>
                      <a:pt x="289" y="255"/>
                    </a:cubicBezTo>
                    <a:cubicBezTo>
                      <a:pt x="289" y="255"/>
                      <a:pt x="289" y="255"/>
                      <a:pt x="289" y="255"/>
                    </a:cubicBezTo>
                    <a:cubicBezTo>
                      <a:pt x="289" y="255"/>
                      <a:pt x="289" y="255"/>
                      <a:pt x="289" y="255"/>
                    </a:cubicBezTo>
                    <a:cubicBezTo>
                      <a:pt x="289" y="255"/>
                      <a:pt x="289" y="255"/>
                      <a:pt x="289" y="255"/>
                    </a:cubicBezTo>
                    <a:cubicBezTo>
                      <a:pt x="289" y="256"/>
                      <a:pt x="289" y="256"/>
                      <a:pt x="289" y="256"/>
                    </a:cubicBezTo>
                    <a:cubicBezTo>
                      <a:pt x="289" y="256"/>
                      <a:pt x="289" y="256"/>
                      <a:pt x="289" y="256"/>
                    </a:cubicBezTo>
                    <a:cubicBezTo>
                      <a:pt x="289" y="256"/>
                      <a:pt x="289" y="256"/>
                      <a:pt x="289" y="256"/>
                    </a:cubicBezTo>
                    <a:cubicBezTo>
                      <a:pt x="288" y="256"/>
                      <a:pt x="288" y="256"/>
                      <a:pt x="288" y="256"/>
                    </a:cubicBezTo>
                    <a:cubicBezTo>
                      <a:pt x="288" y="256"/>
                      <a:pt x="288" y="256"/>
                      <a:pt x="288" y="256"/>
                    </a:cubicBezTo>
                    <a:cubicBezTo>
                      <a:pt x="288" y="256"/>
                      <a:pt x="288" y="256"/>
                      <a:pt x="288" y="256"/>
                    </a:cubicBezTo>
                    <a:cubicBezTo>
                      <a:pt x="288" y="255"/>
                      <a:pt x="288" y="255"/>
                      <a:pt x="288" y="255"/>
                    </a:cubicBezTo>
                    <a:cubicBezTo>
                      <a:pt x="288" y="255"/>
                      <a:pt x="288" y="255"/>
                      <a:pt x="288" y="255"/>
                    </a:cubicBezTo>
                    <a:cubicBezTo>
                      <a:pt x="287" y="254"/>
                      <a:pt x="287" y="254"/>
                      <a:pt x="287" y="254"/>
                    </a:cubicBezTo>
                    <a:cubicBezTo>
                      <a:pt x="287" y="254"/>
                      <a:pt x="287" y="254"/>
                      <a:pt x="287" y="254"/>
                    </a:cubicBezTo>
                    <a:cubicBezTo>
                      <a:pt x="288" y="253"/>
                      <a:pt x="288" y="253"/>
                      <a:pt x="288" y="253"/>
                    </a:cubicBezTo>
                    <a:cubicBezTo>
                      <a:pt x="288" y="253"/>
                      <a:pt x="288" y="253"/>
                      <a:pt x="288" y="253"/>
                    </a:cubicBezTo>
                    <a:cubicBezTo>
                      <a:pt x="288" y="252"/>
                      <a:pt x="288" y="252"/>
                      <a:pt x="288" y="252"/>
                    </a:cubicBezTo>
                    <a:cubicBezTo>
                      <a:pt x="288" y="252"/>
                      <a:pt x="288" y="252"/>
                      <a:pt x="288" y="252"/>
                    </a:cubicBezTo>
                    <a:cubicBezTo>
                      <a:pt x="288" y="252"/>
                      <a:pt x="288" y="252"/>
                      <a:pt x="288" y="252"/>
                    </a:cubicBezTo>
                    <a:cubicBezTo>
                      <a:pt x="288" y="251"/>
                      <a:pt x="288" y="251"/>
                      <a:pt x="288" y="251"/>
                    </a:cubicBezTo>
                    <a:cubicBezTo>
                      <a:pt x="289" y="251"/>
                      <a:pt x="289" y="251"/>
                      <a:pt x="289" y="251"/>
                    </a:cubicBezTo>
                    <a:cubicBezTo>
                      <a:pt x="288" y="250"/>
                      <a:pt x="288" y="250"/>
                      <a:pt x="288" y="250"/>
                    </a:cubicBezTo>
                    <a:cubicBezTo>
                      <a:pt x="288" y="250"/>
                      <a:pt x="288" y="250"/>
                      <a:pt x="288" y="250"/>
                    </a:cubicBezTo>
                    <a:cubicBezTo>
                      <a:pt x="288" y="250"/>
                      <a:pt x="288" y="250"/>
                      <a:pt x="288" y="250"/>
                    </a:cubicBezTo>
                    <a:cubicBezTo>
                      <a:pt x="287" y="250"/>
                      <a:pt x="287" y="250"/>
                      <a:pt x="287" y="250"/>
                    </a:cubicBezTo>
                    <a:cubicBezTo>
                      <a:pt x="287" y="250"/>
                      <a:pt x="287" y="250"/>
                      <a:pt x="287" y="250"/>
                    </a:cubicBezTo>
                    <a:cubicBezTo>
                      <a:pt x="286" y="250"/>
                      <a:pt x="286" y="250"/>
                      <a:pt x="286" y="250"/>
                    </a:cubicBezTo>
                    <a:cubicBezTo>
                      <a:pt x="286" y="250"/>
                      <a:pt x="286" y="250"/>
                      <a:pt x="286" y="250"/>
                    </a:cubicBezTo>
                    <a:cubicBezTo>
                      <a:pt x="286" y="250"/>
                      <a:pt x="286" y="250"/>
                      <a:pt x="286" y="250"/>
                    </a:cubicBezTo>
                    <a:cubicBezTo>
                      <a:pt x="286" y="250"/>
                      <a:pt x="286" y="250"/>
                      <a:pt x="286" y="250"/>
                    </a:cubicBezTo>
                    <a:cubicBezTo>
                      <a:pt x="286" y="250"/>
                      <a:pt x="286" y="250"/>
                      <a:pt x="286" y="250"/>
                    </a:cubicBezTo>
                    <a:cubicBezTo>
                      <a:pt x="286" y="250"/>
                      <a:pt x="286" y="250"/>
                      <a:pt x="286" y="250"/>
                    </a:cubicBezTo>
                    <a:cubicBezTo>
                      <a:pt x="285" y="250"/>
                      <a:pt x="285" y="250"/>
                      <a:pt x="285" y="250"/>
                    </a:cubicBezTo>
                    <a:cubicBezTo>
                      <a:pt x="285" y="250"/>
                      <a:pt x="285" y="250"/>
                      <a:pt x="285" y="250"/>
                    </a:cubicBezTo>
                    <a:cubicBezTo>
                      <a:pt x="285" y="250"/>
                      <a:pt x="285" y="250"/>
                      <a:pt x="285" y="250"/>
                    </a:cubicBezTo>
                    <a:cubicBezTo>
                      <a:pt x="286" y="250"/>
                      <a:pt x="286" y="250"/>
                      <a:pt x="286" y="250"/>
                    </a:cubicBezTo>
                    <a:cubicBezTo>
                      <a:pt x="286" y="250"/>
                      <a:pt x="286" y="250"/>
                      <a:pt x="286" y="250"/>
                    </a:cubicBezTo>
                    <a:cubicBezTo>
                      <a:pt x="286" y="249"/>
                      <a:pt x="286" y="249"/>
                      <a:pt x="286" y="249"/>
                    </a:cubicBezTo>
                    <a:cubicBezTo>
                      <a:pt x="287" y="248"/>
                      <a:pt x="287" y="248"/>
                      <a:pt x="287" y="248"/>
                    </a:cubicBezTo>
                    <a:cubicBezTo>
                      <a:pt x="287" y="248"/>
                      <a:pt x="287" y="248"/>
                      <a:pt x="287" y="248"/>
                    </a:cubicBezTo>
                    <a:cubicBezTo>
                      <a:pt x="287" y="248"/>
                      <a:pt x="287" y="248"/>
                      <a:pt x="287" y="248"/>
                    </a:cubicBezTo>
                    <a:cubicBezTo>
                      <a:pt x="287" y="248"/>
                      <a:pt x="287" y="248"/>
                      <a:pt x="287" y="248"/>
                    </a:cubicBezTo>
                    <a:cubicBezTo>
                      <a:pt x="288" y="247"/>
                      <a:pt x="288" y="247"/>
                      <a:pt x="288" y="247"/>
                    </a:cubicBezTo>
                    <a:cubicBezTo>
                      <a:pt x="288" y="247"/>
                      <a:pt x="288" y="247"/>
                      <a:pt x="288" y="247"/>
                    </a:cubicBezTo>
                    <a:cubicBezTo>
                      <a:pt x="288" y="247"/>
                      <a:pt x="288" y="247"/>
                      <a:pt x="288" y="247"/>
                    </a:cubicBezTo>
                    <a:cubicBezTo>
                      <a:pt x="288" y="246"/>
                      <a:pt x="288" y="246"/>
                      <a:pt x="288" y="246"/>
                    </a:cubicBezTo>
                    <a:cubicBezTo>
                      <a:pt x="288" y="246"/>
                      <a:pt x="288" y="246"/>
                      <a:pt x="288" y="246"/>
                    </a:cubicBezTo>
                    <a:cubicBezTo>
                      <a:pt x="287" y="246"/>
                      <a:pt x="287" y="246"/>
                      <a:pt x="287" y="246"/>
                    </a:cubicBezTo>
                    <a:cubicBezTo>
                      <a:pt x="287" y="246"/>
                      <a:pt x="287" y="246"/>
                      <a:pt x="287" y="246"/>
                    </a:cubicBezTo>
                    <a:cubicBezTo>
                      <a:pt x="287" y="245"/>
                      <a:pt x="287" y="245"/>
                      <a:pt x="287" y="245"/>
                    </a:cubicBezTo>
                    <a:cubicBezTo>
                      <a:pt x="287" y="245"/>
                      <a:pt x="287" y="245"/>
                      <a:pt x="287" y="245"/>
                    </a:cubicBezTo>
                    <a:cubicBezTo>
                      <a:pt x="288" y="245"/>
                      <a:pt x="288" y="245"/>
                      <a:pt x="288" y="245"/>
                    </a:cubicBezTo>
                    <a:cubicBezTo>
                      <a:pt x="288" y="245"/>
                      <a:pt x="288" y="245"/>
                      <a:pt x="288" y="245"/>
                    </a:cubicBezTo>
                    <a:cubicBezTo>
                      <a:pt x="288" y="244"/>
                      <a:pt x="288" y="244"/>
                      <a:pt x="288" y="244"/>
                    </a:cubicBezTo>
                    <a:cubicBezTo>
                      <a:pt x="288" y="244"/>
                      <a:pt x="288" y="244"/>
                      <a:pt x="288" y="244"/>
                    </a:cubicBezTo>
                    <a:cubicBezTo>
                      <a:pt x="288" y="244"/>
                      <a:pt x="288" y="244"/>
                      <a:pt x="288" y="244"/>
                    </a:cubicBezTo>
                    <a:cubicBezTo>
                      <a:pt x="288" y="243"/>
                      <a:pt x="288" y="243"/>
                      <a:pt x="288" y="243"/>
                    </a:cubicBezTo>
                    <a:cubicBezTo>
                      <a:pt x="288" y="242"/>
                      <a:pt x="288" y="242"/>
                      <a:pt x="288" y="242"/>
                    </a:cubicBezTo>
                    <a:moveTo>
                      <a:pt x="9" y="242"/>
                    </a:moveTo>
                    <a:cubicBezTo>
                      <a:pt x="9" y="242"/>
                      <a:pt x="9" y="242"/>
                      <a:pt x="9" y="242"/>
                    </a:cubicBezTo>
                    <a:cubicBezTo>
                      <a:pt x="10" y="243"/>
                      <a:pt x="10" y="243"/>
                      <a:pt x="10" y="243"/>
                    </a:cubicBezTo>
                    <a:cubicBezTo>
                      <a:pt x="10" y="244"/>
                      <a:pt x="10" y="244"/>
                      <a:pt x="10" y="244"/>
                    </a:cubicBezTo>
                    <a:cubicBezTo>
                      <a:pt x="10" y="244"/>
                      <a:pt x="10" y="244"/>
                      <a:pt x="10" y="244"/>
                    </a:cubicBezTo>
                    <a:cubicBezTo>
                      <a:pt x="10" y="244"/>
                      <a:pt x="10" y="244"/>
                      <a:pt x="10" y="244"/>
                    </a:cubicBezTo>
                    <a:cubicBezTo>
                      <a:pt x="10" y="243"/>
                      <a:pt x="10" y="243"/>
                      <a:pt x="10" y="243"/>
                    </a:cubicBezTo>
                    <a:cubicBezTo>
                      <a:pt x="8" y="243"/>
                      <a:pt x="8" y="243"/>
                      <a:pt x="8" y="243"/>
                    </a:cubicBezTo>
                    <a:cubicBezTo>
                      <a:pt x="8" y="243"/>
                      <a:pt x="8" y="243"/>
                      <a:pt x="8" y="243"/>
                    </a:cubicBezTo>
                    <a:cubicBezTo>
                      <a:pt x="9" y="242"/>
                      <a:pt x="9" y="242"/>
                      <a:pt x="9" y="242"/>
                    </a:cubicBezTo>
                    <a:moveTo>
                      <a:pt x="18" y="244"/>
                    </a:moveTo>
                    <a:cubicBezTo>
                      <a:pt x="18" y="245"/>
                      <a:pt x="18" y="245"/>
                      <a:pt x="18" y="245"/>
                    </a:cubicBezTo>
                    <a:cubicBezTo>
                      <a:pt x="17" y="246"/>
                      <a:pt x="17" y="246"/>
                      <a:pt x="17" y="246"/>
                    </a:cubicBezTo>
                    <a:cubicBezTo>
                      <a:pt x="16" y="246"/>
                      <a:pt x="16" y="246"/>
                      <a:pt x="16" y="246"/>
                    </a:cubicBezTo>
                    <a:cubicBezTo>
                      <a:pt x="17" y="245"/>
                      <a:pt x="17" y="245"/>
                      <a:pt x="17" y="245"/>
                    </a:cubicBezTo>
                    <a:cubicBezTo>
                      <a:pt x="17" y="245"/>
                      <a:pt x="17" y="245"/>
                      <a:pt x="17" y="245"/>
                    </a:cubicBezTo>
                    <a:cubicBezTo>
                      <a:pt x="17" y="245"/>
                      <a:pt x="17" y="245"/>
                      <a:pt x="17" y="245"/>
                    </a:cubicBezTo>
                    <a:cubicBezTo>
                      <a:pt x="17" y="245"/>
                      <a:pt x="17" y="245"/>
                      <a:pt x="17" y="245"/>
                    </a:cubicBezTo>
                    <a:cubicBezTo>
                      <a:pt x="18" y="244"/>
                      <a:pt x="18" y="244"/>
                      <a:pt x="18" y="244"/>
                    </a:cubicBezTo>
                    <a:moveTo>
                      <a:pt x="294" y="244"/>
                    </a:moveTo>
                    <a:cubicBezTo>
                      <a:pt x="294" y="245"/>
                      <a:pt x="294" y="245"/>
                      <a:pt x="294" y="245"/>
                    </a:cubicBezTo>
                    <a:cubicBezTo>
                      <a:pt x="294" y="245"/>
                      <a:pt x="294" y="245"/>
                      <a:pt x="294" y="245"/>
                    </a:cubicBezTo>
                    <a:cubicBezTo>
                      <a:pt x="293" y="247"/>
                      <a:pt x="293" y="247"/>
                      <a:pt x="293" y="247"/>
                    </a:cubicBezTo>
                    <a:cubicBezTo>
                      <a:pt x="293" y="247"/>
                      <a:pt x="293" y="247"/>
                      <a:pt x="293" y="247"/>
                    </a:cubicBezTo>
                    <a:cubicBezTo>
                      <a:pt x="293" y="247"/>
                      <a:pt x="293" y="247"/>
                      <a:pt x="293" y="247"/>
                    </a:cubicBezTo>
                    <a:cubicBezTo>
                      <a:pt x="293" y="246"/>
                      <a:pt x="293" y="246"/>
                      <a:pt x="293" y="246"/>
                    </a:cubicBezTo>
                    <a:cubicBezTo>
                      <a:pt x="294" y="245"/>
                      <a:pt x="294" y="245"/>
                      <a:pt x="294" y="245"/>
                    </a:cubicBezTo>
                    <a:cubicBezTo>
                      <a:pt x="294" y="244"/>
                      <a:pt x="294" y="244"/>
                      <a:pt x="294" y="244"/>
                    </a:cubicBezTo>
                    <a:moveTo>
                      <a:pt x="298" y="245"/>
                    </a:moveTo>
                    <a:cubicBezTo>
                      <a:pt x="298" y="246"/>
                      <a:pt x="298" y="246"/>
                      <a:pt x="298" y="246"/>
                    </a:cubicBezTo>
                    <a:cubicBezTo>
                      <a:pt x="298" y="247"/>
                      <a:pt x="298" y="247"/>
                      <a:pt x="298" y="247"/>
                    </a:cubicBezTo>
                    <a:cubicBezTo>
                      <a:pt x="298" y="247"/>
                      <a:pt x="298" y="247"/>
                      <a:pt x="298" y="247"/>
                    </a:cubicBezTo>
                    <a:cubicBezTo>
                      <a:pt x="298" y="247"/>
                      <a:pt x="298" y="247"/>
                      <a:pt x="298" y="247"/>
                    </a:cubicBezTo>
                    <a:cubicBezTo>
                      <a:pt x="298" y="248"/>
                      <a:pt x="298" y="248"/>
                      <a:pt x="298" y="248"/>
                    </a:cubicBezTo>
                    <a:cubicBezTo>
                      <a:pt x="297" y="250"/>
                      <a:pt x="297" y="250"/>
                      <a:pt x="297" y="250"/>
                    </a:cubicBezTo>
                    <a:cubicBezTo>
                      <a:pt x="295" y="251"/>
                      <a:pt x="295" y="251"/>
                      <a:pt x="295" y="251"/>
                    </a:cubicBezTo>
                    <a:cubicBezTo>
                      <a:pt x="295" y="251"/>
                      <a:pt x="295" y="251"/>
                      <a:pt x="295" y="251"/>
                    </a:cubicBezTo>
                    <a:cubicBezTo>
                      <a:pt x="296" y="250"/>
                      <a:pt x="296" y="250"/>
                      <a:pt x="296" y="250"/>
                    </a:cubicBezTo>
                    <a:cubicBezTo>
                      <a:pt x="297" y="250"/>
                      <a:pt x="297" y="250"/>
                      <a:pt x="297" y="250"/>
                    </a:cubicBezTo>
                    <a:cubicBezTo>
                      <a:pt x="297" y="249"/>
                      <a:pt x="297" y="249"/>
                      <a:pt x="297" y="249"/>
                    </a:cubicBezTo>
                    <a:cubicBezTo>
                      <a:pt x="297" y="249"/>
                      <a:pt x="297" y="249"/>
                      <a:pt x="297" y="249"/>
                    </a:cubicBezTo>
                    <a:cubicBezTo>
                      <a:pt x="297" y="249"/>
                      <a:pt x="297" y="249"/>
                      <a:pt x="297" y="249"/>
                    </a:cubicBezTo>
                    <a:cubicBezTo>
                      <a:pt x="297" y="248"/>
                      <a:pt x="297" y="248"/>
                      <a:pt x="297" y="248"/>
                    </a:cubicBezTo>
                    <a:cubicBezTo>
                      <a:pt x="296" y="248"/>
                      <a:pt x="296" y="248"/>
                      <a:pt x="296" y="248"/>
                    </a:cubicBezTo>
                    <a:cubicBezTo>
                      <a:pt x="295" y="249"/>
                      <a:pt x="295" y="249"/>
                      <a:pt x="295" y="249"/>
                    </a:cubicBezTo>
                    <a:cubicBezTo>
                      <a:pt x="295" y="248"/>
                      <a:pt x="295" y="248"/>
                      <a:pt x="295" y="248"/>
                    </a:cubicBezTo>
                    <a:cubicBezTo>
                      <a:pt x="296" y="248"/>
                      <a:pt x="296" y="248"/>
                      <a:pt x="296" y="248"/>
                    </a:cubicBezTo>
                    <a:cubicBezTo>
                      <a:pt x="296" y="248"/>
                      <a:pt x="296" y="248"/>
                      <a:pt x="296" y="248"/>
                    </a:cubicBezTo>
                    <a:cubicBezTo>
                      <a:pt x="295" y="247"/>
                      <a:pt x="295" y="247"/>
                      <a:pt x="295" y="247"/>
                    </a:cubicBezTo>
                    <a:cubicBezTo>
                      <a:pt x="296" y="246"/>
                      <a:pt x="296" y="246"/>
                      <a:pt x="296" y="246"/>
                    </a:cubicBezTo>
                    <a:cubicBezTo>
                      <a:pt x="297" y="246"/>
                      <a:pt x="297" y="246"/>
                      <a:pt x="297" y="246"/>
                    </a:cubicBezTo>
                    <a:cubicBezTo>
                      <a:pt x="297" y="246"/>
                      <a:pt x="297" y="246"/>
                      <a:pt x="297" y="246"/>
                    </a:cubicBezTo>
                    <a:cubicBezTo>
                      <a:pt x="297" y="245"/>
                      <a:pt x="297" y="245"/>
                      <a:pt x="297" y="245"/>
                    </a:cubicBezTo>
                    <a:cubicBezTo>
                      <a:pt x="297" y="245"/>
                      <a:pt x="297" y="245"/>
                      <a:pt x="297" y="245"/>
                    </a:cubicBezTo>
                    <a:cubicBezTo>
                      <a:pt x="298" y="245"/>
                      <a:pt x="298" y="245"/>
                      <a:pt x="298" y="245"/>
                    </a:cubicBezTo>
                    <a:moveTo>
                      <a:pt x="283" y="253"/>
                    </a:moveTo>
                    <a:cubicBezTo>
                      <a:pt x="284" y="254"/>
                      <a:pt x="284" y="254"/>
                      <a:pt x="284" y="254"/>
                    </a:cubicBezTo>
                    <a:cubicBezTo>
                      <a:pt x="284" y="254"/>
                      <a:pt x="284" y="254"/>
                      <a:pt x="284" y="254"/>
                    </a:cubicBezTo>
                    <a:cubicBezTo>
                      <a:pt x="284" y="254"/>
                      <a:pt x="284" y="254"/>
                      <a:pt x="284" y="254"/>
                    </a:cubicBezTo>
                    <a:cubicBezTo>
                      <a:pt x="284" y="254"/>
                      <a:pt x="284" y="254"/>
                      <a:pt x="284" y="254"/>
                    </a:cubicBezTo>
                    <a:cubicBezTo>
                      <a:pt x="284" y="256"/>
                      <a:pt x="284" y="256"/>
                      <a:pt x="284" y="256"/>
                    </a:cubicBezTo>
                    <a:cubicBezTo>
                      <a:pt x="284" y="256"/>
                      <a:pt x="284" y="256"/>
                      <a:pt x="284" y="256"/>
                    </a:cubicBezTo>
                    <a:cubicBezTo>
                      <a:pt x="284" y="255"/>
                      <a:pt x="284" y="255"/>
                      <a:pt x="284" y="255"/>
                    </a:cubicBezTo>
                    <a:cubicBezTo>
                      <a:pt x="284" y="255"/>
                      <a:pt x="284" y="255"/>
                      <a:pt x="284" y="255"/>
                    </a:cubicBezTo>
                    <a:cubicBezTo>
                      <a:pt x="284" y="255"/>
                      <a:pt x="284" y="255"/>
                      <a:pt x="284" y="255"/>
                    </a:cubicBezTo>
                    <a:cubicBezTo>
                      <a:pt x="283" y="254"/>
                      <a:pt x="283" y="254"/>
                      <a:pt x="283" y="254"/>
                    </a:cubicBezTo>
                    <a:cubicBezTo>
                      <a:pt x="283" y="253"/>
                      <a:pt x="283" y="253"/>
                      <a:pt x="283" y="253"/>
                    </a:cubicBezTo>
                    <a:cubicBezTo>
                      <a:pt x="283" y="253"/>
                      <a:pt x="283" y="253"/>
                      <a:pt x="283" y="253"/>
                    </a:cubicBezTo>
                    <a:moveTo>
                      <a:pt x="283" y="0"/>
                    </a:moveTo>
                    <a:cubicBezTo>
                      <a:pt x="280" y="1"/>
                      <a:pt x="280" y="1"/>
                      <a:pt x="280" y="1"/>
                    </a:cubicBezTo>
                    <a:cubicBezTo>
                      <a:pt x="280" y="2"/>
                      <a:pt x="280" y="2"/>
                      <a:pt x="280" y="2"/>
                    </a:cubicBezTo>
                    <a:cubicBezTo>
                      <a:pt x="278" y="2"/>
                      <a:pt x="278" y="2"/>
                      <a:pt x="278" y="2"/>
                    </a:cubicBezTo>
                    <a:cubicBezTo>
                      <a:pt x="277" y="2"/>
                      <a:pt x="277" y="2"/>
                      <a:pt x="277" y="2"/>
                    </a:cubicBezTo>
                    <a:cubicBezTo>
                      <a:pt x="274" y="5"/>
                      <a:pt x="274" y="5"/>
                      <a:pt x="274" y="5"/>
                    </a:cubicBezTo>
                    <a:cubicBezTo>
                      <a:pt x="272" y="5"/>
                      <a:pt x="272" y="5"/>
                      <a:pt x="272" y="5"/>
                    </a:cubicBezTo>
                    <a:cubicBezTo>
                      <a:pt x="270" y="5"/>
                      <a:pt x="270" y="5"/>
                      <a:pt x="270" y="5"/>
                    </a:cubicBezTo>
                    <a:cubicBezTo>
                      <a:pt x="268" y="4"/>
                      <a:pt x="268" y="4"/>
                      <a:pt x="268" y="4"/>
                    </a:cubicBezTo>
                    <a:cubicBezTo>
                      <a:pt x="267" y="4"/>
                      <a:pt x="267" y="4"/>
                      <a:pt x="267" y="4"/>
                    </a:cubicBezTo>
                    <a:cubicBezTo>
                      <a:pt x="267" y="4"/>
                      <a:pt x="267" y="4"/>
                      <a:pt x="267" y="4"/>
                    </a:cubicBezTo>
                    <a:cubicBezTo>
                      <a:pt x="266" y="4"/>
                      <a:pt x="266" y="4"/>
                      <a:pt x="266" y="4"/>
                    </a:cubicBezTo>
                    <a:cubicBezTo>
                      <a:pt x="265" y="3"/>
                      <a:pt x="265" y="3"/>
                      <a:pt x="265" y="3"/>
                    </a:cubicBezTo>
                    <a:cubicBezTo>
                      <a:pt x="264" y="4"/>
                      <a:pt x="264" y="4"/>
                      <a:pt x="264" y="4"/>
                    </a:cubicBezTo>
                    <a:cubicBezTo>
                      <a:pt x="264" y="5"/>
                      <a:pt x="264" y="5"/>
                      <a:pt x="264" y="5"/>
                    </a:cubicBezTo>
                    <a:cubicBezTo>
                      <a:pt x="263" y="5"/>
                      <a:pt x="263" y="5"/>
                      <a:pt x="263" y="5"/>
                    </a:cubicBezTo>
                    <a:cubicBezTo>
                      <a:pt x="263" y="4"/>
                      <a:pt x="263" y="4"/>
                      <a:pt x="263" y="4"/>
                    </a:cubicBezTo>
                    <a:cubicBezTo>
                      <a:pt x="263" y="3"/>
                      <a:pt x="263" y="3"/>
                      <a:pt x="263" y="3"/>
                    </a:cubicBezTo>
                    <a:cubicBezTo>
                      <a:pt x="264" y="3"/>
                      <a:pt x="264" y="3"/>
                      <a:pt x="264" y="3"/>
                    </a:cubicBezTo>
                    <a:cubicBezTo>
                      <a:pt x="263" y="2"/>
                      <a:pt x="263" y="2"/>
                      <a:pt x="263" y="2"/>
                    </a:cubicBezTo>
                    <a:cubicBezTo>
                      <a:pt x="262" y="3"/>
                      <a:pt x="262" y="3"/>
                      <a:pt x="262" y="3"/>
                    </a:cubicBezTo>
                    <a:cubicBezTo>
                      <a:pt x="259" y="4"/>
                      <a:pt x="259" y="4"/>
                      <a:pt x="259" y="4"/>
                    </a:cubicBezTo>
                    <a:cubicBezTo>
                      <a:pt x="258" y="5"/>
                      <a:pt x="258" y="5"/>
                      <a:pt x="258" y="5"/>
                    </a:cubicBezTo>
                    <a:cubicBezTo>
                      <a:pt x="257" y="6"/>
                      <a:pt x="257" y="6"/>
                      <a:pt x="257" y="6"/>
                    </a:cubicBezTo>
                    <a:cubicBezTo>
                      <a:pt x="257" y="7"/>
                      <a:pt x="257" y="7"/>
                      <a:pt x="257" y="7"/>
                    </a:cubicBezTo>
                    <a:cubicBezTo>
                      <a:pt x="259" y="7"/>
                      <a:pt x="259" y="7"/>
                      <a:pt x="259" y="7"/>
                    </a:cubicBezTo>
                    <a:cubicBezTo>
                      <a:pt x="258" y="8"/>
                      <a:pt x="258" y="8"/>
                      <a:pt x="258" y="8"/>
                    </a:cubicBezTo>
                    <a:cubicBezTo>
                      <a:pt x="256" y="8"/>
                      <a:pt x="256" y="8"/>
                      <a:pt x="256" y="8"/>
                    </a:cubicBezTo>
                    <a:cubicBezTo>
                      <a:pt x="255" y="9"/>
                      <a:pt x="255" y="9"/>
                      <a:pt x="255" y="9"/>
                    </a:cubicBezTo>
                    <a:cubicBezTo>
                      <a:pt x="254" y="12"/>
                      <a:pt x="254" y="12"/>
                      <a:pt x="254" y="12"/>
                    </a:cubicBezTo>
                    <a:cubicBezTo>
                      <a:pt x="253" y="14"/>
                      <a:pt x="253" y="14"/>
                      <a:pt x="253" y="14"/>
                    </a:cubicBezTo>
                    <a:cubicBezTo>
                      <a:pt x="252" y="14"/>
                      <a:pt x="252" y="14"/>
                      <a:pt x="252" y="14"/>
                    </a:cubicBezTo>
                    <a:cubicBezTo>
                      <a:pt x="252" y="14"/>
                      <a:pt x="252" y="14"/>
                      <a:pt x="252" y="14"/>
                    </a:cubicBezTo>
                    <a:cubicBezTo>
                      <a:pt x="252" y="12"/>
                      <a:pt x="252" y="12"/>
                      <a:pt x="252" y="12"/>
                    </a:cubicBezTo>
                    <a:cubicBezTo>
                      <a:pt x="254" y="9"/>
                      <a:pt x="254" y="9"/>
                      <a:pt x="254" y="9"/>
                    </a:cubicBezTo>
                    <a:cubicBezTo>
                      <a:pt x="254" y="8"/>
                      <a:pt x="254" y="8"/>
                      <a:pt x="254" y="8"/>
                    </a:cubicBezTo>
                    <a:cubicBezTo>
                      <a:pt x="254" y="8"/>
                      <a:pt x="254" y="8"/>
                      <a:pt x="254" y="8"/>
                    </a:cubicBezTo>
                    <a:cubicBezTo>
                      <a:pt x="251" y="10"/>
                      <a:pt x="251" y="10"/>
                      <a:pt x="251" y="10"/>
                    </a:cubicBezTo>
                    <a:cubicBezTo>
                      <a:pt x="249" y="10"/>
                      <a:pt x="249" y="10"/>
                      <a:pt x="249" y="10"/>
                    </a:cubicBezTo>
                    <a:cubicBezTo>
                      <a:pt x="249" y="9"/>
                      <a:pt x="249" y="9"/>
                      <a:pt x="249" y="9"/>
                    </a:cubicBezTo>
                    <a:cubicBezTo>
                      <a:pt x="248" y="8"/>
                      <a:pt x="248" y="8"/>
                      <a:pt x="248" y="8"/>
                    </a:cubicBezTo>
                    <a:cubicBezTo>
                      <a:pt x="246" y="8"/>
                      <a:pt x="246" y="8"/>
                      <a:pt x="246" y="8"/>
                    </a:cubicBezTo>
                    <a:cubicBezTo>
                      <a:pt x="245" y="8"/>
                      <a:pt x="245" y="8"/>
                      <a:pt x="245" y="8"/>
                    </a:cubicBezTo>
                    <a:cubicBezTo>
                      <a:pt x="245" y="8"/>
                      <a:pt x="245" y="8"/>
                      <a:pt x="245" y="8"/>
                    </a:cubicBezTo>
                    <a:cubicBezTo>
                      <a:pt x="247" y="9"/>
                      <a:pt x="247" y="9"/>
                      <a:pt x="247" y="9"/>
                    </a:cubicBezTo>
                    <a:cubicBezTo>
                      <a:pt x="248" y="10"/>
                      <a:pt x="248" y="10"/>
                      <a:pt x="248" y="10"/>
                    </a:cubicBezTo>
                    <a:cubicBezTo>
                      <a:pt x="247" y="10"/>
                      <a:pt x="247" y="10"/>
                      <a:pt x="247" y="10"/>
                    </a:cubicBezTo>
                    <a:cubicBezTo>
                      <a:pt x="246" y="10"/>
                      <a:pt x="246" y="10"/>
                      <a:pt x="246" y="10"/>
                    </a:cubicBezTo>
                    <a:cubicBezTo>
                      <a:pt x="243" y="9"/>
                      <a:pt x="243" y="9"/>
                      <a:pt x="243" y="9"/>
                    </a:cubicBezTo>
                    <a:cubicBezTo>
                      <a:pt x="241" y="11"/>
                      <a:pt x="241" y="11"/>
                      <a:pt x="241" y="11"/>
                    </a:cubicBezTo>
                    <a:cubicBezTo>
                      <a:pt x="238" y="13"/>
                      <a:pt x="238" y="13"/>
                      <a:pt x="238" y="13"/>
                    </a:cubicBezTo>
                    <a:cubicBezTo>
                      <a:pt x="234" y="15"/>
                      <a:pt x="234" y="15"/>
                      <a:pt x="234" y="15"/>
                    </a:cubicBezTo>
                    <a:cubicBezTo>
                      <a:pt x="231" y="17"/>
                      <a:pt x="231" y="17"/>
                      <a:pt x="231" y="17"/>
                    </a:cubicBezTo>
                    <a:cubicBezTo>
                      <a:pt x="229" y="19"/>
                      <a:pt x="229" y="19"/>
                      <a:pt x="229" y="19"/>
                    </a:cubicBezTo>
                    <a:cubicBezTo>
                      <a:pt x="226" y="22"/>
                      <a:pt x="226" y="22"/>
                      <a:pt x="226" y="22"/>
                    </a:cubicBezTo>
                    <a:cubicBezTo>
                      <a:pt x="224" y="23"/>
                      <a:pt x="224" y="23"/>
                      <a:pt x="224" y="23"/>
                    </a:cubicBezTo>
                    <a:cubicBezTo>
                      <a:pt x="222" y="23"/>
                      <a:pt x="222" y="23"/>
                      <a:pt x="222" y="23"/>
                    </a:cubicBezTo>
                    <a:cubicBezTo>
                      <a:pt x="221" y="24"/>
                      <a:pt x="221" y="24"/>
                      <a:pt x="221" y="24"/>
                    </a:cubicBezTo>
                    <a:cubicBezTo>
                      <a:pt x="219" y="24"/>
                      <a:pt x="219" y="24"/>
                      <a:pt x="219" y="24"/>
                    </a:cubicBezTo>
                    <a:cubicBezTo>
                      <a:pt x="217" y="26"/>
                      <a:pt x="217" y="26"/>
                      <a:pt x="217" y="26"/>
                    </a:cubicBezTo>
                    <a:cubicBezTo>
                      <a:pt x="215" y="26"/>
                      <a:pt x="215" y="26"/>
                      <a:pt x="215" y="26"/>
                    </a:cubicBezTo>
                    <a:cubicBezTo>
                      <a:pt x="214" y="25"/>
                      <a:pt x="214" y="25"/>
                      <a:pt x="214" y="25"/>
                    </a:cubicBezTo>
                    <a:cubicBezTo>
                      <a:pt x="213" y="25"/>
                      <a:pt x="213" y="25"/>
                      <a:pt x="213" y="25"/>
                    </a:cubicBezTo>
                    <a:cubicBezTo>
                      <a:pt x="211" y="24"/>
                      <a:pt x="211" y="24"/>
                      <a:pt x="211" y="24"/>
                    </a:cubicBezTo>
                    <a:cubicBezTo>
                      <a:pt x="210" y="23"/>
                      <a:pt x="210" y="23"/>
                      <a:pt x="210" y="23"/>
                    </a:cubicBezTo>
                    <a:cubicBezTo>
                      <a:pt x="208" y="22"/>
                      <a:pt x="208" y="22"/>
                      <a:pt x="208" y="22"/>
                    </a:cubicBezTo>
                    <a:cubicBezTo>
                      <a:pt x="207" y="22"/>
                      <a:pt x="207" y="22"/>
                      <a:pt x="207" y="22"/>
                    </a:cubicBezTo>
                    <a:cubicBezTo>
                      <a:pt x="205" y="24"/>
                      <a:pt x="205" y="24"/>
                      <a:pt x="205" y="24"/>
                    </a:cubicBezTo>
                    <a:cubicBezTo>
                      <a:pt x="203" y="26"/>
                      <a:pt x="203" y="26"/>
                      <a:pt x="203" y="26"/>
                    </a:cubicBezTo>
                    <a:cubicBezTo>
                      <a:pt x="203" y="27"/>
                      <a:pt x="203" y="27"/>
                      <a:pt x="203" y="27"/>
                    </a:cubicBezTo>
                    <a:cubicBezTo>
                      <a:pt x="201" y="29"/>
                      <a:pt x="201" y="29"/>
                      <a:pt x="201" y="29"/>
                    </a:cubicBezTo>
                    <a:cubicBezTo>
                      <a:pt x="201" y="30"/>
                      <a:pt x="201" y="30"/>
                      <a:pt x="201" y="30"/>
                    </a:cubicBezTo>
                    <a:cubicBezTo>
                      <a:pt x="200" y="30"/>
                      <a:pt x="200" y="30"/>
                      <a:pt x="200" y="30"/>
                    </a:cubicBezTo>
                    <a:cubicBezTo>
                      <a:pt x="199" y="29"/>
                      <a:pt x="199" y="29"/>
                      <a:pt x="199" y="29"/>
                    </a:cubicBezTo>
                    <a:cubicBezTo>
                      <a:pt x="198" y="30"/>
                      <a:pt x="198" y="30"/>
                      <a:pt x="198" y="30"/>
                    </a:cubicBezTo>
                    <a:cubicBezTo>
                      <a:pt x="199" y="33"/>
                      <a:pt x="199" y="33"/>
                      <a:pt x="199" y="33"/>
                    </a:cubicBezTo>
                    <a:cubicBezTo>
                      <a:pt x="201" y="38"/>
                      <a:pt x="201" y="38"/>
                      <a:pt x="201" y="38"/>
                    </a:cubicBezTo>
                    <a:cubicBezTo>
                      <a:pt x="202" y="42"/>
                      <a:pt x="202" y="42"/>
                      <a:pt x="202" y="42"/>
                    </a:cubicBezTo>
                    <a:cubicBezTo>
                      <a:pt x="203" y="46"/>
                      <a:pt x="203" y="46"/>
                      <a:pt x="203" y="46"/>
                    </a:cubicBezTo>
                    <a:cubicBezTo>
                      <a:pt x="203" y="50"/>
                      <a:pt x="203" y="50"/>
                      <a:pt x="203" y="50"/>
                    </a:cubicBezTo>
                    <a:cubicBezTo>
                      <a:pt x="201" y="52"/>
                      <a:pt x="201" y="52"/>
                      <a:pt x="201" y="52"/>
                    </a:cubicBezTo>
                    <a:cubicBezTo>
                      <a:pt x="200" y="54"/>
                      <a:pt x="200" y="54"/>
                      <a:pt x="200" y="54"/>
                    </a:cubicBezTo>
                    <a:cubicBezTo>
                      <a:pt x="200" y="54"/>
                      <a:pt x="200" y="54"/>
                      <a:pt x="200" y="54"/>
                    </a:cubicBezTo>
                    <a:cubicBezTo>
                      <a:pt x="203" y="57"/>
                      <a:pt x="203" y="57"/>
                      <a:pt x="203" y="57"/>
                    </a:cubicBezTo>
                    <a:cubicBezTo>
                      <a:pt x="204" y="58"/>
                      <a:pt x="204" y="58"/>
                      <a:pt x="204" y="58"/>
                    </a:cubicBezTo>
                    <a:cubicBezTo>
                      <a:pt x="204" y="57"/>
                      <a:pt x="204" y="57"/>
                      <a:pt x="204" y="57"/>
                    </a:cubicBezTo>
                    <a:cubicBezTo>
                      <a:pt x="204" y="57"/>
                      <a:pt x="204" y="57"/>
                      <a:pt x="204" y="57"/>
                    </a:cubicBezTo>
                    <a:cubicBezTo>
                      <a:pt x="205" y="57"/>
                      <a:pt x="205" y="57"/>
                      <a:pt x="205" y="57"/>
                    </a:cubicBezTo>
                    <a:cubicBezTo>
                      <a:pt x="206" y="57"/>
                      <a:pt x="206" y="57"/>
                      <a:pt x="206" y="57"/>
                    </a:cubicBezTo>
                    <a:cubicBezTo>
                      <a:pt x="205" y="57"/>
                      <a:pt x="205" y="57"/>
                      <a:pt x="205" y="57"/>
                    </a:cubicBezTo>
                    <a:cubicBezTo>
                      <a:pt x="205" y="58"/>
                      <a:pt x="205" y="58"/>
                      <a:pt x="205" y="58"/>
                    </a:cubicBezTo>
                    <a:cubicBezTo>
                      <a:pt x="208" y="61"/>
                      <a:pt x="208" y="61"/>
                      <a:pt x="208" y="61"/>
                    </a:cubicBezTo>
                    <a:cubicBezTo>
                      <a:pt x="208" y="61"/>
                      <a:pt x="208" y="61"/>
                      <a:pt x="208" y="61"/>
                    </a:cubicBezTo>
                    <a:cubicBezTo>
                      <a:pt x="206" y="61"/>
                      <a:pt x="206" y="61"/>
                      <a:pt x="206" y="61"/>
                    </a:cubicBezTo>
                    <a:cubicBezTo>
                      <a:pt x="206" y="62"/>
                      <a:pt x="206" y="62"/>
                      <a:pt x="206" y="62"/>
                    </a:cubicBezTo>
                    <a:cubicBezTo>
                      <a:pt x="206" y="65"/>
                      <a:pt x="206" y="65"/>
                      <a:pt x="206" y="65"/>
                    </a:cubicBezTo>
                    <a:cubicBezTo>
                      <a:pt x="206" y="66"/>
                      <a:pt x="206" y="66"/>
                      <a:pt x="206" y="66"/>
                    </a:cubicBezTo>
                    <a:cubicBezTo>
                      <a:pt x="207" y="67"/>
                      <a:pt x="207" y="67"/>
                      <a:pt x="207" y="67"/>
                    </a:cubicBezTo>
                    <a:cubicBezTo>
                      <a:pt x="208" y="66"/>
                      <a:pt x="208" y="66"/>
                      <a:pt x="208" y="66"/>
                    </a:cubicBezTo>
                    <a:cubicBezTo>
                      <a:pt x="209" y="66"/>
                      <a:pt x="209" y="66"/>
                      <a:pt x="209" y="66"/>
                    </a:cubicBezTo>
                    <a:cubicBezTo>
                      <a:pt x="210" y="66"/>
                      <a:pt x="210" y="66"/>
                      <a:pt x="210" y="66"/>
                    </a:cubicBezTo>
                    <a:cubicBezTo>
                      <a:pt x="210" y="67"/>
                      <a:pt x="210" y="67"/>
                      <a:pt x="210" y="67"/>
                    </a:cubicBezTo>
                    <a:cubicBezTo>
                      <a:pt x="212" y="67"/>
                      <a:pt x="212" y="67"/>
                      <a:pt x="212" y="67"/>
                    </a:cubicBezTo>
                    <a:cubicBezTo>
                      <a:pt x="214" y="67"/>
                      <a:pt x="214" y="67"/>
                      <a:pt x="214" y="67"/>
                    </a:cubicBezTo>
                    <a:cubicBezTo>
                      <a:pt x="216" y="68"/>
                      <a:pt x="216" y="68"/>
                      <a:pt x="216" y="68"/>
                    </a:cubicBezTo>
                    <a:cubicBezTo>
                      <a:pt x="214" y="69"/>
                      <a:pt x="214" y="69"/>
                      <a:pt x="214" y="69"/>
                    </a:cubicBezTo>
                    <a:cubicBezTo>
                      <a:pt x="214" y="70"/>
                      <a:pt x="214" y="70"/>
                      <a:pt x="214" y="70"/>
                    </a:cubicBezTo>
                    <a:cubicBezTo>
                      <a:pt x="214" y="72"/>
                      <a:pt x="214" y="72"/>
                      <a:pt x="214" y="72"/>
                    </a:cubicBezTo>
                    <a:cubicBezTo>
                      <a:pt x="212" y="72"/>
                      <a:pt x="212" y="72"/>
                      <a:pt x="212" y="72"/>
                    </a:cubicBezTo>
                    <a:cubicBezTo>
                      <a:pt x="212" y="71"/>
                      <a:pt x="212" y="71"/>
                      <a:pt x="212" y="71"/>
                    </a:cubicBezTo>
                    <a:cubicBezTo>
                      <a:pt x="211" y="70"/>
                      <a:pt x="211" y="70"/>
                      <a:pt x="211" y="70"/>
                    </a:cubicBezTo>
                    <a:cubicBezTo>
                      <a:pt x="210" y="71"/>
                      <a:pt x="210" y="71"/>
                      <a:pt x="210" y="71"/>
                    </a:cubicBezTo>
                    <a:cubicBezTo>
                      <a:pt x="208" y="71"/>
                      <a:pt x="208" y="71"/>
                      <a:pt x="208" y="71"/>
                    </a:cubicBezTo>
                    <a:cubicBezTo>
                      <a:pt x="208" y="70"/>
                      <a:pt x="208" y="70"/>
                      <a:pt x="208" y="70"/>
                    </a:cubicBezTo>
                    <a:cubicBezTo>
                      <a:pt x="207" y="68"/>
                      <a:pt x="207" y="68"/>
                      <a:pt x="207" y="68"/>
                    </a:cubicBezTo>
                    <a:cubicBezTo>
                      <a:pt x="206" y="68"/>
                      <a:pt x="206" y="68"/>
                      <a:pt x="206" y="68"/>
                    </a:cubicBezTo>
                    <a:cubicBezTo>
                      <a:pt x="205" y="68"/>
                      <a:pt x="205" y="68"/>
                      <a:pt x="205" y="68"/>
                    </a:cubicBezTo>
                    <a:cubicBezTo>
                      <a:pt x="204" y="67"/>
                      <a:pt x="204" y="67"/>
                      <a:pt x="204" y="67"/>
                    </a:cubicBezTo>
                    <a:cubicBezTo>
                      <a:pt x="204" y="65"/>
                      <a:pt x="204" y="65"/>
                      <a:pt x="204" y="65"/>
                    </a:cubicBezTo>
                    <a:cubicBezTo>
                      <a:pt x="206" y="61"/>
                      <a:pt x="206" y="61"/>
                      <a:pt x="206" y="61"/>
                    </a:cubicBezTo>
                    <a:cubicBezTo>
                      <a:pt x="205" y="60"/>
                      <a:pt x="205" y="60"/>
                      <a:pt x="205" y="60"/>
                    </a:cubicBezTo>
                    <a:cubicBezTo>
                      <a:pt x="205" y="60"/>
                      <a:pt x="205" y="60"/>
                      <a:pt x="205" y="60"/>
                    </a:cubicBezTo>
                    <a:cubicBezTo>
                      <a:pt x="204" y="61"/>
                      <a:pt x="204" y="61"/>
                      <a:pt x="204" y="61"/>
                    </a:cubicBezTo>
                    <a:cubicBezTo>
                      <a:pt x="204" y="65"/>
                      <a:pt x="204" y="65"/>
                      <a:pt x="204" y="65"/>
                    </a:cubicBezTo>
                    <a:cubicBezTo>
                      <a:pt x="203" y="67"/>
                      <a:pt x="203" y="67"/>
                      <a:pt x="203" y="67"/>
                    </a:cubicBezTo>
                    <a:cubicBezTo>
                      <a:pt x="202" y="68"/>
                      <a:pt x="202" y="68"/>
                      <a:pt x="202" y="68"/>
                    </a:cubicBezTo>
                    <a:cubicBezTo>
                      <a:pt x="202" y="69"/>
                      <a:pt x="202" y="69"/>
                      <a:pt x="202" y="69"/>
                    </a:cubicBezTo>
                    <a:cubicBezTo>
                      <a:pt x="203" y="68"/>
                      <a:pt x="203" y="68"/>
                      <a:pt x="203" y="68"/>
                    </a:cubicBezTo>
                    <a:cubicBezTo>
                      <a:pt x="204" y="68"/>
                      <a:pt x="204" y="68"/>
                      <a:pt x="204" y="68"/>
                    </a:cubicBezTo>
                    <a:cubicBezTo>
                      <a:pt x="204" y="69"/>
                      <a:pt x="204" y="69"/>
                      <a:pt x="204" y="69"/>
                    </a:cubicBezTo>
                    <a:cubicBezTo>
                      <a:pt x="206" y="69"/>
                      <a:pt x="206" y="69"/>
                      <a:pt x="206" y="69"/>
                    </a:cubicBezTo>
                    <a:cubicBezTo>
                      <a:pt x="206" y="70"/>
                      <a:pt x="206" y="70"/>
                      <a:pt x="206" y="70"/>
                    </a:cubicBezTo>
                    <a:cubicBezTo>
                      <a:pt x="206" y="72"/>
                      <a:pt x="206" y="72"/>
                      <a:pt x="206" y="72"/>
                    </a:cubicBezTo>
                    <a:cubicBezTo>
                      <a:pt x="205" y="74"/>
                      <a:pt x="205" y="74"/>
                      <a:pt x="205" y="74"/>
                    </a:cubicBezTo>
                    <a:cubicBezTo>
                      <a:pt x="203" y="74"/>
                      <a:pt x="203" y="74"/>
                      <a:pt x="203" y="74"/>
                    </a:cubicBezTo>
                    <a:cubicBezTo>
                      <a:pt x="205" y="72"/>
                      <a:pt x="205" y="72"/>
                      <a:pt x="205" y="72"/>
                    </a:cubicBezTo>
                    <a:cubicBezTo>
                      <a:pt x="205" y="71"/>
                      <a:pt x="205" y="71"/>
                      <a:pt x="205" y="71"/>
                    </a:cubicBezTo>
                    <a:cubicBezTo>
                      <a:pt x="204" y="71"/>
                      <a:pt x="204" y="71"/>
                      <a:pt x="204" y="71"/>
                    </a:cubicBezTo>
                    <a:cubicBezTo>
                      <a:pt x="203" y="71"/>
                      <a:pt x="203" y="71"/>
                      <a:pt x="203" y="71"/>
                    </a:cubicBezTo>
                    <a:cubicBezTo>
                      <a:pt x="203" y="71"/>
                      <a:pt x="203" y="71"/>
                      <a:pt x="203" y="71"/>
                    </a:cubicBezTo>
                    <a:cubicBezTo>
                      <a:pt x="201" y="73"/>
                      <a:pt x="201" y="73"/>
                      <a:pt x="201" y="73"/>
                    </a:cubicBezTo>
                    <a:cubicBezTo>
                      <a:pt x="201" y="74"/>
                      <a:pt x="201" y="74"/>
                      <a:pt x="201" y="74"/>
                    </a:cubicBezTo>
                    <a:cubicBezTo>
                      <a:pt x="200" y="74"/>
                      <a:pt x="200" y="74"/>
                      <a:pt x="200" y="74"/>
                    </a:cubicBezTo>
                    <a:cubicBezTo>
                      <a:pt x="198" y="75"/>
                      <a:pt x="198" y="75"/>
                      <a:pt x="198" y="75"/>
                    </a:cubicBezTo>
                    <a:cubicBezTo>
                      <a:pt x="198" y="74"/>
                      <a:pt x="198" y="74"/>
                      <a:pt x="198" y="74"/>
                    </a:cubicBezTo>
                    <a:cubicBezTo>
                      <a:pt x="198" y="73"/>
                      <a:pt x="198" y="73"/>
                      <a:pt x="198" y="73"/>
                    </a:cubicBezTo>
                    <a:cubicBezTo>
                      <a:pt x="196" y="73"/>
                      <a:pt x="196" y="73"/>
                      <a:pt x="196" y="73"/>
                    </a:cubicBezTo>
                    <a:cubicBezTo>
                      <a:pt x="195" y="73"/>
                      <a:pt x="195" y="73"/>
                      <a:pt x="195" y="73"/>
                    </a:cubicBezTo>
                    <a:cubicBezTo>
                      <a:pt x="195" y="72"/>
                      <a:pt x="195" y="72"/>
                      <a:pt x="195" y="72"/>
                    </a:cubicBezTo>
                    <a:cubicBezTo>
                      <a:pt x="194" y="72"/>
                      <a:pt x="194" y="72"/>
                      <a:pt x="194" y="72"/>
                    </a:cubicBezTo>
                    <a:cubicBezTo>
                      <a:pt x="193" y="72"/>
                      <a:pt x="193" y="72"/>
                      <a:pt x="193" y="72"/>
                    </a:cubicBezTo>
                    <a:cubicBezTo>
                      <a:pt x="192" y="72"/>
                      <a:pt x="192" y="72"/>
                      <a:pt x="192" y="72"/>
                    </a:cubicBezTo>
                    <a:cubicBezTo>
                      <a:pt x="192" y="71"/>
                      <a:pt x="192" y="71"/>
                      <a:pt x="192" y="71"/>
                    </a:cubicBezTo>
                    <a:cubicBezTo>
                      <a:pt x="191" y="70"/>
                      <a:pt x="191" y="70"/>
                      <a:pt x="191" y="70"/>
                    </a:cubicBezTo>
                    <a:cubicBezTo>
                      <a:pt x="191" y="71"/>
                      <a:pt x="191" y="71"/>
                      <a:pt x="191" y="71"/>
                    </a:cubicBezTo>
                    <a:cubicBezTo>
                      <a:pt x="190" y="71"/>
                      <a:pt x="190" y="71"/>
                      <a:pt x="190" y="71"/>
                    </a:cubicBezTo>
                    <a:cubicBezTo>
                      <a:pt x="190" y="69"/>
                      <a:pt x="190" y="69"/>
                      <a:pt x="190" y="69"/>
                    </a:cubicBezTo>
                    <a:cubicBezTo>
                      <a:pt x="189" y="68"/>
                      <a:pt x="189" y="68"/>
                      <a:pt x="189" y="68"/>
                    </a:cubicBezTo>
                    <a:cubicBezTo>
                      <a:pt x="189" y="67"/>
                      <a:pt x="189" y="67"/>
                      <a:pt x="189" y="67"/>
                    </a:cubicBezTo>
                    <a:cubicBezTo>
                      <a:pt x="191" y="67"/>
                      <a:pt x="191" y="67"/>
                      <a:pt x="191" y="67"/>
                    </a:cubicBezTo>
                    <a:cubicBezTo>
                      <a:pt x="192" y="65"/>
                      <a:pt x="192" y="65"/>
                      <a:pt x="192" y="65"/>
                    </a:cubicBezTo>
                    <a:cubicBezTo>
                      <a:pt x="193" y="65"/>
                      <a:pt x="193" y="65"/>
                      <a:pt x="193" y="65"/>
                    </a:cubicBezTo>
                    <a:cubicBezTo>
                      <a:pt x="193" y="64"/>
                      <a:pt x="193" y="64"/>
                      <a:pt x="193" y="64"/>
                    </a:cubicBezTo>
                    <a:cubicBezTo>
                      <a:pt x="193" y="63"/>
                      <a:pt x="193" y="63"/>
                      <a:pt x="193" y="63"/>
                    </a:cubicBezTo>
                    <a:cubicBezTo>
                      <a:pt x="192" y="62"/>
                      <a:pt x="192" y="62"/>
                      <a:pt x="192" y="62"/>
                    </a:cubicBezTo>
                    <a:cubicBezTo>
                      <a:pt x="191" y="61"/>
                      <a:pt x="191" y="61"/>
                      <a:pt x="191" y="61"/>
                    </a:cubicBezTo>
                    <a:cubicBezTo>
                      <a:pt x="189" y="61"/>
                      <a:pt x="189" y="61"/>
                      <a:pt x="189" y="61"/>
                    </a:cubicBezTo>
                    <a:cubicBezTo>
                      <a:pt x="187" y="62"/>
                      <a:pt x="187" y="62"/>
                      <a:pt x="187" y="62"/>
                    </a:cubicBezTo>
                    <a:cubicBezTo>
                      <a:pt x="186" y="62"/>
                      <a:pt x="186" y="62"/>
                      <a:pt x="186" y="62"/>
                    </a:cubicBezTo>
                    <a:cubicBezTo>
                      <a:pt x="185" y="62"/>
                      <a:pt x="185" y="62"/>
                      <a:pt x="185" y="62"/>
                    </a:cubicBezTo>
                    <a:cubicBezTo>
                      <a:pt x="184" y="62"/>
                      <a:pt x="184" y="62"/>
                      <a:pt x="184" y="62"/>
                    </a:cubicBezTo>
                    <a:cubicBezTo>
                      <a:pt x="180" y="63"/>
                      <a:pt x="180" y="63"/>
                      <a:pt x="180" y="63"/>
                    </a:cubicBezTo>
                    <a:cubicBezTo>
                      <a:pt x="180" y="64"/>
                      <a:pt x="180" y="64"/>
                      <a:pt x="180" y="64"/>
                    </a:cubicBezTo>
                    <a:cubicBezTo>
                      <a:pt x="181" y="64"/>
                      <a:pt x="181" y="64"/>
                      <a:pt x="181" y="64"/>
                    </a:cubicBezTo>
                    <a:cubicBezTo>
                      <a:pt x="182" y="66"/>
                      <a:pt x="182" y="66"/>
                      <a:pt x="182" y="66"/>
                    </a:cubicBezTo>
                    <a:cubicBezTo>
                      <a:pt x="182" y="66"/>
                      <a:pt x="182" y="66"/>
                      <a:pt x="182" y="66"/>
                    </a:cubicBezTo>
                    <a:cubicBezTo>
                      <a:pt x="181" y="66"/>
                      <a:pt x="181" y="66"/>
                      <a:pt x="181" y="66"/>
                    </a:cubicBezTo>
                    <a:cubicBezTo>
                      <a:pt x="180" y="66"/>
                      <a:pt x="180" y="66"/>
                      <a:pt x="180" y="66"/>
                    </a:cubicBezTo>
                    <a:cubicBezTo>
                      <a:pt x="179" y="65"/>
                      <a:pt x="179" y="65"/>
                      <a:pt x="179" y="65"/>
                    </a:cubicBezTo>
                    <a:cubicBezTo>
                      <a:pt x="178" y="65"/>
                      <a:pt x="178" y="65"/>
                      <a:pt x="178" y="65"/>
                    </a:cubicBezTo>
                    <a:cubicBezTo>
                      <a:pt x="176" y="64"/>
                      <a:pt x="176" y="64"/>
                      <a:pt x="176" y="64"/>
                    </a:cubicBezTo>
                    <a:cubicBezTo>
                      <a:pt x="174" y="65"/>
                      <a:pt x="174" y="65"/>
                      <a:pt x="174" y="65"/>
                    </a:cubicBezTo>
                    <a:cubicBezTo>
                      <a:pt x="173" y="66"/>
                      <a:pt x="173" y="66"/>
                      <a:pt x="173" y="66"/>
                    </a:cubicBezTo>
                    <a:cubicBezTo>
                      <a:pt x="173" y="66"/>
                      <a:pt x="173" y="66"/>
                      <a:pt x="173" y="66"/>
                    </a:cubicBezTo>
                    <a:cubicBezTo>
                      <a:pt x="171" y="66"/>
                      <a:pt x="171" y="66"/>
                      <a:pt x="171" y="66"/>
                    </a:cubicBezTo>
                    <a:cubicBezTo>
                      <a:pt x="171" y="66"/>
                      <a:pt x="171" y="66"/>
                      <a:pt x="171" y="66"/>
                    </a:cubicBezTo>
                    <a:cubicBezTo>
                      <a:pt x="170" y="66"/>
                      <a:pt x="170" y="66"/>
                      <a:pt x="170" y="66"/>
                    </a:cubicBezTo>
                    <a:cubicBezTo>
                      <a:pt x="168" y="67"/>
                      <a:pt x="168" y="67"/>
                      <a:pt x="168" y="67"/>
                    </a:cubicBezTo>
                    <a:cubicBezTo>
                      <a:pt x="168" y="68"/>
                      <a:pt x="168" y="68"/>
                      <a:pt x="168" y="68"/>
                    </a:cubicBezTo>
                    <a:cubicBezTo>
                      <a:pt x="167" y="68"/>
                      <a:pt x="167" y="68"/>
                      <a:pt x="167" y="68"/>
                    </a:cubicBezTo>
                    <a:cubicBezTo>
                      <a:pt x="166" y="69"/>
                      <a:pt x="166" y="69"/>
                      <a:pt x="166" y="69"/>
                    </a:cubicBezTo>
                    <a:cubicBezTo>
                      <a:pt x="164" y="70"/>
                      <a:pt x="164" y="70"/>
                      <a:pt x="164" y="70"/>
                    </a:cubicBezTo>
                    <a:cubicBezTo>
                      <a:pt x="163" y="70"/>
                      <a:pt x="163" y="70"/>
                      <a:pt x="163" y="70"/>
                    </a:cubicBezTo>
                    <a:cubicBezTo>
                      <a:pt x="164" y="69"/>
                      <a:pt x="164" y="69"/>
                      <a:pt x="164" y="69"/>
                    </a:cubicBezTo>
                    <a:cubicBezTo>
                      <a:pt x="164" y="69"/>
                      <a:pt x="164" y="69"/>
                      <a:pt x="164" y="69"/>
                    </a:cubicBezTo>
                    <a:cubicBezTo>
                      <a:pt x="163" y="69"/>
                      <a:pt x="163" y="69"/>
                      <a:pt x="163" y="69"/>
                    </a:cubicBezTo>
                    <a:cubicBezTo>
                      <a:pt x="162" y="70"/>
                      <a:pt x="162" y="70"/>
                      <a:pt x="162" y="70"/>
                    </a:cubicBezTo>
                    <a:cubicBezTo>
                      <a:pt x="162" y="71"/>
                      <a:pt x="162" y="71"/>
                      <a:pt x="162" y="71"/>
                    </a:cubicBezTo>
                    <a:cubicBezTo>
                      <a:pt x="164" y="73"/>
                      <a:pt x="164" y="73"/>
                      <a:pt x="164" y="73"/>
                    </a:cubicBezTo>
                    <a:cubicBezTo>
                      <a:pt x="165" y="76"/>
                      <a:pt x="165" y="76"/>
                      <a:pt x="165" y="76"/>
                    </a:cubicBezTo>
                    <a:cubicBezTo>
                      <a:pt x="167" y="76"/>
                      <a:pt x="167" y="76"/>
                      <a:pt x="167" y="76"/>
                    </a:cubicBezTo>
                    <a:cubicBezTo>
                      <a:pt x="168" y="78"/>
                      <a:pt x="168" y="78"/>
                      <a:pt x="168" y="78"/>
                    </a:cubicBezTo>
                    <a:cubicBezTo>
                      <a:pt x="170" y="79"/>
                      <a:pt x="170" y="79"/>
                      <a:pt x="170" y="79"/>
                    </a:cubicBezTo>
                    <a:cubicBezTo>
                      <a:pt x="170" y="80"/>
                      <a:pt x="170" y="80"/>
                      <a:pt x="170" y="80"/>
                    </a:cubicBezTo>
                    <a:cubicBezTo>
                      <a:pt x="172" y="80"/>
                      <a:pt x="172" y="80"/>
                      <a:pt x="172" y="80"/>
                    </a:cubicBezTo>
                    <a:cubicBezTo>
                      <a:pt x="173" y="81"/>
                      <a:pt x="173" y="81"/>
                      <a:pt x="173" y="81"/>
                    </a:cubicBezTo>
                    <a:cubicBezTo>
                      <a:pt x="173" y="82"/>
                      <a:pt x="173" y="82"/>
                      <a:pt x="173" y="82"/>
                    </a:cubicBezTo>
                    <a:cubicBezTo>
                      <a:pt x="170" y="82"/>
                      <a:pt x="170" y="82"/>
                      <a:pt x="170" y="82"/>
                    </a:cubicBezTo>
                    <a:cubicBezTo>
                      <a:pt x="170" y="80"/>
                      <a:pt x="170" y="80"/>
                      <a:pt x="170" y="80"/>
                    </a:cubicBezTo>
                    <a:cubicBezTo>
                      <a:pt x="169" y="79"/>
                      <a:pt x="169" y="79"/>
                      <a:pt x="169" y="79"/>
                    </a:cubicBezTo>
                    <a:cubicBezTo>
                      <a:pt x="168" y="79"/>
                      <a:pt x="168" y="79"/>
                      <a:pt x="168" y="79"/>
                    </a:cubicBezTo>
                    <a:cubicBezTo>
                      <a:pt x="167" y="79"/>
                      <a:pt x="167" y="79"/>
                      <a:pt x="167" y="79"/>
                    </a:cubicBezTo>
                    <a:cubicBezTo>
                      <a:pt x="166" y="80"/>
                      <a:pt x="166" y="80"/>
                      <a:pt x="166" y="80"/>
                    </a:cubicBezTo>
                    <a:cubicBezTo>
                      <a:pt x="165" y="80"/>
                      <a:pt x="165" y="80"/>
                      <a:pt x="165" y="80"/>
                    </a:cubicBezTo>
                    <a:cubicBezTo>
                      <a:pt x="164" y="79"/>
                      <a:pt x="164" y="79"/>
                      <a:pt x="164" y="79"/>
                    </a:cubicBezTo>
                    <a:cubicBezTo>
                      <a:pt x="165" y="78"/>
                      <a:pt x="165" y="78"/>
                      <a:pt x="165" y="78"/>
                    </a:cubicBezTo>
                    <a:cubicBezTo>
                      <a:pt x="165" y="77"/>
                      <a:pt x="165" y="77"/>
                      <a:pt x="165" y="77"/>
                    </a:cubicBezTo>
                    <a:cubicBezTo>
                      <a:pt x="164" y="77"/>
                      <a:pt x="164" y="77"/>
                      <a:pt x="164" y="77"/>
                    </a:cubicBezTo>
                    <a:cubicBezTo>
                      <a:pt x="163" y="79"/>
                      <a:pt x="163" y="79"/>
                      <a:pt x="163" y="79"/>
                    </a:cubicBezTo>
                    <a:cubicBezTo>
                      <a:pt x="164" y="81"/>
                      <a:pt x="164" y="81"/>
                      <a:pt x="164" y="81"/>
                    </a:cubicBezTo>
                    <a:cubicBezTo>
                      <a:pt x="164" y="82"/>
                      <a:pt x="164" y="82"/>
                      <a:pt x="164" y="82"/>
                    </a:cubicBezTo>
                    <a:cubicBezTo>
                      <a:pt x="164" y="83"/>
                      <a:pt x="164" y="83"/>
                      <a:pt x="164" y="83"/>
                    </a:cubicBezTo>
                    <a:cubicBezTo>
                      <a:pt x="163" y="84"/>
                      <a:pt x="163" y="84"/>
                      <a:pt x="163" y="84"/>
                    </a:cubicBezTo>
                    <a:cubicBezTo>
                      <a:pt x="162" y="85"/>
                      <a:pt x="162" y="85"/>
                      <a:pt x="162" y="85"/>
                    </a:cubicBezTo>
                    <a:cubicBezTo>
                      <a:pt x="161" y="87"/>
                      <a:pt x="161" y="87"/>
                      <a:pt x="161" y="87"/>
                    </a:cubicBezTo>
                    <a:cubicBezTo>
                      <a:pt x="162" y="89"/>
                      <a:pt x="162" y="89"/>
                      <a:pt x="162" y="89"/>
                    </a:cubicBezTo>
                    <a:cubicBezTo>
                      <a:pt x="164" y="91"/>
                      <a:pt x="164" y="91"/>
                      <a:pt x="164" y="91"/>
                    </a:cubicBezTo>
                    <a:cubicBezTo>
                      <a:pt x="166" y="92"/>
                      <a:pt x="166" y="92"/>
                      <a:pt x="166" y="92"/>
                    </a:cubicBezTo>
                    <a:cubicBezTo>
                      <a:pt x="167" y="94"/>
                      <a:pt x="167" y="94"/>
                      <a:pt x="167" y="94"/>
                    </a:cubicBezTo>
                    <a:cubicBezTo>
                      <a:pt x="168" y="94"/>
                      <a:pt x="168" y="94"/>
                      <a:pt x="168" y="94"/>
                    </a:cubicBezTo>
                    <a:cubicBezTo>
                      <a:pt x="170" y="93"/>
                      <a:pt x="170" y="93"/>
                      <a:pt x="170" y="93"/>
                    </a:cubicBezTo>
                    <a:cubicBezTo>
                      <a:pt x="171" y="92"/>
                      <a:pt x="171" y="92"/>
                      <a:pt x="171" y="92"/>
                    </a:cubicBezTo>
                    <a:cubicBezTo>
                      <a:pt x="173" y="93"/>
                      <a:pt x="173" y="93"/>
                      <a:pt x="173" y="93"/>
                    </a:cubicBezTo>
                    <a:cubicBezTo>
                      <a:pt x="176" y="93"/>
                      <a:pt x="176" y="93"/>
                      <a:pt x="176" y="93"/>
                    </a:cubicBezTo>
                    <a:cubicBezTo>
                      <a:pt x="177" y="94"/>
                      <a:pt x="177" y="94"/>
                      <a:pt x="177" y="94"/>
                    </a:cubicBezTo>
                    <a:cubicBezTo>
                      <a:pt x="177" y="95"/>
                      <a:pt x="177" y="95"/>
                      <a:pt x="177" y="95"/>
                    </a:cubicBezTo>
                    <a:cubicBezTo>
                      <a:pt x="178" y="96"/>
                      <a:pt x="178" y="96"/>
                      <a:pt x="178" y="96"/>
                    </a:cubicBezTo>
                    <a:cubicBezTo>
                      <a:pt x="178" y="95"/>
                      <a:pt x="178" y="95"/>
                      <a:pt x="178" y="95"/>
                    </a:cubicBezTo>
                    <a:cubicBezTo>
                      <a:pt x="178" y="93"/>
                      <a:pt x="178" y="93"/>
                      <a:pt x="178" y="93"/>
                    </a:cubicBezTo>
                    <a:cubicBezTo>
                      <a:pt x="179" y="93"/>
                      <a:pt x="179" y="93"/>
                      <a:pt x="179" y="93"/>
                    </a:cubicBezTo>
                    <a:cubicBezTo>
                      <a:pt x="180" y="93"/>
                      <a:pt x="180" y="93"/>
                      <a:pt x="180" y="93"/>
                    </a:cubicBezTo>
                    <a:cubicBezTo>
                      <a:pt x="180" y="94"/>
                      <a:pt x="180" y="94"/>
                      <a:pt x="180" y="94"/>
                    </a:cubicBezTo>
                    <a:cubicBezTo>
                      <a:pt x="179" y="95"/>
                      <a:pt x="179" y="95"/>
                      <a:pt x="179" y="95"/>
                    </a:cubicBezTo>
                    <a:cubicBezTo>
                      <a:pt x="179" y="97"/>
                      <a:pt x="179" y="97"/>
                      <a:pt x="179" y="97"/>
                    </a:cubicBezTo>
                    <a:cubicBezTo>
                      <a:pt x="179" y="97"/>
                      <a:pt x="179" y="97"/>
                      <a:pt x="179" y="97"/>
                    </a:cubicBezTo>
                    <a:cubicBezTo>
                      <a:pt x="181" y="95"/>
                      <a:pt x="181" y="95"/>
                      <a:pt x="181" y="95"/>
                    </a:cubicBezTo>
                    <a:cubicBezTo>
                      <a:pt x="181" y="95"/>
                      <a:pt x="181" y="95"/>
                      <a:pt x="181" y="95"/>
                    </a:cubicBezTo>
                    <a:cubicBezTo>
                      <a:pt x="183" y="94"/>
                      <a:pt x="183" y="94"/>
                      <a:pt x="183" y="94"/>
                    </a:cubicBezTo>
                    <a:cubicBezTo>
                      <a:pt x="186" y="93"/>
                      <a:pt x="186" y="93"/>
                      <a:pt x="186" y="93"/>
                    </a:cubicBezTo>
                    <a:cubicBezTo>
                      <a:pt x="188" y="92"/>
                      <a:pt x="188" y="92"/>
                      <a:pt x="188" y="92"/>
                    </a:cubicBezTo>
                    <a:cubicBezTo>
                      <a:pt x="189" y="91"/>
                      <a:pt x="189" y="91"/>
                      <a:pt x="189" y="91"/>
                    </a:cubicBezTo>
                    <a:cubicBezTo>
                      <a:pt x="189" y="91"/>
                      <a:pt x="189" y="91"/>
                      <a:pt x="189" y="91"/>
                    </a:cubicBezTo>
                    <a:cubicBezTo>
                      <a:pt x="189" y="92"/>
                      <a:pt x="189" y="92"/>
                      <a:pt x="189" y="92"/>
                    </a:cubicBezTo>
                    <a:cubicBezTo>
                      <a:pt x="190" y="92"/>
                      <a:pt x="190" y="92"/>
                      <a:pt x="190" y="92"/>
                    </a:cubicBezTo>
                    <a:cubicBezTo>
                      <a:pt x="192" y="91"/>
                      <a:pt x="192" y="91"/>
                      <a:pt x="192" y="91"/>
                    </a:cubicBezTo>
                    <a:cubicBezTo>
                      <a:pt x="194" y="91"/>
                      <a:pt x="194" y="91"/>
                      <a:pt x="194" y="91"/>
                    </a:cubicBezTo>
                    <a:cubicBezTo>
                      <a:pt x="194" y="90"/>
                      <a:pt x="194" y="90"/>
                      <a:pt x="194" y="90"/>
                    </a:cubicBezTo>
                    <a:cubicBezTo>
                      <a:pt x="194" y="91"/>
                      <a:pt x="194" y="91"/>
                      <a:pt x="194" y="91"/>
                    </a:cubicBezTo>
                    <a:cubicBezTo>
                      <a:pt x="192" y="92"/>
                      <a:pt x="192" y="92"/>
                      <a:pt x="192" y="92"/>
                    </a:cubicBezTo>
                    <a:cubicBezTo>
                      <a:pt x="193" y="93"/>
                      <a:pt x="193" y="93"/>
                      <a:pt x="193" y="93"/>
                    </a:cubicBezTo>
                    <a:cubicBezTo>
                      <a:pt x="193" y="93"/>
                      <a:pt x="193" y="93"/>
                      <a:pt x="193" y="93"/>
                    </a:cubicBezTo>
                    <a:cubicBezTo>
                      <a:pt x="192" y="95"/>
                      <a:pt x="192" y="95"/>
                      <a:pt x="192" y="95"/>
                    </a:cubicBezTo>
                    <a:cubicBezTo>
                      <a:pt x="190" y="95"/>
                      <a:pt x="190" y="95"/>
                      <a:pt x="190" y="95"/>
                    </a:cubicBezTo>
                    <a:cubicBezTo>
                      <a:pt x="190" y="95"/>
                      <a:pt x="190" y="95"/>
                      <a:pt x="190" y="95"/>
                    </a:cubicBezTo>
                    <a:cubicBezTo>
                      <a:pt x="189" y="95"/>
                      <a:pt x="189" y="95"/>
                      <a:pt x="189" y="95"/>
                    </a:cubicBezTo>
                    <a:cubicBezTo>
                      <a:pt x="187" y="96"/>
                      <a:pt x="187" y="96"/>
                      <a:pt x="187" y="96"/>
                    </a:cubicBezTo>
                    <a:cubicBezTo>
                      <a:pt x="187" y="96"/>
                      <a:pt x="187" y="96"/>
                      <a:pt x="187" y="96"/>
                    </a:cubicBezTo>
                    <a:cubicBezTo>
                      <a:pt x="189" y="96"/>
                      <a:pt x="189" y="96"/>
                      <a:pt x="189" y="96"/>
                    </a:cubicBezTo>
                    <a:cubicBezTo>
                      <a:pt x="190" y="97"/>
                      <a:pt x="190" y="97"/>
                      <a:pt x="190" y="97"/>
                    </a:cubicBezTo>
                    <a:cubicBezTo>
                      <a:pt x="189" y="99"/>
                      <a:pt x="189" y="99"/>
                      <a:pt x="189" y="99"/>
                    </a:cubicBezTo>
                    <a:cubicBezTo>
                      <a:pt x="187" y="101"/>
                      <a:pt x="187" y="101"/>
                      <a:pt x="187" y="101"/>
                    </a:cubicBezTo>
                    <a:cubicBezTo>
                      <a:pt x="187" y="103"/>
                      <a:pt x="187" y="103"/>
                      <a:pt x="187" y="103"/>
                    </a:cubicBezTo>
                    <a:cubicBezTo>
                      <a:pt x="186" y="104"/>
                      <a:pt x="186" y="104"/>
                      <a:pt x="186" y="104"/>
                    </a:cubicBezTo>
                    <a:cubicBezTo>
                      <a:pt x="186" y="104"/>
                      <a:pt x="186" y="104"/>
                      <a:pt x="186" y="104"/>
                    </a:cubicBezTo>
                    <a:cubicBezTo>
                      <a:pt x="186" y="105"/>
                      <a:pt x="186" y="105"/>
                      <a:pt x="186" y="105"/>
                    </a:cubicBezTo>
                    <a:cubicBezTo>
                      <a:pt x="187" y="106"/>
                      <a:pt x="187" y="106"/>
                      <a:pt x="187" y="106"/>
                    </a:cubicBezTo>
                    <a:cubicBezTo>
                      <a:pt x="186" y="107"/>
                      <a:pt x="186" y="107"/>
                      <a:pt x="186" y="107"/>
                    </a:cubicBezTo>
                    <a:cubicBezTo>
                      <a:pt x="185" y="109"/>
                      <a:pt x="185" y="109"/>
                      <a:pt x="185" y="109"/>
                    </a:cubicBezTo>
                    <a:cubicBezTo>
                      <a:pt x="184" y="110"/>
                      <a:pt x="184" y="110"/>
                      <a:pt x="184" y="110"/>
                    </a:cubicBezTo>
                    <a:cubicBezTo>
                      <a:pt x="183" y="109"/>
                      <a:pt x="183" y="109"/>
                      <a:pt x="183" y="109"/>
                    </a:cubicBezTo>
                    <a:cubicBezTo>
                      <a:pt x="182" y="110"/>
                      <a:pt x="182" y="110"/>
                      <a:pt x="182" y="110"/>
                    </a:cubicBezTo>
                    <a:cubicBezTo>
                      <a:pt x="181" y="111"/>
                      <a:pt x="181" y="111"/>
                      <a:pt x="181" y="111"/>
                    </a:cubicBezTo>
                    <a:cubicBezTo>
                      <a:pt x="180" y="111"/>
                      <a:pt x="180" y="111"/>
                      <a:pt x="180" y="111"/>
                    </a:cubicBezTo>
                    <a:cubicBezTo>
                      <a:pt x="178" y="111"/>
                      <a:pt x="178" y="111"/>
                      <a:pt x="178" y="111"/>
                    </a:cubicBezTo>
                    <a:cubicBezTo>
                      <a:pt x="177" y="110"/>
                      <a:pt x="177" y="110"/>
                      <a:pt x="177" y="110"/>
                    </a:cubicBezTo>
                    <a:cubicBezTo>
                      <a:pt x="176" y="110"/>
                      <a:pt x="176" y="110"/>
                      <a:pt x="176" y="110"/>
                    </a:cubicBezTo>
                    <a:cubicBezTo>
                      <a:pt x="176" y="110"/>
                      <a:pt x="176" y="110"/>
                      <a:pt x="176" y="110"/>
                    </a:cubicBezTo>
                    <a:cubicBezTo>
                      <a:pt x="175" y="109"/>
                      <a:pt x="175" y="109"/>
                      <a:pt x="175" y="109"/>
                    </a:cubicBezTo>
                    <a:cubicBezTo>
                      <a:pt x="174" y="109"/>
                      <a:pt x="174" y="109"/>
                      <a:pt x="174" y="109"/>
                    </a:cubicBezTo>
                    <a:cubicBezTo>
                      <a:pt x="173" y="110"/>
                      <a:pt x="173" y="110"/>
                      <a:pt x="173" y="110"/>
                    </a:cubicBezTo>
                    <a:cubicBezTo>
                      <a:pt x="172" y="111"/>
                      <a:pt x="172" y="111"/>
                      <a:pt x="172" y="111"/>
                    </a:cubicBezTo>
                    <a:cubicBezTo>
                      <a:pt x="171" y="113"/>
                      <a:pt x="171" y="113"/>
                      <a:pt x="171" y="113"/>
                    </a:cubicBezTo>
                    <a:cubicBezTo>
                      <a:pt x="168" y="113"/>
                      <a:pt x="168" y="113"/>
                      <a:pt x="168" y="113"/>
                    </a:cubicBezTo>
                    <a:cubicBezTo>
                      <a:pt x="167" y="114"/>
                      <a:pt x="167" y="114"/>
                      <a:pt x="167" y="114"/>
                    </a:cubicBezTo>
                    <a:cubicBezTo>
                      <a:pt x="166" y="114"/>
                      <a:pt x="166" y="114"/>
                      <a:pt x="166" y="114"/>
                    </a:cubicBezTo>
                    <a:cubicBezTo>
                      <a:pt x="165" y="114"/>
                      <a:pt x="165" y="114"/>
                      <a:pt x="165" y="114"/>
                    </a:cubicBezTo>
                    <a:cubicBezTo>
                      <a:pt x="163" y="114"/>
                      <a:pt x="163" y="114"/>
                      <a:pt x="163" y="114"/>
                    </a:cubicBezTo>
                    <a:cubicBezTo>
                      <a:pt x="162" y="115"/>
                      <a:pt x="162" y="115"/>
                      <a:pt x="162" y="115"/>
                    </a:cubicBezTo>
                    <a:cubicBezTo>
                      <a:pt x="160" y="115"/>
                      <a:pt x="160" y="115"/>
                      <a:pt x="160" y="115"/>
                    </a:cubicBezTo>
                    <a:cubicBezTo>
                      <a:pt x="159" y="116"/>
                      <a:pt x="159" y="116"/>
                      <a:pt x="159" y="116"/>
                    </a:cubicBezTo>
                    <a:cubicBezTo>
                      <a:pt x="159" y="117"/>
                      <a:pt x="159" y="117"/>
                      <a:pt x="159" y="117"/>
                    </a:cubicBezTo>
                    <a:cubicBezTo>
                      <a:pt x="158" y="119"/>
                      <a:pt x="158" y="119"/>
                      <a:pt x="158" y="119"/>
                    </a:cubicBezTo>
                    <a:cubicBezTo>
                      <a:pt x="158" y="120"/>
                      <a:pt x="158" y="120"/>
                      <a:pt x="158" y="120"/>
                    </a:cubicBezTo>
                    <a:cubicBezTo>
                      <a:pt x="157" y="120"/>
                      <a:pt x="157" y="120"/>
                      <a:pt x="157" y="120"/>
                    </a:cubicBezTo>
                    <a:cubicBezTo>
                      <a:pt x="156" y="118"/>
                      <a:pt x="156" y="118"/>
                      <a:pt x="156" y="118"/>
                    </a:cubicBezTo>
                    <a:cubicBezTo>
                      <a:pt x="154" y="118"/>
                      <a:pt x="154" y="118"/>
                      <a:pt x="154" y="118"/>
                    </a:cubicBezTo>
                    <a:cubicBezTo>
                      <a:pt x="153" y="118"/>
                      <a:pt x="153" y="118"/>
                      <a:pt x="153" y="118"/>
                    </a:cubicBezTo>
                    <a:cubicBezTo>
                      <a:pt x="154" y="119"/>
                      <a:pt x="154" y="119"/>
                      <a:pt x="154" y="119"/>
                    </a:cubicBezTo>
                    <a:cubicBezTo>
                      <a:pt x="154" y="120"/>
                      <a:pt x="154" y="120"/>
                      <a:pt x="154" y="120"/>
                    </a:cubicBezTo>
                    <a:cubicBezTo>
                      <a:pt x="154" y="121"/>
                      <a:pt x="154" y="121"/>
                      <a:pt x="154" y="121"/>
                    </a:cubicBezTo>
                    <a:cubicBezTo>
                      <a:pt x="153" y="121"/>
                      <a:pt x="153" y="121"/>
                      <a:pt x="153" y="121"/>
                    </a:cubicBezTo>
                    <a:cubicBezTo>
                      <a:pt x="153" y="120"/>
                      <a:pt x="153" y="120"/>
                      <a:pt x="153" y="120"/>
                    </a:cubicBezTo>
                    <a:cubicBezTo>
                      <a:pt x="152" y="118"/>
                      <a:pt x="152" y="118"/>
                      <a:pt x="152" y="118"/>
                    </a:cubicBezTo>
                    <a:cubicBezTo>
                      <a:pt x="151" y="119"/>
                      <a:pt x="151" y="119"/>
                      <a:pt x="151" y="119"/>
                    </a:cubicBezTo>
                    <a:cubicBezTo>
                      <a:pt x="149" y="120"/>
                      <a:pt x="149" y="120"/>
                      <a:pt x="149" y="120"/>
                    </a:cubicBezTo>
                    <a:cubicBezTo>
                      <a:pt x="149" y="122"/>
                      <a:pt x="149" y="122"/>
                      <a:pt x="149" y="122"/>
                    </a:cubicBezTo>
                    <a:cubicBezTo>
                      <a:pt x="148" y="122"/>
                      <a:pt x="148" y="122"/>
                      <a:pt x="148" y="122"/>
                    </a:cubicBezTo>
                    <a:cubicBezTo>
                      <a:pt x="147" y="122"/>
                      <a:pt x="147" y="122"/>
                      <a:pt x="147" y="122"/>
                    </a:cubicBezTo>
                    <a:cubicBezTo>
                      <a:pt x="144" y="125"/>
                      <a:pt x="144" y="125"/>
                      <a:pt x="144" y="125"/>
                    </a:cubicBezTo>
                    <a:cubicBezTo>
                      <a:pt x="144" y="127"/>
                      <a:pt x="144" y="127"/>
                      <a:pt x="144" y="127"/>
                    </a:cubicBezTo>
                    <a:cubicBezTo>
                      <a:pt x="143" y="127"/>
                      <a:pt x="143" y="127"/>
                      <a:pt x="143" y="127"/>
                    </a:cubicBezTo>
                    <a:cubicBezTo>
                      <a:pt x="142" y="127"/>
                      <a:pt x="142" y="127"/>
                      <a:pt x="142" y="127"/>
                    </a:cubicBezTo>
                    <a:cubicBezTo>
                      <a:pt x="141" y="127"/>
                      <a:pt x="141" y="127"/>
                      <a:pt x="141" y="127"/>
                    </a:cubicBezTo>
                    <a:cubicBezTo>
                      <a:pt x="140" y="127"/>
                      <a:pt x="140" y="127"/>
                      <a:pt x="140" y="127"/>
                    </a:cubicBezTo>
                    <a:cubicBezTo>
                      <a:pt x="142" y="129"/>
                      <a:pt x="142" y="129"/>
                      <a:pt x="142" y="129"/>
                    </a:cubicBezTo>
                    <a:cubicBezTo>
                      <a:pt x="141" y="130"/>
                      <a:pt x="141" y="130"/>
                      <a:pt x="141" y="130"/>
                    </a:cubicBezTo>
                    <a:cubicBezTo>
                      <a:pt x="141" y="130"/>
                      <a:pt x="141" y="130"/>
                      <a:pt x="141" y="130"/>
                    </a:cubicBezTo>
                    <a:cubicBezTo>
                      <a:pt x="140" y="129"/>
                      <a:pt x="140" y="129"/>
                      <a:pt x="140" y="129"/>
                    </a:cubicBezTo>
                    <a:cubicBezTo>
                      <a:pt x="139" y="129"/>
                      <a:pt x="139" y="129"/>
                      <a:pt x="139" y="129"/>
                    </a:cubicBezTo>
                    <a:cubicBezTo>
                      <a:pt x="139" y="130"/>
                      <a:pt x="139" y="130"/>
                      <a:pt x="139" y="130"/>
                    </a:cubicBezTo>
                    <a:cubicBezTo>
                      <a:pt x="137" y="132"/>
                      <a:pt x="137" y="132"/>
                      <a:pt x="137" y="132"/>
                    </a:cubicBezTo>
                    <a:cubicBezTo>
                      <a:pt x="137" y="132"/>
                      <a:pt x="137" y="132"/>
                      <a:pt x="137" y="132"/>
                    </a:cubicBezTo>
                    <a:cubicBezTo>
                      <a:pt x="138" y="134"/>
                      <a:pt x="138" y="134"/>
                      <a:pt x="138" y="134"/>
                    </a:cubicBezTo>
                    <a:cubicBezTo>
                      <a:pt x="139" y="136"/>
                      <a:pt x="139" y="136"/>
                      <a:pt x="139" y="136"/>
                    </a:cubicBezTo>
                    <a:cubicBezTo>
                      <a:pt x="138" y="137"/>
                      <a:pt x="138" y="137"/>
                      <a:pt x="138" y="137"/>
                    </a:cubicBezTo>
                    <a:cubicBezTo>
                      <a:pt x="138" y="138"/>
                      <a:pt x="138" y="138"/>
                      <a:pt x="138" y="138"/>
                    </a:cubicBezTo>
                    <a:cubicBezTo>
                      <a:pt x="138" y="139"/>
                      <a:pt x="138" y="139"/>
                      <a:pt x="138" y="139"/>
                    </a:cubicBezTo>
                    <a:cubicBezTo>
                      <a:pt x="139" y="139"/>
                      <a:pt x="139" y="139"/>
                      <a:pt x="139" y="139"/>
                    </a:cubicBezTo>
                    <a:cubicBezTo>
                      <a:pt x="140" y="138"/>
                      <a:pt x="140" y="138"/>
                      <a:pt x="140" y="138"/>
                    </a:cubicBezTo>
                    <a:cubicBezTo>
                      <a:pt x="140" y="138"/>
                      <a:pt x="140" y="138"/>
                      <a:pt x="140" y="138"/>
                    </a:cubicBezTo>
                    <a:cubicBezTo>
                      <a:pt x="140" y="140"/>
                      <a:pt x="140" y="140"/>
                      <a:pt x="140" y="140"/>
                    </a:cubicBezTo>
                    <a:cubicBezTo>
                      <a:pt x="139" y="140"/>
                      <a:pt x="139" y="140"/>
                      <a:pt x="139" y="140"/>
                    </a:cubicBezTo>
                    <a:cubicBezTo>
                      <a:pt x="139" y="141"/>
                      <a:pt x="139" y="141"/>
                      <a:pt x="139" y="141"/>
                    </a:cubicBezTo>
                    <a:cubicBezTo>
                      <a:pt x="139" y="141"/>
                      <a:pt x="139" y="141"/>
                      <a:pt x="139" y="141"/>
                    </a:cubicBezTo>
                    <a:cubicBezTo>
                      <a:pt x="140" y="141"/>
                      <a:pt x="140" y="141"/>
                      <a:pt x="140" y="141"/>
                    </a:cubicBezTo>
                    <a:cubicBezTo>
                      <a:pt x="141" y="141"/>
                      <a:pt x="141" y="141"/>
                      <a:pt x="141" y="141"/>
                    </a:cubicBezTo>
                    <a:cubicBezTo>
                      <a:pt x="142" y="141"/>
                      <a:pt x="142" y="141"/>
                      <a:pt x="142" y="141"/>
                    </a:cubicBezTo>
                    <a:cubicBezTo>
                      <a:pt x="142" y="141"/>
                      <a:pt x="142" y="141"/>
                      <a:pt x="142" y="141"/>
                    </a:cubicBezTo>
                    <a:cubicBezTo>
                      <a:pt x="142" y="142"/>
                      <a:pt x="142" y="142"/>
                      <a:pt x="142" y="142"/>
                    </a:cubicBezTo>
                    <a:cubicBezTo>
                      <a:pt x="143" y="142"/>
                      <a:pt x="143" y="142"/>
                      <a:pt x="143" y="142"/>
                    </a:cubicBezTo>
                    <a:cubicBezTo>
                      <a:pt x="144" y="143"/>
                      <a:pt x="144" y="143"/>
                      <a:pt x="144" y="143"/>
                    </a:cubicBezTo>
                    <a:cubicBezTo>
                      <a:pt x="146" y="143"/>
                      <a:pt x="146" y="143"/>
                      <a:pt x="146" y="143"/>
                    </a:cubicBezTo>
                    <a:cubicBezTo>
                      <a:pt x="147" y="142"/>
                      <a:pt x="147" y="142"/>
                      <a:pt x="147" y="142"/>
                    </a:cubicBezTo>
                    <a:cubicBezTo>
                      <a:pt x="147" y="140"/>
                      <a:pt x="147" y="140"/>
                      <a:pt x="147" y="140"/>
                    </a:cubicBezTo>
                    <a:cubicBezTo>
                      <a:pt x="148" y="139"/>
                      <a:pt x="148" y="139"/>
                      <a:pt x="148" y="139"/>
                    </a:cubicBezTo>
                    <a:cubicBezTo>
                      <a:pt x="150" y="139"/>
                      <a:pt x="150" y="139"/>
                      <a:pt x="150" y="139"/>
                    </a:cubicBezTo>
                    <a:cubicBezTo>
                      <a:pt x="151" y="138"/>
                      <a:pt x="151" y="138"/>
                      <a:pt x="151" y="138"/>
                    </a:cubicBezTo>
                    <a:cubicBezTo>
                      <a:pt x="150" y="139"/>
                      <a:pt x="150" y="139"/>
                      <a:pt x="150" y="139"/>
                    </a:cubicBezTo>
                    <a:cubicBezTo>
                      <a:pt x="149" y="139"/>
                      <a:pt x="149" y="139"/>
                      <a:pt x="149" y="139"/>
                    </a:cubicBezTo>
                    <a:cubicBezTo>
                      <a:pt x="147" y="141"/>
                      <a:pt x="147" y="141"/>
                      <a:pt x="147" y="141"/>
                    </a:cubicBezTo>
                    <a:cubicBezTo>
                      <a:pt x="147" y="143"/>
                      <a:pt x="147" y="143"/>
                      <a:pt x="147" y="143"/>
                    </a:cubicBezTo>
                    <a:cubicBezTo>
                      <a:pt x="146" y="143"/>
                      <a:pt x="146" y="143"/>
                      <a:pt x="146" y="143"/>
                    </a:cubicBezTo>
                    <a:cubicBezTo>
                      <a:pt x="147" y="145"/>
                      <a:pt x="147" y="145"/>
                      <a:pt x="147" y="145"/>
                    </a:cubicBezTo>
                    <a:cubicBezTo>
                      <a:pt x="147" y="146"/>
                      <a:pt x="147" y="146"/>
                      <a:pt x="147" y="146"/>
                    </a:cubicBezTo>
                    <a:cubicBezTo>
                      <a:pt x="146" y="146"/>
                      <a:pt x="146" y="146"/>
                      <a:pt x="146" y="146"/>
                    </a:cubicBezTo>
                    <a:cubicBezTo>
                      <a:pt x="145" y="145"/>
                      <a:pt x="145" y="145"/>
                      <a:pt x="145" y="145"/>
                    </a:cubicBezTo>
                    <a:cubicBezTo>
                      <a:pt x="145" y="145"/>
                      <a:pt x="145" y="145"/>
                      <a:pt x="145" y="145"/>
                    </a:cubicBezTo>
                    <a:cubicBezTo>
                      <a:pt x="145" y="144"/>
                      <a:pt x="145" y="144"/>
                      <a:pt x="145" y="144"/>
                    </a:cubicBezTo>
                    <a:cubicBezTo>
                      <a:pt x="144" y="144"/>
                      <a:pt x="144" y="144"/>
                      <a:pt x="144" y="144"/>
                    </a:cubicBezTo>
                    <a:cubicBezTo>
                      <a:pt x="143" y="143"/>
                      <a:pt x="143" y="143"/>
                      <a:pt x="143" y="143"/>
                    </a:cubicBezTo>
                    <a:cubicBezTo>
                      <a:pt x="141" y="143"/>
                      <a:pt x="141" y="143"/>
                      <a:pt x="141" y="143"/>
                    </a:cubicBezTo>
                    <a:cubicBezTo>
                      <a:pt x="141" y="142"/>
                      <a:pt x="141" y="142"/>
                      <a:pt x="141" y="142"/>
                    </a:cubicBezTo>
                    <a:cubicBezTo>
                      <a:pt x="140" y="143"/>
                      <a:pt x="140" y="143"/>
                      <a:pt x="140" y="143"/>
                    </a:cubicBezTo>
                    <a:cubicBezTo>
                      <a:pt x="139" y="143"/>
                      <a:pt x="139" y="143"/>
                      <a:pt x="139" y="143"/>
                    </a:cubicBezTo>
                    <a:cubicBezTo>
                      <a:pt x="138" y="144"/>
                      <a:pt x="138" y="144"/>
                      <a:pt x="138" y="144"/>
                    </a:cubicBezTo>
                    <a:cubicBezTo>
                      <a:pt x="137" y="145"/>
                      <a:pt x="137" y="145"/>
                      <a:pt x="137" y="145"/>
                    </a:cubicBezTo>
                    <a:cubicBezTo>
                      <a:pt x="136" y="144"/>
                      <a:pt x="136" y="144"/>
                      <a:pt x="136" y="144"/>
                    </a:cubicBezTo>
                    <a:cubicBezTo>
                      <a:pt x="136" y="145"/>
                      <a:pt x="136" y="145"/>
                      <a:pt x="136" y="145"/>
                    </a:cubicBezTo>
                    <a:cubicBezTo>
                      <a:pt x="136" y="146"/>
                      <a:pt x="136" y="146"/>
                      <a:pt x="136" y="146"/>
                    </a:cubicBezTo>
                    <a:cubicBezTo>
                      <a:pt x="137" y="146"/>
                      <a:pt x="137" y="146"/>
                      <a:pt x="137" y="146"/>
                    </a:cubicBezTo>
                    <a:cubicBezTo>
                      <a:pt x="136" y="147"/>
                      <a:pt x="136" y="147"/>
                      <a:pt x="136" y="147"/>
                    </a:cubicBezTo>
                    <a:cubicBezTo>
                      <a:pt x="136" y="149"/>
                      <a:pt x="136" y="149"/>
                      <a:pt x="136" y="149"/>
                    </a:cubicBezTo>
                    <a:cubicBezTo>
                      <a:pt x="136" y="150"/>
                      <a:pt x="136" y="150"/>
                      <a:pt x="136" y="150"/>
                    </a:cubicBezTo>
                    <a:cubicBezTo>
                      <a:pt x="137" y="150"/>
                      <a:pt x="137" y="150"/>
                      <a:pt x="137" y="150"/>
                    </a:cubicBezTo>
                    <a:cubicBezTo>
                      <a:pt x="137" y="152"/>
                      <a:pt x="137" y="152"/>
                      <a:pt x="137" y="152"/>
                    </a:cubicBezTo>
                    <a:cubicBezTo>
                      <a:pt x="138" y="153"/>
                      <a:pt x="138" y="153"/>
                      <a:pt x="138" y="153"/>
                    </a:cubicBezTo>
                    <a:cubicBezTo>
                      <a:pt x="138" y="154"/>
                      <a:pt x="138" y="154"/>
                      <a:pt x="138" y="154"/>
                    </a:cubicBezTo>
                    <a:cubicBezTo>
                      <a:pt x="139" y="155"/>
                      <a:pt x="139" y="155"/>
                      <a:pt x="139" y="155"/>
                    </a:cubicBezTo>
                    <a:cubicBezTo>
                      <a:pt x="139" y="155"/>
                      <a:pt x="139" y="155"/>
                      <a:pt x="139" y="155"/>
                    </a:cubicBezTo>
                    <a:cubicBezTo>
                      <a:pt x="137" y="155"/>
                      <a:pt x="137" y="155"/>
                      <a:pt x="137" y="155"/>
                    </a:cubicBezTo>
                    <a:cubicBezTo>
                      <a:pt x="137" y="156"/>
                      <a:pt x="137" y="156"/>
                      <a:pt x="137" y="156"/>
                    </a:cubicBezTo>
                    <a:cubicBezTo>
                      <a:pt x="141" y="158"/>
                      <a:pt x="141" y="158"/>
                      <a:pt x="141" y="158"/>
                    </a:cubicBezTo>
                    <a:cubicBezTo>
                      <a:pt x="143" y="158"/>
                      <a:pt x="143" y="158"/>
                      <a:pt x="143" y="158"/>
                    </a:cubicBezTo>
                    <a:cubicBezTo>
                      <a:pt x="145" y="157"/>
                      <a:pt x="145" y="157"/>
                      <a:pt x="145" y="157"/>
                    </a:cubicBezTo>
                    <a:cubicBezTo>
                      <a:pt x="146" y="157"/>
                      <a:pt x="146" y="157"/>
                      <a:pt x="146" y="157"/>
                    </a:cubicBezTo>
                    <a:cubicBezTo>
                      <a:pt x="146" y="157"/>
                      <a:pt x="146" y="157"/>
                      <a:pt x="146" y="157"/>
                    </a:cubicBezTo>
                    <a:cubicBezTo>
                      <a:pt x="147" y="157"/>
                      <a:pt x="147" y="157"/>
                      <a:pt x="147" y="157"/>
                    </a:cubicBezTo>
                    <a:cubicBezTo>
                      <a:pt x="149" y="155"/>
                      <a:pt x="149" y="155"/>
                      <a:pt x="149" y="155"/>
                    </a:cubicBezTo>
                    <a:cubicBezTo>
                      <a:pt x="149" y="154"/>
                      <a:pt x="149" y="154"/>
                      <a:pt x="149" y="154"/>
                    </a:cubicBezTo>
                    <a:cubicBezTo>
                      <a:pt x="148" y="153"/>
                      <a:pt x="148" y="153"/>
                      <a:pt x="148" y="153"/>
                    </a:cubicBezTo>
                    <a:cubicBezTo>
                      <a:pt x="148" y="152"/>
                      <a:pt x="148" y="152"/>
                      <a:pt x="148" y="152"/>
                    </a:cubicBezTo>
                    <a:cubicBezTo>
                      <a:pt x="150" y="152"/>
                      <a:pt x="150" y="152"/>
                      <a:pt x="150" y="152"/>
                    </a:cubicBezTo>
                    <a:cubicBezTo>
                      <a:pt x="152" y="150"/>
                      <a:pt x="152" y="150"/>
                      <a:pt x="152" y="150"/>
                    </a:cubicBezTo>
                    <a:cubicBezTo>
                      <a:pt x="154" y="148"/>
                      <a:pt x="154" y="148"/>
                      <a:pt x="154" y="148"/>
                    </a:cubicBezTo>
                    <a:cubicBezTo>
                      <a:pt x="155" y="149"/>
                      <a:pt x="155" y="149"/>
                      <a:pt x="155" y="149"/>
                    </a:cubicBezTo>
                    <a:cubicBezTo>
                      <a:pt x="154" y="149"/>
                      <a:pt x="154" y="149"/>
                      <a:pt x="154" y="149"/>
                    </a:cubicBezTo>
                    <a:cubicBezTo>
                      <a:pt x="152" y="151"/>
                      <a:pt x="152" y="151"/>
                      <a:pt x="152" y="151"/>
                    </a:cubicBezTo>
                    <a:cubicBezTo>
                      <a:pt x="150" y="152"/>
                      <a:pt x="150" y="152"/>
                      <a:pt x="150" y="152"/>
                    </a:cubicBezTo>
                    <a:cubicBezTo>
                      <a:pt x="150" y="153"/>
                      <a:pt x="150" y="153"/>
                      <a:pt x="150" y="153"/>
                    </a:cubicBezTo>
                    <a:cubicBezTo>
                      <a:pt x="151" y="154"/>
                      <a:pt x="151" y="154"/>
                      <a:pt x="151" y="154"/>
                    </a:cubicBezTo>
                    <a:cubicBezTo>
                      <a:pt x="151" y="155"/>
                      <a:pt x="151" y="155"/>
                      <a:pt x="151" y="155"/>
                    </a:cubicBezTo>
                    <a:cubicBezTo>
                      <a:pt x="150" y="156"/>
                      <a:pt x="150" y="156"/>
                      <a:pt x="150" y="156"/>
                    </a:cubicBezTo>
                    <a:cubicBezTo>
                      <a:pt x="149" y="157"/>
                      <a:pt x="149" y="157"/>
                      <a:pt x="149" y="157"/>
                    </a:cubicBezTo>
                    <a:cubicBezTo>
                      <a:pt x="148" y="159"/>
                      <a:pt x="148" y="159"/>
                      <a:pt x="148" y="159"/>
                    </a:cubicBezTo>
                    <a:cubicBezTo>
                      <a:pt x="149" y="160"/>
                      <a:pt x="149" y="160"/>
                      <a:pt x="149" y="160"/>
                    </a:cubicBezTo>
                    <a:cubicBezTo>
                      <a:pt x="148" y="161"/>
                      <a:pt x="148" y="161"/>
                      <a:pt x="148" y="161"/>
                    </a:cubicBezTo>
                    <a:cubicBezTo>
                      <a:pt x="148" y="162"/>
                      <a:pt x="148" y="162"/>
                      <a:pt x="148" y="162"/>
                    </a:cubicBezTo>
                    <a:cubicBezTo>
                      <a:pt x="148" y="163"/>
                      <a:pt x="148" y="163"/>
                      <a:pt x="148" y="163"/>
                    </a:cubicBezTo>
                    <a:cubicBezTo>
                      <a:pt x="148" y="164"/>
                      <a:pt x="148" y="164"/>
                      <a:pt x="148" y="164"/>
                    </a:cubicBezTo>
                    <a:cubicBezTo>
                      <a:pt x="147" y="165"/>
                      <a:pt x="147" y="165"/>
                      <a:pt x="147" y="165"/>
                    </a:cubicBezTo>
                    <a:cubicBezTo>
                      <a:pt x="146" y="166"/>
                      <a:pt x="146" y="166"/>
                      <a:pt x="146" y="166"/>
                    </a:cubicBezTo>
                    <a:cubicBezTo>
                      <a:pt x="146" y="167"/>
                      <a:pt x="146" y="167"/>
                      <a:pt x="146" y="167"/>
                    </a:cubicBezTo>
                    <a:cubicBezTo>
                      <a:pt x="145" y="166"/>
                      <a:pt x="145" y="166"/>
                      <a:pt x="145" y="166"/>
                    </a:cubicBezTo>
                    <a:cubicBezTo>
                      <a:pt x="145" y="167"/>
                      <a:pt x="145" y="167"/>
                      <a:pt x="145" y="167"/>
                    </a:cubicBezTo>
                    <a:cubicBezTo>
                      <a:pt x="145" y="168"/>
                      <a:pt x="145" y="168"/>
                      <a:pt x="145" y="168"/>
                    </a:cubicBezTo>
                    <a:cubicBezTo>
                      <a:pt x="145" y="169"/>
                      <a:pt x="145" y="169"/>
                      <a:pt x="145" y="169"/>
                    </a:cubicBezTo>
                    <a:cubicBezTo>
                      <a:pt x="146" y="170"/>
                      <a:pt x="146" y="170"/>
                      <a:pt x="146" y="170"/>
                    </a:cubicBezTo>
                    <a:cubicBezTo>
                      <a:pt x="147" y="169"/>
                      <a:pt x="147" y="169"/>
                      <a:pt x="147" y="169"/>
                    </a:cubicBezTo>
                    <a:cubicBezTo>
                      <a:pt x="148" y="169"/>
                      <a:pt x="148" y="169"/>
                      <a:pt x="148" y="169"/>
                    </a:cubicBezTo>
                    <a:cubicBezTo>
                      <a:pt x="148" y="170"/>
                      <a:pt x="148" y="170"/>
                      <a:pt x="148" y="170"/>
                    </a:cubicBezTo>
                    <a:cubicBezTo>
                      <a:pt x="147" y="171"/>
                      <a:pt x="147" y="171"/>
                      <a:pt x="147" y="171"/>
                    </a:cubicBezTo>
                    <a:cubicBezTo>
                      <a:pt x="146" y="171"/>
                      <a:pt x="146" y="171"/>
                      <a:pt x="146" y="171"/>
                    </a:cubicBezTo>
                    <a:cubicBezTo>
                      <a:pt x="145" y="171"/>
                      <a:pt x="145" y="171"/>
                      <a:pt x="145" y="171"/>
                    </a:cubicBezTo>
                    <a:cubicBezTo>
                      <a:pt x="146" y="172"/>
                      <a:pt x="146" y="172"/>
                      <a:pt x="146" y="172"/>
                    </a:cubicBezTo>
                    <a:cubicBezTo>
                      <a:pt x="145" y="172"/>
                      <a:pt x="145" y="172"/>
                      <a:pt x="145" y="172"/>
                    </a:cubicBezTo>
                    <a:cubicBezTo>
                      <a:pt x="146" y="173"/>
                      <a:pt x="146" y="173"/>
                      <a:pt x="146" y="173"/>
                    </a:cubicBezTo>
                    <a:cubicBezTo>
                      <a:pt x="145" y="174"/>
                      <a:pt x="145" y="174"/>
                      <a:pt x="145" y="174"/>
                    </a:cubicBezTo>
                    <a:cubicBezTo>
                      <a:pt x="144" y="174"/>
                      <a:pt x="144" y="174"/>
                      <a:pt x="144" y="174"/>
                    </a:cubicBezTo>
                    <a:cubicBezTo>
                      <a:pt x="143" y="175"/>
                      <a:pt x="143" y="175"/>
                      <a:pt x="143" y="175"/>
                    </a:cubicBezTo>
                    <a:cubicBezTo>
                      <a:pt x="142" y="174"/>
                      <a:pt x="142" y="174"/>
                      <a:pt x="142" y="174"/>
                    </a:cubicBezTo>
                    <a:cubicBezTo>
                      <a:pt x="142" y="175"/>
                      <a:pt x="142" y="175"/>
                      <a:pt x="142" y="175"/>
                    </a:cubicBezTo>
                    <a:cubicBezTo>
                      <a:pt x="142" y="175"/>
                      <a:pt x="142" y="175"/>
                      <a:pt x="142" y="175"/>
                    </a:cubicBezTo>
                    <a:cubicBezTo>
                      <a:pt x="144" y="175"/>
                      <a:pt x="144" y="175"/>
                      <a:pt x="144" y="175"/>
                    </a:cubicBezTo>
                    <a:cubicBezTo>
                      <a:pt x="144" y="176"/>
                      <a:pt x="144" y="176"/>
                      <a:pt x="144" y="176"/>
                    </a:cubicBezTo>
                    <a:cubicBezTo>
                      <a:pt x="146" y="175"/>
                      <a:pt x="146" y="175"/>
                      <a:pt x="146" y="175"/>
                    </a:cubicBezTo>
                    <a:cubicBezTo>
                      <a:pt x="148" y="173"/>
                      <a:pt x="148" y="173"/>
                      <a:pt x="148" y="173"/>
                    </a:cubicBezTo>
                    <a:cubicBezTo>
                      <a:pt x="149" y="173"/>
                      <a:pt x="149" y="173"/>
                      <a:pt x="149" y="173"/>
                    </a:cubicBezTo>
                    <a:cubicBezTo>
                      <a:pt x="150" y="173"/>
                      <a:pt x="150" y="173"/>
                      <a:pt x="150" y="173"/>
                    </a:cubicBezTo>
                    <a:cubicBezTo>
                      <a:pt x="151" y="172"/>
                      <a:pt x="151" y="172"/>
                      <a:pt x="151" y="172"/>
                    </a:cubicBezTo>
                    <a:cubicBezTo>
                      <a:pt x="153" y="172"/>
                      <a:pt x="153" y="172"/>
                      <a:pt x="153" y="172"/>
                    </a:cubicBezTo>
                    <a:cubicBezTo>
                      <a:pt x="152" y="173"/>
                      <a:pt x="152" y="173"/>
                      <a:pt x="152" y="173"/>
                    </a:cubicBezTo>
                    <a:cubicBezTo>
                      <a:pt x="151" y="173"/>
                      <a:pt x="151" y="173"/>
                      <a:pt x="151" y="173"/>
                    </a:cubicBezTo>
                    <a:cubicBezTo>
                      <a:pt x="151" y="174"/>
                      <a:pt x="151" y="174"/>
                      <a:pt x="151" y="174"/>
                    </a:cubicBezTo>
                    <a:cubicBezTo>
                      <a:pt x="152" y="174"/>
                      <a:pt x="152" y="174"/>
                      <a:pt x="152" y="174"/>
                    </a:cubicBezTo>
                    <a:cubicBezTo>
                      <a:pt x="153" y="175"/>
                      <a:pt x="153" y="175"/>
                      <a:pt x="153" y="175"/>
                    </a:cubicBezTo>
                    <a:cubicBezTo>
                      <a:pt x="152" y="176"/>
                      <a:pt x="152" y="176"/>
                      <a:pt x="152" y="176"/>
                    </a:cubicBezTo>
                    <a:cubicBezTo>
                      <a:pt x="153" y="176"/>
                      <a:pt x="153" y="176"/>
                      <a:pt x="153" y="176"/>
                    </a:cubicBezTo>
                    <a:cubicBezTo>
                      <a:pt x="154" y="176"/>
                      <a:pt x="154" y="176"/>
                      <a:pt x="154" y="176"/>
                    </a:cubicBezTo>
                    <a:cubicBezTo>
                      <a:pt x="155" y="175"/>
                      <a:pt x="155" y="175"/>
                      <a:pt x="155" y="175"/>
                    </a:cubicBezTo>
                    <a:cubicBezTo>
                      <a:pt x="155" y="175"/>
                      <a:pt x="155" y="175"/>
                      <a:pt x="155" y="175"/>
                    </a:cubicBezTo>
                    <a:cubicBezTo>
                      <a:pt x="155" y="176"/>
                      <a:pt x="155" y="176"/>
                      <a:pt x="155" y="176"/>
                    </a:cubicBezTo>
                    <a:cubicBezTo>
                      <a:pt x="156" y="177"/>
                      <a:pt x="156" y="177"/>
                      <a:pt x="156" y="177"/>
                    </a:cubicBezTo>
                    <a:cubicBezTo>
                      <a:pt x="156" y="179"/>
                      <a:pt x="156" y="179"/>
                      <a:pt x="156" y="179"/>
                    </a:cubicBezTo>
                    <a:cubicBezTo>
                      <a:pt x="156" y="180"/>
                      <a:pt x="156" y="180"/>
                      <a:pt x="156" y="180"/>
                    </a:cubicBezTo>
                    <a:cubicBezTo>
                      <a:pt x="157" y="182"/>
                      <a:pt x="157" y="182"/>
                      <a:pt x="157" y="182"/>
                    </a:cubicBezTo>
                    <a:cubicBezTo>
                      <a:pt x="157" y="182"/>
                      <a:pt x="157" y="182"/>
                      <a:pt x="157" y="182"/>
                    </a:cubicBezTo>
                    <a:cubicBezTo>
                      <a:pt x="158" y="181"/>
                      <a:pt x="158" y="181"/>
                      <a:pt x="158" y="181"/>
                    </a:cubicBezTo>
                    <a:cubicBezTo>
                      <a:pt x="158" y="179"/>
                      <a:pt x="158" y="179"/>
                      <a:pt x="158" y="179"/>
                    </a:cubicBezTo>
                    <a:cubicBezTo>
                      <a:pt x="159" y="177"/>
                      <a:pt x="159" y="177"/>
                      <a:pt x="159" y="177"/>
                    </a:cubicBezTo>
                    <a:cubicBezTo>
                      <a:pt x="159" y="176"/>
                      <a:pt x="159" y="176"/>
                      <a:pt x="159" y="176"/>
                    </a:cubicBezTo>
                    <a:cubicBezTo>
                      <a:pt x="160" y="175"/>
                      <a:pt x="160" y="175"/>
                      <a:pt x="160" y="175"/>
                    </a:cubicBezTo>
                    <a:cubicBezTo>
                      <a:pt x="161" y="175"/>
                      <a:pt x="161" y="175"/>
                      <a:pt x="161" y="175"/>
                    </a:cubicBezTo>
                    <a:cubicBezTo>
                      <a:pt x="162" y="174"/>
                      <a:pt x="162" y="174"/>
                      <a:pt x="162" y="174"/>
                    </a:cubicBezTo>
                    <a:cubicBezTo>
                      <a:pt x="164" y="174"/>
                      <a:pt x="164" y="174"/>
                      <a:pt x="164" y="174"/>
                    </a:cubicBezTo>
                    <a:cubicBezTo>
                      <a:pt x="162" y="175"/>
                      <a:pt x="162" y="175"/>
                      <a:pt x="162" y="175"/>
                    </a:cubicBezTo>
                    <a:cubicBezTo>
                      <a:pt x="161" y="177"/>
                      <a:pt x="161" y="177"/>
                      <a:pt x="161" y="177"/>
                    </a:cubicBezTo>
                    <a:cubicBezTo>
                      <a:pt x="160" y="178"/>
                      <a:pt x="160" y="178"/>
                      <a:pt x="160" y="178"/>
                    </a:cubicBezTo>
                    <a:cubicBezTo>
                      <a:pt x="162" y="179"/>
                      <a:pt x="162" y="179"/>
                      <a:pt x="162" y="179"/>
                    </a:cubicBezTo>
                    <a:cubicBezTo>
                      <a:pt x="163" y="180"/>
                      <a:pt x="163" y="180"/>
                      <a:pt x="163" y="180"/>
                    </a:cubicBezTo>
                    <a:cubicBezTo>
                      <a:pt x="165" y="179"/>
                      <a:pt x="165" y="179"/>
                      <a:pt x="165" y="179"/>
                    </a:cubicBezTo>
                    <a:cubicBezTo>
                      <a:pt x="167" y="178"/>
                      <a:pt x="167" y="178"/>
                      <a:pt x="167" y="178"/>
                    </a:cubicBezTo>
                    <a:cubicBezTo>
                      <a:pt x="168" y="177"/>
                      <a:pt x="168" y="177"/>
                      <a:pt x="168" y="177"/>
                    </a:cubicBezTo>
                    <a:cubicBezTo>
                      <a:pt x="169" y="177"/>
                      <a:pt x="169" y="177"/>
                      <a:pt x="169" y="177"/>
                    </a:cubicBezTo>
                    <a:cubicBezTo>
                      <a:pt x="171" y="176"/>
                      <a:pt x="171" y="176"/>
                      <a:pt x="171" y="176"/>
                    </a:cubicBezTo>
                    <a:cubicBezTo>
                      <a:pt x="172" y="176"/>
                      <a:pt x="172" y="176"/>
                      <a:pt x="172" y="176"/>
                    </a:cubicBezTo>
                    <a:cubicBezTo>
                      <a:pt x="171" y="177"/>
                      <a:pt x="171" y="177"/>
                      <a:pt x="171" y="177"/>
                    </a:cubicBezTo>
                    <a:cubicBezTo>
                      <a:pt x="170" y="178"/>
                      <a:pt x="170" y="178"/>
                      <a:pt x="170" y="178"/>
                    </a:cubicBezTo>
                    <a:cubicBezTo>
                      <a:pt x="170" y="179"/>
                      <a:pt x="170" y="179"/>
                      <a:pt x="170" y="179"/>
                    </a:cubicBezTo>
                    <a:cubicBezTo>
                      <a:pt x="169" y="180"/>
                      <a:pt x="169" y="180"/>
                      <a:pt x="169" y="180"/>
                    </a:cubicBezTo>
                    <a:cubicBezTo>
                      <a:pt x="165" y="182"/>
                      <a:pt x="165" y="182"/>
                      <a:pt x="165" y="182"/>
                    </a:cubicBezTo>
                    <a:cubicBezTo>
                      <a:pt x="164" y="183"/>
                      <a:pt x="164" y="183"/>
                      <a:pt x="164" y="183"/>
                    </a:cubicBezTo>
                    <a:cubicBezTo>
                      <a:pt x="163" y="185"/>
                      <a:pt x="163" y="185"/>
                      <a:pt x="163" y="185"/>
                    </a:cubicBezTo>
                    <a:cubicBezTo>
                      <a:pt x="163" y="186"/>
                      <a:pt x="163" y="186"/>
                      <a:pt x="163" y="186"/>
                    </a:cubicBezTo>
                    <a:cubicBezTo>
                      <a:pt x="163" y="187"/>
                      <a:pt x="163" y="187"/>
                      <a:pt x="163" y="187"/>
                    </a:cubicBezTo>
                    <a:cubicBezTo>
                      <a:pt x="164" y="188"/>
                      <a:pt x="164" y="188"/>
                      <a:pt x="164" y="188"/>
                    </a:cubicBezTo>
                    <a:cubicBezTo>
                      <a:pt x="162" y="188"/>
                      <a:pt x="162" y="188"/>
                      <a:pt x="162" y="188"/>
                    </a:cubicBezTo>
                    <a:cubicBezTo>
                      <a:pt x="161" y="188"/>
                      <a:pt x="161" y="188"/>
                      <a:pt x="161" y="188"/>
                    </a:cubicBezTo>
                    <a:cubicBezTo>
                      <a:pt x="160" y="189"/>
                      <a:pt x="160" y="189"/>
                      <a:pt x="160" y="189"/>
                    </a:cubicBezTo>
                    <a:cubicBezTo>
                      <a:pt x="160" y="191"/>
                      <a:pt x="160" y="191"/>
                      <a:pt x="160" y="191"/>
                    </a:cubicBezTo>
                    <a:cubicBezTo>
                      <a:pt x="158" y="193"/>
                      <a:pt x="158" y="193"/>
                      <a:pt x="158" y="193"/>
                    </a:cubicBezTo>
                    <a:cubicBezTo>
                      <a:pt x="158" y="194"/>
                      <a:pt x="158" y="194"/>
                      <a:pt x="158" y="194"/>
                    </a:cubicBezTo>
                    <a:cubicBezTo>
                      <a:pt x="158" y="194"/>
                      <a:pt x="158" y="194"/>
                      <a:pt x="158" y="194"/>
                    </a:cubicBezTo>
                    <a:cubicBezTo>
                      <a:pt x="158" y="195"/>
                      <a:pt x="158" y="195"/>
                      <a:pt x="158" y="195"/>
                    </a:cubicBezTo>
                    <a:cubicBezTo>
                      <a:pt x="158" y="196"/>
                      <a:pt x="158" y="196"/>
                      <a:pt x="158" y="196"/>
                    </a:cubicBezTo>
                    <a:cubicBezTo>
                      <a:pt x="157" y="196"/>
                      <a:pt x="157" y="196"/>
                      <a:pt x="157" y="196"/>
                    </a:cubicBezTo>
                    <a:cubicBezTo>
                      <a:pt x="157" y="195"/>
                      <a:pt x="157" y="195"/>
                      <a:pt x="157" y="195"/>
                    </a:cubicBezTo>
                    <a:cubicBezTo>
                      <a:pt x="156" y="195"/>
                      <a:pt x="156" y="195"/>
                      <a:pt x="156" y="195"/>
                    </a:cubicBezTo>
                    <a:cubicBezTo>
                      <a:pt x="155" y="196"/>
                      <a:pt x="155" y="196"/>
                      <a:pt x="155" y="196"/>
                    </a:cubicBezTo>
                    <a:cubicBezTo>
                      <a:pt x="154" y="197"/>
                      <a:pt x="154" y="197"/>
                      <a:pt x="154" y="197"/>
                    </a:cubicBezTo>
                    <a:cubicBezTo>
                      <a:pt x="154" y="198"/>
                      <a:pt x="154" y="198"/>
                      <a:pt x="154" y="198"/>
                    </a:cubicBezTo>
                    <a:cubicBezTo>
                      <a:pt x="154" y="198"/>
                      <a:pt x="154" y="198"/>
                      <a:pt x="154" y="198"/>
                    </a:cubicBezTo>
                    <a:cubicBezTo>
                      <a:pt x="153" y="198"/>
                      <a:pt x="153" y="198"/>
                      <a:pt x="153" y="198"/>
                    </a:cubicBezTo>
                    <a:cubicBezTo>
                      <a:pt x="152" y="198"/>
                      <a:pt x="152" y="198"/>
                      <a:pt x="152" y="198"/>
                    </a:cubicBezTo>
                    <a:cubicBezTo>
                      <a:pt x="152" y="198"/>
                      <a:pt x="152" y="198"/>
                      <a:pt x="152" y="198"/>
                    </a:cubicBezTo>
                    <a:cubicBezTo>
                      <a:pt x="149" y="200"/>
                      <a:pt x="149" y="200"/>
                      <a:pt x="149" y="200"/>
                    </a:cubicBezTo>
                    <a:cubicBezTo>
                      <a:pt x="148" y="202"/>
                      <a:pt x="148" y="202"/>
                      <a:pt x="148" y="202"/>
                    </a:cubicBezTo>
                    <a:cubicBezTo>
                      <a:pt x="148" y="202"/>
                      <a:pt x="148" y="202"/>
                      <a:pt x="148" y="202"/>
                    </a:cubicBezTo>
                    <a:cubicBezTo>
                      <a:pt x="148" y="203"/>
                      <a:pt x="148" y="203"/>
                      <a:pt x="148" y="203"/>
                    </a:cubicBezTo>
                    <a:cubicBezTo>
                      <a:pt x="147" y="202"/>
                      <a:pt x="147" y="202"/>
                      <a:pt x="147" y="202"/>
                    </a:cubicBezTo>
                    <a:cubicBezTo>
                      <a:pt x="147" y="201"/>
                      <a:pt x="147" y="201"/>
                      <a:pt x="147" y="201"/>
                    </a:cubicBezTo>
                    <a:cubicBezTo>
                      <a:pt x="145" y="202"/>
                      <a:pt x="145" y="202"/>
                      <a:pt x="145" y="202"/>
                    </a:cubicBezTo>
                    <a:cubicBezTo>
                      <a:pt x="144" y="203"/>
                      <a:pt x="144" y="203"/>
                      <a:pt x="144" y="203"/>
                    </a:cubicBezTo>
                    <a:cubicBezTo>
                      <a:pt x="143" y="203"/>
                      <a:pt x="143" y="203"/>
                      <a:pt x="143" y="203"/>
                    </a:cubicBezTo>
                    <a:cubicBezTo>
                      <a:pt x="143" y="204"/>
                      <a:pt x="143" y="204"/>
                      <a:pt x="143" y="204"/>
                    </a:cubicBezTo>
                    <a:cubicBezTo>
                      <a:pt x="141" y="205"/>
                      <a:pt x="141" y="205"/>
                      <a:pt x="141" y="205"/>
                    </a:cubicBezTo>
                    <a:cubicBezTo>
                      <a:pt x="140" y="205"/>
                      <a:pt x="140" y="205"/>
                      <a:pt x="140" y="205"/>
                    </a:cubicBezTo>
                    <a:cubicBezTo>
                      <a:pt x="138" y="206"/>
                      <a:pt x="138" y="206"/>
                      <a:pt x="138" y="206"/>
                    </a:cubicBezTo>
                    <a:cubicBezTo>
                      <a:pt x="135" y="207"/>
                      <a:pt x="135" y="207"/>
                      <a:pt x="135" y="207"/>
                    </a:cubicBezTo>
                    <a:cubicBezTo>
                      <a:pt x="133" y="209"/>
                      <a:pt x="133" y="209"/>
                      <a:pt x="133" y="209"/>
                    </a:cubicBezTo>
                    <a:cubicBezTo>
                      <a:pt x="132" y="211"/>
                      <a:pt x="132" y="211"/>
                      <a:pt x="132" y="211"/>
                    </a:cubicBezTo>
                    <a:cubicBezTo>
                      <a:pt x="132" y="211"/>
                      <a:pt x="132" y="211"/>
                      <a:pt x="132" y="211"/>
                    </a:cubicBezTo>
                    <a:cubicBezTo>
                      <a:pt x="133" y="212"/>
                      <a:pt x="133" y="212"/>
                      <a:pt x="133" y="212"/>
                    </a:cubicBezTo>
                    <a:cubicBezTo>
                      <a:pt x="133" y="213"/>
                      <a:pt x="133" y="213"/>
                      <a:pt x="133" y="213"/>
                    </a:cubicBezTo>
                    <a:cubicBezTo>
                      <a:pt x="132" y="214"/>
                      <a:pt x="132" y="214"/>
                      <a:pt x="132" y="214"/>
                    </a:cubicBezTo>
                    <a:cubicBezTo>
                      <a:pt x="132" y="213"/>
                      <a:pt x="132" y="213"/>
                      <a:pt x="132" y="213"/>
                    </a:cubicBezTo>
                    <a:cubicBezTo>
                      <a:pt x="131" y="213"/>
                      <a:pt x="131" y="213"/>
                      <a:pt x="131" y="213"/>
                    </a:cubicBezTo>
                    <a:cubicBezTo>
                      <a:pt x="131" y="213"/>
                      <a:pt x="131" y="213"/>
                      <a:pt x="131" y="213"/>
                    </a:cubicBezTo>
                    <a:cubicBezTo>
                      <a:pt x="131" y="214"/>
                      <a:pt x="131" y="214"/>
                      <a:pt x="131" y="214"/>
                    </a:cubicBezTo>
                    <a:cubicBezTo>
                      <a:pt x="130" y="214"/>
                      <a:pt x="130" y="214"/>
                      <a:pt x="130" y="214"/>
                    </a:cubicBezTo>
                    <a:cubicBezTo>
                      <a:pt x="130" y="214"/>
                      <a:pt x="130" y="214"/>
                      <a:pt x="130" y="214"/>
                    </a:cubicBezTo>
                    <a:cubicBezTo>
                      <a:pt x="130" y="212"/>
                      <a:pt x="130" y="212"/>
                      <a:pt x="130" y="212"/>
                    </a:cubicBezTo>
                    <a:cubicBezTo>
                      <a:pt x="130" y="212"/>
                      <a:pt x="130" y="212"/>
                      <a:pt x="130" y="212"/>
                    </a:cubicBezTo>
                    <a:cubicBezTo>
                      <a:pt x="129" y="211"/>
                      <a:pt x="129" y="211"/>
                      <a:pt x="129" y="211"/>
                    </a:cubicBezTo>
                    <a:cubicBezTo>
                      <a:pt x="128" y="211"/>
                      <a:pt x="128" y="211"/>
                      <a:pt x="128" y="211"/>
                    </a:cubicBezTo>
                    <a:cubicBezTo>
                      <a:pt x="127" y="211"/>
                      <a:pt x="127" y="211"/>
                      <a:pt x="127" y="211"/>
                    </a:cubicBezTo>
                    <a:cubicBezTo>
                      <a:pt x="126" y="211"/>
                      <a:pt x="126" y="211"/>
                      <a:pt x="126" y="211"/>
                    </a:cubicBezTo>
                    <a:cubicBezTo>
                      <a:pt x="124" y="212"/>
                      <a:pt x="124" y="212"/>
                      <a:pt x="124" y="212"/>
                    </a:cubicBezTo>
                    <a:cubicBezTo>
                      <a:pt x="123" y="212"/>
                      <a:pt x="123" y="212"/>
                      <a:pt x="123" y="212"/>
                    </a:cubicBezTo>
                    <a:cubicBezTo>
                      <a:pt x="122" y="213"/>
                      <a:pt x="122" y="213"/>
                      <a:pt x="122" y="213"/>
                    </a:cubicBezTo>
                    <a:cubicBezTo>
                      <a:pt x="121" y="214"/>
                      <a:pt x="121" y="214"/>
                      <a:pt x="121" y="214"/>
                    </a:cubicBezTo>
                    <a:cubicBezTo>
                      <a:pt x="119" y="215"/>
                      <a:pt x="119" y="215"/>
                      <a:pt x="119" y="215"/>
                    </a:cubicBezTo>
                    <a:cubicBezTo>
                      <a:pt x="118" y="216"/>
                      <a:pt x="118" y="216"/>
                      <a:pt x="118" y="216"/>
                    </a:cubicBezTo>
                    <a:cubicBezTo>
                      <a:pt x="118" y="217"/>
                      <a:pt x="118" y="217"/>
                      <a:pt x="118" y="217"/>
                    </a:cubicBezTo>
                    <a:cubicBezTo>
                      <a:pt x="118" y="217"/>
                      <a:pt x="118" y="217"/>
                      <a:pt x="118" y="217"/>
                    </a:cubicBezTo>
                    <a:cubicBezTo>
                      <a:pt x="117" y="217"/>
                      <a:pt x="117" y="217"/>
                      <a:pt x="117" y="217"/>
                    </a:cubicBezTo>
                    <a:cubicBezTo>
                      <a:pt x="115" y="218"/>
                      <a:pt x="115" y="218"/>
                      <a:pt x="115" y="218"/>
                    </a:cubicBezTo>
                    <a:cubicBezTo>
                      <a:pt x="115" y="218"/>
                      <a:pt x="115" y="218"/>
                      <a:pt x="115" y="218"/>
                    </a:cubicBezTo>
                    <a:cubicBezTo>
                      <a:pt x="114" y="219"/>
                      <a:pt x="114" y="219"/>
                      <a:pt x="114" y="219"/>
                    </a:cubicBezTo>
                    <a:cubicBezTo>
                      <a:pt x="114" y="219"/>
                      <a:pt x="114" y="219"/>
                      <a:pt x="114" y="219"/>
                    </a:cubicBezTo>
                    <a:cubicBezTo>
                      <a:pt x="113" y="219"/>
                      <a:pt x="113" y="219"/>
                      <a:pt x="113" y="219"/>
                    </a:cubicBezTo>
                    <a:cubicBezTo>
                      <a:pt x="112" y="219"/>
                      <a:pt x="112" y="219"/>
                      <a:pt x="112" y="219"/>
                    </a:cubicBezTo>
                    <a:cubicBezTo>
                      <a:pt x="111" y="220"/>
                      <a:pt x="111" y="220"/>
                      <a:pt x="111" y="220"/>
                    </a:cubicBezTo>
                    <a:cubicBezTo>
                      <a:pt x="111" y="221"/>
                      <a:pt x="111" y="221"/>
                      <a:pt x="111" y="221"/>
                    </a:cubicBezTo>
                    <a:cubicBezTo>
                      <a:pt x="111" y="222"/>
                      <a:pt x="111" y="222"/>
                      <a:pt x="111" y="222"/>
                    </a:cubicBezTo>
                    <a:cubicBezTo>
                      <a:pt x="112" y="222"/>
                      <a:pt x="112" y="222"/>
                      <a:pt x="112" y="222"/>
                    </a:cubicBezTo>
                    <a:cubicBezTo>
                      <a:pt x="112" y="221"/>
                      <a:pt x="112" y="221"/>
                      <a:pt x="112" y="221"/>
                    </a:cubicBezTo>
                    <a:cubicBezTo>
                      <a:pt x="112" y="220"/>
                      <a:pt x="112" y="220"/>
                      <a:pt x="112" y="220"/>
                    </a:cubicBezTo>
                    <a:cubicBezTo>
                      <a:pt x="113" y="220"/>
                      <a:pt x="113" y="220"/>
                      <a:pt x="113" y="220"/>
                    </a:cubicBezTo>
                    <a:cubicBezTo>
                      <a:pt x="113" y="220"/>
                      <a:pt x="113" y="220"/>
                      <a:pt x="113" y="220"/>
                    </a:cubicBezTo>
                    <a:cubicBezTo>
                      <a:pt x="113" y="221"/>
                      <a:pt x="113" y="221"/>
                      <a:pt x="113" y="221"/>
                    </a:cubicBezTo>
                    <a:cubicBezTo>
                      <a:pt x="113" y="222"/>
                      <a:pt x="113" y="222"/>
                      <a:pt x="113" y="222"/>
                    </a:cubicBezTo>
                    <a:cubicBezTo>
                      <a:pt x="115" y="222"/>
                      <a:pt x="115" y="222"/>
                      <a:pt x="115" y="222"/>
                    </a:cubicBezTo>
                    <a:cubicBezTo>
                      <a:pt x="116" y="220"/>
                      <a:pt x="116" y="220"/>
                      <a:pt x="116" y="220"/>
                    </a:cubicBezTo>
                    <a:cubicBezTo>
                      <a:pt x="116" y="219"/>
                      <a:pt x="116" y="219"/>
                      <a:pt x="116" y="219"/>
                    </a:cubicBezTo>
                    <a:cubicBezTo>
                      <a:pt x="117" y="220"/>
                      <a:pt x="117" y="220"/>
                      <a:pt x="117" y="220"/>
                    </a:cubicBezTo>
                    <a:cubicBezTo>
                      <a:pt x="116" y="221"/>
                      <a:pt x="116" y="221"/>
                      <a:pt x="116" y="221"/>
                    </a:cubicBezTo>
                    <a:cubicBezTo>
                      <a:pt x="117" y="221"/>
                      <a:pt x="117" y="221"/>
                      <a:pt x="117" y="221"/>
                    </a:cubicBezTo>
                    <a:cubicBezTo>
                      <a:pt x="118" y="221"/>
                      <a:pt x="118" y="221"/>
                      <a:pt x="118" y="221"/>
                    </a:cubicBezTo>
                    <a:cubicBezTo>
                      <a:pt x="118" y="220"/>
                      <a:pt x="118" y="220"/>
                      <a:pt x="118" y="220"/>
                    </a:cubicBezTo>
                    <a:cubicBezTo>
                      <a:pt x="119" y="221"/>
                      <a:pt x="119" y="221"/>
                      <a:pt x="119" y="221"/>
                    </a:cubicBezTo>
                    <a:cubicBezTo>
                      <a:pt x="119" y="221"/>
                      <a:pt x="119" y="221"/>
                      <a:pt x="119" y="221"/>
                    </a:cubicBezTo>
                    <a:cubicBezTo>
                      <a:pt x="119" y="220"/>
                      <a:pt x="119" y="220"/>
                      <a:pt x="119" y="220"/>
                    </a:cubicBezTo>
                    <a:cubicBezTo>
                      <a:pt x="120" y="220"/>
                      <a:pt x="120" y="220"/>
                      <a:pt x="120" y="220"/>
                    </a:cubicBezTo>
                    <a:cubicBezTo>
                      <a:pt x="121" y="220"/>
                      <a:pt x="121" y="220"/>
                      <a:pt x="121" y="220"/>
                    </a:cubicBezTo>
                    <a:cubicBezTo>
                      <a:pt x="122" y="219"/>
                      <a:pt x="122" y="219"/>
                      <a:pt x="122" y="219"/>
                    </a:cubicBezTo>
                    <a:cubicBezTo>
                      <a:pt x="123" y="218"/>
                      <a:pt x="123" y="218"/>
                      <a:pt x="123" y="218"/>
                    </a:cubicBezTo>
                    <a:cubicBezTo>
                      <a:pt x="123" y="217"/>
                      <a:pt x="123" y="217"/>
                      <a:pt x="123" y="217"/>
                    </a:cubicBezTo>
                    <a:cubicBezTo>
                      <a:pt x="124" y="216"/>
                      <a:pt x="124" y="216"/>
                      <a:pt x="124" y="216"/>
                    </a:cubicBezTo>
                    <a:cubicBezTo>
                      <a:pt x="125" y="215"/>
                      <a:pt x="125" y="215"/>
                      <a:pt x="125" y="215"/>
                    </a:cubicBezTo>
                    <a:cubicBezTo>
                      <a:pt x="125" y="215"/>
                      <a:pt x="125" y="215"/>
                      <a:pt x="125" y="215"/>
                    </a:cubicBezTo>
                    <a:cubicBezTo>
                      <a:pt x="127" y="216"/>
                      <a:pt x="127" y="216"/>
                      <a:pt x="127" y="216"/>
                    </a:cubicBezTo>
                    <a:cubicBezTo>
                      <a:pt x="126" y="216"/>
                      <a:pt x="126" y="216"/>
                      <a:pt x="126" y="216"/>
                    </a:cubicBezTo>
                    <a:cubicBezTo>
                      <a:pt x="125" y="216"/>
                      <a:pt x="125" y="216"/>
                      <a:pt x="125" y="216"/>
                    </a:cubicBezTo>
                    <a:cubicBezTo>
                      <a:pt x="125" y="217"/>
                      <a:pt x="125" y="217"/>
                      <a:pt x="125" y="217"/>
                    </a:cubicBezTo>
                    <a:cubicBezTo>
                      <a:pt x="125" y="219"/>
                      <a:pt x="125" y="219"/>
                      <a:pt x="125" y="219"/>
                    </a:cubicBezTo>
                    <a:cubicBezTo>
                      <a:pt x="125" y="219"/>
                      <a:pt x="125" y="219"/>
                      <a:pt x="125" y="219"/>
                    </a:cubicBezTo>
                    <a:cubicBezTo>
                      <a:pt x="127" y="218"/>
                      <a:pt x="127" y="218"/>
                      <a:pt x="127" y="218"/>
                    </a:cubicBezTo>
                    <a:cubicBezTo>
                      <a:pt x="127" y="217"/>
                      <a:pt x="127" y="217"/>
                      <a:pt x="127" y="217"/>
                    </a:cubicBezTo>
                    <a:cubicBezTo>
                      <a:pt x="128" y="216"/>
                      <a:pt x="128" y="216"/>
                      <a:pt x="128" y="216"/>
                    </a:cubicBezTo>
                    <a:cubicBezTo>
                      <a:pt x="128" y="217"/>
                      <a:pt x="128" y="217"/>
                      <a:pt x="128" y="217"/>
                    </a:cubicBezTo>
                    <a:cubicBezTo>
                      <a:pt x="129" y="216"/>
                      <a:pt x="129" y="216"/>
                      <a:pt x="129" y="216"/>
                    </a:cubicBezTo>
                    <a:cubicBezTo>
                      <a:pt x="129" y="216"/>
                      <a:pt x="129" y="216"/>
                      <a:pt x="129" y="216"/>
                    </a:cubicBezTo>
                    <a:cubicBezTo>
                      <a:pt x="129" y="217"/>
                      <a:pt x="129" y="217"/>
                      <a:pt x="129" y="217"/>
                    </a:cubicBezTo>
                    <a:cubicBezTo>
                      <a:pt x="129" y="218"/>
                      <a:pt x="129" y="218"/>
                      <a:pt x="129" y="218"/>
                    </a:cubicBezTo>
                    <a:cubicBezTo>
                      <a:pt x="129" y="218"/>
                      <a:pt x="129" y="218"/>
                      <a:pt x="129" y="218"/>
                    </a:cubicBezTo>
                    <a:cubicBezTo>
                      <a:pt x="130" y="217"/>
                      <a:pt x="130" y="217"/>
                      <a:pt x="130" y="217"/>
                    </a:cubicBezTo>
                    <a:cubicBezTo>
                      <a:pt x="131" y="217"/>
                      <a:pt x="131" y="217"/>
                      <a:pt x="131" y="217"/>
                    </a:cubicBezTo>
                    <a:cubicBezTo>
                      <a:pt x="132" y="216"/>
                      <a:pt x="132" y="216"/>
                      <a:pt x="132" y="216"/>
                    </a:cubicBezTo>
                    <a:cubicBezTo>
                      <a:pt x="133" y="216"/>
                      <a:pt x="133" y="216"/>
                      <a:pt x="133" y="216"/>
                    </a:cubicBezTo>
                    <a:cubicBezTo>
                      <a:pt x="135" y="214"/>
                      <a:pt x="135" y="214"/>
                      <a:pt x="135" y="214"/>
                    </a:cubicBezTo>
                    <a:cubicBezTo>
                      <a:pt x="136" y="214"/>
                      <a:pt x="136" y="214"/>
                      <a:pt x="136" y="214"/>
                    </a:cubicBezTo>
                    <a:cubicBezTo>
                      <a:pt x="136" y="214"/>
                      <a:pt x="136" y="214"/>
                      <a:pt x="136" y="214"/>
                    </a:cubicBezTo>
                    <a:cubicBezTo>
                      <a:pt x="136" y="215"/>
                      <a:pt x="136" y="215"/>
                      <a:pt x="136" y="215"/>
                    </a:cubicBezTo>
                    <a:cubicBezTo>
                      <a:pt x="136" y="216"/>
                      <a:pt x="136" y="216"/>
                      <a:pt x="136" y="216"/>
                    </a:cubicBezTo>
                    <a:cubicBezTo>
                      <a:pt x="135" y="217"/>
                      <a:pt x="135" y="217"/>
                      <a:pt x="135" y="217"/>
                    </a:cubicBezTo>
                    <a:cubicBezTo>
                      <a:pt x="135" y="218"/>
                      <a:pt x="135" y="218"/>
                      <a:pt x="135" y="218"/>
                    </a:cubicBezTo>
                    <a:cubicBezTo>
                      <a:pt x="135" y="218"/>
                      <a:pt x="135" y="218"/>
                      <a:pt x="135" y="218"/>
                    </a:cubicBezTo>
                    <a:cubicBezTo>
                      <a:pt x="137" y="216"/>
                      <a:pt x="137" y="216"/>
                      <a:pt x="137" y="216"/>
                    </a:cubicBezTo>
                    <a:cubicBezTo>
                      <a:pt x="137" y="214"/>
                      <a:pt x="137" y="214"/>
                      <a:pt x="137" y="214"/>
                    </a:cubicBezTo>
                    <a:cubicBezTo>
                      <a:pt x="137" y="214"/>
                      <a:pt x="137" y="214"/>
                      <a:pt x="137" y="214"/>
                    </a:cubicBezTo>
                    <a:cubicBezTo>
                      <a:pt x="138" y="214"/>
                      <a:pt x="138" y="214"/>
                      <a:pt x="138" y="214"/>
                    </a:cubicBezTo>
                    <a:cubicBezTo>
                      <a:pt x="139" y="214"/>
                      <a:pt x="139" y="214"/>
                      <a:pt x="139" y="214"/>
                    </a:cubicBezTo>
                    <a:cubicBezTo>
                      <a:pt x="140" y="214"/>
                      <a:pt x="140" y="214"/>
                      <a:pt x="140" y="214"/>
                    </a:cubicBezTo>
                    <a:cubicBezTo>
                      <a:pt x="141" y="214"/>
                      <a:pt x="141" y="214"/>
                      <a:pt x="141" y="214"/>
                    </a:cubicBezTo>
                    <a:cubicBezTo>
                      <a:pt x="142" y="213"/>
                      <a:pt x="142" y="213"/>
                      <a:pt x="142" y="213"/>
                    </a:cubicBezTo>
                    <a:cubicBezTo>
                      <a:pt x="143" y="213"/>
                      <a:pt x="143" y="213"/>
                      <a:pt x="143" y="213"/>
                    </a:cubicBezTo>
                    <a:cubicBezTo>
                      <a:pt x="143" y="213"/>
                      <a:pt x="143" y="213"/>
                      <a:pt x="143" y="213"/>
                    </a:cubicBezTo>
                    <a:cubicBezTo>
                      <a:pt x="144" y="212"/>
                      <a:pt x="144" y="212"/>
                      <a:pt x="144" y="212"/>
                    </a:cubicBezTo>
                    <a:cubicBezTo>
                      <a:pt x="144" y="211"/>
                      <a:pt x="144" y="211"/>
                      <a:pt x="144" y="211"/>
                    </a:cubicBezTo>
                    <a:cubicBezTo>
                      <a:pt x="144" y="211"/>
                      <a:pt x="144" y="211"/>
                      <a:pt x="144" y="211"/>
                    </a:cubicBezTo>
                    <a:cubicBezTo>
                      <a:pt x="144" y="212"/>
                      <a:pt x="144" y="212"/>
                      <a:pt x="144" y="212"/>
                    </a:cubicBezTo>
                    <a:cubicBezTo>
                      <a:pt x="144" y="213"/>
                      <a:pt x="144" y="213"/>
                      <a:pt x="144" y="213"/>
                    </a:cubicBezTo>
                    <a:cubicBezTo>
                      <a:pt x="145" y="213"/>
                      <a:pt x="145" y="213"/>
                      <a:pt x="145" y="213"/>
                    </a:cubicBezTo>
                    <a:cubicBezTo>
                      <a:pt x="146" y="212"/>
                      <a:pt x="146" y="212"/>
                      <a:pt x="146" y="212"/>
                    </a:cubicBezTo>
                    <a:cubicBezTo>
                      <a:pt x="145" y="212"/>
                      <a:pt x="145" y="212"/>
                      <a:pt x="145" y="212"/>
                    </a:cubicBezTo>
                    <a:cubicBezTo>
                      <a:pt x="146" y="211"/>
                      <a:pt x="146" y="211"/>
                      <a:pt x="146" y="211"/>
                    </a:cubicBezTo>
                    <a:cubicBezTo>
                      <a:pt x="146" y="210"/>
                      <a:pt x="146" y="210"/>
                      <a:pt x="146" y="210"/>
                    </a:cubicBezTo>
                    <a:cubicBezTo>
                      <a:pt x="144" y="210"/>
                      <a:pt x="144" y="210"/>
                      <a:pt x="144" y="210"/>
                    </a:cubicBezTo>
                    <a:cubicBezTo>
                      <a:pt x="144" y="210"/>
                      <a:pt x="144" y="210"/>
                      <a:pt x="144" y="210"/>
                    </a:cubicBezTo>
                    <a:cubicBezTo>
                      <a:pt x="146" y="210"/>
                      <a:pt x="146" y="210"/>
                      <a:pt x="146" y="210"/>
                    </a:cubicBezTo>
                    <a:cubicBezTo>
                      <a:pt x="148" y="209"/>
                      <a:pt x="148" y="209"/>
                      <a:pt x="148" y="209"/>
                    </a:cubicBezTo>
                    <a:cubicBezTo>
                      <a:pt x="150" y="209"/>
                      <a:pt x="150" y="209"/>
                      <a:pt x="150" y="209"/>
                    </a:cubicBezTo>
                    <a:cubicBezTo>
                      <a:pt x="151" y="208"/>
                      <a:pt x="151" y="208"/>
                      <a:pt x="151" y="208"/>
                    </a:cubicBezTo>
                    <a:cubicBezTo>
                      <a:pt x="150" y="207"/>
                      <a:pt x="150" y="207"/>
                      <a:pt x="150" y="207"/>
                    </a:cubicBezTo>
                    <a:cubicBezTo>
                      <a:pt x="150" y="207"/>
                      <a:pt x="150" y="207"/>
                      <a:pt x="150" y="207"/>
                    </a:cubicBezTo>
                    <a:cubicBezTo>
                      <a:pt x="151" y="207"/>
                      <a:pt x="151" y="207"/>
                      <a:pt x="151" y="207"/>
                    </a:cubicBezTo>
                    <a:cubicBezTo>
                      <a:pt x="151" y="207"/>
                      <a:pt x="151" y="207"/>
                      <a:pt x="151" y="207"/>
                    </a:cubicBezTo>
                    <a:cubicBezTo>
                      <a:pt x="152" y="206"/>
                      <a:pt x="152" y="206"/>
                      <a:pt x="152" y="206"/>
                    </a:cubicBezTo>
                    <a:cubicBezTo>
                      <a:pt x="153" y="206"/>
                      <a:pt x="153" y="206"/>
                      <a:pt x="153" y="206"/>
                    </a:cubicBezTo>
                    <a:cubicBezTo>
                      <a:pt x="153" y="207"/>
                      <a:pt x="153" y="207"/>
                      <a:pt x="153" y="207"/>
                    </a:cubicBezTo>
                    <a:cubicBezTo>
                      <a:pt x="154" y="207"/>
                      <a:pt x="154" y="207"/>
                      <a:pt x="154" y="207"/>
                    </a:cubicBezTo>
                    <a:cubicBezTo>
                      <a:pt x="154" y="206"/>
                      <a:pt x="154" y="206"/>
                      <a:pt x="154" y="206"/>
                    </a:cubicBezTo>
                    <a:cubicBezTo>
                      <a:pt x="154" y="206"/>
                      <a:pt x="154" y="206"/>
                      <a:pt x="154" y="206"/>
                    </a:cubicBezTo>
                    <a:cubicBezTo>
                      <a:pt x="155" y="205"/>
                      <a:pt x="155" y="205"/>
                      <a:pt x="155" y="205"/>
                    </a:cubicBezTo>
                    <a:cubicBezTo>
                      <a:pt x="155" y="204"/>
                      <a:pt x="155" y="204"/>
                      <a:pt x="155" y="204"/>
                    </a:cubicBezTo>
                    <a:cubicBezTo>
                      <a:pt x="155" y="204"/>
                      <a:pt x="155" y="204"/>
                      <a:pt x="155" y="204"/>
                    </a:cubicBezTo>
                    <a:cubicBezTo>
                      <a:pt x="156" y="204"/>
                      <a:pt x="156" y="204"/>
                      <a:pt x="156" y="204"/>
                    </a:cubicBezTo>
                    <a:cubicBezTo>
                      <a:pt x="156" y="205"/>
                      <a:pt x="156" y="205"/>
                      <a:pt x="156" y="205"/>
                    </a:cubicBezTo>
                    <a:cubicBezTo>
                      <a:pt x="157" y="205"/>
                      <a:pt x="157" y="205"/>
                      <a:pt x="157" y="205"/>
                    </a:cubicBezTo>
                    <a:cubicBezTo>
                      <a:pt x="158" y="204"/>
                      <a:pt x="158" y="204"/>
                      <a:pt x="158" y="204"/>
                    </a:cubicBezTo>
                    <a:cubicBezTo>
                      <a:pt x="159" y="203"/>
                      <a:pt x="159" y="203"/>
                      <a:pt x="159" y="203"/>
                    </a:cubicBezTo>
                    <a:cubicBezTo>
                      <a:pt x="160" y="204"/>
                      <a:pt x="160" y="204"/>
                      <a:pt x="160" y="204"/>
                    </a:cubicBezTo>
                    <a:cubicBezTo>
                      <a:pt x="160" y="202"/>
                      <a:pt x="160" y="202"/>
                      <a:pt x="160" y="202"/>
                    </a:cubicBezTo>
                    <a:cubicBezTo>
                      <a:pt x="161" y="202"/>
                      <a:pt x="161" y="202"/>
                      <a:pt x="161" y="202"/>
                    </a:cubicBezTo>
                    <a:cubicBezTo>
                      <a:pt x="161" y="203"/>
                      <a:pt x="161" y="203"/>
                      <a:pt x="161" y="203"/>
                    </a:cubicBezTo>
                    <a:cubicBezTo>
                      <a:pt x="162" y="203"/>
                      <a:pt x="162" y="203"/>
                      <a:pt x="162" y="203"/>
                    </a:cubicBezTo>
                    <a:cubicBezTo>
                      <a:pt x="164" y="201"/>
                      <a:pt x="164" y="201"/>
                      <a:pt x="164" y="201"/>
                    </a:cubicBezTo>
                    <a:cubicBezTo>
                      <a:pt x="164" y="200"/>
                      <a:pt x="164" y="200"/>
                      <a:pt x="164" y="200"/>
                    </a:cubicBezTo>
                    <a:cubicBezTo>
                      <a:pt x="163" y="200"/>
                      <a:pt x="163" y="200"/>
                      <a:pt x="163" y="200"/>
                    </a:cubicBezTo>
                    <a:cubicBezTo>
                      <a:pt x="162" y="200"/>
                      <a:pt x="162" y="200"/>
                      <a:pt x="162" y="200"/>
                    </a:cubicBezTo>
                    <a:cubicBezTo>
                      <a:pt x="162" y="200"/>
                      <a:pt x="162" y="200"/>
                      <a:pt x="162" y="200"/>
                    </a:cubicBezTo>
                    <a:cubicBezTo>
                      <a:pt x="164" y="199"/>
                      <a:pt x="164" y="199"/>
                      <a:pt x="164" y="199"/>
                    </a:cubicBezTo>
                    <a:cubicBezTo>
                      <a:pt x="165" y="198"/>
                      <a:pt x="165" y="198"/>
                      <a:pt x="165" y="198"/>
                    </a:cubicBezTo>
                    <a:cubicBezTo>
                      <a:pt x="166" y="197"/>
                      <a:pt x="166" y="197"/>
                      <a:pt x="166" y="197"/>
                    </a:cubicBezTo>
                    <a:cubicBezTo>
                      <a:pt x="166" y="197"/>
                      <a:pt x="166" y="197"/>
                      <a:pt x="166" y="197"/>
                    </a:cubicBezTo>
                    <a:cubicBezTo>
                      <a:pt x="167" y="198"/>
                      <a:pt x="167" y="198"/>
                      <a:pt x="167" y="198"/>
                    </a:cubicBezTo>
                    <a:cubicBezTo>
                      <a:pt x="168" y="196"/>
                      <a:pt x="168" y="196"/>
                      <a:pt x="168" y="196"/>
                    </a:cubicBezTo>
                    <a:cubicBezTo>
                      <a:pt x="169" y="196"/>
                      <a:pt x="169" y="196"/>
                      <a:pt x="169" y="196"/>
                    </a:cubicBezTo>
                    <a:cubicBezTo>
                      <a:pt x="170" y="195"/>
                      <a:pt x="170" y="195"/>
                      <a:pt x="170" y="195"/>
                    </a:cubicBezTo>
                    <a:cubicBezTo>
                      <a:pt x="170" y="195"/>
                      <a:pt x="170" y="195"/>
                      <a:pt x="170" y="195"/>
                    </a:cubicBezTo>
                    <a:cubicBezTo>
                      <a:pt x="171" y="194"/>
                      <a:pt x="171" y="194"/>
                      <a:pt x="171" y="194"/>
                    </a:cubicBezTo>
                    <a:cubicBezTo>
                      <a:pt x="172" y="194"/>
                      <a:pt x="172" y="194"/>
                      <a:pt x="172" y="194"/>
                    </a:cubicBezTo>
                    <a:cubicBezTo>
                      <a:pt x="172" y="195"/>
                      <a:pt x="172" y="195"/>
                      <a:pt x="172" y="195"/>
                    </a:cubicBezTo>
                    <a:cubicBezTo>
                      <a:pt x="173" y="195"/>
                      <a:pt x="173" y="195"/>
                      <a:pt x="173" y="195"/>
                    </a:cubicBezTo>
                    <a:cubicBezTo>
                      <a:pt x="173" y="194"/>
                      <a:pt x="173" y="194"/>
                      <a:pt x="173" y="194"/>
                    </a:cubicBezTo>
                    <a:cubicBezTo>
                      <a:pt x="174" y="194"/>
                      <a:pt x="174" y="194"/>
                      <a:pt x="174" y="194"/>
                    </a:cubicBezTo>
                    <a:cubicBezTo>
                      <a:pt x="174" y="194"/>
                      <a:pt x="174" y="194"/>
                      <a:pt x="174" y="194"/>
                    </a:cubicBezTo>
                    <a:cubicBezTo>
                      <a:pt x="174" y="193"/>
                      <a:pt x="174" y="193"/>
                      <a:pt x="174" y="193"/>
                    </a:cubicBezTo>
                    <a:cubicBezTo>
                      <a:pt x="175" y="193"/>
                      <a:pt x="175" y="193"/>
                      <a:pt x="175" y="193"/>
                    </a:cubicBezTo>
                    <a:cubicBezTo>
                      <a:pt x="176" y="192"/>
                      <a:pt x="176" y="192"/>
                      <a:pt x="176" y="192"/>
                    </a:cubicBezTo>
                    <a:cubicBezTo>
                      <a:pt x="176" y="192"/>
                      <a:pt x="176" y="192"/>
                      <a:pt x="176" y="192"/>
                    </a:cubicBezTo>
                    <a:cubicBezTo>
                      <a:pt x="178" y="193"/>
                      <a:pt x="178" y="193"/>
                      <a:pt x="178" y="193"/>
                    </a:cubicBezTo>
                    <a:cubicBezTo>
                      <a:pt x="178" y="191"/>
                      <a:pt x="178" y="191"/>
                      <a:pt x="178" y="191"/>
                    </a:cubicBezTo>
                    <a:cubicBezTo>
                      <a:pt x="179" y="191"/>
                      <a:pt x="179" y="191"/>
                      <a:pt x="179" y="191"/>
                    </a:cubicBezTo>
                    <a:cubicBezTo>
                      <a:pt x="179" y="192"/>
                      <a:pt x="179" y="192"/>
                      <a:pt x="179" y="192"/>
                    </a:cubicBezTo>
                    <a:cubicBezTo>
                      <a:pt x="179" y="192"/>
                      <a:pt x="179" y="192"/>
                      <a:pt x="179" y="192"/>
                    </a:cubicBezTo>
                    <a:cubicBezTo>
                      <a:pt x="180" y="191"/>
                      <a:pt x="180" y="191"/>
                      <a:pt x="180" y="191"/>
                    </a:cubicBezTo>
                    <a:cubicBezTo>
                      <a:pt x="181" y="192"/>
                      <a:pt x="181" y="192"/>
                      <a:pt x="181" y="192"/>
                    </a:cubicBezTo>
                    <a:cubicBezTo>
                      <a:pt x="181" y="192"/>
                      <a:pt x="181" y="192"/>
                      <a:pt x="181" y="192"/>
                    </a:cubicBezTo>
                    <a:cubicBezTo>
                      <a:pt x="182" y="190"/>
                      <a:pt x="182" y="190"/>
                      <a:pt x="182" y="190"/>
                    </a:cubicBezTo>
                    <a:cubicBezTo>
                      <a:pt x="181" y="190"/>
                      <a:pt x="181" y="190"/>
                      <a:pt x="181" y="190"/>
                    </a:cubicBezTo>
                    <a:cubicBezTo>
                      <a:pt x="180" y="190"/>
                      <a:pt x="180" y="190"/>
                      <a:pt x="180" y="190"/>
                    </a:cubicBezTo>
                    <a:cubicBezTo>
                      <a:pt x="181" y="189"/>
                      <a:pt x="181" y="189"/>
                      <a:pt x="181" y="189"/>
                    </a:cubicBezTo>
                    <a:cubicBezTo>
                      <a:pt x="182" y="188"/>
                      <a:pt x="182" y="188"/>
                      <a:pt x="182" y="188"/>
                    </a:cubicBezTo>
                    <a:cubicBezTo>
                      <a:pt x="183" y="188"/>
                      <a:pt x="183" y="188"/>
                      <a:pt x="183" y="188"/>
                    </a:cubicBezTo>
                    <a:cubicBezTo>
                      <a:pt x="183" y="189"/>
                      <a:pt x="183" y="189"/>
                      <a:pt x="183" y="189"/>
                    </a:cubicBezTo>
                    <a:cubicBezTo>
                      <a:pt x="183" y="188"/>
                      <a:pt x="183" y="188"/>
                      <a:pt x="183" y="188"/>
                    </a:cubicBezTo>
                    <a:cubicBezTo>
                      <a:pt x="183" y="188"/>
                      <a:pt x="183" y="188"/>
                      <a:pt x="183" y="188"/>
                    </a:cubicBezTo>
                    <a:cubicBezTo>
                      <a:pt x="182" y="187"/>
                      <a:pt x="182" y="187"/>
                      <a:pt x="182" y="187"/>
                    </a:cubicBezTo>
                    <a:cubicBezTo>
                      <a:pt x="183" y="187"/>
                      <a:pt x="183" y="187"/>
                      <a:pt x="183" y="187"/>
                    </a:cubicBezTo>
                    <a:cubicBezTo>
                      <a:pt x="184" y="187"/>
                      <a:pt x="184" y="187"/>
                      <a:pt x="184" y="187"/>
                    </a:cubicBezTo>
                    <a:cubicBezTo>
                      <a:pt x="185" y="186"/>
                      <a:pt x="185" y="186"/>
                      <a:pt x="185" y="186"/>
                    </a:cubicBezTo>
                    <a:cubicBezTo>
                      <a:pt x="187" y="186"/>
                      <a:pt x="187" y="186"/>
                      <a:pt x="187" y="186"/>
                    </a:cubicBezTo>
                    <a:cubicBezTo>
                      <a:pt x="188" y="185"/>
                      <a:pt x="188" y="185"/>
                      <a:pt x="188" y="185"/>
                    </a:cubicBezTo>
                    <a:cubicBezTo>
                      <a:pt x="189" y="185"/>
                      <a:pt x="189" y="185"/>
                      <a:pt x="189" y="185"/>
                    </a:cubicBezTo>
                    <a:cubicBezTo>
                      <a:pt x="190" y="183"/>
                      <a:pt x="190" y="183"/>
                      <a:pt x="190" y="183"/>
                    </a:cubicBezTo>
                    <a:cubicBezTo>
                      <a:pt x="190" y="181"/>
                      <a:pt x="190" y="181"/>
                      <a:pt x="190" y="181"/>
                    </a:cubicBezTo>
                    <a:cubicBezTo>
                      <a:pt x="190" y="181"/>
                      <a:pt x="190" y="181"/>
                      <a:pt x="190" y="181"/>
                    </a:cubicBezTo>
                    <a:cubicBezTo>
                      <a:pt x="190" y="181"/>
                      <a:pt x="190" y="181"/>
                      <a:pt x="190" y="181"/>
                    </a:cubicBezTo>
                    <a:cubicBezTo>
                      <a:pt x="189" y="180"/>
                      <a:pt x="189" y="180"/>
                      <a:pt x="189" y="180"/>
                    </a:cubicBezTo>
                    <a:cubicBezTo>
                      <a:pt x="188" y="179"/>
                      <a:pt x="188" y="179"/>
                      <a:pt x="188" y="179"/>
                    </a:cubicBezTo>
                    <a:cubicBezTo>
                      <a:pt x="187" y="179"/>
                      <a:pt x="187" y="179"/>
                      <a:pt x="187" y="179"/>
                    </a:cubicBezTo>
                    <a:cubicBezTo>
                      <a:pt x="187" y="178"/>
                      <a:pt x="187" y="178"/>
                      <a:pt x="187" y="178"/>
                    </a:cubicBezTo>
                    <a:cubicBezTo>
                      <a:pt x="187" y="177"/>
                      <a:pt x="187" y="177"/>
                      <a:pt x="187" y="177"/>
                    </a:cubicBezTo>
                    <a:cubicBezTo>
                      <a:pt x="189" y="176"/>
                      <a:pt x="189" y="176"/>
                      <a:pt x="189" y="176"/>
                    </a:cubicBezTo>
                    <a:cubicBezTo>
                      <a:pt x="189" y="176"/>
                      <a:pt x="189" y="176"/>
                      <a:pt x="189" y="176"/>
                    </a:cubicBezTo>
                    <a:cubicBezTo>
                      <a:pt x="190" y="175"/>
                      <a:pt x="190" y="175"/>
                      <a:pt x="190" y="175"/>
                    </a:cubicBezTo>
                    <a:cubicBezTo>
                      <a:pt x="190" y="175"/>
                      <a:pt x="190" y="175"/>
                      <a:pt x="190" y="175"/>
                    </a:cubicBezTo>
                    <a:cubicBezTo>
                      <a:pt x="190" y="175"/>
                      <a:pt x="190" y="175"/>
                      <a:pt x="190" y="175"/>
                    </a:cubicBezTo>
                    <a:cubicBezTo>
                      <a:pt x="190" y="174"/>
                      <a:pt x="190" y="174"/>
                      <a:pt x="190" y="174"/>
                    </a:cubicBezTo>
                    <a:cubicBezTo>
                      <a:pt x="192" y="174"/>
                      <a:pt x="192" y="174"/>
                      <a:pt x="192" y="174"/>
                    </a:cubicBezTo>
                    <a:cubicBezTo>
                      <a:pt x="193" y="173"/>
                      <a:pt x="193" y="173"/>
                      <a:pt x="193" y="173"/>
                    </a:cubicBezTo>
                    <a:cubicBezTo>
                      <a:pt x="194" y="174"/>
                      <a:pt x="194" y="174"/>
                      <a:pt x="194" y="174"/>
                    </a:cubicBezTo>
                    <a:cubicBezTo>
                      <a:pt x="196" y="173"/>
                      <a:pt x="196" y="173"/>
                      <a:pt x="196" y="173"/>
                    </a:cubicBezTo>
                    <a:cubicBezTo>
                      <a:pt x="196" y="174"/>
                      <a:pt x="196" y="174"/>
                      <a:pt x="196" y="174"/>
                    </a:cubicBezTo>
                    <a:cubicBezTo>
                      <a:pt x="196" y="175"/>
                      <a:pt x="196" y="175"/>
                      <a:pt x="196" y="175"/>
                    </a:cubicBezTo>
                    <a:cubicBezTo>
                      <a:pt x="197" y="175"/>
                      <a:pt x="197" y="175"/>
                      <a:pt x="197" y="175"/>
                    </a:cubicBezTo>
                    <a:cubicBezTo>
                      <a:pt x="198" y="173"/>
                      <a:pt x="198" y="173"/>
                      <a:pt x="198" y="173"/>
                    </a:cubicBezTo>
                    <a:cubicBezTo>
                      <a:pt x="198" y="173"/>
                      <a:pt x="198" y="173"/>
                      <a:pt x="198" y="173"/>
                    </a:cubicBezTo>
                    <a:cubicBezTo>
                      <a:pt x="197" y="173"/>
                      <a:pt x="197" y="173"/>
                      <a:pt x="197" y="173"/>
                    </a:cubicBezTo>
                    <a:cubicBezTo>
                      <a:pt x="197" y="172"/>
                      <a:pt x="197" y="172"/>
                      <a:pt x="197" y="172"/>
                    </a:cubicBezTo>
                    <a:cubicBezTo>
                      <a:pt x="198" y="172"/>
                      <a:pt x="198" y="172"/>
                      <a:pt x="198" y="172"/>
                    </a:cubicBezTo>
                    <a:cubicBezTo>
                      <a:pt x="199" y="172"/>
                      <a:pt x="199" y="172"/>
                      <a:pt x="199" y="172"/>
                    </a:cubicBezTo>
                    <a:cubicBezTo>
                      <a:pt x="201" y="172"/>
                      <a:pt x="201" y="172"/>
                      <a:pt x="201" y="172"/>
                    </a:cubicBezTo>
                    <a:cubicBezTo>
                      <a:pt x="201" y="170"/>
                      <a:pt x="201" y="170"/>
                      <a:pt x="201" y="170"/>
                    </a:cubicBezTo>
                    <a:cubicBezTo>
                      <a:pt x="201" y="168"/>
                      <a:pt x="201" y="168"/>
                      <a:pt x="201" y="168"/>
                    </a:cubicBezTo>
                    <a:cubicBezTo>
                      <a:pt x="199" y="167"/>
                      <a:pt x="199" y="167"/>
                      <a:pt x="199" y="167"/>
                    </a:cubicBezTo>
                    <a:cubicBezTo>
                      <a:pt x="198" y="167"/>
                      <a:pt x="198" y="167"/>
                      <a:pt x="198" y="167"/>
                    </a:cubicBezTo>
                    <a:cubicBezTo>
                      <a:pt x="198" y="168"/>
                      <a:pt x="198" y="168"/>
                      <a:pt x="198" y="168"/>
                    </a:cubicBezTo>
                    <a:cubicBezTo>
                      <a:pt x="198" y="168"/>
                      <a:pt x="198" y="168"/>
                      <a:pt x="198" y="168"/>
                    </a:cubicBezTo>
                    <a:cubicBezTo>
                      <a:pt x="199" y="167"/>
                      <a:pt x="199" y="167"/>
                      <a:pt x="199" y="167"/>
                    </a:cubicBezTo>
                    <a:cubicBezTo>
                      <a:pt x="200" y="167"/>
                      <a:pt x="200" y="167"/>
                      <a:pt x="200" y="167"/>
                    </a:cubicBezTo>
                    <a:cubicBezTo>
                      <a:pt x="201" y="168"/>
                      <a:pt x="201" y="168"/>
                      <a:pt x="201" y="168"/>
                    </a:cubicBezTo>
                    <a:cubicBezTo>
                      <a:pt x="203" y="167"/>
                      <a:pt x="203" y="167"/>
                      <a:pt x="203" y="167"/>
                    </a:cubicBezTo>
                    <a:cubicBezTo>
                      <a:pt x="204" y="166"/>
                      <a:pt x="204" y="166"/>
                      <a:pt x="204" y="166"/>
                    </a:cubicBezTo>
                    <a:cubicBezTo>
                      <a:pt x="204" y="166"/>
                      <a:pt x="204" y="166"/>
                      <a:pt x="204" y="166"/>
                    </a:cubicBezTo>
                    <a:cubicBezTo>
                      <a:pt x="207" y="164"/>
                      <a:pt x="207" y="164"/>
                      <a:pt x="207" y="164"/>
                    </a:cubicBezTo>
                    <a:cubicBezTo>
                      <a:pt x="208" y="163"/>
                      <a:pt x="208" y="163"/>
                      <a:pt x="208" y="163"/>
                    </a:cubicBezTo>
                    <a:cubicBezTo>
                      <a:pt x="210" y="163"/>
                      <a:pt x="210" y="163"/>
                      <a:pt x="210" y="163"/>
                    </a:cubicBezTo>
                    <a:cubicBezTo>
                      <a:pt x="210" y="162"/>
                      <a:pt x="210" y="162"/>
                      <a:pt x="210" y="162"/>
                    </a:cubicBezTo>
                    <a:cubicBezTo>
                      <a:pt x="210" y="161"/>
                      <a:pt x="210" y="161"/>
                      <a:pt x="210" y="161"/>
                    </a:cubicBezTo>
                    <a:cubicBezTo>
                      <a:pt x="213" y="159"/>
                      <a:pt x="213" y="159"/>
                      <a:pt x="213" y="159"/>
                    </a:cubicBezTo>
                    <a:cubicBezTo>
                      <a:pt x="215" y="159"/>
                      <a:pt x="215" y="159"/>
                      <a:pt x="215" y="159"/>
                    </a:cubicBezTo>
                    <a:cubicBezTo>
                      <a:pt x="218" y="157"/>
                      <a:pt x="218" y="157"/>
                      <a:pt x="218" y="157"/>
                    </a:cubicBezTo>
                    <a:cubicBezTo>
                      <a:pt x="220" y="157"/>
                      <a:pt x="220" y="157"/>
                      <a:pt x="220" y="157"/>
                    </a:cubicBezTo>
                    <a:cubicBezTo>
                      <a:pt x="222" y="154"/>
                      <a:pt x="222" y="154"/>
                      <a:pt x="222" y="154"/>
                    </a:cubicBezTo>
                    <a:cubicBezTo>
                      <a:pt x="221" y="156"/>
                      <a:pt x="221" y="156"/>
                      <a:pt x="221" y="156"/>
                    </a:cubicBezTo>
                    <a:cubicBezTo>
                      <a:pt x="221" y="157"/>
                      <a:pt x="221" y="157"/>
                      <a:pt x="221" y="157"/>
                    </a:cubicBezTo>
                    <a:cubicBezTo>
                      <a:pt x="222" y="157"/>
                      <a:pt x="222" y="157"/>
                      <a:pt x="222" y="157"/>
                    </a:cubicBezTo>
                    <a:cubicBezTo>
                      <a:pt x="223" y="158"/>
                      <a:pt x="223" y="158"/>
                      <a:pt x="223" y="158"/>
                    </a:cubicBezTo>
                    <a:cubicBezTo>
                      <a:pt x="223" y="158"/>
                      <a:pt x="223" y="158"/>
                      <a:pt x="223" y="158"/>
                    </a:cubicBezTo>
                    <a:cubicBezTo>
                      <a:pt x="225" y="156"/>
                      <a:pt x="225" y="156"/>
                      <a:pt x="225" y="156"/>
                    </a:cubicBezTo>
                    <a:cubicBezTo>
                      <a:pt x="226" y="156"/>
                      <a:pt x="226" y="156"/>
                      <a:pt x="226" y="156"/>
                    </a:cubicBezTo>
                    <a:cubicBezTo>
                      <a:pt x="228" y="155"/>
                      <a:pt x="228" y="155"/>
                      <a:pt x="228" y="155"/>
                    </a:cubicBezTo>
                    <a:cubicBezTo>
                      <a:pt x="229" y="154"/>
                      <a:pt x="229" y="154"/>
                      <a:pt x="229" y="154"/>
                    </a:cubicBezTo>
                    <a:cubicBezTo>
                      <a:pt x="229" y="156"/>
                      <a:pt x="229" y="156"/>
                      <a:pt x="229" y="156"/>
                    </a:cubicBezTo>
                    <a:cubicBezTo>
                      <a:pt x="227" y="157"/>
                      <a:pt x="227" y="157"/>
                      <a:pt x="227" y="157"/>
                    </a:cubicBezTo>
                    <a:cubicBezTo>
                      <a:pt x="225" y="157"/>
                      <a:pt x="225" y="157"/>
                      <a:pt x="225" y="157"/>
                    </a:cubicBezTo>
                    <a:cubicBezTo>
                      <a:pt x="222" y="160"/>
                      <a:pt x="222" y="160"/>
                      <a:pt x="222" y="160"/>
                    </a:cubicBezTo>
                    <a:cubicBezTo>
                      <a:pt x="222" y="161"/>
                      <a:pt x="222" y="161"/>
                      <a:pt x="222" y="161"/>
                    </a:cubicBezTo>
                    <a:cubicBezTo>
                      <a:pt x="224" y="163"/>
                      <a:pt x="224" y="163"/>
                      <a:pt x="224" y="163"/>
                    </a:cubicBezTo>
                    <a:cubicBezTo>
                      <a:pt x="224" y="164"/>
                      <a:pt x="224" y="164"/>
                      <a:pt x="224" y="164"/>
                    </a:cubicBezTo>
                    <a:cubicBezTo>
                      <a:pt x="223" y="163"/>
                      <a:pt x="223" y="163"/>
                      <a:pt x="223" y="163"/>
                    </a:cubicBezTo>
                    <a:cubicBezTo>
                      <a:pt x="222" y="163"/>
                      <a:pt x="222" y="163"/>
                      <a:pt x="222" y="163"/>
                    </a:cubicBezTo>
                    <a:cubicBezTo>
                      <a:pt x="221" y="163"/>
                      <a:pt x="221" y="163"/>
                      <a:pt x="221" y="163"/>
                    </a:cubicBezTo>
                    <a:cubicBezTo>
                      <a:pt x="220" y="163"/>
                      <a:pt x="220" y="163"/>
                      <a:pt x="220" y="163"/>
                    </a:cubicBezTo>
                    <a:cubicBezTo>
                      <a:pt x="219" y="162"/>
                      <a:pt x="219" y="162"/>
                      <a:pt x="219" y="162"/>
                    </a:cubicBezTo>
                    <a:cubicBezTo>
                      <a:pt x="219" y="161"/>
                      <a:pt x="219" y="161"/>
                      <a:pt x="219" y="161"/>
                    </a:cubicBezTo>
                    <a:cubicBezTo>
                      <a:pt x="217" y="162"/>
                      <a:pt x="217" y="162"/>
                      <a:pt x="217" y="162"/>
                    </a:cubicBezTo>
                    <a:cubicBezTo>
                      <a:pt x="216" y="162"/>
                      <a:pt x="216" y="162"/>
                      <a:pt x="216" y="162"/>
                    </a:cubicBezTo>
                    <a:cubicBezTo>
                      <a:pt x="214" y="163"/>
                      <a:pt x="214" y="163"/>
                      <a:pt x="214" y="163"/>
                    </a:cubicBezTo>
                    <a:cubicBezTo>
                      <a:pt x="212" y="163"/>
                      <a:pt x="212" y="163"/>
                      <a:pt x="212" y="163"/>
                    </a:cubicBezTo>
                    <a:cubicBezTo>
                      <a:pt x="211" y="164"/>
                      <a:pt x="211" y="164"/>
                      <a:pt x="211" y="164"/>
                    </a:cubicBezTo>
                    <a:cubicBezTo>
                      <a:pt x="211" y="166"/>
                      <a:pt x="211" y="166"/>
                      <a:pt x="211" y="166"/>
                    </a:cubicBezTo>
                    <a:cubicBezTo>
                      <a:pt x="211" y="166"/>
                      <a:pt x="211" y="166"/>
                      <a:pt x="211" y="166"/>
                    </a:cubicBezTo>
                    <a:cubicBezTo>
                      <a:pt x="210" y="168"/>
                      <a:pt x="210" y="168"/>
                      <a:pt x="210" y="168"/>
                    </a:cubicBezTo>
                    <a:cubicBezTo>
                      <a:pt x="209" y="169"/>
                      <a:pt x="209" y="169"/>
                      <a:pt x="209" y="169"/>
                    </a:cubicBezTo>
                    <a:cubicBezTo>
                      <a:pt x="208" y="171"/>
                      <a:pt x="208" y="171"/>
                      <a:pt x="208" y="171"/>
                    </a:cubicBezTo>
                    <a:cubicBezTo>
                      <a:pt x="204" y="174"/>
                      <a:pt x="204" y="174"/>
                      <a:pt x="204" y="174"/>
                    </a:cubicBezTo>
                    <a:cubicBezTo>
                      <a:pt x="203" y="175"/>
                      <a:pt x="203" y="175"/>
                      <a:pt x="203" y="175"/>
                    </a:cubicBezTo>
                    <a:cubicBezTo>
                      <a:pt x="203" y="176"/>
                      <a:pt x="203" y="176"/>
                      <a:pt x="203" y="176"/>
                    </a:cubicBezTo>
                    <a:cubicBezTo>
                      <a:pt x="205" y="178"/>
                      <a:pt x="205" y="178"/>
                      <a:pt x="205" y="178"/>
                    </a:cubicBezTo>
                    <a:cubicBezTo>
                      <a:pt x="205" y="177"/>
                      <a:pt x="205" y="177"/>
                      <a:pt x="205" y="177"/>
                    </a:cubicBezTo>
                    <a:cubicBezTo>
                      <a:pt x="206" y="177"/>
                      <a:pt x="206" y="177"/>
                      <a:pt x="206" y="177"/>
                    </a:cubicBezTo>
                    <a:cubicBezTo>
                      <a:pt x="207" y="176"/>
                      <a:pt x="207" y="176"/>
                      <a:pt x="207" y="176"/>
                    </a:cubicBezTo>
                    <a:cubicBezTo>
                      <a:pt x="208" y="176"/>
                      <a:pt x="208" y="176"/>
                      <a:pt x="208" y="176"/>
                    </a:cubicBezTo>
                    <a:cubicBezTo>
                      <a:pt x="208" y="177"/>
                      <a:pt x="208" y="177"/>
                      <a:pt x="208" y="177"/>
                    </a:cubicBezTo>
                    <a:cubicBezTo>
                      <a:pt x="206" y="178"/>
                      <a:pt x="206" y="178"/>
                      <a:pt x="206" y="178"/>
                    </a:cubicBezTo>
                    <a:cubicBezTo>
                      <a:pt x="205" y="179"/>
                      <a:pt x="205" y="179"/>
                      <a:pt x="205" y="179"/>
                    </a:cubicBezTo>
                    <a:cubicBezTo>
                      <a:pt x="204" y="180"/>
                      <a:pt x="204" y="180"/>
                      <a:pt x="204" y="180"/>
                    </a:cubicBezTo>
                    <a:cubicBezTo>
                      <a:pt x="203" y="179"/>
                      <a:pt x="203" y="179"/>
                      <a:pt x="203" y="179"/>
                    </a:cubicBezTo>
                    <a:cubicBezTo>
                      <a:pt x="202" y="179"/>
                      <a:pt x="202" y="179"/>
                      <a:pt x="202" y="179"/>
                    </a:cubicBezTo>
                    <a:cubicBezTo>
                      <a:pt x="201" y="180"/>
                      <a:pt x="201" y="180"/>
                      <a:pt x="201" y="180"/>
                    </a:cubicBezTo>
                    <a:cubicBezTo>
                      <a:pt x="201" y="181"/>
                      <a:pt x="201" y="181"/>
                      <a:pt x="201" y="181"/>
                    </a:cubicBezTo>
                    <a:cubicBezTo>
                      <a:pt x="200" y="180"/>
                      <a:pt x="200" y="180"/>
                      <a:pt x="200" y="180"/>
                    </a:cubicBezTo>
                    <a:cubicBezTo>
                      <a:pt x="199" y="181"/>
                      <a:pt x="199" y="181"/>
                      <a:pt x="199" y="181"/>
                    </a:cubicBezTo>
                    <a:cubicBezTo>
                      <a:pt x="200" y="182"/>
                      <a:pt x="200" y="182"/>
                      <a:pt x="200" y="182"/>
                    </a:cubicBezTo>
                    <a:cubicBezTo>
                      <a:pt x="201" y="184"/>
                      <a:pt x="201" y="184"/>
                      <a:pt x="201" y="184"/>
                    </a:cubicBezTo>
                    <a:cubicBezTo>
                      <a:pt x="202" y="184"/>
                      <a:pt x="202" y="184"/>
                      <a:pt x="202" y="184"/>
                    </a:cubicBezTo>
                    <a:cubicBezTo>
                      <a:pt x="202" y="183"/>
                      <a:pt x="202" y="183"/>
                      <a:pt x="202" y="183"/>
                    </a:cubicBezTo>
                    <a:cubicBezTo>
                      <a:pt x="203" y="184"/>
                      <a:pt x="203" y="184"/>
                      <a:pt x="203" y="184"/>
                    </a:cubicBezTo>
                    <a:cubicBezTo>
                      <a:pt x="203" y="182"/>
                      <a:pt x="203" y="182"/>
                      <a:pt x="203" y="182"/>
                    </a:cubicBezTo>
                    <a:cubicBezTo>
                      <a:pt x="204" y="182"/>
                      <a:pt x="204" y="182"/>
                      <a:pt x="204" y="182"/>
                    </a:cubicBezTo>
                    <a:cubicBezTo>
                      <a:pt x="204" y="183"/>
                      <a:pt x="204" y="183"/>
                      <a:pt x="204" y="183"/>
                    </a:cubicBezTo>
                    <a:cubicBezTo>
                      <a:pt x="205" y="183"/>
                      <a:pt x="205" y="183"/>
                      <a:pt x="205" y="183"/>
                    </a:cubicBezTo>
                    <a:cubicBezTo>
                      <a:pt x="205" y="182"/>
                      <a:pt x="205" y="182"/>
                      <a:pt x="205" y="182"/>
                    </a:cubicBezTo>
                    <a:cubicBezTo>
                      <a:pt x="206" y="182"/>
                      <a:pt x="206" y="182"/>
                      <a:pt x="206" y="182"/>
                    </a:cubicBezTo>
                    <a:cubicBezTo>
                      <a:pt x="208" y="181"/>
                      <a:pt x="208" y="181"/>
                      <a:pt x="208" y="181"/>
                    </a:cubicBezTo>
                    <a:cubicBezTo>
                      <a:pt x="208" y="179"/>
                      <a:pt x="208" y="179"/>
                      <a:pt x="208" y="179"/>
                    </a:cubicBezTo>
                    <a:cubicBezTo>
                      <a:pt x="209" y="179"/>
                      <a:pt x="209" y="179"/>
                      <a:pt x="209" y="179"/>
                    </a:cubicBezTo>
                    <a:cubicBezTo>
                      <a:pt x="209" y="179"/>
                      <a:pt x="209" y="179"/>
                      <a:pt x="209" y="179"/>
                    </a:cubicBezTo>
                    <a:cubicBezTo>
                      <a:pt x="208" y="180"/>
                      <a:pt x="208" y="180"/>
                      <a:pt x="208" y="180"/>
                    </a:cubicBezTo>
                    <a:cubicBezTo>
                      <a:pt x="209" y="181"/>
                      <a:pt x="209" y="181"/>
                      <a:pt x="209" y="181"/>
                    </a:cubicBezTo>
                    <a:cubicBezTo>
                      <a:pt x="210" y="181"/>
                      <a:pt x="210" y="181"/>
                      <a:pt x="210" y="181"/>
                    </a:cubicBezTo>
                    <a:cubicBezTo>
                      <a:pt x="212" y="179"/>
                      <a:pt x="212" y="179"/>
                      <a:pt x="212" y="179"/>
                    </a:cubicBezTo>
                    <a:cubicBezTo>
                      <a:pt x="213" y="179"/>
                      <a:pt x="213" y="179"/>
                      <a:pt x="213" y="179"/>
                    </a:cubicBezTo>
                    <a:cubicBezTo>
                      <a:pt x="214" y="180"/>
                      <a:pt x="214" y="180"/>
                      <a:pt x="214" y="180"/>
                    </a:cubicBezTo>
                    <a:cubicBezTo>
                      <a:pt x="214" y="179"/>
                      <a:pt x="214" y="179"/>
                      <a:pt x="214" y="179"/>
                    </a:cubicBezTo>
                    <a:cubicBezTo>
                      <a:pt x="215" y="177"/>
                      <a:pt x="215" y="177"/>
                      <a:pt x="215" y="177"/>
                    </a:cubicBezTo>
                    <a:cubicBezTo>
                      <a:pt x="216" y="176"/>
                      <a:pt x="216" y="176"/>
                      <a:pt x="216" y="176"/>
                    </a:cubicBezTo>
                    <a:cubicBezTo>
                      <a:pt x="217" y="176"/>
                      <a:pt x="217" y="176"/>
                      <a:pt x="217" y="176"/>
                    </a:cubicBezTo>
                    <a:cubicBezTo>
                      <a:pt x="216" y="178"/>
                      <a:pt x="216" y="178"/>
                      <a:pt x="216" y="178"/>
                    </a:cubicBezTo>
                    <a:cubicBezTo>
                      <a:pt x="216" y="179"/>
                      <a:pt x="216" y="179"/>
                      <a:pt x="216" y="179"/>
                    </a:cubicBezTo>
                    <a:cubicBezTo>
                      <a:pt x="216" y="178"/>
                      <a:pt x="216" y="178"/>
                      <a:pt x="216" y="178"/>
                    </a:cubicBezTo>
                    <a:cubicBezTo>
                      <a:pt x="218" y="176"/>
                      <a:pt x="218" y="176"/>
                      <a:pt x="218" y="176"/>
                    </a:cubicBezTo>
                    <a:cubicBezTo>
                      <a:pt x="218" y="174"/>
                      <a:pt x="218" y="174"/>
                      <a:pt x="218" y="174"/>
                    </a:cubicBezTo>
                    <a:cubicBezTo>
                      <a:pt x="219" y="174"/>
                      <a:pt x="219" y="174"/>
                      <a:pt x="219" y="174"/>
                    </a:cubicBezTo>
                    <a:cubicBezTo>
                      <a:pt x="219" y="175"/>
                      <a:pt x="219" y="175"/>
                      <a:pt x="219" y="175"/>
                    </a:cubicBezTo>
                    <a:cubicBezTo>
                      <a:pt x="218" y="176"/>
                      <a:pt x="218" y="176"/>
                      <a:pt x="218" y="176"/>
                    </a:cubicBezTo>
                    <a:cubicBezTo>
                      <a:pt x="219" y="177"/>
                      <a:pt x="219" y="177"/>
                      <a:pt x="219" y="177"/>
                    </a:cubicBezTo>
                    <a:cubicBezTo>
                      <a:pt x="220" y="175"/>
                      <a:pt x="220" y="175"/>
                      <a:pt x="220" y="175"/>
                    </a:cubicBezTo>
                    <a:cubicBezTo>
                      <a:pt x="221" y="176"/>
                      <a:pt x="221" y="176"/>
                      <a:pt x="221" y="176"/>
                    </a:cubicBezTo>
                    <a:cubicBezTo>
                      <a:pt x="221" y="177"/>
                      <a:pt x="221" y="177"/>
                      <a:pt x="221" y="177"/>
                    </a:cubicBezTo>
                    <a:cubicBezTo>
                      <a:pt x="222" y="177"/>
                      <a:pt x="222" y="177"/>
                      <a:pt x="222" y="177"/>
                    </a:cubicBezTo>
                    <a:cubicBezTo>
                      <a:pt x="222" y="177"/>
                      <a:pt x="222" y="177"/>
                      <a:pt x="222" y="177"/>
                    </a:cubicBezTo>
                    <a:cubicBezTo>
                      <a:pt x="223" y="177"/>
                      <a:pt x="223" y="177"/>
                      <a:pt x="223" y="177"/>
                    </a:cubicBezTo>
                    <a:cubicBezTo>
                      <a:pt x="224" y="175"/>
                      <a:pt x="224" y="175"/>
                      <a:pt x="224" y="175"/>
                    </a:cubicBezTo>
                    <a:cubicBezTo>
                      <a:pt x="226" y="175"/>
                      <a:pt x="226" y="175"/>
                      <a:pt x="226" y="175"/>
                    </a:cubicBezTo>
                    <a:cubicBezTo>
                      <a:pt x="227" y="174"/>
                      <a:pt x="227" y="174"/>
                      <a:pt x="227" y="174"/>
                    </a:cubicBezTo>
                    <a:cubicBezTo>
                      <a:pt x="226" y="174"/>
                      <a:pt x="226" y="174"/>
                      <a:pt x="226" y="174"/>
                    </a:cubicBezTo>
                    <a:cubicBezTo>
                      <a:pt x="226" y="173"/>
                      <a:pt x="226" y="173"/>
                      <a:pt x="226" y="173"/>
                    </a:cubicBezTo>
                    <a:cubicBezTo>
                      <a:pt x="229" y="172"/>
                      <a:pt x="229" y="172"/>
                      <a:pt x="229" y="172"/>
                    </a:cubicBezTo>
                    <a:cubicBezTo>
                      <a:pt x="229" y="171"/>
                      <a:pt x="229" y="171"/>
                      <a:pt x="229" y="171"/>
                    </a:cubicBezTo>
                    <a:cubicBezTo>
                      <a:pt x="229" y="170"/>
                      <a:pt x="229" y="170"/>
                      <a:pt x="229" y="170"/>
                    </a:cubicBezTo>
                    <a:cubicBezTo>
                      <a:pt x="228" y="170"/>
                      <a:pt x="228" y="170"/>
                      <a:pt x="228" y="170"/>
                    </a:cubicBezTo>
                    <a:cubicBezTo>
                      <a:pt x="227" y="169"/>
                      <a:pt x="227" y="169"/>
                      <a:pt x="227" y="169"/>
                    </a:cubicBezTo>
                    <a:cubicBezTo>
                      <a:pt x="226" y="169"/>
                      <a:pt x="226" y="169"/>
                      <a:pt x="226" y="169"/>
                    </a:cubicBezTo>
                    <a:cubicBezTo>
                      <a:pt x="226" y="168"/>
                      <a:pt x="226" y="168"/>
                      <a:pt x="226" y="168"/>
                    </a:cubicBezTo>
                    <a:cubicBezTo>
                      <a:pt x="227" y="168"/>
                      <a:pt x="227" y="168"/>
                      <a:pt x="227" y="168"/>
                    </a:cubicBezTo>
                    <a:cubicBezTo>
                      <a:pt x="228" y="169"/>
                      <a:pt x="228" y="169"/>
                      <a:pt x="228" y="169"/>
                    </a:cubicBezTo>
                    <a:cubicBezTo>
                      <a:pt x="229" y="168"/>
                      <a:pt x="229" y="168"/>
                      <a:pt x="229" y="168"/>
                    </a:cubicBezTo>
                    <a:cubicBezTo>
                      <a:pt x="229" y="167"/>
                      <a:pt x="229" y="167"/>
                      <a:pt x="229" y="167"/>
                    </a:cubicBezTo>
                    <a:cubicBezTo>
                      <a:pt x="228" y="167"/>
                      <a:pt x="228" y="167"/>
                      <a:pt x="228" y="167"/>
                    </a:cubicBezTo>
                    <a:cubicBezTo>
                      <a:pt x="226" y="166"/>
                      <a:pt x="226" y="166"/>
                      <a:pt x="226" y="166"/>
                    </a:cubicBezTo>
                    <a:cubicBezTo>
                      <a:pt x="226" y="165"/>
                      <a:pt x="226" y="165"/>
                      <a:pt x="226" y="165"/>
                    </a:cubicBezTo>
                    <a:cubicBezTo>
                      <a:pt x="228" y="165"/>
                      <a:pt x="228" y="165"/>
                      <a:pt x="228" y="165"/>
                    </a:cubicBezTo>
                    <a:cubicBezTo>
                      <a:pt x="229" y="165"/>
                      <a:pt x="229" y="165"/>
                      <a:pt x="229" y="165"/>
                    </a:cubicBezTo>
                    <a:cubicBezTo>
                      <a:pt x="229" y="165"/>
                      <a:pt x="229" y="165"/>
                      <a:pt x="229" y="165"/>
                    </a:cubicBezTo>
                    <a:cubicBezTo>
                      <a:pt x="229" y="165"/>
                      <a:pt x="229" y="165"/>
                      <a:pt x="229" y="165"/>
                    </a:cubicBezTo>
                    <a:cubicBezTo>
                      <a:pt x="229" y="163"/>
                      <a:pt x="229" y="163"/>
                      <a:pt x="229" y="163"/>
                    </a:cubicBezTo>
                    <a:cubicBezTo>
                      <a:pt x="231" y="162"/>
                      <a:pt x="231" y="162"/>
                      <a:pt x="231" y="162"/>
                    </a:cubicBezTo>
                    <a:cubicBezTo>
                      <a:pt x="232" y="163"/>
                      <a:pt x="232" y="163"/>
                      <a:pt x="232" y="163"/>
                    </a:cubicBezTo>
                    <a:cubicBezTo>
                      <a:pt x="233" y="163"/>
                      <a:pt x="233" y="163"/>
                      <a:pt x="233" y="163"/>
                    </a:cubicBezTo>
                    <a:cubicBezTo>
                      <a:pt x="235" y="163"/>
                      <a:pt x="235" y="163"/>
                      <a:pt x="235" y="163"/>
                    </a:cubicBezTo>
                    <a:cubicBezTo>
                      <a:pt x="232" y="164"/>
                      <a:pt x="232" y="164"/>
                      <a:pt x="232" y="164"/>
                    </a:cubicBezTo>
                    <a:cubicBezTo>
                      <a:pt x="232" y="165"/>
                      <a:pt x="232" y="165"/>
                      <a:pt x="232" y="165"/>
                    </a:cubicBezTo>
                    <a:cubicBezTo>
                      <a:pt x="233" y="168"/>
                      <a:pt x="233" y="168"/>
                      <a:pt x="233" y="168"/>
                    </a:cubicBezTo>
                    <a:cubicBezTo>
                      <a:pt x="233" y="167"/>
                      <a:pt x="233" y="167"/>
                      <a:pt x="233" y="167"/>
                    </a:cubicBezTo>
                    <a:cubicBezTo>
                      <a:pt x="234" y="165"/>
                      <a:pt x="234" y="165"/>
                      <a:pt x="234" y="165"/>
                    </a:cubicBezTo>
                    <a:cubicBezTo>
                      <a:pt x="235" y="164"/>
                      <a:pt x="235" y="164"/>
                      <a:pt x="235" y="164"/>
                    </a:cubicBezTo>
                    <a:cubicBezTo>
                      <a:pt x="236" y="164"/>
                      <a:pt x="236" y="164"/>
                      <a:pt x="236" y="164"/>
                    </a:cubicBezTo>
                    <a:cubicBezTo>
                      <a:pt x="235" y="165"/>
                      <a:pt x="235" y="165"/>
                      <a:pt x="235" y="165"/>
                    </a:cubicBezTo>
                    <a:cubicBezTo>
                      <a:pt x="235" y="166"/>
                      <a:pt x="235" y="166"/>
                      <a:pt x="235" y="166"/>
                    </a:cubicBezTo>
                    <a:cubicBezTo>
                      <a:pt x="235" y="167"/>
                      <a:pt x="235" y="167"/>
                      <a:pt x="235" y="167"/>
                    </a:cubicBezTo>
                    <a:cubicBezTo>
                      <a:pt x="236" y="166"/>
                      <a:pt x="236" y="166"/>
                      <a:pt x="236" y="166"/>
                    </a:cubicBezTo>
                    <a:cubicBezTo>
                      <a:pt x="237" y="165"/>
                      <a:pt x="237" y="165"/>
                      <a:pt x="237" y="165"/>
                    </a:cubicBezTo>
                    <a:cubicBezTo>
                      <a:pt x="238" y="166"/>
                      <a:pt x="238" y="166"/>
                      <a:pt x="238" y="166"/>
                    </a:cubicBezTo>
                    <a:cubicBezTo>
                      <a:pt x="239" y="165"/>
                      <a:pt x="239" y="165"/>
                      <a:pt x="239" y="165"/>
                    </a:cubicBezTo>
                    <a:cubicBezTo>
                      <a:pt x="239" y="165"/>
                      <a:pt x="239" y="165"/>
                      <a:pt x="239" y="165"/>
                    </a:cubicBezTo>
                    <a:cubicBezTo>
                      <a:pt x="241" y="164"/>
                      <a:pt x="241" y="164"/>
                      <a:pt x="241" y="164"/>
                    </a:cubicBezTo>
                    <a:cubicBezTo>
                      <a:pt x="242" y="164"/>
                      <a:pt x="242" y="164"/>
                      <a:pt x="242" y="164"/>
                    </a:cubicBezTo>
                    <a:cubicBezTo>
                      <a:pt x="243" y="164"/>
                      <a:pt x="243" y="164"/>
                      <a:pt x="243" y="164"/>
                    </a:cubicBezTo>
                    <a:cubicBezTo>
                      <a:pt x="243" y="165"/>
                      <a:pt x="243" y="165"/>
                      <a:pt x="243" y="165"/>
                    </a:cubicBezTo>
                    <a:cubicBezTo>
                      <a:pt x="241" y="165"/>
                      <a:pt x="241" y="165"/>
                      <a:pt x="241" y="165"/>
                    </a:cubicBezTo>
                    <a:cubicBezTo>
                      <a:pt x="240" y="166"/>
                      <a:pt x="240" y="166"/>
                      <a:pt x="240" y="166"/>
                    </a:cubicBezTo>
                    <a:cubicBezTo>
                      <a:pt x="239" y="166"/>
                      <a:pt x="239" y="166"/>
                      <a:pt x="239" y="166"/>
                    </a:cubicBezTo>
                    <a:cubicBezTo>
                      <a:pt x="239" y="167"/>
                      <a:pt x="239" y="167"/>
                      <a:pt x="239" y="167"/>
                    </a:cubicBezTo>
                    <a:cubicBezTo>
                      <a:pt x="239" y="168"/>
                      <a:pt x="239" y="168"/>
                      <a:pt x="239" y="168"/>
                    </a:cubicBezTo>
                    <a:cubicBezTo>
                      <a:pt x="242" y="168"/>
                      <a:pt x="242" y="168"/>
                      <a:pt x="242" y="168"/>
                    </a:cubicBezTo>
                    <a:cubicBezTo>
                      <a:pt x="242" y="169"/>
                      <a:pt x="242" y="169"/>
                      <a:pt x="242" y="169"/>
                    </a:cubicBezTo>
                    <a:cubicBezTo>
                      <a:pt x="242" y="169"/>
                      <a:pt x="242" y="169"/>
                      <a:pt x="242" y="169"/>
                    </a:cubicBezTo>
                    <a:cubicBezTo>
                      <a:pt x="241" y="168"/>
                      <a:pt x="241" y="168"/>
                      <a:pt x="241" y="168"/>
                    </a:cubicBezTo>
                    <a:cubicBezTo>
                      <a:pt x="239" y="168"/>
                      <a:pt x="239" y="168"/>
                      <a:pt x="239" y="168"/>
                    </a:cubicBezTo>
                    <a:cubicBezTo>
                      <a:pt x="238" y="169"/>
                      <a:pt x="238" y="169"/>
                      <a:pt x="238" y="169"/>
                    </a:cubicBezTo>
                    <a:cubicBezTo>
                      <a:pt x="238" y="170"/>
                      <a:pt x="238" y="170"/>
                      <a:pt x="238" y="170"/>
                    </a:cubicBezTo>
                    <a:cubicBezTo>
                      <a:pt x="239" y="170"/>
                      <a:pt x="239" y="170"/>
                      <a:pt x="239" y="170"/>
                    </a:cubicBezTo>
                    <a:cubicBezTo>
                      <a:pt x="240" y="169"/>
                      <a:pt x="240" y="169"/>
                      <a:pt x="240" y="169"/>
                    </a:cubicBezTo>
                    <a:cubicBezTo>
                      <a:pt x="241" y="170"/>
                      <a:pt x="241" y="170"/>
                      <a:pt x="241" y="170"/>
                    </a:cubicBezTo>
                    <a:cubicBezTo>
                      <a:pt x="240" y="170"/>
                      <a:pt x="240" y="170"/>
                      <a:pt x="240" y="170"/>
                    </a:cubicBezTo>
                    <a:cubicBezTo>
                      <a:pt x="239" y="170"/>
                      <a:pt x="239" y="170"/>
                      <a:pt x="239" y="170"/>
                    </a:cubicBezTo>
                    <a:cubicBezTo>
                      <a:pt x="239" y="171"/>
                      <a:pt x="239" y="171"/>
                      <a:pt x="239" y="171"/>
                    </a:cubicBezTo>
                    <a:cubicBezTo>
                      <a:pt x="241" y="172"/>
                      <a:pt x="241" y="172"/>
                      <a:pt x="241" y="172"/>
                    </a:cubicBezTo>
                    <a:cubicBezTo>
                      <a:pt x="241" y="173"/>
                      <a:pt x="241" y="173"/>
                      <a:pt x="241" y="173"/>
                    </a:cubicBezTo>
                    <a:cubicBezTo>
                      <a:pt x="241" y="173"/>
                      <a:pt x="241" y="173"/>
                      <a:pt x="241" y="173"/>
                    </a:cubicBezTo>
                    <a:cubicBezTo>
                      <a:pt x="240" y="173"/>
                      <a:pt x="240" y="173"/>
                      <a:pt x="240" y="173"/>
                    </a:cubicBezTo>
                    <a:cubicBezTo>
                      <a:pt x="240" y="174"/>
                      <a:pt x="240" y="174"/>
                      <a:pt x="240" y="174"/>
                    </a:cubicBezTo>
                    <a:cubicBezTo>
                      <a:pt x="241" y="174"/>
                      <a:pt x="241" y="174"/>
                      <a:pt x="241" y="174"/>
                    </a:cubicBezTo>
                    <a:cubicBezTo>
                      <a:pt x="242" y="173"/>
                      <a:pt x="242" y="173"/>
                      <a:pt x="242" y="173"/>
                    </a:cubicBezTo>
                    <a:cubicBezTo>
                      <a:pt x="243" y="174"/>
                      <a:pt x="243" y="174"/>
                      <a:pt x="243" y="174"/>
                    </a:cubicBezTo>
                    <a:cubicBezTo>
                      <a:pt x="244" y="175"/>
                      <a:pt x="244" y="175"/>
                      <a:pt x="244" y="175"/>
                    </a:cubicBezTo>
                    <a:cubicBezTo>
                      <a:pt x="246" y="174"/>
                      <a:pt x="246" y="174"/>
                      <a:pt x="246" y="174"/>
                    </a:cubicBezTo>
                    <a:cubicBezTo>
                      <a:pt x="247" y="175"/>
                      <a:pt x="247" y="175"/>
                      <a:pt x="247" y="175"/>
                    </a:cubicBezTo>
                    <a:cubicBezTo>
                      <a:pt x="247" y="176"/>
                      <a:pt x="247" y="176"/>
                      <a:pt x="247" y="176"/>
                    </a:cubicBezTo>
                    <a:cubicBezTo>
                      <a:pt x="246" y="176"/>
                      <a:pt x="246" y="176"/>
                      <a:pt x="246" y="176"/>
                    </a:cubicBezTo>
                    <a:cubicBezTo>
                      <a:pt x="246" y="177"/>
                      <a:pt x="246" y="177"/>
                      <a:pt x="246" y="177"/>
                    </a:cubicBezTo>
                    <a:cubicBezTo>
                      <a:pt x="247" y="177"/>
                      <a:pt x="247" y="177"/>
                      <a:pt x="247" y="177"/>
                    </a:cubicBezTo>
                    <a:cubicBezTo>
                      <a:pt x="247" y="178"/>
                      <a:pt x="247" y="178"/>
                      <a:pt x="247" y="178"/>
                    </a:cubicBezTo>
                    <a:cubicBezTo>
                      <a:pt x="248" y="178"/>
                      <a:pt x="248" y="178"/>
                      <a:pt x="248" y="178"/>
                    </a:cubicBezTo>
                    <a:cubicBezTo>
                      <a:pt x="249" y="177"/>
                      <a:pt x="249" y="177"/>
                      <a:pt x="249" y="177"/>
                    </a:cubicBezTo>
                    <a:cubicBezTo>
                      <a:pt x="248" y="176"/>
                      <a:pt x="248" y="176"/>
                      <a:pt x="248" y="176"/>
                    </a:cubicBezTo>
                    <a:cubicBezTo>
                      <a:pt x="249" y="176"/>
                      <a:pt x="249" y="176"/>
                      <a:pt x="249" y="176"/>
                    </a:cubicBezTo>
                    <a:cubicBezTo>
                      <a:pt x="250" y="176"/>
                      <a:pt x="250" y="176"/>
                      <a:pt x="250" y="176"/>
                    </a:cubicBezTo>
                    <a:cubicBezTo>
                      <a:pt x="249" y="177"/>
                      <a:pt x="249" y="177"/>
                      <a:pt x="249" y="177"/>
                    </a:cubicBezTo>
                    <a:cubicBezTo>
                      <a:pt x="249" y="178"/>
                      <a:pt x="249" y="178"/>
                      <a:pt x="249" y="178"/>
                    </a:cubicBezTo>
                    <a:cubicBezTo>
                      <a:pt x="248" y="179"/>
                      <a:pt x="248" y="179"/>
                      <a:pt x="248" y="179"/>
                    </a:cubicBezTo>
                    <a:cubicBezTo>
                      <a:pt x="249" y="181"/>
                      <a:pt x="249" y="181"/>
                      <a:pt x="249" y="181"/>
                    </a:cubicBezTo>
                    <a:cubicBezTo>
                      <a:pt x="248" y="181"/>
                      <a:pt x="248" y="181"/>
                      <a:pt x="248" y="181"/>
                    </a:cubicBezTo>
                    <a:cubicBezTo>
                      <a:pt x="248" y="181"/>
                      <a:pt x="248" y="181"/>
                      <a:pt x="248" y="181"/>
                    </a:cubicBezTo>
                    <a:cubicBezTo>
                      <a:pt x="247" y="181"/>
                      <a:pt x="247" y="181"/>
                      <a:pt x="247" y="181"/>
                    </a:cubicBezTo>
                    <a:cubicBezTo>
                      <a:pt x="247" y="182"/>
                      <a:pt x="247" y="182"/>
                      <a:pt x="247" y="182"/>
                    </a:cubicBezTo>
                    <a:cubicBezTo>
                      <a:pt x="250" y="182"/>
                      <a:pt x="250" y="182"/>
                      <a:pt x="250" y="182"/>
                    </a:cubicBezTo>
                    <a:cubicBezTo>
                      <a:pt x="251" y="182"/>
                      <a:pt x="251" y="182"/>
                      <a:pt x="251" y="182"/>
                    </a:cubicBezTo>
                    <a:cubicBezTo>
                      <a:pt x="252" y="182"/>
                      <a:pt x="252" y="182"/>
                      <a:pt x="252" y="182"/>
                    </a:cubicBezTo>
                    <a:cubicBezTo>
                      <a:pt x="253" y="182"/>
                      <a:pt x="253" y="182"/>
                      <a:pt x="253" y="182"/>
                    </a:cubicBezTo>
                    <a:cubicBezTo>
                      <a:pt x="255" y="182"/>
                      <a:pt x="255" y="182"/>
                      <a:pt x="255" y="182"/>
                    </a:cubicBezTo>
                    <a:cubicBezTo>
                      <a:pt x="256" y="182"/>
                      <a:pt x="256" y="182"/>
                      <a:pt x="256" y="182"/>
                    </a:cubicBezTo>
                    <a:cubicBezTo>
                      <a:pt x="257" y="182"/>
                      <a:pt x="257" y="182"/>
                      <a:pt x="257" y="182"/>
                    </a:cubicBezTo>
                    <a:cubicBezTo>
                      <a:pt x="257" y="183"/>
                      <a:pt x="257" y="183"/>
                      <a:pt x="257" y="183"/>
                    </a:cubicBezTo>
                    <a:cubicBezTo>
                      <a:pt x="258" y="183"/>
                      <a:pt x="258" y="183"/>
                      <a:pt x="258" y="183"/>
                    </a:cubicBezTo>
                    <a:cubicBezTo>
                      <a:pt x="259" y="184"/>
                      <a:pt x="259" y="184"/>
                      <a:pt x="259" y="184"/>
                    </a:cubicBezTo>
                    <a:cubicBezTo>
                      <a:pt x="259" y="185"/>
                      <a:pt x="259" y="185"/>
                      <a:pt x="259" y="185"/>
                    </a:cubicBezTo>
                    <a:cubicBezTo>
                      <a:pt x="260" y="185"/>
                      <a:pt x="260" y="185"/>
                      <a:pt x="260" y="185"/>
                    </a:cubicBezTo>
                    <a:cubicBezTo>
                      <a:pt x="261" y="185"/>
                      <a:pt x="261" y="185"/>
                      <a:pt x="261" y="185"/>
                    </a:cubicBezTo>
                    <a:cubicBezTo>
                      <a:pt x="263" y="185"/>
                      <a:pt x="263" y="185"/>
                      <a:pt x="263" y="185"/>
                    </a:cubicBezTo>
                    <a:cubicBezTo>
                      <a:pt x="263" y="184"/>
                      <a:pt x="263" y="184"/>
                      <a:pt x="263" y="184"/>
                    </a:cubicBezTo>
                    <a:cubicBezTo>
                      <a:pt x="264" y="184"/>
                      <a:pt x="264" y="184"/>
                      <a:pt x="264" y="184"/>
                    </a:cubicBezTo>
                    <a:cubicBezTo>
                      <a:pt x="263" y="185"/>
                      <a:pt x="263" y="185"/>
                      <a:pt x="263" y="185"/>
                    </a:cubicBezTo>
                    <a:cubicBezTo>
                      <a:pt x="263" y="186"/>
                      <a:pt x="263" y="186"/>
                      <a:pt x="263" y="186"/>
                    </a:cubicBezTo>
                    <a:cubicBezTo>
                      <a:pt x="261" y="186"/>
                      <a:pt x="261" y="186"/>
                      <a:pt x="261" y="186"/>
                    </a:cubicBezTo>
                    <a:cubicBezTo>
                      <a:pt x="262" y="187"/>
                      <a:pt x="262" y="187"/>
                      <a:pt x="262" y="187"/>
                    </a:cubicBezTo>
                    <a:cubicBezTo>
                      <a:pt x="263" y="188"/>
                      <a:pt x="263" y="188"/>
                      <a:pt x="263" y="188"/>
                    </a:cubicBezTo>
                    <a:cubicBezTo>
                      <a:pt x="264" y="189"/>
                      <a:pt x="264" y="189"/>
                      <a:pt x="264" y="189"/>
                    </a:cubicBezTo>
                    <a:cubicBezTo>
                      <a:pt x="265" y="189"/>
                      <a:pt x="265" y="189"/>
                      <a:pt x="265" y="189"/>
                    </a:cubicBezTo>
                    <a:cubicBezTo>
                      <a:pt x="266" y="190"/>
                      <a:pt x="266" y="190"/>
                      <a:pt x="266" y="190"/>
                    </a:cubicBezTo>
                    <a:cubicBezTo>
                      <a:pt x="269" y="189"/>
                      <a:pt x="269" y="189"/>
                      <a:pt x="269" y="189"/>
                    </a:cubicBezTo>
                    <a:cubicBezTo>
                      <a:pt x="270" y="189"/>
                      <a:pt x="270" y="189"/>
                      <a:pt x="270" y="189"/>
                    </a:cubicBezTo>
                    <a:cubicBezTo>
                      <a:pt x="270" y="190"/>
                      <a:pt x="270" y="190"/>
                      <a:pt x="270" y="190"/>
                    </a:cubicBezTo>
                    <a:cubicBezTo>
                      <a:pt x="271" y="189"/>
                      <a:pt x="271" y="189"/>
                      <a:pt x="271" y="189"/>
                    </a:cubicBezTo>
                    <a:cubicBezTo>
                      <a:pt x="272" y="188"/>
                      <a:pt x="272" y="188"/>
                      <a:pt x="272" y="188"/>
                    </a:cubicBezTo>
                    <a:cubicBezTo>
                      <a:pt x="273" y="188"/>
                      <a:pt x="273" y="188"/>
                      <a:pt x="273" y="188"/>
                    </a:cubicBezTo>
                    <a:cubicBezTo>
                      <a:pt x="272" y="188"/>
                      <a:pt x="272" y="188"/>
                      <a:pt x="272" y="188"/>
                    </a:cubicBezTo>
                    <a:cubicBezTo>
                      <a:pt x="271" y="189"/>
                      <a:pt x="271" y="189"/>
                      <a:pt x="271" y="189"/>
                    </a:cubicBezTo>
                    <a:cubicBezTo>
                      <a:pt x="271" y="191"/>
                      <a:pt x="271" y="191"/>
                      <a:pt x="271" y="191"/>
                    </a:cubicBezTo>
                    <a:cubicBezTo>
                      <a:pt x="271" y="193"/>
                      <a:pt x="271" y="193"/>
                      <a:pt x="271" y="193"/>
                    </a:cubicBezTo>
                    <a:cubicBezTo>
                      <a:pt x="270" y="193"/>
                      <a:pt x="270" y="193"/>
                      <a:pt x="270" y="193"/>
                    </a:cubicBezTo>
                    <a:cubicBezTo>
                      <a:pt x="268" y="192"/>
                      <a:pt x="268" y="192"/>
                      <a:pt x="268" y="192"/>
                    </a:cubicBezTo>
                    <a:cubicBezTo>
                      <a:pt x="268" y="192"/>
                      <a:pt x="268" y="192"/>
                      <a:pt x="268" y="192"/>
                    </a:cubicBezTo>
                    <a:cubicBezTo>
                      <a:pt x="269" y="194"/>
                      <a:pt x="269" y="194"/>
                      <a:pt x="269" y="194"/>
                    </a:cubicBezTo>
                    <a:cubicBezTo>
                      <a:pt x="269" y="195"/>
                      <a:pt x="269" y="195"/>
                      <a:pt x="269" y="195"/>
                    </a:cubicBezTo>
                    <a:cubicBezTo>
                      <a:pt x="270" y="196"/>
                      <a:pt x="270" y="196"/>
                      <a:pt x="270" y="196"/>
                    </a:cubicBezTo>
                    <a:cubicBezTo>
                      <a:pt x="271" y="195"/>
                      <a:pt x="271" y="195"/>
                      <a:pt x="271" y="195"/>
                    </a:cubicBezTo>
                    <a:cubicBezTo>
                      <a:pt x="272" y="196"/>
                      <a:pt x="272" y="196"/>
                      <a:pt x="272" y="196"/>
                    </a:cubicBezTo>
                    <a:cubicBezTo>
                      <a:pt x="271" y="197"/>
                      <a:pt x="271" y="197"/>
                      <a:pt x="271" y="197"/>
                    </a:cubicBezTo>
                    <a:cubicBezTo>
                      <a:pt x="271" y="197"/>
                      <a:pt x="271" y="197"/>
                      <a:pt x="271" y="197"/>
                    </a:cubicBezTo>
                    <a:cubicBezTo>
                      <a:pt x="271" y="197"/>
                      <a:pt x="271" y="197"/>
                      <a:pt x="271" y="197"/>
                    </a:cubicBezTo>
                    <a:cubicBezTo>
                      <a:pt x="272" y="199"/>
                      <a:pt x="272" y="199"/>
                      <a:pt x="272" y="199"/>
                    </a:cubicBezTo>
                    <a:cubicBezTo>
                      <a:pt x="273" y="198"/>
                      <a:pt x="273" y="198"/>
                      <a:pt x="273" y="198"/>
                    </a:cubicBezTo>
                    <a:cubicBezTo>
                      <a:pt x="274" y="199"/>
                      <a:pt x="274" y="199"/>
                      <a:pt x="274" y="199"/>
                    </a:cubicBezTo>
                    <a:cubicBezTo>
                      <a:pt x="275" y="197"/>
                      <a:pt x="275" y="197"/>
                      <a:pt x="275" y="197"/>
                    </a:cubicBezTo>
                    <a:cubicBezTo>
                      <a:pt x="276" y="195"/>
                      <a:pt x="276" y="195"/>
                      <a:pt x="276" y="195"/>
                    </a:cubicBezTo>
                    <a:cubicBezTo>
                      <a:pt x="276" y="197"/>
                      <a:pt x="276" y="197"/>
                      <a:pt x="276" y="197"/>
                    </a:cubicBezTo>
                    <a:cubicBezTo>
                      <a:pt x="276" y="198"/>
                      <a:pt x="276" y="198"/>
                      <a:pt x="276" y="198"/>
                    </a:cubicBezTo>
                    <a:cubicBezTo>
                      <a:pt x="275" y="199"/>
                      <a:pt x="275" y="199"/>
                      <a:pt x="275" y="199"/>
                    </a:cubicBezTo>
                    <a:cubicBezTo>
                      <a:pt x="275" y="199"/>
                      <a:pt x="275" y="199"/>
                      <a:pt x="275" y="199"/>
                    </a:cubicBezTo>
                    <a:cubicBezTo>
                      <a:pt x="274" y="200"/>
                      <a:pt x="274" y="200"/>
                      <a:pt x="274" y="200"/>
                    </a:cubicBezTo>
                    <a:cubicBezTo>
                      <a:pt x="274" y="201"/>
                      <a:pt x="274" y="201"/>
                      <a:pt x="274" y="201"/>
                    </a:cubicBezTo>
                    <a:cubicBezTo>
                      <a:pt x="275" y="202"/>
                      <a:pt x="275" y="202"/>
                      <a:pt x="275" y="202"/>
                    </a:cubicBezTo>
                    <a:cubicBezTo>
                      <a:pt x="275" y="202"/>
                      <a:pt x="275" y="202"/>
                      <a:pt x="275" y="202"/>
                    </a:cubicBezTo>
                    <a:cubicBezTo>
                      <a:pt x="275" y="205"/>
                      <a:pt x="275" y="205"/>
                      <a:pt x="275" y="205"/>
                    </a:cubicBezTo>
                    <a:cubicBezTo>
                      <a:pt x="275" y="206"/>
                      <a:pt x="275" y="206"/>
                      <a:pt x="275" y="206"/>
                    </a:cubicBezTo>
                    <a:cubicBezTo>
                      <a:pt x="276" y="206"/>
                      <a:pt x="276" y="206"/>
                      <a:pt x="276" y="206"/>
                    </a:cubicBezTo>
                    <a:cubicBezTo>
                      <a:pt x="276" y="207"/>
                      <a:pt x="276" y="207"/>
                      <a:pt x="276" y="207"/>
                    </a:cubicBezTo>
                    <a:cubicBezTo>
                      <a:pt x="276" y="208"/>
                      <a:pt x="276" y="208"/>
                      <a:pt x="276" y="208"/>
                    </a:cubicBezTo>
                    <a:cubicBezTo>
                      <a:pt x="278" y="210"/>
                      <a:pt x="278" y="210"/>
                      <a:pt x="278" y="210"/>
                    </a:cubicBezTo>
                    <a:cubicBezTo>
                      <a:pt x="279" y="211"/>
                      <a:pt x="279" y="211"/>
                      <a:pt x="279" y="211"/>
                    </a:cubicBezTo>
                    <a:cubicBezTo>
                      <a:pt x="279" y="211"/>
                      <a:pt x="279" y="211"/>
                      <a:pt x="279" y="211"/>
                    </a:cubicBezTo>
                    <a:cubicBezTo>
                      <a:pt x="279" y="211"/>
                      <a:pt x="279" y="211"/>
                      <a:pt x="279" y="211"/>
                    </a:cubicBezTo>
                    <a:cubicBezTo>
                      <a:pt x="280" y="212"/>
                      <a:pt x="280" y="212"/>
                      <a:pt x="280" y="212"/>
                    </a:cubicBezTo>
                    <a:cubicBezTo>
                      <a:pt x="281" y="211"/>
                      <a:pt x="281" y="211"/>
                      <a:pt x="281" y="211"/>
                    </a:cubicBezTo>
                    <a:cubicBezTo>
                      <a:pt x="281" y="211"/>
                      <a:pt x="281" y="211"/>
                      <a:pt x="281" y="211"/>
                    </a:cubicBezTo>
                    <a:cubicBezTo>
                      <a:pt x="281" y="210"/>
                      <a:pt x="281" y="210"/>
                      <a:pt x="281" y="210"/>
                    </a:cubicBezTo>
                    <a:cubicBezTo>
                      <a:pt x="281" y="211"/>
                      <a:pt x="281" y="211"/>
                      <a:pt x="281" y="211"/>
                    </a:cubicBezTo>
                    <a:cubicBezTo>
                      <a:pt x="282" y="211"/>
                      <a:pt x="282" y="211"/>
                      <a:pt x="282" y="211"/>
                    </a:cubicBezTo>
                    <a:cubicBezTo>
                      <a:pt x="283" y="210"/>
                      <a:pt x="283" y="210"/>
                      <a:pt x="283" y="210"/>
                    </a:cubicBezTo>
                    <a:cubicBezTo>
                      <a:pt x="282" y="208"/>
                      <a:pt x="282" y="208"/>
                      <a:pt x="282" y="208"/>
                    </a:cubicBezTo>
                    <a:cubicBezTo>
                      <a:pt x="281" y="208"/>
                      <a:pt x="281" y="208"/>
                      <a:pt x="281" y="208"/>
                    </a:cubicBezTo>
                    <a:cubicBezTo>
                      <a:pt x="281" y="208"/>
                      <a:pt x="281" y="208"/>
                      <a:pt x="281" y="208"/>
                    </a:cubicBezTo>
                    <a:cubicBezTo>
                      <a:pt x="280" y="208"/>
                      <a:pt x="280" y="208"/>
                      <a:pt x="280" y="208"/>
                    </a:cubicBezTo>
                    <a:cubicBezTo>
                      <a:pt x="281" y="207"/>
                      <a:pt x="281" y="207"/>
                      <a:pt x="281" y="207"/>
                    </a:cubicBezTo>
                    <a:cubicBezTo>
                      <a:pt x="281" y="206"/>
                      <a:pt x="281" y="206"/>
                      <a:pt x="281" y="206"/>
                    </a:cubicBezTo>
                    <a:cubicBezTo>
                      <a:pt x="281" y="205"/>
                      <a:pt x="281" y="205"/>
                      <a:pt x="281" y="205"/>
                    </a:cubicBezTo>
                    <a:cubicBezTo>
                      <a:pt x="280" y="205"/>
                      <a:pt x="280" y="205"/>
                      <a:pt x="280" y="205"/>
                    </a:cubicBezTo>
                    <a:cubicBezTo>
                      <a:pt x="280" y="204"/>
                      <a:pt x="280" y="204"/>
                      <a:pt x="280" y="204"/>
                    </a:cubicBezTo>
                    <a:cubicBezTo>
                      <a:pt x="280" y="204"/>
                      <a:pt x="280" y="204"/>
                      <a:pt x="280" y="204"/>
                    </a:cubicBezTo>
                    <a:cubicBezTo>
                      <a:pt x="280" y="202"/>
                      <a:pt x="280" y="202"/>
                      <a:pt x="280" y="202"/>
                    </a:cubicBezTo>
                    <a:cubicBezTo>
                      <a:pt x="281" y="202"/>
                      <a:pt x="281" y="202"/>
                      <a:pt x="281" y="202"/>
                    </a:cubicBezTo>
                    <a:cubicBezTo>
                      <a:pt x="281" y="204"/>
                      <a:pt x="281" y="204"/>
                      <a:pt x="281" y="204"/>
                    </a:cubicBezTo>
                    <a:cubicBezTo>
                      <a:pt x="282" y="204"/>
                      <a:pt x="282" y="204"/>
                      <a:pt x="282" y="204"/>
                    </a:cubicBezTo>
                    <a:cubicBezTo>
                      <a:pt x="282" y="203"/>
                      <a:pt x="282" y="203"/>
                      <a:pt x="282" y="203"/>
                    </a:cubicBezTo>
                    <a:cubicBezTo>
                      <a:pt x="283" y="204"/>
                      <a:pt x="283" y="204"/>
                      <a:pt x="283" y="204"/>
                    </a:cubicBezTo>
                    <a:cubicBezTo>
                      <a:pt x="283" y="205"/>
                      <a:pt x="283" y="205"/>
                      <a:pt x="283" y="205"/>
                    </a:cubicBezTo>
                    <a:cubicBezTo>
                      <a:pt x="283" y="206"/>
                      <a:pt x="283" y="206"/>
                      <a:pt x="283" y="206"/>
                    </a:cubicBezTo>
                    <a:cubicBezTo>
                      <a:pt x="283" y="207"/>
                      <a:pt x="283" y="207"/>
                      <a:pt x="283" y="207"/>
                    </a:cubicBezTo>
                    <a:cubicBezTo>
                      <a:pt x="284" y="207"/>
                      <a:pt x="284" y="207"/>
                      <a:pt x="284" y="207"/>
                    </a:cubicBezTo>
                    <a:cubicBezTo>
                      <a:pt x="285" y="206"/>
                      <a:pt x="285" y="206"/>
                      <a:pt x="285" y="206"/>
                    </a:cubicBezTo>
                    <a:cubicBezTo>
                      <a:pt x="285" y="206"/>
                      <a:pt x="285" y="206"/>
                      <a:pt x="285" y="206"/>
                    </a:cubicBezTo>
                    <a:cubicBezTo>
                      <a:pt x="285" y="207"/>
                      <a:pt x="285" y="207"/>
                      <a:pt x="285" y="207"/>
                    </a:cubicBezTo>
                    <a:cubicBezTo>
                      <a:pt x="284" y="208"/>
                      <a:pt x="284" y="208"/>
                      <a:pt x="284" y="208"/>
                    </a:cubicBezTo>
                    <a:cubicBezTo>
                      <a:pt x="284" y="209"/>
                      <a:pt x="284" y="209"/>
                      <a:pt x="284" y="209"/>
                    </a:cubicBezTo>
                    <a:cubicBezTo>
                      <a:pt x="284" y="210"/>
                      <a:pt x="284" y="210"/>
                      <a:pt x="284" y="210"/>
                    </a:cubicBezTo>
                    <a:cubicBezTo>
                      <a:pt x="284" y="211"/>
                      <a:pt x="284" y="211"/>
                      <a:pt x="284" y="211"/>
                    </a:cubicBezTo>
                    <a:cubicBezTo>
                      <a:pt x="284" y="212"/>
                      <a:pt x="284" y="212"/>
                      <a:pt x="284" y="212"/>
                    </a:cubicBezTo>
                    <a:cubicBezTo>
                      <a:pt x="286" y="212"/>
                      <a:pt x="286" y="212"/>
                      <a:pt x="286" y="212"/>
                    </a:cubicBezTo>
                    <a:cubicBezTo>
                      <a:pt x="286" y="212"/>
                      <a:pt x="286" y="212"/>
                      <a:pt x="286" y="212"/>
                    </a:cubicBezTo>
                    <a:cubicBezTo>
                      <a:pt x="287" y="211"/>
                      <a:pt x="287" y="211"/>
                      <a:pt x="287" y="211"/>
                    </a:cubicBezTo>
                    <a:cubicBezTo>
                      <a:pt x="287" y="212"/>
                      <a:pt x="287" y="212"/>
                      <a:pt x="287" y="212"/>
                    </a:cubicBezTo>
                    <a:cubicBezTo>
                      <a:pt x="286" y="212"/>
                      <a:pt x="286" y="212"/>
                      <a:pt x="286" y="212"/>
                    </a:cubicBezTo>
                    <a:cubicBezTo>
                      <a:pt x="287" y="214"/>
                      <a:pt x="287" y="214"/>
                      <a:pt x="287" y="214"/>
                    </a:cubicBezTo>
                    <a:cubicBezTo>
                      <a:pt x="287" y="214"/>
                      <a:pt x="287" y="214"/>
                      <a:pt x="287" y="214"/>
                    </a:cubicBezTo>
                    <a:cubicBezTo>
                      <a:pt x="289" y="212"/>
                      <a:pt x="289" y="212"/>
                      <a:pt x="289" y="212"/>
                    </a:cubicBezTo>
                    <a:cubicBezTo>
                      <a:pt x="289" y="211"/>
                      <a:pt x="289" y="211"/>
                      <a:pt x="289" y="211"/>
                    </a:cubicBezTo>
                    <a:cubicBezTo>
                      <a:pt x="289" y="210"/>
                      <a:pt x="289" y="210"/>
                      <a:pt x="289" y="210"/>
                    </a:cubicBezTo>
                    <a:cubicBezTo>
                      <a:pt x="289" y="207"/>
                      <a:pt x="289" y="207"/>
                      <a:pt x="289" y="207"/>
                    </a:cubicBezTo>
                    <a:cubicBezTo>
                      <a:pt x="290" y="204"/>
                      <a:pt x="290" y="204"/>
                      <a:pt x="290" y="204"/>
                    </a:cubicBezTo>
                    <a:cubicBezTo>
                      <a:pt x="290" y="201"/>
                      <a:pt x="290" y="201"/>
                      <a:pt x="290" y="201"/>
                    </a:cubicBezTo>
                    <a:cubicBezTo>
                      <a:pt x="290" y="200"/>
                      <a:pt x="290" y="200"/>
                      <a:pt x="290" y="200"/>
                    </a:cubicBezTo>
                    <a:cubicBezTo>
                      <a:pt x="290" y="199"/>
                      <a:pt x="290" y="199"/>
                      <a:pt x="290" y="199"/>
                    </a:cubicBezTo>
                    <a:cubicBezTo>
                      <a:pt x="290" y="198"/>
                      <a:pt x="290" y="198"/>
                      <a:pt x="290" y="198"/>
                    </a:cubicBezTo>
                    <a:cubicBezTo>
                      <a:pt x="290" y="199"/>
                      <a:pt x="290" y="199"/>
                      <a:pt x="290" y="199"/>
                    </a:cubicBezTo>
                    <a:cubicBezTo>
                      <a:pt x="291" y="200"/>
                      <a:pt x="291" y="200"/>
                      <a:pt x="291" y="200"/>
                    </a:cubicBezTo>
                    <a:cubicBezTo>
                      <a:pt x="291" y="200"/>
                      <a:pt x="291" y="200"/>
                      <a:pt x="291" y="200"/>
                    </a:cubicBezTo>
                    <a:cubicBezTo>
                      <a:pt x="292" y="199"/>
                      <a:pt x="292" y="199"/>
                      <a:pt x="292" y="199"/>
                    </a:cubicBezTo>
                    <a:cubicBezTo>
                      <a:pt x="293" y="198"/>
                      <a:pt x="293" y="198"/>
                      <a:pt x="293" y="198"/>
                    </a:cubicBezTo>
                    <a:cubicBezTo>
                      <a:pt x="292" y="200"/>
                      <a:pt x="292" y="200"/>
                      <a:pt x="292" y="200"/>
                    </a:cubicBezTo>
                    <a:cubicBezTo>
                      <a:pt x="292" y="202"/>
                      <a:pt x="292" y="202"/>
                      <a:pt x="292" y="202"/>
                    </a:cubicBezTo>
                    <a:cubicBezTo>
                      <a:pt x="292" y="204"/>
                      <a:pt x="292" y="204"/>
                      <a:pt x="292" y="204"/>
                    </a:cubicBezTo>
                    <a:cubicBezTo>
                      <a:pt x="291" y="206"/>
                      <a:pt x="291" y="206"/>
                      <a:pt x="291" y="206"/>
                    </a:cubicBezTo>
                    <a:cubicBezTo>
                      <a:pt x="291" y="207"/>
                      <a:pt x="291" y="207"/>
                      <a:pt x="291" y="207"/>
                    </a:cubicBezTo>
                    <a:cubicBezTo>
                      <a:pt x="291" y="208"/>
                      <a:pt x="291" y="208"/>
                      <a:pt x="291" y="208"/>
                    </a:cubicBezTo>
                    <a:cubicBezTo>
                      <a:pt x="291" y="209"/>
                      <a:pt x="291" y="209"/>
                      <a:pt x="291" y="209"/>
                    </a:cubicBezTo>
                    <a:cubicBezTo>
                      <a:pt x="290" y="211"/>
                      <a:pt x="290" y="211"/>
                      <a:pt x="290" y="211"/>
                    </a:cubicBezTo>
                    <a:cubicBezTo>
                      <a:pt x="291" y="212"/>
                      <a:pt x="291" y="212"/>
                      <a:pt x="291" y="212"/>
                    </a:cubicBezTo>
                    <a:cubicBezTo>
                      <a:pt x="291" y="213"/>
                      <a:pt x="291" y="213"/>
                      <a:pt x="291" y="213"/>
                    </a:cubicBezTo>
                    <a:cubicBezTo>
                      <a:pt x="292" y="214"/>
                      <a:pt x="292" y="214"/>
                      <a:pt x="292" y="214"/>
                    </a:cubicBezTo>
                    <a:cubicBezTo>
                      <a:pt x="292" y="216"/>
                      <a:pt x="292" y="216"/>
                      <a:pt x="292" y="216"/>
                    </a:cubicBezTo>
                    <a:cubicBezTo>
                      <a:pt x="293" y="216"/>
                      <a:pt x="293" y="216"/>
                      <a:pt x="293" y="216"/>
                    </a:cubicBezTo>
                    <a:cubicBezTo>
                      <a:pt x="293" y="217"/>
                      <a:pt x="293" y="217"/>
                      <a:pt x="293" y="217"/>
                    </a:cubicBezTo>
                    <a:cubicBezTo>
                      <a:pt x="294" y="218"/>
                      <a:pt x="294" y="218"/>
                      <a:pt x="294" y="218"/>
                    </a:cubicBezTo>
                    <a:cubicBezTo>
                      <a:pt x="295" y="217"/>
                      <a:pt x="295" y="217"/>
                      <a:pt x="295" y="217"/>
                    </a:cubicBezTo>
                    <a:cubicBezTo>
                      <a:pt x="295" y="218"/>
                      <a:pt x="295" y="218"/>
                      <a:pt x="295" y="218"/>
                    </a:cubicBezTo>
                    <a:cubicBezTo>
                      <a:pt x="296" y="217"/>
                      <a:pt x="296" y="217"/>
                      <a:pt x="296" y="217"/>
                    </a:cubicBezTo>
                    <a:cubicBezTo>
                      <a:pt x="298" y="217"/>
                      <a:pt x="298" y="217"/>
                      <a:pt x="298" y="217"/>
                    </a:cubicBezTo>
                    <a:cubicBezTo>
                      <a:pt x="298" y="217"/>
                      <a:pt x="298" y="217"/>
                      <a:pt x="298" y="217"/>
                    </a:cubicBezTo>
                    <a:cubicBezTo>
                      <a:pt x="296" y="218"/>
                      <a:pt x="296" y="218"/>
                      <a:pt x="296" y="218"/>
                    </a:cubicBezTo>
                    <a:cubicBezTo>
                      <a:pt x="295" y="219"/>
                      <a:pt x="295" y="219"/>
                      <a:pt x="295" y="219"/>
                    </a:cubicBezTo>
                    <a:cubicBezTo>
                      <a:pt x="295" y="219"/>
                      <a:pt x="295" y="219"/>
                      <a:pt x="295" y="219"/>
                    </a:cubicBezTo>
                    <a:cubicBezTo>
                      <a:pt x="296" y="220"/>
                      <a:pt x="296" y="220"/>
                      <a:pt x="296" y="220"/>
                    </a:cubicBezTo>
                    <a:cubicBezTo>
                      <a:pt x="296" y="220"/>
                      <a:pt x="296" y="220"/>
                      <a:pt x="296" y="220"/>
                    </a:cubicBezTo>
                    <a:cubicBezTo>
                      <a:pt x="295" y="221"/>
                      <a:pt x="295" y="221"/>
                      <a:pt x="295" y="221"/>
                    </a:cubicBezTo>
                    <a:cubicBezTo>
                      <a:pt x="295" y="221"/>
                      <a:pt x="295" y="221"/>
                      <a:pt x="295" y="221"/>
                    </a:cubicBezTo>
                    <a:cubicBezTo>
                      <a:pt x="296" y="223"/>
                      <a:pt x="296" y="223"/>
                      <a:pt x="296" y="223"/>
                    </a:cubicBezTo>
                    <a:cubicBezTo>
                      <a:pt x="296" y="224"/>
                      <a:pt x="296" y="224"/>
                      <a:pt x="296" y="224"/>
                    </a:cubicBezTo>
                    <a:cubicBezTo>
                      <a:pt x="295" y="224"/>
                      <a:pt x="295" y="224"/>
                      <a:pt x="295" y="224"/>
                    </a:cubicBezTo>
                    <a:cubicBezTo>
                      <a:pt x="294" y="223"/>
                      <a:pt x="294" y="223"/>
                      <a:pt x="294" y="223"/>
                    </a:cubicBezTo>
                    <a:cubicBezTo>
                      <a:pt x="294" y="222"/>
                      <a:pt x="294" y="222"/>
                      <a:pt x="294" y="222"/>
                    </a:cubicBezTo>
                    <a:cubicBezTo>
                      <a:pt x="293" y="223"/>
                      <a:pt x="293" y="223"/>
                      <a:pt x="293" y="223"/>
                    </a:cubicBezTo>
                    <a:cubicBezTo>
                      <a:pt x="294" y="224"/>
                      <a:pt x="294" y="224"/>
                      <a:pt x="294" y="224"/>
                    </a:cubicBezTo>
                    <a:cubicBezTo>
                      <a:pt x="293" y="225"/>
                      <a:pt x="293" y="225"/>
                      <a:pt x="293" y="225"/>
                    </a:cubicBezTo>
                    <a:cubicBezTo>
                      <a:pt x="293" y="226"/>
                      <a:pt x="293" y="226"/>
                      <a:pt x="293" y="226"/>
                    </a:cubicBezTo>
                    <a:cubicBezTo>
                      <a:pt x="294" y="226"/>
                      <a:pt x="294" y="226"/>
                      <a:pt x="294" y="226"/>
                    </a:cubicBezTo>
                    <a:cubicBezTo>
                      <a:pt x="293" y="227"/>
                      <a:pt x="293" y="227"/>
                      <a:pt x="293" y="227"/>
                    </a:cubicBezTo>
                    <a:cubicBezTo>
                      <a:pt x="292" y="227"/>
                      <a:pt x="292" y="227"/>
                      <a:pt x="292" y="227"/>
                    </a:cubicBezTo>
                    <a:cubicBezTo>
                      <a:pt x="292" y="228"/>
                      <a:pt x="292" y="228"/>
                      <a:pt x="292" y="228"/>
                    </a:cubicBezTo>
                    <a:cubicBezTo>
                      <a:pt x="292" y="229"/>
                      <a:pt x="292" y="229"/>
                      <a:pt x="292" y="229"/>
                    </a:cubicBezTo>
                    <a:cubicBezTo>
                      <a:pt x="293" y="229"/>
                      <a:pt x="293" y="229"/>
                      <a:pt x="293" y="229"/>
                    </a:cubicBezTo>
                    <a:cubicBezTo>
                      <a:pt x="293" y="229"/>
                      <a:pt x="293" y="229"/>
                      <a:pt x="293" y="229"/>
                    </a:cubicBezTo>
                    <a:cubicBezTo>
                      <a:pt x="294" y="230"/>
                      <a:pt x="294" y="230"/>
                      <a:pt x="294" y="230"/>
                    </a:cubicBezTo>
                    <a:cubicBezTo>
                      <a:pt x="295" y="230"/>
                      <a:pt x="295" y="230"/>
                      <a:pt x="295" y="230"/>
                    </a:cubicBezTo>
                    <a:cubicBezTo>
                      <a:pt x="295" y="230"/>
                      <a:pt x="295" y="230"/>
                      <a:pt x="295" y="230"/>
                    </a:cubicBezTo>
                    <a:cubicBezTo>
                      <a:pt x="296" y="231"/>
                      <a:pt x="296" y="231"/>
                      <a:pt x="296" y="231"/>
                    </a:cubicBezTo>
                    <a:cubicBezTo>
                      <a:pt x="296" y="231"/>
                      <a:pt x="296" y="231"/>
                      <a:pt x="296" y="231"/>
                    </a:cubicBezTo>
                    <a:cubicBezTo>
                      <a:pt x="295" y="231"/>
                      <a:pt x="295" y="231"/>
                      <a:pt x="295" y="231"/>
                    </a:cubicBezTo>
                    <a:cubicBezTo>
                      <a:pt x="294" y="231"/>
                      <a:pt x="294" y="231"/>
                      <a:pt x="294" y="231"/>
                    </a:cubicBezTo>
                    <a:cubicBezTo>
                      <a:pt x="295" y="232"/>
                      <a:pt x="295" y="232"/>
                      <a:pt x="295" y="232"/>
                    </a:cubicBezTo>
                    <a:cubicBezTo>
                      <a:pt x="296" y="233"/>
                      <a:pt x="296" y="233"/>
                      <a:pt x="296" y="233"/>
                    </a:cubicBezTo>
                    <a:cubicBezTo>
                      <a:pt x="296" y="234"/>
                      <a:pt x="296" y="234"/>
                      <a:pt x="296" y="234"/>
                    </a:cubicBezTo>
                    <a:cubicBezTo>
                      <a:pt x="297" y="235"/>
                      <a:pt x="297" y="235"/>
                      <a:pt x="297" y="235"/>
                    </a:cubicBezTo>
                    <a:cubicBezTo>
                      <a:pt x="298" y="235"/>
                      <a:pt x="298" y="235"/>
                      <a:pt x="298" y="235"/>
                    </a:cubicBezTo>
                    <a:cubicBezTo>
                      <a:pt x="297" y="235"/>
                      <a:pt x="297" y="235"/>
                      <a:pt x="297" y="235"/>
                    </a:cubicBezTo>
                    <a:cubicBezTo>
                      <a:pt x="296" y="235"/>
                      <a:pt x="296" y="235"/>
                      <a:pt x="296" y="235"/>
                    </a:cubicBezTo>
                    <a:cubicBezTo>
                      <a:pt x="295" y="236"/>
                      <a:pt x="295" y="236"/>
                      <a:pt x="295" y="236"/>
                    </a:cubicBezTo>
                    <a:cubicBezTo>
                      <a:pt x="296" y="237"/>
                      <a:pt x="296" y="237"/>
                      <a:pt x="296" y="237"/>
                    </a:cubicBezTo>
                    <a:cubicBezTo>
                      <a:pt x="297" y="239"/>
                      <a:pt x="297" y="239"/>
                      <a:pt x="297" y="239"/>
                    </a:cubicBezTo>
                    <a:cubicBezTo>
                      <a:pt x="298" y="240"/>
                      <a:pt x="298" y="240"/>
                      <a:pt x="298" y="240"/>
                    </a:cubicBezTo>
                    <a:cubicBezTo>
                      <a:pt x="299" y="240"/>
                      <a:pt x="299" y="240"/>
                      <a:pt x="299" y="240"/>
                    </a:cubicBezTo>
                    <a:cubicBezTo>
                      <a:pt x="300" y="240"/>
                      <a:pt x="300" y="240"/>
                      <a:pt x="300" y="240"/>
                    </a:cubicBezTo>
                    <a:cubicBezTo>
                      <a:pt x="298" y="241"/>
                      <a:pt x="298" y="241"/>
                      <a:pt x="298" y="241"/>
                    </a:cubicBezTo>
                    <a:cubicBezTo>
                      <a:pt x="297" y="241"/>
                      <a:pt x="297" y="241"/>
                      <a:pt x="297" y="241"/>
                    </a:cubicBezTo>
                    <a:cubicBezTo>
                      <a:pt x="296" y="241"/>
                      <a:pt x="296" y="241"/>
                      <a:pt x="296" y="241"/>
                    </a:cubicBezTo>
                    <a:cubicBezTo>
                      <a:pt x="295" y="242"/>
                      <a:pt x="295" y="242"/>
                      <a:pt x="295" y="242"/>
                    </a:cubicBezTo>
                    <a:cubicBezTo>
                      <a:pt x="293" y="245"/>
                      <a:pt x="293" y="245"/>
                      <a:pt x="293" y="245"/>
                    </a:cubicBezTo>
                    <a:cubicBezTo>
                      <a:pt x="292" y="246"/>
                      <a:pt x="292" y="246"/>
                      <a:pt x="292" y="246"/>
                    </a:cubicBezTo>
                    <a:cubicBezTo>
                      <a:pt x="292" y="247"/>
                      <a:pt x="292" y="247"/>
                      <a:pt x="292" y="247"/>
                    </a:cubicBezTo>
                    <a:cubicBezTo>
                      <a:pt x="293" y="248"/>
                      <a:pt x="293" y="248"/>
                      <a:pt x="293" y="248"/>
                    </a:cubicBezTo>
                    <a:cubicBezTo>
                      <a:pt x="294" y="247"/>
                      <a:pt x="294" y="247"/>
                      <a:pt x="294" y="247"/>
                    </a:cubicBezTo>
                    <a:cubicBezTo>
                      <a:pt x="295" y="245"/>
                      <a:pt x="295" y="245"/>
                      <a:pt x="295" y="245"/>
                    </a:cubicBezTo>
                    <a:cubicBezTo>
                      <a:pt x="295" y="245"/>
                      <a:pt x="295" y="245"/>
                      <a:pt x="295" y="245"/>
                    </a:cubicBezTo>
                    <a:cubicBezTo>
                      <a:pt x="296" y="244"/>
                      <a:pt x="296" y="244"/>
                      <a:pt x="296" y="244"/>
                    </a:cubicBezTo>
                    <a:cubicBezTo>
                      <a:pt x="297" y="243"/>
                      <a:pt x="297" y="243"/>
                      <a:pt x="297" y="243"/>
                    </a:cubicBezTo>
                    <a:cubicBezTo>
                      <a:pt x="297" y="243"/>
                      <a:pt x="297" y="243"/>
                      <a:pt x="297" y="243"/>
                    </a:cubicBezTo>
                    <a:cubicBezTo>
                      <a:pt x="298" y="243"/>
                      <a:pt x="298" y="243"/>
                      <a:pt x="298" y="243"/>
                    </a:cubicBezTo>
                    <a:cubicBezTo>
                      <a:pt x="300" y="243"/>
                      <a:pt x="300" y="243"/>
                      <a:pt x="300" y="243"/>
                    </a:cubicBezTo>
                    <a:cubicBezTo>
                      <a:pt x="299" y="244"/>
                      <a:pt x="299" y="244"/>
                      <a:pt x="299" y="244"/>
                    </a:cubicBezTo>
                    <a:cubicBezTo>
                      <a:pt x="299" y="245"/>
                      <a:pt x="299" y="245"/>
                      <a:pt x="299" y="245"/>
                    </a:cubicBezTo>
                    <a:cubicBezTo>
                      <a:pt x="301" y="245"/>
                      <a:pt x="301" y="245"/>
                      <a:pt x="301" y="245"/>
                    </a:cubicBezTo>
                    <a:cubicBezTo>
                      <a:pt x="301" y="245"/>
                      <a:pt x="301" y="245"/>
                      <a:pt x="301" y="245"/>
                    </a:cubicBezTo>
                    <a:cubicBezTo>
                      <a:pt x="299" y="246"/>
                      <a:pt x="299" y="246"/>
                      <a:pt x="299" y="246"/>
                    </a:cubicBezTo>
                    <a:cubicBezTo>
                      <a:pt x="299" y="247"/>
                      <a:pt x="299" y="247"/>
                      <a:pt x="299" y="247"/>
                    </a:cubicBezTo>
                    <a:cubicBezTo>
                      <a:pt x="300" y="248"/>
                      <a:pt x="300" y="248"/>
                      <a:pt x="300" y="248"/>
                    </a:cubicBezTo>
                    <a:cubicBezTo>
                      <a:pt x="299" y="250"/>
                      <a:pt x="299" y="250"/>
                      <a:pt x="299" y="250"/>
                    </a:cubicBezTo>
                    <a:cubicBezTo>
                      <a:pt x="298" y="251"/>
                      <a:pt x="298" y="251"/>
                      <a:pt x="298" y="251"/>
                    </a:cubicBezTo>
                    <a:cubicBezTo>
                      <a:pt x="299" y="251"/>
                      <a:pt x="299" y="251"/>
                      <a:pt x="299" y="251"/>
                    </a:cubicBezTo>
                    <a:cubicBezTo>
                      <a:pt x="299" y="252"/>
                      <a:pt x="299" y="252"/>
                      <a:pt x="299" y="252"/>
                    </a:cubicBezTo>
                    <a:cubicBezTo>
                      <a:pt x="298" y="252"/>
                      <a:pt x="298" y="252"/>
                      <a:pt x="298" y="252"/>
                    </a:cubicBezTo>
                    <a:cubicBezTo>
                      <a:pt x="297" y="252"/>
                      <a:pt x="297" y="252"/>
                      <a:pt x="297" y="252"/>
                    </a:cubicBezTo>
                    <a:cubicBezTo>
                      <a:pt x="296" y="253"/>
                      <a:pt x="296" y="253"/>
                      <a:pt x="296" y="253"/>
                    </a:cubicBezTo>
                    <a:cubicBezTo>
                      <a:pt x="296" y="253"/>
                      <a:pt x="296" y="253"/>
                      <a:pt x="296" y="253"/>
                    </a:cubicBezTo>
                    <a:cubicBezTo>
                      <a:pt x="297" y="253"/>
                      <a:pt x="297" y="253"/>
                      <a:pt x="297" y="253"/>
                    </a:cubicBezTo>
                    <a:cubicBezTo>
                      <a:pt x="298" y="253"/>
                      <a:pt x="298" y="253"/>
                      <a:pt x="298" y="253"/>
                    </a:cubicBezTo>
                    <a:cubicBezTo>
                      <a:pt x="299" y="253"/>
                      <a:pt x="299" y="253"/>
                      <a:pt x="299" y="253"/>
                    </a:cubicBezTo>
                    <a:cubicBezTo>
                      <a:pt x="299" y="254"/>
                      <a:pt x="299" y="254"/>
                      <a:pt x="299" y="254"/>
                    </a:cubicBezTo>
                    <a:cubicBezTo>
                      <a:pt x="298" y="254"/>
                      <a:pt x="298" y="254"/>
                      <a:pt x="298" y="254"/>
                    </a:cubicBezTo>
                    <a:cubicBezTo>
                      <a:pt x="297" y="254"/>
                      <a:pt x="297" y="254"/>
                      <a:pt x="297" y="254"/>
                    </a:cubicBezTo>
                    <a:cubicBezTo>
                      <a:pt x="296" y="254"/>
                      <a:pt x="296" y="254"/>
                      <a:pt x="296" y="254"/>
                    </a:cubicBezTo>
                    <a:cubicBezTo>
                      <a:pt x="296" y="255"/>
                      <a:pt x="296" y="255"/>
                      <a:pt x="296" y="255"/>
                    </a:cubicBezTo>
                    <a:cubicBezTo>
                      <a:pt x="295" y="256"/>
                      <a:pt x="295" y="256"/>
                      <a:pt x="295" y="256"/>
                    </a:cubicBezTo>
                    <a:cubicBezTo>
                      <a:pt x="296" y="258"/>
                      <a:pt x="296" y="258"/>
                      <a:pt x="296" y="258"/>
                    </a:cubicBezTo>
                    <a:cubicBezTo>
                      <a:pt x="297" y="257"/>
                      <a:pt x="297" y="257"/>
                      <a:pt x="297" y="257"/>
                    </a:cubicBezTo>
                    <a:cubicBezTo>
                      <a:pt x="297" y="256"/>
                      <a:pt x="297" y="256"/>
                      <a:pt x="297" y="256"/>
                    </a:cubicBezTo>
                    <a:cubicBezTo>
                      <a:pt x="298" y="256"/>
                      <a:pt x="298" y="256"/>
                      <a:pt x="298" y="256"/>
                    </a:cubicBezTo>
                    <a:cubicBezTo>
                      <a:pt x="299" y="256"/>
                      <a:pt x="299" y="256"/>
                      <a:pt x="299" y="256"/>
                    </a:cubicBezTo>
                    <a:cubicBezTo>
                      <a:pt x="301" y="254"/>
                      <a:pt x="301" y="254"/>
                      <a:pt x="301" y="254"/>
                    </a:cubicBezTo>
                    <a:cubicBezTo>
                      <a:pt x="302" y="252"/>
                      <a:pt x="302" y="252"/>
                      <a:pt x="302" y="252"/>
                    </a:cubicBezTo>
                    <a:cubicBezTo>
                      <a:pt x="302" y="250"/>
                      <a:pt x="302" y="250"/>
                      <a:pt x="302" y="250"/>
                    </a:cubicBezTo>
                    <a:cubicBezTo>
                      <a:pt x="304" y="247"/>
                      <a:pt x="304" y="247"/>
                      <a:pt x="304" y="247"/>
                    </a:cubicBezTo>
                    <a:cubicBezTo>
                      <a:pt x="304" y="246"/>
                      <a:pt x="304" y="246"/>
                      <a:pt x="304" y="246"/>
                    </a:cubicBezTo>
                    <a:cubicBezTo>
                      <a:pt x="304" y="246"/>
                      <a:pt x="304" y="246"/>
                      <a:pt x="304" y="246"/>
                    </a:cubicBezTo>
                    <a:cubicBezTo>
                      <a:pt x="304" y="246"/>
                      <a:pt x="304" y="246"/>
                      <a:pt x="304" y="246"/>
                    </a:cubicBezTo>
                    <a:cubicBezTo>
                      <a:pt x="304" y="245"/>
                      <a:pt x="304" y="245"/>
                      <a:pt x="304" y="245"/>
                    </a:cubicBezTo>
                    <a:cubicBezTo>
                      <a:pt x="305" y="245"/>
                      <a:pt x="305" y="245"/>
                      <a:pt x="305" y="245"/>
                    </a:cubicBezTo>
                    <a:cubicBezTo>
                      <a:pt x="305" y="244"/>
                      <a:pt x="305" y="244"/>
                      <a:pt x="305" y="244"/>
                    </a:cubicBezTo>
                    <a:cubicBezTo>
                      <a:pt x="305" y="244"/>
                      <a:pt x="305" y="244"/>
                      <a:pt x="305" y="244"/>
                    </a:cubicBezTo>
                    <a:cubicBezTo>
                      <a:pt x="305" y="243"/>
                      <a:pt x="305" y="243"/>
                      <a:pt x="305" y="243"/>
                    </a:cubicBezTo>
                    <a:cubicBezTo>
                      <a:pt x="304" y="243"/>
                      <a:pt x="304" y="243"/>
                      <a:pt x="304" y="243"/>
                    </a:cubicBezTo>
                    <a:cubicBezTo>
                      <a:pt x="304" y="241"/>
                      <a:pt x="304" y="241"/>
                      <a:pt x="304" y="241"/>
                    </a:cubicBezTo>
                    <a:cubicBezTo>
                      <a:pt x="303" y="240"/>
                      <a:pt x="303" y="240"/>
                      <a:pt x="303" y="240"/>
                    </a:cubicBezTo>
                    <a:cubicBezTo>
                      <a:pt x="302" y="239"/>
                      <a:pt x="302" y="239"/>
                      <a:pt x="302" y="239"/>
                    </a:cubicBezTo>
                    <a:cubicBezTo>
                      <a:pt x="301" y="239"/>
                      <a:pt x="301" y="239"/>
                      <a:pt x="301" y="239"/>
                    </a:cubicBezTo>
                    <a:cubicBezTo>
                      <a:pt x="301" y="238"/>
                      <a:pt x="301" y="238"/>
                      <a:pt x="301" y="238"/>
                    </a:cubicBezTo>
                    <a:cubicBezTo>
                      <a:pt x="300" y="236"/>
                      <a:pt x="300" y="236"/>
                      <a:pt x="300" y="236"/>
                    </a:cubicBezTo>
                    <a:cubicBezTo>
                      <a:pt x="299" y="236"/>
                      <a:pt x="299" y="236"/>
                      <a:pt x="299" y="236"/>
                    </a:cubicBezTo>
                    <a:cubicBezTo>
                      <a:pt x="298" y="236"/>
                      <a:pt x="298" y="236"/>
                      <a:pt x="298" y="236"/>
                    </a:cubicBezTo>
                    <a:cubicBezTo>
                      <a:pt x="298" y="235"/>
                      <a:pt x="298" y="235"/>
                      <a:pt x="298" y="235"/>
                    </a:cubicBezTo>
                    <a:cubicBezTo>
                      <a:pt x="298" y="235"/>
                      <a:pt x="298" y="235"/>
                      <a:pt x="298" y="235"/>
                    </a:cubicBezTo>
                    <a:cubicBezTo>
                      <a:pt x="298" y="234"/>
                      <a:pt x="298" y="234"/>
                      <a:pt x="298" y="234"/>
                    </a:cubicBezTo>
                    <a:cubicBezTo>
                      <a:pt x="298" y="233"/>
                      <a:pt x="298" y="233"/>
                      <a:pt x="298" y="233"/>
                    </a:cubicBezTo>
                    <a:cubicBezTo>
                      <a:pt x="297" y="233"/>
                      <a:pt x="297" y="233"/>
                      <a:pt x="297" y="233"/>
                    </a:cubicBezTo>
                    <a:cubicBezTo>
                      <a:pt x="298" y="232"/>
                      <a:pt x="298" y="232"/>
                      <a:pt x="298" y="232"/>
                    </a:cubicBezTo>
                    <a:cubicBezTo>
                      <a:pt x="298" y="232"/>
                      <a:pt x="298" y="232"/>
                      <a:pt x="298" y="232"/>
                    </a:cubicBezTo>
                    <a:cubicBezTo>
                      <a:pt x="298" y="231"/>
                      <a:pt x="298" y="231"/>
                      <a:pt x="298" y="231"/>
                    </a:cubicBezTo>
                    <a:cubicBezTo>
                      <a:pt x="297" y="231"/>
                      <a:pt x="297" y="231"/>
                      <a:pt x="297" y="231"/>
                    </a:cubicBezTo>
                    <a:cubicBezTo>
                      <a:pt x="297" y="231"/>
                      <a:pt x="297" y="231"/>
                      <a:pt x="297" y="231"/>
                    </a:cubicBezTo>
                    <a:cubicBezTo>
                      <a:pt x="297" y="230"/>
                      <a:pt x="297" y="230"/>
                      <a:pt x="297" y="230"/>
                    </a:cubicBezTo>
                    <a:cubicBezTo>
                      <a:pt x="298" y="229"/>
                      <a:pt x="298" y="229"/>
                      <a:pt x="298" y="229"/>
                    </a:cubicBezTo>
                    <a:cubicBezTo>
                      <a:pt x="298" y="225"/>
                      <a:pt x="298" y="225"/>
                      <a:pt x="298" y="225"/>
                    </a:cubicBezTo>
                    <a:cubicBezTo>
                      <a:pt x="298" y="220"/>
                      <a:pt x="298" y="220"/>
                      <a:pt x="298" y="220"/>
                    </a:cubicBezTo>
                    <a:cubicBezTo>
                      <a:pt x="298" y="217"/>
                      <a:pt x="298" y="217"/>
                      <a:pt x="298" y="217"/>
                    </a:cubicBezTo>
                    <a:cubicBezTo>
                      <a:pt x="298" y="216"/>
                      <a:pt x="298" y="216"/>
                      <a:pt x="298" y="216"/>
                    </a:cubicBezTo>
                    <a:cubicBezTo>
                      <a:pt x="298" y="215"/>
                      <a:pt x="298" y="215"/>
                      <a:pt x="298" y="215"/>
                    </a:cubicBezTo>
                    <a:cubicBezTo>
                      <a:pt x="298" y="213"/>
                      <a:pt x="298" y="213"/>
                      <a:pt x="298" y="213"/>
                    </a:cubicBezTo>
                    <a:cubicBezTo>
                      <a:pt x="298" y="212"/>
                      <a:pt x="298" y="212"/>
                      <a:pt x="298" y="212"/>
                    </a:cubicBezTo>
                    <a:cubicBezTo>
                      <a:pt x="297" y="211"/>
                      <a:pt x="297" y="211"/>
                      <a:pt x="297" y="211"/>
                    </a:cubicBezTo>
                    <a:cubicBezTo>
                      <a:pt x="297" y="209"/>
                      <a:pt x="297" y="209"/>
                      <a:pt x="297" y="209"/>
                    </a:cubicBezTo>
                    <a:cubicBezTo>
                      <a:pt x="296" y="207"/>
                      <a:pt x="296" y="207"/>
                      <a:pt x="296" y="207"/>
                    </a:cubicBezTo>
                    <a:cubicBezTo>
                      <a:pt x="295" y="205"/>
                      <a:pt x="295" y="205"/>
                      <a:pt x="295" y="205"/>
                    </a:cubicBezTo>
                    <a:cubicBezTo>
                      <a:pt x="296" y="204"/>
                      <a:pt x="296" y="204"/>
                      <a:pt x="296" y="204"/>
                    </a:cubicBezTo>
                    <a:cubicBezTo>
                      <a:pt x="294" y="200"/>
                      <a:pt x="294" y="200"/>
                      <a:pt x="294" y="200"/>
                    </a:cubicBezTo>
                    <a:cubicBezTo>
                      <a:pt x="295" y="200"/>
                      <a:pt x="295" y="200"/>
                      <a:pt x="295" y="200"/>
                    </a:cubicBezTo>
                    <a:cubicBezTo>
                      <a:pt x="296" y="198"/>
                      <a:pt x="296" y="198"/>
                      <a:pt x="296" y="198"/>
                    </a:cubicBezTo>
                    <a:cubicBezTo>
                      <a:pt x="295" y="197"/>
                      <a:pt x="295" y="197"/>
                      <a:pt x="295" y="197"/>
                    </a:cubicBezTo>
                    <a:cubicBezTo>
                      <a:pt x="295" y="196"/>
                      <a:pt x="295" y="196"/>
                      <a:pt x="295" y="196"/>
                    </a:cubicBezTo>
                    <a:cubicBezTo>
                      <a:pt x="294" y="195"/>
                      <a:pt x="294" y="195"/>
                      <a:pt x="294" y="195"/>
                    </a:cubicBezTo>
                    <a:cubicBezTo>
                      <a:pt x="292" y="195"/>
                      <a:pt x="292" y="195"/>
                      <a:pt x="292" y="195"/>
                    </a:cubicBezTo>
                    <a:cubicBezTo>
                      <a:pt x="290" y="195"/>
                      <a:pt x="290" y="195"/>
                      <a:pt x="290" y="195"/>
                    </a:cubicBezTo>
                    <a:cubicBezTo>
                      <a:pt x="289" y="196"/>
                      <a:pt x="289" y="196"/>
                      <a:pt x="289" y="196"/>
                    </a:cubicBezTo>
                    <a:cubicBezTo>
                      <a:pt x="287" y="196"/>
                      <a:pt x="287" y="196"/>
                      <a:pt x="287" y="196"/>
                    </a:cubicBezTo>
                    <a:cubicBezTo>
                      <a:pt x="286" y="198"/>
                      <a:pt x="286" y="198"/>
                      <a:pt x="286" y="198"/>
                    </a:cubicBezTo>
                    <a:cubicBezTo>
                      <a:pt x="284" y="200"/>
                      <a:pt x="284" y="200"/>
                      <a:pt x="284" y="200"/>
                    </a:cubicBezTo>
                    <a:cubicBezTo>
                      <a:pt x="282" y="201"/>
                      <a:pt x="282" y="201"/>
                      <a:pt x="282" y="201"/>
                    </a:cubicBezTo>
                    <a:cubicBezTo>
                      <a:pt x="280" y="202"/>
                      <a:pt x="280" y="202"/>
                      <a:pt x="280" y="202"/>
                    </a:cubicBezTo>
                    <a:cubicBezTo>
                      <a:pt x="278" y="202"/>
                      <a:pt x="278" y="202"/>
                      <a:pt x="278" y="202"/>
                    </a:cubicBezTo>
                    <a:cubicBezTo>
                      <a:pt x="278" y="202"/>
                      <a:pt x="278" y="202"/>
                      <a:pt x="278" y="202"/>
                    </a:cubicBezTo>
                    <a:cubicBezTo>
                      <a:pt x="278" y="201"/>
                      <a:pt x="278" y="201"/>
                      <a:pt x="278" y="201"/>
                    </a:cubicBezTo>
                    <a:cubicBezTo>
                      <a:pt x="279" y="199"/>
                      <a:pt x="279" y="199"/>
                      <a:pt x="279" y="199"/>
                    </a:cubicBezTo>
                    <a:cubicBezTo>
                      <a:pt x="278" y="198"/>
                      <a:pt x="278" y="198"/>
                      <a:pt x="278" y="198"/>
                    </a:cubicBezTo>
                    <a:cubicBezTo>
                      <a:pt x="276" y="191"/>
                      <a:pt x="276" y="191"/>
                      <a:pt x="276" y="191"/>
                    </a:cubicBezTo>
                    <a:cubicBezTo>
                      <a:pt x="275" y="187"/>
                      <a:pt x="275" y="187"/>
                      <a:pt x="275" y="187"/>
                    </a:cubicBezTo>
                    <a:cubicBezTo>
                      <a:pt x="275" y="186"/>
                      <a:pt x="275" y="186"/>
                      <a:pt x="275" y="186"/>
                    </a:cubicBezTo>
                    <a:cubicBezTo>
                      <a:pt x="276" y="183"/>
                      <a:pt x="276" y="183"/>
                      <a:pt x="276" y="183"/>
                    </a:cubicBezTo>
                    <a:cubicBezTo>
                      <a:pt x="273" y="183"/>
                      <a:pt x="273" y="183"/>
                      <a:pt x="273" y="183"/>
                    </a:cubicBezTo>
                    <a:cubicBezTo>
                      <a:pt x="270" y="184"/>
                      <a:pt x="270" y="184"/>
                      <a:pt x="270" y="184"/>
                    </a:cubicBezTo>
                    <a:cubicBezTo>
                      <a:pt x="269" y="183"/>
                      <a:pt x="269" y="183"/>
                      <a:pt x="269" y="183"/>
                    </a:cubicBezTo>
                    <a:cubicBezTo>
                      <a:pt x="265" y="183"/>
                      <a:pt x="265" y="183"/>
                      <a:pt x="265" y="183"/>
                    </a:cubicBezTo>
                    <a:cubicBezTo>
                      <a:pt x="338" y="50"/>
                      <a:pt x="338" y="50"/>
                      <a:pt x="338" y="50"/>
                    </a:cubicBezTo>
                    <a:cubicBezTo>
                      <a:pt x="338" y="50"/>
                      <a:pt x="338" y="50"/>
                      <a:pt x="338" y="50"/>
                    </a:cubicBezTo>
                    <a:cubicBezTo>
                      <a:pt x="336" y="50"/>
                      <a:pt x="336" y="50"/>
                      <a:pt x="336" y="50"/>
                    </a:cubicBezTo>
                    <a:cubicBezTo>
                      <a:pt x="335" y="50"/>
                      <a:pt x="335" y="50"/>
                      <a:pt x="335" y="50"/>
                    </a:cubicBezTo>
                    <a:cubicBezTo>
                      <a:pt x="335" y="49"/>
                      <a:pt x="335" y="49"/>
                      <a:pt x="335" y="49"/>
                    </a:cubicBezTo>
                    <a:cubicBezTo>
                      <a:pt x="334" y="46"/>
                      <a:pt x="334" y="46"/>
                      <a:pt x="334" y="46"/>
                    </a:cubicBezTo>
                    <a:cubicBezTo>
                      <a:pt x="333" y="45"/>
                      <a:pt x="333" y="45"/>
                      <a:pt x="333" y="45"/>
                    </a:cubicBezTo>
                    <a:cubicBezTo>
                      <a:pt x="333" y="45"/>
                      <a:pt x="333" y="45"/>
                      <a:pt x="333" y="45"/>
                    </a:cubicBezTo>
                    <a:cubicBezTo>
                      <a:pt x="332" y="43"/>
                      <a:pt x="332" y="43"/>
                      <a:pt x="332" y="43"/>
                    </a:cubicBezTo>
                    <a:cubicBezTo>
                      <a:pt x="332" y="42"/>
                      <a:pt x="332" y="42"/>
                      <a:pt x="332" y="42"/>
                    </a:cubicBezTo>
                    <a:cubicBezTo>
                      <a:pt x="331" y="41"/>
                      <a:pt x="331" y="41"/>
                      <a:pt x="331" y="41"/>
                    </a:cubicBezTo>
                    <a:cubicBezTo>
                      <a:pt x="329" y="41"/>
                      <a:pt x="329" y="41"/>
                      <a:pt x="329" y="41"/>
                    </a:cubicBezTo>
                    <a:cubicBezTo>
                      <a:pt x="328" y="41"/>
                      <a:pt x="328" y="41"/>
                      <a:pt x="328" y="41"/>
                    </a:cubicBezTo>
                    <a:cubicBezTo>
                      <a:pt x="327" y="41"/>
                      <a:pt x="327" y="41"/>
                      <a:pt x="327" y="41"/>
                    </a:cubicBezTo>
                    <a:cubicBezTo>
                      <a:pt x="325" y="42"/>
                      <a:pt x="325" y="42"/>
                      <a:pt x="325" y="42"/>
                    </a:cubicBezTo>
                    <a:cubicBezTo>
                      <a:pt x="324" y="41"/>
                      <a:pt x="324" y="41"/>
                      <a:pt x="324" y="41"/>
                    </a:cubicBezTo>
                    <a:cubicBezTo>
                      <a:pt x="324" y="41"/>
                      <a:pt x="324" y="41"/>
                      <a:pt x="324" y="41"/>
                    </a:cubicBezTo>
                    <a:cubicBezTo>
                      <a:pt x="323" y="41"/>
                      <a:pt x="323" y="41"/>
                      <a:pt x="323" y="41"/>
                    </a:cubicBezTo>
                    <a:cubicBezTo>
                      <a:pt x="323" y="41"/>
                      <a:pt x="323" y="41"/>
                      <a:pt x="323" y="41"/>
                    </a:cubicBezTo>
                    <a:cubicBezTo>
                      <a:pt x="322" y="41"/>
                      <a:pt x="322" y="41"/>
                      <a:pt x="322" y="41"/>
                    </a:cubicBezTo>
                    <a:cubicBezTo>
                      <a:pt x="322" y="41"/>
                      <a:pt x="322" y="41"/>
                      <a:pt x="322" y="41"/>
                    </a:cubicBezTo>
                    <a:cubicBezTo>
                      <a:pt x="323" y="41"/>
                      <a:pt x="323" y="41"/>
                      <a:pt x="323" y="41"/>
                    </a:cubicBezTo>
                    <a:cubicBezTo>
                      <a:pt x="323" y="40"/>
                      <a:pt x="323" y="40"/>
                      <a:pt x="323" y="40"/>
                    </a:cubicBezTo>
                    <a:cubicBezTo>
                      <a:pt x="322" y="39"/>
                      <a:pt x="322" y="39"/>
                      <a:pt x="322" y="39"/>
                    </a:cubicBezTo>
                    <a:cubicBezTo>
                      <a:pt x="321" y="40"/>
                      <a:pt x="321" y="40"/>
                      <a:pt x="321" y="40"/>
                    </a:cubicBezTo>
                    <a:cubicBezTo>
                      <a:pt x="320" y="39"/>
                      <a:pt x="320" y="39"/>
                      <a:pt x="320" y="39"/>
                    </a:cubicBezTo>
                    <a:cubicBezTo>
                      <a:pt x="320" y="39"/>
                      <a:pt x="320" y="39"/>
                      <a:pt x="320" y="39"/>
                    </a:cubicBezTo>
                    <a:cubicBezTo>
                      <a:pt x="321" y="39"/>
                      <a:pt x="321" y="39"/>
                      <a:pt x="321" y="39"/>
                    </a:cubicBezTo>
                    <a:cubicBezTo>
                      <a:pt x="320" y="38"/>
                      <a:pt x="320" y="38"/>
                      <a:pt x="320" y="38"/>
                    </a:cubicBezTo>
                    <a:cubicBezTo>
                      <a:pt x="320" y="38"/>
                      <a:pt x="320" y="38"/>
                      <a:pt x="320" y="38"/>
                    </a:cubicBezTo>
                    <a:cubicBezTo>
                      <a:pt x="319" y="38"/>
                      <a:pt x="319" y="38"/>
                      <a:pt x="319" y="38"/>
                    </a:cubicBezTo>
                    <a:cubicBezTo>
                      <a:pt x="319" y="37"/>
                      <a:pt x="319" y="37"/>
                      <a:pt x="319" y="37"/>
                    </a:cubicBezTo>
                    <a:cubicBezTo>
                      <a:pt x="318" y="36"/>
                      <a:pt x="318" y="36"/>
                      <a:pt x="318" y="36"/>
                    </a:cubicBezTo>
                    <a:cubicBezTo>
                      <a:pt x="316" y="35"/>
                      <a:pt x="316" y="35"/>
                      <a:pt x="316" y="35"/>
                    </a:cubicBezTo>
                    <a:cubicBezTo>
                      <a:pt x="316" y="35"/>
                      <a:pt x="316" y="35"/>
                      <a:pt x="316" y="35"/>
                    </a:cubicBezTo>
                    <a:cubicBezTo>
                      <a:pt x="315" y="35"/>
                      <a:pt x="315" y="35"/>
                      <a:pt x="315" y="35"/>
                    </a:cubicBezTo>
                    <a:cubicBezTo>
                      <a:pt x="315" y="35"/>
                      <a:pt x="315" y="35"/>
                      <a:pt x="315" y="35"/>
                    </a:cubicBezTo>
                    <a:cubicBezTo>
                      <a:pt x="314" y="35"/>
                      <a:pt x="314" y="35"/>
                      <a:pt x="314" y="35"/>
                    </a:cubicBezTo>
                    <a:cubicBezTo>
                      <a:pt x="314" y="35"/>
                      <a:pt x="314" y="35"/>
                      <a:pt x="314" y="35"/>
                    </a:cubicBezTo>
                    <a:cubicBezTo>
                      <a:pt x="314" y="35"/>
                      <a:pt x="314" y="35"/>
                      <a:pt x="314" y="35"/>
                    </a:cubicBezTo>
                    <a:cubicBezTo>
                      <a:pt x="313" y="34"/>
                      <a:pt x="313" y="34"/>
                      <a:pt x="313" y="34"/>
                    </a:cubicBezTo>
                    <a:cubicBezTo>
                      <a:pt x="312" y="35"/>
                      <a:pt x="312" y="35"/>
                      <a:pt x="312" y="35"/>
                    </a:cubicBezTo>
                    <a:cubicBezTo>
                      <a:pt x="312" y="35"/>
                      <a:pt x="312" y="35"/>
                      <a:pt x="312" y="35"/>
                    </a:cubicBezTo>
                    <a:cubicBezTo>
                      <a:pt x="312" y="34"/>
                      <a:pt x="312" y="34"/>
                      <a:pt x="312" y="34"/>
                    </a:cubicBezTo>
                    <a:cubicBezTo>
                      <a:pt x="312" y="34"/>
                      <a:pt x="312" y="34"/>
                      <a:pt x="312" y="34"/>
                    </a:cubicBezTo>
                    <a:cubicBezTo>
                      <a:pt x="312" y="33"/>
                      <a:pt x="312" y="33"/>
                      <a:pt x="312" y="33"/>
                    </a:cubicBezTo>
                    <a:cubicBezTo>
                      <a:pt x="311" y="33"/>
                      <a:pt x="311" y="33"/>
                      <a:pt x="311" y="33"/>
                    </a:cubicBezTo>
                    <a:cubicBezTo>
                      <a:pt x="310" y="33"/>
                      <a:pt x="310" y="33"/>
                      <a:pt x="310" y="33"/>
                    </a:cubicBezTo>
                    <a:cubicBezTo>
                      <a:pt x="310" y="32"/>
                      <a:pt x="310" y="32"/>
                      <a:pt x="310" y="32"/>
                    </a:cubicBezTo>
                    <a:cubicBezTo>
                      <a:pt x="310" y="32"/>
                      <a:pt x="310" y="32"/>
                      <a:pt x="310" y="32"/>
                    </a:cubicBezTo>
                    <a:cubicBezTo>
                      <a:pt x="309" y="31"/>
                      <a:pt x="309" y="31"/>
                      <a:pt x="309" y="31"/>
                    </a:cubicBezTo>
                    <a:cubicBezTo>
                      <a:pt x="308" y="30"/>
                      <a:pt x="308" y="30"/>
                      <a:pt x="308" y="30"/>
                    </a:cubicBezTo>
                    <a:cubicBezTo>
                      <a:pt x="308" y="30"/>
                      <a:pt x="308" y="30"/>
                      <a:pt x="308" y="30"/>
                    </a:cubicBezTo>
                    <a:cubicBezTo>
                      <a:pt x="308" y="29"/>
                      <a:pt x="308" y="29"/>
                      <a:pt x="308" y="29"/>
                    </a:cubicBezTo>
                    <a:cubicBezTo>
                      <a:pt x="307" y="29"/>
                      <a:pt x="307" y="29"/>
                      <a:pt x="307" y="29"/>
                    </a:cubicBezTo>
                    <a:cubicBezTo>
                      <a:pt x="307" y="30"/>
                      <a:pt x="307" y="30"/>
                      <a:pt x="307" y="30"/>
                    </a:cubicBezTo>
                    <a:cubicBezTo>
                      <a:pt x="304" y="32"/>
                      <a:pt x="304" y="32"/>
                      <a:pt x="304" y="32"/>
                    </a:cubicBezTo>
                    <a:cubicBezTo>
                      <a:pt x="302" y="33"/>
                      <a:pt x="302" y="33"/>
                      <a:pt x="302" y="33"/>
                    </a:cubicBezTo>
                    <a:cubicBezTo>
                      <a:pt x="304" y="32"/>
                      <a:pt x="304" y="32"/>
                      <a:pt x="304" y="32"/>
                    </a:cubicBezTo>
                    <a:cubicBezTo>
                      <a:pt x="305" y="29"/>
                      <a:pt x="305" y="29"/>
                      <a:pt x="305" y="29"/>
                    </a:cubicBezTo>
                    <a:cubicBezTo>
                      <a:pt x="307" y="28"/>
                      <a:pt x="307" y="28"/>
                      <a:pt x="307" y="28"/>
                    </a:cubicBezTo>
                    <a:cubicBezTo>
                      <a:pt x="307" y="26"/>
                      <a:pt x="307" y="26"/>
                      <a:pt x="307" y="26"/>
                    </a:cubicBezTo>
                    <a:cubicBezTo>
                      <a:pt x="306" y="26"/>
                      <a:pt x="306" y="26"/>
                      <a:pt x="306" y="26"/>
                    </a:cubicBezTo>
                    <a:cubicBezTo>
                      <a:pt x="305" y="25"/>
                      <a:pt x="305" y="25"/>
                      <a:pt x="305" y="25"/>
                    </a:cubicBezTo>
                    <a:cubicBezTo>
                      <a:pt x="303" y="25"/>
                      <a:pt x="303" y="25"/>
                      <a:pt x="303" y="25"/>
                    </a:cubicBezTo>
                    <a:cubicBezTo>
                      <a:pt x="301" y="25"/>
                      <a:pt x="301" y="25"/>
                      <a:pt x="301" y="25"/>
                    </a:cubicBezTo>
                    <a:cubicBezTo>
                      <a:pt x="300" y="25"/>
                      <a:pt x="300" y="25"/>
                      <a:pt x="300" y="25"/>
                    </a:cubicBezTo>
                    <a:cubicBezTo>
                      <a:pt x="300" y="26"/>
                      <a:pt x="300" y="26"/>
                      <a:pt x="300" y="26"/>
                    </a:cubicBezTo>
                    <a:cubicBezTo>
                      <a:pt x="298" y="26"/>
                      <a:pt x="298" y="26"/>
                      <a:pt x="298" y="26"/>
                    </a:cubicBezTo>
                    <a:cubicBezTo>
                      <a:pt x="297" y="28"/>
                      <a:pt x="297" y="28"/>
                      <a:pt x="297" y="28"/>
                    </a:cubicBezTo>
                    <a:cubicBezTo>
                      <a:pt x="295" y="29"/>
                      <a:pt x="295" y="29"/>
                      <a:pt x="295" y="29"/>
                    </a:cubicBezTo>
                    <a:cubicBezTo>
                      <a:pt x="296" y="28"/>
                      <a:pt x="296" y="28"/>
                      <a:pt x="296" y="28"/>
                    </a:cubicBezTo>
                    <a:cubicBezTo>
                      <a:pt x="296" y="26"/>
                      <a:pt x="296" y="26"/>
                      <a:pt x="296" y="26"/>
                    </a:cubicBezTo>
                    <a:cubicBezTo>
                      <a:pt x="296" y="24"/>
                      <a:pt x="296" y="24"/>
                      <a:pt x="296" y="24"/>
                    </a:cubicBezTo>
                    <a:cubicBezTo>
                      <a:pt x="296" y="23"/>
                      <a:pt x="296" y="23"/>
                      <a:pt x="296" y="23"/>
                    </a:cubicBezTo>
                    <a:cubicBezTo>
                      <a:pt x="294" y="22"/>
                      <a:pt x="294" y="22"/>
                      <a:pt x="294" y="22"/>
                    </a:cubicBezTo>
                    <a:cubicBezTo>
                      <a:pt x="294" y="22"/>
                      <a:pt x="294" y="22"/>
                      <a:pt x="294" y="22"/>
                    </a:cubicBezTo>
                    <a:cubicBezTo>
                      <a:pt x="295" y="21"/>
                      <a:pt x="295" y="21"/>
                      <a:pt x="295" y="21"/>
                    </a:cubicBezTo>
                    <a:cubicBezTo>
                      <a:pt x="296" y="21"/>
                      <a:pt x="296" y="21"/>
                      <a:pt x="296" y="21"/>
                    </a:cubicBezTo>
                    <a:cubicBezTo>
                      <a:pt x="296" y="21"/>
                      <a:pt x="296" y="21"/>
                      <a:pt x="296" y="21"/>
                    </a:cubicBezTo>
                    <a:cubicBezTo>
                      <a:pt x="293" y="19"/>
                      <a:pt x="293" y="19"/>
                      <a:pt x="293" y="19"/>
                    </a:cubicBezTo>
                    <a:cubicBezTo>
                      <a:pt x="293" y="18"/>
                      <a:pt x="293" y="18"/>
                      <a:pt x="293" y="18"/>
                    </a:cubicBezTo>
                    <a:cubicBezTo>
                      <a:pt x="294" y="17"/>
                      <a:pt x="294" y="17"/>
                      <a:pt x="294" y="17"/>
                    </a:cubicBezTo>
                    <a:cubicBezTo>
                      <a:pt x="295" y="16"/>
                      <a:pt x="295" y="16"/>
                      <a:pt x="295" y="16"/>
                    </a:cubicBezTo>
                    <a:cubicBezTo>
                      <a:pt x="296" y="16"/>
                      <a:pt x="296" y="16"/>
                      <a:pt x="296" y="16"/>
                    </a:cubicBezTo>
                    <a:cubicBezTo>
                      <a:pt x="296" y="15"/>
                      <a:pt x="296" y="15"/>
                      <a:pt x="296" y="15"/>
                    </a:cubicBezTo>
                    <a:cubicBezTo>
                      <a:pt x="295" y="13"/>
                      <a:pt x="295" y="13"/>
                      <a:pt x="295" y="13"/>
                    </a:cubicBezTo>
                    <a:cubicBezTo>
                      <a:pt x="294" y="13"/>
                      <a:pt x="294" y="13"/>
                      <a:pt x="294" y="13"/>
                    </a:cubicBezTo>
                    <a:cubicBezTo>
                      <a:pt x="294" y="14"/>
                      <a:pt x="294" y="14"/>
                      <a:pt x="294" y="14"/>
                    </a:cubicBezTo>
                    <a:cubicBezTo>
                      <a:pt x="293" y="13"/>
                      <a:pt x="293" y="13"/>
                      <a:pt x="293" y="13"/>
                    </a:cubicBezTo>
                    <a:cubicBezTo>
                      <a:pt x="292" y="12"/>
                      <a:pt x="292" y="12"/>
                      <a:pt x="292" y="12"/>
                    </a:cubicBezTo>
                    <a:cubicBezTo>
                      <a:pt x="291" y="13"/>
                      <a:pt x="291" y="13"/>
                      <a:pt x="291" y="13"/>
                    </a:cubicBezTo>
                    <a:cubicBezTo>
                      <a:pt x="290" y="12"/>
                      <a:pt x="290" y="12"/>
                      <a:pt x="290" y="12"/>
                    </a:cubicBezTo>
                    <a:cubicBezTo>
                      <a:pt x="289" y="12"/>
                      <a:pt x="289" y="12"/>
                      <a:pt x="289" y="12"/>
                    </a:cubicBezTo>
                    <a:cubicBezTo>
                      <a:pt x="288" y="12"/>
                      <a:pt x="288" y="12"/>
                      <a:pt x="288" y="12"/>
                    </a:cubicBezTo>
                    <a:cubicBezTo>
                      <a:pt x="287" y="12"/>
                      <a:pt x="287" y="12"/>
                      <a:pt x="287" y="12"/>
                    </a:cubicBezTo>
                    <a:cubicBezTo>
                      <a:pt x="286" y="13"/>
                      <a:pt x="286" y="13"/>
                      <a:pt x="286" y="13"/>
                    </a:cubicBezTo>
                    <a:cubicBezTo>
                      <a:pt x="286" y="14"/>
                      <a:pt x="286" y="14"/>
                      <a:pt x="286" y="14"/>
                    </a:cubicBezTo>
                    <a:cubicBezTo>
                      <a:pt x="285" y="13"/>
                      <a:pt x="285" y="13"/>
                      <a:pt x="285" y="13"/>
                    </a:cubicBezTo>
                    <a:cubicBezTo>
                      <a:pt x="286" y="12"/>
                      <a:pt x="286" y="12"/>
                      <a:pt x="286" y="12"/>
                    </a:cubicBezTo>
                    <a:cubicBezTo>
                      <a:pt x="286" y="11"/>
                      <a:pt x="286" y="11"/>
                      <a:pt x="286" y="11"/>
                    </a:cubicBezTo>
                    <a:cubicBezTo>
                      <a:pt x="286" y="10"/>
                      <a:pt x="286" y="10"/>
                      <a:pt x="286" y="10"/>
                    </a:cubicBezTo>
                    <a:cubicBezTo>
                      <a:pt x="286" y="9"/>
                      <a:pt x="286" y="9"/>
                      <a:pt x="286" y="9"/>
                    </a:cubicBezTo>
                    <a:cubicBezTo>
                      <a:pt x="287" y="9"/>
                      <a:pt x="287" y="9"/>
                      <a:pt x="287" y="9"/>
                    </a:cubicBezTo>
                    <a:cubicBezTo>
                      <a:pt x="287" y="8"/>
                      <a:pt x="287" y="8"/>
                      <a:pt x="287" y="8"/>
                    </a:cubicBezTo>
                    <a:cubicBezTo>
                      <a:pt x="288" y="7"/>
                      <a:pt x="288" y="7"/>
                      <a:pt x="288" y="7"/>
                    </a:cubicBezTo>
                    <a:cubicBezTo>
                      <a:pt x="287" y="6"/>
                      <a:pt x="287" y="6"/>
                      <a:pt x="287" y="6"/>
                    </a:cubicBezTo>
                    <a:cubicBezTo>
                      <a:pt x="287" y="6"/>
                      <a:pt x="287" y="6"/>
                      <a:pt x="287" y="6"/>
                    </a:cubicBezTo>
                    <a:cubicBezTo>
                      <a:pt x="285" y="7"/>
                      <a:pt x="285" y="7"/>
                      <a:pt x="285" y="7"/>
                    </a:cubicBezTo>
                    <a:cubicBezTo>
                      <a:pt x="285" y="8"/>
                      <a:pt x="285" y="8"/>
                      <a:pt x="285" y="8"/>
                    </a:cubicBezTo>
                    <a:cubicBezTo>
                      <a:pt x="285" y="8"/>
                      <a:pt x="285" y="8"/>
                      <a:pt x="285" y="8"/>
                    </a:cubicBezTo>
                    <a:cubicBezTo>
                      <a:pt x="284" y="8"/>
                      <a:pt x="284" y="8"/>
                      <a:pt x="284" y="8"/>
                    </a:cubicBezTo>
                    <a:cubicBezTo>
                      <a:pt x="283" y="8"/>
                      <a:pt x="283" y="8"/>
                      <a:pt x="283" y="8"/>
                    </a:cubicBezTo>
                    <a:cubicBezTo>
                      <a:pt x="282" y="9"/>
                      <a:pt x="282" y="9"/>
                      <a:pt x="282" y="9"/>
                    </a:cubicBezTo>
                    <a:cubicBezTo>
                      <a:pt x="283" y="10"/>
                      <a:pt x="283" y="10"/>
                      <a:pt x="283" y="10"/>
                    </a:cubicBezTo>
                    <a:cubicBezTo>
                      <a:pt x="282" y="11"/>
                      <a:pt x="282" y="11"/>
                      <a:pt x="282" y="11"/>
                    </a:cubicBezTo>
                    <a:cubicBezTo>
                      <a:pt x="281" y="11"/>
                      <a:pt x="281" y="11"/>
                      <a:pt x="281" y="11"/>
                    </a:cubicBezTo>
                    <a:cubicBezTo>
                      <a:pt x="281" y="11"/>
                      <a:pt x="281" y="11"/>
                      <a:pt x="281" y="11"/>
                    </a:cubicBezTo>
                    <a:cubicBezTo>
                      <a:pt x="280" y="12"/>
                      <a:pt x="280" y="12"/>
                      <a:pt x="280" y="12"/>
                    </a:cubicBezTo>
                    <a:cubicBezTo>
                      <a:pt x="280" y="13"/>
                      <a:pt x="280" y="13"/>
                      <a:pt x="280" y="13"/>
                    </a:cubicBezTo>
                    <a:cubicBezTo>
                      <a:pt x="280" y="12"/>
                      <a:pt x="280" y="12"/>
                      <a:pt x="280" y="12"/>
                    </a:cubicBezTo>
                    <a:cubicBezTo>
                      <a:pt x="280" y="11"/>
                      <a:pt x="280" y="11"/>
                      <a:pt x="280" y="11"/>
                    </a:cubicBezTo>
                    <a:cubicBezTo>
                      <a:pt x="280" y="10"/>
                      <a:pt x="280" y="10"/>
                      <a:pt x="280" y="10"/>
                    </a:cubicBezTo>
                    <a:cubicBezTo>
                      <a:pt x="280" y="10"/>
                      <a:pt x="280" y="10"/>
                      <a:pt x="280" y="10"/>
                    </a:cubicBezTo>
                    <a:cubicBezTo>
                      <a:pt x="279" y="11"/>
                      <a:pt x="279" y="11"/>
                      <a:pt x="279" y="11"/>
                    </a:cubicBezTo>
                    <a:cubicBezTo>
                      <a:pt x="279" y="11"/>
                      <a:pt x="279" y="11"/>
                      <a:pt x="279" y="11"/>
                    </a:cubicBezTo>
                    <a:cubicBezTo>
                      <a:pt x="278" y="12"/>
                      <a:pt x="278" y="12"/>
                      <a:pt x="278" y="12"/>
                    </a:cubicBezTo>
                    <a:cubicBezTo>
                      <a:pt x="278" y="10"/>
                      <a:pt x="278" y="10"/>
                      <a:pt x="278" y="10"/>
                    </a:cubicBezTo>
                    <a:cubicBezTo>
                      <a:pt x="278" y="9"/>
                      <a:pt x="278" y="9"/>
                      <a:pt x="278" y="9"/>
                    </a:cubicBezTo>
                    <a:cubicBezTo>
                      <a:pt x="276" y="9"/>
                      <a:pt x="276" y="9"/>
                      <a:pt x="276" y="9"/>
                    </a:cubicBezTo>
                    <a:cubicBezTo>
                      <a:pt x="277" y="8"/>
                      <a:pt x="277" y="8"/>
                      <a:pt x="277" y="8"/>
                    </a:cubicBezTo>
                    <a:cubicBezTo>
                      <a:pt x="278" y="7"/>
                      <a:pt x="278" y="7"/>
                      <a:pt x="278" y="7"/>
                    </a:cubicBezTo>
                    <a:cubicBezTo>
                      <a:pt x="279" y="6"/>
                      <a:pt x="279" y="6"/>
                      <a:pt x="279" y="6"/>
                    </a:cubicBezTo>
                    <a:cubicBezTo>
                      <a:pt x="281" y="7"/>
                      <a:pt x="281" y="7"/>
                      <a:pt x="281" y="7"/>
                    </a:cubicBezTo>
                    <a:cubicBezTo>
                      <a:pt x="282" y="7"/>
                      <a:pt x="282" y="7"/>
                      <a:pt x="282" y="7"/>
                    </a:cubicBezTo>
                    <a:cubicBezTo>
                      <a:pt x="284" y="6"/>
                      <a:pt x="284" y="6"/>
                      <a:pt x="284" y="6"/>
                    </a:cubicBezTo>
                    <a:cubicBezTo>
                      <a:pt x="285" y="5"/>
                      <a:pt x="285" y="5"/>
                      <a:pt x="285" y="5"/>
                    </a:cubicBezTo>
                    <a:cubicBezTo>
                      <a:pt x="285" y="5"/>
                      <a:pt x="285" y="5"/>
                      <a:pt x="285" y="5"/>
                    </a:cubicBezTo>
                    <a:cubicBezTo>
                      <a:pt x="285" y="4"/>
                      <a:pt x="285" y="4"/>
                      <a:pt x="285" y="4"/>
                    </a:cubicBezTo>
                    <a:cubicBezTo>
                      <a:pt x="285" y="4"/>
                      <a:pt x="285" y="4"/>
                      <a:pt x="285" y="4"/>
                    </a:cubicBezTo>
                    <a:cubicBezTo>
                      <a:pt x="284" y="3"/>
                      <a:pt x="284" y="3"/>
                      <a:pt x="284" y="3"/>
                    </a:cubicBezTo>
                    <a:cubicBezTo>
                      <a:pt x="283" y="3"/>
                      <a:pt x="283" y="3"/>
                      <a:pt x="283" y="3"/>
                    </a:cubicBezTo>
                    <a:cubicBezTo>
                      <a:pt x="283" y="2"/>
                      <a:pt x="283" y="2"/>
                      <a:pt x="283" y="2"/>
                    </a:cubicBezTo>
                    <a:cubicBezTo>
                      <a:pt x="282" y="1"/>
                      <a:pt x="282" y="1"/>
                      <a:pt x="282" y="1"/>
                    </a:cubicBezTo>
                    <a:cubicBezTo>
                      <a:pt x="282" y="1"/>
                      <a:pt x="282" y="1"/>
                      <a:pt x="282" y="1"/>
                    </a:cubicBezTo>
                    <a:cubicBezTo>
                      <a:pt x="282" y="1"/>
                      <a:pt x="282" y="1"/>
                      <a:pt x="282" y="1"/>
                    </a:cubicBezTo>
                    <a:cubicBezTo>
                      <a:pt x="283" y="0"/>
                      <a:pt x="283" y="0"/>
                      <a:pt x="283" y="0"/>
                    </a:cubicBezTo>
                    <a:cubicBezTo>
                      <a:pt x="283" y="0"/>
                      <a:pt x="283" y="0"/>
                      <a:pt x="283" y="0"/>
                    </a:cubicBezTo>
                    <a:cubicBezTo>
                      <a:pt x="283" y="0"/>
                      <a:pt x="283" y="0"/>
                      <a:pt x="283" y="0"/>
                    </a:cubicBezTo>
                    <a:close/>
                    <a:moveTo>
                      <a:pt x="155" y="79"/>
                    </a:moveTo>
                    <a:cubicBezTo>
                      <a:pt x="155" y="79"/>
                      <a:pt x="154" y="79"/>
                      <a:pt x="154" y="79"/>
                    </a:cubicBezTo>
                    <a:cubicBezTo>
                      <a:pt x="155" y="80"/>
                      <a:pt x="155" y="80"/>
                      <a:pt x="155" y="80"/>
                    </a:cubicBezTo>
                    <a:cubicBezTo>
                      <a:pt x="156" y="79"/>
                      <a:pt x="156" y="79"/>
                      <a:pt x="156" y="79"/>
                    </a:cubicBezTo>
                    <a:cubicBezTo>
                      <a:pt x="155" y="79"/>
                      <a:pt x="155" y="79"/>
                      <a:pt x="155" y="79"/>
                    </a:cubicBezTo>
                    <a:close/>
                    <a:moveTo>
                      <a:pt x="127" y="89"/>
                    </a:moveTo>
                    <a:cubicBezTo>
                      <a:pt x="127" y="89"/>
                      <a:pt x="127" y="89"/>
                      <a:pt x="127" y="89"/>
                    </a:cubicBezTo>
                    <a:cubicBezTo>
                      <a:pt x="126" y="92"/>
                      <a:pt x="126" y="92"/>
                      <a:pt x="126" y="92"/>
                    </a:cubicBezTo>
                    <a:cubicBezTo>
                      <a:pt x="123" y="94"/>
                      <a:pt x="123" y="94"/>
                      <a:pt x="123" y="94"/>
                    </a:cubicBezTo>
                    <a:cubicBezTo>
                      <a:pt x="123" y="96"/>
                      <a:pt x="123" y="96"/>
                      <a:pt x="123" y="96"/>
                    </a:cubicBezTo>
                    <a:cubicBezTo>
                      <a:pt x="124" y="98"/>
                      <a:pt x="124" y="98"/>
                      <a:pt x="124" y="98"/>
                    </a:cubicBezTo>
                    <a:cubicBezTo>
                      <a:pt x="125" y="98"/>
                      <a:pt x="125" y="98"/>
                      <a:pt x="125" y="98"/>
                    </a:cubicBezTo>
                    <a:cubicBezTo>
                      <a:pt x="126" y="96"/>
                      <a:pt x="126" y="96"/>
                      <a:pt x="126" y="96"/>
                    </a:cubicBezTo>
                    <a:cubicBezTo>
                      <a:pt x="128" y="97"/>
                      <a:pt x="128" y="97"/>
                      <a:pt x="128" y="97"/>
                    </a:cubicBezTo>
                    <a:cubicBezTo>
                      <a:pt x="129" y="98"/>
                      <a:pt x="129" y="98"/>
                      <a:pt x="129" y="98"/>
                    </a:cubicBezTo>
                    <a:cubicBezTo>
                      <a:pt x="130" y="100"/>
                      <a:pt x="130" y="100"/>
                      <a:pt x="130" y="100"/>
                    </a:cubicBezTo>
                    <a:cubicBezTo>
                      <a:pt x="129" y="101"/>
                      <a:pt x="129" y="101"/>
                      <a:pt x="129" y="101"/>
                    </a:cubicBezTo>
                    <a:cubicBezTo>
                      <a:pt x="131" y="102"/>
                      <a:pt x="131" y="102"/>
                      <a:pt x="131" y="102"/>
                    </a:cubicBezTo>
                    <a:cubicBezTo>
                      <a:pt x="131" y="103"/>
                      <a:pt x="131" y="103"/>
                      <a:pt x="131" y="103"/>
                    </a:cubicBezTo>
                    <a:cubicBezTo>
                      <a:pt x="130" y="105"/>
                      <a:pt x="130" y="105"/>
                      <a:pt x="130" y="105"/>
                    </a:cubicBezTo>
                    <a:cubicBezTo>
                      <a:pt x="131" y="106"/>
                      <a:pt x="131" y="106"/>
                      <a:pt x="131" y="106"/>
                    </a:cubicBezTo>
                    <a:cubicBezTo>
                      <a:pt x="133" y="104"/>
                      <a:pt x="133" y="104"/>
                      <a:pt x="133" y="104"/>
                    </a:cubicBezTo>
                    <a:cubicBezTo>
                      <a:pt x="134" y="104"/>
                      <a:pt x="134" y="104"/>
                      <a:pt x="134" y="104"/>
                    </a:cubicBezTo>
                    <a:cubicBezTo>
                      <a:pt x="135" y="103"/>
                      <a:pt x="135" y="103"/>
                      <a:pt x="135" y="103"/>
                    </a:cubicBezTo>
                    <a:cubicBezTo>
                      <a:pt x="135" y="103"/>
                      <a:pt x="135" y="103"/>
                      <a:pt x="135" y="103"/>
                    </a:cubicBezTo>
                    <a:cubicBezTo>
                      <a:pt x="137" y="104"/>
                      <a:pt x="137" y="104"/>
                      <a:pt x="137" y="104"/>
                    </a:cubicBezTo>
                    <a:cubicBezTo>
                      <a:pt x="138" y="104"/>
                      <a:pt x="138" y="104"/>
                      <a:pt x="138" y="104"/>
                    </a:cubicBezTo>
                    <a:cubicBezTo>
                      <a:pt x="138" y="102"/>
                      <a:pt x="138" y="102"/>
                      <a:pt x="138" y="102"/>
                    </a:cubicBezTo>
                    <a:cubicBezTo>
                      <a:pt x="135" y="100"/>
                      <a:pt x="135" y="100"/>
                      <a:pt x="135" y="100"/>
                    </a:cubicBezTo>
                    <a:cubicBezTo>
                      <a:pt x="135" y="99"/>
                      <a:pt x="135" y="99"/>
                      <a:pt x="135" y="99"/>
                    </a:cubicBezTo>
                    <a:cubicBezTo>
                      <a:pt x="134" y="98"/>
                      <a:pt x="134" y="98"/>
                      <a:pt x="134" y="98"/>
                    </a:cubicBezTo>
                    <a:cubicBezTo>
                      <a:pt x="133" y="96"/>
                      <a:pt x="133" y="96"/>
                      <a:pt x="133" y="96"/>
                    </a:cubicBezTo>
                    <a:cubicBezTo>
                      <a:pt x="134" y="96"/>
                      <a:pt x="134" y="96"/>
                      <a:pt x="134" y="96"/>
                    </a:cubicBezTo>
                    <a:cubicBezTo>
                      <a:pt x="134" y="95"/>
                      <a:pt x="134" y="95"/>
                      <a:pt x="134" y="95"/>
                    </a:cubicBezTo>
                    <a:cubicBezTo>
                      <a:pt x="133" y="94"/>
                      <a:pt x="133" y="94"/>
                      <a:pt x="133" y="94"/>
                    </a:cubicBezTo>
                    <a:cubicBezTo>
                      <a:pt x="131" y="94"/>
                      <a:pt x="131" y="94"/>
                      <a:pt x="131" y="94"/>
                    </a:cubicBezTo>
                    <a:cubicBezTo>
                      <a:pt x="130" y="94"/>
                      <a:pt x="130" y="94"/>
                      <a:pt x="130" y="94"/>
                    </a:cubicBezTo>
                    <a:cubicBezTo>
                      <a:pt x="129" y="94"/>
                      <a:pt x="129" y="94"/>
                      <a:pt x="129" y="94"/>
                    </a:cubicBezTo>
                    <a:cubicBezTo>
                      <a:pt x="129" y="93"/>
                      <a:pt x="129" y="93"/>
                      <a:pt x="129" y="93"/>
                    </a:cubicBezTo>
                    <a:cubicBezTo>
                      <a:pt x="127" y="93"/>
                      <a:pt x="127" y="93"/>
                      <a:pt x="127" y="93"/>
                    </a:cubicBezTo>
                    <a:cubicBezTo>
                      <a:pt x="127" y="92"/>
                      <a:pt x="127" y="92"/>
                      <a:pt x="127" y="92"/>
                    </a:cubicBezTo>
                    <a:cubicBezTo>
                      <a:pt x="127" y="89"/>
                      <a:pt x="127" y="89"/>
                      <a:pt x="127" y="89"/>
                    </a:cubicBezTo>
                    <a:close/>
                    <a:moveTo>
                      <a:pt x="174" y="106"/>
                    </a:moveTo>
                    <a:cubicBezTo>
                      <a:pt x="173" y="106"/>
                      <a:pt x="173" y="106"/>
                      <a:pt x="173" y="106"/>
                    </a:cubicBezTo>
                    <a:cubicBezTo>
                      <a:pt x="172" y="106"/>
                      <a:pt x="172" y="106"/>
                      <a:pt x="172" y="106"/>
                    </a:cubicBezTo>
                    <a:cubicBezTo>
                      <a:pt x="174" y="108"/>
                      <a:pt x="174" y="108"/>
                      <a:pt x="174" y="108"/>
                    </a:cubicBezTo>
                    <a:cubicBezTo>
                      <a:pt x="174" y="108"/>
                      <a:pt x="174" y="108"/>
                      <a:pt x="174" y="108"/>
                    </a:cubicBezTo>
                    <a:cubicBezTo>
                      <a:pt x="175" y="107"/>
                      <a:pt x="175" y="107"/>
                      <a:pt x="175" y="107"/>
                    </a:cubicBezTo>
                    <a:cubicBezTo>
                      <a:pt x="174" y="106"/>
                      <a:pt x="174" y="106"/>
                      <a:pt x="174" y="106"/>
                    </a:cubicBezTo>
                    <a:close/>
                    <a:moveTo>
                      <a:pt x="162" y="110"/>
                    </a:moveTo>
                    <a:cubicBezTo>
                      <a:pt x="160" y="110"/>
                      <a:pt x="160" y="110"/>
                      <a:pt x="160" y="110"/>
                    </a:cubicBezTo>
                    <a:cubicBezTo>
                      <a:pt x="159" y="110"/>
                      <a:pt x="159" y="110"/>
                      <a:pt x="159" y="110"/>
                    </a:cubicBezTo>
                    <a:cubicBezTo>
                      <a:pt x="160" y="111"/>
                      <a:pt x="160" y="111"/>
                      <a:pt x="160" y="111"/>
                    </a:cubicBezTo>
                    <a:cubicBezTo>
                      <a:pt x="160" y="112"/>
                      <a:pt x="160" y="112"/>
                      <a:pt x="160" y="112"/>
                    </a:cubicBezTo>
                    <a:cubicBezTo>
                      <a:pt x="161" y="113"/>
                      <a:pt x="161" y="113"/>
                      <a:pt x="161" y="113"/>
                    </a:cubicBezTo>
                    <a:cubicBezTo>
                      <a:pt x="161" y="114"/>
                      <a:pt x="161" y="114"/>
                      <a:pt x="161" y="114"/>
                    </a:cubicBezTo>
                    <a:cubicBezTo>
                      <a:pt x="161" y="114"/>
                      <a:pt x="160" y="114"/>
                      <a:pt x="160" y="114"/>
                    </a:cubicBezTo>
                    <a:cubicBezTo>
                      <a:pt x="161" y="115"/>
                      <a:pt x="161" y="115"/>
                      <a:pt x="161" y="115"/>
                    </a:cubicBezTo>
                    <a:cubicBezTo>
                      <a:pt x="163" y="112"/>
                      <a:pt x="163" y="112"/>
                      <a:pt x="163" y="112"/>
                    </a:cubicBezTo>
                    <a:cubicBezTo>
                      <a:pt x="165" y="112"/>
                      <a:pt x="165" y="112"/>
                      <a:pt x="165" y="112"/>
                    </a:cubicBezTo>
                    <a:cubicBezTo>
                      <a:pt x="165" y="111"/>
                      <a:pt x="165" y="111"/>
                      <a:pt x="165" y="111"/>
                    </a:cubicBezTo>
                    <a:cubicBezTo>
                      <a:pt x="162" y="110"/>
                      <a:pt x="162" y="110"/>
                      <a:pt x="162" y="110"/>
                    </a:cubicBezTo>
                    <a:close/>
                    <a:moveTo>
                      <a:pt x="158" y="111"/>
                    </a:moveTo>
                    <a:cubicBezTo>
                      <a:pt x="157" y="112"/>
                      <a:pt x="157" y="112"/>
                      <a:pt x="157" y="112"/>
                    </a:cubicBezTo>
                    <a:cubicBezTo>
                      <a:pt x="154" y="116"/>
                      <a:pt x="154" y="116"/>
                      <a:pt x="154" y="116"/>
                    </a:cubicBezTo>
                    <a:cubicBezTo>
                      <a:pt x="154" y="116"/>
                      <a:pt x="154" y="116"/>
                      <a:pt x="154" y="116"/>
                    </a:cubicBezTo>
                    <a:cubicBezTo>
                      <a:pt x="155" y="117"/>
                      <a:pt x="155" y="117"/>
                      <a:pt x="155" y="117"/>
                    </a:cubicBezTo>
                    <a:cubicBezTo>
                      <a:pt x="156" y="117"/>
                      <a:pt x="156" y="117"/>
                      <a:pt x="156" y="117"/>
                    </a:cubicBezTo>
                    <a:cubicBezTo>
                      <a:pt x="157" y="117"/>
                      <a:pt x="157" y="117"/>
                      <a:pt x="157" y="117"/>
                    </a:cubicBezTo>
                    <a:cubicBezTo>
                      <a:pt x="157" y="118"/>
                      <a:pt x="157" y="118"/>
                      <a:pt x="157" y="118"/>
                    </a:cubicBezTo>
                    <a:cubicBezTo>
                      <a:pt x="158" y="119"/>
                      <a:pt x="158" y="119"/>
                      <a:pt x="158" y="119"/>
                    </a:cubicBezTo>
                    <a:cubicBezTo>
                      <a:pt x="158" y="116"/>
                      <a:pt x="158" y="116"/>
                      <a:pt x="158" y="116"/>
                    </a:cubicBezTo>
                    <a:cubicBezTo>
                      <a:pt x="159" y="114"/>
                      <a:pt x="159" y="114"/>
                      <a:pt x="159" y="114"/>
                    </a:cubicBezTo>
                    <a:cubicBezTo>
                      <a:pt x="159" y="112"/>
                      <a:pt x="159" y="112"/>
                      <a:pt x="159" y="112"/>
                    </a:cubicBezTo>
                    <a:cubicBezTo>
                      <a:pt x="158" y="111"/>
                      <a:pt x="158" y="111"/>
                      <a:pt x="158" y="111"/>
                    </a:cubicBezTo>
                    <a:close/>
                    <a:moveTo>
                      <a:pt x="94" y="134"/>
                    </a:moveTo>
                    <a:cubicBezTo>
                      <a:pt x="94" y="134"/>
                      <a:pt x="94" y="134"/>
                      <a:pt x="94" y="134"/>
                    </a:cubicBezTo>
                    <a:cubicBezTo>
                      <a:pt x="94" y="135"/>
                      <a:pt x="94" y="135"/>
                      <a:pt x="94" y="135"/>
                    </a:cubicBezTo>
                    <a:cubicBezTo>
                      <a:pt x="95" y="135"/>
                      <a:pt x="95" y="135"/>
                      <a:pt x="95" y="135"/>
                    </a:cubicBezTo>
                    <a:cubicBezTo>
                      <a:pt x="94" y="134"/>
                      <a:pt x="94" y="134"/>
                      <a:pt x="94" y="134"/>
                    </a:cubicBezTo>
                    <a:close/>
                    <a:moveTo>
                      <a:pt x="94" y="136"/>
                    </a:moveTo>
                    <a:cubicBezTo>
                      <a:pt x="94" y="136"/>
                      <a:pt x="93" y="136"/>
                      <a:pt x="93" y="136"/>
                    </a:cubicBezTo>
                    <a:cubicBezTo>
                      <a:pt x="93" y="137"/>
                      <a:pt x="93" y="137"/>
                      <a:pt x="93" y="137"/>
                    </a:cubicBezTo>
                    <a:cubicBezTo>
                      <a:pt x="94" y="138"/>
                      <a:pt x="94" y="138"/>
                      <a:pt x="94" y="138"/>
                    </a:cubicBezTo>
                    <a:cubicBezTo>
                      <a:pt x="96" y="140"/>
                      <a:pt x="96" y="140"/>
                      <a:pt x="96" y="140"/>
                    </a:cubicBezTo>
                    <a:cubicBezTo>
                      <a:pt x="96" y="139"/>
                      <a:pt x="96" y="139"/>
                      <a:pt x="96" y="139"/>
                    </a:cubicBezTo>
                    <a:cubicBezTo>
                      <a:pt x="94" y="137"/>
                      <a:pt x="94" y="137"/>
                      <a:pt x="94" y="137"/>
                    </a:cubicBezTo>
                    <a:cubicBezTo>
                      <a:pt x="94" y="136"/>
                      <a:pt x="94" y="136"/>
                      <a:pt x="94" y="136"/>
                    </a:cubicBezTo>
                    <a:cubicBezTo>
                      <a:pt x="94" y="136"/>
                      <a:pt x="94" y="136"/>
                      <a:pt x="94" y="136"/>
                    </a:cubicBezTo>
                    <a:cubicBezTo>
                      <a:pt x="94" y="136"/>
                      <a:pt x="94" y="136"/>
                      <a:pt x="94" y="136"/>
                    </a:cubicBezTo>
                    <a:close/>
                    <a:moveTo>
                      <a:pt x="130" y="147"/>
                    </a:moveTo>
                    <a:cubicBezTo>
                      <a:pt x="128" y="147"/>
                      <a:pt x="128" y="147"/>
                      <a:pt x="128" y="147"/>
                    </a:cubicBezTo>
                    <a:cubicBezTo>
                      <a:pt x="127" y="148"/>
                      <a:pt x="127" y="148"/>
                      <a:pt x="127" y="148"/>
                    </a:cubicBezTo>
                    <a:cubicBezTo>
                      <a:pt x="126" y="148"/>
                      <a:pt x="126" y="148"/>
                      <a:pt x="126" y="148"/>
                    </a:cubicBezTo>
                    <a:cubicBezTo>
                      <a:pt x="125" y="148"/>
                      <a:pt x="125" y="148"/>
                      <a:pt x="125" y="148"/>
                    </a:cubicBezTo>
                    <a:cubicBezTo>
                      <a:pt x="123" y="148"/>
                      <a:pt x="123" y="148"/>
                      <a:pt x="123" y="148"/>
                    </a:cubicBezTo>
                    <a:cubicBezTo>
                      <a:pt x="122" y="148"/>
                      <a:pt x="122" y="148"/>
                      <a:pt x="122" y="148"/>
                    </a:cubicBezTo>
                    <a:cubicBezTo>
                      <a:pt x="122" y="150"/>
                      <a:pt x="122" y="150"/>
                      <a:pt x="122" y="150"/>
                    </a:cubicBezTo>
                    <a:cubicBezTo>
                      <a:pt x="124" y="152"/>
                      <a:pt x="124" y="152"/>
                      <a:pt x="124" y="152"/>
                    </a:cubicBezTo>
                    <a:cubicBezTo>
                      <a:pt x="125" y="153"/>
                      <a:pt x="125" y="153"/>
                      <a:pt x="125" y="153"/>
                    </a:cubicBezTo>
                    <a:cubicBezTo>
                      <a:pt x="126" y="153"/>
                      <a:pt x="126" y="153"/>
                      <a:pt x="126" y="153"/>
                    </a:cubicBezTo>
                    <a:cubicBezTo>
                      <a:pt x="127" y="153"/>
                      <a:pt x="127" y="153"/>
                      <a:pt x="127" y="153"/>
                    </a:cubicBezTo>
                    <a:cubicBezTo>
                      <a:pt x="128" y="153"/>
                      <a:pt x="128" y="153"/>
                      <a:pt x="128" y="153"/>
                    </a:cubicBezTo>
                    <a:cubicBezTo>
                      <a:pt x="130" y="153"/>
                      <a:pt x="130" y="153"/>
                      <a:pt x="130" y="153"/>
                    </a:cubicBezTo>
                    <a:cubicBezTo>
                      <a:pt x="130" y="152"/>
                      <a:pt x="130" y="152"/>
                      <a:pt x="130" y="152"/>
                    </a:cubicBezTo>
                    <a:cubicBezTo>
                      <a:pt x="131" y="150"/>
                      <a:pt x="131" y="150"/>
                      <a:pt x="131" y="150"/>
                    </a:cubicBezTo>
                    <a:cubicBezTo>
                      <a:pt x="131" y="149"/>
                      <a:pt x="131" y="149"/>
                      <a:pt x="131" y="149"/>
                    </a:cubicBezTo>
                    <a:cubicBezTo>
                      <a:pt x="130" y="148"/>
                      <a:pt x="130" y="148"/>
                      <a:pt x="130" y="148"/>
                    </a:cubicBezTo>
                    <a:cubicBezTo>
                      <a:pt x="130" y="147"/>
                      <a:pt x="130" y="147"/>
                      <a:pt x="130" y="147"/>
                    </a:cubicBezTo>
                    <a:close/>
                    <a:moveTo>
                      <a:pt x="208" y="165"/>
                    </a:moveTo>
                    <a:cubicBezTo>
                      <a:pt x="207" y="165"/>
                      <a:pt x="207" y="165"/>
                      <a:pt x="207" y="165"/>
                    </a:cubicBezTo>
                    <a:cubicBezTo>
                      <a:pt x="205" y="167"/>
                      <a:pt x="205" y="167"/>
                      <a:pt x="205" y="167"/>
                    </a:cubicBezTo>
                    <a:cubicBezTo>
                      <a:pt x="206" y="167"/>
                      <a:pt x="206" y="167"/>
                      <a:pt x="206" y="167"/>
                    </a:cubicBezTo>
                    <a:cubicBezTo>
                      <a:pt x="208" y="166"/>
                      <a:pt x="208" y="166"/>
                      <a:pt x="208" y="166"/>
                    </a:cubicBezTo>
                    <a:cubicBezTo>
                      <a:pt x="208" y="165"/>
                      <a:pt x="208" y="165"/>
                      <a:pt x="208" y="165"/>
                    </a:cubicBezTo>
                    <a:close/>
                    <a:moveTo>
                      <a:pt x="231" y="165"/>
                    </a:moveTo>
                    <a:cubicBezTo>
                      <a:pt x="230" y="166"/>
                      <a:pt x="230" y="166"/>
                      <a:pt x="230" y="166"/>
                    </a:cubicBezTo>
                    <a:cubicBezTo>
                      <a:pt x="231" y="168"/>
                      <a:pt x="231" y="168"/>
                      <a:pt x="231" y="168"/>
                    </a:cubicBezTo>
                    <a:cubicBezTo>
                      <a:pt x="232" y="167"/>
                      <a:pt x="232" y="167"/>
                      <a:pt x="232" y="167"/>
                    </a:cubicBezTo>
                    <a:cubicBezTo>
                      <a:pt x="231" y="166"/>
                      <a:pt x="231" y="166"/>
                      <a:pt x="231" y="166"/>
                    </a:cubicBezTo>
                    <a:cubicBezTo>
                      <a:pt x="232" y="166"/>
                      <a:pt x="232" y="166"/>
                      <a:pt x="232" y="166"/>
                    </a:cubicBezTo>
                    <a:cubicBezTo>
                      <a:pt x="231" y="165"/>
                      <a:pt x="231" y="165"/>
                      <a:pt x="231" y="165"/>
                    </a:cubicBezTo>
                    <a:close/>
                    <a:moveTo>
                      <a:pt x="237" y="166"/>
                    </a:moveTo>
                    <a:cubicBezTo>
                      <a:pt x="236" y="167"/>
                      <a:pt x="236" y="167"/>
                      <a:pt x="236" y="167"/>
                    </a:cubicBezTo>
                    <a:cubicBezTo>
                      <a:pt x="237" y="167"/>
                      <a:pt x="237" y="167"/>
                      <a:pt x="237" y="167"/>
                    </a:cubicBezTo>
                    <a:cubicBezTo>
                      <a:pt x="238" y="167"/>
                      <a:pt x="238" y="167"/>
                      <a:pt x="238" y="167"/>
                    </a:cubicBezTo>
                    <a:cubicBezTo>
                      <a:pt x="237" y="166"/>
                      <a:pt x="237" y="166"/>
                      <a:pt x="237" y="166"/>
                    </a:cubicBezTo>
                    <a:close/>
                    <a:moveTo>
                      <a:pt x="234" y="169"/>
                    </a:moveTo>
                    <a:cubicBezTo>
                      <a:pt x="234" y="170"/>
                      <a:pt x="234" y="170"/>
                      <a:pt x="234" y="170"/>
                    </a:cubicBezTo>
                    <a:cubicBezTo>
                      <a:pt x="235" y="170"/>
                      <a:pt x="235" y="170"/>
                      <a:pt x="235" y="170"/>
                    </a:cubicBezTo>
                    <a:cubicBezTo>
                      <a:pt x="235" y="169"/>
                      <a:pt x="235" y="169"/>
                      <a:pt x="235" y="169"/>
                    </a:cubicBezTo>
                    <a:cubicBezTo>
                      <a:pt x="234" y="169"/>
                      <a:pt x="234" y="169"/>
                      <a:pt x="234" y="169"/>
                    </a:cubicBezTo>
                    <a:close/>
                    <a:moveTo>
                      <a:pt x="231" y="171"/>
                    </a:moveTo>
                    <a:cubicBezTo>
                      <a:pt x="230" y="172"/>
                      <a:pt x="230" y="172"/>
                      <a:pt x="230" y="172"/>
                    </a:cubicBezTo>
                    <a:cubicBezTo>
                      <a:pt x="230" y="173"/>
                      <a:pt x="230" y="173"/>
                      <a:pt x="230" y="173"/>
                    </a:cubicBezTo>
                    <a:cubicBezTo>
                      <a:pt x="228" y="174"/>
                      <a:pt x="228" y="174"/>
                      <a:pt x="228" y="174"/>
                    </a:cubicBezTo>
                    <a:cubicBezTo>
                      <a:pt x="228" y="175"/>
                      <a:pt x="228" y="175"/>
                      <a:pt x="228" y="175"/>
                    </a:cubicBezTo>
                    <a:cubicBezTo>
                      <a:pt x="229" y="175"/>
                      <a:pt x="229" y="175"/>
                      <a:pt x="229" y="175"/>
                    </a:cubicBezTo>
                    <a:cubicBezTo>
                      <a:pt x="229" y="174"/>
                      <a:pt x="229" y="174"/>
                      <a:pt x="229" y="174"/>
                    </a:cubicBezTo>
                    <a:cubicBezTo>
                      <a:pt x="230" y="173"/>
                      <a:pt x="230" y="173"/>
                      <a:pt x="230" y="173"/>
                    </a:cubicBezTo>
                    <a:cubicBezTo>
                      <a:pt x="231" y="172"/>
                      <a:pt x="231" y="172"/>
                      <a:pt x="231" y="172"/>
                    </a:cubicBezTo>
                    <a:cubicBezTo>
                      <a:pt x="232" y="171"/>
                      <a:pt x="232" y="171"/>
                      <a:pt x="232" y="171"/>
                    </a:cubicBezTo>
                    <a:cubicBezTo>
                      <a:pt x="232" y="171"/>
                      <a:pt x="232" y="171"/>
                      <a:pt x="232" y="171"/>
                    </a:cubicBezTo>
                    <a:cubicBezTo>
                      <a:pt x="231" y="171"/>
                      <a:pt x="231" y="171"/>
                      <a:pt x="231" y="171"/>
                    </a:cubicBezTo>
                    <a:close/>
                    <a:moveTo>
                      <a:pt x="236" y="172"/>
                    </a:moveTo>
                    <a:cubicBezTo>
                      <a:pt x="235" y="173"/>
                      <a:pt x="235" y="173"/>
                      <a:pt x="235" y="173"/>
                    </a:cubicBezTo>
                    <a:cubicBezTo>
                      <a:pt x="235" y="175"/>
                      <a:pt x="235" y="175"/>
                      <a:pt x="235" y="175"/>
                    </a:cubicBezTo>
                    <a:cubicBezTo>
                      <a:pt x="237" y="175"/>
                      <a:pt x="237" y="175"/>
                      <a:pt x="237" y="175"/>
                    </a:cubicBezTo>
                    <a:cubicBezTo>
                      <a:pt x="238" y="174"/>
                      <a:pt x="238" y="174"/>
                      <a:pt x="238" y="174"/>
                    </a:cubicBezTo>
                    <a:cubicBezTo>
                      <a:pt x="238" y="174"/>
                      <a:pt x="238" y="174"/>
                      <a:pt x="238" y="174"/>
                    </a:cubicBezTo>
                    <a:cubicBezTo>
                      <a:pt x="237" y="174"/>
                      <a:pt x="237" y="174"/>
                      <a:pt x="237" y="174"/>
                    </a:cubicBezTo>
                    <a:cubicBezTo>
                      <a:pt x="237" y="172"/>
                      <a:pt x="237" y="172"/>
                      <a:pt x="237" y="172"/>
                    </a:cubicBezTo>
                    <a:cubicBezTo>
                      <a:pt x="236" y="172"/>
                      <a:pt x="236" y="172"/>
                      <a:pt x="236" y="172"/>
                    </a:cubicBezTo>
                    <a:close/>
                    <a:moveTo>
                      <a:pt x="233" y="173"/>
                    </a:moveTo>
                    <a:cubicBezTo>
                      <a:pt x="232" y="175"/>
                      <a:pt x="232" y="175"/>
                      <a:pt x="232" y="175"/>
                    </a:cubicBezTo>
                    <a:cubicBezTo>
                      <a:pt x="232" y="175"/>
                      <a:pt x="232" y="175"/>
                      <a:pt x="232" y="175"/>
                    </a:cubicBezTo>
                    <a:cubicBezTo>
                      <a:pt x="230" y="176"/>
                      <a:pt x="230" y="176"/>
                      <a:pt x="230" y="176"/>
                    </a:cubicBezTo>
                    <a:cubicBezTo>
                      <a:pt x="229" y="177"/>
                      <a:pt x="229" y="177"/>
                      <a:pt x="229" y="177"/>
                    </a:cubicBezTo>
                    <a:cubicBezTo>
                      <a:pt x="227" y="178"/>
                      <a:pt x="227" y="178"/>
                      <a:pt x="227" y="178"/>
                    </a:cubicBezTo>
                    <a:cubicBezTo>
                      <a:pt x="227" y="179"/>
                      <a:pt x="227" y="179"/>
                      <a:pt x="227" y="179"/>
                    </a:cubicBezTo>
                    <a:cubicBezTo>
                      <a:pt x="226" y="179"/>
                      <a:pt x="226" y="179"/>
                      <a:pt x="226" y="179"/>
                    </a:cubicBezTo>
                    <a:cubicBezTo>
                      <a:pt x="225" y="180"/>
                      <a:pt x="225" y="180"/>
                      <a:pt x="225" y="180"/>
                    </a:cubicBezTo>
                    <a:cubicBezTo>
                      <a:pt x="225" y="180"/>
                      <a:pt x="225" y="180"/>
                      <a:pt x="225" y="180"/>
                    </a:cubicBezTo>
                    <a:cubicBezTo>
                      <a:pt x="227" y="180"/>
                      <a:pt x="227" y="180"/>
                      <a:pt x="227" y="180"/>
                    </a:cubicBezTo>
                    <a:cubicBezTo>
                      <a:pt x="227" y="180"/>
                      <a:pt x="227" y="180"/>
                      <a:pt x="227" y="180"/>
                    </a:cubicBezTo>
                    <a:cubicBezTo>
                      <a:pt x="229" y="180"/>
                      <a:pt x="229" y="180"/>
                      <a:pt x="229" y="180"/>
                    </a:cubicBezTo>
                    <a:cubicBezTo>
                      <a:pt x="229" y="179"/>
                      <a:pt x="229" y="179"/>
                      <a:pt x="229" y="179"/>
                    </a:cubicBezTo>
                    <a:cubicBezTo>
                      <a:pt x="229" y="179"/>
                      <a:pt x="229" y="179"/>
                      <a:pt x="229" y="179"/>
                    </a:cubicBezTo>
                    <a:cubicBezTo>
                      <a:pt x="230" y="178"/>
                      <a:pt x="230" y="178"/>
                      <a:pt x="230" y="178"/>
                    </a:cubicBezTo>
                    <a:cubicBezTo>
                      <a:pt x="232" y="176"/>
                      <a:pt x="232" y="176"/>
                      <a:pt x="232" y="176"/>
                    </a:cubicBezTo>
                    <a:cubicBezTo>
                      <a:pt x="233" y="176"/>
                      <a:pt x="233" y="176"/>
                      <a:pt x="233" y="176"/>
                    </a:cubicBezTo>
                    <a:cubicBezTo>
                      <a:pt x="234" y="175"/>
                      <a:pt x="234" y="175"/>
                      <a:pt x="234" y="175"/>
                    </a:cubicBezTo>
                    <a:cubicBezTo>
                      <a:pt x="233" y="174"/>
                      <a:pt x="233" y="174"/>
                      <a:pt x="233" y="174"/>
                    </a:cubicBezTo>
                    <a:cubicBezTo>
                      <a:pt x="234" y="174"/>
                      <a:pt x="234" y="174"/>
                      <a:pt x="234" y="174"/>
                    </a:cubicBezTo>
                    <a:cubicBezTo>
                      <a:pt x="233" y="173"/>
                      <a:pt x="233" y="173"/>
                      <a:pt x="233" y="173"/>
                    </a:cubicBezTo>
                    <a:close/>
                    <a:moveTo>
                      <a:pt x="149" y="174"/>
                    </a:moveTo>
                    <a:cubicBezTo>
                      <a:pt x="148" y="175"/>
                      <a:pt x="148" y="175"/>
                      <a:pt x="148" y="175"/>
                    </a:cubicBezTo>
                    <a:cubicBezTo>
                      <a:pt x="147" y="176"/>
                      <a:pt x="147" y="176"/>
                      <a:pt x="147" y="176"/>
                    </a:cubicBezTo>
                    <a:cubicBezTo>
                      <a:pt x="147" y="177"/>
                      <a:pt x="147" y="177"/>
                      <a:pt x="147" y="177"/>
                    </a:cubicBezTo>
                    <a:cubicBezTo>
                      <a:pt x="147" y="177"/>
                      <a:pt x="147" y="177"/>
                      <a:pt x="147" y="177"/>
                    </a:cubicBezTo>
                    <a:cubicBezTo>
                      <a:pt x="148" y="176"/>
                      <a:pt x="148" y="176"/>
                      <a:pt x="148" y="176"/>
                    </a:cubicBezTo>
                    <a:cubicBezTo>
                      <a:pt x="149" y="175"/>
                      <a:pt x="149" y="175"/>
                      <a:pt x="149" y="175"/>
                    </a:cubicBezTo>
                    <a:cubicBezTo>
                      <a:pt x="149" y="174"/>
                      <a:pt x="149" y="174"/>
                      <a:pt x="149" y="174"/>
                    </a:cubicBezTo>
                    <a:close/>
                    <a:moveTo>
                      <a:pt x="151" y="175"/>
                    </a:moveTo>
                    <a:cubicBezTo>
                      <a:pt x="149" y="176"/>
                      <a:pt x="149" y="176"/>
                      <a:pt x="149" y="176"/>
                    </a:cubicBezTo>
                    <a:cubicBezTo>
                      <a:pt x="150" y="176"/>
                      <a:pt x="150" y="176"/>
                      <a:pt x="150" y="176"/>
                    </a:cubicBezTo>
                    <a:cubicBezTo>
                      <a:pt x="150" y="176"/>
                      <a:pt x="150" y="176"/>
                      <a:pt x="150" y="176"/>
                    </a:cubicBezTo>
                    <a:cubicBezTo>
                      <a:pt x="151" y="175"/>
                      <a:pt x="151" y="175"/>
                      <a:pt x="151" y="175"/>
                    </a:cubicBezTo>
                    <a:close/>
                    <a:moveTo>
                      <a:pt x="193" y="176"/>
                    </a:moveTo>
                    <a:cubicBezTo>
                      <a:pt x="192" y="176"/>
                      <a:pt x="192" y="176"/>
                      <a:pt x="192" y="176"/>
                    </a:cubicBezTo>
                    <a:cubicBezTo>
                      <a:pt x="193" y="177"/>
                      <a:pt x="193" y="177"/>
                      <a:pt x="193" y="177"/>
                    </a:cubicBezTo>
                    <a:cubicBezTo>
                      <a:pt x="194" y="176"/>
                      <a:pt x="194" y="176"/>
                      <a:pt x="194" y="176"/>
                    </a:cubicBezTo>
                    <a:cubicBezTo>
                      <a:pt x="193" y="176"/>
                      <a:pt x="193" y="176"/>
                      <a:pt x="193" y="176"/>
                    </a:cubicBezTo>
                    <a:close/>
                    <a:moveTo>
                      <a:pt x="227" y="176"/>
                    </a:moveTo>
                    <a:cubicBezTo>
                      <a:pt x="225" y="177"/>
                      <a:pt x="225" y="177"/>
                      <a:pt x="225" y="177"/>
                    </a:cubicBezTo>
                    <a:cubicBezTo>
                      <a:pt x="225" y="177"/>
                      <a:pt x="226" y="178"/>
                      <a:pt x="226" y="178"/>
                    </a:cubicBezTo>
                    <a:cubicBezTo>
                      <a:pt x="227" y="177"/>
                      <a:pt x="227" y="177"/>
                      <a:pt x="227" y="177"/>
                    </a:cubicBezTo>
                    <a:cubicBezTo>
                      <a:pt x="227" y="176"/>
                      <a:pt x="227" y="176"/>
                      <a:pt x="227" y="176"/>
                    </a:cubicBezTo>
                    <a:close/>
                    <a:moveTo>
                      <a:pt x="246" y="182"/>
                    </a:moveTo>
                    <a:cubicBezTo>
                      <a:pt x="245" y="182"/>
                      <a:pt x="245" y="182"/>
                      <a:pt x="245" y="182"/>
                    </a:cubicBezTo>
                    <a:cubicBezTo>
                      <a:pt x="244" y="182"/>
                      <a:pt x="244" y="182"/>
                      <a:pt x="244" y="182"/>
                    </a:cubicBezTo>
                    <a:cubicBezTo>
                      <a:pt x="244" y="183"/>
                      <a:pt x="244" y="183"/>
                      <a:pt x="244" y="183"/>
                    </a:cubicBezTo>
                    <a:cubicBezTo>
                      <a:pt x="245" y="183"/>
                      <a:pt x="245" y="183"/>
                      <a:pt x="245" y="183"/>
                    </a:cubicBezTo>
                    <a:cubicBezTo>
                      <a:pt x="246" y="182"/>
                      <a:pt x="246" y="182"/>
                      <a:pt x="246" y="182"/>
                    </a:cubicBezTo>
                    <a:close/>
                    <a:moveTo>
                      <a:pt x="231" y="185"/>
                    </a:moveTo>
                    <a:cubicBezTo>
                      <a:pt x="230" y="186"/>
                      <a:pt x="230" y="186"/>
                      <a:pt x="230" y="186"/>
                    </a:cubicBezTo>
                    <a:cubicBezTo>
                      <a:pt x="232" y="186"/>
                      <a:pt x="232" y="186"/>
                      <a:pt x="232" y="186"/>
                    </a:cubicBezTo>
                    <a:cubicBezTo>
                      <a:pt x="231" y="185"/>
                      <a:pt x="231" y="185"/>
                      <a:pt x="231" y="185"/>
                    </a:cubicBezTo>
                    <a:close/>
                    <a:moveTo>
                      <a:pt x="192" y="186"/>
                    </a:moveTo>
                    <a:cubicBezTo>
                      <a:pt x="192" y="187"/>
                      <a:pt x="192" y="187"/>
                      <a:pt x="192" y="187"/>
                    </a:cubicBezTo>
                    <a:cubicBezTo>
                      <a:pt x="191" y="188"/>
                      <a:pt x="191" y="188"/>
                      <a:pt x="191" y="188"/>
                    </a:cubicBezTo>
                    <a:cubicBezTo>
                      <a:pt x="192" y="188"/>
                      <a:pt x="192" y="188"/>
                      <a:pt x="192" y="188"/>
                    </a:cubicBezTo>
                    <a:cubicBezTo>
                      <a:pt x="193" y="188"/>
                      <a:pt x="193" y="188"/>
                      <a:pt x="193" y="188"/>
                    </a:cubicBezTo>
                    <a:cubicBezTo>
                      <a:pt x="193" y="187"/>
                      <a:pt x="193" y="187"/>
                      <a:pt x="193" y="187"/>
                    </a:cubicBezTo>
                    <a:cubicBezTo>
                      <a:pt x="192" y="186"/>
                      <a:pt x="192" y="186"/>
                      <a:pt x="192" y="186"/>
                    </a:cubicBezTo>
                    <a:close/>
                    <a:moveTo>
                      <a:pt x="191" y="189"/>
                    </a:moveTo>
                    <a:cubicBezTo>
                      <a:pt x="190" y="189"/>
                      <a:pt x="190" y="189"/>
                      <a:pt x="190" y="189"/>
                    </a:cubicBezTo>
                    <a:cubicBezTo>
                      <a:pt x="189" y="190"/>
                      <a:pt x="189" y="190"/>
                      <a:pt x="189" y="190"/>
                    </a:cubicBezTo>
                    <a:cubicBezTo>
                      <a:pt x="190" y="191"/>
                      <a:pt x="190" y="191"/>
                      <a:pt x="190" y="191"/>
                    </a:cubicBezTo>
                    <a:cubicBezTo>
                      <a:pt x="189" y="192"/>
                      <a:pt x="189" y="192"/>
                      <a:pt x="189" y="192"/>
                    </a:cubicBezTo>
                    <a:cubicBezTo>
                      <a:pt x="188" y="191"/>
                      <a:pt x="188" y="191"/>
                      <a:pt x="188" y="191"/>
                    </a:cubicBezTo>
                    <a:cubicBezTo>
                      <a:pt x="188" y="192"/>
                      <a:pt x="188" y="192"/>
                      <a:pt x="188" y="192"/>
                    </a:cubicBezTo>
                    <a:cubicBezTo>
                      <a:pt x="187" y="192"/>
                      <a:pt x="187" y="192"/>
                      <a:pt x="187" y="192"/>
                    </a:cubicBezTo>
                    <a:cubicBezTo>
                      <a:pt x="186" y="192"/>
                      <a:pt x="186" y="192"/>
                      <a:pt x="186" y="192"/>
                    </a:cubicBezTo>
                    <a:cubicBezTo>
                      <a:pt x="187" y="193"/>
                      <a:pt x="187" y="193"/>
                      <a:pt x="187" y="193"/>
                    </a:cubicBezTo>
                    <a:cubicBezTo>
                      <a:pt x="188" y="194"/>
                      <a:pt x="188" y="194"/>
                      <a:pt x="188" y="194"/>
                    </a:cubicBezTo>
                    <a:cubicBezTo>
                      <a:pt x="189" y="194"/>
                      <a:pt x="189" y="194"/>
                      <a:pt x="189" y="194"/>
                    </a:cubicBezTo>
                    <a:cubicBezTo>
                      <a:pt x="190" y="193"/>
                      <a:pt x="190" y="193"/>
                      <a:pt x="190" y="193"/>
                    </a:cubicBezTo>
                    <a:cubicBezTo>
                      <a:pt x="190" y="194"/>
                      <a:pt x="190" y="194"/>
                      <a:pt x="190" y="194"/>
                    </a:cubicBezTo>
                    <a:cubicBezTo>
                      <a:pt x="191" y="194"/>
                      <a:pt x="191" y="194"/>
                      <a:pt x="191" y="194"/>
                    </a:cubicBezTo>
                    <a:cubicBezTo>
                      <a:pt x="192" y="193"/>
                      <a:pt x="192" y="193"/>
                      <a:pt x="192" y="193"/>
                    </a:cubicBezTo>
                    <a:cubicBezTo>
                      <a:pt x="193" y="193"/>
                      <a:pt x="193" y="193"/>
                      <a:pt x="193" y="193"/>
                    </a:cubicBezTo>
                    <a:cubicBezTo>
                      <a:pt x="194" y="193"/>
                      <a:pt x="194" y="193"/>
                      <a:pt x="194" y="193"/>
                    </a:cubicBezTo>
                    <a:cubicBezTo>
                      <a:pt x="193" y="192"/>
                      <a:pt x="193" y="192"/>
                      <a:pt x="193" y="192"/>
                    </a:cubicBezTo>
                    <a:cubicBezTo>
                      <a:pt x="193" y="192"/>
                      <a:pt x="193" y="192"/>
                      <a:pt x="193" y="192"/>
                    </a:cubicBezTo>
                    <a:cubicBezTo>
                      <a:pt x="193" y="191"/>
                      <a:pt x="193" y="191"/>
                      <a:pt x="193" y="191"/>
                    </a:cubicBezTo>
                    <a:cubicBezTo>
                      <a:pt x="194" y="191"/>
                      <a:pt x="194" y="191"/>
                      <a:pt x="194" y="191"/>
                    </a:cubicBezTo>
                    <a:cubicBezTo>
                      <a:pt x="193" y="190"/>
                      <a:pt x="193" y="190"/>
                      <a:pt x="193" y="190"/>
                    </a:cubicBezTo>
                    <a:cubicBezTo>
                      <a:pt x="192" y="190"/>
                      <a:pt x="192" y="190"/>
                      <a:pt x="192" y="190"/>
                    </a:cubicBezTo>
                    <a:cubicBezTo>
                      <a:pt x="192" y="190"/>
                      <a:pt x="192" y="190"/>
                      <a:pt x="192" y="190"/>
                    </a:cubicBezTo>
                    <a:cubicBezTo>
                      <a:pt x="191" y="190"/>
                      <a:pt x="191" y="190"/>
                      <a:pt x="191" y="190"/>
                    </a:cubicBezTo>
                    <a:cubicBezTo>
                      <a:pt x="192" y="189"/>
                      <a:pt x="192" y="189"/>
                      <a:pt x="192" y="189"/>
                    </a:cubicBezTo>
                    <a:cubicBezTo>
                      <a:pt x="191" y="189"/>
                      <a:pt x="191" y="189"/>
                      <a:pt x="191" y="189"/>
                    </a:cubicBezTo>
                    <a:close/>
                    <a:moveTo>
                      <a:pt x="185" y="194"/>
                    </a:moveTo>
                    <a:cubicBezTo>
                      <a:pt x="185" y="195"/>
                      <a:pt x="185" y="195"/>
                      <a:pt x="185" y="195"/>
                    </a:cubicBezTo>
                    <a:cubicBezTo>
                      <a:pt x="185" y="195"/>
                      <a:pt x="185" y="195"/>
                      <a:pt x="185" y="195"/>
                    </a:cubicBezTo>
                    <a:cubicBezTo>
                      <a:pt x="185" y="197"/>
                      <a:pt x="185" y="197"/>
                      <a:pt x="185" y="197"/>
                    </a:cubicBezTo>
                    <a:cubicBezTo>
                      <a:pt x="184" y="196"/>
                      <a:pt x="184" y="196"/>
                      <a:pt x="184" y="196"/>
                    </a:cubicBezTo>
                    <a:cubicBezTo>
                      <a:pt x="184" y="196"/>
                      <a:pt x="184" y="196"/>
                      <a:pt x="184" y="196"/>
                    </a:cubicBezTo>
                    <a:cubicBezTo>
                      <a:pt x="183" y="197"/>
                      <a:pt x="183" y="197"/>
                      <a:pt x="183" y="197"/>
                    </a:cubicBezTo>
                    <a:cubicBezTo>
                      <a:pt x="182" y="198"/>
                      <a:pt x="182" y="198"/>
                      <a:pt x="182" y="198"/>
                    </a:cubicBezTo>
                    <a:cubicBezTo>
                      <a:pt x="182" y="197"/>
                      <a:pt x="182" y="197"/>
                      <a:pt x="182" y="197"/>
                    </a:cubicBezTo>
                    <a:cubicBezTo>
                      <a:pt x="183" y="196"/>
                      <a:pt x="183" y="196"/>
                      <a:pt x="183" y="196"/>
                    </a:cubicBezTo>
                    <a:cubicBezTo>
                      <a:pt x="183" y="195"/>
                      <a:pt x="183" y="195"/>
                      <a:pt x="183" y="195"/>
                    </a:cubicBezTo>
                    <a:cubicBezTo>
                      <a:pt x="182" y="194"/>
                      <a:pt x="182" y="194"/>
                      <a:pt x="182" y="194"/>
                    </a:cubicBezTo>
                    <a:cubicBezTo>
                      <a:pt x="181" y="194"/>
                      <a:pt x="181" y="194"/>
                      <a:pt x="181" y="194"/>
                    </a:cubicBezTo>
                    <a:cubicBezTo>
                      <a:pt x="180" y="196"/>
                      <a:pt x="180" y="196"/>
                      <a:pt x="180" y="196"/>
                    </a:cubicBezTo>
                    <a:cubicBezTo>
                      <a:pt x="180" y="196"/>
                      <a:pt x="180" y="196"/>
                      <a:pt x="180" y="196"/>
                    </a:cubicBezTo>
                    <a:cubicBezTo>
                      <a:pt x="182" y="197"/>
                      <a:pt x="182" y="197"/>
                      <a:pt x="182" y="197"/>
                    </a:cubicBezTo>
                    <a:cubicBezTo>
                      <a:pt x="181" y="198"/>
                      <a:pt x="181" y="198"/>
                      <a:pt x="181" y="198"/>
                    </a:cubicBezTo>
                    <a:cubicBezTo>
                      <a:pt x="180" y="197"/>
                      <a:pt x="180" y="197"/>
                      <a:pt x="180" y="197"/>
                    </a:cubicBezTo>
                    <a:cubicBezTo>
                      <a:pt x="180" y="198"/>
                      <a:pt x="180" y="198"/>
                      <a:pt x="180" y="198"/>
                    </a:cubicBezTo>
                    <a:cubicBezTo>
                      <a:pt x="180" y="199"/>
                      <a:pt x="180" y="199"/>
                      <a:pt x="180" y="199"/>
                    </a:cubicBezTo>
                    <a:cubicBezTo>
                      <a:pt x="179" y="200"/>
                      <a:pt x="179" y="200"/>
                      <a:pt x="179" y="200"/>
                    </a:cubicBezTo>
                    <a:cubicBezTo>
                      <a:pt x="179" y="200"/>
                      <a:pt x="179" y="200"/>
                      <a:pt x="179" y="200"/>
                    </a:cubicBezTo>
                    <a:cubicBezTo>
                      <a:pt x="179" y="197"/>
                      <a:pt x="179" y="197"/>
                      <a:pt x="179" y="197"/>
                    </a:cubicBezTo>
                    <a:cubicBezTo>
                      <a:pt x="178" y="197"/>
                      <a:pt x="178" y="197"/>
                      <a:pt x="178" y="197"/>
                    </a:cubicBezTo>
                    <a:cubicBezTo>
                      <a:pt x="177" y="197"/>
                      <a:pt x="177" y="197"/>
                      <a:pt x="177" y="197"/>
                    </a:cubicBezTo>
                    <a:cubicBezTo>
                      <a:pt x="174" y="199"/>
                      <a:pt x="174" y="199"/>
                      <a:pt x="174" y="199"/>
                    </a:cubicBezTo>
                    <a:cubicBezTo>
                      <a:pt x="172" y="200"/>
                      <a:pt x="172" y="200"/>
                      <a:pt x="172" y="200"/>
                    </a:cubicBezTo>
                    <a:cubicBezTo>
                      <a:pt x="172" y="201"/>
                      <a:pt x="172" y="201"/>
                      <a:pt x="172" y="201"/>
                    </a:cubicBezTo>
                    <a:cubicBezTo>
                      <a:pt x="173" y="201"/>
                      <a:pt x="173" y="201"/>
                      <a:pt x="173" y="201"/>
                    </a:cubicBezTo>
                    <a:cubicBezTo>
                      <a:pt x="173" y="203"/>
                      <a:pt x="173" y="203"/>
                      <a:pt x="173" y="203"/>
                    </a:cubicBezTo>
                    <a:cubicBezTo>
                      <a:pt x="172" y="204"/>
                      <a:pt x="172" y="204"/>
                      <a:pt x="172" y="204"/>
                    </a:cubicBezTo>
                    <a:cubicBezTo>
                      <a:pt x="172" y="205"/>
                      <a:pt x="172" y="205"/>
                      <a:pt x="172" y="205"/>
                    </a:cubicBezTo>
                    <a:cubicBezTo>
                      <a:pt x="172" y="206"/>
                      <a:pt x="172" y="206"/>
                      <a:pt x="172" y="206"/>
                    </a:cubicBezTo>
                    <a:cubicBezTo>
                      <a:pt x="173" y="207"/>
                      <a:pt x="173" y="207"/>
                      <a:pt x="173" y="207"/>
                    </a:cubicBezTo>
                    <a:cubicBezTo>
                      <a:pt x="173" y="206"/>
                      <a:pt x="173" y="206"/>
                      <a:pt x="173" y="206"/>
                    </a:cubicBezTo>
                    <a:cubicBezTo>
                      <a:pt x="174" y="206"/>
                      <a:pt x="174" y="206"/>
                      <a:pt x="174" y="206"/>
                    </a:cubicBezTo>
                    <a:cubicBezTo>
                      <a:pt x="173" y="205"/>
                      <a:pt x="173" y="205"/>
                      <a:pt x="173" y="205"/>
                    </a:cubicBezTo>
                    <a:cubicBezTo>
                      <a:pt x="173" y="205"/>
                      <a:pt x="173" y="205"/>
                      <a:pt x="173" y="205"/>
                    </a:cubicBezTo>
                    <a:cubicBezTo>
                      <a:pt x="173" y="205"/>
                      <a:pt x="173" y="205"/>
                      <a:pt x="173" y="205"/>
                    </a:cubicBezTo>
                    <a:cubicBezTo>
                      <a:pt x="175" y="205"/>
                      <a:pt x="175" y="205"/>
                      <a:pt x="175" y="205"/>
                    </a:cubicBezTo>
                    <a:cubicBezTo>
                      <a:pt x="174" y="205"/>
                      <a:pt x="174" y="205"/>
                      <a:pt x="174" y="205"/>
                    </a:cubicBezTo>
                    <a:cubicBezTo>
                      <a:pt x="175" y="206"/>
                      <a:pt x="175" y="206"/>
                      <a:pt x="175" y="206"/>
                    </a:cubicBezTo>
                    <a:cubicBezTo>
                      <a:pt x="176" y="205"/>
                      <a:pt x="176" y="205"/>
                      <a:pt x="176" y="205"/>
                    </a:cubicBezTo>
                    <a:cubicBezTo>
                      <a:pt x="176" y="205"/>
                      <a:pt x="176" y="205"/>
                      <a:pt x="176" y="205"/>
                    </a:cubicBezTo>
                    <a:cubicBezTo>
                      <a:pt x="176" y="206"/>
                      <a:pt x="176" y="206"/>
                      <a:pt x="176" y="206"/>
                    </a:cubicBezTo>
                    <a:cubicBezTo>
                      <a:pt x="176" y="207"/>
                      <a:pt x="176" y="207"/>
                      <a:pt x="176" y="207"/>
                    </a:cubicBezTo>
                    <a:cubicBezTo>
                      <a:pt x="173" y="208"/>
                      <a:pt x="173" y="208"/>
                      <a:pt x="173" y="208"/>
                    </a:cubicBezTo>
                    <a:cubicBezTo>
                      <a:pt x="173" y="209"/>
                      <a:pt x="173" y="209"/>
                      <a:pt x="173" y="209"/>
                    </a:cubicBezTo>
                    <a:cubicBezTo>
                      <a:pt x="174" y="209"/>
                      <a:pt x="174" y="209"/>
                      <a:pt x="174" y="209"/>
                    </a:cubicBezTo>
                    <a:cubicBezTo>
                      <a:pt x="175" y="209"/>
                      <a:pt x="175" y="209"/>
                      <a:pt x="175" y="209"/>
                    </a:cubicBezTo>
                    <a:cubicBezTo>
                      <a:pt x="176" y="208"/>
                      <a:pt x="176" y="208"/>
                      <a:pt x="176" y="208"/>
                    </a:cubicBezTo>
                    <a:cubicBezTo>
                      <a:pt x="176" y="207"/>
                      <a:pt x="176" y="207"/>
                      <a:pt x="176" y="207"/>
                    </a:cubicBezTo>
                    <a:cubicBezTo>
                      <a:pt x="177" y="206"/>
                      <a:pt x="177" y="206"/>
                      <a:pt x="177" y="206"/>
                    </a:cubicBezTo>
                    <a:cubicBezTo>
                      <a:pt x="177" y="206"/>
                      <a:pt x="177" y="206"/>
                      <a:pt x="177" y="206"/>
                    </a:cubicBezTo>
                    <a:cubicBezTo>
                      <a:pt x="177" y="205"/>
                      <a:pt x="177" y="205"/>
                      <a:pt x="177" y="205"/>
                    </a:cubicBezTo>
                    <a:cubicBezTo>
                      <a:pt x="178" y="205"/>
                      <a:pt x="178" y="205"/>
                      <a:pt x="178" y="205"/>
                    </a:cubicBezTo>
                    <a:cubicBezTo>
                      <a:pt x="179" y="204"/>
                      <a:pt x="179" y="204"/>
                      <a:pt x="179" y="204"/>
                    </a:cubicBezTo>
                    <a:cubicBezTo>
                      <a:pt x="179" y="204"/>
                      <a:pt x="179" y="204"/>
                      <a:pt x="179" y="204"/>
                    </a:cubicBezTo>
                    <a:cubicBezTo>
                      <a:pt x="180" y="204"/>
                      <a:pt x="180" y="204"/>
                      <a:pt x="180" y="204"/>
                    </a:cubicBezTo>
                    <a:cubicBezTo>
                      <a:pt x="181" y="204"/>
                      <a:pt x="181" y="204"/>
                      <a:pt x="181" y="204"/>
                    </a:cubicBezTo>
                    <a:cubicBezTo>
                      <a:pt x="182" y="203"/>
                      <a:pt x="182" y="203"/>
                      <a:pt x="182" y="203"/>
                    </a:cubicBezTo>
                    <a:cubicBezTo>
                      <a:pt x="182" y="203"/>
                      <a:pt x="182" y="203"/>
                      <a:pt x="182" y="203"/>
                    </a:cubicBezTo>
                    <a:cubicBezTo>
                      <a:pt x="181" y="202"/>
                      <a:pt x="181" y="202"/>
                      <a:pt x="181" y="202"/>
                    </a:cubicBezTo>
                    <a:cubicBezTo>
                      <a:pt x="181" y="202"/>
                      <a:pt x="181" y="202"/>
                      <a:pt x="181" y="202"/>
                    </a:cubicBezTo>
                    <a:cubicBezTo>
                      <a:pt x="183" y="202"/>
                      <a:pt x="183" y="202"/>
                      <a:pt x="183" y="202"/>
                    </a:cubicBezTo>
                    <a:cubicBezTo>
                      <a:pt x="184" y="203"/>
                      <a:pt x="184" y="203"/>
                      <a:pt x="184" y="203"/>
                    </a:cubicBezTo>
                    <a:cubicBezTo>
                      <a:pt x="185" y="203"/>
                      <a:pt x="185" y="203"/>
                      <a:pt x="185" y="203"/>
                    </a:cubicBezTo>
                    <a:cubicBezTo>
                      <a:pt x="185" y="202"/>
                      <a:pt x="185" y="202"/>
                      <a:pt x="185" y="202"/>
                    </a:cubicBezTo>
                    <a:cubicBezTo>
                      <a:pt x="185" y="201"/>
                      <a:pt x="185" y="201"/>
                      <a:pt x="185" y="201"/>
                    </a:cubicBezTo>
                    <a:cubicBezTo>
                      <a:pt x="184" y="200"/>
                      <a:pt x="184" y="200"/>
                      <a:pt x="184" y="200"/>
                    </a:cubicBezTo>
                    <a:cubicBezTo>
                      <a:pt x="184" y="200"/>
                      <a:pt x="184" y="200"/>
                      <a:pt x="184" y="200"/>
                    </a:cubicBezTo>
                    <a:cubicBezTo>
                      <a:pt x="185" y="200"/>
                      <a:pt x="185" y="200"/>
                      <a:pt x="185" y="200"/>
                    </a:cubicBezTo>
                    <a:cubicBezTo>
                      <a:pt x="186" y="200"/>
                      <a:pt x="186" y="200"/>
                      <a:pt x="186" y="200"/>
                    </a:cubicBezTo>
                    <a:cubicBezTo>
                      <a:pt x="187" y="200"/>
                      <a:pt x="187" y="200"/>
                      <a:pt x="187" y="200"/>
                    </a:cubicBezTo>
                    <a:cubicBezTo>
                      <a:pt x="187" y="200"/>
                      <a:pt x="187" y="200"/>
                      <a:pt x="187" y="200"/>
                    </a:cubicBezTo>
                    <a:cubicBezTo>
                      <a:pt x="188" y="201"/>
                      <a:pt x="188" y="201"/>
                      <a:pt x="188" y="201"/>
                    </a:cubicBezTo>
                    <a:cubicBezTo>
                      <a:pt x="189" y="199"/>
                      <a:pt x="189" y="199"/>
                      <a:pt x="189" y="199"/>
                    </a:cubicBezTo>
                    <a:cubicBezTo>
                      <a:pt x="189" y="198"/>
                      <a:pt x="189" y="198"/>
                      <a:pt x="189" y="198"/>
                    </a:cubicBezTo>
                    <a:cubicBezTo>
                      <a:pt x="188" y="198"/>
                      <a:pt x="188" y="198"/>
                      <a:pt x="188" y="198"/>
                    </a:cubicBezTo>
                    <a:cubicBezTo>
                      <a:pt x="188" y="197"/>
                      <a:pt x="188" y="197"/>
                      <a:pt x="188" y="197"/>
                    </a:cubicBezTo>
                    <a:cubicBezTo>
                      <a:pt x="189" y="197"/>
                      <a:pt x="189" y="197"/>
                      <a:pt x="189" y="197"/>
                    </a:cubicBezTo>
                    <a:cubicBezTo>
                      <a:pt x="190" y="197"/>
                      <a:pt x="190" y="197"/>
                      <a:pt x="190" y="197"/>
                    </a:cubicBezTo>
                    <a:cubicBezTo>
                      <a:pt x="190" y="196"/>
                      <a:pt x="190" y="196"/>
                      <a:pt x="190" y="196"/>
                    </a:cubicBezTo>
                    <a:cubicBezTo>
                      <a:pt x="189" y="195"/>
                      <a:pt x="189" y="195"/>
                      <a:pt x="189" y="195"/>
                    </a:cubicBezTo>
                    <a:cubicBezTo>
                      <a:pt x="188" y="196"/>
                      <a:pt x="188" y="196"/>
                      <a:pt x="188" y="196"/>
                    </a:cubicBezTo>
                    <a:cubicBezTo>
                      <a:pt x="187" y="197"/>
                      <a:pt x="187" y="197"/>
                      <a:pt x="187" y="197"/>
                    </a:cubicBezTo>
                    <a:cubicBezTo>
                      <a:pt x="186" y="197"/>
                      <a:pt x="186" y="197"/>
                      <a:pt x="186" y="197"/>
                    </a:cubicBezTo>
                    <a:cubicBezTo>
                      <a:pt x="186" y="196"/>
                      <a:pt x="186" y="196"/>
                      <a:pt x="186" y="196"/>
                    </a:cubicBezTo>
                    <a:cubicBezTo>
                      <a:pt x="186" y="196"/>
                      <a:pt x="186" y="196"/>
                      <a:pt x="186" y="196"/>
                    </a:cubicBezTo>
                    <a:cubicBezTo>
                      <a:pt x="186" y="195"/>
                      <a:pt x="186" y="195"/>
                      <a:pt x="186" y="195"/>
                    </a:cubicBezTo>
                    <a:cubicBezTo>
                      <a:pt x="185" y="194"/>
                      <a:pt x="185" y="194"/>
                      <a:pt x="185" y="194"/>
                    </a:cubicBezTo>
                    <a:close/>
                    <a:moveTo>
                      <a:pt x="156" y="208"/>
                    </a:moveTo>
                    <a:cubicBezTo>
                      <a:pt x="154" y="208"/>
                      <a:pt x="154" y="208"/>
                      <a:pt x="154" y="208"/>
                    </a:cubicBezTo>
                    <a:cubicBezTo>
                      <a:pt x="155" y="209"/>
                      <a:pt x="155" y="209"/>
                      <a:pt x="155" y="209"/>
                    </a:cubicBezTo>
                    <a:cubicBezTo>
                      <a:pt x="156" y="209"/>
                      <a:pt x="156" y="209"/>
                      <a:pt x="156" y="209"/>
                    </a:cubicBezTo>
                    <a:cubicBezTo>
                      <a:pt x="156" y="208"/>
                      <a:pt x="156" y="208"/>
                      <a:pt x="156" y="208"/>
                    </a:cubicBezTo>
                    <a:close/>
                    <a:moveTo>
                      <a:pt x="171" y="209"/>
                    </a:moveTo>
                    <a:cubicBezTo>
                      <a:pt x="169" y="210"/>
                      <a:pt x="169" y="210"/>
                      <a:pt x="169" y="210"/>
                    </a:cubicBezTo>
                    <a:cubicBezTo>
                      <a:pt x="168" y="212"/>
                      <a:pt x="168" y="212"/>
                      <a:pt x="168" y="212"/>
                    </a:cubicBezTo>
                    <a:cubicBezTo>
                      <a:pt x="169" y="212"/>
                      <a:pt x="169" y="212"/>
                      <a:pt x="169" y="212"/>
                    </a:cubicBezTo>
                    <a:cubicBezTo>
                      <a:pt x="171" y="209"/>
                      <a:pt x="171" y="209"/>
                      <a:pt x="171" y="209"/>
                    </a:cubicBezTo>
                    <a:close/>
                    <a:moveTo>
                      <a:pt x="172" y="210"/>
                    </a:moveTo>
                    <a:cubicBezTo>
                      <a:pt x="171" y="211"/>
                      <a:pt x="171" y="211"/>
                      <a:pt x="171" y="211"/>
                    </a:cubicBezTo>
                    <a:cubicBezTo>
                      <a:pt x="172" y="211"/>
                      <a:pt x="172" y="211"/>
                      <a:pt x="172" y="211"/>
                    </a:cubicBezTo>
                    <a:cubicBezTo>
                      <a:pt x="172" y="210"/>
                      <a:pt x="172" y="210"/>
                      <a:pt x="172" y="210"/>
                    </a:cubicBezTo>
                    <a:close/>
                    <a:moveTo>
                      <a:pt x="283" y="211"/>
                    </a:moveTo>
                    <a:cubicBezTo>
                      <a:pt x="282" y="212"/>
                      <a:pt x="282" y="212"/>
                      <a:pt x="282" y="212"/>
                    </a:cubicBezTo>
                    <a:cubicBezTo>
                      <a:pt x="282" y="213"/>
                      <a:pt x="282" y="213"/>
                      <a:pt x="282" y="213"/>
                    </a:cubicBezTo>
                    <a:cubicBezTo>
                      <a:pt x="283" y="212"/>
                      <a:pt x="283" y="212"/>
                      <a:pt x="283" y="212"/>
                    </a:cubicBezTo>
                    <a:cubicBezTo>
                      <a:pt x="283" y="211"/>
                      <a:pt x="283" y="211"/>
                      <a:pt x="283" y="211"/>
                    </a:cubicBezTo>
                    <a:close/>
                    <a:moveTo>
                      <a:pt x="289" y="213"/>
                    </a:moveTo>
                    <a:cubicBezTo>
                      <a:pt x="288" y="215"/>
                      <a:pt x="288" y="215"/>
                      <a:pt x="288" y="215"/>
                    </a:cubicBezTo>
                    <a:cubicBezTo>
                      <a:pt x="288" y="219"/>
                      <a:pt x="288" y="219"/>
                      <a:pt x="288" y="219"/>
                    </a:cubicBezTo>
                    <a:cubicBezTo>
                      <a:pt x="287" y="220"/>
                      <a:pt x="287" y="220"/>
                      <a:pt x="287" y="220"/>
                    </a:cubicBezTo>
                    <a:cubicBezTo>
                      <a:pt x="287" y="222"/>
                      <a:pt x="287" y="222"/>
                      <a:pt x="287" y="222"/>
                    </a:cubicBezTo>
                    <a:cubicBezTo>
                      <a:pt x="288" y="223"/>
                      <a:pt x="288" y="223"/>
                      <a:pt x="288" y="223"/>
                    </a:cubicBezTo>
                    <a:cubicBezTo>
                      <a:pt x="287" y="224"/>
                      <a:pt x="287" y="224"/>
                      <a:pt x="287" y="224"/>
                    </a:cubicBezTo>
                    <a:cubicBezTo>
                      <a:pt x="288" y="225"/>
                      <a:pt x="288" y="225"/>
                      <a:pt x="288" y="225"/>
                    </a:cubicBezTo>
                    <a:cubicBezTo>
                      <a:pt x="286" y="225"/>
                      <a:pt x="286" y="225"/>
                      <a:pt x="286" y="225"/>
                    </a:cubicBezTo>
                    <a:cubicBezTo>
                      <a:pt x="285" y="225"/>
                      <a:pt x="285" y="225"/>
                      <a:pt x="285" y="225"/>
                    </a:cubicBezTo>
                    <a:cubicBezTo>
                      <a:pt x="285" y="227"/>
                      <a:pt x="285" y="227"/>
                      <a:pt x="285" y="227"/>
                    </a:cubicBezTo>
                    <a:cubicBezTo>
                      <a:pt x="285" y="228"/>
                      <a:pt x="285" y="228"/>
                      <a:pt x="285" y="228"/>
                    </a:cubicBezTo>
                    <a:cubicBezTo>
                      <a:pt x="285" y="229"/>
                      <a:pt x="285" y="229"/>
                      <a:pt x="285" y="229"/>
                    </a:cubicBezTo>
                    <a:cubicBezTo>
                      <a:pt x="286" y="228"/>
                      <a:pt x="286" y="228"/>
                      <a:pt x="286" y="228"/>
                    </a:cubicBezTo>
                    <a:cubicBezTo>
                      <a:pt x="288" y="227"/>
                      <a:pt x="288" y="227"/>
                      <a:pt x="288" y="227"/>
                    </a:cubicBezTo>
                    <a:cubicBezTo>
                      <a:pt x="288" y="225"/>
                      <a:pt x="288" y="225"/>
                      <a:pt x="288" y="225"/>
                    </a:cubicBezTo>
                    <a:cubicBezTo>
                      <a:pt x="289" y="225"/>
                      <a:pt x="289" y="225"/>
                      <a:pt x="289" y="225"/>
                    </a:cubicBezTo>
                    <a:cubicBezTo>
                      <a:pt x="290" y="225"/>
                      <a:pt x="290" y="225"/>
                      <a:pt x="290" y="225"/>
                    </a:cubicBezTo>
                    <a:cubicBezTo>
                      <a:pt x="290" y="224"/>
                      <a:pt x="290" y="224"/>
                      <a:pt x="290" y="224"/>
                    </a:cubicBezTo>
                    <a:cubicBezTo>
                      <a:pt x="290" y="223"/>
                      <a:pt x="290" y="223"/>
                      <a:pt x="290" y="223"/>
                    </a:cubicBezTo>
                    <a:cubicBezTo>
                      <a:pt x="290" y="219"/>
                      <a:pt x="290" y="219"/>
                      <a:pt x="290" y="219"/>
                    </a:cubicBezTo>
                    <a:cubicBezTo>
                      <a:pt x="291" y="218"/>
                      <a:pt x="291" y="218"/>
                      <a:pt x="291" y="218"/>
                    </a:cubicBezTo>
                    <a:cubicBezTo>
                      <a:pt x="291" y="220"/>
                      <a:pt x="291" y="220"/>
                      <a:pt x="291" y="220"/>
                    </a:cubicBezTo>
                    <a:cubicBezTo>
                      <a:pt x="291" y="223"/>
                      <a:pt x="291" y="223"/>
                      <a:pt x="291" y="223"/>
                    </a:cubicBezTo>
                    <a:cubicBezTo>
                      <a:pt x="292" y="223"/>
                      <a:pt x="292" y="223"/>
                      <a:pt x="292" y="223"/>
                    </a:cubicBezTo>
                    <a:cubicBezTo>
                      <a:pt x="292" y="222"/>
                      <a:pt x="292" y="222"/>
                      <a:pt x="292" y="222"/>
                    </a:cubicBezTo>
                    <a:cubicBezTo>
                      <a:pt x="292" y="217"/>
                      <a:pt x="292" y="217"/>
                      <a:pt x="292" y="217"/>
                    </a:cubicBezTo>
                    <a:cubicBezTo>
                      <a:pt x="291" y="216"/>
                      <a:pt x="291" y="216"/>
                      <a:pt x="291" y="216"/>
                    </a:cubicBezTo>
                    <a:cubicBezTo>
                      <a:pt x="290" y="215"/>
                      <a:pt x="290" y="215"/>
                      <a:pt x="290" y="215"/>
                    </a:cubicBezTo>
                    <a:cubicBezTo>
                      <a:pt x="290" y="214"/>
                      <a:pt x="290" y="214"/>
                      <a:pt x="290" y="214"/>
                    </a:cubicBezTo>
                    <a:cubicBezTo>
                      <a:pt x="289" y="213"/>
                      <a:pt x="289" y="213"/>
                      <a:pt x="289" y="213"/>
                    </a:cubicBezTo>
                    <a:close/>
                    <a:moveTo>
                      <a:pt x="283" y="213"/>
                    </a:moveTo>
                    <a:cubicBezTo>
                      <a:pt x="281" y="214"/>
                      <a:pt x="281" y="214"/>
                      <a:pt x="281" y="214"/>
                    </a:cubicBezTo>
                    <a:cubicBezTo>
                      <a:pt x="281" y="214"/>
                      <a:pt x="281" y="214"/>
                      <a:pt x="281" y="214"/>
                    </a:cubicBezTo>
                    <a:cubicBezTo>
                      <a:pt x="281" y="215"/>
                      <a:pt x="281" y="215"/>
                      <a:pt x="281" y="215"/>
                    </a:cubicBezTo>
                    <a:cubicBezTo>
                      <a:pt x="280" y="213"/>
                      <a:pt x="280" y="213"/>
                      <a:pt x="280" y="213"/>
                    </a:cubicBezTo>
                    <a:cubicBezTo>
                      <a:pt x="279" y="215"/>
                      <a:pt x="279" y="215"/>
                      <a:pt x="279" y="215"/>
                    </a:cubicBezTo>
                    <a:cubicBezTo>
                      <a:pt x="280" y="216"/>
                      <a:pt x="280" y="216"/>
                      <a:pt x="280" y="216"/>
                    </a:cubicBezTo>
                    <a:cubicBezTo>
                      <a:pt x="280" y="217"/>
                      <a:pt x="280" y="217"/>
                      <a:pt x="280" y="217"/>
                    </a:cubicBezTo>
                    <a:cubicBezTo>
                      <a:pt x="280" y="217"/>
                      <a:pt x="280" y="217"/>
                      <a:pt x="280" y="217"/>
                    </a:cubicBezTo>
                    <a:cubicBezTo>
                      <a:pt x="279" y="217"/>
                      <a:pt x="279" y="217"/>
                      <a:pt x="279" y="217"/>
                    </a:cubicBezTo>
                    <a:cubicBezTo>
                      <a:pt x="278" y="218"/>
                      <a:pt x="278" y="218"/>
                      <a:pt x="278" y="218"/>
                    </a:cubicBezTo>
                    <a:cubicBezTo>
                      <a:pt x="279" y="220"/>
                      <a:pt x="279" y="220"/>
                      <a:pt x="279" y="220"/>
                    </a:cubicBezTo>
                    <a:cubicBezTo>
                      <a:pt x="279" y="221"/>
                      <a:pt x="279" y="221"/>
                      <a:pt x="279" y="221"/>
                    </a:cubicBezTo>
                    <a:cubicBezTo>
                      <a:pt x="280" y="221"/>
                      <a:pt x="280" y="221"/>
                      <a:pt x="280" y="221"/>
                    </a:cubicBezTo>
                    <a:cubicBezTo>
                      <a:pt x="279" y="222"/>
                      <a:pt x="279" y="222"/>
                      <a:pt x="279" y="222"/>
                    </a:cubicBezTo>
                    <a:cubicBezTo>
                      <a:pt x="280" y="224"/>
                      <a:pt x="280" y="224"/>
                      <a:pt x="280" y="224"/>
                    </a:cubicBezTo>
                    <a:cubicBezTo>
                      <a:pt x="281" y="224"/>
                      <a:pt x="281" y="224"/>
                      <a:pt x="281" y="224"/>
                    </a:cubicBezTo>
                    <a:cubicBezTo>
                      <a:pt x="282" y="223"/>
                      <a:pt x="282" y="223"/>
                      <a:pt x="282" y="223"/>
                    </a:cubicBezTo>
                    <a:cubicBezTo>
                      <a:pt x="282" y="221"/>
                      <a:pt x="282" y="221"/>
                      <a:pt x="282" y="221"/>
                    </a:cubicBezTo>
                    <a:cubicBezTo>
                      <a:pt x="281" y="220"/>
                      <a:pt x="281" y="220"/>
                      <a:pt x="281" y="220"/>
                    </a:cubicBezTo>
                    <a:cubicBezTo>
                      <a:pt x="281" y="218"/>
                      <a:pt x="281" y="218"/>
                      <a:pt x="281" y="218"/>
                    </a:cubicBezTo>
                    <a:cubicBezTo>
                      <a:pt x="283" y="221"/>
                      <a:pt x="283" y="221"/>
                      <a:pt x="283" y="221"/>
                    </a:cubicBezTo>
                    <a:cubicBezTo>
                      <a:pt x="283" y="222"/>
                      <a:pt x="283" y="222"/>
                      <a:pt x="283" y="222"/>
                    </a:cubicBezTo>
                    <a:cubicBezTo>
                      <a:pt x="284" y="224"/>
                      <a:pt x="284" y="224"/>
                      <a:pt x="284" y="224"/>
                    </a:cubicBezTo>
                    <a:cubicBezTo>
                      <a:pt x="285" y="224"/>
                      <a:pt x="285" y="224"/>
                      <a:pt x="285" y="224"/>
                    </a:cubicBezTo>
                    <a:cubicBezTo>
                      <a:pt x="285" y="222"/>
                      <a:pt x="285" y="222"/>
                      <a:pt x="285" y="222"/>
                    </a:cubicBezTo>
                    <a:cubicBezTo>
                      <a:pt x="286" y="221"/>
                      <a:pt x="286" y="221"/>
                      <a:pt x="286" y="221"/>
                    </a:cubicBezTo>
                    <a:cubicBezTo>
                      <a:pt x="285" y="220"/>
                      <a:pt x="285" y="220"/>
                      <a:pt x="285" y="220"/>
                    </a:cubicBezTo>
                    <a:cubicBezTo>
                      <a:pt x="284" y="220"/>
                      <a:pt x="284" y="220"/>
                      <a:pt x="284" y="220"/>
                    </a:cubicBezTo>
                    <a:cubicBezTo>
                      <a:pt x="284" y="219"/>
                      <a:pt x="284" y="219"/>
                      <a:pt x="284" y="219"/>
                    </a:cubicBezTo>
                    <a:cubicBezTo>
                      <a:pt x="282" y="217"/>
                      <a:pt x="282" y="217"/>
                      <a:pt x="282" y="217"/>
                    </a:cubicBezTo>
                    <a:cubicBezTo>
                      <a:pt x="282" y="216"/>
                      <a:pt x="282" y="216"/>
                      <a:pt x="282" y="216"/>
                    </a:cubicBezTo>
                    <a:cubicBezTo>
                      <a:pt x="284" y="218"/>
                      <a:pt x="284" y="218"/>
                      <a:pt x="284" y="218"/>
                    </a:cubicBezTo>
                    <a:cubicBezTo>
                      <a:pt x="285" y="219"/>
                      <a:pt x="285" y="219"/>
                      <a:pt x="285" y="219"/>
                    </a:cubicBezTo>
                    <a:cubicBezTo>
                      <a:pt x="286" y="219"/>
                      <a:pt x="286" y="219"/>
                      <a:pt x="286" y="219"/>
                    </a:cubicBezTo>
                    <a:cubicBezTo>
                      <a:pt x="286" y="219"/>
                      <a:pt x="286" y="219"/>
                      <a:pt x="286" y="219"/>
                    </a:cubicBezTo>
                    <a:cubicBezTo>
                      <a:pt x="286" y="218"/>
                      <a:pt x="286" y="218"/>
                      <a:pt x="286" y="218"/>
                    </a:cubicBezTo>
                    <a:cubicBezTo>
                      <a:pt x="287" y="217"/>
                      <a:pt x="287" y="217"/>
                      <a:pt x="287" y="217"/>
                    </a:cubicBezTo>
                    <a:cubicBezTo>
                      <a:pt x="287" y="217"/>
                      <a:pt x="287" y="217"/>
                      <a:pt x="287" y="217"/>
                    </a:cubicBezTo>
                    <a:cubicBezTo>
                      <a:pt x="286" y="215"/>
                      <a:pt x="286" y="215"/>
                      <a:pt x="286" y="215"/>
                    </a:cubicBezTo>
                    <a:cubicBezTo>
                      <a:pt x="285" y="216"/>
                      <a:pt x="285" y="216"/>
                      <a:pt x="285" y="216"/>
                    </a:cubicBezTo>
                    <a:cubicBezTo>
                      <a:pt x="284" y="217"/>
                      <a:pt x="284" y="217"/>
                      <a:pt x="284" y="217"/>
                    </a:cubicBezTo>
                    <a:cubicBezTo>
                      <a:pt x="284" y="216"/>
                      <a:pt x="284" y="216"/>
                      <a:pt x="284" y="216"/>
                    </a:cubicBezTo>
                    <a:cubicBezTo>
                      <a:pt x="284" y="215"/>
                      <a:pt x="284" y="215"/>
                      <a:pt x="284" y="215"/>
                    </a:cubicBezTo>
                    <a:cubicBezTo>
                      <a:pt x="284" y="214"/>
                      <a:pt x="284" y="214"/>
                      <a:pt x="284" y="214"/>
                    </a:cubicBezTo>
                    <a:cubicBezTo>
                      <a:pt x="283" y="213"/>
                      <a:pt x="283" y="213"/>
                      <a:pt x="283" y="213"/>
                    </a:cubicBezTo>
                    <a:close/>
                    <a:moveTo>
                      <a:pt x="160" y="218"/>
                    </a:moveTo>
                    <a:cubicBezTo>
                      <a:pt x="159" y="218"/>
                      <a:pt x="159" y="218"/>
                      <a:pt x="159" y="218"/>
                    </a:cubicBezTo>
                    <a:cubicBezTo>
                      <a:pt x="159" y="219"/>
                      <a:pt x="159" y="219"/>
                      <a:pt x="159" y="219"/>
                    </a:cubicBezTo>
                    <a:cubicBezTo>
                      <a:pt x="159" y="219"/>
                      <a:pt x="159" y="219"/>
                      <a:pt x="159" y="219"/>
                    </a:cubicBezTo>
                    <a:cubicBezTo>
                      <a:pt x="160" y="219"/>
                      <a:pt x="160" y="219"/>
                      <a:pt x="160" y="219"/>
                    </a:cubicBezTo>
                    <a:cubicBezTo>
                      <a:pt x="160" y="218"/>
                      <a:pt x="160" y="218"/>
                      <a:pt x="160" y="218"/>
                    </a:cubicBezTo>
                    <a:close/>
                    <a:moveTo>
                      <a:pt x="131" y="219"/>
                    </a:moveTo>
                    <a:cubicBezTo>
                      <a:pt x="131" y="219"/>
                      <a:pt x="130" y="219"/>
                      <a:pt x="130" y="219"/>
                    </a:cubicBezTo>
                    <a:cubicBezTo>
                      <a:pt x="131" y="219"/>
                      <a:pt x="131" y="219"/>
                      <a:pt x="131" y="219"/>
                    </a:cubicBezTo>
                    <a:cubicBezTo>
                      <a:pt x="131" y="219"/>
                      <a:pt x="131" y="219"/>
                      <a:pt x="131" y="219"/>
                    </a:cubicBezTo>
                    <a:close/>
                    <a:moveTo>
                      <a:pt x="127" y="219"/>
                    </a:moveTo>
                    <a:cubicBezTo>
                      <a:pt x="126" y="219"/>
                      <a:pt x="126" y="219"/>
                      <a:pt x="126" y="219"/>
                    </a:cubicBezTo>
                    <a:cubicBezTo>
                      <a:pt x="126" y="221"/>
                      <a:pt x="126" y="221"/>
                      <a:pt x="126" y="221"/>
                    </a:cubicBezTo>
                    <a:cubicBezTo>
                      <a:pt x="126" y="221"/>
                      <a:pt x="126" y="221"/>
                      <a:pt x="126" y="221"/>
                    </a:cubicBezTo>
                    <a:cubicBezTo>
                      <a:pt x="127" y="221"/>
                      <a:pt x="127" y="221"/>
                      <a:pt x="127" y="221"/>
                    </a:cubicBezTo>
                    <a:cubicBezTo>
                      <a:pt x="127" y="221"/>
                      <a:pt x="127" y="221"/>
                      <a:pt x="127" y="221"/>
                    </a:cubicBezTo>
                    <a:cubicBezTo>
                      <a:pt x="128" y="220"/>
                      <a:pt x="128" y="220"/>
                      <a:pt x="128" y="220"/>
                    </a:cubicBezTo>
                    <a:cubicBezTo>
                      <a:pt x="127" y="219"/>
                      <a:pt x="127" y="219"/>
                      <a:pt x="127" y="219"/>
                    </a:cubicBezTo>
                    <a:close/>
                    <a:moveTo>
                      <a:pt x="129" y="219"/>
                    </a:moveTo>
                    <a:cubicBezTo>
                      <a:pt x="129" y="220"/>
                      <a:pt x="129" y="220"/>
                      <a:pt x="129" y="220"/>
                    </a:cubicBezTo>
                    <a:cubicBezTo>
                      <a:pt x="129" y="220"/>
                      <a:pt x="129" y="220"/>
                      <a:pt x="129" y="220"/>
                    </a:cubicBezTo>
                    <a:cubicBezTo>
                      <a:pt x="129" y="219"/>
                      <a:pt x="129" y="219"/>
                      <a:pt x="129" y="219"/>
                    </a:cubicBezTo>
                    <a:close/>
                    <a:moveTo>
                      <a:pt x="108" y="220"/>
                    </a:moveTo>
                    <a:cubicBezTo>
                      <a:pt x="108" y="220"/>
                      <a:pt x="108" y="220"/>
                      <a:pt x="108" y="220"/>
                    </a:cubicBezTo>
                    <a:cubicBezTo>
                      <a:pt x="107" y="221"/>
                      <a:pt x="107" y="221"/>
                      <a:pt x="107" y="221"/>
                    </a:cubicBezTo>
                    <a:cubicBezTo>
                      <a:pt x="105" y="220"/>
                      <a:pt x="105" y="220"/>
                      <a:pt x="105" y="220"/>
                    </a:cubicBezTo>
                    <a:cubicBezTo>
                      <a:pt x="105" y="221"/>
                      <a:pt x="105" y="221"/>
                      <a:pt x="105" y="221"/>
                    </a:cubicBezTo>
                    <a:cubicBezTo>
                      <a:pt x="104" y="220"/>
                      <a:pt x="104" y="220"/>
                      <a:pt x="104" y="220"/>
                    </a:cubicBezTo>
                    <a:cubicBezTo>
                      <a:pt x="103" y="220"/>
                      <a:pt x="103" y="220"/>
                      <a:pt x="103" y="220"/>
                    </a:cubicBezTo>
                    <a:cubicBezTo>
                      <a:pt x="102" y="222"/>
                      <a:pt x="102" y="222"/>
                      <a:pt x="102" y="222"/>
                    </a:cubicBezTo>
                    <a:cubicBezTo>
                      <a:pt x="102" y="222"/>
                      <a:pt x="102" y="222"/>
                      <a:pt x="102" y="222"/>
                    </a:cubicBezTo>
                    <a:cubicBezTo>
                      <a:pt x="101" y="223"/>
                      <a:pt x="101" y="223"/>
                      <a:pt x="101" y="223"/>
                    </a:cubicBezTo>
                    <a:cubicBezTo>
                      <a:pt x="100" y="223"/>
                      <a:pt x="100" y="223"/>
                      <a:pt x="100" y="223"/>
                    </a:cubicBezTo>
                    <a:cubicBezTo>
                      <a:pt x="100" y="223"/>
                      <a:pt x="100" y="223"/>
                      <a:pt x="100" y="223"/>
                    </a:cubicBezTo>
                    <a:cubicBezTo>
                      <a:pt x="99" y="225"/>
                      <a:pt x="99" y="225"/>
                      <a:pt x="99" y="225"/>
                    </a:cubicBezTo>
                    <a:cubicBezTo>
                      <a:pt x="100" y="226"/>
                      <a:pt x="100" y="226"/>
                      <a:pt x="100" y="226"/>
                    </a:cubicBezTo>
                    <a:cubicBezTo>
                      <a:pt x="101" y="226"/>
                      <a:pt x="101" y="226"/>
                      <a:pt x="101" y="226"/>
                    </a:cubicBezTo>
                    <a:cubicBezTo>
                      <a:pt x="102" y="226"/>
                      <a:pt x="102" y="226"/>
                      <a:pt x="102" y="226"/>
                    </a:cubicBezTo>
                    <a:cubicBezTo>
                      <a:pt x="102" y="226"/>
                      <a:pt x="102" y="226"/>
                      <a:pt x="102" y="226"/>
                    </a:cubicBezTo>
                    <a:cubicBezTo>
                      <a:pt x="103" y="224"/>
                      <a:pt x="103" y="224"/>
                      <a:pt x="103" y="224"/>
                    </a:cubicBezTo>
                    <a:cubicBezTo>
                      <a:pt x="106" y="224"/>
                      <a:pt x="106" y="224"/>
                      <a:pt x="106" y="224"/>
                    </a:cubicBezTo>
                    <a:cubicBezTo>
                      <a:pt x="107" y="225"/>
                      <a:pt x="107" y="225"/>
                      <a:pt x="107" y="225"/>
                    </a:cubicBezTo>
                    <a:cubicBezTo>
                      <a:pt x="109" y="225"/>
                      <a:pt x="109" y="225"/>
                      <a:pt x="109" y="225"/>
                    </a:cubicBezTo>
                    <a:cubicBezTo>
                      <a:pt x="110" y="224"/>
                      <a:pt x="110" y="224"/>
                      <a:pt x="110" y="224"/>
                    </a:cubicBezTo>
                    <a:cubicBezTo>
                      <a:pt x="112" y="224"/>
                      <a:pt x="112" y="224"/>
                      <a:pt x="112" y="224"/>
                    </a:cubicBezTo>
                    <a:cubicBezTo>
                      <a:pt x="112" y="223"/>
                      <a:pt x="112" y="223"/>
                      <a:pt x="112" y="223"/>
                    </a:cubicBezTo>
                    <a:cubicBezTo>
                      <a:pt x="110" y="222"/>
                      <a:pt x="110" y="222"/>
                      <a:pt x="110" y="222"/>
                    </a:cubicBezTo>
                    <a:cubicBezTo>
                      <a:pt x="110" y="221"/>
                      <a:pt x="110" y="221"/>
                      <a:pt x="110" y="221"/>
                    </a:cubicBezTo>
                    <a:cubicBezTo>
                      <a:pt x="110" y="220"/>
                      <a:pt x="110" y="220"/>
                      <a:pt x="110" y="220"/>
                    </a:cubicBezTo>
                    <a:cubicBezTo>
                      <a:pt x="108" y="220"/>
                      <a:pt x="108" y="220"/>
                      <a:pt x="108" y="220"/>
                    </a:cubicBezTo>
                    <a:close/>
                    <a:moveTo>
                      <a:pt x="121" y="220"/>
                    </a:moveTo>
                    <a:cubicBezTo>
                      <a:pt x="120" y="221"/>
                      <a:pt x="120" y="221"/>
                      <a:pt x="120" y="221"/>
                    </a:cubicBezTo>
                    <a:cubicBezTo>
                      <a:pt x="121" y="222"/>
                      <a:pt x="121" y="222"/>
                      <a:pt x="121" y="222"/>
                    </a:cubicBezTo>
                    <a:cubicBezTo>
                      <a:pt x="121" y="221"/>
                      <a:pt x="121" y="221"/>
                      <a:pt x="121" y="221"/>
                    </a:cubicBezTo>
                    <a:cubicBezTo>
                      <a:pt x="121" y="220"/>
                      <a:pt x="121" y="220"/>
                      <a:pt x="121" y="220"/>
                    </a:cubicBezTo>
                    <a:close/>
                    <a:moveTo>
                      <a:pt x="132" y="222"/>
                    </a:moveTo>
                    <a:cubicBezTo>
                      <a:pt x="130" y="222"/>
                      <a:pt x="130" y="222"/>
                      <a:pt x="130" y="222"/>
                    </a:cubicBezTo>
                    <a:cubicBezTo>
                      <a:pt x="130" y="222"/>
                      <a:pt x="130" y="222"/>
                      <a:pt x="130" y="222"/>
                    </a:cubicBezTo>
                    <a:cubicBezTo>
                      <a:pt x="129" y="223"/>
                      <a:pt x="129" y="223"/>
                      <a:pt x="129" y="223"/>
                    </a:cubicBezTo>
                    <a:cubicBezTo>
                      <a:pt x="128" y="225"/>
                      <a:pt x="128" y="225"/>
                      <a:pt x="128" y="225"/>
                    </a:cubicBezTo>
                    <a:cubicBezTo>
                      <a:pt x="129" y="224"/>
                      <a:pt x="129" y="224"/>
                      <a:pt x="129" y="224"/>
                    </a:cubicBezTo>
                    <a:cubicBezTo>
                      <a:pt x="131" y="223"/>
                      <a:pt x="131" y="223"/>
                      <a:pt x="131" y="223"/>
                    </a:cubicBezTo>
                    <a:cubicBezTo>
                      <a:pt x="131" y="223"/>
                      <a:pt x="131" y="223"/>
                      <a:pt x="131" y="223"/>
                    </a:cubicBezTo>
                    <a:cubicBezTo>
                      <a:pt x="132" y="222"/>
                      <a:pt x="132" y="222"/>
                      <a:pt x="132" y="222"/>
                    </a:cubicBezTo>
                    <a:close/>
                    <a:moveTo>
                      <a:pt x="117" y="222"/>
                    </a:moveTo>
                    <a:cubicBezTo>
                      <a:pt x="116" y="223"/>
                      <a:pt x="116" y="223"/>
                      <a:pt x="116" y="223"/>
                    </a:cubicBezTo>
                    <a:cubicBezTo>
                      <a:pt x="116" y="224"/>
                      <a:pt x="116" y="224"/>
                      <a:pt x="116" y="224"/>
                    </a:cubicBezTo>
                    <a:cubicBezTo>
                      <a:pt x="117" y="223"/>
                      <a:pt x="117" y="223"/>
                      <a:pt x="117" y="223"/>
                    </a:cubicBezTo>
                    <a:cubicBezTo>
                      <a:pt x="117" y="222"/>
                      <a:pt x="117" y="222"/>
                      <a:pt x="117" y="222"/>
                    </a:cubicBezTo>
                    <a:close/>
                    <a:moveTo>
                      <a:pt x="134" y="222"/>
                    </a:moveTo>
                    <a:cubicBezTo>
                      <a:pt x="133" y="224"/>
                      <a:pt x="133" y="224"/>
                      <a:pt x="133" y="224"/>
                    </a:cubicBezTo>
                    <a:cubicBezTo>
                      <a:pt x="133" y="224"/>
                      <a:pt x="133" y="224"/>
                      <a:pt x="133" y="224"/>
                    </a:cubicBezTo>
                    <a:cubicBezTo>
                      <a:pt x="133" y="224"/>
                      <a:pt x="134" y="223"/>
                      <a:pt x="134" y="223"/>
                    </a:cubicBezTo>
                    <a:cubicBezTo>
                      <a:pt x="134" y="222"/>
                      <a:pt x="134" y="222"/>
                      <a:pt x="134" y="222"/>
                    </a:cubicBezTo>
                    <a:close/>
                    <a:moveTo>
                      <a:pt x="283" y="224"/>
                    </a:moveTo>
                    <a:cubicBezTo>
                      <a:pt x="282" y="224"/>
                      <a:pt x="282" y="224"/>
                      <a:pt x="282" y="224"/>
                    </a:cubicBezTo>
                    <a:cubicBezTo>
                      <a:pt x="281" y="225"/>
                      <a:pt x="281" y="225"/>
                      <a:pt x="281" y="225"/>
                    </a:cubicBezTo>
                    <a:cubicBezTo>
                      <a:pt x="281" y="226"/>
                      <a:pt x="281" y="226"/>
                      <a:pt x="281" y="226"/>
                    </a:cubicBezTo>
                    <a:cubicBezTo>
                      <a:pt x="282" y="226"/>
                      <a:pt x="282" y="226"/>
                      <a:pt x="282" y="226"/>
                    </a:cubicBezTo>
                    <a:cubicBezTo>
                      <a:pt x="281" y="227"/>
                      <a:pt x="281" y="227"/>
                      <a:pt x="281" y="227"/>
                    </a:cubicBezTo>
                    <a:cubicBezTo>
                      <a:pt x="281" y="228"/>
                      <a:pt x="281" y="228"/>
                      <a:pt x="281" y="228"/>
                    </a:cubicBezTo>
                    <a:cubicBezTo>
                      <a:pt x="280" y="229"/>
                      <a:pt x="280" y="229"/>
                      <a:pt x="280" y="229"/>
                    </a:cubicBezTo>
                    <a:cubicBezTo>
                      <a:pt x="279" y="229"/>
                      <a:pt x="279" y="229"/>
                      <a:pt x="279" y="229"/>
                    </a:cubicBezTo>
                    <a:cubicBezTo>
                      <a:pt x="279" y="230"/>
                      <a:pt x="279" y="230"/>
                      <a:pt x="279" y="230"/>
                    </a:cubicBezTo>
                    <a:cubicBezTo>
                      <a:pt x="281" y="230"/>
                      <a:pt x="281" y="230"/>
                      <a:pt x="281" y="230"/>
                    </a:cubicBezTo>
                    <a:cubicBezTo>
                      <a:pt x="280" y="231"/>
                      <a:pt x="280" y="231"/>
                      <a:pt x="280" y="231"/>
                    </a:cubicBezTo>
                    <a:cubicBezTo>
                      <a:pt x="280" y="231"/>
                      <a:pt x="280" y="231"/>
                      <a:pt x="280" y="231"/>
                    </a:cubicBezTo>
                    <a:cubicBezTo>
                      <a:pt x="280" y="232"/>
                      <a:pt x="280" y="232"/>
                      <a:pt x="280" y="232"/>
                    </a:cubicBezTo>
                    <a:cubicBezTo>
                      <a:pt x="281" y="232"/>
                      <a:pt x="281" y="232"/>
                      <a:pt x="281" y="232"/>
                    </a:cubicBezTo>
                    <a:cubicBezTo>
                      <a:pt x="281" y="232"/>
                      <a:pt x="281" y="232"/>
                      <a:pt x="281" y="232"/>
                    </a:cubicBezTo>
                    <a:cubicBezTo>
                      <a:pt x="281" y="232"/>
                      <a:pt x="281" y="232"/>
                      <a:pt x="281" y="232"/>
                    </a:cubicBezTo>
                    <a:cubicBezTo>
                      <a:pt x="281" y="233"/>
                      <a:pt x="281" y="233"/>
                      <a:pt x="281" y="233"/>
                    </a:cubicBezTo>
                    <a:cubicBezTo>
                      <a:pt x="280" y="233"/>
                      <a:pt x="280" y="233"/>
                      <a:pt x="280" y="233"/>
                    </a:cubicBezTo>
                    <a:cubicBezTo>
                      <a:pt x="279" y="234"/>
                      <a:pt x="279" y="234"/>
                      <a:pt x="279" y="234"/>
                    </a:cubicBezTo>
                    <a:cubicBezTo>
                      <a:pt x="280" y="236"/>
                      <a:pt x="280" y="236"/>
                      <a:pt x="280" y="236"/>
                    </a:cubicBezTo>
                    <a:cubicBezTo>
                      <a:pt x="280" y="236"/>
                      <a:pt x="280" y="236"/>
                      <a:pt x="280" y="236"/>
                    </a:cubicBezTo>
                    <a:cubicBezTo>
                      <a:pt x="280" y="237"/>
                      <a:pt x="280" y="237"/>
                      <a:pt x="280" y="237"/>
                    </a:cubicBezTo>
                    <a:cubicBezTo>
                      <a:pt x="280" y="238"/>
                      <a:pt x="280" y="238"/>
                      <a:pt x="280" y="238"/>
                    </a:cubicBezTo>
                    <a:cubicBezTo>
                      <a:pt x="281" y="238"/>
                      <a:pt x="281" y="238"/>
                      <a:pt x="281" y="238"/>
                    </a:cubicBezTo>
                    <a:cubicBezTo>
                      <a:pt x="281" y="237"/>
                      <a:pt x="281" y="237"/>
                      <a:pt x="281" y="237"/>
                    </a:cubicBezTo>
                    <a:cubicBezTo>
                      <a:pt x="281" y="235"/>
                      <a:pt x="281" y="235"/>
                      <a:pt x="281" y="235"/>
                    </a:cubicBezTo>
                    <a:cubicBezTo>
                      <a:pt x="282" y="233"/>
                      <a:pt x="282" y="233"/>
                      <a:pt x="282" y="233"/>
                    </a:cubicBezTo>
                    <a:cubicBezTo>
                      <a:pt x="283" y="233"/>
                      <a:pt x="283" y="233"/>
                      <a:pt x="283" y="233"/>
                    </a:cubicBezTo>
                    <a:cubicBezTo>
                      <a:pt x="283" y="230"/>
                      <a:pt x="283" y="230"/>
                      <a:pt x="283" y="230"/>
                    </a:cubicBezTo>
                    <a:cubicBezTo>
                      <a:pt x="283" y="230"/>
                      <a:pt x="283" y="230"/>
                      <a:pt x="283" y="230"/>
                    </a:cubicBezTo>
                    <a:cubicBezTo>
                      <a:pt x="284" y="228"/>
                      <a:pt x="284" y="228"/>
                      <a:pt x="284" y="228"/>
                    </a:cubicBezTo>
                    <a:cubicBezTo>
                      <a:pt x="284" y="226"/>
                      <a:pt x="284" y="226"/>
                      <a:pt x="284" y="226"/>
                    </a:cubicBezTo>
                    <a:cubicBezTo>
                      <a:pt x="283" y="224"/>
                      <a:pt x="283" y="224"/>
                      <a:pt x="283" y="224"/>
                    </a:cubicBezTo>
                    <a:cubicBezTo>
                      <a:pt x="283" y="224"/>
                      <a:pt x="283" y="224"/>
                      <a:pt x="283" y="224"/>
                    </a:cubicBezTo>
                    <a:close/>
                    <a:moveTo>
                      <a:pt x="134" y="224"/>
                    </a:moveTo>
                    <a:cubicBezTo>
                      <a:pt x="134" y="225"/>
                      <a:pt x="134" y="225"/>
                      <a:pt x="134" y="225"/>
                    </a:cubicBezTo>
                    <a:cubicBezTo>
                      <a:pt x="134" y="225"/>
                      <a:pt x="134" y="225"/>
                      <a:pt x="134" y="225"/>
                    </a:cubicBezTo>
                    <a:cubicBezTo>
                      <a:pt x="134" y="225"/>
                      <a:pt x="134" y="225"/>
                      <a:pt x="134" y="225"/>
                    </a:cubicBezTo>
                    <a:cubicBezTo>
                      <a:pt x="134" y="224"/>
                      <a:pt x="134" y="224"/>
                      <a:pt x="134" y="224"/>
                    </a:cubicBezTo>
                    <a:close/>
                    <a:moveTo>
                      <a:pt x="279" y="224"/>
                    </a:moveTo>
                    <a:cubicBezTo>
                      <a:pt x="279" y="225"/>
                      <a:pt x="279" y="225"/>
                      <a:pt x="279" y="225"/>
                    </a:cubicBezTo>
                    <a:cubicBezTo>
                      <a:pt x="278" y="226"/>
                      <a:pt x="278" y="226"/>
                      <a:pt x="278" y="226"/>
                    </a:cubicBezTo>
                    <a:cubicBezTo>
                      <a:pt x="279" y="226"/>
                      <a:pt x="279" y="226"/>
                      <a:pt x="279" y="226"/>
                    </a:cubicBezTo>
                    <a:cubicBezTo>
                      <a:pt x="278" y="227"/>
                      <a:pt x="278" y="227"/>
                      <a:pt x="278" y="227"/>
                    </a:cubicBezTo>
                    <a:cubicBezTo>
                      <a:pt x="278" y="228"/>
                      <a:pt x="278" y="228"/>
                      <a:pt x="278" y="228"/>
                    </a:cubicBezTo>
                    <a:cubicBezTo>
                      <a:pt x="279" y="228"/>
                      <a:pt x="279" y="228"/>
                      <a:pt x="279" y="228"/>
                    </a:cubicBezTo>
                    <a:cubicBezTo>
                      <a:pt x="279" y="226"/>
                      <a:pt x="279" y="226"/>
                      <a:pt x="279" y="226"/>
                    </a:cubicBezTo>
                    <a:cubicBezTo>
                      <a:pt x="280" y="225"/>
                      <a:pt x="280" y="225"/>
                      <a:pt x="280" y="225"/>
                    </a:cubicBezTo>
                    <a:cubicBezTo>
                      <a:pt x="279" y="224"/>
                      <a:pt x="279" y="224"/>
                      <a:pt x="279" y="224"/>
                    </a:cubicBezTo>
                    <a:close/>
                    <a:moveTo>
                      <a:pt x="284" y="224"/>
                    </a:moveTo>
                    <a:cubicBezTo>
                      <a:pt x="284" y="225"/>
                      <a:pt x="284" y="225"/>
                      <a:pt x="284" y="225"/>
                    </a:cubicBezTo>
                    <a:cubicBezTo>
                      <a:pt x="285" y="225"/>
                      <a:pt x="285" y="225"/>
                      <a:pt x="285" y="225"/>
                    </a:cubicBezTo>
                    <a:cubicBezTo>
                      <a:pt x="284" y="224"/>
                      <a:pt x="284" y="224"/>
                      <a:pt x="284" y="224"/>
                    </a:cubicBezTo>
                    <a:close/>
                    <a:moveTo>
                      <a:pt x="94" y="227"/>
                    </a:moveTo>
                    <a:cubicBezTo>
                      <a:pt x="94" y="228"/>
                      <a:pt x="94" y="228"/>
                      <a:pt x="94" y="228"/>
                    </a:cubicBezTo>
                    <a:cubicBezTo>
                      <a:pt x="94" y="229"/>
                      <a:pt x="94" y="229"/>
                      <a:pt x="94" y="229"/>
                    </a:cubicBezTo>
                    <a:cubicBezTo>
                      <a:pt x="95" y="228"/>
                      <a:pt x="95" y="228"/>
                      <a:pt x="95" y="228"/>
                    </a:cubicBezTo>
                    <a:cubicBezTo>
                      <a:pt x="95" y="227"/>
                      <a:pt x="95" y="227"/>
                      <a:pt x="95" y="227"/>
                    </a:cubicBezTo>
                    <a:cubicBezTo>
                      <a:pt x="94" y="227"/>
                      <a:pt x="94" y="227"/>
                      <a:pt x="94" y="227"/>
                    </a:cubicBezTo>
                    <a:close/>
                    <a:moveTo>
                      <a:pt x="112" y="227"/>
                    </a:moveTo>
                    <a:cubicBezTo>
                      <a:pt x="111" y="227"/>
                      <a:pt x="111" y="227"/>
                      <a:pt x="111" y="227"/>
                    </a:cubicBezTo>
                    <a:cubicBezTo>
                      <a:pt x="112" y="228"/>
                      <a:pt x="112" y="228"/>
                      <a:pt x="112" y="228"/>
                    </a:cubicBezTo>
                    <a:cubicBezTo>
                      <a:pt x="113" y="228"/>
                      <a:pt x="113" y="228"/>
                      <a:pt x="113" y="228"/>
                    </a:cubicBezTo>
                    <a:cubicBezTo>
                      <a:pt x="112" y="227"/>
                      <a:pt x="112" y="227"/>
                      <a:pt x="112" y="227"/>
                    </a:cubicBezTo>
                    <a:close/>
                    <a:moveTo>
                      <a:pt x="92" y="227"/>
                    </a:moveTo>
                    <a:cubicBezTo>
                      <a:pt x="91" y="228"/>
                      <a:pt x="91" y="228"/>
                      <a:pt x="91" y="228"/>
                    </a:cubicBezTo>
                    <a:cubicBezTo>
                      <a:pt x="91" y="229"/>
                      <a:pt x="91" y="229"/>
                      <a:pt x="91" y="229"/>
                    </a:cubicBezTo>
                    <a:cubicBezTo>
                      <a:pt x="92" y="230"/>
                      <a:pt x="92" y="230"/>
                      <a:pt x="92" y="230"/>
                    </a:cubicBezTo>
                    <a:cubicBezTo>
                      <a:pt x="93" y="229"/>
                      <a:pt x="93" y="229"/>
                      <a:pt x="93" y="229"/>
                    </a:cubicBezTo>
                    <a:cubicBezTo>
                      <a:pt x="93" y="228"/>
                      <a:pt x="93" y="228"/>
                      <a:pt x="93" y="228"/>
                    </a:cubicBezTo>
                    <a:cubicBezTo>
                      <a:pt x="92" y="228"/>
                      <a:pt x="92" y="228"/>
                      <a:pt x="92" y="228"/>
                    </a:cubicBezTo>
                    <a:cubicBezTo>
                      <a:pt x="92" y="227"/>
                      <a:pt x="92" y="227"/>
                      <a:pt x="92" y="227"/>
                    </a:cubicBezTo>
                    <a:close/>
                    <a:moveTo>
                      <a:pt x="86" y="229"/>
                    </a:moveTo>
                    <a:cubicBezTo>
                      <a:pt x="85" y="229"/>
                      <a:pt x="85" y="229"/>
                      <a:pt x="85" y="229"/>
                    </a:cubicBezTo>
                    <a:cubicBezTo>
                      <a:pt x="84" y="230"/>
                      <a:pt x="84" y="230"/>
                      <a:pt x="84" y="230"/>
                    </a:cubicBezTo>
                    <a:cubicBezTo>
                      <a:pt x="84" y="231"/>
                      <a:pt x="84" y="231"/>
                      <a:pt x="84" y="231"/>
                    </a:cubicBezTo>
                    <a:cubicBezTo>
                      <a:pt x="85" y="232"/>
                      <a:pt x="85" y="232"/>
                      <a:pt x="85" y="232"/>
                    </a:cubicBezTo>
                    <a:cubicBezTo>
                      <a:pt x="85" y="232"/>
                      <a:pt x="85" y="232"/>
                      <a:pt x="85" y="232"/>
                    </a:cubicBezTo>
                    <a:cubicBezTo>
                      <a:pt x="83" y="232"/>
                      <a:pt x="83" y="232"/>
                      <a:pt x="83" y="232"/>
                    </a:cubicBezTo>
                    <a:cubicBezTo>
                      <a:pt x="82" y="232"/>
                      <a:pt x="82" y="232"/>
                      <a:pt x="82" y="232"/>
                    </a:cubicBezTo>
                    <a:cubicBezTo>
                      <a:pt x="82" y="233"/>
                      <a:pt x="82" y="233"/>
                      <a:pt x="82" y="233"/>
                    </a:cubicBezTo>
                    <a:cubicBezTo>
                      <a:pt x="82" y="233"/>
                      <a:pt x="82" y="233"/>
                      <a:pt x="82" y="233"/>
                    </a:cubicBezTo>
                    <a:cubicBezTo>
                      <a:pt x="81" y="235"/>
                      <a:pt x="81" y="235"/>
                      <a:pt x="81" y="235"/>
                    </a:cubicBezTo>
                    <a:cubicBezTo>
                      <a:pt x="80" y="235"/>
                      <a:pt x="80" y="235"/>
                      <a:pt x="80" y="235"/>
                    </a:cubicBezTo>
                    <a:cubicBezTo>
                      <a:pt x="78" y="236"/>
                      <a:pt x="78" y="236"/>
                      <a:pt x="78" y="236"/>
                    </a:cubicBezTo>
                    <a:cubicBezTo>
                      <a:pt x="77" y="236"/>
                      <a:pt x="77" y="236"/>
                      <a:pt x="77" y="236"/>
                    </a:cubicBezTo>
                    <a:cubicBezTo>
                      <a:pt x="77" y="236"/>
                      <a:pt x="77" y="236"/>
                      <a:pt x="77" y="236"/>
                    </a:cubicBezTo>
                    <a:cubicBezTo>
                      <a:pt x="77" y="237"/>
                      <a:pt x="77" y="237"/>
                      <a:pt x="77" y="237"/>
                    </a:cubicBezTo>
                    <a:cubicBezTo>
                      <a:pt x="79" y="237"/>
                      <a:pt x="79" y="237"/>
                      <a:pt x="79" y="237"/>
                    </a:cubicBezTo>
                    <a:cubicBezTo>
                      <a:pt x="81" y="236"/>
                      <a:pt x="81" y="236"/>
                      <a:pt x="81" y="236"/>
                    </a:cubicBezTo>
                    <a:cubicBezTo>
                      <a:pt x="82" y="235"/>
                      <a:pt x="82" y="235"/>
                      <a:pt x="82" y="235"/>
                    </a:cubicBezTo>
                    <a:cubicBezTo>
                      <a:pt x="83" y="236"/>
                      <a:pt x="83" y="236"/>
                      <a:pt x="83" y="236"/>
                    </a:cubicBezTo>
                    <a:cubicBezTo>
                      <a:pt x="83" y="236"/>
                      <a:pt x="83" y="236"/>
                      <a:pt x="83" y="236"/>
                    </a:cubicBezTo>
                    <a:cubicBezTo>
                      <a:pt x="84" y="235"/>
                      <a:pt x="84" y="235"/>
                      <a:pt x="84" y="235"/>
                    </a:cubicBezTo>
                    <a:cubicBezTo>
                      <a:pt x="84" y="234"/>
                      <a:pt x="84" y="234"/>
                      <a:pt x="84" y="234"/>
                    </a:cubicBezTo>
                    <a:cubicBezTo>
                      <a:pt x="85" y="234"/>
                      <a:pt x="85" y="234"/>
                      <a:pt x="85" y="234"/>
                    </a:cubicBezTo>
                    <a:cubicBezTo>
                      <a:pt x="85" y="235"/>
                      <a:pt x="85" y="235"/>
                      <a:pt x="85" y="235"/>
                    </a:cubicBezTo>
                    <a:cubicBezTo>
                      <a:pt x="86" y="235"/>
                      <a:pt x="86" y="235"/>
                      <a:pt x="86" y="235"/>
                    </a:cubicBezTo>
                    <a:cubicBezTo>
                      <a:pt x="87" y="233"/>
                      <a:pt x="87" y="233"/>
                      <a:pt x="87" y="233"/>
                    </a:cubicBezTo>
                    <a:cubicBezTo>
                      <a:pt x="88" y="233"/>
                      <a:pt x="88" y="233"/>
                      <a:pt x="88" y="233"/>
                    </a:cubicBezTo>
                    <a:cubicBezTo>
                      <a:pt x="88" y="232"/>
                      <a:pt x="88" y="232"/>
                      <a:pt x="88" y="232"/>
                    </a:cubicBezTo>
                    <a:cubicBezTo>
                      <a:pt x="87" y="232"/>
                      <a:pt x="87" y="232"/>
                      <a:pt x="87" y="232"/>
                    </a:cubicBezTo>
                    <a:cubicBezTo>
                      <a:pt x="89" y="231"/>
                      <a:pt x="89" y="231"/>
                      <a:pt x="89" y="231"/>
                    </a:cubicBezTo>
                    <a:cubicBezTo>
                      <a:pt x="88" y="230"/>
                      <a:pt x="88" y="230"/>
                      <a:pt x="88" y="230"/>
                    </a:cubicBezTo>
                    <a:cubicBezTo>
                      <a:pt x="87" y="229"/>
                      <a:pt x="87" y="229"/>
                      <a:pt x="87" y="229"/>
                    </a:cubicBezTo>
                    <a:cubicBezTo>
                      <a:pt x="86" y="229"/>
                      <a:pt x="86" y="229"/>
                      <a:pt x="86" y="229"/>
                    </a:cubicBezTo>
                    <a:close/>
                    <a:moveTo>
                      <a:pt x="290" y="229"/>
                    </a:moveTo>
                    <a:cubicBezTo>
                      <a:pt x="288" y="229"/>
                      <a:pt x="288" y="229"/>
                      <a:pt x="288" y="229"/>
                    </a:cubicBezTo>
                    <a:cubicBezTo>
                      <a:pt x="288" y="230"/>
                      <a:pt x="288" y="230"/>
                      <a:pt x="288" y="230"/>
                    </a:cubicBezTo>
                    <a:cubicBezTo>
                      <a:pt x="288" y="230"/>
                      <a:pt x="288" y="230"/>
                      <a:pt x="288" y="230"/>
                    </a:cubicBezTo>
                    <a:cubicBezTo>
                      <a:pt x="288" y="231"/>
                      <a:pt x="288" y="231"/>
                      <a:pt x="288" y="231"/>
                    </a:cubicBezTo>
                    <a:cubicBezTo>
                      <a:pt x="289" y="232"/>
                      <a:pt x="289" y="232"/>
                      <a:pt x="289" y="232"/>
                    </a:cubicBezTo>
                    <a:cubicBezTo>
                      <a:pt x="289" y="233"/>
                      <a:pt x="289" y="233"/>
                      <a:pt x="289" y="233"/>
                    </a:cubicBezTo>
                    <a:cubicBezTo>
                      <a:pt x="288" y="236"/>
                      <a:pt x="288" y="236"/>
                      <a:pt x="288" y="236"/>
                    </a:cubicBezTo>
                    <a:cubicBezTo>
                      <a:pt x="288" y="237"/>
                      <a:pt x="288" y="237"/>
                      <a:pt x="288" y="237"/>
                    </a:cubicBezTo>
                    <a:cubicBezTo>
                      <a:pt x="289" y="237"/>
                      <a:pt x="289" y="237"/>
                      <a:pt x="289" y="237"/>
                    </a:cubicBezTo>
                    <a:cubicBezTo>
                      <a:pt x="289" y="236"/>
                      <a:pt x="289" y="236"/>
                      <a:pt x="289" y="236"/>
                    </a:cubicBezTo>
                    <a:cubicBezTo>
                      <a:pt x="290" y="237"/>
                      <a:pt x="290" y="237"/>
                      <a:pt x="290" y="237"/>
                    </a:cubicBezTo>
                    <a:cubicBezTo>
                      <a:pt x="291" y="236"/>
                      <a:pt x="291" y="236"/>
                      <a:pt x="291" y="236"/>
                    </a:cubicBezTo>
                    <a:cubicBezTo>
                      <a:pt x="290" y="235"/>
                      <a:pt x="290" y="235"/>
                      <a:pt x="290" y="235"/>
                    </a:cubicBezTo>
                    <a:cubicBezTo>
                      <a:pt x="291" y="235"/>
                      <a:pt x="291" y="235"/>
                      <a:pt x="291" y="235"/>
                    </a:cubicBezTo>
                    <a:cubicBezTo>
                      <a:pt x="291" y="233"/>
                      <a:pt x="291" y="233"/>
                      <a:pt x="291" y="233"/>
                    </a:cubicBezTo>
                    <a:cubicBezTo>
                      <a:pt x="291" y="233"/>
                      <a:pt x="291" y="233"/>
                      <a:pt x="291" y="233"/>
                    </a:cubicBezTo>
                    <a:cubicBezTo>
                      <a:pt x="291" y="235"/>
                      <a:pt x="291" y="235"/>
                      <a:pt x="291" y="235"/>
                    </a:cubicBezTo>
                    <a:cubicBezTo>
                      <a:pt x="292" y="235"/>
                      <a:pt x="292" y="235"/>
                      <a:pt x="292" y="235"/>
                    </a:cubicBezTo>
                    <a:cubicBezTo>
                      <a:pt x="293" y="233"/>
                      <a:pt x="293" y="233"/>
                      <a:pt x="293" y="233"/>
                    </a:cubicBezTo>
                    <a:cubicBezTo>
                      <a:pt x="293" y="231"/>
                      <a:pt x="293" y="231"/>
                      <a:pt x="293" y="231"/>
                    </a:cubicBezTo>
                    <a:cubicBezTo>
                      <a:pt x="292" y="230"/>
                      <a:pt x="292" y="230"/>
                      <a:pt x="292" y="230"/>
                    </a:cubicBezTo>
                    <a:cubicBezTo>
                      <a:pt x="291" y="230"/>
                      <a:pt x="291" y="230"/>
                      <a:pt x="291" y="230"/>
                    </a:cubicBezTo>
                    <a:cubicBezTo>
                      <a:pt x="290" y="229"/>
                      <a:pt x="290" y="229"/>
                      <a:pt x="290" y="229"/>
                    </a:cubicBezTo>
                    <a:close/>
                    <a:moveTo>
                      <a:pt x="97" y="229"/>
                    </a:moveTo>
                    <a:cubicBezTo>
                      <a:pt x="97" y="229"/>
                      <a:pt x="97" y="229"/>
                      <a:pt x="97" y="229"/>
                    </a:cubicBezTo>
                    <a:cubicBezTo>
                      <a:pt x="97" y="230"/>
                      <a:pt x="97" y="230"/>
                      <a:pt x="97" y="230"/>
                    </a:cubicBezTo>
                    <a:cubicBezTo>
                      <a:pt x="98" y="230"/>
                      <a:pt x="98" y="230"/>
                      <a:pt x="98" y="230"/>
                    </a:cubicBezTo>
                    <a:cubicBezTo>
                      <a:pt x="98" y="229"/>
                      <a:pt x="98" y="229"/>
                      <a:pt x="98" y="229"/>
                    </a:cubicBezTo>
                    <a:cubicBezTo>
                      <a:pt x="97" y="229"/>
                      <a:pt x="97" y="229"/>
                      <a:pt x="97" y="229"/>
                    </a:cubicBezTo>
                    <a:close/>
                    <a:moveTo>
                      <a:pt x="95" y="229"/>
                    </a:moveTo>
                    <a:cubicBezTo>
                      <a:pt x="95" y="230"/>
                      <a:pt x="95" y="230"/>
                      <a:pt x="95" y="230"/>
                    </a:cubicBezTo>
                    <a:cubicBezTo>
                      <a:pt x="96" y="230"/>
                      <a:pt x="96" y="230"/>
                      <a:pt x="96" y="230"/>
                    </a:cubicBezTo>
                    <a:cubicBezTo>
                      <a:pt x="95" y="229"/>
                      <a:pt x="95" y="229"/>
                      <a:pt x="95" y="229"/>
                    </a:cubicBezTo>
                    <a:close/>
                    <a:moveTo>
                      <a:pt x="89" y="229"/>
                    </a:moveTo>
                    <a:cubicBezTo>
                      <a:pt x="89" y="230"/>
                      <a:pt x="89" y="230"/>
                      <a:pt x="89" y="230"/>
                    </a:cubicBezTo>
                    <a:cubicBezTo>
                      <a:pt x="90" y="230"/>
                      <a:pt x="90" y="230"/>
                      <a:pt x="90" y="230"/>
                    </a:cubicBezTo>
                    <a:cubicBezTo>
                      <a:pt x="90" y="230"/>
                      <a:pt x="90" y="230"/>
                      <a:pt x="90" y="230"/>
                    </a:cubicBezTo>
                    <a:cubicBezTo>
                      <a:pt x="89" y="229"/>
                      <a:pt x="89" y="229"/>
                      <a:pt x="89" y="229"/>
                    </a:cubicBezTo>
                    <a:close/>
                    <a:moveTo>
                      <a:pt x="286" y="230"/>
                    </a:moveTo>
                    <a:cubicBezTo>
                      <a:pt x="286" y="230"/>
                      <a:pt x="286" y="230"/>
                      <a:pt x="286" y="230"/>
                    </a:cubicBezTo>
                    <a:cubicBezTo>
                      <a:pt x="286" y="231"/>
                      <a:pt x="286" y="231"/>
                      <a:pt x="286" y="231"/>
                    </a:cubicBezTo>
                    <a:cubicBezTo>
                      <a:pt x="285" y="231"/>
                      <a:pt x="285" y="231"/>
                      <a:pt x="285" y="231"/>
                    </a:cubicBezTo>
                    <a:cubicBezTo>
                      <a:pt x="284" y="232"/>
                      <a:pt x="284" y="232"/>
                      <a:pt x="284" y="232"/>
                    </a:cubicBezTo>
                    <a:cubicBezTo>
                      <a:pt x="284" y="233"/>
                      <a:pt x="284" y="233"/>
                      <a:pt x="284" y="233"/>
                    </a:cubicBezTo>
                    <a:cubicBezTo>
                      <a:pt x="285" y="233"/>
                      <a:pt x="285" y="233"/>
                      <a:pt x="285" y="233"/>
                    </a:cubicBezTo>
                    <a:cubicBezTo>
                      <a:pt x="284" y="235"/>
                      <a:pt x="284" y="235"/>
                      <a:pt x="284" y="235"/>
                    </a:cubicBezTo>
                    <a:cubicBezTo>
                      <a:pt x="285" y="235"/>
                      <a:pt x="285" y="235"/>
                      <a:pt x="285" y="235"/>
                    </a:cubicBezTo>
                    <a:cubicBezTo>
                      <a:pt x="285" y="236"/>
                      <a:pt x="285" y="236"/>
                      <a:pt x="285" y="236"/>
                    </a:cubicBezTo>
                    <a:cubicBezTo>
                      <a:pt x="284" y="237"/>
                      <a:pt x="284" y="237"/>
                      <a:pt x="284" y="237"/>
                    </a:cubicBezTo>
                    <a:cubicBezTo>
                      <a:pt x="283" y="236"/>
                      <a:pt x="283" y="236"/>
                      <a:pt x="283" y="236"/>
                    </a:cubicBezTo>
                    <a:cubicBezTo>
                      <a:pt x="283" y="237"/>
                      <a:pt x="283" y="237"/>
                      <a:pt x="283" y="237"/>
                    </a:cubicBezTo>
                    <a:cubicBezTo>
                      <a:pt x="283" y="238"/>
                      <a:pt x="283" y="238"/>
                      <a:pt x="283" y="238"/>
                    </a:cubicBezTo>
                    <a:cubicBezTo>
                      <a:pt x="282" y="239"/>
                      <a:pt x="282" y="239"/>
                      <a:pt x="282" y="239"/>
                    </a:cubicBezTo>
                    <a:cubicBezTo>
                      <a:pt x="282" y="240"/>
                      <a:pt x="282" y="240"/>
                      <a:pt x="282" y="240"/>
                    </a:cubicBezTo>
                    <a:cubicBezTo>
                      <a:pt x="283" y="240"/>
                      <a:pt x="283" y="240"/>
                      <a:pt x="283" y="240"/>
                    </a:cubicBezTo>
                    <a:cubicBezTo>
                      <a:pt x="283" y="238"/>
                      <a:pt x="283" y="238"/>
                      <a:pt x="283" y="238"/>
                    </a:cubicBezTo>
                    <a:cubicBezTo>
                      <a:pt x="284" y="239"/>
                      <a:pt x="284" y="239"/>
                      <a:pt x="284" y="239"/>
                    </a:cubicBezTo>
                    <a:cubicBezTo>
                      <a:pt x="283" y="240"/>
                      <a:pt x="283" y="240"/>
                      <a:pt x="283" y="240"/>
                    </a:cubicBezTo>
                    <a:cubicBezTo>
                      <a:pt x="285" y="240"/>
                      <a:pt x="285" y="240"/>
                      <a:pt x="285" y="240"/>
                    </a:cubicBezTo>
                    <a:cubicBezTo>
                      <a:pt x="285" y="239"/>
                      <a:pt x="285" y="239"/>
                      <a:pt x="285" y="239"/>
                    </a:cubicBezTo>
                    <a:cubicBezTo>
                      <a:pt x="285" y="238"/>
                      <a:pt x="285" y="238"/>
                      <a:pt x="285" y="238"/>
                    </a:cubicBezTo>
                    <a:cubicBezTo>
                      <a:pt x="287" y="236"/>
                      <a:pt x="287" y="236"/>
                      <a:pt x="287" y="236"/>
                    </a:cubicBezTo>
                    <a:cubicBezTo>
                      <a:pt x="288" y="233"/>
                      <a:pt x="288" y="233"/>
                      <a:pt x="288" y="233"/>
                    </a:cubicBezTo>
                    <a:cubicBezTo>
                      <a:pt x="288" y="233"/>
                      <a:pt x="288" y="233"/>
                      <a:pt x="288" y="233"/>
                    </a:cubicBezTo>
                    <a:cubicBezTo>
                      <a:pt x="287" y="233"/>
                      <a:pt x="287" y="233"/>
                      <a:pt x="287" y="233"/>
                    </a:cubicBezTo>
                    <a:cubicBezTo>
                      <a:pt x="287" y="232"/>
                      <a:pt x="287" y="232"/>
                      <a:pt x="287" y="232"/>
                    </a:cubicBezTo>
                    <a:cubicBezTo>
                      <a:pt x="287" y="231"/>
                      <a:pt x="287" y="231"/>
                      <a:pt x="287" y="231"/>
                    </a:cubicBezTo>
                    <a:cubicBezTo>
                      <a:pt x="286" y="230"/>
                      <a:pt x="286" y="230"/>
                      <a:pt x="286" y="230"/>
                    </a:cubicBezTo>
                    <a:close/>
                    <a:moveTo>
                      <a:pt x="76" y="233"/>
                    </a:moveTo>
                    <a:cubicBezTo>
                      <a:pt x="76" y="233"/>
                      <a:pt x="75" y="234"/>
                      <a:pt x="75" y="234"/>
                    </a:cubicBezTo>
                    <a:cubicBezTo>
                      <a:pt x="73" y="234"/>
                      <a:pt x="73" y="234"/>
                      <a:pt x="73" y="234"/>
                    </a:cubicBezTo>
                    <a:cubicBezTo>
                      <a:pt x="73" y="234"/>
                      <a:pt x="73" y="234"/>
                      <a:pt x="73" y="234"/>
                    </a:cubicBezTo>
                    <a:cubicBezTo>
                      <a:pt x="73" y="236"/>
                      <a:pt x="73" y="236"/>
                      <a:pt x="73" y="236"/>
                    </a:cubicBezTo>
                    <a:cubicBezTo>
                      <a:pt x="71" y="236"/>
                      <a:pt x="71" y="236"/>
                      <a:pt x="71" y="236"/>
                    </a:cubicBezTo>
                    <a:cubicBezTo>
                      <a:pt x="70" y="237"/>
                      <a:pt x="70" y="237"/>
                      <a:pt x="70" y="237"/>
                    </a:cubicBezTo>
                    <a:cubicBezTo>
                      <a:pt x="70" y="238"/>
                      <a:pt x="70" y="238"/>
                      <a:pt x="70" y="238"/>
                    </a:cubicBezTo>
                    <a:cubicBezTo>
                      <a:pt x="69" y="238"/>
                      <a:pt x="69" y="238"/>
                      <a:pt x="69" y="238"/>
                    </a:cubicBezTo>
                    <a:cubicBezTo>
                      <a:pt x="68" y="240"/>
                      <a:pt x="68" y="240"/>
                      <a:pt x="68" y="240"/>
                    </a:cubicBezTo>
                    <a:cubicBezTo>
                      <a:pt x="67" y="240"/>
                      <a:pt x="67" y="240"/>
                      <a:pt x="67" y="240"/>
                    </a:cubicBezTo>
                    <a:cubicBezTo>
                      <a:pt x="66" y="241"/>
                      <a:pt x="66" y="241"/>
                      <a:pt x="66" y="241"/>
                    </a:cubicBezTo>
                    <a:cubicBezTo>
                      <a:pt x="69" y="241"/>
                      <a:pt x="69" y="241"/>
                      <a:pt x="69" y="241"/>
                    </a:cubicBezTo>
                    <a:cubicBezTo>
                      <a:pt x="70" y="239"/>
                      <a:pt x="70" y="239"/>
                      <a:pt x="70" y="239"/>
                    </a:cubicBezTo>
                    <a:cubicBezTo>
                      <a:pt x="72" y="239"/>
                      <a:pt x="72" y="239"/>
                      <a:pt x="72" y="239"/>
                    </a:cubicBezTo>
                    <a:cubicBezTo>
                      <a:pt x="74" y="237"/>
                      <a:pt x="74" y="237"/>
                      <a:pt x="74" y="237"/>
                    </a:cubicBezTo>
                    <a:cubicBezTo>
                      <a:pt x="75" y="236"/>
                      <a:pt x="75" y="236"/>
                      <a:pt x="75" y="236"/>
                    </a:cubicBezTo>
                    <a:cubicBezTo>
                      <a:pt x="76" y="235"/>
                      <a:pt x="76" y="235"/>
                      <a:pt x="76" y="235"/>
                    </a:cubicBezTo>
                    <a:cubicBezTo>
                      <a:pt x="77" y="234"/>
                      <a:pt x="77" y="234"/>
                      <a:pt x="77" y="234"/>
                    </a:cubicBezTo>
                    <a:cubicBezTo>
                      <a:pt x="76" y="234"/>
                      <a:pt x="76" y="234"/>
                      <a:pt x="76" y="234"/>
                    </a:cubicBezTo>
                    <a:cubicBezTo>
                      <a:pt x="76" y="233"/>
                      <a:pt x="76" y="233"/>
                      <a:pt x="76" y="233"/>
                    </a:cubicBezTo>
                    <a:close/>
                    <a:moveTo>
                      <a:pt x="294" y="233"/>
                    </a:moveTo>
                    <a:cubicBezTo>
                      <a:pt x="293" y="234"/>
                      <a:pt x="293" y="234"/>
                      <a:pt x="293" y="234"/>
                    </a:cubicBezTo>
                    <a:cubicBezTo>
                      <a:pt x="292" y="236"/>
                      <a:pt x="292" y="236"/>
                      <a:pt x="292" y="236"/>
                    </a:cubicBezTo>
                    <a:cubicBezTo>
                      <a:pt x="292" y="236"/>
                      <a:pt x="292" y="236"/>
                      <a:pt x="292" y="236"/>
                    </a:cubicBezTo>
                    <a:cubicBezTo>
                      <a:pt x="292" y="237"/>
                      <a:pt x="292" y="237"/>
                      <a:pt x="292" y="237"/>
                    </a:cubicBezTo>
                    <a:cubicBezTo>
                      <a:pt x="294" y="236"/>
                      <a:pt x="294" y="236"/>
                      <a:pt x="294" y="236"/>
                    </a:cubicBezTo>
                    <a:cubicBezTo>
                      <a:pt x="295" y="235"/>
                      <a:pt x="295" y="235"/>
                      <a:pt x="295" y="235"/>
                    </a:cubicBezTo>
                    <a:cubicBezTo>
                      <a:pt x="294" y="233"/>
                      <a:pt x="294" y="233"/>
                      <a:pt x="294" y="233"/>
                    </a:cubicBezTo>
                    <a:close/>
                    <a:moveTo>
                      <a:pt x="291" y="238"/>
                    </a:moveTo>
                    <a:cubicBezTo>
                      <a:pt x="290" y="239"/>
                      <a:pt x="290" y="239"/>
                      <a:pt x="290" y="239"/>
                    </a:cubicBezTo>
                    <a:cubicBezTo>
                      <a:pt x="291" y="240"/>
                      <a:pt x="291" y="240"/>
                      <a:pt x="291" y="240"/>
                    </a:cubicBezTo>
                    <a:cubicBezTo>
                      <a:pt x="292" y="240"/>
                      <a:pt x="292" y="240"/>
                      <a:pt x="292" y="240"/>
                    </a:cubicBezTo>
                    <a:cubicBezTo>
                      <a:pt x="293" y="239"/>
                      <a:pt x="293" y="239"/>
                      <a:pt x="293" y="239"/>
                    </a:cubicBezTo>
                    <a:cubicBezTo>
                      <a:pt x="293" y="238"/>
                      <a:pt x="293" y="238"/>
                      <a:pt x="293" y="238"/>
                    </a:cubicBezTo>
                    <a:cubicBezTo>
                      <a:pt x="291" y="238"/>
                      <a:pt x="291" y="238"/>
                      <a:pt x="291" y="238"/>
                    </a:cubicBezTo>
                    <a:close/>
                    <a:moveTo>
                      <a:pt x="287" y="238"/>
                    </a:moveTo>
                    <a:cubicBezTo>
                      <a:pt x="287" y="239"/>
                      <a:pt x="287" y="239"/>
                      <a:pt x="287" y="239"/>
                    </a:cubicBezTo>
                    <a:cubicBezTo>
                      <a:pt x="288" y="240"/>
                      <a:pt x="288" y="240"/>
                      <a:pt x="288" y="240"/>
                    </a:cubicBezTo>
                    <a:cubicBezTo>
                      <a:pt x="288" y="241"/>
                      <a:pt x="288" y="241"/>
                      <a:pt x="288" y="241"/>
                    </a:cubicBezTo>
                    <a:cubicBezTo>
                      <a:pt x="287" y="243"/>
                      <a:pt x="287" y="243"/>
                      <a:pt x="287" y="243"/>
                    </a:cubicBezTo>
                    <a:cubicBezTo>
                      <a:pt x="287" y="244"/>
                      <a:pt x="287" y="244"/>
                      <a:pt x="287" y="244"/>
                    </a:cubicBezTo>
                    <a:cubicBezTo>
                      <a:pt x="287" y="245"/>
                      <a:pt x="287" y="245"/>
                      <a:pt x="287" y="245"/>
                    </a:cubicBezTo>
                    <a:cubicBezTo>
                      <a:pt x="286" y="245"/>
                      <a:pt x="286" y="245"/>
                      <a:pt x="286" y="245"/>
                    </a:cubicBezTo>
                    <a:cubicBezTo>
                      <a:pt x="286" y="246"/>
                      <a:pt x="286" y="246"/>
                      <a:pt x="286" y="246"/>
                    </a:cubicBezTo>
                    <a:cubicBezTo>
                      <a:pt x="286" y="246"/>
                      <a:pt x="286" y="246"/>
                      <a:pt x="286" y="246"/>
                    </a:cubicBezTo>
                    <a:cubicBezTo>
                      <a:pt x="287" y="246"/>
                      <a:pt x="287" y="246"/>
                      <a:pt x="287" y="246"/>
                    </a:cubicBezTo>
                    <a:cubicBezTo>
                      <a:pt x="287" y="246"/>
                      <a:pt x="287" y="246"/>
                      <a:pt x="287" y="246"/>
                    </a:cubicBezTo>
                    <a:cubicBezTo>
                      <a:pt x="287" y="247"/>
                      <a:pt x="287" y="247"/>
                      <a:pt x="287" y="247"/>
                    </a:cubicBezTo>
                    <a:cubicBezTo>
                      <a:pt x="286" y="248"/>
                      <a:pt x="286" y="248"/>
                      <a:pt x="286" y="248"/>
                    </a:cubicBezTo>
                    <a:cubicBezTo>
                      <a:pt x="286" y="248"/>
                      <a:pt x="286" y="248"/>
                      <a:pt x="286" y="248"/>
                    </a:cubicBezTo>
                    <a:cubicBezTo>
                      <a:pt x="286" y="249"/>
                      <a:pt x="286" y="249"/>
                      <a:pt x="286" y="249"/>
                    </a:cubicBezTo>
                    <a:cubicBezTo>
                      <a:pt x="285" y="249"/>
                      <a:pt x="285" y="249"/>
                      <a:pt x="285" y="249"/>
                    </a:cubicBezTo>
                    <a:cubicBezTo>
                      <a:pt x="285" y="250"/>
                      <a:pt x="285" y="250"/>
                      <a:pt x="285" y="250"/>
                    </a:cubicBezTo>
                    <a:cubicBezTo>
                      <a:pt x="285" y="250"/>
                      <a:pt x="285" y="250"/>
                      <a:pt x="285" y="250"/>
                    </a:cubicBezTo>
                    <a:cubicBezTo>
                      <a:pt x="286" y="250"/>
                      <a:pt x="286" y="250"/>
                      <a:pt x="286" y="250"/>
                    </a:cubicBezTo>
                    <a:cubicBezTo>
                      <a:pt x="286" y="251"/>
                      <a:pt x="286" y="251"/>
                      <a:pt x="286" y="251"/>
                    </a:cubicBezTo>
                    <a:cubicBezTo>
                      <a:pt x="287" y="250"/>
                      <a:pt x="287" y="250"/>
                      <a:pt x="287" y="250"/>
                    </a:cubicBezTo>
                    <a:cubicBezTo>
                      <a:pt x="288" y="250"/>
                      <a:pt x="288" y="250"/>
                      <a:pt x="288" y="250"/>
                    </a:cubicBezTo>
                    <a:cubicBezTo>
                      <a:pt x="288" y="251"/>
                      <a:pt x="288" y="251"/>
                      <a:pt x="288" y="251"/>
                    </a:cubicBezTo>
                    <a:cubicBezTo>
                      <a:pt x="287" y="251"/>
                      <a:pt x="287" y="251"/>
                      <a:pt x="287" y="251"/>
                    </a:cubicBezTo>
                    <a:cubicBezTo>
                      <a:pt x="287" y="252"/>
                      <a:pt x="287" y="252"/>
                      <a:pt x="287" y="252"/>
                    </a:cubicBezTo>
                    <a:cubicBezTo>
                      <a:pt x="288" y="253"/>
                      <a:pt x="288" y="253"/>
                      <a:pt x="288" y="253"/>
                    </a:cubicBezTo>
                    <a:cubicBezTo>
                      <a:pt x="287" y="254"/>
                      <a:pt x="287" y="254"/>
                      <a:pt x="287" y="254"/>
                    </a:cubicBezTo>
                    <a:cubicBezTo>
                      <a:pt x="287" y="254"/>
                      <a:pt x="287" y="254"/>
                      <a:pt x="287" y="254"/>
                    </a:cubicBezTo>
                    <a:cubicBezTo>
                      <a:pt x="288" y="255"/>
                      <a:pt x="288" y="255"/>
                      <a:pt x="288" y="255"/>
                    </a:cubicBezTo>
                    <a:cubicBezTo>
                      <a:pt x="287" y="256"/>
                      <a:pt x="287" y="256"/>
                      <a:pt x="287" y="256"/>
                    </a:cubicBezTo>
                    <a:cubicBezTo>
                      <a:pt x="288" y="257"/>
                      <a:pt x="288" y="257"/>
                      <a:pt x="288" y="257"/>
                    </a:cubicBezTo>
                    <a:cubicBezTo>
                      <a:pt x="289" y="257"/>
                      <a:pt x="289" y="257"/>
                      <a:pt x="289" y="257"/>
                    </a:cubicBezTo>
                    <a:cubicBezTo>
                      <a:pt x="290" y="256"/>
                      <a:pt x="290" y="256"/>
                      <a:pt x="290" y="256"/>
                    </a:cubicBezTo>
                    <a:cubicBezTo>
                      <a:pt x="289" y="255"/>
                      <a:pt x="289" y="255"/>
                      <a:pt x="289" y="255"/>
                    </a:cubicBezTo>
                    <a:cubicBezTo>
                      <a:pt x="290" y="255"/>
                      <a:pt x="290" y="255"/>
                      <a:pt x="290" y="255"/>
                    </a:cubicBezTo>
                    <a:cubicBezTo>
                      <a:pt x="289" y="254"/>
                      <a:pt x="289" y="254"/>
                      <a:pt x="289" y="254"/>
                    </a:cubicBezTo>
                    <a:cubicBezTo>
                      <a:pt x="289" y="254"/>
                      <a:pt x="289" y="254"/>
                      <a:pt x="289" y="254"/>
                    </a:cubicBezTo>
                    <a:cubicBezTo>
                      <a:pt x="289" y="253"/>
                      <a:pt x="289" y="253"/>
                      <a:pt x="289" y="253"/>
                    </a:cubicBezTo>
                    <a:cubicBezTo>
                      <a:pt x="290" y="253"/>
                      <a:pt x="290" y="253"/>
                      <a:pt x="290" y="253"/>
                    </a:cubicBezTo>
                    <a:cubicBezTo>
                      <a:pt x="291" y="252"/>
                      <a:pt x="291" y="252"/>
                      <a:pt x="291" y="252"/>
                    </a:cubicBezTo>
                    <a:cubicBezTo>
                      <a:pt x="291" y="251"/>
                      <a:pt x="291" y="251"/>
                      <a:pt x="291" y="251"/>
                    </a:cubicBezTo>
                    <a:cubicBezTo>
                      <a:pt x="291" y="251"/>
                      <a:pt x="291" y="251"/>
                      <a:pt x="291" y="251"/>
                    </a:cubicBezTo>
                    <a:cubicBezTo>
                      <a:pt x="290" y="251"/>
                      <a:pt x="290" y="251"/>
                      <a:pt x="290" y="251"/>
                    </a:cubicBezTo>
                    <a:cubicBezTo>
                      <a:pt x="290" y="251"/>
                      <a:pt x="290" y="251"/>
                      <a:pt x="290" y="251"/>
                    </a:cubicBezTo>
                    <a:cubicBezTo>
                      <a:pt x="291" y="250"/>
                      <a:pt x="291" y="250"/>
                      <a:pt x="291" y="250"/>
                    </a:cubicBezTo>
                    <a:cubicBezTo>
                      <a:pt x="291" y="249"/>
                      <a:pt x="291" y="249"/>
                      <a:pt x="291" y="249"/>
                    </a:cubicBezTo>
                    <a:cubicBezTo>
                      <a:pt x="289" y="248"/>
                      <a:pt x="289" y="248"/>
                      <a:pt x="289" y="248"/>
                    </a:cubicBezTo>
                    <a:cubicBezTo>
                      <a:pt x="290" y="247"/>
                      <a:pt x="290" y="247"/>
                      <a:pt x="290" y="247"/>
                    </a:cubicBezTo>
                    <a:cubicBezTo>
                      <a:pt x="290" y="247"/>
                      <a:pt x="290" y="247"/>
                      <a:pt x="290" y="247"/>
                    </a:cubicBezTo>
                    <a:cubicBezTo>
                      <a:pt x="291" y="247"/>
                      <a:pt x="291" y="247"/>
                      <a:pt x="291" y="247"/>
                    </a:cubicBezTo>
                    <a:cubicBezTo>
                      <a:pt x="291" y="246"/>
                      <a:pt x="291" y="246"/>
                      <a:pt x="291" y="246"/>
                    </a:cubicBezTo>
                    <a:cubicBezTo>
                      <a:pt x="290" y="245"/>
                      <a:pt x="290" y="245"/>
                      <a:pt x="290" y="245"/>
                    </a:cubicBezTo>
                    <a:cubicBezTo>
                      <a:pt x="291" y="245"/>
                      <a:pt x="291" y="245"/>
                      <a:pt x="291" y="245"/>
                    </a:cubicBezTo>
                    <a:cubicBezTo>
                      <a:pt x="291" y="243"/>
                      <a:pt x="291" y="243"/>
                      <a:pt x="291" y="243"/>
                    </a:cubicBezTo>
                    <a:cubicBezTo>
                      <a:pt x="289" y="242"/>
                      <a:pt x="289" y="242"/>
                      <a:pt x="289" y="242"/>
                    </a:cubicBezTo>
                    <a:cubicBezTo>
                      <a:pt x="289" y="242"/>
                      <a:pt x="289" y="242"/>
                      <a:pt x="289" y="242"/>
                    </a:cubicBezTo>
                    <a:cubicBezTo>
                      <a:pt x="288" y="242"/>
                      <a:pt x="288" y="242"/>
                      <a:pt x="288" y="242"/>
                    </a:cubicBezTo>
                    <a:cubicBezTo>
                      <a:pt x="289" y="241"/>
                      <a:pt x="289" y="241"/>
                      <a:pt x="289" y="241"/>
                    </a:cubicBezTo>
                    <a:cubicBezTo>
                      <a:pt x="289" y="240"/>
                      <a:pt x="289" y="240"/>
                      <a:pt x="289" y="240"/>
                    </a:cubicBezTo>
                    <a:cubicBezTo>
                      <a:pt x="289" y="238"/>
                      <a:pt x="289" y="238"/>
                      <a:pt x="289" y="238"/>
                    </a:cubicBezTo>
                    <a:cubicBezTo>
                      <a:pt x="287" y="238"/>
                      <a:pt x="287" y="238"/>
                      <a:pt x="287" y="238"/>
                    </a:cubicBezTo>
                    <a:close/>
                    <a:moveTo>
                      <a:pt x="61" y="238"/>
                    </a:moveTo>
                    <a:cubicBezTo>
                      <a:pt x="60" y="239"/>
                      <a:pt x="60" y="239"/>
                      <a:pt x="60" y="239"/>
                    </a:cubicBezTo>
                    <a:cubicBezTo>
                      <a:pt x="61" y="239"/>
                      <a:pt x="61" y="239"/>
                      <a:pt x="61" y="239"/>
                    </a:cubicBezTo>
                    <a:cubicBezTo>
                      <a:pt x="61" y="238"/>
                      <a:pt x="61" y="238"/>
                      <a:pt x="61" y="238"/>
                    </a:cubicBezTo>
                    <a:close/>
                    <a:moveTo>
                      <a:pt x="295" y="239"/>
                    </a:moveTo>
                    <a:cubicBezTo>
                      <a:pt x="295" y="240"/>
                      <a:pt x="295" y="240"/>
                      <a:pt x="295" y="240"/>
                    </a:cubicBezTo>
                    <a:cubicBezTo>
                      <a:pt x="294" y="241"/>
                      <a:pt x="294" y="241"/>
                      <a:pt x="294" y="241"/>
                    </a:cubicBezTo>
                    <a:cubicBezTo>
                      <a:pt x="295" y="242"/>
                      <a:pt x="295" y="242"/>
                      <a:pt x="295" y="242"/>
                    </a:cubicBezTo>
                    <a:cubicBezTo>
                      <a:pt x="296" y="241"/>
                      <a:pt x="296" y="241"/>
                      <a:pt x="296" y="241"/>
                    </a:cubicBezTo>
                    <a:cubicBezTo>
                      <a:pt x="296" y="239"/>
                      <a:pt x="296" y="239"/>
                      <a:pt x="296" y="239"/>
                    </a:cubicBezTo>
                    <a:cubicBezTo>
                      <a:pt x="295" y="239"/>
                      <a:pt x="295" y="239"/>
                      <a:pt x="295" y="239"/>
                    </a:cubicBezTo>
                    <a:close/>
                    <a:moveTo>
                      <a:pt x="63" y="239"/>
                    </a:moveTo>
                    <a:cubicBezTo>
                      <a:pt x="61" y="240"/>
                      <a:pt x="61" y="240"/>
                      <a:pt x="61" y="240"/>
                    </a:cubicBezTo>
                    <a:cubicBezTo>
                      <a:pt x="62" y="240"/>
                      <a:pt x="62" y="240"/>
                      <a:pt x="62" y="240"/>
                    </a:cubicBezTo>
                    <a:cubicBezTo>
                      <a:pt x="63" y="240"/>
                      <a:pt x="63" y="240"/>
                      <a:pt x="63" y="240"/>
                    </a:cubicBezTo>
                    <a:cubicBezTo>
                      <a:pt x="63" y="239"/>
                      <a:pt x="63" y="239"/>
                      <a:pt x="63" y="239"/>
                    </a:cubicBezTo>
                    <a:close/>
                    <a:moveTo>
                      <a:pt x="294" y="239"/>
                    </a:moveTo>
                    <a:cubicBezTo>
                      <a:pt x="292" y="241"/>
                      <a:pt x="292" y="241"/>
                      <a:pt x="292" y="241"/>
                    </a:cubicBezTo>
                    <a:cubicBezTo>
                      <a:pt x="292" y="242"/>
                      <a:pt x="292" y="242"/>
                      <a:pt x="292" y="242"/>
                    </a:cubicBezTo>
                    <a:cubicBezTo>
                      <a:pt x="292" y="242"/>
                      <a:pt x="292" y="242"/>
                      <a:pt x="292" y="242"/>
                    </a:cubicBezTo>
                    <a:cubicBezTo>
                      <a:pt x="293" y="241"/>
                      <a:pt x="293" y="241"/>
                      <a:pt x="293" y="241"/>
                    </a:cubicBezTo>
                    <a:cubicBezTo>
                      <a:pt x="294" y="240"/>
                      <a:pt x="294" y="240"/>
                      <a:pt x="294" y="240"/>
                    </a:cubicBezTo>
                    <a:cubicBezTo>
                      <a:pt x="294" y="239"/>
                      <a:pt x="294" y="239"/>
                      <a:pt x="294" y="239"/>
                    </a:cubicBezTo>
                    <a:close/>
                    <a:moveTo>
                      <a:pt x="56" y="240"/>
                    </a:moveTo>
                    <a:cubicBezTo>
                      <a:pt x="55" y="241"/>
                      <a:pt x="55" y="241"/>
                      <a:pt x="55" y="241"/>
                    </a:cubicBezTo>
                    <a:cubicBezTo>
                      <a:pt x="55" y="242"/>
                      <a:pt x="55" y="242"/>
                      <a:pt x="55" y="242"/>
                    </a:cubicBezTo>
                    <a:cubicBezTo>
                      <a:pt x="57" y="241"/>
                      <a:pt x="57" y="241"/>
                      <a:pt x="57" y="241"/>
                    </a:cubicBezTo>
                    <a:cubicBezTo>
                      <a:pt x="58" y="241"/>
                      <a:pt x="58" y="241"/>
                      <a:pt x="58" y="241"/>
                    </a:cubicBezTo>
                    <a:cubicBezTo>
                      <a:pt x="56" y="240"/>
                      <a:pt x="56" y="240"/>
                      <a:pt x="56" y="240"/>
                    </a:cubicBezTo>
                    <a:close/>
                    <a:moveTo>
                      <a:pt x="287" y="240"/>
                    </a:moveTo>
                    <a:cubicBezTo>
                      <a:pt x="285" y="240"/>
                      <a:pt x="285" y="240"/>
                      <a:pt x="285" y="240"/>
                    </a:cubicBezTo>
                    <a:cubicBezTo>
                      <a:pt x="285" y="242"/>
                      <a:pt x="285" y="242"/>
                      <a:pt x="285" y="242"/>
                    </a:cubicBezTo>
                    <a:cubicBezTo>
                      <a:pt x="285" y="242"/>
                      <a:pt x="285" y="242"/>
                      <a:pt x="285" y="242"/>
                    </a:cubicBezTo>
                    <a:cubicBezTo>
                      <a:pt x="286" y="241"/>
                      <a:pt x="286" y="241"/>
                      <a:pt x="286" y="241"/>
                    </a:cubicBezTo>
                    <a:cubicBezTo>
                      <a:pt x="287" y="241"/>
                      <a:pt x="287" y="241"/>
                      <a:pt x="287" y="241"/>
                    </a:cubicBezTo>
                    <a:cubicBezTo>
                      <a:pt x="287" y="241"/>
                      <a:pt x="287" y="241"/>
                      <a:pt x="287" y="241"/>
                    </a:cubicBezTo>
                    <a:cubicBezTo>
                      <a:pt x="287" y="240"/>
                      <a:pt x="287" y="240"/>
                      <a:pt x="287" y="240"/>
                    </a:cubicBezTo>
                    <a:close/>
                    <a:moveTo>
                      <a:pt x="60" y="240"/>
                    </a:moveTo>
                    <a:cubicBezTo>
                      <a:pt x="59" y="241"/>
                      <a:pt x="59" y="241"/>
                      <a:pt x="59" y="241"/>
                    </a:cubicBezTo>
                    <a:cubicBezTo>
                      <a:pt x="60" y="241"/>
                      <a:pt x="60" y="241"/>
                      <a:pt x="60" y="241"/>
                    </a:cubicBezTo>
                    <a:cubicBezTo>
                      <a:pt x="61" y="241"/>
                      <a:pt x="61" y="241"/>
                      <a:pt x="61" y="241"/>
                    </a:cubicBezTo>
                    <a:cubicBezTo>
                      <a:pt x="60" y="240"/>
                      <a:pt x="60" y="240"/>
                      <a:pt x="60" y="240"/>
                    </a:cubicBezTo>
                    <a:close/>
                    <a:moveTo>
                      <a:pt x="293" y="241"/>
                    </a:moveTo>
                    <a:cubicBezTo>
                      <a:pt x="292" y="243"/>
                      <a:pt x="292" y="243"/>
                      <a:pt x="292" y="243"/>
                    </a:cubicBezTo>
                    <a:cubicBezTo>
                      <a:pt x="293" y="243"/>
                      <a:pt x="293" y="243"/>
                      <a:pt x="293" y="243"/>
                    </a:cubicBezTo>
                    <a:cubicBezTo>
                      <a:pt x="294" y="243"/>
                      <a:pt x="294" y="243"/>
                      <a:pt x="294" y="243"/>
                    </a:cubicBezTo>
                    <a:cubicBezTo>
                      <a:pt x="294" y="241"/>
                      <a:pt x="294" y="241"/>
                      <a:pt x="294" y="241"/>
                    </a:cubicBezTo>
                    <a:cubicBezTo>
                      <a:pt x="293" y="241"/>
                      <a:pt x="293" y="241"/>
                      <a:pt x="293" y="241"/>
                    </a:cubicBezTo>
                    <a:close/>
                    <a:moveTo>
                      <a:pt x="281" y="241"/>
                    </a:moveTo>
                    <a:cubicBezTo>
                      <a:pt x="281" y="242"/>
                      <a:pt x="281" y="242"/>
                      <a:pt x="281" y="242"/>
                    </a:cubicBezTo>
                    <a:cubicBezTo>
                      <a:pt x="282" y="242"/>
                      <a:pt x="282" y="242"/>
                      <a:pt x="282" y="242"/>
                    </a:cubicBezTo>
                    <a:cubicBezTo>
                      <a:pt x="281" y="241"/>
                      <a:pt x="281" y="241"/>
                      <a:pt x="281" y="241"/>
                    </a:cubicBezTo>
                    <a:close/>
                    <a:moveTo>
                      <a:pt x="33" y="241"/>
                    </a:moveTo>
                    <a:cubicBezTo>
                      <a:pt x="32" y="242"/>
                      <a:pt x="32" y="242"/>
                      <a:pt x="32" y="242"/>
                    </a:cubicBezTo>
                    <a:cubicBezTo>
                      <a:pt x="32" y="243"/>
                      <a:pt x="32" y="243"/>
                      <a:pt x="32" y="243"/>
                    </a:cubicBezTo>
                    <a:cubicBezTo>
                      <a:pt x="31" y="243"/>
                      <a:pt x="31" y="243"/>
                      <a:pt x="31" y="243"/>
                    </a:cubicBezTo>
                    <a:cubicBezTo>
                      <a:pt x="31" y="243"/>
                      <a:pt x="31" y="243"/>
                      <a:pt x="31" y="243"/>
                    </a:cubicBezTo>
                    <a:cubicBezTo>
                      <a:pt x="30" y="244"/>
                      <a:pt x="30" y="244"/>
                      <a:pt x="30" y="244"/>
                    </a:cubicBezTo>
                    <a:cubicBezTo>
                      <a:pt x="29" y="244"/>
                      <a:pt x="29" y="244"/>
                      <a:pt x="29" y="244"/>
                    </a:cubicBezTo>
                    <a:cubicBezTo>
                      <a:pt x="28" y="244"/>
                      <a:pt x="28" y="244"/>
                      <a:pt x="28" y="244"/>
                    </a:cubicBezTo>
                    <a:cubicBezTo>
                      <a:pt x="28" y="244"/>
                      <a:pt x="28" y="244"/>
                      <a:pt x="28" y="244"/>
                    </a:cubicBezTo>
                    <a:cubicBezTo>
                      <a:pt x="28" y="245"/>
                      <a:pt x="28" y="245"/>
                      <a:pt x="28" y="245"/>
                    </a:cubicBezTo>
                    <a:cubicBezTo>
                      <a:pt x="29" y="245"/>
                      <a:pt x="29" y="245"/>
                      <a:pt x="29" y="245"/>
                    </a:cubicBezTo>
                    <a:cubicBezTo>
                      <a:pt x="30" y="245"/>
                      <a:pt x="30" y="245"/>
                      <a:pt x="30" y="245"/>
                    </a:cubicBezTo>
                    <a:cubicBezTo>
                      <a:pt x="32" y="244"/>
                      <a:pt x="32" y="244"/>
                      <a:pt x="32" y="244"/>
                    </a:cubicBezTo>
                    <a:cubicBezTo>
                      <a:pt x="33" y="245"/>
                      <a:pt x="33" y="245"/>
                      <a:pt x="33" y="245"/>
                    </a:cubicBezTo>
                    <a:cubicBezTo>
                      <a:pt x="33" y="244"/>
                      <a:pt x="33" y="244"/>
                      <a:pt x="33" y="244"/>
                    </a:cubicBezTo>
                    <a:cubicBezTo>
                      <a:pt x="34" y="243"/>
                      <a:pt x="34" y="243"/>
                      <a:pt x="34" y="243"/>
                    </a:cubicBezTo>
                    <a:cubicBezTo>
                      <a:pt x="34" y="242"/>
                      <a:pt x="34" y="242"/>
                      <a:pt x="34" y="242"/>
                    </a:cubicBezTo>
                    <a:cubicBezTo>
                      <a:pt x="33" y="241"/>
                      <a:pt x="33" y="241"/>
                      <a:pt x="33" y="241"/>
                    </a:cubicBezTo>
                    <a:close/>
                    <a:moveTo>
                      <a:pt x="52" y="241"/>
                    </a:moveTo>
                    <a:cubicBezTo>
                      <a:pt x="52" y="243"/>
                      <a:pt x="52" y="243"/>
                      <a:pt x="52" y="243"/>
                    </a:cubicBezTo>
                    <a:cubicBezTo>
                      <a:pt x="53" y="243"/>
                      <a:pt x="53" y="243"/>
                      <a:pt x="53" y="243"/>
                    </a:cubicBezTo>
                    <a:cubicBezTo>
                      <a:pt x="52" y="241"/>
                      <a:pt x="52" y="241"/>
                      <a:pt x="52" y="241"/>
                    </a:cubicBezTo>
                    <a:close/>
                    <a:moveTo>
                      <a:pt x="9" y="242"/>
                    </a:moveTo>
                    <a:cubicBezTo>
                      <a:pt x="8" y="243"/>
                      <a:pt x="8" y="243"/>
                      <a:pt x="8" y="243"/>
                    </a:cubicBezTo>
                    <a:cubicBezTo>
                      <a:pt x="8" y="243"/>
                      <a:pt x="8" y="243"/>
                      <a:pt x="8" y="243"/>
                    </a:cubicBezTo>
                    <a:cubicBezTo>
                      <a:pt x="9" y="244"/>
                      <a:pt x="9" y="244"/>
                      <a:pt x="9" y="244"/>
                    </a:cubicBezTo>
                    <a:cubicBezTo>
                      <a:pt x="8" y="244"/>
                      <a:pt x="8" y="244"/>
                      <a:pt x="8" y="244"/>
                    </a:cubicBezTo>
                    <a:cubicBezTo>
                      <a:pt x="9" y="245"/>
                      <a:pt x="9" y="245"/>
                      <a:pt x="9" y="245"/>
                    </a:cubicBezTo>
                    <a:cubicBezTo>
                      <a:pt x="10" y="245"/>
                      <a:pt x="10" y="245"/>
                      <a:pt x="10" y="245"/>
                    </a:cubicBezTo>
                    <a:cubicBezTo>
                      <a:pt x="10" y="244"/>
                      <a:pt x="10" y="244"/>
                      <a:pt x="10" y="244"/>
                    </a:cubicBezTo>
                    <a:cubicBezTo>
                      <a:pt x="11" y="244"/>
                      <a:pt x="11" y="244"/>
                      <a:pt x="11" y="244"/>
                    </a:cubicBezTo>
                    <a:cubicBezTo>
                      <a:pt x="10" y="242"/>
                      <a:pt x="10" y="242"/>
                      <a:pt x="10" y="242"/>
                    </a:cubicBezTo>
                    <a:cubicBezTo>
                      <a:pt x="9" y="242"/>
                      <a:pt x="9" y="242"/>
                      <a:pt x="9" y="242"/>
                    </a:cubicBezTo>
                    <a:close/>
                    <a:moveTo>
                      <a:pt x="4" y="242"/>
                    </a:moveTo>
                    <a:cubicBezTo>
                      <a:pt x="3" y="243"/>
                      <a:pt x="3" y="243"/>
                      <a:pt x="3" y="243"/>
                    </a:cubicBezTo>
                    <a:cubicBezTo>
                      <a:pt x="4" y="243"/>
                      <a:pt x="4" y="243"/>
                      <a:pt x="4" y="243"/>
                    </a:cubicBezTo>
                    <a:cubicBezTo>
                      <a:pt x="4" y="242"/>
                      <a:pt x="4" y="242"/>
                      <a:pt x="4" y="242"/>
                    </a:cubicBezTo>
                    <a:close/>
                    <a:moveTo>
                      <a:pt x="45" y="243"/>
                    </a:moveTo>
                    <a:cubicBezTo>
                      <a:pt x="43" y="243"/>
                      <a:pt x="43" y="243"/>
                      <a:pt x="43" y="243"/>
                    </a:cubicBezTo>
                    <a:cubicBezTo>
                      <a:pt x="43" y="244"/>
                      <a:pt x="43" y="244"/>
                      <a:pt x="43" y="244"/>
                    </a:cubicBezTo>
                    <a:cubicBezTo>
                      <a:pt x="45" y="244"/>
                      <a:pt x="45" y="244"/>
                      <a:pt x="45" y="244"/>
                    </a:cubicBezTo>
                    <a:cubicBezTo>
                      <a:pt x="46" y="244"/>
                      <a:pt x="46" y="244"/>
                      <a:pt x="46" y="244"/>
                    </a:cubicBezTo>
                    <a:cubicBezTo>
                      <a:pt x="45" y="243"/>
                      <a:pt x="45" y="243"/>
                      <a:pt x="45" y="243"/>
                    </a:cubicBezTo>
                    <a:close/>
                    <a:moveTo>
                      <a:pt x="14" y="243"/>
                    </a:moveTo>
                    <a:cubicBezTo>
                      <a:pt x="13" y="244"/>
                      <a:pt x="13" y="244"/>
                      <a:pt x="13" y="244"/>
                    </a:cubicBezTo>
                    <a:cubicBezTo>
                      <a:pt x="13" y="245"/>
                      <a:pt x="13" y="245"/>
                      <a:pt x="13" y="245"/>
                    </a:cubicBezTo>
                    <a:cubicBezTo>
                      <a:pt x="12" y="246"/>
                      <a:pt x="12" y="246"/>
                      <a:pt x="12" y="246"/>
                    </a:cubicBezTo>
                    <a:cubicBezTo>
                      <a:pt x="13" y="246"/>
                      <a:pt x="13" y="246"/>
                      <a:pt x="13" y="246"/>
                    </a:cubicBezTo>
                    <a:cubicBezTo>
                      <a:pt x="14" y="245"/>
                      <a:pt x="14" y="245"/>
                      <a:pt x="14" y="245"/>
                    </a:cubicBezTo>
                    <a:cubicBezTo>
                      <a:pt x="14" y="244"/>
                      <a:pt x="14" y="244"/>
                      <a:pt x="14" y="244"/>
                    </a:cubicBezTo>
                    <a:cubicBezTo>
                      <a:pt x="15" y="243"/>
                      <a:pt x="15" y="243"/>
                      <a:pt x="15" y="243"/>
                    </a:cubicBezTo>
                    <a:cubicBezTo>
                      <a:pt x="14" y="243"/>
                      <a:pt x="14" y="243"/>
                      <a:pt x="14" y="243"/>
                    </a:cubicBezTo>
                    <a:close/>
                    <a:moveTo>
                      <a:pt x="17" y="243"/>
                    </a:moveTo>
                    <a:cubicBezTo>
                      <a:pt x="17" y="245"/>
                      <a:pt x="17" y="245"/>
                      <a:pt x="17" y="245"/>
                    </a:cubicBezTo>
                    <a:cubicBezTo>
                      <a:pt x="16" y="245"/>
                      <a:pt x="16" y="245"/>
                      <a:pt x="16" y="245"/>
                    </a:cubicBezTo>
                    <a:cubicBezTo>
                      <a:pt x="16" y="246"/>
                      <a:pt x="16" y="246"/>
                      <a:pt x="16" y="246"/>
                    </a:cubicBezTo>
                    <a:cubicBezTo>
                      <a:pt x="17" y="246"/>
                      <a:pt x="17" y="246"/>
                      <a:pt x="17" y="246"/>
                    </a:cubicBezTo>
                    <a:cubicBezTo>
                      <a:pt x="18" y="245"/>
                      <a:pt x="18" y="245"/>
                      <a:pt x="18" y="245"/>
                    </a:cubicBezTo>
                    <a:cubicBezTo>
                      <a:pt x="18" y="243"/>
                      <a:pt x="18" y="243"/>
                      <a:pt x="18" y="243"/>
                    </a:cubicBezTo>
                    <a:cubicBezTo>
                      <a:pt x="17" y="243"/>
                      <a:pt x="17" y="243"/>
                      <a:pt x="17" y="243"/>
                    </a:cubicBezTo>
                    <a:close/>
                    <a:moveTo>
                      <a:pt x="285" y="243"/>
                    </a:moveTo>
                    <a:cubicBezTo>
                      <a:pt x="284" y="244"/>
                      <a:pt x="284" y="244"/>
                      <a:pt x="284" y="244"/>
                    </a:cubicBezTo>
                    <a:cubicBezTo>
                      <a:pt x="285" y="245"/>
                      <a:pt x="285" y="245"/>
                      <a:pt x="285" y="245"/>
                    </a:cubicBezTo>
                    <a:cubicBezTo>
                      <a:pt x="285" y="244"/>
                      <a:pt x="285" y="244"/>
                      <a:pt x="285" y="244"/>
                    </a:cubicBezTo>
                    <a:cubicBezTo>
                      <a:pt x="285" y="243"/>
                      <a:pt x="285" y="243"/>
                      <a:pt x="285" y="243"/>
                    </a:cubicBezTo>
                    <a:close/>
                    <a:moveTo>
                      <a:pt x="298" y="245"/>
                    </a:moveTo>
                    <a:cubicBezTo>
                      <a:pt x="297" y="245"/>
                      <a:pt x="297" y="245"/>
                      <a:pt x="297" y="245"/>
                    </a:cubicBezTo>
                    <a:cubicBezTo>
                      <a:pt x="297" y="245"/>
                      <a:pt x="297" y="245"/>
                      <a:pt x="297" y="245"/>
                    </a:cubicBezTo>
                    <a:cubicBezTo>
                      <a:pt x="296" y="246"/>
                      <a:pt x="296" y="246"/>
                      <a:pt x="296" y="246"/>
                    </a:cubicBezTo>
                    <a:cubicBezTo>
                      <a:pt x="295" y="247"/>
                      <a:pt x="295" y="247"/>
                      <a:pt x="295" y="247"/>
                    </a:cubicBezTo>
                    <a:cubicBezTo>
                      <a:pt x="295" y="248"/>
                      <a:pt x="295" y="248"/>
                      <a:pt x="295" y="248"/>
                    </a:cubicBezTo>
                    <a:cubicBezTo>
                      <a:pt x="294" y="249"/>
                      <a:pt x="294" y="249"/>
                      <a:pt x="294" y="249"/>
                    </a:cubicBezTo>
                    <a:cubicBezTo>
                      <a:pt x="294" y="250"/>
                      <a:pt x="294" y="250"/>
                      <a:pt x="294" y="250"/>
                    </a:cubicBezTo>
                    <a:cubicBezTo>
                      <a:pt x="297" y="249"/>
                      <a:pt x="297" y="249"/>
                      <a:pt x="297" y="249"/>
                    </a:cubicBezTo>
                    <a:cubicBezTo>
                      <a:pt x="297" y="249"/>
                      <a:pt x="297" y="249"/>
                      <a:pt x="297" y="249"/>
                    </a:cubicBezTo>
                    <a:cubicBezTo>
                      <a:pt x="295" y="250"/>
                      <a:pt x="295" y="250"/>
                      <a:pt x="295" y="250"/>
                    </a:cubicBezTo>
                    <a:cubicBezTo>
                      <a:pt x="295" y="252"/>
                      <a:pt x="295" y="252"/>
                      <a:pt x="295" y="252"/>
                    </a:cubicBezTo>
                    <a:cubicBezTo>
                      <a:pt x="295" y="252"/>
                      <a:pt x="295" y="252"/>
                      <a:pt x="295" y="252"/>
                    </a:cubicBezTo>
                    <a:cubicBezTo>
                      <a:pt x="297" y="251"/>
                      <a:pt x="297" y="251"/>
                      <a:pt x="297" y="251"/>
                    </a:cubicBezTo>
                    <a:cubicBezTo>
                      <a:pt x="299" y="248"/>
                      <a:pt x="299" y="248"/>
                      <a:pt x="299" y="248"/>
                    </a:cubicBezTo>
                    <a:cubicBezTo>
                      <a:pt x="298" y="247"/>
                      <a:pt x="298" y="247"/>
                      <a:pt x="298" y="247"/>
                    </a:cubicBezTo>
                    <a:cubicBezTo>
                      <a:pt x="299" y="246"/>
                      <a:pt x="299" y="246"/>
                      <a:pt x="299" y="246"/>
                    </a:cubicBezTo>
                    <a:cubicBezTo>
                      <a:pt x="298" y="245"/>
                      <a:pt x="298" y="245"/>
                      <a:pt x="298" y="245"/>
                    </a:cubicBezTo>
                    <a:close/>
                    <a:moveTo>
                      <a:pt x="36" y="245"/>
                    </a:moveTo>
                    <a:cubicBezTo>
                      <a:pt x="36" y="245"/>
                      <a:pt x="34" y="245"/>
                      <a:pt x="34" y="245"/>
                    </a:cubicBezTo>
                    <a:cubicBezTo>
                      <a:pt x="35" y="246"/>
                      <a:pt x="35" y="246"/>
                      <a:pt x="35" y="246"/>
                    </a:cubicBezTo>
                    <a:cubicBezTo>
                      <a:pt x="36" y="246"/>
                      <a:pt x="36" y="246"/>
                      <a:pt x="36" y="246"/>
                    </a:cubicBezTo>
                    <a:cubicBezTo>
                      <a:pt x="39" y="247"/>
                      <a:pt x="39" y="247"/>
                      <a:pt x="39" y="247"/>
                    </a:cubicBezTo>
                    <a:cubicBezTo>
                      <a:pt x="40" y="246"/>
                      <a:pt x="40" y="246"/>
                      <a:pt x="40" y="246"/>
                    </a:cubicBezTo>
                    <a:cubicBezTo>
                      <a:pt x="39" y="245"/>
                      <a:pt x="39" y="245"/>
                      <a:pt x="39" y="245"/>
                    </a:cubicBezTo>
                    <a:cubicBezTo>
                      <a:pt x="39" y="246"/>
                      <a:pt x="39" y="246"/>
                      <a:pt x="39" y="246"/>
                    </a:cubicBezTo>
                    <a:cubicBezTo>
                      <a:pt x="36" y="245"/>
                      <a:pt x="36" y="245"/>
                      <a:pt x="36" y="245"/>
                    </a:cubicBezTo>
                    <a:close/>
                    <a:moveTo>
                      <a:pt x="2" y="245"/>
                    </a:moveTo>
                    <a:cubicBezTo>
                      <a:pt x="1" y="246"/>
                      <a:pt x="1" y="246"/>
                      <a:pt x="1" y="246"/>
                    </a:cubicBezTo>
                    <a:cubicBezTo>
                      <a:pt x="2" y="247"/>
                      <a:pt x="2" y="247"/>
                      <a:pt x="2" y="247"/>
                    </a:cubicBezTo>
                    <a:cubicBezTo>
                      <a:pt x="3" y="246"/>
                      <a:pt x="3" y="246"/>
                      <a:pt x="3" y="246"/>
                    </a:cubicBezTo>
                    <a:cubicBezTo>
                      <a:pt x="2" y="245"/>
                      <a:pt x="2" y="245"/>
                      <a:pt x="2" y="245"/>
                    </a:cubicBezTo>
                    <a:close/>
                    <a:moveTo>
                      <a:pt x="282" y="248"/>
                    </a:moveTo>
                    <a:cubicBezTo>
                      <a:pt x="281" y="250"/>
                      <a:pt x="281" y="250"/>
                      <a:pt x="281" y="250"/>
                    </a:cubicBezTo>
                    <a:cubicBezTo>
                      <a:pt x="283" y="248"/>
                      <a:pt x="283" y="248"/>
                      <a:pt x="283" y="248"/>
                    </a:cubicBezTo>
                    <a:cubicBezTo>
                      <a:pt x="282" y="248"/>
                      <a:pt x="282" y="248"/>
                      <a:pt x="282" y="248"/>
                    </a:cubicBezTo>
                    <a:close/>
                    <a:moveTo>
                      <a:pt x="1" y="248"/>
                    </a:moveTo>
                    <a:cubicBezTo>
                      <a:pt x="0" y="249"/>
                      <a:pt x="0" y="249"/>
                      <a:pt x="0" y="249"/>
                    </a:cubicBezTo>
                    <a:cubicBezTo>
                      <a:pt x="1" y="249"/>
                      <a:pt x="1" y="249"/>
                      <a:pt x="1" y="249"/>
                    </a:cubicBezTo>
                    <a:cubicBezTo>
                      <a:pt x="1" y="248"/>
                      <a:pt x="1" y="248"/>
                      <a:pt x="1" y="248"/>
                    </a:cubicBezTo>
                    <a:close/>
                    <a:moveTo>
                      <a:pt x="283" y="249"/>
                    </a:moveTo>
                    <a:cubicBezTo>
                      <a:pt x="283" y="250"/>
                      <a:pt x="283" y="250"/>
                      <a:pt x="283" y="250"/>
                    </a:cubicBezTo>
                    <a:cubicBezTo>
                      <a:pt x="283" y="250"/>
                      <a:pt x="283" y="250"/>
                      <a:pt x="283" y="250"/>
                    </a:cubicBezTo>
                    <a:cubicBezTo>
                      <a:pt x="283" y="249"/>
                      <a:pt x="283" y="249"/>
                      <a:pt x="283" y="249"/>
                    </a:cubicBezTo>
                    <a:close/>
                    <a:moveTo>
                      <a:pt x="293" y="249"/>
                    </a:moveTo>
                    <a:cubicBezTo>
                      <a:pt x="292" y="250"/>
                      <a:pt x="292" y="250"/>
                      <a:pt x="292" y="250"/>
                    </a:cubicBezTo>
                    <a:cubicBezTo>
                      <a:pt x="293" y="251"/>
                      <a:pt x="293" y="251"/>
                      <a:pt x="293" y="251"/>
                    </a:cubicBezTo>
                    <a:cubicBezTo>
                      <a:pt x="293" y="252"/>
                      <a:pt x="293" y="252"/>
                      <a:pt x="293" y="252"/>
                    </a:cubicBezTo>
                    <a:cubicBezTo>
                      <a:pt x="294" y="251"/>
                      <a:pt x="294" y="251"/>
                      <a:pt x="294" y="251"/>
                    </a:cubicBezTo>
                    <a:cubicBezTo>
                      <a:pt x="293" y="249"/>
                      <a:pt x="293" y="249"/>
                      <a:pt x="293" y="249"/>
                    </a:cubicBezTo>
                    <a:close/>
                    <a:moveTo>
                      <a:pt x="284" y="251"/>
                    </a:moveTo>
                    <a:cubicBezTo>
                      <a:pt x="283" y="251"/>
                      <a:pt x="283" y="251"/>
                      <a:pt x="283" y="251"/>
                    </a:cubicBezTo>
                    <a:cubicBezTo>
                      <a:pt x="284" y="252"/>
                      <a:pt x="284" y="252"/>
                      <a:pt x="284" y="252"/>
                    </a:cubicBezTo>
                    <a:cubicBezTo>
                      <a:pt x="285" y="252"/>
                      <a:pt x="285" y="252"/>
                      <a:pt x="285" y="252"/>
                    </a:cubicBezTo>
                    <a:cubicBezTo>
                      <a:pt x="284" y="251"/>
                      <a:pt x="284" y="251"/>
                      <a:pt x="284" y="251"/>
                    </a:cubicBezTo>
                    <a:cubicBezTo>
                      <a:pt x="284" y="251"/>
                      <a:pt x="284" y="251"/>
                      <a:pt x="284" y="251"/>
                    </a:cubicBezTo>
                    <a:close/>
                    <a:moveTo>
                      <a:pt x="294" y="252"/>
                    </a:moveTo>
                    <a:cubicBezTo>
                      <a:pt x="293" y="252"/>
                      <a:pt x="293" y="252"/>
                      <a:pt x="293" y="252"/>
                    </a:cubicBezTo>
                    <a:cubicBezTo>
                      <a:pt x="293" y="253"/>
                      <a:pt x="293" y="253"/>
                      <a:pt x="293" y="253"/>
                    </a:cubicBezTo>
                    <a:cubicBezTo>
                      <a:pt x="293" y="254"/>
                      <a:pt x="293" y="254"/>
                      <a:pt x="293" y="254"/>
                    </a:cubicBezTo>
                    <a:cubicBezTo>
                      <a:pt x="294" y="254"/>
                      <a:pt x="294" y="254"/>
                      <a:pt x="294" y="254"/>
                    </a:cubicBezTo>
                    <a:cubicBezTo>
                      <a:pt x="295" y="253"/>
                      <a:pt x="295" y="253"/>
                      <a:pt x="295" y="253"/>
                    </a:cubicBezTo>
                    <a:cubicBezTo>
                      <a:pt x="294" y="252"/>
                      <a:pt x="294" y="252"/>
                      <a:pt x="294" y="252"/>
                    </a:cubicBezTo>
                    <a:close/>
                    <a:moveTo>
                      <a:pt x="286" y="252"/>
                    </a:moveTo>
                    <a:cubicBezTo>
                      <a:pt x="285" y="253"/>
                      <a:pt x="285" y="253"/>
                      <a:pt x="285" y="253"/>
                    </a:cubicBezTo>
                    <a:cubicBezTo>
                      <a:pt x="286" y="253"/>
                      <a:pt x="286" y="253"/>
                      <a:pt x="286" y="253"/>
                    </a:cubicBezTo>
                    <a:cubicBezTo>
                      <a:pt x="286" y="253"/>
                      <a:pt x="286" y="253"/>
                      <a:pt x="286" y="253"/>
                    </a:cubicBezTo>
                    <a:cubicBezTo>
                      <a:pt x="286" y="252"/>
                      <a:pt x="286" y="252"/>
                      <a:pt x="286" y="252"/>
                    </a:cubicBezTo>
                    <a:close/>
                    <a:moveTo>
                      <a:pt x="283" y="253"/>
                    </a:moveTo>
                    <a:cubicBezTo>
                      <a:pt x="283" y="253"/>
                      <a:pt x="283" y="253"/>
                      <a:pt x="283" y="253"/>
                    </a:cubicBezTo>
                    <a:cubicBezTo>
                      <a:pt x="283" y="254"/>
                      <a:pt x="283" y="254"/>
                      <a:pt x="283" y="254"/>
                    </a:cubicBezTo>
                    <a:cubicBezTo>
                      <a:pt x="283" y="255"/>
                      <a:pt x="283" y="255"/>
                      <a:pt x="283" y="255"/>
                    </a:cubicBezTo>
                    <a:cubicBezTo>
                      <a:pt x="284" y="257"/>
                      <a:pt x="284" y="257"/>
                      <a:pt x="284" y="257"/>
                    </a:cubicBezTo>
                    <a:cubicBezTo>
                      <a:pt x="284" y="257"/>
                      <a:pt x="284" y="257"/>
                      <a:pt x="284" y="257"/>
                    </a:cubicBezTo>
                    <a:cubicBezTo>
                      <a:pt x="285" y="256"/>
                      <a:pt x="285" y="256"/>
                      <a:pt x="285" y="256"/>
                    </a:cubicBezTo>
                    <a:cubicBezTo>
                      <a:pt x="284" y="254"/>
                      <a:pt x="284" y="254"/>
                      <a:pt x="284" y="254"/>
                    </a:cubicBezTo>
                    <a:cubicBezTo>
                      <a:pt x="284" y="253"/>
                      <a:pt x="284" y="253"/>
                      <a:pt x="284" y="253"/>
                    </a:cubicBezTo>
                    <a:cubicBezTo>
                      <a:pt x="283" y="253"/>
                      <a:pt x="283" y="253"/>
                      <a:pt x="283" y="253"/>
                    </a:cubicBezTo>
                    <a:close/>
                    <a:moveTo>
                      <a:pt x="294" y="255"/>
                    </a:moveTo>
                    <a:cubicBezTo>
                      <a:pt x="293" y="255"/>
                      <a:pt x="293" y="255"/>
                      <a:pt x="293" y="255"/>
                    </a:cubicBezTo>
                    <a:cubicBezTo>
                      <a:pt x="294" y="256"/>
                      <a:pt x="294" y="256"/>
                      <a:pt x="294" y="256"/>
                    </a:cubicBezTo>
                    <a:cubicBezTo>
                      <a:pt x="295" y="255"/>
                      <a:pt x="295" y="255"/>
                      <a:pt x="295" y="255"/>
                    </a:cubicBezTo>
                    <a:cubicBezTo>
                      <a:pt x="294" y="255"/>
                      <a:pt x="294" y="255"/>
                      <a:pt x="294" y="25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64" name="Freeform 1363"/>
              <p:cNvSpPr>
                <a:spLocks/>
              </p:cNvSpPr>
              <p:nvPr/>
            </p:nvSpPr>
            <p:spPr bwMode="auto">
              <a:xfrm>
                <a:off x="2182" y="1003"/>
                <a:ext cx="6" cy="6"/>
              </a:xfrm>
              <a:custGeom>
                <a:avLst/>
                <a:gdLst>
                  <a:gd name="T0" fmla="*/ 3 w 6"/>
                  <a:gd name="T1" fmla="*/ 6 h 6"/>
                  <a:gd name="T2" fmla="*/ 0 w 6"/>
                  <a:gd name="T3" fmla="*/ 3 h 6"/>
                  <a:gd name="T4" fmla="*/ 0 w 6"/>
                  <a:gd name="T5" fmla="*/ 0 h 6"/>
                  <a:gd name="T6" fmla="*/ 3 w 6"/>
                  <a:gd name="T7" fmla="*/ 0 h 6"/>
                  <a:gd name="T8" fmla="*/ 3 w 6"/>
                  <a:gd name="T9" fmla="*/ 3 h 6"/>
                  <a:gd name="T10" fmla="*/ 6 w 6"/>
                  <a:gd name="T11" fmla="*/ 6 h 6"/>
                  <a:gd name="T12" fmla="*/ 3 w 6"/>
                  <a:gd name="T13" fmla="*/ 6 h 6"/>
                  <a:gd name="T14" fmla="*/ 3 w 6"/>
                  <a:gd name="T15" fmla="*/ 6 h 6"/>
                  <a:gd name="T16" fmla="*/ 3 w 6"/>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3" y="6"/>
                    </a:moveTo>
                    <a:lnTo>
                      <a:pt x="0" y="3"/>
                    </a:lnTo>
                    <a:lnTo>
                      <a:pt x="0" y="0"/>
                    </a:lnTo>
                    <a:lnTo>
                      <a:pt x="3" y="0"/>
                    </a:lnTo>
                    <a:lnTo>
                      <a:pt x="3" y="3"/>
                    </a:lnTo>
                    <a:lnTo>
                      <a:pt x="6" y="6"/>
                    </a:lnTo>
                    <a:lnTo>
                      <a:pt x="3" y="6"/>
                    </a:lnTo>
                    <a:lnTo>
                      <a:pt x="3" y="6"/>
                    </a:lnTo>
                    <a:lnTo>
                      <a:pt x="3"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65" name="Freeform 1364"/>
              <p:cNvSpPr>
                <a:spLocks/>
              </p:cNvSpPr>
              <p:nvPr/>
            </p:nvSpPr>
            <p:spPr bwMode="auto">
              <a:xfrm>
                <a:off x="2182" y="1003"/>
                <a:ext cx="6" cy="6"/>
              </a:xfrm>
              <a:custGeom>
                <a:avLst/>
                <a:gdLst>
                  <a:gd name="T0" fmla="*/ 3 w 6"/>
                  <a:gd name="T1" fmla="*/ 0 h 6"/>
                  <a:gd name="T2" fmla="*/ 0 w 6"/>
                  <a:gd name="T3" fmla="*/ 0 h 6"/>
                  <a:gd name="T4" fmla="*/ 0 w 6"/>
                  <a:gd name="T5" fmla="*/ 3 h 6"/>
                  <a:gd name="T6" fmla="*/ 0 w 6"/>
                  <a:gd name="T7" fmla="*/ 6 h 6"/>
                  <a:gd name="T8" fmla="*/ 0 w 6"/>
                  <a:gd name="T9" fmla="*/ 6 h 6"/>
                  <a:gd name="T10" fmla="*/ 3 w 6"/>
                  <a:gd name="T11" fmla="*/ 6 h 6"/>
                  <a:gd name="T12" fmla="*/ 6 w 6"/>
                  <a:gd name="T13" fmla="*/ 3 h 6"/>
                  <a:gd name="T14" fmla="*/ 3 w 6"/>
                  <a:gd name="T15" fmla="*/ 3 h 6"/>
                  <a:gd name="T16" fmla="*/ 3 w 6"/>
                  <a:gd name="T17" fmla="*/ 0 h 6"/>
                  <a:gd name="T18" fmla="*/ 3 w 6"/>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3" y="0"/>
                    </a:moveTo>
                    <a:lnTo>
                      <a:pt x="0" y="0"/>
                    </a:lnTo>
                    <a:lnTo>
                      <a:pt x="0" y="3"/>
                    </a:lnTo>
                    <a:lnTo>
                      <a:pt x="0" y="6"/>
                    </a:lnTo>
                    <a:lnTo>
                      <a:pt x="0" y="6"/>
                    </a:lnTo>
                    <a:lnTo>
                      <a:pt x="3" y="6"/>
                    </a:lnTo>
                    <a:lnTo>
                      <a:pt x="6" y="3"/>
                    </a:lnTo>
                    <a:lnTo>
                      <a:pt x="3"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66" name="Freeform 1365"/>
              <p:cNvSpPr>
                <a:spLocks/>
              </p:cNvSpPr>
              <p:nvPr/>
            </p:nvSpPr>
            <p:spPr bwMode="auto">
              <a:xfrm>
                <a:off x="2182" y="994"/>
                <a:ext cx="6" cy="3"/>
              </a:xfrm>
              <a:custGeom>
                <a:avLst/>
                <a:gdLst>
                  <a:gd name="T0" fmla="*/ 3 w 6"/>
                  <a:gd name="T1" fmla="*/ 3 h 3"/>
                  <a:gd name="T2" fmla="*/ 6 w 6"/>
                  <a:gd name="T3" fmla="*/ 0 h 3"/>
                  <a:gd name="T4" fmla="*/ 6 w 6"/>
                  <a:gd name="T5" fmla="*/ 0 h 3"/>
                  <a:gd name="T6" fmla="*/ 6 w 6"/>
                  <a:gd name="T7" fmla="*/ 0 h 3"/>
                  <a:gd name="T8" fmla="*/ 3 w 6"/>
                  <a:gd name="T9" fmla="*/ 0 h 3"/>
                  <a:gd name="T10" fmla="*/ 0 w 6"/>
                  <a:gd name="T11" fmla="*/ 3 h 3"/>
                  <a:gd name="T12" fmla="*/ 3 w 6"/>
                  <a:gd name="T13" fmla="*/ 3 h 3"/>
                  <a:gd name="T14" fmla="*/ 3 w 6"/>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3" y="3"/>
                    </a:moveTo>
                    <a:lnTo>
                      <a:pt x="6" y="0"/>
                    </a:lnTo>
                    <a:lnTo>
                      <a:pt x="6" y="0"/>
                    </a:lnTo>
                    <a:lnTo>
                      <a:pt x="6" y="0"/>
                    </a:lnTo>
                    <a:lnTo>
                      <a:pt x="3" y="0"/>
                    </a:lnTo>
                    <a:lnTo>
                      <a:pt x="0" y="3"/>
                    </a:lnTo>
                    <a:lnTo>
                      <a:pt x="3" y="3"/>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67" name="Freeform 1366"/>
              <p:cNvSpPr>
                <a:spLocks/>
              </p:cNvSpPr>
              <p:nvPr/>
            </p:nvSpPr>
            <p:spPr bwMode="auto">
              <a:xfrm>
                <a:off x="2182" y="994"/>
                <a:ext cx="6" cy="3"/>
              </a:xfrm>
              <a:custGeom>
                <a:avLst/>
                <a:gdLst>
                  <a:gd name="T0" fmla="*/ 6 w 6"/>
                  <a:gd name="T1" fmla="*/ 0 h 3"/>
                  <a:gd name="T2" fmla="*/ 3 w 6"/>
                  <a:gd name="T3" fmla="*/ 0 h 3"/>
                  <a:gd name="T4" fmla="*/ 0 w 6"/>
                  <a:gd name="T5" fmla="*/ 3 h 3"/>
                  <a:gd name="T6" fmla="*/ 3 w 6"/>
                  <a:gd name="T7" fmla="*/ 3 h 3"/>
                  <a:gd name="T8" fmla="*/ 3 w 6"/>
                  <a:gd name="T9" fmla="*/ 3 h 3"/>
                  <a:gd name="T10" fmla="*/ 6 w 6"/>
                  <a:gd name="T11" fmla="*/ 0 h 3"/>
                  <a:gd name="T12" fmla="*/ 6 w 6"/>
                  <a:gd name="T13" fmla="*/ 0 h 3"/>
                  <a:gd name="T14" fmla="*/ 6 w 6"/>
                  <a:gd name="T15" fmla="*/ 0 h 3"/>
                  <a:gd name="T16" fmla="*/ 6 w 6"/>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6" y="0"/>
                    </a:moveTo>
                    <a:lnTo>
                      <a:pt x="3" y="0"/>
                    </a:lnTo>
                    <a:lnTo>
                      <a:pt x="0" y="3"/>
                    </a:lnTo>
                    <a:lnTo>
                      <a:pt x="3" y="3"/>
                    </a:lnTo>
                    <a:lnTo>
                      <a:pt x="3" y="3"/>
                    </a:lnTo>
                    <a:lnTo>
                      <a:pt x="6" y="0"/>
                    </a:lnTo>
                    <a:lnTo>
                      <a:pt x="6" y="0"/>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68" name="Freeform 1367"/>
              <p:cNvSpPr>
                <a:spLocks/>
              </p:cNvSpPr>
              <p:nvPr/>
            </p:nvSpPr>
            <p:spPr bwMode="auto">
              <a:xfrm>
                <a:off x="2200" y="848"/>
                <a:ext cx="3" cy="4"/>
              </a:xfrm>
              <a:custGeom>
                <a:avLst/>
                <a:gdLst>
                  <a:gd name="T0" fmla="*/ 3 w 3"/>
                  <a:gd name="T1" fmla="*/ 0 h 4"/>
                  <a:gd name="T2" fmla="*/ 3 w 3"/>
                  <a:gd name="T3" fmla="*/ 0 h 4"/>
                  <a:gd name="T4" fmla="*/ 0 w 3"/>
                  <a:gd name="T5" fmla="*/ 0 h 4"/>
                  <a:gd name="T6" fmla="*/ 0 w 3"/>
                  <a:gd name="T7" fmla="*/ 4 h 4"/>
                  <a:gd name="T8" fmla="*/ 0 w 3"/>
                  <a:gd name="T9" fmla="*/ 4 h 4"/>
                  <a:gd name="T10" fmla="*/ 3 w 3"/>
                  <a:gd name="T11" fmla="*/ 4 h 4"/>
                  <a:gd name="T12" fmla="*/ 3 w 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3" y="0"/>
                    </a:moveTo>
                    <a:lnTo>
                      <a:pt x="3" y="0"/>
                    </a:lnTo>
                    <a:lnTo>
                      <a:pt x="0" y="0"/>
                    </a:lnTo>
                    <a:lnTo>
                      <a:pt x="0" y="4"/>
                    </a:lnTo>
                    <a:lnTo>
                      <a:pt x="0" y="4"/>
                    </a:lnTo>
                    <a:lnTo>
                      <a:pt x="3" y="4"/>
                    </a:lnTo>
                    <a:lnTo>
                      <a:pt x="3"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69" name="Freeform 1368"/>
              <p:cNvSpPr>
                <a:spLocks/>
              </p:cNvSpPr>
              <p:nvPr/>
            </p:nvSpPr>
            <p:spPr bwMode="auto">
              <a:xfrm>
                <a:off x="2200" y="848"/>
                <a:ext cx="3" cy="4"/>
              </a:xfrm>
              <a:custGeom>
                <a:avLst/>
                <a:gdLst>
                  <a:gd name="T0" fmla="*/ 3 w 3"/>
                  <a:gd name="T1" fmla="*/ 0 h 4"/>
                  <a:gd name="T2" fmla="*/ 0 w 3"/>
                  <a:gd name="T3" fmla="*/ 0 h 4"/>
                  <a:gd name="T4" fmla="*/ 0 w 3"/>
                  <a:gd name="T5" fmla="*/ 4 h 4"/>
                  <a:gd name="T6" fmla="*/ 0 w 3"/>
                  <a:gd name="T7" fmla="*/ 4 h 4"/>
                  <a:gd name="T8" fmla="*/ 3 w 3"/>
                  <a:gd name="T9" fmla="*/ 4 h 4"/>
                  <a:gd name="T10" fmla="*/ 3 w 3"/>
                  <a:gd name="T11" fmla="*/ 0 h 4"/>
                  <a:gd name="T12" fmla="*/ 3 w 3"/>
                  <a:gd name="T13" fmla="*/ 0 h 4"/>
                  <a:gd name="T14" fmla="*/ 3 w 3"/>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3" y="0"/>
                    </a:moveTo>
                    <a:lnTo>
                      <a:pt x="0" y="0"/>
                    </a:lnTo>
                    <a:lnTo>
                      <a:pt x="0" y="4"/>
                    </a:lnTo>
                    <a:lnTo>
                      <a:pt x="0" y="4"/>
                    </a:lnTo>
                    <a:lnTo>
                      <a:pt x="3" y="4"/>
                    </a:lnTo>
                    <a:lnTo>
                      <a:pt x="3"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70" name="Freeform 1369"/>
              <p:cNvSpPr>
                <a:spLocks/>
              </p:cNvSpPr>
              <p:nvPr/>
            </p:nvSpPr>
            <p:spPr bwMode="auto">
              <a:xfrm>
                <a:off x="2170" y="1009"/>
                <a:ext cx="42" cy="48"/>
              </a:xfrm>
              <a:custGeom>
                <a:avLst/>
                <a:gdLst>
                  <a:gd name="T0" fmla="*/ 30 w 42"/>
                  <a:gd name="T1" fmla="*/ 48 h 48"/>
                  <a:gd name="T2" fmla="*/ 27 w 42"/>
                  <a:gd name="T3" fmla="*/ 48 h 48"/>
                  <a:gd name="T4" fmla="*/ 24 w 42"/>
                  <a:gd name="T5" fmla="*/ 45 h 48"/>
                  <a:gd name="T6" fmla="*/ 18 w 42"/>
                  <a:gd name="T7" fmla="*/ 45 h 48"/>
                  <a:gd name="T8" fmla="*/ 18 w 42"/>
                  <a:gd name="T9" fmla="*/ 42 h 48"/>
                  <a:gd name="T10" fmla="*/ 15 w 42"/>
                  <a:gd name="T11" fmla="*/ 42 h 48"/>
                  <a:gd name="T12" fmla="*/ 15 w 42"/>
                  <a:gd name="T13" fmla="*/ 42 h 48"/>
                  <a:gd name="T14" fmla="*/ 15 w 42"/>
                  <a:gd name="T15" fmla="*/ 36 h 48"/>
                  <a:gd name="T16" fmla="*/ 12 w 42"/>
                  <a:gd name="T17" fmla="*/ 36 h 48"/>
                  <a:gd name="T18" fmla="*/ 9 w 42"/>
                  <a:gd name="T19" fmla="*/ 36 h 48"/>
                  <a:gd name="T20" fmla="*/ 9 w 42"/>
                  <a:gd name="T21" fmla="*/ 36 h 48"/>
                  <a:gd name="T22" fmla="*/ 9 w 42"/>
                  <a:gd name="T23" fmla="*/ 33 h 48"/>
                  <a:gd name="T24" fmla="*/ 9 w 42"/>
                  <a:gd name="T25" fmla="*/ 33 h 48"/>
                  <a:gd name="T26" fmla="*/ 6 w 42"/>
                  <a:gd name="T27" fmla="*/ 33 h 48"/>
                  <a:gd name="T28" fmla="*/ 3 w 42"/>
                  <a:gd name="T29" fmla="*/ 33 h 48"/>
                  <a:gd name="T30" fmla="*/ 3 w 42"/>
                  <a:gd name="T31" fmla="*/ 30 h 48"/>
                  <a:gd name="T32" fmla="*/ 6 w 42"/>
                  <a:gd name="T33" fmla="*/ 27 h 48"/>
                  <a:gd name="T34" fmla="*/ 3 w 42"/>
                  <a:gd name="T35" fmla="*/ 27 h 48"/>
                  <a:gd name="T36" fmla="*/ 0 w 42"/>
                  <a:gd name="T37" fmla="*/ 30 h 48"/>
                  <a:gd name="T38" fmla="*/ 3 w 42"/>
                  <a:gd name="T39" fmla="*/ 27 h 48"/>
                  <a:gd name="T40" fmla="*/ 3 w 42"/>
                  <a:gd name="T41" fmla="*/ 24 h 48"/>
                  <a:gd name="T42" fmla="*/ 0 w 42"/>
                  <a:gd name="T43" fmla="*/ 24 h 48"/>
                  <a:gd name="T44" fmla="*/ 0 w 42"/>
                  <a:gd name="T45" fmla="*/ 24 h 48"/>
                  <a:gd name="T46" fmla="*/ 3 w 42"/>
                  <a:gd name="T47" fmla="*/ 18 h 48"/>
                  <a:gd name="T48" fmla="*/ 6 w 42"/>
                  <a:gd name="T49" fmla="*/ 18 h 48"/>
                  <a:gd name="T50" fmla="*/ 9 w 42"/>
                  <a:gd name="T51" fmla="*/ 15 h 48"/>
                  <a:gd name="T52" fmla="*/ 12 w 42"/>
                  <a:gd name="T53" fmla="*/ 18 h 48"/>
                  <a:gd name="T54" fmla="*/ 15 w 42"/>
                  <a:gd name="T55" fmla="*/ 15 h 48"/>
                  <a:gd name="T56" fmla="*/ 15 w 42"/>
                  <a:gd name="T57" fmla="*/ 15 h 48"/>
                  <a:gd name="T58" fmla="*/ 12 w 42"/>
                  <a:gd name="T59" fmla="*/ 15 h 48"/>
                  <a:gd name="T60" fmla="*/ 12 w 42"/>
                  <a:gd name="T61" fmla="*/ 12 h 48"/>
                  <a:gd name="T62" fmla="*/ 12 w 42"/>
                  <a:gd name="T63" fmla="*/ 12 h 48"/>
                  <a:gd name="T64" fmla="*/ 18 w 42"/>
                  <a:gd name="T65" fmla="*/ 9 h 48"/>
                  <a:gd name="T66" fmla="*/ 18 w 42"/>
                  <a:gd name="T67" fmla="*/ 9 h 48"/>
                  <a:gd name="T68" fmla="*/ 18 w 42"/>
                  <a:gd name="T69" fmla="*/ 6 h 48"/>
                  <a:gd name="T70" fmla="*/ 15 w 42"/>
                  <a:gd name="T71" fmla="*/ 6 h 48"/>
                  <a:gd name="T72" fmla="*/ 15 w 42"/>
                  <a:gd name="T73" fmla="*/ 6 h 48"/>
                  <a:gd name="T74" fmla="*/ 18 w 42"/>
                  <a:gd name="T75" fmla="*/ 6 h 48"/>
                  <a:gd name="T76" fmla="*/ 21 w 42"/>
                  <a:gd name="T77" fmla="*/ 9 h 48"/>
                  <a:gd name="T78" fmla="*/ 21 w 42"/>
                  <a:gd name="T79" fmla="*/ 9 h 48"/>
                  <a:gd name="T80" fmla="*/ 24 w 42"/>
                  <a:gd name="T81" fmla="*/ 6 h 48"/>
                  <a:gd name="T82" fmla="*/ 21 w 42"/>
                  <a:gd name="T83" fmla="*/ 3 h 48"/>
                  <a:gd name="T84" fmla="*/ 21 w 42"/>
                  <a:gd name="T85" fmla="*/ 0 h 48"/>
                  <a:gd name="T86" fmla="*/ 24 w 42"/>
                  <a:gd name="T87" fmla="*/ 0 h 48"/>
                  <a:gd name="T88" fmla="*/ 27 w 42"/>
                  <a:gd name="T89" fmla="*/ 3 h 48"/>
                  <a:gd name="T90" fmla="*/ 33 w 42"/>
                  <a:gd name="T91" fmla="*/ 0 h 48"/>
                  <a:gd name="T92" fmla="*/ 36 w 42"/>
                  <a:gd name="T93" fmla="*/ 3 h 48"/>
                  <a:gd name="T94" fmla="*/ 36 w 42"/>
                  <a:gd name="T95" fmla="*/ 6 h 48"/>
                  <a:gd name="T96" fmla="*/ 39 w 42"/>
                  <a:gd name="T97" fmla="*/ 6 h 48"/>
                  <a:gd name="T98" fmla="*/ 39 w 42"/>
                  <a:gd name="T99" fmla="*/ 12 h 48"/>
                  <a:gd name="T100" fmla="*/ 42 w 42"/>
                  <a:gd name="T101" fmla="*/ 15 h 48"/>
                  <a:gd name="T102" fmla="*/ 42 w 42"/>
                  <a:gd name="T103" fmla="*/ 18 h 48"/>
                  <a:gd name="T104" fmla="*/ 42 w 42"/>
                  <a:gd name="T105" fmla="*/ 18 h 48"/>
                  <a:gd name="T106" fmla="*/ 42 w 42"/>
                  <a:gd name="T107" fmla="*/ 24 h 48"/>
                  <a:gd name="T108" fmla="*/ 39 w 42"/>
                  <a:gd name="T109" fmla="*/ 30 h 48"/>
                  <a:gd name="T110" fmla="*/ 39 w 42"/>
                  <a:gd name="T111" fmla="*/ 30 h 48"/>
                  <a:gd name="T112" fmla="*/ 36 w 42"/>
                  <a:gd name="T113" fmla="*/ 36 h 48"/>
                  <a:gd name="T114" fmla="*/ 36 w 42"/>
                  <a:gd name="T115" fmla="*/ 39 h 48"/>
                  <a:gd name="T116" fmla="*/ 36 w 42"/>
                  <a:gd name="T117" fmla="*/ 45 h 48"/>
                  <a:gd name="T118" fmla="*/ 33 w 42"/>
                  <a:gd name="T119" fmla="*/ 45 h 48"/>
                  <a:gd name="T120" fmla="*/ 33 w 42"/>
                  <a:gd name="T121" fmla="*/ 48 h 48"/>
                  <a:gd name="T122" fmla="*/ 33 w 42"/>
                  <a:gd name="T123" fmla="*/ 48 h 48"/>
                  <a:gd name="T124" fmla="*/ 30 w 42"/>
                  <a:gd name="T125"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 h="48">
                    <a:moveTo>
                      <a:pt x="30" y="48"/>
                    </a:moveTo>
                    <a:lnTo>
                      <a:pt x="27" y="48"/>
                    </a:lnTo>
                    <a:lnTo>
                      <a:pt x="24" y="45"/>
                    </a:lnTo>
                    <a:lnTo>
                      <a:pt x="18" y="45"/>
                    </a:lnTo>
                    <a:lnTo>
                      <a:pt x="18" y="42"/>
                    </a:lnTo>
                    <a:lnTo>
                      <a:pt x="15" y="42"/>
                    </a:lnTo>
                    <a:lnTo>
                      <a:pt x="15" y="42"/>
                    </a:lnTo>
                    <a:lnTo>
                      <a:pt x="15" y="36"/>
                    </a:lnTo>
                    <a:lnTo>
                      <a:pt x="12" y="36"/>
                    </a:lnTo>
                    <a:lnTo>
                      <a:pt x="9" y="36"/>
                    </a:lnTo>
                    <a:lnTo>
                      <a:pt x="9" y="36"/>
                    </a:lnTo>
                    <a:lnTo>
                      <a:pt x="9" y="33"/>
                    </a:lnTo>
                    <a:lnTo>
                      <a:pt x="9" y="33"/>
                    </a:lnTo>
                    <a:lnTo>
                      <a:pt x="6" y="33"/>
                    </a:lnTo>
                    <a:lnTo>
                      <a:pt x="3" y="33"/>
                    </a:lnTo>
                    <a:lnTo>
                      <a:pt x="3" y="30"/>
                    </a:lnTo>
                    <a:lnTo>
                      <a:pt x="6" y="27"/>
                    </a:lnTo>
                    <a:lnTo>
                      <a:pt x="3" y="27"/>
                    </a:lnTo>
                    <a:lnTo>
                      <a:pt x="0" y="30"/>
                    </a:lnTo>
                    <a:lnTo>
                      <a:pt x="3" y="27"/>
                    </a:lnTo>
                    <a:lnTo>
                      <a:pt x="3" y="24"/>
                    </a:lnTo>
                    <a:lnTo>
                      <a:pt x="0" y="24"/>
                    </a:lnTo>
                    <a:lnTo>
                      <a:pt x="0" y="24"/>
                    </a:lnTo>
                    <a:lnTo>
                      <a:pt x="3" y="18"/>
                    </a:lnTo>
                    <a:lnTo>
                      <a:pt x="6" y="18"/>
                    </a:lnTo>
                    <a:lnTo>
                      <a:pt x="9" y="15"/>
                    </a:lnTo>
                    <a:lnTo>
                      <a:pt x="12" y="18"/>
                    </a:lnTo>
                    <a:lnTo>
                      <a:pt x="15" y="15"/>
                    </a:lnTo>
                    <a:lnTo>
                      <a:pt x="15" y="15"/>
                    </a:lnTo>
                    <a:lnTo>
                      <a:pt x="12" y="15"/>
                    </a:lnTo>
                    <a:lnTo>
                      <a:pt x="12" y="12"/>
                    </a:lnTo>
                    <a:lnTo>
                      <a:pt x="12" y="12"/>
                    </a:lnTo>
                    <a:lnTo>
                      <a:pt x="18" y="9"/>
                    </a:lnTo>
                    <a:lnTo>
                      <a:pt x="18" y="9"/>
                    </a:lnTo>
                    <a:lnTo>
                      <a:pt x="18" y="6"/>
                    </a:lnTo>
                    <a:lnTo>
                      <a:pt x="15" y="6"/>
                    </a:lnTo>
                    <a:lnTo>
                      <a:pt x="15" y="6"/>
                    </a:lnTo>
                    <a:lnTo>
                      <a:pt x="18" y="6"/>
                    </a:lnTo>
                    <a:lnTo>
                      <a:pt x="21" y="9"/>
                    </a:lnTo>
                    <a:lnTo>
                      <a:pt x="21" y="9"/>
                    </a:lnTo>
                    <a:lnTo>
                      <a:pt x="24" y="6"/>
                    </a:lnTo>
                    <a:lnTo>
                      <a:pt x="21" y="3"/>
                    </a:lnTo>
                    <a:lnTo>
                      <a:pt x="21" y="0"/>
                    </a:lnTo>
                    <a:lnTo>
                      <a:pt x="24" y="0"/>
                    </a:lnTo>
                    <a:lnTo>
                      <a:pt x="27" y="3"/>
                    </a:lnTo>
                    <a:lnTo>
                      <a:pt x="33" y="0"/>
                    </a:lnTo>
                    <a:lnTo>
                      <a:pt x="36" y="3"/>
                    </a:lnTo>
                    <a:lnTo>
                      <a:pt x="36" y="6"/>
                    </a:lnTo>
                    <a:lnTo>
                      <a:pt x="39" y="6"/>
                    </a:lnTo>
                    <a:lnTo>
                      <a:pt x="39" y="12"/>
                    </a:lnTo>
                    <a:lnTo>
                      <a:pt x="42" y="15"/>
                    </a:lnTo>
                    <a:lnTo>
                      <a:pt x="42" y="18"/>
                    </a:lnTo>
                    <a:lnTo>
                      <a:pt x="42" y="18"/>
                    </a:lnTo>
                    <a:lnTo>
                      <a:pt x="42" y="24"/>
                    </a:lnTo>
                    <a:lnTo>
                      <a:pt x="39" y="30"/>
                    </a:lnTo>
                    <a:lnTo>
                      <a:pt x="39" y="30"/>
                    </a:lnTo>
                    <a:lnTo>
                      <a:pt x="36" y="36"/>
                    </a:lnTo>
                    <a:lnTo>
                      <a:pt x="36" y="39"/>
                    </a:lnTo>
                    <a:lnTo>
                      <a:pt x="36" y="45"/>
                    </a:lnTo>
                    <a:lnTo>
                      <a:pt x="33" y="45"/>
                    </a:lnTo>
                    <a:lnTo>
                      <a:pt x="33" y="48"/>
                    </a:lnTo>
                    <a:lnTo>
                      <a:pt x="33" y="48"/>
                    </a:lnTo>
                    <a:lnTo>
                      <a:pt x="30" y="4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71" name="Freeform 1370"/>
              <p:cNvSpPr>
                <a:spLocks noEditPoints="1"/>
              </p:cNvSpPr>
              <p:nvPr/>
            </p:nvSpPr>
            <p:spPr bwMode="auto">
              <a:xfrm>
                <a:off x="2170" y="1009"/>
                <a:ext cx="45" cy="51"/>
              </a:xfrm>
              <a:custGeom>
                <a:avLst/>
                <a:gdLst>
                  <a:gd name="T0" fmla="*/ 36 w 45"/>
                  <a:gd name="T1" fmla="*/ 6 h 51"/>
                  <a:gd name="T2" fmla="*/ 39 w 45"/>
                  <a:gd name="T3" fmla="*/ 6 h 51"/>
                  <a:gd name="T4" fmla="*/ 39 w 45"/>
                  <a:gd name="T5" fmla="*/ 12 h 51"/>
                  <a:gd name="T6" fmla="*/ 42 w 45"/>
                  <a:gd name="T7" fmla="*/ 18 h 51"/>
                  <a:gd name="T8" fmla="*/ 42 w 45"/>
                  <a:gd name="T9" fmla="*/ 24 h 51"/>
                  <a:gd name="T10" fmla="*/ 39 w 45"/>
                  <a:gd name="T11" fmla="*/ 30 h 51"/>
                  <a:gd name="T12" fmla="*/ 36 w 45"/>
                  <a:gd name="T13" fmla="*/ 36 h 51"/>
                  <a:gd name="T14" fmla="*/ 33 w 45"/>
                  <a:gd name="T15" fmla="*/ 45 h 51"/>
                  <a:gd name="T16" fmla="*/ 30 w 45"/>
                  <a:gd name="T17" fmla="*/ 45 h 51"/>
                  <a:gd name="T18" fmla="*/ 27 w 45"/>
                  <a:gd name="T19" fmla="*/ 48 h 51"/>
                  <a:gd name="T20" fmla="*/ 24 w 45"/>
                  <a:gd name="T21" fmla="*/ 45 h 51"/>
                  <a:gd name="T22" fmla="*/ 21 w 45"/>
                  <a:gd name="T23" fmla="*/ 39 h 51"/>
                  <a:gd name="T24" fmla="*/ 15 w 45"/>
                  <a:gd name="T25" fmla="*/ 42 h 51"/>
                  <a:gd name="T26" fmla="*/ 15 w 45"/>
                  <a:gd name="T27" fmla="*/ 36 h 51"/>
                  <a:gd name="T28" fmla="*/ 12 w 45"/>
                  <a:gd name="T29" fmla="*/ 36 h 51"/>
                  <a:gd name="T30" fmla="*/ 12 w 45"/>
                  <a:gd name="T31" fmla="*/ 33 h 51"/>
                  <a:gd name="T32" fmla="*/ 9 w 45"/>
                  <a:gd name="T33" fmla="*/ 33 h 51"/>
                  <a:gd name="T34" fmla="*/ 6 w 45"/>
                  <a:gd name="T35" fmla="*/ 33 h 51"/>
                  <a:gd name="T36" fmla="*/ 6 w 45"/>
                  <a:gd name="T37" fmla="*/ 27 h 51"/>
                  <a:gd name="T38" fmla="*/ 3 w 45"/>
                  <a:gd name="T39" fmla="*/ 24 h 51"/>
                  <a:gd name="T40" fmla="*/ 3 w 45"/>
                  <a:gd name="T41" fmla="*/ 24 h 51"/>
                  <a:gd name="T42" fmla="*/ 3 w 45"/>
                  <a:gd name="T43" fmla="*/ 24 h 51"/>
                  <a:gd name="T44" fmla="*/ 9 w 45"/>
                  <a:gd name="T45" fmla="*/ 18 h 51"/>
                  <a:gd name="T46" fmla="*/ 15 w 45"/>
                  <a:gd name="T47" fmla="*/ 18 h 51"/>
                  <a:gd name="T48" fmla="*/ 15 w 45"/>
                  <a:gd name="T49" fmla="*/ 15 h 51"/>
                  <a:gd name="T50" fmla="*/ 12 w 45"/>
                  <a:gd name="T51" fmla="*/ 12 h 51"/>
                  <a:gd name="T52" fmla="*/ 18 w 45"/>
                  <a:gd name="T53" fmla="*/ 9 h 51"/>
                  <a:gd name="T54" fmla="*/ 21 w 45"/>
                  <a:gd name="T55" fmla="*/ 9 h 51"/>
                  <a:gd name="T56" fmla="*/ 21 w 45"/>
                  <a:gd name="T57" fmla="*/ 9 h 51"/>
                  <a:gd name="T58" fmla="*/ 24 w 45"/>
                  <a:gd name="T59" fmla="*/ 6 h 51"/>
                  <a:gd name="T60" fmla="*/ 21 w 45"/>
                  <a:gd name="T61" fmla="*/ 3 h 51"/>
                  <a:gd name="T62" fmla="*/ 27 w 45"/>
                  <a:gd name="T63" fmla="*/ 3 h 51"/>
                  <a:gd name="T64" fmla="*/ 33 w 45"/>
                  <a:gd name="T65" fmla="*/ 0 h 51"/>
                  <a:gd name="T66" fmla="*/ 24 w 45"/>
                  <a:gd name="T67" fmla="*/ 0 h 51"/>
                  <a:gd name="T68" fmla="*/ 21 w 45"/>
                  <a:gd name="T69" fmla="*/ 6 h 51"/>
                  <a:gd name="T70" fmla="*/ 18 w 45"/>
                  <a:gd name="T71" fmla="*/ 6 h 51"/>
                  <a:gd name="T72" fmla="*/ 15 w 45"/>
                  <a:gd name="T73" fmla="*/ 6 h 51"/>
                  <a:gd name="T74" fmla="*/ 12 w 45"/>
                  <a:gd name="T75" fmla="*/ 9 h 51"/>
                  <a:gd name="T76" fmla="*/ 12 w 45"/>
                  <a:gd name="T77" fmla="*/ 15 h 51"/>
                  <a:gd name="T78" fmla="*/ 6 w 45"/>
                  <a:gd name="T79" fmla="*/ 15 h 51"/>
                  <a:gd name="T80" fmla="*/ 0 w 45"/>
                  <a:gd name="T81" fmla="*/ 24 h 51"/>
                  <a:gd name="T82" fmla="*/ 0 w 45"/>
                  <a:gd name="T83" fmla="*/ 27 h 51"/>
                  <a:gd name="T84" fmla="*/ 3 w 45"/>
                  <a:gd name="T85" fmla="*/ 27 h 51"/>
                  <a:gd name="T86" fmla="*/ 3 w 45"/>
                  <a:gd name="T87" fmla="*/ 33 h 51"/>
                  <a:gd name="T88" fmla="*/ 9 w 45"/>
                  <a:gd name="T89" fmla="*/ 36 h 51"/>
                  <a:gd name="T90" fmla="*/ 12 w 45"/>
                  <a:gd name="T91" fmla="*/ 36 h 51"/>
                  <a:gd name="T92" fmla="*/ 15 w 45"/>
                  <a:gd name="T93" fmla="*/ 42 h 51"/>
                  <a:gd name="T94" fmla="*/ 24 w 45"/>
                  <a:gd name="T95" fmla="*/ 45 h 51"/>
                  <a:gd name="T96" fmla="*/ 33 w 45"/>
                  <a:gd name="T97" fmla="*/ 51 h 51"/>
                  <a:gd name="T98" fmla="*/ 36 w 45"/>
                  <a:gd name="T99" fmla="*/ 45 h 51"/>
                  <a:gd name="T100" fmla="*/ 39 w 45"/>
                  <a:gd name="T101" fmla="*/ 30 h 51"/>
                  <a:gd name="T102" fmla="*/ 42 w 45"/>
                  <a:gd name="T103" fmla="*/ 18 h 51"/>
                  <a:gd name="T104" fmla="*/ 39 w 45"/>
                  <a:gd name="T105" fmla="*/ 12 h 51"/>
                  <a:gd name="T106" fmla="*/ 36 w 45"/>
                  <a:gd name="T107"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 h="51">
                    <a:moveTo>
                      <a:pt x="33" y="0"/>
                    </a:moveTo>
                    <a:lnTo>
                      <a:pt x="36" y="3"/>
                    </a:lnTo>
                    <a:lnTo>
                      <a:pt x="36" y="6"/>
                    </a:lnTo>
                    <a:lnTo>
                      <a:pt x="36" y="6"/>
                    </a:lnTo>
                    <a:lnTo>
                      <a:pt x="36" y="6"/>
                    </a:lnTo>
                    <a:lnTo>
                      <a:pt x="39" y="6"/>
                    </a:lnTo>
                    <a:lnTo>
                      <a:pt x="39" y="12"/>
                    </a:lnTo>
                    <a:lnTo>
                      <a:pt x="39" y="12"/>
                    </a:lnTo>
                    <a:lnTo>
                      <a:pt x="39" y="12"/>
                    </a:lnTo>
                    <a:lnTo>
                      <a:pt x="42" y="15"/>
                    </a:lnTo>
                    <a:lnTo>
                      <a:pt x="42" y="18"/>
                    </a:lnTo>
                    <a:lnTo>
                      <a:pt x="42" y="18"/>
                    </a:lnTo>
                    <a:lnTo>
                      <a:pt x="42" y="18"/>
                    </a:lnTo>
                    <a:lnTo>
                      <a:pt x="42" y="18"/>
                    </a:lnTo>
                    <a:lnTo>
                      <a:pt x="42" y="24"/>
                    </a:lnTo>
                    <a:lnTo>
                      <a:pt x="39" y="30"/>
                    </a:lnTo>
                    <a:lnTo>
                      <a:pt x="39" y="30"/>
                    </a:lnTo>
                    <a:lnTo>
                      <a:pt x="39" y="30"/>
                    </a:lnTo>
                    <a:lnTo>
                      <a:pt x="39" y="30"/>
                    </a:lnTo>
                    <a:lnTo>
                      <a:pt x="36" y="36"/>
                    </a:lnTo>
                    <a:lnTo>
                      <a:pt x="36" y="36"/>
                    </a:lnTo>
                    <a:lnTo>
                      <a:pt x="36" y="36"/>
                    </a:lnTo>
                    <a:lnTo>
                      <a:pt x="36" y="39"/>
                    </a:lnTo>
                    <a:lnTo>
                      <a:pt x="33" y="45"/>
                    </a:lnTo>
                    <a:lnTo>
                      <a:pt x="33" y="45"/>
                    </a:lnTo>
                    <a:lnTo>
                      <a:pt x="30" y="45"/>
                    </a:lnTo>
                    <a:lnTo>
                      <a:pt x="30" y="45"/>
                    </a:lnTo>
                    <a:lnTo>
                      <a:pt x="30" y="48"/>
                    </a:lnTo>
                    <a:lnTo>
                      <a:pt x="30" y="48"/>
                    </a:lnTo>
                    <a:lnTo>
                      <a:pt x="27" y="48"/>
                    </a:lnTo>
                    <a:lnTo>
                      <a:pt x="24" y="45"/>
                    </a:lnTo>
                    <a:lnTo>
                      <a:pt x="24" y="45"/>
                    </a:lnTo>
                    <a:lnTo>
                      <a:pt x="24" y="45"/>
                    </a:lnTo>
                    <a:lnTo>
                      <a:pt x="21" y="45"/>
                    </a:lnTo>
                    <a:lnTo>
                      <a:pt x="21" y="42"/>
                    </a:lnTo>
                    <a:lnTo>
                      <a:pt x="21" y="39"/>
                    </a:lnTo>
                    <a:lnTo>
                      <a:pt x="18" y="42"/>
                    </a:lnTo>
                    <a:lnTo>
                      <a:pt x="15" y="42"/>
                    </a:lnTo>
                    <a:lnTo>
                      <a:pt x="15" y="42"/>
                    </a:lnTo>
                    <a:lnTo>
                      <a:pt x="15" y="36"/>
                    </a:lnTo>
                    <a:lnTo>
                      <a:pt x="15" y="36"/>
                    </a:lnTo>
                    <a:lnTo>
                      <a:pt x="15" y="36"/>
                    </a:lnTo>
                    <a:lnTo>
                      <a:pt x="12" y="33"/>
                    </a:lnTo>
                    <a:lnTo>
                      <a:pt x="12" y="33"/>
                    </a:lnTo>
                    <a:lnTo>
                      <a:pt x="12" y="36"/>
                    </a:lnTo>
                    <a:lnTo>
                      <a:pt x="12" y="36"/>
                    </a:lnTo>
                    <a:lnTo>
                      <a:pt x="12" y="33"/>
                    </a:lnTo>
                    <a:lnTo>
                      <a:pt x="12" y="33"/>
                    </a:lnTo>
                    <a:lnTo>
                      <a:pt x="9" y="33"/>
                    </a:lnTo>
                    <a:lnTo>
                      <a:pt x="9" y="33"/>
                    </a:lnTo>
                    <a:lnTo>
                      <a:pt x="9" y="33"/>
                    </a:lnTo>
                    <a:lnTo>
                      <a:pt x="9" y="33"/>
                    </a:lnTo>
                    <a:lnTo>
                      <a:pt x="6" y="33"/>
                    </a:lnTo>
                    <a:lnTo>
                      <a:pt x="6" y="33"/>
                    </a:lnTo>
                    <a:lnTo>
                      <a:pt x="6" y="30"/>
                    </a:lnTo>
                    <a:lnTo>
                      <a:pt x="6" y="27"/>
                    </a:lnTo>
                    <a:lnTo>
                      <a:pt x="6" y="27"/>
                    </a:lnTo>
                    <a:lnTo>
                      <a:pt x="6" y="27"/>
                    </a:lnTo>
                    <a:lnTo>
                      <a:pt x="6" y="24"/>
                    </a:lnTo>
                    <a:lnTo>
                      <a:pt x="3" y="24"/>
                    </a:lnTo>
                    <a:lnTo>
                      <a:pt x="3" y="24"/>
                    </a:lnTo>
                    <a:lnTo>
                      <a:pt x="3" y="24"/>
                    </a:lnTo>
                    <a:lnTo>
                      <a:pt x="3" y="24"/>
                    </a:lnTo>
                    <a:lnTo>
                      <a:pt x="3" y="24"/>
                    </a:lnTo>
                    <a:lnTo>
                      <a:pt x="3" y="24"/>
                    </a:lnTo>
                    <a:lnTo>
                      <a:pt x="3" y="24"/>
                    </a:lnTo>
                    <a:lnTo>
                      <a:pt x="3" y="21"/>
                    </a:lnTo>
                    <a:lnTo>
                      <a:pt x="6" y="18"/>
                    </a:lnTo>
                    <a:lnTo>
                      <a:pt x="9" y="18"/>
                    </a:lnTo>
                    <a:lnTo>
                      <a:pt x="12" y="18"/>
                    </a:lnTo>
                    <a:lnTo>
                      <a:pt x="15" y="18"/>
                    </a:lnTo>
                    <a:lnTo>
                      <a:pt x="15" y="18"/>
                    </a:lnTo>
                    <a:lnTo>
                      <a:pt x="15" y="15"/>
                    </a:lnTo>
                    <a:lnTo>
                      <a:pt x="15" y="15"/>
                    </a:lnTo>
                    <a:lnTo>
                      <a:pt x="15" y="15"/>
                    </a:lnTo>
                    <a:lnTo>
                      <a:pt x="15" y="15"/>
                    </a:lnTo>
                    <a:lnTo>
                      <a:pt x="12" y="12"/>
                    </a:lnTo>
                    <a:lnTo>
                      <a:pt x="12" y="12"/>
                    </a:lnTo>
                    <a:lnTo>
                      <a:pt x="18" y="12"/>
                    </a:lnTo>
                    <a:lnTo>
                      <a:pt x="18" y="12"/>
                    </a:lnTo>
                    <a:lnTo>
                      <a:pt x="18" y="9"/>
                    </a:lnTo>
                    <a:lnTo>
                      <a:pt x="18" y="9"/>
                    </a:lnTo>
                    <a:lnTo>
                      <a:pt x="18" y="9"/>
                    </a:lnTo>
                    <a:lnTo>
                      <a:pt x="21" y="9"/>
                    </a:lnTo>
                    <a:lnTo>
                      <a:pt x="21" y="9"/>
                    </a:lnTo>
                    <a:lnTo>
                      <a:pt x="21" y="9"/>
                    </a:lnTo>
                    <a:lnTo>
                      <a:pt x="21" y="9"/>
                    </a:lnTo>
                    <a:lnTo>
                      <a:pt x="24" y="9"/>
                    </a:lnTo>
                    <a:lnTo>
                      <a:pt x="24" y="6"/>
                    </a:lnTo>
                    <a:lnTo>
                      <a:pt x="24" y="6"/>
                    </a:lnTo>
                    <a:lnTo>
                      <a:pt x="24" y="6"/>
                    </a:lnTo>
                    <a:lnTo>
                      <a:pt x="24" y="3"/>
                    </a:lnTo>
                    <a:lnTo>
                      <a:pt x="21" y="3"/>
                    </a:lnTo>
                    <a:lnTo>
                      <a:pt x="21" y="3"/>
                    </a:lnTo>
                    <a:lnTo>
                      <a:pt x="24" y="3"/>
                    </a:lnTo>
                    <a:lnTo>
                      <a:pt x="27" y="3"/>
                    </a:lnTo>
                    <a:lnTo>
                      <a:pt x="30" y="3"/>
                    </a:lnTo>
                    <a:lnTo>
                      <a:pt x="30" y="3"/>
                    </a:lnTo>
                    <a:lnTo>
                      <a:pt x="33" y="0"/>
                    </a:lnTo>
                    <a:close/>
                    <a:moveTo>
                      <a:pt x="33" y="0"/>
                    </a:moveTo>
                    <a:lnTo>
                      <a:pt x="30" y="0"/>
                    </a:lnTo>
                    <a:lnTo>
                      <a:pt x="24" y="0"/>
                    </a:lnTo>
                    <a:lnTo>
                      <a:pt x="21" y="0"/>
                    </a:lnTo>
                    <a:lnTo>
                      <a:pt x="21" y="3"/>
                    </a:lnTo>
                    <a:lnTo>
                      <a:pt x="21" y="6"/>
                    </a:lnTo>
                    <a:lnTo>
                      <a:pt x="21" y="6"/>
                    </a:lnTo>
                    <a:lnTo>
                      <a:pt x="21" y="6"/>
                    </a:lnTo>
                    <a:lnTo>
                      <a:pt x="18" y="6"/>
                    </a:lnTo>
                    <a:lnTo>
                      <a:pt x="15" y="3"/>
                    </a:lnTo>
                    <a:lnTo>
                      <a:pt x="12" y="6"/>
                    </a:lnTo>
                    <a:lnTo>
                      <a:pt x="15" y="6"/>
                    </a:lnTo>
                    <a:lnTo>
                      <a:pt x="18" y="9"/>
                    </a:lnTo>
                    <a:lnTo>
                      <a:pt x="18" y="9"/>
                    </a:lnTo>
                    <a:lnTo>
                      <a:pt x="12" y="9"/>
                    </a:lnTo>
                    <a:lnTo>
                      <a:pt x="12" y="12"/>
                    </a:lnTo>
                    <a:lnTo>
                      <a:pt x="12" y="15"/>
                    </a:lnTo>
                    <a:lnTo>
                      <a:pt x="12" y="15"/>
                    </a:lnTo>
                    <a:lnTo>
                      <a:pt x="12" y="15"/>
                    </a:lnTo>
                    <a:lnTo>
                      <a:pt x="9" y="15"/>
                    </a:lnTo>
                    <a:lnTo>
                      <a:pt x="6" y="15"/>
                    </a:lnTo>
                    <a:lnTo>
                      <a:pt x="3" y="18"/>
                    </a:lnTo>
                    <a:lnTo>
                      <a:pt x="0" y="21"/>
                    </a:lnTo>
                    <a:lnTo>
                      <a:pt x="0" y="24"/>
                    </a:lnTo>
                    <a:lnTo>
                      <a:pt x="0" y="24"/>
                    </a:lnTo>
                    <a:lnTo>
                      <a:pt x="3" y="24"/>
                    </a:lnTo>
                    <a:lnTo>
                      <a:pt x="0" y="27"/>
                    </a:lnTo>
                    <a:lnTo>
                      <a:pt x="0" y="30"/>
                    </a:lnTo>
                    <a:lnTo>
                      <a:pt x="3" y="30"/>
                    </a:lnTo>
                    <a:lnTo>
                      <a:pt x="3" y="27"/>
                    </a:lnTo>
                    <a:lnTo>
                      <a:pt x="6" y="27"/>
                    </a:lnTo>
                    <a:lnTo>
                      <a:pt x="3" y="30"/>
                    </a:lnTo>
                    <a:lnTo>
                      <a:pt x="3" y="33"/>
                    </a:lnTo>
                    <a:lnTo>
                      <a:pt x="6" y="33"/>
                    </a:lnTo>
                    <a:lnTo>
                      <a:pt x="9" y="33"/>
                    </a:lnTo>
                    <a:lnTo>
                      <a:pt x="9" y="36"/>
                    </a:lnTo>
                    <a:lnTo>
                      <a:pt x="9" y="39"/>
                    </a:lnTo>
                    <a:lnTo>
                      <a:pt x="12" y="39"/>
                    </a:lnTo>
                    <a:lnTo>
                      <a:pt x="12" y="36"/>
                    </a:lnTo>
                    <a:lnTo>
                      <a:pt x="15" y="36"/>
                    </a:lnTo>
                    <a:lnTo>
                      <a:pt x="15" y="42"/>
                    </a:lnTo>
                    <a:lnTo>
                      <a:pt x="15" y="42"/>
                    </a:lnTo>
                    <a:lnTo>
                      <a:pt x="18" y="42"/>
                    </a:lnTo>
                    <a:lnTo>
                      <a:pt x="18" y="45"/>
                    </a:lnTo>
                    <a:lnTo>
                      <a:pt x="24" y="45"/>
                    </a:lnTo>
                    <a:lnTo>
                      <a:pt x="27" y="48"/>
                    </a:lnTo>
                    <a:lnTo>
                      <a:pt x="30" y="48"/>
                    </a:lnTo>
                    <a:lnTo>
                      <a:pt x="33" y="51"/>
                    </a:lnTo>
                    <a:lnTo>
                      <a:pt x="33" y="48"/>
                    </a:lnTo>
                    <a:lnTo>
                      <a:pt x="33" y="45"/>
                    </a:lnTo>
                    <a:lnTo>
                      <a:pt x="36" y="45"/>
                    </a:lnTo>
                    <a:lnTo>
                      <a:pt x="36" y="39"/>
                    </a:lnTo>
                    <a:lnTo>
                      <a:pt x="36" y="36"/>
                    </a:lnTo>
                    <a:lnTo>
                      <a:pt x="39" y="30"/>
                    </a:lnTo>
                    <a:lnTo>
                      <a:pt x="39" y="30"/>
                    </a:lnTo>
                    <a:lnTo>
                      <a:pt x="42" y="24"/>
                    </a:lnTo>
                    <a:lnTo>
                      <a:pt x="42" y="18"/>
                    </a:lnTo>
                    <a:lnTo>
                      <a:pt x="45" y="18"/>
                    </a:lnTo>
                    <a:lnTo>
                      <a:pt x="42" y="12"/>
                    </a:lnTo>
                    <a:lnTo>
                      <a:pt x="39" y="12"/>
                    </a:lnTo>
                    <a:lnTo>
                      <a:pt x="39" y="6"/>
                    </a:lnTo>
                    <a:lnTo>
                      <a:pt x="39" y="6"/>
                    </a:lnTo>
                    <a:lnTo>
                      <a:pt x="36" y="3"/>
                    </a:lnTo>
                    <a:lnTo>
                      <a:pt x="33" y="0"/>
                    </a:lnTo>
                    <a:lnTo>
                      <a:pt x="3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72" name="Freeform 1371"/>
              <p:cNvSpPr>
                <a:spLocks noEditPoints="1"/>
              </p:cNvSpPr>
              <p:nvPr/>
            </p:nvSpPr>
            <p:spPr bwMode="auto">
              <a:xfrm>
                <a:off x="2170" y="1009"/>
                <a:ext cx="45" cy="51"/>
              </a:xfrm>
              <a:custGeom>
                <a:avLst/>
                <a:gdLst>
                  <a:gd name="T0" fmla="*/ 36 w 45"/>
                  <a:gd name="T1" fmla="*/ 6 h 51"/>
                  <a:gd name="T2" fmla="*/ 39 w 45"/>
                  <a:gd name="T3" fmla="*/ 6 h 51"/>
                  <a:gd name="T4" fmla="*/ 39 w 45"/>
                  <a:gd name="T5" fmla="*/ 12 h 51"/>
                  <a:gd name="T6" fmla="*/ 42 w 45"/>
                  <a:gd name="T7" fmla="*/ 18 h 51"/>
                  <a:gd name="T8" fmla="*/ 42 w 45"/>
                  <a:gd name="T9" fmla="*/ 24 h 51"/>
                  <a:gd name="T10" fmla="*/ 39 w 45"/>
                  <a:gd name="T11" fmla="*/ 30 h 51"/>
                  <a:gd name="T12" fmla="*/ 36 w 45"/>
                  <a:gd name="T13" fmla="*/ 36 h 51"/>
                  <a:gd name="T14" fmla="*/ 33 w 45"/>
                  <a:gd name="T15" fmla="*/ 45 h 51"/>
                  <a:gd name="T16" fmla="*/ 30 w 45"/>
                  <a:gd name="T17" fmla="*/ 45 h 51"/>
                  <a:gd name="T18" fmla="*/ 27 w 45"/>
                  <a:gd name="T19" fmla="*/ 48 h 51"/>
                  <a:gd name="T20" fmla="*/ 24 w 45"/>
                  <a:gd name="T21" fmla="*/ 45 h 51"/>
                  <a:gd name="T22" fmla="*/ 21 w 45"/>
                  <a:gd name="T23" fmla="*/ 39 h 51"/>
                  <a:gd name="T24" fmla="*/ 15 w 45"/>
                  <a:gd name="T25" fmla="*/ 42 h 51"/>
                  <a:gd name="T26" fmla="*/ 15 w 45"/>
                  <a:gd name="T27" fmla="*/ 36 h 51"/>
                  <a:gd name="T28" fmla="*/ 12 w 45"/>
                  <a:gd name="T29" fmla="*/ 36 h 51"/>
                  <a:gd name="T30" fmla="*/ 12 w 45"/>
                  <a:gd name="T31" fmla="*/ 33 h 51"/>
                  <a:gd name="T32" fmla="*/ 9 w 45"/>
                  <a:gd name="T33" fmla="*/ 33 h 51"/>
                  <a:gd name="T34" fmla="*/ 6 w 45"/>
                  <a:gd name="T35" fmla="*/ 33 h 51"/>
                  <a:gd name="T36" fmla="*/ 6 w 45"/>
                  <a:gd name="T37" fmla="*/ 27 h 51"/>
                  <a:gd name="T38" fmla="*/ 3 w 45"/>
                  <a:gd name="T39" fmla="*/ 24 h 51"/>
                  <a:gd name="T40" fmla="*/ 3 w 45"/>
                  <a:gd name="T41" fmla="*/ 24 h 51"/>
                  <a:gd name="T42" fmla="*/ 3 w 45"/>
                  <a:gd name="T43" fmla="*/ 24 h 51"/>
                  <a:gd name="T44" fmla="*/ 9 w 45"/>
                  <a:gd name="T45" fmla="*/ 18 h 51"/>
                  <a:gd name="T46" fmla="*/ 15 w 45"/>
                  <a:gd name="T47" fmla="*/ 18 h 51"/>
                  <a:gd name="T48" fmla="*/ 15 w 45"/>
                  <a:gd name="T49" fmla="*/ 15 h 51"/>
                  <a:gd name="T50" fmla="*/ 12 w 45"/>
                  <a:gd name="T51" fmla="*/ 12 h 51"/>
                  <a:gd name="T52" fmla="*/ 18 w 45"/>
                  <a:gd name="T53" fmla="*/ 9 h 51"/>
                  <a:gd name="T54" fmla="*/ 21 w 45"/>
                  <a:gd name="T55" fmla="*/ 9 h 51"/>
                  <a:gd name="T56" fmla="*/ 21 w 45"/>
                  <a:gd name="T57" fmla="*/ 9 h 51"/>
                  <a:gd name="T58" fmla="*/ 24 w 45"/>
                  <a:gd name="T59" fmla="*/ 6 h 51"/>
                  <a:gd name="T60" fmla="*/ 21 w 45"/>
                  <a:gd name="T61" fmla="*/ 3 h 51"/>
                  <a:gd name="T62" fmla="*/ 27 w 45"/>
                  <a:gd name="T63" fmla="*/ 3 h 51"/>
                  <a:gd name="T64" fmla="*/ 33 w 45"/>
                  <a:gd name="T65" fmla="*/ 0 h 51"/>
                  <a:gd name="T66" fmla="*/ 24 w 45"/>
                  <a:gd name="T67" fmla="*/ 0 h 51"/>
                  <a:gd name="T68" fmla="*/ 21 w 45"/>
                  <a:gd name="T69" fmla="*/ 6 h 51"/>
                  <a:gd name="T70" fmla="*/ 18 w 45"/>
                  <a:gd name="T71" fmla="*/ 6 h 51"/>
                  <a:gd name="T72" fmla="*/ 15 w 45"/>
                  <a:gd name="T73" fmla="*/ 6 h 51"/>
                  <a:gd name="T74" fmla="*/ 12 w 45"/>
                  <a:gd name="T75" fmla="*/ 9 h 51"/>
                  <a:gd name="T76" fmla="*/ 12 w 45"/>
                  <a:gd name="T77" fmla="*/ 15 h 51"/>
                  <a:gd name="T78" fmla="*/ 6 w 45"/>
                  <a:gd name="T79" fmla="*/ 15 h 51"/>
                  <a:gd name="T80" fmla="*/ 0 w 45"/>
                  <a:gd name="T81" fmla="*/ 24 h 51"/>
                  <a:gd name="T82" fmla="*/ 0 w 45"/>
                  <a:gd name="T83" fmla="*/ 27 h 51"/>
                  <a:gd name="T84" fmla="*/ 3 w 45"/>
                  <a:gd name="T85" fmla="*/ 27 h 51"/>
                  <a:gd name="T86" fmla="*/ 3 w 45"/>
                  <a:gd name="T87" fmla="*/ 33 h 51"/>
                  <a:gd name="T88" fmla="*/ 9 w 45"/>
                  <a:gd name="T89" fmla="*/ 36 h 51"/>
                  <a:gd name="T90" fmla="*/ 12 w 45"/>
                  <a:gd name="T91" fmla="*/ 36 h 51"/>
                  <a:gd name="T92" fmla="*/ 15 w 45"/>
                  <a:gd name="T93" fmla="*/ 42 h 51"/>
                  <a:gd name="T94" fmla="*/ 24 w 45"/>
                  <a:gd name="T95" fmla="*/ 45 h 51"/>
                  <a:gd name="T96" fmla="*/ 33 w 45"/>
                  <a:gd name="T97" fmla="*/ 51 h 51"/>
                  <a:gd name="T98" fmla="*/ 36 w 45"/>
                  <a:gd name="T99" fmla="*/ 45 h 51"/>
                  <a:gd name="T100" fmla="*/ 39 w 45"/>
                  <a:gd name="T101" fmla="*/ 30 h 51"/>
                  <a:gd name="T102" fmla="*/ 42 w 45"/>
                  <a:gd name="T103" fmla="*/ 18 h 51"/>
                  <a:gd name="T104" fmla="*/ 39 w 45"/>
                  <a:gd name="T105" fmla="*/ 12 h 51"/>
                  <a:gd name="T106" fmla="*/ 36 w 45"/>
                  <a:gd name="T107"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 h="51">
                    <a:moveTo>
                      <a:pt x="33" y="0"/>
                    </a:moveTo>
                    <a:lnTo>
                      <a:pt x="36" y="3"/>
                    </a:lnTo>
                    <a:lnTo>
                      <a:pt x="36" y="6"/>
                    </a:lnTo>
                    <a:lnTo>
                      <a:pt x="36" y="6"/>
                    </a:lnTo>
                    <a:lnTo>
                      <a:pt x="36" y="6"/>
                    </a:lnTo>
                    <a:lnTo>
                      <a:pt x="39" y="6"/>
                    </a:lnTo>
                    <a:lnTo>
                      <a:pt x="39" y="12"/>
                    </a:lnTo>
                    <a:lnTo>
                      <a:pt x="39" y="12"/>
                    </a:lnTo>
                    <a:lnTo>
                      <a:pt x="39" y="12"/>
                    </a:lnTo>
                    <a:lnTo>
                      <a:pt x="42" y="15"/>
                    </a:lnTo>
                    <a:lnTo>
                      <a:pt x="42" y="18"/>
                    </a:lnTo>
                    <a:lnTo>
                      <a:pt x="42" y="18"/>
                    </a:lnTo>
                    <a:lnTo>
                      <a:pt x="42" y="18"/>
                    </a:lnTo>
                    <a:lnTo>
                      <a:pt x="42" y="18"/>
                    </a:lnTo>
                    <a:lnTo>
                      <a:pt x="42" y="24"/>
                    </a:lnTo>
                    <a:lnTo>
                      <a:pt x="39" y="30"/>
                    </a:lnTo>
                    <a:lnTo>
                      <a:pt x="39" y="30"/>
                    </a:lnTo>
                    <a:lnTo>
                      <a:pt x="39" y="30"/>
                    </a:lnTo>
                    <a:lnTo>
                      <a:pt x="39" y="30"/>
                    </a:lnTo>
                    <a:lnTo>
                      <a:pt x="36" y="36"/>
                    </a:lnTo>
                    <a:lnTo>
                      <a:pt x="36" y="36"/>
                    </a:lnTo>
                    <a:lnTo>
                      <a:pt x="36" y="36"/>
                    </a:lnTo>
                    <a:lnTo>
                      <a:pt x="36" y="39"/>
                    </a:lnTo>
                    <a:lnTo>
                      <a:pt x="33" y="45"/>
                    </a:lnTo>
                    <a:lnTo>
                      <a:pt x="33" y="45"/>
                    </a:lnTo>
                    <a:lnTo>
                      <a:pt x="30" y="45"/>
                    </a:lnTo>
                    <a:lnTo>
                      <a:pt x="30" y="45"/>
                    </a:lnTo>
                    <a:lnTo>
                      <a:pt x="30" y="48"/>
                    </a:lnTo>
                    <a:lnTo>
                      <a:pt x="30" y="48"/>
                    </a:lnTo>
                    <a:lnTo>
                      <a:pt x="27" y="48"/>
                    </a:lnTo>
                    <a:lnTo>
                      <a:pt x="24" y="45"/>
                    </a:lnTo>
                    <a:lnTo>
                      <a:pt x="24" y="45"/>
                    </a:lnTo>
                    <a:lnTo>
                      <a:pt x="24" y="45"/>
                    </a:lnTo>
                    <a:lnTo>
                      <a:pt x="21" y="45"/>
                    </a:lnTo>
                    <a:lnTo>
                      <a:pt x="21" y="42"/>
                    </a:lnTo>
                    <a:lnTo>
                      <a:pt x="21" y="39"/>
                    </a:lnTo>
                    <a:lnTo>
                      <a:pt x="18" y="42"/>
                    </a:lnTo>
                    <a:lnTo>
                      <a:pt x="15" y="42"/>
                    </a:lnTo>
                    <a:lnTo>
                      <a:pt x="15" y="42"/>
                    </a:lnTo>
                    <a:lnTo>
                      <a:pt x="15" y="36"/>
                    </a:lnTo>
                    <a:lnTo>
                      <a:pt x="15" y="36"/>
                    </a:lnTo>
                    <a:lnTo>
                      <a:pt x="15" y="36"/>
                    </a:lnTo>
                    <a:lnTo>
                      <a:pt x="12" y="33"/>
                    </a:lnTo>
                    <a:lnTo>
                      <a:pt x="12" y="33"/>
                    </a:lnTo>
                    <a:lnTo>
                      <a:pt x="12" y="36"/>
                    </a:lnTo>
                    <a:lnTo>
                      <a:pt x="12" y="36"/>
                    </a:lnTo>
                    <a:lnTo>
                      <a:pt x="12" y="33"/>
                    </a:lnTo>
                    <a:lnTo>
                      <a:pt x="12" y="33"/>
                    </a:lnTo>
                    <a:lnTo>
                      <a:pt x="9" y="33"/>
                    </a:lnTo>
                    <a:lnTo>
                      <a:pt x="9" y="33"/>
                    </a:lnTo>
                    <a:lnTo>
                      <a:pt x="9" y="33"/>
                    </a:lnTo>
                    <a:lnTo>
                      <a:pt x="9" y="33"/>
                    </a:lnTo>
                    <a:lnTo>
                      <a:pt x="6" y="33"/>
                    </a:lnTo>
                    <a:lnTo>
                      <a:pt x="6" y="33"/>
                    </a:lnTo>
                    <a:lnTo>
                      <a:pt x="6" y="30"/>
                    </a:lnTo>
                    <a:lnTo>
                      <a:pt x="6" y="27"/>
                    </a:lnTo>
                    <a:lnTo>
                      <a:pt x="6" y="27"/>
                    </a:lnTo>
                    <a:lnTo>
                      <a:pt x="6" y="27"/>
                    </a:lnTo>
                    <a:lnTo>
                      <a:pt x="6" y="24"/>
                    </a:lnTo>
                    <a:lnTo>
                      <a:pt x="3" y="24"/>
                    </a:lnTo>
                    <a:lnTo>
                      <a:pt x="3" y="24"/>
                    </a:lnTo>
                    <a:lnTo>
                      <a:pt x="3" y="24"/>
                    </a:lnTo>
                    <a:lnTo>
                      <a:pt x="3" y="24"/>
                    </a:lnTo>
                    <a:lnTo>
                      <a:pt x="3" y="24"/>
                    </a:lnTo>
                    <a:lnTo>
                      <a:pt x="3" y="24"/>
                    </a:lnTo>
                    <a:lnTo>
                      <a:pt x="3" y="24"/>
                    </a:lnTo>
                    <a:lnTo>
                      <a:pt x="3" y="21"/>
                    </a:lnTo>
                    <a:lnTo>
                      <a:pt x="6" y="18"/>
                    </a:lnTo>
                    <a:lnTo>
                      <a:pt x="9" y="18"/>
                    </a:lnTo>
                    <a:lnTo>
                      <a:pt x="12" y="18"/>
                    </a:lnTo>
                    <a:lnTo>
                      <a:pt x="15" y="18"/>
                    </a:lnTo>
                    <a:lnTo>
                      <a:pt x="15" y="18"/>
                    </a:lnTo>
                    <a:lnTo>
                      <a:pt x="15" y="15"/>
                    </a:lnTo>
                    <a:lnTo>
                      <a:pt x="15" y="15"/>
                    </a:lnTo>
                    <a:lnTo>
                      <a:pt x="15" y="15"/>
                    </a:lnTo>
                    <a:lnTo>
                      <a:pt x="15" y="15"/>
                    </a:lnTo>
                    <a:lnTo>
                      <a:pt x="12" y="12"/>
                    </a:lnTo>
                    <a:lnTo>
                      <a:pt x="12" y="12"/>
                    </a:lnTo>
                    <a:lnTo>
                      <a:pt x="18" y="12"/>
                    </a:lnTo>
                    <a:lnTo>
                      <a:pt x="18" y="12"/>
                    </a:lnTo>
                    <a:lnTo>
                      <a:pt x="18" y="9"/>
                    </a:lnTo>
                    <a:lnTo>
                      <a:pt x="18" y="9"/>
                    </a:lnTo>
                    <a:lnTo>
                      <a:pt x="18" y="9"/>
                    </a:lnTo>
                    <a:lnTo>
                      <a:pt x="21" y="9"/>
                    </a:lnTo>
                    <a:lnTo>
                      <a:pt x="21" y="9"/>
                    </a:lnTo>
                    <a:lnTo>
                      <a:pt x="21" y="9"/>
                    </a:lnTo>
                    <a:lnTo>
                      <a:pt x="21" y="9"/>
                    </a:lnTo>
                    <a:lnTo>
                      <a:pt x="24" y="9"/>
                    </a:lnTo>
                    <a:lnTo>
                      <a:pt x="24" y="6"/>
                    </a:lnTo>
                    <a:lnTo>
                      <a:pt x="24" y="6"/>
                    </a:lnTo>
                    <a:lnTo>
                      <a:pt x="24" y="6"/>
                    </a:lnTo>
                    <a:lnTo>
                      <a:pt x="24" y="3"/>
                    </a:lnTo>
                    <a:lnTo>
                      <a:pt x="21" y="3"/>
                    </a:lnTo>
                    <a:lnTo>
                      <a:pt x="21" y="3"/>
                    </a:lnTo>
                    <a:lnTo>
                      <a:pt x="24" y="3"/>
                    </a:lnTo>
                    <a:lnTo>
                      <a:pt x="27" y="3"/>
                    </a:lnTo>
                    <a:lnTo>
                      <a:pt x="30" y="3"/>
                    </a:lnTo>
                    <a:lnTo>
                      <a:pt x="30" y="3"/>
                    </a:lnTo>
                    <a:lnTo>
                      <a:pt x="33" y="0"/>
                    </a:lnTo>
                    <a:moveTo>
                      <a:pt x="33" y="0"/>
                    </a:moveTo>
                    <a:lnTo>
                      <a:pt x="30" y="0"/>
                    </a:lnTo>
                    <a:lnTo>
                      <a:pt x="24" y="0"/>
                    </a:lnTo>
                    <a:lnTo>
                      <a:pt x="21" y="0"/>
                    </a:lnTo>
                    <a:lnTo>
                      <a:pt x="21" y="3"/>
                    </a:lnTo>
                    <a:lnTo>
                      <a:pt x="21" y="6"/>
                    </a:lnTo>
                    <a:lnTo>
                      <a:pt x="21" y="6"/>
                    </a:lnTo>
                    <a:lnTo>
                      <a:pt x="21" y="6"/>
                    </a:lnTo>
                    <a:lnTo>
                      <a:pt x="18" y="6"/>
                    </a:lnTo>
                    <a:lnTo>
                      <a:pt x="15" y="3"/>
                    </a:lnTo>
                    <a:lnTo>
                      <a:pt x="12" y="6"/>
                    </a:lnTo>
                    <a:lnTo>
                      <a:pt x="15" y="6"/>
                    </a:lnTo>
                    <a:lnTo>
                      <a:pt x="18" y="9"/>
                    </a:lnTo>
                    <a:lnTo>
                      <a:pt x="18" y="9"/>
                    </a:lnTo>
                    <a:lnTo>
                      <a:pt x="12" y="9"/>
                    </a:lnTo>
                    <a:lnTo>
                      <a:pt x="12" y="12"/>
                    </a:lnTo>
                    <a:lnTo>
                      <a:pt x="12" y="15"/>
                    </a:lnTo>
                    <a:lnTo>
                      <a:pt x="12" y="15"/>
                    </a:lnTo>
                    <a:lnTo>
                      <a:pt x="12" y="15"/>
                    </a:lnTo>
                    <a:lnTo>
                      <a:pt x="9" y="15"/>
                    </a:lnTo>
                    <a:lnTo>
                      <a:pt x="6" y="15"/>
                    </a:lnTo>
                    <a:lnTo>
                      <a:pt x="3" y="18"/>
                    </a:lnTo>
                    <a:lnTo>
                      <a:pt x="0" y="21"/>
                    </a:lnTo>
                    <a:lnTo>
                      <a:pt x="0" y="24"/>
                    </a:lnTo>
                    <a:lnTo>
                      <a:pt x="0" y="24"/>
                    </a:lnTo>
                    <a:lnTo>
                      <a:pt x="3" y="24"/>
                    </a:lnTo>
                    <a:lnTo>
                      <a:pt x="0" y="27"/>
                    </a:lnTo>
                    <a:lnTo>
                      <a:pt x="0" y="30"/>
                    </a:lnTo>
                    <a:lnTo>
                      <a:pt x="3" y="30"/>
                    </a:lnTo>
                    <a:lnTo>
                      <a:pt x="3" y="27"/>
                    </a:lnTo>
                    <a:lnTo>
                      <a:pt x="6" y="27"/>
                    </a:lnTo>
                    <a:lnTo>
                      <a:pt x="3" y="30"/>
                    </a:lnTo>
                    <a:lnTo>
                      <a:pt x="3" y="33"/>
                    </a:lnTo>
                    <a:lnTo>
                      <a:pt x="6" y="33"/>
                    </a:lnTo>
                    <a:lnTo>
                      <a:pt x="9" y="33"/>
                    </a:lnTo>
                    <a:lnTo>
                      <a:pt x="9" y="36"/>
                    </a:lnTo>
                    <a:lnTo>
                      <a:pt x="9" y="39"/>
                    </a:lnTo>
                    <a:lnTo>
                      <a:pt x="12" y="39"/>
                    </a:lnTo>
                    <a:lnTo>
                      <a:pt x="12" y="36"/>
                    </a:lnTo>
                    <a:lnTo>
                      <a:pt x="15" y="36"/>
                    </a:lnTo>
                    <a:lnTo>
                      <a:pt x="15" y="42"/>
                    </a:lnTo>
                    <a:lnTo>
                      <a:pt x="15" y="42"/>
                    </a:lnTo>
                    <a:lnTo>
                      <a:pt x="18" y="42"/>
                    </a:lnTo>
                    <a:lnTo>
                      <a:pt x="18" y="45"/>
                    </a:lnTo>
                    <a:lnTo>
                      <a:pt x="24" y="45"/>
                    </a:lnTo>
                    <a:lnTo>
                      <a:pt x="27" y="48"/>
                    </a:lnTo>
                    <a:lnTo>
                      <a:pt x="30" y="48"/>
                    </a:lnTo>
                    <a:lnTo>
                      <a:pt x="33" y="51"/>
                    </a:lnTo>
                    <a:lnTo>
                      <a:pt x="33" y="48"/>
                    </a:lnTo>
                    <a:lnTo>
                      <a:pt x="33" y="45"/>
                    </a:lnTo>
                    <a:lnTo>
                      <a:pt x="36" y="45"/>
                    </a:lnTo>
                    <a:lnTo>
                      <a:pt x="36" y="39"/>
                    </a:lnTo>
                    <a:lnTo>
                      <a:pt x="36" y="36"/>
                    </a:lnTo>
                    <a:lnTo>
                      <a:pt x="39" y="30"/>
                    </a:lnTo>
                    <a:lnTo>
                      <a:pt x="39" y="30"/>
                    </a:lnTo>
                    <a:lnTo>
                      <a:pt x="42" y="24"/>
                    </a:lnTo>
                    <a:lnTo>
                      <a:pt x="42" y="18"/>
                    </a:lnTo>
                    <a:lnTo>
                      <a:pt x="45" y="18"/>
                    </a:lnTo>
                    <a:lnTo>
                      <a:pt x="42" y="12"/>
                    </a:lnTo>
                    <a:lnTo>
                      <a:pt x="39" y="12"/>
                    </a:lnTo>
                    <a:lnTo>
                      <a:pt x="39" y="6"/>
                    </a:lnTo>
                    <a:lnTo>
                      <a:pt x="39" y="6"/>
                    </a:lnTo>
                    <a:lnTo>
                      <a:pt x="36" y="3"/>
                    </a:lnTo>
                    <a:lnTo>
                      <a:pt x="33" y="0"/>
                    </a:lnTo>
                    <a:lnTo>
                      <a:pt x="3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73" name="Freeform 1372"/>
              <p:cNvSpPr>
                <a:spLocks/>
              </p:cNvSpPr>
              <p:nvPr/>
            </p:nvSpPr>
            <p:spPr bwMode="auto">
              <a:xfrm>
                <a:off x="2212" y="981"/>
                <a:ext cx="3" cy="3"/>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0"/>
                      <a:pt x="1" y="0"/>
                    </a:cubicBezTo>
                    <a:cubicBezTo>
                      <a:pt x="0" y="0"/>
                      <a:pt x="0" y="0"/>
                      <a:pt x="0" y="0"/>
                    </a:cubicBezTo>
                    <a:cubicBezTo>
                      <a:pt x="0" y="1"/>
                      <a:pt x="0" y="1"/>
                      <a:pt x="0" y="1"/>
                    </a:cubicBezTo>
                    <a:lnTo>
                      <a:pt x="1"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74" name="Freeform 1373"/>
              <p:cNvSpPr>
                <a:spLocks/>
              </p:cNvSpPr>
              <p:nvPr/>
            </p:nvSpPr>
            <p:spPr bwMode="auto">
              <a:xfrm>
                <a:off x="2212" y="981"/>
                <a:ext cx="3" cy="3"/>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1"/>
                      <a:pt x="0" y="1"/>
                      <a:pt x="0" y="1"/>
                    </a:cubicBezTo>
                    <a:cubicBezTo>
                      <a:pt x="1" y="1"/>
                      <a:pt x="1" y="1"/>
                      <a:pt x="1" y="1"/>
                    </a:cubicBezTo>
                    <a:cubicBezTo>
                      <a:pt x="1" y="1"/>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75" name="Freeform 1374"/>
              <p:cNvSpPr>
                <a:spLocks/>
              </p:cNvSpPr>
              <p:nvPr/>
            </p:nvSpPr>
            <p:spPr bwMode="auto">
              <a:xfrm>
                <a:off x="2173" y="1006"/>
                <a:ext cx="6" cy="6"/>
              </a:xfrm>
              <a:custGeom>
                <a:avLst/>
                <a:gdLst>
                  <a:gd name="T0" fmla="*/ 0 w 6"/>
                  <a:gd name="T1" fmla="*/ 6 h 6"/>
                  <a:gd name="T2" fmla="*/ 0 w 6"/>
                  <a:gd name="T3" fmla="*/ 0 h 6"/>
                  <a:gd name="T4" fmla="*/ 0 w 6"/>
                  <a:gd name="T5" fmla="*/ 0 h 6"/>
                  <a:gd name="T6" fmla="*/ 3 w 6"/>
                  <a:gd name="T7" fmla="*/ 0 h 6"/>
                  <a:gd name="T8" fmla="*/ 6 w 6"/>
                  <a:gd name="T9" fmla="*/ 0 h 6"/>
                  <a:gd name="T10" fmla="*/ 6 w 6"/>
                  <a:gd name="T11" fmla="*/ 0 h 6"/>
                  <a:gd name="T12" fmla="*/ 6 w 6"/>
                  <a:gd name="T13" fmla="*/ 3 h 6"/>
                  <a:gd name="T14" fmla="*/ 6 w 6"/>
                  <a:gd name="T15" fmla="*/ 3 h 6"/>
                  <a:gd name="T16" fmla="*/ 6 w 6"/>
                  <a:gd name="T17" fmla="*/ 6 h 6"/>
                  <a:gd name="T18" fmla="*/ 6 w 6"/>
                  <a:gd name="T19" fmla="*/ 6 h 6"/>
                  <a:gd name="T20" fmla="*/ 3 w 6"/>
                  <a:gd name="T21" fmla="*/ 6 h 6"/>
                  <a:gd name="T22" fmla="*/ 3 w 6"/>
                  <a:gd name="T23" fmla="*/ 6 h 6"/>
                  <a:gd name="T24" fmla="*/ 0 w 6"/>
                  <a:gd name="T2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0" y="6"/>
                    </a:moveTo>
                    <a:lnTo>
                      <a:pt x="0" y="0"/>
                    </a:lnTo>
                    <a:lnTo>
                      <a:pt x="0" y="0"/>
                    </a:lnTo>
                    <a:lnTo>
                      <a:pt x="3" y="0"/>
                    </a:lnTo>
                    <a:lnTo>
                      <a:pt x="6" y="0"/>
                    </a:lnTo>
                    <a:lnTo>
                      <a:pt x="6" y="0"/>
                    </a:lnTo>
                    <a:lnTo>
                      <a:pt x="6" y="3"/>
                    </a:lnTo>
                    <a:lnTo>
                      <a:pt x="6" y="3"/>
                    </a:lnTo>
                    <a:lnTo>
                      <a:pt x="6" y="6"/>
                    </a:lnTo>
                    <a:lnTo>
                      <a:pt x="6" y="6"/>
                    </a:lnTo>
                    <a:lnTo>
                      <a:pt x="3" y="6"/>
                    </a:lnTo>
                    <a:lnTo>
                      <a:pt x="3" y="6"/>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76" name="Freeform 1375"/>
              <p:cNvSpPr>
                <a:spLocks noEditPoints="1"/>
              </p:cNvSpPr>
              <p:nvPr/>
            </p:nvSpPr>
            <p:spPr bwMode="auto">
              <a:xfrm>
                <a:off x="2173" y="1006"/>
                <a:ext cx="9" cy="9"/>
              </a:xfrm>
              <a:custGeom>
                <a:avLst/>
                <a:gdLst>
                  <a:gd name="T0" fmla="*/ 3 w 9"/>
                  <a:gd name="T1" fmla="*/ 0 h 9"/>
                  <a:gd name="T2" fmla="*/ 6 w 9"/>
                  <a:gd name="T3" fmla="*/ 0 h 9"/>
                  <a:gd name="T4" fmla="*/ 6 w 9"/>
                  <a:gd name="T5" fmla="*/ 0 h 9"/>
                  <a:gd name="T6" fmla="*/ 6 w 9"/>
                  <a:gd name="T7" fmla="*/ 3 h 9"/>
                  <a:gd name="T8" fmla="*/ 6 w 9"/>
                  <a:gd name="T9" fmla="*/ 3 h 9"/>
                  <a:gd name="T10" fmla="*/ 6 w 9"/>
                  <a:gd name="T11" fmla="*/ 3 h 9"/>
                  <a:gd name="T12" fmla="*/ 6 w 9"/>
                  <a:gd name="T13" fmla="*/ 3 h 9"/>
                  <a:gd name="T14" fmla="*/ 3 w 9"/>
                  <a:gd name="T15" fmla="*/ 3 h 9"/>
                  <a:gd name="T16" fmla="*/ 3 w 9"/>
                  <a:gd name="T17" fmla="*/ 3 h 9"/>
                  <a:gd name="T18" fmla="*/ 3 w 9"/>
                  <a:gd name="T19" fmla="*/ 6 h 9"/>
                  <a:gd name="T20" fmla="*/ 3 w 9"/>
                  <a:gd name="T21" fmla="*/ 6 h 9"/>
                  <a:gd name="T22" fmla="*/ 3 w 9"/>
                  <a:gd name="T23" fmla="*/ 6 h 9"/>
                  <a:gd name="T24" fmla="*/ 0 w 9"/>
                  <a:gd name="T25" fmla="*/ 6 h 9"/>
                  <a:gd name="T26" fmla="*/ 0 w 9"/>
                  <a:gd name="T27" fmla="*/ 3 h 9"/>
                  <a:gd name="T28" fmla="*/ 3 w 9"/>
                  <a:gd name="T29" fmla="*/ 3 h 9"/>
                  <a:gd name="T30" fmla="*/ 3 w 9"/>
                  <a:gd name="T31" fmla="*/ 0 h 9"/>
                  <a:gd name="T32" fmla="*/ 3 w 9"/>
                  <a:gd name="T33" fmla="*/ 0 h 9"/>
                  <a:gd name="T34" fmla="*/ 6 w 9"/>
                  <a:gd name="T35" fmla="*/ 0 h 9"/>
                  <a:gd name="T36" fmla="*/ 3 w 9"/>
                  <a:gd name="T37" fmla="*/ 0 h 9"/>
                  <a:gd name="T38" fmla="*/ 0 w 9"/>
                  <a:gd name="T39" fmla="*/ 0 h 9"/>
                  <a:gd name="T40" fmla="*/ 0 w 9"/>
                  <a:gd name="T41" fmla="*/ 0 h 9"/>
                  <a:gd name="T42" fmla="*/ 0 w 9"/>
                  <a:gd name="T43" fmla="*/ 6 h 9"/>
                  <a:gd name="T44" fmla="*/ 3 w 9"/>
                  <a:gd name="T45" fmla="*/ 9 h 9"/>
                  <a:gd name="T46" fmla="*/ 3 w 9"/>
                  <a:gd name="T47" fmla="*/ 6 h 9"/>
                  <a:gd name="T48" fmla="*/ 6 w 9"/>
                  <a:gd name="T49" fmla="*/ 6 h 9"/>
                  <a:gd name="T50" fmla="*/ 6 w 9"/>
                  <a:gd name="T51" fmla="*/ 6 h 9"/>
                  <a:gd name="T52" fmla="*/ 6 w 9"/>
                  <a:gd name="T53" fmla="*/ 3 h 9"/>
                  <a:gd name="T54" fmla="*/ 9 w 9"/>
                  <a:gd name="T55" fmla="*/ 0 h 9"/>
                  <a:gd name="T56" fmla="*/ 6 w 9"/>
                  <a:gd name="T57" fmla="*/ 0 h 9"/>
                  <a:gd name="T58" fmla="*/ 6 w 9"/>
                  <a:gd name="T59" fmla="*/ 0 h 9"/>
                  <a:gd name="T60" fmla="*/ 6 w 9"/>
                  <a:gd name="T6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9">
                    <a:moveTo>
                      <a:pt x="3" y="0"/>
                    </a:moveTo>
                    <a:lnTo>
                      <a:pt x="6" y="0"/>
                    </a:lnTo>
                    <a:lnTo>
                      <a:pt x="6" y="0"/>
                    </a:lnTo>
                    <a:lnTo>
                      <a:pt x="6" y="3"/>
                    </a:lnTo>
                    <a:lnTo>
                      <a:pt x="6" y="3"/>
                    </a:lnTo>
                    <a:lnTo>
                      <a:pt x="6" y="3"/>
                    </a:lnTo>
                    <a:lnTo>
                      <a:pt x="6" y="3"/>
                    </a:lnTo>
                    <a:lnTo>
                      <a:pt x="3" y="3"/>
                    </a:lnTo>
                    <a:lnTo>
                      <a:pt x="3" y="3"/>
                    </a:lnTo>
                    <a:lnTo>
                      <a:pt x="3" y="6"/>
                    </a:lnTo>
                    <a:lnTo>
                      <a:pt x="3" y="6"/>
                    </a:lnTo>
                    <a:lnTo>
                      <a:pt x="3" y="6"/>
                    </a:lnTo>
                    <a:lnTo>
                      <a:pt x="0" y="6"/>
                    </a:lnTo>
                    <a:lnTo>
                      <a:pt x="0" y="3"/>
                    </a:lnTo>
                    <a:lnTo>
                      <a:pt x="3" y="3"/>
                    </a:lnTo>
                    <a:lnTo>
                      <a:pt x="3" y="0"/>
                    </a:lnTo>
                    <a:lnTo>
                      <a:pt x="3" y="0"/>
                    </a:lnTo>
                    <a:close/>
                    <a:moveTo>
                      <a:pt x="6" y="0"/>
                    </a:moveTo>
                    <a:lnTo>
                      <a:pt x="3" y="0"/>
                    </a:lnTo>
                    <a:lnTo>
                      <a:pt x="0" y="0"/>
                    </a:lnTo>
                    <a:lnTo>
                      <a:pt x="0" y="0"/>
                    </a:lnTo>
                    <a:lnTo>
                      <a:pt x="0" y="6"/>
                    </a:lnTo>
                    <a:lnTo>
                      <a:pt x="3" y="9"/>
                    </a:lnTo>
                    <a:lnTo>
                      <a:pt x="3" y="6"/>
                    </a:lnTo>
                    <a:lnTo>
                      <a:pt x="6" y="6"/>
                    </a:lnTo>
                    <a:lnTo>
                      <a:pt x="6" y="6"/>
                    </a:lnTo>
                    <a:lnTo>
                      <a:pt x="6" y="3"/>
                    </a:lnTo>
                    <a:lnTo>
                      <a:pt x="9" y="0"/>
                    </a:lnTo>
                    <a:lnTo>
                      <a:pt x="6" y="0"/>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77" name="Freeform 1376"/>
              <p:cNvSpPr>
                <a:spLocks noEditPoints="1"/>
              </p:cNvSpPr>
              <p:nvPr/>
            </p:nvSpPr>
            <p:spPr bwMode="auto">
              <a:xfrm>
                <a:off x="2173" y="1006"/>
                <a:ext cx="9" cy="9"/>
              </a:xfrm>
              <a:custGeom>
                <a:avLst/>
                <a:gdLst>
                  <a:gd name="T0" fmla="*/ 3 w 9"/>
                  <a:gd name="T1" fmla="*/ 0 h 9"/>
                  <a:gd name="T2" fmla="*/ 6 w 9"/>
                  <a:gd name="T3" fmla="*/ 0 h 9"/>
                  <a:gd name="T4" fmla="*/ 6 w 9"/>
                  <a:gd name="T5" fmla="*/ 0 h 9"/>
                  <a:gd name="T6" fmla="*/ 6 w 9"/>
                  <a:gd name="T7" fmla="*/ 3 h 9"/>
                  <a:gd name="T8" fmla="*/ 6 w 9"/>
                  <a:gd name="T9" fmla="*/ 3 h 9"/>
                  <a:gd name="T10" fmla="*/ 6 w 9"/>
                  <a:gd name="T11" fmla="*/ 3 h 9"/>
                  <a:gd name="T12" fmla="*/ 6 w 9"/>
                  <a:gd name="T13" fmla="*/ 3 h 9"/>
                  <a:gd name="T14" fmla="*/ 3 w 9"/>
                  <a:gd name="T15" fmla="*/ 3 h 9"/>
                  <a:gd name="T16" fmla="*/ 3 w 9"/>
                  <a:gd name="T17" fmla="*/ 3 h 9"/>
                  <a:gd name="T18" fmla="*/ 3 w 9"/>
                  <a:gd name="T19" fmla="*/ 6 h 9"/>
                  <a:gd name="T20" fmla="*/ 3 w 9"/>
                  <a:gd name="T21" fmla="*/ 6 h 9"/>
                  <a:gd name="T22" fmla="*/ 3 w 9"/>
                  <a:gd name="T23" fmla="*/ 6 h 9"/>
                  <a:gd name="T24" fmla="*/ 0 w 9"/>
                  <a:gd name="T25" fmla="*/ 6 h 9"/>
                  <a:gd name="T26" fmla="*/ 0 w 9"/>
                  <a:gd name="T27" fmla="*/ 3 h 9"/>
                  <a:gd name="T28" fmla="*/ 3 w 9"/>
                  <a:gd name="T29" fmla="*/ 3 h 9"/>
                  <a:gd name="T30" fmla="*/ 3 w 9"/>
                  <a:gd name="T31" fmla="*/ 0 h 9"/>
                  <a:gd name="T32" fmla="*/ 3 w 9"/>
                  <a:gd name="T33" fmla="*/ 0 h 9"/>
                  <a:gd name="T34" fmla="*/ 6 w 9"/>
                  <a:gd name="T35" fmla="*/ 0 h 9"/>
                  <a:gd name="T36" fmla="*/ 3 w 9"/>
                  <a:gd name="T37" fmla="*/ 0 h 9"/>
                  <a:gd name="T38" fmla="*/ 0 w 9"/>
                  <a:gd name="T39" fmla="*/ 0 h 9"/>
                  <a:gd name="T40" fmla="*/ 0 w 9"/>
                  <a:gd name="T41" fmla="*/ 0 h 9"/>
                  <a:gd name="T42" fmla="*/ 0 w 9"/>
                  <a:gd name="T43" fmla="*/ 6 h 9"/>
                  <a:gd name="T44" fmla="*/ 3 w 9"/>
                  <a:gd name="T45" fmla="*/ 9 h 9"/>
                  <a:gd name="T46" fmla="*/ 3 w 9"/>
                  <a:gd name="T47" fmla="*/ 6 h 9"/>
                  <a:gd name="T48" fmla="*/ 6 w 9"/>
                  <a:gd name="T49" fmla="*/ 6 h 9"/>
                  <a:gd name="T50" fmla="*/ 6 w 9"/>
                  <a:gd name="T51" fmla="*/ 6 h 9"/>
                  <a:gd name="T52" fmla="*/ 6 w 9"/>
                  <a:gd name="T53" fmla="*/ 3 h 9"/>
                  <a:gd name="T54" fmla="*/ 9 w 9"/>
                  <a:gd name="T55" fmla="*/ 0 h 9"/>
                  <a:gd name="T56" fmla="*/ 6 w 9"/>
                  <a:gd name="T57" fmla="*/ 0 h 9"/>
                  <a:gd name="T58" fmla="*/ 6 w 9"/>
                  <a:gd name="T59" fmla="*/ 0 h 9"/>
                  <a:gd name="T60" fmla="*/ 6 w 9"/>
                  <a:gd name="T6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9">
                    <a:moveTo>
                      <a:pt x="3" y="0"/>
                    </a:moveTo>
                    <a:lnTo>
                      <a:pt x="6" y="0"/>
                    </a:lnTo>
                    <a:lnTo>
                      <a:pt x="6" y="0"/>
                    </a:lnTo>
                    <a:lnTo>
                      <a:pt x="6" y="3"/>
                    </a:lnTo>
                    <a:lnTo>
                      <a:pt x="6" y="3"/>
                    </a:lnTo>
                    <a:lnTo>
                      <a:pt x="6" y="3"/>
                    </a:lnTo>
                    <a:lnTo>
                      <a:pt x="6" y="3"/>
                    </a:lnTo>
                    <a:lnTo>
                      <a:pt x="3" y="3"/>
                    </a:lnTo>
                    <a:lnTo>
                      <a:pt x="3" y="3"/>
                    </a:lnTo>
                    <a:lnTo>
                      <a:pt x="3" y="6"/>
                    </a:lnTo>
                    <a:lnTo>
                      <a:pt x="3" y="6"/>
                    </a:lnTo>
                    <a:lnTo>
                      <a:pt x="3" y="6"/>
                    </a:lnTo>
                    <a:lnTo>
                      <a:pt x="0" y="6"/>
                    </a:lnTo>
                    <a:lnTo>
                      <a:pt x="0" y="3"/>
                    </a:lnTo>
                    <a:lnTo>
                      <a:pt x="3" y="3"/>
                    </a:lnTo>
                    <a:lnTo>
                      <a:pt x="3" y="0"/>
                    </a:lnTo>
                    <a:lnTo>
                      <a:pt x="3" y="0"/>
                    </a:lnTo>
                    <a:moveTo>
                      <a:pt x="6" y="0"/>
                    </a:moveTo>
                    <a:lnTo>
                      <a:pt x="3" y="0"/>
                    </a:lnTo>
                    <a:lnTo>
                      <a:pt x="0" y="0"/>
                    </a:lnTo>
                    <a:lnTo>
                      <a:pt x="0" y="0"/>
                    </a:lnTo>
                    <a:lnTo>
                      <a:pt x="0" y="6"/>
                    </a:lnTo>
                    <a:lnTo>
                      <a:pt x="3" y="9"/>
                    </a:lnTo>
                    <a:lnTo>
                      <a:pt x="3" y="6"/>
                    </a:lnTo>
                    <a:lnTo>
                      <a:pt x="6" y="6"/>
                    </a:lnTo>
                    <a:lnTo>
                      <a:pt x="6" y="6"/>
                    </a:lnTo>
                    <a:lnTo>
                      <a:pt x="6" y="3"/>
                    </a:lnTo>
                    <a:lnTo>
                      <a:pt x="9" y="0"/>
                    </a:lnTo>
                    <a:lnTo>
                      <a:pt x="6" y="0"/>
                    </a:lnTo>
                    <a:lnTo>
                      <a:pt x="6" y="0"/>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78" name="Rectangle 1377"/>
              <p:cNvSpPr>
                <a:spLocks noChangeArrowheads="1"/>
              </p:cNvSpPr>
              <p:nvPr/>
            </p:nvSpPr>
            <p:spPr bwMode="auto">
              <a:xfrm>
                <a:off x="2118" y="1111"/>
                <a:ext cx="3" cy="3"/>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79" name="Freeform 1378"/>
              <p:cNvSpPr>
                <a:spLocks/>
              </p:cNvSpPr>
              <p:nvPr/>
            </p:nvSpPr>
            <p:spPr bwMode="auto">
              <a:xfrm>
                <a:off x="2118" y="1111"/>
                <a:ext cx="3" cy="3"/>
              </a:xfrm>
              <a:custGeom>
                <a:avLst/>
                <a:gdLst>
                  <a:gd name="T0" fmla="*/ 0 w 3"/>
                  <a:gd name="T1" fmla="*/ 0 h 3"/>
                  <a:gd name="T2" fmla="*/ 0 w 3"/>
                  <a:gd name="T3" fmla="*/ 3 h 3"/>
                  <a:gd name="T4" fmla="*/ 3 w 3"/>
                  <a:gd name="T5" fmla="*/ 3 h 3"/>
                  <a:gd name="T6" fmla="*/ 3 w 3"/>
                  <a:gd name="T7" fmla="*/ 0 h 3"/>
                  <a:gd name="T8" fmla="*/ 0 w 3"/>
                  <a:gd name="T9" fmla="*/ 0 h 3"/>
                  <a:gd name="T10" fmla="*/ 0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0" y="0"/>
                    </a:moveTo>
                    <a:lnTo>
                      <a:pt x="0" y="3"/>
                    </a:lnTo>
                    <a:lnTo>
                      <a:pt x="3" y="3"/>
                    </a:lnTo>
                    <a:lnTo>
                      <a:pt x="3"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80" name="Freeform 1379"/>
              <p:cNvSpPr>
                <a:spLocks/>
              </p:cNvSpPr>
              <p:nvPr/>
            </p:nvSpPr>
            <p:spPr bwMode="auto">
              <a:xfrm>
                <a:off x="2136" y="1045"/>
                <a:ext cx="9" cy="6"/>
              </a:xfrm>
              <a:custGeom>
                <a:avLst/>
                <a:gdLst>
                  <a:gd name="T0" fmla="*/ 0 w 9"/>
                  <a:gd name="T1" fmla="*/ 6 h 6"/>
                  <a:gd name="T2" fmla="*/ 3 w 9"/>
                  <a:gd name="T3" fmla="*/ 3 h 6"/>
                  <a:gd name="T4" fmla="*/ 6 w 9"/>
                  <a:gd name="T5" fmla="*/ 0 h 6"/>
                  <a:gd name="T6" fmla="*/ 9 w 9"/>
                  <a:gd name="T7" fmla="*/ 3 h 6"/>
                  <a:gd name="T8" fmla="*/ 6 w 9"/>
                  <a:gd name="T9" fmla="*/ 3 h 6"/>
                  <a:gd name="T10" fmla="*/ 6 w 9"/>
                  <a:gd name="T11" fmla="*/ 3 h 6"/>
                  <a:gd name="T12" fmla="*/ 3 w 9"/>
                  <a:gd name="T13" fmla="*/ 6 h 6"/>
                  <a:gd name="T14" fmla="*/ 0 w 9"/>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6">
                    <a:moveTo>
                      <a:pt x="0" y="6"/>
                    </a:moveTo>
                    <a:lnTo>
                      <a:pt x="3" y="3"/>
                    </a:lnTo>
                    <a:lnTo>
                      <a:pt x="6" y="0"/>
                    </a:lnTo>
                    <a:lnTo>
                      <a:pt x="9" y="3"/>
                    </a:lnTo>
                    <a:lnTo>
                      <a:pt x="6" y="3"/>
                    </a:lnTo>
                    <a:lnTo>
                      <a:pt x="6" y="3"/>
                    </a:lnTo>
                    <a:lnTo>
                      <a:pt x="3" y="6"/>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81" name="Freeform 1380"/>
              <p:cNvSpPr>
                <a:spLocks/>
              </p:cNvSpPr>
              <p:nvPr/>
            </p:nvSpPr>
            <p:spPr bwMode="auto">
              <a:xfrm>
                <a:off x="2136" y="1045"/>
                <a:ext cx="9" cy="6"/>
              </a:xfrm>
              <a:custGeom>
                <a:avLst/>
                <a:gdLst>
                  <a:gd name="T0" fmla="*/ 6 w 9"/>
                  <a:gd name="T1" fmla="*/ 0 h 6"/>
                  <a:gd name="T2" fmla="*/ 0 w 9"/>
                  <a:gd name="T3" fmla="*/ 3 h 6"/>
                  <a:gd name="T4" fmla="*/ 0 w 9"/>
                  <a:gd name="T5" fmla="*/ 6 h 6"/>
                  <a:gd name="T6" fmla="*/ 3 w 9"/>
                  <a:gd name="T7" fmla="*/ 6 h 6"/>
                  <a:gd name="T8" fmla="*/ 6 w 9"/>
                  <a:gd name="T9" fmla="*/ 3 h 6"/>
                  <a:gd name="T10" fmla="*/ 6 w 9"/>
                  <a:gd name="T11" fmla="*/ 3 h 6"/>
                  <a:gd name="T12" fmla="*/ 9 w 9"/>
                  <a:gd name="T13" fmla="*/ 3 h 6"/>
                  <a:gd name="T14" fmla="*/ 6 w 9"/>
                  <a:gd name="T15" fmla="*/ 0 h 6"/>
                  <a:gd name="T16" fmla="*/ 6 w 9"/>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6">
                    <a:moveTo>
                      <a:pt x="6" y="0"/>
                    </a:moveTo>
                    <a:lnTo>
                      <a:pt x="0" y="3"/>
                    </a:lnTo>
                    <a:lnTo>
                      <a:pt x="0" y="6"/>
                    </a:lnTo>
                    <a:lnTo>
                      <a:pt x="3" y="6"/>
                    </a:lnTo>
                    <a:lnTo>
                      <a:pt x="6" y="3"/>
                    </a:lnTo>
                    <a:lnTo>
                      <a:pt x="6" y="3"/>
                    </a:lnTo>
                    <a:lnTo>
                      <a:pt x="9" y="3"/>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82" name="Freeform 1381"/>
              <p:cNvSpPr>
                <a:spLocks/>
              </p:cNvSpPr>
              <p:nvPr/>
            </p:nvSpPr>
            <p:spPr bwMode="auto">
              <a:xfrm>
                <a:off x="2176" y="1000"/>
                <a:ext cx="6" cy="3"/>
              </a:xfrm>
              <a:custGeom>
                <a:avLst/>
                <a:gdLst>
                  <a:gd name="T0" fmla="*/ 6 w 6"/>
                  <a:gd name="T1" fmla="*/ 0 h 3"/>
                  <a:gd name="T2" fmla="*/ 3 w 6"/>
                  <a:gd name="T3" fmla="*/ 0 h 3"/>
                  <a:gd name="T4" fmla="*/ 0 w 6"/>
                  <a:gd name="T5" fmla="*/ 0 h 3"/>
                  <a:gd name="T6" fmla="*/ 3 w 6"/>
                  <a:gd name="T7" fmla="*/ 3 h 3"/>
                  <a:gd name="T8" fmla="*/ 3 w 6"/>
                  <a:gd name="T9" fmla="*/ 0 h 3"/>
                  <a:gd name="T10" fmla="*/ 6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6" y="0"/>
                    </a:moveTo>
                    <a:lnTo>
                      <a:pt x="3" y="0"/>
                    </a:lnTo>
                    <a:lnTo>
                      <a:pt x="0" y="0"/>
                    </a:lnTo>
                    <a:lnTo>
                      <a:pt x="3" y="3"/>
                    </a:lnTo>
                    <a:lnTo>
                      <a:pt x="3" y="0"/>
                    </a:lnTo>
                    <a:lnTo>
                      <a:pt x="6"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83" name="Freeform 1382"/>
              <p:cNvSpPr>
                <a:spLocks/>
              </p:cNvSpPr>
              <p:nvPr/>
            </p:nvSpPr>
            <p:spPr bwMode="auto">
              <a:xfrm>
                <a:off x="2176" y="1000"/>
                <a:ext cx="6" cy="3"/>
              </a:xfrm>
              <a:custGeom>
                <a:avLst/>
                <a:gdLst>
                  <a:gd name="T0" fmla="*/ 6 w 6"/>
                  <a:gd name="T1" fmla="*/ 0 h 3"/>
                  <a:gd name="T2" fmla="*/ 3 w 6"/>
                  <a:gd name="T3" fmla="*/ 0 h 3"/>
                  <a:gd name="T4" fmla="*/ 0 w 6"/>
                  <a:gd name="T5" fmla="*/ 0 h 3"/>
                  <a:gd name="T6" fmla="*/ 3 w 6"/>
                  <a:gd name="T7" fmla="*/ 3 h 3"/>
                  <a:gd name="T8" fmla="*/ 3 w 6"/>
                  <a:gd name="T9" fmla="*/ 0 h 3"/>
                  <a:gd name="T10" fmla="*/ 6 w 6"/>
                  <a:gd name="T11" fmla="*/ 0 h 3"/>
                  <a:gd name="T12" fmla="*/ 6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6" y="0"/>
                    </a:moveTo>
                    <a:lnTo>
                      <a:pt x="3" y="0"/>
                    </a:lnTo>
                    <a:lnTo>
                      <a:pt x="0" y="0"/>
                    </a:lnTo>
                    <a:lnTo>
                      <a:pt x="3" y="3"/>
                    </a:lnTo>
                    <a:lnTo>
                      <a:pt x="3" y="0"/>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84" name="Freeform 1383"/>
              <p:cNvSpPr>
                <a:spLocks/>
              </p:cNvSpPr>
              <p:nvPr/>
            </p:nvSpPr>
            <p:spPr bwMode="auto">
              <a:xfrm>
                <a:off x="2163" y="1012"/>
                <a:ext cx="3" cy="3"/>
              </a:xfrm>
              <a:custGeom>
                <a:avLst/>
                <a:gdLst>
                  <a:gd name="T0" fmla="*/ 3 w 3"/>
                  <a:gd name="T1" fmla="*/ 0 h 3"/>
                  <a:gd name="T2" fmla="*/ 3 w 3"/>
                  <a:gd name="T3" fmla="*/ 0 h 3"/>
                  <a:gd name="T4" fmla="*/ 0 w 3"/>
                  <a:gd name="T5" fmla="*/ 0 h 3"/>
                  <a:gd name="T6" fmla="*/ 0 w 3"/>
                  <a:gd name="T7" fmla="*/ 3 h 3"/>
                  <a:gd name="T8" fmla="*/ 3 w 3"/>
                  <a:gd name="T9" fmla="*/ 3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3" y="0"/>
                    </a:moveTo>
                    <a:lnTo>
                      <a:pt x="3" y="0"/>
                    </a:lnTo>
                    <a:lnTo>
                      <a:pt x="0" y="0"/>
                    </a:lnTo>
                    <a:lnTo>
                      <a:pt x="0" y="3"/>
                    </a:lnTo>
                    <a:lnTo>
                      <a:pt x="3" y="3"/>
                    </a:lnTo>
                    <a:lnTo>
                      <a:pt x="3"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85" name="Freeform 1384"/>
              <p:cNvSpPr>
                <a:spLocks/>
              </p:cNvSpPr>
              <p:nvPr/>
            </p:nvSpPr>
            <p:spPr bwMode="auto">
              <a:xfrm>
                <a:off x="2163" y="1012"/>
                <a:ext cx="3" cy="3"/>
              </a:xfrm>
              <a:custGeom>
                <a:avLst/>
                <a:gdLst>
                  <a:gd name="T0" fmla="*/ 3 w 3"/>
                  <a:gd name="T1" fmla="*/ 0 h 3"/>
                  <a:gd name="T2" fmla="*/ 0 w 3"/>
                  <a:gd name="T3" fmla="*/ 0 h 3"/>
                  <a:gd name="T4" fmla="*/ 0 w 3"/>
                  <a:gd name="T5" fmla="*/ 3 h 3"/>
                  <a:gd name="T6" fmla="*/ 3 w 3"/>
                  <a:gd name="T7" fmla="*/ 3 h 3"/>
                  <a:gd name="T8" fmla="*/ 3 w 3"/>
                  <a:gd name="T9" fmla="*/ 0 h 3"/>
                  <a:gd name="T10" fmla="*/ 3 w 3"/>
                  <a:gd name="T11" fmla="*/ 0 h 3"/>
                  <a:gd name="T12" fmla="*/ 3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lnTo>
                      <a:pt x="0" y="0"/>
                    </a:lnTo>
                    <a:lnTo>
                      <a:pt x="0" y="3"/>
                    </a:lnTo>
                    <a:lnTo>
                      <a:pt x="3" y="3"/>
                    </a:lnTo>
                    <a:lnTo>
                      <a:pt x="3"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86" name="Freeform 1385"/>
              <p:cNvSpPr>
                <a:spLocks/>
              </p:cNvSpPr>
              <p:nvPr/>
            </p:nvSpPr>
            <p:spPr bwMode="auto">
              <a:xfrm>
                <a:off x="2212" y="927"/>
                <a:ext cx="6" cy="3"/>
              </a:xfrm>
              <a:custGeom>
                <a:avLst/>
                <a:gdLst>
                  <a:gd name="T0" fmla="*/ 6 w 6"/>
                  <a:gd name="T1" fmla="*/ 3 h 3"/>
                  <a:gd name="T2" fmla="*/ 6 w 6"/>
                  <a:gd name="T3" fmla="*/ 0 h 3"/>
                  <a:gd name="T4" fmla="*/ 3 w 6"/>
                  <a:gd name="T5" fmla="*/ 0 h 3"/>
                  <a:gd name="T6" fmla="*/ 0 w 6"/>
                  <a:gd name="T7" fmla="*/ 0 h 3"/>
                  <a:gd name="T8" fmla="*/ 3 w 6"/>
                  <a:gd name="T9" fmla="*/ 3 h 3"/>
                  <a:gd name="T10" fmla="*/ 6 w 6"/>
                  <a:gd name="T11" fmla="*/ 3 h 3"/>
                </a:gdLst>
                <a:ahLst/>
                <a:cxnLst>
                  <a:cxn ang="0">
                    <a:pos x="T0" y="T1"/>
                  </a:cxn>
                  <a:cxn ang="0">
                    <a:pos x="T2" y="T3"/>
                  </a:cxn>
                  <a:cxn ang="0">
                    <a:pos x="T4" y="T5"/>
                  </a:cxn>
                  <a:cxn ang="0">
                    <a:pos x="T6" y="T7"/>
                  </a:cxn>
                  <a:cxn ang="0">
                    <a:pos x="T8" y="T9"/>
                  </a:cxn>
                  <a:cxn ang="0">
                    <a:pos x="T10" y="T11"/>
                  </a:cxn>
                </a:cxnLst>
                <a:rect l="0" t="0" r="r" b="b"/>
                <a:pathLst>
                  <a:path w="6" h="3">
                    <a:moveTo>
                      <a:pt x="6" y="3"/>
                    </a:moveTo>
                    <a:lnTo>
                      <a:pt x="6" y="0"/>
                    </a:lnTo>
                    <a:lnTo>
                      <a:pt x="3" y="0"/>
                    </a:lnTo>
                    <a:lnTo>
                      <a:pt x="0" y="0"/>
                    </a:lnTo>
                    <a:lnTo>
                      <a:pt x="3" y="3"/>
                    </a:lnTo>
                    <a:lnTo>
                      <a:pt x="6"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87" name="Freeform 1386"/>
              <p:cNvSpPr>
                <a:spLocks/>
              </p:cNvSpPr>
              <p:nvPr/>
            </p:nvSpPr>
            <p:spPr bwMode="auto">
              <a:xfrm>
                <a:off x="2212" y="927"/>
                <a:ext cx="6" cy="3"/>
              </a:xfrm>
              <a:custGeom>
                <a:avLst/>
                <a:gdLst>
                  <a:gd name="T0" fmla="*/ 3 w 6"/>
                  <a:gd name="T1" fmla="*/ 0 h 3"/>
                  <a:gd name="T2" fmla="*/ 0 w 6"/>
                  <a:gd name="T3" fmla="*/ 0 h 3"/>
                  <a:gd name="T4" fmla="*/ 3 w 6"/>
                  <a:gd name="T5" fmla="*/ 3 h 3"/>
                  <a:gd name="T6" fmla="*/ 6 w 6"/>
                  <a:gd name="T7" fmla="*/ 3 h 3"/>
                  <a:gd name="T8" fmla="*/ 6 w 6"/>
                  <a:gd name="T9" fmla="*/ 0 h 3"/>
                  <a:gd name="T10" fmla="*/ 3 w 6"/>
                  <a:gd name="T11" fmla="*/ 0 h 3"/>
                  <a:gd name="T12" fmla="*/ 3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3" y="0"/>
                    </a:moveTo>
                    <a:lnTo>
                      <a:pt x="0" y="0"/>
                    </a:lnTo>
                    <a:lnTo>
                      <a:pt x="3" y="3"/>
                    </a:lnTo>
                    <a:lnTo>
                      <a:pt x="6" y="3"/>
                    </a:lnTo>
                    <a:lnTo>
                      <a:pt x="6"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88" name="Freeform 1387"/>
              <p:cNvSpPr>
                <a:spLocks/>
              </p:cNvSpPr>
              <p:nvPr/>
            </p:nvSpPr>
            <p:spPr bwMode="auto">
              <a:xfrm>
                <a:off x="2348" y="1142"/>
                <a:ext cx="60" cy="57"/>
              </a:xfrm>
              <a:custGeom>
                <a:avLst/>
                <a:gdLst>
                  <a:gd name="T0" fmla="*/ 51 w 60"/>
                  <a:gd name="T1" fmla="*/ 54 h 57"/>
                  <a:gd name="T2" fmla="*/ 48 w 60"/>
                  <a:gd name="T3" fmla="*/ 54 h 57"/>
                  <a:gd name="T4" fmla="*/ 42 w 60"/>
                  <a:gd name="T5" fmla="*/ 51 h 57"/>
                  <a:gd name="T6" fmla="*/ 39 w 60"/>
                  <a:gd name="T7" fmla="*/ 51 h 57"/>
                  <a:gd name="T8" fmla="*/ 36 w 60"/>
                  <a:gd name="T9" fmla="*/ 48 h 57"/>
                  <a:gd name="T10" fmla="*/ 33 w 60"/>
                  <a:gd name="T11" fmla="*/ 48 h 57"/>
                  <a:gd name="T12" fmla="*/ 30 w 60"/>
                  <a:gd name="T13" fmla="*/ 48 h 57"/>
                  <a:gd name="T14" fmla="*/ 24 w 60"/>
                  <a:gd name="T15" fmla="*/ 48 h 57"/>
                  <a:gd name="T16" fmla="*/ 21 w 60"/>
                  <a:gd name="T17" fmla="*/ 48 h 57"/>
                  <a:gd name="T18" fmla="*/ 18 w 60"/>
                  <a:gd name="T19" fmla="*/ 54 h 57"/>
                  <a:gd name="T20" fmla="*/ 15 w 60"/>
                  <a:gd name="T21" fmla="*/ 54 h 57"/>
                  <a:gd name="T22" fmla="*/ 12 w 60"/>
                  <a:gd name="T23" fmla="*/ 51 h 57"/>
                  <a:gd name="T24" fmla="*/ 6 w 60"/>
                  <a:gd name="T25" fmla="*/ 48 h 57"/>
                  <a:gd name="T26" fmla="*/ 6 w 60"/>
                  <a:gd name="T27" fmla="*/ 45 h 57"/>
                  <a:gd name="T28" fmla="*/ 3 w 60"/>
                  <a:gd name="T29" fmla="*/ 45 h 57"/>
                  <a:gd name="T30" fmla="*/ 0 w 60"/>
                  <a:gd name="T31" fmla="*/ 39 h 57"/>
                  <a:gd name="T32" fmla="*/ 3 w 60"/>
                  <a:gd name="T33" fmla="*/ 36 h 57"/>
                  <a:gd name="T34" fmla="*/ 6 w 60"/>
                  <a:gd name="T35" fmla="*/ 33 h 57"/>
                  <a:gd name="T36" fmla="*/ 6 w 60"/>
                  <a:gd name="T37" fmla="*/ 30 h 57"/>
                  <a:gd name="T38" fmla="*/ 9 w 60"/>
                  <a:gd name="T39" fmla="*/ 30 h 57"/>
                  <a:gd name="T40" fmla="*/ 6 w 60"/>
                  <a:gd name="T41" fmla="*/ 24 h 57"/>
                  <a:gd name="T42" fmla="*/ 3 w 60"/>
                  <a:gd name="T43" fmla="*/ 24 h 57"/>
                  <a:gd name="T44" fmla="*/ 0 w 60"/>
                  <a:gd name="T45" fmla="*/ 21 h 57"/>
                  <a:gd name="T46" fmla="*/ 3 w 60"/>
                  <a:gd name="T47" fmla="*/ 15 h 57"/>
                  <a:gd name="T48" fmla="*/ 6 w 60"/>
                  <a:gd name="T49" fmla="*/ 15 h 57"/>
                  <a:gd name="T50" fmla="*/ 9 w 60"/>
                  <a:gd name="T51" fmla="*/ 12 h 57"/>
                  <a:gd name="T52" fmla="*/ 6 w 60"/>
                  <a:gd name="T53" fmla="*/ 9 h 57"/>
                  <a:gd name="T54" fmla="*/ 9 w 60"/>
                  <a:gd name="T55" fmla="*/ 6 h 57"/>
                  <a:gd name="T56" fmla="*/ 9 w 60"/>
                  <a:gd name="T57" fmla="*/ 0 h 57"/>
                  <a:gd name="T58" fmla="*/ 12 w 60"/>
                  <a:gd name="T59" fmla="*/ 0 h 57"/>
                  <a:gd name="T60" fmla="*/ 15 w 60"/>
                  <a:gd name="T61" fmla="*/ 3 h 57"/>
                  <a:gd name="T62" fmla="*/ 15 w 60"/>
                  <a:gd name="T63" fmla="*/ 6 h 57"/>
                  <a:gd name="T64" fmla="*/ 24 w 60"/>
                  <a:gd name="T65" fmla="*/ 9 h 57"/>
                  <a:gd name="T66" fmla="*/ 27 w 60"/>
                  <a:gd name="T67" fmla="*/ 12 h 57"/>
                  <a:gd name="T68" fmla="*/ 30 w 60"/>
                  <a:gd name="T69" fmla="*/ 12 h 57"/>
                  <a:gd name="T70" fmla="*/ 33 w 60"/>
                  <a:gd name="T71" fmla="*/ 9 h 57"/>
                  <a:gd name="T72" fmla="*/ 39 w 60"/>
                  <a:gd name="T73" fmla="*/ 12 h 57"/>
                  <a:gd name="T74" fmla="*/ 45 w 60"/>
                  <a:gd name="T75" fmla="*/ 12 h 57"/>
                  <a:gd name="T76" fmla="*/ 45 w 60"/>
                  <a:gd name="T77" fmla="*/ 15 h 57"/>
                  <a:gd name="T78" fmla="*/ 48 w 60"/>
                  <a:gd name="T79" fmla="*/ 18 h 57"/>
                  <a:gd name="T80" fmla="*/ 51 w 60"/>
                  <a:gd name="T81" fmla="*/ 21 h 57"/>
                  <a:gd name="T82" fmla="*/ 54 w 60"/>
                  <a:gd name="T83" fmla="*/ 24 h 57"/>
                  <a:gd name="T84" fmla="*/ 51 w 60"/>
                  <a:gd name="T85" fmla="*/ 27 h 57"/>
                  <a:gd name="T86" fmla="*/ 51 w 60"/>
                  <a:gd name="T87" fmla="*/ 30 h 57"/>
                  <a:gd name="T88" fmla="*/ 57 w 60"/>
                  <a:gd name="T89" fmla="*/ 33 h 57"/>
                  <a:gd name="T90" fmla="*/ 54 w 60"/>
                  <a:gd name="T91" fmla="*/ 36 h 57"/>
                  <a:gd name="T92" fmla="*/ 57 w 60"/>
                  <a:gd name="T93" fmla="*/ 39 h 57"/>
                  <a:gd name="T94" fmla="*/ 54 w 60"/>
                  <a:gd name="T95" fmla="*/ 39 h 57"/>
                  <a:gd name="T96" fmla="*/ 57 w 60"/>
                  <a:gd name="T97" fmla="*/ 45 h 57"/>
                  <a:gd name="T98" fmla="*/ 57 w 60"/>
                  <a:gd name="T99" fmla="*/ 48 h 57"/>
                  <a:gd name="T100" fmla="*/ 54 w 60"/>
                  <a:gd name="T101" fmla="*/ 51 h 57"/>
                  <a:gd name="T102" fmla="*/ 60 w 60"/>
                  <a:gd name="T103" fmla="*/ 51 h 57"/>
                  <a:gd name="T104" fmla="*/ 60 w 60"/>
                  <a:gd name="T105" fmla="*/ 54 h 57"/>
                  <a:gd name="T106" fmla="*/ 57 w 60"/>
                  <a:gd name="T107" fmla="*/ 54 h 57"/>
                  <a:gd name="T108" fmla="*/ 57 w 60"/>
                  <a:gd name="T109" fmla="*/ 57 h 57"/>
                  <a:gd name="T110" fmla="*/ 51 w 60"/>
                  <a:gd name="T111" fmla="*/ 5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0" h="57">
                    <a:moveTo>
                      <a:pt x="51" y="54"/>
                    </a:moveTo>
                    <a:lnTo>
                      <a:pt x="48" y="54"/>
                    </a:lnTo>
                    <a:lnTo>
                      <a:pt x="42" y="51"/>
                    </a:lnTo>
                    <a:lnTo>
                      <a:pt x="39" y="51"/>
                    </a:lnTo>
                    <a:lnTo>
                      <a:pt x="36" y="48"/>
                    </a:lnTo>
                    <a:lnTo>
                      <a:pt x="33" y="48"/>
                    </a:lnTo>
                    <a:lnTo>
                      <a:pt x="30" y="48"/>
                    </a:lnTo>
                    <a:lnTo>
                      <a:pt x="24" y="48"/>
                    </a:lnTo>
                    <a:lnTo>
                      <a:pt x="21" y="48"/>
                    </a:lnTo>
                    <a:lnTo>
                      <a:pt x="18" y="54"/>
                    </a:lnTo>
                    <a:lnTo>
                      <a:pt x="15" y="54"/>
                    </a:lnTo>
                    <a:lnTo>
                      <a:pt x="12" y="51"/>
                    </a:lnTo>
                    <a:lnTo>
                      <a:pt x="6" y="48"/>
                    </a:lnTo>
                    <a:lnTo>
                      <a:pt x="6" y="45"/>
                    </a:lnTo>
                    <a:lnTo>
                      <a:pt x="3" y="45"/>
                    </a:lnTo>
                    <a:lnTo>
                      <a:pt x="0" y="39"/>
                    </a:lnTo>
                    <a:lnTo>
                      <a:pt x="3" y="36"/>
                    </a:lnTo>
                    <a:lnTo>
                      <a:pt x="6" y="33"/>
                    </a:lnTo>
                    <a:lnTo>
                      <a:pt x="6" y="30"/>
                    </a:lnTo>
                    <a:lnTo>
                      <a:pt x="9" y="30"/>
                    </a:lnTo>
                    <a:lnTo>
                      <a:pt x="6" y="24"/>
                    </a:lnTo>
                    <a:lnTo>
                      <a:pt x="3" y="24"/>
                    </a:lnTo>
                    <a:lnTo>
                      <a:pt x="0" y="21"/>
                    </a:lnTo>
                    <a:lnTo>
                      <a:pt x="3" y="15"/>
                    </a:lnTo>
                    <a:lnTo>
                      <a:pt x="6" y="15"/>
                    </a:lnTo>
                    <a:lnTo>
                      <a:pt x="9" y="12"/>
                    </a:lnTo>
                    <a:lnTo>
                      <a:pt x="6" y="9"/>
                    </a:lnTo>
                    <a:lnTo>
                      <a:pt x="9" y="6"/>
                    </a:lnTo>
                    <a:lnTo>
                      <a:pt x="9" y="0"/>
                    </a:lnTo>
                    <a:lnTo>
                      <a:pt x="12" y="0"/>
                    </a:lnTo>
                    <a:lnTo>
                      <a:pt x="15" y="3"/>
                    </a:lnTo>
                    <a:lnTo>
                      <a:pt x="15" y="6"/>
                    </a:lnTo>
                    <a:lnTo>
                      <a:pt x="24" y="9"/>
                    </a:lnTo>
                    <a:lnTo>
                      <a:pt x="27" y="12"/>
                    </a:lnTo>
                    <a:lnTo>
                      <a:pt x="30" y="12"/>
                    </a:lnTo>
                    <a:lnTo>
                      <a:pt x="33" y="9"/>
                    </a:lnTo>
                    <a:lnTo>
                      <a:pt x="39" y="12"/>
                    </a:lnTo>
                    <a:lnTo>
                      <a:pt x="45" y="12"/>
                    </a:lnTo>
                    <a:lnTo>
                      <a:pt x="45" y="15"/>
                    </a:lnTo>
                    <a:lnTo>
                      <a:pt x="48" y="18"/>
                    </a:lnTo>
                    <a:lnTo>
                      <a:pt x="51" y="21"/>
                    </a:lnTo>
                    <a:lnTo>
                      <a:pt x="54" y="24"/>
                    </a:lnTo>
                    <a:lnTo>
                      <a:pt x="51" y="27"/>
                    </a:lnTo>
                    <a:lnTo>
                      <a:pt x="51" y="30"/>
                    </a:lnTo>
                    <a:lnTo>
                      <a:pt x="57" y="33"/>
                    </a:lnTo>
                    <a:lnTo>
                      <a:pt x="54" y="36"/>
                    </a:lnTo>
                    <a:lnTo>
                      <a:pt x="57" y="39"/>
                    </a:lnTo>
                    <a:lnTo>
                      <a:pt x="54" y="39"/>
                    </a:lnTo>
                    <a:lnTo>
                      <a:pt x="57" y="45"/>
                    </a:lnTo>
                    <a:lnTo>
                      <a:pt x="57" y="48"/>
                    </a:lnTo>
                    <a:lnTo>
                      <a:pt x="54" y="51"/>
                    </a:lnTo>
                    <a:lnTo>
                      <a:pt x="60" y="51"/>
                    </a:lnTo>
                    <a:lnTo>
                      <a:pt x="60" y="54"/>
                    </a:lnTo>
                    <a:lnTo>
                      <a:pt x="57" y="54"/>
                    </a:lnTo>
                    <a:lnTo>
                      <a:pt x="57" y="57"/>
                    </a:lnTo>
                    <a:lnTo>
                      <a:pt x="51" y="5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89" name="Freeform 1388"/>
              <p:cNvSpPr>
                <a:spLocks noEditPoints="1"/>
              </p:cNvSpPr>
              <p:nvPr/>
            </p:nvSpPr>
            <p:spPr bwMode="auto">
              <a:xfrm>
                <a:off x="2348" y="1142"/>
                <a:ext cx="60" cy="57"/>
              </a:xfrm>
              <a:custGeom>
                <a:avLst/>
                <a:gdLst>
                  <a:gd name="T0" fmla="*/ 15 w 60"/>
                  <a:gd name="T1" fmla="*/ 6 h 57"/>
                  <a:gd name="T2" fmla="*/ 24 w 60"/>
                  <a:gd name="T3" fmla="*/ 9 h 57"/>
                  <a:gd name="T4" fmla="*/ 27 w 60"/>
                  <a:gd name="T5" fmla="*/ 12 h 57"/>
                  <a:gd name="T6" fmla="*/ 30 w 60"/>
                  <a:gd name="T7" fmla="*/ 12 h 57"/>
                  <a:gd name="T8" fmla="*/ 39 w 60"/>
                  <a:gd name="T9" fmla="*/ 15 h 57"/>
                  <a:gd name="T10" fmla="*/ 45 w 60"/>
                  <a:gd name="T11" fmla="*/ 15 h 57"/>
                  <a:gd name="T12" fmla="*/ 48 w 60"/>
                  <a:gd name="T13" fmla="*/ 18 h 57"/>
                  <a:gd name="T14" fmla="*/ 51 w 60"/>
                  <a:gd name="T15" fmla="*/ 27 h 57"/>
                  <a:gd name="T16" fmla="*/ 51 w 60"/>
                  <a:gd name="T17" fmla="*/ 30 h 57"/>
                  <a:gd name="T18" fmla="*/ 54 w 60"/>
                  <a:gd name="T19" fmla="*/ 33 h 57"/>
                  <a:gd name="T20" fmla="*/ 54 w 60"/>
                  <a:gd name="T21" fmla="*/ 36 h 57"/>
                  <a:gd name="T22" fmla="*/ 54 w 60"/>
                  <a:gd name="T23" fmla="*/ 42 h 57"/>
                  <a:gd name="T24" fmla="*/ 57 w 60"/>
                  <a:gd name="T25" fmla="*/ 48 h 57"/>
                  <a:gd name="T26" fmla="*/ 54 w 60"/>
                  <a:gd name="T27" fmla="*/ 51 h 57"/>
                  <a:gd name="T28" fmla="*/ 57 w 60"/>
                  <a:gd name="T29" fmla="*/ 54 h 57"/>
                  <a:gd name="T30" fmla="*/ 57 w 60"/>
                  <a:gd name="T31" fmla="*/ 54 h 57"/>
                  <a:gd name="T32" fmla="*/ 48 w 60"/>
                  <a:gd name="T33" fmla="*/ 54 h 57"/>
                  <a:gd name="T34" fmla="*/ 39 w 60"/>
                  <a:gd name="T35" fmla="*/ 51 h 57"/>
                  <a:gd name="T36" fmla="*/ 33 w 60"/>
                  <a:gd name="T37" fmla="*/ 48 h 57"/>
                  <a:gd name="T38" fmla="*/ 30 w 60"/>
                  <a:gd name="T39" fmla="*/ 45 h 57"/>
                  <a:gd name="T40" fmla="*/ 21 w 60"/>
                  <a:gd name="T41" fmla="*/ 48 h 57"/>
                  <a:gd name="T42" fmla="*/ 18 w 60"/>
                  <a:gd name="T43" fmla="*/ 51 h 57"/>
                  <a:gd name="T44" fmla="*/ 6 w 60"/>
                  <a:gd name="T45" fmla="*/ 48 h 57"/>
                  <a:gd name="T46" fmla="*/ 6 w 60"/>
                  <a:gd name="T47" fmla="*/ 45 h 57"/>
                  <a:gd name="T48" fmla="*/ 3 w 60"/>
                  <a:gd name="T49" fmla="*/ 36 h 57"/>
                  <a:gd name="T50" fmla="*/ 6 w 60"/>
                  <a:gd name="T51" fmla="*/ 33 h 57"/>
                  <a:gd name="T52" fmla="*/ 9 w 60"/>
                  <a:gd name="T53" fmla="*/ 30 h 57"/>
                  <a:gd name="T54" fmla="*/ 9 w 60"/>
                  <a:gd name="T55" fmla="*/ 24 h 57"/>
                  <a:gd name="T56" fmla="*/ 3 w 60"/>
                  <a:gd name="T57" fmla="*/ 21 h 57"/>
                  <a:gd name="T58" fmla="*/ 6 w 60"/>
                  <a:gd name="T59" fmla="*/ 15 h 57"/>
                  <a:gd name="T60" fmla="*/ 9 w 60"/>
                  <a:gd name="T61" fmla="*/ 12 h 57"/>
                  <a:gd name="T62" fmla="*/ 9 w 60"/>
                  <a:gd name="T63" fmla="*/ 6 h 57"/>
                  <a:gd name="T64" fmla="*/ 12 w 60"/>
                  <a:gd name="T65" fmla="*/ 3 h 57"/>
                  <a:gd name="T66" fmla="*/ 9 w 60"/>
                  <a:gd name="T67" fmla="*/ 0 h 57"/>
                  <a:gd name="T68" fmla="*/ 6 w 60"/>
                  <a:gd name="T69" fmla="*/ 12 h 57"/>
                  <a:gd name="T70" fmla="*/ 0 w 60"/>
                  <a:gd name="T71" fmla="*/ 21 h 57"/>
                  <a:gd name="T72" fmla="*/ 6 w 60"/>
                  <a:gd name="T73" fmla="*/ 27 h 57"/>
                  <a:gd name="T74" fmla="*/ 3 w 60"/>
                  <a:gd name="T75" fmla="*/ 36 h 57"/>
                  <a:gd name="T76" fmla="*/ 6 w 60"/>
                  <a:gd name="T77" fmla="*/ 45 h 57"/>
                  <a:gd name="T78" fmla="*/ 15 w 60"/>
                  <a:gd name="T79" fmla="*/ 54 h 57"/>
                  <a:gd name="T80" fmla="*/ 24 w 60"/>
                  <a:gd name="T81" fmla="*/ 51 h 57"/>
                  <a:gd name="T82" fmla="*/ 33 w 60"/>
                  <a:gd name="T83" fmla="*/ 51 h 57"/>
                  <a:gd name="T84" fmla="*/ 48 w 60"/>
                  <a:gd name="T85" fmla="*/ 54 h 57"/>
                  <a:gd name="T86" fmla="*/ 57 w 60"/>
                  <a:gd name="T87" fmla="*/ 54 h 57"/>
                  <a:gd name="T88" fmla="*/ 54 w 60"/>
                  <a:gd name="T89" fmla="*/ 51 h 57"/>
                  <a:gd name="T90" fmla="*/ 57 w 60"/>
                  <a:gd name="T91" fmla="*/ 42 h 57"/>
                  <a:gd name="T92" fmla="*/ 57 w 60"/>
                  <a:gd name="T93" fmla="*/ 33 h 57"/>
                  <a:gd name="T94" fmla="*/ 54 w 60"/>
                  <a:gd name="T95" fmla="*/ 24 h 57"/>
                  <a:gd name="T96" fmla="*/ 45 w 60"/>
                  <a:gd name="T97" fmla="*/ 15 h 57"/>
                  <a:gd name="T98" fmla="*/ 33 w 60"/>
                  <a:gd name="T99" fmla="*/ 9 h 57"/>
                  <a:gd name="T100" fmla="*/ 24 w 60"/>
                  <a:gd name="T101" fmla="*/ 6 h 57"/>
                  <a:gd name="T102" fmla="*/ 12 w 60"/>
                  <a:gd name="T10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 h="57">
                    <a:moveTo>
                      <a:pt x="12" y="0"/>
                    </a:moveTo>
                    <a:lnTo>
                      <a:pt x="15" y="3"/>
                    </a:lnTo>
                    <a:lnTo>
                      <a:pt x="15" y="6"/>
                    </a:lnTo>
                    <a:lnTo>
                      <a:pt x="15" y="6"/>
                    </a:lnTo>
                    <a:lnTo>
                      <a:pt x="15" y="6"/>
                    </a:lnTo>
                    <a:lnTo>
                      <a:pt x="24" y="9"/>
                    </a:lnTo>
                    <a:lnTo>
                      <a:pt x="24" y="12"/>
                    </a:lnTo>
                    <a:lnTo>
                      <a:pt x="24" y="12"/>
                    </a:lnTo>
                    <a:lnTo>
                      <a:pt x="27" y="12"/>
                    </a:lnTo>
                    <a:lnTo>
                      <a:pt x="30" y="12"/>
                    </a:lnTo>
                    <a:lnTo>
                      <a:pt x="30" y="12"/>
                    </a:lnTo>
                    <a:lnTo>
                      <a:pt x="30" y="12"/>
                    </a:lnTo>
                    <a:lnTo>
                      <a:pt x="33" y="12"/>
                    </a:lnTo>
                    <a:lnTo>
                      <a:pt x="39" y="15"/>
                    </a:lnTo>
                    <a:lnTo>
                      <a:pt x="39" y="15"/>
                    </a:lnTo>
                    <a:lnTo>
                      <a:pt x="39" y="15"/>
                    </a:lnTo>
                    <a:lnTo>
                      <a:pt x="45" y="15"/>
                    </a:lnTo>
                    <a:lnTo>
                      <a:pt x="45" y="15"/>
                    </a:lnTo>
                    <a:lnTo>
                      <a:pt x="45" y="18"/>
                    </a:lnTo>
                    <a:lnTo>
                      <a:pt x="45" y="18"/>
                    </a:lnTo>
                    <a:lnTo>
                      <a:pt x="48" y="18"/>
                    </a:lnTo>
                    <a:lnTo>
                      <a:pt x="51" y="21"/>
                    </a:lnTo>
                    <a:lnTo>
                      <a:pt x="54" y="24"/>
                    </a:lnTo>
                    <a:lnTo>
                      <a:pt x="51" y="27"/>
                    </a:lnTo>
                    <a:lnTo>
                      <a:pt x="51" y="27"/>
                    </a:lnTo>
                    <a:lnTo>
                      <a:pt x="51" y="30"/>
                    </a:lnTo>
                    <a:lnTo>
                      <a:pt x="51" y="30"/>
                    </a:lnTo>
                    <a:lnTo>
                      <a:pt x="51" y="30"/>
                    </a:lnTo>
                    <a:lnTo>
                      <a:pt x="51" y="33"/>
                    </a:lnTo>
                    <a:lnTo>
                      <a:pt x="54" y="33"/>
                    </a:lnTo>
                    <a:lnTo>
                      <a:pt x="54" y="33"/>
                    </a:lnTo>
                    <a:lnTo>
                      <a:pt x="54" y="36"/>
                    </a:lnTo>
                    <a:lnTo>
                      <a:pt x="54" y="36"/>
                    </a:lnTo>
                    <a:lnTo>
                      <a:pt x="54" y="39"/>
                    </a:lnTo>
                    <a:lnTo>
                      <a:pt x="54" y="39"/>
                    </a:lnTo>
                    <a:lnTo>
                      <a:pt x="54" y="42"/>
                    </a:lnTo>
                    <a:lnTo>
                      <a:pt x="54" y="42"/>
                    </a:lnTo>
                    <a:lnTo>
                      <a:pt x="57" y="45"/>
                    </a:lnTo>
                    <a:lnTo>
                      <a:pt x="57" y="48"/>
                    </a:lnTo>
                    <a:lnTo>
                      <a:pt x="54" y="48"/>
                    </a:lnTo>
                    <a:lnTo>
                      <a:pt x="54" y="51"/>
                    </a:lnTo>
                    <a:lnTo>
                      <a:pt x="54" y="51"/>
                    </a:lnTo>
                    <a:lnTo>
                      <a:pt x="60" y="54"/>
                    </a:lnTo>
                    <a:lnTo>
                      <a:pt x="60" y="54"/>
                    </a:lnTo>
                    <a:lnTo>
                      <a:pt x="57" y="54"/>
                    </a:lnTo>
                    <a:lnTo>
                      <a:pt x="57" y="54"/>
                    </a:lnTo>
                    <a:lnTo>
                      <a:pt x="57" y="54"/>
                    </a:lnTo>
                    <a:lnTo>
                      <a:pt x="57" y="54"/>
                    </a:lnTo>
                    <a:lnTo>
                      <a:pt x="51" y="54"/>
                    </a:lnTo>
                    <a:lnTo>
                      <a:pt x="51" y="54"/>
                    </a:lnTo>
                    <a:lnTo>
                      <a:pt x="48" y="54"/>
                    </a:lnTo>
                    <a:lnTo>
                      <a:pt x="48" y="54"/>
                    </a:lnTo>
                    <a:lnTo>
                      <a:pt x="42" y="51"/>
                    </a:lnTo>
                    <a:lnTo>
                      <a:pt x="39" y="51"/>
                    </a:lnTo>
                    <a:lnTo>
                      <a:pt x="39" y="48"/>
                    </a:lnTo>
                    <a:lnTo>
                      <a:pt x="39" y="48"/>
                    </a:lnTo>
                    <a:lnTo>
                      <a:pt x="33" y="48"/>
                    </a:lnTo>
                    <a:lnTo>
                      <a:pt x="33" y="48"/>
                    </a:lnTo>
                    <a:lnTo>
                      <a:pt x="30" y="48"/>
                    </a:lnTo>
                    <a:lnTo>
                      <a:pt x="30" y="45"/>
                    </a:lnTo>
                    <a:lnTo>
                      <a:pt x="30" y="45"/>
                    </a:lnTo>
                    <a:lnTo>
                      <a:pt x="24" y="48"/>
                    </a:lnTo>
                    <a:lnTo>
                      <a:pt x="21" y="48"/>
                    </a:lnTo>
                    <a:lnTo>
                      <a:pt x="21" y="48"/>
                    </a:lnTo>
                    <a:lnTo>
                      <a:pt x="21" y="48"/>
                    </a:lnTo>
                    <a:lnTo>
                      <a:pt x="18" y="51"/>
                    </a:lnTo>
                    <a:lnTo>
                      <a:pt x="15" y="51"/>
                    </a:lnTo>
                    <a:lnTo>
                      <a:pt x="12" y="51"/>
                    </a:lnTo>
                    <a:lnTo>
                      <a:pt x="6" y="48"/>
                    </a:lnTo>
                    <a:lnTo>
                      <a:pt x="6" y="45"/>
                    </a:lnTo>
                    <a:lnTo>
                      <a:pt x="6" y="45"/>
                    </a:lnTo>
                    <a:lnTo>
                      <a:pt x="6" y="45"/>
                    </a:lnTo>
                    <a:lnTo>
                      <a:pt x="3" y="42"/>
                    </a:lnTo>
                    <a:lnTo>
                      <a:pt x="3" y="42"/>
                    </a:lnTo>
                    <a:lnTo>
                      <a:pt x="3" y="36"/>
                    </a:lnTo>
                    <a:lnTo>
                      <a:pt x="6" y="36"/>
                    </a:lnTo>
                    <a:lnTo>
                      <a:pt x="6" y="33"/>
                    </a:lnTo>
                    <a:lnTo>
                      <a:pt x="6" y="33"/>
                    </a:lnTo>
                    <a:lnTo>
                      <a:pt x="6" y="30"/>
                    </a:lnTo>
                    <a:lnTo>
                      <a:pt x="9" y="30"/>
                    </a:lnTo>
                    <a:lnTo>
                      <a:pt x="9" y="30"/>
                    </a:lnTo>
                    <a:lnTo>
                      <a:pt x="9" y="27"/>
                    </a:lnTo>
                    <a:lnTo>
                      <a:pt x="9" y="24"/>
                    </a:lnTo>
                    <a:lnTo>
                      <a:pt x="9" y="24"/>
                    </a:lnTo>
                    <a:lnTo>
                      <a:pt x="6" y="24"/>
                    </a:lnTo>
                    <a:lnTo>
                      <a:pt x="3" y="24"/>
                    </a:lnTo>
                    <a:lnTo>
                      <a:pt x="3" y="21"/>
                    </a:lnTo>
                    <a:lnTo>
                      <a:pt x="3" y="15"/>
                    </a:lnTo>
                    <a:lnTo>
                      <a:pt x="6" y="15"/>
                    </a:lnTo>
                    <a:lnTo>
                      <a:pt x="6" y="15"/>
                    </a:lnTo>
                    <a:lnTo>
                      <a:pt x="6" y="15"/>
                    </a:lnTo>
                    <a:lnTo>
                      <a:pt x="9" y="12"/>
                    </a:lnTo>
                    <a:lnTo>
                      <a:pt x="9" y="12"/>
                    </a:lnTo>
                    <a:lnTo>
                      <a:pt x="9" y="12"/>
                    </a:lnTo>
                    <a:lnTo>
                      <a:pt x="9" y="9"/>
                    </a:lnTo>
                    <a:lnTo>
                      <a:pt x="9" y="6"/>
                    </a:lnTo>
                    <a:lnTo>
                      <a:pt x="9" y="6"/>
                    </a:lnTo>
                    <a:lnTo>
                      <a:pt x="9" y="6"/>
                    </a:lnTo>
                    <a:lnTo>
                      <a:pt x="12" y="3"/>
                    </a:lnTo>
                    <a:lnTo>
                      <a:pt x="12" y="0"/>
                    </a:lnTo>
                    <a:close/>
                    <a:moveTo>
                      <a:pt x="12" y="0"/>
                    </a:moveTo>
                    <a:lnTo>
                      <a:pt x="9" y="0"/>
                    </a:lnTo>
                    <a:lnTo>
                      <a:pt x="9" y="6"/>
                    </a:lnTo>
                    <a:lnTo>
                      <a:pt x="6" y="9"/>
                    </a:lnTo>
                    <a:lnTo>
                      <a:pt x="6" y="12"/>
                    </a:lnTo>
                    <a:lnTo>
                      <a:pt x="6" y="15"/>
                    </a:lnTo>
                    <a:lnTo>
                      <a:pt x="3" y="15"/>
                    </a:lnTo>
                    <a:lnTo>
                      <a:pt x="0" y="21"/>
                    </a:lnTo>
                    <a:lnTo>
                      <a:pt x="3" y="24"/>
                    </a:lnTo>
                    <a:lnTo>
                      <a:pt x="6" y="24"/>
                    </a:lnTo>
                    <a:lnTo>
                      <a:pt x="6" y="27"/>
                    </a:lnTo>
                    <a:lnTo>
                      <a:pt x="6" y="30"/>
                    </a:lnTo>
                    <a:lnTo>
                      <a:pt x="6" y="33"/>
                    </a:lnTo>
                    <a:lnTo>
                      <a:pt x="3" y="36"/>
                    </a:lnTo>
                    <a:lnTo>
                      <a:pt x="0" y="42"/>
                    </a:lnTo>
                    <a:lnTo>
                      <a:pt x="3" y="45"/>
                    </a:lnTo>
                    <a:lnTo>
                      <a:pt x="6" y="45"/>
                    </a:lnTo>
                    <a:lnTo>
                      <a:pt x="6" y="51"/>
                    </a:lnTo>
                    <a:lnTo>
                      <a:pt x="9" y="51"/>
                    </a:lnTo>
                    <a:lnTo>
                      <a:pt x="15" y="54"/>
                    </a:lnTo>
                    <a:lnTo>
                      <a:pt x="18" y="54"/>
                    </a:lnTo>
                    <a:lnTo>
                      <a:pt x="21" y="51"/>
                    </a:lnTo>
                    <a:lnTo>
                      <a:pt x="24" y="51"/>
                    </a:lnTo>
                    <a:lnTo>
                      <a:pt x="30" y="48"/>
                    </a:lnTo>
                    <a:lnTo>
                      <a:pt x="33" y="51"/>
                    </a:lnTo>
                    <a:lnTo>
                      <a:pt x="33" y="51"/>
                    </a:lnTo>
                    <a:lnTo>
                      <a:pt x="39" y="51"/>
                    </a:lnTo>
                    <a:lnTo>
                      <a:pt x="42" y="54"/>
                    </a:lnTo>
                    <a:lnTo>
                      <a:pt x="48" y="54"/>
                    </a:lnTo>
                    <a:lnTo>
                      <a:pt x="48" y="57"/>
                    </a:lnTo>
                    <a:lnTo>
                      <a:pt x="57" y="57"/>
                    </a:lnTo>
                    <a:lnTo>
                      <a:pt x="57" y="54"/>
                    </a:lnTo>
                    <a:lnTo>
                      <a:pt x="60" y="54"/>
                    </a:lnTo>
                    <a:lnTo>
                      <a:pt x="60" y="51"/>
                    </a:lnTo>
                    <a:lnTo>
                      <a:pt x="54" y="51"/>
                    </a:lnTo>
                    <a:lnTo>
                      <a:pt x="57" y="48"/>
                    </a:lnTo>
                    <a:lnTo>
                      <a:pt x="57" y="45"/>
                    </a:lnTo>
                    <a:lnTo>
                      <a:pt x="57" y="42"/>
                    </a:lnTo>
                    <a:lnTo>
                      <a:pt x="57" y="39"/>
                    </a:lnTo>
                    <a:lnTo>
                      <a:pt x="54" y="36"/>
                    </a:lnTo>
                    <a:lnTo>
                      <a:pt x="57" y="33"/>
                    </a:lnTo>
                    <a:lnTo>
                      <a:pt x="54" y="30"/>
                    </a:lnTo>
                    <a:lnTo>
                      <a:pt x="54" y="27"/>
                    </a:lnTo>
                    <a:lnTo>
                      <a:pt x="54" y="24"/>
                    </a:lnTo>
                    <a:lnTo>
                      <a:pt x="54" y="21"/>
                    </a:lnTo>
                    <a:lnTo>
                      <a:pt x="48" y="18"/>
                    </a:lnTo>
                    <a:lnTo>
                      <a:pt x="45" y="15"/>
                    </a:lnTo>
                    <a:lnTo>
                      <a:pt x="45" y="12"/>
                    </a:lnTo>
                    <a:lnTo>
                      <a:pt x="39" y="12"/>
                    </a:lnTo>
                    <a:lnTo>
                      <a:pt x="33" y="9"/>
                    </a:lnTo>
                    <a:lnTo>
                      <a:pt x="30" y="12"/>
                    </a:lnTo>
                    <a:lnTo>
                      <a:pt x="27" y="9"/>
                    </a:lnTo>
                    <a:lnTo>
                      <a:pt x="24" y="6"/>
                    </a:lnTo>
                    <a:lnTo>
                      <a:pt x="15" y="6"/>
                    </a:lnTo>
                    <a:lnTo>
                      <a:pt x="15" y="3"/>
                    </a:lnTo>
                    <a:lnTo>
                      <a:pt x="12" y="0"/>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90" name="Freeform 1389"/>
              <p:cNvSpPr>
                <a:spLocks noEditPoints="1"/>
              </p:cNvSpPr>
              <p:nvPr/>
            </p:nvSpPr>
            <p:spPr bwMode="auto">
              <a:xfrm>
                <a:off x="2348" y="1142"/>
                <a:ext cx="60" cy="57"/>
              </a:xfrm>
              <a:custGeom>
                <a:avLst/>
                <a:gdLst>
                  <a:gd name="T0" fmla="*/ 15 w 60"/>
                  <a:gd name="T1" fmla="*/ 6 h 57"/>
                  <a:gd name="T2" fmla="*/ 24 w 60"/>
                  <a:gd name="T3" fmla="*/ 9 h 57"/>
                  <a:gd name="T4" fmla="*/ 27 w 60"/>
                  <a:gd name="T5" fmla="*/ 12 h 57"/>
                  <a:gd name="T6" fmla="*/ 30 w 60"/>
                  <a:gd name="T7" fmla="*/ 12 h 57"/>
                  <a:gd name="T8" fmla="*/ 39 w 60"/>
                  <a:gd name="T9" fmla="*/ 15 h 57"/>
                  <a:gd name="T10" fmla="*/ 45 w 60"/>
                  <a:gd name="T11" fmla="*/ 15 h 57"/>
                  <a:gd name="T12" fmla="*/ 48 w 60"/>
                  <a:gd name="T13" fmla="*/ 18 h 57"/>
                  <a:gd name="T14" fmla="*/ 51 w 60"/>
                  <a:gd name="T15" fmla="*/ 27 h 57"/>
                  <a:gd name="T16" fmla="*/ 51 w 60"/>
                  <a:gd name="T17" fmla="*/ 30 h 57"/>
                  <a:gd name="T18" fmla="*/ 54 w 60"/>
                  <a:gd name="T19" fmla="*/ 33 h 57"/>
                  <a:gd name="T20" fmla="*/ 54 w 60"/>
                  <a:gd name="T21" fmla="*/ 36 h 57"/>
                  <a:gd name="T22" fmla="*/ 54 w 60"/>
                  <a:gd name="T23" fmla="*/ 42 h 57"/>
                  <a:gd name="T24" fmla="*/ 57 w 60"/>
                  <a:gd name="T25" fmla="*/ 48 h 57"/>
                  <a:gd name="T26" fmla="*/ 54 w 60"/>
                  <a:gd name="T27" fmla="*/ 51 h 57"/>
                  <a:gd name="T28" fmla="*/ 57 w 60"/>
                  <a:gd name="T29" fmla="*/ 54 h 57"/>
                  <a:gd name="T30" fmla="*/ 57 w 60"/>
                  <a:gd name="T31" fmla="*/ 54 h 57"/>
                  <a:gd name="T32" fmla="*/ 48 w 60"/>
                  <a:gd name="T33" fmla="*/ 54 h 57"/>
                  <a:gd name="T34" fmla="*/ 39 w 60"/>
                  <a:gd name="T35" fmla="*/ 51 h 57"/>
                  <a:gd name="T36" fmla="*/ 33 w 60"/>
                  <a:gd name="T37" fmla="*/ 48 h 57"/>
                  <a:gd name="T38" fmla="*/ 30 w 60"/>
                  <a:gd name="T39" fmla="*/ 45 h 57"/>
                  <a:gd name="T40" fmla="*/ 21 w 60"/>
                  <a:gd name="T41" fmla="*/ 48 h 57"/>
                  <a:gd name="T42" fmla="*/ 18 w 60"/>
                  <a:gd name="T43" fmla="*/ 51 h 57"/>
                  <a:gd name="T44" fmla="*/ 6 w 60"/>
                  <a:gd name="T45" fmla="*/ 48 h 57"/>
                  <a:gd name="T46" fmla="*/ 6 w 60"/>
                  <a:gd name="T47" fmla="*/ 45 h 57"/>
                  <a:gd name="T48" fmla="*/ 3 w 60"/>
                  <a:gd name="T49" fmla="*/ 36 h 57"/>
                  <a:gd name="T50" fmla="*/ 6 w 60"/>
                  <a:gd name="T51" fmla="*/ 33 h 57"/>
                  <a:gd name="T52" fmla="*/ 9 w 60"/>
                  <a:gd name="T53" fmla="*/ 30 h 57"/>
                  <a:gd name="T54" fmla="*/ 9 w 60"/>
                  <a:gd name="T55" fmla="*/ 24 h 57"/>
                  <a:gd name="T56" fmla="*/ 3 w 60"/>
                  <a:gd name="T57" fmla="*/ 21 h 57"/>
                  <a:gd name="T58" fmla="*/ 6 w 60"/>
                  <a:gd name="T59" fmla="*/ 15 h 57"/>
                  <a:gd name="T60" fmla="*/ 9 w 60"/>
                  <a:gd name="T61" fmla="*/ 12 h 57"/>
                  <a:gd name="T62" fmla="*/ 9 w 60"/>
                  <a:gd name="T63" fmla="*/ 6 h 57"/>
                  <a:gd name="T64" fmla="*/ 12 w 60"/>
                  <a:gd name="T65" fmla="*/ 3 h 57"/>
                  <a:gd name="T66" fmla="*/ 9 w 60"/>
                  <a:gd name="T67" fmla="*/ 0 h 57"/>
                  <a:gd name="T68" fmla="*/ 6 w 60"/>
                  <a:gd name="T69" fmla="*/ 12 h 57"/>
                  <a:gd name="T70" fmla="*/ 0 w 60"/>
                  <a:gd name="T71" fmla="*/ 21 h 57"/>
                  <a:gd name="T72" fmla="*/ 6 w 60"/>
                  <a:gd name="T73" fmla="*/ 27 h 57"/>
                  <a:gd name="T74" fmla="*/ 3 w 60"/>
                  <a:gd name="T75" fmla="*/ 36 h 57"/>
                  <a:gd name="T76" fmla="*/ 6 w 60"/>
                  <a:gd name="T77" fmla="*/ 45 h 57"/>
                  <a:gd name="T78" fmla="*/ 15 w 60"/>
                  <a:gd name="T79" fmla="*/ 54 h 57"/>
                  <a:gd name="T80" fmla="*/ 24 w 60"/>
                  <a:gd name="T81" fmla="*/ 51 h 57"/>
                  <a:gd name="T82" fmla="*/ 33 w 60"/>
                  <a:gd name="T83" fmla="*/ 51 h 57"/>
                  <a:gd name="T84" fmla="*/ 48 w 60"/>
                  <a:gd name="T85" fmla="*/ 54 h 57"/>
                  <a:gd name="T86" fmla="*/ 57 w 60"/>
                  <a:gd name="T87" fmla="*/ 54 h 57"/>
                  <a:gd name="T88" fmla="*/ 54 w 60"/>
                  <a:gd name="T89" fmla="*/ 51 h 57"/>
                  <a:gd name="T90" fmla="*/ 57 w 60"/>
                  <a:gd name="T91" fmla="*/ 42 h 57"/>
                  <a:gd name="T92" fmla="*/ 57 w 60"/>
                  <a:gd name="T93" fmla="*/ 33 h 57"/>
                  <a:gd name="T94" fmla="*/ 54 w 60"/>
                  <a:gd name="T95" fmla="*/ 24 h 57"/>
                  <a:gd name="T96" fmla="*/ 45 w 60"/>
                  <a:gd name="T97" fmla="*/ 15 h 57"/>
                  <a:gd name="T98" fmla="*/ 33 w 60"/>
                  <a:gd name="T99" fmla="*/ 9 h 57"/>
                  <a:gd name="T100" fmla="*/ 24 w 60"/>
                  <a:gd name="T101" fmla="*/ 6 h 57"/>
                  <a:gd name="T102" fmla="*/ 12 w 60"/>
                  <a:gd name="T10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 h="57">
                    <a:moveTo>
                      <a:pt x="12" y="0"/>
                    </a:moveTo>
                    <a:lnTo>
                      <a:pt x="15" y="3"/>
                    </a:lnTo>
                    <a:lnTo>
                      <a:pt x="15" y="6"/>
                    </a:lnTo>
                    <a:lnTo>
                      <a:pt x="15" y="6"/>
                    </a:lnTo>
                    <a:lnTo>
                      <a:pt x="15" y="6"/>
                    </a:lnTo>
                    <a:lnTo>
                      <a:pt x="24" y="9"/>
                    </a:lnTo>
                    <a:lnTo>
                      <a:pt x="24" y="12"/>
                    </a:lnTo>
                    <a:lnTo>
                      <a:pt x="24" y="12"/>
                    </a:lnTo>
                    <a:lnTo>
                      <a:pt x="27" y="12"/>
                    </a:lnTo>
                    <a:lnTo>
                      <a:pt x="30" y="12"/>
                    </a:lnTo>
                    <a:lnTo>
                      <a:pt x="30" y="12"/>
                    </a:lnTo>
                    <a:lnTo>
                      <a:pt x="30" y="12"/>
                    </a:lnTo>
                    <a:lnTo>
                      <a:pt x="33" y="12"/>
                    </a:lnTo>
                    <a:lnTo>
                      <a:pt x="39" y="15"/>
                    </a:lnTo>
                    <a:lnTo>
                      <a:pt x="39" y="15"/>
                    </a:lnTo>
                    <a:lnTo>
                      <a:pt x="39" y="15"/>
                    </a:lnTo>
                    <a:lnTo>
                      <a:pt x="45" y="15"/>
                    </a:lnTo>
                    <a:lnTo>
                      <a:pt x="45" y="15"/>
                    </a:lnTo>
                    <a:lnTo>
                      <a:pt x="45" y="18"/>
                    </a:lnTo>
                    <a:lnTo>
                      <a:pt x="45" y="18"/>
                    </a:lnTo>
                    <a:lnTo>
                      <a:pt x="48" y="18"/>
                    </a:lnTo>
                    <a:lnTo>
                      <a:pt x="51" y="21"/>
                    </a:lnTo>
                    <a:lnTo>
                      <a:pt x="54" y="24"/>
                    </a:lnTo>
                    <a:lnTo>
                      <a:pt x="51" y="27"/>
                    </a:lnTo>
                    <a:lnTo>
                      <a:pt x="51" y="27"/>
                    </a:lnTo>
                    <a:lnTo>
                      <a:pt x="51" y="30"/>
                    </a:lnTo>
                    <a:lnTo>
                      <a:pt x="51" y="30"/>
                    </a:lnTo>
                    <a:lnTo>
                      <a:pt x="51" y="30"/>
                    </a:lnTo>
                    <a:lnTo>
                      <a:pt x="51" y="33"/>
                    </a:lnTo>
                    <a:lnTo>
                      <a:pt x="54" y="33"/>
                    </a:lnTo>
                    <a:lnTo>
                      <a:pt x="54" y="33"/>
                    </a:lnTo>
                    <a:lnTo>
                      <a:pt x="54" y="36"/>
                    </a:lnTo>
                    <a:lnTo>
                      <a:pt x="54" y="36"/>
                    </a:lnTo>
                    <a:lnTo>
                      <a:pt x="54" y="39"/>
                    </a:lnTo>
                    <a:lnTo>
                      <a:pt x="54" y="39"/>
                    </a:lnTo>
                    <a:lnTo>
                      <a:pt x="54" y="42"/>
                    </a:lnTo>
                    <a:lnTo>
                      <a:pt x="54" y="42"/>
                    </a:lnTo>
                    <a:lnTo>
                      <a:pt x="57" y="45"/>
                    </a:lnTo>
                    <a:lnTo>
                      <a:pt x="57" y="48"/>
                    </a:lnTo>
                    <a:lnTo>
                      <a:pt x="54" y="48"/>
                    </a:lnTo>
                    <a:lnTo>
                      <a:pt x="54" y="51"/>
                    </a:lnTo>
                    <a:lnTo>
                      <a:pt x="54" y="51"/>
                    </a:lnTo>
                    <a:lnTo>
                      <a:pt x="60" y="54"/>
                    </a:lnTo>
                    <a:lnTo>
                      <a:pt x="60" y="54"/>
                    </a:lnTo>
                    <a:lnTo>
                      <a:pt x="57" y="54"/>
                    </a:lnTo>
                    <a:lnTo>
                      <a:pt x="57" y="54"/>
                    </a:lnTo>
                    <a:lnTo>
                      <a:pt x="57" y="54"/>
                    </a:lnTo>
                    <a:lnTo>
                      <a:pt x="57" y="54"/>
                    </a:lnTo>
                    <a:lnTo>
                      <a:pt x="51" y="54"/>
                    </a:lnTo>
                    <a:lnTo>
                      <a:pt x="51" y="54"/>
                    </a:lnTo>
                    <a:lnTo>
                      <a:pt x="48" y="54"/>
                    </a:lnTo>
                    <a:lnTo>
                      <a:pt x="48" y="54"/>
                    </a:lnTo>
                    <a:lnTo>
                      <a:pt x="42" y="51"/>
                    </a:lnTo>
                    <a:lnTo>
                      <a:pt x="39" y="51"/>
                    </a:lnTo>
                    <a:lnTo>
                      <a:pt x="39" y="48"/>
                    </a:lnTo>
                    <a:lnTo>
                      <a:pt x="39" y="48"/>
                    </a:lnTo>
                    <a:lnTo>
                      <a:pt x="33" y="48"/>
                    </a:lnTo>
                    <a:lnTo>
                      <a:pt x="33" y="48"/>
                    </a:lnTo>
                    <a:lnTo>
                      <a:pt x="30" y="48"/>
                    </a:lnTo>
                    <a:lnTo>
                      <a:pt x="30" y="45"/>
                    </a:lnTo>
                    <a:lnTo>
                      <a:pt x="30" y="45"/>
                    </a:lnTo>
                    <a:lnTo>
                      <a:pt x="24" y="48"/>
                    </a:lnTo>
                    <a:lnTo>
                      <a:pt x="21" y="48"/>
                    </a:lnTo>
                    <a:lnTo>
                      <a:pt x="21" y="48"/>
                    </a:lnTo>
                    <a:lnTo>
                      <a:pt x="21" y="48"/>
                    </a:lnTo>
                    <a:lnTo>
                      <a:pt x="18" y="51"/>
                    </a:lnTo>
                    <a:lnTo>
                      <a:pt x="15" y="51"/>
                    </a:lnTo>
                    <a:lnTo>
                      <a:pt x="12" y="51"/>
                    </a:lnTo>
                    <a:lnTo>
                      <a:pt x="6" y="48"/>
                    </a:lnTo>
                    <a:lnTo>
                      <a:pt x="6" y="45"/>
                    </a:lnTo>
                    <a:lnTo>
                      <a:pt x="6" y="45"/>
                    </a:lnTo>
                    <a:lnTo>
                      <a:pt x="6" y="45"/>
                    </a:lnTo>
                    <a:lnTo>
                      <a:pt x="3" y="42"/>
                    </a:lnTo>
                    <a:lnTo>
                      <a:pt x="3" y="42"/>
                    </a:lnTo>
                    <a:lnTo>
                      <a:pt x="3" y="36"/>
                    </a:lnTo>
                    <a:lnTo>
                      <a:pt x="6" y="36"/>
                    </a:lnTo>
                    <a:lnTo>
                      <a:pt x="6" y="33"/>
                    </a:lnTo>
                    <a:lnTo>
                      <a:pt x="6" y="33"/>
                    </a:lnTo>
                    <a:lnTo>
                      <a:pt x="6" y="30"/>
                    </a:lnTo>
                    <a:lnTo>
                      <a:pt x="9" y="30"/>
                    </a:lnTo>
                    <a:lnTo>
                      <a:pt x="9" y="30"/>
                    </a:lnTo>
                    <a:lnTo>
                      <a:pt x="9" y="27"/>
                    </a:lnTo>
                    <a:lnTo>
                      <a:pt x="9" y="24"/>
                    </a:lnTo>
                    <a:lnTo>
                      <a:pt x="9" y="24"/>
                    </a:lnTo>
                    <a:lnTo>
                      <a:pt x="6" y="24"/>
                    </a:lnTo>
                    <a:lnTo>
                      <a:pt x="3" y="24"/>
                    </a:lnTo>
                    <a:lnTo>
                      <a:pt x="3" y="21"/>
                    </a:lnTo>
                    <a:lnTo>
                      <a:pt x="3" y="15"/>
                    </a:lnTo>
                    <a:lnTo>
                      <a:pt x="6" y="15"/>
                    </a:lnTo>
                    <a:lnTo>
                      <a:pt x="6" y="15"/>
                    </a:lnTo>
                    <a:lnTo>
                      <a:pt x="6" y="15"/>
                    </a:lnTo>
                    <a:lnTo>
                      <a:pt x="9" y="12"/>
                    </a:lnTo>
                    <a:lnTo>
                      <a:pt x="9" y="12"/>
                    </a:lnTo>
                    <a:lnTo>
                      <a:pt x="9" y="12"/>
                    </a:lnTo>
                    <a:lnTo>
                      <a:pt x="9" y="9"/>
                    </a:lnTo>
                    <a:lnTo>
                      <a:pt x="9" y="6"/>
                    </a:lnTo>
                    <a:lnTo>
                      <a:pt x="9" y="6"/>
                    </a:lnTo>
                    <a:lnTo>
                      <a:pt x="9" y="6"/>
                    </a:lnTo>
                    <a:lnTo>
                      <a:pt x="12" y="3"/>
                    </a:lnTo>
                    <a:lnTo>
                      <a:pt x="12" y="0"/>
                    </a:lnTo>
                    <a:moveTo>
                      <a:pt x="12" y="0"/>
                    </a:moveTo>
                    <a:lnTo>
                      <a:pt x="9" y="0"/>
                    </a:lnTo>
                    <a:lnTo>
                      <a:pt x="9" y="6"/>
                    </a:lnTo>
                    <a:lnTo>
                      <a:pt x="6" y="9"/>
                    </a:lnTo>
                    <a:lnTo>
                      <a:pt x="6" y="12"/>
                    </a:lnTo>
                    <a:lnTo>
                      <a:pt x="6" y="15"/>
                    </a:lnTo>
                    <a:lnTo>
                      <a:pt x="3" y="15"/>
                    </a:lnTo>
                    <a:lnTo>
                      <a:pt x="0" y="21"/>
                    </a:lnTo>
                    <a:lnTo>
                      <a:pt x="3" y="24"/>
                    </a:lnTo>
                    <a:lnTo>
                      <a:pt x="6" y="24"/>
                    </a:lnTo>
                    <a:lnTo>
                      <a:pt x="6" y="27"/>
                    </a:lnTo>
                    <a:lnTo>
                      <a:pt x="6" y="30"/>
                    </a:lnTo>
                    <a:lnTo>
                      <a:pt x="6" y="33"/>
                    </a:lnTo>
                    <a:lnTo>
                      <a:pt x="3" y="36"/>
                    </a:lnTo>
                    <a:lnTo>
                      <a:pt x="0" y="42"/>
                    </a:lnTo>
                    <a:lnTo>
                      <a:pt x="3" y="45"/>
                    </a:lnTo>
                    <a:lnTo>
                      <a:pt x="6" y="45"/>
                    </a:lnTo>
                    <a:lnTo>
                      <a:pt x="6" y="51"/>
                    </a:lnTo>
                    <a:lnTo>
                      <a:pt x="9" y="51"/>
                    </a:lnTo>
                    <a:lnTo>
                      <a:pt x="15" y="54"/>
                    </a:lnTo>
                    <a:lnTo>
                      <a:pt x="18" y="54"/>
                    </a:lnTo>
                    <a:lnTo>
                      <a:pt x="21" y="51"/>
                    </a:lnTo>
                    <a:lnTo>
                      <a:pt x="24" y="51"/>
                    </a:lnTo>
                    <a:lnTo>
                      <a:pt x="30" y="48"/>
                    </a:lnTo>
                    <a:lnTo>
                      <a:pt x="33" y="51"/>
                    </a:lnTo>
                    <a:lnTo>
                      <a:pt x="33" y="51"/>
                    </a:lnTo>
                    <a:lnTo>
                      <a:pt x="39" y="51"/>
                    </a:lnTo>
                    <a:lnTo>
                      <a:pt x="42" y="54"/>
                    </a:lnTo>
                    <a:lnTo>
                      <a:pt x="48" y="54"/>
                    </a:lnTo>
                    <a:lnTo>
                      <a:pt x="48" y="57"/>
                    </a:lnTo>
                    <a:lnTo>
                      <a:pt x="57" y="57"/>
                    </a:lnTo>
                    <a:lnTo>
                      <a:pt x="57" y="54"/>
                    </a:lnTo>
                    <a:lnTo>
                      <a:pt x="60" y="54"/>
                    </a:lnTo>
                    <a:lnTo>
                      <a:pt x="60" y="51"/>
                    </a:lnTo>
                    <a:lnTo>
                      <a:pt x="54" y="51"/>
                    </a:lnTo>
                    <a:lnTo>
                      <a:pt x="57" y="48"/>
                    </a:lnTo>
                    <a:lnTo>
                      <a:pt x="57" y="45"/>
                    </a:lnTo>
                    <a:lnTo>
                      <a:pt x="57" y="42"/>
                    </a:lnTo>
                    <a:lnTo>
                      <a:pt x="57" y="39"/>
                    </a:lnTo>
                    <a:lnTo>
                      <a:pt x="54" y="36"/>
                    </a:lnTo>
                    <a:lnTo>
                      <a:pt x="57" y="33"/>
                    </a:lnTo>
                    <a:lnTo>
                      <a:pt x="54" y="30"/>
                    </a:lnTo>
                    <a:lnTo>
                      <a:pt x="54" y="27"/>
                    </a:lnTo>
                    <a:lnTo>
                      <a:pt x="54" y="24"/>
                    </a:lnTo>
                    <a:lnTo>
                      <a:pt x="54" y="21"/>
                    </a:lnTo>
                    <a:lnTo>
                      <a:pt x="48" y="18"/>
                    </a:lnTo>
                    <a:lnTo>
                      <a:pt x="45" y="15"/>
                    </a:lnTo>
                    <a:lnTo>
                      <a:pt x="45" y="12"/>
                    </a:lnTo>
                    <a:lnTo>
                      <a:pt x="39" y="12"/>
                    </a:lnTo>
                    <a:lnTo>
                      <a:pt x="33" y="9"/>
                    </a:lnTo>
                    <a:lnTo>
                      <a:pt x="30" y="12"/>
                    </a:lnTo>
                    <a:lnTo>
                      <a:pt x="27" y="9"/>
                    </a:lnTo>
                    <a:lnTo>
                      <a:pt x="24" y="6"/>
                    </a:lnTo>
                    <a:lnTo>
                      <a:pt x="15" y="6"/>
                    </a:lnTo>
                    <a:lnTo>
                      <a:pt x="15" y="3"/>
                    </a:lnTo>
                    <a:lnTo>
                      <a:pt x="12"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91" name="Freeform 1390"/>
              <p:cNvSpPr>
                <a:spLocks noEditPoints="1"/>
              </p:cNvSpPr>
              <p:nvPr/>
            </p:nvSpPr>
            <p:spPr bwMode="auto">
              <a:xfrm>
                <a:off x="1741" y="1045"/>
                <a:ext cx="250" cy="242"/>
              </a:xfrm>
              <a:custGeom>
                <a:avLst/>
                <a:gdLst>
                  <a:gd name="T0" fmla="*/ 53 w 83"/>
                  <a:gd name="T1" fmla="*/ 76 h 80"/>
                  <a:gd name="T2" fmla="*/ 51 w 83"/>
                  <a:gd name="T3" fmla="*/ 72 h 80"/>
                  <a:gd name="T4" fmla="*/ 49 w 83"/>
                  <a:gd name="T5" fmla="*/ 66 h 80"/>
                  <a:gd name="T6" fmla="*/ 44 w 83"/>
                  <a:gd name="T7" fmla="*/ 61 h 80"/>
                  <a:gd name="T8" fmla="*/ 37 w 83"/>
                  <a:gd name="T9" fmla="*/ 61 h 80"/>
                  <a:gd name="T10" fmla="*/ 45 w 83"/>
                  <a:gd name="T11" fmla="*/ 64 h 80"/>
                  <a:gd name="T12" fmla="*/ 45 w 83"/>
                  <a:gd name="T13" fmla="*/ 70 h 80"/>
                  <a:gd name="T14" fmla="*/ 31 w 83"/>
                  <a:gd name="T15" fmla="*/ 74 h 80"/>
                  <a:gd name="T16" fmla="*/ 22 w 83"/>
                  <a:gd name="T17" fmla="*/ 74 h 80"/>
                  <a:gd name="T18" fmla="*/ 10 w 83"/>
                  <a:gd name="T19" fmla="*/ 74 h 80"/>
                  <a:gd name="T20" fmla="*/ 12 w 83"/>
                  <a:gd name="T21" fmla="*/ 64 h 80"/>
                  <a:gd name="T22" fmla="*/ 3 w 83"/>
                  <a:gd name="T23" fmla="*/ 58 h 80"/>
                  <a:gd name="T24" fmla="*/ 3 w 83"/>
                  <a:gd name="T25" fmla="*/ 45 h 80"/>
                  <a:gd name="T26" fmla="*/ 21 w 83"/>
                  <a:gd name="T27" fmla="*/ 48 h 80"/>
                  <a:gd name="T28" fmla="*/ 33 w 83"/>
                  <a:gd name="T29" fmla="*/ 50 h 80"/>
                  <a:gd name="T30" fmla="*/ 26 w 83"/>
                  <a:gd name="T31" fmla="*/ 42 h 80"/>
                  <a:gd name="T32" fmla="*/ 15 w 83"/>
                  <a:gd name="T33" fmla="*/ 39 h 80"/>
                  <a:gd name="T34" fmla="*/ 7 w 83"/>
                  <a:gd name="T35" fmla="*/ 37 h 80"/>
                  <a:gd name="T36" fmla="*/ 11 w 83"/>
                  <a:gd name="T37" fmla="*/ 28 h 80"/>
                  <a:gd name="T38" fmla="*/ 24 w 83"/>
                  <a:gd name="T39" fmla="*/ 28 h 80"/>
                  <a:gd name="T40" fmla="*/ 12 w 83"/>
                  <a:gd name="T41" fmla="*/ 23 h 80"/>
                  <a:gd name="T42" fmla="*/ 8 w 83"/>
                  <a:gd name="T43" fmla="*/ 21 h 80"/>
                  <a:gd name="T44" fmla="*/ 16 w 83"/>
                  <a:gd name="T45" fmla="*/ 12 h 80"/>
                  <a:gd name="T46" fmla="*/ 44 w 83"/>
                  <a:gd name="T47" fmla="*/ 0 h 80"/>
                  <a:gd name="T48" fmla="*/ 36 w 83"/>
                  <a:gd name="T49" fmla="*/ 11 h 80"/>
                  <a:gd name="T50" fmla="*/ 45 w 83"/>
                  <a:gd name="T51" fmla="*/ 8 h 80"/>
                  <a:gd name="T52" fmla="*/ 51 w 83"/>
                  <a:gd name="T53" fmla="*/ 15 h 80"/>
                  <a:gd name="T54" fmla="*/ 51 w 83"/>
                  <a:gd name="T55" fmla="*/ 20 h 80"/>
                  <a:gd name="T56" fmla="*/ 58 w 83"/>
                  <a:gd name="T57" fmla="*/ 20 h 80"/>
                  <a:gd name="T58" fmla="*/ 58 w 83"/>
                  <a:gd name="T59" fmla="*/ 13 h 80"/>
                  <a:gd name="T60" fmla="*/ 63 w 83"/>
                  <a:gd name="T61" fmla="*/ 21 h 80"/>
                  <a:gd name="T62" fmla="*/ 61 w 83"/>
                  <a:gd name="T63" fmla="*/ 37 h 80"/>
                  <a:gd name="T64" fmla="*/ 64 w 83"/>
                  <a:gd name="T65" fmla="*/ 31 h 80"/>
                  <a:gd name="T66" fmla="*/ 69 w 83"/>
                  <a:gd name="T67" fmla="*/ 17 h 80"/>
                  <a:gd name="T68" fmla="*/ 77 w 83"/>
                  <a:gd name="T69" fmla="*/ 12 h 80"/>
                  <a:gd name="T70" fmla="*/ 81 w 83"/>
                  <a:gd name="T71" fmla="*/ 20 h 80"/>
                  <a:gd name="T72" fmla="*/ 76 w 83"/>
                  <a:gd name="T73" fmla="*/ 37 h 80"/>
                  <a:gd name="T74" fmla="*/ 73 w 83"/>
                  <a:gd name="T75" fmla="*/ 48 h 80"/>
                  <a:gd name="T76" fmla="*/ 79 w 83"/>
                  <a:gd name="T77" fmla="*/ 61 h 80"/>
                  <a:gd name="T78" fmla="*/ 82 w 83"/>
                  <a:gd name="T79" fmla="*/ 67 h 80"/>
                  <a:gd name="T80" fmla="*/ 76 w 83"/>
                  <a:gd name="T81" fmla="*/ 70 h 80"/>
                  <a:gd name="T82" fmla="*/ 72 w 83"/>
                  <a:gd name="T83" fmla="*/ 67 h 80"/>
                  <a:gd name="T84" fmla="*/ 66 w 83"/>
                  <a:gd name="T85" fmla="*/ 70 h 80"/>
                  <a:gd name="T86" fmla="*/ 70 w 83"/>
                  <a:gd name="T87" fmla="*/ 72 h 80"/>
                  <a:gd name="T88" fmla="*/ 71 w 83"/>
                  <a:gd name="T89" fmla="*/ 79 h 80"/>
                  <a:gd name="T90" fmla="*/ 64 w 83"/>
                  <a:gd name="T91" fmla="*/ 80 h 80"/>
                  <a:gd name="T92" fmla="*/ 60 w 83"/>
                  <a:gd name="T93" fmla="*/ 70 h 80"/>
                  <a:gd name="T94" fmla="*/ 52 w 83"/>
                  <a:gd name="T95" fmla="*/ 70 h 80"/>
                  <a:gd name="T96" fmla="*/ 25 w 83"/>
                  <a:gd name="T97" fmla="*/ 67 h 80"/>
                  <a:gd name="T98" fmla="*/ 27 w 83"/>
                  <a:gd name="T99" fmla="*/ 67 h 80"/>
                  <a:gd name="T100" fmla="*/ 58 w 83"/>
                  <a:gd name="T101" fmla="*/ 66 h 80"/>
                  <a:gd name="T102" fmla="*/ 58 w 83"/>
                  <a:gd name="T103" fmla="*/ 66 h 80"/>
                  <a:gd name="T104" fmla="*/ 48 w 83"/>
                  <a:gd name="T105" fmla="*/ 59 h 80"/>
                  <a:gd name="T106" fmla="*/ 49 w 83"/>
                  <a:gd name="T107" fmla="*/ 47 h 80"/>
                  <a:gd name="T108" fmla="*/ 51 w 83"/>
                  <a:gd name="T109" fmla="*/ 47 h 80"/>
                  <a:gd name="T110" fmla="*/ 65 w 83"/>
                  <a:gd name="T111" fmla="*/ 44 h 80"/>
                  <a:gd name="T112" fmla="*/ 61 w 83"/>
                  <a:gd name="T113" fmla="*/ 48 h 80"/>
                  <a:gd name="T114" fmla="*/ 58 w 83"/>
                  <a:gd name="T115" fmla="*/ 44 h 80"/>
                  <a:gd name="T116" fmla="*/ 33 w 83"/>
                  <a:gd name="T117" fmla="*/ 3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3" h="80">
                    <a:moveTo>
                      <a:pt x="62" y="79"/>
                    </a:moveTo>
                    <a:cubicBezTo>
                      <a:pt x="60" y="79"/>
                      <a:pt x="60" y="79"/>
                      <a:pt x="60" y="79"/>
                    </a:cubicBezTo>
                    <a:cubicBezTo>
                      <a:pt x="60" y="78"/>
                      <a:pt x="60" y="78"/>
                      <a:pt x="60" y="78"/>
                    </a:cubicBezTo>
                    <a:cubicBezTo>
                      <a:pt x="59" y="78"/>
                      <a:pt x="59" y="78"/>
                      <a:pt x="59" y="78"/>
                    </a:cubicBezTo>
                    <a:cubicBezTo>
                      <a:pt x="58" y="79"/>
                      <a:pt x="58" y="79"/>
                      <a:pt x="58" y="79"/>
                    </a:cubicBezTo>
                    <a:cubicBezTo>
                      <a:pt x="58" y="78"/>
                      <a:pt x="58" y="78"/>
                      <a:pt x="58" y="78"/>
                    </a:cubicBezTo>
                    <a:cubicBezTo>
                      <a:pt x="57" y="77"/>
                      <a:pt x="57" y="77"/>
                      <a:pt x="57" y="77"/>
                    </a:cubicBezTo>
                    <a:cubicBezTo>
                      <a:pt x="57" y="76"/>
                      <a:pt x="57" y="76"/>
                      <a:pt x="57" y="76"/>
                    </a:cubicBezTo>
                    <a:cubicBezTo>
                      <a:pt x="57" y="76"/>
                      <a:pt x="57" y="76"/>
                      <a:pt x="57" y="76"/>
                    </a:cubicBezTo>
                    <a:cubicBezTo>
                      <a:pt x="55" y="77"/>
                      <a:pt x="55" y="77"/>
                      <a:pt x="55" y="77"/>
                    </a:cubicBezTo>
                    <a:cubicBezTo>
                      <a:pt x="55" y="77"/>
                      <a:pt x="55" y="77"/>
                      <a:pt x="55" y="77"/>
                    </a:cubicBezTo>
                    <a:cubicBezTo>
                      <a:pt x="54" y="77"/>
                      <a:pt x="54" y="77"/>
                      <a:pt x="54" y="77"/>
                    </a:cubicBezTo>
                    <a:cubicBezTo>
                      <a:pt x="53" y="76"/>
                      <a:pt x="53" y="76"/>
                      <a:pt x="53" y="76"/>
                    </a:cubicBezTo>
                    <a:cubicBezTo>
                      <a:pt x="52" y="76"/>
                      <a:pt x="52" y="76"/>
                      <a:pt x="52" y="76"/>
                    </a:cubicBezTo>
                    <a:cubicBezTo>
                      <a:pt x="53" y="76"/>
                      <a:pt x="53" y="76"/>
                      <a:pt x="53" y="76"/>
                    </a:cubicBezTo>
                    <a:cubicBezTo>
                      <a:pt x="53" y="75"/>
                      <a:pt x="53" y="75"/>
                      <a:pt x="53" y="75"/>
                    </a:cubicBezTo>
                    <a:cubicBezTo>
                      <a:pt x="54" y="76"/>
                      <a:pt x="54" y="76"/>
                      <a:pt x="54" y="76"/>
                    </a:cubicBezTo>
                    <a:cubicBezTo>
                      <a:pt x="55" y="75"/>
                      <a:pt x="55" y="75"/>
                      <a:pt x="55" y="75"/>
                    </a:cubicBezTo>
                    <a:cubicBezTo>
                      <a:pt x="55" y="74"/>
                      <a:pt x="55" y="74"/>
                      <a:pt x="55" y="74"/>
                    </a:cubicBezTo>
                    <a:cubicBezTo>
                      <a:pt x="54" y="73"/>
                      <a:pt x="54" y="73"/>
                      <a:pt x="54" y="73"/>
                    </a:cubicBezTo>
                    <a:cubicBezTo>
                      <a:pt x="53" y="74"/>
                      <a:pt x="53" y="74"/>
                      <a:pt x="53" y="74"/>
                    </a:cubicBezTo>
                    <a:cubicBezTo>
                      <a:pt x="53" y="74"/>
                      <a:pt x="53" y="74"/>
                      <a:pt x="53" y="74"/>
                    </a:cubicBezTo>
                    <a:cubicBezTo>
                      <a:pt x="53" y="74"/>
                      <a:pt x="53" y="74"/>
                      <a:pt x="53" y="74"/>
                    </a:cubicBezTo>
                    <a:cubicBezTo>
                      <a:pt x="53" y="73"/>
                      <a:pt x="53" y="73"/>
                      <a:pt x="53" y="73"/>
                    </a:cubicBezTo>
                    <a:cubicBezTo>
                      <a:pt x="52" y="72"/>
                      <a:pt x="52" y="72"/>
                      <a:pt x="52" y="72"/>
                    </a:cubicBezTo>
                    <a:cubicBezTo>
                      <a:pt x="51" y="72"/>
                      <a:pt x="51" y="72"/>
                      <a:pt x="51" y="72"/>
                    </a:cubicBezTo>
                    <a:cubicBezTo>
                      <a:pt x="50" y="72"/>
                      <a:pt x="50" y="72"/>
                      <a:pt x="50" y="72"/>
                    </a:cubicBezTo>
                    <a:cubicBezTo>
                      <a:pt x="50" y="72"/>
                      <a:pt x="50" y="72"/>
                      <a:pt x="50" y="72"/>
                    </a:cubicBezTo>
                    <a:cubicBezTo>
                      <a:pt x="49" y="71"/>
                      <a:pt x="49" y="71"/>
                      <a:pt x="49" y="71"/>
                    </a:cubicBezTo>
                    <a:cubicBezTo>
                      <a:pt x="49" y="71"/>
                      <a:pt x="49" y="71"/>
                      <a:pt x="49" y="71"/>
                    </a:cubicBezTo>
                    <a:cubicBezTo>
                      <a:pt x="49" y="71"/>
                      <a:pt x="49" y="71"/>
                      <a:pt x="49" y="71"/>
                    </a:cubicBezTo>
                    <a:cubicBezTo>
                      <a:pt x="50" y="70"/>
                      <a:pt x="50" y="70"/>
                      <a:pt x="50" y="70"/>
                    </a:cubicBezTo>
                    <a:cubicBezTo>
                      <a:pt x="50" y="69"/>
                      <a:pt x="50" y="69"/>
                      <a:pt x="50" y="69"/>
                    </a:cubicBezTo>
                    <a:cubicBezTo>
                      <a:pt x="51" y="69"/>
                      <a:pt x="51" y="69"/>
                      <a:pt x="51" y="69"/>
                    </a:cubicBezTo>
                    <a:cubicBezTo>
                      <a:pt x="50" y="68"/>
                      <a:pt x="50" y="68"/>
                      <a:pt x="50" y="68"/>
                    </a:cubicBezTo>
                    <a:cubicBezTo>
                      <a:pt x="50" y="67"/>
                      <a:pt x="50" y="67"/>
                      <a:pt x="50" y="67"/>
                    </a:cubicBezTo>
                    <a:cubicBezTo>
                      <a:pt x="50" y="67"/>
                      <a:pt x="50" y="67"/>
                      <a:pt x="50" y="67"/>
                    </a:cubicBezTo>
                    <a:cubicBezTo>
                      <a:pt x="49" y="67"/>
                      <a:pt x="49" y="67"/>
                      <a:pt x="49" y="67"/>
                    </a:cubicBezTo>
                    <a:cubicBezTo>
                      <a:pt x="49" y="66"/>
                      <a:pt x="49" y="66"/>
                      <a:pt x="49" y="66"/>
                    </a:cubicBezTo>
                    <a:cubicBezTo>
                      <a:pt x="48" y="66"/>
                      <a:pt x="48" y="66"/>
                      <a:pt x="48" y="66"/>
                    </a:cubicBezTo>
                    <a:cubicBezTo>
                      <a:pt x="48" y="66"/>
                      <a:pt x="48" y="66"/>
                      <a:pt x="48" y="66"/>
                    </a:cubicBezTo>
                    <a:cubicBezTo>
                      <a:pt x="47" y="65"/>
                      <a:pt x="47" y="65"/>
                      <a:pt x="47" y="65"/>
                    </a:cubicBezTo>
                    <a:cubicBezTo>
                      <a:pt x="47" y="64"/>
                      <a:pt x="47" y="64"/>
                      <a:pt x="47" y="64"/>
                    </a:cubicBezTo>
                    <a:cubicBezTo>
                      <a:pt x="48" y="64"/>
                      <a:pt x="48" y="64"/>
                      <a:pt x="48" y="64"/>
                    </a:cubicBezTo>
                    <a:cubicBezTo>
                      <a:pt x="47" y="63"/>
                      <a:pt x="47" y="63"/>
                      <a:pt x="47" y="63"/>
                    </a:cubicBezTo>
                    <a:cubicBezTo>
                      <a:pt x="46" y="62"/>
                      <a:pt x="46" y="62"/>
                      <a:pt x="46" y="62"/>
                    </a:cubicBezTo>
                    <a:cubicBezTo>
                      <a:pt x="45" y="63"/>
                      <a:pt x="45" y="63"/>
                      <a:pt x="45" y="63"/>
                    </a:cubicBezTo>
                    <a:cubicBezTo>
                      <a:pt x="45" y="62"/>
                      <a:pt x="45" y="62"/>
                      <a:pt x="45" y="62"/>
                    </a:cubicBezTo>
                    <a:cubicBezTo>
                      <a:pt x="45" y="62"/>
                      <a:pt x="45" y="62"/>
                      <a:pt x="45" y="62"/>
                    </a:cubicBezTo>
                    <a:cubicBezTo>
                      <a:pt x="45" y="62"/>
                      <a:pt x="45" y="62"/>
                      <a:pt x="45" y="62"/>
                    </a:cubicBezTo>
                    <a:cubicBezTo>
                      <a:pt x="45" y="61"/>
                      <a:pt x="45" y="61"/>
                      <a:pt x="45" y="61"/>
                    </a:cubicBezTo>
                    <a:cubicBezTo>
                      <a:pt x="44" y="61"/>
                      <a:pt x="44" y="61"/>
                      <a:pt x="44" y="61"/>
                    </a:cubicBezTo>
                    <a:cubicBezTo>
                      <a:pt x="43" y="61"/>
                      <a:pt x="43" y="61"/>
                      <a:pt x="43" y="61"/>
                    </a:cubicBezTo>
                    <a:cubicBezTo>
                      <a:pt x="43" y="61"/>
                      <a:pt x="43" y="61"/>
                      <a:pt x="43" y="61"/>
                    </a:cubicBezTo>
                    <a:cubicBezTo>
                      <a:pt x="42" y="61"/>
                      <a:pt x="42" y="61"/>
                      <a:pt x="42" y="61"/>
                    </a:cubicBezTo>
                    <a:cubicBezTo>
                      <a:pt x="41" y="61"/>
                      <a:pt x="41" y="61"/>
                      <a:pt x="41" y="61"/>
                    </a:cubicBezTo>
                    <a:cubicBezTo>
                      <a:pt x="40" y="61"/>
                      <a:pt x="40" y="61"/>
                      <a:pt x="40" y="61"/>
                    </a:cubicBezTo>
                    <a:cubicBezTo>
                      <a:pt x="40" y="60"/>
                      <a:pt x="40" y="60"/>
                      <a:pt x="40" y="60"/>
                    </a:cubicBezTo>
                    <a:cubicBezTo>
                      <a:pt x="40" y="60"/>
                      <a:pt x="40" y="60"/>
                      <a:pt x="40" y="60"/>
                    </a:cubicBezTo>
                    <a:cubicBezTo>
                      <a:pt x="39" y="60"/>
                      <a:pt x="39" y="60"/>
                      <a:pt x="39" y="60"/>
                    </a:cubicBezTo>
                    <a:cubicBezTo>
                      <a:pt x="39" y="61"/>
                      <a:pt x="39" y="61"/>
                      <a:pt x="39" y="61"/>
                    </a:cubicBezTo>
                    <a:cubicBezTo>
                      <a:pt x="39" y="62"/>
                      <a:pt x="39" y="62"/>
                      <a:pt x="39" y="62"/>
                    </a:cubicBezTo>
                    <a:cubicBezTo>
                      <a:pt x="39" y="62"/>
                      <a:pt x="39" y="62"/>
                      <a:pt x="39" y="62"/>
                    </a:cubicBezTo>
                    <a:cubicBezTo>
                      <a:pt x="38" y="62"/>
                      <a:pt x="38" y="62"/>
                      <a:pt x="38" y="62"/>
                    </a:cubicBezTo>
                    <a:cubicBezTo>
                      <a:pt x="37" y="61"/>
                      <a:pt x="37" y="61"/>
                      <a:pt x="37" y="61"/>
                    </a:cubicBezTo>
                    <a:cubicBezTo>
                      <a:pt x="37" y="61"/>
                      <a:pt x="36" y="60"/>
                      <a:pt x="36" y="60"/>
                    </a:cubicBezTo>
                    <a:cubicBezTo>
                      <a:pt x="36" y="60"/>
                      <a:pt x="36" y="60"/>
                      <a:pt x="36" y="60"/>
                    </a:cubicBezTo>
                    <a:cubicBezTo>
                      <a:pt x="36" y="60"/>
                      <a:pt x="36" y="60"/>
                      <a:pt x="36" y="62"/>
                    </a:cubicBezTo>
                    <a:cubicBezTo>
                      <a:pt x="36" y="62"/>
                      <a:pt x="36" y="62"/>
                      <a:pt x="36" y="62"/>
                    </a:cubicBezTo>
                    <a:cubicBezTo>
                      <a:pt x="38" y="63"/>
                      <a:pt x="38" y="63"/>
                      <a:pt x="38" y="63"/>
                    </a:cubicBezTo>
                    <a:cubicBezTo>
                      <a:pt x="39" y="63"/>
                      <a:pt x="39" y="63"/>
                      <a:pt x="39" y="63"/>
                    </a:cubicBezTo>
                    <a:cubicBezTo>
                      <a:pt x="41" y="62"/>
                      <a:pt x="41" y="62"/>
                      <a:pt x="41" y="62"/>
                    </a:cubicBezTo>
                    <a:cubicBezTo>
                      <a:pt x="41" y="62"/>
                      <a:pt x="41" y="62"/>
                      <a:pt x="41" y="62"/>
                    </a:cubicBezTo>
                    <a:cubicBezTo>
                      <a:pt x="43" y="62"/>
                      <a:pt x="43" y="62"/>
                      <a:pt x="43" y="62"/>
                    </a:cubicBezTo>
                    <a:cubicBezTo>
                      <a:pt x="44" y="62"/>
                      <a:pt x="44" y="62"/>
                      <a:pt x="44" y="62"/>
                    </a:cubicBezTo>
                    <a:cubicBezTo>
                      <a:pt x="44" y="62"/>
                      <a:pt x="44" y="62"/>
                      <a:pt x="44" y="62"/>
                    </a:cubicBezTo>
                    <a:cubicBezTo>
                      <a:pt x="44" y="63"/>
                      <a:pt x="44" y="63"/>
                      <a:pt x="44" y="63"/>
                    </a:cubicBezTo>
                    <a:cubicBezTo>
                      <a:pt x="45" y="64"/>
                      <a:pt x="45" y="64"/>
                      <a:pt x="45" y="64"/>
                    </a:cubicBezTo>
                    <a:cubicBezTo>
                      <a:pt x="46" y="64"/>
                      <a:pt x="46" y="64"/>
                      <a:pt x="46" y="64"/>
                    </a:cubicBezTo>
                    <a:cubicBezTo>
                      <a:pt x="46" y="64"/>
                      <a:pt x="46" y="64"/>
                      <a:pt x="46" y="64"/>
                    </a:cubicBezTo>
                    <a:cubicBezTo>
                      <a:pt x="46" y="64"/>
                      <a:pt x="46" y="64"/>
                      <a:pt x="46" y="64"/>
                    </a:cubicBezTo>
                    <a:cubicBezTo>
                      <a:pt x="47" y="65"/>
                      <a:pt x="47" y="65"/>
                      <a:pt x="47" y="65"/>
                    </a:cubicBezTo>
                    <a:cubicBezTo>
                      <a:pt x="48" y="67"/>
                      <a:pt x="48" y="67"/>
                      <a:pt x="48" y="67"/>
                    </a:cubicBezTo>
                    <a:cubicBezTo>
                      <a:pt x="49" y="67"/>
                      <a:pt x="49" y="67"/>
                      <a:pt x="49" y="67"/>
                    </a:cubicBezTo>
                    <a:cubicBezTo>
                      <a:pt x="48" y="68"/>
                      <a:pt x="48" y="68"/>
                      <a:pt x="48" y="68"/>
                    </a:cubicBezTo>
                    <a:cubicBezTo>
                      <a:pt x="48" y="68"/>
                      <a:pt x="48" y="68"/>
                      <a:pt x="48" y="68"/>
                    </a:cubicBezTo>
                    <a:cubicBezTo>
                      <a:pt x="47" y="68"/>
                      <a:pt x="47" y="68"/>
                      <a:pt x="47" y="68"/>
                    </a:cubicBezTo>
                    <a:cubicBezTo>
                      <a:pt x="47" y="68"/>
                      <a:pt x="47" y="68"/>
                      <a:pt x="47" y="68"/>
                    </a:cubicBezTo>
                    <a:cubicBezTo>
                      <a:pt x="47" y="69"/>
                      <a:pt x="47" y="69"/>
                      <a:pt x="47" y="69"/>
                    </a:cubicBezTo>
                    <a:cubicBezTo>
                      <a:pt x="46" y="69"/>
                      <a:pt x="46" y="69"/>
                      <a:pt x="46" y="69"/>
                    </a:cubicBezTo>
                    <a:cubicBezTo>
                      <a:pt x="45" y="70"/>
                      <a:pt x="45" y="70"/>
                      <a:pt x="45" y="70"/>
                    </a:cubicBezTo>
                    <a:cubicBezTo>
                      <a:pt x="45" y="70"/>
                      <a:pt x="45" y="70"/>
                      <a:pt x="45" y="70"/>
                    </a:cubicBezTo>
                    <a:cubicBezTo>
                      <a:pt x="45" y="70"/>
                      <a:pt x="45" y="70"/>
                      <a:pt x="45" y="70"/>
                    </a:cubicBezTo>
                    <a:cubicBezTo>
                      <a:pt x="44" y="71"/>
                      <a:pt x="44" y="71"/>
                      <a:pt x="44" y="71"/>
                    </a:cubicBezTo>
                    <a:cubicBezTo>
                      <a:pt x="42" y="72"/>
                      <a:pt x="42" y="72"/>
                      <a:pt x="42" y="72"/>
                    </a:cubicBezTo>
                    <a:cubicBezTo>
                      <a:pt x="39" y="72"/>
                      <a:pt x="39" y="72"/>
                      <a:pt x="39" y="72"/>
                    </a:cubicBezTo>
                    <a:cubicBezTo>
                      <a:pt x="39" y="72"/>
                      <a:pt x="39" y="72"/>
                      <a:pt x="39" y="72"/>
                    </a:cubicBezTo>
                    <a:cubicBezTo>
                      <a:pt x="38" y="72"/>
                      <a:pt x="38" y="72"/>
                      <a:pt x="38" y="72"/>
                    </a:cubicBezTo>
                    <a:cubicBezTo>
                      <a:pt x="36" y="72"/>
                      <a:pt x="36" y="72"/>
                      <a:pt x="36" y="72"/>
                    </a:cubicBezTo>
                    <a:cubicBezTo>
                      <a:pt x="36" y="71"/>
                      <a:pt x="36" y="71"/>
                      <a:pt x="36" y="71"/>
                    </a:cubicBezTo>
                    <a:cubicBezTo>
                      <a:pt x="35" y="72"/>
                      <a:pt x="35" y="72"/>
                      <a:pt x="35" y="72"/>
                    </a:cubicBezTo>
                    <a:cubicBezTo>
                      <a:pt x="34" y="72"/>
                      <a:pt x="34" y="72"/>
                      <a:pt x="34" y="72"/>
                    </a:cubicBezTo>
                    <a:cubicBezTo>
                      <a:pt x="33" y="73"/>
                      <a:pt x="33" y="73"/>
                      <a:pt x="33" y="73"/>
                    </a:cubicBezTo>
                    <a:cubicBezTo>
                      <a:pt x="31" y="74"/>
                      <a:pt x="31" y="74"/>
                      <a:pt x="31" y="74"/>
                    </a:cubicBezTo>
                    <a:cubicBezTo>
                      <a:pt x="31" y="74"/>
                      <a:pt x="31" y="74"/>
                      <a:pt x="31" y="74"/>
                    </a:cubicBezTo>
                    <a:cubicBezTo>
                      <a:pt x="29" y="75"/>
                      <a:pt x="29" y="75"/>
                      <a:pt x="29" y="75"/>
                    </a:cubicBezTo>
                    <a:cubicBezTo>
                      <a:pt x="29" y="75"/>
                      <a:pt x="29" y="75"/>
                      <a:pt x="29" y="75"/>
                    </a:cubicBezTo>
                    <a:cubicBezTo>
                      <a:pt x="27" y="75"/>
                      <a:pt x="27" y="75"/>
                      <a:pt x="27" y="75"/>
                    </a:cubicBezTo>
                    <a:cubicBezTo>
                      <a:pt x="27" y="76"/>
                      <a:pt x="27" y="76"/>
                      <a:pt x="27" y="76"/>
                    </a:cubicBezTo>
                    <a:cubicBezTo>
                      <a:pt x="26" y="76"/>
                      <a:pt x="26" y="76"/>
                      <a:pt x="26" y="76"/>
                    </a:cubicBezTo>
                    <a:cubicBezTo>
                      <a:pt x="26" y="75"/>
                      <a:pt x="26" y="75"/>
                      <a:pt x="26" y="75"/>
                    </a:cubicBezTo>
                    <a:cubicBezTo>
                      <a:pt x="25" y="75"/>
                      <a:pt x="25" y="75"/>
                      <a:pt x="25" y="75"/>
                    </a:cubicBezTo>
                    <a:cubicBezTo>
                      <a:pt x="25" y="75"/>
                      <a:pt x="25" y="75"/>
                      <a:pt x="25" y="75"/>
                    </a:cubicBezTo>
                    <a:cubicBezTo>
                      <a:pt x="24" y="75"/>
                      <a:pt x="24" y="75"/>
                      <a:pt x="24" y="75"/>
                    </a:cubicBezTo>
                    <a:cubicBezTo>
                      <a:pt x="24" y="75"/>
                      <a:pt x="24" y="75"/>
                      <a:pt x="24" y="75"/>
                    </a:cubicBezTo>
                    <a:cubicBezTo>
                      <a:pt x="23" y="74"/>
                      <a:pt x="23" y="74"/>
                      <a:pt x="23" y="74"/>
                    </a:cubicBezTo>
                    <a:cubicBezTo>
                      <a:pt x="22" y="74"/>
                      <a:pt x="22" y="74"/>
                      <a:pt x="22" y="74"/>
                    </a:cubicBezTo>
                    <a:cubicBezTo>
                      <a:pt x="22" y="75"/>
                      <a:pt x="22" y="75"/>
                      <a:pt x="22" y="75"/>
                    </a:cubicBezTo>
                    <a:cubicBezTo>
                      <a:pt x="22" y="74"/>
                      <a:pt x="22" y="74"/>
                      <a:pt x="22" y="74"/>
                    </a:cubicBezTo>
                    <a:cubicBezTo>
                      <a:pt x="20" y="74"/>
                      <a:pt x="20" y="74"/>
                      <a:pt x="20" y="74"/>
                    </a:cubicBezTo>
                    <a:cubicBezTo>
                      <a:pt x="19" y="75"/>
                      <a:pt x="19" y="75"/>
                      <a:pt x="19" y="75"/>
                    </a:cubicBezTo>
                    <a:cubicBezTo>
                      <a:pt x="17" y="74"/>
                      <a:pt x="17" y="74"/>
                      <a:pt x="17" y="74"/>
                    </a:cubicBezTo>
                    <a:cubicBezTo>
                      <a:pt x="15" y="74"/>
                      <a:pt x="15" y="74"/>
                      <a:pt x="15" y="74"/>
                    </a:cubicBezTo>
                    <a:cubicBezTo>
                      <a:pt x="15" y="74"/>
                      <a:pt x="15" y="74"/>
                      <a:pt x="15" y="74"/>
                    </a:cubicBezTo>
                    <a:cubicBezTo>
                      <a:pt x="14" y="74"/>
                      <a:pt x="14" y="74"/>
                      <a:pt x="14" y="74"/>
                    </a:cubicBezTo>
                    <a:cubicBezTo>
                      <a:pt x="14" y="75"/>
                      <a:pt x="14" y="75"/>
                      <a:pt x="14" y="75"/>
                    </a:cubicBezTo>
                    <a:cubicBezTo>
                      <a:pt x="13" y="74"/>
                      <a:pt x="13" y="74"/>
                      <a:pt x="13" y="74"/>
                    </a:cubicBezTo>
                    <a:cubicBezTo>
                      <a:pt x="13" y="74"/>
                      <a:pt x="13" y="74"/>
                      <a:pt x="13" y="74"/>
                    </a:cubicBezTo>
                    <a:cubicBezTo>
                      <a:pt x="12" y="74"/>
                      <a:pt x="12" y="74"/>
                      <a:pt x="12" y="74"/>
                    </a:cubicBezTo>
                    <a:cubicBezTo>
                      <a:pt x="10" y="74"/>
                      <a:pt x="10" y="74"/>
                      <a:pt x="10" y="74"/>
                    </a:cubicBezTo>
                    <a:cubicBezTo>
                      <a:pt x="10" y="74"/>
                      <a:pt x="10" y="74"/>
                      <a:pt x="10" y="74"/>
                    </a:cubicBezTo>
                    <a:cubicBezTo>
                      <a:pt x="11" y="73"/>
                      <a:pt x="11" y="73"/>
                      <a:pt x="11" y="73"/>
                    </a:cubicBezTo>
                    <a:cubicBezTo>
                      <a:pt x="11" y="72"/>
                      <a:pt x="11" y="72"/>
                      <a:pt x="11" y="72"/>
                    </a:cubicBezTo>
                    <a:cubicBezTo>
                      <a:pt x="11" y="71"/>
                      <a:pt x="11" y="71"/>
                      <a:pt x="11" y="71"/>
                    </a:cubicBezTo>
                    <a:cubicBezTo>
                      <a:pt x="10" y="69"/>
                      <a:pt x="10" y="69"/>
                      <a:pt x="10" y="69"/>
                    </a:cubicBezTo>
                    <a:cubicBezTo>
                      <a:pt x="9" y="69"/>
                      <a:pt x="9" y="69"/>
                      <a:pt x="9" y="69"/>
                    </a:cubicBezTo>
                    <a:cubicBezTo>
                      <a:pt x="10" y="68"/>
                      <a:pt x="10" y="68"/>
                      <a:pt x="10" y="68"/>
                    </a:cubicBezTo>
                    <a:cubicBezTo>
                      <a:pt x="10" y="67"/>
                      <a:pt x="10" y="67"/>
                      <a:pt x="10" y="67"/>
                    </a:cubicBezTo>
                    <a:cubicBezTo>
                      <a:pt x="11" y="67"/>
                      <a:pt x="11" y="67"/>
                      <a:pt x="11" y="67"/>
                    </a:cubicBezTo>
                    <a:cubicBezTo>
                      <a:pt x="12" y="66"/>
                      <a:pt x="12" y="66"/>
                      <a:pt x="12" y="66"/>
                    </a:cubicBezTo>
                    <a:cubicBezTo>
                      <a:pt x="12" y="65"/>
                      <a:pt x="12" y="65"/>
                      <a:pt x="12" y="65"/>
                    </a:cubicBezTo>
                    <a:cubicBezTo>
                      <a:pt x="12" y="65"/>
                      <a:pt x="12" y="65"/>
                      <a:pt x="12" y="65"/>
                    </a:cubicBezTo>
                    <a:cubicBezTo>
                      <a:pt x="12" y="64"/>
                      <a:pt x="12" y="64"/>
                      <a:pt x="12" y="64"/>
                    </a:cubicBezTo>
                    <a:cubicBezTo>
                      <a:pt x="14" y="64"/>
                      <a:pt x="14" y="64"/>
                      <a:pt x="14" y="64"/>
                    </a:cubicBezTo>
                    <a:cubicBezTo>
                      <a:pt x="13" y="63"/>
                      <a:pt x="13" y="63"/>
                      <a:pt x="13" y="63"/>
                    </a:cubicBezTo>
                    <a:cubicBezTo>
                      <a:pt x="13" y="62"/>
                      <a:pt x="13" y="62"/>
                      <a:pt x="13" y="62"/>
                    </a:cubicBezTo>
                    <a:cubicBezTo>
                      <a:pt x="12" y="61"/>
                      <a:pt x="12" y="61"/>
                      <a:pt x="12" y="61"/>
                    </a:cubicBezTo>
                    <a:cubicBezTo>
                      <a:pt x="10" y="61"/>
                      <a:pt x="10" y="61"/>
                      <a:pt x="10" y="61"/>
                    </a:cubicBezTo>
                    <a:cubicBezTo>
                      <a:pt x="10" y="60"/>
                      <a:pt x="10" y="60"/>
                      <a:pt x="10" y="60"/>
                    </a:cubicBezTo>
                    <a:cubicBezTo>
                      <a:pt x="9" y="60"/>
                      <a:pt x="9" y="60"/>
                      <a:pt x="9" y="60"/>
                    </a:cubicBezTo>
                    <a:cubicBezTo>
                      <a:pt x="7" y="60"/>
                      <a:pt x="7" y="60"/>
                      <a:pt x="7" y="60"/>
                    </a:cubicBezTo>
                    <a:cubicBezTo>
                      <a:pt x="7" y="60"/>
                      <a:pt x="7" y="60"/>
                      <a:pt x="7" y="60"/>
                    </a:cubicBezTo>
                    <a:cubicBezTo>
                      <a:pt x="6" y="60"/>
                      <a:pt x="6" y="60"/>
                      <a:pt x="6" y="60"/>
                    </a:cubicBezTo>
                    <a:cubicBezTo>
                      <a:pt x="5" y="60"/>
                      <a:pt x="5" y="60"/>
                      <a:pt x="5" y="60"/>
                    </a:cubicBezTo>
                    <a:cubicBezTo>
                      <a:pt x="5" y="59"/>
                      <a:pt x="5" y="59"/>
                      <a:pt x="5" y="59"/>
                    </a:cubicBezTo>
                    <a:cubicBezTo>
                      <a:pt x="3" y="58"/>
                      <a:pt x="3" y="58"/>
                      <a:pt x="3" y="58"/>
                    </a:cubicBezTo>
                    <a:cubicBezTo>
                      <a:pt x="2" y="58"/>
                      <a:pt x="2" y="58"/>
                      <a:pt x="2" y="58"/>
                    </a:cubicBezTo>
                    <a:cubicBezTo>
                      <a:pt x="1" y="57"/>
                      <a:pt x="1" y="57"/>
                      <a:pt x="1" y="57"/>
                    </a:cubicBezTo>
                    <a:cubicBezTo>
                      <a:pt x="1" y="54"/>
                      <a:pt x="1" y="54"/>
                      <a:pt x="1" y="54"/>
                    </a:cubicBezTo>
                    <a:cubicBezTo>
                      <a:pt x="1" y="54"/>
                      <a:pt x="1" y="54"/>
                      <a:pt x="1" y="54"/>
                    </a:cubicBezTo>
                    <a:cubicBezTo>
                      <a:pt x="1" y="53"/>
                      <a:pt x="1" y="53"/>
                      <a:pt x="1" y="53"/>
                    </a:cubicBezTo>
                    <a:cubicBezTo>
                      <a:pt x="0" y="53"/>
                      <a:pt x="0" y="53"/>
                      <a:pt x="0" y="53"/>
                    </a:cubicBezTo>
                    <a:cubicBezTo>
                      <a:pt x="0" y="52"/>
                      <a:pt x="0" y="52"/>
                      <a:pt x="0" y="52"/>
                    </a:cubicBezTo>
                    <a:cubicBezTo>
                      <a:pt x="1" y="52"/>
                      <a:pt x="1" y="52"/>
                      <a:pt x="1" y="52"/>
                    </a:cubicBezTo>
                    <a:cubicBezTo>
                      <a:pt x="0" y="50"/>
                      <a:pt x="0" y="50"/>
                      <a:pt x="0" y="50"/>
                    </a:cubicBezTo>
                    <a:cubicBezTo>
                      <a:pt x="1" y="48"/>
                      <a:pt x="1" y="48"/>
                      <a:pt x="1" y="48"/>
                    </a:cubicBezTo>
                    <a:cubicBezTo>
                      <a:pt x="2" y="46"/>
                      <a:pt x="2" y="46"/>
                      <a:pt x="2" y="46"/>
                    </a:cubicBezTo>
                    <a:cubicBezTo>
                      <a:pt x="2" y="45"/>
                      <a:pt x="2" y="45"/>
                      <a:pt x="2" y="45"/>
                    </a:cubicBezTo>
                    <a:cubicBezTo>
                      <a:pt x="3" y="45"/>
                      <a:pt x="3" y="45"/>
                      <a:pt x="3" y="45"/>
                    </a:cubicBezTo>
                    <a:cubicBezTo>
                      <a:pt x="4" y="45"/>
                      <a:pt x="4" y="45"/>
                      <a:pt x="4" y="45"/>
                    </a:cubicBezTo>
                    <a:cubicBezTo>
                      <a:pt x="9" y="45"/>
                      <a:pt x="9" y="45"/>
                      <a:pt x="9" y="45"/>
                    </a:cubicBezTo>
                    <a:cubicBezTo>
                      <a:pt x="10" y="45"/>
                      <a:pt x="10" y="45"/>
                      <a:pt x="10" y="45"/>
                    </a:cubicBezTo>
                    <a:cubicBezTo>
                      <a:pt x="12" y="45"/>
                      <a:pt x="12" y="45"/>
                      <a:pt x="12" y="45"/>
                    </a:cubicBezTo>
                    <a:cubicBezTo>
                      <a:pt x="15" y="45"/>
                      <a:pt x="15" y="45"/>
                      <a:pt x="15" y="45"/>
                    </a:cubicBezTo>
                    <a:cubicBezTo>
                      <a:pt x="15" y="45"/>
                      <a:pt x="15" y="45"/>
                      <a:pt x="15" y="45"/>
                    </a:cubicBezTo>
                    <a:cubicBezTo>
                      <a:pt x="17" y="45"/>
                      <a:pt x="17" y="45"/>
                      <a:pt x="17" y="45"/>
                    </a:cubicBezTo>
                    <a:cubicBezTo>
                      <a:pt x="17" y="46"/>
                      <a:pt x="17" y="46"/>
                      <a:pt x="17" y="46"/>
                    </a:cubicBezTo>
                    <a:cubicBezTo>
                      <a:pt x="18" y="46"/>
                      <a:pt x="18" y="46"/>
                      <a:pt x="18" y="46"/>
                    </a:cubicBezTo>
                    <a:cubicBezTo>
                      <a:pt x="18" y="46"/>
                      <a:pt x="18" y="46"/>
                      <a:pt x="18" y="46"/>
                    </a:cubicBezTo>
                    <a:cubicBezTo>
                      <a:pt x="19" y="47"/>
                      <a:pt x="19" y="47"/>
                      <a:pt x="19" y="47"/>
                    </a:cubicBezTo>
                    <a:cubicBezTo>
                      <a:pt x="20" y="48"/>
                      <a:pt x="20" y="48"/>
                      <a:pt x="20" y="48"/>
                    </a:cubicBezTo>
                    <a:cubicBezTo>
                      <a:pt x="21" y="48"/>
                      <a:pt x="21" y="48"/>
                      <a:pt x="21" y="48"/>
                    </a:cubicBezTo>
                    <a:cubicBezTo>
                      <a:pt x="22" y="48"/>
                      <a:pt x="22" y="48"/>
                      <a:pt x="22" y="48"/>
                    </a:cubicBezTo>
                    <a:cubicBezTo>
                      <a:pt x="23" y="48"/>
                      <a:pt x="23" y="48"/>
                      <a:pt x="23" y="48"/>
                    </a:cubicBezTo>
                    <a:cubicBezTo>
                      <a:pt x="23" y="49"/>
                      <a:pt x="23" y="49"/>
                      <a:pt x="23" y="49"/>
                    </a:cubicBezTo>
                    <a:cubicBezTo>
                      <a:pt x="24" y="49"/>
                      <a:pt x="24" y="49"/>
                      <a:pt x="24" y="49"/>
                    </a:cubicBezTo>
                    <a:cubicBezTo>
                      <a:pt x="25" y="50"/>
                      <a:pt x="25" y="50"/>
                      <a:pt x="25" y="50"/>
                    </a:cubicBezTo>
                    <a:cubicBezTo>
                      <a:pt x="26" y="50"/>
                      <a:pt x="26" y="50"/>
                      <a:pt x="26" y="50"/>
                    </a:cubicBezTo>
                    <a:cubicBezTo>
                      <a:pt x="26" y="50"/>
                      <a:pt x="26" y="50"/>
                      <a:pt x="26" y="50"/>
                    </a:cubicBezTo>
                    <a:cubicBezTo>
                      <a:pt x="27" y="50"/>
                      <a:pt x="27" y="50"/>
                      <a:pt x="27" y="50"/>
                    </a:cubicBezTo>
                    <a:cubicBezTo>
                      <a:pt x="28" y="50"/>
                      <a:pt x="28" y="50"/>
                      <a:pt x="28" y="50"/>
                    </a:cubicBezTo>
                    <a:cubicBezTo>
                      <a:pt x="30" y="50"/>
                      <a:pt x="30" y="50"/>
                      <a:pt x="30" y="50"/>
                    </a:cubicBezTo>
                    <a:cubicBezTo>
                      <a:pt x="32" y="51"/>
                      <a:pt x="32" y="51"/>
                      <a:pt x="32" y="51"/>
                    </a:cubicBezTo>
                    <a:cubicBezTo>
                      <a:pt x="33" y="51"/>
                      <a:pt x="33" y="51"/>
                      <a:pt x="33" y="51"/>
                    </a:cubicBezTo>
                    <a:cubicBezTo>
                      <a:pt x="33" y="50"/>
                      <a:pt x="33" y="50"/>
                      <a:pt x="33" y="50"/>
                    </a:cubicBezTo>
                    <a:cubicBezTo>
                      <a:pt x="33" y="50"/>
                      <a:pt x="33" y="50"/>
                      <a:pt x="33" y="50"/>
                    </a:cubicBezTo>
                    <a:cubicBezTo>
                      <a:pt x="33" y="49"/>
                      <a:pt x="33" y="49"/>
                      <a:pt x="33" y="49"/>
                    </a:cubicBezTo>
                    <a:cubicBezTo>
                      <a:pt x="31" y="48"/>
                      <a:pt x="31" y="48"/>
                      <a:pt x="31" y="48"/>
                    </a:cubicBezTo>
                    <a:cubicBezTo>
                      <a:pt x="30" y="47"/>
                      <a:pt x="30" y="47"/>
                      <a:pt x="30" y="47"/>
                    </a:cubicBezTo>
                    <a:cubicBezTo>
                      <a:pt x="30" y="46"/>
                      <a:pt x="30" y="46"/>
                      <a:pt x="30" y="46"/>
                    </a:cubicBezTo>
                    <a:cubicBezTo>
                      <a:pt x="30" y="46"/>
                      <a:pt x="30" y="46"/>
                      <a:pt x="30" y="46"/>
                    </a:cubicBezTo>
                    <a:cubicBezTo>
                      <a:pt x="30" y="45"/>
                      <a:pt x="30" y="45"/>
                      <a:pt x="30" y="45"/>
                    </a:cubicBezTo>
                    <a:cubicBezTo>
                      <a:pt x="29" y="44"/>
                      <a:pt x="29" y="44"/>
                      <a:pt x="29" y="44"/>
                    </a:cubicBezTo>
                    <a:cubicBezTo>
                      <a:pt x="29" y="44"/>
                      <a:pt x="29" y="44"/>
                      <a:pt x="29" y="44"/>
                    </a:cubicBezTo>
                    <a:cubicBezTo>
                      <a:pt x="28" y="43"/>
                      <a:pt x="28" y="43"/>
                      <a:pt x="28" y="43"/>
                    </a:cubicBezTo>
                    <a:cubicBezTo>
                      <a:pt x="27" y="43"/>
                      <a:pt x="27" y="43"/>
                      <a:pt x="27" y="43"/>
                    </a:cubicBezTo>
                    <a:cubicBezTo>
                      <a:pt x="26" y="43"/>
                      <a:pt x="26" y="43"/>
                      <a:pt x="26" y="43"/>
                    </a:cubicBezTo>
                    <a:cubicBezTo>
                      <a:pt x="26" y="42"/>
                      <a:pt x="26" y="42"/>
                      <a:pt x="26" y="42"/>
                    </a:cubicBezTo>
                    <a:cubicBezTo>
                      <a:pt x="25" y="41"/>
                      <a:pt x="25" y="41"/>
                      <a:pt x="25" y="41"/>
                    </a:cubicBezTo>
                    <a:cubicBezTo>
                      <a:pt x="25" y="40"/>
                      <a:pt x="25" y="40"/>
                      <a:pt x="25" y="40"/>
                    </a:cubicBezTo>
                    <a:cubicBezTo>
                      <a:pt x="25" y="40"/>
                      <a:pt x="25" y="40"/>
                      <a:pt x="25" y="40"/>
                    </a:cubicBezTo>
                    <a:cubicBezTo>
                      <a:pt x="24" y="41"/>
                      <a:pt x="24" y="41"/>
                      <a:pt x="24" y="41"/>
                    </a:cubicBezTo>
                    <a:cubicBezTo>
                      <a:pt x="24" y="40"/>
                      <a:pt x="24" y="40"/>
                      <a:pt x="24" y="40"/>
                    </a:cubicBezTo>
                    <a:cubicBezTo>
                      <a:pt x="23" y="39"/>
                      <a:pt x="23" y="39"/>
                      <a:pt x="23" y="39"/>
                    </a:cubicBezTo>
                    <a:cubicBezTo>
                      <a:pt x="21" y="40"/>
                      <a:pt x="21" y="40"/>
                      <a:pt x="21" y="40"/>
                    </a:cubicBezTo>
                    <a:cubicBezTo>
                      <a:pt x="20" y="40"/>
                      <a:pt x="20" y="40"/>
                      <a:pt x="20" y="40"/>
                    </a:cubicBezTo>
                    <a:cubicBezTo>
                      <a:pt x="19" y="39"/>
                      <a:pt x="19" y="39"/>
                      <a:pt x="19" y="39"/>
                    </a:cubicBezTo>
                    <a:cubicBezTo>
                      <a:pt x="18" y="40"/>
                      <a:pt x="18" y="40"/>
                      <a:pt x="18" y="40"/>
                    </a:cubicBezTo>
                    <a:cubicBezTo>
                      <a:pt x="17" y="39"/>
                      <a:pt x="17" y="39"/>
                      <a:pt x="17" y="39"/>
                    </a:cubicBezTo>
                    <a:cubicBezTo>
                      <a:pt x="16" y="39"/>
                      <a:pt x="16" y="39"/>
                      <a:pt x="16" y="39"/>
                    </a:cubicBezTo>
                    <a:cubicBezTo>
                      <a:pt x="15" y="39"/>
                      <a:pt x="15" y="39"/>
                      <a:pt x="15" y="39"/>
                    </a:cubicBezTo>
                    <a:cubicBezTo>
                      <a:pt x="15" y="39"/>
                      <a:pt x="15" y="39"/>
                      <a:pt x="15" y="39"/>
                    </a:cubicBezTo>
                    <a:cubicBezTo>
                      <a:pt x="14" y="39"/>
                      <a:pt x="14" y="39"/>
                      <a:pt x="14" y="39"/>
                    </a:cubicBezTo>
                    <a:cubicBezTo>
                      <a:pt x="13" y="39"/>
                      <a:pt x="13" y="39"/>
                      <a:pt x="13" y="39"/>
                    </a:cubicBezTo>
                    <a:cubicBezTo>
                      <a:pt x="12" y="39"/>
                      <a:pt x="12" y="39"/>
                      <a:pt x="12" y="39"/>
                    </a:cubicBezTo>
                    <a:cubicBezTo>
                      <a:pt x="12" y="38"/>
                      <a:pt x="12" y="38"/>
                      <a:pt x="12" y="38"/>
                    </a:cubicBezTo>
                    <a:cubicBezTo>
                      <a:pt x="11" y="38"/>
                      <a:pt x="11" y="38"/>
                      <a:pt x="11" y="38"/>
                    </a:cubicBezTo>
                    <a:cubicBezTo>
                      <a:pt x="10" y="38"/>
                      <a:pt x="10" y="38"/>
                      <a:pt x="10" y="38"/>
                    </a:cubicBezTo>
                    <a:cubicBezTo>
                      <a:pt x="10" y="37"/>
                      <a:pt x="10" y="37"/>
                      <a:pt x="10" y="37"/>
                    </a:cubicBezTo>
                    <a:cubicBezTo>
                      <a:pt x="9" y="37"/>
                      <a:pt x="9" y="37"/>
                      <a:pt x="9" y="37"/>
                    </a:cubicBezTo>
                    <a:cubicBezTo>
                      <a:pt x="9" y="37"/>
                      <a:pt x="9" y="37"/>
                      <a:pt x="9" y="37"/>
                    </a:cubicBezTo>
                    <a:cubicBezTo>
                      <a:pt x="8" y="38"/>
                      <a:pt x="8" y="38"/>
                      <a:pt x="8" y="38"/>
                    </a:cubicBezTo>
                    <a:cubicBezTo>
                      <a:pt x="7" y="37"/>
                      <a:pt x="7" y="37"/>
                      <a:pt x="7" y="37"/>
                    </a:cubicBezTo>
                    <a:cubicBezTo>
                      <a:pt x="7" y="37"/>
                      <a:pt x="7" y="37"/>
                      <a:pt x="7" y="37"/>
                    </a:cubicBezTo>
                    <a:cubicBezTo>
                      <a:pt x="6" y="37"/>
                      <a:pt x="6" y="37"/>
                      <a:pt x="6" y="37"/>
                    </a:cubicBezTo>
                    <a:cubicBezTo>
                      <a:pt x="5" y="37"/>
                      <a:pt x="5" y="37"/>
                      <a:pt x="5" y="37"/>
                    </a:cubicBezTo>
                    <a:cubicBezTo>
                      <a:pt x="5" y="37"/>
                      <a:pt x="5" y="37"/>
                      <a:pt x="5" y="37"/>
                    </a:cubicBezTo>
                    <a:cubicBezTo>
                      <a:pt x="5" y="36"/>
                      <a:pt x="5" y="36"/>
                      <a:pt x="5" y="36"/>
                    </a:cubicBezTo>
                    <a:cubicBezTo>
                      <a:pt x="5" y="36"/>
                      <a:pt x="5" y="36"/>
                      <a:pt x="5" y="36"/>
                    </a:cubicBezTo>
                    <a:cubicBezTo>
                      <a:pt x="5" y="34"/>
                      <a:pt x="5" y="34"/>
                      <a:pt x="5" y="34"/>
                    </a:cubicBezTo>
                    <a:cubicBezTo>
                      <a:pt x="5" y="34"/>
                      <a:pt x="5" y="34"/>
                      <a:pt x="5" y="34"/>
                    </a:cubicBezTo>
                    <a:cubicBezTo>
                      <a:pt x="4" y="30"/>
                      <a:pt x="4" y="30"/>
                      <a:pt x="4" y="30"/>
                    </a:cubicBezTo>
                    <a:cubicBezTo>
                      <a:pt x="5" y="29"/>
                      <a:pt x="5" y="29"/>
                      <a:pt x="5" y="29"/>
                    </a:cubicBezTo>
                    <a:cubicBezTo>
                      <a:pt x="7" y="29"/>
                      <a:pt x="7" y="29"/>
                      <a:pt x="7" y="29"/>
                    </a:cubicBezTo>
                    <a:cubicBezTo>
                      <a:pt x="8" y="28"/>
                      <a:pt x="8" y="28"/>
                      <a:pt x="8" y="28"/>
                    </a:cubicBezTo>
                    <a:cubicBezTo>
                      <a:pt x="10" y="28"/>
                      <a:pt x="10" y="28"/>
                      <a:pt x="10" y="28"/>
                    </a:cubicBezTo>
                    <a:cubicBezTo>
                      <a:pt x="11" y="28"/>
                      <a:pt x="11" y="28"/>
                      <a:pt x="11" y="28"/>
                    </a:cubicBezTo>
                    <a:cubicBezTo>
                      <a:pt x="12" y="28"/>
                      <a:pt x="12" y="28"/>
                      <a:pt x="12" y="28"/>
                    </a:cubicBezTo>
                    <a:cubicBezTo>
                      <a:pt x="13" y="28"/>
                      <a:pt x="13" y="28"/>
                      <a:pt x="13" y="28"/>
                    </a:cubicBezTo>
                    <a:cubicBezTo>
                      <a:pt x="14" y="28"/>
                      <a:pt x="14" y="28"/>
                      <a:pt x="14" y="28"/>
                    </a:cubicBezTo>
                    <a:cubicBezTo>
                      <a:pt x="15" y="28"/>
                      <a:pt x="15" y="28"/>
                      <a:pt x="15" y="28"/>
                    </a:cubicBezTo>
                    <a:cubicBezTo>
                      <a:pt x="17" y="27"/>
                      <a:pt x="17" y="27"/>
                      <a:pt x="17" y="27"/>
                    </a:cubicBezTo>
                    <a:cubicBezTo>
                      <a:pt x="18" y="28"/>
                      <a:pt x="18" y="28"/>
                      <a:pt x="18" y="28"/>
                    </a:cubicBezTo>
                    <a:cubicBezTo>
                      <a:pt x="21" y="28"/>
                      <a:pt x="21" y="28"/>
                      <a:pt x="21" y="28"/>
                    </a:cubicBezTo>
                    <a:cubicBezTo>
                      <a:pt x="20" y="27"/>
                      <a:pt x="20" y="27"/>
                      <a:pt x="20" y="27"/>
                    </a:cubicBezTo>
                    <a:cubicBezTo>
                      <a:pt x="19" y="27"/>
                      <a:pt x="19" y="27"/>
                      <a:pt x="19" y="27"/>
                    </a:cubicBezTo>
                    <a:cubicBezTo>
                      <a:pt x="19" y="26"/>
                      <a:pt x="19" y="26"/>
                      <a:pt x="19" y="26"/>
                    </a:cubicBezTo>
                    <a:cubicBezTo>
                      <a:pt x="21" y="27"/>
                      <a:pt x="21" y="27"/>
                      <a:pt x="21" y="27"/>
                    </a:cubicBezTo>
                    <a:cubicBezTo>
                      <a:pt x="23" y="28"/>
                      <a:pt x="23" y="28"/>
                      <a:pt x="23" y="28"/>
                    </a:cubicBezTo>
                    <a:cubicBezTo>
                      <a:pt x="24" y="28"/>
                      <a:pt x="24" y="28"/>
                      <a:pt x="24" y="28"/>
                    </a:cubicBezTo>
                    <a:cubicBezTo>
                      <a:pt x="24" y="27"/>
                      <a:pt x="24" y="27"/>
                      <a:pt x="24" y="27"/>
                    </a:cubicBezTo>
                    <a:cubicBezTo>
                      <a:pt x="25" y="27"/>
                      <a:pt x="25" y="27"/>
                      <a:pt x="25" y="27"/>
                    </a:cubicBezTo>
                    <a:cubicBezTo>
                      <a:pt x="23" y="26"/>
                      <a:pt x="23" y="26"/>
                      <a:pt x="23" y="26"/>
                    </a:cubicBezTo>
                    <a:cubicBezTo>
                      <a:pt x="23" y="26"/>
                      <a:pt x="23" y="26"/>
                      <a:pt x="23" y="26"/>
                    </a:cubicBezTo>
                    <a:cubicBezTo>
                      <a:pt x="21" y="25"/>
                      <a:pt x="21" y="25"/>
                      <a:pt x="21" y="25"/>
                    </a:cubicBezTo>
                    <a:cubicBezTo>
                      <a:pt x="20" y="25"/>
                      <a:pt x="20" y="25"/>
                      <a:pt x="20" y="25"/>
                    </a:cubicBezTo>
                    <a:cubicBezTo>
                      <a:pt x="18" y="24"/>
                      <a:pt x="18" y="24"/>
                      <a:pt x="18" y="24"/>
                    </a:cubicBezTo>
                    <a:cubicBezTo>
                      <a:pt x="17" y="24"/>
                      <a:pt x="17" y="24"/>
                      <a:pt x="17" y="24"/>
                    </a:cubicBezTo>
                    <a:cubicBezTo>
                      <a:pt x="15" y="25"/>
                      <a:pt x="15" y="25"/>
                      <a:pt x="15" y="25"/>
                    </a:cubicBezTo>
                    <a:cubicBezTo>
                      <a:pt x="13" y="25"/>
                      <a:pt x="13" y="25"/>
                      <a:pt x="13" y="25"/>
                    </a:cubicBezTo>
                    <a:cubicBezTo>
                      <a:pt x="12" y="25"/>
                      <a:pt x="12" y="25"/>
                      <a:pt x="12" y="25"/>
                    </a:cubicBezTo>
                    <a:cubicBezTo>
                      <a:pt x="13" y="24"/>
                      <a:pt x="13" y="24"/>
                      <a:pt x="13" y="24"/>
                    </a:cubicBezTo>
                    <a:cubicBezTo>
                      <a:pt x="12" y="23"/>
                      <a:pt x="12" y="23"/>
                      <a:pt x="12" y="23"/>
                    </a:cubicBezTo>
                    <a:cubicBezTo>
                      <a:pt x="11" y="23"/>
                      <a:pt x="11" y="23"/>
                      <a:pt x="11" y="23"/>
                    </a:cubicBezTo>
                    <a:cubicBezTo>
                      <a:pt x="11" y="24"/>
                      <a:pt x="11" y="24"/>
                      <a:pt x="11" y="24"/>
                    </a:cubicBezTo>
                    <a:cubicBezTo>
                      <a:pt x="10" y="25"/>
                      <a:pt x="10" y="25"/>
                      <a:pt x="10" y="25"/>
                    </a:cubicBezTo>
                    <a:cubicBezTo>
                      <a:pt x="8" y="24"/>
                      <a:pt x="8" y="24"/>
                      <a:pt x="8" y="24"/>
                    </a:cubicBezTo>
                    <a:cubicBezTo>
                      <a:pt x="8" y="23"/>
                      <a:pt x="8" y="23"/>
                      <a:pt x="8" y="23"/>
                    </a:cubicBezTo>
                    <a:cubicBezTo>
                      <a:pt x="9" y="22"/>
                      <a:pt x="9" y="22"/>
                      <a:pt x="9" y="22"/>
                    </a:cubicBezTo>
                    <a:cubicBezTo>
                      <a:pt x="10" y="23"/>
                      <a:pt x="10" y="23"/>
                      <a:pt x="10" y="23"/>
                    </a:cubicBezTo>
                    <a:cubicBezTo>
                      <a:pt x="12" y="22"/>
                      <a:pt x="12" y="22"/>
                      <a:pt x="12" y="22"/>
                    </a:cubicBezTo>
                    <a:cubicBezTo>
                      <a:pt x="12" y="21"/>
                      <a:pt x="12" y="21"/>
                      <a:pt x="12" y="21"/>
                    </a:cubicBezTo>
                    <a:cubicBezTo>
                      <a:pt x="11" y="20"/>
                      <a:pt x="11" y="20"/>
                      <a:pt x="11" y="20"/>
                    </a:cubicBezTo>
                    <a:cubicBezTo>
                      <a:pt x="10" y="20"/>
                      <a:pt x="10" y="20"/>
                      <a:pt x="10" y="20"/>
                    </a:cubicBezTo>
                    <a:cubicBezTo>
                      <a:pt x="9" y="21"/>
                      <a:pt x="9" y="21"/>
                      <a:pt x="9" y="21"/>
                    </a:cubicBezTo>
                    <a:cubicBezTo>
                      <a:pt x="8" y="21"/>
                      <a:pt x="8" y="21"/>
                      <a:pt x="8" y="21"/>
                    </a:cubicBezTo>
                    <a:cubicBezTo>
                      <a:pt x="8" y="21"/>
                      <a:pt x="8" y="21"/>
                      <a:pt x="8" y="21"/>
                    </a:cubicBezTo>
                    <a:cubicBezTo>
                      <a:pt x="8" y="20"/>
                      <a:pt x="8" y="20"/>
                      <a:pt x="8" y="20"/>
                    </a:cubicBezTo>
                    <a:cubicBezTo>
                      <a:pt x="8" y="19"/>
                      <a:pt x="8" y="19"/>
                      <a:pt x="8" y="19"/>
                    </a:cubicBezTo>
                    <a:cubicBezTo>
                      <a:pt x="7" y="20"/>
                      <a:pt x="7" y="20"/>
                      <a:pt x="7" y="20"/>
                    </a:cubicBezTo>
                    <a:cubicBezTo>
                      <a:pt x="7" y="18"/>
                      <a:pt x="7" y="18"/>
                      <a:pt x="7" y="18"/>
                    </a:cubicBezTo>
                    <a:cubicBezTo>
                      <a:pt x="8" y="18"/>
                      <a:pt x="8" y="18"/>
                      <a:pt x="8" y="18"/>
                    </a:cubicBezTo>
                    <a:cubicBezTo>
                      <a:pt x="9" y="16"/>
                      <a:pt x="9" y="16"/>
                      <a:pt x="9" y="16"/>
                    </a:cubicBezTo>
                    <a:cubicBezTo>
                      <a:pt x="10" y="15"/>
                      <a:pt x="10" y="15"/>
                      <a:pt x="10" y="15"/>
                    </a:cubicBezTo>
                    <a:cubicBezTo>
                      <a:pt x="10" y="15"/>
                      <a:pt x="10" y="15"/>
                      <a:pt x="10" y="15"/>
                    </a:cubicBezTo>
                    <a:cubicBezTo>
                      <a:pt x="12" y="15"/>
                      <a:pt x="12" y="15"/>
                      <a:pt x="12" y="15"/>
                    </a:cubicBezTo>
                    <a:cubicBezTo>
                      <a:pt x="14" y="13"/>
                      <a:pt x="14" y="13"/>
                      <a:pt x="14" y="13"/>
                    </a:cubicBezTo>
                    <a:cubicBezTo>
                      <a:pt x="15" y="13"/>
                      <a:pt x="15" y="13"/>
                      <a:pt x="15" y="13"/>
                    </a:cubicBezTo>
                    <a:cubicBezTo>
                      <a:pt x="16" y="12"/>
                      <a:pt x="16" y="12"/>
                      <a:pt x="16" y="12"/>
                    </a:cubicBezTo>
                    <a:cubicBezTo>
                      <a:pt x="16" y="11"/>
                      <a:pt x="16" y="11"/>
                      <a:pt x="16" y="11"/>
                    </a:cubicBezTo>
                    <a:cubicBezTo>
                      <a:pt x="15" y="11"/>
                      <a:pt x="15" y="11"/>
                      <a:pt x="15" y="11"/>
                    </a:cubicBezTo>
                    <a:cubicBezTo>
                      <a:pt x="15" y="10"/>
                      <a:pt x="15" y="10"/>
                      <a:pt x="15" y="10"/>
                    </a:cubicBezTo>
                    <a:cubicBezTo>
                      <a:pt x="17" y="9"/>
                      <a:pt x="17" y="9"/>
                      <a:pt x="17" y="9"/>
                    </a:cubicBezTo>
                    <a:cubicBezTo>
                      <a:pt x="21" y="7"/>
                      <a:pt x="21" y="7"/>
                      <a:pt x="21" y="7"/>
                    </a:cubicBezTo>
                    <a:cubicBezTo>
                      <a:pt x="24" y="6"/>
                      <a:pt x="24" y="6"/>
                      <a:pt x="24" y="6"/>
                    </a:cubicBezTo>
                    <a:cubicBezTo>
                      <a:pt x="26" y="5"/>
                      <a:pt x="26" y="5"/>
                      <a:pt x="26" y="5"/>
                    </a:cubicBezTo>
                    <a:cubicBezTo>
                      <a:pt x="32" y="2"/>
                      <a:pt x="32" y="2"/>
                      <a:pt x="32" y="2"/>
                    </a:cubicBezTo>
                    <a:cubicBezTo>
                      <a:pt x="36" y="2"/>
                      <a:pt x="36" y="2"/>
                      <a:pt x="36" y="2"/>
                    </a:cubicBezTo>
                    <a:cubicBezTo>
                      <a:pt x="38" y="1"/>
                      <a:pt x="38" y="1"/>
                      <a:pt x="38" y="1"/>
                    </a:cubicBezTo>
                    <a:cubicBezTo>
                      <a:pt x="41" y="0"/>
                      <a:pt x="41" y="0"/>
                      <a:pt x="41" y="0"/>
                    </a:cubicBezTo>
                    <a:cubicBezTo>
                      <a:pt x="43" y="0"/>
                      <a:pt x="43" y="0"/>
                      <a:pt x="43" y="0"/>
                    </a:cubicBezTo>
                    <a:cubicBezTo>
                      <a:pt x="44" y="0"/>
                      <a:pt x="44" y="0"/>
                      <a:pt x="44" y="0"/>
                    </a:cubicBezTo>
                    <a:cubicBezTo>
                      <a:pt x="44" y="1"/>
                      <a:pt x="44" y="1"/>
                      <a:pt x="44" y="1"/>
                    </a:cubicBezTo>
                    <a:cubicBezTo>
                      <a:pt x="43" y="2"/>
                      <a:pt x="43" y="2"/>
                      <a:pt x="43" y="2"/>
                    </a:cubicBezTo>
                    <a:cubicBezTo>
                      <a:pt x="44" y="3"/>
                      <a:pt x="44" y="3"/>
                      <a:pt x="44" y="3"/>
                    </a:cubicBezTo>
                    <a:cubicBezTo>
                      <a:pt x="43" y="5"/>
                      <a:pt x="43" y="5"/>
                      <a:pt x="43" y="5"/>
                    </a:cubicBezTo>
                    <a:cubicBezTo>
                      <a:pt x="42" y="5"/>
                      <a:pt x="42" y="5"/>
                      <a:pt x="42" y="5"/>
                    </a:cubicBezTo>
                    <a:cubicBezTo>
                      <a:pt x="41" y="6"/>
                      <a:pt x="41" y="6"/>
                      <a:pt x="41" y="6"/>
                    </a:cubicBezTo>
                    <a:cubicBezTo>
                      <a:pt x="41" y="7"/>
                      <a:pt x="41" y="7"/>
                      <a:pt x="41" y="7"/>
                    </a:cubicBezTo>
                    <a:cubicBezTo>
                      <a:pt x="40" y="8"/>
                      <a:pt x="40" y="8"/>
                      <a:pt x="40" y="8"/>
                    </a:cubicBezTo>
                    <a:cubicBezTo>
                      <a:pt x="40" y="8"/>
                      <a:pt x="40" y="8"/>
                      <a:pt x="40" y="8"/>
                    </a:cubicBezTo>
                    <a:cubicBezTo>
                      <a:pt x="39" y="9"/>
                      <a:pt x="39" y="9"/>
                      <a:pt x="39" y="9"/>
                    </a:cubicBezTo>
                    <a:cubicBezTo>
                      <a:pt x="38" y="10"/>
                      <a:pt x="38" y="10"/>
                      <a:pt x="38" y="10"/>
                    </a:cubicBezTo>
                    <a:cubicBezTo>
                      <a:pt x="36" y="10"/>
                      <a:pt x="36" y="10"/>
                      <a:pt x="36" y="10"/>
                    </a:cubicBezTo>
                    <a:cubicBezTo>
                      <a:pt x="36" y="11"/>
                      <a:pt x="36" y="11"/>
                      <a:pt x="36" y="11"/>
                    </a:cubicBezTo>
                    <a:cubicBezTo>
                      <a:pt x="36" y="11"/>
                      <a:pt x="36" y="11"/>
                      <a:pt x="36" y="11"/>
                    </a:cubicBezTo>
                    <a:cubicBezTo>
                      <a:pt x="38" y="11"/>
                      <a:pt x="38" y="11"/>
                      <a:pt x="38" y="11"/>
                    </a:cubicBezTo>
                    <a:cubicBezTo>
                      <a:pt x="38" y="11"/>
                      <a:pt x="38" y="11"/>
                      <a:pt x="38" y="11"/>
                    </a:cubicBezTo>
                    <a:cubicBezTo>
                      <a:pt x="39" y="11"/>
                      <a:pt x="39" y="11"/>
                      <a:pt x="39" y="11"/>
                    </a:cubicBezTo>
                    <a:cubicBezTo>
                      <a:pt x="40" y="11"/>
                      <a:pt x="40" y="11"/>
                      <a:pt x="40" y="11"/>
                    </a:cubicBezTo>
                    <a:cubicBezTo>
                      <a:pt x="41" y="11"/>
                      <a:pt x="41" y="11"/>
                      <a:pt x="41" y="11"/>
                    </a:cubicBezTo>
                    <a:cubicBezTo>
                      <a:pt x="41" y="12"/>
                      <a:pt x="41" y="12"/>
                      <a:pt x="41" y="12"/>
                    </a:cubicBezTo>
                    <a:cubicBezTo>
                      <a:pt x="41" y="12"/>
                      <a:pt x="41" y="12"/>
                      <a:pt x="41" y="12"/>
                    </a:cubicBezTo>
                    <a:cubicBezTo>
                      <a:pt x="42" y="11"/>
                      <a:pt x="42" y="11"/>
                      <a:pt x="42" y="11"/>
                    </a:cubicBezTo>
                    <a:cubicBezTo>
                      <a:pt x="43" y="11"/>
                      <a:pt x="43" y="11"/>
                      <a:pt x="43" y="11"/>
                    </a:cubicBezTo>
                    <a:cubicBezTo>
                      <a:pt x="43" y="10"/>
                      <a:pt x="43" y="10"/>
                      <a:pt x="43" y="10"/>
                    </a:cubicBezTo>
                    <a:cubicBezTo>
                      <a:pt x="43" y="10"/>
                      <a:pt x="43" y="10"/>
                      <a:pt x="43" y="10"/>
                    </a:cubicBezTo>
                    <a:cubicBezTo>
                      <a:pt x="45" y="8"/>
                      <a:pt x="45" y="8"/>
                      <a:pt x="45" y="8"/>
                    </a:cubicBezTo>
                    <a:cubicBezTo>
                      <a:pt x="45" y="8"/>
                      <a:pt x="45" y="8"/>
                      <a:pt x="45" y="8"/>
                    </a:cubicBezTo>
                    <a:cubicBezTo>
                      <a:pt x="47" y="7"/>
                      <a:pt x="47" y="7"/>
                      <a:pt x="47" y="7"/>
                    </a:cubicBezTo>
                    <a:cubicBezTo>
                      <a:pt x="48" y="7"/>
                      <a:pt x="48" y="7"/>
                      <a:pt x="48" y="7"/>
                    </a:cubicBezTo>
                    <a:cubicBezTo>
                      <a:pt x="48" y="7"/>
                      <a:pt x="48" y="7"/>
                      <a:pt x="48" y="7"/>
                    </a:cubicBezTo>
                    <a:cubicBezTo>
                      <a:pt x="50" y="9"/>
                      <a:pt x="50" y="9"/>
                      <a:pt x="50" y="9"/>
                    </a:cubicBezTo>
                    <a:cubicBezTo>
                      <a:pt x="50" y="10"/>
                      <a:pt x="50" y="10"/>
                      <a:pt x="50" y="10"/>
                    </a:cubicBezTo>
                    <a:cubicBezTo>
                      <a:pt x="51" y="11"/>
                      <a:pt x="51" y="11"/>
                      <a:pt x="51" y="11"/>
                    </a:cubicBezTo>
                    <a:cubicBezTo>
                      <a:pt x="52" y="13"/>
                      <a:pt x="52" y="13"/>
                      <a:pt x="52" y="13"/>
                    </a:cubicBezTo>
                    <a:cubicBezTo>
                      <a:pt x="53" y="13"/>
                      <a:pt x="53" y="13"/>
                      <a:pt x="53" y="13"/>
                    </a:cubicBezTo>
                    <a:cubicBezTo>
                      <a:pt x="53" y="14"/>
                      <a:pt x="53" y="14"/>
                      <a:pt x="53" y="14"/>
                    </a:cubicBezTo>
                    <a:cubicBezTo>
                      <a:pt x="53" y="15"/>
                      <a:pt x="53" y="15"/>
                      <a:pt x="53" y="15"/>
                    </a:cubicBezTo>
                    <a:cubicBezTo>
                      <a:pt x="52" y="16"/>
                      <a:pt x="52" y="16"/>
                      <a:pt x="52" y="16"/>
                    </a:cubicBezTo>
                    <a:cubicBezTo>
                      <a:pt x="51" y="15"/>
                      <a:pt x="51" y="15"/>
                      <a:pt x="51" y="15"/>
                    </a:cubicBezTo>
                    <a:cubicBezTo>
                      <a:pt x="50" y="16"/>
                      <a:pt x="50" y="16"/>
                      <a:pt x="50" y="16"/>
                    </a:cubicBezTo>
                    <a:cubicBezTo>
                      <a:pt x="50" y="17"/>
                      <a:pt x="50" y="17"/>
                      <a:pt x="50" y="17"/>
                    </a:cubicBezTo>
                    <a:cubicBezTo>
                      <a:pt x="49" y="17"/>
                      <a:pt x="49" y="17"/>
                      <a:pt x="49" y="17"/>
                    </a:cubicBezTo>
                    <a:cubicBezTo>
                      <a:pt x="48" y="17"/>
                      <a:pt x="48" y="17"/>
                      <a:pt x="48" y="17"/>
                    </a:cubicBezTo>
                    <a:cubicBezTo>
                      <a:pt x="46" y="17"/>
                      <a:pt x="46" y="17"/>
                      <a:pt x="46" y="17"/>
                    </a:cubicBezTo>
                    <a:cubicBezTo>
                      <a:pt x="45" y="18"/>
                      <a:pt x="45" y="18"/>
                      <a:pt x="45" y="18"/>
                    </a:cubicBezTo>
                    <a:cubicBezTo>
                      <a:pt x="46" y="19"/>
                      <a:pt x="46" y="19"/>
                      <a:pt x="46" y="19"/>
                    </a:cubicBezTo>
                    <a:cubicBezTo>
                      <a:pt x="47" y="18"/>
                      <a:pt x="47" y="18"/>
                      <a:pt x="47" y="18"/>
                    </a:cubicBezTo>
                    <a:cubicBezTo>
                      <a:pt x="47" y="19"/>
                      <a:pt x="47" y="19"/>
                      <a:pt x="47" y="19"/>
                    </a:cubicBezTo>
                    <a:cubicBezTo>
                      <a:pt x="49" y="19"/>
                      <a:pt x="49" y="19"/>
                      <a:pt x="49" y="19"/>
                    </a:cubicBezTo>
                    <a:cubicBezTo>
                      <a:pt x="50" y="18"/>
                      <a:pt x="50" y="18"/>
                      <a:pt x="50" y="18"/>
                    </a:cubicBezTo>
                    <a:cubicBezTo>
                      <a:pt x="51" y="18"/>
                      <a:pt x="51" y="18"/>
                      <a:pt x="51" y="18"/>
                    </a:cubicBezTo>
                    <a:cubicBezTo>
                      <a:pt x="51" y="20"/>
                      <a:pt x="51" y="20"/>
                      <a:pt x="51" y="20"/>
                    </a:cubicBezTo>
                    <a:cubicBezTo>
                      <a:pt x="53" y="18"/>
                      <a:pt x="53" y="18"/>
                      <a:pt x="53" y="18"/>
                    </a:cubicBezTo>
                    <a:cubicBezTo>
                      <a:pt x="55" y="18"/>
                      <a:pt x="55" y="18"/>
                      <a:pt x="55" y="18"/>
                    </a:cubicBezTo>
                    <a:cubicBezTo>
                      <a:pt x="55" y="18"/>
                      <a:pt x="55" y="18"/>
                      <a:pt x="55" y="18"/>
                    </a:cubicBezTo>
                    <a:cubicBezTo>
                      <a:pt x="54" y="18"/>
                      <a:pt x="54" y="18"/>
                      <a:pt x="54" y="18"/>
                    </a:cubicBezTo>
                    <a:cubicBezTo>
                      <a:pt x="54" y="20"/>
                      <a:pt x="54" y="20"/>
                      <a:pt x="54" y="20"/>
                    </a:cubicBezTo>
                    <a:cubicBezTo>
                      <a:pt x="54" y="20"/>
                      <a:pt x="54" y="20"/>
                      <a:pt x="54" y="20"/>
                    </a:cubicBezTo>
                    <a:cubicBezTo>
                      <a:pt x="55" y="19"/>
                      <a:pt x="55" y="19"/>
                      <a:pt x="55" y="19"/>
                    </a:cubicBezTo>
                    <a:cubicBezTo>
                      <a:pt x="56" y="19"/>
                      <a:pt x="56" y="19"/>
                      <a:pt x="56" y="19"/>
                    </a:cubicBezTo>
                    <a:cubicBezTo>
                      <a:pt x="56" y="20"/>
                      <a:pt x="56" y="20"/>
                      <a:pt x="56" y="20"/>
                    </a:cubicBezTo>
                    <a:cubicBezTo>
                      <a:pt x="57" y="21"/>
                      <a:pt x="57" y="21"/>
                      <a:pt x="57" y="21"/>
                    </a:cubicBezTo>
                    <a:cubicBezTo>
                      <a:pt x="57" y="21"/>
                      <a:pt x="57" y="21"/>
                      <a:pt x="57" y="21"/>
                    </a:cubicBezTo>
                    <a:cubicBezTo>
                      <a:pt x="57" y="20"/>
                      <a:pt x="57" y="20"/>
                      <a:pt x="57" y="20"/>
                    </a:cubicBezTo>
                    <a:cubicBezTo>
                      <a:pt x="58" y="20"/>
                      <a:pt x="58" y="20"/>
                      <a:pt x="58" y="20"/>
                    </a:cubicBezTo>
                    <a:cubicBezTo>
                      <a:pt x="58" y="20"/>
                      <a:pt x="58" y="20"/>
                      <a:pt x="58" y="20"/>
                    </a:cubicBezTo>
                    <a:cubicBezTo>
                      <a:pt x="59" y="20"/>
                      <a:pt x="59" y="20"/>
                      <a:pt x="59" y="20"/>
                    </a:cubicBezTo>
                    <a:cubicBezTo>
                      <a:pt x="58" y="18"/>
                      <a:pt x="58" y="18"/>
                      <a:pt x="58" y="18"/>
                    </a:cubicBezTo>
                    <a:cubicBezTo>
                      <a:pt x="58" y="17"/>
                      <a:pt x="58" y="17"/>
                      <a:pt x="58" y="17"/>
                    </a:cubicBezTo>
                    <a:cubicBezTo>
                      <a:pt x="58" y="17"/>
                      <a:pt x="58" y="17"/>
                      <a:pt x="58" y="17"/>
                    </a:cubicBezTo>
                    <a:cubicBezTo>
                      <a:pt x="58" y="16"/>
                      <a:pt x="58" y="16"/>
                      <a:pt x="58" y="16"/>
                    </a:cubicBezTo>
                    <a:cubicBezTo>
                      <a:pt x="59" y="16"/>
                      <a:pt x="59" y="16"/>
                      <a:pt x="59" y="16"/>
                    </a:cubicBezTo>
                    <a:cubicBezTo>
                      <a:pt x="59" y="17"/>
                      <a:pt x="59" y="17"/>
                      <a:pt x="59" y="17"/>
                    </a:cubicBezTo>
                    <a:cubicBezTo>
                      <a:pt x="60" y="17"/>
                      <a:pt x="60" y="17"/>
                      <a:pt x="60" y="17"/>
                    </a:cubicBezTo>
                    <a:cubicBezTo>
                      <a:pt x="60" y="16"/>
                      <a:pt x="60" y="16"/>
                      <a:pt x="60" y="16"/>
                    </a:cubicBezTo>
                    <a:cubicBezTo>
                      <a:pt x="59" y="15"/>
                      <a:pt x="59" y="15"/>
                      <a:pt x="59" y="15"/>
                    </a:cubicBezTo>
                    <a:cubicBezTo>
                      <a:pt x="60" y="14"/>
                      <a:pt x="60" y="14"/>
                      <a:pt x="60" y="14"/>
                    </a:cubicBezTo>
                    <a:cubicBezTo>
                      <a:pt x="58" y="13"/>
                      <a:pt x="58" y="13"/>
                      <a:pt x="58" y="13"/>
                    </a:cubicBezTo>
                    <a:cubicBezTo>
                      <a:pt x="59" y="12"/>
                      <a:pt x="59" y="12"/>
                      <a:pt x="59" y="12"/>
                    </a:cubicBezTo>
                    <a:cubicBezTo>
                      <a:pt x="60" y="11"/>
                      <a:pt x="60" y="11"/>
                      <a:pt x="60" y="11"/>
                    </a:cubicBezTo>
                    <a:cubicBezTo>
                      <a:pt x="61" y="13"/>
                      <a:pt x="61" y="13"/>
                      <a:pt x="61" y="13"/>
                    </a:cubicBezTo>
                    <a:cubicBezTo>
                      <a:pt x="62" y="13"/>
                      <a:pt x="62" y="13"/>
                      <a:pt x="62" y="13"/>
                    </a:cubicBezTo>
                    <a:cubicBezTo>
                      <a:pt x="62" y="14"/>
                      <a:pt x="62" y="14"/>
                      <a:pt x="62" y="14"/>
                    </a:cubicBezTo>
                    <a:cubicBezTo>
                      <a:pt x="62" y="14"/>
                      <a:pt x="62" y="14"/>
                      <a:pt x="62" y="14"/>
                    </a:cubicBezTo>
                    <a:cubicBezTo>
                      <a:pt x="62" y="16"/>
                      <a:pt x="62" y="16"/>
                      <a:pt x="62" y="16"/>
                    </a:cubicBezTo>
                    <a:cubicBezTo>
                      <a:pt x="63" y="17"/>
                      <a:pt x="63" y="17"/>
                      <a:pt x="63" y="17"/>
                    </a:cubicBezTo>
                    <a:cubicBezTo>
                      <a:pt x="63" y="19"/>
                      <a:pt x="63" y="19"/>
                      <a:pt x="63" y="19"/>
                    </a:cubicBezTo>
                    <a:cubicBezTo>
                      <a:pt x="62" y="20"/>
                      <a:pt x="62" y="20"/>
                      <a:pt x="62" y="20"/>
                    </a:cubicBezTo>
                    <a:cubicBezTo>
                      <a:pt x="62" y="21"/>
                      <a:pt x="62" y="21"/>
                      <a:pt x="62" y="21"/>
                    </a:cubicBezTo>
                    <a:cubicBezTo>
                      <a:pt x="62" y="21"/>
                      <a:pt x="62" y="21"/>
                      <a:pt x="62" y="21"/>
                    </a:cubicBezTo>
                    <a:cubicBezTo>
                      <a:pt x="63" y="21"/>
                      <a:pt x="63" y="21"/>
                      <a:pt x="63" y="21"/>
                    </a:cubicBezTo>
                    <a:cubicBezTo>
                      <a:pt x="63" y="22"/>
                      <a:pt x="63" y="22"/>
                      <a:pt x="63" y="22"/>
                    </a:cubicBezTo>
                    <a:cubicBezTo>
                      <a:pt x="62" y="23"/>
                      <a:pt x="62" y="23"/>
                      <a:pt x="62" y="23"/>
                    </a:cubicBezTo>
                    <a:cubicBezTo>
                      <a:pt x="60" y="27"/>
                      <a:pt x="60" y="27"/>
                      <a:pt x="60" y="27"/>
                    </a:cubicBezTo>
                    <a:cubicBezTo>
                      <a:pt x="60" y="28"/>
                      <a:pt x="60" y="28"/>
                      <a:pt x="60" y="28"/>
                    </a:cubicBezTo>
                    <a:cubicBezTo>
                      <a:pt x="60" y="28"/>
                      <a:pt x="60" y="28"/>
                      <a:pt x="60" y="28"/>
                    </a:cubicBezTo>
                    <a:cubicBezTo>
                      <a:pt x="59" y="30"/>
                      <a:pt x="59" y="30"/>
                      <a:pt x="59" y="30"/>
                    </a:cubicBezTo>
                    <a:cubicBezTo>
                      <a:pt x="58" y="32"/>
                      <a:pt x="58" y="32"/>
                      <a:pt x="58" y="32"/>
                    </a:cubicBezTo>
                    <a:cubicBezTo>
                      <a:pt x="58" y="34"/>
                      <a:pt x="58" y="34"/>
                      <a:pt x="58" y="34"/>
                    </a:cubicBezTo>
                    <a:cubicBezTo>
                      <a:pt x="59" y="35"/>
                      <a:pt x="59" y="35"/>
                      <a:pt x="59" y="35"/>
                    </a:cubicBezTo>
                    <a:cubicBezTo>
                      <a:pt x="59" y="35"/>
                      <a:pt x="59" y="35"/>
                      <a:pt x="59" y="35"/>
                    </a:cubicBezTo>
                    <a:cubicBezTo>
                      <a:pt x="59" y="37"/>
                      <a:pt x="59" y="37"/>
                      <a:pt x="59" y="37"/>
                    </a:cubicBezTo>
                    <a:cubicBezTo>
                      <a:pt x="60" y="38"/>
                      <a:pt x="60" y="38"/>
                      <a:pt x="60" y="38"/>
                    </a:cubicBezTo>
                    <a:cubicBezTo>
                      <a:pt x="61" y="37"/>
                      <a:pt x="61" y="37"/>
                      <a:pt x="61" y="37"/>
                    </a:cubicBezTo>
                    <a:cubicBezTo>
                      <a:pt x="61" y="36"/>
                      <a:pt x="61" y="36"/>
                      <a:pt x="61" y="36"/>
                    </a:cubicBezTo>
                    <a:cubicBezTo>
                      <a:pt x="61" y="35"/>
                      <a:pt x="61" y="35"/>
                      <a:pt x="61" y="35"/>
                    </a:cubicBezTo>
                    <a:cubicBezTo>
                      <a:pt x="62" y="35"/>
                      <a:pt x="62" y="35"/>
                      <a:pt x="62" y="35"/>
                    </a:cubicBezTo>
                    <a:cubicBezTo>
                      <a:pt x="63" y="35"/>
                      <a:pt x="63" y="35"/>
                      <a:pt x="63" y="35"/>
                    </a:cubicBezTo>
                    <a:cubicBezTo>
                      <a:pt x="64" y="35"/>
                      <a:pt x="64" y="35"/>
                      <a:pt x="64" y="35"/>
                    </a:cubicBezTo>
                    <a:cubicBezTo>
                      <a:pt x="64" y="35"/>
                      <a:pt x="64" y="35"/>
                      <a:pt x="64" y="35"/>
                    </a:cubicBezTo>
                    <a:cubicBezTo>
                      <a:pt x="65" y="35"/>
                      <a:pt x="65" y="35"/>
                      <a:pt x="65" y="35"/>
                    </a:cubicBezTo>
                    <a:cubicBezTo>
                      <a:pt x="65" y="34"/>
                      <a:pt x="65" y="34"/>
                      <a:pt x="65" y="34"/>
                    </a:cubicBezTo>
                    <a:cubicBezTo>
                      <a:pt x="63" y="33"/>
                      <a:pt x="63" y="33"/>
                      <a:pt x="63" y="33"/>
                    </a:cubicBezTo>
                    <a:cubicBezTo>
                      <a:pt x="63" y="33"/>
                      <a:pt x="63" y="33"/>
                      <a:pt x="63" y="33"/>
                    </a:cubicBezTo>
                    <a:cubicBezTo>
                      <a:pt x="64" y="33"/>
                      <a:pt x="64" y="33"/>
                      <a:pt x="64" y="33"/>
                    </a:cubicBezTo>
                    <a:cubicBezTo>
                      <a:pt x="64" y="32"/>
                      <a:pt x="64" y="32"/>
                      <a:pt x="64" y="32"/>
                    </a:cubicBezTo>
                    <a:cubicBezTo>
                      <a:pt x="64" y="31"/>
                      <a:pt x="64" y="31"/>
                      <a:pt x="64" y="31"/>
                    </a:cubicBezTo>
                    <a:cubicBezTo>
                      <a:pt x="65" y="30"/>
                      <a:pt x="65" y="30"/>
                      <a:pt x="65" y="30"/>
                    </a:cubicBezTo>
                    <a:cubicBezTo>
                      <a:pt x="65" y="28"/>
                      <a:pt x="65" y="28"/>
                      <a:pt x="65" y="28"/>
                    </a:cubicBezTo>
                    <a:cubicBezTo>
                      <a:pt x="65" y="27"/>
                      <a:pt x="65" y="27"/>
                      <a:pt x="65" y="27"/>
                    </a:cubicBezTo>
                    <a:cubicBezTo>
                      <a:pt x="65" y="26"/>
                      <a:pt x="65" y="26"/>
                      <a:pt x="65" y="26"/>
                    </a:cubicBezTo>
                    <a:cubicBezTo>
                      <a:pt x="66" y="24"/>
                      <a:pt x="66" y="24"/>
                      <a:pt x="66" y="24"/>
                    </a:cubicBezTo>
                    <a:cubicBezTo>
                      <a:pt x="66" y="25"/>
                      <a:pt x="66" y="25"/>
                      <a:pt x="66" y="25"/>
                    </a:cubicBezTo>
                    <a:cubicBezTo>
                      <a:pt x="67" y="24"/>
                      <a:pt x="67" y="24"/>
                      <a:pt x="67" y="24"/>
                    </a:cubicBezTo>
                    <a:cubicBezTo>
                      <a:pt x="67" y="21"/>
                      <a:pt x="67" y="21"/>
                      <a:pt x="67" y="21"/>
                    </a:cubicBezTo>
                    <a:cubicBezTo>
                      <a:pt x="68" y="21"/>
                      <a:pt x="68" y="21"/>
                      <a:pt x="68" y="21"/>
                    </a:cubicBezTo>
                    <a:cubicBezTo>
                      <a:pt x="68" y="20"/>
                      <a:pt x="68" y="20"/>
                      <a:pt x="68" y="20"/>
                    </a:cubicBezTo>
                    <a:cubicBezTo>
                      <a:pt x="69" y="20"/>
                      <a:pt x="69" y="20"/>
                      <a:pt x="69" y="20"/>
                    </a:cubicBezTo>
                    <a:cubicBezTo>
                      <a:pt x="69" y="18"/>
                      <a:pt x="69" y="18"/>
                      <a:pt x="69" y="18"/>
                    </a:cubicBezTo>
                    <a:cubicBezTo>
                      <a:pt x="69" y="17"/>
                      <a:pt x="69" y="17"/>
                      <a:pt x="69" y="17"/>
                    </a:cubicBezTo>
                    <a:cubicBezTo>
                      <a:pt x="69" y="16"/>
                      <a:pt x="69" y="16"/>
                      <a:pt x="69" y="16"/>
                    </a:cubicBezTo>
                    <a:cubicBezTo>
                      <a:pt x="70" y="13"/>
                      <a:pt x="70" y="13"/>
                      <a:pt x="70" y="13"/>
                    </a:cubicBezTo>
                    <a:cubicBezTo>
                      <a:pt x="71" y="12"/>
                      <a:pt x="71" y="12"/>
                      <a:pt x="71" y="12"/>
                    </a:cubicBezTo>
                    <a:cubicBezTo>
                      <a:pt x="71" y="11"/>
                      <a:pt x="71" y="11"/>
                      <a:pt x="71" y="11"/>
                    </a:cubicBezTo>
                    <a:cubicBezTo>
                      <a:pt x="72" y="10"/>
                      <a:pt x="72" y="10"/>
                      <a:pt x="72" y="10"/>
                    </a:cubicBezTo>
                    <a:cubicBezTo>
                      <a:pt x="72" y="10"/>
                      <a:pt x="72" y="10"/>
                      <a:pt x="72" y="10"/>
                    </a:cubicBezTo>
                    <a:cubicBezTo>
                      <a:pt x="73" y="10"/>
                      <a:pt x="73" y="10"/>
                      <a:pt x="73" y="10"/>
                    </a:cubicBezTo>
                    <a:cubicBezTo>
                      <a:pt x="73" y="8"/>
                      <a:pt x="73" y="8"/>
                      <a:pt x="73" y="8"/>
                    </a:cubicBezTo>
                    <a:cubicBezTo>
                      <a:pt x="74" y="8"/>
                      <a:pt x="74" y="8"/>
                      <a:pt x="74" y="8"/>
                    </a:cubicBezTo>
                    <a:cubicBezTo>
                      <a:pt x="74" y="9"/>
                      <a:pt x="74" y="9"/>
                      <a:pt x="74" y="9"/>
                    </a:cubicBezTo>
                    <a:cubicBezTo>
                      <a:pt x="75" y="9"/>
                      <a:pt x="75" y="9"/>
                      <a:pt x="75" y="9"/>
                    </a:cubicBezTo>
                    <a:cubicBezTo>
                      <a:pt x="76" y="11"/>
                      <a:pt x="76" y="11"/>
                      <a:pt x="76" y="11"/>
                    </a:cubicBezTo>
                    <a:cubicBezTo>
                      <a:pt x="77" y="12"/>
                      <a:pt x="77" y="12"/>
                      <a:pt x="77" y="12"/>
                    </a:cubicBezTo>
                    <a:cubicBezTo>
                      <a:pt x="78" y="10"/>
                      <a:pt x="78" y="10"/>
                      <a:pt x="78" y="10"/>
                    </a:cubicBezTo>
                    <a:cubicBezTo>
                      <a:pt x="78" y="10"/>
                      <a:pt x="78" y="10"/>
                      <a:pt x="78" y="10"/>
                    </a:cubicBezTo>
                    <a:cubicBezTo>
                      <a:pt x="78" y="10"/>
                      <a:pt x="78" y="10"/>
                      <a:pt x="78" y="10"/>
                    </a:cubicBezTo>
                    <a:cubicBezTo>
                      <a:pt x="79" y="11"/>
                      <a:pt x="79" y="11"/>
                      <a:pt x="79" y="11"/>
                    </a:cubicBezTo>
                    <a:cubicBezTo>
                      <a:pt x="80" y="13"/>
                      <a:pt x="80" y="13"/>
                      <a:pt x="80" y="13"/>
                    </a:cubicBezTo>
                    <a:cubicBezTo>
                      <a:pt x="80" y="13"/>
                      <a:pt x="80" y="13"/>
                      <a:pt x="80" y="13"/>
                    </a:cubicBezTo>
                    <a:cubicBezTo>
                      <a:pt x="80" y="15"/>
                      <a:pt x="80" y="15"/>
                      <a:pt x="80" y="15"/>
                    </a:cubicBezTo>
                    <a:cubicBezTo>
                      <a:pt x="81" y="16"/>
                      <a:pt x="81" y="16"/>
                      <a:pt x="81" y="16"/>
                    </a:cubicBezTo>
                    <a:cubicBezTo>
                      <a:pt x="81" y="16"/>
                      <a:pt x="81" y="16"/>
                      <a:pt x="81" y="16"/>
                    </a:cubicBezTo>
                    <a:cubicBezTo>
                      <a:pt x="81" y="17"/>
                      <a:pt x="81" y="17"/>
                      <a:pt x="81" y="17"/>
                    </a:cubicBezTo>
                    <a:cubicBezTo>
                      <a:pt x="82" y="19"/>
                      <a:pt x="82" y="19"/>
                      <a:pt x="82" y="19"/>
                    </a:cubicBezTo>
                    <a:cubicBezTo>
                      <a:pt x="82" y="20"/>
                      <a:pt x="82" y="20"/>
                      <a:pt x="82" y="20"/>
                    </a:cubicBezTo>
                    <a:cubicBezTo>
                      <a:pt x="81" y="20"/>
                      <a:pt x="81" y="20"/>
                      <a:pt x="81" y="20"/>
                    </a:cubicBezTo>
                    <a:cubicBezTo>
                      <a:pt x="81" y="21"/>
                      <a:pt x="81" y="21"/>
                      <a:pt x="81" y="21"/>
                    </a:cubicBezTo>
                    <a:cubicBezTo>
                      <a:pt x="81" y="22"/>
                      <a:pt x="81" y="22"/>
                      <a:pt x="81" y="22"/>
                    </a:cubicBezTo>
                    <a:cubicBezTo>
                      <a:pt x="80" y="24"/>
                      <a:pt x="80" y="24"/>
                      <a:pt x="80" y="24"/>
                    </a:cubicBezTo>
                    <a:cubicBezTo>
                      <a:pt x="79" y="25"/>
                      <a:pt x="79" y="25"/>
                      <a:pt x="79" y="25"/>
                    </a:cubicBezTo>
                    <a:cubicBezTo>
                      <a:pt x="79" y="25"/>
                      <a:pt x="79" y="25"/>
                      <a:pt x="79" y="25"/>
                    </a:cubicBezTo>
                    <a:cubicBezTo>
                      <a:pt x="79" y="28"/>
                      <a:pt x="79" y="28"/>
                      <a:pt x="79" y="28"/>
                    </a:cubicBezTo>
                    <a:cubicBezTo>
                      <a:pt x="78" y="28"/>
                      <a:pt x="78" y="28"/>
                      <a:pt x="78" y="28"/>
                    </a:cubicBezTo>
                    <a:cubicBezTo>
                      <a:pt x="78" y="29"/>
                      <a:pt x="78" y="29"/>
                      <a:pt x="78" y="29"/>
                    </a:cubicBezTo>
                    <a:cubicBezTo>
                      <a:pt x="77" y="31"/>
                      <a:pt x="77" y="31"/>
                      <a:pt x="77" y="31"/>
                    </a:cubicBezTo>
                    <a:cubicBezTo>
                      <a:pt x="77" y="33"/>
                      <a:pt x="77" y="33"/>
                      <a:pt x="77" y="33"/>
                    </a:cubicBezTo>
                    <a:cubicBezTo>
                      <a:pt x="76" y="33"/>
                      <a:pt x="76" y="33"/>
                      <a:pt x="76" y="33"/>
                    </a:cubicBezTo>
                    <a:cubicBezTo>
                      <a:pt x="75" y="35"/>
                      <a:pt x="75" y="35"/>
                      <a:pt x="75" y="35"/>
                    </a:cubicBezTo>
                    <a:cubicBezTo>
                      <a:pt x="76" y="37"/>
                      <a:pt x="76" y="37"/>
                      <a:pt x="76" y="37"/>
                    </a:cubicBezTo>
                    <a:cubicBezTo>
                      <a:pt x="76" y="37"/>
                      <a:pt x="76" y="37"/>
                      <a:pt x="76" y="37"/>
                    </a:cubicBezTo>
                    <a:cubicBezTo>
                      <a:pt x="76" y="39"/>
                      <a:pt x="76" y="39"/>
                      <a:pt x="76" y="39"/>
                    </a:cubicBezTo>
                    <a:cubicBezTo>
                      <a:pt x="75" y="41"/>
                      <a:pt x="75" y="41"/>
                      <a:pt x="75" y="41"/>
                    </a:cubicBezTo>
                    <a:cubicBezTo>
                      <a:pt x="75" y="42"/>
                      <a:pt x="75" y="42"/>
                      <a:pt x="75" y="42"/>
                    </a:cubicBezTo>
                    <a:cubicBezTo>
                      <a:pt x="74" y="43"/>
                      <a:pt x="74" y="43"/>
                      <a:pt x="74" y="43"/>
                    </a:cubicBezTo>
                    <a:cubicBezTo>
                      <a:pt x="74" y="43"/>
                      <a:pt x="74" y="43"/>
                      <a:pt x="74" y="43"/>
                    </a:cubicBezTo>
                    <a:cubicBezTo>
                      <a:pt x="73" y="42"/>
                      <a:pt x="73" y="42"/>
                      <a:pt x="73" y="42"/>
                    </a:cubicBezTo>
                    <a:cubicBezTo>
                      <a:pt x="73" y="44"/>
                      <a:pt x="73" y="44"/>
                      <a:pt x="73" y="44"/>
                    </a:cubicBezTo>
                    <a:cubicBezTo>
                      <a:pt x="71" y="44"/>
                      <a:pt x="71" y="44"/>
                      <a:pt x="71" y="44"/>
                    </a:cubicBezTo>
                    <a:cubicBezTo>
                      <a:pt x="71" y="45"/>
                      <a:pt x="71" y="45"/>
                      <a:pt x="71" y="45"/>
                    </a:cubicBezTo>
                    <a:cubicBezTo>
                      <a:pt x="72" y="46"/>
                      <a:pt x="72" y="46"/>
                      <a:pt x="72" y="46"/>
                    </a:cubicBezTo>
                    <a:cubicBezTo>
                      <a:pt x="72" y="47"/>
                      <a:pt x="72" y="47"/>
                      <a:pt x="72" y="47"/>
                    </a:cubicBezTo>
                    <a:cubicBezTo>
                      <a:pt x="73" y="48"/>
                      <a:pt x="73" y="48"/>
                      <a:pt x="73" y="48"/>
                    </a:cubicBezTo>
                    <a:cubicBezTo>
                      <a:pt x="73" y="50"/>
                      <a:pt x="73" y="50"/>
                      <a:pt x="73" y="50"/>
                    </a:cubicBezTo>
                    <a:cubicBezTo>
                      <a:pt x="74" y="51"/>
                      <a:pt x="74" y="51"/>
                      <a:pt x="74" y="51"/>
                    </a:cubicBezTo>
                    <a:cubicBezTo>
                      <a:pt x="74" y="53"/>
                      <a:pt x="74" y="53"/>
                      <a:pt x="74" y="53"/>
                    </a:cubicBezTo>
                    <a:cubicBezTo>
                      <a:pt x="75" y="54"/>
                      <a:pt x="75" y="54"/>
                      <a:pt x="75" y="54"/>
                    </a:cubicBezTo>
                    <a:cubicBezTo>
                      <a:pt x="77" y="56"/>
                      <a:pt x="77" y="56"/>
                      <a:pt x="77" y="56"/>
                    </a:cubicBezTo>
                    <a:cubicBezTo>
                      <a:pt x="77" y="54"/>
                      <a:pt x="77" y="54"/>
                      <a:pt x="77" y="54"/>
                    </a:cubicBezTo>
                    <a:cubicBezTo>
                      <a:pt x="77" y="53"/>
                      <a:pt x="77" y="53"/>
                      <a:pt x="77" y="53"/>
                    </a:cubicBezTo>
                    <a:cubicBezTo>
                      <a:pt x="77" y="54"/>
                      <a:pt x="77" y="54"/>
                      <a:pt x="77" y="54"/>
                    </a:cubicBezTo>
                    <a:cubicBezTo>
                      <a:pt x="77" y="56"/>
                      <a:pt x="77" y="56"/>
                      <a:pt x="77" y="56"/>
                    </a:cubicBezTo>
                    <a:cubicBezTo>
                      <a:pt x="77" y="57"/>
                      <a:pt x="77" y="57"/>
                      <a:pt x="77" y="57"/>
                    </a:cubicBezTo>
                    <a:cubicBezTo>
                      <a:pt x="78" y="59"/>
                      <a:pt x="78" y="59"/>
                      <a:pt x="78" y="59"/>
                    </a:cubicBezTo>
                    <a:cubicBezTo>
                      <a:pt x="78" y="60"/>
                      <a:pt x="78" y="60"/>
                      <a:pt x="78" y="60"/>
                    </a:cubicBezTo>
                    <a:cubicBezTo>
                      <a:pt x="79" y="61"/>
                      <a:pt x="79" y="61"/>
                      <a:pt x="79" y="61"/>
                    </a:cubicBezTo>
                    <a:cubicBezTo>
                      <a:pt x="79" y="62"/>
                      <a:pt x="79" y="62"/>
                      <a:pt x="79" y="62"/>
                    </a:cubicBezTo>
                    <a:cubicBezTo>
                      <a:pt x="81" y="62"/>
                      <a:pt x="81" y="62"/>
                      <a:pt x="81" y="62"/>
                    </a:cubicBezTo>
                    <a:cubicBezTo>
                      <a:pt x="81" y="62"/>
                      <a:pt x="81" y="62"/>
                      <a:pt x="81" y="62"/>
                    </a:cubicBezTo>
                    <a:cubicBezTo>
                      <a:pt x="80" y="62"/>
                      <a:pt x="80" y="62"/>
                      <a:pt x="80" y="62"/>
                    </a:cubicBezTo>
                    <a:cubicBezTo>
                      <a:pt x="80" y="64"/>
                      <a:pt x="80" y="64"/>
                      <a:pt x="80" y="64"/>
                    </a:cubicBezTo>
                    <a:cubicBezTo>
                      <a:pt x="80" y="64"/>
                      <a:pt x="80" y="64"/>
                      <a:pt x="80" y="64"/>
                    </a:cubicBezTo>
                    <a:cubicBezTo>
                      <a:pt x="81" y="63"/>
                      <a:pt x="81" y="63"/>
                      <a:pt x="81" y="63"/>
                    </a:cubicBezTo>
                    <a:cubicBezTo>
                      <a:pt x="82" y="64"/>
                      <a:pt x="82" y="64"/>
                      <a:pt x="82" y="64"/>
                    </a:cubicBezTo>
                    <a:cubicBezTo>
                      <a:pt x="83" y="64"/>
                      <a:pt x="83" y="64"/>
                      <a:pt x="83" y="64"/>
                    </a:cubicBezTo>
                    <a:cubicBezTo>
                      <a:pt x="83" y="64"/>
                      <a:pt x="83" y="64"/>
                      <a:pt x="83" y="64"/>
                    </a:cubicBezTo>
                    <a:cubicBezTo>
                      <a:pt x="82" y="65"/>
                      <a:pt x="82" y="65"/>
                      <a:pt x="82" y="65"/>
                    </a:cubicBezTo>
                    <a:cubicBezTo>
                      <a:pt x="82" y="66"/>
                      <a:pt x="82" y="66"/>
                      <a:pt x="82" y="66"/>
                    </a:cubicBezTo>
                    <a:cubicBezTo>
                      <a:pt x="82" y="67"/>
                      <a:pt x="82" y="67"/>
                      <a:pt x="82" y="67"/>
                    </a:cubicBezTo>
                    <a:cubicBezTo>
                      <a:pt x="81" y="69"/>
                      <a:pt x="81" y="69"/>
                      <a:pt x="81" y="69"/>
                    </a:cubicBezTo>
                    <a:cubicBezTo>
                      <a:pt x="80" y="70"/>
                      <a:pt x="80" y="70"/>
                      <a:pt x="80" y="70"/>
                    </a:cubicBezTo>
                    <a:cubicBezTo>
                      <a:pt x="79" y="71"/>
                      <a:pt x="79" y="71"/>
                      <a:pt x="79" y="71"/>
                    </a:cubicBezTo>
                    <a:cubicBezTo>
                      <a:pt x="79" y="71"/>
                      <a:pt x="79" y="71"/>
                      <a:pt x="79" y="71"/>
                    </a:cubicBezTo>
                    <a:cubicBezTo>
                      <a:pt x="78" y="70"/>
                      <a:pt x="78" y="70"/>
                      <a:pt x="78" y="70"/>
                    </a:cubicBezTo>
                    <a:cubicBezTo>
                      <a:pt x="78" y="69"/>
                      <a:pt x="78" y="69"/>
                      <a:pt x="78" y="69"/>
                    </a:cubicBezTo>
                    <a:cubicBezTo>
                      <a:pt x="79" y="68"/>
                      <a:pt x="79" y="68"/>
                      <a:pt x="79" y="68"/>
                    </a:cubicBezTo>
                    <a:cubicBezTo>
                      <a:pt x="79" y="66"/>
                      <a:pt x="79" y="66"/>
                      <a:pt x="79" y="66"/>
                    </a:cubicBezTo>
                    <a:cubicBezTo>
                      <a:pt x="78" y="66"/>
                      <a:pt x="78" y="66"/>
                      <a:pt x="78" y="66"/>
                    </a:cubicBezTo>
                    <a:cubicBezTo>
                      <a:pt x="77" y="68"/>
                      <a:pt x="77" y="68"/>
                      <a:pt x="77" y="68"/>
                    </a:cubicBezTo>
                    <a:cubicBezTo>
                      <a:pt x="76" y="69"/>
                      <a:pt x="76" y="69"/>
                      <a:pt x="76" y="69"/>
                    </a:cubicBezTo>
                    <a:cubicBezTo>
                      <a:pt x="76" y="70"/>
                      <a:pt x="76" y="70"/>
                      <a:pt x="76" y="70"/>
                    </a:cubicBezTo>
                    <a:cubicBezTo>
                      <a:pt x="76" y="70"/>
                      <a:pt x="76" y="70"/>
                      <a:pt x="76" y="70"/>
                    </a:cubicBezTo>
                    <a:cubicBezTo>
                      <a:pt x="76" y="69"/>
                      <a:pt x="76" y="69"/>
                      <a:pt x="76" y="69"/>
                    </a:cubicBezTo>
                    <a:cubicBezTo>
                      <a:pt x="75" y="69"/>
                      <a:pt x="75" y="69"/>
                      <a:pt x="75" y="69"/>
                    </a:cubicBezTo>
                    <a:cubicBezTo>
                      <a:pt x="75" y="69"/>
                      <a:pt x="75" y="69"/>
                      <a:pt x="75" y="69"/>
                    </a:cubicBezTo>
                    <a:cubicBezTo>
                      <a:pt x="75" y="68"/>
                      <a:pt x="75" y="68"/>
                      <a:pt x="75" y="68"/>
                    </a:cubicBezTo>
                    <a:cubicBezTo>
                      <a:pt x="76" y="65"/>
                      <a:pt x="76" y="65"/>
                      <a:pt x="76" y="65"/>
                    </a:cubicBezTo>
                    <a:cubicBezTo>
                      <a:pt x="74" y="66"/>
                      <a:pt x="74" y="66"/>
                      <a:pt x="74" y="66"/>
                    </a:cubicBezTo>
                    <a:cubicBezTo>
                      <a:pt x="74" y="66"/>
                      <a:pt x="74" y="66"/>
                      <a:pt x="74" y="66"/>
                    </a:cubicBezTo>
                    <a:cubicBezTo>
                      <a:pt x="74" y="65"/>
                      <a:pt x="74" y="65"/>
                      <a:pt x="74" y="65"/>
                    </a:cubicBezTo>
                    <a:cubicBezTo>
                      <a:pt x="74" y="64"/>
                      <a:pt x="74" y="64"/>
                      <a:pt x="74" y="64"/>
                    </a:cubicBezTo>
                    <a:cubicBezTo>
                      <a:pt x="73" y="67"/>
                      <a:pt x="73" y="67"/>
                      <a:pt x="73" y="67"/>
                    </a:cubicBezTo>
                    <a:cubicBezTo>
                      <a:pt x="72" y="68"/>
                      <a:pt x="72" y="68"/>
                      <a:pt x="72" y="68"/>
                    </a:cubicBezTo>
                    <a:cubicBezTo>
                      <a:pt x="72" y="68"/>
                      <a:pt x="72" y="68"/>
                      <a:pt x="72" y="68"/>
                    </a:cubicBezTo>
                    <a:cubicBezTo>
                      <a:pt x="72" y="67"/>
                      <a:pt x="72" y="67"/>
                      <a:pt x="72" y="67"/>
                    </a:cubicBezTo>
                    <a:cubicBezTo>
                      <a:pt x="71" y="67"/>
                      <a:pt x="71" y="67"/>
                      <a:pt x="71" y="67"/>
                    </a:cubicBezTo>
                    <a:cubicBezTo>
                      <a:pt x="70" y="68"/>
                      <a:pt x="70" y="68"/>
                      <a:pt x="70" y="68"/>
                    </a:cubicBezTo>
                    <a:cubicBezTo>
                      <a:pt x="71" y="69"/>
                      <a:pt x="71" y="69"/>
                      <a:pt x="71" y="69"/>
                    </a:cubicBezTo>
                    <a:cubicBezTo>
                      <a:pt x="70" y="70"/>
                      <a:pt x="70" y="70"/>
                      <a:pt x="70" y="70"/>
                    </a:cubicBezTo>
                    <a:cubicBezTo>
                      <a:pt x="69" y="70"/>
                      <a:pt x="69" y="70"/>
                      <a:pt x="69" y="70"/>
                    </a:cubicBezTo>
                    <a:cubicBezTo>
                      <a:pt x="69" y="70"/>
                      <a:pt x="69" y="70"/>
                      <a:pt x="69" y="70"/>
                    </a:cubicBezTo>
                    <a:cubicBezTo>
                      <a:pt x="68" y="69"/>
                      <a:pt x="68" y="69"/>
                      <a:pt x="68" y="69"/>
                    </a:cubicBezTo>
                    <a:cubicBezTo>
                      <a:pt x="68" y="68"/>
                      <a:pt x="68" y="68"/>
                      <a:pt x="68" y="68"/>
                    </a:cubicBezTo>
                    <a:cubicBezTo>
                      <a:pt x="68" y="67"/>
                      <a:pt x="68" y="67"/>
                      <a:pt x="68" y="67"/>
                    </a:cubicBezTo>
                    <a:cubicBezTo>
                      <a:pt x="67" y="67"/>
                      <a:pt x="67" y="67"/>
                      <a:pt x="67" y="67"/>
                    </a:cubicBezTo>
                    <a:cubicBezTo>
                      <a:pt x="66" y="68"/>
                      <a:pt x="66" y="68"/>
                      <a:pt x="66" y="68"/>
                    </a:cubicBezTo>
                    <a:cubicBezTo>
                      <a:pt x="67" y="70"/>
                      <a:pt x="67" y="70"/>
                      <a:pt x="67" y="70"/>
                    </a:cubicBezTo>
                    <a:cubicBezTo>
                      <a:pt x="66" y="70"/>
                      <a:pt x="66" y="70"/>
                      <a:pt x="66" y="70"/>
                    </a:cubicBezTo>
                    <a:cubicBezTo>
                      <a:pt x="66" y="71"/>
                      <a:pt x="66" y="71"/>
                      <a:pt x="66" y="71"/>
                    </a:cubicBezTo>
                    <a:cubicBezTo>
                      <a:pt x="66" y="72"/>
                      <a:pt x="66" y="72"/>
                      <a:pt x="66" y="72"/>
                    </a:cubicBezTo>
                    <a:cubicBezTo>
                      <a:pt x="67" y="71"/>
                      <a:pt x="67" y="71"/>
                      <a:pt x="67" y="71"/>
                    </a:cubicBezTo>
                    <a:cubicBezTo>
                      <a:pt x="67" y="72"/>
                      <a:pt x="67" y="72"/>
                      <a:pt x="67" y="72"/>
                    </a:cubicBezTo>
                    <a:cubicBezTo>
                      <a:pt x="66" y="73"/>
                      <a:pt x="66" y="73"/>
                      <a:pt x="66" y="73"/>
                    </a:cubicBezTo>
                    <a:cubicBezTo>
                      <a:pt x="65" y="74"/>
                      <a:pt x="65" y="74"/>
                      <a:pt x="65" y="74"/>
                    </a:cubicBezTo>
                    <a:cubicBezTo>
                      <a:pt x="65" y="74"/>
                      <a:pt x="65" y="74"/>
                      <a:pt x="65" y="74"/>
                    </a:cubicBezTo>
                    <a:cubicBezTo>
                      <a:pt x="65" y="75"/>
                      <a:pt x="65" y="75"/>
                      <a:pt x="65" y="75"/>
                    </a:cubicBezTo>
                    <a:cubicBezTo>
                      <a:pt x="66" y="74"/>
                      <a:pt x="66" y="74"/>
                      <a:pt x="66" y="74"/>
                    </a:cubicBezTo>
                    <a:cubicBezTo>
                      <a:pt x="68" y="72"/>
                      <a:pt x="68" y="72"/>
                      <a:pt x="68" y="72"/>
                    </a:cubicBezTo>
                    <a:cubicBezTo>
                      <a:pt x="69" y="72"/>
                      <a:pt x="69" y="72"/>
                      <a:pt x="69" y="72"/>
                    </a:cubicBezTo>
                    <a:cubicBezTo>
                      <a:pt x="70" y="73"/>
                      <a:pt x="70" y="73"/>
                      <a:pt x="70" y="73"/>
                    </a:cubicBezTo>
                    <a:cubicBezTo>
                      <a:pt x="70" y="72"/>
                      <a:pt x="70" y="72"/>
                      <a:pt x="70" y="72"/>
                    </a:cubicBezTo>
                    <a:cubicBezTo>
                      <a:pt x="71" y="71"/>
                      <a:pt x="71" y="71"/>
                      <a:pt x="71" y="71"/>
                    </a:cubicBezTo>
                    <a:cubicBezTo>
                      <a:pt x="71" y="71"/>
                      <a:pt x="71" y="71"/>
                      <a:pt x="71" y="71"/>
                    </a:cubicBezTo>
                    <a:cubicBezTo>
                      <a:pt x="72" y="72"/>
                      <a:pt x="72" y="72"/>
                      <a:pt x="72" y="72"/>
                    </a:cubicBezTo>
                    <a:cubicBezTo>
                      <a:pt x="72" y="73"/>
                      <a:pt x="72" y="73"/>
                      <a:pt x="72" y="73"/>
                    </a:cubicBezTo>
                    <a:cubicBezTo>
                      <a:pt x="71" y="73"/>
                      <a:pt x="71" y="73"/>
                      <a:pt x="71" y="73"/>
                    </a:cubicBezTo>
                    <a:cubicBezTo>
                      <a:pt x="71" y="74"/>
                      <a:pt x="71" y="74"/>
                      <a:pt x="71" y="74"/>
                    </a:cubicBezTo>
                    <a:cubicBezTo>
                      <a:pt x="71" y="75"/>
                      <a:pt x="71" y="75"/>
                      <a:pt x="71" y="75"/>
                    </a:cubicBezTo>
                    <a:cubicBezTo>
                      <a:pt x="72" y="75"/>
                      <a:pt x="72" y="75"/>
                      <a:pt x="72" y="75"/>
                    </a:cubicBezTo>
                    <a:cubicBezTo>
                      <a:pt x="72" y="76"/>
                      <a:pt x="72" y="76"/>
                      <a:pt x="72" y="76"/>
                    </a:cubicBezTo>
                    <a:cubicBezTo>
                      <a:pt x="71" y="76"/>
                      <a:pt x="71" y="76"/>
                      <a:pt x="71" y="76"/>
                    </a:cubicBezTo>
                    <a:cubicBezTo>
                      <a:pt x="71" y="77"/>
                      <a:pt x="71" y="77"/>
                      <a:pt x="71" y="77"/>
                    </a:cubicBezTo>
                    <a:cubicBezTo>
                      <a:pt x="71" y="78"/>
                      <a:pt x="71" y="78"/>
                      <a:pt x="71" y="78"/>
                    </a:cubicBezTo>
                    <a:cubicBezTo>
                      <a:pt x="71" y="79"/>
                      <a:pt x="71" y="79"/>
                      <a:pt x="71" y="79"/>
                    </a:cubicBezTo>
                    <a:cubicBezTo>
                      <a:pt x="71" y="79"/>
                      <a:pt x="71" y="79"/>
                      <a:pt x="71" y="79"/>
                    </a:cubicBezTo>
                    <a:cubicBezTo>
                      <a:pt x="70" y="79"/>
                      <a:pt x="70" y="79"/>
                      <a:pt x="70" y="79"/>
                    </a:cubicBezTo>
                    <a:cubicBezTo>
                      <a:pt x="70" y="79"/>
                      <a:pt x="70" y="79"/>
                      <a:pt x="70" y="79"/>
                    </a:cubicBezTo>
                    <a:cubicBezTo>
                      <a:pt x="70" y="79"/>
                      <a:pt x="70" y="79"/>
                      <a:pt x="70" y="79"/>
                    </a:cubicBezTo>
                    <a:cubicBezTo>
                      <a:pt x="69" y="78"/>
                      <a:pt x="69" y="78"/>
                      <a:pt x="69" y="78"/>
                    </a:cubicBezTo>
                    <a:cubicBezTo>
                      <a:pt x="68" y="79"/>
                      <a:pt x="68" y="79"/>
                      <a:pt x="68" y="79"/>
                    </a:cubicBezTo>
                    <a:cubicBezTo>
                      <a:pt x="67" y="80"/>
                      <a:pt x="67" y="80"/>
                      <a:pt x="67" y="80"/>
                    </a:cubicBezTo>
                    <a:cubicBezTo>
                      <a:pt x="67" y="80"/>
                      <a:pt x="67" y="80"/>
                      <a:pt x="67" y="80"/>
                    </a:cubicBezTo>
                    <a:cubicBezTo>
                      <a:pt x="67" y="79"/>
                      <a:pt x="67" y="79"/>
                      <a:pt x="67" y="79"/>
                    </a:cubicBezTo>
                    <a:cubicBezTo>
                      <a:pt x="66" y="79"/>
                      <a:pt x="66" y="79"/>
                      <a:pt x="66" y="79"/>
                    </a:cubicBezTo>
                    <a:cubicBezTo>
                      <a:pt x="65" y="80"/>
                      <a:pt x="65" y="80"/>
                      <a:pt x="65" y="80"/>
                    </a:cubicBezTo>
                    <a:cubicBezTo>
                      <a:pt x="65" y="80"/>
                      <a:pt x="65" y="80"/>
                      <a:pt x="65" y="80"/>
                    </a:cubicBezTo>
                    <a:cubicBezTo>
                      <a:pt x="64" y="80"/>
                      <a:pt x="64" y="80"/>
                      <a:pt x="64" y="80"/>
                    </a:cubicBezTo>
                    <a:cubicBezTo>
                      <a:pt x="65" y="79"/>
                      <a:pt x="65" y="79"/>
                      <a:pt x="65" y="79"/>
                    </a:cubicBezTo>
                    <a:cubicBezTo>
                      <a:pt x="64" y="78"/>
                      <a:pt x="64" y="78"/>
                      <a:pt x="64" y="78"/>
                    </a:cubicBezTo>
                    <a:cubicBezTo>
                      <a:pt x="63" y="79"/>
                      <a:pt x="63" y="79"/>
                      <a:pt x="63" y="79"/>
                    </a:cubicBezTo>
                    <a:cubicBezTo>
                      <a:pt x="62" y="79"/>
                      <a:pt x="62" y="79"/>
                      <a:pt x="62" y="79"/>
                    </a:cubicBezTo>
                    <a:cubicBezTo>
                      <a:pt x="62" y="80"/>
                      <a:pt x="62" y="80"/>
                      <a:pt x="62" y="80"/>
                    </a:cubicBezTo>
                    <a:lnTo>
                      <a:pt x="62" y="79"/>
                    </a:lnTo>
                    <a:close/>
                    <a:moveTo>
                      <a:pt x="56" y="71"/>
                    </a:moveTo>
                    <a:cubicBezTo>
                      <a:pt x="56" y="71"/>
                      <a:pt x="56" y="71"/>
                      <a:pt x="56" y="71"/>
                    </a:cubicBezTo>
                    <a:cubicBezTo>
                      <a:pt x="57" y="72"/>
                      <a:pt x="57" y="72"/>
                      <a:pt x="57" y="72"/>
                    </a:cubicBezTo>
                    <a:cubicBezTo>
                      <a:pt x="58" y="71"/>
                      <a:pt x="58" y="71"/>
                      <a:pt x="58" y="71"/>
                    </a:cubicBezTo>
                    <a:cubicBezTo>
                      <a:pt x="59" y="71"/>
                      <a:pt x="59" y="71"/>
                      <a:pt x="59" y="71"/>
                    </a:cubicBezTo>
                    <a:cubicBezTo>
                      <a:pt x="59" y="71"/>
                      <a:pt x="59" y="71"/>
                      <a:pt x="59" y="71"/>
                    </a:cubicBezTo>
                    <a:cubicBezTo>
                      <a:pt x="60" y="70"/>
                      <a:pt x="60" y="70"/>
                      <a:pt x="60" y="70"/>
                    </a:cubicBezTo>
                    <a:cubicBezTo>
                      <a:pt x="61" y="69"/>
                      <a:pt x="61" y="69"/>
                      <a:pt x="61" y="69"/>
                    </a:cubicBezTo>
                    <a:cubicBezTo>
                      <a:pt x="59" y="69"/>
                      <a:pt x="59" y="69"/>
                      <a:pt x="59" y="69"/>
                    </a:cubicBezTo>
                    <a:cubicBezTo>
                      <a:pt x="59" y="69"/>
                      <a:pt x="59" y="69"/>
                      <a:pt x="59" y="69"/>
                    </a:cubicBezTo>
                    <a:cubicBezTo>
                      <a:pt x="57" y="69"/>
                      <a:pt x="57" y="69"/>
                      <a:pt x="57" y="69"/>
                    </a:cubicBezTo>
                    <a:cubicBezTo>
                      <a:pt x="56" y="69"/>
                      <a:pt x="56" y="69"/>
                      <a:pt x="56" y="69"/>
                    </a:cubicBezTo>
                    <a:cubicBezTo>
                      <a:pt x="55" y="68"/>
                      <a:pt x="55" y="68"/>
                      <a:pt x="55" y="68"/>
                    </a:cubicBezTo>
                    <a:cubicBezTo>
                      <a:pt x="54" y="68"/>
                      <a:pt x="54" y="68"/>
                      <a:pt x="54" y="68"/>
                    </a:cubicBezTo>
                    <a:cubicBezTo>
                      <a:pt x="53" y="68"/>
                      <a:pt x="53" y="68"/>
                      <a:pt x="53" y="68"/>
                    </a:cubicBezTo>
                    <a:cubicBezTo>
                      <a:pt x="52" y="68"/>
                      <a:pt x="52" y="68"/>
                      <a:pt x="52" y="68"/>
                    </a:cubicBezTo>
                    <a:cubicBezTo>
                      <a:pt x="51" y="68"/>
                      <a:pt x="51" y="68"/>
                      <a:pt x="51" y="68"/>
                    </a:cubicBezTo>
                    <a:cubicBezTo>
                      <a:pt x="51" y="69"/>
                      <a:pt x="51" y="69"/>
                      <a:pt x="51" y="69"/>
                    </a:cubicBezTo>
                    <a:cubicBezTo>
                      <a:pt x="51" y="70"/>
                      <a:pt x="51" y="70"/>
                      <a:pt x="51" y="70"/>
                    </a:cubicBezTo>
                    <a:cubicBezTo>
                      <a:pt x="52" y="70"/>
                      <a:pt x="52" y="70"/>
                      <a:pt x="52" y="70"/>
                    </a:cubicBezTo>
                    <a:cubicBezTo>
                      <a:pt x="53" y="70"/>
                      <a:pt x="53" y="70"/>
                      <a:pt x="53" y="70"/>
                    </a:cubicBezTo>
                    <a:cubicBezTo>
                      <a:pt x="53" y="70"/>
                      <a:pt x="53" y="70"/>
                      <a:pt x="53" y="70"/>
                    </a:cubicBezTo>
                    <a:cubicBezTo>
                      <a:pt x="55" y="70"/>
                      <a:pt x="55" y="70"/>
                      <a:pt x="55" y="70"/>
                    </a:cubicBezTo>
                    <a:lnTo>
                      <a:pt x="56" y="71"/>
                    </a:lnTo>
                    <a:close/>
                    <a:moveTo>
                      <a:pt x="25" y="62"/>
                    </a:moveTo>
                    <a:cubicBezTo>
                      <a:pt x="25" y="63"/>
                      <a:pt x="25" y="63"/>
                      <a:pt x="25" y="63"/>
                    </a:cubicBezTo>
                    <a:cubicBezTo>
                      <a:pt x="24" y="63"/>
                      <a:pt x="24" y="63"/>
                      <a:pt x="24" y="63"/>
                    </a:cubicBezTo>
                    <a:cubicBezTo>
                      <a:pt x="24" y="64"/>
                      <a:pt x="24" y="64"/>
                      <a:pt x="24" y="64"/>
                    </a:cubicBezTo>
                    <a:cubicBezTo>
                      <a:pt x="25" y="64"/>
                      <a:pt x="25" y="64"/>
                      <a:pt x="25" y="64"/>
                    </a:cubicBezTo>
                    <a:cubicBezTo>
                      <a:pt x="25" y="65"/>
                      <a:pt x="25" y="65"/>
                      <a:pt x="25" y="65"/>
                    </a:cubicBezTo>
                    <a:cubicBezTo>
                      <a:pt x="25" y="66"/>
                      <a:pt x="25" y="66"/>
                      <a:pt x="25" y="66"/>
                    </a:cubicBezTo>
                    <a:cubicBezTo>
                      <a:pt x="25" y="67"/>
                      <a:pt x="25" y="67"/>
                      <a:pt x="25" y="67"/>
                    </a:cubicBezTo>
                    <a:cubicBezTo>
                      <a:pt x="25" y="67"/>
                      <a:pt x="25" y="67"/>
                      <a:pt x="25" y="67"/>
                    </a:cubicBezTo>
                    <a:cubicBezTo>
                      <a:pt x="26" y="68"/>
                      <a:pt x="26" y="68"/>
                      <a:pt x="26" y="68"/>
                    </a:cubicBezTo>
                    <a:cubicBezTo>
                      <a:pt x="26" y="68"/>
                      <a:pt x="26" y="68"/>
                      <a:pt x="26" y="68"/>
                    </a:cubicBezTo>
                    <a:cubicBezTo>
                      <a:pt x="27" y="69"/>
                      <a:pt x="27" y="69"/>
                      <a:pt x="27" y="69"/>
                    </a:cubicBezTo>
                    <a:cubicBezTo>
                      <a:pt x="28" y="69"/>
                      <a:pt x="28" y="69"/>
                      <a:pt x="28" y="69"/>
                    </a:cubicBezTo>
                    <a:cubicBezTo>
                      <a:pt x="29" y="68"/>
                      <a:pt x="29" y="68"/>
                      <a:pt x="29" y="68"/>
                    </a:cubicBezTo>
                    <a:cubicBezTo>
                      <a:pt x="29" y="68"/>
                      <a:pt x="29" y="68"/>
                      <a:pt x="29" y="68"/>
                    </a:cubicBezTo>
                    <a:cubicBezTo>
                      <a:pt x="29" y="68"/>
                      <a:pt x="29" y="68"/>
                      <a:pt x="29" y="68"/>
                    </a:cubicBezTo>
                    <a:cubicBezTo>
                      <a:pt x="29" y="68"/>
                      <a:pt x="30" y="68"/>
                      <a:pt x="30" y="68"/>
                    </a:cubicBezTo>
                    <a:cubicBezTo>
                      <a:pt x="30" y="67"/>
                      <a:pt x="30" y="67"/>
                      <a:pt x="30" y="67"/>
                    </a:cubicBezTo>
                    <a:cubicBezTo>
                      <a:pt x="29" y="67"/>
                      <a:pt x="29" y="67"/>
                      <a:pt x="29" y="67"/>
                    </a:cubicBezTo>
                    <a:cubicBezTo>
                      <a:pt x="28" y="66"/>
                      <a:pt x="28" y="66"/>
                      <a:pt x="28" y="66"/>
                    </a:cubicBezTo>
                    <a:cubicBezTo>
                      <a:pt x="27" y="67"/>
                      <a:pt x="27" y="67"/>
                      <a:pt x="27" y="67"/>
                    </a:cubicBezTo>
                    <a:cubicBezTo>
                      <a:pt x="27" y="67"/>
                      <a:pt x="27" y="67"/>
                      <a:pt x="27" y="67"/>
                    </a:cubicBezTo>
                    <a:cubicBezTo>
                      <a:pt x="26" y="67"/>
                      <a:pt x="26" y="67"/>
                      <a:pt x="26" y="67"/>
                    </a:cubicBezTo>
                    <a:cubicBezTo>
                      <a:pt x="26" y="66"/>
                      <a:pt x="26" y="66"/>
                      <a:pt x="26" y="66"/>
                    </a:cubicBezTo>
                    <a:cubicBezTo>
                      <a:pt x="27" y="66"/>
                      <a:pt x="27" y="66"/>
                      <a:pt x="27" y="66"/>
                    </a:cubicBezTo>
                    <a:cubicBezTo>
                      <a:pt x="28" y="65"/>
                      <a:pt x="28" y="65"/>
                      <a:pt x="28" y="65"/>
                    </a:cubicBezTo>
                    <a:cubicBezTo>
                      <a:pt x="26" y="64"/>
                      <a:pt x="26" y="64"/>
                      <a:pt x="26" y="64"/>
                    </a:cubicBezTo>
                    <a:cubicBezTo>
                      <a:pt x="26" y="63"/>
                      <a:pt x="26" y="63"/>
                      <a:pt x="26" y="63"/>
                    </a:cubicBezTo>
                    <a:cubicBezTo>
                      <a:pt x="27" y="63"/>
                      <a:pt x="27" y="63"/>
                      <a:pt x="27" y="63"/>
                    </a:cubicBezTo>
                    <a:cubicBezTo>
                      <a:pt x="27" y="63"/>
                      <a:pt x="27" y="63"/>
                      <a:pt x="27" y="63"/>
                    </a:cubicBezTo>
                    <a:cubicBezTo>
                      <a:pt x="27" y="62"/>
                      <a:pt x="27" y="62"/>
                      <a:pt x="27" y="62"/>
                    </a:cubicBezTo>
                    <a:cubicBezTo>
                      <a:pt x="26" y="62"/>
                      <a:pt x="26" y="62"/>
                      <a:pt x="26" y="62"/>
                    </a:cubicBezTo>
                    <a:cubicBezTo>
                      <a:pt x="26" y="62"/>
                      <a:pt x="26" y="62"/>
                      <a:pt x="26" y="62"/>
                    </a:cubicBezTo>
                    <a:lnTo>
                      <a:pt x="25" y="62"/>
                    </a:lnTo>
                    <a:close/>
                    <a:moveTo>
                      <a:pt x="58" y="66"/>
                    </a:moveTo>
                    <a:cubicBezTo>
                      <a:pt x="59" y="65"/>
                      <a:pt x="59" y="65"/>
                      <a:pt x="59" y="65"/>
                    </a:cubicBezTo>
                    <a:cubicBezTo>
                      <a:pt x="59" y="64"/>
                      <a:pt x="59" y="64"/>
                      <a:pt x="59" y="64"/>
                    </a:cubicBezTo>
                    <a:cubicBezTo>
                      <a:pt x="59" y="64"/>
                      <a:pt x="59" y="64"/>
                      <a:pt x="59" y="64"/>
                    </a:cubicBezTo>
                    <a:cubicBezTo>
                      <a:pt x="59" y="63"/>
                      <a:pt x="59" y="63"/>
                      <a:pt x="59" y="63"/>
                    </a:cubicBezTo>
                    <a:cubicBezTo>
                      <a:pt x="58" y="63"/>
                      <a:pt x="58" y="63"/>
                      <a:pt x="58" y="63"/>
                    </a:cubicBezTo>
                    <a:cubicBezTo>
                      <a:pt x="57" y="62"/>
                      <a:pt x="57" y="62"/>
                      <a:pt x="57" y="62"/>
                    </a:cubicBezTo>
                    <a:cubicBezTo>
                      <a:pt x="56" y="62"/>
                      <a:pt x="56" y="62"/>
                      <a:pt x="56" y="62"/>
                    </a:cubicBezTo>
                    <a:cubicBezTo>
                      <a:pt x="56" y="62"/>
                      <a:pt x="56" y="62"/>
                      <a:pt x="56" y="62"/>
                    </a:cubicBezTo>
                    <a:cubicBezTo>
                      <a:pt x="56" y="64"/>
                      <a:pt x="56" y="64"/>
                      <a:pt x="56" y="64"/>
                    </a:cubicBezTo>
                    <a:cubicBezTo>
                      <a:pt x="56" y="64"/>
                      <a:pt x="56" y="64"/>
                      <a:pt x="56" y="64"/>
                    </a:cubicBezTo>
                    <a:cubicBezTo>
                      <a:pt x="56" y="65"/>
                      <a:pt x="56" y="65"/>
                      <a:pt x="56" y="65"/>
                    </a:cubicBezTo>
                    <a:cubicBezTo>
                      <a:pt x="57" y="65"/>
                      <a:pt x="57" y="65"/>
                      <a:pt x="57" y="65"/>
                    </a:cubicBezTo>
                    <a:lnTo>
                      <a:pt x="58" y="66"/>
                    </a:lnTo>
                    <a:close/>
                    <a:moveTo>
                      <a:pt x="49" y="59"/>
                    </a:moveTo>
                    <a:cubicBezTo>
                      <a:pt x="51" y="59"/>
                      <a:pt x="51" y="59"/>
                      <a:pt x="51" y="59"/>
                    </a:cubicBezTo>
                    <a:cubicBezTo>
                      <a:pt x="51" y="58"/>
                      <a:pt x="51" y="58"/>
                      <a:pt x="51" y="58"/>
                    </a:cubicBezTo>
                    <a:cubicBezTo>
                      <a:pt x="51" y="58"/>
                      <a:pt x="51" y="58"/>
                      <a:pt x="51" y="58"/>
                    </a:cubicBezTo>
                    <a:cubicBezTo>
                      <a:pt x="50" y="57"/>
                      <a:pt x="50" y="57"/>
                      <a:pt x="50" y="57"/>
                    </a:cubicBezTo>
                    <a:cubicBezTo>
                      <a:pt x="49" y="57"/>
                      <a:pt x="49" y="57"/>
                      <a:pt x="49" y="57"/>
                    </a:cubicBezTo>
                    <a:cubicBezTo>
                      <a:pt x="48" y="57"/>
                      <a:pt x="48" y="57"/>
                      <a:pt x="48" y="57"/>
                    </a:cubicBezTo>
                    <a:cubicBezTo>
                      <a:pt x="48" y="57"/>
                      <a:pt x="48" y="57"/>
                      <a:pt x="48" y="57"/>
                    </a:cubicBezTo>
                    <a:cubicBezTo>
                      <a:pt x="45" y="57"/>
                      <a:pt x="45" y="57"/>
                      <a:pt x="45" y="57"/>
                    </a:cubicBezTo>
                    <a:cubicBezTo>
                      <a:pt x="44" y="57"/>
                      <a:pt x="44" y="57"/>
                      <a:pt x="44" y="57"/>
                    </a:cubicBezTo>
                    <a:cubicBezTo>
                      <a:pt x="45" y="58"/>
                      <a:pt x="45" y="58"/>
                      <a:pt x="45" y="58"/>
                    </a:cubicBezTo>
                    <a:cubicBezTo>
                      <a:pt x="47" y="58"/>
                      <a:pt x="47" y="58"/>
                      <a:pt x="47" y="58"/>
                    </a:cubicBezTo>
                    <a:cubicBezTo>
                      <a:pt x="48" y="59"/>
                      <a:pt x="48" y="59"/>
                      <a:pt x="48" y="59"/>
                    </a:cubicBezTo>
                    <a:cubicBezTo>
                      <a:pt x="49" y="58"/>
                      <a:pt x="49" y="58"/>
                      <a:pt x="49" y="58"/>
                    </a:cubicBezTo>
                    <a:lnTo>
                      <a:pt x="49" y="59"/>
                    </a:lnTo>
                    <a:close/>
                    <a:moveTo>
                      <a:pt x="40" y="58"/>
                    </a:moveTo>
                    <a:cubicBezTo>
                      <a:pt x="42" y="59"/>
                      <a:pt x="42" y="59"/>
                      <a:pt x="42" y="59"/>
                    </a:cubicBezTo>
                    <a:cubicBezTo>
                      <a:pt x="44" y="58"/>
                      <a:pt x="44" y="58"/>
                      <a:pt x="44" y="58"/>
                    </a:cubicBezTo>
                    <a:cubicBezTo>
                      <a:pt x="44" y="57"/>
                      <a:pt x="44" y="57"/>
                      <a:pt x="44" y="57"/>
                    </a:cubicBezTo>
                    <a:cubicBezTo>
                      <a:pt x="43" y="57"/>
                      <a:pt x="43" y="57"/>
                      <a:pt x="43" y="57"/>
                    </a:cubicBezTo>
                    <a:cubicBezTo>
                      <a:pt x="41" y="57"/>
                      <a:pt x="41" y="57"/>
                      <a:pt x="41" y="57"/>
                    </a:cubicBezTo>
                    <a:cubicBezTo>
                      <a:pt x="40" y="57"/>
                      <a:pt x="40" y="57"/>
                      <a:pt x="40" y="57"/>
                    </a:cubicBezTo>
                    <a:cubicBezTo>
                      <a:pt x="40" y="57"/>
                      <a:pt x="40" y="57"/>
                      <a:pt x="40" y="57"/>
                    </a:cubicBezTo>
                    <a:cubicBezTo>
                      <a:pt x="39" y="57"/>
                      <a:pt x="39" y="57"/>
                      <a:pt x="39" y="57"/>
                    </a:cubicBezTo>
                    <a:lnTo>
                      <a:pt x="40" y="58"/>
                    </a:lnTo>
                    <a:close/>
                    <a:moveTo>
                      <a:pt x="49" y="47"/>
                    </a:moveTo>
                    <a:cubicBezTo>
                      <a:pt x="49" y="47"/>
                      <a:pt x="49" y="47"/>
                      <a:pt x="49" y="47"/>
                    </a:cubicBezTo>
                    <a:cubicBezTo>
                      <a:pt x="49" y="48"/>
                      <a:pt x="49" y="48"/>
                      <a:pt x="49" y="48"/>
                    </a:cubicBezTo>
                    <a:cubicBezTo>
                      <a:pt x="50" y="49"/>
                      <a:pt x="50" y="49"/>
                      <a:pt x="50" y="49"/>
                    </a:cubicBezTo>
                    <a:cubicBezTo>
                      <a:pt x="51" y="49"/>
                      <a:pt x="51" y="49"/>
                      <a:pt x="51" y="49"/>
                    </a:cubicBezTo>
                    <a:cubicBezTo>
                      <a:pt x="51" y="49"/>
                      <a:pt x="51" y="49"/>
                      <a:pt x="51" y="49"/>
                    </a:cubicBezTo>
                    <a:cubicBezTo>
                      <a:pt x="51" y="49"/>
                      <a:pt x="51" y="49"/>
                      <a:pt x="51" y="49"/>
                    </a:cubicBezTo>
                    <a:cubicBezTo>
                      <a:pt x="51" y="49"/>
                      <a:pt x="51" y="49"/>
                      <a:pt x="51" y="49"/>
                    </a:cubicBezTo>
                    <a:cubicBezTo>
                      <a:pt x="52" y="49"/>
                      <a:pt x="52" y="49"/>
                      <a:pt x="52" y="49"/>
                    </a:cubicBezTo>
                    <a:cubicBezTo>
                      <a:pt x="52" y="48"/>
                      <a:pt x="52" y="48"/>
                      <a:pt x="52" y="48"/>
                    </a:cubicBezTo>
                    <a:cubicBezTo>
                      <a:pt x="52" y="47"/>
                      <a:pt x="52" y="47"/>
                      <a:pt x="52" y="47"/>
                    </a:cubicBezTo>
                    <a:cubicBezTo>
                      <a:pt x="52" y="46"/>
                      <a:pt x="52" y="46"/>
                      <a:pt x="52" y="46"/>
                    </a:cubicBezTo>
                    <a:cubicBezTo>
                      <a:pt x="51" y="47"/>
                      <a:pt x="51" y="47"/>
                      <a:pt x="51" y="47"/>
                    </a:cubicBezTo>
                    <a:cubicBezTo>
                      <a:pt x="51" y="47"/>
                      <a:pt x="51" y="47"/>
                      <a:pt x="51" y="47"/>
                    </a:cubicBezTo>
                    <a:cubicBezTo>
                      <a:pt x="50" y="47"/>
                      <a:pt x="50" y="47"/>
                      <a:pt x="50" y="47"/>
                    </a:cubicBezTo>
                    <a:cubicBezTo>
                      <a:pt x="50" y="47"/>
                      <a:pt x="50" y="47"/>
                      <a:pt x="50" y="47"/>
                    </a:cubicBezTo>
                    <a:cubicBezTo>
                      <a:pt x="50" y="47"/>
                      <a:pt x="50" y="47"/>
                      <a:pt x="50" y="47"/>
                    </a:cubicBezTo>
                    <a:lnTo>
                      <a:pt x="49" y="47"/>
                    </a:lnTo>
                    <a:close/>
                    <a:moveTo>
                      <a:pt x="61" y="48"/>
                    </a:moveTo>
                    <a:cubicBezTo>
                      <a:pt x="62" y="48"/>
                      <a:pt x="62" y="48"/>
                      <a:pt x="62" y="48"/>
                    </a:cubicBezTo>
                    <a:cubicBezTo>
                      <a:pt x="63" y="49"/>
                      <a:pt x="63" y="49"/>
                      <a:pt x="63" y="49"/>
                    </a:cubicBezTo>
                    <a:cubicBezTo>
                      <a:pt x="63" y="48"/>
                      <a:pt x="63" y="48"/>
                      <a:pt x="63" y="48"/>
                    </a:cubicBezTo>
                    <a:cubicBezTo>
                      <a:pt x="62" y="46"/>
                      <a:pt x="62" y="46"/>
                      <a:pt x="62" y="46"/>
                    </a:cubicBezTo>
                    <a:cubicBezTo>
                      <a:pt x="63" y="45"/>
                      <a:pt x="63" y="45"/>
                      <a:pt x="63" y="45"/>
                    </a:cubicBezTo>
                    <a:cubicBezTo>
                      <a:pt x="63" y="44"/>
                      <a:pt x="63" y="44"/>
                      <a:pt x="63" y="44"/>
                    </a:cubicBezTo>
                    <a:cubicBezTo>
                      <a:pt x="64" y="44"/>
                      <a:pt x="64" y="44"/>
                      <a:pt x="64" y="44"/>
                    </a:cubicBezTo>
                    <a:cubicBezTo>
                      <a:pt x="65" y="44"/>
                      <a:pt x="65" y="44"/>
                      <a:pt x="65" y="44"/>
                    </a:cubicBezTo>
                    <a:cubicBezTo>
                      <a:pt x="65" y="44"/>
                      <a:pt x="65" y="44"/>
                      <a:pt x="65" y="44"/>
                    </a:cubicBezTo>
                    <a:cubicBezTo>
                      <a:pt x="64" y="42"/>
                      <a:pt x="64" y="42"/>
                      <a:pt x="64" y="42"/>
                    </a:cubicBezTo>
                    <a:cubicBezTo>
                      <a:pt x="64" y="41"/>
                      <a:pt x="64" y="41"/>
                      <a:pt x="64" y="41"/>
                    </a:cubicBezTo>
                    <a:cubicBezTo>
                      <a:pt x="63" y="41"/>
                      <a:pt x="63" y="41"/>
                      <a:pt x="63" y="41"/>
                    </a:cubicBezTo>
                    <a:cubicBezTo>
                      <a:pt x="63" y="42"/>
                      <a:pt x="63" y="42"/>
                      <a:pt x="63" y="42"/>
                    </a:cubicBezTo>
                    <a:cubicBezTo>
                      <a:pt x="62" y="43"/>
                      <a:pt x="62" y="43"/>
                      <a:pt x="62" y="43"/>
                    </a:cubicBezTo>
                    <a:cubicBezTo>
                      <a:pt x="61" y="44"/>
                      <a:pt x="61" y="44"/>
                      <a:pt x="61" y="44"/>
                    </a:cubicBezTo>
                    <a:cubicBezTo>
                      <a:pt x="62" y="45"/>
                      <a:pt x="62" y="45"/>
                      <a:pt x="62" y="45"/>
                    </a:cubicBezTo>
                    <a:cubicBezTo>
                      <a:pt x="62" y="46"/>
                      <a:pt x="62" y="46"/>
                      <a:pt x="62" y="46"/>
                    </a:cubicBezTo>
                    <a:cubicBezTo>
                      <a:pt x="61" y="45"/>
                      <a:pt x="61" y="45"/>
                      <a:pt x="61" y="45"/>
                    </a:cubicBezTo>
                    <a:cubicBezTo>
                      <a:pt x="60" y="45"/>
                      <a:pt x="60" y="45"/>
                      <a:pt x="60" y="45"/>
                    </a:cubicBezTo>
                    <a:cubicBezTo>
                      <a:pt x="61" y="47"/>
                      <a:pt x="61" y="47"/>
                      <a:pt x="61" y="47"/>
                    </a:cubicBezTo>
                    <a:cubicBezTo>
                      <a:pt x="61" y="47"/>
                      <a:pt x="61" y="47"/>
                      <a:pt x="61" y="48"/>
                    </a:cubicBezTo>
                    <a:close/>
                    <a:moveTo>
                      <a:pt x="56" y="46"/>
                    </a:moveTo>
                    <a:cubicBezTo>
                      <a:pt x="56" y="47"/>
                      <a:pt x="56" y="47"/>
                      <a:pt x="56" y="47"/>
                    </a:cubicBezTo>
                    <a:cubicBezTo>
                      <a:pt x="56" y="47"/>
                      <a:pt x="56" y="47"/>
                      <a:pt x="56" y="47"/>
                    </a:cubicBezTo>
                    <a:cubicBezTo>
                      <a:pt x="57" y="47"/>
                      <a:pt x="57" y="47"/>
                      <a:pt x="57" y="47"/>
                    </a:cubicBezTo>
                    <a:cubicBezTo>
                      <a:pt x="58" y="46"/>
                      <a:pt x="58" y="46"/>
                      <a:pt x="58" y="46"/>
                    </a:cubicBezTo>
                    <a:cubicBezTo>
                      <a:pt x="58" y="46"/>
                      <a:pt x="58" y="46"/>
                      <a:pt x="58" y="46"/>
                    </a:cubicBezTo>
                    <a:cubicBezTo>
                      <a:pt x="58" y="45"/>
                      <a:pt x="58" y="45"/>
                      <a:pt x="58" y="45"/>
                    </a:cubicBezTo>
                    <a:cubicBezTo>
                      <a:pt x="56" y="45"/>
                      <a:pt x="56" y="45"/>
                      <a:pt x="56" y="45"/>
                    </a:cubicBezTo>
                    <a:cubicBezTo>
                      <a:pt x="56" y="45"/>
                      <a:pt x="56" y="45"/>
                      <a:pt x="56" y="45"/>
                    </a:cubicBezTo>
                    <a:cubicBezTo>
                      <a:pt x="56" y="44"/>
                      <a:pt x="56" y="44"/>
                      <a:pt x="56" y="44"/>
                    </a:cubicBezTo>
                    <a:cubicBezTo>
                      <a:pt x="56" y="44"/>
                      <a:pt x="56" y="44"/>
                      <a:pt x="56" y="44"/>
                    </a:cubicBezTo>
                    <a:cubicBezTo>
                      <a:pt x="57" y="44"/>
                      <a:pt x="57" y="44"/>
                      <a:pt x="57" y="44"/>
                    </a:cubicBezTo>
                    <a:cubicBezTo>
                      <a:pt x="58" y="44"/>
                      <a:pt x="58" y="44"/>
                      <a:pt x="58" y="44"/>
                    </a:cubicBezTo>
                    <a:cubicBezTo>
                      <a:pt x="57" y="43"/>
                      <a:pt x="57" y="43"/>
                      <a:pt x="57" y="43"/>
                    </a:cubicBezTo>
                    <a:cubicBezTo>
                      <a:pt x="56" y="43"/>
                      <a:pt x="56" y="43"/>
                      <a:pt x="56" y="43"/>
                    </a:cubicBezTo>
                    <a:cubicBezTo>
                      <a:pt x="56" y="44"/>
                      <a:pt x="56" y="44"/>
                      <a:pt x="56" y="44"/>
                    </a:cubicBezTo>
                    <a:cubicBezTo>
                      <a:pt x="56" y="45"/>
                      <a:pt x="56" y="45"/>
                      <a:pt x="56" y="45"/>
                    </a:cubicBezTo>
                    <a:cubicBezTo>
                      <a:pt x="56" y="46"/>
                      <a:pt x="56" y="46"/>
                      <a:pt x="56" y="46"/>
                    </a:cubicBezTo>
                    <a:close/>
                    <a:moveTo>
                      <a:pt x="31" y="38"/>
                    </a:moveTo>
                    <a:cubicBezTo>
                      <a:pt x="31" y="39"/>
                      <a:pt x="31" y="39"/>
                      <a:pt x="31" y="39"/>
                    </a:cubicBezTo>
                    <a:cubicBezTo>
                      <a:pt x="31" y="39"/>
                      <a:pt x="31" y="39"/>
                      <a:pt x="31" y="39"/>
                    </a:cubicBezTo>
                    <a:cubicBezTo>
                      <a:pt x="32" y="40"/>
                      <a:pt x="32" y="40"/>
                      <a:pt x="32" y="40"/>
                    </a:cubicBezTo>
                    <a:cubicBezTo>
                      <a:pt x="33" y="40"/>
                      <a:pt x="33" y="40"/>
                      <a:pt x="33" y="40"/>
                    </a:cubicBezTo>
                    <a:cubicBezTo>
                      <a:pt x="33" y="39"/>
                      <a:pt x="33" y="39"/>
                      <a:pt x="33" y="39"/>
                    </a:cubicBezTo>
                    <a:cubicBezTo>
                      <a:pt x="33" y="38"/>
                      <a:pt x="33" y="38"/>
                      <a:pt x="33" y="38"/>
                    </a:cubicBezTo>
                    <a:cubicBezTo>
                      <a:pt x="33" y="37"/>
                      <a:pt x="33" y="37"/>
                      <a:pt x="33" y="37"/>
                    </a:cubicBezTo>
                    <a:cubicBezTo>
                      <a:pt x="33" y="37"/>
                      <a:pt x="33" y="37"/>
                      <a:pt x="33" y="37"/>
                    </a:cubicBezTo>
                    <a:lnTo>
                      <a:pt x="31"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92" name="Freeform 1391"/>
              <p:cNvSpPr>
                <a:spLocks noEditPoints="1"/>
              </p:cNvSpPr>
              <p:nvPr/>
            </p:nvSpPr>
            <p:spPr bwMode="auto">
              <a:xfrm>
                <a:off x="1741" y="1042"/>
                <a:ext cx="250" cy="245"/>
              </a:xfrm>
              <a:custGeom>
                <a:avLst/>
                <a:gdLst>
                  <a:gd name="T0" fmla="*/ 38 w 83"/>
                  <a:gd name="T1" fmla="*/ 13 h 81"/>
                  <a:gd name="T2" fmla="*/ 53 w 83"/>
                  <a:gd name="T3" fmla="*/ 15 h 81"/>
                  <a:gd name="T4" fmla="*/ 51 w 83"/>
                  <a:gd name="T5" fmla="*/ 21 h 81"/>
                  <a:gd name="T6" fmla="*/ 60 w 83"/>
                  <a:gd name="T7" fmla="*/ 18 h 81"/>
                  <a:gd name="T8" fmla="*/ 63 w 83"/>
                  <a:gd name="T9" fmla="*/ 22 h 81"/>
                  <a:gd name="T10" fmla="*/ 62 w 83"/>
                  <a:gd name="T11" fmla="*/ 37 h 81"/>
                  <a:gd name="T12" fmla="*/ 69 w 83"/>
                  <a:gd name="T13" fmla="*/ 21 h 81"/>
                  <a:gd name="T14" fmla="*/ 78 w 83"/>
                  <a:gd name="T15" fmla="*/ 12 h 81"/>
                  <a:gd name="T16" fmla="*/ 78 w 83"/>
                  <a:gd name="T17" fmla="*/ 30 h 81"/>
                  <a:gd name="T18" fmla="*/ 72 w 83"/>
                  <a:gd name="T19" fmla="*/ 48 h 81"/>
                  <a:gd name="T20" fmla="*/ 82 w 83"/>
                  <a:gd name="T21" fmla="*/ 65 h 81"/>
                  <a:gd name="T22" fmla="*/ 76 w 83"/>
                  <a:gd name="T23" fmla="*/ 67 h 81"/>
                  <a:gd name="T24" fmla="*/ 66 w 83"/>
                  <a:gd name="T25" fmla="*/ 69 h 81"/>
                  <a:gd name="T26" fmla="*/ 70 w 83"/>
                  <a:gd name="T27" fmla="*/ 75 h 81"/>
                  <a:gd name="T28" fmla="*/ 65 w 83"/>
                  <a:gd name="T29" fmla="*/ 81 h 81"/>
                  <a:gd name="T30" fmla="*/ 54 w 83"/>
                  <a:gd name="T31" fmla="*/ 77 h 81"/>
                  <a:gd name="T32" fmla="*/ 50 w 83"/>
                  <a:gd name="T33" fmla="*/ 71 h 81"/>
                  <a:gd name="T34" fmla="*/ 59 w 83"/>
                  <a:gd name="T35" fmla="*/ 70 h 81"/>
                  <a:gd name="T36" fmla="*/ 47 w 83"/>
                  <a:gd name="T37" fmla="*/ 64 h 81"/>
                  <a:gd name="T38" fmla="*/ 38 w 83"/>
                  <a:gd name="T39" fmla="*/ 62 h 81"/>
                  <a:gd name="T40" fmla="*/ 46 w 83"/>
                  <a:gd name="T41" fmla="*/ 66 h 81"/>
                  <a:gd name="T42" fmla="*/ 35 w 83"/>
                  <a:gd name="T43" fmla="*/ 72 h 81"/>
                  <a:gd name="T44" fmla="*/ 22 w 83"/>
                  <a:gd name="T45" fmla="*/ 75 h 81"/>
                  <a:gd name="T46" fmla="*/ 11 w 83"/>
                  <a:gd name="T47" fmla="*/ 70 h 81"/>
                  <a:gd name="T48" fmla="*/ 8 w 83"/>
                  <a:gd name="T49" fmla="*/ 61 h 81"/>
                  <a:gd name="T50" fmla="*/ 9 w 83"/>
                  <a:gd name="T51" fmla="*/ 46 h 81"/>
                  <a:gd name="T52" fmla="*/ 27 w 83"/>
                  <a:gd name="T53" fmla="*/ 51 h 81"/>
                  <a:gd name="T54" fmla="*/ 27 w 83"/>
                  <a:gd name="T55" fmla="*/ 43 h 81"/>
                  <a:gd name="T56" fmla="*/ 11 w 83"/>
                  <a:gd name="T57" fmla="*/ 38 h 81"/>
                  <a:gd name="T58" fmla="*/ 10 w 83"/>
                  <a:gd name="T59" fmla="*/ 29 h 81"/>
                  <a:gd name="T60" fmla="*/ 21 w 83"/>
                  <a:gd name="T61" fmla="*/ 26 h 81"/>
                  <a:gd name="T62" fmla="*/ 9 w 83"/>
                  <a:gd name="T63" fmla="*/ 22 h 81"/>
                  <a:gd name="T64" fmla="*/ 26 w 83"/>
                  <a:gd name="T65" fmla="*/ 6 h 81"/>
                  <a:gd name="T66" fmla="*/ 60 w 83"/>
                  <a:gd name="T67" fmla="*/ 46 h 81"/>
                  <a:gd name="T68" fmla="*/ 62 w 83"/>
                  <a:gd name="T69" fmla="*/ 43 h 81"/>
                  <a:gd name="T70" fmla="*/ 51 w 83"/>
                  <a:gd name="T71" fmla="*/ 47 h 81"/>
                  <a:gd name="T72" fmla="*/ 44 w 83"/>
                  <a:gd name="T73" fmla="*/ 58 h 81"/>
                  <a:gd name="T74" fmla="*/ 41 w 83"/>
                  <a:gd name="T75" fmla="*/ 58 h 81"/>
                  <a:gd name="T76" fmla="*/ 30 w 83"/>
                  <a:gd name="T77" fmla="*/ 69 h 81"/>
                  <a:gd name="T78" fmla="*/ 55 w 83"/>
                  <a:gd name="T79" fmla="*/ 65 h 81"/>
                  <a:gd name="T80" fmla="*/ 11 w 83"/>
                  <a:gd name="T81" fmla="*/ 24 h 81"/>
                  <a:gd name="T82" fmla="*/ 11 w 83"/>
                  <a:gd name="T83" fmla="*/ 22 h 81"/>
                  <a:gd name="T84" fmla="*/ 11 w 83"/>
                  <a:gd name="T85" fmla="*/ 29 h 81"/>
                  <a:gd name="T86" fmla="*/ 24 w 83"/>
                  <a:gd name="T87" fmla="*/ 42 h 81"/>
                  <a:gd name="T88" fmla="*/ 17 w 83"/>
                  <a:gd name="T89" fmla="*/ 46 h 81"/>
                  <a:gd name="T90" fmla="*/ 12 w 83"/>
                  <a:gd name="T91" fmla="*/ 66 h 81"/>
                  <a:gd name="T92" fmla="*/ 29 w 83"/>
                  <a:gd name="T93" fmla="*/ 77 h 81"/>
                  <a:gd name="T94" fmla="*/ 49 w 83"/>
                  <a:gd name="T95" fmla="*/ 73 h 81"/>
                  <a:gd name="T96" fmla="*/ 65 w 83"/>
                  <a:gd name="T97" fmla="*/ 81 h 81"/>
                  <a:gd name="T98" fmla="*/ 67 w 83"/>
                  <a:gd name="T99" fmla="*/ 72 h 81"/>
                  <a:gd name="T100" fmla="*/ 78 w 83"/>
                  <a:gd name="T101" fmla="*/ 70 h 81"/>
                  <a:gd name="T102" fmla="*/ 72 w 83"/>
                  <a:gd name="T103" fmla="*/ 45 h 81"/>
                  <a:gd name="T104" fmla="*/ 77 w 83"/>
                  <a:gd name="T105" fmla="*/ 12 h 81"/>
                  <a:gd name="T106" fmla="*/ 62 w 83"/>
                  <a:gd name="T107" fmla="*/ 36 h 81"/>
                  <a:gd name="T108" fmla="*/ 59 w 83"/>
                  <a:gd name="T109" fmla="*/ 18 h 81"/>
                  <a:gd name="T110" fmla="*/ 53 w 83"/>
                  <a:gd name="T111" fmla="*/ 16 h 81"/>
                  <a:gd name="T112" fmla="*/ 44 w 83"/>
                  <a:gd name="T113" fmla="*/ 2 h 81"/>
                  <a:gd name="T114" fmla="*/ 56 w 83"/>
                  <a:gd name="T115" fmla="*/ 45 h 81"/>
                  <a:gd name="T116" fmla="*/ 51 w 83"/>
                  <a:gd name="T117" fmla="*/ 59 h 81"/>
                  <a:gd name="T118" fmla="*/ 45 w 83"/>
                  <a:gd name="T119" fmla="*/ 64 h 81"/>
                  <a:gd name="T120" fmla="*/ 26 w 83"/>
                  <a:gd name="T121" fmla="*/ 67 h 81"/>
                  <a:gd name="T122" fmla="*/ 59 w 83"/>
                  <a:gd name="T123" fmla="*/ 6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81">
                    <a:moveTo>
                      <a:pt x="43" y="1"/>
                    </a:moveTo>
                    <a:cubicBezTo>
                      <a:pt x="43" y="1"/>
                      <a:pt x="43" y="1"/>
                      <a:pt x="43" y="1"/>
                    </a:cubicBezTo>
                    <a:cubicBezTo>
                      <a:pt x="43" y="2"/>
                      <a:pt x="43" y="2"/>
                      <a:pt x="43" y="2"/>
                    </a:cubicBezTo>
                    <a:cubicBezTo>
                      <a:pt x="43" y="2"/>
                      <a:pt x="43" y="2"/>
                      <a:pt x="43" y="2"/>
                    </a:cubicBezTo>
                    <a:cubicBezTo>
                      <a:pt x="43" y="3"/>
                      <a:pt x="43" y="3"/>
                      <a:pt x="43" y="3"/>
                    </a:cubicBezTo>
                    <a:cubicBezTo>
                      <a:pt x="43" y="3"/>
                      <a:pt x="43" y="3"/>
                      <a:pt x="43" y="3"/>
                    </a:cubicBezTo>
                    <a:cubicBezTo>
                      <a:pt x="43" y="4"/>
                      <a:pt x="43" y="4"/>
                      <a:pt x="43" y="4"/>
                    </a:cubicBezTo>
                    <a:cubicBezTo>
                      <a:pt x="43" y="6"/>
                      <a:pt x="43" y="6"/>
                      <a:pt x="43" y="6"/>
                    </a:cubicBezTo>
                    <a:cubicBezTo>
                      <a:pt x="42" y="6"/>
                      <a:pt x="42" y="6"/>
                      <a:pt x="42" y="6"/>
                    </a:cubicBezTo>
                    <a:cubicBezTo>
                      <a:pt x="42" y="6"/>
                      <a:pt x="42" y="6"/>
                      <a:pt x="42" y="6"/>
                    </a:cubicBezTo>
                    <a:cubicBezTo>
                      <a:pt x="42" y="6"/>
                      <a:pt x="42" y="6"/>
                      <a:pt x="42" y="6"/>
                    </a:cubicBezTo>
                    <a:cubicBezTo>
                      <a:pt x="41" y="7"/>
                      <a:pt x="41" y="7"/>
                      <a:pt x="41" y="7"/>
                    </a:cubicBezTo>
                    <a:cubicBezTo>
                      <a:pt x="41" y="7"/>
                      <a:pt x="41" y="7"/>
                      <a:pt x="41" y="7"/>
                    </a:cubicBezTo>
                    <a:cubicBezTo>
                      <a:pt x="41" y="7"/>
                      <a:pt x="41" y="7"/>
                      <a:pt x="41" y="7"/>
                    </a:cubicBezTo>
                    <a:cubicBezTo>
                      <a:pt x="41" y="8"/>
                      <a:pt x="41" y="8"/>
                      <a:pt x="41" y="8"/>
                    </a:cubicBezTo>
                    <a:cubicBezTo>
                      <a:pt x="40" y="9"/>
                      <a:pt x="40" y="9"/>
                      <a:pt x="40" y="9"/>
                    </a:cubicBezTo>
                    <a:cubicBezTo>
                      <a:pt x="40" y="9"/>
                      <a:pt x="40" y="9"/>
                      <a:pt x="40" y="9"/>
                    </a:cubicBezTo>
                    <a:cubicBezTo>
                      <a:pt x="40" y="9"/>
                      <a:pt x="40" y="9"/>
                      <a:pt x="40" y="9"/>
                    </a:cubicBezTo>
                    <a:cubicBezTo>
                      <a:pt x="39" y="9"/>
                      <a:pt x="39" y="9"/>
                      <a:pt x="39" y="9"/>
                    </a:cubicBezTo>
                    <a:cubicBezTo>
                      <a:pt x="38" y="9"/>
                      <a:pt x="38" y="9"/>
                      <a:pt x="38" y="9"/>
                    </a:cubicBezTo>
                    <a:cubicBezTo>
                      <a:pt x="38" y="9"/>
                      <a:pt x="38" y="9"/>
                      <a:pt x="38" y="9"/>
                    </a:cubicBezTo>
                    <a:cubicBezTo>
                      <a:pt x="38" y="10"/>
                      <a:pt x="38" y="10"/>
                      <a:pt x="38" y="10"/>
                    </a:cubicBezTo>
                    <a:cubicBezTo>
                      <a:pt x="38" y="10"/>
                      <a:pt x="38" y="10"/>
                      <a:pt x="38" y="10"/>
                    </a:cubicBezTo>
                    <a:cubicBezTo>
                      <a:pt x="36" y="11"/>
                      <a:pt x="36" y="11"/>
                      <a:pt x="36" y="11"/>
                    </a:cubicBezTo>
                    <a:cubicBezTo>
                      <a:pt x="36" y="11"/>
                      <a:pt x="36" y="11"/>
                      <a:pt x="36" y="11"/>
                    </a:cubicBezTo>
                    <a:cubicBezTo>
                      <a:pt x="36" y="11"/>
                      <a:pt x="36" y="11"/>
                      <a:pt x="36" y="11"/>
                    </a:cubicBezTo>
                    <a:cubicBezTo>
                      <a:pt x="36" y="11"/>
                      <a:pt x="36" y="11"/>
                      <a:pt x="36" y="11"/>
                    </a:cubicBezTo>
                    <a:cubicBezTo>
                      <a:pt x="35" y="12"/>
                      <a:pt x="35" y="12"/>
                      <a:pt x="35" y="12"/>
                    </a:cubicBezTo>
                    <a:cubicBezTo>
                      <a:pt x="36" y="12"/>
                      <a:pt x="36" y="12"/>
                      <a:pt x="36" y="12"/>
                    </a:cubicBezTo>
                    <a:cubicBezTo>
                      <a:pt x="36" y="13"/>
                      <a:pt x="36" y="13"/>
                      <a:pt x="36" y="13"/>
                    </a:cubicBezTo>
                    <a:cubicBezTo>
                      <a:pt x="36" y="13"/>
                      <a:pt x="36" y="13"/>
                      <a:pt x="36" y="13"/>
                    </a:cubicBezTo>
                    <a:cubicBezTo>
                      <a:pt x="36" y="13"/>
                      <a:pt x="36" y="13"/>
                      <a:pt x="36" y="13"/>
                    </a:cubicBezTo>
                    <a:cubicBezTo>
                      <a:pt x="38" y="13"/>
                      <a:pt x="38" y="13"/>
                      <a:pt x="38" y="13"/>
                    </a:cubicBezTo>
                    <a:cubicBezTo>
                      <a:pt x="38" y="13"/>
                      <a:pt x="38" y="13"/>
                      <a:pt x="38" y="13"/>
                    </a:cubicBezTo>
                    <a:cubicBezTo>
                      <a:pt x="38" y="13"/>
                      <a:pt x="38" y="13"/>
                      <a:pt x="38" y="13"/>
                    </a:cubicBezTo>
                    <a:cubicBezTo>
                      <a:pt x="38" y="12"/>
                      <a:pt x="38" y="12"/>
                      <a:pt x="38" y="12"/>
                    </a:cubicBezTo>
                    <a:cubicBezTo>
                      <a:pt x="39" y="12"/>
                      <a:pt x="39" y="12"/>
                      <a:pt x="39" y="12"/>
                    </a:cubicBezTo>
                    <a:cubicBezTo>
                      <a:pt x="40" y="13"/>
                      <a:pt x="40" y="13"/>
                      <a:pt x="40" y="13"/>
                    </a:cubicBezTo>
                    <a:cubicBezTo>
                      <a:pt x="40" y="13"/>
                      <a:pt x="40" y="13"/>
                      <a:pt x="40" y="13"/>
                    </a:cubicBezTo>
                    <a:cubicBezTo>
                      <a:pt x="40" y="13"/>
                      <a:pt x="40" y="13"/>
                      <a:pt x="40" y="13"/>
                    </a:cubicBezTo>
                    <a:cubicBezTo>
                      <a:pt x="41" y="13"/>
                      <a:pt x="41" y="13"/>
                      <a:pt x="41" y="13"/>
                    </a:cubicBezTo>
                    <a:cubicBezTo>
                      <a:pt x="41" y="13"/>
                      <a:pt x="41" y="13"/>
                      <a:pt x="41" y="13"/>
                    </a:cubicBezTo>
                    <a:cubicBezTo>
                      <a:pt x="42" y="13"/>
                      <a:pt x="42" y="13"/>
                      <a:pt x="42" y="13"/>
                    </a:cubicBezTo>
                    <a:cubicBezTo>
                      <a:pt x="42" y="13"/>
                      <a:pt x="42" y="13"/>
                      <a:pt x="42" y="13"/>
                    </a:cubicBezTo>
                    <a:cubicBezTo>
                      <a:pt x="43" y="12"/>
                      <a:pt x="43" y="12"/>
                      <a:pt x="43" y="12"/>
                    </a:cubicBezTo>
                    <a:cubicBezTo>
                      <a:pt x="43" y="12"/>
                      <a:pt x="43" y="12"/>
                      <a:pt x="43" y="12"/>
                    </a:cubicBezTo>
                    <a:cubicBezTo>
                      <a:pt x="43" y="12"/>
                      <a:pt x="43" y="12"/>
                      <a:pt x="43" y="12"/>
                    </a:cubicBezTo>
                    <a:cubicBezTo>
                      <a:pt x="44" y="11"/>
                      <a:pt x="44" y="11"/>
                      <a:pt x="44" y="11"/>
                    </a:cubicBezTo>
                    <a:cubicBezTo>
                      <a:pt x="44" y="11"/>
                      <a:pt x="44" y="11"/>
                      <a:pt x="44" y="11"/>
                    </a:cubicBezTo>
                    <a:cubicBezTo>
                      <a:pt x="43" y="11"/>
                      <a:pt x="43" y="11"/>
                      <a:pt x="43" y="11"/>
                    </a:cubicBezTo>
                    <a:cubicBezTo>
                      <a:pt x="43" y="11"/>
                      <a:pt x="43" y="11"/>
                      <a:pt x="43" y="11"/>
                    </a:cubicBezTo>
                    <a:cubicBezTo>
                      <a:pt x="45" y="9"/>
                      <a:pt x="45" y="9"/>
                      <a:pt x="45" y="9"/>
                    </a:cubicBezTo>
                    <a:cubicBezTo>
                      <a:pt x="45" y="9"/>
                      <a:pt x="45" y="9"/>
                      <a:pt x="45" y="9"/>
                    </a:cubicBezTo>
                    <a:cubicBezTo>
                      <a:pt x="46" y="9"/>
                      <a:pt x="46" y="9"/>
                      <a:pt x="46" y="9"/>
                    </a:cubicBezTo>
                    <a:cubicBezTo>
                      <a:pt x="46" y="9"/>
                      <a:pt x="46" y="9"/>
                      <a:pt x="46" y="9"/>
                    </a:cubicBezTo>
                    <a:cubicBezTo>
                      <a:pt x="47" y="8"/>
                      <a:pt x="47" y="8"/>
                      <a:pt x="47" y="8"/>
                    </a:cubicBezTo>
                    <a:cubicBezTo>
                      <a:pt x="47" y="8"/>
                      <a:pt x="47" y="8"/>
                      <a:pt x="47" y="8"/>
                    </a:cubicBezTo>
                    <a:cubicBezTo>
                      <a:pt x="48" y="8"/>
                      <a:pt x="48" y="8"/>
                      <a:pt x="48" y="8"/>
                    </a:cubicBezTo>
                    <a:cubicBezTo>
                      <a:pt x="48" y="9"/>
                      <a:pt x="48" y="9"/>
                      <a:pt x="48" y="9"/>
                    </a:cubicBezTo>
                    <a:cubicBezTo>
                      <a:pt x="48" y="9"/>
                      <a:pt x="48" y="9"/>
                      <a:pt x="48" y="9"/>
                    </a:cubicBezTo>
                    <a:cubicBezTo>
                      <a:pt x="49" y="10"/>
                      <a:pt x="49" y="10"/>
                      <a:pt x="49" y="10"/>
                    </a:cubicBezTo>
                    <a:cubicBezTo>
                      <a:pt x="50" y="11"/>
                      <a:pt x="50" y="11"/>
                      <a:pt x="50" y="11"/>
                    </a:cubicBezTo>
                    <a:cubicBezTo>
                      <a:pt x="50" y="11"/>
                      <a:pt x="50" y="11"/>
                      <a:pt x="50" y="11"/>
                    </a:cubicBezTo>
                    <a:cubicBezTo>
                      <a:pt x="50" y="11"/>
                      <a:pt x="50" y="11"/>
                      <a:pt x="50" y="11"/>
                    </a:cubicBezTo>
                    <a:cubicBezTo>
                      <a:pt x="51" y="12"/>
                      <a:pt x="51" y="12"/>
                      <a:pt x="51" y="12"/>
                    </a:cubicBezTo>
                    <a:cubicBezTo>
                      <a:pt x="52" y="14"/>
                      <a:pt x="52" y="14"/>
                      <a:pt x="52" y="14"/>
                    </a:cubicBezTo>
                    <a:cubicBezTo>
                      <a:pt x="52" y="14"/>
                      <a:pt x="52" y="14"/>
                      <a:pt x="52" y="14"/>
                    </a:cubicBezTo>
                    <a:cubicBezTo>
                      <a:pt x="52" y="14"/>
                      <a:pt x="52" y="14"/>
                      <a:pt x="52" y="14"/>
                    </a:cubicBezTo>
                    <a:cubicBezTo>
                      <a:pt x="53" y="14"/>
                      <a:pt x="53" y="14"/>
                      <a:pt x="53" y="14"/>
                    </a:cubicBezTo>
                    <a:cubicBezTo>
                      <a:pt x="53" y="15"/>
                      <a:pt x="53" y="15"/>
                      <a:pt x="53" y="15"/>
                    </a:cubicBezTo>
                    <a:cubicBezTo>
                      <a:pt x="53" y="15"/>
                      <a:pt x="53" y="15"/>
                      <a:pt x="53" y="15"/>
                    </a:cubicBezTo>
                    <a:cubicBezTo>
                      <a:pt x="53" y="15"/>
                      <a:pt x="53" y="15"/>
                      <a:pt x="53" y="15"/>
                    </a:cubicBezTo>
                    <a:cubicBezTo>
                      <a:pt x="53" y="16"/>
                      <a:pt x="53" y="16"/>
                      <a:pt x="53" y="16"/>
                    </a:cubicBezTo>
                    <a:cubicBezTo>
                      <a:pt x="52" y="16"/>
                      <a:pt x="52" y="16"/>
                      <a:pt x="52" y="16"/>
                    </a:cubicBezTo>
                    <a:cubicBezTo>
                      <a:pt x="51" y="16"/>
                      <a:pt x="51" y="16"/>
                      <a:pt x="51" y="16"/>
                    </a:cubicBezTo>
                    <a:cubicBezTo>
                      <a:pt x="51" y="16"/>
                      <a:pt x="51" y="16"/>
                      <a:pt x="51" y="16"/>
                    </a:cubicBezTo>
                    <a:cubicBezTo>
                      <a:pt x="51" y="16"/>
                      <a:pt x="51" y="16"/>
                      <a:pt x="51" y="16"/>
                    </a:cubicBezTo>
                    <a:cubicBezTo>
                      <a:pt x="50" y="17"/>
                      <a:pt x="50" y="17"/>
                      <a:pt x="50" y="17"/>
                    </a:cubicBezTo>
                    <a:cubicBezTo>
                      <a:pt x="50" y="17"/>
                      <a:pt x="50" y="17"/>
                      <a:pt x="50" y="17"/>
                    </a:cubicBezTo>
                    <a:cubicBezTo>
                      <a:pt x="50" y="17"/>
                      <a:pt x="50" y="17"/>
                      <a:pt x="50" y="17"/>
                    </a:cubicBezTo>
                    <a:cubicBezTo>
                      <a:pt x="50" y="17"/>
                      <a:pt x="50" y="17"/>
                      <a:pt x="50" y="17"/>
                    </a:cubicBezTo>
                    <a:cubicBezTo>
                      <a:pt x="49" y="18"/>
                      <a:pt x="49" y="18"/>
                      <a:pt x="49" y="18"/>
                    </a:cubicBezTo>
                    <a:cubicBezTo>
                      <a:pt x="48" y="17"/>
                      <a:pt x="48" y="17"/>
                      <a:pt x="48" y="17"/>
                    </a:cubicBezTo>
                    <a:cubicBezTo>
                      <a:pt x="48" y="17"/>
                      <a:pt x="48" y="17"/>
                      <a:pt x="48" y="17"/>
                    </a:cubicBezTo>
                    <a:cubicBezTo>
                      <a:pt x="48" y="17"/>
                      <a:pt x="48" y="17"/>
                      <a:pt x="48" y="17"/>
                    </a:cubicBezTo>
                    <a:cubicBezTo>
                      <a:pt x="46" y="18"/>
                      <a:pt x="46" y="18"/>
                      <a:pt x="46" y="18"/>
                    </a:cubicBezTo>
                    <a:cubicBezTo>
                      <a:pt x="46" y="18"/>
                      <a:pt x="46" y="18"/>
                      <a:pt x="46" y="18"/>
                    </a:cubicBezTo>
                    <a:cubicBezTo>
                      <a:pt x="46" y="18"/>
                      <a:pt x="46" y="18"/>
                      <a:pt x="46" y="18"/>
                    </a:cubicBezTo>
                    <a:cubicBezTo>
                      <a:pt x="45" y="19"/>
                      <a:pt x="45" y="19"/>
                      <a:pt x="45" y="19"/>
                    </a:cubicBezTo>
                    <a:cubicBezTo>
                      <a:pt x="45" y="19"/>
                      <a:pt x="45" y="19"/>
                      <a:pt x="45" y="19"/>
                    </a:cubicBezTo>
                    <a:cubicBezTo>
                      <a:pt x="45" y="19"/>
                      <a:pt x="45" y="19"/>
                      <a:pt x="45" y="19"/>
                    </a:cubicBezTo>
                    <a:cubicBezTo>
                      <a:pt x="46" y="20"/>
                      <a:pt x="46" y="20"/>
                      <a:pt x="46" y="20"/>
                    </a:cubicBezTo>
                    <a:cubicBezTo>
                      <a:pt x="46" y="20"/>
                      <a:pt x="46" y="20"/>
                      <a:pt x="46" y="20"/>
                    </a:cubicBezTo>
                    <a:cubicBezTo>
                      <a:pt x="46" y="20"/>
                      <a:pt x="46" y="20"/>
                      <a:pt x="46" y="20"/>
                    </a:cubicBezTo>
                    <a:cubicBezTo>
                      <a:pt x="47" y="20"/>
                      <a:pt x="47" y="20"/>
                      <a:pt x="47" y="20"/>
                    </a:cubicBezTo>
                    <a:cubicBezTo>
                      <a:pt x="47" y="20"/>
                      <a:pt x="47" y="20"/>
                      <a:pt x="47" y="20"/>
                    </a:cubicBezTo>
                    <a:cubicBezTo>
                      <a:pt x="47" y="20"/>
                      <a:pt x="47" y="20"/>
                      <a:pt x="47" y="20"/>
                    </a:cubicBezTo>
                    <a:cubicBezTo>
                      <a:pt x="48" y="20"/>
                      <a:pt x="48" y="20"/>
                      <a:pt x="48" y="20"/>
                    </a:cubicBezTo>
                    <a:cubicBezTo>
                      <a:pt x="49" y="20"/>
                      <a:pt x="49" y="20"/>
                      <a:pt x="49" y="20"/>
                    </a:cubicBezTo>
                    <a:cubicBezTo>
                      <a:pt x="49" y="20"/>
                      <a:pt x="49" y="20"/>
                      <a:pt x="49" y="20"/>
                    </a:cubicBezTo>
                    <a:cubicBezTo>
                      <a:pt x="49" y="20"/>
                      <a:pt x="49" y="20"/>
                      <a:pt x="49" y="20"/>
                    </a:cubicBezTo>
                    <a:cubicBezTo>
                      <a:pt x="50" y="20"/>
                      <a:pt x="50" y="20"/>
                      <a:pt x="50" y="20"/>
                    </a:cubicBezTo>
                    <a:cubicBezTo>
                      <a:pt x="50" y="20"/>
                      <a:pt x="50" y="20"/>
                      <a:pt x="50" y="20"/>
                    </a:cubicBezTo>
                    <a:cubicBezTo>
                      <a:pt x="51" y="21"/>
                      <a:pt x="51" y="21"/>
                      <a:pt x="51" y="21"/>
                    </a:cubicBezTo>
                    <a:cubicBezTo>
                      <a:pt x="51" y="21"/>
                      <a:pt x="51" y="21"/>
                      <a:pt x="51" y="21"/>
                    </a:cubicBezTo>
                    <a:cubicBezTo>
                      <a:pt x="52" y="21"/>
                      <a:pt x="52" y="21"/>
                      <a:pt x="52" y="21"/>
                    </a:cubicBezTo>
                    <a:cubicBezTo>
                      <a:pt x="53" y="20"/>
                      <a:pt x="53" y="20"/>
                      <a:pt x="53" y="20"/>
                    </a:cubicBezTo>
                    <a:cubicBezTo>
                      <a:pt x="54" y="19"/>
                      <a:pt x="54" y="19"/>
                      <a:pt x="54" y="19"/>
                    </a:cubicBezTo>
                    <a:cubicBezTo>
                      <a:pt x="54" y="20"/>
                      <a:pt x="54" y="20"/>
                      <a:pt x="54" y="20"/>
                    </a:cubicBezTo>
                    <a:cubicBezTo>
                      <a:pt x="54" y="21"/>
                      <a:pt x="54" y="21"/>
                      <a:pt x="54" y="21"/>
                    </a:cubicBezTo>
                    <a:cubicBezTo>
                      <a:pt x="54" y="21"/>
                      <a:pt x="54" y="21"/>
                      <a:pt x="54" y="21"/>
                    </a:cubicBezTo>
                    <a:cubicBezTo>
                      <a:pt x="54" y="21"/>
                      <a:pt x="54" y="21"/>
                      <a:pt x="54" y="21"/>
                    </a:cubicBezTo>
                    <a:cubicBezTo>
                      <a:pt x="54" y="22"/>
                      <a:pt x="54" y="22"/>
                      <a:pt x="54" y="22"/>
                    </a:cubicBezTo>
                    <a:cubicBezTo>
                      <a:pt x="55" y="22"/>
                      <a:pt x="55" y="22"/>
                      <a:pt x="55" y="22"/>
                    </a:cubicBezTo>
                    <a:cubicBezTo>
                      <a:pt x="55" y="21"/>
                      <a:pt x="55" y="21"/>
                      <a:pt x="55" y="21"/>
                    </a:cubicBezTo>
                    <a:cubicBezTo>
                      <a:pt x="55" y="20"/>
                      <a:pt x="55" y="20"/>
                      <a:pt x="55" y="20"/>
                    </a:cubicBezTo>
                    <a:cubicBezTo>
                      <a:pt x="55" y="21"/>
                      <a:pt x="55" y="21"/>
                      <a:pt x="55" y="21"/>
                    </a:cubicBezTo>
                    <a:cubicBezTo>
                      <a:pt x="55" y="21"/>
                      <a:pt x="55" y="21"/>
                      <a:pt x="55" y="21"/>
                    </a:cubicBezTo>
                    <a:cubicBezTo>
                      <a:pt x="56" y="21"/>
                      <a:pt x="56" y="21"/>
                      <a:pt x="56" y="21"/>
                    </a:cubicBezTo>
                    <a:cubicBezTo>
                      <a:pt x="57" y="22"/>
                      <a:pt x="57" y="22"/>
                      <a:pt x="57" y="22"/>
                    </a:cubicBezTo>
                    <a:cubicBezTo>
                      <a:pt x="57" y="22"/>
                      <a:pt x="57" y="22"/>
                      <a:pt x="57" y="22"/>
                    </a:cubicBezTo>
                    <a:cubicBezTo>
                      <a:pt x="58" y="22"/>
                      <a:pt x="58" y="22"/>
                      <a:pt x="58" y="22"/>
                    </a:cubicBezTo>
                    <a:cubicBezTo>
                      <a:pt x="58" y="21"/>
                      <a:pt x="58" y="21"/>
                      <a:pt x="58" y="21"/>
                    </a:cubicBezTo>
                    <a:cubicBezTo>
                      <a:pt x="58" y="21"/>
                      <a:pt x="58" y="21"/>
                      <a:pt x="58" y="21"/>
                    </a:cubicBezTo>
                    <a:cubicBezTo>
                      <a:pt x="58" y="22"/>
                      <a:pt x="58" y="22"/>
                      <a:pt x="58" y="22"/>
                    </a:cubicBezTo>
                    <a:cubicBezTo>
                      <a:pt x="58" y="22"/>
                      <a:pt x="58" y="22"/>
                      <a:pt x="58" y="22"/>
                    </a:cubicBezTo>
                    <a:cubicBezTo>
                      <a:pt x="59" y="21"/>
                      <a:pt x="59" y="21"/>
                      <a:pt x="59" y="21"/>
                    </a:cubicBezTo>
                    <a:cubicBezTo>
                      <a:pt x="59" y="21"/>
                      <a:pt x="59" y="21"/>
                      <a:pt x="59" y="21"/>
                    </a:cubicBezTo>
                    <a:cubicBezTo>
                      <a:pt x="59" y="21"/>
                      <a:pt x="59" y="21"/>
                      <a:pt x="59" y="21"/>
                    </a:cubicBezTo>
                    <a:cubicBezTo>
                      <a:pt x="59" y="19"/>
                      <a:pt x="59" y="19"/>
                      <a:pt x="59" y="19"/>
                    </a:cubicBezTo>
                    <a:cubicBezTo>
                      <a:pt x="58" y="18"/>
                      <a:pt x="58" y="18"/>
                      <a:pt x="58" y="18"/>
                    </a:cubicBezTo>
                    <a:cubicBezTo>
                      <a:pt x="58" y="18"/>
                      <a:pt x="58" y="18"/>
                      <a:pt x="58" y="18"/>
                    </a:cubicBezTo>
                    <a:cubicBezTo>
                      <a:pt x="58" y="18"/>
                      <a:pt x="58" y="18"/>
                      <a:pt x="58" y="18"/>
                    </a:cubicBezTo>
                    <a:cubicBezTo>
                      <a:pt x="58" y="18"/>
                      <a:pt x="58" y="18"/>
                      <a:pt x="58" y="18"/>
                    </a:cubicBezTo>
                    <a:cubicBezTo>
                      <a:pt x="58" y="17"/>
                      <a:pt x="58" y="17"/>
                      <a:pt x="58" y="17"/>
                    </a:cubicBezTo>
                    <a:cubicBezTo>
                      <a:pt x="58" y="17"/>
                      <a:pt x="58" y="17"/>
                      <a:pt x="58" y="17"/>
                    </a:cubicBezTo>
                    <a:cubicBezTo>
                      <a:pt x="59" y="18"/>
                      <a:pt x="59" y="18"/>
                      <a:pt x="59" y="18"/>
                    </a:cubicBezTo>
                    <a:cubicBezTo>
                      <a:pt x="59" y="18"/>
                      <a:pt x="59" y="18"/>
                      <a:pt x="59" y="18"/>
                    </a:cubicBezTo>
                    <a:cubicBezTo>
                      <a:pt x="59" y="18"/>
                      <a:pt x="59" y="18"/>
                      <a:pt x="59" y="18"/>
                    </a:cubicBezTo>
                    <a:cubicBezTo>
                      <a:pt x="60" y="18"/>
                      <a:pt x="60" y="18"/>
                      <a:pt x="60" y="18"/>
                    </a:cubicBezTo>
                    <a:cubicBezTo>
                      <a:pt x="60" y="18"/>
                      <a:pt x="60" y="18"/>
                      <a:pt x="60" y="18"/>
                    </a:cubicBezTo>
                    <a:cubicBezTo>
                      <a:pt x="60" y="18"/>
                      <a:pt x="60" y="18"/>
                      <a:pt x="60" y="18"/>
                    </a:cubicBezTo>
                    <a:cubicBezTo>
                      <a:pt x="60" y="17"/>
                      <a:pt x="60" y="17"/>
                      <a:pt x="60" y="17"/>
                    </a:cubicBezTo>
                    <a:cubicBezTo>
                      <a:pt x="60" y="16"/>
                      <a:pt x="60" y="16"/>
                      <a:pt x="60" y="16"/>
                    </a:cubicBezTo>
                    <a:cubicBezTo>
                      <a:pt x="60" y="16"/>
                      <a:pt x="60" y="16"/>
                      <a:pt x="60" y="16"/>
                    </a:cubicBezTo>
                    <a:cubicBezTo>
                      <a:pt x="60" y="16"/>
                      <a:pt x="60" y="16"/>
                      <a:pt x="60" y="16"/>
                    </a:cubicBezTo>
                    <a:cubicBezTo>
                      <a:pt x="60" y="15"/>
                      <a:pt x="60" y="15"/>
                      <a:pt x="60" y="15"/>
                    </a:cubicBezTo>
                    <a:cubicBezTo>
                      <a:pt x="60" y="15"/>
                      <a:pt x="60" y="15"/>
                      <a:pt x="60" y="15"/>
                    </a:cubicBezTo>
                    <a:cubicBezTo>
                      <a:pt x="60" y="14"/>
                      <a:pt x="60" y="14"/>
                      <a:pt x="60" y="14"/>
                    </a:cubicBezTo>
                    <a:cubicBezTo>
                      <a:pt x="59" y="14"/>
                      <a:pt x="59" y="14"/>
                      <a:pt x="59" y="14"/>
                    </a:cubicBezTo>
                    <a:cubicBezTo>
                      <a:pt x="59" y="13"/>
                      <a:pt x="59" y="13"/>
                      <a:pt x="59" y="13"/>
                    </a:cubicBezTo>
                    <a:cubicBezTo>
                      <a:pt x="60" y="13"/>
                      <a:pt x="60" y="13"/>
                      <a:pt x="60" y="13"/>
                    </a:cubicBezTo>
                    <a:cubicBezTo>
                      <a:pt x="61" y="14"/>
                      <a:pt x="61" y="14"/>
                      <a:pt x="61" y="14"/>
                    </a:cubicBezTo>
                    <a:cubicBezTo>
                      <a:pt x="61" y="14"/>
                      <a:pt x="61" y="14"/>
                      <a:pt x="61" y="14"/>
                    </a:cubicBezTo>
                    <a:cubicBezTo>
                      <a:pt x="61" y="14"/>
                      <a:pt x="61" y="14"/>
                      <a:pt x="61" y="14"/>
                    </a:cubicBezTo>
                    <a:cubicBezTo>
                      <a:pt x="62" y="14"/>
                      <a:pt x="62" y="14"/>
                      <a:pt x="62" y="14"/>
                    </a:cubicBezTo>
                    <a:cubicBezTo>
                      <a:pt x="62" y="15"/>
                      <a:pt x="62" y="15"/>
                      <a:pt x="62" y="15"/>
                    </a:cubicBezTo>
                    <a:cubicBezTo>
                      <a:pt x="61" y="15"/>
                      <a:pt x="61" y="15"/>
                      <a:pt x="61" y="15"/>
                    </a:cubicBezTo>
                    <a:cubicBezTo>
                      <a:pt x="61" y="16"/>
                      <a:pt x="61" y="16"/>
                      <a:pt x="61" y="16"/>
                    </a:cubicBezTo>
                    <a:cubicBezTo>
                      <a:pt x="61" y="16"/>
                      <a:pt x="61" y="16"/>
                      <a:pt x="61" y="16"/>
                    </a:cubicBezTo>
                    <a:cubicBezTo>
                      <a:pt x="62" y="17"/>
                      <a:pt x="62" y="17"/>
                      <a:pt x="62" y="17"/>
                    </a:cubicBezTo>
                    <a:cubicBezTo>
                      <a:pt x="62" y="17"/>
                      <a:pt x="62" y="17"/>
                      <a:pt x="62" y="17"/>
                    </a:cubicBezTo>
                    <a:cubicBezTo>
                      <a:pt x="62" y="17"/>
                      <a:pt x="62" y="17"/>
                      <a:pt x="62" y="17"/>
                    </a:cubicBezTo>
                    <a:cubicBezTo>
                      <a:pt x="62" y="18"/>
                      <a:pt x="62" y="18"/>
                      <a:pt x="62" y="18"/>
                    </a:cubicBezTo>
                    <a:cubicBezTo>
                      <a:pt x="62" y="20"/>
                      <a:pt x="62" y="20"/>
                      <a:pt x="62" y="20"/>
                    </a:cubicBezTo>
                    <a:cubicBezTo>
                      <a:pt x="62" y="21"/>
                      <a:pt x="62" y="21"/>
                      <a:pt x="62" y="21"/>
                    </a:cubicBezTo>
                    <a:cubicBezTo>
                      <a:pt x="62" y="21"/>
                      <a:pt x="62" y="21"/>
                      <a:pt x="62" y="21"/>
                    </a:cubicBezTo>
                    <a:cubicBezTo>
                      <a:pt x="62" y="21"/>
                      <a:pt x="62" y="21"/>
                      <a:pt x="62" y="21"/>
                    </a:cubicBezTo>
                    <a:cubicBezTo>
                      <a:pt x="61" y="22"/>
                      <a:pt x="61" y="22"/>
                      <a:pt x="61" y="22"/>
                    </a:cubicBezTo>
                    <a:cubicBezTo>
                      <a:pt x="61" y="22"/>
                      <a:pt x="61" y="22"/>
                      <a:pt x="61" y="22"/>
                    </a:cubicBezTo>
                    <a:cubicBezTo>
                      <a:pt x="62" y="22"/>
                      <a:pt x="62" y="22"/>
                      <a:pt x="62" y="22"/>
                    </a:cubicBezTo>
                    <a:cubicBezTo>
                      <a:pt x="62" y="22"/>
                      <a:pt x="62" y="22"/>
                      <a:pt x="62" y="22"/>
                    </a:cubicBezTo>
                    <a:cubicBezTo>
                      <a:pt x="63" y="23"/>
                      <a:pt x="63" y="23"/>
                      <a:pt x="63" y="23"/>
                    </a:cubicBezTo>
                    <a:cubicBezTo>
                      <a:pt x="63" y="22"/>
                      <a:pt x="63" y="22"/>
                      <a:pt x="63" y="22"/>
                    </a:cubicBezTo>
                    <a:cubicBezTo>
                      <a:pt x="63" y="22"/>
                      <a:pt x="63" y="22"/>
                      <a:pt x="63" y="22"/>
                    </a:cubicBezTo>
                    <a:cubicBezTo>
                      <a:pt x="63" y="23"/>
                      <a:pt x="63" y="23"/>
                      <a:pt x="63" y="23"/>
                    </a:cubicBezTo>
                    <a:cubicBezTo>
                      <a:pt x="61" y="24"/>
                      <a:pt x="61" y="24"/>
                      <a:pt x="61" y="24"/>
                    </a:cubicBezTo>
                    <a:cubicBezTo>
                      <a:pt x="61" y="24"/>
                      <a:pt x="61" y="24"/>
                      <a:pt x="61" y="24"/>
                    </a:cubicBezTo>
                    <a:cubicBezTo>
                      <a:pt x="61" y="24"/>
                      <a:pt x="61" y="24"/>
                      <a:pt x="61" y="24"/>
                    </a:cubicBezTo>
                    <a:cubicBezTo>
                      <a:pt x="61" y="27"/>
                      <a:pt x="61" y="27"/>
                      <a:pt x="61" y="27"/>
                    </a:cubicBezTo>
                    <a:cubicBezTo>
                      <a:pt x="60" y="28"/>
                      <a:pt x="60" y="28"/>
                      <a:pt x="60" y="28"/>
                    </a:cubicBezTo>
                    <a:cubicBezTo>
                      <a:pt x="60" y="29"/>
                      <a:pt x="60" y="29"/>
                      <a:pt x="60" y="29"/>
                    </a:cubicBezTo>
                    <a:cubicBezTo>
                      <a:pt x="59" y="29"/>
                      <a:pt x="59" y="29"/>
                      <a:pt x="59" y="29"/>
                    </a:cubicBezTo>
                    <a:cubicBezTo>
                      <a:pt x="59" y="29"/>
                      <a:pt x="59" y="29"/>
                      <a:pt x="59" y="29"/>
                    </a:cubicBezTo>
                    <a:cubicBezTo>
                      <a:pt x="59" y="29"/>
                      <a:pt x="59" y="29"/>
                      <a:pt x="59" y="29"/>
                    </a:cubicBezTo>
                    <a:cubicBezTo>
                      <a:pt x="59" y="31"/>
                      <a:pt x="59" y="31"/>
                      <a:pt x="59" y="31"/>
                    </a:cubicBezTo>
                    <a:cubicBezTo>
                      <a:pt x="58" y="33"/>
                      <a:pt x="58" y="33"/>
                      <a:pt x="58" y="33"/>
                    </a:cubicBezTo>
                    <a:cubicBezTo>
                      <a:pt x="58" y="33"/>
                      <a:pt x="58" y="33"/>
                      <a:pt x="58" y="33"/>
                    </a:cubicBezTo>
                    <a:cubicBezTo>
                      <a:pt x="58" y="33"/>
                      <a:pt x="58" y="33"/>
                      <a:pt x="58" y="33"/>
                    </a:cubicBezTo>
                    <a:cubicBezTo>
                      <a:pt x="58" y="35"/>
                      <a:pt x="58" y="35"/>
                      <a:pt x="58" y="35"/>
                    </a:cubicBezTo>
                    <a:cubicBezTo>
                      <a:pt x="58" y="35"/>
                      <a:pt x="58" y="35"/>
                      <a:pt x="58" y="35"/>
                    </a:cubicBezTo>
                    <a:cubicBezTo>
                      <a:pt x="58" y="35"/>
                      <a:pt x="58" y="35"/>
                      <a:pt x="58" y="35"/>
                    </a:cubicBezTo>
                    <a:cubicBezTo>
                      <a:pt x="59" y="36"/>
                      <a:pt x="59" y="36"/>
                      <a:pt x="59" y="36"/>
                    </a:cubicBezTo>
                    <a:cubicBezTo>
                      <a:pt x="59" y="36"/>
                      <a:pt x="59" y="36"/>
                      <a:pt x="59" y="36"/>
                    </a:cubicBezTo>
                    <a:cubicBezTo>
                      <a:pt x="58" y="37"/>
                      <a:pt x="58" y="37"/>
                      <a:pt x="58" y="37"/>
                    </a:cubicBezTo>
                    <a:cubicBezTo>
                      <a:pt x="58" y="37"/>
                      <a:pt x="58" y="37"/>
                      <a:pt x="58" y="37"/>
                    </a:cubicBezTo>
                    <a:cubicBezTo>
                      <a:pt x="59" y="38"/>
                      <a:pt x="59" y="38"/>
                      <a:pt x="59" y="38"/>
                    </a:cubicBezTo>
                    <a:cubicBezTo>
                      <a:pt x="59" y="38"/>
                      <a:pt x="59" y="38"/>
                      <a:pt x="59" y="38"/>
                    </a:cubicBezTo>
                    <a:cubicBezTo>
                      <a:pt x="59" y="38"/>
                      <a:pt x="59" y="38"/>
                      <a:pt x="59" y="38"/>
                    </a:cubicBezTo>
                    <a:cubicBezTo>
                      <a:pt x="60" y="39"/>
                      <a:pt x="60" y="39"/>
                      <a:pt x="60" y="39"/>
                    </a:cubicBezTo>
                    <a:cubicBezTo>
                      <a:pt x="60" y="39"/>
                      <a:pt x="60" y="39"/>
                      <a:pt x="60" y="39"/>
                    </a:cubicBezTo>
                    <a:cubicBezTo>
                      <a:pt x="60" y="39"/>
                      <a:pt x="60" y="39"/>
                      <a:pt x="60" y="39"/>
                    </a:cubicBezTo>
                    <a:cubicBezTo>
                      <a:pt x="61" y="38"/>
                      <a:pt x="61" y="38"/>
                      <a:pt x="61" y="38"/>
                    </a:cubicBezTo>
                    <a:cubicBezTo>
                      <a:pt x="61" y="38"/>
                      <a:pt x="61" y="38"/>
                      <a:pt x="61" y="38"/>
                    </a:cubicBezTo>
                    <a:cubicBezTo>
                      <a:pt x="61" y="38"/>
                      <a:pt x="61" y="38"/>
                      <a:pt x="61" y="38"/>
                    </a:cubicBezTo>
                    <a:cubicBezTo>
                      <a:pt x="61" y="37"/>
                      <a:pt x="61" y="37"/>
                      <a:pt x="61" y="37"/>
                    </a:cubicBezTo>
                    <a:cubicBezTo>
                      <a:pt x="61" y="37"/>
                      <a:pt x="61" y="37"/>
                      <a:pt x="61" y="37"/>
                    </a:cubicBezTo>
                    <a:cubicBezTo>
                      <a:pt x="62" y="37"/>
                      <a:pt x="62" y="37"/>
                      <a:pt x="62" y="37"/>
                    </a:cubicBezTo>
                    <a:cubicBezTo>
                      <a:pt x="62" y="37"/>
                      <a:pt x="62" y="37"/>
                      <a:pt x="62" y="37"/>
                    </a:cubicBezTo>
                    <a:cubicBezTo>
                      <a:pt x="62" y="37"/>
                      <a:pt x="62" y="37"/>
                      <a:pt x="62" y="37"/>
                    </a:cubicBezTo>
                    <a:cubicBezTo>
                      <a:pt x="63" y="36"/>
                      <a:pt x="63" y="36"/>
                      <a:pt x="63" y="36"/>
                    </a:cubicBezTo>
                    <a:cubicBezTo>
                      <a:pt x="63" y="36"/>
                      <a:pt x="63" y="36"/>
                      <a:pt x="63" y="36"/>
                    </a:cubicBezTo>
                    <a:cubicBezTo>
                      <a:pt x="64" y="36"/>
                      <a:pt x="64" y="36"/>
                      <a:pt x="64" y="36"/>
                    </a:cubicBezTo>
                    <a:cubicBezTo>
                      <a:pt x="65" y="37"/>
                      <a:pt x="65" y="37"/>
                      <a:pt x="65" y="37"/>
                    </a:cubicBezTo>
                    <a:cubicBezTo>
                      <a:pt x="65" y="36"/>
                      <a:pt x="65" y="36"/>
                      <a:pt x="65" y="36"/>
                    </a:cubicBezTo>
                    <a:cubicBezTo>
                      <a:pt x="65" y="35"/>
                      <a:pt x="65" y="35"/>
                      <a:pt x="65" y="35"/>
                    </a:cubicBezTo>
                    <a:cubicBezTo>
                      <a:pt x="65" y="34"/>
                      <a:pt x="65" y="34"/>
                      <a:pt x="65" y="34"/>
                    </a:cubicBezTo>
                    <a:cubicBezTo>
                      <a:pt x="65" y="34"/>
                      <a:pt x="65" y="34"/>
                      <a:pt x="65" y="34"/>
                    </a:cubicBezTo>
                    <a:cubicBezTo>
                      <a:pt x="64" y="34"/>
                      <a:pt x="64" y="34"/>
                      <a:pt x="64" y="34"/>
                    </a:cubicBezTo>
                    <a:cubicBezTo>
                      <a:pt x="64" y="34"/>
                      <a:pt x="64" y="34"/>
                      <a:pt x="64" y="34"/>
                    </a:cubicBezTo>
                    <a:cubicBezTo>
                      <a:pt x="65" y="34"/>
                      <a:pt x="65" y="34"/>
                      <a:pt x="65" y="34"/>
                    </a:cubicBezTo>
                    <a:cubicBezTo>
                      <a:pt x="65" y="33"/>
                      <a:pt x="65" y="33"/>
                      <a:pt x="65" y="33"/>
                    </a:cubicBezTo>
                    <a:cubicBezTo>
                      <a:pt x="65" y="33"/>
                      <a:pt x="65" y="33"/>
                      <a:pt x="65" y="33"/>
                    </a:cubicBezTo>
                    <a:cubicBezTo>
                      <a:pt x="65" y="32"/>
                      <a:pt x="65" y="32"/>
                      <a:pt x="65" y="32"/>
                    </a:cubicBezTo>
                    <a:cubicBezTo>
                      <a:pt x="64" y="32"/>
                      <a:pt x="64" y="32"/>
                      <a:pt x="64" y="32"/>
                    </a:cubicBezTo>
                    <a:cubicBezTo>
                      <a:pt x="65" y="31"/>
                      <a:pt x="65" y="31"/>
                      <a:pt x="65" y="31"/>
                    </a:cubicBezTo>
                    <a:cubicBezTo>
                      <a:pt x="65" y="31"/>
                      <a:pt x="65" y="31"/>
                      <a:pt x="65" y="31"/>
                    </a:cubicBezTo>
                    <a:cubicBezTo>
                      <a:pt x="65" y="31"/>
                      <a:pt x="65" y="31"/>
                      <a:pt x="65" y="31"/>
                    </a:cubicBezTo>
                    <a:cubicBezTo>
                      <a:pt x="65" y="29"/>
                      <a:pt x="65" y="29"/>
                      <a:pt x="65" y="29"/>
                    </a:cubicBezTo>
                    <a:cubicBezTo>
                      <a:pt x="65" y="28"/>
                      <a:pt x="65" y="28"/>
                      <a:pt x="65" y="28"/>
                    </a:cubicBezTo>
                    <a:cubicBezTo>
                      <a:pt x="66" y="28"/>
                      <a:pt x="66" y="28"/>
                      <a:pt x="66" y="28"/>
                    </a:cubicBezTo>
                    <a:cubicBezTo>
                      <a:pt x="65" y="28"/>
                      <a:pt x="65" y="28"/>
                      <a:pt x="65" y="28"/>
                    </a:cubicBezTo>
                    <a:cubicBezTo>
                      <a:pt x="65" y="27"/>
                      <a:pt x="65" y="27"/>
                      <a:pt x="65" y="27"/>
                    </a:cubicBezTo>
                    <a:cubicBezTo>
                      <a:pt x="66" y="26"/>
                      <a:pt x="66" y="26"/>
                      <a:pt x="66" y="26"/>
                    </a:cubicBezTo>
                    <a:cubicBezTo>
                      <a:pt x="66" y="26"/>
                      <a:pt x="66" y="26"/>
                      <a:pt x="66" y="26"/>
                    </a:cubicBezTo>
                    <a:cubicBezTo>
                      <a:pt x="66" y="26"/>
                      <a:pt x="66" y="26"/>
                      <a:pt x="66" y="26"/>
                    </a:cubicBezTo>
                    <a:cubicBezTo>
                      <a:pt x="66" y="26"/>
                      <a:pt x="66" y="26"/>
                      <a:pt x="66" y="26"/>
                    </a:cubicBezTo>
                    <a:cubicBezTo>
                      <a:pt x="67" y="25"/>
                      <a:pt x="67" y="25"/>
                      <a:pt x="67" y="25"/>
                    </a:cubicBezTo>
                    <a:cubicBezTo>
                      <a:pt x="67" y="25"/>
                      <a:pt x="67" y="25"/>
                      <a:pt x="67" y="25"/>
                    </a:cubicBezTo>
                    <a:cubicBezTo>
                      <a:pt x="67" y="25"/>
                      <a:pt x="67" y="25"/>
                      <a:pt x="67" y="25"/>
                    </a:cubicBezTo>
                    <a:cubicBezTo>
                      <a:pt x="68" y="23"/>
                      <a:pt x="68" y="23"/>
                      <a:pt x="68" y="23"/>
                    </a:cubicBezTo>
                    <a:cubicBezTo>
                      <a:pt x="68" y="22"/>
                      <a:pt x="68" y="22"/>
                      <a:pt x="68" y="22"/>
                    </a:cubicBezTo>
                    <a:cubicBezTo>
                      <a:pt x="68" y="22"/>
                      <a:pt x="68" y="22"/>
                      <a:pt x="68" y="22"/>
                    </a:cubicBezTo>
                    <a:cubicBezTo>
                      <a:pt x="68" y="22"/>
                      <a:pt x="68" y="22"/>
                      <a:pt x="68" y="22"/>
                    </a:cubicBezTo>
                    <a:cubicBezTo>
                      <a:pt x="69" y="21"/>
                      <a:pt x="69" y="21"/>
                      <a:pt x="69" y="21"/>
                    </a:cubicBezTo>
                    <a:cubicBezTo>
                      <a:pt x="69" y="21"/>
                      <a:pt x="69" y="21"/>
                      <a:pt x="69" y="21"/>
                    </a:cubicBezTo>
                    <a:cubicBezTo>
                      <a:pt x="69" y="21"/>
                      <a:pt x="69" y="21"/>
                      <a:pt x="69" y="21"/>
                    </a:cubicBezTo>
                    <a:cubicBezTo>
                      <a:pt x="69" y="20"/>
                      <a:pt x="69" y="20"/>
                      <a:pt x="69" y="20"/>
                    </a:cubicBezTo>
                    <a:cubicBezTo>
                      <a:pt x="69" y="19"/>
                      <a:pt x="69" y="19"/>
                      <a:pt x="69" y="19"/>
                    </a:cubicBezTo>
                    <a:cubicBezTo>
                      <a:pt x="70" y="18"/>
                      <a:pt x="70" y="18"/>
                      <a:pt x="70" y="18"/>
                    </a:cubicBezTo>
                    <a:cubicBezTo>
                      <a:pt x="70" y="18"/>
                      <a:pt x="70" y="18"/>
                      <a:pt x="70" y="18"/>
                    </a:cubicBezTo>
                    <a:cubicBezTo>
                      <a:pt x="70" y="18"/>
                      <a:pt x="70" y="18"/>
                      <a:pt x="70" y="18"/>
                    </a:cubicBezTo>
                    <a:cubicBezTo>
                      <a:pt x="70" y="17"/>
                      <a:pt x="70" y="17"/>
                      <a:pt x="70" y="17"/>
                    </a:cubicBezTo>
                    <a:cubicBezTo>
                      <a:pt x="71" y="14"/>
                      <a:pt x="71" y="14"/>
                      <a:pt x="71" y="14"/>
                    </a:cubicBezTo>
                    <a:cubicBezTo>
                      <a:pt x="71" y="14"/>
                      <a:pt x="71" y="14"/>
                      <a:pt x="71" y="14"/>
                    </a:cubicBezTo>
                    <a:cubicBezTo>
                      <a:pt x="72" y="13"/>
                      <a:pt x="72" y="13"/>
                      <a:pt x="72" y="13"/>
                    </a:cubicBezTo>
                    <a:cubicBezTo>
                      <a:pt x="72" y="13"/>
                      <a:pt x="72" y="13"/>
                      <a:pt x="72" y="13"/>
                    </a:cubicBezTo>
                    <a:cubicBezTo>
                      <a:pt x="72" y="13"/>
                      <a:pt x="72" y="13"/>
                      <a:pt x="72" y="13"/>
                    </a:cubicBezTo>
                    <a:cubicBezTo>
                      <a:pt x="72" y="12"/>
                      <a:pt x="72" y="12"/>
                      <a:pt x="72" y="12"/>
                    </a:cubicBezTo>
                    <a:cubicBezTo>
                      <a:pt x="72" y="12"/>
                      <a:pt x="72" y="12"/>
                      <a:pt x="72" y="12"/>
                    </a:cubicBezTo>
                    <a:cubicBezTo>
                      <a:pt x="73" y="12"/>
                      <a:pt x="73" y="12"/>
                      <a:pt x="73" y="12"/>
                    </a:cubicBezTo>
                    <a:cubicBezTo>
                      <a:pt x="73" y="12"/>
                      <a:pt x="73" y="12"/>
                      <a:pt x="73" y="12"/>
                    </a:cubicBezTo>
                    <a:cubicBezTo>
                      <a:pt x="73" y="11"/>
                      <a:pt x="73" y="11"/>
                      <a:pt x="73" y="11"/>
                    </a:cubicBezTo>
                    <a:cubicBezTo>
                      <a:pt x="73" y="11"/>
                      <a:pt x="73" y="11"/>
                      <a:pt x="73" y="11"/>
                    </a:cubicBezTo>
                    <a:cubicBezTo>
                      <a:pt x="73" y="11"/>
                      <a:pt x="73" y="11"/>
                      <a:pt x="73" y="11"/>
                    </a:cubicBezTo>
                    <a:cubicBezTo>
                      <a:pt x="73" y="10"/>
                      <a:pt x="73" y="10"/>
                      <a:pt x="73" y="10"/>
                    </a:cubicBezTo>
                    <a:cubicBezTo>
                      <a:pt x="73" y="9"/>
                      <a:pt x="73" y="9"/>
                      <a:pt x="73" y="9"/>
                    </a:cubicBezTo>
                    <a:cubicBezTo>
                      <a:pt x="74" y="10"/>
                      <a:pt x="74" y="10"/>
                      <a:pt x="74" y="10"/>
                    </a:cubicBezTo>
                    <a:cubicBezTo>
                      <a:pt x="74" y="10"/>
                      <a:pt x="74" y="10"/>
                      <a:pt x="74" y="10"/>
                    </a:cubicBezTo>
                    <a:cubicBezTo>
                      <a:pt x="74" y="10"/>
                      <a:pt x="74" y="10"/>
                      <a:pt x="74" y="10"/>
                    </a:cubicBezTo>
                    <a:cubicBezTo>
                      <a:pt x="75" y="10"/>
                      <a:pt x="75" y="10"/>
                      <a:pt x="75" y="10"/>
                    </a:cubicBezTo>
                    <a:cubicBezTo>
                      <a:pt x="76" y="13"/>
                      <a:pt x="76" y="13"/>
                      <a:pt x="76" y="13"/>
                    </a:cubicBezTo>
                    <a:cubicBezTo>
                      <a:pt x="76" y="13"/>
                      <a:pt x="76" y="13"/>
                      <a:pt x="76" y="13"/>
                    </a:cubicBezTo>
                    <a:cubicBezTo>
                      <a:pt x="76" y="13"/>
                      <a:pt x="76" y="13"/>
                      <a:pt x="76" y="13"/>
                    </a:cubicBezTo>
                    <a:cubicBezTo>
                      <a:pt x="77" y="13"/>
                      <a:pt x="77" y="13"/>
                      <a:pt x="77" y="13"/>
                    </a:cubicBezTo>
                    <a:cubicBezTo>
                      <a:pt x="78" y="13"/>
                      <a:pt x="78" y="13"/>
                      <a:pt x="78" y="13"/>
                    </a:cubicBezTo>
                    <a:cubicBezTo>
                      <a:pt x="78" y="12"/>
                      <a:pt x="78" y="12"/>
                      <a:pt x="78" y="12"/>
                    </a:cubicBezTo>
                    <a:cubicBezTo>
                      <a:pt x="78" y="11"/>
                      <a:pt x="78" y="11"/>
                      <a:pt x="78" y="11"/>
                    </a:cubicBezTo>
                    <a:cubicBezTo>
                      <a:pt x="78" y="12"/>
                      <a:pt x="78" y="12"/>
                      <a:pt x="78" y="12"/>
                    </a:cubicBezTo>
                    <a:cubicBezTo>
                      <a:pt x="78" y="12"/>
                      <a:pt x="78" y="12"/>
                      <a:pt x="78" y="12"/>
                    </a:cubicBezTo>
                    <a:cubicBezTo>
                      <a:pt x="78" y="12"/>
                      <a:pt x="78" y="12"/>
                      <a:pt x="78" y="12"/>
                    </a:cubicBezTo>
                    <a:cubicBezTo>
                      <a:pt x="79" y="12"/>
                      <a:pt x="79" y="12"/>
                      <a:pt x="79" y="12"/>
                    </a:cubicBezTo>
                    <a:cubicBezTo>
                      <a:pt x="80" y="13"/>
                      <a:pt x="80" y="13"/>
                      <a:pt x="80" y="13"/>
                    </a:cubicBezTo>
                    <a:cubicBezTo>
                      <a:pt x="80" y="14"/>
                      <a:pt x="80" y="14"/>
                      <a:pt x="80" y="14"/>
                    </a:cubicBezTo>
                    <a:cubicBezTo>
                      <a:pt x="79" y="14"/>
                      <a:pt x="79" y="14"/>
                      <a:pt x="79" y="14"/>
                    </a:cubicBezTo>
                    <a:cubicBezTo>
                      <a:pt x="79" y="14"/>
                      <a:pt x="79" y="14"/>
                      <a:pt x="79" y="14"/>
                    </a:cubicBezTo>
                    <a:cubicBezTo>
                      <a:pt x="80" y="16"/>
                      <a:pt x="80" y="16"/>
                      <a:pt x="80" y="16"/>
                    </a:cubicBezTo>
                    <a:cubicBezTo>
                      <a:pt x="80" y="16"/>
                      <a:pt x="80" y="16"/>
                      <a:pt x="80" y="16"/>
                    </a:cubicBezTo>
                    <a:cubicBezTo>
                      <a:pt x="80" y="16"/>
                      <a:pt x="80" y="16"/>
                      <a:pt x="80" y="16"/>
                    </a:cubicBezTo>
                    <a:cubicBezTo>
                      <a:pt x="81" y="17"/>
                      <a:pt x="81" y="17"/>
                      <a:pt x="81" y="17"/>
                    </a:cubicBezTo>
                    <a:cubicBezTo>
                      <a:pt x="81" y="17"/>
                      <a:pt x="81" y="17"/>
                      <a:pt x="81" y="17"/>
                    </a:cubicBezTo>
                    <a:cubicBezTo>
                      <a:pt x="81" y="18"/>
                      <a:pt x="81" y="18"/>
                      <a:pt x="81" y="18"/>
                    </a:cubicBezTo>
                    <a:cubicBezTo>
                      <a:pt x="81" y="18"/>
                      <a:pt x="81" y="18"/>
                      <a:pt x="81" y="18"/>
                    </a:cubicBezTo>
                    <a:cubicBezTo>
                      <a:pt x="81" y="18"/>
                      <a:pt x="81" y="18"/>
                      <a:pt x="81" y="18"/>
                    </a:cubicBezTo>
                    <a:cubicBezTo>
                      <a:pt x="81" y="20"/>
                      <a:pt x="81" y="20"/>
                      <a:pt x="81" y="20"/>
                    </a:cubicBezTo>
                    <a:cubicBezTo>
                      <a:pt x="81" y="20"/>
                      <a:pt x="81" y="20"/>
                      <a:pt x="81" y="20"/>
                    </a:cubicBezTo>
                    <a:cubicBezTo>
                      <a:pt x="81" y="21"/>
                      <a:pt x="81" y="21"/>
                      <a:pt x="81" y="21"/>
                    </a:cubicBezTo>
                    <a:cubicBezTo>
                      <a:pt x="81" y="21"/>
                      <a:pt x="81" y="21"/>
                      <a:pt x="81" y="21"/>
                    </a:cubicBezTo>
                    <a:cubicBezTo>
                      <a:pt x="81" y="21"/>
                      <a:pt x="81" y="21"/>
                      <a:pt x="81" y="21"/>
                    </a:cubicBezTo>
                    <a:cubicBezTo>
                      <a:pt x="80" y="22"/>
                      <a:pt x="80" y="22"/>
                      <a:pt x="80" y="22"/>
                    </a:cubicBezTo>
                    <a:cubicBezTo>
                      <a:pt x="80" y="22"/>
                      <a:pt x="80" y="22"/>
                      <a:pt x="80" y="22"/>
                    </a:cubicBezTo>
                    <a:cubicBezTo>
                      <a:pt x="80" y="22"/>
                      <a:pt x="80" y="22"/>
                      <a:pt x="80" y="22"/>
                    </a:cubicBezTo>
                    <a:cubicBezTo>
                      <a:pt x="81" y="23"/>
                      <a:pt x="81" y="23"/>
                      <a:pt x="81" y="23"/>
                    </a:cubicBezTo>
                    <a:cubicBezTo>
                      <a:pt x="79" y="24"/>
                      <a:pt x="79" y="24"/>
                      <a:pt x="79" y="24"/>
                    </a:cubicBezTo>
                    <a:cubicBezTo>
                      <a:pt x="79" y="25"/>
                      <a:pt x="79" y="25"/>
                      <a:pt x="79" y="25"/>
                    </a:cubicBezTo>
                    <a:cubicBezTo>
                      <a:pt x="79" y="25"/>
                      <a:pt x="79" y="25"/>
                      <a:pt x="79" y="25"/>
                    </a:cubicBezTo>
                    <a:cubicBezTo>
                      <a:pt x="79" y="26"/>
                      <a:pt x="79" y="26"/>
                      <a:pt x="79" y="26"/>
                    </a:cubicBezTo>
                    <a:cubicBezTo>
                      <a:pt x="79" y="26"/>
                      <a:pt x="79" y="26"/>
                      <a:pt x="79" y="26"/>
                    </a:cubicBezTo>
                    <a:cubicBezTo>
                      <a:pt x="78" y="26"/>
                      <a:pt x="78" y="26"/>
                      <a:pt x="78" y="26"/>
                    </a:cubicBezTo>
                    <a:cubicBezTo>
                      <a:pt x="78" y="26"/>
                      <a:pt x="78" y="26"/>
                      <a:pt x="78" y="26"/>
                    </a:cubicBezTo>
                    <a:cubicBezTo>
                      <a:pt x="78" y="28"/>
                      <a:pt x="78" y="28"/>
                      <a:pt x="78" y="28"/>
                    </a:cubicBezTo>
                    <a:cubicBezTo>
                      <a:pt x="78" y="29"/>
                      <a:pt x="78" y="29"/>
                      <a:pt x="78" y="29"/>
                    </a:cubicBezTo>
                    <a:cubicBezTo>
                      <a:pt x="78" y="29"/>
                      <a:pt x="78" y="29"/>
                      <a:pt x="78" y="29"/>
                    </a:cubicBezTo>
                    <a:cubicBezTo>
                      <a:pt x="78" y="29"/>
                      <a:pt x="78" y="29"/>
                      <a:pt x="78" y="29"/>
                    </a:cubicBezTo>
                    <a:cubicBezTo>
                      <a:pt x="78" y="30"/>
                      <a:pt x="78" y="30"/>
                      <a:pt x="78" y="30"/>
                    </a:cubicBezTo>
                    <a:cubicBezTo>
                      <a:pt x="76" y="32"/>
                      <a:pt x="76" y="32"/>
                      <a:pt x="76" y="32"/>
                    </a:cubicBezTo>
                    <a:cubicBezTo>
                      <a:pt x="76" y="32"/>
                      <a:pt x="76" y="32"/>
                      <a:pt x="76" y="32"/>
                    </a:cubicBezTo>
                    <a:cubicBezTo>
                      <a:pt x="76" y="32"/>
                      <a:pt x="76" y="32"/>
                      <a:pt x="76" y="32"/>
                    </a:cubicBezTo>
                    <a:cubicBezTo>
                      <a:pt x="76" y="34"/>
                      <a:pt x="76" y="34"/>
                      <a:pt x="76" y="34"/>
                    </a:cubicBezTo>
                    <a:cubicBezTo>
                      <a:pt x="76" y="34"/>
                      <a:pt x="76" y="34"/>
                      <a:pt x="76" y="34"/>
                    </a:cubicBezTo>
                    <a:cubicBezTo>
                      <a:pt x="76" y="34"/>
                      <a:pt x="76" y="34"/>
                      <a:pt x="76" y="34"/>
                    </a:cubicBezTo>
                    <a:cubicBezTo>
                      <a:pt x="76" y="34"/>
                      <a:pt x="76" y="34"/>
                      <a:pt x="76" y="34"/>
                    </a:cubicBezTo>
                    <a:cubicBezTo>
                      <a:pt x="75" y="35"/>
                      <a:pt x="75" y="35"/>
                      <a:pt x="75" y="35"/>
                    </a:cubicBezTo>
                    <a:cubicBezTo>
                      <a:pt x="75" y="36"/>
                      <a:pt x="75" y="36"/>
                      <a:pt x="75" y="36"/>
                    </a:cubicBezTo>
                    <a:cubicBezTo>
                      <a:pt x="75" y="36"/>
                      <a:pt x="75" y="36"/>
                      <a:pt x="75" y="36"/>
                    </a:cubicBezTo>
                    <a:cubicBezTo>
                      <a:pt x="76" y="38"/>
                      <a:pt x="76" y="38"/>
                      <a:pt x="76" y="38"/>
                    </a:cubicBezTo>
                    <a:cubicBezTo>
                      <a:pt x="76" y="38"/>
                      <a:pt x="76" y="38"/>
                      <a:pt x="76" y="38"/>
                    </a:cubicBezTo>
                    <a:cubicBezTo>
                      <a:pt x="76" y="38"/>
                      <a:pt x="76" y="38"/>
                      <a:pt x="76" y="38"/>
                    </a:cubicBezTo>
                    <a:cubicBezTo>
                      <a:pt x="76" y="38"/>
                      <a:pt x="76" y="38"/>
                      <a:pt x="76" y="38"/>
                    </a:cubicBezTo>
                    <a:cubicBezTo>
                      <a:pt x="76" y="40"/>
                      <a:pt x="76" y="40"/>
                      <a:pt x="76" y="40"/>
                    </a:cubicBezTo>
                    <a:cubicBezTo>
                      <a:pt x="75" y="42"/>
                      <a:pt x="75" y="42"/>
                      <a:pt x="75" y="42"/>
                    </a:cubicBezTo>
                    <a:cubicBezTo>
                      <a:pt x="75" y="42"/>
                      <a:pt x="75" y="42"/>
                      <a:pt x="75" y="42"/>
                    </a:cubicBezTo>
                    <a:cubicBezTo>
                      <a:pt x="75" y="42"/>
                      <a:pt x="75" y="42"/>
                      <a:pt x="75" y="42"/>
                    </a:cubicBezTo>
                    <a:cubicBezTo>
                      <a:pt x="75" y="43"/>
                      <a:pt x="75" y="43"/>
                      <a:pt x="75" y="43"/>
                    </a:cubicBezTo>
                    <a:cubicBezTo>
                      <a:pt x="74" y="43"/>
                      <a:pt x="74" y="43"/>
                      <a:pt x="74" y="43"/>
                    </a:cubicBezTo>
                    <a:cubicBezTo>
                      <a:pt x="74" y="43"/>
                      <a:pt x="74" y="43"/>
                      <a:pt x="74" y="43"/>
                    </a:cubicBezTo>
                    <a:cubicBezTo>
                      <a:pt x="74" y="43"/>
                      <a:pt x="74" y="43"/>
                      <a:pt x="74" y="43"/>
                    </a:cubicBezTo>
                    <a:cubicBezTo>
                      <a:pt x="73" y="43"/>
                      <a:pt x="73" y="43"/>
                      <a:pt x="73" y="43"/>
                    </a:cubicBezTo>
                    <a:cubicBezTo>
                      <a:pt x="73" y="43"/>
                      <a:pt x="73" y="43"/>
                      <a:pt x="73" y="43"/>
                    </a:cubicBezTo>
                    <a:cubicBezTo>
                      <a:pt x="73" y="44"/>
                      <a:pt x="73" y="44"/>
                      <a:pt x="73" y="44"/>
                    </a:cubicBezTo>
                    <a:cubicBezTo>
                      <a:pt x="72" y="45"/>
                      <a:pt x="72" y="45"/>
                      <a:pt x="72" y="45"/>
                    </a:cubicBezTo>
                    <a:cubicBezTo>
                      <a:pt x="71" y="45"/>
                      <a:pt x="71" y="45"/>
                      <a:pt x="71" y="45"/>
                    </a:cubicBezTo>
                    <a:cubicBezTo>
                      <a:pt x="71" y="45"/>
                      <a:pt x="71" y="45"/>
                      <a:pt x="71" y="45"/>
                    </a:cubicBezTo>
                    <a:cubicBezTo>
                      <a:pt x="71" y="45"/>
                      <a:pt x="71" y="45"/>
                      <a:pt x="71" y="45"/>
                    </a:cubicBezTo>
                    <a:cubicBezTo>
                      <a:pt x="71" y="46"/>
                      <a:pt x="71" y="46"/>
                      <a:pt x="71" y="46"/>
                    </a:cubicBezTo>
                    <a:cubicBezTo>
                      <a:pt x="71" y="46"/>
                      <a:pt x="71" y="46"/>
                      <a:pt x="71" y="46"/>
                    </a:cubicBezTo>
                    <a:cubicBezTo>
                      <a:pt x="71" y="46"/>
                      <a:pt x="71" y="46"/>
                      <a:pt x="71" y="46"/>
                    </a:cubicBezTo>
                    <a:cubicBezTo>
                      <a:pt x="71" y="47"/>
                      <a:pt x="71" y="47"/>
                      <a:pt x="71" y="47"/>
                    </a:cubicBezTo>
                    <a:cubicBezTo>
                      <a:pt x="72" y="48"/>
                      <a:pt x="72" y="48"/>
                      <a:pt x="72" y="48"/>
                    </a:cubicBezTo>
                    <a:cubicBezTo>
                      <a:pt x="72" y="48"/>
                      <a:pt x="72" y="48"/>
                      <a:pt x="72" y="48"/>
                    </a:cubicBezTo>
                    <a:cubicBezTo>
                      <a:pt x="72" y="48"/>
                      <a:pt x="72" y="48"/>
                      <a:pt x="72" y="48"/>
                    </a:cubicBezTo>
                    <a:cubicBezTo>
                      <a:pt x="72" y="49"/>
                      <a:pt x="72" y="49"/>
                      <a:pt x="72" y="49"/>
                    </a:cubicBezTo>
                    <a:cubicBezTo>
                      <a:pt x="73" y="51"/>
                      <a:pt x="73" y="51"/>
                      <a:pt x="73" y="51"/>
                    </a:cubicBezTo>
                    <a:cubicBezTo>
                      <a:pt x="73" y="51"/>
                      <a:pt x="73" y="51"/>
                      <a:pt x="73" y="51"/>
                    </a:cubicBezTo>
                    <a:cubicBezTo>
                      <a:pt x="73" y="52"/>
                      <a:pt x="73" y="52"/>
                      <a:pt x="73" y="52"/>
                    </a:cubicBezTo>
                    <a:cubicBezTo>
                      <a:pt x="73" y="52"/>
                      <a:pt x="73" y="52"/>
                      <a:pt x="73" y="52"/>
                    </a:cubicBezTo>
                    <a:cubicBezTo>
                      <a:pt x="74" y="54"/>
                      <a:pt x="74" y="54"/>
                      <a:pt x="74" y="54"/>
                    </a:cubicBezTo>
                    <a:cubicBezTo>
                      <a:pt x="74" y="55"/>
                      <a:pt x="74" y="55"/>
                      <a:pt x="74" y="55"/>
                    </a:cubicBezTo>
                    <a:cubicBezTo>
                      <a:pt x="74" y="55"/>
                      <a:pt x="74" y="55"/>
                      <a:pt x="74" y="55"/>
                    </a:cubicBezTo>
                    <a:cubicBezTo>
                      <a:pt x="75" y="55"/>
                      <a:pt x="75" y="55"/>
                      <a:pt x="75" y="55"/>
                    </a:cubicBezTo>
                    <a:cubicBezTo>
                      <a:pt x="76" y="57"/>
                      <a:pt x="76" y="57"/>
                      <a:pt x="76" y="57"/>
                    </a:cubicBezTo>
                    <a:cubicBezTo>
                      <a:pt x="77" y="57"/>
                      <a:pt x="77" y="57"/>
                      <a:pt x="77" y="57"/>
                    </a:cubicBezTo>
                    <a:cubicBezTo>
                      <a:pt x="77" y="58"/>
                      <a:pt x="77" y="58"/>
                      <a:pt x="77" y="58"/>
                    </a:cubicBezTo>
                    <a:cubicBezTo>
                      <a:pt x="77" y="58"/>
                      <a:pt x="77" y="58"/>
                      <a:pt x="77" y="58"/>
                    </a:cubicBezTo>
                    <a:cubicBezTo>
                      <a:pt x="77" y="58"/>
                      <a:pt x="77" y="58"/>
                      <a:pt x="77" y="58"/>
                    </a:cubicBezTo>
                    <a:cubicBezTo>
                      <a:pt x="78" y="60"/>
                      <a:pt x="78" y="60"/>
                      <a:pt x="78" y="60"/>
                    </a:cubicBezTo>
                    <a:cubicBezTo>
                      <a:pt x="78" y="61"/>
                      <a:pt x="78" y="61"/>
                      <a:pt x="78" y="61"/>
                    </a:cubicBezTo>
                    <a:cubicBezTo>
                      <a:pt x="78" y="61"/>
                      <a:pt x="78" y="61"/>
                      <a:pt x="78" y="61"/>
                    </a:cubicBezTo>
                    <a:cubicBezTo>
                      <a:pt x="78" y="62"/>
                      <a:pt x="78" y="62"/>
                      <a:pt x="78" y="62"/>
                    </a:cubicBezTo>
                    <a:cubicBezTo>
                      <a:pt x="79" y="62"/>
                      <a:pt x="79" y="62"/>
                      <a:pt x="79" y="62"/>
                    </a:cubicBezTo>
                    <a:cubicBezTo>
                      <a:pt x="79" y="63"/>
                      <a:pt x="79" y="63"/>
                      <a:pt x="79" y="63"/>
                    </a:cubicBezTo>
                    <a:cubicBezTo>
                      <a:pt x="79" y="63"/>
                      <a:pt x="79" y="63"/>
                      <a:pt x="79" y="63"/>
                    </a:cubicBezTo>
                    <a:cubicBezTo>
                      <a:pt x="80" y="63"/>
                      <a:pt x="80" y="63"/>
                      <a:pt x="80" y="63"/>
                    </a:cubicBezTo>
                    <a:cubicBezTo>
                      <a:pt x="80" y="63"/>
                      <a:pt x="80" y="63"/>
                      <a:pt x="80" y="63"/>
                    </a:cubicBezTo>
                    <a:cubicBezTo>
                      <a:pt x="80" y="63"/>
                      <a:pt x="80" y="63"/>
                      <a:pt x="80" y="63"/>
                    </a:cubicBezTo>
                    <a:cubicBezTo>
                      <a:pt x="80" y="63"/>
                      <a:pt x="80" y="63"/>
                      <a:pt x="80" y="63"/>
                    </a:cubicBezTo>
                    <a:cubicBezTo>
                      <a:pt x="80" y="63"/>
                      <a:pt x="80" y="63"/>
                      <a:pt x="80" y="63"/>
                    </a:cubicBezTo>
                    <a:cubicBezTo>
                      <a:pt x="80" y="65"/>
                      <a:pt x="80" y="65"/>
                      <a:pt x="80" y="65"/>
                    </a:cubicBezTo>
                    <a:cubicBezTo>
                      <a:pt x="80" y="66"/>
                      <a:pt x="80" y="66"/>
                      <a:pt x="80" y="66"/>
                    </a:cubicBezTo>
                    <a:cubicBezTo>
                      <a:pt x="81" y="65"/>
                      <a:pt x="81" y="65"/>
                      <a:pt x="81" y="65"/>
                    </a:cubicBezTo>
                    <a:cubicBezTo>
                      <a:pt x="81" y="65"/>
                      <a:pt x="81" y="65"/>
                      <a:pt x="81" y="65"/>
                    </a:cubicBezTo>
                    <a:cubicBezTo>
                      <a:pt x="82" y="65"/>
                      <a:pt x="82" y="65"/>
                      <a:pt x="82" y="65"/>
                    </a:cubicBezTo>
                    <a:cubicBezTo>
                      <a:pt x="82" y="65"/>
                      <a:pt x="82" y="65"/>
                      <a:pt x="82" y="65"/>
                    </a:cubicBezTo>
                    <a:cubicBezTo>
                      <a:pt x="82" y="65"/>
                      <a:pt x="82" y="65"/>
                      <a:pt x="82" y="65"/>
                    </a:cubicBezTo>
                    <a:cubicBezTo>
                      <a:pt x="82" y="65"/>
                      <a:pt x="82" y="65"/>
                      <a:pt x="82" y="65"/>
                    </a:cubicBezTo>
                    <a:cubicBezTo>
                      <a:pt x="82" y="65"/>
                      <a:pt x="82" y="65"/>
                      <a:pt x="82" y="65"/>
                    </a:cubicBezTo>
                    <a:cubicBezTo>
                      <a:pt x="82" y="66"/>
                      <a:pt x="82" y="66"/>
                      <a:pt x="82" y="66"/>
                    </a:cubicBezTo>
                    <a:cubicBezTo>
                      <a:pt x="82" y="66"/>
                      <a:pt x="82" y="66"/>
                      <a:pt x="82" y="66"/>
                    </a:cubicBezTo>
                    <a:cubicBezTo>
                      <a:pt x="82" y="67"/>
                      <a:pt x="82" y="67"/>
                      <a:pt x="82" y="67"/>
                    </a:cubicBezTo>
                    <a:cubicBezTo>
                      <a:pt x="82" y="68"/>
                      <a:pt x="82" y="68"/>
                      <a:pt x="82" y="68"/>
                    </a:cubicBezTo>
                    <a:cubicBezTo>
                      <a:pt x="81" y="70"/>
                      <a:pt x="81" y="70"/>
                      <a:pt x="81" y="70"/>
                    </a:cubicBezTo>
                    <a:cubicBezTo>
                      <a:pt x="80" y="71"/>
                      <a:pt x="80" y="71"/>
                      <a:pt x="80" y="71"/>
                    </a:cubicBezTo>
                    <a:cubicBezTo>
                      <a:pt x="80" y="71"/>
                      <a:pt x="80" y="71"/>
                      <a:pt x="80" y="71"/>
                    </a:cubicBezTo>
                    <a:cubicBezTo>
                      <a:pt x="80" y="71"/>
                      <a:pt x="80" y="71"/>
                      <a:pt x="80" y="71"/>
                    </a:cubicBezTo>
                    <a:cubicBezTo>
                      <a:pt x="79" y="72"/>
                      <a:pt x="79" y="72"/>
                      <a:pt x="79" y="72"/>
                    </a:cubicBezTo>
                    <a:cubicBezTo>
                      <a:pt x="79" y="71"/>
                      <a:pt x="79" y="71"/>
                      <a:pt x="79" y="71"/>
                    </a:cubicBezTo>
                    <a:cubicBezTo>
                      <a:pt x="79" y="71"/>
                      <a:pt x="79" y="71"/>
                      <a:pt x="79" y="71"/>
                    </a:cubicBezTo>
                    <a:cubicBezTo>
                      <a:pt x="79" y="71"/>
                      <a:pt x="79" y="71"/>
                      <a:pt x="79" y="71"/>
                    </a:cubicBezTo>
                    <a:cubicBezTo>
                      <a:pt x="78" y="71"/>
                      <a:pt x="78" y="71"/>
                      <a:pt x="78" y="71"/>
                    </a:cubicBezTo>
                    <a:cubicBezTo>
                      <a:pt x="78" y="70"/>
                      <a:pt x="78" y="70"/>
                      <a:pt x="78" y="70"/>
                    </a:cubicBezTo>
                    <a:cubicBezTo>
                      <a:pt x="79" y="69"/>
                      <a:pt x="79" y="69"/>
                      <a:pt x="79" y="69"/>
                    </a:cubicBezTo>
                    <a:cubicBezTo>
                      <a:pt x="79" y="69"/>
                      <a:pt x="79" y="69"/>
                      <a:pt x="79" y="69"/>
                    </a:cubicBezTo>
                    <a:cubicBezTo>
                      <a:pt x="79" y="69"/>
                      <a:pt x="79" y="69"/>
                      <a:pt x="79" y="69"/>
                    </a:cubicBezTo>
                    <a:cubicBezTo>
                      <a:pt x="79" y="67"/>
                      <a:pt x="79" y="67"/>
                      <a:pt x="79" y="67"/>
                    </a:cubicBezTo>
                    <a:cubicBezTo>
                      <a:pt x="80" y="66"/>
                      <a:pt x="80" y="66"/>
                      <a:pt x="80" y="66"/>
                    </a:cubicBezTo>
                    <a:cubicBezTo>
                      <a:pt x="79" y="67"/>
                      <a:pt x="79" y="67"/>
                      <a:pt x="79" y="67"/>
                    </a:cubicBezTo>
                    <a:cubicBezTo>
                      <a:pt x="78" y="67"/>
                      <a:pt x="78" y="67"/>
                      <a:pt x="78" y="67"/>
                    </a:cubicBezTo>
                    <a:cubicBezTo>
                      <a:pt x="78" y="67"/>
                      <a:pt x="78" y="67"/>
                      <a:pt x="78" y="67"/>
                    </a:cubicBezTo>
                    <a:cubicBezTo>
                      <a:pt x="78" y="67"/>
                      <a:pt x="78" y="67"/>
                      <a:pt x="78" y="67"/>
                    </a:cubicBezTo>
                    <a:cubicBezTo>
                      <a:pt x="77" y="69"/>
                      <a:pt x="77" y="69"/>
                      <a:pt x="77" y="69"/>
                    </a:cubicBezTo>
                    <a:cubicBezTo>
                      <a:pt x="76" y="69"/>
                      <a:pt x="76" y="69"/>
                      <a:pt x="76" y="69"/>
                    </a:cubicBezTo>
                    <a:cubicBezTo>
                      <a:pt x="76" y="70"/>
                      <a:pt x="76" y="70"/>
                      <a:pt x="76" y="70"/>
                    </a:cubicBezTo>
                    <a:cubicBezTo>
                      <a:pt x="76" y="70"/>
                      <a:pt x="76" y="70"/>
                      <a:pt x="76" y="70"/>
                    </a:cubicBezTo>
                    <a:cubicBezTo>
                      <a:pt x="76" y="70"/>
                      <a:pt x="76" y="70"/>
                      <a:pt x="76" y="70"/>
                    </a:cubicBezTo>
                    <a:cubicBezTo>
                      <a:pt x="76" y="70"/>
                      <a:pt x="76" y="70"/>
                      <a:pt x="76" y="70"/>
                    </a:cubicBezTo>
                    <a:cubicBezTo>
                      <a:pt x="76" y="69"/>
                      <a:pt x="76" y="69"/>
                      <a:pt x="76" y="69"/>
                    </a:cubicBezTo>
                    <a:cubicBezTo>
                      <a:pt x="75" y="69"/>
                      <a:pt x="75" y="69"/>
                      <a:pt x="75" y="69"/>
                    </a:cubicBezTo>
                    <a:cubicBezTo>
                      <a:pt x="75" y="69"/>
                      <a:pt x="75" y="69"/>
                      <a:pt x="75" y="69"/>
                    </a:cubicBezTo>
                    <a:cubicBezTo>
                      <a:pt x="75" y="69"/>
                      <a:pt x="75" y="69"/>
                      <a:pt x="75" y="69"/>
                    </a:cubicBezTo>
                    <a:cubicBezTo>
                      <a:pt x="76" y="67"/>
                      <a:pt x="76" y="67"/>
                      <a:pt x="76" y="67"/>
                    </a:cubicBezTo>
                    <a:cubicBezTo>
                      <a:pt x="77" y="65"/>
                      <a:pt x="77" y="65"/>
                      <a:pt x="77" y="65"/>
                    </a:cubicBezTo>
                    <a:cubicBezTo>
                      <a:pt x="75" y="66"/>
                      <a:pt x="75" y="66"/>
                      <a:pt x="75" y="66"/>
                    </a:cubicBezTo>
                    <a:cubicBezTo>
                      <a:pt x="75" y="67"/>
                      <a:pt x="75" y="67"/>
                      <a:pt x="75" y="67"/>
                    </a:cubicBezTo>
                    <a:cubicBezTo>
                      <a:pt x="74" y="66"/>
                      <a:pt x="74" y="66"/>
                      <a:pt x="74" y="66"/>
                    </a:cubicBezTo>
                    <a:cubicBezTo>
                      <a:pt x="74" y="64"/>
                      <a:pt x="74" y="64"/>
                      <a:pt x="74" y="64"/>
                    </a:cubicBezTo>
                    <a:cubicBezTo>
                      <a:pt x="73" y="66"/>
                      <a:pt x="73" y="66"/>
                      <a:pt x="73" y="66"/>
                    </a:cubicBezTo>
                    <a:cubicBezTo>
                      <a:pt x="73" y="67"/>
                      <a:pt x="73" y="67"/>
                      <a:pt x="73" y="67"/>
                    </a:cubicBezTo>
                    <a:cubicBezTo>
                      <a:pt x="72" y="68"/>
                      <a:pt x="72" y="68"/>
                      <a:pt x="72" y="68"/>
                    </a:cubicBezTo>
                    <a:cubicBezTo>
                      <a:pt x="72" y="68"/>
                      <a:pt x="72" y="68"/>
                      <a:pt x="72" y="68"/>
                    </a:cubicBezTo>
                    <a:cubicBezTo>
                      <a:pt x="72" y="68"/>
                      <a:pt x="72" y="68"/>
                      <a:pt x="72" y="68"/>
                    </a:cubicBezTo>
                    <a:cubicBezTo>
                      <a:pt x="72" y="68"/>
                      <a:pt x="72" y="68"/>
                      <a:pt x="72" y="68"/>
                    </a:cubicBezTo>
                    <a:cubicBezTo>
                      <a:pt x="71" y="68"/>
                      <a:pt x="71" y="68"/>
                      <a:pt x="71" y="68"/>
                    </a:cubicBezTo>
                    <a:cubicBezTo>
                      <a:pt x="71" y="68"/>
                      <a:pt x="71" y="68"/>
                      <a:pt x="71" y="68"/>
                    </a:cubicBezTo>
                    <a:cubicBezTo>
                      <a:pt x="70" y="68"/>
                      <a:pt x="70" y="68"/>
                      <a:pt x="70" y="68"/>
                    </a:cubicBezTo>
                    <a:cubicBezTo>
                      <a:pt x="70" y="68"/>
                      <a:pt x="70" y="68"/>
                      <a:pt x="70" y="68"/>
                    </a:cubicBezTo>
                    <a:cubicBezTo>
                      <a:pt x="70" y="69"/>
                      <a:pt x="70" y="69"/>
                      <a:pt x="70" y="69"/>
                    </a:cubicBezTo>
                    <a:cubicBezTo>
                      <a:pt x="70" y="69"/>
                      <a:pt x="70" y="69"/>
                      <a:pt x="70" y="69"/>
                    </a:cubicBezTo>
                    <a:cubicBezTo>
                      <a:pt x="70" y="69"/>
                      <a:pt x="70" y="69"/>
                      <a:pt x="70" y="69"/>
                    </a:cubicBezTo>
                    <a:cubicBezTo>
                      <a:pt x="71" y="70"/>
                      <a:pt x="71" y="70"/>
                      <a:pt x="71" y="70"/>
                    </a:cubicBezTo>
                    <a:cubicBezTo>
                      <a:pt x="70" y="70"/>
                      <a:pt x="70" y="70"/>
                      <a:pt x="70" y="70"/>
                    </a:cubicBezTo>
                    <a:cubicBezTo>
                      <a:pt x="69" y="71"/>
                      <a:pt x="69" y="71"/>
                      <a:pt x="69" y="71"/>
                    </a:cubicBezTo>
                    <a:cubicBezTo>
                      <a:pt x="69" y="71"/>
                      <a:pt x="69" y="71"/>
                      <a:pt x="69" y="71"/>
                    </a:cubicBezTo>
                    <a:cubicBezTo>
                      <a:pt x="69" y="71"/>
                      <a:pt x="69" y="71"/>
                      <a:pt x="69" y="71"/>
                    </a:cubicBezTo>
                    <a:cubicBezTo>
                      <a:pt x="69" y="71"/>
                      <a:pt x="69" y="71"/>
                      <a:pt x="69" y="71"/>
                    </a:cubicBezTo>
                    <a:cubicBezTo>
                      <a:pt x="68" y="70"/>
                      <a:pt x="68" y="70"/>
                      <a:pt x="68" y="70"/>
                    </a:cubicBezTo>
                    <a:cubicBezTo>
                      <a:pt x="68" y="69"/>
                      <a:pt x="68" y="69"/>
                      <a:pt x="68" y="69"/>
                    </a:cubicBezTo>
                    <a:cubicBezTo>
                      <a:pt x="68" y="68"/>
                      <a:pt x="68" y="68"/>
                      <a:pt x="68" y="68"/>
                    </a:cubicBezTo>
                    <a:cubicBezTo>
                      <a:pt x="68" y="68"/>
                      <a:pt x="68" y="68"/>
                      <a:pt x="68" y="68"/>
                    </a:cubicBezTo>
                    <a:cubicBezTo>
                      <a:pt x="68" y="68"/>
                      <a:pt x="68" y="68"/>
                      <a:pt x="68" y="68"/>
                    </a:cubicBezTo>
                    <a:cubicBezTo>
                      <a:pt x="67" y="68"/>
                      <a:pt x="67" y="68"/>
                      <a:pt x="67" y="68"/>
                    </a:cubicBezTo>
                    <a:cubicBezTo>
                      <a:pt x="67" y="68"/>
                      <a:pt x="67" y="68"/>
                      <a:pt x="67" y="68"/>
                    </a:cubicBezTo>
                    <a:cubicBezTo>
                      <a:pt x="66" y="68"/>
                      <a:pt x="66" y="68"/>
                      <a:pt x="66" y="68"/>
                    </a:cubicBezTo>
                    <a:cubicBezTo>
                      <a:pt x="66" y="69"/>
                      <a:pt x="66" y="69"/>
                      <a:pt x="66" y="69"/>
                    </a:cubicBezTo>
                    <a:cubicBezTo>
                      <a:pt x="65" y="69"/>
                      <a:pt x="65" y="69"/>
                      <a:pt x="65" y="69"/>
                    </a:cubicBezTo>
                    <a:cubicBezTo>
                      <a:pt x="66" y="69"/>
                      <a:pt x="66" y="69"/>
                      <a:pt x="66" y="69"/>
                    </a:cubicBezTo>
                    <a:cubicBezTo>
                      <a:pt x="66" y="70"/>
                      <a:pt x="66" y="70"/>
                      <a:pt x="66" y="70"/>
                    </a:cubicBezTo>
                    <a:cubicBezTo>
                      <a:pt x="66" y="71"/>
                      <a:pt x="66" y="71"/>
                      <a:pt x="66" y="71"/>
                    </a:cubicBezTo>
                    <a:cubicBezTo>
                      <a:pt x="65" y="71"/>
                      <a:pt x="65" y="71"/>
                      <a:pt x="65" y="71"/>
                    </a:cubicBezTo>
                    <a:cubicBezTo>
                      <a:pt x="65" y="71"/>
                      <a:pt x="65" y="71"/>
                      <a:pt x="65" y="71"/>
                    </a:cubicBezTo>
                    <a:cubicBezTo>
                      <a:pt x="65" y="72"/>
                      <a:pt x="65" y="72"/>
                      <a:pt x="65" y="72"/>
                    </a:cubicBezTo>
                    <a:cubicBezTo>
                      <a:pt x="65" y="73"/>
                      <a:pt x="65" y="73"/>
                      <a:pt x="65" y="73"/>
                    </a:cubicBezTo>
                    <a:cubicBezTo>
                      <a:pt x="66" y="73"/>
                      <a:pt x="66" y="73"/>
                      <a:pt x="66" y="73"/>
                    </a:cubicBezTo>
                    <a:cubicBezTo>
                      <a:pt x="66" y="73"/>
                      <a:pt x="66" y="73"/>
                      <a:pt x="66" y="73"/>
                    </a:cubicBezTo>
                    <a:cubicBezTo>
                      <a:pt x="66" y="73"/>
                      <a:pt x="66" y="73"/>
                      <a:pt x="66" y="73"/>
                    </a:cubicBezTo>
                    <a:cubicBezTo>
                      <a:pt x="66" y="74"/>
                      <a:pt x="66" y="74"/>
                      <a:pt x="66" y="74"/>
                    </a:cubicBezTo>
                    <a:cubicBezTo>
                      <a:pt x="65" y="74"/>
                      <a:pt x="65" y="74"/>
                      <a:pt x="65" y="74"/>
                    </a:cubicBezTo>
                    <a:cubicBezTo>
                      <a:pt x="64" y="75"/>
                      <a:pt x="64" y="75"/>
                      <a:pt x="64" y="75"/>
                    </a:cubicBezTo>
                    <a:cubicBezTo>
                      <a:pt x="64" y="75"/>
                      <a:pt x="64" y="75"/>
                      <a:pt x="64" y="75"/>
                    </a:cubicBezTo>
                    <a:cubicBezTo>
                      <a:pt x="64" y="75"/>
                      <a:pt x="64" y="75"/>
                      <a:pt x="64" y="75"/>
                    </a:cubicBezTo>
                    <a:cubicBezTo>
                      <a:pt x="64" y="76"/>
                      <a:pt x="64" y="76"/>
                      <a:pt x="64" y="76"/>
                    </a:cubicBezTo>
                    <a:cubicBezTo>
                      <a:pt x="65" y="76"/>
                      <a:pt x="65" y="76"/>
                      <a:pt x="65" y="76"/>
                    </a:cubicBezTo>
                    <a:cubicBezTo>
                      <a:pt x="66" y="75"/>
                      <a:pt x="66" y="75"/>
                      <a:pt x="66" y="75"/>
                    </a:cubicBezTo>
                    <a:cubicBezTo>
                      <a:pt x="68" y="74"/>
                      <a:pt x="68" y="74"/>
                      <a:pt x="68" y="74"/>
                    </a:cubicBezTo>
                    <a:cubicBezTo>
                      <a:pt x="69" y="74"/>
                      <a:pt x="69" y="74"/>
                      <a:pt x="69" y="74"/>
                    </a:cubicBezTo>
                    <a:cubicBezTo>
                      <a:pt x="70" y="74"/>
                      <a:pt x="70" y="74"/>
                      <a:pt x="70" y="74"/>
                    </a:cubicBezTo>
                    <a:cubicBezTo>
                      <a:pt x="70" y="74"/>
                      <a:pt x="70" y="74"/>
                      <a:pt x="70" y="74"/>
                    </a:cubicBezTo>
                    <a:cubicBezTo>
                      <a:pt x="70" y="74"/>
                      <a:pt x="70" y="74"/>
                      <a:pt x="70" y="74"/>
                    </a:cubicBezTo>
                    <a:cubicBezTo>
                      <a:pt x="71" y="73"/>
                      <a:pt x="71" y="73"/>
                      <a:pt x="71" y="73"/>
                    </a:cubicBezTo>
                    <a:cubicBezTo>
                      <a:pt x="71" y="73"/>
                      <a:pt x="71" y="73"/>
                      <a:pt x="71" y="73"/>
                    </a:cubicBezTo>
                    <a:cubicBezTo>
                      <a:pt x="71" y="73"/>
                      <a:pt x="71" y="73"/>
                      <a:pt x="71" y="73"/>
                    </a:cubicBezTo>
                    <a:cubicBezTo>
                      <a:pt x="71" y="73"/>
                      <a:pt x="71" y="73"/>
                      <a:pt x="71" y="73"/>
                    </a:cubicBezTo>
                    <a:cubicBezTo>
                      <a:pt x="71" y="73"/>
                      <a:pt x="71" y="73"/>
                      <a:pt x="71" y="73"/>
                    </a:cubicBezTo>
                    <a:cubicBezTo>
                      <a:pt x="72" y="73"/>
                      <a:pt x="72" y="73"/>
                      <a:pt x="72" y="73"/>
                    </a:cubicBezTo>
                    <a:cubicBezTo>
                      <a:pt x="72" y="73"/>
                      <a:pt x="72" y="73"/>
                      <a:pt x="72" y="73"/>
                    </a:cubicBezTo>
                    <a:cubicBezTo>
                      <a:pt x="71" y="74"/>
                      <a:pt x="71" y="74"/>
                      <a:pt x="71" y="74"/>
                    </a:cubicBezTo>
                    <a:cubicBezTo>
                      <a:pt x="71" y="74"/>
                      <a:pt x="71" y="74"/>
                      <a:pt x="71" y="74"/>
                    </a:cubicBezTo>
                    <a:cubicBezTo>
                      <a:pt x="71" y="74"/>
                      <a:pt x="71" y="74"/>
                      <a:pt x="71" y="74"/>
                    </a:cubicBezTo>
                    <a:cubicBezTo>
                      <a:pt x="70" y="75"/>
                      <a:pt x="70" y="75"/>
                      <a:pt x="70" y="75"/>
                    </a:cubicBezTo>
                    <a:cubicBezTo>
                      <a:pt x="70" y="75"/>
                      <a:pt x="70" y="75"/>
                      <a:pt x="70" y="75"/>
                    </a:cubicBezTo>
                    <a:cubicBezTo>
                      <a:pt x="70" y="75"/>
                      <a:pt x="70" y="75"/>
                      <a:pt x="70" y="75"/>
                    </a:cubicBezTo>
                    <a:cubicBezTo>
                      <a:pt x="71" y="76"/>
                      <a:pt x="71" y="76"/>
                      <a:pt x="71" y="76"/>
                    </a:cubicBezTo>
                    <a:cubicBezTo>
                      <a:pt x="71" y="76"/>
                      <a:pt x="71" y="76"/>
                      <a:pt x="71" y="76"/>
                    </a:cubicBezTo>
                    <a:cubicBezTo>
                      <a:pt x="71" y="76"/>
                      <a:pt x="71" y="76"/>
                      <a:pt x="71" y="76"/>
                    </a:cubicBezTo>
                    <a:cubicBezTo>
                      <a:pt x="72" y="76"/>
                      <a:pt x="72" y="76"/>
                      <a:pt x="72" y="76"/>
                    </a:cubicBezTo>
                    <a:cubicBezTo>
                      <a:pt x="72" y="77"/>
                      <a:pt x="72" y="77"/>
                      <a:pt x="72" y="77"/>
                    </a:cubicBezTo>
                    <a:cubicBezTo>
                      <a:pt x="71" y="77"/>
                      <a:pt x="71" y="77"/>
                      <a:pt x="71" y="77"/>
                    </a:cubicBezTo>
                    <a:cubicBezTo>
                      <a:pt x="71" y="77"/>
                      <a:pt x="71" y="77"/>
                      <a:pt x="71" y="77"/>
                    </a:cubicBezTo>
                    <a:cubicBezTo>
                      <a:pt x="71" y="78"/>
                      <a:pt x="71" y="78"/>
                      <a:pt x="71" y="78"/>
                    </a:cubicBezTo>
                    <a:cubicBezTo>
                      <a:pt x="71" y="78"/>
                      <a:pt x="71" y="78"/>
                      <a:pt x="71" y="78"/>
                    </a:cubicBezTo>
                    <a:cubicBezTo>
                      <a:pt x="70" y="79"/>
                      <a:pt x="70" y="79"/>
                      <a:pt x="70" y="79"/>
                    </a:cubicBezTo>
                    <a:cubicBezTo>
                      <a:pt x="70" y="79"/>
                      <a:pt x="70" y="79"/>
                      <a:pt x="70" y="79"/>
                    </a:cubicBezTo>
                    <a:cubicBezTo>
                      <a:pt x="70" y="79"/>
                      <a:pt x="70" y="79"/>
                      <a:pt x="70" y="79"/>
                    </a:cubicBezTo>
                    <a:cubicBezTo>
                      <a:pt x="71" y="80"/>
                      <a:pt x="71" y="80"/>
                      <a:pt x="71" y="80"/>
                    </a:cubicBezTo>
                    <a:cubicBezTo>
                      <a:pt x="71" y="80"/>
                      <a:pt x="71" y="80"/>
                      <a:pt x="71" y="80"/>
                    </a:cubicBezTo>
                    <a:cubicBezTo>
                      <a:pt x="70" y="80"/>
                      <a:pt x="70" y="80"/>
                      <a:pt x="70" y="80"/>
                    </a:cubicBezTo>
                    <a:cubicBezTo>
                      <a:pt x="70" y="80"/>
                      <a:pt x="70" y="80"/>
                      <a:pt x="70" y="80"/>
                    </a:cubicBezTo>
                    <a:cubicBezTo>
                      <a:pt x="70" y="79"/>
                      <a:pt x="70" y="79"/>
                      <a:pt x="70" y="79"/>
                    </a:cubicBezTo>
                    <a:cubicBezTo>
                      <a:pt x="70" y="79"/>
                      <a:pt x="70" y="79"/>
                      <a:pt x="70" y="79"/>
                    </a:cubicBezTo>
                    <a:cubicBezTo>
                      <a:pt x="70" y="79"/>
                      <a:pt x="70" y="79"/>
                      <a:pt x="70" y="79"/>
                    </a:cubicBezTo>
                    <a:cubicBezTo>
                      <a:pt x="69" y="79"/>
                      <a:pt x="69" y="79"/>
                      <a:pt x="69" y="79"/>
                    </a:cubicBezTo>
                    <a:cubicBezTo>
                      <a:pt x="69" y="79"/>
                      <a:pt x="69" y="79"/>
                      <a:pt x="69" y="79"/>
                    </a:cubicBezTo>
                    <a:cubicBezTo>
                      <a:pt x="68" y="79"/>
                      <a:pt x="68" y="79"/>
                      <a:pt x="68" y="79"/>
                    </a:cubicBezTo>
                    <a:cubicBezTo>
                      <a:pt x="68" y="80"/>
                      <a:pt x="68" y="80"/>
                      <a:pt x="68" y="80"/>
                    </a:cubicBezTo>
                    <a:cubicBezTo>
                      <a:pt x="68" y="80"/>
                      <a:pt x="68" y="80"/>
                      <a:pt x="68" y="80"/>
                    </a:cubicBezTo>
                    <a:cubicBezTo>
                      <a:pt x="68" y="80"/>
                      <a:pt x="68" y="80"/>
                      <a:pt x="68" y="80"/>
                    </a:cubicBezTo>
                    <a:cubicBezTo>
                      <a:pt x="67" y="80"/>
                      <a:pt x="67" y="80"/>
                      <a:pt x="67" y="80"/>
                    </a:cubicBezTo>
                    <a:cubicBezTo>
                      <a:pt x="67" y="80"/>
                      <a:pt x="67" y="80"/>
                      <a:pt x="67" y="80"/>
                    </a:cubicBezTo>
                    <a:cubicBezTo>
                      <a:pt x="67" y="80"/>
                      <a:pt x="67" y="80"/>
                      <a:pt x="67" y="80"/>
                    </a:cubicBezTo>
                    <a:cubicBezTo>
                      <a:pt x="67" y="80"/>
                      <a:pt x="67" y="80"/>
                      <a:pt x="67" y="80"/>
                    </a:cubicBezTo>
                    <a:cubicBezTo>
                      <a:pt x="67" y="80"/>
                      <a:pt x="67" y="80"/>
                      <a:pt x="67" y="80"/>
                    </a:cubicBezTo>
                    <a:cubicBezTo>
                      <a:pt x="67" y="80"/>
                      <a:pt x="67" y="80"/>
                      <a:pt x="67" y="80"/>
                    </a:cubicBezTo>
                    <a:cubicBezTo>
                      <a:pt x="66" y="79"/>
                      <a:pt x="66" y="79"/>
                      <a:pt x="66" y="79"/>
                    </a:cubicBezTo>
                    <a:cubicBezTo>
                      <a:pt x="66" y="80"/>
                      <a:pt x="66" y="80"/>
                      <a:pt x="66" y="80"/>
                    </a:cubicBezTo>
                    <a:cubicBezTo>
                      <a:pt x="65" y="80"/>
                      <a:pt x="65" y="80"/>
                      <a:pt x="65" y="80"/>
                    </a:cubicBezTo>
                    <a:cubicBezTo>
                      <a:pt x="65" y="81"/>
                      <a:pt x="65" y="81"/>
                      <a:pt x="65" y="81"/>
                    </a:cubicBezTo>
                    <a:cubicBezTo>
                      <a:pt x="65" y="80"/>
                      <a:pt x="65" y="80"/>
                      <a:pt x="65" y="80"/>
                    </a:cubicBezTo>
                    <a:cubicBezTo>
                      <a:pt x="65" y="80"/>
                      <a:pt x="65" y="80"/>
                      <a:pt x="65" y="80"/>
                    </a:cubicBezTo>
                    <a:cubicBezTo>
                      <a:pt x="65" y="80"/>
                      <a:pt x="65" y="80"/>
                      <a:pt x="65" y="80"/>
                    </a:cubicBezTo>
                    <a:cubicBezTo>
                      <a:pt x="64" y="79"/>
                      <a:pt x="64" y="79"/>
                      <a:pt x="64" y="79"/>
                    </a:cubicBezTo>
                    <a:cubicBezTo>
                      <a:pt x="64" y="79"/>
                      <a:pt x="64" y="79"/>
                      <a:pt x="64" y="79"/>
                    </a:cubicBezTo>
                    <a:cubicBezTo>
                      <a:pt x="64" y="79"/>
                      <a:pt x="64" y="79"/>
                      <a:pt x="64" y="79"/>
                    </a:cubicBezTo>
                    <a:cubicBezTo>
                      <a:pt x="63" y="79"/>
                      <a:pt x="63" y="79"/>
                      <a:pt x="63" y="79"/>
                    </a:cubicBezTo>
                    <a:cubicBezTo>
                      <a:pt x="62" y="79"/>
                      <a:pt x="62" y="79"/>
                      <a:pt x="62" y="79"/>
                    </a:cubicBezTo>
                    <a:cubicBezTo>
                      <a:pt x="62" y="79"/>
                      <a:pt x="62" y="79"/>
                      <a:pt x="62" y="79"/>
                    </a:cubicBezTo>
                    <a:cubicBezTo>
                      <a:pt x="62" y="80"/>
                      <a:pt x="62" y="80"/>
                      <a:pt x="62" y="80"/>
                    </a:cubicBezTo>
                    <a:cubicBezTo>
                      <a:pt x="62" y="80"/>
                      <a:pt x="62" y="80"/>
                      <a:pt x="62" y="80"/>
                    </a:cubicBezTo>
                    <a:cubicBezTo>
                      <a:pt x="62" y="80"/>
                      <a:pt x="62" y="80"/>
                      <a:pt x="62" y="80"/>
                    </a:cubicBezTo>
                    <a:cubicBezTo>
                      <a:pt x="62" y="80"/>
                      <a:pt x="62" y="80"/>
                      <a:pt x="62" y="80"/>
                    </a:cubicBezTo>
                    <a:cubicBezTo>
                      <a:pt x="61" y="80"/>
                      <a:pt x="61" y="80"/>
                      <a:pt x="61" y="80"/>
                    </a:cubicBezTo>
                    <a:cubicBezTo>
                      <a:pt x="61" y="80"/>
                      <a:pt x="61" y="80"/>
                      <a:pt x="61" y="80"/>
                    </a:cubicBezTo>
                    <a:cubicBezTo>
                      <a:pt x="60" y="79"/>
                      <a:pt x="60" y="79"/>
                      <a:pt x="60" y="79"/>
                    </a:cubicBezTo>
                    <a:cubicBezTo>
                      <a:pt x="60" y="79"/>
                      <a:pt x="60" y="79"/>
                      <a:pt x="60" y="79"/>
                    </a:cubicBezTo>
                    <a:cubicBezTo>
                      <a:pt x="60" y="79"/>
                      <a:pt x="60" y="79"/>
                      <a:pt x="60" y="79"/>
                    </a:cubicBezTo>
                    <a:cubicBezTo>
                      <a:pt x="59" y="79"/>
                      <a:pt x="59" y="79"/>
                      <a:pt x="59" y="79"/>
                    </a:cubicBezTo>
                    <a:cubicBezTo>
                      <a:pt x="59" y="79"/>
                      <a:pt x="59" y="79"/>
                      <a:pt x="59" y="79"/>
                    </a:cubicBezTo>
                    <a:cubicBezTo>
                      <a:pt x="59" y="79"/>
                      <a:pt x="59" y="79"/>
                      <a:pt x="59" y="79"/>
                    </a:cubicBezTo>
                    <a:cubicBezTo>
                      <a:pt x="58" y="79"/>
                      <a:pt x="58" y="79"/>
                      <a:pt x="58" y="79"/>
                    </a:cubicBezTo>
                    <a:cubicBezTo>
                      <a:pt x="58" y="79"/>
                      <a:pt x="58" y="79"/>
                      <a:pt x="58" y="79"/>
                    </a:cubicBezTo>
                    <a:cubicBezTo>
                      <a:pt x="57" y="78"/>
                      <a:pt x="57" y="78"/>
                      <a:pt x="57" y="78"/>
                    </a:cubicBezTo>
                    <a:cubicBezTo>
                      <a:pt x="57" y="77"/>
                      <a:pt x="57" y="77"/>
                      <a:pt x="57" y="77"/>
                    </a:cubicBezTo>
                    <a:cubicBezTo>
                      <a:pt x="57" y="77"/>
                      <a:pt x="57" y="77"/>
                      <a:pt x="57" y="77"/>
                    </a:cubicBezTo>
                    <a:cubicBezTo>
                      <a:pt x="57" y="77"/>
                      <a:pt x="57" y="77"/>
                      <a:pt x="57" y="77"/>
                    </a:cubicBezTo>
                    <a:cubicBezTo>
                      <a:pt x="57" y="77"/>
                      <a:pt x="57" y="77"/>
                      <a:pt x="57" y="77"/>
                    </a:cubicBezTo>
                    <a:cubicBezTo>
                      <a:pt x="56" y="77"/>
                      <a:pt x="56" y="77"/>
                      <a:pt x="56" y="77"/>
                    </a:cubicBezTo>
                    <a:cubicBezTo>
                      <a:pt x="56" y="77"/>
                      <a:pt x="56" y="77"/>
                      <a:pt x="56" y="77"/>
                    </a:cubicBezTo>
                    <a:cubicBezTo>
                      <a:pt x="55" y="78"/>
                      <a:pt x="55" y="78"/>
                      <a:pt x="55" y="78"/>
                    </a:cubicBezTo>
                    <a:cubicBezTo>
                      <a:pt x="55" y="78"/>
                      <a:pt x="55" y="78"/>
                      <a:pt x="55" y="78"/>
                    </a:cubicBezTo>
                    <a:cubicBezTo>
                      <a:pt x="54" y="78"/>
                      <a:pt x="54" y="78"/>
                      <a:pt x="54" y="78"/>
                    </a:cubicBezTo>
                    <a:cubicBezTo>
                      <a:pt x="54" y="77"/>
                      <a:pt x="54" y="77"/>
                      <a:pt x="54" y="77"/>
                    </a:cubicBezTo>
                    <a:cubicBezTo>
                      <a:pt x="54" y="77"/>
                      <a:pt x="54" y="77"/>
                      <a:pt x="54" y="77"/>
                    </a:cubicBezTo>
                    <a:cubicBezTo>
                      <a:pt x="53" y="77"/>
                      <a:pt x="53" y="77"/>
                      <a:pt x="53" y="77"/>
                    </a:cubicBezTo>
                    <a:cubicBezTo>
                      <a:pt x="53" y="77"/>
                      <a:pt x="53" y="77"/>
                      <a:pt x="53" y="77"/>
                    </a:cubicBezTo>
                    <a:cubicBezTo>
                      <a:pt x="53" y="77"/>
                      <a:pt x="53" y="77"/>
                      <a:pt x="53" y="77"/>
                    </a:cubicBezTo>
                    <a:cubicBezTo>
                      <a:pt x="54" y="77"/>
                      <a:pt x="54" y="77"/>
                      <a:pt x="54" y="77"/>
                    </a:cubicBezTo>
                    <a:cubicBezTo>
                      <a:pt x="54" y="77"/>
                      <a:pt x="54" y="77"/>
                      <a:pt x="54" y="77"/>
                    </a:cubicBezTo>
                    <a:cubicBezTo>
                      <a:pt x="54" y="77"/>
                      <a:pt x="54" y="77"/>
                      <a:pt x="54" y="77"/>
                    </a:cubicBezTo>
                    <a:cubicBezTo>
                      <a:pt x="55" y="76"/>
                      <a:pt x="55" y="76"/>
                      <a:pt x="55" y="76"/>
                    </a:cubicBezTo>
                    <a:cubicBezTo>
                      <a:pt x="55" y="76"/>
                      <a:pt x="55" y="76"/>
                      <a:pt x="55" y="76"/>
                    </a:cubicBezTo>
                    <a:cubicBezTo>
                      <a:pt x="55" y="76"/>
                      <a:pt x="55" y="76"/>
                      <a:pt x="55" y="76"/>
                    </a:cubicBezTo>
                    <a:cubicBezTo>
                      <a:pt x="55" y="75"/>
                      <a:pt x="55" y="75"/>
                      <a:pt x="55" y="75"/>
                    </a:cubicBezTo>
                    <a:cubicBezTo>
                      <a:pt x="55" y="74"/>
                      <a:pt x="55" y="74"/>
                      <a:pt x="55" y="74"/>
                    </a:cubicBezTo>
                    <a:cubicBezTo>
                      <a:pt x="55" y="74"/>
                      <a:pt x="55" y="74"/>
                      <a:pt x="55" y="74"/>
                    </a:cubicBezTo>
                    <a:cubicBezTo>
                      <a:pt x="54" y="74"/>
                      <a:pt x="54" y="74"/>
                      <a:pt x="54" y="74"/>
                    </a:cubicBezTo>
                    <a:cubicBezTo>
                      <a:pt x="54" y="74"/>
                      <a:pt x="54" y="74"/>
                      <a:pt x="54" y="74"/>
                    </a:cubicBezTo>
                    <a:cubicBezTo>
                      <a:pt x="54" y="74"/>
                      <a:pt x="54" y="74"/>
                      <a:pt x="54" y="74"/>
                    </a:cubicBezTo>
                    <a:cubicBezTo>
                      <a:pt x="53" y="74"/>
                      <a:pt x="53" y="74"/>
                      <a:pt x="53" y="74"/>
                    </a:cubicBezTo>
                    <a:cubicBezTo>
                      <a:pt x="53" y="74"/>
                      <a:pt x="53" y="74"/>
                      <a:pt x="53" y="74"/>
                    </a:cubicBezTo>
                    <a:cubicBezTo>
                      <a:pt x="53" y="73"/>
                      <a:pt x="53" y="73"/>
                      <a:pt x="53" y="73"/>
                    </a:cubicBezTo>
                    <a:cubicBezTo>
                      <a:pt x="53" y="73"/>
                      <a:pt x="53" y="73"/>
                      <a:pt x="53" y="73"/>
                    </a:cubicBezTo>
                    <a:cubicBezTo>
                      <a:pt x="52" y="73"/>
                      <a:pt x="52" y="73"/>
                      <a:pt x="52" y="73"/>
                    </a:cubicBezTo>
                    <a:cubicBezTo>
                      <a:pt x="52" y="73"/>
                      <a:pt x="52" y="73"/>
                      <a:pt x="52" y="73"/>
                    </a:cubicBezTo>
                    <a:cubicBezTo>
                      <a:pt x="52" y="73"/>
                      <a:pt x="52" y="73"/>
                      <a:pt x="52" y="73"/>
                    </a:cubicBezTo>
                    <a:cubicBezTo>
                      <a:pt x="51" y="73"/>
                      <a:pt x="51" y="73"/>
                      <a:pt x="51" y="73"/>
                    </a:cubicBezTo>
                    <a:cubicBezTo>
                      <a:pt x="51" y="73"/>
                      <a:pt x="51" y="73"/>
                      <a:pt x="51" y="73"/>
                    </a:cubicBezTo>
                    <a:cubicBezTo>
                      <a:pt x="51" y="73"/>
                      <a:pt x="51" y="73"/>
                      <a:pt x="51" y="73"/>
                    </a:cubicBezTo>
                    <a:cubicBezTo>
                      <a:pt x="50" y="73"/>
                      <a:pt x="50" y="73"/>
                      <a:pt x="50" y="73"/>
                    </a:cubicBezTo>
                    <a:cubicBezTo>
                      <a:pt x="50" y="72"/>
                      <a:pt x="50" y="72"/>
                      <a:pt x="50" y="72"/>
                    </a:cubicBezTo>
                    <a:cubicBezTo>
                      <a:pt x="50" y="72"/>
                      <a:pt x="50" y="72"/>
                      <a:pt x="50" y="72"/>
                    </a:cubicBezTo>
                    <a:cubicBezTo>
                      <a:pt x="50" y="72"/>
                      <a:pt x="50" y="72"/>
                      <a:pt x="50" y="72"/>
                    </a:cubicBezTo>
                    <a:cubicBezTo>
                      <a:pt x="49" y="72"/>
                      <a:pt x="49" y="72"/>
                      <a:pt x="49" y="72"/>
                    </a:cubicBezTo>
                    <a:cubicBezTo>
                      <a:pt x="49" y="72"/>
                      <a:pt x="49" y="72"/>
                      <a:pt x="49" y="72"/>
                    </a:cubicBezTo>
                    <a:cubicBezTo>
                      <a:pt x="50" y="72"/>
                      <a:pt x="50" y="72"/>
                      <a:pt x="50" y="72"/>
                    </a:cubicBezTo>
                    <a:cubicBezTo>
                      <a:pt x="50" y="72"/>
                      <a:pt x="50" y="72"/>
                      <a:pt x="50" y="72"/>
                    </a:cubicBezTo>
                    <a:cubicBezTo>
                      <a:pt x="50" y="71"/>
                      <a:pt x="50" y="71"/>
                      <a:pt x="50" y="71"/>
                    </a:cubicBezTo>
                    <a:cubicBezTo>
                      <a:pt x="50" y="71"/>
                      <a:pt x="50" y="71"/>
                      <a:pt x="50" y="71"/>
                    </a:cubicBezTo>
                    <a:cubicBezTo>
                      <a:pt x="50" y="71"/>
                      <a:pt x="50" y="71"/>
                      <a:pt x="50" y="71"/>
                    </a:cubicBezTo>
                    <a:cubicBezTo>
                      <a:pt x="50" y="71"/>
                      <a:pt x="50" y="71"/>
                      <a:pt x="50" y="71"/>
                    </a:cubicBezTo>
                    <a:cubicBezTo>
                      <a:pt x="51" y="70"/>
                      <a:pt x="51" y="70"/>
                      <a:pt x="51" y="70"/>
                    </a:cubicBezTo>
                    <a:cubicBezTo>
                      <a:pt x="51" y="71"/>
                      <a:pt x="51" y="71"/>
                      <a:pt x="51" y="71"/>
                    </a:cubicBezTo>
                    <a:cubicBezTo>
                      <a:pt x="51" y="71"/>
                      <a:pt x="51" y="71"/>
                      <a:pt x="51" y="71"/>
                    </a:cubicBezTo>
                    <a:cubicBezTo>
                      <a:pt x="51" y="71"/>
                      <a:pt x="51" y="71"/>
                      <a:pt x="51" y="71"/>
                    </a:cubicBezTo>
                    <a:cubicBezTo>
                      <a:pt x="52" y="71"/>
                      <a:pt x="52" y="71"/>
                      <a:pt x="52" y="71"/>
                    </a:cubicBezTo>
                    <a:cubicBezTo>
                      <a:pt x="52" y="71"/>
                      <a:pt x="52" y="71"/>
                      <a:pt x="52" y="71"/>
                    </a:cubicBezTo>
                    <a:cubicBezTo>
                      <a:pt x="52" y="71"/>
                      <a:pt x="52" y="71"/>
                      <a:pt x="52" y="71"/>
                    </a:cubicBezTo>
                    <a:cubicBezTo>
                      <a:pt x="53" y="71"/>
                      <a:pt x="53" y="71"/>
                      <a:pt x="53" y="71"/>
                    </a:cubicBezTo>
                    <a:cubicBezTo>
                      <a:pt x="53" y="71"/>
                      <a:pt x="53" y="71"/>
                      <a:pt x="53" y="71"/>
                    </a:cubicBezTo>
                    <a:cubicBezTo>
                      <a:pt x="53" y="72"/>
                      <a:pt x="53" y="72"/>
                      <a:pt x="53" y="72"/>
                    </a:cubicBezTo>
                    <a:cubicBezTo>
                      <a:pt x="54" y="72"/>
                      <a:pt x="54" y="72"/>
                      <a:pt x="54" y="72"/>
                    </a:cubicBezTo>
                    <a:cubicBezTo>
                      <a:pt x="55" y="72"/>
                      <a:pt x="55" y="72"/>
                      <a:pt x="55" y="72"/>
                    </a:cubicBezTo>
                    <a:cubicBezTo>
                      <a:pt x="55" y="72"/>
                      <a:pt x="55" y="72"/>
                      <a:pt x="55" y="72"/>
                    </a:cubicBezTo>
                    <a:cubicBezTo>
                      <a:pt x="56" y="73"/>
                      <a:pt x="56" y="73"/>
                      <a:pt x="56" y="73"/>
                    </a:cubicBezTo>
                    <a:cubicBezTo>
                      <a:pt x="56" y="73"/>
                      <a:pt x="56" y="73"/>
                      <a:pt x="56" y="73"/>
                    </a:cubicBezTo>
                    <a:cubicBezTo>
                      <a:pt x="56" y="73"/>
                      <a:pt x="56" y="73"/>
                      <a:pt x="56" y="73"/>
                    </a:cubicBezTo>
                    <a:cubicBezTo>
                      <a:pt x="57" y="73"/>
                      <a:pt x="57" y="73"/>
                      <a:pt x="57" y="73"/>
                    </a:cubicBezTo>
                    <a:cubicBezTo>
                      <a:pt x="57" y="73"/>
                      <a:pt x="57" y="73"/>
                      <a:pt x="57" y="73"/>
                    </a:cubicBezTo>
                    <a:cubicBezTo>
                      <a:pt x="57" y="73"/>
                      <a:pt x="57" y="73"/>
                      <a:pt x="57" y="73"/>
                    </a:cubicBezTo>
                    <a:cubicBezTo>
                      <a:pt x="58" y="73"/>
                      <a:pt x="58" y="73"/>
                      <a:pt x="58" y="73"/>
                    </a:cubicBezTo>
                    <a:cubicBezTo>
                      <a:pt x="59" y="73"/>
                      <a:pt x="59" y="73"/>
                      <a:pt x="59" y="73"/>
                    </a:cubicBezTo>
                    <a:cubicBezTo>
                      <a:pt x="59" y="73"/>
                      <a:pt x="59" y="73"/>
                      <a:pt x="59" y="73"/>
                    </a:cubicBezTo>
                    <a:cubicBezTo>
                      <a:pt x="59" y="73"/>
                      <a:pt x="59" y="73"/>
                      <a:pt x="59" y="73"/>
                    </a:cubicBezTo>
                    <a:cubicBezTo>
                      <a:pt x="59" y="72"/>
                      <a:pt x="59" y="72"/>
                      <a:pt x="59" y="72"/>
                    </a:cubicBezTo>
                    <a:cubicBezTo>
                      <a:pt x="60" y="72"/>
                      <a:pt x="60" y="72"/>
                      <a:pt x="60" y="72"/>
                    </a:cubicBezTo>
                    <a:cubicBezTo>
                      <a:pt x="60" y="71"/>
                      <a:pt x="60" y="71"/>
                      <a:pt x="60" y="71"/>
                    </a:cubicBezTo>
                    <a:cubicBezTo>
                      <a:pt x="61" y="71"/>
                      <a:pt x="61" y="71"/>
                      <a:pt x="61" y="71"/>
                    </a:cubicBezTo>
                    <a:cubicBezTo>
                      <a:pt x="61" y="71"/>
                      <a:pt x="61" y="71"/>
                      <a:pt x="61" y="71"/>
                    </a:cubicBezTo>
                    <a:cubicBezTo>
                      <a:pt x="61" y="70"/>
                      <a:pt x="61" y="70"/>
                      <a:pt x="61" y="70"/>
                    </a:cubicBezTo>
                    <a:cubicBezTo>
                      <a:pt x="61" y="70"/>
                      <a:pt x="61" y="70"/>
                      <a:pt x="61" y="70"/>
                    </a:cubicBezTo>
                    <a:cubicBezTo>
                      <a:pt x="60" y="70"/>
                      <a:pt x="60" y="70"/>
                      <a:pt x="60" y="70"/>
                    </a:cubicBezTo>
                    <a:cubicBezTo>
                      <a:pt x="59" y="70"/>
                      <a:pt x="59" y="70"/>
                      <a:pt x="59" y="70"/>
                    </a:cubicBezTo>
                    <a:cubicBezTo>
                      <a:pt x="59" y="70"/>
                      <a:pt x="59" y="70"/>
                      <a:pt x="59" y="70"/>
                    </a:cubicBezTo>
                    <a:cubicBezTo>
                      <a:pt x="59" y="70"/>
                      <a:pt x="59" y="70"/>
                      <a:pt x="59" y="70"/>
                    </a:cubicBezTo>
                    <a:cubicBezTo>
                      <a:pt x="59" y="70"/>
                      <a:pt x="59" y="70"/>
                      <a:pt x="59" y="70"/>
                    </a:cubicBezTo>
                    <a:cubicBezTo>
                      <a:pt x="57" y="70"/>
                      <a:pt x="57" y="70"/>
                      <a:pt x="57" y="70"/>
                    </a:cubicBezTo>
                    <a:cubicBezTo>
                      <a:pt x="56" y="70"/>
                      <a:pt x="56" y="70"/>
                      <a:pt x="56" y="70"/>
                    </a:cubicBezTo>
                    <a:cubicBezTo>
                      <a:pt x="55" y="69"/>
                      <a:pt x="55" y="69"/>
                      <a:pt x="55" y="69"/>
                    </a:cubicBezTo>
                    <a:cubicBezTo>
                      <a:pt x="55" y="69"/>
                      <a:pt x="55" y="69"/>
                      <a:pt x="55" y="69"/>
                    </a:cubicBezTo>
                    <a:cubicBezTo>
                      <a:pt x="55" y="69"/>
                      <a:pt x="55" y="69"/>
                      <a:pt x="55" y="69"/>
                    </a:cubicBezTo>
                    <a:cubicBezTo>
                      <a:pt x="54" y="69"/>
                      <a:pt x="54" y="69"/>
                      <a:pt x="54" y="69"/>
                    </a:cubicBezTo>
                    <a:cubicBezTo>
                      <a:pt x="53" y="69"/>
                      <a:pt x="53" y="69"/>
                      <a:pt x="53" y="69"/>
                    </a:cubicBezTo>
                    <a:cubicBezTo>
                      <a:pt x="53" y="68"/>
                      <a:pt x="53" y="68"/>
                      <a:pt x="53" y="68"/>
                    </a:cubicBezTo>
                    <a:cubicBezTo>
                      <a:pt x="53" y="68"/>
                      <a:pt x="53" y="68"/>
                      <a:pt x="53" y="68"/>
                    </a:cubicBezTo>
                    <a:cubicBezTo>
                      <a:pt x="52" y="68"/>
                      <a:pt x="52" y="68"/>
                      <a:pt x="52" y="68"/>
                    </a:cubicBezTo>
                    <a:cubicBezTo>
                      <a:pt x="52" y="68"/>
                      <a:pt x="52" y="68"/>
                      <a:pt x="52" y="68"/>
                    </a:cubicBezTo>
                    <a:cubicBezTo>
                      <a:pt x="52" y="68"/>
                      <a:pt x="52" y="68"/>
                      <a:pt x="52" y="68"/>
                    </a:cubicBezTo>
                    <a:cubicBezTo>
                      <a:pt x="51" y="69"/>
                      <a:pt x="51" y="69"/>
                      <a:pt x="51" y="69"/>
                    </a:cubicBezTo>
                    <a:cubicBezTo>
                      <a:pt x="51" y="69"/>
                      <a:pt x="51" y="69"/>
                      <a:pt x="51" y="69"/>
                    </a:cubicBezTo>
                    <a:cubicBezTo>
                      <a:pt x="51" y="69"/>
                      <a:pt x="51" y="69"/>
                      <a:pt x="51" y="69"/>
                    </a:cubicBezTo>
                    <a:cubicBezTo>
                      <a:pt x="51" y="69"/>
                      <a:pt x="51" y="69"/>
                      <a:pt x="51" y="69"/>
                    </a:cubicBezTo>
                    <a:cubicBezTo>
                      <a:pt x="51" y="69"/>
                      <a:pt x="51" y="69"/>
                      <a:pt x="51" y="69"/>
                    </a:cubicBezTo>
                    <a:cubicBezTo>
                      <a:pt x="51" y="68"/>
                      <a:pt x="51" y="68"/>
                      <a:pt x="51" y="68"/>
                    </a:cubicBezTo>
                    <a:cubicBezTo>
                      <a:pt x="51" y="68"/>
                      <a:pt x="51" y="68"/>
                      <a:pt x="51" y="68"/>
                    </a:cubicBezTo>
                    <a:cubicBezTo>
                      <a:pt x="51" y="68"/>
                      <a:pt x="51" y="68"/>
                      <a:pt x="51" y="68"/>
                    </a:cubicBezTo>
                    <a:cubicBezTo>
                      <a:pt x="50" y="67"/>
                      <a:pt x="50" y="67"/>
                      <a:pt x="50" y="67"/>
                    </a:cubicBezTo>
                    <a:cubicBezTo>
                      <a:pt x="50" y="67"/>
                      <a:pt x="50" y="67"/>
                      <a:pt x="50" y="67"/>
                    </a:cubicBezTo>
                    <a:cubicBezTo>
                      <a:pt x="50" y="67"/>
                      <a:pt x="50" y="67"/>
                      <a:pt x="50" y="67"/>
                    </a:cubicBezTo>
                    <a:cubicBezTo>
                      <a:pt x="49" y="67"/>
                      <a:pt x="49" y="67"/>
                      <a:pt x="49" y="67"/>
                    </a:cubicBezTo>
                    <a:cubicBezTo>
                      <a:pt x="49" y="67"/>
                      <a:pt x="49" y="67"/>
                      <a:pt x="49" y="67"/>
                    </a:cubicBezTo>
                    <a:cubicBezTo>
                      <a:pt x="48" y="67"/>
                      <a:pt x="48" y="67"/>
                      <a:pt x="48" y="67"/>
                    </a:cubicBezTo>
                    <a:cubicBezTo>
                      <a:pt x="48" y="66"/>
                      <a:pt x="48" y="66"/>
                      <a:pt x="48" y="66"/>
                    </a:cubicBezTo>
                    <a:cubicBezTo>
                      <a:pt x="48" y="66"/>
                      <a:pt x="48" y="66"/>
                      <a:pt x="48" y="66"/>
                    </a:cubicBezTo>
                    <a:cubicBezTo>
                      <a:pt x="48" y="65"/>
                      <a:pt x="48" y="65"/>
                      <a:pt x="48" y="65"/>
                    </a:cubicBezTo>
                    <a:cubicBezTo>
                      <a:pt x="48" y="65"/>
                      <a:pt x="48" y="65"/>
                      <a:pt x="48" y="65"/>
                    </a:cubicBezTo>
                    <a:cubicBezTo>
                      <a:pt x="48" y="65"/>
                      <a:pt x="48" y="65"/>
                      <a:pt x="48" y="65"/>
                    </a:cubicBezTo>
                    <a:cubicBezTo>
                      <a:pt x="48" y="64"/>
                      <a:pt x="48" y="64"/>
                      <a:pt x="48" y="64"/>
                    </a:cubicBezTo>
                    <a:cubicBezTo>
                      <a:pt x="47" y="64"/>
                      <a:pt x="47" y="64"/>
                      <a:pt x="47" y="64"/>
                    </a:cubicBezTo>
                    <a:cubicBezTo>
                      <a:pt x="47" y="63"/>
                      <a:pt x="47" y="63"/>
                      <a:pt x="47" y="63"/>
                    </a:cubicBezTo>
                    <a:cubicBezTo>
                      <a:pt x="47" y="63"/>
                      <a:pt x="47" y="63"/>
                      <a:pt x="47" y="63"/>
                    </a:cubicBezTo>
                    <a:cubicBezTo>
                      <a:pt x="46" y="63"/>
                      <a:pt x="46" y="63"/>
                      <a:pt x="46" y="63"/>
                    </a:cubicBezTo>
                    <a:cubicBezTo>
                      <a:pt x="46" y="63"/>
                      <a:pt x="46" y="63"/>
                      <a:pt x="46" y="63"/>
                    </a:cubicBezTo>
                    <a:cubicBezTo>
                      <a:pt x="46" y="63"/>
                      <a:pt x="46" y="63"/>
                      <a:pt x="46" y="63"/>
                    </a:cubicBezTo>
                    <a:cubicBezTo>
                      <a:pt x="46" y="63"/>
                      <a:pt x="46" y="63"/>
                      <a:pt x="46" y="63"/>
                    </a:cubicBezTo>
                    <a:cubicBezTo>
                      <a:pt x="46" y="63"/>
                      <a:pt x="46" y="63"/>
                      <a:pt x="46" y="63"/>
                    </a:cubicBezTo>
                    <a:cubicBezTo>
                      <a:pt x="45" y="63"/>
                      <a:pt x="45" y="63"/>
                      <a:pt x="45" y="63"/>
                    </a:cubicBezTo>
                    <a:cubicBezTo>
                      <a:pt x="45" y="63"/>
                      <a:pt x="45" y="63"/>
                      <a:pt x="45" y="63"/>
                    </a:cubicBezTo>
                    <a:cubicBezTo>
                      <a:pt x="45" y="62"/>
                      <a:pt x="45" y="62"/>
                      <a:pt x="45" y="62"/>
                    </a:cubicBezTo>
                    <a:cubicBezTo>
                      <a:pt x="45" y="62"/>
                      <a:pt x="45" y="62"/>
                      <a:pt x="45" y="62"/>
                    </a:cubicBezTo>
                    <a:cubicBezTo>
                      <a:pt x="45" y="62"/>
                      <a:pt x="45" y="62"/>
                      <a:pt x="45" y="62"/>
                    </a:cubicBezTo>
                    <a:cubicBezTo>
                      <a:pt x="45" y="62"/>
                      <a:pt x="45" y="62"/>
                      <a:pt x="45" y="62"/>
                    </a:cubicBezTo>
                    <a:cubicBezTo>
                      <a:pt x="45" y="62"/>
                      <a:pt x="45" y="62"/>
                      <a:pt x="45" y="62"/>
                    </a:cubicBezTo>
                    <a:cubicBezTo>
                      <a:pt x="44" y="62"/>
                      <a:pt x="44" y="62"/>
                      <a:pt x="44" y="62"/>
                    </a:cubicBezTo>
                    <a:cubicBezTo>
                      <a:pt x="44" y="62"/>
                      <a:pt x="44" y="62"/>
                      <a:pt x="44" y="62"/>
                    </a:cubicBezTo>
                    <a:cubicBezTo>
                      <a:pt x="44" y="62"/>
                      <a:pt x="44" y="62"/>
                      <a:pt x="44" y="62"/>
                    </a:cubicBezTo>
                    <a:cubicBezTo>
                      <a:pt x="43" y="62"/>
                      <a:pt x="43" y="62"/>
                      <a:pt x="43" y="62"/>
                    </a:cubicBezTo>
                    <a:cubicBezTo>
                      <a:pt x="43" y="62"/>
                      <a:pt x="43" y="62"/>
                      <a:pt x="43" y="62"/>
                    </a:cubicBezTo>
                    <a:cubicBezTo>
                      <a:pt x="43" y="62"/>
                      <a:pt x="43" y="62"/>
                      <a:pt x="43" y="62"/>
                    </a:cubicBezTo>
                    <a:cubicBezTo>
                      <a:pt x="43" y="62"/>
                      <a:pt x="43" y="62"/>
                      <a:pt x="43" y="62"/>
                    </a:cubicBezTo>
                    <a:cubicBezTo>
                      <a:pt x="42" y="62"/>
                      <a:pt x="42" y="62"/>
                      <a:pt x="42" y="62"/>
                    </a:cubicBezTo>
                    <a:cubicBezTo>
                      <a:pt x="41" y="62"/>
                      <a:pt x="41" y="62"/>
                      <a:pt x="41" y="62"/>
                    </a:cubicBezTo>
                    <a:cubicBezTo>
                      <a:pt x="41" y="62"/>
                      <a:pt x="41" y="62"/>
                      <a:pt x="41" y="62"/>
                    </a:cubicBezTo>
                    <a:cubicBezTo>
                      <a:pt x="41" y="62"/>
                      <a:pt x="41" y="62"/>
                      <a:pt x="41" y="62"/>
                    </a:cubicBezTo>
                    <a:cubicBezTo>
                      <a:pt x="41" y="62"/>
                      <a:pt x="41" y="62"/>
                      <a:pt x="41" y="62"/>
                    </a:cubicBezTo>
                    <a:cubicBezTo>
                      <a:pt x="40" y="61"/>
                      <a:pt x="40" y="61"/>
                      <a:pt x="40" y="61"/>
                    </a:cubicBezTo>
                    <a:cubicBezTo>
                      <a:pt x="40" y="61"/>
                      <a:pt x="40" y="61"/>
                      <a:pt x="40" y="61"/>
                    </a:cubicBezTo>
                    <a:cubicBezTo>
                      <a:pt x="40" y="60"/>
                      <a:pt x="40" y="60"/>
                      <a:pt x="40" y="60"/>
                    </a:cubicBezTo>
                    <a:cubicBezTo>
                      <a:pt x="40" y="60"/>
                      <a:pt x="40" y="60"/>
                      <a:pt x="40" y="60"/>
                    </a:cubicBezTo>
                    <a:cubicBezTo>
                      <a:pt x="39" y="61"/>
                      <a:pt x="39" y="61"/>
                      <a:pt x="39" y="61"/>
                    </a:cubicBezTo>
                    <a:cubicBezTo>
                      <a:pt x="38" y="61"/>
                      <a:pt x="38" y="61"/>
                      <a:pt x="38" y="61"/>
                    </a:cubicBezTo>
                    <a:cubicBezTo>
                      <a:pt x="38" y="61"/>
                      <a:pt x="38" y="61"/>
                      <a:pt x="38" y="61"/>
                    </a:cubicBezTo>
                    <a:cubicBezTo>
                      <a:pt x="38" y="62"/>
                      <a:pt x="38" y="62"/>
                      <a:pt x="38" y="62"/>
                    </a:cubicBezTo>
                    <a:cubicBezTo>
                      <a:pt x="38" y="62"/>
                      <a:pt x="38" y="62"/>
                      <a:pt x="38" y="62"/>
                    </a:cubicBezTo>
                    <a:cubicBezTo>
                      <a:pt x="38" y="62"/>
                      <a:pt x="38" y="62"/>
                      <a:pt x="38" y="62"/>
                    </a:cubicBezTo>
                    <a:cubicBezTo>
                      <a:pt x="38" y="62"/>
                      <a:pt x="38" y="62"/>
                      <a:pt x="38" y="62"/>
                    </a:cubicBezTo>
                    <a:cubicBezTo>
                      <a:pt x="38" y="62"/>
                      <a:pt x="38" y="62"/>
                      <a:pt x="38" y="62"/>
                    </a:cubicBezTo>
                    <a:cubicBezTo>
                      <a:pt x="37" y="62"/>
                      <a:pt x="37" y="62"/>
                      <a:pt x="37" y="62"/>
                    </a:cubicBezTo>
                    <a:cubicBezTo>
                      <a:pt x="37" y="62"/>
                      <a:pt x="37" y="61"/>
                      <a:pt x="37" y="61"/>
                    </a:cubicBezTo>
                    <a:cubicBezTo>
                      <a:pt x="37" y="61"/>
                      <a:pt x="37" y="61"/>
                      <a:pt x="37" y="61"/>
                    </a:cubicBezTo>
                    <a:cubicBezTo>
                      <a:pt x="36" y="61"/>
                      <a:pt x="36" y="61"/>
                      <a:pt x="36" y="61"/>
                    </a:cubicBezTo>
                    <a:cubicBezTo>
                      <a:pt x="36" y="61"/>
                      <a:pt x="36" y="61"/>
                      <a:pt x="36" y="63"/>
                    </a:cubicBezTo>
                    <a:cubicBezTo>
                      <a:pt x="35" y="63"/>
                      <a:pt x="35" y="63"/>
                      <a:pt x="35" y="63"/>
                    </a:cubicBezTo>
                    <a:cubicBezTo>
                      <a:pt x="36" y="63"/>
                      <a:pt x="36" y="63"/>
                      <a:pt x="36" y="63"/>
                    </a:cubicBezTo>
                    <a:cubicBezTo>
                      <a:pt x="36" y="64"/>
                      <a:pt x="36" y="64"/>
                      <a:pt x="36" y="64"/>
                    </a:cubicBezTo>
                    <a:cubicBezTo>
                      <a:pt x="36" y="64"/>
                      <a:pt x="36" y="64"/>
                      <a:pt x="36" y="64"/>
                    </a:cubicBezTo>
                    <a:cubicBezTo>
                      <a:pt x="36" y="64"/>
                      <a:pt x="36" y="64"/>
                      <a:pt x="36" y="64"/>
                    </a:cubicBezTo>
                    <a:cubicBezTo>
                      <a:pt x="38" y="64"/>
                      <a:pt x="38" y="64"/>
                      <a:pt x="38" y="64"/>
                    </a:cubicBezTo>
                    <a:cubicBezTo>
                      <a:pt x="38" y="64"/>
                      <a:pt x="38" y="64"/>
                      <a:pt x="38" y="64"/>
                    </a:cubicBezTo>
                    <a:cubicBezTo>
                      <a:pt x="38" y="64"/>
                      <a:pt x="38" y="64"/>
                      <a:pt x="38" y="64"/>
                    </a:cubicBezTo>
                    <a:cubicBezTo>
                      <a:pt x="39" y="64"/>
                      <a:pt x="39" y="64"/>
                      <a:pt x="39" y="64"/>
                    </a:cubicBezTo>
                    <a:cubicBezTo>
                      <a:pt x="40" y="63"/>
                      <a:pt x="40" y="63"/>
                      <a:pt x="40" y="63"/>
                    </a:cubicBezTo>
                    <a:cubicBezTo>
                      <a:pt x="41" y="63"/>
                      <a:pt x="41" y="63"/>
                      <a:pt x="41" y="63"/>
                    </a:cubicBezTo>
                    <a:cubicBezTo>
                      <a:pt x="41" y="64"/>
                      <a:pt x="41" y="64"/>
                      <a:pt x="41" y="64"/>
                    </a:cubicBezTo>
                    <a:cubicBezTo>
                      <a:pt x="41" y="64"/>
                      <a:pt x="41" y="64"/>
                      <a:pt x="41" y="64"/>
                    </a:cubicBezTo>
                    <a:cubicBezTo>
                      <a:pt x="42" y="64"/>
                      <a:pt x="42" y="64"/>
                      <a:pt x="42" y="64"/>
                    </a:cubicBezTo>
                    <a:cubicBezTo>
                      <a:pt x="43" y="64"/>
                      <a:pt x="43" y="64"/>
                      <a:pt x="43" y="64"/>
                    </a:cubicBezTo>
                    <a:cubicBezTo>
                      <a:pt x="43" y="64"/>
                      <a:pt x="43" y="64"/>
                      <a:pt x="43" y="64"/>
                    </a:cubicBezTo>
                    <a:cubicBezTo>
                      <a:pt x="43" y="64"/>
                      <a:pt x="43" y="64"/>
                      <a:pt x="43" y="64"/>
                    </a:cubicBezTo>
                    <a:cubicBezTo>
                      <a:pt x="44" y="63"/>
                      <a:pt x="44" y="63"/>
                      <a:pt x="44" y="63"/>
                    </a:cubicBezTo>
                    <a:cubicBezTo>
                      <a:pt x="44" y="63"/>
                      <a:pt x="44" y="63"/>
                      <a:pt x="44" y="63"/>
                    </a:cubicBezTo>
                    <a:cubicBezTo>
                      <a:pt x="44" y="64"/>
                      <a:pt x="44" y="64"/>
                      <a:pt x="44" y="64"/>
                    </a:cubicBezTo>
                    <a:cubicBezTo>
                      <a:pt x="44" y="65"/>
                      <a:pt x="44" y="65"/>
                      <a:pt x="44" y="65"/>
                    </a:cubicBezTo>
                    <a:cubicBezTo>
                      <a:pt x="45" y="66"/>
                      <a:pt x="45" y="66"/>
                      <a:pt x="45" y="66"/>
                    </a:cubicBezTo>
                    <a:cubicBezTo>
                      <a:pt x="45" y="65"/>
                      <a:pt x="45" y="65"/>
                      <a:pt x="45" y="65"/>
                    </a:cubicBezTo>
                    <a:cubicBezTo>
                      <a:pt x="46" y="65"/>
                      <a:pt x="46" y="65"/>
                      <a:pt x="46" y="65"/>
                    </a:cubicBezTo>
                    <a:cubicBezTo>
                      <a:pt x="46" y="65"/>
                      <a:pt x="46" y="65"/>
                      <a:pt x="46" y="65"/>
                    </a:cubicBezTo>
                    <a:cubicBezTo>
                      <a:pt x="46" y="65"/>
                      <a:pt x="46" y="65"/>
                      <a:pt x="46" y="65"/>
                    </a:cubicBezTo>
                    <a:cubicBezTo>
                      <a:pt x="46" y="66"/>
                      <a:pt x="46" y="66"/>
                      <a:pt x="46" y="66"/>
                    </a:cubicBezTo>
                    <a:cubicBezTo>
                      <a:pt x="47" y="67"/>
                      <a:pt x="47" y="67"/>
                      <a:pt x="47" y="67"/>
                    </a:cubicBezTo>
                    <a:cubicBezTo>
                      <a:pt x="47" y="67"/>
                      <a:pt x="47" y="67"/>
                      <a:pt x="47" y="67"/>
                    </a:cubicBezTo>
                    <a:cubicBezTo>
                      <a:pt x="47" y="67"/>
                      <a:pt x="47" y="67"/>
                      <a:pt x="47" y="67"/>
                    </a:cubicBezTo>
                    <a:cubicBezTo>
                      <a:pt x="47" y="67"/>
                      <a:pt x="47" y="67"/>
                      <a:pt x="47" y="67"/>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7" y="68"/>
                      <a:pt x="47" y="68"/>
                      <a:pt x="47" y="68"/>
                    </a:cubicBezTo>
                    <a:cubicBezTo>
                      <a:pt x="47" y="68"/>
                      <a:pt x="47" y="68"/>
                      <a:pt x="47" y="68"/>
                    </a:cubicBezTo>
                    <a:cubicBezTo>
                      <a:pt x="47" y="69"/>
                      <a:pt x="47" y="69"/>
                      <a:pt x="47" y="69"/>
                    </a:cubicBezTo>
                    <a:cubicBezTo>
                      <a:pt x="46" y="69"/>
                      <a:pt x="46" y="69"/>
                      <a:pt x="46" y="69"/>
                    </a:cubicBezTo>
                    <a:cubicBezTo>
                      <a:pt x="46" y="69"/>
                      <a:pt x="46" y="69"/>
                      <a:pt x="46" y="69"/>
                    </a:cubicBezTo>
                    <a:cubicBezTo>
                      <a:pt x="46" y="69"/>
                      <a:pt x="46" y="69"/>
                      <a:pt x="46" y="69"/>
                    </a:cubicBezTo>
                    <a:cubicBezTo>
                      <a:pt x="46" y="70"/>
                      <a:pt x="46" y="70"/>
                      <a:pt x="46" y="70"/>
                    </a:cubicBezTo>
                    <a:cubicBezTo>
                      <a:pt x="46" y="70"/>
                      <a:pt x="46" y="70"/>
                      <a:pt x="46" y="70"/>
                    </a:cubicBezTo>
                    <a:cubicBezTo>
                      <a:pt x="45" y="70"/>
                      <a:pt x="45" y="70"/>
                      <a:pt x="45" y="70"/>
                    </a:cubicBezTo>
                    <a:cubicBezTo>
                      <a:pt x="45" y="70"/>
                      <a:pt x="45" y="70"/>
                      <a:pt x="45" y="70"/>
                    </a:cubicBezTo>
                    <a:cubicBezTo>
                      <a:pt x="45" y="70"/>
                      <a:pt x="45" y="70"/>
                      <a:pt x="45" y="70"/>
                    </a:cubicBezTo>
                    <a:cubicBezTo>
                      <a:pt x="45" y="70"/>
                      <a:pt x="45" y="70"/>
                      <a:pt x="45" y="70"/>
                    </a:cubicBezTo>
                    <a:cubicBezTo>
                      <a:pt x="45" y="70"/>
                      <a:pt x="45" y="70"/>
                      <a:pt x="45" y="70"/>
                    </a:cubicBezTo>
                    <a:cubicBezTo>
                      <a:pt x="45" y="70"/>
                      <a:pt x="45" y="70"/>
                      <a:pt x="45" y="70"/>
                    </a:cubicBezTo>
                    <a:cubicBezTo>
                      <a:pt x="44" y="70"/>
                      <a:pt x="44" y="70"/>
                      <a:pt x="44" y="70"/>
                    </a:cubicBezTo>
                    <a:cubicBezTo>
                      <a:pt x="44" y="71"/>
                      <a:pt x="44" y="71"/>
                      <a:pt x="44" y="71"/>
                    </a:cubicBezTo>
                    <a:cubicBezTo>
                      <a:pt x="44" y="71"/>
                      <a:pt x="44" y="71"/>
                      <a:pt x="44" y="71"/>
                    </a:cubicBezTo>
                    <a:cubicBezTo>
                      <a:pt x="42" y="73"/>
                      <a:pt x="42" y="73"/>
                      <a:pt x="42" y="73"/>
                    </a:cubicBezTo>
                    <a:cubicBezTo>
                      <a:pt x="39" y="73"/>
                      <a:pt x="39" y="73"/>
                      <a:pt x="39" y="73"/>
                    </a:cubicBezTo>
                    <a:cubicBezTo>
                      <a:pt x="39" y="72"/>
                      <a:pt x="39" y="72"/>
                      <a:pt x="39" y="72"/>
                    </a:cubicBezTo>
                    <a:cubicBezTo>
                      <a:pt x="39" y="72"/>
                      <a:pt x="39" y="72"/>
                      <a:pt x="39" y="72"/>
                    </a:cubicBezTo>
                    <a:cubicBezTo>
                      <a:pt x="38" y="72"/>
                      <a:pt x="38" y="72"/>
                      <a:pt x="38" y="72"/>
                    </a:cubicBezTo>
                    <a:cubicBezTo>
                      <a:pt x="38" y="72"/>
                      <a:pt x="38" y="72"/>
                      <a:pt x="38" y="72"/>
                    </a:cubicBezTo>
                    <a:cubicBezTo>
                      <a:pt x="36" y="72"/>
                      <a:pt x="36" y="72"/>
                      <a:pt x="36" y="72"/>
                    </a:cubicBezTo>
                    <a:cubicBezTo>
                      <a:pt x="36" y="72"/>
                      <a:pt x="36" y="72"/>
                      <a:pt x="36" y="72"/>
                    </a:cubicBezTo>
                    <a:cubicBezTo>
                      <a:pt x="35" y="72"/>
                      <a:pt x="35" y="72"/>
                      <a:pt x="35" y="72"/>
                    </a:cubicBezTo>
                    <a:cubicBezTo>
                      <a:pt x="35" y="73"/>
                      <a:pt x="35" y="73"/>
                      <a:pt x="35" y="73"/>
                    </a:cubicBezTo>
                    <a:cubicBezTo>
                      <a:pt x="35" y="73"/>
                      <a:pt x="35" y="73"/>
                      <a:pt x="35" y="73"/>
                    </a:cubicBezTo>
                    <a:cubicBezTo>
                      <a:pt x="34" y="73"/>
                      <a:pt x="34" y="73"/>
                      <a:pt x="34" y="73"/>
                    </a:cubicBezTo>
                    <a:cubicBezTo>
                      <a:pt x="32" y="74"/>
                      <a:pt x="32" y="74"/>
                      <a:pt x="32" y="74"/>
                    </a:cubicBezTo>
                    <a:cubicBezTo>
                      <a:pt x="32" y="74"/>
                      <a:pt x="32" y="74"/>
                      <a:pt x="32" y="74"/>
                    </a:cubicBezTo>
                    <a:cubicBezTo>
                      <a:pt x="32" y="74"/>
                      <a:pt x="32" y="74"/>
                      <a:pt x="32" y="74"/>
                    </a:cubicBezTo>
                    <a:cubicBezTo>
                      <a:pt x="31" y="75"/>
                      <a:pt x="31" y="75"/>
                      <a:pt x="31" y="75"/>
                    </a:cubicBezTo>
                    <a:cubicBezTo>
                      <a:pt x="31" y="75"/>
                      <a:pt x="31" y="75"/>
                      <a:pt x="31" y="75"/>
                    </a:cubicBezTo>
                    <a:cubicBezTo>
                      <a:pt x="30" y="75"/>
                      <a:pt x="30" y="75"/>
                      <a:pt x="30" y="75"/>
                    </a:cubicBezTo>
                    <a:cubicBezTo>
                      <a:pt x="30" y="75"/>
                      <a:pt x="30" y="75"/>
                      <a:pt x="30" y="75"/>
                    </a:cubicBezTo>
                    <a:cubicBezTo>
                      <a:pt x="29" y="75"/>
                      <a:pt x="29" y="75"/>
                      <a:pt x="29" y="75"/>
                    </a:cubicBezTo>
                    <a:cubicBezTo>
                      <a:pt x="29" y="75"/>
                      <a:pt x="29" y="75"/>
                      <a:pt x="29" y="75"/>
                    </a:cubicBezTo>
                    <a:cubicBezTo>
                      <a:pt x="29" y="75"/>
                      <a:pt x="29" y="75"/>
                      <a:pt x="29" y="75"/>
                    </a:cubicBezTo>
                    <a:cubicBezTo>
                      <a:pt x="29" y="76"/>
                      <a:pt x="29" y="76"/>
                      <a:pt x="29" y="76"/>
                    </a:cubicBezTo>
                    <a:cubicBezTo>
                      <a:pt x="27" y="76"/>
                      <a:pt x="27" y="76"/>
                      <a:pt x="27" y="76"/>
                    </a:cubicBezTo>
                    <a:cubicBezTo>
                      <a:pt x="27" y="76"/>
                      <a:pt x="27" y="76"/>
                      <a:pt x="27" y="76"/>
                    </a:cubicBezTo>
                    <a:cubicBezTo>
                      <a:pt x="27" y="76"/>
                      <a:pt x="27" y="76"/>
                      <a:pt x="27" y="76"/>
                    </a:cubicBezTo>
                    <a:cubicBezTo>
                      <a:pt x="26" y="77"/>
                      <a:pt x="26" y="77"/>
                      <a:pt x="26" y="77"/>
                    </a:cubicBezTo>
                    <a:cubicBezTo>
                      <a:pt x="26" y="77"/>
                      <a:pt x="26" y="77"/>
                      <a:pt x="26" y="77"/>
                    </a:cubicBezTo>
                    <a:cubicBezTo>
                      <a:pt x="26" y="76"/>
                      <a:pt x="26" y="76"/>
                      <a:pt x="26" y="76"/>
                    </a:cubicBezTo>
                    <a:cubicBezTo>
                      <a:pt x="26" y="76"/>
                      <a:pt x="26" y="76"/>
                      <a:pt x="26" y="76"/>
                    </a:cubicBezTo>
                    <a:cubicBezTo>
                      <a:pt x="26" y="76"/>
                      <a:pt x="26" y="76"/>
                      <a:pt x="26" y="76"/>
                    </a:cubicBezTo>
                    <a:cubicBezTo>
                      <a:pt x="26" y="76"/>
                      <a:pt x="26" y="76"/>
                      <a:pt x="26" y="76"/>
                    </a:cubicBezTo>
                    <a:cubicBezTo>
                      <a:pt x="25" y="75"/>
                      <a:pt x="25" y="75"/>
                      <a:pt x="25" y="75"/>
                    </a:cubicBezTo>
                    <a:cubicBezTo>
                      <a:pt x="25" y="76"/>
                      <a:pt x="25" y="76"/>
                      <a:pt x="25" y="76"/>
                    </a:cubicBezTo>
                    <a:cubicBezTo>
                      <a:pt x="25" y="76"/>
                      <a:pt x="25" y="76"/>
                      <a:pt x="25" y="76"/>
                    </a:cubicBezTo>
                    <a:cubicBezTo>
                      <a:pt x="24" y="76"/>
                      <a:pt x="24" y="76"/>
                      <a:pt x="24" y="76"/>
                    </a:cubicBezTo>
                    <a:cubicBezTo>
                      <a:pt x="24" y="76"/>
                      <a:pt x="24" y="76"/>
                      <a:pt x="24" y="76"/>
                    </a:cubicBezTo>
                    <a:cubicBezTo>
                      <a:pt x="24" y="75"/>
                      <a:pt x="24" y="75"/>
                      <a:pt x="24" y="75"/>
                    </a:cubicBezTo>
                    <a:cubicBezTo>
                      <a:pt x="24" y="75"/>
                      <a:pt x="24" y="75"/>
                      <a:pt x="24" y="75"/>
                    </a:cubicBezTo>
                    <a:cubicBezTo>
                      <a:pt x="24" y="75"/>
                      <a:pt x="24" y="75"/>
                      <a:pt x="24" y="75"/>
                    </a:cubicBezTo>
                    <a:cubicBezTo>
                      <a:pt x="23" y="75"/>
                      <a:pt x="23" y="75"/>
                      <a:pt x="23" y="75"/>
                    </a:cubicBezTo>
                    <a:cubicBezTo>
                      <a:pt x="23" y="75"/>
                      <a:pt x="23" y="75"/>
                      <a:pt x="23" y="75"/>
                    </a:cubicBezTo>
                    <a:cubicBezTo>
                      <a:pt x="22" y="75"/>
                      <a:pt x="22" y="75"/>
                      <a:pt x="22" y="75"/>
                    </a:cubicBezTo>
                    <a:cubicBezTo>
                      <a:pt x="22" y="75"/>
                      <a:pt x="22" y="75"/>
                      <a:pt x="22" y="75"/>
                    </a:cubicBezTo>
                    <a:cubicBezTo>
                      <a:pt x="22" y="75"/>
                      <a:pt x="22" y="75"/>
                      <a:pt x="22" y="75"/>
                    </a:cubicBezTo>
                    <a:cubicBezTo>
                      <a:pt x="22" y="75"/>
                      <a:pt x="22" y="75"/>
                      <a:pt x="22" y="75"/>
                    </a:cubicBezTo>
                    <a:cubicBezTo>
                      <a:pt x="22" y="75"/>
                      <a:pt x="22" y="75"/>
                      <a:pt x="22" y="75"/>
                    </a:cubicBezTo>
                    <a:cubicBezTo>
                      <a:pt x="22" y="75"/>
                      <a:pt x="22" y="75"/>
                      <a:pt x="22" y="75"/>
                    </a:cubicBezTo>
                    <a:cubicBezTo>
                      <a:pt x="21" y="75"/>
                      <a:pt x="21" y="75"/>
                      <a:pt x="21" y="75"/>
                    </a:cubicBezTo>
                    <a:cubicBezTo>
                      <a:pt x="20" y="75"/>
                      <a:pt x="20" y="75"/>
                      <a:pt x="20" y="75"/>
                    </a:cubicBezTo>
                    <a:cubicBezTo>
                      <a:pt x="20" y="75"/>
                      <a:pt x="20" y="75"/>
                      <a:pt x="20" y="75"/>
                    </a:cubicBezTo>
                    <a:cubicBezTo>
                      <a:pt x="19" y="75"/>
                      <a:pt x="19" y="75"/>
                      <a:pt x="19" y="75"/>
                    </a:cubicBezTo>
                    <a:cubicBezTo>
                      <a:pt x="19" y="75"/>
                      <a:pt x="19" y="75"/>
                      <a:pt x="19" y="75"/>
                    </a:cubicBezTo>
                    <a:cubicBezTo>
                      <a:pt x="17" y="75"/>
                      <a:pt x="17" y="75"/>
                      <a:pt x="17" y="75"/>
                    </a:cubicBezTo>
                    <a:cubicBezTo>
                      <a:pt x="17" y="75"/>
                      <a:pt x="17" y="75"/>
                      <a:pt x="17" y="75"/>
                    </a:cubicBezTo>
                    <a:cubicBezTo>
                      <a:pt x="17" y="75"/>
                      <a:pt x="17" y="75"/>
                      <a:pt x="17" y="75"/>
                    </a:cubicBezTo>
                    <a:cubicBezTo>
                      <a:pt x="16" y="75"/>
                      <a:pt x="16" y="75"/>
                      <a:pt x="16" y="75"/>
                    </a:cubicBezTo>
                    <a:cubicBezTo>
                      <a:pt x="15" y="74"/>
                      <a:pt x="15" y="74"/>
                      <a:pt x="15" y="74"/>
                    </a:cubicBezTo>
                    <a:cubicBezTo>
                      <a:pt x="15" y="74"/>
                      <a:pt x="15" y="74"/>
                      <a:pt x="15" y="74"/>
                    </a:cubicBezTo>
                    <a:cubicBezTo>
                      <a:pt x="15" y="74"/>
                      <a:pt x="15" y="74"/>
                      <a:pt x="15" y="74"/>
                    </a:cubicBezTo>
                    <a:cubicBezTo>
                      <a:pt x="14" y="74"/>
                      <a:pt x="14" y="74"/>
                      <a:pt x="14" y="74"/>
                    </a:cubicBezTo>
                    <a:cubicBezTo>
                      <a:pt x="14" y="75"/>
                      <a:pt x="14" y="75"/>
                      <a:pt x="14" y="75"/>
                    </a:cubicBezTo>
                    <a:cubicBezTo>
                      <a:pt x="14" y="75"/>
                      <a:pt x="14" y="75"/>
                      <a:pt x="14" y="75"/>
                    </a:cubicBezTo>
                    <a:cubicBezTo>
                      <a:pt x="14" y="75"/>
                      <a:pt x="14" y="75"/>
                      <a:pt x="14" y="75"/>
                    </a:cubicBezTo>
                    <a:cubicBezTo>
                      <a:pt x="14" y="75"/>
                      <a:pt x="14" y="75"/>
                      <a:pt x="14" y="75"/>
                    </a:cubicBezTo>
                    <a:cubicBezTo>
                      <a:pt x="13" y="75"/>
                      <a:pt x="13" y="75"/>
                      <a:pt x="13" y="75"/>
                    </a:cubicBezTo>
                    <a:cubicBezTo>
                      <a:pt x="13" y="75"/>
                      <a:pt x="13" y="75"/>
                      <a:pt x="13" y="75"/>
                    </a:cubicBezTo>
                    <a:cubicBezTo>
                      <a:pt x="13" y="75"/>
                      <a:pt x="13" y="75"/>
                      <a:pt x="13" y="75"/>
                    </a:cubicBezTo>
                    <a:cubicBezTo>
                      <a:pt x="13" y="75"/>
                      <a:pt x="13" y="75"/>
                      <a:pt x="13" y="75"/>
                    </a:cubicBezTo>
                    <a:cubicBezTo>
                      <a:pt x="12" y="75"/>
                      <a:pt x="12" y="75"/>
                      <a:pt x="12" y="75"/>
                    </a:cubicBezTo>
                    <a:cubicBezTo>
                      <a:pt x="11" y="75"/>
                      <a:pt x="11" y="75"/>
                      <a:pt x="11" y="75"/>
                    </a:cubicBezTo>
                    <a:cubicBezTo>
                      <a:pt x="11" y="75"/>
                      <a:pt x="11" y="75"/>
                      <a:pt x="11" y="75"/>
                    </a:cubicBezTo>
                    <a:cubicBezTo>
                      <a:pt x="11" y="75"/>
                      <a:pt x="11" y="75"/>
                      <a:pt x="11" y="75"/>
                    </a:cubicBezTo>
                    <a:cubicBezTo>
                      <a:pt x="11" y="74"/>
                      <a:pt x="11" y="74"/>
                      <a:pt x="11" y="74"/>
                    </a:cubicBezTo>
                    <a:cubicBezTo>
                      <a:pt x="11" y="73"/>
                      <a:pt x="11" y="73"/>
                      <a:pt x="11" y="73"/>
                    </a:cubicBezTo>
                    <a:cubicBezTo>
                      <a:pt x="11" y="73"/>
                      <a:pt x="11" y="73"/>
                      <a:pt x="11" y="73"/>
                    </a:cubicBezTo>
                    <a:cubicBezTo>
                      <a:pt x="11" y="73"/>
                      <a:pt x="11" y="73"/>
                      <a:pt x="11" y="73"/>
                    </a:cubicBezTo>
                    <a:cubicBezTo>
                      <a:pt x="11" y="72"/>
                      <a:pt x="11" y="72"/>
                      <a:pt x="11" y="72"/>
                    </a:cubicBezTo>
                    <a:cubicBezTo>
                      <a:pt x="11" y="70"/>
                      <a:pt x="11" y="70"/>
                      <a:pt x="11" y="70"/>
                    </a:cubicBezTo>
                    <a:cubicBezTo>
                      <a:pt x="11" y="70"/>
                      <a:pt x="11" y="70"/>
                      <a:pt x="11" y="70"/>
                    </a:cubicBezTo>
                    <a:cubicBezTo>
                      <a:pt x="11" y="70"/>
                      <a:pt x="11" y="70"/>
                      <a:pt x="11" y="70"/>
                    </a:cubicBezTo>
                    <a:cubicBezTo>
                      <a:pt x="10" y="70"/>
                      <a:pt x="10" y="70"/>
                      <a:pt x="10" y="70"/>
                    </a:cubicBezTo>
                    <a:cubicBezTo>
                      <a:pt x="10" y="69"/>
                      <a:pt x="10" y="69"/>
                      <a:pt x="10" y="69"/>
                    </a:cubicBezTo>
                    <a:cubicBezTo>
                      <a:pt x="10" y="69"/>
                      <a:pt x="10" y="69"/>
                      <a:pt x="10" y="69"/>
                    </a:cubicBezTo>
                    <a:cubicBezTo>
                      <a:pt x="10" y="69"/>
                      <a:pt x="10" y="69"/>
                      <a:pt x="10" y="69"/>
                    </a:cubicBezTo>
                    <a:cubicBezTo>
                      <a:pt x="10" y="69"/>
                      <a:pt x="10" y="69"/>
                      <a:pt x="10" y="69"/>
                    </a:cubicBezTo>
                    <a:cubicBezTo>
                      <a:pt x="12" y="68"/>
                      <a:pt x="12" y="68"/>
                      <a:pt x="12" y="68"/>
                    </a:cubicBezTo>
                    <a:cubicBezTo>
                      <a:pt x="12" y="68"/>
                      <a:pt x="12" y="68"/>
                      <a:pt x="12" y="68"/>
                    </a:cubicBezTo>
                    <a:cubicBezTo>
                      <a:pt x="12" y="68"/>
                      <a:pt x="12" y="68"/>
                      <a:pt x="12" y="68"/>
                    </a:cubicBezTo>
                    <a:cubicBezTo>
                      <a:pt x="12" y="67"/>
                      <a:pt x="12" y="67"/>
                      <a:pt x="12" y="67"/>
                    </a:cubicBezTo>
                    <a:cubicBezTo>
                      <a:pt x="12" y="67"/>
                      <a:pt x="12" y="67"/>
                      <a:pt x="12" y="67"/>
                    </a:cubicBezTo>
                    <a:cubicBezTo>
                      <a:pt x="12" y="67"/>
                      <a:pt x="12" y="67"/>
                      <a:pt x="12" y="67"/>
                    </a:cubicBezTo>
                    <a:cubicBezTo>
                      <a:pt x="12" y="66"/>
                      <a:pt x="12" y="66"/>
                      <a:pt x="12" y="66"/>
                    </a:cubicBezTo>
                    <a:cubicBezTo>
                      <a:pt x="13" y="66"/>
                      <a:pt x="13" y="66"/>
                      <a:pt x="13" y="66"/>
                    </a:cubicBezTo>
                    <a:cubicBezTo>
                      <a:pt x="13" y="66"/>
                      <a:pt x="13" y="66"/>
                      <a:pt x="13" y="66"/>
                    </a:cubicBezTo>
                    <a:cubicBezTo>
                      <a:pt x="13" y="65"/>
                      <a:pt x="13" y="65"/>
                      <a:pt x="13" y="65"/>
                    </a:cubicBezTo>
                    <a:cubicBezTo>
                      <a:pt x="13" y="65"/>
                      <a:pt x="13" y="65"/>
                      <a:pt x="13" y="65"/>
                    </a:cubicBezTo>
                    <a:cubicBezTo>
                      <a:pt x="14" y="65"/>
                      <a:pt x="14" y="65"/>
                      <a:pt x="14" y="65"/>
                    </a:cubicBezTo>
                    <a:cubicBezTo>
                      <a:pt x="14" y="65"/>
                      <a:pt x="14" y="65"/>
                      <a:pt x="14" y="65"/>
                    </a:cubicBezTo>
                    <a:cubicBezTo>
                      <a:pt x="14" y="64"/>
                      <a:pt x="14" y="64"/>
                      <a:pt x="14" y="64"/>
                    </a:cubicBezTo>
                    <a:cubicBezTo>
                      <a:pt x="14" y="64"/>
                      <a:pt x="14" y="64"/>
                      <a:pt x="14" y="64"/>
                    </a:cubicBezTo>
                    <a:cubicBezTo>
                      <a:pt x="14" y="63"/>
                      <a:pt x="14" y="63"/>
                      <a:pt x="14" y="63"/>
                    </a:cubicBezTo>
                    <a:cubicBezTo>
                      <a:pt x="13" y="63"/>
                      <a:pt x="13" y="63"/>
                      <a:pt x="13" y="63"/>
                    </a:cubicBezTo>
                    <a:cubicBezTo>
                      <a:pt x="13" y="63"/>
                      <a:pt x="13" y="63"/>
                      <a:pt x="13" y="63"/>
                    </a:cubicBezTo>
                    <a:cubicBezTo>
                      <a:pt x="12" y="62"/>
                      <a:pt x="12" y="62"/>
                      <a:pt x="12" y="62"/>
                    </a:cubicBezTo>
                    <a:cubicBezTo>
                      <a:pt x="12" y="62"/>
                      <a:pt x="12" y="62"/>
                      <a:pt x="12" y="62"/>
                    </a:cubicBezTo>
                    <a:cubicBezTo>
                      <a:pt x="12" y="62"/>
                      <a:pt x="12" y="62"/>
                      <a:pt x="12" y="62"/>
                    </a:cubicBezTo>
                    <a:cubicBezTo>
                      <a:pt x="11" y="62"/>
                      <a:pt x="11" y="62"/>
                      <a:pt x="11" y="62"/>
                    </a:cubicBezTo>
                    <a:cubicBezTo>
                      <a:pt x="10" y="61"/>
                      <a:pt x="10" y="61"/>
                      <a:pt x="10" y="61"/>
                    </a:cubicBezTo>
                    <a:cubicBezTo>
                      <a:pt x="10" y="61"/>
                      <a:pt x="10" y="61"/>
                      <a:pt x="10" y="61"/>
                    </a:cubicBezTo>
                    <a:cubicBezTo>
                      <a:pt x="9" y="61"/>
                      <a:pt x="9" y="61"/>
                      <a:pt x="9" y="61"/>
                    </a:cubicBezTo>
                    <a:cubicBezTo>
                      <a:pt x="9" y="61"/>
                      <a:pt x="9" y="61"/>
                      <a:pt x="9" y="61"/>
                    </a:cubicBezTo>
                    <a:cubicBezTo>
                      <a:pt x="9" y="61"/>
                      <a:pt x="9" y="61"/>
                      <a:pt x="9" y="61"/>
                    </a:cubicBezTo>
                    <a:cubicBezTo>
                      <a:pt x="8" y="61"/>
                      <a:pt x="8" y="61"/>
                      <a:pt x="8" y="61"/>
                    </a:cubicBezTo>
                    <a:cubicBezTo>
                      <a:pt x="7" y="61"/>
                      <a:pt x="7" y="61"/>
                      <a:pt x="7" y="61"/>
                    </a:cubicBezTo>
                    <a:cubicBezTo>
                      <a:pt x="7" y="61"/>
                      <a:pt x="7" y="61"/>
                      <a:pt x="7" y="61"/>
                    </a:cubicBezTo>
                    <a:cubicBezTo>
                      <a:pt x="6" y="60"/>
                      <a:pt x="6" y="60"/>
                      <a:pt x="6" y="60"/>
                    </a:cubicBezTo>
                    <a:cubicBezTo>
                      <a:pt x="6" y="60"/>
                      <a:pt x="6" y="60"/>
                      <a:pt x="6" y="60"/>
                    </a:cubicBezTo>
                    <a:cubicBezTo>
                      <a:pt x="6" y="60"/>
                      <a:pt x="6" y="60"/>
                      <a:pt x="6" y="60"/>
                    </a:cubicBezTo>
                    <a:cubicBezTo>
                      <a:pt x="5" y="60"/>
                      <a:pt x="5" y="60"/>
                      <a:pt x="5" y="60"/>
                    </a:cubicBezTo>
                    <a:cubicBezTo>
                      <a:pt x="5" y="60"/>
                      <a:pt x="5" y="60"/>
                      <a:pt x="5" y="60"/>
                    </a:cubicBezTo>
                    <a:cubicBezTo>
                      <a:pt x="5" y="60"/>
                      <a:pt x="5" y="60"/>
                      <a:pt x="5" y="60"/>
                    </a:cubicBezTo>
                    <a:cubicBezTo>
                      <a:pt x="5" y="60"/>
                      <a:pt x="5" y="60"/>
                      <a:pt x="5" y="60"/>
                    </a:cubicBezTo>
                    <a:cubicBezTo>
                      <a:pt x="3" y="59"/>
                      <a:pt x="3" y="59"/>
                      <a:pt x="3" y="59"/>
                    </a:cubicBezTo>
                    <a:cubicBezTo>
                      <a:pt x="3" y="59"/>
                      <a:pt x="3" y="59"/>
                      <a:pt x="3" y="59"/>
                    </a:cubicBezTo>
                    <a:cubicBezTo>
                      <a:pt x="3" y="58"/>
                      <a:pt x="3" y="58"/>
                      <a:pt x="3" y="58"/>
                    </a:cubicBezTo>
                    <a:cubicBezTo>
                      <a:pt x="3" y="58"/>
                      <a:pt x="3" y="58"/>
                      <a:pt x="3" y="58"/>
                    </a:cubicBezTo>
                    <a:cubicBezTo>
                      <a:pt x="2" y="58"/>
                      <a:pt x="2" y="58"/>
                      <a:pt x="2" y="58"/>
                    </a:cubicBezTo>
                    <a:cubicBezTo>
                      <a:pt x="1" y="56"/>
                      <a:pt x="1" y="56"/>
                      <a:pt x="1" y="56"/>
                    </a:cubicBezTo>
                    <a:cubicBezTo>
                      <a:pt x="1" y="55"/>
                      <a:pt x="1" y="55"/>
                      <a:pt x="1" y="55"/>
                    </a:cubicBezTo>
                    <a:cubicBezTo>
                      <a:pt x="1" y="55"/>
                      <a:pt x="1" y="55"/>
                      <a:pt x="1" y="55"/>
                    </a:cubicBezTo>
                    <a:cubicBezTo>
                      <a:pt x="1" y="55"/>
                      <a:pt x="1" y="55"/>
                      <a:pt x="1" y="55"/>
                    </a:cubicBezTo>
                    <a:cubicBezTo>
                      <a:pt x="2" y="54"/>
                      <a:pt x="2" y="54"/>
                      <a:pt x="2" y="54"/>
                    </a:cubicBezTo>
                    <a:cubicBezTo>
                      <a:pt x="2" y="54"/>
                      <a:pt x="2" y="54"/>
                      <a:pt x="2" y="54"/>
                    </a:cubicBezTo>
                    <a:cubicBezTo>
                      <a:pt x="1" y="54"/>
                      <a:pt x="1" y="54"/>
                      <a:pt x="1" y="54"/>
                    </a:cubicBezTo>
                    <a:cubicBezTo>
                      <a:pt x="1" y="54"/>
                      <a:pt x="1" y="54"/>
                      <a:pt x="1" y="54"/>
                    </a:cubicBezTo>
                    <a:cubicBezTo>
                      <a:pt x="1" y="53"/>
                      <a:pt x="1" y="53"/>
                      <a:pt x="1" y="53"/>
                    </a:cubicBezTo>
                    <a:cubicBezTo>
                      <a:pt x="1" y="53"/>
                      <a:pt x="1" y="53"/>
                      <a:pt x="1" y="53"/>
                    </a:cubicBezTo>
                    <a:cubicBezTo>
                      <a:pt x="1" y="53"/>
                      <a:pt x="1" y="53"/>
                      <a:pt x="1" y="53"/>
                    </a:cubicBezTo>
                    <a:cubicBezTo>
                      <a:pt x="1" y="52"/>
                      <a:pt x="1" y="52"/>
                      <a:pt x="1" y="52"/>
                    </a:cubicBezTo>
                    <a:cubicBezTo>
                      <a:pt x="1" y="51"/>
                      <a:pt x="1" y="51"/>
                      <a:pt x="1" y="51"/>
                    </a:cubicBezTo>
                    <a:cubicBezTo>
                      <a:pt x="2" y="49"/>
                      <a:pt x="2" y="49"/>
                      <a:pt x="2" y="49"/>
                    </a:cubicBezTo>
                    <a:cubicBezTo>
                      <a:pt x="2" y="49"/>
                      <a:pt x="2" y="49"/>
                      <a:pt x="2" y="49"/>
                    </a:cubicBezTo>
                    <a:cubicBezTo>
                      <a:pt x="2" y="49"/>
                      <a:pt x="2" y="49"/>
                      <a:pt x="2" y="49"/>
                    </a:cubicBezTo>
                    <a:cubicBezTo>
                      <a:pt x="2" y="47"/>
                      <a:pt x="2" y="47"/>
                      <a:pt x="2" y="47"/>
                    </a:cubicBezTo>
                    <a:cubicBezTo>
                      <a:pt x="2" y="47"/>
                      <a:pt x="2" y="47"/>
                      <a:pt x="2" y="47"/>
                    </a:cubicBezTo>
                    <a:cubicBezTo>
                      <a:pt x="4" y="46"/>
                      <a:pt x="4" y="46"/>
                      <a:pt x="4" y="46"/>
                    </a:cubicBezTo>
                    <a:cubicBezTo>
                      <a:pt x="4" y="46"/>
                      <a:pt x="4" y="46"/>
                      <a:pt x="4" y="46"/>
                    </a:cubicBezTo>
                    <a:cubicBezTo>
                      <a:pt x="9" y="46"/>
                      <a:pt x="9" y="46"/>
                      <a:pt x="9" y="46"/>
                    </a:cubicBezTo>
                    <a:cubicBezTo>
                      <a:pt x="10" y="46"/>
                      <a:pt x="10" y="46"/>
                      <a:pt x="10" y="46"/>
                    </a:cubicBezTo>
                    <a:cubicBezTo>
                      <a:pt x="12" y="46"/>
                      <a:pt x="12" y="46"/>
                      <a:pt x="12" y="46"/>
                    </a:cubicBezTo>
                    <a:cubicBezTo>
                      <a:pt x="15" y="46"/>
                      <a:pt x="15" y="46"/>
                      <a:pt x="15" y="46"/>
                    </a:cubicBezTo>
                    <a:cubicBezTo>
                      <a:pt x="15" y="47"/>
                      <a:pt x="15" y="47"/>
                      <a:pt x="15" y="47"/>
                    </a:cubicBezTo>
                    <a:cubicBezTo>
                      <a:pt x="15" y="47"/>
                      <a:pt x="15" y="47"/>
                      <a:pt x="15" y="47"/>
                    </a:cubicBezTo>
                    <a:cubicBezTo>
                      <a:pt x="15" y="47"/>
                      <a:pt x="15" y="47"/>
                      <a:pt x="15" y="47"/>
                    </a:cubicBezTo>
                    <a:cubicBezTo>
                      <a:pt x="17" y="47"/>
                      <a:pt x="17" y="47"/>
                      <a:pt x="17" y="47"/>
                    </a:cubicBezTo>
                    <a:cubicBezTo>
                      <a:pt x="17" y="47"/>
                      <a:pt x="17" y="47"/>
                      <a:pt x="17" y="47"/>
                    </a:cubicBezTo>
                    <a:cubicBezTo>
                      <a:pt x="17" y="47"/>
                      <a:pt x="17" y="47"/>
                      <a:pt x="17" y="47"/>
                    </a:cubicBezTo>
                    <a:cubicBezTo>
                      <a:pt x="17" y="47"/>
                      <a:pt x="17" y="47"/>
                      <a:pt x="17" y="47"/>
                    </a:cubicBezTo>
                    <a:cubicBezTo>
                      <a:pt x="18" y="47"/>
                      <a:pt x="18" y="47"/>
                      <a:pt x="18" y="47"/>
                    </a:cubicBezTo>
                    <a:cubicBezTo>
                      <a:pt x="18" y="47"/>
                      <a:pt x="18" y="47"/>
                      <a:pt x="18" y="47"/>
                    </a:cubicBezTo>
                    <a:cubicBezTo>
                      <a:pt x="18" y="48"/>
                      <a:pt x="18" y="48"/>
                      <a:pt x="18" y="48"/>
                    </a:cubicBezTo>
                    <a:cubicBezTo>
                      <a:pt x="18" y="48"/>
                      <a:pt x="18" y="48"/>
                      <a:pt x="18" y="48"/>
                    </a:cubicBezTo>
                    <a:cubicBezTo>
                      <a:pt x="19" y="48"/>
                      <a:pt x="19" y="48"/>
                      <a:pt x="19" y="48"/>
                    </a:cubicBezTo>
                    <a:cubicBezTo>
                      <a:pt x="20" y="49"/>
                      <a:pt x="20" y="49"/>
                      <a:pt x="20" y="49"/>
                    </a:cubicBezTo>
                    <a:cubicBezTo>
                      <a:pt x="20" y="49"/>
                      <a:pt x="20" y="49"/>
                      <a:pt x="20" y="49"/>
                    </a:cubicBezTo>
                    <a:cubicBezTo>
                      <a:pt x="20" y="49"/>
                      <a:pt x="20" y="49"/>
                      <a:pt x="20" y="49"/>
                    </a:cubicBezTo>
                    <a:cubicBezTo>
                      <a:pt x="21" y="49"/>
                      <a:pt x="21" y="49"/>
                      <a:pt x="21" y="49"/>
                    </a:cubicBezTo>
                    <a:cubicBezTo>
                      <a:pt x="21" y="49"/>
                      <a:pt x="21" y="49"/>
                      <a:pt x="21" y="49"/>
                    </a:cubicBezTo>
                    <a:cubicBezTo>
                      <a:pt x="21" y="49"/>
                      <a:pt x="21" y="49"/>
                      <a:pt x="21" y="49"/>
                    </a:cubicBezTo>
                    <a:cubicBezTo>
                      <a:pt x="22" y="49"/>
                      <a:pt x="22" y="49"/>
                      <a:pt x="22" y="49"/>
                    </a:cubicBezTo>
                    <a:cubicBezTo>
                      <a:pt x="22" y="49"/>
                      <a:pt x="22" y="49"/>
                      <a:pt x="22" y="49"/>
                    </a:cubicBezTo>
                    <a:cubicBezTo>
                      <a:pt x="23" y="50"/>
                      <a:pt x="23" y="50"/>
                      <a:pt x="23" y="50"/>
                    </a:cubicBezTo>
                    <a:cubicBezTo>
                      <a:pt x="23" y="50"/>
                      <a:pt x="23" y="50"/>
                      <a:pt x="23" y="50"/>
                    </a:cubicBezTo>
                    <a:cubicBezTo>
                      <a:pt x="23" y="50"/>
                      <a:pt x="23" y="50"/>
                      <a:pt x="23" y="50"/>
                    </a:cubicBezTo>
                    <a:cubicBezTo>
                      <a:pt x="24" y="50"/>
                      <a:pt x="24" y="50"/>
                      <a:pt x="24" y="50"/>
                    </a:cubicBezTo>
                    <a:cubicBezTo>
                      <a:pt x="25" y="51"/>
                      <a:pt x="25" y="51"/>
                      <a:pt x="25" y="51"/>
                    </a:cubicBezTo>
                    <a:cubicBezTo>
                      <a:pt x="25" y="51"/>
                      <a:pt x="25" y="51"/>
                      <a:pt x="25" y="51"/>
                    </a:cubicBezTo>
                    <a:cubicBezTo>
                      <a:pt x="25" y="51"/>
                      <a:pt x="25" y="51"/>
                      <a:pt x="25" y="51"/>
                    </a:cubicBezTo>
                    <a:cubicBezTo>
                      <a:pt x="26" y="51"/>
                      <a:pt x="26" y="51"/>
                      <a:pt x="26" y="51"/>
                    </a:cubicBezTo>
                    <a:cubicBezTo>
                      <a:pt x="26" y="51"/>
                      <a:pt x="26" y="51"/>
                      <a:pt x="26" y="51"/>
                    </a:cubicBezTo>
                    <a:cubicBezTo>
                      <a:pt x="26" y="51"/>
                      <a:pt x="26" y="51"/>
                      <a:pt x="26" y="51"/>
                    </a:cubicBezTo>
                    <a:cubicBezTo>
                      <a:pt x="26" y="51"/>
                      <a:pt x="26" y="51"/>
                      <a:pt x="26" y="51"/>
                    </a:cubicBezTo>
                    <a:cubicBezTo>
                      <a:pt x="27" y="51"/>
                      <a:pt x="27" y="51"/>
                      <a:pt x="27" y="51"/>
                    </a:cubicBezTo>
                    <a:cubicBezTo>
                      <a:pt x="27" y="51"/>
                      <a:pt x="27" y="51"/>
                      <a:pt x="27" y="51"/>
                    </a:cubicBezTo>
                    <a:cubicBezTo>
                      <a:pt x="27" y="51"/>
                      <a:pt x="27" y="51"/>
                      <a:pt x="27" y="51"/>
                    </a:cubicBezTo>
                    <a:cubicBezTo>
                      <a:pt x="28" y="51"/>
                      <a:pt x="28" y="51"/>
                      <a:pt x="28" y="51"/>
                    </a:cubicBezTo>
                    <a:cubicBezTo>
                      <a:pt x="30" y="52"/>
                      <a:pt x="30" y="52"/>
                      <a:pt x="30" y="52"/>
                    </a:cubicBezTo>
                    <a:cubicBezTo>
                      <a:pt x="32" y="52"/>
                      <a:pt x="32" y="52"/>
                      <a:pt x="32" y="52"/>
                    </a:cubicBezTo>
                    <a:cubicBezTo>
                      <a:pt x="32" y="52"/>
                      <a:pt x="32" y="52"/>
                      <a:pt x="32" y="52"/>
                    </a:cubicBezTo>
                    <a:cubicBezTo>
                      <a:pt x="34" y="53"/>
                      <a:pt x="34" y="53"/>
                      <a:pt x="34" y="53"/>
                    </a:cubicBezTo>
                    <a:cubicBezTo>
                      <a:pt x="33" y="52"/>
                      <a:pt x="33" y="52"/>
                      <a:pt x="33" y="52"/>
                    </a:cubicBezTo>
                    <a:cubicBezTo>
                      <a:pt x="33" y="51"/>
                      <a:pt x="33" y="51"/>
                      <a:pt x="33" y="51"/>
                    </a:cubicBezTo>
                    <a:cubicBezTo>
                      <a:pt x="33" y="51"/>
                      <a:pt x="33" y="51"/>
                      <a:pt x="33" y="51"/>
                    </a:cubicBezTo>
                    <a:cubicBezTo>
                      <a:pt x="33" y="51"/>
                      <a:pt x="33" y="51"/>
                      <a:pt x="33" y="51"/>
                    </a:cubicBezTo>
                    <a:cubicBezTo>
                      <a:pt x="33" y="51"/>
                      <a:pt x="33" y="51"/>
                      <a:pt x="33" y="51"/>
                    </a:cubicBezTo>
                    <a:cubicBezTo>
                      <a:pt x="33" y="50"/>
                      <a:pt x="33" y="50"/>
                      <a:pt x="33" y="50"/>
                    </a:cubicBezTo>
                    <a:cubicBezTo>
                      <a:pt x="33" y="50"/>
                      <a:pt x="33" y="50"/>
                      <a:pt x="33" y="50"/>
                    </a:cubicBezTo>
                    <a:cubicBezTo>
                      <a:pt x="33" y="50"/>
                      <a:pt x="33" y="50"/>
                      <a:pt x="33" y="50"/>
                    </a:cubicBezTo>
                    <a:cubicBezTo>
                      <a:pt x="31" y="49"/>
                      <a:pt x="31" y="49"/>
                      <a:pt x="31" y="49"/>
                    </a:cubicBezTo>
                    <a:cubicBezTo>
                      <a:pt x="30" y="48"/>
                      <a:pt x="30" y="48"/>
                      <a:pt x="30" y="48"/>
                    </a:cubicBezTo>
                    <a:cubicBezTo>
                      <a:pt x="31" y="47"/>
                      <a:pt x="31" y="47"/>
                      <a:pt x="31" y="47"/>
                    </a:cubicBezTo>
                    <a:cubicBezTo>
                      <a:pt x="31" y="47"/>
                      <a:pt x="31" y="47"/>
                      <a:pt x="31" y="47"/>
                    </a:cubicBezTo>
                    <a:cubicBezTo>
                      <a:pt x="31" y="46"/>
                      <a:pt x="31" y="46"/>
                      <a:pt x="31" y="46"/>
                    </a:cubicBezTo>
                    <a:cubicBezTo>
                      <a:pt x="31" y="46"/>
                      <a:pt x="31" y="46"/>
                      <a:pt x="31" y="46"/>
                    </a:cubicBezTo>
                    <a:cubicBezTo>
                      <a:pt x="30" y="45"/>
                      <a:pt x="30" y="45"/>
                      <a:pt x="30" y="45"/>
                    </a:cubicBezTo>
                    <a:cubicBezTo>
                      <a:pt x="30" y="45"/>
                      <a:pt x="30" y="45"/>
                      <a:pt x="30" y="45"/>
                    </a:cubicBezTo>
                    <a:cubicBezTo>
                      <a:pt x="30" y="45"/>
                      <a:pt x="30" y="45"/>
                      <a:pt x="30" y="45"/>
                    </a:cubicBezTo>
                    <a:cubicBezTo>
                      <a:pt x="29" y="45"/>
                      <a:pt x="29" y="45"/>
                      <a:pt x="29" y="45"/>
                    </a:cubicBezTo>
                    <a:cubicBezTo>
                      <a:pt x="29" y="45"/>
                      <a:pt x="29" y="45"/>
                      <a:pt x="29" y="45"/>
                    </a:cubicBezTo>
                    <a:cubicBezTo>
                      <a:pt x="29" y="44"/>
                      <a:pt x="29" y="44"/>
                      <a:pt x="29" y="44"/>
                    </a:cubicBezTo>
                    <a:cubicBezTo>
                      <a:pt x="29" y="44"/>
                      <a:pt x="29" y="44"/>
                      <a:pt x="29" y="44"/>
                    </a:cubicBezTo>
                    <a:cubicBezTo>
                      <a:pt x="28" y="44"/>
                      <a:pt x="28" y="44"/>
                      <a:pt x="28" y="44"/>
                    </a:cubicBezTo>
                    <a:cubicBezTo>
                      <a:pt x="28" y="44"/>
                      <a:pt x="28" y="44"/>
                      <a:pt x="28" y="44"/>
                    </a:cubicBezTo>
                    <a:cubicBezTo>
                      <a:pt x="28" y="44"/>
                      <a:pt x="28" y="44"/>
                      <a:pt x="28" y="44"/>
                    </a:cubicBezTo>
                    <a:cubicBezTo>
                      <a:pt x="27" y="44"/>
                      <a:pt x="27" y="44"/>
                      <a:pt x="27" y="44"/>
                    </a:cubicBezTo>
                    <a:cubicBezTo>
                      <a:pt x="27" y="44"/>
                      <a:pt x="27" y="44"/>
                      <a:pt x="27" y="44"/>
                    </a:cubicBezTo>
                    <a:cubicBezTo>
                      <a:pt x="27" y="43"/>
                      <a:pt x="27" y="43"/>
                      <a:pt x="27" y="43"/>
                    </a:cubicBezTo>
                    <a:cubicBezTo>
                      <a:pt x="27" y="43"/>
                      <a:pt x="27" y="43"/>
                      <a:pt x="27" y="43"/>
                    </a:cubicBezTo>
                    <a:cubicBezTo>
                      <a:pt x="27" y="43"/>
                      <a:pt x="27" y="43"/>
                      <a:pt x="27" y="43"/>
                    </a:cubicBezTo>
                    <a:cubicBezTo>
                      <a:pt x="26" y="42"/>
                      <a:pt x="26" y="42"/>
                      <a:pt x="26" y="42"/>
                    </a:cubicBezTo>
                    <a:cubicBezTo>
                      <a:pt x="25" y="41"/>
                      <a:pt x="25" y="41"/>
                      <a:pt x="25" y="41"/>
                    </a:cubicBezTo>
                    <a:cubicBezTo>
                      <a:pt x="25" y="41"/>
                      <a:pt x="25" y="41"/>
                      <a:pt x="25" y="41"/>
                    </a:cubicBezTo>
                    <a:cubicBezTo>
                      <a:pt x="25" y="41"/>
                      <a:pt x="25" y="41"/>
                      <a:pt x="25" y="41"/>
                    </a:cubicBezTo>
                    <a:cubicBezTo>
                      <a:pt x="24" y="41"/>
                      <a:pt x="24" y="41"/>
                      <a:pt x="24" y="41"/>
                    </a:cubicBezTo>
                    <a:cubicBezTo>
                      <a:pt x="24" y="41"/>
                      <a:pt x="24" y="41"/>
                      <a:pt x="24" y="41"/>
                    </a:cubicBezTo>
                    <a:cubicBezTo>
                      <a:pt x="24" y="41"/>
                      <a:pt x="24" y="41"/>
                      <a:pt x="24" y="41"/>
                    </a:cubicBezTo>
                    <a:cubicBezTo>
                      <a:pt x="24" y="41"/>
                      <a:pt x="24" y="41"/>
                      <a:pt x="24" y="41"/>
                    </a:cubicBezTo>
                    <a:cubicBezTo>
                      <a:pt x="23" y="40"/>
                      <a:pt x="23" y="40"/>
                      <a:pt x="23" y="40"/>
                    </a:cubicBezTo>
                    <a:cubicBezTo>
                      <a:pt x="23" y="40"/>
                      <a:pt x="23" y="40"/>
                      <a:pt x="23" y="40"/>
                    </a:cubicBezTo>
                    <a:cubicBezTo>
                      <a:pt x="23" y="40"/>
                      <a:pt x="23" y="40"/>
                      <a:pt x="23" y="40"/>
                    </a:cubicBezTo>
                    <a:cubicBezTo>
                      <a:pt x="21" y="40"/>
                      <a:pt x="21" y="40"/>
                      <a:pt x="21" y="40"/>
                    </a:cubicBezTo>
                    <a:cubicBezTo>
                      <a:pt x="20" y="40"/>
                      <a:pt x="20" y="40"/>
                      <a:pt x="20" y="40"/>
                    </a:cubicBezTo>
                    <a:cubicBezTo>
                      <a:pt x="19" y="40"/>
                      <a:pt x="19" y="40"/>
                      <a:pt x="19" y="40"/>
                    </a:cubicBezTo>
                    <a:cubicBezTo>
                      <a:pt x="19" y="40"/>
                      <a:pt x="19" y="40"/>
                      <a:pt x="19" y="40"/>
                    </a:cubicBezTo>
                    <a:cubicBezTo>
                      <a:pt x="19" y="40"/>
                      <a:pt x="19" y="40"/>
                      <a:pt x="19" y="40"/>
                    </a:cubicBezTo>
                    <a:cubicBezTo>
                      <a:pt x="18" y="40"/>
                      <a:pt x="18" y="40"/>
                      <a:pt x="18" y="40"/>
                    </a:cubicBezTo>
                    <a:cubicBezTo>
                      <a:pt x="17" y="40"/>
                      <a:pt x="17" y="40"/>
                      <a:pt x="17" y="40"/>
                    </a:cubicBezTo>
                    <a:cubicBezTo>
                      <a:pt x="17" y="40"/>
                      <a:pt x="17" y="40"/>
                      <a:pt x="17" y="40"/>
                    </a:cubicBezTo>
                    <a:cubicBezTo>
                      <a:pt x="17" y="40"/>
                      <a:pt x="17" y="40"/>
                      <a:pt x="17" y="40"/>
                    </a:cubicBezTo>
                    <a:cubicBezTo>
                      <a:pt x="16" y="40"/>
                      <a:pt x="16" y="40"/>
                      <a:pt x="16" y="40"/>
                    </a:cubicBezTo>
                    <a:cubicBezTo>
                      <a:pt x="15" y="40"/>
                      <a:pt x="15" y="40"/>
                      <a:pt x="15" y="40"/>
                    </a:cubicBezTo>
                    <a:cubicBezTo>
                      <a:pt x="15" y="40"/>
                      <a:pt x="15" y="40"/>
                      <a:pt x="15" y="40"/>
                    </a:cubicBezTo>
                    <a:cubicBezTo>
                      <a:pt x="15" y="40"/>
                      <a:pt x="15" y="40"/>
                      <a:pt x="15" y="40"/>
                    </a:cubicBezTo>
                    <a:cubicBezTo>
                      <a:pt x="14" y="40"/>
                      <a:pt x="14" y="40"/>
                      <a:pt x="14" y="40"/>
                    </a:cubicBezTo>
                    <a:cubicBezTo>
                      <a:pt x="14" y="40"/>
                      <a:pt x="14" y="40"/>
                      <a:pt x="14" y="40"/>
                    </a:cubicBezTo>
                    <a:cubicBezTo>
                      <a:pt x="14" y="40"/>
                      <a:pt x="14" y="40"/>
                      <a:pt x="14" y="40"/>
                    </a:cubicBezTo>
                    <a:cubicBezTo>
                      <a:pt x="14" y="40"/>
                      <a:pt x="14" y="40"/>
                      <a:pt x="14" y="40"/>
                    </a:cubicBezTo>
                    <a:cubicBezTo>
                      <a:pt x="13" y="40"/>
                      <a:pt x="13" y="40"/>
                      <a:pt x="13" y="40"/>
                    </a:cubicBezTo>
                    <a:cubicBezTo>
                      <a:pt x="12" y="40"/>
                      <a:pt x="12" y="40"/>
                      <a:pt x="12" y="40"/>
                    </a:cubicBezTo>
                    <a:cubicBezTo>
                      <a:pt x="12" y="39"/>
                      <a:pt x="12" y="39"/>
                      <a:pt x="12" y="39"/>
                    </a:cubicBezTo>
                    <a:cubicBezTo>
                      <a:pt x="12" y="39"/>
                      <a:pt x="12" y="39"/>
                      <a:pt x="12" y="39"/>
                    </a:cubicBezTo>
                    <a:cubicBezTo>
                      <a:pt x="12" y="39"/>
                      <a:pt x="12" y="39"/>
                      <a:pt x="12" y="39"/>
                    </a:cubicBezTo>
                    <a:cubicBezTo>
                      <a:pt x="11" y="38"/>
                      <a:pt x="11" y="38"/>
                      <a:pt x="11" y="38"/>
                    </a:cubicBezTo>
                    <a:cubicBezTo>
                      <a:pt x="11" y="38"/>
                      <a:pt x="11" y="38"/>
                      <a:pt x="11" y="38"/>
                    </a:cubicBezTo>
                    <a:cubicBezTo>
                      <a:pt x="11" y="38"/>
                      <a:pt x="11" y="38"/>
                      <a:pt x="11" y="38"/>
                    </a:cubicBezTo>
                    <a:cubicBezTo>
                      <a:pt x="11" y="38"/>
                      <a:pt x="11" y="38"/>
                      <a:pt x="11" y="38"/>
                    </a:cubicBezTo>
                    <a:cubicBezTo>
                      <a:pt x="10" y="38"/>
                      <a:pt x="10" y="38"/>
                      <a:pt x="10" y="38"/>
                    </a:cubicBezTo>
                    <a:cubicBezTo>
                      <a:pt x="10" y="38"/>
                      <a:pt x="10" y="38"/>
                      <a:pt x="10" y="38"/>
                    </a:cubicBezTo>
                    <a:cubicBezTo>
                      <a:pt x="10" y="38"/>
                      <a:pt x="10" y="38"/>
                      <a:pt x="10" y="38"/>
                    </a:cubicBezTo>
                    <a:cubicBezTo>
                      <a:pt x="9" y="38"/>
                      <a:pt x="9" y="38"/>
                      <a:pt x="9" y="38"/>
                    </a:cubicBezTo>
                    <a:cubicBezTo>
                      <a:pt x="9" y="38"/>
                      <a:pt x="9" y="38"/>
                      <a:pt x="9" y="38"/>
                    </a:cubicBezTo>
                    <a:cubicBezTo>
                      <a:pt x="9" y="38"/>
                      <a:pt x="9" y="38"/>
                      <a:pt x="9" y="38"/>
                    </a:cubicBezTo>
                    <a:cubicBezTo>
                      <a:pt x="9" y="38"/>
                      <a:pt x="9" y="38"/>
                      <a:pt x="9" y="38"/>
                    </a:cubicBezTo>
                    <a:cubicBezTo>
                      <a:pt x="9" y="38"/>
                      <a:pt x="9" y="38"/>
                      <a:pt x="9" y="38"/>
                    </a:cubicBezTo>
                    <a:cubicBezTo>
                      <a:pt x="8" y="38"/>
                      <a:pt x="8" y="38"/>
                      <a:pt x="8" y="38"/>
                    </a:cubicBezTo>
                    <a:cubicBezTo>
                      <a:pt x="8" y="38"/>
                      <a:pt x="8" y="38"/>
                      <a:pt x="8" y="38"/>
                    </a:cubicBezTo>
                    <a:cubicBezTo>
                      <a:pt x="8" y="38"/>
                      <a:pt x="8" y="38"/>
                      <a:pt x="8" y="38"/>
                    </a:cubicBezTo>
                    <a:cubicBezTo>
                      <a:pt x="7" y="38"/>
                      <a:pt x="7" y="38"/>
                      <a:pt x="7" y="38"/>
                    </a:cubicBezTo>
                    <a:cubicBezTo>
                      <a:pt x="7" y="38"/>
                      <a:pt x="7" y="38"/>
                      <a:pt x="7" y="38"/>
                    </a:cubicBezTo>
                    <a:cubicBezTo>
                      <a:pt x="7" y="38"/>
                      <a:pt x="7" y="38"/>
                      <a:pt x="7" y="38"/>
                    </a:cubicBezTo>
                    <a:cubicBezTo>
                      <a:pt x="6" y="38"/>
                      <a:pt x="6" y="38"/>
                      <a:pt x="6" y="38"/>
                    </a:cubicBezTo>
                    <a:cubicBezTo>
                      <a:pt x="5" y="38"/>
                      <a:pt x="5" y="38"/>
                      <a:pt x="5" y="38"/>
                    </a:cubicBezTo>
                    <a:cubicBezTo>
                      <a:pt x="5" y="38"/>
                      <a:pt x="5" y="38"/>
                      <a:pt x="5" y="38"/>
                    </a:cubicBezTo>
                    <a:cubicBezTo>
                      <a:pt x="5" y="37"/>
                      <a:pt x="5" y="37"/>
                      <a:pt x="5" y="37"/>
                    </a:cubicBezTo>
                    <a:cubicBezTo>
                      <a:pt x="5" y="37"/>
                      <a:pt x="5" y="37"/>
                      <a:pt x="5" y="37"/>
                    </a:cubicBezTo>
                    <a:cubicBezTo>
                      <a:pt x="5" y="37"/>
                      <a:pt x="5" y="37"/>
                      <a:pt x="5" y="37"/>
                    </a:cubicBezTo>
                    <a:cubicBezTo>
                      <a:pt x="5" y="37"/>
                      <a:pt x="5" y="37"/>
                      <a:pt x="5" y="37"/>
                    </a:cubicBezTo>
                    <a:cubicBezTo>
                      <a:pt x="5" y="35"/>
                      <a:pt x="5" y="35"/>
                      <a:pt x="5" y="35"/>
                    </a:cubicBezTo>
                    <a:cubicBezTo>
                      <a:pt x="5" y="35"/>
                      <a:pt x="5" y="35"/>
                      <a:pt x="5" y="35"/>
                    </a:cubicBezTo>
                    <a:cubicBezTo>
                      <a:pt x="5" y="35"/>
                      <a:pt x="5" y="35"/>
                      <a:pt x="5" y="35"/>
                    </a:cubicBezTo>
                    <a:cubicBezTo>
                      <a:pt x="5" y="35"/>
                      <a:pt x="5" y="35"/>
                      <a:pt x="5" y="35"/>
                    </a:cubicBezTo>
                    <a:cubicBezTo>
                      <a:pt x="5" y="31"/>
                      <a:pt x="5" y="31"/>
                      <a:pt x="5" y="31"/>
                    </a:cubicBezTo>
                    <a:cubicBezTo>
                      <a:pt x="5" y="30"/>
                      <a:pt x="5" y="30"/>
                      <a:pt x="5" y="30"/>
                    </a:cubicBezTo>
                    <a:cubicBezTo>
                      <a:pt x="7" y="30"/>
                      <a:pt x="7" y="30"/>
                      <a:pt x="7" y="30"/>
                    </a:cubicBezTo>
                    <a:cubicBezTo>
                      <a:pt x="7" y="30"/>
                      <a:pt x="7" y="30"/>
                      <a:pt x="7" y="30"/>
                    </a:cubicBezTo>
                    <a:cubicBezTo>
                      <a:pt x="7" y="30"/>
                      <a:pt x="7" y="30"/>
                      <a:pt x="7" y="30"/>
                    </a:cubicBezTo>
                    <a:cubicBezTo>
                      <a:pt x="8" y="30"/>
                      <a:pt x="8" y="30"/>
                      <a:pt x="8" y="30"/>
                    </a:cubicBezTo>
                    <a:cubicBezTo>
                      <a:pt x="10" y="29"/>
                      <a:pt x="10" y="29"/>
                      <a:pt x="10" y="29"/>
                    </a:cubicBezTo>
                    <a:cubicBezTo>
                      <a:pt x="11" y="29"/>
                      <a:pt x="11" y="29"/>
                      <a:pt x="11" y="29"/>
                    </a:cubicBezTo>
                    <a:cubicBezTo>
                      <a:pt x="11" y="29"/>
                      <a:pt x="11" y="29"/>
                      <a:pt x="11" y="29"/>
                    </a:cubicBezTo>
                    <a:cubicBezTo>
                      <a:pt x="11" y="29"/>
                      <a:pt x="11" y="29"/>
                      <a:pt x="11" y="29"/>
                    </a:cubicBezTo>
                    <a:cubicBezTo>
                      <a:pt x="12" y="29"/>
                      <a:pt x="12" y="29"/>
                      <a:pt x="12" y="29"/>
                    </a:cubicBezTo>
                    <a:cubicBezTo>
                      <a:pt x="13" y="29"/>
                      <a:pt x="13" y="29"/>
                      <a:pt x="13" y="29"/>
                    </a:cubicBezTo>
                    <a:cubicBezTo>
                      <a:pt x="14" y="30"/>
                      <a:pt x="14" y="30"/>
                      <a:pt x="14" y="30"/>
                    </a:cubicBezTo>
                    <a:cubicBezTo>
                      <a:pt x="14" y="30"/>
                      <a:pt x="14" y="30"/>
                      <a:pt x="14" y="30"/>
                    </a:cubicBezTo>
                    <a:cubicBezTo>
                      <a:pt x="14" y="30"/>
                      <a:pt x="14" y="30"/>
                      <a:pt x="14" y="30"/>
                    </a:cubicBezTo>
                    <a:cubicBezTo>
                      <a:pt x="15" y="29"/>
                      <a:pt x="15" y="29"/>
                      <a:pt x="15" y="29"/>
                    </a:cubicBezTo>
                    <a:cubicBezTo>
                      <a:pt x="17" y="29"/>
                      <a:pt x="17" y="29"/>
                      <a:pt x="17" y="29"/>
                    </a:cubicBezTo>
                    <a:cubicBezTo>
                      <a:pt x="18" y="29"/>
                      <a:pt x="18" y="29"/>
                      <a:pt x="18" y="29"/>
                    </a:cubicBezTo>
                    <a:cubicBezTo>
                      <a:pt x="18" y="29"/>
                      <a:pt x="18" y="29"/>
                      <a:pt x="18" y="29"/>
                    </a:cubicBezTo>
                    <a:cubicBezTo>
                      <a:pt x="18" y="29"/>
                      <a:pt x="18" y="29"/>
                      <a:pt x="18" y="29"/>
                    </a:cubicBezTo>
                    <a:cubicBezTo>
                      <a:pt x="20" y="29"/>
                      <a:pt x="20" y="29"/>
                      <a:pt x="20" y="29"/>
                    </a:cubicBezTo>
                    <a:cubicBezTo>
                      <a:pt x="21" y="29"/>
                      <a:pt x="21" y="29"/>
                      <a:pt x="21" y="29"/>
                    </a:cubicBezTo>
                    <a:cubicBezTo>
                      <a:pt x="21" y="29"/>
                      <a:pt x="21" y="29"/>
                      <a:pt x="21" y="29"/>
                    </a:cubicBezTo>
                    <a:cubicBezTo>
                      <a:pt x="20" y="28"/>
                      <a:pt x="20" y="28"/>
                      <a:pt x="20" y="28"/>
                    </a:cubicBezTo>
                    <a:cubicBezTo>
                      <a:pt x="20" y="28"/>
                      <a:pt x="20" y="28"/>
                      <a:pt x="20" y="28"/>
                    </a:cubicBezTo>
                    <a:cubicBezTo>
                      <a:pt x="20" y="28"/>
                      <a:pt x="20" y="28"/>
                      <a:pt x="20" y="28"/>
                    </a:cubicBezTo>
                    <a:cubicBezTo>
                      <a:pt x="21" y="28"/>
                      <a:pt x="21" y="28"/>
                      <a:pt x="21" y="28"/>
                    </a:cubicBezTo>
                    <a:cubicBezTo>
                      <a:pt x="23" y="29"/>
                      <a:pt x="23" y="29"/>
                      <a:pt x="23" y="29"/>
                    </a:cubicBezTo>
                    <a:cubicBezTo>
                      <a:pt x="23" y="29"/>
                      <a:pt x="23" y="29"/>
                      <a:pt x="23" y="29"/>
                    </a:cubicBezTo>
                    <a:cubicBezTo>
                      <a:pt x="23" y="29"/>
                      <a:pt x="23" y="29"/>
                      <a:pt x="23" y="29"/>
                    </a:cubicBezTo>
                    <a:cubicBezTo>
                      <a:pt x="24" y="29"/>
                      <a:pt x="24" y="29"/>
                      <a:pt x="24" y="29"/>
                    </a:cubicBezTo>
                    <a:cubicBezTo>
                      <a:pt x="24" y="29"/>
                      <a:pt x="24" y="29"/>
                      <a:pt x="24" y="29"/>
                    </a:cubicBezTo>
                    <a:cubicBezTo>
                      <a:pt x="24" y="29"/>
                      <a:pt x="24" y="29"/>
                      <a:pt x="24" y="29"/>
                    </a:cubicBezTo>
                    <a:cubicBezTo>
                      <a:pt x="25" y="28"/>
                      <a:pt x="25" y="28"/>
                      <a:pt x="25" y="28"/>
                    </a:cubicBezTo>
                    <a:cubicBezTo>
                      <a:pt x="25" y="27"/>
                      <a:pt x="25" y="27"/>
                      <a:pt x="25" y="27"/>
                    </a:cubicBezTo>
                    <a:cubicBezTo>
                      <a:pt x="24" y="27"/>
                      <a:pt x="24" y="27"/>
                      <a:pt x="24" y="27"/>
                    </a:cubicBezTo>
                    <a:cubicBezTo>
                      <a:pt x="24" y="27"/>
                      <a:pt x="24" y="27"/>
                      <a:pt x="24" y="27"/>
                    </a:cubicBezTo>
                    <a:cubicBezTo>
                      <a:pt x="23" y="26"/>
                      <a:pt x="23" y="26"/>
                      <a:pt x="23" y="26"/>
                    </a:cubicBezTo>
                    <a:cubicBezTo>
                      <a:pt x="23" y="26"/>
                      <a:pt x="23" y="26"/>
                      <a:pt x="23" y="26"/>
                    </a:cubicBezTo>
                    <a:cubicBezTo>
                      <a:pt x="23" y="26"/>
                      <a:pt x="23" y="26"/>
                      <a:pt x="23" y="26"/>
                    </a:cubicBezTo>
                    <a:cubicBezTo>
                      <a:pt x="22" y="26"/>
                      <a:pt x="22" y="26"/>
                      <a:pt x="22" y="26"/>
                    </a:cubicBezTo>
                    <a:cubicBezTo>
                      <a:pt x="21" y="26"/>
                      <a:pt x="21" y="26"/>
                      <a:pt x="21" y="26"/>
                    </a:cubicBezTo>
                    <a:cubicBezTo>
                      <a:pt x="21" y="26"/>
                      <a:pt x="21" y="26"/>
                      <a:pt x="21" y="26"/>
                    </a:cubicBezTo>
                    <a:cubicBezTo>
                      <a:pt x="20" y="26"/>
                      <a:pt x="20" y="26"/>
                      <a:pt x="20" y="26"/>
                    </a:cubicBezTo>
                    <a:cubicBezTo>
                      <a:pt x="18" y="25"/>
                      <a:pt x="18" y="25"/>
                      <a:pt x="18" y="25"/>
                    </a:cubicBezTo>
                    <a:cubicBezTo>
                      <a:pt x="18" y="25"/>
                      <a:pt x="18" y="25"/>
                      <a:pt x="18" y="25"/>
                    </a:cubicBezTo>
                    <a:cubicBezTo>
                      <a:pt x="18" y="25"/>
                      <a:pt x="18" y="25"/>
                      <a:pt x="18" y="25"/>
                    </a:cubicBezTo>
                    <a:cubicBezTo>
                      <a:pt x="17" y="25"/>
                      <a:pt x="17" y="25"/>
                      <a:pt x="17" y="25"/>
                    </a:cubicBezTo>
                    <a:cubicBezTo>
                      <a:pt x="17" y="25"/>
                      <a:pt x="17" y="25"/>
                      <a:pt x="17" y="25"/>
                    </a:cubicBezTo>
                    <a:cubicBezTo>
                      <a:pt x="17" y="25"/>
                      <a:pt x="17" y="25"/>
                      <a:pt x="17" y="25"/>
                    </a:cubicBezTo>
                    <a:cubicBezTo>
                      <a:pt x="15" y="26"/>
                      <a:pt x="15" y="26"/>
                      <a:pt x="15" y="26"/>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2" y="24"/>
                      <a:pt x="12" y="24"/>
                      <a:pt x="12" y="24"/>
                    </a:cubicBezTo>
                    <a:cubicBezTo>
                      <a:pt x="12" y="24"/>
                      <a:pt x="12" y="24"/>
                      <a:pt x="12" y="24"/>
                    </a:cubicBezTo>
                    <a:cubicBezTo>
                      <a:pt x="12" y="24"/>
                      <a:pt x="12" y="24"/>
                      <a:pt x="12" y="24"/>
                    </a:cubicBezTo>
                    <a:cubicBezTo>
                      <a:pt x="11" y="24"/>
                      <a:pt x="11" y="24"/>
                      <a:pt x="11" y="24"/>
                    </a:cubicBezTo>
                    <a:cubicBezTo>
                      <a:pt x="11" y="24"/>
                      <a:pt x="11" y="24"/>
                      <a:pt x="11" y="24"/>
                    </a:cubicBezTo>
                    <a:cubicBezTo>
                      <a:pt x="12" y="24"/>
                      <a:pt x="12" y="24"/>
                      <a:pt x="12" y="24"/>
                    </a:cubicBezTo>
                    <a:cubicBezTo>
                      <a:pt x="12" y="24"/>
                      <a:pt x="12" y="24"/>
                      <a:pt x="12" y="24"/>
                    </a:cubicBezTo>
                    <a:cubicBezTo>
                      <a:pt x="12" y="23"/>
                      <a:pt x="12" y="23"/>
                      <a:pt x="12" y="23"/>
                    </a:cubicBezTo>
                    <a:cubicBezTo>
                      <a:pt x="13" y="22"/>
                      <a:pt x="13" y="22"/>
                      <a:pt x="13" y="22"/>
                    </a:cubicBezTo>
                    <a:cubicBezTo>
                      <a:pt x="13" y="22"/>
                      <a:pt x="13" y="22"/>
                      <a:pt x="13" y="22"/>
                    </a:cubicBezTo>
                    <a:cubicBezTo>
                      <a:pt x="12" y="22"/>
                      <a:pt x="12" y="22"/>
                      <a:pt x="12" y="22"/>
                    </a:cubicBezTo>
                    <a:cubicBezTo>
                      <a:pt x="11" y="21"/>
                      <a:pt x="11" y="21"/>
                      <a:pt x="11" y="21"/>
                    </a:cubicBezTo>
                    <a:cubicBezTo>
                      <a:pt x="11" y="21"/>
                      <a:pt x="11" y="21"/>
                      <a:pt x="11" y="21"/>
                    </a:cubicBezTo>
                    <a:cubicBezTo>
                      <a:pt x="11" y="21"/>
                      <a:pt x="11" y="21"/>
                      <a:pt x="11" y="21"/>
                    </a:cubicBezTo>
                    <a:cubicBezTo>
                      <a:pt x="10" y="21"/>
                      <a:pt x="10" y="21"/>
                      <a:pt x="10" y="21"/>
                    </a:cubicBezTo>
                    <a:cubicBezTo>
                      <a:pt x="10" y="21"/>
                      <a:pt x="10" y="21"/>
                      <a:pt x="10" y="21"/>
                    </a:cubicBezTo>
                    <a:cubicBezTo>
                      <a:pt x="10" y="21"/>
                      <a:pt x="10" y="21"/>
                      <a:pt x="10" y="21"/>
                    </a:cubicBezTo>
                    <a:cubicBezTo>
                      <a:pt x="9" y="22"/>
                      <a:pt x="9" y="22"/>
                      <a:pt x="9" y="22"/>
                    </a:cubicBezTo>
                    <a:cubicBezTo>
                      <a:pt x="9" y="22"/>
                      <a:pt x="9" y="22"/>
                      <a:pt x="9" y="22"/>
                    </a:cubicBezTo>
                    <a:cubicBezTo>
                      <a:pt x="9" y="22"/>
                      <a:pt x="9" y="22"/>
                      <a:pt x="9" y="22"/>
                    </a:cubicBezTo>
                    <a:cubicBezTo>
                      <a:pt x="9" y="21"/>
                      <a:pt x="9" y="21"/>
                      <a:pt x="9" y="21"/>
                    </a:cubicBezTo>
                    <a:cubicBezTo>
                      <a:pt x="9" y="21"/>
                      <a:pt x="9" y="21"/>
                      <a:pt x="9" y="21"/>
                    </a:cubicBezTo>
                    <a:cubicBezTo>
                      <a:pt x="8" y="20"/>
                      <a:pt x="8" y="20"/>
                      <a:pt x="8" y="20"/>
                    </a:cubicBezTo>
                    <a:cubicBezTo>
                      <a:pt x="7" y="20"/>
                      <a:pt x="7" y="20"/>
                      <a:pt x="7" y="20"/>
                    </a:cubicBezTo>
                    <a:cubicBezTo>
                      <a:pt x="7" y="20"/>
                      <a:pt x="7" y="20"/>
                      <a:pt x="7" y="20"/>
                    </a:cubicBezTo>
                    <a:cubicBezTo>
                      <a:pt x="7" y="20"/>
                      <a:pt x="7" y="20"/>
                      <a:pt x="7" y="20"/>
                    </a:cubicBezTo>
                    <a:cubicBezTo>
                      <a:pt x="7" y="20"/>
                      <a:pt x="7" y="20"/>
                      <a:pt x="7" y="20"/>
                    </a:cubicBezTo>
                    <a:cubicBezTo>
                      <a:pt x="8" y="19"/>
                      <a:pt x="8" y="19"/>
                      <a:pt x="8" y="19"/>
                    </a:cubicBezTo>
                    <a:cubicBezTo>
                      <a:pt x="9" y="18"/>
                      <a:pt x="9" y="18"/>
                      <a:pt x="9" y="18"/>
                    </a:cubicBezTo>
                    <a:cubicBezTo>
                      <a:pt x="9" y="18"/>
                      <a:pt x="9" y="18"/>
                      <a:pt x="9" y="18"/>
                    </a:cubicBezTo>
                    <a:cubicBezTo>
                      <a:pt x="10" y="17"/>
                      <a:pt x="10" y="17"/>
                      <a:pt x="10" y="17"/>
                    </a:cubicBezTo>
                    <a:cubicBezTo>
                      <a:pt x="10" y="16"/>
                      <a:pt x="10" y="16"/>
                      <a:pt x="10" y="16"/>
                    </a:cubicBezTo>
                    <a:cubicBezTo>
                      <a:pt x="10" y="16"/>
                      <a:pt x="10" y="16"/>
                      <a:pt x="10" y="16"/>
                    </a:cubicBezTo>
                    <a:cubicBezTo>
                      <a:pt x="12" y="16"/>
                      <a:pt x="12" y="16"/>
                      <a:pt x="12" y="16"/>
                    </a:cubicBezTo>
                    <a:cubicBezTo>
                      <a:pt x="12" y="16"/>
                      <a:pt x="12" y="16"/>
                      <a:pt x="12" y="16"/>
                    </a:cubicBezTo>
                    <a:cubicBezTo>
                      <a:pt x="12" y="16"/>
                      <a:pt x="12" y="16"/>
                      <a:pt x="12" y="16"/>
                    </a:cubicBezTo>
                    <a:cubicBezTo>
                      <a:pt x="14" y="14"/>
                      <a:pt x="14" y="14"/>
                      <a:pt x="14" y="14"/>
                    </a:cubicBezTo>
                    <a:cubicBezTo>
                      <a:pt x="15" y="14"/>
                      <a:pt x="15" y="14"/>
                      <a:pt x="15" y="14"/>
                    </a:cubicBezTo>
                    <a:cubicBezTo>
                      <a:pt x="15" y="14"/>
                      <a:pt x="15" y="14"/>
                      <a:pt x="15" y="14"/>
                    </a:cubicBezTo>
                    <a:cubicBezTo>
                      <a:pt x="15" y="14"/>
                      <a:pt x="15" y="14"/>
                      <a:pt x="15" y="14"/>
                    </a:cubicBezTo>
                    <a:cubicBezTo>
                      <a:pt x="17" y="13"/>
                      <a:pt x="17" y="13"/>
                      <a:pt x="17" y="13"/>
                    </a:cubicBezTo>
                    <a:cubicBezTo>
                      <a:pt x="17" y="13"/>
                      <a:pt x="17" y="13"/>
                      <a:pt x="17" y="13"/>
                    </a:cubicBezTo>
                    <a:cubicBezTo>
                      <a:pt x="17" y="12"/>
                      <a:pt x="17" y="12"/>
                      <a:pt x="17" y="12"/>
                    </a:cubicBezTo>
                    <a:cubicBezTo>
                      <a:pt x="16" y="12"/>
                      <a:pt x="16" y="12"/>
                      <a:pt x="16" y="12"/>
                    </a:cubicBezTo>
                    <a:cubicBezTo>
                      <a:pt x="16" y="12"/>
                      <a:pt x="16" y="12"/>
                      <a:pt x="16" y="12"/>
                    </a:cubicBezTo>
                    <a:cubicBezTo>
                      <a:pt x="16" y="12"/>
                      <a:pt x="16" y="12"/>
                      <a:pt x="16" y="12"/>
                    </a:cubicBezTo>
                    <a:cubicBezTo>
                      <a:pt x="15" y="12"/>
                      <a:pt x="15" y="12"/>
                      <a:pt x="15" y="12"/>
                    </a:cubicBezTo>
                    <a:cubicBezTo>
                      <a:pt x="15" y="11"/>
                      <a:pt x="15" y="11"/>
                      <a:pt x="15" y="11"/>
                    </a:cubicBezTo>
                    <a:cubicBezTo>
                      <a:pt x="17" y="10"/>
                      <a:pt x="17" y="10"/>
                      <a:pt x="17" y="10"/>
                    </a:cubicBezTo>
                    <a:cubicBezTo>
                      <a:pt x="21" y="8"/>
                      <a:pt x="21" y="8"/>
                      <a:pt x="21" y="8"/>
                    </a:cubicBezTo>
                    <a:cubicBezTo>
                      <a:pt x="24" y="7"/>
                      <a:pt x="24" y="7"/>
                      <a:pt x="24" y="7"/>
                    </a:cubicBezTo>
                    <a:cubicBezTo>
                      <a:pt x="25" y="7"/>
                      <a:pt x="25" y="7"/>
                      <a:pt x="25" y="7"/>
                    </a:cubicBezTo>
                    <a:cubicBezTo>
                      <a:pt x="25" y="7"/>
                      <a:pt x="25" y="7"/>
                      <a:pt x="25" y="7"/>
                    </a:cubicBezTo>
                    <a:cubicBezTo>
                      <a:pt x="26" y="6"/>
                      <a:pt x="26" y="6"/>
                      <a:pt x="26" y="6"/>
                    </a:cubicBezTo>
                    <a:cubicBezTo>
                      <a:pt x="32" y="4"/>
                      <a:pt x="32" y="4"/>
                      <a:pt x="32" y="4"/>
                    </a:cubicBezTo>
                    <a:cubicBezTo>
                      <a:pt x="36" y="3"/>
                      <a:pt x="36" y="3"/>
                      <a:pt x="36" y="3"/>
                    </a:cubicBezTo>
                    <a:cubicBezTo>
                      <a:pt x="38" y="2"/>
                      <a:pt x="38" y="2"/>
                      <a:pt x="38" y="2"/>
                    </a:cubicBezTo>
                    <a:cubicBezTo>
                      <a:pt x="41" y="1"/>
                      <a:pt x="41" y="1"/>
                      <a:pt x="41" y="1"/>
                    </a:cubicBezTo>
                    <a:cubicBezTo>
                      <a:pt x="43" y="1"/>
                      <a:pt x="43" y="1"/>
                      <a:pt x="43" y="1"/>
                    </a:cubicBezTo>
                    <a:moveTo>
                      <a:pt x="31" y="41"/>
                    </a:moveTo>
                    <a:cubicBezTo>
                      <a:pt x="32" y="41"/>
                      <a:pt x="32" y="41"/>
                      <a:pt x="32" y="41"/>
                    </a:cubicBezTo>
                    <a:cubicBezTo>
                      <a:pt x="32" y="41"/>
                      <a:pt x="32" y="41"/>
                      <a:pt x="32" y="41"/>
                    </a:cubicBezTo>
                    <a:cubicBezTo>
                      <a:pt x="32" y="41"/>
                      <a:pt x="32" y="41"/>
                      <a:pt x="32" y="41"/>
                    </a:cubicBezTo>
                    <a:cubicBezTo>
                      <a:pt x="33" y="41"/>
                      <a:pt x="33" y="41"/>
                      <a:pt x="33" y="41"/>
                    </a:cubicBezTo>
                    <a:cubicBezTo>
                      <a:pt x="33" y="41"/>
                      <a:pt x="33" y="41"/>
                      <a:pt x="33" y="41"/>
                    </a:cubicBezTo>
                    <a:cubicBezTo>
                      <a:pt x="33" y="40"/>
                      <a:pt x="33" y="40"/>
                      <a:pt x="33" y="40"/>
                    </a:cubicBezTo>
                    <a:cubicBezTo>
                      <a:pt x="33" y="40"/>
                      <a:pt x="33" y="40"/>
                      <a:pt x="33" y="40"/>
                    </a:cubicBezTo>
                    <a:cubicBezTo>
                      <a:pt x="34" y="39"/>
                      <a:pt x="34" y="39"/>
                      <a:pt x="34" y="39"/>
                    </a:cubicBezTo>
                    <a:cubicBezTo>
                      <a:pt x="34" y="39"/>
                      <a:pt x="34" y="39"/>
                      <a:pt x="34" y="39"/>
                    </a:cubicBezTo>
                    <a:cubicBezTo>
                      <a:pt x="33" y="39"/>
                      <a:pt x="33" y="39"/>
                      <a:pt x="33" y="39"/>
                    </a:cubicBezTo>
                    <a:cubicBezTo>
                      <a:pt x="33" y="38"/>
                      <a:pt x="33" y="38"/>
                      <a:pt x="33" y="38"/>
                    </a:cubicBezTo>
                    <a:cubicBezTo>
                      <a:pt x="33" y="38"/>
                      <a:pt x="33" y="38"/>
                      <a:pt x="33" y="38"/>
                    </a:cubicBezTo>
                    <a:cubicBezTo>
                      <a:pt x="32" y="38"/>
                      <a:pt x="32" y="38"/>
                      <a:pt x="32" y="38"/>
                    </a:cubicBezTo>
                    <a:cubicBezTo>
                      <a:pt x="31" y="39"/>
                      <a:pt x="31" y="39"/>
                      <a:pt x="31" y="39"/>
                    </a:cubicBezTo>
                    <a:cubicBezTo>
                      <a:pt x="31" y="39"/>
                      <a:pt x="31" y="39"/>
                      <a:pt x="31" y="39"/>
                    </a:cubicBezTo>
                    <a:cubicBezTo>
                      <a:pt x="31" y="39"/>
                      <a:pt x="31" y="39"/>
                      <a:pt x="31" y="39"/>
                    </a:cubicBezTo>
                    <a:cubicBezTo>
                      <a:pt x="31" y="40"/>
                      <a:pt x="31" y="40"/>
                      <a:pt x="31" y="40"/>
                    </a:cubicBezTo>
                    <a:cubicBezTo>
                      <a:pt x="31" y="40"/>
                      <a:pt x="31" y="40"/>
                      <a:pt x="31" y="40"/>
                    </a:cubicBezTo>
                    <a:cubicBezTo>
                      <a:pt x="31" y="40"/>
                      <a:pt x="31" y="40"/>
                      <a:pt x="31" y="40"/>
                    </a:cubicBezTo>
                    <a:cubicBezTo>
                      <a:pt x="31" y="41"/>
                      <a:pt x="31" y="41"/>
                      <a:pt x="31" y="41"/>
                    </a:cubicBezTo>
                    <a:moveTo>
                      <a:pt x="62" y="43"/>
                    </a:moveTo>
                    <a:cubicBezTo>
                      <a:pt x="62" y="44"/>
                      <a:pt x="62" y="44"/>
                      <a:pt x="62" y="44"/>
                    </a:cubicBezTo>
                    <a:cubicBezTo>
                      <a:pt x="61" y="45"/>
                      <a:pt x="61" y="45"/>
                      <a:pt x="61" y="45"/>
                    </a:cubicBezTo>
                    <a:cubicBezTo>
                      <a:pt x="61" y="45"/>
                      <a:pt x="61" y="45"/>
                      <a:pt x="61" y="45"/>
                    </a:cubicBezTo>
                    <a:cubicBezTo>
                      <a:pt x="61" y="46"/>
                      <a:pt x="61" y="46"/>
                      <a:pt x="61" y="46"/>
                    </a:cubicBezTo>
                    <a:cubicBezTo>
                      <a:pt x="61" y="46"/>
                      <a:pt x="61" y="46"/>
                      <a:pt x="61" y="46"/>
                    </a:cubicBezTo>
                    <a:cubicBezTo>
                      <a:pt x="61" y="46"/>
                      <a:pt x="61" y="46"/>
                      <a:pt x="61" y="46"/>
                    </a:cubicBezTo>
                    <a:cubicBezTo>
                      <a:pt x="61" y="46"/>
                      <a:pt x="61" y="46"/>
                      <a:pt x="61" y="46"/>
                    </a:cubicBezTo>
                    <a:cubicBezTo>
                      <a:pt x="60" y="46"/>
                      <a:pt x="60" y="46"/>
                      <a:pt x="60" y="46"/>
                    </a:cubicBezTo>
                    <a:cubicBezTo>
                      <a:pt x="60" y="47"/>
                      <a:pt x="60" y="47"/>
                      <a:pt x="60" y="47"/>
                    </a:cubicBezTo>
                    <a:cubicBezTo>
                      <a:pt x="61" y="48"/>
                      <a:pt x="61" y="48"/>
                      <a:pt x="61" y="48"/>
                    </a:cubicBezTo>
                    <a:cubicBezTo>
                      <a:pt x="61" y="48"/>
                      <a:pt x="61" y="48"/>
                      <a:pt x="61" y="49"/>
                    </a:cubicBezTo>
                    <a:cubicBezTo>
                      <a:pt x="61" y="49"/>
                      <a:pt x="61" y="49"/>
                      <a:pt x="61" y="49"/>
                    </a:cubicBezTo>
                    <a:cubicBezTo>
                      <a:pt x="61" y="49"/>
                      <a:pt x="61" y="49"/>
                      <a:pt x="61" y="49"/>
                    </a:cubicBezTo>
                    <a:cubicBezTo>
                      <a:pt x="62" y="50"/>
                      <a:pt x="62" y="50"/>
                      <a:pt x="62" y="50"/>
                    </a:cubicBezTo>
                    <a:cubicBezTo>
                      <a:pt x="62" y="50"/>
                      <a:pt x="62" y="50"/>
                      <a:pt x="62" y="50"/>
                    </a:cubicBezTo>
                    <a:cubicBezTo>
                      <a:pt x="62" y="50"/>
                      <a:pt x="62" y="50"/>
                      <a:pt x="62" y="50"/>
                    </a:cubicBezTo>
                    <a:cubicBezTo>
                      <a:pt x="62" y="50"/>
                      <a:pt x="62" y="50"/>
                      <a:pt x="62" y="50"/>
                    </a:cubicBezTo>
                    <a:cubicBezTo>
                      <a:pt x="63" y="50"/>
                      <a:pt x="63" y="50"/>
                      <a:pt x="63" y="50"/>
                    </a:cubicBezTo>
                    <a:cubicBezTo>
                      <a:pt x="63" y="50"/>
                      <a:pt x="63" y="50"/>
                      <a:pt x="63" y="50"/>
                    </a:cubicBezTo>
                    <a:cubicBezTo>
                      <a:pt x="63" y="49"/>
                      <a:pt x="63" y="49"/>
                      <a:pt x="63" y="49"/>
                    </a:cubicBezTo>
                    <a:cubicBezTo>
                      <a:pt x="63" y="49"/>
                      <a:pt x="63" y="49"/>
                      <a:pt x="63" y="49"/>
                    </a:cubicBezTo>
                    <a:cubicBezTo>
                      <a:pt x="63" y="49"/>
                      <a:pt x="63" y="49"/>
                      <a:pt x="63" y="49"/>
                    </a:cubicBezTo>
                    <a:cubicBezTo>
                      <a:pt x="63" y="47"/>
                      <a:pt x="63" y="47"/>
                      <a:pt x="63" y="47"/>
                    </a:cubicBezTo>
                    <a:cubicBezTo>
                      <a:pt x="62" y="47"/>
                      <a:pt x="62" y="47"/>
                      <a:pt x="62" y="47"/>
                    </a:cubicBezTo>
                    <a:cubicBezTo>
                      <a:pt x="63" y="47"/>
                      <a:pt x="63" y="47"/>
                      <a:pt x="63" y="47"/>
                    </a:cubicBezTo>
                    <a:cubicBezTo>
                      <a:pt x="63" y="46"/>
                      <a:pt x="63" y="46"/>
                      <a:pt x="63" y="46"/>
                    </a:cubicBezTo>
                    <a:cubicBezTo>
                      <a:pt x="63" y="46"/>
                      <a:pt x="63" y="46"/>
                      <a:pt x="63" y="46"/>
                    </a:cubicBezTo>
                    <a:cubicBezTo>
                      <a:pt x="63" y="46"/>
                      <a:pt x="63" y="46"/>
                      <a:pt x="63" y="46"/>
                    </a:cubicBezTo>
                    <a:cubicBezTo>
                      <a:pt x="64" y="45"/>
                      <a:pt x="64" y="45"/>
                      <a:pt x="64" y="45"/>
                    </a:cubicBezTo>
                    <a:cubicBezTo>
                      <a:pt x="65" y="45"/>
                      <a:pt x="65" y="45"/>
                      <a:pt x="65" y="45"/>
                    </a:cubicBezTo>
                    <a:cubicBezTo>
                      <a:pt x="65" y="45"/>
                      <a:pt x="65" y="45"/>
                      <a:pt x="65" y="45"/>
                    </a:cubicBezTo>
                    <a:cubicBezTo>
                      <a:pt x="65" y="45"/>
                      <a:pt x="65" y="45"/>
                      <a:pt x="65" y="45"/>
                    </a:cubicBezTo>
                    <a:cubicBezTo>
                      <a:pt x="65" y="45"/>
                      <a:pt x="65" y="45"/>
                      <a:pt x="65" y="45"/>
                    </a:cubicBezTo>
                    <a:cubicBezTo>
                      <a:pt x="66" y="45"/>
                      <a:pt x="66" y="45"/>
                      <a:pt x="66" y="45"/>
                    </a:cubicBezTo>
                    <a:cubicBezTo>
                      <a:pt x="65" y="44"/>
                      <a:pt x="65" y="44"/>
                      <a:pt x="65" y="44"/>
                    </a:cubicBezTo>
                    <a:cubicBezTo>
                      <a:pt x="64" y="43"/>
                      <a:pt x="64" y="43"/>
                      <a:pt x="64" y="43"/>
                    </a:cubicBezTo>
                    <a:cubicBezTo>
                      <a:pt x="64" y="42"/>
                      <a:pt x="64" y="42"/>
                      <a:pt x="64" y="42"/>
                    </a:cubicBezTo>
                    <a:cubicBezTo>
                      <a:pt x="64" y="42"/>
                      <a:pt x="64" y="42"/>
                      <a:pt x="64" y="42"/>
                    </a:cubicBezTo>
                    <a:cubicBezTo>
                      <a:pt x="63" y="42"/>
                      <a:pt x="63" y="42"/>
                      <a:pt x="63" y="42"/>
                    </a:cubicBezTo>
                    <a:cubicBezTo>
                      <a:pt x="63" y="42"/>
                      <a:pt x="63" y="42"/>
                      <a:pt x="63" y="42"/>
                    </a:cubicBezTo>
                    <a:cubicBezTo>
                      <a:pt x="62" y="42"/>
                      <a:pt x="62" y="42"/>
                      <a:pt x="62" y="42"/>
                    </a:cubicBezTo>
                    <a:cubicBezTo>
                      <a:pt x="62" y="43"/>
                      <a:pt x="62" y="43"/>
                      <a:pt x="62" y="43"/>
                    </a:cubicBezTo>
                    <a:cubicBezTo>
                      <a:pt x="62" y="43"/>
                      <a:pt x="62" y="43"/>
                      <a:pt x="62" y="43"/>
                    </a:cubicBezTo>
                    <a:moveTo>
                      <a:pt x="56" y="46"/>
                    </a:moveTo>
                    <a:cubicBezTo>
                      <a:pt x="56" y="47"/>
                      <a:pt x="56" y="47"/>
                      <a:pt x="56" y="47"/>
                    </a:cubicBezTo>
                    <a:cubicBezTo>
                      <a:pt x="56" y="47"/>
                      <a:pt x="56" y="47"/>
                      <a:pt x="56" y="47"/>
                    </a:cubicBezTo>
                    <a:cubicBezTo>
                      <a:pt x="56" y="48"/>
                      <a:pt x="56" y="48"/>
                      <a:pt x="56" y="48"/>
                    </a:cubicBezTo>
                    <a:cubicBezTo>
                      <a:pt x="55" y="48"/>
                      <a:pt x="55" y="48"/>
                      <a:pt x="55" y="48"/>
                    </a:cubicBezTo>
                    <a:cubicBezTo>
                      <a:pt x="56" y="48"/>
                      <a:pt x="56" y="48"/>
                      <a:pt x="56" y="48"/>
                    </a:cubicBezTo>
                    <a:cubicBezTo>
                      <a:pt x="56" y="48"/>
                      <a:pt x="56" y="48"/>
                      <a:pt x="56" y="48"/>
                    </a:cubicBezTo>
                    <a:cubicBezTo>
                      <a:pt x="56" y="49"/>
                      <a:pt x="56" y="49"/>
                      <a:pt x="56" y="49"/>
                    </a:cubicBezTo>
                    <a:cubicBezTo>
                      <a:pt x="57" y="48"/>
                      <a:pt x="57" y="48"/>
                      <a:pt x="57" y="48"/>
                    </a:cubicBezTo>
                    <a:cubicBezTo>
                      <a:pt x="57" y="48"/>
                      <a:pt x="57" y="48"/>
                      <a:pt x="57" y="48"/>
                    </a:cubicBezTo>
                    <a:cubicBezTo>
                      <a:pt x="58" y="47"/>
                      <a:pt x="58" y="47"/>
                      <a:pt x="58" y="47"/>
                    </a:cubicBezTo>
                    <a:cubicBezTo>
                      <a:pt x="58" y="47"/>
                      <a:pt x="58" y="47"/>
                      <a:pt x="58" y="47"/>
                    </a:cubicBezTo>
                    <a:cubicBezTo>
                      <a:pt x="58" y="47"/>
                      <a:pt x="58" y="47"/>
                      <a:pt x="58" y="47"/>
                    </a:cubicBezTo>
                    <a:cubicBezTo>
                      <a:pt x="58" y="47"/>
                      <a:pt x="58" y="47"/>
                      <a:pt x="58" y="47"/>
                    </a:cubicBezTo>
                    <a:cubicBezTo>
                      <a:pt x="58" y="46"/>
                      <a:pt x="58" y="46"/>
                      <a:pt x="58" y="46"/>
                    </a:cubicBezTo>
                    <a:cubicBezTo>
                      <a:pt x="58" y="46"/>
                      <a:pt x="58" y="46"/>
                      <a:pt x="58" y="46"/>
                    </a:cubicBezTo>
                    <a:cubicBezTo>
                      <a:pt x="57" y="46"/>
                      <a:pt x="57" y="46"/>
                      <a:pt x="57" y="46"/>
                    </a:cubicBezTo>
                    <a:cubicBezTo>
                      <a:pt x="57" y="46"/>
                      <a:pt x="57" y="46"/>
                      <a:pt x="57" y="46"/>
                    </a:cubicBezTo>
                    <a:cubicBezTo>
                      <a:pt x="57" y="46"/>
                      <a:pt x="57" y="46"/>
                      <a:pt x="57" y="46"/>
                    </a:cubicBezTo>
                    <a:cubicBezTo>
                      <a:pt x="58" y="45"/>
                      <a:pt x="58" y="45"/>
                      <a:pt x="58" y="45"/>
                    </a:cubicBezTo>
                    <a:cubicBezTo>
                      <a:pt x="58" y="45"/>
                      <a:pt x="58" y="45"/>
                      <a:pt x="58" y="45"/>
                    </a:cubicBezTo>
                    <a:cubicBezTo>
                      <a:pt x="58" y="44"/>
                      <a:pt x="58" y="44"/>
                      <a:pt x="58" y="44"/>
                    </a:cubicBezTo>
                    <a:cubicBezTo>
                      <a:pt x="57" y="44"/>
                      <a:pt x="57" y="44"/>
                      <a:pt x="57" y="44"/>
                    </a:cubicBezTo>
                    <a:cubicBezTo>
                      <a:pt x="57" y="44"/>
                      <a:pt x="57" y="44"/>
                      <a:pt x="57" y="44"/>
                    </a:cubicBezTo>
                    <a:cubicBezTo>
                      <a:pt x="57" y="44"/>
                      <a:pt x="57" y="44"/>
                      <a:pt x="57" y="44"/>
                    </a:cubicBezTo>
                    <a:cubicBezTo>
                      <a:pt x="56" y="44"/>
                      <a:pt x="56" y="44"/>
                      <a:pt x="56" y="44"/>
                    </a:cubicBezTo>
                    <a:cubicBezTo>
                      <a:pt x="56" y="43"/>
                      <a:pt x="56" y="43"/>
                      <a:pt x="56" y="43"/>
                    </a:cubicBezTo>
                    <a:cubicBezTo>
                      <a:pt x="56" y="44"/>
                      <a:pt x="56" y="44"/>
                      <a:pt x="56" y="44"/>
                    </a:cubicBezTo>
                    <a:cubicBezTo>
                      <a:pt x="55" y="45"/>
                      <a:pt x="55" y="45"/>
                      <a:pt x="55" y="45"/>
                    </a:cubicBezTo>
                    <a:cubicBezTo>
                      <a:pt x="55" y="45"/>
                      <a:pt x="55" y="45"/>
                      <a:pt x="55" y="45"/>
                    </a:cubicBezTo>
                    <a:cubicBezTo>
                      <a:pt x="55" y="45"/>
                      <a:pt x="55" y="45"/>
                      <a:pt x="55" y="45"/>
                    </a:cubicBezTo>
                    <a:cubicBezTo>
                      <a:pt x="56" y="46"/>
                      <a:pt x="56" y="46"/>
                      <a:pt x="56" y="46"/>
                    </a:cubicBezTo>
                    <a:cubicBezTo>
                      <a:pt x="56" y="46"/>
                      <a:pt x="56" y="46"/>
                      <a:pt x="56" y="46"/>
                    </a:cubicBezTo>
                    <a:moveTo>
                      <a:pt x="51" y="48"/>
                    </a:moveTo>
                    <a:cubicBezTo>
                      <a:pt x="51" y="47"/>
                      <a:pt x="51" y="47"/>
                      <a:pt x="51" y="47"/>
                    </a:cubicBezTo>
                    <a:cubicBezTo>
                      <a:pt x="50" y="48"/>
                      <a:pt x="50" y="48"/>
                      <a:pt x="50" y="48"/>
                    </a:cubicBezTo>
                    <a:cubicBezTo>
                      <a:pt x="49" y="48"/>
                      <a:pt x="49" y="48"/>
                      <a:pt x="49" y="48"/>
                    </a:cubicBezTo>
                    <a:cubicBezTo>
                      <a:pt x="49" y="48"/>
                      <a:pt x="49" y="48"/>
                      <a:pt x="49" y="48"/>
                    </a:cubicBezTo>
                    <a:cubicBezTo>
                      <a:pt x="49" y="48"/>
                      <a:pt x="49" y="48"/>
                      <a:pt x="49" y="48"/>
                    </a:cubicBezTo>
                    <a:cubicBezTo>
                      <a:pt x="49" y="48"/>
                      <a:pt x="49" y="48"/>
                      <a:pt x="49" y="48"/>
                    </a:cubicBezTo>
                    <a:cubicBezTo>
                      <a:pt x="48" y="49"/>
                      <a:pt x="48" y="49"/>
                      <a:pt x="48" y="49"/>
                    </a:cubicBezTo>
                    <a:cubicBezTo>
                      <a:pt x="49" y="49"/>
                      <a:pt x="49" y="49"/>
                      <a:pt x="49" y="49"/>
                    </a:cubicBezTo>
                    <a:cubicBezTo>
                      <a:pt x="49" y="50"/>
                      <a:pt x="49" y="50"/>
                      <a:pt x="49" y="50"/>
                    </a:cubicBezTo>
                    <a:cubicBezTo>
                      <a:pt x="49" y="50"/>
                      <a:pt x="49" y="50"/>
                      <a:pt x="49" y="50"/>
                    </a:cubicBezTo>
                    <a:cubicBezTo>
                      <a:pt x="50" y="50"/>
                      <a:pt x="50" y="50"/>
                      <a:pt x="50" y="50"/>
                    </a:cubicBezTo>
                    <a:cubicBezTo>
                      <a:pt x="50" y="50"/>
                      <a:pt x="50" y="50"/>
                      <a:pt x="50" y="50"/>
                    </a:cubicBezTo>
                    <a:cubicBezTo>
                      <a:pt x="51" y="50"/>
                      <a:pt x="51" y="50"/>
                      <a:pt x="51" y="50"/>
                    </a:cubicBezTo>
                    <a:cubicBezTo>
                      <a:pt x="51" y="50"/>
                      <a:pt x="51" y="50"/>
                      <a:pt x="51" y="50"/>
                    </a:cubicBezTo>
                    <a:cubicBezTo>
                      <a:pt x="51" y="50"/>
                      <a:pt x="51" y="50"/>
                      <a:pt x="51" y="50"/>
                    </a:cubicBezTo>
                    <a:cubicBezTo>
                      <a:pt x="51" y="50"/>
                      <a:pt x="51" y="50"/>
                      <a:pt x="51" y="50"/>
                    </a:cubicBezTo>
                    <a:cubicBezTo>
                      <a:pt x="52" y="50"/>
                      <a:pt x="52" y="50"/>
                      <a:pt x="52" y="50"/>
                    </a:cubicBezTo>
                    <a:cubicBezTo>
                      <a:pt x="52" y="50"/>
                      <a:pt x="52" y="50"/>
                      <a:pt x="52" y="50"/>
                    </a:cubicBezTo>
                    <a:cubicBezTo>
                      <a:pt x="52" y="50"/>
                      <a:pt x="52" y="50"/>
                      <a:pt x="52" y="50"/>
                    </a:cubicBezTo>
                    <a:cubicBezTo>
                      <a:pt x="52" y="49"/>
                      <a:pt x="52" y="49"/>
                      <a:pt x="52" y="49"/>
                    </a:cubicBezTo>
                    <a:cubicBezTo>
                      <a:pt x="52" y="48"/>
                      <a:pt x="52" y="48"/>
                      <a:pt x="52" y="48"/>
                    </a:cubicBezTo>
                    <a:cubicBezTo>
                      <a:pt x="52" y="48"/>
                      <a:pt x="52" y="48"/>
                      <a:pt x="52" y="48"/>
                    </a:cubicBezTo>
                    <a:cubicBezTo>
                      <a:pt x="52" y="48"/>
                      <a:pt x="52" y="48"/>
                      <a:pt x="52" y="48"/>
                    </a:cubicBezTo>
                    <a:cubicBezTo>
                      <a:pt x="52" y="48"/>
                      <a:pt x="52" y="48"/>
                      <a:pt x="52" y="48"/>
                    </a:cubicBezTo>
                    <a:cubicBezTo>
                      <a:pt x="53" y="47"/>
                      <a:pt x="53" y="47"/>
                      <a:pt x="53" y="47"/>
                    </a:cubicBezTo>
                    <a:cubicBezTo>
                      <a:pt x="52" y="47"/>
                      <a:pt x="52" y="47"/>
                      <a:pt x="52" y="47"/>
                    </a:cubicBezTo>
                    <a:cubicBezTo>
                      <a:pt x="51" y="47"/>
                      <a:pt x="51" y="47"/>
                      <a:pt x="51" y="47"/>
                    </a:cubicBezTo>
                    <a:cubicBezTo>
                      <a:pt x="51" y="47"/>
                      <a:pt x="51" y="47"/>
                      <a:pt x="51" y="47"/>
                    </a:cubicBezTo>
                    <a:cubicBezTo>
                      <a:pt x="51" y="47"/>
                      <a:pt x="51" y="47"/>
                      <a:pt x="51" y="47"/>
                    </a:cubicBezTo>
                    <a:cubicBezTo>
                      <a:pt x="51" y="48"/>
                      <a:pt x="51" y="48"/>
                      <a:pt x="51" y="48"/>
                    </a:cubicBezTo>
                    <a:moveTo>
                      <a:pt x="42" y="60"/>
                    </a:moveTo>
                    <a:cubicBezTo>
                      <a:pt x="43" y="60"/>
                      <a:pt x="43" y="60"/>
                      <a:pt x="43" y="60"/>
                    </a:cubicBezTo>
                    <a:cubicBezTo>
                      <a:pt x="44" y="59"/>
                      <a:pt x="44" y="59"/>
                      <a:pt x="44" y="59"/>
                    </a:cubicBezTo>
                    <a:cubicBezTo>
                      <a:pt x="44" y="59"/>
                      <a:pt x="44" y="59"/>
                      <a:pt x="44" y="59"/>
                    </a:cubicBezTo>
                    <a:cubicBezTo>
                      <a:pt x="44" y="59"/>
                      <a:pt x="44" y="59"/>
                      <a:pt x="44" y="59"/>
                    </a:cubicBezTo>
                    <a:cubicBezTo>
                      <a:pt x="44" y="58"/>
                      <a:pt x="44" y="58"/>
                      <a:pt x="44" y="58"/>
                    </a:cubicBezTo>
                    <a:cubicBezTo>
                      <a:pt x="44" y="58"/>
                      <a:pt x="44" y="58"/>
                      <a:pt x="44" y="58"/>
                    </a:cubicBezTo>
                    <a:cubicBezTo>
                      <a:pt x="45" y="59"/>
                      <a:pt x="45" y="59"/>
                      <a:pt x="45" y="59"/>
                    </a:cubicBezTo>
                    <a:cubicBezTo>
                      <a:pt x="45" y="59"/>
                      <a:pt x="45" y="59"/>
                      <a:pt x="45" y="59"/>
                    </a:cubicBezTo>
                    <a:cubicBezTo>
                      <a:pt x="45" y="59"/>
                      <a:pt x="45" y="59"/>
                      <a:pt x="45" y="59"/>
                    </a:cubicBezTo>
                    <a:cubicBezTo>
                      <a:pt x="47" y="59"/>
                      <a:pt x="47" y="59"/>
                      <a:pt x="47" y="59"/>
                    </a:cubicBezTo>
                    <a:cubicBezTo>
                      <a:pt x="48" y="60"/>
                      <a:pt x="48" y="60"/>
                      <a:pt x="48" y="60"/>
                    </a:cubicBezTo>
                    <a:cubicBezTo>
                      <a:pt x="48" y="60"/>
                      <a:pt x="48" y="60"/>
                      <a:pt x="48" y="60"/>
                    </a:cubicBezTo>
                    <a:cubicBezTo>
                      <a:pt x="48" y="60"/>
                      <a:pt x="48" y="60"/>
                      <a:pt x="48" y="60"/>
                    </a:cubicBezTo>
                    <a:cubicBezTo>
                      <a:pt x="49" y="60"/>
                      <a:pt x="49" y="60"/>
                      <a:pt x="49" y="60"/>
                    </a:cubicBezTo>
                    <a:cubicBezTo>
                      <a:pt x="50" y="60"/>
                      <a:pt x="50" y="60"/>
                      <a:pt x="50" y="60"/>
                    </a:cubicBezTo>
                    <a:cubicBezTo>
                      <a:pt x="51" y="60"/>
                      <a:pt x="51" y="60"/>
                      <a:pt x="51" y="60"/>
                    </a:cubicBezTo>
                    <a:cubicBezTo>
                      <a:pt x="51" y="60"/>
                      <a:pt x="51" y="60"/>
                      <a:pt x="51" y="60"/>
                    </a:cubicBezTo>
                    <a:cubicBezTo>
                      <a:pt x="51" y="60"/>
                      <a:pt x="51" y="60"/>
                      <a:pt x="51" y="60"/>
                    </a:cubicBezTo>
                    <a:cubicBezTo>
                      <a:pt x="51" y="60"/>
                      <a:pt x="51" y="60"/>
                      <a:pt x="51" y="60"/>
                    </a:cubicBezTo>
                    <a:cubicBezTo>
                      <a:pt x="52" y="60"/>
                      <a:pt x="52" y="60"/>
                      <a:pt x="52" y="60"/>
                    </a:cubicBezTo>
                    <a:cubicBezTo>
                      <a:pt x="52" y="59"/>
                      <a:pt x="52" y="59"/>
                      <a:pt x="52" y="59"/>
                    </a:cubicBezTo>
                    <a:cubicBezTo>
                      <a:pt x="52" y="59"/>
                      <a:pt x="52" y="59"/>
                      <a:pt x="52" y="59"/>
                    </a:cubicBezTo>
                    <a:cubicBezTo>
                      <a:pt x="52" y="58"/>
                      <a:pt x="52" y="58"/>
                      <a:pt x="52" y="58"/>
                    </a:cubicBezTo>
                    <a:cubicBezTo>
                      <a:pt x="51" y="58"/>
                      <a:pt x="51" y="58"/>
                      <a:pt x="51" y="58"/>
                    </a:cubicBezTo>
                    <a:cubicBezTo>
                      <a:pt x="50" y="58"/>
                      <a:pt x="50" y="58"/>
                      <a:pt x="50" y="58"/>
                    </a:cubicBezTo>
                    <a:cubicBezTo>
                      <a:pt x="49" y="58"/>
                      <a:pt x="49" y="58"/>
                      <a:pt x="49" y="58"/>
                    </a:cubicBezTo>
                    <a:cubicBezTo>
                      <a:pt x="49" y="57"/>
                      <a:pt x="49" y="57"/>
                      <a:pt x="49" y="57"/>
                    </a:cubicBezTo>
                    <a:cubicBezTo>
                      <a:pt x="48" y="57"/>
                      <a:pt x="48" y="57"/>
                      <a:pt x="48" y="57"/>
                    </a:cubicBezTo>
                    <a:cubicBezTo>
                      <a:pt x="48" y="57"/>
                      <a:pt x="48" y="57"/>
                      <a:pt x="48" y="57"/>
                    </a:cubicBezTo>
                    <a:cubicBezTo>
                      <a:pt x="48" y="58"/>
                      <a:pt x="48" y="58"/>
                      <a:pt x="48" y="58"/>
                    </a:cubicBezTo>
                    <a:cubicBezTo>
                      <a:pt x="45" y="57"/>
                      <a:pt x="45" y="57"/>
                      <a:pt x="45" y="57"/>
                    </a:cubicBezTo>
                    <a:cubicBezTo>
                      <a:pt x="45" y="57"/>
                      <a:pt x="45" y="57"/>
                      <a:pt x="45" y="57"/>
                    </a:cubicBezTo>
                    <a:cubicBezTo>
                      <a:pt x="45" y="57"/>
                      <a:pt x="45" y="57"/>
                      <a:pt x="45" y="57"/>
                    </a:cubicBezTo>
                    <a:cubicBezTo>
                      <a:pt x="44" y="58"/>
                      <a:pt x="44" y="58"/>
                      <a:pt x="44" y="58"/>
                    </a:cubicBezTo>
                    <a:cubicBezTo>
                      <a:pt x="44" y="58"/>
                      <a:pt x="44" y="58"/>
                      <a:pt x="44" y="58"/>
                    </a:cubicBezTo>
                    <a:cubicBezTo>
                      <a:pt x="44" y="58"/>
                      <a:pt x="44" y="58"/>
                      <a:pt x="44" y="58"/>
                    </a:cubicBezTo>
                    <a:cubicBezTo>
                      <a:pt x="43" y="58"/>
                      <a:pt x="43" y="58"/>
                      <a:pt x="43" y="58"/>
                    </a:cubicBezTo>
                    <a:cubicBezTo>
                      <a:pt x="43" y="58"/>
                      <a:pt x="43" y="58"/>
                      <a:pt x="43" y="58"/>
                    </a:cubicBezTo>
                    <a:cubicBezTo>
                      <a:pt x="43" y="58"/>
                      <a:pt x="43" y="58"/>
                      <a:pt x="43" y="58"/>
                    </a:cubicBezTo>
                    <a:cubicBezTo>
                      <a:pt x="41" y="58"/>
                      <a:pt x="41" y="58"/>
                      <a:pt x="41" y="58"/>
                    </a:cubicBezTo>
                    <a:cubicBezTo>
                      <a:pt x="40" y="58"/>
                      <a:pt x="40" y="58"/>
                      <a:pt x="40" y="58"/>
                    </a:cubicBezTo>
                    <a:cubicBezTo>
                      <a:pt x="40" y="58"/>
                      <a:pt x="40" y="58"/>
                      <a:pt x="40" y="58"/>
                    </a:cubicBezTo>
                    <a:cubicBezTo>
                      <a:pt x="38" y="57"/>
                      <a:pt x="38" y="57"/>
                      <a:pt x="38" y="57"/>
                    </a:cubicBezTo>
                    <a:cubicBezTo>
                      <a:pt x="39" y="58"/>
                      <a:pt x="39" y="58"/>
                      <a:pt x="39" y="58"/>
                    </a:cubicBezTo>
                    <a:cubicBezTo>
                      <a:pt x="40" y="59"/>
                      <a:pt x="40" y="59"/>
                      <a:pt x="40" y="59"/>
                    </a:cubicBezTo>
                    <a:cubicBezTo>
                      <a:pt x="40" y="59"/>
                      <a:pt x="40" y="59"/>
                      <a:pt x="40" y="59"/>
                    </a:cubicBezTo>
                    <a:cubicBezTo>
                      <a:pt x="40" y="59"/>
                      <a:pt x="40" y="59"/>
                      <a:pt x="40" y="59"/>
                    </a:cubicBezTo>
                    <a:cubicBezTo>
                      <a:pt x="42" y="60"/>
                      <a:pt x="42" y="60"/>
                      <a:pt x="42" y="60"/>
                    </a:cubicBezTo>
                    <a:cubicBezTo>
                      <a:pt x="42" y="60"/>
                      <a:pt x="42" y="60"/>
                      <a:pt x="42" y="60"/>
                    </a:cubicBezTo>
                    <a:moveTo>
                      <a:pt x="25" y="64"/>
                    </a:moveTo>
                    <a:cubicBezTo>
                      <a:pt x="24" y="64"/>
                      <a:pt x="24" y="64"/>
                      <a:pt x="24" y="64"/>
                    </a:cubicBezTo>
                    <a:cubicBezTo>
                      <a:pt x="24" y="65"/>
                      <a:pt x="24" y="65"/>
                      <a:pt x="24" y="65"/>
                    </a:cubicBezTo>
                    <a:cubicBezTo>
                      <a:pt x="24" y="65"/>
                      <a:pt x="24" y="65"/>
                      <a:pt x="24" y="65"/>
                    </a:cubicBezTo>
                    <a:cubicBezTo>
                      <a:pt x="25" y="65"/>
                      <a:pt x="25" y="65"/>
                      <a:pt x="25" y="65"/>
                    </a:cubicBezTo>
                    <a:cubicBezTo>
                      <a:pt x="25" y="66"/>
                      <a:pt x="25" y="66"/>
                      <a:pt x="25" y="66"/>
                    </a:cubicBezTo>
                    <a:cubicBezTo>
                      <a:pt x="25" y="67"/>
                      <a:pt x="25" y="67"/>
                      <a:pt x="25" y="67"/>
                    </a:cubicBezTo>
                    <a:cubicBezTo>
                      <a:pt x="25" y="67"/>
                      <a:pt x="25" y="67"/>
                      <a:pt x="25" y="67"/>
                    </a:cubicBezTo>
                    <a:cubicBezTo>
                      <a:pt x="25" y="68"/>
                      <a:pt x="25" y="68"/>
                      <a:pt x="25" y="68"/>
                    </a:cubicBezTo>
                    <a:cubicBezTo>
                      <a:pt x="25" y="68"/>
                      <a:pt x="25" y="68"/>
                      <a:pt x="25" y="68"/>
                    </a:cubicBezTo>
                    <a:cubicBezTo>
                      <a:pt x="25" y="68"/>
                      <a:pt x="25" y="68"/>
                      <a:pt x="25" y="68"/>
                    </a:cubicBezTo>
                    <a:cubicBezTo>
                      <a:pt x="25" y="69"/>
                      <a:pt x="25" y="69"/>
                      <a:pt x="25" y="69"/>
                    </a:cubicBezTo>
                    <a:cubicBezTo>
                      <a:pt x="25" y="69"/>
                      <a:pt x="25" y="69"/>
                      <a:pt x="25" y="69"/>
                    </a:cubicBezTo>
                    <a:cubicBezTo>
                      <a:pt x="26" y="69"/>
                      <a:pt x="26" y="69"/>
                      <a:pt x="26" y="69"/>
                    </a:cubicBezTo>
                    <a:cubicBezTo>
                      <a:pt x="26" y="69"/>
                      <a:pt x="26" y="69"/>
                      <a:pt x="26" y="69"/>
                    </a:cubicBezTo>
                    <a:cubicBezTo>
                      <a:pt x="26" y="69"/>
                      <a:pt x="26" y="69"/>
                      <a:pt x="26" y="69"/>
                    </a:cubicBezTo>
                    <a:cubicBezTo>
                      <a:pt x="26" y="69"/>
                      <a:pt x="26" y="69"/>
                      <a:pt x="26" y="69"/>
                    </a:cubicBezTo>
                    <a:cubicBezTo>
                      <a:pt x="27" y="70"/>
                      <a:pt x="27" y="70"/>
                      <a:pt x="27" y="70"/>
                    </a:cubicBezTo>
                    <a:cubicBezTo>
                      <a:pt x="28" y="70"/>
                      <a:pt x="28" y="70"/>
                      <a:pt x="28" y="70"/>
                    </a:cubicBezTo>
                    <a:cubicBezTo>
                      <a:pt x="28" y="70"/>
                      <a:pt x="28" y="70"/>
                      <a:pt x="28" y="70"/>
                    </a:cubicBezTo>
                    <a:cubicBezTo>
                      <a:pt x="29" y="70"/>
                      <a:pt x="29" y="70"/>
                      <a:pt x="29" y="70"/>
                    </a:cubicBezTo>
                    <a:cubicBezTo>
                      <a:pt x="29" y="70"/>
                      <a:pt x="29" y="70"/>
                      <a:pt x="29" y="70"/>
                    </a:cubicBezTo>
                    <a:cubicBezTo>
                      <a:pt x="29" y="69"/>
                      <a:pt x="29" y="69"/>
                      <a:pt x="29" y="69"/>
                    </a:cubicBezTo>
                    <a:cubicBezTo>
                      <a:pt x="29" y="69"/>
                      <a:pt x="29" y="69"/>
                      <a:pt x="29" y="69"/>
                    </a:cubicBezTo>
                    <a:cubicBezTo>
                      <a:pt x="29" y="69"/>
                      <a:pt x="29" y="69"/>
                      <a:pt x="29" y="69"/>
                    </a:cubicBezTo>
                    <a:cubicBezTo>
                      <a:pt x="29" y="69"/>
                      <a:pt x="30" y="69"/>
                      <a:pt x="30" y="69"/>
                    </a:cubicBezTo>
                    <a:cubicBezTo>
                      <a:pt x="30" y="68"/>
                      <a:pt x="30" y="68"/>
                      <a:pt x="30" y="68"/>
                    </a:cubicBezTo>
                    <a:cubicBezTo>
                      <a:pt x="30" y="68"/>
                      <a:pt x="30" y="68"/>
                      <a:pt x="30" y="68"/>
                    </a:cubicBezTo>
                    <a:cubicBezTo>
                      <a:pt x="29" y="67"/>
                      <a:pt x="29" y="67"/>
                      <a:pt x="29" y="67"/>
                    </a:cubicBezTo>
                    <a:cubicBezTo>
                      <a:pt x="29" y="67"/>
                      <a:pt x="29" y="67"/>
                      <a:pt x="29" y="67"/>
                    </a:cubicBezTo>
                    <a:cubicBezTo>
                      <a:pt x="29" y="67"/>
                      <a:pt x="29" y="67"/>
                      <a:pt x="29" y="67"/>
                    </a:cubicBezTo>
                    <a:cubicBezTo>
                      <a:pt x="28" y="67"/>
                      <a:pt x="28" y="67"/>
                      <a:pt x="28" y="67"/>
                    </a:cubicBezTo>
                    <a:cubicBezTo>
                      <a:pt x="28" y="67"/>
                      <a:pt x="28" y="67"/>
                      <a:pt x="28" y="67"/>
                    </a:cubicBezTo>
                    <a:cubicBezTo>
                      <a:pt x="27" y="68"/>
                      <a:pt x="27" y="68"/>
                      <a:pt x="27" y="68"/>
                    </a:cubicBezTo>
                    <a:cubicBezTo>
                      <a:pt x="27" y="68"/>
                      <a:pt x="27" y="68"/>
                      <a:pt x="27" y="68"/>
                    </a:cubicBezTo>
                    <a:cubicBezTo>
                      <a:pt x="27" y="68"/>
                      <a:pt x="27" y="68"/>
                      <a:pt x="27" y="68"/>
                    </a:cubicBezTo>
                    <a:cubicBezTo>
                      <a:pt x="27" y="67"/>
                      <a:pt x="27" y="67"/>
                      <a:pt x="27" y="67"/>
                    </a:cubicBezTo>
                    <a:cubicBezTo>
                      <a:pt x="27" y="67"/>
                      <a:pt x="27" y="67"/>
                      <a:pt x="27" y="67"/>
                    </a:cubicBezTo>
                    <a:cubicBezTo>
                      <a:pt x="27" y="67"/>
                      <a:pt x="27" y="67"/>
                      <a:pt x="27" y="67"/>
                    </a:cubicBezTo>
                    <a:cubicBezTo>
                      <a:pt x="27" y="67"/>
                      <a:pt x="27" y="67"/>
                      <a:pt x="27" y="67"/>
                    </a:cubicBezTo>
                    <a:cubicBezTo>
                      <a:pt x="28" y="66"/>
                      <a:pt x="28" y="66"/>
                      <a:pt x="28" y="66"/>
                    </a:cubicBezTo>
                    <a:cubicBezTo>
                      <a:pt x="28" y="66"/>
                      <a:pt x="28" y="66"/>
                      <a:pt x="28" y="66"/>
                    </a:cubicBezTo>
                    <a:cubicBezTo>
                      <a:pt x="28" y="65"/>
                      <a:pt x="28" y="65"/>
                      <a:pt x="28" y="65"/>
                    </a:cubicBezTo>
                    <a:cubicBezTo>
                      <a:pt x="27" y="65"/>
                      <a:pt x="27" y="65"/>
                      <a:pt x="27" y="65"/>
                    </a:cubicBezTo>
                    <a:cubicBezTo>
                      <a:pt x="27" y="65"/>
                      <a:pt x="27" y="65"/>
                      <a:pt x="27" y="65"/>
                    </a:cubicBezTo>
                    <a:cubicBezTo>
                      <a:pt x="27" y="64"/>
                      <a:pt x="27" y="64"/>
                      <a:pt x="27" y="64"/>
                    </a:cubicBezTo>
                    <a:cubicBezTo>
                      <a:pt x="27" y="64"/>
                      <a:pt x="27" y="64"/>
                      <a:pt x="27" y="64"/>
                    </a:cubicBezTo>
                    <a:cubicBezTo>
                      <a:pt x="27" y="64"/>
                      <a:pt x="27" y="64"/>
                      <a:pt x="27" y="64"/>
                    </a:cubicBezTo>
                    <a:cubicBezTo>
                      <a:pt x="27" y="64"/>
                      <a:pt x="27" y="64"/>
                      <a:pt x="27" y="64"/>
                    </a:cubicBezTo>
                    <a:cubicBezTo>
                      <a:pt x="27" y="63"/>
                      <a:pt x="27" y="63"/>
                      <a:pt x="27" y="63"/>
                    </a:cubicBezTo>
                    <a:cubicBezTo>
                      <a:pt x="27" y="63"/>
                      <a:pt x="27" y="63"/>
                      <a:pt x="27" y="63"/>
                    </a:cubicBezTo>
                    <a:cubicBezTo>
                      <a:pt x="27" y="62"/>
                      <a:pt x="27" y="62"/>
                      <a:pt x="27" y="62"/>
                    </a:cubicBezTo>
                    <a:cubicBezTo>
                      <a:pt x="27" y="62"/>
                      <a:pt x="27" y="62"/>
                      <a:pt x="27" y="62"/>
                    </a:cubicBezTo>
                    <a:cubicBezTo>
                      <a:pt x="26" y="62"/>
                      <a:pt x="26" y="62"/>
                      <a:pt x="26" y="62"/>
                    </a:cubicBezTo>
                    <a:cubicBezTo>
                      <a:pt x="26" y="62"/>
                      <a:pt x="26" y="62"/>
                      <a:pt x="26" y="62"/>
                    </a:cubicBezTo>
                    <a:cubicBezTo>
                      <a:pt x="25" y="63"/>
                      <a:pt x="25" y="63"/>
                      <a:pt x="25" y="63"/>
                    </a:cubicBezTo>
                    <a:cubicBezTo>
                      <a:pt x="25" y="63"/>
                      <a:pt x="25" y="63"/>
                      <a:pt x="25" y="63"/>
                    </a:cubicBezTo>
                    <a:cubicBezTo>
                      <a:pt x="25" y="63"/>
                      <a:pt x="25" y="63"/>
                      <a:pt x="25" y="63"/>
                    </a:cubicBezTo>
                    <a:cubicBezTo>
                      <a:pt x="25" y="64"/>
                      <a:pt x="25" y="64"/>
                      <a:pt x="25" y="64"/>
                    </a:cubicBezTo>
                    <a:moveTo>
                      <a:pt x="56" y="65"/>
                    </a:moveTo>
                    <a:cubicBezTo>
                      <a:pt x="55" y="65"/>
                      <a:pt x="55" y="65"/>
                      <a:pt x="55" y="65"/>
                    </a:cubicBezTo>
                    <a:cubicBezTo>
                      <a:pt x="55" y="66"/>
                      <a:pt x="55" y="66"/>
                      <a:pt x="55" y="66"/>
                    </a:cubicBezTo>
                    <a:cubicBezTo>
                      <a:pt x="56" y="66"/>
                      <a:pt x="56" y="66"/>
                      <a:pt x="56" y="66"/>
                    </a:cubicBezTo>
                    <a:cubicBezTo>
                      <a:pt x="56" y="66"/>
                      <a:pt x="56" y="66"/>
                      <a:pt x="56" y="66"/>
                    </a:cubicBezTo>
                    <a:cubicBezTo>
                      <a:pt x="56" y="67"/>
                      <a:pt x="56" y="67"/>
                      <a:pt x="56" y="67"/>
                    </a:cubicBezTo>
                    <a:cubicBezTo>
                      <a:pt x="57" y="67"/>
                      <a:pt x="57" y="67"/>
                      <a:pt x="57" y="67"/>
                    </a:cubicBezTo>
                    <a:cubicBezTo>
                      <a:pt x="57" y="66"/>
                      <a:pt x="57" y="66"/>
                      <a:pt x="57" y="66"/>
                    </a:cubicBezTo>
                    <a:cubicBezTo>
                      <a:pt x="58" y="67"/>
                      <a:pt x="58" y="67"/>
                      <a:pt x="58" y="67"/>
                    </a:cubicBezTo>
                    <a:cubicBezTo>
                      <a:pt x="58" y="67"/>
                      <a:pt x="58" y="67"/>
                      <a:pt x="58" y="67"/>
                    </a:cubicBezTo>
                    <a:cubicBezTo>
                      <a:pt x="58" y="67"/>
                      <a:pt x="58" y="67"/>
                      <a:pt x="58" y="67"/>
                    </a:cubicBezTo>
                    <a:cubicBezTo>
                      <a:pt x="59" y="66"/>
                      <a:pt x="59" y="66"/>
                      <a:pt x="59" y="66"/>
                    </a:cubicBezTo>
                    <a:cubicBezTo>
                      <a:pt x="59" y="66"/>
                      <a:pt x="59" y="66"/>
                      <a:pt x="59" y="66"/>
                    </a:cubicBezTo>
                    <a:cubicBezTo>
                      <a:pt x="59" y="66"/>
                      <a:pt x="59" y="66"/>
                      <a:pt x="59" y="66"/>
                    </a:cubicBezTo>
                    <a:cubicBezTo>
                      <a:pt x="59" y="66"/>
                      <a:pt x="59" y="66"/>
                      <a:pt x="59" y="66"/>
                    </a:cubicBezTo>
                    <a:cubicBezTo>
                      <a:pt x="59" y="65"/>
                      <a:pt x="59" y="65"/>
                      <a:pt x="59" y="65"/>
                    </a:cubicBezTo>
                    <a:cubicBezTo>
                      <a:pt x="59" y="65"/>
                      <a:pt x="59" y="65"/>
                      <a:pt x="59" y="65"/>
                    </a:cubicBezTo>
                    <a:cubicBezTo>
                      <a:pt x="59" y="65"/>
                      <a:pt x="59" y="65"/>
                      <a:pt x="59" y="65"/>
                    </a:cubicBezTo>
                    <a:cubicBezTo>
                      <a:pt x="59" y="64"/>
                      <a:pt x="59" y="64"/>
                      <a:pt x="59" y="64"/>
                    </a:cubicBezTo>
                    <a:cubicBezTo>
                      <a:pt x="59" y="64"/>
                      <a:pt x="59" y="64"/>
                      <a:pt x="59" y="64"/>
                    </a:cubicBezTo>
                    <a:cubicBezTo>
                      <a:pt x="58" y="64"/>
                      <a:pt x="58" y="64"/>
                      <a:pt x="58" y="64"/>
                    </a:cubicBezTo>
                    <a:cubicBezTo>
                      <a:pt x="58" y="64"/>
                      <a:pt x="58" y="64"/>
                      <a:pt x="58" y="64"/>
                    </a:cubicBezTo>
                    <a:cubicBezTo>
                      <a:pt x="57" y="63"/>
                      <a:pt x="57" y="63"/>
                      <a:pt x="57" y="63"/>
                    </a:cubicBezTo>
                    <a:cubicBezTo>
                      <a:pt x="57" y="63"/>
                      <a:pt x="57" y="63"/>
                      <a:pt x="57" y="63"/>
                    </a:cubicBezTo>
                    <a:cubicBezTo>
                      <a:pt x="57" y="63"/>
                      <a:pt x="57" y="63"/>
                      <a:pt x="57" y="63"/>
                    </a:cubicBezTo>
                    <a:cubicBezTo>
                      <a:pt x="56" y="63"/>
                      <a:pt x="56" y="63"/>
                      <a:pt x="56" y="63"/>
                    </a:cubicBezTo>
                    <a:cubicBezTo>
                      <a:pt x="56" y="63"/>
                      <a:pt x="56" y="63"/>
                      <a:pt x="56" y="63"/>
                    </a:cubicBezTo>
                    <a:cubicBezTo>
                      <a:pt x="56" y="63"/>
                      <a:pt x="56" y="63"/>
                      <a:pt x="56" y="63"/>
                    </a:cubicBezTo>
                    <a:cubicBezTo>
                      <a:pt x="56" y="63"/>
                      <a:pt x="56" y="63"/>
                      <a:pt x="56" y="63"/>
                    </a:cubicBezTo>
                    <a:cubicBezTo>
                      <a:pt x="55" y="63"/>
                      <a:pt x="55" y="63"/>
                      <a:pt x="55" y="63"/>
                    </a:cubicBezTo>
                    <a:cubicBezTo>
                      <a:pt x="55" y="64"/>
                      <a:pt x="55" y="64"/>
                      <a:pt x="55" y="64"/>
                    </a:cubicBezTo>
                    <a:cubicBezTo>
                      <a:pt x="56" y="65"/>
                      <a:pt x="56" y="65"/>
                      <a:pt x="56" y="65"/>
                    </a:cubicBezTo>
                    <a:moveTo>
                      <a:pt x="9" y="24"/>
                    </a:moveTo>
                    <a:cubicBezTo>
                      <a:pt x="10" y="24"/>
                      <a:pt x="10" y="24"/>
                      <a:pt x="10" y="24"/>
                    </a:cubicBezTo>
                    <a:cubicBezTo>
                      <a:pt x="10" y="24"/>
                      <a:pt x="10" y="24"/>
                      <a:pt x="10" y="24"/>
                    </a:cubicBezTo>
                    <a:cubicBezTo>
                      <a:pt x="10" y="24"/>
                      <a:pt x="10" y="24"/>
                      <a:pt x="10" y="24"/>
                    </a:cubicBezTo>
                    <a:cubicBezTo>
                      <a:pt x="11" y="24"/>
                      <a:pt x="11" y="24"/>
                      <a:pt x="11" y="24"/>
                    </a:cubicBezTo>
                    <a:cubicBezTo>
                      <a:pt x="11" y="24"/>
                      <a:pt x="11" y="24"/>
                      <a:pt x="11" y="24"/>
                    </a:cubicBezTo>
                    <a:cubicBezTo>
                      <a:pt x="11" y="25"/>
                      <a:pt x="11" y="25"/>
                      <a:pt x="11" y="25"/>
                    </a:cubicBezTo>
                    <a:cubicBezTo>
                      <a:pt x="10" y="25"/>
                      <a:pt x="10" y="25"/>
                      <a:pt x="10" y="25"/>
                    </a:cubicBezTo>
                    <a:cubicBezTo>
                      <a:pt x="9" y="24"/>
                      <a:pt x="9" y="24"/>
                      <a:pt x="9" y="24"/>
                    </a:cubicBezTo>
                    <a:cubicBezTo>
                      <a:pt x="9" y="24"/>
                      <a:pt x="9" y="24"/>
                      <a:pt x="9" y="24"/>
                    </a:cubicBezTo>
                    <a:cubicBezTo>
                      <a:pt x="9" y="24"/>
                      <a:pt x="9" y="24"/>
                      <a:pt x="9" y="24"/>
                    </a:cubicBezTo>
                    <a:moveTo>
                      <a:pt x="43" y="0"/>
                    </a:moveTo>
                    <a:cubicBezTo>
                      <a:pt x="41" y="1"/>
                      <a:pt x="41" y="1"/>
                      <a:pt x="41" y="1"/>
                    </a:cubicBezTo>
                    <a:cubicBezTo>
                      <a:pt x="38" y="2"/>
                      <a:pt x="38" y="2"/>
                      <a:pt x="38" y="2"/>
                    </a:cubicBezTo>
                    <a:cubicBezTo>
                      <a:pt x="36" y="2"/>
                      <a:pt x="36" y="2"/>
                      <a:pt x="36" y="2"/>
                    </a:cubicBezTo>
                    <a:cubicBezTo>
                      <a:pt x="31" y="3"/>
                      <a:pt x="31" y="3"/>
                      <a:pt x="31" y="3"/>
                    </a:cubicBezTo>
                    <a:cubicBezTo>
                      <a:pt x="26" y="5"/>
                      <a:pt x="26" y="5"/>
                      <a:pt x="26" y="5"/>
                    </a:cubicBezTo>
                    <a:cubicBezTo>
                      <a:pt x="24" y="7"/>
                      <a:pt x="24" y="7"/>
                      <a:pt x="24" y="7"/>
                    </a:cubicBezTo>
                    <a:cubicBezTo>
                      <a:pt x="21" y="7"/>
                      <a:pt x="21" y="7"/>
                      <a:pt x="21" y="7"/>
                    </a:cubicBezTo>
                    <a:cubicBezTo>
                      <a:pt x="16" y="10"/>
                      <a:pt x="16" y="10"/>
                      <a:pt x="16" y="10"/>
                    </a:cubicBezTo>
                    <a:cubicBezTo>
                      <a:pt x="15" y="11"/>
                      <a:pt x="15" y="11"/>
                      <a:pt x="15" y="11"/>
                    </a:cubicBezTo>
                    <a:cubicBezTo>
                      <a:pt x="15" y="12"/>
                      <a:pt x="15" y="12"/>
                      <a:pt x="15" y="12"/>
                    </a:cubicBezTo>
                    <a:cubicBezTo>
                      <a:pt x="16" y="12"/>
                      <a:pt x="16" y="12"/>
                      <a:pt x="16" y="12"/>
                    </a:cubicBezTo>
                    <a:cubicBezTo>
                      <a:pt x="16" y="13"/>
                      <a:pt x="16" y="13"/>
                      <a:pt x="16" y="13"/>
                    </a:cubicBezTo>
                    <a:cubicBezTo>
                      <a:pt x="15" y="13"/>
                      <a:pt x="15" y="13"/>
                      <a:pt x="15" y="13"/>
                    </a:cubicBezTo>
                    <a:cubicBezTo>
                      <a:pt x="14" y="13"/>
                      <a:pt x="14" y="13"/>
                      <a:pt x="14" y="13"/>
                    </a:cubicBezTo>
                    <a:cubicBezTo>
                      <a:pt x="12" y="15"/>
                      <a:pt x="12" y="15"/>
                      <a:pt x="12" y="15"/>
                    </a:cubicBezTo>
                    <a:cubicBezTo>
                      <a:pt x="10" y="15"/>
                      <a:pt x="10" y="15"/>
                      <a:pt x="10" y="15"/>
                    </a:cubicBezTo>
                    <a:cubicBezTo>
                      <a:pt x="9" y="16"/>
                      <a:pt x="9" y="16"/>
                      <a:pt x="9" y="16"/>
                    </a:cubicBezTo>
                    <a:cubicBezTo>
                      <a:pt x="9" y="17"/>
                      <a:pt x="9" y="17"/>
                      <a:pt x="9" y="17"/>
                    </a:cubicBezTo>
                    <a:cubicBezTo>
                      <a:pt x="7" y="18"/>
                      <a:pt x="7" y="18"/>
                      <a:pt x="7" y="18"/>
                    </a:cubicBezTo>
                    <a:cubicBezTo>
                      <a:pt x="7" y="19"/>
                      <a:pt x="7" y="19"/>
                      <a:pt x="7" y="19"/>
                    </a:cubicBezTo>
                    <a:cubicBezTo>
                      <a:pt x="7" y="21"/>
                      <a:pt x="7" y="21"/>
                      <a:pt x="7" y="21"/>
                    </a:cubicBezTo>
                    <a:cubicBezTo>
                      <a:pt x="7" y="21"/>
                      <a:pt x="7" y="21"/>
                      <a:pt x="7" y="21"/>
                    </a:cubicBezTo>
                    <a:cubicBezTo>
                      <a:pt x="8" y="21"/>
                      <a:pt x="8" y="21"/>
                      <a:pt x="8" y="21"/>
                    </a:cubicBezTo>
                    <a:cubicBezTo>
                      <a:pt x="8" y="22"/>
                      <a:pt x="8" y="22"/>
                      <a:pt x="8" y="22"/>
                    </a:cubicBezTo>
                    <a:cubicBezTo>
                      <a:pt x="8" y="22"/>
                      <a:pt x="8" y="22"/>
                      <a:pt x="8" y="22"/>
                    </a:cubicBezTo>
                    <a:cubicBezTo>
                      <a:pt x="9" y="22"/>
                      <a:pt x="9" y="22"/>
                      <a:pt x="9" y="22"/>
                    </a:cubicBezTo>
                    <a:cubicBezTo>
                      <a:pt x="10" y="22"/>
                      <a:pt x="10" y="22"/>
                      <a:pt x="10" y="22"/>
                    </a:cubicBezTo>
                    <a:cubicBezTo>
                      <a:pt x="11" y="22"/>
                      <a:pt x="11" y="22"/>
                      <a:pt x="11" y="22"/>
                    </a:cubicBezTo>
                    <a:cubicBezTo>
                      <a:pt x="12" y="22"/>
                      <a:pt x="12" y="22"/>
                      <a:pt x="12" y="22"/>
                    </a:cubicBezTo>
                    <a:cubicBezTo>
                      <a:pt x="12" y="23"/>
                      <a:pt x="12" y="23"/>
                      <a:pt x="12" y="23"/>
                    </a:cubicBezTo>
                    <a:cubicBezTo>
                      <a:pt x="10" y="24"/>
                      <a:pt x="10" y="24"/>
                      <a:pt x="10" y="24"/>
                    </a:cubicBezTo>
                    <a:cubicBezTo>
                      <a:pt x="9" y="23"/>
                      <a:pt x="9" y="23"/>
                      <a:pt x="9" y="23"/>
                    </a:cubicBezTo>
                    <a:cubicBezTo>
                      <a:pt x="8" y="24"/>
                      <a:pt x="8" y="24"/>
                      <a:pt x="8" y="24"/>
                    </a:cubicBezTo>
                    <a:cubicBezTo>
                      <a:pt x="8" y="25"/>
                      <a:pt x="8" y="25"/>
                      <a:pt x="8" y="25"/>
                    </a:cubicBezTo>
                    <a:cubicBezTo>
                      <a:pt x="10" y="26"/>
                      <a:pt x="10" y="26"/>
                      <a:pt x="10" y="26"/>
                    </a:cubicBezTo>
                    <a:cubicBezTo>
                      <a:pt x="11" y="25"/>
                      <a:pt x="11" y="25"/>
                      <a:pt x="11" y="25"/>
                    </a:cubicBezTo>
                    <a:cubicBezTo>
                      <a:pt x="11" y="24"/>
                      <a:pt x="11" y="24"/>
                      <a:pt x="11" y="24"/>
                    </a:cubicBezTo>
                    <a:cubicBezTo>
                      <a:pt x="12" y="24"/>
                      <a:pt x="12" y="24"/>
                      <a:pt x="12" y="24"/>
                    </a:cubicBezTo>
                    <a:cubicBezTo>
                      <a:pt x="13" y="25"/>
                      <a:pt x="13" y="25"/>
                      <a:pt x="13" y="25"/>
                    </a:cubicBezTo>
                    <a:cubicBezTo>
                      <a:pt x="12" y="26"/>
                      <a:pt x="12" y="26"/>
                      <a:pt x="12" y="26"/>
                    </a:cubicBezTo>
                    <a:cubicBezTo>
                      <a:pt x="13" y="26"/>
                      <a:pt x="13" y="26"/>
                      <a:pt x="13" y="26"/>
                    </a:cubicBezTo>
                    <a:cubicBezTo>
                      <a:pt x="15" y="26"/>
                      <a:pt x="15" y="26"/>
                      <a:pt x="15" y="26"/>
                    </a:cubicBezTo>
                    <a:cubicBezTo>
                      <a:pt x="17" y="26"/>
                      <a:pt x="17" y="26"/>
                      <a:pt x="17" y="26"/>
                    </a:cubicBezTo>
                    <a:cubicBezTo>
                      <a:pt x="18" y="26"/>
                      <a:pt x="18" y="26"/>
                      <a:pt x="18" y="26"/>
                    </a:cubicBezTo>
                    <a:cubicBezTo>
                      <a:pt x="20" y="26"/>
                      <a:pt x="20" y="26"/>
                      <a:pt x="20" y="26"/>
                    </a:cubicBezTo>
                    <a:cubicBezTo>
                      <a:pt x="21" y="26"/>
                      <a:pt x="21" y="26"/>
                      <a:pt x="21" y="26"/>
                    </a:cubicBezTo>
                    <a:cubicBezTo>
                      <a:pt x="23" y="27"/>
                      <a:pt x="23" y="27"/>
                      <a:pt x="23" y="27"/>
                    </a:cubicBezTo>
                    <a:cubicBezTo>
                      <a:pt x="23" y="28"/>
                      <a:pt x="23" y="28"/>
                      <a:pt x="23" y="28"/>
                    </a:cubicBezTo>
                    <a:cubicBezTo>
                      <a:pt x="24" y="28"/>
                      <a:pt x="24" y="28"/>
                      <a:pt x="24" y="28"/>
                    </a:cubicBezTo>
                    <a:cubicBezTo>
                      <a:pt x="24" y="28"/>
                      <a:pt x="24" y="28"/>
                      <a:pt x="24" y="28"/>
                    </a:cubicBezTo>
                    <a:cubicBezTo>
                      <a:pt x="23" y="28"/>
                      <a:pt x="23" y="28"/>
                      <a:pt x="23" y="28"/>
                    </a:cubicBezTo>
                    <a:cubicBezTo>
                      <a:pt x="21" y="27"/>
                      <a:pt x="21" y="27"/>
                      <a:pt x="21" y="27"/>
                    </a:cubicBezTo>
                    <a:cubicBezTo>
                      <a:pt x="19" y="27"/>
                      <a:pt x="19" y="27"/>
                      <a:pt x="19" y="27"/>
                    </a:cubicBezTo>
                    <a:cubicBezTo>
                      <a:pt x="18" y="28"/>
                      <a:pt x="18" y="28"/>
                      <a:pt x="18" y="28"/>
                    </a:cubicBezTo>
                    <a:cubicBezTo>
                      <a:pt x="20" y="28"/>
                      <a:pt x="20" y="28"/>
                      <a:pt x="20" y="28"/>
                    </a:cubicBezTo>
                    <a:cubicBezTo>
                      <a:pt x="20" y="29"/>
                      <a:pt x="20" y="29"/>
                      <a:pt x="20" y="29"/>
                    </a:cubicBezTo>
                    <a:cubicBezTo>
                      <a:pt x="18" y="29"/>
                      <a:pt x="18" y="29"/>
                      <a:pt x="18" y="29"/>
                    </a:cubicBezTo>
                    <a:cubicBezTo>
                      <a:pt x="17" y="28"/>
                      <a:pt x="17" y="28"/>
                      <a:pt x="17" y="28"/>
                    </a:cubicBezTo>
                    <a:cubicBezTo>
                      <a:pt x="15" y="29"/>
                      <a:pt x="15" y="29"/>
                      <a:pt x="15" y="29"/>
                    </a:cubicBezTo>
                    <a:cubicBezTo>
                      <a:pt x="14" y="29"/>
                      <a:pt x="14" y="29"/>
                      <a:pt x="14" y="29"/>
                    </a:cubicBezTo>
                    <a:cubicBezTo>
                      <a:pt x="13" y="29"/>
                      <a:pt x="13" y="29"/>
                      <a:pt x="13" y="29"/>
                    </a:cubicBezTo>
                    <a:cubicBezTo>
                      <a:pt x="12" y="29"/>
                      <a:pt x="12" y="29"/>
                      <a:pt x="12" y="29"/>
                    </a:cubicBezTo>
                    <a:cubicBezTo>
                      <a:pt x="11" y="29"/>
                      <a:pt x="11" y="29"/>
                      <a:pt x="11" y="29"/>
                    </a:cubicBezTo>
                    <a:cubicBezTo>
                      <a:pt x="10" y="29"/>
                      <a:pt x="10" y="29"/>
                      <a:pt x="10" y="29"/>
                    </a:cubicBezTo>
                    <a:cubicBezTo>
                      <a:pt x="7" y="29"/>
                      <a:pt x="7" y="29"/>
                      <a:pt x="7" y="29"/>
                    </a:cubicBezTo>
                    <a:cubicBezTo>
                      <a:pt x="7" y="29"/>
                      <a:pt x="7" y="29"/>
                      <a:pt x="7" y="29"/>
                    </a:cubicBezTo>
                    <a:cubicBezTo>
                      <a:pt x="5" y="30"/>
                      <a:pt x="5" y="30"/>
                      <a:pt x="5" y="30"/>
                    </a:cubicBezTo>
                    <a:cubicBezTo>
                      <a:pt x="4" y="31"/>
                      <a:pt x="4" y="31"/>
                      <a:pt x="4" y="31"/>
                    </a:cubicBezTo>
                    <a:cubicBezTo>
                      <a:pt x="5" y="35"/>
                      <a:pt x="5" y="35"/>
                      <a:pt x="5" y="35"/>
                    </a:cubicBezTo>
                    <a:cubicBezTo>
                      <a:pt x="5" y="35"/>
                      <a:pt x="5" y="35"/>
                      <a:pt x="5" y="35"/>
                    </a:cubicBezTo>
                    <a:cubicBezTo>
                      <a:pt x="5" y="37"/>
                      <a:pt x="5" y="37"/>
                      <a:pt x="5" y="37"/>
                    </a:cubicBezTo>
                    <a:cubicBezTo>
                      <a:pt x="4" y="37"/>
                      <a:pt x="4" y="37"/>
                      <a:pt x="4" y="37"/>
                    </a:cubicBezTo>
                    <a:cubicBezTo>
                      <a:pt x="4" y="38"/>
                      <a:pt x="4" y="38"/>
                      <a:pt x="4" y="38"/>
                    </a:cubicBezTo>
                    <a:cubicBezTo>
                      <a:pt x="5" y="38"/>
                      <a:pt x="5" y="38"/>
                      <a:pt x="5" y="38"/>
                    </a:cubicBezTo>
                    <a:cubicBezTo>
                      <a:pt x="6" y="38"/>
                      <a:pt x="6" y="38"/>
                      <a:pt x="6" y="38"/>
                    </a:cubicBezTo>
                    <a:cubicBezTo>
                      <a:pt x="7" y="38"/>
                      <a:pt x="7" y="38"/>
                      <a:pt x="7" y="38"/>
                    </a:cubicBezTo>
                    <a:cubicBezTo>
                      <a:pt x="7" y="39"/>
                      <a:pt x="7" y="39"/>
                      <a:pt x="7" y="39"/>
                    </a:cubicBezTo>
                    <a:cubicBezTo>
                      <a:pt x="9" y="39"/>
                      <a:pt x="9" y="39"/>
                      <a:pt x="9" y="39"/>
                    </a:cubicBezTo>
                    <a:cubicBezTo>
                      <a:pt x="9" y="38"/>
                      <a:pt x="9" y="38"/>
                      <a:pt x="9" y="38"/>
                    </a:cubicBezTo>
                    <a:cubicBezTo>
                      <a:pt x="9" y="38"/>
                      <a:pt x="9" y="38"/>
                      <a:pt x="9" y="38"/>
                    </a:cubicBezTo>
                    <a:cubicBezTo>
                      <a:pt x="10" y="39"/>
                      <a:pt x="10" y="39"/>
                      <a:pt x="10" y="39"/>
                    </a:cubicBezTo>
                    <a:cubicBezTo>
                      <a:pt x="10" y="39"/>
                      <a:pt x="10" y="39"/>
                      <a:pt x="10" y="39"/>
                    </a:cubicBezTo>
                    <a:cubicBezTo>
                      <a:pt x="11" y="39"/>
                      <a:pt x="11" y="39"/>
                      <a:pt x="11" y="39"/>
                    </a:cubicBezTo>
                    <a:cubicBezTo>
                      <a:pt x="12" y="39"/>
                      <a:pt x="12" y="39"/>
                      <a:pt x="12" y="39"/>
                    </a:cubicBezTo>
                    <a:cubicBezTo>
                      <a:pt x="12" y="40"/>
                      <a:pt x="12" y="40"/>
                      <a:pt x="12" y="40"/>
                    </a:cubicBezTo>
                    <a:cubicBezTo>
                      <a:pt x="13" y="40"/>
                      <a:pt x="13" y="40"/>
                      <a:pt x="13" y="40"/>
                    </a:cubicBezTo>
                    <a:cubicBezTo>
                      <a:pt x="14" y="40"/>
                      <a:pt x="14" y="40"/>
                      <a:pt x="14" y="40"/>
                    </a:cubicBezTo>
                    <a:cubicBezTo>
                      <a:pt x="14" y="40"/>
                      <a:pt x="14" y="40"/>
                      <a:pt x="14" y="40"/>
                    </a:cubicBezTo>
                    <a:cubicBezTo>
                      <a:pt x="15" y="41"/>
                      <a:pt x="15" y="41"/>
                      <a:pt x="15" y="41"/>
                    </a:cubicBezTo>
                    <a:cubicBezTo>
                      <a:pt x="16" y="41"/>
                      <a:pt x="16" y="41"/>
                      <a:pt x="16" y="41"/>
                    </a:cubicBezTo>
                    <a:cubicBezTo>
                      <a:pt x="17" y="41"/>
                      <a:pt x="17" y="41"/>
                      <a:pt x="17" y="41"/>
                    </a:cubicBezTo>
                    <a:cubicBezTo>
                      <a:pt x="18" y="41"/>
                      <a:pt x="18" y="41"/>
                      <a:pt x="18" y="41"/>
                    </a:cubicBezTo>
                    <a:cubicBezTo>
                      <a:pt x="19" y="40"/>
                      <a:pt x="19" y="40"/>
                      <a:pt x="19" y="40"/>
                    </a:cubicBezTo>
                    <a:cubicBezTo>
                      <a:pt x="20" y="41"/>
                      <a:pt x="20" y="41"/>
                      <a:pt x="20" y="41"/>
                    </a:cubicBezTo>
                    <a:cubicBezTo>
                      <a:pt x="22" y="41"/>
                      <a:pt x="22" y="41"/>
                      <a:pt x="22" y="41"/>
                    </a:cubicBezTo>
                    <a:cubicBezTo>
                      <a:pt x="23" y="41"/>
                      <a:pt x="23" y="41"/>
                      <a:pt x="23" y="41"/>
                    </a:cubicBezTo>
                    <a:cubicBezTo>
                      <a:pt x="24" y="41"/>
                      <a:pt x="24" y="41"/>
                      <a:pt x="24" y="41"/>
                    </a:cubicBezTo>
                    <a:cubicBezTo>
                      <a:pt x="24" y="42"/>
                      <a:pt x="24" y="42"/>
                      <a:pt x="24" y="42"/>
                    </a:cubicBezTo>
                    <a:cubicBezTo>
                      <a:pt x="25" y="41"/>
                      <a:pt x="25" y="41"/>
                      <a:pt x="25" y="41"/>
                    </a:cubicBezTo>
                    <a:cubicBezTo>
                      <a:pt x="25" y="42"/>
                      <a:pt x="25" y="42"/>
                      <a:pt x="25" y="42"/>
                    </a:cubicBezTo>
                    <a:cubicBezTo>
                      <a:pt x="26" y="43"/>
                      <a:pt x="26" y="43"/>
                      <a:pt x="26" y="43"/>
                    </a:cubicBezTo>
                    <a:cubicBezTo>
                      <a:pt x="26" y="44"/>
                      <a:pt x="26" y="44"/>
                      <a:pt x="26" y="44"/>
                    </a:cubicBezTo>
                    <a:cubicBezTo>
                      <a:pt x="27" y="44"/>
                      <a:pt x="27" y="44"/>
                      <a:pt x="27" y="44"/>
                    </a:cubicBezTo>
                    <a:cubicBezTo>
                      <a:pt x="28" y="44"/>
                      <a:pt x="28" y="44"/>
                      <a:pt x="28" y="44"/>
                    </a:cubicBezTo>
                    <a:cubicBezTo>
                      <a:pt x="29" y="45"/>
                      <a:pt x="29" y="45"/>
                      <a:pt x="29" y="45"/>
                    </a:cubicBezTo>
                    <a:cubicBezTo>
                      <a:pt x="29" y="46"/>
                      <a:pt x="29" y="46"/>
                      <a:pt x="29" y="46"/>
                    </a:cubicBezTo>
                    <a:cubicBezTo>
                      <a:pt x="30" y="46"/>
                      <a:pt x="30" y="46"/>
                      <a:pt x="30" y="46"/>
                    </a:cubicBezTo>
                    <a:cubicBezTo>
                      <a:pt x="30" y="47"/>
                      <a:pt x="30" y="47"/>
                      <a:pt x="30" y="47"/>
                    </a:cubicBezTo>
                    <a:cubicBezTo>
                      <a:pt x="30" y="47"/>
                      <a:pt x="30" y="47"/>
                      <a:pt x="30" y="47"/>
                    </a:cubicBezTo>
                    <a:cubicBezTo>
                      <a:pt x="30" y="48"/>
                      <a:pt x="30" y="48"/>
                      <a:pt x="30" y="48"/>
                    </a:cubicBezTo>
                    <a:cubicBezTo>
                      <a:pt x="31" y="49"/>
                      <a:pt x="31" y="49"/>
                      <a:pt x="31" y="49"/>
                    </a:cubicBezTo>
                    <a:cubicBezTo>
                      <a:pt x="33" y="50"/>
                      <a:pt x="33" y="50"/>
                      <a:pt x="33" y="50"/>
                    </a:cubicBezTo>
                    <a:cubicBezTo>
                      <a:pt x="33" y="51"/>
                      <a:pt x="33" y="51"/>
                      <a:pt x="33" y="51"/>
                    </a:cubicBezTo>
                    <a:cubicBezTo>
                      <a:pt x="32" y="51"/>
                      <a:pt x="32" y="51"/>
                      <a:pt x="32" y="51"/>
                    </a:cubicBezTo>
                    <a:cubicBezTo>
                      <a:pt x="33" y="52"/>
                      <a:pt x="33" y="52"/>
                      <a:pt x="33" y="52"/>
                    </a:cubicBezTo>
                    <a:cubicBezTo>
                      <a:pt x="32" y="52"/>
                      <a:pt x="32" y="52"/>
                      <a:pt x="32" y="52"/>
                    </a:cubicBezTo>
                    <a:cubicBezTo>
                      <a:pt x="30" y="51"/>
                      <a:pt x="30" y="51"/>
                      <a:pt x="30" y="51"/>
                    </a:cubicBezTo>
                    <a:cubicBezTo>
                      <a:pt x="28" y="50"/>
                      <a:pt x="28" y="50"/>
                      <a:pt x="28" y="50"/>
                    </a:cubicBezTo>
                    <a:cubicBezTo>
                      <a:pt x="27" y="51"/>
                      <a:pt x="27" y="51"/>
                      <a:pt x="27" y="51"/>
                    </a:cubicBezTo>
                    <a:cubicBezTo>
                      <a:pt x="26" y="50"/>
                      <a:pt x="26" y="50"/>
                      <a:pt x="26" y="50"/>
                    </a:cubicBezTo>
                    <a:cubicBezTo>
                      <a:pt x="26" y="51"/>
                      <a:pt x="26" y="51"/>
                      <a:pt x="26" y="51"/>
                    </a:cubicBezTo>
                    <a:cubicBezTo>
                      <a:pt x="25" y="51"/>
                      <a:pt x="25" y="51"/>
                      <a:pt x="25" y="51"/>
                    </a:cubicBezTo>
                    <a:cubicBezTo>
                      <a:pt x="24" y="50"/>
                      <a:pt x="24" y="50"/>
                      <a:pt x="24" y="50"/>
                    </a:cubicBezTo>
                    <a:cubicBezTo>
                      <a:pt x="23" y="50"/>
                      <a:pt x="23" y="50"/>
                      <a:pt x="23" y="50"/>
                    </a:cubicBezTo>
                    <a:cubicBezTo>
                      <a:pt x="23" y="49"/>
                      <a:pt x="23" y="49"/>
                      <a:pt x="23" y="49"/>
                    </a:cubicBezTo>
                    <a:cubicBezTo>
                      <a:pt x="22" y="48"/>
                      <a:pt x="22" y="48"/>
                      <a:pt x="22" y="48"/>
                    </a:cubicBezTo>
                    <a:cubicBezTo>
                      <a:pt x="21" y="49"/>
                      <a:pt x="21" y="49"/>
                      <a:pt x="21" y="49"/>
                    </a:cubicBezTo>
                    <a:cubicBezTo>
                      <a:pt x="20" y="48"/>
                      <a:pt x="20" y="48"/>
                      <a:pt x="20" y="48"/>
                    </a:cubicBezTo>
                    <a:cubicBezTo>
                      <a:pt x="19" y="48"/>
                      <a:pt x="19" y="48"/>
                      <a:pt x="19" y="48"/>
                    </a:cubicBezTo>
                    <a:cubicBezTo>
                      <a:pt x="18" y="47"/>
                      <a:pt x="18" y="47"/>
                      <a:pt x="18" y="47"/>
                    </a:cubicBezTo>
                    <a:cubicBezTo>
                      <a:pt x="18" y="46"/>
                      <a:pt x="18" y="46"/>
                      <a:pt x="18" y="46"/>
                    </a:cubicBezTo>
                    <a:cubicBezTo>
                      <a:pt x="17" y="46"/>
                      <a:pt x="17" y="46"/>
                      <a:pt x="17" y="46"/>
                    </a:cubicBezTo>
                    <a:cubicBezTo>
                      <a:pt x="17" y="46"/>
                      <a:pt x="17" y="46"/>
                      <a:pt x="17" y="46"/>
                    </a:cubicBezTo>
                    <a:cubicBezTo>
                      <a:pt x="15" y="46"/>
                      <a:pt x="15" y="46"/>
                      <a:pt x="15" y="46"/>
                    </a:cubicBezTo>
                    <a:cubicBezTo>
                      <a:pt x="15" y="46"/>
                      <a:pt x="15" y="46"/>
                      <a:pt x="15" y="46"/>
                    </a:cubicBezTo>
                    <a:cubicBezTo>
                      <a:pt x="12" y="46"/>
                      <a:pt x="12" y="46"/>
                      <a:pt x="12" y="46"/>
                    </a:cubicBezTo>
                    <a:cubicBezTo>
                      <a:pt x="10" y="46"/>
                      <a:pt x="10" y="46"/>
                      <a:pt x="10" y="46"/>
                    </a:cubicBezTo>
                    <a:cubicBezTo>
                      <a:pt x="9" y="45"/>
                      <a:pt x="9" y="45"/>
                      <a:pt x="9" y="45"/>
                    </a:cubicBezTo>
                    <a:cubicBezTo>
                      <a:pt x="4" y="45"/>
                      <a:pt x="4" y="45"/>
                      <a:pt x="4" y="45"/>
                    </a:cubicBezTo>
                    <a:cubicBezTo>
                      <a:pt x="3" y="46"/>
                      <a:pt x="3" y="46"/>
                      <a:pt x="3" y="46"/>
                    </a:cubicBezTo>
                    <a:cubicBezTo>
                      <a:pt x="2" y="46"/>
                      <a:pt x="2" y="46"/>
                      <a:pt x="2" y="46"/>
                    </a:cubicBezTo>
                    <a:cubicBezTo>
                      <a:pt x="1" y="47"/>
                      <a:pt x="1" y="47"/>
                      <a:pt x="1" y="47"/>
                    </a:cubicBezTo>
                    <a:cubicBezTo>
                      <a:pt x="1" y="49"/>
                      <a:pt x="1" y="49"/>
                      <a:pt x="1" y="49"/>
                    </a:cubicBezTo>
                    <a:cubicBezTo>
                      <a:pt x="0" y="51"/>
                      <a:pt x="0" y="51"/>
                      <a:pt x="0" y="51"/>
                    </a:cubicBezTo>
                    <a:cubicBezTo>
                      <a:pt x="0" y="53"/>
                      <a:pt x="0" y="53"/>
                      <a:pt x="0" y="53"/>
                    </a:cubicBezTo>
                    <a:cubicBezTo>
                      <a:pt x="0" y="53"/>
                      <a:pt x="0" y="53"/>
                      <a:pt x="0" y="53"/>
                    </a:cubicBezTo>
                    <a:cubicBezTo>
                      <a:pt x="0" y="54"/>
                      <a:pt x="0" y="54"/>
                      <a:pt x="0" y="54"/>
                    </a:cubicBezTo>
                    <a:cubicBezTo>
                      <a:pt x="1" y="54"/>
                      <a:pt x="1" y="54"/>
                      <a:pt x="1" y="54"/>
                    </a:cubicBezTo>
                    <a:cubicBezTo>
                      <a:pt x="1" y="55"/>
                      <a:pt x="1" y="55"/>
                      <a:pt x="1" y="55"/>
                    </a:cubicBezTo>
                    <a:cubicBezTo>
                      <a:pt x="0" y="55"/>
                      <a:pt x="0" y="55"/>
                      <a:pt x="0" y="55"/>
                    </a:cubicBezTo>
                    <a:cubicBezTo>
                      <a:pt x="1" y="58"/>
                      <a:pt x="1" y="58"/>
                      <a:pt x="1" y="58"/>
                    </a:cubicBezTo>
                    <a:cubicBezTo>
                      <a:pt x="2" y="59"/>
                      <a:pt x="2" y="59"/>
                      <a:pt x="2" y="59"/>
                    </a:cubicBezTo>
                    <a:cubicBezTo>
                      <a:pt x="3" y="59"/>
                      <a:pt x="3" y="59"/>
                      <a:pt x="3" y="59"/>
                    </a:cubicBezTo>
                    <a:cubicBezTo>
                      <a:pt x="4" y="60"/>
                      <a:pt x="4" y="60"/>
                      <a:pt x="4" y="60"/>
                    </a:cubicBezTo>
                    <a:cubicBezTo>
                      <a:pt x="5" y="61"/>
                      <a:pt x="5" y="61"/>
                      <a:pt x="5" y="61"/>
                    </a:cubicBezTo>
                    <a:cubicBezTo>
                      <a:pt x="6" y="61"/>
                      <a:pt x="6" y="61"/>
                      <a:pt x="6" y="61"/>
                    </a:cubicBezTo>
                    <a:cubicBezTo>
                      <a:pt x="7" y="61"/>
                      <a:pt x="7" y="61"/>
                      <a:pt x="7" y="61"/>
                    </a:cubicBezTo>
                    <a:cubicBezTo>
                      <a:pt x="7" y="62"/>
                      <a:pt x="7" y="62"/>
                      <a:pt x="7" y="62"/>
                    </a:cubicBezTo>
                    <a:cubicBezTo>
                      <a:pt x="9" y="61"/>
                      <a:pt x="9" y="61"/>
                      <a:pt x="9" y="61"/>
                    </a:cubicBezTo>
                    <a:cubicBezTo>
                      <a:pt x="9" y="61"/>
                      <a:pt x="9" y="61"/>
                      <a:pt x="9" y="61"/>
                    </a:cubicBezTo>
                    <a:cubicBezTo>
                      <a:pt x="10" y="62"/>
                      <a:pt x="10" y="62"/>
                      <a:pt x="10" y="62"/>
                    </a:cubicBezTo>
                    <a:cubicBezTo>
                      <a:pt x="12" y="62"/>
                      <a:pt x="12" y="62"/>
                      <a:pt x="12" y="62"/>
                    </a:cubicBezTo>
                    <a:cubicBezTo>
                      <a:pt x="12" y="63"/>
                      <a:pt x="12" y="63"/>
                      <a:pt x="12" y="63"/>
                    </a:cubicBezTo>
                    <a:cubicBezTo>
                      <a:pt x="13" y="64"/>
                      <a:pt x="13" y="64"/>
                      <a:pt x="13" y="64"/>
                    </a:cubicBezTo>
                    <a:cubicBezTo>
                      <a:pt x="13" y="64"/>
                      <a:pt x="13" y="64"/>
                      <a:pt x="13" y="64"/>
                    </a:cubicBezTo>
                    <a:cubicBezTo>
                      <a:pt x="12" y="65"/>
                      <a:pt x="12" y="65"/>
                      <a:pt x="12" y="65"/>
                    </a:cubicBezTo>
                    <a:cubicBezTo>
                      <a:pt x="12" y="66"/>
                      <a:pt x="12" y="66"/>
                      <a:pt x="12" y="66"/>
                    </a:cubicBezTo>
                    <a:cubicBezTo>
                      <a:pt x="12" y="66"/>
                      <a:pt x="12" y="66"/>
                      <a:pt x="12" y="66"/>
                    </a:cubicBezTo>
                    <a:cubicBezTo>
                      <a:pt x="12" y="67"/>
                      <a:pt x="12" y="67"/>
                      <a:pt x="12" y="67"/>
                    </a:cubicBezTo>
                    <a:cubicBezTo>
                      <a:pt x="11" y="68"/>
                      <a:pt x="11" y="68"/>
                      <a:pt x="11" y="68"/>
                    </a:cubicBezTo>
                    <a:cubicBezTo>
                      <a:pt x="10" y="68"/>
                      <a:pt x="10" y="68"/>
                      <a:pt x="10" y="68"/>
                    </a:cubicBezTo>
                    <a:cubicBezTo>
                      <a:pt x="10" y="69"/>
                      <a:pt x="10" y="69"/>
                      <a:pt x="10" y="69"/>
                    </a:cubicBezTo>
                    <a:cubicBezTo>
                      <a:pt x="9" y="70"/>
                      <a:pt x="9" y="70"/>
                      <a:pt x="9" y="70"/>
                    </a:cubicBezTo>
                    <a:cubicBezTo>
                      <a:pt x="10" y="70"/>
                      <a:pt x="10" y="70"/>
                      <a:pt x="10" y="70"/>
                    </a:cubicBezTo>
                    <a:cubicBezTo>
                      <a:pt x="10" y="72"/>
                      <a:pt x="10" y="72"/>
                      <a:pt x="10" y="72"/>
                    </a:cubicBezTo>
                    <a:cubicBezTo>
                      <a:pt x="11" y="73"/>
                      <a:pt x="11" y="73"/>
                      <a:pt x="11" y="73"/>
                    </a:cubicBezTo>
                    <a:cubicBezTo>
                      <a:pt x="11" y="74"/>
                      <a:pt x="11" y="74"/>
                      <a:pt x="11" y="74"/>
                    </a:cubicBezTo>
                    <a:cubicBezTo>
                      <a:pt x="9" y="74"/>
                      <a:pt x="9" y="74"/>
                      <a:pt x="9" y="74"/>
                    </a:cubicBezTo>
                    <a:cubicBezTo>
                      <a:pt x="10" y="75"/>
                      <a:pt x="10" y="75"/>
                      <a:pt x="10" y="75"/>
                    </a:cubicBezTo>
                    <a:cubicBezTo>
                      <a:pt x="12" y="75"/>
                      <a:pt x="12" y="75"/>
                      <a:pt x="12" y="75"/>
                    </a:cubicBezTo>
                    <a:cubicBezTo>
                      <a:pt x="13" y="75"/>
                      <a:pt x="13" y="75"/>
                      <a:pt x="13" y="75"/>
                    </a:cubicBezTo>
                    <a:cubicBezTo>
                      <a:pt x="13" y="75"/>
                      <a:pt x="13" y="75"/>
                      <a:pt x="13" y="75"/>
                    </a:cubicBezTo>
                    <a:cubicBezTo>
                      <a:pt x="14" y="76"/>
                      <a:pt x="14" y="76"/>
                      <a:pt x="14" y="76"/>
                    </a:cubicBezTo>
                    <a:cubicBezTo>
                      <a:pt x="14" y="75"/>
                      <a:pt x="14" y="75"/>
                      <a:pt x="14" y="75"/>
                    </a:cubicBezTo>
                    <a:cubicBezTo>
                      <a:pt x="15" y="75"/>
                      <a:pt x="15" y="75"/>
                      <a:pt x="15" y="75"/>
                    </a:cubicBezTo>
                    <a:cubicBezTo>
                      <a:pt x="15" y="75"/>
                      <a:pt x="15" y="75"/>
                      <a:pt x="15" y="75"/>
                    </a:cubicBezTo>
                    <a:cubicBezTo>
                      <a:pt x="17" y="75"/>
                      <a:pt x="17" y="75"/>
                      <a:pt x="17" y="75"/>
                    </a:cubicBezTo>
                    <a:cubicBezTo>
                      <a:pt x="19" y="76"/>
                      <a:pt x="19" y="76"/>
                      <a:pt x="19" y="76"/>
                    </a:cubicBezTo>
                    <a:cubicBezTo>
                      <a:pt x="20" y="75"/>
                      <a:pt x="20" y="75"/>
                      <a:pt x="20" y="75"/>
                    </a:cubicBezTo>
                    <a:cubicBezTo>
                      <a:pt x="21" y="75"/>
                      <a:pt x="21" y="75"/>
                      <a:pt x="21" y="75"/>
                    </a:cubicBezTo>
                    <a:cubicBezTo>
                      <a:pt x="22" y="76"/>
                      <a:pt x="22" y="76"/>
                      <a:pt x="22" y="76"/>
                    </a:cubicBezTo>
                    <a:cubicBezTo>
                      <a:pt x="22" y="76"/>
                      <a:pt x="22" y="76"/>
                      <a:pt x="22" y="76"/>
                    </a:cubicBezTo>
                    <a:cubicBezTo>
                      <a:pt x="22" y="76"/>
                      <a:pt x="22" y="76"/>
                      <a:pt x="22" y="76"/>
                    </a:cubicBezTo>
                    <a:cubicBezTo>
                      <a:pt x="23" y="75"/>
                      <a:pt x="23" y="75"/>
                      <a:pt x="23" y="75"/>
                    </a:cubicBezTo>
                    <a:cubicBezTo>
                      <a:pt x="24" y="76"/>
                      <a:pt x="24" y="76"/>
                      <a:pt x="24" y="76"/>
                    </a:cubicBezTo>
                    <a:cubicBezTo>
                      <a:pt x="24" y="76"/>
                      <a:pt x="24" y="76"/>
                      <a:pt x="24" y="76"/>
                    </a:cubicBezTo>
                    <a:cubicBezTo>
                      <a:pt x="25" y="76"/>
                      <a:pt x="25" y="76"/>
                      <a:pt x="25" y="76"/>
                    </a:cubicBezTo>
                    <a:cubicBezTo>
                      <a:pt x="25" y="76"/>
                      <a:pt x="25" y="76"/>
                      <a:pt x="25" y="76"/>
                    </a:cubicBezTo>
                    <a:cubicBezTo>
                      <a:pt x="26" y="76"/>
                      <a:pt x="26" y="76"/>
                      <a:pt x="26" y="76"/>
                    </a:cubicBezTo>
                    <a:cubicBezTo>
                      <a:pt x="26" y="77"/>
                      <a:pt x="26" y="77"/>
                      <a:pt x="26" y="77"/>
                    </a:cubicBezTo>
                    <a:cubicBezTo>
                      <a:pt x="27" y="77"/>
                      <a:pt x="27" y="77"/>
                      <a:pt x="27" y="77"/>
                    </a:cubicBezTo>
                    <a:cubicBezTo>
                      <a:pt x="27" y="77"/>
                      <a:pt x="27" y="77"/>
                      <a:pt x="27" y="77"/>
                    </a:cubicBezTo>
                    <a:cubicBezTo>
                      <a:pt x="29" y="77"/>
                      <a:pt x="29" y="77"/>
                      <a:pt x="29" y="77"/>
                    </a:cubicBezTo>
                    <a:cubicBezTo>
                      <a:pt x="29" y="76"/>
                      <a:pt x="29" y="76"/>
                      <a:pt x="29" y="76"/>
                    </a:cubicBezTo>
                    <a:cubicBezTo>
                      <a:pt x="31" y="75"/>
                      <a:pt x="31" y="75"/>
                      <a:pt x="31" y="75"/>
                    </a:cubicBezTo>
                    <a:cubicBezTo>
                      <a:pt x="31" y="75"/>
                      <a:pt x="31" y="75"/>
                      <a:pt x="31" y="75"/>
                    </a:cubicBezTo>
                    <a:cubicBezTo>
                      <a:pt x="33" y="74"/>
                      <a:pt x="33" y="74"/>
                      <a:pt x="33" y="74"/>
                    </a:cubicBezTo>
                    <a:cubicBezTo>
                      <a:pt x="34" y="74"/>
                      <a:pt x="34" y="74"/>
                      <a:pt x="34" y="74"/>
                    </a:cubicBezTo>
                    <a:cubicBezTo>
                      <a:pt x="35" y="73"/>
                      <a:pt x="35" y="73"/>
                      <a:pt x="35" y="73"/>
                    </a:cubicBezTo>
                    <a:cubicBezTo>
                      <a:pt x="36" y="73"/>
                      <a:pt x="36" y="73"/>
                      <a:pt x="36" y="73"/>
                    </a:cubicBezTo>
                    <a:cubicBezTo>
                      <a:pt x="36" y="73"/>
                      <a:pt x="36" y="73"/>
                      <a:pt x="36" y="73"/>
                    </a:cubicBezTo>
                    <a:cubicBezTo>
                      <a:pt x="38" y="73"/>
                      <a:pt x="38" y="73"/>
                      <a:pt x="38" y="73"/>
                    </a:cubicBezTo>
                    <a:cubicBezTo>
                      <a:pt x="38" y="73"/>
                      <a:pt x="38" y="73"/>
                      <a:pt x="38" y="73"/>
                    </a:cubicBezTo>
                    <a:cubicBezTo>
                      <a:pt x="39" y="73"/>
                      <a:pt x="39" y="73"/>
                      <a:pt x="39" y="73"/>
                    </a:cubicBezTo>
                    <a:cubicBezTo>
                      <a:pt x="42" y="73"/>
                      <a:pt x="42" y="73"/>
                      <a:pt x="42" y="73"/>
                    </a:cubicBezTo>
                    <a:cubicBezTo>
                      <a:pt x="44" y="72"/>
                      <a:pt x="44" y="72"/>
                      <a:pt x="44" y="72"/>
                    </a:cubicBezTo>
                    <a:cubicBezTo>
                      <a:pt x="45" y="71"/>
                      <a:pt x="45" y="71"/>
                      <a:pt x="45" y="71"/>
                    </a:cubicBezTo>
                    <a:cubicBezTo>
                      <a:pt x="45" y="71"/>
                      <a:pt x="45" y="71"/>
                      <a:pt x="45" y="71"/>
                    </a:cubicBezTo>
                    <a:cubicBezTo>
                      <a:pt x="45" y="71"/>
                      <a:pt x="45" y="71"/>
                      <a:pt x="45" y="71"/>
                    </a:cubicBezTo>
                    <a:cubicBezTo>
                      <a:pt x="46" y="71"/>
                      <a:pt x="46" y="71"/>
                      <a:pt x="46" y="71"/>
                    </a:cubicBezTo>
                    <a:cubicBezTo>
                      <a:pt x="47" y="70"/>
                      <a:pt x="47" y="70"/>
                      <a:pt x="47" y="70"/>
                    </a:cubicBezTo>
                    <a:cubicBezTo>
                      <a:pt x="47" y="69"/>
                      <a:pt x="47" y="69"/>
                      <a:pt x="47" y="69"/>
                    </a:cubicBezTo>
                    <a:cubicBezTo>
                      <a:pt x="47" y="69"/>
                      <a:pt x="47" y="69"/>
                      <a:pt x="47" y="69"/>
                    </a:cubicBezTo>
                    <a:cubicBezTo>
                      <a:pt x="48" y="69"/>
                      <a:pt x="48" y="69"/>
                      <a:pt x="48" y="69"/>
                    </a:cubicBezTo>
                    <a:cubicBezTo>
                      <a:pt x="48" y="69"/>
                      <a:pt x="48" y="69"/>
                      <a:pt x="48" y="69"/>
                    </a:cubicBezTo>
                    <a:cubicBezTo>
                      <a:pt x="49" y="68"/>
                      <a:pt x="49" y="68"/>
                      <a:pt x="49" y="68"/>
                    </a:cubicBezTo>
                    <a:cubicBezTo>
                      <a:pt x="49" y="68"/>
                      <a:pt x="49" y="68"/>
                      <a:pt x="49" y="68"/>
                    </a:cubicBezTo>
                    <a:cubicBezTo>
                      <a:pt x="49" y="68"/>
                      <a:pt x="49" y="68"/>
                      <a:pt x="49" y="68"/>
                    </a:cubicBezTo>
                    <a:cubicBezTo>
                      <a:pt x="50" y="68"/>
                      <a:pt x="50" y="68"/>
                      <a:pt x="50" y="68"/>
                    </a:cubicBezTo>
                    <a:cubicBezTo>
                      <a:pt x="50" y="68"/>
                      <a:pt x="50" y="68"/>
                      <a:pt x="50" y="68"/>
                    </a:cubicBezTo>
                    <a:cubicBezTo>
                      <a:pt x="50" y="69"/>
                      <a:pt x="50" y="69"/>
                      <a:pt x="50" y="69"/>
                    </a:cubicBezTo>
                    <a:cubicBezTo>
                      <a:pt x="51" y="70"/>
                      <a:pt x="51" y="70"/>
                      <a:pt x="51" y="70"/>
                    </a:cubicBezTo>
                    <a:cubicBezTo>
                      <a:pt x="50" y="70"/>
                      <a:pt x="50" y="70"/>
                      <a:pt x="50" y="70"/>
                    </a:cubicBezTo>
                    <a:cubicBezTo>
                      <a:pt x="50" y="71"/>
                      <a:pt x="50" y="71"/>
                      <a:pt x="50" y="71"/>
                    </a:cubicBezTo>
                    <a:cubicBezTo>
                      <a:pt x="49" y="72"/>
                      <a:pt x="49" y="72"/>
                      <a:pt x="49" y="72"/>
                    </a:cubicBezTo>
                    <a:cubicBezTo>
                      <a:pt x="49" y="72"/>
                      <a:pt x="49" y="72"/>
                      <a:pt x="49" y="72"/>
                    </a:cubicBezTo>
                    <a:cubicBezTo>
                      <a:pt x="49" y="73"/>
                      <a:pt x="49" y="73"/>
                      <a:pt x="49" y="73"/>
                    </a:cubicBezTo>
                    <a:cubicBezTo>
                      <a:pt x="49" y="73"/>
                      <a:pt x="49" y="73"/>
                      <a:pt x="49" y="73"/>
                    </a:cubicBezTo>
                    <a:cubicBezTo>
                      <a:pt x="50" y="74"/>
                      <a:pt x="50" y="74"/>
                      <a:pt x="50" y="74"/>
                    </a:cubicBezTo>
                    <a:cubicBezTo>
                      <a:pt x="51" y="73"/>
                      <a:pt x="51" y="73"/>
                      <a:pt x="51" y="73"/>
                    </a:cubicBezTo>
                    <a:cubicBezTo>
                      <a:pt x="52" y="73"/>
                      <a:pt x="52" y="73"/>
                      <a:pt x="52" y="73"/>
                    </a:cubicBezTo>
                    <a:cubicBezTo>
                      <a:pt x="53" y="74"/>
                      <a:pt x="53" y="74"/>
                      <a:pt x="53" y="74"/>
                    </a:cubicBezTo>
                    <a:cubicBezTo>
                      <a:pt x="53" y="75"/>
                      <a:pt x="53" y="75"/>
                      <a:pt x="53" y="75"/>
                    </a:cubicBezTo>
                    <a:cubicBezTo>
                      <a:pt x="53" y="75"/>
                      <a:pt x="53" y="75"/>
                      <a:pt x="53" y="75"/>
                    </a:cubicBezTo>
                    <a:cubicBezTo>
                      <a:pt x="54" y="75"/>
                      <a:pt x="54" y="75"/>
                      <a:pt x="54" y="75"/>
                    </a:cubicBezTo>
                    <a:cubicBezTo>
                      <a:pt x="54" y="74"/>
                      <a:pt x="54" y="74"/>
                      <a:pt x="54" y="74"/>
                    </a:cubicBezTo>
                    <a:cubicBezTo>
                      <a:pt x="55" y="75"/>
                      <a:pt x="55" y="75"/>
                      <a:pt x="55" y="75"/>
                    </a:cubicBezTo>
                    <a:cubicBezTo>
                      <a:pt x="55" y="76"/>
                      <a:pt x="55" y="76"/>
                      <a:pt x="55" y="76"/>
                    </a:cubicBezTo>
                    <a:cubicBezTo>
                      <a:pt x="54" y="76"/>
                      <a:pt x="54" y="76"/>
                      <a:pt x="54" y="76"/>
                    </a:cubicBezTo>
                    <a:cubicBezTo>
                      <a:pt x="53" y="76"/>
                      <a:pt x="53" y="76"/>
                      <a:pt x="53" y="76"/>
                    </a:cubicBezTo>
                    <a:cubicBezTo>
                      <a:pt x="52" y="77"/>
                      <a:pt x="52" y="77"/>
                      <a:pt x="52" y="77"/>
                    </a:cubicBezTo>
                    <a:cubicBezTo>
                      <a:pt x="52" y="78"/>
                      <a:pt x="52" y="78"/>
                      <a:pt x="52" y="78"/>
                    </a:cubicBezTo>
                    <a:cubicBezTo>
                      <a:pt x="53" y="78"/>
                      <a:pt x="53" y="78"/>
                      <a:pt x="53" y="78"/>
                    </a:cubicBezTo>
                    <a:cubicBezTo>
                      <a:pt x="54" y="78"/>
                      <a:pt x="54" y="78"/>
                      <a:pt x="54" y="78"/>
                    </a:cubicBezTo>
                    <a:cubicBezTo>
                      <a:pt x="55" y="79"/>
                      <a:pt x="55" y="79"/>
                      <a:pt x="55" y="79"/>
                    </a:cubicBezTo>
                    <a:cubicBezTo>
                      <a:pt x="56" y="78"/>
                      <a:pt x="56" y="78"/>
                      <a:pt x="56" y="78"/>
                    </a:cubicBezTo>
                    <a:cubicBezTo>
                      <a:pt x="57" y="77"/>
                      <a:pt x="57" y="77"/>
                      <a:pt x="57" y="77"/>
                    </a:cubicBezTo>
                    <a:cubicBezTo>
                      <a:pt x="57" y="77"/>
                      <a:pt x="57" y="77"/>
                      <a:pt x="57" y="77"/>
                    </a:cubicBezTo>
                    <a:cubicBezTo>
                      <a:pt x="57" y="78"/>
                      <a:pt x="57" y="78"/>
                      <a:pt x="57" y="78"/>
                    </a:cubicBezTo>
                    <a:cubicBezTo>
                      <a:pt x="58" y="79"/>
                      <a:pt x="58" y="79"/>
                      <a:pt x="58" y="79"/>
                    </a:cubicBezTo>
                    <a:cubicBezTo>
                      <a:pt x="58" y="80"/>
                      <a:pt x="58" y="80"/>
                      <a:pt x="58" y="80"/>
                    </a:cubicBezTo>
                    <a:cubicBezTo>
                      <a:pt x="59" y="79"/>
                      <a:pt x="59" y="79"/>
                      <a:pt x="59" y="79"/>
                    </a:cubicBezTo>
                    <a:cubicBezTo>
                      <a:pt x="60" y="79"/>
                      <a:pt x="60" y="79"/>
                      <a:pt x="60" y="79"/>
                    </a:cubicBezTo>
                    <a:cubicBezTo>
                      <a:pt x="60" y="80"/>
                      <a:pt x="60" y="80"/>
                      <a:pt x="60" y="80"/>
                    </a:cubicBezTo>
                    <a:cubicBezTo>
                      <a:pt x="61" y="80"/>
                      <a:pt x="61" y="80"/>
                      <a:pt x="61" y="80"/>
                    </a:cubicBezTo>
                    <a:cubicBezTo>
                      <a:pt x="62" y="81"/>
                      <a:pt x="62" y="81"/>
                      <a:pt x="62" y="81"/>
                    </a:cubicBezTo>
                    <a:cubicBezTo>
                      <a:pt x="62" y="81"/>
                      <a:pt x="62" y="81"/>
                      <a:pt x="62" y="81"/>
                    </a:cubicBezTo>
                    <a:cubicBezTo>
                      <a:pt x="62" y="80"/>
                      <a:pt x="62" y="80"/>
                      <a:pt x="62" y="80"/>
                    </a:cubicBezTo>
                    <a:cubicBezTo>
                      <a:pt x="63" y="80"/>
                      <a:pt x="63" y="80"/>
                      <a:pt x="63" y="80"/>
                    </a:cubicBezTo>
                    <a:cubicBezTo>
                      <a:pt x="64" y="80"/>
                      <a:pt x="64" y="80"/>
                      <a:pt x="64" y="80"/>
                    </a:cubicBezTo>
                    <a:cubicBezTo>
                      <a:pt x="64" y="80"/>
                      <a:pt x="64" y="80"/>
                      <a:pt x="64" y="80"/>
                    </a:cubicBezTo>
                    <a:cubicBezTo>
                      <a:pt x="64" y="81"/>
                      <a:pt x="64" y="81"/>
                      <a:pt x="64" y="81"/>
                    </a:cubicBezTo>
                    <a:cubicBezTo>
                      <a:pt x="65" y="81"/>
                      <a:pt x="65" y="81"/>
                      <a:pt x="65" y="81"/>
                    </a:cubicBezTo>
                    <a:cubicBezTo>
                      <a:pt x="66" y="81"/>
                      <a:pt x="66" y="81"/>
                      <a:pt x="66" y="81"/>
                    </a:cubicBezTo>
                    <a:cubicBezTo>
                      <a:pt x="66" y="80"/>
                      <a:pt x="66" y="80"/>
                      <a:pt x="66" y="80"/>
                    </a:cubicBezTo>
                    <a:cubicBezTo>
                      <a:pt x="67" y="80"/>
                      <a:pt x="67" y="80"/>
                      <a:pt x="67" y="80"/>
                    </a:cubicBezTo>
                    <a:cubicBezTo>
                      <a:pt x="67" y="81"/>
                      <a:pt x="67" y="81"/>
                      <a:pt x="67" y="81"/>
                    </a:cubicBezTo>
                    <a:cubicBezTo>
                      <a:pt x="67" y="81"/>
                      <a:pt x="67" y="81"/>
                      <a:pt x="67" y="81"/>
                    </a:cubicBezTo>
                    <a:cubicBezTo>
                      <a:pt x="68" y="80"/>
                      <a:pt x="68" y="80"/>
                      <a:pt x="68" y="80"/>
                    </a:cubicBezTo>
                    <a:cubicBezTo>
                      <a:pt x="68" y="80"/>
                      <a:pt x="68" y="80"/>
                      <a:pt x="68" y="80"/>
                    </a:cubicBezTo>
                    <a:cubicBezTo>
                      <a:pt x="69" y="80"/>
                      <a:pt x="69" y="80"/>
                      <a:pt x="69" y="80"/>
                    </a:cubicBezTo>
                    <a:cubicBezTo>
                      <a:pt x="70" y="80"/>
                      <a:pt x="70" y="80"/>
                      <a:pt x="70" y="80"/>
                    </a:cubicBezTo>
                    <a:cubicBezTo>
                      <a:pt x="70" y="80"/>
                      <a:pt x="70" y="80"/>
                      <a:pt x="70" y="80"/>
                    </a:cubicBezTo>
                    <a:cubicBezTo>
                      <a:pt x="70" y="80"/>
                      <a:pt x="70" y="80"/>
                      <a:pt x="70" y="80"/>
                    </a:cubicBezTo>
                    <a:cubicBezTo>
                      <a:pt x="71" y="80"/>
                      <a:pt x="71" y="80"/>
                      <a:pt x="71" y="80"/>
                    </a:cubicBezTo>
                    <a:cubicBezTo>
                      <a:pt x="71" y="80"/>
                      <a:pt x="71" y="80"/>
                      <a:pt x="71" y="80"/>
                    </a:cubicBezTo>
                    <a:cubicBezTo>
                      <a:pt x="71" y="79"/>
                      <a:pt x="71" y="79"/>
                      <a:pt x="71" y="79"/>
                    </a:cubicBezTo>
                    <a:cubicBezTo>
                      <a:pt x="72" y="78"/>
                      <a:pt x="72" y="78"/>
                      <a:pt x="72" y="78"/>
                    </a:cubicBezTo>
                    <a:cubicBezTo>
                      <a:pt x="72" y="78"/>
                      <a:pt x="72" y="78"/>
                      <a:pt x="72" y="78"/>
                    </a:cubicBezTo>
                    <a:cubicBezTo>
                      <a:pt x="72" y="77"/>
                      <a:pt x="72" y="77"/>
                      <a:pt x="72" y="77"/>
                    </a:cubicBezTo>
                    <a:cubicBezTo>
                      <a:pt x="72" y="76"/>
                      <a:pt x="72" y="76"/>
                      <a:pt x="72" y="76"/>
                    </a:cubicBezTo>
                    <a:cubicBezTo>
                      <a:pt x="71" y="76"/>
                      <a:pt x="71" y="76"/>
                      <a:pt x="71" y="76"/>
                    </a:cubicBezTo>
                    <a:cubicBezTo>
                      <a:pt x="71" y="75"/>
                      <a:pt x="71" y="75"/>
                      <a:pt x="71" y="75"/>
                    </a:cubicBezTo>
                    <a:cubicBezTo>
                      <a:pt x="71" y="74"/>
                      <a:pt x="71" y="74"/>
                      <a:pt x="71" y="74"/>
                    </a:cubicBezTo>
                    <a:cubicBezTo>
                      <a:pt x="72" y="74"/>
                      <a:pt x="72" y="74"/>
                      <a:pt x="72" y="74"/>
                    </a:cubicBezTo>
                    <a:cubicBezTo>
                      <a:pt x="72" y="73"/>
                      <a:pt x="72" y="73"/>
                      <a:pt x="72" y="73"/>
                    </a:cubicBezTo>
                    <a:cubicBezTo>
                      <a:pt x="71" y="72"/>
                      <a:pt x="71" y="72"/>
                      <a:pt x="71" y="72"/>
                    </a:cubicBezTo>
                    <a:cubicBezTo>
                      <a:pt x="70" y="72"/>
                      <a:pt x="70" y="72"/>
                      <a:pt x="70" y="72"/>
                    </a:cubicBezTo>
                    <a:cubicBezTo>
                      <a:pt x="70" y="73"/>
                      <a:pt x="70" y="73"/>
                      <a:pt x="70" y="73"/>
                    </a:cubicBezTo>
                    <a:cubicBezTo>
                      <a:pt x="70" y="74"/>
                      <a:pt x="70" y="74"/>
                      <a:pt x="70" y="74"/>
                    </a:cubicBezTo>
                    <a:cubicBezTo>
                      <a:pt x="69" y="73"/>
                      <a:pt x="69" y="73"/>
                      <a:pt x="69" y="73"/>
                    </a:cubicBezTo>
                    <a:cubicBezTo>
                      <a:pt x="68" y="73"/>
                      <a:pt x="68" y="73"/>
                      <a:pt x="68" y="73"/>
                    </a:cubicBezTo>
                    <a:cubicBezTo>
                      <a:pt x="66" y="75"/>
                      <a:pt x="66" y="75"/>
                      <a:pt x="66" y="75"/>
                    </a:cubicBezTo>
                    <a:cubicBezTo>
                      <a:pt x="65" y="75"/>
                      <a:pt x="65" y="75"/>
                      <a:pt x="65" y="75"/>
                    </a:cubicBezTo>
                    <a:cubicBezTo>
                      <a:pt x="65" y="75"/>
                      <a:pt x="65" y="75"/>
                      <a:pt x="65" y="75"/>
                    </a:cubicBezTo>
                    <a:cubicBezTo>
                      <a:pt x="66" y="74"/>
                      <a:pt x="66" y="74"/>
                      <a:pt x="66" y="74"/>
                    </a:cubicBezTo>
                    <a:cubicBezTo>
                      <a:pt x="67" y="73"/>
                      <a:pt x="67" y="73"/>
                      <a:pt x="67" y="73"/>
                    </a:cubicBezTo>
                    <a:cubicBezTo>
                      <a:pt x="67" y="72"/>
                      <a:pt x="67" y="72"/>
                      <a:pt x="67" y="72"/>
                    </a:cubicBezTo>
                    <a:cubicBezTo>
                      <a:pt x="66" y="73"/>
                      <a:pt x="66" y="73"/>
                      <a:pt x="66" y="73"/>
                    </a:cubicBezTo>
                    <a:cubicBezTo>
                      <a:pt x="66" y="72"/>
                      <a:pt x="66" y="72"/>
                      <a:pt x="66" y="72"/>
                    </a:cubicBezTo>
                    <a:cubicBezTo>
                      <a:pt x="66" y="71"/>
                      <a:pt x="66" y="71"/>
                      <a:pt x="66" y="71"/>
                    </a:cubicBezTo>
                    <a:cubicBezTo>
                      <a:pt x="67" y="71"/>
                      <a:pt x="67" y="71"/>
                      <a:pt x="67" y="71"/>
                    </a:cubicBezTo>
                    <a:cubicBezTo>
                      <a:pt x="66" y="69"/>
                      <a:pt x="66" y="69"/>
                      <a:pt x="66" y="69"/>
                    </a:cubicBezTo>
                    <a:cubicBezTo>
                      <a:pt x="67" y="68"/>
                      <a:pt x="67" y="68"/>
                      <a:pt x="67" y="68"/>
                    </a:cubicBezTo>
                    <a:cubicBezTo>
                      <a:pt x="68" y="68"/>
                      <a:pt x="68" y="68"/>
                      <a:pt x="68" y="68"/>
                    </a:cubicBezTo>
                    <a:cubicBezTo>
                      <a:pt x="67" y="69"/>
                      <a:pt x="67" y="69"/>
                      <a:pt x="67" y="69"/>
                    </a:cubicBezTo>
                    <a:cubicBezTo>
                      <a:pt x="68" y="70"/>
                      <a:pt x="68" y="70"/>
                      <a:pt x="68" y="70"/>
                    </a:cubicBezTo>
                    <a:cubicBezTo>
                      <a:pt x="69" y="71"/>
                      <a:pt x="69" y="71"/>
                      <a:pt x="69" y="71"/>
                    </a:cubicBezTo>
                    <a:cubicBezTo>
                      <a:pt x="69" y="71"/>
                      <a:pt x="69" y="71"/>
                      <a:pt x="69" y="71"/>
                    </a:cubicBezTo>
                    <a:cubicBezTo>
                      <a:pt x="71" y="71"/>
                      <a:pt x="71" y="71"/>
                      <a:pt x="71" y="71"/>
                    </a:cubicBezTo>
                    <a:cubicBezTo>
                      <a:pt x="71" y="70"/>
                      <a:pt x="71" y="70"/>
                      <a:pt x="71" y="70"/>
                    </a:cubicBezTo>
                    <a:cubicBezTo>
                      <a:pt x="71" y="69"/>
                      <a:pt x="71" y="69"/>
                      <a:pt x="71" y="69"/>
                    </a:cubicBezTo>
                    <a:cubicBezTo>
                      <a:pt x="71" y="68"/>
                      <a:pt x="71" y="68"/>
                      <a:pt x="71" y="68"/>
                    </a:cubicBezTo>
                    <a:cubicBezTo>
                      <a:pt x="71" y="68"/>
                      <a:pt x="71" y="68"/>
                      <a:pt x="71" y="68"/>
                    </a:cubicBezTo>
                    <a:cubicBezTo>
                      <a:pt x="72" y="69"/>
                      <a:pt x="72" y="69"/>
                      <a:pt x="72" y="69"/>
                    </a:cubicBezTo>
                    <a:cubicBezTo>
                      <a:pt x="73" y="69"/>
                      <a:pt x="73" y="69"/>
                      <a:pt x="73" y="69"/>
                    </a:cubicBezTo>
                    <a:cubicBezTo>
                      <a:pt x="73" y="68"/>
                      <a:pt x="73" y="68"/>
                      <a:pt x="73" y="68"/>
                    </a:cubicBezTo>
                    <a:cubicBezTo>
                      <a:pt x="74" y="66"/>
                      <a:pt x="74" y="66"/>
                      <a:pt x="74" y="66"/>
                    </a:cubicBezTo>
                    <a:cubicBezTo>
                      <a:pt x="74" y="68"/>
                      <a:pt x="74" y="68"/>
                      <a:pt x="74" y="68"/>
                    </a:cubicBezTo>
                    <a:cubicBezTo>
                      <a:pt x="75" y="68"/>
                      <a:pt x="75" y="68"/>
                      <a:pt x="75" y="68"/>
                    </a:cubicBezTo>
                    <a:cubicBezTo>
                      <a:pt x="76" y="67"/>
                      <a:pt x="76" y="67"/>
                      <a:pt x="76" y="67"/>
                    </a:cubicBezTo>
                    <a:cubicBezTo>
                      <a:pt x="75" y="69"/>
                      <a:pt x="75" y="69"/>
                      <a:pt x="75" y="69"/>
                    </a:cubicBezTo>
                    <a:cubicBezTo>
                      <a:pt x="75" y="70"/>
                      <a:pt x="75" y="70"/>
                      <a:pt x="75" y="70"/>
                    </a:cubicBezTo>
                    <a:cubicBezTo>
                      <a:pt x="75" y="70"/>
                      <a:pt x="75" y="70"/>
                      <a:pt x="75" y="70"/>
                    </a:cubicBezTo>
                    <a:cubicBezTo>
                      <a:pt x="76" y="70"/>
                      <a:pt x="76" y="70"/>
                      <a:pt x="76" y="70"/>
                    </a:cubicBezTo>
                    <a:cubicBezTo>
                      <a:pt x="75" y="71"/>
                      <a:pt x="75" y="71"/>
                      <a:pt x="75" y="71"/>
                    </a:cubicBezTo>
                    <a:cubicBezTo>
                      <a:pt x="76" y="71"/>
                      <a:pt x="76" y="71"/>
                      <a:pt x="76" y="71"/>
                    </a:cubicBezTo>
                    <a:cubicBezTo>
                      <a:pt x="77" y="70"/>
                      <a:pt x="77" y="70"/>
                      <a:pt x="77" y="70"/>
                    </a:cubicBezTo>
                    <a:cubicBezTo>
                      <a:pt x="77" y="69"/>
                      <a:pt x="77" y="69"/>
                      <a:pt x="77" y="69"/>
                    </a:cubicBezTo>
                    <a:cubicBezTo>
                      <a:pt x="78" y="68"/>
                      <a:pt x="78" y="68"/>
                      <a:pt x="78" y="68"/>
                    </a:cubicBezTo>
                    <a:cubicBezTo>
                      <a:pt x="79" y="67"/>
                      <a:pt x="79" y="67"/>
                      <a:pt x="79" y="67"/>
                    </a:cubicBezTo>
                    <a:cubicBezTo>
                      <a:pt x="79" y="69"/>
                      <a:pt x="79" y="69"/>
                      <a:pt x="79" y="69"/>
                    </a:cubicBezTo>
                    <a:cubicBezTo>
                      <a:pt x="78" y="70"/>
                      <a:pt x="78" y="70"/>
                      <a:pt x="78" y="70"/>
                    </a:cubicBezTo>
                    <a:cubicBezTo>
                      <a:pt x="78" y="72"/>
                      <a:pt x="78" y="72"/>
                      <a:pt x="78" y="72"/>
                    </a:cubicBezTo>
                    <a:cubicBezTo>
                      <a:pt x="79" y="72"/>
                      <a:pt x="79" y="72"/>
                      <a:pt x="79" y="72"/>
                    </a:cubicBezTo>
                    <a:cubicBezTo>
                      <a:pt x="80" y="72"/>
                      <a:pt x="80" y="72"/>
                      <a:pt x="80" y="72"/>
                    </a:cubicBezTo>
                    <a:cubicBezTo>
                      <a:pt x="80" y="71"/>
                      <a:pt x="80" y="71"/>
                      <a:pt x="80" y="71"/>
                    </a:cubicBezTo>
                    <a:cubicBezTo>
                      <a:pt x="82" y="70"/>
                      <a:pt x="82" y="70"/>
                      <a:pt x="82" y="70"/>
                    </a:cubicBezTo>
                    <a:cubicBezTo>
                      <a:pt x="82" y="68"/>
                      <a:pt x="82" y="68"/>
                      <a:pt x="82" y="68"/>
                    </a:cubicBezTo>
                    <a:cubicBezTo>
                      <a:pt x="83" y="67"/>
                      <a:pt x="83" y="67"/>
                      <a:pt x="83" y="67"/>
                    </a:cubicBezTo>
                    <a:cubicBezTo>
                      <a:pt x="82" y="66"/>
                      <a:pt x="82" y="66"/>
                      <a:pt x="82" y="66"/>
                    </a:cubicBezTo>
                    <a:cubicBezTo>
                      <a:pt x="83" y="65"/>
                      <a:pt x="83" y="65"/>
                      <a:pt x="83" y="65"/>
                    </a:cubicBezTo>
                    <a:cubicBezTo>
                      <a:pt x="83" y="64"/>
                      <a:pt x="83" y="64"/>
                      <a:pt x="83" y="64"/>
                    </a:cubicBezTo>
                    <a:cubicBezTo>
                      <a:pt x="82" y="65"/>
                      <a:pt x="82" y="65"/>
                      <a:pt x="82" y="65"/>
                    </a:cubicBezTo>
                    <a:cubicBezTo>
                      <a:pt x="81" y="64"/>
                      <a:pt x="81" y="64"/>
                      <a:pt x="81" y="64"/>
                    </a:cubicBezTo>
                    <a:cubicBezTo>
                      <a:pt x="80" y="65"/>
                      <a:pt x="80" y="65"/>
                      <a:pt x="80" y="65"/>
                    </a:cubicBezTo>
                    <a:cubicBezTo>
                      <a:pt x="80" y="63"/>
                      <a:pt x="80" y="63"/>
                      <a:pt x="80" y="63"/>
                    </a:cubicBezTo>
                    <a:cubicBezTo>
                      <a:pt x="81" y="63"/>
                      <a:pt x="81" y="63"/>
                      <a:pt x="81" y="63"/>
                    </a:cubicBezTo>
                    <a:cubicBezTo>
                      <a:pt x="81" y="62"/>
                      <a:pt x="81" y="62"/>
                      <a:pt x="81" y="62"/>
                    </a:cubicBezTo>
                    <a:cubicBezTo>
                      <a:pt x="79" y="63"/>
                      <a:pt x="79" y="63"/>
                      <a:pt x="79" y="63"/>
                    </a:cubicBezTo>
                    <a:cubicBezTo>
                      <a:pt x="79" y="62"/>
                      <a:pt x="79" y="62"/>
                      <a:pt x="79" y="62"/>
                    </a:cubicBezTo>
                    <a:cubicBezTo>
                      <a:pt x="78" y="61"/>
                      <a:pt x="78" y="61"/>
                      <a:pt x="78" y="61"/>
                    </a:cubicBezTo>
                    <a:cubicBezTo>
                      <a:pt x="78" y="60"/>
                      <a:pt x="78" y="60"/>
                      <a:pt x="78" y="60"/>
                    </a:cubicBezTo>
                    <a:cubicBezTo>
                      <a:pt x="77" y="58"/>
                      <a:pt x="77" y="58"/>
                      <a:pt x="77" y="58"/>
                    </a:cubicBezTo>
                    <a:cubicBezTo>
                      <a:pt x="77" y="57"/>
                      <a:pt x="77" y="57"/>
                      <a:pt x="77" y="57"/>
                    </a:cubicBezTo>
                    <a:cubicBezTo>
                      <a:pt x="78" y="55"/>
                      <a:pt x="78" y="55"/>
                      <a:pt x="78" y="55"/>
                    </a:cubicBezTo>
                    <a:cubicBezTo>
                      <a:pt x="77" y="54"/>
                      <a:pt x="77" y="54"/>
                      <a:pt x="77" y="54"/>
                    </a:cubicBezTo>
                    <a:cubicBezTo>
                      <a:pt x="76" y="55"/>
                      <a:pt x="76" y="55"/>
                      <a:pt x="76" y="55"/>
                    </a:cubicBezTo>
                    <a:cubicBezTo>
                      <a:pt x="76" y="56"/>
                      <a:pt x="76" y="56"/>
                      <a:pt x="76" y="56"/>
                    </a:cubicBezTo>
                    <a:cubicBezTo>
                      <a:pt x="76" y="55"/>
                      <a:pt x="76" y="55"/>
                      <a:pt x="76" y="55"/>
                    </a:cubicBezTo>
                    <a:cubicBezTo>
                      <a:pt x="74" y="54"/>
                      <a:pt x="74" y="54"/>
                      <a:pt x="74" y="54"/>
                    </a:cubicBezTo>
                    <a:cubicBezTo>
                      <a:pt x="74" y="52"/>
                      <a:pt x="74" y="52"/>
                      <a:pt x="74" y="52"/>
                    </a:cubicBezTo>
                    <a:cubicBezTo>
                      <a:pt x="73" y="51"/>
                      <a:pt x="73" y="51"/>
                      <a:pt x="73" y="51"/>
                    </a:cubicBezTo>
                    <a:cubicBezTo>
                      <a:pt x="73" y="49"/>
                      <a:pt x="73" y="49"/>
                      <a:pt x="73" y="49"/>
                    </a:cubicBezTo>
                    <a:cubicBezTo>
                      <a:pt x="72" y="48"/>
                      <a:pt x="72" y="48"/>
                      <a:pt x="72" y="48"/>
                    </a:cubicBezTo>
                    <a:cubicBezTo>
                      <a:pt x="72" y="47"/>
                      <a:pt x="72" y="47"/>
                      <a:pt x="72" y="47"/>
                    </a:cubicBezTo>
                    <a:cubicBezTo>
                      <a:pt x="72" y="46"/>
                      <a:pt x="72" y="46"/>
                      <a:pt x="72" y="46"/>
                    </a:cubicBezTo>
                    <a:cubicBezTo>
                      <a:pt x="72" y="45"/>
                      <a:pt x="72" y="45"/>
                      <a:pt x="72" y="45"/>
                    </a:cubicBezTo>
                    <a:cubicBezTo>
                      <a:pt x="73" y="45"/>
                      <a:pt x="73" y="45"/>
                      <a:pt x="73" y="45"/>
                    </a:cubicBezTo>
                    <a:cubicBezTo>
                      <a:pt x="73" y="44"/>
                      <a:pt x="73" y="44"/>
                      <a:pt x="73" y="44"/>
                    </a:cubicBezTo>
                    <a:cubicBezTo>
                      <a:pt x="74" y="44"/>
                      <a:pt x="74" y="44"/>
                      <a:pt x="74" y="44"/>
                    </a:cubicBezTo>
                    <a:cubicBezTo>
                      <a:pt x="74" y="44"/>
                      <a:pt x="74" y="44"/>
                      <a:pt x="74" y="44"/>
                    </a:cubicBezTo>
                    <a:cubicBezTo>
                      <a:pt x="75" y="43"/>
                      <a:pt x="75" y="43"/>
                      <a:pt x="75" y="43"/>
                    </a:cubicBezTo>
                    <a:cubicBezTo>
                      <a:pt x="75" y="42"/>
                      <a:pt x="75" y="42"/>
                      <a:pt x="75" y="42"/>
                    </a:cubicBezTo>
                    <a:cubicBezTo>
                      <a:pt x="76" y="40"/>
                      <a:pt x="76" y="40"/>
                      <a:pt x="76" y="40"/>
                    </a:cubicBezTo>
                    <a:cubicBezTo>
                      <a:pt x="76" y="38"/>
                      <a:pt x="76" y="38"/>
                      <a:pt x="76" y="38"/>
                    </a:cubicBezTo>
                    <a:cubicBezTo>
                      <a:pt x="76" y="38"/>
                      <a:pt x="76" y="38"/>
                      <a:pt x="76" y="38"/>
                    </a:cubicBezTo>
                    <a:cubicBezTo>
                      <a:pt x="76" y="36"/>
                      <a:pt x="76" y="36"/>
                      <a:pt x="76" y="36"/>
                    </a:cubicBezTo>
                    <a:cubicBezTo>
                      <a:pt x="76" y="34"/>
                      <a:pt x="76" y="34"/>
                      <a:pt x="76" y="34"/>
                    </a:cubicBezTo>
                    <a:cubicBezTo>
                      <a:pt x="77" y="34"/>
                      <a:pt x="77" y="34"/>
                      <a:pt x="77" y="34"/>
                    </a:cubicBezTo>
                    <a:cubicBezTo>
                      <a:pt x="77" y="32"/>
                      <a:pt x="77" y="32"/>
                      <a:pt x="77" y="32"/>
                    </a:cubicBezTo>
                    <a:cubicBezTo>
                      <a:pt x="78" y="31"/>
                      <a:pt x="78" y="31"/>
                      <a:pt x="78" y="31"/>
                    </a:cubicBezTo>
                    <a:cubicBezTo>
                      <a:pt x="78" y="29"/>
                      <a:pt x="78" y="29"/>
                      <a:pt x="78" y="29"/>
                    </a:cubicBezTo>
                    <a:cubicBezTo>
                      <a:pt x="79" y="29"/>
                      <a:pt x="79" y="29"/>
                      <a:pt x="79" y="29"/>
                    </a:cubicBezTo>
                    <a:cubicBezTo>
                      <a:pt x="79" y="26"/>
                      <a:pt x="79" y="26"/>
                      <a:pt x="79" y="26"/>
                    </a:cubicBezTo>
                    <a:cubicBezTo>
                      <a:pt x="80" y="26"/>
                      <a:pt x="80" y="26"/>
                      <a:pt x="80" y="26"/>
                    </a:cubicBezTo>
                    <a:cubicBezTo>
                      <a:pt x="80" y="25"/>
                      <a:pt x="80" y="25"/>
                      <a:pt x="80" y="25"/>
                    </a:cubicBezTo>
                    <a:cubicBezTo>
                      <a:pt x="81" y="23"/>
                      <a:pt x="81" y="23"/>
                      <a:pt x="81" y="23"/>
                    </a:cubicBezTo>
                    <a:cubicBezTo>
                      <a:pt x="81" y="22"/>
                      <a:pt x="81" y="22"/>
                      <a:pt x="81" y="22"/>
                    </a:cubicBezTo>
                    <a:cubicBezTo>
                      <a:pt x="81" y="21"/>
                      <a:pt x="81" y="21"/>
                      <a:pt x="81" y="21"/>
                    </a:cubicBezTo>
                    <a:cubicBezTo>
                      <a:pt x="82" y="21"/>
                      <a:pt x="82" y="21"/>
                      <a:pt x="82" y="21"/>
                    </a:cubicBezTo>
                    <a:cubicBezTo>
                      <a:pt x="82" y="20"/>
                      <a:pt x="82" y="20"/>
                      <a:pt x="82" y="20"/>
                    </a:cubicBezTo>
                    <a:cubicBezTo>
                      <a:pt x="81" y="18"/>
                      <a:pt x="81" y="18"/>
                      <a:pt x="81" y="18"/>
                    </a:cubicBezTo>
                    <a:cubicBezTo>
                      <a:pt x="82" y="17"/>
                      <a:pt x="82" y="17"/>
                      <a:pt x="82" y="17"/>
                    </a:cubicBezTo>
                    <a:cubicBezTo>
                      <a:pt x="82" y="17"/>
                      <a:pt x="82" y="17"/>
                      <a:pt x="82" y="17"/>
                    </a:cubicBezTo>
                    <a:cubicBezTo>
                      <a:pt x="80" y="16"/>
                      <a:pt x="80" y="16"/>
                      <a:pt x="80" y="16"/>
                    </a:cubicBezTo>
                    <a:cubicBezTo>
                      <a:pt x="80" y="14"/>
                      <a:pt x="80" y="14"/>
                      <a:pt x="80" y="14"/>
                    </a:cubicBezTo>
                    <a:cubicBezTo>
                      <a:pt x="80" y="14"/>
                      <a:pt x="80" y="14"/>
                      <a:pt x="80" y="14"/>
                    </a:cubicBezTo>
                    <a:cubicBezTo>
                      <a:pt x="79" y="11"/>
                      <a:pt x="79" y="11"/>
                      <a:pt x="79" y="11"/>
                    </a:cubicBezTo>
                    <a:cubicBezTo>
                      <a:pt x="78" y="11"/>
                      <a:pt x="78" y="11"/>
                      <a:pt x="78" y="11"/>
                    </a:cubicBezTo>
                    <a:cubicBezTo>
                      <a:pt x="78" y="11"/>
                      <a:pt x="78" y="11"/>
                      <a:pt x="78" y="11"/>
                    </a:cubicBezTo>
                    <a:cubicBezTo>
                      <a:pt x="77" y="11"/>
                      <a:pt x="77" y="11"/>
                      <a:pt x="77" y="11"/>
                    </a:cubicBezTo>
                    <a:cubicBezTo>
                      <a:pt x="77" y="12"/>
                      <a:pt x="77" y="12"/>
                      <a:pt x="77" y="12"/>
                    </a:cubicBezTo>
                    <a:cubicBezTo>
                      <a:pt x="77" y="12"/>
                      <a:pt x="77" y="12"/>
                      <a:pt x="77" y="12"/>
                    </a:cubicBezTo>
                    <a:cubicBezTo>
                      <a:pt x="75" y="10"/>
                      <a:pt x="75" y="10"/>
                      <a:pt x="75" y="10"/>
                    </a:cubicBezTo>
                    <a:cubicBezTo>
                      <a:pt x="74" y="10"/>
                      <a:pt x="74" y="10"/>
                      <a:pt x="74" y="10"/>
                    </a:cubicBezTo>
                    <a:cubicBezTo>
                      <a:pt x="74" y="9"/>
                      <a:pt x="74" y="9"/>
                      <a:pt x="74" y="9"/>
                    </a:cubicBezTo>
                    <a:cubicBezTo>
                      <a:pt x="73" y="9"/>
                      <a:pt x="73" y="9"/>
                      <a:pt x="73" y="9"/>
                    </a:cubicBezTo>
                    <a:cubicBezTo>
                      <a:pt x="73" y="11"/>
                      <a:pt x="73" y="11"/>
                      <a:pt x="73" y="11"/>
                    </a:cubicBezTo>
                    <a:cubicBezTo>
                      <a:pt x="73" y="11"/>
                      <a:pt x="73" y="11"/>
                      <a:pt x="73" y="11"/>
                    </a:cubicBezTo>
                    <a:cubicBezTo>
                      <a:pt x="72" y="11"/>
                      <a:pt x="72" y="11"/>
                      <a:pt x="72" y="11"/>
                    </a:cubicBezTo>
                    <a:cubicBezTo>
                      <a:pt x="71" y="12"/>
                      <a:pt x="71" y="12"/>
                      <a:pt x="71" y="12"/>
                    </a:cubicBezTo>
                    <a:cubicBezTo>
                      <a:pt x="71" y="13"/>
                      <a:pt x="71" y="13"/>
                      <a:pt x="71" y="13"/>
                    </a:cubicBezTo>
                    <a:cubicBezTo>
                      <a:pt x="70" y="14"/>
                      <a:pt x="70" y="14"/>
                      <a:pt x="70" y="14"/>
                    </a:cubicBezTo>
                    <a:cubicBezTo>
                      <a:pt x="69" y="17"/>
                      <a:pt x="69" y="17"/>
                      <a:pt x="69" y="17"/>
                    </a:cubicBezTo>
                    <a:cubicBezTo>
                      <a:pt x="69" y="18"/>
                      <a:pt x="69" y="18"/>
                      <a:pt x="69" y="18"/>
                    </a:cubicBezTo>
                    <a:cubicBezTo>
                      <a:pt x="69" y="19"/>
                      <a:pt x="69" y="19"/>
                      <a:pt x="69" y="19"/>
                    </a:cubicBezTo>
                    <a:cubicBezTo>
                      <a:pt x="68" y="20"/>
                      <a:pt x="68" y="20"/>
                      <a:pt x="68" y="20"/>
                    </a:cubicBezTo>
                    <a:cubicBezTo>
                      <a:pt x="68" y="21"/>
                      <a:pt x="68" y="21"/>
                      <a:pt x="68" y="21"/>
                    </a:cubicBezTo>
                    <a:cubicBezTo>
                      <a:pt x="68" y="22"/>
                      <a:pt x="68" y="22"/>
                      <a:pt x="68" y="22"/>
                    </a:cubicBezTo>
                    <a:cubicBezTo>
                      <a:pt x="67" y="22"/>
                      <a:pt x="67" y="22"/>
                      <a:pt x="67" y="22"/>
                    </a:cubicBezTo>
                    <a:cubicBezTo>
                      <a:pt x="67" y="25"/>
                      <a:pt x="67" y="25"/>
                      <a:pt x="67" y="25"/>
                    </a:cubicBezTo>
                    <a:cubicBezTo>
                      <a:pt x="66" y="26"/>
                      <a:pt x="66" y="26"/>
                      <a:pt x="66" y="26"/>
                    </a:cubicBezTo>
                    <a:cubicBezTo>
                      <a:pt x="65" y="25"/>
                      <a:pt x="65" y="25"/>
                      <a:pt x="65" y="25"/>
                    </a:cubicBezTo>
                    <a:cubicBezTo>
                      <a:pt x="65" y="27"/>
                      <a:pt x="65" y="27"/>
                      <a:pt x="65" y="27"/>
                    </a:cubicBezTo>
                    <a:cubicBezTo>
                      <a:pt x="65" y="28"/>
                      <a:pt x="65" y="28"/>
                      <a:pt x="65" y="28"/>
                    </a:cubicBezTo>
                    <a:cubicBezTo>
                      <a:pt x="65" y="29"/>
                      <a:pt x="65" y="29"/>
                      <a:pt x="65" y="29"/>
                    </a:cubicBezTo>
                    <a:cubicBezTo>
                      <a:pt x="64" y="31"/>
                      <a:pt x="64" y="31"/>
                      <a:pt x="64" y="31"/>
                    </a:cubicBezTo>
                    <a:cubicBezTo>
                      <a:pt x="64" y="32"/>
                      <a:pt x="64" y="32"/>
                      <a:pt x="64" y="32"/>
                    </a:cubicBezTo>
                    <a:cubicBezTo>
                      <a:pt x="64" y="33"/>
                      <a:pt x="64" y="33"/>
                      <a:pt x="64" y="33"/>
                    </a:cubicBezTo>
                    <a:cubicBezTo>
                      <a:pt x="64" y="34"/>
                      <a:pt x="64" y="34"/>
                      <a:pt x="64" y="34"/>
                    </a:cubicBezTo>
                    <a:cubicBezTo>
                      <a:pt x="63" y="34"/>
                      <a:pt x="63" y="34"/>
                      <a:pt x="63" y="34"/>
                    </a:cubicBezTo>
                    <a:cubicBezTo>
                      <a:pt x="63" y="34"/>
                      <a:pt x="63" y="34"/>
                      <a:pt x="63" y="34"/>
                    </a:cubicBezTo>
                    <a:cubicBezTo>
                      <a:pt x="64" y="35"/>
                      <a:pt x="64" y="35"/>
                      <a:pt x="64" y="35"/>
                    </a:cubicBezTo>
                    <a:cubicBezTo>
                      <a:pt x="64" y="36"/>
                      <a:pt x="64" y="36"/>
                      <a:pt x="64" y="36"/>
                    </a:cubicBezTo>
                    <a:cubicBezTo>
                      <a:pt x="64" y="35"/>
                      <a:pt x="64" y="35"/>
                      <a:pt x="64" y="35"/>
                    </a:cubicBezTo>
                    <a:cubicBezTo>
                      <a:pt x="63" y="36"/>
                      <a:pt x="63" y="36"/>
                      <a:pt x="63" y="36"/>
                    </a:cubicBezTo>
                    <a:cubicBezTo>
                      <a:pt x="62" y="36"/>
                      <a:pt x="62" y="36"/>
                      <a:pt x="62" y="36"/>
                    </a:cubicBezTo>
                    <a:cubicBezTo>
                      <a:pt x="61" y="36"/>
                      <a:pt x="61" y="36"/>
                      <a:pt x="61" y="36"/>
                    </a:cubicBezTo>
                    <a:cubicBezTo>
                      <a:pt x="60" y="37"/>
                      <a:pt x="60" y="37"/>
                      <a:pt x="60" y="37"/>
                    </a:cubicBezTo>
                    <a:cubicBezTo>
                      <a:pt x="61" y="38"/>
                      <a:pt x="61" y="38"/>
                      <a:pt x="61" y="38"/>
                    </a:cubicBezTo>
                    <a:cubicBezTo>
                      <a:pt x="60" y="38"/>
                      <a:pt x="60" y="38"/>
                      <a:pt x="60" y="38"/>
                    </a:cubicBezTo>
                    <a:cubicBezTo>
                      <a:pt x="59" y="38"/>
                      <a:pt x="59" y="38"/>
                      <a:pt x="59" y="38"/>
                    </a:cubicBezTo>
                    <a:cubicBezTo>
                      <a:pt x="59" y="37"/>
                      <a:pt x="59" y="37"/>
                      <a:pt x="59" y="37"/>
                    </a:cubicBezTo>
                    <a:cubicBezTo>
                      <a:pt x="59" y="36"/>
                      <a:pt x="59" y="36"/>
                      <a:pt x="59" y="36"/>
                    </a:cubicBezTo>
                    <a:cubicBezTo>
                      <a:pt x="59" y="35"/>
                      <a:pt x="59" y="35"/>
                      <a:pt x="59" y="35"/>
                    </a:cubicBezTo>
                    <a:cubicBezTo>
                      <a:pt x="59" y="33"/>
                      <a:pt x="59" y="33"/>
                      <a:pt x="59" y="33"/>
                    </a:cubicBezTo>
                    <a:cubicBezTo>
                      <a:pt x="60" y="31"/>
                      <a:pt x="60" y="31"/>
                      <a:pt x="60" y="31"/>
                    </a:cubicBezTo>
                    <a:cubicBezTo>
                      <a:pt x="60" y="30"/>
                      <a:pt x="60" y="30"/>
                      <a:pt x="60" y="30"/>
                    </a:cubicBezTo>
                    <a:cubicBezTo>
                      <a:pt x="61" y="29"/>
                      <a:pt x="61" y="29"/>
                      <a:pt x="61" y="29"/>
                    </a:cubicBezTo>
                    <a:cubicBezTo>
                      <a:pt x="61" y="28"/>
                      <a:pt x="61" y="28"/>
                      <a:pt x="61" y="28"/>
                    </a:cubicBezTo>
                    <a:cubicBezTo>
                      <a:pt x="61" y="27"/>
                      <a:pt x="61" y="27"/>
                      <a:pt x="61" y="27"/>
                    </a:cubicBezTo>
                    <a:cubicBezTo>
                      <a:pt x="62" y="24"/>
                      <a:pt x="62" y="24"/>
                      <a:pt x="62" y="24"/>
                    </a:cubicBezTo>
                    <a:cubicBezTo>
                      <a:pt x="63" y="23"/>
                      <a:pt x="63" y="23"/>
                      <a:pt x="63" y="23"/>
                    </a:cubicBezTo>
                    <a:cubicBezTo>
                      <a:pt x="63" y="22"/>
                      <a:pt x="63" y="22"/>
                      <a:pt x="63" y="22"/>
                    </a:cubicBezTo>
                    <a:cubicBezTo>
                      <a:pt x="63" y="22"/>
                      <a:pt x="63" y="22"/>
                      <a:pt x="63" y="22"/>
                    </a:cubicBezTo>
                    <a:cubicBezTo>
                      <a:pt x="62" y="22"/>
                      <a:pt x="62" y="22"/>
                      <a:pt x="62" y="22"/>
                    </a:cubicBezTo>
                    <a:cubicBezTo>
                      <a:pt x="62" y="21"/>
                      <a:pt x="62" y="21"/>
                      <a:pt x="62" y="21"/>
                    </a:cubicBezTo>
                    <a:cubicBezTo>
                      <a:pt x="63" y="20"/>
                      <a:pt x="63" y="20"/>
                      <a:pt x="63" y="20"/>
                    </a:cubicBezTo>
                    <a:cubicBezTo>
                      <a:pt x="63" y="18"/>
                      <a:pt x="63" y="18"/>
                      <a:pt x="63" y="18"/>
                    </a:cubicBezTo>
                    <a:cubicBezTo>
                      <a:pt x="62" y="17"/>
                      <a:pt x="62" y="17"/>
                      <a:pt x="62" y="17"/>
                    </a:cubicBezTo>
                    <a:cubicBezTo>
                      <a:pt x="62" y="16"/>
                      <a:pt x="62" y="16"/>
                      <a:pt x="62" y="16"/>
                    </a:cubicBezTo>
                    <a:cubicBezTo>
                      <a:pt x="62" y="15"/>
                      <a:pt x="62" y="15"/>
                      <a:pt x="62" y="15"/>
                    </a:cubicBezTo>
                    <a:cubicBezTo>
                      <a:pt x="62" y="14"/>
                      <a:pt x="62" y="14"/>
                      <a:pt x="62" y="14"/>
                    </a:cubicBezTo>
                    <a:cubicBezTo>
                      <a:pt x="61" y="14"/>
                      <a:pt x="61" y="14"/>
                      <a:pt x="61" y="14"/>
                    </a:cubicBezTo>
                    <a:cubicBezTo>
                      <a:pt x="60" y="12"/>
                      <a:pt x="60" y="12"/>
                      <a:pt x="60" y="12"/>
                    </a:cubicBezTo>
                    <a:cubicBezTo>
                      <a:pt x="59" y="13"/>
                      <a:pt x="59" y="13"/>
                      <a:pt x="59" y="13"/>
                    </a:cubicBezTo>
                    <a:cubicBezTo>
                      <a:pt x="58" y="14"/>
                      <a:pt x="58" y="14"/>
                      <a:pt x="58" y="14"/>
                    </a:cubicBezTo>
                    <a:cubicBezTo>
                      <a:pt x="59" y="15"/>
                      <a:pt x="59" y="15"/>
                      <a:pt x="59" y="15"/>
                    </a:cubicBezTo>
                    <a:cubicBezTo>
                      <a:pt x="59" y="16"/>
                      <a:pt x="59" y="16"/>
                      <a:pt x="59" y="16"/>
                    </a:cubicBezTo>
                    <a:cubicBezTo>
                      <a:pt x="60" y="17"/>
                      <a:pt x="60" y="17"/>
                      <a:pt x="60" y="17"/>
                    </a:cubicBezTo>
                    <a:cubicBezTo>
                      <a:pt x="60" y="18"/>
                      <a:pt x="60" y="18"/>
                      <a:pt x="60" y="18"/>
                    </a:cubicBezTo>
                    <a:cubicBezTo>
                      <a:pt x="59" y="18"/>
                      <a:pt x="59" y="18"/>
                      <a:pt x="59" y="18"/>
                    </a:cubicBezTo>
                    <a:cubicBezTo>
                      <a:pt x="59" y="16"/>
                      <a:pt x="59" y="16"/>
                      <a:pt x="59" y="16"/>
                    </a:cubicBezTo>
                    <a:cubicBezTo>
                      <a:pt x="58" y="16"/>
                      <a:pt x="58" y="16"/>
                      <a:pt x="58" y="16"/>
                    </a:cubicBezTo>
                    <a:cubicBezTo>
                      <a:pt x="57" y="18"/>
                      <a:pt x="57" y="18"/>
                      <a:pt x="57" y="18"/>
                    </a:cubicBezTo>
                    <a:cubicBezTo>
                      <a:pt x="58" y="18"/>
                      <a:pt x="58" y="18"/>
                      <a:pt x="58" y="18"/>
                    </a:cubicBezTo>
                    <a:cubicBezTo>
                      <a:pt x="58" y="19"/>
                      <a:pt x="58" y="19"/>
                      <a:pt x="58" y="19"/>
                    </a:cubicBezTo>
                    <a:cubicBezTo>
                      <a:pt x="59" y="21"/>
                      <a:pt x="59" y="21"/>
                      <a:pt x="59" y="21"/>
                    </a:cubicBezTo>
                    <a:cubicBezTo>
                      <a:pt x="58" y="21"/>
                      <a:pt x="58" y="21"/>
                      <a:pt x="58" y="21"/>
                    </a:cubicBezTo>
                    <a:cubicBezTo>
                      <a:pt x="58" y="21"/>
                      <a:pt x="58" y="21"/>
                      <a:pt x="58" y="21"/>
                    </a:cubicBezTo>
                    <a:cubicBezTo>
                      <a:pt x="57" y="20"/>
                      <a:pt x="57" y="20"/>
                      <a:pt x="57" y="20"/>
                    </a:cubicBezTo>
                    <a:cubicBezTo>
                      <a:pt x="57" y="22"/>
                      <a:pt x="57" y="22"/>
                      <a:pt x="57" y="22"/>
                    </a:cubicBezTo>
                    <a:cubicBezTo>
                      <a:pt x="56" y="21"/>
                      <a:pt x="56" y="21"/>
                      <a:pt x="56" y="21"/>
                    </a:cubicBezTo>
                    <a:cubicBezTo>
                      <a:pt x="56" y="20"/>
                      <a:pt x="56" y="20"/>
                      <a:pt x="56" y="20"/>
                    </a:cubicBezTo>
                    <a:cubicBezTo>
                      <a:pt x="55" y="20"/>
                      <a:pt x="55" y="20"/>
                      <a:pt x="55" y="20"/>
                    </a:cubicBezTo>
                    <a:cubicBezTo>
                      <a:pt x="55" y="21"/>
                      <a:pt x="55" y="21"/>
                      <a:pt x="55" y="21"/>
                    </a:cubicBezTo>
                    <a:cubicBezTo>
                      <a:pt x="54" y="21"/>
                      <a:pt x="54" y="21"/>
                      <a:pt x="54" y="21"/>
                    </a:cubicBezTo>
                    <a:cubicBezTo>
                      <a:pt x="54" y="20"/>
                      <a:pt x="54" y="20"/>
                      <a:pt x="54" y="20"/>
                    </a:cubicBezTo>
                    <a:cubicBezTo>
                      <a:pt x="55" y="19"/>
                      <a:pt x="55" y="19"/>
                      <a:pt x="55" y="19"/>
                    </a:cubicBezTo>
                    <a:cubicBezTo>
                      <a:pt x="54" y="19"/>
                      <a:pt x="54" y="19"/>
                      <a:pt x="54" y="19"/>
                    </a:cubicBezTo>
                    <a:cubicBezTo>
                      <a:pt x="53" y="19"/>
                      <a:pt x="53" y="19"/>
                      <a:pt x="53" y="19"/>
                    </a:cubicBezTo>
                    <a:cubicBezTo>
                      <a:pt x="51" y="21"/>
                      <a:pt x="51" y="21"/>
                      <a:pt x="51" y="21"/>
                    </a:cubicBezTo>
                    <a:cubicBezTo>
                      <a:pt x="51" y="19"/>
                      <a:pt x="51" y="19"/>
                      <a:pt x="51" y="19"/>
                    </a:cubicBezTo>
                    <a:cubicBezTo>
                      <a:pt x="50" y="19"/>
                      <a:pt x="50" y="19"/>
                      <a:pt x="50" y="19"/>
                    </a:cubicBezTo>
                    <a:cubicBezTo>
                      <a:pt x="49" y="20"/>
                      <a:pt x="49" y="20"/>
                      <a:pt x="49" y="20"/>
                    </a:cubicBezTo>
                    <a:cubicBezTo>
                      <a:pt x="48" y="20"/>
                      <a:pt x="48" y="20"/>
                      <a:pt x="48" y="20"/>
                    </a:cubicBezTo>
                    <a:cubicBezTo>
                      <a:pt x="47" y="19"/>
                      <a:pt x="47" y="19"/>
                      <a:pt x="47" y="19"/>
                    </a:cubicBezTo>
                    <a:cubicBezTo>
                      <a:pt x="46" y="19"/>
                      <a:pt x="46" y="19"/>
                      <a:pt x="46" y="19"/>
                    </a:cubicBezTo>
                    <a:cubicBezTo>
                      <a:pt x="45" y="19"/>
                      <a:pt x="45" y="19"/>
                      <a:pt x="45" y="19"/>
                    </a:cubicBezTo>
                    <a:cubicBezTo>
                      <a:pt x="46" y="18"/>
                      <a:pt x="46" y="18"/>
                      <a:pt x="46" y="18"/>
                    </a:cubicBezTo>
                    <a:cubicBezTo>
                      <a:pt x="48" y="18"/>
                      <a:pt x="48" y="18"/>
                      <a:pt x="48" y="18"/>
                    </a:cubicBezTo>
                    <a:cubicBezTo>
                      <a:pt x="49" y="18"/>
                      <a:pt x="49" y="18"/>
                      <a:pt x="49" y="18"/>
                    </a:cubicBezTo>
                    <a:cubicBezTo>
                      <a:pt x="50" y="18"/>
                      <a:pt x="50" y="18"/>
                      <a:pt x="50" y="18"/>
                    </a:cubicBezTo>
                    <a:cubicBezTo>
                      <a:pt x="50" y="17"/>
                      <a:pt x="50" y="17"/>
                      <a:pt x="50" y="17"/>
                    </a:cubicBezTo>
                    <a:cubicBezTo>
                      <a:pt x="51" y="17"/>
                      <a:pt x="51" y="17"/>
                      <a:pt x="51" y="17"/>
                    </a:cubicBezTo>
                    <a:cubicBezTo>
                      <a:pt x="52" y="17"/>
                      <a:pt x="52" y="17"/>
                      <a:pt x="52" y="17"/>
                    </a:cubicBezTo>
                    <a:cubicBezTo>
                      <a:pt x="53" y="16"/>
                      <a:pt x="53" y="16"/>
                      <a:pt x="53" y="16"/>
                    </a:cubicBezTo>
                    <a:cubicBezTo>
                      <a:pt x="53" y="15"/>
                      <a:pt x="53" y="15"/>
                      <a:pt x="53" y="15"/>
                    </a:cubicBezTo>
                    <a:cubicBezTo>
                      <a:pt x="53" y="14"/>
                      <a:pt x="53" y="14"/>
                      <a:pt x="53" y="14"/>
                    </a:cubicBezTo>
                    <a:cubicBezTo>
                      <a:pt x="53" y="13"/>
                      <a:pt x="53" y="13"/>
                      <a:pt x="53" y="13"/>
                    </a:cubicBezTo>
                    <a:cubicBezTo>
                      <a:pt x="51" y="11"/>
                      <a:pt x="51" y="11"/>
                      <a:pt x="51" y="11"/>
                    </a:cubicBezTo>
                    <a:cubicBezTo>
                      <a:pt x="50" y="11"/>
                      <a:pt x="50" y="11"/>
                      <a:pt x="50" y="11"/>
                    </a:cubicBezTo>
                    <a:cubicBezTo>
                      <a:pt x="50" y="10"/>
                      <a:pt x="50" y="10"/>
                      <a:pt x="50" y="10"/>
                    </a:cubicBezTo>
                    <a:cubicBezTo>
                      <a:pt x="48" y="8"/>
                      <a:pt x="48" y="8"/>
                      <a:pt x="48" y="8"/>
                    </a:cubicBezTo>
                    <a:cubicBezTo>
                      <a:pt x="48" y="8"/>
                      <a:pt x="48" y="8"/>
                      <a:pt x="48" y="8"/>
                    </a:cubicBezTo>
                    <a:cubicBezTo>
                      <a:pt x="47" y="8"/>
                      <a:pt x="47" y="8"/>
                      <a:pt x="47" y="8"/>
                    </a:cubicBezTo>
                    <a:cubicBezTo>
                      <a:pt x="45" y="9"/>
                      <a:pt x="45" y="9"/>
                      <a:pt x="45" y="9"/>
                    </a:cubicBezTo>
                    <a:cubicBezTo>
                      <a:pt x="45" y="9"/>
                      <a:pt x="45" y="9"/>
                      <a:pt x="45" y="9"/>
                    </a:cubicBezTo>
                    <a:cubicBezTo>
                      <a:pt x="43" y="11"/>
                      <a:pt x="43" y="11"/>
                      <a:pt x="43" y="11"/>
                    </a:cubicBezTo>
                    <a:cubicBezTo>
                      <a:pt x="43" y="11"/>
                      <a:pt x="43" y="11"/>
                      <a:pt x="43" y="11"/>
                    </a:cubicBezTo>
                    <a:cubicBezTo>
                      <a:pt x="43" y="12"/>
                      <a:pt x="43" y="12"/>
                      <a:pt x="43" y="12"/>
                    </a:cubicBezTo>
                    <a:cubicBezTo>
                      <a:pt x="42" y="12"/>
                      <a:pt x="42" y="12"/>
                      <a:pt x="42" y="12"/>
                    </a:cubicBezTo>
                    <a:cubicBezTo>
                      <a:pt x="41" y="13"/>
                      <a:pt x="41" y="13"/>
                      <a:pt x="41" y="13"/>
                    </a:cubicBezTo>
                    <a:cubicBezTo>
                      <a:pt x="41" y="12"/>
                      <a:pt x="41" y="12"/>
                      <a:pt x="41" y="12"/>
                    </a:cubicBezTo>
                    <a:cubicBezTo>
                      <a:pt x="40" y="12"/>
                      <a:pt x="40" y="12"/>
                      <a:pt x="40" y="12"/>
                    </a:cubicBezTo>
                    <a:cubicBezTo>
                      <a:pt x="39" y="12"/>
                      <a:pt x="39" y="12"/>
                      <a:pt x="39" y="12"/>
                    </a:cubicBezTo>
                    <a:cubicBezTo>
                      <a:pt x="38" y="12"/>
                      <a:pt x="38" y="12"/>
                      <a:pt x="38" y="12"/>
                    </a:cubicBezTo>
                    <a:cubicBezTo>
                      <a:pt x="38" y="12"/>
                      <a:pt x="38" y="12"/>
                      <a:pt x="38" y="12"/>
                    </a:cubicBezTo>
                    <a:cubicBezTo>
                      <a:pt x="36" y="12"/>
                      <a:pt x="36" y="12"/>
                      <a:pt x="36" y="12"/>
                    </a:cubicBezTo>
                    <a:cubicBezTo>
                      <a:pt x="36" y="12"/>
                      <a:pt x="36" y="12"/>
                      <a:pt x="36" y="12"/>
                    </a:cubicBezTo>
                    <a:cubicBezTo>
                      <a:pt x="36" y="11"/>
                      <a:pt x="36" y="11"/>
                      <a:pt x="36" y="11"/>
                    </a:cubicBezTo>
                    <a:cubicBezTo>
                      <a:pt x="38" y="11"/>
                      <a:pt x="38" y="11"/>
                      <a:pt x="38" y="11"/>
                    </a:cubicBezTo>
                    <a:cubicBezTo>
                      <a:pt x="39" y="10"/>
                      <a:pt x="39" y="10"/>
                      <a:pt x="39" y="10"/>
                    </a:cubicBezTo>
                    <a:cubicBezTo>
                      <a:pt x="40" y="9"/>
                      <a:pt x="40" y="9"/>
                      <a:pt x="40" y="9"/>
                    </a:cubicBezTo>
                    <a:cubicBezTo>
                      <a:pt x="40" y="10"/>
                      <a:pt x="40" y="10"/>
                      <a:pt x="40" y="10"/>
                    </a:cubicBezTo>
                    <a:cubicBezTo>
                      <a:pt x="41" y="8"/>
                      <a:pt x="41" y="8"/>
                      <a:pt x="41" y="8"/>
                    </a:cubicBezTo>
                    <a:cubicBezTo>
                      <a:pt x="41" y="7"/>
                      <a:pt x="41" y="7"/>
                      <a:pt x="41" y="7"/>
                    </a:cubicBezTo>
                    <a:cubicBezTo>
                      <a:pt x="42" y="6"/>
                      <a:pt x="42" y="6"/>
                      <a:pt x="42" y="6"/>
                    </a:cubicBezTo>
                    <a:cubicBezTo>
                      <a:pt x="43" y="6"/>
                      <a:pt x="43" y="6"/>
                      <a:pt x="43" y="6"/>
                    </a:cubicBezTo>
                    <a:cubicBezTo>
                      <a:pt x="44" y="4"/>
                      <a:pt x="44" y="4"/>
                      <a:pt x="44" y="4"/>
                    </a:cubicBezTo>
                    <a:cubicBezTo>
                      <a:pt x="44" y="3"/>
                      <a:pt x="44" y="3"/>
                      <a:pt x="44" y="3"/>
                    </a:cubicBezTo>
                    <a:cubicBezTo>
                      <a:pt x="44" y="2"/>
                      <a:pt x="44" y="2"/>
                      <a:pt x="44" y="2"/>
                    </a:cubicBezTo>
                    <a:cubicBezTo>
                      <a:pt x="44" y="0"/>
                      <a:pt x="44" y="0"/>
                      <a:pt x="44" y="0"/>
                    </a:cubicBezTo>
                    <a:cubicBezTo>
                      <a:pt x="43" y="0"/>
                      <a:pt x="43" y="0"/>
                      <a:pt x="43" y="0"/>
                    </a:cubicBezTo>
                    <a:close/>
                    <a:moveTo>
                      <a:pt x="32" y="41"/>
                    </a:moveTo>
                    <a:cubicBezTo>
                      <a:pt x="32" y="40"/>
                      <a:pt x="32" y="40"/>
                      <a:pt x="32" y="40"/>
                    </a:cubicBezTo>
                    <a:cubicBezTo>
                      <a:pt x="31" y="40"/>
                      <a:pt x="31" y="40"/>
                      <a:pt x="31" y="40"/>
                    </a:cubicBezTo>
                    <a:cubicBezTo>
                      <a:pt x="31" y="39"/>
                      <a:pt x="31" y="39"/>
                      <a:pt x="31" y="39"/>
                    </a:cubicBezTo>
                    <a:cubicBezTo>
                      <a:pt x="33" y="38"/>
                      <a:pt x="33" y="38"/>
                      <a:pt x="33" y="38"/>
                    </a:cubicBezTo>
                    <a:cubicBezTo>
                      <a:pt x="33" y="39"/>
                      <a:pt x="33" y="39"/>
                      <a:pt x="33" y="39"/>
                    </a:cubicBezTo>
                    <a:cubicBezTo>
                      <a:pt x="33" y="40"/>
                      <a:pt x="33" y="40"/>
                      <a:pt x="33" y="40"/>
                    </a:cubicBezTo>
                    <a:cubicBezTo>
                      <a:pt x="33" y="40"/>
                      <a:pt x="33" y="40"/>
                      <a:pt x="33" y="40"/>
                    </a:cubicBezTo>
                    <a:cubicBezTo>
                      <a:pt x="32" y="41"/>
                      <a:pt x="32" y="41"/>
                      <a:pt x="32" y="41"/>
                    </a:cubicBezTo>
                    <a:close/>
                    <a:moveTo>
                      <a:pt x="63" y="50"/>
                    </a:moveTo>
                    <a:cubicBezTo>
                      <a:pt x="62" y="49"/>
                      <a:pt x="62" y="49"/>
                      <a:pt x="62" y="49"/>
                    </a:cubicBezTo>
                    <a:cubicBezTo>
                      <a:pt x="62" y="49"/>
                      <a:pt x="62" y="49"/>
                      <a:pt x="62" y="49"/>
                    </a:cubicBezTo>
                    <a:cubicBezTo>
                      <a:pt x="62" y="49"/>
                      <a:pt x="61" y="48"/>
                      <a:pt x="61" y="48"/>
                    </a:cubicBezTo>
                    <a:cubicBezTo>
                      <a:pt x="61" y="47"/>
                      <a:pt x="61" y="47"/>
                      <a:pt x="61" y="47"/>
                    </a:cubicBezTo>
                    <a:cubicBezTo>
                      <a:pt x="62" y="47"/>
                      <a:pt x="62" y="47"/>
                      <a:pt x="62" y="47"/>
                    </a:cubicBezTo>
                    <a:cubicBezTo>
                      <a:pt x="62" y="46"/>
                      <a:pt x="62" y="46"/>
                      <a:pt x="62" y="46"/>
                    </a:cubicBezTo>
                    <a:cubicBezTo>
                      <a:pt x="61" y="45"/>
                      <a:pt x="61" y="45"/>
                      <a:pt x="61" y="45"/>
                    </a:cubicBezTo>
                    <a:cubicBezTo>
                      <a:pt x="62" y="44"/>
                      <a:pt x="62" y="44"/>
                      <a:pt x="62" y="44"/>
                    </a:cubicBezTo>
                    <a:cubicBezTo>
                      <a:pt x="63" y="43"/>
                      <a:pt x="63" y="43"/>
                      <a:pt x="63" y="43"/>
                    </a:cubicBezTo>
                    <a:cubicBezTo>
                      <a:pt x="63" y="43"/>
                      <a:pt x="63" y="43"/>
                      <a:pt x="63" y="43"/>
                    </a:cubicBezTo>
                    <a:cubicBezTo>
                      <a:pt x="63" y="43"/>
                      <a:pt x="63" y="43"/>
                      <a:pt x="63" y="43"/>
                    </a:cubicBezTo>
                    <a:cubicBezTo>
                      <a:pt x="64" y="43"/>
                      <a:pt x="64" y="43"/>
                      <a:pt x="64" y="43"/>
                    </a:cubicBezTo>
                    <a:cubicBezTo>
                      <a:pt x="65" y="44"/>
                      <a:pt x="65" y="44"/>
                      <a:pt x="65" y="44"/>
                    </a:cubicBezTo>
                    <a:cubicBezTo>
                      <a:pt x="65" y="45"/>
                      <a:pt x="65" y="45"/>
                      <a:pt x="65" y="45"/>
                    </a:cubicBezTo>
                    <a:cubicBezTo>
                      <a:pt x="63" y="44"/>
                      <a:pt x="63" y="44"/>
                      <a:pt x="63" y="44"/>
                    </a:cubicBezTo>
                    <a:cubicBezTo>
                      <a:pt x="63" y="45"/>
                      <a:pt x="63" y="45"/>
                      <a:pt x="63" y="45"/>
                    </a:cubicBezTo>
                    <a:cubicBezTo>
                      <a:pt x="63" y="46"/>
                      <a:pt x="63" y="46"/>
                      <a:pt x="63" y="46"/>
                    </a:cubicBezTo>
                    <a:cubicBezTo>
                      <a:pt x="62" y="47"/>
                      <a:pt x="62" y="47"/>
                      <a:pt x="62" y="47"/>
                    </a:cubicBezTo>
                    <a:cubicBezTo>
                      <a:pt x="62" y="48"/>
                      <a:pt x="62" y="48"/>
                      <a:pt x="62" y="48"/>
                    </a:cubicBezTo>
                    <a:cubicBezTo>
                      <a:pt x="63" y="49"/>
                      <a:pt x="63" y="49"/>
                      <a:pt x="63" y="49"/>
                    </a:cubicBezTo>
                    <a:cubicBezTo>
                      <a:pt x="63" y="50"/>
                      <a:pt x="63" y="50"/>
                      <a:pt x="63" y="50"/>
                    </a:cubicBezTo>
                    <a:close/>
                    <a:moveTo>
                      <a:pt x="56" y="45"/>
                    </a:moveTo>
                    <a:cubicBezTo>
                      <a:pt x="56" y="45"/>
                      <a:pt x="56" y="45"/>
                      <a:pt x="56" y="45"/>
                    </a:cubicBezTo>
                    <a:cubicBezTo>
                      <a:pt x="56" y="44"/>
                      <a:pt x="56" y="44"/>
                      <a:pt x="56" y="44"/>
                    </a:cubicBezTo>
                    <a:cubicBezTo>
                      <a:pt x="57" y="44"/>
                      <a:pt x="57" y="44"/>
                      <a:pt x="57" y="44"/>
                    </a:cubicBezTo>
                    <a:cubicBezTo>
                      <a:pt x="57" y="45"/>
                      <a:pt x="57" y="45"/>
                      <a:pt x="57" y="45"/>
                    </a:cubicBezTo>
                    <a:cubicBezTo>
                      <a:pt x="57" y="45"/>
                      <a:pt x="57" y="45"/>
                      <a:pt x="57" y="45"/>
                    </a:cubicBezTo>
                    <a:cubicBezTo>
                      <a:pt x="57" y="45"/>
                      <a:pt x="56" y="45"/>
                      <a:pt x="56" y="45"/>
                    </a:cubicBezTo>
                    <a:cubicBezTo>
                      <a:pt x="56" y="45"/>
                      <a:pt x="56" y="45"/>
                      <a:pt x="56" y="45"/>
                    </a:cubicBezTo>
                    <a:cubicBezTo>
                      <a:pt x="56" y="45"/>
                      <a:pt x="56" y="45"/>
                      <a:pt x="56" y="45"/>
                    </a:cubicBezTo>
                    <a:close/>
                    <a:moveTo>
                      <a:pt x="56" y="48"/>
                    </a:moveTo>
                    <a:cubicBezTo>
                      <a:pt x="56" y="48"/>
                      <a:pt x="56" y="48"/>
                      <a:pt x="56" y="48"/>
                    </a:cubicBezTo>
                    <a:cubicBezTo>
                      <a:pt x="56" y="47"/>
                      <a:pt x="56" y="47"/>
                      <a:pt x="56" y="47"/>
                    </a:cubicBezTo>
                    <a:cubicBezTo>
                      <a:pt x="56" y="47"/>
                      <a:pt x="56" y="47"/>
                      <a:pt x="56" y="47"/>
                    </a:cubicBezTo>
                    <a:cubicBezTo>
                      <a:pt x="58" y="46"/>
                      <a:pt x="58" y="46"/>
                      <a:pt x="58" y="46"/>
                    </a:cubicBezTo>
                    <a:cubicBezTo>
                      <a:pt x="58" y="47"/>
                      <a:pt x="58" y="47"/>
                      <a:pt x="58" y="47"/>
                    </a:cubicBezTo>
                    <a:cubicBezTo>
                      <a:pt x="57" y="48"/>
                      <a:pt x="57" y="48"/>
                      <a:pt x="57" y="48"/>
                    </a:cubicBezTo>
                    <a:cubicBezTo>
                      <a:pt x="56" y="48"/>
                      <a:pt x="56" y="48"/>
                      <a:pt x="56" y="48"/>
                    </a:cubicBezTo>
                    <a:close/>
                    <a:moveTo>
                      <a:pt x="52" y="48"/>
                    </a:moveTo>
                    <a:cubicBezTo>
                      <a:pt x="52" y="48"/>
                      <a:pt x="52" y="48"/>
                      <a:pt x="52" y="48"/>
                    </a:cubicBezTo>
                    <a:cubicBezTo>
                      <a:pt x="51" y="49"/>
                      <a:pt x="51" y="49"/>
                      <a:pt x="51" y="49"/>
                    </a:cubicBezTo>
                    <a:cubicBezTo>
                      <a:pt x="51" y="50"/>
                      <a:pt x="51" y="50"/>
                      <a:pt x="51" y="50"/>
                    </a:cubicBezTo>
                    <a:cubicBezTo>
                      <a:pt x="51" y="50"/>
                      <a:pt x="51" y="50"/>
                      <a:pt x="51" y="50"/>
                    </a:cubicBezTo>
                    <a:cubicBezTo>
                      <a:pt x="51" y="50"/>
                      <a:pt x="51" y="50"/>
                      <a:pt x="51" y="50"/>
                    </a:cubicBezTo>
                    <a:cubicBezTo>
                      <a:pt x="50" y="49"/>
                      <a:pt x="50" y="49"/>
                      <a:pt x="50" y="49"/>
                    </a:cubicBezTo>
                    <a:cubicBezTo>
                      <a:pt x="50" y="49"/>
                      <a:pt x="50" y="49"/>
                      <a:pt x="50" y="49"/>
                    </a:cubicBezTo>
                    <a:cubicBezTo>
                      <a:pt x="49" y="49"/>
                      <a:pt x="49" y="49"/>
                      <a:pt x="49" y="49"/>
                    </a:cubicBezTo>
                    <a:cubicBezTo>
                      <a:pt x="50" y="48"/>
                      <a:pt x="50" y="48"/>
                      <a:pt x="50" y="48"/>
                    </a:cubicBezTo>
                    <a:cubicBezTo>
                      <a:pt x="50" y="48"/>
                      <a:pt x="50" y="48"/>
                      <a:pt x="50" y="48"/>
                    </a:cubicBezTo>
                    <a:cubicBezTo>
                      <a:pt x="50" y="48"/>
                      <a:pt x="50" y="48"/>
                      <a:pt x="50" y="48"/>
                    </a:cubicBezTo>
                    <a:cubicBezTo>
                      <a:pt x="51" y="48"/>
                      <a:pt x="51" y="48"/>
                      <a:pt x="51" y="48"/>
                    </a:cubicBezTo>
                    <a:cubicBezTo>
                      <a:pt x="51" y="48"/>
                      <a:pt x="51" y="48"/>
                      <a:pt x="51" y="48"/>
                    </a:cubicBezTo>
                    <a:cubicBezTo>
                      <a:pt x="52" y="48"/>
                      <a:pt x="52" y="48"/>
                      <a:pt x="52" y="48"/>
                    </a:cubicBezTo>
                    <a:close/>
                    <a:moveTo>
                      <a:pt x="48" y="58"/>
                    </a:moveTo>
                    <a:cubicBezTo>
                      <a:pt x="48" y="58"/>
                      <a:pt x="48" y="58"/>
                      <a:pt x="48" y="58"/>
                    </a:cubicBezTo>
                    <a:cubicBezTo>
                      <a:pt x="49" y="58"/>
                      <a:pt x="49" y="58"/>
                      <a:pt x="49" y="58"/>
                    </a:cubicBezTo>
                    <a:cubicBezTo>
                      <a:pt x="50" y="59"/>
                      <a:pt x="50" y="59"/>
                      <a:pt x="50" y="59"/>
                    </a:cubicBezTo>
                    <a:cubicBezTo>
                      <a:pt x="51" y="59"/>
                      <a:pt x="51" y="59"/>
                      <a:pt x="51" y="59"/>
                    </a:cubicBezTo>
                    <a:cubicBezTo>
                      <a:pt x="51" y="59"/>
                      <a:pt x="51" y="59"/>
                      <a:pt x="51" y="59"/>
                    </a:cubicBezTo>
                    <a:cubicBezTo>
                      <a:pt x="51" y="59"/>
                      <a:pt x="51" y="59"/>
                      <a:pt x="51" y="59"/>
                    </a:cubicBezTo>
                    <a:cubicBezTo>
                      <a:pt x="50" y="59"/>
                      <a:pt x="50" y="59"/>
                      <a:pt x="50" y="59"/>
                    </a:cubicBezTo>
                    <a:cubicBezTo>
                      <a:pt x="49" y="59"/>
                      <a:pt x="49" y="59"/>
                      <a:pt x="49" y="59"/>
                    </a:cubicBezTo>
                    <a:cubicBezTo>
                      <a:pt x="48" y="59"/>
                      <a:pt x="48" y="59"/>
                      <a:pt x="48" y="59"/>
                    </a:cubicBezTo>
                    <a:cubicBezTo>
                      <a:pt x="47" y="59"/>
                      <a:pt x="47" y="59"/>
                      <a:pt x="47" y="59"/>
                    </a:cubicBezTo>
                    <a:cubicBezTo>
                      <a:pt x="45" y="59"/>
                      <a:pt x="45" y="59"/>
                      <a:pt x="45" y="59"/>
                    </a:cubicBezTo>
                    <a:cubicBezTo>
                      <a:pt x="44" y="58"/>
                      <a:pt x="44" y="58"/>
                      <a:pt x="44" y="58"/>
                    </a:cubicBezTo>
                    <a:cubicBezTo>
                      <a:pt x="45" y="58"/>
                      <a:pt x="45" y="58"/>
                      <a:pt x="45" y="58"/>
                    </a:cubicBezTo>
                    <a:cubicBezTo>
                      <a:pt x="48" y="58"/>
                      <a:pt x="48" y="58"/>
                      <a:pt x="48" y="58"/>
                    </a:cubicBezTo>
                    <a:close/>
                    <a:moveTo>
                      <a:pt x="42" y="59"/>
                    </a:moveTo>
                    <a:cubicBezTo>
                      <a:pt x="43" y="58"/>
                      <a:pt x="43" y="58"/>
                      <a:pt x="43" y="58"/>
                    </a:cubicBezTo>
                    <a:cubicBezTo>
                      <a:pt x="44" y="58"/>
                      <a:pt x="44" y="58"/>
                      <a:pt x="44" y="58"/>
                    </a:cubicBezTo>
                    <a:cubicBezTo>
                      <a:pt x="44" y="59"/>
                      <a:pt x="44" y="59"/>
                      <a:pt x="44" y="59"/>
                    </a:cubicBezTo>
                    <a:cubicBezTo>
                      <a:pt x="42" y="59"/>
                      <a:pt x="42" y="59"/>
                      <a:pt x="42" y="59"/>
                    </a:cubicBezTo>
                    <a:cubicBezTo>
                      <a:pt x="40" y="59"/>
                      <a:pt x="40" y="59"/>
                      <a:pt x="40" y="59"/>
                    </a:cubicBezTo>
                    <a:cubicBezTo>
                      <a:pt x="40" y="58"/>
                      <a:pt x="40" y="58"/>
                      <a:pt x="40" y="58"/>
                    </a:cubicBezTo>
                    <a:cubicBezTo>
                      <a:pt x="40" y="58"/>
                      <a:pt x="40" y="58"/>
                      <a:pt x="40" y="58"/>
                    </a:cubicBezTo>
                    <a:cubicBezTo>
                      <a:pt x="42" y="59"/>
                      <a:pt x="42" y="59"/>
                      <a:pt x="42" y="59"/>
                    </a:cubicBezTo>
                    <a:close/>
                    <a:moveTo>
                      <a:pt x="39" y="63"/>
                    </a:moveTo>
                    <a:cubicBezTo>
                      <a:pt x="39" y="63"/>
                      <a:pt x="39" y="63"/>
                      <a:pt x="39" y="63"/>
                    </a:cubicBezTo>
                    <a:cubicBezTo>
                      <a:pt x="39" y="62"/>
                      <a:pt x="39" y="62"/>
                      <a:pt x="39" y="62"/>
                    </a:cubicBezTo>
                    <a:cubicBezTo>
                      <a:pt x="39" y="61"/>
                      <a:pt x="39" y="61"/>
                      <a:pt x="39" y="61"/>
                    </a:cubicBezTo>
                    <a:cubicBezTo>
                      <a:pt x="40" y="61"/>
                      <a:pt x="40" y="61"/>
                      <a:pt x="40" y="61"/>
                    </a:cubicBezTo>
                    <a:cubicBezTo>
                      <a:pt x="40" y="62"/>
                      <a:pt x="40" y="62"/>
                      <a:pt x="40" y="62"/>
                    </a:cubicBezTo>
                    <a:cubicBezTo>
                      <a:pt x="41" y="62"/>
                      <a:pt x="41" y="62"/>
                      <a:pt x="41" y="62"/>
                    </a:cubicBezTo>
                    <a:cubicBezTo>
                      <a:pt x="41" y="62"/>
                      <a:pt x="41" y="62"/>
                      <a:pt x="41" y="62"/>
                    </a:cubicBezTo>
                    <a:cubicBezTo>
                      <a:pt x="42" y="62"/>
                      <a:pt x="42" y="62"/>
                      <a:pt x="42" y="62"/>
                    </a:cubicBezTo>
                    <a:cubicBezTo>
                      <a:pt x="43" y="62"/>
                      <a:pt x="43" y="62"/>
                      <a:pt x="43" y="62"/>
                    </a:cubicBezTo>
                    <a:cubicBezTo>
                      <a:pt x="43" y="62"/>
                      <a:pt x="43" y="62"/>
                      <a:pt x="43" y="62"/>
                    </a:cubicBezTo>
                    <a:cubicBezTo>
                      <a:pt x="44" y="62"/>
                      <a:pt x="44" y="62"/>
                      <a:pt x="44" y="62"/>
                    </a:cubicBezTo>
                    <a:cubicBezTo>
                      <a:pt x="44" y="62"/>
                      <a:pt x="44" y="62"/>
                      <a:pt x="44" y="62"/>
                    </a:cubicBezTo>
                    <a:cubicBezTo>
                      <a:pt x="45" y="63"/>
                      <a:pt x="45" y="63"/>
                      <a:pt x="45" y="63"/>
                    </a:cubicBezTo>
                    <a:cubicBezTo>
                      <a:pt x="45" y="63"/>
                      <a:pt x="45" y="63"/>
                      <a:pt x="45" y="63"/>
                    </a:cubicBezTo>
                    <a:cubicBezTo>
                      <a:pt x="45" y="64"/>
                      <a:pt x="45" y="64"/>
                      <a:pt x="45" y="64"/>
                    </a:cubicBezTo>
                    <a:cubicBezTo>
                      <a:pt x="46" y="64"/>
                      <a:pt x="46" y="64"/>
                      <a:pt x="46" y="64"/>
                    </a:cubicBezTo>
                    <a:cubicBezTo>
                      <a:pt x="46" y="64"/>
                      <a:pt x="46" y="64"/>
                      <a:pt x="46" y="64"/>
                    </a:cubicBezTo>
                    <a:cubicBezTo>
                      <a:pt x="47" y="64"/>
                      <a:pt x="47" y="64"/>
                      <a:pt x="47" y="64"/>
                    </a:cubicBezTo>
                    <a:cubicBezTo>
                      <a:pt x="48" y="65"/>
                      <a:pt x="48" y="65"/>
                      <a:pt x="48" y="65"/>
                    </a:cubicBezTo>
                    <a:cubicBezTo>
                      <a:pt x="47" y="65"/>
                      <a:pt x="47" y="65"/>
                      <a:pt x="47" y="65"/>
                    </a:cubicBezTo>
                    <a:cubicBezTo>
                      <a:pt x="47" y="66"/>
                      <a:pt x="47" y="66"/>
                      <a:pt x="47" y="66"/>
                    </a:cubicBezTo>
                    <a:cubicBezTo>
                      <a:pt x="48" y="67"/>
                      <a:pt x="48" y="67"/>
                      <a:pt x="48" y="67"/>
                    </a:cubicBezTo>
                    <a:cubicBezTo>
                      <a:pt x="47" y="66"/>
                      <a:pt x="47" y="66"/>
                      <a:pt x="47" y="66"/>
                    </a:cubicBezTo>
                    <a:cubicBezTo>
                      <a:pt x="46" y="65"/>
                      <a:pt x="46" y="65"/>
                      <a:pt x="46" y="65"/>
                    </a:cubicBezTo>
                    <a:cubicBezTo>
                      <a:pt x="46" y="64"/>
                      <a:pt x="46" y="64"/>
                      <a:pt x="46" y="64"/>
                    </a:cubicBezTo>
                    <a:cubicBezTo>
                      <a:pt x="46" y="64"/>
                      <a:pt x="46" y="64"/>
                      <a:pt x="46" y="64"/>
                    </a:cubicBezTo>
                    <a:cubicBezTo>
                      <a:pt x="45" y="65"/>
                      <a:pt x="45" y="65"/>
                      <a:pt x="45" y="65"/>
                    </a:cubicBezTo>
                    <a:cubicBezTo>
                      <a:pt x="45" y="64"/>
                      <a:pt x="45" y="64"/>
                      <a:pt x="45" y="64"/>
                    </a:cubicBezTo>
                    <a:cubicBezTo>
                      <a:pt x="44" y="63"/>
                      <a:pt x="44" y="63"/>
                      <a:pt x="44" y="63"/>
                    </a:cubicBezTo>
                    <a:cubicBezTo>
                      <a:pt x="43" y="63"/>
                      <a:pt x="43" y="63"/>
                      <a:pt x="43" y="63"/>
                    </a:cubicBezTo>
                    <a:cubicBezTo>
                      <a:pt x="42" y="63"/>
                      <a:pt x="42" y="63"/>
                      <a:pt x="42" y="63"/>
                    </a:cubicBezTo>
                    <a:cubicBezTo>
                      <a:pt x="42" y="63"/>
                      <a:pt x="42" y="63"/>
                      <a:pt x="42" y="63"/>
                    </a:cubicBezTo>
                    <a:cubicBezTo>
                      <a:pt x="41" y="63"/>
                      <a:pt x="41" y="63"/>
                      <a:pt x="41" y="63"/>
                    </a:cubicBezTo>
                    <a:cubicBezTo>
                      <a:pt x="40" y="63"/>
                      <a:pt x="40" y="63"/>
                      <a:pt x="40" y="63"/>
                    </a:cubicBezTo>
                    <a:cubicBezTo>
                      <a:pt x="39" y="63"/>
                      <a:pt x="39" y="63"/>
                      <a:pt x="39" y="63"/>
                    </a:cubicBezTo>
                    <a:cubicBezTo>
                      <a:pt x="38" y="64"/>
                      <a:pt x="38" y="64"/>
                      <a:pt x="38" y="64"/>
                    </a:cubicBezTo>
                    <a:cubicBezTo>
                      <a:pt x="37" y="63"/>
                      <a:pt x="37" y="63"/>
                      <a:pt x="37" y="63"/>
                    </a:cubicBezTo>
                    <a:cubicBezTo>
                      <a:pt x="36" y="63"/>
                      <a:pt x="36" y="63"/>
                      <a:pt x="36" y="63"/>
                    </a:cubicBezTo>
                    <a:cubicBezTo>
                      <a:pt x="36" y="63"/>
                      <a:pt x="36" y="61"/>
                      <a:pt x="36" y="61"/>
                    </a:cubicBezTo>
                    <a:cubicBezTo>
                      <a:pt x="36" y="61"/>
                      <a:pt x="36" y="61"/>
                      <a:pt x="36" y="61"/>
                    </a:cubicBezTo>
                    <a:cubicBezTo>
                      <a:pt x="36" y="61"/>
                      <a:pt x="37" y="63"/>
                      <a:pt x="37" y="63"/>
                    </a:cubicBezTo>
                    <a:cubicBezTo>
                      <a:pt x="38" y="63"/>
                      <a:pt x="38" y="63"/>
                      <a:pt x="38" y="63"/>
                    </a:cubicBezTo>
                    <a:cubicBezTo>
                      <a:pt x="39" y="63"/>
                      <a:pt x="39" y="63"/>
                      <a:pt x="39" y="63"/>
                    </a:cubicBezTo>
                    <a:close/>
                    <a:moveTo>
                      <a:pt x="28" y="70"/>
                    </a:moveTo>
                    <a:cubicBezTo>
                      <a:pt x="27" y="70"/>
                      <a:pt x="27" y="70"/>
                      <a:pt x="27" y="70"/>
                    </a:cubicBezTo>
                    <a:cubicBezTo>
                      <a:pt x="26" y="69"/>
                      <a:pt x="26" y="69"/>
                      <a:pt x="26" y="69"/>
                    </a:cubicBezTo>
                    <a:cubicBezTo>
                      <a:pt x="26" y="68"/>
                      <a:pt x="26" y="68"/>
                      <a:pt x="26" y="68"/>
                    </a:cubicBezTo>
                    <a:cubicBezTo>
                      <a:pt x="25" y="68"/>
                      <a:pt x="25" y="68"/>
                      <a:pt x="25" y="68"/>
                    </a:cubicBezTo>
                    <a:cubicBezTo>
                      <a:pt x="25" y="68"/>
                      <a:pt x="25" y="68"/>
                      <a:pt x="25" y="68"/>
                    </a:cubicBezTo>
                    <a:cubicBezTo>
                      <a:pt x="26" y="67"/>
                      <a:pt x="26" y="67"/>
                      <a:pt x="26" y="67"/>
                    </a:cubicBezTo>
                    <a:cubicBezTo>
                      <a:pt x="26" y="66"/>
                      <a:pt x="26" y="66"/>
                      <a:pt x="26" y="66"/>
                    </a:cubicBezTo>
                    <a:cubicBezTo>
                      <a:pt x="25" y="65"/>
                      <a:pt x="25" y="65"/>
                      <a:pt x="25" y="65"/>
                    </a:cubicBezTo>
                    <a:cubicBezTo>
                      <a:pt x="25" y="65"/>
                      <a:pt x="25" y="65"/>
                      <a:pt x="25" y="65"/>
                    </a:cubicBezTo>
                    <a:cubicBezTo>
                      <a:pt x="25" y="64"/>
                      <a:pt x="25" y="64"/>
                      <a:pt x="25" y="64"/>
                    </a:cubicBezTo>
                    <a:cubicBezTo>
                      <a:pt x="25" y="63"/>
                      <a:pt x="25" y="63"/>
                      <a:pt x="25" y="63"/>
                    </a:cubicBezTo>
                    <a:cubicBezTo>
                      <a:pt x="26" y="63"/>
                      <a:pt x="26" y="63"/>
                      <a:pt x="26" y="63"/>
                    </a:cubicBezTo>
                    <a:cubicBezTo>
                      <a:pt x="27" y="63"/>
                      <a:pt x="27" y="63"/>
                      <a:pt x="27" y="63"/>
                    </a:cubicBezTo>
                    <a:cubicBezTo>
                      <a:pt x="27" y="64"/>
                      <a:pt x="27" y="64"/>
                      <a:pt x="27" y="64"/>
                    </a:cubicBezTo>
                    <a:cubicBezTo>
                      <a:pt x="26" y="64"/>
                      <a:pt x="26" y="64"/>
                      <a:pt x="26" y="64"/>
                    </a:cubicBezTo>
                    <a:cubicBezTo>
                      <a:pt x="26" y="65"/>
                      <a:pt x="26" y="65"/>
                      <a:pt x="26" y="65"/>
                    </a:cubicBezTo>
                    <a:cubicBezTo>
                      <a:pt x="26" y="65"/>
                      <a:pt x="26" y="65"/>
                      <a:pt x="26" y="65"/>
                    </a:cubicBezTo>
                    <a:cubicBezTo>
                      <a:pt x="27" y="66"/>
                      <a:pt x="27" y="66"/>
                      <a:pt x="27" y="66"/>
                    </a:cubicBezTo>
                    <a:cubicBezTo>
                      <a:pt x="27" y="67"/>
                      <a:pt x="27" y="67"/>
                      <a:pt x="27" y="67"/>
                    </a:cubicBezTo>
                    <a:cubicBezTo>
                      <a:pt x="26" y="67"/>
                      <a:pt x="26" y="67"/>
                      <a:pt x="26" y="67"/>
                    </a:cubicBezTo>
                    <a:cubicBezTo>
                      <a:pt x="26" y="67"/>
                      <a:pt x="26" y="67"/>
                      <a:pt x="26" y="67"/>
                    </a:cubicBezTo>
                    <a:cubicBezTo>
                      <a:pt x="26" y="68"/>
                      <a:pt x="26" y="68"/>
                      <a:pt x="26" y="68"/>
                    </a:cubicBezTo>
                    <a:cubicBezTo>
                      <a:pt x="27" y="68"/>
                      <a:pt x="27" y="68"/>
                      <a:pt x="27" y="68"/>
                    </a:cubicBezTo>
                    <a:cubicBezTo>
                      <a:pt x="28" y="68"/>
                      <a:pt x="28" y="68"/>
                      <a:pt x="28" y="68"/>
                    </a:cubicBezTo>
                    <a:cubicBezTo>
                      <a:pt x="28" y="68"/>
                      <a:pt x="28" y="68"/>
                      <a:pt x="28" y="68"/>
                    </a:cubicBezTo>
                    <a:cubicBezTo>
                      <a:pt x="29" y="68"/>
                      <a:pt x="29" y="68"/>
                      <a:pt x="29" y="68"/>
                    </a:cubicBezTo>
                    <a:cubicBezTo>
                      <a:pt x="29" y="68"/>
                      <a:pt x="29" y="68"/>
                      <a:pt x="29" y="68"/>
                    </a:cubicBezTo>
                    <a:cubicBezTo>
                      <a:pt x="29" y="68"/>
                      <a:pt x="29" y="69"/>
                      <a:pt x="29" y="69"/>
                    </a:cubicBezTo>
                    <a:cubicBezTo>
                      <a:pt x="29" y="69"/>
                      <a:pt x="29" y="69"/>
                      <a:pt x="29" y="69"/>
                    </a:cubicBezTo>
                    <a:cubicBezTo>
                      <a:pt x="28" y="70"/>
                      <a:pt x="28" y="70"/>
                      <a:pt x="28" y="70"/>
                    </a:cubicBezTo>
                    <a:close/>
                    <a:moveTo>
                      <a:pt x="57" y="66"/>
                    </a:moveTo>
                    <a:cubicBezTo>
                      <a:pt x="56" y="66"/>
                      <a:pt x="56" y="66"/>
                      <a:pt x="56" y="66"/>
                    </a:cubicBezTo>
                    <a:cubicBezTo>
                      <a:pt x="56" y="65"/>
                      <a:pt x="56" y="65"/>
                      <a:pt x="56" y="65"/>
                    </a:cubicBezTo>
                    <a:cubicBezTo>
                      <a:pt x="56" y="64"/>
                      <a:pt x="56" y="64"/>
                      <a:pt x="56" y="64"/>
                    </a:cubicBezTo>
                    <a:cubicBezTo>
                      <a:pt x="56" y="63"/>
                      <a:pt x="56" y="63"/>
                      <a:pt x="56" y="63"/>
                    </a:cubicBezTo>
                    <a:cubicBezTo>
                      <a:pt x="57" y="64"/>
                      <a:pt x="57" y="64"/>
                      <a:pt x="57" y="64"/>
                    </a:cubicBezTo>
                    <a:cubicBezTo>
                      <a:pt x="58" y="64"/>
                      <a:pt x="58" y="64"/>
                      <a:pt x="58" y="64"/>
                    </a:cubicBezTo>
                    <a:cubicBezTo>
                      <a:pt x="58" y="64"/>
                      <a:pt x="58" y="64"/>
                      <a:pt x="58" y="64"/>
                    </a:cubicBezTo>
                    <a:cubicBezTo>
                      <a:pt x="59" y="65"/>
                      <a:pt x="59" y="65"/>
                      <a:pt x="59" y="65"/>
                    </a:cubicBezTo>
                    <a:cubicBezTo>
                      <a:pt x="59" y="65"/>
                      <a:pt x="59" y="65"/>
                      <a:pt x="59" y="65"/>
                    </a:cubicBezTo>
                    <a:cubicBezTo>
                      <a:pt x="59" y="66"/>
                      <a:pt x="59" y="66"/>
                      <a:pt x="59" y="66"/>
                    </a:cubicBezTo>
                    <a:cubicBezTo>
                      <a:pt x="58" y="66"/>
                      <a:pt x="58" y="66"/>
                      <a:pt x="58" y="66"/>
                    </a:cubicBezTo>
                    <a:cubicBezTo>
                      <a:pt x="57" y="66"/>
                      <a:pt x="57" y="66"/>
                      <a:pt x="57" y="66"/>
                    </a:cubicBezTo>
                    <a:cubicBezTo>
                      <a:pt x="57" y="66"/>
                      <a:pt x="57" y="66"/>
                      <a:pt x="57" y="66"/>
                    </a:cubicBezTo>
                    <a:close/>
                    <a:moveTo>
                      <a:pt x="52" y="71"/>
                    </a:moveTo>
                    <a:cubicBezTo>
                      <a:pt x="51" y="70"/>
                      <a:pt x="51" y="70"/>
                      <a:pt x="51" y="70"/>
                    </a:cubicBezTo>
                    <a:cubicBezTo>
                      <a:pt x="51" y="70"/>
                      <a:pt x="51" y="70"/>
                      <a:pt x="51" y="70"/>
                    </a:cubicBezTo>
                    <a:cubicBezTo>
                      <a:pt x="51" y="69"/>
                      <a:pt x="51" y="69"/>
                      <a:pt x="51" y="69"/>
                    </a:cubicBezTo>
                    <a:cubicBezTo>
                      <a:pt x="52" y="69"/>
                      <a:pt x="52" y="69"/>
                      <a:pt x="52" y="69"/>
                    </a:cubicBezTo>
                    <a:cubicBezTo>
                      <a:pt x="53" y="69"/>
                      <a:pt x="53" y="69"/>
                      <a:pt x="53" y="69"/>
                    </a:cubicBezTo>
                    <a:cubicBezTo>
                      <a:pt x="54" y="70"/>
                      <a:pt x="54" y="70"/>
                      <a:pt x="54" y="70"/>
                    </a:cubicBezTo>
                    <a:cubicBezTo>
                      <a:pt x="55" y="70"/>
                      <a:pt x="55" y="70"/>
                      <a:pt x="55" y="70"/>
                    </a:cubicBezTo>
                    <a:cubicBezTo>
                      <a:pt x="56" y="70"/>
                      <a:pt x="56" y="70"/>
                      <a:pt x="56" y="70"/>
                    </a:cubicBezTo>
                    <a:cubicBezTo>
                      <a:pt x="57" y="70"/>
                      <a:pt x="57" y="70"/>
                      <a:pt x="57" y="70"/>
                    </a:cubicBezTo>
                    <a:cubicBezTo>
                      <a:pt x="59" y="70"/>
                      <a:pt x="59" y="70"/>
                      <a:pt x="59" y="70"/>
                    </a:cubicBezTo>
                    <a:cubicBezTo>
                      <a:pt x="59" y="70"/>
                      <a:pt x="59" y="70"/>
                      <a:pt x="59" y="70"/>
                    </a:cubicBezTo>
                    <a:cubicBezTo>
                      <a:pt x="60" y="70"/>
                      <a:pt x="60" y="70"/>
                      <a:pt x="60" y="70"/>
                    </a:cubicBezTo>
                    <a:cubicBezTo>
                      <a:pt x="60" y="71"/>
                      <a:pt x="60" y="71"/>
                      <a:pt x="60" y="71"/>
                    </a:cubicBezTo>
                    <a:cubicBezTo>
                      <a:pt x="60" y="71"/>
                      <a:pt x="60" y="71"/>
                      <a:pt x="60" y="71"/>
                    </a:cubicBezTo>
                    <a:cubicBezTo>
                      <a:pt x="59" y="72"/>
                      <a:pt x="59" y="72"/>
                      <a:pt x="59" y="72"/>
                    </a:cubicBezTo>
                    <a:cubicBezTo>
                      <a:pt x="59" y="72"/>
                      <a:pt x="59" y="72"/>
                      <a:pt x="59" y="72"/>
                    </a:cubicBezTo>
                    <a:cubicBezTo>
                      <a:pt x="58" y="72"/>
                      <a:pt x="58" y="72"/>
                      <a:pt x="58" y="72"/>
                    </a:cubicBezTo>
                    <a:cubicBezTo>
                      <a:pt x="57" y="72"/>
                      <a:pt x="57" y="72"/>
                      <a:pt x="57" y="72"/>
                    </a:cubicBezTo>
                    <a:cubicBezTo>
                      <a:pt x="57" y="72"/>
                      <a:pt x="57" y="72"/>
                      <a:pt x="57" y="72"/>
                    </a:cubicBezTo>
                    <a:cubicBezTo>
                      <a:pt x="56" y="72"/>
                      <a:pt x="56" y="72"/>
                      <a:pt x="56" y="72"/>
                    </a:cubicBezTo>
                    <a:cubicBezTo>
                      <a:pt x="55" y="71"/>
                      <a:pt x="55" y="71"/>
                      <a:pt x="55" y="71"/>
                    </a:cubicBezTo>
                    <a:cubicBezTo>
                      <a:pt x="54" y="71"/>
                      <a:pt x="54" y="71"/>
                      <a:pt x="54" y="71"/>
                    </a:cubicBezTo>
                    <a:cubicBezTo>
                      <a:pt x="53" y="71"/>
                      <a:pt x="53" y="71"/>
                      <a:pt x="53" y="71"/>
                    </a:cubicBezTo>
                    <a:cubicBezTo>
                      <a:pt x="52" y="71"/>
                      <a:pt x="52" y="71"/>
                      <a:pt x="52" y="7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93" name="Freeform 1392"/>
              <p:cNvSpPr>
                <a:spLocks/>
              </p:cNvSpPr>
              <p:nvPr/>
            </p:nvSpPr>
            <p:spPr bwMode="auto">
              <a:xfrm>
                <a:off x="2209" y="994"/>
                <a:ext cx="6" cy="9"/>
              </a:xfrm>
              <a:custGeom>
                <a:avLst/>
                <a:gdLst>
                  <a:gd name="T0" fmla="*/ 0 w 2"/>
                  <a:gd name="T1" fmla="*/ 3 h 3"/>
                  <a:gd name="T2" fmla="*/ 0 w 2"/>
                  <a:gd name="T3" fmla="*/ 2 h 3"/>
                  <a:gd name="T4" fmla="*/ 0 w 2"/>
                  <a:gd name="T5" fmla="*/ 2 h 3"/>
                  <a:gd name="T6" fmla="*/ 0 w 2"/>
                  <a:gd name="T7" fmla="*/ 2 h 3"/>
                  <a:gd name="T8" fmla="*/ 0 w 2"/>
                  <a:gd name="T9" fmla="*/ 0 h 3"/>
                  <a:gd name="T10" fmla="*/ 1 w 2"/>
                  <a:gd name="T11" fmla="*/ 0 h 3"/>
                  <a:gd name="T12" fmla="*/ 2 w 2"/>
                  <a:gd name="T13" fmla="*/ 0 h 3"/>
                  <a:gd name="T14" fmla="*/ 1 w 2"/>
                  <a:gd name="T15" fmla="*/ 2 h 3"/>
                  <a:gd name="T16" fmla="*/ 1 w 2"/>
                  <a:gd name="T17" fmla="*/ 3 h 3"/>
                  <a:gd name="T18" fmla="*/ 1 w 2"/>
                  <a:gd name="T19" fmla="*/ 3 h 3"/>
                  <a:gd name="T20" fmla="*/ 0 w 2"/>
                  <a:gd name="T2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3">
                    <a:moveTo>
                      <a:pt x="0" y="3"/>
                    </a:moveTo>
                    <a:cubicBezTo>
                      <a:pt x="0" y="2"/>
                      <a:pt x="0" y="2"/>
                      <a:pt x="0" y="2"/>
                    </a:cubicBezTo>
                    <a:cubicBezTo>
                      <a:pt x="0" y="2"/>
                      <a:pt x="0" y="2"/>
                      <a:pt x="0" y="2"/>
                    </a:cubicBezTo>
                    <a:cubicBezTo>
                      <a:pt x="0" y="2"/>
                      <a:pt x="0" y="2"/>
                      <a:pt x="0" y="2"/>
                    </a:cubicBezTo>
                    <a:cubicBezTo>
                      <a:pt x="0" y="0"/>
                      <a:pt x="0" y="0"/>
                      <a:pt x="0" y="0"/>
                    </a:cubicBezTo>
                    <a:cubicBezTo>
                      <a:pt x="1" y="0"/>
                      <a:pt x="1" y="0"/>
                      <a:pt x="1" y="0"/>
                    </a:cubicBezTo>
                    <a:cubicBezTo>
                      <a:pt x="2" y="0"/>
                      <a:pt x="2" y="0"/>
                      <a:pt x="2" y="0"/>
                    </a:cubicBezTo>
                    <a:cubicBezTo>
                      <a:pt x="1" y="2"/>
                      <a:pt x="1" y="2"/>
                      <a:pt x="1" y="2"/>
                    </a:cubicBezTo>
                    <a:cubicBezTo>
                      <a:pt x="1" y="3"/>
                      <a:pt x="1" y="3"/>
                      <a:pt x="1" y="3"/>
                    </a:cubicBezTo>
                    <a:cubicBezTo>
                      <a:pt x="1" y="3"/>
                      <a:pt x="1" y="3"/>
                      <a:pt x="1" y="3"/>
                    </a:cubicBez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94" name="Freeform 1393"/>
              <p:cNvSpPr>
                <a:spLocks noEditPoints="1"/>
              </p:cNvSpPr>
              <p:nvPr/>
            </p:nvSpPr>
            <p:spPr bwMode="auto">
              <a:xfrm>
                <a:off x="2209" y="994"/>
                <a:ext cx="6" cy="12"/>
              </a:xfrm>
              <a:custGeom>
                <a:avLst/>
                <a:gdLst>
                  <a:gd name="T0" fmla="*/ 2 w 2"/>
                  <a:gd name="T1" fmla="*/ 0 h 4"/>
                  <a:gd name="T2" fmla="*/ 1 w 2"/>
                  <a:gd name="T3" fmla="*/ 2 h 4"/>
                  <a:gd name="T4" fmla="*/ 1 w 2"/>
                  <a:gd name="T5" fmla="*/ 3 h 4"/>
                  <a:gd name="T6" fmla="*/ 1 w 2"/>
                  <a:gd name="T7" fmla="*/ 3 h 4"/>
                  <a:gd name="T8" fmla="*/ 1 w 2"/>
                  <a:gd name="T9" fmla="*/ 2 h 4"/>
                  <a:gd name="T10" fmla="*/ 0 w 2"/>
                  <a:gd name="T11" fmla="*/ 2 h 4"/>
                  <a:gd name="T12" fmla="*/ 0 w 2"/>
                  <a:gd name="T13" fmla="*/ 2 h 4"/>
                  <a:gd name="T14" fmla="*/ 1 w 2"/>
                  <a:gd name="T15" fmla="*/ 2 h 4"/>
                  <a:gd name="T16" fmla="*/ 1 w 2"/>
                  <a:gd name="T17" fmla="*/ 2 h 4"/>
                  <a:gd name="T18" fmla="*/ 1 w 2"/>
                  <a:gd name="T19" fmla="*/ 1 h 4"/>
                  <a:gd name="T20" fmla="*/ 1 w 2"/>
                  <a:gd name="T21" fmla="*/ 0 h 4"/>
                  <a:gd name="T22" fmla="*/ 1 w 2"/>
                  <a:gd name="T23" fmla="*/ 0 h 4"/>
                  <a:gd name="T24" fmla="*/ 2 w 2"/>
                  <a:gd name="T25" fmla="*/ 0 h 4"/>
                  <a:gd name="T26" fmla="*/ 2 w 2"/>
                  <a:gd name="T27" fmla="*/ 0 h 4"/>
                  <a:gd name="T28" fmla="*/ 1 w 2"/>
                  <a:gd name="T29" fmla="*/ 0 h 4"/>
                  <a:gd name="T30" fmla="*/ 0 w 2"/>
                  <a:gd name="T31" fmla="*/ 0 h 4"/>
                  <a:gd name="T32" fmla="*/ 0 w 2"/>
                  <a:gd name="T33" fmla="*/ 1 h 4"/>
                  <a:gd name="T34" fmla="*/ 0 w 2"/>
                  <a:gd name="T35" fmla="*/ 2 h 4"/>
                  <a:gd name="T36" fmla="*/ 0 w 2"/>
                  <a:gd name="T37" fmla="*/ 3 h 4"/>
                  <a:gd name="T38" fmla="*/ 0 w 2"/>
                  <a:gd name="T39" fmla="*/ 3 h 4"/>
                  <a:gd name="T40" fmla="*/ 0 w 2"/>
                  <a:gd name="T41" fmla="*/ 4 h 4"/>
                  <a:gd name="T42" fmla="*/ 1 w 2"/>
                  <a:gd name="T43" fmla="*/ 3 h 4"/>
                  <a:gd name="T44" fmla="*/ 1 w 2"/>
                  <a:gd name="T45" fmla="*/ 2 h 4"/>
                  <a:gd name="T46" fmla="*/ 2 w 2"/>
                  <a:gd name="T47" fmla="*/ 0 h 4"/>
                  <a:gd name="T48" fmla="*/ 0 w 2"/>
                  <a:gd name="T49" fmla="*/ 4 h 4"/>
                  <a:gd name="T50" fmla="*/ 0 w 2"/>
                  <a:gd name="T51" fmla="*/ 4 h 4"/>
                  <a:gd name="T52" fmla="*/ 0 w 2"/>
                  <a:gd name="T5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 h="4">
                    <a:moveTo>
                      <a:pt x="2" y="0"/>
                    </a:moveTo>
                    <a:cubicBezTo>
                      <a:pt x="1" y="2"/>
                      <a:pt x="1" y="2"/>
                      <a:pt x="1" y="2"/>
                    </a:cubicBezTo>
                    <a:cubicBezTo>
                      <a:pt x="1" y="3"/>
                      <a:pt x="1" y="3"/>
                      <a:pt x="1" y="3"/>
                    </a:cubicBezTo>
                    <a:cubicBezTo>
                      <a:pt x="1" y="3"/>
                      <a:pt x="1" y="3"/>
                      <a:pt x="1" y="3"/>
                    </a:cubicBezTo>
                    <a:cubicBezTo>
                      <a:pt x="1" y="2"/>
                      <a:pt x="1" y="2"/>
                      <a:pt x="1" y="2"/>
                    </a:cubicBezTo>
                    <a:cubicBezTo>
                      <a:pt x="0" y="2"/>
                      <a:pt x="0" y="2"/>
                      <a:pt x="0" y="2"/>
                    </a:cubicBezTo>
                    <a:cubicBezTo>
                      <a:pt x="0" y="2"/>
                      <a:pt x="0" y="2"/>
                      <a:pt x="0" y="2"/>
                    </a:cubicBezTo>
                    <a:cubicBezTo>
                      <a:pt x="1" y="2"/>
                      <a:pt x="1" y="2"/>
                      <a:pt x="1" y="2"/>
                    </a:cubicBezTo>
                    <a:cubicBezTo>
                      <a:pt x="1" y="2"/>
                      <a:pt x="1" y="2"/>
                      <a:pt x="1" y="2"/>
                    </a:cubicBezTo>
                    <a:cubicBezTo>
                      <a:pt x="1" y="1"/>
                      <a:pt x="1" y="1"/>
                      <a:pt x="1" y="1"/>
                    </a:cubicBezTo>
                    <a:cubicBezTo>
                      <a:pt x="1" y="0"/>
                      <a:pt x="1" y="0"/>
                      <a:pt x="1" y="0"/>
                    </a:cubicBezTo>
                    <a:cubicBezTo>
                      <a:pt x="1" y="0"/>
                      <a:pt x="1" y="0"/>
                      <a:pt x="1" y="0"/>
                    </a:cubicBezTo>
                    <a:cubicBezTo>
                      <a:pt x="2" y="0"/>
                      <a:pt x="2" y="0"/>
                      <a:pt x="2" y="0"/>
                    </a:cubicBezTo>
                    <a:moveTo>
                      <a:pt x="2" y="0"/>
                    </a:moveTo>
                    <a:cubicBezTo>
                      <a:pt x="1" y="0"/>
                      <a:pt x="1" y="0"/>
                      <a:pt x="1" y="0"/>
                    </a:cubicBezTo>
                    <a:cubicBezTo>
                      <a:pt x="0" y="0"/>
                      <a:pt x="0" y="0"/>
                      <a:pt x="0" y="0"/>
                    </a:cubicBezTo>
                    <a:cubicBezTo>
                      <a:pt x="0" y="1"/>
                      <a:pt x="0" y="1"/>
                      <a:pt x="0" y="1"/>
                    </a:cubicBezTo>
                    <a:cubicBezTo>
                      <a:pt x="0" y="2"/>
                      <a:pt x="0" y="2"/>
                      <a:pt x="0" y="2"/>
                    </a:cubicBezTo>
                    <a:cubicBezTo>
                      <a:pt x="0" y="3"/>
                      <a:pt x="0" y="3"/>
                      <a:pt x="0" y="3"/>
                    </a:cubicBezTo>
                    <a:cubicBezTo>
                      <a:pt x="0" y="3"/>
                      <a:pt x="0" y="3"/>
                      <a:pt x="0" y="3"/>
                    </a:cubicBezTo>
                    <a:cubicBezTo>
                      <a:pt x="0" y="4"/>
                      <a:pt x="0" y="4"/>
                      <a:pt x="0" y="4"/>
                    </a:cubicBezTo>
                    <a:cubicBezTo>
                      <a:pt x="0" y="4"/>
                      <a:pt x="1" y="3"/>
                      <a:pt x="1" y="3"/>
                    </a:cubicBezTo>
                    <a:cubicBezTo>
                      <a:pt x="1" y="2"/>
                      <a:pt x="1" y="2"/>
                      <a:pt x="1" y="2"/>
                    </a:cubicBezTo>
                    <a:cubicBezTo>
                      <a:pt x="2" y="0"/>
                      <a:pt x="2" y="0"/>
                      <a:pt x="2" y="0"/>
                    </a:cubicBezTo>
                    <a:close/>
                    <a:moveTo>
                      <a:pt x="0" y="4"/>
                    </a:moveTo>
                    <a:cubicBezTo>
                      <a:pt x="0" y="4"/>
                      <a:pt x="0" y="4"/>
                      <a:pt x="0" y="4"/>
                    </a:cubicBezTo>
                    <a:cubicBezTo>
                      <a:pt x="0" y="4"/>
                      <a:pt x="0" y="4"/>
                      <a:pt x="0"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95" name="Freeform 1394"/>
              <p:cNvSpPr>
                <a:spLocks/>
              </p:cNvSpPr>
              <p:nvPr/>
            </p:nvSpPr>
            <p:spPr bwMode="auto">
              <a:xfrm>
                <a:off x="2290" y="876"/>
                <a:ext cx="3" cy="9"/>
              </a:xfrm>
              <a:custGeom>
                <a:avLst/>
                <a:gdLst>
                  <a:gd name="T0" fmla="*/ 3 w 3"/>
                  <a:gd name="T1" fmla="*/ 9 h 9"/>
                  <a:gd name="T2" fmla="*/ 3 w 3"/>
                  <a:gd name="T3" fmla="*/ 6 h 9"/>
                  <a:gd name="T4" fmla="*/ 0 w 3"/>
                  <a:gd name="T5" fmla="*/ 0 h 9"/>
                  <a:gd name="T6" fmla="*/ 3 w 3"/>
                  <a:gd name="T7" fmla="*/ 0 h 9"/>
                  <a:gd name="T8" fmla="*/ 3 w 3"/>
                  <a:gd name="T9" fmla="*/ 0 h 9"/>
                  <a:gd name="T10" fmla="*/ 3 w 3"/>
                  <a:gd name="T11" fmla="*/ 6 h 9"/>
                  <a:gd name="T12" fmla="*/ 3 w 3"/>
                  <a:gd name="T13" fmla="*/ 9 h 9"/>
                  <a:gd name="T14" fmla="*/ 3 w 3"/>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3" y="9"/>
                    </a:moveTo>
                    <a:lnTo>
                      <a:pt x="3" y="6"/>
                    </a:lnTo>
                    <a:lnTo>
                      <a:pt x="0" y="0"/>
                    </a:lnTo>
                    <a:lnTo>
                      <a:pt x="3" y="0"/>
                    </a:lnTo>
                    <a:lnTo>
                      <a:pt x="3" y="0"/>
                    </a:lnTo>
                    <a:lnTo>
                      <a:pt x="3" y="6"/>
                    </a:lnTo>
                    <a:lnTo>
                      <a:pt x="3" y="9"/>
                    </a:lnTo>
                    <a:lnTo>
                      <a:pt x="3" y="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96" name="Freeform 1395"/>
              <p:cNvSpPr>
                <a:spLocks/>
              </p:cNvSpPr>
              <p:nvPr/>
            </p:nvSpPr>
            <p:spPr bwMode="auto">
              <a:xfrm>
                <a:off x="2290" y="876"/>
                <a:ext cx="6" cy="9"/>
              </a:xfrm>
              <a:custGeom>
                <a:avLst/>
                <a:gdLst>
                  <a:gd name="T0" fmla="*/ 3 w 6"/>
                  <a:gd name="T1" fmla="*/ 0 h 9"/>
                  <a:gd name="T2" fmla="*/ 3 w 6"/>
                  <a:gd name="T3" fmla="*/ 0 h 9"/>
                  <a:gd name="T4" fmla="*/ 0 w 6"/>
                  <a:gd name="T5" fmla="*/ 0 h 9"/>
                  <a:gd name="T6" fmla="*/ 0 w 6"/>
                  <a:gd name="T7" fmla="*/ 6 h 9"/>
                  <a:gd name="T8" fmla="*/ 3 w 6"/>
                  <a:gd name="T9" fmla="*/ 9 h 9"/>
                  <a:gd name="T10" fmla="*/ 3 w 6"/>
                  <a:gd name="T11" fmla="*/ 9 h 9"/>
                  <a:gd name="T12" fmla="*/ 6 w 6"/>
                  <a:gd name="T13" fmla="*/ 6 h 9"/>
                  <a:gd name="T14" fmla="*/ 3 w 6"/>
                  <a:gd name="T15" fmla="*/ 0 h 9"/>
                  <a:gd name="T16" fmla="*/ 3 w 6"/>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3" y="0"/>
                    </a:moveTo>
                    <a:lnTo>
                      <a:pt x="3" y="0"/>
                    </a:lnTo>
                    <a:lnTo>
                      <a:pt x="0" y="0"/>
                    </a:lnTo>
                    <a:lnTo>
                      <a:pt x="0" y="6"/>
                    </a:lnTo>
                    <a:lnTo>
                      <a:pt x="3" y="9"/>
                    </a:lnTo>
                    <a:lnTo>
                      <a:pt x="3" y="9"/>
                    </a:lnTo>
                    <a:lnTo>
                      <a:pt x="6" y="6"/>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97" name="Freeform 1396"/>
              <p:cNvSpPr>
                <a:spLocks/>
              </p:cNvSpPr>
              <p:nvPr/>
            </p:nvSpPr>
            <p:spPr bwMode="auto">
              <a:xfrm>
                <a:off x="2245" y="900"/>
                <a:ext cx="45" cy="24"/>
              </a:xfrm>
              <a:custGeom>
                <a:avLst/>
                <a:gdLst>
                  <a:gd name="T0" fmla="*/ 27 w 45"/>
                  <a:gd name="T1" fmla="*/ 21 h 24"/>
                  <a:gd name="T2" fmla="*/ 21 w 45"/>
                  <a:gd name="T3" fmla="*/ 21 h 24"/>
                  <a:gd name="T4" fmla="*/ 18 w 45"/>
                  <a:gd name="T5" fmla="*/ 18 h 24"/>
                  <a:gd name="T6" fmla="*/ 12 w 45"/>
                  <a:gd name="T7" fmla="*/ 18 h 24"/>
                  <a:gd name="T8" fmla="*/ 9 w 45"/>
                  <a:gd name="T9" fmla="*/ 15 h 24"/>
                  <a:gd name="T10" fmla="*/ 9 w 45"/>
                  <a:gd name="T11" fmla="*/ 12 h 24"/>
                  <a:gd name="T12" fmla="*/ 3 w 45"/>
                  <a:gd name="T13" fmla="*/ 15 h 24"/>
                  <a:gd name="T14" fmla="*/ 0 w 45"/>
                  <a:gd name="T15" fmla="*/ 12 h 24"/>
                  <a:gd name="T16" fmla="*/ 0 w 45"/>
                  <a:gd name="T17" fmla="*/ 9 h 24"/>
                  <a:gd name="T18" fmla="*/ 3 w 45"/>
                  <a:gd name="T19" fmla="*/ 3 h 24"/>
                  <a:gd name="T20" fmla="*/ 6 w 45"/>
                  <a:gd name="T21" fmla="*/ 0 h 24"/>
                  <a:gd name="T22" fmla="*/ 9 w 45"/>
                  <a:gd name="T23" fmla="*/ 0 h 24"/>
                  <a:gd name="T24" fmla="*/ 12 w 45"/>
                  <a:gd name="T25" fmla="*/ 0 h 24"/>
                  <a:gd name="T26" fmla="*/ 15 w 45"/>
                  <a:gd name="T27" fmla="*/ 0 h 24"/>
                  <a:gd name="T28" fmla="*/ 18 w 45"/>
                  <a:gd name="T29" fmla="*/ 0 h 24"/>
                  <a:gd name="T30" fmla="*/ 18 w 45"/>
                  <a:gd name="T31" fmla="*/ 0 h 24"/>
                  <a:gd name="T32" fmla="*/ 18 w 45"/>
                  <a:gd name="T33" fmla="*/ 3 h 24"/>
                  <a:gd name="T34" fmla="*/ 24 w 45"/>
                  <a:gd name="T35" fmla="*/ 3 h 24"/>
                  <a:gd name="T36" fmla="*/ 24 w 45"/>
                  <a:gd name="T37" fmla="*/ 3 h 24"/>
                  <a:gd name="T38" fmla="*/ 27 w 45"/>
                  <a:gd name="T39" fmla="*/ 3 h 24"/>
                  <a:gd name="T40" fmla="*/ 30 w 45"/>
                  <a:gd name="T41" fmla="*/ 3 h 24"/>
                  <a:gd name="T42" fmla="*/ 33 w 45"/>
                  <a:gd name="T43" fmla="*/ 9 h 24"/>
                  <a:gd name="T44" fmla="*/ 36 w 45"/>
                  <a:gd name="T45" fmla="*/ 9 h 24"/>
                  <a:gd name="T46" fmla="*/ 33 w 45"/>
                  <a:gd name="T47" fmla="*/ 9 h 24"/>
                  <a:gd name="T48" fmla="*/ 36 w 45"/>
                  <a:gd name="T49" fmla="*/ 12 h 24"/>
                  <a:gd name="T50" fmla="*/ 39 w 45"/>
                  <a:gd name="T51" fmla="*/ 12 h 24"/>
                  <a:gd name="T52" fmla="*/ 42 w 45"/>
                  <a:gd name="T53" fmla="*/ 12 h 24"/>
                  <a:gd name="T54" fmla="*/ 42 w 45"/>
                  <a:gd name="T55" fmla="*/ 15 h 24"/>
                  <a:gd name="T56" fmla="*/ 45 w 45"/>
                  <a:gd name="T57" fmla="*/ 18 h 24"/>
                  <a:gd name="T58" fmla="*/ 45 w 45"/>
                  <a:gd name="T59" fmla="*/ 18 h 24"/>
                  <a:gd name="T60" fmla="*/ 45 w 45"/>
                  <a:gd name="T61" fmla="*/ 21 h 24"/>
                  <a:gd name="T62" fmla="*/ 45 w 45"/>
                  <a:gd name="T63" fmla="*/ 21 h 24"/>
                  <a:gd name="T64" fmla="*/ 42 w 45"/>
                  <a:gd name="T65" fmla="*/ 21 h 24"/>
                  <a:gd name="T66" fmla="*/ 36 w 45"/>
                  <a:gd name="T67" fmla="*/ 24 h 24"/>
                  <a:gd name="T68" fmla="*/ 33 w 45"/>
                  <a:gd name="T69" fmla="*/ 24 h 24"/>
                  <a:gd name="T70" fmla="*/ 27 w 45"/>
                  <a:gd name="T71"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5" h="24">
                    <a:moveTo>
                      <a:pt x="27" y="21"/>
                    </a:moveTo>
                    <a:lnTo>
                      <a:pt x="21" y="21"/>
                    </a:lnTo>
                    <a:lnTo>
                      <a:pt x="18" y="18"/>
                    </a:lnTo>
                    <a:lnTo>
                      <a:pt x="12" y="18"/>
                    </a:lnTo>
                    <a:lnTo>
                      <a:pt x="9" y="15"/>
                    </a:lnTo>
                    <a:lnTo>
                      <a:pt x="9" y="12"/>
                    </a:lnTo>
                    <a:lnTo>
                      <a:pt x="3" y="15"/>
                    </a:lnTo>
                    <a:lnTo>
                      <a:pt x="0" y="12"/>
                    </a:lnTo>
                    <a:lnTo>
                      <a:pt x="0" y="9"/>
                    </a:lnTo>
                    <a:lnTo>
                      <a:pt x="3" y="3"/>
                    </a:lnTo>
                    <a:lnTo>
                      <a:pt x="6" y="0"/>
                    </a:lnTo>
                    <a:lnTo>
                      <a:pt x="9" y="0"/>
                    </a:lnTo>
                    <a:lnTo>
                      <a:pt x="12" y="0"/>
                    </a:lnTo>
                    <a:lnTo>
                      <a:pt x="15" y="0"/>
                    </a:lnTo>
                    <a:lnTo>
                      <a:pt x="18" y="0"/>
                    </a:lnTo>
                    <a:lnTo>
                      <a:pt x="18" y="0"/>
                    </a:lnTo>
                    <a:lnTo>
                      <a:pt x="18" y="3"/>
                    </a:lnTo>
                    <a:lnTo>
                      <a:pt x="24" y="3"/>
                    </a:lnTo>
                    <a:lnTo>
                      <a:pt x="24" y="3"/>
                    </a:lnTo>
                    <a:lnTo>
                      <a:pt x="27" y="3"/>
                    </a:lnTo>
                    <a:lnTo>
                      <a:pt x="30" y="3"/>
                    </a:lnTo>
                    <a:lnTo>
                      <a:pt x="33" y="9"/>
                    </a:lnTo>
                    <a:lnTo>
                      <a:pt x="36" y="9"/>
                    </a:lnTo>
                    <a:lnTo>
                      <a:pt x="33" y="9"/>
                    </a:lnTo>
                    <a:lnTo>
                      <a:pt x="36" y="12"/>
                    </a:lnTo>
                    <a:lnTo>
                      <a:pt x="39" y="12"/>
                    </a:lnTo>
                    <a:lnTo>
                      <a:pt x="42" y="12"/>
                    </a:lnTo>
                    <a:lnTo>
                      <a:pt x="42" y="15"/>
                    </a:lnTo>
                    <a:lnTo>
                      <a:pt x="45" y="18"/>
                    </a:lnTo>
                    <a:lnTo>
                      <a:pt x="45" y="18"/>
                    </a:lnTo>
                    <a:lnTo>
                      <a:pt x="45" y="21"/>
                    </a:lnTo>
                    <a:lnTo>
                      <a:pt x="45" y="21"/>
                    </a:lnTo>
                    <a:lnTo>
                      <a:pt x="42" y="21"/>
                    </a:lnTo>
                    <a:lnTo>
                      <a:pt x="36" y="24"/>
                    </a:lnTo>
                    <a:lnTo>
                      <a:pt x="33" y="24"/>
                    </a:lnTo>
                    <a:lnTo>
                      <a:pt x="27" y="2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98" name="Freeform 1397"/>
              <p:cNvSpPr>
                <a:spLocks noEditPoints="1"/>
              </p:cNvSpPr>
              <p:nvPr/>
            </p:nvSpPr>
            <p:spPr bwMode="auto">
              <a:xfrm>
                <a:off x="2245" y="900"/>
                <a:ext cx="45" cy="27"/>
              </a:xfrm>
              <a:custGeom>
                <a:avLst/>
                <a:gdLst>
                  <a:gd name="T0" fmla="*/ 15 w 45"/>
                  <a:gd name="T1" fmla="*/ 0 h 27"/>
                  <a:gd name="T2" fmla="*/ 15 w 45"/>
                  <a:gd name="T3" fmla="*/ 0 h 27"/>
                  <a:gd name="T4" fmla="*/ 18 w 45"/>
                  <a:gd name="T5" fmla="*/ 0 h 27"/>
                  <a:gd name="T6" fmla="*/ 18 w 45"/>
                  <a:gd name="T7" fmla="*/ 3 h 27"/>
                  <a:gd name="T8" fmla="*/ 24 w 45"/>
                  <a:gd name="T9" fmla="*/ 3 h 27"/>
                  <a:gd name="T10" fmla="*/ 24 w 45"/>
                  <a:gd name="T11" fmla="*/ 3 h 27"/>
                  <a:gd name="T12" fmla="*/ 27 w 45"/>
                  <a:gd name="T13" fmla="*/ 3 h 27"/>
                  <a:gd name="T14" fmla="*/ 27 w 45"/>
                  <a:gd name="T15" fmla="*/ 3 h 27"/>
                  <a:gd name="T16" fmla="*/ 33 w 45"/>
                  <a:gd name="T17" fmla="*/ 9 h 27"/>
                  <a:gd name="T18" fmla="*/ 33 w 45"/>
                  <a:gd name="T19" fmla="*/ 9 h 27"/>
                  <a:gd name="T20" fmla="*/ 33 w 45"/>
                  <a:gd name="T21" fmla="*/ 9 h 27"/>
                  <a:gd name="T22" fmla="*/ 33 w 45"/>
                  <a:gd name="T23" fmla="*/ 12 h 27"/>
                  <a:gd name="T24" fmla="*/ 36 w 45"/>
                  <a:gd name="T25" fmla="*/ 15 h 27"/>
                  <a:gd name="T26" fmla="*/ 39 w 45"/>
                  <a:gd name="T27" fmla="*/ 15 h 27"/>
                  <a:gd name="T28" fmla="*/ 39 w 45"/>
                  <a:gd name="T29" fmla="*/ 15 h 27"/>
                  <a:gd name="T30" fmla="*/ 42 w 45"/>
                  <a:gd name="T31" fmla="*/ 15 h 27"/>
                  <a:gd name="T32" fmla="*/ 45 w 45"/>
                  <a:gd name="T33" fmla="*/ 18 h 27"/>
                  <a:gd name="T34" fmla="*/ 45 w 45"/>
                  <a:gd name="T35" fmla="*/ 18 h 27"/>
                  <a:gd name="T36" fmla="*/ 45 w 45"/>
                  <a:gd name="T37" fmla="*/ 21 h 27"/>
                  <a:gd name="T38" fmla="*/ 39 w 45"/>
                  <a:gd name="T39" fmla="*/ 18 h 27"/>
                  <a:gd name="T40" fmla="*/ 36 w 45"/>
                  <a:gd name="T41" fmla="*/ 24 h 27"/>
                  <a:gd name="T42" fmla="*/ 30 w 45"/>
                  <a:gd name="T43" fmla="*/ 21 h 27"/>
                  <a:gd name="T44" fmla="*/ 27 w 45"/>
                  <a:gd name="T45" fmla="*/ 21 h 27"/>
                  <a:gd name="T46" fmla="*/ 18 w 45"/>
                  <a:gd name="T47" fmla="*/ 18 h 27"/>
                  <a:gd name="T48" fmla="*/ 18 w 45"/>
                  <a:gd name="T49" fmla="*/ 18 h 27"/>
                  <a:gd name="T50" fmla="*/ 9 w 45"/>
                  <a:gd name="T51" fmla="*/ 15 h 27"/>
                  <a:gd name="T52" fmla="*/ 9 w 45"/>
                  <a:gd name="T53" fmla="*/ 12 h 27"/>
                  <a:gd name="T54" fmla="*/ 3 w 45"/>
                  <a:gd name="T55" fmla="*/ 12 h 27"/>
                  <a:gd name="T56" fmla="*/ 3 w 45"/>
                  <a:gd name="T57" fmla="*/ 9 h 27"/>
                  <a:gd name="T58" fmla="*/ 6 w 45"/>
                  <a:gd name="T59" fmla="*/ 0 h 27"/>
                  <a:gd name="T60" fmla="*/ 12 w 45"/>
                  <a:gd name="T61" fmla="*/ 0 h 27"/>
                  <a:gd name="T62" fmla="*/ 9 w 45"/>
                  <a:gd name="T63" fmla="*/ 0 h 27"/>
                  <a:gd name="T64" fmla="*/ 3 w 45"/>
                  <a:gd name="T65" fmla="*/ 3 h 27"/>
                  <a:gd name="T66" fmla="*/ 0 w 45"/>
                  <a:gd name="T67" fmla="*/ 15 h 27"/>
                  <a:gd name="T68" fmla="*/ 6 w 45"/>
                  <a:gd name="T69" fmla="*/ 15 h 27"/>
                  <a:gd name="T70" fmla="*/ 12 w 45"/>
                  <a:gd name="T71" fmla="*/ 18 h 27"/>
                  <a:gd name="T72" fmla="*/ 21 w 45"/>
                  <a:gd name="T73" fmla="*/ 24 h 27"/>
                  <a:gd name="T74" fmla="*/ 33 w 45"/>
                  <a:gd name="T75" fmla="*/ 27 h 27"/>
                  <a:gd name="T76" fmla="*/ 42 w 45"/>
                  <a:gd name="T77" fmla="*/ 21 h 27"/>
                  <a:gd name="T78" fmla="*/ 45 w 45"/>
                  <a:gd name="T79" fmla="*/ 21 h 27"/>
                  <a:gd name="T80" fmla="*/ 45 w 45"/>
                  <a:gd name="T81" fmla="*/ 15 h 27"/>
                  <a:gd name="T82" fmla="*/ 42 w 45"/>
                  <a:gd name="T83" fmla="*/ 12 h 27"/>
                  <a:gd name="T84" fmla="*/ 36 w 45"/>
                  <a:gd name="T85" fmla="*/ 12 h 27"/>
                  <a:gd name="T86" fmla="*/ 36 w 45"/>
                  <a:gd name="T87" fmla="*/ 9 h 27"/>
                  <a:gd name="T88" fmla="*/ 30 w 45"/>
                  <a:gd name="T89" fmla="*/ 3 h 27"/>
                  <a:gd name="T90" fmla="*/ 24 w 45"/>
                  <a:gd name="T91" fmla="*/ 0 h 27"/>
                  <a:gd name="T92" fmla="*/ 21 w 45"/>
                  <a:gd name="T93" fmla="*/ 3 h 27"/>
                  <a:gd name="T94" fmla="*/ 18 w 45"/>
                  <a:gd name="T95" fmla="*/ 0 h 27"/>
                  <a:gd name="T96" fmla="*/ 12 w 45"/>
                  <a:gd name="T9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 h="27">
                    <a:moveTo>
                      <a:pt x="12" y="0"/>
                    </a:moveTo>
                    <a:lnTo>
                      <a:pt x="15" y="0"/>
                    </a:lnTo>
                    <a:lnTo>
                      <a:pt x="15" y="0"/>
                    </a:lnTo>
                    <a:lnTo>
                      <a:pt x="15" y="0"/>
                    </a:lnTo>
                    <a:lnTo>
                      <a:pt x="18" y="0"/>
                    </a:lnTo>
                    <a:lnTo>
                      <a:pt x="18" y="0"/>
                    </a:lnTo>
                    <a:lnTo>
                      <a:pt x="18" y="3"/>
                    </a:lnTo>
                    <a:lnTo>
                      <a:pt x="18" y="3"/>
                    </a:lnTo>
                    <a:lnTo>
                      <a:pt x="18" y="3"/>
                    </a:lnTo>
                    <a:lnTo>
                      <a:pt x="24" y="3"/>
                    </a:lnTo>
                    <a:lnTo>
                      <a:pt x="24" y="3"/>
                    </a:lnTo>
                    <a:lnTo>
                      <a:pt x="24" y="3"/>
                    </a:lnTo>
                    <a:lnTo>
                      <a:pt x="24" y="3"/>
                    </a:lnTo>
                    <a:lnTo>
                      <a:pt x="27" y="3"/>
                    </a:lnTo>
                    <a:lnTo>
                      <a:pt x="27" y="3"/>
                    </a:lnTo>
                    <a:lnTo>
                      <a:pt x="27" y="3"/>
                    </a:lnTo>
                    <a:lnTo>
                      <a:pt x="30" y="6"/>
                    </a:lnTo>
                    <a:lnTo>
                      <a:pt x="33" y="9"/>
                    </a:lnTo>
                    <a:lnTo>
                      <a:pt x="33" y="9"/>
                    </a:lnTo>
                    <a:lnTo>
                      <a:pt x="33" y="9"/>
                    </a:lnTo>
                    <a:lnTo>
                      <a:pt x="33" y="9"/>
                    </a:lnTo>
                    <a:lnTo>
                      <a:pt x="33" y="9"/>
                    </a:lnTo>
                    <a:lnTo>
                      <a:pt x="33" y="12"/>
                    </a:lnTo>
                    <a:lnTo>
                      <a:pt x="33" y="12"/>
                    </a:lnTo>
                    <a:lnTo>
                      <a:pt x="36" y="12"/>
                    </a:lnTo>
                    <a:lnTo>
                      <a:pt x="36" y="15"/>
                    </a:lnTo>
                    <a:lnTo>
                      <a:pt x="36" y="15"/>
                    </a:lnTo>
                    <a:lnTo>
                      <a:pt x="39" y="15"/>
                    </a:lnTo>
                    <a:lnTo>
                      <a:pt x="39" y="15"/>
                    </a:lnTo>
                    <a:lnTo>
                      <a:pt x="39" y="15"/>
                    </a:lnTo>
                    <a:lnTo>
                      <a:pt x="42" y="12"/>
                    </a:lnTo>
                    <a:lnTo>
                      <a:pt x="42" y="15"/>
                    </a:lnTo>
                    <a:lnTo>
                      <a:pt x="45" y="18"/>
                    </a:lnTo>
                    <a:lnTo>
                      <a:pt x="45" y="18"/>
                    </a:lnTo>
                    <a:lnTo>
                      <a:pt x="45" y="18"/>
                    </a:lnTo>
                    <a:lnTo>
                      <a:pt x="45" y="18"/>
                    </a:lnTo>
                    <a:lnTo>
                      <a:pt x="45" y="21"/>
                    </a:lnTo>
                    <a:lnTo>
                      <a:pt x="45" y="21"/>
                    </a:lnTo>
                    <a:lnTo>
                      <a:pt x="42" y="18"/>
                    </a:lnTo>
                    <a:lnTo>
                      <a:pt x="39" y="18"/>
                    </a:lnTo>
                    <a:lnTo>
                      <a:pt x="39" y="21"/>
                    </a:lnTo>
                    <a:lnTo>
                      <a:pt x="36" y="24"/>
                    </a:lnTo>
                    <a:lnTo>
                      <a:pt x="33" y="24"/>
                    </a:lnTo>
                    <a:lnTo>
                      <a:pt x="30" y="21"/>
                    </a:lnTo>
                    <a:lnTo>
                      <a:pt x="27" y="21"/>
                    </a:lnTo>
                    <a:lnTo>
                      <a:pt x="27" y="21"/>
                    </a:lnTo>
                    <a:lnTo>
                      <a:pt x="24" y="21"/>
                    </a:lnTo>
                    <a:lnTo>
                      <a:pt x="18" y="18"/>
                    </a:lnTo>
                    <a:lnTo>
                      <a:pt x="18" y="18"/>
                    </a:lnTo>
                    <a:lnTo>
                      <a:pt x="18" y="18"/>
                    </a:lnTo>
                    <a:lnTo>
                      <a:pt x="12" y="18"/>
                    </a:lnTo>
                    <a:lnTo>
                      <a:pt x="9" y="15"/>
                    </a:lnTo>
                    <a:lnTo>
                      <a:pt x="9" y="12"/>
                    </a:lnTo>
                    <a:lnTo>
                      <a:pt x="9" y="12"/>
                    </a:lnTo>
                    <a:lnTo>
                      <a:pt x="6" y="12"/>
                    </a:lnTo>
                    <a:lnTo>
                      <a:pt x="3" y="12"/>
                    </a:lnTo>
                    <a:lnTo>
                      <a:pt x="3" y="12"/>
                    </a:lnTo>
                    <a:lnTo>
                      <a:pt x="3" y="9"/>
                    </a:lnTo>
                    <a:lnTo>
                      <a:pt x="3" y="3"/>
                    </a:lnTo>
                    <a:lnTo>
                      <a:pt x="6" y="0"/>
                    </a:lnTo>
                    <a:lnTo>
                      <a:pt x="9" y="0"/>
                    </a:lnTo>
                    <a:lnTo>
                      <a:pt x="12" y="0"/>
                    </a:lnTo>
                    <a:close/>
                    <a:moveTo>
                      <a:pt x="12" y="0"/>
                    </a:moveTo>
                    <a:lnTo>
                      <a:pt x="9" y="0"/>
                    </a:lnTo>
                    <a:lnTo>
                      <a:pt x="6" y="0"/>
                    </a:lnTo>
                    <a:lnTo>
                      <a:pt x="3" y="3"/>
                    </a:lnTo>
                    <a:lnTo>
                      <a:pt x="0" y="9"/>
                    </a:lnTo>
                    <a:lnTo>
                      <a:pt x="0" y="15"/>
                    </a:lnTo>
                    <a:lnTo>
                      <a:pt x="3" y="15"/>
                    </a:lnTo>
                    <a:lnTo>
                      <a:pt x="6" y="15"/>
                    </a:lnTo>
                    <a:lnTo>
                      <a:pt x="9" y="18"/>
                    </a:lnTo>
                    <a:lnTo>
                      <a:pt x="12" y="18"/>
                    </a:lnTo>
                    <a:lnTo>
                      <a:pt x="18" y="18"/>
                    </a:lnTo>
                    <a:lnTo>
                      <a:pt x="21" y="24"/>
                    </a:lnTo>
                    <a:lnTo>
                      <a:pt x="27" y="24"/>
                    </a:lnTo>
                    <a:lnTo>
                      <a:pt x="33" y="27"/>
                    </a:lnTo>
                    <a:lnTo>
                      <a:pt x="36" y="24"/>
                    </a:lnTo>
                    <a:lnTo>
                      <a:pt x="42" y="21"/>
                    </a:lnTo>
                    <a:lnTo>
                      <a:pt x="45" y="21"/>
                    </a:lnTo>
                    <a:lnTo>
                      <a:pt x="45" y="21"/>
                    </a:lnTo>
                    <a:lnTo>
                      <a:pt x="45" y="18"/>
                    </a:lnTo>
                    <a:lnTo>
                      <a:pt x="45" y="15"/>
                    </a:lnTo>
                    <a:lnTo>
                      <a:pt x="45" y="15"/>
                    </a:lnTo>
                    <a:lnTo>
                      <a:pt x="42" y="12"/>
                    </a:lnTo>
                    <a:lnTo>
                      <a:pt x="39" y="12"/>
                    </a:lnTo>
                    <a:lnTo>
                      <a:pt x="36" y="12"/>
                    </a:lnTo>
                    <a:lnTo>
                      <a:pt x="36" y="12"/>
                    </a:lnTo>
                    <a:lnTo>
                      <a:pt x="36" y="9"/>
                    </a:lnTo>
                    <a:lnTo>
                      <a:pt x="33" y="9"/>
                    </a:lnTo>
                    <a:lnTo>
                      <a:pt x="30" y="3"/>
                    </a:lnTo>
                    <a:lnTo>
                      <a:pt x="27" y="3"/>
                    </a:lnTo>
                    <a:lnTo>
                      <a:pt x="24" y="0"/>
                    </a:lnTo>
                    <a:lnTo>
                      <a:pt x="24" y="3"/>
                    </a:lnTo>
                    <a:lnTo>
                      <a:pt x="21" y="3"/>
                    </a:lnTo>
                    <a:lnTo>
                      <a:pt x="18" y="0"/>
                    </a:lnTo>
                    <a:lnTo>
                      <a:pt x="18" y="0"/>
                    </a:lnTo>
                    <a:lnTo>
                      <a:pt x="15" y="0"/>
                    </a:lnTo>
                    <a:lnTo>
                      <a:pt x="12" y="0"/>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99" name="Freeform 1398"/>
              <p:cNvSpPr>
                <a:spLocks noEditPoints="1"/>
              </p:cNvSpPr>
              <p:nvPr/>
            </p:nvSpPr>
            <p:spPr bwMode="auto">
              <a:xfrm>
                <a:off x="2245" y="900"/>
                <a:ext cx="45" cy="27"/>
              </a:xfrm>
              <a:custGeom>
                <a:avLst/>
                <a:gdLst>
                  <a:gd name="T0" fmla="*/ 15 w 45"/>
                  <a:gd name="T1" fmla="*/ 0 h 27"/>
                  <a:gd name="T2" fmla="*/ 15 w 45"/>
                  <a:gd name="T3" fmla="*/ 0 h 27"/>
                  <a:gd name="T4" fmla="*/ 18 w 45"/>
                  <a:gd name="T5" fmla="*/ 0 h 27"/>
                  <a:gd name="T6" fmla="*/ 18 w 45"/>
                  <a:gd name="T7" fmla="*/ 3 h 27"/>
                  <a:gd name="T8" fmla="*/ 24 w 45"/>
                  <a:gd name="T9" fmla="*/ 3 h 27"/>
                  <a:gd name="T10" fmla="*/ 24 w 45"/>
                  <a:gd name="T11" fmla="*/ 3 h 27"/>
                  <a:gd name="T12" fmla="*/ 27 w 45"/>
                  <a:gd name="T13" fmla="*/ 3 h 27"/>
                  <a:gd name="T14" fmla="*/ 27 w 45"/>
                  <a:gd name="T15" fmla="*/ 3 h 27"/>
                  <a:gd name="T16" fmla="*/ 33 w 45"/>
                  <a:gd name="T17" fmla="*/ 9 h 27"/>
                  <a:gd name="T18" fmla="*/ 33 w 45"/>
                  <a:gd name="T19" fmla="*/ 9 h 27"/>
                  <a:gd name="T20" fmla="*/ 33 w 45"/>
                  <a:gd name="T21" fmla="*/ 9 h 27"/>
                  <a:gd name="T22" fmla="*/ 33 w 45"/>
                  <a:gd name="T23" fmla="*/ 12 h 27"/>
                  <a:gd name="T24" fmla="*/ 36 w 45"/>
                  <a:gd name="T25" fmla="*/ 15 h 27"/>
                  <a:gd name="T26" fmla="*/ 39 w 45"/>
                  <a:gd name="T27" fmla="*/ 15 h 27"/>
                  <a:gd name="T28" fmla="*/ 39 w 45"/>
                  <a:gd name="T29" fmla="*/ 15 h 27"/>
                  <a:gd name="T30" fmla="*/ 42 w 45"/>
                  <a:gd name="T31" fmla="*/ 15 h 27"/>
                  <a:gd name="T32" fmla="*/ 45 w 45"/>
                  <a:gd name="T33" fmla="*/ 18 h 27"/>
                  <a:gd name="T34" fmla="*/ 45 w 45"/>
                  <a:gd name="T35" fmla="*/ 18 h 27"/>
                  <a:gd name="T36" fmla="*/ 45 w 45"/>
                  <a:gd name="T37" fmla="*/ 21 h 27"/>
                  <a:gd name="T38" fmla="*/ 39 w 45"/>
                  <a:gd name="T39" fmla="*/ 18 h 27"/>
                  <a:gd name="T40" fmla="*/ 36 w 45"/>
                  <a:gd name="T41" fmla="*/ 24 h 27"/>
                  <a:gd name="T42" fmla="*/ 30 w 45"/>
                  <a:gd name="T43" fmla="*/ 21 h 27"/>
                  <a:gd name="T44" fmla="*/ 27 w 45"/>
                  <a:gd name="T45" fmla="*/ 21 h 27"/>
                  <a:gd name="T46" fmla="*/ 18 w 45"/>
                  <a:gd name="T47" fmla="*/ 18 h 27"/>
                  <a:gd name="T48" fmla="*/ 18 w 45"/>
                  <a:gd name="T49" fmla="*/ 18 h 27"/>
                  <a:gd name="T50" fmla="*/ 9 w 45"/>
                  <a:gd name="T51" fmla="*/ 15 h 27"/>
                  <a:gd name="T52" fmla="*/ 9 w 45"/>
                  <a:gd name="T53" fmla="*/ 12 h 27"/>
                  <a:gd name="T54" fmla="*/ 3 w 45"/>
                  <a:gd name="T55" fmla="*/ 12 h 27"/>
                  <a:gd name="T56" fmla="*/ 3 w 45"/>
                  <a:gd name="T57" fmla="*/ 9 h 27"/>
                  <a:gd name="T58" fmla="*/ 6 w 45"/>
                  <a:gd name="T59" fmla="*/ 0 h 27"/>
                  <a:gd name="T60" fmla="*/ 12 w 45"/>
                  <a:gd name="T61" fmla="*/ 0 h 27"/>
                  <a:gd name="T62" fmla="*/ 9 w 45"/>
                  <a:gd name="T63" fmla="*/ 0 h 27"/>
                  <a:gd name="T64" fmla="*/ 3 w 45"/>
                  <a:gd name="T65" fmla="*/ 3 h 27"/>
                  <a:gd name="T66" fmla="*/ 0 w 45"/>
                  <a:gd name="T67" fmla="*/ 15 h 27"/>
                  <a:gd name="T68" fmla="*/ 6 w 45"/>
                  <a:gd name="T69" fmla="*/ 15 h 27"/>
                  <a:gd name="T70" fmla="*/ 12 w 45"/>
                  <a:gd name="T71" fmla="*/ 18 h 27"/>
                  <a:gd name="T72" fmla="*/ 21 w 45"/>
                  <a:gd name="T73" fmla="*/ 24 h 27"/>
                  <a:gd name="T74" fmla="*/ 33 w 45"/>
                  <a:gd name="T75" fmla="*/ 27 h 27"/>
                  <a:gd name="T76" fmla="*/ 42 w 45"/>
                  <a:gd name="T77" fmla="*/ 21 h 27"/>
                  <a:gd name="T78" fmla="*/ 45 w 45"/>
                  <a:gd name="T79" fmla="*/ 21 h 27"/>
                  <a:gd name="T80" fmla="*/ 45 w 45"/>
                  <a:gd name="T81" fmla="*/ 15 h 27"/>
                  <a:gd name="T82" fmla="*/ 42 w 45"/>
                  <a:gd name="T83" fmla="*/ 12 h 27"/>
                  <a:gd name="T84" fmla="*/ 36 w 45"/>
                  <a:gd name="T85" fmla="*/ 12 h 27"/>
                  <a:gd name="T86" fmla="*/ 36 w 45"/>
                  <a:gd name="T87" fmla="*/ 9 h 27"/>
                  <a:gd name="T88" fmla="*/ 30 w 45"/>
                  <a:gd name="T89" fmla="*/ 3 h 27"/>
                  <a:gd name="T90" fmla="*/ 24 w 45"/>
                  <a:gd name="T91" fmla="*/ 0 h 27"/>
                  <a:gd name="T92" fmla="*/ 21 w 45"/>
                  <a:gd name="T93" fmla="*/ 3 h 27"/>
                  <a:gd name="T94" fmla="*/ 18 w 45"/>
                  <a:gd name="T95" fmla="*/ 0 h 27"/>
                  <a:gd name="T96" fmla="*/ 12 w 45"/>
                  <a:gd name="T9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 h="27">
                    <a:moveTo>
                      <a:pt x="12" y="0"/>
                    </a:moveTo>
                    <a:lnTo>
                      <a:pt x="15" y="0"/>
                    </a:lnTo>
                    <a:lnTo>
                      <a:pt x="15" y="0"/>
                    </a:lnTo>
                    <a:lnTo>
                      <a:pt x="15" y="0"/>
                    </a:lnTo>
                    <a:lnTo>
                      <a:pt x="18" y="0"/>
                    </a:lnTo>
                    <a:lnTo>
                      <a:pt x="18" y="0"/>
                    </a:lnTo>
                    <a:lnTo>
                      <a:pt x="18" y="3"/>
                    </a:lnTo>
                    <a:lnTo>
                      <a:pt x="18" y="3"/>
                    </a:lnTo>
                    <a:lnTo>
                      <a:pt x="18" y="3"/>
                    </a:lnTo>
                    <a:lnTo>
                      <a:pt x="24" y="3"/>
                    </a:lnTo>
                    <a:lnTo>
                      <a:pt x="24" y="3"/>
                    </a:lnTo>
                    <a:lnTo>
                      <a:pt x="24" y="3"/>
                    </a:lnTo>
                    <a:lnTo>
                      <a:pt x="24" y="3"/>
                    </a:lnTo>
                    <a:lnTo>
                      <a:pt x="27" y="3"/>
                    </a:lnTo>
                    <a:lnTo>
                      <a:pt x="27" y="3"/>
                    </a:lnTo>
                    <a:lnTo>
                      <a:pt x="27" y="3"/>
                    </a:lnTo>
                    <a:lnTo>
                      <a:pt x="30" y="6"/>
                    </a:lnTo>
                    <a:lnTo>
                      <a:pt x="33" y="9"/>
                    </a:lnTo>
                    <a:lnTo>
                      <a:pt x="33" y="9"/>
                    </a:lnTo>
                    <a:lnTo>
                      <a:pt x="33" y="9"/>
                    </a:lnTo>
                    <a:lnTo>
                      <a:pt x="33" y="9"/>
                    </a:lnTo>
                    <a:lnTo>
                      <a:pt x="33" y="9"/>
                    </a:lnTo>
                    <a:lnTo>
                      <a:pt x="33" y="12"/>
                    </a:lnTo>
                    <a:lnTo>
                      <a:pt x="33" y="12"/>
                    </a:lnTo>
                    <a:lnTo>
                      <a:pt x="36" y="12"/>
                    </a:lnTo>
                    <a:lnTo>
                      <a:pt x="36" y="15"/>
                    </a:lnTo>
                    <a:lnTo>
                      <a:pt x="36" y="15"/>
                    </a:lnTo>
                    <a:lnTo>
                      <a:pt x="39" y="15"/>
                    </a:lnTo>
                    <a:lnTo>
                      <a:pt x="39" y="15"/>
                    </a:lnTo>
                    <a:lnTo>
                      <a:pt x="39" y="15"/>
                    </a:lnTo>
                    <a:lnTo>
                      <a:pt x="42" y="12"/>
                    </a:lnTo>
                    <a:lnTo>
                      <a:pt x="42" y="15"/>
                    </a:lnTo>
                    <a:lnTo>
                      <a:pt x="45" y="18"/>
                    </a:lnTo>
                    <a:lnTo>
                      <a:pt x="45" y="18"/>
                    </a:lnTo>
                    <a:lnTo>
                      <a:pt x="45" y="18"/>
                    </a:lnTo>
                    <a:lnTo>
                      <a:pt x="45" y="18"/>
                    </a:lnTo>
                    <a:lnTo>
                      <a:pt x="45" y="21"/>
                    </a:lnTo>
                    <a:lnTo>
                      <a:pt x="45" y="21"/>
                    </a:lnTo>
                    <a:lnTo>
                      <a:pt x="42" y="18"/>
                    </a:lnTo>
                    <a:lnTo>
                      <a:pt x="39" y="18"/>
                    </a:lnTo>
                    <a:lnTo>
                      <a:pt x="39" y="21"/>
                    </a:lnTo>
                    <a:lnTo>
                      <a:pt x="36" y="24"/>
                    </a:lnTo>
                    <a:lnTo>
                      <a:pt x="33" y="24"/>
                    </a:lnTo>
                    <a:lnTo>
                      <a:pt x="30" y="21"/>
                    </a:lnTo>
                    <a:lnTo>
                      <a:pt x="27" y="21"/>
                    </a:lnTo>
                    <a:lnTo>
                      <a:pt x="27" y="21"/>
                    </a:lnTo>
                    <a:lnTo>
                      <a:pt x="24" y="21"/>
                    </a:lnTo>
                    <a:lnTo>
                      <a:pt x="18" y="18"/>
                    </a:lnTo>
                    <a:lnTo>
                      <a:pt x="18" y="18"/>
                    </a:lnTo>
                    <a:lnTo>
                      <a:pt x="18" y="18"/>
                    </a:lnTo>
                    <a:lnTo>
                      <a:pt x="12" y="18"/>
                    </a:lnTo>
                    <a:lnTo>
                      <a:pt x="9" y="15"/>
                    </a:lnTo>
                    <a:lnTo>
                      <a:pt x="9" y="12"/>
                    </a:lnTo>
                    <a:lnTo>
                      <a:pt x="9" y="12"/>
                    </a:lnTo>
                    <a:lnTo>
                      <a:pt x="6" y="12"/>
                    </a:lnTo>
                    <a:lnTo>
                      <a:pt x="3" y="12"/>
                    </a:lnTo>
                    <a:lnTo>
                      <a:pt x="3" y="12"/>
                    </a:lnTo>
                    <a:lnTo>
                      <a:pt x="3" y="9"/>
                    </a:lnTo>
                    <a:lnTo>
                      <a:pt x="3" y="3"/>
                    </a:lnTo>
                    <a:lnTo>
                      <a:pt x="6" y="0"/>
                    </a:lnTo>
                    <a:lnTo>
                      <a:pt x="9" y="0"/>
                    </a:lnTo>
                    <a:lnTo>
                      <a:pt x="12" y="0"/>
                    </a:lnTo>
                    <a:moveTo>
                      <a:pt x="12" y="0"/>
                    </a:moveTo>
                    <a:lnTo>
                      <a:pt x="9" y="0"/>
                    </a:lnTo>
                    <a:lnTo>
                      <a:pt x="6" y="0"/>
                    </a:lnTo>
                    <a:lnTo>
                      <a:pt x="3" y="3"/>
                    </a:lnTo>
                    <a:lnTo>
                      <a:pt x="0" y="9"/>
                    </a:lnTo>
                    <a:lnTo>
                      <a:pt x="0" y="15"/>
                    </a:lnTo>
                    <a:lnTo>
                      <a:pt x="3" y="15"/>
                    </a:lnTo>
                    <a:lnTo>
                      <a:pt x="6" y="15"/>
                    </a:lnTo>
                    <a:lnTo>
                      <a:pt x="9" y="18"/>
                    </a:lnTo>
                    <a:lnTo>
                      <a:pt x="12" y="18"/>
                    </a:lnTo>
                    <a:lnTo>
                      <a:pt x="18" y="18"/>
                    </a:lnTo>
                    <a:lnTo>
                      <a:pt x="21" y="24"/>
                    </a:lnTo>
                    <a:lnTo>
                      <a:pt x="27" y="24"/>
                    </a:lnTo>
                    <a:lnTo>
                      <a:pt x="33" y="27"/>
                    </a:lnTo>
                    <a:lnTo>
                      <a:pt x="36" y="24"/>
                    </a:lnTo>
                    <a:lnTo>
                      <a:pt x="42" y="21"/>
                    </a:lnTo>
                    <a:lnTo>
                      <a:pt x="45" y="21"/>
                    </a:lnTo>
                    <a:lnTo>
                      <a:pt x="45" y="21"/>
                    </a:lnTo>
                    <a:lnTo>
                      <a:pt x="45" y="18"/>
                    </a:lnTo>
                    <a:lnTo>
                      <a:pt x="45" y="15"/>
                    </a:lnTo>
                    <a:lnTo>
                      <a:pt x="45" y="15"/>
                    </a:lnTo>
                    <a:lnTo>
                      <a:pt x="42" y="12"/>
                    </a:lnTo>
                    <a:lnTo>
                      <a:pt x="39" y="12"/>
                    </a:lnTo>
                    <a:lnTo>
                      <a:pt x="36" y="12"/>
                    </a:lnTo>
                    <a:lnTo>
                      <a:pt x="36" y="12"/>
                    </a:lnTo>
                    <a:lnTo>
                      <a:pt x="36" y="9"/>
                    </a:lnTo>
                    <a:lnTo>
                      <a:pt x="33" y="9"/>
                    </a:lnTo>
                    <a:lnTo>
                      <a:pt x="30" y="3"/>
                    </a:lnTo>
                    <a:lnTo>
                      <a:pt x="27" y="3"/>
                    </a:lnTo>
                    <a:lnTo>
                      <a:pt x="24" y="0"/>
                    </a:lnTo>
                    <a:lnTo>
                      <a:pt x="24" y="3"/>
                    </a:lnTo>
                    <a:lnTo>
                      <a:pt x="21" y="3"/>
                    </a:lnTo>
                    <a:lnTo>
                      <a:pt x="18" y="0"/>
                    </a:lnTo>
                    <a:lnTo>
                      <a:pt x="18" y="0"/>
                    </a:lnTo>
                    <a:lnTo>
                      <a:pt x="15" y="0"/>
                    </a:lnTo>
                    <a:lnTo>
                      <a:pt x="12"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00" name="Freeform 1399"/>
              <p:cNvSpPr>
                <a:spLocks/>
              </p:cNvSpPr>
              <p:nvPr/>
            </p:nvSpPr>
            <p:spPr bwMode="auto">
              <a:xfrm>
                <a:off x="2302" y="942"/>
                <a:ext cx="3" cy="6"/>
              </a:xfrm>
              <a:custGeom>
                <a:avLst/>
                <a:gdLst>
                  <a:gd name="T0" fmla="*/ 0 w 3"/>
                  <a:gd name="T1" fmla="*/ 6 h 6"/>
                  <a:gd name="T2" fmla="*/ 0 w 3"/>
                  <a:gd name="T3" fmla="*/ 3 h 6"/>
                  <a:gd name="T4" fmla="*/ 0 w 3"/>
                  <a:gd name="T5" fmla="*/ 0 h 6"/>
                  <a:gd name="T6" fmla="*/ 0 w 3"/>
                  <a:gd name="T7" fmla="*/ 3 h 6"/>
                  <a:gd name="T8" fmla="*/ 3 w 3"/>
                  <a:gd name="T9" fmla="*/ 6 h 6"/>
                  <a:gd name="T10" fmla="*/ 3 w 3"/>
                  <a:gd name="T11" fmla="*/ 6 h 6"/>
                  <a:gd name="T12" fmla="*/ 0 w 3"/>
                  <a:gd name="T13" fmla="*/ 6 h 6"/>
                  <a:gd name="T14" fmla="*/ 0 w 3"/>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0" y="6"/>
                    </a:moveTo>
                    <a:lnTo>
                      <a:pt x="0" y="3"/>
                    </a:lnTo>
                    <a:lnTo>
                      <a:pt x="0" y="0"/>
                    </a:lnTo>
                    <a:lnTo>
                      <a:pt x="0" y="3"/>
                    </a:lnTo>
                    <a:lnTo>
                      <a:pt x="3" y="6"/>
                    </a:lnTo>
                    <a:lnTo>
                      <a:pt x="3" y="6"/>
                    </a:lnTo>
                    <a:lnTo>
                      <a:pt x="0" y="6"/>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01" name="Freeform 1400"/>
              <p:cNvSpPr>
                <a:spLocks/>
              </p:cNvSpPr>
              <p:nvPr/>
            </p:nvSpPr>
            <p:spPr bwMode="auto">
              <a:xfrm>
                <a:off x="2302" y="942"/>
                <a:ext cx="3" cy="9"/>
              </a:xfrm>
              <a:custGeom>
                <a:avLst/>
                <a:gdLst>
                  <a:gd name="T0" fmla="*/ 0 w 3"/>
                  <a:gd name="T1" fmla="*/ 0 h 9"/>
                  <a:gd name="T2" fmla="*/ 0 w 3"/>
                  <a:gd name="T3" fmla="*/ 0 h 9"/>
                  <a:gd name="T4" fmla="*/ 0 w 3"/>
                  <a:gd name="T5" fmla="*/ 3 h 9"/>
                  <a:gd name="T6" fmla="*/ 0 w 3"/>
                  <a:gd name="T7" fmla="*/ 6 h 9"/>
                  <a:gd name="T8" fmla="*/ 0 w 3"/>
                  <a:gd name="T9" fmla="*/ 9 h 9"/>
                  <a:gd name="T10" fmla="*/ 3 w 3"/>
                  <a:gd name="T11" fmla="*/ 6 h 9"/>
                  <a:gd name="T12" fmla="*/ 3 w 3"/>
                  <a:gd name="T13" fmla="*/ 3 h 9"/>
                  <a:gd name="T14" fmla="*/ 0 w 3"/>
                  <a:gd name="T15" fmla="*/ 3 h 9"/>
                  <a:gd name="T16" fmla="*/ 0 w 3"/>
                  <a:gd name="T17" fmla="*/ 0 h 9"/>
                  <a:gd name="T18" fmla="*/ 0 w 3"/>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9">
                    <a:moveTo>
                      <a:pt x="0" y="0"/>
                    </a:moveTo>
                    <a:lnTo>
                      <a:pt x="0" y="0"/>
                    </a:lnTo>
                    <a:lnTo>
                      <a:pt x="0" y="3"/>
                    </a:lnTo>
                    <a:lnTo>
                      <a:pt x="0" y="6"/>
                    </a:lnTo>
                    <a:lnTo>
                      <a:pt x="0" y="9"/>
                    </a:lnTo>
                    <a:lnTo>
                      <a:pt x="3" y="6"/>
                    </a:lnTo>
                    <a:lnTo>
                      <a:pt x="3" y="3"/>
                    </a:lnTo>
                    <a:lnTo>
                      <a:pt x="0"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02" name="Freeform 1401"/>
              <p:cNvSpPr>
                <a:spLocks/>
              </p:cNvSpPr>
              <p:nvPr/>
            </p:nvSpPr>
            <p:spPr bwMode="auto">
              <a:xfrm>
                <a:off x="2245" y="827"/>
                <a:ext cx="48" cy="64"/>
              </a:xfrm>
              <a:custGeom>
                <a:avLst/>
                <a:gdLst>
                  <a:gd name="T0" fmla="*/ 30 w 48"/>
                  <a:gd name="T1" fmla="*/ 64 h 64"/>
                  <a:gd name="T2" fmla="*/ 30 w 48"/>
                  <a:gd name="T3" fmla="*/ 61 h 64"/>
                  <a:gd name="T4" fmla="*/ 27 w 48"/>
                  <a:gd name="T5" fmla="*/ 61 h 64"/>
                  <a:gd name="T6" fmla="*/ 21 w 48"/>
                  <a:gd name="T7" fmla="*/ 64 h 64"/>
                  <a:gd name="T8" fmla="*/ 21 w 48"/>
                  <a:gd name="T9" fmla="*/ 61 h 64"/>
                  <a:gd name="T10" fmla="*/ 15 w 48"/>
                  <a:gd name="T11" fmla="*/ 64 h 64"/>
                  <a:gd name="T12" fmla="*/ 12 w 48"/>
                  <a:gd name="T13" fmla="*/ 64 h 64"/>
                  <a:gd name="T14" fmla="*/ 12 w 48"/>
                  <a:gd name="T15" fmla="*/ 61 h 64"/>
                  <a:gd name="T16" fmla="*/ 9 w 48"/>
                  <a:gd name="T17" fmla="*/ 58 h 64"/>
                  <a:gd name="T18" fmla="*/ 6 w 48"/>
                  <a:gd name="T19" fmla="*/ 61 h 64"/>
                  <a:gd name="T20" fmla="*/ 6 w 48"/>
                  <a:gd name="T21" fmla="*/ 61 h 64"/>
                  <a:gd name="T22" fmla="*/ 3 w 48"/>
                  <a:gd name="T23" fmla="*/ 58 h 64"/>
                  <a:gd name="T24" fmla="*/ 6 w 48"/>
                  <a:gd name="T25" fmla="*/ 58 h 64"/>
                  <a:gd name="T26" fmla="*/ 6 w 48"/>
                  <a:gd name="T27" fmla="*/ 55 h 64"/>
                  <a:gd name="T28" fmla="*/ 3 w 48"/>
                  <a:gd name="T29" fmla="*/ 49 h 64"/>
                  <a:gd name="T30" fmla="*/ 0 w 48"/>
                  <a:gd name="T31" fmla="*/ 46 h 64"/>
                  <a:gd name="T32" fmla="*/ 3 w 48"/>
                  <a:gd name="T33" fmla="*/ 46 h 64"/>
                  <a:gd name="T34" fmla="*/ 3 w 48"/>
                  <a:gd name="T35" fmla="*/ 43 h 64"/>
                  <a:gd name="T36" fmla="*/ 6 w 48"/>
                  <a:gd name="T37" fmla="*/ 43 h 64"/>
                  <a:gd name="T38" fmla="*/ 9 w 48"/>
                  <a:gd name="T39" fmla="*/ 46 h 64"/>
                  <a:gd name="T40" fmla="*/ 12 w 48"/>
                  <a:gd name="T41" fmla="*/ 46 h 64"/>
                  <a:gd name="T42" fmla="*/ 15 w 48"/>
                  <a:gd name="T43" fmla="*/ 43 h 64"/>
                  <a:gd name="T44" fmla="*/ 9 w 48"/>
                  <a:gd name="T45" fmla="*/ 37 h 64"/>
                  <a:gd name="T46" fmla="*/ 6 w 48"/>
                  <a:gd name="T47" fmla="*/ 34 h 64"/>
                  <a:gd name="T48" fmla="*/ 6 w 48"/>
                  <a:gd name="T49" fmla="*/ 34 h 64"/>
                  <a:gd name="T50" fmla="*/ 9 w 48"/>
                  <a:gd name="T51" fmla="*/ 34 h 64"/>
                  <a:gd name="T52" fmla="*/ 6 w 48"/>
                  <a:gd name="T53" fmla="*/ 28 h 64"/>
                  <a:gd name="T54" fmla="*/ 9 w 48"/>
                  <a:gd name="T55" fmla="*/ 28 h 64"/>
                  <a:gd name="T56" fmla="*/ 9 w 48"/>
                  <a:gd name="T57" fmla="*/ 18 h 64"/>
                  <a:gd name="T58" fmla="*/ 12 w 48"/>
                  <a:gd name="T59" fmla="*/ 15 h 64"/>
                  <a:gd name="T60" fmla="*/ 12 w 48"/>
                  <a:gd name="T61" fmla="*/ 15 h 64"/>
                  <a:gd name="T62" fmla="*/ 15 w 48"/>
                  <a:gd name="T63" fmla="*/ 12 h 64"/>
                  <a:gd name="T64" fmla="*/ 18 w 48"/>
                  <a:gd name="T65" fmla="*/ 6 h 64"/>
                  <a:gd name="T66" fmla="*/ 18 w 48"/>
                  <a:gd name="T67" fmla="*/ 6 h 64"/>
                  <a:gd name="T68" fmla="*/ 24 w 48"/>
                  <a:gd name="T69" fmla="*/ 0 h 64"/>
                  <a:gd name="T70" fmla="*/ 27 w 48"/>
                  <a:gd name="T71" fmla="*/ 3 h 64"/>
                  <a:gd name="T72" fmla="*/ 30 w 48"/>
                  <a:gd name="T73" fmla="*/ 6 h 64"/>
                  <a:gd name="T74" fmla="*/ 33 w 48"/>
                  <a:gd name="T75" fmla="*/ 12 h 64"/>
                  <a:gd name="T76" fmla="*/ 33 w 48"/>
                  <a:gd name="T77" fmla="*/ 15 h 64"/>
                  <a:gd name="T78" fmla="*/ 33 w 48"/>
                  <a:gd name="T79" fmla="*/ 18 h 64"/>
                  <a:gd name="T80" fmla="*/ 36 w 48"/>
                  <a:gd name="T81" fmla="*/ 18 h 64"/>
                  <a:gd name="T82" fmla="*/ 36 w 48"/>
                  <a:gd name="T83" fmla="*/ 21 h 64"/>
                  <a:gd name="T84" fmla="*/ 39 w 48"/>
                  <a:gd name="T85" fmla="*/ 25 h 64"/>
                  <a:gd name="T86" fmla="*/ 39 w 48"/>
                  <a:gd name="T87" fmla="*/ 25 h 64"/>
                  <a:gd name="T88" fmla="*/ 39 w 48"/>
                  <a:gd name="T89" fmla="*/ 31 h 64"/>
                  <a:gd name="T90" fmla="*/ 45 w 48"/>
                  <a:gd name="T91" fmla="*/ 31 h 64"/>
                  <a:gd name="T92" fmla="*/ 45 w 48"/>
                  <a:gd name="T93" fmla="*/ 31 h 64"/>
                  <a:gd name="T94" fmla="*/ 45 w 48"/>
                  <a:gd name="T95" fmla="*/ 34 h 64"/>
                  <a:gd name="T96" fmla="*/ 48 w 48"/>
                  <a:gd name="T97" fmla="*/ 43 h 64"/>
                  <a:gd name="T98" fmla="*/ 42 w 48"/>
                  <a:gd name="T99" fmla="*/ 43 h 64"/>
                  <a:gd name="T100" fmla="*/ 42 w 48"/>
                  <a:gd name="T101" fmla="*/ 46 h 64"/>
                  <a:gd name="T102" fmla="*/ 39 w 48"/>
                  <a:gd name="T103" fmla="*/ 46 h 64"/>
                  <a:gd name="T104" fmla="*/ 36 w 48"/>
                  <a:gd name="T105" fmla="*/ 49 h 64"/>
                  <a:gd name="T106" fmla="*/ 36 w 48"/>
                  <a:gd name="T107" fmla="*/ 49 h 64"/>
                  <a:gd name="T108" fmla="*/ 39 w 48"/>
                  <a:gd name="T109" fmla="*/ 52 h 64"/>
                  <a:gd name="T110" fmla="*/ 39 w 48"/>
                  <a:gd name="T111" fmla="*/ 55 h 64"/>
                  <a:gd name="T112" fmla="*/ 39 w 48"/>
                  <a:gd name="T113" fmla="*/ 58 h 64"/>
                  <a:gd name="T114" fmla="*/ 33 w 48"/>
                  <a:gd name="T115" fmla="*/ 64 h 64"/>
                  <a:gd name="T116" fmla="*/ 30 w 48"/>
                  <a:gd name="T117" fmla="*/ 64 h 64"/>
                  <a:gd name="T118" fmla="*/ 30 w 48"/>
                  <a:gd name="T119"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 h="64">
                    <a:moveTo>
                      <a:pt x="30" y="64"/>
                    </a:moveTo>
                    <a:lnTo>
                      <a:pt x="30" y="61"/>
                    </a:lnTo>
                    <a:lnTo>
                      <a:pt x="27" y="61"/>
                    </a:lnTo>
                    <a:lnTo>
                      <a:pt x="21" y="64"/>
                    </a:lnTo>
                    <a:lnTo>
                      <a:pt x="21" y="61"/>
                    </a:lnTo>
                    <a:lnTo>
                      <a:pt x="15" y="64"/>
                    </a:lnTo>
                    <a:lnTo>
                      <a:pt x="12" y="64"/>
                    </a:lnTo>
                    <a:lnTo>
                      <a:pt x="12" y="61"/>
                    </a:lnTo>
                    <a:lnTo>
                      <a:pt x="9" y="58"/>
                    </a:lnTo>
                    <a:lnTo>
                      <a:pt x="6" y="61"/>
                    </a:lnTo>
                    <a:lnTo>
                      <a:pt x="6" y="61"/>
                    </a:lnTo>
                    <a:lnTo>
                      <a:pt x="3" y="58"/>
                    </a:lnTo>
                    <a:lnTo>
                      <a:pt x="6" y="58"/>
                    </a:lnTo>
                    <a:lnTo>
                      <a:pt x="6" y="55"/>
                    </a:lnTo>
                    <a:lnTo>
                      <a:pt x="3" y="49"/>
                    </a:lnTo>
                    <a:lnTo>
                      <a:pt x="0" y="46"/>
                    </a:lnTo>
                    <a:lnTo>
                      <a:pt x="3" y="46"/>
                    </a:lnTo>
                    <a:lnTo>
                      <a:pt x="3" y="43"/>
                    </a:lnTo>
                    <a:lnTo>
                      <a:pt x="6" y="43"/>
                    </a:lnTo>
                    <a:lnTo>
                      <a:pt x="9" y="46"/>
                    </a:lnTo>
                    <a:lnTo>
                      <a:pt x="12" y="46"/>
                    </a:lnTo>
                    <a:lnTo>
                      <a:pt x="15" y="43"/>
                    </a:lnTo>
                    <a:lnTo>
                      <a:pt x="9" y="37"/>
                    </a:lnTo>
                    <a:lnTo>
                      <a:pt x="6" y="34"/>
                    </a:lnTo>
                    <a:lnTo>
                      <a:pt x="6" y="34"/>
                    </a:lnTo>
                    <a:lnTo>
                      <a:pt x="9" y="34"/>
                    </a:lnTo>
                    <a:lnTo>
                      <a:pt x="6" y="28"/>
                    </a:lnTo>
                    <a:lnTo>
                      <a:pt x="9" y="28"/>
                    </a:lnTo>
                    <a:lnTo>
                      <a:pt x="9" y="18"/>
                    </a:lnTo>
                    <a:lnTo>
                      <a:pt x="12" y="15"/>
                    </a:lnTo>
                    <a:lnTo>
                      <a:pt x="12" y="15"/>
                    </a:lnTo>
                    <a:lnTo>
                      <a:pt x="15" y="12"/>
                    </a:lnTo>
                    <a:lnTo>
                      <a:pt x="18" y="6"/>
                    </a:lnTo>
                    <a:lnTo>
                      <a:pt x="18" y="6"/>
                    </a:lnTo>
                    <a:lnTo>
                      <a:pt x="24" y="0"/>
                    </a:lnTo>
                    <a:lnTo>
                      <a:pt x="27" y="3"/>
                    </a:lnTo>
                    <a:lnTo>
                      <a:pt x="30" y="6"/>
                    </a:lnTo>
                    <a:lnTo>
                      <a:pt x="33" y="12"/>
                    </a:lnTo>
                    <a:lnTo>
                      <a:pt x="33" y="15"/>
                    </a:lnTo>
                    <a:lnTo>
                      <a:pt x="33" y="18"/>
                    </a:lnTo>
                    <a:lnTo>
                      <a:pt x="36" y="18"/>
                    </a:lnTo>
                    <a:lnTo>
                      <a:pt x="36" y="21"/>
                    </a:lnTo>
                    <a:lnTo>
                      <a:pt x="39" y="25"/>
                    </a:lnTo>
                    <a:lnTo>
                      <a:pt x="39" y="25"/>
                    </a:lnTo>
                    <a:lnTo>
                      <a:pt x="39" y="31"/>
                    </a:lnTo>
                    <a:lnTo>
                      <a:pt x="45" y="31"/>
                    </a:lnTo>
                    <a:lnTo>
                      <a:pt x="45" y="31"/>
                    </a:lnTo>
                    <a:lnTo>
                      <a:pt x="45" y="34"/>
                    </a:lnTo>
                    <a:lnTo>
                      <a:pt x="48" y="43"/>
                    </a:lnTo>
                    <a:lnTo>
                      <a:pt x="42" y="43"/>
                    </a:lnTo>
                    <a:lnTo>
                      <a:pt x="42" y="46"/>
                    </a:lnTo>
                    <a:lnTo>
                      <a:pt x="39" y="46"/>
                    </a:lnTo>
                    <a:lnTo>
                      <a:pt x="36" y="49"/>
                    </a:lnTo>
                    <a:lnTo>
                      <a:pt x="36" y="49"/>
                    </a:lnTo>
                    <a:lnTo>
                      <a:pt x="39" y="52"/>
                    </a:lnTo>
                    <a:lnTo>
                      <a:pt x="39" y="55"/>
                    </a:lnTo>
                    <a:lnTo>
                      <a:pt x="39" y="58"/>
                    </a:lnTo>
                    <a:lnTo>
                      <a:pt x="33" y="64"/>
                    </a:lnTo>
                    <a:lnTo>
                      <a:pt x="30" y="64"/>
                    </a:lnTo>
                    <a:lnTo>
                      <a:pt x="30"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03" name="Freeform 1402"/>
              <p:cNvSpPr>
                <a:spLocks noEditPoints="1"/>
              </p:cNvSpPr>
              <p:nvPr/>
            </p:nvSpPr>
            <p:spPr bwMode="auto">
              <a:xfrm>
                <a:off x="2245" y="827"/>
                <a:ext cx="48" cy="64"/>
              </a:xfrm>
              <a:custGeom>
                <a:avLst/>
                <a:gdLst>
                  <a:gd name="T0" fmla="*/ 30 w 48"/>
                  <a:gd name="T1" fmla="*/ 9 h 64"/>
                  <a:gd name="T2" fmla="*/ 30 w 48"/>
                  <a:gd name="T3" fmla="*/ 15 h 64"/>
                  <a:gd name="T4" fmla="*/ 33 w 48"/>
                  <a:gd name="T5" fmla="*/ 18 h 64"/>
                  <a:gd name="T6" fmla="*/ 36 w 48"/>
                  <a:gd name="T7" fmla="*/ 21 h 64"/>
                  <a:gd name="T8" fmla="*/ 36 w 48"/>
                  <a:gd name="T9" fmla="*/ 25 h 64"/>
                  <a:gd name="T10" fmla="*/ 36 w 48"/>
                  <a:gd name="T11" fmla="*/ 25 h 64"/>
                  <a:gd name="T12" fmla="*/ 39 w 48"/>
                  <a:gd name="T13" fmla="*/ 31 h 64"/>
                  <a:gd name="T14" fmla="*/ 42 w 48"/>
                  <a:gd name="T15" fmla="*/ 31 h 64"/>
                  <a:gd name="T16" fmla="*/ 45 w 48"/>
                  <a:gd name="T17" fmla="*/ 40 h 64"/>
                  <a:gd name="T18" fmla="*/ 39 w 48"/>
                  <a:gd name="T19" fmla="*/ 46 h 64"/>
                  <a:gd name="T20" fmla="*/ 36 w 48"/>
                  <a:gd name="T21" fmla="*/ 46 h 64"/>
                  <a:gd name="T22" fmla="*/ 36 w 48"/>
                  <a:gd name="T23" fmla="*/ 52 h 64"/>
                  <a:gd name="T24" fmla="*/ 39 w 48"/>
                  <a:gd name="T25" fmla="*/ 52 h 64"/>
                  <a:gd name="T26" fmla="*/ 33 w 48"/>
                  <a:gd name="T27" fmla="*/ 61 h 64"/>
                  <a:gd name="T28" fmla="*/ 30 w 48"/>
                  <a:gd name="T29" fmla="*/ 61 h 64"/>
                  <a:gd name="T30" fmla="*/ 27 w 48"/>
                  <a:gd name="T31" fmla="*/ 61 h 64"/>
                  <a:gd name="T32" fmla="*/ 24 w 48"/>
                  <a:gd name="T33" fmla="*/ 61 h 64"/>
                  <a:gd name="T34" fmla="*/ 18 w 48"/>
                  <a:gd name="T35" fmla="*/ 61 h 64"/>
                  <a:gd name="T36" fmla="*/ 12 w 48"/>
                  <a:gd name="T37" fmla="*/ 58 h 64"/>
                  <a:gd name="T38" fmla="*/ 9 w 48"/>
                  <a:gd name="T39" fmla="*/ 58 h 64"/>
                  <a:gd name="T40" fmla="*/ 6 w 48"/>
                  <a:gd name="T41" fmla="*/ 61 h 64"/>
                  <a:gd name="T42" fmla="*/ 6 w 48"/>
                  <a:gd name="T43" fmla="*/ 58 h 64"/>
                  <a:gd name="T44" fmla="*/ 6 w 48"/>
                  <a:gd name="T45" fmla="*/ 55 h 64"/>
                  <a:gd name="T46" fmla="*/ 3 w 48"/>
                  <a:gd name="T47" fmla="*/ 49 h 64"/>
                  <a:gd name="T48" fmla="*/ 3 w 48"/>
                  <a:gd name="T49" fmla="*/ 43 h 64"/>
                  <a:gd name="T50" fmla="*/ 9 w 48"/>
                  <a:gd name="T51" fmla="*/ 49 h 64"/>
                  <a:gd name="T52" fmla="*/ 15 w 48"/>
                  <a:gd name="T53" fmla="*/ 49 h 64"/>
                  <a:gd name="T54" fmla="*/ 15 w 48"/>
                  <a:gd name="T55" fmla="*/ 43 h 64"/>
                  <a:gd name="T56" fmla="*/ 9 w 48"/>
                  <a:gd name="T57" fmla="*/ 37 h 64"/>
                  <a:gd name="T58" fmla="*/ 9 w 48"/>
                  <a:gd name="T59" fmla="*/ 34 h 64"/>
                  <a:gd name="T60" fmla="*/ 9 w 48"/>
                  <a:gd name="T61" fmla="*/ 31 h 64"/>
                  <a:gd name="T62" fmla="*/ 9 w 48"/>
                  <a:gd name="T63" fmla="*/ 25 h 64"/>
                  <a:gd name="T64" fmla="*/ 12 w 48"/>
                  <a:gd name="T65" fmla="*/ 15 h 64"/>
                  <a:gd name="T66" fmla="*/ 18 w 48"/>
                  <a:gd name="T67" fmla="*/ 15 h 64"/>
                  <a:gd name="T68" fmla="*/ 18 w 48"/>
                  <a:gd name="T69" fmla="*/ 9 h 64"/>
                  <a:gd name="T70" fmla="*/ 24 w 48"/>
                  <a:gd name="T71" fmla="*/ 0 h 64"/>
                  <a:gd name="T72" fmla="*/ 15 w 48"/>
                  <a:gd name="T73" fmla="*/ 12 h 64"/>
                  <a:gd name="T74" fmla="*/ 9 w 48"/>
                  <a:gd name="T75" fmla="*/ 18 h 64"/>
                  <a:gd name="T76" fmla="*/ 9 w 48"/>
                  <a:gd name="T77" fmla="*/ 34 h 64"/>
                  <a:gd name="T78" fmla="*/ 9 w 48"/>
                  <a:gd name="T79" fmla="*/ 37 h 64"/>
                  <a:gd name="T80" fmla="*/ 12 w 48"/>
                  <a:gd name="T81" fmla="*/ 46 h 64"/>
                  <a:gd name="T82" fmla="*/ 3 w 48"/>
                  <a:gd name="T83" fmla="*/ 46 h 64"/>
                  <a:gd name="T84" fmla="*/ 3 w 48"/>
                  <a:gd name="T85" fmla="*/ 55 h 64"/>
                  <a:gd name="T86" fmla="*/ 3 w 48"/>
                  <a:gd name="T87" fmla="*/ 64 h 64"/>
                  <a:gd name="T88" fmla="*/ 12 w 48"/>
                  <a:gd name="T89" fmla="*/ 61 h 64"/>
                  <a:gd name="T90" fmla="*/ 21 w 48"/>
                  <a:gd name="T91" fmla="*/ 61 h 64"/>
                  <a:gd name="T92" fmla="*/ 30 w 48"/>
                  <a:gd name="T93" fmla="*/ 61 h 64"/>
                  <a:gd name="T94" fmla="*/ 33 w 48"/>
                  <a:gd name="T95" fmla="*/ 64 h 64"/>
                  <a:gd name="T96" fmla="*/ 39 w 48"/>
                  <a:gd name="T97" fmla="*/ 49 h 64"/>
                  <a:gd name="T98" fmla="*/ 39 w 48"/>
                  <a:gd name="T99" fmla="*/ 46 h 64"/>
                  <a:gd name="T100" fmla="*/ 48 w 48"/>
                  <a:gd name="T101" fmla="*/ 43 h 64"/>
                  <a:gd name="T102" fmla="*/ 45 w 48"/>
                  <a:gd name="T103" fmla="*/ 31 h 64"/>
                  <a:gd name="T104" fmla="*/ 39 w 48"/>
                  <a:gd name="T105" fmla="*/ 21 h 64"/>
                  <a:gd name="T106" fmla="*/ 33 w 48"/>
                  <a:gd name="T107" fmla="*/ 15 h 64"/>
                  <a:gd name="T108" fmla="*/ 33 w 48"/>
                  <a:gd name="T109" fmla="*/ 6 h 64"/>
                  <a:gd name="T110" fmla="*/ 24 w 48"/>
                  <a:gd name="T11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8" h="64">
                    <a:moveTo>
                      <a:pt x="24" y="3"/>
                    </a:moveTo>
                    <a:lnTo>
                      <a:pt x="27" y="3"/>
                    </a:lnTo>
                    <a:lnTo>
                      <a:pt x="30" y="9"/>
                    </a:lnTo>
                    <a:lnTo>
                      <a:pt x="33" y="12"/>
                    </a:lnTo>
                    <a:lnTo>
                      <a:pt x="30" y="15"/>
                    </a:lnTo>
                    <a:lnTo>
                      <a:pt x="30" y="15"/>
                    </a:lnTo>
                    <a:lnTo>
                      <a:pt x="33" y="15"/>
                    </a:lnTo>
                    <a:lnTo>
                      <a:pt x="33" y="18"/>
                    </a:lnTo>
                    <a:lnTo>
                      <a:pt x="33" y="18"/>
                    </a:lnTo>
                    <a:lnTo>
                      <a:pt x="33" y="18"/>
                    </a:lnTo>
                    <a:lnTo>
                      <a:pt x="36" y="18"/>
                    </a:lnTo>
                    <a:lnTo>
                      <a:pt x="36" y="21"/>
                    </a:lnTo>
                    <a:lnTo>
                      <a:pt x="36" y="21"/>
                    </a:lnTo>
                    <a:lnTo>
                      <a:pt x="36" y="25"/>
                    </a:lnTo>
                    <a:lnTo>
                      <a:pt x="36" y="25"/>
                    </a:lnTo>
                    <a:lnTo>
                      <a:pt x="36" y="25"/>
                    </a:lnTo>
                    <a:lnTo>
                      <a:pt x="36" y="25"/>
                    </a:lnTo>
                    <a:lnTo>
                      <a:pt x="36" y="25"/>
                    </a:lnTo>
                    <a:lnTo>
                      <a:pt x="39" y="31"/>
                    </a:lnTo>
                    <a:lnTo>
                      <a:pt x="39" y="31"/>
                    </a:lnTo>
                    <a:lnTo>
                      <a:pt x="39" y="31"/>
                    </a:lnTo>
                    <a:lnTo>
                      <a:pt x="42" y="31"/>
                    </a:lnTo>
                    <a:lnTo>
                      <a:pt x="42" y="31"/>
                    </a:lnTo>
                    <a:lnTo>
                      <a:pt x="42" y="31"/>
                    </a:lnTo>
                    <a:lnTo>
                      <a:pt x="42" y="31"/>
                    </a:lnTo>
                    <a:lnTo>
                      <a:pt x="45" y="34"/>
                    </a:lnTo>
                    <a:lnTo>
                      <a:pt x="45" y="40"/>
                    </a:lnTo>
                    <a:lnTo>
                      <a:pt x="42" y="43"/>
                    </a:lnTo>
                    <a:lnTo>
                      <a:pt x="42" y="46"/>
                    </a:lnTo>
                    <a:lnTo>
                      <a:pt x="39" y="46"/>
                    </a:lnTo>
                    <a:lnTo>
                      <a:pt x="39" y="46"/>
                    </a:lnTo>
                    <a:lnTo>
                      <a:pt x="36" y="46"/>
                    </a:lnTo>
                    <a:lnTo>
                      <a:pt x="36" y="46"/>
                    </a:lnTo>
                    <a:lnTo>
                      <a:pt x="33" y="49"/>
                    </a:lnTo>
                    <a:lnTo>
                      <a:pt x="36" y="49"/>
                    </a:lnTo>
                    <a:lnTo>
                      <a:pt x="36" y="52"/>
                    </a:lnTo>
                    <a:lnTo>
                      <a:pt x="36" y="52"/>
                    </a:lnTo>
                    <a:lnTo>
                      <a:pt x="39" y="52"/>
                    </a:lnTo>
                    <a:lnTo>
                      <a:pt x="39" y="52"/>
                    </a:lnTo>
                    <a:lnTo>
                      <a:pt x="39" y="55"/>
                    </a:lnTo>
                    <a:lnTo>
                      <a:pt x="39" y="58"/>
                    </a:lnTo>
                    <a:lnTo>
                      <a:pt x="33" y="61"/>
                    </a:lnTo>
                    <a:lnTo>
                      <a:pt x="30" y="64"/>
                    </a:lnTo>
                    <a:lnTo>
                      <a:pt x="30" y="64"/>
                    </a:lnTo>
                    <a:lnTo>
                      <a:pt x="30" y="61"/>
                    </a:lnTo>
                    <a:lnTo>
                      <a:pt x="30" y="61"/>
                    </a:lnTo>
                    <a:lnTo>
                      <a:pt x="30" y="61"/>
                    </a:lnTo>
                    <a:lnTo>
                      <a:pt x="27" y="61"/>
                    </a:lnTo>
                    <a:lnTo>
                      <a:pt x="27" y="58"/>
                    </a:lnTo>
                    <a:lnTo>
                      <a:pt x="27" y="58"/>
                    </a:lnTo>
                    <a:lnTo>
                      <a:pt x="24" y="61"/>
                    </a:lnTo>
                    <a:lnTo>
                      <a:pt x="21" y="61"/>
                    </a:lnTo>
                    <a:lnTo>
                      <a:pt x="21" y="61"/>
                    </a:lnTo>
                    <a:lnTo>
                      <a:pt x="18" y="61"/>
                    </a:lnTo>
                    <a:lnTo>
                      <a:pt x="15" y="64"/>
                    </a:lnTo>
                    <a:lnTo>
                      <a:pt x="12" y="61"/>
                    </a:lnTo>
                    <a:lnTo>
                      <a:pt x="12" y="58"/>
                    </a:lnTo>
                    <a:lnTo>
                      <a:pt x="12" y="58"/>
                    </a:lnTo>
                    <a:lnTo>
                      <a:pt x="12" y="58"/>
                    </a:lnTo>
                    <a:lnTo>
                      <a:pt x="9" y="58"/>
                    </a:lnTo>
                    <a:lnTo>
                      <a:pt x="6" y="58"/>
                    </a:lnTo>
                    <a:lnTo>
                      <a:pt x="6" y="58"/>
                    </a:lnTo>
                    <a:lnTo>
                      <a:pt x="6" y="61"/>
                    </a:lnTo>
                    <a:lnTo>
                      <a:pt x="6" y="61"/>
                    </a:lnTo>
                    <a:lnTo>
                      <a:pt x="6" y="61"/>
                    </a:lnTo>
                    <a:lnTo>
                      <a:pt x="6" y="58"/>
                    </a:lnTo>
                    <a:lnTo>
                      <a:pt x="9" y="55"/>
                    </a:lnTo>
                    <a:lnTo>
                      <a:pt x="6" y="55"/>
                    </a:lnTo>
                    <a:lnTo>
                      <a:pt x="6" y="55"/>
                    </a:lnTo>
                    <a:lnTo>
                      <a:pt x="6" y="49"/>
                    </a:lnTo>
                    <a:lnTo>
                      <a:pt x="6" y="49"/>
                    </a:lnTo>
                    <a:lnTo>
                      <a:pt x="3" y="49"/>
                    </a:lnTo>
                    <a:lnTo>
                      <a:pt x="3" y="46"/>
                    </a:lnTo>
                    <a:lnTo>
                      <a:pt x="3" y="46"/>
                    </a:lnTo>
                    <a:lnTo>
                      <a:pt x="3" y="43"/>
                    </a:lnTo>
                    <a:lnTo>
                      <a:pt x="6" y="46"/>
                    </a:lnTo>
                    <a:lnTo>
                      <a:pt x="9" y="49"/>
                    </a:lnTo>
                    <a:lnTo>
                      <a:pt x="9" y="49"/>
                    </a:lnTo>
                    <a:lnTo>
                      <a:pt x="12" y="49"/>
                    </a:lnTo>
                    <a:lnTo>
                      <a:pt x="12" y="49"/>
                    </a:lnTo>
                    <a:lnTo>
                      <a:pt x="15" y="49"/>
                    </a:lnTo>
                    <a:lnTo>
                      <a:pt x="15" y="46"/>
                    </a:lnTo>
                    <a:lnTo>
                      <a:pt x="15" y="43"/>
                    </a:lnTo>
                    <a:lnTo>
                      <a:pt x="15" y="43"/>
                    </a:lnTo>
                    <a:lnTo>
                      <a:pt x="15" y="43"/>
                    </a:lnTo>
                    <a:lnTo>
                      <a:pt x="9" y="37"/>
                    </a:lnTo>
                    <a:lnTo>
                      <a:pt x="9" y="37"/>
                    </a:lnTo>
                    <a:lnTo>
                      <a:pt x="9" y="37"/>
                    </a:lnTo>
                    <a:lnTo>
                      <a:pt x="6" y="34"/>
                    </a:lnTo>
                    <a:lnTo>
                      <a:pt x="9" y="34"/>
                    </a:lnTo>
                    <a:lnTo>
                      <a:pt x="12" y="34"/>
                    </a:lnTo>
                    <a:lnTo>
                      <a:pt x="9" y="34"/>
                    </a:lnTo>
                    <a:lnTo>
                      <a:pt x="9" y="31"/>
                    </a:lnTo>
                    <a:lnTo>
                      <a:pt x="9" y="28"/>
                    </a:lnTo>
                    <a:lnTo>
                      <a:pt x="9" y="28"/>
                    </a:lnTo>
                    <a:lnTo>
                      <a:pt x="9" y="25"/>
                    </a:lnTo>
                    <a:lnTo>
                      <a:pt x="9" y="21"/>
                    </a:lnTo>
                    <a:lnTo>
                      <a:pt x="12" y="15"/>
                    </a:lnTo>
                    <a:lnTo>
                      <a:pt x="12" y="15"/>
                    </a:lnTo>
                    <a:lnTo>
                      <a:pt x="15" y="15"/>
                    </a:lnTo>
                    <a:lnTo>
                      <a:pt x="15" y="15"/>
                    </a:lnTo>
                    <a:lnTo>
                      <a:pt x="18" y="15"/>
                    </a:lnTo>
                    <a:lnTo>
                      <a:pt x="18" y="15"/>
                    </a:lnTo>
                    <a:lnTo>
                      <a:pt x="18" y="12"/>
                    </a:lnTo>
                    <a:lnTo>
                      <a:pt x="18" y="9"/>
                    </a:lnTo>
                    <a:lnTo>
                      <a:pt x="21" y="6"/>
                    </a:lnTo>
                    <a:lnTo>
                      <a:pt x="24" y="3"/>
                    </a:lnTo>
                    <a:close/>
                    <a:moveTo>
                      <a:pt x="24" y="0"/>
                    </a:moveTo>
                    <a:lnTo>
                      <a:pt x="18" y="6"/>
                    </a:lnTo>
                    <a:lnTo>
                      <a:pt x="15" y="6"/>
                    </a:lnTo>
                    <a:lnTo>
                      <a:pt x="15" y="12"/>
                    </a:lnTo>
                    <a:lnTo>
                      <a:pt x="12" y="15"/>
                    </a:lnTo>
                    <a:lnTo>
                      <a:pt x="12" y="15"/>
                    </a:lnTo>
                    <a:lnTo>
                      <a:pt x="9" y="18"/>
                    </a:lnTo>
                    <a:lnTo>
                      <a:pt x="9" y="25"/>
                    </a:lnTo>
                    <a:lnTo>
                      <a:pt x="6" y="31"/>
                    </a:lnTo>
                    <a:lnTo>
                      <a:pt x="9" y="34"/>
                    </a:lnTo>
                    <a:lnTo>
                      <a:pt x="6" y="34"/>
                    </a:lnTo>
                    <a:lnTo>
                      <a:pt x="6" y="37"/>
                    </a:lnTo>
                    <a:lnTo>
                      <a:pt x="9" y="37"/>
                    </a:lnTo>
                    <a:lnTo>
                      <a:pt x="12" y="43"/>
                    </a:lnTo>
                    <a:lnTo>
                      <a:pt x="12" y="46"/>
                    </a:lnTo>
                    <a:lnTo>
                      <a:pt x="12" y="46"/>
                    </a:lnTo>
                    <a:lnTo>
                      <a:pt x="6" y="43"/>
                    </a:lnTo>
                    <a:lnTo>
                      <a:pt x="3" y="43"/>
                    </a:lnTo>
                    <a:lnTo>
                      <a:pt x="3" y="46"/>
                    </a:lnTo>
                    <a:lnTo>
                      <a:pt x="0" y="49"/>
                    </a:lnTo>
                    <a:lnTo>
                      <a:pt x="3" y="49"/>
                    </a:lnTo>
                    <a:lnTo>
                      <a:pt x="3" y="55"/>
                    </a:lnTo>
                    <a:lnTo>
                      <a:pt x="6" y="55"/>
                    </a:lnTo>
                    <a:lnTo>
                      <a:pt x="3" y="58"/>
                    </a:lnTo>
                    <a:lnTo>
                      <a:pt x="3" y="64"/>
                    </a:lnTo>
                    <a:lnTo>
                      <a:pt x="9" y="61"/>
                    </a:lnTo>
                    <a:lnTo>
                      <a:pt x="9" y="58"/>
                    </a:lnTo>
                    <a:lnTo>
                      <a:pt x="12" y="61"/>
                    </a:lnTo>
                    <a:lnTo>
                      <a:pt x="12" y="64"/>
                    </a:lnTo>
                    <a:lnTo>
                      <a:pt x="15" y="64"/>
                    </a:lnTo>
                    <a:lnTo>
                      <a:pt x="21" y="61"/>
                    </a:lnTo>
                    <a:lnTo>
                      <a:pt x="24" y="64"/>
                    </a:lnTo>
                    <a:lnTo>
                      <a:pt x="27" y="61"/>
                    </a:lnTo>
                    <a:lnTo>
                      <a:pt x="30" y="61"/>
                    </a:lnTo>
                    <a:lnTo>
                      <a:pt x="30" y="64"/>
                    </a:lnTo>
                    <a:lnTo>
                      <a:pt x="33" y="64"/>
                    </a:lnTo>
                    <a:lnTo>
                      <a:pt x="33" y="64"/>
                    </a:lnTo>
                    <a:lnTo>
                      <a:pt x="39" y="58"/>
                    </a:lnTo>
                    <a:lnTo>
                      <a:pt x="42" y="55"/>
                    </a:lnTo>
                    <a:lnTo>
                      <a:pt x="39" y="49"/>
                    </a:lnTo>
                    <a:lnTo>
                      <a:pt x="39" y="49"/>
                    </a:lnTo>
                    <a:lnTo>
                      <a:pt x="36" y="49"/>
                    </a:lnTo>
                    <a:lnTo>
                      <a:pt x="39" y="46"/>
                    </a:lnTo>
                    <a:lnTo>
                      <a:pt x="42" y="46"/>
                    </a:lnTo>
                    <a:lnTo>
                      <a:pt x="45" y="46"/>
                    </a:lnTo>
                    <a:lnTo>
                      <a:pt x="48" y="43"/>
                    </a:lnTo>
                    <a:lnTo>
                      <a:pt x="45" y="34"/>
                    </a:lnTo>
                    <a:lnTo>
                      <a:pt x="45" y="31"/>
                    </a:lnTo>
                    <a:lnTo>
                      <a:pt x="45" y="31"/>
                    </a:lnTo>
                    <a:lnTo>
                      <a:pt x="42" y="28"/>
                    </a:lnTo>
                    <a:lnTo>
                      <a:pt x="39" y="25"/>
                    </a:lnTo>
                    <a:lnTo>
                      <a:pt x="39" y="21"/>
                    </a:lnTo>
                    <a:lnTo>
                      <a:pt x="36" y="21"/>
                    </a:lnTo>
                    <a:lnTo>
                      <a:pt x="36" y="18"/>
                    </a:lnTo>
                    <a:lnTo>
                      <a:pt x="33" y="15"/>
                    </a:lnTo>
                    <a:lnTo>
                      <a:pt x="33" y="15"/>
                    </a:lnTo>
                    <a:lnTo>
                      <a:pt x="33" y="12"/>
                    </a:lnTo>
                    <a:lnTo>
                      <a:pt x="33" y="6"/>
                    </a:lnTo>
                    <a:lnTo>
                      <a:pt x="27" y="0"/>
                    </a:lnTo>
                    <a:lnTo>
                      <a:pt x="24" y="0"/>
                    </a:lnTo>
                    <a:lnTo>
                      <a:pt x="2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04" name="Freeform 1403"/>
              <p:cNvSpPr>
                <a:spLocks noEditPoints="1"/>
              </p:cNvSpPr>
              <p:nvPr/>
            </p:nvSpPr>
            <p:spPr bwMode="auto">
              <a:xfrm>
                <a:off x="2245" y="827"/>
                <a:ext cx="48" cy="64"/>
              </a:xfrm>
              <a:custGeom>
                <a:avLst/>
                <a:gdLst>
                  <a:gd name="T0" fmla="*/ 30 w 48"/>
                  <a:gd name="T1" fmla="*/ 9 h 64"/>
                  <a:gd name="T2" fmla="*/ 30 w 48"/>
                  <a:gd name="T3" fmla="*/ 15 h 64"/>
                  <a:gd name="T4" fmla="*/ 33 w 48"/>
                  <a:gd name="T5" fmla="*/ 18 h 64"/>
                  <a:gd name="T6" fmla="*/ 36 w 48"/>
                  <a:gd name="T7" fmla="*/ 21 h 64"/>
                  <a:gd name="T8" fmla="*/ 36 w 48"/>
                  <a:gd name="T9" fmla="*/ 25 h 64"/>
                  <a:gd name="T10" fmla="*/ 36 w 48"/>
                  <a:gd name="T11" fmla="*/ 25 h 64"/>
                  <a:gd name="T12" fmla="*/ 39 w 48"/>
                  <a:gd name="T13" fmla="*/ 31 h 64"/>
                  <a:gd name="T14" fmla="*/ 42 w 48"/>
                  <a:gd name="T15" fmla="*/ 31 h 64"/>
                  <a:gd name="T16" fmla="*/ 45 w 48"/>
                  <a:gd name="T17" fmla="*/ 40 h 64"/>
                  <a:gd name="T18" fmla="*/ 39 w 48"/>
                  <a:gd name="T19" fmla="*/ 46 h 64"/>
                  <a:gd name="T20" fmla="*/ 36 w 48"/>
                  <a:gd name="T21" fmla="*/ 46 h 64"/>
                  <a:gd name="T22" fmla="*/ 36 w 48"/>
                  <a:gd name="T23" fmla="*/ 52 h 64"/>
                  <a:gd name="T24" fmla="*/ 39 w 48"/>
                  <a:gd name="T25" fmla="*/ 52 h 64"/>
                  <a:gd name="T26" fmla="*/ 33 w 48"/>
                  <a:gd name="T27" fmla="*/ 61 h 64"/>
                  <a:gd name="T28" fmla="*/ 30 w 48"/>
                  <a:gd name="T29" fmla="*/ 61 h 64"/>
                  <a:gd name="T30" fmla="*/ 27 w 48"/>
                  <a:gd name="T31" fmla="*/ 61 h 64"/>
                  <a:gd name="T32" fmla="*/ 24 w 48"/>
                  <a:gd name="T33" fmla="*/ 61 h 64"/>
                  <a:gd name="T34" fmla="*/ 18 w 48"/>
                  <a:gd name="T35" fmla="*/ 61 h 64"/>
                  <a:gd name="T36" fmla="*/ 12 w 48"/>
                  <a:gd name="T37" fmla="*/ 58 h 64"/>
                  <a:gd name="T38" fmla="*/ 9 w 48"/>
                  <a:gd name="T39" fmla="*/ 58 h 64"/>
                  <a:gd name="T40" fmla="*/ 6 w 48"/>
                  <a:gd name="T41" fmla="*/ 61 h 64"/>
                  <a:gd name="T42" fmla="*/ 6 w 48"/>
                  <a:gd name="T43" fmla="*/ 58 h 64"/>
                  <a:gd name="T44" fmla="*/ 6 w 48"/>
                  <a:gd name="T45" fmla="*/ 55 h 64"/>
                  <a:gd name="T46" fmla="*/ 3 w 48"/>
                  <a:gd name="T47" fmla="*/ 49 h 64"/>
                  <a:gd name="T48" fmla="*/ 3 w 48"/>
                  <a:gd name="T49" fmla="*/ 43 h 64"/>
                  <a:gd name="T50" fmla="*/ 9 w 48"/>
                  <a:gd name="T51" fmla="*/ 49 h 64"/>
                  <a:gd name="T52" fmla="*/ 15 w 48"/>
                  <a:gd name="T53" fmla="*/ 49 h 64"/>
                  <a:gd name="T54" fmla="*/ 15 w 48"/>
                  <a:gd name="T55" fmla="*/ 43 h 64"/>
                  <a:gd name="T56" fmla="*/ 9 w 48"/>
                  <a:gd name="T57" fmla="*/ 37 h 64"/>
                  <a:gd name="T58" fmla="*/ 9 w 48"/>
                  <a:gd name="T59" fmla="*/ 34 h 64"/>
                  <a:gd name="T60" fmla="*/ 9 w 48"/>
                  <a:gd name="T61" fmla="*/ 31 h 64"/>
                  <a:gd name="T62" fmla="*/ 9 w 48"/>
                  <a:gd name="T63" fmla="*/ 25 h 64"/>
                  <a:gd name="T64" fmla="*/ 12 w 48"/>
                  <a:gd name="T65" fmla="*/ 15 h 64"/>
                  <a:gd name="T66" fmla="*/ 18 w 48"/>
                  <a:gd name="T67" fmla="*/ 15 h 64"/>
                  <a:gd name="T68" fmla="*/ 18 w 48"/>
                  <a:gd name="T69" fmla="*/ 9 h 64"/>
                  <a:gd name="T70" fmla="*/ 24 w 48"/>
                  <a:gd name="T71" fmla="*/ 0 h 64"/>
                  <a:gd name="T72" fmla="*/ 15 w 48"/>
                  <a:gd name="T73" fmla="*/ 12 h 64"/>
                  <a:gd name="T74" fmla="*/ 9 w 48"/>
                  <a:gd name="T75" fmla="*/ 18 h 64"/>
                  <a:gd name="T76" fmla="*/ 9 w 48"/>
                  <a:gd name="T77" fmla="*/ 34 h 64"/>
                  <a:gd name="T78" fmla="*/ 9 w 48"/>
                  <a:gd name="T79" fmla="*/ 37 h 64"/>
                  <a:gd name="T80" fmla="*/ 12 w 48"/>
                  <a:gd name="T81" fmla="*/ 46 h 64"/>
                  <a:gd name="T82" fmla="*/ 3 w 48"/>
                  <a:gd name="T83" fmla="*/ 46 h 64"/>
                  <a:gd name="T84" fmla="*/ 3 w 48"/>
                  <a:gd name="T85" fmla="*/ 55 h 64"/>
                  <a:gd name="T86" fmla="*/ 3 w 48"/>
                  <a:gd name="T87" fmla="*/ 64 h 64"/>
                  <a:gd name="T88" fmla="*/ 12 w 48"/>
                  <a:gd name="T89" fmla="*/ 61 h 64"/>
                  <a:gd name="T90" fmla="*/ 21 w 48"/>
                  <a:gd name="T91" fmla="*/ 61 h 64"/>
                  <a:gd name="T92" fmla="*/ 30 w 48"/>
                  <a:gd name="T93" fmla="*/ 61 h 64"/>
                  <a:gd name="T94" fmla="*/ 33 w 48"/>
                  <a:gd name="T95" fmla="*/ 64 h 64"/>
                  <a:gd name="T96" fmla="*/ 39 w 48"/>
                  <a:gd name="T97" fmla="*/ 49 h 64"/>
                  <a:gd name="T98" fmla="*/ 39 w 48"/>
                  <a:gd name="T99" fmla="*/ 46 h 64"/>
                  <a:gd name="T100" fmla="*/ 48 w 48"/>
                  <a:gd name="T101" fmla="*/ 43 h 64"/>
                  <a:gd name="T102" fmla="*/ 45 w 48"/>
                  <a:gd name="T103" fmla="*/ 31 h 64"/>
                  <a:gd name="T104" fmla="*/ 39 w 48"/>
                  <a:gd name="T105" fmla="*/ 21 h 64"/>
                  <a:gd name="T106" fmla="*/ 33 w 48"/>
                  <a:gd name="T107" fmla="*/ 15 h 64"/>
                  <a:gd name="T108" fmla="*/ 33 w 48"/>
                  <a:gd name="T109" fmla="*/ 6 h 64"/>
                  <a:gd name="T110" fmla="*/ 24 w 48"/>
                  <a:gd name="T11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8" h="64">
                    <a:moveTo>
                      <a:pt x="24" y="3"/>
                    </a:moveTo>
                    <a:lnTo>
                      <a:pt x="27" y="3"/>
                    </a:lnTo>
                    <a:lnTo>
                      <a:pt x="30" y="9"/>
                    </a:lnTo>
                    <a:lnTo>
                      <a:pt x="33" y="12"/>
                    </a:lnTo>
                    <a:lnTo>
                      <a:pt x="30" y="15"/>
                    </a:lnTo>
                    <a:lnTo>
                      <a:pt x="30" y="15"/>
                    </a:lnTo>
                    <a:lnTo>
                      <a:pt x="33" y="15"/>
                    </a:lnTo>
                    <a:lnTo>
                      <a:pt x="33" y="18"/>
                    </a:lnTo>
                    <a:lnTo>
                      <a:pt x="33" y="18"/>
                    </a:lnTo>
                    <a:lnTo>
                      <a:pt x="33" y="18"/>
                    </a:lnTo>
                    <a:lnTo>
                      <a:pt x="36" y="18"/>
                    </a:lnTo>
                    <a:lnTo>
                      <a:pt x="36" y="21"/>
                    </a:lnTo>
                    <a:lnTo>
                      <a:pt x="36" y="21"/>
                    </a:lnTo>
                    <a:lnTo>
                      <a:pt x="36" y="25"/>
                    </a:lnTo>
                    <a:lnTo>
                      <a:pt x="36" y="25"/>
                    </a:lnTo>
                    <a:lnTo>
                      <a:pt x="36" y="25"/>
                    </a:lnTo>
                    <a:lnTo>
                      <a:pt x="36" y="25"/>
                    </a:lnTo>
                    <a:lnTo>
                      <a:pt x="36" y="25"/>
                    </a:lnTo>
                    <a:lnTo>
                      <a:pt x="39" y="31"/>
                    </a:lnTo>
                    <a:lnTo>
                      <a:pt x="39" y="31"/>
                    </a:lnTo>
                    <a:lnTo>
                      <a:pt x="39" y="31"/>
                    </a:lnTo>
                    <a:lnTo>
                      <a:pt x="42" y="31"/>
                    </a:lnTo>
                    <a:lnTo>
                      <a:pt x="42" y="31"/>
                    </a:lnTo>
                    <a:lnTo>
                      <a:pt x="42" y="31"/>
                    </a:lnTo>
                    <a:lnTo>
                      <a:pt x="42" y="31"/>
                    </a:lnTo>
                    <a:lnTo>
                      <a:pt x="45" y="34"/>
                    </a:lnTo>
                    <a:lnTo>
                      <a:pt x="45" y="40"/>
                    </a:lnTo>
                    <a:lnTo>
                      <a:pt x="42" y="43"/>
                    </a:lnTo>
                    <a:lnTo>
                      <a:pt x="42" y="46"/>
                    </a:lnTo>
                    <a:lnTo>
                      <a:pt x="39" y="46"/>
                    </a:lnTo>
                    <a:lnTo>
                      <a:pt x="39" y="46"/>
                    </a:lnTo>
                    <a:lnTo>
                      <a:pt x="36" y="46"/>
                    </a:lnTo>
                    <a:lnTo>
                      <a:pt x="36" y="46"/>
                    </a:lnTo>
                    <a:lnTo>
                      <a:pt x="33" y="49"/>
                    </a:lnTo>
                    <a:lnTo>
                      <a:pt x="36" y="49"/>
                    </a:lnTo>
                    <a:lnTo>
                      <a:pt x="36" y="52"/>
                    </a:lnTo>
                    <a:lnTo>
                      <a:pt x="36" y="52"/>
                    </a:lnTo>
                    <a:lnTo>
                      <a:pt x="39" y="52"/>
                    </a:lnTo>
                    <a:lnTo>
                      <a:pt x="39" y="52"/>
                    </a:lnTo>
                    <a:lnTo>
                      <a:pt x="39" y="55"/>
                    </a:lnTo>
                    <a:lnTo>
                      <a:pt x="39" y="58"/>
                    </a:lnTo>
                    <a:lnTo>
                      <a:pt x="33" y="61"/>
                    </a:lnTo>
                    <a:lnTo>
                      <a:pt x="30" y="64"/>
                    </a:lnTo>
                    <a:lnTo>
                      <a:pt x="30" y="64"/>
                    </a:lnTo>
                    <a:lnTo>
                      <a:pt x="30" y="61"/>
                    </a:lnTo>
                    <a:lnTo>
                      <a:pt x="30" y="61"/>
                    </a:lnTo>
                    <a:lnTo>
                      <a:pt x="30" y="61"/>
                    </a:lnTo>
                    <a:lnTo>
                      <a:pt x="27" y="61"/>
                    </a:lnTo>
                    <a:lnTo>
                      <a:pt x="27" y="58"/>
                    </a:lnTo>
                    <a:lnTo>
                      <a:pt x="27" y="58"/>
                    </a:lnTo>
                    <a:lnTo>
                      <a:pt x="24" y="61"/>
                    </a:lnTo>
                    <a:lnTo>
                      <a:pt x="21" y="61"/>
                    </a:lnTo>
                    <a:lnTo>
                      <a:pt x="21" y="61"/>
                    </a:lnTo>
                    <a:lnTo>
                      <a:pt x="18" y="61"/>
                    </a:lnTo>
                    <a:lnTo>
                      <a:pt x="15" y="64"/>
                    </a:lnTo>
                    <a:lnTo>
                      <a:pt x="12" y="61"/>
                    </a:lnTo>
                    <a:lnTo>
                      <a:pt x="12" y="58"/>
                    </a:lnTo>
                    <a:lnTo>
                      <a:pt x="12" y="58"/>
                    </a:lnTo>
                    <a:lnTo>
                      <a:pt x="12" y="58"/>
                    </a:lnTo>
                    <a:lnTo>
                      <a:pt x="9" y="58"/>
                    </a:lnTo>
                    <a:lnTo>
                      <a:pt x="6" y="58"/>
                    </a:lnTo>
                    <a:lnTo>
                      <a:pt x="6" y="58"/>
                    </a:lnTo>
                    <a:lnTo>
                      <a:pt x="6" y="61"/>
                    </a:lnTo>
                    <a:lnTo>
                      <a:pt x="6" y="61"/>
                    </a:lnTo>
                    <a:lnTo>
                      <a:pt x="6" y="61"/>
                    </a:lnTo>
                    <a:lnTo>
                      <a:pt x="6" y="58"/>
                    </a:lnTo>
                    <a:lnTo>
                      <a:pt x="9" y="55"/>
                    </a:lnTo>
                    <a:lnTo>
                      <a:pt x="6" y="55"/>
                    </a:lnTo>
                    <a:lnTo>
                      <a:pt x="6" y="55"/>
                    </a:lnTo>
                    <a:lnTo>
                      <a:pt x="6" y="49"/>
                    </a:lnTo>
                    <a:lnTo>
                      <a:pt x="6" y="49"/>
                    </a:lnTo>
                    <a:lnTo>
                      <a:pt x="3" y="49"/>
                    </a:lnTo>
                    <a:lnTo>
                      <a:pt x="3" y="46"/>
                    </a:lnTo>
                    <a:lnTo>
                      <a:pt x="3" y="46"/>
                    </a:lnTo>
                    <a:lnTo>
                      <a:pt x="3" y="43"/>
                    </a:lnTo>
                    <a:lnTo>
                      <a:pt x="6" y="46"/>
                    </a:lnTo>
                    <a:lnTo>
                      <a:pt x="9" y="49"/>
                    </a:lnTo>
                    <a:lnTo>
                      <a:pt x="9" y="49"/>
                    </a:lnTo>
                    <a:lnTo>
                      <a:pt x="12" y="49"/>
                    </a:lnTo>
                    <a:lnTo>
                      <a:pt x="12" y="49"/>
                    </a:lnTo>
                    <a:lnTo>
                      <a:pt x="15" y="49"/>
                    </a:lnTo>
                    <a:lnTo>
                      <a:pt x="15" y="46"/>
                    </a:lnTo>
                    <a:lnTo>
                      <a:pt x="15" y="43"/>
                    </a:lnTo>
                    <a:lnTo>
                      <a:pt x="15" y="43"/>
                    </a:lnTo>
                    <a:lnTo>
                      <a:pt x="15" y="43"/>
                    </a:lnTo>
                    <a:lnTo>
                      <a:pt x="9" y="37"/>
                    </a:lnTo>
                    <a:lnTo>
                      <a:pt x="9" y="37"/>
                    </a:lnTo>
                    <a:lnTo>
                      <a:pt x="9" y="37"/>
                    </a:lnTo>
                    <a:lnTo>
                      <a:pt x="6" y="34"/>
                    </a:lnTo>
                    <a:lnTo>
                      <a:pt x="9" y="34"/>
                    </a:lnTo>
                    <a:lnTo>
                      <a:pt x="12" y="34"/>
                    </a:lnTo>
                    <a:lnTo>
                      <a:pt x="9" y="34"/>
                    </a:lnTo>
                    <a:lnTo>
                      <a:pt x="9" y="31"/>
                    </a:lnTo>
                    <a:lnTo>
                      <a:pt x="9" y="28"/>
                    </a:lnTo>
                    <a:lnTo>
                      <a:pt x="9" y="28"/>
                    </a:lnTo>
                    <a:lnTo>
                      <a:pt x="9" y="25"/>
                    </a:lnTo>
                    <a:lnTo>
                      <a:pt x="9" y="21"/>
                    </a:lnTo>
                    <a:lnTo>
                      <a:pt x="12" y="15"/>
                    </a:lnTo>
                    <a:lnTo>
                      <a:pt x="12" y="15"/>
                    </a:lnTo>
                    <a:lnTo>
                      <a:pt x="15" y="15"/>
                    </a:lnTo>
                    <a:lnTo>
                      <a:pt x="15" y="15"/>
                    </a:lnTo>
                    <a:lnTo>
                      <a:pt x="18" y="15"/>
                    </a:lnTo>
                    <a:lnTo>
                      <a:pt x="18" y="15"/>
                    </a:lnTo>
                    <a:lnTo>
                      <a:pt x="18" y="12"/>
                    </a:lnTo>
                    <a:lnTo>
                      <a:pt x="18" y="9"/>
                    </a:lnTo>
                    <a:lnTo>
                      <a:pt x="21" y="6"/>
                    </a:lnTo>
                    <a:lnTo>
                      <a:pt x="24" y="3"/>
                    </a:lnTo>
                    <a:moveTo>
                      <a:pt x="24" y="0"/>
                    </a:moveTo>
                    <a:lnTo>
                      <a:pt x="18" y="6"/>
                    </a:lnTo>
                    <a:lnTo>
                      <a:pt x="15" y="6"/>
                    </a:lnTo>
                    <a:lnTo>
                      <a:pt x="15" y="12"/>
                    </a:lnTo>
                    <a:lnTo>
                      <a:pt x="12" y="15"/>
                    </a:lnTo>
                    <a:lnTo>
                      <a:pt x="12" y="15"/>
                    </a:lnTo>
                    <a:lnTo>
                      <a:pt x="9" y="18"/>
                    </a:lnTo>
                    <a:lnTo>
                      <a:pt x="9" y="25"/>
                    </a:lnTo>
                    <a:lnTo>
                      <a:pt x="6" y="31"/>
                    </a:lnTo>
                    <a:lnTo>
                      <a:pt x="9" y="34"/>
                    </a:lnTo>
                    <a:lnTo>
                      <a:pt x="6" y="34"/>
                    </a:lnTo>
                    <a:lnTo>
                      <a:pt x="6" y="37"/>
                    </a:lnTo>
                    <a:lnTo>
                      <a:pt x="9" y="37"/>
                    </a:lnTo>
                    <a:lnTo>
                      <a:pt x="12" y="43"/>
                    </a:lnTo>
                    <a:lnTo>
                      <a:pt x="12" y="46"/>
                    </a:lnTo>
                    <a:lnTo>
                      <a:pt x="12" y="46"/>
                    </a:lnTo>
                    <a:lnTo>
                      <a:pt x="6" y="43"/>
                    </a:lnTo>
                    <a:lnTo>
                      <a:pt x="3" y="43"/>
                    </a:lnTo>
                    <a:lnTo>
                      <a:pt x="3" y="46"/>
                    </a:lnTo>
                    <a:lnTo>
                      <a:pt x="0" y="49"/>
                    </a:lnTo>
                    <a:lnTo>
                      <a:pt x="3" y="49"/>
                    </a:lnTo>
                    <a:lnTo>
                      <a:pt x="3" y="55"/>
                    </a:lnTo>
                    <a:lnTo>
                      <a:pt x="6" y="55"/>
                    </a:lnTo>
                    <a:lnTo>
                      <a:pt x="3" y="58"/>
                    </a:lnTo>
                    <a:lnTo>
                      <a:pt x="3" y="64"/>
                    </a:lnTo>
                    <a:lnTo>
                      <a:pt x="9" y="61"/>
                    </a:lnTo>
                    <a:lnTo>
                      <a:pt x="9" y="58"/>
                    </a:lnTo>
                    <a:lnTo>
                      <a:pt x="12" y="61"/>
                    </a:lnTo>
                    <a:lnTo>
                      <a:pt x="12" y="64"/>
                    </a:lnTo>
                    <a:lnTo>
                      <a:pt x="15" y="64"/>
                    </a:lnTo>
                    <a:lnTo>
                      <a:pt x="21" y="61"/>
                    </a:lnTo>
                    <a:lnTo>
                      <a:pt x="24" y="64"/>
                    </a:lnTo>
                    <a:lnTo>
                      <a:pt x="27" y="61"/>
                    </a:lnTo>
                    <a:lnTo>
                      <a:pt x="30" y="61"/>
                    </a:lnTo>
                    <a:lnTo>
                      <a:pt x="30" y="64"/>
                    </a:lnTo>
                    <a:lnTo>
                      <a:pt x="33" y="64"/>
                    </a:lnTo>
                    <a:lnTo>
                      <a:pt x="33" y="64"/>
                    </a:lnTo>
                    <a:lnTo>
                      <a:pt x="39" y="58"/>
                    </a:lnTo>
                    <a:lnTo>
                      <a:pt x="42" y="55"/>
                    </a:lnTo>
                    <a:lnTo>
                      <a:pt x="39" y="49"/>
                    </a:lnTo>
                    <a:lnTo>
                      <a:pt x="39" y="49"/>
                    </a:lnTo>
                    <a:lnTo>
                      <a:pt x="36" y="49"/>
                    </a:lnTo>
                    <a:lnTo>
                      <a:pt x="39" y="46"/>
                    </a:lnTo>
                    <a:lnTo>
                      <a:pt x="42" y="46"/>
                    </a:lnTo>
                    <a:lnTo>
                      <a:pt x="45" y="46"/>
                    </a:lnTo>
                    <a:lnTo>
                      <a:pt x="48" y="43"/>
                    </a:lnTo>
                    <a:lnTo>
                      <a:pt x="45" y="34"/>
                    </a:lnTo>
                    <a:lnTo>
                      <a:pt x="45" y="31"/>
                    </a:lnTo>
                    <a:lnTo>
                      <a:pt x="45" y="31"/>
                    </a:lnTo>
                    <a:lnTo>
                      <a:pt x="42" y="28"/>
                    </a:lnTo>
                    <a:lnTo>
                      <a:pt x="39" y="25"/>
                    </a:lnTo>
                    <a:lnTo>
                      <a:pt x="39" y="21"/>
                    </a:lnTo>
                    <a:lnTo>
                      <a:pt x="36" y="21"/>
                    </a:lnTo>
                    <a:lnTo>
                      <a:pt x="36" y="18"/>
                    </a:lnTo>
                    <a:lnTo>
                      <a:pt x="33" y="15"/>
                    </a:lnTo>
                    <a:lnTo>
                      <a:pt x="33" y="15"/>
                    </a:lnTo>
                    <a:lnTo>
                      <a:pt x="33" y="12"/>
                    </a:lnTo>
                    <a:lnTo>
                      <a:pt x="33" y="6"/>
                    </a:lnTo>
                    <a:lnTo>
                      <a:pt x="27" y="0"/>
                    </a:lnTo>
                    <a:lnTo>
                      <a:pt x="24" y="0"/>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05" name="Freeform 1404"/>
              <p:cNvSpPr>
                <a:spLocks/>
              </p:cNvSpPr>
              <p:nvPr/>
            </p:nvSpPr>
            <p:spPr bwMode="auto">
              <a:xfrm>
                <a:off x="2112" y="1130"/>
                <a:ext cx="3" cy="6"/>
              </a:xfrm>
              <a:custGeom>
                <a:avLst/>
                <a:gdLst>
                  <a:gd name="T0" fmla="*/ 0 w 3"/>
                  <a:gd name="T1" fmla="*/ 3 h 6"/>
                  <a:gd name="T2" fmla="*/ 0 w 3"/>
                  <a:gd name="T3" fmla="*/ 3 h 6"/>
                  <a:gd name="T4" fmla="*/ 3 w 3"/>
                  <a:gd name="T5" fmla="*/ 0 h 6"/>
                  <a:gd name="T6" fmla="*/ 3 w 3"/>
                  <a:gd name="T7" fmla="*/ 0 h 6"/>
                  <a:gd name="T8" fmla="*/ 3 w 3"/>
                  <a:gd name="T9" fmla="*/ 6 h 6"/>
                  <a:gd name="T10" fmla="*/ 3 w 3"/>
                  <a:gd name="T11" fmla="*/ 6 h 6"/>
                  <a:gd name="T12" fmla="*/ 0 w 3"/>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3"/>
                    </a:moveTo>
                    <a:lnTo>
                      <a:pt x="0" y="3"/>
                    </a:lnTo>
                    <a:lnTo>
                      <a:pt x="3" y="0"/>
                    </a:lnTo>
                    <a:lnTo>
                      <a:pt x="3" y="0"/>
                    </a:lnTo>
                    <a:lnTo>
                      <a:pt x="3" y="6"/>
                    </a:lnTo>
                    <a:lnTo>
                      <a:pt x="3" y="6"/>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06" name="Freeform 1405"/>
              <p:cNvSpPr>
                <a:spLocks/>
              </p:cNvSpPr>
              <p:nvPr/>
            </p:nvSpPr>
            <p:spPr bwMode="auto">
              <a:xfrm>
                <a:off x="2112" y="1130"/>
                <a:ext cx="6" cy="6"/>
              </a:xfrm>
              <a:custGeom>
                <a:avLst/>
                <a:gdLst>
                  <a:gd name="T0" fmla="*/ 6 w 6"/>
                  <a:gd name="T1" fmla="*/ 0 h 6"/>
                  <a:gd name="T2" fmla="*/ 3 w 6"/>
                  <a:gd name="T3" fmla="*/ 0 h 6"/>
                  <a:gd name="T4" fmla="*/ 0 w 6"/>
                  <a:gd name="T5" fmla="*/ 3 h 6"/>
                  <a:gd name="T6" fmla="*/ 0 w 6"/>
                  <a:gd name="T7" fmla="*/ 6 h 6"/>
                  <a:gd name="T8" fmla="*/ 3 w 6"/>
                  <a:gd name="T9" fmla="*/ 6 h 6"/>
                  <a:gd name="T10" fmla="*/ 3 w 6"/>
                  <a:gd name="T11" fmla="*/ 6 h 6"/>
                  <a:gd name="T12" fmla="*/ 6 w 6"/>
                  <a:gd name="T13" fmla="*/ 0 h 6"/>
                  <a:gd name="T14" fmla="*/ 6 w 6"/>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6" y="0"/>
                    </a:moveTo>
                    <a:lnTo>
                      <a:pt x="3" y="0"/>
                    </a:lnTo>
                    <a:lnTo>
                      <a:pt x="0" y="3"/>
                    </a:lnTo>
                    <a:lnTo>
                      <a:pt x="0" y="6"/>
                    </a:lnTo>
                    <a:lnTo>
                      <a:pt x="3" y="6"/>
                    </a:lnTo>
                    <a:lnTo>
                      <a:pt x="3" y="6"/>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07" name="Freeform 1406"/>
              <p:cNvSpPr>
                <a:spLocks/>
              </p:cNvSpPr>
              <p:nvPr/>
            </p:nvSpPr>
            <p:spPr bwMode="auto">
              <a:xfrm>
                <a:off x="2354" y="1202"/>
                <a:ext cx="3" cy="3"/>
              </a:xfrm>
              <a:custGeom>
                <a:avLst/>
                <a:gdLst>
                  <a:gd name="T0" fmla="*/ 3 w 3"/>
                  <a:gd name="T1" fmla="*/ 3 h 3"/>
                  <a:gd name="T2" fmla="*/ 3 w 3"/>
                  <a:gd name="T3" fmla="*/ 0 h 3"/>
                  <a:gd name="T4" fmla="*/ 0 w 3"/>
                  <a:gd name="T5" fmla="*/ 0 h 3"/>
                  <a:gd name="T6" fmla="*/ 0 w 3"/>
                  <a:gd name="T7" fmla="*/ 3 h 3"/>
                  <a:gd name="T8" fmla="*/ 3 w 3"/>
                  <a:gd name="T9" fmla="*/ 3 h 3"/>
                  <a:gd name="T10" fmla="*/ 3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3" y="3"/>
                    </a:moveTo>
                    <a:lnTo>
                      <a:pt x="3" y="0"/>
                    </a:lnTo>
                    <a:lnTo>
                      <a:pt x="0" y="0"/>
                    </a:lnTo>
                    <a:lnTo>
                      <a:pt x="0" y="3"/>
                    </a:lnTo>
                    <a:lnTo>
                      <a:pt x="3" y="3"/>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08" name="Freeform 1407"/>
              <p:cNvSpPr>
                <a:spLocks/>
              </p:cNvSpPr>
              <p:nvPr/>
            </p:nvSpPr>
            <p:spPr bwMode="auto">
              <a:xfrm>
                <a:off x="2354" y="1202"/>
                <a:ext cx="3" cy="3"/>
              </a:xfrm>
              <a:custGeom>
                <a:avLst/>
                <a:gdLst>
                  <a:gd name="T0" fmla="*/ 3 w 3"/>
                  <a:gd name="T1" fmla="*/ 0 h 3"/>
                  <a:gd name="T2" fmla="*/ 0 w 3"/>
                  <a:gd name="T3" fmla="*/ 0 h 3"/>
                  <a:gd name="T4" fmla="*/ 0 w 3"/>
                  <a:gd name="T5" fmla="*/ 3 h 3"/>
                  <a:gd name="T6" fmla="*/ 3 w 3"/>
                  <a:gd name="T7" fmla="*/ 3 h 3"/>
                  <a:gd name="T8" fmla="*/ 3 w 3"/>
                  <a:gd name="T9" fmla="*/ 3 h 3"/>
                  <a:gd name="T10" fmla="*/ 3 w 3"/>
                  <a:gd name="T11" fmla="*/ 0 h 3"/>
                  <a:gd name="T12" fmla="*/ 3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lnTo>
                      <a:pt x="0" y="0"/>
                    </a:lnTo>
                    <a:lnTo>
                      <a:pt x="0" y="3"/>
                    </a:lnTo>
                    <a:lnTo>
                      <a:pt x="3" y="3"/>
                    </a:lnTo>
                    <a:lnTo>
                      <a:pt x="3"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09" name="Freeform 1408"/>
              <p:cNvSpPr>
                <a:spLocks/>
              </p:cNvSpPr>
              <p:nvPr/>
            </p:nvSpPr>
            <p:spPr bwMode="auto">
              <a:xfrm>
                <a:off x="2233" y="1096"/>
                <a:ext cx="6" cy="6"/>
              </a:xfrm>
              <a:custGeom>
                <a:avLst/>
                <a:gdLst>
                  <a:gd name="T0" fmla="*/ 3 w 6"/>
                  <a:gd name="T1" fmla="*/ 6 h 6"/>
                  <a:gd name="T2" fmla="*/ 6 w 6"/>
                  <a:gd name="T3" fmla="*/ 3 h 6"/>
                  <a:gd name="T4" fmla="*/ 6 w 6"/>
                  <a:gd name="T5" fmla="*/ 3 h 6"/>
                  <a:gd name="T6" fmla="*/ 0 w 6"/>
                  <a:gd name="T7" fmla="*/ 0 h 6"/>
                  <a:gd name="T8" fmla="*/ 0 w 6"/>
                  <a:gd name="T9" fmla="*/ 3 h 6"/>
                  <a:gd name="T10" fmla="*/ 0 w 6"/>
                  <a:gd name="T11" fmla="*/ 6 h 6"/>
                  <a:gd name="T12" fmla="*/ 3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3" y="6"/>
                    </a:moveTo>
                    <a:lnTo>
                      <a:pt x="6" y="3"/>
                    </a:lnTo>
                    <a:lnTo>
                      <a:pt x="6" y="3"/>
                    </a:lnTo>
                    <a:lnTo>
                      <a:pt x="0" y="0"/>
                    </a:lnTo>
                    <a:lnTo>
                      <a:pt x="0" y="3"/>
                    </a:lnTo>
                    <a:lnTo>
                      <a:pt x="0" y="6"/>
                    </a:lnTo>
                    <a:lnTo>
                      <a:pt x="3"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10" name="Freeform 1409"/>
              <p:cNvSpPr>
                <a:spLocks/>
              </p:cNvSpPr>
              <p:nvPr/>
            </p:nvSpPr>
            <p:spPr bwMode="auto">
              <a:xfrm>
                <a:off x="2233" y="1096"/>
                <a:ext cx="6" cy="6"/>
              </a:xfrm>
              <a:custGeom>
                <a:avLst/>
                <a:gdLst>
                  <a:gd name="T0" fmla="*/ 0 w 6"/>
                  <a:gd name="T1" fmla="*/ 0 h 6"/>
                  <a:gd name="T2" fmla="*/ 0 w 6"/>
                  <a:gd name="T3" fmla="*/ 3 h 6"/>
                  <a:gd name="T4" fmla="*/ 0 w 6"/>
                  <a:gd name="T5" fmla="*/ 6 h 6"/>
                  <a:gd name="T6" fmla="*/ 3 w 6"/>
                  <a:gd name="T7" fmla="*/ 6 h 6"/>
                  <a:gd name="T8" fmla="*/ 6 w 6"/>
                  <a:gd name="T9" fmla="*/ 3 h 6"/>
                  <a:gd name="T10" fmla="*/ 6 w 6"/>
                  <a:gd name="T11" fmla="*/ 3 h 6"/>
                  <a:gd name="T12" fmla="*/ 0 w 6"/>
                  <a:gd name="T13" fmla="*/ 0 h 6"/>
                  <a:gd name="T14" fmla="*/ 0 w 6"/>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0" y="0"/>
                    </a:moveTo>
                    <a:lnTo>
                      <a:pt x="0" y="3"/>
                    </a:lnTo>
                    <a:lnTo>
                      <a:pt x="0" y="6"/>
                    </a:lnTo>
                    <a:lnTo>
                      <a:pt x="3" y="6"/>
                    </a:lnTo>
                    <a:lnTo>
                      <a:pt x="6" y="3"/>
                    </a:lnTo>
                    <a:lnTo>
                      <a:pt x="6"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11" name="Freeform 1410"/>
              <p:cNvSpPr>
                <a:spLocks/>
              </p:cNvSpPr>
              <p:nvPr/>
            </p:nvSpPr>
            <p:spPr bwMode="auto">
              <a:xfrm>
                <a:off x="2206" y="948"/>
                <a:ext cx="6" cy="6"/>
              </a:xfrm>
              <a:custGeom>
                <a:avLst/>
                <a:gdLst>
                  <a:gd name="T0" fmla="*/ 3 w 6"/>
                  <a:gd name="T1" fmla="*/ 3 h 6"/>
                  <a:gd name="T2" fmla="*/ 0 w 6"/>
                  <a:gd name="T3" fmla="*/ 6 h 6"/>
                  <a:gd name="T4" fmla="*/ 3 w 6"/>
                  <a:gd name="T5" fmla="*/ 3 h 6"/>
                  <a:gd name="T6" fmla="*/ 6 w 6"/>
                  <a:gd name="T7" fmla="*/ 3 h 6"/>
                  <a:gd name="T8" fmla="*/ 6 w 6"/>
                  <a:gd name="T9" fmla="*/ 0 h 6"/>
                  <a:gd name="T10" fmla="*/ 3 w 6"/>
                  <a:gd name="T11" fmla="*/ 3 h 6"/>
                </a:gdLst>
                <a:ahLst/>
                <a:cxnLst>
                  <a:cxn ang="0">
                    <a:pos x="T0" y="T1"/>
                  </a:cxn>
                  <a:cxn ang="0">
                    <a:pos x="T2" y="T3"/>
                  </a:cxn>
                  <a:cxn ang="0">
                    <a:pos x="T4" y="T5"/>
                  </a:cxn>
                  <a:cxn ang="0">
                    <a:pos x="T6" y="T7"/>
                  </a:cxn>
                  <a:cxn ang="0">
                    <a:pos x="T8" y="T9"/>
                  </a:cxn>
                  <a:cxn ang="0">
                    <a:pos x="T10" y="T11"/>
                  </a:cxn>
                </a:cxnLst>
                <a:rect l="0" t="0" r="r" b="b"/>
                <a:pathLst>
                  <a:path w="6" h="6">
                    <a:moveTo>
                      <a:pt x="3" y="3"/>
                    </a:moveTo>
                    <a:lnTo>
                      <a:pt x="0" y="6"/>
                    </a:lnTo>
                    <a:lnTo>
                      <a:pt x="3" y="3"/>
                    </a:lnTo>
                    <a:lnTo>
                      <a:pt x="6" y="3"/>
                    </a:lnTo>
                    <a:lnTo>
                      <a:pt x="6" y="0"/>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12" name="Freeform 1411"/>
              <p:cNvSpPr>
                <a:spLocks/>
              </p:cNvSpPr>
              <p:nvPr/>
            </p:nvSpPr>
            <p:spPr bwMode="auto">
              <a:xfrm>
                <a:off x="2206" y="948"/>
                <a:ext cx="6" cy="6"/>
              </a:xfrm>
              <a:custGeom>
                <a:avLst/>
                <a:gdLst>
                  <a:gd name="T0" fmla="*/ 6 w 6"/>
                  <a:gd name="T1" fmla="*/ 0 h 6"/>
                  <a:gd name="T2" fmla="*/ 3 w 6"/>
                  <a:gd name="T3" fmla="*/ 3 h 6"/>
                  <a:gd name="T4" fmla="*/ 0 w 6"/>
                  <a:gd name="T5" fmla="*/ 6 h 6"/>
                  <a:gd name="T6" fmla="*/ 3 w 6"/>
                  <a:gd name="T7" fmla="*/ 3 h 6"/>
                  <a:gd name="T8" fmla="*/ 6 w 6"/>
                  <a:gd name="T9" fmla="*/ 3 h 6"/>
                  <a:gd name="T10" fmla="*/ 6 w 6"/>
                  <a:gd name="T11" fmla="*/ 0 h 6"/>
                  <a:gd name="T12" fmla="*/ 6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0"/>
                    </a:moveTo>
                    <a:lnTo>
                      <a:pt x="3" y="3"/>
                    </a:lnTo>
                    <a:lnTo>
                      <a:pt x="0" y="6"/>
                    </a:lnTo>
                    <a:lnTo>
                      <a:pt x="3" y="3"/>
                    </a:lnTo>
                    <a:lnTo>
                      <a:pt x="6" y="3"/>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13" name="Freeform 1412"/>
              <p:cNvSpPr>
                <a:spLocks/>
              </p:cNvSpPr>
              <p:nvPr/>
            </p:nvSpPr>
            <p:spPr bwMode="auto">
              <a:xfrm>
                <a:off x="2173" y="1051"/>
                <a:ext cx="3" cy="6"/>
              </a:xfrm>
              <a:custGeom>
                <a:avLst/>
                <a:gdLst>
                  <a:gd name="T0" fmla="*/ 0 w 3"/>
                  <a:gd name="T1" fmla="*/ 6 h 6"/>
                  <a:gd name="T2" fmla="*/ 0 w 3"/>
                  <a:gd name="T3" fmla="*/ 0 h 6"/>
                  <a:gd name="T4" fmla="*/ 0 w 3"/>
                  <a:gd name="T5" fmla="*/ 0 h 6"/>
                  <a:gd name="T6" fmla="*/ 0 w 3"/>
                  <a:gd name="T7" fmla="*/ 0 h 6"/>
                  <a:gd name="T8" fmla="*/ 3 w 3"/>
                  <a:gd name="T9" fmla="*/ 3 h 6"/>
                  <a:gd name="T10" fmla="*/ 0 w 3"/>
                  <a:gd name="T11" fmla="*/ 6 h 6"/>
                  <a:gd name="T12" fmla="*/ 0 w 3"/>
                  <a:gd name="T13" fmla="*/ 6 h 6"/>
                  <a:gd name="T14" fmla="*/ 0 w 3"/>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0" y="6"/>
                    </a:moveTo>
                    <a:lnTo>
                      <a:pt x="0" y="0"/>
                    </a:lnTo>
                    <a:lnTo>
                      <a:pt x="0" y="0"/>
                    </a:lnTo>
                    <a:lnTo>
                      <a:pt x="0" y="0"/>
                    </a:lnTo>
                    <a:lnTo>
                      <a:pt x="3" y="3"/>
                    </a:lnTo>
                    <a:lnTo>
                      <a:pt x="0" y="6"/>
                    </a:lnTo>
                    <a:lnTo>
                      <a:pt x="0" y="6"/>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14" name="Freeform 1413"/>
              <p:cNvSpPr>
                <a:spLocks/>
              </p:cNvSpPr>
              <p:nvPr/>
            </p:nvSpPr>
            <p:spPr bwMode="auto">
              <a:xfrm>
                <a:off x="2170" y="1051"/>
                <a:ext cx="6" cy="6"/>
              </a:xfrm>
              <a:custGeom>
                <a:avLst/>
                <a:gdLst>
                  <a:gd name="T0" fmla="*/ 3 w 6"/>
                  <a:gd name="T1" fmla="*/ 0 h 6"/>
                  <a:gd name="T2" fmla="*/ 0 w 6"/>
                  <a:gd name="T3" fmla="*/ 0 h 6"/>
                  <a:gd name="T4" fmla="*/ 3 w 6"/>
                  <a:gd name="T5" fmla="*/ 6 h 6"/>
                  <a:gd name="T6" fmla="*/ 3 w 6"/>
                  <a:gd name="T7" fmla="*/ 6 h 6"/>
                  <a:gd name="T8" fmla="*/ 6 w 6"/>
                  <a:gd name="T9" fmla="*/ 6 h 6"/>
                  <a:gd name="T10" fmla="*/ 6 w 6"/>
                  <a:gd name="T11" fmla="*/ 3 h 6"/>
                  <a:gd name="T12" fmla="*/ 6 w 6"/>
                  <a:gd name="T13" fmla="*/ 0 h 6"/>
                  <a:gd name="T14" fmla="*/ 3 w 6"/>
                  <a:gd name="T15" fmla="*/ 0 h 6"/>
                  <a:gd name="T16" fmla="*/ 3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3" y="0"/>
                    </a:moveTo>
                    <a:lnTo>
                      <a:pt x="0" y="0"/>
                    </a:lnTo>
                    <a:lnTo>
                      <a:pt x="3" y="6"/>
                    </a:lnTo>
                    <a:lnTo>
                      <a:pt x="3" y="6"/>
                    </a:lnTo>
                    <a:lnTo>
                      <a:pt x="6" y="6"/>
                    </a:lnTo>
                    <a:lnTo>
                      <a:pt x="6" y="3"/>
                    </a:lnTo>
                    <a:lnTo>
                      <a:pt x="6"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15" name="Freeform 1414"/>
              <p:cNvSpPr>
                <a:spLocks/>
              </p:cNvSpPr>
              <p:nvPr/>
            </p:nvSpPr>
            <p:spPr bwMode="auto">
              <a:xfrm>
                <a:off x="2345" y="1202"/>
                <a:ext cx="3" cy="3"/>
              </a:xfrm>
              <a:custGeom>
                <a:avLst/>
                <a:gdLst>
                  <a:gd name="T0" fmla="*/ 3 w 3"/>
                  <a:gd name="T1" fmla="*/ 3 h 3"/>
                  <a:gd name="T2" fmla="*/ 3 w 3"/>
                  <a:gd name="T3" fmla="*/ 3 h 3"/>
                  <a:gd name="T4" fmla="*/ 3 w 3"/>
                  <a:gd name="T5" fmla="*/ 0 h 3"/>
                  <a:gd name="T6" fmla="*/ 3 w 3"/>
                  <a:gd name="T7" fmla="*/ 0 h 3"/>
                  <a:gd name="T8" fmla="*/ 0 w 3"/>
                  <a:gd name="T9" fmla="*/ 0 h 3"/>
                  <a:gd name="T10" fmla="*/ 3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3" y="3"/>
                    </a:moveTo>
                    <a:lnTo>
                      <a:pt x="3" y="3"/>
                    </a:lnTo>
                    <a:lnTo>
                      <a:pt x="3" y="0"/>
                    </a:lnTo>
                    <a:lnTo>
                      <a:pt x="3" y="0"/>
                    </a:lnTo>
                    <a:lnTo>
                      <a:pt x="0" y="0"/>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16" name="Freeform 1415"/>
              <p:cNvSpPr>
                <a:spLocks/>
              </p:cNvSpPr>
              <p:nvPr/>
            </p:nvSpPr>
            <p:spPr bwMode="auto">
              <a:xfrm>
                <a:off x="2345" y="1202"/>
                <a:ext cx="3" cy="3"/>
              </a:xfrm>
              <a:custGeom>
                <a:avLst/>
                <a:gdLst>
                  <a:gd name="T0" fmla="*/ 3 w 3"/>
                  <a:gd name="T1" fmla="*/ 0 h 3"/>
                  <a:gd name="T2" fmla="*/ 0 w 3"/>
                  <a:gd name="T3" fmla="*/ 0 h 3"/>
                  <a:gd name="T4" fmla="*/ 3 w 3"/>
                  <a:gd name="T5" fmla="*/ 3 h 3"/>
                  <a:gd name="T6" fmla="*/ 3 w 3"/>
                  <a:gd name="T7" fmla="*/ 3 h 3"/>
                  <a:gd name="T8" fmla="*/ 3 w 3"/>
                  <a:gd name="T9" fmla="*/ 0 h 3"/>
                  <a:gd name="T10" fmla="*/ 3 w 3"/>
                  <a:gd name="T11" fmla="*/ 0 h 3"/>
                  <a:gd name="T12" fmla="*/ 3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lnTo>
                      <a:pt x="0" y="0"/>
                    </a:lnTo>
                    <a:lnTo>
                      <a:pt x="3" y="3"/>
                    </a:lnTo>
                    <a:lnTo>
                      <a:pt x="3" y="3"/>
                    </a:lnTo>
                    <a:lnTo>
                      <a:pt x="3"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17" name="Freeform 1416"/>
              <p:cNvSpPr>
                <a:spLocks/>
              </p:cNvSpPr>
              <p:nvPr/>
            </p:nvSpPr>
            <p:spPr bwMode="auto">
              <a:xfrm>
                <a:off x="2342" y="1196"/>
                <a:ext cx="3" cy="6"/>
              </a:xfrm>
              <a:custGeom>
                <a:avLst/>
                <a:gdLst>
                  <a:gd name="T0" fmla="*/ 0 w 3"/>
                  <a:gd name="T1" fmla="*/ 3 h 6"/>
                  <a:gd name="T2" fmla="*/ 0 w 3"/>
                  <a:gd name="T3" fmla="*/ 6 h 6"/>
                  <a:gd name="T4" fmla="*/ 3 w 3"/>
                  <a:gd name="T5" fmla="*/ 3 h 6"/>
                  <a:gd name="T6" fmla="*/ 3 w 3"/>
                  <a:gd name="T7" fmla="*/ 0 h 6"/>
                  <a:gd name="T8" fmla="*/ 0 w 3"/>
                  <a:gd name="T9" fmla="*/ 0 h 6"/>
                  <a:gd name="T10" fmla="*/ 0 w 3"/>
                  <a:gd name="T11" fmla="*/ 3 h 6"/>
                </a:gdLst>
                <a:ahLst/>
                <a:cxnLst>
                  <a:cxn ang="0">
                    <a:pos x="T0" y="T1"/>
                  </a:cxn>
                  <a:cxn ang="0">
                    <a:pos x="T2" y="T3"/>
                  </a:cxn>
                  <a:cxn ang="0">
                    <a:pos x="T4" y="T5"/>
                  </a:cxn>
                  <a:cxn ang="0">
                    <a:pos x="T6" y="T7"/>
                  </a:cxn>
                  <a:cxn ang="0">
                    <a:pos x="T8" y="T9"/>
                  </a:cxn>
                  <a:cxn ang="0">
                    <a:pos x="T10" y="T11"/>
                  </a:cxn>
                </a:cxnLst>
                <a:rect l="0" t="0" r="r" b="b"/>
                <a:pathLst>
                  <a:path w="3" h="6">
                    <a:moveTo>
                      <a:pt x="0" y="3"/>
                    </a:moveTo>
                    <a:lnTo>
                      <a:pt x="0" y="6"/>
                    </a:lnTo>
                    <a:lnTo>
                      <a:pt x="3" y="3"/>
                    </a:lnTo>
                    <a:lnTo>
                      <a:pt x="3" y="0"/>
                    </a:lnTo>
                    <a:lnTo>
                      <a:pt x="0" y="0"/>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18" name="Freeform 1417"/>
              <p:cNvSpPr>
                <a:spLocks/>
              </p:cNvSpPr>
              <p:nvPr/>
            </p:nvSpPr>
            <p:spPr bwMode="auto">
              <a:xfrm>
                <a:off x="2342" y="1196"/>
                <a:ext cx="3" cy="6"/>
              </a:xfrm>
              <a:custGeom>
                <a:avLst/>
                <a:gdLst>
                  <a:gd name="T0" fmla="*/ 0 w 3"/>
                  <a:gd name="T1" fmla="*/ 0 h 6"/>
                  <a:gd name="T2" fmla="*/ 0 w 3"/>
                  <a:gd name="T3" fmla="*/ 3 h 6"/>
                  <a:gd name="T4" fmla="*/ 0 w 3"/>
                  <a:gd name="T5" fmla="*/ 6 h 6"/>
                  <a:gd name="T6" fmla="*/ 3 w 3"/>
                  <a:gd name="T7" fmla="*/ 3 h 6"/>
                  <a:gd name="T8" fmla="*/ 3 w 3"/>
                  <a:gd name="T9" fmla="*/ 0 h 6"/>
                  <a:gd name="T10" fmla="*/ 0 w 3"/>
                  <a:gd name="T11" fmla="*/ 0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0" y="3"/>
                    </a:lnTo>
                    <a:lnTo>
                      <a:pt x="0" y="6"/>
                    </a:lnTo>
                    <a:lnTo>
                      <a:pt x="3" y="3"/>
                    </a:lnTo>
                    <a:lnTo>
                      <a:pt x="3"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19" name="Freeform 1418"/>
              <p:cNvSpPr>
                <a:spLocks/>
              </p:cNvSpPr>
              <p:nvPr/>
            </p:nvSpPr>
            <p:spPr bwMode="auto">
              <a:xfrm>
                <a:off x="2100" y="942"/>
                <a:ext cx="24" cy="12"/>
              </a:xfrm>
              <a:custGeom>
                <a:avLst/>
                <a:gdLst>
                  <a:gd name="T0" fmla="*/ 9 w 24"/>
                  <a:gd name="T1" fmla="*/ 9 h 12"/>
                  <a:gd name="T2" fmla="*/ 6 w 24"/>
                  <a:gd name="T3" fmla="*/ 9 h 12"/>
                  <a:gd name="T4" fmla="*/ 3 w 24"/>
                  <a:gd name="T5" fmla="*/ 9 h 12"/>
                  <a:gd name="T6" fmla="*/ 3 w 24"/>
                  <a:gd name="T7" fmla="*/ 6 h 12"/>
                  <a:gd name="T8" fmla="*/ 0 w 24"/>
                  <a:gd name="T9" fmla="*/ 6 h 12"/>
                  <a:gd name="T10" fmla="*/ 0 w 24"/>
                  <a:gd name="T11" fmla="*/ 3 h 12"/>
                  <a:gd name="T12" fmla="*/ 0 w 24"/>
                  <a:gd name="T13" fmla="*/ 3 h 12"/>
                  <a:gd name="T14" fmla="*/ 3 w 24"/>
                  <a:gd name="T15" fmla="*/ 0 h 12"/>
                  <a:gd name="T16" fmla="*/ 3 w 24"/>
                  <a:gd name="T17" fmla="*/ 0 h 12"/>
                  <a:gd name="T18" fmla="*/ 6 w 24"/>
                  <a:gd name="T19" fmla="*/ 0 h 12"/>
                  <a:gd name="T20" fmla="*/ 9 w 24"/>
                  <a:gd name="T21" fmla="*/ 0 h 12"/>
                  <a:gd name="T22" fmla="*/ 15 w 24"/>
                  <a:gd name="T23" fmla="*/ 0 h 12"/>
                  <a:gd name="T24" fmla="*/ 18 w 24"/>
                  <a:gd name="T25" fmla="*/ 3 h 12"/>
                  <a:gd name="T26" fmla="*/ 21 w 24"/>
                  <a:gd name="T27" fmla="*/ 3 h 12"/>
                  <a:gd name="T28" fmla="*/ 24 w 24"/>
                  <a:gd name="T29" fmla="*/ 6 h 12"/>
                  <a:gd name="T30" fmla="*/ 21 w 24"/>
                  <a:gd name="T31" fmla="*/ 9 h 12"/>
                  <a:gd name="T32" fmla="*/ 18 w 24"/>
                  <a:gd name="T33" fmla="*/ 12 h 12"/>
                  <a:gd name="T34" fmla="*/ 9 w 24"/>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12">
                    <a:moveTo>
                      <a:pt x="9" y="9"/>
                    </a:moveTo>
                    <a:lnTo>
                      <a:pt x="6" y="9"/>
                    </a:lnTo>
                    <a:lnTo>
                      <a:pt x="3" y="9"/>
                    </a:lnTo>
                    <a:lnTo>
                      <a:pt x="3" y="6"/>
                    </a:lnTo>
                    <a:lnTo>
                      <a:pt x="0" y="6"/>
                    </a:lnTo>
                    <a:lnTo>
                      <a:pt x="0" y="3"/>
                    </a:lnTo>
                    <a:lnTo>
                      <a:pt x="0" y="3"/>
                    </a:lnTo>
                    <a:lnTo>
                      <a:pt x="3" y="0"/>
                    </a:lnTo>
                    <a:lnTo>
                      <a:pt x="3" y="0"/>
                    </a:lnTo>
                    <a:lnTo>
                      <a:pt x="6" y="0"/>
                    </a:lnTo>
                    <a:lnTo>
                      <a:pt x="9" y="0"/>
                    </a:lnTo>
                    <a:lnTo>
                      <a:pt x="15" y="0"/>
                    </a:lnTo>
                    <a:lnTo>
                      <a:pt x="18" y="3"/>
                    </a:lnTo>
                    <a:lnTo>
                      <a:pt x="21" y="3"/>
                    </a:lnTo>
                    <a:lnTo>
                      <a:pt x="24" y="6"/>
                    </a:lnTo>
                    <a:lnTo>
                      <a:pt x="21" y="9"/>
                    </a:lnTo>
                    <a:lnTo>
                      <a:pt x="18" y="12"/>
                    </a:lnTo>
                    <a:lnTo>
                      <a:pt x="9" y="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20" name="Freeform 1419"/>
              <p:cNvSpPr>
                <a:spLocks noEditPoints="1"/>
              </p:cNvSpPr>
              <p:nvPr/>
            </p:nvSpPr>
            <p:spPr bwMode="auto">
              <a:xfrm>
                <a:off x="2100" y="942"/>
                <a:ext cx="24" cy="12"/>
              </a:xfrm>
              <a:custGeom>
                <a:avLst/>
                <a:gdLst>
                  <a:gd name="T0" fmla="*/ 3 w 24"/>
                  <a:gd name="T1" fmla="*/ 0 h 12"/>
                  <a:gd name="T2" fmla="*/ 6 w 24"/>
                  <a:gd name="T3" fmla="*/ 0 h 12"/>
                  <a:gd name="T4" fmla="*/ 9 w 24"/>
                  <a:gd name="T5" fmla="*/ 0 h 12"/>
                  <a:gd name="T6" fmla="*/ 9 w 24"/>
                  <a:gd name="T7" fmla="*/ 0 h 12"/>
                  <a:gd name="T8" fmla="*/ 9 w 24"/>
                  <a:gd name="T9" fmla="*/ 0 h 12"/>
                  <a:gd name="T10" fmla="*/ 15 w 24"/>
                  <a:gd name="T11" fmla="*/ 0 h 12"/>
                  <a:gd name="T12" fmla="*/ 18 w 24"/>
                  <a:gd name="T13" fmla="*/ 3 h 12"/>
                  <a:gd name="T14" fmla="*/ 18 w 24"/>
                  <a:gd name="T15" fmla="*/ 3 h 12"/>
                  <a:gd name="T16" fmla="*/ 18 w 24"/>
                  <a:gd name="T17" fmla="*/ 3 h 12"/>
                  <a:gd name="T18" fmla="*/ 21 w 24"/>
                  <a:gd name="T19" fmla="*/ 3 h 12"/>
                  <a:gd name="T20" fmla="*/ 24 w 24"/>
                  <a:gd name="T21" fmla="*/ 6 h 12"/>
                  <a:gd name="T22" fmla="*/ 21 w 24"/>
                  <a:gd name="T23" fmla="*/ 9 h 12"/>
                  <a:gd name="T24" fmla="*/ 18 w 24"/>
                  <a:gd name="T25" fmla="*/ 12 h 12"/>
                  <a:gd name="T26" fmla="*/ 12 w 24"/>
                  <a:gd name="T27" fmla="*/ 9 h 12"/>
                  <a:gd name="T28" fmla="*/ 9 w 24"/>
                  <a:gd name="T29" fmla="*/ 9 h 12"/>
                  <a:gd name="T30" fmla="*/ 6 w 24"/>
                  <a:gd name="T31" fmla="*/ 9 h 12"/>
                  <a:gd name="T32" fmla="*/ 6 w 24"/>
                  <a:gd name="T33" fmla="*/ 9 h 12"/>
                  <a:gd name="T34" fmla="*/ 6 w 24"/>
                  <a:gd name="T35" fmla="*/ 9 h 12"/>
                  <a:gd name="T36" fmla="*/ 3 w 24"/>
                  <a:gd name="T37" fmla="*/ 6 h 12"/>
                  <a:gd name="T38" fmla="*/ 3 w 24"/>
                  <a:gd name="T39" fmla="*/ 6 h 12"/>
                  <a:gd name="T40" fmla="*/ 3 w 24"/>
                  <a:gd name="T41" fmla="*/ 6 h 12"/>
                  <a:gd name="T42" fmla="*/ 0 w 24"/>
                  <a:gd name="T43" fmla="*/ 6 h 12"/>
                  <a:gd name="T44" fmla="*/ 0 w 24"/>
                  <a:gd name="T45" fmla="*/ 6 h 12"/>
                  <a:gd name="T46" fmla="*/ 0 w 24"/>
                  <a:gd name="T47" fmla="*/ 3 h 12"/>
                  <a:gd name="T48" fmla="*/ 0 w 24"/>
                  <a:gd name="T49" fmla="*/ 3 h 12"/>
                  <a:gd name="T50" fmla="*/ 3 w 24"/>
                  <a:gd name="T51" fmla="*/ 3 h 12"/>
                  <a:gd name="T52" fmla="*/ 3 w 24"/>
                  <a:gd name="T53" fmla="*/ 3 h 12"/>
                  <a:gd name="T54" fmla="*/ 3 w 24"/>
                  <a:gd name="T55" fmla="*/ 3 h 12"/>
                  <a:gd name="T56" fmla="*/ 3 w 24"/>
                  <a:gd name="T57" fmla="*/ 0 h 12"/>
                  <a:gd name="T58" fmla="*/ 3 w 24"/>
                  <a:gd name="T59" fmla="*/ 0 h 12"/>
                  <a:gd name="T60" fmla="*/ 3 w 24"/>
                  <a:gd name="T61" fmla="*/ 0 h 12"/>
                  <a:gd name="T62" fmla="*/ 0 w 24"/>
                  <a:gd name="T63" fmla="*/ 3 h 12"/>
                  <a:gd name="T64" fmla="*/ 0 w 24"/>
                  <a:gd name="T65" fmla="*/ 3 h 12"/>
                  <a:gd name="T66" fmla="*/ 0 w 24"/>
                  <a:gd name="T67" fmla="*/ 6 h 12"/>
                  <a:gd name="T68" fmla="*/ 0 w 24"/>
                  <a:gd name="T69" fmla="*/ 6 h 12"/>
                  <a:gd name="T70" fmla="*/ 3 w 24"/>
                  <a:gd name="T71" fmla="*/ 9 h 12"/>
                  <a:gd name="T72" fmla="*/ 6 w 24"/>
                  <a:gd name="T73" fmla="*/ 9 h 12"/>
                  <a:gd name="T74" fmla="*/ 9 w 24"/>
                  <a:gd name="T75" fmla="*/ 12 h 12"/>
                  <a:gd name="T76" fmla="*/ 12 w 24"/>
                  <a:gd name="T77" fmla="*/ 12 h 12"/>
                  <a:gd name="T78" fmla="*/ 21 w 24"/>
                  <a:gd name="T79" fmla="*/ 12 h 12"/>
                  <a:gd name="T80" fmla="*/ 21 w 24"/>
                  <a:gd name="T81" fmla="*/ 9 h 12"/>
                  <a:gd name="T82" fmla="*/ 24 w 24"/>
                  <a:gd name="T83" fmla="*/ 3 h 12"/>
                  <a:gd name="T84" fmla="*/ 21 w 24"/>
                  <a:gd name="T85" fmla="*/ 0 h 12"/>
                  <a:gd name="T86" fmla="*/ 18 w 24"/>
                  <a:gd name="T87" fmla="*/ 3 h 12"/>
                  <a:gd name="T88" fmla="*/ 15 w 24"/>
                  <a:gd name="T89" fmla="*/ 0 h 12"/>
                  <a:gd name="T90" fmla="*/ 9 w 24"/>
                  <a:gd name="T91" fmla="*/ 0 h 12"/>
                  <a:gd name="T92" fmla="*/ 6 w 24"/>
                  <a:gd name="T93" fmla="*/ 0 h 12"/>
                  <a:gd name="T94" fmla="*/ 3 w 24"/>
                  <a:gd name="T95" fmla="*/ 0 h 12"/>
                  <a:gd name="T96" fmla="*/ 3 w 24"/>
                  <a:gd name="T9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 h="12">
                    <a:moveTo>
                      <a:pt x="3" y="0"/>
                    </a:moveTo>
                    <a:lnTo>
                      <a:pt x="6" y="0"/>
                    </a:lnTo>
                    <a:lnTo>
                      <a:pt x="9" y="0"/>
                    </a:lnTo>
                    <a:lnTo>
                      <a:pt x="9" y="0"/>
                    </a:lnTo>
                    <a:lnTo>
                      <a:pt x="9" y="0"/>
                    </a:lnTo>
                    <a:lnTo>
                      <a:pt x="15" y="0"/>
                    </a:lnTo>
                    <a:lnTo>
                      <a:pt x="18" y="3"/>
                    </a:lnTo>
                    <a:lnTo>
                      <a:pt x="18" y="3"/>
                    </a:lnTo>
                    <a:lnTo>
                      <a:pt x="18" y="3"/>
                    </a:lnTo>
                    <a:lnTo>
                      <a:pt x="21" y="3"/>
                    </a:lnTo>
                    <a:lnTo>
                      <a:pt x="24" y="6"/>
                    </a:lnTo>
                    <a:lnTo>
                      <a:pt x="21" y="9"/>
                    </a:lnTo>
                    <a:lnTo>
                      <a:pt x="18" y="12"/>
                    </a:lnTo>
                    <a:lnTo>
                      <a:pt x="12" y="9"/>
                    </a:lnTo>
                    <a:lnTo>
                      <a:pt x="9" y="9"/>
                    </a:lnTo>
                    <a:lnTo>
                      <a:pt x="6" y="9"/>
                    </a:lnTo>
                    <a:lnTo>
                      <a:pt x="6" y="9"/>
                    </a:lnTo>
                    <a:lnTo>
                      <a:pt x="6" y="9"/>
                    </a:lnTo>
                    <a:lnTo>
                      <a:pt x="3" y="6"/>
                    </a:lnTo>
                    <a:lnTo>
                      <a:pt x="3" y="6"/>
                    </a:lnTo>
                    <a:lnTo>
                      <a:pt x="3" y="6"/>
                    </a:lnTo>
                    <a:lnTo>
                      <a:pt x="0" y="6"/>
                    </a:lnTo>
                    <a:lnTo>
                      <a:pt x="0" y="6"/>
                    </a:lnTo>
                    <a:lnTo>
                      <a:pt x="0" y="3"/>
                    </a:lnTo>
                    <a:lnTo>
                      <a:pt x="0" y="3"/>
                    </a:lnTo>
                    <a:lnTo>
                      <a:pt x="3" y="3"/>
                    </a:lnTo>
                    <a:lnTo>
                      <a:pt x="3" y="3"/>
                    </a:lnTo>
                    <a:lnTo>
                      <a:pt x="3" y="3"/>
                    </a:lnTo>
                    <a:lnTo>
                      <a:pt x="3" y="0"/>
                    </a:lnTo>
                    <a:close/>
                    <a:moveTo>
                      <a:pt x="3" y="0"/>
                    </a:moveTo>
                    <a:lnTo>
                      <a:pt x="3" y="0"/>
                    </a:lnTo>
                    <a:lnTo>
                      <a:pt x="0" y="3"/>
                    </a:lnTo>
                    <a:lnTo>
                      <a:pt x="0" y="3"/>
                    </a:lnTo>
                    <a:lnTo>
                      <a:pt x="0" y="6"/>
                    </a:lnTo>
                    <a:lnTo>
                      <a:pt x="0" y="6"/>
                    </a:lnTo>
                    <a:lnTo>
                      <a:pt x="3" y="9"/>
                    </a:lnTo>
                    <a:lnTo>
                      <a:pt x="6" y="9"/>
                    </a:lnTo>
                    <a:lnTo>
                      <a:pt x="9" y="12"/>
                    </a:lnTo>
                    <a:lnTo>
                      <a:pt x="12" y="12"/>
                    </a:lnTo>
                    <a:lnTo>
                      <a:pt x="21" y="12"/>
                    </a:lnTo>
                    <a:lnTo>
                      <a:pt x="21" y="9"/>
                    </a:lnTo>
                    <a:lnTo>
                      <a:pt x="24" y="3"/>
                    </a:lnTo>
                    <a:lnTo>
                      <a:pt x="21" y="0"/>
                    </a:lnTo>
                    <a:lnTo>
                      <a:pt x="18" y="3"/>
                    </a:lnTo>
                    <a:lnTo>
                      <a:pt x="15" y="0"/>
                    </a:lnTo>
                    <a:lnTo>
                      <a:pt x="9" y="0"/>
                    </a:lnTo>
                    <a:lnTo>
                      <a:pt x="6"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21" name="Freeform 1420"/>
              <p:cNvSpPr>
                <a:spLocks noEditPoints="1"/>
              </p:cNvSpPr>
              <p:nvPr/>
            </p:nvSpPr>
            <p:spPr bwMode="auto">
              <a:xfrm>
                <a:off x="2100" y="942"/>
                <a:ext cx="24" cy="12"/>
              </a:xfrm>
              <a:custGeom>
                <a:avLst/>
                <a:gdLst>
                  <a:gd name="T0" fmla="*/ 3 w 24"/>
                  <a:gd name="T1" fmla="*/ 0 h 12"/>
                  <a:gd name="T2" fmla="*/ 6 w 24"/>
                  <a:gd name="T3" fmla="*/ 0 h 12"/>
                  <a:gd name="T4" fmla="*/ 9 w 24"/>
                  <a:gd name="T5" fmla="*/ 0 h 12"/>
                  <a:gd name="T6" fmla="*/ 9 w 24"/>
                  <a:gd name="T7" fmla="*/ 0 h 12"/>
                  <a:gd name="T8" fmla="*/ 9 w 24"/>
                  <a:gd name="T9" fmla="*/ 0 h 12"/>
                  <a:gd name="T10" fmla="*/ 15 w 24"/>
                  <a:gd name="T11" fmla="*/ 0 h 12"/>
                  <a:gd name="T12" fmla="*/ 18 w 24"/>
                  <a:gd name="T13" fmla="*/ 3 h 12"/>
                  <a:gd name="T14" fmla="*/ 18 w 24"/>
                  <a:gd name="T15" fmla="*/ 3 h 12"/>
                  <a:gd name="T16" fmla="*/ 18 w 24"/>
                  <a:gd name="T17" fmla="*/ 3 h 12"/>
                  <a:gd name="T18" fmla="*/ 21 w 24"/>
                  <a:gd name="T19" fmla="*/ 3 h 12"/>
                  <a:gd name="T20" fmla="*/ 24 w 24"/>
                  <a:gd name="T21" fmla="*/ 6 h 12"/>
                  <a:gd name="T22" fmla="*/ 21 w 24"/>
                  <a:gd name="T23" fmla="*/ 9 h 12"/>
                  <a:gd name="T24" fmla="*/ 18 w 24"/>
                  <a:gd name="T25" fmla="*/ 12 h 12"/>
                  <a:gd name="T26" fmla="*/ 12 w 24"/>
                  <a:gd name="T27" fmla="*/ 9 h 12"/>
                  <a:gd name="T28" fmla="*/ 9 w 24"/>
                  <a:gd name="T29" fmla="*/ 9 h 12"/>
                  <a:gd name="T30" fmla="*/ 6 w 24"/>
                  <a:gd name="T31" fmla="*/ 9 h 12"/>
                  <a:gd name="T32" fmla="*/ 6 w 24"/>
                  <a:gd name="T33" fmla="*/ 9 h 12"/>
                  <a:gd name="T34" fmla="*/ 6 w 24"/>
                  <a:gd name="T35" fmla="*/ 9 h 12"/>
                  <a:gd name="T36" fmla="*/ 3 w 24"/>
                  <a:gd name="T37" fmla="*/ 6 h 12"/>
                  <a:gd name="T38" fmla="*/ 3 w 24"/>
                  <a:gd name="T39" fmla="*/ 6 h 12"/>
                  <a:gd name="T40" fmla="*/ 3 w 24"/>
                  <a:gd name="T41" fmla="*/ 6 h 12"/>
                  <a:gd name="T42" fmla="*/ 0 w 24"/>
                  <a:gd name="T43" fmla="*/ 6 h 12"/>
                  <a:gd name="T44" fmla="*/ 0 w 24"/>
                  <a:gd name="T45" fmla="*/ 6 h 12"/>
                  <a:gd name="T46" fmla="*/ 0 w 24"/>
                  <a:gd name="T47" fmla="*/ 3 h 12"/>
                  <a:gd name="T48" fmla="*/ 0 w 24"/>
                  <a:gd name="T49" fmla="*/ 3 h 12"/>
                  <a:gd name="T50" fmla="*/ 3 w 24"/>
                  <a:gd name="T51" fmla="*/ 3 h 12"/>
                  <a:gd name="T52" fmla="*/ 3 w 24"/>
                  <a:gd name="T53" fmla="*/ 3 h 12"/>
                  <a:gd name="T54" fmla="*/ 3 w 24"/>
                  <a:gd name="T55" fmla="*/ 3 h 12"/>
                  <a:gd name="T56" fmla="*/ 3 w 24"/>
                  <a:gd name="T57" fmla="*/ 0 h 12"/>
                  <a:gd name="T58" fmla="*/ 3 w 24"/>
                  <a:gd name="T59" fmla="*/ 0 h 12"/>
                  <a:gd name="T60" fmla="*/ 3 w 24"/>
                  <a:gd name="T61" fmla="*/ 0 h 12"/>
                  <a:gd name="T62" fmla="*/ 0 w 24"/>
                  <a:gd name="T63" fmla="*/ 3 h 12"/>
                  <a:gd name="T64" fmla="*/ 0 w 24"/>
                  <a:gd name="T65" fmla="*/ 3 h 12"/>
                  <a:gd name="T66" fmla="*/ 0 w 24"/>
                  <a:gd name="T67" fmla="*/ 6 h 12"/>
                  <a:gd name="T68" fmla="*/ 0 w 24"/>
                  <a:gd name="T69" fmla="*/ 6 h 12"/>
                  <a:gd name="T70" fmla="*/ 3 w 24"/>
                  <a:gd name="T71" fmla="*/ 9 h 12"/>
                  <a:gd name="T72" fmla="*/ 6 w 24"/>
                  <a:gd name="T73" fmla="*/ 9 h 12"/>
                  <a:gd name="T74" fmla="*/ 9 w 24"/>
                  <a:gd name="T75" fmla="*/ 12 h 12"/>
                  <a:gd name="T76" fmla="*/ 12 w 24"/>
                  <a:gd name="T77" fmla="*/ 12 h 12"/>
                  <a:gd name="T78" fmla="*/ 21 w 24"/>
                  <a:gd name="T79" fmla="*/ 12 h 12"/>
                  <a:gd name="T80" fmla="*/ 21 w 24"/>
                  <a:gd name="T81" fmla="*/ 9 h 12"/>
                  <a:gd name="T82" fmla="*/ 24 w 24"/>
                  <a:gd name="T83" fmla="*/ 3 h 12"/>
                  <a:gd name="T84" fmla="*/ 21 w 24"/>
                  <a:gd name="T85" fmla="*/ 0 h 12"/>
                  <a:gd name="T86" fmla="*/ 18 w 24"/>
                  <a:gd name="T87" fmla="*/ 3 h 12"/>
                  <a:gd name="T88" fmla="*/ 15 w 24"/>
                  <a:gd name="T89" fmla="*/ 0 h 12"/>
                  <a:gd name="T90" fmla="*/ 9 w 24"/>
                  <a:gd name="T91" fmla="*/ 0 h 12"/>
                  <a:gd name="T92" fmla="*/ 6 w 24"/>
                  <a:gd name="T93" fmla="*/ 0 h 12"/>
                  <a:gd name="T94" fmla="*/ 3 w 24"/>
                  <a:gd name="T95" fmla="*/ 0 h 12"/>
                  <a:gd name="T96" fmla="*/ 3 w 24"/>
                  <a:gd name="T9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 h="12">
                    <a:moveTo>
                      <a:pt x="3" y="0"/>
                    </a:moveTo>
                    <a:lnTo>
                      <a:pt x="6" y="0"/>
                    </a:lnTo>
                    <a:lnTo>
                      <a:pt x="9" y="0"/>
                    </a:lnTo>
                    <a:lnTo>
                      <a:pt x="9" y="0"/>
                    </a:lnTo>
                    <a:lnTo>
                      <a:pt x="9" y="0"/>
                    </a:lnTo>
                    <a:lnTo>
                      <a:pt x="15" y="0"/>
                    </a:lnTo>
                    <a:lnTo>
                      <a:pt x="18" y="3"/>
                    </a:lnTo>
                    <a:lnTo>
                      <a:pt x="18" y="3"/>
                    </a:lnTo>
                    <a:lnTo>
                      <a:pt x="18" y="3"/>
                    </a:lnTo>
                    <a:lnTo>
                      <a:pt x="21" y="3"/>
                    </a:lnTo>
                    <a:lnTo>
                      <a:pt x="24" y="6"/>
                    </a:lnTo>
                    <a:lnTo>
                      <a:pt x="21" y="9"/>
                    </a:lnTo>
                    <a:lnTo>
                      <a:pt x="18" y="12"/>
                    </a:lnTo>
                    <a:lnTo>
                      <a:pt x="12" y="9"/>
                    </a:lnTo>
                    <a:lnTo>
                      <a:pt x="9" y="9"/>
                    </a:lnTo>
                    <a:lnTo>
                      <a:pt x="6" y="9"/>
                    </a:lnTo>
                    <a:lnTo>
                      <a:pt x="6" y="9"/>
                    </a:lnTo>
                    <a:lnTo>
                      <a:pt x="6" y="9"/>
                    </a:lnTo>
                    <a:lnTo>
                      <a:pt x="3" y="6"/>
                    </a:lnTo>
                    <a:lnTo>
                      <a:pt x="3" y="6"/>
                    </a:lnTo>
                    <a:lnTo>
                      <a:pt x="3" y="6"/>
                    </a:lnTo>
                    <a:lnTo>
                      <a:pt x="0" y="6"/>
                    </a:lnTo>
                    <a:lnTo>
                      <a:pt x="0" y="6"/>
                    </a:lnTo>
                    <a:lnTo>
                      <a:pt x="0" y="3"/>
                    </a:lnTo>
                    <a:lnTo>
                      <a:pt x="0" y="3"/>
                    </a:lnTo>
                    <a:lnTo>
                      <a:pt x="3" y="3"/>
                    </a:lnTo>
                    <a:lnTo>
                      <a:pt x="3" y="3"/>
                    </a:lnTo>
                    <a:lnTo>
                      <a:pt x="3" y="3"/>
                    </a:lnTo>
                    <a:lnTo>
                      <a:pt x="3" y="0"/>
                    </a:lnTo>
                    <a:moveTo>
                      <a:pt x="3" y="0"/>
                    </a:moveTo>
                    <a:lnTo>
                      <a:pt x="3" y="0"/>
                    </a:lnTo>
                    <a:lnTo>
                      <a:pt x="0" y="3"/>
                    </a:lnTo>
                    <a:lnTo>
                      <a:pt x="0" y="3"/>
                    </a:lnTo>
                    <a:lnTo>
                      <a:pt x="0" y="6"/>
                    </a:lnTo>
                    <a:lnTo>
                      <a:pt x="0" y="6"/>
                    </a:lnTo>
                    <a:lnTo>
                      <a:pt x="3" y="9"/>
                    </a:lnTo>
                    <a:lnTo>
                      <a:pt x="6" y="9"/>
                    </a:lnTo>
                    <a:lnTo>
                      <a:pt x="9" y="12"/>
                    </a:lnTo>
                    <a:lnTo>
                      <a:pt x="12" y="12"/>
                    </a:lnTo>
                    <a:lnTo>
                      <a:pt x="21" y="12"/>
                    </a:lnTo>
                    <a:lnTo>
                      <a:pt x="21" y="9"/>
                    </a:lnTo>
                    <a:lnTo>
                      <a:pt x="24" y="3"/>
                    </a:lnTo>
                    <a:lnTo>
                      <a:pt x="21" y="0"/>
                    </a:lnTo>
                    <a:lnTo>
                      <a:pt x="18" y="3"/>
                    </a:lnTo>
                    <a:lnTo>
                      <a:pt x="15" y="0"/>
                    </a:lnTo>
                    <a:lnTo>
                      <a:pt x="9" y="0"/>
                    </a:lnTo>
                    <a:lnTo>
                      <a:pt x="6" y="0"/>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22" name="Freeform 1421"/>
              <p:cNvSpPr>
                <a:spLocks/>
              </p:cNvSpPr>
              <p:nvPr/>
            </p:nvSpPr>
            <p:spPr bwMode="auto">
              <a:xfrm>
                <a:off x="1826" y="1287"/>
                <a:ext cx="6" cy="3"/>
              </a:xfrm>
              <a:custGeom>
                <a:avLst/>
                <a:gdLst>
                  <a:gd name="T0" fmla="*/ 2 w 2"/>
                  <a:gd name="T1" fmla="*/ 0 h 1"/>
                  <a:gd name="T2" fmla="*/ 1 w 2"/>
                  <a:gd name="T3" fmla="*/ 0 h 1"/>
                  <a:gd name="T4" fmla="*/ 0 w 2"/>
                  <a:gd name="T5" fmla="*/ 1 h 1"/>
                  <a:gd name="T6" fmla="*/ 1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0" y="1"/>
                      <a:pt x="0" y="1"/>
                      <a:pt x="0" y="1"/>
                    </a:cubicBezTo>
                    <a:cubicBezTo>
                      <a:pt x="0" y="1"/>
                      <a:pt x="1" y="1"/>
                      <a:pt x="1" y="1"/>
                    </a:cubicBezTo>
                    <a:lnTo>
                      <a:pt x="2"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23" name="Freeform 1422"/>
              <p:cNvSpPr>
                <a:spLocks noEditPoints="1"/>
              </p:cNvSpPr>
              <p:nvPr/>
            </p:nvSpPr>
            <p:spPr bwMode="auto">
              <a:xfrm>
                <a:off x="1826" y="1287"/>
                <a:ext cx="6" cy="3"/>
              </a:xfrm>
              <a:custGeom>
                <a:avLst/>
                <a:gdLst>
                  <a:gd name="T0" fmla="*/ 2 w 2"/>
                  <a:gd name="T1" fmla="*/ 0 h 1"/>
                  <a:gd name="T2" fmla="*/ 1 w 2"/>
                  <a:gd name="T3" fmla="*/ 0 h 1"/>
                  <a:gd name="T4" fmla="*/ 0 w 2"/>
                  <a:gd name="T5" fmla="*/ 1 h 1"/>
                  <a:gd name="T6" fmla="*/ 1 w 2"/>
                  <a:gd name="T7" fmla="*/ 1 h 1"/>
                  <a:gd name="T8" fmla="*/ 2 w 2"/>
                  <a:gd name="T9" fmla="*/ 0 h 1"/>
                  <a:gd name="T10" fmla="*/ 0 w 2"/>
                  <a:gd name="T11" fmla="*/ 1 h 1"/>
                  <a:gd name="T12" fmla="*/ 0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0"/>
                    </a:moveTo>
                    <a:cubicBezTo>
                      <a:pt x="1" y="0"/>
                      <a:pt x="1" y="0"/>
                      <a:pt x="1" y="0"/>
                    </a:cubicBezTo>
                    <a:cubicBezTo>
                      <a:pt x="0" y="1"/>
                      <a:pt x="0" y="1"/>
                      <a:pt x="0" y="1"/>
                    </a:cubicBezTo>
                    <a:cubicBezTo>
                      <a:pt x="0" y="1"/>
                      <a:pt x="1" y="1"/>
                      <a:pt x="1" y="1"/>
                    </a:cubicBezTo>
                    <a:cubicBezTo>
                      <a:pt x="2" y="0"/>
                      <a:pt x="2" y="0"/>
                      <a:pt x="2" y="0"/>
                    </a:cubicBezTo>
                    <a:close/>
                    <a:moveTo>
                      <a:pt x="0" y="1"/>
                    </a:moveTo>
                    <a:cubicBezTo>
                      <a:pt x="0" y="1"/>
                      <a:pt x="0" y="1"/>
                      <a:pt x="0" y="1"/>
                    </a:cubicBezTo>
                    <a:cubicBezTo>
                      <a:pt x="0"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24" name="Freeform 1423"/>
              <p:cNvSpPr>
                <a:spLocks/>
              </p:cNvSpPr>
              <p:nvPr/>
            </p:nvSpPr>
            <p:spPr bwMode="auto">
              <a:xfrm>
                <a:off x="1819" y="1329"/>
                <a:ext cx="7" cy="12"/>
              </a:xfrm>
              <a:custGeom>
                <a:avLst/>
                <a:gdLst>
                  <a:gd name="T0" fmla="*/ 0 w 7"/>
                  <a:gd name="T1" fmla="*/ 6 h 12"/>
                  <a:gd name="T2" fmla="*/ 3 w 7"/>
                  <a:gd name="T3" fmla="*/ 6 h 12"/>
                  <a:gd name="T4" fmla="*/ 3 w 7"/>
                  <a:gd name="T5" fmla="*/ 3 h 12"/>
                  <a:gd name="T6" fmla="*/ 3 w 7"/>
                  <a:gd name="T7" fmla="*/ 0 h 12"/>
                  <a:gd name="T8" fmla="*/ 3 w 7"/>
                  <a:gd name="T9" fmla="*/ 0 h 12"/>
                  <a:gd name="T10" fmla="*/ 3 w 7"/>
                  <a:gd name="T11" fmla="*/ 3 h 12"/>
                  <a:gd name="T12" fmla="*/ 7 w 7"/>
                  <a:gd name="T13" fmla="*/ 3 h 12"/>
                  <a:gd name="T14" fmla="*/ 3 w 7"/>
                  <a:gd name="T15" fmla="*/ 6 h 12"/>
                  <a:gd name="T16" fmla="*/ 7 w 7"/>
                  <a:gd name="T17" fmla="*/ 9 h 12"/>
                  <a:gd name="T18" fmla="*/ 3 w 7"/>
                  <a:gd name="T19" fmla="*/ 9 h 12"/>
                  <a:gd name="T20" fmla="*/ 3 w 7"/>
                  <a:gd name="T21" fmla="*/ 12 h 12"/>
                  <a:gd name="T22" fmla="*/ 0 w 7"/>
                  <a:gd name="T23" fmla="*/ 12 h 12"/>
                  <a:gd name="T24" fmla="*/ 0 w 7"/>
                  <a:gd name="T25"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2">
                    <a:moveTo>
                      <a:pt x="0" y="6"/>
                    </a:moveTo>
                    <a:lnTo>
                      <a:pt x="3" y="6"/>
                    </a:lnTo>
                    <a:lnTo>
                      <a:pt x="3" y="3"/>
                    </a:lnTo>
                    <a:lnTo>
                      <a:pt x="3" y="0"/>
                    </a:lnTo>
                    <a:lnTo>
                      <a:pt x="3" y="0"/>
                    </a:lnTo>
                    <a:lnTo>
                      <a:pt x="3" y="3"/>
                    </a:lnTo>
                    <a:lnTo>
                      <a:pt x="7" y="3"/>
                    </a:lnTo>
                    <a:lnTo>
                      <a:pt x="3" y="6"/>
                    </a:lnTo>
                    <a:lnTo>
                      <a:pt x="7" y="9"/>
                    </a:lnTo>
                    <a:lnTo>
                      <a:pt x="3" y="9"/>
                    </a:lnTo>
                    <a:lnTo>
                      <a:pt x="3" y="12"/>
                    </a:lnTo>
                    <a:lnTo>
                      <a:pt x="0" y="12"/>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25" name="Freeform 1424"/>
              <p:cNvSpPr>
                <a:spLocks noEditPoints="1"/>
              </p:cNvSpPr>
              <p:nvPr/>
            </p:nvSpPr>
            <p:spPr bwMode="auto">
              <a:xfrm>
                <a:off x="1819" y="1326"/>
                <a:ext cx="7" cy="15"/>
              </a:xfrm>
              <a:custGeom>
                <a:avLst/>
                <a:gdLst>
                  <a:gd name="T0" fmla="*/ 3 w 7"/>
                  <a:gd name="T1" fmla="*/ 6 h 15"/>
                  <a:gd name="T2" fmla="*/ 3 w 7"/>
                  <a:gd name="T3" fmla="*/ 6 h 15"/>
                  <a:gd name="T4" fmla="*/ 3 w 7"/>
                  <a:gd name="T5" fmla="*/ 6 h 15"/>
                  <a:gd name="T6" fmla="*/ 3 w 7"/>
                  <a:gd name="T7" fmla="*/ 9 h 15"/>
                  <a:gd name="T8" fmla="*/ 3 w 7"/>
                  <a:gd name="T9" fmla="*/ 9 h 15"/>
                  <a:gd name="T10" fmla="*/ 3 w 7"/>
                  <a:gd name="T11" fmla="*/ 9 h 15"/>
                  <a:gd name="T12" fmla="*/ 3 w 7"/>
                  <a:gd name="T13" fmla="*/ 12 h 15"/>
                  <a:gd name="T14" fmla="*/ 3 w 7"/>
                  <a:gd name="T15" fmla="*/ 12 h 15"/>
                  <a:gd name="T16" fmla="*/ 3 w 7"/>
                  <a:gd name="T17" fmla="*/ 12 h 15"/>
                  <a:gd name="T18" fmla="*/ 3 w 7"/>
                  <a:gd name="T19" fmla="*/ 12 h 15"/>
                  <a:gd name="T20" fmla="*/ 3 w 7"/>
                  <a:gd name="T21" fmla="*/ 12 h 15"/>
                  <a:gd name="T22" fmla="*/ 0 w 7"/>
                  <a:gd name="T23" fmla="*/ 9 h 15"/>
                  <a:gd name="T24" fmla="*/ 3 w 7"/>
                  <a:gd name="T25" fmla="*/ 9 h 15"/>
                  <a:gd name="T26" fmla="*/ 3 w 7"/>
                  <a:gd name="T27" fmla="*/ 9 h 15"/>
                  <a:gd name="T28" fmla="*/ 3 w 7"/>
                  <a:gd name="T29" fmla="*/ 9 h 15"/>
                  <a:gd name="T30" fmla="*/ 3 w 7"/>
                  <a:gd name="T31" fmla="*/ 6 h 15"/>
                  <a:gd name="T32" fmla="*/ 3 w 7"/>
                  <a:gd name="T33" fmla="*/ 0 h 15"/>
                  <a:gd name="T34" fmla="*/ 0 w 7"/>
                  <a:gd name="T35" fmla="*/ 6 h 15"/>
                  <a:gd name="T36" fmla="*/ 0 w 7"/>
                  <a:gd name="T37" fmla="*/ 9 h 15"/>
                  <a:gd name="T38" fmla="*/ 0 w 7"/>
                  <a:gd name="T39" fmla="*/ 9 h 15"/>
                  <a:gd name="T40" fmla="*/ 0 w 7"/>
                  <a:gd name="T41" fmla="*/ 15 h 15"/>
                  <a:gd name="T42" fmla="*/ 3 w 7"/>
                  <a:gd name="T43" fmla="*/ 15 h 15"/>
                  <a:gd name="T44" fmla="*/ 3 w 7"/>
                  <a:gd name="T45" fmla="*/ 12 h 15"/>
                  <a:gd name="T46" fmla="*/ 7 w 7"/>
                  <a:gd name="T47" fmla="*/ 12 h 15"/>
                  <a:gd name="T48" fmla="*/ 7 w 7"/>
                  <a:gd name="T49" fmla="*/ 9 h 15"/>
                  <a:gd name="T50" fmla="*/ 7 w 7"/>
                  <a:gd name="T51" fmla="*/ 6 h 15"/>
                  <a:gd name="T52" fmla="*/ 3 w 7"/>
                  <a:gd name="T53" fmla="*/ 6 h 15"/>
                  <a:gd name="T54" fmla="*/ 7 w 7"/>
                  <a:gd name="T55" fmla="*/ 3 h 15"/>
                  <a:gd name="T56" fmla="*/ 3 w 7"/>
                  <a:gd name="T57" fmla="*/ 0 h 15"/>
                  <a:gd name="T58" fmla="*/ 3 w 7"/>
                  <a:gd name="T5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 h="15">
                    <a:moveTo>
                      <a:pt x="3" y="6"/>
                    </a:moveTo>
                    <a:lnTo>
                      <a:pt x="3" y="6"/>
                    </a:lnTo>
                    <a:lnTo>
                      <a:pt x="3" y="6"/>
                    </a:lnTo>
                    <a:lnTo>
                      <a:pt x="3" y="9"/>
                    </a:lnTo>
                    <a:lnTo>
                      <a:pt x="3" y="9"/>
                    </a:lnTo>
                    <a:lnTo>
                      <a:pt x="3" y="9"/>
                    </a:lnTo>
                    <a:lnTo>
                      <a:pt x="3" y="12"/>
                    </a:lnTo>
                    <a:lnTo>
                      <a:pt x="3" y="12"/>
                    </a:lnTo>
                    <a:lnTo>
                      <a:pt x="3" y="12"/>
                    </a:lnTo>
                    <a:lnTo>
                      <a:pt x="3" y="12"/>
                    </a:lnTo>
                    <a:lnTo>
                      <a:pt x="3" y="12"/>
                    </a:lnTo>
                    <a:lnTo>
                      <a:pt x="0" y="9"/>
                    </a:lnTo>
                    <a:lnTo>
                      <a:pt x="3" y="9"/>
                    </a:lnTo>
                    <a:lnTo>
                      <a:pt x="3" y="9"/>
                    </a:lnTo>
                    <a:lnTo>
                      <a:pt x="3" y="9"/>
                    </a:lnTo>
                    <a:lnTo>
                      <a:pt x="3" y="6"/>
                    </a:lnTo>
                    <a:close/>
                    <a:moveTo>
                      <a:pt x="3" y="0"/>
                    </a:moveTo>
                    <a:lnTo>
                      <a:pt x="0" y="6"/>
                    </a:lnTo>
                    <a:lnTo>
                      <a:pt x="0" y="9"/>
                    </a:lnTo>
                    <a:lnTo>
                      <a:pt x="0" y="9"/>
                    </a:lnTo>
                    <a:lnTo>
                      <a:pt x="0" y="15"/>
                    </a:lnTo>
                    <a:lnTo>
                      <a:pt x="3" y="15"/>
                    </a:lnTo>
                    <a:lnTo>
                      <a:pt x="3" y="12"/>
                    </a:lnTo>
                    <a:lnTo>
                      <a:pt x="7" y="12"/>
                    </a:lnTo>
                    <a:lnTo>
                      <a:pt x="7" y="9"/>
                    </a:lnTo>
                    <a:lnTo>
                      <a:pt x="7" y="6"/>
                    </a:lnTo>
                    <a:lnTo>
                      <a:pt x="3" y="6"/>
                    </a:lnTo>
                    <a:lnTo>
                      <a:pt x="7"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26" name="Freeform 1425"/>
              <p:cNvSpPr>
                <a:spLocks noEditPoints="1"/>
              </p:cNvSpPr>
              <p:nvPr/>
            </p:nvSpPr>
            <p:spPr bwMode="auto">
              <a:xfrm>
                <a:off x="1819" y="1326"/>
                <a:ext cx="7" cy="15"/>
              </a:xfrm>
              <a:custGeom>
                <a:avLst/>
                <a:gdLst>
                  <a:gd name="T0" fmla="*/ 3 w 7"/>
                  <a:gd name="T1" fmla="*/ 6 h 15"/>
                  <a:gd name="T2" fmla="*/ 3 w 7"/>
                  <a:gd name="T3" fmla="*/ 6 h 15"/>
                  <a:gd name="T4" fmla="*/ 3 w 7"/>
                  <a:gd name="T5" fmla="*/ 6 h 15"/>
                  <a:gd name="T6" fmla="*/ 3 w 7"/>
                  <a:gd name="T7" fmla="*/ 9 h 15"/>
                  <a:gd name="T8" fmla="*/ 3 w 7"/>
                  <a:gd name="T9" fmla="*/ 9 h 15"/>
                  <a:gd name="T10" fmla="*/ 3 w 7"/>
                  <a:gd name="T11" fmla="*/ 9 h 15"/>
                  <a:gd name="T12" fmla="*/ 3 w 7"/>
                  <a:gd name="T13" fmla="*/ 12 h 15"/>
                  <a:gd name="T14" fmla="*/ 3 w 7"/>
                  <a:gd name="T15" fmla="*/ 12 h 15"/>
                  <a:gd name="T16" fmla="*/ 3 w 7"/>
                  <a:gd name="T17" fmla="*/ 12 h 15"/>
                  <a:gd name="T18" fmla="*/ 3 w 7"/>
                  <a:gd name="T19" fmla="*/ 12 h 15"/>
                  <a:gd name="T20" fmla="*/ 3 w 7"/>
                  <a:gd name="T21" fmla="*/ 12 h 15"/>
                  <a:gd name="T22" fmla="*/ 0 w 7"/>
                  <a:gd name="T23" fmla="*/ 9 h 15"/>
                  <a:gd name="T24" fmla="*/ 3 w 7"/>
                  <a:gd name="T25" fmla="*/ 9 h 15"/>
                  <a:gd name="T26" fmla="*/ 3 w 7"/>
                  <a:gd name="T27" fmla="*/ 9 h 15"/>
                  <a:gd name="T28" fmla="*/ 3 w 7"/>
                  <a:gd name="T29" fmla="*/ 9 h 15"/>
                  <a:gd name="T30" fmla="*/ 3 w 7"/>
                  <a:gd name="T31" fmla="*/ 6 h 15"/>
                  <a:gd name="T32" fmla="*/ 3 w 7"/>
                  <a:gd name="T33" fmla="*/ 0 h 15"/>
                  <a:gd name="T34" fmla="*/ 0 w 7"/>
                  <a:gd name="T35" fmla="*/ 6 h 15"/>
                  <a:gd name="T36" fmla="*/ 0 w 7"/>
                  <a:gd name="T37" fmla="*/ 9 h 15"/>
                  <a:gd name="T38" fmla="*/ 0 w 7"/>
                  <a:gd name="T39" fmla="*/ 9 h 15"/>
                  <a:gd name="T40" fmla="*/ 0 w 7"/>
                  <a:gd name="T41" fmla="*/ 15 h 15"/>
                  <a:gd name="T42" fmla="*/ 3 w 7"/>
                  <a:gd name="T43" fmla="*/ 15 h 15"/>
                  <a:gd name="T44" fmla="*/ 3 w 7"/>
                  <a:gd name="T45" fmla="*/ 12 h 15"/>
                  <a:gd name="T46" fmla="*/ 7 w 7"/>
                  <a:gd name="T47" fmla="*/ 12 h 15"/>
                  <a:gd name="T48" fmla="*/ 7 w 7"/>
                  <a:gd name="T49" fmla="*/ 9 h 15"/>
                  <a:gd name="T50" fmla="*/ 7 w 7"/>
                  <a:gd name="T51" fmla="*/ 6 h 15"/>
                  <a:gd name="T52" fmla="*/ 3 w 7"/>
                  <a:gd name="T53" fmla="*/ 6 h 15"/>
                  <a:gd name="T54" fmla="*/ 7 w 7"/>
                  <a:gd name="T55" fmla="*/ 3 h 15"/>
                  <a:gd name="T56" fmla="*/ 3 w 7"/>
                  <a:gd name="T57" fmla="*/ 0 h 15"/>
                  <a:gd name="T58" fmla="*/ 3 w 7"/>
                  <a:gd name="T5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 h="15">
                    <a:moveTo>
                      <a:pt x="3" y="6"/>
                    </a:moveTo>
                    <a:lnTo>
                      <a:pt x="3" y="6"/>
                    </a:lnTo>
                    <a:lnTo>
                      <a:pt x="3" y="6"/>
                    </a:lnTo>
                    <a:lnTo>
                      <a:pt x="3" y="9"/>
                    </a:lnTo>
                    <a:lnTo>
                      <a:pt x="3" y="9"/>
                    </a:lnTo>
                    <a:lnTo>
                      <a:pt x="3" y="9"/>
                    </a:lnTo>
                    <a:lnTo>
                      <a:pt x="3" y="12"/>
                    </a:lnTo>
                    <a:lnTo>
                      <a:pt x="3" y="12"/>
                    </a:lnTo>
                    <a:lnTo>
                      <a:pt x="3" y="12"/>
                    </a:lnTo>
                    <a:lnTo>
                      <a:pt x="3" y="12"/>
                    </a:lnTo>
                    <a:lnTo>
                      <a:pt x="3" y="12"/>
                    </a:lnTo>
                    <a:lnTo>
                      <a:pt x="0" y="9"/>
                    </a:lnTo>
                    <a:lnTo>
                      <a:pt x="3" y="9"/>
                    </a:lnTo>
                    <a:lnTo>
                      <a:pt x="3" y="9"/>
                    </a:lnTo>
                    <a:lnTo>
                      <a:pt x="3" y="9"/>
                    </a:lnTo>
                    <a:lnTo>
                      <a:pt x="3" y="6"/>
                    </a:lnTo>
                    <a:moveTo>
                      <a:pt x="3" y="0"/>
                    </a:moveTo>
                    <a:lnTo>
                      <a:pt x="0" y="6"/>
                    </a:lnTo>
                    <a:lnTo>
                      <a:pt x="0" y="9"/>
                    </a:lnTo>
                    <a:lnTo>
                      <a:pt x="0" y="9"/>
                    </a:lnTo>
                    <a:lnTo>
                      <a:pt x="0" y="15"/>
                    </a:lnTo>
                    <a:lnTo>
                      <a:pt x="3" y="15"/>
                    </a:lnTo>
                    <a:lnTo>
                      <a:pt x="3" y="12"/>
                    </a:lnTo>
                    <a:lnTo>
                      <a:pt x="7" y="12"/>
                    </a:lnTo>
                    <a:lnTo>
                      <a:pt x="7" y="9"/>
                    </a:lnTo>
                    <a:lnTo>
                      <a:pt x="7" y="6"/>
                    </a:lnTo>
                    <a:lnTo>
                      <a:pt x="3" y="6"/>
                    </a:lnTo>
                    <a:lnTo>
                      <a:pt x="7" y="3"/>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27" name="Freeform 1426"/>
              <p:cNvSpPr>
                <a:spLocks/>
              </p:cNvSpPr>
              <p:nvPr/>
            </p:nvSpPr>
            <p:spPr bwMode="auto">
              <a:xfrm>
                <a:off x="1826" y="1320"/>
                <a:ext cx="6" cy="3"/>
              </a:xfrm>
              <a:custGeom>
                <a:avLst/>
                <a:gdLst>
                  <a:gd name="T0" fmla="*/ 3 w 6"/>
                  <a:gd name="T1" fmla="*/ 3 h 3"/>
                  <a:gd name="T2" fmla="*/ 0 w 6"/>
                  <a:gd name="T3" fmla="*/ 0 h 3"/>
                  <a:gd name="T4" fmla="*/ 3 w 6"/>
                  <a:gd name="T5" fmla="*/ 0 h 3"/>
                  <a:gd name="T6" fmla="*/ 3 w 6"/>
                  <a:gd name="T7" fmla="*/ 0 h 3"/>
                  <a:gd name="T8" fmla="*/ 3 w 6"/>
                  <a:gd name="T9" fmla="*/ 0 h 3"/>
                  <a:gd name="T10" fmla="*/ 3 w 6"/>
                  <a:gd name="T11" fmla="*/ 0 h 3"/>
                  <a:gd name="T12" fmla="*/ 6 w 6"/>
                  <a:gd name="T13" fmla="*/ 3 h 3"/>
                  <a:gd name="T14" fmla="*/ 3 w 6"/>
                  <a:gd name="T15" fmla="*/ 3 h 3"/>
                  <a:gd name="T16" fmla="*/ 3 w 6"/>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3" y="3"/>
                    </a:moveTo>
                    <a:lnTo>
                      <a:pt x="0" y="0"/>
                    </a:lnTo>
                    <a:lnTo>
                      <a:pt x="3" y="0"/>
                    </a:lnTo>
                    <a:lnTo>
                      <a:pt x="3" y="0"/>
                    </a:lnTo>
                    <a:lnTo>
                      <a:pt x="3" y="0"/>
                    </a:lnTo>
                    <a:lnTo>
                      <a:pt x="3" y="0"/>
                    </a:lnTo>
                    <a:lnTo>
                      <a:pt x="6" y="3"/>
                    </a:lnTo>
                    <a:lnTo>
                      <a:pt x="3" y="3"/>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28" name="Freeform 1427"/>
              <p:cNvSpPr>
                <a:spLocks/>
              </p:cNvSpPr>
              <p:nvPr/>
            </p:nvSpPr>
            <p:spPr bwMode="auto">
              <a:xfrm>
                <a:off x="1826" y="1317"/>
                <a:ext cx="6" cy="6"/>
              </a:xfrm>
              <a:custGeom>
                <a:avLst/>
                <a:gdLst>
                  <a:gd name="T0" fmla="*/ 6 w 6"/>
                  <a:gd name="T1" fmla="*/ 0 h 6"/>
                  <a:gd name="T2" fmla="*/ 3 w 6"/>
                  <a:gd name="T3" fmla="*/ 0 h 6"/>
                  <a:gd name="T4" fmla="*/ 3 w 6"/>
                  <a:gd name="T5" fmla="*/ 3 h 6"/>
                  <a:gd name="T6" fmla="*/ 3 w 6"/>
                  <a:gd name="T7" fmla="*/ 0 h 6"/>
                  <a:gd name="T8" fmla="*/ 0 w 6"/>
                  <a:gd name="T9" fmla="*/ 3 h 6"/>
                  <a:gd name="T10" fmla="*/ 0 w 6"/>
                  <a:gd name="T11" fmla="*/ 6 h 6"/>
                  <a:gd name="T12" fmla="*/ 3 w 6"/>
                  <a:gd name="T13" fmla="*/ 6 h 6"/>
                  <a:gd name="T14" fmla="*/ 6 w 6"/>
                  <a:gd name="T15" fmla="*/ 3 h 6"/>
                  <a:gd name="T16" fmla="*/ 3 w 6"/>
                  <a:gd name="T17" fmla="*/ 3 h 6"/>
                  <a:gd name="T18" fmla="*/ 6 w 6"/>
                  <a:gd name="T19" fmla="*/ 0 h 6"/>
                  <a:gd name="T20" fmla="*/ 6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6" y="0"/>
                    </a:moveTo>
                    <a:lnTo>
                      <a:pt x="3" y="0"/>
                    </a:lnTo>
                    <a:lnTo>
                      <a:pt x="3" y="3"/>
                    </a:lnTo>
                    <a:lnTo>
                      <a:pt x="3" y="0"/>
                    </a:lnTo>
                    <a:lnTo>
                      <a:pt x="0" y="3"/>
                    </a:lnTo>
                    <a:lnTo>
                      <a:pt x="0" y="6"/>
                    </a:lnTo>
                    <a:lnTo>
                      <a:pt x="3" y="6"/>
                    </a:lnTo>
                    <a:lnTo>
                      <a:pt x="6" y="3"/>
                    </a:lnTo>
                    <a:lnTo>
                      <a:pt x="3" y="3"/>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29" name="Freeform 1428"/>
              <p:cNvSpPr>
                <a:spLocks/>
              </p:cNvSpPr>
              <p:nvPr/>
            </p:nvSpPr>
            <p:spPr bwMode="auto">
              <a:xfrm>
                <a:off x="1937" y="1293"/>
                <a:ext cx="6" cy="9"/>
              </a:xfrm>
              <a:custGeom>
                <a:avLst/>
                <a:gdLst>
                  <a:gd name="T0" fmla="*/ 3 w 6"/>
                  <a:gd name="T1" fmla="*/ 6 h 9"/>
                  <a:gd name="T2" fmla="*/ 0 w 6"/>
                  <a:gd name="T3" fmla="*/ 3 h 9"/>
                  <a:gd name="T4" fmla="*/ 0 w 6"/>
                  <a:gd name="T5" fmla="*/ 3 h 9"/>
                  <a:gd name="T6" fmla="*/ 3 w 6"/>
                  <a:gd name="T7" fmla="*/ 3 h 9"/>
                  <a:gd name="T8" fmla="*/ 6 w 6"/>
                  <a:gd name="T9" fmla="*/ 3 h 9"/>
                  <a:gd name="T10" fmla="*/ 6 w 6"/>
                  <a:gd name="T11" fmla="*/ 0 h 9"/>
                  <a:gd name="T12" fmla="*/ 6 w 6"/>
                  <a:gd name="T13" fmla="*/ 3 h 9"/>
                  <a:gd name="T14" fmla="*/ 6 w 6"/>
                  <a:gd name="T15" fmla="*/ 6 h 9"/>
                  <a:gd name="T16" fmla="*/ 6 w 6"/>
                  <a:gd name="T17" fmla="*/ 6 h 9"/>
                  <a:gd name="T18" fmla="*/ 3 w 6"/>
                  <a:gd name="T19" fmla="*/ 9 h 9"/>
                  <a:gd name="T20" fmla="*/ 3 w 6"/>
                  <a:gd name="T2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9">
                    <a:moveTo>
                      <a:pt x="3" y="6"/>
                    </a:moveTo>
                    <a:lnTo>
                      <a:pt x="0" y="3"/>
                    </a:lnTo>
                    <a:lnTo>
                      <a:pt x="0" y="3"/>
                    </a:lnTo>
                    <a:lnTo>
                      <a:pt x="3" y="3"/>
                    </a:lnTo>
                    <a:lnTo>
                      <a:pt x="6" y="3"/>
                    </a:lnTo>
                    <a:lnTo>
                      <a:pt x="6" y="0"/>
                    </a:lnTo>
                    <a:lnTo>
                      <a:pt x="6" y="3"/>
                    </a:lnTo>
                    <a:lnTo>
                      <a:pt x="6" y="6"/>
                    </a:lnTo>
                    <a:lnTo>
                      <a:pt x="6" y="6"/>
                    </a:lnTo>
                    <a:lnTo>
                      <a:pt x="3" y="9"/>
                    </a:lnTo>
                    <a:lnTo>
                      <a:pt x="3"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30" name="Freeform 1429"/>
              <p:cNvSpPr>
                <a:spLocks noEditPoints="1"/>
              </p:cNvSpPr>
              <p:nvPr/>
            </p:nvSpPr>
            <p:spPr bwMode="auto">
              <a:xfrm>
                <a:off x="1937" y="1293"/>
                <a:ext cx="9" cy="9"/>
              </a:xfrm>
              <a:custGeom>
                <a:avLst/>
                <a:gdLst>
                  <a:gd name="T0" fmla="*/ 6 w 9"/>
                  <a:gd name="T1" fmla="*/ 3 h 9"/>
                  <a:gd name="T2" fmla="*/ 6 w 9"/>
                  <a:gd name="T3" fmla="*/ 3 h 9"/>
                  <a:gd name="T4" fmla="*/ 6 w 9"/>
                  <a:gd name="T5" fmla="*/ 3 h 9"/>
                  <a:gd name="T6" fmla="*/ 6 w 9"/>
                  <a:gd name="T7" fmla="*/ 6 h 9"/>
                  <a:gd name="T8" fmla="*/ 6 w 9"/>
                  <a:gd name="T9" fmla="*/ 6 h 9"/>
                  <a:gd name="T10" fmla="*/ 3 w 9"/>
                  <a:gd name="T11" fmla="*/ 6 h 9"/>
                  <a:gd name="T12" fmla="*/ 3 w 9"/>
                  <a:gd name="T13" fmla="*/ 6 h 9"/>
                  <a:gd name="T14" fmla="*/ 0 w 9"/>
                  <a:gd name="T15" fmla="*/ 3 h 9"/>
                  <a:gd name="T16" fmla="*/ 3 w 9"/>
                  <a:gd name="T17" fmla="*/ 3 h 9"/>
                  <a:gd name="T18" fmla="*/ 6 w 9"/>
                  <a:gd name="T19" fmla="*/ 3 h 9"/>
                  <a:gd name="T20" fmla="*/ 6 w 9"/>
                  <a:gd name="T21" fmla="*/ 3 h 9"/>
                  <a:gd name="T22" fmla="*/ 6 w 9"/>
                  <a:gd name="T23" fmla="*/ 3 h 9"/>
                  <a:gd name="T24" fmla="*/ 6 w 9"/>
                  <a:gd name="T25" fmla="*/ 3 h 9"/>
                  <a:gd name="T26" fmla="*/ 6 w 9"/>
                  <a:gd name="T27" fmla="*/ 0 h 9"/>
                  <a:gd name="T28" fmla="*/ 3 w 9"/>
                  <a:gd name="T29" fmla="*/ 3 h 9"/>
                  <a:gd name="T30" fmla="*/ 3 w 9"/>
                  <a:gd name="T31" fmla="*/ 3 h 9"/>
                  <a:gd name="T32" fmla="*/ 0 w 9"/>
                  <a:gd name="T33" fmla="*/ 3 h 9"/>
                  <a:gd name="T34" fmla="*/ 0 w 9"/>
                  <a:gd name="T35" fmla="*/ 3 h 9"/>
                  <a:gd name="T36" fmla="*/ 3 w 9"/>
                  <a:gd name="T37" fmla="*/ 9 h 9"/>
                  <a:gd name="T38" fmla="*/ 3 w 9"/>
                  <a:gd name="T39" fmla="*/ 9 h 9"/>
                  <a:gd name="T40" fmla="*/ 6 w 9"/>
                  <a:gd name="T41" fmla="*/ 6 h 9"/>
                  <a:gd name="T42" fmla="*/ 6 w 9"/>
                  <a:gd name="T43" fmla="*/ 6 h 9"/>
                  <a:gd name="T44" fmla="*/ 6 w 9"/>
                  <a:gd name="T45" fmla="*/ 3 h 9"/>
                  <a:gd name="T46" fmla="*/ 9 w 9"/>
                  <a:gd name="T47" fmla="*/ 0 h 9"/>
                  <a:gd name="T48" fmla="*/ 6 w 9"/>
                  <a:gd name="T49" fmla="*/ 0 h 9"/>
                  <a:gd name="T50" fmla="*/ 6 w 9"/>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9">
                    <a:moveTo>
                      <a:pt x="6" y="3"/>
                    </a:moveTo>
                    <a:lnTo>
                      <a:pt x="6" y="3"/>
                    </a:lnTo>
                    <a:lnTo>
                      <a:pt x="6" y="3"/>
                    </a:lnTo>
                    <a:lnTo>
                      <a:pt x="6" y="6"/>
                    </a:lnTo>
                    <a:lnTo>
                      <a:pt x="6" y="6"/>
                    </a:lnTo>
                    <a:lnTo>
                      <a:pt x="3" y="6"/>
                    </a:lnTo>
                    <a:lnTo>
                      <a:pt x="3" y="6"/>
                    </a:lnTo>
                    <a:lnTo>
                      <a:pt x="0" y="3"/>
                    </a:lnTo>
                    <a:lnTo>
                      <a:pt x="3" y="3"/>
                    </a:lnTo>
                    <a:lnTo>
                      <a:pt x="6" y="3"/>
                    </a:lnTo>
                    <a:lnTo>
                      <a:pt x="6" y="3"/>
                    </a:lnTo>
                    <a:lnTo>
                      <a:pt x="6" y="3"/>
                    </a:lnTo>
                    <a:lnTo>
                      <a:pt x="6" y="3"/>
                    </a:lnTo>
                    <a:close/>
                    <a:moveTo>
                      <a:pt x="6" y="0"/>
                    </a:moveTo>
                    <a:lnTo>
                      <a:pt x="3" y="3"/>
                    </a:lnTo>
                    <a:lnTo>
                      <a:pt x="3" y="3"/>
                    </a:lnTo>
                    <a:lnTo>
                      <a:pt x="0" y="3"/>
                    </a:lnTo>
                    <a:lnTo>
                      <a:pt x="0" y="3"/>
                    </a:lnTo>
                    <a:lnTo>
                      <a:pt x="3" y="9"/>
                    </a:lnTo>
                    <a:lnTo>
                      <a:pt x="3" y="9"/>
                    </a:lnTo>
                    <a:lnTo>
                      <a:pt x="6" y="6"/>
                    </a:lnTo>
                    <a:lnTo>
                      <a:pt x="6" y="6"/>
                    </a:lnTo>
                    <a:lnTo>
                      <a:pt x="6" y="3"/>
                    </a:lnTo>
                    <a:lnTo>
                      <a:pt x="9" y="0"/>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31" name="Freeform 1430"/>
              <p:cNvSpPr>
                <a:spLocks noEditPoints="1"/>
              </p:cNvSpPr>
              <p:nvPr/>
            </p:nvSpPr>
            <p:spPr bwMode="auto">
              <a:xfrm>
                <a:off x="1937" y="1293"/>
                <a:ext cx="9" cy="9"/>
              </a:xfrm>
              <a:custGeom>
                <a:avLst/>
                <a:gdLst>
                  <a:gd name="T0" fmla="*/ 6 w 9"/>
                  <a:gd name="T1" fmla="*/ 3 h 9"/>
                  <a:gd name="T2" fmla="*/ 6 w 9"/>
                  <a:gd name="T3" fmla="*/ 3 h 9"/>
                  <a:gd name="T4" fmla="*/ 6 w 9"/>
                  <a:gd name="T5" fmla="*/ 3 h 9"/>
                  <a:gd name="T6" fmla="*/ 6 w 9"/>
                  <a:gd name="T7" fmla="*/ 6 h 9"/>
                  <a:gd name="T8" fmla="*/ 6 w 9"/>
                  <a:gd name="T9" fmla="*/ 6 h 9"/>
                  <a:gd name="T10" fmla="*/ 3 w 9"/>
                  <a:gd name="T11" fmla="*/ 6 h 9"/>
                  <a:gd name="T12" fmla="*/ 3 w 9"/>
                  <a:gd name="T13" fmla="*/ 6 h 9"/>
                  <a:gd name="T14" fmla="*/ 0 w 9"/>
                  <a:gd name="T15" fmla="*/ 3 h 9"/>
                  <a:gd name="T16" fmla="*/ 3 w 9"/>
                  <a:gd name="T17" fmla="*/ 3 h 9"/>
                  <a:gd name="T18" fmla="*/ 6 w 9"/>
                  <a:gd name="T19" fmla="*/ 3 h 9"/>
                  <a:gd name="T20" fmla="*/ 6 w 9"/>
                  <a:gd name="T21" fmla="*/ 3 h 9"/>
                  <a:gd name="T22" fmla="*/ 6 w 9"/>
                  <a:gd name="T23" fmla="*/ 3 h 9"/>
                  <a:gd name="T24" fmla="*/ 6 w 9"/>
                  <a:gd name="T25" fmla="*/ 3 h 9"/>
                  <a:gd name="T26" fmla="*/ 6 w 9"/>
                  <a:gd name="T27" fmla="*/ 0 h 9"/>
                  <a:gd name="T28" fmla="*/ 3 w 9"/>
                  <a:gd name="T29" fmla="*/ 3 h 9"/>
                  <a:gd name="T30" fmla="*/ 3 w 9"/>
                  <a:gd name="T31" fmla="*/ 3 h 9"/>
                  <a:gd name="T32" fmla="*/ 0 w 9"/>
                  <a:gd name="T33" fmla="*/ 3 h 9"/>
                  <a:gd name="T34" fmla="*/ 0 w 9"/>
                  <a:gd name="T35" fmla="*/ 3 h 9"/>
                  <a:gd name="T36" fmla="*/ 3 w 9"/>
                  <a:gd name="T37" fmla="*/ 9 h 9"/>
                  <a:gd name="T38" fmla="*/ 3 w 9"/>
                  <a:gd name="T39" fmla="*/ 9 h 9"/>
                  <a:gd name="T40" fmla="*/ 6 w 9"/>
                  <a:gd name="T41" fmla="*/ 6 h 9"/>
                  <a:gd name="T42" fmla="*/ 6 w 9"/>
                  <a:gd name="T43" fmla="*/ 6 h 9"/>
                  <a:gd name="T44" fmla="*/ 6 w 9"/>
                  <a:gd name="T45" fmla="*/ 3 h 9"/>
                  <a:gd name="T46" fmla="*/ 9 w 9"/>
                  <a:gd name="T47" fmla="*/ 0 h 9"/>
                  <a:gd name="T48" fmla="*/ 6 w 9"/>
                  <a:gd name="T49" fmla="*/ 0 h 9"/>
                  <a:gd name="T50" fmla="*/ 6 w 9"/>
                  <a:gd name="T5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9">
                    <a:moveTo>
                      <a:pt x="6" y="3"/>
                    </a:moveTo>
                    <a:lnTo>
                      <a:pt x="6" y="3"/>
                    </a:lnTo>
                    <a:lnTo>
                      <a:pt x="6" y="3"/>
                    </a:lnTo>
                    <a:lnTo>
                      <a:pt x="6" y="6"/>
                    </a:lnTo>
                    <a:lnTo>
                      <a:pt x="6" y="6"/>
                    </a:lnTo>
                    <a:lnTo>
                      <a:pt x="3" y="6"/>
                    </a:lnTo>
                    <a:lnTo>
                      <a:pt x="3" y="6"/>
                    </a:lnTo>
                    <a:lnTo>
                      <a:pt x="0" y="3"/>
                    </a:lnTo>
                    <a:lnTo>
                      <a:pt x="3" y="3"/>
                    </a:lnTo>
                    <a:lnTo>
                      <a:pt x="6" y="3"/>
                    </a:lnTo>
                    <a:lnTo>
                      <a:pt x="6" y="3"/>
                    </a:lnTo>
                    <a:lnTo>
                      <a:pt x="6" y="3"/>
                    </a:lnTo>
                    <a:lnTo>
                      <a:pt x="6" y="3"/>
                    </a:lnTo>
                    <a:moveTo>
                      <a:pt x="6" y="0"/>
                    </a:moveTo>
                    <a:lnTo>
                      <a:pt x="3" y="3"/>
                    </a:lnTo>
                    <a:lnTo>
                      <a:pt x="3" y="3"/>
                    </a:lnTo>
                    <a:lnTo>
                      <a:pt x="0" y="3"/>
                    </a:lnTo>
                    <a:lnTo>
                      <a:pt x="0" y="3"/>
                    </a:lnTo>
                    <a:lnTo>
                      <a:pt x="3" y="9"/>
                    </a:lnTo>
                    <a:lnTo>
                      <a:pt x="3" y="9"/>
                    </a:lnTo>
                    <a:lnTo>
                      <a:pt x="6" y="6"/>
                    </a:lnTo>
                    <a:lnTo>
                      <a:pt x="6" y="6"/>
                    </a:lnTo>
                    <a:lnTo>
                      <a:pt x="6" y="3"/>
                    </a:lnTo>
                    <a:lnTo>
                      <a:pt x="9" y="0"/>
                    </a:lnTo>
                    <a:lnTo>
                      <a:pt x="6" y="0"/>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32" name="Rectangle 1431"/>
              <p:cNvSpPr>
                <a:spLocks noChangeArrowheads="1"/>
              </p:cNvSpPr>
              <p:nvPr/>
            </p:nvSpPr>
            <p:spPr bwMode="auto">
              <a:xfrm>
                <a:off x="1813" y="1293"/>
                <a:ext cx="3" cy="3"/>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33" name="Freeform 1432"/>
              <p:cNvSpPr>
                <a:spLocks/>
              </p:cNvSpPr>
              <p:nvPr/>
            </p:nvSpPr>
            <p:spPr bwMode="auto">
              <a:xfrm>
                <a:off x="1813" y="1293"/>
                <a:ext cx="3" cy="3"/>
              </a:xfrm>
              <a:custGeom>
                <a:avLst/>
                <a:gdLst>
                  <a:gd name="T0" fmla="*/ 0 w 3"/>
                  <a:gd name="T1" fmla="*/ 0 h 3"/>
                  <a:gd name="T2" fmla="*/ 0 w 3"/>
                  <a:gd name="T3" fmla="*/ 3 h 3"/>
                  <a:gd name="T4" fmla="*/ 3 w 3"/>
                  <a:gd name="T5" fmla="*/ 3 h 3"/>
                  <a:gd name="T6" fmla="*/ 3 w 3"/>
                  <a:gd name="T7" fmla="*/ 0 h 3"/>
                  <a:gd name="T8" fmla="*/ 0 w 3"/>
                  <a:gd name="T9" fmla="*/ 0 h 3"/>
                  <a:gd name="T10" fmla="*/ 0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0" y="0"/>
                    </a:moveTo>
                    <a:lnTo>
                      <a:pt x="0" y="3"/>
                    </a:lnTo>
                    <a:lnTo>
                      <a:pt x="3" y="3"/>
                    </a:lnTo>
                    <a:lnTo>
                      <a:pt x="3"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34" name="Freeform 1433"/>
              <p:cNvSpPr>
                <a:spLocks/>
              </p:cNvSpPr>
              <p:nvPr/>
            </p:nvSpPr>
            <p:spPr bwMode="auto">
              <a:xfrm>
                <a:off x="1816" y="1305"/>
                <a:ext cx="3" cy="6"/>
              </a:xfrm>
              <a:custGeom>
                <a:avLst/>
                <a:gdLst>
                  <a:gd name="T0" fmla="*/ 3 w 3"/>
                  <a:gd name="T1" fmla="*/ 6 h 6"/>
                  <a:gd name="T2" fmla="*/ 0 w 3"/>
                  <a:gd name="T3" fmla="*/ 0 h 6"/>
                  <a:gd name="T4" fmla="*/ 0 w 3"/>
                  <a:gd name="T5" fmla="*/ 3 h 6"/>
                  <a:gd name="T6" fmla="*/ 0 w 3"/>
                  <a:gd name="T7" fmla="*/ 3 h 6"/>
                  <a:gd name="T8" fmla="*/ 3 w 3"/>
                  <a:gd name="T9" fmla="*/ 6 h 6"/>
                </a:gdLst>
                <a:ahLst/>
                <a:cxnLst>
                  <a:cxn ang="0">
                    <a:pos x="T0" y="T1"/>
                  </a:cxn>
                  <a:cxn ang="0">
                    <a:pos x="T2" y="T3"/>
                  </a:cxn>
                  <a:cxn ang="0">
                    <a:pos x="T4" y="T5"/>
                  </a:cxn>
                  <a:cxn ang="0">
                    <a:pos x="T6" y="T7"/>
                  </a:cxn>
                  <a:cxn ang="0">
                    <a:pos x="T8" y="T9"/>
                  </a:cxn>
                </a:cxnLst>
                <a:rect l="0" t="0" r="r" b="b"/>
                <a:pathLst>
                  <a:path w="3" h="6">
                    <a:moveTo>
                      <a:pt x="3" y="6"/>
                    </a:moveTo>
                    <a:lnTo>
                      <a:pt x="0" y="0"/>
                    </a:lnTo>
                    <a:lnTo>
                      <a:pt x="0" y="3"/>
                    </a:lnTo>
                    <a:lnTo>
                      <a:pt x="0" y="3"/>
                    </a:lnTo>
                    <a:lnTo>
                      <a:pt x="3"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35" name="Freeform 1434"/>
              <p:cNvSpPr>
                <a:spLocks/>
              </p:cNvSpPr>
              <p:nvPr/>
            </p:nvSpPr>
            <p:spPr bwMode="auto">
              <a:xfrm>
                <a:off x="1816" y="1305"/>
                <a:ext cx="3" cy="6"/>
              </a:xfrm>
              <a:custGeom>
                <a:avLst/>
                <a:gdLst>
                  <a:gd name="T0" fmla="*/ 0 w 3"/>
                  <a:gd name="T1" fmla="*/ 0 h 6"/>
                  <a:gd name="T2" fmla="*/ 0 w 3"/>
                  <a:gd name="T3" fmla="*/ 3 h 6"/>
                  <a:gd name="T4" fmla="*/ 0 w 3"/>
                  <a:gd name="T5" fmla="*/ 3 h 6"/>
                  <a:gd name="T6" fmla="*/ 3 w 3"/>
                  <a:gd name="T7" fmla="*/ 6 h 6"/>
                  <a:gd name="T8" fmla="*/ 0 w 3"/>
                  <a:gd name="T9" fmla="*/ 0 h 6"/>
                  <a:gd name="T10" fmla="*/ 0 w 3"/>
                  <a:gd name="T11" fmla="*/ 0 h 6"/>
                </a:gdLst>
                <a:ahLst/>
                <a:cxnLst>
                  <a:cxn ang="0">
                    <a:pos x="T0" y="T1"/>
                  </a:cxn>
                  <a:cxn ang="0">
                    <a:pos x="T2" y="T3"/>
                  </a:cxn>
                  <a:cxn ang="0">
                    <a:pos x="T4" y="T5"/>
                  </a:cxn>
                  <a:cxn ang="0">
                    <a:pos x="T6" y="T7"/>
                  </a:cxn>
                  <a:cxn ang="0">
                    <a:pos x="T8" y="T9"/>
                  </a:cxn>
                  <a:cxn ang="0">
                    <a:pos x="T10" y="T11"/>
                  </a:cxn>
                </a:cxnLst>
                <a:rect l="0" t="0" r="r" b="b"/>
                <a:pathLst>
                  <a:path w="3" h="6">
                    <a:moveTo>
                      <a:pt x="0" y="0"/>
                    </a:moveTo>
                    <a:lnTo>
                      <a:pt x="0" y="3"/>
                    </a:lnTo>
                    <a:lnTo>
                      <a:pt x="0" y="3"/>
                    </a:lnTo>
                    <a:lnTo>
                      <a:pt x="3" y="6"/>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36" name="Freeform 1435"/>
              <p:cNvSpPr>
                <a:spLocks/>
              </p:cNvSpPr>
              <p:nvPr/>
            </p:nvSpPr>
            <p:spPr bwMode="auto">
              <a:xfrm>
                <a:off x="1982" y="1281"/>
                <a:ext cx="3" cy="9"/>
              </a:xfrm>
              <a:custGeom>
                <a:avLst/>
                <a:gdLst>
                  <a:gd name="T0" fmla="*/ 0 w 1"/>
                  <a:gd name="T1" fmla="*/ 2 h 3"/>
                  <a:gd name="T2" fmla="*/ 0 w 1"/>
                  <a:gd name="T3" fmla="*/ 2 h 3"/>
                  <a:gd name="T4" fmla="*/ 1 w 1"/>
                  <a:gd name="T5" fmla="*/ 0 h 3"/>
                  <a:gd name="T6" fmla="*/ 1 w 1"/>
                  <a:gd name="T7" fmla="*/ 0 h 3"/>
                  <a:gd name="T8" fmla="*/ 1 w 1"/>
                  <a:gd name="T9" fmla="*/ 1 h 3"/>
                  <a:gd name="T10" fmla="*/ 1 w 1"/>
                  <a:gd name="T11" fmla="*/ 2 h 3"/>
                  <a:gd name="T12" fmla="*/ 1 w 1"/>
                  <a:gd name="T13" fmla="*/ 3 h 3"/>
                  <a:gd name="T14" fmla="*/ 0 w 1"/>
                  <a:gd name="T15" fmla="*/ 3 h 3"/>
                  <a:gd name="T16" fmla="*/ 0 w 1"/>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2"/>
                    </a:moveTo>
                    <a:cubicBezTo>
                      <a:pt x="0" y="2"/>
                      <a:pt x="0" y="2"/>
                      <a:pt x="0" y="2"/>
                    </a:cubicBezTo>
                    <a:cubicBezTo>
                      <a:pt x="1" y="0"/>
                      <a:pt x="1" y="0"/>
                      <a:pt x="1" y="0"/>
                    </a:cubicBezTo>
                    <a:cubicBezTo>
                      <a:pt x="1" y="0"/>
                      <a:pt x="1" y="0"/>
                      <a:pt x="1" y="0"/>
                    </a:cubicBezTo>
                    <a:cubicBezTo>
                      <a:pt x="1" y="1"/>
                      <a:pt x="1" y="1"/>
                      <a:pt x="1" y="1"/>
                    </a:cubicBezTo>
                    <a:cubicBezTo>
                      <a:pt x="1" y="2"/>
                      <a:pt x="1" y="2"/>
                      <a:pt x="1" y="2"/>
                    </a:cubicBezTo>
                    <a:cubicBezTo>
                      <a:pt x="1" y="3"/>
                      <a:pt x="1" y="3"/>
                      <a:pt x="1" y="3"/>
                    </a:cubicBezTo>
                    <a:cubicBezTo>
                      <a:pt x="1" y="3"/>
                      <a:pt x="0" y="3"/>
                      <a:pt x="0" y="3"/>
                    </a:cubicBezTo>
                    <a:lnTo>
                      <a:pt x="0" y="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37" name="Freeform 1436"/>
              <p:cNvSpPr>
                <a:spLocks/>
              </p:cNvSpPr>
              <p:nvPr/>
            </p:nvSpPr>
            <p:spPr bwMode="auto">
              <a:xfrm>
                <a:off x="1982" y="1281"/>
                <a:ext cx="6" cy="9"/>
              </a:xfrm>
              <a:custGeom>
                <a:avLst/>
                <a:gdLst>
                  <a:gd name="T0" fmla="*/ 1 w 2"/>
                  <a:gd name="T1" fmla="*/ 0 h 3"/>
                  <a:gd name="T2" fmla="*/ 0 w 2"/>
                  <a:gd name="T3" fmla="*/ 0 h 3"/>
                  <a:gd name="T4" fmla="*/ 0 w 2"/>
                  <a:gd name="T5" fmla="*/ 2 h 3"/>
                  <a:gd name="T6" fmla="*/ 0 w 2"/>
                  <a:gd name="T7" fmla="*/ 2 h 3"/>
                  <a:gd name="T8" fmla="*/ 0 w 2"/>
                  <a:gd name="T9" fmla="*/ 3 h 3"/>
                  <a:gd name="T10" fmla="*/ 0 w 2"/>
                  <a:gd name="T11" fmla="*/ 3 h 3"/>
                  <a:gd name="T12" fmla="*/ 1 w 2"/>
                  <a:gd name="T13" fmla="*/ 3 h 3"/>
                  <a:gd name="T14" fmla="*/ 1 w 2"/>
                  <a:gd name="T15" fmla="*/ 2 h 3"/>
                  <a:gd name="T16" fmla="*/ 2 w 2"/>
                  <a:gd name="T17" fmla="*/ 1 h 3"/>
                  <a:gd name="T18" fmla="*/ 1 w 2"/>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1" y="0"/>
                    </a:moveTo>
                    <a:cubicBezTo>
                      <a:pt x="0" y="0"/>
                      <a:pt x="0" y="0"/>
                      <a:pt x="0" y="0"/>
                    </a:cubicBezTo>
                    <a:cubicBezTo>
                      <a:pt x="0" y="2"/>
                      <a:pt x="0" y="2"/>
                      <a:pt x="0" y="2"/>
                    </a:cubicBezTo>
                    <a:cubicBezTo>
                      <a:pt x="0" y="2"/>
                      <a:pt x="0" y="2"/>
                      <a:pt x="0" y="2"/>
                    </a:cubicBezTo>
                    <a:cubicBezTo>
                      <a:pt x="0" y="3"/>
                      <a:pt x="0" y="3"/>
                      <a:pt x="0" y="3"/>
                    </a:cubicBezTo>
                    <a:cubicBezTo>
                      <a:pt x="0" y="3"/>
                      <a:pt x="0" y="3"/>
                      <a:pt x="0" y="3"/>
                    </a:cubicBezTo>
                    <a:cubicBezTo>
                      <a:pt x="0" y="3"/>
                      <a:pt x="1" y="3"/>
                      <a:pt x="1" y="3"/>
                    </a:cubicBezTo>
                    <a:cubicBezTo>
                      <a:pt x="1" y="2"/>
                      <a:pt x="1" y="2"/>
                      <a:pt x="1" y="2"/>
                    </a:cubicBezTo>
                    <a:cubicBezTo>
                      <a:pt x="2" y="1"/>
                      <a:pt x="2" y="1"/>
                      <a:pt x="2" y="1"/>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38" name="Freeform 1437"/>
              <p:cNvSpPr>
                <a:spLocks/>
              </p:cNvSpPr>
              <p:nvPr/>
            </p:nvSpPr>
            <p:spPr bwMode="auto">
              <a:xfrm>
                <a:off x="1970" y="1287"/>
                <a:ext cx="9" cy="12"/>
              </a:xfrm>
              <a:custGeom>
                <a:avLst/>
                <a:gdLst>
                  <a:gd name="T0" fmla="*/ 0 w 9"/>
                  <a:gd name="T1" fmla="*/ 9 h 12"/>
                  <a:gd name="T2" fmla="*/ 0 w 9"/>
                  <a:gd name="T3" fmla="*/ 9 h 12"/>
                  <a:gd name="T4" fmla="*/ 3 w 9"/>
                  <a:gd name="T5" fmla="*/ 3 h 12"/>
                  <a:gd name="T6" fmla="*/ 3 w 9"/>
                  <a:gd name="T7" fmla="*/ 0 h 12"/>
                  <a:gd name="T8" fmla="*/ 6 w 9"/>
                  <a:gd name="T9" fmla="*/ 0 h 12"/>
                  <a:gd name="T10" fmla="*/ 9 w 9"/>
                  <a:gd name="T11" fmla="*/ 0 h 12"/>
                  <a:gd name="T12" fmla="*/ 6 w 9"/>
                  <a:gd name="T13" fmla="*/ 0 h 12"/>
                  <a:gd name="T14" fmla="*/ 9 w 9"/>
                  <a:gd name="T15" fmla="*/ 6 h 12"/>
                  <a:gd name="T16" fmla="*/ 6 w 9"/>
                  <a:gd name="T17" fmla="*/ 9 h 12"/>
                  <a:gd name="T18" fmla="*/ 3 w 9"/>
                  <a:gd name="T19" fmla="*/ 9 h 12"/>
                  <a:gd name="T20" fmla="*/ 3 w 9"/>
                  <a:gd name="T21" fmla="*/ 12 h 12"/>
                  <a:gd name="T22" fmla="*/ 3 w 9"/>
                  <a:gd name="T23" fmla="*/ 12 h 12"/>
                  <a:gd name="T24" fmla="*/ 0 w 9"/>
                  <a:gd name="T2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2">
                    <a:moveTo>
                      <a:pt x="0" y="9"/>
                    </a:moveTo>
                    <a:lnTo>
                      <a:pt x="0" y="9"/>
                    </a:lnTo>
                    <a:lnTo>
                      <a:pt x="3" y="3"/>
                    </a:lnTo>
                    <a:lnTo>
                      <a:pt x="3" y="0"/>
                    </a:lnTo>
                    <a:lnTo>
                      <a:pt x="6" y="0"/>
                    </a:lnTo>
                    <a:lnTo>
                      <a:pt x="9" y="0"/>
                    </a:lnTo>
                    <a:lnTo>
                      <a:pt x="6" y="0"/>
                    </a:lnTo>
                    <a:lnTo>
                      <a:pt x="9" y="6"/>
                    </a:lnTo>
                    <a:lnTo>
                      <a:pt x="6" y="9"/>
                    </a:lnTo>
                    <a:lnTo>
                      <a:pt x="3" y="9"/>
                    </a:lnTo>
                    <a:lnTo>
                      <a:pt x="3" y="12"/>
                    </a:lnTo>
                    <a:lnTo>
                      <a:pt x="3" y="12"/>
                    </a:lnTo>
                    <a:lnTo>
                      <a:pt x="0" y="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39" name="Freeform 1438"/>
              <p:cNvSpPr>
                <a:spLocks noEditPoints="1"/>
              </p:cNvSpPr>
              <p:nvPr/>
            </p:nvSpPr>
            <p:spPr bwMode="auto">
              <a:xfrm>
                <a:off x="1970" y="1287"/>
                <a:ext cx="9" cy="15"/>
              </a:xfrm>
              <a:custGeom>
                <a:avLst/>
                <a:gdLst>
                  <a:gd name="T0" fmla="*/ 6 w 9"/>
                  <a:gd name="T1" fmla="*/ 0 h 15"/>
                  <a:gd name="T2" fmla="*/ 6 w 9"/>
                  <a:gd name="T3" fmla="*/ 0 h 15"/>
                  <a:gd name="T4" fmla="*/ 6 w 9"/>
                  <a:gd name="T5" fmla="*/ 0 h 15"/>
                  <a:gd name="T6" fmla="*/ 6 w 9"/>
                  <a:gd name="T7" fmla="*/ 3 h 15"/>
                  <a:gd name="T8" fmla="*/ 6 w 9"/>
                  <a:gd name="T9" fmla="*/ 3 h 15"/>
                  <a:gd name="T10" fmla="*/ 9 w 9"/>
                  <a:gd name="T11" fmla="*/ 3 h 15"/>
                  <a:gd name="T12" fmla="*/ 6 w 9"/>
                  <a:gd name="T13" fmla="*/ 6 h 15"/>
                  <a:gd name="T14" fmla="*/ 3 w 9"/>
                  <a:gd name="T15" fmla="*/ 9 h 15"/>
                  <a:gd name="T16" fmla="*/ 3 w 9"/>
                  <a:gd name="T17" fmla="*/ 9 h 15"/>
                  <a:gd name="T18" fmla="*/ 3 w 9"/>
                  <a:gd name="T19" fmla="*/ 9 h 15"/>
                  <a:gd name="T20" fmla="*/ 3 w 9"/>
                  <a:gd name="T21" fmla="*/ 12 h 15"/>
                  <a:gd name="T22" fmla="*/ 3 w 9"/>
                  <a:gd name="T23" fmla="*/ 9 h 15"/>
                  <a:gd name="T24" fmla="*/ 3 w 9"/>
                  <a:gd name="T25" fmla="*/ 9 h 15"/>
                  <a:gd name="T26" fmla="*/ 6 w 9"/>
                  <a:gd name="T27" fmla="*/ 3 h 15"/>
                  <a:gd name="T28" fmla="*/ 6 w 9"/>
                  <a:gd name="T29" fmla="*/ 3 h 15"/>
                  <a:gd name="T30" fmla="*/ 6 w 9"/>
                  <a:gd name="T31" fmla="*/ 3 h 15"/>
                  <a:gd name="T32" fmla="*/ 6 w 9"/>
                  <a:gd name="T33" fmla="*/ 0 h 15"/>
                  <a:gd name="T34" fmla="*/ 6 w 9"/>
                  <a:gd name="T35" fmla="*/ 0 h 15"/>
                  <a:gd name="T36" fmla="*/ 6 w 9"/>
                  <a:gd name="T37" fmla="*/ 0 h 15"/>
                  <a:gd name="T38" fmla="*/ 3 w 9"/>
                  <a:gd name="T39" fmla="*/ 0 h 15"/>
                  <a:gd name="T40" fmla="*/ 3 w 9"/>
                  <a:gd name="T41" fmla="*/ 3 h 15"/>
                  <a:gd name="T42" fmla="*/ 0 w 9"/>
                  <a:gd name="T43" fmla="*/ 9 h 15"/>
                  <a:gd name="T44" fmla="*/ 0 w 9"/>
                  <a:gd name="T45" fmla="*/ 12 h 15"/>
                  <a:gd name="T46" fmla="*/ 3 w 9"/>
                  <a:gd name="T47" fmla="*/ 15 h 15"/>
                  <a:gd name="T48" fmla="*/ 3 w 9"/>
                  <a:gd name="T49" fmla="*/ 12 h 15"/>
                  <a:gd name="T50" fmla="*/ 6 w 9"/>
                  <a:gd name="T51" fmla="*/ 9 h 15"/>
                  <a:gd name="T52" fmla="*/ 9 w 9"/>
                  <a:gd name="T53" fmla="*/ 9 h 15"/>
                  <a:gd name="T54" fmla="*/ 9 w 9"/>
                  <a:gd name="T55" fmla="*/ 3 h 15"/>
                  <a:gd name="T56" fmla="*/ 9 w 9"/>
                  <a:gd name="T57" fmla="*/ 0 h 15"/>
                  <a:gd name="T58" fmla="*/ 9 w 9"/>
                  <a:gd name="T59" fmla="*/ 0 h 15"/>
                  <a:gd name="T60" fmla="*/ 6 w 9"/>
                  <a:gd name="T61" fmla="*/ 0 h 15"/>
                  <a:gd name="T62" fmla="*/ 6 w 9"/>
                  <a:gd name="T6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 h="15">
                    <a:moveTo>
                      <a:pt x="6" y="0"/>
                    </a:moveTo>
                    <a:lnTo>
                      <a:pt x="6" y="0"/>
                    </a:lnTo>
                    <a:lnTo>
                      <a:pt x="6" y="0"/>
                    </a:lnTo>
                    <a:lnTo>
                      <a:pt x="6" y="3"/>
                    </a:lnTo>
                    <a:lnTo>
                      <a:pt x="6" y="3"/>
                    </a:lnTo>
                    <a:lnTo>
                      <a:pt x="9" y="3"/>
                    </a:lnTo>
                    <a:lnTo>
                      <a:pt x="6" y="6"/>
                    </a:lnTo>
                    <a:lnTo>
                      <a:pt x="3" y="9"/>
                    </a:lnTo>
                    <a:lnTo>
                      <a:pt x="3" y="9"/>
                    </a:lnTo>
                    <a:lnTo>
                      <a:pt x="3" y="9"/>
                    </a:lnTo>
                    <a:lnTo>
                      <a:pt x="3" y="12"/>
                    </a:lnTo>
                    <a:lnTo>
                      <a:pt x="3" y="9"/>
                    </a:lnTo>
                    <a:lnTo>
                      <a:pt x="3" y="9"/>
                    </a:lnTo>
                    <a:lnTo>
                      <a:pt x="6" y="3"/>
                    </a:lnTo>
                    <a:lnTo>
                      <a:pt x="6" y="3"/>
                    </a:lnTo>
                    <a:lnTo>
                      <a:pt x="6" y="3"/>
                    </a:lnTo>
                    <a:lnTo>
                      <a:pt x="6" y="0"/>
                    </a:lnTo>
                    <a:lnTo>
                      <a:pt x="6" y="0"/>
                    </a:lnTo>
                    <a:close/>
                    <a:moveTo>
                      <a:pt x="6" y="0"/>
                    </a:moveTo>
                    <a:lnTo>
                      <a:pt x="3" y="0"/>
                    </a:lnTo>
                    <a:lnTo>
                      <a:pt x="3" y="3"/>
                    </a:lnTo>
                    <a:lnTo>
                      <a:pt x="0" y="9"/>
                    </a:lnTo>
                    <a:lnTo>
                      <a:pt x="0" y="12"/>
                    </a:lnTo>
                    <a:lnTo>
                      <a:pt x="3" y="15"/>
                    </a:lnTo>
                    <a:lnTo>
                      <a:pt x="3" y="12"/>
                    </a:lnTo>
                    <a:lnTo>
                      <a:pt x="6" y="9"/>
                    </a:lnTo>
                    <a:lnTo>
                      <a:pt x="9" y="9"/>
                    </a:lnTo>
                    <a:lnTo>
                      <a:pt x="9" y="3"/>
                    </a:lnTo>
                    <a:lnTo>
                      <a:pt x="9" y="0"/>
                    </a:lnTo>
                    <a:lnTo>
                      <a:pt x="9" y="0"/>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40" name="Freeform 1439"/>
              <p:cNvSpPr>
                <a:spLocks noEditPoints="1"/>
              </p:cNvSpPr>
              <p:nvPr/>
            </p:nvSpPr>
            <p:spPr bwMode="auto">
              <a:xfrm>
                <a:off x="1970" y="1287"/>
                <a:ext cx="9" cy="15"/>
              </a:xfrm>
              <a:custGeom>
                <a:avLst/>
                <a:gdLst>
                  <a:gd name="T0" fmla="*/ 6 w 9"/>
                  <a:gd name="T1" fmla="*/ 0 h 15"/>
                  <a:gd name="T2" fmla="*/ 6 w 9"/>
                  <a:gd name="T3" fmla="*/ 0 h 15"/>
                  <a:gd name="T4" fmla="*/ 6 w 9"/>
                  <a:gd name="T5" fmla="*/ 0 h 15"/>
                  <a:gd name="T6" fmla="*/ 6 w 9"/>
                  <a:gd name="T7" fmla="*/ 3 h 15"/>
                  <a:gd name="T8" fmla="*/ 6 w 9"/>
                  <a:gd name="T9" fmla="*/ 3 h 15"/>
                  <a:gd name="T10" fmla="*/ 9 w 9"/>
                  <a:gd name="T11" fmla="*/ 3 h 15"/>
                  <a:gd name="T12" fmla="*/ 6 w 9"/>
                  <a:gd name="T13" fmla="*/ 6 h 15"/>
                  <a:gd name="T14" fmla="*/ 3 w 9"/>
                  <a:gd name="T15" fmla="*/ 9 h 15"/>
                  <a:gd name="T16" fmla="*/ 3 w 9"/>
                  <a:gd name="T17" fmla="*/ 9 h 15"/>
                  <a:gd name="T18" fmla="*/ 3 w 9"/>
                  <a:gd name="T19" fmla="*/ 9 h 15"/>
                  <a:gd name="T20" fmla="*/ 3 w 9"/>
                  <a:gd name="T21" fmla="*/ 12 h 15"/>
                  <a:gd name="T22" fmla="*/ 3 w 9"/>
                  <a:gd name="T23" fmla="*/ 9 h 15"/>
                  <a:gd name="T24" fmla="*/ 3 w 9"/>
                  <a:gd name="T25" fmla="*/ 9 h 15"/>
                  <a:gd name="T26" fmla="*/ 6 w 9"/>
                  <a:gd name="T27" fmla="*/ 3 h 15"/>
                  <a:gd name="T28" fmla="*/ 6 w 9"/>
                  <a:gd name="T29" fmla="*/ 3 h 15"/>
                  <a:gd name="T30" fmla="*/ 6 w 9"/>
                  <a:gd name="T31" fmla="*/ 3 h 15"/>
                  <a:gd name="T32" fmla="*/ 6 w 9"/>
                  <a:gd name="T33" fmla="*/ 0 h 15"/>
                  <a:gd name="T34" fmla="*/ 6 w 9"/>
                  <a:gd name="T35" fmla="*/ 0 h 15"/>
                  <a:gd name="T36" fmla="*/ 6 w 9"/>
                  <a:gd name="T37" fmla="*/ 0 h 15"/>
                  <a:gd name="T38" fmla="*/ 3 w 9"/>
                  <a:gd name="T39" fmla="*/ 0 h 15"/>
                  <a:gd name="T40" fmla="*/ 3 w 9"/>
                  <a:gd name="T41" fmla="*/ 3 h 15"/>
                  <a:gd name="T42" fmla="*/ 0 w 9"/>
                  <a:gd name="T43" fmla="*/ 9 h 15"/>
                  <a:gd name="T44" fmla="*/ 0 w 9"/>
                  <a:gd name="T45" fmla="*/ 12 h 15"/>
                  <a:gd name="T46" fmla="*/ 3 w 9"/>
                  <a:gd name="T47" fmla="*/ 15 h 15"/>
                  <a:gd name="T48" fmla="*/ 3 w 9"/>
                  <a:gd name="T49" fmla="*/ 12 h 15"/>
                  <a:gd name="T50" fmla="*/ 6 w 9"/>
                  <a:gd name="T51" fmla="*/ 9 h 15"/>
                  <a:gd name="T52" fmla="*/ 9 w 9"/>
                  <a:gd name="T53" fmla="*/ 9 h 15"/>
                  <a:gd name="T54" fmla="*/ 9 w 9"/>
                  <a:gd name="T55" fmla="*/ 3 h 15"/>
                  <a:gd name="T56" fmla="*/ 9 w 9"/>
                  <a:gd name="T57" fmla="*/ 0 h 15"/>
                  <a:gd name="T58" fmla="*/ 9 w 9"/>
                  <a:gd name="T59" fmla="*/ 0 h 15"/>
                  <a:gd name="T60" fmla="*/ 6 w 9"/>
                  <a:gd name="T61" fmla="*/ 0 h 15"/>
                  <a:gd name="T62" fmla="*/ 6 w 9"/>
                  <a:gd name="T6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 h="15">
                    <a:moveTo>
                      <a:pt x="6" y="0"/>
                    </a:moveTo>
                    <a:lnTo>
                      <a:pt x="6" y="0"/>
                    </a:lnTo>
                    <a:lnTo>
                      <a:pt x="6" y="0"/>
                    </a:lnTo>
                    <a:lnTo>
                      <a:pt x="6" y="3"/>
                    </a:lnTo>
                    <a:lnTo>
                      <a:pt x="6" y="3"/>
                    </a:lnTo>
                    <a:lnTo>
                      <a:pt x="9" y="3"/>
                    </a:lnTo>
                    <a:lnTo>
                      <a:pt x="6" y="6"/>
                    </a:lnTo>
                    <a:lnTo>
                      <a:pt x="3" y="9"/>
                    </a:lnTo>
                    <a:lnTo>
                      <a:pt x="3" y="9"/>
                    </a:lnTo>
                    <a:lnTo>
                      <a:pt x="3" y="9"/>
                    </a:lnTo>
                    <a:lnTo>
                      <a:pt x="3" y="12"/>
                    </a:lnTo>
                    <a:lnTo>
                      <a:pt x="3" y="9"/>
                    </a:lnTo>
                    <a:lnTo>
                      <a:pt x="3" y="9"/>
                    </a:lnTo>
                    <a:lnTo>
                      <a:pt x="6" y="3"/>
                    </a:lnTo>
                    <a:lnTo>
                      <a:pt x="6" y="3"/>
                    </a:lnTo>
                    <a:lnTo>
                      <a:pt x="6" y="3"/>
                    </a:lnTo>
                    <a:lnTo>
                      <a:pt x="6" y="0"/>
                    </a:lnTo>
                    <a:lnTo>
                      <a:pt x="6" y="0"/>
                    </a:lnTo>
                    <a:moveTo>
                      <a:pt x="6" y="0"/>
                    </a:moveTo>
                    <a:lnTo>
                      <a:pt x="3" y="0"/>
                    </a:lnTo>
                    <a:lnTo>
                      <a:pt x="3" y="3"/>
                    </a:lnTo>
                    <a:lnTo>
                      <a:pt x="0" y="9"/>
                    </a:lnTo>
                    <a:lnTo>
                      <a:pt x="0" y="12"/>
                    </a:lnTo>
                    <a:lnTo>
                      <a:pt x="3" y="15"/>
                    </a:lnTo>
                    <a:lnTo>
                      <a:pt x="3" y="12"/>
                    </a:lnTo>
                    <a:lnTo>
                      <a:pt x="6" y="9"/>
                    </a:lnTo>
                    <a:lnTo>
                      <a:pt x="9" y="9"/>
                    </a:lnTo>
                    <a:lnTo>
                      <a:pt x="9" y="3"/>
                    </a:lnTo>
                    <a:lnTo>
                      <a:pt x="9" y="0"/>
                    </a:lnTo>
                    <a:lnTo>
                      <a:pt x="9" y="0"/>
                    </a:lnTo>
                    <a:lnTo>
                      <a:pt x="6" y="0"/>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41" name="Freeform 1440"/>
              <p:cNvSpPr>
                <a:spLocks/>
              </p:cNvSpPr>
              <p:nvPr/>
            </p:nvSpPr>
            <p:spPr bwMode="auto">
              <a:xfrm>
                <a:off x="1961" y="1253"/>
                <a:ext cx="0" cy="3"/>
              </a:xfrm>
              <a:custGeom>
                <a:avLst/>
                <a:gdLst>
                  <a:gd name="T0" fmla="*/ 3 h 3"/>
                  <a:gd name="T1" fmla="*/ 3 h 3"/>
                  <a:gd name="T2" fmla="*/ 0 h 3"/>
                  <a:gd name="T3" fmla="*/ 0 h 3"/>
                  <a:gd name="T4" fmla="*/ 0 h 3"/>
                  <a:gd name="T5" fmla="*/ 3 h 3"/>
                </a:gdLst>
                <a:ahLst/>
                <a:cxnLst>
                  <a:cxn ang="0">
                    <a:pos x="0" y="T0"/>
                  </a:cxn>
                  <a:cxn ang="0">
                    <a:pos x="0" y="T1"/>
                  </a:cxn>
                  <a:cxn ang="0">
                    <a:pos x="0" y="T2"/>
                  </a:cxn>
                  <a:cxn ang="0">
                    <a:pos x="0" y="T3"/>
                  </a:cxn>
                  <a:cxn ang="0">
                    <a:pos x="0" y="T4"/>
                  </a:cxn>
                  <a:cxn ang="0">
                    <a:pos x="0" y="T5"/>
                  </a:cxn>
                </a:cxnLst>
                <a:rect l="0" t="0" r="r" b="b"/>
                <a:pathLst>
                  <a:path h="3">
                    <a:moveTo>
                      <a:pt x="0" y="3"/>
                    </a:moveTo>
                    <a:lnTo>
                      <a:pt x="0" y="3"/>
                    </a:lnTo>
                    <a:lnTo>
                      <a:pt x="0" y="0"/>
                    </a:lnTo>
                    <a:lnTo>
                      <a:pt x="0" y="0"/>
                    </a:lnTo>
                    <a:lnTo>
                      <a:pt x="0" y="0"/>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42" name="Freeform 1441"/>
              <p:cNvSpPr>
                <a:spLocks/>
              </p:cNvSpPr>
              <p:nvPr/>
            </p:nvSpPr>
            <p:spPr bwMode="auto">
              <a:xfrm>
                <a:off x="1961" y="1253"/>
                <a:ext cx="0" cy="3"/>
              </a:xfrm>
              <a:custGeom>
                <a:avLst/>
                <a:gdLst>
                  <a:gd name="T0" fmla="*/ 0 h 3"/>
                  <a:gd name="T1" fmla="*/ 0 h 3"/>
                  <a:gd name="T2" fmla="*/ 3 h 3"/>
                  <a:gd name="T3" fmla="*/ 3 h 3"/>
                  <a:gd name="T4" fmla="*/ 0 h 3"/>
                  <a:gd name="T5" fmla="*/ 0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0"/>
                    </a:lnTo>
                    <a:lnTo>
                      <a:pt x="0" y="3"/>
                    </a:lnTo>
                    <a:lnTo>
                      <a:pt x="0" y="3"/>
                    </a:lnTo>
                    <a:lnTo>
                      <a:pt x="0"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43" name="Freeform 1442"/>
              <p:cNvSpPr>
                <a:spLocks/>
              </p:cNvSpPr>
              <p:nvPr/>
            </p:nvSpPr>
            <p:spPr bwMode="auto">
              <a:xfrm>
                <a:off x="1973" y="1262"/>
                <a:ext cx="3" cy="10"/>
              </a:xfrm>
              <a:custGeom>
                <a:avLst/>
                <a:gdLst>
                  <a:gd name="T0" fmla="*/ 0 w 3"/>
                  <a:gd name="T1" fmla="*/ 10 h 10"/>
                  <a:gd name="T2" fmla="*/ 0 w 3"/>
                  <a:gd name="T3" fmla="*/ 6 h 10"/>
                  <a:gd name="T4" fmla="*/ 0 w 3"/>
                  <a:gd name="T5" fmla="*/ 6 h 10"/>
                  <a:gd name="T6" fmla="*/ 3 w 3"/>
                  <a:gd name="T7" fmla="*/ 6 h 10"/>
                  <a:gd name="T8" fmla="*/ 3 w 3"/>
                  <a:gd name="T9" fmla="*/ 6 h 10"/>
                  <a:gd name="T10" fmla="*/ 0 w 3"/>
                  <a:gd name="T11" fmla="*/ 3 h 10"/>
                  <a:gd name="T12" fmla="*/ 3 w 3"/>
                  <a:gd name="T13" fmla="*/ 0 h 10"/>
                  <a:gd name="T14" fmla="*/ 3 w 3"/>
                  <a:gd name="T15" fmla="*/ 0 h 10"/>
                  <a:gd name="T16" fmla="*/ 3 w 3"/>
                  <a:gd name="T17" fmla="*/ 3 h 10"/>
                  <a:gd name="T18" fmla="*/ 3 w 3"/>
                  <a:gd name="T19" fmla="*/ 3 h 10"/>
                  <a:gd name="T20" fmla="*/ 3 w 3"/>
                  <a:gd name="T21" fmla="*/ 6 h 10"/>
                  <a:gd name="T22" fmla="*/ 3 w 3"/>
                  <a:gd name="T23" fmla="*/ 10 h 10"/>
                  <a:gd name="T24" fmla="*/ 3 w 3"/>
                  <a:gd name="T25" fmla="*/ 6 h 10"/>
                  <a:gd name="T26" fmla="*/ 0 w 3"/>
                  <a:gd name="T27" fmla="*/ 10 h 10"/>
                  <a:gd name="T28" fmla="*/ 0 w 3"/>
                  <a:gd name="T2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10">
                    <a:moveTo>
                      <a:pt x="0" y="10"/>
                    </a:moveTo>
                    <a:lnTo>
                      <a:pt x="0" y="6"/>
                    </a:lnTo>
                    <a:lnTo>
                      <a:pt x="0" y="6"/>
                    </a:lnTo>
                    <a:lnTo>
                      <a:pt x="3" y="6"/>
                    </a:lnTo>
                    <a:lnTo>
                      <a:pt x="3" y="6"/>
                    </a:lnTo>
                    <a:lnTo>
                      <a:pt x="0" y="3"/>
                    </a:lnTo>
                    <a:lnTo>
                      <a:pt x="3" y="0"/>
                    </a:lnTo>
                    <a:lnTo>
                      <a:pt x="3" y="0"/>
                    </a:lnTo>
                    <a:lnTo>
                      <a:pt x="3" y="3"/>
                    </a:lnTo>
                    <a:lnTo>
                      <a:pt x="3" y="3"/>
                    </a:lnTo>
                    <a:lnTo>
                      <a:pt x="3" y="6"/>
                    </a:lnTo>
                    <a:lnTo>
                      <a:pt x="3" y="10"/>
                    </a:lnTo>
                    <a:lnTo>
                      <a:pt x="3" y="6"/>
                    </a:lnTo>
                    <a:lnTo>
                      <a:pt x="0" y="10"/>
                    </a:lnTo>
                    <a:lnTo>
                      <a:pt x="0" y="1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44" name="Freeform 1443"/>
              <p:cNvSpPr>
                <a:spLocks/>
              </p:cNvSpPr>
              <p:nvPr/>
            </p:nvSpPr>
            <p:spPr bwMode="auto">
              <a:xfrm>
                <a:off x="1973" y="1262"/>
                <a:ext cx="6" cy="10"/>
              </a:xfrm>
              <a:custGeom>
                <a:avLst/>
                <a:gdLst>
                  <a:gd name="T0" fmla="*/ 3 w 6"/>
                  <a:gd name="T1" fmla="*/ 0 h 10"/>
                  <a:gd name="T2" fmla="*/ 0 w 6"/>
                  <a:gd name="T3" fmla="*/ 0 h 10"/>
                  <a:gd name="T4" fmla="*/ 0 w 6"/>
                  <a:gd name="T5" fmla="*/ 3 h 10"/>
                  <a:gd name="T6" fmla="*/ 3 w 6"/>
                  <a:gd name="T7" fmla="*/ 6 h 10"/>
                  <a:gd name="T8" fmla="*/ 0 w 6"/>
                  <a:gd name="T9" fmla="*/ 6 h 10"/>
                  <a:gd name="T10" fmla="*/ 0 w 6"/>
                  <a:gd name="T11" fmla="*/ 10 h 10"/>
                  <a:gd name="T12" fmla="*/ 0 w 6"/>
                  <a:gd name="T13" fmla="*/ 10 h 10"/>
                  <a:gd name="T14" fmla="*/ 0 w 6"/>
                  <a:gd name="T15" fmla="*/ 10 h 10"/>
                  <a:gd name="T16" fmla="*/ 3 w 6"/>
                  <a:gd name="T17" fmla="*/ 10 h 10"/>
                  <a:gd name="T18" fmla="*/ 3 w 6"/>
                  <a:gd name="T19" fmla="*/ 10 h 10"/>
                  <a:gd name="T20" fmla="*/ 6 w 6"/>
                  <a:gd name="T21" fmla="*/ 6 h 10"/>
                  <a:gd name="T22" fmla="*/ 6 w 6"/>
                  <a:gd name="T23" fmla="*/ 3 h 10"/>
                  <a:gd name="T24" fmla="*/ 3 w 6"/>
                  <a:gd name="T25" fmla="*/ 3 h 10"/>
                  <a:gd name="T26" fmla="*/ 3 w 6"/>
                  <a:gd name="T27" fmla="*/ 0 h 10"/>
                  <a:gd name="T28" fmla="*/ 3 w 6"/>
                  <a:gd name="T2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10">
                    <a:moveTo>
                      <a:pt x="3" y="0"/>
                    </a:moveTo>
                    <a:lnTo>
                      <a:pt x="0" y="0"/>
                    </a:lnTo>
                    <a:lnTo>
                      <a:pt x="0" y="3"/>
                    </a:lnTo>
                    <a:lnTo>
                      <a:pt x="3" y="6"/>
                    </a:lnTo>
                    <a:lnTo>
                      <a:pt x="0" y="6"/>
                    </a:lnTo>
                    <a:lnTo>
                      <a:pt x="0" y="10"/>
                    </a:lnTo>
                    <a:lnTo>
                      <a:pt x="0" y="10"/>
                    </a:lnTo>
                    <a:lnTo>
                      <a:pt x="0" y="10"/>
                    </a:lnTo>
                    <a:lnTo>
                      <a:pt x="3" y="10"/>
                    </a:lnTo>
                    <a:lnTo>
                      <a:pt x="3" y="10"/>
                    </a:lnTo>
                    <a:lnTo>
                      <a:pt x="6" y="6"/>
                    </a:lnTo>
                    <a:lnTo>
                      <a:pt x="6" y="3"/>
                    </a:lnTo>
                    <a:lnTo>
                      <a:pt x="3"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45" name="Freeform 1444"/>
              <p:cNvSpPr>
                <a:spLocks/>
              </p:cNvSpPr>
              <p:nvPr/>
            </p:nvSpPr>
            <p:spPr bwMode="auto">
              <a:xfrm>
                <a:off x="1819" y="1305"/>
                <a:ext cx="0" cy="3"/>
              </a:xfrm>
              <a:custGeom>
                <a:avLst/>
                <a:gdLst>
                  <a:gd name="T0" fmla="*/ 0 h 3"/>
                  <a:gd name="T1" fmla="*/ 3 h 3"/>
                  <a:gd name="T2" fmla="*/ 3 h 3"/>
                  <a:gd name="T3" fmla="*/ 3 h 3"/>
                  <a:gd name="T4" fmla="*/ 0 h 3"/>
                </a:gdLst>
                <a:ahLst/>
                <a:cxnLst>
                  <a:cxn ang="0">
                    <a:pos x="0" y="T0"/>
                  </a:cxn>
                  <a:cxn ang="0">
                    <a:pos x="0" y="T1"/>
                  </a:cxn>
                  <a:cxn ang="0">
                    <a:pos x="0" y="T2"/>
                  </a:cxn>
                  <a:cxn ang="0">
                    <a:pos x="0" y="T3"/>
                  </a:cxn>
                  <a:cxn ang="0">
                    <a:pos x="0" y="T4"/>
                  </a:cxn>
                </a:cxnLst>
                <a:rect l="0" t="0" r="r" b="b"/>
                <a:pathLst>
                  <a:path h="3">
                    <a:moveTo>
                      <a:pt x="0" y="0"/>
                    </a:moveTo>
                    <a:lnTo>
                      <a:pt x="0" y="3"/>
                    </a:lnTo>
                    <a:lnTo>
                      <a:pt x="0" y="3"/>
                    </a:lnTo>
                    <a:lnTo>
                      <a:pt x="0" y="3"/>
                    </a:ln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46" name="Freeform 1445"/>
              <p:cNvSpPr>
                <a:spLocks/>
              </p:cNvSpPr>
              <p:nvPr/>
            </p:nvSpPr>
            <p:spPr bwMode="auto">
              <a:xfrm>
                <a:off x="1819" y="1305"/>
                <a:ext cx="0" cy="3"/>
              </a:xfrm>
              <a:custGeom>
                <a:avLst/>
                <a:gdLst>
                  <a:gd name="T0" fmla="*/ 0 h 3"/>
                  <a:gd name="T1" fmla="*/ 3 h 3"/>
                  <a:gd name="T2" fmla="*/ 3 h 3"/>
                  <a:gd name="T3" fmla="*/ 3 h 3"/>
                  <a:gd name="T4" fmla="*/ 0 h 3"/>
                  <a:gd name="T5" fmla="*/ 0 h 3"/>
                </a:gdLst>
                <a:ahLst/>
                <a:cxnLst>
                  <a:cxn ang="0">
                    <a:pos x="0" y="T0"/>
                  </a:cxn>
                  <a:cxn ang="0">
                    <a:pos x="0" y="T1"/>
                  </a:cxn>
                  <a:cxn ang="0">
                    <a:pos x="0" y="T2"/>
                  </a:cxn>
                  <a:cxn ang="0">
                    <a:pos x="0" y="T3"/>
                  </a:cxn>
                  <a:cxn ang="0">
                    <a:pos x="0" y="T4"/>
                  </a:cxn>
                  <a:cxn ang="0">
                    <a:pos x="0" y="T5"/>
                  </a:cxn>
                </a:cxnLst>
                <a:rect l="0" t="0" r="r" b="b"/>
                <a:pathLst>
                  <a:path h="3">
                    <a:moveTo>
                      <a:pt x="0" y="0"/>
                    </a:moveTo>
                    <a:lnTo>
                      <a:pt x="0" y="3"/>
                    </a:lnTo>
                    <a:lnTo>
                      <a:pt x="0" y="3"/>
                    </a:lnTo>
                    <a:lnTo>
                      <a:pt x="0"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47" name="Freeform 1446"/>
              <p:cNvSpPr>
                <a:spLocks/>
              </p:cNvSpPr>
              <p:nvPr/>
            </p:nvSpPr>
            <p:spPr bwMode="auto">
              <a:xfrm>
                <a:off x="1979" y="1329"/>
                <a:ext cx="3" cy="3"/>
              </a:xfrm>
              <a:custGeom>
                <a:avLst/>
                <a:gdLst>
                  <a:gd name="T0" fmla="*/ 3 w 3"/>
                  <a:gd name="T1" fmla="*/ 3 h 3"/>
                  <a:gd name="T2" fmla="*/ 3 w 3"/>
                  <a:gd name="T3" fmla="*/ 3 h 3"/>
                  <a:gd name="T4" fmla="*/ 3 w 3"/>
                  <a:gd name="T5" fmla="*/ 0 h 3"/>
                  <a:gd name="T6" fmla="*/ 0 w 3"/>
                  <a:gd name="T7" fmla="*/ 0 h 3"/>
                  <a:gd name="T8" fmla="*/ 0 w 3"/>
                  <a:gd name="T9" fmla="*/ 3 h 3"/>
                  <a:gd name="T10" fmla="*/ 3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3" y="3"/>
                    </a:moveTo>
                    <a:lnTo>
                      <a:pt x="3" y="3"/>
                    </a:lnTo>
                    <a:lnTo>
                      <a:pt x="3" y="0"/>
                    </a:lnTo>
                    <a:lnTo>
                      <a:pt x="0" y="0"/>
                    </a:lnTo>
                    <a:lnTo>
                      <a:pt x="0" y="3"/>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48" name="Freeform 1447"/>
              <p:cNvSpPr>
                <a:spLocks/>
              </p:cNvSpPr>
              <p:nvPr/>
            </p:nvSpPr>
            <p:spPr bwMode="auto">
              <a:xfrm>
                <a:off x="1979" y="1329"/>
                <a:ext cx="3" cy="3"/>
              </a:xfrm>
              <a:custGeom>
                <a:avLst/>
                <a:gdLst>
                  <a:gd name="T0" fmla="*/ 3 w 3"/>
                  <a:gd name="T1" fmla="*/ 0 h 3"/>
                  <a:gd name="T2" fmla="*/ 0 w 3"/>
                  <a:gd name="T3" fmla="*/ 0 h 3"/>
                  <a:gd name="T4" fmla="*/ 0 w 3"/>
                  <a:gd name="T5" fmla="*/ 3 h 3"/>
                  <a:gd name="T6" fmla="*/ 3 w 3"/>
                  <a:gd name="T7" fmla="*/ 3 h 3"/>
                  <a:gd name="T8" fmla="*/ 3 w 3"/>
                  <a:gd name="T9" fmla="*/ 3 h 3"/>
                  <a:gd name="T10" fmla="*/ 3 w 3"/>
                  <a:gd name="T11" fmla="*/ 0 h 3"/>
                  <a:gd name="T12" fmla="*/ 3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lnTo>
                      <a:pt x="0" y="0"/>
                    </a:lnTo>
                    <a:lnTo>
                      <a:pt x="0" y="3"/>
                    </a:lnTo>
                    <a:lnTo>
                      <a:pt x="3" y="3"/>
                    </a:lnTo>
                    <a:lnTo>
                      <a:pt x="3"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49" name="Freeform 1448"/>
              <p:cNvSpPr>
                <a:spLocks/>
              </p:cNvSpPr>
              <p:nvPr/>
            </p:nvSpPr>
            <p:spPr bwMode="auto">
              <a:xfrm>
                <a:off x="2115" y="1117"/>
                <a:ext cx="6" cy="9"/>
              </a:xfrm>
              <a:custGeom>
                <a:avLst/>
                <a:gdLst>
                  <a:gd name="T0" fmla="*/ 0 w 6"/>
                  <a:gd name="T1" fmla="*/ 6 h 9"/>
                  <a:gd name="T2" fmla="*/ 0 w 6"/>
                  <a:gd name="T3" fmla="*/ 3 h 9"/>
                  <a:gd name="T4" fmla="*/ 0 w 6"/>
                  <a:gd name="T5" fmla="*/ 3 h 9"/>
                  <a:gd name="T6" fmla="*/ 3 w 6"/>
                  <a:gd name="T7" fmla="*/ 0 h 9"/>
                  <a:gd name="T8" fmla="*/ 6 w 6"/>
                  <a:gd name="T9" fmla="*/ 0 h 9"/>
                  <a:gd name="T10" fmla="*/ 6 w 6"/>
                  <a:gd name="T11" fmla="*/ 3 h 9"/>
                  <a:gd name="T12" fmla="*/ 6 w 6"/>
                  <a:gd name="T13" fmla="*/ 3 h 9"/>
                  <a:gd name="T14" fmla="*/ 6 w 6"/>
                  <a:gd name="T15" fmla="*/ 6 h 9"/>
                  <a:gd name="T16" fmla="*/ 3 w 6"/>
                  <a:gd name="T17" fmla="*/ 9 h 9"/>
                  <a:gd name="T18" fmla="*/ 0 w 6"/>
                  <a:gd name="T19" fmla="*/ 9 h 9"/>
                  <a:gd name="T20" fmla="*/ 0 w 6"/>
                  <a:gd name="T2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9">
                    <a:moveTo>
                      <a:pt x="0" y="6"/>
                    </a:moveTo>
                    <a:lnTo>
                      <a:pt x="0" y="3"/>
                    </a:lnTo>
                    <a:lnTo>
                      <a:pt x="0" y="3"/>
                    </a:lnTo>
                    <a:lnTo>
                      <a:pt x="3" y="0"/>
                    </a:lnTo>
                    <a:lnTo>
                      <a:pt x="6" y="0"/>
                    </a:lnTo>
                    <a:lnTo>
                      <a:pt x="6" y="3"/>
                    </a:lnTo>
                    <a:lnTo>
                      <a:pt x="6" y="3"/>
                    </a:lnTo>
                    <a:lnTo>
                      <a:pt x="6" y="6"/>
                    </a:lnTo>
                    <a:lnTo>
                      <a:pt x="3" y="9"/>
                    </a:lnTo>
                    <a:lnTo>
                      <a:pt x="0" y="9"/>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50" name="Freeform 1449"/>
              <p:cNvSpPr>
                <a:spLocks noEditPoints="1"/>
              </p:cNvSpPr>
              <p:nvPr/>
            </p:nvSpPr>
            <p:spPr bwMode="auto">
              <a:xfrm>
                <a:off x="2115" y="1114"/>
                <a:ext cx="6" cy="12"/>
              </a:xfrm>
              <a:custGeom>
                <a:avLst/>
                <a:gdLst>
                  <a:gd name="T0" fmla="*/ 3 w 6"/>
                  <a:gd name="T1" fmla="*/ 3 h 12"/>
                  <a:gd name="T2" fmla="*/ 3 w 6"/>
                  <a:gd name="T3" fmla="*/ 6 h 12"/>
                  <a:gd name="T4" fmla="*/ 3 w 6"/>
                  <a:gd name="T5" fmla="*/ 6 h 12"/>
                  <a:gd name="T6" fmla="*/ 3 w 6"/>
                  <a:gd name="T7" fmla="*/ 6 h 12"/>
                  <a:gd name="T8" fmla="*/ 6 w 6"/>
                  <a:gd name="T9" fmla="*/ 6 h 12"/>
                  <a:gd name="T10" fmla="*/ 6 w 6"/>
                  <a:gd name="T11" fmla="*/ 9 h 12"/>
                  <a:gd name="T12" fmla="*/ 3 w 6"/>
                  <a:gd name="T13" fmla="*/ 12 h 12"/>
                  <a:gd name="T14" fmla="*/ 3 w 6"/>
                  <a:gd name="T15" fmla="*/ 12 h 12"/>
                  <a:gd name="T16" fmla="*/ 0 w 6"/>
                  <a:gd name="T17" fmla="*/ 9 h 12"/>
                  <a:gd name="T18" fmla="*/ 0 w 6"/>
                  <a:gd name="T19" fmla="*/ 6 h 12"/>
                  <a:gd name="T20" fmla="*/ 3 w 6"/>
                  <a:gd name="T21" fmla="*/ 6 h 12"/>
                  <a:gd name="T22" fmla="*/ 3 w 6"/>
                  <a:gd name="T23" fmla="*/ 6 h 12"/>
                  <a:gd name="T24" fmla="*/ 3 w 6"/>
                  <a:gd name="T25" fmla="*/ 6 h 12"/>
                  <a:gd name="T26" fmla="*/ 3 w 6"/>
                  <a:gd name="T27" fmla="*/ 3 h 12"/>
                  <a:gd name="T28" fmla="*/ 3 w 6"/>
                  <a:gd name="T29" fmla="*/ 3 h 12"/>
                  <a:gd name="T30" fmla="*/ 3 w 6"/>
                  <a:gd name="T31" fmla="*/ 0 h 12"/>
                  <a:gd name="T32" fmla="*/ 3 w 6"/>
                  <a:gd name="T33" fmla="*/ 3 h 12"/>
                  <a:gd name="T34" fmla="*/ 0 w 6"/>
                  <a:gd name="T35" fmla="*/ 6 h 12"/>
                  <a:gd name="T36" fmla="*/ 0 w 6"/>
                  <a:gd name="T37" fmla="*/ 6 h 12"/>
                  <a:gd name="T38" fmla="*/ 0 w 6"/>
                  <a:gd name="T39" fmla="*/ 12 h 12"/>
                  <a:gd name="T40" fmla="*/ 0 w 6"/>
                  <a:gd name="T41" fmla="*/ 12 h 12"/>
                  <a:gd name="T42" fmla="*/ 3 w 6"/>
                  <a:gd name="T43" fmla="*/ 12 h 12"/>
                  <a:gd name="T44" fmla="*/ 6 w 6"/>
                  <a:gd name="T45" fmla="*/ 9 h 12"/>
                  <a:gd name="T46" fmla="*/ 6 w 6"/>
                  <a:gd name="T47" fmla="*/ 6 h 12"/>
                  <a:gd name="T48" fmla="*/ 6 w 6"/>
                  <a:gd name="T49" fmla="*/ 3 h 12"/>
                  <a:gd name="T50" fmla="*/ 3 w 6"/>
                  <a:gd name="T51" fmla="*/ 0 h 12"/>
                  <a:gd name="T52" fmla="*/ 3 w 6"/>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12">
                    <a:moveTo>
                      <a:pt x="3" y="3"/>
                    </a:moveTo>
                    <a:lnTo>
                      <a:pt x="3" y="6"/>
                    </a:lnTo>
                    <a:lnTo>
                      <a:pt x="3" y="6"/>
                    </a:lnTo>
                    <a:lnTo>
                      <a:pt x="3" y="6"/>
                    </a:lnTo>
                    <a:lnTo>
                      <a:pt x="6" y="6"/>
                    </a:lnTo>
                    <a:lnTo>
                      <a:pt x="6" y="9"/>
                    </a:lnTo>
                    <a:lnTo>
                      <a:pt x="3" y="12"/>
                    </a:lnTo>
                    <a:lnTo>
                      <a:pt x="3" y="12"/>
                    </a:lnTo>
                    <a:lnTo>
                      <a:pt x="0" y="9"/>
                    </a:lnTo>
                    <a:lnTo>
                      <a:pt x="0" y="6"/>
                    </a:lnTo>
                    <a:lnTo>
                      <a:pt x="3" y="6"/>
                    </a:lnTo>
                    <a:lnTo>
                      <a:pt x="3" y="6"/>
                    </a:lnTo>
                    <a:lnTo>
                      <a:pt x="3" y="6"/>
                    </a:lnTo>
                    <a:lnTo>
                      <a:pt x="3" y="3"/>
                    </a:lnTo>
                    <a:lnTo>
                      <a:pt x="3" y="3"/>
                    </a:lnTo>
                    <a:close/>
                    <a:moveTo>
                      <a:pt x="3" y="0"/>
                    </a:moveTo>
                    <a:lnTo>
                      <a:pt x="3" y="3"/>
                    </a:lnTo>
                    <a:lnTo>
                      <a:pt x="0" y="6"/>
                    </a:lnTo>
                    <a:lnTo>
                      <a:pt x="0" y="6"/>
                    </a:lnTo>
                    <a:lnTo>
                      <a:pt x="0" y="12"/>
                    </a:lnTo>
                    <a:lnTo>
                      <a:pt x="0" y="12"/>
                    </a:lnTo>
                    <a:lnTo>
                      <a:pt x="3" y="12"/>
                    </a:lnTo>
                    <a:lnTo>
                      <a:pt x="6" y="9"/>
                    </a:lnTo>
                    <a:lnTo>
                      <a:pt x="6" y="6"/>
                    </a:lnTo>
                    <a:lnTo>
                      <a:pt x="6"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51" name="Freeform 1450"/>
              <p:cNvSpPr>
                <a:spLocks noEditPoints="1"/>
              </p:cNvSpPr>
              <p:nvPr/>
            </p:nvSpPr>
            <p:spPr bwMode="auto">
              <a:xfrm>
                <a:off x="2115" y="1114"/>
                <a:ext cx="6" cy="12"/>
              </a:xfrm>
              <a:custGeom>
                <a:avLst/>
                <a:gdLst>
                  <a:gd name="T0" fmla="*/ 3 w 6"/>
                  <a:gd name="T1" fmla="*/ 3 h 12"/>
                  <a:gd name="T2" fmla="*/ 3 w 6"/>
                  <a:gd name="T3" fmla="*/ 6 h 12"/>
                  <a:gd name="T4" fmla="*/ 3 w 6"/>
                  <a:gd name="T5" fmla="*/ 6 h 12"/>
                  <a:gd name="T6" fmla="*/ 3 w 6"/>
                  <a:gd name="T7" fmla="*/ 6 h 12"/>
                  <a:gd name="T8" fmla="*/ 6 w 6"/>
                  <a:gd name="T9" fmla="*/ 6 h 12"/>
                  <a:gd name="T10" fmla="*/ 6 w 6"/>
                  <a:gd name="T11" fmla="*/ 9 h 12"/>
                  <a:gd name="T12" fmla="*/ 3 w 6"/>
                  <a:gd name="T13" fmla="*/ 12 h 12"/>
                  <a:gd name="T14" fmla="*/ 3 w 6"/>
                  <a:gd name="T15" fmla="*/ 12 h 12"/>
                  <a:gd name="T16" fmla="*/ 0 w 6"/>
                  <a:gd name="T17" fmla="*/ 9 h 12"/>
                  <a:gd name="T18" fmla="*/ 0 w 6"/>
                  <a:gd name="T19" fmla="*/ 6 h 12"/>
                  <a:gd name="T20" fmla="*/ 3 w 6"/>
                  <a:gd name="T21" fmla="*/ 6 h 12"/>
                  <a:gd name="T22" fmla="*/ 3 w 6"/>
                  <a:gd name="T23" fmla="*/ 6 h 12"/>
                  <a:gd name="T24" fmla="*/ 3 w 6"/>
                  <a:gd name="T25" fmla="*/ 6 h 12"/>
                  <a:gd name="T26" fmla="*/ 3 w 6"/>
                  <a:gd name="T27" fmla="*/ 3 h 12"/>
                  <a:gd name="T28" fmla="*/ 3 w 6"/>
                  <a:gd name="T29" fmla="*/ 3 h 12"/>
                  <a:gd name="T30" fmla="*/ 3 w 6"/>
                  <a:gd name="T31" fmla="*/ 0 h 12"/>
                  <a:gd name="T32" fmla="*/ 3 w 6"/>
                  <a:gd name="T33" fmla="*/ 3 h 12"/>
                  <a:gd name="T34" fmla="*/ 0 w 6"/>
                  <a:gd name="T35" fmla="*/ 6 h 12"/>
                  <a:gd name="T36" fmla="*/ 0 w 6"/>
                  <a:gd name="T37" fmla="*/ 6 h 12"/>
                  <a:gd name="T38" fmla="*/ 0 w 6"/>
                  <a:gd name="T39" fmla="*/ 12 h 12"/>
                  <a:gd name="T40" fmla="*/ 0 w 6"/>
                  <a:gd name="T41" fmla="*/ 12 h 12"/>
                  <a:gd name="T42" fmla="*/ 3 w 6"/>
                  <a:gd name="T43" fmla="*/ 12 h 12"/>
                  <a:gd name="T44" fmla="*/ 6 w 6"/>
                  <a:gd name="T45" fmla="*/ 9 h 12"/>
                  <a:gd name="T46" fmla="*/ 6 w 6"/>
                  <a:gd name="T47" fmla="*/ 6 h 12"/>
                  <a:gd name="T48" fmla="*/ 6 w 6"/>
                  <a:gd name="T49" fmla="*/ 3 h 12"/>
                  <a:gd name="T50" fmla="*/ 3 w 6"/>
                  <a:gd name="T51" fmla="*/ 0 h 12"/>
                  <a:gd name="T52" fmla="*/ 3 w 6"/>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12">
                    <a:moveTo>
                      <a:pt x="3" y="3"/>
                    </a:moveTo>
                    <a:lnTo>
                      <a:pt x="3" y="6"/>
                    </a:lnTo>
                    <a:lnTo>
                      <a:pt x="3" y="6"/>
                    </a:lnTo>
                    <a:lnTo>
                      <a:pt x="3" y="6"/>
                    </a:lnTo>
                    <a:lnTo>
                      <a:pt x="6" y="6"/>
                    </a:lnTo>
                    <a:lnTo>
                      <a:pt x="6" y="9"/>
                    </a:lnTo>
                    <a:lnTo>
                      <a:pt x="3" y="12"/>
                    </a:lnTo>
                    <a:lnTo>
                      <a:pt x="3" y="12"/>
                    </a:lnTo>
                    <a:lnTo>
                      <a:pt x="0" y="9"/>
                    </a:lnTo>
                    <a:lnTo>
                      <a:pt x="0" y="6"/>
                    </a:lnTo>
                    <a:lnTo>
                      <a:pt x="3" y="6"/>
                    </a:lnTo>
                    <a:lnTo>
                      <a:pt x="3" y="6"/>
                    </a:lnTo>
                    <a:lnTo>
                      <a:pt x="3" y="6"/>
                    </a:lnTo>
                    <a:lnTo>
                      <a:pt x="3" y="3"/>
                    </a:lnTo>
                    <a:lnTo>
                      <a:pt x="3" y="3"/>
                    </a:lnTo>
                    <a:moveTo>
                      <a:pt x="3" y="0"/>
                    </a:moveTo>
                    <a:lnTo>
                      <a:pt x="3" y="3"/>
                    </a:lnTo>
                    <a:lnTo>
                      <a:pt x="0" y="6"/>
                    </a:lnTo>
                    <a:lnTo>
                      <a:pt x="0" y="6"/>
                    </a:lnTo>
                    <a:lnTo>
                      <a:pt x="0" y="12"/>
                    </a:lnTo>
                    <a:lnTo>
                      <a:pt x="0" y="12"/>
                    </a:lnTo>
                    <a:lnTo>
                      <a:pt x="3" y="12"/>
                    </a:lnTo>
                    <a:lnTo>
                      <a:pt x="6" y="9"/>
                    </a:lnTo>
                    <a:lnTo>
                      <a:pt x="6" y="6"/>
                    </a:lnTo>
                    <a:lnTo>
                      <a:pt x="6" y="3"/>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52" name="Freeform 1451"/>
              <p:cNvSpPr>
                <a:spLocks/>
              </p:cNvSpPr>
              <p:nvPr/>
            </p:nvSpPr>
            <p:spPr bwMode="auto">
              <a:xfrm>
                <a:off x="2170" y="767"/>
                <a:ext cx="78" cy="115"/>
              </a:xfrm>
              <a:custGeom>
                <a:avLst/>
                <a:gdLst>
                  <a:gd name="T0" fmla="*/ 42 w 78"/>
                  <a:gd name="T1" fmla="*/ 115 h 115"/>
                  <a:gd name="T2" fmla="*/ 36 w 78"/>
                  <a:gd name="T3" fmla="*/ 112 h 115"/>
                  <a:gd name="T4" fmla="*/ 39 w 78"/>
                  <a:gd name="T5" fmla="*/ 94 h 115"/>
                  <a:gd name="T6" fmla="*/ 42 w 78"/>
                  <a:gd name="T7" fmla="*/ 88 h 115"/>
                  <a:gd name="T8" fmla="*/ 36 w 78"/>
                  <a:gd name="T9" fmla="*/ 85 h 115"/>
                  <a:gd name="T10" fmla="*/ 30 w 78"/>
                  <a:gd name="T11" fmla="*/ 75 h 115"/>
                  <a:gd name="T12" fmla="*/ 24 w 78"/>
                  <a:gd name="T13" fmla="*/ 72 h 115"/>
                  <a:gd name="T14" fmla="*/ 30 w 78"/>
                  <a:gd name="T15" fmla="*/ 72 h 115"/>
                  <a:gd name="T16" fmla="*/ 30 w 78"/>
                  <a:gd name="T17" fmla="*/ 66 h 115"/>
                  <a:gd name="T18" fmla="*/ 24 w 78"/>
                  <a:gd name="T19" fmla="*/ 66 h 115"/>
                  <a:gd name="T20" fmla="*/ 12 w 78"/>
                  <a:gd name="T21" fmla="*/ 66 h 115"/>
                  <a:gd name="T22" fmla="*/ 3 w 78"/>
                  <a:gd name="T23" fmla="*/ 69 h 115"/>
                  <a:gd name="T24" fmla="*/ 3 w 78"/>
                  <a:gd name="T25" fmla="*/ 63 h 115"/>
                  <a:gd name="T26" fmla="*/ 3 w 78"/>
                  <a:gd name="T27" fmla="*/ 54 h 115"/>
                  <a:gd name="T28" fmla="*/ 9 w 78"/>
                  <a:gd name="T29" fmla="*/ 48 h 115"/>
                  <a:gd name="T30" fmla="*/ 15 w 78"/>
                  <a:gd name="T31" fmla="*/ 54 h 115"/>
                  <a:gd name="T32" fmla="*/ 18 w 78"/>
                  <a:gd name="T33" fmla="*/ 57 h 115"/>
                  <a:gd name="T34" fmla="*/ 27 w 78"/>
                  <a:gd name="T35" fmla="*/ 51 h 115"/>
                  <a:gd name="T36" fmla="*/ 21 w 78"/>
                  <a:gd name="T37" fmla="*/ 45 h 115"/>
                  <a:gd name="T38" fmla="*/ 30 w 78"/>
                  <a:gd name="T39" fmla="*/ 45 h 115"/>
                  <a:gd name="T40" fmla="*/ 30 w 78"/>
                  <a:gd name="T41" fmla="*/ 39 h 115"/>
                  <a:gd name="T42" fmla="*/ 24 w 78"/>
                  <a:gd name="T43" fmla="*/ 39 h 115"/>
                  <a:gd name="T44" fmla="*/ 30 w 78"/>
                  <a:gd name="T45" fmla="*/ 33 h 115"/>
                  <a:gd name="T46" fmla="*/ 33 w 78"/>
                  <a:gd name="T47" fmla="*/ 27 h 115"/>
                  <a:gd name="T48" fmla="*/ 27 w 78"/>
                  <a:gd name="T49" fmla="*/ 27 h 115"/>
                  <a:gd name="T50" fmla="*/ 21 w 78"/>
                  <a:gd name="T51" fmla="*/ 30 h 115"/>
                  <a:gd name="T52" fmla="*/ 15 w 78"/>
                  <a:gd name="T53" fmla="*/ 33 h 115"/>
                  <a:gd name="T54" fmla="*/ 24 w 78"/>
                  <a:gd name="T55" fmla="*/ 24 h 115"/>
                  <a:gd name="T56" fmla="*/ 27 w 78"/>
                  <a:gd name="T57" fmla="*/ 18 h 115"/>
                  <a:gd name="T58" fmla="*/ 21 w 78"/>
                  <a:gd name="T59" fmla="*/ 21 h 115"/>
                  <a:gd name="T60" fmla="*/ 18 w 78"/>
                  <a:gd name="T61" fmla="*/ 15 h 115"/>
                  <a:gd name="T62" fmla="*/ 24 w 78"/>
                  <a:gd name="T63" fmla="*/ 6 h 115"/>
                  <a:gd name="T64" fmla="*/ 30 w 78"/>
                  <a:gd name="T65" fmla="*/ 3 h 115"/>
                  <a:gd name="T66" fmla="*/ 30 w 78"/>
                  <a:gd name="T67" fmla="*/ 0 h 115"/>
                  <a:gd name="T68" fmla="*/ 36 w 78"/>
                  <a:gd name="T69" fmla="*/ 9 h 115"/>
                  <a:gd name="T70" fmla="*/ 45 w 78"/>
                  <a:gd name="T71" fmla="*/ 6 h 115"/>
                  <a:gd name="T72" fmla="*/ 51 w 78"/>
                  <a:gd name="T73" fmla="*/ 6 h 115"/>
                  <a:gd name="T74" fmla="*/ 54 w 78"/>
                  <a:gd name="T75" fmla="*/ 12 h 115"/>
                  <a:gd name="T76" fmla="*/ 54 w 78"/>
                  <a:gd name="T77" fmla="*/ 21 h 115"/>
                  <a:gd name="T78" fmla="*/ 54 w 78"/>
                  <a:gd name="T79" fmla="*/ 30 h 115"/>
                  <a:gd name="T80" fmla="*/ 48 w 78"/>
                  <a:gd name="T81" fmla="*/ 36 h 115"/>
                  <a:gd name="T82" fmla="*/ 57 w 78"/>
                  <a:gd name="T83" fmla="*/ 33 h 115"/>
                  <a:gd name="T84" fmla="*/ 63 w 78"/>
                  <a:gd name="T85" fmla="*/ 30 h 115"/>
                  <a:gd name="T86" fmla="*/ 69 w 78"/>
                  <a:gd name="T87" fmla="*/ 27 h 115"/>
                  <a:gd name="T88" fmla="*/ 72 w 78"/>
                  <a:gd name="T89" fmla="*/ 33 h 115"/>
                  <a:gd name="T90" fmla="*/ 72 w 78"/>
                  <a:gd name="T91" fmla="*/ 39 h 115"/>
                  <a:gd name="T92" fmla="*/ 66 w 78"/>
                  <a:gd name="T93" fmla="*/ 45 h 115"/>
                  <a:gd name="T94" fmla="*/ 66 w 78"/>
                  <a:gd name="T95" fmla="*/ 51 h 115"/>
                  <a:gd name="T96" fmla="*/ 75 w 78"/>
                  <a:gd name="T97" fmla="*/ 51 h 115"/>
                  <a:gd name="T98" fmla="*/ 78 w 78"/>
                  <a:gd name="T99" fmla="*/ 54 h 115"/>
                  <a:gd name="T100" fmla="*/ 78 w 78"/>
                  <a:gd name="T101" fmla="*/ 60 h 115"/>
                  <a:gd name="T102" fmla="*/ 75 w 78"/>
                  <a:gd name="T103" fmla="*/ 66 h 115"/>
                  <a:gd name="T104" fmla="*/ 69 w 78"/>
                  <a:gd name="T105" fmla="*/ 75 h 115"/>
                  <a:gd name="T106" fmla="*/ 66 w 78"/>
                  <a:gd name="T107" fmla="*/ 78 h 115"/>
                  <a:gd name="T108" fmla="*/ 60 w 78"/>
                  <a:gd name="T109" fmla="*/ 85 h 115"/>
                  <a:gd name="T110" fmla="*/ 63 w 78"/>
                  <a:gd name="T111" fmla="*/ 91 h 115"/>
                  <a:gd name="T112" fmla="*/ 57 w 78"/>
                  <a:gd name="T113" fmla="*/ 100 h 115"/>
                  <a:gd name="T114" fmla="*/ 54 w 78"/>
                  <a:gd name="T115" fmla="*/ 109 h 115"/>
                  <a:gd name="T116" fmla="*/ 51 w 78"/>
                  <a:gd name="T117" fmla="*/ 112 h 115"/>
                  <a:gd name="T118" fmla="*/ 45 w 78"/>
                  <a:gd name="T11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115">
                    <a:moveTo>
                      <a:pt x="45" y="115"/>
                    </a:moveTo>
                    <a:lnTo>
                      <a:pt x="42" y="115"/>
                    </a:lnTo>
                    <a:lnTo>
                      <a:pt x="36" y="115"/>
                    </a:lnTo>
                    <a:lnTo>
                      <a:pt x="36" y="112"/>
                    </a:lnTo>
                    <a:lnTo>
                      <a:pt x="33" y="106"/>
                    </a:lnTo>
                    <a:lnTo>
                      <a:pt x="39" y="94"/>
                    </a:lnTo>
                    <a:lnTo>
                      <a:pt x="39" y="91"/>
                    </a:lnTo>
                    <a:lnTo>
                      <a:pt x="42" y="88"/>
                    </a:lnTo>
                    <a:lnTo>
                      <a:pt x="39" y="85"/>
                    </a:lnTo>
                    <a:lnTo>
                      <a:pt x="36" y="85"/>
                    </a:lnTo>
                    <a:lnTo>
                      <a:pt x="36" y="78"/>
                    </a:lnTo>
                    <a:lnTo>
                      <a:pt x="30" y="75"/>
                    </a:lnTo>
                    <a:lnTo>
                      <a:pt x="24" y="75"/>
                    </a:lnTo>
                    <a:lnTo>
                      <a:pt x="24" y="72"/>
                    </a:lnTo>
                    <a:lnTo>
                      <a:pt x="27" y="72"/>
                    </a:lnTo>
                    <a:lnTo>
                      <a:pt x="30" y="72"/>
                    </a:lnTo>
                    <a:lnTo>
                      <a:pt x="30" y="66"/>
                    </a:lnTo>
                    <a:lnTo>
                      <a:pt x="30" y="66"/>
                    </a:lnTo>
                    <a:lnTo>
                      <a:pt x="24" y="69"/>
                    </a:lnTo>
                    <a:lnTo>
                      <a:pt x="24" y="66"/>
                    </a:lnTo>
                    <a:lnTo>
                      <a:pt x="15" y="66"/>
                    </a:lnTo>
                    <a:lnTo>
                      <a:pt x="12" y="66"/>
                    </a:lnTo>
                    <a:lnTo>
                      <a:pt x="6" y="66"/>
                    </a:lnTo>
                    <a:lnTo>
                      <a:pt x="3" y="69"/>
                    </a:lnTo>
                    <a:lnTo>
                      <a:pt x="3" y="66"/>
                    </a:lnTo>
                    <a:lnTo>
                      <a:pt x="3" y="63"/>
                    </a:lnTo>
                    <a:lnTo>
                      <a:pt x="0" y="57"/>
                    </a:lnTo>
                    <a:lnTo>
                      <a:pt x="3" y="54"/>
                    </a:lnTo>
                    <a:lnTo>
                      <a:pt x="3" y="51"/>
                    </a:lnTo>
                    <a:lnTo>
                      <a:pt x="9" y="48"/>
                    </a:lnTo>
                    <a:lnTo>
                      <a:pt x="12" y="51"/>
                    </a:lnTo>
                    <a:lnTo>
                      <a:pt x="15" y="54"/>
                    </a:lnTo>
                    <a:lnTo>
                      <a:pt x="18" y="57"/>
                    </a:lnTo>
                    <a:lnTo>
                      <a:pt x="18" y="57"/>
                    </a:lnTo>
                    <a:lnTo>
                      <a:pt x="27" y="54"/>
                    </a:lnTo>
                    <a:lnTo>
                      <a:pt x="27" y="51"/>
                    </a:lnTo>
                    <a:lnTo>
                      <a:pt x="21" y="48"/>
                    </a:lnTo>
                    <a:lnTo>
                      <a:pt x="21" y="45"/>
                    </a:lnTo>
                    <a:lnTo>
                      <a:pt x="24" y="48"/>
                    </a:lnTo>
                    <a:lnTo>
                      <a:pt x="30" y="45"/>
                    </a:lnTo>
                    <a:lnTo>
                      <a:pt x="36" y="42"/>
                    </a:lnTo>
                    <a:lnTo>
                      <a:pt x="30" y="39"/>
                    </a:lnTo>
                    <a:lnTo>
                      <a:pt x="24" y="42"/>
                    </a:lnTo>
                    <a:lnTo>
                      <a:pt x="24" y="39"/>
                    </a:lnTo>
                    <a:lnTo>
                      <a:pt x="27" y="36"/>
                    </a:lnTo>
                    <a:lnTo>
                      <a:pt x="30" y="33"/>
                    </a:lnTo>
                    <a:lnTo>
                      <a:pt x="33" y="33"/>
                    </a:lnTo>
                    <a:lnTo>
                      <a:pt x="33" y="27"/>
                    </a:lnTo>
                    <a:lnTo>
                      <a:pt x="33" y="24"/>
                    </a:lnTo>
                    <a:lnTo>
                      <a:pt x="27" y="27"/>
                    </a:lnTo>
                    <a:lnTo>
                      <a:pt x="27" y="27"/>
                    </a:lnTo>
                    <a:lnTo>
                      <a:pt x="21" y="30"/>
                    </a:lnTo>
                    <a:lnTo>
                      <a:pt x="15" y="33"/>
                    </a:lnTo>
                    <a:lnTo>
                      <a:pt x="15" y="33"/>
                    </a:lnTo>
                    <a:lnTo>
                      <a:pt x="21" y="27"/>
                    </a:lnTo>
                    <a:lnTo>
                      <a:pt x="24" y="24"/>
                    </a:lnTo>
                    <a:lnTo>
                      <a:pt x="30" y="21"/>
                    </a:lnTo>
                    <a:lnTo>
                      <a:pt x="27" y="18"/>
                    </a:lnTo>
                    <a:lnTo>
                      <a:pt x="24" y="18"/>
                    </a:lnTo>
                    <a:lnTo>
                      <a:pt x="21" y="21"/>
                    </a:lnTo>
                    <a:lnTo>
                      <a:pt x="18" y="18"/>
                    </a:lnTo>
                    <a:lnTo>
                      <a:pt x="18" y="15"/>
                    </a:lnTo>
                    <a:lnTo>
                      <a:pt x="21" y="12"/>
                    </a:lnTo>
                    <a:lnTo>
                      <a:pt x="24" y="6"/>
                    </a:lnTo>
                    <a:lnTo>
                      <a:pt x="27" y="6"/>
                    </a:lnTo>
                    <a:lnTo>
                      <a:pt x="30" y="3"/>
                    </a:lnTo>
                    <a:lnTo>
                      <a:pt x="33" y="0"/>
                    </a:lnTo>
                    <a:lnTo>
                      <a:pt x="30" y="0"/>
                    </a:lnTo>
                    <a:lnTo>
                      <a:pt x="33" y="6"/>
                    </a:lnTo>
                    <a:lnTo>
                      <a:pt x="36" y="9"/>
                    </a:lnTo>
                    <a:lnTo>
                      <a:pt x="39" y="3"/>
                    </a:lnTo>
                    <a:lnTo>
                      <a:pt x="45" y="6"/>
                    </a:lnTo>
                    <a:lnTo>
                      <a:pt x="48" y="3"/>
                    </a:lnTo>
                    <a:lnTo>
                      <a:pt x="51" y="6"/>
                    </a:lnTo>
                    <a:lnTo>
                      <a:pt x="54" y="9"/>
                    </a:lnTo>
                    <a:lnTo>
                      <a:pt x="54" y="12"/>
                    </a:lnTo>
                    <a:lnTo>
                      <a:pt x="57" y="15"/>
                    </a:lnTo>
                    <a:lnTo>
                      <a:pt x="54" y="21"/>
                    </a:lnTo>
                    <a:lnTo>
                      <a:pt x="54" y="27"/>
                    </a:lnTo>
                    <a:lnTo>
                      <a:pt x="54" y="30"/>
                    </a:lnTo>
                    <a:lnTo>
                      <a:pt x="48" y="30"/>
                    </a:lnTo>
                    <a:lnTo>
                      <a:pt x="48" y="36"/>
                    </a:lnTo>
                    <a:lnTo>
                      <a:pt x="54" y="36"/>
                    </a:lnTo>
                    <a:lnTo>
                      <a:pt x="57" y="33"/>
                    </a:lnTo>
                    <a:lnTo>
                      <a:pt x="57" y="30"/>
                    </a:lnTo>
                    <a:lnTo>
                      <a:pt x="63" y="30"/>
                    </a:lnTo>
                    <a:lnTo>
                      <a:pt x="66" y="27"/>
                    </a:lnTo>
                    <a:lnTo>
                      <a:pt x="69" y="27"/>
                    </a:lnTo>
                    <a:lnTo>
                      <a:pt x="72" y="30"/>
                    </a:lnTo>
                    <a:lnTo>
                      <a:pt x="72" y="33"/>
                    </a:lnTo>
                    <a:lnTo>
                      <a:pt x="72" y="36"/>
                    </a:lnTo>
                    <a:lnTo>
                      <a:pt x="72" y="39"/>
                    </a:lnTo>
                    <a:lnTo>
                      <a:pt x="72" y="42"/>
                    </a:lnTo>
                    <a:lnTo>
                      <a:pt x="66" y="45"/>
                    </a:lnTo>
                    <a:lnTo>
                      <a:pt x="66" y="48"/>
                    </a:lnTo>
                    <a:lnTo>
                      <a:pt x="66" y="51"/>
                    </a:lnTo>
                    <a:lnTo>
                      <a:pt x="72" y="51"/>
                    </a:lnTo>
                    <a:lnTo>
                      <a:pt x="75" y="51"/>
                    </a:lnTo>
                    <a:lnTo>
                      <a:pt x="78" y="51"/>
                    </a:lnTo>
                    <a:lnTo>
                      <a:pt x="78" y="54"/>
                    </a:lnTo>
                    <a:lnTo>
                      <a:pt x="78" y="57"/>
                    </a:lnTo>
                    <a:lnTo>
                      <a:pt x="78" y="60"/>
                    </a:lnTo>
                    <a:lnTo>
                      <a:pt x="75" y="63"/>
                    </a:lnTo>
                    <a:lnTo>
                      <a:pt x="75" y="66"/>
                    </a:lnTo>
                    <a:lnTo>
                      <a:pt x="75" y="72"/>
                    </a:lnTo>
                    <a:lnTo>
                      <a:pt x="69" y="75"/>
                    </a:lnTo>
                    <a:lnTo>
                      <a:pt x="66" y="78"/>
                    </a:lnTo>
                    <a:lnTo>
                      <a:pt x="66" y="78"/>
                    </a:lnTo>
                    <a:lnTo>
                      <a:pt x="63" y="81"/>
                    </a:lnTo>
                    <a:lnTo>
                      <a:pt x="60" y="85"/>
                    </a:lnTo>
                    <a:lnTo>
                      <a:pt x="60" y="88"/>
                    </a:lnTo>
                    <a:lnTo>
                      <a:pt x="63" y="91"/>
                    </a:lnTo>
                    <a:lnTo>
                      <a:pt x="60" y="94"/>
                    </a:lnTo>
                    <a:lnTo>
                      <a:pt x="57" y="100"/>
                    </a:lnTo>
                    <a:lnTo>
                      <a:pt x="57" y="103"/>
                    </a:lnTo>
                    <a:lnTo>
                      <a:pt x="54" y="109"/>
                    </a:lnTo>
                    <a:lnTo>
                      <a:pt x="51" y="109"/>
                    </a:lnTo>
                    <a:lnTo>
                      <a:pt x="51" y="112"/>
                    </a:lnTo>
                    <a:lnTo>
                      <a:pt x="45" y="115"/>
                    </a:lnTo>
                    <a:lnTo>
                      <a:pt x="45" y="11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53" name="Freeform 1452"/>
              <p:cNvSpPr>
                <a:spLocks noEditPoints="1"/>
              </p:cNvSpPr>
              <p:nvPr/>
            </p:nvSpPr>
            <p:spPr bwMode="auto">
              <a:xfrm>
                <a:off x="2166" y="767"/>
                <a:ext cx="82" cy="115"/>
              </a:xfrm>
              <a:custGeom>
                <a:avLst/>
                <a:gdLst>
                  <a:gd name="T0" fmla="*/ 40 w 82"/>
                  <a:gd name="T1" fmla="*/ 9 h 115"/>
                  <a:gd name="T2" fmla="*/ 52 w 82"/>
                  <a:gd name="T3" fmla="*/ 6 h 115"/>
                  <a:gd name="T4" fmla="*/ 58 w 82"/>
                  <a:gd name="T5" fmla="*/ 15 h 115"/>
                  <a:gd name="T6" fmla="*/ 52 w 82"/>
                  <a:gd name="T7" fmla="*/ 33 h 115"/>
                  <a:gd name="T8" fmla="*/ 58 w 82"/>
                  <a:gd name="T9" fmla="*/ 36 h 115"/>
                  <a:gd name="T10" fmla="*/ 67 w 82"/>
                  <a:gd name="T11" fmla="*/ 30 h 115"/>
                  <a:gd name="T12" fmla="*/ 73 w 82"/>
                  <a:gd name="T13" fmla="*/ 33 h 115"/>
                  <a:gd name="T14" fmla="*/ 76 w 82"/>
                  <a:gd name="T15" fmla="*/ 39 h 115"/>
                  <a:gd name="T16" fmla="*/ 70 w 82"/>
                  <a:gd name="T17" fmla="*/ 48 h 115"/>
                  <a:gd name="T18" fmla="*/ 79 w 82"/>
                  <a:gd name="T19" fmla="*/ 51 h 115"/>
                  <a:gd name="T20" fmla="*/ 79 w 82"/>
                  <a:gd name="T21" fmla="*/ 63 h 115"/>
                  <a:gd name="T22" fmla="*/ 70 w 82"/>
                  <a:gd name="T23" fmla="*/ 75 h 115"/>
                  <a:gd name="T24" fmla="*/ 64 w 82"/>
                  <a:gd name="T25" fmla="*/ 85 h 115"/>
                  <a:gd name="T26" fmla="*/ 64 w 82"/>
                  <a:gd name="T27" fmla="*/ 94 h 115"/>
                  <a:gd name="T28" fmla="*/ 55 w 82"/>
                  <a:gd name="T29" fmla="*/ 109 h 115"/>
                  <a:gd name="T30" fmla="*/ 46 w 82"/>
                  <a:gd name="T31" fmla="*/ 112 h 115"/>
                  <a:gd name="T32" fmla="*/ 37 w 82"/>
                  <a:gd name="T33" fmla="*/ 106 h 115"/>
                  <a:gd name="T34" fmla="*/ 46 w 82"/>
                  <a:gd name="T35" fmla="*/ 88 h 115"/>
                  <a:gd name="T36" fmla="*/ 40 w 82"/>
                  <a:gd name="T37" fmla="*/ 78 h 115"/>
                  <a:gd name="T38" fmla="*/ 31 w 82"/>
                  <a:gd name="T39" fmla="*/ 75 h 115"/>
                  <a:gd name="T40" fmla="*/ 34 w 82"/>
                  <a:gd name="T41" fmla="*/ 66 h 115"/>
                  <a:gd name="T42" fmla="*/ 25 w 82"/>
                  <a:gd name="T43" fmla="*/ 66 h 115"/>
                  <a:gd name="T44" fmla="*/ 10 w 82"/>
                  <a:gd name="T45" fmla="*/ 63 h 115"/>
                  <a:gd name="T46" fmla="*/ 7 w 82"/>
                  <a:gd name="T47" fmla="*/ 63 h 115"/>
                  <a:gd name="T48" fmla="*/ 13 w 82"/>
                  <a:gd name="T49" fmla="*/ 48 h 115"/>
                  <a:gd name="T50" fmla="*/ 22 w 82"/>
                  <a:gd name="T51" fmla="*/ 60 h 115"/>
                  <a:gd name="T52" fmla="*/ 31 w 82"/>
                  <a:gd name="T53" fmla="*/ 54 h 115"/>
                  <a:gd name="T54" fmla="*/ 34 w 82"/>
                  <a:gd name="T55" fmla="*/ 48 h 115"/>
                  <a:gd name="T56" fmla="*/ 34 w 82"/>
                  <a:gd name="T57" fmla="*/ 39 h 115"/>
                  <a:gd name="T58" fmla="*/ 37 w 82"/>
                  <a:gd name="T59" fmla="*/ 33 h 115"/>
                  <a:gd name="T60" fmla="*/ 37 w 82"/>
                  <a:gd name="T61" fmla="*/ 24 h 115"/>
                  <a:gd name="T62" fmla="*/ 31 w 82"/>
                  <a:gd name="T63" fmla="*/ 27 h 115"/>
                  <a:gd name="T64" fmla="*/ 28 w 82"/>
                  <a:gd name="T65" fmla="*/ 27 h 115"/>
                  <a:gd name="T66" fmla="*/ 31 w 82"/>
                  <a:gd name="T67" fmla="*/ 18 h 115"/>
                  <a:gd name="T68" fmla="*/ 25 w 82"/>
                  <a:gd name="T69" fmla="*/ 18 h 115"/>
                  <a:gd name="T70" fmla="*/ 31 w 82"/>
                  <a:gd name="T71" fmla="*/ 6 h 115"/>
                  <a:gd name="T72" fmla="*/ 31 w 82"/>
                  <a:gd name="T73" fmla="*/ 6 h 115"/>
                  <a:gd name="T74" fmla="*/ 28 w 82"/>
                  <a:gd name="T75" fmla="*/ 21 h 115"/>
                  <a:gd name="T76" fmla="*/ 19 w 82"/>
                  <a:gd name="T77" fmla="*/ 33 h 115"/>
                  <a:gd name="T78" fmla="*/ 37 w 82"/>
                  <a:gd name="T79" fmla="*/ 33 h 115"/>
                  <a:gd name="T80" fmla="*/ 37 w 82"/>
                  <a:gd name="T81" fmla="*/ 42 h 115"/>
                  <a:gd name="T82" fmla="*/ 28 w 82"/>
                  <a:gd name="T83" fmla="*/ 51 h 115"/>
                  <a:gd name="T84" fmla="*/ 7 w 82"/>
                  <a:gd name="T85" fmla="*/ 51 h 115"/>
                  <a:gd name="T86" fmla="*/ 10 w 82"/>
                  <a:gd name="T87" fmla="*/ 66 h 115"/>
                  <a:gd name="T88" fmla="*/ 34 w 82"/>
                  <a:gd name="T89" fmla="*/ 69 h 115"/>
                  <a:gd name="T90" fmla="*/ 40 w 82"/>
                  <a:gd name="T91" fmla="*/ 85 h 115"/>
                  <a:gd name="T92" fmla="*/ 40 w 82"/>
                  <a:gd name="T93" fmla="*/ 112 h 115"/>
                  <a:gd name="T94" fmla="*/ 55 w 82"/>
                  <a:gd name="T95" fmla="*/ 112 h 115"/>
                  <a:gd name="T96" fmla="*/ 67 w 82"/>
                  <a:gd name="T97" fmla="*/ 88 h 115"/>
                  <a:gd name="T98" fmla="*/ 76 w 82"/>
                  <a:gd name="T99" fmla="*/ 75 h 115"/>
                  <a:gd name="T100" fmla="*/ 82 w 82"/>
                  <a:gd name="T101" fmla="*/ 54 h 115"/>
                  <a:gd name="T102" fmla="*/ 73 w 82"/>
                  <a:gd name="T103" fmla="*/ 45 h 115"/>
                  <a:gd name="T104" fmla="*/ 73 w 82"/>
                  <a:gd name="T105" fmla="*/ 24 h 115"/>
                  <a:gd name="T106" fmla="*/ 55 w 82"/>
                  <a:gd name="T107" fmla="*/ 36 h 115"/>
                  <a:gd name="T108" fmla="*/ 61 w 82"/>
                  <a:gd name="T109" fmla="*/ 12 h 115"/>
                  <a:gd name="T110" fmla="*/ 40 w 82"/>
                  <a:gd name="T111" fmla="*/ 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2" h="115">
                    <a:moveTo>
                      <a:pt x="34" y="3"/>
                    </a:moveTo>
                    <a:lnTo>
                      <a:pt x="34" y="6"/>
                    </a:lnTo>
                    <a:lnTo>
                      <a:pt x="34" y="9"/>
                    </a:lnTo>
                    <a:lnTo>
                      <a:pt x="37" y="9"/>
                    </a:lnTo>
                    <a:lnTo>
                      <a:pt x="40" y="9"/>
                    </a:lnTo>
                    <a:lnTo>
                      <a:pt x="40" y="9"/>
                    </a:lnTo>
                    <a:lnTo>
                      <a:pt x="40" y="9"/>
                    </a:lnTo>
                    <a:lnTo>
                      <a:pt x="43" y="6"/>
                    </a:lnTo>
                    <a:lnTo>
                      <a:pt x="49" y="6"/>
                    </a:lnTo>
                    <a:lnTo>
                      <a:pt x="49" y="6"/>
                    </a:lnTo>
                    <a:lnTo>
                      <a:pt x="49" y="6"/>
                    </a:lnTo>
                    <a:lnTo>
                      <a:pt x="52" y="6"/>
                    </a:lnTo>
                    <a:lnTo>
                      <a:pt x="55" y="6"/>
                    </a:lnTo>
                    <a:lnTo>
                      <a:pt x="55" y="9"/>
                    </a:lnTo>
                    <a:lnTo>
                      <a:pt x="55" y="9"/>
                    </a:lnTo>
                    <a:lnTo>
                      <a:pt x="55" y="9"/>
                    </a:lnTo>
                    <a:lnTo>
                      <a:pt x="58" y="12"/>
                    </a:lnTo>
                    <a:lnTo>
                      <a:pt x="58" y="15"/>
                    </a:lnTo>
                    <a:lnTo>
                      <a:pt x="58" y="21"/>
                    </a:lnTo>
                    <a:lnTo>
                      <a:pt x="58" y="27"/>
                    </a:lnTo>
                    <a:lnTo>
                      <a:pt x="55" y="27"/>
                    </a:lnTo>
                    <a:lnTo>
                      <a:pt x="52" y="30"/>
                    </a:lnTo>
                    <a:lnTo>
                      <a:pt x="52" y="30"/>
                    </a:lnTo>
                    <a:lnTo>
                      <a:pt x="52" y="33"/>
                    </a:lnTo>
                    <a:lnTo>
                      <a:pt x="52" y="36"/>
                    </a:lnTo>
                    <a:lnTo>
                      <a:pt x="52" y="36"/>
                    </a:lnTo>
                    <a:lnTo>
                      <a:pt x="55" y="36"/>
                    </a:lnTo>
                    <a:lnTo>
                      <a:pt x="58" y="36"/>
                    </a:lnTo>
                    <a:lnTo>
                      <a:pt x="58" y="36"/>
                    </a:lnTo>
                    <a:lnTo>
                      <a:pt x="58" y="36"/>
                    </a:lnTo>
                    <a:lnTo>
                      <a:pt x="61" y="33"/>
                    </a:lnTo>
                    <a:lnTo>
                      <a:pt x="61" y="33"/>
                    </a:lnTo>
                    <a:lnTo>
                      <a:pt x="61" y="33"/>
                    </a:lnTo>
                    <a:lnTo>
                      <a:pt x="61" y="30"/>
                    </a:lnTo>
                    <a:lnTo>
                      <a:pt x="67" y="30"/>
                    </a:lnTo>
                    <a:lnTo>
                      <a:pt x="67" y="30"/>
                    </a:lnTo>
                    <a:lnTo>
                      <a:pt x="67" y="30"/>
                    </a:lnTo>
                    <a:lnTo>
                      <a:pt x="70" y="27"/>
                    </a:lnTo>
                    <a:lnTo>
                      <a:pt x="73" y="27"/>
                    </a:lnTo>
                    <a:lnTo>
                      <a:pt x="76" y="30"/>
                    </a:lnTo>
                    <a:lnTo>
                      <a:pt x="73" y="30"/>
                    </a:lnTo>
                    <a:lnTo>
                      <a:pt x="73" y="33"/>
                    </a:lnTo>
                    <a:lnTo>
                      <a:pt x="73" y="33"/>
                    </a:lnTo>
                    <a:lnTo>
                      <a:pt x="73" y="36"/>
                    </a:lnTo>
                    <a:lnTo>
                      <a:pt x="73" y="36"/>
                    </a:lnTo>
                    <a:lnTo>
                      <a:pt x="73" y="36"/>
                    </a:lnTo>
                    <a:lnTo>
                      <a:pt x="76" y="39"/>
                    </a:lnTo>
                    <a:lnTo>
                      <a:pt x="76" y="39"/>
                    </a:lnTo>
                    <a:lnTo>
                      <a:pt x="70" y="42"/>
                    </a:lnTo>
                    <a:lnTo>
                      <a:pt x="70" y="42"/>
                    </a:lnTo>
                    <a:lnTo>
                      <a:pt x="70" y="45"/>
                    </a:lnTo>
                    <a:lnTo>
                      <a:pt x="70" y="45"/>
                    </a:lnTo>
                    <a:lnTo>
                      <a:pt x="67" y="48"/>
                    </a:lnTo>
                    <a:lnTo>
                      <a:pt x="70" y="48"/>
                    </a:lnTo>
                    <a:lnTo>
                      <a:pt x="70" y="51"/>
                    </a:lnTo>
                    <a:lnTo>
                      <a:pt x="70" y="51"/>
                    </a:lnTo>
                    <a:lnTo>
                      <a:pt x="70" y="51"/>
                    </a:lnTo>
                    <a:lnTo>
                      <a:pt x="76" y="51"/>
                    </a:lnTo>
                    <a:lnTo>
                      <a:pt x="79" y="51"/>
                    </a:lnTo>
                    <a:lnTo>
                      <a:pt x="79" y="51"/>
                    </a:lnTo>
                    <a:lnTo>
                      <a:pt x="79" y="51"/>
                    </a:lnTo>
                    <a:lnTo>
                      <a:pt x="79" y="51"/>
                    </a:lnTo>
                    <a:lnTo>
                      <a:pt x="79" y="54"/>
                    </a:lnTo>
                    <a:lnTo>
                      <a:pt x="82" y="57"/>
                    </a:lnTo>
                    <a:lnTo>
                      <a:pt x="82" y="60"/>
                    </a:lnTo>
                    <a:lnTo>
                      <a:pt x="79" y="63"/>
                    </a:lnTo>
                    <a:lnTo>
                      <a:pt x="79" y="63"/>
                    </a:lnTo>
                    <a:lnTo>
                      <a:pt x="79" y="63"/>
                    </a:lnTo>
                    <a:lnTo>
                      <a:pt x="79" y="66"/>
                    </a:lnTo>
                    <a:lnTo>
                      <a:pt x="79" y="69"/>
                    </a:lnTo>
                    <a:lnTo>
                      <a:pt x="73" y="72"/>
                    </a:lnTo>
                    <a:lnTo>
                      <a:pt x="70" y="75"/>
                    </a:lnTo>
                    <a:lnTo>
                      <a:pt x="70" y="75"/>
                    </a:lnTo>
                    <a:lnTo>
                      <a:pt x="67" y="75"/>
                    </a:lnTo>
                    <a:lnTo>
                      <a:pt x="67" y="78"/>
                    </a:lnTo>
                    <a:lnTo>
                      <a:pt x="67" y="81"/>
                    </a:lnTo>
                    <a:lnTo>
                      <a:pt x="64" y="85"/>
                    </a:lnTo>
                    <a:lnTo>
                      <a:pt x="64" y="85"/>
                    </a:lnTo>
                    <a:lnTo>
                      <a:pt x="64" y="85"/>
                    </a:lnTo>
                    <a:lnTo>
                      <a:pt x="64" y="88"/>
                    </a:lnTo>
                    <a:lnTo>
                      <a:pt x="64" y="88"/>
                    </a:lnTo>
                    <a:lnTo>
                      <a:pt x="64" y="88"/>
                    </a:lnTo>
                    <a:lnTo>
                      <a:pt x="64" y="88"/>
                    </a:lnTo>
                    <a:lnTo>
                      <a:pt x="64" y="94"/>
                    </a:lnTo>
                    <a:lnTo>
                      <a:pt x="64" y="94"/>
                    </a:lnTo>
                    <a:lnTo>
                      <a:pt x="64" y="94"/>
                    </a:lnTo>
                    <a:lnTo>
                      <a:pt x="61" y="100"/>
                    </a:lnTo>
                    <a:lnTo>
                      <a:pt x="61" y="103"/>
                    </a:lnTo>
                    <a:lnTo>
                      <a:pt x="58" y="106"/>
                    </a:lnTo>
                    <a:lnTo>
                      <a:pt x="55" y="109"/>
                    </a:lnTo>
                    <a:lnTo>
                      <a:pt x="55" y="109"/>
                    </a:lnTo>
                    <a:lnTo>
                      <a:pt x="55" y="109"/>
                    </a:lnTo>
                    <a:lnTo>
                      <a:pt x="55" y="112"/>
                    </a:lnTo>
                    <a:lnTo>
                      <a:pt x="49" y="115"/>
                    </a:lnTo>
                    <a:lnTo>
                      <a:pt x="49" y="115"/>
                    </a:lnTo>
                    <a:lnTo>
                      <a:pt x="46" y="112"/>
                    </a:lnTo>
                    <a:lnTo>
                      <a:pt x="46" y="112"/>
                    </a:lnTo>
                    <a:lnTo>
                      <a:pt x="46" y="112"/>
                    </a:lnTo>
                    <a:lnTo>
                      <a:pt x="43" y="112"/>
                    </a:lnTo>
                    <a:lnTo>
                      <a:pt x="43" y="112"/>
                    </a:lnTo>
                    <a:lnTo>
                      <a:pt x="40" y="112"/>
                    </a:lnTo>
                    <a:lnTo>
                      <a:pt x="37" y="106"/>
                    </a:lnTo>
                    <a:lnTo>
                      <a:pt x="46" y="94"/>
                    </a:lnTo>
                    <a:lnTo>
                      <a:pt x="46" y="94"/>
                    </a:lnTo>
                    <a:lnTo>
                      <a:pt x="46" y="94"/>
                    </a:lnTo>
                    <a:lnTo>
                      <a:pt x="46" y="91"/>
                    </a:lnTo>
                    <a:lnTo>
                      <a:pt x="46" y="88"/>
                    </a:lnTo>
                    <a:lnTo>
                      <a:pt x="46" y="88"/>
                    </a:lnTo>
                    <a:lnTo>
                      <a:pt x="46" y="88"/>
                    </a:lnTo>
                    <a:lnTo>
                      <a:pt x="43" y="85"/>
                    </a:lnTo>
                    <a:lnTo>
                      <a:pt x="43" y="85"/>
                    </a:lnTo>
                    <a:lnTo>
                      <a:pt x="43" y="85"/>
                    </a:lnTo>
                    <a:lnTo>
                      <a:pt x="40" y="85"/>
                    </a:lnTo>
                    <a:lnTo>
                      <a:pt x="40" y="78"/>
                    </a:lnTo>
                    <a:lnTo>
                      <a:pt x="40" y="78"/>
                    </a:lnTo>
                    <a:lnTo>
                      <a:pt x="40" y="78"/>
                    </a:lnTo>
                    <a:lnTo>
                      <a:pt x="34" y="75"/>
                    </a:lnTo>
                    <a:lnTo>
                      <a:pt x="34" y="75"/>
                    </a:lnTo>
                    <a:lnTo>
                      <a:pt x="34" y="75"/>
                    </a:lnTo>
                    <a:lnTo>
                      <a:pt x="31" y="75"/>
                    </a:lnTo>
                    <a:lnTo>
                      <a:pt x="31" y="72"/>
                    </a:lnTo>
                    <a:lnTo>
                      <a:pt x="31" y="72"/>
                    </a:lnTo>
                    <a:lnTo>
                      <a:pt x="34" y="72"/>
                    </a:lnTo>
                    <a:lnTo>
                      <a:pt x="34" y="72"/>
                    </a:lnTo>
                    <a:lnTo>
                      <a:pt x="34" y="69"/>
                    </a:lnTo>
                    <a:lnTo>
                      <a:pt x="34" y="66"/>
                    </a:lnTo>
                    <a:lnTo>
                      <a:pt x="34" y="66"/>
                    </a:lnTo>
                    <a:lnTo>
                      <a:pt x="34" y="66"/>
                    </a:lnTo>
                    <a:lnTo>
                      <a:pt x="28" y="66"/>
                    </a:lnTo>
                    <a:lnTo>
                      <a:pt x="28" y="66"/>
                    </a:lnTo>
                    <a:lnTo>
                      <a:pt x="28" y="66"/>
                    </a:lnTo>
                    <a:lnTo>
                      <a:pt x="25" y="66"/>
                    </a:lnTo>
                    <a:lnTo>
                      <a:pt x="19" y="66"/>
                    </a:lnTo>
                    <a:lnTo>
                      <a:pt x="16" y="63"/>
                    </a:lnTo>
                    <a:lnTo>
                      <a:pt x="16" y="63"/>
                    </a:lnTo>
                    <a:lnTo>
                      <a:pt x="13" y="63"/>
                    </a:lnTo>
                    <a:lnTo>
                      <a:pt x="10" y="63"/>
                    </a:lnTo>
                    <a:lnTo>
                      <a:pt x="10" y="63"/>
                    </a:lnTo>
                    <a:lnTo>
                      <a:pt x="10" y="63"/>
                    </a:lnTo>
                    <a:lnTo>
                      <a:pt x="7" y="66"/>
                    </a:lnTo>
                    <a:lnTo>
                      <a:pt x="7" y="66"/>
                    </a:lnTo>
                    <a:lnTo>
                      <a:pt x="7" y="63"/>
                    </a:lnTo>
                    <a:lnTo>
                      <a:pt x="7" y="63"/>
                    </a:lnTo>
                    <a:lnTo>
                      <a:pt x="7" y="63"/>
                    </a:lnTo>
                    <a:lnTo>
                      <a:pt x="4" y="57"/>
                    </a:lnTo>
                    <a:lnTo>
                      <a:pt x="7" y="54"/>
                    </a:lnTo>
                    <a:lnTo>
                      <a:pt x="7" y="54"/>
                    </a:lnTo>
                    <a:lnTo>
                      <a:pt x="7" y="51"/>
                    </a:lnTo>
                    <a:lnTo>
                      <a:pt x="7" y="51"/>
                    </a:lnTo>
                    <a:lnTo>
                      <a:pt x="13" y="48"/>
                    </a:lnTo>
                    <a:lnTo>
                      <a:pt x="16" y="51"/>
                    </a:lnTo>
                    <a:lnTo>
                      <a:pt x="16" y="51"/>
                    </a:lnTo>
                    <a:lnTo>
                      <a:pt x="16" y="51"/>
                    </a:lnTo>
                    <a:lnTo>
                      <a:pt x="19" y="54"/>
                    </a:lnTo>
                    <a:lnTo>
                      <a:pt x="19" y="57"/>
                    </a:lnTo>
                    <a:lnTo>
                      <a:pt x="22" y="60"/>
                    </a:lnTo>
                    <a:lnTo>
                      <a:pt x="22" y="60"/>
                    </a:lnTo>
                    <a:lnTo>
                      <a:pt x="22" y="60"/>
                    </a:lnTo>
                    <a:lnTo>
                      <a:pt x="25" y="60"/>
                    </a:lnTo>
                    <a:lnTo>
                      <a:pt x="25" y="60"/>
                    </a:lnTo>
                    <a:lnTo>
                      <a:pt x="31" y="54"/>
                    </a:lnTo>
                    <a:lnTo>
                      <a:pt x="31" y="54"/>
                    </a:lnTo>
                    <a:lnTo>
                      <a:pt x="31" y="51"/>
                    </a:lnTo>
                    <a:lnTo>
                      <a:pt x="31" y="51"/>
                    </a:lnTo>
                    <a:lnTo>
                      <a:pt x="31" y="48"/>
                    </a:lnTo>
                    <a:lnTo>
                      <a:pt x="31" y="48"/>
                    </a:lnTo>
                    <a:lnTo>
                      <a:pt x="34" y="48"/>
                    </a:lnTo>
                    <a:lnTo>
                      <a:pt x="34" y="48"/>
                    </a:lnTo>
                    <a:lnTo>
                      <a:pt x="34" y="45"/>
                    </a:lnTo>
                    <a:lnTo>
                      <a:pt x="40" y="45"/>
                    </a:lnTo>
                    <a:lnTo>
                      <a:pt x="40" y="42"/>
                    </a:lnTo>
                    <a:lnTo>
                      <a:pt x="37" y="42"/>
                    </a:lnTo>
                    <a:lnTo>
                      <a:pt x="34" y="39"/>
                    </a:lnTo>
                    <a:lnTo>
                      <a:pt x="34" y="39"/>
                    </a:lnTo>
                    <a:lnTo>
                      <a:pt x="34" y="39"/>
                    </a:lnTo>
                    <a:lnTo>
                      <a:pt x="31" y="39"/>
                    </a:lnTo>
                    <a:lnTo>
                      <a:pt x="31" y="39"/>
                    </a:lnTo>
                    <a:lnTo>
                      <a:pt x="31" y="36"/>
                    </a:lnTo>
                    <a:lnTo>
                      <a:pt x="34" y="33"/>
                    </a:lnTo>
                    <a:lnTo>
                      <a:pt x="37" y="33"/>
                    </a:lnTo>
                    <a:lnTo>
                      <a:pt x="37" y="33"/>
                    </a:lnTo>
                    <a:lnTo>
                      <a:pt x="37" y="33"/>
                    </a:lnTo>
                    <a:lnTo>
                      <a:pt x="40" y="30"/>
                    </a:lnTo>
                    <a:lnTo>
                      <a:pt x="40" y="27"/>
                    </a:lnTo>
                    <a:lnTo>
                      <a:pt x="40" y="27"/>
                    </a:lnTo>
                    <a:lnTo>
                      <a:pt x="37" y="24"/>
                    </a:lnTo>
                    <a:lnTo>
                      <a:pt x="37" y="24"/>
                    </a:lnTo>
                    <a:lnTo>
                      <a:pt x="34" y="24"/>
                    </a:lnTo>
                    <a:lnTo>
                      <a:pt x="31" y="24"/>
                    </a:lnTo>
                    <a:lnTo>
                      <a:pt x="31" y="24"/>
                    </a:lnTo>
                    <a:lnTo>
                      <a:pt x="31" y="24"/>
                    </a:lnTo>
                    <a:lnTo>
                      <a:pt x="31" y="27"/>
                    </a:lnTo>
                    <a:lnTo>
                      <a:pt x="25" y="30"/>
                    </a:lnTo>
                    <a:lnTo>
                      <a:pt x="22" y="30"/>
                    </a:lnTo>
                    <a:lnTo>
                      <a:pt x="25" y="27"/>
                    </a:lnTo>
                    <a:lnTo>
                      <a:pt x="28" y="27"/>
                    </a:lnTo>
                    <a:lnTo>
                      <a:pt x="28" y="27"/>
                    </a:lnTo>
                    <a:lnTo>
                      <a:pt x="28" y="27"/>
                    </a:lnTo>
                    <a:lnTo>
                      <a:pt x="34" y="21"/>
                    </a:lnTo>
                    <a:lnTo>
                      <a:pt x="34" y="21"/>
                    </a:lnTo>
                    <a:lnTo>
                      <a:pt x="34" y="21"/>
                    </a:lnTo>
                    <a:lnTo>
                      <a:pt x="34" y="18"/>
                    </a:lnTo>
                    <a:lnTo>
                      <a:pt x="31" y="18"/>
                    </a:lnTo>
                    <a:lnTo>
                      <a:pt x="31" y="18"/>
                    </a:lnTo>
                    <a:lnTo>
                      <a:pt x="28" y="18"/>
                    </a:lnTo>
                    <a:lnTo>
                      <a:pt x="25" y="18"/>
                    </a:lnTo>
                    <a:lnTo>
                      <a:pt x="25" y="18"/>
                    </a:lnTo>
                    <a:lnTo>
                      <a:pt x="25" y="18"/>
                    </a:lnTo>
                    <a:lnTo>
                      <a:pt x="25" y="18"/>
                    </a:lnTo>
                    <a:lnTo>
                      <a:pt x="25" y="18"/>
                    </a:lnTo>
                    <a:lnTo>
                      <a:pt x="28" y="12"/>
                    </a:lnTo>
                    <a:lnTo>
                      <a:pt x="28" y="12"/>
                    </a:lnTo>
                    <a:lnTo>
                      <a:pt x="28" y="12"/>
                    </a:lnTo>
                    <a:lnTo>
                      <a:pt x="28" y="9"/>
                    </a:lnTo>
                    <a:lnTo>
                      <a:pt x="31" y="6"/>
                    </a:lnTo>
                    <a:lnTo>
                      <a:pt x="31" y="6"/>
                    </a:lnTo>
                    <a:lnTo>
                      <a:pt x="34" y="6"/>
                    </a:lnTo>
                    <a:lnTo>
                      <a:pt x="34" y="3"/>
                    </a:lnTo>
                    <a:lnTo>
                      <a:pt x="34" y="3"/>
                    </a:lnTo>
                    <a:close/>
                    <a:moveTo>
                      <a:pt x="34" y="0"/>
                    </a:moveTo>
                    <a:lnTo>
                      <a:pt x="31" y="3"/>
                    </a:lnTo>
                    <a:lnTo>
                      <a:pt x="31" y="6"/>
                    </a:lnTo>
                    <a:lnTo>
                      <a:pt x="28" y="6"/>
                    </a:lnTo>
                    <a:lnTo>
                      <a:pt x="25" y="12"/>
                    </a:lnTo>
                    <a:lnTo>
                      <a:pt x="22" y="15"/>
                    </a:lnTo>
                    <a:lnTo>
                      <a:pt x="22" y="18"/>
                    </a:lnTo>
                    <a:lnTo>
                      <a:pt x="25" y="21"/>
                    </a:lnTo>
                    <a:lnTo>
                      <a:pt x="28" y="21"/>
                    </a:lnTo>
                    <a:lnTo>
                      <a:pt x="31" y="18"/>
                    </a:lnTo>
                    <a:lnTo>
                      <a:pt x="31" y="21"/>
                    </a:lnTo>
                    <a:lnTo>
                      <a:pt x="28" y="24"/>
                    </a:lnTo>
                    <a:lnTo>
                      <a:pt x="22" y="27"/>
                    </a:lnTo>
                    <a:lnTo>
                      <a:pt x="19" y="33"/>
                    </a:lnTo>
                    <a:lnTo>
                      <a:pt x="19" y="33"/>
                    </a:lnTo>
                    <a:lnTo>
                      <a:pt x="25" y="30"/>
                    </a:lnTo>
                    <a:lnTo>
                      <a:pt x="31" y="27"/>
                    </a:lnTo>
                    <a:lnTo>
                      <a:pt x="31" y="27"/>
                    </a:lnTo>
                    <a:lnTo>
                      <a:pt x="34" y="24"/>
                    </a:lnTo>
                    <a:lnTo>
                      <a:pt x="37" y="27"/>
                    </a:lnTo>
                    <a:lnTo>
                      <a:pt x="37" y="33"/>
                    </a:lnTo>
                    <a:lnTo>
                      <a:pt x="34" y="33"/>
                    </a:lnTo>
                    <a:lnTo>
                      <a:pt x="28" y="36"/>
                    </a:lnTo>
                    <a:lnTo>
                      <a:pt x="28" y="39"/>
                    </a:lnTo>
                    <a:lnTo>
                      <a:pt x="31" y="42"/>
                    </a:lnTo>
                    <a:lnTo>
                      <a:pt x="34" y="42"/>
                    </a:lnTo>
                    <a:lnTo>
                      <a:pt x="37" y="42"/>
                    </a:lnTo>
                    <a:lnTo>
                      <a:pt x="34" y="45"/>
                    </a:lnTo>
                    <a:lnTo>
                      <a:pt x="28" y="48"/>
                    </a:lnTo>
                    <a:lnTo>
                      <a:pt x="25" y="45"/>
                    </a:lnTo>
                    <a:lnTo>
                      <a:pt x="25" y="48"/>
                    </a:lnTo>
                    <a:lnTo>
                      <a:pt x="28" y="51"/>
                    </a:lnTo>
                    <a:lnTo>
                      <a:pt x="28" y="51"/>
                    </a:lnTo>
                    <a:lnTo>
                      <a:pt x="22" y="57"/>
                    </a:lnTo>
                    <a:lnTo>
                      <a:pt x="22" y="57"/>
                    </a:lnTo>
                    <a:lnTo>
                      <a:pt x="19" y="51"/>
                    </a:lnTo>
                    <a:lnTo>
                      <a:pt x="16" y="51"/>
                    </a:lnTo>
                    <a:lnTo>
                      <a:pt x="13" y="45"/>
                    </a:lnTo>
                    <a:lnTo>
                      <a:pt x="7" y="51"/>
                    </a:lnTo>
                    <a:lnTo>
                      <a:pt x="7" y="51"/>
                    </a:lnTo>
                    <a:lnTo>
                      <a:pt x="0" y="57"/>
                    </a:lnTo>
                    <a:lnTo>
                      <a:pt x="7" y="63"/>
                    </a:lnTo>
                    <a:lnTo>
                      <a:pt x="7" y="66"/>
                    </a:lnTo>
                    <a:lnTo>
                      <a:pt x="7" y="69"/>
                    </a:lnTo>
                    <a:lnTo>
                      <a:pt x="10" y="66"/>
                    </a:lnTo>
                    <a:lnTo>
                      <a:pt x="13" y="66"/>
                    </a:lnTo>
                    <a:lnTo>
                      <a:pt x="19" y="66"/>
                    </a:lnTo>
                    <a:lnTo>
                      <a:pt x="25" y="66"/>
                    </a:lnTo>
                    <a:lnTo>
                      <a:pt x="28" y="69"/>
                    </a:lnTo>
                    <a:lnTo>
                      <a:pt x="34" y="66"/>
                    </a:lnTo>
                    <a:lnTo>
                      <a:pt x="34" y="69"/>
                    </a:lnTo>
                    <a:lnTo>
                      <a:pt x="28" y="72"/>
                    </a:lnTo>
                    <a:lnTo>
                      <a:pt x="28" y="72"/>
                    </a:lnTo>
                    <a:lnTo>
                      <a:pt x="28" y="78"/>
                    </a:lnTo>
                    <a:lnTo>
                      <a:pt x="34" y="75"/>
                    </a:lnTo>
                    <a:lnTo>
                      <a:pt x="37" y="78"/>
                    </a:lnTo>
                    <a:lnTo>
                      <a:pt x="40" y="85"/>
                    </a:lnTo>
                    <a:lnTo>
                      <a:pt x="43" y="85"/>
                    </a:lnTo>
                    <a:lnTo>
                      <a:pt x="46" y="88"/>
                    </a:lnTo>
                    <a:lnTo>
                      <a:pt x="43" y="91"/>
                    </a:lnTo>
                    <a:lnTo>
                      <a:pt x="43" y="94"/>
                    </a:lnTo>
                    <a:lnTo>
                      <a:pt x="37" y="106"/>
                    </a:lnTo>
                    <a:lnTo>
                      <a:pt x="40" y="112"/>
                    </a:lnTo>
                    <a:lnTo>
                      <a:pt x="40" y="115"/>
                    </a:lnTo>
                    <a:lnTo>
                      <a:pt x="43" y="115"/>
                    </a:lnTo>
                    <a:lnTo>
                      <a:pt x="46" y="115"/>
                    </a:lnTo>
                    <a:lnTo>
                      <a:pt x="49" y="115"/>
                    </a:lnTo>
                    <a:lnTo>
                      <a:pt x="52" y="115"/>
                    </a:lnTo>
                    <a:lnTo>
                      <a:pt x="55" y="112"/>
                    </a:lnTo>
                    <a:lnTo>
                      <a:pt x="55" y="109"/>
                    </a:lnTo>
                    <a:lnTo>
                      <a:pt x="58" y="109"/>
                    </a:lnTo>
                    <a:lnTo>
                      <a:pt x="61" y="103"/>
                    </a:lnTo>
                    <a:lnTo>
                      <a:pt x="61" y="100"/>
                    </a:lnTo>
                    <a:lnTo>
                      <a:pt x="64" y="94"/>
                    </a:lnTo>
                    <a:lnTo>
                      <a:pt x="67" y="88"/>
                    </a:lnTo>
                    <a:lnTo>
                      <a:pt x="64" y="88"/>
                    </a:lnTo>
                    <a:lnTo>
                      <a:pt x="64" y="85"/>
                    </a:lnTo>
                    <a:lnTo>
                      <a:pt x="67" y="85"/>
                    </a:lnTo>
                    <a:lnTo>
                      <a:pt x="70" y="78"/>
                    </a:lnTo>
                    <a:lnTo>
                      <a:pt x="73" y="78"/>
                    </a:lnTo>
                    <a:lnTo>
                      <a:pt x="76" y="75"/>
                    </a:lnTo>
                    <a:lnTo>
                      <a:pt x="79" y="72"/>
                    </a:lnTo>
                    <a:lnTo>
                      <a:pt x="79" y="66"/>
                    </a:lnTo>
                    <a:lnTo>
                      <a:pt x="79" y="63"/>
                    </a:lnTo>
                    <a:lnTo>
                      <a:pt x="82" y="60"/>
                    </a:lnTo>
                    <a:lnTo>
                      <a:pt x="82" y="57"/>
                    </a:lnTo>
                    <a:lnTo>
                      <a:pt x="82" y="54"/>
                    </a:lnTo>
                    <a:lnTo>
                      <a:pt x="82" y="51"/>
                    </a:lnTo>
                    <a:lnTo>
                      <a:pt x="79" y="51"/>
                    </a:lnTo>
                    <a:lnTo>
                      <a:pt x="76" y="48"/>
                    </a:lnTo>
                    <a:lnTo>
                      <a:pt x="70" y="48"/>
                    </a:lnTo>
                    <a:lnTo>
                      <a:pt x="70" y="48"/>
                    </a:lnTo>
                    <a:lnTo>
                      <a:pt x="73" y="45"/>
                    </a:lnTo>
                    <a:lnTo>
                      <a:pt x="76" y="42"/>
                    </a:lnTo>
                    <a:lnTo>
                      <a:pt x="76" y="39"/>
                    </a:lnTo>
                    <a:lnTo>
                      <a:pt x="76" y="36"/>
                    </a:lnTo>
                    <a:lnTo>
                      <a:pt x="76" y="33"/>
                    </a:lnTo>
                    <a:lnTo>
                      <a:pt x="76" y="30"/>
                    </a:lnTo>
                    <a:lnTo>
                      <a:pt x="73" y="24"/>
                    </a:lnTo>
                    <a:lnTo>
                      <a:pt x="70" y="24"/>
                    </a:lnTo>
                    <a:lnTo>
                      <a:pt x="67" y="27"/>
                    </a:lnTo>
                    <a:lnTo>
                      <a:pt x="61" y="30"/>
                    </a:lnTo>
                    <a:lnTo>
                      <a:pt x="61" y="33"/>
                    </a:lnTo>
                    <a:lnTo>
                      <a:pt x="58" y="36"/>
                    </a:lnTo>
                    <a:lnTo>
                      <a:pt x="55" y="36"/>
                    </a:lnTo>
                    <a:lnTo>
                      <a:pt x="55" y="30"/>
                    </a:lnTo>
                    <a:lnTo>
                      <a:pt x="58" y="30"/>
                    </a:lnTo>
                    <a:lnTo>
                      <a:pt x="58" y="27"/>
                    </a:lnTo>
                    <a:lnTo>
                      <a:pt x="58" y="21"/>
                    </a:lnTo>
                    <a:lnTo>
                      <a:pt x="61" y="15"/>
                    </a:lnTo>
                    <a:lnTo>
                      <a:pt x="61" y="12"/>
                    </a:lnTo>
                    <a:lnTo>
                      <a:pt x="58" y="9"/>
                    </a:lnTo>
                    <a:lnTo>
                      <a:pt x="55" y="6"/>
                    </a:lnTo>
                    <a:lnTo>
                      <a:pt x="52" y="3"/>
                    </a:lnTo>
                    <a:lnTo>
                      <a:pt x="49" y="3"/>
                    </a:lnTo>
                    <a:lnTo>
                      <a:pt x="43" y="3"/>
                    </a:lnTo>
                    <a:lnTo>
                      <a:pt x="40" y="6"/>
                    </a:lnTo>
                    <a:lnTo>
                      <a:pt x="37" y="6"/>
                    </a:lnTo>
                    <a:lnTo>
                      <a:pt x="37" y="0"/>
                    </a:lnTo>
                    <a:lnTo>
                      <a:pt x="34" y="0"/>
                    </a:lnTo>
                    <a:lnTo>
                      <a:pt x="3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54" name="Freeform 1453"/>
              <p:cNvSpPr>
                <a:spLocks noEditPoints="1"/>
              </p:cNvSpPr>
              <p:nvPr/>
            </p:nvSpPr>
            <p:spPr bwMode="auto">
              <a:xfrm>
                <a:off x="2166" y="767"/>
                <a:ext cx="82" cy="115"/>
              </a:xfrm>
              <a:custGeom>
                <a:avLst/>
                <a:gdLst>
                  <a:gd name="T0" fmla="*/ 40 w 82"/>
                  <a:gd name="T1" fmla="*/ 9 h 115"/>
                  <a:gd name="T2" fmla="*/ 52 w 82"/>
                  <a:gd name="T3" fmla="*/ 6 h 115"/>
                  <a:gd name="T4" fmla="*/ 58 w 82"/>
                  <a:gd name="T5" fmla="*/ 15 h 115"/>
                  <a:gd name="T6" fmla="*/ 52 w 82"/>
                  <a:gd name="T7" fmla="*/ 33 h 115"/>
                  <a:gd name="T8" fmla="*/ 58 w 82"/>
                  <a:gd name="T9" fmla="*/ 36 h 115"/>
                  <a:gd name="T10" fmla="*/ 67 w 82"/>
                  <a:gd name="T11" fmla="*/ 30 h 115"/>
                  <a:gd name="T12" fmla="*/ 73 w 82"/>
                  <a:gd name="T13" fmla="*/ 33 h 115"/>
                  <a:gd name="T14" fmla="*/ 76 w 82"/>
                  <a:gd name="T15" fmla="*/ 39 h 115"/>
                  <a:gd name="T16" fmla="*/ 70 w 82"/>
                  <a:gd name="T17" fmla="*/ 48 h 115"/>
                  <a:gd name="T18" fmla="*/ 79 w 82"/>
                  <a:gd name="T19" fmla="*/ 51 h 115"/>
                  <a:gd name="T20" fmla="*/ 79 w 82"/>
                  <a:gd name="T21" fmla="*/ 63 h 115"/>
                  <a:gd name="T22" fmla="*/ 70 w 82"/>
                  <a:gd name="T23" fmla="*/ 75 h 115"/>
                  <a:gd name="T24" fmla="*/ 64 w 82"/>
                  <a:gd name="T25" fmla="*/ 85 h 115"/>
                  <a:gd name="T26" fmla="*/ 64 w 82"/>
                  <a:gd name="T27" fmla="*/ 94 h 115"/>
                  <a:gd name="T28" fmla="*/ 55 w 82"/>
                  <a:gd name="T29" fmla="*/ 109 h 115"/>
                  <a:gd name="T30" fmla="*/ 46 w 82"/>
                  <a:gd name="T31" fmla="*/ 112 h 115"/>
                  <a:gd name="T32" fmla="*/ 37 w 82"/>
                  <a:gd name="T33" fmla="*/ 106 h 115"/>
                  <a:gd name="T34" fmla="*/ 46 w 82"/>
                  <a:gd name="T35" fmla="*/ 88 h 115"/>
                  <a:gd name="T36" fmla="*/ 40 w 82"/>
                  <a:gd name="T37" fmla="*/ 78 h 115"/>
                  <a:gd name="T38" fmla="*/ 31 w 82"/>
                  <a:gd name="T39" fmla="*/ 75 h 115"/>
                  <a:gd name="T40" fmla="*/ 34 w 82"/>
                  <a:gd name="T41" fmla="*/ 66 h 115"/>
                  <a:gd name="T42" fmla="*/ 25 w 82"/>
                  <a:gd name="T43" fmla="*/ 66 h 115"/>
                  <a:gd name="T44" fmla="*/ 10 w 82"/>
                  <a:gd name="T45" fmla="*/ 63 h 115"/>
                  <a:gd name="T46" fmla="*/ 7 w 82"/>
                  <a:gd name="T47" fmla="*/ 63 h 115"/>
                  <a:gd name="T48" fmla="*/ 13 w 82"/>
                  <a:gd name="T49" fmla="*/ 48 h 115"/>
                  <a:gd name="T50" fmla="*/ 22 w 82"/>
                  <a:gd name="T51" fmla="*/ 60 h 115"/>
                  <a:gd name="T52" fmla="*/ 31 w 82"/>
                  <a:gd name="T53" fmla="*/ 54 h 115"/>
                  <a:gd name="T54" fmla="*/ 34 w 82"/>
                  <a:gd name="T55" fmla="*/ 48 h 115"/>
                  <a:gd name="T56" fmla="*/ 34 w 82"/>
                  <a:gd name="T57" fmla="*/ 39 h 115"/>
                  <a:gd name="T58" fmla="*/ 37 w 82"/>
                  <a:gd name="T59" fmla="*/ 33 h 115"/>
                  <a:gd name="T60" fmla="*/ 37 w 82"/>
                  <a:gd name="T61" fmla="*/ 24 h 115"/>
                  <a:gd name="T62" fmla="*/ 31 w 82"/>
                  <a:gd name="T63" fmla="*/ 27 h 115"/>
                  <a:gd name="T64" fmla="*/ 28 w 82"/>
                  <a:gd name="T65" fmla="*/ 27 h 115"/>
                  <a:gd name="T66" fmla="*/ 31 w 82"/>
                  <a:gd name="T67" fmla="*/ 18 h 115"/>
                  <a:gd name="T68" fmla="*/ 25 w 82"/>
                  <a:gd name="T69" fmla="*/ 18 h 115"/>
                  <a:gd name="T70" fmla="*/ 31 w 82"/>
                  <a:gd name="T71" fmla="*/ 6 h 115"/>
                  <a:gd name="T72" fmla="*/ 31 w 82"/>
                  <a:gd name="T73" fmla="*/ 6 h 115"/>
                  <a:gd name="T74" fmla="*/ 28 w 82"/>
                  <a:gd name="T75" fmla="*/ 21 h 115"/>
                  <a:gd name="T76" fmla="*/ 19 w 82"/>
                  <a:gd name="T77" fmla="*/ 33 h 115"/>
                  <a:gd name="T78" fmla="*/ 37 w 82"/>
                  <a:gd name="T79" fmla="*/ 33 h 115"/>
                  <a:gd name="T80" fmla="*/ 37 w 82"/>
                  <a:gd name="T81" fmla="*/ 42 h 115"/>
                  <a:gd name="T82" fmla="*/ 28 w 82"/>
                  <a:gd name="T83" fmla="*/ 51 h 115"/>
                  <a:gd name="T84" fmla="*/ 7 w 82"/>
                  <a:gd name="T85" fmla="*/ 51 h 115"/>
                  <a:gd name="T86" fmla="*/ 10 w 82"/>
                  <a:gd name="T87" fmla="*/ 66 h 115"/>
                  <a:gd name="T88" fmla="*/ 34 w 82"/>
                  <a:gd name="T89" fmla="*/ 69 h 115"/>
                  <a:gd name="T90" fmla="*/ 40 w 82"/>
                  <a:gd name="T91" fmla="*/ 85 h 115"/>
                  <a:gd name="T92" fmla="*/ 40 w 82"/>
                  <a:gd name="T93" fmla="*/ 112 h 115"/>
                  <a:gd name="T94" fmla="*/ 55 w 82"/>
                  <a:gd name="T95" fmla="*/ 112 h 115"/>
                  <a:gd name="T96" fmla="*/ 67 w 82"/>
                  <a:gd name="T97" fmla="*/ 88 h 115"/>
                  <a:gd name="T98" fmla="*/ 76 w 82"/>
                  <a:gd name="T99" fmla="*/ 75 h 115"/>
                  <a:gd name="T100" fmla="*/ 82 w 82"/>
                  <a:gd name="T101" fmla="*/ 54 h 115"/>
                  <a:gd name="T102" fmla="*/ 73 w 82"/>
                  <a:gd name="T103" fmla="*/ 45 h 115"/>
                  <a:gd name="T104" fmla="*/ 73 w 82"/>
                  <a:gd name="T105" fmla="*/ 24 h 115"/>
                  <a:gd name="T106" fmla="*/ 55 w 82"/>
                  <a:gd name="T107" fmla="*/ 36 h 115"/>
                  <a:gd name="T108" fmla="*/ 61 w 82"/>
                  <a:gd name="T109" fmla="*/ 12 h 115"/>
                  <a:gd name="T110" fmla="*/ 40 w 82"/>
                  <a:gd name="T111" fmla="*/ 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2" h="115">
                    <a:moveTo>
                      <a:pt x="34" y="3"/>
                    </a:moveTo>
                    <a:lnTo>
                      <a:pt x="34" y="6"/>
                    </a:lnTo>
                    <a:lnTo>
                      <a:pt x="34" y="9"/>
                    </a:lnTo>
                    <a:lnTo>
                      <a:pt x="37" y="9"/>
                    </a:lnTo>
                    <a:lnTo>
                      <a:pt x="40" y="9"/>
                    </a:lnTo>
                    <a:lnTo>
                      <a:pt x="40" y="9"/>
                    </a:lnTo>
                    <a:lnTo>
                      <a:pt x="40" y="9"/>
                    </a:lnTo>
                    <a:lnTo>
                      <a:pt x="43" y="6"/>
                    </a:lnTo>
                    <a:lnTo>
                      <a:pt x="49" y="6"/>
                    </a:lnTo>
                    <a:lnTo>
                      <a:pt x="49" y="6"/>
                    </a:lnTo>
                    <a:lnTo>
                      <a:pt x="49" y="6"/>
                    </a:lnTo>
                    <a:lnTo>
                      <a:pt x="52" y="6"/>
                    </a:lnTo>
                    <a:lnTo>
                      <a:pt x="55" y="6"/>
                    </a:lnTo>
                    <a:lnTo>
                      <a:pt x="55" y="9"/>
                    </a:lnTo>
                    <a:lnTo>
                      <a:pt x="55" y="9"/>
                    </a:lnTo>
                    <a:lnTo>
                      <a:pt x="55" y="9"/>
                    </a:lnTo>
                    <a:lnTo>
                      <a:pt x="58" y="12"/>
                    </a:lnTo>
                    <a:lnTo>
                      <a:pt x="58" y="15"/>
                    </a:lnTo>
                    <a:lnTo>
                      <a:pt x="58" y="21"/>
                    </a:lnTo>
                    <a:lnTo>
                      <a:pt x="58" y="27"/>
                    </a:lnTo>
                    <a:lnTo>
                      <a:pt x="55" y="27"/>
                    </a:lnTo>
                    <a:lnTo>
                      <a:pt x="52" y="30"/>
                    </a:lnTo>
                    <a:lnTo>
                      <a:pt x="52" y="30"/>
                    </a:lnTo>
                    <a:lnTo>
                      <a:pt x="52" y="33"/>
                    </a:lnTo>
                    <a:lnTo>
                      <a:pt x="52" y="36"/>
                    </a:lnTo>
                    <a:lnTo>
                      <a:pt x="52" y="36"/>
                    </a:lnTo>
                    <a:lnTo>
                      <a:pt x="55" y="36"/>
                    </a:lnTo>
                    <a:lnTo>
                      <a:pt x="58" y="36"/>
                    </a:lnTo>
                    <a:lnTo>
                      <a:pt x="58" y="36"/>
                    </a:lnTo>
                    <a:lnTo>
                      <a:pt x="58" y="36"/>
                    </a:lnTo>
                    <a:lnTo>
                      <a:pt x="61" y="33"/>
                    </a:lnTo>
                    <a:lnTo>
                      <a:pt x="61" y="33"/>
                    </a:lnTo>
                    <a:lnTo>
                      <a:pt x="61" y="33"/>
                    </a:lnTo>
                    <a:lnTo>
                      <a:pt x="61" y="30"/>
                    </a:lnTo>
                    <a:lnTo>
                      <a:pt x="67" y="30"/>
                    </a:lnTo>
                    <a:lnTo>
                      <a:pt x="67" y="30"/>
                    </a:lnTo>
                    <a:lnTo>
                      <a:pt x="67" y="30"/>
                    </a:lnTo>
                    <a:lnTo>
                      <a:pt x="70" y="27"/>
                    </a:lnTo>
                    <a:lnTo>
                      <a:pt x="73" y="27"/>
                    </a:lnTo>
                    <a:lnTo>
                      <a:pt x="76" y="30"/>
                    </a:lnTo>
                    <a:lnTo>
                      <a:pt x="73" y="30"/>
                    </a:lnTo>
                    <a:lnTo>
                      <a:pt x="73" y="33"/>
                    </a:lnTo>
                    <a:lnTo>
                      <a:pt x="73" y="33"/>
                    </a:lnTo>
                    <a:lnTo>
                      <a:pt x="73" y="36"/>
                    </a:lnTo>
                    <a:lnTo>
                      <a:pt x="73" y="36"/>
                    </a:lnTo>
                    <a:lnTo>
                      <a:pt x="73" y="36"/>
                    </a:lnTo>
                    <a:lnTo>
                      <a:pt x="76" y="39"/>
                    </a:lnTo>
                    <a:lnTo>
                      <a:pt x="76" y="39"/>
                    </a:lnTo>
                    <a:lnTo>
                      <a:pt x="70" y="42"/>
                    </a:lnTo>
                    <a:lnTo>
                      <a:pt x="70" y="42"/>
                    </a:lnTo>
                    <a:lnTo>
                      <a:pt x="70" y="45"/>
                    </a:lnTo>
                    <a:lnTo>
                      <a:pt x="70" y="45"/>
                    </a:lnTo>
                    <a:lnTo>
                      <a:pt x="67" y="48"/>
                    </a:lnTo>
                    <a:lnTo>
                      <a:pt x="70" y="48"/>
                    </a:lnTo>
                    <a:lnTo>
                      <a:pt x="70" y="51"/>
                    </a:lnTo>
                    <a:lnTo>
                      <a:pt x="70" y="51"/>
                    </a:lnTo>
                    <a:lnTo>
                      <a:pt x="70" y="51"/>
                    </a:lnTo>
                    <a:lnTo>
                      <a:pt x="76" y="51"/>
                    </a:lnTo>
                    <a:lnTo>
                      <a:pt x="79" y="51"/>
                    </a:lnTo>
                    <a:lnTo>
                      <a:pt x="79" y="51"/>
                    </a:lnTo>
                    <a:lnTo>
                      <a:pt x="79" y="51"/>
                    </a:lnTo>
                    <a:lnTo>
                      <a:pt x="79" y="51"/>
                    </a:lnTo>
                    <a:lnTo>
                      <a:pt x="79" y="54"/>
                    </a:lnTo>
                    <a:lnTo>
                      <a:pt x="82" y="57"/>
                    </a:lnTo>
                    <a:lnTo>
                      <a:pt x="82" y="60"/>
                    </a:lnTo>
                    <a:lnTo>
                      <a:pt x="79" y="63"/>
                    </a:lnTo>
                    <a:lnTo>
                      <a:pt x="79" y="63"/>
                    </a:lnTo>
                    <a:lnTo>
                      <a:pt x="79" y="63"/>
                    </a:lnTo>
                    <a:lnTo>
                      <a:pt x="79" y="66"/>
                    </a:lnTo>
                    <a:lnTo>
                      <a:pt x="79" y="69"/>
                    </a:lnTo>
                    <a:lnTo>
                      <a:pt x="73" y="72"/>
                    </a:lnTo>
                    <a:lnTo>
                      <a:pt x="70" y="75"/>
                    </a:lnTo>
                    <a:lnTo>
                      <a:pt x="70" y="75"/>
                    </a:lnTo>
                    <a:lnTo>
                      <a:pt x="67" y="75"/>
                    </a:lnTo>
                    <a:lnTo>
                      <a:pt x="67" y="78"/>
                    </a:lnTo>
                    <a:lnTo>
                      <a:pt x="67" y="81"/>
                    </a:lnTo>
                    <a:lnTo>
                      <a:pt x="64" y="85"/>
                    </a:lnTo>
                    <a:lnTo>
                      <a:pt x="64" y="85"/>
                    </a:lnTo>
                    <a:lnTo>
                      <a:pt x="64" y="85"/>
                    </a:lnTo>
                    <a:lnTo>
                      <a:pt x="64" y="88"/>
                    </a:lnTo>
                    <a:lnTo>
                      <a:pt x="64" y="88"/>
                    </a:lnTo>
                    <a:lnTo>
                      <a:pt x="64" y="88"/>
                    </a:lnTo>
                    <a:lnTo>
                      <a:pt x="64" y="88"/>
                    </a:lnTo>
                    <a:lnTo>
                      <a:pt x="64" y="94"/>
                    </a:lnTo>
                    <a:lnTo>
                      <a:pt x="64" y="94"/>
                    </a:lnTo>
                    <a:lnTo>
                      <a:pt x="64" y="94"/>
                    </a:lnTo>
                    <a:lnTo>
                      <a:pt x="61" y="100"/>
                    </a:lnTo>
                    <a:lnTo>
                      <a:pt x="61" y="103"/>
                    </a:lnTo>
                    <a:lnTo>
                      <a:pt x="58" y="106"/>
                    </a:lnTo>
                    <a:lnTo>
                      <a:pt x="55" y="109"/>
                    </a:lnTo>
                    <a:lnTo>
                      <a:pt x="55" y="109"/>
                    </a:lnTo>
                    <a:lnTo>
                      <a:pt x="55" y="109"/>
                    </a:lnTo>
                    <a:lnTo>
                      <a:pt x="55" y="112"/>
                    </a:lnTo>
                    <a:lnTo>
                      <a:pt x="49" y="115"/>
                    </a:lnTo>
                    <a:lnTo>
                      <a:pt x="49" y="115"/>
                    </a:lnTo>
                    <a:lnTo>
                      <a:pt x="46" y="112"/>
                    </a:lnTo>
                    <a:lnTo>
                      <a:pt x="46" y="112"/>
                    </a:lnTo>
                    <a:lnTo>
                      <a:pt x="46" y="112"/>
                    </a:lnTo>
                    <a:lnTo>
                      <a:pt x="43" y="112"/>
                    </a:lnTo>
                    <a:lnTo>
                      <a:pt x="43" y="112"/>
                    </a:lnTo>
                    <a:lnTo>
                      <a:pt x="40" y="112"/>
                    </a:lnTo>
                    <a:lnTo>
                      <a:pt x="37" y="106"/>
                    </a:lnTo>
                    <a:lnTo>
                      <a:pt x="46" y="94"/>
                    </a:lnTo>
                    <a:lnTo>
                      <a:pt x="46" y="94"/>
                    </a:lnTo>
                    <a:lnTo>
                      <a:pt x="46" y="94"/>
                    </a:lnTo>
                    <a:lnTo>
                      <a:pt x="46" y="91"/>
                    </a:lnTo>
                    <a:lnTo>
                      <a:pt x="46" y="88"/>
                    </a:lnTo>
                    <a:lnTo>
                      <a:pt x="46" y="88"/>
                    </a:lnTo>
                    <a:lnTo>
                      <a:pt x="46" y="88"/>
                    </a:lnTo>
                    <a:lnTo>
                      <a:pt x="43" y="85"/>
                    </a:lnTo>
                    <a:lnTo>
                      <a:pt x="43" y="85"/>
                    </a:lnTo>
                    <a:lnTo>
                      <a:pt x="43" y="85"/>
                    </a:lnTo>
                    <a:lnTo>
                      <a:pt x="40" y="85"/>
                    </a:lnTo>
                    <a:lnTo>
                      <a:pt x="40" y="78"/>
                    </a:lnTo>
                    <a:lnTo>
                      <a:pt x="40" y="78"/>
                    </a:lnTo>
                    <a:lnTo>
                      <a:pt x="40" y="78"/>
                    </a:lnTo>
                    <a:lnTo>
                      <a:pt x="34" y="75"/>
                    </a:lnTo>
                    <a:lnTo>
                      <a:pt x="34" y="75"/>
                    </a:lnTo>
                    <a:lnTo>
                      <a:pt x="34" y="75"/>
                    </a:lnTo>
                    <a:lnTo>
                      <a:pt x="31" y="75"/>
                    </a:lnTo>
                    <a:lnTo>
                      <a:pt x="31" y="72"/>
                    </a:lnTo>
                    <a:lnTo>
                      <a:pt x="31" y="72"/>
                    </a:lnTo>
                    <a:lnTo>
                      <a:pt x="34" y="72"/>
                    </a:lnTo>
                    <a:lnTo>
                      <a:pt x="34" y="72"/>
                    </a:lnTo>
                    <a:lnTo>
                      <a:pt x="34" y="69"/>
                    </a:lnTo>
                    <a:lnTo>
                      <a:pt x="34" y="66"/>
                    </a:lnTo>
                    <a:lnTo>
                      <a:pt x="34" y="66"/>
                    </a:lnTo>
                    <a:lnTo>
                      <a:pt x="34" y="66"/>
                    </a:lnTo>
                    <a:lnTo>
                      <a:pt x="28" y="66"/>
                    </a:lnTo>
                    <a:lnTo>
                      <a:pt x="28" y="66"/>
                    </a:lnTo>
                    <a:lnTo>
                      <a:pt x="28" y="66"/>
                    </a:lnTo>
                    <a:lnTo>
                      <a:pt x="25" y="66"/>
                    </a:lnTo>
                    <a:lnTo>
                      <a:pt x="19" y="66"/>
                    </a:lnTo>
                    <a:lnTo>
                      <a:pt x="16" y="63"/>
                    </a:lnTo>
                    <a:lnTo>
                      <a:pt x="16" y="63"/>
                    </a:lnTo>
                    <a:lnTo>
                      <a:pt x="13" y="63"/>
                    </a:lnTo>
                    <a:lnTo>
                      <a:pt x="10" y="63"/>
                    </a:lnTo>
                    <a:lnTo>
                      <a:pt x="10" y="63"/>
                    </a:lnTo>
                    <a:lnTo>
                      <a:pt x="10" y="63"/>
                    </a:lnTo>
                    <a:lnTo>
                      <a:pt x="7" y="66"/>
                    </a:lnTo>
                    <a:lnTo>
                      <a:pt x="7" y="66"/>
                    </a:lnTo>
                    <a:lnTo>
                      <a:pt x="7" y="63"/>
                    </a:lnTo>
                    <a:lnTo>
                      <a:pt x="7" y="63"/>
                    </a:lnTo>
                    <a:lnTo>
                      <a:pt x="7" y="63"/>
                    </a:lnTo>
                    <a:lnTo>
                      <a:pt x="4" y="57"/>
                    </a:lnTo>
                    <a:lnTo>
                      <a:pt x="7" y="54"/>
                    </a:lnTo>
                    <a:lnTo>
                      <a:pt x="7" y="54"/>
                    </a:lnTo>
                    <a:lnTo>
                      <a:pt x="7" y="51"/>
                    </a:lnTo>
                    <a:lnTo>
                      <a:pt x="7" y="51"/>
                    </a:lnTo>
                    <a:lnTo>
                      <a:pt x="13" y="48"/>
                    </a:lnTo>
                    <a:lnTo>
                      <a:pt x="16" y="51"/>
                    </a:lnTo>
                    <a:lnTo>
                      <a:pt x="16" y="51"/>
                    </a:lnTo>
                    <a:lnTo>
                      <a:pt x="16" y="51"/>
                    </a:lnTo>
                    <a:lnTo>
                      <a:pt x="19" y="54"/>
                    </a:lnTo>
                    <a:lnTo>
                      <a:pt x="19" y="57"/>
                    </a:lnTo>
                    <a:lnTo>
                      <a:pt x="22" y="60"/>
                    </a:lnTo>
                    <a:lnTo>
                      <a:pt x="22" y="60"/>
                    </a:lnTo>
                    <a:lnTo>
                      <a:pt x="22" y="60"/>
                    </a:lnTo>
                    <a:lnTo>
                      <a:pt x="25" y="60"/>
                    </a:lnTo>
                    <a:lnTo>
                      <a:pt x="25" y="60"/>
                    </a:lnTo>
                    <a:lnTo>
                      <a:pt x="31" y="54"/>
                    </a:lnTo>
                    <a:lnTo>
                      <a:pt x="31" y="54"/>
                    </a:lnTo>
                    <a:lnTo>
                      <a:pt x="31" y="51"/>
                    </a:lnTo>
                    <a:lnTo>
                      <a:pt x="31" y="51"/>
                    </a:lnTo>
                    <a:lnTo>
                      <a:pt x="31" y="48"/>
                    </a:lnTo>
                    <a:lnTo>
                      <a:pt x="31" y="48"/>
                    </a:lnTo>
                    <a:lnTo>
                      <a:pt x="34" y="48"/>
                    </a:lnTo>
                    <a:lnTo>
                      <a:pt x="34" y="48"/>
                    </a:lnTo>
                    <a:lnTo>
                      <a:pt x="34" y="45"/>
                    </a:lnTo>
                    <a:lnTo>
                      <a:pt x="40" y="45"/>
                    </a:lnTo>
                    <a:lnTo>
                      <a:pt x="40" y="42"/>
                    </a:lnTo>
                    <a:lnTo>
                      <a:pt x="37" y="42"/>
                    </a:lnTo>
                    <a:lnTo>
                      <a:pt x="34" y="39"/>
                    </a:lnTo>
                    <a:lnTo>
                      <a:pt x="34" y="39"/>
                    </a:lnTo>
                    <a:lnTo>
                      <a:pt x="34" y="39"/>
                    </a:lnTo>
                    <a:lnTo>
                      <a:pt x="31" y="39"/>
                    </a:lnTo>
                    <a:lnTo>
                      <a:pt x="31" y="39"/>
                    </a:lnTo>
                    <a:lnTo>
                      <a:pt x="31" y="36"/>
                    </a:lnTo>
                    <a:lnTo>
                      <a:pt x="34" y="33"/>
                    </a:lnTo>
                    <a:lnTo>
                      <a:pt x="37" y="33"/>
                    </a:lnTo>
                    <a:lnTo>
                      <a:pt x="37" y="33"/>
                    </a:lnTo>
                    <a:lnTo>
                      <a:pt x="37" y="33"/>
                    </a:lnTo>
                    <a:lnTo>
                      <a:pt x="40" y="30"/>
                    </a:lnTo>
                    <a:lnTo>
                      <a:pt x="40" y="27"/>
                    </a:lnTo>
                    <a:lnTo>
                      <a:pt x="40" y="27"/>
                    </a:lnTo>
                    <a:lnTo>
                      <a:pt x="37" y="24"/>
                    </a:lnTo>
                    <a:lnTo>
                      <a:pt x="37" y="24"/>
                    </a:lnTo>
                    <a:lnTo>
                      <a:pt x="34" y="24"/>
                    </a:lnTo>
                    <a:lnTo>
                      <a:pt x="31" y="24"/>
                    </a:lnTo>
                    <a:lnTo>
                      <a:pt x="31" y="24"/>
                    </a:lnTo>
                    <a:lnTo>
                      <a:pt x="31" y="24"/>
                    </a:lnTo>
                    <a:lnTo>
                      <a:pt x="31" y="27"/>
                    </a:lnTo>
                    <a:lnTo>
                      <a:pt x="25" y="30"/>
                    </a:lnTo>
                    <a:lnTo>
                      <a:pt x="22" y="30"/>
                    </a:lnTo>
                    <a:lnTo>
                      <a:pt x="25" y="27"/>
                    </a:lnTo>
                    <a:lnTo>
                      <a:pt x="28" y="27"/>
                    </a:lnTo>
                    <a:lnTo>
                      <a:pt x="28" y="27"/>
                    </a:lnTo>
                    <a:lnTo>
                      <a:pt x="28" y="27"/>
                    </a:lnTo>
                    <a:lnTo>
                      <a:pt x="34" y="21"/>
                    </a:lnTo>
                    <a:lnTo>
                      <a:pt x="34" y="21"/>
                    </a:lnTo>
                    <a:lnTo>
                      <a:pt x="34" y="21"/>
                    </a:lnTo>
                    <a:lnTo>
                      <a:pt x="34" y="18"/>
                    </a:lnTo>
                    <a:lnTo>
                      <a:pt x="31" y="18"/>
                    </a:lnTo>
                    <a:lnTo>
                      <a:pt x="31" y="18"/>
                    </a:lnTo>
                    <a:lnTo>
                      <a:pt x="28" y="18"/>
                    </a:lnTo>
                    <a:lnTo>
                      <a:pt x="25" y="18"/>
                    </a:lnTo>
                    <a:lnTo>
                      <a:pt x="25" y="18"/>
                    </a:lnTo>
                    <a:lnTo>
                      <a:pt x="25" y="18"/>
                    </a:lnTo>
                    <a:lnTo>
                      <a:pt x="25" y="18"/>
                    </a:lnTo>
                    <a:lnTo>
                      <a:pt x="25" y="18"/>
                    </a:lnTo>
                    <a:lnTo>
                      <a:pt x="28" y="12"/>
                    </a:lnTo>
                    <a:lnTo>
                      <a:pt x="28" y="12"/>
                    </a:lnTo>
                    <a:lnTo>
                      <a:pt x="28" y="12"/>
                    </a:lnTo>
                    <a:lnTo>
                      <a:pt x="28" y="9"/>
                    </a:lnTo>
                    <a:lnTo>
                      <a:pt x="31" y="6"/>
                    </a:lnTo>
                    <a:lnTo>
                      <a:pt x="31" y="6"/>
                    </a:lnTo>
                    <a:lnTo>
                      <a:pt x="34" y="6"/>
                    </a:lnTo>
                    <a:lnTo>
                      <a:pt x="34" y="3"/>
                    </a:lnTo>
                    <a:lnTo>
                      <a:pt x="34" y="3"/>
                    </a:lnTo>
                    <a:moveTo>
                      <a:pt x="34" y="0"/>
                    </a:moveTo>
                    <a:lnTo>
                      <a:pt x="31" y="3"/>
                    </a:lnTo>
                    <a:lnTo>
                      <a:pt x="31" y="6"/>
                    </a:lnTo>
                    <a:lnTo>
                      <a:pt x="28" y="6"/>
                    </a:lnTo>
                    <a:lnTo>
                      <a:pt x="25" y="12"/>
                    </a:lnTo>
                    <a:lnTo>
                      <a:pt x="22" y="15"/>
                    </a:lnTo>
                    <a:lnTo>
                      <a:pt x="22" y="18"/>
                    </a:lnTo>
                    <a:lnTo>
                      <a:pt x="25" y="21"/>
                    </a:lnTo>
                    <a:lnTo>
                      <a:pt x="28" y="21"/>
                    </a:lnTo>
                    <a:lnTo>
                      <a:pt x="31" y="18"/>
                    </a:lnTo>
                    <a:lnTo>
                      <a:pt x="31" y="21"/>
                    </a:lnTo>
                    <a:lnTo>
                      <a:pt x="28" y="24"/>
                    </a:lnTo>
                    <a:lnTo>
                      <a:pt x="22" y="27"/>
                    </a:lnTo>
                    <a:lnTo>
                      <a:pt x="19" y="33"/>
                    </a:lnTo>
                    <a:lnTo>
                      <a:pt x="19" y="33"/>
                    </a:lnTo>
                    <a:lnTo>
                      <a:pt x="25" y="30"/>
                    </a:lnTo>
                    <a:lnTo>
                      <a:pt x="31" y="27"/>
                    </a:lnTo>
                    <a:lnTo>
                      <a:pt x="31" y="27"/>
                    </a:lnTo>
                    <a:lnTo>
                      <a:pt x="34" y="24"/>
                    </a:lnTo>
                    <a:lnTo>
                      <a:pt x="37" y="27"/>
                    </a:lnTo>
                    <a:lnTo>
                      <a:pt x="37" y="33"/>
                    </a:lnTo>
                    <a:lnTo>
                      <a:pt x="34" y="33"/>
                    </a:lnTo>
                    <a:lnTo>
                      <a:pt x="28" y="36"/>
                    </a:lnTo>
                    <a:lnTo>
                      <a:pt x="28" y="39"/>
                    </a:lnTo>
                    <a:lnTo>
                      <a:pt x="31" y="42"/>
                    </a:lnTo>
                    <a:lnTo>
                      <a:pt x="34" y="42"/>
                    </a:lnTo>
                    <a:lnTo>
                      <a:pt x="37" y="42"/>
                    </a:lnTo>
                    <a:lnTo>
                      <a:pt x="34" y="45"/>
                    </a:lnTo>
                    <a:lnTo>
                      <a:pt x="28" y="48"/>
                    </a:lnTo>
                    <a:lnTo>
                      <a:pt x="25" y="45"/>
                    </a:lnTo>
                    <a:lnTo>
                      <a:pt x="25" y="48"/>
                    </a:lnTo>
                    <a:lnTo>
                      <a:pt x="28" y="51"/>
                    </a:lnTo>
                    <a:lnTo>
                      <a:pt x="28" y="51"/>
                    </a:lnTo>
                    <a:lnTo>
                      <a:pt x="22" y="57"/>
                    </a:lnTo>
                    <a:lnTo>
                      <a:pt x="22" y="57"/>
                    </a:lnTo>
                    <a:lnTo>
                      <a:pt x="19" y="51"/>
                    </a:lnTo>
                    <a:lnTo>
                      <a:pt x="16" y="51"/>
                    </a:lnTo>
                    <a:lnTo>
                      <a:pt x="13" y="45"/>
                    </a:lnTo>
                    <a:lnTo>
                      <a:pt x="7" y="51"/>
                    </a:lnTo>
                    <a:lnTo>
                      <a:pt x="7" y="51"/>
                    </a:lnTo>
                    <a:lnTo>
                      <a:pt x="0" y="57"/>
                    </a:lnTo>
                    <a:lnTo>
                      <a:pt x="7" y="63"/>
                    </a:lnTo>
                    <a:lnTo>
                      <a:pt x="7" y="66"/>
                    </a:lnTo>
                    <a:lnTo>
                      <a:pt x="7" y="69"/>
                    </a:lnTo>
                    <a:lnTo>
                      <a:pt x="10" y="66"/>
                    </a:lnTo>
                    <a:lnTo>
                      <a:pt x="13" y="66"/>
                    </a:lnTo>
                    <a:lnTo>
                      <a:pt x="19" y="66"/>
                    </a:lnTo>
                    <a:lnTo>
                      <a:pt x="25" y="66"/>
                    </a:lnTo>
                    <a:lnTo>
                      <a:pt x="28" y="69"/>
                    </a:lnTo>
                    <a:lnTo>
                      <a:pt x="34" y="66"/>
                    </a:lnTo>
                    <a:lnTo>
                      <a:pt x="34" y="69"/>
                    </a:lnTo>
                    <a:lnTo>
                      <a:pt x="28" y="72"/>
                    </a:lnTo>
                    <a:lnTo>
                      <a:pt x="28" y="72"/>
                    </a:lnTo>
                    <a:lnTo>
                      <a:pt x="28" y="78"/>
                    </a:lnTo>
                    <a:lnTo>
                      <a:pt x="34" y="75"/>
                    </a:lnTo>
                    <a:lnTo>
                      <a:pt x="37" y="78"/>
                    </a:lnTo>
                    <a:lnTo>
                      <a:pt x="40" y="85"/>
                    </a:lnTo>
                    <a:lnTo>
                      <a:pt x="43" y="85"/>
                    </a:lnTo>
                    <a:lnTo>
                      <a:pt x="46" y="88"/>
                    </a:lnTo>
                    <a:lnTo>
                      <a:pt x="43" y="91"/>
                    </a:lnTo>
                    <a:lnTo>
                      <a:pt x="43" y="94"/>
                    </a:lnTo>
                    <a:lnTo>
                      <a:pt x="37" y="106"/>
                    </a:lnTo>
                    <a:lnTo>
                      <a:pt x="40" y="112"/>
                    </a:lnTo>
                    <a:lnTo>
                      <a:pt x="40" y="115"/>
                    </a:lnTo>
                    <a:lnTo>
                      <a:pt x="43" y="115"/>
                    </a:lnTo>
                    <a:lnTo>
                      <a:pt x="46" y="115"/>
                    </a:lnTo>
                    <a:lnTo>
                      <a:pt x="49" y="115"/>
                    </a:lnTo>
                    <a:lnTo>
                      <a:pt x="52" y="115"/>
                    </a:lnTo>
                    <a:lnTo>
                      <a:pt x="55" y="112"/>
                    </a:lnTo>
                    <a:lnTo>
                      <a:pt x="55" y="109"/>
                    </a:lnTo>
                    <a:lnTo>
                      <a:pt x="58" y="109"/>
                    </a:lnTo>
                    <a:lnTo>
                      <a:pt x="61" y="103"/>
                    </a:lnTo>
                    <a:lnTo>
                      <a:pt x="61" y="100"/>
                    </a:lnTo>
                    <a:lnTo>
                      <a:pt x="64" y="94"/>
                    </a:lnTo>
                    <a:lnTo>
                      <a:pt x="67" y="88"/>
                    </a:lnTo>
                    <a:lnTo>
                      <a:pt x="64" y="88"/>
                    </a:lnTo>
                    <a:lnTo>
                      <a:pt x="64" y="85"/>
                    </a:lnTo>
                    <a:lnTo>
                      <a:pt x="67" y="85"/>
                    </a:lnTo>
                    <a:lnTo>
                      <a:pt x="70" y="78"/>
                    </a:lnTo>
                    <a:lnTo>
                      <a:pt x="73" y="78"/>
                    </a:lnTo>
                    <a:lnTo>
                      <a:pt x="76" y="75"/>
                    </a:lnTo>
                    <a:lnTo>
                      <a:pt x="79" y="72"/>
                    </a:lnTo>
                    <a:lnTo>
                      <a:pt x="79" y="66"/>
                    </a:lnTo>
                    <a:lnTo>
                      <a:pt x="79" y="63"/>
                    </a:lnTo>
                    <a:lnTo>
                      <a:pt x="82" y="60"/>
                    </a:lnTo>
                    <a:lnTo>
                      <a:pt x="82" y="57"/>
                    </a:lnTo>
                    <a:lnTo>
                      <a:pt x="82" y="54"/>
                    </a:lnTo>
                    <a:lnTo>
                      <a:pt x="82" y="51"/>
                    </a:lnTo>
                    <a:lnTo>
                      <a:pt x="79" y="51"/>
                    </a:lnTo>
                    <a:lnTo>
                      <a:pt x="76" y="48"/>
                    </a:lnTo>
                    <a:lnTo>
                      <a:pt x="70" y="48"/>
                    </a:lnTo>
                    <a:lnTo>
                      <a:pt x="70" y="48"/>
                    </a:lnTo>
                    <a:lnTo>
                      <a:pt x="73" y="45"/>
                    </a:lnTo>
                    <a:lnTo>
                      <a:pt x="76" y="42"/>
                    </a:lnTo>
                    <a:lnTo>
                      <a:pt x="76" y="39"/>
                    </a:lnTo>
                    <a:lnTo>
                      <a:pt x="76" y="36"/>
                    </a:lnTo>
                    <a:lnTo>
                      <a:pt x="76" y="33"/>
                    </a:lnTo>
                    <a:lnTo>
                      <a:pt x="76" y="30"/>
                    </a:lnTo>
                    <a:lnTo>
                      <a:pt x="73" y="24"/>
                    </a:lnTo>
                    <a:lnTo>
                      <a:pt x="70" y="24"/>
                    </a:lnTo>
                    <a:lnTo>
                      <a:pt x="67" y="27"/>
                    </a:lnTo>
                    <a:lnTo>
                      <a:pt x="61" y="30"/>
                    </a:lnTo>
                    <a:lnTo>
                      <a:pt x="61" y="33"/>
                    </a:lnTo>
                    <a:lnTo>
                      <a:pt x="58" y="36"/>
                    </a:lnTo>
                    <a:lnTo>
                      <a:pt x="55" y="36"/>
                    </a:lnTo>
                    <a:lnTo>
                      <a:pt x="55" y="30"/>
                    </a:lnTo>
                    <a:lnTo>
                      <a:pt x="58" y="30"/>
                    </a:lnTo>
                    <a:lnTo>
                      <a:pt x="58" y="27"/>
                    </a:lnTo>
                    <a:lnTo>
                      <a:pt x="58" y="21"/>
                    </a:lnTo>
                    <a:lnTo>
                      <a:pt x="61" y="15"/>
                    </a:lnTo>
                    <a:lnTo>
                      <a:pt x="61" y="12"/>
                    </a:lnTo>
                    <a:lnTo>
                      <a:pt x="58" y="9"/>
                    </a:lnTo>
                    <a:lnTo>
                      <a:pt x="55" y="6"/>
                    </a:lnTo>
                    <a:lnTo>
                      <a:pt x="52" y="3"/>
                    </a:lnTo>
                    <a:lnTo>
                      <a:pt x="49" y="3"/>
                    </a:lnTo>
                    <a:lnTo>
                      <a:pt x="43" y="3"/>
                    </a:lnTo>
                    <a:lnTo>
                      <a:pt x="40" y="6"/>
                    </a:lnTo>
                    <a:lnTo>
                      <a:pt x="37" y="6"/>
                    </a:lnTo>
                    <a:lnTo>
                      <a:pt x="37" y="0"/>
                    </a:lnTo>
                    <a:lnTo>
                      <a:pt x="34" y="0"/>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55" name="Freeform 1454"/>
              <p:cNvSpPr>
                <a:spLocks/>
              </p:cNvSpPr>
              <p:nvPr/>
            </p:nvSpPr>
            <p:spPr bwMode="auto">
              <a:xfrm>
                <a:off x="2100" y="957"/>
                <a:ext cx="21" cy="3"/>
              </a:xfrm>
              <a:custGeom>
                <a:avLst/>
                <a:gdLst>
                  <a:gd name="T0" fmla="*/ 0 w 21"/>
                  <a:gd name="T1" fmla="*/ 0 h 3"/>
                  <a:gd name="T2" fmla="*/ 0 w 21"/>
                  <a:gd name="T3" fmla="*/ 0 h 3"/>
                  <a:gd name="T4" fmla="*/ 0 w 21"/>
                  <a:gd name="T5" fmla="*/ 0 h 3"/>
                  <a:gd name="T6" fmla="*/ 6 w 21"/>
                  <a:gd name="T7" fmla="*/ 0 h 3"/>
                  <a:gd name="T8" fmla="*/ 6 w 21"/>
                  <a:gd name="T9" fmla="*/ 0 h 3"/>
                  <a:gd name="T10" fmla="*/ 12 w 21"/>
                  <a:gd name="T11" fmla="*/ 0 h 3"/>
                  <a:gd name="T12" fmla="*/ 18 w 21"/>
                  <a:gd name="T13" fmla="*/ 0 h 3"/>
                  <a:gd name="T14" fmla="*/ 21 w 21"/>
                  <a:gd name="T15" fmla="*/ 0 h 3"/>
                  <a:gd name="T16" fmla="*/ 21 w 21"/>
                  <a:gd name="T17" fmla="*/ 3 h 3"/>
                  <a:gd name="T18" fmla="*/ 18 w 21"/>
                  <a:gd name="T19" fmla="*/ 3 h 3"/>
                  <a:gd name="T20" fmla="*/ 15 w 21"/>
                  <a:gd name="T21" fmla="*/ 3 h 3"/>
                  <a:gd name="T22" fmla="*/ 15 w 21"/>
                  <a:gd name="T23" fmla="*/ 3 h 3"/>
                  <a:gd name="T24" fmla="*/ 12 w 21"/>
                  <a:gd name="T25" fmla="*/ 3 h 3"/>
                  <a:gd name="T26" fmla="*/ 6 w 21"/>
                  <a:gd name="T27" fmla="*/ 3 h 3"/>
                  <a:gd name="T28" fmla="*/ 0 w 21"/>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3">
                    <a:moveTo>
                      <a:pt x="0" y="0"/>
                    </a:moveTo>
                    <a:lnTo>
                      <a:pt x="0" y="0"/>
                    </a:lnTo>
                    <a:lnTo>
                      <a:pt x="0" y="0"/>
                    </a:lnTo>
                    <a:lnTo>
                      <a:pt x="6" y="0"/>
                    </a:lnTo>
                    <a:lnTo>
                      <a:pt x="6" y="0"/>
                    </a:lnTo>
                    <a:lnTo>
                      <a:pt x="12" y="0"/>
                    </a:lnTo>
                    <a:lnTo>
                      <a:pt x="18" y="0"/>
                    </a:lnTo>
                    <a:lnTo>
                      <a:pt x="21" y="0"/>
                    </a:lnTo>
                    <a:lnTo>
                      <a:pt x="21" y="3"/>
                    </a:lnTo>
                    <a:lnTo>
                      <a:pt x="18" y="3"/>
                    </a:lnTo>
                    <a:lnTo>
                      <a:pt x="15" y="3"/>
                    </a:lnTo>
                    <a:lnTo>
                      <a:pt x="15" y="3"/>
                    </a:lnTo>
                    <a:lnTo>
                      <a:pt x="12" y="3"/>
                    </a:lnTo>
                    <a:lnTo>
                      <a:pt x="6" y="3"/>
                    </a:ln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56" name="Freeform 1455"/>
              <p:cNvSpPr>
                <a:spLocks noEditPoints="1"/>
              </p:cNvSpPr>
              <p:nvPr/>
            </p:nvSpPr>
            <p:spPr bwMode="auto">
              <a:xfrm>
                <a:off x="2097" y="957"/>
                <a:ext cx="24" cy="3"/>
              </a:xfrm>
              <a:custGeom>
                <a:avLst/>
                <a:gdLst>
                  <a:gd name="T0" fmla="*/ 21 w 24"/>
                  <a:gd name="T1" fmla="*/ 0 h 3"/>
                  <a:gd name="T2" fmla="*/ 24 w 24"/>
                  <a:gd name="T3" fmla="*/ 0 h 3"/>
                  <a:gd name="T4" fmla="*/ 21 w 24"/>
                  <a:gd name="T5" fmla="*/ 0 h 3"/>
                  <a:gd name="T6" fmla="*/ 21 w 24"/>
                  <a:gd name="T7" fmla="*/ 0 h 3"/>
                  <a:gd name="T8" fmla="*/ 21 w 24"/>
                  <a:gd name="T9" fmla="*/ 0 h 3"/>
                  <a:gd name="T10" fmla="*/ 18 w 24"/>
                  <a:gd name="T11" fmla="*/ 3 h 3"/>
                  <a:gd name="T12" fmla="*/ 18 w 24"/>
                  <a:gd name="T13" fmla="*/ 0 h 3"/>
                  <a:gd name="T14" fmla="*/ 18 w 24"/>
                  <a:gd name="T15" fmla="*/ 0 h 3"/>
                  <a:gd name="T16" fmla="*/ 18 w 24"/>
                  <a:gd name="T17" fmla="*/ 0 h 3"/>
                  <a:gd name="T18" fmla="*/ 15 w 24"/>
                  <a:gd name="T19" fmla="*/ 0 h 3"/>
                  <a:gd name="T20" fmla="*/ 21 w 24"/>
                  <a:gd name="T21" fmla="*/ 0 h 3"/>
                  <a:gd name="T22" fmla="*/ 3 w 24"/>
                  <a:gd name="T23" fmla="*/ 0 h 3"/>
                  <a:gd name="T24" fmla="*/ 0 w 24"/>
                  <a:gd name="T25" fmla="*/ 0 h 3"/>
                  <a:gd name="T26" fmla="*/ 3 w 24"/>
                  <a:gd name="T27" fmla="*/ 3 h 3"/>
                  <a:gd name="T28" fmla="*/ 9 w 24"/>
                  <a:gd name="T29" fmla="*/ 3 h 3"/>
                  <a:gd name="T30" fmla="*/ 15 w 24"/>
                  <a:gd name="T31" fmla="*/ 3 h 3"/>
                  <a:gd name="T32" fmla="*/ 18 w 24"/>
                  <a:gd name="T33" fmla="*/ 3 h 3"/>
                  <a:gd name="T34" fmla="*/ 18 w 24"/>
                  <a:gd name="T35" fmla="*/ 3 h 3"/>
                  <a:gd name="T36" fmla="*/ 21 w 24"/>
                  <a:gd name="T37" fmla="*/ 3 h 3"/>
                  <a:gd name="T38" fmla="*/ 24 w 24"/>
                  <a:gd name="T39" fmla="*/ 3 h 3"/>
                  <a:gd name="T40" fmla="*/ 24 w 24"/>
                  <a:gd name="T41" fmla="*/ 0 h 3"/>
                  <a:gd name="T42" fmla="*/ 21 w 24"/>
                  <a:gd name="T43" fmla="*/ 0 h 3"/>
                  <a:gd name="T44" fmla="*/ 12 w 24"/>
                  <a:gd name="T45" fmla="*/ 0 h 3"/>
                  <a:gd name="T46" fmla="*/ 9 w 24"/>
                  <a:gd name="T47" fmla="*/ 0 h 3"/>
                  <a:gd name="T48" fmla="*/ 9 w 24"/>
                  <a:gd name="T49" fmla="*/ 0 h 3"/>
                  <a:gd name="T50" fmla="*/ 3 w 24"/>
                  <a:gd name="T51" fmla="*/ 0 h 3"/>
                  <a:gd name="T52" fmla="*/ 3 w 24"/>
                  <a:gd name="T5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 h="3">
                    <a:moveTo>
                      <a:pt x="21" y="0"/>
                    </a:moveTo>
                    <a:lnTo>
                      <a:pt x="24" y="0"/>
                    </a:lnTo>
                    <a:lnTo>
                      <a:pt x="21" y="0"/>
                    </a:lnTo>
                    <a:lnTo>
                      <a:pt x="21" y="0"/>
                    </a:lnTo>
                    <a:lnTo>
                      <a:pt x="21" y="0"/>
                    </a:lnTo>
                    <a:lnTo>
                      <a:pt x="18" y="3"/>
                    </a:lnTo>
                    <a:lnTo>
                      <a:pt x="18" y="0"/>
                    </a:lnTo>
                    <a:lnTo>
                      <a:pt x="18" y="0"/>
                    </a:lnTo>
                    <a:lnTo>
                      <a:pt x="18" y="0"/>
                    </a:lnTo>
                    <a:lnTo>
                      <a:pt x="15" y="0"/>
                    </a:lnTo>
                    <a:lnTo>
                      <a:pt x="21" y="0"/>
                    </a:lnTo>
                    <a:close/>
                    <a:moveTo>
                      <a:pt x="3" y="0"/>
                    </a:moveTo>
                    <a:lnTo>
                      <a:pt x="0" y="0"/>
                    </a:lnTo>
                    <a:lnTo>
                      <a:pt x="3" y="3"/>
                    </a:lnTo>
                    <a:lnTo>
                      <a:pt x="9" y="3"/>
                    </a:lnTo>
                    <a:lnTo>
                      <a:pt x="15" y="3"/>
                    </a:lnTo>
                    <a:lnTo>
                      <a:pt x="18" y="3"/>
                    </a:lnTo>
                    <a:lnTo>
                      <a:pt x="18" y="3"/>
                    </a:lnTo>
                    <a:lnTo>
                      <a:pt x="21" y="3"/>
                    </a:lnTo>
                    <a:lnTo>
                      <a:pt x="24" y="3"/>
                    </a:lnTo>
                    <a:lnTo>
                      <a:pt x="24" y="0"/>
                    </a:lnTo>
                    <a:lnTo>
                      <a:pt x="21" y="0"/>
                    </a:lnTo>
                    <a:lnTo>
                      <a:pt x="12" y="0"/>
                    </a:lnTo>
                    <a:lnTo>
                      <a:pt x="9" y="0"/>
                    </a:lnTo>
                    <a:lnTo>
                      <a:pt x="9"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57" name="Freeform 1456"/>
              <p:cNvSpPr>
                <a:spLocks noEditPoints="1"/>
              </p:cNvSpPr>
              <p:nvPr/>
            </p:nvSpPr>
            <p:spPr bwMode="auto">
              <a:xfrm>
                <a:off x="2097" y="957"/>
                <a:ext cx="24" cy="3"/>
              </a:xfrm>
              <a:custGeom>
                <a:avLst/>
                <a:gdLst>
                  <a:gd name="T0" fmla="*/ 21 w 24"/>
                  <a:gd name="T1" fmla="*/ 0 h 3"/>
                  <a:gd name="T2" fmla="*/ 24 w 24"/>
                  <a:gd name="T3" fmla="*/ 0 h 3"/>
                  <a:gd name="T4" fmla="*/ 21 w 24"/>
                  <a:gd name="T5" fmla="*/ 0 h 3"/>
                  <a:gd name="T6" fmla="*/ 21 w 24"/>
                  <a:gd name="T7" fmla="*/ 0 h 3"/>
                  <a:gd name="T8" fmla="*/ 21 w 24"/>
                  <a:gd name="T9" fmla="*/ 0 h 3"/>
                  <a:gd name="T10" fmla="*/ 18 w 24"/>
                  <a:gd name="T11" fmla="*/ 3 h 3"/>
                  <a:gd name="T12" fmla="*/ 18 w 24"/>
                  <a:gd name="T13" fmla="*/ 0 h 3"/>
                  <a:gd name="T14" fmla="*/ 18 w 24"/>
                  <a:gd name="T15" fmla="*/ 0 h 3"/>
                  <a:gd name="T16" fmla="*/ 18 w 24"/>
                  <a:gd name="T17" fmla="*/ 0 h 3"/>
                  <a:gd name="T18" fmla="*/ 15 w 24"/>
                  <a:gd name="T19" fmla="*/ 0 h 3"/>
                  <a:gd name="T20" fmla="*/ 21 w 24"/>
                  <a:gd name="T21" fmla="*/ 0 h 3"/>
                  <a:gd name="T22" fmla="*/ 3 w 24"/>
                  <a:gd name="T23" fmla="*/ 0 h 3"/>
                  <a:gd name="T24" fmla="*/ 0 w 24"/>
                  <a:gd name="T25" fmla="*/ 0 h 3"/>
                  <a:gd name="T26" fmla="*/ 3 w 24"/>
                  <a:gd name="T27" fmla="*/ 3 h 3"/>
                  <a:gd name="T28" fmla="*/ 9 w 24"/>
                  <a:gd name="T29" fmla="*/ 3 h 3"/>
                  <a:gd name="T30" fmla="*/ 15 w 24"/>
                  <a:gd name="T31" fmla="*/ 3 h 3"/>
                  <a:gd name="T32" fmla="*/ 18 w 24"/>
                  <a:gd name="T33" fmla="*/ 3 h 3"/>
                  <a:gd name="T34" fmla="*/ 18 w 24"/>
                  <a:gd name="T35" fmla="*/ 3 h 3"/>
                  <a:gd name="T36" fmla="*/ 21 w 24"/>
                  <a:gd name="T37" fmla="*/ 3 h 3"/>
                  <a:gd name="T38" fmla="*/ 24 w 24"/>
                  <a:gd name="T39" fmla="*/ 3 h 3"/>
                  <a:gd name="T40" fmla="*/ 24 w 24"/>
                  <a:gd name="T41" fmla="*/ 0 h 3"/>
                  <a:gd name="T42" fmla="*/ 21 w 24"/>
                  <a:gd name="T43" fmla="*/ 0 h 3"/>
                  <a:gd name="T44" fmla="*/ 12 w 24"/>
                  <a:gd name="T45" fmla="*/ 0 h 3"/>
                  <a:gd name="T46" fmla="*/ 9 w 24"/>
                  <a:gd name="T47" fmla="*/ 0 h 3"/>
                  <a:gd name="T48" fmla="*/ 9 w 24"/>
                  <a:gd name="T49" fmla="*/ 0 h 3"/>
                  <a:gd name="T50" fmla="*/ 3 w 24"/>
                  <a:gd name="T51" fmla="*/ 0 h 3"/>
                  <a:gd name="T52" fmla="*/ 3 w 24"/>
                  <a:gd name="T5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 h="3">
                    <a:moveTo>
                      <a:pt x="21" y="0"/>
                    </a:moveTo>
                    <a:lnTo>
                      <a:pt x="24" y="0"/>
                    </a:lnTo>
                    <a:lnTo>
                      <a:pt x="21" y="0"/>
                    </a:lnTo>
                    <a:lnTo>
                      <a:pt x="21" y="0"/>
                    </a:lnTo>
                    <a:lnTo>
                      <a:pt x="21" y="0"/>
                    </a:lnTo>
                    <a:lnTo>
                      <a:pt x="18" y="3"/>
                    </a:lnTo>
                    <a:lnTo>
                      <a:pt x="18" y="0"/>
                    </a:lnTo>
                    <a:lnTo>
                      <a:pt x="18" y="0"/>
                    </a:lnTo>
                    <a:lnTo>
                      <a:pt x="18" y="0"/>
                    </a:lnTo>
                    <a:lnTo>
                      <a:pt x="15" y="0"/>
                    </a:lnTo>
                    <a:lnTo>
                      <a:pt x="21" y="0"/>
                    </a:lnTo>
                    <a:moveTo>
                      <a:pt x="3" y="0"/>
                    </a:moveTo>
                    <a:lnTo>
                      <a:pt x="0" y="0"/>
                    </a:lnTo>
                    <a:lnTo>
                      <a:pt x="3" y="3"/>
                    </a:lnTo>
                    <a:lnTo>
                      <a:pt x="9" y="3"/>
                    </a:lnTo>
                    <a:lnTo>
                      <a:pt x="15" y="3"/>
                    </a:lnTo>
                    <a:lnTo>
                      <a:pt x="18" y="3"/>
                    </a:lnTo>
                    <a:lnTo>
                      <a:pt x="18" y="3"/>
                    </a:lnTo>
                    <a:lnTo>
                      <a:pt x="21" y="3"/>
                    </a:lnTo>
                    <a:lnTo>
                      <a:pt x="24" y="3"/>
                    </a:lnTo>
                    <a:lnTo>
                      <a:pt x="24" y="0"/>
                    </a:lnTo>
                    <a:lnTo>
                      <a:pt x="21" y="0"/>
                    </a:lnTo>
                    <a:lnTo>
                      <a:pt x="12" y="0"/>
                    </a:lnTo>
                    <a:lnTo>
                      <a:pt x="9" y="0"/>
                    </a:lnTo>
                    <a:lnTo>
                      <a:pt x="9" y="0"/>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58" name="Freeform 1457"/>
              <p:cNvSpPr>
                <a:spLocks/>
              </p:cNvSpPr>
              <p:nvPr/>
            </p:nvSpPr>
            <p:spPr bwMode="auto">
              <a:xfrm>
                <a:off x="2097" y="963"/>
                <a:ext cx="24" cy="9"/>
              </a:xfrm>
              <a:custGeom>
                <a:avLst/>
                <a:gdLst>
                  <a:gd name="T0" fmla="*/ 6 w 24"/>
                  <a:gd name="T1" fmla="*/ 6 h 9"/>
                  <a:gd name="T2" fmla="*/ 3 w 24"/>
                  <a:gd name="T3" fmla="*/ 6 h 9"/>
                  <a:gd name="T4" fmla="*/ 0 w 24"/>
                  <a:gd name="T5" fmla="*/ 6 h 9"/>
                  <a:gd name="T6" fmla="*/ 0 w 24"/>
                  <a:gd name="T7" fmla="*/ 6 h 9"/>
                  <a:gd name="T8" fmla="*/ 0 w 24"/>
                  <a:gd name="T9" fmla="*/ 6 h 9"/>
                  <a:gd name="T10" fmla="*/ 3 w 24"/>
                  <a:gd name="T11" fmla="*/ 6 h 9"/>
                  <a:gd name="T12" fmla="*/ 6 w 24"/>
                  <a:gd name="T13" fmla="*/ 6 h 9"/>
                  <a:gd name="T14" fmla="*/ 9 w 24"/>
                  <a:gd name="T15" fmla="*/ 3 h 9"/>
                  <a:gd name="T16" fmla="*/ 18 w 24"/>
                  <a:gd name="T17" fmla="*/ 0 h 9"/>
                  <a:gd name="T18" fmla="*/ 18 w 24"/>
                  <a:gd name="T19" fmla="*/ 0 h 9"/>
                  <a:gd name="T20" fmla="*/ 21 w 24"/>
                  <a:gd name="T21" fmla="*/ 0 h 9"/>
                  <a:gd name="T22" fmla="*/ 24 w 24"/>
                  <a:gd name="T23" fmla="*/ 0 h 9"/>
                  <a:gd name="T24" fmla="*/ 24 w 24"/>
                  <a:gd name="T25" fmla="*/ 3 h 9"/>
                  <a:gd name="T26" fmla="*/ 21 w 24"/>
                  <a:gd name="T27" fmla="*/ 3 h 9"/>
                  <a:gd name="T28" fmla="*/ 18 w 24"/>
                  <a:gd name="T29" fmla="*/ 3 h 9"/>
                  <a:gd name="T30" fmla="*/ 15 w 24"/>
                  <a:gd name="T31" fmla="*/ 3 h 9"/>
                  <a:gd name="T32" fmla="*/ 12 w 24"/>
                  <a:gd name="T33" fmla="*/ 6 h 9"/>
                  <a:gd name="T34" fmla="*/ 9 w 24"/>
                  <a:gd name="T35" fmla="*/ 9 h 9"/>
                  <a:gd name="T36" fmla="*/ 6 w 24"/>
                  <a:gd name="T3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9">
                    <a:moveTo>
                      <a:pt x="6" y="6"/>
                    </a:moveTo>
                    <a:lnTo>
                      <a:pt x="3" y="6"/>
                    </a:lnTo>
                    <a:lnTo>
                      <a:pt x="0" y="6"/>
                    </a:lnTo>
                    <a:lnTo>
                      <a:pt x="0" y="6"/>
                    </a:lnTo>
                    <a:lnTo>
                      <a:pt x="0" y="6"/>
                    </a:lnTo>
                    <a:lnTo>
                      <a:pt x="3" y="6"/>
                    </a:lnTo>
                    <a:lnTo>
                      <a:pt x="6" y="6"/>
                    </a:lnTo>
                    <a:lnTo>
                      <a:pt x="9" y="3"/>
                    </a:lnTo>
                    <a:lnTo>
                      <a:pt x="18" y="0"/>
                    </a:lnTo>
                    <a:lnTo>
                      <a:pt x="18" y="0"/>
                    </a:lnTo>
                    <a:lnTo>
                      <a:pt x="21" y="0"/>
                    </a:lnTo>
                    <a:lnTo>
                      <a:pt x="24" y="0"/>
                    </a:lnTo>
                    <a:lnTo>
                      <a:pt x="24" y="3"/>
                    </a:lnTo>
                    <a:lnTo>
                      <a:pt x="21" y="3"/>
                    </a:lnTo>
                    <a:lnTo>
                      <a:pt x="18" y="3"/>
                    </a:lnTo>
                    <a:lnTo>
                      <a:pt x="15" y="3"/>
                    </a:lnTo>
                    <a:lnTo>
                      <a:pt x="12" y="6"/>
                    </a:lnTo>
                    <a:lnTo>
                      <a:pt x="9" y="9"/>
                    </a:lnTo>
                    <a:lnTo>
                      <a:pt x="6"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59" name="Freeform 1458"/>
              <p:cNvSpPr>
                <a:spLocks noEditPoints="1"/>
              </p:cNvSpPr>
              <p:nvPr/>
            </p:nvSpPr>
            <p:spPr bwMode="auto">
              <a:xfrm>
                <a:off x="2097" y="963"/>
                <a:ext cx="24" cy="9"/>
              </a:xfrm>
              <a:custGeom>
                <a:avLst/>
                <a:gdLst>
                  <a:gd name="T0" fmla="*/ 21 w 24"/>
                  <a:gd name="T1" fmla="*/ 0 h 9"/>
                  <a:gd name="T2" fmla="*/ 24 w 24"/>
                  <a:gd name="T3" fmla="*/ 0 h 9"/>
                  <a:gd name="T4" fmla="*/ 24 w 24"/>
                  <a:gd name="T5" fmla="*/ 0 h 9"/>
                  <a:gd name="T6" fmla="*/ 21 w 24"/>
                  <a:gd name="T7" fmla="*/ 3 h 9"/>
                  <a:gd name="T8" fmla="*/ 18 w 24"/>
                  <a:gd name="T9" fmla="*/ 3 h 9"/>
                  <a:gd name="T10" fmla="*/ 15 w 24"/>
                  <a:gd name="T11" fmla="*/ 3 h 9"/>
                  <a:gd name="T12" fmla="*/ 15 w 24"/>
                  <a:gd name="T13" fmla="*/ 3 h 9"/>
                  <a:gd name="T14" fmla="*/ 15 w 24"/>
                  <a:gd name="T15" fmla="*/ 3 h 9"/>
                  <a:gd name="T16" fmla="*/ 12 w 24"/>
                  <a:gd name="T17" fmla="*/ 6 h 9"/>
                  <a:gd name="T18" fmla="*/ 9 w 24"/>
                  <a:gd name="T19" fmla="*/ 6 h 9"/>
                  <a:gd name="T20" fmla="*/ 6 w 24"/>
                  <a:gd name="T21" fmla="*/ 6 h 9"/>
                  <a:gd name="T22" fmla="*/ 6 w 24"/>
                  <a:gd name="T23" fmla="*/ 6 h 9"/>
                  <a:gd name="T24" fmla="*/ 6 w 24"/>
                  <a:gd name="T25" fmla="*/ 6 h 9"/>
                  <a:gd name="T26" fmla="*/ 12 w 24"/>
                  <a:gd name="T27" fmla="*/ 3 h 9"/>
                  <a:gd name="T28" fmla="*/ 18 w 24"/>
                  <a:gd name="T29" fmla="*/ 0 h 9"/>
                  <a:gd name="T30" fmla="*/ 18 w 24"/>
                  <a:gd name="T31" fmla="*/ 3 h 9"/>
                  <a:gd name="T32" fmla="*/ 21 w 24"/>
                  <a:gd name="T33" fmla="*/ 3 h 9"/>
                  <a:gd name="T34" fmla="*/ 21 w 24"/>
                  <a:gd name="T35" fmla="*/ 3 h 9"/>
                  <a:gd name="T36" fmla="*/ 21 w 24"/>
                  <a:gd name="T37" fmla="*/ 0 h 9"/>
                  <a:gd name="T38" fmla="*/ 21 w 24"/>
                  <a:gd name="T39" fmla="*/ 0 h 9"/>
                  <a:gd name="T40" fmla="*/ 21 w 24"/>
                  <a:gd name="T41" fmla="*/ 0 h 9"/>
                  <a:gd name="T42" fmla="*/ 18 w 24"/>
                  <a:gd name="T43" fmla="*/ 0 h 9"/>
                  <a:gd name="T44" fmla="*/ 9 w 24"/>
                  <a:gd name="T45" fmla="*/ 0 h 9"/>
                  <a:gd name="T46" fmla="*/ 6 w 24"/>
                  <a:gd name="T47" fmla="*/ 3 h 9"/>
                  <a:gd name="T48" fmla="*/ 3 w 24"/>
                  <a:gd name="T49" fmla="*/ 3 h 9"/>
                  <a:gd name="T50" fmla="*/ 0 w 24"/>
                  <a:gd name="T51" fmla="*/ 6 h 9"/>
                  <a:gd name="T52" fmla="*/ 0 w 24"/>
                  <a:gd name="T53" fmla="*/ 6 h 9"/>
                  <a:gd name="T54" fmla="*/ 0 w 24"/>
                  <a:gd name="T55" fmla="*/ 9 h 9"/>
                  <a:gd name="T56" fmla="*/ 3 w 24"/>
                  <a:gd name="T57" fmla="*/ 6 h 9"/>
                  <a:gd name="T58" fmla="*/ 6 w 24"/>
                  <a:gd name="T59" fmla="*/ 6 h 9"/>
                  <a:gd name="T60" fmla="*/ 9 w 24"/>
                  <a:gd name="T61" fmla="*/ 9 h 9"/>
                  <a:gd name="T62" fmla="*/ 15 w 24"/>
                  <a:gd name="T63" fmla="*/ 6 h 9"/>
                  <a:gd name="T64" fmla="*/ 15 w 24"/>
                  <a:gd name="T65" fmla="*/ 3 h 9"/>
                  <a:gd name="T66" fmla="*/ 18 w 24"/>
                  <a:gd name="T67" fmla="*/ 3 h 9"/>
                  <a:gd name="T68" fmla="*/ 21 w 24"/>
                  <a:gd name="T69" fmla="*/ 3 h 9"/>
                  <a:gd name="T70" fmla="*/ 24 w 24"/>
                  <a:gd name="T71" fmla="*/ 0 h 9"/>
                  <a:gd name="T72" fmla="*/ 24 w 24"/>
                  <a:gd name="T73" fmla="*/ 0 h 9"/>
                  <a:gd name="T74" fmla="*/ 21 w 24"/>
                  <a:gd name="T75" fmla="*/ 0 h 9"/>
                  <a:gd name="T76" fmla="*/ 21 w 24"/>
                  <a:gd name="T7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 h="9">
                    <a:moveTo>
                      <a:pt x="21" y="0"/>
                    </a:moveTo>
                    <a:lnTo>
                      <a:pt x="24" y="0"/>
                    </a:lnTo>
                    <a:lnTo>
                      <a:pt x="24" y="0"/>
                    </a:lnTo>
                    <a:lnTo>
                      <a:pt x="21" y="3"/>
                    </a:lnTo>
                    <a:lnTo>
                      <a:pt x="18" y="3"/>
                    </a:lnTo>
                    <a:lnTo>
                      <a:pt x="15" y="3"/>
                    </a:lnTo>
                    <a:lnTo>
                      <a:pt x="15" y="3"/>
                    </a:lnTo>
                    <a:lnTo>
                      <a:pt x="15" y="3"/>
                    </a:lnTo>
                    <a:lnTo>
                      <a:pt x="12" y="6"/>
                    </a:lnTo>
                    <a:lnTo>
                      <a:pt x="9" y="6"/>
                    </a:lnTo>
                    <a:lnTo>
                      <a:pt x="6" y="6"/>
                    </a:lnTo>
                    <a:lnTo>
                      <a:pt x="6" y="6"/>
                    </a:lnTo>
                    <a:lnTo>
                      <a:pt x="6" y="6"/>
                    </a:lnTo>
                    <a:lnTo>
                      <a:pt x="12" y="3"/>
                    </a:lnTo>
                    <a:lnTo>
                      <a:pt x="18" y="0"/>
                    </a:lnTo>
                    <a:lnTo>
                      <a:pt x="18" y="3"/>
                    </a:lnTo>
                    <a:lnTo>
                      <a:pt x="21" y="3"/>
                    </a:lnTo>
                    <a:lnTo>
                      <a:pt x="21" y="3"/>
                    </a:lnTo>
                    <a:lnTo>
                      <a:pt x="21" y="0"/>
                    </a:lnTo>
                    <a:close/>
                    <a:moveTo>
                      <a:pt x="21" y="0"/>
                    </a:moveTo>
                    <a:lnTo>
                      <a:pt x="21" y="0"/>
                    </a:lnTo>
                    <a:lnTo>
                      <a:pt x="18" y="0"/>
                    </a:lnTo>
                    <a:lnTo>
                      <a:pt x="9" y="0"/>
                    </a:lnTo>
                    <a:lnTo>
                      <a:pt x="6" y="3"/>
                    </a:lnTo>
                    <a:lnTo>
                      <a:pt x="3" y="3"/>
                    </a:lnTo>
                    <a:lnTo>
                      <a:pt x="0" y="6"/>
                    </a:lnTo>
                    <a:lnTo>
                      <a:pt x="0" y="6"/>
                    </a:lnTo>
                    <a:lnTo>
                      <a:pt x="0" y="9"/>
                    </a:lnTo>
                    <a:lnTo>
                      <a:pt x="3" y="6"/>
                    </a:lnTo>
                    <a:lnTo>
                      <a:pt x="6" y="6"/>
                    </a:lnTo>
                    <a:lnTo>
                      <a:pt x="9" y="9"/>
                    </a:lnTo>
                    <a:lnTo>
                      <a:pt x="15" y="6"/>
                    </a:lnTo>
                    <a:lnTo>
                      <a:pt x="15" y="3"/>
                    </a:lnTo>
                    <a:lnTo>
                      <a:pt x="18" y="3"/>
                    </a:lnTo>
                    <a:lnTo>
                      <a:pt x="21" y="3"/>
                    </a:lnTo>
                    <a:lnTo>
                      <a:pt x="24" y="0"/>
                    </a:lnTo>
                    <a:lnTo>
                      <a:pt x="24" y="0"/>
                    </a:lnTo>
                    <a:lnTo>
                      <a:pt x="21" y="0"/>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60" name="Freeform 1459"/>
              <p:cNvSpPr>
                <a:spLocks noEditPoints="1"/>
              </p:cNvSpPr>
              <p:nvPr/>
            </p:nvSpPr>
            <p:spPr bwMode="auto">
              <a:xfrm>
                <a:off x="2097" y="963"/>
                <a:ext cx="24" cy="9"/>
              </a:xfrm>
              <a:custGeom>
                <a:avLst/>
                <a:gdLst>
                  <a:gd name="T0" fmla="*/ 21 w 24"/>
                  <a:gd name="T1" fmla="*/ 0 h 9"/>
                  <a:gd name="T2" fmla="*/ 24 w 24"/>
                  <a:gd name="T3" fmla="*/ 0 h 9"/>
                  <a:gd name="T4" fmla="*/ 24 w 24"/>
                  <a:gd name="T5" fmla="*/ 0 h 9"/>
                  <a:gd name="T6" fmla="*/ 21 w 24"/>
                  <a:gd name="T7" fmla="*/ 3 h 9"/>
                  <a:gd name="T8" fmla="*/ 18 w 24"/>
                  <a:gd name="T9" fmla="*/ 3 h 9"/>
                  <a:gd name="T10" fmla="*/ 15 w 24"/>
                  <a:gd name="T11" fmla="*/ 3 h 9"/>
                  <a:gd name="T12" fmla="*/ 15 w 24"/>
                  <a:gd name="T13" fmla="*/ 3 h 9"/>
                  <a:gd name="T14" fmla="*/ 15 w 24"/>
                  <a:gd name="T15" fmla="*/ 3 h 9"/>
                  <a:gd name="T16" fmla="*/ 12 w 24"/>
                  <a:gd name="T17" fmla="*/ 6 h 9"/>
                  <a:gd name="T18" fmla="*/ 9 w 24"/>
                  <a:gd name="T19" fmla="*/ 6 h 9"/>
                  <a:gd name="T20" fmla="*/ 6 w 24"/>
                  <a:gd name="T21" fmla="*/ 6 h 9"/>
                  <a:gd name="T22" fmla="*/ 6 w 24"/>
                  <a:gd name="T23" fmla="*/ 6 h 9"/>
                  <a:gd name="T24" fmla="*/ 6 w 24"/>
                  <a:gd name="T25" fmla="*/ 6 h 9"/>
                  <a:gd name="T26" fmla="*/ 12 w 24"/>
                  <a:gd name="T27" fmla="*/ 3 h 9"/>
                  <a:gd name="T28" fmla="*/ 18 w 24"/>
                  <a:gd name="T29" fmla="*/ 0 h 9"/>
                  <a:gd name="T30" fmla="*/ 18 w 24"/>
                  <a:gd name="T31" fmla="*/ 3 h 9"/>
                  <a:gd name="T32" fmla="*/ 21 w 24"/>
                  <a:gd name="T33" fmla="*/ 3 h 9"/>
                  <a:gd name="T34" fmla="*/ 21 w 24"/>
                  <a:gd name="T35" fmla="*/ 3 h 9"/>
                  <a:gd name="T36" fmla="*/ 21 w 24"/>
                  <a:gd name="T37" fmla="*/ 0 h 9"/>
                  <a:gd name="T38" fmla="*/ 21 w 24"/>
                  <a:gd name="T39" fmla="*/ 0 h 9"/>
                  <a:gd name="T40" fmla="*/ 21 w 24"/>
                  <a:gd name="T41" fmla="*/ 0 h 9"/>
                  <a:gd name="T42" fmla="*/ 18 w 24"/>
                  <a:gd name="T43" fmla="*/ 0 h 9"/>
                  <a:gd name="T44" fmla="*/ 9 w 24"/>
                  <a:gd name="T45" fmla="*/ 0 h 9"/>
                  <a:gd name="T46" fmla="*/ 6 w 24"/>
                  <a:gd name="T47" fmla="*/ 3 h 9"/>
                  <a:gd name="T48" fmla="*/ 3 w 24"/>
                  <a:gd name="T49" fmla="*/ 3 h 9"/>
                  <a:gd name="T50" fmla="*/ 0 w 24"/>
                  <a:gd name="T51" fmla="*/ 6 h 9"/>
                  <a:gd name="T52" fmla="*/ 0 w 24"/>
                  <a:gd name="T53" fmla="*/ 6 h 9"/>
                  <a:gd name="T54" fmla="*/ 0 w 24"/>
                  <a:gd name="T55" fmla="*/ 9 h 9"/>
                  <a:gd name="T56" fmla="*/ 3 w 24"/>
                  <a:gd name="T57" fmla="*/ 6 h 9"/>
                  <a:gd name="T58" fmla="*/ 6 w 24"/>
                  <a:gd name="T59" fmla="*/ 6 h 9"/>
                  <a:gd name="T60" fmla="*/ 9 w 24"/>
                  <a:gd name="T61" fmla="*/ 9 h 9"/>
                  <a:gd name="T62" fmla="*/ 15 w 24"/>
                  <a:gd name="T63" fmla="*/ 6 h 9"/>
                  <a:gd name="T64" fmla="*/ 15 w 24"/>
                  <a:gd name="T65" fmla="*/ 3 h 9"/>
                  <a:gd name="T66" fmla="*/ 18 w 24"/>
                  <a:gd name="T67" fmla="*/ 3 h 9"/>
                  <a:gd name="T68" fmla="*/ 21 w 24"/>
                  <a:gd name="T69" fmla="*/ 3 h 9"/>
                  <a:gd name="T70" fmla="*/ 24 w 24"/>
                  <a:gd name="T71" fmla="*/ 0 h 9"/>
                  <a:gd name="T72" fmla="*/ 24 w 24"/>
                  <a:gd name="T73" fmla="*/ 0 h 9"/>
                  <a:gd name="T74" fmla="*/ 21 w 24"/>
                  <a:gd name="T75" fmla="*/ 0 h 9"/>
                  <a:gd name="T76" fmla="*/ 21 w 24"/>
                  <a:gd name="T7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 h="9">
                    <a:moveTo>
                      <a:pt x="21" y="0"/>
                    </a:moveTo>
                    <a:lnTo>
                      <a:pt x="24" y="0"/>
                    </a:lnTo>
                    <a:lnTo>
                      <a:pt x="24" y="0"/>
                    </a:lnTo>
                    <a:lnTo>
                      <a:pt x="21" y="3"/>
                    </a:lnTo>
                    <a:lnTo>
                      <a:pt x="18" y="3"/>
                    </a:lnTo>
                    <a:lnTo>
                      <a:pt x="15" y="3"/>
                    </a:lnTo>
                    <a:lnTo>
                      <a:pt x="15" y="3"/>
                    </a:lnTo>
                    <a:lnTo>
                      <a:pt x="15" y="3"/>
                    </a:lnTo>
                    <a:lnTo>
                      <a:pt x="12" y="6"/>
                    </a:lnTo>
                    <a:lnTo>
                      <a:pt x="9" y="6"/>
                    </a:lnTo>
                    <a:lnTo>
                      <a:pt x="6" y="6"/>
                    </a:lnTo>
                    <a:lnTo>
                      <a:pt x="6" y="6"/>
                    </a:lnTo>
                    <a:lnTo>
                      <a:pt x="6" y="6"/>
                    </a:lnTo>
                    <a:lnTo>
                      <a:pt x="12" y="3"/>
                    </a:lnTo>
                    <a:lnTo>
                      <a:pt x="18" y="0"/>
                    </a:lnTo>
                    <a:lnTo>
                      <a:pt x="18" y="3"/>
                    </a:lnTo>
                    <a:lnTo>
                      <a:pt x="21" y="3"/>
                    </a:lnTo>
                    <a:lnTo>
                      <a:pt x="21" y="3"/>
                    </a:lnTo>
                    <a:lnTo>
                      <a:pt x="21" y="0"/>
                    </a:lnTo>
                    <a:moveTo>
                      <a:pt x="21" y="0"/>
                    </a:moveTo>
                    <a:lnTo>
                      <a:pt x="21" y="0"/>
                    </a:lnTo>
                    <a:lnTo>
                      <a:pt x="18" y="0"/>
                    </a:lnTo>
                    <a:lnTo>
                      <a:pt x="9" y="0"/>
                    </a:lnTo>
                    <a:lnTo>
                      <a:pt x="6" y="3"/>
                    </a:lnTo>
                    <a:lnTo>
                      <a:pt x="3" y="3"/>
                    </a:lnTo>
                    <a:lnTo>
                      <a:pt x="0" y="6"/>
                    </a:lnTo>
                    <a:lnTo>
                      <a:pt x="0" y="6"/>
                    </a:lnTo>
                    <a:lnTo>
                      <a:pt x="0" y="9"/>
                    </a:lnTo>
                    <a:lnTo>
                      <a:pt x="3" y="6"/>
                    </a:lnTo>
                    <a:lnTo>
                      <a:pt x="6" y="6"/>
                    </a:lnTo>
                    <a:lnTo>
                      <a:pt x="9" y="9"/>
                    </a:lnTo>
                    <a:lnTo>
                      <a:pt x="15" y="6"/>
                    </a:lnTo>
                    <a:lnTo>
                      <a:pt x="15" y="3"/>
                    </a:lnTo>
                    <a:lnTo>
                      <a:pt x="18" y="3"/>
                    </a:lnTo>
                    <a:lnTo>
                      <a:pt x="21" y="3"/>
                    </a:lnTo>
                    <a:lnTo>
                      <a:pt x="24" y="0"/>
                    </a:lnTo>
                    <a:lnTo>
                      <a:pt x="24" y="0"/>
                    </a:lnTo>
                    <a:lnTo>
                      <a:pt x="21" y="0"/>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61" name="Freeform 1460"/>
              <p:cNvSpPr>
                <a:spLocks/>
              </p:cNvSpPr>
              <p:nvPr/>
            </p:nvSpPr>
            <p:spPr bwMode="auto">
              <a:xfrm>
                <a:off x="1865" y="888"/>
                <a:ext cx="3" cy="6"/>
              </a:xfrm>
              <a:custGeom>
                <a:avLst/>
                <a:gdLst>
                  <a:gd name="T0" fmla="*/ 0 w 1"/>
                  <a:gd name="T1" fmla="*/ 2 h 2"/>
                  <a:gd name="T2" fmla="*/ 1 w 1"/>
                  <a:gd name="T3" fmla="*/ 1 h 2"/>
                  <a:gd name="T4" fmla="*/ 1 w 1"/>
                  <a:gd name="T5" fmla="*/ 0 h 2"/>
                  <a:gd name="T6" fmla="*/ 0 w 1"/>
                  <a:gd name="T7" fmla="*/ 1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1" y="1"/>
                      <a:pt x="1" y="1"/>
                      <a:pt x="1" y="1"/>
                    </a:cubicBezTo>
                    <a:cubicBezTo>
                      <a:pt x="1" y="0"/>
                      <a:pt x="1" y="0"/>
                      <a:pt x="1" y="0"/>
                    </a:cubicBezTo>
                    <a:cubicBezTo>
                      <a:pt x="0" y="1"/>
                      <a:pt x="0" y="1"/>
                      <a:pt x="0" y="1"/>
                    </a:cubicBezTo>
                    <a:cubicBezTo>
                      <a:pt x="0" y="1"/>
                      <a:pt x="0" y="2"/>
                      <a:pt x="0" y="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62" name="Freeform 1461"/>
              <p:cNvSpPr>
                <a:spLocks/>
              </p:cNvSpPr>
              <p:nvPr/>
            </p:nvSpPr>
            <p:spPr bwMode="auto">
              <a:xfrm>
                <a:off x="1865" y="888"/>
                <a:ext cx="3" cy="6"/>
              </a:xfrm>
              <a:custGeom>
                <a:avLst/>
                <a:gdLst>
                  <a:gd name="T0" fmla="*/ 3 w 3"/>
                  <a:gd name="T1" fmla="*/ 0 h 6"/>
                  <a:gd name="T2" fmla="*/ 0 w 3"/>
                  <a:gd name="T3" fmla="*/ 3 h 6"/>
                  <a:gd name="T4" fmla="*/ 0 w 3"/>
                  <a:gd name="T5" fmla="*/ 3 h 6"/>
                  <a:gd name="T6" fmla="*/ 0 w 3"/>
                  <a:gd name="T7" fmla="*/ 6 h 6"/>
                  <a:gd name="T8" fmla="*/ 3 w 3"/>
                  <a:gd name="T9" fmla="*/ 3 h 6"/>
                  <a:gd name="T10" fmla="*/ 3 w 3"/>
                  <a:gd name="T11" fmla="*/ 0 h 6"/>
                  <a:gd name="T12" fmla="*/ 3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3" y="0"/>
                    </a:moveTo>
                    <a:lnTo>
                      <a:pt x="0" y="3"/>
                    </a:lnTo>
                    <a:lnTo>
                      <a:pt x="0" y="3"/>
                    </a:lnTo>
                    <a:lnTo>
                      <a:pt x="0" y="6"/>
                    </a:lnTo>
                    <a:lnTo>
                      <a:pt x="3"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63" name="Freeform 1462"/>
              <p:cNvSpPr>
                <a:spLocks/>
              </p:cNvSpPr>
              <p:nvPr/>
            </p:nvSpPr>
            <p:spPr bwMode="auto">
              <a:xfrm>
                <a:off x="2061" y="981"/>
                <a:ext cx="18" cy="16"/>
              </a:xfrm>
              <a:custGeom>
                <a:avLst/>
                <a:gdLst>
                  <a:gd name="T0" fmla="*/ 6 w 18"/>
                  <a:gd name="T1" fmla="*/ 16 h 16"/>
                  <a:gd name="T2" fmla="*/ 6 w 18"/>
                  <a:gd name="T3" fmla="*/ 16 h 16"/>
                  <a:gd name="T4" fmla="*/ 3 w 18"/>
                  <a:gd name="T5" fmla="*/ 13 h 16"/>
                  <a:gd name="T6" fmla="*/ 0 w 18"/>
                  <a:gd name="T7" fmla="*/ 10 h 16"/>
                  <a:gd name="T8" fmla="*/ 6 w 18"/>
                  <a:gd name="T9" fmla="*/ 10 h 16"/>
                  <a:gd name="T10" fmla="*/ 6 w 18"/>
                  <a:gd name="T11" fmla="*/ 6 h 16"/>
                  <a:gd name="T12" fmla="*/ 6 w 18"/>
                  <a:gd name="T13" fmla="*/ 3 h 16"/>
                  <a:gd name="T14" fmla="*/ 12 w 18"/>
                  <a:gd name="T15" fmla="*/ 0 h 16"/>
                  <a:gd name="T16" fmla="*/ 15 w 18"/>
                  <a:gd name="T17" fmla="*/ 0 h 16"/>
                  <a:gd name="T18" fmla="*/ 18 w 18"/>
                  <a:gd name="T19" fmla="*/ 0 h 16"/>
                  <a:gd name="T20" fmla="*/ 15 w 18"/>
                  <a:gd name="T21" fmla="*/ 3 h 16"/>
                  <a:gd name="T22" fmla="*/ 18 w 18"/>
                  <a:gd name="T23" fmla="*/ 6 h 16"/>
                  <a:gd name="T24" fmla="*/ 18 w 18"/>
                  <a:gd name="T25" fmla="*/ 10 h 16"/>
                  <a:gd name="T26" fmla="*/ 15 w 18"/>
                  <a:gd name="T27" fmla="*/ 13 h 16"/>
                  <a:gd name="T28" fmla="*/ 12 w 18"/>
                  <a:gd name="T29" fmla="*/ 16 h 16"/>
                  <a:gd name="T30" fmla="*/ 9 w 18"/>
                  <a:gd name="T31" fmla="*/ 16 h 16"/>
                  <a:gd name="T32" fmla="*/ 9 w 18"/>
                  <a:gd name="T33" fmla="*/ 16 h 16"/>
                  <a:gd name="T34" fmla="*/ 6 w 18"/>
                  <a:gd name="T3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16">
                    <a:moveTo>
                      <a:pt x="6" y="16"/>
                    </a:moveTo>
                    <a:lnTo>
                      <a:pt x="6" y="16"/>
                    </a:lnTo>
                    <a:lnTo>
                      <a:pt x="3" y="13"/>
                    </a:lnTo>
                    <a:lnTo>
                      <a:pt x="0" y="10"/>
                    </a:lnTo>
                    <a:lnTo>
                      <a:pt x="6" y="10"/>
                    </a:lnTo>
                    <a:lnTo>
                      <a:pt x="6" y="6"/>
                    </a:lnTo>
                    <a:lnTo>
                      <a:pt x="6" y="3"/>
                    </a:lnTo>
                    <a:lnTo>
                      <a:pt x="12" y="0"/>
                    </a:lnTo>
                    <a:lnTo>
                      <a:pt x="15" y="0"/>
                    </a:lnTo>
                    <a:lnTo>
                      <a:pt x="18" y="0"/>
                    </a:lnTo>
                    <a:lnTo>
                      <a:pt x="15" y="3"/>
                    </a:lnTo>
                    <a:lnTo>
                      <a:pt x="18" y="6"/>
                    </a:lnTo>
                    <a:lnTo>
                      <a:pt x="18" y="10"/>
                    </a:lnTo>
                    <a:lnTo>
                      <a:pt x="15" y="13"/>
                    </a:lnTo>
                    <a:lnTo>
                      <a:pt x="12" y="16"/>
                    </a:lnTo>
                    <a:lnTo>
                      <a:pt x="9" y="16"/>
                    </a:lnTo>
                    <a:lnTo>
                      <a:pt x="9" y="16"/>
                    </a:lnTo>
                    <a:lnTo>
                      <a:pt x="6" y="1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64" name="Freeform 1463"/>
              <p:cNvSpPr>
                <a:spLocks noEditPoints="1"/>
              </p:cNvSpPr>
              <p:nvPr/>
            </p:nvSpPr>
            <p:spPr bwMode="auto">
              <a:xfrm>
                <a:off x="2061" y="981"/>
                <a:ext cx="18" cy="19"/>
              </a:xfrm>
              <a:custGeom>
                <a:avLst/>
                <a:gdLst>
                  <a:gd name="T0" fmla="*/ 15 w 18"/>
                  <a:gd name="T1" fmla="*/ 0 h 19"/>
                  <a:gd name="T2" fmla="*/ 15 w 18"/>
                  <a:gd name="T3" fmla="*/ 3 h 19"/>
                  <a:gd name="T4" fmla="*/ 15 w 18"/>
                  <a:gd name="T5" fmla="*/ 3 h 19"/>
                  <a:gd name="T6" fmla="*/ 15 w 18"/>
                  <a:gd name="T7" fmla="*/ 3 h 19"/>
                  <a:gd name="T8" fmla="*/ 15 w 18"/>
                  <a:gd name="T9" fmla="*/ 6 h 19"/>
                  <a:gd name="T10" fmla="*/ 15 w 18"/>
                  <a:gd name="T11" fmla="*/ 10 h 19"/>
                  <a:gd name="T12" fmla="*/ 15 w 18"/>
                  <a:gd name="T13" fmla="*/ 13 h 19"/>
                  <a:gd name="T14" fmla="*/ 12 w 18"/>
                  <a:gd name="T15" fmla="*/ 16 h 19"/>
                  <a:gd name="T16" fmla="*/ 9 w 18"/>
                  <a:gd name="T17" fmla="*/ 16 h 19"/>
                  <a:gd name="T18" fmla="*/ 9 w 18"/>
                  <a:gd name="T19" fmla="*/ 16 h 19"/>
                  <a:gd name="T20" fmla="*/ 9 w 18"/>
                  <a:gd name="T21" fmla="*/ 16 h 19"/>
                  <a:gd name="T22" fmla="*/ 9 w 18"/>
                  <a:gd name="T23" fmla="*/ 16 h 19"/>
                  <a:gd name="T24" fmla="*/ 6 w 18"/>
                  <a:gd name="T25" fmla="*/ 16 h 19"/>
                  <a:gd name="T26" fmla="*/ 6 w 18"/>
                  <a:gd name="T27" fmla="*/ 16 h 19"/>
                  <a:gd name="T28" fmla="*/ 6 w 18"/>
                  <a:gd name="T29" fmla="*/ 13 h 19"/>
                  <a:gd name="T30" fmla="*/ 6 w 18"/>
                  <a:gd name="T31" fmla="*/ 13 h 19"/>
                  <a:gd name="T32" fmla="*/ 3 w 18"/>
                  <a:gd name="T33" fmla="*/ 13 h 19"/>
                  <a:gd name="T34" fmla="*/ 3 w 18"/>
                  <a:gd name="T35" fmla="*/ 13 h 19"/>
                  <a:gd name="T36" fmla="*/ 6 w 18"/>
                  <a:gd name="T37" fmla="*/ 10 h 19"/>
                  <a:gd name="T38" fmla="*/ 6 w 18"/>
                  <a:gd name="T39" fmla="*/ 10 h 19"/>
                  <a:gd name="T40" fmla="*/ 6 w 18"/>
                  <a:gd name="T41" fmla="*/ 10 h 19"/>
                  <a:gd name="T42" fmla="*/ 9 w 18"/>
                  <a:gd name="T43" fmla="*/ 6 h 19"/>
                  <a:gd name="T44" fmla="*/ 9 w 18"/>
                  <a:gd name="T45" fmla="*/ 6 h 19"/>
                  <a:gd name="T46" fmla="*/ 9 w 18"/>
                  <a:gd name="T47" fmla="*/ 6 h 19"/>
                  <a:gd name="T48" fmla="*/ 9 w 18"/>
                  <a:gd name="T49" fmla="*/ 6 h 19"/>
                  <a:gd name="T50" fmla="*/ 12 w 18"/>
                  <a:gd name="T51" fmla="*/ 3 h 19"/>
                  <a:gd name="T52" fmla="*/ 12 w 18"/>
                  <a:gd name="T53" fmla="*/ 3 h 19"/>
                  <a:gd name="T54" fmla="*/ 12 w 18"/>
                  <a:gd name="T55" fmla="*/ 3 h 19"/>
                  <a:gd name="T56" fmla="*/ 15 w 18"/>
                  <a:gd name="T57" fmla="*/ 0 h 19"/>
                  <a:gd name="T58" fmla="*/ 15 w 18"/>
                  <a:gd name="T59" fmla="*/ 0 h 19"/>
                  <a:gd name="T60" fmla="*/ 18 w 18"/>
                  <a:gd name="T61" fmla="*/ 0 h 19"/>
                  <a:gd name="T62" fmla="*/ 12 w 18"/>
                  <a:gd name="T63" fmla="*/ 0 h 19"/>
                  <a:gd name="T64" fmla="*/ 12 w 18"/>
                  <a:gd name="T65" fmla="*/ 0 h 19"/>
                  <a:gd name="T66" fmla="*/ 6 w 18"/>
                  <a:gd name="T67" fmla="*/ 3 h 19"/>
                  <a:gd name="T68" fmla="*/ 6 w 18"/>
                  <a:gd name="T69" fmla="*/ 6 h 19"/>
                  <a:gd name="T70" fmla="*/ 6 w 18"/>
                  <a:gd name="T71" fmla="*/ 10 h 19"/>
                  <a:gd name="T72" fmla="*/ 0 w 18"/>
                  <a:gd name="T73" fmla="*/ 10 h 19"/>
                  <a:gd name="T74" fmla="*/ 0 w 18"/>
                  <a:gd name="T75" fmla="*/ 13 h 19"/>
                  <a:gd name="T76" fmla="*/ 0 w 18"/>
                  <a:gd name="T77" fmla="*/ 13 h 19"/>
                  <a:gd name="T78" fmla="*/ 3 w 18"/>
                  <a:gd name="T79" fmla="*/ 16 h 19"/>
                  <a:gd name="T80" fmla="*/ 6 w 18"/>
                  <a:gd name="T81" fmla="*/ 19 h 19"/>
                  <a:gd name="T82" fmla="*/ 9 w 18"/>
                  <a:gd name="T83" fmla="*/ 19 h 19"/>
                  <a:gd name="T84" fmla="*/ 9 w 18"/>
                  <a:gd name="T85" fmla="*/ 16 h 19"/>
                  <a:gd name="T86" fmla="*/ 12 w 18"/>
                  <a:gd name="T87" fmla="*/ 16 h 19"/>
                  <a:gd name="T88" fmla="*/ 15 w 18"/>
                  <a:gd name="T89" fmla="*/ 13 h 19"/>
                  <a:gd name="T90" fmla="*/ 18 w 18"/>
                  <a:gd name="T91" fmla="*/ 10 h 19"/>
                  <a:gd name="T92" fmla="*/ 18 w 18"/>
                  <a:gd name="T93" fmla="*/ 6 h 19"/>
                  <a:gd name="T94" fmla="*/ 18 w 18"/>
                  <a:gd name="T95" fmla="*/ 3 h 19"/>
                  <a:gd name="T96" fmla="*/ 18 w 18"/>
                  <a:gd name="T97" fmla="*/ 0 h 19"/>
                  <a:gd name="T98" fmla="*/ 18 w 18"/>
                  <a:gd name="T9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 h="19">
                    <a:moveTo>
                      <a:pt x="15" y="0"/>
                    </a:moveTo>
                    <a:lnTo>
                      <a:pt x="15" y="3"/>
                    </a:lnTo>
                    <a:lnTo>
                      <a:pt x="15" y="3"/>
                    </a:lnTo>
                    <a:lnTo>
                      <a:pt x="15" y="3"/>
                    </a:lnTo>
                    <a:lnTo>
                      <a:pt x="15" y="6"/>
                    </a:lnTo>
                    <a:lnTo>
                      <a:pt x="15" y="10"/>
                    </a:lnTo>
                    <a:lnTo>
                      <a:pt x="15" y="13"/>
                    </a:lnTo>
                    <a:lnTo>
                      <a:pt x="12" y="16"/>
                    </a:lnTo>
                    <a:lnTo>
                      <a:pt x="9" y="16"/>
                    </a:lnTo>
                    <a:lnTo>
                      <a:pt x="9" y="16"/>
                    </a:lnTo>
                    <a:lnTo>
                      <a:pt x="9" y="16"/>
                    </a:lnTo>
                    <a:lnTo>
                      <a:pt x="9" y="16"/>
                    </a:lnTo>
                    <a:lnTo>
                      <a:pt x="6" y="16"/>
                    </a:lnTo>
                    <a:lnTo>
                      <a:pt x="6" y="16"/>
                    </a:lnTo>
                    <a:lnTo>
                      <a:pt x="6" y="13"/>
                    </a:lnTo>
                    <a:lnTo>
                      <a:pt x="6" y="13"/>
                    </a:lnTo>
                    <a:lnTo>
                      <a:pt x="3" y="13"/>
                    </a:lnTo>
                    <a:lnTo>
                      <a:pt x="3" y="13"/>
                    </a:lnTo>
                    <a:lnTo>
                      <a:pt x="6" y="10"/>
                    </a:lnTo>
                    <a:lnTo>
                      <a:pt x="6" y="10"/>
                    </a:lnTo>
                    <a:lnTo>
                      <a:pt x="6" y="10"/>
                    </a:lnTo>
                    <a:lnTo>
                      <a:pt x="9" y="6"/>
                    </a:lnTo>
                    <a:lnTo>
                      <a:pt x="9" y="6"/>
                    </a:lnTo>
                    <a:lnTo>
                      <a:pt x="9" y="6"/>
                    </a:lnTo>
                    <a:lnTo>
                      <a:pt x="9" y="6"/>
                    </a:lnTo>
                    <a:lnTo>
                      <a:pt x="12" y="3"/>
                    </a:lnTo>
                    <a:lnTo>
                      <a:pt x="12" y="3"/>
                    </a:lnTo>
                    <a:lnTo>
                      <a:pt x="12" y="3"/>
                    </a:lnTo>
                    <a:lnTo>
                      <a:pt x="15" y="0"/>
                    </a:lnTo>
                    <a:lnTo>
                      <a:pt x="15" y="0"/>
                    </a:lnTo>
                    <a:close/>
                    <a:moveTo>
                      <a:pt x="18" y="0"/>
                    </a:moveTo>
                    <a:lnTo>
                      <a:pt x="12" y="0"/>
                    </a:lnTo>
                    <a:lnTo>
                      <a:pt x="12" y="0"/>
                    </a:lnTo>
                    <a:lnTo>
                      <a:pt x="6" y="3"/>
                    </a:lnTo>
                    <a:lnTo>
                      <a:pt x="6" y="6"/>
                    </a:lnTo>
                    <a:lnTo>
                      <a:pt x="6" y="10"/>
                    </a:lnTo>
                    <a:lnTo>
                      <a:pt x="0" y="10"/>
                    </a:lnTo>
                    <a:lnTo>
                      <a:pt x="0" y="13"/>
                    </a:lnTo>
                    <a:lnTo>
                      <a:pt x="0" y="13"/>
                    </a:lnTo>
                    <a:lnTo>
                      <a:pt x="3" y="16"/>
                    </a:lnTo>
                    <a:lnTo>
                      <a:pt x="6" y="19"/>
                    </a:lnTo>
                    <a:lnTo>
                      <a:pt x="9" y="19"/>
                    </a:lnTo>
                    <a:lnTo>
                      <a:pt x="9" y="16"/>
                    </a:lnTo>
                    <a:lnTo>
                      <a:pt x="12" y="16"/>
                    </a:lnTo>
                    <a:lnTo>
                      <a:pt x="15" y="13"/>
                    </a:lnTo>
                    <a:lnTo>
                      <a:pt x="18" y="10"/>
                    </a:lnTo>
                    <a:lnTo>
                      <a:pt x="18" y="6"/>
                    </a:lnTo>
                    <a:lnTo>
                      <a:pt x="18" y="3"/>
                    </a:lnTo>
                    <a:lnTo>
                      <a:pt x="18" y="0"/>
                    </a:lnTo>
                    <a:lnTo>
                      <a:pt x="1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65" name="Freeform 1464"/>
              <p:cNvSpPr>
                <a:spLocks noEditPoints="1"/>
              </p:cNvSpPr>
              <p:nvPr/>
            </p:nvSpPr>
            <p:spPr bwMode="auto">
              <a:xfrm>
                <a:off x="2061" y="981"/>
                <a:ext cx="18" cy="19"/>
              </a:xfrm>
              <a:custGeom>
                <a:avLst/>
                <a:gdLst>
                  <a:gd name="T0" fmla="*/ 15 w 18"/>
                  <a:gd name="T1" fmla="*/ 0 h 19"/>
                  <a:gd name="T2" fmla="*/ 15 w 18"/>
                  <a:gd name="T3" fmla="*/ 3 h 19"/>
                  <a:gd name="T4" fmla="*/ 15 w 18"/>
                  <a:gd name="T5" fmla="*/ 3 h 19"/>
                  <a:gd name="T6" fmla="*/ 15 w 18"/>
                  <a:gd name="T7" fmla="*/ 3 h 19"/>
                  <a:gd name="T8" fmla="*/ 15 w 18"/>
                  <a:gd name="T9" fmla="*/ 6 h 19"/>
                  <a:gd name="T10" fmla="*/ 15 w 18"/>
                  <a:gd name="T11" fmla="*/ 10 h 19"/>
                  <a:gd name="T12" fmla="*/ 15 w 18"/>
                  <a:gd name="T13" fmla="*/ 13 h 19"/>
                  <a:gd name="T14" fmla="*/ 12 w 18"/>
                  <a:gd name="T15" fmla="*/ 16 h 19"/>
                  <a:gd name="T16" fmla="*/ 9 w 18"/>
                  <a:gd name="T17" fmla="*/ 16 h 19"/>
                  <a:gd name="T18" fmla="*/ 9 w 18"/>
                  <a:gd name="T19" fmla="*/ 16 h 19"/>
                  <a:gd name="T20" fmla="*/ 9 w 18"/>
                  <a:gd name="T21" fmla="*/ 16 h 19"/>
                  <a:gd name="T22" fmla="*/ 9 w 18"/>
                  <a:gd name="T23" fmla="*/ 16 h 19"/>
                  <a:gd name="T24" fmla="*/ 6 w 18"/>
                  <a:gd name="T25" fmla="*/ 16 h 19"/>
                  <a:gd name="T26" fmla="*/ 6 w 18"/>
                  <a:gd name="T27" fmla="*/ 16 h 19"/>
                  <a:gd name="T28" fmla="*/ 6 w 18"/>
                  <a:gd name="T29" fmla="*/ 13 h 19"/>
                  <a:gd name="T30" fmla="*/ 6 w 18"/>
                  <a:gd name="T31" fmla="*/ 13 h 19"/>
                  <a:gd name="T32" fmla="*/ 3 w 18"/>
                  <a:gd name="T33" fmla="*/ 13 h 19"/>
                  <a:gd name="T34" fmla="*/ 3 w 18"/>
                  <a:gd name="T35" fmla="*/ 13 h 19"/>
                  <a:gd name="T36" fmla="*/ 6 w 18"/>
                  <a:gd name="T37" fmla="*/ 10 h 19"/>
                  <a:gd name="T38" fmla="*/ 6 w 18"/>
                  <a:gd name="T39" fmla="*/ 10 h 19"/>
                  <a:gd name="T40" fmla="*/ 6 w 18"/>
                  <a:gd name="T41" fmla="*/ 10 h 19"/>
                  <a:gd name="T42" fmla="*/ 9 w 18"/>
                  <a:gd name="T43" fmla="*/ 6 h 19"/>
                  <a:gd name="T44" fmla="*/ 9 w 18"/>
                  <a:gd name="T45" fmla="*/ 6 h 19"/>
                  <a:gd name="T46" fmla="*/ 9 w 18"/>
                  <a:gd name="T47" fmla="*/ 6 h 19"/>
                  <a:gd name="T48" fmla="*/ 9 w 18"/>
                  <a:gd name="T49" fmla="*/ 6 h 19"/>
                  <a:gd name="T50" fmla="*/ 12 w 18"/>
                  <a:gd name="T51" fmla="*/ 3 h 19"/>
                  <a:gd name="T52" fmla="*/ 12 w 18"/>
                  <a:gd name="T53" fmla="*/ 3 h 19"/>
                  <a:gd name="T54" fmla="*/ 12 w 18"/>
                  <a:gd name="T55" fmla="*/ 3 h 19"/>
                  <a:gd name="T56" fmla="*/ 15 w 18"/>
                  <a:gd name="T57" fmla="*/ 0 h 19"/>
                  <a:gd name="T58" fmla="*/ 15 w 18"/>
                  <a:gd name="T59" fmla="*/ 0 h 19"/>
                  <a:gd name="T60" fmla="*/ 18 w 18"/>
                  <a:gd name="T61" fmla="*/ 0 h 19"/>
                  <a:gd name="T62" fmla="*/ 12 w 18"/>
                  <a:gd name="T63" fmla="*/ 0 h 19"/>
                  <a:gd name="T64" fmla="*/ 12 w 18"/>
                  <a:gd name="T65" fmla="*/ 0 h 19"/>
                  <a:gd name="T66" fmla="*/ 6 w 18"/>
                  <a:gd name="T67" fmla="*/ 3 h 19"/>
                  <a:gd name="T68" fmla="*/ 6 w 18"/>
                  <a:gd name="T69" fmla="*/ 6 h 19"/>
                  <a:gd name="T70" fmla="*/ 6 w 18"/>
                  <a:gd name="T71" fmla="*/ 10 h 19"/>
                  <a:gd name="T72" fmla="*/ 0 w 18"/>
                  <a:gd name="T73" fmla="*/ 10 h 19"/>
                  <a:gd name="T74" fmla="*/ 0 w 18"/>
                  <a:gd name="T75" fmla="*/ 13 h 19"/>
                  <a:gd name="T76" fmla="*/ 0 w 18"/>
                  <a:gd name="T77" fmla="*/ 13 h 19"/>
                  <a:gd name="T78" fmla="*/ 3 w 18"/>
                  <a:gd name="T79" fmla="*/ 16 h 19"/>
                  <a:gd name="T80" fmla="*/ 6 w 18"/>
                  <a:gd name="T81" fmla="*/ 19 h 19"/>
                  <a:gd name="T82" fmla="*/ 9 w 18"/>
                  <a:gd name="T83" fmla="*/ 19 h 19"/>
                  <a:gd name="T84" fmla="*/ 9 w 18"/>
                  <a:gd name="T85" fmla="*/ 16 h 19"/>
                  <a:gd name="T86" fmla="*/ 12 w 18"/>
                  <a:gd name="T87" fmla="*/ 16 h 19"/>
                  <a:gd name="T88" fmla="*/ 15 w 18"/>
                  <a:gd name="T89" fmla="*/ 13 h 19"/>
                  <a:gd name="T90" fmla="*/ 18 w 18"/>
                  <a:gd name="T91" fmla="*/ 10 h 19"/>
                  <a:gd name="T92" fmla="*/ 18 w 18"/>
                  <a:gd name="T93" fmla="*/ 6 h 19"/>
                  <a:gd name="T94" fmla="*/ 18 w 18"/>
                  <a:gd name="T95" fmla="*/ 3 h 19"/>
                  <a:gd name="T96" fmla="*/ 18 w 18"/>
                  <a:gd name="T97" fmla="*/ 0 h 19"/>
                  <a:gd name="T98" fmla="*/ 18 w 18"/>
                  <a:gd name="T9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 h="19">
                    <a:moveTo>
                      <a:pt x="15" y="0"/>
                    </a:moveTo>
                    <a:lnTo>
                      <a:pt x="15" y="3"/>
                    </a:lnTo>
                    <a:lnTo>
                      <a:pt x="15" y="3"/>
                    </a:lnTo>
                    <a:lnTo>
                      <a:pt x="15" y="3"/>
                    </a:lnTo>
                    <a:lnTo>
                      <a:pt x="15" y="6"/>
                    </a:lnTo>
                    <a:lnTo>
                      <a:pt x="15" y="10"/>
                    </a:lnTo>
                    <a:lnTo>
                      <a:pt x="15" y="13"/>
                    </a:lnTo>
                    <a:lnTo>
                      <a:pt x="12" y="16"/>
                    </a:lnTo>
                    <a:lnTo>
                      <a:pt x="9" y="16"/>
                    </a:lnTo>
                    <a:lnTo>
                      <a:pt x="9" y="16"/>
                    </a:lnTo>
                    <a:lnTo>
                      <a:pt x="9" y="16"/>
                    </a:lnTo>
                    <a:lnTo>
                      <a:pt x="9" y="16"/>
                    </a:lnTo>
                    <a:lnTo>
                      <a:pt x="6" y="16"/>
                    </a:lnTo>
                    <a:lnTo>
                      <a:pt x="6" y="16"/>
                    </a:lnTo>
                    <a:lnTo>
                      <a:pt x="6" y="13"/>
                    </a:lnTo>
                    <a:lnTo>
                      <a:pt x="6" y="13"/>
                    </a:lnTo>
                    <a:lnTo>
                      <a:pt x="3" y="13"/>
                    </a:lnTo>
                    <a:lnTo>
                      <a:pt x="3" y="13"/>
                    </a:lnTo>
                    <a:lnTo>
                      <a:pt x="6" y="10"/>
                    </a:lnTo>
                    <a:lnTo>
                      <a:pt x="6" y="10"/>
                    </a:lnTo>
                    <a:lnTo>
                      <a:pt x="6" y="10"/>
                    </a:lnTo>
                    <a:lnTo>
                      <a:pt x="9" y="6"/>
                    </a:lnTo>
                    <a:lnTo>
                      <a:pt x="9" y="6"/>
                    </a:lnTo>
                    <a:lnTo>
                      <a:pt x="9" y="6"/>
                    </a:lnTo>
                    <a:lnTo>
                      <a:pt x="9" y="6"/>
                    </a:lnTo>
                    <a:lnTo>
                      <a:pt x="12" y="3"/>
                    </a:lnTo>
                    <a:lnTo>
                      <a:pt x="12" y="3"/>
                    </a:lnTo>
                    <a:lnTo>
                      <a:pt x="12" y="3"/>
                    </a:lnTo>
                    <a:lnTo>
                      <a:pt x="15" y="0"/>
                    </a:lnTo>
                    <a:lnTo>
                      <a:pt x="15" y="0"/>
                    </a:lnTo>
                    <a:moveTo>
                      <a:pt x="18" y="0"/>
                    </a:moveTo>
                    <a:lnTo>
                      <a:pt x="12" y="0"/>
                    </a:lnTo>
                    <a:lnTo>
                      <a:pt x="12" y="0"/>
                    </a:lnTo>
                    <a:lnTo>
                      <a:pt x="6" y="3"/>
                    </a:lnTo>
                    <a:lnTo>
                      <a:pt x="6" y="6"/>
                    </a:lnTo>
                    <a:lnTo>
                      <a:pt x="6" y="10"/>
                    </a:lnTo>
                    <a:lnTo>
                      <a:pt x="0" y="10"/>
                    </a:lnTo>
                    <a:lnTo>
                      <a:pt x="0" y="13"/>
                    </a:lnTo>
                    <a:lnTo>
                      <a:pt x="0" y="13"/>
                    </a:lnTo>
                    <a:lnTo>
                      <a:pt x="3" y="16"/>
                    </a:lnTo>
                    <a:lnTo>
                      <a:pt x="6" y="19"/>
                    </a:lnTo>
                    <a:lnTo>
                      <a:pt x="9" y="19"/>
                    </a:lnTo>
                    <a:lnTo>
                      <a:pt x="9" y="16"/>
                    </a:lnTo>
                    <a:lnTo>
                      <a:pt x="12" y="16"/>
                    </a:lnTo>
                    <a:lnTo>
                      <a:pt x="15" y="13"/>
                    </a:lnTo>
                    <a:lnTo>
                      <a:pt x="18" y="10"/>
                    </a:lnTo>
                    <a:lnTo>
                      <a:pt x="18" y="6"/>
                    </a:lnTo>
                    <a:lnTo>
                      <a:pt x="18" y="3"/>
                    </a:lnTo>
                    <a:lnTo>
                      <a:pt x="18" y="0"/>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66" name="Freeform 1465"/>
              <p:cNvSpPr>
                <a:spLocks/>
              </p:cNvSpPr>
              <p:nvPr/>
            </p:nvSpPr>
            <p:spPr bwMode="auto">
              <a:xfrm>
                <a:off x="2115" y="984"/>
                <a:ext cx="3" cy="7"/>
              </a:xfrm>
              <a:custGeom>
                <a:avLst/>
                <a:gdLst>
                  <a:gd name="T0" fmla="*/ 0 w 3"/>
                  <a:gd name="T1" fmla="*/ 0 h 7"/>
                  <a:gd name="T2" fmla="*/ 0 w 3"/>
                  <a:gd name="T3" fmla="*/ 3 h 7"/>
                  <a:gd name="T4" fmla="*/ 0 w 3"/>
                  <a:gd name="T5" fmla="*/ 7 h 7"/>
                  <a:gd name="T6" fmla="*/ 3 w 3"/>
                  <a:gd name="T7" fmla="*/ 3 h 7"/>
                  <a:gd name="T8" fmla="*/ 0 w 3"/>
                  <a:gd name="T9" fmla="*/ 0 h 7"/>
                </a:gdLst>
                <a:ahLst/>
                <a:cxnLst>
                  <a:cxn ang="0">
                    <a:pos x="T0" y="T1"/>
                  </a:cxn>
                  <a:cxn ang="0">
                    <a:pos x="T2" y="T3"/>
                  </a:cxn>
                  <a:cxn ang="0">
                    <a:pos x="T4" y="T5"/>
                  </a:cxn>
                  <a:cxn ang="0">
                    <a:pos x="T6" y="T7"/>
                  </a:cxn>
                  <a:cxn ang="0">
                    <a:pos x="T8" y="T9"/>
                  </a:cxn>
                </a:cxnLst>
                <a:rect l="0" t="0" r="r" b="b"/>
                <a:pathLst>
                  <a:path w="3" h="7">
                    <a:moveTo>
                      <a:pt x="0" y="0"/>
                    </a:moveTo>
                    <a:lnTo>
                      <a:pt x="0" y="3"/>
                    </a:lnTo>
                    <a:lnTo>
                      <a:pt x="0" y="7"/>
                    </a:lnTo>
                    <a:lnTo>
                      <a:pt x="3" y="3"/>
                    </a:ln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67" name="Freeform 1466"/>
              <p:cNvSpPr>
                <a:spLocks/>
              </p:cNvSpPr>
              <p:nvPr/>
            </p:nvSpPr>
            <p:spPr bwMode="auto">
              <a:xfrm>
                <a:off x="2115" y="984"/>
                <a:ext cx="3" cy="7"/>
              </a:xfrm>
              <a:custGeom>
                <a:avLst/>
                <a:gdLst>
                  <a:gd name="T0" fmla="*/ 0 w 3"/>
                  <a:gd name="T1" fmla="*/ 0 h 7"/>
                  <a:gd name="T2" fmla="*/ 0 w 3"/>
                  <a:gd name="T3" fmla="*/ 3 h 7"/>
                  <a:gd name="T4" fmla="*/ 0 w 3"/>
                  <a:gd name="T5" fmla="*/ 7 h 7"/>
                  <a:gd name="T6" fmla="*/ 3 w 3"/>
                  <a:gd name="T7" fmla="*/ 3 h 7"/>
                  <a:gd name="T8" fmla="*/ 0 w 3"/>
                  <a:gd name="T9" fmla="*/ 0 h 7"/>
                  <a:gd name="T10" fmla="*/ 0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0" y="0"/>
                    </a:moveTo>
                    <a:lnTo>
                      <a:pt x="0" y="3"/>
                    </a:lnTo>
                    <a:lnTo>
                      <a:pt x="0" y="7"/>
                    </a:lnTo>
                    <a:lnTo>
                      <a:pt x="3"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68" name="Freeform 1467"/>
              <p:cNvSpPr>
                <a:spLocks/>
              </p:cNvSpPr>
              <p:nvPr/>
            </p:nvSpPr>
            <p:spPr bwMode="auto">
              <a:xfrm>
                <a:off x="2100" y="1069"/>
                <a:ext cx="33" cy="9"/>
              </a:xfrm>
              <a:custGeom>
                <a:avLst/>
                <a:gdLst>
                  <a:gd name="T0" fmla="*/ 6 w 33"/>
                  <a:gd name="T1" fmla="*/ 6 h 9"/>
                  <a:gd name="T2" fmla="*/ 0 w 33"/>
                  <a:gd name="T3" fmla="*/ 3 h 9"/>
                  <a:gd name="T4" fmla="*/ 0 w 33"/>
                  <a:gd name="T5" fmla="*/ 3 h 9"/>
                  <a:gd name="T6" fmla="*/ 0 w 33"/>
                  <a:gd name="T7" fmla="*/ 3 h 9"/>
                  <a:gd name="T8" fmla="*/ 6 w 33"/>
                  <a:gd name="T9" fmla="*/ 3 h 9"/>
                  <a:gd name="T10" fmla="*/ 9 w 33"/>
                  <a:gd name="T11" fmla="*/ 0 h 9"/>
                  <a:gd name="T12" fmla="*/ 12 w 33"/>
                  <a:gd name="T13" fmla="*/ 3 h 9"/>
                  <a:gd name="T14" fmla="*/ 18 w 33"/>
                  <a:gd name="T15" fmla="*/ 0 h 9"/>
                  <a:gd name="T16" fmla="*/ 18 w 33"/>
                  <a:gd name="T17" fmla="*/ 3 h 9"/>
                  <a:gd name="T18" fmla="*/ 24 w 33"/>
                  <a:gd name="T19" fmla="*/ 0 h 9"/>
                  <a:gd name="T20" fmla="*/ 27 w 33"/>
                  <a:gd name="T21" fmla="*/ 0 h 9"/>
                  <a:gd name="T22" fmla="*/ 33 w 33"/>
                  <a:gd name="T23" fmla="*/ 3 h 9"/>
                  <a:gd name="T24" fmla="*/ 33 w 33"/>
                  <a:gd name="T25" fmla="*/ 6 h 9"/>
                  <a:gd name="T26" fmla="*/ 27 w 33"/>
                  <a:gd name="T27" fmla="*/ 3 h 9"/>
                  <a:gd name="T28" fmla="*/ 24 w 33"/>
                  <a:gd name="T29" fmla="*/ 6 h 9"/>
                  <a:gd name="T30" fmla="*/ 21 w 33"/>
                  <a:gd name="T31" fmla="*/ 6 h 9"/>
                  <a:gd name="T32" fmla="*/ 21 w 33"/>
                  <a:gd name="T33" fmla="*/ 6 h 9"/>
                  <a:gd name="T34" fmla="*/ 15 w 33"/>
                  <a:gd name="T35" fmla="*/ 9 h 9"/>
                  <a:gd name="T36" fmla="*/ 12 w 33"/>
                  <a:gd name="T37" fmla="*/ 6 h 9"/>
                  <a:gd name="T38" fmla="*/ 9 w 33"/>
                  <a:gd name="T39" fmla="*/ 9 h 9"/>
                  <a:gd name="T40" fmla="*/ 6 w 33"/>
                  <a:gd name="T4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9">
                    <a:moveTo>
                      <a:pt x="6" y="6"/>
                    </a:moveTo>
                    <a:lnTo>
                      <a:pt x="0" y="3"/>
                    </a:lnTo>
                    <a:lnTo>
                      <a:pt x="0" y="3"/>
                    </a:lnTo>
                    <a:lnTo>
                      <a:pt x="0" y="3"/>
                    </a:lnTo>
                    <a:lnTo>
                      <a:pt x="6" y="3"/>
                    </a:lnTo>
                    <a:lnTo>
                      <a:pt x="9" y="0"/>
                    </a:lnTo>
                    <a:lnTo>
                      <a:pt x="12" y="3"/>
                    </a:lnTo>
                    <a:lnTo>
                      <a:pt x="18" y="0"/>
                    </a:lnTo>
                    <a:lnTo>
                      <a:pt x="18" y="3"/>
                    </a:lnTo>
                    <a:lnTo>
                      <a:pt x="24" y="0"/>
                    </a:lnTo>
                    <a:lnTo>
                      <a:pt x="27" y="0"/>
                    </a:lnTo>
                    <a:lnTo>
                      <a:pt x="33" y="3"/>
                    </a:lnTo>
                    <a:lnTo>
                      <a:pt x="33" y="6"/>
                    </a:lnTo>
                    <a:lnTo>
                      <a:pt x="27" y="3"/>
                    </a:lnTo>
                    <a:lnTo>
                      <a:pt x="24" y="6"/>
                    </a:lnTo>
                    <a:lnTo>
                      <a:pt x="21" y="6"/>
                    </a:lnTo>
                    <a:lnTo>
                      <a:pt x="21" y="6"/>
                    </a:lnTo>
                    <a:lnTo>
                      <a:pt x="15" y="9"/>
                    </a:lnTo>
                    <a:lnTo>
                      <a:pt x="12" y="6"/>
                    </a:lnTo>
                    <a:lnTo>
                      <a:pt x="9" y="9"/>
                    </a:lnTo>
                    <a:lnTo>
                      <a:pt x="6"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69" name="Freeform 1468"/>
              <p:cNvSpPr>
                <a:spLocks noEditPoints="1"/>
              </p:cNvSpPr>
              <p:nvPr/>
            </p:nvSpPr>
            <p:spPr bwMode="auto">
              <a:xfrm>
                <a:off x="2100" y="1069"/>
                <a:ext cx="33" cy="9"/>
              </a:xfrm>
              <a:custGeom>
                <a:avLst/>
                <a:gdLst>
                  <a:gd name="T0" fmla="*/ 27 w 33"/>
                  <a:gd name="T1" fmla="*/ 0 h 9"/>
                  <a:gd name="T2" fmla="*/ 30 w 33"/>
                  <a:gd name="T3" fmla="*/ 3 h 9"/>
                  <a:gd name="T4" fmla="*/ 30 w 33"/>
                  <a:gd name="T5" fmla="*/ 3 h 9"/>
                  <a:gd name="T6" fmla="*/ 27 w 33"/>
                  <a:gd name="T7" fmla="*/ 3 h 9"/>
                  <a:gd name="T8" fmla="*/ 27 w 33"/>
                  <a:gd name="T9" fmla="*/ 3 h 9"/>
                  <a:gd name="T10" fmla="*/ 27 w 33"/>
                  <a:gd name="T11" fmla="*/ 3 h 9"/>
                  <a:gd name="T12" fmla="*/ 24 w 33"/>
                  <a:gd name="T13" fmla="*/ 6 h 9"/>
                  <a:gd name="T14" fmla="*/ 24 w 33"/>
                  <a:gd name="T15" fmla="*/ 6 h 9"/>
                  <a:gd name="T16" fmla="*/ 21 w 33"/>
                  <a:gd name="T17" fmla="*/ 6 h 9"/>
                  <a:gd name="T18" fmla="*/ 21 w 33"/>
                  <a:gd name="T19" fmla="*/ 6 h 9"/>
                  <a:gd name="T20" fmla="*/ 18 w 33"/>
                  <a:gd name="T21" fmla="*/ 6 h 9"/>
                  <a:gd name="T22" fmla="*/ 15 w 33"/>
                  <a:gd name="T23" fmla="*/ 9 h 9"/>
                  <a:gd name="T24" fmla="*/ 12 w 33"/>
                  <a:gd name="T25" fmla="*/ 6 h 9"/>
                  <a:gd name="T26" fmla="*/ 12 w 33"/>
                  <a:gd name="T27" fmla="*/ 6 h 9"/>
                  <a:gd name="T28" fmla="*/ 12 w 33"/>
                  <a:gd name="T29" fmla="*/ 6 h 9"/>
                  <a:gd name="T30" fmla="*/ 9 w 33"/>
                  <a:gd name="T31" fmla="*/ 9 h 9"/>
                  <a:gd name="T32" fmla="*/ 6 w 33"/>
                  <a:gd name="T33" fmla="*/ 6 h 9"/>
                  <a:gd name="T34" fmla="*/ 6 w 33"/>
                  <a:gd name="T35" fmla="*/ 6 h 9"/>
                  <a:gd name="T36" fmla="*/ 6 w 33"/>
                  <a:gd name="T37" fmla="*/ 6 h 9"/>
                  <a:gd name="T38" fmla="*/ 3 w 33"/>
                  <a:gd name="T39" fmla="*/ 3 h 9"/>
                  <a:gd name="T40" fmla="*/ 6 w 33"/>
                  <a:gd name="T41" fmla="*/ 3 h 9"/>
                  <a:gd name="T42" fmla="*/ 6 w 33"/>
                  <a:gd name="T43" fmla="*/ 3 h 9"/>
                  <a:gd name="T44" fmla="*/ 6 w 33"/>
                  <a:gd name="T45" fmla="*/ 3 h 9"/>
                  <a:gd name="T46" fmla="*/ 9 w 33"/>
                  <a:gd name="T47" fmla="*/ 3 h 9"/>
                  <a:gd name="T48" fmla="*/ 12 w 33"/>
                  <a:gd name="T49" fmla="*/ 3 h 9"/>
                  <a:gd name="T50" fmla="*/ 15 w 33"/>
                  <a:gd name="T51" fmla="*/ 3 h 9"/>
                  <a:gd name="T52" fmla="*/ 15 w 33"/>
                  <a:gd name="T53" fmla="*/ 3 h 9"/>
                  <a:gd name="T54" fmla="*/ 18 w 33"/>
                  <a:gd name="T55" fmla="*/ 3 h 9"/>
                  <a:gd name="T56" fmla="*/ 18 w 33"/>
                  <a:gd name="T57" fmla="*/ 3 h 9"/>
                  <a:gd name="T58" fmla="*/ 18 w 33"/>
                  <a:gd name="T59" fmla="*/ 3 h 9"/>
                  <a:gd name="T60" fmla="*/ 18 w 33"/>
                  <a:gd name="T61" fmla="*/ 3 h 9"/>
                  <a:gd name="T62" fmla="*/ 24 w 33"/>
                  <a:gd name="T63" fmla="*/ 3 h 9"/>
                  <a:gd name="T64" fmla="*/ 24 w 33"/>
                  <a:gd name="T65" fmla="*/ 3 h 9"/>
                  <a:gd name="T66" fmla="*/ 24 w 33"/>
                  <a:gd name="T67" fmla="*/ 3 h 9"/>
                  <a:gd name="T68" fmla="*/ 27 w 33"/>
                  <a:gd name="T69" fmla="*/ 0 h 9"/>
                  <a:gd name="T70" fmla="*/ 27 w 33"/>
                  <a:gd name="T71" fmla="*/ 0 h 9"/>
                  <a:gd name="T72" fmla="*/ 24 w 33"/>
                  <a:gd name="T73" fmla="*/ 0 h 9"/>
                  <a:gd name="T74" fmla="*/ 18 w 33"/>
                  <a:gd name="T75" fmla="*/ 0 h 9"/>
                  <a:gd name="T76" fmla="*/ 18 w 33"/>
                  <a:gd name="T77" fmla="*/ 0 h 9"/>
                  <a:gd name="T78" fmla="*/ 15 w 33"/>
                  <a:gd name="T79" fmla="*/ 3 h 9"/>
                  <a:gd name="T80" fmla="*/ 9 w 33"/>
                  <a:gd name="T81" fmla="*/ 0 h 9"/>
                  <a:gd name="T82" fmla="*/ 6 w 33"/>
                  <a:gd name="T83" fmla="*/ 3 h 9"/>
                  <a:gd name="T84" fmla="*/ 0 w 33"/>
                  <a:gd name="T85" fmla="*/ 3 h 9"/>
                  <a:gd name="T86" fmla="*/ 0 w 33"/>
                  <a:gd name="T87" fmla="*/ 3 h 9"/>
                  <a:gd name="T88" fmla="*/ 0 w 33"/>
                  <a:gd name="T89" fmla="*/ 6 h 9"/>
                  <a:gd name="T90" fmla="*/ 6 w 33"/>
                  <a:gd name="T91" fmla="*/ 6 h 9"/>
                  <a:gd name="T92" fmla="*/ 9 w 33"/>
                  <a:gd name="T93" fmla="*/ 9 h 9"/>
                  <a:gd name="T94" fmla="*/ 12 w 33"/>
                  <a:gd name="T95" fmla="*/ 9 h 9"/>
                  <a:gd name="T96" fmla="*/ 15 w 33"/>
                  <a:gd name="T97" fmla="*/ 9 h 9"/>
                  <a:gd name="T98" fmla="*/ 21 w 33"/>
                  <a:gd name="T99" fmla="*/ 6 h 9"/>
                  <a:gd name="T100" fmla="*/ 24 w 33"/>
                  <a:gd name="T101" fmla="*/ 9 h 9"/>
                  <a:gd name="T102" fmla="*/ 24 w 33"/>
                  <a:gd name="T103" fmla="*/ 6 h 9"/>
                  <a:gd name="T104" fmla="*/ 27 w 33"/>
                  <a:gd name="T105" fmla="*/ 6 h 9"/>
                  <a:gd name="T106" fmla="*/ 33 w 33"/>
                  <a:gd name="T107" fmla="*/ 6 h 9"/>
                  <a:gd name="T108" fmla="*/ 33 w 33"/>
                  <a:gd name="T109" fmla="*/ 3 h 9"/>
                  <a:gd name="T110" fmla="*/ 27 w 33"/>
                  <a:gd name="T111" fmla="*/ 0 h 9"/>
                  <a:gd name="T112" fmla="*/ 27 w 33"/>
                  <a:gd name="T11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3" h="9">
                    <a:moveTo>
                      <a:pt x="27" y="0"/>
                    </a:moveTo>
                    <a:lnTo>
                      <a:pt x="30" y="3"/>
                    </a:lnTo>
                    <a:lnTo>
                      <a:pt x="30" y="3"/>
                    </a:lnTo>
                    <a:lnTo>
                      <a:pt x="27" y="3"/>
                    </a:lnTo>
                    <a:lnTo>
                      <a:pt x="27" y="3"/>
                    </a:lnTo>
                    <a:lnTo>
                      <a:pt x="27" y="3"/>
                    </a:lnTo>
                    <a:lnTo>
                      <a:pt x="24" y="6"/>
                    </a:lnTo>
                    <a:lnTo>
                      <a:pt x="24" y="6"/>
                    </a:lnTo>
                    <a:lnTo>
                      <a:pt x="21" y="6"/>
                    </a:lnTo>
                    <a:lnTo>
                      <a:pt x="21" y="6"/>
                    </a:lnTo>
                    <a:lnTo>
                      <a:pt x="18" y="6"/>
                    </a:lnTo>
                    <a:lnTo>
                      <a:pt x="15" y="9"/>
                    </a:lnTo>
                    <a:lnTo>
                      <a:pt x="12" y="6"/>
                    </a:lnTo>
                    <a:lnTo>
                      <a:pt x="12" y="6"/>
                    </a:lnTo>
                    <a:lnTo>
                      <a:pt x="12" y="6"/>
                    </a:lnTo>
                    <a:lnTo>
                      <a:pt x="9" y="9"/>
                    </a:lnTo>
                    <a:lnTo>
                      <a:pt x="6" y="6"/>
                    </a:lnTo>
                    <a:lnTo>
                      <a:pt x="6" y="6"/>
                    </a:lnTo>
                    <a:lnTo>
                      <a:pt x="6" y="6"/>
                    </a:lnTo>
                    <a:lnTo>
                      <a:pt x="3" y="3"/>
                    </a:lnTo>
                    <a:lnTo>
                      <a:pt x="6" y="3"/>
                    </a:lnTo>
                    <a:lnTo>
                      <a:pt x="6" y="3"/>
                    </a:lnTo>
                    <a:lnTo>
                      <a:pt x="6" y="3"/>
                    </a:lnTo>
                    <a:lnTo>
                      <a:pt x="9" y="3"/>
                    </a:lnTo>
                    <a:lnTo>
                      <a:pt x="12" y="3"/>
                    </a:lnTo>
                    <a:lnTo>
                      <a:pt x="15" y="3"/>
                    </a:lnTo>
                    <a:lnTo>
                      <a:pt x="15" y="3"/>
                    </a:lnTo>
                    <a:lnTo>
                      <a:pt x="18" y="3"/>
                    </a:lnTo>
                    <a:lnTo>
                      <a:pt x="18" y="3"/>
                    </a:lnTo>
                    <a:lnTo>
                      <a:pt x="18" y="3"/>
                    </a:lnTo>
                    <a:lnTo>
                      <a:pt x="18" y="3"/>
                    </a:lnTo>
                    <a:lnTo>
                      <a:pt x="24" y="3"/>
                    </a:lnTo>
                    <a:lnTo>
                      <a:pt x="24" y="3"/>
                    </a:lnTo>
                    <a:lnTo>
                      <a:pt x="24" y="3"/>
                    </a:lnTo>
                    <a:lnTo>
                      <a:pt x="27" y="0"/>
                    </a:lnTo>
                    <a:close/>
                    <a:moveTo>
                      <a:pt x="27" y="0"/>
                    </a:moveTo>
                    <a:lnTo>
                      <a:pt x="24" y="0"/>
                    </a:lnTo>
                    <a:lnTo>
                      <a:pt x="18" y="0"/>
                    </a:lnTo>
                    <a:lnTo>
                      <a:pt x="18" y="0"/>
                    </a:lnTo>
                    <a:lnTo>
                      <a:pt x="15" y="3"/>
                    </a:lnTo>
                    <a:lnTo>
                      <a:pt x="9" y="0"/>
                    </a:lnTo>
                    <a:lnTo>
                      <a:pt x="6" y="3"/>
                    </a:lnTo>
                    <a:lnTo>
                      <a:pt x="0" y="3"/>
                    </a:lnTo>
                    <a:lnTo>
                      <a:pt x="0" y="3"/>
                    </a:lnTo>
                    <a:lnTo>
                      <a:pt x="0" y="6"/>
                    </a:lnTo>
                    <a:lnTo>
                      <a:pt x="6" y="6"/>
                    </a:lnTo>
                    <a:lnTo>
                      <a:pt x="9" y="9"/>
                    </a:lnTo>
                    <a:lnTo>
                      <a:pt x="12" y="9"/>
                    </a:lnTo>
                    <a:lnTo>
                      <a:pt x="15" y="9"/>
                    </a:lnTo>
                    <a:lnTo>
                      <a:pt x="21" y="6"/>
                    </a:lnTo>
                    <a:lnTo>
                      <a:pt x="24" y="9"/>
                    </a:lnTo>
                    <a:lnTo>
                      <a:pt x="24" y="6"/>
                    </a:lnTo>
                    <a:lnTo>
                      <a:pt x="27" y="6"/>
                    </a:lnTo>
                    <a:lnTo>
                      <a:pt x="33" y="6"/>
                    </a:lnTo>
                    <a:lnTo>
                      <a:pt x="33" y="3"/>
                    </a:lnTo>
                    <a:lnTo>
                      <a:pt x="27" y="0"/>
                    </a:lnTo>
                    <a:lnTo>
                      <a:pt x="2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70" name="Freeform 1469"/>
              <p:cNvSpPr>
                <a:spLocks noEditPoints="1"/>
              </p:cNvSpPr>
              <p:nvPr/>
            </p:nvSpPr>
            <p:spPr bwMode="auto">
              <a:xfrm>
                <a:off x="2100" y="1069"/>
                <a:ext cx="33" cy="9"/>
              </a:xfrm>
              <a:custGeom>
                <a:avLst/>
                <a:gdLst>
                  <a:gd name="T0" fmla="*/ 27 w 33"/>
                  <a:gd name="T1" fmla="*/ 0 h 9"/>
                  <a:gd name="T2" fmla="*/ 30 w 33"/>
                  <a:gd name="T3" fmla="*/ 3 h 9"/>
                  <a:gd name="T4" fmla="*/ 30 w 33"/>
                  <a:gd name="T5" fmla="*/ 3 h 9"/>
                  <a:gd name="T6" fmla="*/ 27 w 33"/>
                  <a:gd name="T7" fmla="*/ 3 h 9"/>
                  <a:gd name="T8" fmla="*/ 27 w 33"/>
                  <a:gd name="T9" fmla="*/ 3 h 9"/>
                  <a:gd name="T10" fmla="*/ 27 w 33"/>
                  <a:gd name="T11" fmla="*/ 3 h 9"/>
                  <a:gd name="T12" fmla="*/ 24 w 33"/>
                  <a:gd name="T13" fmla="*/ 6 h 9"/>
                  <a:gd name="T14" fmla="*/ 24 w 33"/>
                  <a:gd name="T15" fmla="*/ 6 h 9"/>
                  <a:gd name="T16" fmla="*/ 21 w 33"/>
                  <a:gd name="T17" fmla="*/ 6 h 9"/>
                  <a:gd name="T18" fmla="*/ 21 w 33"/>
                  <a:gd name="T19" fmla="*/ 6 h 9"/>
                  <a:gd name="T20" fmla="*/ 18 w 33"/>
                  <a:gd name="T21" fmla="*/ 6 h 9"/>
                  <a:gd name="T22" fmla="*/ 15 w 33"/>
                  <a:gd name="T23" fmla="*/ 9 h 9"/>
                  <a:gd name="T24" fmla="*/ 12 w 33"/>
                  <a:gd name="T25" fmla="*/ 6 h 9"/>
                  <a:gd name="T26" fmla="*/ 12 w 33"/>
                  <a:gd name="T27" fmla="*/ 6 h 9"/>
                  <a:gd name="T28" fmla="*/ 12 w 33"/>
                  <a:gd name="T29" fmla="*/ 6 h 9"/>
                  <a:gd name="T30" fmla="*/ 9 w 33"/>
                  <a:gd name="T31" fmla="*/ 9 h 9"/>
                  <a:gd name="T32" fmla="*/ 6 w 33"/>
                  <a:gd name="T33" fmla="*/ 6 h 9"/>
                  <a:gd name="T34" fmla="*/ 6 w 33"/>
                  <a:gd name="T35" fmla="*/ 6 h 9"/>
                  <a:gd name="T36" fmla="*/ 6 w 33"/>
                  <a:gd name="T37" fmla="*/ 6 h 9"/>
                  <a:gd name="T38" fmla="*/ 3 w 33"/>
                  <a:gd name="T39" fmla="*/ 3 h 9"/>
                  <a:gd name="T40" fmla="*/ 6 w 33"/>
                  <a:gd name="T41" fmla="*/ 3 h 9"/>
                  <a:gd name="T42" fmla="*/ 6 w 33"/>
                  <a:gd name="T43" fmla="*/ 3 h 9"/>
                  <a:gd name="T44" fmla="*/ 6 w 33"/>
                  <a:gd name="T45" fmla="*/ 3 h 9"/>
                  <a:gd name="T46" fmla="*/ 9 w 33"/>
                  <a:gd name="T47" fmla="*/ 3 h 9"/>
                  <a:gd name="T48" fmla="*/ 12 w 33"/>
                  <a:gd name="T49" fmla="*/ 3 h 9"/>
                  <a:gd name="T50" fmla="*/ 15 w 33"/>
                  <a:gd name="T51" fmla="*/ 3 h 9"/>
                  <a:gd name="T52" fmla="*/ 15 w 33"/>
                  <a:gd name="T53" fmla="*/ 3 h 9"/>
                  <a:gd name="T54" fmla="*/ 18 w 33"/>
                  <a:gd name="T55" fmla="*/ 3 h 9"/>
                  <a:gd name="T56" fmla="*/ 18 w 33"/>
                  <a:gd name="T57" fmla="*/ 3 h 9"/>
                  <a:gd name="T58" fmla="*/ 18 w 33"/>
                  <a:gd name="T59" fmla="*/ 3 h 9"/>
                  <a:gd name="T60" fmla="*/ 18 w 33"/>
                  <a:gd name="T61" fmla="*/ 3 h 9"/>
                  <a:gd name="T62" fmla="*/ 24 w 33"/>
                  <a:gd name="T63" fmla="*/ 3 h 9"/>
                  <a:gd name="T64" fmla="*/ 24 w 33"/>
                  <a:gd name="T65" fmla="*/ 3 h 9"/>
                  <a:gd name="T66" fmla="*/ 24 w 33"/>
                  <a:gd name="T67" fmla="*/ 3 h 9"/>
                  <a:gd name="T68" fmla="*/ 27 w 33"/>
                  <a:gd name="T69" fmla="*/ 0 h 9"/>
                  <a:gd name="T70" fmla="*/ 27 w 33"/>
                  <a:gd name="T71" fmla="*/ 0 h 9"/>
                  <a:gd name="T72" fmla="*/ 24 w 33"/>
                  <a:gd name="T73" fmla="*/ 0 h 9"/>
                  <a:gd name="T74" fmla="*/ 18 w 33"/>
                  <a:gd name="T75" fmla="*/ 0 h 9"/>
                  <a:gd name="T76" fmla="*/ 18 w 33"/>
                  <a:gd name="T77" fmla="*/ 0 h 9"/>
                  <a:gd name="T78" fmla="*/ 15 w 33"/>
                  <a:gd name="T79" fmla="*/ 3 h 9"/>
                  <a:gd name="T80" fmla="*/ 9 w 33"/>
                  <a:gd name="T81" fmla="*/ 0 h 9"/>
                  <a:gd name="T82" fmla="*/ 6 w 33"/>
                  <a:gd name="T83" fmla="*/ 3 h 9"/>
                  <a:gd name="T84" fmla="*/ 0 w 33"/>
                  <a:gd name="T85" fmla="*/ 3 h 9"/>
                  <a:gd name="T86" fmla="*/ 0 w 33"/>
                  <a:gd name="T87" fmla="*/ 3 h 9"/>
                  <a:gd name="T88" fmla="*/ 0 w 33"/>
                  <a:gd name="T89" fmla="*/ 6 h 9"/>
                  <a:gd name="T90" fmla="*/ 6 w 33"/>
                  <a:gd name="T91" fmla="*/ 6 h 9"/>
                  <a:gd name="T92" fmla="*/ 9 w 33"/>
                  <a:gd name="T93" fmla="*/ 9 h 9"/>
                  <a:gd name="T94" fmla="*/ 12 w 33"/>
                  <a:gd name="T95" fmla="*/ 9 h 9"/>
                  <a:gd name="T96" fmla="*/ 15 w 33"/>
                  <a:gd name="T97" fmla="*/ 9 h 9"/>
                  <a:gd name="T98" fmla="*/ 21 w 33"/>
                  <a:gd name="T99" fmla="*/ 6 h 9"/>
                  <a:gd name="T100" fmla="*/ 24 w 33"/>
                  <a:gd name="T101" fmla="*/ 9 h 9"/>
                  <a:gd name="T102" fmla="*/ 24 w 33"/>
                  <a:gd name="T103" fmla="*/ 6 h 9"/>
                  <a:gd name="T104" fmla="*/ 27 w 33"/>
                  <a:gd name="T105" fmla="*/ 6 h 9"/>
                  <a:gd name="T106" fmla="*/ 33 w 33"/>
                  <a:gd name="T107" fmla="*/ 6 h 9"/>
                  <a:gd name="T108" fmla="*/ 33 w 33"/>
                  <a:gd name="T109" fmla="*/ 3 h 9"/>
                  <a:gd name="T110" fmla="*/ 27 w 33"/>
                  <a:gd name="T111" fmla="*/ 0 h 9"/>
                  <a:gd name="T112" fmla="*/ 27 w 33"/>
                  <a:gd name="T11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3" h="9">
                    <a:moveTo>
                      <a:pt x="27" y="0"/>
                    </a:moveTo>
                    <a:lnTo>
                      <a:pt x="30" y="3"/>
                    </a:lnTo>
                    <a:lnTo>
                      <a:pt x="30" y="3"/>
                    </a:lnTo>
                    <a:lnTo>
                      <a:pt x="27" y="3"/>
                    </a:lnTo>
                    <a:lnTo>
                      <a:pt x="27" y="3"/>
                    </a:lnTo>
                    <a:lnTo>
                      <a:pt x="27" y="3"/>
                    </a:lnTo>
                    <a:lnTo>
                      <a:pt x="24" y="6"/>
                    </a:lnTo>
                    <a:lnTo>
                      <a:pt x="24" y="6"/>
                    </a:lnTo>
                    <a:lnTo>
                      <a:pt x="21" y="6"/>
                    </a:lnTo>
                    <a:lnTo>
                      <a:pt x="21" y="6"/>
                    </a:lnTo>
                    <a:lnTo>
                      <a:pt x="18" y="6"/>
                    </a:lnTo>
                    <a:lnTo>
                      <a:pt x="15" y="9"/>
                    </a:lnTo>
                    <a:lnTo>
                      <a:pt x="12" y="6"/>
                    </a:lnTo>
                    <a:lnTo>
                      <a:pt x="12" y="6"/>
                    </a:lnTo>
                    <a:lnTo>
                      <a:pt x="12" y="6"/>
                    </a:lnTo>
                    <a:lnTo>
                      <a:pt x="9" y="9"/>
                    </a:lnTo>
                    <a:lnTo>
                      <a:pt x="6" y="6"/>
                    </a:lnTo>
                    <a:lnTo>
                      <a:pt x="6" y="6"/>
                    </a:lnTo>
                    <a:lnTo>
                      <a:pt x="6" y="6"/>
                    </a:lnTo>
                    <a:lnTo>
                      <a:pt x="3" y="3"/>
                    </a:lnTo>
                    <a:lnTo>
                      <a:pt x="6" y="3"/>
                    </a:lnTo>
                    <a:lnTo>
                      <a:pt x="6" y="3"/>
                    </a:lnTo>
                    <a:lnTo>
                      <a:pt x="6" y="3"/>
                    </a:lnTo>
                    <a:lnTo>
                      <a:pt x="9" y="3"/>
                    </a:lnTo>
                    <a:lnTo>
                      <a:pt x="12" y="3"/>
                    </a:lnTo>
                    <a:lnTo>
                      <a:pt x="15" y="3"/>
                    </a:lnTo>
                    <a:lnTo>
                      <a:pt x="15" y="3"/>
                    </a:lnTo>
                    <a:lnTo>
                      <a:pt x="18" y="3"/>
                    </a:lnTo>
                    <a:lnTo>
                      <a:pt x="18" y="3"/>
                    </a:lnTo>
                    <a:lnTo>
                      <a:pt x="18" y="3"/>
                    </a:lnTo>
                    <a:lnTo>
                      <a:pt x="18" y="3"/>
                    </a:lnTo>
                    <a:lnTo>
                      <a:pt x="24" y="3"/>
                    </a:lnTo>
                    <a:lnTo>
                      <a:pt x="24" y="3"/>
                    </a:lnTo>
                    <a:lnTo>
                      <a:pt x="24" y="3"/>
                    </a:lnTo>
                    <a:lnTo>
                      <a:pt x="27" y="0"/>
                    </a:lnTo>
                    <a:moveTo>
                      <a:pt x="27" y="0"/>
                    </a:moveTo>
                    <a:lnTo>
                      <a:pt x="24" y="0"/>
                    </a:lnTo>
                    <a:lnTo>
                      <a:pt x="18" y="0"/>
                    </a:lnTo>
                    <a:lnTo>
                      <a:pt x="18" y="0"/>
                    </a:lnTo>
                    <a:lnTo>
                      <a:pt x="15" y="3"/>
                    </a:lnTo>
                    <a:lnTo>
                      <a:pt x="9" y="0"/>
                    </a:lnTo>
                    <a:lnTo>
                      <a:pt x="6" y="3"/>
                    </a:lnTo>
                    <a:lnTo>
                      <a:pt x="0" y="3"/>
                    </a:lnTo>
                    <a:lnTo>
                      <a:pt x="0" y="3"/>
                    </a:lnTo>
                    <a:lnTo>
                      <a:pt x="0" y="6"/>
                    </a:lnTo>
                    <a:lnTo>
                      <a:pt x="6" y="6"/>
                    </a:lnTo>
                    <a:lnTo>
                      <a:pt x="9" y="9"/>
                    </a:lnTo>
                    <a:lnTo>
                      <a:pt x="12" y="9"/>
                    </a:lnTo>
                    <a:lnTo>
                      <a:pt x="15" y="9"/>
                    </a:lnTo>
                    <a:lnTo>
                      <a:pt x="21" y="6"/>
                    </a:lnTo>
                    <a:lnTo>
                      <a:pt x="24" y="9"/>
                    </a:lnTo>
                    <a:lnTo>
                      <a:pt x="24" y="6"/>
                    </a:lnTo>
                    <a:lnTo>
                      <a:pt x="27" y="6"/>
                    </a:lnTo>
                    <a:lnTo>
                      <a:pt x="33" y="6"/>
                    </a:lnTo>
                    <a:lnTo>
                      <a:pt x="33" y="3"/>
                    </a:lnTo>
                    <a:lnTo>
                      <a:pt x="27" y="0"/>
                    </a:lnTo>
                    <a:lnTo>
                      <a:pt x="2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71" name="Freeform 1470"/>
              <p:cNvSpPr>
                <a:spLocks/>
              </p:cNvSpPr>
              <p:nvPr/>
            </p:nvSpPr>
            <p:spPr bwMode="auto">
              <a:xfrm>
                <a:off x="1970" y="1054"/>
                <a:ext cx="6" cy="3"/>
              </a:xfrm>
              <a:custGeom>
                <a:avLst/>
                <a:gdLst>
                  <a:gd name="T0" fmla="*/ 3 w 6"/>
                  <a:gd name="T1" fmla="*/ 3 h 3"/>
                  <a:gd name="T2" fmla="*/ 0 w 6"/>
                  <a:gd name="T3" fmla="*/ 3 h 3"/>
                  <a:gd name="T4" fmla="*/ 0 w 6"/>
                  <a:gd name="T5" fmla="*/ 3 h 3"/>
                  <a:gd name="T6" fmla="*/ 0 w 6"/>
                  <a:gd name="T7" fmla="*/ 0 h 3"/>
                  <a:gd name="T8" fmla="*/ 0 w 6"/>
                  <a:gd name="T9" fmla="*/ 0 h 3"/>
                  <a:gd name="T10" fmla="*/ 6 w 6"/>
                  <a:gd name="T11" fmla="*/ 0 h 3"/>
                  <a:gd name="T12" fmla="*/ 6 w 6"/>
                  <a:gd name="T13" fmla="*/ 3 h 3"/>
                  <a:gd name="T14" fmla="*/ 6 w 6"/>
                  <a:gd name="T15" fmla="*/ 3 h 3"/>
                  <a:gd name="T16" fmla="*/ 3 w 6"/>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3" y="3"/>
                    </a:moveTo>
                    <a:lnTo>
                      <a:pt x="0" y="3"/>
                    </a:lnTo>
                    <a:lnTo>
                      <a:pt x="0" y="3"/>
                    </a:lnTo>
                    <a:lnTo>
                      <a:pt x="0" y="0"/>
                    </a:lnTo>
                    <a:lnTo>
                      <a:pt x="0" y="0"/>
                    </a:lnTo>
                    <a:lnTo>
                      <a:pt x="6" y="0"/>
                    </a:lnTo>
                    <a:lnTo>
                      <a:pt x="6" y="3"/>
                    </a:lnTo>
                    <a:lnTo>
                      <a:pt x="6" y="3"/>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72" name="Freeform 1471"/>
              <p:cNvSpPr>
                <a:spLocks/>
              </p:cNvSpPr>
              <p:nvPr/>
            </p:nvSpPr>
            <p:spPr bwMode="auto">
              <a:xfrm>
                <a:off x="1970" y="1054"/>
                <a:ext cx="6" cy="3"/>
              </a:xfrm>
              <a:custGeom>
                <a:avLst/>
                <a:gdLst>
                  <a:gd name="T0" fmla="*/ 0 w 6"/>
                  <a:gd name="T1" fmla="*/ 0 h 3"/>
                  <a:gd name="T2" fmla="*/ 0 w 6"/>
                  <a:gd name="T3" fmla="*/ 0 h 3"/>
                  <a:gd name="T4" fmla="*/ 0 w 6"/>
                  <a:gd name="T5" fmla="*/ 3 h 3"/>
                  <a:gd name="T6" fmla="*/ 0 w 6"/>
                  <a:gd name="T7" fmla="*/ 3 h 3"/>
                  <a:gd name="T8" fmla="*/ 3 w 6"/>
                  <a:gd name="T9" fmla="*/ 3 h 3"/>
                  <a:gd name="T10" fmla="*/ 6 w 6"/>
                  <a:gd name="T11" fmla="*/ 3 h 3"/>
                  <a:gd name="T12" fmla="*/ 6 w 6"/>
                  <a:gd name="T13" fmla="*/ 3 h 3"/>
                  <a:gd name="T14" fmla="*/ 6 w 6"/>
                  <a:gd name="T15" fmla="*/ 0 h 3"/>
                  <a:gd name="T16" fmla="*/ 0 w 6"/>
                  <a:gd name="T17" fmla="*/ 0 h 3"/>
                  <a:gd name="T18" fmla="*/ 0 w 6"/>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3">
                    <a:moveTo>
                      <a:pt x="0" y="0"/>
                    </a:moveTo>
                    <a:lnTo>
                      <a:pt x="0" y="0"/>
                    </a:lnTo>
                    <a:lnTo>
                      <a:pt x="0" y="3"/>
                    </a:lnTo>
                    <a:lnTo>
                      <a:pt x="0" y="3"/>
                    </a:lnTo>
                    <a:lnTo>
                      <a:pt x="3" y="3"/>
                    </a:lnTo>
                    <a:lnTo>
                      <a:pt x="6" y="3"/>
                    </a:lnTo>
                    <a:lnTo>
                      <a:pt x="6" y="3"/>
                    </a:lnTo>
                    <a:lnTo>
                      <a:pt x="6"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73" name="Freeform 1472"/>
              <p:cNvSpPr>
                <a:spLocks/>
              </p:cNvSpPr>
              <p:nvPr/>
            </p:nvSpPr>
            <p:spPr bwMode="auto">
              <a:xfrm>
                <a:off x="1880" y="894"/>
                <a:ext cx="42" cy="27"/>
              </a:xfrm>
              <a:custGeom>
                <a:avLst/>
                <a:gdLst>
                  <a:gd name="T0" fmla="*/ 6 w 42"/>
                  <a:gd name="T1" fmla="*/ 27 h 27"/>
                  <a:gd name="T2" fmla="*/ 6 w 42"/>
                  <a:gd name="T3" fmla="*/ 21 h 27"/>
                  <a:gd name="T4" fmla="*/ 3 w 42"/>
                  <a:gd name="T5" fmla="*/ 21 h 27"/>
                  <a:gd name="T6" fmla="*/ 0 w 42"/>
                  <a:gd name="T7" fmla="*/ 21 h 27"/>
                  <a:gd name="T8" fmla="*/ 0 w 42"/>
                  <a:gd name="T9" fmla="*/ 21 h 27"/>
                  <a:gd name="T10" fmla="*/ 0 w 42"/>
                  <a:gd name="T11" fmla="*/ 18 h 27"/>
                  <a:gd name="T12" fmla="*/ 9 w 42"/>
                  <a:gd name="T13" fmla="*/ 12 h 27"/>
                  <a:gd name="T14" fmla="*/ 12 w 42"/>
                  <a:gd name="T15" fmla="*/ 9 h 27"/>
                  <a:gd name="T16" fmla="*/ 15 w 42"/>
                  <a:gd name="T17" fmla="*/ 6 h 27"/>
                  <a:gd name="T18" fmla="*/ 18 w 42"/>
                  <a:gd name="T19" fmla="*/ 6 h 27"/>
                  <a:gd name="T20" fmla="*/ 24 w 42"/>
                  <a:gd name="T21" fmla="*/ 3 h 27"/>
                  <a:gd name="T22" fmla="*/ 30 w 42"/>
                  <a:gd name="T23" fmla="*/ 3 h 27"/>
                  <a:gd name="T24" fmla="*/ 33 w 42"/>
                  <a:gd name="T25" fmla="*/ 0 h 27"/>
                  <a:gd name="T26" fmla="*/ 33 w 42"/>
                  <a:gd name="T27" fmla="*/ 0 h 27"/>
                  <a:gd name="T28" fmla="*/ 39 w 42"/>
                  <a:gd name="T29" fmla="*/ 0 h 27"/>
                  <a:gd name="T30" fmla="*/ 42 w 42"/>
                  <a:gd name="T31" fmla="*/ 0 h 27"/>
                  <a:gd name="T32" fmla="*/ 39 w 42"/>
                  <a:gd name="T33" fmla="*/ 3 h 27"/>
                  <a:gd name="T34" fmla="*/ 33 w 42"/>
                  <a:gd name="T35" fmla="*/ 6 h 27"/>
                  <a:gd name="T36" fmla="*/ 30 w 42"/>
                  <a:gd name="T37" fmla="*/ 9 h 27"/>
                  <a:gd name="T38" fmla="*/ 18 w 42"/>
                  <a:gd name="T39" fmla="*/ 18 h 27"/>
                  <a:gd name="T40" fmla="*/ 15 w 42"/>
                  <a:gd name="T41" fmla="*/ 24 h 27"/>
                  <a:gd name="T42" fmla="*/ 12 w 42"/>
                  <a:gd name="T43" fmla="*/ 24 h 27"/>
                  <a:gd name="T44" fmla="*/ 9 w 42"/>
                  <a:gd name="T45" fmla="*/ 24 h 27"/>
                  <a:gd name="T46" fmla="*/ 6 w 42"/>
                  <a:gd name="T47" fmla="*/ 27 h 27"/>
                  <a:gd name="T48" fmla="*/ 6 w 42"/>
                  <a:gd name="T4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27">
                    <a:moveTo>
                      <a:pt x="6" y="27"/>
                    </a:moveTo>
                    <a:lnTo>
                      <a:pt x="6" y="21"/>
                    </a:lnTo>
                    <a:lnTo>
                      <a:pt x="3" y="21"/>
                    </a:lnTo>
                    <a:lnTo>
                      <a:pt x="0" y="21"/>
                    </a:lnTo>
                    <a:lnTo>
                      <a:pt x="0" y="21"/>
                    </a:lnTo>
                    <a:lnTo>
                      <a:pt x="0" y="18"/>
                    </a:lnTo>
                    <a:lnTo>
                      <a:pt x="9" y="12"/>
                    </a:lnTo>
                    <a:lnTo>
                      <a:pt x="12" y="9"/>
                    </a:lnTo>
                    <a:lnTo>
                      <a:pt x="15" y="6"/>
                    </a:lnTo>
                    <a:lnTo>
                      <a:pt x="18" y="6"/>
                    </a:lnTo>
                    <a:lnTo>
                      <a:pt x="24" y="3"/>
                    </a:lnTo>
                    <a:lnTo>
                      <a:pt x="30" y="3"/>
                    </a:lnTo>
                    <a:lnTo>
                      <a:pt x="33" y="0"/>
                    </a:lnTo>
                    <a:lnTo>
                      <a:pt x="33" y="0"/>
                    </a:lnTo>
                    <a:lnTo>
                      <a:pt x="39" y="0"/>
                    </a:lnTo>
                    <a:lnTo>
                      <a:pt x="42" y="0"/>
                    </a:lnTo>
                    <a:lnTo>
                      <a:pt x="39" y="3"/>
                    </a:lnTo>
                    <a:lnTo>
                      <a:pt x="33" y="6"/>
                    </a:lnTo>
                    <a:lnTo>
                      <a:pt x="30" y="9"/>
                    </a:lnTo>
                    <a:lnTo>
                      <a:pt x="18" y="18"/>
                    </a:lnTo>
                    <a:lnTo>
                      <a:pt x="15" y="24"/>
                    </a:lnTo>
                    <a:lnTo>
                      <a:pt x="12" y="24"/>
                    </a:lnTo>
                    <a:lnTo>
                      <a:pt x="9" y="24"/>
                    </a:lnTo>
                    <a:lnTo>
                      <a:pt x="6" y="27"/>
                    </a:lnTo>
                    <a:lnTo>
                      <a:pt x="6" y="2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74" name="Freeform 1473"/>
              <p:cNvSpPr>
                <a:spLocks noEditPoints="1"/>
              </p:cNvSpPr>
              <p:nvPr/>
            </p:nvSpPr>
            <p:spPr bwMode="auto">
              <a:xfrm>
                <a:off x="1877" y="894"/>
                <a:ext cx="45" cy="27"/>
              </a:xfrm>
              <a:custGeom>
                <a:avLst/>
                <a:gdLst>
                  <a:gd name="T0" fmla="*/ 42 w 45"/>
                  <a:gd name="T1" fmla="*/ 0 h 27"/>
                  <a:gd name="T2" fmla="*/ 30 w 45"/>
                  <a:gd name="T3" fmla="*/ 9 h 27"/>
                  <a:gd name="T4" fmla="*/ 21 w 45"/>
                  <a:gd name="T5" fmla="*/ 18 h 27"/>
                  <a:gd name="T6" fmla="*/ 15 w 45"/>
                  <a:gd name="T7" fmla="*/ 21 h 27"/>
                  <a:gd name="T8" fmla="*/ 12 w 45"/>
                  <a:gd name="T9" fmla="*/ 24 h 27"/>
                  <a:gd name="T10" fmla="*/ 12 w 45"/>
                  <a:gd name="T11" fmla="*/ 24 h 27"/>
                  <a:gd name="T12" fmla="*/ 9 w 45"/>
                  <a:gd name="T13" fmla="*/ 21 h 27"/>
                  <a:gd name="T14" fmla="*/ 9 w 45"/>
                  <a:gd name="T15" fmla="*/ 21 h 27"/>
                  <a:gd name="T16" fmla="*/ 6 w 45"/>
                  <a:gd name="T17" fmla="*/ 21 h 27"/>
                  <a:gd name="T18" fmla="*/ 3 w 45"/>
                  <a:gd name="T19" fmla="*/ 21 h 27"/>
                  <a:gd name="T20" fmla="*/ 3 w 45"/>
                  <a:gd name="T21" fmla="*/ 18 h 27"/>
                  <a:gd name="T22" fmla="*/ 15 w 45"/>
                  <a:gd name="T23" fmla="*/ 12 h 27"/>
                  <a:gd name="T24" fmla="*/ 18 w 45"/>
                  <a:gd name="T25" fmla="*/ 9 h 27"/>
                  <a:gd name="T26" fmla="*/ 21 w 45"/>
                  <a:gd name="T27" fmla="*/ 9 h 27"/>
                  <a:gd name="T28" fmla="*/ 21 w 45"/>
                  <a:gd name="T29" fmla="*/ 9 h 27"/>
                  <a:gd name="T30" fmla="*/ 33 w 45"/>
                  <a:gd name="T31" fmla="*/ 3 h 27"/>
                  <a:gd name="T32" fmla="*/ 33 w 45"/>
                  <a:gd name="T33" fmla="*/ 3 h 27"/>
                  <a:gd name="T34" fmla="*/ 36 w 45"/>
                  <a:gd name="T35" fmla="*/ 3 h 27"/>
                  <a:gd name="T36" fmla="*/ 36 w 45"/>
                  <a:gd name="T37" fmla="*/ 3 h 27"/>
                  <a:gd name="T38" fmla="*/ 42 w 45"/>
                  <a:gd name="T39" fmla="*/ 0 h 27"/>
                  <a:gd name="T40" fmla="*/ 36 w 45"/>
                  <a:gd name="T41" fmla="*/ 0 h 27"/>
                  <a:gd name="T42" fmla="*/ 27 w 45"/>
                  <a:gd name="T43" fmla="*/ 3 h 27"/>
                  <a:gd name="T44" fmla="*/ 18 w 45"/>
                  <a:gd name="T45" fmla="*/ 6 h 27"/>
                  <a:gd name="T46" fmla="*/ 12 w 45"/>
                  <a:gd name="T47" fmla="*/ 12 h 27"/>
                  <a:gd name="T48" fmla="*/ 0 w 45"/>
                  <a:gd name="T49" fmla="*/ 21 h 27"/>
                  <a:gd name="T50" fmla="*/ 6 w 45"/>
                  <a:gd name="T51" fmla="*/ 21 h 27"/>
                  <a:gd name="T52" fmla="*/ 9 w 45"/>
                  <a:gd name="T53" fmla="*/ 27 h 27"/>
                  <a:gd name="T54" fmla="*/ 12 w 45"/>
                  <a:gd name="T55" fmla="*/ 24 h 27"/>
                  <a:gd name="T56" fmla="*/ 18 w 45"/>
                  <a:gd name="T57" fmla="*/ 24 h 27"/>
                  <a:gd name="T58" fmla="*/ 33 w 45"/>
                  <a:gd name="T59" fmla="*/ 9 h 27"/>
                  <a:gd name="T60" fmla="*/ 42 w 45"/>
                  <a:gd name="T61" fmla="*/ 3 h 27"/>
                  <a:gd name="T62" fmla="*/ 42 w 45"/>
                  <a:gd name="T6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27">
                    <a:moveTo>
                      <a:pt x="42" y="0"/>
                    </a:moveTo>
                    <a:lnTo>
                      <a:pt x="42" y="0"/>
                    </a:lnTo>
                    <a:lnTo>
                      <a:pt x="36" y="6"/>
                    </a:lnTo>
                    <a:lnTo>
                      <a:pt x="30" y="9"/>
                    </a:lnTo>
                    <a:lnTo>
                      <a:pt x="21" y="18"/>
                    </a:lnTo>
                    <a:lnTo>
                      <a:pt x="21" y="18"/>
                    </a:lnTo>
                    <a:lnTo>
                      <a:pt x="21" y="18"/>
                    </a:lnTo>
                    <a:lnTo>
                      <a:pt x="15" y="21"/>
                    </a:lnTo>
                    <a:lnTo>
                      <a:pt x="15" y="24"/>
                    </a:lnTo>
                    <a:lnTo>
                      <a:pt x="12" y="24"/>
                    </a:lnTo>
                    <a:lnTo>
                      <a:pt x="12" y="24"/>
                    </a:lnTo>
                    <a:lnTo>
                      <a:pt x="12" y="24"/>
                    </a:lnTo>
                    <a:lnTo>
                      <a:pt x="9" y="24"/>
                    </a:lnTo>
                    <a:lnTo>
                      <a:pt x="9" y="21"/>
                    </a:lnTo>
                    <a:lnTo>
                      <a:pt x="9" y="21"/>
                    </a:lnTo>
                    <a:lnTo>
                      <a:pt x="9" y="21"/>
                    </a:lnTo>
                    <a:lnTo>
                      <a:pt x="6" y="21"/>
                    </a:lnTo>
                    <a:lnTo>
                      <a:pt x="6" y="21"/>
                    </a:lnTo>
                    <a:lnTo>
                      <a:pt x="3" y="21"/>
                    </a:lnTo>
                    <a:lnTo>
                      <a:pt x="3" y="21"/>
                    </a:lnTo>
                    <a:lnTo>
                      <a:pt x="3" y="21"/>
                    </a:lnTo>
                    <a:lnTo>
                      <a:pt x="3" y="18"/>
                    </a:lnTo>
                    <a:lnTo>
                      <a:pt x="12" y="12"/>
                    </a:lnTo>
                    <a:lnTo>
                      <a:pt x="15" y="12"/>
                    </a:lnTo>
                    <a:lnTo>
                      <a:pt x="15" y="12"/>
                    </a:lnTo>
                    <a:lnTo>
                      <a:pt x="18" y="9"/>
                    </a:lnTo>
                    <a:lnTo>
                      <a:pt x="18" y="9"/>
                    </a:lnTo>
                    <a:lnTo>
                      <a:pt x="21" y="9"/>
                    </a:lnTo>
                    <a:lnTo>
                      <a:pt x="21" y="9"/>
                    </a:lnTo>
                    <a:lnTo>
                      <a:pt x="21" y="9"/>
                    </a:lnTo>
                    <a:lnTo>
                      <a:pt x="27" y="3"/>
                    </a:lnTo>
                    <a:lnTo>
                      <a:pt x="33" y="3"/>
                    </a:lnTo>
                    <a:lnTo>
                      <a:pt x="33" y="3"/>
                    </a:lnTo>
                    <a:lnTo>
                      <a:pt x="33" y="3"/>
                    </a:lnTo>
                    <a:lnTo>
                      <a:pt x="36" y="3"/>
                    </a:lnTo>
                    <a:lnTo>
                      <a:pt x="36" y="3"/>
                    </a:lnTo>
                    <a:lnTo>
                      <a:pt x="36" y="3"/>
                    </a:lnTo>
                    <a:lnTo>
                      <a:pt x="36" y="3"/>
                    </a:lnTo>
                    <a:lnTo>
                      <a:pt x="42" y="0"/>
                    </a:lnTo>
                    <a:close/>
                    <a:moveTo>
                      <a:pt x="42" y="0"/>
                    </a:moveTo>
                    <a:lnTo>
                      <a:pt x="36" y="0"/>
                    </a:lnTo>
                    <a:lnTo>
                      <a:pt x="36" y="0"/>
                    </a:lnTo>
                    <a:lnTo>
                      <a:pt x="33" y="3"/>
                    </a:lnTo>
                    <a:lnTo>
                      <a:pt x="27" y="3"/>
                    </a:lnTo>
                    <a:lnTo>
                      <a:pt x="21" y="6"/>
                    </a:lnTo>
                    <a:lnTo>
                      <a:pt x="18" y="6"/>
                    </a:lnTo>
                    <a:lnTo>
                      <a:pt x="15" y="9"/>
                    </a:lnTo>
                    <a:lnTo>
                      <a:pt x="12" y="12"/>
                    </a:lnTo>
                    <a:lnTo>
                      <a:pt x="3" y="18"/>
                    </a:lnTo>
                    <a:lnTo>
                      <a:pt x="0" y="21"/>
                    </a:lnTo>
                    <a:lnTo>
                      <a:pt x="3" y="21"/>
                    </a:lnTo>
                    <a:lnTo>
                      <a:pt x="6" y="21"/>
                    </a:lnTo>
                    <a:lnTo>
                      <a:pt x="6" y="24"/>
                    </a:lnTo>
                    <a:lnTo>
                      <a:pt x="9" y="27"/>
                    </a:lnTo>
                    <a:lnTo>
                      <a:pt x="9" y="27"/>
                    </a:lnTo>
                    <a:lnTo>
                      <a:pt x="12" y="24"/>
                    </a:lnTo>
                    <a:lnTo>
                      <a:pt x="15" y="24"/>
                    </a:lnTo>
                    <a:lnTo>
                      <a:pt x="18" y="24"/>
                    </a:lnTo>
                    <a:lnTo>
                      <a:pt x="21" y="18"/>
                    </a:lnTo>
                    <a:lnTo>
                      <a:pt x="33" y="9"/>
                    </a:lnTo>
                    <a:lnTo>
                      <a:pt x="39" y="6"/>
                    </a:lnTo>
                    <a:lnTo>
                      <a:pt x="42" y="3"/>
                    </a:lnTo>
                    <a:lnTo>
                      <a:pt x="45" y="0"/>
                    </a:lnTo>
                    <a:lnTo>
                      <a:pt x="42" y="0"/>
                    </a:lnTo>
                    <a:lnTo>
                      <a:pt x="4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75" name="Freeform 1474"/>
              <p:cNvSpPr>
                <a:spLocks noEditPoints="1"/>
              </p:cNvSpPr>
              <p:nvPr/>
            </p:nvSpPr>
            <p:spPr bwMode="auto">
              <a:xfrm>
                <a:off x="1877" y="894"/>
                <a:ext cx="45" cy="27"/>
              </a:xfrm>
              <a:custGeom>
                <a:avLst/>
                <a:gdLst>
                  <a:gd name="T0" fmla="*/ 42 w 45"/>
                  <a:gd name="T1" fmla="*/ 0 h 27"/>
                  <a:gd name="T2" fmla="*/ 30 w 45"/>
                  <a:gd name="T3" fmla="*/ 9 h 27"/>
                  <a:gd name="T4" fmla="*/ 21 w 45"/>
                  <a:gd name="T5" fmla="*/ 18 h 27"/>
                  <a:gd name="T6" fmla="*/ 15 w 45"/>
                  <a:gd name="T7" fmla="*/ 21 h 27"/>
                  <a:gd name="T8" fmla="*/ 12 w 45"/>
                  <a:gd name="T9" fmla="*/ 24 h 27"/>
                  <a:gd name="T10" fmla="*/ 12 w 45"/>
                  <a:gd name="T11" fmla="*/ 24 h 27"/>
                  <a:gd name="T12" fmla="*/ 9 w 45"/>
                  <a:gd name="T13" fmla="*/ 21 h 27"/>
                  <a:gd name="T14" fmla="*/ 9 w 45"/>
                  <a:gd name="T15" fmla="*/ 21 h 27"/>
                  <a:gd name="T16" fmla="*/ 6 w 45"/>
                  <a:gd name="T17" fmla="*/ 21 h 27"/>
                  <a:gd name="T18" fmla="*/ 3 w 45"/>
                  <a:gd name="T19" fmla="*/ 21 h 27"/>
                  <a:gd name="T20" fmla="*/ 3 w 45"/>
                  <a:gd name="T21" fmla="*/ 18 h 27"/>
                  <a:gd name="T22" fmla="*/ 15 w 45"/>
                  <a:gd name="T23" fmla="*/ 12 h 27"/>
                  <a:gd name="T24" fmla="*/ 18 w 45"/>
                  <a:gd name="T25" fmla="*/ 9 h 27"/>
                  <a:gd name="T26" fmla="*/ 21 w 45"/>
                  <a:gd name="T27" fmla="*/ 9 h 27"/>
                  <a:gd name="T28" fmla="*/ 21 w 45"/>
                  <a:gd name="T29" fmla="*/ 9 h 27"/>
                  <a:gd name="T30" fmla="*/ 33 w 45"/>
                  <a:gd name="T31" fmla="*/ 3 h 27"/>
                  <a:gd name="T32" fmla="*/ 33 w 45"/>
                  <a:gd name="T33" fmla="*/ 3 h 27"/>
                  <a:gd name="T34" fmla="*/ 36 w 45"/>
                  <a:gd name="T35" fmla="*/ 3 h 27"/>
                  <a:gd name="T36" fmla="*/ 36 w 45"/>
                  <a:gd name="T37" fmla="*/ 3 h 27"/>
                  <a:gd name="T38" fmla="*/ 42 w 45"/>
                  <a:gd name="T39" fmla="*/ 0 h 27"/>
                  <a:gd name="T40" fmla="*/ 36 w 45"/>
                  <a:gd name="T41" fmla="*/ 0 h 27"/>
                  <a:gd name="T42" fmla="*/ 27 w 45"/>
                  <a:gd name="T43" fmla="*/ 3 h 27"/>
                  <a:gd name="T44" fmla="*/ 18 w 45"/>
                  <a:gd name="T45" fmla="*/ 6 h 27"/>
                  <a:gd name="T46" fmla="*/ 12 w 45"/>
                  <a:gd name="T47" fmla="*/ 12 h 27"/>
                  <a:gd name="T48" fmla="*/ 0 w 45"/>
                  <a:gd name="T49" fmla="*/ 21 h 27"/>
                  <a:gd name="T50" fmla="*/ 6 w 45"/>
                  <a:gd name="T51" fmla="*/ 21 h 27"/>
                  <a:gd name="T52" fmla="*/ 9 w 45"/>
                  <a:gd name="T53" fmla="*/ 27 h 27"/>
                  <a:gd name="T54" fmla="*/ 12 w 45"/>
                  <a:gd name="T55" fmla="*/ 24 h 27"/>
                  <a:gd name="T56" fmla="*/ 18 w 45"/>
                  <a:gd name="T57" fmla="*/ 24 h 27"/>
                  <a:gd name="T58" fmla="*/ 33 w 45"/>
                  <a:gd name="T59" fmla="*/ 9 h 27"/>
                  <a:gd name="T60" fmla="*/ 42 w 45"/>
                  <a:gd name="T61" fmla="*/ 3 h 27"/>
                  <a:gd name="T62" fmla="*/ 42 w 45"/>
                  <a:gd name="T6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27">
                    <a:moveTo>
                      <a:pt x="42" y="0"/>
                    </a:moveTo>
                    <a:lnTo>
                      <a:pt x="42" y="0"/>
                    </a:lnTo>
                    <a:lnTo>
                      <a:pt x="36" y="6"/>
                    </a:lnTo>
                    <a:lnTo>
                      <a:pt x="30" y="9"/>
                    </a:lnTo>
                    <a:lnTo>
                      <a:pt x="21" y="18"/>
                    </a:lnTo>
                    <a:lnTo>
                      <a:pt x="21" y="18"/>
                    </a:lnTo>
                    <a:lnTo>
                      <a:pt x="21" y="18"/>
                    </a:lnTo>
                    <a:lnTo>
                      <a:pt x="15" y="21"/>
                    </a:lnTo>
                    <a:lnTo>
                      <a:pt x="15" y="24"/>
                    </a:lnTo>
                    <a:lnTo>
                      <a:pt x="12" y="24"/>
                    </a:lnTo>
                    <a:lnTo>
                      <a:pt x="12" y="24"/>
                    </a:lnTo>
                    <a:lnTo>
                      <a:pt x="12" y="24"/>
                    </a:lnTo>
                    <a:lnTo>
                      <a:pt x="9" y="24"/>
                    </a:lnTo>
                    <a:lnTo>
                      <a:pt x="9" y="21"/>
                    </a:lnTo>
                    <a:lnTo>
                      <a:pt x="9" y="21"/>
                    </a:lnTo>
                    <a:lnTo>
                      <a:pt x="9" y="21"/>
                    </a:lnTo>
                    <a:lnTo>
                      <a:pt x="6" y="21"/>
                    </a:lnTo>
                    <a:lnTo>
                      <a:pt x="6" y="21"/>
                    </a:lnTo>
                    <a:lnTo>
                      <a:pt x="3" y="21"/>
                    </a:lnTo>
                    <a:lnTo>
                      <a:pt x="3" y="21"/>
                    </a:lnTo>
                    <a:lnTo>
                      <a:pt x="3" y="21"/>
                    </a:lnTo>
                    <a:lnTo>
                      <a:pt x="3" y="18"/>
                    </a:lnTo>
                    <a:lnTo>
                      <a:pt x="12" y="12"/>
                    </a:lnTo>
                    <a:lnTo>
                      <a:pt x="15" y="12"/>
                    </a:lnTo>
                    <a:lnTo>
                      <a:pt x="15" y="12"/>
                    </a:lnTo>
                    <a:lnTo>
                      <a:pt x="18" y="9"/>
                    </a:lnTo>
                    <a:lnTo>
                      <a:pt x="18" y="9"/>
                    </a:lnTo>
                    <a:lnTo>
                      <a:pt x="21" y="9"/>
                    </a:lnTo>
                    <a:lnTo>
                      <a:pt x="21" y="9"/>
                    </a:lnTo>
                    <a:lnTo>
                      <a:pt x="21" y="9"/>
                    </a:lnTo>
                    <a:lnTo>
                      <a:pt x="27" y="3"/>
                    </a:lnTo>
                    <a:lnTo>
                      <a:pt x="33" y="3"/>
                    </a:lnTo>
                    <a:lnTo>
                      <a:pt x="33" y="3"/>
                    </a:lnTo>
                    <a:lnTo>
                      <a:pt x="33" y="3"/>
                    </a:lnTo>
                    <a:lnTo>
                      <a:pt x="36" y="3"/>
                    </a:lnTo>
                    <a:lnTo>
                      <a:pt x="36" y="3"/>
                    </a:lnTo>
                    <a:lnTo>
                      <a:pt x="36" y="3"/>
                    </a:lnTo>
                    <a:lnTo>
                      <a:pt x="36" y="3"/>
                    </a:lnTo>
                    <a:lnTo>
                      <a:pt x="42" y="0"/>
                    </a:lnTo>
                    <a:moveTo>
                      <a:pt x="42" y="0"/>
                    </a:moveTo>
                    <a:lnTo>
                      <a:pt x="36" y="0"/>
                    </a:lnTo>
                    <a:lnTo>
                      <a:pt x="36" y="0"/>
                    </a:lnTo>
                    <a:lnTo>
                      <a:pt x="33" y="3"/>
                    </a:lnTo>
                    <a:lnTo>
                      <a:pt x="27" y="3"/>
                    </a:lnTo>
                    <a:lnTo>
                      <a:pt x="21" y="6"/>
                    </a:lnTo>
                    <a:lnTo>
                      <a:pt x="18" y="6"/>
                    </a:lnTo>
                    <a:lnTo>
                      <a:pt x="15" y="9"/>
                    </a:lnTo>
                    <a:lnTo>
                      <a:pt x="12" y="12"/>
                    </a:lnTo>
                    <a:lnTo>
                      <a:pt x="3" y="18"/>
                    </a:lnTo>
                    <a:lnTo>
                      <a:pt x="0" y="21"/>
                    </a:lnTo>
                    <a:lnTo>
                      <a:pt x="3" y="21"/>
                    </a:lnTo>
                    <a:lnTo>
                      <a:pt x="6" y="21"/>
                    </a:lnTo>
                    <a:lnTo>
                      <a:pt x="6" y="24"/>
                    </a:lnTo>
                    <a:lnTo>
                      <a:pt x="9" y="27"/>
                    </a:lnTo>
                    <a:lnTo>
                      <a:pt x="9" y="27"/>
                    </a:lnTo>
                    <a:lnTo>
                      <a:pt x="12" y="24"/>
                    </a:lnTo>
                    <a:lnTo>
                      <a:pt x="15" y="24"/>
                    </a:lnTo>
                    <a:lnTo>
                      <a:pt x="18" y="24"/>
                    </a:lnTo>
                    <a:lnTo>
                      <a:pt x="21" y="18"/>
                    </a:lnTo>
                    <a:lnTo>
                      <a:pt x="33" y="9"/>
                    </a:lnTo>
                    <a:lnTo>
                      <a:pt x="39" y="6"/>
                    </a:lnTo>
                    <a:lnTo>
                      <a:pt x="42" y="3"/>
                    </a:lnTo>
                    <a:lnTo>
                      <a:pt x="45" y="0"/>
                    </a:lnTo>
                    <a:lnTo>
                      <a:pt x="42" y="0"/>
                    </a:lnTo>
                    <a:lnTo>
                      <a:pt x="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76" name="Freeform 1475"/>
              <p:cNvSpPr>
                <a:spLocks/>
              </p:cNvSpPr>
              <p:nvPr/>
            </p:nvSpPr>
            <p:spPr bwMode="auto">
              <a:xfrm>
                <a:off x="2049" y="1278"/>
                <a:ext cx="6" cy="9"/>
              </a:xfrm>
              <a:custGeom>
                <a:avLst/>
                <a:gdLst>
                  <a:gd name="T0" fmla="*/ 6 w 6"/>
                  <a:gd name="T1" fmla="*/ 6 h 9"/>
                  <a:gd name="T2" fmla="*/ 3 w 6"/>
                  <a:gd name="T3" fmla="*/ 0 h 9"/>
                  <a:gd name="T4" fmla="*/ 0 w 6"/>
                  <a:gd name="T5" fmla="*/ 3 h 9"/>
                  <a:gd name="T6" fmla="*/ 0 w 6"/>
                  <a:gd name="T7" fmla="*/ 9 h 9"/>
                  <a:gd name="T8" fmla="*/ 3 w 6"/>
                  <a:gd name="T9" fmla="*/ 9 h 9"/>
                  <a:gd name="T10" fmla="*/ 6 w 6"/>
                  <a:gd name="T11" fmla="*/ 6 h 9"/>
                </a:gdLst>
                <a:ahLst/>
                <a:cxnLst>
                  <a:cxn ang="0">
                    <a:pos x="T0" y="T1"/>
                  </a:cxn>
                  <a:cxn ang="0">
                    <a:pos x="T2" y="T3"/>
                  </a:cxn>
                  <a:cxn ang="0">
                    <a:pos x="T4" y="T5"/>
                  </a:cxn>
                  <a:cxn ang="0">
                    <a:pos x="T6" y="T7"/>
                  </a:cxn>
                  <a:cxn ang="0">
                    <a:pos x="T8" y="T9"/>
                  </a:cxn>
                  <a:cxn ang="0">
                    <a:pos x="T10" y="T11"/>
                  </a:cxn>
                </a:cxnLst>
                <a:rect l="0" t="0" r="r" b="b"/>
                <a:pathLst>
                  <a:path w="6" h="9">
                    <a:moveTo>
                      <a:pt x="6" y="6"/>
                    </a:moveTo>
                    <a:lnTo>
                      <a:pt x="3" y="0"/>
                    </a:lnTo>
                    <a:lnTo>
                      <a:pt x="0" y="3"/>
                    </a:lnTo>
                    <a:lnTo>
                      <a:pt x="0" y="9"/>
                    </a:lnTo>
                    <a:lnTo>
                      <a:pt x="3" y="9"/>
                    </a:lnTo>
                    <a:lnTo>
                      <a:pt x="6"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77" name="Freeform 1476"/>
              <p:cNvSpPr>
                <a:spLocks/>
              </p:cNvSpPr>
              <p:nvPr/>
            </p:nvSpPr>
            <p:spPr bwMode="auto">
              <a:xfrm>
                <a:off x="2049" y="1278"/>
                <a:ext cx="6" cy="9"/>
              </a:xfrm>
              <a:custGeom>
                <a:avLst/>
                <a:gdLst>
                  <a:gd name="T0" fmla="*/ 3 w 6"/>
                  <a:gd name="T1" fmla="*/ 0 h 9"/>
                  <a:gd name="T2" fmla="*/ 0 w 6"/>
                  <a:gd name="T3" fmla="*/ 3 h 9"/>
                  <a:gd name="T4" fmla="*/ 0 w 6"/>
                  <a:gd name="T5" fmla="*/ 9 h 9"/>
                  <a:gd name="T6" fmla="*/ 3 w 6"/>
                  <a:gd name="T7" fmla="*/ 9 h 9"/>
                  <a:gd name="T8" fmla="*/ 6 w 6"/>
                  <a:gd name="T9" fmla="*/ 6 h 9"/>
                  <a:gd name="T10" fmla="*/ 3 w 6"/>
                  <a:gd name="T11" fmla="*/ 0 h 9"/>
                  <a:gd name="T12" fmla="*/ 3 w 6"/>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3" y="0"/>
                    </a:moveTo>
                    <a:lnTo>
                      <a:pt x="0" y="3"/>
                    </a:lnTo>
                    <a:lnTo>
                      <a:pt x="0" y="9"/>
                    </a:lnTo>
                    <a:lnTo>
                      <a:pt x="3" y="9"/>
                    </a:lnTo>
                    <a:lnTo>
                      <a:pt x="6" y="6"/>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78" name="Freeform 1477"/>
              <p:cNvSpPr>
                <a:spLocks/>
              </p:cNvSpPr>
              <p:nvPr/>
            </p:nvSpPr>
            <p:spPr bwMode="auto">
              <a:xfrm>
                <a:off x="1982" y="1054"/>
                <a:ext cx="40" cy="48"/>
              </a:xfrm>
              <a:custGeom>
                <a:avLst/>
                <a:gdLst>
                  <a:gd name="T0" fmla="*/ 9 w 40"/>
                  <a:gd name="T1" fmla="*/ 45 h 48"/>
                  <a:gd name="T2" fmla="*/ 9 w 40"/>
                  <a:gd name="T3" fmla="*/ 36 h 48"/>
                  <a:gd name="T4" fmla="*/ 6 w 40"/>
                  <a:gd name="T5" fmla="*/ 33 h 48"/>
                  <a:gd name="T6" fmla="*/ 6 w 40"/>
                  <a:gd name="T7" fmla="*/ 30 h 48"/>
                  <a:gd name="T8" fmla="*/ 6 w 40"/>
                  <a:gd name="T9" fmla="*/ 27 h 48"/>
                  <a:gd name="T10" fmla="*/ 6 w 40"/>
                  <a:gd name="T11" fmla="*/ 24 h 48"/>
                  <a:gd name="T12" fmla="*/ 6 w 40"/>
                  <a:gd name="T13" fmla="*/ 18 h 48"/>
                  <a:gd name="T14" fmla="*/ 3 w 40"/>
                  <a:gd name="T15" fmla="*/ 15 h 48"/>
                  <a:gd name="T16" fmla="*/ 0 w 40"/>
                  <a:gd name="T17" fmla="*/ 12 h 48"/>
                  <a:gd name="T18" fmla="*/ 0 w 40"/>
                  <a:gd name="T19" fmla="*/ 9 h 48"/>
                  <a:gd name="T20" fmla="*/ 6 w 40"/>
                  <a:gd name="T21" fmla="*/ 6 h 48"/>
                  <a:gd name="T22" fmla="*/ 9 w 40"/>
                  <a:gd name="T23" fmla="*/ 6 h 48"/>
                  <a:gd name="T24" fmla="*/ 12 w 40"/>
                  <a:gd name="T25" fmla="*/ 0 h 48"/>
                  <a:gd name="T26" fmla="*/ 19 w 40"/>
                  <a:gd name="T27" fmla="*/ 0 h 48"/>
                  <a:gd name="T28" fmla="*/ 19 w 40"/>
                  <a:gd name="T29" fmla="*/ 3 h 48"/>
                  <a:gd name="T30" fmla="*/ 22 w 40"/>
                  <a:gd name="T31" fmla="*/ 3 h 48"/>
                  <a:gd name="T32" fmla="*/ 25 w 40"/>
                  <a:gd name="T33" fmla="*/ 6 h 48"/>
                  <a:gd name="T34" fmla="*/ 28 w 40"/>
                  <a:gd name="T35" fmla="*/ 6 h 48"/>
                  <a:gd name="T36" fmla="*/ 31 w 40"/>
                  <a:gd name="T37" fmla="*/ 6 h 48"/>
                  <a:gd name="T38" fmla="*/ 34 w 40"/>
                  <a:gd name="T39" fmla="*/ 6 h 48"/>
                  <a:gd name="T40" fmla="*/ 37 w 40"/>
                  <a:gd name="T41" fmla="*/ 6 h 48"/>
                  <a:gd name="T42" fmla="*/ 40 w 40"/>
                  <a:gd name="T43" fmla="*/ 9 h 48"/>
                  <a:gd name="T44" fmla="*/ 40 w 40"/>
                  <a:gd name="T45" fmla="*/ 12 h 48"/>
                  <a:gd name="T46" fmla="*/ 40 w 40"/>
                  <a:gd name="T47" fmla="*/ 15 h 48"/>
                  <a:gd name="T48" fmla="*/ 40 w 40"/>
                  <a:gd name="T49" fmla="*/ 18 h 48"/>
                  <a:gd name="T50" fmla="*/ 40 w 40"/>
                  <a:gd name="T51" fmla="*/ 21 h 48"/>
                  <a:gd name="T52" fmla="*/ 40 w 40"/>
                  <a:gd name="T53" fmla="*/ 21 h 48"/>
                  <a:gd name="T54" fmla="*/ 40 w 40"/>
                  <a:gd name="T55" fmla="*/ 24 h 48"/>
                  <a:gd name="T56" fmla="*/ 34 w 40"/>
                  <a:gd name="T57" fmla="*/ 27 h 48"/>
                  <a:gd name="T58" fmla="*/ 34 w 40"/>
                  <a:gd name="T59" fmla="*/ 27 h 48"/>
                  <a:gd name="T60" fmla="*/ 28 w 40"/>
                  <a:gd name="T61" fmla="*/ 33 h 48"/>
                  <a:gd name="T62" fmla="*/ 22 w 40"/>
                  <a:gd name="T63" fmla="*/ 36 h 48"/>
                  <a:gd name="T64" fmla="*/ 19 w 40"/>
                  <a:gd name="T65" fmla="*/ 42 h 48"/>
                  <a:gd name="T66" fmla="*/ 16 w 40"/>
                  <a:gd name="T67" fmla="*/ 42 h 48"/>
                  <a:gd name="T68" fmla="*/ 12 w 40"/>
                  <a:gd name="T69" fmla="*/ 42 h 48"/>
                  <a:gd name="T70" fmla="*/ 12 w 40"/>
                  <a:gd name="T71" fmla="*/ 48 h 48"/>
                  <a:gd name="T72" fmla="*/ 12 w 40"/>
                  <a:gd name="T73" fmla="*/ 48 h 48"/>
                  <a:gd name="T74" fmla="*/ 9 w 40"/>
                  <a:gd name="T75"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 h="48">
                    <a:moveTo>
                      <a:pt x="9" y="45"/>
                    </a:moveTo>
                    <a:lnTo>
                      <a:pt x="9" y="36"/>
                    </a:lnTo>
                    <a:lnTo>
                      <a:pt x="6" y="33"/>
                    </a:lnTo>
                    <a:lnTo>
                      <a:pt x="6" y="30"/>
                    </a:lnTo>
                    <a:lnTo>
                      <a:pt x="6" y="27"/>
                    </a:lnTo>
                    <a:lnTo>
                      <a:pt x="6" y="24"/>
                    </a:lnTo>
                    <a:lnTo>
                      <a:pt x="6" y="18"/>
                    </a:lnTo>
                    <a:lnTo>
                      <a:pt x="3" y="15"/>
                    </a:lnTo>
                    <a:lnTo>
                      <a:pt x="0" y="12"/>
                    </a:lnTo>
                    <a:lnTo>
                      <a:pt x="0" y="9"/>
                    </a:lnTo>
                    <a:lnTo>
                      <a:pt x="6" y="6"/>
                    </a:lnTo>
                    <a:lnTo>
                      <a:pt x="9" y="6"/>
                    </a:lnTo>
                    <a:lnTo>
                      <a:pt x="12" y="0"/>
                    </a:lnTo>
                    <a:lnTo>
                      <a:pt x="19" y="0"/>
                    </a:lnTo>
                    <a:lnTo>
                      <a:pt x="19" y="3"/>
                    </a:lnTo>
                    <a:lnTo>
                      <a:pt x="22" y="3"/>
                    </a:lnTo>
                    <a:lnTo>
                      <a:pt x="25" y="6"/>
                    </a:lnTo>
                    <a:lnTo>
                      <a:pt x="28" y="6"/>
                    </a:lnTo>
                    <a:lnTo>
                      <a:pt x="31" y="6"/>
                    </a:lnTo>
                    <a:lnTo>
                      <a:pt x="34" y="6"/>
                    </a:lnTo>
                    <a:lnTo>
                      <a:pt x="37" y="6"/>
                    </a:lnTo>
                    <a:lnTo>
                      <a:pt x="40" y="9"/>
                    </a:lnTo>
                    <a:lnTo>
                      <a:pt x="40" y="12"/>
                    </a:lnTo>
                    <a:lnTo>
                      <a:pt x="40" y="15"/>
                    </a:lnTo>
                    <a:lnTo>
                      <a:pt x="40" y="18"/>
                    </a:lnTo>
                    <a:lnTo>
                      <a:pt x="40" y="21"/>
                    </a:lnTo>
                    <a:lnTo>
                      <a:pt x="40" y="21"/>
                    </a:lnTo>
                    <a:lnTo>
                      <a:pt x="40" y="24"/>
                    </a:lnTo>
                    <a:lnTo>
                      <a:pt x="34" y="27"/>
                    </a:lnTo>
                    <a:lnTo>
                      <a:pt x="34" y="27"/>
                    </a:lnTo>
                    <a:lnTo>
                      <a:pt x="28" y="33"/>
                    </a:lnTo>
                    <a:lnTo>
                      <a:pt x="22" y="36"/>
                    </a:lnTo>
                    <a:lnTo>
                      <a:pt x="19" y="42"/>
                    </a:lnTo>
                    <a:lnTo>
                      <a:pt x="16" y="42"/>
                    </a:lnTo>
                    <a:lnTo>
                      <a:pt x="12" y="42"/>
                    </a:lnTo>
                    <a:lnTo>
                      <a:pt x="12" y="48"/>
                    </a:lnTo>
                    <a:lnTo>
                      <a:pt x="12" y="48"/>
                    </a:lnTo>
                    <a:lnTo>
                      <a:pt x="9" y="4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79" name="Freeform 1478"/>
              <p:cNvSpPr>
                <a:spLocks noEditPoints="1"/>
              </p:cNvSpPr>
              <p:nvPr/>
            </p:nvSpPr>
            <p:spPr bwMode="auto">
              <a:xfrm>
                <a:off x="1982" y="1054"/>
                <a:ext cx="43" cy="48"/>
              </a:xfrm>
              <a:custGeom>
                <a:avLst/>
                <a:gdLst>
                  <a:gd name="T0" fmla="*/ 19 w 43"/>
                  <a:gd name="T1" fmla="*/ 3 h 48"/>
                  <a:gd name="T2" fmla="*/ 22 w 43"/>
                  <a:gd name="T3" fmla="*/ 3 h 48"/>
                  <a:gd name="T4" fmla="*/ 25 w 43"/>
                  <a:gd name="T5" fmla="*/ 6 h 48"/>
                  <a:gd name="T6" fmla="*/ 28 w 43"/>
                  <a:gd name="T7" fmla="*/ 6 h 48"/>
                  <a:gd name="T8" fmla="*/ 31 w 43"/>
                  <a:gd name="T9" fmla="*/ 6 h 48"/>
                  <a:gd name="T10" fmla="*/ 34 w 43"/>
                  <a:gd name="T11" fmla="*/ 6 h 48"/>
                  <a:gd name="T12" fmla="*/ 37 w 43"/>
                  <a:gd name="T13" fmla="*/ 6 h 48"/>
                  <a:gd name="T14" fmla="*/ 40 w 43"/>
                  <a:gd name="T15" fmla="*/ 12 h 48"/>
                  <a:gd name="T16" fmla="*/ 37 w 43"/>
                  <a:gd name="T17" fmla="*/ 15 h 48"/>
                  <a:gd name="T18" fmla="*/ 40 w 43"/>
                  <a:gd name="T19" fmla="*/ 18 h 48"/>
                  <a:gd name="T20" fmla="*/ 40 w 43"/>
                  <a:gd name="T21" fmla="*/ 21 h 48"/>
                  <a:gd name="T22" fmla="*/ 37 w 43"/>
                  <a:gd name="T23" fmla="*/ 21 h 48"/>
                  <a:gd name="T24" fmla="*/ 34 w 43"/>
                  <a:gd name="T25" fmla="*/ 27 h 48"/>
                  <a:gd name="T26" fmla="*/ 34 w 43"/>
                  <a:gd name="T27" fmla="*/ 27 h 48"/>
                  <a:gd name="T28" fmla="*/ 28 w 43"/>
                  <a:gd name="T29" fmla="*/ 33 h 48"/>
                  <a:gd name="T30" fmla="*/ 22 w 43"/>
                  <a:gd name="T31" fmla="*/ 36 h 48"/>
                  <a:gd name="T32" fmla="*/ 19 w 43"/>
                  <a:gd name="T33" fmla="*/ 42 h 48"/>
                  <a:gd name="T34" fmla="*/ 16 w 43"/>
                  <a:gd name="T35" fmla="*/ 42 h 48"/>
                  <a:gd name="T36" fmla="*/ 12 w 43"/>
                  <a:gd name="T37" fmla="*/ 42 h 48"/>
                  <a:gd name="T38" fmla="*/ 12 w 43"/>
                  <a:gd name="T39" fmla="*/ 45 h 48"/>
                  <a:gd name="T40" fmla="*/ 9 w 43"/>
                  <a:gd name="T41" fmla="*/ 45 h 48"/>
                  <a:gd name="T42" fmla="*/ 9 w 43"/>
                  <a:gd name="T43" fmla="*/ 36 h 48"/>
                  <a:gd name="T44" fmla="*/ 9 w 43"/>
                  <a:gd name="T45" fmla="*/ 33 h 48"/>
                  <a:gd name="T46" fmla="*/ 9 w 43"/>
                  <a:gd name="T47" fmla="*/ 27 h 48"/>
                  <a:gd name="T48" fmla="*/ 9 w 43"/>
                  <a:gd name="T49" fmla="*/ 27 h 48"/>
                  <a:gd name="T50" fmla="*/ 6 w 43"/>
                  <a:gd name="T51" fmla="*/ 18 h 48"/>
                  <a:gd name="T52" fmla="*/ 6 w 43"/>
                  <a:gd name="T53" fmla="*/ 18 h 48"/>
                  <a:gd name="T54" fmla="*/ 0 w 43"/>
                  <a:gd name="T55" fmla="*/ 12 h 48"/>
                  <a:gd name="T56" fmla="*/ 6 w 43"/>
                  <a:gd name="T57" fmla="*/ 6 h 48"/>
                  <a:gd name="T58" fmla="*/ 9 w 43"/>
                  <a:gd name="T59" fmla="*/ 6 h 48"/>
                  <a:gd name="T60" fmla="*/ 12 w 43"/>
                  <a:gd name="T61" fmla="*/ 3 h 48"/>
                  <a:gd name="T62" fmla="*/ 19 w 43"/>
                  <a:gd name="T63" fmla="*/ 0 h 48"/>
                  <a:gd name="T64" fmla="*/ 9 w 43"/>
                  <a:gd name="T65" fmla="*/ 3 h 48"/>
                  <a:gd name="T66" fmla="*/ 0 w 43"/>
                  <a:gd name="T67" fmla="*/ 9 h 48"/>
                  <a:gd name="T68" fmla="*/ 3 w 43"/>
                  <a:gd name="T69" fmla="*/ 15 h 48"/>
                  <a:gd name="T70" fmla="*/ 6 w 43"/>
                  <a:gd name="T71" fmla="*/ 24 h 48"/>
                  <a:gd name="T72" fmla="*/ 6 w 43"/>
                  <a:gd name="T73" fmla="*/ 30 h 48"/>
                  <a:gd name="T74" fmla="*/ 9 w 43"/>
                  <a:gd name="T75" fmla="*/ 36 h 48"/>
                  <a:gd name="T76" fmla="*/ 12 w 43"/>
                  <a:gd name="T77" fmla="*/ 48 h 48"/>
                  <a:gd name="T78" fmla="*/ 12 w 43"/>
                  <a:gd name="T79" fmla="*/ 45 h 48"/>
                  <a:gd name="T80" fmla="*/ 19 w 43"/>
                  <a:gd name="T81" fmla="*/ 42 h 48"/>
                  <a:gd name="T82" fmla="*/ 28 w 43"/>
                  <a:gd name="T83" fmla="*/ 33 h 48"/>
                  <a:gd name="T84" fmla="*/ 37 w 43"/>
                  <a:gd name="T85" fmla="*/ 30 h 48"/>
                  <a:gd name="T86" fmla="*/ 40 w 43"/>
                  <a:gd name="T87" fmla="*/ 21 h 48"/>
                  <a:gd name="T88" fmla="*/ 43 w 43"/>
                  <a:gd name="T89" fmla="*/ 18 h 48"/>
                  <a:gd name="T90" fmla="*/ 40 w 43"/>
                  <a:gd name="T91" fmla="*/ 12 h 48"/>
                  <a:gd name="T92" fmla="*/ 37 w 43"/>
                  <a:gd name="T93" fmla="*/ 6 h 48"/>
                  <a:gd name="T94" fmla="*/ 31 w 43"/>
                  <a:gd name="T95" fmla="*/ 6 h 48"/>
                  <a:gd name="T96" fmla="*/ 25 w 43"/>
                  <a:gd name="T97" fmla="*/ 6 h 48"/>
                  <a:gd name="T98" fmla="*/ 22 w 43"/>
                  <a:gd name="T99" fmla="*/ 3 h 48"/>
                  <a:gd name="T100" fmla="*/ 19 w 43"/>
                  <a:gd name="T10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 h="48">
                    <a:moveTo>
                      <a:pt x="16" y="3"/>
                    </a:moveTo>
                    <a:lnTo>
                      <a:pt x="19" y="3"/>
                    </a:lnTo>
                    <a:lnTo>
                      <a:pt x="19" y="3"/>
                    </a:lnTo>
                    <a:lnTo>
                      <a:pt x="22" y="3"/>
                    </a:lnTo>
                    <a:lnTo>
                      <a:pt x="22" y="3"/>
                    </a:lnTo>
                    <a:lnTo>
                      <a:pt x="25" y="6"/>
                    </a:lnTo>
                    <a:lnTo>
                      <a:pt x="25" y="6"/>
                    </a:lnTo>
                    <a:lnTo>
                      <a:pt x="28" y="6"/>
                    </a:lnTo>
                    <a:lnTo>
                      <a:pt x="28" y="6"/>
                    </a:lnTo>
                    <a:lnTo>
                      <a:pt x="31" y="6"/>
                    </a:lnTo>
                    <a:lnTo>
                      <a:pt x="31" y="6"/>
                    </a:lnTo>
                    <a:lnTo>
                      <a:pt x="34" y="6"/>
                    </a:lnTo>
                    <a:lnTo>
                      <a:pt x="34" y="6"/>
                    </a:lnTo>
                    <a:lnTo>
                      <a:pt x="37" y="6"/>
                    </a:lnTo>
                    <a:lnTo>
                      <a:pt x="40" y="9"/>
                    </a:lnTo>
                    <a:lnTo>
                      <a:pt x="40" y="12"/>
                    </a:lnTo>
                    <a:lnTo>
                      <a:pt x="37" y="12"/>
                    </a:lnTo>
                    <a:lnTo>
                      <a:pt x="37" y="15"/>
                    </a:lnTo>
                    <a:lnTo>
                      <a:pt x="37" y="15"/>
                    </a:lnTo>
                    <a:lnTo>
                      <a:pt x="40" y="18"/>
                    </a:lnTo>
                    <a:lnTo>
                      <a:pt x="40" y="21"/>
                    </a:lnTo>
                    <a:lnTo>
                      <a:pt x="40" y="21"/>
                    </a:lnTo>
                    <a:lnTo>
                      <a:pt x="40" y="21"/>
                    </a:lnTo>
                    <a:lnTo>
                      <a:pt x="37" y="21"/>
                    </a:lnTo>
                    <a:lnTo>
                      <a:pt x="37" y="24"/>
                    </a:lnTo>
                    <a:lnTo>
                      <a:pt x="34" y="27"/>
                    </a:lnTo>
                    <a:lnTo>
                      <a:pt x="34" y="27"/>
                    </a:lnTo>
                    <a:lnTo>
                      <a:pt x="34" y="27"/>
                    </a:lnTo>
                    <a:lnTo>
                      <a:pt x="34" y="27"/>
                    </a:lnTo>
                    <a:lnTo>
                      <a:pt x="28" y="33"/>
                    </a:lnTo>
                    <a:lnTo>
                      <a:pt x="22" y="36"/>
                    </a:lnTo>
                    <a:lnTo>
                      <a:pt x="22" y="36"/>
                    </a:lnTo>
                    <a:lnTo>
                      <a:pt x="22" y="36"/>
                    </a:lnTo>
                    <a:lnTo>
                      <a:pt x="19" y="42"/>
                    </a:lnTo>
                    <a:lnTo>
                      <a:pt x="16" y="42"/>
                    </a:lnTo>
                    <a:lnTo>
                      <a:pt x="16" y="42"/>
                    </a:lnTo>
                    <a:lnTo>
                      <a:pt x="16" y="42"/>
                    </a:lnTo>
                    <a:lnTo>
                      <a:pt x="12" y="42"/>
                    </a:lnTo>
                    <a:lnTo>
                      <a:pt x="12" y="42"/>
                    </a:lnTo>
                    <a:lnTo>
                      <a:pt x="12" y="45"/>
                    </a:lnTo>
                    <a:lnTo>
                      <a:pt x="12" y="45"/>
                    </a:lnTo>
                    <a:lnTo>
                      <a:pt x="9" y="45"/>
                    </a:lnTo>
                    <a:lnTo>
                      <a:pt x="9" y="36"/>
                    </a:lnTo>
                    <a:lnTo>
                      <a:pt x="9" y="36"/>
                    </a:lnTo>
                    <a:lnTo>
                      <a:pt x="9" y="36"/>
                    </a:lnTo>
                    <a:lnTo>
                      <a:pt x="9" y="33"/>
                    </a:lnTo>
                    <a:lnTo>
                      <a:pt x="9" y="30"/>
                    </a:lnTo>
                    <a:lnTo>
                      <a:pt x="9" y="27"/>
                    </a:lnTo>
                    <a:lnTo>
                      <a:pt x="9" y="27"/>
                    </a:lnTo>
                    <a:lnTo>
                      <a:pt x="9" y="27"/>
                    </a:lnTo>
                    <a:lnTo>
                      <a:pt x="6" y="24"/>
                    </a:lnTo>
                    <a:lnTo>
                      <a:pt x="6" y="18"/>
                    </a:lnTo>
                    <a:lnTo>
                      <a:pt x="6" y="18"/>
                    </a:lnTo>
                    <a:lnTo>
                      <a:pt x="6" y="18"/>
                    </a:lnTo>
                    <a:lnTo>
                      <a:pt x="3" y="15"/>
                    </a:lnTo>
                    <a:lnTo>
                      <a:pt x="0" y="12"/>
                    </a:lnTo>
                    <a:lnTo>
                      <a:pt x="0" y="12"/>
                    </a:lnTo>
                    <a:lnTo>
                      <a:pt x="6" y="6"/>
                    </a:lnTo>
                    <a:lnTo>
                      <a:pt x="9" y="6"/>
                    </a:lnTo>
                    <a:lnTo>
                      <a:pt x="9" y="6"/>
                    </a:lnTo>
                    <a:lnTo>
                      <a:pt x="9" y="6"/>
                    </a:lnTo>
                    <a:lnTo>
                      <a:pt x="12" y="3"/>
                    </a:lnTo>
                    <a:lnTo>
                      <a:pt x="16" y="3"/>
                    </a:lnTo>
                    <a:close/>
                    <a:moveTo>
                      <a:pt x="19" y="0"/>
                    </a:moveTo>
                    <a:lnTo>
                      <a:pt x="12" y="0"/>
                    </a:lnTo>
                    <a:lnTo>
                      <a:pt x="9" y="3"/>
                    </a:lnTo>
                    <a:lnTo>
                      <a:pt x="6" y="6"/>
                    </a:lnTo>
                    <a:lnTo>
                      <a:pt x="0" y="9"/>
                    </a:lnTo>
                    <a:lnTo>
                      <a:pt x="0" y="12"/>
                    </a:lnTo>
                    <a:lnTo>
                      <a:pt x="3" y="15"/>
                    </a:lnTo>
                    <a:lnTo>
                      <a:pt x="6" y="18"/>
                    </a:lnTo>
                    <a:lnTo>
                      <a:pt x="6" y="24"/>
                    </a:lnTo>
                    <a:lnTo>
                      <a:pt x="6" y="27"/>
                    </a:lnTo>
                    <a:lnTo>
                      <a:pt x="6" y="30"/>
                    </a:lnTo>
                    <a:lnTo>
                      <a:pt x="6" y="33"/>
                    </a:lnTo>
                    <a:lnTo>
                      <a:pt x="9" y="36"/>
                    </a:lnTo>
                    <a:lnTo>
                      <a:pt x="9" y="45"/>
                    </a:lnTo>
                    <a:lnTo>
                      <a:pt x="12" y="48"/>
                    </a:lnTo>
                    <a:lnTo>
                      <a:pt x="12" y="48"/>
                    </a:lnTo>
                    <a:lnTo>
                      <a:pt x="12" y="45"/>
                    </a:lnTo>
                    <a:lnTo>
                      <a:pt x="16" y="42"/>
                    </a:lnTo>
                    <a:lnTo>
                      <a:pt x="19" y="42"/>
                    </a:lnTo>
                    <a:lnTo>
                      <a:pt x="25" y="36"/>
                    </a:lnTo>
                    <a:lnTo>
                      <a:pt x="28" y="33"/>
                    </a:lnTo>
                    <a:lnTo>
                      <a:pt x="34" y="30"/>
                    </a:lnTo>
                    <a:lnTo>
                      <a:pt x="37" y="30"/>
                    </a:lnTo>
                    <a:lnTo>
                      <a:pt x="40" y="24"/>
                    </a:lnTo>
                    <a:lnTo>
                      <a:pt x="40" y="21"/>
                    </a:lnTo>
                    <a:lnTo>
                      <a:pt x="43" y="21"/>
                    </a:lnTo>
                    <a:lnTo>
                      <a:pt x="43" y="18"/>
                    </a:lnTo>
                    <a:lnTo>
                      <a:pt x="40" y="15"/>
                    </a:lnTo>
                    <a:lnTo>
                      <a:pt x="40" y="12"/>
                    </a:lnTo>
                    <a:lnTo>
                      <a:pt x="40" y="9"/>
                    </a:lnTo>
                    <a:lnTo>
                      <a:pt x="37" y="6"/>
                    </a:lnTo>
                    <a:lnTo>
                      <a:pt x="34" y="6"/>
                    </a:lnTo>
                    <a:lnTo>
                      <a:pt x="31" y="6"/>
                    </a:lnTo>
                    <a:lnTo>
                      <a:pt x="28" y="3"/>
                    </a:lnTo>
                    <a:lnTo>
                      <a:pt x="25" y="6"/>
                    </a:lnTo>
                    <a:lnTo>
                      <a:pt x="22" y="3"/>
                    </a:lnTo>
                    <a:lnTo>
                      <a:pt x="22" y="3"/>
                    </a:lnTo>
                    <a:lnTo>
                      <a:pt x="19" y="0"/>
                    </a:lnTo>
                    <a:lnTo>
                      <a:pt x="1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80" name="Freeform 1479"/>
              <p:cNvSpPr>
                <a:spLocks noEditPoints="1"/>
              </p:cNvSpPr>
              <p:nvPr/>
            </p:nvSpPr>
            <p:spPr bwMode="auto">
              <a:xfrm>
                <a:off x="1982" y="1054"/>
                <a:ext cx="43" cy="48"/>
              </a:xfrm>
              <a:custGeom>
                <a:avLst/>
                <a:gdLst>
                  <a:gd name="T0" fmla="*/ 19 w 43"/>
                  <a:gd name="T1" fmla="*/ 3 h 48"/>
                  <a:gd name="T2" fmla="*/ 22 w 43"/>
                  <a:gd name="T3" fmla="*/ 3 h 48"/>
                  <a:gd name="T4" fmla="*/ 25 w 43"/>
                  <a:gd name="T5" fmla="*/ 6 h 48"/>
                  <a:gd name="T6" fmla="*/ 28 w 43"/>
                  <a:gd name="T7" fmla="*/ 6 h 48"/>
                  <a:gd name="T8" fmla="*/ 31 w 43"/>
                  <a:gd name="T9" fmla="*/ 6 h 48"/>
                  <a:gd name="T10" fmla="*/ 34 w 43"/>
                  <a:gd name="T11" fmla="*/ 6 h 48"/>
                  <a:gd name="T12" fmla="*/ 37 w 43"/>
                  <a:gd name="T13" fmla="*/ 6 h 48"/>
                  <a:gd name="T14" fmla="*/ 40 w 43"/>
                  <a:gd name="T15" fmla="*/ 12 h 48"/>
                  <a:gd name="T16" fmla="*/ 37 w 43"/>
                  <a:gd name="T17" fmla="*/ 15 h 48"/>
                  <a:gd name="T18" fmla="*/ 40 w 43"/>
                  <a:gd name="T19" fmla="*/ 18 h 48"/>
                  <a:gd name="T20" fmla="*/ 40 w 43"/>
                  <a:gd name="T21" fmla="*/ 21 h 48"/>
                  <a:gd name="T22" fmla="*/ 37 w 43"/>
                  <a:gd name="T23" fmla="*/ 21 h 48"/>
                  <a:gd name="T24" fmla="*/ 34 w 43"/>
                  <a:gd name="T25" fmla="*/ 27 h 48"/>
                  <a:gd name="T26" fmla="*/ 34 w 43"/>
                  <a:gd name="T27" fmla="*/ 27 h 48"/>
                  <a:gd name="T28" fmla="*/ 28 w 43"/>
                  <a:gd name="T29" fmla="*/ 33 h 48"/>
                  <a:gd name="T30" fmla="*/ 22 w 43"/>
                  <a:gd name="T31" fmla="*/ 36 h 48"/>
                  <a:gd name="T32" fmla="*/ 19 w 43"/>
                  <a:gd name="T33" fmla="*/ 42 h 48"/>
                  <a:gd name="T34" fmla="*/ 16 w 43"/>
                  <a:gd name="T35" fmla="*/ 42 h 48"/>
                  <a:gd name="T36" fmla="*/ 12 w 43"/>
                  <a:gd name="T37" fmla="*/ 42 h 48"/>
                  <a:gd name="T38" fmla="*/ 12 w 43"/>
                  <a:gd name="T39" fmla="*/ 45 h 48"/>
                  <a:gd name="T40" fmla="*/ 9 w 43"/>
                  <a:gd name="T41" fmla="*/ 45 h 48"/>
                  <a:gd name="T42" fmla="*/ 9 w 43"/>
                  <a:gd name="T43" fmla="*/ 36 h 48"/>
                  <a:gd name="T44" fmla="*/ 9 w 43"/>
                  <a:gd name="T45" fmla="*/ 33 h 48"/>
                  <a:gd name="T46" fmla="*/ 9 w 43"/>
                  <a:gd name="T47" fmla="*/ 27 h 48"/>
                  <a:gd name="T48" fmla="*/ 9 w 43"/>
                  <a:gd name="T49" fmla="*/ 27 h 48"/>
                  <a:gd name="T50" fmla="*/ 6 w 43"/>
                  <a:gd name="T51" fmla="*/ 18 h 48"/>
                  <a:gd name="T52" fmla="*/ 6 w 43"/>
                  <a:gd name="T53" fmla="*/ 18 h 48"/>
                  <a:gd name="T54" fmla="*/ 0 w 43"/>
                  <a:gd name="T55" fmla="*/ 12 h 48"/>
                  <a:gd name="T56" fmla="*/ 6 w 43"/>
                  <a:gd name="T57" fmla="*/ 6 h 48"/>
                  <a:gd name="T58" fmla="*/ 9 w 43"/>
                  <a:gd name="T59" fmla="*/ 6 h 48"/>
                  <a:gd name="T60" fmla="*/ 12 w 43"/>
                  <a:gd name="T61" fmla="*/ 3 h 48"/>
                  <a:gd name="T62" fmla="*/ 19 w 43"/>
                  <a:gd name="T63" fmla="*/ 0 h 48"/>
                  <a:gd name="T64" fmla="*/ 9 w 43"/>
                  <a:gd name="T65" fmla="*/ 3 h 48"/>
                  <a:gd name="T66" fmla="*/ 0 w 43"/>
                  <a:gd name="T67" fmla="*/ 9 h 48"/>
                  <a:gd name="T68" fmla="*/ 3 w 43"/>
                  <a:gd name="T69" fmla="*/ 15 h 48"/>
                  <a:gd name="T70" fmla="*/ 6 w 43"/>
                  <a:gd name="T71" fmla="*/ 24 h 48"/>
                  <a:gd name="T72" fmla="*/ 6 w 43"/>
                  <a:gd name="T73" fmla="*/ 30 h 48"/>
                  <a:gd name="T74" fmla="*/ 9 w 43"/>
                  <a:gd name="T75" fmla="*/ 36 h 48"/>
                  <a:gd name="T76" fmla="*/ 12 w 43"/>
                  <a:gd name="T77" fmla="*/ 48 h 48"/>
                  <a:gd name="T78" fmla="*/ 12 w 43"/>
                  <a:gd name="T79" fmla="*/ 45 h 48"/>
                  <a:gd name="T80" fmla="*/ 19 w 43"/>
                  <a:gd name="T81" fmla="*/ 42 h 48"/>
                  <a:gd name="T82" fmla="*/ 28 w 43"/>
                  <a:gd name="T83" fmla="*/ 33 h 48"/>
                  <a:gd name="T84" fmla="*/ 37 w 43"/>
                  <a:gd name="T85" fmla="*/ 30 h 48"/>
                  <a:gd name="T86" fmla="*/ 40 w 43"/>
                  <a:gd name="T87" fmla="*/ 21 h 48"/>
                  <a:gd name="T88" fmla="*/ 43 w 43"/>
                  <a:gd name="T89" fmla="*/ 18 h 48"/>
                  <a:gd name="T90" fmla="*/ 40 w 43"/>
                  <a:gd name="T91" fmla="*/ 12 h 48"/>
                  <a:gd name="T92" fmla="*/ 37 w 43"/>
                  <a:gd name="T93" fmla="*/ 6 h 48"/>
                  <a:gd name="T94" fmla="*/ 31 w 43"/>
                  <a:gd name="T95" fmla="*/ 6 h 48"/>
                  <a:gd name="T96" fmla="*/ 25 w 43"/>
                  <a:gd name="T97" fmla="*/ 6 h 48"/>
                  <a:gd name="T98" fmla="*/ 22 w 43"/>
                  <a:gd name="T99" fmla="*/ 3 h 48"/>
                  <a:gd name="T100" fmla="*/ 19 w 43"/>
                  <a:gd name="T10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 h="48">
                    <a:moveTo>
                      <a:pt x="16" y="3"/>
                    </a:moveTo>
                    <a:lnTo>
                      <a:pt x="19" y="3"/>
                    </a:lnTo>
                    <a:lnTo>
                      <a:pt x="19" y="3"/>
                    </a:lnTo>
                    <a:lnTo>
                      <a:pt x="22" y="3"/>
                    </a:lnTo>
                    <a:lnTo>
                      <a:pt x="22" y="3"/>
                    </a:lnTo>
                    <a:lnTo>
                      <a:pt x="25" y="6"/>
                    </a:lnTo>
                    <a:lnTo>
                      <a:pt x="25" y="6"/>
                    </a:lnTo>
                    <a:lnTo>
                      <a:pt x="28" y="6"/>
                    </a:lnTo>
                    <a:lnTo>
                      <a:pt x="28" y="6"/>
                    </a:lnTo>
                    <a:lnTo>
                      <a:pt x="31" y="6"/>
                    </a:lnTo>
                    <a:lnTo>
                      <a:pt x="31" y="6"/>
                    </a:lnTo>
                    <a:lnTo>
                      <a:pt x="34" y="6"/>
                    </a:lnTo>
                    <a:lnTo>
                      <a:pt x="34" y="6"/>
                    </a:lnTo>
                    <a:lnTo>
                      <a:pt x="37" y="6"/>
                    </a:lnTo>
                    <a:lnTo>
                      <a:pt x="40" y="9"/>
                    </a:lnTo>
                    <a:lnTo>
                      <a:pt x="40" y="12"/>
                    </a:lnTo>
                    <a:lnTo>
                      <a:pt x="37" y="12"/>
                    </a:lnTo>
                    <a:lnTo>
                      <a:pt x="37" y="15"/>
                    </a:lnTo>
                    <a:lnTo>
                      <a:pt x="37" y="15"/>
                    </a:lnTo>
                    <a:lnTo>
                      <a:pt x="40" y="18"/>
                    </a:lnTo>
                    <a:lnTo>
                      <a:pt x="40" y="21"/>
                    </a:lnTo>
                    <a:lnTo>
                      <a:pt x="40" y="21"/>
                    </a:lnTo>
                    <a:lnTo>
                      <a:pt x="40" y="21"/>
                    </a:lnTo>
                    <a:lnTo>
                      <a:pt x="37" y="21"/>
                    </a:lnTo>
                    <a:lnTo>
                      <a:pt x="37" y="24"/>
                    </a:lnTo>
                    <a:lnTo>
                      <a:pt x="34" y="27"/>
                    </a:lnTo>
                    <a:lnTo>
                      <a:pt x="34" y="27"/>
                    </a:lnTo>
                    <a:lnTo>
                      <a:pt x="34" y="27"/>
                    </a:lnTo>
                    <a:lnTo>
                      <a:pt x="34" y="27"/>
                    </a:lnTo>
                    <a:lnTo>
                      <a:pt x="28" y="33"/>
                    </a:lnTo>
                    <a:lnTo>
                      <a:pt x="22" y="36"/>
                    </a:lnTo>
                    <a:lnTo>
                      <a:pt x="22" y="36"/>
                    </a:lnTo>
                    <a:lnTo>
                      <a:pt x="22" y="36"/>
                    </a:lnTo>
                    <a:lnTo>
                      <a:pt x="19" y="42"/>
                    </a:lnTo>
                    <a:lnTo>
                      <a:pt x="16" y="42"/>
                    </a:lnTo>
                    <a:lnTo>
                      <a:pt x="16" y="42"/>
                    </a:lnTo>
                    <a:lnTo>
                      <a:pt x="16" y="42"/>
                    </a:lnTo>
                    <a:lnTo>
                      <a:pt x="12" y="42"/>
                    </a:lnTo>
                    <a:lnTo>
                      <a:pt x="12" y="42"/>
                    </a:lnTo>
                    <a:lnTo>
                      <a:pt x="12" y="45"/>
                    </a:lnTo>
                    <a:lnTo>
                      <a:pt x="12" y="45"/>
                    </a:lnTo>
                    <a:lnTo>
                      <a:pt x="9" y="45"/>
                    </a:lnTo>
                    <a:lnTo>
                      <a:pt x="9" y="36"/>
                    </a:lnTo>
                    <a:lnTo>
                      <a:pt x="9" y="36"/>
                    </a:lnTo>
                    <a:lnTo>
                      <a:pt x="9" y="36"/>
                    </a:lnTo>
                    <a:lnTo>
                      <a:pt x="9" y="33"/>
                    </a:lnTo>
                    <a:lnTo>
                      <a:pt x="9" y="30"/>
                    </a:lnTo>
                    <a:lnTo>
                      <a:pt x="9" y="27"/>
                    </a:lnTo>
                    <a:lnTo>
                      <a:pt x="9" y="27"/>
                    </a:lnTo>
                    <a:lnTo>
                      <a:pt x="9" y="27"/>
                    </a:lnTo>
                    <a:lnTo>
                      <a:pt x="6" y="24"/>
                    </a:lnTo>
                    <a:lnTo>
                      <a:pt x="6" y="18"/>
                    </a:lnTo>
                    <a:lnTo>
                      <a:pt x="6" y="18"/>
                    </a:lnTo>
                    <a:lnTo>
                      <a:pt x="6" y="18"/>
                    </a:lnTo>
                    <a:lnTo>
                      <a:pt x="3" y="15"/>
                    </a:lnTo>
                    <a:lnTo>
                      <a:pt x="0" y="12"/>
                    </a:lnTo>
                    <a:lnTo>
                      <a:pt x="0" y="12"/>
                    </a:lnTo>
                    <a:lnTo>
                      <a:pt x="6" y="6"/>
                    </a:lnTo>
                    <a:lnTo>
                      <a:pt x="9" y="6"/>
                    </a:lnTo>
                    <a:lnTo>
                      <a:pt x="9" y="6"/>
                    </a:lnTo>
                    <a:lnTo>
                      <a:pt x="9" y="6"/>
                    </a:lnTo>
                    <a:lnTo>
                      <a:pt x="12" y="3"/>
                    </a:lnTo>
                    <a:lnTo>
                      <a:pt x="16" y="3"/>
                    </a:lnTo>
                    <a:moveTo>
                      <a:pt x="19" y="0"/>
                    </a:moveTo>
                    <a:lnTo>
                      <a:pt x="12" y="0"/>
                    </a:lnTo>
                    <a:lnTo>
                      <a:pt x="9" y="3"/>
                    </a:lnTo>
                    <a:lnTo>
                      <a:pt x="6" y="6"/>
                    </a:lnTo>
                    <a:lnTo>
                      <a:pt x="0" y="9"/>
                    </a:lnTo>
                    <a:lnTo>
                      <a:pt x="0" y="12"/>
                    </a:lnTo>
                    <a:lnTo>
                      <a:pt x="3" y="15"/>
                    </a:lnTo>
                    <a:lnTo>
                      <a:pt x="6" y="18"/>
                    </a:lnTo>
                    <a:lnTo>
                      <a:pt x="6" y="24"/>
                    </a:lnTo>
                    <a:lnTo>
                      <a:pt x="6" y="27"/>
                    </a:lnTo>
                    <a:lnTo>
                      <a:pt x="6" y="30"/>
                    </a:lnTo>
                    <a:lnTo>
                      <a:pt x="6" y="33"/>
                    </a:lnTo>
                    <a:lnTo>
                      <a:pt x="9" y="36"/>
                    </a:lnTo>
                    <a:lnTo>
                      <a:pt x="9" y="45"/>
                    </a:lnTo>
                    <a:lnTo>
                      <a:pt x="12" y="48"/>
                    </a:lnTo>
                    <a:lnTo>
                      <a:pt x="12" y="48"/>
                    </a:lnTo>
                    <a:lnTo>
                      <a:pt x="12" y="45"/>
                    </a:lnTo>
                    <a:lnTo>
                      <a:pt x="16" y="42"/>
                    </a:lnTo>
                    <a:lnTo>
                      <a:pt x="19" y="42"/>
                    </a:lnTo>
                    <a:lnTo>
                      <a:pt x="25" y="36"/>
                    </a:lnTo>
                    <a:lnTo>
                      <a:pt x="28" y="33"/>
                    </a:lnTo>
                    <a:lnTo>
                      <a:pt x="34" y="30"/>
                    </a:lnTo>
                    <a:lnTo>
                      <a:pt x="37" y="30"/>
                    </a:lnTo>
                    <a:lnTo>
                      <a:pt x="40" y="24"/>
                    </a:lnTo>
                    <a:lnTo>
                      <a:pt x="40" y="21"/>
                    </a:lnTo>
                    <a:lnTo>
                      <a:pt x="43" y="21"/>
                    </a:lnTo>
                    <a:lnTo>
                      <a:pt x="43" y="18"/>
                    </a:lnTo>
                    <a:lnTo>
                      <a:pt x="40" y="15"/>
                    </a:lnTo>
                    <a:lnTo>
                      <a:pt x="40" y="12"/>
                    </a:lnTo>
                    <a:lnTo>
                      <a:pt x="40" y="9"/>
                    </a:lnTo>
                    <a:lnTo>
                      <a:pt x="37" y="6"/>
                    </a:lnTo>
                    <a:lnTo>
                      <a:pt x="34" y="6"/>
                    </a:lnTo>
                    <a:lnTo>
                      <a:pt x="31" y="6"/>
                    </a:lnTo>
                    <a:lnTo>
                      <a:pt x="28" y="3"/>
                    </a:lnTo>
                    <a:lnTo>
                      <a:pt x="25" y="6"/>
                    </a:lnTo>
                    <a:lnTo>
                      <a:pt x="22" y="3"/>
                    </a:lnTo>
                    <a:lnTo>
                      <a:pt x="22" y="3"/>
                    </a:lnTo>
                    <a:lnTo>
                      <a:pt x="19" y="0"/>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81" name="Freeform 1480"/>
              <p:cNvSpPr>
                <a:spLocks/>
              </p:cNvSpPr>
              <p:nvPr/>
            </p:nvSpPr>
            <p:spPr bwMode="auto">
              <a:xfrm>
                <a:off x="2007" y="1217"/>
                <a:ext cx="3" cy="9"/>
              </a:xfrm>
              <a:custGeom>
                <a:avLst/>
                <a:gdLst>
                  <a:gd name="T0" fmla="*/ 3 w 3"/>
                  <a:gd name="T1" fmla="*/ 9 h 9"/>
                  <a:gd name="T2" fmla="*/ 0 w 3"/>
                  <a:gd name="T3" fmla="*/ 6 h 9"/>
                  <a:gd name="T4" fmla="*/ 0 w 3"/>
                  <a:gd name="T5" fmla="*/ 3 h 9"/>
                  <a:gd name="T6" fmla="*/ 0 w 3"/>
                  <a:gd name="T7" fmla="*/ 0 h 9"/>
                  <a:gd name="T8" fmla="*/ 3 w 3"/>
                  <a:gd name="T9" fmla="*/ 0 h 9"/>
                  <a:gd name="T10" fmla="*/ 3 w 3"/>
                  <a:gd name="T11" fmla="*/ 0 h 9"/>
                  <a:gd name="T12" fmla="*/ 3 w 3"/>
                  <a:gd name="T13" fmla="*/ 0 h 9"/>
                  <a:gd name="T14" fmla="*/ 3 w 3"/>
                  <a:gd name="T15" fmla="*/ 3 h 9"/>
                  <a:gd name="T16" fmla="*/ 3 w 3"/>
                  <a:gd name="T17" fmla="*/ 6 h 9"/>
                  <a:gd name="T18" fmla="*/ 3 w 3"/>
                  <a:gd name="T19" fmla="*/ 9 h 9"/>
                  <a:gd name="T20" fmla="*/ 3 w 3"/>
                  <a:gd name="T2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9">
                    <a:moveTo>
                      <a:pt x="3" y="9"/>
                    </a:moveTo>
                    <a:lnTo>
                      <a:pt x="0" y="6"/>
                    </a:lnTo>
                    <a:lnTo>
                      <a:pt x="0" y="3"/>
                    </a:lnTo>
                    <a:lnTo>
                      <a:pt x="0" y="0"/>
                    </a:lnTo>
                    <a:lnTo>
                      <a:pt x="3" y="0"/>
                    </a:lnTo>
                    <a:lnTo>
                      <a:pt x="3" y="0"/>
                    </a:lnTo>
                    <a:lnTo>
                      <a:pt x="3" y="0"/>
                    </a:lnTo>
                    <a:lnTo>
                      <a:pt x="3" y="3"/>
                    </a:lnTo>
                    <a:lnTo>
                      <a:pt x="3" y="6"/>
                    </a:lnTo>
                    <a:lnTo>
                      <a:pt x="3" y="9"/>
                    </a:lnTo>
                    <a:lnTo>
                      <a:pt x="3" y="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82" name="Freeform 1481"/>
              <p:cNvSpPr>
                <a:spLocks/>
              </p:cNvSpPr>
              <p:nvPr/>
            </p:nvSpPr>
            <p:spPr bwMode="auto">
              <a:xfrm>
                <a:off x="2007" y="1214"/>
                <a:ext cx="6" cy="12"/>
              </a:xfrm>
              <a:custGeom>
                <a:avLst/>
                <a:gdLst>
                  <a:gd name="T0" fmla="*/ 3 w 6"/>
                  <a:gd name="T1" fmla="*/ 0 h 12"/>
                  <a:gd name="T2" fmla="*/ 0 w 6"/>
                  <a:gd name="T3" fmla="*/ 3 h 12"/>
                  <a:gd name="T4" fmla="*/ 0 w 6"/>
                  <a:gd name="T5" fmla="*/ 6 h 12"/>
                  <a:gd name="T6" fmla="*/ 0 w 6"/>
                  <a:gd name="T7" fmla="*/ 9 h 12"/>
                  <a:gd name="T8" fmla="*/ 0 w 6"/>
                  <a:gd name="T9" fmla="*/ 12 h 12"/>
                  <a:gd name="T10" fmla="*/ 3 w 6"/>
                  <a:gd name="T11" fmla="*/ 12 h 12"/>
                  <a:gd name="T12" fmla="*/ 3 w 6"/>
                  <a:gd name="T13" fmla="*/ 9 h 12"/>
                  <a:gd name="T14" fmla="*/ 6 w 6"/>
                  <a:gd name="T15" fmla="*/ 6 h 12"/>
                  <a:gd name="T16" fmla="*/ 3 w 6"/>
                  <a:gd name="T17" fmla="*/ 3 h 12"/>
                  <a:gd name="T18" fmla="*/ 3 w 6"/>
                  <a:gd name="T19" fmla="*/ 3 h 12"/>
                  <a:gd name="T20" fmla="*/ 3 w 6"/>
                  <a:gd name="T21" fmla="*/ 0 h 12"/>
                  <a:gd name="T22" fmla="*/ 3 w 6"/>
                  <a:gd name="T2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3" y="0"/>
                    </a:moveTo>
                    <a:lnTo>
                      <a:pt x="0" y="3"/>
                    </a:lnTo>
                    <a:lnTo>
                      <a:pt x="0" y="6"/>
                    </a:lnTo>
                    <a:lnTo>
                      <a:pt x="0" y="9"/>
                    </a:lnTo>
                    <a:lnTo>
                      <a:pt x="0" y="12"/>
                    </a:lnTo>
                    <a:lnTo>
                      <a:pt x="3" y="12"/>
                    </a:lnTo>
                    <a:lnTo>
                      <a:pt x="3" y="9"/>
                    </a:lnTo>
                    <a:lnTo>
                      <a:pt x="6" y="6"/>
                    </a:lnTo>
                    <a:lnTo>
                      <a:pt x="3" y="3"/>
                    </a:lnTo>
                    <a:lnTo>
                      <a:pt x="3"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83" name="Freeform 1482"/>
              <p:cNvSpPr>
                <a:spLocks/>
              </p:cNvSpPr>
              <p:nvPr/>
            </p:nvSpPr>
            <p:spPr bwMode="auto">
              <a:xfrm>
                <a:off x="2293" y="966"/>
                <a:ext cx="9" cy="21"/>
              </a:xfrm>
              <a:custGeom>
                <a:avLst/>
                <a:gdLst>
                  <a:gd name="T0" fmla="*/ 6 w 9"/>
                  <a:gd name="T1" fmla="*/ 18 h 21"/>
                  <a:gd name="T2" fmla="*/ 6 w 9"/>
                  <a:gd name="T3" fmla="*/ 18 h 21"/>
                  <a:gd name="T4" fmla="*/ 0 w 9"/>
                  <a:gd name="T5" fmla="*/ 18 h 21"/>
                  <a:gd name="T6" fmla="*/ 0 w 9"/>
                  <a:gd name="T7" fmla="*/ 15 h 21"/>
                  <a:gd name="T8" fmla="*/ 3 w 9"/>
                  <a:gd name="T9" fmla="*/ 9 h 21"/>
                  <a:gd name="T10" fmla="*/ 0 w 9"/>
                  <a:gd name="T11" fmla="*/ 6 h 21"/>
                  <a:gd name="T12" fmla="*/ 0 w 9"/>
                  <a:gd name="T13" fmla="*/ 0 h 21"/>
                  <a:gd name="T14" fmla="*/ 0 w 9"/>
                  <a:gd name="T15" fmla="*/ 0 h 21"/>
                  <a:gd name="T16" fmla="*/ 3 w 9"/>
                  <a:gd name="T17" fmla="*/ 0 h 21"/>
                  <a:gd name="T18" fmla="*/ 9 w 9"/>
                  <a:gd name="T19" fmla="*/ 3 h 21"/>
                  <a:gd name="T20" fmla="*/ 9 w 9"/>
                  <a:gd name="T21" fmla="*/ 6 h 21"/>
                  <a:gd name="T22" fmla="*/ 6 w 9"/>
                  <a:gd name="T23" fmla="*/ 12 h 21"/>
                  <a:gd name="T24" fmla="*/ 6 w 9"/>
                  <a:gd name="T25" fmla="*/ 15 h 21"/>
                  <a:gd name="T26" fmla="*/ 6 w 9"/>
                  <a:gd name="T27" fmla="*/ 18 h 21"/>
                  <a:gd name="T28" fmla="*/ 6 w 9"/>
                  <a:gd name="T29" fmla="*/ 21 h 21"/>
                  <a:gd name="T30" fmla="*/ 6 w 9"/>
                  <a:gd name="T31"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21">
                    <a:moveTo>
                      <a:pt x="6" y="18"/>
                    </a:moveTo>
                    <a:lnTo>
                      <a:pt x="6" y="18"/>
                    </a:lnTo>
                    <a:lnTo>
                      <a:pt x="0" y="18"/>
                    </a:lnTo>
                    <a:lnTo>
                      <a:pt x="0" y="15"/>
                    </a:lnTo>
                    <a:lnTo>
                      <a:pt x="3" y="9"/>
                    </a:lnTo>
                    <a:lnTo>
                      <a:pt x="0" y="6"/>
                    </a:lnTo>
                    <a:lnTo>
                      <a:pt x="0" y="0"/>
                    </a:lnTo>
                    <a:lnTo>
                      <a:pt x="0" y="0"/>
                    </a:lnTo>
                    <a:lnTo>
                      <a:pt x="3" y="0"/>
                    </a:lnTo>
                    <a:lnTo>
                      <a:pt x="9" y="3"/>
                    </a:lnTo>
                    <a:lnTo>
                      <a:pt x="9" y="6"/>
                    </a:lnTo>
                    <a:lnTo>
                      <a:pt x="6" y="12"/>
                    </a:lnTo>
                    <a:lnTo>
                      <a:pt x="6" y="15"/>
                    </a:lnTo>
                    <a:lnTo>
                      <a:pt x="6" y="18"/>
                    </a:lnTo>
                    <a:lnTo>
                      <a:pt x="6" y="21"/>
                    </a:lnTo>
                    <a:lnTo>
                      <a:pt x="6" y="1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84" name="Freeform 1483"/>
              <p:cNvSpPr>
                <a:spLocks noEditPoints="1"/>
              </p:cNvSpPr>
              <p:nvPr/>
            </p:nvSpPr>
            <p:spPr bwMode="auto">
              <a:xfrm>
                <a:off x="2293" y="966"/>
                <a:ext cx="9" cy="21"/>
              </a:xfrm>
              <a:custGeom>
                <a:avLst/>
                <a:gdLst>
                  <a:gd name="T0" fmla="*/ 3 w 9"/>
                  <a:gd name="T1" fmla="*/ 0 h 21"/>
                  <a:gd name="T2" fmla="*/ 6 w 9"/>
                  <a:gd name="T3" fmla="*/ 3 h 21"/>
                  <a:gd name="T4" fmla="*/ 6 w 9"/>
                  <a:gd name="T5" fmla="*/ 6 h 21"/>
                  <a:gd name="T6" fmla="*/ 6 w 9"/>
                  <a:gd name="T7" fmla="*/ 12 h 21"/>
                  <a:gd name="T8" fmla="*/ 3 w 9"/>
                  <a:gd name="T9" fmla="*/ 15 h 21"/>
                  <a:gd name="T10" fmla="*/ 3 w 9"/>
                  <a:gd name="T11" fmla="*/ 15 h 21"/>
                  <a:gd name="T12" fmla="*/ 3 w 9"/>
                  <a:gd name="T13" fmla="*/ 15 h 21"/>
                  <a:gd name="T14" fmla="*/ 6 w 9"/>
                  <a:gd name="T15" fmla="*/ 18 h 21"/>
                  <a:gd name="T16" fmla="*/ 6 w 9"/>
                  <a:gd name="T17" fmla="*/ 18 h 21"/>
                  <a:gd name="T18" fmla="*/ 3 w 9"/>
                  <a:gd name="T19" fmla="*/ 18 h 21"/>
                  <a:gd name="T20" fmla="*/ 3 w 9"/>
                  <a:gd name="T21" fmla="*/ 15 h 21"/>
                  <a:gd name="T22" fmla="*/ 3 w 9"/>
                  <a:gd name="T23" fmla="*/ 9 h 21"/>
                  <a:gd name="T24" fmla="*/ 3 w 9"/>
                  <a:gd name="T25" fmla="*/ 6 h 21"/>
                  <a:gd name="T26" fmla="*/ 3 w 9"/>
                  <a:gd name="T27" fmla="*/ 6 h 21"/>
                  <a:gd name="T28" fmla="*/ 0 w 9"/>
                  <a:gd name="T29" fmla="*/ 6 h 21"/>
                  <a:gd name="T30" fmla="*/ 0 w 9"/>
                  <a:gd name="T31" fmla="*/ 3 h 21"/>
                  <a:gd name="T32" fmla="*/ 0 w 9"/>
                  <a:gd name="T33" fmla="*/ 0 h 21"/>
                  <a:gd name="T34" fmla="*/ 3 w 9"/>
                  <a:gd name="T35" fmla="*/ 0 h 21"/>
                  <a:gd name="T36" fmla="*/ 3 w 9"/>
                  <a:gd name="T37" fmla="*/ 0 h 21"/>
                  <a:gd name="T38" fmla="*/ 0 w 9"/>
                  <a:gd name="T39" fmla="*/ 0 h 21"/>
                  <a:gd name="T40" fmla="*/ 0 w 9"/>
                  <a:gd name="T41" fmla="*/ 3 h 21"/>
                  <a:gd name="T42" fmla="*/ 0 w 9"/>
                  <a:gd name="T43" fmla="*/ 6 h 21"/>
                  <a:gd name="T44" fmla="*/ 0 w 9"/>
                  <a:gd name="T45" fmla="*/ 9 h 21"/>
                  <a:gd name="T46" fmla="*/ 0 w 9"/>
                  <a:gd name="T47" fmla="*/ 15 h 21"/>
                  <a:gd name="T48" fmla="*/ 0 w 9"/>
                  <a:gd name="T49" fmla="*/ 18 h 21"/>
                  <a:gd name="T50" fmla="*/ 6 w 9"/>
                  <a:gd name="T51" fmla="*/ 21 h 21"/>
                  <a:gd name="T52" fmla="*/ 6 w 9"/>
                  <a:gd name="T53" fmla="*/ 21 h 21"/>
                  <a:gd name="T54" fmla="*/ 6 w 9"/>
                  <a:gd name="T55" fmla="*/ 18 h 21"/>
                  <a:gd name="T56" fmla="*/ 6 w 9"/>
                  <a:gd name="T57" fmla="*/ 15 h 21"/>
                  <a:gd name="T58" fmla="*/ 6 w 9"/>
                  <a:gd name="T59" fmla="*/ 12 h 21"/>
                  <a:gd name="T60" fmla="*/ 9 w 9"/>
                  <a:gd name="T61" fmla="*/ 6 h 21"/>
                  <a:gd name="T62" fmla="*/ 9 w 9"/>
                  <a:gd name="T63" fmla="*/ 0 h 21"/>
                  <a:gd name="T64" fmla="*/ 3 w 9"/>
                  <a:gd name="T65" fmla="*/ 0 h 21"/>
                  <a:gd name="T66" fmla="*/ 3 w 9"/>
                  <a:gd name="T6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21">
                    <a:moveTo>
                      <a:pt x="3" y="0"/>
                    </a:moveTo>
                    <a:lnTo>
                      <a:pt x="6" y="3"/>
                    </a:lnTo>
                    <a:lnTo>
                      <a:pt x="6" y="6"/>
                    </a:lnTo>
                    <a:lnTo>
                      <a:pt x="6" y="12"/>
                    </a:lnTo>
                    <a:lnTo>
                      <a:pt x="3" y="15"/>
                    </a:lnTo>
                    <a:lnTo>
                      <a:pt x="3" y="15"/>
                    </a:lnTo>
                    <a:lnTo>
                      <a:pt x="3" y="15"/>
                    </a:lnTo>
                    <a:lnTo>
                      <a:pt x="6" y="18"/>
                    </a:lnTo>
                    <a:lnTo>
                      <a:pt x="6" y="18"/>
                    </a:lnTo>
                    <a:lnTo>
                      <a:pt x="3" y="18"/>
                    </a:lnTo>
                    <a:lnTo>
                      <a:pt x="3" y="15"/>
                    </a:lnTo>
                    <a:lnTo>
                      <a:pt x="3" y="9"/>
                    </a:lnTo>
                    <a:lnTo>
                      <a:pt x="3" y="6"/>
                    </a:lnTo>
                    <a:lnTo>
                      <a:pt x="3" y="6"/>
                    </a:lnTo>
                    <a:lnTo>
                      <a:pt x="0" y="6"/>
                    </a:lnTo>
                    <a:lnTo>
                      <a:pt x="0" y="3"/>
                    </a:lnTo>
                    <a:lnTo>
                      <a:pt x="0" y="0"/>
                    </a:lnTo>
                    <a:lnTo>
                      <a:pt x="3" y="0"/>
                    </a:lnTo>
                    <a:close/>
                    <a:moveTo>
                      <a:pt x="3" y="0"/>
                    </a:moveTo>
                    <a:lnTo>
                      <a:pt x="0" y="0"/>
                    </a:lnTo>
                    <a:lnTo>
                      <a:pt x="0" y="3"/>
                    </a:lnTo>
                    <a:lnTo>
                      <a:pt x="0" y="6"/>
                    </a:lnTo>
                    <a:lnTo>
                      <a:pt x="0" y="9"/>
                    </a:lnTo>
                    <a:lnTo>
                      <a:pt x="0" y="15"/>
                    </a:lnTo>
                    <a:lnTo>
                      <a:pt x="0" y="18"/>
                    </a:lnTo>
                    <a:lnTo>
                      <a:pt x="6" y="21"/>
                    </a:lnTo>
                    <a:lnTo>
                      <a:pt x="6" y="21"/>
                    </a:lnTo>
                    <a:lnTo>
                      <a:pt x="6" y="18"/>
                    </a:lnTo>
                    <a:lnTo>
                      <a:pt x="6" y="15"/>
                    </a:lnTo>
                    <a:lnTo>
                      <a:pt x="6" y="12"/>
                    </a:lnTo>
                    <a:lnTo>
                      <a:pt x="9" y="6"/>
                    </a:lnTo>
                    <a:lnTo>
                      <a:pt x="9"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85" name="Freeform 1484"/>
              <p:cNvSpPr>
                <a:spLocks noEditPoints="1"/>
              </p:cNvSpPr>
              <p:nvPr/>
            </p:nvSpPr>
            <p:spPr bwMode="auto">
              <a:xfrm>
                <a:off x="2293" y="966"/>
                <a:ext cx="9" cy="21"/>
              </a:xfrm>
              <a:custGeom>
                <a:avLst/>
                <a:gdLst>
                  <a:gd name="T0" fmla="*/ 3 w 9"/>
                  <a:gd name="T1" fmla="*/ 0 h 21"/>
                  <a:gd name="T2" fmla="*/ 6 w 9"/>
                  <a:gd name="T3" fmla="*/ 3 h 21"/>
                  <a:gd name="T4" fmla="*/ 6 w 9"/>
                  <a:gd name="T5" fmla="*/ 6 h 21"/>
                  <a:gd name="T6" fmla="*/ 6 w 9"/>
                  <a:gd name="T7" fmla="*/ 12 h 21"/>
                  <a:gd name="T8" fmla="*/ 3 w 9"/>
                  <a:gd name="T9" fmla="*/ 15 h 21"/>
                  <a:gd name="T10" fmla="*/ 3 w 9"/>
                  <a:gd name="T11" fmla="*/ 15 h 21"/>
                  <a:gd name="T12" fmla="*/ 3 w 9"/>
                  <a:gd name="T13" fmla="*/ 15 h 21"/>
                  <a:gd name="T14" fmla="*/ 6 w 9"/>
                  <a:gd name="T15" fmla="*/ 18 h 21"/>
                  <a:gd name="T16" fmla="*/ 6 w 9"/>
                  <a:gd name="T17" fmla="*/ 18 h 21"/>
                  <a:gd name="T18" fmla="*/ 3 w 9"/>
                  <a:gd name="T19" fmla="*/ 18 h 21"/>
                  <a:gd name="T20" fmla="*/ 3 w 9"/>
                  <a:gd name="T21" fmla="*/ 15 h 21"/>
                  <a:gd name="T22" fmla="*/ 3 w 9"/>
                  <a:gd name="T23" fmla="*/ 9 h 21"/>
                  <a:gd name="T24" fmla="*/ 3 w 9"/>
                  <a:gd name="T25" fmla="*/ 6 h 21"/>
                  <a:gd name="T26" fmla="*/ 3 w 9"/>
                  <a:gd name="T27" fmla="*/ 6 h 21"/>
                  <a:gd name="T28" fmla="*/ 0 w 9"/>
                  <a:gd name="T29" fmla="*/ 6 h 21"/>
                  <a:gd name="T30" fmla="*/ 0 w 9"/>
                  <a:gd name="T31" fmla="*/ 3 h 21"/>
                  <a:gd name="T32" fmla="*/ 0 w 9"/>
                  <a:gd name="T33" fmla="*/ 0 h 21"/>
                  <a:gd name="T34" fmla="*/ 3 w 9"/>
                  <a:gd name="T35" fmla="*/ 0 h 21"/>
                  <a:gd name="T36" fmla="*/ 3 w 9"/>
                  <a:gd name="T37" fmla="*/ 0 h 21"/>
                  <a:gd name="T38" fmla="*/ 0 w 9"/>
                  <a:gd name="T39" fmla="*/ 0 h 21"/>
                  <a:gd name="T40" fmla="*/ 0 w 9"/>
                  <a:gd name="T41" fmla="*/ 3 h 21"/>
                  <a:gd name="T42" fmla="*/ 0 w 9"/>
                  <a:gd name="T43" fmla="*/ 6 h 21"/>
                  <a:gd name="T44" fmla="*/ 0 w 9"/>
                  <a:gd name="T45" fmla="*/ 9 h 21"/>
                  <a:gd name="T46" fmla="*/ 0 w 9"/>
                  <a:gd name="T47" fmla="*/ 15 h 21"/>
                  <a:gd name="T48" fmla="*/ 0 w 9"/>
                  <a:gd name="T49" fmla="*/ 18 h 21"/>
                  <a:gd name="T50" fmla="*/ 6 w 9"/>
                  <a:gd name="T51" fmla="*/ 21 h 21"/>
                  <a:gd name="T52" fmla="*/ 6 w 9"/>
                  <a:gd name="T53" fmla="*/ 21 h 21"/>
                  <a:gd name="T54" fmla="*/ 6 w 9"/>
                  <a:gd name="T55" fmla="*/ 18 h 21"/>
                  <a:gd name="T56" fmla="*/ 6 w 9"/>
                  <a:gd name="T57" fmla="*/ 15 h 21"/>
                  <a:gd name="T58" fmla="*/ 6 w 9"/>
                  <a:gd name="T59" fmla="*/ 12 h 21"/>
                  <a:gd name="T60" fmla="*/ 9 w 9"/>
                  <a:gd name="T61" fmla="*/ 6 h 21"/>
                  <a:gd name="T62" fmla="*/ 9 w 9"/>
                  <a:gd name="T63" fmla="*/ 0 h 21"/>
                  <a:gd name="T64" fmla="*/ 3 w 9"/>
                  <a:gd name="T65" fmla="*/ 0 h 21"/>
                  <a:gd name="T66" fmla="*/ 3 w 9"/>
                  <a:gd name="T6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21">
                    <a:moveTo>
                      <a:pt x="3" y="0"/>
                    </a:moveTo>
                    <a:lnTo>
                      <a:pt x="6" y="3"/>
                    </a:lnTo>
                    <a:lnTo>
                      <a:pt x="6" y="6"/>
                    </a:lnTo>
                    <a:lnTo>
                      <a:pt x="6" y="12"/>
                    </a:lnTo>
                    <a:lnTo>
                      <a:pt x="3" y="15"/>
                    </a:lnTo>
                    <a:lnTo>
                      <a:pt x="3" y="15"/>
                    </a:lnTo>
                    <a:lnTo>
                      <a:pt x="3" y="15"/>
                    </a:lnTo>
                    <a:lnTo>
                      <a:pt x="6" y="18"/>
                    </a:lnTo>
                    <a:lnTo>
                      <a:pt x="6" y="18"/>
                    </a:lnTo>
                    <a:lnTo>
                      <a:pt x="3" y="18"/>
                    </a:lnTo>
                    <a:lnTo>
                      <a:pt x="3" y="15"/>
                    </a:lnTo>
                    <a:lnTo>
                      <a:pt x="3" y="9"/>
                    </a:lnTo>
                    <a:lnTo>
                      <a:pt x="3" y="6"/>
                    </a:lnTo>
                    <a:lnTo>
                      <a:pt x="3" y="6"/>
                    </a:lnTo>
                    <a:lnTo>
                      <a:pt x="0" y="6"/>
                    </a:lnTo>
                    <a:lnTo>
                      <a:pt x="0" y="3"/>
                    </a:lnTo>
                    <a:lnTo>
                      <a:pt x="0" y="0"/>
                    </a:lnTo>
                    <a:lnTo>
                      <a:pt x="3" y="0"/>
                    </a:lnTo>
                    <a:moveTo>
                      <a:pt x="3" y="0"/>
                    </a:moveTo>
                    <a:lnTo>
                      <a:pt x="0" y="0"/>
                    </a:lnTo>
                    <a:lnTo>
                      <a:pt x="0" y="3"/>
                    </a:lnTo>
                    <a:lnTo>
                      <a:pt x="0" y="6"/>
                    </a:lnTo>
                    <a:lnTo>
                      <a:pt x="0" y="9"/>
                    </a:lnTo>
                    <a:lnTo>
                      <a:pt x="0" y="15"/>
                    </a:lnTo>
                    <a:lnTo>
                      <a:pt x="0" y="18"/>
                    </a:lnTo>
                    <a:lnTo>
                      <a:pt x="6" y="21"/>
                    </a:lnTo>
                    <a:lnTo>
                      <a:pt x="6" y="21"/>
                    </a:lnTo>
                    <a:lnTo>
                      <a:pt x="6" y="18"/>
                    </a:lnTo>
                    <a:lnTo>
                      <a:pt x="6" y="15"/>
                    </a:lnTo>
                    <a:lnTo>
                      <a:pt x="6" y="12"/>
                    </a:lnTo>
                    <a:lnTo>
                      <a:pt x="9" y="6"/>
                    </a:lnTo>
                    <a:lnTo>
                      <a:pt x="9" y="0"/>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86" name="Freeform 1485"/>
              <p:cNvSpPr>
                <a:spLocks/>
              </p:cNvSpPr>
              <p:nvPr/>
            </p:nvSpPr>
            <p:spPr bwMode="auto">
              <a:xfrm>
                <a:off x="1267" y="1812"/>
                <a:ext cx="6" cy="6"/>
              </a:xfrm>
              <a:custGeom>
                <a:avLst/>
                <a:gdLst>
                  <a:gd name="T0" fmla="*/ 2 w 2"/>
                  <a:gd name="T1" fmla="*/ 1 h 2"/>
                  <a:gd name="T2" fmla="*/ 2 w 2"/>
                  <a:gd name="T3" fmla="*/ 0 h 2"/>
                  <a:gd name="T4" fmla="*/ 0 w 2"/>
                  <a:gd name="T5" fmla="*/ 1 h 2"/>
                  <a:gd name="T6" fmla="*/ 0 w 2"/>
                  <a:gd name="T7" fmla="*/ 2 h 2"/>
                  <a:gd name="T8" fmla="*/ 1 w 2"/>
                  <a:gd name="T9" fmla="*/ 2 h 2"/>
                  <a:gd name="T10" fmla="*/ 1 w 2"/>
                  <a:gd name="T11" fmla="*/ 2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2" y="0"/>
                      <a:pt x="2" y="0"/>
                      <a:pt x="2" y="0"/>
                    </a:cubicBezTo>
                    <a:cubicBezTo>
                      <a:pt x="0" y="1"/>
                      <a:pt x="0" y="1"/>
                      <a:pt x="0" y="1"/>
                    </a:cubicBezTo>
                    <a:cubicBezTo>
                      <a:pt x="0" y="2"/>
                      <a:pt x="0" y="2"/>
                      <a:pt x="0" y="2"/>
                    </a:cubicBezTo>
                    <a:cubicBezTo>
                      <a:pt x="1" y="2"/>
                      <a:pt x="1" y="2"/>
                      <a:pt x="1" y="2"/>
                    </a:cubicBezTo>
                    <a:cubicBezTo>
                      <a:pt x="1" y="2"/>
                      <a:pt x="1" y="2"/>
                      <a:pt x="1" y="2"/>
                    </a:cubicBezTo>
                    <a:lnTo>
                      <a:pt x="2"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87" name="Freeform 1486"/>
              <p:cNvSpPr>
                <a:spLocks/>
              </p:cNvSpPr>
              <p:nvPr/>
            </p:nvSpPr>
            <p:spPr bwMode="auto">
              <a:xfrm>
                <a:off x="1267" y="1812"/>
                <a:ext cx="6" cy="6"/>
              </a:xfrm>
              <a:custGeom>
                <a:avLst/>
                <a:gdLst>
                  <a:gd name="T0" fmla="*/ 2 w 2"/>
                  <a:gd name="T1" fmla="*/ 0 h 2"/>
                  <a:gd name="T2" fmla="*/ 0 w 2"/>
                  <a:gd name="T3" fmla="*/ 1 h 2"/>
                  <a:gd name="T4" fmla="*/ 0 w 2"/>
                  <a:gd name="T5" fmla="*/ 2 h 2"/>
                  <a:gd name="T6" fmla="*/ 1 w 2"/>
                  <a:gd name="T7" fmla="*/ 2 h 2"/>
                  <a:gd name="T8" fmla="*/ 1 w 2"/>
                  <a:gd name="T9" fmla="*/ 2 h 2"/>
                  <a:gd name="T10" fmla="*/ 2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cubicBezTo>
                      <a:pt x="0" y="1"/>
                      <a:pt x="0" y="1"/>
                      <a:pt x="0" y="1"/>
                    </a:cubicBezTo>
                    <a:cubicBezTo>
                      <a:pt x="0" y="2"/>
                      <a:pt x="0" y="2"/>
                      <a:pt x="0" y="2"/>
                    </a:cubicBezTo>
                    <a:cubicBezTo>
                      <a:pt x="1" y="2"/>
                      <a:pt x="1" y="2"/>
                      <a:pt x="1" y="2"/>
                    </a:cubicBezTo>
                    <a:cubicBezTo>
                      <a:pt x="1" y="2"/>
                      <a:pt x="1" y="2"/>
                      <a:pt x="1" y="2"/>
                    </a:cubicBezTo>
                    <a:cubicBezTo>
                      <a:pt x="2" y="1"/>
                      <a:pt x="2" y="1"/>
                      <a:pt x="2" y="1"/>
                    </a:cubicBezTo>
                    <a:cubicBezTo>
                      <a:pt x="2" y="0"/>
                      <a:pt x="2" y="0"/>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88" name="Freeform 1487"/>
              <p:cNvSpPr>
                <a:spLocks/>
              </p:cNvSpPr>
              <p:nvPr/>
            </p:nvSpPr>
            <p:spPr bwMode="auto">
              <a:xfrm>
                <a:off x="1267" y="1824"/>
                <a:ext cx="3" cy="7"/>
              </a:xfrm>
              <a:custGeom>
                <a:avLst/>
                <a:gdLst>
                  <a:gd name="T0" fmla="*/ 0 w 3"/>
                  <a:gd name="T1" fmla="*/ 4 h 7"/>
                  <a:gd name="T2" fmla="*/ 0 w 3"/>
                  <a:gd name="T3" fmla="*/ 7 h 7"/>
                  <a:gd name="T4" fmla="*/ 0 w 3"/>
                  <a:gd name="T5" fmla="*/ 7 h 7"/>
                  <a:gd name="T6" fmla="*/ 3 w 3"/>
                  <a:gd name="T7" fmla="*/ 4 h 7"/>
                  <a:gd name="T8" fmla="*/ 0 w 3"/>
                  <a:gd name="T9" fmla="*/ 0 h 7"/>
                  <a:gd name="T10" fmla="*/ 0 w 3"/>
                  <a:gd name="T11" fmla="*/ 4 h 7"/>
                </a:gdLst>
                <a:ahLst/>
                <a:cxnLst>
                  <a:cxn ang="0">
                    <a:pos x="T0" y="T1"/>
                  </a:cxn>
                  <a:cxn ang="0">
                    <a:pos x="T2" y="T3"/>
                  </a:cxn>
                  <a:cxn ang="0">
                    <a:pos x="T4" y="T5"/>
                  </a:cxn>
                  <a:cxn ang="0">
                    <a:pos x="T6" y="T7"/>
                  </a:cxn>
                  <a:cxn ang="0">
                    <a:pos x="T8" y="T9"/>
                  </a:cxn>
                  <a:cxn ang="0">
                    <a:pos x="T10" y="T11"/>
                  </a:cxn>
                </a:cxnLst>
                <a:rect l="0" t="0" r="r" b="b"/>
                <a:pathLst>
                  <a:path w="3" h="7">
                    <a:moveTo>
                      <a:pt x="0" y="4"/>
                    </a:moveTo>
                    <a:lnTo>
                      <a:pt x="0" y="7"/>
                    </a:lnTo>
                    <a:lnTo>
                      <a:pt x="0" y="7"/>
                    </a:lnTo>
                    <a:lnTo>
                      <a:pt x="3" y="4"/>
                    </a:lnTo>
                    <a:lnTo>
                      <a:pt x="0" y="0"/>
                    </a:lnTo>
                    <a:lnTo>
                      <a:pt x="0" y="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89" name="Freeform 1488"/>
              <p:cNvSpPr>
                <a:spLocks/>
              </p:cNvSpPr>
              <p:nvPr/>
            </p:nvSpPr>
            <p:spPr bwMode="auto">
              <a:xfrm>
                <a:off x="1267" y="1824"/>
                <a:ext cx="3" cy="7"/>
              </a:xfrm>
              <a:custGeom>
                <a:avLst/>
                <a:gdLst>
                  <a:gd name="T0" fmla="*/ 0 w 3"/>
                  <a:gd name="T1" fmla="*/ 0 h 7"/>
                  <a:gd name="T2" fmla="*/ 0 w 3"/>
                  <a:gd name="T3" fmla="*/ 4 h 7"/>
                  <a:gd name="T4" fmla="*/ 0 w 3"/>
                  <a:gd name="T5" fmla="*/ 7 h 7"/>
                  <a:gd name="T6" fmla="*/ 0 w 3"/>
                  <a:gd name="T7" fmla="*/ 7 h 7"/>
                  <a:gd name="T8" fmla="*/ 3 w 3"/>
                  <a:gd name="T9" fmla="*/ 4 h 7"/>
                  <a:gd name="T10" fmla="*/ 0 w 3"/>
                  <a:gd name="T11" fmla="*/ 0 h 7"/>
                  <a:gd name="T12" fmla="*/ 0 w 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0" y="0"/>
                    </a:moveTo>
                    <a:lnTo>
                      <a:pt x="0" y="4"/>
                    </a:lnTo>
                    <a:lnTo>
                      <a:pt x="0" y="7"/>
                    </a:lnTo>
                    <a:lnTo>
                      <a:pt x="0" y="7"/>
                    </a:lnTo>
                    <a:lnTo>
                      <a:pt x="3" y="4"/>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90" name="Freeform 1489"/>
              <p:cNvSpPr>
                <a:spLocks/>
              </p:cNvSpPr>
              <p:nvPr/>
            </p:nvSpPr>
            <p:spPr bwMode="auto">
              <a:xfrm>
                <a:off x="1273" y="1788"/>
                <a:ext cx="3" cy="6"/>
              </a:xfrm>
              <a:custGeom>
                <a:avLst/>
                <a:gdLst>
                  <a:gd name="T0" fmla="*/ 0 w 3"/>
                  <a:gd name="T1" fmla="*/ 6 h 6"/>
                  <a:gd name="T2" fmla="*/ 0 w 3"/>
                  <a:gd name="T3" fmla="*/ 6 h 6"/>
                  <a:gd name="T4" fmla="*/ 0 w 3"/>
                  <a:gd name="T5" fmla="*/ 3 h 6"/>
                  <a:gd name="T6" fmla="*/ 3 w 3"/>
                  <a:gd name="T7" fmla="*/ 3 h 6"/>
                  <a:gd name="T8" fmla="*/ 0 w 3"/>
                  <a:gd name="T9" fmla="*/ 0 h 6"/>
                  <a:gd name="T10" fmla="*/ 0 w 3"/>
                  <a:gd name="T11" fmla="*/ 3 h 6"/>
                  <a:gd name="T12" fmla="*/ 0 w 3"/>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6"/>
                    </a:moveTo>
                    <a:lnTo>
                      <a:pt x="0" y="6"/>
                    </a:lnTo>
                    <a:lnTo>
                      <a:pt x="0" y="3"/>
                    </a:lnTo>
                    <a:lnTo>
                      <a:pt x="3" y="3"/>
                    </a:lnTo>
                    <a:lnTo>
                      <a:pt x="0" y="0"/>
                    </a:lnTo>
                    <a:lnTo>
                      <a:pt x="0" y="3"/>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91" name="Freeform 1490"/>
              <p:cNvSpPr>
                <a:spLocks/>
              </p:cNvSpPr>
              <p:nvPr/>
            </p:nvSpPr>
            <p:spPr bwMode="auto">
              <a:xfrm>
                <a:off x="1273" y="1788"/>
                <a:ext cx="3" cy="6"/>
              </a:xfrm>
              <a:custGeom>
                <a:avLst/>
                <a:gdLst>
                  <a:gd name="T0" fmla="*/ 0 w 3"/>
                  <a:gd name="T1" fmla="*/ 0 h 6"/>
                  <a:gd name="T2" fmla="*/ 0 w 3"/>
                  <a:gd name="T3" fmla="*/ 3 h 6"/>
                  <a:gd name="T4" fmla="*/ 0 w 3"/>
                  <a:gd name="T5" fmla="*/ 6 h 6"/>
                  <a:gd name="T6" fmla="*/ 0 w 3"/>
                  <a:gd name="T7" fmla="*/ 6 h 6"/>
                  <a:gd name="T8" fmla="*/ 0 w 3"/>
                  <a:gd name="T9" fmla="*/ 3 h 6"/>
                  <a:gd name="T10" fmla="*/ 3 w 3"/>
                  <a:gd name="T11" fmla="*/ 3 h 6"/>
                  <a:gd name="T12" fmla="*/ 0 w 3"/>
                  <a:gd name="T13" fmla="*/ 0 h 6"/>
                  <a:gd name="T14" fmla="*/ 0 w 3"/>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0" y="0"/>
                    </a:moveTo>
                    <a:lnTo>
                      <a:pt x="0" y="3"/>
                    </a:lnTo>
                    <a:lnTo>
                      <a:pt x="0" y="6"/>
                    </a:lnTo>
                    <a:lnTo>
                      <a:pt x="0" y="6"/>
                    </a:lnTo>
                    <a:lnTo>
                      <a:pt x="0" y="3"/>
                    </a:lnTo>
                    <a:lnTo>
                      <a:pt x="3"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92" name="Freeform 1491"/>
              <p:cNvSpPr>
                <a:spLocks/>
              </p:cNvSpPr>
              <p:nvPr/>
            </p:nvSpPr>
            <p:spPr bwMode="auto">
              <a:xfrm>
                <a:off x="1258" y="1785"/>
                <a:ext cx="3" cy="6"/>
              </a:xfrm>
              <a:custGeom>
                <a:avLst/>
                <a:gdLst>
                  <a:gd name="T0" fmla="*/ 3 w 3"/>
                  <a:gd name="T1" fmla="*/ 6 h 6"/>
                  <a:gd name="T2" fmla="*/ 0 w 3"/>
                  <a:gd name="T3" fmla="*/ 3 h 6"/>
                  <a:gd name="T4" fmla="*/ 0 w 3"/>
                  <a:gd name="T5" fmla="*/ 0 h 6"/>
                  <a:gd name="T6" fmla="*/ 3 w 3"/>
                  <a:gd name="T7" fmla="*/ 0 h 6"/>
                  <a:gd name="T8" fmla="*/ 3 w 3"/>
                  <a:gd name="T9" fmla="*/ 6 h 6"/>
                  <a:gd name="T10" fmla="*/ 3 w 3"/>
                  <a:gd name="T11" fmla="*/ 6 h 6"/>
                  <a:gd name="T12" fmla="*/ 3 w 3"/>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3" y="6"/>
                    </a:moveTo>
                    <a:lnTo>
                      <a:pt x="0" y="3"/>
                    </a:lnTo>
                    <a:lnTo>
                      <a:pt x="0" y="0"/>
                    </a:lnTo>
                    <a:lnTo>
                      <a:pt x="3" y="0"/>
                    </a:lnTo>
                    <a:lnTo>
                      <a:pt x="3" y="6"/>
                    </a:lnTo>
                    <a:lnTo>
                      <a:pt x="3" y="6"/>
                    </a:lnTo>
                    <a:lnTo>
                      <a:pt x="3"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93" name="Freeform 1492"/>
              <p:cNvSpPr>
                <a:spLocks/>
              </p:cNvSpPr>
              <p:nvPr/>
            </p:nvSpPr>
            <p:spPr bwMode="auto">
              <a:xfrm>
                <a:off x="1258" y="1782"/>
                <a:ext cx="6" cy="12"/>
              </a:xfrm>
              <a:custGeom>
                <a:avLst/>
                <a:gdLst>
                  <a:gd name="T0" fmla="*/ 0 w 6"/>
                  <a:gd name="T1" fmla="*/ 0 h 12"/>
                  <a:gd name="T2" fmla="*/ 0 w 6"/>
                  <a:gd name="T3" fmla="*/ 6 h 12"/>
                  <a:gd name="T4" fmla="*/ 3 w 6"/>
                  <a:gd name="T5" fmla="*/ 9 h 12"/>
                  <a:gd name="T6" fmla="*/ 3 w 6"/>
                  <a:gd name="T7" fmla="*/ 12 h 12"/>
                  <a:gd name="T8" fmla="*/ 6 w 6"/>
                  <a:gd name="T9" fmla="*/ 9 h 12"/>
                  <a:gd name="T10" fmla="*/ 3 w 6"/>
                  <a:gd name="T11" fmla="*/ 3 h 12"/>
                  <a:gd name="T12" fmla="*/ 0 w 6"/>
                  <a:gd name="T13" fmla="*/ 0 h 12"/>
                  <a:gd name="T14" fmla="*/ 0 w 6"/>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0" y="0"/>
                    </a:moveTo>
                    <a:lnTo>
                      <a:pt x="0" y="6"/>
                    </a:lnTo>
                    <a:lnTo>
                      <a:pt x="3" y="9"/>
                    </a:lnTo>
                    <a:lnTo>
                      <a:pt x="3" y="12"/>
                    </a:lnTo>
                    <a:lnTo>
                      <a:pt x="6" y="9"/>
                    </a:lnTo>
                    <a:lnTo>
                      <a:pt x="3"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94" name="Freeform 1493"/>
              <p:cNvSpPr>
                <a:spLocks/>
              </p:cNvSpPr>
              <p:nvPr/>
            </p:nvSpPr>
            <p:spPr bwMode="auto">
              <a:xfrm>
                <a:off x="1264" y="1791"/>
                <a:ext cx="6" cy="6"/>
              </a:xfrm>
              <a:custGeom>
                <a:avLst/>
                <a:gdLst>
                  <a:gd name="T0" fmla="*/ 6 w 6"/>
                  <a:gd name="T1" fmla="*/ 0 h 6"/>
                  <a:gd name="T2" fmla="*/ 0 w 6"/>
                  <a:gd name="T3" fmla="*/ 3 h 6"/>
                  <a:gd name="T4" fmla="*/ 3 w 6"/>
                  <a:gd name="T5" fmla="*/ 6 h 6"/>
                  <a:gd name="T6" fmla="*/ 6 w 6"/>
                  <a:gd name="T7" fmla="*/ 3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lnTo>
                      <a:pt x="0" y="3"/>
                    </a:lnTo>
                    <a:lnTo>
                      <a:pt x="3" y="6"/>
                    </a:lnTo>
                    <a:lnTo>
                      <a:pt x="6" y="3"/>
                    </a:lnTo>
                    <a:lnTo>
                      <a:pt x="6"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95" name="Freeform 1494"/>
              <p:cNvSpPr>
                <a:spLocks/>
              </p:cNvSpPr>
              <p:nvPr/>
            </p:nvSpPr>
            <p:spPr bwMode="auto">
              <a:xfrm>
                <a:off x="1264" y="1791"/>
                <a:ext cx="6" cy="6"/>
              </a:xfrm>
              <a:custGeom>
                <a:avLst/>
                <a:gdLst>
                  <a:gd name="T0" fmla="*/ 6 w 6"/>
                  <a:gd name="T1" fmla="*/ 0 h 6"/>
                  <a:gd name="T2" fmla="*/ 0 w 6"/>
                  <a:gd name="T3" fmla="*/ 3 h 6"/>
                  <a:gd name="T4" fmla="*/ 3 w 6"/>
                  <a:gd name="T5" fmla="*/ 6 h 6"/>
                  <a:gd name="T6" fmla="*/ 6 w 6"/>
                  <a:gd name="T7" fmla="*/ 3 h 6"/>
                  <a:gd name="T8" fmla="*/ 6 w 6"/>
                  <a:gd name="T9" fmla="*/ 0 h 6"/>
                  <a:gd name="T10" fmla="*/ 6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6" y="0"/>
                    </a:moveTo>
                    <a:lnTo>
                      <a:pt x="0" y="3"/>
                    </a:lnTo>
                    <a:lnTo>
                      <a:pt x="3" y="6"/>
                    </a:lnTo>
                    <a:lnTo>
                      <a:pt x="6" y="3"/>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96" name="Freeform 1495"/>
              <p:cNvSpPr>
                <a:spLocks/>
              </p:cNvSpPr>
              <p:nvPr/>
            </p:nvSpPr>
            <p:spPr bwMode="auto">
              <a:xfrm>
                <a:off x="1270" y="1806"/>
                <a:ext cx="3" cy="6"/>
              </a:xfrm>
              <a:custGeom>
                <a:avLst/>
                <a:gdLst>
                  <a:gd name="T0" fmla="*/ 0 w 3"/>
                  <a:gd name="T1" fmla="*/ 3 h 6"/>
                  <a:gd name="T2" fmla="*/ 0 w 3"/>
                  <a:gd name="T3" fmla="*/ 6 h 6"/>
                  <a:gd name="T4" fmla="*/ 0 w 3"/>
                  <a:gd name="T5" fmla="*/ 6 h 6"/>
                  <a:gd name="T6" fmla="*/ 3 w 3"/>
                  <a:gd name="T7" fmla="*/ 3 h 6"/>
                  <a:gd name="T8" fmla="*/ 0 w 3"/>
                  <a:gd name="T9" fmla="*/ 0 h 6"/>
                  <a:gd name="T10" fmla="*/ 0 w 3"/>
                  <a:gd name="T11" fmla="*/ 3 h 6"/>
                </a:gdLst>
                <a:ahLst/>
                <a:cxnLst>
                  <a:cxn ang="0">
                    <a:pos x="T0" y="T1"/>
                  </a:cxn>
                  <a:cxn ang="0">
                    <a:pos x="T2" y="T3"/>
                  </a:cxn>
                  <a:cxn ang="0">
                    <a:pos x="T4" y="T5"/>
                  </a:cxn>
                  <a:cxn ang="0">
                    <a:pos x="T6" y="T7"/>
                  </a:cxn>
                  <a:cxn ang="0">
                    <a:pos x="T8" y="T9"/>
                  </a:cxn>
                  <a:cxn ang="0">
                    <a:pos x="T10" y="T11"/>
                  </a:cxn>
                </a:cxnLst>
                <a:rect l="0" t="0" r="r" b="b"/>
                <a:pathLst>
                  <a:path w="3" h="6">
                    <a:moveTo>
                      <a:pt x="0" y="3"/>
                    </a:moveTo>
                    <a:lnTo>
                      <a:pt x="0" y="6"/>
                    </a:lnTo>
                    <a:lnTo>
                      <a:pt x="0" y="6"/>
                    </a:lnTo>
                    <a:lnTo>
                      <a:pt x="3" y="3"/>
                    </a:lnTo>
                    <a:lnTo>
                      <a:pt x="0" y="0"/>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97" name="Freeform 1496"/>
              <p:cNvSpPr>
                <a:spLocks/>
              </p:cNvSpPr>
              <p:nvPr/>
            </p:nvSpPr>
            <p:spPr bwMode="auto">
              <a:xfrm>
                <a:off x="1270" y="1806"/>
                <a:ext cx="3" cy="6"/>
              </a:xfrm>
              <a:custGeom>
                <a:avLst/>
                <a:gdLst>
                  <a:gd name="T0" fmla="*/ 0 w 3"/>
                  <a:gd name="T1" fmla="*/ 0 h 6"/>
                  <a:gd name="T2" fmla="*/ 0 w 3"/>
                  <a:gd name="T3" fmla="*/ 3 h 6"/>
                  <a:gd name="T4" fmla="*/ 0 w 3"/>
                  <a:gd name="T5" fmla="*/ 6 h 6"/>
                  <a:gd name="T6" fmla="*/ 0 w 3"/>
                  <a:gd name="T7" fmla="*/ 6 h 6"/>
                  <a:gd name="T8" fmla="*/ 3 w 3"/>
                  <a:gd name="T9" fmla="*/ 3 h 6"/>
                  <a:gd name="T10" fmla="*/ 0 w 3"/>
                  <a:gd name="T11" fmla="*/ 0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0" y="3"/>
                    </a:lnTo>
                    <a:lnTo>
                      <a:pt x="0" y="6"/>
                    </a:lnTo>
                    <a:lnTo>
                      <a:pt x="0" y="6"/>
                    </a:lnTo>
                    <a:lnTo>
                      <a:pt x="3"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98" name="Freeform 1497"/>
              <p:cNvSpPr>
                <a:spLocks/>
              </p:cNvSpPr>
              <p:nvPr/>
            </p:nvSpPr>
            <p:spPr bwMode="auto">
              <a:xfrm>
                <a:off x="1270" y="1758"/>
                <a:ext cx="6" cy="3"/>
              </a:xfrm>
              <a:custGeom>
                <a:avLst/>
                <a:gdLst>
                  <a:gd name="T0" fmla="*/ 0 w 6"/>
                  <a:gd name="T1" fmla="*/ 3 h 3"/>
                  <a:gd name="T2" fmla="*/ 3 w 6"/>
                  <a:gd name="T3" fmla="*/ 0 h 3"/>
                  <a:gd name="T4" fmla="*/ 6 w 6"/>
                  <a:gd name="T5" fmla="*/ 0 h 3"/>
                  <a:gd name="T6" fmla="*/ 3 w 6"/>
                  <a:gd name="T7" fmla="*/ 3 h 3"/>
                  <a:gd name="T8" fmla="*/ 0 w 6"/>
                  <a:gd name="T9" fmla="*/ 3 h 3"/>
                  <a:gd name="T10" fmla="*/ 0 w 6"/>
                  <a:gd name="T11" fmla="*/ 3 h 3"/>
                  <a:gd name="T12" fmla="*/ 0 w 6"/>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0" y="3"/>
                    </a:moveTo>
                    <a:lnTo>
                      <a:pt x="3" y="0"/>
                    </a:lnTo>
                    <a:lnTo>
                      <a:pt x="6" y="0"/>
                    </a:lnTo>
                    <a:lnTo>
                      <a:pt x="3" y="3"/>
                    </a:lnTo>
                    <a:lnTo>
                      <a:pt x="0" y="3"/>
                    </a:lnTo>
                    <a:lnTo>
                      <a:pt x="0" y="3"/>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499" name="Freeform 1498"/>
              <p:cNvSpPr>
                <a:spLocks/>
              </p:cNvSpPr>
              <p:nvPr/>
            </p:nvSpPr>
            <p:spPr bwMode="auto">
              <a:xfrm>
                <a:off x="1270" y="1758"/>
                <a:ext cx="6" cy="6"/>
              </a:xfrm>
              <a:custGeom>
                <a:avLst/>
                <a:gdLst>
                  <a:gd name="T0" fmla="*/ 3 w 6"/>
                  <a:gd name="T1" fmla="*/ 0 h 6"/>
                  <a:gd name="T2" fmla="*/ 0 w 6"/>
                  <a:gd name="T3" fmla="*/ 3 h 6"/>
                  <a:gd name="T4" fmla="*/ 0 w 6"/>
                  <a:gd name="T5" fmla="*/ 6 h 6"/>
                  <a:gd name="T6" fmla="*/ 0 w 6"/>
                  <a:gd name="T7" fmla="*/ 6 h 6"/>
                  <a:gd name="T8" fmla="*/ 6 w 6"/>
                  <a:gd name="T9" fmla="*/ 3 h 6"/>
                  <a:gd name="T10" fmla="*/ 6 w 6"/>
                  <a:gd name="T11" fmla="*/ 0 h 6"/>
                  <a:gd name="T12" fmla="*/ 3 w 6"/>
                  <a:gd name="T13" fmla="*/ 0 h 6"/>
                  <a:gd name="T14" fmla="*/ 3 w 6"/>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3" y="0"/>
                    </a:moveTo>
                    <a:lnTo>
                      <a:pt x="0" y="3"/>
                    </a:lnTo>
                    <a:lnTo>
                      <a:pt x="0" y="6"/>
                    </a:lnTo>
                    <a:lnTo>
                      <a:pt x="0" y="6"/>
                    </a:lnTo>
                    <a:lnTo>
                      <a:pt x="6" y="3"/>
                    </a:lnTo>
                    <a:lnTo>
                      <a:pt x="6"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00" name="Freeform 1499"/>
              <p:cNvSpPr>
                <a:spLocks/>
              </p:cNvSpPr>
              <p:nvPr/>
            </p:nvSpPr>
            <p:spPr bwMode="auto">
              <a:xfrm>
                <a:off x="1246" y="1755"/>
                <a:ext cx="9" cy="15"/>
              </a:xfrm>
              <a:custGeom>
                <a:avLst/>
                <a:gdLst>
                  <a:gd name="T0" fmla="*/ 2 w 3"/>
                  <a:gd name="T1" fmla="*/ 5 h 5"/>
                  <a:gd name="T2" fmla="*/ 2 w 3"/>
                  <a:gd name="T3" fmla="*/ 4 h 5"/>
                  <a:gd name="T4" fmla="*/ 0 w 3"/>
                  <a:gd name="T5" fmla="*/ 1 h 5"/>
                  <a:gd name="T6" fmla="*/ 0 w 3"/>
                  <a:gd name="T7" fmla="*/ 0 h 5"/>
                  <a:gd name="T8" fmla="*/ 0 w 3"/>
                  <a:gd name="T9" fmla="*/ 0 h 5"/>
                  <a:gd name="T10" fmla="*/ 2 w 3"/>
                  <a:gd name="T11" fmla="*/ 3 h 5"/>
                  <a:gd name="T12" fmla="*/ 3 w 3"/>
                  <a:gd name="T13" fmla="*/ 4 h 5"/>
                  <a:gd name="T14" fmla="*/ 3 w 3"/>
                  <a:gd name="T15" fmla="*/ 5 h 5"/>
                  <a:gd name="T16" fmla="*/ 2 w 3"/>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2" y="5"/>
                    </a:moveTo>
                    <a:cubicBezTo>
                      <a:pt x="2" y="4"/>
                      <a:pt x="2" y="4"/>
                      <a:pt x="2" y="4"/>
                    </a:cubicBezTo>
                    <a:cubicBezTo>
                      <a:pt x="0" y="1"/>
                      <a:pt x="0" y="1"/>
                      <a:pt x="0" y="1"/>
                    </a:cubicBezTo>
                    <a:cubicBezTo>
                      <a:pt x="0" y="0"/>
                      <a:pt x="0" y="0"/>
                      <a:pt x="0" y="0"/>
                    </a:cubicBezTo>
                    <a:cubicBezTo>
                      <a:pt x="0" y="0"/>
                      <a:pt x="0" y="0"/>
                      <a:pt x="0" y="0"/>
                    </a:cubicBezTo>
                    <a:cubicBezTo>
                      <a:pt x="2" y="3"/>
                      <a:pt x="2" y="3"/>
                      <a:pt x="2" y="3"/>
                    </a:cubicBezTo>
                    <a:cubicBezTo>
                      <a:pt x="3" y="4"/>
                      <a:pt x="3" y="4"/>
                      <a:pt x="3" y="4"/>
                    </a:cubicBezTo>
                    <a:cubicBezTo>
                      <a:pt x="3" y="5"/>
                      <a:pt x="3" y="5"/>
                      <a:pt x="3" y="5"/>
                    </a:cubicBezTo>
                    <a:lnTo>
                      <a:pt x="2" y="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01" name="Freeform 1500"/>
              <p:cNvSpPr>
                <a:spLocks/>
              </p:cNvSpPr>
              <p:nvPr/>
            </p:nvSpPr>
            <p:spPr bwMode="auto">
              <a:xfrm>
                <a:off x="1246" y="1755"/>
                <a:ext cx="9" cy="15"/>
              </a:xfrm>
              <a:custGeom>
                <a:avLst/>
                <a:gdLst>
                  <a:gd name="T0" fmla="*/ 0 w 3"/>
                  <a:gd name="T1" fmla="*/ 0 h 5"/>
                  <a:gd name="T2" fmla="*/ 0 w 3"/>
                  <a:gd name="T3" fmla="*/ 0 h 5"/>
                  <a:gd name="T4" fmla="*/ 0 w 3"/>
                  <a:gd name="T5" fmla="*/ 2 h 5"/>
                  <a:gd name="T6" fmla="*/ 2 w 3"/>
                  <a:gd name="T7" fmla="*/ 4 h 5"/>
                  <a:gd name="T8" fmla="*/ 2 w 3"/>
                  <a:gd name="T9" fmla="*/ 5 h 5"/>
                  <a:gd name="T10" fmla="*/ 3 w 3"/>
                  <a:gd name="T11" fmla="*/ 5 h 5"/>
                  <a:gd name="T12" fmla="*/ 3 w 3"/>
                  <a:gd name="T13" fmla="*/ 4 h 5"/>
                  <a:gd name="T14" fmla="*/ 3 w 3"/>
                  <a:gd name="T15" fmla="*/ 3 h 5"/>
                  <a:gd name="T16" fmla="*/ 0 w 3"/>
                  <a:gd name="T17" fmla="*/ 0 h 5"/>
                  <a:gd name="T18" fmla="*/ 0 w 3"/>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5">
                    <a:moveTo>
                      <a:pt x="0" y="0"/>
                    </a:moveTo>
                    <a:cubicBezTo>
                      <a:pt x="0" y="0"/>
                      <a:pt x="0" y="0"/>
                      <a:pt x="0" y="0"/>
                    </a:cubicBezTo>
                    <a:cubicBezTo>
                      <a:pt x="0" y="2"/>
                      <a:pt x="0" y="2"/>
                      <a:pt x="0" y="2"/>
                    </a:cubicBezTo>
                    <a:cubicBezTo>
                      <a:pt x="2" y="4"/>
                      <a:pt x="2" y="4"/>
                      <a:pt x="2" y="4"/>
                    </a:cubicBezTo>
                    <a:cubicBezTo>
                      <a:pt x="2" y="5"/>
                      <a:pt x="2" y="5"/>
                      <a:pt x="2" y="5"/>
                    </a:cubicBezTo>
                    <a:cubicBezTo>
                      <a:pt x="3" y="5"/>
                      <a:pt x="3" y="5"/>
                      <a:pt x="3" y="5"/>
                    </a:cubicBezTo>
                    <a:cubicBezTo>
                      <a:pt x="3" y="4"/>
                      <a:pt x="3" y="4"/>
                      <a:pt x="3" y="4"/>
                    </a:cubicBezTo>
                    <a:cubicBezTo>
                      <a:pt x="3" y="3"/>
                      <a:pt x="3" y="3"/>
                      <a:pt x="3" y="3"/>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02" name="Freeform 1501"/>
              <p:cNvSpPr>
                <a:spLocks/>
              </p:cNvSpPr>
              <p:nvPr/>
            </p:nvSpPr>
            <p:spPr bwMode="auto">
              <a:xfrm>
                <a:off x="1249" y="1740"/>
                <a:ext cx="6" cy="6"/>
              </a:xfrm>
              <a:custGeom>
                <a:avLst/>
                <a:gdLst>
                  <a:gd name="T0" fmla="*/ 3 w 6"/>
                  <a:gd name="T1" fmla="*/ 6 h 6"/>
                  <a:gd name="T2" fmla="*/ 3 w 6"/>
                  <a:gd name="T3" fmla="*/ 6 h 6"/>
                  <a:gd name="T4" fmla="*/ 0 w 6"/>
                  <a:gd name="T5" fmla="*/ 3 h 6"/>
                  <a:gd name="T6" fmla="*/ 0 w 6"/>
                  <a:gd name="T7" fmla="*/ 3 h 6"/>
                  <a:gd name="T8" fmla="*/ 6 w 6"/>
                  <a:gd name="T9" fmla="*/ 0 h 6"/>
                  <a:gd name="T10" fmla="*/ 6 w 6"/>
                  <a:gd name="T11" fmla="*/ 3 h 6"/>
                  <a:gd name="T12" fmla="*/ 6 w 6"/>
                  <a:gd name="T13" fmla="*/ 6 h 6"/>
                  <a:gd name="T14" fmla="*/ 3 w 6"/>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3" y="6"/>
                    </a:moveTo>
                    <a:lnTo>
                      <a:pt x="3" y="6"/>
                    </a:lnTo>
                    <a:lnTo>
                      <a:pt x="0" y="3"/>
                    </a:lnTo>
                    <a:lnTo>
                      <a:pt x="0" y="3"/>
                    </a:lnTo>
                    <a:lnTo>
                      <a:pt x="6" y="0"/>
                    </a:lnTo>
                    <a:lnTo>
                      <a:pt x="6" y="3"/>
                    </a:lnTo>
                    <a:lnTo>
                      <a:pt x="6" y="6"/>
                    </a:lnTo>
                    <a:lnTo>
                      <a:pt x="3"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03" name="Freeform 1502"/>
              <p:cNvSpPr>
                <a:spLocks noEditPoints="1"/>
              </p:cNvSpPr>
              <p:nvPr/>
            </p:nvSpPr>
            <p:spPr bwMode="auto">
              <a:xfrm>
                <a:off x="1246" y="1740"/>
                <a:ext cx="12" cy="6"/>
              </a:xfrm>
              <a:custGeom>
                <a:avLst/>
                <a:gdLst>
                  <a:gd name="T0" fmla="*/ 6 w 12"/>
                  <a:gd name="T1" fmla="*/ 0 h 6"/>
                  <a:gd name="T2" fmla="*/ 9 w 12"/>
                  <a:gd name="T3" fmla="*/ 3 h 6"/>
                  <a:gd name="T4" fmla="*/ 9 w 12"/>
                  <a:gd name="T5" fmla="*/ 6 h 6"/>
                  <a:gd name="T6" fmla="*/ 6 w 12"/>
                  <a:gd name="T7" fmla="*/ 6 h 6"/>
                  <a:gd name="T8" fmla="*/ 6 w 12"/>
                  <a:gd name="T9" fmla="*/ 6 h 6"/>
                  <a:gd name="T10" fmla="*/ 6 w 12"/>
                  <a:gd name="T11" fmla="*/ 3 h 6"/>
                  <a:gd name="T12" fmla="*/ 6 w 12"/>
                  <a:gd name="T13" fmla="*/ 3 h 6"/>
                  <a:gd name="T14" fmla="*/ 3 w 12"/>
                  <a:gd name="T15" fmla="*/ 3 h 6"/>
                  <a:gd name="T16" fmla="*/ 3 w 12"/>
                  <a:gd name="T17" fmla="*/ 3 h 6"/>
                  <a:gd name="T18" fmla="*/ 6 w 12"/>
                  <a:gd name="T19" fmla="*/ 0 h 6"/>
                  <a:gd name="T20" fmla="*/ 6 w 12"/>
                  <a:gd name="T21" fmla="*/ 0 h 6"/>
                  <a:gd name="T22" fmla="*/ 3 w 12"/>
                  <a:gd name="T23" fmla="*/ 3 h 6"/>
                  <a:gd name="T24" fmla="*/ 0 w 12"/>
                  <a:gd name="T25" fmla="*/ 6 h 6"/>
                  <a:gd name="T26" fmla="*/ 6 w 12"/>
                  <a:gd name="T27" fmla="*/ 6 h 6"/>
                  <a:gd name="T28" fmla="*/ 6 w 12"/>
                  <a:gd name="T29" fmla="*/ 6 h 6"/>
                  <a:gd name="T30" fmla="*/ 9 w 12"/>
                  <a:gd name="T31" fmla="*/ 6 h 6"/>
                  <a:gd name="T32" fmla="*/ 12 w 12"/>
                  <a:gd name="T33" fmla="*/ 3 h 6"/>
                  <a:gd name="T34" fmla="*/ 6 w 12"/>
                  <a:gd name="T35" fmla="*/ 0 h 6"/>
                  <a:gd name="T36" fmla="*/ 6 w 12"/>
                  <a:gd name="T3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6">
                    <a:moveTo>
                      <a:pt x="6" y="0"/>
                    </a:moveTo>
                    <a:lnTo>
                      <a:pt x="9" y="3"/>
                    </a:lnTo>
                    <a:lnTo>
                      <a:pt x="9" y="6"/>
                    </a:lnTo>
                    <a:lnTo>
                      <a:pt x="6" y="6"/>
                    </a:lnTo>
                    <a:lnTo>
                      <a:pt x="6" y="6"/>
                    </a:lnTo>
                    <a:lnTo>
                      <a:pt x="6" y="3"/>
                    </a:lnTo>
                    <a:lnTo>
                      <a:pt x="6" y="3"/>
                    </a:lnTo>
                    <a:lnTo>
                      <a:pt x="3" y="3"/>
                    </a:lnTo>
                    <a:lnTo>
                      <a:pt x="3" y="3"/>
                    </a:lnTo>
                    <a:lnTo>
                      <a:pt x="6" y="0"/>
                    </a:lnTo>
                    <a:close/>
                    <a:moveTo>
                      <a:pt x="6" y="0"/>
                    </a:moveTo>
                    <a:lnTo>
                      <a:pt x="3" y="3"/>
                    </a:lnTo>
                    <a:lnTo>
                      <a:pt x="0" y="6"/>
                    </a:lnTo>
                    <a:lnTo>
                      <a:pt x="6" y="6"/>
                    </a:lnTo>
                    <a:lnTo>
                      <a:pt x="6" y="6"/>
                    </a:lnTo>
                    <a:lnTo>
                      <a:pt x="9" y="6"/>
                    </a:lnTo>
                    <a:lnTo>
                      <a:pt x="12" y="3"/>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04" name="Freeform 1503"/>
              <p:cNvSpPr>
                <a:spLocks noEditPoints="1"/>
              </p:cNvSpPr>
              <p:nvPr/>
            </p:nvSpPr>
            <p:spPr bwMode="auto">
              <a:xfrm>
                <a:off x="1246" y="1740"/>
                <a:ext cx="12" cy="6"/>
              </a:xfrm>
              <a:custGeom>
                <a:avLst/>
                <a:gdLst>
                  <a:gd name="T0" fmla="*/ 6 w 12"/>
                  <a:gd name="T1" fmla="*/ 0 h 6"/>
                  <a:gd name="T2" fmla="*/ 9 w 12"/>
                  <a:gd name="T3" fmla="*/ 3 h 6"/>
                  <a:gd name="T4" fmla="*/ 9 w 12"/>
                  <a:gd name="T5" fmla="*/ 6 h 6"/>
                  <a:gd name="T6" fmla="*/ 6 w 12"/>
                  <a:gd name="T7" fmla="*/ 6 h 6"/>
                  <a:gd name="T8" fmla="*/ 6 w 12"/>
                  <a:gd name="T9" fmla="*/ 6 h 6"/>
                  <a:gd name="T10" fmla="*/ 6 w 12"/>
                  <a:gd name="T11" fmla="*/ 3 h 6"/>
                  <a:gd name="T12" fmla="*/ 6 w 12"/>
                  <a:gd name="T13" fmla="*/ 3 h 6"/>
                  <a:gd name="T14" fmla="*/ 3 w 12"/>
                  <a:gd name="T15" fmla="*/ 3 h 6"/>
                  <a:gd name="T16" fmla="*/ 3 w 12"/>
                  <a:gd name="T17" fmla="*/ 3 h 6"/>
                  <a:gd name="T18" fmla="*/ 6 w 12"/>
                  <a:gd name="T19" fmla="*/ 0 h 6"/>
                  <a:gd name="T20" fmla="*/ 6 w 12"/>
                  <a:gd name="T21" fmla="*/ 0 h 6"/>
                  <a:gd name="T22" fmla="*/ 3 w 12"/>
                  <a:gd name="T23" fmla="*/ 3 h 6"/>
                  <a:gd name="T24" fmla="*/ 0 w 12"/>
                  <a:gd name="T25" fmla="*/ 6 h 6"/>
                  <a:gd name="T26" fmla="*/ 6 w 12"/>
                  <a:gd name="T27" fmla="*/ 6 h 6"/>
                  <a:gd name="T28" fmla="*/ 6 w 12"/>
                  <a:gd name="T29" fmla="*/ 6 h 6"/>
                  <a:gd name="T30" fmla="*/ 9 w 12"/>
                  <a:gd name="T31" fmla="*/ 6 h 6"/>
                  <a:gd name="T32" fmla="*/ 12 w 12"/>
                  <a:gd name="T33" fmla="*/ 3 h 6"/>
                  <a:gd name="T34" fmla="*/ 6 w 12"/>
                  <a:gd name="T35" fmla="*/ 0 h 6"/>
                  <a:gd name="T36" fmla="*/ 6 w 12"/>
                  <a:gd name="T3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6">
                    <a:moveTo>
                      <a:pt x="6" y="0"/>
                    </a:moveTo>
                    <a:lnTo>
                      <a:pt x="9" y="3"/>
                    </a:lnTo>
                    <a:lnTo>
                      <a:pt x="9" y="6"/>
                    </a:lnTo>
                    <a:lnTo>
                      <a:pt x="6" y="6"/>
                    </a:lnTo>
                    <a:lnTo>
                      <a:pt x="6" y="6"/>
                    </a:lnTo>
                    <a:lnTo>
                      <a:pt x="6" y="3"/>
                    </a:lnTo>
                    <a:lnTo>
                      <a:pt x="6" y="3"/>
                    </a:lnTo>
                    <a:lnTo>
                      <a:pt x="3" y="3"/>
                    </a:lnTo>
                    <a:lnTo>
                      <a:pt x="3" y="3"/>
                    </a:lnTo>
                    <a:lnTo>
                      <a:pt x="6" y="0"/>
                    </a:lnTo>
                    <a:moveTo>
                      <a:pt x="6" y="0"/>
                    </a:moveTo>
                    <a:lnTo>
                      <a:pt x="3" y="3"/>
                    </a:lnTo>
                    <a:lnTo>
                      <a:pt x="0" y="6"/>
                    </a:lnTo>
                    <a:lnTo>
                      <a:pt x="6" y="6"/>
                    </a:lnTo>
                    <a:lnTo>
                      <a:pt x="6" y="6"/>
                    </a:lnTo>
                    <a:lnTo>
                      <a:pt x="9" y="6"/>
                    </a:lnTo>
                    <a:lnTo>
                      <a:pt x="12" y="3"/>
                    </a:lnTo>
                    <a:lnTo>
                      <a:pt x="6" y="0"/>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05" name="Freeform 1504"/>
              <p:cNvSpPr>
                <a:spLocks/>
              </p:cNvSpPr>
              <p:nvPr/>
            </p:nvSpPr>
            <p:spPr bwMode="auto">
              <a:xfrm>
                <a:off x="1261" y="1770"/>
                <a:ext cx="3" cy="3"/>
              </a:xfrm>
              <a:custGeom>
                <a:avLst/>
                <a:gdLst>
                  <a:gd name="T0" fmla="*/ 3 w 3"/>
                  <a:gd name="T1" fmla="*/ 0 h 3"/>
                  <a:gd name="T2" fmla="*/ 0 w 3"/>
                  <a:gd name="T3" fmla="*/ 0 h 3"/>
                  <a:gd name="T4" fmla="*/ 3 w 3"/>
                  <a:gd name="T5" fmla="*/ 3 h 3"/>
                  <a:gd name="T6" fmla="*/ 3 w 3"/>
                  <a:gd name="T7" fmla="*/ 0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0"/>
                    </a:lnTo>
                    <a:lnTo>
                      <a:pt x="3" y="3"/>
                    </a:lnTo>
                    <a:lnTo>
                      <a:pt x="3" y="0"/>
                    </a:lnTo>
                    <a:lnTo>
                      <a:pt x="3"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06" name="Freeform 1505"/>
              <p:cNvSpPr>
                <a:spLocks/>
              </p:cNvSpPr>
              <p:nvPr/>
            </p:nvSpPr>
            <p:spPr bwMode="auto">
              <a:xfrm>
                <a:off x="1261" y="1770"/>
                <a:ext cx="3" cy="3"/>
              </a:xfrm>
              <a:custGeom>
                <a:avLst/>
                <a:gdLst>
                  <a:gd name="T0" fmla="*/ 3 w 3"/>
                  <a:gd name="T1" fmla="*/ 0 h 3"/>
                  <a:gd name="T2" fmla="*/ 0 w 3"/>
                  <a:gd name="T3" fmla="*/ 0 h 3"/>
                  <a:gd name="T4" fmla="*/ 3 w 3"/>
                  <a:gd name="T5" fmla="*/ 3 h 3"/>
                  <a:gd name="T6" fmla="*/ 3 w 3"/>
                  <a:gd name="T7" fmla="*/ 0 h 3"/>
                  <a:gd name="T8" fmla="*/ 3 w 3"/>
                  <a:gd name="T9" fmla="*/ 0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3" y="0"/>
                    </a:moveTo>
                    <a:lnTo>
                      <a:pt x="0" y="0"/>
                    </a:lnTo>
                    <a:lnTo>
                      <a:pt x="3" y="3"/>
                    </a:lnTo>
                    <a:lnTo>
                      <a:pt x="3"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07" name="Freeform 1506"/>
              <p:cNvSpPr>
                <a:spLocks/>
              </p:cNvSpPr>
              <p:nvPr/>
            </p:nvSpPr>
            <p:spPr bwMode="auto">
              <a:xfrm>
                <a:off x="1264" y="1776"/>
                <a:ext cx="9" cy="12"/>
              </a:xfrm>
              <a:custGeom>
                <a:avLst/>
                <a:gdLst>
                  <a:gd name="T0" fmla="*/ 6 w 9"/>
                  <a:gd name="T1" fmla="*/ 9 h 12"/>
                  <a:gd name="T2" fmla="*/ 6 w 9"/>
                  <a:gd name="T3" fmla="*/ 6 h 12"/>
                  <a:gd name="T4" fmla="*/ 9 w 9"/>
                  <a:gd name="T5" fmla="*/ 3 h 12"/>
                  <a:gd name="T6" fmla="*/ 3 w 9"/>
                  <a:gd name="T7" fmla="*/ 9 h 12"/>
                  <a:gd name="T8" fmla="*/ 0 w 9"/>
                  <a:gd name="T9" fmla="*/ 9 h 12"/>
                  <a:gd name="T10" fmla="*/ 0 w 9"/>
                  <a:gd name="T11" fmla="*/ 6 h 12"/>
                  <a:gd name="T12" fmla="*/ 0 w 9"/>
                  <a:gd name="T13" fmla="*/ 3 h 12"/>
                  <a:gd name="T14" fmla="*/ 0 w 9"/>
                  <a:gd name="T15" fmla="*/ 3 h 12"/>
                  <a:gd name="T16" fmla="*/ 3 w 9"/>
                  <a:gd name="T17" fmla="*/ 0 h 12"/>
                  <a:gd name="T18" fmla="*/ 6 w 9"/>
                  <a:gd name="T19" fmla="*/ 0 h 12"/>
                  <a:gd name="T20" fmla="*/ 9 w 9"/>
                  <a:gd name="T21" fmla="*/ 0 h 12"/>
                  <a:gd name="T22" fmla="*/ 9 w 9"/>
                  <a:gd name="T23" fmla="*/ 9 h 12"/>
                  <a:gd name="T24" fmla="*/ 6 w 9"/>
                  <a:gd name="T25" fmla="*/ 12 h 12"/>
                  <a:gd name="T26" fmla="*/ 6 w 9"/>
                  <a:gd name="T27"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2">
                    <a:moveTo>
                      <a:pt x="6" y="9"/>
                    </a:moveTo>
                    <a:lnTo>
                      <a:pt x="6" y="6"/>
                    </a:lnTo>
                    <a:lnTo>
                      <a:pt x="9" y="3"/>
                    </a:lnTo>
                    <a:lnTo>
                      <a:pt x="3" y="9"/>
                    </a:lnTo>
                    <a:lnTo>
                      <a:pt x="0" y="9"/>
                    </a:lnTo>
                    <a:lnTo>
                      <a:pt x="0" y="6"/>
                    </a:lnTo>
                    <a:lnTo>
                      <a:pt x="0" y="3"/>
                    </a:lnTo>
                    <a:lnTo>
                      <a:pt x="0" y="3"/>
                    </a:lnTo>
                    <a:lnTo>
                      <a:pt x="3" y="0"/>
                    </a:lnTo>
                    <a:lnTo>
                      <a:pt x="6" y="0"/>
                    </a:lnTo>
                    <a:lnTo>
                      <a:pt x="9" y="0"/>
                    </a:lnTo>
                    <a:lnTo>
                      <a:pt x="9" y="9"/>
                    </a:lnTo>
                    <a:lnTo>
                      <a:pt x="6" y="12"/>
                    </a:lnTo>
                    <a:lnTo>
                      <a:pt x="6" y="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08" name="Freeform 1507"/>
              <p:cNvSpPr>
                <a:spLocks noEditPoints="1"/>
              </p:cNvSpPr>
              <p:nvPr/>
            </p:nvSpPr>
            <p:spPr bwMode="auto">
              <a:xfrm>
                <a:off x="1261" y="1773"/>
                <a:ext cx="12" cy="18"/>
              </a:xfrm>
              <a:custGeom>
                <a:avLst/>
                <a:gdLst>
                  <a:gd name="T0" fmla="*/ 9 w 12"/>
                  <a:gd name="T1" fmla="*/ 3 h 18"/>
                  <a:gd name="T2" fmla="*/ 12 w 12"/>
                  <a:gd name="T3" fmla="*/ 3 h 18"/>
                  <a:gd name="T4" fmla="*/ 12 w 12"/>
                  <a:gd name="T5" fmla="*/ 6 h 18"/>
                  <a:gd name="T6" fmla="*/ 9 w 12"/>
                  <a:gd name="T7" fmla="*/ 9 h 18"/>
                  <a:gd name="T8" fmla="*/ 6 w 12"/>
                  <a:gd name="T9" fmla="*/ 12 h 18"/>
                  <a:gd name="T10" fmla="*/ 3 w 12"/>
                  <a:gd name="T11" fmla="*/ 12 h 18"/>
                  <a:gd name="T12" fmla="*/ 3 w 12"/>
                  <a:gd name="T13" fmla="*/ 9 h 18"/>
                  <a:gd name="T14" fmla="*/ 6 w 12"/>
                  <a:gd name="T15" fmla="*/ 6 h 18"/>
                  <a:gd name="T16" fmla="*/ 6 w 12"/>
                  <a:gd name="T17" fmla="*/ 6 h 18"/>
                  <a:gd name="T18" fmla="*/ 3 w 12"/>
                  <a:gd name="T19" fmla="*/ 6 h 18"/>
                  <a:gd name="T20" fmla="*/ 3 w 12"/>
                  <a:gd name="T21" fmla="*/ 6 h 18"/>
                  <a:gd name="T22" fmla="*/ 6 w 12"/>
                  <a:gd name="T23" fmla="*/ 3 h 18"/>
                  <a:gd name="T24" fmla="*/ 9 w 12"/>
                  <a:gd name="T25" fmla="*/ 3 h 18"/>
                  <a:gd name="T26" fmla="*/ 9 w 12"/>
                  <a:gd name="T27" fmla="*/ 0 h 18"/>
                  <a:gd name="T28" fmla="*/ 3 w 12"/>
                  <a:gd name="T29" fmla="*/ 3 h 18"/>
                  <a:gd name="T30" fmla="*/ 0 w 12"/>
                  <a:gd name="T31" fmla="*/ 6 h 18"/>
                  <a:gd name="T32" fmla="*/ 3 w 12"/>
                  <a:gd name="T33" fmla="*/ 6 h 18"/>
                  <a:gd name="T34" fmla="*/ 3 w 12"/>
                  <a:gd name="T35" fmla="*/ 9 h 18"/>
                  <a:gd name="T36" fmla="*/ 3 w 12"/>
                  <a:gd name="T37" fmla="*/ 12 h 18"/>
                  <a:gd name="T38" fmla="*/ 6 w 12"/>
                  <a:gd name="T39" fmla="*/ 12 h 18"/>
                  <a:gd name="T40" fmla="*/ 9 w 12"/>
                  <a:gd name="T41" fmla="*/ 9 h 18"/>
                  <a:gd name="T42" fmla="*/ 6 w 12"/>
                  <a:gd name="T43" fmla="*/ 12 h 18"/>
                  <a:gd name="T44" fmla="*/ 9 w 12"/>
                  <a:gd name="T45" fmla="*/ 18 h 18"/>
                  <a:gd name="T46" fmla="*/ 12 w 12"/>
                  <a:gd name="T47" fmla="*/ 12 h 18"/>
                  <a:gd name="T48" fmla="*/ 12 w 12"/>
                  <a:gd name="T49" fmla="*/ 3 h 18"/>
                  <a:gd name="T50" fmla="*/ 9 w 12"/>
                  <a:gd name="T51" fmla="*/ 0 h 18"/>
                  <a:gd name="T52" fmla="*/ 9 w 12"/>
                  <a:gd name="T5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18">
                    <a:moveTo>
                      <a:pt x="9" y="3"/>
                    </a:moveTo>
                    <a:lnTo>
                      <a:pt x="12" y="3"/>
                    </a:lnTo>
                    <a:lnTo>
                      <a:pt x="12" y="6"/>
                    </a:lnTo>
                    <a:lnTo>
                      <a:pt x="9" y="9"/>
                    </a:lnTo>
                    <a:lnTo>
                      <a:pt x="6" y="12"/>
                    </a:lnTo>
                    <a:lnTo>
                      <a:pt x="3" y="12"/>
                    </a:lnTo>
                    <a:lnTo>
                      <a:pt x="3" y="9"/>
                    </a:lnTo>
                    <a:lnTo>
                      <a:pt x="6" y="6"/>
                    </a:lnTo>
                    <a:lnTo>
                      <a:pt x="6" y="6"/>
                    </a:lnTo>
                    <a:lnTo>
                      <a:pt x="3" y="6"/>
                    </a:lnTo>
                    <a:lnTo>
                      <a:pt x="3" y="6"/>
                    </a:lnTo>
                    <a:lnTo>
                      <a:pt x="6" y="3"/>
                    </a:lnTo>
                    <a:lnTo>
                      <a:pt x="9" y="3"/>
                    </a:lnTo>
                    <a:close/>
                    <a:moveTo>
                      <a:pt x="9" y="0"/>
                    </a:moveTo>
                    <a:lnTo>
                      <a:pt x="3" y="3"/>
                    </a:lnTo>
                    <a:lnTo>
                      <a:pt x="0" y="6"/>
                    </a:lnTo>
                    <a:lnTo>
                      <a:pt x="3" y="6"/>
                    </a:lnTo>
                    <a:lnTo>
                      <a:pt x="3" y="9"/>
                    </a:lnTo>
                    <a:lnTo>
                      <a:pt x="3" y="12"/>
                    </a:lnTo>
                    <a:lnTo>
                      <a:pt x="6" y="12"/>
                    </a:lnTo>
                    <a:lnTo>
                      <a:pt x="9" y="9"/>
                    </a:lnTo>
                    <a:lnTo>
                      <a:pt x="6" y="12"/>
                    </a:lnTo>
                    <a:lnTo>
                      <a:pt x="9" y="18"/>
                    </a:lnTo>
                    <a:lnTo>
                      <a:pt x="12" y="12"/>
                    </a:lnTo>
                    <a:lnTo>
                      <a:pt x="12" y="3"/>
                    </a:lnTo>
                    <a:lnTo>
                      <a:pt x="9" y="0"/>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09" name="Freeform 1508"/>
              <p:cNvSpPr>
                <a:spLocks noEditPoints="1"/>
              </p:cNvSpPr>
              <p:nvPr/>
            </p:nvSpPr>
            <p:spPr bwMode="auto">
              <a:xfrm>
                <a:off x="1261" y="1773"/>
                <a:ext cx="12" cy="18"/>
              </a:xfrm>
              <a:custGeom>
                <a:avLst/>
                <a:gdLst>
                  <a:gd name="T0" fmla="*/ 9 w 12"/>
                  <a:gd name="T1" fmla="*/ 3 h 18"/>
                  <a:gd name="T2" fmla="*/ 12 w 12"/>
                  <a:gd name="T3" fmla="*/ 3 h 18"/>
                  <a:gd name="T4" fmla="*/ 12 w 12"/>
                  <a:gd name="T5" fmla="*/ 6 h 18"/>
                  <a:gd name="T6" fmla="*/ 9 w 12"/>
                  <a:gd name="T7" fmla="*/ 9 h 18"/>
                  <a:gd name="T8" fmla="*/ 6 w 12"/>
                  <a:gd name="T9" fmla="*/ 12 h 18"/>
                  <a:gd name="T10" fmla="*/ 3 w 12"/>
                  <a:gd name="T11" fmla="*/ 12 h 18"/>
                  <a:gd name="T12" fmla="*/ 3 w 12"/>
                  <a:gd name="T13" fmla="*/ 9 h 18"/>
                  <a:gd name="T14" fmla="*/ 6 w 12"/>
                  <a:gd name="T15" fmla="*/ 6 h 18"/>
                  <a:gd name="T16" fmla="*/ 6 w 12"/>
                  <a:gd name="T17" fmla="*/ 6 h 18"/>
                  <a:gd name="T18" fmla="*/ 3 w 12"/>
                  <a:gd name="T19" fmla="*/ 6 h 18"/>
                  <a:gd name="T20" fmla="*/ 3 w 12"/>
                  <a:gd name="T21" fmla="*/ 6 h 18"/>
                  <a:gd name="T22" fmla="*/ 6 w 12"/>
                  <a:gd name="T23" fmla="*/ 3 h 18"/>
                  <a:gd name="T24" fmla="*/ 9 w 12"/>
                  <a:gd name="T25" fmla="*/ 3 h 18"/>
                  <a:gd name="T26" fmla="*/ 9 w 12"/>
                  <a:gd name="T27" fmla="*/ 0 h 18"/>
                  <a:gd name="T28" fmla="*/ 3 w 12"/>
                  <a:gd name="T29" fmla="*/ 3 h 18"/>
                  <a:gd name="T30" fmla="*/ 0 w 12"/>
                  <a:gd name="T31" fmla="*/ 6 h 18"/>
                  <a:gd name="T32" fmla="*/ 3 w 12"/>
                  <a:gd name="T33" fmla="*/ 6 h 18"/>
                  <a:gd name="T34" fmla="*/ 3 w 12"/>
                  <a:gd name="T35" fmla="*/ 9 h 18"/>
                  <a:gd name="T36" fmla="*/ 3 w 12"/>
                  <a:gd name="T37" fmla="*/ 12 h 18"/>
                  <a:gd name="T38" fmla="*/ 6 w 12"/>
                  <a:gd name="T39" fmla="*/ 12 h 18"/>
                  <a:gd name="T40" fmla="*/ 9 w 12"/>
                  <a:gd name="T41" fmla="*/ 9 h 18"/>
                  <a:gd name="T42" fmla="*/ 6 w 12"/>
                  <a:gd name="T43" fmla="*/ 12 h 18"/>
                  <a:gd name="T44" fmla="*/ 9 w 12"/>
                  <a:gd name="T45" fmla="*/ 18 h 18"/>
                  <a:gd name="T46" fmla="*/ 12 w 12"/>
                  <a:gd name="T47" fmla="*/ 12 h 18"/>
                  <a:gd name="T48" fmla="*/ 12 w 12"/>
                  <a:gd name="T49" fmla="*/ 3 h 18"/>
                  <a:gd name="T50" fmla="*/ 9 w 12"/>
                  <a:gd name="T51" fmla="*/ 0 h 18"/>
                  <a:gd name="T52" fmla="*/ 9 w 12"/>
                  <a:gd name="T5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18">
                    <a:moveTo>
                      <a:pt x="9" y="3"/>
                    </a:moveTo>
                    <a:lnTo>
                      <a:pt x="12" y="3"/>
                    </a:lnTo>
                    <a:lnTo>
                      <a:pt x="12" y="6"/>
                    </a:lnTo>
                    <a:lnTo>
                      <a:pt x="9" y="9"/>
                    </a:lnTo>
                    <a:lnTo>
                      <a:pt x="6" y="12"/>
                    </a:lnTo>
                    <a:lnTo>
                      <a:pt x="3" y="12"/>
                    </a:lnTo>
                    <a:lnTo>
                      <a:pt x="3" y="9"/>
                    </a:lnTo>
                    <a:lnTo>
                      <a:pt x="6" y="6"/>
                    </a:lnTo>
                    <a:lnTo>
                      <a:pt x="6" y="6"/>
                    </a:lnTo>
                    <a:lnTo>
                      <a:pt x="3" y="6"/>
                    </a:lnTo>
                    <a:lnTo>
                      <a:pt x="3" y="6"/>
                    </a:lnTo>
                    <a:lnTo>
                      <a:pt x="6" y="3"/>
                    </a:lnTo>
                    <a:lnTo>
                      <a:pt x="9" y="3"/>
                    </a:lnTo>
                    <a:moveTo>
                      <a:pt x="9" y="0"/>
                    </a:moveTo>
                    <a:lnTo>
                      <a:pt x="3" y="3"/>
                    </a:lnTo>
                    <a:lnTo>
                      <a:pt x="0" y="6"/>
                    </a:lnTo>
                    <a:lnTo>
                      <a:pt x="3" y="6"/>
                    </a:lnTo>
                    <a:lnTo>
                      <a:pt x="3" y="9"/>
                    </a:lnTo>
                    <a:lnTo>
                      <a:pt x="3" y="12"/>
                    </a:lnTo>
                    <a:lnTo>
                      <a:pt x="6" y="12"/>
                    </a:lnTo>
                    <a:lnTo>
                      <a:pt x="9" y="9"/>
                    </a:lnTo>
                    <a:lnTo>
                      <a:pt x="6" y="12"/>
                    </a:lnTo>
                    <a:lnTo>
                      <a:pt x="9" y="18"/>
                    </a:lnTo>
                    <a:lnTo>
                      <a:pt x="12" y="12"/>
                    </a:lnTo>
                    <a:lnTo>
                      <a:pt x="12" y="3"/>
                    </a:lnTo>
                    <a:lnTo>
                      <a:pt x="9" y="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10" name="Freeform 1509"/>
              <p:cNvSpPr>
                <a:spLocks/>
              </p:cNvSpPr>
              <p:nvPr/>
            </p:nvSpPr>
            <p:spPr bwMode="auto">
              <a:xfrm>
                <a:off x="1252" y="1722"/>
                <a:ext cx="3" cy="6"/>
              </a:xfrm>
              <a:custGeom>
                <a:avLst/>
                <a:gdLst>
                  <a:gd name="T0" fmla="*/ 3 w 3"/>
                  <a:gd name="T1" fmla="*/ 0 h 6"/>
                  <a:gd name="T2" fmla="*/ 0 w 3"/>
                  <a:gd name="T3" fmla="*/ 3 h 6"/>
                  <a:gd name="T4" fmla="*/ 0 w 3"/>
                  <a:gd name="T5" fmla="*/ 6 h 6"/>
                  <a:gd name="T6" fmla="*/ 3 w 3"/>
                  <a:gd name="T7" fmla="*/ 3 h 6"/>
                  <a:gd name="T8" fmla="*/ 3 w 3"/>
                  <a:gd name="T9" fmla="*/ 0 h 6"/>
                </a:gdLst>
                <a:ahLst/>
                <a:cxnLst>
                  <a:cxn ang="0">
                    <a:pos x="T0" y="T1"/>
                  </a:cxn>
                  <a:cxn ang="0">
                    <a:pos x="T2" y="T3"/>
                  </a:cxn>
                  <a:cxn ang="0">
                    <a:pos x="T4" y="T5"/>
                  </a:cxn>
                  <a:cxn ang="0">
                    <a:pos x="T6" y="T7"/>
                  </a:cxn>
                  <a:cxn ang="0">
                    <a:pos x="T8" y="T9"/>
                  </a:cxn>
                </a:cxnLst>
                <a:rect l="0" t="0" r="r" b="b"/>
                <a:pathLst>
                  <a:path w="3" h="6">
                    <a:moveTo>
                      <a:pt x="3" y="0"/>
                    </a:moveTo>
                    <a:lnTo>
                      <a:pt x="0" y="3"/>
                    </a:lnTo>
                    <a:lnTo>
                      <a:pt x="0" y="6"/>
                    </a:lnTo>
                    <a:lnTo>
                      <a:pt x="3" y="3"/>
                    </a:lnTo>
                    <a:lnTo>
                      <a:pt x="3"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11" name="Freeform 1510"/>
              <p:cNvSpPr>
                <a:spLocks/>
              </p:cNvSpPr>
              <p:nvPr/>
            </p:nvSpPr>
            <p:spPr bwMode="auto">
              <a:xfrm>
                <a:off x="1252" y="1722"/>
                <a:ext cx="3" cy="6"/>
              </a:xfrm>
              <a:custGeom>
                <a:avLst/>
                <a:gdLst>
                  <a:gd name="T0" fmla="*/ 3 w 3"/>
                  <a:gd name="T1" fmla="*/ 0 h 6"/>
                  <a:gd name="T2" fmla="*/ 0 w 3"/>
                  <a:gd name="T3" fmla="*/ 3 h 6"/>
                  <a:gd name="T4" fmla="*/ 0 w 3"/>
                  <a:gd name="T5" fmla="*/ 6 h 6"/>
                  <a:gd name="T6" fmla="*/ 3 w 3"/>
                  <a:gd name="T7" fmla="*/ 3 h 6"/>
                  <a:gd name="T8" fmla="*/ 3 w 3"/>
                  <a:gd name="T9" fmla="*/ 0 h 6"/>
                  <a:gd name="T10" fmla="*/ 3 w 3"/>
                  <a:gd name="T11" fmla="*/ 0 h 6"/>
                </a:gdLst>
                <a:ahLst/>
                <a:cxnLst>
                  <a:cxn ang="0">
                    <a:pos x="T0" y="T1"/>
                  </a:cxn>
                  <a:cxn ang="0">
                    <a:pos x="T2" y="T3"/>
                  </a:cxn>
                  <a:cxn ang="0">
                    <a:pos x="T4" y="T5"/>
                  </a:cxn>
                  <a:cxn ang="0">
                    <a:pos x="T6" y="T7"/>
                  </a:cxn>
                  <a:cxn ang="0">
                    <a:pos x="T8" y="T9"/>
                  </a:cxn>
                  <a:cxn ang="0">
                    <a:pos x="T10" y="T11"/>
                  </a:cxn>
                </a:cxnLst>
                <a:rect l="0" t="0" r="r" b="b"/>
                <a:pathLst>
                  <a:path w="3" h="6">
                    <a:moveTo>
                      <a:pt x="3" y="0"/>
                    </a:moveTo>
                    <a:lnTo>
                      <a:pt x="0" y="3"/>
                    </a:lnTo>
                    <a:lnTo>
                      <a:pt x="0" y="6"/>
                    </a:lnTo>
                    <a:lnTo>
                      <a:pt x="3"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12" name="Freeform 1511"/>
              <p:cNvSpPr>
                <a:spLocks/>
              </p:cNvSpPr>
              <p:nvPr/>
            </p:nvSpPr>
            <p:spPr bwMode="auto">
              <a:xfrm>
                <a:off x="1282" y="1855"/>
                <a:ext cx="3" cy="3"/>
              </a:xfrm>
              <a:custGeom>
                <a:avLst/>
                <a:gdLst>
                  <a:gd name="T0" fmla="*/ 0 w 3"/>
                  <a:gd name="T1" fmla="*/ 0 h 3"/>
                  <a:gd name="T2" fmla="*/ 3 w 3"/>
                  <a:gd name="T3" fmla="*/ 3 h 3"/>
                  <a:gd name="T4" fmla="*/ 0 w 3"/>
                  <a:gd name="T5" fmla="*/ 0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0" y="0"/>
                    </a:ln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13" name="Freeform 1512"/>
              <p:cNvSpPr>
                <a:spLocks/>
              </p:cNvSpPr>
              <p:nvPr/>
            </p:nvSpPr>
            <p:spPr bwMode="auto">
              <a:xfrm>
                <a:off x="1282" y="1855"/>
                <a:ext cx="3" cy="3"/>
              </a:xfrm>
              <a:custGeom>
                <a:avLst/>
                <a:gdLst>
                  <a:gd name="T0" fmla="*/ 0 w 3"/>
                  <a:gd name="T1" fmla="*/ 0 h 3"/>
                  <a:gd name="T2" fmla="*/ 0 w 3"/>
                  <a:gd name="T3" fmla="*/ 0 h 3"/>
                  <a:gd name="T4" fmla="*/ 3 w 3"/>
                  <a:gd name="T5" fmla="*/ 3 h 3"/>
                  <a:gd name="T6" fmla="*/ 0 w 3"/>
                  <a:gd name="T7" fmla="*/ 0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lnTo>
                      <a:pt x="0" y="0"/>
                    </a:lnTo>
                    <a:lnTo>
                      <a:pt x="3"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14" name="Freeform 1513"/>
              <p:cNvSpPr>
                <a:spLocks/>
              </p:cNvSpPr>
              <p:nvPr/>
            </p:nvSpPr>
            <p:spPr bwMode="auto">
              <a:xfrm>
                <a:off x="2176" y="864"/>
                <a:ext cx="18" cy="15"/>
              </a:xfrm>
              <a:custGeom>
                <a:avLst/>
                <a:gdLst>
                  <a:gd name="T0" fmla="*/ 15 w 18"/>
                  <a:gd name="T1" fmla="*/ 15 h 15"/>
                  <a:gd name="T2" fmla="*/ 12 w 18"/>
                  <a:gd name="T3" fmla="*/ 12 h 15"/>
                  <a:gd name="T4" fmla="*/ 9 w 18"/>
                  <a:gd name="T5" fmla="*/ 15 h 15"/>
                  <a:gd name="T6" fmla="*/ 6 w 18"/>
                  <a:gd name="T7" fmla="*/ 15 h 15"/>
                  <a:gd name="T8" fmla="*/ 3 w 18"/>
                  <a:gd name="T9" fmla="*/ 9 h 15"/>
                  <a:gd name="T10" fmla="*/ 0 w 18"/>
                  <a:gd name="T11" fmla="*/ 6 h 15"/>
                  <a:gd name="T12" fmla="*/ 0 w 18"/>
                  <a:gd name="T13" fmla="*/ 3 h 15"/>
                  <a:gd name="T14" fmla="*/ 3 w 18"/>
                  <a:gd name="T15" fmla="*/ 0 h 15"/>
                  <a:gd name="T16" fmla="*/ 6 w 18"/>
                  <a:gd name="T17" fmla="*/ 0 h 15"/>
                  <a:gd name="T18" fmla="*/ 12 w 18"/>
                  <a:gd name="T19" fmla="*/ 0 h 15"/>
                  <a:gd name="T20" fmla="*/ 18 w 18"/>
                  <a:gd name="T21" fmla="*/ 6 h 15"/>
                  <a:gd name="T22" fmla="*/ 18 w 18"/>
                  <a:gd name="T23" fmla="*/ 9 h 15"/>
                  <a:gd name="T24" fmla="*/ 18 w 18"/>
                  <a:gd name="T25" fmla="*/ 15 h 15"/>
                  <a:gd name="T26" fmla="*/ 15 w 18"/>
                  <a:gd name="T2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5">
                    <a:moveTo>
                      <a:pt x="15" y="15"/>
                    </a:moveTo>
                    <a:lnTo>
                      <a:pt x="12" y="12"/>
                    </a:lnTo>
                    <a:lnTo>
                      <a:pt x="9" y="15"/>
                    </a:lnTo>
                    <a:lnTo>
                      <a:pt x="6" y="15"/>
                    </a:lnTo>
                    <a:lnTo>
                      <a:pt x="3" y="9"/>
                    </a:lnTo>
                    <a:lnTo>
                      <a:pt x="0" y="6"/>
                    </a:lnTo>
                    <a:lnTo>
                      <a:pt x="0" y="3"/>
                    </a:lnTo>
                    <a:lnTo>
                      <a:pt x="3" y="0"/>
                    </a:lnTo>
                    <a:lnTo>
                      <a:pt x="6" y="0"/>
                    </a:lnTo>
                    <a:lnTo>
                      <a:pt x="12" y="0"/>
                    </a:lnTo>
                    <a:lnTo>
                      <a:pt x="18" y="6"/>
                    </a:lnTo>
                    <a:lnTo>
                      <a:pt x="18" y="9"/>
                    </a:lnTo>
                    <a:lnTo>
                      <a:pt x="18" y="15"/>
                    </a:lnTo>
                    <a:lnTo>
                      <a:pt x="15" y="1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15" name="Freeform 1514"/>
              <p:cNvSpPr>
                <a:spLocks noEditPoints="1"/>
              </p:cNvSpPr>
              <p:nvPr/>
            </p:nvSpPr>
            <p:spPr bwMode="auto">
              <a:xfrm>
                <a:off x="2176" y="861"/>
                <a:ext cx="18" cy="18"/>
              </a:xfrm>
              <a:custGeom>
                <a:avLst/>
                <a:gdLst>
                  <a:gd name="T0" fmla="*/ 6 w 18"/>
                  <a:gd name="T1" fmla="*/ 3 h 18"/>
                  <a:gd name="T2" fmla="*/ 12 w 18"/>
                  <a:gd name="T3" fmla="*/ 3 h 18"/>
                  <a:gd name="T4" fmla="*/ 15 w 18"/>
                  <a:gd name="T5" fmla="*/ 9 h 18"/>
                  <a:gd name="T6" fmla="*/ 15 w 18"/>
                  <a:gd name="T7" fmla="*/ 12 h 18"/>
                  <a:gd name="T8" fmla="*/ 18 w 18"/>
                  <a:gd name="T9" fmla="*/ 18 h 18"/>
                  <a:gd name="T10" fmla="*/ 15 w 18"/>
                  <a:gd name="T11" fmla="*/ 18 h 18"/>
                  <a:gd name="T12" fmla="*/ 12 w 18"/>
                  <a:gd name="T13" fmla="*/ 15 h 18"/>
                  <a:gd name="T14" fmla="*/ 12 w 18"/>
                  <a:gd name="T15" fmla="*/ 15 h 18"/>
                  <a:gd name="T16" fmla="*/ 12 w 18"/>
                  <a:gd name="T17" fmla="*/ 15 h 18"/>
                  <a:gd name="T18" fmla="*/ 9 w 18"/>
                  <a:gd name="T19" fmla="*/ 18 h 18"/>
                  <a:gd name="T20" fmla="*/ 6 w 18"/>
                  <a:gd name="T21" fmla="*/ 18 h 18"/>
                  <a:gd name="T22" fmla="*/ 3 w 18"/>
                  <a:gd name="T23" fmla="*/ 12 h 18"/>
                  <a:gd name="T24" fmla="*/ 3 w 18"/>
                  <a:gd name="T25" fmla="*/ 12 h 18"/>
                  <a:gd name="T26" fmla="*/ 3 w 18"/>
                  <a:gd name="T27" fmla="*/ 12 h 18"/>
                  <a:gd name="T28" fmla="*/ 0 w 18"/>
                  <a:gd name="T29" fmla="*/ 9 h 18"/>
                  <a:gd name="T30" fmla="*/ 0 w 18"/>
                  <a:gd name="T31" fmla="*/ 6 h 18"/>
                  <a:gd name="T32" fmla="*/ 3 w 18"/>
                  <a:gd name="T33" fmla="*/ 3 h 18"/>
                  <a:gd name="T34" fmla="*/ 6 w 18"/>
                  <a:gd name="T35" fmla="*/ 3 h 18"/>
                  <a:gd name="T36" fmla="*/ 6 w 18"/>
                  <a:gd name="T37" fmla="*/ 0 h 18"/>
                  <a:gd name="T38" fmla="*/ 0 w 18"/>
                  <a:gd name="T39" fmla="*/ 0 h 18"/>
                  <a:gd name="T40" fmla="*/ 0 w 18"/>
                  <a:gd name="T41" fmla="*/ 6 h 18"/>
                  <a:gd name="T42" fmla="*/ 0 w 18"/>
                  <a:gd name="T43" fmla="*/ 9 h 18"/>
                  <a:gd name="T44" fmla="*/ 3 w 18"/>
                  <a:gd name="T45" fmla="*/ 15 h 18"/>
                  <a:gd name="T46" fmla="*/ 6 w 18"/>
                  <a:gd name="T47" fmla="*/ 18 h 18"/>
                  <a:gd name="T48" fmla="*/ 9 w 18"/>
                  <a:gd name="T49" fmla="*/ 18 h 18"/>
                  <a:gd name="T50" fmla="*/ 12 w 18"/>
                  <a:gd name="T51" fmla="*/ 18 h 18"/>
                  <a:gd name="T52" fmla="*/ 15 w 18"/>
                  <a:gd name="T53" fmla="*/ 18 h 18"/>
                  <a:gd name="T54" fmla="*/ 18 w 18"/>
                  <a:gd name="T55" fmla="*/ 18 h 18"/>
                  <a:gd name="T56" fmla="*/ 18 w 18"/>
                  <a:gd name="T57" fmla="*/ 12 h 18"/>
                  <a:gd name="T58" fmla="*/ 18 w 18"/>
                  <a:gd name="T59" fmla="*/ 9 h 18"/>
                  <a:gd name="T60" fmla="*/ 12 w 18"/>
                  <a:gd name="T61" fmla="*/ 3 h 18"/>
                  <a:gd name="T62" fmla="*/ 6 w 18"/>
                  <a:gd name="T63" fmla="*/ 0 h 18"/>
                  <a:gd name="T64" fmla="*/ 6 w 18"/>
                  <a:gd name="T6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 h="18">
                    <a:moveTo>
                      <a:pt x="6" y="3"/>
                    </a:moveTo>
                    <a:lnTo>
                      <a:pt x="12" y="3"/>
                    </a:lnTo>
                    <a:lnTo>
                      <a:pt x="15" y="9"/>
                    </a:lnTo>
                    <a:lnTo>
                      <a:pt x="15" y="12"/>
                    </a:lnTo>
                    <a:lnTo>
                      <a:pt x="18" y="18"/>
                    </a:lnTo>
                    <a:lnTo>
                      <a:pt x="15" y="18"/>
                    </a:lnTo>
                    <a:lnTo>
                      <a:pt x="12" y="15"/>
                    </a:lnTo>
                    <a:lnTo>
                      <a:pt x="12" y="15"/>
                    </a:lnTo>
                    <a:lnTo>
                      <a:pt x="12" y="15"/>
                    </a:lnTo>
                    <a:lnTo>
                      <a:pt x="9" y="18"/>
                    </a:lnTo>
                    <a:lnTo>
                      <a:pt x="6" y="18"/>
                    </a:lnTo>
                    <a:lnTo>
                      <a:pt x="3" y="12"/>
                    </a:lnTo>
                    <a:lnTo>
                      <a:pt x="3" y="12"/>
                    </a:lnTo>
                    <a:lnTo>
                      <a:pt x="3" y="12"/>
                    </a:lnTo>
                    <a:lnTo>
                      <a:pt x="0" y="9"/>
                    </a:lnTo>
                    <a:lnTo>
                      <a:pt x="0" y="6"/>
                    </a:lnTo>
                    <a:lnTo>
                      <a:pt x="3" y="3"/>
                    </a:lnTo>
                    <a:lnTo>
                      <a:pt x="6" y="3"/>
                    </a:lnTo>
                    <a:close/>
                    <a:moveTo>
                      <a:pt x="6" y="0"/>
                    </a:moveTo>
                    <a:lnTo>
                      <a:pt x="0" y="0"/>
                    </a:lnTo>
                    <a:lnTo>
                      <a:pt x="0" y="6"/>
                    </a:lnTo>
                    <a:lnTo>
                      <a:pt x="0" y="9"/>
                    </a:lnTo>
                    <a:lnTo>
                      <a:pt x="3" y="15"/>
                    </a:lnTo>
                    <a:lnTo>
                      <a:pt x="6" y="18"/>
                    </a:lnTo>
                    <a:lnTo>
                      <a:pt x="9" y="18"/>
                    </a:lnTo>
                    <a:lnTo>
                      <a:pt x="12" y="18"/>
                    </a:lnTo>
                    <a:lnTo>
                      <a:pt x="15" y="18"/>
                    </a:lnTo>
                    <a:lnTo>
                      <a:pt x="18" y="18"/>
                    </a:lnTo>
                    <a:lnTo>
                      <a:pt x="18" y="12"/>
                    </a:lnTo>
                    <a:lnTo>
                      <a:pt x="18" y="9"/>
                    </a:lnTo>
                    <a:lnTo>
                      <a:pt x="12" y="3"/>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16" name="Freeform 1515"/>
              <p:cNvSpPr>
                <a:spLocks noEditPoints="1"/>
              </p:cNvSpPr>
              <p:nvPr/>
            </p:nvSpPr>
            <p:spPr bwMode="auto">
              <a:xfrm>
                <a:off x="2176" y="861"/>
                <a:ext cx="18" cy="18"/>
              </a:xfrm>
              <a:custGeom>
                <a:avLst/>
                <a:gdLst>
                  <a:gd name="T0" fmla="*/ 6 w 18"/>
                  <a:gd name="T1" fmla="*/ 3 h 18"/>
                  <a:gd name="T2" fmla="*/ 12 w 18"/>
                  <a:gd name="T3" fmla="*/ 3 h 18"/>
                  <a:gd name="T4" fmla="*/ 15 w 18"/>
                  <a:gd name="T5" fmla="*/ 9 h 18"/>
                  <a:gd name="T6" fmla="*/ 15 w 18"/>
                  <a:gd name="T7" fmla="*/ 12 h 18"/>
                  <a:gd name="T8" fmla="*/ 18 w 18"/>
                  <a:gd name="T9" fmla="*/ 18 h 18"/>
                  <a:gd name="T10" fmla="*/ 15 w 18"/>
                  <a:gd name="T11" fmla="*/ 18 h 18"/>
                  <a:gd name="T12" fmla="*/ 12 w 18"/>
                  <a:gd name="T13" fmla="*/ 15 h 18"/>
                  <a:gd name="T14" fmla="*/ 12 w 18"/>
                  <a:gd name="T15" fmla="*/ 15 h 18"/>
                  <a:gd name="T16" fmla="*/ 12 w 18"/>
                  <a:gd name="T17" fmla="*/ 15 h 18"/>
                  <a:gd name="T18" fmla="*/ 9 w 18"/>
                  <a:gd name="T19" fmla="*/ 18 h 18"/>
                  <a:gd name="T20" fmla="*/ 6 w 18"/>
                  <a:gd name="T21" fmla="*/ 18 h 18"/>
                  <a:gd name="T22" fmla="*/ 3 w 18"/>
                  <a:gd name="T23" fmla="*/ 12 h 18"/>
                  <a:gd name="T24" fmla="*/ 3 w 18"/>
                  <a:gd name="T25" fmla="*/ 12 h 18"/>
                  <a:gd name="T26" fmla="*/ 3 w 18"/>
                  <a:gd name="T27" fmla="*/ 12 h 18"/>
                  <a:gd name="T28" fmla="*/ 0 w 18"/>
                  <a:gd name="T29" fmla="*/ 9 h 18"/>
                  <a:gd name="T30" fmla="*/ 0 w 18"/>
                  <a:gd name="T31" fmla="*/ 6 h 18"/>
                  <a:gd name="T32" fmla="*/ 3 w 18"/>
                  <a:gd name="T33" fmla="*/ 3 h 18"/>
                  <a:gd name="T34" fmla="*/ 6 w 18"/>
                  <a:gd name="T35" fmla="*/ 3 h 18"/>
                  <a:gd name="T36" fmla="*/ 6 w 18"/>
                  <a:gd name="T37" fmla="*/ 0 h 18"/>
                  <a:gd name="T38" fmla="*/ 0 w 18"/>
                  <a:gd name="T39" fmla="*/ 0 h 18"/>
                  <a:gd name="T40" fmla="*/ 0 w 18"/>
                  <a:gd name="T41" fmla="*/ 6 h 18"/>
                  <a:gd name="T42" fmla="*/ 0 w 18"/>
                  <a:gd name="T43" fmla="*/ 9 h 18"/>
                  <a:gd name="T44" fmla="*/ 3 w 18"/>
                  <a:gd name="T45" fmla="*/ 15 h 18"/>
                  <a:gd name="T46" fmla="*/ 6 w 18"/>
                  <a:gd name="T47" fmla="*/ 18 h 18"/>
                  <a:gd name="T48" fmla="*/ 9 w 18"/>
                  <a:gd name="T49" fmla="*/ 18 h 18"/>
                  <a:gd name="T50" fmla="*/ 12 w 18"/>
                  <a:gd name="T51" fmla="*/ 18 h 18"/>
                  <a:gd name="T52" fmla="*/ 15 w 18"/>
                  <a:gd name="T53" fmla="*/ 18 h 18"/>
                  <a:gd name="T54" fmla="*/ 18 w 18"/>
                  <a:gd name="T55" fmla="*/ 18 h 18"/>
                  <a:gd name="T56" fmla="*/ 18 w 18"/>
                  <a:gd name="T57" fmla="*/ 12 h 18"/>
                  <a:gd name="T58" fmla="*/ 18 w 18"/>
                  <a:gd name="T59" fmla="*/ 9 h 18"/>
                  <a:gd name="T60" fmla="*/ 12 w 18"/>
                  <a:gd name="T61" fmla="*/ 3 h 18"/>
                  <a:gd name="T62" fmla="*/ 6 w 18"/>
                  <a:gd name="T63" fmla="*/ 0 h 18"/>
                  <a:gd name="T64" fmla="*/ 6 w 18"/>
                  <a:gd name="T6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 h="18">
                    <a:moveTo>
                      <a:pt x="6" y="3"/>
                    </a:moveTo>
                    <a:lnTo>
                      <a:pt x="12" y="3"/>
                    </a:lnTo>
                    <a:lnTo>
                      <a:pt x="15" y="9"/>
                    </a:lnTo>
                    <a:lnTo>
                      <a:pt x="15" y="12"/>
                    </a:lnTo>
                    <a:lnTo>
                      <a:pt x="18" y="18"/>
                    </a:lnTo>
                    <a:lnTo>
                      <a:pt x="15" y="18"/>
                    </a:lnTo>
                    <a:lnTo>
                      <a:pt x="12" y="15"/>
                    </a:lnTo>
                    <a:lnTo>
                      <a:pt x="12" y="15"/>
                    </a:lnTo>
                    <a:lnTo>
                      <a:pt x="12" y="15"/>
                    </a:lnTo>
                    <a:lnTo>
                      <a:pt x="9" y="18"/>
                    </a:lnTo>
                    <a:lnTo>
                      <a:pt x="6" y="18"/>
                    </a:lnTo>
                    <a:lnTo>
                      <a:pt x="3" y="12"/>
                    </a:lnTo>
                    <a:lnTo>
                      <a:pt x="3" y="12"/>
                    </a:lnTo>
                    <a:lnTo>
                      <a:pt x="3" y="12"/>
                    </a:lnTo>
                    <a:lnTo>
                      <a:pt x="0" y="9"/>
                    </a:lnTo>
                    <a:lnTo>
                      <a:pt x="0" y="6"/>
                    </a:lnTo>
                    <a:lnTo>
                      <a:pt x="3" y="3"/>
                    </a:lnTo>
                    <a:lnTo>
                      <a:pt x="6" y="3"/>
                    </a:lnTo>
                    <a:moveTo>
                      <a:pt x="6" y="0"/>
                    </a:moveTo>
                    <a:lnTo>
                      <a:pt x="0" y="0"/>
                    </a:lnTo>
                    <a:lnTo>
                      <a:pt x="0" y="6"/>
                    </a:lnTo>
                    <a:lnTo>
                      <a:pt x="0" y="9"/>
                    </a:lnTo>
                    <a:lnTo>
                      <a:pt x="3" y="15"/>
                    </a:lnTo>
                    <a:lnTo>
                      <a:pt x="6" y="18"/>
                    </a:lnTo>
                    <a:lnTo>
                      <a:pt x="9" y="18"/>
                    </a:lnTo>
                    <a:lnTo>
                      <a:pt x="12" y="18"/>
                    </a:lnTo>
                    <a:lnTo>
                      <a:pt x="15" y="18"/>
                    </a:lnTo>
                    <a:lnTo>
                      <a:pt x="18" y="18"/>
                    </a:lnTo>
                    <a:lnTo>
                      <a:pt x="18" y="12"/>
                    </a:lnTo>
                    <a:lnTo>
                      <a:pt x="18" y="9"/>
                    </a:lnTo>
                    <a:lnTo>
                      <a:pt x="12" y="3"/>
                    </a:lnTo>
                    <a:lnTo>
                      <a:pt x="6" y="0"/>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17" name="Freeform 1516"/>
              <p:cNvSpPr>
                <a:spLocks/>
              </p:cNvSpPr>
              <p:nvPr/>
            </p:nvSpPr>
            <p:spPr bwMode="auto">
              <a:xfrm>
                <a:off x="1309" y="1894"/>
                <a:ext cx="7" cy="6"/>
              </a:xfrm>
              <a:custGeom>
                <a:avLst/>
                <a:gdLst>
                  <a:gd name="T0" fmla="*/ 0 w 7"/>
                  <a:gd name="T1" fmla="*/ 3 h 6"/>
                  <a:gd name="T2" fmla="*/ 0 w 7"/>
                  <a:gd name="T3" fmla="*/ 0 h 6"/>
                  <a:gd name="T4" fmla="*/ 4 w 7"/>
                  <a:gd name="T5" fmla="*/ 0 h 6"/>
                  <a:gd name="T6" fmla="*/ 7 w 7"/>
                  <a:gd name="T7" fmla="*/ 6 h 6"/>
                  <a:gd name="T8" fmla="*/ 7 w 7"/>
                  <a:gd name="T9" fmla="*/ 6 h 6"/>
                  <a:gd name="T10" fmla="*/ 0 w 7"/>
                  <a:gd name="T11" fmla="*/ 3 h 6"/>
                </a:gdLst>
                <a:ahLst/>
                <a:cxnLst>
                  <a:cxn ang="0">
                    <a:pos x="T0" y="T1"/>
                  </a:cxn>
                  <a:cxn ang="0">
                    <a:pos x="T2" y="T3"/>
                  </a:cxn>
                  <a:cxn ang="0">
                    <a:pos x="T4" y="T5"/>
                  </a:cxn>
                  <a:cxn ang="0">
                    <a:pos x="T6" y="T7"/>
                  </a:cxn>
                  <a:cxn ang="0">
                    <a:pos x="T8" y="T9"/>
                  </a:cxn>
                  <a:cxn ang="0">
                    <a:pos x="T10" y="T11"/>
                  </a:cxn>
                </a:cxnLst>
                <a:rect l="0" t="0" r="r" b="b"/>
                <a:pathLst>
                  <a:path w="7" h="6">
                    <a:moveTo>
                      <a:pt x="0" y="3"/>
                    </a:moveTo>
                    <a:lnTo>
                      <a:pt x="0" y="0"/>
                    </a:lnTo>
                    <a:lnTo>
                      <a:pt x="4" y="0"/>
                    </a:lnTo>
                    <a:lnTo>
                      <a:pt x="7" y="6"/>
                    </a:lnTo>
                    <a:lnTo>
                      <a:pt x="7" y="6"/>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18" name="Freeform 1517"/>
              <p:cNvSpPr>
                <a:spLocks/>
              </p:cNvSpPr>
              <p:nvPr/>
            </p:nvSpPr>
            <p:spPr bwMode="auto">
              <a:xfrm>
                <a:off x="1309" y="1891"/>
                <a:ext cx="10" cy="9"/>
              </a:xfrm>
              <a:custGeom>
                <a:avLst/>
                <a:gdLst>
                  <a:gd name="T0" fmla="*/ 0 w 10"/>
                  <a:gd name="T1" fmla="*/ 0 h 9"/>
                  <a:gd name="T2" fmla="*/ 0 w 10"/>
                  <a:gd name="T3" fmla="*/ 6 h 9"/>
                  <a:gd name="T4" fmla="*/ 7 w 10"/>
                  <a:gd name="T5" fmla="*/ 9 h 9"/>
                  <a:gd name="T6" fmla="*/ 10 w 10"/>
                  <a:gd name="T7" fmla="*/ 9 h 9"/>
                  <a:gd name="T8" fmla="*/ 4 w 10"/>
                  <a:gd name="T9" fmla="*/ 3 h 9"/>
                  <a:gd name="T10" fmla="*/ 0 w 10"/>
                  <a:gd name="T11" fmla="*/ 0 h 9"/>
                  <a:gd name="T12" fmla="*/ 0 w 10"/>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0" h="9">
                    <a:moveTo>
                      <a:pt x="0" y="0"/>
                    </a:moveTo>
                    <a:lnTo>
                      <a:pt x="0" y="6"/>
                    </a:lnTo>
                    <a:lnTo>
                      <a:pt x="7" y="9"/>
                    </a:lnTo>
                    <a:lnTo>
                      <a:pt x="10" y="9"/>
                    </a:lnTo>
                    <a:lnTo>
                      <a:pt x="4"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19" name="Freeform 1518"/>
              <p:cNvSpPr>
                <a:spLocks/>
              </p:cNvSpPr>
              <p:nvPr/>
            </p:nvSpPr>
            <p:spPr bwMode="auto">
              <a:xfrm>
                <a:off x="1300" y="1876"/>
                <a:ext cx="3" cy="6"/>
              </a:xfrm>
              <a:custGeom>
                <a:avLst/>
                <a:gdLst>
                  <a:gd name="T0" fmla="*/ 0 w 3"/>
                  <a:gd name="T1" fmla="*/ 0 h 6"/>
                  <a:gd name="T2" fmla="*/ 3 w 3"/>
                  <a:gd name="T3" fmla="*/ 6 h 6"/>
                  <a:gd name="T4" fmla="*/ 3 w 3"/>
                  <a:gd name="T5" fmla="*/ 0 h 6"/>
                  <a:gd name="T6" fmla="*/ 0 w 3"/>
                  <a:gd name="T7" fmla="*/ 0 h 6"/>
                </a:gdLst>
                <a:ahLst/>
                <a:cxnLst>
                  <a:cxn ang="0">
                    <a:pos x="T0" y="T1"/>
                  </a:cxn>
                  <a:cxn ang="0">
                    <a:pos x="T2" y="T3"/>
                  </a:cxn>
                  <a:cxn ang="0">
                    <a:pos x="T4" y="T5"/>
                  </a:cxn>
                  <a:cxn ang="0">
                    <a:pos x="T6" y="T7"/>
                  </a:cxn>
                </a:cxnLst>
                <a:rect l="0" t="0" r="r" b="b"/>
                <a:pathLst>
                  <a:path w="3" h="6">
                    <a:moveTo>
                      <a:pt x="0" y="0"/>
                    </a:moveTo>
                    <a:lnTo>
                      <a:pt x="3" y="6"/>
                    </a:lnTo>
                    <a:lnTo>
                      <a:pt x="3" y="0"/>
                    </a:ln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20" name="Freeform 1519"/>
              <p:cNvSpPr>
                <a:spLocks/>
              </p:cNvSpPr>
              <p:nvPr/>
            </p:nvSpPr>
            <p:spPr bwMode="auto">
              <a:xfrm>
                <a:off x="1300" y="1876"/>
                <a:ext cx="3" cy="6"/>
              </a:xfrm>
              <a:custGeom>
                <a:avLst/>
                <a:gdLst>
                  <a:gd name="T0" fmla="*/ 3 w 3"/>
                  <a:gd name="T1" fmla="*/ 0 h 6"/>
                  <a:gd name="T2" fmla="*/ 0 w 3"/>
                  <a:gd name="T3" fmla="*/ 0 h 6"/>
                  <a:gd name="T4" fmla="*/ 3 w 3"/>
                  <a:gd name="T5" fmla="*/ 6 h 6"/>
                  <a:gd name="T6" fmla="*/ 3 w 3"/>
                  <a:gd name="T7" fmla="*/ 0 h 6"/>
                  <a:gd name="T8" fmla="*/ 3 w 3"/>
                  <a:gd name="T9" fmla="*/ 0 h 6"/>
                </a:gdLst>
                <a:ahLst/>
                <a:cxnLst>
                  <a:cxn ang="0">
                    <a:pos x="T0" y="T1"/>
                  </a:cxn>
                  <a:cxn ang="0">
                    <a:pos x="T2" y="T3"/>
                  </a:cxn>
                  <a:cxn ang="0">
                    <a:pos x="T4" y="T5"/>
                  </a:cxn>
                  <a:cxn ang="0">
                    <a:pos x="T6" y="T7"/>
                  </a:cxn>
                  <a:cxn ang="0">
                    <a:pos x="T8" y="T9"/>
                  </a:cxn>
                </a:cxnLst>
                <a:rect l="0" t="0" r="r" b="b"/>
                <a:pathLst>
                  <a:path w="3" h="6">
                    <a:moveTo>
                      <a:pt x="3" y="0"/>
                    </a:moveTo>
                    <a:lnTo>
                      <a:pt x="0" y="0"/>
                    </a:lnTo>
                    <a:lnTo>
                      <a:pt x="3" y="6"/>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21" name="Freeform 1520"/>
              <p:cNvSpPr>
                <a:spLocks/>
              </p:cNvSpPr>
              <p:nvPr/>
            </p:nvSpPr>
            <p:spPr bwMode="auto">
              <a:xfrm>
                <a:off x="2360" y="2051"/>
                <a:ext cx="36" cy="27"/>
              </a:xfrm>
              <a:custGeom>
                <a:avLst/>
                <a:gdLst>
                  <a:gd name="T0" fmla="*/ 24 w 36"/>
                  <a:gd name="T1" fmla="*/ 27 h 27"/>
                  <a:gd name="T2" fmla="*/ 21 w 36"/>
                  <a:gd name="T3" fmla="*/ 21 h 27"/>
                  <a:gd name="T4" fmla="*/ 12 w 36"/>
                  <a:gd name="T5" fmla="*/ 21 h 27"/>
                  <a:gd name="T6" fmla="*/ 12 w 36"/>
                  <a:gd name="T7" fmla="*/ 21 h 27"/>
                  <a:gd name="T8" fmla="*/ 12 w 36"/>
                  <a:gd name="T9" fmla="*/ 18 h 27"/>
                  <a:gd name="T10" fmla="*/ 9 w 36"/>
                  <a:gd name="T11" fmla="*/ 15 h 27"/>
                  <a:gd name="T12" fmla="*/ 6 w 36"/>
                  <a:gd name="T13" fmla="*/ 15 h 27"/>
                  <a:gd name="T14" fmla="*/ 6 w 36"/>
                  <a:gd name="T15" fmla="*/ 15 h 27"/>
                  <a:gd name="T16" fmla="*/ 3 w 36"/>
                  <a:gd name="T17" fmla="*/ 12 h 27"/>
                  <a:gd name="T18" fmla="*/ 3 w 36"/>
                  <a:gd name="T19" fmla="*/ 9 h 27"/>
                  <a:gd name="T20" fmla="*/ 3 w 36"/>
                  <a:gd name="T21" fmla="*/ 9 h 27"/>
                  <a:gd name="T22" fmla="*/ 0 w 36"/>
                  <a:gd name="T23" fmla="*/ 9 h 27"/>
                  <a:gd name="T24" fmla="*/ 0 w 36"/>
                  <a:gd name="T25" fmla="*/ 6 h 27"/>
                  <a:gd name="T26" fmla="*/ 0 w 36"/>
                  <a:gd name="T27" fmla="*/ 6 h 27"/>
                  <a:gd name="T28" fmla="*/ 6 w 36"/>
                  <a:gd name="T29" fmla="*/ 0 h 27"/>
                  <a:gd name="T30" fmla="*/ 6 w 36"/>
                  <a:gd name="T31" fmla="*/ 3 h 27"/>
                  <a:gd name="T32" fmla="*/ 6 w 36"/>
                  <a:gd name="T33" fmla="*/ 6 h 27"/>
                  <a:gd name="T34" fmla="*/ 6 w 36"/>
                  <a:gd name="T35" fmla="*/ 6 h 27"/>
                  <a:gd name="T36" fmla="*/ 6 w 36"/>
                  <a:gd name="T37" fmla="*/ 9 h 27"/>
                  <a:gd name="T38" fmla="*/ 6 w 36"/>
                  <a:gd name="T39" fmla="*/ 12 h 27"/>
                  <a:gd name="T40" fmla="*/ 9 w 36"/>
                  <a:gd name="T41" fmla="*/ 15 h 27"/>
                  <a:gd name="T42" fmla="*/ 12 w 36"/>
                  <a:gd name="T43" fmla="*/ 12 h 27"/>
                  <a:gd name="T44" fmla="*/ 12 w 36"/>
                  <a:gd name="T45" fmla="*/ 12 h 27"/>
                  <a:gd name="T46" fmla="*/ 18 w 36"/>
                  <a:gd name="T47" fmla="*/ 15 h 27"/>
                  <a:gd name="T48" fmla="*/ 21 w 36"/>
                  <a:gd name="T49" fmla="*/ 15 h 27"/>
                  <a:gd name="T50" fmla="*/ 21 w 36"/>
                  <a:gd name="T51" fmla="*/ 18 h 27"/>
                  <a:gd name="T52" fmla="*/ 27 w 36"/>
                  <a:gd name="T53" fmla="*/ 18 h 27"/>
                  <a:gd name="T54" fmla="*/ 30 w 36"/>
                  <a:gd name="T55" fmla="*/ 15 h 27"/>
                  <a:gd name="T56" fmla="*/ 33 w 36"/>
                  <a:gd name="T57" fmla="*/ 18 h 27"/>
                  <a:gd name="T58" fmla="*/ 36 w 36"/>
                  <a:gd name="T59" fmla="*/ 18 h 27"/>
                  <a:gd name="T60" fmla="*/ 33 w 36"/>
                  <a:gd name="T61" fmla="*/ 18 h 27"/>
                  <a:gd name="T62" fmla="*/ 30 w 36"/>
                  <a:gd name="T63" fmla="*/ 21 h 27"/>
                  <a:gd name="T64" fmla="*/ 30 w 36"/>
                  <a:gd name="T65" fmla="*/ 24 h 27"/>
                  <a:gd name="T66" fmla="*/ 30 w 36"/>
                  <a:gd name="T67" fmla="*/ 27 h 27"/>
                  <a:gd name="T68" fmla="*/ 27 w 36"/>
                  <a:gd name="T69" fmla="*/ 27 h 27"/>
                  <a:gd name="T70" fmla="*/ 24 w 36"/>
                  <a:gd name="T71"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 h="27">
                    <a:moveTo>
                      <a:pt x="24" y="27"/>
                    </a:moveTo>
                    <a:lnTo>
                      <a:pt x="21" y="21"/>
                    </a:lnTo>
                    <a:lnTo>
                      <a:pt x="12" y="21"/>
                    </a:lnTo>
                    <a:lnTo>
                      <a:pt x="12" y="21"/>
                    </a:lnTo>
                    <a:lnTo>
                      <a:pt x="12" y="18"/>
                    </a:lnTo>
                    <a:lnTo>
                      <a:pt x="9" y="15"/>
                    </a:lnTo>
                    <a:lnTo>
                      <a:pt x="6" y="15"/>
                    </a:lnTo>
                    <a:lnTo>
                      <a:pt x="6" y="15"/>
                    </a:lnTo>
                    <a:lnTo>
                      <a:pt x="3" y="12"/>
                    </a:lnTo>
                    <a:lnTo>
                      <a:pt x="3" y="9"/>
                    </a:lnTo>
                    <a:lnTo>
                      <a:pt x="3" y="9"/>
                    </a:lnTo>
                    <a:lnTo>
                      <a:pt x="0" y="9"/>
                    </a:lnTo>
                    <a:lnTo>
                      <a:pt x="0" y="6"/>
                    </a:lnTo>
                    <a:lnTo>
                      <a:pt x="0" y="6"/>
                    </a:lnTo>
                    <a:lnTo>
                      <a:pt x="6" y="0"/>
                    </a:lnTo>
                    <a:lnTo>
                      <a:pt x="6" y="3"/>
                    </a:lnTo>
                    <a:lnTo>
                      <a:pt x="6" y="6"/>
                    </a:lnTo>
                    <a:lnTo>
                      <a:pt x="6" y="6"/>
                    </a:lnTo>
                    <a:lnTo>
                      <a:pt x="6" y="9"/>
                    </a:lnTo>
                    <a:lnTo>
                      <a:pt x="6" y="12"/>
                    </a:lnTo>
                    <a:lnTo>
                      <a:pt x="9" y="15"/>
                    </a:lnTo>
                    <a:lnTo>
                      <a:pt x="12" y="12"/>
                    </a:lnTo>
                    <a:lnTo>
                      <a:pt x="12" y="12"/>
                    </a:lnTo>
                    <a:lnTo>
                      <a:pt x="18" y="15"/>
                    </a:lnTo>
                    <a:lnTo>
                      <a:pt x="21" y="15"/>
                    </a:lnTo>
                    <a:lnTo>
                      <a:pt x="21" y="18"/>
                    </a:lnTo>
                    <a:lnTo>
                      <a:pt x="27" y="18"/>
                    </a:lnTo>
                    <a:lnTo>
                      <a:pt x="30" y="15"/>
                    </a:lnTo>
                    <a:lnTo>
                      <a:pt x="33" y="18"/>
                    </a:lnTo>
                    <a:lnTo>
                      <a:pt x="36" y="18"/>
                    </a:lnTo>
                    <a:lnTo>
                      <a:pt x="33" y="18"/>
                    </a:lnTo>
                    <a:lnTo>
                      <a:pt x="30" y="21"/>
                    </a:lnTo>
                    <a:lnTo>
                      <a:pt x="30" y="24"/>
                    </a:lnTo>
                    <a:lnTo>
                      <a:pt x="30" y="27"/>
                    </a:lnTo>
                    <a:lnTo>
                      <a:pt x="27" y="27"/>
                    </a:lnTo>
                    <a:lnTo>
                      <a:pt x="24" y="2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22" name="Freeform 1521"/>
              <p:cNvSpPr>
                <a:spLocks noEditPoints="1"/>
              </p:cNvSpPr>
              <p:nvPr/>
            </p:nvSpPr>
            <p:spPr bwMode="auto">
              <a:xfrm>
                <a:off x="2360" y="2051"/>
                <a:ext cx="36" cy="30"/>
              </a:xfrm>
              <a:custGeom>
                <a:avLst/>
                <a:gdLst>
                  <a:gd name="T0" fmla="*/ 6 w 36"/>
                  <a:gd name="T1" fmla="*/ 3 h 30"/>
                  <a:gd name="T2" fmla="*/ 3 w 36"/>
                  <a:gd name="T3" fmla="*/ 6 h 30"/>
                  <a:gd name="T4" fmla="*/ 3 w 36"/>
                  <a:gd name="T5" fmla="*/ 6 h 30"/>
                  <a:gd name="T6" fmla="*/ 3 w 36"/>
                  <a:gd name="T7" fmla="*/ 9 h 30"/>
                  <a:gd name="T8" fmla="*/ 6 w 36"/>
                  <a:gd name="T9" fmla="*/ 12 h 30"/>
                  <a:gd name="T10" fmla="*/ 6 w 36"/>
                  <a:gd name="T11" fmla="*/ 12 h 30"/>
                  <a:gd name="T12" fmla="*/ 6 w 36"/>
                  <a:gd name="T13" fmla="*/ 9 h 30"/>
                  <a:gd name="T14" fmla="*/ 3 w 36"/>
                  <a:gd name="T15" fmla="*/ 9 h 30"/>
                  <a:gd name="T16" fmla="*/ 3 w 36"/>
                  <a:gd name="T17" fmla="*/ 6 h 30"/>
                  <a:gd name="T18" fmla="*/ 3 w 36"/>
                  <a:gd name="T19" fmla="*/ 6 h 30"/>
                  <a:gd name="T20" fmla="*/ 12 w 36"/>
                  <a:gd name="T21" fmla="*/ 12 h 30"/>
                  <a:gd name="T22" fmla="*/ 18 w 36"/>
                  <a:gd name="T23" fmla="*/ 18 h 30"/>
                  <a:gd name="T24" fmla="*/ 21 w 36"/>
                  <a:gd name="T25" fmla="*/ 18 h 30"/>
                  <a:gd name="T26" fmla="*/ 21 w 36"/>
                  <a:gd name="T27" fmla="*/ 18 h 30"/>
                  <a:gd name="T28" fmla="*/ 27 w 36"/>
                  <a:gd name="T29" fmla="*/ 18 h 30"/>
                  <a:gd name="T30" fmla="*/ 27 w 36"/>
                  <a:gd name="T31" fmla="*/ 18 h 30"/>
                  <a:gd name="T32" fmla="*/ 30 w 36"/>
                  <a:gd name="T33" fmla="*/ 18 h 30"/>
                  <a:gd name="T34" fmla="*/ 30 w 36"/>
                  <a:gd name="T35" fmla="*/ 21 h 30"/>
                  <a:gd name="T36" fmla="*/ 30 w 36"/>
                  <a:gd name="T37" fmla="*/ 21 h 30"/>
                  <a:gd name="T38" fmla="*/ 30 w 36"/>
                  <a:gd name="T39" fmla="*/ 27 h 30"/>
                  <a:gd name="T40" fmla="*/ 24 w 36"/>
                  <a:gd name="T41" fmla="*/ 24 h 30"/>
                  <a:gd name="T42" fmla="*/ 24 w 36"/>
                  <a:gd name="T43" fmla="*/ 21 h 30"/>
                  <a:gd name="T44" fmla="*/ 15 w 36"/>
                  <a:gd name="T45" fmla="*/ 21 h 30"/>
                  <a:gd name="T46" fmla="*/ 12 w 36"/>
                  <a:gd name="T47" fmla="*/ 18 h 30"/>
                  <a:gd name="T48" fmla="*/ 12 w 36"/>
                  <a:gd name="T49" fmla="*/ 18 h 30"/>
                  <a:gd name="T50" fmla="*/ 9 w 36"/>
                  <a:gd name="T51" fmla="*/ 15 h 30"/>
                  <a:gd name="T52" fmla="*/ 12 w 36"/>
                  <a:gd name="T53" fmla="*/ 15 h 30"/>
                  <a:gd name="T54" fmla="*/ 12 w 36"/>
                  <a:gd name="T55" fmla="*/ 12 h 30"/>
                  <a:gd name="T56" fmla="*/ 0 w 36"/>
                  <a:gd name="T57" fmla="*/ 6 h 30"/>
                  <a:gd name="T58" fmla="*/ 0 w 36"/>
                  <a:gd name="T59" fmla="*/ 9 h 30"/>
                  <a:gd name="T60" fmla="*/ 3 w 36"/>
                  <a:gd name="T61" fmla="*/ 9 h 30"/>
                  <a:gd name="T62" fmla="*/ 6 w 36"/>
                  <a:gd name="T63" fmla="*/ 15 h 30"/>
                  <a:gd name="T64" fmla="*/ 9 w 36"/>
                  <a:gd name="T65" fmla="*/ 15 h 30"/>
                  <a:gd name="T66" fmla="*/ 12 w 36"/>
                  <a:gd name="T67" fmla="*/ 21 h 30"/>
                  <a:gd name="T68" fmla="*/ 21 w 36"/>
                  <a:gd name="T69" fmla="*/ 24 h 30"/>
                  <a:gd name="T70" fmla="*/ 27 w 36"/>
                  <a:gd name="T71" fmla="*/ 30 h 30"/>
                  <a:gd name="T72" fmla="*/ 30 w 36"/>
                  <a:gd name="T73" fmla="*/ 24 h 30"/>
                  <a:gd name="T74" fmla="*/ 33 w 36"/>
                  <a:gd name="T75" fmla="*/ 18 h 30"/>
                  <a:gd name="T76" fmla="*/ 36 w 36"/>
                  <a:gd name="T77" fmla="*/ 15 h 30"/>
                  <a:gd name="T78" fmla="*/ 30 w 36"/>
                  <a:gd name="T79" fmla="*/ 15 h 30"/>
                  <a:gd name="T80" fmla="*/ 21 w 36"/>
                  <a:gd name="T81" fmla="*/ 18 h 30"/>
                  <a:gd name="T82" fmla="*/ 18 w 36"/>
                  <a:gd name="T83" fmla="*/ 15 h 30"/>
                  <a:gd name="T84" fmla="*/ 12 w 36"/>
                  <a:gd name="T85" fmla="*/ 12 h 30"/>
                  <a:gd name="T86" fmla="*/ 6 w 36"/>
                  <a:gd name="T87" fmla="*/ 12 h 30"/>
                  <a:gd name="T88" fmla="*/ 6 w 36"/>
                  <a:gd name="T89" fmla="*/ 6 h 30"/>
                  <a:gd name="T90" fmla="*/ 9 w 36"/>
                  <a:gd name="T91" fmla="*/ 3 h 30"/>
                  <a:gd name="T92" fmla="*/ 6 w 36"/>
                  <a:gd name="T9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 h="30">
                    <a:moveTo>
                      <a:pt x="6" y="3"/>
                    </a:moveTo>
                    <a:lnTo>
                      <a:pt x="6" y="3"/>
                    </a:lnTo>
                    <a:lnTo>
                      <a:pt x="6" y="6"/>
                    </a:lnTo>
                    <a:lnTo>
                      <a:pt x="3" y="6"/>
                    </a:lnTo>
                    <a:lnTo>
                      <a:pt x="3" y="6"/>
                    </a:lnTo>
                    <a:lnTo>
                      <a:pt x="3" y="6"/>
                    </a:lnTo>
                    <a:lnTo>
                      <a:pt x="3" y="6"/>
                    </a:lnTo>
                    <a:lnTo>
                      <a:pt x="3" y="9"/>
                    </a:lnTo>
                    <a:lnTo>
                      <a:pt x="6" y="9"/>
                    </a:lnTo>
                    <a:lnTo>
                      <a:pt x="6" y="12"/>
                    </a:lnTo>
                    <a:lnTo>
                      <a:pt x="6" y="12"/>
                    </a:lnTo>
                    <a:lnTo>
                      <a:pt x="6" y="12"/>
                    </a:lnTo>
                    <a:lnTo>
                      <a:pt x="6" y="9"/>
                    </a:lnTo>
                    <a:lnTo>
                      <a:pt x="6" y="9"/>
                    </a:lnTo>
                    <a:lnTo>
                      <a:pt x="6" y="9"/>
                    </a:lnTo>
                    <a:lnTo>
                      <a:pt x="3" y="9"/>
                    </a:lnTo>
                    <a:lnTo>
                      <a:pt x="3" y="6"/>
                    </a:lnTo>
                    <a:lnTo>
                      <a:pt x="3" y="6"/>
                    </a:lnTo>
                    <a:lnTo>
                      <a:pt x="0" y="9"/>
                    </a:lnTo>
                    <a:lnTo>
                      <a:pt x="3" y="6"/>
                    </a:lnTo>
                    <a:lnTo>
                      <a:pt x="6" y="3"/>
                    </a:lnTo>
                    <a:close/>
                    <a:moveTo>
                      <a:pt x="12" y="12"/>
                    </a:moveTo>
                    <a:lnTo>
                      <a:pt x="18" y="15"/>
                    </a:lnTo>
                    <a:lnTo>
                      <a:pt x="18" y="18"/>
                    </a:lnTo>
                    <a:lnTo>
                      <a:pt x="18" y="18"/>
                    </a:lnTo>
                    <a:lnTo>
                      <a:pt x="21" y="18"/>
                    </a:lnTo>
                    <a:lnTo>
                      <a:pt x="21" y="18"/>
                    </a:lnTo>
                    <a:lnTo>
                      <a:pt x="21" y="18"/>
                    </a:lnTo>
                    <a:lnTo>
                      <a:pt x="21" y="18"/>
                    </a:lnTo>
                    <a:lnTo>
                      <a:pt x="27" y="18"/>
                    </a:lnTo>
                    <a:lnTo>
                      <a:pt x="27" y="18"/>
                    </a:lnTo>
                    <a:lnTo>
                      <a:pt x="27" y="18"/>
                    </a:lnTo>
                    <a:lnTo>
                      <a:pt x="30" y="18"/>
                    </a:lnTo>
                    <a:lnTo>
                      <a:pt x="30" y="18"/>
                    </a:lnTo>
                    <a:lnTo>
                      <a:pt x="30" y="18"/>
                    </a:lnTo>
                    <a:lnTo>
                      <a:pt x="30" y="21"/>
                    </a:lnTo>
                    <a:lnTo>
                      <a:pt x="30" y="21"/>
                    </a:lnTo>
                    <a:lnTo>
                      <a:pt x="30" y="21"/>
                    </a:lnTo>
                    <a:lnTo>
                      <a:pt x="30" y="24"/>
                    </a:lnTo>
                    <a:lnTo>
                      <a:pt x="30" y="27"/>
                    </a:lnTo>
                    <a:lnTo>
                      <a:pt x="27" y="27"/>
                    </a:lnTo>
                    <a:lnTo>
                      <a:pt x="24" y="24"/>
                    </a:lnTo>
                    <a:lnTo>
                      <a:pt x="24" y="21"/>
                    </a:lnTo>
                    <a:lnTo>
                      <a:pt x="24" y="21"/>
                    </a:lnTo>
                    <a:lnTo>
                      <a:pt x="21" y="21"/>
                    </a:lnTo>
                    <a:lnTo>
                      <a:pt x="15" y="21"/>
                    </a:lnTo>
                    <a:lnTo>
                      <a:pt x="12" y="18"/>
                    </a:lnTo>
                    <a:lnTo>
                      <a:pt x="12" y="18"/>
                    </a:lnTo>
                    <a:lnTo>
                      <a:pt x="12" y="18"/>
                    </a:lnTo>
                    <a:lnTo>
                      <a:pt x="12" y="18"/>
                    </a:lnTo>
                    <a:lnTo>
                      <a:pt x="9" y="15"/>
                    </a:lnTo>
                    <a:lnTo>
                      <a:pt x="9" y="15"/>
                    </a:lnTo>
                    <a:lnTo>
                      <a:pt x="12" y="15"/>
                    </a:lnTo>
                    <a:lnTo>
                      <a:pt x="12" y="15"/>
                    </a:lnTo>
                    <a:lnTo>
                      <a:pt x="12" y="12"/>
                    </a:lnTo>
                    <a:lnTo>
                      <a:pt x="12" y="12"/>
                    </a:lnTo>
                    <a:close/>
                    <a:moveTo>
                      <a:pt x="6" y="0"/>
                    </a:moveTo>
                    <a:lnTo>
                      <a:pt x="0" y="6"/>
                    </a:lnTo>
                    <a:lnTo>
                      <a:pt x="0" y="9"/>
                    </a:lnTo>
                    <a:lnTo>
                      <a:pt x="0" y="9"/>
                    </a:lnTo>
                    <a:lnTo>
                      <a:pt x="3" y="9"/>
                    </a:lnTo>
                    <a:lnTo>
                      <a:pt x="3" y="9"/>
                    </a:lnTo>
                    <a:lnTo>
                      <a:pt x="3" y="12"/>
                    </a:lnTo>
                    <a:lnTo>
                      <a:pt x="6" y="15"/>
                    </a:lnTo>
                    <a:lnTo>
                      <a:pt x="6" y="15"/>
                    </a:lnTo>
                    <a:lnTo>
                      <a:pt x="9" y="15"/>
                    </a:lnTo>
                    <a:lnTo>
                      <a:pt x="9" y="18"/>
                    </a:lnTo>
                    <a:lnTo>
                      <a:pt x="12" y="21"/>
                    </a:lnTo>
                    <a:lnTo>
                      <a:pt x="12" y="21"/>
                    </a:lnTo>
                    <a:lnTo>
                      <a:pt x="21" y="24"/>
                    </a:lnTo>
                    <a:lnTo>
                      <a:pt x="24" y="27"/>
                    </a:lnTo>
                    <a:lnTo>
                      <a:pt x="27" y="30"/>
                    </a:lnTo>
                    <a:lnTo>
                      <a:pt x="30" y="27"/>
                    </a:lnTo>
                    <a:lnTo>
                      <a:pt x="30" y="24"/>
                    </a:lnTo>
                    <a:lnTo>
                      <a:pt x="30" y="21"/>
                    </a:lnTo>
                    <a:lnTo>
                      <a:pt x="33" y="18"/>
                    </a:lnTo>
                    <a:lnTo>
                      <a:pt x="36" y="18"/>
                    </a:lnTo>
                    <a:lnTo>
                      <a:pt x="36" y="15"/>
                    </a:lnTo>
                    <a:lnTo>
                      <a:pt x="33" y="15"/>
                    </a:lnTo>
                    <a:lnTo>
                      <a:pt x="30" y="15"/>
                    </a:lnTo>
                    <a:lnTo>
                      <a:pt x="27" y="18"/>
                    </a:lnTo>
                    <a:lnTo>
                      <a:pt x="21" y="18"/>
                    </a:lnTo>
                    <a:lnTo>
                      <a:pt x="21" y="15"/>
                    </a:lnTo>
                    <a:lnTo>
                      <a:pt x="18" y="15"/>
                    </a:lnTo>
                    <a:lnTo>
                      <a:pt x="12" y="12"/>
                    </a:lnTo>
                    <a:lnTo>
                      <a:pt x="12" y="12"/>
                    </a:lnTo>
                    <a:lnTo>
                      <a:pt x="9" y="15"/>
                    </a:lnTo>
                    <a:lnTo>
                      <a:pt x="6" y="12"/>
                    </a:lnTo>
                    <a:lnTo>
                      <a:pt x="6" y="9"/>
                    </a:lnTo>
                    <a:lnTo>
                      <a:pt x="6" y="6"/>
                    </a:lnTo>
                    <a:lnTo>
                      <a:pt x="6" y="6"/>
                    </a:lnTo>
                    <a:lnTo>
                      <a:pt x="9" y="3"/>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23" name="Freeform 1522"/>
              <p:cNvSpPr>
                <a:spLocks noEditPoints="1"/>
              </p:cNvSpPr>
              <p:nvPr/>
            </p:nvSpPr>
            <p:spPr bwMode="auto">
              <a:xfrm>
                <a:off x="2360" y="2051"/>
                <a:ext cx="36" cy="30"/>
              </a:xfrm>
              <a:custGeom>
                <a:avLst/>
                <a:gdLst>
                  <a:gd name="T0" fmla="*/ 6 w 36"/>
                  <a:gd name="T1" fmla="*/ 3 h 30"/>
                  <a:gd name="T2" fmla="*/ 3 w 36"/>
                  <a:gd name="T3" fmla="*/ 6 h 30"/>
                  <a:gd name="T4" fmla="*/ 3 w 36"/>
                  <a:gd name="T5" fmla="*/ 6 h 30"/>
                  <a:gd name="T6" fmla="*/ 3 w 36"/>
                  <a:gd name="T7" fmla="*/ 9 h 30"/>
                  <a:gd name="T8" fmla="*/ 6 w 36"/>
                  <a:gd name="T9" fmla="*/ 12 h 30"/>
                  <a:gd name="T10" fmla="*/ 6 w 36"/>
                  <a:gd name="T11" fmla="*/ 12 h 30"/>
                  <a:gd name="T12" fmla="*/ 6 w 36"/>
                  <a:gd name="T13" fmla="*/ 9 h 30"/>
                  <a:gd name="T14" fmla="*/ 3 w 36"/>
                  <a:gd name="T15" fmla="*/ 9 h 30"/>
                  <a:gd name="T16" fmla="*/ 3 w 36"/>
                  <a:gd name="T17" fmla="*/ 6 h 30"/>
                  <a:gd name="T18" fmla="*/ 3 w 36"/>
                  <a:gd name="T19" fmla="*/ 6 h 30"/>
                  <a:gd name="T20" fmla="*/ 12 w 36"/>
                  <a:gd name="T21" fmla="*/ 12 h 30"/>
                  <a:gd name="T22" fmla="*/ 18 w 36"/>
                  <a:gd name="T23" fmla="*/ 18 h 30"/>
                  <a:gd name="T24" fmla="*/ 21 w 36"/>
                  <a:gd name="T25" fmla="*/ 18 h 30"/>
                  <a:gd name="T26" fmla="*/ 21 w 36"/>
                  <a:gd name="T27" fmla="*/ 18 h 30"/>
                  <a:gd name="T28" fmla="*/ 27 w 36"/>
                  <a:gd name="T29" fmla="*/ 18 h 30"/>
                  <a:gd name="T30" fmla="*/ 27 w 36"/>
                  <a:gd name="T31" fmla="*/ 18 h 30"/>
                  <a:gd name="T32" fmla="*/ 30 w 36"/>
                  <a:gd name="T33" fmla="*/ 18 h 30"/>
                  <a:gd name="T34" fmla="*/ 30 w 36"/>
                  <a:gd name="T35" fmla="*/ 21 h 30"/>
                  <a:gd name="T36" fmla="*/ 30 w 36"/>
                  <a:gd name="T37" fmla="*/ 21 h 30"/>
                  <a:gd name="T38" fmla="*/ 30 w 36"/>
                  <a:gd name="T39" fmla="*/ 27 h 30"/>
                  <a:gd name="T40" fmla="*/ 24 w 36"/>
                  <a:gd name="T41" fmla="*/ 24 h 30"/>
                  <a:gd name="T42" fmla="*/ 24 w 36"/>
                  <a:gd name="T43" fmla="*/ 21 h 30"/>
                  <a:gd name="T44" fmla="*/ 15 w 36"/>
                  <a:gd name="T45" fmla="*/ 21 h 30"/>
                  <a:gd name="T46" fmla="*/ 12 w 36"/>
                  <a:gd name="T47" fmla="*/ 18 h 30"/>
                  <a:gd name="T48" fmla="*/ 12 w 36"/>
                  <a:gd name="T49" fmla="*/ 18 h 30"/>
                  <a:gd name="T50" fmla="*/ 9 w 36"/>
                  <a:gd name="T51" fmla="*/ 15 h 30"/>
                  <a:gd name="T52" fmla="*/ 12 w 36"/>
                  <a:gd name="T53" fmla="*/ 15 h 30"/>
                  <a:gd name="T54" fmla="*/ 12 w 36"/>
                  <a:gd name="T55" fmla="*/ 12 h 30"/>
                  <a:gd name="T56" fmla="*/ 0 w 36"/>
                  <a:gd name="T57" fmla="*/ 6 h 30"/>
                  <a:gd name="T58" fmla="*/ 0 w 36"/>
                  <a:gd name="T59" fmla="*/ 9 h 30"/>
                  <a:gd name="T60" fmla="*/ 3 w 36"/>
                  <a:gd name="T61" fmla="*/ 9 h 30"/>
                  <a:gd name="T62" fmla="*/ 6 w 36"/>
                  <a:gd name="T63" fmla="*/ 15 h 30"/>
                  <a:gd name="T64" fmla="*/ 9 w 36"/>
                  <a:gd name="T65" fmla="*/ 15 h 30"/>
                  <a:gd name="T66" fmla="*/ 12 w 36"/>
                  <a:gd name="T67" fmla="*/ 21 h 30"/>
                  <a:gd name="T68" fmla="*/ 21 w 36"/>
                  <a:gd name="T69" fmla="*/ 24 h 30"/>
                  <a:gd name="T70" fmla="*/ 27 w 36"/>
                  <a:gd name="T71" fmla="*/ 30 h 30"/>
                  <a:gd name="T72" fmla="*/ 30 w 36"/>
                  <a:gd name="T73" fmla="*/ 24 h 30"/>
                  <a:gd name="T74" fmla="*/ 33 w 36"/>
                  <a:gd name="T75" fmla="*/ 18 h 30"/>
                  <a:gd name="T76" fmla="*/ 36 w 36"/>
                  <a:gd name="T77" fmla="*/ 15 h 30"/>
                  <a:gd name="T78" fmla="*/ 30 w 36"/>
                  <a:gd name="T79" fmla="*/ 15 h 30"/>
                  <a:gd name="T80" fmla="*/ 21 w 36"/>
                  <a:gd name="T81" fmla="*/ 18 h 30"/>
                  <a:gd name="T82" fmla="*/ 18 w 36"/>
                  <a:gd name="T83" fmla="*/ 15 h 30"/>
                  <a:gd name="T84" fmla="*/ 12 w 36"/>
                  <a:gd name="T85" fmla="*/ 12 h 30"/>
                  <a:gd name="T86" fmla="*/ 6 w 36"/>
                  <a:gd name="T87" fmla="*/ 12 h 30"/>
                  <a:gd name="T88" fmla="*/ 6 w 36"/>
                  <a:gd name="T89" fmla="*/ 6 h 30"/>
                  <a:gd name="T90" fmla="*/ 9 w 36"/>
                  <a:gd name="T91" fmla="*/ 3 h 30"/>
                  <a:gd name="T92" fmla="*/ 6 w 36"/>
                  <a:gd name="T9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 h="30">
                    <a:moveTo>
                      <a:pt x="6" y="3"/>
                    </a:moveTo>
                    <a:lnTo>
                      <a:pt x="6" y="3"/>
                    </a:lnTo>
                    <a:lnTo>
                      <a:pt x="6" y="6"/>
                    </a:lnTo>
                    <a:lnTo>
                      <a:pt x="3" y="6"/>
                    </a:lnTo>
                    <a:lnTo>
                      <a:pt x="3" y="6"/>
                    </a:lnTo>
                    <a:lnTo>
                      <a:pt x="3" y="6"/>
                    </a:lnTo>
                    <a:lnTo>
                      <a:pt x="3" y="6"/>
                    </a:lnTo>
                    <a:lnTo>
                      <a:pt x="3" y="9"/>
                    </a:lnTo>
                    <a:lnTo>
                      <a:pt x="6" y="9"/>
                    </a:lnTo>
                    <a:lnTo>
                      <a:pt x="6" y="12"/>
                    </a:lnTo>
                    <a:lnTo>
                      <a:pt x="6" y="12"/>
                    </a:lnTo>
                    <a:lnTo>
                      <a:pt x="6" y="12"/>
                    </a:lnTo>
                    <a:lnTo>
                      <a:pt x="6" y="9"/>
                    </a:lnTo>
                    <a:lnTo>
                      <a:pt x="6" y="9"/>
                    </a:lnTo>
                    <a:lnTo>
                      <a:pt x="6" y="9"/>
                    </a:lnTo>
                    <a:lnTo>
                      <a:pt x="3" y="9"/>
                    </a:lnTo>
                    <a:lnTo>
                      <a:pt x="3" y="6"/>
                    </a:lnTo>
                    <a:lnTo>
                      <a:pt x="3" y="6"/>
                    </a:lnTo>
                    <a:lnTo>
                      <a:pt x="0" y="9"/>
                    </a:lnTo>
                    <a:lnTo>
                      <a:pt x="3" y="6"/>
                    </a:lnTo>
                    <a:lnTo>
                      <a:pt x="6" y="3"/>
                    </a:lnTo>
                    <a:moveTo>
                      <a:pt x="12" y="12"/>
                    </a:moveTo>
                    <a:lnTo>
                      <a:pt x="18" y="15"/>
                    </a:lnTo>
                    <a:lnTo>
                      <a:pt x="18" y="18"/>
                    </a:lnTo>
                    <a:lnTo>
                      <a:pt x="18" y="18"/>
                    </a:lnTo>
                    <a:lnTo>
                      <a:pt x="21" y="18"/>
                    </a:lnTo>
                    <a:lnTo>
                      <a:pt x="21" y="18"/>
                    </a:lnTo>
                    <a:lnTo>
                      <a:pt x="21" y="18"/>
                    </a:lnTo>
                    <a:lnTo>
                      <a:pt x="21" y="18"/>
                    </a:lnTo>
                    <a:lnTo>
                      <a:pt x="27" y="18"/>
                    </a:lnTo>
                    <a:lnTo>
                      <a:pt x="27" y="18"/>
                    </a:lnTo>
                    <a:lnTo>
                      <a:pt x="27" y="18"/>
                    </a:lnTo>
                    <a:lnTo>
                      <a:pt x="30" y="18"/>
                    </a:lnTo>
                    <a:lnTo>
                      <a:pt x="30" y="18"/>
                    </a:lnTo>
                    <a:lnTo>
                      <a:pt x="30" y="18"/>
                    </a:lnTo>
                    <a:lnTo>
                      <a:pt x="30" y="21"/>
                    </a:lnTo>
                    <a:lnTo>
                      <a:pt x="30" y="21"/>
                    </a:lnTo>
                    <a:lnTo>
                      <a:pt x="30" y="21"/>
                    </a:lnTo>
                    <a:lnTo>
                      <a:pt x="30" y="24"/>
                    </a:lnTo>
                    <a:lnTo>
                      <a:pt x="30" y="27"/>
                    </a:lnTo>
                    <a:lnTo>
                      <a:pt x="27" y="27"/>
                    </a:lnTo>
                    <a:lnTo>
                      <a:pt x="24" y="24"/>
                    </a:lnTo>
                    <a:lnTo>
                      <a:pt x="24" y="21"/>
                    </a:lnTo>
                    <a:lnTo>
                      <a:pt x="24" y="21"/>
                    </a:lnTo>
                    <a:lnTo>
                      <a:pt x="21" y="21"/>
                    </a:lnTo>
                    <a:lnTo>
                      <a:pt x="15" y="21"/>
                    </a:lnTo>
                    <a:lnTo>
                      <a:pt x="12" y="18"/>
                    </a:lnTo>
                    <a:lnTo>
                      <a:pt x="12" y="18"/>
                    </a:lnTo>
                    <a:lnTo>
                      <a:pt x="12" y="18"/>
                    </a:lnTo>
                    <a:lnTo>
                      <a:pt x="12" y="18"/>
                    </a:lnTo>
                    <a:lnTo>
                      <a:pt x="9" y="15"/>
                    </a:lnTo>
                    <a:lnTo>
                      <a:pt x="9" y="15"/>
                    </a:lnTo>
                    <a:lnTo>
                      <a:pt x="12" y="15"/>
                    </a:lnTo>
                    <a:lnTo>
                      <a:pt x="12" y="15"/>
                    </a:lnTo>
                    <a:lnTo>
                      <a:pt x="12" y="12"/>
                    </a:lnTo>
                    <a:lnTo>
                      <a:pt x="12" y="12"/>
                    </a:lnTo>
                    <a:moveTo>
                      <a:pt x="6" y="0"/>
                    </a:moveTo>
                    <a:lnTo>
                      <a:pt x="0" y="6"/>
                    </a:lnTo>
                    <a:lnTo>
                      <a:pt x="0" y="9"/>
                    </a:lnTo>
                    <a:lnTo>
                      <a:pt x="0" y="9"/>
                    </a:lnTo>
                    <a:lnTo>
                      <a:pt x="3" y="9"/>
                    </a:lnTo>
                    <a:lnTo>
                      <a:pt x="3" y="9"/>
                    </a:lnTo>
                    <a:lnTo>
                      <a:pt x="3" y="12"/>
                    </a:lnTo>
                    <a:lnTo>
                      <a:pt x="6" y="15"/>
                    </a:lnTo>
                    <a:lnTo>
                      <a:pt x="6" y="15"/>
                    </a:lnTo>
                    <a:lnTo>
                      <a:pt x="9" y="15"/>
                    </a:lnTo>
                    <a:lnTo>
                      <a:pt x="9" y="18"/>
                    </a:lnTo>
                    <a:lnTo>
                      <a:pt x="12" y="21"/>
                    </a:lnTo>
                    <a:lnTo>
                      <a:pt x="12" y="21"/>
                    </a:lnTo>
                    <a:lnTo>
                      <a:pt x="21" y="24"/>
                    </a:lnTo>
                    <a:lnTo>
                      <a:pt x="24" y="27"/>
                    </a:lnTo>
                    <a:lnTo>
                      <a:pt x="27" y="30"/>
                    </a:lnTo>
                    <a:lnTo>
                      <a:pt x="30" y="27"/>
                    </a:lnTo>
                    <a:lnTo>
                      <a:pt x="30" y="24"/>
                    </a:lnTo>
                    <a:lnTo>
                      <a:pt x="30" y="21"/>
                    </a:lnTo>
                    <a:lnTo>
                      <a:pt x="33" y="18"/>
                    </a:lnTo>
                    <a:lnTo>
                      <a:pt x="36" y="18"/>
                    </a:lnTo>
                    <a:lnTo>
                      <a:pt x="36" y="15"/>
                    </a:lnTo>
                    <a:lnTo>
                      <a:pt x="33" y="15"/>
                    </a:lnTo>
                    <a:lnTo>
                      <a:pt x="30" y="15"/>
                    </a:lnTo>
                    <a:lnTo>
                      <a:pt x="27" y="18"/>
                    </a:lnTo>
                    <a:lnTo>
                      <a:pt x="21" y="18"/>
                    </a:lnTo>
                    <a:lnTo>
                      <a:pt x="21" y="15"/>
                    </a:lnTo>
                    <a:lnTo>
                      <a:pt x="18" y="15"/>
                    </a:lnTo>
                    <a:lnTo>
                      <a:pt x="12" y="12"/>
                    </a:lnTo>
                    <a:lnTo>
                      <a:pt x="12" y="12"/>
                    </a:lnTo>
                    <a:lnTo>
                      <a:pt x="9" y="15"/>
                    </a:lnTo>
                    <a:lnTo>
                      <a:pt x="6" y="12"/>
                    </a:lnTo>
                    <a:lnTo>
                      <a:pt x="6" y="9"/>
                    </a:lnTo>
                    <a:lnTo>
                      <a:pt x="6" y="6"/>
                    </a:lnTo>
                    <a:lnTo>
                      <a:pt x="6" y="6"/>
                    </a:lnTo>
                    <a:lnTo>
                      <a:pt x="9" y="3"/>
                    </a:lnTo>
                    <a:lnTo>
                      <a:pt x="6" y="0"/>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24" name="Freeform 1523"/>
              <p:cNvSpPr>
                <a:spLocks/>
              </p:cNvSpPr>
              <p:nvPr/>
            </p:nvSpPr>
            <p:spPr bwMode="auto">
              <a:xfrm>
                <a:off x="2405" y="2042"/>
                <a:ext cx="6" cy="6"/>
              </a:xfrm>
              <a:custGeom>
                <a:avLst/>
                <a:gdLst>
                  <a:gd name="T0" fmla="*/ 3 w 6"/>
                  <a:gd name="T1" fmla="*/ 6 h 6"/>
                  <a:gd name="T2" fmla="*/ 3 w 6"/>
                  <a:gd name="T3" fmla="*/ 6 h 6"/>
                  <a:gd name="T4" fmla="*/ 0 w 6"/>
                  <a:gd name="T5" fmla="*/ 6 h 6"/>
                  <a:gd name="T6" fmla="*/ 0 w 6"/>
                  <a:gd name="T7" fmla="*/ 6 h 6"/>
                  <a:gd name="T8" fmla="*/ 0 w 6"/>
                  <a:gd name="T9" fmla="*/ 3 h 6"/>
                  <a:gd name="T10" fmla="*/ 3 w 6"/>
                  <a:gd name="T11" fmla="*/ 3 h 6"/>
                  <a:gd name="T12" fmla="*/ 6 w 6"/>
                  <a:gd name="T13" fmla="*/ 0 h 6"/>
                  <a:gd name="T14" fmla="*/ 6 w 6"/>
                  <a:gd name="T15" fmla="*/ 0 h 6"/>
                  <a:gd name="T16" fmla="*/ 6 w 6"/>
                  <a:gd name="T17" fmla="*/ 0 h 6"/>
                  <a:gd name="T18" fmla="*/ 6 w 6"/>
                  <a:gd name="T19" fmla="*/ 0 h 6"/>
                  <a:gd name="T20" fmla="*/ 0 w 6"/>
                  <a:gd name="T21" fmla="*/ 3 h 6"/>
                  <a:gd name="T22" fmla="*/ 0 w 6"/>
                  <a:gd name="T23" fmla="*/ 6 h 6"/>
                  <a:gd name="T24" fmla="*/ 0 w 6"/>
                  <a:gd name="T25" fmla="*/ 6 h 6"/>
                  <a:gd name="T26" fmla="*/ 3 w 6"/>
                  <a:gd name="T2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6">
                    <a:moveTo>
                      <a:pt x="3" y="6"/>
                    </a:moveTo>
                    <a:lnTo>
                      <a:pt x="3" y="6"/>
                    </a:lnTo>
                    <a:lnTo>
                      <a:pt x="0" y="6"/>
                    </a:lnTo>
                    <a:lnTo>
                      <a:pt x="0" y="6"/>
                    </a:lnTo>
                    <a:lnTo>
                      <a:pt x="0" y="3"/>
                    </a:lnTo>
                    <a:lnTo>
                      <a:pt x="3" y="3"/>
                    </a:lnTo>
                    <a:lnTo>
                      <a:pt x="6" y="0"/>
                    </a:lnTo>
                    <a:lnTo>
                      <a:pt x="6" y="0"/>
                    </a:lnTo>
                    <a:lnTo>
                      <a:pt x="6" y="0"/>
                    </a:lnTo>
                    <a:lnTo>
                      <a:pt x="6" y="0"/>
                    </a:lnTo>
                    <a:lnTo>
                      <a:pt x="0" y="3"/>
                    </a:lnTo>
                    <a:lnTo>
                      <a:pt x="0" y="6"/>
                    </a:lnTo>
                    <a:lnTo>
                      <a:pt x="0" y="6"/>
                    </a:lnTo>
                    <a:lnTo>
                      <a:pt x="3"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25" name="Freeform 1524"/>
              <p:cNvSpPr>
                <a:spLocks/>
              </p:cNvSpPr>
              <p:nvPr/>
            </p:nvSpPr>
            <p:spPr bwMode="auto">
              <a:xfrm>
                <a:off x="2405" y="2042"/>
                <a:ext cx="6" cy="6"/>
              </a:xfrm>
              <a:custGeom>
                <a:avLst/>
                <a:gdLst>
                  <a:gd name="T0" fmla="*/ 6 w 6"/>
                  <a:gd name="T1" fmla="*/ 0 h 6"/>
                  <a:gd name="T2" fmla="*/ 0 w 6"/>
                  <a:gd name="T3" fmla="*/ 3 h 6"/>
                  <a:gd name="T4" fmla="*/ 0 w 6"/>
                  <a:gd name="T5" fmla="*/ 6 h 6"/>
                  <a:gd name="T6" fmla="*/ 0 w 6"/>
                  <a:gd name="T7" fmla="*/ 6 h 6"/>
                  <a:gd name="T8" fmla="*/ 3 w 6"/>
                  <a:gd name="T9" fmla="*/ 6 h 6"/>
                  <a:gd name="T10" fmla="*/ 3 w 6"/>
                  <a:gd name="T11" fmla="*/ 6 h 6"/>
                  <a:gd name="T12" fmla="*/ 0 w 6"/>
                  <a:gd name="T13" fmla="*/ 6 h 6"/>
                  <a:gd name="T14" fmla="*/ 0 w 6"/>
                  <a:gd name="T15" fmla="*/ 6 h 6"/>
                  <a:gd name="T16" fmla="*/ 0 w 6"/>
                  <a:gd name="T17" fmla="*/ 3 h 6"/>
                  <a:gd name="T18" fmla="*/ 3 w 6"/>
                  <a:gd name="T19" fmla="*/ 3 h 6"/>
                  <a:gd name="T20" fmla="*/ 6 w 6"/>
                  <a:gd name="T21" fmla="*/ 0 h 6"/>
                  <a:gd name="T22" fmla="*/ 6 w 6"/>
                  <a:gd name="T23" fmla="*/ 0 h 6"/>
                  <a:gd name="T24" fmla="*/ 6 w 6"/>
                  <a:gd name="T25" fmla="*/ 0 h 6"/>
                  <a:gd name="T26" fmla="*/ 6 w 6"/>
                  <a:gd name="T27" fmla="*/ 0 h 6"/>
                  <a:gd name="T28" fmla="*/ 6 w 6"/>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6" y="0"/>
                    </a:moveTo>
                    <a:lnTo>
                      <a:pt x="0" y="3"/>
                    </a:lnTo>
                    <a:lnTo>
                      <a:pt x="0" y="6"/>
                    </a:lnTo>
                    <a:lnTo>
                      <a:pt x="0" y="6"/>
                    </a:lnTo>
                    <a:lnTo>
                      <a:pt x="3" y="6"/>
                    </a:lnTo>
                    <a:lnTo>
                      <a:pt x="3" y="6"/>
                    </a:lnTo>
                    <a:lnTo>
                      <a:pt x="0" y="6"/>
                    </a:lnTo>
                    <a:lnTo>
                      <a:pt x="0" y="6"/>
                    </a:lnTo>
                    <a:lnTo>
                      <a:pt x="0" y="3"/>
                    </a:lnTo>
                    <a:lnTo>
                      <a:pt x="3" y="3"/>
                    </a:lnTo>
                    <a:lnTo>
                      <a:pt x="6" y="0"/>
                    </a:lnTo>
                    <a:lnTo>
                      <a:pt x="6" y="0"/>
                    </a:lnTo>
                    <a:lnTo>
                      <a:pt x="6" y="0"/>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26" name="Freeform 1525"/>
              <p:cNvSpPr>
                <a:spLocks/>
              </p:cNvSpPr>
              <p:nvPr/>
            </p:nvSpPr>
            <p:spPr bwMode="auto">
              <a:xfrm>
                <a:off x="2372" y="1976"/>
                <a:ext cx="45" cy="27"/>
              </a:xfrm>
              <a:custGeom>
                <a:avLst/>
                <a:gdLst>
                  <a:gd name="T0" fmla="*/ 39 w 45"/>
                  <a:gd name="T1" fmla="*/ 27 h 27"/>
                  <a:gd name="T2" fmla="*/ 36 w 45"/>
                  <a:gd name="T3" fmla="*/ 24 h 27"/>
                  <a:gd name="T4" fmla="*/ 33 w 45"/>
                  <a:gd name="T5" fmla="*/ 24 h 27"/>
                  <a:gd name="T6" fmla="*/ 27 w 45"/>
                  <a:gd name="T7" fmla="*/ 21 h 27"/>
                  <a:gd name="T8" fmla="*/ 24 w 45"/>
                  <a:gd name="T9" fmla="*/ 21 h 27"/>
                  <a:gd name="T10" fmla="*/ 15 w 45"/>
                  <a:gd name="T11" fmla="*/ 18 h 27"/>
                  <a:gd name="T12" fmla="*/ 15 w 45"/>
                  <a:gd name="T13" fmla="*/ 18 h 27"/>
                  <a:gd name="T14" fmla="*/ 12 w 45"/>
                  <a:gd name="T15" fmla="*/ 15 h 27"/>
                  <a:gd name="T16" fmla="*/ 12 w 45"/>
                  <a:gd name="T17" fmla="*/ 12 h 27"/>
                  <a:gd name="T18" fmla="*/ 6 w 45"/>
                  <a:gd name="T19" fmla="*/ 6 h 27"/>
                  <a:gd name="T20" fmla="*/ 3 w 45"/>
                  <a:gd name="T21" fmla="*/ 6 h 27"/>
                  <a:gd name="T22" fmla="*/ 0 w 45"/>
                  <a:gd name="T23" fmla="*/ 3 h 27"/>
                  <a:gd name="T24" fmla="*/ 3 w 45"/>
                  <a:gd name="T25" fmla="*/ 0 h 27"/>
                  <a:gd name="T26" fmla="*/ 6 w 45"/>
                  <a:gd name="T27" fmla="*/ 3 h 27"/>
                  <a:gd name="T28" fmla="*/ 15 w 45"/>
                  <a:gd name="T29" fmla="*/ 6 h 27"/>
                  <a:gd name="T30" fmla="*/ 21 w 45"/>
                  <a:gd name="T31" fmla="*/ 6 h 27"/>
                  <a:gd name="T32" fmla="*/ 24 w 45"/>
                  <a:gd name="T33" fmla="*/ 9 h 27"/>
                  <a:gd name="T34" fmla="*/ 30 w 45"/>
                  <a:gd name="T35" fmla="*/ 12 h 27"/>
                  <a:gd name="T36" fmla="*/ 30 w 45"/>
                  <a:gd name="T37" fmla="*/ 12 h 27"/>
                  <a:gd name="T38" fmla="*/ 36 w 45"/>
                  <a:gd name="T39" fmla="*/ 15 h 27"/>
                  <a:gd name="T40" fmla="*/ 36 w 45"/>
                  <a:gd name="T41" fmla="*/ 18 h 27"/>
                  <a:gd name="T42" fmla="*/ 39 w 45"/>
                  <a:gd name="T43" fmla="*/ 21 h 27"/>
                  <a:gd name="T44" fmla="*/ 42 w 45"/>
                  <a:gd name="T45" fmla="*/ 21 h 27"/>
                  <a:gd name="T46" fmla="*/ 42 w 45"/>
                  <a:gd name="T47" fmla="*/ 24 h 27"/>
                  <a:gd name="T48" fmla="*/ 45 w 45"/>
                  <a:gd name="T49" fmla="*/ 24 h 27"/>
                  <a:gd name="T50" fmla="*/ 45 w 45"/>
                  <a:gd name="T51" fmla="*/ 27 h 27"/>
                  <a:gd name="T52" fmla="*/ 42 w 45"/>
                  <a:gd name="T53" fmla="*/ 27 h 27"/>
                  <a:gd name="T54" fmla="*/ 39 w 45"/>
                  <a:gd name="T55"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 h="27">
                    <a:moveTo>
                      <a:pt x="39" y="27"/>
                    </a:moveTo>
                    <a:lnTo>
                      <a:pt x="36" y="24"/>
                    </a:lnTo>
                    <a:lnTo>
                      <a:pt x="33" y="24"/>
                    </a:lnTo>
                    <a:lnTo>
                      <a:pt x="27" y="21"/>
                    </a:lnTo>
                    <a:lnTo>
                      <a:pt x="24" y="21"/>
                    </a:lnTo>
                    <a:lnTo>
                      <a:pt x="15" y="18"/>
                    </a:lnTo>
                    <a:lnTo>
                      <a:pt x="15" y="18"/>
                    </a:lnTo>
                    <a:lnTo>
                      <a:pt x="12" y="15"/>
                    </a:lnTo>
                    <a:lnTo>
                      <a:pt x="12" y="12"/>
                    </a:lnTo>
                    <a:lnTo>
                      <a:pt x="6" y="6"/>
                    </a:lnTo>
                    <a:lnTo>
                      <a:pt x="3" y="6"/>
                    </a:lnTo>
                    <a:lnTo>
                      <a:pt x="0" y="3"/>
                    </a:lnTo>
                    <a:lnTo>
                      <a:pt x="3" y="0"/>
                    </a:lnTo>
                    <a:lnTo>
                      <a:pt x="6" y="3"/>
                    </a:lnTo>
                    <a:lnTo>
                      <a:pt x="15" y="6"/>
                    </a:lnTo>
                    <a:lnTo>
                      <a:pt x="21" y="6"/>
                    </a:lnTo>
                    <a:lnTo>
                      <a:pt x="24" y="9"/>
                    </a:lnTo>
                    <a:lnTo>
                      <a:pt x="30" y="12"/>
                    </a:lnTo>
                    <a:lnTo>
                      <a:pt x="30" y="12"/>
                    </a:lnTo>
                    <a:lnTo>
                      <a:pt x="36" y="15"/>
                    </a:lnTo>
                    <a:lnTo>
                      <a:pt x="36" y="18"/>
                    </a:lnTo>
                    <a:lnTo>
                      <a:pt x="39" y="21"/>
                    </a:lnTo>
                    <a:lnTo>
                      <a:pt x="42" y="21"/>
                    </a:lnTo>
                    <a:lnTo>
                      <a:pt x="42" y="24"/>
                    </a:lnTo>
                    <a:lnTo>
                      <a:pt x="45" y="24"/>
                    </a:lnTo>
                    <a:lnTo>
                      <a:pt x="45" y="27"/>
                    </a:lnTo>
                    <a:lnTo>
                      <a:pt x="42" y="27"/>
                    </a:lnTo>
                    <a:lnTo>
                      <a:pt x="39" y="2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27" name="Freeform 1526"/>
              <p:cNvSpPr>
                <a:spLocks noEditPoints="1"/>
              </p:cNvSpPr>
              <p:nvPr/>
            </p:nvSpPr>
            <p:spPr bwMode="auto">
              <a:xfrm>
                <a:off x="2372" y="1976"/>
                <a:ext cx="45" cy="27"/>
              </a:xfrm>
              <a:custGeom>
                <a:avLst/>
                <a:gdLst>
                  <a:gd name="T0" fmla="*/ 6 w 45"/>
                  <a:gd name="T1" fmla="*/ 3 h 27"/>
                  <a:gd name="T2" fmla="*/ 21 w 45"/>
                  <a:gd name="T3" fmla="*/ 6 h 27"/>
                  <a:gd name="T4" fmla="*/ 27 w 45"/>
                  <a:gd name="T5" fmla="*/ 12 h 27"/>
                  <a:gd name="T6" fmla="*/ 30 w 45"/>
                  <a:gd name="T7" fmla="*/ 12 h 27"/>
                  <a:gd name="T8" fmla="*/ 33 w 45"/>
                  <a:gd name="T9" fmla="*/ 15 h 27"/>
                  <a:gd name="T10" fmla="*/ 36 w 45"/>
                  <a:gd name="T11" fmla="*/ 18 h 27"/>
                  <a:gd name="T12" fmla="*/ 39 w 45"/>
                  <a:gd name="T13" fmla="*/ 21 h 27"/>
                  <a:gd name="T14" fmla="*/ 42 w 45"/>
                  <a:gd name="T15" fmla="*/ 24 h 27"/>
                  <a:gd name="T16" fmla="*/ 42 w 45"/>
                  <a:gd name="T17" fmla="*/ 24 h 27"/>
                  <a:gd name="T18" fmla="*/ 45 w 45"/>
                  <a:gd name="T19" fmla="*/ 24 h 27"/>
                  <a:gd name="T20" fmla="*/ 39 w 45"/>
                  <a:gd name="T21" fmla="*/ 24 h 27"/>
                  <a:gd name="T22" fmla="*/ 36 w 45"/>
                  <a:gd name="T23" fmla="*/ 24 h 27"/>
                  <a:gd name="T24" fmla="*/ 33 w 45"/>
                  <a:gd name="T25" fmla="*/ 24 h 27"/>
                  <a:gd name="T26" fmla="*/ 33 w 45"/>
                  <a:gd name="T27" fmla="*/ 24 h 27"/>
                  <a:gd name="T28" fmla="*/ 24 w 45"/>
                  <a:gd name="T29" fmla="*/ 21 h 27"/>
                  <a:gd name="T30" fmla="*/ 15 w 45"/>
                  <a:gd name="T31" fmla="*/ 15 h 27"/>
                  <a:gd name="T32" fmla="*/ 15 w 45"/>
                  <a:gd name="T33" fmla="*/ 15 h 27"/>
                  <a:gd name="T34" fmla="*/ 12 w 45"/>
                  <a:gd name="T35" fmla="*/ 12 h 27"/>
                  <a:gd name="T36" fmla="*/ 12 w 45"/>
                  <a:gd name="T37" fmla="*/ 12 h 27"/>
                  <a:gd name="T38" fmla="*/ 3 w 45"/>
                  <a:gd name="T39" fmla="*/ 6 h 27"/>
                  <a:gd name="T40" fmla="*/ 3 w 45"/>
                  <a:gd name="T41" fmla="*/ 3 h 27"/>
                  <a:gd name="T42" fmla="*/ 0 w 45"/>
                  <a:gd name="T43" fmla="*/ 3 h 27"/>
                  <a:gd name="T44" fmla="*/ 6 w 45"/>
                  <a:gd name="T45" fmla="*/ 9 h 27"/>
                  <a:gd name="T46" fmla="*/ 12 w 45"/>
                  <a:gd name="T47" fmla="*/ 15 h 27"/>
                  <a:gd name="T48" fmla="*/ 15 w 45"/>
                  <a:gd name="T49" fmla="*/ 18 h 27"/>
                  <a:gd name="T50" fmla="*/ 27 w 45"/>
                  <a:gd name="T51" fmla="*/ 24 h 27"/>
                  <a:gd name="T52" fmla="*/ 36 w 45"/>
                  <a:gd name="T53" fmla="*/ 27 h 27"/>
                  <a:gd name="T54" fmla="*/ 42 w 45"/>
                  <a:gd name="T55" fmla="*/ 27 h 27"/>
                  <a:gd name="T56" fmla="*/ 45 w 45"/>
                  <a:gd name="T57" fmla="*/ 24 h 27"/>
                  <a:gd name="T58" fmla="*/ 42 w 45"/>
                  <a:gd name="T59" fmla="*/ 21 h 27"/>
                  <a:gd name="T60" fmla="*/ 39 w 45"/>
                  <a:gd name="T61" fmla="*/ 18 h 27"/>
                  <a:gd name="T62" fmla="*/ 30 w 45"/>
                  <a:gd name="T63" fmla="*/ 12 h 27"/>
                  <a:gd name="T64" fmla="*/ 27 w 45"/>
                  <a:gd name="T65" fmla="*/ 6 h 27"/>
                  <a:gd name="T66" fmla="*/ 15 w 45"/>
                  <a:gd name="T67" fmla="*/ 6 h 27"/>
                  <a:gd name="T68" fmla="*/ 3 w 45"/>
                  <a:gd name="T6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5" h="27">
                    <a:moveTo>
                      <a:pt x="3" y="3"/>
                    </a:moveTo>
                    <a:lnTo>
                      <a:pt x="6" y="3"/>
                    </a:lnTo>
                    <a:lnTo>
                      <a:pt x="15" y="6"/>
                    </a:lnTo>
                    <a:lnTo>
                      <a:pt x="21" y="6"/>
                    </a:lnTo>
                    <a:lnTo>
                      <a:pt x="24" y="9"/>
                    </a:lnTo>
                    <a:lnTo>
                      <a:pt x="27" y="12"/>
                    </a:lnTo>
                    <a:lnTo>
                      <a:pt x="27" y="12"/>
                    </a:lnTo>
                    <a:lnTo>
                      <a:pt x="30" y="12"/>
                    </a:lnTo>
                    <a:lnTo>
                      <a:pt x="30" y="12"/>
                    </a:lnTo>
                    <a:lnTo>
                      <a:pt x="33" y="15"/>
                    </a:lnTo>
                    <a:lnTo>
                      <a:pt x="36" y="18"/>
                    </a:lnTo>
                    <a:lnTo>
                      <a:pt x="36" y="18"/>
                    </a:lnTo>
                    <a:lnTo>
                      <a:pt x="39" y="21"/>
                    </a:lnTo>
                    <a:lnTo>
                      <a:pt x="39" y="21"/>
                    </a:lnTo>
                    <a:lnTo>
                      <a:pt x="42" y="21"/>
                    </a:lnTo>
                    <a:lnTo>
                      <a:pt x="42" y="24"/>
                    </a:lnTo>
                    <a:lnTo>
                      <a:pt x="42" y="24"/>
                    </a:lnTo>
                    <a:lnTo>
                      <a:pt x="42" y="24"/>
                    </a:lnTo>
                    <a:lnTo>
                      <a:pt x="45" y="24"/>
                    </a:lnTo>
                    <a:lnTo>
                      <a:pt x="45" y="24"/>
                    </a:lnTo>
                    <a:lnTo>
                      <a:pt x="42" y="27"/>
                    </a:lnTo>
                    <a:lnTo>
                      <a:pt x="39" y="24"/>
                    </a:lnTo>
                    <a:lnTo>
                      <a:pt x="39" y="24"/>
                    </a:lnTo>
                    <a:lnTo>
                      <a:pt x="36" y="24"/>
                    </a:lnTo>
                    <a:lnTo>
                      <a:pt x="36" y="24"/>
                    </a:lnTo>
                    <a:lnTo>
                      <a:pt x="33" y="24"/>
                    </a:lnTo>
                    <a:lnTo>
                      <a:pt x="33" y="24"/>
                    </a:lnTo>
                    <a:lnTo>
                      <a:pt x="33" y="24"/>
                    </a:lnTo>
                    <a:lnTo>
                      <a:pt x="27" y="21"/>
                    </a:lnTo>
                    <a:lnTo>
                      <a:pt x="24" y="21"/>
                    </a:lnTo>
                    <a:lnTo>
                      <a:pt x="18" y="18"/>
                    </a:lnTo>
                    <a:lnTo>
                      <a:pt x="15" y="15"/>
                    </a:lnTo>
                    <a:lnTo>
                      <a:pt x="15" y="15"/>
                    </a:lnTo>
                    <a:lnTo>
                      <a:pt x="15" y="15"/>
                    </a:lnTo>
                    <a:lnTo>
                      <a:pt x="15" y="15"/>
                    </a:lnTo>
                    <a:lnTo>
                      <a:pt x="12" y="12"/>
                    </a:lnTo>
                    <a:lnTo>
                      <a:pt x="12" y="12"/>
                    </a:lnTo>
                    <a:lnTo>
                      <a:pt x="12" y="12"/>
                    </a:lnTo>
                    <a:lnTo>
                      <a:pt x="6" y="6"/>
                    </a:lnTo>
                    <a:lnTo>
                      <a:pt x="3" y="6"/>
                    </a:lnTo>
                    <a:lnTo>
                      <a:pt x="3" y="3"/>
                    </a:lnTo>
                    <a:lnTo>
                      <a:pt x="3" y="3"/>
                    </a:lnTo>
                    <a:close/>
                    <a:moveTo>
                      <a:pt x="3" y="0"/>
                    </a:moveTo>
                    <a:lnTo>
                      <a:pt x="0" y="3"/>
                    </a:lnTo>
                    <a:lnTo>
                      <a:pt x="3" y="6"/>
                    </a:lnTo>
                    <a:lnTo>
                      <a:pt x="6" y="9"/>
                    </a:lnTo>
                    <a:lnTo>
                      <a:pt x="12" y="12"/>
                    </a:lnTo>
                    <a:lnTo>
                      <a:pt x="12" y="15"/>
                    </a:lnTo>
                    <a:lnTo>
                      <a:pt x="15" y="18"/>
                    </a:lnTo>
                    <a:lnTo>
                      <a:pt x="15" y="18"/>
                    </a:lnTo>
                    <a:lnTo>
                      <a:pt x="24" y="24"/>
                    </a:lnTo>
                    <a:lnTo>
                      <a:pt x="27" y="24"/>
                    </a:lnTo>
                    <a:lnTo>
                      <a:pt x="33" y="24"/>
                    </a:lnTo>
                    <a:lnTo>
                      <a:pt x="36" y="27"/>
                    </a:lnTo>
                    <a:lnTo>
                      <a:pt x="36" y="27"/>
                    </a:lnTo>
                    <a:lnTo>
                      <a:pt x="42" y="27"/>
                    </a:lnTo>
                    <a:lnTo>
                      <a:pt x="45" y="27"/>
                    </a:lnTo>
                    <a:lnTo>
                      <a:pt x="45" y="24"/>
                    </a:lnTo>
                    <a:lnTo>
                      <a:pt x="42" y="21"/>
                    </a:lnTo>
                    <a:lnTo>
                      <a:pt x="42" y="21"/>
                    </a:lnTo>
                    <a:lnTo>
                      <a:pt x="42" y="18"/>
                    </a:lnTo>
                    <a:lnTo>
                      <a:pt x="39" y="18"/>
                    </a:lnTo>
                    <a:lnTo>
                      <a:pt x="36" y="15"/>
                    </a:lnTo>
                    <a:lnTo>
                      <a:pt x="30" y="12"/>
                    </a:lnTo>
                    <a:lnTo>
                      <a:pt x="30" y="12"/>
                    </a:lnTo>
                    <a:lnTo>
                      <a:pt x="27" y="6"/>
                    </a:lnTo>
                    <a:lnTo>
                      <a:pt x="21" y="6"/>
                    </a:lnTo>
                    <a:lnTo>
                      <a:pt x="15" y="6"/>
                    </a:lnTo>
                    <a:lnTo>
                      <a:pt x="6"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28" name="Freeform 1527"/>
              <p:cNvSpPr>
                <a:spLocks noEditPoints="1"/>
              </p:cNvSpPr>
              <p:nvPr/>
            </p:nvSpPr>
            <p:spPr bwMode="auto">
              <a:xfrm>
                <a:off x="2372" y="1976"/>
                <a:ext cx="45" cy="27"/>
              </a:xfrm>
              <a:custGeom>
                <a:avLst/>
                <a:gdLst>
                  <a:gd name="T0" fmla="*/ 6 w 45"/>
                  <a:gd name="T1" fmla="*/ 3 h 27"/>
                  <a:gd name="T2" fmla="*/ 21 w 45"/>
                  <a:gd name="T3" fmla="*/ 6 h 27"/>
                  <a:gd name="T4" fmla="*/ 27 w 45"/>
                  <a:gd name="T5" fmla="*/ 12 h 27"/>
                  <a:gd name="T6" fmla="*/ 30 w 45"/>
                  <a:gd name="T7" fmla="*/ 12 h 27"/>
                  <a:gd name="T8" fmla="*/ 33 w 45"/>
                  <a:gd name="T9" fmla="*/ 15 h 27"/>
                  <a:gd name="T10" fmla="*/ 36 w 45"/>
                  <a:gd name="T11" fmla="*/ 18 h 27"/>
                  <a:gd name="T12" fmla="*/ 39 w 45"/>
                  <a:gd name="T13" fmla="*/ 21 h 27"/>
                  <a:gd name="T14" fmla="*/ 42 w 45"/>
                  <a:gd name="T15" fmla="*/ 24 h 27"/>
                  <a:gd name="T16" fmla="*/ 42 w 45"/>
                  <a:gd name="T17" fmla="*/ 24 h 27"/>
                  <a:gd name="T18" fmla="*/ 45 w 45"/>
                  <a:gd name="T19" fmla="*/ 24 h 27"/>
                  <a:gd name="T20" fmla="*/ 39 w 45"/>
                  <a:gd name="T21" fmla="*/ 24 h 27"/>
                  <a:gd name="T22" fmla="*/ 36 w 45"/>
                  <a:gd name="T23" fmla="*/ 24 h 27"/>
                  <a:gd name="T24" fmla="*/ 33 w 45"/>
                  <a:gd name="T25" fmla="*/ 24 h 27"/>
                  <a:gd name="T26" fmla="*/ 33 w 45"/>
                  <a:gd name="T27" fmla="*/ 24 h 27"/>
                  <a:gd name="T28" fmla="*/ 24 w 45"/>
                  <a:gd name="T29" fmla="*/ 21 h 27"/>
                  <a:gd name="T30" fmla="*/ 15 w 45"/>
                  <a:gd name="T31" fmla="*/ 15 h 27"/>
                  <a:gd name="T32" fmla="*/ 15 w 45"/>
                  <a:gd name="T33" fmla="*/ 15 h 27"/>
                  <a:gd name="T34" fmla="*/ 12 w 45"/>
                  <a:gd name="T35" fmla="*/ 12 h 27"/>
                  <a:gd name="T36" fmla="*/ 12 w 45"/>
                  <a:gd name="T37" fmla="*/ 12 h 27"/>
                  <a:gd name="T38" fmla="*/ 3 w 45"/>
                  <a:gd name="T39" fmla="*/ 6 h 27"/>
                  <a:gd name="T40" fmla="*/ 3 w 45"/>
                  <a:gd name="T41" fmla="*/ 3 h 27"/>
                  <a:gd name="T42" fmla="*/ 0 w 45"/>
                  <a:gd name="T43" fmla="*/ 3 h 27"/>
                  <a:gd name="T44" fmla="*/ 6 w 45"/>
                  <a:gd name="T45" fmla="*/ 9 h 27"/>
                  <a:gd name="T46" fmla="*/ 12 w 45"/>
                  <a:gd name="T47" fmla="*/ 15 h 27"/>
                  <a:gd name="T48" fmla="*/ 15 w 45"/>
                  <a:gd name="T49" fmla="*/ 18 h 27"/>
                  <a:gd name="T50" fmla="*/ 27 w 45"/>
                  <a:gd name="T51" fmla="*/ 24 h 27"/>
                  <a:gd name="T52" fmla="*/ 36 w 45"/>
                  <a:gd name="T53" fmla="*/ 27 h 27"/>
                  <a:gd name="T54" fmla="*/ 42 w 45"/>
                  <a:gd name="T55" fmla="*/ 27 h 27"/>
                  <a:gd name="T56" fmla="*/ 45 w 45"/>
                  <a:gd name="T57" fmla="*/ 24 h 27"/>
                  <a:gd name="T58" fmla="*/ 42 w 45"/>
                  <a:gd name="T59" fmla="*/ 21 h 27"/>
                  <a:gd name="T60" fmla="*/ 39 w 45"/>
                  <a:gd name="T61" fmla="*/ 18 h 27"/>
                  <a:gd name="T62" fmla="*/ 30 w 45"/>
                  <a:gd name="T63" fmla="*/ 12 h 27"/>
                  <a:gd name="T64" fmla="*/ 27 w 45"/>
                  <a:gd name="T65" fmla="*/ 6 h 27"/>
                  <a:gd name="T66" fmla="*/ 15 w 45"/>
                  <a:gd name="T67" fmla="*/ 6 h 27"/>
                  <a:gd name="T68" fmla="*/ 3 w 45"/>
                  <a:gd name="T6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5" h="27">
                    <a:moveTo>
                      <a:pt x="3" y="3"/>
                    </a:moveTo>
                    <a:lnTo>
                      <a:pt x="6" y="3"/>
                    </a:lnTo>
                    <a:lnTo>
                      <a:pt x="15" y="6"/>
                    </a:lnTo>
                    <a:lnTo>
                      <a:pt x="21" y="6"/>
                    </a:lnTo>
                    <a:lnTo>
                      <a:pt x="24" y="9"/>
                    </a:lnTo>
                    <a:lnTo>
                      <a:pt x="27" y="12"/>
                    </a:lnTo>
                    <a:lnTo>
                      <a:pt x="27" y="12"/>
                    </a:lnTo>
                    <a:lnTo>
                      <a:pt x="30" y="12"/>
                    </a:lnTo>
                    <a:lnTo>
                      <a:pt x="30" y="12"/>
                    </a:lnTo>
                    <a:lnTo>
                      <a:pt x="33" y="15"/>
                    </a:lnTo>
                    <a:lnTo>
                      <a:pt x="36" y="18"/>
                    </a:lnTo>
                    <a:lnTo>
                      <a:pt x="36" y="18"/>
                    </a:lnTo>
                    <a:lnTo>
                      <a:pt x="39" y="21"/>
                    </a:lnTo>
                    <a:lnTo>
                      <a:pt x="39" y="21"/>
                    </a:lnTo>
                    <a:lnTo>
                      <a:pt x="42" y="21"/>
                    </a:lnTo>
                    <a:lnTo>
                      <a:pt x="42" y="24"/>
                    </a:lnTo>
                    <a:lnTo>
                      <a:pt x="42" y="24"/>
                    </a:lnTo>
                    <a:lnTo>
                      <a:pt x="42" y="24"/>
                    </a:lnTo>
                    <a:lnTo>
                      <a:pt x="45" y="24"/>
                    </a:lnTo>
                    <a:lnTo>
                      <a:pt x="45" y="24"/>
                    </a:lnTo>
                    <a:lnTo>
                      <a:pt x="42" y="27"/>
                    </a:lnTo>
                    <a:lnTo>
                      <a:pt x="39" y="24"/>
                    </a:lnTo>
                    <a:lnTo>
                      <a:pt x="39" y="24"/>
                    </a:lnTo>
                    <a:lnTo>
                      <a:pt x="36" y="24"/>
                    </a:lnTo>
                    <a:lnTo>
                      <a:pt x="36" y="24"/>
                    </a:lnTo>
                    <a:lnTo>
                      <a:pt x="33" y="24"/>
                    </a:lnTo>
                    <a:lnTo>
                      <a:pt x="33" y="24"/>
                    </a:lnTo>
                    <a:lnTo>
                      <a:pt x="33" y="24"/>
                    </a:lnTo>
                    <a:lnTo>
                      <a:pt x="27" y="21"/>
                    </a:lnTo>
                    <a:lnTo>
                      <a:pt x="24" y="21"/>
                    </a:lnTo>
                    <a:lnTo>
                      <a:pt x="18" y="18"/>
                    </a:lnTo>
                    <a:lnTo>
                      <a:pt x="15" y="15"/>
                    </a:lnTo>
                    <a:lnTo>
                      <a:pt x="15" y="15"/>
                    </a:lnTo>
                    <a:lnTo>
                      <a:pt x="15" y="15"/>
                    </a:lnTo>
                    <a:lnTo>
                      <a:pt x="15" y="15"/>
                    </a:lnTo>
                    <a:lnTo>
                      <a:pt x="12" y="12"/>
                    </a:lnTo>
                    <a:lnTo>
                      <a:pt x="12" y="12"/>
                    </a:lnTo>
                    <a:lnTo>
                      <a:pt x="12" y="12"/>
                    </a:lnTo>
                    <a:lnTo>
                      <a:pt x="6" y="6"/>
                    </a:lnTo>
                    <a:lnTo>
                      <a:pt x="3" y="6"/>
                    </a:lnTo>
                    <a:lnTo>
                      <a:pt x="3" y="3"/>
                    </a:lnTo>
                    <a:lnTo>
                      <a:pt x="3" y="3"/>
                    </a:lnTo>
                    <a:moveTo>
                      <a:pt x="3" y="0"/>
                    </a:moveTo>
                    <a:lnTo>
                      <a:pt x="0" y="3"/>
                    </a:lnTo>
                    <a:lnTo>
                      <a:pt x="3" y="6"/>
                    </a:lnTo>
                    <a:lnTo>
                      <a:pt x="6" y="9"/>
                    </a:lnTo>
                    <a:lnTo>
                      <a:pt x="12" y="12"/>
                    </a:lnTo>
                    <a:lnTo>
                      <a:pt x="12" y="15"/>
                    </a:lnTo>
                    <a:lnTo>
                      <a:pt x="15" y="18"/>
                    </a:lnTo>
                    <a:lnTo>
                      <a:pt x="15" y="18"/>
                    </a:lnTo>
                    <a:lnTo>
                      <a:pt x="24" y="24"/>
                    </a:lnTo>
                    <a:lnTo>
                      <a:pt x="27" y="24"/>
                    </a:lnTo>
                    <a:lnTo>
                      <a:pt x="33" y="24"/>
                    </a:lnTo>
                    <a:lnTo>
                      <a:pt x="36" y="27"/>
                    </a:lnTo>
                    <a:lnTo>
                      <a:pt x="36" y="27"/>
                    </a:lnTo>
                    <a:lnTo>
                      <a:pt x="42" y="27"/>
                    </a:lnTo>
                    <a:lnTo>
                      <a:pt x="45" y="27"/>
                    </a:lnTo>
                    <a:lnTo>
                      <a:pt x="45" y="24"/>
                    </a:lnTo>
                    <a:lnTo>
                      <a:pt x="42" y="21"/>
                    </a:lnTo>
                    <a:lnTo>
                      <a:pt x="42" y="21"/>
                    </a:lnTo>
                    <a:lnTo>
                      <a:pt x="42" y="18"/>
                    </a:lnTo>
                    <a:lnTo>
                      <a:pt x="39" y="18"/>
                    </a:lnTo>
                    <a:lnTo>
                      <a:pt x="36" y="15"/>
                    </a:lnTo>
                    <a:lnTo>
                      <a:pt x="30" y="12"/>
                    </a:lnTo>
                    <a:lnTo>
                      <a:pt x="30" y="12"/>
                    </a:lnTo>
                    <a:lnTo>
                      <a:pt x="27" y="6"/>
                    </a:lnTo>
                    <a:lnTo>
                      <a:pt x="21" y="6"/>
                    </a:lnTo>
                    <a:lnTo>
                      <a:pt x="15" y="6"/>
                    </a:lnTo>
                    <a:lnTo>
                      <a:pt x="6" y="3"/>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29" name="Freeform 1528"/>
              <p:cNvSpPr>
                <a:spLocks/>
              </p:cNvSpPr>
              <p:nvPr/>
            </p:nvSpPr>
            <p:spPr bwMode="auto">
              <a:xfrm>
                <a:off x="1258" y="1773"/>
                <a:ext cx="3" cy="3"/>
              </a:xfrm>
              <a:custGeom>
                <a:avLst/>
                <a:gdLst>
                  <a:gd name="T0" fmla="*/ 0 w 3"/>
                  <a:gd name="T1" fmla="*/ 3 h 3"/>
                  <a:gd name="T2" fmla="*/ 3 w 3"/>
                  <a:gd name="T3" fmla="*/ 3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3"/>
                    </a:lnTo>
                    <a:lnTo>
                      <a:pt x="0" y="0"/>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30" name="Freeform 1529"/>
              <p:cNvSpPr>
                <a:spLocks/>
              </p:cNvSpPr>
              <p:nvPr/>
            </p:nvSpPr>
            <p:spPr bwMode="auto">
              <a:xfrm>
                <a:off x="1258" y="1773"/>
                <a:ext cx="3" cy="3"/>
              </a:xfrm>
              <a:custGeom>
                <a:avLst/>
                <a:gdLst>
                  <a:gd name="T0" fmla="*/ 0 w 3"/>
                  <a:gd name="T1" fmla="*/ 0 h 3"/>
                  <a:gd name="T2" fmla="*/ 0 w 3"/>
                  <a:gd name="T3" fmla="*/ 3 h 3"/>
                  <a:gd name="T4" fmla="*/ 3 w 3"/>
                  <a:gd name="T5" fmla="*/ 3 h 3"/>
                  <a:gd name="T6" fmla="*/ 0 w 3"/>
                  <a:gd name="T7" fmla="*/ 0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lnTo>
                      <a:pt x="0" y="3"/>
                    </a:lnTo>
                    <a:lnTo>
                      <a:pt x="3"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31" name="Freeform 1530"/>
              <p:cNvSpPr>
                <a:spLocks/>
              </p:cNvSpPr>
              <p:nvPr/>
            </p:nvSpPr>
            <p:spPr bwMode="auto">
              <a:xfrm>
                <a:off x="1252" y="1852"/>
                <a:ext cx="67" cy="84"/>
              </a:xfrm>
              <a:custGeom>
                <a:avLst/>
                <a:gdLst>
                  <a:gd name="T0" fmla="*/ 48 w 67"/>
                  <a:gd name="T1" fmla="*/ 75 h 84"/>
                  <a:gd name="T2" fmla="*/ 39 w 67"/>
                  <a:gd name="T3" fmla="*/ 66 h 84"/>
                  <a:gd name="T4" fmla="*/ 45 w 67"/>
                  <a:gd name="T5" fmla="*/ 60 h 84"/>
                  <a:gd name="T6" fmla="*/ 39 w 67"/>
                  <a:gd name="T7" fmla="*/ 60 h 84"/>
                  <a:gd name="T8" fmla="*/ 33 w 67"/>
                  <a:gd name="T9" fmla="*/ 57 h 84"/>
                  <a:gd name="T10" fmla="*/ 33 w 67"/>
                  <a:gd name="T11" fmla="*/ 51 h 84"/>
                  <a:gd name="T12" fmla="*/ 30 w 67"/>
                  <a:gd name="T13" fmla="*/ 48 h 84"/>
                  <a:gd name="T14" fmla="*/ 24 w 67"/>
                  <a:gd name="T15" fmla="*/ 45 h 84"/>
                  <a:gd name="T16" fmla="*/ 21 w 67"/>
                  <a:gd name="T17" fmla="*/ 42 h 84"/>
                  <a:gd name="T18" fmla="*/ 24 w 67"/>
                  <a:gd name="T19" fmla="*/ 33 h 84"/>
                  <a:gd name="T20" fmla="*/ 18 w 67"/>
                  <a:gd name="T21" fmla="*/ 39 h 84"/>
                  <a:gd name="T22" fmla="*/ 15 w 67"/>
                  <a:gd name="T23" fmla="*/ 36 h 84"/>
                  <a:gd name="T24" fmla="*/ 21 w 67"/>
                  <a:gd name="T25" fmla="*/ 27 h 84"/>
                  <a:gd name="T26" fmla="*/ 12 w 67"/>
                  <a:gd name="T27" fmla="*/ 27 h 84"/>
                  <a:gd name="T28" fmla="*/ 6 w 67"/>
                  <a:gd name="T29" fmla="*/ 24 h 84"/>
                  <a:gd name="T30" fmla="*/ 3 w 67"/>
                  <a:gd name="T31" fmla="*/ 24 h 84"/>
                  <a:gd name="T32" fmla="*/ 3 w 67"/>
                  <a:gd name="T33" fmla="*/ 18 h 84"/>
                  <a:gd name="T34" fmla="*/ 3 w 67"/>
                  <a:gd name="T35" fmla="*/ 12 h 84"/>
                  <a:gd name="T36" fmla="*/ 12 w 67"/>
                  <a:gd name="T37" fmla="*/ 12 h 84"/>
                  <a:gd name="T38" fmla="*/ 3 w 67"/>
                  <a:gd name="T39" fmla="*/ 9 h 84"/>
                  <a:gd name="T40" fmla="*/ 0 w 67"/>
                  <a:gd name="T41" fmla="*/ 3 h 84"/>
                  <a:gd name="T42" fmla="*/ 3 w 67"/>
                  <a:gd name="T43" fmla="*/ 0 h 84"/>
                  <a:gd name="T44" fmla="*/ 9 w 67"/>
                  <a:gd name="T45" fmla="*/ 0 h 84"/>
                  <a:gd name="T46" fmla="*/ 15 w 67"/>
                  <a:gd name="T47" fmla="*/ 3 h 84"/>
                  <a:gd name="T48" fmla="*/ 18 w 67"/>
                  <a:gd name="T49" fmla="*/ 9 h 84"/>
                  <a:gd name="T50" fmla="*/ 27 w 67"/>
                  <a:gd name="T51" fmla="*/ 15 h 84"/>
                  <a:gd name="T52" fmla="*/ 36 w 67"/>
                  <a:gd name="T53" fmla="*/ 18 h 84"/>
                  <a:gd name="T54" fmla="*/ 45 w 67"/>
                  <a:gd name="T55" fmla="*/ 21 h 84"/>
                  <a:gd name="T56" fmla="*/ 48 w 67"/>
                  <a:gd name="T57" fmla="*/ 30 h 84"/>
                  <a:gd name="T58" fmla="*/ 51 w 67"/>
                  <a:gd name="T59" fmla="*/ 48 h 84"/>
                  <a:gd name="T60" fmla="*/ 64 w 67"/>
                  <a:gd name="T61" fmla="*/ 60 h 84"/>
                  <a:gd name="T62" fmla="*/ 64 w 67"/>
                  <a:gd name="T63" fmla="*/ 69 h 84"/>
                  <a:gd name="T64" fmla="*/ 67 w 67"/>
                  <a:gd name="T65" fmla="*/ 81 h 84"/>
                  <a:gd name="T66" fmla="*/ 61 w 67"/>
                  <a:gd name="T67"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 h="84">
                    <a:moveTo>
                      <a:pt x="51" y="78"/>
                    </a:moveTo>
                    <a:lnTo>
                      <a:pt x="48" y="75"/>
                    </a:lnTo>
                    <a:lnTo>
                      <a:pt x="45" y="72"/>
                    </a:lnTo>
                    <a:lnTo>
                      <a:pt x="39" y="66"/>
                    </a:lnTo>
                    <a:lnTo>
                      <a:pt x="45" y="63"/>
                    </a:lnTo>
                    <a:lnTo>
                      <a:pt x="45" y="60"/>
                    </a:lnTo>
                    <a:lnTo>
                      <a:pt x="42" y="60"/>
                    </a:lnTo>
                    <a:lnTo>
                      <a:pt x="39" y="60"/>
                    </a:lnTo>
                    <a:lnTo>
                      <a:pt x="36" y="60"/>
                    </a:lnTo>
                    <a:lnTo>
                      <a:pt x="33" y="57"/>
                    </a:lnTo>
                    <a:lnTo>
                      <a:pt x="33" y="54"/>
                    </a:lnTo>
                    <a:lnTo>
                      <a:pt x="33" y="51"/>
                    </a:lnTo>
                    <a:lnTo>
                      <a:pt x="30" y="51"/>
                    </a:lnTo>
                    <a:lnTo>
                      <a:pt x="30" y="48"/>
                    </a:lnTo>
                    <a:lnTo>
                      <a:pt x="24" y="48"/>
                    </a:lnTo>
                    <a:lnTo>
                      <a:pt x="24" y="45"/>
                    </a:lnTo>
                    <a:lnTo>
                      <a:pt x="21" y="45"/>
                    </a:lnTo>
                    <a:lnTo>
                      <a:pt x="21" y="42"/>
                    </a:lnTo>
                    <a:lnTo>
                      <a:pt x="24" y="39"/>
                    </a:lnTo>
                    <a:lnTo>
                      <a:pt x="24" y="33"/>
                    </a:lnTo>
                    <a:lnTo>
                      <a:pt x="18" y="36"/>
                    </a:lnTo>
                    <a:lnTo>
                      <a:pt x="18" y="39"/>
                    </a:lnTo>
                    <a:lnTo>
                      <a:pt x="15" y="39"/>
                    </a:lnTo>
                    <a:lnTo>
                      <a:pt x="15" y="36"/>
                    </a:lnTo>
                    <a:lnTo>
                      <a:pt x="21" y="30"/>
                    </a:lnTo>
                    <a:lnTo>
                      <a:pt x="21" y="27"/>
                    </a:lnTo>
                    <a:lnTo>
                      <a:pt x="15" y="30"/>
                    </a:lnTo>
                    <a:lnTo>
                      <a:pt x="12" y="27"/>
                    </a:lnTo>
                    <a:lnTo>
                      <a:pt x="12" y="24"/>
                    </a:lnTo>
                    <a:lnTo>
                      <a:pt x="6" y="24"/>
                    </a:lnTo>
                    <a:lnTo>
                      <a:pt x="6" y="21"/>
                    </a:lnTo>
                    <a:lnTo>
                      <a:pt x="3" y="24"/>
                    </a:lnTo>
                    <a:lnTo>
                      <a:pt x="3" y="21"/>
                    </a:lnTo>
                    <a:lnTo>
                      <a:pt x="3" y="18"/>
                    </a:lnTo>
                    <a:lnTo>
                      <a:pt x="3" y="15"/>
                    </a:lnTo>
                    <a:lnTo>
                      <a:pt x="3" y="12"/>
                    </a:lnTo>
                    <a:lnTo>
                      <a:pt x="9" y="12"/>
                    </a:lnTo>
                    <a:lnTo>
                      <a:pt x="12" y="12"/>
                    </a:lnTo>
                    <a:lnTo>
                      <a:pt x="15" y="9"/>
                    </a:lnTo>
                    <a:lnTo>
                      <a:pt x="3" y="9"/>
                    </a:lnTo>
                    <a:lnTo>
                      <a:pt x="3" y="3"/>
                    </a:lnTo>
                    <a:lnTo>
                      <a:pt x="0" y="3"/>
                    </a:lnTo>
                    <a:lnTo>
                      <a:pt x="0" y="0"/>
                    </a:lnTo>
                    <a:lnTo>
                      <a:pt x="3" y="0"/>
                    </a:lnTo>
                    <a:lnTo>
                      <a:pt x="6" y="0"/>
                    </a:lnTo>
                    <a:lnTo>
                      <a:pt x="9" y="0"/>
                    </a:lnTo>
                    <a:lnTo>
                      <a:pt x="9" y="3"/>
                    </a:lnTo>
                    <a:lnTo>
                      <a:pt x="15" y="3"/>
                    </a:lnTo>
                    <a:lnTo>
                      <a:pt x="15" y="6"/>
                    </a:lnTo>
                    <a:lnTo>
                      <a:pt x="18" y="9"/>
                    </a:lnTo>
                    <a:lnTo>
                      <a:pt x="24" y="12"/>
                    </a:lnTo>
                    <a:lnTo>
                      <a:pt x="27" y="15"/>
                    </a:lnTo>
                    <a:lnTo>
                      <a:pt x="30" y="18"/>
                    </a:lnTo>
                    <a:lnTo>
                      <a:pt x="36" y="18"/>
                    </a:lnTo>
                    <a:lnTo>
                      <a:pt x="42" y="21"/>
                    </a:lnTo>
                    <a:lnTo>
                      <a:pt x="45" y="21"/>
                    </a:lnTo>
                    <a:lnTo>
                      <a:pt x="48" y="24"/>
                    </a:lnTo>
                    <a:lnTo>
                      <a:pt x="48" y="30"/>
                    </a:lnTo>
                    <a:lnTo>
                      <a:pt x="51" y="39"/>
                    </a:lnTo>
                    <a:lnTo>
                      <a:pt x="51" y="48"/>
                    </a:lnTo>
                    <a:lnTo>
                      <a:pt x="61" y="54"/>
                    </a:lnTo>
                    <a:lnTo>
                      <a:pt x="64" y="60"/>
                    </a:lnTo>
                    <a:lnTo>
                      <a:pt x="64" y="66"/>
                    </a:lnTo>
                    <a:lnTo>
                      <a:pt x="64" y="69"/>
                    </a:lnTo>
                    <a:lnTo>
                      <a:pt x="64" y="72"/>
                    </a:lnTo>
                    <a:lnTo>
                      <a:pt x="67" y="81"/>
                    </a:lnTo>
                    <a:lnTo>
                      <a:pt x="64" y="81"/>
                    </a:lnTo>
                    <a:lnTo>
                      <a:pt x="61" y="84"/>
                    </a:lnTo>
                    <a:lnTo>
                      <a:pt x="51" y="7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32" name="Freeform 1531"/>
              <p:cNvSpPr>
                <a:spLocks noEditPoints="1"/>
              </p:cNvSpPr>
              <p:nvPr/>
            </p:nvSpPr>
            <p:spPr bwMode="auto">
              <a:xfrm>
                <a:off x="1249" y="1849"/>
                <a:ext cx="70" cy="87"/>
              </a:xfrm>
              <a:custGeom>
                <a:avLst/>
                <a:gdLst>
                  <a:gd name="T0" fmla="*/ 12 w 70"/>
                  <a:gd name="T1" fmla="*/ 9 h 87"/>
                  <a:gd name="T2" fmla="*/ 18 w 70"/>
                  <a:gd name="T3" fmla="*/ 9 h 87"/>
                  <a:gd name="T4" fmla="*/ 6 w 70"/>
                  <a:gd name="T5" fmla="*/ 12 h 87"/>
                  <a:gd name="T6" fmla="*/ 3 w 70"/>
                  <a:gd name="T7" fmla="*/ 6 h 87"/>
                  <a:gd name="T8" fmla="*/ 9 w 70"/>
                  <a:gd name="T9" fmla="*/ 3 h 87"/>
                  <a:gd name="T10" fmla="*/ 21 w 70"/>
                  <a:gd name="T11" fmla="*/ 15 h 87"/>
                  <a:gd name="T12" fmla="*/ 27 w 70"/>
                  <a:gd name="T13" fmla="*/ 21 h 87"/>
                  <a:gd name="T14" fmla="*/ 33 w 70"/>
                  <a:gd name="T15" fmla="*/ 21 h 87"/>
                  <a:gd name="T16" fmla="*/ 45 w 70"/>
                  <a:gd name="T17" fmla="*/ 27 h 87"/>
                  <a:gd name="T18" fmla="*/ 48 w 70"/>
                  <a:gd name="T19" fmla="*/ 33 h 87"/>
                  <a:gd name="T20" fmla="*/ 54 w 70"/>
                  <a:gd name="T21" fmla="*/ 51 h 87"/>
                  <a:gd name="T22" fmla="*/ 67 w 70"/>
                  <a:gd name="T23" fmla="*/ 69 h 87"/>
                  <a:gd name="T24" fmla="*/ 67 w 70"/>
                  <a:gd name="T25" fmla="*/ 75 h 87"/>
                  <a:gd name="T26" fmla="*/ 67 w 70"/>
                  <a:gd name="T27" fmla="*/ 84 h 87"/>
                  <a:gd name="T28" fmla="*/ 54 w 70"/>
                  <a:gd name="T29" fmla="*/ 78 h 87"/>
                  <a:gd name="T30" fmla="*/ 51 w 70"/>
                  <a:gd name="T31" fmla="*/ 75 h 87"/>
                  <a:gd name="T32" fmla="*/ 48 w 70"/>
                  <a:gd name="T33" fmla="*/ 63 h 87"/>
                  <a:gd name="T34" fmla="*/ 42 w 70"/>
                  <a:gd name="T35" fmla="*/ 60 h 87"/>
                  <a:gd name="T36" fmla="*/ 39 w 70"/>
                  <a:gd name="T37" fmla="*/ 57 h 87"/>
                  <a:gd name="T38" fmla="*/ 36 w 70"/>
                  <a:gd name="T39" fmla="*/ 54 h 87"/>
                  <a:gd name="T40" fmla="*/ 33 w 70"/>
                  <a:gd name="T41" fmla="*/ 48 h 87"/>
                  <a:gd name="T42" fmla="*/ 24 w 70"/>
                  <a:gd name="T43" fmla="*/ 45 h 87"/>
                  <a:gd name="T44" fmla="*/ 27 w 70"/>
                  <a:gd name="T45" fmla="*/ 42 h 87"/>
                  <a:gd name="T46" fmla="*/ 27 w 70"/>
                  <a:gd name="T47" fmla="*/ 36 h 87"/>
                  <a:gd name="T48" fmla="*/ 21 w 70"/>
                  <a:gd name="T49" fmla="*/ 42 h 87"/>
                  <a:gd name="T50" fmla="*/ 30 w 70"/>
                  <a:gd name="T51" fmla="*/ 27 h 87"/>
                  <a:gd name="T52" fmla="*/ 15 w 70"/>
                  <a:gd name="T53" fmla="*/ 27 h 87"/>
                  <a:gd name="T54" fmla="*/ 12 w 70"/>
                  <a:gd name="T55" fmla="*/ 24 h 87"/>
                  <a:gd name="T56" fmla="*/ 9 w 70"/>
                  <a:gd name="T57" fmla="*/ 21 h 87"/>
                  <a:gd name="T58" fmla="*/ 9 w 70"/>
                  <a:gd name="T59" fmla="*/ 18 h 87"/>
                  <a:gd name="T60" fmla="*/ 15 w 70"/>
                  <a:gd name="T61" fmla="*/ 15 h 87"/>
                  <a:gd name="T62" fmla="*/ 0 w 70"/>
                  <a:gd name="T63" fmla="*/ 3 h 87"/>
                  <a:gd name="T64" fmla="*/ 15 w 70"/>
                  <a:gd name="T65" fmla="*/ 12 h 87"/>
                  <a:gd name="T66" fmla="*/ 6 w 70"/>
                  <a:gd name="T67" fmla="*/ 21 h 87"/>
                  <a:gd name="T68" fmla="*/ 9 w 70"/>
                  <a:gd name="T69" fmla="*/ 27 h 87"/>
                  <a:gd name="T70" fmla="*/ 21 w 70"/>
                  <a:gd name="T71" fmla="*/ 33 h 87"/>
                  <a:gd name="T72" fmla="*/ 21 w 70"/>
                  <a:gd name="T73" fmla="*/ 39 h 87"/>
                  <a:gd name="T74" fmla="*/ 24 w 70"/>
                  <a:gd name="T75" fmla="*/ 48 h 87"/>
                  <a:gd name="T76" fmla="*/ 33 w 70"/>
                  <a:gd name="T77" fmla="*/ 54 h 87"/>
                  <a:gd name="T78" fmla="*/ 39 w 70"/>
                  <a:gd name="T79" fmla="*/ 66 h 87"/>
                  <a:gd name="T80" fmla="*/ 42 w 70"/>
                  <a:gd name="T81" fmla="*/ 69 h 87"/>
                  <a:gd name="T82" fmla="*/ 64 w 70"/>
                  <a:gd name="T83" fmla="*/ 87 h 87"/>
                  <a:gd name="T84" fmla="*/ 70 w 70"/>
                  <a:gd name="T85" fmla="*/ 72 h 87"/>
                  <a:gd name="T86" fmla="*/ 57 w 70"/>
                  <a:gd name="T87" fmla="*/ 51 h 87"/>
                  <a:gd name="T88" fmla="*/ 48 w 70"/>
                  <a:gd name="T89" fmla="*/ 24 h 87"/>
                  <a:gd name="T90" fmla="*/ 30 w 70"/>
                  <a:gd name="T91" fmla="*/ 18 h 87"/>
                  <a:gd name="T92" fmla="*/ 18 w 70"/>
                  <a:gd name="T93" fmla="*/ 6 h 87"/>
                  <a:gd name="T94" fmla="*/ 9 w 70"/>
                  <a:gd name="T9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 h="87">
                    <a:moveTo>
                      <a:pt x="9" y="3"/>
                    </a:moveTo>
                    <a:lnTo>
                      <a:pt x="12" y="3"/>
                    </a:lnTo>
                    <a:lnTo>
                      <a:pt x="12" y="6"/>
                    </a:lnTo>
                    <a:lnTo>
                      <a:pt x="12" y="9"/>
                    </a:lnTo>
                    <a:lnTo>
                      <a:pt x="15" y="6"/>
                    </a:lnTo>
                    <a:lnTo>
                      <a:pt x="18" y="6"/>
                    </a:lnTo>
                    <a:lnTo>
                      <a:pt x="18" y="9"/>
                    </a:lnTo>
                    <a:lnTo>
                      <a:pt x="18" y="9"/>
                    </a:lnTo>
                    <a:lnTo>
                      <a:pt x="18" y="9"/>
                    </a:lnTo>
                    <a:lnTo>
                      <a:pt x="21" y="12"/>
                    </a:lnTo>
                    <a:lnTo>
                      <a:pt x="15" y="12"/>
                    </a:lnTo>
                    <a:lnTo>
                      <a:pt x="6" y="12"/>
                    </a:lnTo>
                    <a:lnTo>
                      <a:pt x="6" y="6"/>
                    </a:lnTo>
                    <a:lnTo>
                      <a:pt x="6" y="6"/>
                    </a:lnTo>
                    <a:lnTo>
                      <a:pt x="6" y="6"/>
                    </a:lnTo>
                    <a:lnTo>
                      <a:pt x="3" y="6"/>
                    </a:lnTo>
                    <a:lnTo>
                      <a:pt x="3" y="3"/>
                    </a:lnTo>
                    <a:lnTo>
                      <a:pt x="6" y="3"/>
                    </a:lnTo>
                    <a:lnTo>
                      <a:pt x="6" y="3"/>
                    </a:lnTo>
                    <a:lnTo>
                      <a:pt x="9" y="3"/>
                    </a:lnTo>
                    <a:lnTo>
                      <a:pt x="9" y="3"/>
                    </a:lnTo>
                    <a:close/>
                    <a:moveTo>
                      <a:pt x="21" y="12"/>
                    </a:moveTo>
                    <a:lnTo>
                      <a:pt x="21" y="12"/>
                    </a:lnTo>
                    <a:lnTo>
                      <a:pt x="21" y="15"/>
                    </a:lnTo>
                    <a:lnTo>
                      <a:pt x="21" y="15"/>
                    </a:lnTo>
                    <a:lnTo>
                      <a:pt x="27" y="18"/>
                    </a:lnTo>
                    <a:lnTo>
                      <a:pt x="27" y="21"/>
                    </a:lnTo>
                    <a:lnTo>
                      <a:pt x="27" y="21"/>
                    </a:lnTo>
                    <a:lnTo>
                      <a:pt x="30" y="21"/>
                    </a:lnTo>
                    <a:lnTo>
                      <a:pt x="33" y="21"/>
                    </a:lnTo>
                    <a:lnTo>
                      <a:pt x="33" y="21"/>
                    </a:lnTo>
                    <a:lnTo>
                      <a:pt x="33" y="21"/>
                    </a:lnTo>
                    <a:lnTo>
                      <a:pt x="36" y="21"/>
                    </a:lnTo>
                    <a:lnTo>
                      <a:pt x="42" y="27"/>
                    </a:lnTo>
                    <a:lnTo>
                      <a:pt x="45" y="27"/>
                    </a:lnTo>
                    <a:lnTo>
                      <a:pt x="45" y="27"/>
                    </a:lnTo>
                    <a:lnTo>
                      <a:pt x="48" y="27"/>
                    </a:lnTo>
                    <a:lnTo>
                      <a:pt x="48" y="27"/>
                    </a:lnTo>
                    <a:lnTo>
                      <a:pt x="48" y="33"/>
                    </a:lnTo>
                    <a:lnTo>
                      <a:pt x="48" y="33"/>
                    </a:lnTo>
                    <a:lnTo>
                      <a:pt x="48" y="33"/>
                    </a:lnTo>
                    <a:lnTo>
                      <a:pt x="54" y="42"/>
                    </a:lnTo>
                    <a:lnTo>
                      <a:pt x="54" y="51"/>
                    </a:lnTo>
                    <a:lnTo>
                      <a:pt x="54" y="51"/>
                    </a:lnTo>
                    <a:lnTo>
                      <a:pt x="54" y="51"/>
                    </a:lnTo>
                    <a:lnTo>
                      <a:pt x="64" y="57"/>
                    </a:lnTo>
                    <a:lnTo>
                      <a:pt x="67" y="63"/>
                    </a:lnTo>
                    <a:lnTo>
                      <a:pt x="67" y="69"/>
                    </a:lnTo>
                    <a:lnTo>
                      <a:pt x="67" y="69"/>
                    </a:lnTo>
                    <a:lnTo>
                      <a:pt x="67" y="69"/>
                    </a:lnTo>
                    <a:lnTo>
                      <a:pt x="67" y="72"/>
                    </a:lnTo>
                    <a:lnTo>
                      <a:pt x="67" y="75"/>
                    </a:lnTo>
                    <a:lnTo>
                      <a:pt x="67" y="78"/>
                    </a:lnTo>
                    <a:lnTo>
                      <a:pt x="67" y="78"/>
                    </a:lnTo>
                    <a:lnTo>
                      <a:pt x="70" y="84"/>
                    </a:lnTo>
                    <a:lnTo>
                      <a:pt x="67" y="84"/>
                    </a:lnTo>
                    <a:lnTo>
                      <a:pt x="67" y="84"/>
                    </a:lnTo>
                    <a:lnTo>
                      <a:pt x="67" y="84"/>
                    </a:lnTo>
                    <a:lnTo>
                      <a:pt x="64" y="84"/>
                    </a:lnTo>
                    <a:lnTo>
                      <a:pt x="54" y="78"/>
                    </a:lnTo>
                    <a:lnTo>
                      <a:pt x="54" y="78"/>
                    </a:lnTo>
                    <a:lnTo>
                      <a:pt x="51" y="75"/>
                    </a:lnTo>
                    <a:lnTo>
                      <a:pt x="51" y="75"/>
                    </a:lnTo>
                    <a:lnTo>
                      <a:pt x="51" y="75"/>
                    </a:lnTo>
                    <a:lnTo>
                      <a:pt x="45" y="69"/>
                    </a:lnTo>
                    <a:lnTo>
                      <a:pt x="48" y="66"/>
                    </a:lnTo>
                    <a:lnTo>
                      <a:pt x="51" y="63"/>
                    </a:lnTo>
                    <a:lnTo>
                      <a:pt x="48" y="63"/>
                    </a:lnTo>
                    <a:lnTo>
                      <a:pt x="45" y="63"/>
                    </a:lnTo>
                    <a:lnTo>
                      <a:pt x="42" y="60"/>
                    </a:lnTo>
                    <a:lnTo>
                      <a:pt x="42" y="60"/>
                    </a:lnTo>
                    <a:lnTo>
                      <a:pt x="42" y="60"/>
                    </a:lnTo>
                    <a:lnTo>
                      <a:pt x="39" y="63"/>
                    </a:lnTo>
                    <a:lnTo>
                      <a:pt x="36" y="60"/>
                    </a:lnTo>
                    <a:lnTo>
                      <a:pt x="39" y="57"/>
                    </a:lnTo>
                    <a:lnTo>
                      <a:pt x="39" y="57"/>
                    </a:lnTo>
                    <a:lnTo>
                      <a:pt x="39" y="57"/>
                    </a:lnTo>
                    <a:lnTo>
                      <a:pt x="36" y="54"/>
                    </a:lnTo>
                    <a:lnTo>
                      <a:pt x="36" y="54"/>
                    </a:lnTo>
                    <a:lnTo>
                      <a:pt x="36" y="54"/>
                    </a:lnTo>
                    <a:lnTo>
                      <a:pt x="33" y="51"/>
                    </a:lnTo>
                    <a:lnTo>
                      <a:pt x="33" y="51"/>
                    </a:lnTo>
                    <a:lnTo>
                      <a:pt x="33" y="48"/>
                    </a:lnTo>
                    <a:lnTo>
                      <a:pt x="33" y="48"/>
                    </a:lnTo>
                    <a:lnTo>
                      <a:pt x="27" y="51"/>
                    </a:lnTo>
                    <a:lnTo>
                      <a:pt x="27" y="45"/>
                    </a:lnTo>
                    <a:lnTo>
                      <a:pt x="27" y="45"/>
                    </a:lnTo>
                    <a:lnTo>
                      <a:pt x="24" y="45"/>
                    </a:lnTo>
                    <a:lnTo>
                      <a:pt x="24" y="45"/>
                    </a:lnTo>
                    <a:lnTo>
                      <a:pt x="24" y="45"/>
                    </a:lnTo>
                    <a:lnTo>
                      <a:pt x="27" y="42"/>
                    </a:lnTo>
                    <a:lnTo>
                      <a:pt x="27" y="42"/>
                    </a:lnTo>
                    <a:lnTo>
                      <a:pt x="27" y="42"/>
                    </a:lnTo>
                    <a:lnTo>
                      <a:pt x="30" y="36"/>
                    </a:lnTo>
                    <a:lnTo>
                      <a:pt x="30" y="36"/>
                    </a:lnTo>
                    <a:lnTo>
                      <a:pt x="27" y="36"/>
                    </a:lnTo>
                    <a:lnTo>
                      <a:pt x="21" y="36"/>
                    </a:lnTo>
                    <a:lnTo>
                      <a:pt x="21" y="36"/>
                    </a:lnTo>
                    <a:lnTo>
                      <a:pt x="21" y="39"/>
                    </a:lnTo>
                    <a:lnTo>
                      <a:pt x="21" y="42"/>
                    </a:lnTo>
                    <a:lnTo>
                      <a:pt x="21" y="42"/>
                    </a:lnTo>
                    <a:lnTo>
                      <a:pt x="18" y="39"/>
                    </a:lnTo>
                    <a:lnTo>
                      <a:pt x="24" y="33"/>
                    </a:lnTo>
                    <a:lnTo>
                      <a:pt x="30" y="27"/>
                    </a:lnTo>
                    <a:lnTo>
                      <a:pt x="21" y="30"/>
                    </a:lnTo>
                    <a:lnTo>
                      <a:pt x="18" y="33"/>
                    </a:lnTo>
                    <a:lnTo>
                      <a:pt x="15" y="30"/>
                    </a:lnTo>
                    <a:lnTo>
                      <a:pt x="15" y="27"/>
                    </a:lnTo>
                    <a:lnTo>
                      <a:pt x="15" y="27"/>
                    </a:lnTo>
                    <a:lnTo>
                      <a:pt x="15" y="27"/>
                    </a:lnTo>
                    <a:lnTo>
                      <a:pt x="12" y="27"/>
                    </a:lnTo>
                    <a:lnTo>
                      <a:pt x="12" y="24"/>
                    </a:lnTo>
                    <a:lnTo>
                      <a:pt x="12" y="24"/>
                    </a:lnTo>
                    <a:lnTo>
                      <a:pt x="9" y="24"/>
                    </a:lnTo>
                    <a:lnTo>
                      <a:pt x="6" y="24"/>
                    </a:lnTo>
                    <a:lnTo>
                      <a:pt x="9" y="21"/>
                    </a:lnTo>
                    <a:lnTo>
                      <a:pt x="9" y="21"/>
                    </a:lnTo>
                    <a:lnTo>
                      <a:pt x="6" y="18"/>
                    </a:lnTo>
                    <a:lnTo>
                      <a:pt x="6" y="18"/>
                    </a:lnTo>
                    <a:lnTo>
                      <a:pt x="9" y="18"/>
                    </a:lnTo>
                    <a:lnTo>
                      <a:pt x="12" y="18"/>
                    </a:lnTo>
                    <a:lnTo>
                      <a:pt x="12" y="18"/>
                    </a:lnTo>
                    <a:lnTo>
                      <a:pt x="12" y="18"/>
                    </a:lnTo>
                    <a:lnTo>
                      <a:pt x="15" y="15"/>
                    </a:lnTo>
                    <a:lnTo>
                      <a:pt x="21" y="12"/>
                    </a:lnTo>
                    <a:close/>
                    <a:moveTo>
                      <a:pt x="9" y="0"/>
                    </a:moveTo>
                    <a:lnTo>
                      <a:pt x="6" y="3"/>
                    </a:lnTo>
                    <a:lnTo>
                      <a:pt x="0" y="3"/>
                    </a:lnTo>
                    <a:lnTo>
                      <a:pt x="3" y="6"/>
                    </a:lnTo>
                    <a:lnTo>
                      <a:pt x="3" y="9"/>
                    </a:lnTo>
                    <a:lnTo>
                      <a:pt x="6" y="12"/>
                    </a:lnTo>
                    <a:lnTo>
                      <a:pt x="15" y="12"/>
                    </a:lnTo>
                    <a:lnTo>
                      <a:pt x="12" y="15"/>
                    </a:lnTo>
                    <a:lnTo>
                      <a:pt x="6" y="15"/>
                    </a:lnTo>
                    <a:lnTo>
                      <a:pt x="3" y="18"/>
                    </a:lnTo>
                    <a:lnTo>
                      <a:pt x="6" y="21"/>
                    </a:lnTo>
                    <a:lnTo>
                      <a:pt x="3" y="24"/>
                    </a:lnTo>
                    <a:lnTo>
                      <a:pt x="6" y="27"/>
                    </a:lnTo>
                    <a:lnTo>
                      <a:pt x="9" y="24"/>
                    </a:lnTo>
                    <a:lnTo>
                      <a:pt x="9" y="27"/>
                    </a:lnTo>
                    <a:lnTo>
                      <a:pt x="15" y="27"/>
                    </a:lnTo>
                    <a:lnTo>
                      <a:pt x="15" y="33"/>
                    </a:lnTo>
                    <a:lnTo>
                      <a:pt x="18" y="33"/>
                    </a:lnTo>
                    <a:lnTo>
                      <a:pt x="21" y="33"/>
                    </a:lnTo>
                    <a:lnTo>
                      <a:pt x="18" y="39"/>
                    </a:lnTo>
                    <a:lnTo>
                      <a:pt x="18" y="42"/>
                    </a:lnTo>
                    <a:lnTo>
                      <a:pt x="21" y="42"/>
                    </a:lnTo>
                    <a:lnTo>
                      <a:pt x="21" y="39"/>
                    </a:lnTo>
                    <a:lnTo>
                      <a:pt x="27" y="36"/>
                    </a:lnTo>
                    <a:lnTo>
                      <a:pt x="27" y="42"/>
                    </a:lnTo>
                    <a:lnTo>
                      <a:pt x="24" y="45"/>
                    </a:lnTo>
                    <a:lnTo>
                      <a:pt x="24" y="48"/>
                    </a:lnTo>
                    <a:lnTo>
                      <a:pt x="24" y="48"/>
                    </a:lnTo>
                    <a:lnTo>
                      <a:pt x="27" y="51"/>
                    </a:lnTo>
                    <a:lnTo>
                      <a:pt x="33" y="51"/>
                    </a:lnTo>
                    <a:lnTo>
                      <a:pt x="33" y="54"/>
                    </a:lnTo>
                    <a:lnTo>
                      <a:pt x="36" y="54"/>
                    </a:lnTo>
                    <a:lnTo>
                      <a:pt x="36" y="57"/>
                    </a:lnTo>
                    <a:lnTo>
                      <a:pt x="36" y="60"/>
                    </a:lnTo>
                    <a:lnTo>
                      <a:pt x="39" y="66"/>
                    </a:lnTo>
                    <a:lnTo>
                      <a:pt x="42" y="63"/>
                    </a:lnTo>
                    <a:lnTo>
                      <a:pt x="45" y="63"/>
                    </a:lnTo>
                    <a:lnTo>
                      <a:pt x="48" y="63"/>
                    </a:lnTo>
                    <a:lnTo>
                      <a:pt x="42" y="69"/>
                    </a:lnTo>
                    <a:lnTo>
                      <a:pt x="48" y="78"/>
                    </a:lnTo>
                    <a:lnTo>
                      <a:pt x="51" y="78"/>
                    </a:lnTo>
                    <a:lnTo>
                      <a:pt x="54" y="81"/>
                    </a:lnTo>
                    <a:lnTo>
                      <a:pt x="64" y="87"/>
                    </a:lnTo>
                    <a:lnTo>
                      <a:pt x="67" y="87"/>
                    </a:lnTo>
                    <a:lnTo>
                      <a:pt x="70" y="87"/>
                    </a:lnTo>
                    <a:lnTo>
                      <a:pt x="67" y="75"/>
                    </a:lnTo>
                    <a:lnTo>
                      <a:pt x="70" y="72"/>
                    </a:lnTo>
                    <a:lnTo>
                      <a:pt x="67" y="69"/>
                    </a:lnTo>
                    <a:lnTo>
                      <a:pt x="67" y="60"/>
                    </a:lnTo>
                    <a:lnTo>
                      <a:pt x="64" y="57"/>
                    </a:lnTo>
                    <a:lnTo>
                      <a:pt x="57" y="51"/>
                    </a:lnTo>
                    <a:lnTo>
                      <a:pt x="54" y="39"/>
                    </a:lnTo>
                    <a:lnTo>
                      <a:pt x="51" y="33"/>
                    </a:lnTo>
                    <a:lnTo>
                      <a:pt x="51" y="27"/>
                    </a:lnTo>
                    <a:lnTo>
                      <a:pt x="48" y="24"/>
                    </a:lnTo>
                    <a:lnTo>
                      <a:pt x="45" y="24"/>
                    </a:lnTo>
                    <a:lnTo>
                      <a:pt x="39" y="21"/>
                    </a:lnTo>
                    <a:lnTo>
                      <a:pt x="33" y="21"/>
                    </a:lnTo>
                    <a:lnTo>
                      <a:pt x="30" y="18"/>
                    </a:lnTo>
                    <a:lnTo>
                      <a:pt x="27" y="15"/>
                    </a:lnTo>
                    <a:lnTo>
                      <a:pt x="21" y="12"/>
                    </a:lnTo>
                    <a:lnTo>
                      <a:pt x="18" y="9"/>
                    </a:lnTo>
                    <a:lnTo>
                      <a:pt x="18" y="6"/>
                    </a:lnTo>
                    <a:lnTo>
                      <a:pt x="15" y="6"/>
                    </a:lnTo>
                    <a:lnTo>
                      <a:pt x="12" y="3"/>
                    </a:lnTo>
                    <a:lnTo>
                      <a:pt x="9" y="0"/>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33" name="Freeform 1532"/>
              <p:cNvSpPr>
                <a:spLocks noEditPoints="1"/>
              </p:cNvSpPr>
              <p:nvPr/>
            </p:nvSpPr>
            <p:spPr bwMode="auto">
              <a:xfrm>
                <a:off x="1249" y="1849"/>
                <a:ext cx="70" cy="87"/>
              </a:xfrm>
              <a:custGeom>
                <a:avLst/>
                <a:gdLst>
                  <a:gd name="T0" fmla="*/ 12 w 70"/>
                  <a:gd name="T1" fmla="*/ 9 h 87"/>
                  <a:gd name="T2" fmla="*/ 18 w 70"/>
                  <a:gd name="T3" fmla="*/ 9 h 87"/>
                  <a:gd name="T4" fmla="*/ 6 w 70"/>
                  <a:gd name="T5" fmla="*/ 12 h 87"/>
                  <a:gd name="T6" fmla="*/ 3 w 70"/>
                  <a:gd name="T7" fmla="*/ 6 h 87"/>
                  <a:gd name="T8" fmla="*/ 9 w 70"/>
                  <a:gd name="T9" fmla="*/ 3 h 87"/>
                  <a:gd name="T10" fmla="*/ 21 w 70"/>
                  <a:gd name="T11" fmla="*/ 15 h 87"/>
                  <a:gd name="T12" fmla="*/ 27 w 70"/>
                  <a:gd name="T13" fmla="*/ 21 h 87"/>
                  <a:gd name="T14" fmla="*/ 33 w 70"/>
                  <a:gd name="T15" fmla="*/ 21 h 87"/>
                  <a:gd name="T16" fmla="*/ 45 w 70"/>
                  <a:gd name="T17" fmla="*/ 27 h 87"/>
                  <a:gd name="T18" fmla="*/ 48 w 70"/>
                  <a:gd name="T19" fmla="*/ 33 h 87"/>
                  <a:gd name="T20" fmla="*/ 54 w 70"/>
                  <a:gd name="T21" fmla="*/ 51 h 87"/>
                  <a:gd name="T22" fmla="*/ 67 w 70"/>
                  <a:gd name="T23" fmla="*/ 69 h 87"/>
                  <a:gd name="T24" fmla="*/ 67 w 70"/>
                  <a:gd name="T25" fmla="*/ 75 h 87"/>
                  <a:gd name="T26" fmla="*/ 67 w 70"/>
                  <a:gd name="T27" fmla="*/ 84 h 87"/>
                  <a:gd name="T28" fmla="*/ 54 w 70"/>
                  <a:gd name="T29" fmla="*/ 78 h 87"/>
                  <a:gd name="T30" fmla="*/ 51 w 70"/>
                  <a:gd name="T31" fmla="*/ 75 h 87"/>
                  <a:gd name="T32" fmla="*/ 48 w 70"/>
                  <a:gd name="T33" fmla="*/ 63 h 87"/>
                  <a:gd name="T34" fmla="*/ 42 w 70"/>
                  <a:gd name="T35" fmla="*/ 60 h 87"/>
                  <a:gd name="T36" fmla="*/ 39 w 70"/>
                  <a:gd name="T37" fmla="*/ 57 h 87"/>
                  <a:gd name="T38" fmla="*/ 36 w 70"/>
                  <a:gd name="T39" fmla="*/ 54 h 87"/>
                  <a:gd name="T40" fmla="*/ 33 w 70"/>
                  <a:gd name="T41" fmla="*/ 48 h 87"/>
                  <a:gd name="T42" fmla="*/ 24 w 70"/>
                  <a:gd name="T43" fmla="*/ 45 h 87"/>
                  <a:gd name="T44" fmla="*/ 27 w 70"/>
                  <a:gd name="T45" fmla="*/ 42 h 87"/>
                  <a:gd name="T46" fmla="*/ 27 w 70"/>
                  <a:gd name="T47" fmla="*/ 36 h 87"/>
                  <a:gd name="T48" fmla="*/ 21 w 70"/>
                  <a:gd name="T49" fmla="*/ 42 h 87"/>
                  <a:gd name="T50" fmla="*/ 30 w 70"/>
                  <a:gd name="T51" fmla="*/ 27 h 87"/>
                  <a:gd name="T52" fmla="*/ 15 w 70"/>
                  <a:gd name="T53" fmla="*/ 27 h 87"/>
                  <a:gd name="T54" fmla="*/ 12 w 70"/>
                  <a:gd name="T55" fmla="*/ 24 h 87"/>
                  <a:gd name="T56" fmla="*/ 9 w 70"/>
                  <a:gd name="T57" fmla="*/ 21 h 87"/>
                  <a:gd name="T58" fmla="*/ 9 w 70"/>
                  <a:gd name="T59" fmla="*/ 18 h 87"/>
                  <a:gd name="T60" fmla="*/ 15 w 70"/>
                  <a:gd name="T61" fmla="*/ 15 h 87"/>
                  <a:gd name="T62" fmla="*/ 0 w 70"/>
                  <a:gd name="T63" fmla="*/ 3 h 87"/>
                  <a:gd name="T64" fmla="*/ 15 w 70"/>
                  <a:gd name="T65" fmla="*/ 12 h 87"/>
                  <a:gd name="T66" fmla="*/ 6 w 70"/>
                  <a:gd name="T67" fmla="*/ 21 h 87"/>
                  <a:gd name="T68" fmla="*/ 9 w 70"/>
                  <a:gd name="T69" fmla="*/ 27 h 87"/>
                  <a:gd name="T70" fmla="*/ 21 w 70"/>
                  <a:gd name="T71" fmla="*/ 33 h 87"/>
                  <a:gd name="T72" fmla="*/ 21 w 70"/>
                  <a:gd name="T73" fmla="*/ 39 h 87"/>
                  <a:gd name="T74" fmla="*/ 24 w 70"/>
                  <a:gd name="T75" fmla="*/ 48 h 87"/>
                  <a:gd name="T76" fmla="*/ 33 w 70"/>
                  <a:gd name="T77" fmla="*/ 54 h 87"/>
                  <a:gd name="T78" fmla="*/ 39 w 70"/>
                  <a:gd name="T79" fmla="*/ 66 h 87"/>
                  <a:gd name="T80" fmla="*/ 42 w 70"/>
                  <a:gd name="T81" fmla="*/ 69 h 87"/>
                  <a:gd name="T82" fmla="*/ 64 w 70"/>
                  <a:gd name="T83" fmla="*/ 87 h 87"/>
                  <a:gd name="T84" fmla="*/ 70 w 70"/>
                  <a:gd name="T85" fmla="*/ 72 h 87"/>
                  <a:gd name="T86" fmla="*/ 57 w 70"/>
                  <a:gd name="T87" fmla="*/ 51 h 87"/>
                  <a:gd name="T88" fmla="*/ 48 w 70"/>
                  <a:gd name="T89" fmla="*/ 24 h 87"/>
                  <a:gd name="T90" fmla="*/ 30 w 70"/>
                  <a:gd name="T91" fmla="*/ 18 h 87"/>
                  <a:gd name="T92" fmla="*/ 18 w 70"/>
                  <a:gd name="T93" fmla="*/ 6 h 87"/>
                  <a:gd name="T94" fmla="*/ 9 w 70"/>
                  <a:gd name="T9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 h="87">
                    <a:moveTo>
                      <a:pt x="9" y="3"/>
                    </a:moveTo>
                    <a:lnTo>
                      <a:pt x="12" y="3"/>
                    </a:lnTo>
                    <a:lnTo>
                      <a:pt x="12" y="6"/>
                    </a:lnTo>
                    <a:lnTo>
                      <a:pt x="12" y="9"/>
                    </a:lnTo>
                    <a:lnTo>
                      <a:pt x="15" y="6"/>
                    </a:lnTo>
                    <a:lnTo>
                      <a:pt x="18" y="6"/>
                    </a:lnTo>
                    <a:lnTo>
                      <a:pt x="18" y="9"/>
                    </a:lnTo>
                    <a:lnTo>
                      <a:pt x="18" y="9"/>
                    </a:lnTo>
                    <a:lnTo>
                      <a:pt x="18" y="9"/>
                    </a:lnTo>
                    <a:lnTo>
                      <a:pt x="21" y="12"/>
                    </a:lnTo>
                    <a:lnTo>
                      <a:pt x="15" y="12"/>
                    </a:lnTo>
                    <a:lnTo>
                      <a:pt x="6" y="12"/>
                    </a:lnTo>
                    <a:lnTo>
                      <a:pt x="6" y="6"/>
                    </a:lnTo>
                    <a:lnTo>
                      <a:pt x="6" y="6"/>
                    </a:lnTo>
                    <a:lnTo>
                      <a:pt x="6" y="6"/>
                    </a:lnTo>
                    <a:lnTo>
                      <a:pt x="3" y="6"/>
                    </a:lnTo>
                    <a:lnTo>
                      <a:pt x="3" y="3"/>
                    </a:lnTo>
                    <a:lnTo>
                      <a:pt x="6" y="3"/>
                    </a:lnTo>
                    <a:lnTo>
                      <a:pt x="6" y="3"/>
                    </a:lnTo>
                    <a:lnTo>
                      <a:pt x="9" y="3"/>
                    </a:lnTo>
                    <a:lnTo>
                      <a:pt x="9" y="3"/>
                    </a:lnTo>
                    <a:moveTo>
                      <a:pt x="21" y="12"/>
                    </a:moveTo>
                    <a:lnTo>
                      <a:pt x="21" y="12"/>
                    </a:lnTo>
                    <a:lnTo>
                      <a:pt x="21" y="15"/>
                    </a:lnTo>
                    <a:lnTo>
                      <a:pt x="21" y="15"/>
                    </a:lnTo>
                    <a:lnTo>
                      <a:pt x="27" y="18"/>
                    </a:lnTo>
                    <a:lnTo>
                      <a:pt x="27" y="21"/>
                    </a:lnTo>
                    <a:lnTo>
                      <a:pt x="27" y="21"/>
                    </a:lnTo>
                    <a:lnTo>
                      <a:pt x="30" y="21"/>
                    </a:lnTo>
                    <a:lnTo>
                      <a:pt x="33" y="21"/>
                    </a:lnTo>
                    <a:lnTo>
                      <a:pt x="33" y="21"/>
                    </a:lnTo>
                    <a:lnTo>
                      <a:pt x="33" y="21"/>
                    </a:lnTo>
                    <a:lnTo>
                      <a:pt x="36" y="21"/>
                    </a:lnTo>
                    <a:lnTo>
                      <a:pt x="42" y="27"/>
                    </a:lnTo>
                    <a:lnTo>
                      <a:pt x="45" y="27"/>
                    </a:lnTo>
                    <a:lnTo>
                      <a:pt x="45" y="27"/>
                    </a:lnTo>
                    <a:lnTo>
                      <a:pt x="48" y="27"/>
                    </a:lnTo>
                    <a:lnTo>
                      <a:pt x="48" y="27"/>
                    </a:lnTo>
                    <a:lnTo>
                      <a:pt x="48" y="33"/>
                    </a:lnTo>
                    <a:lnTo>
                      <a:pt x="48" y="33"/>
                    </a:lnTo>
                    <a:lnTo>
                      <a:pt x="48" y="33"/>
                    </a:lnTo>
                    <a:lnTo>
                      <a:pt x="54" y="42"/>
                    </a:lnTo>
                    <a:lnTo>
                      <a:pt x="54" y="51"/>
                    </a:lnTo>
                    <a:lnTo>
                      <a:pt x="54" y="51"/>
                    </a:lnTo>
                    <a:lnTo>
                      <a:pt x="54" y="51"/>
                    </a:lnTo>
                    <a:lnTo>
                      <a:pt x="64" y="57"/>
                    </a:lnTo>
                    <a:lnTo>
                      <a:pt x="67" y="63"/>
                    </a:lnTo>
                    <a:lnTo>
                      <a:pt x="67" y="69"/>
                    </a:lnTo>
                    <a:lnTo>
                      <a:pt x="67" y="69"/>
                    </a:lnTo>
                    <a:lnTo>
                      <a:pt x="67" y="69"/>
                    </a:lnTo>
                    <a:lnTo>
                      <a:pt x="67" y="72"/>
                    </a:lnTo>
                    <a:lnTo>
                      <a:pt x="67" y="75"/>
                    </a:lnTo>
                    <a:lnTo>
                      <a:pt x="67" y="78"/>
                    </a:lnTo>
                    <a:lnTo>
                      <a:pt x="67" y="78"/>
                    </a:lnTo>
                    <a:lnTo>
                      <a:pt x="70" y="84"/>
                    </a:lnTo>
                    <a:lnTo>
                      <a:pt x="67" y="84"/>
                    </a:lnTo>
                    <a:lnTo>
                      <a:pt x="67" y="84"/>
                    </a:lnTo>
                    <a:lnTo>
                      <a:pt x="67" y="84"/>
                    </a:lnTo>
                    <a:lnTo>
                      <a:pt x="64" y="84"/>
                    </a:lnTo>
                    <a:lnTo>
                      <a:pt x="54" y="78"/>
                    </a:lnTo>
                    <a:lnTo>
                      <a:pt x="54" y="78"/>
                    </a:lnTo>
                    <a:lnTo>
                      <a:pt x="51" y="75"/>
                    </a:lnTo>
                    <a:lnTo>
                      <a:pt x="51" y="75"/>
                    </a:lnTo>
                    <a:lnTo>
                      <a:pt x="51" y="75"/>
                    </a:lnTo>
                    <a:lnTo>
                      <a:pt x="45" y="69"/>
                    </a:lnTo>
                    <a:lnTo>
                      <a:pt x="48" y="66"/>
                    </a:lnTo>
                    <a:lnTo>
                      <a:pt x="51" y="63"/>
                    </a:lnTo>
                    <a:lnTo>
                      <a:pt x="48" y="63"/>
                    </a:lnTo>
                    <a:lnTo>
                      <a:pt x="45" y="63"/>
                    </a:lnTo>
                    <a:lnTo>
                      <a:pt x="42" y="60"/>
                    </a:lnTo>
                    <a:lnTo>
                      <a:pt x="42" y="60"/>
                    </a:lnTo>
                    <a:lnTo>
                      <a:pt x="42" y="60"/>
                    </a:lnTo>
                    <a:lnTo>
                      <a:pt x="39" y="63"/>
                    </a:lnTo>
                    <a:lnTo>
                      <a:pt x="36" y="60"/>
                    </a:lnTo>
                    <a:lnTo>
                      <a:pt x="39" y="57"/>
                    </a:lnTo>
                    <a:lnTo>
                      <a:pt x="39" y="57"/>
                    </a:lnTo>
                    <a:lnTo>
                      <a:pt x="39" y="57"/>
                    </a:lnTo>
                    <a:lnTo>
                      <a:pt x="36" y="54"/>
                    </a:lnTo>
                    <a:lnTo>
                      <a:pt x="36" y="54"/>
                    </a:lnTo>
                    <a:lnTo>
                      <a:pt x="36" y="54"/>
                    </a:lnTo>
                    <a:lnTo>
                      <a:pt x="33" y="51"/>
                    </a:lnTo>
                    <a:lnTo>
                      <a:pt x="33" y="51"/>
                    </a:lnTo>
                    <a:lnTo>
                      <a:pt x="33" y="48"/>
                    </a:lnTo>
                    <a:lnTo>
                      <a:pt x="33" y="48"/>
                    </a:lnTo>
                    <a:lnTo>
                      <a:pt x="27" y="51"/>
                    </a:lnTo>
                    <a:lnTo>
                      <a:pt x="27" y="45"/>
                    </a:lnTo>
                    <a:lnTo>
                      <a:pt x="27" y="45"/>
                    </a:lnTo>
                    <a:lnTo>
                      <a:pt x="24" y="45"/>
                    </a:lnTo>
                    <a:lnTo>
                      <a:pt x="24" y="45"/>
                    </a:lnTo>
                    <a:lnTo>
                      <a:pt x="24" y="45"/>
                    </a:lnTo>
                    <a:lnTo>
                      <a:pt x="27" y="42"/>
                    </a:lnTo>
                    <a:lnTo>
                      <a:pt x="27" y="42"/>
                    </a:lnTo>
                    <a:lnTo>
                      <a:pt x="27" y="42"/>
                    </a:lnTo>
                    <a:lnTo>
                      <a:pt x="30" y="36"/>
                    </a:lnTo>
                    <a:lnTo>
                      <a:pt x="30" y="36"/>
                    </a:lnTo>
                    <a:lnTo>
                      <a:pt x="27" y="36"/>
                    </a:lnTo>
                    <a:lnTo>
                      <a:pt x="21" y="36"/>
                    </a:lnTo>
                    <a:lnTo>
                      <a:pt x="21" y="36"/>
                    </a:lnTo>
                    <a:lnTo>
                      <a:pt x="21" y="39"/>
                    </a:lnTo>
                    <a:lnTo>
                      <a:pt x="21" y="42"/>
                    </a:lnTo>
                    <a:lnTo>
                      <a:pt x="21" y="42"/>
                    </a:lnTo>
                    <a:lnTo>
                      <a:pt x="18" y="39"/>
                    </a:lnTo>
                    <a:lnTo>
                      <a:pt x="24" y="33"/>
                    </a:lnTo>
                    <a:lnTo>
                      <a:pt x="30" y="27"/>
                    </a:lnTo>
                    <a:lnTo>
                      <a:pt x="21" y="30"/>
                    </a:lnTo>
                    <a:lnTo>
                      <a:pt x="18" y="33"/>
                    </a:lnTo>
                    <a:lnTo>
                      <a:pt x="15" y="30"/>
                    </a:lnTo>
                    <a:lnTo>
                      <a:pt x="15" y="27"/>
                    </a:lnTo>
                    <a:lnTo>
                      <a:pt x="15" y="27"/>
                    </a:lnTo>
                    <a:lnTo>
                      <a:pt x="15" y="27"/>
                    </a:lnTo>
                    <a:lnTo>
                      <a:pt x="12" y="27"/>
                    </a:lnTo>
                    <a:lnTo>
                      <a:pt x="12" y="24"/>
                    </a:lnTo>
                    <a:lnTo>
                      <a:pt x="12" y="24"/>
                    </a:lnTo>
                    <a:lnTo>
                      <a:pt x="9" y="24"/>
                    </a:lnTo>
                    <a:lnTo>
                      <a:pt x="6" y="24"/>
                    </a:lnTo>
                    <a:lnTo>
                      <a:pt x="9" y="21"/>
                    </a:lnTo>
                    <a:lnTo>
                      <a:pt x="9" y="21"/>
                    </a:lnTo>
                    <a:lnTo>
                      <a:pt x="6" y="18"/>
                    </a:lnTo>
                    <a:lnTo>
                      <a:pt x="6" y="18"/>
                    </a:lnTo>
                    <a:lnTo>
                      <a:pt x="9" y="18"/>
                    </a:lnTo>
                    <a:lnTo>
                      <a:pt x="12" y="18"/>
                    </a:lnTo>
                    <a:lnTo>
                      <a:pt x="12" y="18"/>
                    </a:lnTo>
                    <a:lnTo>
                      <a:pt x="12" y="18"/>
                    </a:lnTo>
                    <a:lnTo>
                      <a:pt x="15" y="15"/>
                    </a:lnTo>
                    <a:lnTo>
                      <a:pt x="21" y="12"/>
                    </a:lnTo>
                    <a:moveTo>
                      <a:pt x="9" y="0"/>
                    </a:moveTo>
                    <a:lnTo>
                      <a:pt x="6" y="3"/>
                    </a:lnTo>
                    <a:lnTo>
                      <a:pt x="0" y="3"/>
                    </a:lnTo>
                    <a:lnTo>
                      <a:pt x="3" y="6"/>
                    </a:lnTo>
                    <a:lnTo>
                      <a:pt x="3" y="9"/>
                    </a:lnTo>
                    <a:lnTo>
                      <a:pt x="6" y="12"/>
                    </a:lnTo>
                    <a:lnTo>
                      <a:pt x="15" y="12"/>
                    </a:lnTo>
                    <a:lnTo>
                      <a:pt x="12" y="15"/>
                    </a:lnTo>
                    <a:lnTo>
                      <a:pt x="6" y="15"/>
                    </a:lnTo>
                    <a:lnTo>
                      <a:pt x="3" y="18"/>
                    </a:lnTo>
                    <a:lnTo>
                      <a:pt x="6" y="21"/>
                    </a:lnTo>
                    <a:lnTo>
                      <a:pt x="3" y="24"/>
                    </a:lnTo>
                    <a:lnTo>
                      <a:pt x="6" y="27"/>
                    </a:lnTo>
                    <a:lnTo>
                      <a:pt x="9" y="24"/>
                    </a:lnTo>
                    <a:lnTo>
                      <a:pt x="9" y="27"/>
                    </a:lnTo>
                    <a:lnTo>
                      <a:pt x="15" y="27"/>
                    </a:lnTo>
                    <a:lnTo>
                      <a:pt x="15" y="33"/>
                    </a:lnTo>
                    <a:lnTo>
                      <a:pt x="18" y="33"/>
                    </a:lnTo>
                    <a:lnTo>
                      <a:pt x="21" y="33"/>
                    </a:lnTo>
                    <a:lnTo>
                      <a:pt x="18" y="39"/>
                    </a:lnTo>
                    <a:lnTo>
                      <a:pt x="18" y="42"/>
                    </a:lnTo>
                    <a:lnTo>
                      <a:pt x="21" y="42"/>
                    </a:lnTo>
                    <a:lnTo>
                      <a:pt x="21" y="39"/>
                    </a:lnTo>
                    <a:lnTo>
                      <a:pt x="27" y="36"/>
                    </a:lnTo>
                    <a:lnTo>
                      <a:pt x="27" y="42"/>
                    </a:lnTo>
                    <a:lnTo>
                      <a:pt x="24" y="45"/>
                    </a:lnTo>
                    <a:lnTo>
                      <a:pt x="24" y="48"/>
                    </a:lnTo>
                    <a:lnTo>
                      <a:pt x="24" y="48"/>
                    </a:lnTo>
                    <a:lnTo>
                      <a:pt x="27" y="51"/>
                    </a:lnTo>
                    <a:lnTo>
                      <a:pt x="33" y="51"/>
                    </a:lnTo>
                    <a:lnTo>
                      <a:pt x="33" y="54"/>
                    </a:lnTo>
                    <a:lnTo>
                      <a:pt x="36" y="54"/>
                    </a:lnTo>
                    <a:lnTo>
                      <a:pt x="36" y="57"/>
                    </a:lnTo>
                    <a:lnTo>
                      <a:pt x="36" y="60"/>
                    </a:lnTo>
                    <a:lnTo>
                      <a:pt x="39" y="66"/>
                    </a:lnTo>
                    <a:lnTo>
                      <a:pt x="42" y="63"/>
                    </a:lnTo>
                    <a:lnTo>
                      <a:pt x="45" y="63"/>
                    </a:lnTo>
                    <a:lnTo>
                      <a:pt x="48" y="63"/>
                    </a:lnTo>
                    <a:lnTo>
                      <a:pt x="42" y="69"/>
                    </a:lnTo>
                    <a:lnTo>
                      <a:pt x="48" y="78"/>
                    </a:lnTo>
                    <a:lnTo>
                      <a:pt x="51" y="78"/>
                    </a:lnTo>
                    <a:lnTo>
                      <a:pt x="54" y="81"/>
                    </a:lnTo>
                    <a:lnTo>
                      <a:pt x="64" y="87"/>
                    </a:lnTo>
                    <a:lnTo>
                      <a:pt x="67" y="87"/>
                    </a:lnTo>
                    <a:lnTo>
                      <a:pt x="70" y="87"/>
                    </a:lnTo>
                    <a:lnTo>
                      <a:pt x="67" y="75"/>
                    </a:lnTo>
                    <a:lnTo>
                      <a:pt x="70" y="72"/>
                    </a:lnTo>
                    <a:lnTo>
                      <a:pt x="67" y="69"/>
                    </a:lnTo>
                    <a:lnTo>
                      <a:pt x="67" y="60"/>
                    </a:lnTo>
                    <a:lnTo>
                      <a:pt x="64" y="57"/>
                    </a:lnTo>
                    <a:lnTo>
                      <a:pt x="57" y="51"/>
                    </a:lnTo>
                    <a:lnTo>
                      <a:pt x="54" y="39"/>
                    </a:lnTo>
                    <a:lnTo>
                      <a:pt x="51" y="33"/>
                    </a:lnTo>
                    <a:lnTo>
                      <a:pt x="51" y="27"/>
                    </a:lnTo>
                    <a:lnTo>
                      <a:pt x="48" y="24"/>
                    </a:lnTo>
                    <a:lnTo>
                      <a:pt x="45" y="24"/>
                    </a:lnTo>
                    <a:lnTo>
                      <a:pt x="39" y="21"/>
                    </a:lnTo>
                    <a:lnTo>
                      <a:pt x="33" y="21"/>
                    </a:lnTo>
                    <a:lnTo>
                      <a:pt x="30" y="18"/>
                    </a:lnTo>
                    <a:lnTo>
                      <a:pt x="27" y="15"/>
                    </a:lnTo>
                    <a:lnTo>
                      <a:pt x="21" y="12"/>
                    </a:lnTo>
                    <a:lnTo>
                      <a:pt x="18" y="9"/>
                    </a:lnTo>
                    <a:lnTo>
                      <a:pt x="18" y="6"/>
                    </a:lnTo>
                    <a:lnTo>
                      <a:pt x="15" y="6"/>
                    </a:lnTo>
                    <a:lnTo>
                      <a:pt x="12" y="3"/>
                    </a:lnTo>
                    <a:lnTo>
                      <a:pt x="9" y="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34" name="Freeform 1533"/>
              <p:cNvSpPr>
                <a:spLocks/>
              </p:cNvSpPr>
              <p:nvPr/>
            </p:nvSpPr>
            <p:spPr bwMode="auto">
              <a:xfrm>
                <a:off x="1204" y="1731"/>
                <a:ext cx="30" cy="69"/>
              </a:xfrm>
              <a:custGeom>
                <a:avLst/>
                <a:gdLst>
                  <a:gd name="T0" fmla="*/ 12 w 30"/>
                  <a:gd name="T1" fmla="*/ 69 h 69"/>
                  <a:gd name="T2" fmla="*/ 6 w 30"/>
                  <a:gd name="T3" fmla="*/ 57 h 69"/>
                  <a:gd name="T4" fmla="*/ 6 w 30"/>
                  <a:gd name="T5" fmla="*/ 51 h 69"/>
                  <a:gd name="T6" fmla="*/ 9 w 30"/>
                  <a:gd name="T7" fmla="*/ 48 h 69"/>
                  <a:gd name="T8" fmla="*/ 3 w 30"/>
                  <a:gd name="T9" fmla="*/ 48 h 69"/>
                  <a:gd name="T10" fmla="*/ 3 w 30"/>
                  <a:gd name="T11" fmla="*/ 45 h 69"/>
                  <a:gd name="T12" fmla="*/ 3 w 30"/>
                  <a:gd name="T13" fmla="*/ 42 h 69"/>
                  <a:gd name="T14" fmla="*/ 9 w 30"/>
                  <a:gd name="T15" fmla="*/ 42 h 69"/>
                  <a:gd name="T16" fmla="*/ 9 w 30"/>
                  <a:gd name="T17" fmla="*/ 42 h 69"/>
                  <a:gd name="T18" fmla="*/ 6 w 30"/>
                  <a:gd name="T19" fmla="*/ 39 h 69"/>
                  <a:gd name="T20" fmla="*/ 3 w 30"/>
                  <a:gd name="T21" fmla="*/ 36 h 69"/>
                  <a:gd name="T22" fmla="*/ 6 w 30"/>
                  <a:gd name="T23" fmla="*/ 33 h 69"/>
                  <a:gd name="T24" fmla="*/ 3 w 30"/>
                  <a:gd name="T25" fmla="*/ 30 h 69"/>
                  <a:gd name="T26" fmla="*/ 3 w 30"/>
                  <a:gd name="T27" fmla="*/ 30 h 69"/>
                  <a:gd name="T28" fmla="*/ 6 w 30"/>
                  <a:gd name="T29" fmla="*/ 30 h 69"/>
                  <a:gd name="T30" fmla="*/ 6 w 30"/>
                  <a:gd name="T31" fmla="*/ 30 h 69"/>
                  <a:gd name="T32" fmla="*/ 6 w 30"/>
                  <a:gd name="T33" fmla="*/ 27 h 69"/>
                  <a:gd name="T34" fmla="*/ 6 w 30"/>
                  <a:gd name="T35" fmla="*/ 24 h 69"/>
                  <a:gd name="T36" fmla="*/ 0 w 30"/>
                  <a:gd name="T37" fmla="*/ 21 h 69"/>
                  <a:gd name="T38" fmla="*/ 0 w 30"/>
                  <a:gd name="T39" fmla="*/ 21 h 69"/>
                  <a:gd name="T40" fmla="*/ 3 w 30"/>
                  <a:gd name="T41" fmla="*/ 15 h 69"/>
                  <a:gd name="T42" fmla="*/ 3 w 30"/>
                  <a:gd name="T43" fmla="*/ 9 h 69"/>
                  <a:gd name="T44" fmla="*/ 9 w 30"/>
                  <a:gd name="T45" fmla="*/ 0 h 69"/>
                  <a:gd name="T46" fmla="*/ 12 w 30"/>
                  <a:gd name="T47" fmla="*/ 3 h 69"/>
                  <a:gd name="T48" fmla="*/ 12 w 30"/>
                  <a:gd name="T49" fmla="*/ 6 h 69"/>
                  <a:gd name="T50" fmla="*/ 12 w 30"/>
                  <a:gd name="T51" fmla="*/ 6 h 69"/>
                  <a:gd name="T52" fmla="*/ 15 w 30"/>
                  <a:gd name="T53" fmla="*/ 6 h 69"/>
                  <a:gd name="T54" fmla="*/ 18 w 30"/>
                  <a:gd name="T55" fmla="*/ 3 h 69"/>
                  <a:gd name="T56" fmla="*/ 21 w 30"/>
                  <a:gd name="T57" fmla="*/ 6 h 69"/>
                  <a:gd name="T58" fmla="*/ 18 w 30"/>
                  <a:gd name="T59" fmla="*/ 6 h 69"/>
                  <a:gd name="T60" fmla="*/ 18 w 30"/>
                  <a:gd name="T61" fmla="*/ 12 h 69"/>
                  <a:gd name="T62" fmla="*/ 15 w 30"/>
                  <a:gd name="T63" fmla="*/ 12 h 69"/>
                  <a:gd name="T64" fmla="*/ 9 w 30"/>
                  <a:gd name="T65" fmla="*/ 15 h 69"/>
                  <a:gd name="T66" fmla="*/ 12 w 30"/>
                  <a:gd name="T67" fmla="*/ 18 h 69"/>
                  <a:gd name="T68" fmla="*/ 12 w 30"/>
                  <a:gd name="T69" fmla="*/ 21 h 69"/>
                  <a:gd name="T70" fmla="*/ 15 w 30"/>
                  <a:gd name="T71" fmla="*/ 21 h 69"/>
                  <a:gd name="T72" fmla="*/ 18 w 30"/>
                  <a:gd name="T73" fmla="*/ 15 h 69"/>
                  <a:gd name="T74" fmla="*/ 24 w 30"/>
                  <a:gd name="T75" fmla="*/ 9 h 69"/>
                  <a:gd name="T76" fmla="*/ 30 w 30"/>
                  <a:gd name="T77" fmla="*/ 6 h 69"/>
                  <a:gd name="T78" fmla="*/ 30 w 30"/>
                  <a:gd name="T79" fmla="*/ 6 h 69"/>
                  <a:gd name="T80" fmla="*/ 24 w 30"/>
                  <a:gd name="T81" fmla="*/ 12 h 69"/>
                  <a:gd name="T82" fmla="*/ 21 w 30"/>
                  <a:gd name="T83" fmla="*/ 18 h 69"/>
                  <a:gd name="T84" fmla="*/ 18 w 30"/>
                  <a:gd name="T85" fmla="*/ 24 h 69"/>
                  <a:gd name="T86" fmla="*/ 18 w 30"/>
                  <a:gd name="T87" fmla="*/ 30 h 69"/>
                  <a:gd name="T88" fmla="*/ 15 w 30"/>
                  <a:gd name="T89" fmla="*/ 33 h 69"/>
                  <a:gd name="T90" fmla="*/ 12 w 30"/>
                  <a:gd name="T91" fmla="*/ 33 h 69"/>
                  <a:gd name="T92" fmla="*/ 9 w 30"/>
                  <a:gd name="T93" fmla="*/ 36 h 69"/>
                  <a:gd name="T94" fmla="*/ 6 w 30"/>
                  <a:gd name="T95" fmla="*/ 36 h 69"/>
                  <a:gd name="T96" fmla="*/ 12 w 30"/>
                  <a:gd name="T97" fmla="*/ 36 h 69"/>
                  <a:gd name="T98" fmla="*/ 15 w 30"/>
                  <a:gd name="T99" fmla="*/ 36 h 69"/>
                  <a:gd name="T100" fmla="*/ 18 w 30"/>
                  <a:gd name="T101" fmla="*/ 36 h 69"/>
                  <a:gd name="T102" fmla="*/ 18 w 30"/>
                  <a:gd name="T103" fmla="*/ 39 h 69"/>
                  <a:gd name="T104" fmla="*/ 15 w 30"/>
                  <a:gd name="T105" fmla="*/ 39 h 69"/>
                  <a:gd name="T106" fmla="*/ 12 w 30"/>
                  <a:gd name="T107" fmla="*/ 45 h 69"/>
                  <a:gd name="T108" fmla="*/ 12 w 30"/>
                  <a:gd name="T109" fmla="*/ 48 h 69"/>
                  <a:gd name="T110" fmla="*/ 12 w 30"/>
                  <a:gd name="T111" fmla="*/ 54 h 69"/>
                  <a:gd name="T112" fmla="*/ 12 w 30"/>
                  <a:gd name="T113" fmla="*/ 60 h 69"/>
                  <a:gd name="T114" fmla="*/ 15 w 30"/>
                  <a:gd name="T115" fmla="*/ 66 h 69"/>
                  <a:gd name="T116" fmla="*/ 18 w 30"/>
                  <a:gd name="T117" fmla="*/ 66 h 69"/>
                  <a:gd name="T118" fmla="*/ 18 w 30"/>
                  <a:gd name="T119" fmla="*/ 66 h 69"/>
                  <a:gd name="T120" fmla="*/ 18 w 30"/>
                  <a:gd name="T121" fmla="*/ 69 h 69"/>
                  <a:gd name="T122" fmla="*/ 12 w 30"/>
                  <a:gd name="T123"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 h="69">
                    <a:moveTo>
                      <a:pt x="12" y="69"/>
                    </a:moveTo>
                    <a:lnTo>
                      <a:pt x="6" y="57"/>
                    </a:lnTo>
                    <a:lnTo>
                      <a:pt x="6" y="51"/>
                    </a:lnTo>
                    <a:lnTo>
                      <a:pt x="9" y="48"/>
                    </a:lnTo>
                    <a:lnTo>
                      <a:pt x="3" y="48"/>
                    </a:lnTo>
                    <a:lnTo>
                      <a:pt x="3" y="45"/>
                    </a:lnTo>
                    <a:lnTo>
                      <a:pt x="3" y="42"/>
                    </a:lnTo>
                    <a:lnTo>
                      <a:pt x="9" y="42"/>
                    </a:lnTo>
                    <a:lnTo>
                      <a:pt x="9" y="42"/>
                    </a:lnTo>
                    <a:lnTo>
                      <a:pt x="6" y="39"/>
                    </a:lnTo>
                    <a:lnTo>
                      <a:pt x="3" y="36"/>
                    </a:lnTo>
                    <a:lnTo>
                      <a:pt x="6" y="33"/>
                    </a:lnTo>
                    <a:lnTo>
                      <a:pt x="3" y="30"/>
                    </a:lnTo>
                    <a:lnTo>
                      <a:pt x="3" y="30"/>
                    </a:lnTo>
                    <a:lnTo>
                      <a:pt x="6" y="30"/>
                    </a:lnTo>
                    <a:lnTo>
                      <a:pt x="6" y="30"/>
                    </a:lnTo>
                    <a:lnTo>
                      <a:pt x="6" y="27"/>
                    </a:lnTo>
                    <a:lnTo>
                      <a:pt x="6" y="24"/>
                    </a:lnTo>
                    <a:lnTo>
                      <a:pt x="0" y="21"/>
                    </a:lnTo>
                    <a:lnTo>
                      <a:pt x="0" y="21"/>
                    </a:lnTo>
                    <a:lnTo>
                      <a:pt x="3" y="15"/>
                    </a:lnTo>
                    <a:lnTo>
                      <a:pt x="3" y="9"/>
                    </a:lnTo>
                    <a:lnTo>
                      <a:pt x="9" y="0"/>
                    </a:lnTo>
                    <a:lnTo>
                      <a:pt x="12" y="3"/>
                    </a:lnTo>
                    <a:lnTo>
                      <a:pt x="12" y="6"/>
                    </a:lnTo>
                    <a:lnTo>
                      <a:pt x="12" y="6"/>
                    </a:lnTo>
                    <a:lnTo>
                      <a:pt x="15" y="6"/>
                    </a:lnTo>
                    <a:lnTo>
                      <a:pt x="18" y="3"/>
                    </a:lnTo>
                    <a:lnTo>
                      <a:pt x="21" y="6"/>
                    </a:lnTo>
                    <a:lnTo>
                      <a:pt x="18" y="6"/>
                    </a:lnTo>
                    <a:lnTo>
                      <a:pt x="18" y="12"/>
                    </a:lnTo>
                    <a:lnTo>
                      <a:pt x="15" y="12"/>
                    </a:lnTo>
                    <a:lnTo>
                      <a:pt x="9" y="15"/>
                    </a:lnTo>
                    <a:lnTo>
                      <a:pt x="12" y="18"/>
                    </a:lnTo>
                    <a:lnTo>
                      <a:pt x="12" y="21"/>
                    </a:lnTo>
                    <a:lnTo>
                      <a:pt x="15" y="21"/>
                    </a:lnTo>
                    <a:lnTo>
                      <a:pt x="18" y="15"/>
                    </a:lnTo>
                    <a:lnTo>
                      <a:pt x="24" y="9"/>
                    </a:lnTo>
                    <a:lnTo>
                      <a:pt x="30" y="6"/>
                    </a:lnTo>
                    <a:lnTo>
                      <a:pt x="30" y="6"/>
                    </a:lnTo>
                    <a:lnTo>
                      <a:pt x="24" y="12"/>
                    </a:lnTo>
                    <a:lnTo>
                      <a:pt x="21" y="18"/>
                    </a:lnTo>
                    <a:lnTo>
                      <a:pt x="18" y="24"/>
                    </a:lnTo>
                    <a:lnTo>
                      <a:pt x="18" y="30"/>
                    </a:lnTo>
                    <a:lnTo>
                      <a:pt x="15" y="33"/>
                    </a:lnTo>
                    <a:lnTo>
                      <a:pt x="12" y="33"/>
                    </a:lnTo>
                    <a:lnTo>
                      <a:pt x="9" y="36"/>
                    </a:lnTo>
                    <a:lnTo>
                      <a:pt x="6" y="36"/>
                    </a:lnTo>
                    <a:lnTo>
                      <a:pt x="12" y="36"/>
                    </a:lnTo>
                    <a:lnTo>
                      <a:pt x="15" y="36"/>
                    </a:lnTo>
                    <a:lnTo>
                      <a:pt x="18" y="36"/>
                    </a:lnTo>
                    <a:lnTo>
                      <a:pt x="18" y="39"/>
                    </a:lnTo>
                    <a:lnTo>
                      <a:pt x="15" y="39"/>
                    </a:lnTo>
                    <a:lnTo>
                      <a:pt x="12" y="45"/>
                    </a:lnTo>
                    <a:lnTo>
                      <a:pt x="12" y="48"/>
                    </a:lnTo>
                    <a:lnTo>
                      <a:pt x="12" y="54"/>
                    </a:lnTo>
                    <a:lnTo>
                      <a:pt x="12" y="60"/>
                    </a:lnTo>
                    <a:lnTo>
                      <a:pt x="15" y="66"/>
                    </a:lnTo>
                    <a:lnTo>
                      <a:pt x="18" y="66"/>
                    </a:lnTo>
                    <a:lnTo>
                      <a:pt x="18" y="66"/>
                    </a:lnTo>
                    <a:lnTo>
                      <a:pt x="18" y="69"/>
                    </a:lnTo>
                    <a:lnTo>
                      <a:pt x="12" y="6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35" name="Freeform 1534"/>
              <p:cNvSpPr>
                <a:spLocks noEditPoints="1"/>
              </p:cNvSpPr>
              <p:nvPr/>
            </p:nvSpPr>
            <p:spPr bwMode="auto">
              <a:xfrm>
                <a:off x="1204" y="1731"/>
                <a:ext cx="30" cy="69"/>
              </a:xfrm>
              <a:custGeom>
                <a:avLst/>
                <a:gdLst>
                  <a:gd name="T0" fmla="*/ 12 w 30"/>
                  <a:gd name="T1" fmla="*/ 6 h 69"/>
                  <a:gd name="T2" fmla="*/ 15 w 30"/>
                  <a:gd name="T3" fmla="*/ 6 h 69"/>
                  <a:gd name="T4" fmla="*/ 18 w 30"/>
                  <a:gd name="T5" fmla="*/ 6 h 69"/>
                  <a:gd name="T6" fmla="*/ 18 w 30"/>
                  <a:gd name="T7" fmla="*/ 9 h 69"/>
                  <a:gd name="T8" fmla="*/ 6 w 30"/>
                  <a:gd name="T9" fmla="*/ 15 h 69"/>
                  <a:gd name="T10" fmla="*/ 12 w 30"/>
                  <a:gd name="T11" fmla="*/ 21 h 69"/>
                  <a:gd name="T12" fmla="*/ 18 w 30"/>
                  <a:gd name="T13" fmla="*/ 21 h 69"/>
                  <a:gd name="T14" fmla="*/ 21 w 30"/>
                  <a:gd name="T15" fmla="*/ 15 h 69"/>
                  <a:gd name="T16" fmla="*/ 24 w 30"/>
                  <a:gd name="T17" fmla="*/ 12 h 69"/>
                  <a:gd name="T18" fmla="*/ 21 w 30"/>
                  <a:gd name="T19" fmla="*/ 18 h 69"/>
                  <a:gd name="T20" fmla="*/ 18 w 30"/>
                  <a:gd name="T21" fmla="*/ 24 h 69"/>
                  <a:gd name="T22" fmla="*/ 12 w 30"/>
                  <a:gd name="T23" fmla="*/ 30 h 69"/>
                  <a:gd name="T24" fmla="*/ 6 w 30"/>
                  <a:gd name="T25" fmla="*/ 36 h 69"/>
                  <a:gd name="T26" fmla="*/ 12 w 30"/>
                  <a:gd name="T27" fmla="*/ 36 h 69"/>
                  <a:gd name="T28" fmla="*/ 15 w 30"/>
                  <a:gd name="T29" fmla="*/ 36 h 69"/>
                  <a:gd name="T30" fmla="*/ 15 w 30"/>
                  <a:gd name="T31" fmla="*/ 39 h 69"/>
                  <a:gd name="T32" fmla="*/ 9 w 30"/>
                  <a:gd name="T33" fmla="*/ 42 h 69"/>
                  <a:gd name="T34" fmla="*/ 6 w 30"/>
                  <a:gd name="T35" fmla="*/ 36 h 69"/>
                  <a:gd name="T36" fmla="*/ 6 w 30"/>
                  <a:gd name="T37" fmla="*/ 33 h 69"/>
                  <a:gd name="T38" fmla="*/ 3 w 30"/>
                  <a:gd name="T39" fmla="*/ 30 h 69"/>
                  <a:gd name="T40" fmla="*/ 9 w 30"/>
                  <a:gd name="T41" fmla="*/ 33 h 69"/>
                  <a:gd name="T42" fmla="*/ 9 w 30"/>
                  <a:gd name="T43" fmla="*/ 27 h 69"/>
                  <a:gd name="T44" fmla="*/ 6 w 30"/>
                  <a:gd name="T45" fmla="*/ 21 h 69"/>
                  <a:gd name="T46" fmla="*/ 3 w 30"/>
                  <a:gd name="T47" fmla="*/ 21 h 69"/>
                  <a:gd name="T48" fmla="*/ 3 w 30"/>
                  <a:gd name="T49" fmla="*/ 15 h 69"/>
                  <a:gd name="T50" fmla="*/ 3 w 30"/>
                  <a:gd name="T51" fmla="*/ 42 h 69"/>
                  <a:gd name="T52" fmla="*/ 9 w 30"/>
                  <a:gd name="T53" fmla="*/ 45 h 69"/>
                  <a:gd name="T54" fmla="*/ 9 w 30"/>
                  <a:gd name="T55" fmla="*/ 54 h 69"/>
                  <a:gd name="T56" fmla="*/ 12 w 30"/>
                  <a:gd name="T57" fmla="*/ 66 h 69"/>
                  <a:gd name="T58" fmla="*/ 18 w 30"/>
                  <a:gd name="T59" fmla="*/ 66 h 69"/>
                  <a:gd name="T60" fmla="*/ 12 w 30"/>
                  <a:gd name="T61" fmla="*/ 66 h 69"/>
                  <a:gd name="T62" fmla="*/ 9 w 30"/>
                  <a:gd name="T63" fmla="*/ 48 h 69"/>
                  <a:gd name="T64" fmla="*/ 3 w 30"/>
                  <a:gd name="T65" fmla="*/ 45 h 69"/>
                  <a:gd name="T66" fmla="*/ 9 w 30"/>
                  <a:gd name="T67" fmla="*/ 0 h 69"/>
                  <a:gd name="T68" fmla="*/ 0 w 30"/>
                  <a:gd name="T69" fmla="*/ 21 h 69"/>
                  <a:gd name="T70" fmla="*/ 6 w 30"/>
                  <a:gd name="T71" fmla="*/ 27 h 69"/>
                  <a:gd name="T72" fmla="*/ 3 w 30"/>
                  <a:gd name="T73" fmla="*/ 27 h 69"/>
                  <a:gd name="T74" fmla="*/ 3 w 30"/>
                  <a:gd name="T75" fmla="*/ 39 h 69"/>
                  <a:gd name="T76" fmla="*/ 3 w 30"/>
                  <a:gd name="T77" fmla="*/ 42 h 69"/>
                  <a:gd name="T78" fmla="*/ 6 w 30"/>
                  <a:gd name="T79" fmla="*/ 48 h 69"/>
                  <a:gd name="T80" fmla="*/ 12 w 30"/>
                  <a:gd name="T81" fmla="*/ 69 h 69"/>
                  <a:gd name="T82" fmla="*/ 18 w 30"/>
                  <a:gd name="T83" fmla="*/ 63 h 69"/>
                  <a:gd name="T84" fmla="*/ 12 w 30"/>
                  <a:gd name="T85" fmla="*/ 54 h 69"/>
                  <a:gd name="T86" fmla="*/ 15 w 30"/>
                  <a:gd name="T87" fmla="*/ 39 h 69"/>
                  <a:gd name="T88" fmla="*/ 15 w 30"/>
                  <a:gd name="T89" fmla="*/ 36 h 69"/>
                  <a:gd name="T90" fmla="*/ 12 w 30"/>
                  <a:gd name="T91" fmla="*/ 33 h 69"/>
                  <a:gd name="T92" fmla="*/ 18 w 30"/>
                  <a:gd name="T93" fmla="*/ 24 h 69"/>
                  <a:gd name="T94" fmla="*/ 30 w 30"/>
                  <a:gd name="T95" fmla="*/ 6 h 69"/>
                  <a:gd name="T96" fmla="*/ 18 w 30"/>
                  <a:gd name="T97" fmla="*/ 15 h 69"/>
                  <a:gd name="T98" fmla="*/ 12 w 30"/>
                  <a:gd name="T99" fmla="*/ 18 h 69"/>
                  <a:gd name="T100" fmla="*/ 21 w 30"/>
                  <a:gd name="T101" fmla="*/ 12 h 69"/>
                  <a:gd name="T102" fmla="*/ 18 w 30"/>
                  <a:gd name="T103" fmla="*/ 3 h 69"/>
                  <a:gd name="T104" fmla="*/ 15 w 30"/>
                  <a:gd name="T10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 h="69">
                    <a:moveTo>
                      <a:pt x="9" y="0"/>
                    </a:moveTo>
                    <a:lnTo>
                      <a:pt x="12" y="3"/>
                    </a:lnTo>
                    <a:lnTo>
                      <a:pt x="12" y="6"/>
                    </a:lnTo>
                    <a:lnTo>
                      <a:pt x="12" y="9"/>
                    </a:lnTo>
                    <a:lnTo>
                      <a:pt x="12" y="6"/>
                    </a:lnTo>
                    <a:lnTo>
                      <a:pt x="15" y="6"/>
                    </a:lnTo>
                    <a:lnTo>
                      <a:pt x="15" y="6"/>
                    </a:lnTo>
                    <a:lnTo>
                      <a:pt x="15" y="6"/>
                    </a:lnTo>
                    <a:lnTo>
                      <a:pt x="18" y="6"/>
                    </a:lnTo>
                    <a:lnTo>
                      <a:pt x="18" y="6"/>
                    </a:lnTo>
                    <a:lnTo>
                      <a:pt x="18" y="6"/>
                    </a:lnTo>
                    <a:lnTo>
                      <a:pt x="18" y="9"/>
                    </a:lnTo>
                    <a:lnTo>
                      <a:pt x="15" y="12"/>
                    </a:lnTo>
                    <a:lnTo>
                      <a:pt x="9" y="15"/>
                    </a:lnTo>
                    <a:lnTo>
                      <a:pt x="6" y="15"/>
                    </a:lnTo>
                    <a:lnTo>
                      <a:pt x="9" y="18"/>
                    </a:lnTo>
                    <a:lnTo>
                      <a:pt x="9" y="18"/>
                    </a:lnTo>
                    <a:lnTo>
                      <a:pt x="12" y="21"/>
                    </a:lnTo>
                    <a:lnTo>
                      <a:pt x="12" y="21"/>
                    </a:lnTo>
                    <a:lnTo>
                      <a:pt x="12" y="21"/>
                    </a:lnTo>
                    <a:lnTo>
                      <a:pt x="18" y="21"/>
                    </a:lnTo>
                    <a:lnTo>
                      <a:pt x="18" y="21"/>
                    </a:lnTo>
                    <a:lnTo>
                      <a:pt x="18" y="21"/>
                    </a:lnTo>
                    <a:lnTo>
                      <a:pt x="21" y="15"/>
                    </a:lnTo>
                    <a:lnTo>
                      <a:pt x="24" y="9"/>
                    </a:lnTo>
                    <a:lnTo>
                      <a:pt x="27" y="9"/>
                    </a:lnTo>
                    <a:lnTo>
                      <a:pt x="24" y="12"/>
                    </a:lnTo>
                    <a:lnTo>
                      <a:pt x="24" y="12"/>
                    </a:lnTo>
                    <a:lnTo>
                      <a:pt x="24" y="12"/>
                    </a:lnTo>
                    <a:lnTo>
                      <a:pt x="21" y="18"/>
                    </a:lnTo>
                    <a:lnTo>
                      <a:pt x="18" y="21"/>
                    </a:lnTo>
                    <a:lnTo>
                      <a:pt x="18" y="24"/>
                    </a:lnTo>
                    <a:lnTo>
                      <a:pt x="18" y="24"/>
                    </a:lnTo>
                    <a:lnTo>
                      <a:pt x="18" y="30"/>
                    </a:lnTo>
                    <a:lnTo>
                      <a:pt x="15" y="30"/>
                    </a:lnTo>
                    <a:lnTo>
                      <a:pt x="12" y="30"/>
                    </a:lnTo>
                    <a:lnTo>
                      <a:pt x="12" y="30"/>
                    </a:lnTo>
                    <a:lnTo>
                      <a:pt x="9" y="33"/>
                    </a:lnTo>
                    <a:lnTo>
                      <a:pt x="6" y="36"/>
                    </a:lnTo>
                    <a:lnTo>
                      <a:pt x="6" y="36"/>
                    </a:lnTo>
                    <a:lnTo>
                      <a:pt x="9" y="36"/>
                    </a:lnTo>
                    <a:lnTo>
                      <a:pt x="12" y="36"/>
                    </a:lnTo>
                    <a:lnTo>
                      <a:pt x="12" y="39"/>
                    </a:lnTo>
                    <a:lnTo>
                      <a:pt x="12" y="36"/>
                    </a:lnTo>
                    <a:lnTo>
                      <a:pt x="15" y="36"/>
                    </a:lnTo>
                    <a:lnTo>
                      <a:pt x="18" y="36"/>
                    </a:lnTo>
                    <a:lnTo>
                      <a:pt x="18" y="39"/>
                    </a:lnTo>
                    <a:lnTo>
                      <a:pt x="15" y="39"/>
                    </a:lnTo>
                    <a:lnTo>
                      <a:pt x="12" y="39"/>
                    </a:lnTo>
                    <a:lnTo>
                      <a:pt x="12" y="39"/>
                    </a:lnTo>
                    <a:lnTo>
                      <a:pt x="9" y="42"/>
                    </a:lnTo>
                    <a:lnTo>
                      <a:pt x="9" y="42"/>
                    </a:lnTo>
                    <a:lnTo>
                      <a:pt x="6" y="39"/>
                    </a:lnTo>
                    <a:lnTo>
                      <a:pt x="6" y="36"/>
                    </a:lnTo>
                    <a:lnTo>
                      <a:pt x="6" y="36"/>
                    </a:lnTo>
                    <a:lnTo>
                      <a:pt x="3" y="36"/>
                    </a:lnTo>
                    <a:lnTo>
                      <a:pt x="6" y="33"/>
                    </a:lnTo>
                    <a:lnTo>
                      <a:pt x="6" y="33"/>
                    </a:lnTo>
                    <a:lnTo>
                      <a:pt x="6" y="33"/>
                    </a:lnTo>
                    <a:lnTo>
                      <a:pt x="3" y="30"/>
                    </a:lnTo>
                    <a:lnTo>
                      <a:pt x="3" y="30"/>
                    </a:lnTo>
                    <a:lnTo>
                      <a:pt x="6" y="30"/>
                    </a:lnTo>
                    <a:lnTo>
                      <a:pt x="9" y="33"/>
                    </a:lnTo>
                    <a:lnTo>
                      <a:pt x="9" y="30"/>
                    </a:lnTo>
                    <a:lnTo>
                      <a:pt x="9" y="27"/>
                    </a:lnTo>
                    <a:lnTo>
                      <a:pt x="9" y="27"/>
                    </a:lnTo>
                    <a:lnTo>
                      <a:pt x="9" y="27"/>
                    </a:lnTo>
                    <a:lnTo>
                      <a:pt x="6" y="24"/>
                    </a:lnTo>
                    <a:lnTo>
                      <a:pt x="6" y="21"/>
                    </a:lnTo>
                    <a:lnTo>
                      <a:pt x="3" y="21"/>
                    </a:lnTo>
                    <a:lnTo>
                      <a:pt x="3" y="21"/>
                    </a:lnTo>
                    <a:lnTo>
                      <a:pt x="3" y="21"/>
                    </a:lnTo>
                    <a:lnTo>
                      <a:pt x="3" y="18"/>
                    </a:lnTo>
                    <a:lnTo>
                      <a:pt x="3" y="15"/>
                    </a:lnTo>
                    <a:lnTo>
                      <a:pt x="3" y="15"/>
                    </a:lnTo>
                    <a:lnTo>
                      <a:pt x="3" y="9"/>
                    </a:lnTo>
                    <a:lnTo>
                      <a:pt x="9" y="0"/>
                    </a:lnTo>
                    <a:close/>
                    <a:moveTo>
                      <a:pt x="3" y="42"/>
                    </a:moveTo>
                    <a:lnTo>
                      <a:pt x="6" y="45"/>
                    </a:lnTo>
                    <a:lnTo>
                      <a:pt x="9" y="45"/>
                    </a:lnTo>
                    <a:lnTo>
                      <a:pt x="9" y="45"/>
                    </a:lnTo>
                    <a:lnTo>
                      <a:pt x="12" y="48"/>
                    </a:lnTo>
                    <a:lnTo>
                      <a:pt x="9" y="54"/>
                    </a:lnTo>
                    <a:lnTo>
                      <a:pt x="9" y="54"/>
                    </a:lnTo>
                    <a:lnTo>
                      <a:pt x="9" y="54"/>
                    </a:lnTo>
                    <a:lnTo>
                      <a:pt x="12" y="60"/>
                    </a:lnTo>
                    <a:lnTo>
                      <a:pt x="12" y="66"/>
                    </a:lnTo>
                    <a:lnTo>
                      <a:pt x="15" y="66"/>
                    </a:lnTo>
                    <a:lnTo>
                      <a:pt x="15" y="66"/>
                    </a:lnTo>
                    <a:lnTo>
                      <a:pt x="18" y="66"/>
                    </a:lnTo>
                    <a:lnTo>
                      <a:pt x="18" y="66"/>
                    </a:lnTo>
                    <a:lnTo>
                      <a:pt x="18" y="69"/>
                    </a:lnTo>
                    <a:lnTo>
                      <a:pt x="12" y="66"/>
                    </a:lnTo>
                    <a:lnTo>
                      <a:pt x="9" y="57"/>
                    </a:lnTo>
                    <a:lnTo>
                      <a:pt x="9" y="51"/>
                    </a:lnTo>
                    <a:lnTo>
                      <a:pt x="9" y="48"/>
                    </a:lnTo>
                    <a:lnTo>
                      <a:pt x="9" y="48"/>
                    </a:lnTo>
                    <a:lnTo>
                      <a:pt x="6" y="48"/>
                    </a:lnTo>
                    <a:lnTo>
                      <a:pt x="3" y="45"/>
                    </a:lnTo>
                    <a:lnTo>
                      <a:pt x="3" y="45"/>
                    </a:lnTo>
                    <a:lnTo>
                      <a:pt x="3" y="42"/>
                    </a:lnTo>
                    <a:close/>
                    <a:moveTo>
                      <a:pt x="9" y="0"/>
                    </a:moveTo>
                    <a:lnTo>
                      <a:pt x="3" y="9"/>
                    </a:lnTo>
                    <a:lnTo>
                      <a:pt x="3" y="15"/>
                    </a:lnTo>
                    <a:lnTo>
                      <a:pt x="0" y="21"/>
                    </a:lnTo>
                    <a:lnTo>
                      <a:pt x="0" y="24"/>
                    </a:lnTo>
                    <a:lnTo>
                      <a:pt x="3" y="24"/>
                    </a:lnTo>
                    <a:lnTo>
                      <a:pt x="6" y="27"/>
                    </a:lnTo>
                    <a:lnTo>
                      <a:pt x="6" y="30"/>
                    </a:lnTo>
                    <a:lnTo>
                      <a:pt x="6" y="30"/>
                    </a:lnTo>
                    <a:lnTo>
                      <a:pt x="3" y="27"/>
                    </a:lnTo>
                    <a:lnTo>
                      <a:pt x="0" y="30"/>
                    </a:lnTo>
                    <a:lnTo>
                      <a:pt x="3" y="33"/>
                    </a:lnTo>
                    <a:lnTo>
                      <a:pt x="3" y="39"/>
                    </a:lnTo>
                    <a:lnTo>
                      <a:pt x="3" y="39"/>
                    </a:lnTo>
                    <a:lnTo>
                      <a:pt x="9" y="42"/>
                    </a:lnTo>
                    <a:lnTo>
                      <a:pt x="3" y="42"/>
                    </a:lnTo>
                    <a:lnTo>
                      <a:pt x="3" y="45"/>
                    </a:lnTo>
                    <a:lnTo>
                      <a:pt x="3" y="48"/>
                    </a:lnTo>
                    <a:lnTo>
                      <a:pt x="6" y="48"/>
                    </a:lnTo>
                    <a:lnTo>
                      <a:pt x="6" y="51"/>
                    </a:lnTo>
                    <a:lnTo>
                      <a:pt x="6" y="57"/>
                    </a:lnTo>
                    <a:lnTo>
                      <a:pt x="12" y="69"/>
                    </a:lnTo>
                    <a:lnTo>
                      <a:pt x="18" y="69"/>
                    </a:lnTo>
                    <a:lnTo>
                      <a:pt x="18" y="66"/>
                    </a:lnTo>
                    <a:lnTo>
                      <a:pt x="18" y="63"/>
                    </a:lnTo>
                    <a:lnTo>
                      <a:pt x="15" y="66"/>
                    </a:lnTo>
                    <a:lnTo>
                      <a:pt x="15" y="60"/>
                    </a:lnTo>
                    <a:lnTo>
                      <a:pt x="12" y="54"/>
                    </a:lnTo>
                    <a:lnTo>
                      <a:pt x="12" y="48"/>
                    </a:lnTo>
                    <a:lnTo>
                      <a:pt x="12" y="45"/>
                    </a:lnTo>
                    <a:lnTo>
                      <a:pt x="15" y="39"/>
                    </a:lnTo>
                    <a:lnTo>
                      <a:pt x="18" y="39"/>
                    </a:lnTo>
                    <a:lnTo>
                      <a:pt x="18" y="36"/>
                    </a:lnTo>
                    <a:lnTo>
                      <a:pt x="15" y="36"/>
                    </a:lnTo>
                    <a:lnTo>
                      <a:pt x="12" y="36"/>
                    </a:lnTo>
                    <a:lnTo>
                      <a:pt x="9" y="36"/>
                    </a:lnTo>
                    <a:lnTo>
                      <a:pt x="12" y="33"/>
                    </a:lnTo>
                    <a:lnTo>
                      <a:pt x="15" y="33"/>
                    </a:lnTo>
                    <a:lnTo>
                      <a:pt x="18" y="30"/>
                    </a:lnTo>
                    <a:lnTo>
                      <a:pt x="18" y="24"/>
                    </a:lnTo>
                    <a:lnTo>
                      <a:pt x="24" y="18"/>
                    </a:lnTo>
                    <a:lnTo>
                      <a:pt x="24" y="12"/>
                    </a:lnTo>
                    <a:lnTo>
                      <a:pt x="30" y="6"/>
                    </a:lnTo>
                    <a:lnTo>
                      <a:pt x="30" y="6"/>
                    </a:lnTo>
                    <a:lnTo>
                      <a:pt x="24" y="9"/>
                    </a:lnTo>
                    <a:lnTo>
                      <a:pt x="18" y="15"/>
                    </a:lnTo>
                    <a:lnTo>
                      <a:pt x="15" y="18"/>
                    </a:lnTo>
                    <a:lnTo>
                      <a:pt x="12" y="21"/>
                    </a:lnTo>
                    <a:lnTo>
                      <a:pt x="12" y="18"/>
                    </a:lnTo>
                    <a:lnTo>
                      <a:pt x="9" y="18"/>
                    </a:lnTo>
                    <a:lnTo>
                      <a:pt x="15" y="15"/>
                    </a:lnTo>
                    <a:lnTo>
                      <a:pt x="21" y="12"/>
                    </a:lnTo>
                    <a:lnTo>
                      <a:pt x="21" y="6"/>
                    </a:lnTo>
                    <a:lnTo>
                      <a:pt x="21" y="3"/>
                    </a:lnTo>
                    <a:lnTo>
                      <a:pt x="18" y="3"/>
                    </a:lnTo>
                    <a:lnTo>
                      <a:pt x="15" y="6"/>
                    </a:lnTo>
                    <a:lnTo>
                      <a:pt x="12" y="6"/>
                    </a:lnTo>
                    <a:lnTo>
                      <a:pt x="15" y="0"/>
                    </a:lnTo>
                    <a:lnTo>
                      <a:pt x="9" y="0"/>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36" name="Freeform 1535"/>
              <p:cNvSpPr>
                <a:spLocks noEditPoints="1"/>
              </p:cNvSpPr>
              <p:nvPr/>
            </p:nvSpPr>
            <p:spPr bwMode="auto">
              <a:xfrm>
                <a:off x="1204" y="1731"/>
                <a:ext cx="30" cy="69"/>
              </a:xfrm>
              <a:custGeom>
                <a:avLst/>
                <a:gdLst>
                  <a:gd name="T0" fmla="*/ 12 w 30"/>
                  <a:gd name="T1" fmla="*/ 6 h 69"/>
                  <a:gd name="T2" fmla="*/ 15 w 30"/>
                  <a:gd name="T3" fmla="*/ 6 h 69"/>
                  <a:gd name="T4" fmla="*/ 18 w 30"/>
                  <a:gd name="T5" fmla="*/ 6 h 69"/>
                  <a:gd name="T6" fmla="*/ 18 w 30"/>
                  <a:gd name="T7" fmla="*/ 9 h 69"/>
                  <a:gd name="T8" fmla="*/ 6 w 30"/>
                  <a:gd name="T9" fmla="*/ 15 h 69"/>
                  <a:gd name="T10" fmla="*/ 12 w 30"/>
                  <a:gd name="T11" fmla="*/ 21 h 69"/>
                  <a:gd name="T12" fmla="*/ 18 w 30"/>
                  <a:gd name="T13" fmla="*/ 21 h 69"/>
                  <a:gd name="T14" fmla="*/ 21 w 30"/>
                  <a:gd name="T15" fmla="*/ 15 h 69"/>
                  <a:gd name="T16" fmla="*/ 24 w 30"/>
                  <a:gd name="T17" fmla="*/ 12 h 69"/>
                  <a:gd name="T18" fmla="*/ 21 w 30"/>
                  <a:gd name="T19" fmla="*/ 18 h 69"/>
                  <a:gd name="T20" fmla="*/ 18 w 30"/>
                  <a:gd name="T21" fmla="*/ 24 h 69"/>
                  <a:gd name="T22" fmla="*/ 12 w 30"/>
                  <a:gd name="T23" fmla="*/ 30 h 69"/>
                  <a:gd name="T24" fmla="*/ 6 w 30"/>
                  <a:gd name="T25" fmla="*/ 36 h 69"/>
                  <a:gd name="T26" fmla="*/ 12 w 30"/>
                  <a:gd name="T27" fmla="*/ 36 h 69"/>
                  <a:gd name="T28" fmla="*/ 15 w 30"/>
                  <a:gd name="T29" fmla="*/ 36 h 69"/>
                  <a:gd name="T30" fmla="*/ 15 w 30"/>
                  <a:gd name="T31" fmla="*/ 39 h 69"/>
                  <a:gd name="T32" fmla="*/ 9 w 30"/>
                  <a:gd name="T33" fmla="*/ 42 h 69"/>
                  <a:gd name="T34" fmla="*/ 6 w 30"/>
                  <a:gd name="T35" fmla="*/ 36 h 69"/>
                  <a:gd name="T36" fmla="*/ 6 w 30"/>
                  <a:gd name="T37" fmla="*/ 33 h 69"/>
                  <a:gd name="T38" fmla="*/ 3 w 30"/>
                  <a:gd name="T39" fmla="*/ 30 h 69"/>
                  <a:gd name="T40" fmla="*/ 9 w 30"/>
                  <a:gd name="T41" fmla="*/ 33 h 69"/>
                  <a:gd name="T42" fmla="*/ 9 w 30"/>
                  <a:gd name="T43" fmla="*/ 27 h 69"/>
                  <a:gd name="T44" fmla="*/ 6 w 30"/>
                  <a:gd name="T45" fmla="*/ 21 h 69"/>
                  <a:gd name="T46" fmla="*/ 3 w 30"/>
                  <a:gd name="T47" fmla="*/ 21 h 69"/>
                  <a:gd name="T48" fmla="*/ 3 w 30"/>
                  <a:gd name="T49" fmla="*/ 15 h 69"/>
                  <a:gd name="T50" fmla="*/ 3 w 30"/>
                  <a:gd name="T51" fmla="*/ 42 h 69"/>
                  <a:gd name="T52" fmla="*/ 9 w 30"/>
                  <a:gd name="T53" fmla="*/ 45 h 69"/>
                  <a:gd name="T54" fmla="*/ 9 w 30"/>
                  <a:gd name="T55" fmla="*/ 54 h 69"/>
                  <a:gd name="T56" fmla="*/ 12 w 30"/>
                  <a:gd name="T57" fmla="*/ 66 h 69"/>
                  <a:gd name="T58" fmla="*/ 18 w 30"/>
                  <a:gd name="T59" fmla="*/ 66 h 69"/>
                  <a:gd name="T60" fmla="*/ 12 w 30"/>
                  <a:gd name="T61" fmla="*/ 66 h 69"/>
                  <a:gd name="T62" fmla="*/ 9 w 30"/>
                  <a:gd name="T63" fmla="*/ 48 h 69"/>
                  <a:gd name="T64" fmla="*/ 3 w 30"/>
                  <a:gd name="T65" fmla="*/ 45 h 69"/>
                  <a:gd name="T66" fmla="*/ 9 w 30"/>
                  <a:gd name="T67" fmla="*/ 0 h 69"/>
                  <a:gd name="T68" fmla="*/ 0 w 30"/>
                  <a:gd name="T69" fmla="*/ 21 h 69"/>
                  <a:gd name="T70" fmla="*/ 6 w 30"/>
                  <a:gd name="T71" fmla="*/ 27 h 69"/>
                  <a:gd name="T72" fmla="*/ 3 w 30"/>
                  <a:gd name="T73" fmla="*/ 27 h 69"/>
                  <a:gd name="T74" fmla="*/ 3 w 30"/>
                  <a:gd name="T75" fmla="*/ 39 h 69"/>
                  <a:gd name="T76" fmla="*/ 3 w 30"/>
                  <a:gd name="T77" fmla="*/ 42 h 69"/>
                  <a:gd name="T78" fmla="*/ 6 w 30"/>
                  <a:gd name="T79" fmla="*/ 48 h 69"/>
                  <a:gd name="T80" fmla="*/ 12 w 30"/>
                  <a:gd name="T81" fmla="*/ 69 h 69"/>
                  <a:gd name="T82" fmla="*/ 18 w 30"/>
                  <a:gd name="T83" fmla="*/ 63 h 69"/>
                  <a:gd name="T84" fmla="*/ 12 w 30"/>
                  <a:gd name="T85" fmla="*/ 54 h 69"/>
                  <a:gd name="T86" fmla="*/ 15 w 30"/>
                  <a:gd name="T87" fmla="*/ 39 h 69"/>
                  <a:gd name="T88" fmla="*/ 15 w 30"/>
                  <a:gd name="T89" fmla="*/ 36 h 69"/>
                  <a:gd name="T90" fmla="*/ 12 w 30"/>
                  <a:gd name="T91" fmla="*/ 33 h 69"/>
                  <a:gd name="T92" fmla="*/ 18 w 30"/>
                  <a:gd name="T93" fmla="*/ 24 h 69"/>
                  <a:gd name="T94" fmla="*/ 30 w 30"/>
                  <a:gd name="T95" fmla="*/ 6 h 69"/>
                  <a:gd name="T96" fmla="*/ 18 w 30"/>
                  <a:gd name="T97" fmla="*/ 15 h 69"/>
                  <a:gd name="T98" fmla="*/ 12 w 30"/>
                  <a:gd name="T99" fmla="*/ 18 h 69"/>
                  <a:gd name="T100" fmla="*/ 21 w 30"/>
                  <a:gd name="T101" fmla="*/ 12 h 69"/>
                  <a:gd name="T102" fmla="*/ 18 w 30"/>
                  <a:gd name="T103" fmla="*/ 3 h 69"/>
                  <a:gd name="T104" fmla="*/ 15 w 30"/>
                  <a:gd name="T10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 h="69">
                    <a:moveTo>
                      <a:pt x="9" y="0"/>
                    </a:moveTo>
                    <a:lnTo>
                      <a:pt x="12" y="3"/>
                    </a:lnTo>
                    <a:lnTo>
                      <a:pt x="12" y="6"/>
                    </a:lnTo>
                    <a:lnTo>
                      <a:pt x="12" y="9"/>
                    </a:lnTo>
                    <a:lnTo>
                      <a:pt x="12" y="6"/>
                    </a:lnTo>
                    <a:lnTo>
                      <a:pt x="15" y="6"/>
                    </a:lnTo>
                    <a:lnTo>
                      <a:pt x="15" y="6"/>
                    </a:lnTo>
                    <a:lnTo>
                      <a:pt x="15" y="6"/>
                    </a:lnTo>
                    <a:lnTo>
                      <a:pt x="18" y="6"/>
                    </a:lnTo>
                    <a:lnTo>
                      <a:pt x="18" y="6"/>
                    </a:lnTo>
                    <a:lnTo>
                      <a:pt x="18" y="6"/>
                    </a:lnTo>
                    <a:lnTo>
                      <a:pt x="18" y="9"/>
                    </a:lnTo>
                    <a:lnTo>
                      <a:pt x="15" y="12"/>
                    </a:lnTo>
                    <a:lnTo>
                      <a:pt x="9" y="15"/>
                    </a:lnTo>
                    <a:lnTo>
                      <a:pt x="6" y="15"/>
                    </a:lnTo>
                    <a:lnTo>
                      <a:pt x="9" y="18"/>
                    </a:lnTo>
                    <a:lnTo>
                      <a:pt x="9" y="18"/>
                    </a:lnTo>
                    <a:lnTo>
                      <a:pt x="12" y="21"/>
                    </a:lnTo>
                    <a:lnTo>
                      <a:pt x="12" y="21"/>
                    </a:lnTo>
                    <a:lnTo>
                      <a:pt x="12" y="21"/>
                    </a:lnTo>
                    <a:lnTo>
                      <a:pt x="18" y="21"/>
                    </a:lnTo>
                    <a:lnTo>
                      <a:pt x="18" y="21"/>
                    </a:lnTo>
                    <a:lnTo>
                      <a:pt x="18" y="21"/>
                    </a:lnTo>
                    <a:lnTo>
                      <a:pt x="21" y="15"/>
                    </a:lnTo>
                    <a:lnTo>
                      <a:pt x="24" y="9"/>
                    </a:lnTo>
                    <a:lnTo>
                      <a:pt x="27" y="9"/>
                    </a:lnTo>
                    <a:lnTo>
                      <a:pt x="24" y="12"/>
                    </a:lnTo>
                    <a:lnTo>
                      <a:pt x="24" y="12"/>
                    </a:lnTo>
                    <a:lnTo>
                      <a:pt x="24" y="12"/>
                    </a:lnTo>
                    <a:lnTo>
                      <a:pt x="21" y="18"/>
                    </a:lnTo>
                    <a:lnTo>
                      <a:pt x="18" y="21"/>
                    </a:lnTo>
                    <a:lnTo>
                      <a:pt x="18" y="24"/>
                    </a:lnTo>
                    <a:lnTo>
                      <a:pt x="18" y="24"/>
                    </a:lnTo>
                    <a:lnTo>
                      <a:pt x="18" y="30"/>
                    </a:lnTo>
                    <a:lnTo>
                      <a:pt x="15" y="30"/>
                    </a:lnTo>
                    <a:lnTo>
                      <a:pt x="12" y="30"/>
                    </a:lnTo>
                    <a:lnTo>
                      <a:pt x="12" y="30"/>
                    </a:lnTo>
                    <a:lnTo>
                      <a:pt x="9" y="33"/>
                    </a:lnTo>
                    <a:lnTo>
                      <a:pt x="6" y="36"/>
                    </a:lnTo>
                    <a:lnTo>
                      <a:pt x="6" y="36"/>
                    </a:lnTo>
                    <a:lnTo>
                      <a:pt x="9" y="36"/>
                    </a:lnTo>
                    <a:lnTo>
                      <a:pt x="12" y="36"/>
                    </a:lnTo>
                    <a:lnTo>
                      <a:pt x="12" y="39"/>
                    </a:lnTo>
                    <a:lnTo>
                      <a:pt x="12" y="36"/>
                    </a:lnTo>
                    <a:lnTo>
                      <a:pt x="15" y="36"/>
                    </a:lnTo>
                    <a:lnTo>
                      <a:pt x="18" y="36"/>
                    </a:lnTo>
                    <a:lnTo>
                      <a:pt x="18" y="39"/>
                    </a:lnTo>
                    <a:lnTo>
                      <a:pt x="15" y="39"/>
                    </a:lnTo>
                    <a:lnTo>
                      <a:pt x="12" y="39"/>
                    </a:lnTo>
                    <a:lnTo>
                      <a:pt x="12" y="39"/>
                    </a:lnTo>
                    <a:lnTo>
                      <a:pt x="9" y="42"/>
                    </a:lnTo>
                    <a:lnTo>
                      <a:pt x="9" y="42"/>
                    </a:lnTo>
                    <a:lnTo>
                      <a:pt x="6" y="39"/>
                    </a:lnTo>
                    <a:lnTo>
                      <a:pt x="6" y="36"/>
                    </a:lnTo>
                    <a:lnTo>
                      <a:pt x="6" y="36"/>
                    </a:lnTo>
                    <a:lnTo>
                      <a:pt x="3" y="36"/>
                    </a:lnTo>
                    <a:lnTo>
                      <a:pt x="6" y="33"/>
                    </a:lnTo>
                    <a:lnTo>
                      <a:pt x="6" y="33"/>
                    </a:lnTo>
                    <a:lnTo>
                      <a:pt x="6" y="33"/>
                    </a:lnTo>
                    <a:lnTo>
                      <a:pt x="3" y="30"/>
                    </a:lnTo>
                    <a:lnTo>
                      <a:pt x="3" y="30"/>
                    </a:lnTo>
                    <a:lnTo>
                      <a:pt x="6" y="30"/>
                    </a:lnTo>
                    <a:lnTo>
                      <a:pt x="9" y="33"/>
                    </a:lnTo>
                    <a:lnTo>
                      <a:pt x="9" y="30"/>
                    </a:lnTo>
                    <a:lnTo>
                      <a:pt x="9" y="27"/>
                    </a:lnTo>
                    <a:lnTo>
                      <a:pt x="9" y="27"/>
                    </a:lnTo>
                    <a:lnTo>
                      <a:pt x="9" y="27"/>
                    </a:lnTo>
                    <a:lnTo>
                      <a:pt x="6" y="24"/>
                    </a:lnTo>
                    <a:lnTo>
                      <a:pt x="6" y="21"/>
                    </a:lnTo>
                    <a:lnTo>
                      <a:pt x="3" y="21"/>
                    </a:lnTo>
                    <a:lnTo>
                      <a:pt x="3" y="21"/>
                    </a:lnTo>
                    <a:lnTo>
                      <a:pt x="3" y="21"/>
                    </a:lnTo>
                    <a:lnTo>
                      <a:pt x="3" y="18"/>
                    </a:lnTo>
                    <a:lnTo>
                      <a:pt x="3" y="15"/>
                    </a:lnTo>
                    <a:lnTo>
                      <a:pt x="3" y="15"/>
                    </a:lnTo>
                    <a:lnTo>
                      <a:pt x="3" y="9"/>
                    </a:lnTo>
                    <a:lnTo>
                      <a:pt x="9" y="0"/>
                    </a:lnTo>
                    <a:moveTo>
                      <a:pt x="3" y="42"/>
                    </a:moveTo>
                    <a:lnTo>
                      <a:pt x="6" y="45"/>
                    </a:lnTo>
                    <a:lnTo>
                      <a:pt x="9" y="45"/>
                    </a:lnTo>
                    <a:lnTo>
                      <a:pt x="9" y="45"/>
                    </a:lnTo>
                    <a:lnTo>
                      <a:pt x="12" y="48"/>
                    </a:lnTo>
                    <a:lnTo>
                      <a:pt x="9" y="54"/>
                    </a:lnTo>
                    <a:lnTo>
                      <a:pt x="9" y="54"/>
                    </a:lnTo>
                    <a:lnTo>
                      <a:pt x="9" y="54"/>
                    </a:lnTo>
                    <a:lnTo>
                      <a:pt x="12" y="60"/>
                    </a:lnTo>
                    <a:lnTo>
                      <a:pt x="12" y="66"/>
                    </a:lnTo>
                    <a:lnTo>
                      <a:pt x="15" y="66"/>
                    </a:lnTo>
                    <a:lnTo>
                      <a:pt x="15" y="66"/>
                    </a:lnTo>
                    <a:lnTo>
                      <a:pt x="18" y="66"/>
                    </a:lnTo>
                    <a:lnTo>
                      <a:pt x="18" y="66"/>
                    </a:lnTo>
                    <a:lnTo>
                      <a:pt x="18" y="69"/>
                    </a:lnTo>
                    <a:lnTo>
                      <a:pt x="12" y="66"/>
                    </a:lnTo>
                    <a:lnTo>
                      <a:pt x="9" y="57"/>
                    </a:lnTo>
                    <a:lnTo>
                      <a:pt x="9" y="51"/>
                    </a:lnTo>
                    <a:lnTo>
                      <a:pt x="9" y="48"/>
                    </a:lnTo>
                    <a:lnTo>
                      <a:pt x="9" y="48"/>
                    </a:lnTo>
                    <a:lnTo>
                      <a:pt x="6" y="48"/>
                    </a:lnTo>
                    <a:lnTo>
                      <a:pt x="3" y="45"/>
                    </a:lnTo>
                    <a:lnTo>
                      <a:pt x="3" y="45"/>
                    </a:lnTo>
                    <a:lnTo>
                      <a:pt x="3" y="42"/>
                    </a:lnTo>
                    <a:moveTo>
                      <a:pt x="9" y="0"/>
                    </a:moveTo>
                    <a:lnTo>
                      <a:pt x="3" y="9"/>
                    </a:lnTo>
                    <a:lnTo>
                      <a:pt x="3" y="15"/>
                    </a:lnTo>
                    <a:lnTo>
                      <a:pt x="0" y="21"/>
                    </a:lnTo>
                    <a:lnTo>
                      <a:pt x="0" y="24"/>
                    </a:lnTo>
                    <a:lnTo>
                      <a:pt x="3" y="24"/>
                    </a:lnTo>
                    <a:lnTo>
                      <a:pt x="6" y="27"/>
                    </a:lnTo>
                    <a:lnTo>
                      <a:pt x="6" y="30"/>
                    </a:lnTo>
                    <a:lnTo>
                      <a:pt x="6" y="30"/>
                    </a:lnTo>
                    <a:lnTo>
                      <a:pt x="3" y="27"/>
                    </a:lnTo>
                    <a:lnTo>
                      <a:pt x="0" y="30"/>
                    </a:lnTo>
                    <a:lnTo>
                      <a:pt x="3" y="33"/>
                    </a:lnTo>
                    <a:lnTo>
                      <a:pt x="3" y="39"/>
                    </a:lnTo>
                    <a:lnTo>
                      <a:pt x="3" y="39"/>
                    </a:lnTo>
                    <a:lnTo>
                      <a:pt x="9" y="42"/>
                    </a:lnTo>
                    <a:lnTo>
                      <a:pt x="3" y="42"/>
                    </a:lnTo>
                    <a:lnTo>
                      <a:pt x="3" y="45"/>
                    </a:lnTo>
                    <a:lnTo>
                      <a:pt x="3" y="48"/>
                    </a:lnTo>
                    <a:lnTo>
                      <a:pt x="6" y="48"/>
                    </a:lnTo>
                    <a:lnTo>
                      <a:pt x="6" y="51"/>
                    </a:lnTo>
                    <a:lnTo>
                      <a:pt x="6" y="57"/>
                    </a:lnTo>
                    <a:lnTo>
                      <a:pt x="12" y="69"/>
                    </a:lnTo>
                    <a:lnTo>
                      <a:pt x="18" y="69"/>
                    </a:lnTo>
                    <a:lnTo>
                      <a:pt x="18" y="66"/>
                    </a:lnTo>
                    <a:lnTo>
                      <a:pt x="18" y="63"/>
                    </a:lnTo>
                    <a:lnTo>
                      <a:pt x="15" y="66"/>
                    </a:lnTo>
                    <a:lnTo>
                      <a:pt x="15" y="60"/>
                    </a:lnTo>
                    <a:lnTo>
                      <a:pt x="12" y="54"/>
                    </a:lnTo>
                    <a:lnTo>
                      <a:pt x="12" y="48"/>
                    </a:lnTo>
                    <a:lnTo>
                      <a:pt x="12" y="45"/>
                    </a:lnTo>
                    <a:lnTo>
                      <a:pt x="15" y="39"/>
                    </a:lnTo>
                    <a:lnTo>
                      <a:pt x="18" y="39"/>
                    </a:lnTo>
                    <a:lnTo>
                      <a:pt x="18" y="36"/>
                    </a:lnTo>
                    <a:lnTo>
                      <a:pt x="15" y="36"/>
                    </a:lnTo>
                    <a:lnTo>
                      <a:pt x="12" y="36"/>
                    </a:lnTo>
                    <a:lnTo>
                      <a:pt x="9" y="36"/>
                    </a:lnTo>
                    <a:lnTo>
                      <a:pt x="12" y="33"/>
                    </a:lnTo>
                    <a:lnTo>
                      <a:pt x="15" y="33"/>
                    </a:lnTo>
                    <a:lnTo>
                      <a:pt x="18" y="30"/>
                    </a:lnTo>
                    <a:lnTo>
                      <a:pt x="18" y="24"/>
                    </a:lnTo>
                    <a:lnTo>
                      <a:pt x="24" y="18"/>
                    </a:lnTo>
                    <a:lnTo>
                      <a:pt x="24" y="12"/>
                    </a:lnTo>
                    <a:lnTo>
                      <a:pt x="30" y="6"/>
                    </a:lnTo>
                    <a:lnTo>
                      <a:pt x="30" y="6"/>
                    </a:lnTo>
                    <a:lnTo>
                      <a:pt x="24" y="9"/>
                    </a:lnTo>
                    <a:lnTo>
                      <a:pt x="18" y="15"/>
                    </a:lnTo>
                    <a:lnTo>
                      <a:pt x="15" y="18"/>
                    </a:lnTo>
                    <a:lnTo>
                      <a:pt x="12" y="21"/>
                    </a:lnTo>
                    <a:lnTo>
                      <a:pt x="12" y="18"/>
                    </a:lnTo>
                    <a:lnTo>
                      <a:pt x="9" y="18"/>
                    </a:lnTo>
                    <a:lnTo>
                      <a:pt x="15" y="15"/>
                    </a:lnTo>
                    <a:lnTo>
                      <a:pt x="21" y="12"/>
                    </a:lnTo>
                    <a:lnTo>
                      <a:pt x="21" y="6"/>
                    </a:lnTo>
                    <a:lnTo>
                      <a:pt x="21" y="3"/>
                    </a:lnTo>
                    <a:lnTo>
                      <a:pt x="18" y="3"/>
                    </a:lnTo>
                    <a:lnTo>
                      <a:pt x="15" y="6"/>
                    </a:lnTo>
                    <a:lnTo>
                      <a:pt x="12" y="6"/>
                    </a:lnTo>
                    <a:lnTo>
                      <a:pt x="15" y="0"/>
                    </a:lnTo>
                    <a:lnTo>
                      <a:pt x="9" y="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37" name="Freeform 1536"/>
              <p:cNvSpPr>
                <a:spLocks/>
              </p:cNvSpPr>
              <p:nvPr/>
            </p:nvSpPr>
            <p:spPr bwMode="auto">
              <a:xfrm>
                <a:off x="1255" y="1749"/>
                <a:ext cx="6" cy="18"/>
              </a:xfrm>
              <a:custGeom>
                <a:avLst/>
                <a:gdLst>
                  <a:gd name="T0" fmla="*/ 3 w 6"/>
                  <a:gd name="T1" fmla="*/ 15 h 18"/>
                  <a:gd name="T2" fmla="*/ 3 w 6"/>
                  <a:gd name="T3" fmla="*/ 9 h 18"/>
                  <a:gd name="T4" fmla="*/ 0 w 6"/>
                  <a:gd name="T5" fmla="*/ 6 h 18"/>
                  <a:gd name="T6" fmla="*/ 0 w 6"/>
                  <a:gd name="T7" fmla="*/ 0 h 18"/>
                  <a:gd name="T8" fmla="*/ 0 w 6"/>
                  <a:gd name="T9" fmla="*/ 0 h 18"/>
                  <a:gd name="T10" fmla="*/ 0 w 6"/>
                  <a:gd name="T11" fmla="*/ 0 h 18"/>
                  <a:gd name="T12" fmla="*/ 3 w 6"/>
                  <a:gd name="T13" fmla="*/ 6 h 18"/>
                  <a:gd name="T14" fmla="*/ 6 w 6"/>
                  <a:gd name="T15" fmla="*/ 12 h 18"/>
                  <a:gd name="T16" fmla="*/ 6 w 6"/>
                  <a:gd name="T17" fmla="*/ 18 h 18"/>
                  <a:gd name="T18" fmla="*/ 3 w 6"/>
                  <a:gd name="T19"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8">
                    <a:moveTo>
                      <a:pt x="3" y="15"/>
                    </a:moveTo>
                    <a:lnTo>
                      <a:pt x="3" y="9"/>
                    </a:lnTo>
                    <a:lnTo>
                      <a:pt x="0" y="6"/>
                    </a:lnTo>
                    <a:lnTo>
                      <a:pt x="0" y="0"/>
                    </a:lnTo>
                    <a:lnTo>
                      <a:pt x="0" y="0"/>
                    </a:lnTo>
                    <a:lnTo>
                      <a:pt x="0" y="0"/>
                    </a:lnTo>
                    <a:lnTo>
                      <a:pt x="3" y="6"/>
                    </a:lnTo>
                    <a:lnTo>
                      <a:pt x="6" y="12"/>
                    </a:lnTo>
                    <a:lnTo>
                      <a:pt x="6" y="18"/>
                    </a:lnTo>
                    <a:lnTo>
                      <a:pt x="3" y="1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38" name="Freeform 1537"/>
              <p:cNvSpPr>
                <a:spLocks noEditPoints="1"/>
              </p:cNvSpPr>
              <p:nvPr/>
            </p:nvSpPr>
            <p:spPr bwMode="auto">
              <a:xfrm>
                <a:off x="1252" y="1749"/>
                <a:ext cx="9" cy="18"/>
              </a:xfrm>
              <a:custGeom>
                <a:avLst/>
                <a:gdLst>
                  <a:gd name="T0" fmla="*/ 3 w 9"/>
                  <a:gd name="T1" fmla="*/ 0 h 18"/>
                  <a:gd name="T2" fmla="*/ 3 w 9"/>
                  <a:gd name="T3" fmla="*/ 0 h 18"/>
                  <a:gd name="T4" fmla="*/ 3 w 9"/>
                  <a:gd name="T5" fmla="*/ 6 h 18"/>
                  <a:gd name="T6" fmla="*/ 9 w 9"/>
                  <a:gd name="T7" fmla="*/ 12 h 18"/>
                  <a:gd name="T8" fmla="*/ 6 w 9"/>
                  <a:gd name="T9" fmla="*/ 15 h 18"/>
                  <a:gd name="T10" fmla="*/ 6 w 9"/>
                  <a:gd name="T11" fmla="*/ 15 h 18"/>
                  <a:gd name="T12" fmla="*/ 6 w 9"/>
                  <a:gd name="T13" fmla="*/ 9 h 18"/>
                  <a:gd name="T14" fmla="*/ 6 w 9"/>
                  <a:gd name="T15" fmla="*/ 9 h 18"/>
                  <a:gd name="T16" fmla="*/ 6 w 9"/>
                  <a:gd name="T17" fmla="*/ 9 h 18"/>
                  <a:gd name="T18" fmla="*/ 3 w 9"/>
                  <a:gd name="T19" fmla="*/ 6 h 18"/>
                  <a:gd name="T20" fmla="*/ 3 w 9"/>
                  <a:gd name="T21" fmla="*/ 0 h 18"/>
                  <a:gd name="T22" fmla="*/ 3 w 9"/>
                  <a:gd name="T23" fmla="*/ 0 h 18"/>
                  <a:gd name="T24" fmla="*/ 3 w 9"/>
                  <a:gd name="T25" fmla="*/ 0 h 18"/>
                  <a:gd name="T26" fmla="*/ 0 w 9"/>
                  <a:gd name="T27" fmla="*/ 0 h 18"/>
                  <a:gd name="T28" fmla="*/ 3 w 9"/>
                  <a:gd name="T29" fmla="*/ 6 h 18"/>
                  <a:gd name="T30" fmla="*/ 3 w 9"/>
                  <a:gd name="T31" fmla="*/ 9 h 18"/>
                  <a:gd name="T32" fmla="*/ 6 w 9"/>
                  <a:gd name="T33" fmla="*/ 15 h 18"/>
                  <a:gd name="T34" fmla="*/ 9 w 9"/>
                  <a:gd name="T35" fmla="*/ 18 h 18"/>
                  <a:gd name="T36" fmla="*/ 9 w 9"/>
                  <a:gd name="T37" fmla="*/ 12 h 18"/>
                  <a:gd name="T38" fmla="*/ 6 w 9"/>
                  <a:gd name="T39" fmla="*/ 6 h 18"/>
                  <a:gd name="T40" fmla="*/ 3 w 9"/>
                  <a:gd name="T41" fmla="*/ 0 h 18"/>
                  <a:gd name="T42" fmla="*/ 3 w 9"/>
                  <a:gd name="T43" fmla="*/ 0 h 18"/>
                  <a:gd name="T44" fmla="*/ 3 w 9"/>
                  <a:gd name="T4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18">
                    <a:moveTo>
                      <a:pt x="3" y="0"/>
                    </a:moveTo>
                    <a:lnTo>
                      <a:pt x="3" y="0"/>
                    </a:lnTo>
                    <a:lnTo>
                      <a:pt x="3" y="6"/>
                    </a:lnTo>
                    <a:lnTo>
                      <a:pt x="9" y="12"/>
                    </a:lnTo>
                    <a:lnTo>
                      <a:pt x="6" y="15"/>
                    </a:lnTo>
                    <a:lnTo>
                      <a:pt x="6" y="15"/>
                    </a:lnTo>
                    <a:lnTo>
                      <a:pt x="6" y="9"/>
                    </a:lnTo>
                    <a:lnTo>
                      <a:pt x="6" y="9"/>
                    </a:lnTo>
                    <a:lnTo>
                      <a:pt x="6" y="9"/>
                    </a:lnTo>
                    <a:lnTo>
                      <a:pt x="3" y="6"/>
                    </a:lnTo>
                    <a:lnTo>
                      <a:pt x="3" y="0"/>
                    </a:lnTo>
                    <a:lnTo>
                      <a:pt x="3" y="0"/>
                    </a:lnTo>
                    <a:close/>
                    <a:moveTo>
                      <a:pt x="3" y="0"/>
                    </a:moveTo>
                    <a:lnTo>
                      <a:pt x="0" y="0"/>
                    </a:lnTo>
                    <a:lnTo>
                      <a:pt x="3" y="6"/>
                    </a:lnTo>
                    <a:lnTo>
                      <a:pt x="3" y="9"/>
                    </a:lnTo>
                    <a:lnTo>
                      <a:pt x="6" y="15"/>
                    </a:lnTo>
                    <a:lnTo>
                      <a:pt x="9" y="18"/>
                    </a:lnTo>
                    <a:lnTo>
                      <a:pt x="9" y="12"/>
                    </a:lnTo>
                    <a:lnTo>
                      <a:pt x="6" y="6"/>
                    </a:lnTo>
                    <a:lnTo>
                      <a:pt x="3"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39" name="Freeform 1538"/>
              <p:cNvSpPr>
                <a:spLocks noEditPoints="1"/>
              </p:cNvSpPr>
              <p:nvPr/>
            </p:nvSpPr>
            <p:spPr bwMode="auto">
              <a:xfrm>
                <a:off x="1252" y="1749"/>
                <a:ext cx="9" cy="18"/>
              </a:xfrm>
              <a:custGeom>
                <a:avLst/>
                <a:gdLst>
                  <a:gd name="T0" fmla="*/ 3 w 9"/>
                  <a:gd name="T1" fmla="*/ 0 h 18"/>
                  <a:gd name="T2" fmla="*/ 3 w 9"/>
                  <a:gd name="T3" fmla="*/ 0 h 18"/>
                  <a:gd name="T4" fmla="*/ 3 w 9"/>
                  <a:gd name="T5" fmla="*/ 6 h 18"/>
                  <a:gd name="T6" fmla="*/ 9 w 9"/>
                  <a:gd name="T7" fmla="*/ 12 h 18"/>
                  <a:gd name="T8" fmla="*/ 6 w 9"/>
                  <a:gd name="T9" fmla="*/ 15 h 18"/>
                  <a:gd name="T10" fmla="*/ 6 w 9"/>
                  <a:gd name="T11" fmla="*/ 15 h 18"/>
                  <a:gd name="T12" fmla="*/ 6 w 9"/>
                  <a:gd name="T13" fmla="*/ 9 h 18"/>
                  <a:gd name="T14" fmla="*/ 6 w 9"/>
                  <a:gd name="T15" fmla="*/ 9 h 18"/>
                  <a:gd name="T16" fmla="*/ 6 w 9"/>
                  <a:gd name="T17" fmla="*/ 9 h 18"/>
                  <a:gd name="T18" fmla="*/ 3 w 9"/>
                  <a:gd name="T19" fmla="*/ 6 h 18"/>
                  <a:gd name="T20" fmla="*/ 3 w 9"/>
                  <a:gd name="T21" fmla="*/ 0 h 18"/>
                  <a:gd name="T22" fmla="*/ 3 w 9"/>
                  <a:gd name="T23" fmla="*/ 0 h 18"/>
                  <a:gd name="T24" fmla="*/ 3 w 9"/>
                  <a:gd name="T25" fmla="*/ 0 h 18"/>
                  <a:gd name="T26" fmla="*/ 0 w 9"/>
                  <a:gd name="T27" fmla="*/ 0 h 18"/>
                  <a:gd name="T28" fmla="*/ 3 w 9"/>
                  <a:gd name="T29" fmla="*/ 6 h 18"/>
                  <a:gd name="T30" fmla="*/ 3 w 9"/>
                  <a:gd name="T31" fmla="*/ 9 h 18"/>
                  <a:gd name="T32" fmla="*/ 6 w 9"/>
                  <a:gd name="T33" fmla="*/ 15 h 18"/>
                  <a:gd name="T34" fmla="*/ 9 w 9"/>
                  <a:gd name="T35" fmla="*/ 18 h 18"/>
                  <a:gd name="T36" fmla="*/ 9 w 9"/>
                  <a:gd name="T37" fmla="*/ 12 h 18"/>
                  <a:gd name="T38" fmla="*/ 6 w 9"/>
                  <a:gd name="T39" fmla="*/ 6 h 18"/>
                  <a:gd name="T40" fmla="*/ 3 w 9"/>
                  <a:gd name="T41" fmla="*/ 0 h 18"/>
                  <a:gd name="T42" fmla="*/ 3 w 9"/>
                  <a:gd name="T43" fmla="*/ 0 h 18"/>
                  <a:gd name="T44" fmla="*/ 3 w 9"/>
                  <a:gd name="T4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18">
                    <a:moveTo>
                      <a:pt x="3" y="0"/>
                    </a:moveTo>
                    <a:lnTo>
                      <a:pt x="3" y="0"/>
                    </a:lnTo>
                    <a:lnTo>
                      <a:pt x="3" y="6"/>
                    </a:lnTo>
                    <a:lnTo>
                      <a:pt x="9" y="12"/>
                    </a:lnTo>
                    <a:lnTo>
                      <a:pt x="6" y="15"/>
                    </a:lnTo>
                    <a:lnTo>
                      <a:pt x="6" y="15"/>
                    </a:lnTo>
                    <a:lnTo>
                      <a:pt x="6" y="9"/>
                    </a:lnTo>
                    <a:lnTo>
                      <a:pt x="6" y="9"/>
                    </a:lnTo>
                    <a:lnTo>
                      <a:pt x="6" y="9"/>
                    </a:lnTo>
                    <a:lnTo>
                      <a:pt x="3" y="6"/>
                    </a:lnTo>
                    <a:lnTo>
                      <a:pt x="3" y="0"/>
                    </a:lnTo>
                    <a:lnTo>
                      <a:pt x="3" y="0"/>
                    </a:lnTo>
                    <a:moveTo>
                      <a:pt x="3" y="0"/>
                    </a:moveTo>
                    <a:lnTo>
                      <a:pt x="0" y="0"/>
                    </a:lnTo>
                    <a:lnTo>
                      <a:pt x="3" y="6"/>
                    </a:lnTo>
                    <a:lnTo>
                      <a:pt x="3" y="9"/>
                    </a:lnTo>
                    <a:lnTo>
                      <a:pt x="6" y="15"/>
                    </a:lnTo>
                    <a:lnTo>
                      <a:pt x="9" y="18"/>
                    </a:lnTo>
                    <a:lnTo>
                      <a:pt x="9" y="12"/>
                    </a:lnTo>
                    <a:lnTo>
                      <a:pt x="6" y="6"/>
                    </a:lnTo>
                    <a:lnTo>
                      <a:pt x="3" y="0"/>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40" name="Freeform 1539"/>
              <p:cNvSpPr>
                <a:spLocks/>
              </p:cNvSpPr>
              <p:nvPr/>
            </p:nvSpPr>
            <p:spPr bwMode="auto">
              <a:xfrm>
                <a:off x="1285" y="1858"/>
                <a:ext cx="6" cy="3"/>
              </a:xfrm>
              <a:custGeom>
                <a:avLst/>
                <a:gdLst>
                  <a:gd name="T0" fmla="*/ 6 w 6"/>
                  <a:gd name="T1" fmla="*/ 0 h 3"/>
                  <a:gd name="T2" fmla="*/ 3 w 6"/>
                  <a:gd name="T3" fmla="*/ 0 h 3"/>
                  <a:gd name="T4" fmla="*/ 3 w 6"/>
                  <a:gd name="T5" fmla="*/ 0 h 3"/>
                  <a:gd name="T6" fmla="*/ 0 w 6"/>
                  <a:gd name="T7" fmla="*/ 0 h 3"/>
                  <a:gd name="T8" fmla="*/ 0 w 6"/>
                  <a:gd name="T9" fmla="*/ 3 h 3"/>
                  <a:gd name="T10" fmla="*/ 3 w 6"/>
                  <a:gd name="T11" fmla="*/ 3 h 3"/>
                  <a:gd name="T12" fmla="*/ 6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6" y="0"/>
                    </a:moveTo>
                    <a:lnTo>
                      <a:pt x="3" y="0"/>
                    </a:lnTo>
                    <a:lnTo>
                      <a:pt x="3" y="0"/>
                    </a:lnTo>
                    <a:lnTo>
                      <a:pt x="0" y="0"/>
                    </a:lnTo>
                    <a:lnTo>
                      <a:pt x="0" y="3"/>
                    </a:lnTo>
                    <a:lnTo>
                      <a:pt x="3" y="3"/>
                    </a:lnTo>
                    <a:lnTo>
                      <a:pt x="6"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41" name="Freeform 1540"/>
              <p:cNvSpPr>
                <a:spLocks/>
              </p:cNvSpPr>
              <p:nvPr/>
            </p:nvSpPr>
            <p:spPr bwMode="auto">
              <a:xfrm>
                <a:off x="1285" y="1858"/>
                <a:ext cx="6" cy="3"/>
              </a:xfrm>
              <a:custGeom>
                <a:avLst/>
                <a:gdLst>
                  <a:gd name="T0" fmla="*/ 3 w 6"/>
                  <a:gd name="T1" fmla="*/ 0 h 3"/>
                  <a:gd name="T2" fmla="*/ 3 w 6"/>
                  <a:gd name="T3" fmla="*/ 0 h 3"/>
                  <a:gd name="T4" fmla="*/ 0 w 6"/>
                  <a:gd name="T5" fmla="*/ 0 h 3"/>
                  <a:gd name="T6" fmla="*/ 0 w 6"/>
                  <a:gd name="T7" fmla="*/ 3 h 3"/>
                  <a:gd name="T8" fmla="*/ 3 w 6"/>
                  <a:gd name="T9" fmla="*/ 3 h 3"/>
                  <a:gd name="T10" fmla="*/ 6 w 6"/>
                  <a:gd name="T11" fmla="*/ 0 h 3"/>
                  <a:gd name="T12" fmla="*/ 3 w 6"/>
                  <a:gd name="T13" fmla="*/ 0 h 3"/>
                  <a:gd name="T14" fmla="*/ 3 w 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3" y="0"/>
                    </a:moveTo>
                    <a:lnTo>
                      <a:pt x="3" y="0"/>
                    </a:lnTo>
                    <a:lnTo>
                      <a:pt x="0" y="0"/>
                    </a:lnTo>
                    <a:lnTo>
                      <a:pt x="0" y="3"/>
                    </a:lnTo>
                    <a:lnTo>
                      <a:pt x="3" y="3"/>
                    </a:lnTo>
                    <a:lnTo>
                      <a:pt x="6"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42" name="Freeform 1541"/>
              <p:cNvSpPr>
                <a:spLocks/>
              </p:cNvSpPr>
              <p:nvPr/>
            </p:nvSpPr>
            <p:spPr bwMode="auto">
              <a:xfrm>
                <a:off x="1282" y="1864"/>
                <a:ext cx="6" cy="3"/>
              </a:xfrm>
              <a:custGeom>
                <a:avLst/>
                <a:gdLst>
                  <a:gd name="T0" fmla="*/ 6 w 6"/>
                  <a:gd name="T1" fmla="*/ 3 h 3"/>
                  <a:gd name="T2" fmla="*/ 6 w 6"/>
                  <a:gd name="T3" fmla="*/ 0 h 3"/>
                  <a:gd name="T4" fmla="*/ 0 w 6"/>
                  <a:gd name="T5" fmla="*/ 0 h 3"/>
                  <a:gd name="T6" fmla="*/ 6 w 6"/>
                  <a:gd name="T7" fmla="*/ 3 h 3"/>
                </a:gdLst>
                <a:ahLst/>
                <a:cxnLst>
                  <a:cxn ang="0">
                    <a:pos x="T0" y="T1"/>
                  </a:cxn>
                  <a:cxn ang="0">
                    <a:pos x="T2" y="T3"/>
                  </a:cxn>
                  <a:cxn ang="0">
                    <a:pos x="T4" y="T5"/>
                  </a:cxn>
                  <a:cxn ang="0">
                    <a:pos x="T6" y="T7"/>
                  </a:cxn>
                </a:cxnLst>
                <a:rect l="0" t="0" r="r" b="b"/>
                <a:pathLst>
                  <a:path w="6" h="3">
                    <a:moveTo>
                      <a:pt x="6" y="3"/>
                    </a:moveTo>
                    <a:lnTo>
                      <a:pt x="6" y="0"/>
                    </a:lnTo>
                    <a:lnTo>
                      <a:pt x="0" y="0"/>
                    </a:lnTo>
                    <a:lnTo>
                      <a:pt x="6"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43" name="Freeform 1542"/>
              <p:cNvSpPr>
                <a:spLocks/>
              </p:cNvSpPr>
              <p:nvPr/>
            </p:nvSpPr>
            <p:spPr bwMode="auto">
              <a:xfrm>
                <a:off x="1282" y="1864"/>
                <a:ext cx="6" cy="3"/>
              </a:xfrm>
              <a:custGeom>
                <a:avLst/>
                <a:gdLst>
                  <a:gd name="T0" fmla="*/ 6 w 6"/>
                  <a:gd name="T1" fmla="*/ 0 h 3"/>
                  <a:gd name="T2" fmla="*/ 0 w 6"/>
                  <a:gd name="T3" fmla="*/ 0 h 3"/>
                  <a:gd name="T4" fmla="*/ 6 w 6"/>
                  <a:gd name="T5" fmla="*/ 3 h 3"/>
                  <a:gd name="T6" fmla="*/ 6 w 6"/>
                  <a:gd name="T7" fmla="*/ 0 h 3"/>
                  <a:gd name="T8" fmla="*/ 6 w 6"/>
                  <a:gd name="T9" fmla="*/ 0 h 3"/>
                </a:gdLst>
                <a:ahLst/>
                <a:cxnLst>
                  <a:cxn ang="0">
                    <a:pos x="T0" y="T1"/>
                  </a:cxn>
                  <a:cxn ang="0">
                    <a:pos x="T2" y="T3"/>
                  </a:cxn>
                  <a:cxn ang="0">
                    <a:pos x="T4" y="T5"/>
                  </a:cxn>
                  <a:cxn ang="0">
                    <a:pos x="T6" y="T7"/>
                  </a:cxn>
                  <a:cxn ang="0">
                    <a:pos x="T8" y="T9"/>
                  </a:cxn>
                </a:cxnLst>
                <a:rect l="0" t="0" r="r" b="b"/>
                <a:pathLst>
                  <a:path w="6" h="3">
                    <a:moveTo>
                      <a:pt x="6" y="0"/>
                    </a:moveTo>
                    <a:lnTo>
                      <a:pt x="0" y="0"/>
                    </a:lnTo>
                    <a:lnTo>
                      <a:pt x="6" y="3"/>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44" name="Freeform 1543"/>
              <p:cNvSpPr>
                <a:spLocks noEditPoints="1"/>
              </p:cNvSpPr>
              <p:nvPr/>
            </p:nvSpPr>
            <p:spPr bwMode="auto">
              <a:xfrm>
                <a:off x="2405" y="2057"/>
                <a:ext cx="33" cy="33"/>
              </a:xfrm>
              <a:custGeom>
                <a:avLst/>
                <a:gdLst>
                  <a:gd name="T0" fmla="*/ 9 w 33"/>
                  <a:gd name="T1" fmla="*/ 33 h 33"/>
                  <a:gd name="T2" fmla="*/ 3 w 33"/>
                  <a:gd name="T3" fmla="*/ 30 h 33"/>
                  <a:gd name="T4" fmla="*/ 3 w 33"/>
                  <a:gd name="T5" fmla="*/ 24 h 33"/>
                  <a:gd name="T6" fmla="*/ 0 w 33"/>
                  <a:gd name="T7" fmla="*/ 21 h 33"/>
                  <a:gd name="T8" fmla="*/ 3 w 33"/>
                  <a:gd name="T9" fmla="*/ 21 h 33"/>
                  <a:gd name="T10" fmla="*/ 9 w 33"/>
                  <a:gd name="T11" fmla="*/ 18 h 33"/>
                  <a:gd name="T12" fmla="*/ 12 w 33"/>
                  <a:gd name="T13" fmla="*/ 12 h 33"/>
                  <a:gd name="T14" fmla="*/ 12 w 33"/>
                  <a:gd name="T15" fmla="*/ 9 h 33"/>
                  <a:gd name="T16" fmla="*/ 15 w 33"/>
                  <a:gd name="T17" fmla="*/ 6 h 33"/>
                  <a:gd name="T18" fmla="*/ 21 w 33"/>
                  <a:gd name="T19" fmla="*/ 3 h 33"/>
                  <a:gd name="T20" fmla="*/ 21 w 33"/>
                  <a:gd name="T21" fmla="*/ 0 h 33"/>
                  <a:gd name="T22" fmla="*/ 24 w 33"/>
                  <a:gd name="T23" fmla="*/ 0 h 33"/>
                  <a:gd name="T24" fmla="*/ 24 w 33"/>
                  <a:gd name="T25" fmla="*/ 0 h 33"/>
                  <a:gd name="T26" fmla="*/ 21 w 33"/>
                  <a:gd name="T27" fmla="*/ 3 h 33"/>
                  <a:gd name="T28" fmla="*/ 21 w 33"/>
                  <a:gd name="T29" fmla="*/ 3 h 33"/>
                  <a:gd name="T30" fmla="*/ 24 w 33"/>
                  <a:gd name="T31" fmla="*/ 3 h 33"/>
                  <a:gd name="T32" fmla="*/ 24 w 33"/>
                  <a:gd name="T33" fmla="*/ 6 h 33"/>
                  <a:gd name="T34" fmla="*/ 21 w 33"/>
                  <a:gd name="T35" fmla="*/ 12 h 33"/>
                  <a:gd name="T36" fmla="*/ 18 w 33"/>
                  <a:gd name="T37" fmla="*/ 15 h 33"/>
                  <a:gd name="T38" fmla="*/ 24 w 33"/>
                  <a:gd name="T39" fmla="*/ 15 h 33"/>
                  <a:gd name="T40" fmla="*/ 24 w 33"/>
                  <a:gd name="T41" fmla="*/ 18 h 33"/>
                  <a:gd name="T42" fmla="*/ 21 w 33"/>
                  <a:gd name="T43" fmla="*/ 21 h 33"/>
                  <a:gd name="T44" fmla="*/ 24 w 33"/>
                  <a:gd name="T45" fmla="*/ 24 h 33"/>
                  <a:gd name="T46" fmla="*/ 27 w 33"/>
                  <a:gd name="T47" fmla="*/ 21 h 33"/>
                  <a:gd name="T48" fmla="*/ 27 w 33"/>
                  <a:gd name="T49" fmla="*/ 18 h 33"/>
                  <a:gd name="T50" fmla="*/ 27 w 33"/>
                  <a:gd name="T51" fmla="*/ 18 h 33"/>
                  <a:gd name="T52" fmla="*/ 33 w 33"/>
                  <a:gd name="T53" fmla="*/ 21 h 33"/>
                  <a:gd name="T54" fmla="*/ 33 w 33"/>
                  <a:gd name="T55" fmla="*/ 24 h 33"/>
                  <a:gd name="T56" fmla="*/ 33 w 33"/>
                  <a:gd name="T57" fmla="*/ 24 h 33"/>
                  <a:gd name="T58" fmla="*/ 30 w 33"/>
                  <a:gd name="T59" fmla="*/ 24 h 33"/>
                  <a:gd name="T60" fmla="*/ 27 w 33"/>
                  <a:gd name="T61" fmla="*/ 27 h 33"/>
                  <a:gd name="T62" fmla="*/ 24 w 33"/>
                  <a:gd name="T63" fmla="*/ 27 h 33"/>
                  <a:gd name="T64" fmla="*/ 18 w 33"/>
                  <a:gd name="T65" fmla="*/ 33 h 33"/>
                  <a:gd name="T66" fmla="*/ 15 w 33"/>
                  <a:gd name="T67" fmla="*/ 33 h 33"/>
                  <a:gd name="T68" fmla="*/ 12 w 33"/>
                  <a:gd name="T69" fmla="*/ 30 h 33"/>
                  <a:gd name="T70" fmla="*/ 12 w 33"/>
                  <a:gd name="T71" fmla="*/ 30 h 33"/>
                  <a:gd name="T72" fmla="*/ 9 w 33"/>
                  <a:gd name="T73" fmla="*/ 33 h 33"/>
                  <a:gd name="T74" fmla="*/ 9 w 33"/>
                  <a:gd name="T75" fmla="*/ 33 h 33"/>
                  <a:gd name="T76" fmla="*/ 15 w 33"/>
                  <a:gd name="T77" fmla="*/ 30 h 33"/>
                  <a:gd name="T78" fmla="*/ 15 w 33"/>
                  <a:gd name="T79" fmla="*/ 27 h 33"/>
                  <a:gd name="T80" fmla="*/ 18 w 33"/>
                  <a:gd name="T81" fmla="*/ 27 h 33"/>
                  <a:gd name="T82" fmla="*/ 18 w 33"/>
                  <a:gd name="T83" fmla="*/ 24 h 33"/>
                  <a:gd name="T84" fmla="*/ 12 w 33"/>
                  <a:gd name="T85" fmla="*/ 24 h 33"/>
                  <a:gd name="T86" fmla="*/ 9 w 33"/>
                  <a:gd name="T87" fmla="*/ 24 h 33"/>
                  <a:gd name="T88" fmla="*/ 6 w 33"/>
                  <a:gd name="T89" fmla="*/ 30 h 33"/>
                  <a:gd name="T90" fmla="*/ 9 w 33"/>
                  <a:gd name="T91" fmla="*/ 30 h 33"/>
                  <a:gd name="T92" fmla="*/ 12 w 33"/>
                  <a:gd name="T93" fmla="*/ 30 h 33"/>
                  <a:gd name="T94" fmla="*/ 15 w 33"/>
                  <a:gd name="T95"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 h="33">
                    <a:moveTo>
                      <a:pt x="9" y="33"/>
                    </a:moveTo>
                    <a:lnTo>
                      <a:pt x="3" y="30"/>
                    </a:lnTo>
                    <a:lnTo>
                      <a:pt x="3" y="24"/>
                    </a:lnTo>
                    <a:lnTo>
                      <a:pt x="0" y="21"/>
                    </a:lnTo>
                    <a:lnTo>
                      <a:pt x="3" y="21"/>
                    </a:lnTo>
                    <a:lnTo>
                      <a:pt x="9" y="18"/>
                    </a:lnTo>
                    <a:lnTo>
                      <a:pt x="12" y="12"/>
                    </a:lnTo>
                    <a:lnTo>
                      <a:pt x="12" y="9"/>
                    </a:lnTo>
                    <a:lnTo>
                      <a:pt x="15" y="6"/>
                    </a:lnTo>
                    <a:lnTo>
                      <a:pt x="21" y="3"/>
                    </a:lnTo>
                    <a:lnTo>
                      <a:pt x="21" y="0"/>
                    </a:lnTo>
                    <a:lnTo>
                      <a:pt x="24" y="0"/>
                    </a:lnTo>
                    <a:lnTo>
                      <a:pt x="24" y="0"/>
                    </a:lnTo>
                    <a:lnTo>
                      <a:pt x="21" y="3"/>
                    </a:lnTo>
                    <a:lnTo>
                      <a:pt x="21" y="3"/>
                    </a:lnTo>
                    <a:lnTo>
                      <a:pt x="24" y="3"/>
                    </a:lnTo>
                    <a:lnTo>
                      <a:pt x="24" y="6"/>
                    </a:lnTo>
                    <a:lnTo>
                      <a:pt x="21" y="12"/>
                    </a:lnTo>
                    <a:lnTo>
                      <a:pt x="18" y="15"/>
                    </a:lnTo>
                    <a:lnTo>
                      <a:pt x="24" y="15"/>
                    </a:lnTo>
                    <a:lnTo>
                      <a:pt x="24" y="18"/>
                    </a:lnTo>
                    <a:lnTo>
                      <a:pt x="21" y="21"/>
                    </a:lnTo>
                    <a:lnTo>
                      <a:pt x="24" y="24"/>
                    </a:lnTo>
                    <a:lnTo>
                      <a:pt x="27" y="21"/>
                    </a:lnTo>
                    <a:lnTo>
                      <a:pt x="27" y="18"/>
                    </a:lnTo>
                    <a:lnTo>
                      <a:pt x="27" y="18"/>
                    </a:lnTo>
                    <a:lnTo>
                      <a:pt x="33" y="21"/>
                    </a:lnTo>
                    <a:lnTo>
                      <a:pt x="33" y="24"/>
                    </a:lnTo>
                    <a:lnTo>
                      <a:pt x="33" y="24"/>
                    </a:lnTo>
                    <a:lnTo>
                      <a:pt x="30" y="24"/>
                    </a:lnTo>
                    <a:lnTo>
                      <a:pt x="27" y="27"/>
                    </a:lnTo>
                    <a:lnTo>
                      <a:pt x="24" y="27"/>
                    </a:lnTo>
                    <a:lnTo>
                      <a:pt x="18" y="33"/>
                    </a:lnTo>
                    <a:lnTo>
                      <a:pt x="15" y="33"/>
                    </a:lnTo>
                    <a:lnTo>
                      <a:pt x="12" y="30"/>
                    </a:lnTo>
                    <a:lnTo>
                      <a:pt x="12" y="30"/>
                    </a:lnTo>
                    <a:lnTo>
                      <a:pt x="9" y="33"/>
                    </a:lnTo>
                    <a:lnTo>
                      <a:pt x="9" y="33"/>
                    </a:lnTo>
                    <a:close/>
                    <a:moveTo>
                      <a:pt x="15" y="30"/>
                    </a:moveTo>
                    <a:lnTo>
                      <a:pt x="15" y="27"/>
                    </a:lnTo>
                    <a:lnTo>
                      <a:pt x="18" y="27"/>
                    </a:lnTo>
                    <a:lnTo>
                      <a:pt x="18" y="24"/>
                    </a:lnTo>
                    <a:lnTo>
                      <a:pt x="12" y="24"/>
                    </a:lnTo>
                    <a:lnTo>
                      <a:pt x="9" y="24"/>
                    </a:lnTo>
                    <a:lnTo>
                      <a:pt x="6" y="30"/>
                    </a:lnTo>
                    <a:lnTo>
                      <a:pt x="9" y="30"/>
                    </a:lnTo>
                    <a:lnTo>
                      <a:pt x="12" y="30"/>
                    </a:lnTo>
                    <a:lnTo>
                      <a:pt x="15" y="3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45" name="Freeform 1544"/>
              <p:cNvSpPr>
                <a:spLocks noEditPoints="1"/>
              </p:cNvSpPr>
              <p:nvPr/>
            </p:nvSpPr>
            <p:spPr bwMode="auto">
              <a:xfrm>
                <a:off x="2405" y="2054"/>
                <a:ext cx="33" cy="39"/>
              </a:xfrm>
              <a:custGeom>
                <a:avLst/>
                <a:gdLst>
                  <a:gd name="T0" fmla="*/ 21 w 33"/>
                  <a:gd name="T1" fmla="*/ 6 h 39"/>
                  <a:gd name="T2" fmla="*/ 24 w 33"/>
                  <a:gd name="T3" fmla="*/ 9 h 39"/>
                  <a:gd name="T4" fmla="*/ 15 w 33"/>
                  <a:gd name="T5" fmla="*/ 18 h 39"/>
                  <a:gd name="T6" fmla="*/ 24 w 33"/>
                  <a:gd name="T7" fmla="*/ 21 h 39"/>
                  <a:gd name="T8" fmla="*/ 21 w 33"/>
                  <a:gd name="T9" fmla="*/ 24 h 39"/>
                  <a:gd name="T10" fmla="*/ 24 w 33"/>
                  <a:gd name="T11" fmla="*/ 27 h 39"/>
                  <a:gd name="T12" fmla="*/ 27 w 33"/>
                  <a:gd name="T13" fmla="*/ 24 h 39"/>
                  <a:gd name="T14" fmla="*/ 30 w 33"/>
                  <a:gd name="T15" fmla="*/ 24 h 39"/>
                  <a:gd name="T16" fmla="*/ 30 w 33"/>
                  <a:gd name="T17" fmla="*/ 27 h 39"/>
                  <a:gd name="T18" fmla="*/ 30 w 33"/>
                  <a:gd name="T19" fmla="*/ 27 h 39"/>
                  <a:gd name="T20" fmla="*/ 21 w 33"/>
                  <a:gd name="T21" fmla="*/ 30 h 39"/>
                  <a:gd name="T22" fmla="*/ 15 w 33"/>
                  <a:gd name="T23" fmla="*/ 33 h 39"/>
                  <a:gd name="T24" fmla="*/ 15 w 33"/>
                  <a:gd name="T25" fmla="*/ 33 h 39"/>
                  <a:gd name="T26" fmla="*/ 21 w 33"/>
                  <a:gd name="T27" fmla="*/ 27 h 39"/>
                  <a:gd name="T28" fmla="*/ 12 w 33"/>
                  <a:gd name="T29" fmla="*/ 24 h 39"/>
                  <a:gd name="T30" fmla="*/ 9 w 33"/>
                  <a:gd name="T31" fmla="*/ 27 h 39"/>
                  <a:gd name="T32" fmla="*/ 6 w 33"/>
                  <a:gd name="T33" fmla="*/ 33 h 39"/>
                  <a:gd name="T34" fmla="*/ 9 w 33"/>
                  <a:gd name="T35" fmla="*/ 33 h 39"/>
                  <a:gd name="T36" fmla="*/ 9 w 33"/>
                  <a:gd name="T37" fmla="*/ 33 h 39"/>
                  <a:gd name="T38" fmla="*/ 9 w 33"/>
                  <a:gd name="T39" fmla="*/ 33 h 39"/>
                  <a:gd name="T40" fmla="*/ 3 w 33"/>
                  <a:gd name="T41" fmla="*/ 27 h 39"/>
                  <a:gd name="T42" fmla="*/ 3 w 33"/>
                  <a:gd name="T43" fmla="*/ 24 h 39"/>
                  <a:gd name="T44" fmla="*/ 9 w 33"/>
                  <a:gd name="T45" fmla="*/ 21 h 39"/>
                  <a:gd name="T46" fmla="*/ 15 w 33"/>
                  <a:gd name="T47" fmla="*/ 12 h 39"/>
                  <a:gd name="T48" fmla="*/ 15 w 33"/>
                  <a:gd name="T49" fmla="*/ 9 h 39"/>
                  <a:gd name="T50" fmla="*/ 21 w 33"/>
                  <a:gd name="T51" fmla="*/ 6 h 39"/>
                  <a:gd name="T52" fmla="*/ 24 w 33"/>
                  <a:gd name="T53" fmla="*/ 0 h 39"/>
                  <a:gd name="T54" fmla="*/ 15 w 33"/>
                  <a:gd name="T55" fmla="*/ 9 h 39"/>
                  <a:gd name="T56" fmla="*/ 6 w 33"/>
                  <a:gd name="T57" fmla="*/ 21 h 39"/>
                  <a:gd name="T58" fmla="*/ 3 w 33"/>
                  <a:gd name="T59" fmla="*/ 27 h 39"/>
                  <a:gd name="T60" fmla="*/ 9 w 33"/>
                  <a:gd name="T61" fmla="*/ 39 h 39"/>
                  <a:gd name="T62" fmla="*/ 12 w 33"/>
                  <a:gd name="T63" fmla="*/ 33 h 39"/>
                  <a:gd name="T64" fmla="*/ 24 w 33"/>
                  <a:gd name="T65" fmla="*/ 30 h 39"/>
                  <a:gd name="T66" fmla="*/ 33 w 33"/>
                  <a:gd name="T67" fmla="*/ 27 h 39"/>
                  <a:gd name="T68" fmla="*/ 27 w 33"/>
                  <a:gd name="T69" fmla="*/ 21 h 39"/>
                  <a:gd name="T70" fmla="*/ 24 w 33"/>
                  <a:gd name="T71" fmla="*/ 24 h 39"/>
                  <a:gd name="T72" fmla="*/ 24 w 33"/>
                  <a:gd name="T73" fmla="*/ 18 h 39"/>
                  <a:gd name="T74" fmla="*/ 24 w 33"/>
                  <a:gd name="T75" fmla="*/ 9 h 39"/>
                  <a:gd name="T76" fmla="*/ 24 w 33"/>
                  <a:gd name="T77" fmla="*/ 3 h 39"/>
                  <a:gd name="T78" fmla="*/ 9 w 33"/>
                  <a:gd name="T79" fmla="*/ 33 h 39"/>
                  <a:gd name="T80" fmla="*/ 12 w 33"/>
                  <a:gd name="T81" fmla="*/ 27 h 39"/>
                  <a:gd name="T82" fmla="*/ 15 w 33"/>
                  <a:gd name="T83" fmla="*/ 33 h 39"/>
                  <a:gd name="T84" fmla="*/ 9 w 33"/>
                  <a:gd name="T85" fmla="*/ 3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 h="39">
                    <a:moveTo>
                      <a:pt x="21" y="3"/>
                    </a:moveTo>
                    <a:lnTo>
                      <a:pt x="21" y="3"/>
                    </a:lnTo>
                    <a:lnTo>
                      <a:pt x="21" y="6"/>
                    </a:lnTo>
                    <a:lnTo>
                      <a:pt x="21" y="6"/>
                    </a:lnTo>
                    <a:lnTo>
                      <a:pt x="24" y="6"/>
                    </a:lnTo>
                    <a:lnTo>
                      <a:pt x="24" y="9"/>
                    </a:lnTo>
                    <a:lnTo>
                      <a:pt x="21" y="15"/>
                    </a:lnTo>
                    <a:lnTo>
                      <a:pt x="18" y="15"/>
                    </a:lnTo>
                    <a:lnTo>
                      <a:pt x="15" y="18"/>
                    </a:lnTo>
                    <a:lnTo>
                      <a:pt x="18" y="18"/>
                    </a:lnTo>
                    <a:lnTo>
                      <a:pt x="21" y="21"/>
                    </a:lnTo>
                    <a:lnTo>
                      <a:pt x="24" y="21"/>
                    </a:lnTo>
                    <a:lnTo>
                      <a:pt x="21" y="24"/>
                    </a:lnTo>
                    <a:lnTo>
                      <a:pt x="21" y="24"/>
                    </a:lnTo>
                    <a:lnTo>
                      <a:pt x="21" y="24"/>
                    </a:lnTo>
                    <a:lnTo>
                      <a:pt x="24" y="27"/>
                    </a:lnTo>
                    <a:lnTo>
                      <a:pt x="24" y="27"/>
                    </a:lnTo>
                    <a:lnTo>
                      <a:pt x="24" y="27"/>
                    </a:lnTo>
                    <a:lnTo>
                      <a:pt x="27" y="24"/>
                    </a:lnTo>
                    <a:lnTo>
                      <a:pt x="27" y="24"/>
                    </a:lnTo>
                    <a:lnTo>
                      <a:pt x="27" y="24"/>
                    </a:lnTo>
                    <a:lnTo>
                      <a:pt x="27" y="21"/>
                    </a:lnTo>
                    <a:lnTo>
                      <a:pt x="27" y="21"/>
                    </a:lnTo>
                    <a:lnTo>
                      <a:pt x="30" y="24"/>
                    </a:lnTo>
                    <a:lnTo>
                      <a:pt x="30" y="27"/>
                    </a:lnTo>
                    <a:lnTo>
                      <a:pt x="30" y="27"/>
                    </a:lnTo>
                    <a:lnTo>
                      <a:pt x="30" y="27"/>
                    </a:lnTo>
                    <a:lnTo>
                      <a:pt x="30" y="27"/>
                    </a:lnTo>
                    <a:lnTo>
                      <a:pt x="30" y="27"/>
                    </a:lnTo>
                    <a:lnTo>
                      <a:pt x="30" y="27"/>
                    </a:lnTo>
                    <a:lnTo>
                      <a:pt x="27" y="30"/>
                    </a:lnTo>
                    <a:lnTo>
                      <a:pt x="24" y="30"/>
                    </a:lnTo>
                    <a:lnTo>
                      <a:pt x="21" y="30"/>
                    </a:lnTo>
                    <a:lnTo>
                      <a:pt x="21" y="30"/>
                    </a:lnTo>
                    <a:lnTo>
                      <a:pt x="18" y="33"/>
                    </a:lnTo>
                    <a:lnTo>
                      <a:pt x="15" y="33"/>
                    </a:lnTo>
                    <a:lnTo>
                      <a:pt x="15" y="33"/>
                    </a:lnTo>
                    <a:lnTo>
                      <a:pt x="15" y="33"/>
                    </a:lnTo>
                    <a:lnTo>
                      <a:pt x="15" y="33"/>
                    </a:lnTo>
                    <a:lnTo>
                      <a:pt x="15" y="30"/>
                    </a:lnTo>
                    <a:lnTo>
                      <a:pt x="18" y="30"/>
                    </a:lnTo>
                    <a:lnTo>
                      <a:pt x="21" y="27"/>
                    </a:lnTo>
                    <a:lnTo>
                      <a:pt x="18" y="27"/>
                    </a:lnTo>
                    <a:lnTo>
                      <a:pt x="12" y="24"/>
                    </a:lnTo>
                    <a:lnTo>
                      <a:pt x="12" y="24"/>
                    </a:lnTo>
                    <a:lnTo>
                      <a:pt x="12" y="24"/>
                    </a:lnTo>
                    <a:lnTo>
                      <a:pt x="9" y="27"/>
                    </a:lnTo>
                    <a:lnTo>
                      <a:pt x="9" y="27"/>
                    </a:lnTo>
                    <a:lnTo>
                      <a:pt x="9" y="27"/>
                    </a:lnTo>
                    <a:lnTo>
                      <a:pt x="6" y="30"/>
                    </a:lnTo>
                    <a:lnTo>
                      <a:pt x="6" y="33"/>
                    </a:lnTo>
                    <a:lnTo>
                      <a:pt x="6" y="33"/>
                    </a:lnTo>
                    <a:lnTo>
                      <a:pt x="9" y="33"/>
                    </a:lnTo>
                    <a:lnTo>
                      <a:pt x="9" y="33"/>
                    </a:lnTo>
                    <a:lnTo>
                      <a:pt x="9" y="33"/>
                    </a:lnTo>
                    <a:lnTo>
                      <a:pt x="9" y="33"/>
                    </a:lnTo>
                    <a:lnTo>
                      <a:pt x="9" y="33"/>
                    </a:lnTo>
                    <a:lnTo>
                      <a:pt x="9" y="36"/>
                    </a:lnTo>
                    <a:lnTo>
                      <a:pt x="9" y="36"/>
                    </a:lnTo>
                    <a:lnTo>
                      <a:pt x="9" y="33"/>
                    </a:lnTo>
                    <a:lnTo>
                      <a:pt x="9" y="33"/>
                    </a:lnTo>
                    <a:lnTo>
                      <a:pt x="3" y="33"/>
                    </a:lnTo>
                    <a:lnTo>
                      <a:pt x="3" y="27"/>
                    </a:lnTo>
                    <a:lnTo>
                      <a:pt x="3" y="27"/>
                    </a:lnTo>
                    <a:lnTo>
                      <a:pt x="3" y="27"/>
                    </a:lnTo>
                    <a:lnTo>
                      <a:pt x="3" y="24"/>
                    </a:lnTo>
                    <a:lnTo>
                      <a:pt x="3" y="24"/>
                    </a:lnTo>
                    <a:lnTo>
                      <a:pt x="9" y="21"/>
                    </a:lnTo>
                    <a:lnTo>
                      <a:pt x="9" y="21"/>
                    </a:lnTo>
                    <a:lnTo>
                      <a:pt x="9" y="21"/>
                    </a:lnTo>
                    <a:lnTo>
                      <a:pt x="12" y="15"/>
                    </a:lnTo>
                    <a:lnTo>
                      <a:pt x="15" y="12"/>
                    </a:lnTo>
                    <a:lnTo>
                      <a:pt x="15" y="12"/>
                    </a:lnTo>
                    <a:lnTo>
                      <a:pt x="15" y="12"/>
                    </a:lnTo>
                    <a:lnTo>
                      <a:pt x="15" y="9"/>
                    </a:lnTo>
                    <a:lnTo>
                      <a:pt x="21" y="6"/>
                    </a:lnTo>
                    <a:lnTo>
                      <a:pt x="21" y="6"/>
                    </a:lnTo>
                    <a:lnTo>
                      <a:pt x="21" y="6"/>
                    </a:lnTo>
                    <a:lnTo>
                      <a:pt x="21" y="3"/>
                    </a:lnTo>
                    <a:lnTo>
                      <a:pt x="21" y="3"/>
                    </a:lnTo>
                    <a:close/>
                    <a:moveTo>
                      <a:pt x="24" y="0"/>
                    </a:moveTo>
                    <a:lnTo>
                      <a:pt x="21" y="0"/>
                    </a:lnTo>
                    <a:lnTo>
                      <a:pt x="18" y="3"/>
                    </a:lnTo>
                    <a:lnTo>
                      <a:pt x="15" y="9"/>
                    </a:lnTo>
                    <a:lnTo>
                      <a:pt x="12" y="12"/>
                    </a:lnTo>
                    <a:lnTo>
                      <a:pt x="12" y="15"/>
                    </a:lnTo>
                    <a:lnTo>
                      <a:pt x="6" y="21"/>
                    </a:lnTo>
                    <a:lnTo>
                      <a:pt x="3" y="24"/>
                    </a:lnTo>
                    <a:lnTo>
                      <a:pt x="0" y="24"/>
                    </a:lnTo>
                    <a:lnTo>
                      <a:pt x="3" y="27"/>
                    </a:lnTo>
                    <a:lnTo>
                      <a:pt x="3" y="33"/>
                    </a:lnTo>
                    <a:lnTo>
                      <a:pt x="9" y="36"/>
                    </a:lnTo>
                    <a:lnTo>
                      <a:pt x="9" y="39"/>
                    </a:lnTo>
                    <a:lnTo>
                      <a:pt x="9" y="36"/>
                    </a:lnTo>
                    <a:lnTo>
                      <a:pt x="12" y="33"/>
                    </a:lnTo>
                    <a:lnTo>
                      <a:pt x="12" y="33"/>
                    </a:lnTo>
                    <a:lnTo>
                      <a:pt x="15" y="36"/>
                    </a:lnTo>
                    <a:lnTo>
                      <a:pt x="18" y="36"/>
                    </a:lnTo>
                    <a:lnTo>
                      <a:pt x="24" y="30"/>
                    </a:lnTo>
                    <a:lnTo>
                      <a:pt x="27" y="30"/>
                    </a:lnTo>
                    <a:lnTo>
                      <a:pt x="30" y="30"/>
                    </a:lnTo>
                    <a:lnTo>
                      <a:pt x="33" y="27"/>
                    </a:lnTo>
                    <a:lnTo>
                      <a:pt x="33" y="27"/>
                    </a:lnTo>
                    <a:lnTo>
                      <a:pt x="33" y="21"/>
                    </a:lnTo>
                    <a:lnTo>
                      <a:pt x="27" y="21"/>
                    </a:lnTo>
                    <a:lnTo>
                      <a:pt x="27" y="21"/>
                    </a:lnTo>
                    <a:lnTo>
                      <a:pt x="27" y="24"/>
                    </a:lnTo>
                    <a:lnTo>
                      <a:pt x="24" y="24"/>
                    </a:lnTo>
                    <a:lnTo>
                      <a:pt x="24" y="24"/>
                    </a:lnTo>
                    <a:lnTo>
                      <a:pt x="24" y="21"/>
                    </a:lnTo>
                    <a:lnTo>
                      <a:pt x="24" y="18"/>
                    </a:lnTo>
                    <a:lnTo>
                      <a:pt x="18" y="18"/>
                    </a:lnTo>
                    <a:lnTo>
                      <a:pt x="21" y="15"/>
                    </a:lnTo>
                    <a:lnTo>
                      <a:pt x="24" y="9"/>
                    </a:lnTo>
                    <a:lnTo>
                      <a:pt x="24" y="6"/>
                    </a:lnTo>
                    <a:lnTo>
                      <a:pt x="21" y="6"/>
                    </a:lnTo>
                    <a:lnTo>
                      <a:pt x="24" y="3"/>
                    </a:lnTo>
                    <a:lnTo>
                      <a:pt x="24" y="0"/>
                    </a:lnTo>
                    <a:lnTo>
                      <a:pt x="24" y="0"/>
                    </a:lnTo>
                    <a:close/>
                    <a:moveTo>
                      <a:pt x="9" y="33"/>
                    </a:moveTo>
                    <a:lnTo>
                      <a:pt x="6" y="30"/>
                    </a:lnTo>
                    <a:lnTo>
                      <a:pt x="9" y="27"/>
                    </a:lnTo>
                    <a:lnTo>
                      <a:pt x="12" y="27"/>
                    </a:lnTo>
                    <a:lnTo>
                      <a:pt x="18" y="27"/>
                    </a:lnTo>
                    <a:lnTo>
                      <a:pt x="15" y="30"/>
                    </a:lnTo>
                    <a:lnTo>
                      <a:pt x="15" y="33"/>
                    </a:lnTo>
                    <a:lnTo>
                      <a:pt x="12" y="30"/>
                    </a:lnTo>
                    <a:lnTo>
                      <a:pt x="9" y="33"/>
                    </a:lnTo>
                    <a:lnTo>
                      <a:pt x="9"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46" name="Freeform 1545"/>
              <p:cNvSpPr>
                <a:spLocks noEditPoints="1"/>
              </p:cNvSpPr>
              <p:nvPr/>
            </p:nvSpPr>
            <p:spPr bwMode="auto">
              <a:xfrm>
                <a:off x="2405" y="2054"/>
                <a:ext cx="33" cy="39"/>
              </a:xfrm>
              <a:custGeom>
                <a:avLst/>
                <a:gdLst>
                  <a:gd name="T0" fmla="*/ 21 w 33"/>
                  <a:gd name="T1" fmla="*/ 6 h 39"/>
                  <a:gd name="T2" fmla="*/ 24 w 33"/>
                  <a:gd name="T3" fmla="*/ 9 h 39"/>
                  <a:gd name="T4" fmla="*/ 15 w 33"/>
                  <a:gd name="T5" fmla="*/ 18 h 39"/>
                  <a:gd name="T6" fmla="*/ 24 w 33"/>
                  <a:gd name="T7" fmla="*/ 21 h 39"/>
                  <a:gd name="T8" fmla="*/ 21 w 33"/>
                  <a:gd name="T9" fmla="*/ 24 h 39"/>
                  <a:gd name="T10" fmla="*/ 24 w 33"/>
                  <a:gd name="T11" fmla="*/ 27 h 39"/>
                  <a:gd name="T12" fmla="*/ 27 w 33"/>
                  <a:gd name="T13" fmla="*/ 24 h 39"/>
                  <a:gd name="T14" fmla="*/ 30 w 33"/>
                  <a:gd name="T15" fmla="*/ 24 h 39"/>
                  <a:gd name="T16" fmla="*/ 30 w 33"/>
                  <a:gd name="T17" fmla="*/ 27 h 39"/>
                  <a:gd name="T18" fmla="*/ 30 w 33"/>
                  <a:gd name="T19" fmla="*/ 27 h 39"/>
                  <a:gd name="T20" fmla="*/ 21 w 33"/>
                  <a:gd name="T21" fmla="*/ 30 h 39"/>
                  <a:gd name="T22" fmla="*/ 15 w 33"/>
                  <a:gd name="T23" fmla="*/ 33 h 39"/>
                  <a:gd name="T24" fmla="*/ 15 w 33"/>
                  <a:gd name="T25" fmla="*/ 33 h 39"/>
                  <a:gd name="T26" fmla="*/ 21 w 33"/>
                  <a:gd name="T27" fmla="*/ 27 h 39"/>
                  <a:gd name="T28" fmla="*/ 12 w 33"/>
                  <a:gd name="T29" fmla="*/ 24 h 39"/>
                  <a:gd name="T30" fmla="*/ 9 w 33"/>
                  <a:gd name="T31" fmla="*/ 27 h 39"/>
                  <a:gd name="T32" fmla="*/ 6 w 33"/>
                  <a:gd name="T33" fmla="*/ 33 h 39"/>
                  <a:gd name="T34" fmla="*/ 9 w 33"/>
                  <a:gd name="T35" fmla="*/ 33 h 39"/>
                  <a:gd name="T36" fmla="*/ 9 w 33"/>
                  <a:gd name="T37" fmla="*/ 33 h 39"/>
                  <a:gd name="T38" fmla="*/ 9 w 33"/>
                  <a:gd name="T39" fmla="*/ 33 h 39"/>
                  <a:gd name="T40" fmla="*/ 3 w 33"/>
                  <a:gd name="T41" fmla="*/ 27 h 39"/>
                  <a:gd name="T42" fmla="*/ 3 w 33"/>
                  <a:gd name="T43" fmla="*/ 24 h 39"/>
                  <a:gd name="T44" fmla="*/ 9 w 33"/>
                  <a:gd name="T45" fmla="*/ 21 h 39"/>
                  <a:gd name="T46" fmla="*/ 15 w 33"/>
                  <a:gd name="T47" fmla="*/ 12 h 39"/>
                  <a:gd name="T48" fmla="*/ 15 w 33"/>
                  <a:gd name="T49" fmla="*/ 9 h 39"/>
                  <a:gd name="T50" fmla="*/ 21 w 33"/>
                  <a:gd name="T51" fmla="*/ 6 h 39"/>
                  <a:gd name="T52" fmla="*/ 24 w 33"/>
                  <a:gd name="T53" fmla="*/ 0 h 39"/>
                  <a:gd name="T54" fmla="*/ 15 w 33"/>
                  <a:gd name="T55" fmla="*/ 9 h 39"/>
                  <a:gd name="T56" fmla="*/ 6 w 33"/>
                  <a:gd name="T57" fmla="*/ 21 h 39"/>
                  <a:gd name="T58" fmla="*/ 3 w 33"/>
                  <a:gd name="T59" fmla="*/ 27 h 39"/>
                  <a:gd name="T60" fmla="*/ 9 w 33"/>
                  <a:gd name="T61" fmla="*/ 39 h 39"/>
                  <a:gd name="T62" fmla="*/ 12 w 33"/>
                  <a:gd name="T63" fmla="*/ 33 h 39"/>
                  <a:gd name="T64" fmla="*/ 24 w 33"/>
                  <a:gd name="T65" fmla="*/ 30 h 39"/>
                  <a:gd name="T66" fmla="*/ 33 w 33"/>
                  <a:gd name="T67" fmla="*/ 27 h 39"/>
                  <a:gd name="T68" fmla="*/ 27 w 33"/>
                  <a:gd name="T69" fmla="*/ 21 h 39"/>
                  <a:gd name="T70" fmla="*/ 24 w 33"/>
                  <a:gd name="T71" fmla="*/ 24 h 39"/>
                  <a:gd name="T72" fmla="*/ 24 w 33"/>
                  <a:gd name="T73" fmla="*/ 18 h 39"/>
                  <a:gd name="T74" fmla="*/ 24 w 33"/>
                  <a:gd name="T75" fmla="*/ 9 h 39"/>
                  <a:gd name="T76" fmla="*/ 24 w 33"/>
                  <a:gd name="T77" fmla="*/ 3 h 39"/>
                  <a:gd name="T78" fmla="*/ 9 w 33"/>
                  <a:gd name="T79" fmla="*/ 33 h 39"/>
                  <a:gd name="T80" fmla="*/ 12 w 33"/>
                  <a:gd name="T81" fmla="*/ 27 h 39"/>
                  <a:gd name="T82" fmla="*/ 15 w 33"/>
                  <a:gd name="T83" fmla="*/ 33 h 39"/>
                  <a:gd name="T84" fmla="*/ 9 w 33"/>
                  <a:gd name="T85" fmla="*/ 3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 h="39">
                    <a:moveTo>
                      <a:pt x="21" y="3"/>
                    </a:moveTo>
                    <a:lnTo>
                      <a:pt x="21" y="3"/>
                    </a:lnTo>
                    <a:lnTo>
                      <a:pt x="21" y="6"/>
                    </a:lnTo>
                    <a:lnTo>
                      <a:pt x="21" y="6"/>
                    </a:lnTo>
                    <a:lnTo>
                      <a:pt x="24" y="6"/>
                    </a:lnTo>
                    <a:lnTo>
                      <a:pt x="24" y="9"/>
                    </a:lnTo>
                    <a:lnTo>
                      <a:pt x="21" y="15"/>
                    </a:lnTo>
                    <a:lnTo>
                      <a:pt x="18" y="15"/>
                    </a:lnTo>
                    <a:lnTo>
                      <a:pt x="15" y="18"/>
                    </a:lnTo>
                    <a:lnTo>
                      <a:pt x="18" y="18"/>
                    </a:lnTo>
                    <a:lnTo>
                      <a:pt x="21" y="21"/>
                    </a:lnTo>
                    <a:lnTo>
                      <a:pt x="24" y="21"/>
                    </a:lnTo>
                    <a:lnTo>
                      <a:pt x="21" y="24"/>
                    </a:lnTo>
                    <a:lnTo>
                      <a:pt x="21" y="24"/>
                    </a:lnTo>
                    <a:lnTo>
                      <a:pt x="21" y="24"/>
                    </a:lnTo>
                    <a:lnTo>
                      <a:pt x="24" y="27"/>
                    </a:lnTo>
                    <a:lnTo>
                      <a:pt x="24" y="27"/>
                    </a:lnTo>
                    <a:lnTo>
                      <a:pt x="24" y="27"/>
                    </a:lnTo>
                    <a:lnTo>
                      <a:pt x="27" y="24"/>
                    </a:lnTo>
                    <a:lnTo>
                      <a:pt x="27" y="24"/>
                    </a:lnTo>
                    <a:lnTo>
                      <a:pt x="27" y="24"/>
                    </a:lnTo>
                    <a:lnTo>
                      <a:pt x="27" y="21"/>
                    </a:lnTo>
                    <a:lnTo>
                      <a:pt x="27" y="21"/>
                    </a:lnTo>
                    <a:lnTo>
                      <a:pt x="30" y="24"/>
                    </a:lnTo>
                    <a:lnTo>
                      <a:pt x="30" y="27"/>
                    </a:lnTo>
                    <a:lnTo>
                      <a:pt x="30" y="27"/>
                    </a:lnTo>
                    <a:lnTo>
                      <a:pt x="30" y="27"/>
                    </a:lnTo>
                    <a:lnTo>
                      <a:pt x="30" y="27"/>
                    </a:lnTo>
                    <a:lnTo>
                      <a:pt x="30" y="27"/>
                    </a:lnTo>
                    <a:lnTo>
                      <a:pt x="30" y="27"/>
                    </a:lnTo>
                    <a:lnTo>
                      <a:pt x="27" y="30"/>
                    </a:lnTo>
                    <a:lnTo>
                      <a:pt x="24" y="30"/>
                    </a:lnTo>
                    <a:lnTo>
                      <a:pt x="21" y="30"/>
                    </a:lnTo>
                    <a:lnTo>
                      <a:pt x="21" y="30"/>
                    </a:lnTo>
                    <a:lnTo>
                      <a:pt x="18" y="33"/>
                    </a:lnTo>
                    <a:lnTo>
                      <a:pt x="15" y="33"/>
                    </a:lnTo>
                    <a:lnTo>
                      <a:pt x="15" y="33"/>
                    </a:lnTo>
                    <a:lnTo>
                      <a:pt x="15" y="33"/>
                    </a:lnTo>
                    <a:lnTo>
                      <a:pt x="15" y="33"/>
                    </a:lnTo>
                    <a:lnTo>
                      <a:pt x="15" y="30"/>
                    </a:lnTo>
                    <a:lnTo>
                      <a:pt x="18" y="30"/>
                    </a:lnTo>
                    <a:lnTo>
                      <a:pt x="21" y="27"/>
                    </a:lnTo>
                    <a:lnTo>
                      <a:pt x="18" y="27"/>
                    </a:lnTo>
                    <a:lnTo>
                      <a:pt x="12" y="24"/>
                    </a:lnTo>
                    <a:lnTo>
                      <a:pt x="12" y="24"/>
                    </a:lnTo>
                    <a:lnTo>
                      <a:pt x="12" y="24"/>
                    </a:lnTo>
                    <a:lnTo>
                      <a:pt x="9" y="27"/>
                    </a:lnTo>
                    <a:lnTo>
                      <a:pt x="9" y="27"/>
                    </a:lnTo>
                    <a:lnTo>
                      <a:pt x="9" y="27"/>
                    </a:lnTo>
                    <a:lnTo>
                      <a:pt x="6" y="30"/>
                    </a:lnTo>
                    <a:lnTo>
                      <a:pt x="6" y="33"/>
                    </a:lnTo>
                    <a:lnTo>
                      <a:pt x="6" y="33"/>
                    </a:lnTo>
                    <a:lnTo>
                      <a:pt x="9" y="33"/>
                    </a:lnTo>
                    <a:lnTo>
                      <a:pt x="9" y="33"/>
                    </a:lnTo>
                    <a:lnTo>
                      <a:pt x="9" y="33"/>
                    </a:lnTo>
                    <a:lnTo>
                      <a:pt x="9" y="33"/>
                    </a:lnTo>
                    <a:lnTo>
                      <a:pt x="9" y="33"/>
                    </a:lnTo>
                    <a:lnTo>
                      <a:pt x="9" y="36"/>
                    </a:lnTo>
                    <a:lnTo>
                      <a:pt x="9" y="36"/>
                    </a:lnTo>
                    <a:lnTo>
                      <a:pt x="9" y="33"/>
                    </a:lnTo>
                    <a:lnTo>
                      <a:pt x="9" y="33"/>
                    </a:lnTo>
                    <a:lnTo>
                      <a:pt x="3" y="33"/>
                    </a:lnTo>
                    <a:lnTo>
                      <a:pt x="3" y="27"/>
                    </a:lnTo>
                    <a:lnTo>
                      <a:pt x="3" y="27"/>
                    </a:lnTo>
                    <a:lnTo>
                      <a:pt x="3" y="27"/>
                    </a:lnTo>
                    <a:lnTo>
                      <a:pt x="3" y="24"/>
                    </a:lnTo>
                    <a:lnTo>
                      <a:pt x="3" y="24"/>
                    </a:lnTo>
                    <a:lnTo>
                      <a:pt x="9" y="21"/>
                    </a:lnTo>
                    <a:lnTo>
                      <a:pt x="9" y="21"/>
                    </a:lnTo>
                    <a:lnTo>
                      <a:pt x="9" y="21"/>
                    </a:lnTo>
                    <a:lnTo>
                      <a:pt x="12" y="15"/>
                    </a:lnTo>
                    <a:lnTo>
                      <a:pt x="15" y="12"/>
                    </a:lnTo>
                    <a:lnTo>
                      <a:pt x="15" y="12"/>
                    </a:lnTo>
                    <a:lnTo>
                      <a:pt x="15" y="12"/>
                    </a:lnTo>
                    <a:lnTo>
                      <a:pt x="15" y="9"/>
                    </a:lnTo>
                    <a:lnTo>
                      <a:pt x="21" y="6"/>
                    </a:lnTo>
                    <a:lnTo>
                      <a:pt x="21" y="6"/>
                    </a:lnTo>
                    <a:lnTo>
                      <a:pt x="21" y="6"/>
                    </a:lnTo>
                    <a:lnTo>
                      <a:pt x="21" y="3"/>
                    </a:lnTo>
                    <a:lnTo>
                      <a:pt x="21" y="3"/>
                    </a:lnTo>
                    <a:moveTo>
                      <a:pt x="24" y="0"/>
                    </a:moveTo>
                    <a:lnTo>
                      <a:pt x="21" y="0"/>
                    </a:lnTo>
                    <a:lnTo>
                      <a:pt x="18" y="3"/>
                    </a:lnTo>
                    <a:lnTo>
                      <a:pt x="15" y="9"/>
                    </a:lnTo>
                    <a:lnTo>
                      <a:pt x="12" y="12"/>
                    </a:lnTo>
                    <a:lnTo>
                      <a:pt x="12" y="15"/>
                    </a:lnTo>
                    <a:lnTo>
                      <a:pt x="6" y="21"/>
                    </a:lnTo>
                    <a:lnTo>
                      <a:pt x="3" y="24"/>
                    </a:lnTo>
                    <a:lnTo>
                      <a:pt x="0" y="24"/>
                    </a:lnTo>
                    <a:lnTo>
                      <a:pt x="3" y="27"/>
                    </a:lnTo>
                    <a:lnTo>
                      <a:pt x="3" y="33"/>
                    </a:lnTo>
                    <a:lnTo>
                      <a:pt x="9" y="36"/>
                    </a:lnTo>
                    <a:lnTo>
                      <a:pt x="9" y="39"/>
                    </a:lnTo>
                    <a:lnTo>
                      <a:pt x="9" y="36"/>
                    </a:lnTo>
                    <a:lnTo>
                      <a:pt x="12" y="33"/>
                    </a:lnTo>
                    <a:lnTo>
                      <a:pt x="12" y="33"/>
                    </a:lnTo>
                    <a:lnTo>
                      <a:pt x="15" y="36"/>
                    </a:lnTo>
                    <a:lnTo>
                      <a:pt x="18" y="36"/>
                    </a:lnTo>
                    <a:lnTo>
                      <a:pt x="24" y="30"/>
                    </a:lnTo>
                    <a:lnTo>
                      <a:pt x="27" y="30"/>
                    </a:lnTo>
                    <a:lnTo>
                      <a:pt x="30" y="30"/>
                    </a:lnTo>
                    <a:lnTo>
                      <a:pt x="33" y="27"/>
                    </a:lnTo>
                    <a:lnTo>
                      <a:pt x="33" y="27"/>
                    </a:lnTo>
                    <a:lnTo>
                      <a:pt x="33" y="21"/>
                    </a:lnTo>
                    <a:lnTo>
                      <a:pt x="27" y="21"/>
                    </a:lnTo>
                    <a:lnTo>
                      <a:pt x="27" y="21"/>
                    </a:lnTo>
                    <a:lnTo>
                      <a:pt x="27" y="24"/>
                    </a:lnTo>
                    <a:lnTo>
                      <a:pt x="24" y="24"/>
                    </a:lnTo>
                    <a:lnTo>
                      <a:pt x="24" y="24"/>
                    </a:lnTo>
                    <a:lnTo>
                      <a:pt x="24" y="21"/>
                    </a:lnTo>
                    <a:lnTo>
                      <a:pt x="24" y="18"/>
                    </a:lnTo>
                    <a:lnTo>
                      <a:pt x="18" y="18"/>
                    </a:lnTo>
                    <a:lnTo>
                      <a:pt x="21" y="15"/>
                    </a:lnTo>
                    <a:lnTo>
                      <a:pt x="24" y="9"/>
                    </a:lnTo>
                    <a:lnTo>
                      <a:pt x="24" y="6"/>
                    </a:lnTo>
                    <a:lnTo>
                      <a:pt x="21" y="6"/>
                    </a:lnTo>
                    <a:lnTo>
                      <a:pt x="24" y="3"/>
                    </a:lnTo>
                    <a:lnTo>
                      <a:pt x="24" y="0"/>
                    </a:lnTo>
                    <a:lnTo>
                      <a:pt x="24" y="0"/>
                    </a:lnTo>
                    <a:moveTo>
                      <a:pt x="9" y="33"/>
                    </a:moveTo>
                    <a:lnTo>
                      <a:pt x="6" y="30"/>
                    </a:lnTo>
                    <a:lnTo>
                      <a:pt x="9" y="27"/>
                    </a:lnTo>
                    <a:lnTo>
                      <a:pt x="12" y="27"/>
                    </a:lnTo>
                    <a:lnTo>
                      <a:pt x="18" y="27"/>
                    </a:lnTo>
                    <a:lnTo>
                      <a:pt x="15" y="30"/>
                    </a:lnTo>
                    <a:lnTo>
                      <a:pt x="15" y="33"/>
                    </a:lnTo>
                    <a:lnTo>
                      <a:pt x="12" y="30"/>
                    </a:lnTo>
                    <a:lnTo>
                      <a:pt x="9" y="33"/>
                    </a:lnTo>
                    <a:lnTo>
                      <a:pt x="9" y="3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47" name="Freeform 1546"/>
              <p:cNvSpPr>
                <a:spLocks/>
              </p:cNvSpPr>
              <p:nvPr/>
            </p:nvSpPr>
            <p:spPr bwMode="auto">
              <a:xfrm>
                <a:off x="2031" y="815"/>
                <a:ext cx="60" cy="43"/>
              </a:xfrm>
              <a:custGeom>
                <a:avLst/>
                <a:gdLst>
                  <a:gd name="T0" fmla="*/ 21 w 60"/>
                  <a:gd name="T1" fmla="*/ 43 h 43"/>
                  <a:gd name="T2" fmla="*/ 18 w 60"/>
                  <a:gd name="T3" fmla="*/ 40 h 43"/>
                  <a:gd name="T4" fmla="*/ 15 w 60"/>
                  <a:gd name="T5" fmla="*/ 40 h 43"/>
                  <a:gd name="T6" fmla="*/ 12 w 60"/>
                  <a:gd name="T7" fmla="*/ 40 h 43"/>
                  <a:gd name="T8" fmla="*/ 6 w 60"/>
                  <a:gd name="T9" fmla="*/ 40 h 43"/>
                  <a:gd name="T10" fmla="*/ 6 w 60"/>
                  <a:gd name="T11" fmla="*/ 40 h 43"/>
                  <a:gd name="T12" fmla="*/ 9 w 60"/>
                  <a:gd name="T13" fmla="*/ 37 h 43"/>
                  <a:gd name="T14" fmla="*/ 6 w 60"/>
                  <a:gd name="T15" fmla="*/ 30 h 43"/>
                  <a:gd name="T16" fmla="*/ 3 w 60"/>
                  <a:gd name="T17" fmla="*/ 27 h 43"/>
                  <a:gd name="T18" fmla="*/ 0 w 60"/>
                  <a:gd name="T19" fmla="*/ 27 h 43"/>
                  <a:gd name="T20" fmla="*/ 0 w 60"/>
                  <a:gd name="T21" fmla="*/ 24 h 43"/>
                  <a:gd name="T22" fmla="*/ 0 w 60"/>
                  <a:gd name="T23" fmla="*/ 21 h 43"/>
                  <a:gd name="T24" fmla="*/ 3 w 60"/>
                  <a:gd name="T25" fmla="*/ 18 h 43"/>
                  <a:gd name="T26" fmla="*/ 3 w 60"/>
                  <a:gd name="T27" fmla="*/ 15 h 43"/>
                  <a:gd name="T28" fmla="*/ 6 w 60"/>
                  <a:gd name="T29" fmla="*/ 9 h 43"/>
                  <a:gd name="T30" fmla="*/ 6 w 60"/>
                  <a:gd name="T31" fmla="*/ 6 h 43"/>
                  <a:gd name="T32" fmla="*/ 9 w 60"/>
                  <a:gd name="T33" fmla="*/ 3 h 43"/>
                  <a:gd name="T34" fmla="*/ 15 w 60"/>
                  <a:gd name="T35" fmla="*/ 3 h 43"/>
                  <a:gd name="T36" fmla="*/ 15 w 60"/>
                  <a:gd name="T37" fmla="*/ 3 h 43"/>
                  <a:gd name="T38" fmla="*/ 24 w 60"/>
                  <a:gd name="T39" fmla="*/ 0 h 43"/>
                  <a:gd name="T40" fmla="*/ 27 w 60"/>
                  <a:gd name="T41" fmla="*/ 0 h 43"/>
                  <a:gd name="T42" fmla="*/ 30 w 60"/>
                  <a:gd name="T43" fmla="*/ 3 h 43"/>
                  <a:gd name="T44" fmla="*/ 33 w 60"/>
                  <a:gd name="T45" fmla="*/ 3 h 43"/>
                  <a:gd name="T46" fmla="*/ 36 w 60"/>
                  <a:gd name="T47" fmla="*/ 3 h 43"/>
                  <a:gd name="T48" fmla="*/ 39 w 60"/>
                  <a:gd name="T49" fmla="*/ 3 h 43"/>
                  <a:gd name="T50" fmla="*/ 45 w 60"/>
                  <a:gd name="T51" fmla="*/ 3 h 43"/>
                  <a:gd name="T52" fmla="*/ 45 w 60"/>
                  <a:gd name="T53" fmla="*/ 3 h 43"/>
                  <a:gd name="T54" fmla="*/ 51 w 60"/>
                  <a:gd name="T55" fmla="*/ 3 h 43"/>
                  <a:gd name="T56" fmla="*/ 54 w 60"/>
                  <a:gd name="T57" fmla="*/ 6 h 43"/>
                  <a:gd name="T58" fmla="*/ 57 w 60"/>
                  <a:gd name="T59" fmla="*/ 6 h 43"/>
                  <a:gd name="T60" fmla="*/ 60 w 60"/>
                  <a:gd name="T61" fmla="*/ 9 h 43"/>
                  <a:gd name="T62" fmla="*/ 60 w 60"/>
                  <a:gd name="T63" fmla="*/ 9 h 43"/>
                  <a:gd name="T64" fmla="*/ 57 w 60"/>
                  <a:gd name="T65" fmla="*/ 15 h 43"/>
                  <a:gd name="T66" fmla="*/ 57 w 60"/>
                  <a:gd name="T67" fmla="*/ 12 h 43"/>
                  <a:gd name="T68" fmla="*/ 45 w 60"/>
                  <a:gd name="T69" fmla="*/ 15 h 43"/>
                  <a:gd name="T70" fmla="*/ 42 w 60"/>
                  <a:gd name="T71" fmla="*/ 18 h 43"/>
                  <a:gd name="T72" fmla="*/ 39 w 60"/>
                  <a:gd name="T73" fmla="*/ 21 h 43"/>
                  <a:gd name="T74" fmla="*/ 39 w 60"/>
                  <a:gd name="T75" fmla="*/ 24 h 43"/>
                  <a:gd name="T76" fmla="*/ 42 w 60"/>
                  <a:gd name="T77" fmla="*/ 24 h 43"/>
                  <a:gd name="T78" fmla="*/ 45 w 60"/>
                  <a:gd name="T79" fmla="*/ 24 h 43"/>
                  <a:gd name="T80" fmla="*/ 45 w 60"/>
                  <a:gd name="T81" fmla="*/ 27 h 43"/>
                  <a:gd name="T82" fmla="*/ 39 w 60"/>
                  <a:gd name="T83" fmla="*/ 30 h 43"/>
                  <a:gd name="T84" fmla="*/ 39 w 60"/>
                  <a:gd name="T85" fmla="*/ 33 h 43"/>
                  <a:gd name="T86" fmla="*/ 36 w 60"/>
                  <a:gd name="T87" fmla="*/ 33 h 43"/>
                  <a:gd name="T88" fmla="*/ 36 w 60"/>
                  <a:gd name="T89" fmla="*/ 37 h 43"/>
                  <a:gd name="T90" fmla="*/ 33 w 60"/>
                  <a:gd name="T91" fmla="*/ 40 h 43"/>
                  <a:gd name="T92" fmla="*/ 30 w 60"/>
                  <a:gd name="T93" fmla="*/ 40 h 43"/>
                  <a:gd name="T94" fmla="*/ 24 w 60"/>
                  <a:gd name="T95" fmla="*/ 43 h 43"/>
                  <a:gd name="T96" fmla="*/ 21 w 60"/>
                  <a:gd name="T9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0" h="43">
                    <a:moveTo>
                      <a:pt x="21" y="43"/>
                    </a:moveTo>
                    <a:lnTo>
                      <a:pt x="18" y="40"/>
                    </a:lnTo>
                    <a:lnTo>
                      <a:pt x="15" y="40"/>
                    </a:lnTo>
                    <a:lnTo>
                      <a:pt x="12" y="40"/>
                    </a:lnTo>
                    <a:lnTo>
                      <a:pt x="6" y="40"/>
                    </a:lnTo>
                    <a:lnTo>
                      <a:pt x="6" y="40"/>
                    </a:lnTo>
                    <a:lnTo>
                      <a:pt x="9" y="37"/>
                    </a:lnTo>
                    <a:lnTo>
                      <a:pt x="6" y="30"/>
                    </a:lnTo>
                    <a:lnTo>
                      <a:pt x="3" y="27"/>
                    </a:lnTo>
                    <a:lnTo>
                      <a:pt x="0" y="27"/>
                    </a:lnTo>
                    <a:lnTo>
                      <a:pt x="0" y="24"/>
                    </a:lnTo>
                    <a:lnTo>
                      <a:pt x="0" y="21"/>
                    </a:lnTo>
                    <a:lnTo>
                      <a:pt x="3" y="18"/>
                    </a:lnTo>
                    <a:lnTo>
                      <a:pt x="3" y="15"/>
                    </a:lnTo>
                    <a:lnTo>
                      <a:pt x="6" y="9"/>
                    </a:lnTo>
                    <a:lnTo>
                      <a:pt x="6" y="6"/>
                    </a:lnTo>
                    <a:lnTo>
                      <a:pt x="9" y="3"/>
                    </a:lnTo>
                    <a:lnTo>
                      <a:pt x="15" y="3"/>
                    </a:lnTo>
                    <a:lnTo>
                      <a:pt x="15" y="3"/>
                    </a:lnTo>
                    <a:lnTo>
                      <a:pt x="24" y="0"/>
                    </a:lnTo>
                    <a:lnTo>
                      <a:pt x="27" y="0"/>
                    </a:lnTo>
                    <a:lnTo>
                      <a:pt x="30" y="3"/>
                    </a:lnTo>
                    <a:lnTo>
                      <a:pt x="33" y="3"/>
                    </a:lnTo>
                    <a:lnTo>
                      <a:pt x="36" y="3"/>
                    </a:lnTo>
                    <a:lnTo>
                      <a:pt x="39" y="3"/>
                    </a:lnTo>
                    <a:lnTo>
                      <a:pt x="45" y="3"/>
                    </a:lnTo>
                    <a:lnTo>
                      <a:pt x="45" y="3"/>
                    </a:lnTo>
                    <a:lnTo>
                      <a:pt x="51" y="3"/>
                    </a:lnTo>
                    <a:lnTo>
                      <a:pt x="54" y="6"/>
                    </a:lnTo>
                    <a:lnTo>
                      <a:pt x="57" y="6"/>
                    </a:lnTo>
                    <a:lnTo>
                      <a:pt x="60" y="9"/>
                    </a:lnTo>
                    <a:lnTo>
                      <a:pt x="60" y="9"/>
                    </a:lnTo>
                    <a:lnTo>
                      <a:pt x="57" y="15"/>
                    </a:lnTo>
                    <a:lnTo>
                      <a:pt x="57" y="12"/>
                    </a:lnTo>
                    <a:lnTo>
                      <a:pt x="45" y="15"/>
                    </a:lnTo>
                    <a:lnTo>
                      <a:pt x="42" y="18"/>
                    </a:lnTo>
                    <a:lnTo>
                      <a:pt x="39" y="21"/>
                    </a:lnTo>
                    <a:lnTo>
                      <a:pt x="39" y="24"/>
                    </a:lnTo>
                    <a:lnTo>
                      <a:pt x="42" y="24"/>
                    </a:lnTo>
                    <a:lnTo>
                      <a:pt x="45" y="24"/>
                    </a:lnTo>
                    <a:lnTo>
                      <a:pt x="45" y="27"/>
                    </a:lnTo>
                    <a:lnTo>
                      <a:pt x="39" y="30"/>
                    </a:lnTo>
                    <a:lnTo>
                      <a:pt x="39" y="33"/>
                    </a:lnTo>
                    <a:lnTo>
                      <a:pt x="36" y="33"/>
                    </a:lnTo>
                    <a:lnTo>
                      <a:pt x="36" y="37"/>
                    </a:lnTo>
                    <a:lnTo>
                      <a:pt x="33" y="40"/>
                    </a:lnTo>
                    <a:lnTo>
                      <a:pt x="30" y="40"/>
                    </a:lnTo>
                    <a:lnTo>
                      <a:pt x="24" y="43"/>
                    </a:lnTo>
                    <a:lnTo>
                      <a:pt x="21" y="4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48" name="Freeform 1547"/>
              <p:cNvSpPr>
                <a:spLocks noEditPoints="1"/>
              </p:cNvSpPr>
              <p:nvPr/>
            </p:nvSpPr>
            <p:spPr bwMode="auto">
              <a:xfrm>
                <a:off x="2028" y="815"/>
                <a:ext cx="66" cy="43"/>
              </a:xfrm>
              <a:custGeom>
                <a:avLst/>
                <a:gdLst>
                  <a:gd name="T0" fmla="*/ 30 w 66"/>
                  <a:gd name="T1" fmla="*/ 3 h 43"/>
                  <a:gd name="T2" fmla="*/ 36 w 66"/>
                  <a:gd name="T3" fmla="*/ 3 h 43"/>
                  <a:gd name="T4" fmla="*/ 39 w 66"/>
                  <a:gd name="T5" fmla="*/ 3 h 43"/>
                  <a:gd name="T6" fmla="*/ 42 w 66"/>
                  <a:gd name="T7" fmla="*/ 3 h 43"/>
                  <a:gd name="T8" fmla="*/ 48 w 66"/>
                  <a:gd name="T9" fmla="*/ 6 h 43"/>
                  <a:gd name="T10" fmla="*/ 57 w 66"/>
                  <a:gd name="T11" fmla="*/ 6 h 43"/>
                  <a:gd name="T12" fmla="*/ 60 w 66"/>
                  <a:gd name="T13" fmla="*/ 9 h 43"/>
                  <a:gd name="T14" fmla="*/ 60 w 66"/>
                  <a:gd name="T15" fmla="*/ 12 h 43"/>
                  <a:gd name="T16" fmla="*/ 57 w 66"/>
                  <a:gd name="T17" fmla="*/ 12 h 43"/>
                  <a:gd name="T18" fmla="*/ 45 w 66"/>
                  <a:gd name="T19" fmla="*/ 15 h 43"/>
                  <a:gd name="T20" fmla="*/ 39 w 66"/>
                  <a:gd name="T21" fmla="*/ 21 h 43"/>
                  <a:gd name="T22" fmla="*/ 39 w 66"/>
                  <a:gd name="T23" fmla="*/ 24 h 43"/>
                  <a:gd name="T24" fmla="*/ 45 w 66"/>
                  <a:gd name="T25" fmla="*/ 27 h 43"/>
                  <a:gd name="T26" fmla="*/ 42 w 66"/>
                  <a:gd name="T27" fmla="*/ 30 h 43"/>
                  <a:gd name="T28" fmla="*/ 36 w 66"/>
                  <a:gd name="T29" fmla="*/ 33 h 43"/>
                  <a:gd name="T30" fmla="*/ 36 w 66"/>
                  <a:gd name="T31" fmla="*/ 40 h 43"/>
                  <a:gd name="T32" fmla="*/ 33 w 66"/>
                  <a:gd name="T33" fmla="*/ 40 h 43"/>
                  <a:gd name="T34" fmla="*/ 21 w 66"/>
                  <a:gd name="T35" fmla="*/ 40 h 43"/>
                  <a:gd name="T36" fmla="*/ 18 w 66"/>
                  <a:gd name="T37" fmla="*/ 40 h 43"/>
                  <a:gd name="T38" fmla="*/ 12 w 66"/>
                  <a:gd name="T39" fmla="*/ 37 h 43"/>
                  <a:gd name="T40" fmla="*/ 9 w 66"/>
                  <a:gd name="T41" fmla="*/ 30 h 43"/>
                  <a:gd name="T42" fmla="*/ 6 w 66"/>
                  <a:gd name="T43" fmla="*/ 27 h 43"/>
                  <a:gd name="T44" fmla="*/ 3 w 66"/>
                  <a:gd name="T45" fmla="*/ 27 h 43"/>
                  <a:gd name="T46" fmla="*/ 6 w 66"/>
                  <a:gd name="T47" fmla="*/ 18 h 43"/>
                  <a:gd name="T48" fmla="*/ 6 w 66"/>
                  <a:gd name="T49" fmla="*/ 15 h 43"/>
                  <a:gd name="T50" fmla="*/ 9 w 66"/>
                  <a:gd name="T51" fmla="*/ 9 h 43"/>
                  <a:gd name="T52" fmla="*/ 15 w 66"/>
                  <a:gd name="T53" fmla="*/ 6 h 43"/>
                  <a:gd name="T54" fmla="*/ 18 w 66"/>
                  <a:gd name="T55" fmla="*/ 3 h 43"/>
                  <a:gd name="T56" fmla="*/ 18 w 66"/>
                  <a:gd name="T57" fmla="*/ 0 h 43"/>
                  <a:gd name="T58" fmla="*/ 9 w 66"/>
                  <a:gd name="T59" fmla="*/ 6 h 43"/>
                  <a:gd name="T60" fmla="*/ 3 w 66"/>
                  <a:gd name="T61" fmla="*/ 15 h 43"/>
                  <a:gd name="T62" fmla="*/ 3 w 66"/>
                  <a:gd name="T63" fmla="*/ 30 h 43"/>
                  <a:gd name="T64" fmla="*/ 12 w 66"/>
                  <a:gd name="T65" fmla="*/ 37 h 43"/>
                  <a:gd name="T66" fmla="*/ 15 w 66"/>
                  <a:gd name="T67" fmla="*/ 40 h 43"/>
                  <a:gd name="T68" fmla="*/ 24 w 66"/>
                  <a:gd name="T69" fmla="*/ 43 h 43"/>
                  <a:gd name="T70" fmla="*/ 36 w 66"/>
                  <a:gd name="T71" fmla="*/ 40 h 43"/>
                  <a:gd name="T72" fmla="*/ 42 w 66"/>
                  <a:gd name="T73" fmla="*/ 33 h 43"/>
                  <a:gd name="T74" fmla="*/ 48 w 66"/>
                  <a:gd name="T75" fmla="*/ 24 h 43"/>
                  <a:gd name="T76" fmla="*/ 42 w 66"/>
                  <a:gd name="T77" fmla="*/ 21 h 43"/>
                  <a:gd name="T78" fmla="*/ 57 w 66"/>
                  <a:gd name="T79" fmla="*/ 15 h 43"/>
                  <a:gd name="T80" fmla="*/ 63 w 66"/>
                  <a:gd name="T81" fmla="*/ 6 h 43"/>
                  <a:gd name="T82" fmla="*/ 54 w 66"/>
                  <a:gd name="T83" fmla="*/ 3 h 43"/>
                  <a:gd name="T84" fmla="*/ 42 w 66"/>
                  <a:gd name="T85" fmla="*/ 0 h 43"/>
                  <a:gd name="T86" fmla="*/ 33 w 66"/>
                  <a:gd name="T87" fmla="*/ 0 h 43"/>
                  <a:gd name="T88" fmla="*/ 27 w 66"/>
                  <a:gd name="T8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 h="43">
                    <a:moveTo>
                      <a:pt x="27" y="0"/>
                    </a:moveTo>
                    <a:lnTo>
                      <a:pt x="30" y="3"/>
                    </a:lnTo>
                    <a:lnTo>
                      <a:pt x="30" y="3"/>
                    </a:lnTo>
                    <a:lnTo>
                      <a:pt x="30" y="3"/>
                    </a:lnTo>
                    <a:lnTo>
                      <a:pt x="33" y="3"/>
                    </a:lnTo>
                    <a:lnTo>
                      <a:pt x="36" y="3"/>
                    </a:lnTo>
                    <a:lnTo>
                      <a:pt x="36" y="3"/>
                    </a:lnTo>
                    <a:lnTo>
                      <a:pt x="36" y="3"/>
                    </a:lnTo>
                    <a:lnTo>
                      <a:pt x="39" y="3"/>
                    </a:lnTo>
                    <a:lnTo>
                      <a:pt x="39" y="3"/>
                    </a:lnTo>
                    <a:lnTo>
                      <a:pt x="42" y="3"/>
                    </a:lnTo>
                    <a:lnTo>
                      <a:pt x="42" y="3"/>
                    </a:lnTo>
                    <a:lnTo>
                      <a:pt x="48" y="3"/>
                    </a:lnTo>
                    <a:lnTo>
                      <a:pt x="48" y="3"/>
                    </a:lnTo>
                    <a:lnTo>
                      <a:pt x="48" y="6"/>
                    </a:lnTo>
                    <a:lnTo>
                      <a:pt x="48" y="6"/>
                    </a:lnTo>
                    <a:lnTo>
                      <a:pt x="54" y="6"/>
                    </a:lnTo>
                    <a:lnTo>
                      <a:pt x="57" y="6"/>
                    </a:lnTo>
                    <a:lnTo>
                      <a:pt x="57" y="6"/>
                    </a:lnTo>
                    <a:lnTo>
                      <a:pt x="57" y="9"/>
                    </a:lnTo>
                    <a:lnTo>
                      <a:pt x="60" y="9"/>
                    </a:lnTo>
                    <a:lnTo>
                      <a:pt x="63" y="9"/>
                    </a:lnTo>
                    <a:lnTo>
                      <a:pt x="63" y="9"/>
                    </a:lnTo>
                    <a:lnTo>
                      <a:pt x="60" y="12"/>
                    </a:lnTo>
                    <a:lnTo>
                      <a:pt x="60" y="12"/>
                    </a:lnTo>
                    <a:lnTo>
                      <a:pt x="57" y="12"/>
                    </a:lnTo>
                    <a:lnTo>
                      <a:pt x="57" y="12"/>
                    </a:lnTo>
                    <a:lnTo>
                      <a:pt x="48" y="15"/>
                    </a:lnTo>
                    <a:lnTo>
                      <a:pt x="45" y="15"/>
                    </a:lnTo>
                    <a:lnTo>
                      <a:pt x="45" y="15"/>
                    </a:lnTo>
                    <a:lnTo>
                      <a:pt x="45" y="15"/>
                    </a:lnTo>
                    <a:lnTo>
                      <a:pt x="39" y="21"/>
                    </a:lnTo>
                    <a:lnTo>
                      <a:pt x="39" y="21"/>
                    </a:lnTo>
                    <a:lnTo>
                      <a:pt x="39" y="21"/>
                    </a:lnTo>
                    <a:lnTo>
                      <a:pt x="39" y="24"/>
                    </a:lnTo>
                    <a:lnTo>
                      <a:pt x="39" y="24"/>
                    </a:lnTo>
                    <a:lnTo>
                      <a:pt x="42" y="24"/>
                    </a:lnTo>
                    <a:lnTo>
                      <a:pt x="45" y="27"/>
                    </a:lnTo>
                    <a:lnTo>
                      <a:pt x="45" y="27"/>
                    </a:lnTo>
                    <a:lnTo>
                      <a:pt x="45" y="27"/>
                    </a:lnTo>
                    <a:lnTo>
                      <a:pt x="45" y="27"/>
                    </a:lnTo>
                    <a:lnTo>
                      <a:pt x="42" y="30"/>
                    </a:lnTo>
                    <a:lnTo>
                      <a:pt x="42" y="33"/>
                    </a:lnTo>
                    <a:lnTo>
                      <a:pt x="39" y="33"/>
                    </a:lnTo>
                    <a:lnTo>
                      <a:pt x="36" y="33"/>
                    </a:lnTo>
                    <a:lnTo>
                      <a:pt x="36" y="37"/>
                    </a:lnTo>
                    <a:lnTo>
                      <a:pt x="36" y="37"/>
                    </a:lnTo>
                    <a:lnTo>
                      <a:pt x="36" y="40"/>
                    </a:lnTo>
                    <a:lnTo>
                      <a:pt x="33" y="40"/>
                    </a:lnTo>
                    <a:lnTo>
                      <a:pt x="33" y="40"/>
                    </a:lnTo>
                    <a:lnTo>
                      <a:pt x="33" y="40"/>
                    </a:lnTo>
                    <a:lnTo>
                      <a:pt x="27" y="43"/>
                    </a:lnTo>
                    <a:lnTo>
                      <a:pt x="24" y="43"/>
                    </a:lnTo>
                    <a:lnTo>
                      <a:pt x="21" y="40"/>
                    </a:lnTo>
                    <a:lnTo>
                      <a:pt x="21" y="40"/>
                    </a:lnTo>
                    <a:lnTo>
                      <a:pt x="21" y="40"/>
                    </a:lnTo>
                    <a:lnTo>
                      <a:pt x="18" y="40"/>
                    </a:lnTo>
                    <a:lnTo>
                      <a:pt x="15" y="40"/>
                    </a:lnTo>
                    <a:lnTo>
                      <a:pt x="12" y="40"/>
                    </a:lnTo>
                    <a:lnTo>
                      <a:pt x="12" y="37"/>
                    </a:lnTo>
                    <a:lnTo>
                      <a:pt x="12" y="37"/>
                    </a:lnTo>
                    <a:lnTo>
                      <a:pt x="12" y="37"/>
                    </a:lnTo>
                    <a:lnTo>
                      <a:pt x="9" y="30"/>
                    </a:lnTo>
                    <a:lnTo>
                      <a:pt x="9" y="30"/>
                    </a:lnTo>
                    <a:lnTo>
                      <a:pt x="9" y="30"/>
                    </a:lnTo>
                    <a:lnTo>
                      <a:pt x="6" y="27"/>
                    </a:lnTo>
                    <a:lnTo>
                      <a:pt x="6" y="27"/>
                    </a:lnTo>
                    <a:lnTo>
                      <a:pt x="6" y="27"/>
                    </a:lnTo>
                    <a:lnTo>
                      <a:pt x="3" y="27"/>
                    </a:lnTo>
                    <a:lnTo>
                      <a:pt x="3" y="24"/>
                    </a:lnTo>
                    <a:lnTo>
                      <a:pt x="3" y="21"/>
                    </a:lnTo>
                    <a:lnTo>
                      <a:pt x="6" y="18"/>
                    </a:lnTo>
                    <a:lnTo>
                      <a:pt x="6" y="18"/>
                    </a:lnTo>
                    <a:lnTo>
                      <a:pt x="6" y="15"/>
                    </a:lnTo>
                    <a:lnTo>
                      <a:pt x="6" y="15"/>
                    </a:lnTo>
                    <a:lnTo>
                      <a:pt x="9" y="9"/>
                    </a:lnTo>
                    <a:lnTo>
                      <a:pt x="9" y="9"/>
                    </a:lnTo>
                    <a:lnTo>
                      <a:pt x="9" y="9"/>
                    </a:lnTo>
                    <a:lnTo>
                      <a:pt x="9" y="6"/>
                    </a:lnTo>
                    <a:lnTo>
                      <a:pt x="15" y="6"/>
                    </a:lnTo>
                    <a:lnTo>
                      <a:pt x="15" y="6"/>
                    </a:lnTo>
                    <a:lnTo>
                      <a:pt x="15" y="6"/>
                    </a:lnTo>
                    <a:lnTo>
                      <a:pt x="18" y="3"/>
                    </a:lnTo>
                    <a:lnTo>
                      <a:pt x="18" y="3"/>
                    </a:lnTo>
                    <a:lnTo>
                      <a:pt x="27" y="0"/>
                    </a:lnTo>
                    <a:close/>
                    <a:moveTo>
                      <a:pt x="27" y="0"/>
                    </a:moveTo>
                    <a:lnTo>
                      <a:pt x="18" y="0"/>
                    </a:lnTo>
                    <a:lnTo>
                      <a:pt x="15" y="0"/>
                    </a:lnTo>
                    <a:lnTo>
                      <a:pt x="12" y="3"/>
                    </a:lnTo>
                    <a:lnTo>
                      <a:pt x="9" y="6"/>
                    </a:lnTo>
                    <a:lnTo>
                      <a:pt x="9" y="9"/>
                    </a:lnTo>
                    <a:lnTo>
                      <a:pt x="3" y="12"/>
                    </a:lnTo>
                    <a:lnTo>
                      <a:pt x="3" y="15"/>
                    </a:lnTo>
                    <a:lnTo>
                      <a:pt x="0" y="21"/>
                    </a:lnTo>
                    <a:lnTo>
                      <a:pt x="3" y="24"/>
                    </a:lnTo>
                    <a:lnTo>
                      <a:pt x="3" y="30"/>
                    </a:lnTo>
                    <a:lnTo>
                      <a:pt x="6" y="30"/>
                    </a:lnTo>
                    <a:lnTo>
                      <a:pt x="9" y="33"/>
                    </a:lnTo>
                    <a:lnTo>
                      <a:pt x="12" y="37"/>
                    </a:lnTo>
                    <a:lnTo>
                      <a:pt x="9" y="40"/>
                    </a:lnTo>
                    <a:lnTo>
                      <a:pt x="9" y="40"/>
                    </a:lnTo>
                    <a:lnTo>
                      <a:pt x="15" y="40"/>
                    </a:lnTo>
                    <a:lnTo>
                      <a:pt x="18" y="40"/>
                    </a:lnTo>
                    <a:lnTo>
                      <a:pt x="21" y="40"/>
                    </a:lnTo>
                    <a:lnTo>
                      <a:pt x="24" y="43"/>
                    </a:lnTo>
                    <a:lnTo>
                      <a:pt x="27" y="43"/>
                    </a:lnTo>
                    <a:lnTo>
                      <a:pt x="33" y="40"/>
                    </a:lnTo>
                    <a:lnTo>
                      <a:pt x="36" y="40"/>
                    </a:lnTo>
                    <a:lnTo>
                      <a:pt x="39" y="37"/>
                    </a:lnTo>
                    <a:lnTo>
                      <a:pt x="39" y="37"/>
                    </a:lnTo>
                    <a:lnTo>
                      <a:pt x="42" y="33"/>
                    </a:lnTo>
                    <a:lnTo>
                      <a:pt x="42" y="33"/>
                    </a:lnTo>
                    <a:lnTo>
                      <a:pt x="48" y="27"/>
                    </a:lnTo>
                    <a:lnTo>
                      <a:pt x="48" y="24"/>
                    </a:lnTo>
                    <a:lnTo>
                      <a:pt x="45" y="24"/>
                    </a:lnTo>
                    <a:lnTo>
                      <a:pt x="42" y="24"/>
                    </a:lnTo>
                    <a:lnTo>
                      <a:pt x="42" y="21"/>
                    </a:lnTo>
                    <a:lnTo>
                      <a:pt x="45" y="18"/>
                    </a:lnTo>
                    <a:lnTo>
                      <a:pt x="48" y="18"/>
                    </a:lnTo>
                    <a:lnTo>
                      <a:pt x="57" y="15"/>
                    </a:lnTo>
                    <a:lnTo>
                      <a:pt x="60" y="15"/>
                    </a:lnTo>
                    <a:lnTo>
                      <a:pt x="66" y="9"/>
                    </a:lnTo>
                    <a:lnTo>
                      <a:pt x="63" y="6"/>
                    </a:lnTo>
                    <a:lnTo>
                      <a:pt x="60" y="6"/>
                    </a:lnTo>
                    <a:lnTo>
                      <a:pt x="57" y="6"/>
                    </a:lnTo>
                    <a:lnTo>
                      <a:pt x="54" y="3"/>
                    </a:lnTo>
                    <a:lnTo>
                      <a:pt x="48" y="3"/>
                    </a:lnTo>
                    <a:lnTo>
                      <a:pt x="48" y="3"/>
                    </a:lnTo>
                    <a:lnTo>
                      <a:pt x="42" y="0"/>
                    </a:lnTo>
                    <a:lnTo>
                      <a:pt x="39" y="3"/>
                    </a:lnTo>
                    <a:lnTo>
                      <a:pt x="36" y="3"/>
                    </a:lnTo>
                    <a:lnTo>
                      <a:pt x="33" y="0"/>
                    </a:lnTo>
                    <a:lnTo>
                      <a:pt x="30" y="0"/>
                    </a:lnTo>
                    <a:lnTo>
                      <a:pt x="27" y="0"/>
                    </a:lnTo>
                    <a:lnTo>
                      <a:pt x="2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49" name="Freeform 1548"/>
              <p:cNvSpPr>
                <a:spLocks noEditPoints="1"/>
              </p:cNvSpPr>
              <p:nvPr/>
            </p:nvSpPr>
            <p:spPr bwMode="auto">
              <a:xfrm>
                <a:off x="2028" y="815"/>
                <a:ext cx="66" cy="43"/>
              </a:xfrm>
              <a:custGeom>
                <a:avLst/>
                <a:gdLst>
                  <a:gd name="T0" fmla="*/ 30 w 66"/>
                  <a:gd name="T1" fmla="*/ 3 h 43"/>
                  <a:gd name="T2" fmla="*/ 36 w 66"/>
                  <a:gd name="T3" fmla="*/ 3 h 43"/>
                  <a:gd name="T4" fmla="*/ 39 w 66"/>
                  <a:gd name="T5" fmla="*/ 3 h 43"/>
                  <a:gd name="T6" fmla="*/ 42 w 66"/>
                  <a:gd name="T7" fmla="*/ 3 h 43"/>
                  <a:gd name="T8" fmla="*/ 48 w 66"/>
                  <a:gd name="T9" fmla="*/ 6 h 43"/>
                  <a:gd name="T10" fmla="*/ 57 w 66"/>
                  <a:gd name="T11" fmla="*/ 6 h 43"/>
                  <a:gd name="T12" fmla="*/ 60 w 66"/>
                  <a:gd name="T13" fmla="*/ 9 h 43"/>
                  <a:gd name="T14" fmla="*/ 60 w 66"/>
                  <a:gd name="T15" fmla="*/ 12 h 43"/>
                  <a:gd name="T16" fmla="*/ 57 w 66"/>
                  <a:gd name="T17" fmla="*/ 12 h 43"/>
                  <a:gd name="T18" fmla="*/ 45 w 66"/>
                  <a:gd name="T19" fmla="*/ 15 h 43"/>
                  <a:gd name="T20" fmla="*/ 39 w 66"/>
                  <a:gd name="T21" fmla="*/ 21 h 43"/>
                  <a:gd name="T22" fmla="*/ 39 w 66"/>
                  <a:gd name="T23" fmla="*/ 24 h 43"/>
                  <a:gd name="T24" fmla="*/ 45 w 66"/>
                  <a:gd name="T25" fmla="*/ 27 h 43"/>
                  <a:gd name="T26" fmla="*/ 42 w 66"/>
                  <a:gd name="T27" fmla="*/ 30 h 43"/>
                  <a:gd name="T28" fmla="*/ 36 w 66"/>
                  <a:gd name="T29" fmla="*/ 33 h 43"/>
                  <a:gd name="T30" fmla="*/ 36 w 66"/>
                  <a:gd name="T31" fmla="*/ 40 h 43"/>
                  <a:gd name="T32" fmla="*/ 33 w 66"/>
                  <a:gd name="T33" fmla="*/ 40 h 43"/>
                  <a:gd name="T34" fmla="*/ 21 w 66"/>
                  <a:gd name="T35" fmla="*/ 40 h 43"/>
                  <a:gd name="T36" fmla="*/ 18 w 66"/>
                  <a:gd name="T37" fmla="*/ 40 h 43"/>
                  <a:gd name="T38" fmla="*/ 12 w 66"/>
                  <a:gd name="T39" fmla="*/ 37 h 43"/>
                  <a:gd name="T40" fmla="*/ 9 w 66"/>
                  <a:gd name="T41" fmla="*/ 30 h 43"/>
                  <a:gd name="T42" fmla="*/ 6 w 66"/>
                  <a:gd name="T43" fmla="*/ 27 h 43"/>
                  <a:gd name="T44" fmla="*/ 3 w 66"/>
                  <a:gd name="T45" fmla="*/ 27 h 43"/>
                  <a:gd name="T46" fmla="*/ 6 w 66"/>
                  <a:gd name="T47" fmla="*/ 18 h 43"/>
                  <a:gd name="T48" fmla="*/ 6 w 66"/>
                  <a:gd name="T49" fmla="*/ 15 h 43"/>
                  <a:gd name="T50" fmla="*/ 9 w 66"/>
                  <a:gd name="T51" fmla="*/ 9 h 43"/>
                  <a:gd name="T52" fmla="*/ 15 w 66"/>
                  <a:gd name="T53" fmla="*/ 6 h 43"/>
                  <a:gd name="T54" fmla="*/ 18 w 66"/>
                  <a:gd name="T55" fmla="*/ 3 h 43"/>
                  <a:gd name="T56" fmla="*/ 18 w 66"/>
                  <a:gd name="T57" fmla="*/ 0 h 43"/>
                  <a:gd name="T58" fmla="*/ 9 w 66"/>
                  <a:gd name="T59" fmla="*/ 6 h 43"/>
                  <a:gd name="T60" fmla="*/ 3 w 66"/>
                  <a:gd name="T61" fmla="*/ 15 h 43"/>
                  <a:gd name="T62" fmla="*/ 3 w 66"/>
                  <a:gd name="T63" fmla="*/ 30 h 43"/>
                  <a:gd name="T64" fmla="*/ 12 w 66"/>
                  <a:gd name="T65" fmla="*/ 37 h 43"/>
                  <a:gd name="T66" fmla="*/ 15 w 66"/>
                  <a:gd name="T67" fmla="*/ 40 h 43"/>
                  <a:gd name="T68" fmla="*/ 24 w 66"/>
                  <a:gd name="T69" fmla="*/ 43 h 43"/>
                  <a:gd name="T70" fmla="*/ 36 w 66"/>
                  <a:gd name="T71" fmla="*/ 40 h 43"/>
                  <a:gd name="T72" fmla="*/ 42 w 66"/>
                  <a:gd name="T73" fmla="*/ 33 h 43"/>
                  <a:gd name="T74" fmla="*/ 48 w 66"/>
                  <a:gd name="T75" fmla="*/ 24 h 43"/>
                  <a:gd name="T76" fmla="*/ 42 w 66"/>
                  <a:gd name="T77" fmla="*/ 21 h 43"/>
                  <a:gd name="T78" fmla="*/ 57 w 66"/>
                  <a:gd name="T79" fmla="*/ 15 h 43"/>
                  <a:gd name="T80" fmla="*/ 63 w 66"/>
                  <a:gd name="T81" fmla="*/ 6 h 43"/>
                  <a:gd name="T82" fmla="*/ 54 w 66"/>
                  <a:gd name="T83" fmla="*/ 3 h 43"/>
                  <a:gd name="T84" fmla="*/ 42 w 66"/>
                  <a:gd name="T85" fmla="*/ 0 h 43"/>
                  <a:gd name="T86" fmla="*/ 33 w 66"/>
                  <a:gd name="T87" fmla="*/ 0 h 43"/>
                  <a:gd name="T88" fmla="*/ 27 w 66"/>
                  <a:gd name="T8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 h="43">
                    <a:moveTo>
                      <a:pt x="27" y="0"/>
                    </a:moveTo>
                    <a:lnTo>
                      <a:pt x="30" y="3"/>
                    </a:lnTo>
                    <a:lnTo>
                      <a:pt x="30" y="3"/>
                    </a:lnTo>
                    <a:lnTo>
                      <a:pt x="30" y="3"/>
                    </a:lnTo>
                    <a:lnTo>
                      <a:pt x="33" y="3"/>
                    </a:lnTo>
                    <a:lnTo>
                      <a:pt x="36" y="3"/>
                    </a:lnTo>
                    <a:lnTo>
                      <a:pt x="36" y="3"/>
                    </a:lnTo>
                    <a:lnTo>
                      <a:pt x="36" y="3"/>
                    </a:lnTo>
                    <a:lnTo>
                      <a:pt x="39" y="3"/>
                    </a:lnTo>
                    <a:lnTo>
                      <a:pt x="39" y="3"/>
                    </a:lnTo>
                    <a:lnTo>
                      <a:pt x="42" y="3"/>
                    </a:lnTo>
                    <a:lnTo>
                      <a:pt x="42" y="3"/>
                    </a:lnTo>
                    <a:lnTo>
                      <a:pt x="48" y="3"/>
                    </a:lnTo>
                    <a:lnTo>
                      <a:pt x="48" y="3"/>
                    </a:lnTo>
                    <a:lnTo>
                      <a:pt x="48" y="6"/>
                    </a:lnTo>
                    <a:lnTo>
                      <a:pt x="48" y="6"/>
                    </a:lnTo>
                    <a:lnTo>
                      <a:pt x="54" y="6"/>
                    </a:lnTo>
                    <a:lnTo>
                      <a:pt x="57" y="6"/>
                    </a:lnTo>
                    <a:lnTo>
                      <a:pt x="57" y="6"/>
                    </a:lnTo>
                    <a:lnTo>
                      <a:pt x="57" y="9"/>
                    </a:lnTo>
                    <a:lnTo>
                      <a:pt x="60" y="9"/>
                    </a:lnTo>
                    <a:lnTo>
                      <a:pt x="63" y="9"/>
                    </a:lnTo>
                    <a:lnTo>
                      <a:pt x="63" y="9"/>
                    </a:lnTo>
                    <a:lnTo>
                      <a:pt x="60" y="12"/>
                    </a:lnTo>
                    <a:lnTo>
                      <a:pt x="60" y="12"/>
                    </a:lnTo>
                    <a:lnTo>
                      <a:pt x="57" y="12"/>
                    </a:lnTo>
                    <a:lnTo>
                      <a:pt x="57" y="12"/>
                    </a:lnTo>
                    <a:lnTo>
                      <a:pt x="48" y="15"/>
                    </a:lnTo>
                    <a:lnTo>
                      <a:pt x="45" y="15"/>
                    </a:lnTo>
                    <a:lnTo>
                      <a:pt x="45" y="15"/>
                    </a:lnTo>
                    <a:lnTo>
                      <a:pt x="45" y="15"/>
                    </a:lnTo>
                    <a:lnTo>
                      <a:pt x="39" y="21"/>
                    </a:lnTo>
                    <a:lnTo>
                      <a:pt x="39" y="21"/>
                    </a:lnTo>
                    <a:lnTo>
                      <a:pt x="39" y="21"/>
                    </a:lnTo>
                    <a:lnTo>
                      <a:pt x="39" y="24"/>
                    </a:lnTo>
                    <a:lnTo>
                      <a:pt x="39" y="24"/>
                    </a:lnTo>
                    <a:lnTo>
                      <a:pt x="42" y="24"/>
                    </a:lnTo>
                    <a:lnTo>
                      <a:pt x="45" y="27"/>
                    </a:lnTo>
                    <a:lnTo>
                      <a:pt x="45" y="27"/>
                    </a:lnTo>
                    <a:lnTo>
                      <a:pt x="45" y="27"/>
                    </a:lnTo>
                    <a:lnTo>
                      <a:pt x="45" y="27"/>
                    </a:lnTo>
                    <a:lnTo>
                      <a:pt x="42" y="30"/>
                    </a:lnTo>
                    <a:lnTo>
                      <a:pt x="42" y="33"/>
                    </a:lnTo>
                    <a:lnTo>
                      <a:pt x="39" y="33"/>
                    </a:lnTo>
                    <a:lnTo>
                      <a:pt x="36" y="33"/>
                    </a:lnTo>
                    <a:lnTo>
                      <a:pt x="36" y="37"/>
                    </a:lnTo>
                    <a:lnTo>
                      <a:pt x="36" y="37"/>
                    </a:lnTo>
                    <a:lnTo>
                      <a:pt x="36" y="40"/>
                    </a:lnTo>
                    <a:lnTo>
                      <a:pt x="33" y="40"/>
                    </a:lnTo>
                    <a:lnTo>
                      <a:pt x="33" y="40"/>
                    </a:lnTo>
                    <a:lnTo>
                      <a:pt x="33" y="40"/>
                    </a:lnTo>
                    <a:lnTo>
                      <a:pt x="27" y="43"/>
                    </a:lnTo>
                    <a:lnTo>
                      <a:pt x="24" y="43"/>
                    </a:lnTo>
                    <a:lnTo>
                      <a:pt x="21" y="40"/>
                    </a:lnTo>
                    <a:lnTo>
                      <a:pt x="21" y="40"/>
                    </a:lnTo>
                    <a:lnTo>
                      <a:pt x="21" y="40"/>
                    </a:lnTo>
                    <a:lnTo>
                      <a:pt x="18" y="40"/>
                    </a:lnTo>
                    <a:lnTo>
                      <a:pt x="15" y="40"/>
                    </a:lnTo>
                    <a:lnTo>
                      <a:pt x="12" y="40"/>
                    </a:lnTo>
                    <a:lnTo>
                      <a:pt x="12" y="37"/>
                    </a:lnTo>
                    <a:lnTo>
                      <a:pt x="12" y="37"/>
                    </a:lnTo>
                    <a:lnTo>
                      <a:pt x="12" y="37"/>
                    </a:lnTo>
                    <a:lnTo>
                      <a:pt x="9" y="30"/>
                    </a:lnTo>
                    <a:lnTo>
                      <a:pt x="9" y="30"/>
                    </a:lnTo>
                    <a:lnTo>
                      <a:pt x="9" y="30"/>
                    </a:lnTo>
                    <a:lnTo>
                      <a:pt x="6" y="27"/>
                    </a:lnTo>
                    <a:lnTo>
                      <a:pt x="6" y="27"/>
                    </a:lnTo>
                    <a:lnTo>
                      <a:pt x="6" y="27"/>
                    </a:lnTo>
                    <a:lnTo>
                      <a:pt x="3" y="27"/>
                    </a:lnTo>
                    <a:lnTo>
                      <a:pt x="3" y="24"/>
                    </a:lnTo>
                    <a:lnTo>
                      <a:pt x="3" y="21"/>
                    </a:lnTo>
                    <a:lnTo>
                      <a:pt x="6" y="18"/>
                    </a:lnTo>
                    <a:lnTo>
                      <a:pt x="6" y="18"/>
                    </a:lnTo>
                    <a:lnTo>
                      <a:pt x="6" y="15"/>
                    </a:lnTo>
                    <a:lnTo>
                      <a:pt x="6" y="15"/>
                    </a:lnTo>
                    <a:lnTo>
                      <a:pt x="9" y="9"/>
                    </a:lnTo>
                    <a:lnTo>
                      <a:pt x="9" y="9"/>
                    </a:lnTo>
                    <a:lnTo>
                      <a:pt x="9" y="9"/>
                    </a:lnTo>
                    <a:lnTo>
                      <a:pt x="9" y="6"/>
                    </a:lnTo>
                    <a:lnTo>
                      <a:pt x="15" y="6"/>
                    </a:lnTo>
                    <a:lnTo>
                      <a:pt x="15" y="6"/>
                    </a:lnTo>
                    <a:lnTo>
                      <a:pt x="15" y="6"/>
                    </a:lnTo>
                    <a:lnTo>
                      <a:pt x="18" y="3"/>
                    </a:lnTo>
                    <a:lnTo>
                      <a:pt x="18" y="3"/>
                    </a:lnTo>
                    <a:lnTo>
                      <a:pt x="27" y="0"/>
                    </a:lnTo>
                    <a:moveTo>
                      <a:pt x="27" y="0"/>
                    </a:moveTo>
                    <a:lnTo>
                      <a:pt x="18" y="0"/>
                    </a:lnTo>
                    <a:lnTo>
                      <a:pt x="15" y="0"/>
                    </a:lnTo>
                    <a:lnTo>
                      <a:pt x="12" y="3"/>
                    </a:lnTo>
                    <a:lnTo>
                      <a:pt x="9" y="6"/>
                    </a:lnTo>
                    <a:lnTo>
                      <a:pt x="9" y="9"/>
                    </a:lnTo>
                    <a:lnTo>
                      <a:pt x="3" y="12"/>
                    </a:lnTo>
                    <a:lnTo>
                      <a:pt x="3" y="15"/>
                    </a:lnTo>
                    <a:lnTo>
                      <a:pt x="0" y="21"/>
                    </a:lnTo>
                    <a:lnTo>
                      <a:pt x="3" y="24"/>
                    </a:lnTo>
                    <a:lnTo>
                      <a:pt x="3" y="30"/>
                    </a:lnTo>
                    <a:lnTo>
                      <a:pt x="6" y="30"/>
                    </a:lnTo>
                    <a:lnTo>
                      <a:pt x="9" y="33"/>
                    </a:lnTo>
                    <a:lnTo>
                      <a:pt x="12" y="37"/>
                    </a:lnTo>
                    <a:lnTo>
                      <a:pt x="9" y="40"/>
                    </a:lnTo>
                    <a:lnTo>
                      <a:pt x="9" y="40"/>
                    </a:lnTo>
                    <a:lnTo>
                      <a:pt x="15" y="40"/>
                    </a:lnTo>
                    <a:lnTo>
                      <a:pt x="18" y="40"/>
                    </a:lnTo>
                    <a:lnTo>
                      <a:pt x="21" y="40"/>
                    </a:lnTo>
                    <a:lnTo>
                      <a:pt x="24" y="43"/>
                    </a:lnTo>
                    <a:lnTo>
                      <a:pt x="27" y="43"/>
                    </a:lnTo>
                    <a:lnTo>
                      <a:pt x="33" y="40"/>
                    </a:lnTo>
                    <a:lnTo>
                      <a:pt x="36" y="40"/>
                    </a:lnTo>
                    <a:lnTo>
                      <a:pt x="39" y="37"/>
                    </a:lnTo>
                    <a:lnTo>
                      <a:pt x="39" y="37"/>
                    </a:lnTo>
                    <a:lnTo>
                      <a:pt x="42" y="33"/>
                    </a:lnTo>
                    <a:lnTo>
                      <a:pt x="42" y="33"/>
                    </a:lnTo>
                    <a:lnTo>
                      <a:pt x="48" y="27"/>
                    </a:lnTo>
                    <a:lnTo>
                      <a:pt x="48" y="24"/>
                    </a:lnTo>
                    <a:lnTo>
                      <a:pt x="45" y="24"/>
                    </a:lnTo>
                    <a:lnTo>
                      <a:pt x="42" y="24"/>
                    </a:lnTo>
                    <a:lnTo>
                      <a:pt x="42" y="21"/>
                    </a:lnTo>
                    <a:lnTo>
                      <a:pt x="45" y="18"/>
                    </a:lnTo>
                    <a:lnTo>
                      <a:pt x="48" y="18"/>
                    </a:lnTo>
                    <a:lnTo>
                      <a:pt x="57" y="15"/>
                    </a:lnTo>
                    <a:lnTo>
                      <a:pt x="60" y="15"/>
                    </a:lnTo>
                    <a:lnTo>
                      <a:pt x="66" y="9"/>
                    </a:lnTo>
                    <a:lnTo>
                      <a:pt x="63" y="6"/>
                    </a:lnTo>
                    <a:lnTo>
                      <a:pt x="60" y="6"/>
                    </a:lnTo>
                    <a:lnTo>
                      <a:pt x="57" y="6"/>
                    </a:lnTo>
                    <a:lnTo>
                      <a:pt x="54" y="3"/>
                    </a:lnTo>
                    <a:lnTo>
                      <a:pt x="48" y="3"/>
                    </a:lnTo>
                    <a:lnTo>
                      <a:pt x="48" y="3"/>
                    </a:lnTo>
                    <a:lnTo>
                      <a:pt x="42" y="0"/>
                    </a:lnTo>
                    <a:lnTo>
                      <a:pt x="39" y="3"/>
                    </a:lnTo>
                    <a:lnTo>
                      <a:pt x="36" y="3"/>
                    </a:lnTo>
                    <a:lnTo>
                      <a:pt x="33" y="0"/>
                    </a:lnTo>
                    <a:lnTo>
                      <a:pt x="30" y="0"/>
                    </a:lnTo>
                    <a:lnTo>
                      <a:pt x="27" y="0"/>
                    </a:lnTo>
                    <a:lnTo>
                      <a:pt x="2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50" name="Freeform 1549"/>
              <p:cNvSpPr>
                <a:spLocks/>
              </p:cNvSpPr>
              <p:nvPr/>
            </p:nvSpPr>
            <p:spPr bwMode="auto">
              <a:xfrm>
                <a:off x="1889" y="885"/>
                <a:ext cx="187" cy="115"/>
              </a:xfrm>
              <a:custGeom>
                <a:avLst/>
                <a:gdLst>
                  <a:gd name="T0" fmla="*/ 42 w 187"/>
                  <a:gd name="T1" fmla="*/ 115 h 115"/>
                  <a:gd name="T2" fmla="*/ 30 w 187"/>
                  <a:gd name="T3" fmla="*/ 99 h 115"/>
                  <a:gd name="T4" fmla="*/ 42 w 187"/>
                  <a:gd name="T5" fmla="*/ 90 h 115"/>
                  <a:gd name="T6" fmla="*/ 66 w 187"/>
                  <a:gd name="T7" fmla="*/ 90 h 115"/>
                  <a:gd name="T8" fmla="*/ 87 w 187"/>
                  <a:gd name="T9" fmla="*/ 84 h 115"/>
                  <a:gd name="T10" fmla="*/ 81 w 187"/>
                  <a:gd name="T11" fmla="*/ 81 h 115"/>
                  <a:gd name="T12" fmla="*/ 69 w 187"/>
                  <a:gd name="T13" fmla="*/ 78 h 115"/>
                  <a:gd name="T14" fmla="*/ 51 w 187"/>
                  <a:gd name="T15" fmla="*/ 81 h 115"/>
                  <a:gd name="T16" fmla="*/ 54 w 187"/>
                  <a:gd name="T17" fmla="*/ 69 h 115"/>
                  <a:gd name="T18" fmla="*/ 42 w 187"/>
                  <a:gd name="T19" fmla="*/ 75 h 115"/>
                  <a:gd name="T20" fmla="*/ 30 w 187"/>
                  <a:gd name="T21" fmla="*/ 75 h 115"/>
                  <a:gd name="T22" fmla="*/ 24 w 187"/>
                  <a:gd name="T23" fmla="*/ 78 h 115"/>
                  <a:gd name="T24" fmla="*/ 18 w 187"/>
                  <a:gd name="T25" fmla="*/ 66 h 115"/>
                  <a:gd name="T26" fmla="*/ 0 w 187"/>
                  <a:gd name="T27" fmla="*/ 60 h 115"/>
                  <a:gd name="T28" fmla="*/ 12 w 187"/>
                  <a:gd name="T29" fmla="*/ 48 h 115"/>
                  <a:gd name="T30" fmla="*/ 33 w 187"/>
                  <a:gd name="T31" fmla="*/ 51 h 115"/>
                  <a:gd name="T32" fmla="*/ 42 w 187"/>
                  <a:gd name="T33" fmla="*/ 42 h 115"/>
                  <a:gd name="T34" fmla="*/ 21 w 187"/>
                  <a:gd name="T35" fmla="*/ 39 h 115"/>
                  <a:gd name="T36" fmla="*/ 45 w 187"/>
                  <a:gd name="T37" fmla="*/ 27 h 115"/>
                  <a:gd name="T38" fmla="*/ 54 w 187"/>
                  <a:gd name="T39" fmla="*/ 27 h 115"/>
                  <a:gd name="T40" fmla="*/ 42 w 187"/>
                  <a:gd name="T41" fmla="*/ 18 h 115"/>
                  <a:gd name="T42" fmla="*/ 57 w 187"/>
                  <a:gd name="T43" fmla="*/ 9 h 115"/>
                  <a:gd name="T44" fmla="*/ 66 w 187"/>
                  <a:gd name="T45" fmla="*/ 12 h 115"/>
                  <a:gd name="T46" fmla="*/ 72 w 187"/>
                  <a:gd name="T47" fmla="*/ 0 h 115"/>
                  <a:gd name="T48" fmla="*/ 84 w 187"/>
                  <a:gd name="T49" fmla="*/ 9 h 115"/>
                  <a:gd name="T50" fmla="*/ 93 w 187"/>
                  <a:gd name="T51" fmla="*/ 18 h 115"/>
                  <a:gd name="T52" fmla="*/ 96 w 187"/>
                  <a:gd name="T53" fmla="*/ 27 h 115"/>
                  <a:gd name="T54" fmla="*/ 96 w 187"/>
                  <a:gd name="T55" fmla="*/ 45 h 115"/>
                  <a:gd name="T56" fmla="*/ 102 w 187"/>
                  <a:gd name="T57" fmla="*/ 51 h 115"/>
                  <a:gd name="T58" fmla="*/ 102 w 187"/>
                  <a:gd name="T59" fmla="*/ 66 h 115"/>
                  <a:gd name="T60" fmla="*/ 115 w 187"/>
                  <a:gd name="T61" fmla="*/ 69 h 115"/>
                  <a:gd name="T62" fmla="*/ 127 w 187"/>
                  <a:gd name="T63" fmla="*/ 69 h 115"/>
                  <a:gd name="T64" fmla="*/ 124 w 187"/>
                  <a:gd name="T65" fmla="*/ 51 h 115"/>
                  <a:gd name="T66" fmla="*/ 139 w 187"/>
                  <a:gd name="T67" fmla="*/ 42 h 115"/>
                  <a:gd name="T68" fmla="*/ 139 w 187"/>
                  <a:gd name="T69" fmla="*/ 21 h 115"/>
                  <a:gd name="T70" fmla="*/ 148 w 187"/>
                  <a:gd name="T71" fmla="*/ 15 h 115"/>
                  <a:gd name="T72" fmla="*/ 166 w 187"/>
                  <a:gd name="T73" fmla="*/ 9 h 115"/>
                  <a:gd name="T74" fmla="*/ 160 w 187"/>
                  <a:gd name="T75" fmla="*/ 21 h 115"/>
                  <a:gd name="T76" fmla="*/ 160 w 187"/>
                  <a:gd name="T77" fmla="*/ 42 h 115"/>
                  <a:gd name="T78" fmla="*/ 151 w 187"/>
                  <a:gd name="T79" fmla="*/ 51 h 115"/>
                  <a:gd name="T80" fmla="*/ 151 w 187"/>
                  <a:gd name="T81" fmla="*/ 57 h 115"/>
                  <a:gd name="T82" fmla="*/ 148 w 187"/>
                  <a:gd name="T83" fmla="*/ 66 h 115"/>
                  <a:gd name="T84" fmla="*/ 163 w 187"/>
                  <a:gd name="T85" fmla="*/ 66 h 115"/>
                  <a:gd name="T86" fmla="*/ 169 w 187"/>
                  <a:gd name="T87" fmla="*/ 72 h 115"/>
                  <a:gd name="T88" fmla="*/ 178 w 187"/>
                  <a:gd name="T89" fmla="*/ 57 h 115"/>
                  <a:gd name="T90" fmla="*/ 187 w 187"/>
                  <a:gd name="T91" fmla="*/ 72 h 115"/>
                  <a:gd name="T92" fmla="*/ 169 w 187"/>
                  <a:gd name="T93" fmla="*/ 87 h 115"/>
                  <a:gd name="T94" fmla="*/ 160 w 187"/>
                  <a:gd name="T95" fmla="*/ 102 h 115"/>
                  <a:gd name="T96" fmla="*/ 154 w 187"/>
                  <a:gd name="T97" fmla="*/ 109 h 115"/>
                  <a:gd name="T98" fmla="*/ 133 w 187"/>
                  <a:gd name="T99" fmla="*/ 112 h 115"/>
                  <a:gd name="T100" fmla="*/ 130 w 187"/>
                  <a:gd name="T101" fmla="*/ 99 h 115"/>
                  <a:gd name="T102" fmla="*/ 118 w 187"/>
                  <a:gd name="T103" fmla="*/ 102 h 115"/>
                  <a:gd name="T104" fmla="*/ 112 w 187"/>
                  <a:gd name="T105" fmla="*/ 99 h 115"/>
                  <a:gd name="T106" fmla="*/ 96 w 187"/>
                  <a:gd name="T107" fmla="*/ 102 h 115"/>
                  <a:gd name="T108" fmla="*/ 81 w 187"/>
                  <a:gd name="T109" fmla="*/ 106 h 115"/>
                  <a:gd name="T110" fmla="*/ 69 w 187"/>
                  <a:gd name="T111"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7" h="115">
                    <a:moveTo>
                      <a:pt x="60" y="115"/>
                    </a:moveTo>
                    <a:lnTo>
                      <a:pt x="60" y="112"/>
                    </a:lnTo>
                    <a:lnTo>
                      <a:pt x="54" y="112"/>
                    </a:lnTo>
                    <a:lnTo>
                      <a:pt x="48" y="115"/>
                    </a:lnTo>
                    <a:lnTo>
                      <a:pt x="42" y="115"/>
                    </a:lnTo>
                    <a:lnTo>
                      <a:pt x="39" y="112"/>
                    </a:lnTo>
                    <a:lnTo>
                      <a:pt x="33" y="112"/>
                    </a:lnTo>
                    <a:lnTo>
                      <a:pt x="30" y="109"/>
                    </a:lnTo>
                    <a:lnTo>
                      <a:pt x="27" y="102"/>
                    </a:lnTo>
                    <a:lnTo>
                      <a:pt x="30" y="99"/>
                    </a:lnTo>
                    <a:lnTo>
                      <a:pt x="27" y="96"/>
                    </a:lnTo>
                    <a:lnTo>
                      <a:pt x="30" y="90"/>
                    </a:lnTo>
                    <a:lnTo>
                      <a:pt x="33" y="90"/>
                    </a:lnTo>
                    <a:lnTo>
                      <a:pt x="39" y="90"/>
                    </a:lnTo>
                    <a:lnTo>
                      <a:pt x="42" y="90"/>
                    </a:lnTo>
                    <a:lnTo>
                      <a:pt x="45" y="90"/>
                    </a:lnTo>
                    <a:lnTo>
                      <a:pt x="51" y="90"/>
                    </a:lnTo>
                    <a:lnTo>
                      <a:pt x="54" y="87"/>
                    </a:lnTo>
                    <a:lnTo>
                      <a:pt x="60" y="87"/>
                    </a:lnTo>
                    <a:lnTo>
                      <a:pt x="66" y="90"/>
                    </a:lnTo>
                    <a:lnTo>
                      <a:pt x="72" y="90"/>
                    </a:lnTo>
                    <a:lnTo>
                      <a:pt x="72" y="90"/>
                    </a:lnTo>
                    <a:lnTo>
                      <a:pt x="78" y="87"/>
                    </a:lnTo>
                    <a:lnTo>
                      <a:pt x="87" y="87"/>
                    </a:lnTo>
                    <a:lnTo>
                      <a:pt x="87" y="84"/>
                    </a:lnTo>
                    <a:lnTo>
                      <a:pt x="90" y="84"/>
                    </a:lnTo>
                    <a:lnTo>
                      <a:pt x="87" y="81"/>
                    </a:lnTo>
                    <a:lnTo>
                      <a:pt x="84" y="84"/>
                    </a:lnTo>
                    <a:lnTo>
                      <a:pt x="81" y="84"/>
                    </a:lnTo>
                    <a:lnTo>
                      <a:pt x="81" y="81"/>
                    </a:lnTo>
                    <a:lnTo>
                      <a:pt x="81" y="81"/>
                    </a:lnTo>
                    <a:lnTo>
                      <a:pt x="75" y="84"/>
                    </a:lnTo>
                    <a:lnTo>
                      <a:pt x="69" y="84"/>
                    </a:lnTo>
                    <a:lnTo>
                      <a:pt x="69" y="81"/>
                    </a:lnTo>
                    <a:lnTo>
                      <a:pt x="69" y="78"/>
                    </a:lnTo>
                    <a:lnTo>
                      <a:pt x="63" y="81"/>
                    </a:lnTo>
                    <a:lnTo>
                      <a:pt x="60" y="81"/>
                    </a:lnTo>
                    <a:lnTo>
                      <a:pt x="57" y="81"/>
                    </a:lnTo>
                    <a:lnTo>
                      <a:pt x="57" y="81"/>
                    </a:lnTo>
                    <a:lnTo>
                      <a:pt x="51" y="81"/>
                    </a:lnTo>
                    <a:lnTo>
                      <a:pt x="48" y="81"/>
                    </a:lnTo>
                    <a:lnTo>
                      <a:pt x="48" y="78"/>
                    </a:lnTo>
                    <a:lnTo>
                      <a:pt x="51" y="75"/>
                    </a:lnTo>
                    <a:lnTo>
                      <a:pt x="57" y="69"/>
                    </a:lnTo>
                    <a:lnTo>
                      <a:pt x="54" y="69"/>
                    </a:lnTo>
                    <a:lnTo>
                      <a:pt x="48" y="72"/>
                    </a:lnTo>
                    <a:lnTo>
                      <a:pt x="48" y="72"/>
                    </a:lnTo>
                    <a:lnTo>
                      <a:pt x="45" y="69"/>
                    </a:lnTo>
                    <a:lnTo>
                      <a:pt x="42" y="72"/>
                    </a:lnTo>
                    <a:lnTo>
                      <a:pt x="42" y="75"/>
                    </a:lnTo>
                    <a:lnTo>
                      <a:pt x="36" y="78"/>
                    </a:lnTo>
                    <a:lnTo>
                      <a:pt x="36" y="81"/>
                    </a:lnTo>
                    <a:lnTo>
                      <a:pt x="33" y="81"/>
                    </a:lnTo>
                    <a:lnTo>
                      <a:pt x="27" y="78"/>
                    </a:lnTo>
                    <a:lnTo>
                      <a:pt x="30" y="75"/>
                    </a:lnTo>
                    <a:lnTo>
                      <a:pt x="33" y="72"/>
                    </a:lnTo>
                    <a:lnTo>
                      <a:pt x="27" y="72"/>
                    </a:lnTo>
                    <a:lnTo>
                      <a:pt x="27" y="72"/>
                    </a:lnTo>
                    <a:lnTo>
                      <a:pt x="24" y="72"/>
                    </a:lnTo>
                    <a:lnTo>
                      <a:pt x="24" y="78"/>
                    </a:lnTo>
                    <a:lnTo>
                      <a:pt x="21" y="78"/>
                    </a:lnTo>
                    <a:lnTo>
                      <a:pt x="18" y="78"/>
                    </a:lnTo>
                    <a:lnTo>
                      <a:pt x="21" y="72"/>
                    </a:lnTo>
                    <a:lnTo>
                      <a:pt x="15" y="69"/>
                    </a:lnTo>
                    <a:lnTo>
                      <a:pt x="18" y="66"/>
                    </a:lnTo>
                    <a:lnTo>
                      <a:pt x="15" y="66"/>
                    </a:lnTo>
                    <a:lnTo>
                      <a:pt x="12" y="69"/>
                    </a:lnTo>
                    <a:lnTo>
                      <a:pt x="12" y="69"/>
                    </a:lnTo>
                    <a:lnTo>
                      <a:pt x="9" y="63"/>
                    </a:lnTo>
                    <a:lnTo>
                      <a:pt x="0" y="60"/>
                    </a:lnTo>
                    <a:lnTo>
                      <a:pt x="3" y="60"/>
                    </a:lnTo>
                    <a:lnTo>
                      <a:pt x="6" y="60"/>
                    </a:lnTo>
                    <a:lnTo>
                      <a:pt x="6" y="54"/>
                    </a:lnTo>
                    <a:lnTo>
                      <a:pt x="3" y="51"/>
                    </a:lnTo>
                    <a:lnTo>
                      <a:pt x="12" y="48"/>
                    </a:lnTo>
                    <a:lnTo>
                      <a:pt x="15" y="48"/>
                    </a:lnTo>
                    <a:lnTo>
                      <a:pt x="18" y="48"/>
                    </a:lnTo>
                    <a:lnTo>
                      <a:pt x="24" y="48"/>
                    </a:lnTo>
                    <a:lnTo>
                      <a:pt x="27" y="51"/>
                    </a:lnTo>
                    <a:lnTo>
                      <a:pt x="33" y="51"/>
                    </a:lnTo>
                    <a:lnTo>
                      <a:pt x="36" y="48"/>
                    </a:lnTo>
                    <a:lnTo>
                      <a:pt x="39" y="48"/>
                    </a:lnTo>
                    <a:lnTo>
                      <a:pt x="45" y="45"/>
                    </a:lnTo>
                    <a:lnTo>
                      <a:pt x="42" y="42"/>
                    </a:lnTo>
                    <a:lnTo>
                      <a:pt x="42" y="42"/>
                    </a:lnTo>
                    <a:lnTo>
                      <a:pt x="36" y="42"/>
                    </a:lnTo>
                    <a:lnTo>
                      <a:pt x="33" y="42"/>
                    </a:lnTo>
                    <a:lnTo>
                      <a:pt x="27" y="39"/>
                    </a:lnTo>
                    <a:lnTo>
                      <a:pt x="21" y="39"/>
                    </a:lnTo>
                    <a:lnTo>
                      <a:pt x="21" y="39"/>
                    </a:lnTo>
                    <a:lnTo>
                      <a:pt x="27" y="33"/>
                    </a:lnTo>
                    <a:lnTo>
                      <a:pt x="30" y="30"/>
                    </a:lnTo>
                    <a:lnTo>
                      <a:pt x="33" y="30"/>
                    </a:lnTo>
                    <a:lnTo>
                      <a:pt x="36" y="30"/>
                    </a:lnTo>
                    <a:lnTo>
                      <a:pt x="45" y="27"/>
                    </a:lnTo>
                    <a:lnTo>
                      <a:pt x="51" y="30"/>
                    </a:lnTo>
                    <a:lnTo>
                      <a:pt x="57" y="30"/>
                    </a:lnTo>
                    <a:lnTo>
                      <a:pt x="60" y="30"/>
                    </a:lnTo>
                    <a:lnTo>
                      <a:pt x="57" y="27"/>
                    </a:lnTo>
                    <a:lnTo>
                      <a:pt x="54" y="27"/>
                    </a:lnTo>
                    <a:lnTo>
                      <a:pt x="51" y="24"/>
                    </a:lnTo>
                    <a:lnTo>
                      <a:pt x="48" y="24"/>
                    </a:lnTo>
                    <a:lnTo>
                      <a:pt x="39" y="21"/>
                    </a:lnTo>
                    <a:lnTo>
                      <a:pt x="39" y="18"/>
                    </a:lnTo>
                    <a:lnTo>
                      <a:pt x="42" y="18"/>
                    </a:lnTo>
                    <a:lnTo>
                      <a:pt x="45" y="12"/>
                    </a:lnTo>
                    <a:lnTo>
                      <a:pt x="48" y="12"/>
                    </a:lnTo>
                    <a:lnTo>
                      <a:pt x="48" y="12"/>
                    </a:lnTo>
                    <a:lnTo>
                      <a:pt x="54" y="9"/>
                    </a:lnTo>
                    <a:lnTo>
                      <a:pt x="57" y="9"/>
                    </a:lnTo>
                    <a:lnTo>
                      <a:pt x="57" y="12"/>
                    </a:lnTo>
                    <a:lnTo>
                      <a:pt x="60" y="12"/>
                    </a:lnTo>
                    <a:lnTo>
                      <a:pt x="66" y="15"/>
                    </a:lnTo>
                    <a:lnTo>
                      <a:pt x="69" y="18"/>
                    </a:lnTo>
                    <a:lnTo>
                      <a:pt x="66" y="12"/>
                    </a:lnTo>
                    <a:lnTo>
                      <a:pt x="63" y="9"/>
                    </a:lnTo>
                    <a:lnTo>
                      <a:pt x="63" y="6"/>
                    </a:lnTo>
                    <a:lnTo>
                      <a:pt x="60" y="3"/>
                    </a:lnTo>
                    <a:lnTo>
                      <a:pt x="63" y="3"/>
                    </a:lnTo>
                    <a:lnTo>
                      <a:pt x="72" y="0"/>
                    </a:lnTo>
                    <a:lnTo>
                      <a:pt x="75" y="0"/>
                    </a:lnTo>
                    <a:lnTo>
                      <a:pt x="81" y="0"/>
                    </a:lnTo>
                    <a:lnTo>
                      <a:pt x="84" y="3"/>
                    </a:lnTo>
                    <a:lnTo>
                      <a:pt x="87" y="9"/>
                    </a:lnTo>
                    <a:lnTo>
                      <a:pt x="84" y="9"/>
                    </a:lnTo>
                    <a:lnTo>
                      <a:pt x="81" y="15"/>
                    </a:lnTo>
                    <a:lnTo>
                      <a:pt x="81" y="18"/>
                    </a:lnTo>
                    <a:lnTo>
                      <a:pt x="90" y="18"/>
                    </a:lnTo>
                    <a:lnTo>
                      <a:pt x="93" y="18"/>
                    </a:lnTo>
                    <a:lnTo>
                      <a:pt x="93" y="18"/>
                    </a:lnTo>
                    <a:lnTo>
                      <a:pt x="96" y="18"/>
                    </a:lnTo>
                    <a:lnTo>
                      <a:pt x="96" y="24"/>
                    </a:lnTo>
                    <a:lnTo>
                      <a:pt x="99" y="27"/>
                    </a:lnTo>
                    <a:lnTo>
                      <a:pt x="99" y="27"/>
                    </a:lnTo>
                    <a:lnTo>
                      <a:pt x="96" y="27"/>
                    </a:lnTo>
                    <a:lnTo>
                      <a:pt x="96" y="30"/>
                    </a:lnTo>
                    <a:lnTo>
                      <a:pt x="99" y="36"/>
                    </a:lnTo>
                    <a:lnTo>
                      <a:pt x="99" y="45"/>
                    </a:lnTo>
                    <a:lnTo>
                      <a:pt x="99" y="45"/>
                    </a:lnTo>
                    <a:lnTo>
                      <a:pt x="96" y="45"/>
                    </a:lnTo>
                    <a:lnTo>
                      <a:pt x="90" y="45"/>
                    </a:lnTo>
                    <a:lnTo>
                      <a:pt x="93" y="48"/>
                    </a:lnTo>
                    <a:lnTo>
                      <a:pt x="96" y="48"/>
                    </a:lnTo>
                    <a:lnTo>
                      <a:pt x="99" y="51"/>
                    </a:lnTo>
                    <a:lnTo>
                      <a:pt x="102" y="51"/>
                    </a:lnTo>
                    <a:lnTo>
                      <a:pt x="99" y="57"/>
                    </a:lnTo>
                    <a:lnTo>
                      <a:pt x="96" y="60"/>
                    </a:lnTo>
                    <a:lnTo>
                      <a:pt x="96" y="66"/>
                    </a:lnTo>
                    <a:lnTo>
                      <a:pt x="99" y="69"/>
                    </a:lnTo>
                    <a:lnTo>
                      <a:pt x="102" y="66"/>
                    </a:lnTo>
                    <a:lnTo>
                      <a:pt x="105" y="66"/>
                    </a:lnTo>
                    <a:lnTo>
                      <a:pt x="105" y="66"/>
                    </a:lnTo>
                    <a:lnTo>
                      <a:pt x="109" y="69"/>
                    </a:lnTo>
                    <a:lnTo>
                      <a:pt x="112" y="69"/>
                    </a:lnTo>
                    <a:lnTo>
                      <a:pt x="115" y="69"/>
                    </a:lnTo>
                    <a:lnTo>
                      <a:pt x="121" y="72"/>
                    </a:lnTo>
                    <a:lnTo>
                      <a:pt x="124" y="75"/>
                    </a:lnTo>
                    <a:lnTo>
                      <a:pt x="127" y="75"/>
                    </a:lnTo>
                    <a:lnTo>
                      <a:pt x="127" y="72"/>
                    </a:lnTo>
                    <a:lnTo>
                      <a:pt x="127" y="69"/>
                    </a:lnTo>
                    <a:lnTo>
                      <a:pt x="130" y="69"/>
                    </a:lnTo>
                    <a:lnTo>
                      <a:pt x="130" y="60"/>
                    </a:lnTo>
                    <a:lnTo>
                      <a:pt x="127" y="57"/>
                    </a:lnTo>
                    <a:lnTo>
                      <a:pt x="127" y="54"/>
                    </a:lnTo>
                    <a:lnTo>
                      <a:pt x="124" y="51"/>
                    </a:lnTo>
                    <a:lnTo>
                      <a:pt x="127" y="51"/>
                    </a:lnTo>
                    <a:lnTo>
                      <a:pt x="127" y="51"/>
                    </a:lnTo>
                    <a:lnTo>
                      <a:pt x="133" y="48"/>
                    </a:lnTo>
                    <a:lnTo>
                      <a:pt x="136" y="48"/>
                    </a:lnTo>
                    <a:lnTo>
                      <a:pt x="139" y="42"/>
                    </a:lnTo>
                    <a:lnTo>
                      <a:pt x="139" y="36"/>
                    </a:lnTo>
                    <a:lnTo>
                      <a:pt x="136" y="33"/>
                    </a:lnTo>
                    <a:lnTo>
                      <a:pt x="136" y="30"/>
                    </a:lnTo>
                    <a:lnTo>
                      <a:pt x="133" y="27"/>
                    </a:lnTo>
                    <a:lnTo>
                      <a:pt x="139" y="21"/>
                    </a:lnTo>
                    <a:lnTo>
                      <a:pt x="139" y="21"/>
                    </a:lnTo>
                    <a:lnTo>
                      <a:pt x="142" y="21"/>
                    </a:lnTo>
                    <a:lnTo>
                      <a:pt x="148" y="21"/>
                    </a:lnTo>
                    <a:lnTo>
                      <a:pt x="145" y="18"/>
                    </a:lnTo>
                    <a:lnTo>
                      <a:pt x="148" y="15"/>
                    </a:lnTo>
                    <a:lnTo>
                      <a:pt x="151" y="15"/>
                    </a:lnTo>
                    <a:lnTo>
                      <a:pt x="160" y="6"/>
                    </a:lnTo>
                    <a:lnTo>
                      <a:pt x="163" y="6"/>
                    </a:lnTo>
                    <a:lnTo>
                      <a:pt x="166" y="9"/>
                    </a:lnTo>
                    <a:lnTo>
                      <a:pt x="166" y="9"/>
                    </a:lnTo>
                    <a:lnTo>
                      <a:pt x="166" y="15"/>
                    </a:lnTo>
                    <a:lnTo>
                      <a:pt x="166" y="15"/>
                    </a:lnTo>
                    <a:lnTo>
                      <a:pt x="163" y="15"/>
                    </a:lnTo>
                    <a:lnTo>
                      <a:pt x="160" y="18"/>
                    </a:lnTo>
                    <a:lnTo>
                      <a:pt x="160" y="21"/>
                    </a:lnTo>
                    <a:lnTo>
                      <a:pt x="160" y="24"/>
                    </a:lnTo>
                    <a:lnTo>
                      <a:pt x="160" y="30"/>
                    </a:lnTo>
                    <a:lnTo>
                      <a:pt x="160" y="30"/>
                    </a:lnTo>
                    <a:lnTo>
                      <a:pt x="160" y="39"/>
                    </a:lnTo>
                    <a:lnTo>
                      <a:pt x="160" y="42"/>
                    </a:lnTo>
                    <a:lnTo>
                      <a:pt x="157" y="42"/>
                    </a:lnTo>
                    <a:lnTo>
                      <a:pt x="151" y="45"/>
                    </a:lnTo>
                    <a:lnTo>
                      <a:pt x="148" y="48"/>
                    </a:lnTo>
                    <a:lnTo>
                      <a:pt x="148" y="51"/>
                    </a:lnTo>
                    <a:lnTo>
                      <a:pt x="151" y="51"/>
                    </a:lnTo>
                    <a:lnTo>
                      <a:pt x="154" y="51"/>
                    </a:lnTo>
                    <a:lnTo>
                      <a:pt x="160" y="51"/>
                    </a:lnTo>
                    <a:lnTo>
                      <a:pt x="160" y="51"/>
                    </a:lnTo>
                    <a:lnTo>
                      <a:pt x="157" y="54"/>
                    </a:lnTo>
                    <a:lnTo>
                      <a:pt x="151" y="57"/>
                    </a:lnTo>
                    <a:lnTo>
                      <a:pt x="145" y="63"/>
                    </a:lnTo>
                    <a:lnTo>
                      <a:pt x="145" y="66"/>
                    </a:lnTo>
                    <a:lnTo>
                      <a:pt x="145" y="69"/>
                    </a:lnTo>
                    <a:lnTo>
                      <a:pt x="148" y="69"/>
                    </a:lnTo>
                    <a:lnTo>
                      <a:pt x="148" y="66"/>
                    </a:lnTo>
                    <a:lnTo>
                      <a:pt x="157" y="63"/>
                    </a:lnTo>
                    <a:lnTo>
                      <a:pt x="157" y="60"/>
                    </a:lnTo>
                    <a:lnTo>
                      <a:pt x="160" y="60"/>
                    </a:lnTo>
                    <a:lnTo>
                      <a:pt x="166" y="63"/>
                    </a:lnTo>
                    <a:lnTo>
                      <a:pt x="163" y="66"/>
                    </a:lnTo>
                    <a:lnTo>
                      <a:pt x="160" y="72"/>
                    </a:lnTo>
                    <a:lnTo>
                      <a:pt x="163" y="75"/>
                    </a:lnTo>
                    <a:lnTo>
                      <a:pt x="163" y="75"/>
                    </a:lnTo>
                    <a:lnTo>
                      <a:pt x="166" y="69"/>
                    </a:lnTo>
                    <a:lnTo>
                      <a:pt x="169" y="72"/>
                    </a:lnTo>
                    <a:lnTo>
                      <a:pt x="169" y="69"/>
                    </a:lnTo>
                    <a:lnTo>
                      <a:pt x="169" y="66"/>
                    </a:lnTo>
                    <a:lnTo>
                      <a:pt x="172" y="63"/>
                    </a:lnTo>
                    <a:lnTo>
                      <a:pt x="172" y="60"/>
                    </a:lnTo>
                    <a:lnTo>
                      <a:pt x="178" y="57"/>
                    </a:lnTo>
                    <a:lnTo>
                      <a:pt x="181" y="57"/>
                    </a:lnTo>
                    <a:lnTo>
                      <a:pt x="184" y="60"/>
                    </a:lnTo>
                    <a:lnTo>
                      <a:pt x="187" y="63"/>
                    </a:lnTo>
                    <a:lnTo>
                      <a:pt x="187" y="66"/>
                    </a:lnTo>
                    <a:lnTo>
                      <a:pt x="187" y="72"/>
                    </a:lnTo>
                    <a:lnTo>
                      <a:pt x="181" y="81"/>
                    </a:lnTo>
                    <a:lnTo>
                      <a:pt x="178" y="84"/>
                    </a:lnTo>
                    <a:lnTo>
                      <a:pt x="175" y="87"/>
                    </a:lnTo>
                    <a:lnTo>
                      <a:pt x="172" y="87"/>
                    </a:lnTo>
                    <a:lnTo>
                      <a:pt x="169" y="87"/>
                    </a:lnTo>
                    <a:lnTo>
                      <a:pt x="172" y="90"/>
                    </a:lnTo>
                    <a:lnTo>
                      <a:pt x="166" y="96"/>
                    </a:lnTo>
                    <a:lnTo>
                      <a:pt x="163" y="96"/>
                    </a:lnTo>
                    <a:lnTo>
                      <a:pt x="160" y="99"/>
                    </a:lnTo>
                    <a:lnTo>
                      <a:pt x="160" y="102"/>
                    </a:lnTo>
                    <a:lnTo>
                      <a:pt x="160" y="106"/>
                    </a:lnTo>
                    <a:lnTo>
                      <a:pt x="157" y="106"/>
                    </a:lnTo>
                    <a:lnTo>
                      <a:pt x="157" y="106"/>
                    </a:lnTo>
                    <a:lnTo>
                      <a:pt x="154" y="109"/>
                    </a:lnTo>
                    <a:lnTo>
                      <a:pt x="154" y="109"/>
                    </a:lnTo>
                    <a:lnTo>
                      <a:pt x="151" y="106"/>
                    </a:lnTo>
                    <a:lnTo>
                      <a:pt x="148" y="109"/>
                    </a:lnTo>
                    <a:lnTo>
                      <a:pt x="145" y="109"/>
                    </a:lnTo>
                    <a:lnTo>
                      <a:pt x="139" y="112"/>
                    </a:lnTo>
                    <a:lnTo>
                      <a:pt x="133" y="112"/>
                    </a:lnTo>
                    <a:lnTo>
                      <a:pt x="130" y="109"/>
                    </a:lnTo>
                    <a:lnTo>
                      <a:pt x="130" y="106"/>
                    </a:lnTo>
                    <a:lnTo>
                      <a:pt x="130" y="106"/>
                    </a:lnTo>
                    <a:lnTo>
                      <a:pt x="130" y="102"/>
                    </a:lnTo>
                    <a:lnTo>
                      <a:pt x="130" y="99"/>
                    </a:lnTo>
                    <a:lnTo>
                      <a:pt x="124" y="102"/>
                    </a:lnTo>
                    <a:lnTo>
                      <a:pt x="124" y="106"/>
                    </a:lnTo>
                    <a:lnTo>
                      <a:pt x="121" y="106"/>
                    </a:lnTo>
                    <a:lnTo>
                      <a:pt x="118" y="106"/>
                    </a:lnTo>
                    <a:lnTo>
                      <a:pt x="118" y="102"/>
                    </a:lnTo>
                    <a:lnTo>
                      <a:pt x="118" y="102"/>
                    </a:lnTo>
                    <a:lnTo>
                      <a:pt x="118" y="99"/>
                    </a:lnTo>
                    <a:lnTo>
                      <a:pt x="115" y="96"/>
                    </a:lnTo>
                    <a:lnTo>
                      <a:pt x="115" y="99"/>
                    </a:lnTo>
                    <a:lnTo>
                      <a:pt x="112" y="99"/>
                    </a:lnTo>
                    <a:lnTo>
                      <a:pt x="109" y="99"/>
                    </a:lnTo>
                    <a:lnTo>
                      <a:pt x="102" y="102"/>
                    </a:lnTo>
                    <a:lnTo>
                      <a:pt x="99" y="106"/>
                    </a:lnTo>
                    <a:lnTo>
                      <a:pt x="96" y="106"/>
                    </a:lnTo>
                    <a:lnTo>
                      <a:pt x="96" y="102"/>
                    </a:lnTo>
                    <a:lnTo>
                      <a:pt x="90" y="102"/>
                    </a:lnTo>
                    <a:lnTo>
                      <a:pt x="90" y="102"/>
                    </a:lnTo>
                    <a:lnTo>
                      <a:pt x="87" y="106"/>
                    </a:lnTo>
                    <a:lnTo>
                      <a:pt x="84" y="106"/>
                    </a:lnTo>
                    <a:lnTo>
                      <a:pt x="81" y="106"/>
                    </a:lnTo>
                    <a:lnTo>
                      <a:pt x="81" y="109"/>
                    </a:lnTo>
                    <a:lnTo>
                      <a:pt x="78" y="112"/>
                    </a:lnTo>
                    <a:lnTo>
                      <a:pt x="75" y="112"/>
                    </a:lnTo>
                    <a:lnTo>
                      <a:pt x="72" y="112"/>
                    </a:lnTo>
                    <a:lnTo>
                      <a:pt x="69" y="115"/>
                    </a:lnTo>
                    <a:lnTo>
                      <a:pt x="69" y="112"/>
                    </a:lnTo>
                    <a:lnTo>
                      <a:pt x="63" y="115"/>
                    </a:lnTo>
                    <a:lnTo>
                      <a:pt x="60" y="11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51" name="Freeform 1550"/>
              <p:cNvSpPr>
                <a:spLocks noEditPoints="1"/>
              </p:cNvSpPr>
              <p:nvPr/>
            </p:nvSpPr>
            <p:spPr bwMode="auto">
              <a:xfrm>
                <a:off x="1889" y="885"/>
                <a:ext cx="187" cy="115"/>
              </a:xfrm>
              <a:custGeom>
                <a:avLst/>
                <a:gdLst>
                  <a:gd name="T0" fmla="*/ 78 w 187"/>
                  <a:gd name="T1" fmla="*/ 15 h 115"/>
                  <a:gd name="T2" fmla="*/ 96 w 187"/>
                  <a:gd name="T3" fmla="*/ 24 h 115"/>
                  <a:gd name="T4" fmla="*/ 99 w 187"/>
                  <a:gd name="T5" fmla="*/ 45 h 115"/>
                  <a:gd name="T6" fmla="*/ 99 w 187"/>
                  <a:gd name="T7" fmla="*/ 51 h 115"/>
                  <a:gd name="T8" fmla="*/ 105 w 187"/>
                  <a:gd name="T9" fmla="*/ 69 h 115"/>
                  <a:gd name="T10" fmla="*/ 124 w 187"/>
                  <a:gd name="T11" fmla="*/ 75 h 115"/>
                  <a:gd name="T12" fmla="*/ 127 w 187"/>
                  <a:gd name="T13" fmla="*/ 57 h 115"/>
                  <a:gd name="T14" fmla="*/ 142 w 187"/>
                  <a:gd name="T15" fmla="*/ 42 h 115"/>
                  <a:gd name="T16" fmla="*/ 142 w 187"/>
                  <a:gd name="T17" fmla="*/ 21 h 115"/>
                  <a:gd name="T18" fmla="*/ 166 w 187"/>
                  <a:gd name="T19" fmla="*/ 9 h 115"/>
                  <a:gd name="T20" fmla="*/ 157 w 187"/>
                  <a:gd name="T21" fmla="*/ 24 h 115"/>
                  <a:gd name="T22" fmla="*/ 148 w 187"/>
                  <a:gd name="T23" fmla="*/ 48 h 115"/>
                  <a:gd name="T24" fmla="*/ 151 w 187"/>
                  <a:gd name="T25" fmla="*/ 57 h 115"/>
                  <a:gd name="T26" fmla="*/ 157 w 187"/>
                  <a:gd name="T27" fmla="*/ 63 h 115"/>
                  <a:gd name="T28" fmla="*/ 169 w 187"/>
                  <a:gd name="T29" fmla="*/ 72 h 115"/>
                  <a:gd name="T30" fmla="*/ 184 w 187"/>
                  <a:gd name="T31" fmla="*/ 66 h 115"/>
                  <a:gd name="T32" fmla="*/ 166 w 187"/>
                  <a:gd name="T33" fmla="*/ 96 h 115"/>
                  <a:gd name="T34" fmla="*/ 154 w 187"/>
                  <a:gd name="T35" fmla="*/ 106 h 115"/>
                  <a:gd name="T36" fmla="*/ 130 w 187"/>
                  <a:gd name="T37" fmla="*/ 109 h 115"/>
                  <a:gd name="T38" fmla="*/ 124 w 187"/>
                  <a:gd name="T39" fmla="*/ 102 h 115"/>
                  <a:gd name="T40" fmla="*/ 112 w 187"/>
                  <a:gd name="T41" fmla="*/ 96 h 115"/>
                  <a:gd name="T42" fmla="*/ 96 w 187"/>
                  <a:gd name="T43" fmla="*/ 102 h 115"/>
                  <a:gd name="T44" fmla="*/ 78 w 187"/>
                  <a:gd name="T45" fmla="*/ 109 h 115"/>
                  <a:gd name="T46" fmla="*/ 60 w 187"/>
                  <a:gd name="T47" fmla="*/ 112 h 115"/>
                  <a:gd name="T48" fmla="*/ 30 w 187"/>
                  <a:gd name="T49" fmla="*/ 99 h 115"/>
                  <a:gd name="T50" fmla="*/ 51 w 187"/>
                  <a:gd name="T51" fmla="*/ 90 h 115"/>
                  <a:gd name="T52" fmla="*/ 87 w 187"/>
                  <a:gd name="T53" fmla="*/ 87 h 115"/>
                  <a:gd name="T54" fmla="*/ 78 w 187"/>
                  <a:gd name="T55" fmla="*/ 81 h 115"/>
                  <a:gd name="T56" fmla="*/ 57 w 187"/>
                  <a:gd name="T57" fmla="*/ 78 h 115"/>
                  <a:gd name="T58" fmla="*/ 48 w 187"/>
                  <a:gd name="T59" fmla="*/ 69 h 115"/>
                  <a:gd name="T60" fmla="*/ 36 w 187"/>
                  <a:gd name="T61" fmla="*/ 81 h 115"/>
                  <a:gd name="T62" fmla="*/ 21 w 187"/>
                  <a:gd name="T63" fmla="*/ 75 h 115"/>
                  <a:gd name="T64" fmla="*/ 9 w 187"/>
                  <a:gd name="T65" fmla="*/ 63 h 115"/>
                  <a:gd name="T66" fmla="*/ 15 w 187"/>
                  <a:gd name="T67" fmla="*/ 48 h 115"/>
                  <a:gd name="T68" fmla="*/ 42 w 187"/>
                  <a:gd name="T69" fmla="*/ 48 h 115"/>
                  <a:gd name="T70" fmla="*/ 27 w 187"/>
                  <a:gd name="T71" fmla="*/ 39 h 115"/>
                  <a:gd name="T72" fmla="*/ 57 w 187"/>
                  <a:gd name="T73" fmla="*/ 30 h 115"/>
                  <a:gd name="T74" fmla="*/ 39 w 187"/>
                  <a:gd name="T75" fmla="*/ 21 h 115"/>
                  <a:gd name="T76" fmla="*/ 57 w 187"/>
                  <a:gd name="T77" fmla="*/ 12 h 115"/>
                  <a:gd name="T78" fmla="*/ 63 w 187"/>
                  <a:gd name="T79" fmla="*/ 6 h 115"/>
                  <a:gd name="T80" fmla="*/ 60 w 187"/>
                  <a:gd name="T81" fmla="*/ 12 h 115"/>
                  <a:gd name="T82" fmla="*/ 57 w 187"/>
                  <a:gd name="T83" fmla="*/ 27 h 115"/>
                  <a:gd name="T84" fmla="*/ 36 w 187"/>
                  <a:gd name="T85" fmla="*/ 42 h 115"/>
                  <a:gd name="T86" fmla="*/ 6 w 187"/>
                  <a:gd name="T87" fmla="*/ 54 h 115"/>
                  <a:gd name="T88" fmla="*/ 24 w 187"/>
                  <a:gd name="T89" fmla="*/ 78 h 115"/>
                  <a:gd name="T90" fmla="*/ 48 w 187"/>
                  <a:gd name="T91" fmla="*/ 72 h 115"/>
                  <a:gd name="T92" fmla="*/ 69 w 187"/>
                  <a:gd name="T93" fmla="*/ 84 h 115"/>
                  <a:gd name="T94" fmla="*/ 60 w 187"/>
                  <a:gd name="T95" fmla="*/ 87 h 115"/>
                  <a:gd name="T96" fmla="*/ 39 w 187"/>
                  <a:gd name="T97" fmla="*/ 112 h 115"/>
                  <a:gd name="T98" fmla="*/ 81 w 187"/>
                  <a:gd name="T99" fmla="*/ 106 h 115"/>
                  <a:gd name="T100" fmla="*/ 118 w 187"/>
                  <a:gd name="T101" fmla="*/ 99 h 115"/>
                  <a:gd name="T102" fmla="*/ 139 w 187"/>
                  <a:gd name="T103" fmla="*/ 112 h 115"/>
                  <a:gd name="T104" fmla="*/ 172 w 187"/>
                  <a:gd name="T105" fmla="*/ 90 h 115"/>
                  <a:gd name="T106" fmla="*/ 172 w 187"/>
                  <a:gd name="T107" fmla="*/ 63 h 115"/>
                  <a:gd name="T108" fmla="*/ 148 w 187"/>
                  <a:gd name="T109" fmla="*/ 69 h 115"/>
                  <a:gd name="T110" fmla="*/ 160 w 187"/>
                  <a:gd name="T111" fmla="*/ 42 h 115"/>
                  <a:gd name="T112" fmla="*/ 160 w 187"/>
                  <a:gd name="T113" fmla="*/ 6 h 115"/>
                  <a:gd name="T114" fmla="*/ 136 w 187"/>
                  <a:gd name="T115" fmla="*/ 48 h 115"/>
                  <a:gd name="T116" fmla="*/ 121 w 187"/>
                  <a:gd name="T117" fmla="*/ 69 h 115"/>
                  <a:gd name="T118" fmla="*/ 96 w 187"/>
                  <a:gd name="T119" fmla="*/ 48 h 115"/>
                  <a:gd name="T120" fmla="*/ 96 w 187"/>
                  <a:gd name="T121" fmla="*/ 1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7" h="115">
                    <a:moveTo>
                      <a:pt x="72" y="0"/>
                    </a:moveTo>
                    <a:lnTo>
                      <a:pt x="75" y="3"/>
                    </a:lnTo>
                    <a:lnTo>
                      <a:pt x="75" y="3"/>
                    </a:lnTo>
                    <a:lnTo>
                      <a:pt x="75" y="3"/>
                    </a:lnTo>
                    <a:lnTo>
                      <a:pt x="81" y="3"/>
                    </a:lnTo>
                    <a:lnTo>
                      <a:pt x="84" y="6"/>
                    </a:lnTo>
                    <a:lnTo>
                      <a:pt x="84" y="9"/>
                    </a:lnTo>
                    <a:lnTo>
                      <a:pt x="84" y="9"/>
                    </a:lnTo>
                    <a:lnTo>
                      <a:pt x="84" y="9"/>
                    </a:lnTo>
                    <a:lnTo>
                      <a:pt x="84" y="9"/>
                    </a:lnTo>
                    <a:lnTo>
                      <a:pt x="81" y="15"/>
                    </a:lnTo>
                    <a:lnTo>
                      <a:pt x="78" y="15"/>
                    </a:lnTo>
                    <a:lnTo>
                      <a:pt x="78" y="15"/>
                    </a:lnTo>
                    <a:lnTo>
                      <a:pt x="81" y="18"/>
                    </a:lnTo>
                    <a:lnTo>
                      <a:pt x="81" y="21"/>
                    </a:lnTo>
                    <a:lnTo>
                      <a:pt x="81" y="21"/>
                    </a:lnTo>
                    <a:lnTo>
                      <a:pt x="90" y="21"/>
                    </a:lnTo>
                    <a:lnTo>
                      <a:pt x="90" y="21"/>
                    </a:lnTo>
                    <a:lnTo>
                      <a:pt x="90" y="21"/>
                    </a:lnTo>
                    <a:lnTo>
                      <a:pt x="90" y="18"/>
                    </a:lnTo>
                    <a:lnTo>
                      <a:pt x="93" y="21"/>
                    </a:lnTo>
                    <a:lnTo>
                      <a:pt x="93" y="21"/>
                    </a:lnTo>
                    <a:lnTo>
                      <a:pt x="93" y="21"/>
                    </a:lnTo>
                    <a:lnTo>
                      <a:pt x="96" y="21"/>
                    </a:lnTo>
                    <a:lnTo>
                      <a:pt x="96" y="21"/>
                    </a:lnTo>
                    <a:lnTo>
                      <a:pt x="96" y="24"/>
                    </a:lnTo>
                    <a:lnTo>
                      <a:pt x="96" y="24"/>
                    </a:lnTo>
                    <a:lnTo>
                      <a:pt x="96" y="24"/>
                    </a:lnTo>
                    <a:lnTo>
                      <a:pt x="99" y="27"/>
                    </a:lnTo>
                    <a:lnTo>
                      <a:pt x="99" y="27"/>
                    </a:lnTo>
                    <a:lnTo>
                      <a:pt x="96" y="27"/>
                    </a:lnTo>
                    <a:lnTo>
                      <a:pt x="96" y="27"/>
                    </a:lnTo>
                    <a:lnTo>
                      <a:pt x="96" y="27"/>
                    </a:lnTo>
                    <a:lnTo>
                      <a:pt x="96" y="30"/>
                    </a:lnTo>
                    <a:lnTo>
                      <a:pt x="93" y="33"/>
                    </a:lnTo>
                    <a:lnTo>
                      <a:pt x="96" y="33"/>
                    </a:lnTo>
                    <a:lnTo>
                      <a:pt x="99" y="36"/>
                    </a:lnTo>
                    <a:lnTo>
                      <a:pt x="99" y="42"/>
                    </a:lnTo>
                    <a:lnTo>
                      <a:pt x="99" y="45"/>
                    </a:lnTo>
                    <a:lnTo>
                      <a:pt x="96" y="42"/>
                    </a:lnTo>
                    <a:lnTo>
                      <a:pt x="96" y="42"/>
                    </a:lnTo>
                    <a:lnTo>
                      <a:pt x="93" y="45"/>
                    </a:lnTo>
                    <a:lnTo>
                      <a:pt x="90" y="45"/>
                    </a:lnTo>
                    <a:lnTo>
                      <a:pt x="90" y="45"/>
                    </a:lnTo>
                    <a:lnTo>
                      <a:pt x="90" y="48"/>
                    </a:lnTo>
                    <a:lnTo>
                      <a:pt x="90" y="48"/>
                    </a:lnTo>
                    <a:lnTo>
                      <a:pt x="90" y="51"/>
                    </a:lnTo>
                    <a:lnTo>
                      <a:pt x="93" y="51"/>
                    </a:lnTo>
                    <a:lnTo>
                      <a:pt x="96" y="48"/>
                    </a:lnTo>
                    <a:lnTo>
                      <a:pt x="99" y="51"/>
                    </a:lnTo>
                    <a:lnTo>
                      <a:pt x="99" y="51"/>
                    </a:lnTo>
                    <a:lnTo>
                      <a:pt x="99" y="51"/>
                    </a:lnTo>
                    <a:lnTo>
                      <a:pt x="99" y="51"/>
                    </a:lnTo>
                    <a:lnTo>
                      <a:pt x="99" y="57"/>
                    </a:lnTo>
                    <a:lnTo>
                      <a:pt x="96" y="60"/>
                    </a:lnTo>
                    <a:lnTo>
                      <a:pt x="96" y="60"/>
                    </a:lnTo>
                    <a:lnTo>
                      <a:pt x="96" y="60"/>
                    </a:lnTo>
                    <a:lnTo>
                      <a:pt x="96" y="66"/>
                    </a:lnTo>
                    <a:lnTo>
                      <a:pt x="96" y="69"/>
                    </a:lnTo>
                    <a:lnTo>
                      <a:pt x="96" y="69"/>
                    </a:lnTo>
                    <a:lnTo>
                      <a:pt x="99" y="69"/>
                    </a:lnTo>
                    <a:lnTo>
                      <a:pt x="99" y="69"/>
                    </a:lnTo>
                    <a:lnTo>
                      <a:pt x="99" y="69"/>
                    </a:lnTo>
                    <a:lnTo>
                      <a:pt x="102" y="69"/>
                    </a:lnTo>
                    <a:lnTo>
                      <a:pt x="105" y="69"/>
                    </a:lnTo>
                    <a:lnTo>
                      <a:pt x="105" y="69"/>
                    </a:lnTo>
                    <a:lnTo>
                      <a:pt x="105" y="66"/>
                    </a:lnTo>
                    <a:lnTo>
                      <a:pt x="105" y="66"/>
                    </a:lnTo>
                    <a:lnTo>
                      <a:pt x="105" y="69"/>
                    </a:lnTo>
                    <a:lnTo>
                      <a:pt x="105" y="69"/>
                    </a:lnTo>
                    <a:lnTo>
                      <a:pt x="109" y="69"/>
                    </a:lnTo>
                    <a:lnTo>
                      <a:pt x="112" y="69"/>
                    </a:lnTo>
                    <a:lnTo>
                      <a:pt x="112" y="69"/>
                    </a:lnTo>
                    <a:lnTo>
                      <a:pt x="112" y="69"/>
                    </a:lnTo>
                    <a:lnTo>
                      <a:pt x="115" y="69"/>
                    </a:lnTo>
                    <a:lnTo>
                      <a:pt x="121" y="72"/>
                    </a:lnTo>
                    <a:lnTo>
                      <a:pt x="124" y="75"/>
                    </a:lnTo>
                    <a:lnTo>
                      <a:pt x="124" y="75"/>
                    </a:lnTo>
                    <a:lnTo>
                      <a:pt x="124" y="75"/>
                    </a:lnTo>
                    <a:lnTo>
                      <a:pt x="127" y="75"/>
                    </a:lnTo>
                    <a:lnTo>
                      <a:pt x="130" y="75"/>
                    </a:lnTo>
                    <a:lnTo>
                      <a:pt x="127" y="72"/>
                    </a:lnTo>
                    <a:lnTo>
                      <a:pt x="127" y="72"/>
                    </a:lnTo>
                    <a:lnTo>
                      <a:pt x="127" y="69"/>
                    </a:lnTo>
                    <a:lnTo>
                      <a:pt x="130" y="69"/>
                    </a:lnTo>
                    <a:lnTo>
                      <a:pt x="133" y="69"/>
                    </a:lnTo>
                    <a:lnTo>
                      <a:pt x="133" y="66"/>
                    </a:lnTo>
                    <a:lnTo>
                      <a:pt x="130" y="60"/>
                    </a:lnTo>
                    <a:lnTo>
                      <a:pt x="130" y="60"/>
                    </a:lnTo>
                    <a:lnTo>
                      <a:pt x="130" y="60"/>
                    </a:lnTo>
                    <a:lnTo>
                      <a:pt x="127" y="57"/>
                    </a:lnTo>
                    <a:lnTo>
                      <a:pt x="127" y="54"/>
                    </a:lnTo>
                    <a:lnTo>
                      <a:pt x="127" y="54"/>
                    </a:lnTo>
                    <a:lnTo>
                      <a:pt x="127" y="54"/>
                    </a:lnTo>
                    <a:lnTo>
                      <a:pt x="127" y="51"/>
                    </a:lnTo>
                    <a:lnTo>
                      <a:pt x="127" y="51"/>
                    </a:lnTo>
                    <a:lnTo>
                      <a:pt x="127" y="51"/>
                    </a:lnTo>
                    <a:lnTo>
                      <a:pt x="127" y="51"/>
                    </a:lnTo>
                    <a:lnTo>
                      <a:pt x="130" y="51"/>
                    </a:lnTo>
                    <a:lnTo>
                      <a:pt x="133" y="48"/>
                    </a:lnTo>
                    <a:lnTo>
                      <a:pt x="136" y="48"/>
                    </a:lnTo>
                    <a:lnTo>
                      <a:pt x="139" y="48"/>
                    </a:lnTo>
                    <a:lnTo>
                      <a:pt x="139" y="48"/>
                    </a:lnTo>
                    <a:lnTo>
                      <a:pt x="142" y="42"/>
                    </a:lnTo>
                    <a:lnTo>
                      <a:pt x="142" y="42"/>
                    </a:lnTo>
                    <a:lnTo>
                      <a:pt x="142" y="42"/>
                    </a:lnTo>
                    <a:lnTo>
                      <a:pt x="139" y="36"/>
                    </a:lnTo>
                    <a:lnTo>
                      <a:pt x="139" y="36"/>
                    </a:lnTo>
                    <a:lnTo>
                      <a:pt x="139" y="36"/>
                    </a:lnTo>
                    <a:lnTo>
                      <a:pt x="136" y="33"/>
                    </a:lnTo>
                    <a:lnTo>
                      <a:pt x="136" y="30"/>
                    </a:lnTo>
                    <a:lnTo>
                      <a:pt x="136" y="30"/>
                    </a:lnTo>
                    <a:lnTo>
                      <a:pt x="136" y="30"/>
                    </a:lnTo>
                    <a:lnTo>
                      <a:pt x="136" y="27"/>
                    </a:lnTo>
                    <a:lnTo>
                      <a:pt x="139" y="24"/>
                    </a:lnTo>
                    <a:lnTo>
                      <a:pt x="139" y="21"/>
                    </a:lnTo>
                    <a:lnTo>
                      <a:pt x="142" y="21"/>
                    </a:lnTo>
                    <a:lnTo>
                      <a:pt x="142" y="21"/>
                    </a:lnTo>
                    <a:lnTo>
                      <a:pt x="142" y="21"/>
                    </a:lnTo>
                    <a:lnTo>
                      <a:pt x="145" y="21"/>
                    </a:lnTo>
                    <a:lnTo>
                      <a:pt x="148" y="21"/>
                    </a:lnTo>
                    <a:lnTo>
                      <a:pt x="148" y="21"/>
                    </a:lnTo>
                    <a:lnTo>
                      <a:pt x="145" y="18"/>
                    </a:lnTo>
                    <a:lnTo>
                      <a:pt x="148" y="15"/>
                    </a:lnTo>
                    <a:lnTo>
                      <a:pt x="151" y="15"/>
                    </a:lnTo>
                    <a:lnTo>
                      <a:pt x="151" y="15"/>
                    </a:lnTo>
                    <a:lnTo>
                      <a:pt x="151" y="15"/>
                    </a:lnTo>
                    <a:lnTo>
                      <a:pt x="160" y="6"/>
                    </a:lnTo>
                    <a:lnTo>
                      <a:pt x="160" y="6"/>
                    </a:lnTo>
                    <a:lnTo>
                      <a:pt x="166" y="9"/>
                    </a:lnTo>
                    <a:lnTo>
                      <a:pt x="166" y="9"/>
                    </a:lnTo>
                    <a:lnTo>
                      <a:pt x="163" y="12"/>
                    </a:lnTo>
                    <a:lnTo>
                      <a:pt x="166" y="12"/>
                    </a:lnTo>
                    <a:lnTo>
                      <a:pt x="166" y="15"/>
                    </a:lnTo>
                    <a:lnTo>
                      <a:pt x="166" y="15"/>
                    </a:lnTo>
                    <a:lnTo>
                      <a:pt x="163" y="15"/>
                    </a:lnTo>
                    <a:lnTo>
                      <a:pt x="163" y="15"/>
                    </a:lnTo>
                    <a:lnTo>
                      <a:pt x="163" y="15"/>
                    </a:lnTo>
                    <a:lnTo>
                      <a:pt x="160" y="18"/>
                    </a:lnTo>
                    <a:lnTo>
                      <a:pt x="160" y="18"/>
                    </a:lnTo>
                    <a:lnTo>
                      <a:pt x="160" y="18"/>
                    </a:lnTo>
                    <a:lnTo>
                      <a:pt x="160" y="21"/>
                    </a:lnTo>
                    <a:lnTo>
                      <a:pt x="157" y="24"/>
                    </a:lnTo>
                    <a:lnTo>
                      <a:pt x="157" y="24"/>
                    </a:lnTo>
                    <a:lnTo>
                      <a:pt x="157" y="24"/>
                    </a:lnTo>
                    <a:lnTo>
                      <a:pt x="157" y="30"/>
                    </a:lnTo>
                    <a:lnTo>
                      <a:pt x="157" y="30"/>
                    </a:lnTo>
                    <a:lnTo>
                      <a:pt x="160" y="30"/>
                    </a:lnTo>
                    <a:lnTo>
                      <a:pt x="160" y="30"/>
                    </a:lnTo>
                    <a:lnTo>
                      <a:pt x="160" y="39"/>
                    </a:lnTo>
                    <a:lnTo>
                      <a:pt x="160" y="39"/>
                    </a:lnTo>
                    <a:lnTo>
                      <a:pt x="157" y="39"/>
                    </a:lnTo>
                    <a:lnTo>
                      <a:pt x="157" y="39"/>
                    </a:lnTo>
                    <a:lnTo>
                      <a:pt x="157" y="39"/>
                    </a:lnTo>
                    <a:lnTo>
                      <a:pt x="151" y="45"/>
                    </a:lnTo>
                    <a:lnTo>
                      <a:pt x="148" y="48"/>
                    </a:lnTo>
                    <a:lnTo>
                      <a:pt x="148" y="48"/>
                    </a:lnTo>
                    <a:lnTo>
                      <a:pt x="148" y="48"/>
                    </a:lnTo>
                    <a:lnTo>
                      <a:pt x="148" y="51"/>
                    </a:lnTo>
                    <a:lnTo>
                      <a:pt x="148" y="51"/>
                    </a:lnTo>
                    <a:lnTo>
                      <a:pt x="148" y="51"/>
                    </a:lnTo>
                    <a:lnTo>
                      <a:pt x="151" y="51"/>
                    </a:lnTo>
                    <a:lnTo>
                      <a:pt x="151" y="51"/>
                    </a:lnTo>
                    <a:lnTo>
                      <a:pt x="151" y="51"/>
                    </a:lnTo>
                    <a:lnTo>
                      <a:pt x="154" y="51"/>
                    </a:lnTo>
                    <a:lnTo>
                      <a:pt x="160" y="51"/>
                    </a:lnTo>
                    <a:lnTo>
                      <a:pt x="160" y="51"/>
                    </a:lnTo>
                    <a:lnTo>
                      <a:pt x="157" y="54"/>
                    </a:lnTo>
                    <a:lnTo>
                      <a:pt x="151" y="57"/>
                    </a:lnTo>
                    <a:lnTo>
                      <a:pt x="145" y="63"/>
                    </a:lnTo>
                    <a:lnTo>
                      <a:pt x="145" y="63"/>
                    </a:lnTo>
                    <a:lnTo>
                      <a:pt x="145" y="63"/>
                    </a:lnTo>
                    <a:lnTo>
                      <a:pt x="145" y="66"/>
                    </a:lnTo>
                    <a:lnTo>
                      <a:pt x="145" y="66"/>
                    </a:lnTo>
                    <a:lnTo>
                      <a:pt x="145" y="69"/>
                    </a:lnTo>
                    <a:lnTo>
                      <a:pt x="145" y="69"/>
                    </a:lnTo>
                    <a:lnTo>
                      <a:pt x="148" y="72"/>
                    </a:lnTo>
                    <a:lnTo>
                      <a:pt x="148" y="69"/>
                    </a:lnTo>
                    <a:lnTo>
                      <a:pt x="151" y="66"/>
                    </a:lnTo>
                    <a:lnTo>
                      <a:pt x="157" y="63"/>
                    </a:lnTo>
                    <a:lnTo>
                      <a:pt x="157" y="63"/>
                    </a:lnTo>
                    <a:lnTo>
                      <a:pt x="157" y="63"/>
                    </a:lnTo>
                    <a:lnTo>
                      <a:pt x="160" y="60"/>
                    </a:lnTo>
                    <a:lnTo>
                      <a:pt x="160" y="60"/>
                    </a:lnTo>
                    <a:lnTo>
                      <a:pt x="163" y="63"/>
                    </a:lnTo>
                    <a:lnTo>
                      <a:pt x="163" y="66"/>
                    </a:lnTo>
                    <a:lnTo>
                      <a:pt x="160" y="72"/>
                    </a:lnTo>
                    <a:lnTo>
                      <a:pt x="160" y="72"/>
                    </a:lnTo>
                    <a:lnTo>
                      <a:pt x="160" y="72"/>
                    </a:lnTo>
                    <a:lnTo>
                      <a:pt x="160" y="75"/>
                    </a:lnTo>
                    <a:lnTo>
                      <a:pt x="163" y="75"/>
                    </a:lnTo>
                    <a:lnTo>
                      <a:pt x="163" y="75"/>
                    </a:lnTo>
                    <a:lnTo>
                      <a:pt x="166" y="72"/>
                    </a:lnTo>
                    <a:lnTo>
                      <a:pt x="169" y="72"/>
                    </a:lnTo>
                    <a:lnTo>
                      <a:pt x="169" y="72"/>
                    </a:lnTo>
                    <a:lnTo>
                      <a:pt x="169" y="69"/>
                    </a:lnTo>
                    <a:lnTo>
                      <a:pt x="172" y="69"/>
                    </a:lnTo>
                    <a:lnTo>
                      <a:pt x="172" y="69"/>
                    </a:lnTo>
                    <a:lnTo>
                      <a:pt x="172" y="66"/>
                    </a:lnTo>
                    <a:lnTo>
                      <a:pt x="172" y="66"/>
                    </a:lnTo>
                    <a:lnTo>
                      <a:pt x="172" y="63"/>
                    </a:lnTo>
                    <a:lnTo>
                      <a:pt x="172" y="63"/>
                    </a:lnTo>
                    <a:lnTo>
                      <a:pt x="172" y="63"/>
                    </a:lnTo>
                    <a:lnTo>
                      <a:pt x="172" y="60"/>
                    </a:lnTo>
                    <a:lnTo>
                      <a:pt x="178" y="57"/>
                    </a:lnTo>
                    <a:lnTo>
                      <a:pt x="178" y="57"/>
                    </a:lnTo>
                    <a:lnTo>
                      <a:pt x="184" y="60"/>
                    </a:lnTo>
                    <a:lnTo>
                      <a:pt x="184" y="66"/>
                    </a:lnTo>
                    <a:lnTo>
                      <a:pt x="187" y="66"/>
                    </a:lnTo>
                    <a:lnTo>
                      <a:pt x="187" y="72"/>
                    </a:lnTo>
                    <a:lnTo>
                      <a:pt x="181" y="81"/>
                    </a:lnTo>
                    <a:lnTo>
                      <a:pt x="178" y="84"/>
                    </a:lnTo>
                    <a:lnTo>
                      <a:pt x="175" y="84"/>
                    </a:lnTo>
                    <a:lnTo>
                      <a:pt x="172" y="84"/>
                    </a:lnTo>
                    <a:lnTo>
                      <a:pt x="172" y="84"/>
                    </a:lnTo>
                    <a:lnTo>
                      <a:pt x="172" y="87"/>
                    </a:lnTo>
                    <a:lnTo>
                      <a:pt x="169" y="87"/>
                    </a:lnTo>
                    <a:lnTo>
                      <a:pt x="169" y="87"/>
                    </a:lnTo>
                    <a:lnTo>
                      <a:pt x="169" y="90"/>
                    </a:lnTo>
                    <a:lnTo>
                      <a:pt x="169" y="90"/>
                    </a:lnTo>
                    <a:lnTo>
                      <a:pt x="166" y="96"/>
                    </a:lnTo>
                    <a:lnTo>
                      <a:pt x="163" y="96"/>
                    </a:lnTo>
                    <a:lnTo>
                      <a:pt x="163" y="96"/>
                    </a:lnTo>
                    <a:lnTo>
                      <a:pt x="163" y="96"/>
                    </a:lnTo>
                    <a:lnTo>
                      <a:pt x="160" y="99"/>
                    </a:lnTo>
                    <a:lnTo>
                      <a:pt x="160" y="99"/>
                    </a:lnTo>
                    <a:lnTo>
                      <a:pt x="160" y="99"/>
                    </a:lnTo>
                    <a:lnTo>
                      <a:pt x="160" y="102"/>
                    </a:lnTo>
                    <a:lnTo>
                      <a:pt x="160" y="102"/>
                    </a:lnTo>
                    <a:lnTo>
                      <a:pt x="157" y="102"/>
                    </a:lnTo>
                    <a:lnTo>
                      <a:pt x="157" y="102"/>
                    </a:lnTo>
                    <a:lnTo>
                      <a:pt x="157" y="102"/>
                    </a:lnTo>
                    <a:lnTo>
                      <a:pt x="154" y="106"/>
                    </a:lnTo>
                    <a:lnTo>
                      <a:pt x="154" y="106"/>
                    </a:lnTo>
                    <a:lnTo>
                      <a:pt x="154" y="106"/>
                    </a:lnTo>
                    <a:lnTo>
                      <a:pt x="154" y="109"/>
                    </a:lnTo>
                    <a:lnTo>
                      <a:pt x="154" y="109"/>
                    </a:lnTo>
                    <a:lnTo>
                      <a:pt x="151" y="106"/>
                    </a:lnTo>
                    <a:lnTo>
                      <a:pt x="151" y="106"/>
                    </a:lnTo>
                    <a:lnTo>
                      <a:pt x="151" y="106"/>
                    </a:lnTo>
                    <a:lnTo>
                      <a:pt x="148" y="106"/>
                    </a:lnTo>
                    <a:lnTo>
                      <a:pt x="145" y="106"/>
                    </a:lnTo>
                    <a:lnTo>
                      <a:pt x="145" y="106"/>
                    </a:lnTo>
                    <a:lnTo>
                      <a:pt x="145" y="106"/>
                    </a:lnTo>
                    <a:lnTo>
                      <a:pt x="139" y="109"/>
                    </a:lnTo>
                    <a:lnTo>
                      <a:pt x="133" y="112"/>
                    </a:lnTo>
                    <a:lnTo>
                      <a:pt x="130" y="109"/>
                    </a:lnTo>
                    <a:lnTo>
                      <a:pt x="130" y="109"/>
                    </a:lnTo>
                    <a:lnTo>
                      <a:pt x="133" y="106"/>
                    </a:lnTo>
                    <a:lnTo>
                      <a:pt x="133" y="106"/>
                    </a:lnTo>
                    <a:lnTo>
                      <a:pt x="133" y="102"/>
                    </a:lnTo>
                    <a:lnTo>
                      <a:pt x="133" y="102"/>
                    </a:lnTo>
                    <a:lnTo>
                      <a:pt x="133" y="99"/>
                    </a:lnTo>
                    <a:lnTo>
                      <a:pt x="130" y="99"/>
                    </a:lnTo>
                    <a:lnTo>
                      <a:pt x="130" y="99"/>
                    </a:lnTo>
                    <a:lnTo>
                      <a:pt x="130" y="99"/>
                    </a:lnTo>
                    <a:lnTo>
                      <a:pt x="127" y="99"/>
                    </a:lnTo>
                    <a:lnTo>
                      <a:pt x="124" y="102"/>
                    </a:lnTo>
                    <a:lnTo>
                      <a:pt x="124" y="102"/>
                    </a:lnTo>
                    <a:lnTo>
                      <a:pt x="124" y="102"/>
                    </a:lnTo>
                    <a:lnTo>
                      <a:pt x="124" y="106"/>
                    </a:lnTo>
                    <a:lnTo>
                      <a:pt x="121" y="106"/>
                    </a:lnTo>
                    <a:lnTo>
                      <a:pt x="118" y="106"/>
                    </a:lnTo>
                    <a:lnTo>
                      <a:pt x="118" y="102"/>
                    </a:lnTo>
                    <a:lnTo>
                      <a:pt x="118" y="102"/>
                    </a:lnTo>
                    <a:lnTo>
                      <a:pt x="121" y="102"/>
                    </a:lnTo>
                    <a:lnTo>
                      <a:pt x="121" y="99"/>
                    </a:lnTo>
                    <a:lnTo>
                      <a:pt x="118" y="96"/>
                    </a:lnTo>
                    <a:lnTo>
                      <a:pt x="118" y="96"/>
                    </a:lnTo>
                    <a:lnTo>
                      <a:pt x="118" y="96"/>
                    </a:lnTo>
                    <a:lnTo>
                      <a:pt x="115" y="96"/>
                    </a:lnTo>
                    <a:lnTo>
                      <a:pt x="112" y="96"/>
                    </a:lnTo>
                    <a:lnTo>
                      <a:pt x="112" y="96"/>
                    </a:lnTo>
                    <a:lnTo>
                      <a:pt x="112" y="99"/>
                    </a:lnTo>
                    <a:lnTo>
                      <a:pt x="112" y="99"/>
                    </a:lnTo>
                    <a:lnTo>
                      <a:pt x="109" y="99"/>
                    </a:lnTo>
                    <a:lnTo>
                      <a:pt x="109" y="99"/>
                    </a:lnTo>
                    <a:lnTo>
                      <a:pt x="109" y="99"/>
                    </a:lnTo>
                    <a:lnTo>
                      <a:pt x="102" y="102"/>
                    </a:lnTo>
                    <a:lnTo>
                      <a:pt x="102" y="102"/>
                    </a:lnTo>
                    <a:lnTo>
                      <a:pt x="102" y="102"/>
                    </a:lnTo>
                    <a:lnTo>
                      <a:pt x="99" y="102"/>
                    </a:lnTo>
                    <a:lnTo>
                      <a:pt x="96" y="102"/>
                    </a:lnTo>
                    <a:lnTo>
                      <a:pt x="96" y="102"/>
                    </a:lnTo>
                    <a:lnTo>
                      <a:pt x="96" y="102"/>
                    </a:lnTo>
                    <a:lnTo>
                      <a:pt x="96" y="102"/>
                    </a:lnTo>
                    <a:lnTo>
                      <a:pt x="90" y="102"/>
                    </a:lnTo>
                    <a:lnTo>
                      <a:pt x="90" y="102"/>
                    </a:lnTo>
                    <a:lnTo>
                      <a:pt x="87" y="99"/>
                    </a:lnTo>
                    <a:lnTo>
                      <a:pt x="87" y="102"/>
                    </a:lnTo>
                    <a:lnTo>
                      <a:pt x="87" y="102"/>
                    </a:lnTo>
                    <a:lnTo>
                      <a:pt x="84" y="102"/>
                    </a:lnTo>
                    <a:lnTo>
                      <a:pt x="84" y="102"/>
                    </a:lnTo>
                    <a:lnTo>
                      <a:pt x="84" y="102"/>
                    </a:lnTo>
                    <a:lnTo>
                      <a:pt x="81" y="106"/>
                    </a:lnTo>
                    <a:lnTo>
                      <a:pt x="81" y="106"/>
                    </a:lnTo>
                    <a:lnTo>
                      <a:pt x="81" y="106"/>
                    </a:lnTo>
                    <a:lnTo>
                      <a:pt x="78" y="109"/>
                    </a:lnTo>
                    <a:lnTo>
                      <a:pt x="78" y="109"/>
                    </a:lnTo>
                    <a:lnTo>
                      <a:pt x="75" y="109"/>
                    </a:lnTo>
                    <a:lnTo>
                      <a:pt x="75" y="109"/>
                    </a:lnTo>
                    <a:lnTo>
                      <a:pt x="72" y="112"/>
                    </a:lnTo>
                    <a:lnTo>
                      <a:pt x="72" y="112"/>
                    </a:lnTo>
                    <a:lnTo>
                      <a:pt x="69" y="112"/>
                    </a:lnTo>
                    <a:lnTo>
                      <a:pt x="69" y="112"/>
                    </a:lnTo>
                    <a:lnTo>
                      <a:pt x="69" y="112"/>
                    </a:lnTo>
                    <a:lnTo>
                      <a:pt x="69" y="112"/>
                    </a:lnTo>
                    <a:lnTo>
                      <a:pt x="63" y="115"/>
                    </a:lnTo>
                    <a:lnTo>
                      <a:pt x="60" y="115"/>
                    </a:lnTo>
                    <a:lnTo>
                      <a:pt x="60" y="112"/>
                    </a:lnTo>
                    <a:lnTo>
                      <a:pt x="60" y="112"/>
                    </a:lnTo>
                    <a:lnTo>
                      <a:pt x="60" y="112"/>
                    </a:lnTo>
                    <a:lnTo>
                      <a:pt x="54" y="112"/>
                    </a:lnTo>
                    <a:lnTo>
                      <a:pt x="54" y="112"/>
                    </a:lnTo>
                    <a:lnTo>
                      <a:pt x="54" y="112"/>
                    </a:lnTo>
                    <a:lnTo>
                      <a:pt x="48" y="115"/>
                    </a:lnTo>
                    <a:lnTo>
                      <a:pt x="45" y="115"/>
                    </a:lnTo>
                    <a:lnTo>
                      <a:pt x="39" y="112"/>
                    </a:lnTo>
                    <a:lnTo>
                      <a:pt x="39" y="112"/>
                    </a:lnTo>
                    <a:lnTo>
                      <a:pt x="39" y="112"/>
                    </a:lnTo>
                    <a:lnTo>
                      <a:pt x="33" y="109"/>
                    </a:lnTo>
                    <a:lnTo>
                      <a:pt x="33" y="106"/>
                    </a:lnTo>
                    <a:lnTo>
                      <a:pt x="30" y="102"/>
                    </a:lnTo>
                    <a:lnTo>
                      <a:pt x="30" y="99"/>
                    </a:lnTo>
                    <a:lnTo>
                      <a:pt x="30" y="99"/>
                    </a:lnTo>
                    <a:lnTo>
                      <a:pt x="30" y="99"/>
                    </a:lnTo>
                    <a:lnTo>
                      <a:pt x="30" y="96"/>
                    </a:lnTo>
                    <a:lnTo>
                      <a:pt x="30" y="90"/>
                    </a:lnTo>
                    <a:lnTo>
                      <a:pt x="33" y="90"/>
                    </a:lnTo>
                    <a:lnTo>
                      <a:pt x="39" y="93"/>
                    </a:lnTo>
                    <a:lnTo>
                      <a:pt x="39" y="93"/>
                    </a:lnTo>
                    <a:lnTo>
                      <a:pt x="39" y="93"/>
                    </a:lnTo>
                    <a:lnTo>
                      <a:pt x="42" y="90"/>
                    </a:lnTo>
                    <a:lnTo>
                      <a:pt x="45" y="90"/>
                    </a:lnTo>
                    <a:lnTo>
                      <a:pt x="45" y="90"/>
                    </a:lnTo>
                    <a:lnTo>
                      <a:pt x="48" y="90"/>
                    </a:lnTo>
                    <a:lnTo>
                      <a:pt x="51" y="90"/>
                    </a:lnTo>
                    <a:lnTo>
                      <a:pt x="51" y="90"/>
                    </a:lnTo>
                    <a:lnTo>
                      <a:pt x="51" y="90"/>
                    </a:lnTo>
                    <a:lnTo>
                      <a:pt x="54" y="87"/>
                    </a:lnTo>
                    <a:lnTo>
                      <a:pt x="60" y="87"/>
                    </a:lnTo>
                    <a:lnTo>
                      <a:pt x="66" y="90"/>
                    </a:lnTo>
                    <a:lnTo>
                      <a:pt x="66" y="90"/>
                    </a:lnTo>
                    <a:lnTo>
                      <a:pt x="66" y="90"/>
                    </a:lnTo>
                    <a:lnTo>
                      <a:pt x="72" y="90"/>
                    </a:lnTo>
                    <a:lnTo>
                      <a:pt x="72" y="90"/>
                    </a:lnTo>
                    <a:lnTo>
                      <a:pt x="75" y="93"/>
                    </a:lnTo>
                    <a:lnTo>
                      <a:pt x="75" y="90"/>
                    </a:lnTo>
                    <a:lnTo>
                      <a:pt x="78" y="90"/>
                    </a:lnTo>
                    <a:lnTo>
                      <a:pt x="87" y="87"/>
                    </a:lnTo>
                    <a:lnTo>
                      <a:pt x="87" y="87"/>
                    </a:lnTo>
                    <a:lnTo>
                      <a:pt x="87" y="87"/>
                    </a:lnTo>
                    <a:lnTo>
                      <a:pt x="87" y="84"/>
                    </a:lnTo>
                    <a:lnTo>
                      <a:pt x="90" y="84"/>
                    </a:lnTo>
                    <a:lnTo>
                      <a:pt x="90" y="84"/>
                    </a:lnTo>
                    <a:lnTo>
                      <a:pt x="90" y="81"/>
                    </a:lnTo>
                    <a:lnTo>
                      <a:pt x="90" y="81"/>
                    </a:lnTo>
                    <a:lnTo>
                      <a:pt x="87" y="78"/>
                    </a:lnTo>
                    <a:lnTo>
                      <a:pt x="87" y="81"/>
                    </a:lnTo>
                    <a:lnTo>
                      <a:pt x="84" y="81"/>
                    </a:lnTo>
                    <a:lnTo>
                      <a:pt x="81" y="81"/>
                    </a:lnTo>
                    <a:lnTo>
                      <a:pt x="81" y="81"/>
                    </a:lnTo>
                    <a:lnTo>
                      <a:pt x="81" y="78"/>
                    </a:lnTo>
                    <a:lnTo>
                      <a:pt x="78" y="81"/>
                    </a:lnTo>
                    <a:lnTo>
                      <a:pt x="75" y="81"/>
                    </a:lnTo>
                    <a:lnTo>
                      <a:pt x="72" y="81"/>
                    </a:lnTo>
                    <a:lnTo>
                      <a:pt x="72" y="81"/>
                    </a:lnTo>
                    <a:lnTo>
                      <a:pt x="72" y="81"/>
                    </a:lnTo>
                    <a:lnTo>
                      <a:pt x="72" y="78"/>
                    </a:lnTo>
                    <a:lnTo>
                      <a:pt x="69" y="78"/>
                    </a:lnTo>
                    <a:lnTo>
                      <a:pt x="66" y="78"/>
                    </a:lnTo>
                    <a:lnTo>
                      <a:pt x="66" y="78"/>
                    </a:lnTo>
                    <a:lnTo>
                      <a:pt x="63" y="78"/>
                    </a:lnTo>
                    <a:lnTo>
                      <a:pt x="60" y="81"/>
                    </a:lnTo>
                    <a:lnTo>
                      <a:pt x="57" y="81"/>
                    </a:lnTo>
                    <a:lnTo>
                      <a:pt x="57" y="81"/>
                    </a:lnTo>
                    <a:lnTo>
                      <a:pt x="57" y="78"/>
                    </a:lnTo>
                    <a:lnTo>
                      <a:pt x="54" y="78"/>
                    </a:lnTo>
                    <a:lnTo>
                      <a:pt x="51" y="81"/>
                    </a:lnTo>
                    <a:lnTo>
                      <a:pt x="48" y="78"/>
                    </a:lnTo>
                    <a:lnTo>
                      <a:pt x="48" y="78"/>
                    </a:lnTo>
                    <a:lnTo>
                      <a:pt x="51" y="75"/>
                    </a:lnTo>
                    <a:lnTo>
                      <a:pt x="57" y="72"/>
                    </a:lnTo>
                    <a:lnTo>
                      <a:pt x="60" y="69"/>
                    </a:lnTo>
                    <a:lnTo>
                      <a:pt x="57" y="69"/>
                    </a:lnTo>
                    <a:lnTo>
                      <a:pt x="54" y="69"/>
                    </a:lnTo>
                    <a:lnTo>
                      <a:pt x="54" y="69"/>
                    </a:lnTo>
                    <a:lnTo>
                      <a:pt x="54" y="69"/>
                    </a:lnTo>
                    <a:lnTo>
                      <a:pt x="48" y="69"/>
                    </a:lnTo>
                    <a:lnTo>
                      <a:pt x="48" y="69"/>
                    </a:lnTo>
                    <a:lnTo>
                      <a:pt x="48" y="69"/>
                    </a:lnTo>
                    <a:lnTo>
                      <a:pt x="48" y="72"/>
                    </a:lnTo>
                    <a:lnTo>
                      <a:pt x="45" y="69"/>
                    </a:lnTo>
                    <a:lnTo>
                      <a:pt x="45" y="69"/>
                    </a:lnTo>
                    <a:lnTo>
                      <a:pt x="45" y="69"/>
                    </a:lnTo>
                    <a:lnTo>
                      <a:pt x="42" y="72"/>
                    </a:lnTo>
                    <a:lnTo>
                      <a:pt x="42" y="72"/>
                    </a:lnTo>
                    <a:lnTo>
                      <a:pt x="42" y="72"/>
                    </a:lnTo>
                    <a:lnTo>
                      <a:pt x="42" y="75"/>
                    </a:lnTo>
                    <a:lnTo>
                      <a:pt x="36" y="78"/>
                    </a:lnTo>
                    <a:lnTo>
                      <a:pt x="36" y="78"/>
                    </a:lnTo>
                    <a:lnTo>
                      <a:pt x="36" y="78"/>
                    </a:lnTo>
                    <a:lnTo>
                      <a:pt x="36" y="81"/>
                    </a:lnTo>
                    <a:lnTo>
                      <a:pt x="33" y="81"/>
                    </a:lnTo>
                    <a:lnTo>
                      <a:pt x="30" y="78"/>
                    </a:lnTo>
                    <a:lnTo>
                      <a:pt x="30" y="78"/>
                    </a:lnTo>
                    <a:lnTo>
                      <a:pt x="30" y="75"/>
                    </a:lnTo>
                    <a:lnTo>
                      <a:pt x="33" y="72"/>
                    </a:lnTo>
                    <a:lnTo>
                      <a:pt x="30" y="72"/>
                    </a:lnTo>
                    <a:lnTo>
                      <a:pt x="27" y="72"/>
                    </a:lnTo>
                    <a:lnTo>
                      <a:pt x="27" y="72"/>
                    </a:lnTo>
                    <a:lnTo>
                      <a:pt x="24" y="69"/>
                    </a:lnTo>
                    <a:lnTo>
                      <a:pt x="24" y="72"/>
                    </a:lnTo>
                    <a:lnTo>
                      <a:pt x="24" y="75"/>
                    </a:lnTo>
                    <a:lnTo>
                      <a:pt x="21" y="78"/>
                    </a:lnTo>
                    <a:lnTo>
                      <a:pt x="21" y="75"/>
                    </a:lnTo>
                    <a:lnTo>
                      <a:pt x="21" y="72"/>
                    </a:lnTo>
                    <a:lnTo>
                      <a:pt x="21" y="72"/>
                    </a:lnTo>
                    <a:lnTo>
                      <a:pt x="21" y="72"/>
                    </a:lnTo>
                    <a:lnTo>
                      <a:pt x="18" y="69"/>
                    </a:lnTo>
                    <a:lnTo>
                      <a:pt x="18" y="69"/>
                    </a:lnTo>
                    <a:lnTo>
                      <a:pt x="18" y="66"/>
                    </a:lnTo>
                    <a:lnTo>
                      <a:pt x="18" y="66"/>
                    </a:lnTo>
                    <a:lnTo>
                      <a:pt x="15" y="66"/>
                    </a:lnTo>
                    <a:lnTo>
                      <a:pt x="12" y="63"/>
                    </a:lnTo>
                    <a:lnTo>
                      <a:pt x="12" y="66"/>
                    </a:lnTo>
                    <a:lnTo>
                      <a:pt x="12" y="69"/>
                    </a:lnTo>
                    <a:lnTo>
                      <a:pt x="12" y="69"/>
                    </a:lnTo>
                    <a:lnTo>
                      <a:pt x="9" y="63"/>
                    </a:lnTo>
                    <a:lnTo>
                      <a:pt x="9" y="63"/>
                    </a:lnTo>
                    <a:lnTo>
                      <a:pt x="9" y="63"/>
                    </a:lnTo>
                    <a:lnTo>
                      <a:pt x="3" y="60"/>
                    </a:lnTo>
                    <a:lnTo>
                      <a:pt x="6" y="60"/>
                    </a:lnTo>
                    <a:lnTo>
                      <a:pt x="6" y="60"/>
                    </a:lnTo>
                    <a:lnTo>
                      <a:pt x="6" y="57"/>
                    </a:lnTo>
                    <a:lnTo>
                      <a:pt x="6" y="54"/>
                    </a:lnTo>
                    <a:lnTo>
                      <a:pt x="6" y="54"/>
                    </a:lnTo>
                    <a:lnTo>
                      <a:pt x="6" y="54"/>
                    </a:lnTo>
                    <a:lnTo>
                      <a:pt x="6" y="54"/>
                    </a:lnTo>
                    <a:lnTo>
                      <a:pt x="12" y="48"/>
                    </a:lnTo>
                    <a:lnTo>
                      <a:pt x="15" y="48"/>
                    </a:lnTo>
                    <a:lnTo>
                      <a:pt x="15" y="48"/>
                    </a:lnTo>
                    <a:lnTo>
                      <a:pt x="18" y="48"/>
                    </a:lnTo>
                    <a:lnTo>
                      <a:pt x="18" y="48"/>
                    </a:lnTo>
                    <a:lnTo>
                      <a:pt x="24" y="48"/>
                    </a:lnTo>
                    <a:lnTo>
                      <a:pt x="27" y="51"/>
                    </a:lnTo>
                    <a:lnTo>
                      <a:pt x="27" y="51"/>
                    </a:lnTo>
                    <a:lnTo>
                      <a:pt x="27" y="51"/>
                    </a:lnTo>
                    <a:lnTo>
                      <a:pt x="33" y="51"/>
                    </a:lnTo>
                    <a:lnTo>
                      <a:pt x="33" y="51"/>
                    </a:lnTo>
                    <a:lnTo>
                      <a:pt x="33" y="51"/>
                    </a:lnTo>
                    <a:lnTo>
                      <a:pt x="36" y="51"/>
                    </a:lnTo>
                    <a:lnTo>
                      <a:pt x="39" y="51"/>
                    </a:lnTo>
                    <a:lnTo>
                      <a:pt x="42" y="51"/>
                    </a:lnTo>
                    <a:lnTo>
                      <a:pt x="42" y="48"/>
                    </a:lnTo>
                    <a:lnTo>
                      <a:pt x="45" y="48"/>
                    </a:lnTo>
                    <a:lnTo>
                      <a:pt x="48" y="45"/>
                    </a:lnTo>
                    <a:lnTo>
                      <a:pt x="45" y="45"/>
                    </a:lnTo>
                    <a:lnTo>
                      <a:pt x="42" y="42"/>
                    </a:lnTo>
                    <a:lnTo>
                      <a:pt x="42" y="42"/>
                    </a:lnTo>
                    <a:lnTo>
                      <a:pt x="42" y="39"/>
                    </a:lnTo>
                    <a:lnTo>
                      <a:pt x="39" y="39"/>
                    </a:lnTo>
                    <a:lnTo>
                      <a:pt x="36" y="39"/>
                    </a:lnTo>
                    <a:lnTo>
                      <a:pt x="36" y="39"/>
                    </a:lnTo>
                    <a:lnTo>
                      <a:pt x="36" y="39"/>
                    </a:lnTo>
                    <a:lnTo>
                      <a:pt x="33" y="42"/>
                    </a:lnTo>
                    <a:lnTo>
                      <a:pt x="27" y="39"/>
                    </a:lnTo>
                    <a:lnTo>
                      <a:pt x="27" y="39"/>
                    </a:lnTo>
                    <a:lnTo>
                      <a:pt x="27" y="39"/>
                    </a:lnTo>
                    <a:lnTo>
                      <a:pt x="24" y="39"/>
                    </a:lnTo>
                    <a:lnTo>
                      <a:pt x="27" y="36"/>
                    </a:lnTo>
                    <a:lnTo>
                      <a:pt x="30" y="30"/>
                    </a:lnTo>
                    <a:lnTo>
                      <a:pt x="33" y="30"/>
                    </a:lnTo>
                    <a:lnTo>
                      <a:pt x="36" y="30"/>
                    </a:lnTo>
                    <a:lnTo>
                      <a:pt x="36" y="30"/>
                    </a:lnTo>
                    <a:lnTo>
                      <a:pt x="36" y="30"/>
                    </a:lnTo>
                    <a:lnTo>
                      <a:pt x="45" y="30"/>
                    </a:lnTo>
                    <a:lnTo>
                      <a:pt x="51" y="30"/>
                    </a:lnTo>
                    <a:lnTo>
                      <a:pt x="57" y="30"/>
                    </a:lnTo>
                    <a:lnTo>
                      <a:pt x="57" y="30"/>
                    </a:lnTo>
                    <a:lnTo>
                      <a:pt x="57" y="30"/>
                    </a:lnTo>
                    <a:lnTo>
                      <a:pt x="60" y="30"/>
                    </a:lnTo>
                    <a:lnTo>
                      <a:pt x="60" y="30"/>
                    </a:lnTo>
                    <a:lnTo>
                      <a:pt x="60" y="27"/>
                    </a:lnTo>
                    <a:lnTo>
                      <a:pt x="60" y="27"/>
                    </a:lnTo>
                    <a:lnTo>
                      <a:pt x="57" y="24"/>
                    </a:lnTo>
                    <a:lnTo>
                      <a:pt x="57" y="24"/>
                    </a:lnTo>
                    <a:lnTo>
                      <a:pt x="57" y="24"/>
                    </a:lnTo>
                    <a:lnTo>
                      <a:pt x="51" y="24"/>
                    </a:lnTo>
                    <a:lnTo>
                      <a:pt x="51" y="24"/>
                    </a:lnTo>
                    <a:lnTo>
                      <a:pt x="51" y="24"/>
                    </a:lnTo>
                    <a:lnTo>
                      <a:pt x="48" y="24"/>
                    </a:lnTo>
                    <a:lnTo>
                      <a:pt x="42" y="21"/>
                    </a:lnTo>
                    <a:lnTo>
                      <a:pt x="39" y="21"/>
                    </a:lnTo>
                    <a:lnTo>
                      <a:pt x="42" y="18"/>
                    </a:lnTo>
                    <a:lnTo>
                      <a:pt x="42" y="18"/>
                    </a:lnTo>
                    <a:lnTo>
                      <a:pt x="42" y="18"/>
                    </a:lnTo>
                    <a:lnTo>
                      <a:pt x="45" y="15"/>
                    </a:lnTo>
                    <a:lnTo>
                      <a:pt x="48" y="12"/>
                    </a:lnTo>
                    <a:lnTo>
                      <a:pt x="48" y="12"/>
                    </a:lnTo>
                    <a:lnTo>
                      <a:pt x="48" y="12"/>
                    </a:lnTo>
                    <a:lnTo>
                      <a:pt x="51" y="12"/>
                    </a:lnTo>
                    <a:lnTo>
                      <a:pt x="54" y="9"/>
                    </a:lnTo>
                    <a:lnTo>
                      <a:pt x="57" y="9"/>
                    </a:lnTo>
                    <a:lnTo>
                      <a:pt x="57" y="12"/>
                    </a:lnTo>
                    <a:lnTo>
                      <a:pt x="57" y="12"/>
                    </a:lnTo>
                    <a:lnTo>
                      <a:pt x="57" y="12"/>
                    </a:lnTo>
                    <a:lnTo>
                      <a:pt x="60" y="12"/>
                    </a:lnTo>
                    <a:lnTo>
                      <a:pt x="63" y="15"/>
                    </a:lnTo>
                    <a:lnTo>
                      <a:pt x="63" y="15"/>
                    </a:lnTo>
                    <a:lnTo>
                      <a:pt x="66" y="15"/>
                    </a:lnTo>
                    <a:lnTo>
                      <a:pt x="66" y="18"/>
                    </a:lnTo>
                    <a:lnTo>
                      <a:pt x="72" y="18"/>
                    </a:lnTo>
                    <a:lnTo>
                      <a:pt x="69" y="15"/>
                    </a:lnTo>
                    <a:lnTo>
                      <a:pt x="66" y="12"/>
                    </a:lnTo>
                    <a:lnTo>
                      <a:pt x="66" y="12"/>
                    </a:lnTo>
                    <a:lnTo>
                      <a:pt x="66" y="12"/>
                    </a:lnTo>
                    <a:lnTo>
                      <a:pt x="63" y="9"/>
                    </a:lnTo>
                    <a:lnTo>
                      <a:pt x="63" y="6"/>
                    </a:lnTo>
                    <a:lnTo>
                      <a:pt x="63" y="6"/>
                    </a:lnTo>
                    <a:lnTo>
                      <a:pt x="63" y="6"/>
                    </a:lnTo>
                    <a:lnTo>
                      <a:pt x="63" y="3"/>
                    </a:lnTo>
                    <a:lnTo>
                      <a:pt x="63" y="3"/>
                    </a:lnTo>
                    <a:lnTo>
                      <a:pt x="72" y="0"/>
                    </a:lnTo>
                    <a:close/>
                    <a:moveTo>
                      <a:pt x="72" y="0"/>
                    </a:moveTo>
                    <a:lnTo>
                      <a:pt x="63" y="3"/>
                    </a:lnTo>
                    <a:lnTo>
                      <a:pt x="60" y="3"/>
                    </a:lnTo>
                    <a:lnTo>
                      <a:pt x="60" y="6"/>
                    </a:lnTo>
                    <a:lnTo>
                      <a:pt x="63" y="9"/>
                    </a:lnTo>
                    <a:lnTo>
                      <a:pt x="66" y="12"/>
                    </a:lnTo>
                    <a:lnTo>
                      <a:pt x="69" y="15"/>
                    </a:lnTo>
                    <a:lnTo>
                      <a:pt x="66" y="15"/>
                    </a:lnTo>
                    <a:lnTo>
                      <a:pt x="60" y="12"/>
                    </a:lnTo>
                    <a:lnTo>
                      <a:pt x="57" y="12"/>
                    </a:lnTo>
                    <a:lnTo>
                      <a:pt x="57" y="9"/>
                    </a:lnTo>
                    <a:lnTo>
                      <a:pt x="54" y="9"/>
                    </a:lnTo>
                    <a:lnTo>
                      <a:pt x="48" y="12"/>
                    </a:lnTo>
                    <a:lnTo>
                      <a:pt x="48" y="12"/>
                    </a:lnTo>
                    <a:lnTo>
                      <a:pt x="45" y="12"/>
                    </a:lnTo>
                    <a:lnTo>
                      <a:pt x="42" y="15"/>
                    </a:lnTo>
                    <a:lnTo>
                      <a:pt x="39" y="18"/>
                    </a:lnTo>
                    <a:lnTo>
                      <a:pt x="39" y="24"/>
                    </a:lnTo>
                    <a:lnTo>
                      <a:pt x="48" y="24"/>
                    </a:lnTo>
                    <a:lnTo>
                      <a:pt x="51" y="24"/>
                    </a:lnTo>
                    <a:lnTo>
                      <a:pt x="54" y="27"/>
                    </a:lnTo>
                    <a:lnTo>
                      <a:pt x="57" y="27"/>
                    </a:lnTo>
                    <a:lnTo>
                      <a:pt x="60" y="30"/>
                    </a:lnTo>
                    <a:lnTo>
                      <a:pt x="57" y="30"/>
                    </a:lnTo>
                    <a:lnTo>
                      <a:pt x="51" y="27"/>
                    </a:lnTo>
                    <a:lnTo>
                      <a:pt x="45" y="27"/>
                    </a:lnTo>
                    <a:lnTo>
                      <a:pt x="36" y="30"/>
                    </a:lnTo>
                    <a:lnTo>
                      <a:pt x="33" y="27"/>
                    </a:lnTo>
                    <a:lnTo>
                      <a:pt x="30" y="30"/>
                    </a:lnTo>
                    <a:lnTo>
                      <a:pt x="27" y="33"/>
                    </a:lnTo>
                    <a:lnTo>
                      <a:pt x="21" y="39"/>
                    </a:lnTo>
                    <a:lnTo>
                      <a:pt x="21" y="39"/>
                    </a:lnTo>
                    <a:lnTo>
                      <a:pt x="27" y="39"/>
                    </a:lnTo>
                    <a:lnTo>
                      <a:pt x="33" y="42"/>
                    </a:lnTo>
                    <a:lnTo>
                      <a:pt x="36" y="42"/>
                    </a:lnTo>
                    <a:lnTo>
                      <a:pt x="39" y="42"/>
                    </a:lnTo>
                    <a:lnTo>
                      <a:pt x="42" y="42"/>
                    </a:lnTo>
                    <a:lnTo>
                      <a:pt x="45" y="45"/>
                    </a:lnTo>
                    <a:lnTo>
                      <a:pt x="39" y="48"/>
                    </a:lnTo>
                    <a:lnTo>
                      <a:pt x="36" y="48"/>
                    </a:lnTo>
                    <a:lnTo>
                      <a:pt x="33" y="51"/>
                    </a:lnTo>
                    <a:lnTo>
                      <a:pt x="27" y="51"/>
                    </a:lnTo>
                    <a:lnTo>
                      <a:pt x="24" y="48"/>
                    </a:lnTo>
                    <a:lnTo>
                      <a:pt x="18" y="48"/>
                    </a:lnTo>
                    <a:lnTo>
                      <a:pt x="15" y="45"/>
                    </a:lnTo>
                    <a:lnTo>
                      <a:pt x="12" y="48"/>
                    </a:lnTo>
                    <a:lnTo>
                      <a:pt x="3" y="51"/>
                    </a:lnTo>
                    <a:lnTo>
                      <a:pt x="6" y="54"/>
                    </a:lnTo>
                    <a:lnTo>
                      <a:pt x="6" y="57"/>
                    </a:lnTo>
                    <a:lnTo>
                      <a:pt x="0" y="60"/>
                    </a:lnTo>
                    <a:lnTo>
                      <a:pt x="0" y="60"/>
                    </a:lnTo>
                    <a:lnTo>
                      <a:pt x="6" y="63"/>
                    </a:lnTo>
                    <a:lnTo>
                      <a:pt x="12" y="69"/>
                    </a:lnTo>
                    <a:lnTo>
                      <a:pt x="12" y="69"/>
                    </a:lnTo>
                    <a:lnTo>
                      <a:pt x="15" y="66"/>
                    </a:lnTo>
                    <a:lnTo>
                      <a:pt x="15" y="66"/>
                    </a:lnTo>
                    <a:lnTo>
                      <a:pt x="15" y="69"/>
                    </a:lnTo>
                    <a:lnTo>
                      <a:pt x="18" y="72"/>
                    </a:lnTo>
                    <a:lnTo>
                      <a:pt x="18" y="78"/>
                    </a:lnTo>
                    <a:lnTo>
                      <a:pt x="21" y="78"/>
                    </a:lnTo>
                    <a:lnTo>
                      <a:pt x="24" y="78"/>
                    </a:lnTo>
                    <a:lnTo>
                      <a:pt x="24" y="72"/>
                    </a:lnTo>
                    <a:lnTo>
                      <a:pt x="27" y="75"/>
                    </a:lnTo>
                    <a:lnTo>
                      <a:pt x="30" y="72"/>
                    </a:lnTo>
                    <a:lnTo>
                      <a:pt x="27" y="75"/>
                    </a:lnTo>
                    <a:lnTo>
                      <a:pt x="27" y="78"/>
                    </a:lnTo>
                    <a:lnTo>
                      <a:pt x="33" y="81"/>
                    </a:lnTo>
                    <a:lnTo>
                      <a:pt x="36" y="81"/>
                    </a:lnTo>
                    <a:lnTo>
                      <a:pt x="36" y="78"/>
                    </a:lnTo>
                    <a:lnTo>
                      <a:pt x="42" y="75"/>
                    </a:lnTo>
                    <a:lnTo>
                      <a:pt x="45" y="72"/>
                    </a:lnTo>
                    <a:lnTo>
                      <a:pt x="45" y="69"/>
                    </a:lnTo>
                    <a:lnTo>
                      <a:pt x="48" y="75"/>
                    </a:lnTo>
                    <a:lnTo>
                      <a:pt x="48" y="72"/>
                    </a:lnTo>
                    <a:lnTo>
                      <a:pt x="54" y="72"/>
                    </a:lnTo>
                    <a:lnTo>
                      <a:pt x="57" y="72"/>
                    </a:lnTo>
                    <a:lnTo>
                      <a:pt x="51" y="75"/>
                    </a:lnTo>
                    <a:lnTo>
                      <a:pt x="48" y="78"/>
                    </a:lnTo>
                    <a:lnTo>
                      <a:pt x="48" y="81"/>
                    </a:lnTo>
                    <a:lnTo>
                      <a:pt x="51" y="81"/>
                    </a:lnTo>
                    <a:lnTo>
                      <a:pt x="57" y="81"/>
                    </a:lnTo>
                    <a:lnTo>
                      <a:pt x="57" y="81"/>
                    </a:lnTo>
                    <a:lnTo>
                      <a:pt x="60" y="81"/>
                    </a:lnTo>
                    <a:lnTo>
                      <a:pt x="63" y="81"/>
                    </a:lnTo>
                    <a:lnTo>
                      <a:pt x="66" y="78"/>
                    </a:lnTo>
                    <a:lnTo>
                      <a:pt x="69" y="81"/>
                    </a:lnTo>
                    <a:lnTo>
                      <a:pt x="69" y="84"/>
                    </a:lnTo>
                    <a:lnTo>
                      <a:pt x="75" y="84"/>
                    </a:lnTo>
                    <a:lnTo>
                      <a:pt x="81" y="81"/>
                    </a:lnTo>
                    <a:lnTo>
                      <a:pt x="81" y="84"/>
                    </a:lnTo>
                    <a:lnTo>
                      <a:pt x="84" y="84"/>
                    </a:lnTo>
                    <a:lnTo>
                      <a:pt x="87" y="81"/>
                    </a:lnTo>
                    <a:lnTo>
                      <a:pt x="90" y="84"/>
                    </a:lnTo>
                    <a:lnTo>
                      <a:pt x="87" y="84"/>
                    </a:lnTo>
                    <a:lnTo>
                      <a:pt x="87" y="87"/>
                    </a:lnTo>
                    <a:lnTo>
                      <a:pt x="78" y="87"/>
                    </a:lnTo>
                    <a:lnTo>
                      <a:pt x="75" y="90"/>
                    </a:lnTo>
                    <a:lnTo>
                      <a:pt x="72" y="90"/>
                    </a:lnTo>
                    <a:lnTo>
                      <a:pt x="66" y="90"/>
                    </a:lnTo>
                    <a:lnTo>
                      <a:pt x="60" y="87"/>
                    </a:lnTo>
                    <a:lnTo>
                      <a:pt x="54" y="87"/>
                    </a:lnTo>
                    <a:lnTo>
                      <a:pt x="51" y="90"/>
                    </a:lnTo>
                    <a:lnTo>
                      <a:pt x="48" y="90"/>
                    </a:lnTo>
                    <a:lnTo>
                      <a:pt x="42" y="90"/>
                    </a:lnTo>
                    <a:lnTo>
                      <a:pt x="39" y="90"/>
                    </a:lnTo>
                    <a:lnTo>
                      <a:pt x="33" y="90"/>
                    </a:lnTo>
                    <a:lnTo>
                      <a:pt x="27" y="90"/>
                    </a:lnTo>
                    <a:lnTo>
                      <a:pt x="27" y="96"/>
                    </a:lnTo>
                    <a:lnTo>
                      <a:pt x="27" y="99"/>
                    </a:lnTo>
                    <a:lnTo>
                      <a:pt x="27" y="102"/>
                    </a:lnTo>
                    <a:lnTo>
                      <a:pt x="30" y="109"/>
                    </a:lnTo>
                    <a:lnTo>
                      <a:pt x="33" y="112"/>
                    </a:lnTo>
                    <a:lnTo>
                      <a:pt x="39" y="112"/>
                    </a:lnTo>
                    <a:lnTo>
                      <a:pt x="42" y="115"/>
                    </a:lnTo>
                    <a:lnTo>
                      <a:pt x="48" y="115"/>
                    </a:lnTo>
                    <a:lnTo>
                      <a:pt x="54" y="115"/>
                    </a:lnTo>
                    <a:lnTo>
                      <a:pt x="60" y="115"/>
                    </a:lnTo>
                    <a:lnTo>
                      <a:pt x="60" y="115"/>
                    </a:lnTo>
                    <a:lnTo>
                      <a:pt x="66" y="115"/>
                    </a:lnTo>
                    <a:lnTo>
                      <a:pt x="69" y="115"/>
                    </a:lnTo>
                    <a:lnTo>
                      <a:pt x="69" y="115"/>
                    </a:lnTo>
                    <a:lnTo>
                      <a:pt x="75" y="112"/>
                    </a:lnTo>
                    <a:lnTo>
                      <a:pt x="75" y="112"/>
                    </a:lnTo>
                    <a:lnTo>
                      <a:pt x="78" y="112"/>
                    </a:lnTo>
                    <a:lnTo>
                      <a:pt x="81" y="109"/>
                    </a:lnTo>
                    <a:lnTo>
                      <a:pt x="81" y="106"/>
                    </a:lnTo>
                    <a:lnTo>
                      <a:pt x="84" y="106"/>
                    </a:lnTo>
                    <a:lnTo>
                      <a:pt x="87" y="106"/>
                    </a:lnTo>
                    <a:lnTo>
                      <a:pt x="87" y="102"/>
                    </a:lnTo>
                    <a:lnTo>
                      <a:pt x="90" y="106"/>
                    </a:lnTo>
                    <a:lnTo>
                      <a:pt x="96" y="106"/>
                    </a:lnTo>
                    <a:lnTo>
                      <a:pt x="96" y="106"/>
                    </a:lnTo>
                    <a:lnTo>
                      <a:pt x="102" y="106"/>
                    </a:lnTo>
                    <a:lnTo>
                      <a:pt x="102" y="102"/>
                    </a:lnTo>
                    <a:lnTo>
                      <a:pt x="109" y="102"/>
                    </a:lnTo>
                    <a:lnTo>
                      <a:pt x="112" y="102"/>
                    </a:lnTo>
                    <a:lnTo>
                      <a:pt x="115" y="99"/>
                    </a:lnTo>
                    <a:lnTo>
                      <a:pt x="115" y="96"/>
                    </a:lnTo>
                    <a:lnTo>
                      <a:pt x="118" y="99"/>
                    </a:lnTo>
                    <a:lnTo>
                      <a:pt x="118" y="102"/>
                    </a:lnTo>
                    <a:lnTo>
                      <a:pt x="118" y="102"/>
                    </a:lnTo>
                    <a:lnTo>
                      <a:pt x="118" y="106"/>
                    </a:lnTo>
                    <a:lnTo>
                      <a:pt x="121" y="106"/>
                    </a:lnTo>
                    <a:lnTo>
                      <a:pt x="124" y="106"/>
                    </a:lnTo>
                    <a:lnTo>
                      <a:pt x="124" y="102"/>
                    </a:lnTo>
                    <a:lnTo>
                      <a:pt x="130" y="102"/>
                    </a:lnTo>
                    <a:lnTo>
                      <a:pt x="130" y="102"/>
                    </a:lnTo>
                    <a:lnTo>
                      <a:pt x="130" y="106"/>
                    </a:lnTo>
                    <a:lnTo>
                      <a:pt x="127" y="109"/>
                    </a:lnTo>
                    <a:lnTo>
                      <a:pt x="130" y="109"/>
                    </a:lnTo>
                    <a:lnTo>
                      <a:pt x="133" y="112"/>
                    </a:lnTo>
                    <a:lnTo>
                      <a:pt x="139" y="112"/>
                    </a:lnTo>
                    <a:lnTo>
                      <a:pt x="145" y="109"/>
                    </a:lnTo>
                    <a:lnTo>
                      <a:pt x="148" y="109"/>
                    </a:lnTo>
                    <a:lnTo>
                      <a:pt x="151" y="106"/>
                    </a:lnTo>
                    <a:lnTo>
                      <a:pt x="154" y="109"/>
                    </a:lnTo>
                    <a:lnTo>
                      <a:pt x="157" y="109"/>
                    </a:lnTo>
                    <a:lnTo>
                      <a:pt x="157" y="106"/>
                    </a:lnTo>
                    <a:lnTo>
                      <a:pt x="157" y="106"/>
                    </a:lnTo>
                    <a:lnTo>
                      <a:pt x="160" y="106"/>
                    </a:lnTo>
                    <a:lnTo>
                      <a:pt x="160" y="102"/>
                    </a:lnTo>
                    <a:lnTo>
                      <a:pt x="160" y="99"/>
                    </a:lnTo>
                    <a:lnTo>
                      <a:pt x="163" y="96"/>
                    </a:lnTo>
                    <a:lnTo>
                      <a:pt x="166" y="96"/>
                    </a:lnTo>
                    <a:lnTo>
                      <a:pt x="172" y="90"/>
                    </a:lnTo>
                    <a:lnTo>
                      <a:pt x="172" y="87"/>
                    </a:lnTo>
                    <a:lnTo>
                      <a:pt x="172" y="87"/>
                    </a:lnTo>
                    <a:lnTo>
                      <a:pt x="175" y="87"/>
                    </a:lnTo>
                    <a:lnTo>
                      <a:pt x="178" y="84"/>
                    </a:lnTo>
                    <a:lnTo>
                      <a:pt x="181" y="81"/>
                    </a:lnTo>
                    <a:lnTo>
                      <a:pt x="187" y="72"/>
                    </a:lnTo>
                    <a:lnTo>
                      <a:pt x="187" y="66"/>
                    </a:lnTo>
                    <a:lnTo>
                      <a:pt x="187" y="63"/>
                    </a:lnTo>
                    <a:lnTo>
                      <a:pt x="184" y="57"/>
                    </a:lnTo>
                    <a:lnTo>
                      <a:pt x="181" y="54"/>
                    </a:lnTo>
                    <a:lnTo>
                      <a:pt x="178" y="54"/>
                    </a:lnTo>
                    <a:lnTo>
                      <a:pt x="172" y="60"/>
                    </a:lnTo>
                    <a:lnTo>
                      <a:pt x="172" y="63"/>
                    </a:lnTo>
                    <a:lnTo>
                      <a:pt x="169" y="66"/>
                    </a:lnTo>
                    <a:lnTo>
                      <a:pt x="169" y="69"/>
                    </a:lnTo>
                    <a:lnTo>
                      <a:pt x="169" y="69"/>
                    </a:lnTo>
                    <a:lnTo>
                      <a:pt x="166" y="69"/>
                    </a:lnTo>
                    <a:lnTo>
                      <a:pt x="163" y="72"/>
                    </a:lnTo>
                    <a:lnTo>
                      <a:pt x="163" y="72"/>
                    </a:lnTo>
                    <a:lnTo>
                      <a:pt x="163" y="66"/>
                    </a:lnTo>
                    <a:lnTo>
                      <a:pt x="166" y="60"/>
                    </a:lnTo>
                    <a:lnTo>
                      <a:pt x="160" y="60"/>
                    </a:lnTo>
                    <a:lnTo>
                      <a:pt x="157" y="60"/>
                    </a:lnTo>
                    <a:lnTo>
                      <a:pt x="154" y="63"/>
                    </a:lnTo>
                    <a:lnTo>
                      <a:pt x="148" y="66"/>
                    </a:lnTo>
                    <a:lnTo>
                      <a:pt x="148" y="69"/>
                    </a:lnTo>
                    <a:lnTo>
                      <a:pt x="145" y="66"/>
                    </a:lnTo>
                    <a:lnTo>
                      <a:pt x="148" y="63"/>
                    </a:lnTo>
                    <a:lnTo>
                      <a:pt x="151" y="60"/>
                    </a:lnTo>
                    <a:lnTo>
                      <a:pt x="157" y="54"/>
                    </a:lnTo>
                    <a:lnTo>
                      <a:pt x="160" y="51"/>
                    </a:lnTo>
                    <a:lnTo>
                      <a:pt x="160" y="48"/>
                    </a:lnTo>
                    <a:lnTo>
                      <a:pt x="154" y="48"/>
                    </a:lnTo>
                    <a:lnTo>
                      <a:pt x="151" y="51"/>
                    </a:lnTo>
                    <a:lnTo>
                      <a:pt x="148" y="51"/>
                    </a:lnTo>
                    <a:lnTo>
                      <a:pt x="148" y="48"/>
                    </a:lnTo>
                    <a:lnTo>
                      <a:pt x="151" y="45"/>
                    </a:lnTo>
                    <a:lnTo>
                      <a:pt x="157" y="42"/>
                    </a:lnTo>
                    <a:lnTo>
                      <a:pt x="160" y="42"/>
                    </a:lnTo>
                    <a:lnTo>
                      <a:pt x="160" y="39"/>
                    </a:lnTo>
                    <a:lnTo>
                      <a:pt x="160" y="30"/>
                    </a:lnTo>
                    <a:lnTo>
                      <a:pt x="160" y="30"/>
                    </a:lnTo>
                    <a:lnTo>
                      <a:pt x="160" y="24"/>
                    </a:lnTo>
                    <a:lnTo>
                      <a:pt x="160" y="21"/>
                    </a:lnTo>
                    <a:lnTo>
                      <a:pt x="160" y="18"/>
                    </a:lnTo>
                    <a:lnTo>
                      <a:pt x="163" y="15"/>
                    </a:lnTo>
                    <a:lnTo>
                      <a:pt x="166" y="15"/>
                    </a:lnTo>
                    <a:lnTo>
                      <a:pt x="169" y="15"/>
                    </a:lnTo>
                    <a:lnTo>
                      <a:pt x="166" y="12"/>
                    </a:lnTo>
                    <a:lnTo>
                      <a:pt x="166" y="9"/>
                    </a:lnTo>
                    <a:lnTo>
                      <a:pt x="163" y="6"/>
                    </a:lnTo>
                    <a:lnTo>
                      <a:pt x="160" y="6"/>
                    </a:lnTo>
                    <a:lnTo>
                      <a:pt x="151" y="12"/>
                    </a:lnTo>
                    <a:lnTo>
                      <a:pt x="145" y="15"/>
                    </a:lnTo>
                    <a:lnTo>
                      <a:pt x="145" y="18"/>
                    </a:lnTo>
                    <a:lnTo>
                      <a:pt x="145" y="21"/>
                    </a:lnTo>
                    <a:lnTo>
                      <a:pt x="142" y="21"/>
                    </a:lnTo>
                    <a:lnTo>
                      <a:pt x="139" y="21"/>
                    </a:lnTo>
                    <a:lnTo>
                      <a:pt x="136" y="21"/>
                    </a:lnTo>
                    <a:lnTo>
                      <a:pt x="133" y="27"/>
                    </a:lnTo>
                    <a:lnTo>
                      <a:pt x="136" y="30"/>
                    </a:lnTo>
                    <a:lnTo>
                      <a:pt x="136" y="36"/>
                    </a:lnTo>
                    <a:lnTo>
                      <a:pt x="136" y="36"/>
                    </a:lnTo>
                    <a:lnTo>
                      <a:pt x="139" y="42"/>
                    </a:lnTo>
                    <a:lnTo>
                      <a:pt x="136" y="48"/>
                    </a:lnTo>
                    <a:lnTo>
                      <a:pt x="133" y="48"/>
                    </a:lnTo>
                    <a:lnTo>
                      <a:pt x="127" y="48"/>
                    </a:lnTo>
                    <a:lnTo>
                      <a:pt x="127" y="48"/>
                    </a:lnTo>
                    <a:lnTo>
                      <a:pt x="124" y="51"/>
                    </a:lnTo>
                    <a:lnTo>
                      <a:pt x="127" y="54"/>
                    </a:lnTo>
                    <a:lnTo>
                      <a:pt x="127" y="57"/>
                    </a:lnTo>
                    <a:lnTo>
                      <a:pt x="130" y="60"/>
                    </a:lnTo>
                    <a:lnTo>
                      <a:pt x="130" y="66"/>
                    </a:lnTo>
                    <a:lnTo>
                      <a:pt x="124" y="69"/>
                    </a:lnTo>
                    <a:lnTo>
                      <a:pt x="127" y="72"/>
                    </a:lnTo>
                    <a:lnTo>
                      <a:pt x="127" y="75"/>
                    </a:lnTo>
                    <a:lnTo>
                      <a:pt x="124" y="75"/>
                    </a:lnTo>
                    <a:lnTo>
                      <a:pt x="121" y="69"/>
                    </a:lnTo>
                    <a:lnTo>
                      <a:pt x="115" y="69"/>
                    </a:lnTo>
                    <a:lnTo>
                      <a:pt x="112" y="69"/>
                    </a:lnTo>
                    <a:lnTo>
                      <a:pt x="109" y="69"/>
                    </a:lnTo>
                    <a:lnTo>
                      <a:pt x="109" y="66"/>
                    </a:lnTo>
                    <a:lnTo>
                      <a:pt x="105" y="63"/>
                    </a:lnTo>
                    <a:lnTo>
                      <a:pt x="102" y="66"/>
                    </a:lnTo>
                    <a:lnTo>
                      <a:pt x="99" y="69"/>
                    </a:lnTo>
                    <a:lnTo>
                      <a:pt x="96" y="66"/>
                    </a:lnTo>
                    <a:lnTo>
                      <a:pt x="96" y="60"/>
                    </a:lnTo>
                    <a:lnTo>
                      <a:pt x="99" y="57"/>
                    </a:lnTo>
                    <a:lnTo>
                      <a:pt x="102" y="51"/>
                    </a:lnTo>
                    <a:lnTo>
                      <a:pt x="99" y="51"/>
                    </a:lnTo>
                    <a:lnTo>
                      <a:pt x="96" y="48"/>
                    </a:lnTo>
                    <a:lnTo>
                      <a:pt x="93" y="48"/>
                    </a:lnTo>
                    <a:lnTo>
                      <a:pt x="90" y="45"/>
                    </a:lnTo>
                    <a:lnTo>
                      <a:pt x="96" y="45"/>
                    </a:lnTo>
                    <a:lnTo>
                      <a:pt x="99" y="45"/>
                    </a:lnTo>
                    <a:lnTo>
                      <a:pt x="99" y="45"/>
                    </a:lnTo>
                    <a:lnTo>
                      <a:pt x="99" y="36"/>
                    </a:lnTo>
                    <a:lnTo>
                      <a:pt x="96" y="33"/>
                    </a:lnTo>
                    <a:lnTo>
                      <a:pt x="96" y="30"/>
                    </a:lnTo>
                    <a:lnTo>
                      <a:pt x="99" y="27"/>
                    </a:lnTo>
                    <a:lnTo>
                      <a:pt x="99" y="24"/>
                    </a:lnTo>
                    <a:lnTo>
                      <a:pt x="99" y="24"/>
                    </a:lnTo>
                    <a:lnTo>
                      <a:pt x="96" y="21"/>
                    </a:lnTo>
                    <a:lnTo>
                      <a:pt x="96" y="18"/>
                    </a:lnTo>
                    <a:lnTo>
                      <a:pt x="93" y="18"/>
                    </a:lnTo>
                    <a:lnTo>
                      <a:pt x="90" y="18"/>
                    </a:lnTo>
                    <a:lnTo>
                      <a:pt x="90" y="18"/>
                    </a:lnTo>
                    <a:lnTo>
                      <a:pt x="81" y="18"/>
                    </a:lnTo>
                    <a:lnTo>
                      <a:pt x="81" y="15"/>
                    </a:lnTo>
                    <a:lnTo>
                      <a:pt x="84" y="12"/>
                    </a:lnTo>
                    <a:lnTo>
                      <a:pt x="87" y="9"/>
                    </a:lnTo>
                    <a:lnTo>
                      <a:pt x="84" y="3"/>
                    </a:lnTo>
                    <a:lnTo>
                      <a:pt x="81" y="0"/>
                    </a:lnTo>
                    <a:lnTo>
                      <a:pt x="75" y="0"/>
                    </a:lnTo>
                    <a:lnTo>
                      <a:pt x="72" y="0"/>
                    </a:lnTo>
                    <a:lnTo>
                      <a:pt x="7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52" name="Freeform 1551"/>
              <p:cNvSpPr>
                <a:spLocks noEditPoints="1"/>
              </p:cNvSpPr>
              <p:nvPr/>
            </p:nvSpPr>
            <p:spPr bwMode="auto">
              <a:xfrm>
                <a:off x="1889" y="885"/>
                <a:ext cx="187" cy="115"/>
              </a:xfrm>
              <a:custGeom>
                <a:avLst/>
                <a:gdLst>
                  <a:gd name="T0" fmla="*/ 78 w 187"/>
                  <a:gd name="T1" fmla="*/ 15 h 115"/>
                  <a:gd name="T2" fmla="*/ 96 w 187"/>
                  <a:gd name="T3" fmla="*/ 24 h 115"/>
                  <a:gd name="T4" fmla="*/ 99 w 187"/>
                  <a:gd name="T5" fmla="*/ 45 h 115"/>
                  <a:gd name="T6" fmla="*/ 99 w 187"/>
                  <a:gd name="T7" fmla="*/ 51 h 115"/>
                  <a:gd name="T8" fmla="*/ 105 w 187"/>
                  <a:gd name="T9" fmla="*/ 69 h 115"/>
                  <a:gd name="T10" fmla="*/ 124 w 187"/>
                  <a:gd name="T11" fmla="*/ 75 h 115"/>
                  <a:gd name="T12" fmla="*/ 127 w 187"/>
                  <a:gd name="T13" fmla="*/ 57 h 115"/>
                  <a:gd name="T14" fmla="*/ 142 w 187"/>
                  <a:gd name="T15" fmla="*/ 42 h 115"/>
                  <a:gd name="T16" fmla="*/ 142 w 187"/>
                  <a:gd name="T17" fmla="*/ 21 h 115"/>
                  <a:gd name="T18" fmla="*/ 166 w 187"/>
                  <a:gd name="T19" fmla="*/ 9 h 115"/>
                  <a:gd name="T20" fmla="*/ 157 w 187"/>
                  <a:gd name="T21" fmla="*/ 24 h 115"/>
                  <a:gd name="T22" fmla="*/ 148 w 187"/>
                  <a:gd name="T23" fmla="*/ 48 h 115"/>
                  <a:gd name="T24" fmla="*/ 151 w 187"/>
                  <a:gd name="T25" fmla="*/ 57 h 115"/>
                  <a:gd name="T26" fmla="*/ 157 w 187"/>
                  <a:gd name="T27" fmla="*/ 63 h 115"/>
                  <a:gd name="T28" fmla="*/ 169 w 187"/>
                  <a:gd name="T29" fmla="*/ 72 h 115"/>
                  <a:gd name="T30" fmla="*/ 184 w 187"/>
                  <a:gd name="T31" fmla="*/ 66 h 115"/>
                  <a:gd name="T32" fmla="*/ 166 w 187"/>
                  <a:gd name="T33" fmla="*/ 96 h 115"/>
                  <a:gd name="T34" fmla="*/ 154 w 187"/>
                  <a:gd name="T35" fmla="*/ 106 h 115"/>
                  <a:gd name="T36" fmla="*/ 130 w 187"/>
                  <a:gd name="T37" fmla="*/ 109 h 115"/>
                  <a:gd name="T38" fmla="*/ 124 w 187"/>
                  <a:gd name="T39" fmla="*/ 102 h 115"/>
                  <a:gd name="T40" fmla="*/ 112 w 187"/>
                  <a:gd name="T41" fmla="*/ 96 h 115"/>
                  <a:gd name="T42" fmla="*/ 96 w 187"/>
                  <a:gd name="T43" fmla="*/ 102 h 115"/>
                  <a:gd name="T44" fmla="*/ 78 w 187"/>
                  <a:gd name="T45" fmla="*/ 109 h 115"/>
                  <a:gd name="T46" fmla="*/ 60 w 187"/>
                  <a:gd name="T47" fmla="*/ 112 h 115"/>
                  <a:gd name="T48" fmla="*/ 30 w 187"/>
                  <a:gd name="T49" fmla="*/ 99 h 115"/>
                  <a:gd name="T50" fmla="*/ 51 w 187"/>
                  <a:gd name="T51" fmla="*/ 90 h 115"/>
                  <a:gd name="T52" fmla="*/ 87 w 187"/>
                  <a:gd name="T53" fmla="*/ 87 h 115"/>
                  <a:gd name="T54" fmla="*/ 78 w 187"/>
                  <a:gd name="T55" fmla="*/ 81 h 115"/>
                  <a:gd name="T56" fmla="*/ 57 w 187"/>
                  <a:gd name="T57" fmla="*/ 78 h 115"/>
                  <a:gd name="T58" fmla="*/ 48 w 187"/>
                  <a:gd name="T59" fmla="*/ 69 h 115"/>
                  <a:gd name="T60" fmla="*/ 36 w 187"/>
                  <a:gd name="T61" fmla="*/ 81 h 115"/>
                  <a:gd name="T62" fmla="*/ 21 w 187"/>
                  <a:gd name="T63" fmla="*/ 75 h 115"/>
                  <a:gd name="T64" fmla="*/ 9 w 187"/>
                  <a:gd name="T65" fmla="*/ 63 h 115"/>
                  <a:gd name="T66" fmla="*/ 15 w 187"/>
                  <a:gd name="T67" fmla="*/ 48 h 115"/>
                  <a:gd name="T68" fmla="*/ 42 w 187"/>
                  <a:gd name="T69" fmla="*/ 48 h 115"/>
                  <a:gd name="T70" fmla="*/ 27 w 187"/>
                  <a:gd name="T71" fmla="*/ 39 h 115"/>
                  <a:gd name="T72" fmla="*/ 57 w 187"/>
                  <a:gd name="T73" fmla="*/ 30 h 115"/>
                  <a:gd name="T74" fmla="*/ 39 w 187"/>
                  <a:gd name="T75" fmla="*/ 21 h 115"/>
                  <a:gd name="T76" fmla="*/ 57 w 187"/>
                  <a:gd name="T77" fmla="*/ 12 h 115"/>
                  <a:gd name="T78" fmla="*/ 63 w 187"/>
                  <a:gd name="T79" fmla="*/ 6 h 115"/>
                  <a:gd name="T80" fmla="*/ 60 w 187"/>
                  <a:gd name="T81" fmla="*/ 12 h 115"/>
                  <a:gd name="T82" fmla="*/ 57 w 187"/>
                  <a:gd name="T83" fmla="*/ 27 h 115"/>
                  <a:gd name="T84" fmla="*/ 36 w 187"/>
                  <a:gd name="T85" fmla="*/ 42 h 115"/>
                  <a:gd name="T86" fmla="*/ 6 w 187"/>
                  <a:gd name="T87" fmla="*/ 54 h 115"/>
                  <a:gd name="T88" fmla="*/ 24 w 187"/>
                  <a:gd name="T89" fmla="*/ 78 h 115"/>
                  <a:gd name="T90" fmla="*/ 48 w 187"/>
                  <a:gd name="T91" fmla="*/ 72 h 115"/>
                  <a:gd name="T92" fmla="*/ 69 w 187"/>
                  <a:gd name="T93" fmla="*/ 84 h 115"/>
                  <a:gd name="T94" fmla="*/ 60 w 187"/>
                  <a:gd name="T95" fmla="*/ 87 h 115"/>
                  <a:gd name="T96" fmla="*/ 39 w 187"/>
                  <a:gd name="T97" fmla="*/ 112 h 115"/>
                  <a:gd name="T98" fmla="*/ 81 w 187"/>
                  <a:gd name="T99" fmla="*/ 106 h 115"/>
                  <a:gd name="T100" fmla="*/ 118 w 187"/>
                  <a:gd name="T101" fmla="*/ 99 h 115"/>
                  <a:gd name="T102" fmla="*/ 139 w 187"/>
                  <a:gd name="T103" fmla="*/ 112 h 115"/>
                  <a:gd name="T104" fmla="*/ 172 w 187"/>
                  <a:gd name="T105" fmla="*/ 90 h 115"/>
                  <a:gd name="T106" fmla="*/ 172 w 187"/>
                  <a:gd name="T107" fmla="*/ 63 h 115"/>
                  <a:gd name="T108" fmla="*/ 148 w 187"/>
                  <a:gd name="T109" fmla="*/ 69 h 115"/>
                  <a:gd name="T110" fmla="*/ 160 w 187"/>
                  <a:gd name="T111" fmla="*/ 42 h 115"/>
                  <a:gd name="T112" fmla="*/ 160 w 187"/>
                  <a:gd name="T113" fmla="*/ 6 h 115"/>
                  <a:gd name="T114" fmla="*/ 136 w 187"/>
                  <a:gd name="T115" fmla="*/ 48 h 115"/>
                  <a:gd name="T116" fmla="*/ 121 w 187"/>
                  <a:gd name="T117" fmla="*/ 69 h 115"/>
                  <a:gd name="T118" fmla="*/ 96 w 187"/>
                  <a:gd name="T119" fmla="*/ 48 h 115"/>
                  <a:gd name="T120" fmla="*/ 96 w 187"/>
                  <a:gd name="T121" fmla="*/ 1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7" h="115">
                    <a:moveTo>
                      <a:pt x="72" y="0"/>
                    </a:moveTo>
                    <a:lnTo>
                      <a:pt x="75" y="3"/>
                    </a:lnTo>
                    <a:lnTo>
                      <a:pt x="75" y="3"/>
                    </a:lnTo>
                    <a:lnTo>
                      <a:pt x="75" y="3"/>
                    </a:lnTo>
                    <a:lnTo>
                      <a:pt x="81" y="3"/>
                    </a:lnTo>
                    <a:lnTo>
                      <a:pt x="84" y="6"/>
                    </a:lnTo>
                    <a:lnTo>
                      <a:pt x="84" y="9"/>
                    </a:lnTo>
                    <a:lnTo>
                      <a:pt x="84" y="9"/>
                    </a:lnTo>
                    <a:lnTo>
                      <a:pt x="84" y="9"/>
                    </a:lnTo>
                    <a:lnTo>
                      <a:pt x="84" y="9"/>
                    </a:lnTo>
                    <a:lnTo>
                      <a:pt x="81" y="15"/>
                    </a:lnTo>
                    <a:lnTo>
                      <a:pt x="78" y="15"/>
                    </a:lnTo>
                    <a:lnTo>
                      <a:pt x="78" y="15"/>
                    </a:lnTo>
                    <a:lnTo>
                      <a:pt x="81" y="18"/>
                    </a:lnTo>
                    <a:lnTo>
                      <a:pt x="81" y="21"/>
                    </a:lnTo>
                    <a:lnTo>
                      <a:pt x="81" y="21"/>
                    </a:lnTo>
                    <a:lnTo>
                      <a:pt x="90" y="21"/>
                    </a:lnTo>
                    <a:lnTo>
                      <a:pt x="90" y="21"/>
                    </a:lnTo>
                    <a:lnTo>
                      <a:pt x="90" y="21"/>
                    </a:lnTo>
                    <a:lnTo>
                      <a:pt x="90" y="18"/>
                    </a:lnTo>
                    <a:lnTo>
                      <a:pt x="93" y="21"/>
                    </a:lnTo>
                    <a:lnTo>
                      <a:pt x="93" y="21"/>
                    </a:lnTo>
                    <a:lnTo>
                      <a:pt x="93" y="21"/>
                    </a:lnTo>
                    <a:lnTo>
                      <a:pt x="96" y="21"/>
                    </a:lnTo>
                    <a:lnTo>
                      <a:pt x="96" y="21"/>
                    </a:lnTo>
                    <a:lnTo>
                      <a:pt x="96" y="24"/>
                    </a:lnTo>
                    <a:lnTo>
                      <a:pt x="96" y="24"/>
                    </a:lnTo>
                    <a:lnTo>
                      <a:pt x="96" y="24"/>
                    </a:lnTo>
                    <a:lnTo>
                      <a:pt x="99" y="27"/>
                    </a:lnTo>
                    <a:lnTo>
                      <a:pt x="99" y="27"/>
                    </a:lnTo>
                    <a:lnTo>
                      <a:pt x="96" y="27"/>
                    </a:lnTo>
                    <a:lnTo>
                      <a:pt x="96" y="27"/>
                    </a:lnTo>
                    <a:lnTo>
                      <a:pt x="96" y="27"/>
                    </a:lnTo>
                    <a:lnTo>
                      <a:pt x="96" y="30"/>
                    </a:lnTo>
                    <a:lnTo>
                      <a:pt x="93" y="33"/>
                    </a:lnTo>
                    <a:lnTo>
                      <a:pt x="96" y="33"/>
                    </a:lnTo>
                    <a:lnTo>
                      <a:pt x="99" y="36"/>
                    </a:lnTo>
                    <a:lnTo>
                      <a:pt x="99" y="42"/>
                    </a:lnTo>
                    <a:lnTo>
                      <a:pt x="99" y="45"/>
                    </a:lnTo>
                    <a:lnTo>
                      <a:pt x="96" y="42"/>
                    </a:lnTo>
                    <a:lnTo>
                      <a:pt x="96" y="42"/>
                    </a:lnTo>
                    <a:lnTo>
                      <a:pt x="93" y="45"/>
                    </a:lnTo>
                    <a:lnTo>
                      <a:pt x="90" y="45"/>
                    </a:lnTo>
                    <a:lnTo>
                      <a:pt x="90" y="45"/>
                    </a:lnTo>
                    <a:lnTo>
                      <a:pt x="90" y="48"/>
                    </a:lnTo>
                    <a:lnTo>
                      <a:pt x="90" y="48"/>
                    </a:lnTo>
                    <a:lnTo>
                      <a:pt x="90" y="51"/>
                    </a:lnTo>
                    <a:lnTo>
                      <a:pt x="93" y="51"/>
                    </a:lnTo>
                    <a:lnTo>
                      <a:pt x="96" y="48"/>
                    </a:lnTo>
                    <a:lnTo>
                      <a:pt x="99" y="51"/>
                    </a:lnTo>
                    <a:lnTo>
                      <a:pt x="99" y="51"/>
                    </a:lnTo>
                    <a:lnTo>
                      <a:pt x="99" y="51"/>
                    </a:lnTo>
                    <a:lnTo>
                      <a:pt x="99" y="51"/>
                    </a:lnTo>
                    <a:lnTo>
                      <a:pt x="99" y="57"/>
                    </a:lnTo>
                    <a:lnTo>
                      <a:pt x="96" y="60"/>
                    </a:lnTo>
                    <a:lnTo>
                      <a:pt x="96" y="60"/>
                    </a:lnTo>
                    <a:lnTo>
                      <a:pt x="96" y="60"/>
                    </a:lnTo>
                    <a:lnTo>
                      <a:pt x="96" y="66"/>
                    </a:lnTo>
                    <a:lnTo>
                      <a:pt x="96" y="69"/>
                    </a:lnTo>
                    <a:lnTo>
                      <a:pt x="96" y="69"/>
                    </a:lnTo>
                    <a:lnTo>
                      <a:pt x="99" y="69"/>
                    </a:lnTo>
                    <a:lnTo>
                      <a:pt x="99" y="69"/>
                    </a:lnTo>
                    <a:lnTo>
                      <a:pt x="99" y="69"/>
                    </a:lnTo>
                    <a:lnTo>
                      <a:pt x="102" y="69"/>
                    </a:lnTo>
                    <a:lnTo>
                      <a:pt x="105" y="69"/>
                    </a:lnTo>
                    <a:lnTo>
                      <a:pt x="105" y="69"/>
                    </a:lnTo>
                    <a:lnTo>
                      <a:pt x="105" y="66"/>
                    </a:lnTo>
                    <a:lnTo>
                      <a:pt x="105" y="66"/>
                    </a:lnTo>
                    <a:lnTo>
                      <a:pt x="105" y="69"/>
                    </a:lnTo>
                    <a:lnTo>
                      <a:pt x="105" y="69"/>
                    </a:lnTo>
                    <a:lnTo>
                      <a:pt x="109" y="69"/>
                    </a:lnTo>
                    <a:lnTo>
                      <a:pt x="112" y="69"/>
                    </a:lnTo>
                    <a:lnTo>
                      <a:pt x="112" y="69"/>
                    </a:lnTo>
                    <a:lnTo>
                      <a:pt x="112" y="69"/>
                    </a:lnTo>
                    <a:lnTo>
                      <a:pt x="115" y="69"/>
                    </a:lnTo>
                    <a:lnTo>
                      <a:pt x="121" y="72"/>
                    </a:lnTo>
                    <a:lnTo>
                      <a:pt x="124" y="75"/>
                    </a:lnTo>
                    <a:lnTo>
                      <a:pt x="124" y="75"/>
                    </a:lnTo>
                    <a:lnTo>
                      <a:pt x="124" y="75"/>
                    </a:lnTo>
                    <a:lnTo>
                      <a:pt x="127" y="75"/>
                    </a:lnTo>
                    <a:lnTo>
                      <a:pt x="130" y="75"/>
                    </a:lnTo>
                    <a:lnTo>
                      <a:pt x="127" y="72"/>
                    </a:lnTo>
                    <a:lnTo>
                      <a:pt x="127" y="72"/>
                    </a:lnTo>
                    <a:lnTo>
                      <a:pt x="127" y="69"/>
                    </a:lnTo>
                    <a:lnTo>
                      <a:pt x="130" y="69"/>
                    </a:lnTo>
                    <a:lnTo>
                      <a:pt x="133" y="69"/>
                    </a:lnTo>
                    <a:lnTo>
                      <a:pt x="133" y="66"/>
                    </a:lnTo>
                    <a:lnTo>
                      <a:pt x="130" y="60"/>
                    </a:lnTo>
                    <a:lnTo>
                      <a:pt x="130" y="60"/>
                    </a:lnTo>
                    <a:lnTo>
                      <a:pt x="130" y="60"/>
                    </a:lnTo>
                    <a:lnTo>
                      <a:pt x="127" y="57"/>
                    </a:lnTo>
                    <a:lnTo>
                      <a:pt x="127" y="54"/>
                    </a:lnTo>
                    <a:lnTo>
                      <a:pt x="127" y="54"/>
                    </a:lnTo>
                    <a:lnTo>
                      <a:pt x="127" y="54"/>
                    </a:lnTo>
                    <a:lnTo>
                      <a:pt x="127" y="51"/>
                    </a:lnTo>
                    <a:lnTo>
                      <a:pt x="127" y="51"/>
                    </a:lnTo>
                    <a:lnTo>
                      <a:pt x="127" y="51"/>
                    </a:lnTo>
                    <a:lnTo>
                      <a:pt x="127" y="51"/>
                    </a:lnTo>
                    <a:lnTo>
                      <a:pt x="130" y="51"/>
                    </a:lnTo>
                    <a:lnTo>
                      <a:pt x="133" y="48"/>
                    </a:lnTo>
                    <a:lnTo>
                      <a:pt x="136" y="48"/>
                    </a:lnTo>
                    <a:lnTo>
                      <a:pt x="139" y="48"/>
                    </a:lnTo>
                    <a:lnTo>
                      <a:pt x="139" y="48"/>
                    </a:lnTo>
                    <a:lnTo>
                      <a:pt x="142" y="42"/>
                    </a:lnTo>
                    <a:lnTo>
                      <a:pt x="142" y="42"/>
                    </a:lnTo>
                    <a:lnTo>
                      <a:pt x="142" y="42"/>
                    </a:lnTo>
                    <a:lnTo>
                      <a:pt x="139" y="36"/>
                    </a:lnTo>
                    <a:lnTo>
                      <a:pt x="139" y="36"/>
                    </a:lnTo>
                    <a:lnTo>
                      <a:pt x="139" y="36"/>
                    </a:lnTo>
                    <a:lnTo>
                      <a:pt x="136" y="33"/>
                    </a:lnTo>
                    <a:lnTo>
                      <a:pt x="136" y="30"/>
                    </a:lnTo>
                    <a:lnTo>
                      <a:pt x="136" y="30"/>
                    </a:lnTo>
                    <a:lnTo>
                      <a:pt x="136" y="30"/>
                    </a:lnTo>
                    <a:lnTo>
                      <a:pt x="136" y="27"/>
                    </a:lnTo>
                    <a:lnTo>
                      <a:pt x="139" y="24"/>
                    </a:lnTo>
                    <a:lnTo>
                      <a:pt x="139" y="21"/>
                    </a:lnTo>
                    <a:lnTo>
                      <a:pt x="142" y="21"/>
                    </a:lnTo>
                    <a:lnTo>
                      <a:pt x="142" y="21"/>
                    </a:lnTo>
                    <a:lnTo>
                      <a:pt x="142" y="21"/>
                    </a:lnTo>
                    <a:lnTo>
                      <a:pt x="145" y="21"/>
                    </a:lnTo>
                    <a:lnTo>
                      <a:pt x="148" y="21"/>
                    </a:lnTo>
                    <a:lnTo>
                      <a:pt x="148" y="21"/>
                    </a:lnTo>
                    <a:lnTo>
                      <a:pt x="145" y="18"/>
                    </a:lnTo>
                    <a:lnTo>
                      <a:pt x="148" y="15"/>
                    </a:lnTo>
                    <a:lnTo>
                      <a:pt x="151" y="15"/>
                    </a:lnTo>
                    <a:lnTo>
                      <a:pt x="151" y="15"/>
                    </a:lnTo>
                    <a:lnTo>
                      <a:pt x="151" y="15"/>
                    </a:lnTo>
                    <a:lnTo>
                      <a:pt x="160" y="6"/>
                    </a:lnTo>
                    <a:lnTo>
                      <a:pt x="160" y="6"/>
                    </a:lnTo>
                    <a:lnTo>
                      <a:pt x="166" y="9"/>
                    </a:lnTo>
                    <a:lnTo>
                      <a:pt x="166" y="9"/>
                    </a:lnTo>
                    <a:lnTo>
                      <a:pt x="163" y="12"/>
                    </a:lnTo>
                    <a:lnTo>
                      <a:pt x="166" y="12"/>
                    </a:lnTo>
                    <a:lnTo>
                      <a:pt x="166" y="15"/>
                    </a:lnTo>
                    <a:lnTo>
                      <a:pt x="166" y="15"/>
                    </a:lnTo>
                    <a:lnTo>
                      <a:pt x="163" y="15"/>
                    </a:lnTo>
                    <a:lnTo>
                      <a:pt x="163" y="15"/>
                    </a:lnTo>
                    <a:lnTo>
                      <a:pt x="163" y="15"/>
                    </a:lnTo>
                    <a:lnTo>
                      <a:pt x="160" y="18"/>
                    </a:lnTo>
                    <a:lnTo>
                      <a:pt x="160" y="18"/>
                    </a:lnTo>
                    <a:lnTo>
                      <a:pt x="160" y="18"/>
                    </a:lnTo>
                    <a:lnTo>
                      <a:pt x="160" y="21"/>
                    </a:lnTo>
                    <a:lnTo>
                      <a:pt x="157" y="24"/>
                    </a:lnTo>
                    <a:lnTo>
                      <a:pt x="157" y="24"/>
                    </a:lnTo>
                    <a:lnTo>
                      <a:pt x="157" y="24"/>
                    </a:lnTo>
                    <a:lnTo>
                      <a:pt x="157" y="30"/>
                    </a:lnTo>
                    <a:lnTo>
                      <a:pt x="157" y="30"/>
                    </a:lnTo>
                    <a:lnTo>
                      <a:pt x="160" y="30"/>
                    </a:lnTo>
                    <a:lnTo>
                      <a:pt x="160" y="30"/>
                    </a:lnTo>
                    <a:lnTo>
                      <a:pt x="160" y="39"/>
                    </a:lnTo>
                    <a:lnTo>
                      <a:pt x="160" y="39"/>
                    </a:lnTo>
                    <a:lnTo>
                      <a:pt x="157" y="39"/>
                    </a:lnTo>
                    <a:lnTo>
                      <a:pt x="157" y="39"/>
                    </a:lnTo>
                    <a:lnTo>
                      <a:pt x="157" y="39"/>
                    </a:lnTo>
                    <a:lnTo>
                      <a:pt x="151" y="45"/>
                    </a:lnTo>
                    <a:lnTo>
                      <a:pt x="148" y="48"/>
                    </a:lnTo>
                    <a:lnTo>
                      <a:pt x="148" y="48"/>
                    </a:lnTo>
                    <a:lnTo>
                      <a:pt x="148" y="48"/>
                    </a:lnTo>
                    <a:lnTo>
                      <a:pt x="148" y="51"/>
                    </a:lnTo>
                    <a:lnTo>
                      <a:pt x="148" y="51"/>
                    </a:lnTo>
                    <a:lnTo>
                      <a:pt x="148" y="51"/>
                    </a:lnTo>
                    <a:lnTo>
                      <a:pt x="151" y="51"/>
                    </a:lnTo>
                    <a:lnTo>
                      <a:pt x="151" y="51"/>
                    </a:lnTo>
                    <a:lnTo>
                      <a:pt x="151" y="51"/>
                    </a:lnTo>
                    <a:lnTo>
                      <a:pt x="154" y="51"/>
                    </a:lnTo>
                    <a:lnTo>
                      <a:pt x="160" y="51"/>
                    </a:lnTo>
                    <a:lnTo>
                      <a:pt x="160" y="51"/>
                    </a:lnTo>
                    <a:lnTo>
                      <a:pt x="157" y="54"/>
                    </a:lnTo>
                    <a:lnTo>
                      <a:pt x="151" y="57"/>
                    </a:lnTo>
                    <a:lnTo>
                      <a:pt x="145" y="63"/>
                    </a:lnTo>
                    <a:lnTo>
                      <a:pt x="145" y="63"/>
                    </a:lnTo>
                    <a:lnTo>
                      <a:pt x="145" y="63"/>
                    </a:lnTo>
                    <a:lnTo>
                      <a:pt x="145" y="66"/>
                    </a:lnTo>
                    <a:lnTo>
                      <a:pt x="145" y="66"/>
                    </a:lnTo>
                    <a:lnTo>
                      <a:pt x="145" y="69"/>
                    </a:lnTo>
                    <a:lnTo>
                      <a:pt x="145" y="69"/>
                    </a:lnTo>
                    <a:lnTo>
                      <a:pt x="148" y="72"/>
                    </a:lnTo>
                    <a:lnTo>
                      <a:pt x="148" y="69"/>
                    </a:lnTo>
                    <a:lnTo>
                      <a:pt x="151" y="66"/>
                    </a:lnTo>
                    <a:lnTo>
                      <a:pt x="157" y="63"/>
                    </a:lnTo>
                    <a:lnTo>
                      <a:pt x="157" y="63"/>
                    </a:lnTo>
                    <a:lnTo>
                      <a:pt x="157" y="63"/>
                    </a:lnTo>
                    <a:lnTo>
                      <a:pt x="160" y="60"/>
                    </a:lnTo>
                    <a:lnTo>
                      <a:pt x="160" y="60"/>
                    </a:lnTo>
                    <a:lnTo>
                      <a:pt x="163" y="63"/>
                    </a:lnTo>
                    <a:lnTo>
                      <a:pt x="163" y="66"/>
                    </a:lnTo>
                    <a:lnTo>
                      <a:pt x="160" y="72"/>
                    </a:lnTo>
                    <a:lnTo>
                      <a:pt x="160" y="72"/>
                    </a:lnTo>
                    <a:lnTo>
                      <a:pt x="160" y="72"/>
                    </a:lnTo>
                    <a:lnTo>
                      <a:pt x="160" y="75"/>
                    </a:lnTo>
                    <a:lnTo>
                      <a:pt x="163" y="75"/>
                    </a:lnTo>
                    <a:lnTo>
                      <a:pt x="163" y="75"/>
                    </a:lnTo>
                    <a:lnTo>
                      <a:pt x="166" y="72"/>
                    </a:lnTo>
                    <a:lnTo>
                      <a:pt x="169" y="72"/>
                    </a:lnTo>
                    <a:lnTo>
                      <a:pt x="169" y="72"/>
                    </a:lnTo>
                    <a:lnTo>
                      <a:pt x="169" y="69"/>
                    </a:lnTo>
                    <a:lnTo>
                      <a:pt x="172" y="69"/>
                    </a:lnTo>
                    <a:lnTo>
                      <a:pt x="172" y="69"/>
                    </a:lnTo>
                    <a:lnTo>
                      <a:pt x="172" y="66"/>
                    </a:lnTo>
                    <a:lnTo>
                      <a:pt x="172" y="66"/>
                    </a:lnTo>
                    <a:lnTo>
                      <a:pt x="172" y="63"/>
                    </a:lnTo>
                    <a:lnTo>
                      <a:pt x="172" y="63"/>
                    </a:lnTo>
                    <a:lnTo>
                      <a:pt x="172" y="63"/>
                    </a:lnTo>
                    <a:lnTo>
                      <a:pt x="172" y="60"/>
                    </a:lnTo>
                    <a:lnTo>
                      <a:pt x="178" y="57"/>
                    </a:lnTo>
                    <a:lnTo>
                      <a:pt x="178" y="57"/>
                    </a:lnTo>
                    <a:lnTo>
                      <a:pt x="184" y="60"/>
                    </a:lnTo>
                    <a:lnTo>
                      <a:pt x="184" y="66"/>
                    </a:lnTo>
                    <a:lnTo>
                      <a:pt x="187" y="66"/>
                    </a:lnTo>
                    <a:lnTo>
                      <a:pt x="187" y="72"/>
                    </a:lnTo>
                    <a:lnTo>
                      <a:pt x="181" y="81"/>
                    </a:lnTo>
                    <a:lnTo>
                      <a:pt x="178" y="84"/>
                    </a:lnTo>
                    <a:lnTo>
                      <a:pt x="175" y="84"/>
                    </a:lnTo>
                    <a:lnTo>
                      <a:pt x="172" y="84"/>
                    </a:lnTo>
                    <a:lnTo>
                      <a:pt x="172" y="84"/>
                    </a:lnTo>
                    <a:lnTo>
                      <a:pt x="172" y="87"/>
                    </a:lnTo>
                    <a:lnTo>
                      <a:pt x="169" y="87"/>
                    </a:lnTo>
                    <a:lnTo>
                      <a:pt x="169" y="87"/>
                    </a:lnTo>
                    <a:lnTo>
                      <a:pt x="169" y="90"/>
                    </a:lnTo>
                    <a:lnTo>
                      <a:pt x="169" y="90"/>
                    </a:lnTo>
                    <a:lnTo>
                      <a:pt x="166" y="96"/>
                    </a:lnTo>
                    <a:lnTo>
                      <a:pt x="163" y="96"/>
                    </a:lnTo>
                    <a:lnTo>
                      <a:pt x="163" y="96"/>
                    </a:lnTo>
                    <a:lnTo>
                      <a:pt x="163" y="96"/>
                    </a:lnTo>
                    <a:lnTo>
                      <a:pt x="160" y="99"/>
                    </a:lnTo>
                    <a:lnTo>
                      <a:pt x="160" y="99"/>
                    </a:lnTo>
                    <a:lnTo>
                      <a:pt x="160" y="99"/>
                    </a:lnTo>
                    <a:lnTo>
                      <a:pt x="160" y="102"/>
                    </a:lnTo>
                    <a:lnTo>
                      <a:pt x="160" y="102"/>
                    </a:lnTo>
                    <a:lnTo>
                      <a:pt x="157" y="102"/>
                    </a:lnTo>
                    <a:lnTo>
                      <a:pt x="157" y="102"/>
                    </a:lnTo>
                    <a:lnTo>
                      <a:pt x="157" y="102"/>
                    </a:lnTo>
                    <a:lnTo>
                      <a:pt x="154" y="106"/>
                    </a:lnTo>
                    <a:lnTo>
                      <a:pt x="154" y="106"/>
                    </a:lnTo>
                    <a:lnTo>
                      <a:pt x="154" y="106"/>
                    </a:lnTo>
                    <a:lnTo>
                      <a:pt x="154" y="109"/>
                    </a:lnTo>
                    <a:lnTo>
                      <a:pt x="154" y="109"/>
                    </a:lnTo>
                    <a:lnTo>
                      <a:pt x="151" y="106"/>
                    </a:lnTo>
                    <a:lnTo>
                      <a:pt x="151" y="106"/>
                    </a:lnTo>
                    <a:lnTo>
                      <a:pt x="151" y="106"/>
                    </a:lnTo>
                    <a:lnTo>
                      <a:pt x="148" y="106"/>
                    </a:lnTo>
                    <a:lnTo>
                      <a:pt x="145" y="106"/>
                    </a:lnTo>
                    <a:lnTo>
                      <a:pt x="145" y="106"/>
                    </a:lnTo>
                    <a:lnTo>
                      <a:pt x="145" y="106"/>
                    </a:lnTo>
                    <a:lnTo>
                      <a:pt x="139" y="109"/>
                    </a:lnTo>
                    <a:lnTo>
                      <a:pt x="133" y="112"/>
                    </a:lnTo>
                    <a:lnTo>
                      <a:pt x="130" y="109"/>
                    </a:lnTo>
                    <a:lnTo>
                      <a:pt x="130" y="109"/>
                    </a:lnTo>
                    <a:lnTo>
                      <a:pt x="133" y="106"/>
                    </a:lnTo>
                    <a:lnTo>
                      <a:pt x="133" y="106"/>
                    </a:lnTo>
                    <a:lnTo>
                      <a:pt x="133" y="102"/>
                    </a:lnTo>
                    <a:lnTo>
                      <a:pt x="133" y="102"/>
                    </a:lnTo>
                    <a:lnTo>
                      <a:pt x="133" y="99"/>
                    </a:lnTo>
                    <a:lnTo>
                      <a:pt x="130" y="99"/>
                    </a:lnTo>
                    <a:lnTo>
                      <a:pt x="130" y="99"/>
                    </a:lnTo>
                    <a:lnTo>
                      <a:pt x="130" y="99"/>
                    </a:lnTo>
                    <a:lnTo>
                      <a:pt x="127" y="99"/>
                    </a:lnTo>
                    <a:lnTo>
                      <a:pt x="124" y="102"/>
                    </a:lnTo>
                    <a:lnTo>
                      <a:pt x="124" y="102"/>
                    </a:lnTo>
                    <a:lnTo>
                      <a:pt x="124" y="102"/>
                    </a:lnTo>
                    <a:lnTo>
                      <a:pt x="124" y="106"/>
                    </a:lnTo>
                    <a:lnTo>
                      <a:pt x="121" y="106"/>
                    </a:lnTo>
                    <a:lnTo>
                      <a:pt x="118" y="106"/>
                    </a:lnTo>
                    <a:lnTo>
                      <a:pt x="118" y="102"/>
                    </a:lnTo>
                    <a:lnTo>
                      <a:pt x="118" y="102"/>
                    </a:lnTo>
                    <a:lnTo>
                      <a:pt x="121" y="102"/>
                    </a:lnTo>
                    <a:lnTo>
                      <a:pt x="121" y="99"/>
                    </a:lnTo>
                    <a:lnTo>
                      <a:pt x="118" y="96"/>
                    </a:lnTo>
                    <a:lnTo>
                      <a:pt x="118" y="96"/>
                    </a:lnTo>
                    <a:lnTo>
                      <a:pt x="118" y="96"/>
                    </a:lnTo>
                    <a:lnTo>
                      <a:pt x="115" y="96"/>
                    </a:lnTo>
                    <a:lnTo>
                      <a:pt x="112" y="96"/>
                    </a:lnTo>
                    <a:lnTo>
                      <a:pt x="112" y="96"/>
                    </a:lnTo>
                    <a:lnTo>
                      <a:pt x="112" y="99"/>
                    </a:lnTo>
                    <a:lnTo>
                      <a:pt x="112" y="99"/>
                    </a:lnTo>
                    <a:lnTo>
                      <a:pt x="109" y="99"/>
                    </a:lnTo>
                    <a:lnTo>
                      <a:pt x="109" y="99"/>
                    </a:lnTo>
                    <a:lnTo>
                      <a:pt x="109" y="99"/>
                    </a:lnTo>
                    <a:lnTo>
                      <a:pt x="102" y="102"/>
                    </a:lnTo>
                    <a:lnTo>
                      <a:pt x="102" y="102"/>
                    </a:lnTo>
                    <a:lnTo>
                      <a:pt x="102" y="102"/>
                    </a:lnTo>
                    <a:lnTo>
                      <a:pt x="99" y="102"/>
                    </a:lnTo>
                    <a:lnTo>
                      <a:pt x="96" y="102"/>
                    </a:lnTo>
                    <a:lnTo>
                      <a:pt x="96" y="102"/>
                    </a:lnTo>
                    <a:lnTo>
                      <a:pt x="96" y="102"/>
                    </a:lnTo>
                    <a:lnTo>
                      <a:pt x="96" y="102"/>
                    </a:lnTo>
                    <a:lnTo>
                      <a:pt x="90" y="102"/>
                    </a:lnTo>
                    <a:lnTo>
                      <a:pt x="90" y="102"/>
                    </a:lnTo>
                    <a:lnTo>
                      <a:pt x="87" y="99"/>
                    </a:lnTo>
                    <a:lnTo>
                      <a:pt x="87" y="102"/>
                    </a:lnTo>
                    <a:lnTo>
                      <a:pt x="87" y="102"/>
                    </a:lnTo>
                    <a:lnTo>
                      <a:pt x="84" y="102"/>
                    </a:lnTo>
                    <a:lnTo>
                      <a:pt x="84" y="102"/>
                    </a:lnTo>
                    <a:lnTo>
                      <a:pt x="84" y="102"/>
                    </a:lnTo>
                    <a:lnTo>
                      <a:pt x="81" y="106"/>
                    </a:lnTo>
                    <a:lnTo>
                      <a:pt x="81" y="106"/>
                    </a:lnTo>
                    <a:lnTo>
                      <a:pt x="81" y="106"/>
                    </a:lnTo>
                    <a:lnTo>
                      <a:pt x="78" y="109"/>
                    </a:lnTo>
                    <a:lnTo>
                      <a:pt x="78" y="109"/>
                    </a:lnTo>
                    <a:lnTo>
                      <a:pt x="75" y="109"/>
                    </a:lnTo>
                    <a:lnTo>
                      <a:pt x="75" y="109"/>
                    </a:lnTo>
                    <a:lnTo>
                      <a:pt x="72" y="112"/>
                    </a:lnTo>
                    <a:lnTo>
                      <a:pt x="72" y="112"/>
                    </a:lnTo>
                    <a:lnTo>
                      <a:pt x="69" y="112"/>
                    </a:lnTo>
                    <a:lnTo>
                      <a:pt x="69" y="112"/>
                    </a:lnTo>
                    <a:lnTo>
                      <a:pt x="69" y="112"/>
                    </a:lnTo>
                    <a:lnTo>
                      <a:pt x="69" y="112"/>
                    </a:lnTo>
                    <a:lnTo>
                      <a:pt x="63" y="115"/>
                    </a:lnTo>
                    <a:lnTo>
                      <a:pt x="60" y="115"/>
                    </a:lnTo>
                    <a:lnTo>
                      <a:pt x="60" y="112"/>
                    </a:lnTo>
                    <a:lnTo>
                      <a:pt x="60" y="112"/>
                    </a:lnTo>
                    <a:lnTo>
                      <a:pt x="60" y="112"/>
                    </a:lnTo>
                    <a:lnTo>
                      <a:pt x="54" y="112"/>
                    </a:lnTo>
                    <a:lnTo>
                      <a:pt x="54" y="112"/>
                    </a:lnTo>
                    <a:lnTo>
                      <a:pt x="54" y="112"/>
                    </a:lnTo>
                    <a:lnTo>
                      <a:pt x="48" y="115"/>
                    </a:lnTo>
                    <a:lnTo>
                      <a:pt x="45" y="115"/>
                    </a:lnTo>
                    <a:lnTo>
                      <a:pt x="39" y="112"/>
                    </a:lnTo>
                    <a:lnTo>
                      <a:pt x="39" y="112"/>
                    </a:lnTo>
                    <a:lnTo>
                      <a:pt x="39" y="112"/>
                    </a:lnTo>
                    <a:lnTo>
                      <a:pt x="33" y="109"/>
                    </a:lnTo>
                    <a:lnTo>
                      <a:pt x="33" y="106"/>
                    </a:lnTo>
                    <a:lnTo>
                      <a:pt x="30" y="102"/>
                    </a:lnTo>
                    <a:lnTo>
                      <a:pt x="30" y="99"/>
                    </a:lnTo>
                    <a:lnTo>
                      <a:pt x="30" y="99"/>
                    </a:lnTo>
                    <a:lnTo>
                      <a:pt x="30" y="99"/>
                    </a:lnTo>
                    <a:lnTo>
                      <a:pt x="30" y="96"/>
                    </a:lnTo>
                    <a:lnTo>
                      <a:pt x="30" y="90"/>
                    </a:lnTo>
                    <a:lnTo>
                      <a:pt x="33" y="90"/>
                    </a:lnTo>
                    <a:lnTo>
                      <a:pt x="39" y="93"/>
                    </a:lnTo>
                    <a:lnTo>
                      <a:pt x="39" y="93"/>
                    </a:lnTo>
                    <a:lnTo>
                      <a:pt x="39" y="93"/>
                    </a:lnTo>
                    <a:lnTo>
                      <a:pt x="42" y="90"/>
                    </a:lnTo>
                    <a:lnTo>
                      <a:pt x="45" y="90"/>
                    </a:lnTo>
                    <a:lnTo>
                      <a:pt x="45" y="90"/>
                    </a:lnTo>
                    <a:lnTo>
                      <a:pt x="48" y="90"/>
                    </a:lnTo>
                    <a:lnTo>
                      <a:pt x="51" y="90"/>
                    </a:lnTo>
                    <a:lnTo>
                      <a:pt x="51" y="90"/>
                    </a:lnTo>
                    <a:lnTo>
                      <a:pt x="51" y="90"/>
                    </a:lnTo>
                    <a:lnTo>
                      <a:pt x="54" y="87"/>
                    </a:lnTo>
                    <a:lnTo>
                      <a:pt x="60" y="87"/>
                    </a:lnTo>
                    <a:lnTo>
                      <a:pt x="66" y="90"/>
                    </a:lnTo>
                    <a:lnTo>
                      <a:pt x="66" y="90"/>
                    </a:lnTo>
                    <a:lnTo>
                      <a:pt x="66" y="90"/>
                    </a:lnTo>
                    <a:lnTo>
                      <a:pt x="72" y="90"/>
                    </a:lnTo>
                    <a:lnTo>
                      <a:pt x="72" y="90"/>
                    </a:lnTo>
                    <a:lnTo>
                      <a:pt x="75" y="93"/>
                    </a:lnTo>
                    <a:lnTo>
                      <a:pt x="75" y="90"/>
                    </a:lnTo>
                    <a:lnTo>
                      <a:pt x="78" y="90"/>
                    </a:lnTo>
                    <a:lnTo>
                      <a:pt x="87" y="87"/>
                    </a:lnTo>
                    <a:lnTo>
                      <a:pt x="87" y="87"/>
                    </a:lnTo>
                    <a:lnTo>
                      <a:pt x="87" y="87"/>
                    </a:lnTo>
                    <a:lnTo>
                      <a:pt x="87" y="84"/>
                    </a:lnTo>
                    <a:lnTo>
                      <a:pt x="90" y="84"/>
                    </a:lnTo>
                    <a:lnTo>
                      <a:pt x="90" y="84"/>
                    </a:lnTo>
                    <a:lnTo>
                      <a:pt x="90" y="81"/>
                    </a:lnTo>
                    <a:lnTo>
                      <a:pt x="90" y="81"/>
                    </a:lnTo>
                    <a:lnTo>
                      <a:pt x="87" y="78"/>
                    </a:lnTo>
                    <a:lnTo>
                      <a:pt x="87" y="81"/>
                    </a:lnTo>
                    <a:lnTo>
                      <a:pt x="84" y="81"/>
                    </a:lnTo>
                    <a:lnTo>
                      <a:pt x="81" y="81"/>
                    </a:lnTo>
                    <a:lnTo>
                      <a:pt x="81" y="81"/>
                    </a:lnTo>
                    <a:lnTo>
                      <a:pt x="81" y="78"/>
                    </a:lnTo>
                    <a:lnTo>
                      <a:pt x="78" y="81"/>
                    </a:lnTo>
                    <a:lnTo>
                      <a:pt x="75" y="81"/>
                    </a:lnTo>
                    <a:lnTo>
                      <a:pt x="72" y="81"/>
                    </a:lnTo>
                    <a:lnTo>
                      <a:pt x="72" y="81"/>
                    </a:lnTo>
                    <a:lnTo>
                      <a:pt x="72" y="81"/>
                    </a:lnTo>
                    <a:lnTo>
                      <a:pt x="72" y="78"/>
                    </a:lnTo>
                    <a:lnTo>
                      <a:pt x="69" y="78"/>
                    </a:lnTo>
                    <a:lnTo>
                      <a:pt x="66" y="78"/>
                    </a:lnTo>
                    <a:lnTo>
                      <a:pt x="66" y="78"/>
                    </a:lnTo>
                    <a:lnTo>
                      <a:pt x="63" y="78"/>
                    </a:lnTo>
                    <a:lnTo>
                      <a:pt x="60" y="81"/>
                    </a:lnTo>
                    <a:lnTo>
                      <a:pt x="57" y="81"/>
                    </a:lnTo>
                    <a:lnTo>
                      <a:pt x="57" y="81"/>
                    </a:lnTo>
                    <a:lnTo>
                      <a:pt x="57" y="78"/>
                    </a:lnTo>
                    <a:lnTo>
                      <a:pt x="54" y="78"/>
                    </a:lnTo>
                    <a:lnTo>
                      <a:pt x="51" y="81"/>
                    </a:lnTo>
                    <a:lnTo>
                      <a:pt x="48" y="78"/>
                    </a:lnTo>
                    <a:lnTo>
                      <a:pt x="48" y="78"/>
                    </a:lnTo>
                    <a:lnTo>
                      <a:pt x="51" y="75"/>
                    </a:lnTo>
                    <a:lnTo>
                      <a:pt x="57" y="72"/>
                    </a:lnTo>
                    <a:lnTo>
                      <a:pt x="60" y="69"/>
                    </a:lnTo>
                    <a:lnTo>
                      <a:pt x="57" y="69"/>
                    </a:lnTo>
                    <a:lnTo>
                      <a:pt x="54" y="69"/>
                    </a:lnTo>
                    <a:lnTo>
                      <a:pt x="54" y="69"/>
                    </a:lnTo>
                    <a:lnTo>
                      <a:pt x="54" y="69"/>
                    </a:lnTo>
                    <a:lnTo>
                      <a:pt x="48" y="69"/>
                    </a:lnTo>
                    <a:lnTo>
                      <a:pt x="48" y="69"/>
                    </a:lnTo>
                    <a:lnTo>
                      <a:pt x="48" y="69"/>
                    </a:lnTo>
                    <a:lnTo>
                      <a:pt x="48" y="72"/>
                    </a:lnTo>
                    <a:lnTo>
                      <a:pt x="45" y="69"/>
                    </a:lnTo>
                    <a:lnTo>
                      <a:pt x="45" y="69"/>
                    </a:lnTo>
                    <a:lnTo>
                      <a:pt x="45" y="69"/>
                    </a:lnTo>
                    <a:lnTo>
                      <a:pt x="42" y="72"/>
                    </a:lnTo>
                    <a:lnTo>
                      <a:pt x="42" y="72"/>
                    </a:lnTo>
                    <a:lnTo>
                      <a:pt x="42" y="72"/>
                    </a:lnTo>
                    <a:lnTo>
                      <a:pt x="42" y="75"/>
                    </a:lnTo>
                    <a:lnTo>
                      <a:pt x="36" y="78"/>
                    </a:lnTo>
                    <a:lnTo>
                      <a:pt x="36" y="78"/>
                    </a:lnTo>
                    <a:lnTo>
                      <a:pt x="36" y="78"/>
                    </a:lnTo>
                    <a:lnTo>
                      <a:pt x="36" y="81"/>
                    </a:lnTo>
                    <a:lnTo>
                      <a:pt x="33" y="81"/>
                    </a:lnTo>
                    <a:lnTo>
                      <a:pt x="30" y="78"/>
                    </a:lnTo>
                    <a:lnTo>
                      <a:pt x="30" y="78"/>
                    </a:lnTo>
                    <a:lnTo>
                      <a:pt x="30" y="75"/>
                    </a:lnTo>
                    <a:lnTo>
                      <a:pt x="33" y="72"/>
                    </a:lnTo>
                    <a:lnTo>
                      <a:pt x="30" y="72"/>
                    </a:lnTo>
                    <a:lnTo>
                      <a:pt x="27" y="72"/>
                    </a:lnTo>
                    <a:lnTo>
                      <a:pt x="27" y="72"/>
                    </a:lnTo>
                    <a:lnTo>
                      <a:pt x="24" y="69"/>
                    </a:lnTo>
                    <a:lnTo>
                      <a:pt x="24" y="72"/>
                    </a:lnTo>
                    <a:lnTo>
                      <a:pt x="24" y="75"/>
                    </a:lnTo>
                    <a:lnTo>
                      <a:pt x="21" y="78"/>
                    </a:lnTo>
                    <a:lnTo>
                      <a:pt x="21" y="75"/>
                    </a:lnTo>
                    <a:lnTo>
                      <a:pt x="21" y="72"/>
                    </a:lnTo>
                    <a:lnTo>
                      <a:pt x="21" y="72"/>
                    </a:lnTo>
                    <a:lnTo>
                      <a:pt x="21" y="72"/>
                    </a:lnTo>
                    <a:lnTo>
                      <a:pt x="18" y="69"/>
                    </a:lnTo>
                    <a:lnTo>
                      <a:pt x="18" y="69"/>
                    </a:lnTo>
                    <a:lnTo>
                      <a:pt x="18" y="66"/>
                    </a:lnTo>
                    <a:lnTo>
                      <a:pt x="18" y="66"/>
                    </a:lnTo>
                    <a:lnTo>
                      <a:pt x="15" y="66"/>
                    </a:lnTo>
                    <a:lnTo>
                      <a:pt x="12" y="63"/>
                    </a:lnTo>
                    <a:lnTo>
                      <a:pt x="12" y="66"/>
                    </a:lnTo>
                    <a:lnTo>
                      <a:pt x="12" y="69"/>
                    </a:lnTo>
                    <a:lnTo>
                      <a:pt x="12" y="69"/>
                    </a:lnTo>
                    <a:lnTo>
                      <a:pt x="9" y="63"/>
                    </a:lnTo>
                    <a:lnTo>
                      <a:pt x="9" y="63"/>
                    </a:lnTo>
                    <a:lnTo>
                      <a:pt x="9" y="63"/>
                    </a:lnTo>
                    <a:lnTo>
                      <a:pt x="3" y="60"/>
                    </a:lnTo>
                    <a:lnTo>
                      <a:pt x="6" y="60"/>
                    </a:lnTo>
                    <a:lnTo>
                      <a:pt x="6" y="60"/>
                    </a:lnTo>
                    <a:lnTo>
                      <a:pt x="6" y="57"/>
                    </a:lnTo>
                    <a:lnTo>
                      <a:pt x="6" y="54"/>
                    </a:lnTo>
                    <a:lnTo>
                      <a:pt x="6" y="54"/>
                    </a:lnTo>
                    <a:lnTo>
                      <a:pt x="6" y="54"/>
                    </a:lnTo>
                    <a:lnTo>
                      <a:pt x="6" y="54"/>
                    </a:lnTo>
                    <a:lnTo>
                      <a:pt x="12" y="48"/>
                    </a:lnTo>
                    <a:lnTo>
                      <a:pt x="15" y="48"/>
                    </a:lnTo>
                    <a:lnTo>
                      <a:pt x="15" y="48"/>
                    </a:lnTo>
                    <a:lnTo>
                      <a:pt x="18" y="48"/>
                    </a:lnTo>
                    <a:lnTo>
                      <a:pt x="18" y="48"/>
                    </a:lnTo>
                    <a:lnTo>
                      <a:pt x="24" y="48"/>
                    </a:lnTo>
                    <a:lnTo>
                      <a:pt x="27" y="51"/>
                    </a:lnTo>
                    <a:lnTo>
                      <a:pt x="27" y="51"/>
                    </a:lnTo>
                    <a:lnTo>
                      <a:pt x="27" y="51"/>
                    </a:lnTo>
                    <a:lnTo>
                      <a:pt x="33" y="51"/>
                    </a:lnTo>
                    <a:lnTo>
                      <a:pt x="33" y="51"/>
                    </a:lnTo>
                    <a:lnTo>
                      <a:pt x="33" y="51"/>
                    </a:lnTo>
                    <a:lnTo>
                      <a:pt x="36" y="51"/>
                    </a:lnTo>
                    <a:lnTo>
                      <a:pt x="39" y="51"/>
                    </a:lnTo>
                    <a:lnTo>
                      <a:pt x="42" y="51"/>
                    </a:lnTo>
                    <a:lnTo>
                      <a:pt x="42" y="48"/>
                    </a:lnTo>
                    <a:lnTo>
                      <a:pt x="45" y="48"/>
                    </a:lnTo>
                    <a:lnTo>
                      <a:pt x="48" y="45"/>
                    </a:lnTo>
                    <a:lnTo>
                      <a:pt x="45" y="45"/>
                    </a:lnTo>
                    <a:lnTo>
                      <a:pt x="42" y="42"/>
                    </a:lnTo>
                    <a:lnTo>
                      <a:pt x="42" y="42"/>
                    </a:lnTo>
                    <a:lnTo>
                      <a:pt x="42" y="39"/>
                    </a:lnTo>
                    <a:lnTo>
                      <a:pt x="39" y="39"/>
                    </a:lnTo>
                    <a:lnTo>
                      <a:pt x="36" y="39"/>
                    </a:lnTo>
                    <a:lnTo>
                      <a:pt x="36" y="39"/>
                    </a:lnTo>
                    <a:lnTo>
                      <a:pt x="36" y="39"/>
                    </a:lnTo>
                    <a:lnTo>
                      <a:pt x="33" y="42"/>
                    </a:lnTo>
                    <a:lnTo>
                      <a:pt x="27" y="39"/>
                    </a:lnTo>
                    <a:lnTo>
                      <a:pt x="27" y="39"/>
                    </a:lnTo>
                    <a:lnTo>
                      <a:pt x="27" y="39"/>
                    </a:lnTo>
                    <a:lnTo>
                      <a:pt x="24" y="39"/>
                    </a:lnTo>
                    <a:lnTo>
                      <a:pt x="27" y="36"/>
                    </a:lnTo>
                    <a:lnTo>
                      <a:pt x="30" y="30"/>
                    </a:lnTo>
                    <a:lnTo>
                      <a:pt x="33" y="30"/>
                    </a:lnTo>
                    <a:lnTo>
                      <a:pt x="36" y="30"/>
                    </a:lnTo>
                    <a:lnTo>
                      <a:pt x="36" y="30"/>
                    </a:lnTo>
                    <a:lnTo>
                      <a:pt x="36" y="30"/>
                    </a:lnTo>
                    <a:lnTo>
                      <a:pt x="45" y="30"/>
                    </a:lnTo>
                    <a:lnTo>
                      <a:pt x="51" y="30"/>
                    </a:lnTo>
                    <a:lnTo>
                      <a:pt x="57" y="30"/>
                    </a:lnTo>
                    <a:lnTo>
                      <a:pt x="57" y="30"/>
                    </a:lnTo>
                    <a:lnTo>
                      <a:pt x="57" y="30"/>
                    </a:lnTo>
                    <a:lnTo>
                      <a:pt x="60" y="30"/>
                    </a:lnTo>
                    <a:lnTo>
                      <a:pt x="60" y="30"/>
                    </a:lnTo>
                    <a:lnTo>
                      <a:pt x="60" y="27"/>
                    </a:lnTo>
                    <a:lnTo>
                      <a:pt x="60" y="27"/>
                    </a:lnTo>
                    <a:lnTo>
                      <a:pt x="57" y="24"/>
                    </a:lnTo>
                    <a:lnTo>
                      <a:pt x="57" y="24"/>
                    </a:lnTo>
                    <a:lnTo>
                      <a:pt x="57" y="24"/>
                    </a:lnTo>
                    <a:lnTo>
                      <a:pt x="51" y="24"/>
                    </a:lnTo>
                    <a:lnTo>
                      <a:pt x="51" y="24"/>
                    </a:lnTo>
                    <a:lnTo>
                      <a:pt x="51" y="24"/>
                    </a:lnTo>
                    <a:lnTo>
                      <a:pt x="48" y="24"/>
                    </a:lnTo>
                    <a:lnTo>
                      <a:pt x="42" y="21"/>
                    </a:lnTo>
                    <a:lnTo>
                      <a:pt x="39" y="21"/>
                    </a:lnTo>
                    <a:lnTo>
                      <a:pt x="42" y="18"/>
                    </a:lnTo>
                    <a:lnTo>
                      <a:pt x="42" y="18"/>
                    </a:lnTo>
                    <a:lnTo>
                      <a:pt x="42" y="18"/>
                    </a:lnTo>
                    <a:lnTo>
                      <a:pt x="45" y="15"/>
                    </a:lnTo>
                    <a:lnTo>
                      <a:pt x="48" y="12"/>
                    </a:lnTo>
                    <a:lnTo>
                      <a:pt x="48" y="12"/>
                    </a:lnTo>
                    <a:lnTo>
                      <a:pt x="48" y="12"/>
                    </a:lnTo>
                    <a:lnTo>
                      <a:pt x="51" y="12"/>
                    </a:lnTo>
                    <a:lnTo>
                      <a:pt x="54" y="9"/>
                    </a:lnTo>
                    <a:lnTo>
                      <a:pt x="57" y="9"/>
                    </a:lnTo>
                    <a:lnTo>
                      <a:pt x="57" y="12"/>
                    </a:lnTo>
                    <a:lnTo>
                      <a:pt x="57" y="12"/>
                    </a:lnTo>
                    <a:lnTo>
                      <a:pt x="57" y="12"/>
                    </a:lnTo>
                    <a:lnTo>
                      <a:pt x="60" y="12"/>
                    </a:lnTo>
                    <a:lnTo>
                      <a:pt x="63" y="15"/>
                    </a:lnTo>
                    <a:lnTo>
                      <a:pt x="63" y="15"/>
                    </a:lnTo>
                    <a:lnTo>
                      <a:pt x="66" y="15"/>
                    </a:lnTo>
                    <a:lnTo>
                      <a:pt x="66" y="18"/>
                    </a:lnTo>
                    <a:lnTo>
                      <a:pt x="72" y="18"/>
                    </a:lnTo>
                    <a:lnTo>
                      <a:pt x="69" y="15"/>
                    </a:lnTo>
                    <a:lnTo>
                      <a:pt x="66" y="12"/>
                    </a:lnTo>
                    <a:lnTo>
                      <a:pt x="66" y="12"/>
                    </a:lnTo>
                    <a:lnTo>
                      <a:pt x="66" y="12"/>
                    </a:lnTo>
                    <a:lnTo>
                      <a:pt x="63" y="9"/>
                    </a:lnTo>
                    <a:lnTo>
                      <a:pt x="63" y="6"/>
                    </a:lnTo>
                    <a:lnTo>
                      <a:pt x="63" y="6"/>
                    </a:lnTo>
                    <a:lnTo>
                      <a:pt x="63" y="6"/>
                    </a:lnTo>
                    <a:lnTo>
                      <a:pt x="63" y="3"/>
                    </a:lnTo>
                    <a:lnTo>
                      <a:pt x="63" y="3"/>
                    </a:lnTo>
                    <a:lnTo>
                      <a:pt x="72" y="0"/>
                    </a:lnTo>
                    <a:moveTo>
                      <a:pt x="72" y="0"/>
                    </a:moveTo>
                    <a:lnTo>
                      <a:pt x="63" y="3"/>
                    </a:lnTo>
                    <a:lnTo>
                      <a:pt x="60" y="3"/>
                    </a:lnTo>
                    <a:lnTo>
                      <a:pt x="60" y="6"/>
                    </a:lnTo>
                    <a:lnTo>
                      <a:pt x="63" y="9"/>
                    </a:lnTo>
                    <a:lnTo>
                      <a:pt x="66" y="12"/>
                    </a:lnTo>
                    <a:lnTo>
                      <a:pt x="69" y="15"/>
                    </a:lnTo>
                    <a:lnTo>
                      <a:pt x="66" y="15"/>
                    </a:lnTo>
                    <a:lnTo>
                      <a:pt x="60" y="12"/>
                    </a:lnTo>
                    <a:lnTo>
                      <a:pt x="57" y="12"/>
                    </a:lnTo>
                    <a:lnTo>
                      <a:pt x="57" y="9"/>
                    </a:lnTo>
                    <a:lnTo>
                      <a:pt x="54" y="9"/>
                    </a:lnTo>
                    <a:lnTo>
                      <a:pt x="48" y="12"/>
                    </a:lnTo>
                    <a:lnTo>
                      <a:pt x="48" y="12"/>
                    </a:lnTo>
                    <a:lnTo>
                      <a:pt x="45" y="12"/>
                    </a:lnTo>
                    <a:lnTo>
                      <a:pt x="42" y="15"/>
                    </a:lnTo>
                    <a:lnTo>
                      <a:pt x="39" y="18"/>
                    </a:lnTo>
                    <a:lnTo>
                      <a:pt x="39" y="24"/>
                    </a:lnTo>
                    <a:lnTo>
                      <a:pt x="48" y="24"/>
                    </a:lnTo>
                    <a:lnTo>
                      <a:pt x="51" y="24"/>
                    </a:lnTo>
                    <a:lnTo>
                      <a:pt x="54" y="27"/>
                    </a:lnTo>
                    <a:lnTo>
                      <a:pt x="57" y="27"/>
                    </a:lnTo>
                    <a:lnTo>
                      <a:pt x="60" y="30"/>
                    </a:lnTo>
                    <a:lnTo>
                      <a:pt x="57" y="30"/>
                    </a:lnTo>
                    <a:lnTo>
                      <a:pt x="51" y="27"/>
                    </a:lnTo>
                    <a:lnTo>
                      <a:pt x="45" y="27"/>
                    </a:lnTo>
                    <a:lnTo>
                      <a:pt x="36" y="30"/>
                    </a:lnTo>
                    <a:lnTo>
                      <a:pt x="33" y="27"/>
                    </a:lnTo>
                    <a:lnTo>
                      <a:pt x="30" y="30"/>
                    </a:lnTo>
                    <a:lnTo>
                      <a:pt x="27" y="33"/>
                    </a:lnTo>
                    <a:lnTo>
                      <a:pt x="21" y="39"/>
                    </a:lnTo>
                    <a:lnTo>
                      <a:pt x="21" y="39"/>
                    </a:lnTo>
                    <a:lnTo>
                      <a:pt x="27" y="39"/>
                    </a:lnTo>
                    <a:lnTo>
                      <a:pt x="33" y="42"/>
                    </a:lnTo>
                    <a:lnTo>
                      <a:pt x="36" y="42"/>
                    </a:lnTo>
                    <a:lnTo>
                      <a:pt x="39" y="42"/>
                    </a:lnTo>
                    <a:lnTo>
                      <a:pt x="42" y="42"/>
                    </a:lnTo>
                    <a:lnTo>
                      <a:pt x="45" y="45"/>
                    </a:lnTo>
                    <a:lnTo>
                      <a:pt x="39" y="48"/>
                    </a:lnTo>
                    <a:lnTo>
                      <a:pt x="36" y="48"/>
                    </a:lnTo>
                    <a:lnTo>
                      <a:pt x="33" y="51"/>
                    </a:lnTo>
                    <a:lnTo>
                      <a:pt x="27" y="51"/>
                    </a:lnTo>
                    <a:lnTo>
                      <a:pt x="24" y="48"/>
                    </a:lnTo>
                    <a:lnTo>
                      <a:pt x="18" y="48"/>
                    </a:lnTo>
                    <a:lnTo>
                      <a:pt x="15" y="45"/>
                    </a:lnTo>
                    <a:lnTo>
                      <a:pt x="12" y="48"/>
                    </a:lnTo>
                    <a:lnTo>
                      <a:pt x="3" y="51"/>
                    </a:lnTo>
                    <a:lnTo>
                      <a:pt x="6" y="54"/>
                    </a:lnTo>
                    <a:lnTo>
                      <a:pt x="6" y="57"/>
                    </a:lnTo>
                    <a:lnTo>
                      <a:pt x="0" y="60"/>
                    </a:lnTo>
                    <a:lnTo>
                      <a:pt x="0" y="60"/>
                    </a:lnTo>
                    <a:lnTo>
                      <a:pt x="6" y="63"/>
                    </a:lnTo>
                    <a:lnTo>
                      <a:pt x="12" y="69"/>
                    </a:lnTo>
                    <a:lnTo>
                      <a:pt x="12" y="69"/>
                    </a:lnTo>
                    <a:lnTo>
                      <a:pt x="15" y="66"/>
                    </a:lnTo>
                    <a:lnTo>
                      <a:pt x="15" y="66"/>
                    </a:lnTo>
                    <a:lnTo>
                      <a:pt x="15" y="69"/>
                    </a:lnTo>
                    <a:lnTo>
                      <a:pt x="18" y="72"/>
                    </a:lnTo>
                    <a:lnTo>
                      <a:pt x="18" y="78"/>
                    </a:lnTo>
                    <a:lnTo>
                      <a:pt x="21" y="78"/>
                    </a:lnTo>
                    <a:lnTo>
                      <a:pt x="24" y="78"/>
                    </a:lnTo>
                    <a:lnTo>
                      <a:pt x="24" y="72"/>
                    </a:lnTo>
                    <a:lnTo>
                      <a:pt x="27" y="75"/>
                    </a:lnTo>
                    <a:lnTo>
                      <a:pt x="30" y="72"/>
                    </a:lnTo>
                    <a:lnTo>
                      <a:pt x="27" y="75"/>
                    </a:lnTo>
                    <a:lnTo>
                      <a:pt x="27" y="78"/>
                    </a:lnTo>
                    <a:lnTo>
                      <a:pt x="33" y="81"/>
                    </a:lnTo>
                    <a:lnTo>
                      <a:pt x="36" y="81"/>
                    </a:lnTo>
                    <a:lnTo>
                      <a:pt x="36" y="78"/>
                    </a:lnTo>
                    <a:lnTo>
                      <a:pt x="42" y="75"/>
                    </a:lnTo>
                    <a:lnTo>
                      <a:pt x="45" y="72"/>
                    </a:lnTo>
                    <a:lnTo>
                      <a:pt x="45" y="69"/>
                    </a:lnTo>
                    <a:lnTo>
                      <a:pt x="48" y="75"/>
                    </a:lnTo>
                    <a:lnTo>
                      <a:pt x="48" y="72"/>
                    </a:lnTo>
                    <a:lnTo>
                      <a:pt x="54" y="72"/>
                    </a:lnTo>
                    <a:lnTo>
                      <a:pt x="57" y="72"/>
                    </a:lnTo>
                    <a:lnTo>
                      <a:pt x="51" y="75"/>
                    </a:lnTo>
                    <a:lnTo>
                      <a:pt x="48" y="78"/>
                    </a:lnTo>
                    <a:lnTo>
                      <a:pt x="48" y="81"/>
                    </a:lnTo>
                    <a:lnTo>
                      <a:pt x="51" y="81"/>
                    </a:lnTo>
                    <a:lnTo>
                      <a:pt x="57" y="81"/>
                    </a:lnTo>
                    <a:lnTo>
                      <a:pt x="57" y="81"/>
                    </a:lnTo>
                    <a:lnTo>
                      <a:pt x="60" y="81"/>
                    </a:lnTo>
                    <a:lnTo>
                      <a:pt x="63" y="81"/>
                    </a:lnTo>
                    <a:lnTo>
                      <a:pt x="66" y="78"/>
                    </a:lnTo>
                    <a:lnTo>
                      <a:pt x="69" y="81"/>
                    </a:lnTo>
                    <a:lnTo>
                      <a:pt x="69" y="84"/>
                    </a:lnTo>
                    <a:lnTo>
                      <a:pt x="75" y="84"/>
                    </a:lnTo>
                    <a:lnTo>
                      <a:pt x="81" y="81"/>
                    </a:lnTo>
                    <a:lnTo>
                      <a:pt x="81" y="84"/>
                    </a:lnTo>
                    <a:lnTo>
                      <a:pt x="84" y="84"/>
                    </a:lnTo>
                    <a:lnTo>
                      <a:pt x="87" y="81"/>
                    </a:lnTo>
                    <a:lnTo>
                      <a:pt x="90" y="84"/>
                    </a:lnTo>
                    <a:lnTo>
                      <a:pt x="87" y="84"/>
                    </a:lnTo>
                    <a:lnTo>
                      <a:pt x="87" y="87"/>
                    </a:lnTo>
                    <a:lnTo>
                      <a:pt x="78" y="87"/>
                    </a:lnTo>
                    <a:lnTo>
                      <a:pt x="75" y="90"/>
                    </a:lnTo>
                    <a:lnTo>
                      <a:pt x="72" y="90"/>
                    </a:lnTo>
                    <a:lnTo>
                      <a:pt x="66" y="90"/>
                    </a:lnTo>
                    <a:lnTo>
                      <a:pt x="60" y="87"/>
                    </a:lnTo>
                    <a:lnTo>
                      <a:pt x="54" y="87"/>
                    </a:lnTo>
                    <a:lnTo>
                      <a:pt x="51" y="90"/>
                    </a:lnTo>
                    <a:lnTo>
                      <a:pt x="48" y="90"/>
                    </a:lnTo>
                    <a:lnTo>
                      <a:pt x="42" y="90"/>
                    </a:lnTo>
                    <a:lnTo>
                      <a:pt x="39" y="90"/>
                    </a:lnTo>
                    <a:lnTo>
                      <a:pt x="33" y="90"/>
                    </a:lnTo>
                    <a:lnTo>
                      <a:pt x="27" y="90"/>
                    </a:lnTo>
                    <a:lnTo>
                      <a:pt x="27" y="96"/>
                    </a:lnTo>
                    <a:lnTo>
                      <a:pt x="27" y="99"/>
                    </a:lnTo>
                    <a:lnTo>
                      <a:pt x="27" y="102"/>
                    </a:lnTo>
                    <a:lnTo>
                      <a:pt x="30" y="109"/>
                    </a:lnTo>
                    <a:lnTo>
                      <a:pt x="33" y="112"/>
                    </a:lnTo>
                    <a:lnTo>
                      <a:pt x="39" y="112"/>
                    </a:lnTo>
                    <a:lnTo>
                      <a:pt x="42" y="115"/>
                    </a:lnTo>
                    <a:lnTo>
                      <a:pt x="48" y="115"/>
                    </a:lnTo>
                    <a:lnTo>
                      <a:pt x="54" y="115"/>
                    </a:lnTo>
                    <a:lnTo>
                      <a:pt x="60" y="115"/>
                    </a:lnTo>
                    <a:lnTo>
                      <a:pt x="60" y="115"/>
                    </a:lnTo>
                    <a:lnTo>
                      <a:pt x="66" y="115"/>
                    </a:lnTo>
                    <a:lnTo>
                      <a:pt x="69" y="115"/>
                    </a:lnTo>
                    <a:lnTo>
                      <a:pt x="69" y="115"/>
                    </a:lnTo>
                    <a:lnTo>
                      <a:pt x="75" y="112"/>
                    </a:lnTo>
                    <a:lnTo>
                      <a:pt x="75" y="112"/>
                    </a:lnTo>
                    <a:lnTo>
                      <a:pt x="78" y="112"/>
                    </a:lnTo>
                    <a:lnTo>
                      <a:pt x="81" y="109"/>
                    </a:lnTo>
                    <a:lnTo>
                      <a:pt x="81" y="106"/>
                    </a:lnTo>
                    <a:lnTo>
                      <a:pt x="84" y="106"/>
                    </a:lnTo>
                    <a:lnTo>
                      <a:pt x="87" y="106"/>
                    </a:lnTo>
                    <a:lnTo>
                      <a:pt x="87" y="102"/>
                    </a:lnTo>
                    <a:lnTo>
                      <a:pt x="90" y="106"/>
                    </a:lnTo>
                    <a:lnTo>
                      <a:pt x="96" y="106"/>
                    </a:lnTo>
                    <a:lnTo>
                      <a:pt x="96" y="106"/>
                    </a:lnTo>
                    <a:lnTo>
                      <a:pt x="102" y="106"/>
                    </a:lnTo>
                    <a:lnTo>
                      <a:pt x="102" y="102"/>
                    </a:lnTo>
                    <a:lnTo>
                      <a:pt x="109" y="102"/>
                    </a:lnTo>
                    <a:lnTo>
                      <a:pt x="112" y="102"/>
                    </a:lnTo>
                    <a:lnTo>
                      <a:pt x="115" y="99"/>
                    </a:lnTo>
                    <a:lnTo>
                      <a:pt x="115" y="96"/>
                    </a:lnTo>
                    <a:lnTo>
                      <a:pt x="118" y="99"/>
                    </a:lnTo>
                    <a:lnTo>
                      <a:pt x="118" y="102"/>
                    </a:lnTo>
                    <a:lnTo>
                      <a:pt x="118" y="102"/>
                    </a:lnTo>
                    <a:lnTo>
                      <a:pt x="118" y="106"/>
                    </a:lnTo>
                    <a:lnTo>
                      <a:pt x="121" y="106"/>
                    </a:lnTo>
                    <a:lnTo>
                      <a:pt x="124" y="106"/>
                    </a:lnTo>
                    <a:lnTo>
                      <a:pt x="124" y="102"/>
                    </a:lnTo>
                    <a:lnTo>
                      <a:pt x="130" y="102"/>
                    </a:lnTo>
                    <a:lnTo>
                      <a:pt x="130" y="102"/>
                    </a:lnTo>
                    <a:lnTo>
                      <a:pt x="130" y="106"/>
                    </a:lnTo>
                    <a:lnTo>
                      <a:pt x="127" y="109"/>
                    </a:lnTo>
                    <a:lnTo>
                      <a:pt x="130" y="109"/>
                    </a:lnTo>
                    <a:lnTo>
                      <a:pt x="133" y="112"/>
                    </a:lnTo>
                    <a:lnTo>
                      <a:pt x="139" y="112"/>
                    </a:lnTo>
                    <a:lnTo>
                      <a:pt x="145" y="109"/>
                    </a:lnTo>
                    <a:lnTo>
                      <a:pt x="148" y="109"/>
                    </a:lnTo>
                    <a:lnTo>
                      <a:pt x="151" y="106"/>
                    </a:lnTo>
                    <a:lnTo>
                      <a:pt x="154" y="109"/>
                    </a:lnTo>
                    <a:lnTo>
                      <a:pt x="157" y="109"/>
                    </a:lnTo>
                    <a:lnTo>
                      <a:pt x="157" y="106"/>
                    </a:lnTo>
                    <a:lnTo>
                      <a:pt x="157" y="106"/>
                    </a:lnTo>
                    <a:lnTo>
                      <a:pt x="160" y="106"/>
                    </a:lnTo>
                    <a:lnTo>
                      <a:pt x="160" y="102"/>
                    </a:lnTo>
                    <a:lnTo>
                      <a:pt x="160" y="99"/>
                    </a:lnTo>
                    <a:lnTo>
                      <a:pt x="163" y="96"/>
                    </a:lnTo>
                    <a:lnTo>
                      <a:pt x="166" y="96"/>
                    </a:lnTo>
                    <a:lnTo>
                      <a:pt x="172" y="90"/>
                    </a:lnTo>
                    <a:lnTo>
                      <a:pt x="172" y="87"/>
                    </a:lnTo>
                    <a:lnTo>
                      <a:pt x="172" y="87"/>
                    </a:lnTo>
                    <a:lnTo>
                      <a:pt x="175" y="87"/>
                    </a:lnTo>
                    <a:lnTo>
                      <a:pt x="178" y="84"/>
                    </a:lnTo>
                    <a:lnTo>
                      <a:pt x="181" y="81"/>
                    </a:lnTo>
                    <a:lnTo>
                      <a:pt x="187" y="72"/>
                    </a:lnTo>
                    <a:lnTo>
                      <a:pt x="187" y="66"/>
                    </a:lnTo>
                    <a:lnTo>
                      <a:pt x="187" y="63"/>
                    </a:lnTo>
                    <a:lnTo>
                      <a:pt x="184" y="57"/>
                    </a:lnTo>
                    <a:lnTo>
                      <a:pt x="181" y="54"/>
                    </a:lnTo>
                    <a:lnTo>
                      <a:pt x="178" y="54"/>
                    </a:lnTo>
                    <a:lnTo>
                      <a:pt x="172" y="60"/>
                    </a:lnTo>
                    <a:lnTo>
                      <a:pt x="172" y="63"/>
                    </a:lnTo>
                    <a:lnTo>
                      <a:pt x="169" y="66"/>
                    </a:lnTo>
                    <a:lnTo>
                      <a:pt x="169" y="69"/>
                    </a:lnTo>
                    <a:lnTo>
                      <a:pt x="169" y="69"/>
                    </a:lnTo>
                    <a:lnTo>
                      <a:pt x="166" y="69"/>
                    </a:lnTo>
                    <a:lnTo>
                      <a:pt x="163" y="72"/>
                    </a:lnTo>
                    <a:lnTo>
                      <a:pt x="163" y="72"/>
                    </a:lnTo>
                    <a:lnTo>
                      <a:pt x="163" y="66"/>
                    </a:lnTo>
                    <a:lnTo>
                      <a:pt x="166" y="60"/>
                    </a:lnTo>
                    <a:lnTo>
                      <a:pt x="160" y="60"/>
                    </a:lnTo>
                    <a:lnTo>
                      <a:pt x="157" y="60"/>
                    </a:lnTo>
                    <a:lnTo>
                      <a:pt x="154" y="63"/>
                    </a:lnTo>
                    <a:lnTo>
                      <a:pt x="148" y="66"/>
                    </a:lnTo>
                    <a:lnTo>
                      <a:pt x="148" y="69"/>
                    </a:lnTo>
                    <a:lnTo>
                      <a:pt x="145" y="66"/>
                    </a:lnTo>
                    <a:lnTo>
                      <a:pt x="148" y="63"/>
                    </a:lnTo>
                    <a:lnTo>
                      <a:pt x="151" y="60"/>
                    </a:lnTo>
                    <a:lnTo>
                      <a:pt x="157" y="54"/>
                    </a:lnTo>
                    <a:lnTo>
                      <a:pt x="160" y="51"/>
                    </a:lnTo>
                    <a:lnTo>
                      <a:pt x="160" y="48"/>
                    </a:lnTo>
                    <a:lnTo>
                      <a:pt x="154" y="48"/>
                    </a:lnTo>
                    <a:lnTo>
                      <a:pt x="151" y="51"/>
                    </a:lnTo>
                    <a:lnTo>
                      <a:pt x="148" y="51"/>
                    </a:lnTo>
                    <a:lnTo>
                      <a:pt x="148" y="48"/>
                    </a:lnTo>
                    <a:lnTo>
                      <a:pt x="151" y="45"/>
                    </a:lnTo>
                    <a:lnTo>
                      <a:pt x="157" y="42"/>
                    </a:lnTo>
                    <a:lnTo>
                      <a:pt x="160" y="42"/>
                    </a:lnTo>
                    <a:lnTo>
                      <a:pt x="160" y="39"/>
                    </a:lnTo>
                    <a:lnTo>
                      <a:pt x="160" y="30"/>
                    </a:lnTo>
                    <a:lnTo>
                      <a:pt x="160" y="30"/>
                    </a:lnTo>
                    <a:lnTo>
                      <a:pt x="160" y="24"/>
                    </a:lnTo>
                    <a:lnTo>
                      <a:pt x="160" y="21"/>
                    </a:lnTo>
                    <a:lnTo>
                      <a:pt x="160" y="18"/>
                    </a:lnTo>
                    <a:lnTo>
                      <a:pt x="163" y="15"/>
                    </a:lnTo>
                    <a:lnTo>
                      <a:pt x="166" y="15"/>
                    </a:lnTo>
                    <a:lnTo>
                      <a:pt x="169" y="15"/>
                    </a:lnTo>
                    <a:lnTo>
                      <a:pt x="166" y="12"/>
                    </a:lnTo>
                    <a:lnTo>
                      <a:pt x="166" y="9"/>
                    </a:lnTo>
                    <a:lnTo>
                      <a:pt x="163" y="6"/>
                    </a:lnTo>
                    <a:lnTo>
                      <a:pt x="160" y="6"/>
                    </a:lnTo>
                    <a:lnTo>
                      <a:pt x="151" y="12"/>
                    </a:lnTo>
                    <a:lnTo>
                      <a:pt x="145" y="15"/>
                    </a:lnTo>
                    <a:lnTo>
                      <a:pt x="145" y="18"/>
                    </a:lnTo>
                    <a:lnTo>
                      <a:pt x="145" y="21"/>
                    </a:lnTo>
                    <a:lnTo>
                      <a:pt x="142" y="21"/>
                    </a:lnTo>
                    <a:lnTo>
                      <a:pt x="139" y="21"/>
                    </a:lnTo>
                    <a:lnTo>
                      <a:pt x="136" y="21"/>
                    </a:lnTo>
                    <a:lnTo>
                      <a:pt x="133" y="27"/>
                    </a:lnTo>
                    <a:lnTo>
                      <a:pt x="136" y="30"/>
                    </a:lnTo>
                    <a:lnTo>
                      <a:pt x="136" y="36"/>
                    </a:lnTo>
                    <a:lnTo>
                      <a:pt x="136" y="36"/>
                    </a:lnTo>
                    <a:lnTo>
                      <a:pt x="139" y="42"/>
                    </a:lnTo>
                    <a:lnTo>
                      <a:pt x="136" y="48"/>
                    </a:lnTo>
                    <a:lnTo>
                      <a:pt x="133" y="48"/>
                    </a:lnTo>
                    <a:lnTo>
                      <a:pt x="127" y="48"/>
                    </a:lnTo>
                    <a:lnTo>
                      <a:pt x="127" y="48"/>
                    </a:lnTo>
                    <a:lnTo>
                      <a:pt x="124" y="51"/>
                    </a:lnTo>
                    <a:lnTo>
                      <a:pt x="127" y="54"/>
                    </a:lnTo>
                    <a:lnTo>
                      <a:pt x="127" y="57"/>
                    </a:lnTo>
                    <a:lnTo>
                      <a:pt x="130" y="60"/>
                    </a:lnTo>
                    <a:lnTo>
                      <a:pt x="130" y="66"/>
                    </a:lnTo>
                    <a:lnTo>
                      <a:pt x="124" y="69"/>
                    </a:lnTo>
                    <a:lnTo>
                      <a:pt x="127" y="72"/>
                    </a:lnTo>
                    <a:lnTo>
                      <a:pt x="127" y="75"/>
                    </a:lnTo>
                    <a:lnTo>
                      <a:pt x="124" y="75"/>
                    </a:lnTo>
                    <a:lnTo>
                      <a:pt x="121" y="69"/>
                    </a:lnTo>
                    <a:lnTo>
                      <a:pt x="115" y="69"/>
                    </a:lnTo>
                    <a:lnTo>
                      <a:pt x="112" y="69"/>
                    </a:lnTo>
                    <a:lnTo>
                      <a:pt x="109" y="69"/>
                    </a:lnTo>
                    <a:lnTo>
                      <a:pt x="109" y="66"/>
                    </a:lnTo>
                    <a:lnTo>
                      <a:pt x="105" y="63"/>
                    </a:lnTo>
                    <a:lnTo>
                      <a:pt x="102" y="66"/>
                    </a:lnTo>
                    <a:lnTo>
                      <a:pt x="99" y="69"/>
                    </a:lnTo>
                    <a:lnTo>
                      <a:pt x="96" y="66"/>
                    </a:lnTo>
                    <a:lnTo>
                      <a:pt x="96" y="60"/>
                    </a:lnTo>
                    <a:lnTo>
                      <a:pt x="99" y="57"/>
                    </a:lnTo>
                    <a:lnTo>
                      <a:pt x="102" y="51"/>
                    </a:lnTo>
                    <a:lnTo>
                      <a:pt x="99" y="51"/>
                    </a:lnTo>
                    <a:lnTo>
                      <a:pt x="96" y="48"/>
                    </a:lnTo>
                    <a:lnTo>
                      <a:pt x="93" y="48"/>
                    </a:lnTo>
                    <a:lnTo>
                      <a:pt x="90" y="45"/>
                    </a:lnTo>
                    <a:lnTo>
                      <a:pt x="96" y="45"/>
                    </a:lnTo>
                    <a:lnTo>
                      <a:pt x="99" y="45"/>
                    </a:lnTo>
                    <a:lnTo>
                      <a:pt x="99" y="45"/>
                    </a:lnTo>
                    <a:lnTo>
                      <a:pt x="99" y="36"/>
                    </a:lnTo>
                    <a:lnTo>
                      <a:pt x="96" y="33"/>
                    </a:lnTo>
                    <a:lnTo>
                      <a:pt x="96" y="30"/>
                    </a:lnTo>
                    <a:lnTo>
                      <a:pt x="99" y="27"/>
                    </a:lnTo>
                    <a:lnTo>
                      <a:pt x="99" y="24"/>
                    </a:lnTo>
                    <a:lnTo>
                      <a:pt x="99" y="24"/>
                    </a:lnTo>
                    <a:lnTo>
                      <a:pt x="96" y="21"/>
                    </a:lnTo>
                    <a:lnTo>
                      <a:pt x="96" y="18"/>
                    </a:lnTo>
                    <a:lnTo>
                      <a:pt x="93" y="18"/>
                    </a:lnTo>
                    <a:lnTo>
                      <a:pt x="90" y="18"/>
                    </a:lnTo>
                    <a:lnTo>
                      <a:pt x="90" y="18"/>
                    </a:lnTo>
                    <a:lnTo>
                      <a:pt x="81" y="18"/>
                    </a:lnTo>
                    <a:lnTo>
                      <a:pt x="81" y="15"/>
                    </a:lnTo>
                    <a:lnTo>
                      <a:pt x="84" y="12"/>
                    </a:lnTo>
                    <a:lnTo>
                      <a:pt x="87" y="9"/>
                    </a:lnTo>
                    <a:lnTo>
                      <a:pt x="84" y="3"/>
                    </a:lnTo>
                    <a:lnTo>
                      <a:pt x="81" y="0"/>
                    </a:lnTo>
                    <a:lnTo>
                      <a:pt x="75" y="0"/>
                    </a:lnTo>
                    <a:lnTo>
                      <a:pt x="72" y="0"/>
                    </a:lnTo>
                    <a:lnTo>
                      <a:pt x="7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53" name="Freeform 1552"/>
              <p:cNvSpPr>
                <a:spLocks/>
              </p:cNvSpPr>
              <p:nvPr/>
            </p:nvSpPr>
            <p:spPr bwMode="auto">
              <a:xfrm>
                <a:off x="2106" y="918"/>
                <a:ext cx="15" cy="21"/>
              </a:xfrm>
              <a:custGeom>
                <a:avLst/>
                <a:gdLst>
                  <a:gd name="T0" fmla="*/ 9 w 15"/>
                  <a:gd name="T1" fmla="*/ 18 h 21"/>
                  <a:gd name="T2" fmla="*/ 3 w 15"/>
                  <a:gd name="T3" fmla="*/ 18 h 21"/>
                  <a:gd name="T4" fmla="*/ 0 w 15"/>
                  <a:gd name="T5" fmla="*/ 18 h 21"/>
                  <a:gd name="T6" fmla="*/ 0 w 15"/>
                  <a:gd name="T7" fmla="*/ 12 h 21"/>
                  <a:gd name="T8" fmla="*/ 3 w 15"/>
                  <a:gd name="T9" fmla="*/ 12 h 21"/>
                  <a:gd name="T10" fmla="*/ 3 w 15"/>
                  <a:gd name="T11" fmla="*/ 6 h 21"/>
                  <a:gd name="T12" fmla="*/ 3 w 15"/>
                  <a:gd name="T13" fmla="*/ 6 h 21"/>
                  <a:gd name="T14" fmla="*/ 3 w 15"/>
                  <a:gd name="T15" fmla="*/ 3 h 21"/>
                  <a:gd name="T16" fmla="*/ 6 w 15"/>
                  <a:gd name="T17" fmla="*/ 0 h 21"/>
                  <a:gd name="T18" fmla="*/ 9 w 15"/>
                  <a:gd name="T19" fmla="*/ 0 h 21"/>
                  <a:gd name="T20" fmla="*/ 12 w 15"/>
                  <a:gd name="T21" fmla="*/ 3 h 21"/>
                  <a:gd name="T22" fmla="*/ 12 w 15"/>
                  <a:gd name="T23" fmla="*/ 3 h 21"/>
                  <a:gd name="T24" fmla="*/ 12 w 15"/>
                  <a:gd name="T25" fmla="*/ 3 h 21"/>
                  <a:gd name="T26" fmla="*/ 12 w 15"/>
                  <a:gd name="T27" fmla="*/ 3 h 21"/>
                  <a:gd name="T28" fmla="*/ 9 w 15"/>
                  <a:gd name="T29" fmla="*/ 6 h 21"/>
                  <a:gd name="T30" fmla="*/ 12 w 15"/>
                  <a:gd name="T31" fmla="*/ 9 h 21"/>
                  <a:gd name="T32" fmla="*/ 15 w 15"/>
                  <a:gd name="T33" fmla="*/ 9 h 21"/>
                  <a:gd name="T34" fmla="*/ 15 w 15"/>
                  <a:gd name="T35" fmla="*/ 9 h 21"/>
                  <a:gd name="T36" fmla="*/ 12 w 15"/>
                  <a:gd name="T37" fmla="*/ 12 h 21"/>
                  <a:gd name="T38" fmla="*/ 15 w 15"/>
                  <a:gd name="T39" fmla="*/ 15 h 21"/>
                  <a:gd name="T40" fmla="*/ 15 w 15"/>
                  <a:gd name="T41" fmla="*/ 18 h 21"/>
                  <a:gd name="T42" fmla="*/ 12 w 15"/>
                  <a:gd name="T43" fmla="*/ 21 h 21"/>
                  <a:gd name="T44" fmla="*/ 12 w 15"/>
                  <a:gd name="T45" fmla="*/ 21 h 21"/>
                  <a:gd name="T46" fmla="*/ 9 w 15"/>
                  <a:gd name="T4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21">
                    <a:moveTo>
                      <a:pt x="9" y="18"/>
                    </a:moveTo>
                    <a:lnTo>
                      <a:pt x="3" y="18"/>
                    </a:lnTo>
                    <a:lnTo>
                      <a:pt x="0" y="18"/>
                    </a:lnTo>
                    <a:lnTo>
                      <a:pt x="0" y="12"/>
                    </a:lnTo>
                    <a:lnTo>
                      <a:pt x="3" y="12"/>
                    </a:lnTo>
                    <a:lnTo>
                      <a:pt x="3" y="6"/>
                    </a:lnTo>
                    <a:lnTo>
                      <a:pt x="3" y="6"/>
                    </a:lnTo>
                    <a:lnTo>
                      <a:pt x="3" y="3"/>
                    </a:lnTo>
                    <a:lnTo>
                      <a:pt x="6" y="0"/>
                    </a:lnTo>
                    <a:lnTo>
                      <a:pt x="9" y="0"/>
                    </a:lnTo>
                    <a:lnTo>
                      <a:pt x="12" y="3"/>
                    </a:lnTo>
                    <a:lnTo>
                      <a:pt x="12" y="3"/>
                    </a:lnTo>
                    <a:lnTo>
                      <a:pt x="12" y="3"/>
                    </a:lnTo>
                    <a:lnTo>
                      <a:pt x="12" y="3"/>
                    </a:lnTo>
                    <a:lnTo>
                      <a:pt x="9" y="6"/>
                    </a:lnTo>
                    <a:lnTo>
                      <a:pt x="12" y="9"/>
                    </a:lnTo>
                    <a:lnTo>
                      <a:pt x="15" y="9"/>
                    </a:lnTo>
                    <a:lnTo>
                      <a:pt x="15" y="9"/>
                    </a:lnTo>
                    <a:lnTo>
                      <a:pt x="12" y="12"/>
                    </a:lnTo>
                    <a:lnTo>
                      <a:pt x="15" y="15"/>
                    </a:lnTo>
                    <a:lnTo>
                      <a:pt x="15" y="18"/>
                    </a:lnTo>
                    <a:lnTo>
                      <a:pt x="12" y="21"/>
                    </a:lnTo>
                    <a:lnTo>
                      <a:pt x="12" y="21"/>
                    </a:lnTo>
                    <a:lnTo>
                      <a:pt x="9" y="1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54" name="Freeform 1553"/>
              <p:cNvSpPr>
                <a:spLocks noEditPoints="1"/>
              </p:cNvSpPr>
              <p:nvPr/>
            </p:nvSpPr>
            <p:spPr bwMode="auto">
              <a:xfrm>
                <a:off x="2106" y="918"/>
                <a:ext cx="15" cy="21"/>
              </a:xfrm>
              <a:custGeom>
                <a:avLst/>
                <a:gdLst>
                  <a:gd name="T0" fmla="*/ 9 w 15"/>
                  <a:gd name="T1" fmla="*/ 0 h 21"/>
                  <a:gd name="T2" fmla="*/ 9 w 15"/>
                  <a:gd name="T3" fmla="*/ 3 h 21"/>
                  <a:gd name="T4" fmla="*/ 12 w 15"/>
                  <a:gd name="T5" fmla="*/ 3 h 21"/>
                  <a:gd name="T6" fmla="*/ 12 w 15"/>
                  <a:gd name="T7" fmla="*/ 3 h 21"/>
                  <a:gd name="T8" fmla="*/ 9 w 15"/>
                  <a:gd name="T9" fmla="*/ 3 h 21"/>
                  <a:gd name="T10" fmla="*/ 9 w 15"/>
                  <a:gd name="T11" fmla="*/ 3 h 21"/>
                  <a:gd name="T12" fmla="*/ 9 w 15"/>
                  <a:gd name="T13" fmla="*/ 3 h 21"/>
                  <a:gd name="T14" fmla="*/ 9 w 15"/>
                  <a:gd name="T15" fmla="*/ 6 h 21"/>
                  <a:gd name="T16" fmla="*/ 9 w 15"/>
                  <a:gd name="T17" fmla="*/ 9 h 21"/>
                  <a:gd name="T18" fmla="*/ 9 w 15"/>
                  <a:gd name="T19" fmla="*/ 9 h 21"/>
                  <a:gd name="T20" fmla="*/ 12 w 15"/>
                  <a:gd name="T21" fmla="*/ 9 h 21"/>
                  <a:gd name="T22" fmla="*/ 12 w 15"/>
                  <a:gd name="T23" fmla="*/ 9 h 21"/>
                  <a:gd name="T24" fmla="*/ 12 w 15"/>
                  <a:gd name="T25" fmla="*/ 9 h 21"/>
                  <a:gd name="T26" fmla="*/ 12 w 15"/>
                  <a:gd name="T27" fmla="*/ 9 h 21"/>
                  <a:gd name="T28" fmla="*/ 12 w 15"/>
                  <a:gd name="T29" fmla="*/ 9 h 21"/>
                  <a:gd name="T30" fmla="*/ 12 w 15"/>
                  <a:gd name="T31" fmla="*/ 12 h 21"/>
                  <a:gd name="T32" fmla="*/ 12 w 15"/>
                  <a:gd name="T33" fmla="*/ 12 h 21"/>
                  <a:gd name="T34" fmla="*/ 12 w 15"/>
                  <a:gd name="T35" fmla="*/ 15 h 21"/>
                  <a:gd name="T36" fmla="*/ 15 w 15"/>
                  <a:gd name="T37" fmla="*/ 18 h 21"/>
                  <a:gd name="T38" fmla="*/ 12 w 15"/>
                  <a:gd name="T39" fmla="*/ 18 h 21"/>
                  <a:gd name="T40" fmla="*/ 12 w 15"/>
                  <a:gd name="T41" fmla="*/ 21 h 21"/>
                  <a:gd name="T42" fmla="*/ 12 w 15"/>
                  <a:gd name="T43" fmla="*/ 18 h 21"/>
                  <a:gd name="T44" fmla="*/ 9 w 15"/>
                  <a:gd name="T45" fmla="*/ 18 h 21"/>
                  <a:gd name="T46" fmla="*/ 9 w 15"/>
                  <a:gd name="T47" fmla="*/ 18 h 21"/>
                  <a:gd name="T48" fmla="*/ 6 w 15"/>
                  <a:gd name="T49" fmla="*/ 18 h 21"/>
                  <a:gd name="T50" fmla="*/ 3 w 15"/>
                  <a:gd name="T51" fmla="*/ 18 h 21"/>
                  <a:gd name="T52" fmla="*/ 0 w 15"/>
                  <a:gd name="T53" fmla="*/ 12 h 21"/>
                  <a:gd name="T54" fmla="*/ 3 w 15"/>
                  <a:gd name="T55" fmla="*/ 12 h 21"/>
                  <a:gd name="T56" fmla="*/ 3 w 15"/>
                  <a:gd name="T57" fmla="*/ 12 h 21"/>
                  <a:gd name="T58" fmla="*/ 3 w 15"/>
                  <a:gd name="T59" fmla="*/ 9 h 21"/>
                  <a:gd name="T60" fmla="*/ 3 w 15"/>
                  <a:gd name="T61" fmla="*/ 9 h 21"/>
                  <a:gd name="T62" fmla="*/ 3 w 15"/>
                  <a:gd name="T63" fmla="*/ 6 h 21"/>
                  <a:gd name="T64" fmla="*/ 3 w 15"/>
                  <a:gd name="T65" fmla="*/ 6 h 21"/>
                  <a:gd name="T66" fmla="*/ 3 w 15"/>
                  <a:gd name="T67" fmla="*/ 6 h 21"/>
                  <a:gd name="T68" fmla="*/ 3 w 15"/>
                  <a:gd name="T69" fmla="*/ 3 h 21"/>
                  <a:gd name="T70" fmla="*/ 6 w 15"/>
                  <a:gd name="T71" fmla="*/ 0 h 21"/>
                  <a:gd name="T72" fmla="*/ 9 w 15"/>
                  <a:gd name="T73" fmla="*/ 0 h 21"/>
                  <a:gd name="T74" fmla="*/ 9 w 15"/>
                  <a:gd name="T75" fmla="*/ 0 h 21"/>
                  <a:gd name="T76" fmla="*/ 6 w 15"/>
                  <a:gd name="T77" fmla="*/ 0 h 21"/>
                  <a:gd name="T78" fmla="*/ 3 w 15"/>
                  <a:gd name="T79" fmla="*/ 3 h 21"/>
                  <a:gd name="T80" fmla="*/ 3 w 15"/>
                  <a:gd name="T81" fmla="*/ 6 h 21"/>
                  <a:gd name="T82" fmla="*/ 3 w 15"/>
                  <a:gd name="T83" fmla="*/ 6 h 21"/>
                  <a:gd name="T84" fmla="*/ 3 w 15"/>
                  <a:gd name="T85" fmla="*/ 9 h 21"/>
                  <a:gd name="T86" fmla="*/ 0 w 15"/>
                  <a:gd name="T87" fmla="*/ 12 h 21"/>
                  <a:gd name="T88" fmla="*/ 0 w 15"/>
                  <a:gd name="T89" fmla="*/ 18 h 21"/>
                  <a:gd name="T90" fmla="*/ 3 w 15"/>
                  <a:gd name="T91" fmla="*/ 18 h 21"/>
                  <a:gd name="T92" fmla="*/ 9 w 15"/>
                  <a:gd name="T93" fmla="*/ 18 h 21"/>
                  <a:gd name="T94" fmla="*/ 12 w 15"/>
                  <a:gd name="T95" fmla="*/ 21 h 21"/>
                  <a:gd name="T96" fmla="*/ 15 w 15"/>
                  <a:gd name="T97" fmla="*/ 21 h 21"/>
                  <a:gd name="T98" fmla="*/ 15 w 15"/>
                  <a:gd name="T99" fmla="*/ 18 h 21"/>
                  <a:gd name="T100" fmla="*/ 15 w 15"/>
                  <a:gd name="T101" fmla="*/ 15 h 21"/>
                  <a:gd name="T102" fmla="*/ 15 w 15"/>
                  <a:gd name="T103" fmla="*/ 12 h 21"/>
                  <a:gd name="T104" fmla="*/ 15 w 15"/>
                  <a:gd name="T105" fmla="*/ 9 h 21"/>
                  <a:gd name="T106" fmla="*/ 15 w 15"/>
                  <a:gd name="T107" fmla="*/ 6 h 21"/>
                  <a:gd name="T108" fmla="*/ 12 w 15"/>
                  <a:gd name="T109" fmla="*/ 6 h 21"/>
                  <a:gd name="T110" fmla="*/ 9 w 15"/>
                  <a:gd name="T111" fmla="*/ 6 h 21"/>
                  <a:gd name="T112" fmla="*/ 12 w 15"/>
                  <a:gd name="T113" fmla="*/ 6 h 21"/>
                  <a:gd name="T114" fmla="*/ 12 w 15"/>
                  <a:gd name="T115" fmla="*/ 3 h 21"/>
                  <a:gd name="T116" fmla="*/ 12 w 15"/>
                  <a:gd name="T117" fmla="*/ 3 h 21"/>
                  <a:gd name="T118" fmla="*/ 12 w 15"/>
                  <a:gd name="T119" fmla="*/ 0 h 21"/>
                  <a:gd name="T120" fmla="*/ 9 w 15"/>
                  <a:gd name="T121" fmla="*/ 0 h 21"/>
                  <a:gd name="T122" fmla="*/ 9 w 15"/>
                  <a:gd name="T1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 h="21">
                    <a:moveTo>
                      <a:pt x="9" y="0"/>
                    </a:moveTo>
                    <a:lnTo>
                      <a:pt x="9" y="3"/>
                    </a:lnTo>
                    <a:lnTo>
                      <a:pt x="12" y="3"/>
                    </a:lnTo>
                    <a:lnTo>
                      <a:pt x="12" y="3"/>
                    </a:lnTo>
                    <a:lnTo>
                      <a:pt x="9" y="3"/>
                    </a:lnTo>
                    <a:lnTo>
                      <a:pt x="9" y="3"/>
                    </a:lnTo>
                    <a:lnTo>
                      <a:pt x="9" y="3"/>
                    </a:lnTo>
                    <a:lnTo>
                      <a:pt x="9" y="6"/>
                    </a:lnTo>
                    <a:lnTo>
                      <a:pt x="9" y="9"/>
                    </a:lnTo>
                    <a:lnTo>
                      <a:pt x="9" y="9"/>
                    </a:lnTo>
                    <a:lnTo>
                      <a:pt x="12" y="9"/>
                    </a:lnTo>
                    <a:lnTo>
                      <a:pt x="12" y="9"/>
                    </a:lnTo>
                    <a:lnTo>
                      <a:pt x="12" y="9"/>
                    </a:lnTo>
                    <a:lnTo>
                      <a:pt x="12" y="9"/>
                    </a:lnTo>
                    <a:lnTo>
                      <a:pt x="12" y="9"/>
                    </a:lnTo>
                    <a:lnTo>
                      <a:pt x="12" y="12"/>
                    </a:lnTo>
                    <a:lnTo>
                      <a:pt x="12" y="12"/>
                    </a:lnTo>
                    <a:lnTo>
                      <a:pt x="12" y="15"/>
                    </a:lnTo>
                    <a:lnTo>
                      <a:pt x="15" y="18"/>
                    </a:lnTo>
                    <a:lnTo>
                      <a:pt x="12" y="18"/>
                    </a:lnTo>
                    <a:lnTo>
                      <a:pt x="12" y="21"/>
                    </a:lnTo>
                    <a:lnTo>
                      <a:pt x="12" y="18"/>
                    </a:lnTo>
                    <a:lnTo>
                      <a:pt x="9" y="18"/>
                    </a:lnTo>
                    <a:lnTo>
                      <a:pt x="9" y="18"/>
                    </a:lnTo>
                    <a:lnTo>
                      <a:pt x="6" y="18"/>
                    </a:lnTo>
                    <a:lnTo>
                      <a:pt x="3" y="18"/>
                    </a:lnTo>
                    <a:lnTo>
                      <a:pt x="0" y="12"/>
                    </a:lnTo>
                    <a:lnTo>
                      <a:pt x="3" y="12"/>
                    </a:lnTo>
                    <a:lnTo>
                      <a:pt x="3" y="12"/>
                    </a:lnTo>
                    <a:lnTo>
                      <a:pt x="3" y="9"/>
                    </a:lnTo>
                    <a:lnTo>
                      <a:pt x="3" y="9"/>
                    </a:lnTo>
                    <a:lnTo>
                      <a:pt x="3" y="6"/>
                    </a:lnTo>
                    <a:lnTo>
                      <a:pt x="3" y="6"/>
                    </a:lnTo>
                    <a:lnTo>
                      <a:pt x="3" y="6"/>
                    </a:lnTo>
                    <a:lnTo>
                      <a:pt x="3" y="3"/>
                    </a:lnTo>
                    <a:lnTo>
                      <a:pt x="6" y="0"/>
                    </a:lnTo>
                    <a:lnTo>
                      <a:pt x="9" y="0"/>
                    </a:lnTo>
                    <a:close/>
                    <a:moveTo>
                      <a:pt x="9" y="0"/>
                    </a:moveTo>
                    <a:lnTo>
                      <a:pt x="6" y="0"/>
                    </a:lnTo>
                    <a:lnTo>
                      <a:pt x="3" y="3"/>
                    </a:lnTo>
                    <a:lnTo>
                      <a:pt x="3" y="6"/>
                    </a:lnTo>
                    <a:lnTo>
                      <a:pt x="3" y="6"/>
                    </a:lnTo>
                    <a:lnTo>
                      <a:pt x="3" y="9"/>
                    </a:lnTo>
                    <a:lnTo>
                      <a:pt x="0" y="12"/>
                    </a:lnTo>
                    <a:lnTo>
                      <a:pt x="0" y="18"/>
                    </a:lnTo>
                    <a:lnTo>
                      <a:pt x="3" y="18"/>
                    </a:lnTo>
                    <a:lnTo>
                      <a:pt x="9" y="18"/>
                    </a:lnTo>
                    <a:lnTo>
                      <a:pt x="12" y="21"/>
                    </a:lnTo>
                    <a:lnTo>
                      <a:pt x="15" y="21"/>
                    </a:lnTo>
                    <a:lnTo>
                      <a:pt x="15" y="18"/>
                    </a:lnTo>
                    <a:lnTo>
                      <a:pt x="15" y="15"/>
                    </a:lnTo>
                    <a:lnTo>
                      <a:pt x="15" y="12"/>
                    </a:lnTo>
                    <a:lnTo>
                      <a:pt x="15" y="9"/>
                    </a:lnTo>
                    <a:lnTo>
                      <a:pt x="15" y="6"/>
                    </a:lnTo>
                    <a:lnTo>
                      <a:pt x="12" y="6"/>
                    </a:lnTo>
                    <a:lnTo>
                      <a:pt x="9" y="6"/>
                    </a:lnTo>
                    <a:lnTo>
                      <a:pt x="12" y="6"/>
                    </a:lnTo>
                    <a:lnTo>
                      <a:pt x="12" y="3"/>
                    </a:lnTo>
                    <a:lnTo>
                      <a:pt x="12" y="3"/>
                    </a:lnTo>
                    <a:lnTo>
                      <a:pt x="12" y="0"/>
                    </a:lnTo>
                    <a:lnTo>
                      <a:pt x="9" y="0"/>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55" name="Freeform 1554"/>
              <p:cNvSpPr>
                <a:spLocks noEditPoints="1"/>
              </p:cNvSpPr>
              <p:nvPr/>
            </p:nvSpPr>
            <p:spPr bwMode="auto">
              <a:xfrm>
                <a:off x="2106" y="918"/>
                <a:ext cx="15" cy="21"/>
              </a:xfrm>
              <a:custGeom>
                <a:avLst/>
                <a:gdLst>
                  <a:gd name="T0" fmla="*/ 9 w 15"/>
                  <a:gd name="T1" fmla="*/ 0 h 21"/>
                  <a:gd name="T2" fmla="*/ 9 w 15"/>
                  <a:gd name="T3" fmla="*/ 3 h 21"/>
                  <a:gd name="T4" fmla="*/ 12 w 15"/>
                  <a:gd name="T5" fmla="*/ 3 h 21"/>
                  <a:gd name="T6" fmla="*/ 12 w 15"/>
                  <a:gd name="T7" fmla="*/ 3 h 21"/>
                  <a:gd name="T8" fmla="*/ 9 w 15"/>
                  <a:gd name="T9" fmla="*/ 3 h 21"/>
                  <a:gd name="T10" fmla="*/ 9 w 15"/>
                  <a:gd name="T11" fmla="*/ 3 h 21"/>
                  <a:gd name="T12" fmla="*/ 9 w 15"/>
                  <a:gd name="T13" fmla="*/ 3 h 21"/>
                  <a:gd name="T14" fmla="*/ 9 w 15"/>
                  <a:gd name="T15" fmla="*/ 6 h 21"/>
                  <a:gd name="T16" fmla="*/ 9 w 15"/>
                  <a:gd name="T17" fmla="*/ 9 h 21"/>
                  <a:gd name="T18" fmla="*/ 9 w 15"/>
                  <a:gd name="T19" fmla="*/ 9 h 21"/>
                  <a:gd name="T20" fmla="*/ 12 w 15"/>
                  <a:gd name="T21" fmla="*/ 9 h 21"/>
                  <a:gd name="T22" fmla="*/ 12 w 15"/>
                  <a:gd name="T23" fmla="*/ 9 h 21"/>
                  <a:gd name="T24" fmla="*/ 12 w 15"/>
                  <a:gd name="T25" fmla="*/ 9 h 21"/>
                  <a:gd name="T26" fmla="*/ 12 w 15"/>
                  <a:gd name="T27" fmla="*/ 9 h 21"/>
                  <a:gd name="T28" fmla="*/ 12 w 15"/>
                  <a:gd name="T29" fmla="*/ 9 h 21"/>
                  <a:gd name="T30" fmla="*/ 12 w 15"/>
                  <a:gd name="T31" fmla="*/ 12 h 21"/>
                  <a:gd name="T32" fmla="*/ 12 w 15"/>
                  <a:gd name="T33" fmla="*/ 12 h 21"/>
                  <a:gd name="T34" fmla="*/ 12 w 15"/>
                  <a:gd name="T35" fmla="*/ 15 h 21"/>
                  <a:gd name="T36" fmla="*/ 15 w 15"/>
                  <a:gd name="T37" fmla="*/ 18 h 21"/>
                  <a:gd name="T38" fmla="*/ 12 w 15"/>
                  <a:gd name="T39" fmla="*/ 18 h 21"/>
                  <a:gd name="T40" fmla="*/ 12 w 15"/>
                  <a:gd name="T41" fmla="*/ 21 h 21"/>
                  <a:gd name="T42" fmla="*/ 12 w 15"/>
                  <a:gd name="T43" fmla="*/ 18 h 21"/>
                  <a:gd name="T44" fmla="*/ 9 w 15"/>
                  <a:gd name="T45" fmla="*/ 18 h 21"/>
                  <a:gd name="T46" fmla="*/ 9 w 15"/>
                  <a:gd name="T47" fmla="*/ 18 h 21"/>
                  <a:gd name="T48" fmla="*/ 6 w 15"/>
                  <a:gd name="T49" fmla="*/ 18 h 21"/>
                  <a:gd name="T50" fmla="*/ 3 w 15"/>
                  <a:gd name="T51" fmla="*/ 18 h 21"/>
                  <a:gd name="T52" fmla="*/ 0 w 15"/>
                  <a:gd name="T53" fmla="*/ 12 h 21"/>
                  <a:gd name="T54" fmla="*/ 3 w 15"/>
                  <a:gd name="T55" fmla="*/ 12 h 21"/>
                  <a:gd name="T56" fmla="*/ 3 w 15"/>
                  <a:gd name="T57" fmla="*/ 12 h 21"/>
                  <a:gd name="T58" fmla="*/ 3 w 15"/>
                  <a:gd name="T59" fmla="*/ 9 h 21"/>
                  <a:gd name="T60" fmla="*/ 3 w 15"/>
                  <a:gd name="T61" fmla="*/ 9 h 21"/>
                  <a:gd name="T62" fmla="*/ 3 w 15"/>
                  <a:gd name="T63" fmla="*/ 6 h 21"/>
                  <a:gd name="T64" fmla="*/ 3 w 15"/>
                  <a:gd name="T65" fmla="*/ 6 h 21"/>
                  <a:gd name="T66" fmla="*/ 3 w 15"/>
                  <a:gd name="T67" fmla="*/ 6 h 21"/>
                  <a:gd name="T68" fmla="*/ 3 w 15"/>
                  <a:gd name="T69" fmla="*/ 3 h 21"/>
                  <a:gd name="T70" fmla="*/ 6 w 15"/>
                  <a:gd name="T71" fmla="*/ 0 h 21"/>
                  <a:gd name="T72" fmla="*/ 9 w 15"/>
                  <a:gd name="T73" fmla="*/ 0 h 21"/>
                  <a:gd name="T74" fmla="*/ 9 w 15"/>
                  <a:gd name="T75" fmla="*/ 0 h 21"/>
                  <a:gd name="T76" fmla="*/ 6 w 15"/>
                  <a:gd name="T77" fmla="*/ 0 h 21"/>
                  <a:gd name="T78" fmla="*/ 3 w 15"/>
                  <a:gd name="T79" fmla="*/ 3 h 21"/>
                  <a:gd name="T80" fmla="*/ 3 w 15"/>
                  <a:gd name="T81" fmla="*/ 6 h 21"/>
                  <a:gd name="T82" fmla="*/ 3 w 15"/>
                  <a:gd name="T83" fmla="*/ 6 h 21"/>
                  <a:gd name="T84" fmla="*/ 3 w 15"/>
                  <a:gd name="T85" fmla="*/ 9 h 21"/>
                  <a:gd name="T86" fmla="*/ 0 w 15"/>
                  <a:gd name="T87" fmla="*/ 12 h 21"/>
                  <a:gd name="T88" fmla="*/ 0 w 15"/>
                  <a:gd name="T89" fmla="*/ 18 h 21"/>
                  <a:gd name="T90" fmla="*/ 3 w 15"/>
                  <a:gd name="T91" fmla="*/ 18 h 21"/>
                  <a:gd name="T92" fmla="*/ 9 w 15"/>
                  <a:gd name="T93" fmla="*/ 18 h 21"/>
                  <a:gd name="T94" fmla="*/ 12 w 15"/>
                  <a:gd name="T95" fmla="*/ 21 h 21"/>
                  <a:gd name="T96" fmla="*/ 15 w 15"/>
                  <a:gd name="T97" fmla="*/ 21 h 21"/>
                  <a:gd name="T98" fmla="*/ 15 w 15"/>
                  <a:gd name="T99" fmla="*/ 18 h 21"/>
                  <a:gd name="T100" fmla="*/ 15 w 15"/>
                  <a:gd name="T101" fmla="*/ 15 h 21"/>
                  <a:gd name="T102" fmla="*/ 15 w 15"/>
                  <a:gd name="T103" fmla="*/ 12 h 21"/>
                  <a:gd name="T104" fmla="*/ 15 w 15"/>
                  <a:gd name="T105" fmla="*/ 9 h 21"/>
                  <a:gd name="T106" fmla="*/ 15 w 15"/>
                  <a:gd name="T107" fmla="*/ 6 h 21"/>
                  <a:gd name="T108" fmla="*/ 12 w 15"/>
                  <a:gd name="T109" fmla="*/ 6 h 21"/>
                  <a:gd name="T110" fmla="*/ 9 w 15"/>
                  <a:gd name="T111" fmla="*/ 6 h 21"/>
                  <a:gd name="T112" fmla="*/ 12 w 15"/>
                  <a:gd name="T113" fmla="*/ 6 h 21"/>
                  <a:gd name="T114" fmla="*/ 12 w 15"/>
                  <a:gd name="T115" fmla="*/ 3 h 21"/>
                  <a:gd name="T116" fmla="*/ 12 w 15"/>
                  <a:gd name="T117" fmla="*/ 3 h 21"/>
                  <a:gd name="T118" fmla="*/ 12 w 15"/>
                  <a:gd name="T119" fmla="*/ 0 h 21"/>
                  <a:gd name="T120" fmla="*/ 9 w 15"/>
                  <a:gd name="T121" fmla="*/ 0 h 21"/>
                  <a:gd name="T122" fmla="*/ 9 w 15"/>
                  <a:gd name="T1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 h="21">
                    <a:moveTo>
                      <a:pt x="9" y="0"/>
                    </a:moveTo>
                    <a:lnTo>
                      <a:pt x="9" y="3"/>
                    </a:lnTo>
                    <a:lnTo>
                      <a:pt x="12" y="3"/>
                    </a:lnTo>
                    <a:lnTo>
                      <a:pt x="12" y="3"/>
                    </a:lnTo>
                    <a:lnTo>
                      <a:pt x="9" y="3"/>
                    </a:lnTo>
                    <a:lnTo>
                      <a:pt x="9" y="3"/>
                    </a:lnTo>
                    <a:lnTo>
                      <a:pt x="9" y="3"/>
                    </a:lnTo>
                    <a:lnTo>
                      <a:pt x="9" y="6"/>
                    </a:lnTo>
                    <a:lnTo>
                      <a:pt x="9" y="9"/>
                    </a:lnTo>
                    <a:lnTo>
                      <a:pt x="9" y="9"/>
                    </a:lnTo>
                    <a:lnTo>
                      <a:pt x="12" y="9"/>
                    </a:lnTo>
                    <a:lnTo>
                      <a:pt x="12" y="9"/>
                    </a:lnTo>
                    <a:lnTo>
                      <a:pt x="12" y="9"/>
                    </a:lnTo>
                    <a:lnTo>
                      <a:pt x="12" y="9"/>
                    </a:lnTo>
                    <a:lnTo>
                      <a:pt x="12" y="9"/>
                    </a:lnTo>
                    <a:lnTo>
                      <a:pt x="12" y="12"/>
                    </a:lnTo>
                    <a:lnTo>
                      <a:pt x="12" y="12"/>
                    </a:lnTo>
                    <a:lnTo>
                      <a:pt x="12" y="15"/>
                    </a:lnTo>
                    <a:lnTo>
                      <a:pt x="15" y="18"/>
                    </a:lnTo>
                    <a:lnTo>
                      <a:pt x="12" y="18"/>
                    </a:lnTo>
                    <a:lnTo>
                      <a:pt x="12" y="21"/>
                    </a:lnTo>
                    <a:lnTo>
                      <a:pt x="12" y="18"/>
                    </a:lnTo>
                    <a:lnTo>
                      <a:pt x="9" y="18"/>
                    </a:lnTo>
                    <a:lnTo>
                      <a:pt x="9" y="18"/>
                    </a:lnTo>
                    <a:lnTo>
                      <a:pt x="6" y="18"/>
                    </a:lnTo>
                    <a:lnTo>
                      <a:pt x="3" y="18"/>
                    </a:lnTo>
                    <a:lnTo>
                      <a:pt x="0" y="12"/>
                    </a:lnTo>
                    <a:lnTo>
                      <a:pt x="3" y="12"/>
                    </a:lnTo>
                    <a:lnTo>
                      <a:pt x="3" y="12"/>
                    </a:lnTo>
                    <a:lnTo>
                      <a:pt x="3" y="9"/>
                    </a:lnTo>
                    <a:lnTo>
                      <a:pt x="3" y="9"/>
                    </a:lnTo>
                    <a:lnTo>
                      <a:pt x="3" y="6"/>
                    </a:lnTo>
                    <a:lnTo>
                      <a:pt x="3" y="6"/>
                    </a:lnTo>
                    <a:lnTo>
                      <a:pt x="3" y="6"/>
                    </a:lnTo>
                    <a:lnTo>
                      <a:pt x="3" y="3"/>
                    </a:lnTo>
                    <a:lnTo>
                      <a:pt x="6" y="0"/>
                    </a:lnTo>
                    <a:lnTo>
                      <a:pt x="9" y="0"/>
                    </a:lnTo>
                    <a:moveTo>
                      <a:pt x="9" y="0"/>
                    </a:moveTo>
                    <a:lnTo>
                      <a:pt x="6" y="0"/>
                    </a:lnTo>
                    <a:lnTo>
                      <a:pt x="3" y="3"/>
                    </a:lnTo>
                    <a:lnTo>
                      <a:pt x="3" y="6"/>
                    </a:lnTo>
                    <a:lnTo>
                      <a:pt x="3" y="6"/>
                    </a:lnTo>
                    <a:lnTo>
                      <a:pt x="3" y="9"/>
                    </a:lnTo>
                    <a:lnTo>
                      <a:pt x="0" y="12"/>
                    </a:lnTo>
                    <a:lnTo>
                      <a:pt x="0" y="18"/>
                    </a:lnTo>
                    <a:lnTo>
                      <a:pt x="3" y="18"/>
                    </a:lnTo>
                    <a:lnTo>
                      <a:pt x="9" y="18"/>
                    </a:lnTo>
                    <a:lnTo>
                      <a:pt x="12" y="21"/>
                    </a:lnTo>
                    <a:lnTo>
                      <a:pt x="15" y="21"/>
                    </a:lnTo>
                    <a:lnTo>
                      <a:pt x="15" y="18"/>
                    </a:lnTo>
                    <a:lnTo>
                      <a:pt x="15" y="15"/>
                    </a:lnTo>
                    <a:lnTo>
                      <a:pt x="15" y="12"/>
                    </a:lnTo>
                    <a:lnTo>
                      <a:pt x="15" y="9"/>
                    </a:lnTo>
                    <a:lnTo>
                      <a:pt x="15" y="6"/>
                    </a:lnTo>
                    <a:lnTo>
                      <a:pt x="12" y="6"/>
                    </a:lnTo>
                    <a:lnTo>
                      <a:pt x="9" y="6"/>
                    </a:lnTo>
                    <a:lnTo>
                      <a:pt x="12" y="6"/>
                    </a:lnTo>
                    <a:lnTo>
                      <a:pt x="12" y="3"/>
                    </a:lnTo>
                    <a:lnTo>
                      <a:pt x="12" y="3"/>
                    </a:lnTo>
                    <a:lnTo>
                      <a:pt x="12" y="0"/>
                    </a:lnTo>
                    <a:lnTo>
                      <a:pt x="9" y="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56" name="Freeform 1555"/>
              <p:cNvSpPr>
                <a:spLocks/>
              </p:cNvSpPr>
              <p:nvPr/>
            </p:nvSpPr>
            <p:spPr bwMode="auto">
              <a:xfrm>
                <a:off x="2007" y="852"/>
                <a:ext cx="6" cy="3"/>
              </a:xfrm>
              <a:custGeom>
                <a:avLst/>
                <a:gdLst>
                  <a:gd name="T0" fmla="*/ 3 w 6"/>
                  <a:gd name="T1" fmla="*/ 3 h 3"/>
                  <a:gd name="T2" fmla="*/ 6 w 6"/>
                  <a:gd name="T3" fmla="*/ 0 h 3"/>
                  <a:gd name="T4" fmla="*/ 0 w 6"/>
                  <a:gd name="T5" fmla="*/ 0 h 3"/>
                  <a:gd name="T6" fmla="*/ 0 w 6"/>
                  <a:gd name="T7" fmla="*/ 3 h 3"/>
                  <a:gd name="T8" fmla="*/ 3 w 6"/>
                  <a:gd name="T9" fmla="*/ 3 h 3"/>
                  <a:gd name="T10" fmla="*/ 3 w 6"/>
                  <a:gd name="T11" fmla="*/ 3 h 3"/>
                </a:gdLst>
                <a:ahLst/>
                <a:cxnLst>
                  <a:cxn ang="0">
                    <a:pos x="T0" y="T1"/>
                  </a:cxn>
                  <a:cxn ang="0">
                    <a:pos x="T2" y="T3"/>
                  </a:cxn>
                  <a:cxn ang="0">
                    <a:pos x="T4" y="T5"/>
                  </a:cxn>
                  <a:cxn ang="0">
                    <a:pos x="T6" y="T7"/>
                  </a:cxn>
                  <a:cxn ang="0">
                    <a:pos x="T8" y="T9"/>
                  </a:cxn>
                  <a:cxn ang="0">
                    <a:pos x="T10" y="T11"/>
                  </a:cxn>
                </a:cxnLst>
                <a:rect l="0" t="0" r="r" b="b"/>
                <a:pathLst>
                  <a:path w="6" h="3">
                    <a:moveTo>
                      <a:pt x="3" y="3"/>
                    </a:moveTo>
                    <a:lnTo>
                      <a:pt x="6" y="0"/>
                    </a:lnTo>
                    <a:lnTo>
                      <a:pt x="0" y="0"/>
                    </a:lnTo>
                    <a:lnTo>
                      <a:pt x="0" y="3"/>
                    </a:lnTo>
                    <a:lnTo>
                      <a:pt x="3" y="3"/>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57" name="Freeform 1556"/>
              <p:cNvSpPr>
                <a:spLocks/>
              </p:cNvSpPr>
              <p:nvPr/>
            </p:nvSpPr>
            <p:spPr bwMode="auto">
              <a:xfrm>
                <a:off x="2007" y="852"/>
                <a:ext cx="6" cy="3"/>
              </a:xfrm>
              <a:custGeom>
                <a:avLst/>
                <a:gdLst>
                  <a:gd name="T0" fmla="*/ 6 w 6"/>
                  <a:gd name="T1" fmla="*/ 0 h 3"/>
                  <a:gd name="T2" fmla="*/ 0 w 6"/>
                  <a:gd name="T3" fmla="*/ 0 h 3"/>
                  <a:gd name="T4" fmla="*/ 0 w 6"/>
                  <a:gd name="T5" fmla="*/ 3 h 3"/>
                  <a:gd name="T6" fmla="*/ 3 w 6"/>
                  <a:gd name="T7" fmla="*/ 3 h 3"/>
                  <a:gd name="T8" fmla="*/ 3 w 6"/>
                  <a:gd name="T9" fmla="*/ 3 h 3"/>
                  <a:gd name="T10" fmla="*/ 6 w 6"/>
                  <a:gd name="T11" fmla="*/ 0 h 3"/>
                  <a:gd name="T12" fmla="*/ 6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6" y="0"/>
                    </a:moveTo>
                    <a:lnTo>
                      <a:pt x="0" y="0"/>
                    </a:lnTo>
                    <a:lnTo>
                      <a:pt x="0" y="3"/>
                    </a:lnTo>
                    <a:lnTo>
                      <a:pt x="3" y="3"/>
                    </a:lnTo>
                    <a:lnTo>
                      <a:pt x="3" y="3"/>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58" name="Freeform 1557"/>
              <p:cNvSpPr>
                <a:spLocks/>
              </p:cNvSpPr>
              <p:nvPr/>
            </p:nvSpPr>
            <p:spPr bwMode="auto">
              <a:xfrm>
                <a:off x="2022" y="803"/>
                <a:ext cx="15" cy="18"/>
              </a:xfrm>
              <a:custGeom>
                <a:avLst/>
                <a:gdLst>
                  <a:gd name="T0" fmla="*/ 3 w 15"/>
                  <a:gd name="T1" fmla="*/ 18 h 18"/>
                  <a:gd name="T2" fmla="*/ 0 w 15"/>
                  <a:gd name="T3" fmla="*/ 12 h 18"/>
                  <a:gd name="T4" fmla="*/ 0 w 15"/>
                  <a:gd name="T5" fmla="*/ 9 h 18"/>
                  <a:gd name="T6" fmla="*/ 0 w 15"/>
                  <a:gd name="T7" fmla="*/ 6 h 18"/>
                  <a:gd name="T8" fmla="*/ 3 w 15"/>
                  <a:gd name="T9" fmla="*/ 3 h 18"/>
                  <a:gd name="T10" fmla="*/ 3 w 15"/>
                  <a:gd name="T11" fmla="*/ 3 h 18"/>
                  <a:gd name="T12" fmla="*/ 6 w 15"/>
                  <a:gd name="T13" fmla="*/ 0 h 18"/>
                  <a:gd name="T14" fmla="*/ 9 w 15"/>
                  <a:gd name="T15" fmla="*/ 0 h 18"/>
                  <a:gd name="T16" fmla="*/ 12 w 15"/>
                  <a:gd name="T17" fmla="*/ 0 h 18"/>
                  <a:gd name="T18" fmla="*/ 15 w 15"/>
                  <a:gd name="T19" fmla="*/ 0 h 18"/>
                  <a:gd name="T20" fmla="*/ 12 w 15"/>
                  <a:gd name="T21" fmla="*/ 3 h 18"/>
                  <a:gd name="T22" fmla="*/ 12 w 15"/>
                  <a:gd name="T23" fmla="*/ 6 h 18"/>
                  <a:gd name="T24" fmla="*/ 12 w 15"/>
                  <a:gd name="T25" fmla="*/ 9 h 18"/>
                  <a:gd name="T26" fmla="*/ 12 w 15"/>
                  <a:gd name="T27" fmla="*/ 15 h 18"/>
                  <a:gd name="T28" fmla="*/ 9 w 15"/>
                  <a:gd name="T29" fmla="*/ 18 h 18"/>
                  <a:gd name="T30" fmla="*/ 6 w 15"/>
                  <a:gd name="T31" fmla="*/ 18 h 18"/>
                  <a:gd name="T32" fmla="*/ 3 w 15"/>
                  <a:gd name="T3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8">
                    <a:moveTo>
                      <a:pt x="3" y="18"/>
                    </a:moveTo>
                    <a:lnTo>
                      <a:pt x="0" y="12"/>
                    </a:lnTo>
                    <a:lnTo>
                      <a:pt x="0" y="9"/>
                    </a:lnTo>
                    <a:lnTo>
                      <a:pt x="0" y="6"/>
                    </a:lnTo>
                    <a:lnTo>
                      <a:pt x="3" y="3"/>
                    </a:lnTo>
                    <a:lnTo>
                      <a:pt x="3" y="3"/>
                    </a:lnTo>
                    <a:lnTo>
                      <a:pt x="6" y="0"/>
                    </a:lnTo>
                    <a:lnTo>
                      <a:pt x="9" y="0"/>
                    </a:lnTo>
                    <a:lnTo>
                      <a:pt x="12" y="0"/>
                    </a:lnTo>
                    <a:lnTo>
                      <a:pt x="15" y="0"/>
                    </a:lnTo>
                    <a:lnTo>
                      <a:pt x="12" y="3"/>
                    </a:lnTo>
                    <a:lnTo>
                      <a:pt x="12" y="6"/>
                    </a:lnTo>
                    <a:lnTo>
                      <a:pt x="12" y="9"/>
                    </a:lnTo>
                    <a:lnTo>
                      <a:pt x="12" y="15"/>
                    </a:lnTo>
                    <a:lnTo>
                      <a:pt x="9" y="18"/>
                    </a:lnTo>
                    <a:lnTo>
                      <a:pt x="6" y="18"/>
                    </a:lnTo>
                    <a:lnTo>
                      <a:pt x="3" y="1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59" name="Freeform 1558"/>
              <p:cNvSpPr>
                <a:spLocks noEditPoints="1"/>
              </p:cNvSpPr>
              <p:nvPr/>
            </p:nvSpPr>
            <p:spPr bwMode="auto">
              <a:xfrm>
                <a:off x="2022" y="803"/>
                <a:ext cx="15" cy="21"/>
              </a:xfrm>
              <a:custGeom>
                <a:avLst/>
                <a:gdLst>
                  <a:gd name="T0" fmla="*/ 6 w 15"/>
                  <a:gd name="T1" fmla="*/ 0 h 21"/>
                  <a:gd name="T2" fmla="*/ 9 w 15"/>
                  <a:gd name="T3" fmla="*/ 3 h 21"/>
                  <a:gd name="T4" fmla="*/ 9 w 15"/>
                  <a:gd name="T5" fmla="*/ 3 h 21"/>
                  <a:gd name="T6" fmla="*/ 9 w 15"/>
                  <a:gd name="T7" fmla="*/ 3 h 21"/>
                  <a:gd name="T8" fmla="*/ 12 w 15"/>
                  <a:gd name="T9" fmla="*/ 3 h 21"/>
                  <a:gd name="T10" fmla="*/ 12 w 15"/>
                  <a:gd name="T11" fmla="*/ 3 h 21"/>
                  <a:gd name="T12" fmla="*/ 12 w 15"/>
                  <a:gd name="T13" fmla="*/ 3 h 21"/>
                  <a:gd name="T14" fmla="*/ 12 w 15"/>
                  <a:gd name="T15" fmla="*/ 3 h 21"/>
                  <a:gd name="T16" fmla="*/ 12 w 15"/>
                  <a:gd name="T17" fmla="*/ 3 h 21"/>
                  <a:gd name="T18" fmla="*/ 12 w 15"/>
                  <a:gd name="T19" fmla="*/ 3 h 21"/>
                  <a:gd name="T20" fmla="*/ 12 w 15"/>
                  <a:gd name="T21" fmla="*/ 3 h 21"/>
                  <a:gd name="T22" fmla="*/ 12 w 15"/>
                  <a:gd name="T23" fmla="*/ 6 h 21"/>
                  <a:gd name="T24" fmla="*/ 12 w 15"/>
                  <a:gd name="T25" fmla="*/ 9 h 21"/>
                  <a:gd name="T26" fmla="*/ 12 w 15"/>
                  <a:gd name="T27" fmla="*/ 15 h 21"/>
                  <a:gd name="T28" fmla="*/ 9 w 15"/>
                  <a:gd name="T29" fmla="*/ 18 h 21"/>
                  <a:gd name="T30" fmla="*/ 6 w 15"/>
                  <a:gd name="T31" fmla="*/ 18 h 21"/>
                  <a:gd name="T32" fmla="*/ 3 w 15"/>
                  <a:gd name="T33" fmla="*/ 18 h 21"/>
                  <a:gd name="T34" fmla="*/ 0 w 15"/>
                  <a:gd name="T35" fmla="*/ 12 h 21"/>
                  <a:gd name="T36" fmla="*/ 3 w 15"/>
                  <a:gd name="T37" fmla="*/ 9 h 21"/>
                  <a:gd name="T38" fmla="*/ 3 w 15"/>
                  <a:gd name="T39" fmla="*/ 6 h 21"/>
                  <a:gd name="T40" fmla="*/ 3 w 15"/>
                  <a:gd name="T41" fmla="*/ 3 h 21"/>
                  <a:gd name="T42" fmla="*/ 3 w 15"/>
                  <a:gd name="T43" fmla="*/ 3 h 21"/>
                  <a:gd name="T44" fmla="*/ 6 w 15"/>
                  <a:gd name="T45" fmla="*/ 3 h 21"/>
                  <a:gd name="T46" fmla="*/ 6 w 15"/>
                  <a:gd name="T47" fmla="*/ 3 h 21"/>
                  <a:gd name="T48" fmla="*/ 6 w 15"/>
                  <a:gd name="T49" fmla="*/ 0 h 21"/>
                  <a:gd name="T50" fmla="*/ 6 w 15"/>
                  <a:gd name="T51" fmla="*/ 0 h 21"/>
                  <a:gd name="T52" fmla="*/ 3 w 15"/>
                  <a:gd name="T53" fmla="*/ 0 h 21"/>
                  <a:gd name="T54" fmla="*/ 3 w 15"/>
                  <a:gd name="T55" fmla="*/ 0 h 21"/>
                  <a:gd name="T56" fmla="*/ 0 w 15"/>
                  <a:gd name="T57" fmla="*/ 6 h 21"/>
                  <a:gd name="T58" fmla="*/ 0 w 15"/>
                  <a:gd name="T59" fmla="*/ 9 h 21"/>
                  <a:gd name="T60" fmla="*/ 0 w 15"/>
                  <a:gd name="T61" fmla="*/ 12 h 21"/>
                  <a:gd name="T62" fmla="*/ 3 w 15"/>
                  <a:gd name="T63" fmla="*/ 18 h 21"/>
                  <a:gd name="T64" fmla="*/ 6 w 15"/>
                  <a:gd name="T65" fmla="*/ 21 h 21"/>
                  <a:gd name="T66" fmla="*/ 9 w 15"/>
                  <a:gd name="T67" fmla="*/ 18 h 21"/>
                  <a:gd name="T68" fmla="*/ 12 w 15"/>
                  <a:gd name="T69" fmla="*/ 15 h 21"/>
                  <a:gd name="T70" fmla="*/ 12 w 15"/>
                  <a:gd name="T71" fmla="*/ 9 h 21"/>
                  <a:gd name="T72" fmla="*/ 15 w 15"/>
                  <a:gd name="T73" fmla="*/ 6 h 21"/>
                  <a:gd name="T74" fmla="*/ 12 w 15"/>
                  <a:gd name="T75" fmla="*/ 3 h 21"/>
                  <a:gd name="T76" fmla="*/ 15 w 15"/>
                  <a:gd name="T77" fmla="*/ 0 h 21"/>
                  <a:gd name="T78" fmla="*/ 12 w 15"/>
                  <a:gd name="T79" fmla="*/ 0 h 21"/>
                  <a:gd name="T80" fmla="*/ 9 w 15"/>
                  <a:gd name="T81" fmla="*/ 0 h 21"/>
                  <a:gd name="T82" fmla="*/ 6 w 15"/>
                  <a:gd name="T83" fmla="*/ 0 h 21"/>
                  <a:gd name="T84" fmla="*/ 6 w 15"/>
                  <a:gd name="T8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 h="21">
                    <a:moveTo>
                      <a:pt x="6" y="0"/>
                    </a:moveTo>
                    <a:lnTo>
                      <a:pt x="9" y="3"/>
                    </a:lnTo>
                    <a:lnTo>
                      <a:pt x="9" y="3"/>
                    </a:lnTo>
                    <a:lnTo>
                      <a:pt x="9" y="3"/>
                    </a:lnTo>
                    <a:lnTo>
                      <a:pt x="12" y="3"/>
                    </a:lnTo>
                    <a:lnTo>
                      <a:pt x="12" y="3"/>
                    </a:lnTo>
                    <a:lnTo>
                      <a:pt x="12" y="3"/>
                    </a:lnTo>
                    <a:lnTo>
                      <a:pt x="12" y="3"/>
                    </a:lnTo>
                    <a:lnTo>
                      <a:pt x="12" y="3"/>
                    </a:lnTo>
                    <a:lnTo>
                      <a:pt x="12" y="3"/>
                    </a:lnTo>
                    <a:lnTo>
                      <a:pt x="12" y="3"/>
                    </a:lnTo>
                    <a:lnTo>
                      <a:pt x="12" y="6"/>
                    </a:lnTo>
                    <a:lnTo>
                      <a:pt x="12" y="9"/>
                    </a:lnTo>
                    <a:lnTo>
                      <a:pt x="12" y="15"/>
                    </a:lnTo>
                    <a:lnTo>
                      <a:pt x="9" y="18"/>
                    </a:lnTo>
                    <a:lnTo>
                      <a:pt x="6" y="18"/>
                    </a:lnTo>
                    <a:lnTo>
                      <a:pt x="3" y="18"/>
                    </a:lnTo>
                    <a:lnTo>
                      <a:pt x="0" y="12"/>
                    </a:lnTo>
                    <a:lnTo>
                      <a:pt x="3" y="9"/>
                    </a:lnTo>
                    <a:lnTo>
                      <a:pt x="3" y="6"/>
                    </a:lnTo>
                    <a:lnTo>
                      <a:pt x="3" y="3"/>
                    </a:lnTo>
                    <a:lnTo>
                      <a:pt x="3" y="3"/>
                    </a:lnTo>
                    <a:lnTo>
                      <a:pt x="6" y="3"/>
                    </a:lnTo>
                    <a:lnTo>
                      <a:pt x="6" y="3"/>
                    </a:lnTo>
                    <a:lnTo>
                      <a:pt x="6" y="0"/>
                    </a:lnTo>
                    <a:close/>
                    <a:moveTo>
                      <a:pt x="6" y="0"/>
                    </a:moveTo>
                    <a:lnTo>
                      <a:pt x="3" y="0"/>
                    </a:lnTo>
                    <a:lnTo>
                      <a:pt x="3" y="0"/>
                    </a:lnTo>
                    <a:lnTo>
                      <a:pt x="0" y="6"/>
                    </a:lnTo>
                    <a:lnTo>
                      <a:pt x="0" y="9"/>
                    </a:lnTo>
                    <a:lnTo>
                      <a:pt x="0" y="12"/>
                    </a:lnTo>
                    <a:lnTo>
                      <a:pt x="3" y="18"/>
                    </a:lnTo>
                    <a:lnTo>
                      <a:pt x="6" y="21"/>
                    </a:lnTo>
                    <a:lnTo>
                      <a:pt x="9" y="18"/>
                    </a:lnTo>
                    <a:lnTo>
                      <a:pt x="12" y="15"/>
                    </a:lnTo>
                    <a:lnTo>
                      <a:pt x="12" y="9"/>
                    </a:lnTo>
                    <a:lnTo>
                      <a:pt x="15" y="6"/>
                    </a:lnTo>
                    <a:lnTo>
                      <a:pt x="12" y="3"/>
                    </a:lnTo>
                    <a:lnTo>
                      <a:pt x="15" y="0"/>
                    </a:lnTo>
                    <a:lnTo>
                      <a:pt x="12" y="0"/>
                    </a:lnTo>
                    <a:lnTo>
                      <a:pt x="9" y="0"/>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60" name="Freeform 1559"/>
              <p:cNvSpPr>
                <a:spLocks noEditPoints="1"/>
              </p:cNvSpPr>
              <p:nvPr/>
            </p:nvSpPr>
            <p:spPr bwMode="auto">
              <a:xfrm>
                <a:off x="2022" y="803"/>
                <a:ext cx="15" cy="21"/>
              </a:xfrm>
              <a:custGeom>
                <a:avLst/>
                <a:gdLst>
                  <a:gd name="T0" fmla="*/ 6 w 15"/>
                  <a:gd name="T1" fmla="*/ 0 h 21"/>
                  <a:gd name="T2" fmla="*/ 9 w 15"/>
                  <a:gd name="T3" fmla="*/ 3 h 21"/>
                  <a:gd name="T4" fmla="*/ 9 w 15"/>
                  <a:gd name="T5" fmla="*/ 3 h 21"/>
                  <a:gd name="T6" fmla="*/ 9 w 15"/>
                  <a:gd name="T7" fmla="*/ 3 h 21"/>
                  <a:gd name="T8" fmla="*/ 12 w 15"/>
                  <a:gd name="T9" fmla="*/ 3 h 21"/>
                  <a:gd name="T10" fmla="*/ 12 w 15"/>
                  <a:gd name="T11" fmla="*/ 3 h 21"/>
                  <a:gd name="T12" fmla="*/ 12 w 15"/>
                  <a:gd name="T13" fmla="*/ 3 h 21"/>
                  <a:gd name="T14" fmla="*/ 12 w 15"/>
                  <a:gd name="T15" fmla="*/ 3 h 21"/>
                  <a:gd name="T16" fmla="*/ 12 w 15"/>
                  <a:gd name="T17" fmla="*/ 3 h 21"/>
                  <a:gd name="T18" fmla="*/ 12 w 15"/>
                  <a:gd name="T19" fmla="*/ 3 h 21"/>
                  <a:gd name="T20" fmla="*/ 12 w 15"/>
                  <a:gd name="T21" fmla="*/ 3 h 21"/>
                  <a:gd name="T22" fmla="*/ 12 w 15"/>
                  <a:gd name="T23" fmla="*/ 6 h 21"/>
                  <a:gd name="T24" fmla="*/ 12 w 15"/>
                  <a:gd name="T25" fmla="*/ 9 h 21"/>
                  <a:gd name="T26" fmla="*/ 12 w 15"/>
                  <a:gd name="T27" fmla="*/ 15 h 21"/>
                  <a:gd name="T28" fmla="*/ 9 w 15"/>
                  <a:gd name="T29" fmla="*/ 18 h 21"/>
                  <a:gd name="T30" fmla="*/ 6 w 15"/>
                  <a:gd name="T31" fmla="*/ 18 h 21"/>
                  <a:gd name="T32" fmla="*/ 3 w 15"/>
                  <a:gd name="T33" fmla="*/ 18 h 21"/>
                  <a:gd name="T34" fmla="*/ 0 w 15"/>
                  <a:gd name="T35" fmla="*/ 12 h 21"/>
                  <a:gd name="T36" fmla="*/ 3 w 15"/>
                  <a:gd name="T37" fmla="*/ 9 h 21"/>
                  <a:gd name="T38" fmla="*/ 3 w 15"/>
                  <a:gd name="T39" fmla="*/ 6 h 21"/>
                  <a:gd name="T40" fmla="*/ 3 w 15"/>
                  <a:gd name="T41" fmla="*/ 3 h 21"/>
                  <a:gd name="T42" fmla="*/ 3 w 15"/>
                  <a:gd name="T43" fmla="*/ 3 h 21"/>
                  <a:gd name="T44" fmla="*/ 6 w 15"/>
                  <a:gd name="T45" fmla="*/ 3 h 21"/>
                  <a:gd name="T46" fmla="*/ 6 w 15"/>
                  <a:gd name="T47" fmla="*/ 3 h 21"/>
                  <a:gd name="T48" fmla="*/ 6 w 15"/>
                  <a:gd name="T49" fmla="*/ 0 h 21"/>
                  <a:gd name="T50" fmla="*/ 6 w 15"/>
                  <a:gd name="T51" fmla="*/ 0 h 21"/>
                  <a:gd name="T52" fmla="*/ 3 w 15"/>
                  <a:gd name="T53" fmla="*/ 0 h 21"/>
                  <a:gd name="T54" fmla="*/ 3 w 15"/>
                  <a:gd name="T55" fmla="*/ 0 h 21"/>
                  <a:gd name="T56" fmla="*/ 0 w 15"/>
                  <a:gd name="T57" fmla="*/ 6 h 21"/>
                  <a:gd name="T58" fmla="*/ 0 w 15"/>
                  <a:gd name="T59" fmla="*/ 9 h 21"/>
                  <a:gd name="T60" fmla="*/ 0 w 15"/>
                  <a:gd name="T61" fmla="*/ 12 h 21"/>
                  <a:gd name="T62" fmla="*/ 3 w 15"/>
                  <a:gd name="T63" fmla="*/ 18 h 21"/>
                  <a:gd name="T64" fmla="*/ 6 w 15"/>
                  <a:gd name="T65" fmla="*/ 21 h 21"/>
                  <a:gd name="T66" fmla="*/ 9 w 15"/>
                  <a:gd name="T67" fmla="*/ 18 h 21"/>
                  <a:gd name="T68" fmla="*/ 12 w 15"/>
                  <a:gd name="T69" fmla="*/ 15 h 21"/>
                  <a:gd name="T70" fmla="*/ 12 w 15"/>
                  <a:gd name="T71" fmla="*/ 9 h 21"/>
                  <a:gd name="T72" fmla="*/ 15 w 15"/>
                  <a:gd name="T73" fmla="*/ 6 h 21"/>
                  <a:gd name="T74" fmla="*/ 12 w 15"/>
                  <a:gd name="T75" fmla="*/ 3 h 21"/>
                  <a:gd name="T76" fmla="*/ 15 w 15"/>
                  <a:gd name="T77" fmla="*/ 0 h 21"/>
                  <a:gd name="T78" fmla="*/ 12 w 15"/>
                  <a:gd name="T79" fmla="*/ 0 h 21"/>
                  <a:gd name="T80" fmla="*/ 9 w 15"/>
                  <a:gd name="T81" fmla="*/ 0 h 21"/>
                  <a:gd name="T82" fmla="*/ 6 w 15"/>
                  <a:gd name="T83" fmla="*/ 0 h 21"/>
                  <a:gd name="T84" fmla="*/ 6 w 15"/>
                  <a:gd name="T8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 h="21">
                    <a:moveTo>
                      <a:pt x="6" y="0"/>
                    </a:moveTo>
                    <a:lnTo>
                      <a:pt x="9" y="3"/>
                    </a:lnTo>
                    <a:lnTo>
                      <a:pt x="9" y="3"/>
                    </a:lnTo>
                    <a:lnTo>
                      <a:pt x="9" y="3"/>
                    </a:lnTo>
                    <a:lnTo>
                      <a:pt x="12" y="3"/>
                    </a:lnTo>
                    <a:lnTo>
                      <a:pt x="12" y="3"/>
                    </a:lnTo>
                    <a:lnTo>
                      <a:pt x="12" y="3"/>
                    </a:lnTo>
                    <a:lnTo>
                      <a:pt x="12" y="3"/>
                    </a:lnTo>
                    <a:lnTo>
                      <a:pt x="12" y="3"/>
                    </a:lnTo>
                    <a:lnTo>
                      <a:pt x="12" y="3"/>
                    </a:lnTo>
                    <a:lnTo>
                      <a:pt x="12" y="3"/>
                    </a:lnTo>
                    <a:lnTo>
                      <a:pt x="12" y="6"/>
                    </a:lnTo>
                    <a:lnTo>
                      <a:pt x="12" y="9"/>
                    </a:lnTo>
                    <a:lnTo>
                      <a:pt x="12" y="15"/>
                    </a:lnTo>
                    <a:lnTo>
                      <a:pt x="9" y="18"/>
                    </a:lnTo>
                    <a:lnTo>
                      <a:pt x="6" y="18"/>
                    </a:lnTo>
                    <a:lnTo>
                      <a:pt x="3" y="18"/>
                    </a:lnTo>
                    <a:lnTo>
                      <a:pt x="0" y="12"/>
                    </a:lnTo>
                    <a:lnTo>
                      <a:pt x="3" y="9"/>
                    </a:lnTo>
                    <a:lnTo>
                      <a:pt x="3" y="6"/>
                    </a:lnTo>
                    <a:lnTo>
                      <a:pt x="3" y="3"/>
                    </a:lnTo>
                    <a:lnTo>
                      <a:pt x="3" y="3"/>
                    </a:lnTo>
                    <a:lnTo>
                      <a:pt x="6" y="3"/>
                    </a:lnTo>
                    <a:lnTo>
                      <a:pt x="6" y="3"/>
                    </a:lnTo>
                    <a:lnTo>
                      <a:pt x="6" y="0"/>
                    </a:lnTo>
                    <a:moveTo>
                      <a:pt x="6" y="0"/>
                    </a:moveTo>
                    <a:lnTo>
                      <a:pt x="3" y="0"/>
                    </a:lnTo>
                    <a:lnTo>
                      <a:pt x="3" y="0"/>
                    </a:lnTo>
                    <a:lnTo>
                      <a:pt x="0" y="6"/>
                    </a:lnTo>
                    <a:lnTo>
                      <a:pt x="0" y="9"/>
                    </a:lnTo>
                    <a:lnTo>
                      <a:pt x="0" y="12"/>
                    </a:lnTo>
                    <a:lnTo>
                      <a:pt x="3" y="18"/>
                    </a:lnTo>
                    <a:lnTo>
                      <a:pt x="6" y="21"/>
                    </a:lnTo>
                    <a:lnTo>
                      <a:pt x="9" y="18"/>
                    </a:lnTo>
                    <a:lnTo>
                      <a:pt x="12" y="15"/>
                    </a:lnTo>
                    <a:lnTo>
                      <a:pt x="12" y="9"/>
                    </a:lnTo>
                    <a:lnTo>
                      <a:pt x="15" y="6"/>
                    </a:lnTo>
                    <a:lnTo>
                      <a:pt x="12" y="3"/>
                    </a:lnTo>
                    <a:lnTo>
                      <a:pt x="15" y="0"/>
                    </a:lnTo>
                    <a:lnTo>
                      <a:pt x="12" y="0"/>
                    </a:lnTo>
                    <a:lnTo>
                      <a:pt x="9" y="0"/>
                    </a:lnTo>
                    <a:lnTo>
                      <a:pt x="6" y="0"/>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61" name="Freeform 1560"/>
              <p:cNvSpPr>
                <a:spLocks/>
              </p:cNvSpPr>
              <p:nvPr/>
            </p:nvSpPr>
            <p:spPr bwMode="auto">
              <a:xfrm>
                <a:off x="2124" y="855"/>
                <a:ext cx="15" cy="39"/>
              </a:xfrm>
              <a:custGeom>
                <a:avLst/>
                <a:gdLst>
                  <a:gd name="T0" fmla="*/ 0 w 15"/>
                  <a:gd name="T1" fmla="*/ 36 h 39"/>
                  <a:gd name="T2" fmla="*/ 0 w 15"/>
                  <a:gd name="T3" fmla="*/ 33 h 39"/>
                  <a:gd name="T4" fmla="*/ 0 w 15"/>
                  <a:gd name="T5" fmla="*/ 30 h 39"/>
                  <a:gd name="T6" fmla="*/ 0 w 15"/>
                  <a:gd name="T7" fmla="*/ 24 h 39"/>
                  <a:gd name="T8" fmla="*/ 0 w 15"/>
                  <a:gd name="T9" fmla="*/ 21 h 39"/>
                  <a:gd name="T10" fmla="*/ 6 w 15"/>
                  <a:gd name="T11" fmla="*/ 18 h 39"/>
                  <a:gd name="T12" fmla="*/ 6 w 15"/>
                  <a:gd name="T13" fmla="*/ 15 h 39"/>
                  <a:gd name="T14" fmla="*/ 6 w 15"/>
                  <a:gd name="T15" fmla="*/ 15 h 39"/>
                  <a:gd name="T16" fmla="*/ 6 w 15"/>
                  <a:gd name="T17" fmla="*/ 12 h 39"/>
                  <a:gd name="T18" fmla="*/ 9 w 15"/>
                  <a:gd name="T19" fmla="*/ 6 h 39"/>
                  <a:gd name="T20" fmla="*/ 9 w 15"/>
                  <a:gd name="T21" fmla="*/ 3 h 39"/>
                  <a:gd name="T22" fmla="*/ 12 w 15"/>
                  <a:gd name="T23" fmla="*/ 0 h 39"/>
                  <a:gd name="T24" fmla="*/ 12 w 15"/>
                  <a:gd name="T25" fmla="*/ 3 h 39"/>
                  <a:gd name="T26" fmla="*/ 12 w 15"/>
                  <a:gd name="T27" fmla="*/ 9 h 39"/>
                  <a:gd name="T28" fmla="*/ 15 w 15"/>
                  <a:gd name="T29" fmla="*/ 12 h 39"/>
                  <a:gd name="T30" fmla="*/ 12 w 15"/>
                  <a:gd name="T31" fmla="*/ 18 h 39"/>
                  <a:gd name="T32" fmla="*/ 12 w 15"/>
                  <a:gd name="T33" fmla="*/ 21 h 39"/>
                  <a:gd name="T34" fmla="*/ 9 w 15"/>
                  <a:gd name="T35" fmla="*/ 24 h 39"/>
                  <a:gd name="T36" fmla="*/ 12 w 15"/>
                  <a:gd name="T37" fmla="*/ 27 h 39"/>
                  <a:gd name="T38" fmla="*/ 9 w 15"/>
                  <a:gd name="T39" fmla="*/ 36 h 39"/>
                  <a:gd name="T40" fmla="*/ 6 w 15"/>
                  <a:gd name="T41" fmla="*/ 39 h 39"/>
                  <a:gd name="T42" fmla="*/ 0 w 15"/>
                  <a:gd name="T43"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39">
                    <a:moveTo>
                      <a:pt x="0" y="36"/>
                    </a:moveTo>
                    <a:lnTo>
                      <a:pt x="0" y="33"/>
                    </a:lnTo>
                    <a:lnTo>
                      <a:pt x="0" y="30"/>
                    </a:lnTo>
                    <a:lnTo>
                      <a:pt x="0" y="24"/>
                    </a:lnTo>
                    <a:lnTo>
                      <a:pt x="0" y="21"/>
                    </a:lnTo>
                    <a:lnTo>
                      <a:pt x="6" y="18"/>
                    </a:lnTo>
                    <a:lnTo>
                      <a:pt x="6" y="15"/>
                    </a:lnTo>
                    <a:lnTo>
                      <a:pt x="6" y="15"/>
                    </a:lnTo>
                    <a:lnTo>
                      <a:pt x="6" y="12"/>
                    </a:lnTo>
                    <a:lnTo>
                      <a:pt x="9" y="6"/>
                    </a:lnTo>
                    <a:lnTo>
                      <a:pt x="9" y="3"/>
                    </a:lnTo>
                    <a:lnTo>
                      <a:pt x="12" y="0"/>
                    </a:lnTo>
                    <a:lnTo>
                      <a:pt x="12" y="3"/>
                    </a:lnTo>
                    <a:lnTo>
                      <a:pt x="12" y="9"/>
                    </a:lnTo>
                    <a:lnTo>
                      <a:pt x="15" y="12"/>
                    </a:lnTo>
                    <a:lnTo>
                      <a:pt x="12" y="18"/>
                    </a:lnTo>
                    <a:lnTo>
                      <a:pt x="12" y="21"/>
                    </a:lnTo>
                    <a:lnTo>
                      <a:pt x="9" y="24"/>
                    </a:lnTo>
                    <a:lnTo>
                      <a:pt x="12" y="27"/>
                    </a:lnTo>
                    <a:lnTo>
                      <a:pt x="9" y="36"/>
                    </a:lnTo>
                    <a:lnTo>
                      <a:pt x="6" y="39"/>
                    </a:lnTo>
                    <a:lnTo>
                      <a:pt x="0" y="3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562" name="Freeform 1561"/>
              <p:cNvSpPr>
                <a:spLocks noEditPoints="1"/>
              </p:cNvSpPr>
              <p:nvPr/>
            </p:nvSpPr>
            <p:spPr bwMode="auto">
              <a:xfrm>
                <a:off x="2121" y="855"/>
                <a:ext cx="18" cy="39"/>
              </a:xfrm>
              <a:custGeom>
                <a:avLst/>
                <a:gdLst>
                  <a:gd name="T0" fmla="*/ 15 w 18"/>
                  <a:gd name="T1" fmla="*/ 3 h 39"/>
                  <a:gd name="T2" fmla="*/ 15 w 18"/>
                  <a:gd name="T3" fmla="*/ 3 h 39"/>
                  <a:gd name="T4" fmla="*/ 15 w 18"/>
                  <a:gd name="T5" fmla="*/ 9 h 39"/>
                  <a:gd name="T6" fmla="*/ 15 w 18"/>
                  <a:gd name="T7" fmla="*/ 9 h 39"/>
                  <a:gd name="T8" fmla="*/ 15 w 18"/>
                  <a:gd name="T9" fmla="*/ 9 h 39"/>
                  <a:gd name="T10" fmla="*/ 15 w 18"/>
                  <a:gd name="T11" fmla="*/ 9 h 39"/>
                  <a:gd name="T12" fmla="*/ 15 w 18"/>
                  <a:gd name="T13" fmla="*/ 18 h 39"/>
                  <a:gd name="T14" fmla="*/ 15 w 18"/>
                  <a:gd name="T15" fmla="*/ 18 h 39"/>
                  <a:gd name="T16" fmla="*/ 15 w 18"/>
                  <a:gd name="T17" fmla="*/ 18 h 39"/>
                  <a:gd name="T18" fmla="*/ 15 w 18"/>
                  <a:gd name="T19" fmla="*/ 21 h 39"/>
                  <a:gd name="T20" fmla="*/ 12 w 18"/>
                  <a:gd name="T21" fmla="*/ 24 h 39"/>
                  <a:gd name="T22" fmla="*/ 12 w 18"/>
                  <a:gd name="T23" fmla="*/ 24 h 39"/>
                  <a:gd name="T24" fmla="*/ 12 w 18"/>
                  <a:gd name="T25" fmla="*/ 27 h 39"/>
                  <a:gd name="T26" fmla="*/ 12 w 18"/>
                  <a:gd name="T27" fmla="*/ 27 h 39"/>
                  <a:gd name="T28" fmla="*/ 12 w 18"/>
                  <a:gd name="T29" fmla="*/ 36 h 39"/>
                  <a:gd name="T30" fmla="*/ 9 w 18"/>
                  <a:gd name="T31" fmla="*/ 36 h 39"/>
                  <a:gd name="T32" fmla="*/ 3 w 18"/>
                  <a:gd name="T33" fmla="*/ 36 h 39"/>
                  <a:gd name="T34" fmla="*/ 3 w 18"/>
                  <a:gd name="T35" fmla="*/ 33 h 39"/>
                  <a:gd name="T36" fmla="*/ 3 w 18"/>
                  <a:gd name="T37" fmla="*/ 30 h 39"/>
                  <a:gd name="T38" fmla="*/ 6 w 18"/>
                  <a:gd name="T39" fmla="*/ 24 h 39"/>
                  <a:gd name="T40" fmla="*/ 6 w 18"/>
                  <a:gd name="T41" fmla="*/ 21 h 39"/>
                  <a:gd name="T42" fmla="*/ 9 w 18"/>
                  <a:gd name="T43" fmla="*/ 18 h 39"/>
                  <a:gd name="T44" fmla="*/ 9 w 18"/>
                  <a:gd name="T45" fmla="*/ 18 h 39"/>
                  <a:gd name="T46" fmla="*/ 9 w 18"/>
                  <a:gd name="T47" fmla="*/ 18 h 39"/>
                  <a:gd name="T48" fmla="*/ 9 w 18"/>
                  <a:gd name="T49" fmla="*/ 15 h 39"/>
                  <a:gd name="T50" fmla="*/ 9 w 18"/>
                  <a:gd name="T51" fmla="*/ 15 h 39"/>
                  <a:gd name="T52" fmla="*/ 12 w 18"/>
                  <a:gd name="T53" fmla="*/ 15 h 39"/>
                  <a:gd name="T54" fmla="*/ 12 w 18"/>
                  <a:gd name="T55" fmla="*/ 15 h 39"/>
                  <a:gd name="T56" fmla="*/ 12 w 18"/>
                  <a:gd name="T57" fmla="*/ 12 h 39"/>
                  <a:gd name="T58" fmla="*/ 12 w 18"/>
                  <a:gd name="T59" fmla="*/ 6 h 39"/>
                  <a:gd name="T60" fmla="*/ 12 w 18"/>
                  <a:gd name="T61" fmla="*/ 6 h 39"/>
                  <a:gd name="T62" fmla="*/ 12 w 18"/>
                  <a:gd name="T63" fmla="*/ 6 h 39"/>
                  <a:gd name="T64" fmla="*/ 12 w 18"/>
                  <a:gd name="T65" fmla="*/ 3 h 39"/>
                  <a:gd name="T66" fmla="*/ 15 w 18"/>
                  <a:gd name="T67" fmla="*/ 3 h 39"/>
                  <a:gd name="T68" fmla="*/ 15 w 18"/>
                  <a:gd name="T69" fmla="*/ 0 h 39"/>
                  <a:gd name="T70" fmla="*/ 12 w 18"/>
                  <a:gd name="T71" fmla="*/ 3 h 39"/>
                  <a:gd name="T72" fmla="*/ 12 w 18"/>
                  <a:gd name="T73" fmla="*/ 6 h 39"/>
                  <a:gd name="T74" fmla="*/ 9 w 18"/>
                  <a:gd name="T75" fmla="*/ 12 h 39"/>
                  <a:gd name="T76" fmla="*/ 9 w 18"/>
                  <a:gd name="T77" fmla="*/ 15 h 39"/>
                  <a:gd name="T78" fmla="*/ 9 w 18"/>
                  <a:gd name="T79" fmla="*/ 15 h 39"/>
                  <a:gd name="T80" fmla="*/ 9 w 18"/>
                  <a:gd name="T81" fmla="*/ 18 h 39"/>
                  <a:gd name="T82" fmla="*/ 3 w 18"/>
                  <a:gd name="T83" fmla="*/ 21 h 39"/>
                  <a:gd name="T84" fmla="*/ 3 w 18"/>
                  <a:gd name="T85" fmla="*/ 24 h 39"/>
                  <a:gd name="T86" fmla="*/ 3 w 18"/>
                  <a:gd name="T87" fmla="*/ 30 h 39"/>
                  <a:gd name="T88" fmla="*/ 0 w 18"/>
                  <a:gd name="T89" fmla="*/ 33 h 39"/>
                  <a:gd name="T90" fmla="*/ 3 w 18"/>
                  <a:gd name="T91" fmla="*/ 39 h 39"/>
                  <a:gd name="T92" fmla="*/ 9 w 18"/>
                  <a:gd name="T93" fmla="*/ 39 h 39"/>
                  <a:gd name="T94" fmla="*/ 12 w 18"/>
                  <a:gd name="T95" fmla="*/ 36 h 39"/>
                  <a:gd name="T96" fmla="*/ 15 w 18"/>
                  <a:gd name="T97" fmla="*/ 27 h 39"/>
                  <a:gd name="T98" fmla="*/ 12 w 18"/>
                  <a:gd name="T99" fmla="*/ 24 h 39"/>
                  <a:gd name="T100" fmla="*/ 15 w 18"/>
                  <a:gd name="T101" fmla="*/ 21 h 39"/>
                  <a:gd name="T102" fmla="*/ 15 w 18"/>
                  <a:gd name="T103" fmla="*/ 18 h 39"/>
                  <a:gd name="T104" fmla="*/ 18 w 18"/>
                  <a:gd name="T105" fmla="*/ 9 h 39"/>
                  <a:gd name="T106" fmla="*/ 18 w 18"/>
                  <a:gd name="T107" fmla="*/ 9 h 39"/>
                  <a:gd name="T108" fmla="*/ 15 w 18"/>
                  <a:gd name="T109" fmla="*/ 3 h 39"/>
                  <a:gd name="T110" fmla="*/ 15 w 18"/>
                  <a:gd name="T111" fmla="*/ 0 h 39"/>
                  <a:gd name="T112" fmla="*/ 15 w 18"/>
                  <a:gd name="T11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 h="39">
                    <a:moveTo>
                      <a:pt x="15" y="3"/>
                    </a:moveTo>
                    <a:lnTo>
                      <a:pt x="15" y="3"/>
                    </a:lnTo>
                    <a:lnTo>
                      <a:pt x="15" y="9"/>
                    </a:lnTo>
                    <a:lnTo>
                      <a:pt x="15" y="9"/>
                    </a:lnTo>
                    <a:lnTo>
                      <a:pt x="15" y="9"/>
                    </a:lnTo>
                    <a:lnTo>
                      <a:pt x="15" y="9"/>
                    </a:lnTo>
                    <a:lnTo>
                      <a:pt x="15" y="18"/>
                    </a:lnTo>
                    <a:lnTo>
                      <a:pt x="15" y="18"/>
                    </a:lnTo>
                    <a:lnTo>
                      <a:pt x="15" y="18"/>
                    </a:lnTo>
                    <a:lnTo>
                      <a:pt x="15" y="21"/>
                    </a:lnTo>
                    <a:lnTo>
                      <a:pt x="12" y="24"/>
                    </a:lnTo>
                    <a:lnTo>
                      <a:pt x="12" y="24"/>
                    </a:lnTo>
                    <a:lnTo>
                      <a:pt x="12" y="27"/>
                    </a:lnTo>
                    <a:lnTo>
                      <a:pt x="12" y="27"/>
                    </a:lnTo>
                    <a:lnTo>
                      <a:pt x="12" y="36"/>
                    </a:lnTo>
                    <a:lnTo>
                      <a:pt x="9" y="36"/>
                    </a:lnTo>
                    <a:lnTo>
                      <a:pt x="3" y="36"/>
                    </a:lnTo>
                    <a:lnTo>
                      <a:pt x="3" y="33"/>
                    </a:lnTo>
                    <a:lnTo>
                      <a:pt x="3" y="30"/>
                    </a:lnTo>
                    <a:lnTo>
                      <a:pt x="6" y="24"/>
                    </a:lnTo>
                    <a:lnTo>
                      <a:pt x="6" y="21"/>
                    </a:lnTo>
                    <a:lnTo>
                      <a:pt x="9" y="18"/>
                    </a:lnTo>
                    <a:lnTo>
                      <a:pt x="9" y="18"/>
                    </a:lnTo>
                    <a:lnTo>
                      <a:pt x="9" y="18"/>
                    </a:lnTo>
                    <a:lnTo>
                      <a:pt x="9" y="15"/>
                    </a:lnTo>
                    <a:lnTo>
                      <a:pt x="9" y="15"/>
                    </a:lnTo>
                    <a:lnTo>
                      <a:pt x="12" y="15"/>
                    </a:lnTo>
                    <a:lnTo>
                      <a:pt x="12" y="15"/>
                    </a:lnTo>
                    <a:lnTo>
                      <a:pt x="12" y="12"/>
                    </a:lnTo>
                    <a:lnTo>
                      <a:pt x="12" y="6"/>
                    </a:lnTo>
                    <a:lnTo>
                      <a:pt x="12" y="6"/>
                    </a:lnTo>
                    <a:lnTo>
                      <a:pt x="12" y="6"/>
                    </a:lnTo>
                    <a:lnTo>
                      <a:pt x="12" y="3"/>
                    </a:lnTo>
                    <a:lnTo>
                      <a:pt x="15" y="3"/>
                    </a:lnTo>
                    <a:close/>
                    <a:moveTo>
                      <a:pt x="15" y="0"/>
                    </a:moveTo>
                    <a:lnTo>
                      <a:pt x="12" y="3"/>
                    </a:lnTo>
                    <a:lnTo>
                      <a:pt x="12" y="6"/>
                    </a:lnTo>
                    <a:lnTo>
                      <a:pt x="9" y="12"/>
                    </a:lnTo>
                    <a:lnTo>
                      <a:pt x="9" y="15"/>
                    </a:lnTo>
                    <a:lnTo>
                      <a:pt x="9" y="15"/>
                    </a:lnTo>
                    <a:lnTo>
                      <a:pt x="9" y="18"/>
                    </a:lnTo>
                    <a:lnTo>
                      <a:pt x="3" y="21"/>
                    </a:lnTo>
                    <a:lnTo>
                      <a:pt x="3" y="24"/>
                    </a:lnTo>
                    <a:lnTo>
                      <a:pt x="3" y="30"/>
                    </a:lnTo>
                    <a:lnTo>
                      <a:pt x="0" y="33"/>
                    </a:lnTo>
                    <a:lnTo>
                      <a:pt x="3" y="39"/>
                    </a:lnTo>
                    <a:lnTo>
                      <a:pt x="9" y="39"/>
                    </a:lnTo>
                    <a:lnTo>
                      <a:pt x="12" y="36"/>
                    </a:lnTo>
                    <a:lnTo>
                      <a:pt x="15" y="27"/>
                    </a:lnTo>
                    <a:lnTo>
                      <a:pt x="12" y="24"/>
                    </a:lnTo>
                    <a:lnTo>
                      <a:pt x="15" y="21"/>
                    </a:lnTo>
                    <a:lnTo>
                      <a:pt x="15" y="18"/>
                    </a:lnTo>
                    <a:lnTo>
                      <a:pt x="18" y="9"/>
                    </a:lnTo>
                    <a:lnTo>
                      <a:pt x="18" y="9"/>
                    </a:lnTo>
                    <a:lnTo>
                      <a:pt x="15" y="3"/>
                    </a:lnTo>
                    <a:lnTo>
                      <a:pt x="15" y="0"/>
                    </a:ln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grpSp>
        <p:grpSp>
          <p:nvGrpSpPr>
            <p:cNvPr id="1107" name="Group 1106"/>
            <p:cNvGrpSpPr/>
            <p:nvPr/>
          </p:nvGrpSpPr>
          <p:grpSpPr>
            <a:xfrm>
              <a:off x="1247518" y="1006486"/>
              <a:ext cx="4694238" cy="2422552"/>
              <a:chOff x="1247518" y="1006486"/>
              <a:chExt cx="4694238" cy="2422552"/>
            </a:xfrm>
          </p:grpSpPr>
          <p:grpSp>
            <p:nvGrpSpPr>
              <p:cNvPr id="1108" name="Group 1107"/>
              <p:cNvGrpSpPr/>
              <p:nvPr/>
            </p:nvGrpSpPr>
            <p:grpSpPr>
              <a:xfrm>
                <a:off x="1247518" y="1006486"/>
                <a:ext cx="4694238" cy="2422552"/>
                <a:chOff x="617538" y="1006486"/>
                <a:chExt cx="4694238" cy="2422552"/>
              </a:xfrm>
            </p:grpSpPr>
            <p:sp>
              <p:nvSpPr>
                <p:cNvPr id="1160" name="Freeform 1159"/>
                <p:cNvSpPr>
                  <a:spLocks noEditPoints="1"/>
                </p:cNvSpPr>
                <p:nvPr/>
              </p:nvSpPr>
              <p:spPr bwMode="auto">
                <a:xfrm>
                  <a:off x="4043363" y="1096963"/>
                  <a:ext cx="1268413" cy="1622425"/>
                </a:xfrm>
                <a:custGeom>
                  <a:avLst/>
                  <a:gdLst>
                    <a:gd name="T0" fmla="*/ 68 w 265"/>
                    <a:gd name="T1" fmla="*/ 326 h 338"/>
                    <a:gd name="T2" fmla="*/ 48 w 265"/>
                    <a:gd name="T3" fmla="*/ 318 h 338"/>
                    <a:gd name="T4" fmla="*/ 46 w 265"/>
                    <a:gd name="T5" fmla="*/ 298 h 338"/>
                    <a:gd name="T6" fmla="*/ 46 w 265"/>
                    <a:gd name="T7" fmla="*/ 287 h 338"/>
                    <a:gd name="T8" fmla="*/ 41 w 265"/>
                    <a:gd name="T9" fmla="*/ 277 h 338"/>
                    <a:gd name="T10" fmla="*/ 41 w 265"/>
                    <a:gd name="T11" fmla="*/ 264 h 338"/>
                    <a:gd name="T12" fmla="*/ 49 w 265"/>
                    <a:gd name="T13" fmla="*/ 252 h 338"/>
                    <a:gd name="T14" fmla="*/ 46 w 265"/>
                    <a:gd name="T15" fmla="*/ 248 h 338"/>
                    <a:gd name="T16" fmla="*/ 57 w 265"/>
                    <a:gd name="T17" fmla="*/ 240 h 338"/>
                    <a:gd name="T18" fmla="*/ 59 w 265"/>
                    <a:gd name="T19" fmla="*/ 224 h 338"/>
                    <a:gd name="T20" fmla="*/ 63 w 265"/>
                    <a:gd name="T21" fmla="*/ 212 h 338"/>
                    <a:gd name="T22" fmla="*/ 57 w 265"/>
                    <a:gd name="T23" fmla="*/ 199 h 338"/>
                    <a:gd name="T24" fmla="*/ 50 w 265"/>
                    <a:gd name="T25" fmla="*/ 193 h 338"/>
                    <a:gd name="T26" fmla="*/ 51 w 265"/>
                    <a:gd name="T27" fmla="*/ 163 h 338"/>
                    <a:gd name="T28" fmla="*/ 37 w 265"/>
                    <a:gd name="T29" fmla="*/ 128 h 338"/>
                    <a:gd name="T30" fmla="*/ 11 w 265"/>
                    <a:gd name="T31" fmla="*/ 117 h 338"/>
                    <a:gd name="T32" fmla="*/ 26 w 265"/>
                    <a:gd name="T33" fmla="*/ 103 h 338"/>
                    <a:gd name="T34" fmla="*/ 5 w 265"/>
                    <a:gd name="T35" fmla="*/ 82 h 338"/>
                    <a:gd name="T36" fmla="*/ 51 w 265"/>
                    <a:gd name="T37" fmla="*/ 59 h 338"/>
                    <a:gd name="T38" fmla="*/ 63 w 265"/>
                    <a:gd name="T39" fmla="*/ 42 h 338"/>
                    <a:gd name="T40" fmla="*/ 87 w 265"/>
                    <a:gd name="T41" fmla="*/ 28 h 338"/>
                    <a:gd name="T42" fmla="*/ 108 w 265"/>
                    <a:gd name="T43" fmla="*/ 38 h 338"/>
                    <a:gd name="T44" fmla="*/ 133 w 265"/>
                    <a:gd name="T45" fmla="*/ 37 h 338"/>
                    <a:gd name="T46" fmla="*/ 151 w 265"/>
                    <a:gd name="T47" fmla="*/ 18 h 338"/>
                    <a:gd name="T48" fmla="*/ 161 w 265"/>
                    <a:gd name="T49" fmla="*/ 8 h 338"/>
                    <a:gd name="T50" fmla="*/ 190 w 265"/>
                    <a:gd name="T51" fmla="*/ 0 h 338"/>
                    <a:gd name="T52" fmla="*/ 191 w 265"/>
                    <a:gd name="T53" fmla="*/ 14 h 338"/>
                    <a:gd name="T54" fmla="*/ 214 w 265"/>
                    <a:gd name="T55" fmla="*/ 18 h 338"/>
                    <a:gd name="T56" fmla="*/ 232 w 265"/>
                    <a:gd name="T57" fmla="*/ 36 h 338"/>
                    <a:gd name="T58" fmla="*/ 186 w 265"/>
                    <a:gd name="T59" fmla="*/ 42 h 338"/>
                    <a:gd name="T60" fmla="*/ 217 w 265"/>
                    <a:gd name="T61" fmla="*/ 52 h 338"/>
                    <a:gd name="T62" fmla="*/ 211 w 265"/>
                    <a:gd name="T63" fmla="*/ 72 h 338"/>
                    <a:gd name="T64" fmla="*/ 254 w 265"/>
                    <a:gd name="T65" fmla="*/ 51 h 338"/>
                    <a:gd name="T66" fmla="*/ 236 w 265"/>
                    <a:gd name="T67" fmla="*/ 75 h 338"/>
                    <a:gd name="T68" fmla="*/ 233 w 265"/>
                    <a:gd name="T69" fmla="*/ 98 h 338"/>
                    <a:gd name="T70" fmla="*/ 223 w 265"/>
                    <a:gd name="T71" fmla="*/ 131 h 338"/>
                    <a:gd name="T72" fmla="*/ 214 w 265"/>
                    <a:gd name="T73" fmla="*/ 144 h 338"/>
                    <a:gd name="T74" fmla="*/ 221 w 265"/>
                    <a:gd name="T75" fmla="*/ 166 h 338"/>
                    <a:gd name="T76" fmla="*/ 219 w 265"/>
                    <a:gd name="T77" fmla="*/ 173 h 338"/>
                    <a:gd name="T78" fmla="*/ 216 w 265"/>
                    <a:gd name="T79" fmla="*/ 183 h 338"/>
                    <a:gd name="T80" fmla="*/ 194 w 265"/>
                    <a:gd name="T81" fmla="*/ 186 h 338"/>
                    <a:gd name="T82" fmla="*/ 186 w 265"/>
                    <a:gd name="T83" fmla="*/ 195 h 338"/>
                    <a:gd name="T84" fmla="*/ 203 w 265"/>
                    <a:gd name="T85" fmla="*/ 209 h 338"/>
                    <a:gd name="T86" fmla="*/ 202 w 265"/>
                    <a:gd name="T87" fmla="*/ 228 h 338"/>
                    <a:gd name="T88" fmla="*/ 178 w 265"/>
                    <a:gd name="T89" fmla="*/ 215 h 338"/>
                    <a:gd name="T90" fmla="*/ 183 w 265"/>
                    <a:gd name="T91" fmla="*/ 231 h 338"/>
                    <a:gd name="T92" fmla="*/ 194 w 265"/>
                    <a:gd name="T93" fmla="*/ 241 h 338"/>
                    <a:gd name="T94" fmla="*/ 166 w 265"/>
                    <a:gd name="T95" fmla="*/ 253 h 338"/>
                    <a:gd name="T96" fmla="*/ 143 w 265"/>
                    <a:gd name="T97" fmla="*/ 262 h 338"/>
                    <a:gd name="T98" fmla="*/ 122 w 265"/>
                    <a:gd name="T99" fmla="*/ 276 h 338"/>
                    <a:gd name="T100" fmla="*/ 101 w 265"/>
                    <a:gd name="T101" fmla="*/ 285 h 338"/>
                    <a:gd name="T102" fmla="*/ 92 w 265"/>
                    <a:gd name="T103" fmla="*/ 304 h 338"/>
                    <a:gd name="T104" fmla="*/ 87 w 265"/>
                    <a:gd name="T105" fmla="*/ 318 h 338"/>
                    <a:gd name="T106" fmla="*/ 81 w 265"/>
                    <a:gd name="T107" fmla="*/ 333 h 338"/>
                    <a:gd name="T108" fmla="*/ 102 w 265"/>
                    <a:gd name="T109" fmla="*/ 292 h 338"/>
                    <a:gd name="T110" fmla="*/ 51 w 265"/>
                    <a:gd name="T111" fmla="*/ 222 h 338"/>
                    <a:gd name="T112" fmla="*/ 201 w 265"/>
                    <a:gd name="T113" fmla="*/ 203 h 338"/>
                    <a:gd name="T114" fmla="*/ 208 w 265"/>
                    <a:gd name="T115" fmla="*/ 197 h 338"/>
                    <a:gd name="T116" fmla="*/ 215 w 265"/>
                    <a:gd name="T117" fmla="*/ 175 h 338"/>
                    <a:gd name="T118" fmla="*/ 50 w 265"/>
                    <a:gd name="T119" fmla="*/ 156 h 338"/>
                    <a:gd name="T120" fmla="*/ 236 w 265"/>
                    <a:gd name="T121" fmla="*/ 104 h 338"/>
                    <a:gd name="T122" fmla="*/ 138 w 265"/>
                    <a:gd name="T123" fmla="*/ 39 h 338"/>
                    <a:gd name="T124" fmla="*/ 150 w 265"/>
                    <a:gd name="T125" fmla="*/ 12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5" h="338">
                      <a:moveTo>
                        <a:pt x="75" y="338"/>
                      </a:moveTo>
                      <a:cubicBezTo>
                        <a:pt x="74" y="337"/>
                        <a:pt x="74" y="337"/>
                        <a:pt x="74" y="337"/>
                      </a:cubicBezTo>
                      <a:cubicBezTo>
                        <a:pt x="75" y="337"/>
                        <a:pt x="75" y="337"/>
                        <a:pt x="75" y="337"/>
                      </a:cubicBezTo>
                      <a:cubicBezTo>
                        <a:pt x="76" y="338"/>
                        <a:pt x="76" y="338"/>
                        <a:pt x="76" y="338"/>
                      </a:cubicBezTo>
                      <a:cubicBezTo>
                        <a:pt x="76" y="338"/>
                        <a:pt x="76" y="338"/>
                        <a:pt x="76" y="338"/>
                      </a:cubicBezTo>
                      <a:lnTo>
                        <a:pt x="75" y="338"/>
                      </a:lnTo>
                      <a:close/>
                      <a:moveTo>
                        <a:pt x="76" y="336"/>
                      </a:moveTo>
                      <a:cubicBezTo>
                        <a:pt x="74" y="336"/>
                        <a:pt x="74" y="336"/>
                        <a:pt x="74" y="336"/>
                      </a:cubicBezTo>
                      <a:cubicBezTo>
                        <a:pt x="74" y="336"/>
                        <a:pt x="74" y="336"/>
                        <a:pt x="74" y="336"/>
                      </a:cubicBezTo>
                      <a:cubicBezTo>
                        <a:pt x="74" y="335"/>
                        <a:pt x="74" y="335"/>
                        <a:pt x="74" y="335"/>
                      </a:cubicBezTo>
                      <a:cubicBezTo>
                        <a:pt x="74" y="334"/>
                        <a:pt x="74" y="334"/>
                        <a:pt x="74" y="334"/>
                      </a:cubicBezTo>
                      <a:cubicBezTo>
                        <a:pt x="74" y="334"/>
                        <a:pt x="74" y="334"/>
                        <a:pt x="74" y="334"/>
                      </a:cubicBezTo>
                      <a:cubicBezTo>
                        <a:pt x="73" y="335"/>
                        <a:pt x="73" y="335"/>
                        <a:pt x="73" y="335"/>
                      </a:cubicBezTo>
                      <a:cubicBezTo>
                        <a:pt x="73" y="335"/>
                        <a:pt x="73" y="335"/>
                        <a:pt x="73" y="335"/>
                      </a:cubicBezTo>
                      <a:cubicBezTo>
                        <a:pt x="72" y="336"/>
                        <a:pt x="72" y="336"/>
                        <a:pt x="72" y="336"/>
                      </a:cubicBezTo>
                      <a:cubicBezTo>
                        <a:pt x="72" y="336"/>
                        <a:pt x="72" y="336"/>
                        <a:pt x="72" y="336"/>
                      </a:cubicBezTo>
                      <a:cubicBezTo>
                        <a:pt x="71" y="336"/>
                        <a:pt x="71" y="336"/>
                        <a:pt x="71" y="336"/>
                      </a:cubicBezTo>
                      <a:cubicBezTo>
                        <a:pt x="71" y="337"/>
                        <a:pt x="71" y="337"/>
                        <a:pt x="71" y="337"/>
                      </a:cubicBezTo>
                      <a:cubicBezTo>
                        <a:pt x="71" y="338"/>
                        <a:pt x="71" y="338"/>
                        <a:pt x="71" y="338"/>
                      </a:cubicBezTo>
                      <a:cubicBezTo>
                        <a:pt x="71" y="338"/>
                        <a:pt x="71" y="338"/>
                        <a:pt x="71" y="338"/>
                      </a:cubicBezTo>
                      <a:cubicBezTo>
                        <a:pt x="70" y="337"/>
                        <a:pt x="70" y="337"/>
                        <a:pt x="70" y="337"/>
                      </a:cubicBezTo>
                      <a:cubicBezTo>
                        <a:pt x="71" y="336"/>
                        <a:pt x="71" y="336"/>
                        <a:pt x="71" y="336"/>
                      </a:cubicBezTo>
                      <a:cubicBezTo>
                        <a:pt x="71" y="335"/>
                        <a:pt x="71" y="335"/>
                        <a:pt x="71" y="335"/>
                      </a:cubicBezTo>
                      <a:cubicBezTo>
                        <a:pt x="72" y="333"/>
                        <a:pt x="72" y="333"/>
                        <a:pt x="72" y="333"/>
                      </a:cubicBezTo>
                      <a:cubicBezTo>
                        <a:pt x="72" y="333"/>
                        <a:pt x="72" y="333"/>
                        <a:pt x="72" y="333"/>
                      </a:cubicBezTo>
                      <a:cubicBezTo>
                        <a:pt x="71" y="333"/>
                        <a:pt x="71" y="333"/>
                        <a:pt x="71" y="333"/>
                      </a:cubicBezTo>
                      <a:cubicBezTo>
                        <a:pt x="70" y="336"/>
                        <a:pt x="70" y="336"/>
                        <a:pt x="70" y="336"/>
                      </a:cubicBezTo>
                      <a:cubicBezTo>
                        <a:pt x="69" y="336"/>
                        <a:pt x="69" y="336"/>
                        <a:pt x="69" y="336"/>
                      </a:cubicBezTo>
                      <a:cubicBezTo>
                        <a:pt x="69" y="336"/>
                        <a:pt x="69" y="336"/>
                        <a:pt x="69" y="336"/>
                      </a:cubicBezTo>
                      <a:cubicBezTo>
                        <a:pt x="69" y="336"/>
                        <a:pt x="69" y="336"/>
                        <a:pt x="69" y="336"/>
                      </a:cubicBezTo>
                      <a:cubicBezTo>
                        <a:pt x="70" y="335"/>
                        <a:pt x="70" y="335"/>
                        <a:pt x="70" y="335"/>
                      </a:cubicBezTo>
                      <a:cubicBezTo>
                        <a:pt x="70" y="333"/>
                        <a:pt x="70" y="333"/>
                        <a:pt x="70" y="333"/>
                      </a:cubicBezTo>
                      <a:cubicBezTo>
                        <a:pt x="71" y="332"/>
                        <a:pt x="71" y="332"/>
                        <a:pt x="71" y="332"/>
                      </a:cubicBezTo>
                      <a:cubicBezTo>
                        <a:pt x="70" y="332"/>
                        <a:pt x="70" y="332"/>
                        <a:pt x="70" y="332"/>
                      </a:cubicBezTo>
                      <a:cubicBezTo>
                        <a:pt x="69" y="332"/>
                        <a:pt x="69" y="332"/>
                        <a:pt x="69" y="332"/>
                      </a:cubicBezTo>
                      <a:cubicBezTo>
                        <a:pt x="69" y="333"/>
                        <a:pt x="69" y="333"/>
                        <a:pt x="69" y="333"/>
                      </a:cubicBezTo>
                      <a:cubicBezTo>
                        <a:pt x="68" y="333"/>
                        <a:pt x="68" y="333"/>
                        <a:pt x="68" y="333"/>
                      </a:cubicBezTo>
                      <a:cubicBezTo>
                        <a:pt x="68" y="333"/>
                        <a:pt x="68" y="333"/>
                        <a:pt x="68" y="333"/>
                      </a:cubicBezTo>
                      <a:cubicBezTo>
                        <a:pt x="68" y="332"/>
                        <a:pt x="68" y="332"/>
                        <a:pt x="68" y="332"/>
                      </a:cubicBezTo>
                      <a:cubicBezTo>
                        <a:pt x="69" y="332"/>
                        <a:pt x="69" y="332"/>
                        <a:pt x="69" y="332"/>
                      </a:cubicBezTo>
                      <a:cubicBezTo>
                        <a:pt x="69" y="331"/>
                        <a:pt x="69" y="331"/>
                        <a:pt x="69" y="331"/>
                      </a:cubicBezTo>
                      <a:cubicBezTo>
                        <a:pt x="68" y="331"/>
                        <a:pt x="68" y="331"/>
                        <a:pt x="68" y="331"/>
                      </a:cubicBezTo>
                      <a:cubicBezTo>
                        <a:pt x="68" y="332"/>
                        <a:pt x="68" y="332"/>
                        <a:pt x="68" y="332"/>
                      </a:cubicBezTo>
                      <a:cubicBezTo>
                        <a:pt x="67" y="332"/>
                        <a:pt x="67" y="332"/>
                        <a:pt x="67" y="332"/>
                      </a:cubicBezTo>
                      <a:cubicBezTo>
                        <a:pt x="67" y="333"/>
                        <a:pt x="67" y="333"/>
                        <a:pt x="67" y="333"/>
                      </a:cubicBezTo>
                      <a:cubicBezTo>
                        <a:pt x="67" y="332"/>
                        <a:pt x="67" y="332"/>
                        <a:pt x="67" y="332"/>
                      </a:cubicBezTo>
                      <a:cubicBezTo>
                        <a:pt x="67" y="332"/>
                        <a:pt x="67" y="332"/>
                        <a:pt x="67" y="332"/>
                      </a:cubicBezTo>
                      <a:cubicBezTo>
                        <a:pt x="66" y="332"/>
                        <a:pt x="66" y="332"/>
                        <a:pt x="66" y="332"/>
                      </a:cubicBezTo>
                      <a:cubicBezTo>
                        <a:pt x="66" y="332"/>
                        <a:pt x="66" y="332"/>
                        <a:pt x="66" y="332"/>
                      </a:cubicBezTo>
                      <a:cubicBezTo>
                        <a:pt x="65" y="332"/>
                        <a:pt x="65" y="332"/>
                        <a:pt x="65" y="332"/>
                      </a:cubicBezTo>
                      <a:cubicBezTo>
                        <a:pt x="65" y="332"/>
                        <a:pt x="65" y="332"/>
                        <a:pt x="65" y="332"/>
                      </a:cubicBezTo>
                      <a:cubicBezTo>
                        <a:pt x="67" y="331"/>
                        <a:pt x="67" y="331"/>
                        <a:pt x="67" y="331"/>
                      </a:cubicBezTo>
                      <a:cubicBezTo>
                        <a:pt x="67" y="330"/>
                        <a:pt x="67" y="330"/>
                        <a:pt x="67" y="330"/>
                      </a:cubicBezTo>
                      <a:cubicBezTo>
                        <a:pt x="68" y="330"/>
                        <a:pt x="68" y="330"/>
                        <a:pt x="68" y="330"/>
                      </a:cubicBezTo>
                      <a:cubicBezTo>
                        <a:pt x="69" y="328"/>
                        <a:pt x="69" y="328"/>
                        <a:pt x="69" y="328"/>
                      </a:cubicBezTo>
                      <a:cubicBezTo>
                        <a:pt x="69" y="328"/>
                        <a:pt x="69" y="328"/>
                        <a:pt x="69" y="328"/>
                      </a:cubicBezTo>
                      <a:cubicBezTo>
                        <a:pt x="68" y="329"/>
                        <a:pt x="68" y="329"/>
                        <a:pt x="68" y="329"/>
                      </a:cubicBezTo>
                      <a:cubicBezTo>
                        <a:pt x="68" y="328"/>
                        <a:pt x="68" y="328"/>
                        <a:pt x="68" y="328"/>
                      </a:cubicBezTo>
                      <a:cubicBezTo>
                        <a:pt x="69" y="327"/>
                        <a:pt x="69" y="327"/>
                        <a:pt x="69" y="327"/>
                      </a:cubicBezTo>
                      <a:cubicBezTo>
                        <a:pt x="70" y="327"/>
                        <a:pt x="70" y="327"/>
                        <a:pt x="70" y="327"/>
                      </a:cubicBezTo>
                      <a:cubicBezTo>
                        <a:pt x="70" y="326"/>
                        <a:pt x="70" y="326"/>
                        <a:pt x="70" y="326"/>
                      </a:cubicBezTo>
                      <a:cubicBezTo>
                        <a:pt x="70" y="325"/>
                        <a:pt x="70" y="325"/>
                        <a:pt x="70" y="325"/>
                      </a:cubicBezTo>
                      <a:cubicBezTo>
                        <a:pt x="69" y="325"/>
                        <a:pt x="69" y="325"/>
                        <a:pt x="69" y="325"/>
                      </a:cubicBezTo>
                      <a:cubicBezTo>
                        <a:pt x="68" y="326"/>
                        <a:pt x="68" y="326"/>
                        <a:pt x="68" y="326"/>
                      </a:cubicBezTo>
                      <a:cubicBezTo>
                        <a:pt x="66" y="328"/>
                        <a:pt x="66" y="328"/>
                        <a:pt x="66" y="328"/>
                      </a:cubicBezTo>
                      <a:cubicBezTo>
                        <a:pt x="65" y="328"/>
                        <a:pt x="65" y="328"/>
                        <a:pt x="65" y="328"/>
                      </a:cubicBezTo>
                      <a:cubicBezTo>
                        <a:pt x="65" y="328"/>
                        <a:pt x="65" y="328"/>
                        <a:pt x="65" y="328"/>
                      </a:cubicBezTo>
                      <a:cubicBezTo>
                        <a:pt x="66" y="327"/>
                        <a:pt x="66" y="327"/>
                        <a:pt x="66" y="327"/>
                      </a:cubicBezTo>
                      <a:cubicBezTo>
                        <a:pt x="67" y="326"/>
                        <a:pt x="67" y="326"/>
                        <a:pt x="67" y="326"/>
                      </a:cubicBezTo>
                      <a:cubicBezTo>
                        <a:pt x="67" y="325"/>
                        <a:pt x="67" y="325"/>
                        <a:pt x="67" y="325"/>
                      </a:cubicBezTo>
                      <a:cubicBezTo>
                        <a:pt x="67" y="324"/>
                        <a:pt x="67" y="324"/>
                        <a:pt x="67" y="324"/>
                      </a:cubicBezTo>
                      <a:cubicBezTo>
                        <a:pt x="66" y="324"/>
                        <a:pt x="66" y="324"/>
                        <a:pt x="66" y="324"/>
                      </a:cubicBezTo>
                      <a:cubicBezTo>
                        <a:pt x="65" y="324"/>
                        <a:pt x="65" y="324"/>
                        <a:pt x="65" y="324"/>
                      </a:cubicBezTo>
                      <a:cubicBezTo>
                        <a:pt x="65" y="325"/>
                        <a:pt x="65" y="325"/>
                        <a:pt x="65" y="325"/>
                      </a:cubicBezTo>
                      <a:cubicBezTo>
                        <a:pt x="66" y="325"/>
                        <a:pt x="66" y="325"/>
                        <a:pt x="66" y="325"/>
                      </a:cubicBezTo>
                      <a:cubicBezTo>
                        <a:pt x="65" y="326"/>
                        <a:pt x="65" y="326"/>
                        <a:pt x="65" y="326"/>
                      </a:cubicBezTo>
                      <a:cubicBezTo>
                        <a:pt x="65" y="326"/>
                        <a:pt x="65" y="326"/>
                        <a:pt x="65" y="326"/>
                      </a:cubicBezTo>
                      <a:cubicBezTo>
                        <a:pt x="64" y="326"/>
                        <a:pt x="64" y="326"/>
                        <a:pt x="64" y="326"/>
                      </a:cubicBezTo>
                      <a:cubicBezTo>
                        <a:pt x="63" y="326"/>
                        <a:pt x="63" y="326"/>
                        <a:pt x="63" y="326"/>
                      </a:cubicBezTo>
                      <a:cubicBezTo>
                        <a:pt x="63" y="326"/>
                        <a:pt x="63" y="326"/>
                        <a:pt x="63" y="326"/>
                      </a:cubicBezTo>
                      <a:cubicBezTo>
                        <a:pt x="62" y="327"/>
                        <a:pt x="62" y="327"/>
                        <a:pt x="62" y="327"/>
                      </a:cubicBezTo>
                      <a:cubicBezTo>
                        <a:pt x="61" y="328"/>
                        <a:pt x="61" y="328"/>
                        <a:pt x="61" y="328"/>
                      </a:cubicBezTo>
                      <a:cubicBezTo>
                        <a:pt x="61" y="328"/>
                        <a:pt x="61" y="328"/>
                        <a:pt x="61" y="328"/>
                      </a:cubicBezTo>
                      <a:cubicBezTo>
                        <a:pt x="60" y="327"/>
                        <a:pt x="60" y="327"/>
                        <a:pt x="60" y="327"/>
                      </a:cubicBezTo>
                      <a:cubicBezTo>
                        <a:pt x="60" y="327"/>
                        <a:pt x="60" y="327"/>
                        <a:pt x="60" y="327"/>
                      </a:cubicBezTo>
                      <a:cubicBezTo>
                        <a:pt x="59" y="327"/>
                        <a:pt x="59" y="327"/>
                        <a:pt x="59" y="327"/>
                      </a:cubicBezTo>
                      <a:cubicBezTo>
                        <a:pt x="58" y="328"/>
                        <a:pt x="58" y="328"/>
                        <a:pt x="58" y="328"/>
                      </a:cubicBezTo>
                      <a:cubicBezTo>
                        <a:pt x="57" y="327"/>
                        <a:pt x="57" y="327"/>
                        <a:pt x="57" y="327"/>
                      </a:cubicBezTo>
                      <a:cubicBezTo>
                        <a:pt x="56" y="328"/>
                        <a:pt x="56" y="328"/>
                        <a:pt x="56" y="328"/>
                      </a:cubicBezTo>
                      <a:cubicBezTo>
                        <a:pt x="56" y="328"/>
                        <a:pt x="56" y="328"/>
                        <a:pt x="56" y="328"/>
                      </a:cubicBezTo>
                      <a:cubicBezTo>
                        <a:pt x="57" y="329"/>
                        <a:pt x="57" y="329"/>
                        <a:pt x="57" y="329"/>
                      </a:cubicBezTo>
                      <a:cubicBezTo>
                        <a:pt x="56" y="329"/>
                        <a:pt x="56" y="329"/>
                        <a:pt x="56" y="329"/>
                      </a:cubicBezTo>
                      <a:cubicBezTo>
                        <a:pt x="55" y="329"/>
                        <a:pt x="55" y="329"/>
                        <a:pt x="55" y="329"/>
                      </a:cubicBezTo>
                      <a:cubicBezTo>
                        <a:pt x="55" y="328"/>
                        <a:pt x="55" y="328"/>
                        <a:pt x="55" y="328"/>
                      </a:cubicBezTo>
                      <a:cubicBezTo>
                        <a:pt x="55" y="328"/>
                        <a:pt x="55" y="328"/>
                        <a:pt x="55" y="328"/>
                      </a:cubicBezTo>
                      <a:cubicBezTo>
                        <a:pt x="56" y="328"/>
                        <a:pt x="56" y="328"/>
                        <a:pt x="56" y="328"/>
                      </a:cubicBezTo>
                      <a:cubicBezTo>
                        <a:pt x="57" y="327"/>
                        <a:pt x="57" y="327"/>
                        <a:pt x="57" y="327"/>
                      </a:cubicBezTo>
                      <a:cubicBezTo>
                        <a:pt x="57" y="326"/>
                        <a:pt x="57" y="326"/>
                        <a:pt x="57" y="326"/>
                      </a:cubicBezTo>
                      <a:cubicBezTo>
                        <a:pt x="56" y="326"/>
                        <a:pt x="56" y="326"/>
                        <a:pt x="56" y="326"/>
                      </a:cubicBezTo>
                      <a:cubicBezTo>
                        <a:pt x="56" y="325"/>
                        <a:pt x="56" y="325"/>
                        <a:pt x="56" y="325"/>
                      </a:cubicBezTo>
                      <a:cubicBezTo>
                        <a:pt x="55" y="324"/>
                        <a:pt x="55" y="324"/>
                        <a:pt x="55" y="324"/>
                      </a:cubicBezTo>
                      <a:cubicBezTo>
                        <a:pt x="54" y="323"/>
                        <a:pt x="54" y="323"/>
                        <a:pt x="54" y="323"/>
                      </a:cubicBezTo>
                      <a:cubicBezTo>
                        <a:pt x="53" y="324"/>
                        <a:pt x="53" y="324"/>
                        <a:pt x="53" y="324"/>
                      </a:cubicBezTo>
                      <a:cubicBezTo>
                        <a:pt x="52" y="325"/>
                        <a:pt x="52" y="325"/>
                        <a:pt x="52" y="325"/>
                      </a:cubicBezTo>
                      <a:cubicBezTo>
                        <a:pt x="51" y="324"/>
                        <a:pt x="51" y="324"/>
                        <a:pt x="51" y="324"/>
                      </a:cubicBezTo>
                      <a:cubicBezTo>
                        <a:pt x="51" y="324"/>
                        <a:pt x="51" y="324"/>
                        <a:pt x="51" y="324"/>
                      </a:cubicBezTo>
                      <a:cubicBezTo>
                        <a:pt x="52" y="323"/>
                        <a:pt x="52" y="323"/>
                        <a:pt x="52" y="323"/>
                      </a:cubicBezTo>
                      <a:cubicBezTo>
                        <a:pt x="52" y="322"/>
                        <a:pt x="52" y="322"/>
                        <a:pt x="52" y="322"/>
                      </a:cubicBezTo>
                      <a:cubicBezTo>
                        <a:pt x="51" y="322"/>
                        <a:pt x="51" y="322"/>
                        <a:pt x="51" y="322"/>
                      </a:cubicBezTo>
                      <a:cubicBezTo>
                        <a:pt x="52" y="321"/>
                        <a:pt x="52" y="321"/>
                        <a:pt x="52" y="321"/>
                      </a:cubicBezTo>
                      <a:cubicBezTo>
                        <a:pt x="53" y="321"/>
                        <a:pt x="53" y="321"/>
                        <a:pt x="53" y="321"/>
                      </a:cubicBezTo>
                      <a:cubicBezTo>
                        <a:pt x="53" y="321"/>
                        <a:pt x="53" y="321"/>
                        <a:pt x="53" y="321"/>
                      </a:cubicBezTo>
                      <a:cubicBezTo>
                        <a:pt x="53" y="320"/>
                        <a:pt x="53" y="320"/>
                        <a:pt x="53" y="320"/>
                      </a:cubicBezTo>
                      <a:cubicBezTo>
                        <a:pt x="52" y="320"/>
                        <a:pt x="52" y="320"/>
                        <a:pt x="52" y="320"/>
                      </a:cubicBezTo>
                      <a:cubicBezTo>
                        <a:pt x="51" y="320"/>
                        <a:pt x="51" y="320"/>
                        <a:pt x="51" y="320"/>
                      </a:cubicBezTo>
                      <a:cubicBezTo>
                        <a:pt x="50" y="321"/>
                        <a:pt x="50" y="321"/>
                        <a:pt x="50" y="321"/>
                      </a:cubicBezTo>
                      <a:cubicBezTo>
                        <a:pt x="49" y="321"/>
                        <a:pt x="49" y="321"/>
                        <a:pt x="49" y="321"/>
                      </a:cubicBezTo>
                      <a:cubicBezTo>
                        <a:pt x="48" y="321"/>
                        <a:pt x="48" y="321"/>
                        <a:pt x="48" y="321"/>
                      </a:cubicBezTo>
                      <a:cubicBezTo>
                        <a:pt x="48" y="320"/>
                        <a:pt x="48" y="320"/>
                        <a:pt x="48" y="320"/>
                      </a:cubicBezTo>
                      <a:cubicBezTo>
                        <a:pt x="49" y="320"/>
                        <a:pt x="49" y="320"/>
                        <a:pt x="49" y="320"/>
                      </a:cubicBezTo>
                      <a:cubicBezTo>
                        <a:pt x="50" y="320"/>
                        <a:pt x="50" y="320"/>
                        <a:pt x="50" y="320"/>
                      </a:cubicBezTo>
                      <a:cubicBezTo>
                        <a:pt x="50" y="318"/>
                        <a:pt x="50" y="318"/>
                        <a:pt x="50" y="318"/>
                      </a:cubicBezTo>
                      <a:cubicBezTo>
                        <a:pt x="51" y="318"/>
                        <a:pt x="51" y="318"/>
                        <a:pt x="51" y="318"/>
                      </a:cubicBezTo>
                      <a:cubicBezTo>
                        <a:pt x="52" y="318"/>
                        <a:pt x="52" y="318"/>
                        <a:pt x="52" y="318"/>
                      </a:cubicBezTo>
                      <a:cubicBezTo>
                        <a:pt x="51" y="317"/>
                        <a:pt x="51" y="317"/>
                        <a:pt x="51" y="317"/>
                      </a:cubicBezTo>
                      <a:cubicBezTo>
                        <a:pt x="50" y="317"/>
                        <a:pt x="50" y="317"/>
                        <a:pt x="50" y="317"/>
                      </a:cubicBezTo>
                      <a:cubicBezTo>
                        <a:pt x="49" y="317"/>
                        <a:pt x="49" y="317"/>
                        <a:pt x="49" y="317"/>
                      </a:cubicBezTo>
                      <a:cubicBezTo>
                        <a:pt x="48" y="318"/>
                        <a:pt x="48" y="318"/>
                        <a:pt x="48" y="318"/>
                      </a:cubicBezTo>
                      <a:cubicBezTo>
                        <a:pt x="48" y="317"/>
                        <a:pt x="48" y="317"/>
                        <a:pt x="48" y="317"/>
                      </a:cubicBezTo>
                      <a:cubicBezTo>
                        <a:pt x="49" y="317"/>
                        <a:pt x="49" y="317"/>
                        <a:pt x="49" y="317"/>
                      </a:cubicBezTo>
                      <a:cubicBezTo>
                        <a:pt x="49" y="317"/>
                        <a:pt x="49" y="317"/>
                        <a:pt x="49" y="317"/>
                      </a:cubicBezTo>
                      <a:cubicBezTo>
                        <a:pt x="50" y="317"/>
                        <a:pt x="50" y="317"/>
                        <a:pt x="50" y="317"/>
                      </a:cubicBezTo>
                      <a:cubicBezTo>
                        <a:pt x="51" y="316"/>
                        <a:pt x="51" y="316"/>
                        <a:pt x="51" y="316"/>
                      </a:cubicBezTo>
                      <a:cubicBezTo>
                        <a:pt x="51" y="315"/>
                        <a:pt x="51" y="315"/>
                        <a:pt x="51" y="315"/>
                      </a:cubicBezTo>
                      <a:cubicBezTo>
                        <a:pt x="51" y="315"/>
                        <a:pt x="51" y="315"/>
                        <a:pt x="51" y="315"/>
                      </a:cubicBezTo>
                      <a:cubicBezTo>
                        <a:pt x="52" y="314"/>
                        <a:pt x="52" y="314"/>
                        <a:pt x="52" y="314"/>
                      </a:cubicBezTo>
                      <a:cubicBezTo>
                        <a:pt x="51" y="314"/>
                        <a:pt x="51" y="314"/>
                        <a:pt x="51" y="314"/>
                      </a:cubicBezTo>
                      <a:cubicBezTo>
                        <a:pt x="49" y="314"/>
                        <a:pt x="49" y="314"/>
                        <a:pt x="49" y="314"/>
                      </a:cubicBezTo>
                      <a:cubicBezTo>
                        <a:pt x="49" y="315"/>
                        <a:pt x="49" y="315"/>
                        <a:pt x="49" y="315"/>
                      </a:cubicBezTo>
                      <a:cubicBezTo>
                        <a:pt x="49" y="315"/>
                        <a:pt x="49" y="315"/>
                        <a:pt x="49" y="315"/>
                      </a:cubicBezTo>
                      <a:cubicBezTo>
                        <a:pt x="48" y="315"/>
                        <a:pt x="48" y="315"/>
                        <a:pt x="48" y="315"/>
                      </a:cubicBezTo>
                      <a:cubicBezTo>
                        <a:pt x="48" y="315"/>
                        <a:pt x="48" y="315"/>
                        <a:pt x="48" y="315"/>
                      </a:cubicBezTo>
                      <a:cubicBezTo>
                        <a:pt x="49" y="315"/>
                        <a:pt x="49" y="315"/>
                        <a:pt x="49" y="315"/>
                      </a:cubicBezTo>
                      <a:cubicBezTo>
                        <a:pt x="49" y="314"/>
                        <a:pt x="49" y="314"/>
                        <a:pt x="49" y="314"/>
                      </a:cubicBezTo>
                      <a:cubicBezTo>
                        <a:pt x="49" y="313"/>
                        <a:pt x="49" y="313"/>
                        <a:pt x="49" y="313"/>
                      </a:cubicBezTo>
                      <a:cubicBezTo>
                        <a:pt x="49" y="313"/>
                        <a:pt x="49" y="313"/>
                        <a:pt x="49" y="313"/>
                      </a:cubicBezTo>
                      <a:cubicBezTo>
                        <a:pt x="49" y="312"/>
                        <a:pt x="49" y="312"/>
                        <a:pt x="49" y="312"/>
                      </a:cubicBezTo>
                      <a:cubicBezTo>
                        <a:pt x="49" y="312"/>
                        <a:pt x="49" y="312"/>
                        <a:pt x="49" y="312"/>
                      </a:cubicBezTo>
                      <a:cubicBezTo>
                        <a:pt x="48" y="312"/>
                        <a:pt x="48" y="312"/>
                        <a:pt x="48" y="312"/>
                      </a:cubicBezTo>
                      <a:cubicBezTo>
                        <a:pt x="48" y="311"/>
                        <a:pt x="48" y="311"/>
                        <a:pt x="48" y="311"/>
                      </a:cubicBezTo>
                      <a:cubicBezTo>
                        <a:pt x="48" y="310"/>
                        <a:pt x="48" y="310"/>
                        <a:pt x="48" y="310"/>
                      </a:cubicBezTo>
                      <a:cubicBezTo>
                        <a:pt x="47" y="310"/>
                        <a:pt x="47" y="310"/>
                        <a:pt x="47" y="310"/>
                      </a:cubicBezTo>
                      <a:cubicBezTo>
                        <a:pt x="47" y="310"/>
                        <a:pt x="47" y="310"/>
                        <a:pt x="47" y="310"/>
                      </a:cubicBezTo>
                      <a:cubicBezTo>
                        <a:pt x="46" y="310"/>
                        <a:pt x="46" y="310"/>
                        <a:pt x="46" y="310"/>
                      </a:cubicBezTo>
                      <a:cubicBezTo>
                        <a:pt x="46" y="309"/>
                        <a:pt x="46" y="309"/>
                        <a:pt x="46" y="309"/>
                      </a:cubicBezTo>
                      <a:cubicBezTo>
                        <a:pt x="47" y="309"/>
                        <a:pt x="47" y="309"/>
                        <a:pt x="47" y="309"/>
                      </a:cubicBezTo>
                      <a:cubicBezTo>
                        <a:pt x="49" y="307"/>
                        <a:pt x="49" y="307"/>
                        <a:pt x="49" y="307"/>
                      </a:cubicBezTo>
                      <a:cubicBezTo>
                        <a:pt x="48" y="306"/>
                        <a:pt x="48" y="306"/>
                        <a:pt x="48" y="306"/>
                      </a:cubicBezTo>
                      <a:cubicBezTo>
                        <a:pt x="48" y="306"/>
                        <a:pt x="48" y="306"/>
                        <a:pt x="48" y="306"/>
                      </a:cubicBezTo>
                      <a:cubicBezTo>
                        <a:pt x="49" y="305"/>
                        <a:pt x="49" y="305"/>
                        <a:pt x="49" y="305"/>
                      </a:cubicBezTo>
                      <a:cubicBezTo>
                        <a:pt x="48" y="305"/>
                        <a:pt x="48" y="305"/>
                        <a:pt x="48" y="305"/>
                      </a:cubicBezTo>
                      <a:cubicBezTo>
                        <a:pt x="47" y="305"/>
                        <a:pt x="47" y="305"/>
                        <a:pt x="47" y="305"/>
                      </a:cubicBezTo>
                      <a:cubicBezTo>
                        <a:pt x="47" y="305"/>
                        <a:pt x="47" y="305"/>
                        <a:pt x="47" y="305"/>
                      </a:cubicBezTo>
                      <a:cubicBezTo>
                        <a:pt x="47" y="305"/>
                        <a:pt x="47" y="305"/>
                        <a:pt x="47" y="305"/>
                      </a:cubicBezTo>
                      <a:cubicBezTo>
                        <a:pt x="46" y="305"/>
                        <a:pt x="46" y="305"/>
                        <a:pt x="46" y="305"/>
                      </a:cubicBezTo>
                      <a:cubicBezTo>
                        <a:pt x="46" y="305"/>
                        <a:pt x="46" y="305"/>
                        <a:pt x="46" y="305"/>
                      </a:cubicBezTo>
                      <a:cubicBezTo>
                        <a:pt x="45" y="305"/>
                        <a:pt x="45" y="305"/>
                        <a:pt x="45" y="305"/>
                      </a:cubicBezTo>
                      <a:cubicBezTo>
                        <a:pt x="45" y="304"/>
                        <a:pt x="45" y="304"/>
                        <a:pt x="45" y="304"/>
                      </a:cubicBezTo>
                      <a:cubicBezTo>
                        <a:pt x="45" y="303"/>
                        <a:pt x="45" y="303"/>
                        <a:pt x="45" y="303"/>
                      </a:cubicBezTo>
                      <a:cubicBezTo>
                        <a:pt x="47" y="303"/>
                        <a:pt x="47" y="303"/>
                        <a:pt x="47" y="303"/>
                      </a:cubicBezTo>
                      <a:cubicBezTo>
                        <a:pt x="47" y="302"/>
                        <a:pt x="47" y="302"/>
                        <a:pt x="47" y="302"/>
                      </a:cubicBezTo>
                      <a:cubicBezTo>
                        <a:pt x="46" y="302"/>
                        <a:pt x="46" y="302"/>
                        <a:pt x="46" y="302"/>
                      </a:cubicBezTo>
                      <a:cubicBezTo>
                        <a:pt x="45" y="302"/>
                        <a:pt x="45" y="302"/>
                        <a:pt x="45" y="302"/>
                      </a:cubicBezTo>
                      <a:cubicBezTo>
                        <a:pt x="44" y="302"/>
                        <a:pt x="44" y="302"/>
                        <a:pt x="44" y="302"/>
                      </a:cubicBezTo>
                      <a:cubicBezTo>
                        <a:pt x="43" y="302"/>
                        <a:pt x="43" y="302"/>
                        <a:pt x="43" y="302"/>
                      </a:cubicBezTo>
                      <a:cubicBezTo>
                        <a:pt x="43" y="302"/>
                        <a:pt x="43" y="302"/>
                        <a:pt x="43" y="302"/>
                      </a:cubicBezTo>
                      <a:cubicBezTo>
                        <a:pt x="43" y="301"/>
                        <a:pt x="43" y="301"/>
                        <a:pt x="43" y="301"/>
                      </a:cubicBezTo>
                      <a:cubicBezTo>
                        <a:pt x="44" y="301"/>
                        <a:pt x="44" y="301"/>
                        <a:pt x="44" y="301"/>
                      </a:cubicBezTo>
                      <a:cubicBezTo>
                        <a:pt x="45" y="301"/>
                        <a:pt x="45" y="301"/>
                        <a:pt x="45" y="301"/>
                      </a:cubicBezTo>
                      <a:cubicBezTo>
                        <a:pt x="47" y="301"/>
                        <a:pt x="47" y="301"/>
                        <a:pt x="47" y="301"/>
                      </a:cubicBezTo>
                      <a:cubicBezTo>
                        <a:pt x="47" y="300"/>
                        <a:pt x="47" y="300"/>
                        <a:pt x="47" y="300"/>
                      </a:cubicBezTo>
                      <a:cubicBezTo>
                        <a:pt x="48" y="300"/>
                        <a:pt x="48" y="300"/>
                        <a:pt x="48" y="300"/>
                      </a:cubicBezTo>
                      <a:cubicBezTo>
                        <a:pt x="47" y="300"/>
                        <a:pt x="47" y="300"/>
                        <a:pt x="47" y="300"/>
                      </a:cubicBezTo>
                      <a:cubicBezTo>
                        <a:pt x="46" y="300"/>
                        <a:pt x="46" y="300"/>
                        <a:pt x="46" y="300"/>
                      </a:cubicBezTo>
                      <a:cubicBezTo>
                        <a:pt x="45" y="300"/>
                        <a:pt x="45" y="300"/>
                        <a:pt x="45" y="300"/>
                      </a:cubicBezTo>
                      <a:cubicBezTo>
                        <a:pt x="44" y="300"/>
                        <a:pt x="44" y="300"/>
                        <a:pt x="44" y="300"/>
                      </a:cubicBezTo>
                      <a:cubicBezTo>
                        <a:pt x="43" y="300"/>
                        <a:pt x="43" y="300"/>
                        <a:pt x="43" y="300"/>
                      </a:cubicBezTo>
                      <a:cubicBezTo>
                        <a:pt x="43" y="300"/>
                        <a:pt x="43" y="300"/>
                        <a:pt x="43" y="300"/>
                      </a:cubicBezTo>
                      <a:cubicBezTo>
                        <a:pt x="44" y="299"/>
                        <a:pt x="44" y="299"/>
                        <a:pt x="44" y="299"/>
                      </a:cubicBezTo>
                      <a:cubicBezTo>
                        <a:pt x="45" y="299"/>
                        <a:pt x="45" y="299"/>
                        <a:pt x="45" y="299"/>
                      </a:cubicBezTo>
                      <a:cubicBezTo>
                        <a:pt x="47" y="298"/>
                        <a:pt x="47" y="298"/>
                        <a:pt x="47" y="298"/>
                      </a:cubicBezTo>
                      <a:cubicBezTo>
                        <a:pt x="46" y="298"/>
                        <a:pt x="46" y="298"/>
                        <a:pt x="46" y="298"/>
                      </a:cubicBezTo>
                      <a:cubicBezTo>
                        <a:pt x="47" y="298"/>
                        <a:pt x="47" y="298"/>
                        <a:pt x="47" y="298"/>
                      </a:cubicBezTo>
                      <a:cubicBezTo>
                        <a:pt x="48" y="297"/>
                        <a:pt x="48" y="297"/>
                        <a:pt x="48" y="297"/>
                      </a:cubicBezTo>
                      <a:cubicBezTo>
                        <a:pt x="48" y="296"/>
                        <a:pt x="48" y="296"/>
                        <a:pt x="48" y="296"/>
                      </a:cubicBezTo>
                      <a:cubicBezTo>
                        <a:pt x="47" y="296"/>
                        <a:pt x="47" y="296"/>
                        <a:pt x="47" y="296"/>
                      </a:cubicBezTo>
                      <a:cubicBezTo>
                        <a:pt x="46" y="297"/>
                        <a:pt x="46" y="297"/>
                        <a:pt x="46" y="297"/>
                      </a:cubicBezTo>
                      <a:cubicBezTo>
                        <a:pt x="45" y="297"/>
                        <a:pt x="45" y="297"/>
                        <a:pt x="45" y="297"/>
                      </a:cubicBezTo>
                      <a:cubicBezTo>
                        <a:pt x="45" y="296"/>
                        <a:pt x="45" y="296"/>
                        <a:pt x="45" y="296"/>
                      </a:cubicBezTo>
                      <a:cubicBezTo>
                        <a:pt x="44" y="297"/>
                        <a:pt x="44" y="297"/>
                        <a:pt x="44" y="297"/>
                      </a:cubicBezTo>
                      <a:cubicBezTo>
                        <a:pt x="43" y="297"/>
                        <a:pt x="43" y="297"/>
                        <a:pt x="43" y="297"/>
                      </a:cubicBezTo>
                      <a:cubicBezTo>
                        <a:pt x="43" y="298"/>
                        <a:pt x="43" y="298"/>
                        <a:pt x="43" y="298"/>
                      </a:cubicBezTo>
                      <a:cubicBezTo>
                        <a:pt x="42" y="297"/>
                        <a:pt x="42" y="297"/>
                        <a:pt x="42" y="297"/>
                      </a:cubicBezTo>
                      <a:cubicBezTo>
                        <a:pt x="42" y="296"/>
                        <a:pt x="42" y="296"/>
                        <a:pt x="42" y="296"/>
                      </a:cubicBezTo>
                      <a:cubicBezTo>
                        <a:pt x="43" y="296"/>
                        <a:pt x="43" y="296"/>
                        <a:pt x="43" y="296"/>
                      </a:cubicBezTo>
                      <a:cubicBezTo>
                        <a:pt x="44" y="296"/>
                        <a:pt x="44" y="296"/>
                        <a:pt x="44" y="296"/>
                      </a:cubicBezTo>
                      <a:cubicBezTo>
                        <a:pt x="45" y="295"/>
                        <a:pt x="45" y="295"/>
                        <a:pt x="45" y="295"/>
                      </a:cubicBezTo>
                      <a:cubicBezTo>
                        <a:pt x="45" y="295"/>
                        <a:pt x="45" y="295"/>
                        <a:pt x="45" y="295"/>
                      </a:cubicBezTo>
                      <a:cubicBezTo>
                        <a:pt x="44" y="294"/>
                        <a:pt x="44" y="294"/>
                        <a:pt x="44" y="294"/>
                      </a:cubicBezTo>
                      <a:cubicBezTo>
                        <a:pt x="43" y="295"/>
                        <a:pt x="43" y="295"/>
                        <a:pt x="43" y="295"/>
                      </a:cubicBezTo>
                      <a:cubicBezTo>
                        <a:pt x="42" y="294"/>
                        <a:pt x="42" y="294"/>
                        <a:pt x="42" y="294"/>
                      </a:cubicBezTo>
                      <a:cubicBezTo>
                        <a:pt x="42" y="294"/>
                        <a:pt x="42" y="294"/>
                        <a:pt x="42" y="294"/>
                      </a:cubicBezTo>
                      <a:cubicBezTo>
                        <a:pt x="42" y="293"/>
                        <a:pt x="42" y="293"/>
                        <a:pt x="42" y="293"/>
                      </a:cubicBezTo>
                      <a:cubicBezTo>
                        <a:pt x="43" y="293"/>
                        <a:pt x="43" y="293"/>
                        <a:pt x="43" y="293"/>
                      </a:cubicBezTo>
                      <a:cubicBezTo>
                        <a:pt x="46" y="293"/>
                        <a:pt x="46" y="293"/>
                        <a:pt x="46" y="293"/>
                      </a:cubicBezTo>
                      <a:cubicBezTo>
                        <a:pt x="47" y="293"/>
                        <a:pt x="47" y="293"/>
                        <a:pt x="47" y="293"/>
                      </a:cubicBezTo>
                      <a:cubicBezTo>
                        <a:pt x="49" y="293"/>
                        <a:pt x="49" y="293"/>
                        <a:pt x="49" y="293"/>
                      </a:cubicBezTo>
                      <a:cubicBezTo>
                        <a:pt x="50" y="292"/>
                        <a:pt x="50" y="292"/>
                        <a:pt x="50" y="292"/>
                      </a:cubicBezTo>
                      <a:cubicBezTo>
                        <a:pt x="50" y="291"/>
                        <a:pt x="50" y="291"/>
                        <a:pt x="50" y="291"/>
                      </a:cubicBezTo>
                      <a:cubicBezTo>
                        <a:pt x="49" y="291"/>
                        <a:pt x="49" y="291"/>
                        <a:pt x="49" y="291"/>
                      </a:cubicBezTo>
                      <a:cubicBezTo>
                        <a:pt x="48" y="291"/>
                        <a:pt x="48" y="291"/>
                        <a:pt x="48" y="291"/>
                      </a:cubicBezTo>
                      <a:cubicBezTo>
                        <a:pt x="47" y="292"/>
                        <a:pt x="47" y="292"/>
                        <a:pt x="47" y="292"/>
                      </a:cubicBezTo>
                      <a:cubicBezTo>
                        <a:pt x="45" y="292"/>
                        <a:pt x="45" y="292"/>
                        <a:pt x="45" y="292"/>
                      </a:cubicBezTo>
                      <a:cubicBezTo>
                        <a:pt x="46" y="291"/>
                        <a:pt x="46" y="291"/>
                        <a:pt x="46" y="291"/>
                      </a:cubicBezTo>
                      <a:cubicBezTo>
                        <a:pt x="47" y="290"/>
                        <a:pt x="47" y="290"/>
                        <a:pt x="47" y="290"/>
                      </a:cubicBezTo>
                      <a:cubicBezTo>
                        <a:pt x="48" y="290"/>
                        <a:pt x="48" y="290"/>
                        <a:pt x="48" y="290"/>
                      </a:cubicBezTo>
                      <a:cubicBezTo>
                        <a:pt x="48" y="290"/>
                        <a:pt x="48" y="290"/>
                        <a:pt x="48" y="290"/>
                      </a:cubicBezTo>
                      <a:cubicBezTo>
                        <a:pt x="49" y="291"/>
                        <a:pt x="49" y="291"/>
                        <a:pt x="49" y="291"/>
                      </a:cubicBezTo>
                      <a:cubicBezTo>
                        <a:pt x="50" y="291"/>
                        <a:pt x="50" y="291"/>
                        <a:pt x="50" y="291"/>
                      </a:cubicBezTo>
                      <a:cubicBezTo>
                        <a:pt x="50" y="290"/>
                        <a:pt x="50" y="290"/>
                        <a:pt x="50" y="290"/>
                      </a:cubicBezTo>
                      <a:cubicBezTo>
                        <a:pt x="49" y="290"/>
                        <a:pt x="49" y="290"/>
                        <a:pt x="49" y="290"/>
                      </a:cubicBezTo>
                      <a:cubicBezTo>
                        <a:pt x="49" y="289"/>
                        <a:pt x="49" y="289"/>
                        <a:pt x="49" y="289"/>
                      </a:cubicBezTo>
                      <a:cubicBezTo>
                        <a:pt x="48" y="289"/>
                        <a:pt x="48" y="289"/>
                        <a:pt x="48" y="289"/>
                      </a:cubicBezTo>
                      <a:cubicBezTo>
                        <a:pt x="48" y="288"/>
                        <a:pt x="48" y="288"/>
                        <a:pt x="48" y="288"/>
                      </a:cubicBezTo>
                      <a:cubicBezTo>
                        <a:pt x="48" y="288"/>
                        <a:pt x="48" y="288"/>
                        <a:pt x="48" y="288"/>
                      </a:cubicBezTo>
                      <a:cubicBezTo>
                        <a:pt x="48" y="288"/>
                        <a:pt x="48" y="288"/>
                        <a:pt x="48" y="288"/>
                      </a:cubicBezTo>
                      <a:cubicBezTo>
                        <a:pt x="49" y="288"/>
                        <a:pt x="49" y="288"/>
                        <a:pt x="49" y="288"/>
                      </a:cubicBezTo>
                      <a:cubicBezTo>
                        <a:pt x="49" y="288"/>
                        <a:pt x="49" y="288"/>
                        <a:pt x="49" y="288"/>
                      </a:cubicBezTo>
                      <a:cubicBezTo>
                        <a:pt x="49" y="289"/>
                        <a:pt x="49" y="289"/>
                        <a:pt x="49" y="289"/>
                      </a:cubicBezTo>
                      <a:cubicBezTo>
                        <a:pt x="50" y="290"/>
                        <a:pt x="50" y="290"/>
                        <a:pt x="50" y="290"/>
                      </a:cubicBezTo>
                      <a:cubicBezTo>
                        <a:pt x="51" y="290"/>
                        <a:pt x="51" y="290"/>
                        <a:pt x="51" y="290"/>
                      </a:cubicBezTo>
                      <a:cubicBezTo>
                        <a:pt x="52" y="290"/>
                        <a:pt x="52" y="290"/>
                        <a:pt x="52" y="290"/>
                      </a:cubicBezTo>
                      <a:cubicBezTo>
                        <a:pt x="51" y="289"/>
                        <a:pt x="51" y="289"/>
                        <a:pt x="51" y="289"/>
                      </a:cubicBezTo>
                      <a:cubicBezTo>
                        <a:pt x="51" y="288"/>
                        <a:pt x="51" y="288"/>
                        <a:pt x="51" y="288"/>
                      </a:cubicBezTo>
                      <a:cubicBezTo>
                        <a:pt x="51" y="286"/>
                        <a:pt x="51" y="286"/>
                        <a:pt x="51" y="286"/>
                      </a:cubicBezTo>
                      <a:cubicBezTo>
                        <a:pt x="52" y="286"/>
                        <a:pt x="52" y="286"/>
                        <a:pt x="52" y="286"/>
                      </a:cubicBezTo>
                      <a:cubicBezTo>
                        <a:pt x="52" y="285"/>
                        <a:pt x="52" y="285"/>
                        <a:pt x="52" y="285"/>
                      </a:cubicBezTo>
                      <a:cubicBezTo>
                        <a:pt x="51" y="285"/>
                        <a:pt x="51" y="285"/>
                        <a:pt x="51" y="285"/>
                      </a:cubicBezTo>
                      <a:cubicBezTo>
                        <a:pt x="50" y="286"/>
                        <a:pt x="50" y="286"/>
                        <a:pt x="50" y="286"/>
                      </a:cubicBezTo>
                      <a:cubicBezTo>
                        <a:pt x="49" y="286"/>
                        <a:pt x="49" y="286"/>
                        <a:pt x="49" y="286"/>
                      </a:cubicBezTo>
                      <a:cubicBezTo>
                        <a:pt x="49" y="285"/>
                        <a:pt x="49" y="285"/>
                        <a:pt x="49" y="285"/>
                      </a:cubicBezTo>
                      <a:cubicBezTo>
                        <a:pt x="49" y="285"/>
                        <a:pt x="49" y="285"/>
                        <a:pt x="49" y="285"/>
                      </a:cubicBezTo>
                      <a:cubicBezTo>
                        <a:pt x="48" y="286"/>
                        <a:pt x="48" y="286"/>
                        <a:pt x="48" y="286"/>
                      </a:cubicBezTo>
                      <a:cubicBezTo>
                        <a:pt x="47" y="287"/>
                        <a:pt x="47" y="287"/>
                        <a:pt x="47" y="287"/>
                      </a:cubicBezTo>
                      <a:cubicBezTo>
                        <a:pt x="46" y="287"/>
                        <a:pt x="46" y="287"/>
                        <a:pt x="46" y="287"/>
                      </a:cubicBezTo>
                      <a:cubicBezTo>
                        <a:pt x="46" y="287"/>
                        <a:pt x="46" y="287"/>
                        <a:pt x="46" y="287"/>
                      </a:cubicBezTo>
                      <a:cubicBezTo>
                        <a:pt x="46" y="287"/>
                        <a:pt x="46" y="287"/>
                        <a:pt x="46" y="287"/>
                      </a:cubicBezTo>
                      <a:cubicBezTo>
                        <a:pt x="47" y="286"/>
                        <a:pt x="47" y="286"/>
                        <a:pt x="47" y="286"/>
                      </a:cubicBezTo>
                      <a:cubicBezTo>
                        <a:pt x="47" y="286"/>
                        <a:pt x="47" y="286"/>
                        <a:pt x="47" y="286"/>
                      </a:cubicBezTo>
                      <a:cubicBezTo>
                        <a:pt x="47" y="286"/>
                        <a:pt x="47" y="286"/>
                        <a:pt x="47" y="286"/>
                      </a:cubicBezTo>
                      <a:cubicBezTo>
                        <a:pt x="46" y="286"/>
                        <a:pt x="46" y="286"/>
                        <a:pt x="46" y="286"/>
                      </a:cubicBezTo>
                      <a:cubicBezTo>
                        <a:pt x="45" y="287"/>
                        <a:pt x="45" y="287"/>
                        <a:pt x="45" y="287"/>
                      </a:cubicBezTo>
                      <a:cubicBezTo>
                        <a:pt x="45" y="287"/>
                        <a:pt x="45" y="287"/>
                        <a:pt x="45" y="287"/>
                      </a:cubicBezTo>
                      <a:cubicBezTo>
                        <a:pt x="43" y="288"/>
                        <a:pt x="43" y="288"/>
                        <a:pt x="43" y="288"/>
                      </a:cubicBezTo>
                      <a:cubicBezTo>
                        <a:pt x="42" y="289"/>
                        <a:pt x="42" y="289"/>
                        <a:pt x="42" y="289"/>
                      </a:cubicBezTo>
                      <a:cubicBezTo>
                        <a:pt x="41" y="290"/>
                        <a:pt x="41" y="290"/>
                        <a:pt x="41" y="290"/>
                      </a:cubicBezTo>
                      <a:cubicBezTo>
                        <a:pt x="41" y="290"/>
                        <a:pt x="41" y="290"/>
                        <a:pt x="41" y="290"/>
                      </a:cubicBezTo>
                      <a:cubicBezTo>
                        <a:pt x="41" y="289"/>
                        <a:pt x="41" y="289"/>
                        <a:pt x="41" y="289"/>
                      </a:cubicBezTo>
                      <a:cubicBezTo>
                        <a:pt x="41" y="288"/>
                        <a:pt x="41" y="288"/>
                        <a:pt x="41" y="288"/>
                      </a:cubicBezTo>
                      <a:cubicBezTo>
                        <a:pt x="42" y="287"/>
                        <a:pt x="42" y="287"/>
                        <a:pt x="42" y="287"/>
                      </a:cubicBezTo>
                      <a:cubicBezTo>
                        <a:pt x="41" y="286"/>
                        <a:pt x="41" y="286"/>
                        <a:pt x="41" y="286"/>
                      </a:cubicBezTo>
                      <a:cubicBezTo>
                        <a:pt x="41" y="286"/>
                        <a:pt x="41" y="286"/>
                        <a:pt x="41" y="286"/>
                      </a:cubicBezTo>
                      <a:cubicBezTo>
                        <a:pt x="41" y="285"/>
                        <a:pt x="41" y="285"/>
                        <a:pt x="41" y="285"/>
                      </a:cubicBezTo>
                      <a:cubicBezTo>
                        <a:pt x="42" y="285"/>
                        <a:pt x="42" y="285"/>
                        <a:pt x="42" y="285"/>
                      </a:cubicBezTo>
                      <a:cubicBezTo>
                        <a:pt x="44" y="284"/>
                        <a:pt x="44" y="284"/>
                        <a:pt x="44" y="284"/>
                      </a:cubicBezTo>
                      <a:cubicBezTo>
                        <a:pt x="44" y="284"/>
                        <a:pt x="44" y="284"/>
                        <a:pt x="44" y="284"/>
                      </a:cubicBezTo>
                      <a:cubicBezTo>
                        <a:pt x="46" y="283"/>
                        <a:pt x="46" y="283"/>
                        <a:pt x="46" y="283"/>
                      </a:cubicBezTo>
                      <a:cubicBezTo>
                        <a:pt x="46" y="283"/>
                        <a:pt x="46" y="283"/>
                        <a:pt x="46" y="283"/>
                      </a:cubicBezTo>
                      <a:cubicBezTo>
                        <a:pt x="46" y="282"/>
                        <a:pt x="46" y="282"/>
                        <a:pt x="46" y="282"/>
                      </a:cubicBezTo>
                      <a:cubicBezTo>
                        <a:pt x="45" y="282"/>
                        <a:pt x="45" y="282"/>
                        <a:pt x="45" y="282"/>
                      </a:cubicBezTo>
                      <a:cubicBezTo>
                        <a:pt x="44" y="283"/>
                        <a:pt x="44" y="283"/>
                        <a:pt x="44" y="283"/>
                      </a:cubicBezTo>
                      <a:cubicBezTo>
                        <a:pt x="43" y="283"/>
                        <a:pt x="43" y="283"/>
                        <a:pt x="43" y="283"/>
                      </a:cubicBezTo>
                      <a:cubicBezTo>
                        <a:pt x="43" y="283"/>
                        <a:pt x="43" y="283"/>
                        <a:pt x="43" y="283"/>
                      </a:cubicBezTo>
                      <a:cubicBezTo>
                        <a:pt x="42" y="284"/>
                        <a:pt x="42" y="284"/>
                        <a:pt x="42" y="284"/>
                      </a:cubicBezTo>
                      <a:cubicBezTo>
                        <a:pt x="41" y="284"/>
                        <a:pt x="41" y="284"/>
                        <a:pt x="41" y="284"/>
                      </a:cubicBezTo>
                      <a:cubicBezTo>
                        <a:pt x="41" y="283"/>
                        <a:pt x="41" y="283"/>
                        <a:pt x="41" y="283"/>
                      </a:cubicBezTo>
                      <a:cubicBezTo>
                        <a:pt x="41" y="282"/>
                        <a:pt x="41" y="282"/>
                        <a:pt x="41" y="282"/>
                      </a:cubicBezTo>
                      <a:cubicBezTo>
                        <a:pt x="42" y="281"/>
                        <a:pt x="42" y="281"/>
                        <a:pt x="42" y="281"/>
                      </a:cubicBezTo>
                      <a:cubicBezTo>
                        <a:pt x="42" y="280"/>
                        <a:pt x="42" y="280"/>
                        <a:pt x="42" y="280"/>
                      </a:cubicBezTo>
                      <a:cubicBezTo>
                        <a:pt x="42" y="279"/>
                        <a:pt x="42" y="279"/>
                        <a:pt x="42" y="279"/>
                      </a:cubicBezTo>
                      <a:cubicBezTo>
                        <a:pt x="41" y="279"/>
                        <a:pt x="41" y="279"/>
                        <a:pt x="41" y="279"/>
                      </a:cubicBezTo>
                      <a:cubicBezTo>
                        <a:pt x="40" y="280"/>
                        <a:pt x="40" y="280"/>
                        <a:pt x="40" y="280"/>
                      </a:cubicBezTo>
                      <a:cubicBezTo>
                        <a:pt x="40" y="279"/>
                        <a:pt x="40" y="279"/>
                        <a:pt x="40" y="279"/>
                      </a:cubicBezTo>
                      <a:cubicBezTo>
                        <a:pt x="40" y="279"/>
                        <a:pt x="40" y="279"/>
                        <a:pt x="40" y="279"/>
                      </a:cubicBezTo>
                      <a:cubicBezTo>
                        <a:pt x="41" y="278"/>
                        <a:pt x="41" y="278"/>
                        <a:pt x="41" y="278"/>
                      </a:cubicBezTo>
                      <a:cubicBezTo>
                        <a:pt x="42" y="278"/>
                        <a:pt x="42" y="278"/>
                        <a:pt x="42" y="278"/>
                      </a:cubicBezTo>
                      <a:cubicBezTo>
                        <a:pt x="42" y="278"/>
                        <a:pt x="42" y="278"/>
                        <a:pt x="42" y="278"/>
                      </a:cubicBezTo>
                      <a:cubicBezTo>
                        <a:pt x="44" y="277"/>
                        <a:pt x="44" y="277"/>
                        <a:pt x="44" y="277"/>
                      </a:cubicBezTo>
                      <a:cubicBezTo>
                        <a:pt x="45" y="277"/>
                        <a:pt x="45" y="277"/>
                        <a:pt x="45" y="277"/>
                      </a:cubicBezTo>
                      <a:cubicBezTo>
                        <a:pt x="45" y="276"/>
                        <a:pt x="45" y="276"/>
                        <a:pt x="45" y="276"/>
                      </a:cubicBezTo>
                      <a:cubicBezTo>
                        <a:pt x="46" y="275"/>
                        <a:pt x="46" y="275"/>
                        <a:pt x="46" y="275"/>
                      </a:cubicBezTo>
                      <a:cubicBezTo>
                        <a:pt x="46" y="275"/>
                        <a:pt x="46" y="275"/>
                        <a:pt x="46" y="275"/>
                      </a:cubicBezTo>
                      <a:cubicBezTo>
                        <a:pt x="46" y="276"/>
                        <a:pt x="46" y="276"/>
                        <a:pt x="46" y="276"/>
                      </a:cubicBezTo>
                      <a:cubicBezTo>
                        <a:pt x="47" y="275"/>
                        <a:pt x="47" y="275"/>
                        <a:pt x="47" y="275"/>
                      </a:cubicBezTo>
                      <a:cubicBezTo>
                        <a:pt x="49" y="275"/>
                        <a:pt x="49" y="275"/>
                        <a:pt x="49" y="275"/>
                      </a:cubicBezTo>
                      <a:cubicBezTo>
                        <a:pt x="49" y="275"/>
                        <a:pt x="49" y="275"/>
                        <a:pt x="49" y="275"/>
                      </a:cubicBezTo>
                      <a:cubicBezTo>
                        <a:pt x="50" y="275"/>
                        <a:pt x="50" y="275"/>
                        <a:pt x="50" y="275"/>
                      </a:cubicBezTo>
                      <a:cubicBezTo>
                        <a:pt x="50" y="275"/>
                        <a:pt x="50" y="275"/>
                        <a:pt x="50" y="275"/>
                      </a:cubicBezTo>
                      <a:cubicBezTo>
                        <a:pt x="50" y="274"/>
                        <a:pt x="50" y="274"/>
                        <a:pt x="50" y="274"/>
                      </a:cubicBezTo>
                      <a:cubicBezTo>
                        <a:pt x="49" y="274"/>
                        <a:pt x="49" y="274"/>
                        <a:pt x="49" y="274"/>
                      </a:cubicBezTo>
                      <a:cubicBezTo>
                        <a:pt x="49" y="273"/>
                        <a:pt x="49" y="273"/>
                        <a:pt x="49" y="273"/>
                      </a:cubicBezTo>
                      <a:cubicBezTo>
                        <a:pt x="48" y="273"/>
                        <a:pt x="48" y="273"/>
                        <a:pt x="48" y="273"/>
                      </a:cubicBezTo>
                      <a:cubicBezTo>
                        <a:pt x="45" y="274"/>
                        <a:pt x="45" y="274"/>
                        <a:pt x="45" y="274"/>
                      </a:cubicBezTo>
                      <a:cubicBezTo>
                        <a:pt x="45" y="274"/>
                        <a:pt x="45" y="274"/>
                        <a:pt x="45" y="274"/>
                      </a:cubicBezTo>
                      <a:cubicBezTo>
                        <a:pt x="44" y="275"/>
                        <a:pt x="44" y="275"/>
                        <a:pt x="44" y="275"/>
                      </a:cubicBezTo>
                      <a:cubicBezTo>
                        <a:pt x="44" y="276"/>
                        <a:pt x="44" y="276"/>
                        <a:pt x="44" y="276"/>
                      </a:cubicBezTo>
                      <a:cubicBezTo>
                        <a:pt x="43" y="276"/>
                        <a:pt x="43" y="276"/>
                        <a:pt x="43" y="276"/>
                      </a:cubicBezTo>
                      <a:cubicBezTo>
                        <a:pt x="42" y="276"/>
                        <a:pt x="42" y="276"/>
                        <a:pt x="42" y="276"/>
                      </a:cubicBezTo>
                      <a:cubicBezTo>
                        <a:pt x="41" y="277"/>
                        <a:pt x="41" y="277"/>
                        <a:pt x="41" y="277"/>
                      </a:cubicBezTo>
                      <a:cubicBezTo>
                        <a:pt x="41" y="277"/>
                        <a:pt x="41" y="277"/>
                        <a:pt x="41" y="277"/>
                      </a:cubicBezTo>
                      <a:cubicBezTo>
                        <a:pt x="41" y="277"/>
                        <a:pt x="41" y="277"/>
                        <a:pt x="41" y="277"/>
                      </a:cubicBezTo>
                      <a:cubicBezTo>
                        <a:pt x="41" y="276"/>
                        <a:pt x="41" y="276"/>
                        <a:pt x="41" y="276"/>
                      </a:cubicBezTo>
                      <a:cubicBezTo>
                        <a:pt x="40" y="276"/>
                        <a:pt x="40" y="276"/>
                        <a:pt x="40" y="276"/>
                      </a:cubicBezTo>
                      <a:cubicBezTo>
                        <a:pt x="40" y="276"/>
                        <a:pt x="40" y="276"/>
                        <a:pt x="40" y="276"/>
                      </a:cubicBezTo>
                      <a:cubicBezTo>
                        <a:pt x="41" y="275"/>
                        <a:pt x="41" y="275"/>
                        <a:pt x="41" y="275"/>
                      </a:cubicBezTo>
                      <a:cubicBezTo>
                        <a:pt x="40" y="274"/>
                        <a:pt x="40" y="274"/>
                        <a:pt x="40" y="274"/>
                      </a:cubicBezTo>
                      <a:cubicBezTo>
                        <a:pt x="39" y="274"/>
                        <a:pt x="39" y="274"/>
                        <a:pt x="39" y="274"/>
                      </a:cubicBezTo>
                      <a:cubicBezTo>
                        <a:pt x="39" y="273"/>
                        <a:pt x="39" y="273"/>
                        <a:pt x="39" y="273"/>
                      </a:cubicBezTo>
                      <a:cubicBezTo>
                        <a:pt x="40" y="273"/>
                        <a:pt x="40" y="273"/>
                        <a:pt x="40" y="273"/>
                      </a:cubicBezTo>
                      <a:cubicBezTo>
                        <a:pt x="41" y="272"/>
                        <a:pt x="41" y="272"/>
                        <a:pt x="41" y="272"/>
                      </a:cubicBezTo>
                      <a:cubicBezTo>
                        <a:pt x="41" y="272"/>
                        <a:pt x="41" y="272"/>
                        <a:pt x="41" y="272"/>
                      </a:cubicBezTo>
                      <a:cubicBezTo>
                        <a:pt x="42" y="272"/>
                        <a:pt x="42" y="272"/>
                        <a:pt x="42" y="272"/>
                      </a:cubicBezTo>
                      <a:cubicBezTo>
                        <a:pt x="43" y="272"/>
                        <a:pt x="43" y="272"/>
                        <a:pt x="43" y="272"/>
                      </a:cubicBezTo>
                      <a:cubicBezTo>
                        <a:pt x="44" y="272"/>
                        <a:pt x="44" y="272"/>
                        <a:pt x="44" y="272"/>
                      </a:cubicBezTo>
                      <a:cubicBezTo>
                        <a:pt x="45" y="271"/>
                        <a:pt x="45" y="271"/>
                        <a:pt x="45" y="271"/>
                      </a:cubicBezTo>
                      <a:cubicBezTo>
                        <a:pt x="46" y="271"/>
                        <a:pt x="46" y="271"/>
                        <a:pt x="46" y="271"/>
                      </a:cubicBezTo>
                      <a:cubicBezTo>
                        <a:pt x="46" y="271"/>
                        <a:pt x="46" y="271"/>
                        <a:pt x="46" y="271"/>
                      </a:cubicBezTo>
                      <a:cubicBezTo>
                        <a:pt x="46" y="270"/>
                        <a:pt x="46" y="270"/>
                        <a:pt x="46" y="270"/>
                      </a:cubicBezTo>
                      <a:cubicBezTo>
                        <a:pt x="45" y="270"/>
                        <a:pt x="45" y="270"/>
                        <a:pt x="45" y="270"/>
                      </a:cubicBezTo>
                      <a:cubicBezTo>
                        <a:pt x="43" y="271"/>
                        <a:pt x="43" y="271"/>
                        <a:pt x="43" y="271"/>
                      </a:cubicBezTo>
                      <a:cubicBezTo>
                        <a:pt x="43" y="271"/>
                        <a:pt x="43" y="271"/>
                        <a:pt x="43" y="271"/>
                      </a:cubicBezTo>
                      <a:cubicBezTo>
                        <a:pt x="42" y="271"/>
                        <a:pt x="42" y="271"/>
                        <a:pt x="42" y="271"/>
                      </a:cubicBezTo>
                      <a:cubicBezTo>
                        <a:pt x="42" y="270"/>
                        <a:pt x="42" y="270"/>
                        <a:pt x="42" y="270"/>
                      </a:cubicBezTo>
                      <a:cubicBezTo>
                        <a:pt x="41" y="270"/>
                        <a:pt x="41" y="270"/>
                        <a:pt x="41" y="270"/>
                      </a:cubicBezTo>
                      <a:cubicBezTo>
                        <a:pt x="40" y="271"/>
                        <a:pt x="40" y="271"/>
                        <a:pt x="40" y="271"/>
                      </a:cubicBezTo>
                      <a:cubicBezTo>
                        <a:pt x="40" y="271"/>
                        <a:pt x="40" y="271"/>
                        <a:pt x="40" y="271"/>
                      </a:cubicBezTo>
                      <a:cubicBezTo>
                        <a:pt x="39" y="271"/>
                        <a:pt x="39" y="271"/>
                        <a:pt x="39" y="271"/>
                      </a:cubicBezTo>
                      <a:cubicBezTo>
                        <a:pt x="38" y="271"/>
                        <a:pt x="38" y="271"/>
                        <a:pt x="38" y="271"/>
                      </a:cubicBezTo>
                      <a:cubicBezTo>
                        <a:pt x="38" y="271"/>
                        <a:pt x="38" y="271"/>
                        <a:pt x="38" y="271"/>
                      </a:cubicBezTo>
                      <a:cubicBezTo>
                        <a:pt x="38" y="271"/>
                        <a:pt x="38" y="271"/>
                        <a:pt x="38" y="271"/>
                      </a:cubicBezTo>
                      <a:cubicBezTo>
                        <a:pt x="38" y="271"/>
                        <a:pt x="38" y="271"/>
                        <a:pt x="38" y="271"/>
                      </a:cubicBezTo>
                      <a:cubicBezTo>
                        <a:pt x="40" y="270"/>
                        <a:pt x="40" y="270"/>
                        <a:pt x="40" y="270"/>
                      </a:cubicBezTo>
                      <a:cubicBezTo>
                        <a:pt x="42" y="269"/>
                        <a:pt x="42" y="269"/>
                        <a:pt x="42" y="269"/>
                      </a:cubicBezTo>
                      <a:cubicBezTo>
                        <a:pt x="43" y="269"/>
                        <a:pt x="43" y="269"/>
                        <a:pt x="43" y="269"/>
                      </a:cubicBezTo>
                      <a:cubicBezTo>
                        <a:pt x="44" y="268"/>
                        <a:pt x="44" y="268"/>
                        <a:pt x="44" y="268"/>
                      </a:cubicBezTo>
                      <a:cubicBezTo>
                        <a:pt x="46" y="267"/>
                        <a:pt x="46" y="267"/>
                        <a:pt x="46" y="267"/>
                      </a:cubicBezTo>
                      <a:cubicBezTo>
                        <a:pt x="48" y="265"/>
                        <a:pt x="48" y="265"/>
                        <a:pt x="48" y="265"/>
                      </a:cubicBezTo>
                      <a:cubicBezTo>
                        <a:pt x="49" y="264"/>
                        <a:pt x="49" y="264"/>
                        <a:pt x="49" y="264"/>
                      </a:cubicBezTo>
                      <a:cubicBezTo>
                        <a:pt x="51" y="264"/>
                        <a:pt x="51" y="264"/>
                        <a:pt x="51" y="264"/>
                      </a:cubicBezTo>
                      <a:cubicBezTo>
                        <a:pt x="52" y="263"/>
                        <a:pt x="52" y="263"/>
                        <a:pt x="52" y="263"/>
                      </a:cubicBezTo>
                      <a:cubicBezTo>
                        <a:pt x="52" y="263"/>
                        <a:pt x="52" y="263"/>
                        <a:pt x="52" y="263"/>
                      </a:cubicBezTo>
                      <a:cubicBezTo>
                        <a:pt x="53" y="262"/>
                        <a:pt x="53" y="262"/>
                        <a:pt x="53" y="262"/>
                      </a:cubicBezTo>
                      <a:cubicBezTo>
                        <a:pt x="51" y="262"/>
                        <a:pt x="51" y="262"/>
                        <a:pt x="51" y="262"/>
                      </a:cubicBezTo>
                      <a:cubicBezTo>
                        <a:pt x="50" y="262"/>
                        <a:pt x="50" y="262"/>
                        <a:pt x="50" y="262"/>
                      </a:cubicBezTo>
                      <a:cubicBezTo>
                        <a:pt x="47" y="264"/>
                        <a:pt x="47" y="264"/>
                        <a:pt x="47" y="264"/>
                      </a:cubicBezTo>
                      <a:cubicBezTo>
                        <a:pt x="45" y="265"/>
                        <a:pt x="45" y="265"/>
                        <a:pt x="45" y="265"/>
                      </a:cubicBezTo>
                      <a:cubicBezTo>
                        <a:pt x="44" y="267"/>
                        <a:pt x="44" y="267"/>
                        <a:pt x="44" y="267"/>
                      </a:cubicBezTo>
                      <a:cubicBezTo>
                        <a:pt x="43" y="267"/>
                        <a:pt x="43" y="267"/>
                        <a:pt x="43" y="267"/>
                      </a:cubicBezTo>
                      <a:cubicBezTo>
                        <a:pt x="41" y="268"/>
                        <a:pt x="41" y="268"/>
                        <a:pt x="41" y="268"/>
                      </a:cubicBezTo>
                      <a:cubicBezTo>
                        <a:pt x="40" y="268"/>
                        <a:pt x="40" y="268"/>
                        <a:pt x="40" y="268"/>
                      </a:cubicBezTo>
                      <a:cubicBezTo>
                        <a:pt x="38" y="269"/>
                        <a:pt x="38" y="269"/>
                        <a:pt x="38" y="269"/>
                      </a:cubicBezTo>
                      <a:cubicBezTo>
                        <a:pt x="37" y="269"/>
                        <a:pt x="37" y="269"/>
                        <a:pt x="37" y="269"/>
                      </a:cubicBezTo>
                      <a:cubicBezTo>
                        <a:pt x="37" y="269"/>
                        <a:pt x="37" y="269"/>
                        <a:pt x="37" y="269"/>
                      </a:cubicBezTo>
                      <a:cubicBezTo>
                        <a:pt x="38" y="269"/>
                        <a:pt x="38" y="269"/>
                        <a:pt x="38" y="269"/>
                      </a:cubicBezTo>
                      <a:cubicBezTo>
                        <a:pt x="38" y="266"/>
                        <a:pt x="38" y="266"/>
                        <a:pt x="38" y="266"/>
                      </a:cubicBezTo>
                      <a:cubicBezTo>
                        <a:pt x="38" y="266"/>
                        <a:pt x="38" y="266"/>
                        <a:pt x="38" y="266"/>
                      </a:cubicBezTo>
                      <a:cubicBezTo>
                        <a:pt x="39" y="266"/>
                        <a:pt x="39" y="266"/>
                        <a:pt x="39" y="266"/>
                      </a:cubicBezTo>
                      <a:cubicBezTo>
                        <a:pt x="39" y="266"/>
                        <a:pt x="39" y="266"/>
                        <a:pt x="39" y="266"/>
                      </a:cubicBezTo>
                      <a:cubicBezTo>
                        <a:pt x="40" y="266"/>
                        <a:pt x="40" y="266"/>
                        <a:pt x="40" y="266"/>
                      </a:cubicBezTo>
                      <a:cubicBezTo>
                        <a:pt x="42" y="266"/>
                        <a:pt x="42" y="266"/>
                        <a:pt x="42" y="266"/>
                      </a:cubicBezTo>
                      <a:cubicBezTo>
                        <a:pt x="43" y="266"/>
                        <a:pt x="43" y="266"/>
                        <a:pt x="43" y="266"/>
                      </a:cubicBezTo>
                      <a:cubicBezTo>
                        <a:pt x="43" y="265"/>
                        <a:pt x="43" y="265"/>
                        <a:pt x="43" y="265"/>
                      </a:cubicBezTo>
                      <a:cubicBezTo>
                        <a:pt x="42" y="265"/>
                        <a:pt x="42" y="265"/>
                        <a:pt x="42" y="265"/>
                      </a:cubicBezTo>
                      <a:cubicBezTo>
                        <a:pt x="41" y="264"/>
                        <a:pt x="41" y="264"/>
                        <a:pt x="41" y="264"/>
                      </a:cubicBezTo>
                      <a:cubicBezTo>
                        <a:pt x="40" y="265"/>
                        <a:pt x="40" y="265"/>
                        <a:pt x="40" y="265"/>
                      </a:cubicBezTo>
                      <a:cubicBezTo>
                        <a:pt x="39" y="265"/>
                        <a:pt x="39" y="265"/>
                        <a:pt x="39" y="265"/>
                      </a:cubicBezTo>
                      <a:cubicBezTo>
                        <a:pt x="39" y="264"/>
                        <a:pt x="39" y="264"/>
                        <a:pt x="39" y="264"/>
                      </a:cubicBezTo>
                      <a:cubicBezTo>
                        <a:pt x="39" y="264"/>
                        <a:pt x="39" y="264"/>
                        <a:pt x="39" y="264"/>
                      </a:cubicBezTo>
                      <a:cubicBezTo>
                        <a:pt x="40" y="264"/>
                        <a:pt x="40" y="264"/>
                        <a:pt x="40" y="264"/>
                      </a:cubicBezTo>
                      <a:cubicBezTo>
                        <a:pt x="41" y="264"/>
                        <a:pt x="41" y="264"/>
                        <a:pt x="41" y="264"/>
                      </a:cubicBezTo>
                      <a:cubicBezTo>
                        <a:pt x="42" y="264"/>
                        <a:pt x="42" y="264"/>
                        <a:pt x="42" y="264"/>
                      </a:cubicBezTo>
                      <a:cubicBezTo>
                        <a:pt x="43" y="264"/>
                        <a:pt x="43" y="264"/>
                        <a:pt x="43" y="264"/>
                      </a:cubicBezTo>
                      <a:cubicBezTo>
                        <a:pt x="43" y="263"/>
                        <a:pt x="43" y="263"/>
                        <a:pt x="43" y="263"/>
                      </a:cubicBezTo>
                      <a:cubicBezTo>
                        <a:pt x="42" y="263"/>
                        <a:pt x="42" y="263"/>
                        <a:pt x="42" y="263"/>
                      </a:cubicBezTo>
                      <a:cubicBezTo>
                        <a:pt x="42" y="263"/>
                        <a:pt x="42" y="263"/>
                        <a:pt x="42" y="263"/>
                      </a:cubicBezTo>
                      <a:cubicBezTo>
                        <a:pt x="42" y="263"/>
                        <a:pt x="42" y="263"/>
                        <a:pt x="42" y="263"/>
                      </a:cubicBezTo>
                      <a:cubicBezTo>
                        <a:pt x="42" y="262"/>
                        <a:pt x="42" y="262"/>
                        <a:pt x="42" y="262"/>
                      </a:cubicBezTo>
                      <a:cubicBezTo>
                        <a:pt x="43" y="262"/>
                        <a:pt x="43" y="262"/>
                        <a:pt x="43" y="262"/>
                      </a:cubicBezTo>
                      <a:cubicBezTo>
                        <a:pt x="43" y="262"/>
                        <a:pt x="43" y="262"/>
                        <a:pt x="43" y="262"/>
                      </a:cubicBezTo>
                      <a:cubicBezTo>
                        <a:pt x="44" y="262"/>
                        <a:pt x="44" y="262"/>
                        <a:pt x="44" y="262"/>
                      </a:cubicBezTo>
                      <a:cubicBezTo>
                        <a:pt x="44" y="263"/>
                        <a:pt x="44" y="263"/>
                        <a:pt x="44" y="263"/>
                      </a:cubicBezTo>
                      <a:cubicBezTo>
                        <a:pt x="45" y="262"/>
                        <a:pt x="45" y="262"/>
                        <a:pt x="45" y="262"/>
                      </a:cubicBezTo>
                      <a:cubicBezTo>
                        <a:pt x="45" y="261"/>
                        <a:pt x="45" y="261"/>
                        <a:pt x="45" y="261"/>
                      </a:cubicBezTo>
                      <a:cubicBezTo>
                        <a:pt x="45" y="260"/>
                        <a:pt x="45" y="260"/>
                        <a:pt x="45" y="260"/>
                      </a:cubicBezTo>
                      <a:cubicBezTo>
                        <a:pt x="45" y="260"/>
                        <a:pt x="45" y="260"/>
                        <a:pt x="45" y="260"/>
                      </a:cubicBezTo>
                      <a:cubicBezTo>
                        <a:pt x="44" y="260"/>
                        <a:pt x="44" y="260"/>
                        <a:pt x="44" y="260"/>
                      </a:cubicBezTo>
                      <a:cubicBezTo>
                        <a:pt x="43" y="260"/>
                        <a:pt x="43" y="260"/>
                        <a:pt x="43" y="260"/>
                      </a:cubicBezTo>
                      <a:cubicBezTo>
                        <a:pt x="42" y="260"/>
                        <a:pt x="42" y="260"/>
                        <a:pt x="42" y="260"/>
                      </a:cubicBezTo>
                      <a:cubicBezTo>
                        <a:pt x="40" y="260"/>
                        <a:pt x="40" y="260"/>
                        <a:pt x="40" y="260"/>
                      </a:cubicBezTo>
                      <a:cubicBezTo>
                        <a:pt x="38" y="259"/>
                        <a:pt x="38" y="259"/>
                        <a:pt x="38" y="259"/>
                      </a:cubicBezTo>
                      <a:cubicBezTo>
                        <a:pt x="38" y="259"/>
                        <a:pt x="38" y="259"/>
                        <a:pt x="38" y="259"/>
                      </a:cubicBezTo>
                      <a:cubicBezTo>
                        <a:pt x="39" y="259"/>
                        <a:pt x="39" y="259"/>
                        <a:pt x="39" y="259"/>
                      </a:cubicBezTo>
                      <a:cubicBezTo>
                        <a:pt x="40" y="259"/>
                        <a:pt x="40" y="259"/>
                        <a:pt x="40" y="259"/>
                      </a:cubicBezTo>
                      <a:cubicBezTo>
                        <a:pt x="40" y="259"/>
                        <a:pt x="40" y="259"/>
                        <a:pt x="40" y="259"/>
                      </a:cubicBezTo>
                      <a:cubicBezTo>
                        <a:pt x="41" y="259"/>
                        <a:pt x="41" y="259"/>
                        <a:pt x="41" y="259"/>
                      </a:cubicBezTo>
                      <a:cubicBezTo>
                        <a:pt x="40" y="258"/>
                        <a:pt x="40" y="258"/>
                        <a:pt x="40" y="258"/>
                      </a:cubicBezTo>
                      <a:cubicBezTo>
                        <a:pt x="39" y="258"/>
                        <a:pt x="39" y="258"/>
                        <a:pt x="39" y="258"/>
                      </a:cubicBezTo>
                      <a:cubicBezTo>
                        <a:pt x="39" y="258"/>
                        <a:pt x="39" y="258"/>
                        <a:pt x="39" y="258"/>
                      </a:cubicBezTo>
                      <a:cubicBezTo>
                        <a:pt x="39" y="257"/>
                        <a:pt x="39" y="257"/>
                        <a:pt x="39" y="257"/>
                      </a:cubicBezTo>
                      <a:cubicBezTo>
                        <a:pt x="40" y="258"/>
                        <a:pt x="40" y="258"/>
                        <a:pt x="40" y="258"/>
                      </a:cubicBezTo>
                      <a:cubicBezTo>
                        <a:pt x="41" y="257"/>
                        <a:pt x="41" y="257"/>
                        <a:pt x="41" y="257"/>
                      </a:cubicBezTo>
                      <a:cubicBezTo>
                        <a:pt x="42" y="257"/>
                        <a:pt x="42" y="257"/>
                        <a:pt x="42" y="257"/>
                      </a:cubicBezTo>
                      <a:cubicBezTo>
                        <a:pt x="46" y="257"/>
                        <a:pt x="46" y="257"/>
                        <a:pt x="46" y="257"/>
                      </a:cubicBezTo>
                      <a:cubicBezTo>
                        <a:pt x="47" y="257"/>
                        <a:pt x="47" y="257"/>
                        <a:pt x="47" y="257"/>
                      </a:cubicBezTo>
                      <a:cubicBezTo>
                        <a:pt x="48" y="257"/>
                        <a:pt x="48" y="257"/>
                        <a:pt x="48" y="257"/>
                      </a:cubicBezTo>
                      <a:cubicBezTo>
                        <a:pt x="49" y="257"/>
                        <a:pt x="49" y="257"/>
                        <a:pt x="49" y="257"/>
                      </a:cubicBezTo>
                      <a:cubicBezTo>
                        <a:pt x="49" y="256"/>
                        <a:pt x="49" y="256"/>
                        <a:pt x="49" y="256"/>
                      </a:cubicBezTo>
                      <a:cubicBezTo>
                        <a:pt x="47" y="256"/>
                        <a:pt x="47" y="256"/>
                        <a:pt x="47" y="256"/>
                      </a:cubicBezTo>
                      <a:cubicBezTo>
                        <a:pt x="45" y="256"/>
                        <a:pt x="45" y="256"/>
                        <a:pt x="45" y="256"/>
                      </a:cubicBezTo>
                      <a:cubicBezTo>
                        <a:pt x="43" y="256"/>
                        <a:pt x="43" y="256"/>
                        <a:pt x="43" y="256"/>
                      </a:cubicBezTo>
                      <a:cubicBezTo>
                        <a:pt x="42" y="256"/>
                        <a:pt x="42" y="256"/>
                        <a:pt x="42" y="256"/>
                      </a:cubicBezTo>
                      <a:cubicBezTo>
                        <a:pt x="41" y="256"/>
                        <a:pt x="41" y="256"/>
                        <a:pt x="41" y="256"/>
                      </a:cubicBezTo>
                      <a:cubicBezTo>
                        <a:pt x="40" y="256"/>
                        <a:pt x="40" y="256"/>
                        <a:pt x="40" y="256"/>
                      </a:cubicBezTo>
                      <a:cubicBezTo>
                        <a:pt x="39" y="257"/>
                        <a:pt x="39" y="257"/>
                        <a:pt x="39" y="257"/>
                      </a:cubicBezTo>
                      <a:cubicBezTo>
                        <a:pt x="39" y="256"/>
                        <a:pt x="39" y="256"/>
                        <a:pt x="39" y="256"/>
                      </a:cubicBezTo>
                      <a:cubicBezTo>
                        <a:pt x="40" y="255"/>
                        <a:pt x="40" y="255"/>
                        <a:pt x="40" y="255"/>
                      </a:cubicBezTo>
                      <a:cubicBezTo>
                        <a:pt x="41" y="254"/>
                        <a:pt x="41" y="254"/>
                        <a:pt x="41" y="254"/>
                      </a:cubicBezTo>
                      <a:cubicBezTo>
                        <a:pt x="42" y="254"/>
                        <a:pt x="42" y="254"/>
                        <a:pt x="42" y="254"/>
                      </a:cubicBezTo>
                      <a:cubicBezTo>
                        <a:pt x="43" y="253"/>
                        <a:pt x="43" y="253"/>
                        <a:pt x="43" y="253"/>
                      </a:cubicBezTo>
                      <a:cubicBezTo>
                        <a:pt x="43" y="252"/>
                        <a:pt x="43" y="252"/>
                        <a:pt x="43" y="252"/>
                      </a:cubicBezTo>
                      <a:cubicBezTo>
                        <a:pt x="44" y="251"/>
                        <a:pt x="44" y="251"/>
                        <a:pt x="44" y="251"/>
                      </a:cubicBezTo>
                      <a:cubicBezTo>
                        <a:pt x="45" y="251"/>
                        <a:pt x="45" y="251"/>
                        <a:pt x="45" y="251"/>
                      </a:cubicBezTo>
                      <a:cubicBezTo>
                        <a:pt x="45" y="252"/>
                        <a:pt x="45" y="252"/>
                        <a:pt x="45" y="252"/>
                      </a:cubicBezTo>
                      <a:cubicBezTo>
                        <a:pt x="46" y="252"/>
                        <a:pt x="46" y="252"/>
                        <a:pt x="46" y="252"/>
                      </a:cubicBezTo>
                      <a:cubicBezTo>
                        <a:pt x="47" y="251"/>
                        <a:pt x="47" y="251"/>
                        <a:pt x="47" y="251"/>
                      </a:cubicBezTo>
                      <a:cubicBezTo>
                        <a:pt x="48" y="251"/>
                        <a:pt x="48" y="251"/>
                        <a:pt x="48" y="251"/>
                      </a:cubicBezTo>
                      <a:cubicBezTo>
                        <a:pt x="48" y="252"/>
                        <a:pt x="48" y="252"/>
                        <a:pt x="48" y="252"/>
                      </a:cubicBezTo>
                      <a:cubicBezTo>
                        <a:pt x="49" y="252"/>
                        <a:pt x="49" y="252"/>
                        <a:pt x="49" y="252"/>
                      </a:cubicBezTo>
                      <a:cubicBezTo>
                        <a:pt x="50" y="253"/>
                        <a:pt x="50" y="253"/>
                        <a:pt x="50" y="253"/>
                      </a:cubicBezTo>
                      <a:cubicBezTo>
                        <a:pt x="52" y="253"/>
                        <a:pt x="52" y="253"/>
                        <a:pt x="52" y="253"/>
                      </a:cubicBezTo>
                      <a:cubicBezTo>
                        <a:pt x="53" y="254"/>
                        <a:pt x="53" y="254"/>
                        <a:pt x="53" y="254"/>
                      </a:cubicBezTo>
                      <a:cubicBezTo>
                        <a:pt x="54" y="255"/>
                        <a:pt x="54" y="255"/>
                        <a:pt x="54" y="255"/>
                      </a:cubicBezTo>
                      <a:cubicBezTo>
                        <a:pt x="55" y="256"/>
                        <a:pt x="55" y="256"/>
                        <a:pt x="55" y="256"/>
                      </a:cubicBezTo>
                      <a:cubicBezTo>
                        <a:pt x="57" y="256"/>
                        <a:pt x="57" y="256"/>
                        <a:pt x="57" y="256"/>
                      </a:cubicBezTo>
                      <a:cubicBezTo>
                        <a:pt x="58" y="256"/>
                        <a:pt x="58" y="256"/>
                        <a:pt x="58" y="256"/>
                      </a:cubicBezTo>
                      <a:cubicBezTo>
                        <a:pt x="59" y="256"/>
                        <a:pt x="59" y="256"/>
                        <a:pt x="59" y="256"/>
                      </a:cubicBezTo>
                      <a:cubicBezTo>
                        <a:pt x="59" y="256"/>
                        <a:pt x="59" y="256"/>
                        <a:pt x="59" y="256"/>
                      </a:cubicBezTo>
                      <a:cubicBezTo>
                        <a:pt x="59" y="255"/>
                        <a:pt x="59" y="255"/>
                        <a:pt x="59" y="255"/>
                      </a:cubicBezTo>
                      <a:cubicBezTo>
                        <a:pt x="57" y="255"/>
                        <a:pt x="57" y="255"/>
                        <a:pt x="57" y="255"/>
                      </a:cubicBezTo>
                      <a:cubicBezTo>
                        <a:pt x="57" y="255"/>
                        <a:pt x="57" y="255"/>
                        <a:pt x="57" y="255"/>
                      </a:cubicBezTo>
                      <a:cubicBezTo>
                        <a:pt x="56" y="255"/>
                        <a:pt x="56" y="255"/>
                        <a:pt x="56" y="255"/>
                      </a:cubicBezTo>
                      <a:cubicBezTo>
                        <a:pt x="55" y="254"/>
                        <a:pt x="55" y="254"/>
                        <a:pt x="55" y="254"/>
                      </a:cubicBezTo>
                      <a:cubicBezTo>
                        <a:pt x="54" y="253"/>
                        <a:pt x="54" y="253"/>
                        <a:pt x="54" y="253"/>
                      </a:cubicBezTo>
                      <a:cubicBezTo>
                        <a:pt x="54" y="252"/>
                        <a:pt x="54" y="252"/>
                        <a:pt x="54" y="252"/>
                      </a:cubicBezTo>
                      <a:cubicBezTo>
                        <a:pt x="54" y="252"/>
                        <a:pt x="54" y="252"/>
                        <a:pt x="54" y="252"/>
                      </a:cubicBezTo>
                      <a:cubicBezTo>
                        <a:pt x="56" y="252"/>
                        <a:pt x="56" y="252"/>
                        <a:pt x="56" y="252"/>
                      </a:cubicBezTo>
                      <a:cubicBezTo>
                        <a:pt x="58" y="252"/>
                        <a:pt x="58" y="252"/>
                        <a:pt x="58" y="252"/>
                      </a:cubicBezTo>
                      <a:cubicBezTo>
                        <a:pt x="58" y="251"/>
                        <a:pt x="58" y="251"/>
                        <a:pt x="58" y="251"/>
                      </a:cubicBezTo>
                      <a:cubicBezTo>
                        <a:pt x="58" y="250"/>
                        <a:pt x="58" y="250"/>
                        <a:pt x="58" y="250"/>
                      </a:cubicBezTo>
                      <a:cubicBezTo>
                        <a:pt x="57" y="250"/>
                        <a:pt x="57" y="250"/>
                        <a:pt x="57" y="250"/>
                      </a:cubicBezTo>
                      <a:cubicBezTo>
                        <a:pt x="56" y="250"/>
                        <a:pt x="56" y="250"/>
                        <a:pt x="56" y="250"/>
                      </a:cubicBezTo>
                      <a:cubicBezTo>
                        <a:pt x="56" y="251"/>
                        <a:pt x="56" y="251"/>
                        <a:pt x="56" y="251"/>
                      </a:cubicBezTo>
                      <a:cubicBezTo>
                        <a:pt x="56" y="251"/>
                        <a:pt x="56" y="251"/>
                        <a:pt x="56" y="251"/>
                      </a:cubicBezTo>
                      <a:cubicBezTo>
                        <a:pt x="54" y="251"/>
                        <a:pt x="54" y="251"/>
                        <a:pt x="54" y="251"/>
                      </a:cubicBezTo>
                      <a:cubicBezTo>
                        <a:pt x="54" y="251"/>
                        <a:pt x="54" y="251"/>
                        <a:pt x="54" y="251"/>
                      </a:cubicBezTo>
                      <a:cubicBezTo>
                        <a:pt x="54" y="250"/>
                        <a:pt x="54" y="250"/>
                        <a:pt x="54" y="250"/>
                      </a:cubicBezTo>
                      <a:cubicBezTo>
                        <a:pt x="54" y="250"/>
                        <a:pt x="54" y="250"/>
                        <a:pt x="54" y="250"/>
                      </a:cubicBezTo>
                      <a:cubicBezTo>
                        <a:pt x="55" y="250"/>
                        <a:pt x="55" y="250"/>
                        <a:pt x="55" y="250"/>
                      </a:cubicBezTo>
                      <a:cubicBezTo>
                        <a:pt x="55" y="250"/>
                        <a:pt x="55" y="250"/>
                        <a:pt x="55" y="250"/>
                      </a:cubicBezTo>
                      <a:cubicBezTo>
                        <a:pt x="55" y="249"/>
                        <a:pt x="55" y="249"/>
                        <a:pt x="55" y="249"/>
                      </a:cubicBezTo>
                      <a:cubicBezTo>
                        <a:pt x="54" y="249"/>
                        <a:pt x="54" y="249"/>
                        <a:pt x="54" y="249"/>
                      </a:cubicBezTo>
                      <a:cubicBezTo>
                        <a:pt x="53" y="249"/>
                        <a:pt x="53" y="249"/>
                        <a:pt x="53" y="249"/>
                      </a:cubicBezTo>
                      <a:cubicBezTo>
                        <a:pt x="53" y="249"/>
                        <a:pt x="53" y="249"/>
                        <a:pt x="53" y="249"/>
                      </a:cubicBezTo>
                      <a:cubicBezTo>
                        <a:pt x="52" y="249"/>
                        <a:pt x="52" y="249"/>
                        <a:pt x="52" y="249"/>
                      </a:cubicBezTo>
                      <a:cubicBezTo>
                        <a:pt x="52" y="250"/>
                        <a:pt x="52" y="250"/>
                        <a:pt x="52" y="250"/>
                      </a:cubicBezTo>
                      <a:cubicBezTo>
                        <a:pt x="52" y="250"/>
                        <a:pt x="52" y="250"/>
                        <a:pt x="52" y="250"/>
                      </a:cubicBezTo>
                      <a:cubicBezTo>
                        <a:pt x="52" y="251"/>
                        <a:pt x="52" y="251"/>
                        <a:pt x="52" y="251"/>
                      </a:cubicBezTo>
                      <a:cubicBezTo>
                        <a:pt x="52" y="252"/>
                        <a:pt x="52" y="252"/>
                        <a:pt x="52" y="252"/>
                      </a:cubicBezTo>
                      <a:cubicBezTo>
                        <a:pt x="51" y="252"/>
                        <a:pt x="51" y="252"/>
                        <a:pt x="51" y="252"/>
                      </a:cubicBezTo>
                      <a:cubicBezTo>
                        <a:pt x="50" y="252"/>
                        <a:pt x="50" y="252"/>
                        <a:pt x="50" y="252"/>
                      </a:cubicBezTo>
                      <a:cubicBezTo>
                        <a:pt x="49" y="250"/>
                        <a:pt x="49" y="250"/>
                        <a:pt x="49" y="250"/>
                      </a:cubicBezTo>
                      <a:cubicBezTo>
                        <a:pt x="48" y="250"/>
                        <a:pt x="48" y="250"/>
                        <a:pt x="48" y="250"/>
                      </a:cubicBezTo>
                      <a:cubicBezTo>
                        <a:pt x="48" y="250"/>
                        <a:pt x="48" y="250"/>
                        <a:pt x="48" y="250"/>
                      </a:cubicBezTo>
                      <a:cubicBezTo>
                        <a:pt x="48" y="249"/>
                        <a:pt x="48" y="249"/>
                        <a:pt x="48" y="249"/>
                      </a:cubicBezTo>
                      <a:cubicBezTo>
                        <a:pt x="47" y="249"/>
                        <a:pt x="47" y="249"/>
                        <a:pt x="47" y="249"/>
                      </a:cubicBezTo>
                      <a:cubicBezTo>
                        <a:pt x="46" y="250"/>
                        <a:pt x="46" y="250"/>
                        <a:pt x="46" y="250"/>
                      </a:cubicBezTo>
                      <a:cubicBezTo>
                        <a:pt x="45" y="250"/>
                        <a:pt x="45" y="250"/>
                        <a:pt x="45" y="250"/>
                      </a:cubicBezTo>
                      <a:cubicBezTo>
                        <a:pt x="44" y="250"/>
                        <a:pt x="44" y="250"/>
                        <a:pt x="44" y="250"/>
                      </a:cubicBezTo>
                      <a:cubicBezTo>
                        <a:pt x="43" y="251"/>
                        <a:pt x="43" y="251"/>
                        <a:pt x="43" y="251"/>
                      </a:cubicBezTo>
                      <a:cubicBezTo>
                        <a:pt x="42" y="252"/>
                        <a:pt x="42" y="252"/>
                        <a:pt x="42" y="252"/>
                      </a:cubicBezTo>
                      <a:cubicBezTo>
                        <a:pt x="41" y="252"/>
                        <a:pt x="41" y="252"/>
                        <a:pt x="41" y="252"/>
                      </a:cubicBezTo>
                      <a:cubicBezTo>
                        <a:pt x="41" y="252"/>
                        <a:pt x="41" y="252"/>
                        <a:pt x="41" y="252"/>
                      </a:cubicBezTo>
                      <a:cubicBezTo>
                        <a:pt x="41" y="252"/>
                        <a:pt x="41" y="252"/>
                        <a:pt x="41" y="252"/>
                      </a:cubicBezTo>
                      <a:cubicBezTo>
                        <a:pt x="42" y="250"/>
                        <a:pt x="42" y="250"/>
                        <a:pt x="42" y="250"/>
                      </a:cubicBezTo>
                      <a:cubicBezTo>
                        <a:pt x="43" y="250"/>
                        <a:pt x="43" y="250"/>
                        <a:pt x="43" y="250"/>
                      </a:cubicBezTo>
                      <a:cubicBezTo>
                        <a:pt x="43" y="250"/>
                        <a:pt x="43" y="250"/>
                        <a:pt x="43" y="250"/>
                      </a:cubicBezTo>
                      <a:cubicBezTo>
                        <a:pt x="43" y="249"/>
                        <a:pt x="43" y="249"/>
                        <a:pt x="43" y="249"/>
                      </a:cubicBezTo>
                      <a:cubicBezTo>
                        <a:pt x="44" y="249"/>
                        <a:pt x="44" y="249"/>
                        <a:pt x="44" y="249"/>
                      </a:cubicBezTo>
                      <a:cubicBezTo>
                        <a:pt x="44" y="248"/>
                        <a:pt x="44" y="248"/>
                        <a:pt x="44" y="248"/>
                      </a:cubicBezTo>
                      <a:cubicBezTo>
                        <a:pt x="45" y="247"/>
                        <a:pt x="45" y="247"/>
                        <a:pt x="45" y="247"/>
                      </a:cubicBezTo>
                      <a:cubicBezTo>
                        <a:pt x="45" y="247"/>
                        <a:pt x="45" y="247"/>
                        <a:pt x="45" y="247"/>
                      </a:cubicBezTo>
                      <a:cubicBezTo>
                        <a:pt x="46" y="248"/>
                        <a:pt x="46" y="248"/>
                        <a:pt x="46" y="248"/>
                      </a:cubicBezTo>
                      <a:cubicBezTo>
                        <a:pt x="47" y="249"/>
                        <a:pt x="47" y="249"/>
                        <a:pt x="47" y="249"/>
                      </a:cubicBezTo>
                      <a:cubicBezTo>
                        <a:pt x="49" y="249"/>
                        <a:pt x="49" y="249"/>
                        <a:pt x="49" y="249"/>
                      </a:cubicBezTo>
                      <a:cubicBezTo>
                        <a:pt x="49" y="248"/>
                        <a:pt x="49" y="248"/>
                        <a:pt x="49" y="248"/>
                      </a:cubicBezTo>
                      <a:cubicBezTo>
                        <a:pt x="48" y="247"/>
                        <a:pt x="48" y="247"/>
                        <a:pt x="48" y="247"/>
                      </a:cubicBezTo>
                      <a:cubicBezTo>
                        <a:pt x="47" y="248"/>
                        <a:pt x="47" y="248"/>
                        <a:pt x="47" y="248"/>
                      </a:cubicBezTo>
                      <a:cubicBezTo>
                        <a:pt x="45" y="246"/>
                        <a:pt x="45" y="246"/>
                        <a:pt x="45" y="246"/>
                      </a:cubicBezTo>
                      <a:cubicBezTo>
                        <a:pt x="45" y="245"/>
                        <a:pt x="45" y="245"/>
                        <a:pt x="45" y="245"/>
                      </a:cubicBezTo>
                      <a:cubicBezTo>
                        <a:pt x="44" y="244"/>
                        <a:pt x="44" y="244"/>
                        <a:pt x="44" y="244"/>
                      </a:cubicBezTo>
                      <a:cubicBezTo>
                        <a:pt x="44" y="244"/>
                        <a:pt x="44" y="244"/>
                        <a:pt x="44" y="244"/>
                      </a:cubicBezTo>
                      <a:cubicBezTo>
                        <a:pt x="45" y="244"/>
                        <a:pt x="45" y="244"/>
                        <a:pt x="45" y="244"/>
                      </a:cubicBezTo>
                      <a:cubicBezTo>
                        <a:pt x="46" y="245"/>
                        <a:pt x="46" y="245"/>
                        <a:pt x="46" y="245"/>
                      </a:cubicBezTo>
                      <a:cubicBezTo>
                        <a:pt x="47" y="246"/>
                        <a:pt x="47" y="246"/>
                        <a:pt x="47" y="246"/>
                      </a:cubicBezTo>
                      <a:cubicBezTo>
                        <a:pt x="48" y="247"/>
                        <a:pt x="48" y="247"/>
                        <a:pt x="48" y="247"/>
                      </a:cubicBezTo>
                      <a:cubicBezTo>
                        <a:pt x="49" y="247"/>
                        <a:pt x="49" y="247"/>
                        <a:pt x="49" y="247"/>
                      </a:cubicBezTo>
                      <a:cubicBezTo>
                        <a:pt x="48" y="246"/>
                        <a:pt x="48" y="246"/>
                        <a:pt x="48" y="246"/>
                      </a:cubicBezTo>
                      <a:cubicBezTo>
                        <a:pt x="48" y="245"/>
                        <a:pt x="48" y="245"/>
                        <a:pt x="48" y="245"/>
                      </a:cubicBezTo>
                      <a:cubicBezTo>
                        <a:pt x="49" y="246"/>
                        <a:pt x="49" y="246"/>
                        <a:pt x="49" y="246"/>
                      </a:cubicBezTo>
                      <a:cubicBezTo>
                        <a:pt x="49" y="246"/>
                        <a:pt x="49" y="246"/>
                        <a:pt x="49" y="246"/>
                      </a:cubicBezTo>
                      <a:cubicBezTo>
                        <a:pt x="51" y="248"/>
                        <a:pt x="51" y="248"/>
                        <a:pt x="51" y="248"/>
                      </a:cubicBezTo>
                      <a:cubicBezTo>
                        <a:pt x="52" y="248"/>
                        <a:pt x="52" y="248"/>
                        <a:pt x="52" y="248"/>
                      </a:cubicBezTo>
                      <a:cubicBezTo>
                        <a:pt x="53" y="247"/>
                        <a:pt x="53" y="247"/>
                        <a:pt x="53" y="247"/>
                      </a:cubicBezTo>
                      <a:cubicBezTo>
                        <a:pt x="54" y="247"/>
                        <a:pt x="54" y="247"/>
                        <a:pt x="54" y="247"/>
                      </a:cubicBezTo>
                      <a:cubicBezTo>
                        <a:pt x="54" y="248"/>
                        <a:pt x="54" y="248"/>
                        <a:pt x="54" y="248"/>
                      </a:cubicBezTo>
                      <a:cubicBezTo>
                        <a:pt x="55" y="249"/>
                        <a:pt x="55" y="249"/>
                        <a:pt x="55" y="249"/>
                      </a:cubicBezTo>
                      <a:cubicBezTo>
                        <a:pt x="57" y="249"/>
                        <a:pt x="57" y="249"/>
                        <a:pt x="57" y="249"/>
                      </a:cubicBezTo>
                      <a:cubicBezTo>
                        <a:pt x="57" y="249"/>
                        <a:pt x="57" y="249"/>
                        <a:pt x="57" y="249"/>
                      </a:cubicBezTo>
                      <a:cubicBezTo>
                        <a:pt x="57" y="250"/>
                        <a:pt x="57" y="250"/>
                        <a:pt x="57" y="250"/>
                      </a:cubicBezTo>
                      <a:cubicBezTo>
                        <a:pt x="58" y="250"/>
                        <a:pt x="58" y="250"/>
                        <a:pt x="58" y="250"/>
                      </a:cubicBezTo>
                      <a:cubicBezTo>
                        <a:pt x="58" y="249"/>
                        <a:pt x="58" y="249"/>
                        <a:pt x="58" y="249"/>
                      </a:cubicBezTo>
                      <a:cubicBezTo>
                        <a:pt x="57" y="248"/>
                        <a:pt x="57" y="248"/>
                        <a:pt x="57" y="248"/>
                      </a:cubicBezTo>
                      <a:cubicBezTo>
                        <a:pt x="54" y="246"/>
                        <a:pt x="54" y="246"/>
                        <a:pt x="54" y="246"/>
                      </a:cubicBezTo>
                      <a:cubicBezTo>
                        <a:pt x="54" y="245"/>
                        <a:pt x="54" y="245"/>
                        <a:pt x="54" y="245"/>
                      </a:cubicBezTo>
                      <a:cubicBezTo>
                        <a:pt x="54" y="245"/>
                        <a:pt x="54" y="245"/>
                        <a:pt x="54" y="245"/>
                      </a:cubicBezTo>
                      <a:cubicBezTo>
                        <a:pt x="56" y="245"/>
                        <a:pt x="56" y="245"/>
                        <a:pt x="56" y="245"/>
                      </a:cubicBezTo>
                      <a:cubicBezTo>
                        <a:pt x="56" y="244"/>
                        <a:pt x="56" y="244"/>
                        <a:pt x="56" y="244"/>
                      </a:cubicBezTo>
                      <a:cubicBezTo>
                        <a:pt x="56" y="243"/>
                        <a:pt x="56" y="243"/>
                        <a:pt x="56" y="243"/>
                      </a:cubicBezTo>
                      <a:cubicBezTo>
                        <a:pt x="57" y="243"/>
                        <a:pt x="57" y="243"/>
                        <a:pt x="57" y="243"/>
                      </a:cubicBezTo>
                      <a:cubicBezTo>
                        <a:pt x="57" y="242"/>
                        <a:pt x="57" y="242"/>
                        <a:pt x="57" y="242"/>
                      </a:cubicBezTo>
                      <a:cubicBezTo>
                        <a:pt x="56" y="242"/>
                        <a:pt x="56" y="242"/>
                        <a:pt x="56" y="242"/>
                      </a:cubicBezTo>
                      <a:cubicBezTo>
                        <a:pt x="55" y="242"/>
                        <a:pt x="55" y="242"/>
                        <a:pt x="55" y="242"/>
                      </a:cubicBezTo>
                      <a:cubicBezTo>
                        <a:pt x="53" y="242"/>
                        <a:pt x="53" y="242"/>
                        <a:pt x="53" y="242"/>
                      </a:cubicBezTo>
                      <a:cubicBezTo>
                        <a:pt x="53" y="243"/>
                        <a:pt x="53" y="243"/>
                        <a:pt x="53" y="243"/>
                      </a:cubicBezTo>
                      <a:cubicBezTo>
                        <a:pt x="53" y="244"/>
                        <a:pt x="53" y="244"/>
                        <a:pt x="53" y="244"/>
                      </a:cubicBezTo>
                      <a:cubicBezTo>
                        <a:pt x="54" y="244"/>
                        <a:pt x="54" y="244"/>
                        <a:pt x="54" y="244"/>
                      </a:cubicBezTo>
                      <a:cubicBezTo>
                        <a:pt x="53" y="244"/>
                        <a:pt x="53" y="244"/>
                        <a:pt x="53" y="244"/>
                      </a:cubicBezTo>
                      <a:cubicBezTo>
                        <a:pt x="52" y="244"/>
                        <a:pt x="52" y="244"/>
                        <a:pt x="52" y="244"/>
                      </a:cubicBezTo>
                      <a:cubicBezTo>
                        <a:pt x="52" y="244"/>
                        <a:pt x="52" y="244"/>
                        <a:pt x="52" y="244"/>
                      </a:cubicBezTo>
                      <a:cubicBezTo>
                        <a:pt x="51" y="244"/>
                        <a:pt x="51" y="244"/>
                        <a:pt x="51" y="244"/>
                      </a:cubicBezTo>
                      <a:cubicBezTo>
                        <a:pt x="49" y="245"/>
                        <a:pt x="49" y="245"/>
                        <a:pt x="49" y="245"/>
                      </a:cubicBezTo>
                      <a:cubicBezTo>
                        <a:pt x="49" y="244"/>
                        <a:pt x="49" y="244"/>
                        <a:pt x="49" y="244"/>
                      </a:cubicBezTo>
                      <a:cubicBezTo>
                        <a:pt x="48" y="243"/>
                        <a:pt x="48" y="243"/>
                        <a:pt x="48" y="243"/>
                      </a:cubicBezTo>
                      <a:cubicBezTo>
                        <a:pt x="48" y="243"/>
                        <a:pt x="48" y="243"/>
                        <a:pt x="48" y="243"/>
                      </a:cubicBezTo>
                      <a:cubicBezTo>
                        <a:pt x="49" y="243"/>
                        <a:pt x="49" y="243"/>
                        <a:pt x="49" y="243"/>
                      </a:cubicBezTo>
                      <a:cubicBezTo>
                        <a:pt x="50" y="242"/>
                        <a:pt x="50" y="242"/>
                        <a:pt x="50" y="242"/>
                      </a:cubicBezTo>
                      <a:cubicBezTo>
                        <a:pt x="49" y="242"/>
                        <a:pt x="49" y="242"/>
                        <a:pt x="49" y="242"/>
                      </a:cubicBezTo>
                      <a:cubicBezTo>
                        <a:pt x="50" y="241"/>
                        <a:pt x="50" y="241"/>
                        <a:pt x="50" y="241"/>
                      </a:cubicBezTo>
                      <a:cubicBezTo>
                        <a:pt x="51" y="241"/>
                        <a:pt x="51" y="241"/>
                        <a:pt x="51" y="241"/>
                      </a:cubicBezTo>
                      <a:cubicBezTo>
                        <a:pt x="52" y="241"/>
                        <a:pt x="52" y="241"/>
                        <a:pt x="52" y="241"/>
                      </a:cubicBezTo>
                      <a:cubicBezTo>
                        <a:pt x="52" y="241"/>
                        <a:pt x="52" y="241"/>
                        <a:pt x="52" y="241"/>
                      </a:cubicBezTo>
                      <a:cubicBezTo>
                        <a:pt x="54" y="241"/>
                        <a:pt x="54" y="241"/>
                        <a:pt x="54" y="241"/>
                      </a:cubicBezTo>
                      <a:cubicBezTo>
                        <a:pt x="55" y="241"/>
                        <a:pt x="55" y="241"/>
                        <a:pt x="55" y="241"/>
                      </a:cubicBezTo>
                      <a:cubicBezTo>
                        <a:pt x="56" y="241"/>
                        <a:pt x="56" y="241"/>
                        <a:pt x="56" y="241"/>
                      </a:cubicBezTo>
                      <a:cubicBezTo>
                        <a:pt x="56" y="240"/>
                        <a:pt x="56" y="240"/>
                        <a:pt x="56" y="240"/>
                      </a:cubicBezTo>
                      <a:cubicBezTo>
                        <a:pt x="57" y="240"/>
                        <a:pt x="57" y="240"/>
                        <a:pt x="57" y="240"/>
                      </a:cubicBezTo>
                      <a:cubicBezTo>
                        <a:pt x="57" y="240"/>
                        <a:pt x="57" y="240"/>
                        <a:pt x="57" y="240"/>
                      </a:cubicBezTo>
                      <a:cubicBezTo>
                        <a:pt x="58" y="239"/>
                        <a:pt x="58" y="239"/>
                        <a:pt x="58" y="239"/>
                      </a:cubicBezTo>
                      <a:cubicBezTo>
                        <a:pt x="59" y="238"/>
                        <a:pt x="59" y="238"/>
                        <a:pt x="59" y="238"/>
                      </a:cubicBezTo>
                      <a:cubicBezTo>
                        <a:pt x="58" y="238"/>
                        <a:pt x="58" y="238"/>
                        <a:pt x="58" y="238"/>
                      </a:cubicBezTo>
                      <a:cubicBezTo>
                        <a:pt x="57" y="239"/>
                        <a:pt x="57" y="239"/>
                        <a:pt x="57" y="239"/>
                      </a:cubicBezTo>
                      <a:cubicBezTo>
                        <a:pt x="56" y="239"/>
                        <a:pt x="56" y="239"/>
                        <a:pt x="56" y="239"/>
                      </a:cubicBezTo>
                      <a:cubicBezTo>
                        <a:pt x="56" y="238"/>
                        <a:pt x="56" y="238"/>
                        <a:pt x="56" y="238"/>
                      </a:cubicBezTo>
                      <a:cubicBezTo>
                        <a:pt x="57" y="238"/>
                        <a:pt x="57" y="238"/>
                        <a:pt x="57" y="238"/>
                      </a:cubicBezTo>
                      <a:cubicBezTo>
                        <a:pt x="58" y="235"/>
                        <a:pt x="58" y="235"/>
                        <a:pt x="58" y="235"/>
                      </a:cubicBezTo>
                      <a:cubicBezTo>
                        <a:pt x="58" y="234"/>
                        <a:pt x="58" y="234"/>
                        <a:pt x="58" y="234"/>
                      </a:cubicBezTo>
                      <a:cubicBezTo>
                        <a:pt x="58" y="234"/>
                        <a:pt x="58" y="234"/>
                        <a:pt x="58" y="234"/>
                      </a:cubicBezTo>
                      <a:cubicBezTo>
                        <a:pt x="58" y="234"/>
                        <a:pt x="58" y="234"/>
                        <a:pt x="58" y="234"/>
                      </a:cubicBezTo>
                      <a:cubicBezTo>
                        <a:pt x="59" y="235"/>
                        <a:pt x="59" y="235"/>
                        <a:pt x="59" y="235"/>
                      </a:cubicBezTo>
                      <a:cubicBezTo>
                        <a:pt x="58" y="235"/>
                        <a:pt x="58" y="235"/>
                        <a:pt x="58" y="235"/>
                      </a:cubicBezTo>
                      <a:cubicBezTo>
                        <a:pt x="58" y="236"/>
                        <a:pt x="58" y="236"/>
                        <a:pt x="58" y="236"/>
                      </a:cubicBezTo>
                      <a:cubicBezTo>
                        <a:pt x="60" y="237"/>
                        <a:pt x="60" y="237"/>
                        <a:pt x="60" y="237"/>
                      </a:cubicBezTo>
                      <a:cubicBezTo>
                        <a:pt x="61" y="237"/>
                        <a:pt x="61" y="237"/>
                        <a:pt x="61" y="237"/>
                      </a:cubicBezTo>
                      <a:cubicBezTo>
                        <a:pt x="61" y="237"/>
                        <a:pt x="61" y="237"/>
                        <a:pt x="61" y="237"/>
                      </a:cubicBezTo>
                      <a:cubicBezTo>
                        <a:pt x="62" y="237"/>
                        <a:pt x="62" y="237"/>
                        <a:pt x="62" y="237"/>
                      </a:cubicBezTo>
                      <a:cubicBezTo>
                        <a:pt x="62" y="237"/>
                        <a:pt x="62" y="237"/>
                        <a:pt x="62" y="237"/>
                      </a:cubicBezTo>
                      <a:cubicBezTo>
                        <a:pt x="62" y="237"/>
                        <a:pt x="62" y="237"/>
                        <a:pt x="62" y="237"/>
                      </a:cubicBezTo>
                      <a:cubicBezTo>
                        <a:pt x="63" y="237"/>
                        <a:pt x="63" y="237"/>
                        <a:pt x="63" y="237"/>
                      </a:cubicBezTo>
                      <a:cubicBezTo>
                        <a:pt x="63" y="236"/>
                        <a:pt x="63" y="236"/>
                        <a:pt x="63" y="236"/>
                      </a:cubicBezTo>
                      <a:cubicBezTo>
                        <a:pt x="62" y="235"/>
                        <a:pt x="62" y="235"/>
                        <a:pt x="62" y="235"/>
                      </a:cubicBezTo>
                      <a:cubicBezTo>
                        <a:pt x="61" y="235"/>
                        <a:pt x="61" y="235"/>
                        <a:pt x="61" y="235"/>
                      </a:cubicBezTo>
                      <a:cubicBezTo>
                        <a:pt x="62" y="235"/>
                        <a:pt x="62" y="235"/>
                        <a:pt x="62" y="235"/>
                      </a:cubicBezTo>
                      <a:cubicBezTo>
                        <a:pt x="63" y="235"/>
                        <a:pt x="63" y="235"/>
                        <a:pt x="63" y="235"/>
                      </a:cubicBezTo>
                      <a:cubicBezTo>
                        <a:pt x="63" y="234"/>
                        <a:pt x="63" y="234"/>
                        <a:pt x="63" y="234"/>
                      </a:cubicBezTo>
                      <a:cubicBezTo>
                        <a:pt x="62" y="234"/>
                        <a:pt x="62" y="234"/>
                        <a:pt x="62" y="234"/>
                      </a:cubicBezTo>
                      <a:cubicBezTo>
                        <a:pt x="62" y="234"/>
                        <a:pt x="62" y="234"/>
                        <a:pt x="62" y="234"/>
                      </a:cubicBezTo>
                      <a:cubicBezTo>
                        <a:pt x="61" y="233"/>
                        <a:pt x="61" y="233"/>
                        <a:pt x="61" y="233"/>
                      </a:cubicBezTo>
                      <a:cubicBezTo>
                        <a:pt x="61" y="233"/>
                        <a:pt x="61" y="233"/>
                        <a:pt x="61" y="233"/>
                      </a:cubicBezTo>
                      <a:cubicBezTo>
                        <a:pt x="60" y="233"/>
                        <a:pt x="60" y="233"/>
                        <a:pt x="60" y="233"/>
                      </a:cubicBezTo>
                      <a:cubicBezTo>
                        <a:pt x="60" y="233"/>
                        <a:pt x="60" y="233"/>
                        <a:pt x="60" y="233"/>
                      </a:cubicBezTo>
                      <a:cubicBezTo>
                        <a:pt x="59" y="233"/>
                        <a:pt x="59" y="233"/>
                        <a:pt x="59" y="233"/>
                      </a:cubicBezTo>
                      <a:cubicBezTo>
                        <a:pt x="60" y="232"/>
                        <a:pt x="60" y="232"/>
                        <a:pt x="60" y="232"/>
                      </a:cubicBezTo>
                      <a:cubicBezTo>
                        <a:pt x="60" y="232"/>
                        <a:pt x="60" y="232"/>
                        <a:pt x="60" y="232"/>
                      </a:cubicBezTo>
                      <a:cubicBezTo>
                        <a:pt x="61" y="231"/>
                        <a:pt x="61" y="231"/>
                        <a:pt x="61" y="231"/>
                      </a:cubicBezTo>
                      <a:cubicBezTo>
                        <a:pt x="62" y="230"/>
                        <a:pt x="62" y="230"/>
                        <a:pt x="62" y="230"/>
                      </a:cubicBezTo>
                      <a:cubicBezTo>
                        <a:pt x="63" y="230"/>
                        <a:pt x="63" y="230"/>
                        <a:pt x="63" y="230"/>
                      </a:cubicBezTo>
                      <a:cubicBezTo>
                        <a:pt x="63" y="230"/>
                        <a:pt x="63" y="230"/>
                        <a:pt x="63" y="230"/>
                      </a:cubicBezTo>
                      <a:cubicBezTo>
                        <a:pt x="63" y="229"/>
                        <a:pt x="63" y="229"/>
                        <a:pt x="63" y="229"/>
                      </a:cubicBezTo>
                      <a:cubicBezTo>
                        <a:pt x="62" y="229"/>
                        <a:pt x="62" y="229"/>
                        <a:pt x="62" y="229"/>
                      </a:cubicBezTo>
                      <a:cubicBezTo>
                        <a:pt x="61" y="229"/>
                        <a:pt x="61" y="229"/>
                        <a:pt x="61" y="229"/>
                      </a:cubicBezTo>
                      <a:cubicBezTo>
                        <a:pt x="61" y="229"/>
                        <a:pt x="61" y="229"/>
                        <a:pt x="61" y="229"/>
                      </a:cubicBezTo>
                      <a:cubicBezTo>
                        <a:pt x="62" y="229"/>
                        <a:pt x="62" y="229"/>
                        <a:pt x="62" y="229"/>
                      </a:cubicBezTo>
                      <a:cubicBezTo>
                        <a:pt x="63" y="228"/>
                        <a:pt x="63" y="228"/>
                        <a:pt x="63" y="228"/>
                      </a:cubicBezTo>
                      <a:cubicBezTo>
                        <a:pt x="63" y="227"/>
                        <a:pt x="63" y="227"/>
                        <a:pt x="63" y="227"/>
                      </a:cubicBezTo>
                      <a:cubicBezTo>
                        <a:pt x="64" y="227"/>
                        <a:pt x="64" y="227"/>
                        <a:pt x="64" y="227"/>
                      </a:cubicBezTo>
                      <a:cubicBezTo>
                        <a:pt x="64" y="227"/>
                        <a:pt x="64" y="227"/>
                        <a:pt x="64" y="227"/>
                      </a:cubicBezTo>
                      <a:cubicBezTo>
                        <a:pt x="65" y="226"/>
                        <a:pt x="65" y="226"/>
                        <a:pt x="65" y="226"/>
                      </a:cubicBezTo>
                      <a:cubicBezTo>
                        <a:pt x="64" y="225"/>
                        <a:pt x="64" y="225"/>
                        <a:pt x="64" y="225"/>
                      </a:cubicBezTo>
                      <a:cubicBezTo>
                        <a:pt x="64" y="225"/>
                        <a:pt x="64" y="225"/>
                        <a:pt x="64" y="225"/>
                      </a:cubicBezTo>
                      <a:cubicBezTo>
                        <a:pt x="64" y="225"/>
                        <a:pt x="64" y="225"/>
                        <a:pt x="64" y="225"/>
                      </a:cubicBezTo>
                      <a:cubicBezTo>
                        <a:pt x="64" y="225"/>
                        <a:pt x="64" y="225"/>
                        <a:pt x="64" y="225"/>
                      </a:cubicBezTo>
                      <a:cubicBezTo>
                        <a:pt x="65" y="225"/>
                        <a:pt x="65" y="225"/>
                        <a:pt x="65" y="225"/>
                      </a:cubicBezTo>
                      <a:cubicBezTo>
                        <a:pt x="65" y="224"/>
                        <a:pt x="65" y="224"/>
                        <a:pt x="65" y="224"/>
                      </a:cubicBezTo>
                      <a:cubicBezTo>
                        <a:pt x="64" y="223"/>
                        <a:pt x="64" y="223"/>
                        <a:pt x="64" y="223"/>
                      </a:cubicBezTo>
                      <a:cubicBezTo>
                        <a:pt x="63" y="223"/>
                        <a:pt x="63" y="223"/>
                        <a:pt x="63" y="223"/>
                      </a:cubicBezTo>
                      <a:cubicBezTo>
                        <a:pt x="62" y="224"/>
                        <a:pt x="62" y="224"/>
                        <a:pt x="62" y="224"/>
                      </a:cubicBezTo>
                      <a:cubicBezTo>
                        <a:pt x="61" y="224"/>
                        <a:pt x="61" y="224"/>
                        <a:pt x="61" y="224"/>
                      </a:cubicBezTo>
                      <a:cubicBezTo>
                        <a:pt x="61" y="223"/>
                        <a:pt x="61" y="223"/>
                        <a:pt x="61" y="223"/>
                      </a:cubicBezTo>
                      <a:cubicBezTo>
                        <a:pt x="60" y="224"/>
                        <a:pt x="60" y="224"/>
                        <a:pt x="60" y="224"/>
                      </a:cubicBezTo>
                      <a:cubicBezTo>
                        <a:pt x="59" y="224"/>
                        <a:pt x="59" y="224"/>
                        <a:pt x="59" y="224"/>
                      </a:cubicBezTo>
                      <a:cubicBezTo>
                        <a:pt x="58" y="223"/>
                        <a:pt x="58" y="223"/>
                        <a:pt x="58" y="223"/>
                      </a:cubicBezTo>
                      <a:cubicBezTo>
                        <a:pt x="58" y="223"/>
                        <a:pt x="58" y="223"/>
                        <a:pt x="58" y="223"/>
                      </a:cubicBezTo>
                      <a:cubicBezTo>
                        <a:pt x="57" y="223"/>
                        <a:pt x="57" y="223"/>
                        <a:pt x="57" y="223"/>
                      </a:cubicBezTo>
                      <a:cubicBezTo>
                        <a:pt x="56" y="222"/>
                        <a:pt x="56" y="222"/>
                        <a:pt x="56" y="222"/>
                      </a:cubicBezTo>
                      <a:cubicBezTo>
                        <a:pt x="55" y="222"/>
                        <a:pt x="55" y="222"/>
                        <a:pt x="55" y="222"/>
                      </a:cubicBezTo>
                      <a:cubicBezTo>
                        <a:pt x="54" y="222"/>
                        <a:pt x="54" y="222"/>
                        <a:pt x="54" y="222"/>
                      </a:cubicBezTo>
                      <a:cubicBezTo>
                        <a:pt x="54" y="221"/>
                        <a:pt x="54" y="221"/>
                        <a:pt x="54" y="221"/>
                      </a:cubicBezTo>
                      <a:cubicBezTo>
                        <a:pt x="54" y="220"/>
                        <a:pt x="54" y="220"/>
                        <a:pt x="54" y="220"/>
                      </a:cubicBezTo>
                      <a:cubicBezTo>
                        <a:pt x="52" y="219"/>
                        <a:pt x="52" y="219"/>
                        <a:pt x="52" y="219"/>
                      </a:cubicBezTo>
                      <a:cubicBezTo>
                        <a:pt x="50" y="218"/>
                        <a:pt x="50" y="218"/>
                        <a:pt x="50" y="218"/>
                      </a:cubicBezTo>
                      <a:cubicBezTo>
                        <a:pt x="48" y="218"/>
                        <a:pt x="48" y="218"/>
                        <a:pt x="48" y="218"/>
                      </a:cubicBezTo>
                      <a:cubicBezTo>
                        <a:pt x="47" y="216"/>
                        <a:pt x="47" y="216"/>
                        <a:pt x="47" y="216"/>
                      </a:cubicBezTo>
                      <a:cubicBezTo>
                        <a:pt x="48" y="216"/>
                        <a:pt x="48" y="216"/>
                        <a:pt x="48" y="216"/>
                      </a:cubicBezTo>
                      <a:cubicBezTo>
                        <a:pt x="47" y="214"/>
                        <a:pt x="47" y="214"/>
                        <a:pt x="47" y="214"/>
                      </a:cubicBezTo>
                      <a:cubicBezTo>
                        <a:pt x="46" y="213"/>
                        <a:pt x="46" y="213"/>
                        <a:pt x="46" y="213"/>
                      </a:cubicBezTo>
                      <a:cubicBezTo>
                        <a:pt x="46" y="213"/>
                        <a:pt x="46" y="213"/>
                        <a:pt x="46" y="213"/>
                      </a:cubicBezTo>
                      <a:cubicBezTo>
                        <a:pt x="46" y="212"/>
                        <a:pt x="46" y="212"/>
                        <a:pt x="46" y="212"/>
                      </a:cubicBezTo>
                      <a:cubicBezTo>
                        <a:pt x="47" y="211"/>
                        <a:pt x="47" y="211"/>
                        <a:pt x="47" y="211"/>
                      </a:cubicBezTo>
                      <a:cubicBezTo>
                        <a:pt x="48" y="211"/>
                        <a:pt x="48" y="211"/>
                        <a:pt x="48" y="211"/>
                      </a:cubicBezTo>
                      <a:cubicBezTo>
                        <a:pt x="49" y="211"/>
                        <a:pt x="49" y="211"/>
                        <a:pt x="49" y="211"/>
                      </a:cubicBezTo>
                      <a:cubicBezTo>
                        <a:pt x="49" y="211"/>
                        <a:pt x="49" y="211"/>
                        <a:pt x="49" y="211"/>
                      </a:cubicBezTo>
                      <a:cubicBezTo>
                        <a:pt x="50" y="212"/>
                        <a:pt x="50" y="212"/>
                        <a:pt x="50" y="212"/>
                      </a:cubicBezTo>
                      <a:cubicBezTo>
                        <a:pt x="51" y="212"/>
                        <a:pt x="51" y="212"/>
                        <a:pt x="51" y="212"/>
                      </a:cubicBezTo>
                      <a:cubicBezTo>
                        <a:pt x="53" y="213"/>
                        <a:pt x="53" y="213"/>
                        <a:pt x="53" y="213"/>
                      </a:cubicBezTo>
                      <a:cubicBezTo>
                        <a:pt x="54" y="213"/>
                        <a:pt x="54" y="213"/>
                        <a:pt x="54" y="213"/>
                      </a:cubicBezTo>
                      <a:cubicBezTo>
                        <a:pt x="54" y="213"/>
                        <a:pt x="54" y="213"/>
                        <a:pt x="54" y="213"/>
                      </a:cubicBezTo>
                      <a:cubicBezTo>
                        <a:pt x="55" y="213"/>
                        <a:pt x="55" y="213"/>
                        <a:pt x="55" y="213"/>
                      </a:cubicBezTo>
                      <a:cubicBezTo>
                        <a:pt x="56" y="214"/>
                        <a:pt x="56" y="214"/>
                        <a:pt x="56" y="214"/>
                      </a:cubicBezTo>
                      <a:cubicBezTo>
                        <a:pt x="57" y="214"/>
                        <a:pt x="57" y="214"/>
                        <a:pt x="57" y="214"/>
                      </a:cubicBezTo>
                      <a:cubicBezTo>
                        <a:pt x="58" y="214"/>
                        <a:pt x="58" y="214"/>
                        <a:pt x="58" y="214"/>
                      </a:cubicBezTo>
                      <a:cubicBezTo>
                        <a:pt x="58" y="215"/>
                        <a:pt x="58" y="215"/>
                        <a:pt x="58" y="215"/>
                      </a:cubicBezTo>
                      <a:cubicBezTo>
                        <a:pt x="59" y="217"/>
                        <a:pt x="59" y="217"/>
                        <a:pt x="59" y="217"/>
                      </a:cubicBezTo>
                      <a:cubicBezTo>
                        <a:pt x="60" y="218"/>
                        <a:pt x="60" y="218"/>
                        <a:pt x="60" y="218"/>
                      </a:cubicBezTo>
                      <a:cubicBezTo>
                        <a:pt x="61" y="219"/>
                        <a:pt x="61" y="219"/>
                        <a:pt x="61" y="219"/>
                      </a:cubicBezTo>
                      <a:cubicBezTo>
                        <a:pt x="62" y="220"/>
                        <a:pt x="62" y="220"/>
                        <a:pt x="62" y="220"/>
                      </a:cubicBezTo>
                      <a:cubicBezTo>
                        <a:pt x="63" y="220"/>
                        <a:pt x="63" y="220"/>
                        <a:pt x="63" y="220"/>
                      </a:cubicBezTo>
                      <a:cubicBezTo>
                        <a:pt x="64" y="220"/>
                        <a:pt x="64" y="220"/>
                        <a:pt x="64" y="220"/>
                      </a:cubicBezTo>
                      <a:cubicBezTo>
                        <a:pt x="65" y="219"/>
                        <a:pt x="65" y="219"/>
                        <a:pt x="65" y="219"/>
                      </a:cubicBezTo>
                      <a:cubicBezTo>
                        <a:pt x="64" y="219"/>
                        <a:pt x="64" y="219"/>
                        <a:pt x="64" y="219"/>
                      </a:cubicBezTo>
                      <a:cubicBezTo>
                        <a:pt x="63" y="219"/>
                        <a:pt x="63" y="219"/>
                        <a:pt x="63" y="219"/>
                      </a:cubicBezTo>
                      <a:cubicBezTo>
                        <a:pt x="63" y="219"/>
                        <a:pt x="63" y="219"/>
                        <a:pt x="63" y="219"/>
                      </a:cubicBezTo>
                      <a:cubicBezTo>
                        <a:pt x="62" y="218"/>
                        <a:pt x="62" y="218"/>
                        <a:pt x="62" y="218"/>
                      </a:cubicBezTo>
                      <a:cubicBezTo>
                        <a:pt x="61" y="217"/>
                        <a:pt x="61" y="217"/>
                        <a:pt x="61" y="217"/>
                      </a:cubicBezTo>
                      <a:cubicBezTo>
                        <a:pt x="61" y="217"/>
                        <a:pt x="61" y="217"/>
                        <a:pt x="61" y="217"/>
                      </a:cubicBezTo>
                      <a:cubicBezTo>
                        <a:pt x="62" y="218"/>
                        <a:pt x="62" y="218"/>
                        <a:pt x="62" y="218"/>
                      </a:cubicBezTo>
                      <a:cubicBezTo>
                        <a:pt x="63" y="218"/>
                        <a:pt x="63" y="218"/>
                        <a:pt x="63" y="218"/>
                      </a:cubicBezTo>
                      <a:cubicBezTo>
                        <a:pt x="63" y="217"/>
                        <a:pt x="63" y="217"/>
                        <a:pt x="63" y="217"/>
                      </a:cubicBezTo>
                      <a:cubicBezTo>
                        <a:pt x="64" y="217"/>
                        <a:pt x="64" y="217"/>
                        <a:pt x="64" y="217"/>
                      </a:cubicBezTo>
                      <a:cubicBezTo>
                        <a:pt x="64" y="217"/>
                        <a:pt x="64" y="217"/>
                        <a:pt x="64" y="217"/>
                      </a:cubicBezTo>
                      <a:cubicBezTo>
                        <a:pt x="63" y="215"/>
                        <a:pt x="63" y="215"/>
                        <a:pt x="63" y="215"/>
                      </a:cubicBezTo>
                      <a:cubicBezTo>
                        <a:pt x="61" y="214"/>
                        <a:pt x="61" y="214"/>
                        <a:pt x="61" y="214"/>
                      </a:cubicBezTo>
                      <a:cubicBezTo>
                        <a:pt x="61" y="214"/>
                        <a:pt x="61" y="214"/>
                        <a:pt x="61" y="214"/>
                      </a:cubicBezTo>
                      <a:cubicBezTo>
                        <a:pt x="61" y="213"/>
                        <a:pt x="61" y="213"/>
                        <a:pt x="61" y="213"/>
                      </a:cubicBezTo>
                      <a:cubicBezTo>
                        <a:pt x="61" y="214"/>
                        <a:pt x="61" y="214"/>
                        <a:pt x="61" y="214"/>
                      </a:cubicBezTo>
                      <a:cubicBezTo>
                        <a:pt x="62" y="215"/>
                        <a:pt x="62" y="215"/>
                        <a:pt x="62" y="215"/>
                      </a:cubicBezTo>
                      <a:cubicBezTo>
                        <a:pt x="63" y="215"/>
                        <a:pt x="63" y="215"/>
                        <a:pt x="63" y="215"/>
                      </a:cubicBezTo>
                      <a:cubicBezTo>
                        <a:pt x="63" y="215"/>
                        <a:pt x="63" y="215"/>
                        <a:pt x="63" y="215"/>
                      </a:cubicBezTo>
                      <a:cubicBezTo>
                        <a:pt x="63" y="213"/>
                        <a:pt x="63" y="213"/>
                        <a:pt x="63" y="213"/>
                      </a:cubicBezTo>
                      <a:cubicBezTo>
                        <a:pt x="61" y="212"/>
                        <a:pt x="61" y="212"/>
                        <a:pt x="61" y="212"/>
                      </a:cubicBezTo>
                      <a:cubicBezTo>
                        <a:pt x="60" y="211"/>
                        <a:pt x="60" y="211"/>
                        <a:pt x="60" y="211"/>
                      </a:cubicBezTo>
                      <a:cubicBezTo>
                        <a:pt x="60" y="210"/>
                        <a:pt x="60" y="210"/>
                        <a:pt x="60" y="210"/>
                      </a:cubicBezTo>
                      <a:cubicBezTo>
                        <a:pt x="60" y="210"/>
                        <a:pt x="60" y="210"/>
                        <a:pt x="60" y="210"/>
                      </a:cubicBezTo>
                      <a:cubicBezTo>
                        <a:pt x="61" y="211"/>
                        <a:pt x="61" y="211"/>
                        <a:pt x="61" y="211"/>
                      </a:cubicBezTo>
                      <a:cubicBezTo>
                        <a:pt x="63" y="212"/>
                        <a:pt x="63" y="212"/>
                        <a:pt x="63" y="212"/>
                      </a:cubicBezTo>
                      <a:cubicBezTo>
                        <a:pt x="64" y="211"/>
                        <a:pt x="64" y="211"/>
                        <a:pt x="64" y="211"/>
                      </a:cubicBezTo>
                      <a:cubicBezTo>
                        <a:pt x="65" y="210"/>
                        <a:pt x="65" y="210"/>
                        <a:pt x="65" y="210"/>
                      </a:cubicBezTo>
                      <a:cubicBezTo>
                        <a:pt x="64" y="209"/>
                        <a:pt x="64" y="209"/>
                        <a:pt x="64" y="209"/>
                      </a:cubicBezTo>
                      <a:cubicBezTo>
                        <a:pt x="63" y="209"/>
                        <a:pt x="63" y="209"/>
                        <a:pt x="63" y="209"/>
                      </a:cubicBezTo>
                      <a:cubicBezTo>
                        <a:pt x="62" y="209"/>
                        <a:pt x="62" y="209"/>
                        <a:pt x="62" y="209"/>
                      </a:cubicBezTo>
                      <a:cubicBezTo>
                        <a:pt x="61" y="209"/>
                        <a:pt x="61" y="209"/>
                        <a:pt x="61" y="209"/>
                      </a:cubicBezTo>
                      <a:cubicBezTo>
                        <a:pt x="60" y="209"/>
                        <a:pt x="60" y="209"/>
                        <a:pt x="60" y="209"/>
                      </a:cubicBezTo>
                      <a:cubicBezTo>
                        <a:pt x="60" y="209"/>
                        <a:pt x="60" y="209"/>
                        <a:pt x="60" y="209"/>
                      </a:cubicBezTo>
                      <a:cubicBezTo>
                        <a:pt x="60" y="209"/>
                        <a:pt x="60" y="209"/>
                        <a:pt x="60" y="209"/>
                      </a:cubicBezTo>
                      <a:cubicBezTo>
                        <a:pt x="62" y="208"/>
                        <a:pt x="62" y="208"/>
                        <a:pt x="62" y="208"/>
                      </a:cubicBezTo>
                      <a:cubicBezTo>
                        <a:pt x="62" y="208"/>
                        <a:pt x="62" y="208"/>
                        <a:pt x="62" y="208"/>
                      </a:cubicBezTo>
                      <a:cubicBezTo>
                        <a:pt x="63" y="209"/>
                        <a:pt x="63" y="209"/>
                        <a:pt x="63" y="209"/>
                      </a:cubicBezTo>
                      <a:cubicBezTo>
                        <a:pt x="63" y="208"/>
                        <a:pt x="63" y="208"/>
                        <a:pt x="63" y="208"/>
                      </a:cubicBezTo>
                      <a:cubicBezTo>
                        <a:pt x="63" y="207"/>
                        <a:pt x="63" y="207"/>
                        <a:pt x="63" y="207"/>
                      </a:cubicBezTo>
                      <a:cubicBezTo>
                        <a:pt x="62" y="206"/>
                        <a:pt x="62" y="206"/>
                        <a:pt x="62" y="206"/>
                      </a:cubicBezTo>
                      <a:cubicBezTo>
                        <a:pt x="62" y="206"/>
                        <a:pt x="62" y="206"/>
                        <a:pt x="62" y="206"/>
                      </a:cubicBezTo>
                      <a:cubicBezTo>
                        <a:pt x="61" y="207"/>
                        <a:pt x="61" y="207"/>
                        <a:pt x="61" y="207"/>
                      </a:cubicBezTo>
                      <a:cubicBezTo>
                        <a:pt x="61" y="207"/>
                        <a:pt x="61" y="207"/>
                        <a:pt x="61" y="207"/>
                      </a:cubicBezTo>
                      <a:cubicBezTo>
                        <a:pt x="60" y="207"/>
                        <a:pt x="60" y="207"/>
                        <a:pt x="60" y="207"/>
                      </a:cubicBezTo>
                      <a:cubicBezTo>
                        <a:pt x="58" y="208"/>
                        <a:pt x="58" y="208"/>
                        <a:pt x="58" y="208"/>
                      </a:cubicBezTo>
                      <a:cubicBezTo>
                        <a:pt x="58" y="208"/>
                        <a:pt x="58" y="208"/>
                        <a:pt x="58" y="208"/>
                      </a:cubicBezTo>
                      <a:cubicBezTo>
                        <a:pt x="58" y="208"/>
                        <a:pt x="58" y="208"/>
                        <a:pt x="58" y="208"/>
                      </a:cubicBezTo>
                      <a:cubicBezTo>
                        <a:pt x="59" y="208"/>
                        <a:pt x="59" y="208"/>
                        <a:pt x="59" y="208"/>
                      </a:cubicBezTo>
                      <a:cubicBezTo>
                        <a:pt x="59" y="207"/>
                        <a:pt x="59" y="207"/>
                        <a:pt x="59" y="207"/>
                      </a:cubicBezTo>
                      <a:cubicBezTo>
                        <a:pt x="60" y="206"/>
                        <a:pt x="60" y="206"/>
                        <a:pt x="60" y="206"/>
                      </a:cubicBezTo>
                      <a:cubicBezTo>
                        <a:pt x="60" y="206"/>
                        <a:pt x="60" y="206"/>
                        <a:pt x="60" y="206"/>
                      </a:cubicBezTo>
                      <a:cubicBezTo>
                        <a:pt x="61" y="206"/>
                        <a:pt x="61" y="206"/>
                        <a:pt x="61" y="206"/>
                      </a:cubicBezTo>
                      <a:cubicBezTo>
                        <a:pt x="62" y="205"/>
                        <a:pt x="62" y="205"/>
                        <a:pt x="62" y="205"/>
                      </a:cubicBezTo>
                      <a:cubicBezTo>
                        <a:pt x="63" y="205"/>
                        <a:pt x="63" y="205"/>
                        <a:pt x="63" y="205"/>
                      </a:cubicBezTo>
                      <a:cubicBezTo>
                        <a:pt x="63" y="204"/>
                        <a:pt x="63" y="204"/>
                        <a:pt x="63" y="204"/>
                      </a:cubicBezTo>
                      <a:cubicBezTo>
                        <a:pt x="63" y="204"/>
                        <a:pt x="63" y="204"/>
                        <a:pt x="63" y="204"/>
                      </a:cubicBezTo>
                      <a:cubicBezTo>
                        <a:pt x="61" y="204"/>
                        <a:pt x="61" y="204"/>
                        <a:pt x="61" y="204"/>
                      </a:cubicBezTo>
                      <a:cubicBezTo>
                        <a:pt x="60" y="205"/>
                        <a:pt x="60" y="205"/>
                        <a:pt x="60" y="205"/>
                      </a:cubicBezTo>
                      <a:cubicBezTo>
                        <a:pt x="60" y="205"/>
                        <a:pt x="60" y="205"/>
                        <a:pt x="60" y="205"/>
                      </a:cubicBezTo>
                      <a:cubicBezTo>
                        <a:pt x="59" y="204"/>
                        <a:pt x="59" y="204"/>
                        <a:pt x="59" y="204"/>
                      </a:cubicBezTo>
                      <a:cubicBezTo>
                        <a:pt x="58" y="205"/>
                        <a:pt x="58" y="205"/>
                        <a:pt x="58" y="205"/>
                      </a:cubicBezTo>
                      <a:cubicBezTo>
                        <a:pt x="57" y="204"/>
                        <a:pt x="57" y="204"/>
                        <a:pt x="57" y="204"/>
                      </a:cubicBezTo>
                      <a:cubicBezTo>
                        <a:pt x="58" y="204"/>
                        <a:pt x="58" y="204"/>
                        <a:pt x="58" y="204"/>
                      </a:cubicBezTo>
                      <a:cubicBezTo>
                        <a:pt x="58" y="204"/>
                        <a:pt x="58" y="204"/>
                        <a:pt x="58" y="204"/>
                      </a:cubicBezTo>
                      <a:cubicBezTo>
                        <a:pt x="59" y="203"/>
                        <a:pt x="59" y="203"/>
                        <a:pt x="59" y="203"/>
                      </a:cubicBezTo>
                      <a:cubicBezTo>
                        <a:pt x="60" y="203"/>
                        <a:pt x="60" y="203"/>
                        <a:pt x="60" y="203"/>
                      </a:cubicBezTo>
                      <a:cubicBezTo>
                        <a:pt x="62" y="202"/>
                        <a:pt x="62" y="202"/>
                        <a:pt x="62" y="202"/>
                      </a:cubicBezTo>
                      <a:cubicBezTo>
                        <a:pt x="64" y="202"/>
                        <a:pt x="64" y="202"/>
                        <a:pt x="64" y="202"/>
                      </a:cubicBezTo>
                      <a:cubicBezTo>
                        <a:pt x="64" y="201"/>
                        <a:pt x="64" y="201"/>
                        <a:pt x="64" y="201"/>
                      </a:cubicBezTo>
                      <a:cubicBezTo>
                        <a:pt x="64" y="200"/>
                        <a:pt x="64" y="200"/>
                        <a:pt x="64" y="200"/>
                      </a:cubicBezTo>
                      <a:cubicBezTo>
                        <a:pt x="63" y="200"/>
                        <a:pt x="63" y="200"/>
                        <a:pt x="63" y="200"/>
                      </a:cubicBezTo>
                      <a:cubicBezTo>
                        <a:pt x="62" y="201"/>
                        <a:pt x="62" y="201"/>
                        <a:pt x="62" y="201"/>
                      </a:cubicBezTo>
                      <a:cubicBezTo>
                        <a:pt x="61" y="201"/>
                        <a:pt x="61" y="201"/>
                        <a:pt x="61" y="201"/>
                      </a:cubicBezTo>
                      <a:cubicBezTo>
                        <a:pt x="60" y="201"/>
                        <a:pt x="60" y="201"/>
                        <a:pt x="60" y="201"/>
                      </a:cubicBezTo>
                      <a:cubicBezTo>
                        <a:pt x="60" y="200"/>
                        <a:pt x="60" y="200"/>
                        <a:pt x="60" y="200"/>
                      </a:cubicBezTo>
                      <a:cubicBezTo>
                        <a:pt x="59" y="200"/>
                        <a:pt x="59" y="200"/>
                        <a:pt x="59" y="200"/>
                      </a:cubicBezTo>
                      <a:cubicBezTo>
                        <a:pt x="58" y="200"/>
                        <a:pt x="58" y="200"/>
                        <a:pt x="58" y="200"/>
                      </a:cubicBezTo>
                      <a:cubicBezTo>
                        <a:pt x="58" y="200"/>
                        <a:pt x="58" y="200"/>
                        <a:pt x="58" y="200"/>
                      </a:cubicBezTo>
                      <a:cubicBezTo>
                        <a:pt x="58" y="200"/>
                        <a:pt x="58" y="200"/>
                        <a:pt x="58" y="200"/>
                      </a:cubicBezTo>
                      <a:cubicBezTo>
                        <a:pt x="59" y="199"/>
                        <a:pt x="59" y="199"/>
                        <a:pt x="59" y="199"/>
                      </a:cubicBezTo>
                      <a:cubicBezTo>
                        <a:pt x="59" y="198"/>
                        <a:pt x="59" y="198"/>
                        <a:pt x="59" y="198"/>
                      </a:cubicBezTo>
                      <a:cubicBezTo>
                        <a:pt x="60" y="197"/>
                        <a:pt x="60" y="197"/>
                        <a:pt x="60" y="197"/>
                      </a:cubicBezTo>
                      <a:cubicBezTo>
                        <a:pt x="61" y="197"/>
                        <a:pt x="61" y="197"/>
                        <a:pt x="61" y="197"/>
                      </a:cubicBezTo>
                      <a:cubicBezTo>
                        <a:pt x="61" y="196"/>
                        <a:pt x="61" y="196"/>
                        <a:pt x="61" y="196"/>
                      </a:cubicBezTo>
                      <a:cubicBezTo>
                        <a:pt x="60" y="196"/>
                        <a:pt x="60" y="196"/>
                        <a:pt x="60" y="196"/>
                      </a:cubicBezTo>
                      <a:cubicBezTo>
                        <a:pt x="59" y="196"/>
                        <a:pt x="59" y="196"/>
                        <a:pt x="59" y="196"/>
                      </a:cubicBezTo>
                      <a:cubicBezTo>
                        <a:pt x="58" y="198"/>
                        <a:pt x="58" y="198"/>
                        <a:pt x="58" y="198"/>
                      </a:cubicBezTo>
                      <a:cubicBezTo>
                        <a:pt x="58" y="199"/>
                        <a:pt x="58" y="199"/>
                        <a:pt x="58" y="199"/>
                      </a:cubicBezTo>
                      <a:cubicBezTo>
                        <a:pt x="57" y="199"/>
                        <a:pt x="57" y="199"/>
                        <a:pt x="57" y="199"/>
                      </a:cubicBezTo>
                      <a:cubicBezTo>
                        <a:pt x="56" y="199"/>
                        <a:pt x="56" y="199"/>
                        <a:pt x="56" y="199"/>
                      </a:cubicBezTo>
                      <a:cubicBezTo>
                        <a:pt x="56" y="199"/>
                        <a:pt x="56" y="199"/>
                        <a:pt x="56" y="199"/>
                      </a:cubicBezTo>
                      <a:cubicBezTo>
                        <a:pt x="56" y="199"/>
                        <a:pt x="56" y="199"/>
                        <a:pt x="56" y="199"/>
                      </a:cubicBezTo>
                      <a:cubicBezTo>
                        <a:pt x="57" y="197"/>
                        <a:pt x="57" y="197"/>
                        <a:pt x="57" y="197"/>
                      </a:cubicBezTo>
                      <a:cubicBezTo>
                        <a:pt x="57" y="196"/>
                        <a:pt x="57" y="196"/>
                        <a:pt x="57" y="196"/>
                      </a:cubicBezTo>
                      <a:cubicBezTo>
                        <a:pt x="56" y="194"/>
                        <a:pt x="56" y="194"/>
                        <a:pt x="56" y="194"/>
                      </a:cubicBezTo>
                      <a:cubicBezTo>
                        <a:pt x="56" y="193"/>
                        <a:pt x="56" y="193"/>
                        <a:pt x="56" y="193"/>
                      </a:cubicBezTo>
                      <a:cubicBezTo>
                        <a:pt x="56" y="192"/>
                        <a:pt x="56" y="192"/>
                        <a:pt x="56" y="192"/>
                      </a:cubicBezTo>
                      <a:cubicBezTo>
                        <a:pt x="56" y="191"/>
                        <a:pt x="56" y="191"/>
                        <a:pt x="56" y="191"/>
                      </a:cubicBezTo>
                      <a:cubicBezTo>
                        <a:pt x="56" y="191"/>
                        <a:pt x="56" y="191"/>
                        <a:pt x="56" y="191"/>
                      </a:cubicBezTo>
                      <a:cubicBezTo>
                        <a:pt x="55" y="192"/>
                        <a:pt x="55" y="192"/>
                        <a:pt x="55" y="192"/>
                      </a:cubicBezTo>
                      <a:cubicBezTo>
                        <a:pt x="55" y="194"/>
                        <a:pt x="55" y="194"/>
                        <a:pt x="55" y="194"/>
                      </a:cubicBezTo>
                      <a:cubicBezTo>
                        <a:pt x="55" y="195"/>
                        <a:pt x="55" y="195"/>
                        <a:pt x="55" y="195"/>
                      </a:cubicBezTo>
                      <a:cubicBezTo>
                        <a:pt x="56" y="196"/>
                        <a:pt x="56" y="196"/>
                        <a:pt x="56" y="196"/>
                      </a:cubicBezTo>
                      <a:cubicBezTo>
                        <a:pt x="56" y="197"/>
                        <a:pt x="56" y="197"/>
                        <a:pt x="56" y="197"/>
                      </a:cubicBezTo>
                      <a:cubicBezTo>
                        <a:pt x="56" y="199"/>
                        <a:pt x="56" y="199"/>
                        <a:pt x="56" y="199"/>
                      </a:cubicBezTo>
                      <a:cubicBezTo>
                        <a:pt x="55" y="200"/>
                        <a:pt x="55" y="200"/>
                        <a:pt x="55" y="200"/>
                      </a:cubicBezTo>
                      <a:cubicBezTo>
                        <a:pt x="55" y="200"/>
                        <a:pt x="55" y="200"/>
                        <a:pt x="55" y="200"/>
                      </a:cubicBezTo>
                      <a:cubicBezTo>
                        <a:pt x="54" y="199"/>
                        <a:pt x="54" y="199"/>
                        <a:pt x="54" y="199"/>
                      </a:cubicBezTo>
                      <a:cubicBezTo>
                        <a:pt x="53" y="198"/>
                        <a:pt x="53" y="198"/>
                        <a:pt x="53" y="198"/>
                      </a:cubicBezTo>
                      <a:cubicBezTo>
                        <a:pt x="53" y="200"/>
                        <a:pt x="53" y="200"/>
                        <a:pt x="53" y="200"/>
                      </a:cubicBezTo>
                      <a:cubicBezTo>
                        <a:pt x="53" y="200"/>
                        <a:pt x="53" y="200"/>
                        <a:pt x="53" y="200"/>
                      </a:cubicBezTo>
                      <a:cubicBezTo>
                        <a:pt x="53" y="200"/>
                        <a:pt x="53" y="200"/>
                        <a:pt x="53" y="200"/>
                      </a:cubicBezTo>
                      <a:cubicBezTo>
                        <a:pt x="51" y="200"/>
                        <a:pt x="51" y="200"/>
                        <a:pt x="51" y="200"/>
                      </a:cubicBezTo>
                      <a:cubicBezTo>
                        <a:pt x="53" y="201"/>
                        <a:pt x="53" y="201"/>
                        <a:pt x="53" y="201"/>
                      </a:cubicBezTo>
                      <a:cubicBezTo>
                        <a:pt x="53" y="202"/>
                        <a:pt x="53" y="202"/>
                        <a:pt x="53" y="202"/>
                      </a:cubicBezTo>
                      <a:cubicBezTo>
                        <a:pt x="52" y="203"/>
                        <a:pt x="52" y="203"/>
                        <a:pt x="52" y="203"/>
                      </a:cubicBezTo>
                      <a:cubicBezTo>
                        <a:pt x="52" y="203"/>
                        <a:pt x="52" y="203"/>
                        <a:pt x="52" y="203"/>
                      </a:cubicBezTo>
                      <a:cubicBezTo>
                        <a:pt x="51" y="203"/>
                        <a:pt x="51" y="203"/>
                        <a:pt x="51" y="203"/>
                      </a:cubicBezTo>
                      <a:cubicBezTo>
                        <a:pt x="51" y="203"/>
                        <a:pt x="51" y="203"/>
                        <a:pt x="51" y="203"/>
                      </a:cubicBezTo>
                      <a:cubicBezTo>
                        <a:pt x="49" y="204"/>
                        <a:pt x="49" y="204"/>
                        <a:pt x="49" y="204"/>
                      </a:cubicBezTo>
                      <a:cubicBezTo>
                        <a:pt x="48" y="204"/>
                        <a:pt x="48" y="204"/>
                        <a:pt x="48" y="204"/>
                      </a:cubicBezTo>
                      <a:cubicBezTo>
                        <a:pt x="47" y="204"/>
                        <a:pt x="47" y="204"/>
                        <a:pt x="47" y="204"/>
                      </a:cubicBezTo>
                      <a:cubicBezTo>
                        <a:pt x="48" y="203"/>
                        <a:pt x="48" y="203"/>
                        <a:pt x="48" y="203"/>
                      </a:cubicBezTo>
                      <a:cubicBezTo>
                        <a:pt x="47" y="202"/>
                        <a:pt x="47" y="202"/>
                        <a:pt x="47" y="202"/>
                      </a:cubicBezTo>
                      <a:cubicBezTo>
                        <a:pt x="47" y="202"/>
                        <a:pt x="47" y="202"/>
                        <a:pt x="47" y="202"/>
                      </a:cubicBezTo>
                      <a:cubicBezTo>
                        <a:pt x="46" y="202"/>
                        <a:pt x="46" y="202"/>
                        <a:pt x="46" y="202"/>
                      </a:cubicBezTo>
                      <a:cubicBezTo>
                        <a:pt x="46" y="203"/>
                        <a:pt x="46" y="203"/>
                        <a:pt x="46" y="203"/>
                      </a:cubicBezTo>
                      <a:cubicBezTo>
                        <a:pt x="45" y="201"/>
                        <a:pt x="45" y="201"/>
                        <a:pt x="45" y="201"/>
                      </a:cubicBezTo>
                      <a:cubicBezTo>
                        <a:pt x="46" y="200"/>
                        <a:pt x="46" y="200"/>
                        <a:pt x="46" y="200"/>
                      </a:cubicBezTo>
                      <a:cubicBezTo>
                        <a:pt x="45" y="200"/>
                        <a:pt x="45" y="200"/>
                        <a:pt x="45" y="200"/>
                      </a:cubicBezTo>
                      <a:cubicBezTo>
                        <a:pt x="45" y="199"/>
                        <a:pt x="45" y="199"/>
                        <a:pt x="45" y="199"/>
                      </a:cubicBezTo>
                      <a:cubicBezTo>
                        <a:pt x="45" y="199"/>
                        <a:pt x="45" y="199"/>
                        <a:pt x="45" y="199"/>
                      </a:cubicBezTo>
                      <a:cubicBezTo>
                        <a:pt x="46" y="198"/>
                        <a:pt x="46" y="198"/>
                        <a:pt x="46" y="198"/>
                      </a:cubicBezTo>
                      <a:cubicBezTo>
                        <a:pt x="47" y="198"/>
                        <a:pt x="47" y="198"/>
                        <a:pt x="47" y="198"/>
                      </a:cubicBezTo>
                      <a:cubicBezTo>
                        <a:pt x="47" y="198"/>
                        <a:pt x="47" y="198"/>
                        <a:pt x="47" y="198"/>
                      </a:cubicBezTo>
                      <a:cubicBezTo>
                        <a:pt x="48" y="197"/>
                        <a:pt x="48" y="197"/>
                        <a:pt x="48" y="197"/>
                      </a:cubicBezTo>
                      <a:cubicBezTo>
                        <a:pt x="48" y="197"/>
                        <a:pt x="48" y="197"/>
                        <a:pt x="48" y="197"/>
                      </a:cubicBezTo>
                      <a:cubicBezTo>
                        <a:pt x="50" y="197"/>
                        <a:pt x="50" y="197"/>
                        <a:pt x="50" y="197"/>
                      </a:cubicBezTo>
                      <a:cubicBezTo>
                        <a:pt x="51" y="197"/>
                        <a:pt x="51" y="197"/>
                        <a:pt x="51" y="197"/>
                      </a:cubicBezTo>
                      <a:cubicBezTo>
                        <a:pt x="52" y="196"/>
                        <a:pt x="52" y="196"/>
                        <a:pt x="52" y="196"/>
                      </a:cubicBezTo>
                      <a:cubicBezTo>
                        <a:pt x="53" y="194"/>
                        <a:pt x="53" y="194"/>
                        <a:pt x="53" y="194"/>
                      </a:cubicBezTo>
                      <a:cubicBezTo>
                        <a:pt x="53" y="193"/>
                        <a:pt x="53" y="193"/>
                        <a:pt x="53" y="193"/>
                      </a:cubicBezTo>
                      <a:cubicBezTo>
                        <a:pt x="53" y="193"/>
                        <a:pt x="53" y="193"/>
                        <a:pt x="53" y="193"/>
                      </a:cubicBezTo>
                      <a:cubicBezTo>
                        <a:pt x="52" y="193"/>
                        <a:pt x="52" y="193"/>
                        <a:pt x="52" y="193"/>
                      </a:cubicBezTo>
                      <a:cubicBezTo>
                        <a:pt x="51" y="194"/>
                        <a:pt x="51" y="194"/>
                        <a:pt x="51" y="194"/>
                      </a:cubicBezTo>
                      <a:cubicBezTo>
                        <a:pt x="50" y="196"/>
                        <a:pt x="50" y="196"/>
                        <a:pt x="50" y="196"/>
                      </a:cubicBezTo>
                      <a:cubicBezTo>
                        <a:pt x="49" y="196"/>
                        <a:pt x="49" y="196"/>
                        <a:pt x="49" y="196"/>
                      </a:cubicBezTo>
                      <a:cubicBezTo>
                        <a:pt x="48" y="195"/>
                        <a:pt x="48" y="195"/>
                        <a:pt x="48" y="195"/>
                      </a:cubicBezTo>
                      <a:cubicBezTo>
                        <a:pt x="47" y="195"/>
                        <a:pt x="47" y="195"/>
                        <a:pt x="47" y="195"/>
                      </a:cubicBezTo>
                      <a:cubicBezTo>
                        <a:pt x="47" y="194"/>
                        <a:pt x="47" y="194"/>
                        <a:pt x="47" y="194"/>
                      </a:cubicBezTo>
                      <a:cubicBezTo>
                        <a:pt x="48" y="194"/>
                        <a:pt x="48" y="194"/>
                        <a:pt x="48" y="194"/>
                      </a:cubicBezTo>
                      <a:cubicBezTo>
                        <a:pt x="50" y="193"/>
                        <a:pt x="50" y="193"/>
                        <a:pt x="50" y="193"/>
                      </a:cubicBezTo>
                      <a:cubicBezTo>
                        <a:pt x="50" y="193"/>
                        <a:pt x="50" y="193"/>
                        <a:pt x="50" y="193"/>
                      </a:cubicBezTo>
                      <a:cubicBezTo>
                        <a:pt x="51" y="192"/>
                        <a:pt x="51" y="192"/>
                        <a:pt x="51" y="192"/>
                      </a:cubicBezTo>
                      <a:cubicBezTo>
                        <a:pt x="51" y="191"/>
                        <a:pt x="51" y="191"/>
                        <a:pt x="51" y="191"/>
                      </a:cubicBezTo>
                      <a:cubicBezTo>
                        <a:pt x="51" y="191"/>
                        <a:pt x="51" y="191"/>
                        <a:pt x="51" y="191"/>
                      </a:cubicBezTo>
                      <a:cubicBezTo>
                        <a:pt x="51" y="191"/>
                        <a:pt x="51" y="191"/>
                        <a:pt x="51" y="191"/>
                      </a:cubicBezTo>
                      <a:cubicBezTo>
                        <a:pt x="52" y="190"/>
                        <a:pt x="52" y="190"/>
                        <a:pt x="52" y="190"/>
                      </a:cubicBezTo>
                      <a:cubicBezTo>
                        <a:pt x="52" y="190"/>
                        <a:pt x="52" y="190"/>
                        <a:pt x="52" y="190"/>
                      </a:cubicBezTo>
                      <a:cubicBezTo>
                        <a:pt x="52" y="189"/>
                        <a:pt x="52" y="189"/>
                        <a:pt x="52" y="189"/>
                      </a:cubicBezTo>
                      <a:cubicBezTo>
                        <a:pt x="51" y="189"/>
                        <a:pt x="51" y="189"/>
                        <a:pt x="51" y="189"/>
                      </a:cubicBezTo>
                      <a:cubicBezTo>
                        <a:pt x="51" y="189"/>
                        <a:pt x="51" y="189"/>
                        <a:pt x="51" y="189"/>
                      </a:cubicBezTo>
                      <a:cubicBezTo>
                        <a:pt x="50" y="190"/>
                        <a:pt x="50" y="190"/>
                        <a:pt x="50" y="190"/>
                      </a:cubicBezTo>
                      <a:cubicBezTo>
                        <a:pt x="49" y="189"/>
                        <a:pt x="49" y="189"/>
                        <a:pt x="49" y="189"/>
                      </a:cubicBezTo>
                      <a:cubicBezTo>
                        <a:pt x="48" y="189"/>
                        <a:pt x="48" y="189"/>
                        <a:pt x="48" y="189"/>
                      </a:cubicBezTo>
                      <a:cubicBezTo>
                        <a:pt x="48" y="189"/>
                        <a:pt x="48" y="189"/>
                        <a:pt x="48" y="189"/>
                      </a:cubicBezTo>
                      <a:cubicBezTo>
                        <a:pt x="48" y="189"/>
                        <a:pt x="48" y="189"/>
                        <a:pt x="48" y="189"/>
                      </a:cubicBezTo>
                      <a:cubicBezTo>
                        <a:pt x="49" y="188"/>
                        <a:pt x="49" y="188"/>
                        <a:pt x="49" y="188"/>
                      </a:cubicBezTo>
                      <a:cubicBezTo>
                        <a:pt x="50" y="188"/>
                        <a:pt x="50" y="188"/>
                        <a:pt x="50" y="188"/>
                      </a:cubicBezTo>
                      <a:cubicBezTo>
                        <a:pt x="51" y="189"/>
                        <a:pt x="51" y="189"/>
                        <a:pt x="51" y="189"/>
                      </a:cubicBezTo>
                      <a:cubicBezTo>
                        <a:pt x="52" y="188"/>
                        <a:pt x="52" y="188"/>
                        <a:pt x="52" y="188"/>
                      </a:cubicBezTo>
                      <a:cubicBezTo>
                        <a:pt x="53" y="188"/>
                        <a:pt x="53" y="188"/>
                        <a:pt x="53" y="188"/>
                      </a:cubicBezTo>
                      <a:cubicBezTo>
                        <a:pt x="54" y="186"/>
                        <a:pt x="54" y="186"/>
                        <a:pt x="54" y="186"/>
                      </a:cubicBezTo>
                      <a:cubicBezTo>
                        <a:pt x="53" y="185"/>
                        <a:pt x="53" y="185"/>
                        <a:pt x="53" y="185"/>
                      </a:cubicBezTo>
                      <a:cubicBezTo>
                        <a:pt x="53" y="185"/>
                        <a:pt x="53" y="185"/>
                        <a:pt x="53" y="185"/>
                      </a:cubicBezTo>
                      <a:cubicBezTo>
                        <a:pt x="55" y="184"/>
                        <a:pt x="55" y="184"/>
                        <a:pt x="55" y="184"/>
                      </a:cubicBezTo>
                      <a:cubicBezTo>
                        <a:pt x="54" y="182"/>
                        <a:pt x="54" y="182"/>
                        <a:pt x="54" y="182"/>
                      </a:cubicBezTo>
                      <a:cubicBezTo>
                        <a:pt x="54" y="181"/>
                        <a:pt x="54" y="181"/>
                        <a:pt x="54" y="181"/>
                      </a:cubicBezTo>
                      <a:cubicBezTo>
                        <a:pt x="54" y="180"/>
                        <a:pt x="54" y="180"/>
                        <a:pt x="54" y="180"/>
                      </a:cubicBezTo>
                      <a:cubicBezTo>
                        <a:pt x="53" y="180"/>
                        <a:pt x="53" y="180"/>
                        <a:pt x="53" y="180"/>
                      </a:cubicBezTo>
                      <a:cubicBezTo>
                        <a:pt x="53" y="180"/>
                        <a:pt x="53" y="180"/>
                        <a:pt x="53" y="180"/>
                      </a:cubicBezTo>
                      <a:cubicBezTo>
                        <a:pt x="52" y="179"/>
                        <a:pt x="52" y="179"/>
                        <a:pt x="52" y="179"/>
                      </a:cubicBezTo>
                      <a:cubicBezTo>
                        <a:pt x="51" y="179"/>
                        <a:pt x="51" y="179"/>
                        <a:pt x="51" y="179"/>
                      </a:cubicBezTo>
                      <a:cubicBezTo>
                        <a:pt x="50" y="179"/>
                        <a:pt x="50" y="179"/>
                        <a:pt x="50" y="179"/>
                      </a:cubicBezTo>
                      <a:cubicBezTo>
                        <a:pt x="51" y="178"/>
                        <a:pt x="51" y="178"/>
                        <a:pt x="51" y="178"/>
                      </a:cubicBezTo>
                      <a:cubicBezTo>
                        <a:pt x="51" y="178"/>
                        <a:pt x="51" y="178"/>
                        <a:pt x="51" y="178"/>
                      </a:cubicBezTo>
                      <a:cubicBezTo>
                        <a:pt x="52" y="179"/>
                        <a:pt x="52" y="179"/>
                        <a:pt x="52" y="179"/>
                      </a:cubicBezTo>
                      <a:cubicBezTo>
                        <a:pt x="52" y="178"/>
                        <a:pt x="52" y="178"/>
                        <a:pt x="52" y="178"/>
                      </a:cubicBezTo>
                      <a:cubicBezTo>
                        <a:pt x="53" y="177"/>
                        <a:pt x="53" y="177"/>
                        <a:pt x="53" y="177"/>
                      </a:cubicBezTo>
                      <a:cubicBezTo>
                        <a:pt x="53" y="176"/>
                        <a:pt x="53" y="176"/>
                        <a:pt x="53" y="176"/>
                      </a:cubicBezTo>
                      <a:cubicBezTo>
                        <a:pt x="54" y="176"/>
                        <a:pt x="54" y="176"/>
                        <a:pt x="54" y="176"/>
                      </a:cubicBezTo>
                      <a:cubicBezTo>
                        <a:pt x="54" y="175"/>
                        <a:pt x="54" y="175"/>
                        <a:pt x="54" y="175"/>
                      </a:cubicBezTo>
                      <a:cubicBezTo>
                        <a:pt x="53" y="174"/>
                        <a:pt x="53" y="174"/>
                        <a:pt x="53" y="174"/>
                      </a:cubicBezTo>
                      <a:cubicBezTo>
                        <a:pt x="52" y="174"/>
                        <a:pt x="52" y="174"/>
                        <a:pt x="52" y="174"/>
                      </a:cubicBezTo>
                      <a:cubicBezTo>
                        <a:pt x="52" y="174"/>
                        <a:pt x="52" y="174"/>
                        <a:pt x="52" y="174"/>
                      </a:cubicBezTo>
                      <a:cubicBezTo>
                        <a:pt x="52" y="173"/>
                        <a:pt x="52" y="173"/>
                        <a:pt x="52" y="173"/>
                      </a:cubicBezTo>
                      <a:cubicBezTo>
                        <a:pt x="53" y="173"/>
                        <a:pt x="53" y="173"/>
                        <a:pt x="53" y="173"/>
                      </a:cubicBezTo>
                      <a:cubicBezTo>
                        <a:pt x="53" y="172"/>
                        <a:pt x="53" y="172"/>
                        <a:pt x="53" y="172"/>
                      </a:cubicBezTo>
                      <a:cubicBezTo>
                        <a:pt x="52" y="171"/>
                        <a:pt x="52" y="171"/>
                        <a:pt x="52" y="171"/>
                      </a:cubicBezTo>
                      <a:cubicBezTo>
                        <a:pt x="52" y="170"/>
                        <a:pt x="52" y="170"/>
                        <a:pt x="52" y="170"/>
                      </a:cubicBezTo>
                      <a:cubicBezTo>
                        <a:pt x="52" y="170"/>
                        <a:pt x="52" y="170"/>
                        <a:pt x="52" y="170"/>
                      </a:cubicBezTo>
                      <a:cubicBezTo>
                        <a:pt x="53" y="170"/>
                        <a:pt x="53" y="170"/>
                        <a:pt x="53" y="170"/>
                      </a:cubicBezTo>
                      <a:cubicBezTo>
                        <a:pt x="53" y="171"/>
                        <a:pt x="53" y="171"/>
                        <a:pt x="53" y="171"/>
                      </a:cubicBezTo>
                      <a:cubicBezTo>
                        <a:pt x="53" y="170"/>
                        <a:pt x="53" y="170"/>
                        <a:pt x="53" y="170"/>
                      </a:cubicBezTo>
                      <a:cubicBezTo>
                        <a:pt x="53" y="170"/>
                        <a:pt x="53" y="170"/>
                        <a:pt x="53" y="170"/>
                      </a:cubicBezTo>
                      <a:cubicBezTo>
                        <a:pt x="53" y="169"/>
                        <a:pt x="53" y="169"/>
                        <a:pt x="53" y="169"/>
                      </a:cubicBezTo>
                      <a:cubicBezTo>
                        <a:pt x="53" y="168"/>
                        <a:pt x="53" y="168"/>
                        <a:pt x="53" y="168"/>
                      </a:cubicBezTo>
                      <a:cubicBezTo>
                        <a:pt x="53" y="167"/>
                        <a:pt x="53" y="167"/>
                        <a:pt x="53" y="167"/>
                      </a:cubicBezTo>
                      <a:cubicBezTo>
                        <a:pt x="53" y="166"/>
                        <a:pt x="53" y="166"/>
                        <a:pt x="53" y="166"/>
                      </a:cubicBezTo>
                      <a:cubicBezTo>
                        <a:pt x="53" y="165"/>
                        <a:pt x="53" y="165"/>
                        <a:pt x="53" y="165"/>
                      </a:cubicBezTo>
                      <a:cubicBezTo>
                        <a:pt x="53" y="165"/>
                        <a:pt x="53" y="165"/>
                        <a:pt x="53" y="165"/>
                      </a:cubicBezTo>
                      <a:cubicBezTo>
                        <a:pt x="52" y="164"/>
                        <a:pt x="52" y="164"/>
                        <a:pt x="52" y="164"/>
                      </a:cubicBezTo>
                      <a:cubicBezTo>
                        <a:pt x="53" y="163"/>
                        <a:pt x="53" y="163"/>
                        <a:pt x="53" y="163"/>
                      </a:cubicBezTo>
                      <a:cubicBezTo>
                        <a:pt x="53" y="162"/>
                        <a:pt x="53" y="162"/>
                        <a:pt x="53" y="162"/>
                      </a:cubicBezTo>
                      <a:cubicBezTo>
                        <a:pt x="53" y="161"/>
                        <a:pt x="53" y="161"/>
                        <a:pt x="53" y="161"/>
                      </a:cubicBezTo>
                      <a:cubicBezTo>
                        <a:pt x="52" y="161"/>
                        <a:pt x="52" y="161"/>
                        <a:pt x="52" y="161"/>
                      </a:cubicBezTo>
                      <a:cubicBezTo>
                        <a:pt x="51" y="163"/>
                        <a:pt x="51" y="163"/>
                        <a:pt x="51" y="163"/>
                      </a:cubicBezTo>
                      <a:cubicBezTo>
                        <a:pt x="50" y="163"/>
                        <a:pt x="50" y="163"/>
                        <a:pt x="50" y="163"/>
                      </a:cubicBezTo>
                      <a:cubicBezTo>
                        <a:pt x="49" y="163"/>
                        <a:pt x="49" y="163"/>
                        <a:pt x="49" y="163"/>
                      </a:cubicBezTo>
                      <a:cubicBezTo>
                        <a:pt x="49" y="163"/>
                        <a:pt x="49" y="163"/>
                        <a:pt x="49" y="163"/>
                      </a:cubicBezTo>
                      <a:cubicBezTo>
                        <a:pt x="49" y="163"/>
                        <a:pt x="49" y="163"/>
                        <a:pt x="49" y="163"/>
                      </a:cubicBezTo>
                      <a:cubicBezTo>
                        <a:pt x="49" y="163"/>
                        <a:pt x="49" y="163"/>
                        <a:pt x="49" y="163"/>
                      </a:cubicBezTo>
                      <a:cubicBezTo>
                        <a:pt x="50" y="162"/>
                        <a:pt x="50" y="162"/>
                        <a:pt x="50" y="162"/>
                      </a:cubicBezTo>
                      <a:cubicBezTo>
                        <a:pt x="51" y="162"/>
                        <a:pt x="51" y="162"/>
                        <a:pt x="51" y="162"/>
                      </a:cubicBezTo>
                      <a:cubicBezTo>
                        <a:pt x="51" y="161"/>
                        <a:pt x="51" y="161"/>
                        <a:pt x="51" y="161"/>
                      </a:cubicBezTo>
                      <a:cubicBezTo>
                        <a:pt x="52" y="160"/>
                        <a:pt x="52" y="160"/>
                        <a:pt x="52" y="160"/>
                      </a:cubicBezTo>
                      <a:cubicBezTo>
                        <a:pt x="53" y="160"/>
                        <a:pt x="53" y="160"/>
                        <a:pt x="53" y="160"/>
                      </a:cubicBezTo>
                      <a:cubicBezTo>
                        <a:pt x="54" y="159"/>
                        <a:pt x="54" y="159"/>
                        <a:pt x="54" y="159"/>
                      </a:cubicBezTo>
                      <a:cubicBezTo>
                        <a:pt x="54" y="158"/>
                        <a:pt x="54" y="158"/>
                        <a:pt x="54" y="158"/>
                      </a:cubicBezTo>
                      <a:cubicBezTo>
                        <a:pt x="54" y="157"/>
                        <a:pt x="54" y="157"/>
                        <a:pt x="54" y="157"/>
                      </a:cubicBezTo>
                      <a:cubicBezTo>
                        <a:pt x="53" y="155"/>
                        <a:pt x="53" y="155"/>
                        <a:pt x="53" y="155"/>
                      </a:cubicBezTo>
                      <a:cubicBezTo>
                        <a:pt x="52" y="154"/>
                        <a:pt x="52" y="154"/>
                        <a:pt x="52" y="154"/>
                      </a:cubicBezTo>
                      <a:cubicBezTo>
                        <a:pt x="52" y="154"/>
                        <a:pt x="52" y="154"/>
                        <a:pt x="52" y="154"/>
                      </a:cubicBezTo>
                      <a:cubicBezTo>
                        <a:pt x="51" y="154"/>
                        <a:pt x="51" y="154"/>
                        <a:pt x="51" y="154"/>
                      </a:cubicBezTo>
                      <a:cubicBezTo>
                        <a:pt x="51" y="153"/>
                        <a:pt x="51" y="153"/>
                        <a:pt x="51" y="153"/>
                      </a:cubicBezTo>
                      <a:cubicBezTo>
                        <a:pt x="51" y="153"/>
                        <a:pt x="51" y="153"/>
                        <a:pt x="51" y="153"/>
                      </a:cubicBezTo>
                      <a:cubicBezTo>
                        <a:pt x="51" y="152"/>
                        <a:pt x="51" y="152"/>
                        <a:pt x="51" y="152"/>
                      </a:cubicBezTo>
                      <a:cubicBezTo>
                        <a:pt x="51" y="152"/>
                        <a:pt x="51" y="152"/>
                        <a:pt x="51" y="152"/>
                      </a:cubicBezTo>
                      <a:cubicBezTo>
                        <a:pt x="51" y="150"/>
                        <a:pt x="51" y="150"/>
                        <a:pt x="51" y="150"/>
                      </a:cubicBezTo>
                      <a:cubicBezTo>
                        <a:pt x="51" y="149"/>
                        <a:pt x="51" y="149"/>
                        <a:pt x="51" y="149"/>
                      </a:cubicBezTo>
                      <a:cubicBezTo>
                        <a:pt x="48" y="148"/>
                        <a:pt x="48" y="148"/>
                        <a:pt x="48" y="148"/>
                      </a:cubicBezTo>
                      <a:cubicBezTo>
                        <a:pt x="48" y="147"/>
                        <a:pt x="48" y="147"/>
                        <a:pt x="48" y="147"/>
                      </a:cubicBezTo>
                      <a:cubicBezTo>
                        <a:pt x="48" y="146"/>
                        <a:pt x="48" y="146"/>
                        <a:pt x="48" y="146"/>
                      </a:cubicBezTo>
                      <a:cubicBezTo>
                        <a:pt x="47" y="146"/>
                        <a:pt x="47" y="146"/>
                        <a:pt x="47" y="146"/>
                      </a:cubicBezTo>
                      <a:cubicBezTo>
                        <a:pt x="47" y="145"/>
                        <a:pt x="47" y="145"/>
                        <a:pt x="47" y="145"/>
                      </a:cubicBezTo>
                      <a:cubicBezTo>
                        <a:pt x="48" y="145"/>
                        <a:pt x="48" y="145"/>
                        <a:pt x="48" y="145"/>
                      </a:cubicBezTo>
                      <a:cubicBezTo>
                        <a:pt x="49" y="144"/>
                        <a:pt x="49" y="144"/>
                        <a:pt x="49" y="144"/>
                      </a:cubicBezTo>
                      <a:cubicBezTo>
                        <a:pt x="50" y="144"/>
                        <a:pt x="50" y="144"/>
                        <a:pt x="50" y="144"/>
                      </a:cubicBezTo>
                      <a:cubicBezTo>
                        <a:pt x="50" y="143"/>
                        <a:pt x="50" y="143"/>
                        <a:pt x="50" y="143"/>
                      </a:cubicBezTo>
                      <a:cubicBezTo>
                        <a:pt x="50" y="143"/>
                        <a:pt x="50" y="143"/>
                        <a:pt x="50" y="143"/>
                      </a:cubicBezTo>
                      <a:cubicBezTo>
                        <a:pt x="49" y="143"/>
                        <a:pt x="49" y="143"/>
                        <a:pt x="49" y="143"/>
                      </a:cubicBezTo>
                      <a:cubicBezTo>
                        <a:pt x="49" y="142"/>
                        <a:pt x="49" y="142"/>
                        <a:pt x="49" y="142"/>
                      </a:cubicBezTo>
                      <a:cubicBezTo>
                        <a:pt x="50" y="141"/>
                        <a:pt x="50" y="141"/>
                        <a:pt x="50" y="141"/>
                      </a:cubicBezTo>
                      <a:cubicBezTo>
                        <a:pt x="51" y="140"/>
                        <a:pt x="51" y="140"/>
                        <a:pt x="51" y="140"/>
                      </a:cubicBezTo>
                      <a:cubicBezTo>
                        <a:pt x="51" y="139"/>
                        <a:pt x="51" y="139"/>
                        <a:pt x="51" y="139"/>
                      </a:cubicBezTo>
                      <a:cubicBezTo>
                        <a:pt x="50" y="139"/>
                        <a:pt x="50" y="139"/>
                        <a:pt x="50" y="139"/>
                      </a:cubicBezTo>
                      <a:cubicBezTo>
                        <a:pt x="51" y="138"/>
                        <a:pt x="51" y="138"/>
                        <a:pt x="51" y="138"/>
                      </a:cubicBezTo>
                      <a:cubicBezTo>
                        <a:pt x="50" y="138"/>
                        <a:pt x="50" y="138"/>
                        <a:pt x="50" y="138"/>
                      </a:cubicBezTo>
                      <a:cubicBezTo>
                        <a:pt x="50" y="137"/>
                        <a:pt x="50" y="137"/>
                        <a:pt x="50" y="137"/>
                      </a:cubicBezTo>
                      <a:cubicBezTo>
                        <a:pt x="49" y="136"/>
                        <a:pt x="49" y="136"/>
                        <a:pt x="49" y="136"/>
                      </a:cubicBezTo>
                      <a:cubicBezTo>
                        <a:pt x="47" y="135"/>
                        <a:pt x="47" y="135"/>
                        <a:pt x="47" y="135"/>
                      </a:cubicBezTo>
                      <a:cubicBezTo>
                        <a:pt x="47" y="134"/>
                        <a:pt x="47" y="134"/>
                        <a:pt x="47" y="134"/>
                      </a:cubicBezTo>
                      <a:cubicBezTo>
                        <a:pt x="46" y="134"/>
                        <a:pt x="46" y="134"/>
                        <a:pt x="46" y="134"/>
                      </a:cubicBezTo>
                      <a:cubicBezTo>
                        <a:pt x="46" y="134"/>
                        <a:pt x="46" y="134"/>
                        <a:pt x="46" y="134"/>
                      </a:cubicBezTo>
                      <a:cubicBezTo>
                        <a:pt x="45" y="135"/>
                        <a:pt x="45" y="135"/>
                        <a:pt x="45" y="135"/>
                      </a:cubicBezTo>
                      <a:cubicBezTo>
                        <a:pt x="45" y="134"/>
                        <a:pt x="45" y="134"/>
                        <a:pt x="45" y="134"/>
                      </a:cubicBezTo>
                      <a:cubicBezTo>
                        <a:pt x="45" y="134"/>
                        <a:pt x="45" y="134"/>
                        <a:pt x="45" y="134"/>
                      </a:cubicBezTo>
                      <a:cubicBezTo>
                        <a:pt x="45" y="133"/>
                        <a:pt x="45" y="133"/>
                        <a:pt x="45" y="133"/>
                      </a:cubicBezTo>
                      <a:cubicBezTo>
                        <a:pt x="44" y="133"/>
                        <a:pt x="44" y="133"/>
                        <a:pt x="44" y="133"/>
                      </a:cubicBezTo>
                      <a:cubicBezTo>
                        <a:pt x="43" y="132"/>
                        <a:pt x="43" y="132"/>
                        <a:pt x="43" y="132"/>
                      </a:cubicBezTo>
                      <a:cubicBezTo>
                        <a:pt x="43" y="131"/>
                        <a:pt x="43" y="131"/>
                        <a:pt x="43" y="131"/>
                      </a:cubicBezTo>
                      <a:cubicBezTo>
                        <a:pt x="42" y="131"/>
                        <a:pt x="42" y="131"/>
                        <a:pt x="42" y="131"/>
                      </a:cubicBezTo>
                      <a:cubicBezTo>
                        <a:pt x="42" y="131"/>
                        <a:pt x="42" y="131"/>
                        <a:pt x="42" y="131"/>
                      </a:cubicBezTo>
                      <a:cubicBezTo>
                        <a:pt x="41" y="132"/>
                        <a:pt x="41" y="132"/>
                        <a:pt x="41" y="132"/>
                      </a:cubicBezTo>
                      <a:cubicBezTo>
                        <a:pt x="41" y="131"/>
                        <a:pt x="41" y="131"/>
                        <a:pt x="41" y="131"/>
                      </a:cubicBezTo>
                      <a:cubicBezTo>
                        <a:pt x="42" y="130"/>
                        <a:pt x="42" y="130"/>
                        <a:pt x="42" y="130"/>
                      </a:cubicBezTo>
                      <a:cubicBezTo>
                        <a:pt x="40" y="129"/>
                        <a:pt x="40" y="129"/>
                        <a:pt x="40" y="129"/>
                      </a:cubicBezTo>
                      <a:cubicBezTo>
                        <a:pt x="39" y="128"/>
                        <a:pt x="39" y="128"/>
                        <a:pt x="39" y="128"/>
                      </a:cubicBezTo>
                      <a:cubicBezTo>
                        <a:pt x="38" y="128"/>
                        <a:pt x="38" y="128"/>
                        <a:pt x="38" y="128"/>
                      </a:cubicBezTo>
                      <a:cubicBezTo>
                        <a:pt x="37" y="129"/>
                        <a:pt x="37" y="129"/>
                        <a:pt x="37" y="129"/>
                      </a:cubicBezTo>
                      <a:cubicBezTo>
                        <a:pt x="37" y="128"/>
                        <a:pt x="37" y="128"/>
                        <a:pt x="37" y="128"/>
                      </a:cubicBezTo>
                      <a:cubicBezTo>
                        <a:pt x="35" y="127"/>
                        <a:pt x="35" y="127"/>
                        <a:pt x="35" y="127"/>
                      </a:cubicBezTo>
                      <a:cubicBezTo>
                        <a:pt x="34" y="126"/>
                        <a:pt x="34" y="126"/>
                        <a:pt x="34" y="126"/>
                      </a:cubicBezTo>
                      <a:cubicBezTo>
                        <a:pt x="33" y="125"/>
                        <a:pt x="33" y="125"/>
                        <a:pt x="33" y="125"/>
                      </a:cubicBezTo>
                      <a:cubicBezTo>
                        <a:pt x="32" y="125"/>
                        <a:pt x="32" y="125"/>
                        <a:pt x="32" y="125"/>
                      </a:cubicBezTo>
                      <a:cubicBezTo>
                        <a:pt x="30" y="125"/>
                        <a:pt x="30" y="125"/>
                        <a:pt x="30" y="125"/>
                      </a:cubicBezTo>
                      <a:cubicBezTo>
                        <a:pt x="29" y="126"/>
                        <a:pt x="29" y="126"/>
                        <a:pt x="29" y="126"/>
                      </a:cubicBezTo>
                      <a:cubicBezTo>
                        <a:pt x="29" y="127"/>
                        <a:pt x="29" y="127"/>
                        <a:pt x="29" y="127"/>
                      </a:cubicBezTo>
                      <a:cubicBezTo>
                        <a:pt x="27" y="128"/>
                        <a:pt x="27" y="128"/>
                        <a:pt x="27" y="128"/>
                      </a:cubicBezTo>
                      <a:cubicBezTo>
                        <a:pt x="27" y="128"/>
                        <a:pt x="27" y="128"/>
                        <a:pt x="27" y="128"/>
                      </a:cubicBezTo>
                      <a:cubicBezTo>
                        <a:pt x="27" y="128"/>
                        <a:pt x="27" y="128"/>
                        <a:pt x="27" y="128"/>
                      </a:cubicBezTo>
                      <a:cubicBezTo>
                        <a:pt x="28" y="127"/>
                        <a:pt x="28" y="127"/>
                        <a:pt x="28" y="127"/>
                      </a:cubicBezTo>
                      <a:cubicBezTo>
                        <a:pt x="28" y="125"/>
                        <a:pt x="28" y="125"/>
                        <a:pt x="28" y="125"/>
                      </a:cubicBezTo>
                      <a:cubicBezTo>
                        <a:pt x="27" y="125"/>
                        <a:pt x="27" y="125"/>
                        <a:pt x="27" y="125"/>
                      </a:cubicBezTo>
                      <a:cubicBezTo>
                        <a:pt x="26" y="125"/>
                        <a:pt x="26" y="125"/>
                        <a:pt x="26" y="125"/>
                      </a:cubicBezTo>
                      <a:cubicBezTo>
                        <a:pt x="25" y="126"/>
                        <a:pt x="25" y="126"/>
                        <a:pt x="25" y="126"/>
                      </a:cubicBezTo>
                      <a:cubicBezTo>
                        <a:pt x="25" y="127"/>
                        <a:pt x="25" y="127"/>
                        <a:pt x="25" y="127"/>
                      </a:cubicBezTo>
                      <a:cubicBezTo>
                        <a:pt x="24" y="127"/>
                        <a:pt x="24" y="127"/>
                        <a:pt x="24" y="127"/>
                      </a:cubicBezTo>
                      <a:cubicBezTo>
                        <a:pt x="24" y="126"/>
                        <a:pt x="24" y="126"/>
                        <a:pt x="24" y="126"/>
                      </a:cubicBezTo>
                      <a:cubicBezTo>
                        <a:pt x="23" y="125"/>
                        <a:pt x="23" y="125"/>
                        <a:pt x="23" y="125"/>
                      </a:cubicBezTo>
                      <a:cubicBezTo>
                        <a:pt x="22" y="125"/>
                        <a:pt x="22" y="125"/>
                        <a:pt x="22" y="125"/>
                      </a:cubicBezTo>
                      <a:cubicBezTo>
                        <a:pt x="22" y="126"/>
                        <a:pt x="22" y="126"/>
                        <a:pt x="22" y="126"/>
                      </a:cubicBezTo>
                      <a:cubicBezTo>
                        <a:pt x="21" y="128"/>
                        <a:pt x="21" y="128"/>
                        <a:pt x="21" y="128"/>
                      </a:cubicBezTo>
                      <a:cubicBezTo>
                        <a:pt x="21" y="128"/>
                        <a:pt x="21" y="128"/>
                        <a:pt x="21" y="128"/>
                      </a:cubicBezTo>
                      <a:cubicBezTo>
                        <a:pt x="20" y="128"/>
                        <a:pt x="20" y="128"/>
                        <a:pt x="20" y="128"/>
                      </a:cubicBezTo>
                      <a:cubicBezTo>
                        <a:pt x="20" y="126"/>
                        <a:pt x="20" y="126"/>
                        <a:pt x="20" y="126"/>
                      </a:cubicBezTo>
                      <a:cubicBezTo>
                        <a:pt x="21" y="125"/>
                        <a:pt x="21" y="125"/>
                        <a:pt x="21" y="125"/>
                      </a:cubicBezTo>
                      <a:cubicBezTo>
                        <a:pt x="22" y="125"/>
                        <a:pt x="22" y="125"/>
                        <a:pt x="22" y="125"/>
                      </a:cubicBezTo>
                      <a:cubicBezTo>
                        <a:pt x="22" y="124"/>
                        <a:pt x="22" y="124"/>
                        <a:pt x="22" y="124"/>
                      </a:cubicBezTo>
                      <a:cubicBezTo>
                        <a:pt x="21" y="124"/>
                        <a:pt x="21" y="124"/>
                        <a:pt x="21" y="124"/>
                      </a:cubicBezTo>
                      <a:cubicBezTo>
                        <a:pt x="20" y="124"/>
                        <a:pt x="20" y="124"/>
                        <a:pt x="20" y="124"/>
                      </a:cubicBezTo>
                      <a:cubicBezTo>
                        <a:pt x="19" y="124"/>
                        <a:pt x="19" y="124"/>
                        <a:pt x="19" y="124"/>
                      </a:cubicBezTo>
                      <a:cubicBezTo>
                        <a:pt x="18" y="125"/>
                        <a:pt x="18" y="125"/>
                        <a:pt x="18" y="125"/>
                      </a:cubicBezTo>
                      <a:cubicBezTo>
                        <a:pt x="18" y="125"/>
                        <a:pt x="18" y="125"/>
                        <a:pt x="18" y="125"/>
                      </a:cubicBezTo>
                      <a:cubicBezTo>
                        <a:pt x="18" y="125"/>
                        <a:pt x="18" y="125"/>
                        <a:pt x="18" y="125"/>
                      </a:cubicBezTo>
                      <a:cubicBezTo>
                        <a:pt x="18" y="124"/>
                        <a:pt x="18" y="124"/>
                        <a:pt x="18" y="124"/>
                      </a:cubicBezTo>
                      <a:cubicBezTo>
                        <a:pt x="17" y="123"/>
                        <a:pt x="17" y="123"/>
                        <a:pt x="17" y="123"/>
                      </a:cubicBezTo>
                      <a:cubicBezTo>
                        <a:pt x="17" y="122"/>
                        <a:pt x="17" y="122"/>
                        <a:pt x="17" y="122"/>
                      </a:cubicBezTo>
                      <a:cubicBezTo>
                        <a:pt x="16" y="122"/>
                        <a:pt x="16" y="122"/>
                        <a:pt x="16" y="122"/>
                      </a:cubicBezTo>
                      <a:cubicBezTo>
                        <a:pt x="16" y="122"/>
                        <a:pt x="16" y="122"/>
                        <a:pt x="16" y="122"/>
                      </a:cubicBezTo>
                      <a:cubicBezTo>
                        <a:pt x="15" y="123"/>
                        <a:pt x="15" y="123"/>
                        <a:pt x="15" y="123"/>
                      </a:cubicBezTo>
                      <a:cubicBezTo>
                        <a:pt x="15" y="124"/>
                        <a:pt x="15" y="124"/>
                        <a:pt x="15" y="124"/>
                      </a:cubicBezTo>
                      <a:cubicBezTo>
                        <a:pt x="14" y="125"/>
                        <a:pt x="14" y="125"/>
                        <a:pt x="14" y="125"/>
                      </a:cubicBezTo>
                      <a:cubicBezTo>
                        <a:pt x="14" y="126"/>
                        <a:pt x="14" y="126"/>
                        <a:pt x="14" y="126"/>
                      </a:cubicBezTo>
                      <a:cubicBezTo>
                        <a:pt x="15" y="128"/>
                        <a:pt x="15" y="128"/>
                        <a:pt x="15" y="128"/>
                      </a:cubicBezTo>
                      <a:cubicBezTo>
                        <a:pt x="14" y="128"/>
                        <a:pt x="14" y="128"/>
                        <a:pt x="14" y="128"/>
                      </a:cubicBezTo>
                      <a:cubicBezTo>
                        <a:pt x="14" y="129"/>
                        <a:pt x="14" y="129"/>
                        <a:pt x="14" y="129"/>
                      </a:cubicBezTo>
                      <a:cubicBezTo>
                        <a:pt x="13" y="127"/>
                        <a:pt x="13" y="127"/>
                        <a:pt x="13" y="127"/>
                      </a:cubicBezTo>
                      <a:cubicBezTo>
                        <a:pt x="11" y="126"/>
                        <a:pt x="11" y="126"/>
                        <a:pt x="11" y="126"/>
                      </a:cubicBezTo>
                      <a:cubicBezTo>
                        <a:pt x="10" y="125"/>
                        <a:pt x="10" y="125"/>
                        <a:pt x="10" y="125"/>
                      </a:cubicBezTo>
                      <a:cubicBezTo>
                        <a:pt x="9" y="124"/>
                        <a:pt x="9" y="124"/>
                        <a:pt x="9" y="124"/>
                      </a:cubicBezTo>
                      <a:cubicBezTo>
                        <a:pt x="8" y="124"/>
                        <a:pt x="8" y="124"/>
                        <a:pt x="8" y="124"/>
                      </a:cubicBezTo>
                      <a:cubicBezTo>
                        <a:pt x="9" y="124"/>
                        <a:pt x="9" y="124"/>
                        <a:pt x="9" y="124"/>
                      </a:cubicBezTo>
                      <a:cubicBezTo>
                        <a:pt x="9" y="123"/>
                        <a:pt x="9" y="123"/>
                        <a:pt x="9" y="123"/>
                      </a:cubicBezTo>
                      <a:cubicBezTo>
                        <a:pt x="8" y="123"/>
                        <a:pt x="8" y="123"/>
                        <a:pt x="8" y="123"/>
                      </a:cubicBezTo>
                      <a:cubicBezTo>
                        <a:pt x="7" y="121"/>
                        <a:pt x="7" y="121"/>
                        <a:pt x="7" y="121"/>
                      </a:cubicBezTo>
                      <a:cubicBezTo>
                        <a:pt x="6" y="120"/>
                        <a:pt x="6" y="120"/>
                        <a:pt x="6" y="120"/>
                      </a:cubicBezTo>
                      <a:cubicBezTo>
                        <a:pt x="5" y="119"/>
                        <a:pt x="5" y="119"/>
                        <a:pt x="5" y="119"/>
                      </a:cubicBezTo>
                      <a:cubicBezTo>
                        <a:pt x="5" y="118"/>
                        <a:pt x="5" y="118"/>
                        <a:pt x="5" y="118"/>
                      </a:cubicBezTo>
                      <a:cubicBezTo>
                        <a:pt x="6" y="117"/>
                        <a:pt x="6" y="117"/>
                        <a:pt x="6" y="117"/>
                      </a:cubicBezTo>
                      <a:cubicBezTo>
                        <a:pt x="7" y="117"/>
                        <a:pt x="7" y="117"/>
                        <a:pt x="7" y="117"/>
                      </a:cubicBezTo>
                      <a:cubicBezTo>
                        <a:pt x="8" y="116"/>
                        <a:pt x="8" y="116"/>
                        <a:pt x="8" y="116"/>
                      </a:cubicBezTo>
                      <a:cubicBezTo>
                        <a:pt x="9" y="116"/>
                        <a:pt x="9" y="116"/>
                        <a:pt x="9" y="116"/>
                      </a:cubicBezTo>
                      <a:cubicBezTo>
                        <a:pt x="11" y="116"/>
                        <a:pt x="11" y="116"/>
                        <a:pt x="11" y="116"/>
                      </a:cubicBezTo>
                      <a:cubicBezTo>
                        <a:pt x="11" y="117"/>
                        <a:pt x="11" y="117"/>
                        <a:pt x="11" y="117"/>
                      </a:cubicBezTo>
                      <a:cubicBezTo>
                        <a:pt x="12" y="116"/>
                        <a:pt x="12" y="116"/>
                        <a:pt x="12" y="116"/>
                      </a:cubicBezTo>
                      <a:cubicBezTo>
                        <a:pt x="13" y="115"/>
                        <a:pt x="13" y="115"/>
                        <a:pt x="13" y="115"/>
                      </a:cubicBezTo>
                      <a:cubicBezTo>
                        <a:pt x="12" y="114"/>
                        <a:pt x="12" y="114"/>
                        <a:pt x="12" y="114"/>
                      </a:cubicBezTo>
                      <a:cubicBezTo>
                        <a:pt x="11" y="114"/>
                        <a:pt x="11" y="114"/>
                        <a:pt x="11" y="114"/>
                      </a:cubicBezTo>
                      <a:cubicBezTo>
                        <a:pt x="9" y="113"/>
                        <a:pt x="9" y="113"/>
                        <a:pt x="9" y="113"/>
                      </a:cubicBezTo>
                      <a:cubicBezTo>
                        <a:pt x="9" y="113"/>
                        <a:pt x="9" y="113"/>
                        <a:pt x="9" y="113"/>
                      </a:cubicBezTo>
                      <a:cubicBezTo>
                        <a:pt x="8" y="114"/>
                        <a:pt x="8" y="114"/>
                        <a:pt x="8" y="114"/>
                      </a:cubicBezTo>
                      <a:cubicBezTo>
                        <a:pt x="7" y="112"/>
                        <a:pt x="7" y="112"/>
                        <a:pt x="7" y="112"/>
                      </a:cubicBezTo>
                      <a:cubicBezTo>
                        <a:pt x="7" y="111"/>
                        <a:pt x="7" y="111"/>
                        <a:pt x="7" y="111"/>
                      </a:cubicBezTo>
                      <a:cubicBezTo>
                        <a:pt x="7" y="110"/>
                        <a:pt x="7" y="110"/>
                        <a:pt x="7" y="110"/>
                      </a:cubicBezTo>
                      <a:cubicBezTo>
                        <a:pt x="8" y="110"/>
                        <a:pt x="8" y="110"/>
                        <a:pt x="8" y="110"/>
                      </a:cubicBezTo>
                      <a:cubicBezTo>
                        <a:pt x="9" y="108"/>
                        <a:pt x="9" y="108"/>
                        <a:pt x="9" y="108"/>
                      </a:cubicBezTo>
                      <a:cubicBezTo>
                        <a:pt x="9" y="107"/>
                        <a:pt x="9" y="107"/>
                        <a:pt x="9" y="107"/>
                      </a:cubicBezTo>
                      <a:cubicBezTo>
                        <a:pt x="8" y="107"/>
                        <a:pt x="8" y="107"/>
                        <a:pt x="8" y="107"/>
                      </a:cubicBezTo>
                      <a:cubicBezTo>
                        <a:pt x="7" y="108"/>
                        <a:pt x="7" y="108"/>
                        <a:pt x="7" y="108"/>
                      </a:cubicBezTo>
                      <a:cubicBezTo>
                        <a:pt x="7" y="109"/>
                        <a:pt x="7" y="109"/>
                        <a:pt x="7" y="109"/>
                      </a:cubicBezTo>
                      <a:cubicBezTo>
                        <a:pt x="6" y="109"/>
                        <a:pt x="6" y="109"/>
                        <a:pt x="6" y="109"/>
                      </a:cubicBezTo>
                      <a:cubicBezTo>
                        <a:pt x="5" y="110"/>
                        <a:pt x="5" y="110"/>
                        <a:pt x="5" y="110"/>
                      </a:cubicBezTo>
                      <a:cubicBezTo>
                        <a:pt x="5" y="111"/>
                        <a:pt x="5" y="111"/>
                        <a:pt x="5" y="111"/>
                      </a:cubicBezTo>
                      <a:cubicBezTo>
                        <a:pt x="4" y="110"/>
                        <a:pt x="4" y="110"/>
                        <a:pt x="4" y="110"/>
                      </a:cubicBezTo>
                      <a:cubicBezTo>
                        <a:pt x="3" y="109"/>
                        <a:pt x="3" y="109"/>
                        <a:pt x="3" y="109"/>
                      </a:cubicBezTo>
                      <a:cubicBezTo>
                        <a:pt x="4" y="108"/>
                        <a:pt x="4" y="108"/>
                        <a:pt x="4" y="108"/>
                      </a:cubicBezTo>
                      <a:cubicBezTo>
                        <a:pt x="4" y="108"/>
                        <a:pt x="4" y="108"/>
                        <a:pt x="4" y="108"/>
                      </a:cubicBezTo>
                      <a:cubicBezTo>
                        <a:pt x="4" y="107"/>
                        <a:pt x="4" y="107"/>
                        <a:pt x="4" y="107"/>
                      </a:cubicBezTo>
                      <a:cubicBezTo>
                        <a:pt x="3" y="107"/>
                        <a:pt x="3" y="107"/>
                        <a:pt x="3" y="107"/>
                      </a:cubicBezTo>
                      <a:cubicBezTo>
                        <a:pt x="3" y="107"/>
                        <a:pt x="3" y="107"/>
                        <a:pt x="3" y="107"/>
                      </a:cubicBezTo>
                      <a:cubicBezTo>
                        <a:pt x="3" y="106"/>
                        <a:pt x="3" y="106"/>
                        <a:pt x="3" y="106"/>
                      </a:cubicBezTo>
                      <a:cubicBezTo>
                        <a:pt x="3" y="105"/>
                        <a:pt x="3" y="105"/>
                        <a:pt x="3" y="105"/>
                      </a:cubicBezTo>
                      <a:cubicBezTo>
                        <a:pt x="4" y="105"/>
                        <a:pt x="4" y="105"/>
                        <a:pt x="4" y="105"/>
                      </a:cubicBezTo>
                      <a:cubicBezTo>
                        <a:pt x="4" y="105"/>
                        <a:pt x="4" y="105"/>
                        <a:pt x="4" y="105"/>
                      </a:cubicBezTo>
                      <a:cubicBezTo>
                        <a:pt x="5" y="105"/>
                        <a:pt x="5" y="105"/>
                        <a:pt x="5" y="105"/>
                      </a:cubicBezTo>
                      <a:cubicBezTo>
                        <a:pt x="5" y="105"/>
                        <a:pt x="5" y="105"/>
                        <a:pt x="5" y="105"/>
                      </a:cubicBezTo>
                      <a:cubicBezTo>
                        <a:pt x="6" y="106"/>
                        <a:pt x="6" y="106"/>
                        <a:pt x="6" y="106"/>
                      </a:cubicBezTo>
                      <a:cubicBezTo>
                        <a:pt x="6" y="104"/>
                        <a:pt x="6" y="104"/>
                        <a:pt x="6" y="104"/>
                      </a:cubicBezTo>
                      <a:cubicBezTo>
                        <a:pt x="8" y="103"/>
                        <a:pt x="8" y="103"/>
                        <a:pt x="8" y="103"/>
                      </a:cubicBezTo>
                      <a:cubicBezTo>
                        <a:pt x="10" y="104"/>
                        <a:pt x="10" y="104"/>
                        <a:pt x="10" y="104"/>
                      </a:cubicBezTo>
                      <a:cubicBezTo>
                        <a:pt x="11" y="105"/>
                        <a:pt x="11" y="105"/>
                        <a:pt x="11" y="105"/>
                      </a:cubicBezTo>
                      <a:cubicBezTo>
                        <a:pt x="13" y="105"/>
                        <a:pt x="13" y="105"/>
                        <a:pt x="13" y="105"/>
                      </a:cubicBezTo>
                      <a:cubicBezTo>
                        <a:pt x="15" y="106"/>
                        <a:pt x="15" y="106"/>
                        <a:pt x="15" y="106"/>
                      </a:cubicBezTo>
                      <a:cubicBezTo>
                        <a:pt x="17" y="106"/>
                        <a:pt x="17" y="106"/>
                        <a:pt x="17" y="106"/>
                      </a:cubicBezTo>
                      <a:cubicBezTo>
                        <a:pt x="18" y="106"/>
                        <a:pt x="18" y="106"/>
                        <a:pt x="18" y="106"/>
                      </a:cubicBezTo>
                      <a:cubicBezTo>
                        <a:pt x="20" y="108"/>
                        <a:pt x="20" y="108"/>
                        <a:pt x="20" y="108"/>
                      </a:cubicBezTo>
                      <a:cubicBezTo>
                        <a:pt x="21" y="108"/>
                        <a:pt x="21" y="108"/>
                        <a:pt x="21" y="108"/>
                      </a:cubicBezTo>
                      <a:cubicBezTo>
                        <a:pt x="22" y="108"/>
                        <a:pt x="22" y="108"/>
                        <a:pt x="22" y="108"/>
                      </a:cubicBezTo>
                      <a:cubicBezTo>
                        <a:pt x="24" y="107"/>
                        <a:pt x="24" y="107"/>
                        <a:pt x="24" y="107"/>
                      </a:cubicBezTo>
                      <a:cubicBezTo>
                        <a:pt x="22" y="106"/>
                        <a:pt x="22" y="106"/>
                        <a:pt x="22" y="106"/>
                      </a:cubicBezTo>
                      <a:cubicBezTo>
                        <a:pt x="21" y="106"/>
                        <a:pt x="21" y="106"/>
                        <a:pt x="21" y="106"/>
                      </a:cubicBezTo>
                      <a:cubicBezTo>
                        <a:pt x="20" y="106"/>
                        <a:pt x="20" y="106"/>
                        <a:pt x="20" y="106"/>
                      </a:cubicBezTo>
                      <a:cubicBezTo>
                        <a:pt x="18" y="104"/>
                        <a:pt x="18" y="104"/>
                        <a:pt x="18" y="104"/>
                      </a:cubicBezTo>
                      <a:cubicBezTo>
                        <a:pt x="15" y="104"/>
                        <a:pt x="15" y="104"/>
                        <a:pt x="15" y="104"/>
                      </a:cubicBezTo>
                      <a:cubicBezTo>
                        <a:pt x="14" y="103"/>
                        <a:pt x="14" y="103"/>
                        <a:pt x="14" y="103"/>
                      </a:cubicBezTo>
                      <a:cubicBezTo>
                        <a:pt x="14" y="103"/>
                        <a:pt x="14" y="103"/>
                        <a:pt x="14" y="103"/>
                      </a:cubicBezTo>
                      <a:cubicBezTo>
                        <a:pt x="16" y="102"/>
                        <a:pt x="16" y="102"/>
                        <a:pt x="16" y="102"/>
                      </a:cubicBezTo>
                      <a:cubicBezTo>
                        <a:pt x="18" y="102"/>
                        <a:pt x="18" y="102"/>
                        <a:pt x="18" y="102"/>
                      </a:cubicBezTo>
                      <a:cubicBezTo>
                        <a:pt x="20" y="103"/>
                        <a:pt x="20" y="103"/>
                        <a:pt x="20" y="103"/>
                      </a:cubicBezTo>
                      <a:cubicBezTo>
                        <a:pt x="22" y="103"/>
                        <a:pt x="22" y="103"/>
                        <a:pt x="22" y="103"/>
                      </a:cubicBezTo>
                      <a:cubicBezTo>
                        <a:pt x="23" y="104"/>
                        <a:pt x="23" y="104"/>
                        <a:pt x="23" y="104"/>
                      </a:cubicBezTo>
                      <a:cubicBezTo>
                        <a:pt x="24" y="105"/>
                        <a:pt x="24" y="105"/>
                        <a:pt x="24" y="105"/>
                      </a:cubicBezTo>
                      <a:cubicBezTo>
                        <a:pt x="24" y="105"/>
                        <a:pt x="24" y="105"/>
                        <a:pt x="24" y="105"/>
                      </a:cubicBezTo>
                      <a:cubicBezTo>
                        <a:pt x="25" y="106"/>
                        <a:pt x="25" y="106"/>
                        <a:pt x="25" y="106"/>
                      </a:cubicBezTo>
                      <a:cubicBezTo>
                        <a:pt x="25" y="105"/>
                        <a:pt x="25" y="105"/>
                        <a:pt x="25" y="105"/>
                      </a:cubicBezTo>
                      <a:cubicBezTo>
                        <a:pt x="25" y="104"/>
                        <a:pt x="25" y="104"/>
                        <a:pt x="25" y="104"/>
                      </a:cubicBezTo>
                      <a:cubicBezTo>
                        <a:pt x="25" y="103"/>
                        <a:pt x="25" y="103"/>
                        <a:pt x="25" y="103"/>
                      </a:cubicBezTo>
                      <a:cubicBezTo>
                        <a:pt x="26" y="103"/>
                        <a:pt x="26" y="103"/>
                        <a:pt x="26" y="103"/>
                      </a:cubicBezTo>
                      <a:cubicBezTo>
                        <a:pt x="27" y="102"/>
                        <a:pt x="27" y="102"/>
                        <a:pt x="27" y="102"/>
                      </a:cubicBezTo>
                      <a:cubicBezTo>
                        <a:pt x="27" y="100"/>
                        <a:pt x="27" y="100"/>
                        <a:pt x="27" y="100"/>
                      </a:cubicBezTo>
                      <a:cubicBezTo>
                        <a:pt x="26" y="100"/>
                        <a:pt x="26" y="100"/>
                        <a:pt x="26" y="100"/>
                      </a:cubicBezTo>
                      <a:cubicBezTo>
                        <a:pt x="25" y="100"/>
                        <a:pt x="25" y="100"/>
                        <a:pt x="25" y="100"/>
                      </a:cubicBezTo>
                      <a:cubicBezTo>
                        <a:pt x="25" y="100"/>
                        <a:pt x="25" y="100"/>
                        <a:pt x="25" y="100"/>
                      </a:cubicBezTo>
                      <a:cubicBezTo>
                        <a:pt x="25" y="99"/>
                        <a:pt x="25" y="99"/>
                        <a:pt x="25" y="99"/>
                      </a:cubicBezTo>
                      <a:cubicBezTo>
                        <a:pt x="24" y="98"/>
                        <a:pt x="24" y="98"/>
                        <a:pt x="24" y="98"/>
                      </a:cubicBezTo>
                      <a:cubicBezTo>
                        <a:pt x="23" y="99"/>
                        <a:pt x="23" y="99"/>
                        <a:pt x="23" y="99"/>
                      </a:cubicBezTo>
                      <a:cubicBezTo>
                        <a:pt x="22" y="99"/>
                        <a:pt x="22" y="99"/>
                        <a:pt x="22" y="99"/>
                      </a:cubicBezTo>
                      <a:cubicBezTo>
                        <a:pt x="21" y="100"/>
                        <a:pt x="21" y="100"/>
                        <a:pt x="21" y="100"/>
                      </a:cubicBezTo>
                      <a:cubicBezTo>
                        <a:pt x="19" y="99"/>
                        <a:pt x="19" y="99"/>
                        <a:pt x="19" y="99"/>
                      </a:cubicBezTo>
                      <a:cubicBezTo>
                        <a:pt x="18" y="99"/>
                        <a:pt x="18" y="99"/>
                        <a:pt x="18" y="99"/>
                      </a:cubicBezTo>
                      <a:cubicBezTo>
                        <a:pt x="18" y="98"/>
                        <a:pt x="18" y="98"/>
                        <a:pt x="18" y="98"/>
                      </a:cubicBezTo>
                      <a:cubicBezTo>
                        <a:pt x="18" y="98"/>
                        <a:pt x="18" y="98"/>
                        <a:pt x="18" y="98"/>
                      </a:cubicBezTo>
                      <a:cubicBezTo>
                        <a:pt x="17" y="97"/>
                        <a:pt x="17" y="97"/>
                        <a:pt x="17" y="97"/>
                      </a:cubicBezTo>
                      <a:cubicBezTo>
                        <a:pt x="16" y="96"/>
                        <a:pt x="16" y="96"/>
                        <a:pt x="16" y="96"/>
                      </a:cubicBezTo>
                      <a:cubicBezTo>
                        <a:pt x="16" y="97"/>
                        <a:pt x="16" y="97"/>
                        <a:pt x="16" y="97"/>
                      </a:cubicBezTo>
                      <a:cubicBezTo>
                        <a:pt x="16" y="98"/>
                        <a:pt x="16" y="98"/>
                        <a:pt x="16" y="98"/>
                      </a:cubicBezTo>
                      <a:cubicBezTo>
                        <a:pt x="16" y="98"/>
                        <a:pt x="16" y="98"/>
                        <a:pt x="16" y="98"/>
                      </a:cubicBezTo>
                      <a:cubicBezTo>
                        <a:pt x="16" y="99"/>
                        <a:pt x="16" y="99"/>
                        <a:pt x="16" y="99"/>
                      </a:cubicBezTo>
                      <a:cubicBezTo>
                        <a:pt x="16" y="100"/>
                        <a:pt x="16" y="100"/>
                        <a:pt x="16" y="100"/>
                      </a:cubicBezTo>
                      <a:cubicBezTo>
                        <a:pt x="14" y="100"/>
                        <a:pt x="14" y="100"/>
                        <a:pt x="14" y="100"/>
                      </a:cubicBezTo>
                      <a:cubicBezTo>
                        <a:pt x="13" y="99"/>
                        <a:pt x="13" y="99"/>
                        <a:pt x="13" y="99"/>
                      </a:cubicBezTo>
                      <a:cubicBezTo>
                        <a:pt x="11" y="97"/>
                        <a:pt x="11" y="97"/>
                        <a:pt x="11" y="97"/>
                      </a:cubicBezTo>
                      <a:cubicBezTo>
                        <a:pt x="11" y="97"/>
                        <a:pt x="11" y="97"/>
                        <a:pt x="11" y="97"/>
                      </a:cubicBezTo>
                      <a:cubicBezTo>
                        <a:pt x="12" y="97"/>
                        <a:pt x="12" y="97"/>
                        <a:pt x="12" y="97"/>
                      </a:cubicBezTo>
                      <a:cubicBezTo>
                        <a:pt x="14" y="96"/>
                        <a:pt x="14" y="96"/>
                        <a:pt x="14" y="96"/>
                      </a:cubicBezTo>
                      <a:cubicBezTo>
                        <a:pt x="14" y="95"/>
                        <a:pt x="14" y="95"/>
                        <a:pt x="14" y="95"/>
                      </a:cubicBezTo>
                      <a:cubicBezTo>
                        <a:pt x="14" y="95"/>
                        <a:pt x="14" y="95"/>
                        <a:pt x="14" y="95"/>
                      </a:cubicBezTo>
                      <a:cubicBezTo>
                        <a:pt x="12" y="95"/>
                        <a:pt x="12" y="95"/>
                        <a:pt x="12" y="95"/>
                      </a:cubicBezTo>
                      <a:cubicBezTo>
                        <a:pt x="11" y="96"/>
                        <a:pt x="11" y="96"/>
                        <a:pt x="11" y="96"/>
                      </a:cubicBezTo>
                      <a:cubicBezTo>
                        <a:pt x="10" y="96"/>
                        <a:pt x="10" y="96"/>
                        <a:pt x="10" y="96"/>
                      </a:cubicBezTo>
                      <a:cubicBezTo>
                        <a:pt x="10" y="95"/>
                        <a:pt x="10" y="95"/>
                        <a:pt x="10" y="95"/>
                      </a:cubicBezTo>
                      <a:cubicBezTo>
                        <a:pt x="10" y="95"/>
                        <a:pt x="10" y="95"/>
                        <a:pt x="10" y="95"/>
                      </a:cubicBezTo>
                      <a:cubicBezTo>
                        <a:pt x="11" y="95"/>
                        <a:pt x="11" y="95"/>
                        <a:pt x="11" y="95"/>
                      </a:cubicBezTo>
                      <a:cubicBezTo>
                        <a:pt x="13" y="94"/>
                        <a:pt x="13" y="94"/>
                        <a:pt x="13" y="94"/>
                      </a:cubicBezTo>
                      <a:cubicBezTo>
                        <a:pt x="13" y="92"/>
                        <a:pt x="13" y="92"/>
                        <a:pt x="13" y="92"/>
                      </a:cubicBezTo>
                      <a:cubicBezTo>
                        <a:pt x="13" y="91"/>
                        <a:pt x="13" y="91"/>
                        <a:pt x="13" y="91"/>
                      </a:cubicBezTo>
                      <a:cubicBezTo>
                        <a:pt x="12" y="91"/>
                        <a:pt x="12" y="91"/>
                        <a:pt x="12" y="91"/>
                      </a:cubicBezTo>
                      <a:cubicBezTo>
                        <a:pt x="12" y="91"/>
                        <a:pt x="12" y="91"/>
                        <a:pt x="12" y="91"/>
                      </a:cubicBezTo>
                      <a:cubicBezTo>
                        <a:pt x="11" y="92"/>
                        <a:pt x="11" y="92"/>
                        <a:pt x="11" y="92"/>
                      </a:cubicBezTo>
                      <a:cubicBezTo>
                        <a:pt x="10" y="93"/>
                        <a:pt x="10" y="93"/>
                        <a:pt x="10" y="93"/>
                      </a:cubicBezTo>
                      <a:cubicBezTo>
                        <a:pt x="9" y="93"/>
                        <a:pt x="9" y="93"/>
                        <a:pt x="9" y="93"/>
                      </a:cubicBezTo>
                      <a:cubicBezTo>
                        <a:pt x="8" y="93"/>
                        <a:pt x="8" y="93"/>
                        <a:pt x="8" y="93"/>
                      </a:cubicBezTo>
                      <a:cubicBezTo>
                        <a:pt x="8" y="92"/>
                        <a:pt x="8" y="92"/>
                        <a:pt x="8" y="92"/>
                      </a:cubicBezTo>
                      <a:cubicBezTo>
                        <a:pt x="8" y="92"/>
                        <a:pt x="8" y="92"/>
                        <a:pt x="8" y="92"/>
                      </a:cubicBezTo>
                      <a:cubicBezTo>
                        <a:pt x="9" y="91"/>
                        <a:pt x="9" y="91"/>
                        <a:pt x="9" y="91"/>
                      </a:cubicBezTo>
                      <a:cubicBezTo>
                        <a:pt x="9" y="90"/>
                        <a:pt x="9" y="90"/>
                        <a:pt x="9" y="90"/>
                      </a:cubicBezTo>
                      <a:cubicBezTo>
                        <a:pt x="8" y="90"/>
                        <a:pt x="8" y="90"/>
                        <a:pt x="8" y="90"/>
                      </a:cubicBezTo>
                      <a:cubicBezTo>
                        <a:pt x="7" y="89"/>
                        <a:pt x="7" y="89"/>
                        <a:pt x="7" y="89"/>
                      </a:cubicBezTo>
                      <a:cubicBezTo>
                        <a:pt x="7" y="89"/>
                        <a:pt x="7" y="89"/>
                        <a:pt x="7" y="89"/>
                      </a:cubicBezTo>
                      <a:cubicBezTo>
                        <a:pt x="5" y="87"/>
                        <a:pt x="5" y="87"/>
                        <a:pt x="5" y="87"/>
                      </a:cubicBezTo>
                      <a:cubicBezTo>
                        <a:pt x="5" y="86"/>
                        <a:pt x="5" y="86"/>
                        <a:pt x="5" y="86"/>
                      </a:cubicBezTo>
                      <a:cubicBezTo>
                        <a:pt x="4" y="85"/>
                        <a:pt x="4" y="85"/>
                        <a:pt x="4" y="85"/>
                      </a:cubicBezTo>
                      <a:cubicBezTo>
                        <a:pt x="3" y="85"/>
                        <a:pt x="3" y="85"/>
                        <a:pt x="3" y="85"/>
                      </a:cubicBezTo>
                      <a:cubicBezTo>
                        <a:pt x="4" y="85"/>
                        <a:pt x="4" y="85"/>
                        <a:pt x="4" y="85"/>
                      </a:cubicBezTo>
                      <a:cubicBezTo>
                        <a:pt x="5" y="84"/>
                        <a:pt x="5" y="84"/>
                        <a:pt x="5" y="84"/>
                      </a:cubicBezTo>
                      <a:cubicBezTo>
                        <a:pt x="6" y="83"/>
                        <a:pt x="6" y="83"/>
                        <a:pt x="6" y="83"/>
                      </a:cubicBezTo>
                      <a:cubicBezTo>
                        <a:pt x="6" y="83"/>
                        <a:pt x="6" y="83"/>
                        <a:pt x="6" y="83"/>
                      </a:cubicBezTo>
                      <a:cubicBezTo>
                        <a:pt x="6" y="83"/>
                        <a:pt x="6" y="83"/>
                        <a:pt x="6" y="83"/>
                      </a:cubicBezTo>
                      <a:cubicBezTo>
                        <a:pt x="7" y="83"/>
                        <a:pt x="7" y="83"/>
                        <a:pt x="7" y="83"/>
                      </a:cubicBezTo>
                      <a:cubicBezTo>
                        <a:pt x="7" y="82"/>
                        <a:pt x="7" y="82"/>
                        <a:pt x="7" y="82"/>
                      </a:cubicBezTo>
                      <a:cubicBezTo>
                        <a:pt x="6" y="82"/>
                        <a:pt x="6" y="82"/>
                        <a:pt x="6" y="82"/>
                      </a:cubicBezTo>
                      <a:cubicBezTo>
                        <a:pt x="5" y="82"/>
                        <a:pt x="5" y="82"/>
                        <a:pt x="5" y="82"/>
                      </a:cubicBezTo>
                      <a:cubicBezTo>
                        <a:pt x="5" y="81"/>
                        <a:pt x="5" y="81"/>
                        <a:pt x="5" y="81"/>
                      </a:cubicBezTo>
                      <a:cubicBezTo>
                        <a:pt x="5" y="81"/>
                        <a:pt x="5" y="81"/>
                        <a:pt x="5" y="81"/>
                      </a:cubicBezTo>
                      <a:cubicBezTo>
                        <a:pt x="6" y="81"/>
                        <a:pt x="6" y="81"/>
                        <a:pt x="6" y="81"/>
                      </a:cubicBezTo>
                      <a:cubicBezTo>
                        <a:pt x="8" y="80"/>
                        <a:pt x="8" y="80"/>
                        <a:pt x="8" y="80"/>
                      </a:cubicBezTo>
                      <a:cubicBezTo>
                        <a:pt x="8" y="79"/>
                        <a:pt x="8" y="79"/>
                        <a:pt x="8" y="79"/>
                      </a:cubicBezTo>
                      <a:cubicBezTo>
                        <a:pt x="8" y="79"/>
                        <a:pt x="8" y="79"/>
                        <a:pt x="8" y="79"/>
                      </a:cubicBezTo>
                      <a:cubicBezTo>
                        <a:pt x="9" y="79"/>
                        <a:pt x="9" y="79"/>
                        <a:pt x="9" y="79"/>
                      </a:cubicBezTo>
                      <a:cubicBezTo>
                        <a:pt x="10" y="78"/>
                        <a:pt x="10" y="78"/>
                        <a:pt x="10" y="78"/>
                      </a:cubicBezTo>
                      <a:cubicBezTo>
                        <a:pt x="11" y="78"/>
                        <a:pt x="11" y="78"/>
                        <a:pt x="11" y="78"/>
                      </a:cubicBezTo>
                      <a:cubicBezTo>
                        <a:pt x="11" y="78"/>
                        <a:pt x="11" y="78"/>
                        <a:pt x="11" y="78"/>
                      </a:cubicBezTo>
                      <a:cubicBezTo>
                        <a:pt x="12" y="78"/>
                        <a:pt x="12" y="78"/>
                        <a:pt x="12" y="78"/>
                      </a:cubicBezTo>
                      <a:cubicBezTo>
                        <a:pt x="13" y="78"/>
                        <a:pt x="13" y="78"/>
                        <a:pt x="13" y="78"/>
                      </a:cubicBezTo>
                      <a:cubicBezTo>
                        <a:pt x="14" y="78"/>
                        <a:pt x="14" y="78"/>
                        <a:pt x="14" y="78"/>
                      </a:cubicBezTo>
                      <a:cubicBezTo>
                        <a:pt x="14" y="78"/>
                        <a:pt x="14" y="78"/>
                        <a:pt x="14" y="78"/>
                      </a:cubicBezTo>
                      <a:cubicBezTo>
                        <a:pt x="15" y="79"/>
                        <a:pt x="15" y="79"/>
                        <a:pt x="15" y="79"/>
                      </a:cubicBezTo>
                      <a:cubicBezTo>
                        <a:pt x="16" y="78"/>
                        <a:pt x="16" y="78"/>
                        <a:pt x="16" y="78"/>
                      </a:cubicBezTo>
                      <a:cubicBezTo>
                        <a:pt x="16" y="78"/>
                        <a:pt x="16" y="78"/>
                        <a:pt x="16" y="78"/>
                      </a:cubicBezTo>
                      <a:cubicBezTo>
                        <a:pt x="17" y="77"/>
                        <a:pt x="17" y="77"/>
                        <a:pt x="17" y="77"/>
                      </a:cubicBezTo>
                      <a:cubicBezTo>
                        <a:pt x="18" y="77"/>
                        <a:pt x="18" y="77"/>
                        <a:pt x="18" y="77"/>
                      </a:cubicBezTo>
                      <a:cubicBezTo>
                        <a:pt x="18" y="77"/>
                        <a:pt x="18" y="77"/>
                        <a:pt x="18" y="77"/>
                      </a:cubicBezTo>
                      <a:cubicBezTo>
                        <a:pt x="19" y="77"/>
                        <a:pt x="19" y="77"/>
                        <a:pt x="19" y="77"/>
                      </a:cubicBezTo>
                      <a:cubicBezTo>
                        <a:pt x="19" y="77"/>
                        <a:pt x="19" y="77"/>
                        <a:pt x="19" y="77"/>
                      </a:cubicBezTo>
                      <a:cubicBezTo>
                        <a:pt x="20" y="77"/>
                        <a:pt x="20" y="77"/>
                        <a:pt x="20" y="77"/>
                      </a:cubicBezTo>
                      <a:cubicBezTo>
                        <a:pt x="25" y="76"/>
                        <a:pt x="25" y="76"/>
                        <a:pt x="25" y="76"/>
                      </a:cubicBezTo>
                      <a:cubicBezTo>
                        <a:pt x="26" y="76"/>
                        <a:pt x="26" y="76"/>
                        <a:pt x="26" y="76"/>
                      </a:cubicBezTo>
                      <a:cubicBezTo>
                        <a:pt x="26" y="76"/>
                        <a:pt x="26" y="76"/>
                        <a:pt x="26" y="76"/>
                      </a:cubicBezTo>
                      <a:cubicBezTo>
                        <a:pt x="26" y="76"/>
                        <a:pt x="26" y="76"/>
                        <a:pt x="26" y="76"/>
                      </a:cubicBezTo>
                      <a:cubicBezTo>
                        <a:pt x="27" y="75"/>
                        <a:pt x="27" y="75"/>
                        <a:pt x="27" y="75"/>
                      </a:cubicBezTo>
                      <a:cubicBezTo>
                        <a:pt x="26" y="75"/>
                        <a:pt x="26" y="75"/>
                        <a:pt x="26" y="75"/>
                      </a:cubicBezTo>
                      <a:cubicBezTo>
                        <a:pt x="26" y="74"/>
                        <a:pt x="26" y="74"/>
                        <a:pt x="26" y="74"/>
                      </a:cubicBezTo>
                      <a:cubicBezTo>
                        <a:pt x="28" y="73"/>
                        <a:pt x="28" y="73"/>
                        <a:pt x="28" y="73"/>
                      </a:cubicBezTo>
                      <a:cubicBezTo>
                        <a:pt x="30" y="73"/>
                        <a:pt x="30" y="73"/>
                        <a:pt x="30" y="73"/>
                      </a:cubicBezTo>
                      <a:cubicBezTo>
                        <a:pt x="31" y="73"/>
                        <a:pt x="31" y="73"/>
                        <a:pt x="31" y="73"/>
                      </a:cubicBezTo>
                      <a:cubicBezTo>
                        <a:pt x="32" y="74"/>
                        <a:pt x="32" y="74"/>
                        <a:pt x="32" y="74"/>
                      </a:cubicBezTo>
                      <a:cubicBezTo>
                        <a:pt x="33" y="74"/>
                        <a:pt x="33" y="74"/>
                        <a:pt x="33" y="74"/>
                      </a:cubicBezTo>
                      <a:cubicBezTo>
                        <a:pt x="34" y="73"/>
                        <a:pt x="34" y="73"/>
                        <a:pt x="34" y="73"/>
                      </a:cubicBezTo>
                      <a:cubicBezTo>
                        <a:pt x="35" y="73"/>
                        <a:pt x="35" y="73"/>
                        <a:pt x="35" y="73"/>
                      </a:cubicBezTo>
                      <a:cubicBezTo>
                        <a:pt x="37" y="73"/>
                        <a:pt x="37" y="73"/>
                        <a:pt x="37" y="73"/>
                      </a:cubicBezTo>
                      <a:cubicBezTo>
                        <a:pt x="37" y="74"/>
                        <a:pt x="37" y="74"/>
                        <a:pt x="37" y="74"/>
                      </a:cubicBezTo>
                      <a:cubicBezTo>
                        <a:pt x="38" y="74"/>
                        <a:pt x="38" y="74"/>
                        <a:pt x="38" y="74"/>
                      </a:cubicBezTo>
                      <a:cubicBezTo>
                        <a:pt x="39" y="75"/>
                        <a:pt x="39" y="75"/>
                        <a:pt x="39" y="75"/>
                      </a:cubicBezTo>
                      <a:cubicBezTo>
                        <a:pt x="40" y="75"/>
                        <a:pt x="40" y="75"/>
                        <a:pt x="40" y="75"/>
                      </a:cubicBezTo>
                      <a:cubicBezTo>
                        <a:pt x="41" y="75"/>
                        <a:pt x="41" y="75"/>
                        <a:pt x="41" y="75"/>
                      </a:cubicBezTo>
                      <a:cubicBezTo>
                        <a:pt x="42" y="75"/>
                        <a:pt x="42" y="75"/>
                        <a:pt x="42" y="75"/>
                      </a:cubicBezTo>
                      <a:cubicBezTo>
                        <a:pt x="42" y="74"/>
                        <a:pt x="42" y="74"/>
                        <a:pt x="42" y="74"/>
                      </a:cubicBezTo>
                      <a:cubicBezTo>
                        <a:pt x="43" y="73"/>
                        <a:pt x="43" y="73"/>
                        <a:pt x="43" y="73"/>
                      </a:cubicBezTo>
                      <a:cubicBezTo>
                        <a:pt x="44" y="72"/>
                        <a:pt x="44" y="72"/>
                        <a:pt x="44" y="72"/>
                      </a:cubicBezTo>
                      <a:cubicBezTo>
                        <a:pt x="45" y="71"/>
                        <a:pt x="45" y="71"/>
                        <a:pt x="45" y="71"/>
                      </a:cubicBezTo>
                      <a:cubicBezTo>
                        <a:pt x="46" y="70"/>
                        <a:pt x="46" y="70"/>
                        <a:pt x="46" y="70"/>
                      </a:cubicBezTo>
                      <a:cubicBezTo>
                        <a:pt x="48" y="68"/>
                        <a:pt x="48" y="68"/>
                        <a:pt x="48" y="68"/>
                      </a:cubicBezTo>
                      <a:cubicBezTo>
                        <a:pt x="49" y="67"/>
                        <a:pt x="49" y="67"/>
                        <a:pt x="49" y="67"/>
                      </a:cubicBezTo>
                      <a:cubicBezTo>
                        <a:pt x="49" y="66"/>
                        <a:pt x="49" y="66"/>
                        <a:pt x="49" y="66"/>
                      </a:cubicBezTo>
                      <a:cubicBezTo>
                        <a:pt x="49" y="65"/>
                        <a:pt x="49" y="65"/>
                        <a:pt x="49" y="65"/>
                      </a:cubicBezTo>
                      <a:cubicBezTo>
                        <a:pt x="49" y="65"/>
                        <a:pt x="49" y="65"/>
                        <a:pt x="49" y="65"/>
                      </a:cubicBezTo>
                      <a:cubicBezTo>
                        <a:pt x="49" y="64"/>
                        <a:pt x="49" y="64"/>
                        <a:pt x="49" y="64"/>
                      </a:cubicBezTo>
                      <a:cubicBezTo>
                        <a:pt x="50" y="64"/>
                        <a:pt x="50" y="64"/>
                        <a:pt x="50" y="64"/>
                      </a:cubicBezTo>
                      <a:cubicBezTo>
                        <a:pt x="52" y="64"/>
                        <a:pt x="52" y="64"/>
                        <a:pt x="52" y="64"/>
                      </a:cubicBezTo>
                      <a:cubicBezTo>
                        <a:pt x="53" y="63"/>
                        <a:pt x="53" y="63"/>
                        <a:pt x="53" y="63"/>
                      </a:cubicBezTo>
                      <a:cubicBezTo>
                        <a:pt x="54" y="62"/>
                        <a:pt x="54" y="62"/>
                        <a:pt x="54" y="62"/>
                      </a:cubicBezTo>
                      <a:cubicBezTo>
                        <a:pt x="53" y="61"/>
                        <a:pt x="53" y="61"/>
                        <a:pt x="53" y="61"/>
                      </a:cubicBezTo>
                      <a:cubicBezTo>
                        <a:pt x="52" y="61"/>
                        <a:pt x="52" y="61"/>
                        <a:pt x="52" y="61"/>
                      </a:cubicBezTo>
                      <a:cubicBezTo>
                        <a:pt x="51" y="60"/>
                        <a:pt x="51" y="60"/>
                        <a:pt x="51" y="60"/>
                      </a:cubicBezTo>
                      <a:cubicBezTo>
                        <a:pt x="51" y="60"/>
                        <a:pt x="51" y="60"/>
                        <a:pt x="51" y="60"/>
                      </a:cubicBezTo>
                      <a:cubicBezTo>
                        <a:pt x="51" y="59"/>
                        <a:pt x="51" y="59"/>
                        <a:pt x="51" y="59"/>
                      </a:cubicBezTo>
                      <a:cubicBezTo>
                        <a:pt x="52" y="59"/>
                        <a:pt x="52" y="59"/>
                        <a:pt x="52" y="59"/>
                      </a:cubicBezTo>
                      <a:cubicBezTo>
                        <a:pt x="54" y="59"/>
                        <a:pt x="54" y="59"/>
                        <a:pt x="54" y="59"/>
                      </a:cubicBezTo>
                      <a:cubicBezTo>
                        <a:pt x="55" y="59"/>
                        <a:pt x="55" y="59"/>
                        <a:pt x="55" y="59"/>
                      </a:cubicBezTo>
                      <a:cubicBezTo>
                        <a:pt x="56" y="58"/>
                        <a:pt x="56" y="58"/>
                        <a:pt x="56" y="58"/>
                      </a:cubicBezTo>
                      <a:cubicBezTo>
                        <a:pt x="57" y="57"/>
                        <a:pt x="57" y="57"/>
                        <a:pt x="57" y="57"/>
                      </a:cubicBezTo>
                      <a:cubicBezTo>
                        <a:pt x="57" y="57"/>
                        <a:pt x="57" y="57"/>
                        <a:pt x="57" y="57"/>
                      </a:cubicBezTo>
                      <a:cubicBezTo>
                        <a:pt x="57" y="56"/>
                        <a:pt x="57" y="56"/>
                        <a:pt x="57" y="56"/>
                      </a:cubicBezTo>
                      <a:cubicBezTo>
                        <a:pt x="56" y="56"/>
                        <a:pt x="56" y="56"/>
                        <a:pt x="56" y="56"/>
                      </a:cubicBezTo>
                      <a:cubicBezTo>
                        <a:pt x="55" y="56"/>
                        <a:pt x="55" y="56"/>
                        <a:pt x="55" y="56"/>
                      </a:cubicBezTo>
                      <a:cubicBezTo>
                        <a:pt x="55" y="58"/>
                        <a:pt x="55" y="58"/>
                        <a:pt x="55" y="58"/>
                      </a:cubicBezTo>
                      <a:cubicBezTo>
                        <a:pt x="54" y="58"/>
                        <a:pt x="54" y="58"/>
                        <a:pt x="54" y="58"/>
                      </a:cubicBezTo>
                      <a:cubicBezTo>
                        <a:pt x="52" y="58"/>
                        <a:pt x="52" y="58"/>
                        <a:pt x="52" y="58"/>
                      </a:cubicBezTo>
                      <a:cubicBezTo>
                        <a:pt x="52" y="57"/>
                        <a:pt x="52" y="57"/>
                        <a:pt x="52" y="57"/>
                      </a:cubicBezTo>
                      <a:cubicBezTo>
                        <a:pt x="51" y="57"/>
                        <a:pt x="51" y="57"/>
                        <a:pt x="51" y="57"/>
                      </a:cubicBezTo>
                      <a:cubicBezTo>
                        <a:pt x="50" y="58"/>
                        <a:pt x="50" y="58"/>
                        <a:pt x="50" y="58"/>
                      </a:cubicBezTo>
                      <a:cubicBezTo>
                        <a:pt x="49" y="58"/>
                        <a:pt x="49" y="58"/>
                        <a:pt x="49" y="58"/>
                      </a:cubicBezTo>
                      <a:cubicBezTo>
                        <a:pt x="49" y="58"/>
                        <a:pt x="49" y="58"/>
                        <a:pt x="49" y="58"/>
                      </a:cubicBezTo>
                      <a:cubicBezTo>
                        <a:pt x="47" y="57"/>
                        <a:pt x="47" y="57"/>
                        <a:pt x="47" y="57"/>
                      </a:cubicBezTo>
                      <a:cubicBezTo>
                        <a:pt x="46" y="57"/>
                        <a:pt x="46" y="57"/>
                        <a:pt x="46" y="57"/>
                      </a:cubicBezTo>
                      <a:cubicBezTo>
                        <a:pt x="46" y="58"/>
                        <a:pt x="46" y="58"/>
                        <a:pt x="46" y="58"/>
                      </a:cubicBezTo>
                      <a:cubicBezTo>
                        <a:pt x="45" y="58"/>
                        <a:pt x="45" y="58"/>
                        <a:pt x="45" y="58"/>
                      </a:cubicBezTo>
                      <a:cubicBezTo>
                        <a:pt x="45" y="57"/>
                        <a:pt x="45" y="57"/>
                        <a:pt x="45" y="57"/>
                      </a:cubicBezTo>
                      <a:cubicBezTo>
                        <a:pt x="44" y="57"/>
                        <a:pt x="44" y="57"/>
                        <a:pt x="44" y="57"/>
                      </a:cubicBezTo>
                      <a:cubicBezTo>
                        <a:pt x="43" y="57"/>
                        <a:pt x="43" y="57"/>
                        <a:pt x="43" y="57"/>
                      </a:cubicBezTo>
                      <a:cubicBezTo>
                        <a:pt x="44" y="57"/>
                        <a:pt x="44" y="57"/>
                        <a:pt x="44" y="57"/>
                      </a:cubicBezTo>
                      <a:cubicBezTo>
                        <a:pt x="44" y="56"/>
                        <a:pt x="44" y="56"/>
                        <a:pt x="44" y="56"/>
                      </a:cubicBezTo>
                      <a:cubicBezTo>
                        <a:pt x="43" y="55"/>
                        <a:pt x="43" y="55"/>
                        <a:pt x="43" y="55"/>
                      </a:cubicBezTo>
                      <a:cubicBezTo>
                        <a:pt x="43" y="55"/>
                        <a:pt x="43" y="55"/>
                        <a:pt x="43" y="55"/>
                      </a:cubicBezTo>
                      <a:cubicBezTo>
                        <a:pt x="43" y="54"/>
                        <a:pt x="43" y="54"/>
                        <a:pt x="43" y="54"/>
                      </a:cubicBezTo>
                      <a:cubicBezTo>
                        <a:pt x="44" y="54"/>
                        <a:pt x="44" y="54"/>
                        <a:pt x="44" y="54"/>
                      </a:cubicBezTo>
                      <a:cubicBezTo>
                        <a:pt x="45" y="53"/>
                        <a:pt x="45" y="53"/>
                        <a:pt x="45" y="53"/>
                      </a:cubicBezTo>
                      <a:cubicBezTo>
                        <a:pt x="45" y="52"/>
                        <a:pt x="45" y="52"/>
                        <a:pt x="45" y="52"/>
                      </a:cubicBezTo>
                      <a:cubicBezTo>
                        <a:pt x="46" y="52"/>
                        <a:pt x="46" y="52"/>
                        <a:pt x="46" y="52"/>
                      </a:cubicBezTo>
                      <a:cubicBezTo>
                        <a:pt x="46" y="51"/>
                        <a:pt x="46" y="51"/>
                        <a:pt x="46" y="51"/>
                      </a:cubicBezTo>
                      <a:cubicBezTo>
                        <a:pt x="46" y="51"/>
                        <a:pt x="46" y="51"/>
                        <a:pt x="46" y="51"/>
                      </a:cubicBezTo>
                      <a:cubicBezTo>
                        <a:pt x="46" y="50"/>
                        <a:pt x="46" y="50"/>
                        <a:pt x="46" y="50"/>
                      </a:cubicBezTo>
                      <a:cubicBezTo>
                        <a:pt x="46" y="50"/>
                        <a:pt x="46" y="50"/>
                        <a:pt x="46" y="50"/>
                      </a:cubicBezTo>
                      <a:cubicBezTo>
                        <a:pt x="47" y="50"/>
                        <a:pt x="47" y="50"/>
                        <a:pt x="47" y="50"/>
                      </a:cubicBezTo>
                      <a:cubicBezTo>
                        <a:pt x="48" y="49"/>
                        <a:pt x="48" y="49"/>
                        <a:pt x="48" y="49"/>
                      </a:cubicBezTo>
                      <a:cubicBezTo>
                        <a:pt x="49" y="49"/>
                        <a:pt x="49" y="49"/>
                        <a:pt x="49" y="49"/>
                      </a:cubicBezTo>
                      <a:cubicBezTo>
                        <a:pt x="49" y="48"/>
                        <a:pt x="49" y="48"/>
                        <a:pt x="49" y="48"/>
                      </a:cubicBezTo>
                      <a:cubicBezTo>
                        <a:pt x="51" y="47"/>
                        <a:pt x="51" y="47"/>
                        <a:pt x="51" y="47"/>
                      </a:cubicBezTo>
                      <a:cubicBezTo>
                        <a:pt x="51" y="46"/>
                        <a:pt x="51" y="46"/>
                        <a:pt x="51" y="46"/>
                      </a:cubicBezTo>
                      <a:cubicBezTo>
                        <a:pt x="52" y="46"/>
                        <a:pt x="52" y="46"/>
                        <a:pt x="52" y="46"/>
                      </a:cubicBezTo>
                      <a:cubicBezTo>
                        <a:pt x="54" y="46"/>
                        <a:pt x="54" y="46"/>
                        <a:pt x="54" y="46"/>
                      </a:cubicBezTo>
                      <a:cubicBezTo>
                        <a:pt x="55" y="46"/>
                        <a:pt x="55" y="46"/>
                        <a:pt x="55" y="46"/>
                      </a:cubicBezTo>
                      <a:cubicBezTo>
                        <a:pt x="55" y="45"/>
                        <a:pt x="55" y="45"/>
                        <a:pt x="55" y="45"/>
                      </a:cubicBezTo>
                      <a:cubicBezTo>
                        <a:pt x="54" y="45"/>
                        <a:pt x="54" y="45"/>
                        <a:pt x="54" y="45"/>
                      </a:cubicBezTo>
                      <a:cubicBezTo>
                        <a:pt x="54" y="45"/>
                        <a:pt x="54" y="45"/>
                        <a:pt x="54" y="45"/>
                      </a:cubicBezTo>
                      <a:cubicBezTo>
                        <a:pt x="54" y="44"/>
                        <a:pt x="54" y="44"/>
                        <a:pt x="54" y="44"/>
                      </a:cubicBezTo>
                      <a:cubicBezTo>
                        <a:pt x="54" y="44"/>
                        <a:pt x="54" y="44"/>
                        <a:pt x="54" y="44"/>
                      </a:cubicBezTo>
                      <a:cubicBezTo>
                        <a:pt x="56" y="44"/>
                        <a:pt x="56" y="44"/>
                        <a:pt x="56" y="44"/>
                      </a:cubicBezTo>
                      <a:cubicBezTo>
                        <a:pt x="55" y="45"/>
                        <a:pt x="55" y="45"/>
                        <a:pt x="55" y="45"/>
                      </a:cubicBezTo>
                      <a:cubicBezTo>
                        <a:pt x="56" y="45"/>
                        <a:pt x="56" y="45"/>
                        <a:pt x="56" y="45"/>
                      </a:cubicBezTo>
                      <a:cubicBezTo>
                        <a:pt x="58" y="43"/>
                        <a:pt x="58" y="43"/>
                        <a:pt x="58" y="43"/>
                      </a:cubicBezTo>
                      <a:cubicBezTo>
                        <a:pt x="58" y="42"/>
                        <a:pt x="58" y="42"/>
                        <a:pt x="58" y="42"/>
                      </a:cubicBezTo>
                      <a:cubicBezTo>
                        <a:pt x="58" y="41"/>
                        <a:pt x="58" y="41"/>
                        <a:pt x="58" y="41"/>
                      </a:cubicBezTo>
                      <a:cubicBezTo>
                        <a:pt x="59" y="41"/>
                        <a:pt x="59" y="41"/>
                        <a:pt x="59" y="41"/>
                      </a:cubicBezTo>
                      <a:cubicBezTo>
                        <a:pt x="60" y="40"/>
                        <a:pt x="60" y="40"/>
                        <a:pt x="60" y="40"/>
                      </a:cubicBezTo>
                      <a:cubicBezTo>
                        <a:pt x="61" y="39"/>
                        <a:pt x="61" y="39"/>
                        <a:pt x="61" y="39"/>
                      </a:cubicBezTo>
                      <a:cubicBezTo>
                        <a:pt x="62" y="39"/>
                        <a:pt x="62" y="39"/>
                        <a:pt x="62" y="39"/>
                      </a:cubicBezTo>
                      <a:cubicBezTo>
                        <a:pt x="63" y="39"/>
                        <a:pt x="63" y="39"/>
                        <a:pt x="63" y="39"/>
                      </a:cubicBezTo>
                      <a:cubicBezTo>
                        <a:pt x="63" y="40"/>
                        <a:pt x="63" y="40"/>
                        <a:pt x="63" y="40"/>
                      </a:cubicBezTo>
                      <a:cubicBezTo>
                        <a:pt x="63" y="42"/>
                        <a:pt x="63" y="42"/>
                        <a:pt x="63" y="42"/>
                      </a:cubicBezTo>
                      <a:cubicBezTo>
                        <a:pt x="63" y="43"/>
                        <a:pt x="63" y="43"/>
                        <a:pt x="63" y="43"/>
                      </a:cubicBezTo>
                      <a:cubicBezTo>
                        <a:pt x="63" y="45"/>
                        <a:pt x="63" y="45"/>
                        <a:pt x="63" y="45"/>
                      </a:cubicBezTo>
                      <a:cubicBezTo>
                        <a:pt x="63" y="48"/>
                        <a:pt x="63" y="48"/>
                        <a:pt x="63" y="48"/>
                      </a:cubicBezTo>
                      <a:cubicBezTo>
                        <a:pt x="64" y="48"/>
                        <a:pt x="64" y="48"/>
                        <a:pt x="64" y="48"/>
                      </a:cubicBezTo>
                      <a:cubicBezTo>
                        <a:pt x="64" y="47"/>
                        <a:pt x="64" y="47"/>
                        <a:pt x="64" y="47"/>
                      </a:cubicBezTo>
                      <a:cubicBezTo>
                        <a:pt x="65" y="45"/>
                        <a:pt x="65" y="45"/>
                        <a:pt x="65" y="45"/>
                      </a:cubicBezTo>
                      <a:cubicBezTo>
                        <a:pt x="64" y="43"/>
                        <a:pt x="64" y="43"/>
                        <a:pt x="64" y="43"/>
                      </a:cubicBezTo>
                      <a:cubicBezTo>
                        <a:pt x="64" y="42"/>
                        <a:pt x="64" y="42"/>
                        <a:pt x="64" y="42"/>
                      </a:cubicBezTo>
                      <a:cubicBezTo>
                        <a:pt x="64" y="41"/>
                        <a:pt x="64" y="41"/>
                        <a:pt x="64" y="41"/>
                      </a:cubicBezTo>
                      <a:cubicBezTo>
                        <a:pt x="64" y="39"/>
                        <a:pt x="64" y="39"/>
                        <a:pt x="64" y="39"/>
                      </a:cubicBezTo>
                      <a:cubicBezTo>
                        <a:pt x="65" y="39"/>
                        <a:pt x="65" y="39"/>
                        <a:pt x="65" y="39"/>
                      </a:cubicBezTo>
                      <a:cubicBezTo>
                        <a:pt x="65" y="39"/>
                        <a:pt x="65" y="39"/>
                        <a:pt x="65" y="39"/>
                      </a:cubicBezTo>
                      <a:cubicBezTo>
                        <a:pt x="66" y="38"/>
                        <a:pt x="66" y="38"/>
                        <a:pt x="66" y="38"/>
                      </a:cubicBezTo>
                      <a:cubicBezTo>
                        <a:pt x="66" y="38"/>
                        <a:pt x="66" y="38"/>
                        <a:pt x="66" y="38"/>
                      </a:cubicBezTo>
                      <a:cubicBezTo>
                        <a:pt x="67" y="38"/>
                        <a:pt x="67" y="38"/>
                        <a:pt x="67" y="38"/>
                      </a:cubicBezTo>
                      <a:cubicBezTo>
                        <a:pt x="67" y="39"/>
                        <a:pt x="67" y="39"/>
                        <a:pt x="67" y="39"/>
                      </a:cubicBezTo>
                      <a:cubicBezTo>
                        <a:pt x="67" y="39"/>
                        <a:pt x="67" y="39"/>
                        <a:pt x="67" y="39"/>
                      </a:cubicBezTo>
                      <a:cubicBezTo>
                        <a:pt x="68" y="39"/>
                        <a:pt x="68" y="39"/>
                        <a:pt x="68" y="39"/>
                      </a:cubicBezTo>
                      <a:cubicBezTo>
                        <a:pt x="68" y="40"/>
                        <a:pt x="68" y="40"/>
                        <a:pt x="68" y="40"/>
                      </a:cubicBezTo>
                      <a:cubicBezTo>
                        <a:pt x="68" y="40"/>
                        <a:pt x="68" y="40"/>
                        <a:pt x="68" y="40"/>
                      </a:cubicBezTo>
                      <a:cubicBezTo>
                        <a:pt x="68" y="41"/>
                        <a:pt x="68" y="41"/>
                        <a:pt x="68" y="41"/>
                      </a:cubicBezTo>
                      <a:cubicBezTo>
                        <a:pt x="69" y="42"/>
                        <a:pt x="69" y="42"/>
                        <a:pt x="69" y="42"/>
                      </a:cubicBezTo>
                      <a:cubicBezTo>
                        <a:pt x="71" y="42"/>
                        <a:pt x="71" y="42"/>
                        <a:pt x="71" y="42"/>
                      </a:cubicBezTo>
                      <a:cubicBezTo>
                        <a:pt x="72" y="41"/>
                        <a:pt x="72" y="41"/>
                        <a:pt x="72" y="41"/>
                      </a:cubicBezTo>
                      <a:cubicBezTo>
                        <a:pt x="72" y="41"/>
                        <a:pt x="72" y="41"/>
                        <a:pt x="72" y="41"/>
                      </a:cubicBezTo>
                      <a:cubicBezTo>
                        <a:pt x="73" y="40"/>
                        <a:pt x="73" y="40"/>
                        <a:pt x="73" y="40"/>
                      </a:cubicBezTo>
                      <a:cubicBezTo>
                        <a:pt x="73" y="40"/>
                        <a:pt x="73" y="40"/>
                        <a:pt x="73" y="40"/>
                      </a:cubicBezTo>
                      <a:cubicBezTo>
                        <a:pt x="73" y="39"/>
                        <a:pt x="73" y="39"/>
                        <a:pt x="73" y="39"/>
                      </a:cubicBezTo>
                      <a:cubicBezTo>
                        <a:pt x="73" y="39"/>
                        <a:pt x="73" y="39"/>
                        <a:pt x="73" y="39"/>
                      </a:cubicBezTo>
                      <a:cubicBezTo>
                        <a:pt x="74" y="37"/>
                        <a:pt x="74" y="37"/>
                        <a:pt x="74" y="37"/>
                      </a:cubicBezTo>
                      <a:cubicBezTo>
                        <a:pt x="74" y="37"/>
                        <a:pt x="74" y="37"/>
                        <a:pt x="74" y="37"/>
                      </a:cubicBezTo>
                      <a:cubicBezTo>
                        <a:pt x="75" y="37"/>
                        <a:pt x="75" y="37"/>
                        <a:pt x="75" y="37"/>
                      </a:cubicBezTo>
                      <a:cubicBezTo>
                        <a:pt x="77" y="36"/>
                        <a:pt x="77" y="36"/>
                        <a:pt x="77" y="36"/>
                      </a:cubicBezTo>
                      <a:cubicBezTo>
                        <a:pt x="77" y="35"/>
                        <a:pt x="77" y="35"/>
                        <a:pt x="77" y="35"/>
                      </a:cubicBezTo>
                      <a:cubicBezTo>
                        <a:pt x="77" y="33"/>
                        <a:pt x="77" y="33"/>
                        <a:pt x="77" y="33"/>
                      </a:cubicBezTo>
                      <a:cubicBezTo>
                        <a:pt x="77" y="33"/>
                        <a:pt x="77" y="33"/>
                        <a:pt x="77" y="33"/>
                      </a:cubicBezTo>
                      <a:cubicBezTo>
                        <a:pt x="76" y="33"/>
                        <a:pt x="76" y="33"/>
                        <a:pt x="76" y="33"/>
                      </a:cubicBezTo>
                      <a:cubicBezTo>
                        <a:pt x="76" y="32"/>
                        <a:pt x="76" y="32"/>
                        <a:pt x="76" y="32"/>
                      </a:cubicBezTo>
                      <a:cubicBezTo>
                        <a:pt x="76" y="32"/>
                        <a:pt x="76" y="32"/>
                        <a:pt x="76" y="32"/>
                      </a:cubicBezTo>
                      <a:cubicBezTo>
                        <a:pt x="77" y="31"/>
                        <a:pt x="77" y="31"/>
                        <a:pt x="77" y="31"/>
                      </a:cubicBezTo>
                      <a:cubicBezTo>
                        <a:pt x="77" y="29"/>
                        <a:pt x="77" y="29"/>
                        <a:pt x="77" y="29"/>
                      </a:cubicBezTo>
                      <a:cubicBezTo>
                        <a:pt x="77" y="28"/>
                        <a:pt x="77" y="28"/>
                        <a:pt x="77" y="28"/>
                      </a:cubicBezTo>
                      <a:cubicBezTo>
                        <a:pt x="78" y="27"/>
                        <a:pt x="78" y="27"/>
                        <a:pt x="78" y="27"/>
                      </a:cubicBezTo>
                      <a:cubicBezTo>
                        <a:pt x="78" y="26"/>
                        <a:pt x="78" y="26"/>
                        <a:pt x="78" y="26"/>
                      </a:cubicBezTo>
                      <a:cubicBezTo>
                        <a:pt x="80" y="26"/>
                        <a:pt x="80" y="26"/>
                        <a:pt x="80" y="26"/>
                      </a:cubicBezTo>
                      <a:cubicBezTo>
                        <a:pt x="81" y="25"/>
                        <a:pt x="81" y="25"/>
                        <a:pt x="81" y="25"/>
                      </a:cubicBezTo>
                      <a:cubicBezTo>
                        <a:pt x="83" y="25"/>
                        <a:pt x="83" y="25"/>
                        <a:pt x="83" y="25"/>
                      </a:cubicBezTo>
                      <a:cubicBezTo>
                        <a:pt x="83" y="25"/>
                        <a:pt x="83" y="25"/>
                        <a:pt x="83" y="25"/>
                      </a:cubicBezTo>
                      <a:cubicBezTo>
                        <a:pt x="83" y="26"/>
                        <a:pt x="83" y="26"/>
                        <a:pt x="83" y="26"/>
                      </a:cubicBezTo>
                      <a:cubicBezTo>
                        <a:pt x="83" y="27"/>
                        <a:pt x="83" y="27"/>
                        <a:pt x="83" y="27"/>
                      </a:cubicBezTo>
                      <a:cubicBezTo>
                        <a:pt x="84" y="28"/>
                        <a:pt x="84" y="28"/>
                        <a:pt x="84" y="28"/>
                      </a:cubicBezTo>
                      <a:cubicBezTo>
                        <a:pt x="84" y="29"/>
                        <a:pt x="84" y="29"/>
                        <a:pt x="84" y="29"/>
                      </a:cubicBezTo>
                      <a:cubicBezTo>
                        <a:pt x="84" y="32"/>
                        <a:pt x="84" y="32"/>
                        <a:pt x="84" y="32"/>
                      </a:cubicBezTo>
                      <a:cubicBezTo>
                        <a:pt x="84" y="34"/>
                        <a:pt x="84" y="34"/>
                        <a:pt x="84" y="34"/>
                      </a:cubicBezTo>
                      <a:cubicBezTo>
                        <a:pt x="85" y="35"/>
                        <a:pt x="85" y="35"/>
                        <a:pt x="85" y="35"/>
                      </a:cubicBezTo>
                      <a:cubicBezTo>
                        <a:pt x="86" y="36"/>
                        <a:pt x="86" y="36"/>
                        <a:pt x="86" y="36"/>
                      </a:cubicBezTo>
                      <a:cubicBezTo>
                        <a:pt x="87" y="37"/>
                        <a:pt x="87" y="37"/>
                        <a:pt x="87" y="37"/>
                      </a:cubicBezTo>
                      <a:cubicBezTo>
                        <a:pt x="88" y="38"/>
                        <a:pt x="88" y="38"/>
                        <a:pt x="88" y="38"/>
                      </a:cubicBezTo>
                      <a:cubicBezTo>
                        <a:pt x="88" y="37"/>
                        <a:pt x="88" y="37"/>
                        <a:pt x="88" y="37"/>
                      </a:cubicBezTo>
                      <a:cubicBezTo>
                        <a:pt x="88" y="35"/>
                        <a:pt x="88" y="35"/>
                        <a:pt x="88" y="35"/>
                      </a:cubicBezTo>
                      <a:cubicBezTo>
                        <a:pt x="88" y="34"/>
                        <a:pt x="88" y="34"/>
                        <a:pt x="88" y="34"/>
                      </a:cubicBezTo>
                      <a:cubicBezTo>
                        <a:pt x="86" y="32"/>
                        <a:pt x="86" y="32"/>
                        <a:pt x="86" y="32"/>
                      </a:cubicBezTo>
                      <a:cubicBezTo>
                        <a:pt x="86" y="30"/>
                        <a:pt x="86" y="30"/>
                        <a:pt x="86" y="30"/>
                      </a:cubicBezTo>
                      <a:cubicBezTo>
                        <a:pt x="87" y="28"/>
                        <a:pt x="87" y="28"/>
                        <a:pt x="87" y="28"/>
                      </a:cubicBezTo>
                      <a:cubicBezTo>
                        <a:pt x="87" y="27"/>
                        <a:pt x="87" y="27"/>
                        <a:pt x="87" y="27"/>
                      </a:cubicBezTo>
                      <a:cubicBezTo>
                        <a:pt x="87" y="27"/>
                        <a:pt x="87" y="27"/>
                        <a:pt x="87" y="27"/>
                      </a:cubicBezTo>
                      <a:cubicBezTo>
                        <a:pt x="86" y="26"/>
                        <a:pt x="86" y="26"/>
                        <a:pt x="86" y="26"/>
                      </a:cubicBezTo>
                      <a:cubicBezTo>
                        <a:pt x="86" y="25"/>
                        <a:pt x="86" y="25"/>
                        <a:pt x="86" y="25"/>
                      </a:cubicBezTo>
                      <a:cubicBezTo>
                        <a:pt x="86" y="24"/>
                        <a:pt x="86" y="24"/>
                        <a:pt x="86" y="24"/>
                      </a:cubicBezTo>
                      <a:cubicBezTo>
                        <a:pt x="86" y="23"/>
                        <a:pt x="86" y="23"/>
                        <a:pt x="86" y="23"/>
                      </a:cubicBezTo>
                      <a:cubicBezTo>
                        <a:pt x="87" y="23"/>
                        <a:pt x="87" y="23"/>
                        <a:pt x="87" y="23"/>
                      </a:cubicBezTo>
                      <a:cubicBezTo>
                        <a:pt x="88" y="23"/>
                        <a:pt x="88" y="23"/>
                        <a:pt x="88" y="23"/>
                      </a:cubicBezTo>
                      <a:cubicBezTo>
                        <a:pt x="89" y="23"/>
                        <a:pt x="89" y="23"/>
                        <a:pt x="89" y="23"/>
                      </a:cubicBezTo>
                      <a:cubicBezTo>
                        <a:pt x="90" y="22"/>
                        <a:pt x="90" y="22"/>
                        <a:pt x="90" y="22"/>
                      </a:cubicBezTo>
                      <a:cubicBezTo>
                        <a:pt x="91" y="22"/>
                        <a:pt x="91" y="22"/>
                        <a:pt x="91" y="22"/>
                      </a:cubicBezTo>
                      <a:cubicBezTo>
                        <a:pt x="92" y="23"/>
                        <a:pt x="92" y="23"/>
                        <a:pt x="92" y="23"/>
                      </a:cubicBezTo>
                      <a:cubicBezTo>
                        <a:pt x="95" y="23"/>
                        <a:pt x="95" y="23"/>
                        <a:pt x="95" y="23"/>
                      </a:cubicBezTo>
                      <a:cubicBezTo>
                        <a:pt x="97" y="22"/>
                        <a:pt x="97" y="22"/>
                        <a:pt x="97" y="22"/>
                      </a:cubicBezTo>
                      <a:cubicBezTo>
                        <a:pt x="100" y="22"/>
                        <a:pt x="100" y="22"/>
                        <a:pt x="100" y="22"/>
                      </a:cubicBezTo>
                      <a:cubicBezTo>
                        <a:pt x="100" y="22"/>
                        <a:pt x="100" y="22"/>
                        <a:pt x="100" y="22"/>
                      </a:cubicBezTo>
                      <a:cubicBezTo>
                        <a:pt x="100" y="23"/>
                        <a:pt x="100" y="23"/>
                        <a:pt x="100" y="23"/>
                      </a:cubicBezTo>
                      <a:cubicBezTo>
                        <a:pt x="100" y="24"/>
                        <a:pt x="100" y="24"/>
                        <a:pt x="100" y="24"/>
                      </a:cubicBezTo>
                      <a:cubicBezTo>
                        <a:pt x="100" y="25"/>
                        <a:pt x="100" y="25"/>
                        <a:pt x="100" y="25"/>
                      </a:cubicBezTo>
                      <a:cubicBezTo>
                        <a:pt x="102" y="25"/>
                        <a:pt x="102" y="25"/>
                        <a:pt x="102" y="25"/>
                      </a:cubicBezTo>
                      <a:cubicBezTo>
                        <a:pt x="102" y="24"/>
                        <a:pt x="102" y="24"/>
                        <a:pt x="102" y="24"/>
                      </a:cubicBezTo>
                      <a:cubicBezTo>
                        <a:pt x="102" y="23"/>
                        <a:pt x="102" y="23"/>
                        <a:pt x="102" y="23"/>
                      </a:cubicBezTo>
                      <a:cubicBezTo>
                        <a:pt x="102" y="22"/>
                        <a:pt x="102" y="22"/>
                        <a:pt x="102" y="22"/>
                      </a:cubicBezTo>
                      <a:cubicBezTo>
                        <a:pt x="104" y="21"/>
                        <a:pt x="104" y="21"/>
                        <a:pt x="104" y="21"/>
                      </a:cubicBezTo>
                      <a:cubicBezTo>
                        <a:pt x="104" y="21"/>
                        <a:pt x="104" y="21"/>
                        <a:pt x="104" y="21"/>
                      </a:cubicBezTo>
                      <a:cubicBezTo>
                        <a:pt x="105" y="22"/>
                        <a:pt x="105" y="22"/>
                        <a:pt x="105" y="22"/>
                      </a:cubicBezTo>
                      <a:cubicBezTo>
                        <a:pt x="105" y="23"/>
                        <a:pt x="105" y="23"/>
                        <a:pt x="105" y="23"/>
                      </a:cubicBezTo>
                      <a:cubicBezTo>
                        <a:pt x="106" y="24"/>
                        <a:pt x="106" y="24"/>
                        <a:pt x="106" y="24"/>
                      </a:cubicBezTo>
                      <a:cubicBezTo>
                        <a:pt x="106" y="24"/>
                        <a:pt x="106" y="24"/>
                        <a:pt x="106" y="24"/>
                      </a:cubicBezTo>
                      <a:cubicBezTo>
                        <a:pt x="106" y="23"/>
                        <a:pt x="106" y="23"/>
                        <a:pt x="106" y="23"/>
                      </a:cubicBezTo>
                      <a:cubicBezTo>
                        <a:pt x="107" y="21"/>
                        <a:pt x="107" y="21"/>
                        <a:pt x="107" y="21"/>
                      </a:cubicBezTo>
                      <a:cubicBezTo>
                        <a:pt x="106" y="20"/>
                        <a:pt x="106" y="20"/>
                        <a:pt x="106" y="20"/>
                      </a:cubicBezTo>
                      <a:cubicBezTo>
                        <a:pt x="105" y="19"/>
                        <a:pt x="105" y="19"/>
                        <a:pt x="105" y="19"/>
                      </a:cubicBezTo>
                      <a:cubicBezTo>
                        <a:pt x="106" y="19"/>
                        <a:pt x="106" y="19"/>
                        <a:pt x="106" y="19"/>
                      </a:cubicBezTo>
                      <a:cubicBezTo>
                        <a:pt x="106" y="19"/>
                        <a:pt x="106" y="19"/>
                        <a:pt x="106" y="19"/>
                      </a:cubicBezTo>
                      <a:cubicBezTo>
                        <a:pt x="108" y="20"/>
                        <a:pt x="108" y="20"/>
                        <a:pt x="108" y="20"/>
                      </a:cubicBezTo>
                      <a:cubicBezTo>
                        <a:pt x="109" y="19"/>
                        <a:pt x="109" y="19"/>
                        <a:pt x="109" y="19"/>
                      </a:cubicBezTo>
                      <a:cubicBezTo>
                        <a:pt x="110" y="19"/>
                        <a:pt x="110" y="19"/>
                        <a:pt x="110" y="19"/>
                      </a:cubicBezTo>
                      <a:cubicBezTo>
                        <a:pt x="112" y="19"/>
                        <a:pt x="112" y="19"/>
                        <a:pt x="112" y="19"/>
                      </a:cubicBezTo>
                      <a:cubicBezTo>
                        <a:pt x="112" y="20"/>
                        <a:pt x="112" y="20"/>
                        <a:pt x="112" y="20"/>
                      </a:cubicBezTo>
                      <a:cubicBezTo>
                        <a:pt x="111" y="23"/>
                        <a:pt x="111" y="23"/>
                        <a:pt x="111" y="23"/>
                      </a:cubicBezTo>
                      <a:cubicBezTo>
                        <a:pt x="111" y="24"/>
                        <a:pt x="111" y="24"/>
                        <a:pt x="111" y="24"/>
                      </a:cubicBezTo>
                      <a:cubicBezTo>
                        <a:pt x="111" y="25"/>
                        <a:pt x="111" y="25"/>
                        <a:pt x="111" y="25"/>
                      </a:cubicBezTo>
                      <a:cubicBezTo>
                        <a:pt x="110" y="28"/>
                        <a:pt x="110" y="28"/>
                        <a:pt x="110" y="28"/>
                      </a:cubicBezTo>
                      <a:cubicBezTo>
                        <a:pt x="110" y="29"/>
                        <a:pt x="110" y="29"/>
                        <a:pt x="110" y="29"/>
                      </a:cubicBezTo>
                      <a:cubicBezTo>
                        <a:pt x="109" y="30"/>
                        <a:pt x="109" y="30"/>
                        <a:pt x="109" y="30"/>
                      </a:cubicBezTo>
                      <a:cubicBezTo>
                        <a:pt x="109" y="30"/>
                        <a:pt x="109" y="30"/>
                        <a:pt x="109" y="30"/>
                      </a:cubicBezTo>
                      <a:cubicBezTo>
                        <a:pt x="108" y="31"/>
                        <a:pt x="108" y="31"/>
                        <a:pt x="108" y="31"/>
                      </a:cubicBezTo>
                      <a:cubicBezTo>
                        <a:pt x="109" y="32"/>
                        <a:pt x="109" y="32"/>
                        <a:pt x="109" y="32"/>
                      </a:cubicBezTo>
                      <a:cubicBezTo>
                        <a:pt x="109" y="32"/>
                        <a:pt x="109" y="32"/>
                        <a:pt x="109" y="32"/>
                      </a:cubicBezTo>
                      <a:cubicBezTo>
                        <a:pt x="108" y="33"/>
                        <a:pt x="108" y="33"/>
                        <a:pt x="108" y="33"/>
                      </a:cubicBezTo>
                      <a:cubicBezTo>
                        <a:pt x="108" y="34"/>
                        <a:pt x="108" y="34"/>
                        <a:pt x="108" y="34"/>
                      </a:cubicBezTo>
                      <a:cubicBezTo>
                        <a:pt x="107" y="36"/>
                        <a:pt x="107" y="36"/>
                        <a:pt x="107" y="36"/>
                      </a:cubicBezTo>
                      <a:cubicBezTo>
                        <a:pt x="106" y="36"/>
                        <a:pt x="106" y="36"/>
                        <a:pt x="106" y="36"/>
                      </a:cubicBezTo>
                      <a:cubicBezTo>
                        <a:pt x="105" y="37"/>
                        <a:pt x="105" y="37"/>
                        <a:pt x="105" y="37"/>
                      </a:cubicBezTo>
                      <a:cubicBezTo>
                        <a:pt x="105" y="38"/>
                        <a:pt x="105" y="38"/>
                        <a:pt x="105" y="38"/>
                      </a:cubicBezTo>
                      <a:cubicBezTo>
                        <a:pt x="104" y="39"/>
                        <a:pt x="104" y="39"/>
                        <a:pt x="104" y="39"/>
                      </a:cubicBezTo>
                      <a:cubicBezTo>
                        <a:pt x="104" y="41"/>
                        <a:pt x="104" y="41"/>
                        <a:pt x="104" y="41"/>
                      </a:cubicBezTo>
                      <a:cubicBezTo>
                        <a:pt x="104" y="41"/>
                        <a:pt x="104" y="41"/>
                        <a:pt x="104" y="41"/>
                      </a:cubicBezTo>
                      <a:cubicBezTo>
                        <a:pt x="105" y="41"/>
                        <a:pt x="105" y="41"/>
                        <a:pt x="105" y="41"/>
                      </a:cubicBezTo>
                      <a:cubicBezTo>
                        <a:pt x="106" y="40"/>
                        <a:pt x="106" y="40"/>
                        <a:pt x="106" y="40"/>
                      </a:cubicBezTo>
                      <a:cubicBezTo>
                        <a:pt x="107" y="39"/>
                        <a:pt x="107" y="39"/>
                        <a:pt x="107" y="39"/>
                      </a:cubicBezTo>
                      <a:cubicBezTo>
                        <a:pt x="107" y="38"/>
                        <a:pt x="107" y="38"/>
                        <a:pt x="107" y="38"/>
                      </a:cubicBezTo>
                      <a:cubicBezTo>
                        <a:pt x="108" y="38"/>
                        <a:pt x="108" y="38"/>
                        <a:pt x="108" y="38"/>
                      </a:cubicBezTo>
                      <a:cubicBezTo>
                        <a:pt x="109" y="36"/>
                        <a:pt x="109" y="36"/>
                        <a:pt x="109" y="36"/>
                      </a:cubicBezTo>
                      <a:cubicBezTo>
                        <a:pt x="110" y="35"/>
                        <a:pt x="110" y="35"/>
                        <a:pt x="110" y="35"/>
                      </a:cubicBezTo>
                      <a:cubicBezTo>
                        <a:pt x="110" y="35"/>
                        <a:pt x="110" y="35"/>
                        <a:pt x="110" y="35"/>
                      </a:cubicBezTo>
                      <a:cubicBezTo>
                        <a:pt x="111" y="34"/>
                        <a:pt x="111" y="34"/>
                        <a:pt x="111" y="34"/>
                      </a:cubicBezTo>
                      <a:cubicBezTo>
                        <a:pt x="111" y="33"/>
                        <a:pt x="111" y="33"/>
                        <a:pt x="111" y="33"/>
                      </a:cubicBezTo>
                      <a:cubicBezTo>
                        <a:pt x="111" y="32"/>
                        <a:pt x="111" y="32"/>
                        <a:pt x="111" y="32"/>
                      </a:cubicBezTo>
                      <a:cubicBezTo>
                        <a:pt x="112" y="32"/>
                        <a:pt x="112" y="32"/>
                        <a:pt x="112" y="32"/>
                      </a:cubicBezTo>
                      <a:cubicBezTo>
                        <a:pt x="112" y="31"/>
                        <a:pt x="112" y="31"/>
                        <a:pt x="112" y="31"/>
                      </a:cubicBezTo>
                      <a:cubicBezTo>
                        <a:pt x="113" y="30"/>
                        <a:pt x="113" y="30"/>
                        <a:pt x="113" y="30"/>
                      </a:cubicBezTo>
                      <a:cubicBezTo>
                        <a:pt x="113" y="31"/>
                        <a:pt x="113" y="31"/>
                        <a:pt x="113" y="31"/>
                      </a:cubicBezTo>
                      <a:cubicBezTo>
                        <a:pt x="113" y="32"/>
                        <a:pt x="113" y="32"/>
                        <a:pt x="113" y="32"/>
                      </a:cubicBezTo>
                      <a:cubicBezTo>
                        <a:pt x="114" y="32"/>
                        <a:pt x="114" y="32"/>
                        <a:pt x="114" y="32"/>
                      </a:cubicBezTo>
                      <a:cubicBezTo>
                        <a:pt x="114" y="33"/>
                        <a:pt x="114" y="33"/>
                        <a:pt x="114" y="33"/>
                      </a:cubicBezTo>
                      <a:cubicBezTo>
                        <a:pt x="114" y="35"/>
                        <a:pt x="114" y="35"/>
                        <a:pt x="114" y="35"/>
                      </a:cubicBezTo>
                      <a:cubicBezTo>
                        <a:pt x="115" y="36"/>
                        <a:pt x="115" y="36"/>
                        <a:pt x="115" y="36"/>
                      </a:cubicBezTo>
                      <a:cubicBezTo>
                        <a:pt x="116" y="38"/>
                        <a:pt x="116" y="38"/>
                        <a:pt x="116" y="38"/>
                      </a:cubicBezTo>
                      <a:cubicBezTo>
                        <a:pt x="116" y="38"/>
                        <a:pt x="116" y="38"/>
                        <a:pt x="116" y="38"/>
                      </a:cubicBezTo>
                      <a:cubicBezTo>
                        <a:pt x="117" y="39"/>
                        <a:pt x="117" y="39"/>
                        <a:pt x="117" y="39"/>
                      </a:cubicBezTo>
                      <a:cubicBezTo>
                        <a:pt x="118" y="39"/>
                        <a:pt x="118" y="39"/>
                        <a:pt x="118" y="39"/>
                      </a:cubicBezTo>
                      <a:cubicBezTo>
                        <a:pt x="118" y="39"/>
                        <a:pt x="118" y="39"/>
                        <a:pt x="118" y="39"/>
                      </a:cubicBezTo>
                      <a:cubicBezTo>
                        <a:pt x="119" y="38"/>
                        <a:pt x="119" y="38"/>
                        <a:pt x="119" y="38"/>
                      </a:cubicBezTo>
                      <a:cubicBezTo>
                        <a:pt x="119" y="38"/>
                        <a:pt x="119" y="38"/>
                        <a:pt x="119" y="38"/>
                      </a:cubicBezTo>
                      <a:cubicBezTo>
                        <a:pt x="119" y="37"/>
                        <a:pt x="119" y="37"/>
                        <a:pt x="119" y="37"/>
                      </a:cubicBezTo>
                      <a:cubicBezTo>
                        <a:pt x="118" y="36"/>
                        <a:pt x="118" y="36"/>
                        <a:pt x="118" y="36"/>
                      </a:cubicBezTo>
                      <a:cubicBezTo>
                        <a:pt x="118" y="35"/>
                        <a:pt x="118" y="35"/>
                        <a:pt x="118" y="35"/>
                      </a:cubicBezTo>
                      <a:cubicBezTo>
                        <a:pt x="118" y="35"/>
                        <a:pt x="118" y="35"/>
                        <a:pt x="118" y="35"/>
                      </a:cubicBezTo>
                      <a:cubicBezTo>
                        <a:pt x="119" y="36"/>
                        <a:pt x="119" y="36"/>
                        <a:pt x="119" y="36"/>
                      </a:cubicBezTo>
                      <a:cubicBezTo>
                        <a:pt x="120" y="36"/>
                        <a:pt x="120" y="36"/>
                        <a:pt x="120" y="36"/>
                      </a:cubicBezTo>
                      <a:cubicBezTo>
                        <a:pt x="121" y="37"/>
                        <a:pt x="121" y="37"/>
                        <a:pt x="121" y="37"/>
                      </a:cubicBezTo>
                      <a:cubicBezTo>
                        <a:pt x="121" y="37"/>
                        <a:pt x="121" y="37"/>
                        <a:pt x="121" y="37"/>
                      </a:cubicBezTo>
                      <a:cubicBezTo>
                        <a:pt x="122" y="37"/>
                        <a:pt x="122" y="37"/>
                        <a:pt x="122" y="37"/>
                      </a:cubicBezTo>
                      <a:cubicBezTo>
                        <a:pt x="123" y="37"/>
                        <a:pt x="123" y="37"/>
                        <a:pt x="123" y="37"/>
                      </a:cubicBezTo>
                      <a:cubicBezTo>
                        <a:pt x="123" y="37"/>
                        <a:pt x="123" y="37"/>
                        <a:pt x="123" y="37"/>
                      </a:cubicBezTo>
                      <a:cubicBezTo>
                        <a:pt x="123" y="37"/>
                        <a:pt x="123" y="37"/>
                        <a:pt x="123" y="37"/>
                      </a:cubicBezTo>
                      <a:cubicBezTo>
                        <a:pt x="124" y="37"/>
                        <a:pt x="124" y="37"/>
                        <a:pt x="124" y="37"/>
                      </a:cubicBezTo>
                      <a:cubicBezTo>
                        <a:pt x="124" y="35"/>
                        <a:pt x="124" y="35"/>
                        <a:pt x="124" y="35"/>
                      </a:cubicBezTo>
                      <a:cubicBezTo>
                        <a:pt x="124" y="34"/>
                        <a:pt x="124" y="34"/>
                        <a:pt x="124" y="34"/>
                      </a:cubicBezTo>
                      <a:cubicBezTo>
                        <a:pt x="125" y="32"/>
                        <a:pt x="125" y="32"/>
                        <a:pt x="125" y="32"/>
                      </a:cubicBezTo>
                      <a:cubicBezTo>
                        <a:pt x="125" y="30"/>
                        <a:pt x="125" y="30"/>
                        <a:pt x="125" y="30"/>
                      </a:cubicBezTo>
                      <a:cubicBezTo>
                        <a:pt x="124" y="29"/>
                        <a:pt x="124" y="29"/>
                        <a:pt x="124" y="29"/>
                      </a:cubicBezTo>
                      <a:cubicBezTo>
                        <a:pt x="124" y="28"/>
                        <a:pt x="124" y="28"/>
                        <a:pt x="124" y="28"/>
                      </a:cubicBezTo>
                      <a:cubicBezTo>
                        <a:pt x="124" y="26"/>
                        <a:pt x="124" y="26"/>
                        <a:pt x="124" y="26"/>
                      </a:cubicBezTo>
                      <a:cubicBezTo>
                        <a:pt x="125" y="24"/>
                        <a:pt x="125" y="24"/>
                        <a:pt x="125" y="24"/>
                      </a:cubicBezTo>
                      <a:cubicBezTo>
                        <a:pt x="125" y="24"/>
                        <a:pt x="125" y="24"/>
                        <a:pt x="125" y="24"/>
                      </a:cubicBezTo>
                      <a:cubicBezTo>
                        <a:pt x="125" y="23"/>
                        <a:pt x="125" y="23"/>
                        <a:pt x="125" y="23"/>
                      </a:cubicBezTo>
                      <a:cubicBezTo>
                        <a:pt x="125" y="22"/>
                        <a:pt x="125" y="22"/>
                        <a:pt x="125" y="22"/>
                      </a:cubicBezTo>
                      <a:cubicBezTo>
                        <a:pt x="125" y="21"/>
                        <a:pt x="125" y="21"/>
                        <a:pt x="125" y="21"/>
                      </a:cubicBezTo>
                      <a:cubicBezTo>
                        <a:pt x="126" y="20"/>
                        <a:pt x="126" y="20"/>
                        <a:pt x="126" y="20"/>
                      </a:cubicBezTo>
                      <a:cubicBezTo>
                        <a:pt x="127" y="20"/>
                        <a:pt x="127" y="20"/>
                        <a:pt x="127" y="20"/>
                      </a:cubicBezTo>
                      <a:cubicBezTo>
                        <a:pt x="127" y="21"/>
                        <a:pt x="127" y="21"/>
                        <a:pt x="127" y="21"/>
                      </a:cubicBezTo>
                      <a:cubicBezTo>
                        <a:pt x="128" y="21"/>
                        <a:pt x="128" y="21"/>
                        <a:pt x="128" y="21"/>
                      </a:cubicBezTo>
                      <a:cubicBezTo>
                        <a:pt x="129" y="21"/>
                        <a:pt x="129" y="21"/>
                        <a:pt x="129" y="21"/>
                      </a:cubicBezTo>
                      <a:cubicBezTo>
                        <a:pt x="129" y="22"/>
                        <a:pt x="129" y="22"/>
                        <a:pt x="129" y="22"/>
                      </a:cubicBezTo>
                      <a:cubicBezTo>
                        <a:pt x="130" y="22"/>
                        <a:pt x="130" y="22"/>
                        <a:pt x="130" y="22"/>
                      </a:cubicBezTo>
                      <a:cubicBezTo>
                        <a:pt x="131" y="23"/>
                        <a:pt x="131" y="23"/>
                        <a:pt x="131" y="23"/>
                      </a:cubicBezTo>
                      <a:cubicBezTo>
                        <a:pt x="132" y="26"/>
                        <a:pt x="132" y="26"/>
                        <a:pt x="132" y="26"/>
                      </a:cubicBezTo>
                      <a:cubicBezTo>
                        <a:pt x="132" y="27"/>
                        <a:pt x="132" y="27"/>
                        <a:pt x="132" y="27"/>
                      </a:cubicBezTo>
                      <a:cubicBezTo>
                        <a:pt x="133" y="29"/>
                        <a:pt x="133" y="29"/>
                        <a:pt x="133" y="29"/>
                      </a:cubicBezTo>
                      <a:cubicBezTo>
                        <a:pt x="134" y="30"/>
                        <a:pt x="134" y="30"/>
                        <a:pt x="134" y="30"/>
                      </a:cubicBezTo>
                      <a:cubicBezTo>
                        <a:pt x="134" y="33"/>
                        <a:pt x="134" y="33"/>
                        <a:pt x="134" y="33"/>
                      </a:cubicBezTo>
                      <a:cubicBezTo>
                        <a:pt x="134" y="34"/>
                        <a:pt x="134" y="34"/>
                        <a:pt x="134" y="34"/>
                      </a:cubicBezTo>
                      <a:cubicBezTo>
                        <a:pt x="133" y="34"/>
                        <a:pt x="133" y="34"/>
                        <a:pt x="133" y="34"/>
                      </a:cubicBezTo>
                      <a:cubicBezTo>
                        <a:pt x="133" y="35"/>
                        <a:pt x="133" y="35"/>
                        <a:pt x="133" y="35"/>
                      </a:cubicBezTo>
                      <a:cubicBezTo>
                        <a:pt x="133" y="37"/>
                        <a:pt x="133" y="37"/>
                        <a:pt x="133" y="37"/>
                      </a:cubicBezTo>
                      <a:cubicBezTo>
                        <a:pt x="134" y="37"/>
                        <a:pt x="134" y="37"/>
                        <a:pt x="134" y="37"/>
                      </a:cubicBezTo>
                      <a:cubicBezTo>
                        <a:pt x="135" y="39"/>
                        <a:pt x="135" y="39"/>
                        <a:pt x="135" y="39"/>
                      </a:cubicBezTo>
                      <a:cubicBezTo>
                        <a:pt x="134" y="40"/>
                        <a:pt x="134" y="40"/>
                        <a:pt x="134" y="40"/>
                      </a:cubicBezTo>
                      <a:cubicBezTo>
                        <a:pt x="135" y="42"/>
                        <a:pt x="135" y="42"/>
                        <a:pt x="135" y="42"/>
                      </a:cubicBezTo>
                      <a:cubicBezTo>
                        <a:pt x="135" y="43"/>
                        <a:pt x="135" y="43"/>
                        <a:pt x="135" y="43"/>
                      </a:cubicBezTo>
                      <a:cubicBezTo>
                        <a:pt x="136" y="43"/>
                        <a:pt x="136" y="43"/>
                        <a:pt x="136" y="43"/>
                      </a:cubicBezTo>
                      <a:cubicBezTo>
                        <a:pt x="138" y="44"/>
                        <a:pt x="138" y="44"/>
                        <a:pt x="138" y="44"/>
                      </a:cubicBezTo>
                      <a:cubicBezTo>
                        <a:pt x="139" y="44"/>
                        <a:pt x="139" y="44"/>
                        <a:pt x="139" y="44"/>
                      </a:cubicBezTo>
                      <a:cubicBezTo>
                        <a:pt x="140" y="43"/>
                        <a:pt x="140" y="43"/>
                        <a:pt x="140" y="43"/>
                      </a:cubicBezTo>
                      <a:cubicBezTo>
                        <a:pt x="141" y="42"/>
                        <a:pt x="141" y="42"/>
                        <a:pt x="141" y="42"/>
                      </a:cubicBezTo>
                      <a:cubicBezTo>
                        <a:pt x="142" y="41"/>
                        <a:pt x="142" y="41"/>
                        <a:pt x="142" y="41"/>
                      </a:cubicBezTo>
                      <a:cubicBezTo>
                        <a:pt x="141" y="42"/>
                        <a:pt x="141" y="42"/>
                        <a:pt x="141" y="42"/>
                      </a:cubicBezTo>
                      <a:cubicBezTo>
                        <a:pt x="142" y="43"/>
                        <a:pt x="142" y="43"/>
                        <a:pt x="142" y="43"/>
                      </a:cubicBezTo>
                      <a:cubicBezTo>
                        <a:pt x="142" y="43"/>
                        <a:pt x="142" y="43"/>
                        <a:pt x="142" y="43"/>
                      </a:cubicBezTo>
                      <a:cubicBezTo>
                        <a:pt x="143" y="43"/>
                        <a:pt x="143" y="43"/>
                        <a:pt x="143" y="43"/>
                      </a:cubicBezTo>
                      <a:cubicBezTo>
                        <a:pt x="144" y="43"/>
                        <a:pt x="144" y="43"/>
                        <a:pt x="144" y="43"/>
                      </a:cubicBezTo>
                      <a:cubicBezTo>
                        <a:pt x="144" y="44"/>
                        <a:pt x="144" y="44"/>
                        <a:pt x="144" y="44"/>
                      </a:cubicBezTo>
                      <a:cubicBezTo>
                        <a:pt x="144" y="44"/>
                        <a:pt x="144" y="44"/>
                        <a:pt x="144" y="44"/>
                      </a:cubicBezTo>
                      <a:cubicBezTo>
                        <a:pt x="144" y="45"/>
                        <a:pt x="144" y="45"/>
                        <a:pt x="144" y="45"/>
                      </a:cubicBezTo>
                      <a:cubicBezTo>
                        <a:pt x="146" y="45"/>
                        <a:pt x="146" y="45"/>
                        <a:pt x="146" y="45"/>
                      </a:cubicBezTo>
                      <a:cubicBezTo>
                        <a:pt x="146" y="45"/>
                        <a:pt x="146" y="45"/>
                        <a:pt x="146" y="45"/>
                      </a:cubicBezTo>
                      <a:cubicBezTo>
                        <a:pt x="147" y="45"/>
                        <a:pt x="147" y="45"/>
                        <a:pt x="147" y="45"/>
                      </a:cubicBezTo>
                      <a:cubicBezTo>
                        <a:pt x="148" y="45"/>
                        <a:pt x="148" y="45"/>
                        <a:pt x="148" y="45"/>
                      </a:cubicBezTo>
                      <a:cubicBezTo>
                        <a:pt x="148" y="44"/>
                        <a:pt x="148" y="44"/>
                        <a:pt x="148" y="44"/>
                      </a:cubicBezTo>
                      <a:cubicBezTo>
                        <a:pt x="146" y="44"/>
                        <a:pt x="146" y="44"/>
                        <a:pt x="146" y="44"/>
                      </a:cubicBezTo>
                      <a:cubicBezTo>
                        <a:pt x="146" y="43"/>
                        <a:pt x="146" y="43"/>
                        <a:pt x="146" y="43"/>
                      </a:cubicBezTo>
                      <a:cubicBezTo>
                        <a:pt x="146" y="42"/>
                        <a:pt x="146" y="42"/>
                        <a:pt x="146" y="42"/>
                      </a:cubicBezTo>
                      <a:cubicBezTo>
                        <a:pt x="145" y="42"/>
                        <a:pt x="145" y="42"/>
                        <a:pt x="145" y="42"/>
                      </a:cubicBezTo>
                      <a:cubicBezTo>
                        <a:pt x="145" y="42"/>
                        <a:pt x="145" y="42"/>
                        <a:pt x="145" y="42"/>
                      </a:cubicBezTo>
                      <a:cubicBezTo>
                        <a:pt x="145" y="41"/>
                        <a:pt x="145" y="41"/>
                        <a:pt x="145" y="41"/>
                      </a:cubicBezTo>
                      <a:cubicBezTo>
                        <a:pt x="144" y="40"/>
                        <a:pt x="144" y="40"/>
                        <a:pt x="144" y="40"/>
                      </a:cubicBezTo>
                      <a:cubicBezTo>
                        <a:pt x="143" y="39"/>
                        <a:pt x="143" y="39"/>
                        <a:pt x="143" y="39"/>
                      </a:cubicBezTo>
                      <a:cubicBezTo>
                        <a:pt x="143" y="38"/>
                        <a:pt x="143" y="38"/>
                        <a:pt x="143" y="38"/>
                      </a:cubicBezTo>
                      <a:cubicBezTo>
                        <a:pt x="143" y="36"/>
                        <a:pt x="143" y="36"/>
                        <a:pt x="143" y="36"/>
                      </a:cubicBezTo>
                      <a:cubicBezTo>
                        <a:pt x="142" y="35"/>
                        <a:pt x="142" y="35"/>
                        <a:pt x="142" y="35"/>
                      </a:cubicBezTo>
                      <a:cubicBezTo>
                        <a:pt x="142" y="35"/>
                        <a:pt x="142" y="35"/>
                        <a:pt x="142" y="35"/>
                      </a:cubicBezTo>
                      <a:cubicBezTo>
                        <a:pt x="142" y="33"/>
                        <a:pt x="142" y="33"/>
                        <a:pt x="142" y="33"/>
                      </a:cubicBezTo>
                      <a:cubicBezTo>
                        <a:pt x="142" y="32"/>
                        <a:pt x="142" y="32"/>
                        <a:pt x="142" y="32"/>
                      </a:cubicBezTo>
                      <a:cubicBezTo>
                        <a:pt x="141" y="30"/>
                        <a:pt x="141" y="30"/>
                        <a:pt x="141" y="30"/>
                      </a:cubicBezTo>
                      <a:cubicBezTo>
                        <a:pt x="141" y="29"/>
                        <a:pt x="141" y="29"/>
                        <a:pt x="141" y="29"/>
                      </a:cubicBezTo>
                      <a:cubicBezTo>
                        <a:pt x="141" y="29"/>
                        <a:pt x="141" y="29"/>
                        <a:pt x="141" y="29"/>
                      </a:cubicBezTo>
                      <a:cubicBezTo>
                        <a:pt x="141" y="27"/>
                        <a:pt x="141" y="27"/>
                        <a:pt x="141" y="27"/>
                      </a:cubicBezTo>
                      <a:cubicBezTo>
                        <a:pt x="140" y="26"/>
                        <a:pt x="140" y="26"/>
                        <a:pt x="140" y="26"/>
                      </a:cubicBezTo>
                      <a:cubicBezTo>
                        <a:pt x="141" y="25"/>
                        <a:pt x="141" y="25"/>
                        <a:pt x="141" y="25"/>
                      </a:cubicBezTo>
                      <a:cubicBezTo>
                        <a:pt x="140" y="23"/>
                        <a:pt x="140" y="23"/>
                        <a:pt x="140" y="23"/>
                      </a:cubicBezTo>
                      <a:cubicBezTo>
                        <a:pt x="139" y="22"/>
                        <a:pt x="139" y="22"/>
                        <a:pt x="139" y="22"/>
                      </a:cubicBezTo>
                      <a:cubicBezTo>
                        <a:pt x="140" y="21"/>
                        <a:pt x="140" y="21"/>
                        <a:pt x="140" y="21"/>
                      </a:cubicBezTo>
                      <a:cubicBezTo>
                        <a:pt x="139" y="20"/>
                        <a:pt x="139" y="20"/>
                        <a:pt x="139" y="20"/>
                      </a:cubicBezTo>
                      <a:cubicBezTo>
                        <a:pt x="139" y="19"/>
                        <a:pt x="139" y="19"/>
                        <a:pt x="139" y="19"/>
                      </a:cubicBezTo>
                      <a:cubicBezTo>
                        <a:pt x="140" y="18"/>
                        <a:pt x="140" y="18"/>
                        <a:pt x="140" y="18"/>
                      </a:cubicBezTo>
                      <a:cubicBezTo>
                        <a:pt x="141" y="19"/>
                        <a:pt x="141" y="19"/>
                        <a:pt x="141" y="19"/>
                      </a:cubicBezTo>
                      <a:cubicBezTo>
                        <a:pt x="142" y="19"/>
                        <a:pt x="142" y="19"/>
                        <a:pt x="142" y="19"/>
                      </a:cubicBezTo>
                      <a:cubicBezTo>
                        <a:pt x="143" y="20"/>
                        <a:pt x="143" y="20"/>
                        <a:pt x="143" y="20"/>
                      </a:cubicBezTo>
                      <a:cubicBezTo>
                        <a:pt x="143" y="19"/>
                        <a:pt x="143" y="19"/>
                        <a:pt x="143" y="19"/>
                      </a:cubicBezTo>
                      <a:cubicBezTo>
                        <a:pt x="144" y="19"/>
                        <a:pt x="144" y="19"/>
                        <a:pt x="144" y="19"/>
                      </a:cubicBezTo>
                      <a:cubicBezTo>
                        <a:pt x="145" y="21"/>
                        <a:pt x="145" y="21"/>
                        <a:pt x="145" y="21"/>
                      </a:cubicBezTo>
                      <a:cubicBezTo>
                        <a:pt x="147" y="22"/>
                        <a:pt x="147" y="22"/>
                        <a:pt x="147" y="22"/>
                      </a:cubicBezTo>
                      <a:cubicBezTo>
                        <a:pt x="148" y="22"/>
                        <a:pt x="148" y="22"/>
                        <a:pt x="148" y="22"/>
                      </a:cubicBezTo>
                      <a:cubicBezTo>
                        <a:pt x="148" y="20"/>
                        <a:pt x="148" y="20"/>
                        <a:pt x="148" y="20"/>
                      </a:cubicBezTo>
                      <a:cubicBezTo>
                        <a:pt x="148" y="19"/>
                        <a:pt x="148" y="19"/>
                        <a:pt x="148" y="19"/>
                      </a:cubicBezTo>
                      <a:cubicBezTo>
                        <a:pt x="148" y="18"/>
                        <a:pt x="148" y="18"/>
                        <a:pt x="148" y="18"/>
                      </a:cubicBezTo>
                      <a:cubicBezTo>
                        <a:pt x="149" y="18"/>
                        <a:pt x="149" y="18"/>
                        <a:pt x="149" y="18"/>
                      </a:cubicBezTo>
                      <a:cubicBezTo>
                        <a:pt x="150" y="18"/>
                        <a:pt x="150" y="18"/>
                        <a:pt x="150" y="18"/>
                      </a:cubicBezTo>
                      <a:cubicBezTo>
                        <a:pt x="151" y="18"/>
                        <a:pt x="151" y="18"/>
                        <a:pt x="151" y="18"/>
                      </a:cubicBezTo>
                      <a:cubicBezTo>
                        <a:pt x="152" y="17"/>
                        <a:pt x="152" y="17"/>
                        <a:pt x="152" y="17"/>
                      </a:cubicBezTo>
                      <a:cubicBezTo>
                        <a:pt x="153" y="18"/>
                        <a:pt x="153" y="18"/>
                        <a:pt x="153" y="18"/>
                      </a:cubicBezTo>
                      <a:cubicBezTo>
                        <a:pt x="154" y="18"/>
                        <a:pt x="154" y="18"/>
                        <a:pt x="154" y="18"/>
                      </a:cubicBezTo>
                      <a:cubicBezTo>
                        <a:pt x="155" y="19"/>
                        <a:pt x="155" y="19"/>
                        <a:pt x="155" y="19"/>
                      </a:cubicBezTo>
                      <a:cubicBezTo>
                        <a:pt x="156" y="19"/>
                        <a:pt x="156" y="19"/>
                        <a:pt x="156" y="19"/>
                      </a:cubicBezTo>
                      <a:cubicBezTo>
                        <a:pt x="156" y="21"/>
                        <a:pt x="156" y="21"/>
                        <a:pt x="156" y="21"/>
                      </a:cubicBezTo>
                      <a:cubicBezTo>
                        <a:pt x="156" y="21"/>
                        <a:pt x="156" y="21"/>
                        <a:pt x="156" y="21"/>
                      </a:cubicBezTo>
                      <a:cubicBezTo>
                        <a:pt x="157" y="23"/>
                        <a:pt x="157" y="23"/>
                        <a:pt x="157" y="23"/>
                      </a:cubicBezTo>
                      <a:cubicBezTo>
                        <a:pt x="157" y="24"/>
                        <a:pt x="157" y="24"/>
                        <a:pt x="157" y="24"/>
                      </a:cubicBezTo>
                      <a:cubicBezTo>
                        <a:pt x="157" y="25"/>
                        <a:pt x="157" y="25"/>
                        <a:pt x="157" y="25"/>
                      </a:cubicBezTo>
                      <a:cubicBezTo>
                        <a:pt x="158" y="27"/>
                        <a:pt x="158" y="27"/>
                        <a:pt x="158" y="27"/>
                      </a:cubicBezTo>
                      <a:cubicBezTo>
                        <a:pt x="158" y="28"/>
                        <a:pt x="158" y="28"/>
                        <a:pt x="158" y="28"/>
                      </a:cubicBezTo>
                      <a:cubicBezTo>
                        <a:pt x="158" y="29"/>
                        <a:pt x="158" y="29"/>
                        <a:pt x="158" y="29"/>
                      </a:cubicBezTo>
                      <a:cubicBezTo>
                        <a:pt x="159" y="30"/>
                        <a:pt x="159" y="30"/>
                        <a:pt x="159" y="30"/>
                      </a:cubicBezTo>
                      <a:cubicBezTo>
                        <a:pt x="161" y="30"/>
                        <a:pt x="161" y="30"/>
                        <a:pt x="161" y="30"/>
                      </a:cubicBezTo>
                      <a:cubicBezTo>
                        <a:pt x="162" y="31"/>
                        <a:pt x="162" y="31"/>
                        <a:pt x="162" y="31"/>
                      </a:cubicBezTo>
                      <a:cubicBezTo>
                        <a:pt x="164" y="33"/>
                        <a:pt x="164" y="33"/>
                        <a:pt x="164" y="33"/>
                      </a:cubicBezTo>
                      <a:cubicBezTo>
                        <a:pt x="164" y="31"/>
                        <a:pt x="164" y="31"/>
                        <a:pt x="164" y="31"/>
                      </a:cubicBezTo>
                      <a:cubicBezTo>
                        <a:pt x="164" y="31"/>
                        <a:pt x="164" y="31"/>
                        <a:pt x="164" y="31"/>
                      </a:cubicBezTo>
                      <a:cubicBezTo>
                        <a:pt x="162" y="30"/>
                        <a:pt x="162" y="30"/>
                        <a:pt x="162" y="30"/>
                      </a:cubicBezTo>
                      <a:cubicBezTo>
                        <a:pt x="162" y="29"/>
                        <a:pt x="162" y="29"/>
                        <a:pt x="162" y="29"/>
                      </a:cubicBezTo>
                      <a:cubicBezTo>
                        <a:pt x="160" y="29"/>
                        <a:pt x="160" y="29"/>
                        <a:pt x="160" y="29"/>
                      </a:cubicBezTo>
                      <a:cubicBezTo>
                        <a:pt x="159" y="28"/>
                        <a:pt x="159" y="28"/>
                        <a:pt x="159" y="28"/>
                      </a:cubicBezTo>
                      <a:cubicBezTo>
                        <a:pt x="159" y="27"/>
                        <a:pt x="159" y="27"/>
                        <a:pt x="159" y="27"/>
                      </a:cubicBezTo>
                      <a:cubicBezTo>
                        <a:pt x="159" y="26"/>
                        <a:pt x="159" y="26"/>
                        <a:pt x="159" y="26"/>
                      </a:cubicBezTo>
                      <a:cubicBezTo>
                        <a:pt x="158" y="25"/>
                        <a:pt x="158" y="25"/>
                        <a:pt x="158" y="25"/>
                      </a:cubicBezTo>
                      <a:cubicBezTo>
                        <a:pt x="159" y="24"/>
                        <a:pt x="159" y="24"/>
                        <a:pt x="159" y="24"/>
                      </a:cubicBezTo>
                      <a:cubicBezTo>
                        <a:pt x="159" y="22"/>
                        <a:pt x="159" y="22"/>
                        <a:pt x="159" y="22"/>
                      </a:cubicBezTo>
                      <a:cubicBezTo>
                        <a:pt x="159" y="21"/>
                        <a:pt x="159" y="21"/>
                        <a:pt x="159" y="21"/>
                      </a:cubicBezTo>
                      <a:cubicBezTo>
                        <a:pt x="159" y="20"/>
                        <a:pt x="159" y="20"/>
                        <a:pt x="159" y="20"/>
                      </a:cubicBezTo>
                      <a:cubicBezTo>
                        <a:pt x="159" y="20"/>
                        <a:pt x="159" y="20"/>
                        <a:pt x="159" y="20"/>
                      </a:cubicBezTo>
                      <a:cubicBezTo>
                        <a:pt x="159" y="18"/>
                        <a:pt x="159" y="18"/>
                        <a:pt x="159" y="18"/>
                      </a:cubicBezTo>
                      <a:cubicBezTo>
                        <a:pt x="157" y="18"/>
                        <a:pt x="157" y="18"/>
                        <a:pt x="157" y="18"/>
                      </a:cubicBezTo>
                      <a:cubicBezTo>
                        <a:pt x="156" y="16"/>
                        <a:pt x="156" y="16"/>
                        <a:pt x="156" y="16"/>
                      </a:cubicBezTo>
                      <a:cubicBezTo>
                        <a:pt x="155" y="16"/>
                        <a:pt x="155" y="16"/>
                        <a:pt x="155" y="16"/>
                      </a:cubicBezTo>
                      <a:cubicBezTo>
                        <a:pt x="154" y="16"/>
                        <a:pt x="154" y="16"/>
                        <a:pt x="154" y="16"/>
                      </a:cubicBezTo>
                      <a:cubicBezTo>
                        <a:pt x="153" y="16"/>
                        <a:pt x="153" y="16"/>
                        <a:pt x="153" y="16"/>
                      </a:cubicBezTo>
                      <a:cubicBezTo>
                        <a:pt x="152" y="17"/>
                        <a:pt x="152" y="17"/>
                        <a:pt x="152" y="17"/>
                      </a:cubicBezTo>
                      <a:cubicBezTo>
                        <a:pt x="151" y="16"/>
                        <a:pt x="151" y="16"/>
                        <a:pt x="151" y="16"/>
                      </a:cubicBezTo>
                      <a:cubicBezTo>
                        <a:pt x="151" y="14"/>
                        <a:pt x="151" y="14"/>
                        <a:pt x="151" y="14"/>
                      </a:cubicBezTo>
                      <a:cubicBezTo>
                        <a:pt x="152" y="13"/>
                        <a:pt x="152" y="13"/>
                        <a:pt x="152" y="13"/>
                      </a:cubicBezTo>
                      <a:cubicBezTo>
                        <a:pt x="153" y="13"/>
                        <a:pt x="153" y="13"/>
                        <a:pt x="153" y="13"/>
                      </a:cubicBezTo>
                      <a:cubicBezTo>
                        <a:pt x="153" y="12"/>
                        <a:pt x="153" y="12"/>
                        <a:pt x="153" y="12"/>
                      </a:cubicBezTo>
                      <a:cubicBezTo>
                        <a:pt x="151" y="11"/>
                        <a:pt x="151" y="11"/>
                        <a:pt x="151" y="11"/>
                      </a:cubicBezTo>
                      <a:cubicBezTo>
                        <a:pt x="151" y="10"/>
                        <a:pt x="151" y="10"/>
                        <a:pt x="151" y="10"/>
                      </a:cubicBezTo>
                      <a:cubicBezTo>
                        <a:pt x="151" y="9"/>
                        <a:pt x="151" y="9"/>
                        <a:pt x="151" y="9"/>
                      </a:cubicBezTo>
                      <a:cubicBezTo>
                        <a:pt x="151" y="8"/>
                        <a:pt x="151" y="8"/>
                        <a:pt x="151" y="8"/>
                      </a:cubicBezTo>
                      <a:cubicBezTo>
                        <a:pt x="152" y="8"/>
                        <a:pt x="152" y="8"/>
                        <a:pt x="152" y="8"/>
                      </a:cubicBezTo>
                      <a:cubicBezTo>
                        <a:pt x="153" y="9"/>
                        <a:pt x="153" y="9"/>
                        <a:pt x="153" y="9"/>
                      </a:cubicBezTo>
                      <a:cubicBezTo>
                        <a:pt x="153" y="10"/>
                        <a:pt x="153" y="10"/>
                        <a:pt x="153" y="10"/>
                      </a:cubicBezTo>
                      <a:cubicBezTo>
                        <a:pt x="154" y="10"/>
                        <a:pt x="154" y="10"/>
                        <a:pt x="154" y="10"/>
                      </a:cubicBezTo>
                      <a:cubicBezTo>
                        <a:pt x="155" y="8"/>
                        <a:pt x="155" y="8"/>
                        <a:pt x="155" y="8"/>
                      </a:cubicBezTo>
                      <a:cubicBezTo>
                        <a:pt x="156" y="8"/>
                        <a:pt x="156" y="8"/>
                        <a:pt x="156" y="8"/>
                      </a:cubicBezTo>
                      <a:cubicBezTo>
                        <a:pt x="157" y="7"/>
                        <a:pt x="157" y="7"/>
                        <a:pt x="157" y="7"/>
                      </a:cubicBezTo>
                      <a:cubicBezTo>
                        <a:pt x="158" y="6"/>
                        <a:pt x="158" y="6"/>
                        <a:pt x="158" y="6"/>
                      </a:cubicBezTo>
                      <a:cubicBezTo>
                        <a:pt x="159" y="5"/>
                        <a:pt x="159" y="5"/>
                        <a:pt x="159" y="5"/>
                      </a:cubicBezTo>
                      <a:cubicBezTo>
                        <a:pt x="159" y="5"/>
                        <a:pt x="159" y="5"/>
                        <a:pt x="159" y="5"/>
                      </a:cubicBezTo>
                      <a:cubicBezTo>
                        <a:pt x="159" y="6"/>
                        <a:pt x="159" y="6"/>
                        <a:pt x="159" y="6"/>
                      </a:cubicBezTo>
                      <a:cubicBezTo>
                        <a:pt x="158" y="7"/>
                        <a:pt x="158" y="7"/>
                        <a:pt x="158" y="7"/>
                      </a:cubicBezTo>
                      <a:cubicBezTo>
                        <a:pt x="158" y="7"/>
                        <a:pt x="158" y="7"/>
                        <a:pt x="158" y="7"/>
                      </a:cubicBezTo>
                      <a:cubicBezTo>
                        <a:pt x="160" y="7"/>
                        <a:pt x="160" y="7"/>
                        <a:pt x="160" y="7"/>
                      </a:cubicBezTo>
                      <a:cubicBezTo>
                        <a:pt x="161" y="7"/>
                        <a:pt x="161" y="7"/>
                        <a:pt x="161" y="7"/>
                      </a:cubicBezTo>
                      <a:cubicBezTo>
                        <a:pt x="161" y="7"/>
                        <a:pt x="161" y="7"/>
                        <a:pt x="161" y="7"/>
                      </a:cubicBezTo>
                      <a:cubicBezTo>
                        <a:pt x="161" y="8"/>
                        <a:pt x="161" y="8"/>
                        <a:pt x="161" y="8"/>
                      </a:cubicBezTo>
                      <a:cubicBezTo>
                        <a:pt x="162" y="9"/>
                        <a:pt x="162" y="9"/>
                        <a:pt x="162" y="9"/>
                      </a:cubicBezTo>
                      <a:cubicBezTo>
                        <a:pt x="162" y="9"/>
                        <a:pt x="162" y="9"/>
                        <a:pt x="162" y="9"/>
                      </a:cubicBezTo>
                      <a:cubicBezTo>
                        <a:pt x="161" y="10"/>
                        <a:pt x="161" y="10"/>
                        <a:pt x="161" y="10"/>
                      </a:cubicBezTo>
                      <a:cubicBezTo>
                        <a:pt x="162" y="11"/>
                        <a:pt x="162" y="11"/>
                        <a:pt x="162" y="11"/>
                      </a:cubicBezTo>
                      <a:cubicBezTo>
                        <a:pt x="162" y="11"/>
                        <a:pt x="162" y="11"/>
                        <a:pt x="162" y="11"/>
                      </a:cubicBezTo>
                      <a:cubicBezTo>
                        <a:pt x="163" y="9"/>
                        <a:pt x="163" y="9"/>
                        <a:pt x="163" y="9"/>
                      </a:cubicBezTo>
                      <a:cubicBezTo>
                        <a:pt x="164" y="9"/>
                        <a:pt x="164" y="9"/>
                        <a:pt x="164" y="9"/>
                      </a:cubicBezTo>
                      <a:cubicBezTo>
                        <a:pt x="165" y="10"/>
                        <a:pt x="165" y="10"/>
                        <a:pt x="165" y="10"/>
                      </a:cubicBezTo>
                      <a:cubicBezTo>
                        <a:pt x="165" y="11"/>
                        <a:pt x="165" y="11"/>
                        <a:pt x="165" y="11"/>
                      </a:cubicBezTo>
                      <a:cubicBezTo>
                        <a:pt x="166" y="13"/>
                        <a:pt x="166" y="13"/>
                        <a:pt x="166" y="13"/>
                      </a:cubicBezTo>
                      <a:cubicBezTo>
                        <a:pt x="166" y="14"/>
                        <a:pt x="166" y="14"/>
                        <a:pt x="166" y="14"/>
                      </a:cubicBezTo>
                      <a:cubicBezTo>
                        <a:pt x="166" y="17"/>
                        <a:pt x="166" y="17"/>
                        <a:pt x="166" y="17"/>
                      </a:cubicBezTo>
                      <a:cubicBezTo>
                        <a:pt x="168" y="15"/>
                        <a:pt x="168" y="15"/>
                        <a:pt x="168" y="15"/>
                      </a:cubicBezTo>
                      <a:cubicBezTo>
                        <a:pt x="168" y="14"/>
                        <a:pt x="168" y="14"/>
                        <a:pt x="168" y="14"/>
                      </a:cubicBezTo>
                      <a:cubicBezTo>
                        <a:pt x="167" y="12"/>
                        <a:pt x="167" y="12"/>
                        <a:pt x="167" y="12"/>
                      </a:cubicBezTo>
                      <a:cubicBezTo>
                        <a:pt x="167" y="11"/>
                        <a:pt x="167" y="11"/>
                        <a:pt x="167" y="11"/>
                      </a:cubicBezTo>
                      <a:cubicBezTo>
                        <a:pt x="167" y="10"/>
                        <a:pt x="167" y="10"/>
                        <a:pt x="167" y="10"/>
                      </a:cubicBezTo>
                      <a:cubicBezTo>
                        <a:pt x="167" y="10"/>
                        <a:pt x="167" y="10"/>
                        <a:pt x="167" y="10"/>
                      </a:cubicBezTo>
                      <a:cubicBezTo>
                        <a:pt x="167" y="11"/>
                        <a:pt x="167" y="11"/>
                        <a:pt x="167" y="11"/>
                      </a:cubicBezTo>
                      <a:cubicBezTo>
                        <a:pt x="169" y="12"/>
                        <a:pt x="169" y="12"/>
                        <a:pt x="169" y="12"/>
                      </a:cubicBezTo>
                      <a:cubicBezTo>
                        <a:pt x="170" y="14"/>
                        <a:pt x="170" y="14"/>
                        <a:pt x="170" y="14"/>
                      </a:cubicBezTo>
                      <a:cubicBezTo>
                        <a:pt x="172" y="15"/>
                        <a:pt x="172" y="15"/>
                        <a:pt x="172" y="15"/>
                      </a:cubicBezTo>
                      <a:cubicBezTo>
                        <a:pt x="173" y="15"/>
                        <a:pt x="173" y="15"/>
                        <a:pt x="173" y="15"/>
                      </a:cubicBezTo>
                      <a:cubicBezTo>
                        <a:pt x="174" y="14"/>
                        <a:pt x="174" y="14"/>
                        <a:pt x="174" y="14"/>
                      </a:cubicBezTo>
                      <a:cubicBezTo>
                        <a:pt x="173" y="14"/>
                        <a:pt x="173" y="14"/>
                        <a:pt x="173" y="14"/>
                      </a:cubicBezTo>
                      <a:cubicBezTo>
                        <a:pt x="171" y="13"/>
                        <a:pt x="171" y="13"/>
                        <a:pt x="171" y="13"/>
                      </a:cubicBezTo>
                      <a:cubicBezTo>
                        <a:pt x="170" y="11"/>
                        <a:pt x="170" y="11"/>
                        <a:pt x="170" y="11"/>
                      </a:cubicBezTo>
                      <a:cubicBezTo>
                        <a:pt x="170" y="10"/>
                        <a:pt x="170" y="10"/>
                        <a:pt x="170" y="10"/>
                      </a:cubicBezTo>
                      <a:cubicBezTo>
                        <a:pt x="171" y="8"/>
                        <a:pt x="171" y="8"/>
                        <a:pt x="171" y="8"/>
                      </a:cubicBezTo>
                      <a:cubicBezTo>
                        <a:pt x="173" y="8"/>
                        <a:pt x="173" y="8"/>
                        <a:pt x="173" y="8"/>
                      </a:cubicBezTo>
                      <a:cubicBezTo>
                        <a:pt x="174" y="9"/>
                        <a:pt x="174" y="9"/>
                        <a:pt x="174" y="9"/>
                      </a:cubicBezTo>
                      <a:cubicBezTo>
                        <a:pt x="176" y="9"/>
                        <a:pt x="176" y="9"/>
                        <a:pt x="176" y="9"/>
                      </a:cubicBezTo>
                      <a:cubicBezTo>
                        <a:pt x="176" y="9"/>
                        <a:pt x="176" y="9"/>
                        <a:pt x="176" y="9"/>
                      </a:cubicBezTo>
                      <a:cubicBezTo>
                        <a:pt x="176" y="8"/>
                        <a:pt x="176" y="8"/>
                        <a:pt x="176" y="8"/>
                      </a:cubicBezTo>
                      <a:cubicBezTo>
                        <a:pt x="175" y="7"/>
                        <a:pt x="175" y="7"/>
                        <a:pt x="175" y="7"/>
                      </a:cubicBezTo>
                      <a:cubicBezTo>
                        <a:pt x="175" y="7"/>
                        <a:pt x="175" y="7"/>
                        <a:pt x="175" y="7"/>
                      </a:cubicBezTo>
                      <a:cubicBezTo>
                        <a:pt x="176" y="6"/>
                        <a:pt x="176" y="6"/>
                        <a:pt x="176" y="6"/>
                      </a:cubicBezTo>
                      <a:cubicBezTo>
                        <a:pt x="177" y="5"/>
                        <a:pt x="177" y="5"/>
                        <a:pt x="177" y="5"/>
                      </a:cubicBezTo>
                      <a:cubicBezTo>
                        <a:pt x="177" y="4"/>
                        <a:pt x="177" y="4"/>
                        <a:pt x="177" y="4"/>
                      </a:cubicBezTo>
                      <a:cubicBezTo>
                        <a:pt x="176" y="3"/>
                        <a:pt x="176" y="3"/>
                        <a:pt x="176" y="3"/>
                      </a:cubicBezTo>
                      <a:cubicBezTo>
                        <a:pt x="177" y="2"/>
                        <a:pt x="177" y="2"/>
                        <a:pt x="177" y="2"/>
                      </a:cubicBezTo>
                      <a:cubicBezTo>
                        <a:pt x="177" y="2"/>
                        <a:pt x="177" y="2"/>
                        <a:pt x="177" y="2"/>
                      </a:cubicBezTo>
                      <a:cubicBezTo>
                        <a:pt x="178" y="3"/>
                        <a:pt x="178" y="3"/>
                        <a:pt x="178" y="3"/>
                      </a:cubicBezTo>
                      <a:cubicBezTo>
                        <a:pt x="179" y="2"/>
                        <a:pt x="179" y="2"/>
                        <a:pt x="179" y="2"/>
                      </a:cubicBezTo>
                      <a:cubicBezTo>
                        <a:pt x="179" y="1"/>
                        <a:pt x="179" y="1"/>
                        <a:pt x="179" y="1"/>
                      </a:cubicBezTo>
                      <a:cubicBezTo>
                        <a:pt x="179" y="0"/>
                        <a:pt x="179" y="0"/>
                        <a:pt x="179" y="0"/>
                      </a:cubicBezTo>
                      <a:cubicBezTo>
                        <a:pt x="180" y="1"/>
                        <a:pt x="180" y="1"/>
                        <a:pt x="180" y="1"/>
                      </a:cubicBezTo>
                      <a:cubicBezTo>
                        <a:pt x="180" y="1"/>
                        <a:pt x="180" y="1"/>
                        <a:pt x="180" y="1"/>
                      </a:cubicBezTo>
                      <a:cubicBezTo>
                        <a:pt x="181" y="1"/>
                        <a:pt x="181" y="1"/>
                        <a:pt x="181" y="1"/>
                      </a:cubicBezTo>
                      <a:cubicBezTo>
                        <a:pt x="181" y="2"/>
                        <a:pt x="181" y="2"/>
                        <a:pt x="181" y="2"/>
                      </a:cubicBezTo>
                      <a:cubicBezTo>
                        <a:pt x="181" y="3"/>
                        <a:pt x="181" y="3"/>
                        <a:pt x="181" y="3"/>
                      </a:cubicBezTo>
                      <a:cubicBezTo>
                        <a:pt x="182" y="4"/>
                        <a:pt x="182" y="4"/>
                        <a:pt x="182" y="4"/>
                      </a:cubicBezTo>
                      <a:cubicBezTo>
                        <a:pt x="183" y="3"/>
                        <a:pt x="183" y="3"/>
                        <a:pt x="183" y="3"/>
                      </a:cubicBezTo>
                      <a:cubicBezTo>
                        <a:pt x="183" y="2"/>
                        <a:pt x="183" y="2"/>
                        <a:pt x="183" y="2"/>
                      </a:cubicBezTo>
                      <a:cubicBezTo>
                        <a:pt x="183" y="1"/>
                        <a:pt x="183" y="1"/>
                        <a:pt x="183" y="1"/>
                      </a:cubicBezTo>
                      <a:cubicBezTo>
                        <a:pt x="183" y="0"/>
                        <a:pt x="183" y="0"/>
                        <a:pt x="183" y="0"/>
                      </a:cubicBezTo>
                      <a:cubicBezTo>
                        <a:pt x="183" y="0"/>
                        <a:pt x="183" y="0"/>
                        <a:pt x="183" y="0"/>
                      </a:cubicBezTo>
                      <a:cubicBezTo>
                        <a:pt x="184" y="0"/>
                        <a:pt x="184" y="0"/>
                        <a:pt x="184" y="0"/>
                      </a:cubicBezTo>
                      <a:cubicBezTo>
                        <a:pt x="185" y="0"/>
                        <a:pt x="185" y="0"/>
                        <a:pt x="185" y="0"/>
                      </a:cubicBezTo>
                      <a:cubicBezTo>
                        <a:pt x="187" y="0"/>
                        <a:pt x="187" y="0"/>
                        <a:pt x="187" y="0"/>
                      </a:cubicBezTo>
                      <a:cubicBezTo>
                        <a:pt x="188" y="1"/>
                        <a:pt x="188" y="1"/>
                        <a:pt x="188" y="1"/>
                      </a:cubicBezTo>
                      <a:cubicBezTo>
                        <a:pt x="188" y="1"/>
                        <a:pt x="188" y="1"/>
                        <a:pt x="188" y="1"/>
                      </a:cubicBezTo>
                      <a:cubicBezTo>
                        <a:pt x="189" y="1"/>
                        <a:pt x="189" y="1"/>
                        <a:pt x="189" y="1"/>
                      </a:cubicBezTo>
                      <a:cubicBezTo>
                        <a:pt x="190" y="0"/>
                        <a:pt x="190" y="0"/>
                        <a:pt x="190" y="0"/>
                      </a:cubicBezTo>
                      <a:cubicBezTo>
                        <a:pt x="191" y="1"/>
                        <a:pt x="191" y="1"/>
                        <a:pt x="191" y="1"/>
                      </a:cubicBezTo>
                      <a:cubicBezTo>
                        <a:pt x="193" y="1"/>
                        <a:pt x="193" y="1"/>
                        <a:pt x="193" y="1"/>
                      </a:cubicBezTo>
                      <a:cubicBezTo>
                        <a:pt x="193" y="1"/>
                        <a:pt x="193" y="1"/>
                        <a:pt x="193" y="1"/>
                      </a:cubicBezTo>
                      <a:cubicBezTo>
                        <a:pt x="194" y="1"/>
                        <a:pt x="194" y="1"/>
                        <a:pt x="194" y="1"/>
                      </a:cubicBezTo>
                      <a:cubicBezTo>
                        <a:pt x="195" y="1"/>
                        <a:pt x="195" y="1"/>
                        <a:pt x="195" y="1"/>
                      </a:cubicBezTo>
                      <a:cubicBezTo>
                        <a:pt x="196" y="2"/>
                        <a:pt x="196" y="2"/>
                        <a:pt x="196" y="2"/>
                      </a:cubicBezTo>
                      <a:cubicBezTo>
                        <a:pt x="196" y="2"/>
                        <a:pt x="196" y="2"/>
                        <a:pt x="196" y="2"/>
                      </a:cubicBezTo>
                      <a:cubicBezTo>
                        <a:pt x="198" y="4"/>
                        <a:pt x="198" y="4"/>
                        <a:pt x="198" y="4"/>
                      </a:cubicBezTo>
                      <a:cubicBezTo>
                        <a:pt x="199" y="3"/>
                        <a:pt x="199" y="3"/>
                        <a:pt x="199" y="3"/>
                      </a:cubicBezTo>
                      <a:cubicBezTo>
                        <a:pt x="199" y="3"/>
                        <a:pt x="199" y="3"/>
                        <a:pt x="199" y="3"/>
                      </a:cubicBezTo>
                      <a:cubicBezTo>
                        <a:pt x="199" y="3"/>
                        <a:pt x="199" y="3"/>
                        <a:pt x="199" y="3"/>
                      </a:cubicBezTo>
                      <a:cubicBezTo>
                        <a:pt x="201" y="4"/>
                        <a:pt x="201" y="4"/>
                        <a:pt x="201" y="4"/>
                      </a:cubicBezTo>
                      <a:cubicBezTo>
                        <a:pt x="202" y="4"/>
                        <a:pt x="202" y="4"/>
                        <a:pt x="202" y="4"/>
                      </a:cubicBezTo>
                      <a:cubicBezTo>
                        <a:pt x="203" y="5"/>
                        <a:pt x="203" y="5"/>
                        <a:pt x="203" y="5"/>
                      </a:cubicBezTo>
                      <a:cubicBezTo>
                        <a:pt x="206" y="5"/>
                        <a:pt x="206" y="5"/>
                        <a:pt x="206" y="5"/>
                      </a:cubicBezTo>
                      <a:cubicBezTo>
                        <a:pt x="206" y="6"/>
                        <a:pt x="206" y="6"/>
                        <a:pt x="206" y="6"/>
                      </a:cubicBezTo>
                      <a:cubicBezTo>
                        <a:pt x="208" y="6"/>
                        <a:pt x="208" y="6"/>
                        <a:pt x="208" y="6"/>
                      </a:cubicBezTo>
                      <a:cubicBezTo>
                        <a:pt x="208" y="6"/>
                        <a:pt x="208" y="6"/>
                        <a:pt x="208" y="6"/>
                      </a:cubicBezTo>
                      <a:cubicBezTo>
                        <a:pt x="209" y="7"/>
                        <a:pt x="209" y="7"/>
                        <a:pt x="209" y="7"/>
                      </a:cubicBezTo>
                      <a:cubicBezTo>
                        <a:pt x="210" y="6"/>
                        <a:pt x="210" y="6"/>
                        <a:pt x="210" y="6"/>
                      </a:cubicBezTo>
                      <a:cubicBezTo>
                        <a:pt x="211" y="7"/>
                        <a:pt x="211" y="7"/>
                        <a:pt x="211" y="7"/>
                      </a:cubicBezTo>
                      <a:cubicBezTo>
                        <a:pt x="212" y="7"/>
                        <a:pt x="212" y="7"/>
                        <a:pt x="212" y="7"/>
                      </a:cubicBezTo>
                      <a:cubicBezTo>
                        <a:pt x="214" y="8"/>
                        <a:pt x="214" y="8"/>
                        <a:pt x="214" y="8"/>
                      </a:cubicBezTo>
                      <a:cubicBezTo>
                        <a:pt x="215" y="9"/>
                        <a:pt x="215" y="9"/>
                        <a:pt x="215" y="9"/>
                      </a:cubicBezTo>
                      <a:cubicBezTo>
                        <a:pt x="216" y="10"/>
                        <a:pt x="216" y="10"/>
                        <a:pt x="216" y="10"/>
                      </a:cubicBezTo>
                      <a:cubicBezTo>
                        <a:pt x="217" y="11"/>
                        <a:pt x="217" y="11"/>
                        <a:pt x="217" y="11"/>
                      </a:cubicBezTo>
                      <a:cubicBezTo>
                        <a:pt x="218" y="12"/>
                        <a:pt x="218" y="12"/>
                        <a:pt x="218" y="12"/>
                      </a:cubicBezTo>
                      <a:cubicBezTo>
                        <a:pt x="218" y="12"/>
                        <a:pt x="218" y="12"/>
                        <a:pt x="218" y="12"/>
                      </a:cubicBezTo>
                      <a:cubicBezTo>
                        <a:pt x="218" y="13"/>
                        <a:pt x="218" y="13"/>
                        <a:pt x="218" y="13"/>
                      </a:cubicBezTo>
                      <a:cubicBezTo>
                        <a:pt x="217" y="13"/>
                        <a:pt x="217" y="13"/>
                        <a:pt x="217" y="13"/>
                      </a:cubicBezTo>
                      <a:cubicBezTo>
                        <a:pt x="216" y="13"/>
                        <a:pt x="216" y="13"/>
                        <a:pt x="216" y="13"/>
                      </a:cubicBezTo>
                      <a:cubicBezTo>
                        <a:pt x="215" y="13"/>
                        <a:pt x="215" y="13"/>
                        <a:pt x="215" y="13"/>
                      </a:cubicBezTo>
                      <a:cubicBezTo>
                        <a:pt x="214" y="14"/>
                        <a:pt x="214" y="14"/>
                        <a:pt x="214" y="14"/>
                      </a:cubicBezTo>
                      <a:cubicBezTo>
                        <a:pt x="213" y="14"/>
                        <a:pt x="213" y="14"/>
                        <a:pt x="213" y="14"/>
                      </a:cubicBezTo>
                      <a:cubicBezTo>
                        <a:pt x="213" y="14"/>
                        <a:pt x="213" y="14"/>
                        <a:pt x="213" y="14"/>
                      </a:cubicBezTo>
                      <a:cubicBezTo>
                        <a:pt x="211" y="14"/>
                        <a:pt x="211" y="14"/>
                        <a:pt x="211" y="14"/>
                      </a:cubicBezTo>
                      <a:cubicBezTo>
                        <a:pt x="210" y="14"/>
                        <a:pt x="210" y="14"/>
                        <a:pt x="210" y="14"/>
                      </a:cubicBezTo>
                      <a:cubicBezTo>
                        <a:pt x="208" y="13"/>
                        <a:pt x="208" y="13"/>
                        <a:pt x="208" y="13"/>
                      </a:cubicBezTo>
                      <a:cubicBezTo>
                        <a:pt x="207" y="12"/>
                        <a:pt x="207" y="12"/>
                        <a:pt x="207" y="12"/>
                      </a:cubicBezTo>
                      <a:cubicBezTo>
                        <a:pt x="206" y="13"/>
                        <a:pt x="206" y="13"/>
                        <a:pt x="206" y="13"/>
                      </a:cubicBezTo>
                      <a:cubicBezTo>
                        <a:pt x="205" y="12"/>
                        <a:pt x="205" y="12"/>
                        <a:pt x="205" y="12"/>
                      </a:cubicBezTo>
                      <a:cubicBezTo>
                        <a:pt x="203" y="12"/>
                        <a:pt x="203" y="12"/>
                        <a:pt x="203" y="12"/>
                      </a:cubicBezTo>
                      <a:cubicBezTo>
                        <a:pt x="203" y="13"/>
                        <a:pt x="203" y="13"/>
                        <a:pt x="203" y="13"/>
                      </a:cubicBezTo>
                      <a:cubicBezTo>
                        <a:pt x="202" y="13"/>
                        <a:pt x="202" y="13"/>
                        <a:pt x="202" y="13"/>
                      </a:cubicBezTo>
                      <a:cubicBezTo>
                        <a:pt x="202" y="12"/>
                        <a:pt x="202" y="12"/>
                        <a:pt x="202" y="12"/>
                      </a:cubicBezTo>
                      <a:cubicBezTo>
                        <a:pt x="200" y="12"/>
                        <a:pt x="200" y="12"/>
                        <a:pt x="200" y="12"/>
                      </a:cubicBezTo>
                      <a:cubicBezTo>
                        <a:pt x="198" y="13"/>
                        <a:pt x="198" y="13"/>
                        <a:pt x="198" y="13"/>
                      </a:cubicBezTo>
                      <a:cubicBezTo>
                        <a:pt x="198" y="13"/>
                        <a:pt x="198" y="13"/>
                        <a:pt x="198" y="13"/>
                      </a:cubicBezTo>
                      <a:cubicBezTo>
                        <a:pt x="197" y="13"/>
                        <a:pt x="197" y="13"/>
                        <a:pt x="197" y="13"/>
                      </a:cubicBezTo>
                      <a:cubicBezTo>
                        <a:pt x="196" y="13"/>
                        <a:pt x="196" y="13"/>
                        <a:pt x="196" y="13"/>
                      </a:cubicBezTo>
                      <a:cubicBezTo>
                        <a:pt x="194" y="14"/>
                        <a:pt x="194" y="14"/>
                        <a:pt x="194" y="14"/>
                      </a:cubicBezTo>
                      <a:cubicBezTo>
                        <a:pt x="192" y="14"/>
                        <a:pt x="192" y="14"/>
                        <a:pt x="192" y="14"/>
                      </a:cubicBezTo>
                      <a:cubicBezTo>
                        <a:pt x="192" y="13"/>
                        <a:pt x="192" y="13"/>
                        <a:pt x="192" y="13"/>
                      </a:cubicBezTo>
                      <a:cubicBezTo>
                        <a:pt x="192" y="12"/>
                        <a:pt x="192" y="12"/>
                        <a:pt x="192" y="12"/>
                      </a:cubicBezTo>
                      <a:cubicBezTo>
                        <a:pt x="192" y="11"/>
                        <a:pt x="192" y="11"/>
                        <a:pt x="192" y="11"/>
                      </a:cubicBezTo>
                      <a:cubicBezTo>
                        <a:pt x="193" y="11"/>
                        <a:pt x="193" y="11"/>
                        <a:pt x="193" y="11"/>
                      </a:cubicBezTo>
                      <a:cubicBezTo>
                        <a:pt x="193" y="11"/>
                        <a:pt x="193" y="11"/>
                        <a:pt x="193" y="11"/>
                      </a:cubicBezTo>
                      <a:cubicBezTo>
                        <a:pt x="193" y="10"/>
                        <a:pt x="193" y="10"/>
                        <a:pt x="193" y="10"/>
                      </a:cubicBezTo>
                      <a:cubicBezTo>
                        <a:pt x="192" y="10"/>
                        <a:pt x="192" y="10"/>
                        <a:pt x="192" y="10"/>
                      </a:cubicBezTo>
                      <a:cubicBezTo>
                        <a:pt x="191" y="10"/>
                        <a:pt x="191" y="10"/>
                        <a:pt x="191" y="10"/>
                      </a:cubicBezTo>
                      <a:cubicBezTo>
                        <a:pt x="190" y="11"/>
                        <a:pt x="190" y="11"/>
                        <a:pt x="190" y="11"/>
                      </a:cubicBezTo>
                      <a:cubicBezTo>
                        <a:pt x="190" y="12"/>
                        <a:pt x="190" y="12"/>
                        <a:pt x="190" y="12"/>
                      </a:cubicBezTo>
                      <a:cubicBezTo>
                        <a:pt x="190" y="13"/>
                        <a:pt x="190" y="13"/>
                        <a:pt x="190" y="13"/>
                      </a:cubicBezTo>
                      <a:cubicBezTo>
                        <a:pt x="191" y="14"/>
                        <a:pt x="191" y="14"/>
                        <a:pt x="191" y="14"/>
                      </a:cubicBezTo>
                      <a:cubicBezTo>
                        <a:pt x="191" y="14"/>
                        <a:pt x="191" y="14"/>
                        <a:pt x="191" y="14"/>
                      </a:cubicBezTo>
                      <a:cubicBezTo>
                        <a:pt x="190" y="14"/>
                        <a:pt x="190" y="14"/>
                        <a:pt x="190" y="14"/>
                      </a:cubicBezTo>
                      <a:cubicBezTo>
                        <a:pt x="190" y="14"/>
                        <a:pt x="190" y="14"/>
                        <a:pt x="190" y="14"/>
                      </a:cubicBezTo>
                      <a:cubicBezTo>
                        <a:pt x="189" y="14"/>
                        <a:pt x="189" y="14"/>
                        <a:pt x="189" y="14"/>
                      </a:cubicBezTo>
                      <a:cubicBezTo>
                        <a:pt x="187" y="14"/>
                        <a:pt x="187" y="14"/>
                        <a:pt x="187" y="14"/>
                      </a:cubicBezTo>
                      <a:cubicBezTo>
                        <a:pt x="187" y="15"/>
                        <a:pt x="187" y="15"/>
                        <a:pt x="187" y="15"/>
                      </a:cubicBezTo>
                      <a:cubicBezTo>
                        <a:pt x="186" y="15"/>
                        <a:pt x="186" y="15"/>
                        <a:pt x="186" y="15"/>
                      </a:cubicBezTo>
                      <a:cubicBezTo>
                        <a:pt x="184" y="15"/>
                        <a:pt x="184" y="15"/>
                        <a:pt x="184" y="15"/>
                      </a:cubicBezTo>
                      <a:cubicBezTo>
                        <a:pt x="183" y="14"/>
                        <a:pt x="183" y="14"/>
                        <a:pt x="183" y="14"/>
                      </a:cubicBezTo>
                      <a:cubicBezTo>
                        <a:pt x="181" y="15"/>
                        <a:pt x="181" y="15"/>
                        <a:pt x="181" y="15"/>
                      </a:cubicBezTo>
                      <a:cubicBezTo>
                        <a:pt x="179" y="17"/>
                        <a:pt x="179" y="17"/>
                        <a:pt x="179" y="17"/>
                      </a:cubicBezTo>
                      <a:cubicBezTo>
                        <a:pt x="178" y="18"/>
                        <a:pt x="178" y="18"/>
                        <a:pt x="178" y="18"/>
                      </a:cubicBezTo>
                      <a:cubicBezTo>
                        <a:pt x="178" y="20"/>
                        <a:pt x="178" y="20"/>
                        <a:pt x="178" y="20"/>
                      </a:cubicBezTo>
                      <a:cubicBezTo>
                        <a:pt x="178" y="20"/>
                        <a:pt x="178" y="20"/>
                        <a:pt x="178" y="20"/>
                      </a:cubicBezTo>
                      <a:cubicBezTo>
                        <a:pt x="178" y="21"/>
                        <a:pt x="178" y="21"/>
                        <a:pt x="178" y="21"/>
                      </a:cubicBezTo>
                      <a:cubicBezTo>
                        <a:pt x="178" y="22"/>
                        <a:pt x="178" y="22"/>
                        <a:pt x="178" y="22"/>
                      </a:cubicBezTo>
                      <a:cubicBezTo>
                        <a:pt x="179" y="21"/>
                        <a:pt x="179" y="21"/>
                        <a:pt x="179" y="21"/>
                      </a:cubicBezTo>
                      <a:cubicBezTo>
                        <a:pt x="180" y="20"/>
                        <a:pt x="180" y="20"/>
                        <a:pt x="180" y="20"/>
                      </a:cubicBezTo>
                      <a:cubicBezTo>
                        <a:pt x="180" y="19"/>
                        <a:pt x="180" y="19"/>
                        <a:pt x="180" y="19"/>
                      </a:cubicBezTo>
                      <a:cubicBezTo>
                        <a:pt x="180" y="19"/>
                        <a:pt x="180" y="19"/>
                        <a:pt x="180" y="19"/>
                      </a:cubicBezTo>
                      <a:cubicBezTo>
                        <a:pt x="181" y="19"/>
                        <a:pt x="181" y="19"/>
                        <a:pt x="181" y="19"/>
                      </a:cubicBezTo>
                      <a:cubicBezTo>
                        <a:pt x="182" y="19"/>
                        <a:pt x="182" y="19"/>
                        <a:pt x="182" y="19"/>
                      </a:cubicBezTo>
                      <a:cubicBezTo>
                        <a:pt x="183" y="18"/>
                        <a:pt x="183" y="18"/>
                        <a:pt x="183" y="18"/>
                      </a:cubicBezTo>
                      <a:cubicBezTo>
                        <a:pt x="182" y="19"/>
                        <a:pt x="182" y="19"/>
                        <a:pt x="182" y="19"/>
                      </a:cubicBezTo>
                      <a:cubicBezTo>
                        <a:pt x="182" y="19"/>
                        <a:pt x="182" y="19"/>
                        <a:pt x="182" y="19"/>
                      </a:cubicBezTo>
                      <a:cubicBezTo>
                        <a:pt x="182" y="20"/>
                        <a:pt x="182" y="20"/>
                        <a:pt x="182" y="20"/>
                      </a:cubicBezTo>
                      <a:cubicBezTo>
                        <a:pt x="182" y="21"/>
                        <a:pt x="182" y="21"/>
                        <a:pt x="182" y="21"/>
                      </a:cubicBezTo>
                      <a:cubicBezTo>
                        <a:pt x="182" y="21"/>
                        <a:pt x="182" y="21"/>
                        <a:pt x="182" y="21"/>
                      </a:cubicBezTo>
                      <a:cubicBezTo>
                        <a:pt x="182" y="21"/>
                        <a:pt x="182" y="21"/>
                        <a:pt x="182" y="21"/>
                      </a:cubicBezTo>
                      <a:cubicBezTo>
                        <a:pt x="183" y="20"/>
                        <a:pt x="183" y="20"/>
                        <a:pt x="183" y="20"/>
                      </a:cubicBezTo>
                      <a:cubicBezTo>
                        <a:pt x="184" y="18"/>
                        <a:pt x="184" y="18"/>
                        <a:pt x="184" y="18"/>
                      </a:cubicBezTo>
                      <a:cubicBezTo>
                        <a:pt x="184" y="18"/>
                        <a:pt x="184" y="17"/>
                        <a:pt x="185" y="17"/>
                      </a:cubicBezTo>
                      <a:cubicBezTo>
                        <a:pt x="185" y="17"/>
                        <a:pt x="185" y="17"/>
                        <a:pt x="186" y="17"/>
                      </a:cubicBezTo>
                      <a:cubicBezTo>
                        <a:pt x="186" y="17"/>
                        <a:pt x="186" y="17"/>
                        <a:pt x="186" y="17"/>
                      </a:cubicBezTo>
                      <a:cubicBezTo>
                        <a:pt x="188" y="17"/>
                        <a:pt x="188" y="17"/>
                        <a:pt x="188" y="17"/>
                      </a:cubicBezTo>
                      <a:cubicBezTo>
                        <a:pt x="189" y="17"/>
                        <a:pt x="189" y="17"/>
                        <a:pt x="189" y="17"/>
                      </a:cubicBezTo>
                      <a:cubicBezTo>
                        <a:pt x="190" y="16"/>
                        <a:pt x="190" y="16"/>
                        <a:pt x="190" y="16"/>
                      </a:cubicBezTo>
                      <a:cubicBezTo>
                        <a:pt x="190" y="16"/>
                        <a:pt x="190" y="16"/>
                        <a:pt x="190" y="16"/>
                      </a:cubicBezTo>
                      <a:cubicBezTo>
                        <a:pt x="190" y="17"/>
                        <a:pt x="190" y="17"/>
                        <a:pt x="190" y="17"/>
                      </a:cubicBezTo>
                      <a:cubicBezTo>
                        <a:pt x="191" y="19"/>
                        <a:pt x="191" y="19"/>
                        <a:pt x="191" y="19"/>
                      </a:cubicBezTo>
                      <a:cubicBezTo>
                        <a:pt x="192" y="19"/>
                        <a:pt x="192" y="19"/>
                        <a:pt x="192" y="19"/>
                      </a:cubicBezTo>
                      <a:cubicBezTo>
                        <a:pt x="193" y="19"/>
                        <a:pt x="193" y="19"/>
                        <a:pt x="193" y="19"/>
                      </a:cubicBezTo>
                      <a:cubicBezTo>
                        <a:pt x="193" y="18"/>
                        <a:pt x="193" y="18"/>
                        <a:pt x="193" y="18"/>
                      </a:cubicBezTo>
                      <a:cubicBezTo>
                        <a:pt x="192" y="17"/>
                        <a:pt x="192" y="17"/>
                        <a:pt x="192" y="17"/>
                      </a:cubicBezTo>
                      <a:cubicBezTo>
                        <a:pt x="193" y="16"/>
                        <a:pt x="193" y="16"/>
                        <a:pt x="193" y="16"/>
                      </a:cubicBezTo>
                      <a:cubicBezTo>
                        <a:pt x="194" y="16"/>
                        <a:pt x="194" y="16"/>
                        <a:pt x="194" y="16"/>
                      </a:cubicBezTo>
                      <a:cubicBezTo>
                        <a:pt x="195" y="16"/>
                        <a:pt x="195" y="16"/>
                        <a:pt x="195" y="16"/>
                      </a:cubicBezTo>
                      <a:cubicBezTo>
                        <a:pt x="196" y="16"/>
                        <a:pt x="196" y="16"/>
                        <a:pt x="196" y="16"/>
                      </a:cubicBezTo>
                      <a:cubicBezTo>
                        <a:pt x="198" y="16"/>
                        <a:pt x="198" y="16"/>
                        <a:pt x="198" y="16"/>
                      </a:cubicBezTo>
                      <a:cubicBezTo>
                        <a:pt x="200" y="15"/>
                        <a:pt x="200" y="15"/>
                        <a:pt x="200" y="15"/>
                      </a:cubicBezTo>
                      <a:cubicBezTo>
                        <a:pt x="201" y="15"/>
                        <a:pt x="201" y="15"/>
                        <a:pt x="201" y="15"/>
                      </a:cubicBezTo>
                      <a:cubicBezTo>
                        <a:pt x="203" y="15"/>
                        <a:pt x="203" y="15"/>
                        <a:pt x="203" y="15"/>
                      </a:cubicBezTo>
                      <a:cubicBezTo>
                        <a:pt x="205" y="15"/>
                        <a:pt x="205" y="15"/>
                        <a:pt x="205" y="15"/>
                      </a:cubicBezTo>
                      <a:cubicBezTo>
                        <a:pt x="206" y="16"/>
                        <a:pt x="206" y="16"/>
                        <a:pt x="206" y="16"/>
                      </a:cubicBezTo>
                      <a:cubicBezTo>
                        <a:pt x="207" y="16"/>
                        <a:pt x="207" y="16"/>
                        <a:pt x="207" y="16"/>
                      </a:cubicBezTo>
                      <a:cubicBezTo>
                        <a:pt x="208" y="17"/>
                        <a:pt x="208" y="17"/>
                        <a:pt x="208" y="17"/>
                      </a:cubicBezTo>
                      <a:cubicBezTo>
                        <a:pt x="209" y="17"/>
                        <a:pt x="209" y="17"/>
                        <a:pt x="209" y="17"/>
                      </a:cubicBezTo>
                      <a:cubicBezTo>
                        <a:pt x="210" y="18"/>
                        <a:pt x="210" y="18"/>
                        <a:pt x="210" y="18"/>
                      </a:cubicBezTo>
                      <a:cubicBezTo>
                        <a:pt x="211" y="18"/>
                        <a:pt x="211" y="18"/>
                        <a:pt x="211" y="18"/>
                      </a:cubicBezTo>
                      <a:cubicBezTo>
                        <a:pt x="212" y="18"/>
                        <a:pt x="212" y="18"/>
                        <a:pt x="212" y="18"/>
                      </a:cubicBezTo>
                      <a:cubicBezTo>
                        <a:pt x="212" y="17"/>
                        <a:pt x="212" y="17"/>
                        <a:pt x="212" y="17"/>
                      </a:cubicBezTo>
                      <a:cubicBezTo>
                        <a:pt x="213" y="18"/>
                        <a:pt x="213" y="18"/>
                        <a:pt x="213" y="18"/>
                      </a:cubicBezTo>
                      <a:cubicBezTo>
                        <a:pt x="213" y="18"/>
                        <a:pt x="213" y="18"/>
                        <a:pt x="213" y="18"/>
                      </a:cubicBezTo>
                      <a:cubicBezTo>
                        <a:pt x="214" y="18"/>
                        <a:pt x="214" y="18"/>
                        <a:pt x="214" y="18"/>
                      </a:cubicBezTo>
                      <a:cubicBezTo>
                        <a:pt x="215" y="17"/>
                        <a:pt x="215" y="17"/>
                        <a:pt x="215" y="17"/>
                      </a:cubicBezTo>
                      <a:cubicBezTo>
                        <a:pt x="217" y="17"/>
                        <a:pt x="217" y="17"/>
                        <a:pt x="217" y="17"/>
                      </a:cubicBezTo>
                      <a:cubicBezTo>
                        <a:pt x="219" y="16"/>
                        <a:pt x="219" y="16"/>
                        <a:pt x="219" y="16"/>
                      </a:cubicBezTo>
                      <a:cubicBezTo>
                        <a:pt x="220" y="15"/>
                        <a:pt x="220" y="15"/>
                        <a:pt x="220" y="15"/>
                      </a:cubicBezTo>
                      <a:cubicBezTo>
                        <a:pt x="220" y="15"/>
                        <a:pt x="220" y="15"/>
                        <a:pt x="220" y="15"/>
                      </a:cubicBezTo>
                      <a:cubicBezTo>
                        <a:pt x="221" y="16"/>
                        <a:pt x="221" y="16"/>
                        <a:pt x="221" y="16"/>
                      </a:cubicBezTo>
                      <a:cubicBezTo>
                        <a:pt x="221" y="17"/>
                        <a:pt x="221" y="17"/>
                        <a:pt x="221" y="17"/>
                      </a:cubicBezTo>
                      <a:cubicBezTo>
                        <a:pt x="222" y="17"/>
                        <a:pt x="222" y="17"/>
                        <a:pt x="222" y="17"/>
                      </a:cubicBezTo>
                      <a:cubicBezTo>
                        <a:pt x="222" y="18"/>
                        <a:pt x="222" y="18"/>
                        <a:pt x="222" y="18"/>
                      </a:cubicBezTo>
                      <a:cubicBezTo>
                        <a:pt x="222" y="19"/>
                        <a:pt x="222" y="19"/>
                        <a:pt x="222" y="19"/>
                      </a:cubicBezTo>
                      <a:cubicBezTo>
                        <a:pt x="222" y="19"/>
                        <a:pt x="222" y="19"/>
                        <a:pt x="222" y="19"/>
                      </a:cubicBezTo>
                      <a:cubicBezTo>
                        <a:pt x="223" y="20"/>
                        <a:pt x="223" y="20"/>
                        <a:pt x="223" y="20"/>
                      </a:cubicBezTo>
                      <a:cubicBezTo>
                        <a:pt x="223" y="20"/>
                        <a:pt x="223" y="20"/>
                        <a:pt x="223" y="20"/>
                      </a:cubicBezTo>
                      <a:cubicBezTo>
                        <a:pt x="221" y="22"/>
                        <a:pt x="221" y="22"/>
                        <a:pt x="221" y="22"/>
                      </a:cubicBezTo>
                      <a:cubicBezTo>
                        <a:pt x="219" y="22"/>
                        <a:pt x="219" y="22"/>
                        <a:pt x="219" y="22"/>
                      </a:cubicBezTo>
                      <a:cubicBezTo>
                        <a:pt x="218" y="22"/>
                        <a:pt x="218" y="22"/>
                        <a:pt x="218" y="22"/>
                      </a:cubicBezTo>
                      <a:cubicBezTo>
                        <a:pt x="217" y="21"/>
                        <a:pt x="217" y="21"/>
                        <a:pt x="217" y="21"/>
                      </a:cubicBezTo>
                      <a:cubicBezTo>
                        <a:pt x="217" y="21"/>
                        <a:pt x="217" y="21"/>
                        <a:pt x="217" y="21"/>
                      </a:cubicBezTo>
                      <a:cubicBezTo>
                        <a:pt x="216" y="21"/>
                        <a:pt x="216" y="21"/>
                        <a:pt x="216" y="21"/>
                      </a:cubicBezTo>
                      <a:cubicBezTo>
                        <a:pt x="216" y="22"/>
                        <a:pt x="216" y="22"/>
                        <a:pt x="216" y="22"/>
                      </a:cubicBezTo>
                      <a:cubicBezTo>
                        <a:pt x="217" y="23"/>
                        <a:pt x="217" y="23"/>
                        <a:pt x="217" y="23"/>
                      </a:cubicBezTo>
                      <a:cubicBezTo>
                        <a:pt x="217" y="23"/>
                        <a:pt x="217" y="23"/>
                        <a:pt x="217" y="23"/>
                      </a:cubicBezTo>
                      <a:cubicBezTo>
                        <a:pt x="216" y="23"/>
                        <a:pt x="216" y="23"/>
                        <a:pt x="216" y="23"/>
                      </a:cubicBezTo>
                      <a:cubicBezTo>
                        <a:pt x="216" y="22"/>
                        <a:pt x="216" y="22"/>
                        <a:pt x="216" y="22"/>
                      </a:cubicBezTo>
                      <a:cubicBezTo>
                        <a:pt x="215" y="22"/>
                        <a:pt x="215" y="22"/>
                        <a:pt x="215" y="22"/>
                      </a:cubicBezTo>
                      <a:cubicBezTo>
                        <a:pt x="215" y="23"/>
                        <a:pt x="215" y="23"/>
                        <a:pt x="215" y="23"/>
                      </a:cubicBezTo>
                      <a:cubicBezTo>
                        <a:pt x="215" y="24"/>
                        <a:pt x="215" y="24"/>
                        <a:pt x="215" y="24"/>
                      </a:cubicBezTo>
                      <a:cubicBezTo>
                        <a:pt x="216" y="25"/>
                        <a:pt x="216" y="25"/>
                        <a:pt x="216" y="25"/>
                      </a:cubicBezTo>
                      <a:cubicBezTo>
                        <a:pt x="217" y="25"/>
                        <a:pt x="217" y="25"/>
                        <a:pt x="217" y="25"/>
                      </a:cubicBezTo>
                      <a:cubicBezTo>
                        <a:pt x="219" y="25"/>
                        <a:pt x="219" y="25"/>
                        <a:pt x="219" y="25"/>
                      </a:cubicBezTo>
                      <a:cubicBezTo>
                        <a:pt x="220" y="25"/>
                        <a:pt x="220" y="25"/>
                        <a:pt x="220" y="25"/>
                      </a:cubicBezTo>
                      <a:cubicBezTo>
                        <a:pt x="222" y="24"/>
                        <a:pt x="222" y="24"/>
                        <a:pt x="222" y="24"/>
                      </a:cubicBezTo>
                      <a:cubicBezTo>
                        <a:pt x="222" y="24"/>
                        <a:pt x="222" y="24"/>
                        <a:pt x="222" y="24"/>
                      </a:cubicBezTo>
                      <a:cubicBezTo>
                        <a:pt x="222" y="25"/>
                        <a:pt x="222" y="25"/>
                        <a:pt x="222" y="25"/>
                      </a:cubicBezTo>
                      <a:cubicBezTo>
                        <a:pt x="223" y="25"/>
                        <a:pt x="223" y="25"/>
                        <a:pt x="223" y="25"/>
                      </a:cubicBezTo>
                      <a:cubicBezTo>
                        <a:pt x="223" y="24"/>
                        <a:pt x="223" y="24"/>
                        <a:pt x="223" y="24"/>
                      </a:cubicBezTo>
                      <a:cubicBezTo>
                        <a:pt x="223" y="23"/>
                        <a:pt x="223" y="23"/>
                        <a:pt x="223" y="23"/>
                      </a:cubicBezTo>
                      <a:cubicBezTo>
                        <a:pt x="224" y="23"/>
                        <a:pt x="224" y="23"/>
                        <a:pt x="224" y="23"/>
                      </a:cubicBezTo>
                      <a:cubicBezTo>
                        <a:pt x="226" y="23"/>
                        <a:pt x="226" y="23"/>
                        <a:pt x="226" y="23"/>
                      </a:cubicBezTo>
                      <a:cubicBezTo>
                        <a:pt x="227" y="24"/>
                        <a:pt x="227" y="24"/>
                        <a:pt x="227" y="24"/>
                      </a:cubicBezTo>
                      <a:cubicBezTo>
                        <a:pt x="227" y="24"/>
                        <a:pt x="227" y="24"/>
                        <a:pt x="227" y="24"/>
                      </a:cubicBezTo>
                      <a:cubicBezTo>
                        <a:pt x="228" y="25"/>
                        <a:pt x="228" y="25"/>
                        <a:pt x="228" y="25"/>
                      </a:cubicBezTo>
                      <a:cubicBezTo>
                        <a:pt x="229" y="25"/>
                        <a:pt x="229" y="25"/>
                        <a:pt x="229" y="25"/>
                      </a:cubicBezTo>
                      <a:cubicBezTo>
                        <a:pt x="229" y="24"/>
                        <a:pt x="229" y="24"/>
                        <a:pt x="229" y="24"/>
                      </a:cubicBezTo>
                      <a:cubicBezTo>
                        <a:pt x="229" y="25"/>
                        <a:pt x="229" y="25"/>
                        <a:pt x="229" y="25"/>
                      </a:cubicBezTo>
                      <a:cubicBezTo>
                        <a:pt x="229" y="25"/>
                        <a:pt x="229" y="25"/>
                        <a:pt x="229" y="25"/>
                      </a:cubicBezTo>
                      <a:cubicBezTo>
                        <a:pt x="230" y="26"/>
                        <a:pt x="230" y="26"/>
                        <a:pt x="230" y="26"/>
                      </a:cubicBezTo>
                      <a:cubicBezTo>
                        <a:pt x="232" y="27"/>
                        <a:pt x="232" y="27"/>
                        <a:pt x="232" y="27"/>
                      </a:cubicBezTo>
                      <a:cubicBezTo>
                        <a:pt x="233" y="27"/>
                        <a:pt x="233" y="27"/>
                        <a:pt x="233" y="27"/>
                      </a:cubicBezTo>
                      <a:cubicBezTo>
                        <a:pt x="233" y="28"/>
                        <a:pt x="233" y="28"/>
                        <a:pt x="233" y="28"/>
                      </a:cubicBezTo>
                      <a:cubicBezTo>
                        <a:pt x="234" y="29"/>
                        <a:pt x="234" y="29"/>
                        <a:pt x="234" y="29"/>
                      </a:cubicBezTo>
                      <a:cubicBezTo>
                        <a:pt x="236" y="29"/>
                        <a:pt x="236" y="29"/>
                        <a:pt x="236" y="29"/>
                      </a:cubicBezTo>
                      <a:cubicBezTo>
                        <a:pt x="237" y="30"/>
                        <a:pt x="237" y="30"/>
                        <a:pt x="237" y="30"/>
                      </a:cubicBezTo>
                      <a:cubicBezTo>
                        <a:pt x="237" y="31"/>
                        <a:pt x="237" y="31"/>
                        <a:pt x="237" y="31"/>
                      </a:cubicBezTo>
                      <a:cubicBezTo>
                        <a:pt x="237" y="32"/>
                        <a:pt x="237" y="32"/>
                        <a:pt x="237" y="32"/>
                      </a:cubicBezTo>
                      <a:cubicBezTo>
                        <a:pt x="236" y="32"/>
                        <a:pt x="236" y="32"/>
                        <a:pt x="236" y="32"/>
                      </a:cubicBezTo>
                      <a:cubicBezTo>
                        <a:pt x="236" y="33"/>
                        <a:pt x="236" y="33"/>
                        <a:pt x="236" y="33"/>
                      </a:cubicBezTo>
                      <a:cubicBezTo>
                        <a:pt x="236" y="34"/>
                        <a:pt x="236" y="34"/>
                        <a:pt x="236" y="34"/>
                      </a:cubicBezTo>
                      <a:cubicBezTo>
                        <a:pt x="235" y="34"/>
                        <a:pt x="235" y="34"/>
                        <a:pt x="235" y="34"/>
                      </a:cubicBezTo>
                      <a:cubicBezTo>
                        <a:pt x="234" y="35"/>
                        <a:pt x="234" y="35"/>
                        <a:pt x="234" y="35"/>
                      </a:cubicBezTo>
                      <a:cubicBezTo>
                        <a:pt x="233" y="35"/>
                        <a:pt x="233" y="35"/>
                        <a:pt x="233" y="35"/>
                      </a:cubicBezTo>
                      <a:cubicBezTo>
                        <a:pt x="233" y="35"/>
                        <a:pt x="233" y="35"/>
                        <a:pt x="233" y="35"/>
                      </a:cubicBezTo>
                      <a:cubicBezTo>
                        <a:pt x="232" y="35"/>
                        <a:pt x="232" y="35"/>
                        <a:pt x="232" y="35"/>
                      </a:cubicBezTo>
                      <a:cubicBezTo>
                        <a:pt x="232" y="36"/>
                        <a:pt x="232" y="36"/>
                        <a:pt x="232" y="36"/>
                      </a:cubicBezTo>
                      <a:cubicBezTo>
                        <a:pt x="232" y="36"/>
                        <a:pt x="232" y="36"/>
                        <a:pt x="232" y="36"/>
                      </a:cubicBezTo>
                      <a:cubicBezTo>
                        <a:pt x="231" y="37"/>
                        <a:pt x="231" y="37"/>
                        <a:pt x="231" y="37"/>
                      </a:cubicBezTo>
                      <a:cubicBezTo>
                        <a:pt x="229" y="38"/>
                        <a:pt x="229" y="38"/>
                        <a:pt x="229" y="38"/>
                      </a:cubicBezTo>
                      <a:cubicBezTo>
                        <a:pt x="227" y="38"/>
                        <a:pt x="227" y="38"/>
                        <a:pt x="227" y="38"/>
                      </a:cubicBezTo>
                      <a:cubicBezTo>
                        <a:pt x="227" y="38"/>
                        <a:pt x="227" y="38"/>
                        <a:pt x="227" y="38"/>
                      </a:cubicBezTo>
                      <a:cubicBezTo>
                        <a:pt x="226" y="38"/>
                        <a:pt x="226" y="38"/>
                        <a:pt x="226" y="38"/>
                      </a:cubicBezTo>
                      <a:cubicBezTo>
                        <a:pt x="226" y="37"/>
                        <a:pt x="226" y="37"/>
                        <a:pt x="226" y="37"/>
                      </a:cubicBezTo>
                      <a:cubicBezTo>
                        <a:pt x="225" y="37"/>
                        <a:pt x="225" y="37"/>
                        <a:pt x="225" y="37"/>
                      </a:cubicBezTo>
                      <a:cubicBezTo>
                        <a:pt x="224" y="37"/>
                        <a:pt x="224" y="37"/>
                        <a:pt x="224" y="37"/>
                      </a:cubicBezTo>
                      <a:cubicBezTo>
                        <a:pt x="224" y="38"/>
                        <a:pt x="224" y="38"/>
                        <a:pt x="224" y="38"/>
                      </a:cubicBezTo>
                      <a:cubicBezTo>
                        <a:pt x="225" y="38"/>
                        <a:pt x="225" y="38"/>
                        <a:pt x="225" y="38"/>
                      </a:cubicBezTo>
                      <a:cubicBezTo>
                        <a:pt x="225" y="39"/>
                        <a:pt x="225" y="39"/>
                        <a:pt x="225" y="39"/>
                      </a:cubicBezTo>
                      <a:cubicBezTo>
                        <a:pt x="224" y="38"/>
                        <a:pt x="224" y="38"/>
                        <a:pt x="224" y="38"/>
                      </a:cubicBezTo>
                      <a:cubicBezTo>
                        <a:pt x="223" y="38"/>
                        <a:pt x="223" y="38"/>
                        <a:pt x="223" y="38"/>
                      </a:cubicBezTo>
                      <a:cubicBezTo>
                        <a:pt x="222" y="39"/>
                        <a:pt x="222" y="39"/>
                        <a:pt x="222" y="39"/>
                      </a:cubicBezTo>
                      <a:cubicBezTo>
                        <a:pt x="221" y="39"/>
                        <a:pt x="221" y="39"/>
                        <a:pt x="221" y="39"/>
                      </a:cubicBezTo>
                      <a:cubicBezTo>
                        <a:pt x="221" y="38"/>
                        <a:pt x="221" y="38"/>
                        <a:pt x="221" y="38"/>
                      </a:cubicBezTo>
                      <a:cubicBezTo>
                        <a:pt x="219" y="38"/>
                        <a:pt x="219" y="38"/>
                        <a:pt x="219" y="38"/>
                      </a:cubicBezTo>
                      <a:cubicBezTo>
                        <a:pt x="218" y="39"/>
                        <a:pt x="218" y="39"/>
                        <a:pt x="218" y="39"/>
                      </a:cubicBezTo>
                      <a:cubicBezTo>
                        <a:pt x="217" y="40"/>
                        <a:pt x="217" y="40"/>
                        <a:pt x="217" y="40"/>
                      </a:cubicBezTo>
                      <a:cubicBezTo>
                        <a:pt x="216" y="39"/>
                        <a:pt x="216" y="39"/>
                        <a:pt x="216" y="39"/>
                      </a:cubicBezTo>
                      <a:cubicBezTo>
                        <a:pt x="215" y="39"/>
                        <a:pt x="215" y="39"/>
                        <a:pt x="215" y="39"/>
                      </a:cubicBezTo>
                      <a:cubicBezTo>
                        <a:pt x="214" y="39"/>
                        <a:pt x="214" y="39"/>
                        <a:pt x="214" y="39"/>
                      </a:cubicBezTo>
                      <a:cubicBezTo>
                        <a:pt x="213" y="39"/>
                        <a:pt x="213" y="39"/>
                        <a:pt x="213" y="39"/>
                      </a:cubicBezTo>
                      <a:cubicBezTo>
                        <a:pt x="213" y="39"/>
                        <a:pt x="213" y="39"/>
                        <a:pt x="213" y="39"/>
                      </a:cubicBezTo>
                      <a:cubicBezTo>
                        <a:pt x="212" y="39"/>
                        <a:pt x="212" y="39"/>
                        <a:pt x="212" y="39"/>
                      </a:cubicBezTo>
                      <a:cubicBezTo>
                        <a:pt x="211" y="39"/>
                        <a:pt x="211" y="39"/>
                        <a:pt x="211" y="39"/>
                      </a:cubicBezTo>
                      <a:cubicBezTo>
                        <a:pt x="210" y="39"/>
                        <a:pt x="210" y="39"/>
                        <a:pt x="210" y="39"/>
                      </a:cubicBezTo>
                      <a:cubicBezTo>
                        <a:pt x="209" y="38"/>
                        <a:pt x="209" y="38"/>
                        <a:pt x="209" y="38"/>
                      </a:cubicBezTo>
                      <a:cubicBezTo>
                        <a:pt x="208" y="38"/>
                        <a:pt x="208" y="38"/>
                        <a:pt x="208" y="38"/>
                      </a:cubicBezTo>
                      <a:cubicBezTo>
                        <a:pt x="208" y="38"/>
                        <a:pt x="208" y="38"/>
                        <a:pt x="208" y="38"/>
                      </a:cubicBezTo>
                      <a:cubicBezTo>
                        <a:pt x="206" y="38"/>
                        <a:pt x="206" y="38"/>
                        <a:pt x="206" y="38"/>
                      </a:cubicBezTo>
                      <a:cubicBezTo>
                        <a:pt x="205" y="37"/>
                        <a:pt x="205" y="37"/>
                        <a:pt x="205" y="37"/>
                      </a:cubicBezTo>
                      <a:cubicBezTo>
                        <a:pt x="204" y="37"/>
                        <a:pt x="204" y="37"/>
                        <a:pt x="204" y="37"/>
                      </a:cubicBezTo>
                      <a:cubicBezTo>
                        <a:pt x="203" y="37"/>
                        <a:pt x="203" y="37"/>
                        <a:pt x="203" y="37"/>
                      </a:cubicBezTo>
                      <a:cubicBezTo>
                        <a:pt x="202" y="37"/>
                        <a:pt x="202" y="37"/>
                        <a:pt x="202" y="37"/>
                      </a:cubicBezTo>
                      <a:cubicBezTo>
                        <a:pt x="201" y="37"/>
                        <a:pt x="201" y="37"/>
                        <a:pt x="201" y="37"/>
                      </a:cubicBezTo>
                      <a:cubicBezTo>
                        <a:pt x="200" y="37"/>
                        <a:pt x="200" y="37"/>
                        <a:pt x="200" y="37"/>
                      </a:cubicBezTo>
                      <a:cubicBezTo>
                        <a:pt x="199" y="38"/>
                        <a:pt x="199" y="38"/>
                        <a:pt x="199" y="38"/>
                      </a:cubicBezTo>
                      <a:cubicBezTo>
                        <a:pt x="198" y="38"/>
                        <a:pt x="198" y="38"/>
                        <a:pt x="198" y="38"/>
                      </a:cubicBezTo>
                      <a:cubicBezTo>
                        <a:pt x="197" y="38"/>
                        <a:pt x="197" y="38"/>
                        <a:pt x="197" y="38"/>
                      </a:cubicBezTo>
                      <a:cubicBezTo>
                        <a:pt x="196" y="38"/>
                        <a:pt x="196" y="38"/>
                        <a:pt x="196" y="38"/>
                      </a:cubicBezTo>
                      <a:cubicBezTo>
                        <a:pt x="195" y="39"/>
                        <a:pt x="195" y="39"/>
                        <a:pt x="195" y="39"/>
                      </a:cubicBezTo>
                      <a:cubicBezTo>
                        <a:pt x="195" y="39"/>
                        <a:pt x="195" y="39"/>
                        <a:pt x="195" y="39"/>
                      </a:cubicBezTo>
                      <a:cubicBezTo>
                        <a:pt x="195" y="38"/>
                        <a:pt x="195" y="38"/>
                        <a:pt x="195" y="38"/>
                      </a:cubicBezTo>
                      <a:cubicBezTo>
                        <a:pt x="195" y="37"/>
                        <a:pt x="195" y="37"/>
                        <a:pt x="195" y="37"/>
                      </a:cubicBezTo>
                      <a:cubicBezTo>
                        <a:pt x="193" y="37"/>
                        <a:pt x="193" y="37"/>
                        <a:pt x="193" y="37"/>
                      </a:cubicBezTo>
                      <a:cubicBezTo>
                        <a:pt x="193" y="37"/>
                        <a:pt x="193" y="37"/>
                        <a:pt x="193" y="37"/>
                      </a:cubicBezTo>
                      <a:cubicBezTo>
                        <a:pt x="192" y="37"/>
                        <a:pt x="192" y="37"/>
                        <a:pt x="192" y="37"/>
                      </a:cubicBezTo>
                      <a:cubicBezTo>
                        <a:pt x="192" y="38"/>
                        <a:pt x="192" y="38"/>
                        <a:pt x="192" y="38"/>
                      </a:cubicBezTo>
                      <a:cubicBezTo>
                        <a:pt x="192" y="38"/>
                        <a:pt x="192" y="38"/>
                        <a:pt x="192" y="38"/>
                      </a:cubicBezTo>
                      <a:cubicBezTo>
                        <a:pt x="192" y="38"/>
                        <a:pt x="192" y="38"/>
                        <a:pt x="192" y="38"/>
                      </a:cubicBezTo>
                      <a:cubicBezTo>
                        <a:pt x="194" y="38"/>
                        <a:pt x="194" y="38"/>
                        <a:pt x="194" y="38"/>
                      </a:cubicBezTo>
                      <a:cubicBezTo>
                        <a:pt x="194" y="39"/>
                        <a:pt x="194" y="39"/>
                        <a:pt x="194" y="39"/>
                      </a:cubicBezTo>
                      <a:cubicBezTo>
                        <a:pt x="194" y="39"/>
                        <a:pt x="194" y="39"/>
                        <a:pt x="194" y="39"/>
                      </a:cubicBezTo>
                      <a:cubicBezTo>
                        <a:pt x="194" y="40"/>
                        <a:pt x="194" y="40"/>
                        <a:pt x="194" y="40"/>
                      </a:cubicBezTo>
                      <a:cubicBezTo>
                        <a:pt x="193" y="40"/>
                        <a:pt x="193" y="40"/>
                        <a:pt x="193" y="40"/>
                      </a:cubicBezTo>
                      <a:cubicBezTo>
                        <a:pt x="193" y="40"/>
                        <a:pt x="193" y="40"/>
                        <a:pt x="193" y="40"/>
                      </a:cubicBezTo>
                      <a:cubicBezTo>
                        <a:pt x="192" y="40"/>
                        <a:pt x="192" y="40"/>
                        <a:pt x="192" y="40"/>
                      </a:cubicBezTo>
                      <a:cubicBezTo>
                        <a:pt x="191" y="41"/>
                        <a:pt x="191" y="41"/>
                        <a:pt x="191" y="41"/>
                      </a:cubicBezTo>
                      <a:cubicBezTo>
                        <a:pt x="190" y="41"/>
                        <a:pt x="190" y="41"/>
                        <a:pt x="190" y="41"/>
                      </a:cubicBezTo>
                      <a:cubicBezTo>
                        <a:pt x="188" y="41"/>
                        <a:pt x="188" y="41"/>
                        <a:pt x="188" y="41"/>
                      </a:cubicBezTo>
                      <a:cubicBezTo>
                        <a:pt x="187" y="42"/>
                        <a:pt x="187" y="42"/>
                        <a:pt x="187" y="42"/>
                      </a:cubicBezTo>
                      <a:cubicBezTo>
                        <a:pt x="186" y="42"/>
                        <a:pt x="186" y="42"/>
                        <a:pt x="186" y="42"/>
                      </a:cubicBezTo>
                      <a:cubicBezTo>
                        <a:pt x="186" y="43"/>
                        <a:pt x="186" y="43"/>
                        <a:pt x="186" y="43"/>
                      </a:cubicBezTo>
                      <a:cubicBezTo>
                        <a:pt x="185" y="43"/>
                        <a:pt x="185" y="43"/>
                        <a:pt x="185" y="43"/>
                      </a:cubicBezTo>
                      <a:cubicBezTo>
                        <a:pt x="183" y="43"/>
                        <a:pt x="183" y="43"/>
                        <a:pt x="183" y="43"/>
                      </a:cubicBezTo>
                      <a:cubicBezTo>
                        <a:pt x="182" y="43"/>
                        <a:pt x="182" y="43"/>
                        <a:pt x="182" y="43"/>
                      </a:cubicBezTo>
                      <a:cubicBezTo>
                        <a:pt x="182" y="44"/>
                        <a:pt x="182" y="44"/>
                        <a:pt x="182" y="44"/>
                      </a:cubicBezTo>
                      <a:cubicBezTo>
                        <a:pt x="182" y="45"/>
                        <a:pt x="182" y="45"/>
                        <a:pt x="182" y="45"/>
                      </a:cubicBezTo>
                      <a:cubicBezTo>
                        <a:pt x="182" y="46"/>
                        <a:pt x="182" y="46"/>
                        <a:pt x="182" y="46"/>
                      </a:cubicBezTo>
                      <a:cubicBezTo>
                        <a:pt x="182" y="47"/>
                        <a:pt x="182" y="47"/>
                        <a:pt x="182" y="47"/>
                      </a:cubicBezTo>
                      <a:cubicBezTo>
                        <a:pt x="182" y="48"/>
                        <a:pt x="182" y="48"/>
                        <a:pt x="182" y="48"/>
                      </a:cubicBezTo>
                      <a:cubicBezTo>
                        <a:pt x="183" y="49"/>
                        <a:pt x="183" y="49"/>
                        <a:pt x="183" y="49"/>
                      </a:cubicBezTo>
                      <a:cubicBezTo>
                        <a:pt x="184" y="49"/>
                        <a:pt x="184" y="49"/>
                        <a:pt x="184" y="49"/>
                      </a:cubicBezTo>
                      <a:cubicBezTo>
                        <a:pt x="185" y="48"/>
                        <a:pt x="185" y="48"/>
                        <a:pt x="185" y="48"/>
                      </a:cubicBezTo>
                      <a:cubicBezTo>
                        <a:pt x="185" y="47"/>
                        <a:pt x="185" y="47"/>
                        <a:pt x="185" y="47"/>
                      </a:cubicBezTo>
                      <a:cubicBezTo>
                        <a:pt x="185" y="46"/>
                        <a:pt x="185" y="46"/>
                        <a:pt x="185" y="46"/>
                      </a:cubicBezTo>
                      <a:cubicBezTo>
                        <a:pt x="186" y="46"/>
                        <a:pt x="186" y="46"/>
                        <a:pt x="186" y="46"/>
                      </a:cubicBezTo>
                      <a:cubicBezTo>
                        <a:pt x="187" y="46"/>
                        <a:pt x="187" y="46"/>
                        <a:pt x="187" y="46"/>
                      </a:cubicBezTo>
                      <a:cubicBezTo>
                        <a:pt x="188" y="45"/>
                        <a:pt x="188" y="45"/>
                        <a:pt x="188" y="45"/>
                      </a:cubicBezTo>
                      <a:cubicBezTo>
                        <a:pt x="189" y="46"/>
                        <a:pt x="189" y="46"/>
                        <a:pt x="189" y="46"/>
                      </a:cubicBezTo>
                      <a:cubicBezTo>
                        <a:pt x="191" y="44"/>
                        <a:pt x="191" y="44"/>
                        <a:pt x="191" y="44"/>
                      </a:cubicBezTo>
                      <a:cubicBezTo>
                        <a:pt x="192" y="44"/>
                        <a:pt x="192" y="44"/>
                        <a:pt x="192" y="44"/>
                      </a:cubicBezTo>
                      <a:cubicBezTo>
                        <a:pt x="195" y="43"/>
                        <a:pt x="195" y="43"/>
                        <a:pt x="195" y="43"/>
                      </a:cubicBezTo>
                      <a:cubicBezTo>
                        <a:pt x="196" y="43"/>
                        <a:pt x="196" y="43"/>
                        <a:pt x="196" y="43"/>
                      </a:cubicBezTo>
                      <a:cubicBezTo>
                        <a:pt x="195" y="44"/>
                        <a:pt x="195" y="44"/>
                        <a:pt x="195" y="44"/>
                      </a:cubicBezTo>
                      <a:cubicBezTo>
                        <a:pt x="195" y="44"/>
                        <a:pt x="195" y="44"/>
                        <a:pt x="195" y="44"/>
                      </a:cubicBezTo>
                      <a:cubicBezTo>
                        <a:pt x="196" y="44"/>
                        <a:pt x="196" y="44"/>
                        <a:pt x="196" y="44"/>
                      </a:cubicBezTo>
                      <a:cubicBezTo>
                        <a:pt x="197" y="43"/>
                        <a:pt x="197" y="43"/>
                        <a:pt x="197" y="43"/>
                      </a:cubicBezTo>
                      <a:cubicBezTo>
                        <a:pt x="197" y="42"/>
                        <a:pt x="197" y="42"/>
                        <a:pt x="197" y="42"/>
                      </a:cubicBezTo>
                      <a:cubicBezTo>
                        <a:pt x="198" y="41"/>
                        <a:pt x="198" y="41"/>
                        <a:pt x="198" y="41"/>
                      </a:cubicBezTo>
                      <a:cubicBezTo>
                        <a:pt x="198" y="41"/>
                        <a:pt x="198" y="41"/>
                        <a:pt x="198" y="41"/>
                      </a:cubicBezTo>
                      <a:cubicBezTo>
                        <a:pt x="199" y="41"/>
                        <a:pt x="199" y="41"/>
                        <a:pt x="199" y="41"/>
                      </a:cubicBezTo>
                      <a:cubicBezTo>
                        <a:pt x="200" y="42"/>
                        <a:pt x="200" y="42"/>
                        <a:pt x="200" y="42"/>
                      </a:cubicBezTo>
                      <a:cubicBezTo>
                        <a:pt x="201" y="41"/>
                        <a:pt x="201" y="41"/>
                        <a:pt x="201" y="41"/>
                      </a:cubicBezTo>
                      <a:cubicBezTo>
                        <a:pt x="203" y="41"/>
                        <a:pt x="203" y="41"/>
                        <a:pt x="203" y="41"/>
                      </a:cubicBezTo>
                      <a:cubicBezTo>
                        <a:pt x="204" y="42"/>
                        <a:pt x="204" y="42"/>
                        <a:pt x="204" y="42"/>
                      </a:cubicBezTo>
                      <a:cubicBezTo>
                        <a:pt x="205" y="42"/>
                        <a:pt x="205" y="42"/>
                        <a:pt x="205" y="42"/>
                      </a:cubicBezTo>
                      <a:cubicBezTo>
                        <a:pt x="208" y="42"/>
                        <a:pt x="208" y="42"/>
                        <a:pt x="208" y="42"/>
                      </a:cubicBezTo>
                      <a:cubicBezTo>
                        <a:pt x="209" y="42"/>
                        <a:pt x="209" y="42"/>
                        <a:pt x="209" y="42"/>
                      </a:cubicBezTo>
                      <a:cubicBezTo>
                        <a:pt x="210" y="43"/>
                        <a:pt x="210" y="43"/>
                        <a:pt x="210" y="43"/>
                      </a:cubicBezTo>
                      <a:cubicBezTo>
                        <a:pt x="212" y="43"/>
                        <a:pt x="212" y="43"/>
                        <a:pt x="212" y="43"/>
                      </a:cubicBezTo>
                      <a:cubicBezTo>
                        <a:pt x="215" y="43"/>
                        <a:pt x="215" y="43"/>
                        <a:pt x="215" y="43"/>
                      </a:cubicBezTo>
                      <a:cubicBezTo>
                        <a:pt x="216" y="43"/>
                        <a:pt x="216" y="43"/>
                        <a:pt x="216" y="43"/>
                      </a:cubicBezTo>
                      <a:cubicBezTo>
                        <a:pt x="216" y="44"/>
                        <a:pt x="216" y="44"/>
                        <a:pt x="216" y="44"/>
                      </a:cubicBezTo>
                      <a:cubicBezTo>
                        <a:pt x="216" y="44"/>
                        <a:pt x="216" y="44"/>
                        <a:pt x="216" y="44"/>
                      </a:cubicBezTo>
                      <a:cubicBezTo>
                        <a:pt x="216" y="45"/>
                        <a:pt x="216" y="45"/>
                        <a:pt x="216" y="45"/>
                      </a:cubicBezTo>
                      <a:cubicBezTo>
                        <a:pt x="215" y="45"/>
                        <a:pt x="215" y="45"/>
                        <a:pt x="215" y="45"/>
                      </a:cubicBezTo>
                      <a:cubicBezTo>
                        <a:pt x="215" y="46"/>
                        <a:pt x="215" y="46"/>
                        <a:pt x="215" y="46"/>
                      </a:cubicBezTo>
                      <a:cubicBezTo>
                        <a:pt x="214" y="47"/>
                        <a:pt x="214" y="47"/>
                        <a:pt x="214" y="47"/>
                      </a:cubicBezTo>
                      <a:cubicBezTo>
                        <a:pt x="214" y="48"/>
                        <a:pt x="214" y="48"/>
                        <a:pt x="214" y="48"/>
                      </a:cubicBezTo>
                      <a:cubicBezTo>
                        <a:pt x="211" y="48"/>
                        <a:pt x="211" y="48"/>
                        <a:pt x="211" y="48"/>
                      </a:cubicBezTo>
                      <a:cubicBezTo>
                        <a:pt x="209" y="48"/>
                        <a:pt x="209" y="48"/>
                        <a:pt x="209" y="48"/>
                      </a:cubicBezTo>
                      <a:cubicBezTo>
                        <a:pt x="209" y="49"/>
                        <a:pt x="209" y="49"/>
                        <a:pt x="209" y="49"/>
                      </a:cubicBezTo>
                      <a:cubicBezTo>
                        <a:pt x="208" y="48"/>
                        <a:pt x="208" y="48"/>
                        <a:pt x="208" y="48"/>
                      </a:cubicBezTo>
                      <a:cubicBezTo>
                        <a:pt x="208" y="48"/>
                        <a:pt x="208" y="48"/>
                        <a:pt x="208" y="48"/>
                      </a:cubicBezTo>
                      <a:cubicBezTo>
                        <a:pt x="207" y="49"/>
                        <a:pt x="207" y="49"/>
                        <a:pt x="207" y="49"/>
                      </a:cubicBezTo>
                      <a:cubicBezTo>
                        <a:pt x="207" y="50"/>
                        <a:pt x="207" y="50"/>
                        <a:pt x="207" y="50"/>
                      </a:cubicBezTo>
                      <a:cubicBezTo>
                        <a:pt x="207" y="51"/>
                        <a:pt x="207" y="51"/>
                        <a:pt x="207" y="51"/>
                      </a:cubicBezTo>
                      <a:cubicBezTo>
                        <a:pt x="207" y="52"/>
                        <a:pt x="207" y="52"/>
                        <a:pt x="207" y="52"/>
                      </a:cubicBezTo>
                      <a:cubicBezTo>
                        <a:pt x="208" y="52"/>
                        <a:pt x="208" y="52"/>
                        <a:pt x="208" y="52"/>
                      </a:cubicBezTo>
                      <a:cubicBezTo>
                        <a:pt x="209" y="52"/>
                        <a:pt x="209" y="52"/>
                        <a:pt x="209" y="52"/>
                      </a:cubicBezTo>
                      <a:cubicBezTo>
                        <a:pt x="211" y="51"/>
                        <a:pt x="211" y="51"/>
                        <a:pt x="211" y="51"/>
                      </a:cubicBezTo>
                      <a:cubicBezTo>
                        <a:pt x="212" y="51"/>
                        <a:pt x="212" y="51"/>
                        <a:pt x="212" y="51"/>
                      </a:cubicBezTo>
                      <a:cubicBezTo>
                        <a:pt x="212" y="51"/>
                        <a:pt x="214" y="51"/>
                        <a:pt x="214" y="51"/>
                      </a:cubicBezTo>
                      <a:cubicBezTo>
                        <a:pt x="215" y="51"/>
                        <a:pt x="216" y="52"/>
                        <a:pt x="216" y="52"/>
                      </a:cubicBezTo>
                      <a:cubicBezTo>
                        <a:pt x="217" y="52"/>
                        <a:pt x="217" y="52"/>
                        <a:pt x="217" y="52"/>
                      </a:cubicBezTo>
                      <a:cubicBezTo>
                        <a:pt x="218" y="52"/>
                        <a:pt x="218" y="52"/>
                        <a:pt x="218" y="52"/>
                      </a:cubicBezTo>
                      <a:cubicBezTo>
                        <a:pt x="219" y="52"/>
                        <a:pt x="219" y="52"/>
                        <a:pt x="219" y="52"/>
                      </a:cubicBezTo>
                      <a:cubicBezTo>
                        <a:pt x="219" y="51"/>
                        <a:pt x="219" y="51"/>
                        <a:pt x="219" y="51"/>
                      </a:cubicBezTo>
                      <a:cubicBezTo>
                        <a:pt x="220" y="51"/>
                        <a:pt x="220" y="51"/>
                        <a:pt x="220" y="51"/>
                      </a:cubicBezTo>
                      <a:cubicBezTo>
                        <a:pt x="221" y="52"/>
                        <a:pt x="221" y="52"/>
                        <a:pt x="221" y="52"/>
                      </a:cubicBezTo>
                      <a:cubicBezTo>
                        <a:pt x="222" y="50"/>
                        <a:pt x="222" y="50"/>
                        <a:pt x="222" y="50"/>
                      </a:cubicBezTo>
                      <a:cubicBezTo>
                        <a:pt x="223" y="49"/>
                        <a:pt x="223" y="49"/>
                        <a:pt x="223" y="49"/>
                      </a:cubicBezTo>
                      <a:cubicBezTo>
                        <a:pt x="223" y="47"/>
                        <a:pt x="223" y="47"/>
                        <a:pt x="223" y="47"/>
                      </a:cubicBezTo>
                      <a:cubicBezTo>
                        <a:pt x="223" y="46"/>
                        <a:pt x="223" y="46"/>
                        <a:pt x="223" y="46"/>
                      </a:cubicBezTo>
                      <a:cubicBezTo>
                        <a:pt x="223" y="45"/>
                        <a:pt x="223" y="45"/>
                        <a:pt x="223" y="45"/>
                      </a:cubicBezTo>
                      <a:cubicBezTo>
                        <a:pt x="223" y="45"/>
                        <a:pt x="223" y="45"/>
                        <a:pt x="223" y="45"/>
                      </a:cubicBezTo>
                      <a:cubicBezTo>
                        <a:pt x="224" y="44"/>
                        <a:pt x="224" y="44"/>
                        <a:pt x="224" y="44"/>
                      </a:cubicBezTo>
                      <a:cubicBezTo>
                        <a:pt x="225" y="44"/>
                        <a:pt x="225" y="44"/>
                        <a:pt x="225" y="44"/>
                      </a:cubicBezTo>
                      <a:cubicBezTo>
                        <a:pt x="226" y="45"/>
                        <a:pt x="226" y="45"/>
                        <a:pt x="226" y="45"/>
                      </a:cubicBezTo>
                      <a:cubicBezTo>
                        <a:pt x="228" y="45"/>
                        <a:pt x="228" y="45"/>
                        <a:pt x="228" y="45"/>
                      </a:cubicBezTo>
                      <a:cubicBezTo>
                        <a:pt x="229" y="44"/>
                        <a:pt x="229" y="44"/>
                        <a:pt x="229" y="44"/>
                      </a:cubicBezTo>
                      <a:cubicBezTo>
                        <a:pt x="230" y="45"/>
                        <a:pt x="230" y="45"/>
                        <a:pt x="230" y="45"/>
                      </a:cubicBezTo>
                      <a:cubicBezTo>
                        <a:pt x="230" y="46"/>
                        <a:pt x="230" y="46"/>
                        <a:pt x="230" y="46"/>
                      </a:cubicBezTo>
                      <a:cubicBezTo>
                        <a:pt x="230" y="48"/>
                        <a:pt x="230" y="48"/>
                        <a:pt x="230" y="48"/>
                      </a:cubicBezTo>
                      <a:cubicBezTo>
                        <a:pt x="230" y="49"/>
                        <a:pt x="230" y="49"/>
                        <a:pt x="230" y="49"/>
                      </a:cubicBezTo>
                      <a:cubicBezTo>
                        <a:pt x="229" y="50"/>
                        <a:pt x="229" y="50"/>
                        <a:pt x="229" y="50"/>
                      </a:cubicBezTo>
                      <a:cubicBezTo>
                        <a:pt x="228" y="52"/>
                        <a:pt x="228" y="52"/>
                        <a:pt x="228" y="52"/>
                      </a:cubicBezTo>
                      <a:cubicBezTo>
                        <a:pt x="228" y="54"/>
                        <a:pt x="228" y="54"/>
                        <a:pt x="228" y="54"/>
                      </a:cubicBezTo>
                      <a:cubicBezTo>
                        <a:pt x="227" y="55"/>
                        <a:pt x="227" y="55"/>
                        <a:pt x="227" y="55"/>
                      </a:cubicBezTo>
                      <a:cubicBezTo>
                        <a:pt x="224" y="58"/>
                        <a:pt x="224" y="58"/>
                        <a:pt x="224" y="58"/>
                      </a:cubicBezTo>
                      <a:cubicBezTo>
                        <a:pt x="223" y="58"/>
                        <a:pt x="223" y="58"/>
                        <a:pt x="223" y="58"/>
                      </a:cubicBezTo>
                      <a:cubicBezTo>
                        <a:pt x="223" y="58"/>
                        <a:pt x="223" y="58"/>
                        <a:pt x="223" y="58"/>
                      </a:cubicBezTo>
                      <a:cubicBezTo>
                        <a:pt x="223" y="58"/>
                        <a:pt x="223" y="58"/>
                        <a:pt x="223" y="58"/>
                      </a:cubicBezTo>
                      <a:cubicBezTo>
                        <a:pt x="222" y="58"/>
                        <a:pt x="222" y="58"/>
                        <a:pt x="222" y="58"/>
                      </a:cubicBezTo>
                      <a:cubicBezTo>
                        <a:pt x="221" y="59"/>
                        <a:pt x="221" y="59"/>
                        <a:pt x="221" y="59"/>
                      </a:cubicBezTo>
                      <a:cubicBezTo>
                        <a:pt x="221" y="59"/>
                        <a:pt x="221" y="59"/>
                        <a:pt x="221" y="59"/>
                      </a:cubicBezTo>
                      <a:cubicBezTo>
                        <a:pt x="220" y="59"/>
                        <a:pt x="220" y="59"/>
                        <a:pt x="220" y="59"/>
                      </a:cubicBezTo>
                      <a:cubicBezTo>
                        <a:pt x="219" y="60"/>
                        <a:pt x="219" y="60"/>
                        <a:pt x="219" y="60"/>
                      </a:cubicBezTo>
                      <a:cubicBezTo>
                        <a:pt x="219" y="61"/>
                        <a:pt x="219" y="61"/>
                        <a:pt x="219" y="61"/>
                      </a:cubicBezTo>
                      <a:cubicBezTo>
                        <a:pt x="218" y="62"/>
                        <a:pt x="218" y="62"/>
                        <a:pt x="218" y="62"/>
                      </a:cubicBezTo>
                      <a:cubicBezTo>
                        <a:pt x="217" y="63"/>
                        <a:pt x="217" y="63"/>
                        <a:pt x="217" y="63"/>
                      </a:cubicBezTo>
                      <a:cubicBezTo>
                        <a:pt x="217" y="62"/>
                        <a:pt x="217" y="62"/>
                        <a:pt x="217" y="62"/>
                      </a:cubicBezTo>
                      <a:cubicBezTo>
                        <a:pt x="217" y="62"/>
                        <a:pt x="217" y="62"/>
                        <a:pt x="217" y="62"/>
                      </a:cubicBezTo>
                      <a:cubicBezTo>
                        <a:pt x="216" y="62"/>
                        <a:pt x="216" y="62"/>
                        <a:pt x="216" y="62"/>
                      </a:cubicBezTo>
                      <a:cubicBezTo>
                        <a:pt x="216" y="63"/>
                        <a:pt x="216" y="63"/>
                        <a:pt x="216" y="63"/>
                      </a:cubicBezTo>
                      <a:cubicBezTo>
                        <a:pt x="216" y="64"/>
                        <a:pt x="216" y="64"/>
                        <a:pt x="216" y="64"/>
                      </a:cubicBezTo>
                      <a:cubicBezTo>
                        <a:pt x="216" y="64"/>
                        <a:pt x="216" y="64"/>
                        <a:pt x="216" y="64"/>
                      </a:cubicBezTo>
                      <a:cubicBezTo>
                        <a:pt x="215" y="66"/>
                        <a:pt x="215" y="66"/>
                        <a:pt x="215" y="66"/>
                      </a:cubicBezTo>
                      <a:cubicBezTo>
                        <a:pt x="214" y="66"/>
                        <a:pt x="214" y="66"/>
                        <a:pt x="214" y="66"/>
                      </a:cubicBezTo>
                      <a:cubicBezTo>
                        <a:pt x="213" y="67"/>
                        <a:pt x="213" y="67"/>
                        <a:pt x="213" y="67"/>
                      </a:cubicBezTo>
                      <a:cubicBezTo>
                        <a:pt x="211" y="69"/>
                        <a:pt x="211" y="69"/>
                        <a:pt x="211" y="69"/>
                      </a:cubicBezTo>
                      <a:cubicBezTo>
                        <a:pt x="210" y="70"/>
                        <a:pt x="210" y="70"/>
                        <a:pt x="210" y="70"/>
                      </a:cubicBezTo>
                      <a:cubicBezTo>
                        <a:pt x="209" y="70"/>
                        <a:pt x="209" y="70"/>
                        <a:pt x="209" y="70"/>
                      </a:cubicBezTo>
                      <a:cubicBezTo>
                        <a:pt x="208" y="71"/>
                        <a:pt x="208" y="71"/>
                        <a:pt x="208" y="71"/>
                      </a:cubicBezTo>
                      <a:cubicBezTo>
                        <a:pt x="207" y="72"/>
                        <a:pt x="207" y="72"/>
                        <a:pt x="207" y="72"/>
                      </a:cubicBezTo>
                      <a:cubicBezTo>
                        <a:pt x="207" y="72"/>
                        <a:pt x="207" y="72"/>
                        <a:pt x="207" y="72"/>
                      </a:cubicBezTo>
                      <a:cubicBezTo>
                        <a:pt x="206" y="73"/>
                        <a:pt x="206" y="73"/>
                        <a:pt x="206" y="73"/>
                      </a:cubicBezTo>
                      <a:cubicBezTo>
                        <a:pt x="206" y="74"/>
                        <a:pt x="206" y="74"/>
                        <a:pt x="206" y="74"/>
                      </a:cubicBezTo>
                      <a:cubicBezTo>
                        <a:pt x="206" y="75"/>
                        <a:pt x="206" y="75"/>
                        <a:pt x="206" y="75"/>
                      </a:cubicBezTo>
                      <a:cubicBezTo>
                        <a:pt x="206" y="76"/>
                        <a:pt x="206" y="76"/>
                        <a:pt x="206" y="76"/>
                      </a:cubicBezTo>
                      <a:cubicBezTo>
                        <a:pt x="206" y="77"/>
                        <a:pt x="206" y="77"/>
                        <a:pt x="206" y="77"/>
                      </a:cubicBezTo>
                      <a:cubicBezTo>
                        <a:pt x="207" y="76"/>
                        <a:pt x="207" y="76"/>
                        <a:pt x="207" y="76"/>
                      </a:cubicBezTo>
                      <a:cubicBezTo>
                        <a:pt x="207" y="75"/>
                        <a:pt x="207" y="75"/>
                        <a:pt x="207" y="75"/>
                      </a:cubicBezTo>
                      <a:cubicBezTo>
                        <a:pt x="208" y="73"/>
                        <a:pt x="208" y="73"/>
                        <a:pt x="208" y="73"/>
                      </a:cubicBezTo>
                      <a:cubicBezTo>
                        <a:pt x="209" y="72"/>
                        <a:pt x="209" y="72"/>
                        <a:pt x="209" y="72"/>
                      </a:cubicBezTo>
                      <a:cubicBezTo>
                        <a:pt x="210" y="71"/>
                        <a:pt x="210" y="71"/>
                        <a:pt x="210" y="71"/>
                      </a:cubicBezTo>
                      <a:cubicBezTo>
                        <a:pt x="211" y="71"/>
                        <a:pt x="211" y="71"/>
                        <a:pt x="211" y="71"/>
                      </a:cubicBezTo>
                      <a:cubicBezTo>
                        <a:pt x="211" y="72"/>
                        <a:pt x="211" y="72"/>
                        <a:pt x="211" y="72"/>
                      </a:cubicBezTo>
                      <a:cubicBezTo>
                        <a:pt x="211" y="72"/>
                        <a:pt x="211" y="72"/>
                        <a:pt x="211" y="72"/>
                      </a:cubicBezTo>
                      <a:cubicBezTo>
                        <a:pt x="212" y="71"/>
                        <a:pt x="212" y="71"/>
                        <a:pt x="212" y="71"/>
                      </a:cubicBezTo>
                      <a:cubicBezTo>
                        <a:pt x="214" y="69"/>
                        <a:pt x="214" y="69"/>
                        <a:pt x="214" y="69"/>
                      </a:cubicBezTo>
                      <a:cubicBezTo>
                        <a:pt x="215" y="69"/>
                        <a:pt x="215" y="69"/>
                        <a:pt x="215" y="69"/>
                      </a:cubicBezTo>
                      <a:cubicBezTo>
                        <a:pt x="215" y="68"/>
                        <a:pt x="215" y="68"/>
                        <a:pt x="215" y="68"/>
                      </a:cubicBezTo>
                      <a:cubicBezTo>
                        <a:pt x="217" y="66"/>
                        <a:pt x="217" y="66"/>
                        <a:pt x="217" y="66"/>
                      </a:cubicBezTo>
                      <a:cubicBezTo>
                        <a:pt x="219" y="64"/>
                        <a:pt x="219" y="64"/>
                        <a:pt x="219" y="64"/>
                      </a:cubicBezTo>
                      <a:cubicBezTo>
                        <a:pt x="220" y="64"/>
                        <a:pt x="220" y="64"/>
                        <a:pt x="220" y="64"/>
                      </a:cubicBezTo>
                      <a:cubicBezTo>
                        <a:pt x="220" y="64"/>
                        <a:pt x="220" y="64"/>
                        <a:pt x="220" y="64"/>
                      </a:cubicBezTo>
                      <a:cubicBezTo>
                        <a:pt x="221" y="64"/>
                        <a:pt x="221" y="64"/>
                        <a:pt x="221" y="64"/>
                      </a:cubicBezTo>
                      <a:cubicBezTo>
                        <a:pt x="222" y="64"/>
                        <a:pt x="222" y="64"/>
                        <a:pt x="222" y="64"/>
                      </a:cubicBezTo>
                      <a:cubicBezTo>
                        <a:pt x="222" y="63"/>
                        <a:pt x="222" y="63"/>
                        <a:pt x="222" y="63"/>
                      </a:cubicBezTo>
                      <a:cubicBezTo>
                        <a:pt x="223" y="63"/>
                        <a:pt x="223" y="63"/>
                        <a:pt x="223" y="63"/>
                      </a:cubicBezTo>
                      <a:cubicBezTo>
                        <a:pt x="225" y="63"/>
                        <a:pt x="225" y="63"/>
                        <a:pt x="225" y="63"/>
                      </a:cubicBezTo>
                      <a:cubicBezTo>
                        <a:pt x="227" y="62"/>
                        <a:pt x="227" y="62"/>
                        <a:pt x="227" y="62"/>
                      </a:cubicBezTo>
                      <a:cubicBezTo>
                        <a:pt x="228" y="61"/>
                        <a:pt x="228" y="61"/>
                        <a:pt x="228" y="61"/>
                      </a:cubicBezTo>
                      <a:cubicBezTo>
                        <a:pt x="229" y="61"/>
                        <a:pt x="229" y="61"/>
                        <a:pt x="229" y="61"/>
                      </a:cubicBezTo>
                      <a:cubicBezTo>
                        <a:pt x="230" y="60"/>
                        <a:pt x="230" y="60"/>
                        <a:pt x="230" y="60"/>
                      </a:cubicBezTo>
                      <a:cubicBezTo>
                        <a:pt x="231" y="59"/>
                        <a:pt x="231" y="59"/>
                        <a:pt x="231" y="59"/>
                      </a:cubicBezTo>
                      <a:cubicBezTo>
                        <a:pt x="232" y="59"/>
                        <a:pt x="232" y="59"/>
                        <a:pt x="232" y="59"/>
                      </a:cubicBezTo>
                      <a:cubicBezTo>
                        <a:pt x="233" y="58"/>
                        <a:pt x="233" y="58"/>
                        <a:pt x="233" y="58"/>
                      </a:cubicBezTo>
                      <a:cubicBezTo>
                        <a:pt x="234" y="57"/>
                        <a:pt x="234" y="57"/>
                        <a:pt x="234" y="57"/>
                      </a:cubicBezTo>
                      <a:cubicBezTo>
                        <a:pt x="235" y="55"/>
                        <a:pt x="235" y="55"/>
                        <a:pt x="235" y="55"/>
                      </a:cubicBezTo>
                      <a:cubicBezTo>
                        <a:pt x="235" y="55"/>
                        <a:pt x="235" y="55"/>
                        <a:pt x="235" y="55"/>
                      </a:cubicBezTo>
                      <a:cubicBezTo>
                        <a:pt x="235" y="54"/>
                        <a:pt x="235" y="54"/>
                        <a:pt x="235" y="54"/>
                      </a:cubicBezTo>
                      <a:cubicBezTo>
                        <a:pt x="236" y="53"/>
                        <a:pt x="236" y="53"/>
                        <a:pt x="236" y="53"/>
                      </a:cubicBezTo>
                      <a:cubicBezTo>
                        <a:pt x="236" y="53"/>
                        <a:pt x="236" y="53"/>
                        <a:pt x="236" y="53"/>
                      </a:cubicBezTo>
                      <a:cubicBezTo>
                        <a:pt x="236" y="53"/>
                        <a:pt x="236" y="53"/>
                        <a:pt x="236" y="53"/>
                      </a:cubicBezTo>
                      <a:cubicBezTo>
                        <a:pt x="237" y="54"/>
                        <a:pt x="237" y="54"/>
                        <a:pt x="237" y="54"/>
                      </a:cubicBezTo>
                      <a:cubicBezTo>
                        <a:pt x="236" y="55"/>
                        <a:pt x="236" y="55"/>
                        <a:pt x="236" y="55"/>
                      </a:cubicBezTo>
                      <a:cubicBezTo>
                        <a:pt x="236" y="56"/>
                        <a:pt x="236" y="56"/>
                        <a:pt x="236" y="56"/>
                      </a:cubicBezTo>
                      <a:cubicBezTo>
                        <a:pt x="237" y="57"/>
                        <a:pt x="237" y="57"/>
                        <a:pt x="237" y="57"/>
                      </a:cubicBezTo>
                      <a:cubicBezTo>
                        <a:pt x="237" y="58"/>
                        <a:pt x="237" y="58"/>
                        <a:pt x="237" y="58"/>
                      </a:cubicBezTo>
                      <a:cubicBezTo>
                        <a:pt x="237" y="59"/>
                        <a:pt x="237" y="59"/>
                        <a:pt x="237" y="59"/>
                      </a:cubicBezTo>
                      <a:cubicBezTo>
                        <a:pt x="237" y="59"/>
                        <a:pt x="237" y="59"/>
                        <a:pt x="237" y="59"/>
                      </a:cubicBezTo>
                      <a:cubicBezTo>
                        <a:pt x="237" y="60"/>
                        <a:pt x="237" y="60"/>
                        <a:pt x="237" y="60"/>
                      </a:cubicBezTo>
                      <a:cubicBezTo>
                        <a:pt x="238" y="59"/>
                        <a:pt x="238" y="59"/>
                        <a:pt x="238" y="59"/>
                      </a:cubicBezTo>
                      <a:cubicBezTo>
                        <a:pt x="238" y="58"/>
                        <a:pt x="238" y="58"/>
                        <a:pt x="238" y="58"/>
                      </a:cubicBezTo>
                      <a:cubicBezTo>
                        <a:pt x="238" y="57"/>
                        <a:pt x="238" y="57"/>
                        <a:pt x="238" y="57"/>
                      </a:cubicBezTo>
                      <a:cubicBezTo>
                        <a:pt x="238" y="56"/>
                        <a:pt x="238" y="56"/>
                        <a:pt x="238" y="56"/>
                      </a:cubicBezTo>
                      <a:cubicBezTo>
                        <a:pt x="238" y="55"/>
                        <a:pt x="238" y="55"/>
                        <a:pt x="238" y="55"/>
                      </a:cubicBezTo>
                      <a:cubicBezTo>
                        <a:pt x="239" y="55"/>
                        <a:pt x="239" y="55"/>
                        <a:pt x="239" y="55"/>
                      </a:cubicBezTo>
                      <a:cubicBezTo>
                        <a:pt x="239" y="55"/>
                        <a:pt x="239" y="55"/>
                        <a:pt x="239" y="55"/>
                      </a:cubicBezTo>
                      <a:cubicBezTo>
                        <a:pt x="239" y="56"/>
                        <a:pt x="239" y="56"/>
                        <a:pt x="239" y="56"/>
                      </a:cubicBezTo>
                      <a:cubicBezTo>
                        <a:pt x="239" y="57"/>
                        <a:pt x="239" y="57"/>
                        <a:pt x="239" y="57"/>
                      </a:cubicBezTo>
                      <a:cubicBezTo>
                        <a:pt x="241" y="57"/>
                        <a:pt x="241" y="57"/>
                        <a:pt x="241" y="57"/>
                      </a:cubicBezTo>
                      <a:cubicBezTo>
                        <a:pt x="242" y="56"/>
                        <a:pt x="242" y="56"/>
                        <a:pt x="242" y="56"/>
                      </a:cubicBezTo>
                      <a:cubicBezTo>
                        <a:pt x="242" y="56"/>
                        <a:pt x="242" y="56"/>
                        <a:pt x="242" y="56"/>
                      </a:cubicBezTo>
                      <a:cubicBezTo>
                        <a:pt x="242" y="55"/>
                        <a:pt x="242" y="55"/>
                        <a:pt x="242" y="55"/>
                      </a:cubicBezTo>
                      <a:cubicBezTo>
                        <a:pt x="242" y="54"/>
                        <a:pt x="242" y="54"/>
                        <a:pt x="242" y="54"/>
                      </a:cubicBezTo>
                      <a:cubicBezTo>
                        <a:pt x="243" y="55"/>
                        <a:pt x="243" y="55"/>
                        <a:pt x="243" y="55"/>
                      </a:cubicBezTo>
                      <a:cubicBezTo>
                        <a:pt x="243" y="54"/>
                        <a:pt x="243" y="54"/>
                        <a:pt x="243" y="54"/>
                      </a:cubicBezTo>
                      <a:cubicBezTo>
                        <a:pt x="243" y="52"/>
                        <a:pt x="243" y="52"/>
                        <a:pt x="243" y="52"/>
                      </a:cubicBezTo>
                      <a:cubicBezTo>
                        <a:pt x="243" y="51"/>
                        <a:pt x="243" y="51"/>
                        <a:pt x="243" y="51"/>
                      </a:cubicBezTo>
                      <a:cubicBezTo>
                        <a:pt x="244" y="51"/>
                        <a:pt x="244" y="51"/>
                        <a:pt x="244" y="51"/>
                      </a:cubicBezTo>
                      <a:cubicBezTo>
                        <a:pt x="244" y="51"/>
                        <a:pt x="244" y="51"/>
                        <a:pt x="244" y="51"/>
                      </a:cubicBezTo>
                      <a:cubicBezTo>
                        <a:pt x="244" y="51"/>
                        <a:pt x="244" y="51"/>
                        <a:pt x="244" y="51"/>
                      </a:cubicBezTo>
                      <a:cubicBezTo>
                        <a:pt x="245" y="52"/>
                        <a:pt x="245" y="52"/>
                        <a:pt x="245" y="52"/>
                      </a:cubicBezTo>
                      <a:cubicBezTo>
                        <a:pt x="247" y="51"/>
                        <a:pt x="247" y="51"/>
                        <a:pt x="247" y="51"/>
                      </a:cubicBezTo>
                      <a:cubicBezTo>
                        <a:pt x="247" y="50"/>
                        <a:pt x="247" y="50"/>
                        <a:pt x="247" y="50"/>
                      </a:cubicBezTo>
                      <a:cubicBezTo>
                        <a:pt x="249" y="50"/>
                        <a:pt x="249" y="50"/>
                        <a:pt x="249" y="50"/>
                      </a:cubicBezTo>
                      <a:cubicBezTo>
                        <a:pt x="250" y="50"/>
                        <a:pt x="250" y="50"/>
                        <a:pt x="250" y="50"/>
                      </a:cubicBezTo>
                      <a:cubicBezTo>
                        <a:pt x="251" y="50"/>
                        <a:pt x="251" y="50"/>
                        <a:pt x="251" y="50"/>
                      </a:cubicBezTo>
                      <a:cubicBezTo>
                        <a:pt x="253" y="50"/>
                        <a:pt x="253" y="50"/>
                        <a:pt x="253" y="50"/>
                      </a:cubicBezTo>
                      <a:cubicBezTo>
                        <a:pt x="254" y="51"/>
                        <a:pt x="254" y="51"/>
                        <a:pt x="254" y="51"/>
                      </a:cubicBezTo>
                      <a:cubicBezTo>
                        <a:pt x="256" y="51"/>
                        <a:pt x="256" y="51"/>
                        <a:pt x="256" y="51"/>
                      </a:cubicBezTo>
                      <a:cubicBezTo>
                        <a:pt x="257" y="52"/>
                        <a:pt x="257" y="52"/>
                        <a:pt x="257" y="52"/>
                      </a:cubicBezTo>
                      <a:cubicBezTo>
                        <a:pt x="258" y="52"/>
                        <a:pt x="258" y="52"/>
                        <a:pt x="258" y="52"/>
                      </a:cubicBezTo>
                      <a:cubicBezTo>
                        <a:pt x="259" y="53"/>
                        <a:pt x="259" y="53"/>
                        <a:pt x="259" y="53"/>
                      </a:cubicBezTo>
                      <a:cubicBezTo>
                        <a:pt x="260" y="53"/>
                        <a:pt x="260" y="53"/>
                        <a:pt x="260" y="53"/>
                      </a:cubicBezTo>
                      <a:cubicBezTo>
                        <a:pt x="261" y="54"/>
                        <a:pt x="261" y="54"/>
                        <a:pt x="261" y="54"/>
                      </a:cubicBezTo>
                      <a:cubicBezTo>
                        <a:pt x="261" y="54"/>
                        <a:pt x="261" y="54"/>
                        <a:pt x="261" y="54"/>
                      </a:cubicBezTo>
                      <a:cubicBezTo>
                        <a:pt x="261" y="55"/>
                        <a:pt x="261" y="55"/>
                        <a:pt x="261" y="55"/>
                      </a:cubicBezTo>
                      <a:cubicBezTo>
                        <a:pt x="263" y="57"/>
                        <a:pt x="263" y="57"/>
                        <a:pt x="263" y="57"/>
                      </a:cubicBezTo>
                      <a:cubicBezTo>
                        <a:pt x="263" y="57"/>
                        <a:pt x="263" y="57"/>
                        <a:pt x="263" y="57"/>
                      </a:cubicBezTo>
                      <a:cubicBezTo>
                        <a:pt x="264" y="58"/>
                        <a:pt x="264" y="58"/>
                        <a:pt x="264" y="58"/>
                      </a:cubicBezTo>
                      <a:cubicBezTo>
                        <a:pt x="265" y="60"/>
                        <a:pt x="265" y="60"/>
                        <a:pt x="265" y="60"/>
                      </a:cubicBezTo>
                      <a:cubicBezTo>
                        <a:pt x="265" y="61"/>
                        <a:pt x="265" y="61"/>
                        <a:pt x="265" y="61"/>
                      </a:cubicBezTo>
                      <a:cubicBezTo>
                        <a:pt x="264" y="62"/>
                        <a:pt x="264" y="62"/>
                        <a:pt x="264" y="62"/>
                      </a:cubicBezTo>
                      <a:cubicBezTo>
                        <a:pt x="263" y="62"/>
                        <a:pt x="263" y="62"/>
                        <a:pt x="263" y="62"/>
                      </a:cubicBezTo>
                      <a:cubicBezTo>
                        <a:pt x="262" y="63"/>
                        <a:pt x="262" y="63"/>
                        <a:pt x="262" y="63"/>
                      </a:cubicBezTo>
                      <a:cubicBezTo>
                        <a:pt x="262" y="64"/>
                        <a:pt x="262" y="64"/>
                        <a:pt x="262" y="64"/>
                      </a:cubicBezTo>
                      <a:cubicBezTo>
                        <a:pt x="261" y="64"/>
                        <a:pt x="261" y="64"/>
                        <a:pt x="261" y="64"/>
                      </a:cubicBezTo>
                      <a:cubicBezTo>
                        <a:pt x="260" y="65"/>
                        <a:pt x="260" y="65"/>
                        <a:pt x="260" y="65"/>
                      </a:cubicBezTo>
                      <a:cubicBezTo>
                        <a:pt x="258" y="67"/>
                        <a:pt x="258" y="67"/>
                        <a:pt x="258" y="67"/>
                      </a:cubicBezTo>
                      <a:cubicBezTo>
                        <a:pt x="258" y="67"/>
                        <a:pt x="258" y="67"/>
                        <a:pt x="258" y="67"/>
                      </a:cubicBezTo>
                      <a:cubicBezTo>
                        <a:pt x="257" y="67"/>
                        <a:pt x="257" y="67"/>
                        <a:pt x="257" y="67"/>
                      </a:cubicBezTo>
                      <a:cubicBezTo>
                        <a:pt x="255" y="66"/>
                        <a:pt x="255" y="66"/>
                        <a:pt x="255" y="66"/>
                      </a:cubicBezTo>
                      <a:cubicBezTo>
                        <a:pt x="255" y="66"/>
                        <a:pt x="255" y="66"/>
                        <a:pt x="255" y="66"/>
                      </a:cubicBezTo>
                      <a:cubicBezTo>
                        <a:pt x="253" y="67"/>
                        <a:pt x="253" y="67"/>
                        <a:pt x="253" y="67"/>
                      </a:cubicBezTo>
                      <a:cubicBezTo>
                        <a:pt x="253" y="68"/>
                        <a:pt x="253" y="68"/>
                        <a:pt x="253" y="68"/>
                      </a:cubicBezTo>
                      <a:cubicBezTo>
                        <a:pt x="253" y="69"/>
                        <a:pt x="253" y="69"/>
                        <a:pt x="253" y="69"/>
                      </a:cubicBezTo>
                      <a:cubicBezTo>
                        <a:pt x="253" y="69"/>
                        <a:pt x="253" y="69"/>
                        <a:pt x="253" y="69"/>
                      </a:cubicBezTo>
                      <a:cubicBezTo>
                        <a:pt x="253" y="70"/>
                        <a:pt x="253" y="70"/>
                        <a:pt x="253" y="70"/>
                      </a:cubicBezTo>
                      <a:cubicBezTo>
                        <a:pt x="254" y="71"/>
                        <a:pt x="254" y="71"/>
                        <a:pt x="254" y="71"/>
                      </a:cubicBezTo>
                      <a:cubicBezTo>
                        <a:pt x="254" y="71"/>
                        <a:pt x="254" y="71"/>
                        <a:pt x="254" y="71"/>
                      </a:cubicBezTo>
                      <a:cubicBezTo>
                        <a:pt x="254" y="72"/>
                        <a:pt x="254" y="72"/>
                        <a:pt x="254" y="72"/>
                      </a:cubicBezTo>
                      <a:cubicBezTo>
                        <a:pt x="254" y="72"/>
                        <a:pt x="254" y="72"/>
                        <a:pt x="254" y="72"/>
                      </a:cubicBezTo>
                      <a:cubicBezTo>
                        <a:pt x="253" y="72"/>
                        <a:pt x="253" y="72"/>
                        <a:pt x="253" y="72"/>
                      </a:cubicBezTo>
                      <a:cubicBezTo>
                        <a:pt x="252" y="72"/>
                        <a:pt x="252" y="72"/>
                        <a:pt x="252" y="72"/>
                      </a:cubicBezTo>
                      <a:cubicBezTo>
                        <a:pt x="251" y="73"/>
                        <a:pt x="251" y="73"/>
                        <a:pt x="251" y="73"/>
                      </a:cubicBezTo>
                      <a:cubicBezTo>
                        <a:pt x="249" y="74"/>
                        <a:pt x="249" y="74"/>
                        <a:pt x="249" y="74"/>
                      </a:cubicBezTo>
                      <a:cubicBezTo>
                        <a:pt x="248" y="74"/>
                        <a:pt x="248" y="74"/>
                        <a:pt x="248" y="74"/>
                      </a:cubicBezTo>
                      <a:cubicBezTo>
                        <a:pt x="248" y="74"/>
                        <a:pt x="248" y="74"/>
                        <a:pt x="248" y="74"/>
                      </a:cubicBezTo>
                      <a:cubicBezTo>
                        <a:pt x="247" y="74"/>
                        <a:pt x="247" y="74"/>
                        <a:pt x="247" y="74"/>
                      </a:cubicBezTo>
                      <a:cubicBezTo>
                        <a:pt x="246" y="73"/>
                        <a:pt x="246" y="73"/>
                        <a:pt x="246" y="73"/>
                      </a:cubicBezTo>
                      <a:cubicBezTo>
                        <a:pt x="245" y="73"/>
                        <a:pt x="245" y="73"/>
                        <a:pt x="245" y="73"/>
                      </a:cubicBezTo>
                      <a:cubicBezTo>
                        <a:pt x="244" y="73"/>
                        <a:pt x="244" y="73"/>
                        <a:pt x="244" y="73"/>
                      </a:cubicBezTo>
                      <a:cubicBezTo>
                        <a:pt x="244" y="73"/>
                        <a:pt x="244" y="73"/>
                        <a:pt x="244" y="73"/>
                      </a:cubicBezTo>
                      <a:cubicBezTo>
                        <a:pt x="243" y="72"/>
                        <a:pt x="243" y="72"/>
                        <a:pt x="243" y="72"/>
                      </a:cubicBezTo>
                      <a:cubicBezTo>
                        <a:pt x="242" y="73"/>
                        <a:pt x="242" y="73"/>
                        <a:pt x="242" y="73"/>
                      </a:cubicBezTo>
                      <a:cubicBezTo>
                        <a:pt x="242" y="73"/>
                        <a:pt x="242" y="73"/>
                        <a:pt x="242" y="73"/>
                      </a:cubicBezTo>
                      <a:cubicBezTo>
                        <a:pt x="242" y="73"/>
                        <a:pt x="242" y="73"/>
                        <a:pt x="242" y="73"/>
                      </a:cubicBezTo>
                      <a:cubicBezTo>
                        <a:pt x="241" y="73"/>
                        <a:pt x="241" y="73"/>
                        <a:pt x="241" y="73"/>
                      </a:cubicBezTo>
                      <a:cubicBezTo>
                        <a:pt x="240" y="73"/>
                        <a:pt x="240" y="73"/>
                        <a:pt x="240" y="73"/>
                      </a:cubicBezTo>
                      <a:cubicBezTo>
                        <a:pt x="240" y="74"/>
                        <a:pt x="240" y="74"/>
                        <a:pt x="240" y="74"/>
                      </a:cubicBezTo>
                      <a:cubicBezTo>
                        <a:pt x="239" y="74"/>
                        <a:pt x="239" y="74"/>
                        <a:pt x="239" y="74"/>
                      </a:cubicBezTo>
                      <a:cubicBezTo>
                        <a:pt x="238" y="74"/>
                        <a:pt x="238" y="74"/>
                        <a:pt x="238" y="74"/>
                      </a:cubicBezTo>
                      <a:cubicBezTo>
                        <a:pt x="237" y="74"/>
                        <a:pt x="237" y="74"/>
                        <a:pt x="237" y="74"/>
                      </a:cubicBezTo>
                      <a:cubicBezTo>
                        <a:pt x="236" y="74"/>
                        <a:pt x="236" y="74"/>
                        <a:pt x="236" y="74"/>
                      </a:cubicBezTo>
                      <a:cubicBezTo>
                        <a:pt x="236" y="74"/>
                        <a:pt x="236" y="74"/>
                        <a:pt x="236" y="74"/>
                      </a:cubicBezTo>
                      <a:cubicBezTo>
                        <a:pt x="234" y="74"/>
                        <a:pt x="234" y="74"/>
                        <a:pt x="234" y="74"/>
                      </a:cubicBezTo>
                      <a:cubicBezTo>
                        <a:pt x="233" y="75"/>
                        <a:pt x="233" y="75"/>
                        <a:pt x="233" y="75"/>
                      </a:cubicBezTo>
                      <a:cubicBezTo>
                        <a:pt x="232" y="75"/>
                        <a:pt x="232" y="75"/>
                        <a:pt x="232" y="75"/>
                      </a:cubicBezTo>
                      <a:cubicBezTo>
                        <a:pt x="230" y="75"/>
                        <a:pt x="230" y="75"/>
                        <a:pt x="230" y="75"/>
                      </a:cubicBezTo>
                      <a:cubicBezTo>
                        <a:pt x="232" y="76"/>
                        <a:pt x="232" y="76"/>
                        <a:pt x="232" y="76"/>
                      </a:cubicBezTo>
                      <a:cubicBezTo>
                        <a:pt x="233" y="76"/>
                        <a:pt x="233" y="76"/>
                        <a:pt x="233" y="76"/>
                      </a:cubicBezTo>
                      <a:cubicBezTo>
                        <a:pt x="235" y="75"/>
                        <a:pt x="235" y="75"/>
                        <a:pt x="235" y="75"/>
                      </a:cubicBezTo>
                      <a:cubicBezTo>
                        <a:pt x="236" y="75"/>
                        <a:pt x="236" y="75"/>
                        <a:pt x="236" y="75"/>
                      </a:cubicBezTo>
                      <a:cubicBezTo>
                        <a:pt x="237" y="75"/>
                        <a:pt x="237" y="75"/>
                        <a:pt x="237" y="75"/>
                      </a:cubicBezTo>
                      <a:cubicBezTo>
                        <a:pt x="238" y="76"/>
                        <a:pt x="238" y="76"/>
                        <a:pt x="238" y="76"/>
                      </a:cubicBezTo>
                      <a:cubicBezTo>
                        <a:pt x="239" y="76"/>
                        <a:pt x="239" y="76"/>
                        <a:pt x="239" y="76"/>
                      </a:cubicBezTo>
                      <a:cubicBezTo>
                        <a:pt x="242" y="76"/>
                        <a:pt x="242" y="76"/>
                        <a:pt x="242" y="76"/>
                      </a:cubicBezTo>
                      <a:cubicBezTo>
                        <a:pt x="243" y="77"/>
                        <a:pt x="243" y="77"/>
                        <a:pt x="243" y="77"/>
                      </a:cubicBezTo>
                      <a:cubicBezTo>
                        <a:pt x="243" y="77"/>
                        <a:pt x="243" y="77"/>
                        <a:pt x="243" y="77"/>
                      </a:cubicBezTo>
                      <a:cubicBezTo>
                        <a:pt x="244" y="76"/>
                        <a:pt x="244" y="76"/>
                        <a:pt x="244" y="76"/>
                      </a:cubicBezTo>
                      <a:cubicBezTo>
                        <a:pt x="245" y="76"/>
                        <a:pt x="245" y="76"/>
                        <a:pt x="245" y="76"/>
                      </a:cubicBezTo>
                      <a:cubicBezTo>
                        <a:pt x="246" y="76"/>
                        <a:pt x="246" y="76"/>
                        <a:pt x="246" y="76"/>
                      </a:cubicBezTo>
                      <a:cubicBezTo>
                        <a:pt x="246" y="77"/>
                        <a:pt x="246" y="77"/>
                        <a:pt x="246" y="77"/>
                      </a:cubicBezTo>
                      <a:cubicBezTo>
                        <a:pt x="247" y="77"/>
                        <a:pt x="247" y="77"/>
                        <a:pt x="247" y="77"/>
                      </a:cubicBezTo>
                      <a:cubicBezTo>
                        <a:pt x="248" y="78"/>
                        <a:pt x="248" y="78"/>
                        <a:pt x="248" y="78"/>
                      </a:cubicBezTo>
                      <a:cubicBezTo>
                        <a:pt x="248" y="78"/>
                        <a:pt x="248" y="78"/>
                        <a:pt x="248" y="78"/>
                      </a:cubicBezTo>
                      <a:cubicBezTo>
                        <a:pt x="247" y="79"/>
                        <a:pt x="247" y="79"/>
                        <a:pt x="247" y="79"/>
                      </a:cubicBezTo>
                      <a:cubicBezTo>
                        <a:pt x="246" y="79"/>
                        <a:pt x="246" y="79"/>
                        <a:pt x="246" y="79"/>
                      </a:cubicBezTo>
                      <a:cubicBezTo>
                        <a:pt x="245" y="79"/>
                        <a:pt x="245" y="79"/>
                        <a:pt x="245" y="79"/>
                      </a:cubicBezTo>
                      <a:cubicBezTo>
                        <a:pt x="246" y="80"/>
                        <a:pt x="246" y="80"/>
                        <a:pt x="246" y="80"/>
                      </a:cubicBezTo>
                      <a:cubicBezTo>
                        <a:pt x="246" y="81"/>
                        <a:pt x="246" y="81"/>
                        <a:pt x="246" y="81"/>
                      </a:cubicBezTo>
                      <a:cubicBezTo>
                        <a:pt x="245" y="82"/>
                        <a:pt x="245" y="82"/>
                        <a:pt x="245" y="82"/>
                      </a:cubicBezTo>
                      <a:cubicBezTo>
                        <a:pt x="242" y="82"/>
                        <a:pt x="242" y="82"/>
                        <a:pt x="242" y="82"/>
                      </a:cubicBezTo>
                      <a:cubicBezTo>
                        <a:pt x="241" y="82"/>
                        <a:pt x="241" y="82"/>
                        <a:pt x="241" y="82"/>
                      </a:cubicBezTo>
                      <a:cubicBezTo>
                        <a:pt x="240" y="82"/>
                        <a:pt x="240" y="82"/>
                        <a:pt x="240" y="82"/>
                      </a:cubicBezTo>
                      <a:cubicBezTo>
                        <a:pt x="238" y="82"/>
                        <a:pt x="238" y="82"/>
                        <a:pt x="238" y="82"/>
                      </a:cubicBezTo>
                      <a:cubicBezTo>
                        <a:pt x="237" y="81"/>
                        <a:pt x="237" y="81"/>
                        <a:pt x="237" y="81"/>
                      </a:cubicBezTo>
                      <a:cubicBezTo>
                        <a:pt x="235" y="80"/>
                        <a:pt x="235" y="80"/>
                        <a:pt x="235" y="80"/>
                      </a:cubicBezTo>
                      <a:cubicBezTo>
                        <a:pt x="233" y="79"/>
                        <a:pt x="233" y="79"/>
                        <a:pt x="233" y="79"/>
                      </a:cubicBezTo>
                      <a:cubicBezTo>
                        <a:pt x="232" y="79"/>
                        <a:pt x="232" y="79"/>
                        <a:pt x="232" y="79"/>
                      </a:cubicBezTo>
                      <a:cubicBezTo>
                        <a:pt x="231" y="80"/>
                        <a:pt x="231" y="80"/>
                        <a:pt x="231" y="80"/>
                      </a:cubicBezTo>
                      <a:cubicBezTo>
                        <a:pt x="230" y="82"/>
                        <a:pt x="230" y="82"/>
                        <a:pt x="230" y="82"/>
                      </a:cubicBezTo>
                      <a:cubicBezTo>
                        <a:pt x="229" y="82"/>
                        <a:pt x="229" y="82"/>
                        <a:pt x="229" y="82"/>
                      </a:cubicBezTo>
                      <a:cubicBezTo>
                        <a:pt x="229" y="83"/>
                        <a:pt x="229" y="83"/>
                        <a:pt x="229" y="83"/>
                      </a:cubicBezTo>
                      <a:cubicBezTo>
                        <a:pt x="228" y="83"/>
                        <a:pt x="228" y="83"/>
                        <a:pt x="228" y="83"/>
                      </a:cubicBezTo>
                      <a:cubicBezTo>
                        <a:pt x="227" y="83"/>
                        <a:pt x="227" y="83"/>
                        <a:pt x="227" y="83"/>
                      </a:cubicBezTo>
                      <a:cubicBezTo>
                        <a:pt x="228" y="84"/>
                        <a:pt x="228" y="84"/>
                        <a:pt x="228" y="84"/>
                      </a:cubicBezTo>
                      <a:cubicBezTo>
                        <a:pt x="229" y="84"/>
                        <a:pt x="229" y="84"/>
                        <a:pt x="229" y="84"/>
                      </a:cubicBezTo>
                      <a:cubicBezTo>
                        <a:pt x="229" y="85"/>
                        <a:pt x="229" y="85"/>
                        <a:pt x="229" y="85"/>
                      </a:cubicBezTo>
                      <a:cubicBezTo>
                        <a:pt x="229" y="86"/>
                        <a:pt x="229" y="86"/>
                        <a:pt x="229" y="86"/>
                      </a:cubicBezTo>
                      <a:cubicBezTo>
                        <a:pt x="229" y="86"/>
                        <a:pt x="229" y="86"/>
                        <a:pt x="229" y="86"/>
                      </a:cubicBezTo>
                      <a:cubicBezTo>
                        <a:pt x="228" y="86"/>
                        <a:pt x="228" y="86"/>
                        <a:pt x="228" y="86"/>
                      </a:cubicBezTo>
                      <a:cubicBezTo>
                        <a:pt x="228" y="87"/>
                        <a:pt x="228" y="87"/>
                        <a:pt x="228" y="87"/>
                      </a:cubicBezTo>
                      <a:cubicBezTo>
                        <a:pt x="229" y="87"/>
                        <a:pt x="229" y="87"/>
                        <a:pt x="229" y="87"/>
                      </a:cubicBezTo>
                      <a:cubicBezTo>
                        <a:pt x="230" y="88"/>
                        <a:pt x="230" y="88"/>
                        <a:pt x="230" y="88"/>
                      </a:cubicBezTo>
                      <a:cubicBezTo>
                        <a:pt x="231" y="88"/>
                        <a:pt x="231" y="88"/>
                        <a:pt x="231" y="88"/>
                      </a:cubicBezTo>
                      <a:cubicBezTo>
                        <a:pt x="231" y="87"/>
                        <a:pt x="231" y="87"/>
                        <a:pt x="231" y="87"/>
                      </a:cubicBezTo>
                      <a:cubicBezTo>
                        <a:pt x="232" y="86"/>
                        <a:pt x="232" y="86"/>
                        <a:pt x="232" y="86"/>
                      </a:cubicBezTo>
                      <a:cubicBezTo>
                        <a:pt x="233" y="85"/>
                        <a:pt x="233" y="85"/>
                        <a:pt x="233" y="85"/>
                      </a:cubicBezTo>
                      <a:cubicBezTo>
                        <a:pt x="235" y="85"/>
                        <a:pt x="235" y="85"/>
                        <a:pt x="235" y="85"/>
                      </a:cubicBezTo>
                      <a:cubicBezTo>
                        <a:pt x="236" y="84"/>
                        <a:pt x="236" y="84"/>
                        <a:pt x="236" y="84"/>
                      </a:cubicBezTo>
                      <a:cubicBezTo>
                        <a:pt x="238" y="84"/>
                        <a:pt x="238" y="84"/>
                        <a:pt x="238" y="84"/>
                      </a:cubicBezTo>
                      <a:cubicBezTo>
                        <a:pt x="239" y="84"/>
                        <a:pt x="239" y="84"/>
                        <a:pt x="239" y="84"/>
                      </a:cubicBezTo>
                      <a:cubicBezTo>
                        <a:pt x="239" y="84"/>
                        <a:pt x="239" y="84"/>
                        <a:pt x="239" y="84"/>
                      </a:cubicBezTo>
                      <a:cubicBezTo>
                        <a:pt x="240" y="84"/>
                        <a:pt x="240" y="84"/>
                        <a:pt x="240" y="84"/>
                      </a:cubicBezTo>
                      <a:cubicBezTo>
                        <a:pt x="241" y="85"/>
                        <a:pt x="241" y="85"/>
                        <a:pt x="241" y="85"/>
                      </a:cubicBezTo>
                      <a:cubicBezTo>
                        <a:pt x="242" y="85"/>
                        <a:pt x="242" y="85"/>
                        <a:pt x="242" y="85"/>
                      </a:cubicBezTo>
                      <a:cubicBezTo>
                        <a:pt x="242" y="86"/>
                        <a:pt x="242" y="86"/>
                        <a:pt x="242" y="86"/>
                      </a:cubicBezTo>
                      <a:cubicBezTo>
                        <a:pt x="241" y="86"/>
                        <a:pt x="241" y="86"/>
                        <a:pt x="241" y="86"/>
                      </a:cubicBezTo>
                      <a:cubicBezTo>
                        <a:pt x="240" y="87"/>
                        <a:pt x="240" y="87"/>
                        <a:pt x="240" y="87"/>
                      </a:cubicBezTo>
                      <a:cubicBezTo>
                        <a:pt x="239" y="89"/>
                        <a:pt x="239" y="89"/>
                        <a:pt x="239" y="89"/>
                      </a:cubicBezTo>
                      <a:cubicBezTo>
                        <a:pt x="239" y="90"/>
                        <a:pt x="239" y="90"/>
                        <a:pt x="239" y="90"/>
                      </a:cubicBezTo>
                      <a:cubicBezTo>
                        <a:pt x="238" y="91"/>
                        <a:pt x="238" y="91"/>
                        <a:pt x="238" y="91"/>
                      </a:cubicBezTo>
                      <a:cubicBezTo>
                        <a:pt x="236" y="92"/>
                        <a:pt x="236" y="92"/>
                        <a:pt x="236" y="92"/>
                      </a:cubicBezTo>
                      <a:cubicBezTo>
                        <a:pt x="235" y="94"/>
                        <a:pt x="235" y="94"/>
                        <a:pt x="235" y="94"/>
                      </a:cubicBezTo>
                      <a:cubicBezTo>
                        <a:pt x="233" y="96"/>
                        <a:pt x="233" y="96"/>
                        <a:pt x="233" y="96"/>
                      </a:cubicBezTo>
                      <a:cubicBezTo>
                        <a:pt x="233" y="98"/>
                        <a:pt x="233" y="98"/>
                        <a:pt x="233" y="98"/>
                      </a:cubicBezTo>
                      <a:cubicBezTo>
                        <a:pt x="232" y="98"/>
                        <a:pt x="232" y="98"/>
                        <a:pt x="232" y="98"/>
                      </a:cubicBezTo>
                      <a:cubicBezTo>
                        <a:pt x="232" y="100"/>
                        <a:pt x="232" y="100"/>
                        <a:pt x="232" y="100"/>
                      </a:cubicBezTo>
                      <a:cubicBezTo>
                        <a:pt x="231" y="102"/>
                        <a:pt x="231" y="102"/>
                        <a:pt x="231" y="102"/>
                      </a:cubicBezTo>
                      <a:cubicBezTo>
                        <a:pt x="231" y="102"/>
                        <a:pt x="231" y="102"/>
                        <a:pt x="231" y="102"/>
                      </a:cubicBezTo>
                      <a:cubicBezTo>
                        <a:pt x="230" y="103"/>
                        <a:pt x="230" y="103"/>
                        <a:pt x="230" y="103"/>
                      </a:cubicBezTo>
                      <a:cubicBezTo>
                        <a:pt x="230" y="105"/>
                        <a:pt x="230" y="105"/>
                        <a:pt x="230" y="105"/>
                      </a:cubicBezTo>
                      <a:cubicBezTo>
                        <a:pt x="230" y="107"/>
                        <a:pt x="230" y="107"/>
                        <a:pt x="230" y="107"/>
                      </a:cubicBezTo>
                      <a:cubicBezTo>
                        <a:pt x="229" y="109"/>
                        <a:pt x="229" y="109"/>
                        <a:pt x="229" y="109"/>
                      </a:cubicBezTo>
                      <a:cubicBezTo>
                        <a:pt x="230" y="110"/>
                        <a:pt x="230" y="110"/>
                        <a:pt x="230" y="110"/>
                      </a:cubicBezTo>
                      <a:cubicBezTo>
                        <a:pt x="230" y="111"/>
                        <a:pt x="230" y="111"/>
                        <a:pt x="230" y="111"/>
                      </a:cubicBezTo>
                      <a:cubicBezTo>
                        <a:pt x="230" y="113"/>
                        <a:pt x="230" y="113"/>
                        <a:pt x="230" y="113"/>
                      </a:cubicBezTo>
                      <a:cubicBezTo>
                        <a:pt x="229" y="113"/>
                        <a:pt x="229" y="113"/>
                        <a:pt x="229" y="113"/>
                      </a:cubicBezTo>
                      <a:cubicBezTo>
                        <a:pt x="228" y="114"/>
                        <a:pt x="228" y="114"/>
                        <a:pt x="228" y="114"/>
                      </a:cubicBezTo>
                      <a:cubicBezTo>
                        <a:pt x="228" y="116"/>
                        <a:pt x="228" y="116"/>
                        <a:pt x="228" y="116"/>
                      </a:cubicBezTo>
                      <a:cubicBezTo>
                        <a:pt x="228" y="116"/>
                        <a:pt x="228" y="116"/>
                        <a:pt x="228" y="116"/>
                      </a:cubicBezTo>
                      <a:cubicBezTo>
                        <a:pt x="227" y="117"/>
                        <a:pt x="227" y="117"/>
                        <a:pt x="227" y="117"/>
                      </a:cubicBezTo>
                      <a:cubicBezTo>
                        <a:pt x="227" y="119"/>
                        <a:pt x="227" y="119"/>
                        <a:pt x="227" y="119"/>
                      </a:cubicBezTo>
                      <a:cubicBezTo>
                        <a:pt x="227" y="120"/>
                        <a:pt x="227" y="120"/>
                        <a:pt x="227" y="120"/>
                      </a:cubicBezTo>
                      <a:cubicBezTo>
                        <a:pt x="226" y="121"/>
                        <a:pt x="226" y="121"/>
                        <a:pt x="226" y="121"/>
                      </a:cubicBezTo>
                      <a:cubicBezTo>
                        <a:pt x="225" y="120"/>
                        <a:pt x="225" y="120"/>
                        <a:pt x="225" y="120"/>
                      </a:cubicBezTo>
                      <a:cubicBezTo>
                        <a:pt x="225" y="120"/>
                        <a:pt x="225" y="120"/>
                        <a:pt x="225" y="120"/>
                      </a:cubicBezTo>
                      <a:cubicBezTo>
                        <a:pt x="225" y="119"/>
                        <a:pt x="225" y="119"/>
                        <a:pt x="225" y="119"/>
                      </a:cubicBezTo>
                      <a:cubicBezTo>
                        <a:pt x="224" y="119"/>
                        <a:pt x="224" y="119"/>
                        <a:pt x="224" y="119"/>
                      </a:cubicBezTo>
                      <a:cubicBezTo>
                        <a:pt x="224" y="119"/>
                        <a:pt x="224" y="119"/>
                        <a:pt x="224" y="119"/>
                      </a:cubicBezTo>
                      <a:cubicBezTo>
                        <a:pt x="225" y="118"/>
                        <a:pt x="225" y="118"/>
                        <a:pt x="225" y="118"/>
                      </a:cubicBezTo>
                      <a:cubicBezTo>
                        <a:pt x="224" y="117"/>
                        <a:pt x="224" y="117"/>
                        <a:pt x="224" y="117"/>
                      </a:cubicBezTo>
                      <a:cubicBezTo>
                        <a:pt x="223" y="117"/>
                        <a:pt x="223" y="117"/>
                        <a:pt x="223" y="117"/>
                      </a:cubicBezTo>
                      <a:cubicBezTo>
                        <a:pt x="223" y="117"/>
                        <a:pt x="223" y="117"/>
                        <a:pt x="223" y="117"/>
                      </a:cubicBezTo>
                      <a:cubicBezTo>
                        <a:pt x="222" y="117"/>
                        <a:pt x="222" y="117"/>
                        <a:pt x="222" y="117"/>
                      </a:cubicBezTo>
                      <a:cubicBezTo>
                        <a:pt x="221" y="118"/>
                        <a:pt x="221" y="118"/>
                        <a:pt x="221" y="118"/>
                      </a:cubicBezTo>
                      <a:cubicBezTo>
                        <a:pt x="221" y="119"/>
                        <a:pt x="221" y="119"/>
                        <a:pt x="221" y="119"/>
                      </a:cubicBezTo>
                      <a:cubicBezTo>
                        <a:pt x="222" y="119"/>
                        <a:pt x="222" y="119"/>
                        <a:pt x="222" y="119"/>
                      </a:cubicBezTo>
                      <a:cubicBezTo>
                        <a:pt x="222" y="120"/>
                        <a:pt x="222" y="120"/>
                        <a:pt x="222" y="120"/>
                      </a:cubicBezTo>
                      <a:cubicBezTo>
                        <a:pt x="221" y="120"/>
                        <a:pt x="221" y="120"/>
                        <a:pt x="221" y="120"/>
                      </a:cubicBezTo>
                      <a:cubicBezTo>
                        <a:pt x="221" y="121"/>
                        <a:pt x="221" y="121"/>
                        <a:pt x="221" y="121"/>
                      </a:cubicBezTo>
                      <a:cubicBezTo>
                        <a:pt x="222" y="122"/>
                        <a:pt x="222" y="122"/>
                        <a:pt x="222" y="122"/>
                      </a:cubicBezTo>
                      <a:cubicBezTo>
                        <a:pt x="223" y="122"/>
                        <a:pt x="223" y="122"/>
                        <a:pt x="223" y="122"/>
                      </a:cubicBezTo>
                      <a:cubicBezTo>
                        <a:pt x="223" y="123"/>
                        <a:pt x="223" y="123"/>
                        <a:pt x="223" y="123"/>
                      </a:cubicBezTo>
                      <a:cubicBezTo>
                        <a:pt x="224" y="124"/>
                        <a:pt x="224" y="124"/>
                        <a:pt x="224" y="124"/>
                      </a:cubicBezTo>
                      <a:cubicBezTo>
                        <a:pt x="224" y="125"/>
                        <a:pt x="224" y="125"/>
                        <a:pt x="224" y="125"/>
                      </a:cubicBezTo>
                      <a:cubicBezTo>
                        <a:pt x="226" y="125"/>
                        <a:pt x="226" y="125"/>
                        <a:pt x="226" y="125"/>
                      </a:cubicBezTo>
                      <a:cubicBezTo>
                        <a:pt x="227" y="126"/>
                        <a:pt x="227" y="126"/>
                        <a:pt x="227" y="126"/>
                      </a:cubicBezTo>
                      <a:cubicBezTo>
                        <a:pt x="228" y="127"/>
                        <a:pt x="228" y="127"/>
                        <a:pt x="228" y="127"/>
                      </a:cubicBezTo>
                      <a:cubicBezTo>
                        <a:pt x="228" y="128"/>
                        <a:pt x="228" y="128"/>
                        <a:pt x="228" y="128"/>
                      </a:cubicBezTo>
                      <a:cubicBezTo>
                        <a:pt x="228" y="129"/>
                        <a:pt x="228" y="129"/>
                        <a:pt x="228" y="129"/>
                      </a:cubicBezTo>
                      <a:cubicBezTo>
                        <a:pt x="227" y="129"/>
                        <a:pt x="227" y="129"/>
                        <a:pt x="227" y="129"/>
                      </a:cubicBezTo>
                      <a:cubicBezTo>
                        <a:pt x="227" y="128"/>
                        <a:pt x="227" y="128"/>
                        <a:pt x="227" y="128"/>
                      </a:cubicBezTo>
                      <a:cubicBezTo>
                        <a:pt x="225" y="127"/>
                        <a:pt x="225" y="127"/>
                        <a:pt x="225" y="127"/>
                      </a:cubicBezTo>
                      <a:cubicBezTo>
                        <a:pt x="225" y="126"/>
                        <a:pt x="225" y="126"/>
                        <a:pt x="225" y="126"/>
                      </a:cubicBezTo>
                      <a:cubicBezTo>
                        <a:pt x="224" y="126"/>
                        <a:pt x="224" y="126"/>
                        <a:pt x="224" y="126"/>
                      </a:cubicBezTo>
                      <a:cubicBezTo>
                        <a:pt x="224" y="126"/>
                        <a:pt x="224" y="126"/>
                        <a:pt x="224" y="126"/>
                      </a:cubicBezTo>
                      <a:cubicBezTo>
                        <a:pt x="223" y="126"/>
                        <a:pt x="223" y="126"/>
                        <a:pt x="223" y="126"/>
                      </a:cubicBezTo>
                      <a:cubicBezTo>
                        <a:pt x="223" y="127"/>
                        <a:pt x="223" y="127"/>
                        <a:pt x="223" y="127"/>
                      </a:cubicBezTo>
                      <a:cubicBezTo>
                        <a:pt x="223" y="128"/>
                        <a:pt x="223" y="128"/>
                        <a:pt x="223" y="128"/>
                      </a:cubicBezTo>
                      <a:cubicBezTo>
                        <a:pt x="224" y="129"/>
                        <a:pt x="224" y="129"/>
                        <a:pt x="224" y="129"/>
                      </a:cubicBezTo>
                      <a:cubicBezTo>
                        <a:pt x="224" y="129"/>
                        <a:pt x="224" y="129"/>
                        <a:pt x="224" y="129"/>
                      </a:cubicBezTo>
                      <a:cubicBezTo>
                        <a:pt x="223" y="129"/>
                        <a:pt x="223" y="129"/>
                        <a:pt x="223" y="129"/>
                      </a:cubicBezTo>
                      <a:cubicBezTo>
                        <a:pt x="223" y="128"/>
                        <a:pt x="223" y="128"/>
                        <a:pt x="223" y="128"/>
                      </a:cubicBezTo>
                      <a:cubicBezTo>
                        <a:pt x="223" y="128"/>
                        <a:pt x="223" y="128"/>
                        <a:pt x="223" y="128"/>
                      </a:cubicBezTo>
                      <a:cubicBezTo>
                        <a:pt x="222" y="129"/>
                        <a:pt x="222" y="129"/>
                        <a:pt x="222" y="129"/>
                      </a:cubicBezTo>
                      <a:cubicBezTo>
                        <a:pt x="223" y="130"/>
                        <a:pt x="223" y="130"/>
                        <a:pt x="223" y="130"/>
                      </a:cubicBezTo>
                      <a:cubicBezTo>
                        <a:pt x="224" y="130"/>
                        <a:pt x="224" y="130"/>
                        <a:pt x="224" y="130"/>
                      </a:cubicBezTo>
                      <a:cubicBezTo>
                        <a:pt x="223" y="130"/>
                        <a:pt x="223" y="130"/>
                        <a:pt x="223" y="130"/>
                      </a:cubicBezTo>
                      <a:cubicBezTo>
                        <a:pt x="223" y="131"/>
                        <a:pt x="223" y="131"/>
                        <a:pt x="223" y="131"/>
                      </a:cubicBezTo>
                      <a:cubicBezTo>
                        <a:pt x="223" y="131"/>
                        <a:pt x="223" y="131"/>
                        <a:pt x="223" y="131"/>
                      </a:cubicBezTo>
                      <a:cubicBezTo>
                        <a:pt x="224" y="131"/>
                        <a:pt x="224" y="131"/>
                        <a:pt x="224" y="131"/>
                      </a:cubicBezTo>
                      <a:cubicBezTo>
                        <a:pt x="225" y="132"/>
                        <a:pt x="225" y="132"/>
                        <a:pt x="225" y="132"/>
                      </a:cubicBezTo>
                      <a:cubicBezTo>
                        <a:pt x="226" y="132"/>
                        <a:pt x="226" y="132"/>
                        <a:pt x="226" y="132"/>
                      </a:cubicBezTo>
                      <a:cubicBezTo>
                        <a:pt x="226" y="133"/>
                        <a:pt x="226" y="133"/>
                        <a:pt x="226" y="133"/>
                      </a:cubicBezTo>
                      <a:cubicBezTo>
                        <a:pt x="226" y="133"/>
                        <a:pt x="226" y="133"/>
                        <a:pt x="226" y="133"/>
                      </a:cubicBezTo>
                      <a:cubicBezTo>
                        <a:pt x="226" y="134"/>
                        <a:pt x="226" y="134"/>
                        <a:pt x="226" y="134"/>
                      </a:cubicBezTo>
                      <a:cubicBezTo>
                        <a:pt x="227" y="134"/>
                        <a:pt x="227" y="134"/>
                        <a:pt x="227" y="134"/>
                      </a:cubicBezTo>
                      <a:cubicBezTo>
                        <a:pt x="228" y="132"/>
                        <a:pt x="228" y="132"/>
                        <a:pt x="228" y="132"/>
                      </a:cubicBezTo>
                      <a:cubicBezTo>
                        <a:pt x="229" y="132"/>
                        <a:pt x="229" y="132"/>
                        <a:pt x="229" y="132"/>
                      </a:cubicBezTo>
                      <a:cubicBezTo>
                        <a:pt x="229" y="131"/>
                        <a:pt x="229" y="131"/>
                        <a:pt x="229" y="131"/>
                      </a:cubicBezTo>
                      <a:cubicBezTo>
                        <a:pt x="229" y="132"/>
                        <a:pt x="229" y="132"/>
                        <a:pt x="229" y="132"/>
                      </a:cubicBezTo>
                      <a:cubicBezTo>
                        <a:pt x="229" y="132"/>
                        <a:pt x="229" y="132"/>
                        <a:pt x="229" y="132"/>
                      </a:cubicBezTo>
                      <a:cubicBezTo>
                        <a:pt x="230" y="132"/>
                        <a:pt x="230" y="132"/>
                        <a:pt x="230" y="132"/>
                      </a:cubicBezTo>
                      <a:cubicBezTo>
                        <a:pt x="230" y="133"/>
                        <a:pt x="230" y="133"/>
                        <a:pt x="230" y="133"/>
                      </a:cubicBezTo>
                      <a:cubicBezTo>
                        <a:pt x="232" y="134"/>
                        <a:pt x="232" y="134"/>
                        <a:pt x="232" y="134"/>
                      </a:cubicBezTo>
                      <a:cubicBezTo>
                        <a:pt x="232" y="134"/>
                        <a:pt x="232" y="134"/>
                        <a:pt x="232" y="134"/>
                      </a:cubicBezTo>
                      <a:cubicBezTo>
                        <a:pt x="232" y="135"/>
                        <a:pt x="232" y="135"/>
                        <a:pt x="232" y="135"/>
                      </a:cubicBezTo>
                      <a:cubicBezTo>
                        <a:pt x="231" y="135"/>
                        <a:pt x="231" y="135"/>
                        <a:pt x="231" y="135"/>
                      </a:cubicBezTo>
                      <a:cubicBezTo>
                        <a:pt x="231" y="137"/>
                        <a:pt x="231" y="137"/>
                        <a:pt x="231" y="137"/>
                      </a:cubicBezTo>
                      <a:cubicBezTo>
                        <a:pt x="231" y="139"/>
                        <a:pt x="231" y="139"/>
                        <a:pt x="231" y="139"/>
                      </a:cubicBezTo>
                      <a:cubicBezTo>
                        <a:pt x="231" y="139"/>
                        <a:pt x="231" y="139"/>
                        <a:pt x="231" y="139"/>
                      </a:cubicBezTo>
                      <a:cubicBezTo>
                        <a:pt x="230" y="141"/>
                        <a:pt x="230" y="141"/>
                        <a:pt x="230" y="141"/>
                      </a:cubicBezTo>
                      <a:cubicBezTo>
                        <a:pt x="230" y="142"/>
                        <a:pt x="230" y="142"/>
                        <a:pt x="230" y="142"/>
                      </a:cubicBezTo>
                      <a:cubicBezTo>
                        <a:pt x="230" y="143"/>
                        <a:pt x="230" y="143"/>
                        <a:pt x="230" y="143"/>
                      </a:cubicBezTo>
                      <a:cubicBezTo>
                        <a:pt x="229" y="143"/>
                        <a:pt x="229" y="143"/>
                        <a:pt x="229" y="143"/>
                      </a:cubicBezTo>
                      <a:cubicBezTo>
                        <a:pt x="229" y="143"/>
                        <a:pt x="229" y="143"/>
                        <a:pt x="229" y="143"/>
                      </a:cubicBezTo>
                      <a:cubicBezTo>
                        <a:pt x="229" y="142"/>
                        <a:pt x="229" y="142"/>
                        <a:pt x="229" y="142"/>
                      </a:cubicBezTo>
                      <a:cubicBezTo>
                        <a:pt x="227" y="141"/>
                        <a:pt x="227" y="141"/>
                        <a:pt x="227" y="141"/>
                      </a:cubicBezTo>
                      <a:cubicBezTo>
                        <a:pt x="227" y="141"/>
                        <a:pt x="227" y="141"/>
                        <a:pt x="227" y="141"/>
                      </a:cubicBezTo>
                      <a:cubicBezTo>
                        <a:pt x="226" y="140"/>
                        <a:pt x="226" y="140"/>
                        <a:pt x="226" y="140"/>
                      </a:cubicBezTo>
                      <a:cubicBezTo>
                        <a:pt x="226" y="141"/>
                        <a:pt x="226" y="141"/>
                        <a:pt x="226" y="141"/>
                      </a:cubicBezTo>
                      <a:cubicBezTo>
                        <a:pt x="225" y="140"/>
                        <a:pt x="225" y="140"/>
                        <a:pt x="225" y="140"/>
                      </a:cubicBezTo>
                      <a:cubicBezTo>
                        <a:pt x="225" y="140"/>
                        <a:pt x="225" y="140"/>
                        <a:pt x="225" y="140"/>
                      </a:cubicBezTo>
                      <a:cubicBezTo>
                        <a:pt x="225" y="139"/>
                        <a:pt x="225" y="139"/>
                        <a:pt x="225" y="139"/>
                      </a:cubicBezTo>
                      <a:cubicBezTo>
                        <a:pt x="224" y="138"/>
                        <a:pt x="224" y="138"/>
                        <a:pt x="224" y="138"/>
                      </a:cubicBezTo>
                      <a:cubicBezTo>
                        <a:pt x="224" y="138"/>
                        <a:pt x="224" y="138"/>
                        <a:pt x="224" y="138"/>
                      </a:cubicBezTo>
                      <a:cubicBezTo>
                        <a:pt x="223" y="138"/>
                        <a:pt x="223" y="138"/>
                        <a:pt x="223" y="138"/>
                      </a:cubicBezTo>
                      <a:cubicBezTo>
                        <a:pt x="223" y="138"/>
                        <a:pt x="223" y="138"/>
                        <a:pt x="223" y="138"/>
                      </a:cubicBezTo>
                      <a:cubicBezTo>
                        <a:pt x="222" y="137"/>
                        <a:pt x="222" y="137"/>
                        <a:pt x="222" y="137"/>
                      </a:cubicBezTo>
                      <a:cubicBezTo>
                        <a:pt x="221" y="137"/>
                        <a:pt x="221" y="137"/>
                        <a:pt x="221" y="137"/>
                      </a:cubicBezTo>
                      <a:cubicBezTo>
                        <a:pt x="219" y="138"/>
                        <a:pt x="219" y="138"/>
                        <a:pt x="219" y="138"/>
                      </a:cubicBezTo>
                      <a:cubicBezTo>
                        <a:pt x="220" y="138"/>
                        <a:pt x="220" y="138"/>
                        <a:pt x="220" y="138"/>
                      </a:cubicBezTo>
                      <a:cubicBezTo>
                        <a:pt x="220" y="139"/>
                        <a:pt x="220" y="139"/>
                        <a:pt x="220" y="139"/>
                      </a:cubicBezTo>
                      <a:cubicBezTo>
                        <a:pt x="220" y="139"/>
                        <a:pt x="220" y="139"/>
                        <a:pt x="220" y="139"/>
                      </a:cubicBezTo>
                      <a:cubicBezTo>
                        <a:pt x="219" y="138"/>
                        <a:pt x="219" y="138"/>
                        <a:pt x="219" y="138"/>
                      </a:cubicBezTo>
                      <a:cubicBezTo>
                        <a:pt x="218" y="138"/>
                        <a:pt x="218" y="138"/>
                        <a:pt x="218" y="138"/>
                      </a:cubicBezTo>
                      <a:cubicBezTo>
                        <a:pt x="217" y="139"/>
                        <a:pt x="217" y="139"/>
                        <a:pt x="217" y="139"/>
                      </a:cubicBezTo>
                      <a:cubicBezTo>
                        <a:pt x="217" y="139"/>
                        <a:pt x="217" y="139"/>
                        <a:pt x="217" y="139"/>
                      </a:cubicBezTo>
                      <a:cubicBezTo>
                        <a:pt x="218" y="139"/>
                        <a:pt x="218" y="139"/>
                        <a:pt x="218" y="139"/>
                      </a:cubicBezTo>
                      <a:cubicBezTo>
                        <a:pt x="219" y="140"/>
                        <a:pt x="219" y="140"/>
                        <a:pt x="219" y="140"/>
                      </a:cubicBezTo>
                      <a:cubicBezTo>
                        <a:pt x="219" y="140"/>
                        <a:pt x="219" y="140"/>
                        <a:pt x="219" y="140"/>
                      </a:cubicBezTo>
                      <a:cubicBezTo>
                        <a:pt x="219" y="140"/>
                        <a:pt x="219" y="140"/>
                        <a:pt x="219" y="140"/>
                      </a:cubicBezTo>
                      <a:cubicBezTo>
                        <a:pt x="217" y="142"/>
                        <a:pt x="217" y="142"/>
                        <a:pt x="217" y="142"/>
                      </a:cubicBezTo>
                      <a:cubicBezTo>
                        <a:pt x="216" y="142"/>
                        <a:pt x="216" y="142"/>
                        <a:pt x="216" y="142"/>
                      </a:cubicBezTo>
                      <a:cubicBezTo>
                        <a:pt x="216" y="142"/>
                        <a:pt x="216" y="142"/>
                        <a:pt x="216" y="142"/>
                      </a:cubicBezTo>
                      <a:cubicBezTo>
                        <a:pt x="215" y="142"/>
                        <a:pt x="215" y="142"/>
                        <a:pt x="215" y="142"/>
                      </a:cubicBezTo>
                      <a:cubicBezTo>
                        <a:pt x="215" y="141"/>
                        <a:pt x="215" y="141"/>
                        <a:pt x="215" y="141"/>
                      </a:cubicBezTo>
                      <a:cubicBezTo>
                        <a:pt x="215" y="140"/>
                        <a:pt x="215" y="140"/>
                        <a:pt x="215" y="140"/>
                      </a:cubicBezTo>
                      <a:cubicBezTo>
                        <a:pt x="214" y="141"/>
                        <a:pt x="214" y="141"/>
                        <a:pt x="214" y="141"/>
                      </a:cubicBezTo>
                      <a:cubicBezTo>
                        <a:pt x="214" y="142"/>
                        <a:pt x="214" y="142"/>
                        <a:pt x="214" y="142"/>
                      </a:cubicBezTo>
                      <a:cubicBezTo>
                        <a:pt x="214" y="143"/>
                        <a:pt x="214" y="143"/>
                        <a:pt x="214" y="143"/>
                      </a:cubicBezTo>
                      <a:cubicBezTo>
                        <a:pt x="214" y="143"/>
                        <a:pt x="214" y="143"/>
                        <a:pt x="214" y="143"/>
                      </a:cubicBezTo>
                      <a:cubicBezTo>
                        <a:pt x="214" y="144"/>
                        <a:pt x="214" y="144"/>
                        <a:pt x="214" y="144"/>
                      </a:cubicBezTo>
                      <a:cubicBezTo>
                        <a:pt x="214" y="144"/>
                        <a:pt x="214" y="144"/>
                        <a:pt x="214" y="144"/>
                      </a:cubicBezTo>
                      <a:cubicBezTo>
                        <a:pt x="214" y="145"/>
                        <a:pt x="214" y="145"/>
                        <a:pt x="214" y="145"/>
                      </a:cubicBezTo>
                      <a:cubicBezTo>
                        <a:pt x="214" y="145"/>
                        <a:pt x="214" y="145"/>
                        <a:pt x="214" y="145"/>
                      </a:cubicBezTo>
                      <a:cubicBezTo>
                        <a:pt x="214" y="146"/>
                        <a:pt x="214" y="146"/>
                        <a:pt x="214" y="146"/>
                      </a:cubicBezTo>
                      <a:cubicBezTo>
                        <a:pt x="214" y="146"/>
                        <a:pt x="214" y="146"/>
                        <a:pt x="214" y="146"/>
                      </a:cubicBezTo>
                      <a:cubicBezTo>
                        <a:pt x="213" y="145"/>
                        <a:pt x="213" y="145"/>
                        <a:pt x="213" y="145"/>
                      </a:cubicBezTo>
                      <a:cubicBezTo>
                        <a:pt x="212" y="145"/>
                        <a:pt x="212" y="145"/>
                        <a:pt x="212" y="145"/>
                      </a:cubicBezTo>
                      <a:cubicBezTo>
                        <a:pt x="212" y="146"/>
                        <a:pt x="212" y="146"/>
                        <a:pt x="212" y="146"/>
                      </a:cubicBezTo>
                      <a:cubicBezTo>
                        <a:pt x="213" y="147"/>
                        <a:pt x="213" y="147"/>
                        <a:pt x="213" y="147"/>
                      </a:cubicBezTo>
                      <a:cubicBezTo>
                        <a:pt x="213" y="147"/>
                        <a:pt x="213" y="147"/>
                        <a:pt x="213" y="147"/>
                      </a:cubicBezTo>
                      <a:cubicBezTo>
                        <a:pt x="215" y="147"/>
                        <a:pt x="215" y="147"/>
                        <a:pt x="215" y="147"/>
                      </a:cubicBezTo>
                      <a:cubicBezTo>
                        <a:pt x="215" y="147"/>
                        <a:pt x="215" y="147"/>
                        <a:pt x="215" y="147"/>
                      </a:cubicBezTo>
                      <a:cubicBezTo>
                        <a:pt x="215" y="148"/>
                        <a:pt x="215" y="148"/>
                        <a:pt x="215" y="148"/>
                      </a:cubicBezTo>
                      <a:cubicBezTo>
                        <a:pt x="215" y="149"/>
                        <a:pt x="215" y="149"/>
                        <a:pt x="215" y="149"/>
                      </a:cubicBezTo>
                      <a:cubicBezTo>
                        <a:pt x="215" y="149"/>
                        <a:pt x="215" y="149"/>
                        <a:pt x="215" y="149"/>
                      </a:cubicBezTo>
                      <a:cubicBezTo>
                        <a:pt x="216" y="149"/>
                        <a:pt x="216" y="149"/>
                        <a:pt x="216" y="149"/>
                      </a:cubicBezTo>
                      <a:cubicBezTo>
                        <a:pt x="217" y="149"/>
                        <a:pt x="217" y="149"/>
                        <a:pt x="217" y="149"/>
                      </a:cubicBezTo>
                      <a:cubicBezTo>
                        <a:pt x="218" y="149"/>
                        <a:pt x="218" y="149"/>
                        <a:pt x="218" y="149"/>
                      </a:cubicBezTo>
                      <a:cubicBezTo>
                        <a:pt x="219" y="149"/>
                        <a:pt x="219" y="149"/>
                        <a:pt x="219" y="149"/>
                      </a:cubicBezTo>
                      <a:cubicBezTo>
                        <a:pt x="220" y="150"/>
                        <a:pt x="220" y="150"/>
                        <a:pt x="220" y="150"/>
                      </a:cubicBezTo>
                      <a:cubicBezTo>
                        <a:pt x="221" y="150"/>
                        <a:pt x="221" y="150"/>
                        <a:pt x="221" y="150"/>
                      </a:cubicBezTo>
                      <a:cubicBezTo>
                        <a:pt x="222" y="150"/>
                        <a:pt x="222" y="150"/>
                        <a:pt x="222" y="150"/>
                      </a:cubicBezTo>
                      <a:cubicBezTo>
                        <a:pt x="222" y="149"/>
                        <a:pt x="222" y="149"/>
                        <a:pt x="222" y="149"/>
                      </a:cubicBezTo>
                      <a:cubicBezTo>
                        <a:pt x="223" y="149"/>
                        <a:pt x="223" y="149"/>
                        <a:pt x="223" y="149"/>
                      </a:cubicBezTo>
                      <a:cubicBezTo>
                        <a:pt x="222" y="150"/>
                        <a:pt x="222" y="150"/>
                        <a:pt x="222" y="150"/>
                      </a:cubicBezTo>
                      <a:cubicBezTo>
                        <a:pt x="222" y="151"/>
                        <a:pt x="222" y="151"/>
                        <a:pt x="222" y="151"/>
                      </a:cubicBezTo>
                      <a:cubicBezTo>
                        <a:pt x="223" y="152"/>
                        <a:pt x="223" y="152"/>
                        <a:pt x="223" y="152"/>
                      </a:cubicBezTo>
                      <a:cubicBezTo>
                        <a:pt x="222" y="152"/>
                        <a:pt x="222" y="152"/>
                        <a:pt x="222" y="152"/>
                      </a:cubicBezTo>
                      <a:cubicBezTo>
                        <a:pt x="222" y="152"/>
                        <a:pt x="222" y="152"/>
                        <a:pt x="222" y="152"/>
                      </a:cubicBezTo>
                      <a:cubicBezTo>
                        <a:pt x="222" y="152"/>
                        <a:pt x="222" y="152"/>
                        <a:pt x="222" y="152"/>
                      </a:cubicBezTo>
                      <a:cubicBezTo>
                        <a:pt x="221" y="152"/>
                        <a:pt x="221" y="152"/>
                        <a:pt x="221" y="152"/>
                      </a:cubicBezTo>
                      <a:cubicBezTo>
                        <a:pt x="220" y="152"/>
                        <a:pt x="220" y="152"/>
                        <a:pt x="220" y="152"/>
                      </a:cubicBezTo>
                      <a:cubicBezTo>
                        <a:pt x="219" y="152"/>
                        <a:pt x="219" y="152"/>
                        <a:pt x="219" y="152"/>
                      </a:cubicBezTo>
                      <a:cubicBezTo>
                        <a:pt x="219" y="152"/>
                        <a:pt x="219" y="152"/>
                        <a:pt x="219" y="152"/>
                      </a:cubicBezTo>
                      <a:cubicBezTo>
                        <a:pt x="217" y="152"/>
                        <a:pt x="217" y="152"/>
                        <a:pt x="217" y="152"/>
                      </a:cubicBezTo>
                      <a:cubicBezTo>
                        <a:pt x="216" y="152"/>
                        <a:pt x="216" y="152"/>
                        <a:pt x="216" y="152"/>
                      </a:cubicBezTo>
                      <a:cubicBezTo>
                        <a:pt x="215" y="152"/>
                        <a:pt x="215" y="152"/>
                        <a:pt x="215" y="152"/>
                      </a:cubicBezTo>
                      <a:cubicBezTo>
                        <a:pt x="215" y="152"/>
                        <a:pt x="215" y="152"/>
                        <a:pt x="215" y="152"/>
                      </a:cubicBezTo>
                      <a:cubicBezTo>
                        <a:pt x="215" y="151"/>
                        <a:pt x="215" y="151"/>
                        <a:pt x="215" y="151"/>
                      </a:cubicBezTo>
                      <a:cubicBezTo>
                        <a:pt x="214" y="152"/>
                        <a:pt x="214" y="152"/>
                        <a:pt x="214" y="152"/>
                      </a:cubicBezTo>
                      <a:cubicBezTo>
                        <a:pt x="215" y="153"/>
                        <a:pt x="215" y="153"/>
                        <a:pt x="215" y="153"/>
                      </a:cubicBezTo>
                      <a:cubicBezTo>
                        <a:pt x="215" y="153"/>
                        <a:pt x="215" y="153"/>
                        <a:pt x="215" y="153"/>
                      </a:cubicBezTo>
                      <a:cubicBezTo>
                        <a:pt x="216" y="153"/>
                        <a:pt x="216" y="153"/>
                        <a:pt x="216" y="153"/>
                      </a:cubicBezTo>
                      <a:cubicBezTo>
                        <a:pt x="217" y="153"/>
                        <a:pt x="217" y="153"/>
                        <a:pt x="217" y="153"/>
                      </a:cubicBezTo>
                      <a:cubicBezTo>
                        <a:pt x="219" y="153"/>
                        <a:pt x="219" y="153"/>
                        <a:pt x="219" y="153"/>
                      </a:cubicBezTo>
                      <a:cubicBezTo>
                        <a:pt x="219" y="154"/>
                        <a:pt x="219" y="154"/>
                        <a:pt x="219" y="154"/>
                      </a:cubicBezTo>
                      <a:cubicBezTo>
                        <a:pt x="220" y="154"/>
                        <a:pt x="220" y="154"/>
                        <a:pt x="220" y="154"/>
                      </a:cubicBezTo>
                      <a:cubicBezTo>
                        <a:pt x="221" y="154"/>
                        <a:pt x="221" y="154"/>
                        <a:pt x="221" y="154"/>
                      </a:cubicBezTo>
                      <a:cubicBezTo>
                        <a:pt x="222" y="155"/>
                        <a:pt x="222" y="155"/>
                        <a:pt x="222" y="155"/>
                      </a:cubicBezTo>
                      <a:cubicBezTo>
                        <a:pt x="222" y="155"/>
                        <a:pt x="222" y="155"/>
                        <a:pt x="222" y="155"/>
                      </a:cubicBezTo>
                      <a:cubicBezTo>
                        <a:pt x="223" y="156"/>
                        <a:pt x="223" y="156"/>
                        <a:pt x="223" y="156"/>
                      </a:cubicBezTo>
                      <a:cubicBezTo>
                        <a:pt x="224" y="157"/>
                        <a:pt x="224" y="157"/>
                        <a:pt x="224" y="157"/>
                      </a:cubicBezTo>
                      <a:cubicBezTo>
                        <a:pt x="224" y="158"/>
                        <a:pt x="224" y="158"/>
                        <a:pt x="224" y="158"/>
                      </a:cubicBezTo>
                      <a:cubicBezTo>
                        <a:pt x="223" y="157"/>
                        <a:pt x="223" y="157"/>
                        <a:pt x="223" y="157"/>
                      </a:cubicBezTo>
                      <a:cubicBezTo>
                        <a:pt x="222" y="158"/>
                        <a:pt x="222" y="158"/>
                        <a:pt x="222" y="158"/>
                      </a:cubicBezTo>
                      <a:cubicBezTo>
                        <a:pt x="222" y="158"/>
                        <a:pt x="222" y="158"/>
                        <a:pt x="222" y="158"/>
                      </a:cubicBezTo>
                      <a:cubicBezTo>
                        <a:pt x="223" y="159"/>
                        <a:pt x="223" y="159"/>
                        <a:pt x="223" y="159"/>
                      </a:cubicBezTo>
                      <a:cubicBezTo>
                        <a:pt x="223" y="161"/>
                        <a:pt x="223" y="161"/>
                        <a:pt x="223" y="161"/>
                      </a:cubicBezTo>
                      <a:cubicBezTo>
                        <a:pt x="223" y="161"/>
                        <a:pt x="223" y="161"/>
                        <a:pt x="223" y="161"/>
                      </a:cubicBezTo>
                      <a:cubicBezTo>
                        <a:pt x="223" y="162"/>
                        <a:pt x="223" y="162"/>
                        <a:pt x="223" y="162"/>
                      </a:cubicBezTo>
                      <a:cubicBezTo>
                        <a:pt x="223" y="163"/>
                        <a:pt x="223" y="163"/>
                        <a:pt x="223" y="163"/>
                      </a:cubicBezTo>
                      <a:cubicBezTo>
                        <a:pt x="222" y="163"/>
                        <a:pt x="222" y="163"/>
                        <a:pt x="222" y="163"/>
                      </a:cubicBezTo>
                      <a:cubicBezTo>
                        <a:pt x="222" y="166"/>
                        <a:pt x="222" y="166"/>
                        <a:pt x="222" y="166"/>
                      </a:cubicBezTo>
                      <a:cubicBezTo>
                        <a:pt x="221" y="166"/>
                        <a:pt x="221" y="166"/>
                        <a:pt x="221" y="166"/>
                      </a:cubicBezTo>
                      <a:cubicBezTo>
                        <a:pt x="221" y="166"/>
                        <a:pt x="221" y="166"/>
                        <a:pt x="221" y="166"/>
                      </a:cubicBezTo>
                      <a:cubicBezTo>
                        <a:pt x="220" y="166"/>
                        <a:pt x="220" y="166"/>
                        <a:pt x="220" y="166"/>
                      </a:cubicBezTo>
                      <a:cubicBezTo>
                        <a:pt x="220" y="165"/>
                        <a:pt x="220" y="165"/>
                        <a:pt x="220" y="165"/>
                      </a:cubicBezTo>
                      <a:cubicBezTo>
                        <a:pt x="220" y="164"/>
                        <a:pt x="220" y="164"/>
                        <a:pt x="220" y="164"/>
                      </a:cubicBezTo>
                      <a:cubicBezTo>
                        <a:pt x="220" y="164"/>
                        <a:pt x="220" y="164"/>
                        <a:pt x="220" y="164"/>
                      </a:cubicBezTo>
                      <a:cubicBezTo>
                        <a:pt x="219" y="163"/>
                        <a:pt x="219" y="163"/>
                        <a:pt x="219" y="163"/>
                      </a:cubicBezTo>
                      <a:cubicBezTo>
                        <a:pt x="219" y="164"/>
                        <a:pt x="219" y="164"/>
                        <a:pt x="219" y="164"/>
                      </a:cubicBezTo>
                      <a:cubicBezTo>
                        <a:pt x="218" y="163"/>
                        <a:pt x="218" y="163"/>
                        <a:pt x="218" y="163"/>
                      </a:cubicBezTo>
                      <a:cubicBezTo>
                        <a:pt x="217" y="162"/>
                        <a:pt x="217" y="162"/>
                        <a:pt x="217" y="162"/>
                      </a:cubicBezTo>
                      <a:cubicBezTo>
                        <a:pt x="216" y="161"/>
                        <a:pt x="216" y="161"/>
                        <a:pt x="216" y="161"/>
                      </a:cubicBezTo>
                      <a:cubicBezTo>
                        <a:pt x="215" y="160"/>
                        <a:pt x="215" y="160"/>
                        <a:pt x="215" y="160"/>
                      </a:cubicBezTo>
                      <a:cubicBezTo>
                        <a:pt x="215" y="159"/>
                        <a:pt x="215" y="159"/>
                        <a:pt x="215" y="159"/>
                      </a:cubicBezTo>
                      <a:cubicBezTo>
                        <a:pt x="214" y="158"/>
                        <a:pt x="214" y="158"/>
                        <a:pt x="214" y="158"/>
                      </a:cubicBezTo>
                      <a:cubicBezTo>
                        <a:pt x="213" y="157"/>
                        <a:pt x="213" y="157"/>
                        <a:pt x="213" y="157"/>
                      </a:cubicBezTo>
                      <a:cubicBezTo>
                        <a:pt x="212" y="156"/>
                        <a:pt x="212" y="156"/>
                        <a:pt x="212" y="156"/>
                      </a:cubicBezTo>
                      <a:cubicBezTo>
                        <a:pt x="212" y="156"/>
                        <a:pt x="212" y="156"/>
                        <a:pt x="212" y="156"/>
                      </a:cubicBezTo>
                      <a:cubicBezTo>
                        <a:pt x="211" y="156"/>
                        <a:pt x="211" y="156"/>
                        <a:pt x="211" y="156"/>
                      </a:cubicBezTo>
                      <a:cubicBezTo>
                        <a:pt x="211" y="157"/>
                        <a:pt x="211" y="157"/>
                        <a:pt x="211" y="157"/>
                      </a:cubicBezTo>
                      <a:cubicBezTo>
                        <a:pt x="212" y="158"/>
                        <a:pt x="212" y="158"/>
                        <a:pt x="212" y="158"/>
                      </a:cubicBezTo>
                      <a:cubicBezTo>
                        <a:pt x="213" y="159"/>
                        <a:pt x="213" y="159"/>
                        <a:pt x="213" y="159"/>
                      </a:cubicBezTo>
                      <a:cubicBezTo>
                        <a:pt x="213" y="159"/>
                        <a:pt x="213" y="159"/>
                        <a:pt x="213" y="159"/>
                      </a:cubicBezTo>
                      <a:cubicBezTo>
                        <a:pt x="212" y="160"/>
                        <a:pt x="212" y="160"/>
                        <a:pt x="212" y="160"/>
                      </a:cubicBezTo>
                      <a:cubicBezTo>
                        <a:pt x="211" y="159"/>
                        <a:pt x="211" y="159"/>
                        <a:pt x="211" y="159"/>
                      </a:cubicBezTo>
                      <a:cubicBezTo>
                        <a:pt x="211" y="159"/>
                        <a:pt x="211" y="159"/>
                        <a:pt x="211" y="159"/>
                      </a:cubicBezTo>
                      <a:cubicBezTo>
                        <a:pt x="210" y="158"/>
                        <a:pt x="210" y="158"/>
                        <a:pt x="210" y="158"/>
                      </a:cubicBezTo>
                      <a:cubicBezTo>
                        <a:pt x="209" y="157"/>
                        <a:pt x="209" y="157"/>
                        <a:pt x="209" y="157"/>
                      </a:cubicBezTo>
                      <a:cubicBezTo>
                        <a:pt x="209" y="158"/>
                        <a:pt x="209" y="158"/>
                        <a:pt x="209" y="158"/>
                      </a:cubicBezTo>
                      <a:cubicBezTo>
                        <a:pt x="209" y="159"/>
                        <a:pt x="209" y="159"/>
                        <a:pt x="209" y="159"/>
                      </a:cubicBezTo>
                      <a:cubicBezTo>
                        <a:pt x="210" y="160"/>
                        <a:pt x="210" y="160"/>
                        <a:pt x="210" y="160"/>
                      </a:cubicBezTo>
                      <a:cubicBezTo>
                        <a:pt x="212" y="161"/>
                        <a:pt x="212" y="161"/>
                        <a:pt x="212" y="161"/>
                      </a:cubicBezTo>
                      <a:cubicBezTo>
                        <a:pt x="214" y="161"/>
                        <a:pt x="214" y="161"/>
                        <a:pt x="214" y="161"/>
                      </a:cubicBezTo>
                      <a:cubicBezTo>
                        <a:pt x="215" y="162"/>
                        <a:pt x="215" y="162"/>
                        <a:pt x="215" y="162"/>
                      </a:cubicBezTo>
                      <a:cubicBezTo>
                        <a:pt x="218" y="164"/>
                        <a:pt x="218" y="164"/>
                        <a:pt x="218" y="164"/>
                      </a:cubicBezTo>
                      <a:cubicBezTo>
                        <a:pt x="218" y="165"/>
                        <a:pt x="218" y="165"/>
                        <a:pt x="218" y="165"/>
                      </a:cubicBezTo>
                      <a:cubicBezTo>
                        <a:pt x="217" y="165"/>
                        <a:pt x="217" y="165"/>
                        <a:pt x="217" y="165"/>
                      </a:cubicBezTo>
                      <a:cubicBezTo>
                        <a:pt x="217" y="165"/>
                        <a:pt x="217" y="165"/>
                        <a:pt x="217" y="165"/>
                      </a:cubicBezTo>
                      <a:cubicBezTo>
                        <a:pt x="215" y="165"/>
                        <a:pt x="215" y="165"/>
                        <a:pt x="215" y="165"/>
                      </a:cubicBezTo>
                      <a:cubicBezTo>
                        <a:pt x="214" y="165"/>
                        <a:pt x="214" y="165"/>
                        <a:pt x="214" y="165"/>
                      </a:cubicBezTo>
                      <a:cubicBezTo>
                        <a:pt x="213" y="166"/>
                        <a:pt x="213" y="166"/>
                        <a:pt x="213" y="166"/>
                      </a:cubicBezTo>
                      <a:cubicBezTo>
                        <a:pt x="213" y="166"/>
                        <a:pt x="213" y="166"/>
                        <a:pt x="213" y="166"/>
                      </a:cubicBezTo>
                      <a:cubicBezTo>
                        <a:pt x="212" y="166"/>
                        <a:pt x="212" y="166"/>
                        <a:pt x="212" y="166"/>
                      </a:cubicBezTo>
                      <a:cubicBezTo>
                        <a:pt x="212" y="165"/>
                        <a:pt x="212" y="165"/>
                        <a:pt x="212" y="165"/>
                      </a:cubicBezTo>
                      <a:cubicBezTo>
                        <a:pt x="212" y="165"/>
                        <a:pt x="212" y="165"/>
                        <a:pt x="212" y="165"/>
                      </a:cubicBezTo>
                      <a:cubicBezTo>
                        <a:pt x="212" y="164"/>
                        <a:pt x="212" y="164"/>
                        <a:pt x="212" y="164"/>
                      </a:cubicBezTo>
                      <a:cubicBezTo>
                        <a:pt x="210" y="163"/>
                        <a:pt x="210" y="163"/>
                        <a:pt x="210" y="163"/>
                      </a:cubicBezTo>
                      <a:cubicBezTo>
                        <a:pt x="210" y="165"/>
                        <a:pt x="210" y="165"/>
                        <a:pt x="210" y="165"/>
                      </a:cubicBezTo>
                      <a:cubicBezTo>
                        <a:pt x="211" y="165"/>
                        <a:pt x="211" y="165"/>
                        <a:pt x="211" y="165"/>
                      </a:cubicBezTo>
                      <a:cubicBezTo>
                        <a:pt x="211" y="167"/>
                        <a:pt x="211" y="167"/>
                        <a:pt x="211" y="167"/>
                      </a:cubicBezTo>
                      <a:cubicBezTo>
                        <a:pt x="211" y="167"/>
                        <a:pt x="211" y="167"/>
                        <a:pt x="211" y="167"/>
                      </a:cubicBezTo>
                      <a:cubicBezTo>
                        <a:pt x="213" y="168"/>
                        <a:pt x="213" y="168"/>
                        <a:pt x="213" y="168"/>
                      </a:cubicBezTo>
                      <a:cubicBezTo>
                        <a:pt x="214" y="167"/>
                        <a:pt x="214" y="167"/>
                        <a:pt x="214" y="167"/>
                      </a:cubicBezTo>
                      <a:cubicBezTo>
                        <a:pt x="215" y="166"/>
                        <a:pt x="215" y="166"/>
                        <a:pt x="215" y="166"/>
                      </a:cubicBezTo>
                      <a:cubicBezTo>
                        <a:pt x="216" y="166"/>
                        <a:pt x="216" y="166"/>
                        <a:pt x="216" y="166"/>
                      </a:cubicBezTo>
                      <a:cubicBezTo>
                        <a:pt x="217" y="167"/>
                        <a:pt x="217" y="167"/>
                        <a:pt x="217" y="167"/>
                      </a:cubicBezTo>
                      <a:cubicBezTo>
                        <a:pt x="217" y="167"/>
                        <a:pt x="217" y="167"/>
                        <a:pt x="217" y="167"/>
                      </a:cubicBezTo>
                      <a:cubicBezTo>
                        <a:pt x="217" y="168"/>
                        <a:pt x="217" y="168"/>
                        <a:pt x="217" y="168"/>
                      </a:cubicBezTo>
                      <a:cubicBezTo>
                        <a:pt x="216" y="170"/>
                        <a:pt x="216" y="170"/>
                        <a:pt x="216" y="170"/>
                      </a:cubicBezTo>
                      <a:cubicBezTo>
                        <a:pt x="216" y="170"/>
                        <a:pt x="216" y="170"/>
                        <a:pt x="216" y="170"/>
                      </a:cubicBezTo>
                      <a:cubicBezTo>
                        <a:pt x="215" y="170"/>
                        <a:pt x="215" y="170"/>
                        <a:pt x="215" y="170"/>
                      </a:cubicBezTo>
                      <a:cubicBezTo>
                        <a:pt x="215" y="171"/>
                        <a:pt x="215" y="171"/>
                        <a:pt x="215" y="171"/>
                      </a:cubicBezTo>
                      <a:cubicBezTo>
                        <a:pt x="216" y="172"/>
                        <a:pt x="216" y="172"/>
                        <a:pt x="216" y="172"/>
                      </a:cubicBezTo>
                      <a:cubicBezTo>
                        <a:pt x="217" y="171"/>
                        <a:pt x="217" y="171"/>
                        <a:pt x="217" y="171"/>
                      </a:cubicBezTo>
                      <a:cubicBezTo>
                        <a:pt x="218" y="172"/>
                        <a:pt x="218" y="172"/>
                        <a:pt x="218" y="172"/>
                      </a:cubicBezTo>
                      <a:cubicBezTo>
                        <a:pt x="219" y="173"/>
                        <a:pt x="219" y="173"/>
                        <a:pt x="219" y="173"/>
                      </a:cubicBezTo>
                      <a:cubicBezTo>
                        <a:pt x="220" y="174"/>
                        <a:pt x="220" y="174"/>
                        <a:pt x="220" y="174"/>
                      </a:cubicBezTo>
                      <a:cubicBezTo>
                        <a:pt x="221" y="173"/>
                        <a:pt x="221" y="173"/>
                        <a:pt x="221" y="173"/>
                      </a:cubicBezTo>
                      <a:cubicBezTo>
                        <a:pt x="222" y="173"/>
                        <a:pt x="222" y="173"/>
                        <a:pt x="222" y="173"/>
                      </a:cubicBezTo>
                      <a:cubicBezTo>
                        <a:pt x="223" y="173"/>
                        <a:pt x="223" y="173"/>
                        <a:pt x="223" y="173"/>
                      </a:cubicBezTo>
                      <a:cubicBezTo>
                        <a:pt x="223" y="173"/>
                        <a:pt x="223" y="173"/>
                        <a:pt x="223" y="173"/>
                      </a:cubicBezTo>
                      <a:cubicBezTo>
                        <a:pt x="222" y="174"/>
                        <a:pt x="222" y="174"/>
                        <a:pt x="222" y="174"/>
                      </a:cubicBezTo>
                      <a:cubicBezTo>
                        <a:pt x="222" y="175"/>
                        <a:pt x="222" y="175"/>
                        <a:pt x="222" y="175"/>
                      </a:cubicBezTo>
                      <a:cubicBezTo>
                        <a:pt x="223" y="176"/>
                        <a:pt x="223" y="176"/>
                        <a:pt x="223" y="176"/>
                      </a:cubicBezTo>
                      <a:cubicBezTo>
                        <a:pt x="222" y="176"/>
                        <a:pt x="222" y="176"/>
                        <a:pt x="222" y="176"/>
                      </a:cubicBezTo>
                      <a:cubicBezTo>
                        <a:pt x="221" y="178"/>
                        <a:pt x="221" y="178"/>
                        <a:pt x="221" y="178"/>
                      </a:cubicBezTo>
                      <a:cubicBezTo>
                        <a:pt x="220" y="179"/>
                        <a:pt x="220" y="179"/>
                        <a:pt x="220" y="179"/>
                      </a:cubicBezTo>
                      <a:cubicBezTo>
                        <a:pt x="220" y="178"/>
                        <a:pt x="220" y="178"/>
                        <a:pt x="220" y="178"/>
                      </a:cubicBezTo>
                      <a:cubicBezTo>
                        <a:pt x="220" y="178"/>
                        <a:pt x="220" y="178"/>
                        <a:pt x="220" y="178"/>
                      </a:cubicBezTo>
                      <a:cubicBezTo>
                        <a:pt x="219" y="177"/>
                        <a:pt x="219" y="177"/>
                        <a:pt x="219" y="177"/>
                      </a:cubicBezTo>
                      <a:cubicBezTo>
                        <a:pt x="218" y="176"/>
                        <a:pt x="218" y="176"/>
                        <a:pt x="218" y="176"/>
                      </a:cubicBezTo>
                      <a:cubicBezTo>
                        <a:pt x="218" y="176"/>
                        <a:pt x="218" y="176"/>
                        <a:pt x="218" y="176"/>
                      </a:cubicBezTo>
                      <a:cubicBezTo>
                        <a:pt x="217" y="174"/>
                        <a:pt x="217" y="174"/>
                        <a:pt x="217" y="174"/>
                      </a:cubicBezTo>
                      <a:cubicBezTo>
                        <a:pt x="216" y="174"/>
                        <a:pt x="216" y="174"/>
                        <a:pt x="216" y="174"/>
                      </a:cubicBezTo>
                      <a:cubicBezTo>
                        <a:pt x="215" y="173"/>
                        <a:pt x="215" y="173"/>
                        <a:pt x="215" y="173"/>
                      </a:cubicBezTo>
                      <a:cubicBezTo>
                        <a:pt x="214" y="173"/>
                        <a:pt x="214" y="173"/>
                        <a:pt x="214" y="173"/>
                      </a:cubicBezTo>
                      <a:cubicBezTo>
                        <a:pt x="213" y="174"/>
                        <a:pt x="213" y="174"/>
                        <a:pt x="213" y="174"/>
                      </a:cubicBezTo>
                      <a:cubicBezTo>
                        <a:pt x="212" y="174"/>
                        <a:pt x="212" y="174"/>
                        <a:pt x="212" y="174"/>
                      </a:cubicBezTo>
                      <a:cubicBezTo>
                        <a:pt x="212" y="174"/>
                        <a:pt x="212" y="174"/>
                        <a:pt x="212" y="174"/>
                      </a:cubicBezTo>
                      <a:cubicBezTo>
                        <a:pt x="212" y="173"/>
                        <a:pt x="212" y="173"/>
                        <a:pt x="212" y="173"/>
                      </a:cubicBezTo>
                      <a:cubicBezTo>
                        <a:pt x="211" y="172"/>
                        <a:pt x="211" y="172"/>
                        <a:pt x="211" y="172"/>
                      </a:cubicBezTo>
                      <a:cubicBezTo>
                        <a:pt x="210" y="172"/>
                        <a:pt x="210" y="172"/>
                        <a:pt x="210" y="172"/>
                      </a:cubicBezTo>
                      <a:cubicBezTo>
                        <a:pt x="210" y="173"/>
                        <a:pt x="210" y="173"/>
                        <a:pt x="210" y="173"/>
                      </a:cubicBezTo>
                      <a:cubicBezTo>
                        <a:pt x="211" y="174"/>
                        <a:pt x="211" y="174"/>
                        <a:pt x="211" y="174"/>
                      </a:cubicBezTo>
                      <a:cubicBezTo>
                        <a:pt x="211" y="175"/>
                        <a:pt x="211" y="175"/>
                        <a:pt x="211" y="175"/>
                      </a:cubicBezTo>
                      <a:cubicBezTo>
                        <a:pt x="210" y="175"/>
                        <a:pt x="210" y="175"/>
                        <a:pt x="210" y="175"/>
                      </a:cubicBezTo>
                      <a:cubicBezTo>
                        <a:pt x="210" y="176"/>
                        <a:pt x="210" y="176"/>
                        <a:pt x="210" y="176"/>
                      </a:cubicBezTo>
                      <a:cubicBezTo>
                        <a:pt x="209" y="176"/>
                        <a:pt x="209" y="176"/>
                        <a:pt x="209" y="176"/>
                      </a:cubicBezTo>
                      <a:cubicBezTo>
                        <a:pt x="208" y="176"/>
                        <a:pt x="208" y="176"/>
                        <a:pt x="208" y="176"/>
                      </a:cubicBezTo>
                      <a:cubicBezTo>
                        <a:pt x="208" y="176"/>
                        <a:pt x="208" y="176"/>
                        <a:pt x="208" y="176"/>
                      </a:cubicBezTo>
                      <a:cubicBezTo>
                        <a:pt x="209" y="177"/>
                        <a:pt x="209" y="177"/>
                        <a:pt x="209" y="177"/>
                      </a:cubicBezTo>
                      <a:cubicBezTo>
                        <a:pt x="209" y="177"/>
                        <a:pt x="209" y="177"/>
                        <a:pt x="209" y="177"/>
                      </a:cubicBezTo>
                      <a:cubicBezTo>
                        <a:pt x="209" y="178"/>
                        <a:pt x="209" y="178"/>
                        <a:pt x="209" y="178"/>
                      </a:cubicBezTo>
                      <a:cubicBezTo>
                        <a:pt x="208" y="179"/>
                        <a:pt x="208" y="179"/>
                        <a:pt x="208" y="179"/>
                      </a:cubicBezTo>
                      <a:cubicBezTo>
                        <a:pt x="208" y="179"/>
                        <a:pt x="208" y="179"/>
                        <a:pt x="208" y="179"/>
                      </a:cubicBezTo>
                      <a:cubicBezTo>
                        <a:pt x="207" y="180"/>
                        <a:pt x="207" y="180"/>
                        <a:pt x="207" y="180"/>
                      </a:cubicBezTo>
                      <a:cubicBezTo>
                        <a:pt x="208" y="180"/>
                        <a:pt x="208" y="180"/>
                        <a:pt x="208" y="180"/>
                      </a:cubicBezTo>
                      <a:cubicBezTo>
                        <a:pt x="208" y="181"/>
                        <a:pt x="208" y="181"/>
                        <a:pt x="208" y="181"/>
                      </a:cubicBezTo>
                      <a:cubicBezTo>
                        <a:pt x="209" y="182"/>
                        <a:pt x="209" y="182"/>
                        <a:pt x="209" y="182"/>
                      </a:cubicBezTo>
                      <a:cubicBezTo>
                        <a:pt x="210" y="183"/>
                        <a:pt x="210" y="183"/>
                        <a:pt x="210" y="183"/>
                      </a:cubicBezTo>
                      <a:cubicBezTo>
                        <a:pt x="210" y="184"/>
                        <a:pt x="210" y="184"/>
                        <a:pt x="210" y="184"/>
                      </a:cubicBezTo>
                      <a:cubicBezTo>
                        <a:pt x="209" y="185"/>
                        <a:pt x="209" y="185"/>
                        <a:pt x="209" y="185"/>
                      </a:cubicBezTo>
                      <a:cubicBezTo>
                        <a:pt x="210" y="185"/>
                        <a:pt x="210" y="185"/>
                        <a:pt x="210" y="185"/>
                      </a:cubicBezTo>
                      <a:cubicBezTo>
                        <a:pt x="210" y="186"/>
                        <a:pt x="210" y="186"/>
                        <a:pt x="210" y="186"/>
                      </a:cubicBezTo>
                      <a:cubicBezTo>
                        <a:pt x="210" y="184"/>
                        <a:pt x="210" y="184"/>
                        <a:pt x="210" y="184"/>
                      </a:cubicBezTo>
                      <a:cubicBezTo>
                        <a:pt x="211" y="184"/>
                        <a:pt x="211" y="184"/>
                        <a:pt x="211" y="184"/>
                      </a:cubicBezTo>
                      <a:cubicBezTo>
                        <a:pt x="211" y="183"/>
                        <a:pt x="211" y="183"/>
                        <a:pt x="211" y="183"/>
                      </a:cubicBezTo>
                      <a:cubicBezTo>
                        <a:pt x="210" y="182"/>
                        <a:pt x="210" y="182"/>
                        <a:pt x="210" y="182"/>
                      </a:cubicBezTo>
                      <a:cubicBezTo>
                        <a:pt x="210" y="181"/>
                        <a:pt x="210" y="181"/>
                        <a:pt x="210" y="181"/>
                      </a:cubicBezTo>
                      <a:cubicBezTo>
                        <a:pt x="211" y="181"/>
                        <a:pt x="211" y="181"/>
                        <a:pt x="211" y="181"/>
                      </a:cubicBezTo>
                      <a:cubicBezTo>
                        <a:pt x="211" y="181"/>
                        <a:pt x="211" y="181"/>
                        <a:pt x="211" y="181"/>
                      </a:cubicBezTo>
                      <a:cubicBezTo>
                        <a:pt x="211" y="181"/>
                        <a:pt x="211" y="181"/>
                        <a:pt x="211" y="181"/>
                      </a:cubicBezTo>
                      <a:cubicBezTo>
                        <a:pt x="212" y="182"/>
                        <a:pt x="212" y="182"/>
                        <a:pt x="212" y="182"/>
                      </a:cubicBezTo>
                      <a:cubicBezTo>
                        <a:pt x="212" y="183"/>
                        <a:pt x="212" y="183"/>
                        <a:pt x="212" y="183"/>
                      </a:cubicBezTo>
                      <a:cubicBezTo>
                        <a:pt x="213" y="183"/>
                        <a:pt x="213" y="183"/>
                        <a:pt x="213" y="183"/>
                      </a:cubicBezTo>
                      <a:cubicBezTo>
                        <a:pt x="214" y="183"/>
                        <a:pt x="214" y="183"/>
                        <a:pt x="214" y="183"/>
                      </a:cubicBezTo>
                      <a:cubicBezTo>
                        <a:pt x="214" y="183"/>
                        <a:pt x="214" y="183"/>
                        <a:pt x="214" y="183"/>
                      </a:cubicBezTo>
                      <a:cubicBezTo>
                        <a:pt x="214" y="183"/>
                        <a:pt x="214" y="183"/>
                        <a:pt x="214" y="183"/>
                      </a:cubicBezTo>
                      <a:cubicBezTo>
                        <a:pt x="215" y="183"/>
                        <a:pt x="215" y="183"/>
                        <a:pt x="215" y="183"/>
                      </a:cubicBezTo>
                      <a:cubicBezTo>
                        <a:pt x="216" y="183"/>
                        <a:pt x="216" y="183"/>
                        <a:pt x="216" y="183"/>
                      </a:cubicBezTo>
                      <a:cubicBezTo>
                        <a:pt x="217" y="183"/>
                        <a:pt x="217" y="183"/>
                        <a:pt x="217" y="183"/>
                      </a:cubicBezTo>
                      <a:cubicBezTo>
                        <a:pt x="217" y="183"/>
                        <a:pt x="217" y="183"/>
                        <a:pt x="217" y="183"/>
                      </a:cubicBezTo>
                      <a:cubicBezTo>
                        <a:pt x="217" y="184"/>
                        <a:pt x="217" y="184"/>
                        <a:pt x="217" y="184"/>
                      </a:cubicBezTo>
                      <a:cubicBezTo>
                        <a:pt x="216" y="185"/>
                        <a:pt x="216" y="185"/>
                        <a:pt x="216" y="185"/>
                      </a:cubicBezTo>
                      <a:cubicBezTo>
                        <a:pt x="215" y="186"/>
                        <a:pt x="215" y="186"/>
                        <a:pt x="215" y="186"/>
                      </a:cubicBezTo>
                      <a:cubicBezTo>
                        <a:pt x="215" y="187"/>
                        <a:pt x="215" y="187"/>
                        <a:pt x="215" y="187"/>
                      </a:cubicBezTo>
                      <a:cubicBezTo>
                        <a:pt x="215" y="189"/>
                        <a:pt x="215" y="189"/>
                        <a:pt x="215" y="189"/>
                      </a:cubicBezTo>
                      <a:cubicBezTo>
                        <a:pt x="215" y="189"/>
                        <a:pt x="215" y="189"/>
                        <a:pt x="215" y="189"/>
                      </a:cubicBezTo>
                      <a:cubicBezTo>
                        <a:pt x="214" y="189"/>
                        <a:pt x="214" y="189"/>
                        <a:pt x="214" y="189"/>
                      </a:cubicBezTo>
                      <a:cubicBezTo>
                        <a:pt x="213" y="189"/>
                        <a:pt x="213" y="189"/>
                        <a:pt x="213" y="189"/>
                      </a:cubicBezTo>
                      <a:cubicBezTo>
                        <a:pt x="212" y="189"/>
                        <a:pt x="212" y="189"/>
                        <a:pt x="212" y="189"/>
                      </a:cubicBezTo>
                      <a:cubicBezTo>
                        <a:pt x="211" y="189"/>
                        <a:pt x="211" y="189"/>
                        <a:pt x="211" y="189"/>
                      </a:cubicBezTo>
                      <a:cubicBezTo>
                        <a:pt x="211" y="189"/>
                        <a:pt x="211" y="189"/>
                        <a:pt x="211" y="189"/>
                      </a:cubicBezTo>
                      <a:cubicBezTo>
                        <a:pt x="210" y="189"/>
                        <a:pt x="210" y="189"/>
                        <a:pt x="210" y="189"/>
                      </a:cubicBezTo>
                      <a:cubicBezTo>
                        <a:pt x="210" y="190"/>
                        <a:pt x="210" y="190"/>
                        <a:pt x="210" y="190"/>
                      </a:cubicBezTo>
                      <a:cubicBezTo>
                        <a:pt x="209" y="191"/>
                        <a:pt x="209" y="191"/>
                        <a:pt x="209" y="191"/>
                      </a:cubicBezTo>
                      <a:cubicBezTo>
                        <a:pt x="208" y="191"/>
                        <a:pt x="208" y="191"/>
                        <a:pt x="208" y="191"/>
                      </a:cubicBezTo>
                      <a:cubicBezTo>
                        <a:pt x="208" y="191"/>
                        <a:pt x="208" y="191"/>
                        <a:pt x="208" y="191"/>
                      </a:cubicBezTo>
                      <a:cubicBezTo>
                        <a:pt x="207" y="192"/>
                        <a:pt x="207" y="192"/>
                        <a:pt x="207" y="192"/>
                      </a:cubicBezTo>
                      <a:cubicBezTo>
                        <a:pt x="207" y="192"/>
                        <a:pt x="207" y="192"/>
                        <a:pt x="207" y="192"/>
                      </a:cubicBezTo>
                      <a:cubicBezTo>
                        <a:pt x="206" y="192"/>
                        <a:pt x="206" y="192"/>
                        <a:pt x="206" y="192"/>
                      </a:cubicBezTo>
                      <a:cubicBezTo>
                        <a:pt x="206" y="192"/>
                        <a:pt x="206" y="192"/>
                        <a:pt x="206" y="192"/>
                      </a:cubicBezTo>
                      <a:cubicBezTo>
                        <a:pt x="205" y="191"/>
                        <a:pt x="205" y="191"/>
                        <a:pt x="205" y="191"/>
                      </a:cubicBezTo>
                      <a:cubicBezTo>
                        <a:pt x="203" y="190"/>
                        <a:pt x="203" y="190"/>
                        <a:pt x="203" y="190"/>
                      </a:cubicBezTo>
                      <a:cubicBezTo>
                        <a:pt x="202" y="189"/>
                        <a:pt x="202" y="189"/>
                        <a:pt x="202" y="189"/>
                      </a:cubicBezTo>
                      <a:cubicBezTo>
                        <a:pt x="200" y="187"/>
                        <a:pt x="200" y="187"/>
                        <a:pt x="200" y="187"/>
                      </a:cubicBezTo>
                      <a:cubicBezTo>
                        <a:pt x="199" y="186"/>
                        <a:pt x="199" y="186"/>
                        <a:pt x="199" y="186"/>
                      </a:cubicBezTo>
                      <a:cubicBezTo>
                        <a:pt x="199" y="185"/>
                        <a:pt x="199" y="185"/>
                        <a:pt x="199" y="185"/>
                      </a:cubicBezTo>
                      <a:cubicBezTo>
                        <a:pt x="200" y="185"/>
                        <a:pt x="200" y="185"/>
                        <a:pt x="200" y="185"/>
                      </a:cubicBezTo>
                      <a:cubicBezTo>
                        <a:pt x="200" y="185"/>
                        <a:pt x="200" y="185"/>
                        <a:pt x="200" y="185"/>
                      </a:cubicBezTo>
                      <a:cubicBezTo>
                        <a:pt x="201" y="186"/>
                        <a:pt x="201" y="186"/>
                        <a:pt x="201" y="186"/>
                      </a:cubicBezTo>
                      <a:cubicBezTo>
                        <a:pt x="203" y="187"/>
                        <a:pt x="203" y="187"/>
                        <a:pt x="203" y="187"/>
                      </a:cubicBezTo>
                      <a:cubicBezTo>
                        <a:pt x="204" y="188"/>
                        <a:pt x="204" y="188"/>
                        <a:pt x="204" y="188"/>
                      </a:cubicBezTo>
                      <a:cubicBezTo>
                        <a:pt x="205" y="188"/>
                        <a:pt x="205" y="188"/>
                        <a:pt x="205" y="188"/>
                      </a:cubicBezTo>
                      <a:cubicBezTo>
                        <a:pt x="207" y="187"/>
                        <a:pt x="207" y="187"/>
                        <a:pt x="207" y="187"/>
                      </a:cubicBezTo>
                      <a:cubicBezTo>
                        <a:pt x="207" y="187"/>
                        <a:pt x="207" y="187"/>
                        <a:pt x="207" y="187"/>
                      </a:cubicBezTo>
                      <a:cubicBezTo>
                        <a:pt x="206" y="186"/>
                        <a:pt x="206" y="186"/>
                        <a:pt x="206" y="186"/>
                      </a:cubicBezTo>
                      <a:cubicBezTo>
                        <a:pt x="206" y="186"/>
                        <a:pt x="206" y="186"/>
                        <a:pt x="206" y="186"/>
                      </a:cubicBezTo>
                      <a:cubicBezTo>
                        <a:pt x="205" y="187"/>
                        <a:pt x="205" y="187"/>
                        <a:pt x="205" y="187"/>
                      </a:cubicBezTo>
                      <a:cubicBezTo>
                        <a:pt x="204" y="186"/>
                        <a:pt x="204" y="186"/>
                        <a:pt x="204" y="186"/>
                      </a:cubicBezTo>
                      <a:cubicBezTo>
                        <a:pt x="202" y="185"/>
                        <a:pt x="202" y="185"/>
                        <a:pt x="202" y="185"/>
                      </a:cubicBezTo>
                      <a:cubicBezTo>
                        <a:pt x="200" y="184"/>
                        <a:pt x="200" y="184"/>
                        <a:pt x="200" y="184"/>
                      </a:cubicBezTo>
                      <a:cubicBezTo>
                        <a:pt x="200" y="184"/>
                        <a:pt x="200" y="184"/>
                        <a:pt x="200" y="184"/>
                      </a:cubicBezTo>
                      <a:cubicBezTo>
                        <a:pt x="199" y="184"/>
                        <a:pt x="199" y="184"/>
                        <a:pt x="199" y="184"/>
                      </a:cubicBezTo>
                      <a:cubicBezTo>
                        <a:pt x="199" y="183"/>
                        <a:pt x="199" y="183"/>
                        <a:pt x="199" y="183"/>
                      </a:cubicBezTo>
                      <a:cubicBezTo>
                        <a:pt x="199" y="183"/>
                        <a:pt x="199" y="183"/>
                        <a:pt x="199" y="183"/>
                      </a:cubicBezTo>
                      <a:cubicBezTo>
                        <a:pt x="198" y="183"/>
                        <a:pt x="198" y="183"/>
                        <a:pt x="198" y="183"/>
                      </a:cubicBezTo>
                      <a:cubicBezTo>
                        <a:pt x="198" y="183"/>
                        <a:pt x="198" y="183"/>
                        <a:pt x="198" y="183"/>
                      </a:cubicBezTo>
                      <a:cubicBezTo>
                        <a:pt x="197" y="184"/>
                        <a:pt x="197" y="184"/>
                        <a:pt x="197" y="184"/>
                      </a:cubicBezTo>
                      <a:cubicBezTo>
                        <a:pt x="197" y="186"/>
                        <a:pt x="197" y="186"/>
                        <a:pt x="197" y="186"/>
                      </a:cubicBezTo>
                      <a:cubicBezTo>
                        <a:pt x="197" y="187"/>
                        <a:pt x="197" y="187"/>
                        <a:pt x="197" y="187"/>
                      </a:cubicBezTo>
                      <a:cubicBezTo>
                        <a:pt x="197" y="188"/>
                        <a:pt x="197" y="188"/>
                        <a:pt x="197" y="188"/>
                      </a:cubicBezTo>
                      <a:cubicBezTo>
                        <a:pt x="195" y="185"/>
                        <a:pt x="195" y="185"/>
                        <a:pt x="195" y="185"/>
                      </a:cubicBezTo>
                      <a:cubicBezTo>
                        <a:pt x="194" y="183"/>
                        <a:pt x="194" y="183"/>
                        <a:pt x="194" y="183"/>
                      </a:cubicBezTo>
                      <a:cubicBezTo>
                        <a:pt x="193" y="182"/>
                        <a:pt x="193" y="182"/>
                        <a:pt x="193" y="182"/>
                      </a:cubicBezTo>
                      <a:cubicBezTo>
                        <a:pt x="193" y="182"/>
                        <a:pt x="193" y="182"/>
                        <a:pt x="193" y="182"/>
                      </a:cubicBezTo>
                      <a:cubicBezTo>
                        <a:pt x="193" y="181"/>
                        <a:pt x="193" y="181"/>
                        <a:pt x="193" y="181"/>
                      </a:cubicBezTo>
                      <a:cubicBezTo>
                        <a:pt x="192" y="181"/>
                        <a:pt x="192" y="181"/>
                        <a:pt x="192" y="181"/>
                      </a:cubicBezTo>
                      <a:cubicBezTo>
                        <a:pt x="192" y="181"/>
                        <a:pt x="192" y="181"/>
                        <a:pt x="192" y="181"/>
                      </a:cubicBezTo>
                      <a:cubicBezTo>
                        <a:pt x="192" y="181"/>
                        <a:pt x="192" y="181"/>
                        <a:pt x="192" y="181"/>
                      </a:cubicBezTo>
                      <a:cubicBezTo>
                        <a:pt x="192" y="182"/>
                        <a:pt x="192" y="182"/>
                        <a:pt x="192" y="182"/>
                      </a:cubicBezTo>
                      <a:cubicBezTo>
                        <a:pt x="193" y="183"/>
                        <a:pt x="193" y="183"/>
                        <a:pt x="193" y="183"/>
                      </a:cubicBezTo>
                      <a:cubicBezTo>
                        <a:pt x="194" y="185"/>
                        <a:pt x="194" y="185"/>
                        <a:pt x="194" y="185"/>
                      </a:cubicBezTo>
                      <a:cubicBezTo>
                        <a:pt x="194" y="186"/>
                        <a:pt x="194" y="186"/>
                        <a:pt x="194" y="186"/>
                      </a:cubicBezTo>
                      <a:cubicBezTo>
                        <a:pt x="195" y="187"/>
                        <a:pt x="195" y="187"/>
                        <a:pt x="195" y="187"/>
                      </a:cubicBezTo>
                      <a:cubicBezTo>
                        <a:pt x="195" y="187"/>
                        <a:pt x="195" y="187"/>
                        <a:pt x="195" y="187"/>
                      </a:cubicBezTo>
                      <a:cubicBezTo>
                        <a:pt x="195" y="188"/>
                        <a:pt x="195" y="188"/>
                        <a:pt x="195" y="188"/>
                      </a:cubicBezTo>
                      <a:cubicBezTo>
                        <a:pt x="195" y="187"/>
                        <a:pt x="195" y="187"/>
                        <a:pt x="195" y="187"/>
                      </a:cubicBezTo>
                      <a:cubicBezTo>
                        <a:pt x="194" y="188"/>
                        <a:pt x="194" y="188"/>
                        <a:pt x="194" y="188"/>
                      </a:cubicBezTo>
                      <a:cubicBezTo>
                        <a:pt x="193" y="188"/>
                        <a:pt x="193" y="188"/>
                        <a:pt x="193" y="188"/>
                      </a:cubicBezTo>
                      <a:cubicBezTo>
                        <a:pt x="192" y="189"/>
                        <a:pt x="192" y="189"/>
                        <a:pt x="192" y="189"/>
                      </a:cubicBezTo>
                      <a:cubicBezTo>
                        <a:pt x="192" y="189"/>
                        <a:pt x="192" y="189"/>
                        <a:pt x="192" y="189"/>
                      </a:cubicBezTo>
                      <a:cubicBezTo>
                        <a:pt x="191" y="190"/>
                        <a:pt x="191" y="190"/>
                        <a:pt x="191" y="190"/>
                      </a:cubicBezTo>
                      <a:cubicBezTo>
                        <a:pt x="190" y="190"/>
                        <a:pt x="190" y="190"/>
                        <a:pt x="190" y="190"/>
                      </a:cubicBezTo>
                      <a:cubicBezTo>
                        <a:pt x="189" y="190"/>
                        <a:pt x="189" y="190"/>
                        <a:pt x="189" y="190"/>
                      </a:cubicBezTo>
                      <a:cubicBezTo>
                        <a:pt x="188" y="189"/>
                        <a:pt x="188" y="189"/>
                        <a:pt x="188" y="189"/>
                      </a:cubicBezTo>
                      <a:cubicBezTo>
                        <a:pt x="188" y="189"/>
                        <a:pt x="188" y="189"/>
                        <a:pt x="188" y="189"/>
                      </a:cubicBezTo>
                      <a:cubicBezTo>
                        <a:pt x="187" y="189"/>
                        <a:pt x="187" y="189"/>
                        <a:pt x="187" y="189"/>
                      </a:cubicBezTo>
                      <a:cubicBezTo>
                        <a:pt x="187" y="189"/>
                        <a:pt x="187" y="189"/>
                        <a:pt x="187" y="189"/>
                      </a:cubicBezTo>
                      <a:cubicBezTo>
                        <a:pt x="185" y="187"/>
                        <a:pt x="185" y="187"/>
                        <a:pt x="185" y="187"/>
                      </a:cubicBezTo>
                      <a:cubicBezTo>
                        <a:pt x="185" y="187"/>
                        <a:pt x="185" y="187"/>
                        <a:pt x="185" y="187"/>
                      </a:cubicBezTo>
                      <a:cubicBezTo>
                        <a:pt x="185" y="186"/>
                        <a:pt x="185" y="186"/>
                        <a:pt x="185" y="186"/>
                      </a:cubicBezTo>
                      <a:cubicBezTo>
                        <a:pt x="185" y="186"/>
                        <a:pt x="185" y="186"/>
                        <a:pt x="185" y="186"/>
                      </a:cubicBezTo>
                      <a:cubicBezTo>
                        <a:pt x="184" y="185"/>
                        <a:pt x="184" y="185"/>
                        <a:pt x="184" y="185"/>
                      </a:cubicBezTo>
                      <a:cubicBezTo>
                        <a:pt x="184" y="185"/>
                        <a:pt x="184" y="185"/>
                        <a:pt x="184" y="185"/>
                      </a:cubicBezTo>
                      <a:cubicBezTo>
                        <a:pt x="184" y="186"/>
                        <a:pt x="184" y="186"/>
                        <a:pt x="184" y="186"/>
                      </a:cubicBezTo>
                      <a:cubicBezTo>
                        <a:pt x="183" y="187"/>
                        <a:pt x="183" y="187"/>
                        <a:pt x="183" y="187"/>
                      </a:cubicBezTo>
                      <a:cubicBezTo>
                        <a:pt x="184" y="188"/>
                        <a:pt x="184" y="188"/>
                        <a:pt x="184" y="188"/>
                      </a:cubicBezTo>
                      <a:cubicBezTo>
                        <a:pt x="185" y="188"/>
                        <a:pt x="185" y="188"/>
                        <a:pt x="185" y="188"/>
                      </a:cubicBezTo>
                      <a:cubicBezTo>
                        <a:pt x="186" y="189"/>
                        <a:pt x="186" y="189"/>
                        <a:pt x="186" y="189"/>
                      </a:cubicBezTo>
                      <a:cubicBezTo>
                        <a:pt x="187" y="190"/>
                        <a:pt x="187" y="190"/>
                        <a:pt x="187" y="190"/>
                      </a:cubicBezTo>
                      <a:cubicBezTo>
                        <a:pt x="187" y="191"/>
                        <a:pt x="187" y="191"/>
                        <a:pt x="187" y="191"/>
                      </a:cubicBezTo>
                      <a:cubicBezTo>
                        <a:pt x="186" y="191"/>
                        <a:pt x="186" y="191"/>
                        <a:pt x="186" y="191"/>
                      </a:cubicBezTo>
                      <a:cubicBezTo>
                        <a:pt x="184" y="191"/>
                        <a:pt x="184" y="191"/>
                        <a:pt x="184" y="191"/>
                      </a:cubicBezTo>
                      <a:cubicBezTo>
                        <a:pt x="183" y="191"/>
                        <a:pt x="183" y="191"/>
                        <a:pt x="183" y="191"/>
                      </a:cubicBezTo>
                      <a:cubicBezTo>
                        <a:pt x="182" y="191"/>
                        <a:pt x="182" y="191"/>
                        <a:pt x="182" y="191"/>
                      </a:cubicBezTo>
                      <a:cubicBezTo>
                        <a:pt x="181" y="192"/>
                        <a:pt x="181" y="192"/>
                        <a:pt x="181" y="192"/>
                      </a:cubicBezTo>
                      <a:cubicBezTo>
                        <a:pt x="181" y="192"/>
                        <a:pt x="181" y="192"/>
                        <a:pt x="181" y="192"/>
                      </a:cubicBezTo>
                      <a:cubicBezTo>
                        <a:pt x="182" y="193"/>
                        <a:pt x="182" y="193"/>
                        <a:pt x="182" y="193"/>
                      </a:cubicBezTo>
                      <a:cubicBezTo>
                        <a:pt x="182" y="193"/>
                        <a:pt x="182" y="193"/>
                        <a:pt x="182" y="193"/>
                      </a:cubicBezTo>
                      <a:cubicBezTo>
                        <a:pt x="183" y="193"/>
                        <a:pt x="183" y="193"/>
                        <a:pt x="183" y="193"/>
                      </a:cubicBezTo>
                      <a:cubicBezTo>
                        <a:pt x="183" y="193"/>
                        <a:pt x="183" y="193"/>
                        <a:pt x="183" y="193"/>
                      </a:cubicBezTo>
                      <a:cubicBezTo>
                        <a:pt x="184" y="192"/>
                        <a:pt x="184" y="192"/>
                        <a:pt x="184" y="192"/>
                      </a:cubicBezTo>
                      <a:cubicBezTo>
                        <a:pt x="185" y="192"/>
                        <a:pt x="185" y="192"/>
                        <a:pt x="185" y="192"/>
                      </a:cubicBezTo>
                      <a:cubicBezTo>
                        <a:pt x="185" y="192"/>
                        <a:pt x="185" y="192"/>
                        <a:pt x="185" y="192"/>
                      </a:cubicBezTo>
                      <a:cubicBezTo>
                        <a:pt x="185" y="192"/>
                        <a:pt x="185" y="192"/>
                        <a:pt x="185" y="192"/>
                      </a:cubicBezTo>
                      <a:cubicBezTo>
                        <a:pt x="185" y="192"/>
                        <a:pt x="186" y="193"/>
                        <a:pt x="186" y="193"/>
                      </a:cubicBezTo>
                      <a:cubicBezTo>
                        <a:pt x="187" y="192"/>
                        <a:pt x="187" y="192"/>
                        <a:pt x="187" y="192"/>
                      </a:cubicBezTo>
                      <a:cubicBezTo>
                        <a:pt x="188" y="191"/>
                        <a:pt x="188" y="191"/>
                        <a:pt x="188" y="191"/>
                      </a:cubicBezTo>
                      <a:cubicBezTo>
                        <a:pt x="188" y="191"/>
                        <a:pt x="188" y="191"/>
                        <a:pt x="188" y="191"/>
                      </a:cubicBezTo>
                      <a:cubicBezTo>
                        <a:pt x="189" y="192"/>
                        <a:pt x="189" y="192"/>
                        <a:pt x="189" y="192"/>
                      </a:cubicBezTo>
                      <a:cubicBezTo>
                        <a:pt x="190" y="192"/>
                        <a:pt x="190" y="192"/>
                        <a:pt x="190" y="192"/>
                      </a:cubicBezTo>
                      <a:cubicBezTo>
                        <a:pt x="191" y="192"/>
                        <a:pt x="191" y="192"/>
                        <a:pt x="191" y="192"/>
                      </a:cubicBezTo>
                      <a:cubicBezTo>
                        <a:pt x="191" y="192"/>
                        <a:pt x="191" y="192"/>
                        <a:pt x="191" y="192"/>
                      </a:cubicBezTo>
                      <a:cubicBezTo>
                        <a:pt x="193" y="193"/>
                        <a:pt x="193" y="193"/>
                        <a:pt x="193" y="193"/>
                      </a:cubicBezTo>
                      <a:cubicBezTo>
                        <a:pt x="194" y="193"/>
                        <a:pt x="194" y="193"/>
                        <a:pt x="194" y="193"/>
                      </a:cubicBezTo>
                      <a:cubicBezTo>
                        <a:pt x="194" y="194"/>
                        <a:pt x="194" y="194"/>
                        <a:pt x="194" y="194"/>
                      </a:cubicBezTo>
                      <a:cubicBezTo>
                        <a:pt x="194" y="194"/>
                        <a:pt x="194" y="194"/>
                        <a:pt x="194" y="194"/>
                      </a:cubicBezTo>
                      <a:cubicBezTo>
                        <a:pt x="193" y="194"/>
                        <a:pt x="193" y="194"/>
                        <a:pt x="193" y="194"/>
                      </a:cubicBezTo>
                      <a:cubicBezTo>
                        <a:pt x="192" y="195"/>
                        <a:pt x="192" y="195"/>
                        <a:pt x="192" y="195"/>
                      </a:cubicBezTo>
                      <a:cubicBezTo>
                        <a:pt x="192" y="195"/>
                        <a:pt x="192" y="195"/>
                        <a:pt x="192" y="195"/>
                      </a:cubicBezTo>
                      <a:cubicBezTo>
                        <a:pt x="191" y="195"/>
                        <a:pt x="191" y="195"/>
                        <a:pt x="191" y="195"/>
                      </a:cubicBezTo>
                      <a:cubicBezTo>
                        <a:pt x="190" y="196"/>
                        <a:pt x="190" y="196"/>
                        <a:pt x="190" y="196"/>
                      </a:cubicBezTo>
                      <a:cubicBezTo>
                        <a:pt x="189" y="197"/>
                        <a:pt x="189" y="197"/>
                        <a:pt x="189" y="197"/>
                      </a:cubicBezTo>
                      <a:cubicBezTo>
                        <a:pt x="188" y="196"/>
                        <a:pt x="188" y="196"/>
                        <a:pt x="188" y="196"/>
                      </a:cubicBezTo>
                      <a:cubicBezTo>
                        <a:pt x="187" y="195"/>
                        <a:pt x="187" y="195"/>
                        <a:pt x="187" y="195"/>
                      </a:cubicBezTo>
                      <a:cubicBezTo>
                        <a:pt x="186" y="195"/>
                        <a:pt x="186" y="195"/>
                        <a:pt x="186" y="195"/>
                      </a:cubicBezTo>
                      <a:cubicBezTo>
                        <a:pt x="186" y="195"/>
                        <a:pt x="186" y="195"/>
                        <a:pt x="186" y="195"/>
                      </a:cubicBezTo>
                      <a:cubicBezTo>
                        <a:pt x="185" y="196"/>
                        <a:pt x="185" y="196"/>
                        <a:pt x="185" y="196"/>
                      </a:cubicBezTo>
                      <a:cubicBezTo>
                        <a:pt x="184" y="196"/>
                        <a:pt x="184" y="196"/>
                        <a:pt x="184" y="196"/>
                      </a:cubicBezTo>
                      <a:cubicBezTo>
                        <a:pt x="183" y="195"/>
                        <a:pt x="183" y="195"/>
                        <a:pt x="183" y="195"/>
                      </a:cubicBezTo>
                      <a:cubicBezTo>
                        <a:pt x="183" y="196"/>
                        <a:pt x="183" y="196"/>
                        <a:pt x="183" y="196"/>
                      </a:cubicBezTo>
                      <a:cubicBezTo>
                        <a:pt x="183" y="196"/>
                        <a:pt x="183" y="196"/>
                        <a:pt x="183" y="196"/>
                      </a:cubicBezTo>
                      <a:cubicBezTo>
                        <a:pt x="184" y="196"/>
                        <a:pt x="184" y="196"/>
                        <a:pt x="184" y="196"/>
                      </a:cubicBezTo>
                      <a:cubicBezTo>
                        <a:pt x="185" y="196"/>
                        <a:pt x="185" y="196"/>
                        <a:pt x="185" y="196"/>
                      </a:cubicBezTo>
                      <a:cubicBezTo>
                        <a:pt x="186" y="196"/>
                        <a:pt x="186" y="196"/>
                        <a:pt x="186" y="196"/>
                      </a:cubicBezTo>
                      <a:cubicBezTo>
                        <a:pt x="186" y="196"/>
                        <a:pt x="186" y="196"/>
                        <a:pt x="186" y="196"/>
                      </a:cubicBezTo>
                      <a:cubicBezTo>
                        <a:pt x="186" y="197"/>
                        <a:pt x="186" y="197"/>
                        <a:pt x="186" y="197"/>
                      </a:cubicBezTo>
                      <a:cubicBezTo>
                        <a:pt x="186" y="197"/>
                        <a:pt x="186" y="197"/>
                        <a:pt x="186" y="197"/>
                      </a:cubicBezTo>
                      <a:cubicBezTo>
                        <a:pt x="185" y="197"/>
                        <a:pt x="185" y="197"/>
                        <a:pt x="185" y="197"/>
                      </a:cubicBezTo>
                      <a:cubicBezTo>
                        <a:pt x="184" y="198"/>
                        <a:pt x="184" y="198"/>
                        <a:pt x="184" y="198"/>
                      </a:cubicBezTo>
                      <a:cubicBezTo>
                        <a:pt x="184" y="198"/>
                        <a:pt x="184" y="198"/>
                        <a:pt x="184" y="198"/>
                      </a:cubicBezTo>
                      <a:cubicBezTo>
                        <a:pt x="184" y="198"/>
                        <a:pt x="184" y="198"/>
                        <a:pt x="184" y="198"/>
                      </a:cubicBezTo>
                      <a:cubicBezTo>
                        <a:pt x="184" y="199"/>
                        <a:pt x="184" y="199"/>
                        <a:pt x="184" y="199"/>
                      </a:cubicBezTo>
                      <a:cubicBezTo>
                        <a:pt x="185" y="198"/>
                        <a:pt x="185" y="198"/>
                        <a:pt x="185" y="198"/>
                      </a:cubicBezTo>
                      <a:cubicBezTo>
                        <a:pt x="186" y="198"/>
                        <a:pt x="186" y="198"/>
                        <a:pt x="186" y="198"/>
                      </a:cubicBezTo>
                      <a:cubicBezTo>
                        <a:pt x="187" y="198"/>
                        <a:pt x="187" y="198"/>
                        <a:pt x="187" y="198"/>
                      </a:cubicBezTo>
                      <a:cubicBezTo>
                        <a:pt x="187" y="198"/>
                        <a:pt x="187" y="198"/>
                        <a:pt x="187" y="198"/>
                      </a:cubicBezTo>
                      <a:cubicBezTo>
                        <a:pt x="187" y="199"/>
                        <a:pt x="187" y="199"/>
                        <a:pt x="187" y="199"/>
                      </a:cubicBezTo>
                      <a:cubicBezTo>
                        <a:pt x="187" y="199"/>
                        <a:pt x="187" y="199"/>
                        <a:pt x="187" y="199"/>
                      </a:cubicBezTo>
                      <a:cubicBezTo>
                        <a:pt x="188" y="198"/>
                        <a:pt x="188" y="198"/>
                        <a:pt x="188" y="198"/>
                      </a:cubicBezTo>
                      <a:cubicBezTo>
                        <a:pt x="189" y="198"/>
                        <a:pt x="189" y="198"/>
                        <a:pt x="189" y="198"/>
                      </a:cubicBezTo>
                      <a:cubicBezTo>
                        <a:pt x="190" y="198"/>
                        <a:pt x="190" y="198"/>
                        <a:pt x="190" y="198"/>
                      </a:cubicBezTo>
                      <a:cubicBezTo>
                        <a:pt x="191" y="197"/>
                        <a:pt x="191" y="197"/>
                        <a:pt x="191" y="197"/>
                      </a:cubicBezTo>
                      <a:cubicBezTo>
                        <a:pt x="191" y="197"/>
                        <a:pt x="191" y="197"/>
                        <a:pt x="191" y="197"/>
                      </a:cubicBezTo>
                      <a:cubicBezTo>
                        <a:pt x="192" y="197"/>
                        <a:pt x="192" y="197"/>
                        <a:pt x="192" y="197"/>
                      </a:cubicBezTo>
                      <a:cubicBezTo>
                        <a:pt x="193" y="198"/>
                        <a:pt x="193" y="198"/>
                        <a:pt x="193" y="198"/>
                      </a:cubicBezTo>
                      <a:cubicBezTo>
                        <a:pt x="194" y="199"/>
                        <a:pt x="194" y="199"/>
                        <a:pt x="194" y="199"/>
                      </a:cubicBezTo>
                      <a:cubicBezTo>
                        <a:pt x="194" y="199"/>
                        <a:pt x="194" y="199"/>
                        <a:pt x="194" y="199"/>
                      </a:cubicBezTo>
                      <a:cubicBezTo>
                        <a:pt x="194" y="199"/>
                        <a:pt x="194" y="199"/>
                        <a:pt x="194" y="199"/>
                      </a:cubicBezTo>
                      <a:cubicBezTo>
                        <a:pt x="194" y="201"/>
                        <a:pt x="194" y="201"/>
                        <a:pt x="194" y="201"/>
                      </a:cubicBezTo>
                      <a:cubicBezTo>
                        <a:pt x="193" y="202"/>
                        <a:pt x="193" y="202"/>
                        <a:pt x="193" y="202"/>
                      </a:cubicBezTo>
                      <a:cubicBezTo>
                        <a:pt x="192" y="202"/>
                        <a:pt x="192" y="202"/>
                        <a:pt x="192" y="202"/>
                      </a:cubicBezTo>
                      <a:cubicBezTo>
                        <a:pt x="191" y="202"/>
                        <a:pt x="191" y="202"/>
                        <a:pt x="191" y="202"/>
                      </a:cubicBezTo>
                      <a:cubicBezTo>
                        <a:pt x="190" y="201"/>
                        <a:pt x="190" y="201"/>
                        <a:pt x="190" y="201"/>
                      </a:cubicBezTo>
                      <a:cubicBezTo>
                        <a:pt x="188" y="201"/>
                        <a:pt x="188" y="201"/>
                        <a:pt x="188" y="201"/>
                      </a:cubicBezTo>
                      <a:cubicBezTo>
                        <a:pt x="188" y="201"/>
                        <a:pt x="188" y="201"/>
                        <a:pt x="188" y="201"/>
                      </a:cubicBezTo>
                      <a:cubicBezTo>
                        <a:pt x="187" y="202"/>
                        <a:pt x="187" y="202"/>
                        <a:pt x="187" y="202"/>
                      </a:cubicBezTo>
                      <a:cubicBezTo>
                        <a:pt x="186" y="202"/>
                        <a:pt x="186" y="202"/>
                        <a:pt x="186" y="202"/>
                      </a:cubicBezTo>
                      <a:cubicBezTo>
                        <a:pt x="187" y="203"/>
                        <a:pt x="187" y="203"/>
                        <a:pt x="187" y="203"/>
                      </a:cubicBezTo>
                      <a:cubicBezTo>
                        <a:pt x="188" y="202"/>
                        <a:pt x="188" y="202"/>
                        <a:pt x="188" y="202"/>
                      </a:cubicBezTo>
                      <a:cubicBezTo>
                        <a:pt x="190" y="202"/>
                        <a:pt x="190" y="202"/>
                        <a:pt x="190" y="202"/>
                      </a:cubicBezTo>
                      <a:cubicBezTo>
                        <a:pt x="191" y="203"/>
                        <a:pt x="191" y="203"/>
                        <a:pt x="191" y="203"/>
                      </a:cubicBezTo>
                      <a:cubicBezTo>
                        <a:pt x="191" y="204"/>
                        <a:pt x="191" y="204"/>
                        <a:pt x="191" y="204"/>
                      </a:cubicBezTo>
                      <a:cubicBezTo>
                        <a:pt x="191" y="204"/>
                        <a:pt x="191" y="204"/>
                        <a:pt x="191" y="204"/>
                      </a:cubicBezTo>
                      <a:cubicBezTo>
                        <a:pt x="191" y="205"/>
                        <a:pt x="191" y="205"/>
                        <a:pt x="191" y="205"/>
                      </a:cubicBezTo>
                      <a:cubicBezTo>
                        <a:pt x="193" y="203"/>
                        <a:pt x="193" y="203"/>
                        <a:pt x="193" y="203"/>
                      </a:cubicBezTo>
                      <a:cubicBezTo>
                        <a:pt x="194" y="203"/>
                        <a:pt x="194" y="203"/>
                        <a:pt x="194" y="203"/>
                      </a:cubicBezTo>
                      <a:cubicBezTo>
                        <a:pt x="195" y="203"/>
                        <a:pt x="195" y="203"/>
                        <a:pt x="195" y="203"/>
                      </a:cubicBezTo>
                      <a:cubicBezTo>
                        <a:pt x="196" y="204"/>
                        <a:pt x="196" y="204"/>
                        <a:pt x="196" y="204"/>
                      </a:cubicBezTo>
                      <a:cubicBezTo>
                        <a:pt x="196" y="204"/>
                        <a:pt x="196" y="204"/>
                        <a:pt x="196" y="204"/>
                      </a:cubicBezTo>
                      <a:cubicBezTo>
                        <a:pt x="198" y="206"/>
                        <a:pt x="198" y="206"/>
                        <a:pt x="198" y="206"/>
                      </a:cubicBezTo>
                      <a:cubicBezTo>
                        <a:pt x="198" y="206"/>
                        <a:pt x="198" y="206"/>
                        <a:pt x="198" y="206"/>
                      </a:cubicBezTo>
                      <a:cubicBezTo>
                        <a:pt x="198" y="206"/>
                        <a:pt x="198" y="206"/>
                        <a:pt x="198" y="206"/>
                      </a:cubicBezTo>
                      <a:cubicBezTo>
                        <a:pt x="199" y="207"/>
                        <a:pt x="199" y="207"/>
                        <a:pt x="199" y="207"/>
                      </a:cubicBezTo>
                      <a:cubicBezTo>
                        <a:pt x="199" y="207"/>
                        <a:pt x="199" y="207"/>
                        <a:pt x="199" y="207"/>
                      </a:cubicBezTo>
                      <a:cubicBezTo>
                        <a:pt x="200" y="207"/>
                        <a:pt x="200" y="207"/>
                        <a:pt x="200" y="207"/>
                      </a:cubicBezTo>
                      <a:cubicBezTo>
                        <a:pt x="201" y="208"/>
                        <a:pt x="201" y="208"/>
                        <a:pt x="201" y="208"/>
                      </a:cubicBezTo>
                      <a:cubicBezTo>
                        <a:pt x="201" y="208"/>
                        <a:pt x="201" y="208"/>
                        <a:pt x="201" y="208"/>
                      </a:cubicBezTo>
                      <a:cubicBezTo>
                        <a:pt x="201" y="209"/>
                        <a:pt x="201" y="209"/>
                        <a:pt x="201" y="209"/>
                      </a:cubicBezTo>
                      <a:cubicBezTo>
                        <a:pt x="202" y="209"/>
                        <a:pt x="202" y="209"/>
                        <a:pt x="202" y="209"/>
                      </a:cubicBezTo>
                      <a:cubicBezTo>
                        <a:pt x="203" y="209"/>
                        <a:pt x="203" y="209"/>
                        <a:pt x="203" y="209"/>
                      </a:cubicBezTo>
                      <a:cubicBezTo>
                        <a:pt x="203" y="210"/>
                        <a:pt x="203" y="210"/>
                        <a:pt x="203" y="210"/>
                      </a:cubicBezTo>
                      <a:cubicBezTo>
                        <a:pt x="203" y="210"/>
                        <a:pt x="203" y="210"/>
                        <a:pt x="203" y="210"/>
                      </a:cubicBezTo>
                      <a:cubicBezTo>
                        <a:pt x="203" y="212"/>
                        <a:pt x="203" y="212"/>
                        <a:pt x="203" y="212"/>
                      </a:cubicBezTo>
                      <a:cubicBezTo>
                        <a:pt x="202" y="212"/>
                        <a:pt x="202" y="212"/>
                        <a:pt x="202" y="212"/>
                      </a:cubicBezTo>
                      <a:cubicBezTo>
                        <a:pt x="202" y="213"/>
                        <a:pt x="202" y="213"/>
                        <a:pt x="202" y="213"/>
                      </a:cubicBezTo>
                      <a:cubicBezTo>
                        <a:pt x="201" y="214"/>
                        <a:pt x="201" y="214"/>
                        <a:pt x="201" y="214"/>
                      </a:cubicBezTo>
                      <a:cubicBezTo>
                        <a:pt x="201" y="214"/>
                        <a:pt x="201" y="214"/>
                        <a:pt x="201" y="214"/>
                      </a:cubicBezTo>
                      <a:cubicBezTo>
                        <a:pt x="202" y="214"/>
                        <a:pt x="202" y="214"/>
                        <a:pt x="202" y="214"/>
                      </a:cubicBezTo>
                      <a:cubicBezTo>
                        <a:pt x="203" y="213"/>
                        <a:pt x="203" y="213"/>
                        <a:pt x="203" y="213"/>
                      </a:cubicBezTo>
                      <a:cubicBezTo>
                        <a:pt x="204" y="213"/>
                        <a:pt x="204" y="213"/>
                        <a:pt x="204" y="213"/>
                      </a:cubicBezTo>
                      <a:cubicBezTo>
                        <a:pt x="204" y="212"/>
                        <a:pt x="204" y="212"/>
                        <a:pt x="204" y="212"/>
                      </a:cubicBezTo>
                      <a:cubicBezTo>
                        <a:pt x="204" y="213"/>
                        <a:pt x="204" y="213"/>
                        <a:pt x="204" y="213"/>
                      </a:cubicBezTo>
                      <a:cubicBezTo>
                        <a:pt x="203" y="215"/>
                        <a:pt x="203" y="215"/>
                        <a:pt x="203" y="215"/>
                      </a:cubicBezTo>
                      <a:cubicBezTo>
                        <a:pt x="204" y="214"/>
                        <a:pt x="204" y="214"/>
                        <a:pt x="204" y="214"/>
                      </a:cubicBezTo>
                      <a:cubicBezTo>
                        <a:pt x="205" y="213"/>
                        <a:pt x="205" y="213"/>
                        <a:pt x="205" y="213"/>
                      </a:cubicBezTo>
                      <a:cubicBezTo>
                        <a:pt x="205" y="213"/>
                        <a:pt x="205" y="213"/>
                        <a:pt x="205" y="213"/>
                      </a:cubicBezTo>
                      <a:cubicBezTo>
                        <a:pt x="206" y="213"/>
                        <a:pt x="206" y="213"/>
                        <a:pt x="206" y="213"/>
                      </a:cubicBezTo>
                      <a:cubicBezTo>
                        <a:pt x="206" y="213"/>
                        <a:pt x="206" y="213"/>
                        <a:pt x="206" y="213"/>
                      </a:cubicBezTo>
                      <a:cubicBezTo>
                        <a:pt x="206" y="214"/>
                        <a:pt x="206" y="214"/>
                        <a:pt x="206" y="214"/>
                      </a:cubicBezTo>
                      <a:cubicBezTo>
                        <a:pt x="205" y="214"/>
                        <a:pt x="205" y="214"/>
                        <a:pt x="205" y="214"/>
                      </a:cubicBezTo>
                      <a:cubicBezTo>
                        <a:pt x="204" y="215"/>
                        <a:pt x="204" y="215"/>
                        <a:pt x="204" y="215"/>
                      </a:cubicBezTo>
                      <a:cubicBezTo>
                        <a:pt x="203" y="216"/>
                        <a:pt x="203" y="216"/>
                        <a:pt x="203" y="216"/>
                      </a:cubicBezTo>
                      <a:cubicBezTo>
                        <a:pt x="203" y="217"/>
                        <a:pt x="203" y="217"/>
                        <a:pt x="203" y="217"/>
                      </a:cubicBezTo>
                      <a:cubicBezTo>
                        <a:pt x="204" y="218"/>
                        <a:pt x="204" y="218"/>
                        <a:pt x="204" y="218"/>
                      </a:cubicBezTo>
                      <a:cubicBezTo>
                        <a:pt x="203" y="219"/>
                        <a:pt x="203" y="219"/>
                        <a:pt x="203" y="219"/>
                      </a:cubicBezTo>
                      <a:cubicBezTo>
                        <a:pt x="203" y="220"/>
                        <a:pt x="203" y="220"/>
                        <a:pt x="203" y="220"/>
                      </a:cubicBezTo>
                      <a:cubicBezTo>
                        <a:pt x="204" y="220"/>
                        <a:pt x="204" y="220"/>
                        <a:pt x="204" y="220"/>
                      </a:cubicBezTo>
                      <a:cubicBezTo>
                        <a:pt x="205" y="218"/>
                        <a:pt x="205" y="218"/>
                        <a:pt x="205" y="218"/>
                      </a:cubicBezTo>
                      <a:cubicBezTo>
                        <a:pt x="206" y="217"/>
                        <a:pt x="206" y="217"/>
                        <a:pt x="206" y="217"/>
                      </a:cubicBezTo>
                      <a:cubicBezTo>
                        <a:pt x="206" y="216"/>
                        <a:pt x="206" y="216"/>
                        <a:pt x="206" y="216"/>
                      </a:cubicBezTo>
                      <a:cubicBezTo>
                        <a:pt x="207" y="216"/>
                        <a:pt x="207" y="216"/>
                        <a:pt x="207" y="216"/>
                      </a:cubicBezTo>
                      <a:cubicBezTo>
                        <a:pt x="206" y="217"/>
                        <a:pt x="206" y="217"/>
                        <a:pt x="206" y="217"/>
                      </a:cubicBezTo>
                      <a:cubicBezTo>
                        <a:pt x="206" y="218"/>
                        <a:pt x="206" y="218"/>
                        <a:pt x="206" y="218"/>
                      </a:cubicBezTo>
                      <a:cubicBezTo>
                        <a:pt x="205" y="219"/>
                        <a:pt x="205" y="219"/>
                        <a:pt x="205" y="219"/>
                      </a:cubicBezTo>
                      <a:cubicBezTo>
                        <a:pt x="206" y="219"/>
                        <a:pt x="206" y="219"/>
                        <a:pt x="206" y="219"/>
                      </a:cubicBezTo>
                      <a:cubicBezTo>
                        <a:pt x="207" y="219"/>
                        <a:pt x="207" y="219"/>
                        <a:pt x="207" y="219"/>
                      </a:cubicBezTo>
                      <a:cubicBezTo>
                        <a:pt x="207" y="220"/>
                        <a:pt x="207" y="220"/>
                        <a:pt x="207" y="220"/>
                      </a:cubicBezTo>
                      <a:cubicBezTo>
                        <a:pt x="206" y="221"/>
                        <a:pt x="206" y="221"/>
                        <a:pt x="206" y="221"/>
                      </a:cubicBezTo>
                      <a:cubicBezTo>
                        <a:pt x="206" y="221"/>
                        <a:pt x="206" y="221"/>
                        <a:pt x="206" y="221"/>
                      </a:cubicBezTo>
                      <a:cubicBezTo>
                        <a:pt x="205" y="221"/>
                        <a:pt x="205" y="221"/>
                        <a:pt x="205" y="221"/>
                      </a:cubicBezTo>
                      <a:cubicBezTo>
                        <a:pt x="205" y="222"/>
                        <a:pt x="205" y="222"/>
                        <a:pt x="205" y="222"/>
                      </a:cubicBezTo>
                      <a:cubicBezTo>
                        <a:pt x="205" y="222"/>
                        <a:pt x="205" y="222"/>
                        <a:pt x="205" y="222"/>
                      </a:cubicBezTo>
                      <a:cubicBezTo>
                        <a:pt x="206" y="222"/>
                        <a:pt x="206" y="222"/>
                        <a:pt x="206" y="222"/>
                      </a:cubicBezTo>
                      <a:cubicBezTo>
                        <a:pt x="206" y="222"/>
                        <a:pt x="206" y="222"/>
                        <a:pt x="206" y="222"/>
                      </a:cubicBezTo>
                      <a:cubicBezTo>
                        <a:pt x="206" y="223"/>
                        <a:pt x="206" y="223"/>
                        <a:pt x="206" y="223"/>
                      </a:cubicBezTo>
                      <a:cubicBezTo>
                        <a:pt x="206" y="224"/>
                        <a:pt x="206" y="224"/>
                        <a:pt x="206" y="224"/>
                      </a:cubicBezTo>
                      <a:cubicBezTo>
                        <a:pt x="207" y="224"/>
                        <a:pt x="207" y="224"/>
                        <a:pt x="207" y="224"/>
                      </a:cubicBezTo>
                      <a:cubicBezTo>
                        <a:pt x="206" y="225"/>
                        <a:pt x="206" y="225"/>
                        <a:pt x="206" y="225"/>
                      </a:cubicBezTo>
                      <a:cubicBezTo>
                        <a:pt x="206" y="226"/>
                        <a:pt x="206" y="226"/>
                        <a:pt x="206" y="226"/>
                      </a:cubicBezTo>
                      <a:cubicBezTo>
                        <a:pt x="206" y="227"/>
                        <a:pt x="206" y="227"/>
                        <a:pt x="206" y="227"/>
                      </a:cubicBezTo>
                      <a:cubicBezTo>
                        <a:pt x="206" y="229"/>
                        <a:pt x="206" y="229"/>
                        <a:pt x="206" y="229"/>
                      </a:cubicBezTo>
                      <a:cubicBezTo>
                        <a:pt x="206" y="229"/>
                        <a:pt x="206" y="229"/>
                        <a:pt x="206" y="229"/>
                      </a:cubicBezTo>
                      <a:cubicBezTo>
                        <a:pt x="206" y="230"/>
                        <a:pt x="206" y="230"/>
                        <a:pt x="206" y="230"/>
                      </a:cubicBezTo>
                      <a:cubicBezTo>
                        <a:pt x="206" y="230"/>
                        <a:pt x="206" y="230"/>
                        <a:pt x="206" y="230"/>
                      </a:cubicBezTo>
                      <a:cubicBezTo>
                        <a:pt x="205" y="230"/>
                        <a:pt x="205" y="230"/>
                        <a:pt x="205" y="230"/>
                      </a:cubicBezTo>
                      <a:cubicBezTo>
                        <a:pt x="204" y="230"/>
                        <a:pt x="204" y="230"/>
                        <a:pt x="204" y="230"/>
                      </a:cubicBezTo>
                      <a:cubicBezTo>
                        <a:pt x="204" y="230"/>
                        <a:pt x="204" y="230"/>
                        <a:pt x="204" y="230"/>
                      </a:cubicBezTo>
                      <a:cubicBezTo>
                        <a:pt x="205" y="230"/>
                        <a:pt x="205" y="230"/>
                        <a:pt x="205" y="230"/>
                      </a:cubicBezTo>
                      <a:cubicBezTo>
                        <a:pt x="204" y="229"/>
                        <a:pt x="204" y="229"/>
                        <a:pt x="204" y="229"/>
                      </a:cubicBezTo>
                      <a:cubicBezTo>
                        <a:pt x="204" y="229"/>
                        <a:pt x="204" y="229"/>
                        <a:pt x="204" y="229"/>
                      </a:cubicBezTo>
                      <a:cubicBezTo>
                        <a:pt x="203" y="229"/>
                        <a:pt x="203" y="229"/>
                        <a:pt x="203" y="229"/>
                      </a:cubicBezTo>
                      <a:cubicBezTo>
                        <a:pt x="202" y="229"/>
                        <a:pt x="202" y="229"/>
                        <a:pt x="202" y="229"/>
                      </a:cubicBezTo>
                      <a:cubicBezTo>
                        <a:pt x="202" y="229"/>
                        <a:pt x="202" y="229"/>
                        <a:pt x="202" y="229"/>
                      </a:cubicBezTo>
                      <a:cubicBezTo>
                        <a:pt x="202" y="228"/>
                        <a:pt x="202" y="228"/>
                        <a:pt x="202" y="228"/>
                      </a:cubicBezTo>
                      <a:cubicBezTo>
                        <a:pt x="203" y="228"/>
                        <a:pt x="203" y="228"/>
                        <a:pt x="203" y="228"/>
                      </a:cubicBezTo>
                      <a:cubicBezTo>
                        <a:pt x="202" y="226"/>
                        <a:pt x="202" y="226"/>
                        <a:pt x="202" y="226"/>
                      </a:cubicBezTo>
                      <a:cubicBezTo>
                        <a:pt x="202" y="225"/>
                        <a:pt x="202" y="225"/>
                        <a:pt x="202" y="225"/>
                      </a:cubicBezTo>
                      <a:cubicBezTo>
                        <a:pt x="203" y="225"/>
                        <a:pt x="203" y="225"/>
                        <a:pt x="203" y="225"/>
                      </a:cubicBezTo>
                      <a:cubicBezTo>
                        <a:pt x="202" y="224"/>
                        <a:pt x="202" y="224"/>
                        <a:pt x="202" y="224"/>
                      </a:cubicBezTo>
                      <a:cubicBezTo>
                        <a:pt x="202" y="224"/>
                        <a:pt x="202" y="224"/>
                        <a:pt x="202" y="224"/>
                      </a:cubicBezTo>
                      <a:cubicBezTo>
                        <a:pt x="201" y="225"/>
                        <a:pt x="201" y="225"/>
                        <a:pt x="201" y="225"/>
                      </a:cubicBezTo>
                      <a:cubicBezTo>
                        <a:pt x="201" y="226"/>
                        <a:pt x="201" y="226"/>
                        <a:pt x="201" y="226"/>
                      </a:cubicBezTo>
                      <a:cubicBezTo>
                        <a:pt x="201" y="227"/>
                        <a:pt x="201" y="227"/>
                        <a:pt x="201" y="227"/>
                      </a:cubicBezTo>
                      <a:cubicBezTo>
                        <a:pt x="201" y="229"/>
                        <a:pt x="201" y="229"/>
                        <a:pt x="201" y="229"/>
                      </a:cubicBezTo>
                      <a:cubicBezTo>
                        <a:pt x="201" y="230"/>
                        <a:pt x="201" y="230"/>
                        <a:pt x="201" y="230"/>
                      </a:cubicBezTo>
                      <a:cubicBezTo>
                        <a:pt x="201" y="230"/>
                        <a:pt x="201" y="230"/>
                        <a:pt x="201" y="230"/>
                      </a:cubicBezTo>
                      <a:cubicBezTo>
                        <a:pt x="200" y="230"/>
                        <a:pt x="200" y="230"/>
                        <a:pt x="200" y="230"/>
                      </a:cubicBezTo>
                      <a:cubicBezTo>
                        <a:pt x="199" y="230"/>
                        <a:pt x="199" y="230"/>
                        <a:pt x="199" y="230"/>
                      </a:cubicBezTo>
                      <a:cubicBezTo>
                        <a:pt x="198" y="230"/>
                        <a:pt x="198" y="230"/>
                        <a:pt x="198" y="230"/>
                      </a:cubicBezTo>
                      <a:cubicBezTo>
                        <a:pt x="198" y="230"/>
                        <a:pt x="198" y="230"/>
                        <a:pt x="198" y="230"/>
                      </a:cubicBezTo>
                      <a:cubicBezTo>
                        <a:pt x="196" y="228"/>
                        <a:pt x="196" y="228"/>
                        <a:pt x="196" y="228"/>
                      </a:cubicBezTo>
                      <a:cubicBezTo>
                        <a:pt x="195" y="227"/>
                        <a:pt x="195" y="227"/>
                        <a:pt x="195" y="227"/>
                      </a:cubicBezTo>
                      <a:cubicBezTo>
                        <a:pt x="194" y="225"/>
                        <a:pt x="194" y="225"/>
                        <a:pt x="194" y="225"/>
                      </a:cubicBezTo>
                      <a:cubicBezTo>
                        <a:pt x="194" y="223"/>
                        <a:pt x="194" y="223"/>
                        <a:pt x="194" y="223"/>
                      </a:cubicBezTo>
                      <a:cubicBezTo>
                        <a:pt x="193" y="222"/>
                        <a:pt x="193" y="222"/>
                        <a:pt x="193" y="222"/>
                      </a:cubicBezTo>
                      <a:cubicBezTo>
                        <a:pt x="193" y="221"/>
                        <a:pt x="193" y="221"/>
                        <a:pt x="193" y="221"/>
                      </a:cubicBezTo>
                      <a:cubicBezTo>
                        <a:pt x="192" y="220"/>
                        <a:pt x="192" y="220"/>
                        <a:pt x="192" y="220"/>
                      </a:cubicBezTo>
                      <a:cubicBezTo>
                        <a:pt x="193" y="219"/>
                        <a:pt x="193" y="219"/>
                        <a:pt x="193" y="219"/>
                      </a:cubicBezTo>
                      <a:cubicBezTo>
                        <a:pt x="193" y="218"/>
                        <a:pt x="193" y="218"/>
                        <a:pt x="193" y="218"/>
                      </a:cubicBezTo>
                      <a:cubicBezTo>
                        <a:pt x="193" y="217"/>
                        <a:pt x="193" y="217"/>
                        <a:pt x="193" y="217"/>
                      </a:cubicBezTo>
                      <a:cubicBezTo>
                        <a:pt x="193" y="217"/>
                        <a:pt x="193" y="217"/>
                        <a:pt x="193" y="217"/>
                      </a:cubicBezTo>
                      <a:cubicBezTo>
                        <a:pt x="192" y="217"/>
                        <a:pt x="192" y="217"/>
                        <a:pt x="192" y="217"/>
                      </a:cubicBezTo>
                      <a:cubicBezTo>
                        <a:pt x="191" y="217"/>
                        <a:pt x="191" y="217"/>
                        <a:pt x="191" y="217"/>
                      </a:cubicBezTo>
                      <a:cubicBezTo>
                        <a:pt x="190" y="218"/>
                        <a:pt x="190" y="218"/>
                        <a:pt x="190" y="218"/>
                      </a:cubicBezTo>
                      <a:cubicBezTo>
                        <a:pt x="190" y="217"/>
                        <a:pt x="190" y="217"/>
                        <a:pt x="190" y="217"/>
                      </a:cubicBezTo>
                      <a:cubicBezTo>
                        <a:pt x="188" y="215"/>
                        <a:pt x="188" y="215"/>
                        <a:pt x="188" y="215"/>
                      </a:cubicBezTo>
                      <a:cubicBezTo>
                        <a:pt x="188" y="214"/>
                        <a:pt x="188" y="214"/>
                        <a:pt x="188" y="214"/>
                      </a:cubicBezTo>
                      <a:cubicBezTo>
                        <a:pt x="187" y="213"/>
                        <a:pt x="187" y="213"/>
                        <a:pt x="187" y="213"/>
                      </a:cubicBezTo>
                      <a:cubicBezTo>
                        <a:pt x="186" y="213"/>
                        <a:pt x="186" y="213"/>
                        <a:pt x="186" y="213"/>
                      </a:cubicBezTo>
                      <a:cubicBezTo>
                        <a:pt x="185" y="214"/>
                        <a:pt x="185" y="214"/>
                        <a:pt x="185" y="214"/>
                      </a:cubicBezTo>
                      <a:cubicBezTo>
                        <a:pt x="184" y="213"/>
                        <a:pt x="184" y="213"/>
                        <a:pt x="184" y="213"/>
                      </a:cubicBezTo>
                      <a:cubicBezTo>
                        <a:pt x="183" y="213"/>
                        <a:pt x="183" y="213"/>
                        <a:pt x="183" y="213"/>
                      </a:cubicBezTo>
                      <a:cubicBezTo>
                        <a:pt x="183" y="214"/>
                        <a:pt x="183" y="214"/>
                        <a:pt x="183" y="214"/>
                      </a:cubicBezTo>
                      <a:cubicBezTo>
                        <a:pt x="182" y="213"/>
                        <a:pt x="182" y="213"/>
                        <a:pt x="182" y="213"/>
                      </a:cubicBezTo>
                      <a:cubicBezTo>
                        <a:pt x="182" y="213"/>
                        <a:pt x="182" y="213"/>
                        <a:pt x="182" y="213"/>
                      </a:cubicBezTo>
                      <a:cubicBezTo>
                        <a:pt x="182" y="212"/>
                        <a:pt x="182" y="212"/>
                        <a:pt x="182" y="212"/>
                      </a:cubicBezTo>
                      <a:cubicBezTo>
                        <a:pt x="180" y="211"/>
                        <a:pt x="180" y="211"/>
                        <a:pt x="180" y="211"/>
                      </a:cubicBezTo>
                      <a:cubicBezTo>
                        <a:pt x="180" y="210"/>
                        <a:pt x="180" y="210"/>
                        <a:pt x="180" y="210"/>
                      </a:cubicBezTo>
                      <a:cubicBezTo>
                        <a:pt x="180" y="209"/>
                        <a:pt x="180" y="209"/>
                        <a:pt x="180" y="209"/>
                      </a:cubicBezTo>
                      <a:cubicBezTo>
                        <a:pt x="179" y="208"/>
                        <a:pt x="179" y="208"/>
                        <a:pt x="179" y="208"/>
                      </a:cubicBezTo>
                      <a:cubicBezTo>
                        <a:pt x="178" y="207"/>
                        <a:pt x="178" y="207"/>
                        <a:pt x="178" y="207"/>
                      </a:cubicBezTo>
                      <a:cubicBezTo>
                        <a:pt x="178" y="208"/>
                        <a:pt x="178" y="208"/>
                        <a:pt x="178" y="208"/>
                      </a:cubicBezTo>
                      <a:cubicBezTo>
                        <a:pt x="178" y="209"/>
                        <a:pt x="178" y="209"/>
                        <a:pt x="178" y="209"/>
                      </a:cubicBezTo>
                      <a:cubicBezTo>
                        <a:pt x="178" y="210"/>
                        <a:pt x="178" y="210"/>
                        <a:pt x="178" y="210"/>
                      </a:cubicBezTo>
                      <a:cubicBezTo>
                        <a:pt x="177" y="210"/>
                        <a:pt x="177" y="210"/>
                        <a:pt x="177" y="210"/>
                      </a:cubicBezTo>
                      <a:cubicBezTo>
                        <a:pt x="176" y="211"/>
                        <a:pt x="176" y="211"/>
                        <a:pt x="176" y="211"/>
                      </a:cubicBezTo>
                      <a:cubicBezTo>
                        <a:pt x="178" y="211"/>
                        <a:pt x="178" y="211"/>
                        <a:pt x="178" y="211"/>
                      </a:cubicBezTo>
                      <a:cubicBezTo>
                        <a:pt x="178" y="211"/>
                        <a:pt x="178" y="211"/>
                        <a:pt x="178" y="211"/>
                      </a:cubicBezTo>
                      <a:cubicBezTo>
                        <a:pt x="180" y="213"/>
                        <a:pt x="180" y="213"/>
                        <a:pt x="180" y="213"/>
                      </a:cubicBezTo>
                      <a:cubicBezTo>
                        <a:pt x="179" y="214"/>
                        <a:pt x="179" y="214"/>
                        <a:pt x="179" y="214"/>
                      </a:cubicBezTo>
                      <a:cubicBezTo>
                        <a:pt x="178" y="213"/>
                        <a:pt x="178" y="213"/>
                        <a:pt x="178" y="213"/>
                      </a:cubicBezTo>
                      <a:cubicBezTo>
                        <a:pt x="177" y="214"/>
                        <a:pt x="177" y="214"/>
                        <a:pt x="177" y="214"/>
                      </a:cubicBezTo>
                      <a:cubicBezTo>
                        <a:pt x="177" y="214"/>
                        <a:pt x="177" y="214"/>
                        <a:pt x="177" y="214"/>
                      </a:cubicBezTo>
                      <a:cubicBezTo>
                        <a:pt x="176" y="214"/>
                        <a:pt x="176" y="214"/>
                        <a:pt x="176" y="214"/>
                      </a:cubicBezTo>
                      <a:cubicBezTo>
                        <a:pt x="176" y="213"/>
                        <a:pt x="176" y="213"/>
                        <a:pt x="176" y="213"/>
                      </a:cubicBezTo>
                      <a:cubicBezTo>
                        <a:pt x="176" y="215"/>
                        <a:pt x="176" y="215"/>
                        <a:pt x="176" y="215"/>
                      </a:cubicBezTo>
                      <a:cubicBezTo>
                        <a:pt x="177" y="215"/>
                        <a:pt x="177" y="215"/>
                        <a:pt x="177" y="215"/>
                      </a:cubicBezTo>
                      <a:cubicBezTo>
                        <a:pt x="178" y="215"/>
                        <a:pt x="178" y="215"/>
                        <a:pt x="178" y="215"/>
                      </a:cubicBezTo>
                      <a:cubicBezTo>
                        <a:pt x="179" y="214"/>
                        <a:pt x="179" y="214"/>
                        <a:pt x="179" y="214"/>
                      </a:cubicBezTo>
                      <a:cubicBezTo>
                        <a:pt x="180" y="214"/>
                        <a:pt x="180" y="214"/>
                        <a:pt x="180" y="214"/>
                      </a:cubicBezTo>
                      <a:cubicBezTo>
                        <a:pt x="181" y="214"/>
                        <a:pt x="181" y="214"/>
                        <a:pt x="181" y="214"/>
                      </a:cubicBezTo>
                      <a:cubicBezTo>
                        <a:pt x="181" y="214"/>
                        <a:pt x="181" y="214"/>
                        <a:pt x="181" y="214"/>
                      </a:cubicBezTo>
                      <a:cubicBezTo>
                        <a:pt x="181" y="215"/>
                        <a:pt x="181" y="215"/>
                        <a:pt x="181" y="215"/>
                      </a:cubicBezTo>
                      <a:cubicBezTo>
                        <a:pt x="181" y="216"/>
                        <a:pt x="181" y="216"/>
                        <a:pt x="181" y="216"/>
                      </a:cubicBezTo>
                      <a:cubicBezTo>
                        <a:pt x="183" y="215"/>
                        <a:pt x="183" y="215"/>
                        <a:pt x="183" y="215"/>
                      </a:cubicBezTo>
                      <a:cubicBezTo>
                        <a:pt x="186" y="216"/>
                        <a:pt x="186" y="216"/>
                        <a:pt x="186" y="216"/>
                      </a:cubicBezTo>
                      <a:cubicBezTo>
                        <a:pt x="187" y="216"/>
                        <a:pt x="187" y="216"/>
                        <a:pt x="187" y="216"/>
                      </a:cubicBezTo>
                      <a:cubicBezTo>
                        <a:pt x="188" y="216"/>
                        <a:pt x="188" y="216"/>
                        <a:pt x="188" y="216"/>
                      </a:cubicBezTo>
                      <a:cubicBezTo>
                        <a:pt x="188" y="217"/>
                        <a:pt x="188" y="217"/>
                        <a:pt x="188" y="217"/>
                      </a:cubicBezTo>
                      <a:cubicBezTo>
                        <a:pt x="188" y="218"/>
                        <a:pt x="188" y="218"/>
                        <a:pt x="188" y="218"/>
                      </a:cubicBezTo>
                      <a:cubicBezTo>
                        <a:pt x="188" y="219"/>
                        <a:pt x="188" y="219"/>
                        <a:pt x="188" y="219"/>
                      </a:cubicBezTo>
                      <a:cubicBezTo>
                        <a:pt x="187" y="220"/>
                        <a:pt x="187" y="220"/>
                        <a:pt x="187" y="220"/>
                      </a:cubicBezTo>
                      <a:cubicBezTo>
                        <a:pt x="187" y="220"/>
                        <a:pt x="187" y="220"/>
                        <a:pt x="187" y="220"/>
                      </a:cubicBezTo>
                      <a:cubicBezTo>
                        <a:pt x="186" y="221"/>
                        <a:pt x="186" y="221"/>
                        <a:pt x="186" y="221"/>
                      </a:cubicBezTo>
                      <a:cubicBezTo>
                        <a:pt x="185" y="221"/>
                        <a:pt x="185" y="221"/>
                        <a:pt x="185" y="221"/>
                      </a:cubicBezTo>
                      <a:cubicBezTo>
                        <a:pt x="182" y="222"/>
                        <a:pt x="182" y="222"/>
                        <a:pt x="182" y="222"/>
                      </a:cubicBezTo>
                      <a:cubicBezTo>
                        <a:pt x="180" y="222"/>
                        <a:pt x="180" y="222"/>
                        <a:pt x="180" y="222"/>
                      </a:cubicBezTo>
                      <a:cubicBezTo>
                        <a:pt x="179" y="223"/>
                        <a:pt x="179" y="223"/>
                        <a:pt x="179" y="223"/>
                      </a:cubicBezTo>
                      <a:cubicBezTo>
                        <a:pt x="179" y="222"/>
                        <a:pt x="179" y="222"/>
                        <a:pt x="179" y="222"/>
                      </a:cubicBezTo>
                      <a:cubicBezTo>
                        <a:pt x="178" y="221"/>
                        <a:pt x="178" y="221"/>
                        <a:pt x="178" y="221"/>
                      </a:cubicBezTo>
                      <a:cubicBezTo>
                        <a:pt x="178" y="220"/>
                        <a:pt x="178" y="220"/>
                        <a:pt x="178" y="220"/>
                      </a:cubicBezTo>
                      <a:cubicBezTo>
                        <a:pt x="178" y="220"/>
                        <a:pt x="178" y="220"/>
                        <a:pt x="178" y="220"/>
                      </a:cubicBezTo>
                      <a:cubicBezTo>
                        <a:pt x="177" y="219"/>
                        <a:pt x="177" y="219"/>
                        <a:pt x="177" y="219"/>
                      </a:cubicBezTo>
                      <a:cubicBezTo>
                        <a:pt x="177" y="221"/>
                        <a:pt x="177" y="221"/>
                        <a:pt x="177" y="221"/>
                      </a:cubicBezTo>
                      <a:cubicBezTo>
                        <a:pt x="177" y="221"/>
                        <a:pt x="177" y="221"/>
                        <a:pt x="177" y="221"/>
                      </a:cubicBezTo>
                      <a:cubicBezTo>
                        <a:pt x="177" y="222"/>
                        <a:pt x="177" y="222"/>
                        <a:pt x="177" y="222"/>
                      </a:cubicBezTo>
                      <a:cubicBezTo>
                        <a:pt x="177" y="222"/>
                        <a:pt x="177" y="222"/>
                        <a:pt x="177" y="222"/>
                      </a:cubicBezTo>
                      <a:cubicBezTo>
                        <a:pt x="176" y="222"/>
                        <a:pt x="176" y="222"/>
                        <a:pt x="176" y="222"/>
                      </a:cubicBezTo>
                      <a:cubicBezTo>
                        <a:pt x="176" y="221"/>
                        <a:pt x="176" y="221"/>
                        <a:pt x="176" y="221"/>
                      </a:cubicBezTo>
                      <a:cubicBezTo>
                        <a:pt x="175" y="222"/>
                        <a:pt x="175" y="222"/>
                        <a:pt x="175" y="222"/>
                      </a:cubicBezTo>
                      <a:cubicBezTo>
                        <a:pt x="175" y="223"/>
                        <a:pt x="175" y="223"/>
                        <a:pt x="175" y="223"/>
                      </a:cubicBezTo>
                      <a:cubicBezTo>
                        <a:pt x="176" y="223"/>
                        <a:pt x="176" y="223"/>
                        <a:pt x="176" y="223"/>
                      </a:cubicBezTo>
                      <a:cubicBezTo>
                        <a:pt x="176" y="224"/>
                        <a:pt x="176" y="224"/>
                        <a:pt x="176" y="224"/>
                      </a:cubicBezTo>
                      <a:cubicBezTo>
                        <a:pt x="176" y="224"/>
                        <a:pt x="176" y="224"/>
                        <a:pt x="176" y="224"/>
                      </a:cubicBezTo>
                      <a:cubicBezTo>
                        <a:pt x="176" y="225"/>
                        <a:pt x="176" y="225"/>
                        <a:pt x="176" y="225"/>
                      </a:cubicBezTo>
                      <a:cubicBezTo>
                        <a:pt x="175" y="225"/>
                        <a:pt x="175" y="225"/>
                        <a:pt x="175" y="225"/>
                      </a:cubicBezTo>
                      <a:cubicBezTo>
                        <a:pt x="175" y="225"/>
                        <a:pt x="175" y="225"/>
                        <a:pt x="175" y="225"/>
                      </a:cubicBezTo>
                      <a:cubicBezTo>
                        <a:pt x="174" y="225"/>
                        <a:pt x="174" y="225"/>
                        <a:pt x="174" y="225"/>
                      </a:cubicBezTo>
                      <a:cubicBezTo>
                        <a:pt x="174" y="226"/>
                        <a:pt x="174" y="226"/>
                        <a:pt x="174" y="226"/>
                      </a:cubicBezTo>
                      <a:cubicBezTo>
                        <a:pt x="174" y="227"/>
                        <a:pt x="174" y="227"/>
                        <a:pt x="174" y="227"/>
                      </a:cubicBezTo>
                      <a:cubicBezTo>
                        <a:pt x="171" y="228"/>
                        <a:pt x="171" y="228"/>
                        <a:pt x="171" y="228"/>
                      </a:cubicBezTo>
                      <a:cubicBezTo>
                        <a:pt x="171" y="228"/>
                        <a:pt x="171" y="228"/>
                        <a:pt x="171" y="228"/>
                      </a:cubicBezTo>
                      <a:cubicBezTo>
                        <a:pt x="170" y="227"/>
                        <a:pt x="170" y="227"/>
                        <a:pt x="170" y="227"/>
                      </a:cubicBezTo>
                      <a:cubicBezTo>
                        <a:pt x="169" y="229"/>
                        <a:pt x="169" y="229"/>
                        <a:pt x="169" y="229"/>
                      </a:cubicBezTo>
                      <a:cubicBezTo>
                        <a:pt x="168" y="229"/>
                        <a:pt x="168" y="229"/>
                        <a:pt x="168" y="229"/>
                      </a:cubicBezTo>
                      <a:cubicBezTo>
                        <a:pt x="168" y="230"/>
                        <a:pt x="168" y="230"/>
                        <a:pt x="168" y="230"/>
                      </a:cubicBezTo>
                      <a:cubicBezTo>
                        <a:pt x="171" y="229"/>
                        <a:pt x="171" y="229"/>
                        <a:pt x="171" y="229"/>
                      </a:cubicBezTo>
                      <a:cubicBezTo>
                        <a:pt x="172" y="229"/>
                        <a:pt x="172" y="229"/>
                        <a:pt x="172" y="229"/>
                      </a:cubicBezTo>
                      <a:cubicBezTo>
                        <a:pt x="173" y="229"/>
                        <a:pt x="173" y="229"/>
                        <a:pt x="173" y="229"/>
                      </a:cubicBezTo>
                      <a:cubicBezTo>
                        <a:pt x="174" y="229"/>
                        <a:pt x="174" y="229"/>
                        <a:pt x="174" y="229"/>
                      </a:cubicBezTo>
                      <a:cubicBezTo>
                        <a:pt x="174" y="229"/>
                        <a:pt x="174" y="229"/>
                        <a:pt x="174" y="229"/>
                      </a:cubicBezTo>
                      <a:cubicBezTo>
                        <a:pt x="175" y="230"/>
                        <a:pt x="175" y="230"/>
                        <a:pt x="175" y="230"/>
                      </a:cubicBezTo>
                      <a:cubicBezTo>
                        <a:pt x="177" y="230"/>
                        <a:pt x="177" y="230"/>
                        <a:pt x="177" y="230"/>
                      </a:cubicBezTo>
                      <a:cubicBezTo>
                        <a:pt x="178" y="229"/>
                        <a:pt x="178" y="229"/>
                        <a:pt x="178" y="229"/>
                      </a:cubicBezTo>
                      <a:cubicBezTo>
                        <a:pt x="180" y="229"/>
                        <a:pt x="180" y="229"/>
                        <a:pt x="180" y="229"/>
                      </a:cubicBezTo>
                      <a:cubicBezTo>
                        <a:pt x="180" y="230"/>
                        <a:pt x="180" y="230"/>
                        <a:pt x="180" y="230"/>
                      </a:cubicBezTo>
                      <a:cubicBezTo>
                        <a:pt x="182" y="230"/>
                        <a:pt x="182" y="230"/>
                        <a:pt x="182" y="230"/>
                      </a:cubicBezTo>
                      <a:cubicBezTo>
                        <a:pt x="182" y="230"/>
                        <a:pt x="182" y="230"/>
                        <a:pt x="182" y="230"/>
                      </a:cubicBezTo>
                      <a:cubicBezTo>
                        <a:pt x="182" y="230"/>
                        <a:pt x="182" y="230"/>
                        <a:pt x="182" y="230"/>
                      </a:cubicBezTo>
                      <a:cubicBezTo>
                        <a:pt x="183" y="230"/>
                        <a:pt x="183" y="230"/>
                        <a:pt x="183" y="230"/>
                      </a:cubicBezTo>
                      <a:cubicBezTo>
                        <a:pt x="183" y="231"/>
                        <a:pt x="183" y="231"/>
                        <a:pt x="183" y="231"/>
                      </a:cubicBezTo>
                      <a:cubicBezTo>
                        <a:pt x="183" y="231"/>
                        <a:pt x="183" y="231"/>
                        <a:pt x="183" y="231"/>
                      </a:cubicBezTo>
                      <a:cubicBezTo>
                        <a:pt x="182" y="231"/>
                        <a:pt x="182" y="231"/>
                        <a:pt x="182" y="231"/>
                      </a:cubicBezTo>
                      <a:cubicBezTo>
                        <a:pt x="181" y="231"/>
                        <a:pt x="181" y="231"/>
                        <a:pt x="181" y="231"/>
                      </a:cubicBezTo>
                      <a:cubicBezTo>
                        <a:pt x="180" y="231"/>
                        <a:pt x="180" y="231"/>
                        <a:pt x="180" y="231"/>
                      </a:cubicBezTo>
                      <a:cubicBezTo>
                        <a:pt x="179" y="232"/>
                        <a:pt x="179" y="232"/>
                        <a:pt x="179" y="232"/>
                      </a:cubicBezTo>
                      <a:cubicBezTo>
                        <a:pt x="177" y="232"/>
                        <a:pt x="177" y="232"/>
                        <a:pt x="177" y="232"/>
                      </a:cubicBezTo>
                      <a:cubicBezTo>
                        <a:pt x="176" y="232"/>
                        <a:pt x="176" y="232"/>
                        <a:pt x="176" y="232"/>
                      </a:cubicBezTo>
                      <a:cubicBezTo>
                        <a:pt x="176" y="232"/>
                        <a:pt x="176" y="232"/>
                        <a:pt x="176" y="232"/>
                      </a:cubicBezTo>
                      <a:cubicBezTo>
                        <a:pt x="175" y="232"/>
                        <a:pt x="175" y="232"/>
                        <a:pt x="175" y="232"/>
                      </a:cubicBezTo>
                      <a:cubicBezTo>
                        <a:pt x="174" y="232"/>
                        <a:pt x="174" y="232"/>
                        <a:pt x="174" y="232"/>
                      </a:cubicBezTo>
                      <a:cubicBezTo>
                        <a:pt x="173" y="232"/>
                        <a:pt x="173" y="232"/>
                        <a:pt x="173" y="232"/>
                      </a:cubicBezTo>
                      <a:cubicBezTo>
                        <a:pt x="173" y="233"/>
                        <a:pt x="173" y="233"/>
                        <a:pt x="173" y="233"/>
                      </a:cubicBezTo>
                      <a:cubicBezTo>
                        <a:pt x="174" y="233"/>
                        <a:pt x="174" y="233"/>
                        <a:pt x="174" y="233"/>
                      </a:cubicBezTo>
                      <a:cubicBezTo>
                        <a:pt x="175" y="233"/>
                        <a:pt x="175" y="233"/>
                        <a:pt x="175" y="233"/>
                      </a:cubicBezTo>
                      <a:cubicBezTo>
                        <a:pt x="177" y="233"/>
                        <a:pt x="177" y="233"/>
                        <a:pt x="177" y="233"/>
                      </a:cubicBezTo>
                      <a:cubicBezTo>
                        <a:pt x="177" y="234"/>
                        <a:pt x="177" y="234"/>
                        <a:pt x="177" y="234"/>
                      </a:cubicBezTo>
                      <a:cubicBezTo>
                        <a:pt x="178" y="235"/>
                        <a:pt x="178" y="235"/>
                        <a:pt x="178" y="235"/>
                      </a:cubicBezTo>
                      <a:cubicBezTo>
                        <a:pt x="179" y="234"/>
                        <a:pt x="179" y="234"/>
                        <a:pt x="179" y="234"/>
                      </a:cubicBezTo>
                      <a:cubicBezTo>
                        <a:pt x="180" y="232"/>
                        <a:pt x="180" y="232"/>
                        <a:pt x="180" y="232"/>
                      </a:cubicBezTo>
                      <a:cubicBezTo>
                        <a:pt x="180" y="232"/>
                        <a:pt x="181" y="232"/>
                        <a:pt x="181" y="232"/>
                      </a:cubicBezTo>
                      <a:cubicBezTo>
                        <a:pt x="181" y="232"/>
                        <a:pt x="181" y="232"/>
                        <a:pt x="182" y="232"/>
                      </a:cubicBezTo>
                      <a:cubicBezTo>
                        <a:pt x="182" y="232"/>
                        <a:pt x="182" y="232"/>
                        <a:pt x="182" y="232"/>
                      </a:cubicBezTo>
                      <a:cubicBezTo>
                        <a:pt x="183" y="233"/>
                        <a:pt x="183" y="233"/>
                        <a:pt x="183" y="233"/>
                      </a:cubicBezTo>
                      <a:cubicBezTo>
                        <a:pt x="184" y="232"/>
                        <a:pt x="184" y="232"/>
                        <a:pt x="184" y="232"/>
                      </a:cubicBezTo>
                      <a:cubicBezTo>
                        <a:pt x="185" y="232"/>
                        <a:pt x="185" y="232"/>
                        <a:pt x="185" y="232"/>
                      </a:cubicBezTo>
                      <a:cubicBezTo>
                        <a:pt x="186" y="232"/>
                        <a:pt x="186" y="232"/>
                        <a:pt x="186" y="232"/>
                      </a:cubicBezTo>
                      <a:cubicBezTo>
                        <a:pt x="188" y="231"/>
                        <a:pt x="188" y="231"/>
                        <a:pt x="188" y="231"/>
                      </a:cubicBezTo>
                      <a:cubicBezTo>
                        <a:pt x="188" y="231"/>
                        <a:pt x="188" y="231"/>
                        <a:pt x="188" y="231"/>
                      </a:cubicBezTo>
                      <a:cubicBezTo>
                        <a:pt x="188" y="231"/>
                        <a:pt x="188" y="231"/>
                        <a:pt x="188" y="231"/>
                      </a:cubicBezTo>
                      <a:cubicBezTo>
                        <a:pt x="188" y="231"/>
                        <a:pt x="188" y="231"/>
                        <a:pt x="188" y="231"/>
                      </a:cubicBezTo>
                      <a:cubicBezTo>
                        <a:pt x="189" y="231"/>
                        <a:pt x="189" y="231"/>
                        <a:pt x="189" y="231"/>
                      </a:cubicBezTo>
                      <a:cubicBezTo>
                        <a:pt x="190" y="231"/>
                        <a:pt x="190" y="231"/>
                        <a:pt x="190" y="231"/>
                      </a:cubicBezTo>
                      <a:cubicBezTo>
                        <a:pt x="190" y="231"/>
                        <a:pt x="190" y="231"/>
                        <a:pt x="190" y="231"/>
                      </a:cubicBezTo>
                      <a:cubicBezTo>
                        <a:pt x="190" y="231"/>
                        <a:pt x="190" y="231"/>
                        <a:pt x="190" y="231"/>
                      </a:cubicBezTo>
                      <a:cubicBezTo>
                        <a:pt x="192" y="233"/>
                        <a:pt x="192" y="233"/>
                        <a:pt x="192" y="233"/>
                      </a:cubicBezTo>
                      <a:cubicBezTo>
                        <a:pt x="194" y="233"/>
                        <a:pt x="194" y="233"/>
                        <a:pt x="194" y="233"/>
                      </a:cubicBezTo>
                      <a:cubicBezTo>
                        <a:pt x="195" y="233"/>
                        <a:pt x="195" y="233"/>
                        <a:pt x="195" y="233"/>
                      </a:cubicBezTo>
                      <a:cubicBezTo>
                        <a:pt x="197" y="234"/>
                        <a:pt x="197" y="234"/>
                        <a:pt x="197" y="234"/>
                      </a:cubicBezTo>
                      <a:cubicBezTo>
                        <a:pt x="198" y="234"/>
                        <a:pt x="198" y="234"/>
                        <a:pt x="198" y="234"/>
                      </a:cubicBezTo>
                      <a:cubicBezTo>
                        <a:pt x="199" y="234"/>
                        <a:pt x="199" y="234"/>
                        <a:pt x="199" y="234"/>
                      </a:cubicBezTo>
                      <a:cubicBezTo>
                        <a:pt x="200" y="234"/>
                        <a:pt x="200" y="234"/>
                        <a:pt x="200" y="234"/>
                      </a:cubicBezTo>
                      <a:cubicBezTo>
                        <a:pt x="201" y="234"/>
                        <a:pt x="201" y="234"/>
                        <a:pt x="201" y="234"/>
                      </a:cubicBezTo>
                      <a:cubicBezTo>
                        <a:pt x="202" y="234"/>
                        <a:pt x="202" y="234"/>
                        <a:pt x="202" y="234"/>
                      </a:cubicBezTo>
                      <a:cubicBezTo>
                        <a:pt x="202" y="235"/>
                        <a:pt x="202" y="235"/>
                        <a:pt x="202" y="235"/>
                      </a:cubicBezTo>
                      <a:cubicBezTo>
                        <a:pt x="201" y="235"/>
                        <a:pt x="201" y="235"/>
                        <a:pt x="201" y="235"/>
                      </a:cubicBezTo>
                      <a:cubicBezTo>
                        <a:pt x="200" y="236"/>
                        <a:pt x="200" y="236"/>
                        <a:pt x="200" y="236"/>
                      </a:cubicBezTo>
                      <a:cubicBezTo>
                        <a:pt x="199" y="235"/>
                        <a:pt x="199" y="235"/>
                        <a:pt x="199" y="235"/>
                      </a:cubicBezTo>
                      <a:cubicBezTo>
                        <a:pt x="198" y="236"/>
                        <a:pt x="198" y="236"/>
                        <a:pt x="198" y="236"/>
                      </a:cubicBezTo>
                      <a:cubicBezTo>
                        <a:pt x="198" y="237"/>
                        <a:pt x="198" y="237"/>
                        <a:pt x="198" y="237"/>
                      </a:cubicBezTo>
                      <a:cubicBezTo>
                        <a:pt x="199" y="238"/>
                        <a:pt x="199" y="238"/>
                        <a:pt x="199" y="238"/>
                      </a:cubicBezTo>
                      <a:cubicBezTo>
                        <a:pt x="199" y="238"/>
                        <a:pt x="199" y="238"/>
                        <a:pt x="199" y="238"/>
                      </a:cubicBezTo>
                      <a:cubicBezTo>
                        <a:pt x="198" y="238"/>
                        <a:pt x="198" y="238"/>
                        <a:pt x="198" y="238"/>
                      </a:cubicBezTo>
                      <a:cubicBezTo>
                        <a:pt x="198" y="238"/>
                        <a:pt x="198" y="238"/>
                        <a:pt x="198" y="238"/>
                      </a:cubicBezTo>
                      <a:cubicBezTo>
                        <a:pt x="198" y="237"/>
                        <a:pt x="198" y="237"/>
                        <a:pt x="198" y="237"/>
                      </a:cubicBezTo>
                      <a:cubicBezTo>
                        <a:pt x="197" y="237"/>
                        <a:pt x="197" y="237"/>
                        <a:pt x="197" y="237"/>
                      </a:cubicBezTo>
                      <a:cubicBezTo>
                        <a:pt x="196" y="238"/>
                        <a:pt x="196" y="238"/>
                        <a:pt x="196" y="238"/>
                      </a:cubicBezTo>
                      <a:cubicBezTo>
                        <a:pt x="196" y="238"/>
                        <a:pt x="196" y="238"/>
                        <a:pt x="196" y="238"/>
                      </a:cubicBezTo>
                      <a:cubicBezTo>
                        <a:pt x="196" y="238"/>
                        <a:pt x="196" y="238"/>
                        <a:pt x="196" y="238"/>
                      </a:cubicBezTo>
                      <a:cubicBezTo>
                        <a:pt x="195" y="238"/>
                        <a:pt x="195" y="238"/>
                        <a:pt x="195" y="238"/>
                      </a:cubicBezTo>
                      <a:cubicBezTo>
                        <a:pt x="194" y="238"/>
                        <a:pt x="194" y="238"/>
                        <a:pt x="194" y="238"/>
                      </a:cubicBezTo>
                      <a:cubicBezTo>
                        <a:pt x="195" y="239"/>
                        <a:pt x="195" y="239"/>
                        <a:pt x="195" y="239"/>
                      </a:cubicBezTo>
                      <a:cubicBezTo>
                        <a:pt x="195" y="240"/>
                        <a:pt x="195" y="240"/>
                        <a:pt x="195" y="240"/>
                      </a:cubicBezTo>
                      <a:cubicBezTo>
                        <a:pt x="195" y="240"/>
                        <a:pt x="195" y="240"/>
                        <a:pt x="195" y="240"/>
                      </a:cubicBezTo>
                      <a:cubicBezTo>
                        <a:pt x="194" y="240"/>
                        <a:pt x="194" y="240"/>
                        <a:pt x="194" y="240"/>
                      </a:cubicBezTo>
                      <a:cubicBezTo>
                        <a:pt x="194" y="241"/>
                        <a:pt x="194" y="241"/>
                        <a:pt x="194" y="241"/>
                      </a:cubicBezTo>
                      <a:cubicBezTo>
                        <a:pt x="193" y="240"/>
                        <a:pt x="193" y="240"/>
                        <a:pt x="193" y="240"/>
                      </a:cubicBezTo>
                      <a:cubicBezTo>
                        <a:pt x="193" y="240"/>
                        <a:pt x="193" y="240"/>
                        <a:pt x="193" y="240"/>
                      </a:cubicBezTo>
                      <a:cubicBezTo>
                        <a:pt x="192" y="240"/>
                        <a:pt x="192" y="240"/>
                        <a:pt x="192" y="240"/>
                      </a:cubicBezTo>
                      <a:cubicBezTo>
                        <a:pt x="192" y="241"/>
                        <a:pt x="192" y="241"/>
                        <a:pt x="192" y="241"/>
                      </a:cubicBezTo>
                      <a:cubicBezTo>
                        <a:pt x="192" y="242"/>
                        <a:pt x="192" y="242"/>
                        <a:pt x="192" y="242"/>
                      </a:cubicBezTo>
                      <a:cubicBezTo>
                        <a:pt x="192" y="242"/>
                        <a:pt x="192" y="242"/>
                        <a:pt x="192" y="242"/>
                      </a:cubicBezTo>
                      <a:cubicBezTo>
                        <a:pt x="191" y="242"/>
                        <a:pt x="191" y="242"/>
                        <a:pt x="191" y="242"/>
                      </a:cubicBezTo>
                      <a:cubicBezTo>
                        <a:pt x="191" y="242"/>
                        <a:pt x="191" y="242"/>
                        <a:pt x="191" y="242"/>
                      </a:cubicBezTo>
                      <a:cubicBezTo>
                        <a:pt x="190" y="242"/>
                        <a:pt x="190" y="242"/>
                        <a:pt x="190" y="242"/>
                      </a:cubicBezTo>
                      <a:cubicBezTo>
                        <a:pt x="190" y="242"/>
                        <a:pt x="190" y="242"/>
                        <a:pt x="190" y="242"/>
                      </a:cubicBezTo>
                      <a:cubicBezTo>
                        <a:pt x="189" y="242"/>
                        <a:pt x="189" y="242"/>
                        <a:pt x="189" y="242"/>
                      </a:cubicBezTo>
                      <a:cubicBezTo>
                        <a:pt x="189" y="243"/>
                        <a:pt x="189" y="243"/>
                        <a:pt x="189" y="243"/>
                      </a:cubicBezTo>
                      <a:cubicBezTo>
                        <a:pt x="189" y="244"/>
                        <a:pt x="189" y="244"/>
                        <a:pt x="189" y="244"/>
                      </a:cubicBezTo>
                      <a:cubicBezTo>
                        <a:pt x="189" y="244"/>
                        <a:pt x="189" y="244"/>
                        <a:pt x="189" y="244"/>
                      </a:cubicBezTo>
                      <a:cubicBezTo>
                        <a:pt x="188" y="244"/>
                        <a:pt x="188" y="244"/>
                        <a:pt x="188" y="244"/>
                      </a:cubicBezTo>
                      <a:cubicBezTo>
                        <a:pt x="188" y="243"/>
                        <a:pt x="188" y="243"/>
                        <a:pt x="188" y="243"/>
                      </a:cubicBezTo>
                      <a:cubicBezTo>
                        <a:pt x="187" y="244"/>
                        <a:pt x="187" y="244"/>
                        <a:pt x="187" y="244"/>
                      </a:cubicBezTo>
                      <a:cubicBezTo>
                        <a:pt x="187" y="244"/>
                        <a:pt x="187" y="244"/>
                        <a:pt x="187" y="244"/>
                      </a:cubicBezTo>
                      <a:cubicBezTo>
                        <a:pt x="187" y="245"/>
                        <a:pt x="187" y="245"/>
                        <a:pt x="187" y="245"/>
                      </a:cubicBezTo>
                      <a:cubicBezTo>
                        <a:pt x="187" y="246"/>
                        <a:pt x="187" y="246"/>
                        <a:pt x="187" y="246"/>
                      </a:cubicBezTo>
                      <a:cubicBezTo>
                        <a:pt x="186" y="246"/>
                        <a:pt x="186" y="246"/>
                        <a:pt x="186" y="246"/>
                      </a:cubicBezTo>
                      <a:cubicBezTo>
                        <a:pt x="186" y="246"/>
                        <a:pt x="186" y="246"/>
                        <a:pt x="186" y="246"/>
                      </a:cubicBezTo>
                      <a:cubicBezTo>
                        <a:pt x="186" y="245"/>
                        <a:pt x="186" y="245"/>
                        <a:pt x="186" y="245"/>
                      </a:cubicBezTo>
                      <a:cubicBezTo>
                        <a:pt x="185" y="245"/>
                        <a:pt x="185" y="245"/>
                        <a:pt x="185" y="245"/>
                      </a:cubicBezTo>
                      <a:cubicBezTo>
                        <a:pt x="184" y="245"/>
                        <a:pt x="184" y="245"/>
                        <a:pt x="184" y="245"/>
                      </a:cubicBezTo>
                      <a:cubicBezTo>
                        <a:pt x="184" y="246"/>
                        <a:pt x="184" y="246"/>
                        <a:pt x="184" y="246"/>
                      </a:cubicBezTo>
                      <a:cubicBezTo>
                        <a:pt x="184" y="247"/>
                        <a:pt x="184" y="247"/>
                        <a:pt x="184" y="247"/>
                      </a:cubicBezTo>
                      <a:cubicBezTo>
                        <a:pt x="184" y="247"/>
                        <a:pt x="184" y="247"/>
                        <a:pt x="184" y="247"/>
                      </a:cubicBezTo>
                      <a:cubicBezTo>
                        <a:pt x="184" y="247"/>
                        <a:pt x="184" y="247"/>
                        <a:pt x="184" y="247"/>
                      </a:cubicBezTo>
                      <a:cubicBezTo>
                        <a:pt x="183" y="248"/>
                        <a:pt x="183" y="248"/>
                        <a:pt x="183" y="248"/>
                      </a:cubicBezTo>
                      <a:cubicBezTo>
                        <a:pt x="182" y="248"/>
                        <a:pt x="182" y="248"/>
                        <a:pt x="182" y="248"/>
                      </a:cubicBezTo>
                      <a:cubicBezTo>
                        <a:pt x="181" y="248"/>
                        <a:pt x="181" y="248"/>
                        <a:pt x="181" y="248"/>
                      </a:cubicBezTo>
                      <a:cubicBezTo>
                        <a:pt x="181" y="249"/>
                        <a:pt x="181" y="249"/>
                        <a:pt x="181" y="249"/>
                      </a:cubicBezTo>
                      <a:cubicBezTo>
                        <a:pt x="180" y="250"/>
                        <a:pt x="180" y="250"/>
                        <a:pt x="180" y="250"/>
                      </a:cubicBezTo>
                      <a:cubicBezTo>
                        <a:pt x="180" y="250"/>
                        <a:pt x="180" y="250"/>
                        <a:pt x="180" y="250"/>
                      </a:cubicBezTo>
                      <a:cubicBezTo>
                        <a:pt x="180" y="249"/>
                        <a:pt x="180" y="249"/>
                        <a:pt x="180" y="249"/>
                      </a:cubicBezTo>
                      <a:cubicBezTo>
                        <a:pt x="179" y="249"/>
                        <a:pt x="179" y="249"/>
                        <a:pt x="179" y="249"/>
                      </a:cubicBezTo>
                      <a:cubicBezTo>
                        <a:pt x="178" y="250"/>
                        <a:pt x="178" y="250"/>
                        <a:pt x="178" y="250"/>
                      </a:cubicBezTo>
                      <a:cubicBezTo>
                        <a:pt x="177" y="250"/>
                        <a:pt x="177" y="250"/>
                        <a:pt x="177" y="250"/>
                      </a:cubicBezTo>
                      <a:cubicBezTo>
                        <a:pt x="176" y="250"/>
                        <a:pt x="176" y="250"/>
                        <a:pt x="176" y="250"/>
                      </a:cubicBezTo>
                      <a:cubicBezTo>
                        <a:pt x="176" y="251"/>
                        <a:pt x="176" y="251"/>
                        <a:pt x="176" y="251"/>
                      </a:cubicBezTo>
                      <a:cubicBezTo>
                        <a:pt x="175" y="251"/>
                        <a:pt x="175" y="251"/>
                        <a:pt x="175" y="251"/>
                      </a:cubicBezTo>
                      <a:cubicBezTo>
                        <a:pt x="175" y="251"/>
                        <a:pt x="175" y="251"/>
                        <a:pt x="175" y="251"/>
                      </a:cubicBezTo>
                      <a:cubicBezTo>
                        <a:pt x="174" y="250"/>
                        <a:pt x="174" y="250"/>
                        <a:pt x="174" y="250"/>
                      </a:cubicBezTo>
                      <a:cubicBezTo>
                        <a:pt x="174" y="250"/>
                        <a:pt x="174" y="250"/>
                        <a:pt x="174" y="250"/>
                      </a:cubicBezTo>
                      <a:cubicBezTo>
                        <a:pt x="173" y="252"/>
                        <a:pt x="173" y="252"/>
                        <a:pt x="173" y="252"/>
                      </a:cubicBezTo>
                      <a:cubicBezTo>
                        <a:pt x="173" y="251"/>
                        <a:pt x="173" y="251"/>
                        <a:pt x="173" y="251"/>
                      </a:cubicBezTo>
                      <a:cubicBezTo>
                        <a:pt x="172" y="250"/>
                        <a:pt x="172" y="250"/>
                        <a:pt x="172" y="250"/>
                      </a:cubicBezTo>
                      <a:cubicBezTo>
                        <a:pt x="172" y="250"/>
                        <a:pt x="172" y="250"/>
                        <a:pt x="172" y="250"/>
                      </a:cubicBezTo>
                      <a:cubicBezTo>
                        <a:pt x="171" y="251"/>
                        <a:pt x="171" y="251"/>
                        <a:pt x="171" y="251"/>
                      </a:cubicBezTo>
                      <a:cubicBezTo>
                        <a:pt x="171" y="252"/>
                        <a:pt x="171" y="252"/>
                        <a:pt x="171" y="252"/>
                      </a:cubicBezTo>
                      <a:cubicBezTo>
                        <a:pt x="171" y="251"/>
                        <a:pt x="171" y="251"/>
                        <a:pt x="171" y="251"/>
                      </a:cubicBezTo>
                      <a:cubicBezTo>
                        <a:pt x="171" y="251"/>
                        <a:pt x="171" y="251"/>
                        <a:pt x="171" y="251"/>
                      </a:cubicBezTo>
                      <a:cubicBezTo>
                        <a:pt x="171" y="251"/>
                        <a:pt x="171" y="251"/>
                        <a:pt x="171" y="251"/>
                      </a:cubicBezTo>
                      <a:cubicBezTo>
                        <a:pt x="170" y="251"/>
                        <a:pt x="170" y="251"/>
                        <a:pt x="170" y="251"/>
                      </a:cubicBezTo>
                      <a:cubicBezTo>
                        <a:pt x="170" y="252"/>
                        <a:pt x="170" y="252"/>
                        <a:pt x="170" y="252"/>
                      </a:cubicBezTo>
                      <a:cubicBezTo>
                        <a:pt x="169" y="252"/>
                        <a:pt x="169" y="252"/>
                        <a:pt x="169" y="252"/>
                      </a:cubicBezTo>
                      <a:cubicBezTo>
                        <a:pt x="169" y="252"/>
                        <a:pt x="169" y="252"/>
                        <a:pt x="169" y="252"/>
                      </a:cubicBezTo>
                      <a:cubicBezTo>
                        <a:pt x="168" y="252"/>
                        <a:pt x="168" y="252"/>
                        <a:pt x="168" y="252"/>
                      </a:cubicBezTo>
                      <a:cubicBezTo>
                        <a:pt x="168" y="253"/>
                        <a:pt x="168" y="253"/>
                        <a:pt x="168" y="253"/>
                      </a:cubicBezTo>
                      <a:cubicBezTo>
                        <a:pt x="168" y="253"/>
                        <a:pt x="168" y="253"/>
                        <a:pt x="168" y="253"/>
                      </a:cubicBezTo>
                      <a:cubicBezTo>
                        <a:pt x="167" y="253"/>
                        <a:pt x="167" y="253"/>
                        <a:pt x="167" y="253"/>
                      </a:cubicBezTo>
                      <a:cubicBezTo>
                        <a:pt x="167" y="253"/>
                        <a:pt x="167" y="253"/>
                        <a:pt x="167" y="253"/>
                      </a:cubicBezTo>
                      <a:cubicBezTo>
                        <a:pt x="166" y="253"/>
                        <a:pt x="166" y="253"/>
                        <a:pt x="166" y="253"/>
                      </a:cubicBezTo>
                      <a:cubicBezTo>
                        <a:pt x="166" y="254"/>
                        <a:pt x="166" y="254"/>
                        <a:pt x="166" y="254"/>
                      </a:cubicBezTo>
                      <a:cubicBezTo>
                        <a:pt x="166" y="253"/>
                        <a:pt x="166" y="253"/>
                        <a:pt x="166" y="253"/>
                      </a:cubicBezTo>
                      <a:cubicBezTo>
                        <a:pt x="166" y="253"/>
                        <a:pt x="166" y="253"/>
                        <a:pt x="166" y="253"/>
                      </a:cubicBezTo>
                      <a:cubicBezTo>
                        <a:pt x="165" y="253"/>
                        <a:pt x="165" y="253"/>
                        <a:pt x="165" y="253"/>
                      </a:cubicBezTo>
                      <a:cubicBezTo>
                        <a:pt x="165" y="253"/>
                        <a:pt x="165" y="253"/>
                        <a:pt x="165" y="253"/>
                      </a:cubicBezTo>
                      <a:cubicBezTo>
                        <a:pt x="165" y="254"/>
                        <a:pt x="165" y="254"/>
                        <a:pt x="165" y="254"/>
                      </a:cubicBezTo>
                      <a:cubicBezTo>
                        <a:pt x="164" y="254"/>
                        <a:pt x="164" y="254"/>
                        <a:pt x="164" y="254"/>
                      </a:cubicBezTo>
                      <a:cubicBezTo>
                        <a:pt x="164" y="255"/>
                        <a:pt x="164" y="255"/>
                        <a:pt x="164" y="255"/>
                      </a:cubicBezTo>
                      <a:cubicBezTo>
                        <a:pt x="163" y="255"/>
                        <a:pt x="163" y="255"/>
                        <a:pt x="163" y="255"/>
                      </a:cubicBezTo>
                      <a:cubicBezTo>
                        <a:pt x="163" y="254"/>
                        <a:pt x="163" y="254"/>
                        <a:pt x="163" y="254"/>
                      </a:cubicBezTo>
                      <a:cubicBezTo>
                        <a:pt x="162" y="253"/>
                        <a:pt x="162" y="253"/>
                        <a:pt x="162" y="253"/>
                      </a:cubicBezTo>
                      <a:cubicBezTo>
                        <a:pt x="161" y="253"/>
                        <a:pt x="161" y="253"/>
                        <a:pt x="161" y="253"/>
                      </a:cubicBezTo>
                      <a:cubicBezTo>
                        <a:pt x="160" y="253"/>
                        <a:pt x="160" y="253"/>
                        <a:pt x="160" y="253"/>
                      </a:cubicBezTo>
                      <a:cubicBezTo>
                        <a:pt x="160" y="254"/>
                        <a:pt x="160" y="254"/>
                        <a:pt x="160" y="254"/>
                      </a:cubicBezTo>
                      <a:cubicBezTo>
                        <a:pt x="160" y="253"/>
                        <a:pt x="160" y="253"/>
                        <a:pt x="160" y="253"/>
                      </a:cubicBezTo>
                      <a:cubicBezTo>
                        <a:pt x="159" y="254"/>
                        <a:pt x="159" y="254"/>
                        <a:pt x="159" y="254"/>
                      </a:cubicBezTo>
                      <a:cubicBezTo>
                        <a:pt x="159" y="255"/>
                        <a:pt x="159" y="255"/>
                        <a:pt x="159" y="255"/>
                      </a:cubicBezTo>
                      <a:cubicBezTo>
                        <a:pt x="158" y="255"/>
                        <a:pt x="158" y="255"/>
                        <a:pt x="158" y="255"/>
                      </a:cubicBezTo>
                      <a:cubicBezTo>
                        <a:pt x="158" y="255"/>
                        <a:pt x="158" y="255"/>
                        <a:pt x="158" y="255"/>
                      </a:cubicBezTo>
                      <a:cubicBezTo>
                        <a:pt x="157" y="255"/>
                        <a:pt x="157" y="255"/>
                        <a:pt x="157" y="255"/>
                      </a:cubicBezTo>
                      <a:cubicBezTo>
                        <a:pt x="156" y="255"/>
                        <a:pt x="156" y="255"/>
                        <a:pt x="156" y="255"/>
                      </a:cubicBezTo>
                      <a:cubicBezTo>
                        <a:pt x="156" y="255"/>
                        <a:pt x="156" y="255"/>
                        <a:pt x="156" y="255"/>
                      </a:cubicBezTo>
                      <a:cubicBezTo>
                        <a:pt x="155" y="254"/>
                        <a:pt x="155" y="254"/>
                        <a:pt x="155" y="254"/>
                      </a:cubicBezTo>
                      <a:cubicBezTo>
                        <a:pt x="154" y="254"/>
                        <a:pt x="154" y="254"/>
                        <a:pt x="154" y="254"/>
                      </a:cubicBezTo>
                      <a:cubicBezTo>
                        <a:pt x="154" y="255"/>
                        <a:pt x="154" y="255"/>
                        <a:pt x="154" y="255"/>
                      </a:cubicBezTo>
                      <a:cubicBezTo>
                        <a:pt x="154" y="256"/>
                        <a:pt x="154" y="256"/>
                        <a:pt x="154" y="256"/>
                      </a:cubicBezTo>
                      <a:cubicBezTo>
                        <a:pt x="153" y="255"/>
                        <a:pt x="153" y="255"/>
                        <a:pt x="153" y="255"/>
                      </a:cubicBezTo>
                      <a:cubicBezTo>
                        <a:pt x="152" y="255"/>
                        <a:pt x="152" y="255"/>
                        <a:pt x="152" y="255"/>
                      </a:cubicBezTo>
                      <a:cubicBezTo>
                        <a:pt x="152" y="254"/>
                        <a:pt x="152" y="254"/>
                        <a:pt x="152" y="254"/>
                      </a:cubicBezTo>
                      <a:cubicBezTo>
                        <a:pt x="152" y="253"/>
                        <a:pt x="152" y="253"/>
                        <a:pt x="152" y="253"/>
                      </a:cubicBezTo>
                      <a:cubicBezTo>
                        <a:pt x="152" y="253"/>
                        <a:pt x="152" y="253"/>
                        <a:pt x="152" y="253"/>
                      </a:cubicBezTo>
                      <a:cubicBezTo>
                        <a:pt x="151" y="252"/>
                        <a:pt x="151" y="252"/>
                        <a:pt x="151" y="252"/>
                      </a:cubicBezTo>
                      <a:cubicBezTo>
                        <a:pt x="151" y="251"/>
                        <a:pt x="151" y="251"/>
                        <a:pt x="151" y="251"/>
                      </a:cubicBezTo>
                      <a:cubicBezTo>
                        <a:pt x="151" y="251"/>
                        <a:pt x="151" y="251"/>
                        <a:pt x="151" y="251"/>
                      </a:cubicBezTo>
                      <a:cubicBezTo>
                        <a:pt x="150" y="250"/>
                        <a:pt x="150" y="250"/>
                        <a:pt x="150" y="250"/>
                      </a:cubicBezTo>
                      <a:cubicBezTo>
                        <a:pt x="150" y="248"/>
                        <a:pt x="150" y="248"/>
                        <a:pt x="150" y="248"/>
                      </a:cubicBezTo>
                      <a:cubicBezTo>
                        <a:pt x="149" y="248"/>
                        <a:pt x="149" y="248"/>
                        <a:pt x="149" y="248"/>
                      </a:cubicBezTo>
                      <a:cubicBezTo>
                        <a:pt x="149" y="248"/>
                        <a:pt x="149" y="248"/>
                        <a:pt x="149" y="248"/>
                      </a:cubicBezTo>
                      <a:cubicBezTo>
                        <a:pt x="148" y="249"/>
                        <a:pt x="148" y="249"/>
                        <a:pt x="148" y="249"/>
                      </a:cubicBezTo>
                      <a:cubicBezTo>
                        <a:pt x="149" y="250"/>
                        <a:pt x="149" y="250"/>
                        <a:pt x="149" y="250"/>
                      </a:cubicBezTo>
                      <a:cubicBezTo>
                        <a:pt x="149" y="251"/>
                        <a:pt x="149" y="251"/>
                        <a:pt x="149" y="251"/>
                      </a:cubicBezTo>
                      <a:cubicBezTo>
                        <a:pt x="150" y="251"/>
                        <a:pt x="150" y="251"/>
                        <a:pt x="150" y="251"/>
                      </a:cubicBezTo>
                      <a:cubicBezTo>
                        <a:pt x="150" y="252"/>
                        <a:pt x="150" y="252"/>
                        <a:pt x="150" y="252"/>
                      </a:cubicBezTo>
                      <a:cubicBezTo>
                        <a:pt x="150" y="253"/>
                        <a:pt x="150" y="253"/>
                        <a:pt x="150" y="253"/>
                      </a:cubicBezTo>
                      <a:cubicBezTo>
                        <a:pt x="149" y="254"/>
                        <a:pt x="149" y="254"/>
                        <a:pt x="149" y="254"/>
                      </a:cubicBezTo>
                      <a:cubicBezTo>
                        <a:pt x="150" y="254"/>
                        <a:pt x="150" y="254"/>
                        <a:pt x="150" y="254"/>
                      </a:cubicBezTo>
                      <a:cubicBezTo>
                        <a:pt x="151" y="255"/>
                        <a:pt x="151" y="255"/>
                        <a:pt x="151" y="255"/>
                      </a:cubicBezTo>
                      <a:cubicBezTo>
                        <a:pt x="151" y="256"/>
                        <a:pt x="151" y="256"/>
                        <a:pt x="151" y="256"/>
                      </a:cubicBezTo>
                      <a:cubicBezTo>
                        <a:pt x="150" y="257"/>
                        <a:pt x="150" y="257"/>
                        <a:pt x="150" y="257"/>
                      </a:cubicBezTo>
                      <a:cubicBezTo>
                        <a:pt x="150" y="258"/>
                        <a:pt x="150" y="258"/>
                        <a:pt x="150" y="258"/>
                      </a:cubicBezTo>
                      <a:cubicBezTo>
                        <a:pt x="149" y="258"/>
                        <a:pt x="149" y="258"/>
                        <a:pt x="149" y="258"/>
                      </a:cubicBezTo>
                      <a:cubicBezTo>
                        <a:pt x="149" y="258"/>
                        <a:pt x="149" y="258"/>
                        <a:pt x="149" y="258"/>
                      </a:cubicBezTo>
                      <a:cubicBezTo>
                        <a:pt x="148" y="258"/>
                        <a:pt x="148" y="258"/>
                        <a:pt x="148" y="258"/>
                      </a:cubicBezTo>
                      <a:cubicBezTo>
                        <a:pt x="147" y="258"/>
                        <a:pt x="147" y="258"/>
                        <a:pt x="147" y="258"/>
                      </a:cubicBezTo>
                      <a:cubicBezTo>
                        <a:pt x="146" y="259"/>
                        <a:pt x="146" y="259"/>
                        <a:pt x="146" y="259"/>
                      </a:cubicBezTo>
                      <a:cubicBezTo>
                        <a:pt x="146" y="260"/>
                        <a:pt x="146" y="260"/>
                        <a:pt x="146" y="260"/>
                      </a:cubicBezTo>
                      <a:cubicBezTo>
                        <a:pt x="145" y="259"/>
                        <a:pt x="145" y="259"/>
                        <a:pt x="145" y="259"/>
                      </a:cubicBezTo>
                      <a:cubicBezTo>
                        <a:pt x="145" y="260"/>
                        <a:pt x="145" y="260"/>
                        <a:pt x="145" y="260"/>
                      </a:cubicBezTo>
                      <a:cubicBezTo>
                        <a:pt x="145" y="260"/>
                        <a:pt x="145" y="260"/>
                        <a:pt x="145" y="260"/>
                      </a:cubicBezTo>
                      <a:cubicBezTo>
                        <a:pt x="145" y="260"/>
                        <a:pt x="145" y="260"/>
                        <a:pt x="145" y="260"/>
                      </a:cubicBezTo>
                      <a:cubicBezTo>
                        <a:pt x="145" y="261"/>
                        <a:pt x="145" y="261"/>
                        <a:pt x="145" y="261"/>
                      </a:cubicBezTo>
                      <a:cubicBezTo>
                        <a:pt x="144" y="261"/>
                        <a:pt x="144" y="261"/>
                        <a:pt x="144" y="261"/>
                      </a:cubicBezTo>
                      <a:cubicBezTo>
                        <a:pt x="144" y="261"/>
                        <a:pt x="144" y="261"/>
                        <a:pt x="144" y="261"/>
                      </a:cubicBezTo>
                      <a:cubicBezTo>
                        <a:pt x="143" y="262"/>
                        <a:pt x="143" y="262"/>
                        <a:pt x="143" y="262"/>
                      </a:cubicBezTo>
                      <a:cubicBezTo>
                        <a:pt x="143" y="263"/>
                        <a:pt x="143" y="263"/>
                        <a:pt x="143" y="263"/>
                      </a:cubicBezTo>
                      <a:cubicBezTo>
                        <a:pt x="143" y="263"/>
                        <a:pt x="143" y="263"/>
                        <a:pt x="143" y="263"/>
                      </a:cubicBezTo>
                      <a:cubicBezTo>
                        <a:pt x="142" y="263"/>
                        <a:pt x="142" y="263"/>
                        <a:pt x="142" y="263"/>
                      </a:cubicBezTo>
                      <a:cubicBezTo>
                        <a:pt x="141" y="262"/>
                        <a:pt x="141" y="262"/>
                        <a:pt x="141" y="262"/>
                      </a:cubicBezTo>
                      <a:cubicBezTo>
                        <a:pt x="142" y="264"/>
                        <a:pt x="142" y="264"/>
                        <a:pt x="142" y="264"/>
                      </a:cubicBezTo>
                      <a:cubicBezTo>
                        <a:pt x="143" y="264"/>
                        <a:pt x="143" y="264"/>
                        <a:pt x="143" y="264"/>
                      </a:cubicBezTo>
                      <a:cubicBezTo>
                        <a:pt x="142" y="265"/>
                        <a:pt x="142" y="265"/>
                        <a:pt x="142" y="265"/>
                      </a:cubicBezTo>
                      <a:cubicBezTo>
                        <a:pt x="142" y="264"/>
                        <a:pt x="142" y="264"/>
                        <a:pt x="142" y="264"/>
                      </a:cubicBezTo>
                      <a:cubicBezTo>
                        <a:pt x="141" y="264"/>
                        <a:pt x="141" y="264"/>
                        <a:pt x="141" y="264"/>
                      </a:cubicBezTo>
                      <a:cubicBezTo>
                        <a:pt x="141" y="264"/>
                        <a:pt x="141" y="264"/>
                        <a:pt x="141" y="264"/>
                      </a:cubicBezTo>
                      <a:cubicBezTo>
                        <a:pt x="141" y="265"/>
                        <a:pt x="141" y="265"/>
                        <a:pt x="141" y="265"/>
                      </a:cubicBezTo>
                      <a:cubicBezTo>
                        <a:pt x="141" y="266"/>
                        <a:pt x="141" y="266"/>
                        <a:pt x="141" y="266"/>
                      </a:cubicBezTo>
                      <a:cubicBezTo>
                        <a:pt x="141" y="266"/>
                        <a:pt x="141" y="266"/>
                        <a:pt x="141" y="266"/>
                      </a:cubicBezTo>
                      <a:cubicBezTo>
                        <a:pt x="140" y="266"/>
                        <a:pt x="140" y="266"/>
                        <a:pt x="140" y="266"/>
                      </a:cubicBezTo>
                      <a:cubicBezTo>
                        <a:pt x="138" y="268"/>
                        <a:pt x="138" y="268"/>
                        <a:pt x="138" y="268"/>
                      </a:cubicBezTo>
                      <a:cubicBezTo>
                        <a:pt x="138" y="269"/>
                        <a:pt x="138" y="269"/>
                        <a:pt x="138" y="269"/>
                      </a:cubicBezTo>
                      <a:cubicBezTo>
                        <a:pt x="138" y="270"/>
                        <a:pt x="138" y="270"/>
                        <a:pt x="138" y="270"/>
                      </a:cubicBezTo>
                      <a:cubicBezTo>
                        <a:pt x="138" y="271"/>
                        <a:pt x="138" y="271"/>
                        <a:pt x="138" y="271"/>
                      </a:cubicBezTo>
                      <a:cubicBezTo>
                        <a:pt x="137" y="272"/>
                        <a:pt x="137" y="272"/>
                        <a:pt x="137" y="272"/>
                      </a:cubicBezTo>
                      <a:cubicBezTo>
                        <a:pt x="136" y="272"/>
                        <a:pt x="136" y="272"/>
                        <a:pt x="136" y="272"/>
                      </a:cubicBezTo>
                      <a:cubicBezTo>
                        <a:pt x="136" y="272"/>
                        <a:pt x="136" y="272"/>
                        <a:pt x="136" y="272"/>
                      </a:cubicBezTo>
                      <a:cubicBezTo>
                        <a:pt x="136" y="271"/>
                        <a:pt x="136" y="271"/>
                        <a:pt x="136" y="271"/>
                      </a:cubicBezTo>
                      <a:cubicBezTo>
                        <a:pt x="136" y="271"/>
                        <a:pt x="136" y="271"/>
                        <a:pt x="136" y="271"/>
                      </a:cubicBezTo>
                      <a:cubicBezTo>
                        <a:pt x="137" y="270"/>
                        <a:pt x="137" y="270"/>
                        <a:pt x="137" y="270"/>
                      </a:cubicBezTo>
                      <a:cubicBezTo>
                        <a:pt x="136" y="271"/>
                        <a:pt x="136" y="271"/>
                        <a:pt x="136" y="271"/>
                      </a:cubicBezTo>
                      <a:cubicBezTo>
                        <a:pt x="135" y="271"/>
                        <a:pt x="135" y="271"/>
                        <a:pt x="135" y="271"/>
                      </a:cubicBezTo>
                      <a:cubicBezTo>
                        <a:pt x="135" y="272"/>
                        <a:pt x="135" y="272"/>
                        <a:pt x="135" y="272"/>
                      </a:cubicBezTo>
                      <a:cubicBezTo>
                        <a:pt x="135" y="273"/>
                        <a:pt x="135" y="273"/>
                        <a:pt x="135" y="273"/>
                      </a:cubicBezTo>
                      <a:cubicBezTo>
                        <a:pt x="135" y="273"/>
                        <a:pt x="135" y="273"/>
                        <a:pt x="135" y="273"/>
                      </a:cubicBezTo>
                      <a:cubicBezTo>
                        <a:pt x="133" y="274"/>
                        <a:pt x="133" y="274"/>
                        <a:pt x="133" y="274"/>
                      </a:cubicBezTo>
                      <a:cubicBezTo>
                        <a:pt x="133" y="275"/>
                        <a:pt x="133" y="275"/>
                        <a:pt x="133" y="275"/>
                      </a:cubicBezTo>
                      <a:cubicBezTo>
                        <a:pt x="133" y="275"/>
                        <a:pt x="133" y="275"/>
                        <a:pt x="133" y="275"/>
                      </a:cubicBezTo>
                      <a:cubicBezTo>
                        <a:pt x="133" y="274"/>
                        <a:pt x="133" y="274"/>
                        <a:pt x="133" y="274"/>
                      </a:cubicBezTo>
                      <a:cubicBezTo>
                        <a:pt x="132" y="273"/>
                        <a:pt x="132" y="273"/>
                        <a:pt x="132" y="273"/>
                      </a:cubicBezTo>
                      <a:cubicBezTo>
                        <a:pt x="131" y="273"/>
                        <a:pt x="131" y="273"/>
                        <a:pt x="131" y="273"/>
                      </a:cubicBezTo>
                      <a:cubicBezTo>
                        <a:pt x="131" y="274"/>
                        <a:pt x="131" y="274"/>
                        <a:pt x="131" y="274"/>
                      </a:cubicBezTo>
                      <a:cubicBezTo>
                        <a:pt x="131" y="274"/>
                        <a:pt x="131" y="274"/>
                        <a:pt x="131" y="274"/>
                      </a:cubicBezTo>
                      <a:cubicBezTo>
                        <a:pt x="130" y="274"/>
                        <a:pt x="130" y="274"/>
                        <a:pt x="130" y="274"/>
                      </a:cubicBezTo>
                      <a:cubicBezTo>
                        <a:pt x="130" y="273"/>
                        <a:pt x="130" y="273"/>
                        <a:pt x="130" y="273"/>
                      </a:cubicBezTo>
                      <a:cubicBezTo>
                        <a:pt x="129" y="273"/>
                        <a:pt x="129" y="273"/>
                        <a:pt x="129" y="273"/>
                      </a:cubicBezTo>
                      <a:cubicBezTo>
                        <a:pt x="128" y="273"/>
                        <a:pt x="128" y="273"/>
                        <a:pt x="128" y="273"/>
                      </a:cubicBezTo>
                      <a:cubicBezTo>
                        <a:pt x="129" y="274"/>
                        <a:pt x="129" y="274"/>
                        <a:pt x="129" y="274"/>
                      </a:cubicBezTo>
                      <a:cubicBezTo>
                        <a:pt x="129" y="274"/>
                        <a:pt x="129" y="274"/>
                        <a:pt x="129" y="274"/>
                      </a:cubicBezTo>
                      <a:cubicBezTo>
                        <a:pt x="130" y="275"/>
                        <a:pt x="130" y="275"/>
                        <a:pt x="130" y="275"/>
                      </a:cubicBezTo>
                      <a:cubicBezTo>
                        <a:pt x="130" y="276"/>
                        <a:pt x="130" y="276"/>
                        <a:pt x="130" y="276"/>
                      </a:cubicBezTo>
                      <a:cubicBezTo>
                        <a:pt x="129" y="276"/>
                        <a:pt x="129" y="276"/>
                        <a:pt x="129" y="276"/>
                      </a:cubicBezTo>
                      <a:cubicBezTo>
                        <a:pt x="129" y="276"/>
                        <a:pt x="129" y="276"/>
                        <a:pt x="129" y="276"/>
                      </a:cubicBezTo>
                      <a:cubicBezTo>
                        <a:pt x="127" y="277"/>
                        <a:pt x="127" y="277"/>
                        <a:pt x="127" y="277"/>
                      </a:cubicBezTo>
                      <a:cubicBezTo>
                        <a:pt x="126" y="278"/>
                        <a:pt x="126" y="278"/>
                        <a:pt x="126" y="278"/>
                      </a:cubicBezTo>
                      <a:cubicBezTo>
                        <a:pt x="126" y="278"/>
                        <a:pt x="126" y="278"/>
                        <a:pt x="126" y="278"/>
                      </a:cubicBezTo>
                      <a:cubicBezTo>
                        <a:pt x="125" y="278"/>
                        <a:pt x="125" y="278"/>
                        <a:pt x="125" y="278"/>
                      </a:cubicBezTo>
                      <a:cubicBezTo>
                        <a:pt x="125" y="278"/>
                        <a:pt x="125" y="278"/>
                        <a:pt x="125" y="278"/>
                      </a:cubicBezTo>
                      <a:cubicBezTo>
                        <a:pt x="126" y="277"/>
                        <a:pt x="126" y="277"/>
                        <a:pt x="126" y="277"/>
                      </a:cubicBezTo>
                      <a:cubicBezTo>
                        <a:pt x="125" y="276"/>
                        <a:pt x="125" y="276"/>
                        <a:pt x="125" y="276"/>
                      </a:cubicBezTo>
                      <a:cubicBezTo>
                        <a:pt x="125" y="276"/>
                        <a:pt x="125" y="276"/>
                        <a:pt x="125" y="276"/>
                      </a:cubicBezTo>
                      <a:cubicBezTo>
                        <a:pt x="124" y="277"/>
                        <a:pt x="124" y="277"/>
                        <a:pt x="124" y="277"/>
                      </a:cubicBezTo>
                      <a:cubicBezTo>
                        <a:pt x="124" y="278"/>
                        <a:pt x="124" y="278"/>
                        <a:pt x="124" y="278"/>
                      </a:cubicBezTo>
                      <a:cubicBezTo>
                        <a:pt x="124" y="278"/>
                        <a:pt x="124" y="278"/>
                        <a:pt x="124" y="278"/>
                      </a:cubicBezTo>
                      <a:cubicBezTo>
                        <a:pt x="123" y="278"/>
                        <a:pt x="123" y="278"/>
                        <a:pt x="123" y="278"/>
                      </a:cubicBezTo>
                      <a:cubicBezTo>
                        <a:pt x="122" y="279"/>
                        <a:pt x="122" y="279"/>
                        <a:pt x="122" y="279"/>
                      </a:cubicBezTo>
                      <a:cubicBezTo>
                        <a:pt x="122" y="278"/>
                        <a:pt x="122" y="278"/>
                        <a:pt x="122" y="278"/>
                      </a:cubicBezTo>
                      <a:cubicBezTo>
                        <a:pt x="121" y="277"/>
                        <a:pt x="121" y="277"/>
                        <a:pt x="121" y="277"/>
                      </a:cubicBezTo>
                      <a:cubicBezTo>
                        <a:pt x="121" y="277"/>
                        <a:pt x="121" y="277"/>
                        <a:pt x="121" y="277"/>
                      </a:cubicBezTo>
                      <a:cubicBezTo>
                        <a:pt x="122" y="276"/>
                        <a:pt x="122" y="276"/>
                        <a:pt x="122" y="276"/>
                      </a:cubicBezTo>
                      <a:cubicBezTo>
                        <a:pt x="121" y="275"/>
                        <a:pt x="121" y="275"/>
                        <a:pt x="121" y="275"/>
                      </a:cubicBezTo>
                      <a:cubicBezTo>
                        <a:pt x="121" y="275"/>
                        <a:pt x="121" y="275"/>
                        <a:pt x="121" y="275"/>
                      </a:cubicBezTo>
                      <a:cubicBezTo>
                        <a:pt x="121" y="275"/>
                        <a:pt x="121" y="275"/>
                        <a:pt x="121" y="275"/>
                      </a:cubicBezTo>
                      <a:cubicBezTo>
                        <a:pt x="120" y="277"/>
                        <a:pt x="120" y="277"/>
                        <a:pt x="120" y="277"/>
                      </a:cubicBezTo>
                      <a:cubicBezTo>
                        <a:pt x="120" y="278"/>
                        <a:pt x="120" y="278"/>
                        <a:pt x="120" y="278"/>
                      </a:cubicBezTo>
                      <a:cubicBezTo>
                        <a:pt x="120" y="278"/>
                        <a:pt x="120" y="278"/>
                        <a:pt x="120" y="278"/>
                      </a:cubicBezTo>
                      <a:cubicBezTo>
                        <a:pt x="120" y="279"/>
                        <a:pt x="120" y="279"/>
                        <a:pt x="120" y="279"/>
                      </a:cubicBezTo>
                      <a:cubicBezTo>
                        <a:pt x="120" y="279"/>
                        <a:pt x="120" y="279"/>
                        <a:pt x="120" y="279"/>
                      </a:cubicBezTo>
                      <a:cubicBezTo>
                        <a:pt x="118" y="277"/>
                        <a:pt x="118" y="277"/>
                        <a:pt x="118" y="277"/>
                      </a:cubicBezTo>
                      <a:cubicBezTo>
                        <a:pt x="118" y="276"/>
                        <a:pt x="118" y="276"/>
                        <a:pt x="118" y="276"/>
                      </a:cubicBezTo>
                      <a:cubicBezTo>
                        <a:pt x="119" y="275"/>
                        <a:pt x="119" y="275"/>
                        <a:pt x="119" y="275"/>
                      </a:cubicBezTo>
                      <a:cubicBezTo>
                        <a:pt x="120" y="274"/>
                        <a:pt x="120" y="274"/>
                        <a:pt x="120" y="274"/>
                      </a:cubicBezTo>
                      <a:cubicBezTo>
                        <a:pt x="120" y="273"/>
                        <a:pt x="120" y="273"/>
                        <a:pt x="120" y="273"/>
                      </a:cubicBezTo>
                      <a:cubicBezTo>
                        <a:pt x="119" y="273"/>
                        <a:pt x="119" y="273"/>
                        <a:pt x="119" y="273"/>
                      </a:cubicBezTo>
                      <a:cubicBezTo>
                        <a:pt x="118" y="272"/>
                        <a:pt x="118" y="272"/>
                        <a:pt x="118" y="272"/>
                      </a:cubicBezTo>
                      <a:cubicBezTo>
                        <a:pt x="118" y="272"/>
                        <a:pt x="118" y="272"/>
                        <a:pt x="118" y="272"/>
                      </a:cubicBezTo>
                      <a:cubicBezTo>
                        <a:pt x="118" y="272"/>
                        <a:pt x="118" y="272"/>
                        <a:pt x="118" y="272"/>
                      </a:cubicBezTo>
                      <a:cubicBezTo>
                        <a:pt x="117" y="272"/>
                        <a:pt x="117" y="272"/>
                        <a:pt x="117" y="272"/>
                      </a:cubicBezTo>
                      <a:cubicBezTo>
                        <a:pt x="117" y="273"/>
                        <a:pt x="117" y="273"/>
                        <a:pt x="117" y="273"/>
                      </a:cubicBezTo>
                      <a:cubicBezTo>
                        <a:pt x="117" y="273"/>
                        <a:pt x="117" y="273"/>
                        <a:pt x="117" y="273"/>
                      </a:cubicBezTo>
                      <a:cubicBezTo>
                        <a:pt x="117" y="274"/>
                        <a:pt x="117" y="274"/>
                        <a:pt x="117" y="274"/>
                      </a:cubicBezTo>
                      <a:cubicBezTo>
                        <a:pt x="117" y="275"/>
                        <a:pt x="117" y="275"/>
                        <a:pt x="117" y="275"/>
                      </a:cubicBezTo>
                      <a:cubicBezTo>
                        <a:pt x="116" y="276"/>
                        <a:pt x="116" y="276"/>
                        <a:pt x="116" y="276"/>
                      </a:cubicBezTo>
                      <a:cubicBezTo>
                        <a:pt x="116" y="277"/>
                        <a:pt x="116" y="277"/>
                        <a:pt x="116" y="277"/>
                      </a:cubicBezTo>
                      <a:cubicBezTo>
                        <a:pt x="115" y="277"/>
                        <a:pt x="115" y="277"/>
                        <a:pt x="115" y="277"/>
                      </a:cubicBezTo>
                      <a:cubicBezTo>
                        <a:pt x="115" y="276"/>
                        <a:pt x="115" y="276"/>
                        <a:pt x="115" y="276"/>
                      </a:cubicBezTo>
                      <a:cubicBezTo>
                        <a:pt x="115" y="276"/>
                        <a:pt x="115" y="276"/>
                        <a:pt x="115" y="276"/>
                      </a:cubicBezTo>
                      <a:cubicBezTo>
                        <a:pt x="114" y="277"/>
                        <a:pt x="114" y="277"/>
                        <a:pt x="114" y="277"/>
                      </a:cubicBezTo>
                      <a:cubicBezTo>
                        <a:pt x="114" y="278"/>
                        <a:pt x="114" y="278"/>
                        <a:pt x="114" y="278"/>
                      </a:cubicBezTo>
                      <a:cubicBezTo>
                        <a:pt x="115" y="279"/>
                        <a:pt x="115" y="279"/>
                        <a:pt x="115" y="279"/>
                      </a:cubicBezTo>
                      <a:cubicBezTo>
                        <a:pt x="115" y="280"/>
                        <a:pt x="115" y="280"/>
                        <a:pt x="115" y="280"/>
                      </a:cubicBezTo>
                      <a:cubicBezTo>
                        <a:pt x="115" y="280"/>
                        <a:pt x="115" y="280"/>
                        <a:pt x="115" y="280"/>
                      </a:cubicBezTo>
                      <a:cubicBezTo>
                        <a:pt x="115" y="280"/>
                        <a:pt x="115" y="280"/>
                        <a:pt x="115" y="280"/>
                      </a:cubicBezTo>
                      <a:cubicBezTo>
                        <a:pt x="115" y="281"/>
                        <a:pt x="115" y="281"/>
                        <a:pt x="115" y="281"/>
                      </a:cubicBezTo>
                      <a:cubicBezTo>
                        <a:pt x="114" y="281"/>
                        <a:pt x="114" y="281"/>
                        <a:pt x="114" y="281"/>
                      </a:cubicBezTo>
                      <a:cubicBezTo>
                        <a:pt x="113" y="281"/>
                        <a:pt x="113" y="281"/>
                        <a:pt x="113" y="281"/>
                      </a:cubicBezTo>
                      <a:cubicBezTo>
                        <a:pt x="113" y="281"/>
                        <a:pt x="113" y="281"/>
                        <a:pt x="113" y="281"/>
                      </a:cubicBezTo>
                      <a:cubicBezTo>
                        <a:pt x="112" y="281"/>
                        <a:pt x="112" y="281"/>
                        <a:pt x="112" y="281"/>
                      </a:cubicBezTo>
                      <a:cubicBezTo>
                        <a:pt x="111" y="282"/>
                        <a:pt x="111" y="282"/>
                        <a:pt x="111" y="282"/>
                      </a:cubicBezTo>
                      <a:cubicBezTo>
                        <a:pt x="111" y="282"/>
                        <a:pt x="111" y="282"/>
                        <a:pt x="111" y="282"/>
                      </a:cubicBezTo>
                      <a:cubicBezTo>
                        <a:pt x="110" y="282"/>
                        <a:pt x="110" y="282"/>
                        <a:pt x="110" y="282"/>
                      </a:cubicBezTo>
                      <a:cubicBezTo>
                        <a:pt x="110" y="281"/>
                        <a:pt x="110" y="281"/>
                        <a:pt x="110" y="281"/>
                      </a:cubicBezTo>
                      <a:cubicBezTo>
                        <a:pt x="110" y="280"/>
                        <a:pt x="110" y="280"/>
                        <a:pt x="110" y="280"/>
                      </a:cubicBezTo>
                      <a:cubicBezTo>
                        <a:pt x="109" y="280"/>
                        <a:pt x="109" y="280"/>
                        <a:pt x="109" y="280"/>
                      </a:cubicBezTo>
                      <a:cubicBezTo>
                        <a:pt x="109" y="281"/>
                        <a:pt x="109" y="281"/>
                        <a:pt x="109" y="281"/>
                      </a:cubicBezTo>
                      <a:cubicBezTo>
                        <a:pt x="109" y="281"/>
                        <a:pt x="109" y="281"/>
                        <a:pt x="109" y="281"/>
                      </a:cubicBezTo>
                      <a:cubicBezTo>
                        <a:pt x="108" y="282"/>
                        <a:pt x="108" y="282"/>
                        <a:pt x="108" y="282"/>
                      </a:cubicBezTo>
                      <a:cubicBezTo>
                        <a:pt x="108" y="281"/>
                        <a:pt x="108" y="281"/>
                        <a:pt x="108" y="281"/>
                      </a:cubicBezTo>
                      <a:cubicBezTo>
                        <a:pt x="107" y="281"/>
                        <a:pt x="107" y="281"/>
                        <a:pt x="107" y="281"/>
                      </a:cubicBezTo>
                      <a:cubicBezTo>
                        <a:pt x="107" y="280"/>
                        <a:pt x="107" y="280"/>
                        <a:pt x="107" y="280"/>
                      </a:cubicBezTo>
                      <a:cubicBezTo>
                        <a:pt x="106" y="280"/>
                        <a:pt x="106" y="280"/>
                        <a:pt x="106" y="280"/>
                      </a:cubicBezTo>
                      <a:cubicBezTo>
                        <a:pt x="106" y="281"/>
                        <a:pt x="106" y="281"/>
                        <a:pt x="106" y="281"/>
                      </a:cubicBezTo>
                      <a:cubicBezTo>
                        <a:pt x="105" y="281"/>
                        <a:pt x="105" y="281"/>
                        <a:pt x="105" y="281"/>
                      </a:cubicBezTo>
                      <a:cubicBezTo>
                        <a:pt x="105" y="281"/>
                        <a:pt x="105" y="281"/>
                        <a:pt x="105" y="281"/>
                      </a:cubicBezTo>
                      <a:cubicBezTo>
                        <a:pt x="105" y="282"/>
                        <a:pt x="105" y="282"/>
                        <a:pt x="105" y="282"/>
                      </a:cubicBezTo>
                      <a:cubicBezTo>
                        <a:pt x="105" y="283"/>
                        <a:pt x="105" y="283"/>
                        <a:pt x="105" y="283"/>
                      </a:cubicBezTo>
                      <a:cubicBezTo>
                        <a:pt x="105" y="284"/>
                        <a:pt x="105" y="284"/>
                        <a:pt x="105" y="284"/>
                      </a:cubicBezTo>
                      <a:cubicBezTo>
                        <a:pt x="105" y="285"/>
                        <a:pt x="105" y="285"/>
                        <a:pt x="105" y="285"/>
                      </a:cubicBezTo>
                      <a:cubicBezTo>
                        <a:pt x="103" y="287"/>
                        <a:pt x="103" y="287"/>
                        <a:pt x="103" y="287"/>
                      </a:cubicBezTo>
                      <a:cubicBezTo>
                        <a:pt x="103" y="287"/>
                        <a:pt x="103" y="287"/>
                        <a:pt x="103" y="287"/>
                      </a:cubicBezTo>
                      <a:cubicBezTo>
                        <a:pt x="103" y="286"/>
                        <a:pt x="103" y="286"/>
                        <a:pt x="103" y="286"/>
                      </a:cubicBezTo>
                      <a:cubicBezTo>
                        <a:pt x="102" y="285"/>
                        <a:pt x="102" y="285"/>
                        <a:pt x="102" y="285"/>
                      </a:cubicBezTo>
                      <a:cubicBezTo>
                        <a:pt x="102" y="285"/>
                        <a:pt x="102" y="285"/>
                        <a:pt x="102" y="285"/>
                      </a:cubicBezTo>
                      <a:cubicBezTo>
                        <a:pt x="101" y="285"/>
                        <a:pt x="101" y="285"/>
                        <a:pt x="101" y="285"/>
                      </a:cubicBezTo>
                      <a:cubicBezTo>
                        <a:pt x="101" y="286"/>
                        <a:pt x="101" y="286"/>
                        <a:pt x="101" y="286"/>
                      </a:cubicBezTo>
                      <a:cubicBezTo>
                        <a:pt x="100" y="285"/>
                        <a:pt x="100" y="285"/>
                        <a:pt x="100" y="285"/>
                      </a:cubicBezTo>
                      <a:cubicBezTo>
                        <a:pt x="100" y="284"/>
                        <a:pt x="100" y="284"/>
                        <a:pt x="100" y="284"/>
                      </a:cubicBezTo>
                      <a:cubicBezTo>
                        <a:pt x="99" y="284"/>
                        <a:pt x="99" y="284"/>
                        <a:pt x="99" y="284"/>
                      </a:cubicBezTo>
                      <a:cubicBezTo>
                        <a:pt x="99" y="285"/>
                        <a:pt x="99" y="285"/>
                        <a:pt x="99" y="285"/>
                      </a:cubicBezTo>
                      <a:cubicBezTo>
                        <a:pt x="99" y="285"/>
                        <a:pt x="99" y="285"/>
                        <a:pt x="99" y="285"/>
                      </a:cubicBezTo>
                      <a:cubicBezTo>
                        <a:pt x="99" y="286"/>
                        <a:pt x="99" y="286"/>
                        <a:pt x="99" y="286"/>
                      </a:cubicBezTo>
                      <a:cubicBezTo>
                        <a:pt x="99" y="287"/>
                        <a:pt x="99" y="287"/>
                        <a:pt x="99" y="287"/>
                      </a:cubicBezTo>
                      <a:cubicBezTo>
                        <a:pt x="99" y="287"/>
                        <a:pt x="99" y="287"/>
                        <a:pt x="99" y="287"/>
                      </a:cubicBezTo>
                      <a:cubicBezTo>
                        <a:pt x="99" y="288"/>
                        <a:pt x="99" y="288"/>
                        <a:pt x="99" y="288"/>
                      </a:cubicBezTo>
                      <a:cubicBezTo>
                        <a:pt x="100" y="289"/>
                        <a:pt x="100" y="289"/>
                        <a:pt x="100" y="289"/>
                      </a:cubicBezTo>
                      <a:cubicBezTo>
                        <a:pt x="100" y="290"/>
                        <a:pt x="100" y="290"/>
                        <a:pt x="100" y="290"/>
                      </a:cubicBezTo>
                      <a:cubicBezTo>
                        <a:pt x="100" y="292"/>
                        <a:pt x="100" y="292"/>
                        <a:pt x="100" y="292"/>
                      </a:cubicBezTo>
                      <a:cubicBezTo>
                        <a:pt x="100" y="293"/>
                        <a:pt x="100" y="293"/>
                        <a:pt x="100" y="293"/>
                      </a:cubicBezTo>
                      <a:cubicBezTo>
                        <a:pt x="99" y="292"/>
                        <a:pt x="99" y="292"/>
                        <a:pt x="99" y="292"/>
                      </a:cubicBezTo>
                      <a:cubicBezTo>
                        <a:pt x="99" y="292"/>
                        <a:pt x="99" y="292"/>
                        <a:pt x="99" y="292"/>
                      </a:cubicBezTo>
                      <a:cubicBezTo>
                        <a:pt x="98" y="293"/>
                        <a:pt x="98" y="293"/>
                        <a:pt x="98" y="293"/>
                      </a:cubicBezTo>
                      <a:cubicBezTo>
                        <a:pt x="98" y="293"/>
                        <a:pt x="98" y="293"/>
                        <a:pt x="98" y="293"/>
                      </a:cubicBezTo>
                      <a:cubicBezTo>
                        <a:pt x="96" y="293"/>
                        <a:pt x="96" y="293"/>
                        <a:pt x="96" y="293"/>
                      </a:cubicBezTo>
                      <a:cubicBezTo>
                        <a:pt x="95" y="293"/>
                        <a:pt x="95" y="293"/>
                        <a:pt x="95" y="293"/>
                      </a:cubicBezTo>
                      <a:cubicBezTo>
                        <a:pt x="95" y="293"/>
                        <a:pt x="95" y="293"/>
                        <a:pt x="95" y="293"/>
                      </a:cubicBezTo>
                      <a:cubicBezTo>
                        <a:pt x="95" y="294"/>
                        <a:pt x="95" y="294"/>
                        <a:pt x="95" y="294"/>
                      </a:cubicBezTo>
                      <a:cubicBezTo>
                        <a:pt x="96" y="295"/>
                        <a:pt x="96" y="295"/>
                        <a:pt x="96" y="295"/>
                      </a:cubicBezTo>
                      <a:cubicBezTo>
                        <a:pt x="97" y="295"/>
                        <a:pt x="97" y="295"/>
                        <a:pt x="97" y="295"/>
                      </a:cubicBezTo>
                      <a:cubicBezTo>
                        <a:pt x="98" y="296"/>
                        <a:pt x="98" y="296"/>
                        <a:pt x="98" y="296"/>
                      </a:cubicBezTo>
                      <a:cubicBezTo>
                        <a:pt x="98" y="296"/>
                        <a:pt x="98" y="296"/>
                        <a:pt x="98" y="296"/>
                      </a:cubicBezTo>
                      <a:cubicBezTo>
                        <a:pt x="99" y="296"/>
                        <a:pt x="99" y="296"/>
                        <a:pt x="99" y="296"/>
                      </a:cubicBezTo>
                      <a:cubicBezTo>
                        <a:pt x="100" y="296"/>
                        <a:pt x="100" y="296"/>
                        <a:pt x="100" y="296"/>
                      </a:cubicBezTo>
                      <a:cubicBezTo>
                        <a:pt x="99" y="296"/>
                        <a:pt x="99" y="296"/>
                        <a:pt x="99" y="296"/>
                      </a:cubicBezTo>
                      <a:cubicBezTo>
                        <a:pt x="99" y="297"/>
                        <a:pt x="99" y="297"/>
                        <a:pt x="99" y="297"/>
                      </a:cubicBezTo>
                      <a:cubicBezTo>
                        <a:pt x="99" y="297"/>
                        <a:pt x="99" y="297"/>
                        <a:pt x="99" y="297"/>
                      </a:cubicBezTo>
                      <a:cubicBezTo>
                        <a:pt x="98" y="297"/>
                        <a:pt x="98" y="297"/>
                        <a:pt x="98" y="297"/>
                      </a:cubicBezTo>
                      <a:cubicBezTo>
                        <a:pt x="98" y="298"/>
                        <a:pt x="98" y="298"/>
                        <a:pt x="98" y="298"/>
                      </a:cubicBezTo>
                      <a:cubicBezTo>
                        <a:pt x="98" y="298"/>
                        <a:pt x="98" y="298"/>
                        <a:pt x="98" y="298"/>
                      </a:cubicBezTo>
                      <a:cubicBezTo>
                        <a:pt x="99" y="299"/>
                        <a:pt x="99" y="299"/>
                        <a:pt x="99" y="299"/>
                      </a:cubicBezTo>
                      <a:cubicBezTo>
                        <a:pt x="98" y="300"/>
                        <a:pt x="98" y="300"/>
                        <a:pt x="98" y="300"/>
                      </a:cubicBezTo>
                      <a:cubicBezTo>
                        <a:pt x="98" y="300"/>
                        <a:pt x="98" y="300"/>
                        <a:pt x="98" y="300"/>
                      </a:cubicBezTo>
                      <a:cubicBezTo>
                        <a:pt x="98" y="300"/>
                        <a:pt x="98" y="300"/>
                        <a:pt x="98" y="300"/>
                      </a:cubicBezTo>
                      <a:cubicBezTo>
                        <a:pt x="98" y="301"/>
                        <a:pt x="98" y="301"/>
                        <a:pt x="98" y="301"/>
                      </a:cubicBezTo>
                      <a:cubicBezTo>
                        <a:pt x="97" y="300"/>
                        <a:pt x="97" y="300"/>
                        <a:pt x="97" y="300"/>
                      </a:cubicBezTo>
                      <a:cubicBezTo>
                        <a:pt x="97" y="299"/>
                        <a:pt x="97" y="299"/>
                        <a:pt x="97" y="299"/>
                      </a:cubicBezTo>
                      <a:cubicBezTo>
                        <a:pt x="96" y="299"/>
                        <a:pt x="96" y="299"/>
                        <a:pt x="96" y="299"/>
                      </a:cubicBezTo>
                      <a:cubicBezTo>
                        <a:pt x="95" y="299"/>
                        <a:pt x="95" y="299"/>
                        <a:pt x="95" y="299"/>
                      </a:cubicBezTo>
                      <a:cubicBezTo>
                        <a:pt x="95" y="298"/>
                        <a:pt x="95" y="298"/>
                        <a:pt x="95" y="298"/>
                      </a:cubicBezTo>
                      <a:cubicBezTo>
                        <a:pt x="94" y="298"/>
                        <a:pt x="94" y="298"/>
                        <a:pt x="94" y="298"/>
                      </a:cubicBezTo>
                      <a:cubicBezTo>
                        <a:pt x="93" y="299"/>
                        <a:pt x="93" y="299"/>
                        <a:pt x="93" y="299"/>
                      </a:cubicBezTo>
                      <a:cubicBezTo>
                        <a:pt x="93" y="299"/>
                        <a:pt x="93" y="299"/>
                        <a:pt x="93" y="299"/>
                      </a:cubicBezTo>
                      <a:cubicBezTo>
                        <a:pt x="94" y="300"/>
                        <a:pt x="94" y="300"/>
                        <a:pt x="94" y="300"/>
                      </a:cubicBezTo>
                      <a:cubicBezTo>
                        <a:pt x="95" y="300"/>
                        <a:pt x="95" y="300"/>
                        <a:pt x="95" y="300"/>
                      </a:cubicBezTo>
                      <a:cubicBezTo>
                        <a:pt x="97" y="301"/>
                        <a:pt x="97" y="301"/>
                        <a:pt x="97" y="301"/>
                      </a:cubicBezTo>
                      <a:cubicBezTo>
                        <a:pt x="98" y="301"/>
                        <a:pt x="98" y="301"/>
                        <a:pt x="98" y="301"/>
                      </a:cubicBezTo>
                      <a:cubicBezTo>
                        <a:pt x="98" y="302"/>
                        <a:pt x="98" y="302"/>
                        <a:pt x="98" y="302"/>
                      </a:cubicBezTo>
                      <a:cubicBezTo>
                        <a:pt x="97" y="302"/>
                        <a:pt x="97" y="302"/>
                        <a:pt x="97" y="302"/>
                      </a:cubicBezTo>
                      <a:cubicBezTo>
                        <a:pt x="97" y="303"/>
                        <a:pt x="97" y="303"/>
                        <a:pt x="97" y="303"/>
                      </a:cubicBezTo>
                      <a:cubicBezTo>
                        <a:pt x="96" y="302"/>
                        <a:pt x="96" y="302"/>
                        <a:pt x="96" y="302"/>
                      </a:cubicBezTo>
                      <a:cubicBezTo>
                        <a:pt x="95" y="303"/>
                        <a:pt x="95" y="303"/>
                        <a:pt x="95" y="303"/>
                      </a:cubicBezTo>
                      <a:cubicBezTo>
                        <a:pt x="95" y="303"/>
                        <a:pt x="95" y="303"/>
                        <a:pt x="95" y="303"/>
                      </a:cubicBezTo>
                      <a:cubicBezTo>
                        <a:pt x="94" y="302"/>
                        <a:pt x="94" y="302"/>
                        <a:pt x="94" y="302"/>
                      </a:cubicBezTo>
                      <a:cubicBezTo>
                        <a:pt x="93" y="301"/>
                        <a:pt x="93" y="301"/>
                        <a:pt x="93" y="301"/>
                      </a:cubicBezTo>
                      <a:cubicBezTo>
                        <a:pt x="92" y="301"/>
                        <a:pt x="92" y="301"/>
                        <a:pt x="92" y="301"/>
                      </a:cubicBezTo>
                      <a:cubicBezTo>
                        <a:pt x="92" y="301"/>
                        <a:pt x="92" y="301"/>
                        <a:pt x="92" y="301"/>
                      </a:cubicBezTo>
                      <a:cubicBezTo>
                        <a:pt x="91" y="302"/>
                        <a:pt x="91" y="302"/>
                        <a:pt x="91" y="302"/>
                      </a:cubicBezTo>
                      <a:cubicBezTo>
                        <a:pt x="91" y="303"/>
                        <a:pt x="91" y="303"/>
                        <a:pt x="91" y="303"/>
                      </a:cubicBezTo>
                      <a:cubicBezTo>
                        <a:pt x="92" y="304"/>
                        <a:pt x="92" y="304"/>
                        <a:pt x="92" y="304"/>
                      </a:cubicBezTo>
                      <a:cubicBezTo>
                        <a:pt x="94" y="305"/>
                        <a:pt x="94" y="305"/>
                        <a:pt x="94" y="305"/>
                      </a:cubicBezTo>
                      <a:cubicBezTo>
                        <a:pt x="94" y="305"/>
                        <a:pt x="94" y="305"/>
                        <a:pt x="94" y="305"/>
                      </a:cubicBezTo>
                      <a:cubicBezTo>
                        <a:pt x="94" y="306"/>
                        <a:pt x="94" y="306"/>
                        <a:pt x="94" y="306"/>
                      </a:cubicBezTo>
                      <a:cubicBezTo>
                        <a:pt x="93" y="306"/>
                        <a:pt x="93" y="306"/>
                        <a:pt x="93" y="306"/>
                      </a:cubicBezTo>
                      <a:cubicBezTo>
                        <a:pt x="93" y="305"/>
                        <a:pt x="93" y="305"/>
                        <a:pt x="93" y="305"/>
                      </a:cubicBezTo>
                      <a:cubicBezTo>
                        <a:pt x="92" y="305"/>
                        <a:pt x="92" y="305"/>
                        <a:pt x="92" y="305"/>
                      </a:cubicBezTo>
                      <a:cubicBezTo>
                        <a:pt x="91" y="304"/>
                        <a:pt x="91" y="304"/>
                        <a:pt x="91" y="304"/>
                      </a:cubicBezTo>
                      <a:cubicBezTo>
                        <a:pt x="91" y="303"/>
                        <a:pt x="91" y="303"/>
                        <a:pt x="91" y="303"/>
                      </a:cubicBezTo>
                      <a:cubicBezTo>
                        <a:pt x="90" y="303"/>
                        <a:pt x="90" y="303"/>
                        <a:pt x="90" y="303"/>
                      </a:cubicBezTo>
                      <a:cubicBezTo>
                        <a:pt x="90" y="305"/>
                        <a:pt x="90" y="305"/>
                        <a:pt x="90" y="305"/>
                      </a:cubicBezTo>
                      <a:cubicBezTo>
                        <a:pt x="91" y="305"/>
                        <a:pt x="91" y="305"/>
                        <a:pt x="91" y="305"/>
                      </a:cubicBezTo>
                      <a:cubicBezTo>
                        <a:pt x="92" y="306"/>
                        <a:pt x="92" y="306"/>
                        <a:pt x="92" y="306"/>
                      </a:cubicBezTo>
                      <a:cubicBezTo>
                        <a:pt x="92" y="307"/>
                        <a:pt x="92" y="307"/>
                        <a:pt x="92" y="307"/>
                      </a:cubicBezTo>
                      <a:cubicBezTo>
                        <a:pt x="92" y="307"/>
                        <a:pt x="92" y="307"/>
                        <a:pt x="92" y="307"/>
                      </a:cubicBezTo>
                      <a:cubicBezTo>
                        <a:pt x="92" y="307"/>
                        <a:pt x="92" y="307"/>
                        <a:pt x="92" y="307"/>
                      </a:cubicBezTo>
                      <a:cubicBezTo>
                        <a:pt x="91" y="307"/>
                        <a:pt x="91" y="307"/>
                        <a:pt x="91" y="307"/>
                      </a:cubicBezTo>
                      <a:cubicBezTo>
                        <a:pt x="90" y="306"/>
                        <a:pt x="90" y="306"/>
                        <a:pt x="90" y="306"/>
                      </a:cubicBezTo>
                      <a:cubicBezTo>
                        <a:pt x="90" y="306"/>
                        <a:pt x="90" y="306"/>
                        <a:pt x="90" y="306"/>
                      </a:cubicBezTo>
                      <a:cubicBezTo>
                        <a:pt x="90" y="305"/>
                        <a:pt x="90" y="305"/>
                        <a:pt x="90" y="305"/>
                      </a:cubicBezTo>
                      <a:cubicBezTo>
                        <a:pt x="89" y="305"/>
                        <a:pt x="89" y="305"/>
                        <a:pt x="89" y="305"/>
                      </a:cubicBezTo>
                      <a:cubicBezTo>
                        <a:pt x="88" y="305"/>
                        <a:pt x="88" y="305"/>
                        <a:pt x="88" y="305"/>
                      </a:cubicBezTo>
                      <a:cubicBezTo>
                        <a:pt x="88" y="306"/>
                        <a:pt x="88" y="306"/>
                        <a:pt x="88" y="306"/>
                      </a:cubicBezTo>
                      <a:cubicBezTo>
                        <a:pt x="89" y="307"/>
                        <a:pt x="89" y="307"/>
                        <a:pt x="89" y="307"/>
                      </a:cubicBezTo>
                      <a:cubicBezTo>
                        <a:pt x="89" y="308"/>
                        <a:pt x="89" y="308"/>
                        <a:pt x="89" y="308"/>
                      </a:cubicBezTo>
                      <a:cubicBezTo>
                        <a:pt x="89" y="308"/>
                        <a:pt x="89" y="308"/>
                        <a:pt x="89" y="308"/>
                      </a:cubicBezTo>
                      <a:cubicBezTo>
                        <a:pt x="91" y="308"/>
                        <a:pt x="91" y="308"/>
                        <a:pt x="91" y="308"/>
                      </a:cubicBezTo>
                      <a:cubicBezTo>
                        <a:pt x="92" y="309"/>
                        <a:pt x="92" y="309"/>
                        <a:pt x="92" y="309"/>
                      </a:cubicBezTo>
                      <a:cubicBezTo>
                        <a:pt x="92" y="309"/>
                        <a:pt x="92" y="309"/>
                        <a:pt x="92" y="309"/>
                      </a:cubicBezTo>
                      <a:cubicBezTo>
                        <a:pt x="91" y="310"/>
                        <a:pt x="91" y="310"/>
                        <a:pt x="91" y="310"/>
                      </a:cubicBezTo>
                      <a:cubicBezTo>
                        <a:pt x="91" y="310"/>
                        <a:pt x="91" y="310"/>
                        <a:pt x="91" y="310"/>
                      </a:cubicBezTo>
                      <a:cubicBezTo>
                        <a:pt x="90" y="310"/>
                        <a:pt x="90" y="310"/>
                        <a:pt x="90" y="310"/>
                      </a:cubicBezTo>
                      <a:cubicBezTo>
                        <a:pt x="90" y="310"/>
                        <a:pt x="90" y="310"/>
                        <a:pt x="90" y="310"/>
                      </a:cubicBezTo>
                      <a:cubicBezTo>
                        <a:pt x="89" y="310"/>
                        <a:pt x="89" y="310"/>
                        <a:pt x="89" y="310"/>
                      </a:cubicBezTo>
                      <a:cubicBezTo>
                        <a:pt x="88" y="309"/>
                        <a:pt x="88" y="309"/>
                        <a:pt x="88" y="309"/>
                      </a:cubicBezTo>
                      <a:cubicBezTo>
                        <a:pt x="88" y="309"/>
                        <a:pt x="88" y="309"/>
                        <a:pt x="88" y="309"/>
                      </a:cubicBezTo>
                      <a:cubicBezTo>
                        <a:pt x="88" y="309"/>
                        <a:pt x="88" y="309"/>
                        <a:pt x="88" y="309"/>
                      </a:cubicBezTo>
                      <a:cubicBezTo>
                        <a:pt x="87" y="308"/>
                        <a:pt x="87" y="308"/>
                        <a:pt x="87" y="308"/>
                      </a:cubicBezTo>
                      <a:cubicBezTo>
                        <a:pt x="87" y="308"/>
                        <a:pt x="87" y="308"/>
                        <a:pt x="87" y="308"/>
                      </a:cubicBezTo>
                      <a:cubicBezTo>
                        <a:pt x="87" y="309"/>
                        <a:pt x="87" y="309"/>
                        <a:pt x="87" y="309"/>
                      </a:cubicBezTo>
                      <a:cubicBezTo>
                        <a:pt x="87" y="310"/>
                        <a:pt x="87" y="310"/>
                        <a:pt x="87" y="310"/>
                      </a:cubicBezTo>
                      <a:cubicBezTo>
                        <a:pt x="86" y="311"/>
                        <a:pt x="86" y="311"/>
                        <a:pt x="86" y="311"/>
                      </a:cubicBezTo>
                      <a:cubicBezTo>
                        <a:pt x="85" y="311"/>
                        <a:pt x="85" y="311"/>
                        <a:pt x="85" y="311"/>
                      </a:cubicBezTo>
                      <a:cubicBezTo>
                        <a:pt x="85" y="310"/>
                        <a:pt x="85" y="310"/>
                        <a:pt x="85" y="310"/>
                      </a:cubicBezTo>
                      <a:cubicBezTo>
                        <a:pt x="84" y="310"/>
                        <a:pt x="84" y="310"/>
                        <a:pt x="84" y="310"/>
                      </a:cubicBezTo>
                      <a:cubicBezTo>
                        <a:pt x="84" y="310"/>
                        <a:pt x="84" y="310"/>
                        <a:pt x="84" y="310"/>
                      </a:cubicBezTo>
                      <a:cubicBezTo>
                        <a:pt x="83" y="311"/>
                        <a:pt x="83" y="311"/>
                        <a:pt x="83" y="311"/>
                      </a:cubicBezTo>
                      <a:cubicBezTo>
                        <a:pt x="84" y="311"/>
                        <a:pt x="84" y="311"/>
                        <a:pt x="84" y="311"/>
                      </a:cubicBezTo>
                      <a:cubicBezTo>
                        <a:pt x="86" y="312"/>
                        <a:pt x="86" y="312"/>
                        <a:pt x="86" y="312"/>
                      </a:cubicBezTo>
                      <a:cubicBezTo>
                        <a:pt x="87" y="312"/>
                        <a:pt x="87" y="312"/>
                        <a:pt x="87" y="312"/>
                      </a:cubicBezTo>
                      <a:cubicBezTo>
                        <a:pt x="88" y="313"/>
                        <a:pt x="88" y="313"/>
                        <a:pt x="88" y="313"/>
                      </a:cubicBezTo>
                      <a:cubicBezTo>
                        <a:pt x="88" y="315"/>
                        <a:pt x="88" y="315"/>
                        <a:pt x="88" y="315"/>
                      </a:cubicBezTo>
                      <a:cubicBezTo>
                        <a:pt x="88" y="315"/>
                        <a:pt x="88" y="315"/>
                        <a:pt x="88" y="315"/>
                      </a:cubicBezTo>
                      <a:cubicBezTo>
                        <a:pt x="87" y="315"/>
                        <a:pt x="87" y="315"/>
                        <a:pt x="87" y="315"/>
                      </a:cubicBezTo>
                      <a:cubicBezTo>
                        <a:pt x="86" y="314"/>
                        <a:pt x="86" y="314"/>
                        <a:pt x="86" y="314"/>
                      </a:cubicBezTo>
                      <a:cubicBezTo>
                        <a:pt x="85" y="313"/>
                        <a:pt x="85" y="313"/>
                        <a:pt x="85" y="313"/>
                      </a:cubicBezTo>
                      <a:cubicBezTo>
                        <a:pt x="84" y="312"/>
                        <a:pt x="84" y="312"/>
                        <a:pt x="84" y="312"/>
                      </a:cubicBezTo>
                      <a:cubicBezTo>
                        <a:pt x="83" y="312"/>
                        <a:pt x="83" y="312"/>
                        <a:pt x="83" y="312"/>
                      </a:cubicBezTo>
                      <a:cubicBezTo>
                        <a:pt x="83" y="313"/>
                        <a:pt x="83" y="313"/>
                        <a:pt x="83" y="313"/>
                      </a:cubicBezTo>
                      <a:cubicBezTo>
                        <a:pt x="84" y="314"/>
                        <a:pt x="84" y="314"/>
                        <a:pt x="84" y="314"/>
                      </a:cubicBezTo>
                      <a:cubicBezTo>
                        <a:pt x="85" y="314"/>
                        <a:pt x="85" y="314"/>
                        <a:pt x="85" y="314"/>
                      </a:cubicBezTo>
                      <a:cubicBezTo>
                        <a:pt x="86" y="315"/>
                        <a:pt x="86" y="315"/>
                        <a:pt x="86" y="315"/>
                      </a:cubicBezTo>
                      <a:cubicBezTo>
                        <a:pt x="87" y="316"/>
                        <a:pt x="87" y="316"/>
                        <a:pt x="87" y="316"/>
                      </a:cubicBezTo>
                      <a:cubicBezTo>
                        <a:pt x="87" y="317"/>
                        <a:pt x="87" y="317"/>
                        <a:pt x="87" y="317"/>
                      </a:cubicBezTo>
                      <a:cubicBezTo>
                        <a:pt x="87" y="318"/>
                        <a:pt x="87" y="318"/>
                        <a:pt x="87" y="318"/>
                      </a:cubicBezTo>
                      <a:cubicBezTo>
                        <a:pt x="87" y="318"/>
                        <a:pt x="87" y="318"/>
                        <a:pt x="87" y="318"/>
                      </a:cubicBezTo>
                      <a:cubicBezTo>
                        <a:pt x="87" y="319"/>
                        <a:pt x="87" y="319"/>
                        <a:pt x="87" y="319"/>
                      </a:cubicBezTo>
                      <a:cubicBezTo>
                        <a:pt x="86" y="319"/>
                        <a:pt x="86" y="319"/>
                        <a:pt x="86" y="319"/>
                      </a:cubicBezTo>
                      <a:cubicBezTo>
                        <a:pt x="86" y="320"/>
                        <a:pt x="86" y="320"/>
                        <a:pt x="86" y="320"/>
                      </a:cubicBezTo>
                      <a:cubicBezTo>
                        <a:pt x="86" y="321"/>
                        <a:pt x="86" y="321"/>
                        <a:pt x="86" y="321"/>
                      </a:cubicBezTo>
                      <a:cubicBezTo>
                        <a:pt x="85" y="320"/>
                        <a:pt x="85" y="320"/>
                        <a:pt x="85" y="320"/>
                      </a:cubicBezTo>
                      <a:cubicBezTo>
                        <a:pt x="85" y="320"/>
                        <a:pt x="85" y="320"/>
                        <a:pt x="85" y="320"/>
                      </a:cubicBezTo>
                      <a:cubicBezTo>
                        <a:pt x="84" y="320"/>
                        <a:pt x="84" y="320"/>
                        <a:pt x="84" y="320"/>
                      </a:cubicBezTo>
                      <a:cubicBezTo>
                        <a:pt x="83" y="319"/>
                        <a:pt x="83" y="319"/>
                        <a:pt x="83" y="319"/>
                      </a:cubicBezTo>
                      <a:cubicBezTo>
                        <a:pt x="82" y="319"/>
                        <a:pt x="82" y="319"/>
                        <a:pt x="82" y="319"/>
                      </a:cubicBezTo>
                      <a:cubicBezTo>
                        <a:pt x="82" y="319"/>
                        <a:pt x="82" y="319"/>
                        <a:pt x="82" y="319"/>
                      </a:cubicBezTo>
                      <a:cubicBezTo>
                        <a:pt x="83" y="320"/>
                        <a:pt x="83" y="320"/>
                        <a:pt x="83" y="320"/>
                      </a:cubicBezTo>
                      <a:cubicBezTo>
                        <a:pt x="84" y="321"/>
                        <a:pt x="84" y="321"/>
                        <a:pt x="84" y="321"/>
                      </a:cubicBezTo>
                      <a:cubicBezTo>
                        <a:pt x="85" y="321"/>
                        <a:pt x="85" y="321"/>
                        <a:pt x="85" y="321"/>
                      </a:cubicBezTo>
                      <a:cubicBezTo>
                        <a:pt x="84" y="322"/>
                        <a:pt x="84" y="322"/>
                        <a:pt x="84" y="322"/>
                      </a:cubicBezTo>
                      <a:cubicBezTo>
                        <a:pt x="84" y="322"/>
                        <a:pt x="84" y="322"/>
                        <a:pt x="84" y="322"/>
                      </a:cubicBezTo>
                      <a:cubicBezTo>
                        <a:pt x="83" y="321"/>
                        <a:pt x="83" y="321"/>
                        <a:pt x="83" y="321"/>
                      </a:cubicBezTo>
                      <a:cubicBezTo>
                        <a:pt x="83" y="322"/>
                        <a:pt x="83" y="322"/>
                        <a:pt x="83" y="322"/>
                      </a:cubicBezTo>
                      <a:cubicBezTo>
                        <a:pt x="82" y="322"/>
                        <a:pt x="82" y="322"/>
                        <a:pt x="82" y="322"/>
                      </a:cubicBezTo>
                      <a:cubicBezTo>
                        <a:pt x="82" y="322"/>
                        <a:pt x="82" y="322"/>
                        <a:pt x="82" y="322"/>
                      </a:cubicBezTo>
                      <a:cubicBezTo>
                        <a:pt x="83" y="323"/>
                        <a:pt x="83" y="323"/>
                        <a:pt x="83" y="323"/>
                      </a:cubicBezTo>
                      <a:cubicBezTo>
                        <a:pt x="84" y="323"/>
                        <a:pt x="84" y="323"/>
                        <a:pt x="84" y="323"/>
                      </a:cubicBezTo>
                      <a:cubicBezTo>
                        <a:pt x="84" y="323"/>
                        <a:pt x="84" y="323"/>
                        <a:pt x="84" y="323"/>
                      </a:cubicBezTo>
                      <a:cubicBezTo>
                        <a:pt x="83" y="324"/>
                        <a:pt x="83" y="324"/>
                        <a:pt x="83" y="324"/>
                      </a:cubicBezTo>
                      <a:cubicBezTo>
                        <a:pt x="82" y="324"/>
                        <a:pt x="82" y="324"/>
                        <a:pt x="82" y="324"/>
                      </a:cubicBezTo>
                      <a:cubicBezTo>
                        <a:pt x="82" y="324"/>
                        <a:pt x="82" y="324"/>
                        <a:pt x="82" y="324"/>
                      </a:cubicBezTo>
                      <a:cubicBezTo>
                        <a:pt x="82" y="323"/>
                        <a:pt x="82" y="323"/>
                        <a:pt x="82" y="323"/>
                      </a:cubicBezTo>
                      <a:cubicBezTo>
                        <a:pt x="80" y="323"/>
                        <a:pt x="80" y="323"/>
                        <a:pt x="80" y="323"/>
                      </a:cubicBezTo>
                      <a:cubicBezTo>
                        <a:pt x="81" y="324"/>
                        <a:pt x="81" y="324"/>
                        <a:pt x="81" y="324"/>
                      </a:cubicBezTo>
                      <a:cubicBezTo>
                        <a:pt x="82" y="325"/>
                        <a:pt x="82" y="325"/>
                        <a:pt x="82" y="325"/>
                      </a:cubicBezTo>
                      <a:cubicBezTo>
                        <a:pt x="82" y="325"/>
                        <a:pt x="82" y="325"/>
                        <a:pt x="82" y="325"/>
                      </a:cubicBezTo>
                      <a:cubicBezTo>
                        <a:pt x="82" y="326"/>
                        <a:pt x="82" y="326"/>
                        <a:pt x="82" y="326"/>
                      </a:cubicBezTo>
                      <a:cubicBezTo>
                        <a:pt x="82" y="326"/>
                        <a:pt x="82" y="326"/>
                        <a:pt x="82" y="326"/>
                      </a:cubicBezTo>
                      <a:cubicBezTo>
                        <a:pt x="80" y="326"/>
                        <a:pt x="80" y="326"/>
                        <a:pt x="80" y="326"/>
                      </a:cubicBezTo>
                      <a:cubicBezTo>
                        <a:pt x="80" y="326"/>
                        <a:pt x="80" y="326"/>
                        <a:pt x="80" y="326"/>
                      </a:cubicBezTo>
                      <a:cubicBezTo>
                        <a:pt x="79" y="326"/>
                        <a:pt x="79" y="326"/>
                        <a:pt x="79" y="326"/>
                      </a:cubicBezTo>
                      <a:cubicBezTo>
                        <a:pt x="79" y="326"/>
                        <a:pt x="79" y="326"/>
                        <a:pt x="79" y="326"/>
                      </a:cubicBezTo>
                      <a:cubicBezTo>
                        <a:pt x="80" y="327"/>
                        <a:pt x="80" y="327"/>
                        <a:pt x="80" y="327"/>
                      </a:cubicBezTo>
                      <a:cubicBezTo>
                        <a:pt x="82" y="327"/>
                        <a:pt x="82" y="327"/>
                        <a:pt x="82" y="327"/>
                      </a:cubicBezTo>
                      <a:cubicBezTo>
                        <a:pt x="83" y="328"/>
                        <a:pt x="83" y="328"/>
                        <a:pt x="83" y="328"/>
                      </a:cubicBezTo>
                      <a:cubicBezTo>
                        <a:pt x="83" y="328"/>
                        <a:pt x="83" y="328"/>
                        <a:pt x="83" y="328"/>
                      </a:cubicBezTo>
                      <a:cubicBezTo>
                        <a:pt x="83" y="328"/>
                        <a:pt x="83" y="328"/>
                        <a:pt x="83" y="328"/>
                      </a:cubicBezTo>
                      <a:cubicBezTo>
                        <a:pt x="82" y="328"/>
                        <a:pt x="82" y="328"/>
                        <a:pt x="82" y="328"/>
                      </a:cubicBezTo>
                      <a:cubicBezTo>
                        <a:pt x="80" y="329"/>
                        <a:pt x="80" y="329"/>
                        <a:pt x="80" y="329"/>
                      </a:cubicBezTo>
                      <a:cubicBezTo>
                        <a:pt x="79" y="328"/>
                        <a:pt x="79" y="328"/>
                        <a:pt x="79" y="328"/>
                      </a:cubicBezTo>
                      <a:cubicBezTo>
                        <a:pt x="78" y="328"/>
                        <a:pt x="78" y="328"/>
                        <a:pt x="78" y="328"/>
                      </a:cubicBezTo>
                      <a:cubicBezTo>
                        <a:pt x="78" y="328"/>
                        <a:pt x="78" y="328"/>
                        <a:pt x="78" y="328"/>
                      </a:cubicBezTo>
                      <a:cubicBezTo>
                        <a:pt x="78" y="329"/>
                        <a:pt x="78" y="329"/>
                        <a:pt x="78" y="329"/>
                      </a:cubicBezTo>
                      <a:cubicBezTo>
                        <a:pt x="80" y="330"/>
                        <a:pt x="80" y="330"/>
                        <a:pt x="80" y="330"/>
                      </a:cubicBezTo>
                      <a:cubicBezTo>
                        <a:pt x="80" y="330"/>
                        <a:pt x="80" y="330"/>
                        <a:pt x="80" y="330"/>
                      </a:cubicBezTo>
                      <a:cubicBezTo>
                        <a:pt x="79" y="330"/>
                        <a:pt x="79" y="330"/>
                        <a:pt x="79" y="330"/>
                      </a:cubicBezTo>
                      <a:cubicBezTo>
                        <a:pt x="79" y="330"/>
                        <a:pt x="79" y="330"/>
                        <a:pt x="79" y="330"/>
                      </a:cubicBezTo>
                      <a:cubicBezTo>
                        <a:pt x="79" y="330"/>
                        <a:pt x="79" y="330"/>
                        <a:pt x="79" y="330"/>
                      </a:cubicBezTo>
                      <a:cubicBezTo>
                        <a:pt x="80" y="331"/>
                        <a:pt x="80" y="331"/>
                        <a:pt x="80" y="331"/>
                      </a:cubicBezTo>
                      <a:cubicBezTo>
                        <a:pt x="81" y="331"/>
                        <a:pt x="81" y="331"/>
                        <a:pt x="81" y="331"/>
                      </a:cubicBezTo>
                      <a:cubicBezTo>
                        <a:pt x="81" y="332"/>
                        <a:pt x="81" y="332"/>
                        <a:pt x="81" y="332"/>
                      </a:cubicBezTo>
                      <a:cubicBezTo>
                        <a:pt x="80" y="332"/>
                        <a:pt x="80" y="332"/>
                        <a:pt x="80" y="332"/>
                      </a:cubicBezTo>
                      <a:cubicBezTo>
                        <a:pt x="80" y="332"/>
                        <a:pt x="80" y="332"/>
                        <a:pt x="80" y="332"/>
                      </a:cubicBezTo>
                      <a:cubicBezTo>
                        <a:pt x="79" y="332"/>
                        <a:pt x="79" y="332"/>
                        <a:pt x="79" y="332"/>
                      </a:cubicBezTo>
                      <a:cubicBezTo>
                        <a:pt x="79" y="332"/>
                        <a:pt x="79" y="332"/>
                        <a:pt x="79" y="332"/>
                      </a:cubicBezTo>
                      <a:cubicBezTo>
                        <a:pt x="80" y="333"/>
                        <a:pt x="80" y="333"/>
                        <a:pt x="80" y="333"/>
                      </a:cubicBezTo>
                      <a:cubicBezTo>
                        <a:pt x="81" y="333"/>
                        <a:pt x="81" y="333"/>
                        <a:pt x="81" y="333"/>
                      </a:cubicBezTo>
                      <a:cubicBezTo>
                        <a:pt x="82" y="333"/>
                        <a:pt x="82" y="333"/>
                        <a:pt x="82" y="333"/>
                      </a:cubicBezTo>
                      <a:cubicBezTo>
                        <a:pt x="81" y="333"/>
                        <a:pt x="81" y="333"/>
                        <a:pt x="81" y="333"/>
                      </a:cubicBezTo>
                      <a:cubicBezTo>
                        <a:pt x="81" y="333"/>
                        <a:pt x="81" y="333"/>
                        <a:pt x="81" y="333"/>
                      </a:cubicBezTo>
                      <a:cubicBezTo>
                        <a:pt x="79" y="334"/>
                        <a:pt x="79" y="334"/>
                        <a:pt x="79" y="334"/>
                      </a:cubicBezTo>
                      <a:cubicBezTo>
                        <a:pt x="79" y="334"/>
                        <a:pt x="79" y="334"/>
                        <a:pt x="79" y="334"/>
                      </a:cubicBezTo>
                      <a:cubicBezTo>
                        <a:pt x="78" y="333"/>
                        <a:pt x="78" y="333"/>
                        <a:pt x="78" y="333"/>
                      </a:cubicBezTo>
                      <a:cubicBezTo>
                        <a:pt x="77" y="332"/>
                        <a:pt x="77" y="332"/>
                        <a:pt x="77" y="332"/>
                      </a:cubicBezTo>
                      <a:cubicBezTo>
                        <a:pt x="77" y="332"/>
                        <a:pt x="77" y="332"/>
                        <a:pt x="77" y="332"/>
                      </a:cubicBezTo>
                      <a:cubicBezTo>
                        <a:pt x="76" y="332"/>
                        <a:pt x="76" y="332"/>
                        <a:pt x="76" y="332"/>
                      </a:cubicBezTo>
                      <a:cubicBezTo>
                        <a:pt x="76" y="332"/>
                        <a:pt x="76" y="332"/>
                        <a:pt x="76" y="332"/>
                      </a:cubicBezTo>
                      <a:cubicBezTo>
                        <a:pt x="75" y="332"/>
                        <a:pt x="75" y="332"/>
                        <a:pt x="75" y="332"/>
                      </a:cubicBezTo>
                      <a:cubicBezTo>
                        <a:pt x="75" y="332"/>
                        <a:pt x="75" y="332"/>
                        <a:pt x="75" y="332"/>
                      </a:cubicBezTo>
                      <a:cubicBezTo>
                        <a:pt x="75" y="333"/>
                        <a:pt x="75" y="333"/>
                        <a:pt x="75" y="333"/>
                      </a:cubicBezTo>
                      <a:cubicBezTo>
                        <a:pt x="77" y="334"/>
                        <a:pt x="77" y="334"/>
                        <a:pt x="77" y="334"/>
                      </a:cubicBezTo>
                      <a:cubicBezTo>
                        <a:pt x="78" y="335"/>
                        <a:pt x="78" y="335"/>
                        <a:pt x="78" y="335"/>
                      </a:cubicBezTo>
                      <a:cubicBezTo>
                        <a:pt x="78" y="335"/>
                        <a:pt x="78" y="335"/>
                        <a:pt x="78" y="335"/>
                      </a:cubicBezTo>
                      <a:cubicBezTo>
                        <a:pt x="78" y="335"/>
                        <a:pt x="78" y="335"/>
                        <a:pt x="78" y="335"/>
                      </a:cubicBezTo>
                      <a:cubicBezTo>
                        <a:pt x="78" y="336"/>
                        <a:pt x="78" y="336"/>
                        <a:pt x="78" y="336"/>
                      </a:cubicBezTo>
                      <a:cubicBezTo>
                        <a:pt x="78" y="336"/>
                        <a:pt x="78" y="336"/>
                        <a:pt x="78" y="336"/>
                      </a:cubicBezTo>
                      <a:cubicBezTo>
                        <a:pt x="78" y="336"/>
                        <a:pt x="78" y="336"/>
                        <a:pt x="78" y="336"/>
                      </a:cubicBezTo>
                      <a:cubicBezTo>
                        <a:pt x="79" y="336"/>
                        <a:pt x="79" y="336"/>
                        <a:pt x="79" y="336"/>
                      </a:cubicBezTo>
                      <a:cubicBezTo>
                        <a:pt x="79" y="336"/>
                        <a:pt x="79" y="336"/>
                        <a:pt x="79" y="336"/>
                      </a:cubicBezTo>
                      <a:cubicBezTo>
                        <a:pt x="80" y="336"/>
                        <a:pt x="80" y="336"/>
                        <a:pt x="80" y="336"/>
                      </a:cubicBezTo>
                      <a:cubicBezTo>
                        <a:pt x="80" y="337"/>
                        <a:pt x="80" y="337"/>
                        <a:pt x="80" y="337"/>
                      </a:cubicBezTo>
                      <a:cubicBezTo>
                        <a:pt x="79" y="337"/>
                        <a:pt x="79" y="337"/>
                        <a:pt x="79" y="337"/>
                      </a:cubicBezTo>
                      <a:cubicBezTo>
                        <a:pt x="78" y="337"/>
                        <a:pt x="78" y="337"/>
                        <a:pt x="78" y="337"/>
                      </a:cubicBezTo>
                      <a:cubicBezTo>
                        <a:pt x="78" y="338"/>
                        <a:pt x="78" y="338"/>
                        <a:pt x="78" y="338"/>
                      </a:cubicBezTo>
                      <a:lnTo>
                        <a:pt x="76" y="336"/>
                      </a:lnTo>
                      <a:close/>
                      <a:moveTo>
                        <a:pt x="66" y="337"/>
                      </a:moveTo>
                      <a:cubicBezTo>
                        <a:pt x="66" y="336"/>
                        <a:pt x="66" y="336"/>
                        <a:pt x="66" y="336"/>
                      </a:cubicBezTo>
                      <a:cubicBezTo>
                        <a:pt x="67" y="335"/>
                        <a:pt x="67" y="335"/>
                        <a:pt x="67" y="335"/>
                      </a:cubicBezTo>
                      <a:cubicBezTo>
                        <a:pt x="67" y="335"/>
                        <a:pt x="67" y="335"/>
                        <a:pt x="67" y="335"/>
                      </a:cubicBezTo>
                      <a:cubicBezTo>
                        <a:pt x="67" y="335"/>
                        <a:pt x="67" y="335"/>
                        <a:pt x="67" y="335"/>
                      </a:cubicBezTo>
                      <a:cubicBezTo>
                        <a:pt x="67" y="336"/>
                        <a:pt x="67" y="336"/>
                        <a:pt x="67" y="336"/>
                      </a:cubicBezTo>
                      <a:cubicBezTo>
                        <a:pt x="67" y="336"/>
                        <a:pt x="67" y="336"/>
                        <a:pt x="67" y="336"/>
                      </a:cubicBezTo>
                      <a:cubicBezTo>
                        <a:pt x="67" y="337"/>
                        <a:pt x="67" y="337"/>
                        <a:pt x="67" y="337"/>
                      </a:cubicBezTo>
                      <a:lnTo>
                        <a:pt x="66" y="337"/>
                      </a:lnTo>
                      <a:close/>
                      <a:moveTo>
                        <a:pt x="89" y="312"/>
                      </a:moveTo>
                      <a:cubicBezTo>
                        <a:pt x="89" y="311"/>
                        <a:pt x="89" y="311"/>
                        <a:pt x="89" y="311"/>
                      </a:cubicBezTo>
                      <a:cubicBezTo>
                        <a:pt x="88" y="311"/>
                        <a:pt x="88" y="311"/>
                        <a:pt x="88" y="311"/>
                      </a:cubicBezTo>
                      <a:cubicBezTo>
                        <a:pt x="88" y="311"/>
                        <a:pt x="88" y="311"/>
                        <a:pt x="88" y="311"/>
                      </a:cubicBezTo>
                      <a:cubicBezTo>
                        <a:pt x="88" y="311"/>
                        <a:pt x="88" y="311"/>
                        <a:pt x="88" y="311"/>
                      </a:cubicBezTo>
                      <a:cubicBezTo>
                        <a:pt x="89" y="311"/>
                        <a:pt x="89" y="311"/>
                        <a:pt x="89" y="311"/>
                      </a:cubicBezTo>
                      <a:cubicBezTo>
                        <a:pt x="90" y="311"/>
                        <a:pt x="90" y="311"/>
                        <a:pt x="90" y="311"/>
                      </a:cubicBezTo>
                      <a:cubicBezTo>
                        <a:pt x="90" y="312"/>
                        <a:pt x="90" y="312"/>
                        <a:pt x="90" y="312"/>
                      </a:cubicBezTo>
                      <a:cubicBezTo>
                        <a:pt x="90" y="312"/>
                        <a:pt x="90" y="312"/>
                        <a:pt x="90" y="312"/>
                      </a:cubicBezTo>
                      <a:lnTo>
                        <a:pt x="89" y="312"/>
                      </a:lnTo>
                      <a:close/>
                      <a:moveTo>
                        <a:pt x="95" y="304"/>
                      </a:moveTo>
                      <a:cubicBezTo>
                        <a:pt x="93" y="304"/>
                        <a:pt x="93" y="304"/>
                        <a:pt x="93" y="304"/>
                      </a:cubicBezTo>
                      <a:cubicBezTo>
                        <a:pt x="93" y="303"/>
                        <a:pt x="93" y="303"/>
                        <a:pt x="93" y="303"/>
                      </a:cubicBezTo>
                      <a:cubicBezTo>
                        <a:pt x="93" y="303"/>
                        <a:pt x="93" y="303"/>
                        <a:pt x="93" y="303"/>
                      </a:cubicBezTo>
                      <a:cubicBezTo>
                        <a:pt x="93" y="303"/>
                        <a:pt x="93" y="303"/>
                        <a:pt x="93" y="303"/>
                      </a:cubicBezTo>
                      <a:cubicBezTo>
                        <a:pt x="95" y="304"/>
                        <a:pt x="95" y="304"/>
                        <a:pt x="95" y="304"/>
                      </a:cubicBezTo>
                      <a:cubicBezTo>
                        <a:pt x="95" y="305"/>
                        <a:pt x="95" y="305"/>
                        <a:pt x="95" y="305"/>
                      </a:cubicBezTo>
                      <a:lnTo>
                        <a:pt x="95" y="304"/>
                      </a:lnTo>
                      <a:close/>
                      <a:moveTo>
                        <a:pt x="101" y="292"/>
                      </a:moveTo>
                      <a:cubicBezTo>
                        <a:pt x="101" y="291"/>
                        <a:pt x="101" y="291"/>
                        <a:pt x="101" y="291"/>
                      </a:cubicBezTo>
                      <a:cubicBezTo>
                        <a:pt x="101" y="290"/>
                        <a:pt x="101" y="290"/>
                        <a:pt x="101" y="290"/>
                      </a:cubicBezTo>
                      <a:cubicBezTo>
                        <a:pt x="101" y="289"/>
                        <a:pt x="101" y="289"/>
                        <a:pt x="101" y="289"/>
                      </a:cubicBezTo>
                      <a:cubicBezTo>
                        <a:pt x="101" y="288"/>
                        <a:pt x="101" y="288"/>
                        <a:pt x="101" y="288"/>
                      </a:cubicBezTo>
                      <a:cubicBezTo>
                        <a:pt x="101" y="288"/>
                        <a:pt x="101" y="288"/>
                        <a:pt x="101" y="288"/>
                      </a:cubicBezTo>
                      <a:cubicBezTo>
                        <a:pt x="101" y="288"/>
                        <a:pt x="101" y="288"/>
                        <a:pt x="101" y="288"/>
                      </a:cubicBezTo>
                      <a:cubicBezTo>
                        <a:pt x="101" y="289"/>
                        <a:pt x="101" y="289"/>
                        <a:pt x="101" y="289"/>
                      </a:cubicBezTo>
                      <a:cubicBezTo>
                        <a:pt x="102" y="290"/>
                        <a:pt x="102" y="290"/>
                        <a:pt x="102" y="290"/>
                      </a:cubicBezTo>
                      <a:cubicBezTo>
                        <a:pt x="102" y="291"/>
                        <a:pt x="102" y="291"/>
                        <a:pt x="102" y="291"/>
                      </a:cubicBezTo>
                      <a:cubicBezTo>
                        <a:pt x="102" y="292"/>
                        <a:pt x="102" y="292"/>
                        <a:pt x="102" y="292"/>
                      </a:cubicBezTo>
                      <a:lnTo>
                        <a:pt x="101" y="292"/>
                      </a:lnTo>
                      <a:close/>
                      <a:moveTo>
                        <a:pt x="117" y="281"/>
                      </a:moveTo>
                      <a:cubicBezTo>
                        <a:pt x="117" y="281"/>
                        <a:pt x="117" y="281"/>
                        <a:pt x="117" y="281"/>
                      </a:cubicBezTo>
                      <a:cubicBezTo>
                        <a:pt x="117" y="280"/>
                        <a:pt x="117" y="280"/>
                        <a:pt x="117" y="280"/>
                      </a:cubicBezTo>
                      <a:cubicBezTo>
                        <a:pt x="117" y="280"/>
                        <a:pt x="117" y="280"/>
                        <a:pt x="117" y="280"/>
                      </a:cubicBezTo>
                      <a:cubicBezTo>
                        <a:pt x="117" y="279"/>
                        <a:pt x="117" y="279"/>
                        <a:pt x="117" y="279"/>
                      </a:cubicBezTo>
                      <a:cubicBezTo>
                        <a:pt x="118" y="278"/>
                        <a:pt x="118" y="278"/>
                        <a:pt x="118" y="278"/>
                      </a:cubicBezTo>
                      <a:cubicBezTo>
                        <a:pt x="118" y="279"/>
                        <a:pt x="118" y="279"/>
                        <a:pt x="118" y="279"/>
                      </a:cubicBezTo>
                      <a:cubicBezTo>
                        <a:pt x="118" y="279"/>
                        <a:pt x="118" y="279"/>
                        <a:pt x="118" y="279"/>
                      </a:cubicBezTo>
                      <a:cubicBezTo>
                        <a:pt x="119" y="279"/>
                        <a:pt x="119" y="279"/>
                        <a:pt x="119" y="279"/>
                      </a:cubicBezTo>
                      <a:cubicBezTo>
                        <a:pt x="120" y="281"/>
                        <a:pt x="120" y="281"/>
                        <a:pt x="120" y="281"/>
                      </a:cubicBezTo>
                      <a:cubicBezTo>
                        <a:pt x="119" y="281"/>
                        <a:pt x="119" y="281"/>
                        <a:pt x="119" y="281"/>
                      </a:cubicBezTo>
                      <a:cubicBezTo>
                        <a:pt x="119" y="281"/>
                        <a:pt x="119" y="281"/>
                        <a:pt x="119" y="281"/>
                      </a:cubicBezTo>
                      <a:cubicBezTo>
                        <a:pt x="118" y="282"/>
                        <a:pt x="118" y="282"/>
                        <a:pt x="118" y="282"/>
                      </a:cubicBezTo>
                      <a:lnTo>
                        <a:pt x="117" y="281"/>
                      </a:lnTo>
                      <a:close/>
                      <a:moveTo>
                        <a:pt x="51" y="246"/>
                      </a:moveTo>
                      <a:cubicBezTo>
                        <a:pt x="50" y="246"/>
                        <a:pt x="50" y="246"/>
                        <a:pt x="50" y="246"/>
                      </a:cubicBezTo>
                      <a:cubicBezTo>
                        <a:pt x="51" y="245"/>
                        <a:pt x="51" y="245"/>
                        <a:pt x="51" y="245"/>
                      </a:cubicBezTo>
                      <a:cubicBezTo>
                        <a:pt x="51" y="245"/>
                        <a:pt x="51" y="245"/>
                        <a:pt x="51" y="245"/>
                      </a:cubicBezTo>
                      <a:cubicBezTo>
                        <a:pt x="53" y="246"/>
                        <a:pt x="53" y="246"/>
                        <a:pt x="53" y="246"/>
                      </a:cubicBezTo>
                      <a:cubicBezTo>
                        <a:pt x="53" y="246"/>
                        <a:pt x="53" y="246"/>
                        <a:pt x="53" y="246"/>
                      </a:cubicBezTo>
                      <a:lnTo>
                        <a:pt x="51" y="246"/>
                      </a:lnTo>
                      <a:close/>
                      <a:moveTo>
                        <a:pt x="49" y="239"/>
                      </a:moveTo>
                      <a:cubicBezTo>
                        <a:pt x="49" y="239"/>
                        <a:pt x="49" y="239"/>
                        <a:pt x="49" y="239"/>
                      </a:cubicBezTo>
                      <a:cubicBezTo>
                        <a:pt x="50" y="238"/>
                        <a:pt x="50" y="238"/>
                        <a:pt x="50" y="238"/>
                      </a:cubicBezTo>
                      <a:cubicBezTo>
                        <a:pt x="51" y="239"/>
                        <a:pt x="51" y="239"/>
                        <a:pt x="51" y="239"/>
                      </a:cubicBezTo>
                      <a:cubicBezTo>
                        <a:pt x="51" y="239"/>
                        <a:pt x="51" y="239"/>
                        <a:pt x="51" y="239"/>
                      </a:cubicBezTo>
                      <a:cubicBezTo>
                        <a:pt x="51" y="239"/>
                        <a:pt x="51" y="239"/>
                        <a:pt x="51" y="239"/>
                      </a:cubicBezTo>
                      <a:cubicBezTo>
                        <a:pt x="50" y="239"/>
                        <a:pt x="50" y="239"/>
                        <a:pt x="50" y="239"/>
                      </a:cubicBezTo>
                      <a:lnTo>
                        <a:pt x="49" y="239"/>
                      </a:lnTo>
                      <a:close/>
                      <a:moveTo>
                        <a:pt x="47" y="231"/>
                      </a:moveTo>
                      <a:cubicBezTo>
                        <a:pt x="46" y="231"/>
                        <a:pt x="46" y="231"/>
                        <a:pt x="46" y="231"/>
                      </a:cubicBezTo>
                      <a:cubicBezTo>
                        <a:pt x="44" y="230"/>
                        <a:pt x="44" y="230"/>
                        <a:pt x="44" y="230"/>
                      </a:cubicBezTo>
                      <a:cubicBezTo>
                        <a:pt x="44" y="230"/>
                        <a:pt x="44" y="230"/>
                        <a:pt x="44" y="230"/>
                      </a:cubicBezTo>
                      <a:cubicBezTo>
                        <a:pt x="44" y="229"/>
                        <a:pt x="44" y="229"/>
                        <a:pt x="44" y="229"/>
                      </a:cubicBezTo>
                      <a:cubicBezTo>
                        <a:pt x="45" y="229"/>
                        <a:pt x="45" y="229"/>
                        <a:pt x="45" y="229"/>
                      </a:cubicBezTo>
                      <a:cubicBezTo>
                        <a:pt x="46" y="230"/>
                        <a:pt x="46" y="230"/>
                        <a:pt x="46" y="230"/>
                      </a:cubicBezTo>
                      <a:cubicBezTo>
                        <a:pt x="47" y="230"/>
                        <a:pt x="47" y="230"/>
                        <a:pt x="47" y="230"/>
                      </a:cubicBezTo>
                      <a:cubicBezTo>
                        <a:pt x="49" y="228"/>
                        <a:pt x="49" y="228"/>
                        <a:pt x="49" y="228"/>
                      </a:cubicBezTo>
                      <a:cubicBezTo>
                        <a:pt x="50" y="227"/>
                        <a:pt x="50" y="227"/>
                        <a:pt x="50" y="227"/>
                      </a:cubicBezTo>
                      <a:cubicBezTo>
                        <a:pt x="47" y="229"/>
                        <a:pt x="47" y="229"/>
                        <a:pt x="47" y="229"/>
                      </a:cubicBezTo>
                      <a:cubicBezTo>
                        <a:pt x="46" y="228"/>
                        <a:pt x="46" y="228"/>
                        <a:pt x="46" y="228"/>
                      </a:cubicBezTo>
                      <a:cubicBezTo>
                        <a:pt x="46" y="228"/>
                        <a:pt x="46" y="228"/>
                        <a:pt x="46" y="228"/>
                      </a:cubicBezTo>
                      <a:cubicBezTo>
                        <a:pt x="43" y="227"/>
                        <a:pt x="43" y="227"/>
                        <a:pt x="43" y="227"/>
                      </a:cubicBezTo>
                      <a:cubicBezTo>
                        <a:pt x="42" y="226"/>
                        <a:pt x="42" y="226"/>
                        <a:pt x="42" y="226"/>
                      </a:cubicBezTo>
                      <a:cubicBezTo>
                        <a:pt x="43" y="226"/>
                        <a:pt x="43" y="226"/>
                        <a:pt x="43" y="226"/>
                      </a:cubicBezTo>
                      <a:cubicBezTo>
                        <a:pt x="44" y="226"/>
                        <a:pt x="44" y="226"/>
                        <a:pt x="44" y="226"/>
                      </a:cubicBezTo>
                      <a:cubicBezTo>
                        <a:pt x="44" y="226"/>
                        <a:pt x="44" y="226"/>
                        <a:pt x="44" y="226"/>
                      </a:cubicBezTo>
                      <a:cubicBezTo>
                        <a:pt x="42" y="224"/>
                        <a:pt x="42" y="224"/>
                        <a:pt x="42" y="224"/>
                      </a:cubicBezTo>
                      <a:cubicBezTo>
                        <a:pt x="42" y="224"/>
                        <a:pt x="42" y="224"/>
                        <a:pt x="42" y="224"/>
                      </a:cubicBezTo>
                      <a:cubicBezTo>
                        <a:pt x="42" y="223"/>
                        <a:pt x="42" y="223"/>
                        <a:pt x="42" y="223"/>
                      </a:cubicBezTo>
                      <a:cubicBezTo>
                        <a:pt x="43" y="222"/>
                        <a:pt x="43" y="222"/>
                        <a:pt x="43" y="222"/>
                      </a:cubicBezTo>
                      <a:cubicBezTo>
                        <a:pt x="44" y="223"/>
                        <a:pt x="44" y="223"/>
                        <a:pt x="44" y="223"/>
                      </a:cubicBezTo>
                      <a:cubicBezTo>
                        <a:pt x="45" y="224"/>
                        <a:pt x="45" y="224"/>
                        <a:pt x="45" y="224"/>
                      </a:cubicBezTo>
                      <a:cubicBezTo>
                        <a:pt x="44" y="222"/>
                        <a:pt x="44" y="222"/>
                        <a:pt x="44" y="222"/>
                      </a:cubicBezTo>
                      <a:cubicBezTo>
                        <a:pt x="43" y="221"/>
                        <a:pt x="43" y="221"/>
                        <a:pt x="43" y="221"/>
                      </a:cubicBezTo>
                      <a:cubicBezTo>
                        <a:pt x="43" y="219"/>
                        <a:pt x="43" y="219"/>
                        <a:pt x="43" y="219"/>
                      </a:cubicBezTo>
                      <a:cubicBezTo>
                        <a:pt x="44" y="218"/>
                        <a:pt x="44" y="218"/>
                        <a:pt x="44" y="218"/>
                      </a:cubicBezTo>
                      <a:cubicBezTo>
                        <a:pt x="44" y="217"/>
                        <a:pt x="44" y="217"/>
                        <a:pt x="44" y="217"/>
                      </a:cubicBezTo>
                      <a:cubicBezTo>
                        <a:pt x="45" y="218"/>
                        <a:pt x="45" y="218"/>
                        <a:pt x="45" y="218"/>
                      </a:cubicBezTo>
                      <a:cubicBezTo>
                        <a:pt x="47" y="218"/>
                        <a:pt x="47" y="218"/>
                        <a:pt x="47" y="218"/>
                      </a:cubicBezTo>
                      <a:cubicBezTo>
                        <a:pt x="48" y="219"/>
                        <a:pt x="48" y="219"/>
                        <a:pt x="48" y="219"/>
                      </a:cubicBezTo>
                      <a:cubicBezTo>
                        <a:pt x="50" y="220"/>
                        <a:pt x="50" y="220"/>
                        <a:pt x="50" y="220"/>
                      </a:cubicBezTo>
                      <a:cubicBezTo>
                        <a:pt x="51" y="222"/>
                        <a:pt x="51" y="222"/>
                        <a:pt x="51" y="222"/>
                      </a:cubicBezTo>
                      <a:cubicBezTo>
                        <a:pt x="52" y="225"/>
                        <a:pt x="52" y="225"/>
                        <a:pt x="52" y="225"/>
                      </a:cubicBezTo>
                      <a:cubicBezTo>
                        <a:pt x="53" y="226"/>
                        <a:pt x="53" y="226"/>
                        <a:pt x="53" y="226"/>
                      </a:cubicBezTo>
                      <a:cubicBezTo>
                        <a:pt x="55" y="226"/>
                        <a:pt x="55" y="226"/>
                        <a:pt x="55" y="226"/>
                      </a:cubicBezTo>
                      <a:cubicBezTo>
                        <a:pt x="55" y="227"/>
                        <a:pt x="55" y="227"/>
                        <a:pt x="55" y="227"/>
                      </a:cubicBezTo>
                      <a:cubicBezTo>
                        <a:pt x="56" y="229"/>
                        <a:pt x="56" y="229"/>
                        <a:pt x="56" y="229"/>
                      </a:cubicBezTo>
                      <a:cubicBezTo>
                        <a:pt x="54" y="231"/>
                        <a:pt x="54" y="231"/>
                        <a:pt x="54" y="231"/>
                      </a:cubicBezTo>
                      <a:cubicBezTo>
                        <a:pt x="52" y="230"/>
                        <a:pt x="52" y="230"/>
                        <a:pt x="52" y="230"/>
                      </a:cubicBezTo>
                      <a:cubicBezTo>
                        <a:pt x="48" y="231"/>
                        <a:pt x="48" y="231"/>
                        <a:pt x="48" y="231"/>
                      </a:cubicBezTo>
                      <a:cubicBezTo>
                        <a:pt x="48" y="232"/>
                        <a:pt x="48" y="232"/>
                        <a:pt x="48" y="232"/>
                      </a:cubicBezTo>
                      <a:lnTo>
                        <a:pt x="47" y="231"/>
                      </a:lnTo>
                      <a:close/>
                      <a:moveTo>
                        <a:pt x="175" y="228"/>
                      </a:moveTo>
                      <a:cubicBezTo>
                        <a:pt x="176" y="227"/>
                        <a:pt x="176" y="227"/>
                        <a:pt x="176" y="227"/>
                      </a:cubicBezTo>
                      <a:cubicBezTo>
                        <a:pt x="176" y="227"/>
                        <a:pt x="176" y="227"/>
                        <a:pt x="176" y="227"/>
                      </a:cubicBezTo>
                      <a:cubicBezTo>
                        <a:pt x="177" y="227"/>
                        <a:pt x="177" y="227"/>
                        <a:pt x="177" y="227"/>
                      </a:cubicBezTo>
                      <a:cubicBezTo>
                        <a:pt x="178" y="225"/>
                        <a:pt x="178" y="225"/>
                        <a:pt x="178" y="225"/>
                      </a:cubicBezTo>
                      <a:cubicBezTo>
                        <a:pt x="179" y="225"/>
                        <a:pt x="179" y="225"/>
                        <a:pt x="179" y="225"/>
                      </a:cubicBezTo>
                      <a:cubicBezTo>
                        <a:pt x="180" y="224"/>
                        <a:pt x="180" y="224"/>
                        <a:pt x="180" y="224"/>
                      </a:cubicBezTo>
                      <a:cubicBezTo>
                        <a:pt x="183" y="223"/>
                        <a:pt x="183" y="223"/>
                        <a:pt x="183" y="223"/>
                      </a:cubicBezTo>
                      <a:cubicBezTo>
                        <a:pt x="187" y="222"/>
                        <a:pt x="187" y="222"/>
                        <a:pt x="187" y="222"/>
                      </a:cubicBezTo>
                      <a:cubicBezTo>
                        <a:pt x="188" y="222"/>
                        <a:pt x="188" y="222"/>
                        <a:pt x="188" y="222"/>
                      </a:cubicBezTo>
                      <a:cubicBezTo>
                        <a:pt x="188" y="223"/>
                        <a:pt x="188" y="223"/>
                        <a:pt x="188" y="223"/>
                      </a:cubicBezTo>
                      <a:cubicBezTo>
                        <a:pt x="189" y="224"/>
                        <a:pt x="189" y="224"/>
                        <a:pt x="189" y="224"/>
                      </a:cubicBezTo>
                      <a:cubicBezTo>
                        <a:pt x="189" y="227"/>
                        <a:pt x="189" y="227"/>
                        <a:pt x="189" y="227"/>
                      </a:cubicBezTo>
                      <a:cubicBezTo>
                        <a:pt x="188" y="228"/>
                        <a:pt x="188" y="228"/>
                        <a:pt x="188" y="228"/>
                      </a:cubicBezTo>
                      <a:cubicBezTo>
                        <a:pt x="187" y="227"/>
                        <a:pt x="187" y="227"/>
                        <a:pt x="187" y="227"/>
                      </a:cubicBezTo>
                      <a:cubicBezTo>
                        <a:pt x="185" y="228"/>
                        <a:pt x="185" y="228"/>
                        <a:pt x="185" y="228"/>
                      </a:cubicBezTo>
                      <a:cubicBezTo>
                        <a:pt x="184" y="227"/>
                        <a:pt x="184" y="227"/>
                        <a:pt x="184" y="227"/>
                      </a:cubicBezTo>
                      <a:cubicBezTo>
                        <a:pt x="183" y="227"/>
                        <a:pt x="183" y="227"/>
                        <a:pt x="183" y="227"/>
                      </a:cubicBezTo>
                      <a:cubicBezTo>
                        <a:pt x="182" y="228"/>
                        <a:pt x="182" y="228"/>
                        <a:pt x="182" y="228"/>
                      </a:cubicBezTo>
                      <a:cubicBezTo>
                        <a:pt x="180" y="228"/>
                        <a:pt x="180" y="228"/>
                        <a:pt x="180" y="228"/>
                      </a:cubicBezTo>
                      <a:cubicBezTo>
                        <a:pt x="177" y="228"/>
                        <a:pt x="177" y="228"/>
                        <a:pt x="177" y="228"/>
                      </a:cubicBezTo>
                      <a:cubicBezTo>
                        <a:pt x="175" y="228"/>
                        <a:pt x="175" y="228"/>
                        <a:pt x="175" y="228"/>
                      </a:cubicBezTo>
                      <a:close/>
                      <a:moveTo>
                        <a:pt x="59" y="228"/>
                      </a:moveTo>
                      <a:cubicBezTo>
                        <a:pt x="60" y="227"/>
                        <a:pt x="60" y="227"/>
                        <a:pt x="60" y="227"/>
                      </a:cubicBezTo>
                      <a:cubicBezTo>
                        <a:pt x="59" y="226"/>
                        <a:pt x="59" y="226"/>
                        <a:pt x="59" y="226"/>
                      </a:cubicBezTo>
                      <a:cubicBezTo>
                        <a:pt x="58" y="226"/>
                        <a:pt x="58" y="226"/>
                        <a:pt x="58" y="226"/>
                      </a:cubicBezTo>
                      <a:cubicBezTo>
                        <a:pt x="59" y="226"/>
                        <a:pt x="59" y="226"/>
                        <a:pt x="59" y="226"/>
                      </a:cubicBezTo>
                      <a:cubicBezTo>
                        <a:pt x="60" y="225"/>
                        <a:pt x="60" y="225"/>
                        <a:pt x="60" y="225"/>
                      </a:cubicBezTo>
                      <a:cubicBezTo>
                        <a:pt x="61" y="225"/>
                        <a:pt x="61" y="225"/>
                        <a:pt x="61" y="225"/>
                      </a:cubicBezTo>
                      <a:cubicBezTo>
                        <a:pt x="61" y="225"/>
                        <a:pt x="61" y="225"/>
                        <a:pt x="61" y="225"/>
                      </a:cubicBezTo>
                      <a:cubicBezTo>
                        <a:pt x="61" y="226"/>
                        <a:pt x="61" y="226"/>
                        <a:pt x="61" y="226"/>
                      </a:cubicBezTo>
                      <a:cubicBezTo>
                        <a:pt x="60" y="226"/>
                        <a:pt x="60" y="226"/>
                        <a:pt x="60" y="226"/>
                      </a:cubicBezTo>
                      <a:cubicBezTo>
                        <a:pt x="60" y="228"/>
                        <a:pt x="60" y="228"/>
                        <a:pt x="60" y="228"/>
                      </a:cubicBezTo>
                      <a:cubicBezTo>
                        <a:pt x="59" y="228"/>
                        <a:pt x="59" y="228"/>
                        <a:pt x="59" y="228"/>
                      </a:cubicBezTo>
                      <a:close/>
                      <a:moveTo>
                        <a:pt x="52" y="208"/>
                      </a:moveTo>
                      <a:cubicBezTo>
                        <a:pt x="52" y="207"/>
                        <a:pt x="52" y="207"/>
                        <a:pt x="52" y="207"/>
                      </a:cubicBezTo>
                      <a:cubicBezTo>
                        <a:pt x="52" y="206"/>
                        <a:pt x="52" y="206"/>
                        <a:pt x="52" y="206"/>
                      </a:cubicBezTo>
                      <a:cubicBezTo>
                        <a:pt x="53" y="206"/>
                        <a:pt x="53" y="206"/>
                        <a:pt x="53" y="206"/>
                      </a:cubicBezTo>
                      <a:cubicBezTo>
                        <a:pt x="53" y="207"/>
                        <a:pt x="53" y="207"/>
                        <a:pt x="53" y="207"/>
                      </a:cubicBezTo>
                      <a:cubicBezTo>
                        <a:pt x="53" y="208"/>
                        <a:pt x="53" y="208"/>
                        <a:pt x="53" y="208"/>
                      </a:cubicBezTo>
                      <a:cubicBezTo>
                        <a:pt x="52" y="208"/>
                        <a:pt x="52" y="208"/>
                        <a:pt x="52" y="208"/>
                      </a:cubicBezTo>
                      <a:close/>
                      <a:moveTo>
                        <a:pt x="55" y="208"/>
                      </a:moveTo>
                      <a:cubicBezTo>
                        <a:pt x="56" y="206"/>
                        <a:pt x="56" y="206"/>
                        <a:pt x="56" y="206"/>
                      </a:cubicBezTo>
                      <a:cubicBezTo>
                        <a:pt x="57" y="206"/>
                        <a:pt x="57" y="206"/>
                        <a:pt x="57" y="206"/>
                      </a:cubicBezTo>
                      <a:cubicBezTo>
                        <a:pt x="58" y="206"/>
                        <a:pt x="58" y="206"/>
                        <a:pt x="58" y="206"/>
                      </a:cubicBezTo>
                      <a:cubicBezTo>
                        <a:pt x="58" y="207"/>
                        <a:pt x="58" y="207"/>
                        <a:pt x="58" y="207"/>
                      </a:cubicBezTo>
                      <a:cubicBezTo>
                        <a:pt x="57" y="208"/>
                        <a:pt x="57" y="208"/>
                        <a:pt x="57" y="208"/>
                      </a:cubicBezTo>
                      <a:cubicBezTo>
                        <a:pt x="56" y="208"/>
                        <a:pt x="56" y="208"/>
                        <a:pt x="56" y="208"/>
                      </a:cubicBezTo>
                      <a:lnTo>
                        <a:pt x="55" y="208"/>
                      </a:lnTo>
                      <a:close/>
                      <a:moveTo>
                        <a:pt x="204" y="206"/>
                      </a:moveTo>
                      <a:cubicBezTo>
                        <a:pt x="204" y="205"/>
                        <a:pt x="204" y="205"/>
                        <a:pt x="204" y="205"/>
                      </a:cubicBezTo>
                      <a:cubicBezTo>
                        <a:pt x="203" y="205"/>
                        <a:pt x="203" y="205"/>
                        <a:pt x="203" y="205"/>
                      </a:cubicBezTo>
                      <a:cubicBezTo>
                        <a:pt x="202" y="205"/>
                        <a:pt x="202" y="205"/>
                        <a:pt x="202" y="205"/>
                      </a:cubicBezTo>
                      <a:cubicBezTo>
                        <a:pt x="201" y="203"/>
                        <a:pt x="201" y="203"/>
                        <a:pt x="201" y="203"/>
                      </a:cubicBezTo>
                      <a:cubicBezTo>
                        <a:pt x="200" y="202"/>
                        <a:pt x="200" y="202"/>
                        <a:pt x="200" y="202"/>
                      </a:cubicBezTo>
                      <a:cubicBezTo>
                        <a:pt x="198" y="202"/>
                        <a:pt x="198" y="202"/>
                        <a:pt x="198" y="202"/>
                      </a:cubicBezTo>
                      <a:cubicBezTo>
                        <a:pt x="198" y="201"/>
                        <a:pt x="198" y="201"/>
                        <a:pt x="198" y="201"/>
                      </a:cubicBezTo>
                      <a:cubicBezTo>
                        <a:pt x="197" y="199"/>
                        <a:pt x="197" y="199"/>
                        <a:pt x="197" y="199"/>
                      </a:cubicBezTo>
                      <a:cubicBezTo>
                        <a:pt x="197" y="198"/>
                        <a:pt x="197" y="198"/>
                        <a:pt x="197" y="198"/>
                      </a:cubicBezTo>
                      <a:cubicBezTo>
                        <a:pt x="197" y="198"/>
                        <a:pt x="197" y="198"/>
                        <a:pt x="197" y="198"/>
                      </a:cubicBezTo>
                      <a:cubicBezTo>
                        <a:pt x="197" y="197"/>
                        <a:pt x="197" y="197"/>
                        <a:pt x="197" y="197"/>
                      </a:cubicBezTo>
                      <a:cubicBezTo>
                        <a:pt x="197" y="197"/>
                        <a:pt x="197" y="197"/>
                        <a:pt x="197" y="197"/>
                      </a:cubicBezTo>
                      <a:cubicBezTo>
                        <a:pt x="198" y="197"/>
                        <a:pt x="198" y="197"/>
                        <a:pt x="198" y="197"/>
                      </a:cubicBezTo>
                      <a:cubicBezTo>
                        <a:pt x="199" y="197"/>
                        <a:pt x="199" y="197"/>
                        <a:pt x="199" y="197"/>
                      </a:cubicBezTo>
                      <a:cubicBezTo>
                        <a:pt x="200" y="197"/>
                        <a:pt x="200" y="197"/>
                        <a:pt x="200" y="197"/>
                      </a:cubicBezTo>
                      <a:cubicBezTo>
                        <a:pt x="201" y="198"/>
                        <a:pt x="201" y="198"/>
                        <a:pt x="201" y="198"/>
                      </a:cubicBezTo>
                      <a:cubicBezTo>
                        <a:pt x="202" y="198"/>
                        <a:pt x="202" y="198"/>
                        <a:pt x="202" y="198"/>
                      </a:cubicBezTo>
                      <a:cubicBezTo>
                        <a:pt x="203" y="198"/>
                        <a:pt x="203" y="198"/>
                        <a:pt x="203" y="198"/>
                      </a:cubicBezTo>
                      <a:cubicBezTo>
                        <a:pt x="204" y="200"/>
                        <a:pt x="204" y="200"/>
                        <a:pt x="204" y="200"/>
                      </a:cubicBezTo>
                      <a:cubicBezTo>
                        <a:pt x="207" y="202"/>
                        <a:pt x="207" y="202"/>
                        <a:pt x="207" y="202"/>
                      </a:cubicBezTo>
                      <a:cubicBezTo>
                        <a:pt x="207" y="203"/>
                        <a:pt x="207" y="203"/>
                        <a:pt x="207" y="203"/>
                      </a:cubicBezTo>
                      <a:cubicBezTo>
                        <a:pt x="207" y="203"/>
                        <a:pt x="207" y="203"/>
                        <a:pt x="207" y="203"/>
                      </a:cubicBezTo>
                      <a:cubicBezTo>
                        <a:pt x="207" y="202"/>
                        <a:pt x="207" y="202"/>
                        <a:pt x="207" y="202"/>
                      </a:cubicBezTo>
                      <a:cubicBezTo>
                        <a:pt x="205" y="202"/>
                        <a:pt x="205" y="202"/>
                        <a:pt x="205" y="202"/>
                      </a:cubicBezTo>
                      <a:cubicBezTo>
                        <a:pt x="205" y="201"/>
                        <a:pt x="205" y="201"/>
                        <a:pt x="205" y="201"/>
                      </a:cubicBezTo>
                      <a:cubicBezTo>
                        <a:pt x="204" y="201"/>
                        <a:pt x="204" y="201"/>
                        <a:pt x="204" y="201"/>
                      </a:cubicBezTo>
                      <a:cubicBezTo>
                        <a:pt x="203" y="202"/>
                        <a:pt x="203" y="202"/>
                        <a:pt x="203" y="202"/>
                      </a:cubicBezTo>
                      <a:cubicBezTo>
                        <a:pt x="203" y="202"/>
                        <a:pt x="203" y="202"/>
                        <a:pt x="203" y="202"/>
                      </a:cubicBezTo>
                      <a:cubicBezTo>
                        <a:pt x="203" y="203"/>
                        <a:pt x="203" y="203"/>
                        <a:pt x="203" y="203"/>
                      </a:cubicBezTo>
                      <a:cubicBezTo>
                        <a:pt x="204" y="203"/>
                        <a:pt x="204" y="203"/>
                        <a:pt x="204" y="203"/>
                      </a:cubicBezTo>
                      <a:cubicBezTo>
                        <a:pt x="205" y="204"/>
                        <a:pt x="205" y="204"/>
                        <a:pt x="205" y="204"/>
                      </a:cubicBezTo>
                      <a:cubicBezTo>
                        <a:pt x="206" y="205"/>
                        <a:pt x="206" y="205"/>
                        <a:pt x="206" y="205"/>
                      </a:cubicBezTo>
                      <a:cubicBezTo>
                        <a:pt x="205" y="205"/>
                        <a:pt x="205" y="205"/>
                        <a:pt x="205" y="205"/>
                      </a:cubicBezTo>
                      <a:cubicBezTo>
                        <a:pt x="205" y="206"/>
                        <a:pt x="205" y="206"/>
                        <a:pt x="205" y="206"/>
                      </a:cubicBezTo>
                      <a:cubicBezTo>
                        <a:pt x="205" y="206"/>
                        <a:pt x="205" y="206"/>
                        <a:pt x="205" y="206"/>
                      </a:cubicBezTo>
                      <a:lnTo>
                        <a:pt x="204" y="206"/>
                      </a:lnTo>
                      <a:close/>
                      <a:moveTo>
                        <a:pt x="55" y="203"/>
                      </a:moveTo>
                      <a:cubicBezTo>
                        <a:pt x="55" y="202"/>
                        <a:pt x="55" y="202"/>
                        <a:pt x="55" y="202"/>
                      </a:cubicBezTo>
                      <a:cubicBezTo>
                        <a:pt x="55" y="201"/>
                        <a:pt x="55" y="201"/>
                        <a:pt x="55" y="201"/>
                      </a:cubicBezTo>
                      <a:cubicBezTo>
                        <a:pt x="56" y="201"/>
                        <a:pt x="56" y="201"/>
                        <a:pt x="56" y="201"/>
                      </a:cubicBezTo>
                      <a:cubicBezTo>
                        <a:pt x="57" y="201"/>
                        <a:pt x="57" y="201"/>
                        <a:pt x="57" y="201"/>
                      </a:cubicBezTo>
                      <a:cubicBezTo>
                        <a:pt x="58" y="202"/>
                        <a:pt x="58" y="202"/>
                        <a:pt x="58" y="202"/>
                      </a:cubicBezTo>
                      <a:cubicBezTo>
                        <a:pt x="58" y="202"/>
                        <a:pt x="58" y="202"/>
                        <a:pt x="58" y="202"/>
                      </a:cubicBezTo>
                      <a:cubicBezTo>
                        <a:pt x="57" y="202"/>
                        <a:pt x="57" y="202"/>
                        <a:pt x="57" y="202"/>
                      </a:cubicBezTo>
                      <a:cubicBezTo>
                        <a:pt x="56" y="203"/>
                        <a:pt x="56" y="203"/>
                        <a:pt x="56" y="203"/>
                      </a:cubicBezTo>
                      <a:lnTo>
                        <a:pt x="55" y="203"/>
                      </a:lnTo>
                      <a:close/>
                      <a:moveTo>
                        <a:pt x="207" y="199"/>
                      </a:moveTo>
                      <a:cubicBezTo>
                        <a:pt x="207" y="199"/>
                        <a:pt x="207" y="199"/>
                        <a:pt x="207" y="199"/>
                      </a:cubicBezTo>
                      <a:cubicBezTo>
                        <a:pt x="205" y="199"/>
                        <a:pt x="205" y="199"/>
                        <a:pt x="205" y="199"/>
                      </a:cubicBezTo>
                      <a:cubicBezTo>
                        <a:pt x="205" y="198"/>
                        <a:pt x="205" y="198"/>
                        <a:pt x="205" y="198"/>
                      </a:cubicBezTo>
                      <a:cubicBezTo>
                        <a:pt x="205" y="198"/>
                        <a:pt x="205" y="198"/>
                        <a:pt x="205" y="198"/>
                      </a:cubicBezTo>
                      <a:cubicBezTo>
                        <a:pt x="204" y="197"/>
                        <a:pt x="204" y="197"/>
                        <a:pt x="204" y="197"/>
                      </a:cubicBezTo>
                      <a:cubicBezTo>
                        <a:pt x="203" y="197"/>
                        <a:pt x="203" y="197"/>
                        <a:pt x="203" y="197"/>
                      </a:cubicBezTo>
                      <a:cubicBezTo>
                        <a:pt x="202" y="197"/>
                        <a:pt x="202" y="197"/>
                        <a:pt x="202" y="197"/>
                      </a:cubicBezTo>
                      <a:cubicBezTo>
                        <a:pt x="200" y="196"/>
                        <a:pt x="200" y="196"/>
                        <a:pt x="200" y="196"/>
                      </a:cubicBezTo>
                      <a:cubicBezTo>
                        <a:pt x="199" y="196"/>
                        <a:pt x="199" y="196"/>
                        <a:pt x="199" y="196"/>
                      </a:cubicBezTo>
                      <a:cubicBezTo>
                        <a:pt x="197" y="196"/>
                        <a:pt x="197" y="196"/>
                        <a:pt x="197" y="196"/>
                      </a:cubicBezTo>
                      <a:cubicBezTo>
                        <a:pt x="196" y="195"/>
                        <a:pt x="196" y="195"/>
                        <a:pt x="196" y="195"/>
                      </a:cubicBezTo>
                      <a:cubicBezTo>
                        <a:pt x="196" y="195"/>
                        <a:pt x="196" y="195"/>
                        <a:pt x="196" y="195"/>
                      </a:cubicBezTo>
                      <a:cubicBezTo>
                        <a:pt x="197" y="195"/>
                        <a:pt x="197" y="195"/>
                        <a:pt x="197" y="195"/>
                      </a:cubicBezTo>
                      <a:cubicBezTo>
                        <a:pt x="198" y="195"/>
                        <a:pt x="198" y="195"/>
                        <a:pt x="198" y="195"/>
                      </a:cubicBezTo>
                      <a:cubicBezTo>
                        <a:pt x="200" y="195"/>
                        <a:pt x="200" y="195"/>
                        <a:pt x="200" y="195"/>
                      </a:cubicBezTo>
                      <a:cubicBezTo>
                        <a:pt x="201" y="195"/>
                        <a:pt x="201" y="195"/>
                        <a:pt x="201" y="195"/>
                      </a:cubicBezTo>
                      <a:cubicBezTo>
                        <a:pt x="203" y="195"/>
                        <a:pt x="203" y="195"/>
                        <a:pt x="203" y="195"/>
                      </a:cubicBezTo>
                      <a:cubicBezTo>
                        <a:pt x="204" y="195"/>
                        <a:pt x="204" y="195"/>
                        <a:pt x="204" y="195"/>
                      </a:cubicBezTo>
                      <a:cubicBezTo>
                        <a:pt x="206" y="196"/>
                        <a:pt x="206" y="196"/>
                        <a:pt x="206" y="196"/>
                      </a:cubicBezTo>
                      <a:cubicBezTo>
                        <a:pt x="207" y="196"/>
                        <a:pt x="207" y="196"/>
                        <a:pt x="207" y="196"/>
                      </a:cubicBezTo>
                      <a:cubicBezTo>
                        <a:pt x="208" y="197"/>
                        <a:pt x="208" y="197"/>
                        <a:pt x="208" y="197"/>
                      </a:cubicBezTo>
                      <a:cubicBezTo>
                        <a:pt x="208" y="197"/>
                        <a:pt x="208" y="197"/>
                        <a:pt x="208" y="197"/>
                      </a:cubicBezTo>
                      <a:cubicBezTo>
                        <a:pt x="208" y="198"/>
                        <a:pt x="208" y="198"/>
                        <a:pt x="208" y="198"/>
                      </a:cubicBezTo>
                      <a:cubicBezTo>
                        <a:pt x="208" y="198"/>
                        <a:pt x="208" y="198"/>
                        <a:pt x="208" y="198"/>
                      </a:cubicBezTo>
                      <a:cubicBezTo>
                        <a:pt x="208" y="199"/>
                        <a:pt x="208" y="199"/>
                        <a:pt x="208" y="199"/>
                      </a:cubicBezTo>
                      <a:lnTo>
                        <a:pt x="207" y="199"/>
                      </a:lnTo>
                      <a:close/>
                      <a:moveTo>
                        <a:pt x="195" y="193"/>
                      </a:moveTo>
                      <a:cubicBezTo>
                        <a:pt x="194" y="192"/>
                        <a:pt x="194" y="192"/>
                        <a:pt x="194" y="192"/>
                      </a:cubicBezTo>
                      <a:cubicBezTo>
                        <a:pt x="192" y="192"/>
                        <a:pt x="192" y="192"/>
                        <a:pt x="192" y="192"/>
                      </a:cubicBezTo>
                      <a:cubicBezTo>
                        <a:pt x="191" y="191"/>
                        <a:pt x="191" y="191"/>
                        <a:pt x="191" y="191"/>
                      </a:cubicBezTo>
                      <a:cubicBezTo>
                        <a:pt x="192" y="190"/>
                        <a:pt x="192" y="190"/>
                        <a:pt x="192" y="190"/>
                      </a:cubicBezTo>
                      <a:cubicBezTo>
                        <a:pt x="194" y="190"/>
                        <a:pt x="194" y="190"/>
                        <a:pt x="194" y="190"/>
                      </a:cubicBezTo>
                      <a:cubicBezTo>
                        <a:pt x="194" y="189"/>
                        <a:pt x="194" y="189"/>
                        <a:pt x="194" y="189"/>
                      </a:cubicBezTo>
                      <a:cubicBezTo>
                        <a:pt x="195" y="189"/>
                        <a:pt x="195" y="189"/>
                        <a:pt x="195" y="189"/>
                      </a:cubicBezTo>
                      <a:cubicBezTo>
                        <a:pt x="198" y="190"/>
                        <a:pt x="198" y="190"/>
                        <a:pt x="198" y="190"/>
                      </a:cubicBezTo>
                      <a:cubicBezTo>
                        <a:pt x="201" y="191"/>
                        <a:pt x="201" y="191"/>
                        <a:pt x="201" y="191"/>
                      </a:cubicBezTo>
                      <a:cubicBezTo>
                        <a:pt x="201" y="192"/>
                        <a:pt x="201" y="192"/>
                        <a:pt x="201" y="192"/>
                      </a:cubicBezTo>
                      <a:cubicBezTo>
                        <a:pt x="201" y="192"/>
                        <a:pt x="201" y="192"/>
                        <a:pt x="201" y="192"/>
                      </a:cubicBezTo>
                      <a:cubicBezTo>
                        <a:pt x="199" y="191"/>
                        <a:pt x="199" y="191"/>
                        <a:pt x="199" y="191"/>
                      </a:cubicBezTo>
                      <a:cubicBezTo>
                        <a:pt x="197" y="190"/>
                        <a:pt x="197" y="190"/>
                        <a:pt x="197" y="190"/>
                      </a:cubicBezTo>
                      <a:cubicBezTo>
                        <a:pt x="196" y="190"/>
                        <a:pt x="196" y="190"/>
                        <a:pt x="196" y="190"/>
                      </a:cubicBezTo>
                      <a:cubicBezTo>
                        <a:pt x="195" y="191"/>
                        <a:pt x="195" y="191"/>
                        <a:pt x="195" y="191"/>
                      </a:cubicBezTo>
                      <a:cubicBezTo>
                        <a:pt x="196" y="192"/>
                        <a:pt x="196" y="192"/>
                        <a:pt x="196" y="192"/>
                      </a:cubicBezTo>
                      <a:cubicBezTo>
                        <a:pt x="197" y="192"/>
                        <a:pt x="197" y="192"/>
                        <a:pt x="197" y="192"/>
                      </a:cubicBezTo>
                      <a:cubicBezTo>
                        <a:pt x="199" y="193"/>
                        <a:pt x="199" y="193"/>
                        <a:pt x="199" y="193"/>
                      </a:cubicBezTo>
                      <a:cubicBezTo>
                        <a:pt x="200" y="193"/>
                        <a:pt x="200" y="193"/>
                        <a:pt x="200" y="193"/>
                      </a:cubicBezTo>
                      <a:cubicBezTo>
                        <a:pt x="203" y="193"/>
                        <a:pt x="203" y="193"/>
                        <a:pt x="203" y="193"/>
                      </a:cubicBezTo>
                      <a:cubicBezTo>
                        <a:pt x="204" y="193"/>
                        <a:pt x="204" y="193"/>
                        <a:pt x="204" y="193"/>
                      </a:cubicBezTo>
                      <a:cubicBezTo>
                        <a:pt x="204" y="194"/>
                        <a:pt x="204" y="194"/>
                        <a:pt x="204" y="194"/>
                      </a:cubicBezTo>
                      <a:cubicBezTo>
                        <a:pt x="203" y="194"/>
                        <a:pt x="203" y="194"/>
                        <a:pt x="203" y="194"/>
                      </a:cubicBezTo>
                      <a:cubicBezTo>
                        <a:pt x="199" y="194"/>
                        <a:pt x="199" y="194"/>
                        <a:pt x="199" y="194"/>
                      </a:cubicBezTo>
                      <a:cubicBezTo>
                        <a:pt x="197" y="194"/>
                        <a:pt x="197" y="194"/>
                        <a:pt x="197" y="194"/>
                      </a:cubicBezTo>
                      <a:lnTo>
                        <a:pt x="195" y="193"/>
                      </a:lnTo>
                      <a:close/>
                      <a:moveTo>
                        <a:pt x="47" y="193"/>
                      </a:moveTo>
                      <a:cubicBezTo>
                        <a:pt x="47" y="192"/>
                        <a:pt x="47" y="192"/>
                        <a:pt x="47" y="192"/>
                      </a:cubicBezTo>
                      <a:cubicBezTo>
                        <a:pt x="47" y="192"/>
                        <a:pt x="47" y="192"/>
                        <a:pt x="47" y="192"/>
                      </a:cubicBezTo>
                      <a:cubicBezTo>
                        <a:pt x="47" y="191"/>
                        <a:pt x="47" y="191"/>
                        <a:pt x="47" y="191"/>
                      </a:cubicBezTo>
                      <a:cubicBezTo>
                        <a:pt x="48" y="191"/>
                        <a:pt x="48" y="191"/>
                        <a:pt x="48" y="191"/>
                      </a:cubicBezTo>
                      <a:cubicBezTo>
                        <a:pt x="49" y="191"/>
                        <a:pt x="49" y="191"/>
                        <a:pt x="49" y="191"/>
                      </a:cubicBezTo>
                      <a:cubicBezTo>
                        <a:pt x="49" y="191"/>
                        <a:pt x="49" y="191"/>
                        <a:pt x="49" y="191"/>
                      </a:cubicBezTo>
                      <a:cubicBezTo>
                        <a:pt x="49" y="191"/>
                        <a:pt x="49" y="191"/>
                        <a:pt x="49" y="191"/>
                      </a:cubicBezTo>
                      <a:cubicBezTo>
                        <a:pt x="48" y="192"/>
                        <a:pt x="48" y="192"/>
                        <a:pt x="48" y="192"/>
                      </a:cubicBezTo>
                      <a:cubicBezTo>
                        <a:pt x="47" y="193"/>
                        <a:pt x="47" y="193"/>
                        <a:pt x="47" y="193"/>
                      </a:cubicBezTo>
                      <a:close/>
                      <a:moveTo>
                        <a:pt x="48" y="186"/>
                      </a:moveTo>
                      <a:cubicBezTo>
                        <a:pt x="49" y="186"/>
                        <a:pt x="49" y="186"/>
                        <a:pt x="49" y="186"/>
                      </a:cubicBezTo>
                      <a:cubicBezTo>
                        <a:pt x="48" y="185"/>
                        <a:pt x="48" y="185"/>
                        <a:pt x="48" y="185"/>
                      </a:cubicBezTo>
                      <a:cubicBezTo>
                        <a:pt x="49" y="185"/>
                        <a:pt x="49" y="185"/>
                        <a:pt x="49" y="185"/>
                      </a:cubicBezTo>
                      <a:cubicBezTo>
                        <a:pt x="49" y="184"/>
                        <a:pt x="49" y="184"/>
                        <a:pt x="49" y="184"/>
                      </a:cubicBezTo>
                      <a:cubicBezTo>
                        <a:pt x="50" y="184"/>
                        <a:pt x="50" y="184"/>
                        <a:pt x="50" y="184"/>
                      </a:cubicBezTo>
                      <a:cubicBezTo>
                        <a:pt x="51" y="183"/>
                        <a:pt x="51" y="183"/>
                        <a:pt x="51" y="183"/>
                      </a:cubicBezTo>
                      <a:cubicBezTo>
                        <a:pt x="52" y="183"/>
                        <a:pt x="52" y="183"/>
                        <a:pt x="52" y="183"/>
                      </a:cubicBezTo>
                      <a:cubicBezTo>
                        <a:pt x="52" y="184"/>
                        <a:pt x="52" y="184"/>
                        <a:pt x="52" y="184"/>
                      </a:cubicBezTo>
                      <a:cubicBezTo>
                        <a:pt x="51" y="184"/>
                        <a:pt x="51" y="184"/>
                        <a:pt x="51" y="184"/>
                      </a:cubicBezTo>
                      <a:cubicBezTo>
                        <a:pt x="49" y="186"/>
                        <a:pt x="49" y="186"/>
                        <a:pt x="49" y="186"/>
                      </a:cubicBezTo>
                      <a:cubicBezTo>
                        <a:pt x="49" y="186"/>
                        <a:pt x="49" y="186"/>
                        <a:pt x="49" y="186"/>
                      </a:cubicBezTo>
                      <a:lnTo>
                        <a:pt x="48" y="186"/>
                      </a:lnTo>
                      <a:close/>
                      <a:moveTo>
                        <a:pt x="214" y="180"/>
                      </a:moveTo>
                      <a:cubicBezTo>
                        <a:pt x="214" y="180"/>
                        <a:pt x="214" y="180"/>
                        <a:pt x="214" y="180"/>
                      </a:cubicBezTo>
                      <a:cubicBezTo>
                        <a:pt x="213" y="179"/>
                        <a:pt x="213" y="179"/>
                        <a:pt x="213" y="179"/>
                      </a:cubicBezTo>
                      <a:cubicBezTo>
                        <a:pt x="212" y="178"/>
                        <a:pt x="212" y="178"/>
                        <a:pt x="212" y="178"/>
                      </a:cubicBezTo>
                      <a:cubicBezTo>
                        <a:pt x="211" y="178"/>
                        <a:pt x="211" y="178"/>
                        <a:pt x="211" y="178"/>
                      </a:cubicBezTo>
                      <a:cubicBezTo>
                        <a:pt x="211" y="177"/>
                        <a:pt x="211" y="177"/>
                        <a:pt x="211" y="177"/>
                      </a:cubicBezTo>
                      <a:cubicBezTo>
                        <a:pt x="212" y="175"/>
                        <a:pt x="212" y="175"/>
                        <a:pt x="212" y="175"/>
                      </a:cubicBezTo>
                      <a:cubicBezTo>
                        <a:pt x="213" y="175"/>
                        <a:pt x="213" y="175"/>
                        <a:pt x="213" y="175"/>
                      </a:cubicBezTo>
                      <a:cubicBezTo>
                        <a:pt x="215" y="175"/>
                        <a:pt x="215" y="175"/>
                        <a:pt x="215" y="175"/>
                      </a:cubicBezTo>
                      <a:cubicBezTo>
                        <a:pt x="217" y="176"/>
                        <a:pt x="217" y="176"/>
                        <a:pt x="217" y="176"/>
                      </a:cubicBezTo>
                      <a:cubicBezTo>
                        <a:pt x="217" y="178"/>
                        <a:pt x="217" y="178"/>
                        <a:pt x="217" y="178"/>
                      </a:cubicBezTo>
                      <a:cubicBezTo>
                        <a:pt x="217" y="178"/>
                        <a:pt x="217" y="178"/>
                        <a:pt x="217" y="178"/>
                      </a:cubicBezTo>
                      <a:cubicBezTo>
                        <a:pt x="217" y="180"/>
                        <a:pt x="217" y="180"/>
                        <a:pt x="217" y="180"/>
                      </a:cubicBezTo>
                      <a:cubicBezTo>
                        <a:pt x="216" y="180"/>
                        <a:pt x="216" y="180"/>
                        <a:pt x="216" y="180"/>
                      </a:cubicBezTo>
                      <a:lnTo>
                        <a:pt x="214" y="180"/>
                      </a:lnTo>
                      <a:close/>
                      <a:moveTo>
                        <a:pt x="218" y="170"/>
                      </a:moveTo>
                      <a:cubicBezTo>
                        <a:pt x="218" y="170"/>
                        <a:pt x="218" y="170"/>
                        <a:pt x="218" y="170"/>
                      </a:cubicBezTo>
                      <a:cubicBezTo>
                        <a:pt x="218" y="168"/>
                        <a:pt x="218" y="168"/>
                        <a:pt x="218" y="168"/>
                      </a:cubicBezTo>
                      <a:cubicBezTo>
                        <a:pt x="218" y="167"/>
                        <a:pt x="218" y="167"/>
                        <a:pt x="218" y="167"/>
                      </a:cubicBezTo>
                      <a:cubicBezTo>
                        <a:pt x="219" y="168"/>
                        <a:pt x="219" y="168"/>
                        <a:pt x="219" y="168"/>
                      </a:cubicBezTo>
                      <a:cubicBezTo>
                        <a:pt x="220" y="168"/>
                        <a:pt x="220" y="168"/>
                        <a:pt x="220" y="168"/>
                      </a:cubicBezTo>
                      <a:cubicBezTo>
                        <a:pt x="220" y="169"/>
                        <a:pt x="220" y="169"/>
                        <a:pt x="220" y="169"/>
                      </a:cubicBezTo>
                      <a:cubicBezTo>
                        <a:pt x="220" y="170"/>
                        <a:pt x="220" y="170"/>
                        <a:pt x="220" y="170"/>
                      </a:cubicBezTo>
                      <a:cubicBezTo>
                        <a:pt x="219" y="171"/>
                        <a:pt x="219" y="171"/>
                        <a:pt x="219" y="171"/>
                      </a:cubicBezTo>
                      <a:cubicBezTo>
                        <a:pt x="219" y="171"/>
                        <a:pt x="219" y="171"/>
                        <a:pt x="219" y="171"/>
                      </a:cubicBezTo>
                      <a:lnTo>
                        <a:pt x="218" y="170"/>
                      </a:lnTo>
                      <a:close/>
                      <a:moveTo>
                        <a:pt x="230" y="168"/>
                      </a:moveTo>
                      <a:cubicBezTo>
                        <a:pt x="230" y="168"/>
                        <a:pt x="230" y="168"/>
                        <a:pt x="230" y="168"/>
                      </a:cubicBezTo>
                      <a:cubicBezTo>
                        <a:pt x="230" y="167"/>
                        <a:pt x="230" y="167"/>
                        <a:pt x="230" y="167"/>
                      </a:cubicBezTo>
                      <a:cubicBezTo>
                        <a:pt x="229" y="168"/>
                        <a:pt x="229" y="168"/>
                        <a:pt x="229" y="168"/>
                      </a:cubicBezTo>
                      <a:cubicBezTo>
                        <a:pt x="228" y="168"/>
                        <a:pt x="228" y="168"/>
                        <a:pt x="228" y="168"/>
                      </a:cubicBezTo>
                      <a:cubicBezTo>
                        <a:pt x="227" y="168"/>
                        <a:pt x="227" y="168"/>
                        <a:pt x="227" y="168"/>
                      </a:cubicBezTo>
                      <a:cubicBezTo>
                        <a:pt x="226" y="167"/>
                        <a:pt x="226" y="167"/>
                        <a:pt x="226" y="167"/>
                      </a:cubicBezTo>
                      <a:cubicBezTo>
                        <a:pt x="226" y="166"/>
                        <a:pt x="226" y="166"/>
                        <a:pt x="226" y="166"/>
                      </a:cubicBezTo>
                      <a:cubicBezTo>
                        <a:pt x="226" y="165"/>
                        <a:pt x="226" y="165"/>
                        <a:pt x="226" y="165"/>
                      </a:cubicBezTo>
                      <a:cubicBezTo>
                        <a:pt x="226" y="162"/>
                        <a:pt x="226" y="162"/>
                        <a:pt x="226" y="162"/>
                      </a:cubicBezTo>
                      <a:cubicBezTo>
                        <a:pt x="227" y="163"/>
                        <a:pt x="227" y="163"/>
                        <a:pt x="227" y="163"/>
                      </a:cubicBezTo>
                      <a:cubicBezTo>
                        <a:pt x="227" y="162"/>
                        <a:pt x="227" y="162"/>
                        <a:pt x="227" y="162"/>
                      </a:cubicBezTo>
                      <a:cubicBezTo>
                        <a:pt x="228" y="162"/>
                        <a:pt x="228" y="162"/>
                        <a:pt x="228" y="162"/>
                      </a:cubicBezTo>
                      <a:cubicBezTo>
                        <a:pt x="229" y="161"/>
                        <a:pt x="229" y="161"/>
                        <a:pt x="229" y="161"/>
                      </a:cubicBezTo>
                      <a:cubicBezTo>
                        <a:pt x="230" y="162"/>
                        <a:pt x="230" y="162"/>
                        <a:pt x="230" y="162"/>
                      </a:cubicBezTo>
                      <a:cubicBezTo>
                        <a:pt x="230" y="163"/>
                        <a:pt x="230" y="163"/>
                        <a:pt x="230" y="163"/>
                      </a:cubicBezTo>
                      <a:cubicBezTo>
                        <a:pt x="229" y="162"/>
                        <a:pt x="229" y="162"/>
                        <a:pt x="229" y="162"/>
                      </a:cubicBezTo>
                      <a:cubicBezTo>
                        <a:pt x="229" y="163"/>
                        <a:pt x="229" y="163"/>
                        <a:pt x="229" y="163"/>
                      </a:cubicBezTo>
                      <a:cubicBezTo>
                        <a:pt x="229" y="164"/>
                        <a:pt x="229" y="164"/>
                        <a:pt x="229" y="164"/>
                      </a:cubicBezTo>
                      <a:cubicBezTo>
                        <a:pt x="229" y="165"/>
                        <a:pt x="229" y="165"/>
                        <a:pt x="229" y="165"/>
                      </a:cubicBezTo>
                      <a:cubicBezTo>
                        <a:pt x="230" y="166"/>
                        <a:pt x="230" y="166"/>
                        <a:pt x="230" y="166"/>
                      </a:cubicBezTo>
                      <a:cubicBezTo>
                        <a:pt x="231" y="167"/>
                        <a:pt x="231" y="167"/>
                        <a:pt x="231" y="167"/>
                      </a:cubicBezTo>
                      <a:cubicBezTo>
                        <a:pt x="231" y="166"/>
                        <a:pt x="231" y="166"/>
                        <a:pt x="231" y="166"/>
                      </a:cubicBezTo>
                      <a:cubicBezTo>
                        <a:pt x="232" y="165"/>
                        <a:pt x="232" y="165"/>
                        <a:pt x="232" y="165"/>
                      </a:cubicBezTo>
                      <a:cubicBezTo>
                        <a:pt x="232" y="166"/>
                        <a:pt x="232" y="166"/>
                        <a:pt x="232" y="166"/>
                      </a:cubicBezTo>
                      <a:cubicBezTo>
                        <a:pt x="232" y="167"/>
                        <a:pt x="232" y="167"/>
                        <a:pt x="232" y="167"/>
                      </a:cubicBezTo>
                      <a:cubicBezTo>
                        <a:pt x="232" y="167"/>
                        <a:pt x="232" y="167"/>
                        <a:pt x="232" y="167"/>
                      </a:cubicBezTo>
                      <a:cubicBezTo>
                        <a:pt x="231" y="169"/>
                        <a:pt x="231" y="169"/>
                        <a:pt x="231" y="169"/>
                      </a:cubicBezTo>
                      <a:lnTo>
                        <a:pt x="230" y="168"/>
                      </a:lnTo>
                      <a:close/>
                      <a:moveTo>
                        <a:pt x="51" y="167"/>
                      </a:moveTo>
                      <a:cubicBezTo>
                        <a:pt x="50" y="167"/>
                        <a:pt x="50" y="167"/>
                        <a:pt x="50" y="167"/>
                      </a:cubicBezTo>
                      <a:cubicBezTo>
                        <a:pt x="50" y="166"/>
                        <a:pt x="50" y="166"/>
                        <a:pt x="50" y="166"/>
                      </a:cubicBezTo>
                      <a:cubicBezTo>
                        <a:pt x="50" y="166"/>
                        <a:pt x="50" y="166"/>
                        <a:pt x="50" y="166"/>
                      </a:cubicBezTo>
                      <a:cubicBezTo>
                        <a:pt x="50" y="166"/>
                        <a:pt x="50" y="166"/>
                        <a:pt x="50" y="166"/>
                      </a:cubicBezTo>
                      <a:cubicBezTo>
                        <a:pt x="51" y="167"/>
                        <a:pt x="51" y="167"/>
                        <a:pt x="51" y="167"/>
                      </a:cubicBezTo>
                      <a:cubicBezTo>
                        <a:pt x="52" y="168"/>
                        <a:pt x="52" y="168"/>
                        <a:pt x="52" y="168"/>
                      </a:cubicBezTo>
                      <a:cubicBezTo>
                        <a:pt x="51" y="168"/>
                        <a:pt x="51" y="168"/>
                        <a:pt x="51" y="168"/>
                      </a:cubicBezTo>
                      <a:lnTo>
                        <a:pt x="51" y="167"/>
                      </a:lnTo>
                      <a:close/>
                      <a:moveTo>
                        <a:pt x="52" y="157"/>
                      </a:moveTo>
                      <a:cubicBezTo>
                        <a:pt x="51" y="157"/>
                        <a:pt x="51" y="157"/>
                        <a:pt x="51" y="157"/>
                      </a:cubicBezTo>
                      <a:cubicBezTo>
                        <a:pt x="49" y="157"/>
                        <a:pt x="49" y="157"/>
                        <a:pt x="49" y="157"/>
                      </a:cubicBezTo>
                      <a:cubicBezTo>
                        <a:pt x="49" y="157"/>
                        <a:pt x="49" y="157"/>
                        <a:pt x="49" y="157"/>
                      </a:cubicBezTo>
                      <a:cubicBezTo>
                        <a:pt x="48" y="156"/>
                        <a:pt x="48" y="156"/>
                        <a:pt x="48" y="156"/>
                      </a:cubicBezTo>
                      <a:cubicBezTo>
                        <a:pt x="48" y="156"/>
                        <a:pt x="48" y="156"/>
                        <a:pt x="48" y="156"/>
                      </a:cubicBezTo>
                      <a:cubicBezTo>
                        <a:pt x="48" y="156"/>
                        <a:pt x="48" y="156"/>
                        <a:pt x="48" y="156"/>
                      </a:cubicBezTo>
                      <a:cubicBezTo>
                        <a:pt x="49" y="156"/>
                        <a:pt x="49" y="156"/>
                        <a:pt x="49" y="156"/>
                      </a:cubicBezTo>
                      <a:cubicBezTo>
                        <a:pt x="50" y="156"/>
                        <a:pt x="50" y="156"/>
                        <a:pt x="50" y="156"/>
                      </a:cubicBezTo>
                      <a:cubicBezTo>
                        <a:pt x="50" y="156"/>
                        <a:pt x="50" y="156"/>
                        <a:pt x="50" y="156"/>
                      </a:cubicBezTo>
                      <a:cubicBezTo>
                        <a:pt x="52" y="156"/>
                        <a:pt x="52" y="156"/>
                        <a:pt x="52" y="156"/>
                      </a:cubicBezTo>
                      <a:cubicBezTo>
                        <a:pt x="53" y="157"/>
                        <a:pt x="53" y="157"/>
                        <a:pt x="53" y="157"/>
                      </a:cubicBezTo>
                      <a:cubicBezTo>
                        <a:pt x="52" y="158"/>
                        <a:pt x="52" y="158"/>
                        <a:pt x="52" y="158"/>
                      </a:cubicBezTo>
                      <a:lnTo>
                        <a:pt x="52" y="157"/>
                      </a:lnTo>
                      <a:close/>
                      <a:moveTo>
                        <a:pt x="227" y="153"/>
                      </a:moveTo>
                      <a:cubicBezTo>
                        <a:pt x="228" y="152"/>
                        <a:pt x="228" y="152"/>
                        <a:pt x="228" y="152"/>
                      </a:cubicBezTo>
                      <a:cubicBezTo>
                        <a:pt x="228" y="151"/>
                        <a:pt x="228" y="151"/>
                        <a:pt x="228" y="151"/>
                      </a:cubicBezTo>
                      <a:cubicBezTo>
                        <a:pt x="228" y="149"/>
                        <a:pt x="228" y="149"/>
                        <a:pt x="228" y="149"/>
                      </a:cubicBezTo>
                      <a:cubicBezTo>
                        <a:pt x="227" y="147"/>
                        <a:pt x="227" y="147"/>
                        <a:pt x="227" y="147"/>
                      </a:cubicBezTo>
                      <a:cubicBezTo>
                        <a:pt x="227" y="146"/>
                        <a:pt x="227" y="146"/>
                        <a:pt x="227" y="146"/>
                      </a:cubicBezTo>
                      <a:cubicBezTo>
                        <a:pt x="228" y="145"/>
                        <a:pt x="228" y="145"/>
                        <a:pt x="228" y="145"/>
                      </a:cubicBezTo>
                      <a:cubicBezTo>
                        <a:pt x="228" y="144"/>
                        <a:pt x="228" y="144"/>
                        <a:pt x="228" y="144"/>
                      </a:cubicBezTo>
                      <a:cubicBezTo>
                        <a:pt x="227" y="144"/>
                        <a:pt x="227" y="144"/>
                        <a:pt x="227" y="144"/>
                      </a:cubicBezTo>
                      <a:cubicBezTo>
                        <a:pt x="227" y="143"/>
                        <a:pt x="227" y="143"/>
                        <a:pt x="227" y="143"/>
                      </a:cubicBezTo>
                      <a:cubicBezTo>
                        <a:pt x="228" y="143"/>
                        <a:pt x="228" y="143"/>
                        <a:pt x="228" y="143"/>
                      </a:cubicBezTo>
                      <a:cubicBezTo>
                        <a:pt x="228" y="143"/>
                        <a:pt x="228" y="143"/>
                        <a:pt x="228" y="143"/>
                      </a:cubicBezTo>
                      <a:cubicBezTo>
                        <a:pt x="228" y="144"/>
                        <a:pt x="228" y="144"/>
                        <a:pt x="228" y="144"/>
                      </a:cubicBezTo>
                      <a:cubicBezTo>
                        <a:pt x="228" y="145"/>
                        <a:pt x="228" y="145"/>
                        <a:pt x="228" y="145"/>
                      </a:cubicBezTo>
                      <a:cubicBezTo>
                        <a:pt x="228" y="148"/>
                        <a:pt x="228" y="148"/>
                        <a:pt x="228" y="148"/>
                      </a:cubicBezTo>
                      <a:cubicBezTo>
                        <a:pt x="229" y="149"/>
                        <a:pt x="229" y="149"/>
                        <a:pt x="229" y="149"/>
                      </a:cubicBezTo>
                      <a:cubicBezTo>
                        <a:pt x="229" y="151"/>
                        <a:pt x="229" y="151"/>
                        <a:pt x="229" y="151"/>
                      </a:cubicBezTo>
                      <a:cubicBezTo>
                        <a:pt x="228" y="151"/>
                        <a:pt x="228" y="151"/>
                        <a:pt x="228" y="151"/>
                      </a:cubicBezTo>
                      <a:cubicBezTo>
                        <a:pt x="228" y="153"/>
                        <a:pt x="228" y="153"/>
                        <a:pt x="228" y="153"/>
                      </a:cubicBezTo>
                      <a:cubicBezTo>
                        <a:pt x="228" y="154"/>
                        <a:pt x="228" y="154"/>
                        <a:pt x="228" y="154"/>
                      </a:cubicBezTo>
                      <a:lnTo>
                        <a:pt x="227" y="153"/>
                      </a:lnTo>
                      <a:close/>
                      <a:moveTo>
                        <a:pt x="218" y="147"/>
                      </a:moveTo>
                      <a:cubicBezTo>
                        <a:pt x="218" y="146"/>
                        <a:pt x="218" y="146"/>
                        <a:pt x="218" y="146"/>
                      </a:cubicBezTo>
                      <a:cubicBezTo>
                        <a:pt x="218" y="146"/>
                        <a:pt x="218" y="146"/>
                        <a:pt x="218" y="146"/>
                      </a:cubicBezTo>
                      <a:cubicBezTo>
                        <a:pt x="219" y="145"/>
                        <a:pt x="219" y="145"/>
                        <a:pt x="219" y="145"/>
                      </a:cubicBezTo>
                      <a:cubicBezTo>
                        <a:pt x="219" y="145"/>
                        <a:pt x="219" y="145"/>
                        <a:pt x="219" y="145"/>
                      </a:cubicBezTo>
                      <a:cubicBezTo>
                        <a:pt x="220" y="146"/>
                        <a:pt x="220" y="146"/>
                        <a:pt x="220" y="146"/>
                      </a:cubicBezTo>
                      <a:cubicBezTo>
                        <a:pt x="219" y="147"/>
                        <a:pt x="219" y="147"/>
                        <a:pt x="219" y="147"/>
                      </a:cubicBezTo>
                      <a:lnTo>
                        <a:pt x="218" y="147"/>
                      </a:lnTo>
                      <a:close/>
                      <a:moveTo>
                        <a:pt x="233" y="128"/>
                      </a:moveTo>
                      <a:cubicBezTo>
                        <a:pt x="233" y="128"/>
                        <a:pt x="233" y="128"/>
                        <a:pt x="233" y="128"/>
                      </a:cubicBezTo>
                      <a:cubicBezTo>
                        <a:pt x="233" y="127"/>
                        <a:pt x="233" y="127"/>
                        <a:pt x="233" y="127"/>
                      </a:cubicBezTo>
                      <a:cubicBezTo>
                        <a:pt x="234" y="125"/>
                        <a:pt x="234" y="125"/>
                        <a:pt x="234" y="125"/>
                      </a:cubicBezTo>
                      <a:cubicBezTo>
                        <a:pt x="234" y="124"/>
                        <a:pt x="234" y="124"/>
                        <a:pt x="234" y="124"/>
                      </a:cubicBezTo>
                      <a:cubicBezTo>
                        <a:pt x="234" y="125"/>
                        <a:pt x="234" y="125"/>
                        <a:pt x="234" y="125"/>
                      </a:cubicBezTo>
                      <a:cubicBezTo>
                        <a:pt x="234" y="126"/>
                        <a:pt x="234" y="126"/>
                        <a:pt x="234" y="126"/>
                      </a:cubicBezTo>
                      <a:cubicBezTo>
                        <a:pt x="234" y="127"/>
                        <a:pt x="234" y="127"/>
                        <a:pt x="234" y="127"/>
                      </a:cubicBezTo>
                      <a:cubicBezTo>
                        <a:pt x="234" y="128"/>
                        <a:pt x="234" y="128"/>
                        <a:pt x="234" y="128"/>
                      </a:cubicBezTo>
                      <a:cubicBezTo>
                        <a:pt x="234" y="128"/>
                        <a:pt x="234" y="128"/>
                        <a:pt x="234" y="128"/>
                      </a:cubicBezTo>
                      <a:lnTo>
                        <a:pt x="233" y="128"/>
                      </a:lnTo>
                      <a:close/>
                      <a:moveTo>
                        <a:pt x="226" y="125"/>
                      </a:moveTo>
                      <a:cubicBezTo>
                        <a:pt x="226" y="124"/>
                        <a:pt x="226" y="124"/>
                        <a:pt x="226" y="124"/>
                      </a:cubicBezTo>
                      <a:cubicBezTo>
                        <a:pt x="225" y="123"/>
                        <a:pt x="225" y="123"/>
                        <a:pt x="225" y="123"/>
                      </a:cubicBezTo>
                      <a:cubicBezTo>
                        <a:pt x="225" y="123"/>
                        <a:pt x="225" y="123"/>
                        <a:pt x="225" y="123"/>
                      </a:cubicBezTo>
                      <a:cubicBezTo>
                        <a:pt x="225" y="123"/>
                        <a:pt x="225" y="123"/>
                        <a:pt x="225" y="123"/>
                      </a:cubicBezTo>
                      <a:cubicBezTo>
                        <a:pt x="226" y="124"/>
                        <a:pt x="226" y="124"/>
                        <a:pt x="226" y="124"/>
                      </a:cubicBezTo>
                      <a:cubicBezTo>
                        <a:pt x="227" y="124"/>
                        <a:pt x="227" y="124"/>
                        <a:pt x="227" y="124"/>
                      </a:cubicBezTo>
                      <a:cubicBezTo>
                        <a:pt x="227" y="125"/>
                        <a:pt x="227" y="125"/>
                        <a:pt x="227" y="125"/>
                      </a:cubicBezTo>
                      <a:lnTo>
                        <a:pt x="226" y="125"/>
                      </a:lnTo>
                      <a:close/>
                      <a:moveTo>
                        <a:pt x="236" y="104"/>
                      </a:moveTo>
                      <a:cubicBezTo>
                        <a:pt x="235" y="102"/>
                        <a:pt x="235" y="102"/>
                        <a:pt x="235" y="102"/>
                      </a:cubicBezTo>
                      <a:cubicBezTo>
                        <a:pt x="236" y="101"/>
                        <a:pt x="236" y="101"/>
                        <a:pt x="236" y="101"/>
                      </a:cubicBezTo>
                      <a:cubicBezTo>
                        <a:pt x="237" y="100"/>
                        <a:pt x="237" y="100"/>
                        <a:pt x="237" y="100"/>
                      </a:cubicBezTo>
                      <a:cubicBezTo>
                        <a:pt x="237" y="99"/>
                        <a:pt x="237" y="99"/>
                        <a:pt x="237" y="99"/>
                      </a:cubicBezTo>
                      <a:cubicBezTo>
                        <a:pt x="238" y="100"/>
                        <a:pt x="238" y="100"/>
                        <a:pt x="238" y="100"/>
                      </a:cubicBezTo>
                      <a:cubicBezTo>
                        <a:pt x="237" y="100"/>
                        <a:pt x="237" y="100"/>
                        <a:pt x="237" y="100"/>
                      </a:cubicBezTo>
                      <a:cubicBezTo>
                        <a:pt x="237" y="102"/>
                        <a:pt x="237" y="102"/>
                        <a:pt x="237" y="102"/>
                      </a:cubicBezTo>
                      <a:cubicBezTo>
                        <a:pt x="237" y="103"/>
                        <a:pt x="237" y="103"/>
                        <a:pt x="237" y="103"/>
                      </a:cubicBezTo>
                      <a:cubicBezTo>
                        <a:pt x="236" y="104"/>
                        <a:pt x="236" y="104"/>
                        <a:pt x="236" y="104"/>
                      </a:cubicBezTo>
                      <a:close/>
                      <a:moveTo>
                        <a:pt x="2" y="100"/>
                      </a:moveTo>
                      <a:cubicBezTo>
                        <a:pt x="1" y="100"/>
                        <a:pt x="1" y="100"/>
                        <a:pt x="1" y="100"/>
                      </a:cubicBezTo>
                      <a:cubicBezTo>
                        <a:pt x="0" y="99"/>
                        <a:pt x="0" y="99"/>
                        <a:pt x="0" y="99"/>
                      </a:cubicBezTo>
                      <a:cubicBezTo>
                        <a:pt x="0" y="99"/>
                        <a:pt x="0" y="99"/>
                        <a:pt x="0" y="99"/>
                      </a:cubicBezTo>
                      <a:cubicBezTo>
                        <a:pt x="1" y="99"/>
                        <a:pt x="1" y="99"/>
                        <a:pt x="1" y="99"/>
                      </a:cubicBezTo>
                      <a:cubicBezTo>
                        <a:pt x="3" y="99"/>
                        <a:pt x="3" y="99"/>
                        <a:pt x="3" y="99"/>
                      </a:cubicBezTo>
                      <a:cubicBezTo>
                        <a:pt x="4" y="100"/>
                        <a:pt x="4" y="100"/>
                        <a:pt x="4" y="100"/>
                      </a:cubicBezTo>
                      <a:cubicBezTo>
                        <a:pt x="3" y="101"/>
                        <a:pt x="3" y="101"/>
                        <a:pt x="3" y="101"/>
                      </a:cubicBezTo>
                      <a:lnTo>
                        <a:pt x="2" y="100"/>
                      </a:lnTo>
                      <a:close/>
                      <a:moveTo>
                        <a:pt x="9" y="100"/>
                      </a:moveTo>
                      <a:cubicBezTo>
                        <a:pt x="8" y="100"/>
                        <a:pt x="8" y="100"/>
                        <a:pt x="8" y="100"/>
                      </a:cubicBezTo>
                      <a:cubicBezTo>
                        <a:pt x="6" y="100"/>
                        <a:pt x="6" y="100"/>
                        <a:pt x="6" y="100"/>
                      </a:cubicBezTo>
                      <a:cubicBezTo>
                        <a:pt x="6" y="99"/>
                        <a:pt x="6" y="99"/>
                        <a:pt x="6" y="99"/>
                      </a:cubicBezTo>
                      <a:cubicBezTo>
                        <a:pt x="6" y="98"/>
                        <a:pt x="6" y="98"/>
                        <a:pt x="6" y="98"/>
                      </a:cubicBezTo>
                      <a:cubicBezTo>
                        <a:pt x="6" y="99"/>
                        <a:pt x="6" y="99"/>
                        <a:pt x="6" y="99"/>
                      </a:cubicBezTo>
                      <a:cubicBezTo>
                        <a:pt x="8" y="99"/>
                        <a:pt x="8" y="99"/>
                        <a:pt x="8" y="99"/>
                      </a:cubicBezTo>
                      <a:cubicBezTo>
                        <a:pt x="8" y="100"/>
                        <a:pt x="8" y="100"/>
                        <a:pt x="8" y="100"/>
                      </a:cubicBezTo>
                      <a:cubicBezTo>
                        <a:pt x="9" y="100"/>
                        <a:pt x="9" y="100"/>
                        <a:pt x="9" y="100"/>
                      </a:cubicBezTo>
                      <a:cubicBezTo>
                        <a:pt x="9" y="100"/>
                        <a:pt x="9" y="100"/>
                        <a:pt x="9" y="100"/>
                      </a:cubicBezTo>
                      <a:close/>
                      <a:moveTo>
                        <a:pt x="232" y="84"/>
                      </a:moveTo>
                      <a:cubicBezTo>
                        <a:pt x="232" y="83"/>
                        <a:pt x="232" y="83"/>
                        <a:pt x="232" y="83"/>
                      </a:cubicBezTo>
                      <a:cubicBezTo>
                        <a:pt x="232" y="81"/>
                        <a:pt x="232" y="81"/>
                        <a:pt x="232" y="81"/>
                      </a:cubicBezTo>
                      <a:cubicBezTo>
                        <a:pt x="234" y="81"/>
                        <a:pt x="234" y="81"/>
                        <a:pt x="234" y="81"/>
                      </a:cubicBezTo>
                      <a:cubicBezTo>
                        <a:pt x="235" y="81"/>
                        <a:pt x="235" y="81"/>
                        <a:pt x="235" y="81"/>
                      </a:cubicBezTo>
                      <a:cubicBezTo>
                        <a:pt x="235" y="83"/>
                        <a:pt x="235" y="83"/>
                        <a:pt x="235" y="83"/>
                      </a:cubicBezTo>
                      <a:cubicBezTo>
                        <a:pt x="234" y="84"/>
                        <a:pt x="234" y="84"/>
                        <a:pt x="234" y="84"/>
                      </a:cubicBezTo>
                      <a:cubicBezTo>
                        <a:pt x="232" y="83"/>
                        <a:pt x="232" y="83"/>
                        <a:pt x="232" y="83"/>
                      </a:cubicBezTo>
                      <a:cubicBezTo>
                        <a:pt x="232" y="84"/>
                        <a:pt x="232" y="84"/>
                        <a:pt x="232" y="84"/>
                      </a:cubicBezTo>
                      <a:close/>
                      <a:moveTo>
                        <a:pt x="241" y="53"/>
                      </a:moveTo>
                      <a:cubicBezTo>
                        <a:pt x="241" y="53"/>
                        <a:pt x="241" y="53"/>
                        <a:pt x="241" y="53"/>
                      </a:cubicBezTo>
                      <a:cubicBezTo>
                        <a:pt x="240" y="52"/>
                        <a:pt x="240" y="52"/>
                        <a:pt x="240" y="52"/>
                      </a:cubicBezTo>
                      <a:cubicBezTo>
                        <a:pt x="241" y="51"/>
                        <a:pt x="241" y="51"/>
                        <a:pt x="241" y="51"/>
                      </a:cubicBezTo>
                      <a:cubicBezTo>
                        <a:pt x="241" y="50"/>
                        <a:pt x="241" y="50"/>
                        <a:pt x="241" y="50"/>
                      </a:cubicBezTo>
                      <a:cubicBezTo>
                        <a:pt x="241" y="51"/>
                        <a:pt x="241" y="51"/>
                        <a:pt x="241" y="51"/>
                      </a:cubicBezTo>
                      <a:cubicBezTo>
                        <a:pt x="241" y="53"/>
                        <a:pt x="241" y="53"/>
                        <a:pt x="241" y="53"/>
                      </a:cubicBezTo>
                      <a:close/>
                      <a:moveTo>
                        <a:pt x="239" y="50"/>
                      </a:moveTo>
                      <a:cubicBezTo>
                        <a:pt x="239" y="48"/>
                        <a:pt x="239" y="48"/>
                        <a:pt x="239" y="48"/>
                      </a:cubicBezTo>
                      <a:cubicBezTo>
                        <a:pt x="238" y="47"/>
                        <a:pt x="238" y="47"/>
                        <a:pt x="238" y="47"/>
                      </a:cubicBezTo>
                      <a:cubicBezTo>
                        <a:pt x="239" y="46"/>
                        <a:pt x="239" y="46"/>
                        <a:pt x="239" y="46"/>
                      </a:cubicBezTo>
                      <a:cubicBezTo>
                        <a:pt x="240" y="46"/>
                        <a:pt x="240" y="46"/>
                        <a:pt x="240" y="46"/>
                      </a:cubicBezTo>
                      <a:cubicBezTo>
                        <a:pt x="240" y="47"/>
                        <a:pt x="240" y="47"/>
                        <a:pt x="240" y="47"/>
                      </a:cubicBezTo>
                      <a:cubicBezTo>
                        <a:pt x="240" y="48"/>
                        <a:pt x="240" y="48"/>
                        <a:pt x="240" y="48"/>
                      </a:cubicBezTo>
                      <a:cubicBezTo>
                        <a:pt x="240" y="48"/>
                        <a:pt x="240" y="48"/>
                        <a:pt x="240" y="48"/>
                      </a:cubicBezTo>
                      <a:cubicBezTo>
                        <a:pt x="240" y="49"/>
                        <a:pt x="240" y="49"/>
                        <a:pt x="240" y="49"/>
                      </a:cubicBezTo>
                      <a:cubicBezTo>
                        <a:pt x="239" y="50"/>
                        <a:pt x="239" y="50"/>
                        <a:pt x="239" y="50"/>
                      </a:cubicBezTo>
                      <a:close/>
                      <a:moveTo>
                        <a:pt x="244" y="48"/>
                      </a:moveTo>
                      <a:cubicBezTo>
                        <a:pt x="244" y="47"/>
                        <a:pt x="244" y="47"/>
                        <a:pt x="244" y="47"/>
                      </a:cubicBezTo>
                      <a:cubicBezTo>
                        <a:pt x="244" y="45"/>
                        <a:pt x="244" y="45"/>
                        <a:pt x="244" y="45"/>
                      </a:cubicBezTo>
                      <a:cubicBezTo>
                        <a:pt x="244" y="45"/>
                        <a:pt x="244" y="45"/>
                        <a:pt x="244" y="45"/>
                      </a:cubicBezTo>
                      <a:cubicBezTo>
                        <a:pt x="244" y="44"/>
                        <a:pt x="244" y="44"/>
                        <a:pt x="244" y="44"/>
                      </a:cubicBezTo>
                      <a:cubicBezTo>
                        <a:pt x="245" y="44"/>
                        <a:pt x="245" y="44"/>
                        <a:pt x="245" y="44"/>
                      </a:cubicBezTo>
                      <a:cubicBezTo>
                        <a:pt x="245" y="45"/>
                        <a:pt x="245" y="45"/>
                        <a:pt x="245" y="45"/>
                      </a:cubicBezTo>
                      <a:cubicBezTo>
                        <a:pt x="245" y="46"/>
                        <a:pt x="245" y="46"/>
                        <a:pt x="245" y="46"/>
                      </a:cubicBezTo>
                      <a:cubicBezTo>
                        <a:pt x="245" y="48"/>
                        <a:pt x="245" y="48"/>
                        <a:pt x="245" y="48"/>
                      </a:cubicBezTo>
                      <a:cubicBezTo>
                        <a:pt x="245" y="49"/>
                        <a:pt x="245" y="49"/>
                        <a:pt x="245" y="49"/>
                      </a:cubicBezTo>
                      <a:cubicBezTo>
                        <a:pt x="244" y="49"/>
                        <a:pt x="244" y="49"/>
                        <a:pt x="244" y="49"/>
                      </a:cubicBezTo>
                      <a:lnTo>
                        <a:pt x="244" y="48"/>
                      </a:lnTo>
                      <a:close/>
                      <a:moveTo>
                        <a:pt x="136" y="41"/>
                      </a:moveTo>
                      <a:cubicBezTo>
                        <a:pt x="136" y="40"/>
                        <a:pt x="136" y="40"/>
                        <a:pt x="136" y="40"/>
                      </a:cubicBezTo>
                      <a:cubicBezTo>
                        <a:pt x="136" y="39"/>
                        <a:pt x="136" y="39"/>
                        <a:pt x="136" y="39"/>
                      </a:cubicBezTo>
                      <a:cubicBezTo>
                        <a:pt x="136" y="38"/>
                        <a:pt x="136" y="38"/>
                        <a:pt x="136" y="38"/>
                      </a:cubicBezTo>
                      <a:cubicBezTo>
                        <a:pt x="137" y="38"/>
                        <a:pt x="137" y="38"/>
                        <a:pt x="137" y="38"/>
                      </a:cubicBezTo>
                      <a:cubicBezTo>
                        <a:pt x="138" y="38"/>
                        <a:pt x="138" y="38"/>
                        <a:pt x="138" y="38"/>
                      </a:cubicBezTo>
                      <a:cubicBezTo>
                        <a:pt x="138" y="39"/>
                        <a:pt x="138" y="39"/>
                        <a:pt x="138" y="39"/>
                      </a:cubicBezTo>
                      <a:cubicBezTo>
                        <a:pt x="138" y="42"/>
                        <a:pt x="138" y="42"/>
                        <a:pt x="138" y="42"/>
                      </a:cubicBezTo>
                      <a:cubicBezTo>
                        <a:pt x="138" y="42"/>
                        <a:pt x="138" y="42"/>
                        <a:pt x="138" y="42"/>
                      </a:cubicBezTo>
                      <a:lnTo>
                        <a:pt x="136" y="41"/>
                      </a:lnTo>
                      <a:close/>
                      <a:moveTo>
                        <a:pt x="136" y="36"/>
                      </a:moveTo>
                      <a:cubicBezTo>
                        <a:pt x="135" y="35"/>
                        <a:pt x="135" y="35"/>
                        <a:pt x="135" y="35"/>
                      </a:cubicBezTo>
                      <a:cubicBezTo>
                        <a:pt x="135" y="34"/>
                        <a:pt x="135" y="34"/>
                        <a:pt x="135" y="34"/>
                      </a:cubicBezTo>
                      <a:cubicBezTo>
                        <a:pt x="136" y="33"/>
                        <a:pt x="136" y="33"/>
                        <a:pt x="136" y="33"/>
                      </a:cubicBezTo>
                      <a:cubicBezTo>
                        <a:pt x="137" y="33"/>
                        <a:pt x="137" y="33"/>
                        <a:pt x="137" y="33"/>
                      </a:cubicBezTo>
                      <a:cubicBezTo>
                        <a:pt x="137" y="34"/>
                        <a:pt x="137" y="34"/>
                        <a:pt x="137" y="34"/>
                      </a:cubicBezTo>
                      <a:cubicBezTo>
                        <a:pt x="137" y="34"/>
                        <a:pt x="137" y="34"/>
                        <a:pt x="137" y="34"/>
                      </a:cubicBezTo>
                      <a:cubicBezTo>
                        <a:pt x="138" y="35"/>
                        <a:pt x="138" y="35"/>
                        <a:pt x="138" y="35"/>
                      </a:cubicBezTo>
                      <a:cubicBezTo>
                        <a:pt x="138" y="36"/>
                        <a:pt x="138" y="36"/>
                        <a:pt x="138" y="36"/>
                      </a:cubicBezTo>
                      <a:cubicBezTo>
                        <a:pt x="138" y="36"/>
                        <a:pt x="138" y="36"/>
                        <a:pt x="138" y="36"/>
                      </a:cubicBezTo>
                      <a:cubicBezTo>
                        <a:pt x="136" y="36"/>
                        <a:pt x="136" y="36"/>
                        <a:pt x="136" y="36"/>
                      </a:cubicBezTo>
                      <a:close/>
                      <a:moveTo>
                        <a:pt x="116" y="34"/>
                      </a:moveTo>
                      <a:cubicBezTo>
                        <a:pt x="115" y="32"/>
                        <a:pt x="115" y="32"/>
                        <a:pt x="115" y="32"/>
                      </a:cubicBezTo>
                      <a:cubicBezTo>
                        <a:pt x="115" y="30"/>
                        <a:pt x="115" y="30"/>
                        <a:pt x="115" y="30"/>
                      </a:cubicBezTo>
                      <a:cubicBezTo>
                        <a:pt x="114" y="27"/>
                        <a:pt x="114" y="27"/>
                        <a:pt x="114" y="27"/>
                      </a:cubicBezTo>
                      <a:cubicBezTo>
                        <a:pt x="114" y="26"/>
                        <a:pt x="114" y="26"/>
                        <a:pt x="114" y="26"/>
                      </a:cubicBezTo>
                      <a:cubicBezTo>
                        <a:pt x="114" y="25"/>
                        <a:pt x="114" y="25"/>
                        <a:pt x="114" y="25"/>
                      </a:cubicBezTo>
                      <a:cubicBezTo>
                        <a:pt x="114" y="21"/>
                        <a:pt x="114" y="21"/>
                        <a:pt x="114" y="21"/>
                      </a:cubicBezTo>
                      <a:cubicBezTo>
                        <a:pt x="115" y="21"/>
                        <a:pt x="115" y="21"/>
                        <a:pt x="115" y="21"/>
                      </a:cubicBezTo>
                      <a:cubicBezTo>
                        <a:pt x="115" y="21"/>
                        <a:pt x="115" y="21"/>
                        <a:pt x="115" y="21"/>
                      </a:cubicBezTo>
                      <a:cubicBezTo>
                        <a:pt x="115" y="23"/>
                        <a:pt x="115" y="23"/>
                        <a:pt x="115" y="23"/>
                      </a:cubicBezTo>
                      <a:cubicBezTo>
                        <a:pt x="116" y="24"/>
                        <a:pt x="116" y="24"/>
                        <a:pt x="116" y="24"/>
                      </a:cubicBezTo>
                      <a:cubicBezTo>
                        <a:pt x="116" y="26"/>
                        <a:pt x="116" y="26"/>
                        <a:pt x="116" y="26"/>
                      </a:cubicBezTo>
                      <a:cubicBezTo>
                        <a:pt x="115" y="28"/>
                        <a:pt x="115" y="28"/>
                        <a:pt x="115" y="28"/>
                      </a:cubicBezTo>
                      <a:cubicBezTo>
                        <a:pt x="115" y="30"/>
                        <a:pt x="115" y="30"/>
                        <a:pt x="115" y="30"/>
                      </a:cubicBezTo>
                      <a:cubicBezTo>
                        <a:pt x="117" y="32"/>
                        <a:pt x="117" y="32"/>
                        <a:pt x="117" y="32"/>
                      </a:cubicBezTo>
                      <a:cubicBezTo>
                        <a:pt x="117" y="33"/>
                        <a:pt x="117" y="33"/>
                        <a:pt x="117" y="33"/>
                      </a:cubicBezTo>
                      <a:cubicBezTo>
                        <a:pt x="116" y="34"/>
                        <a:pt x="116" y="34"/>
                        <a:pt x="116" y="34"/>
                      </a:cubicBezTo>
                      <a:close/>
                      <a:moveTo>
                        <a:pt x="118" y="25"/>
                      </a:moveTo>
                      <a:cubicBezTo>
                        <a:pt x="118" y="24"/>
                        <a:pt x="118" y="24"/>
                        <a:pt x="118" y="24"/>
                      </a:cubicBezTo>
                      <a:cubicBezTo>
                        <a:pt x="118" y="24"/>
                        <a:pt x="118" y="24"/>
                        <a:pt x="118" y="24"/>
                      </a:cubicBezTo>
                      <a:cubicBezTo>
                        <a:pt x="118" y="24"/>
                        <a:pt x="118" y="24"/>
                        <a:pt x="118" y="24"/>
                      </a:cubicBezTo>
                      <a:cubicBezTo>
                        <a:pt x="118" y="25"/>
                        <a:pt x="118" y="25"/>
                        <a:pt x="118" y="25"/>
                      </a:cubicBezTo>
                      <a:cubicBezTo>
                        <a:pt x="119" y="26"/>
                        <a:pt x="119" y="26"/>
                        <a:pt x="119" y="26"/>
                      </a:cubicBezTo>
                      <a:cubicBezTo>
                        <a:pt x="119" y="26"/>
                        <a:pt x="119" y="26"/>
                        <a:pt x="119" y="26"/>
                      </a:cubicBezTo>
                      <a:lnTo>
                        <a:pt x="118" y="25"/>
                      </a:lnTo>
                      <a:close/>
                      <a:moveTo>
                        <a:pt x="134" y="24"/>
                      </a:moveTo>
                      <a:cubicBezTo>
                        <a:pt x="134" y="24"/>
                        <a:pt x="134" y="24"/>
                        <a:pt x="134" y="24"/>
                      </a:cubicBezTo>
                      <a:cubicBezTo>
                        <a:pt x="134" y="22"/>
                        <a:pt x="134" y="22"/>
                        <a:pt x="134" y="22"/>
                      </a:cubicBezTo>
                      <a:cubicBezTo>
                        <a:pt x="133" y="21"/>
                        <a:pt x="133" y="21"/>
                        <a:pt x="133" y="21"/>
                      </a:cubicBezTo>
                      <a:cubicBezTo>
                        <a:pt x="134" y="20"/>
                        <a:pt x="134" y="20"/>
                        <a:pt x="134" y="20"/>
                      </a:cubicBezTo>
                      <a:cubicBezTo>
                        <a:pt x="134" y="21"/>
                        <a:pt x="134" y="21"/>
                        <a:pt x="134" y="21"/>
                      </a:cubicBezTo>
                      <a:cubicBezTo>
                        <a:pt x="135" y="21"/>
                        <a:pt x="135" y="21"/>
                        <a:pt x="135" y="21"/>
                      </a:cubicBezTo>
                      <a:cubicBezTo>
                        <a:pt x="135" y="23"/>
                        <a:pt x="135" y="23"/>
                        <a:pt x="135" y="23"/>
                      </a:cubicBezTo>
                      <a:cubicBezTo>
                        <a:pt x="136" y="24"/>
                        <a:pt x="136" y="24"/>
                        <a:pt x="136" y="24"/>
                      </a:cubicBezTo>
                      <a:cubicBezTo>
                        <a:pt x="135" y="25"/>
                        <a:pt x="135" y="25"/>
                        <a:pt x="135" y="25"/>
                      </a:cubicBezTo>
                      <a:cubicBezTo>
                        <a:pt x="135" y="25"/>
                        <a:pt x="135" y="25"/>
                        <a:pt x="135" y="25"/>
                      </a:cubicBezTo>
                      <a:lnTo>
                        <a:pt x="134" y="24"/>
                      </a:lnTo>
                      <a:close/>
                      <a:moveTo>
                        <a:pt x="148" y="15"/>
                      </a:moveTo>
                      <a:cubicBezTo>
                        <a:pt x="147" y="14"/>
                        <a:pt x="147" y="14"/>
                        <a:pt x="147" y="14"/>
                      </a:cubicBezTo>
                      <a:cubicBezTo>
                        <a:pt x="146" y="13"/>
                        <a:pt x="146" y="13"/>
                        <a:pt x="146" y="13"/>
                      </a:cubicBezTo>
                      <a:cubicBezTo>
                        <a:pt x="146" y="12"/>
                        <a:pt x="146" y="12"/>
                        <a:pt x="146" y="12"/>
                      </a:cubicBezTo>
                      <a:cubicBezTo>
                        <a:pt x="146" y="12"/>
                        <a:pt x="146" y="12"/>
                        <a:pt x="146" y="12"/>
                      </a:cubicBezTo>
                      <a:cubicBezTo>
                        <a:pt x="147" y="13"/>
                        <a:pt x="147" y="13"/>
                        <a:pt x="147" y="13"/>
                      </a:cubicBezTo>
                      <a:cubicBezTo>
                        <a:pt x="147" y="12"/>
                        <a:pt x="147" y="12"/>
                        <a:pt x="147" y="12"/>
                      </a:cubicBezTo>
                      <a:cubicBezTo>
                        <a:pt x="147" y="12"/>
                        <a:pt x="147" y="12"/>
                        <a:pt x="147" y="12"/>
                      </a:cubicBezTo>
                      <a:cubicBezTo>
                        <a:pt x="147" y="11"/>
                        <a:pt x="147" y="11"/>
                        <a:pt x="147" y="11"/>
                      </a:cubicBezTo>
                      <a:cubicBezTo>
                        <a:pt x="148" y="10"/>
                        <a:pt x="148" y="10"/>
                        <a:pt x="148" y="10"/>
                      </a:cubicBezTo>
                      <a:cubicBezTo>
                        <a:pt x="148" y="10"/>
                        <a:pt x="148" y="10"/>
                        <a:pt x="148" y="10"/>
                      </a:cubicBezTo>
                      <a:cubicBezTo>
                        <a:pt x="149" y="12"/>
                        <a:pt x="149" y="12"/>
                        <a:pt x="149" y="12"/>
                      </a:cubicBezTo>
                      <a:cubicBezTo>
                        <a:pt x="150" y="12"/>
                        <a:pt x="150" y="12"/>
                        <a:pt x="150" y="12"/>
                      </a:cubicBezTo>
                      <a:cubicBezTo>
                        <a:pt x="150" y="13"/>
                        <a:pt x="150" y="13"/>
                        <a:pt x="150" y="13"/>
                      </a:cubicBezTo>
                      <a:cubicBezTo>
                        <a:pt x="150" y="13"/>
                        <a:pt x="150" y="13"/>
                        <a:pt x="150" y="13"/>
                      </a:cubicBezTo>
                      <a:cubicBezTo>
                        <a:pt x="149" y="14"/>
                        <a:pt x="149" y="14"/>
                        <a:pt x="149" y="14"/>
                      </a:cubicBezTo>
                      <a:cubicBezTo>
                        <a:pt x="149" y="15"/>
                        <a:pt x="149" y="15"/>
                        <a:pt x="149" y="15"/>
                      </a:cubicBezTo>
                      <a:lnTo>
                        <a:pt x="148" y="15"/>
                      </a:lnTo>
                      <a:close/>
                      <a:moveTo>
                        <a:pt x="140" y="14"/>
                      </a:moveTo>
                      <a:cubicBezTo>
                        <a:pt x="140" y="14"/>
                        <a:pt x="140" y="14"/>
                        <a:pt x="140" y="14"/>
                      </a:cubicBezTo>
                      <a:cubicBezTo>
                        <a:pt x="138" y="14"/>
                        <a:pt x="138" y="14"/>
                        <a:pt x="138" y="14"/>
                      </a:cubicBezTo>
                      <a:cubicBezTo>
                        <a:pt x="138" y="13"/>
                        <a:pt x="138" y="13"/>
                        <a:pt x="138" y="13"/>
                      </a:cubicBezTo>
                      <a:cubicBezTo>
                        <a:pt x="138" y="12"/>
                        <a:pt x="138" y="12"/>
                        <a:pt x="138" y="12"/>
                      </a:cubicBezTo>
                      <a:cubicBezTo>
                        <a:pt x="139" y="12"/>
                        <a:pt x="139" y="12"/>
                        <a:pt x="139" y="12"/>
                      </a:cubicBezTo>
                      <a:cubicBezTo>
                        <a:pt x="140" y="12"/>
                        <a:pt x="140" y="12"/>
                        <a:pt x="140" y="12"/>
                      </a:cubicBezTo>
                      <a:cubicBezTo>
                        <a:pt x="140" y="13"/>
                        <a:pt x="140" y="13"/>
                        <a:pt x="140" y="13"/>
                      </a:cubicBezTo>
                      <a:cubicBezTo>
                        <a:pt x="140" y="14"/>
                        <a:pt x="140" y="14"/>
                        <a:pt x="140" y="14"/>
                      </a:cubicBezTo>
                      <a:cubicBezTo>
                        <a:pt x="141" y="14"/>
                        <a:pt x="141" y="14"/>
                        <a:pt x="141" y="14"/>
                      </a:cubicBezTo>
                      <a:cubicBezTo>
                        <a:pt x="141" y="14"/>
                        <a:pt x="141" y="14"/>
                        <a:pt x="141" y="14"/>
                      </a:cubicBezTo>
                      <a:lnTo>
                        <a:pt x="140" y="14"/>
                      </a:lnTo>
                      <a:close/>
                      <a:moveTo>
                        <a:pt x="169" y="8"/>
                      </a:moveTo>
                      <a:cubicBezTo>
                        <a:pt x="168" y="7"/>
                        <a:pt x="168" y="7"/>
                        <a:pt x="168" y="7"/>
                      </a:cubicBezTo>
                      <a:cubicBezTo>
                        <a:pt x="168" y="6"/>
                        <a:pt x="168" y="6"/>
                        <a:pt x="168" y="6"/>
                      </a:cubicBezTo>
                      <a:cubicBezTo>
                        <a:pt x="167" y="5"/>
                        <a:pt x="167" y="5"/>
                        <a:pt x="167" y="5"/>
                      </a:cubicBezTo>
                      <a:cubicBezTo>
                        <a:pt x="168" y="5"/>
                        <a:pt x="168" y="5"/>
                        <a:pt x="168" y="5"/>
                      </a:cubicBezTo>
                      <a:cubicBezTo>
                        <a:pt x="168" y="4"/>
                        <a:pt x="168" y="4"/>
                        <a:pt x="168" y="4"/>
                      </a:cubicBezTo>
                      <a:cubicBezTo>
                        <a:pt x="168" y="4"/>
                        <a:pt x="168" y="4"/>
                        <a:pt x="168" y="4"/>
                      </a:cubicBezTo>
                      <a:cubicBezTo>
                        <a:pt x="169" y="5"/>
                        <a:pt x="169" y="5"/>
                        <a:pt x="169" y="5"/>
                      </a:cubicBezTo>
                      <a:cubicBezTo>
                        <a:pt x="169" y="5"/>
                        <a:pt x="169" y="5"/>
                        <a:pt x="169" y="5"/>
                      </a:cubicBezTo>
                      <a:cubicBezTo>
                        <a:pt x="170" y="7"/>
                        <a:pt x="170" y="7"/>
                        <a:pt x="170" y="7"/>
                      </a:cubicBezTo>
                      <a:cubicBezTo>
                        <a:pt x="170" y="7"/>
                        <a:pt x="170" y="7"/>
                        <a:pt x="170" y="7"/>
                      </a:cubicBezTo>
                      <a:cubicBezTo>
                        <a:pt x="169" y="8"/>
                        <a:pt x="169" y="8"/>
                        <a:pt x="169" y="8"/>
                      </a:cubicBezTo>
                      <a:close/>
                      <a:moveTo>
                        <a:pt x="173" y="3"/>
                      </a:moveTo>
                      <a:cubicBezTo>
                        <a:pt x="172" y="2"/>
                        <a:pt x="172" y="2"/>
                        <a:pt x="172" y="2"/>
                      </a:cubicBezTo>
                      <a:cubicBezTo>
                        <a:pt x="173" y="2"/>
                        <a:pt x="173" y="2"/>
                        <a:pt x="173" y="2"/>
                      </a:cubicBezTo>
                      <a:cubicBezTo>
                        <a:pt x="173" y="2"/>
                        <a:pt x="173" y="2"/>
                        <a:pt x="173" y="2"/>
                      </a:cubicBezTo>
                      <a:cubicBezTo>
                        <a:pt x="173" y="2"/>
                        <a:pt x="173" y="2"/>
                        <a:pt x="173" y="2"/>
                      </a:cubicBezTo>
                      <a:cubicBezTo>
                        <a:pt x="173" y="3"/>
                        <a:pt x="173" y="3"/>
                        <a:pt x="173" y="3"/>
                      </a:cubicBezTo>
                      <a:cubicBezTo>
                        <a:pt x="173" y="3"/>
                        <a:pt x="173" y="3"/>
                        <a:pt x="173" y="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61" name="Freeform 1160"/>
                <p:cNvSpPr>
                  <a:spLocks noEditPoints="1"/>
                </p:cNvSpPr>
                <p:nvPr/>
              </p:nvSpPr>
              <p:spPr bwMode="auto">
                <a:xfrm>
                  <a:off x="617538" y="1490663"/>
                  <a:ext cx="1576388" cy="1233488"/>
                </a:xfrm>
                <a:custGeom>
                  <a:avLst/>
                  <a:gdLst>
                    <a:gd name="T0" fmla="*/ 286 w 329"/>
                    <a:gd name="T1" fmla="*/ 245 h 257"/>
                    <a:gd name="T2" fmla="*/ 292 w 329"/>
                    <a:gd name="T3" fmla="*/ 254 h 257"/>
                    <a:gd name="T4" fmla="*/ 280 w 329"/>
                    <a:gd name="T5" fmla="*/ 241 h 257"/>
                    <a:gd name="T6" fmla="*/ 281 w 329"/>
                    <a:gd name="T7" fmla="*/ 255 h 257"/>
                    <a:gd name="T8" fmla="*/ 290 w 329"/>
                    <a:gd name="T9" fmla="*/ 247 h 257"/>
                    <a:gd name="T10" fmla="*/ 23 w 329"/>
                    <a:gd name="T11" fmla="*/ 243 h 257"/>
                    <a:gd name="T12" fmla="*/ 278 w 329"/>
                    <a:gd name="T13" fmla="*/ 241 h 257"/>
                    <a:gd name="T14" fmla="*/ 67 w 329"/>
                    <a:gd name="T15" fmla="*/ 236 h 257"/>
                    <a:gd name="T16" fmla="*/ 276 w 329"/>
                    <a:gd name="T17" fmla="*/ 238 h 257"/>
                    <a:gd name="T18" fmla="*/ 276 w 329"/>
                    <a:gd name="T19" fmla="*/ 228 h 257"/>
                    <a:gd name="T20" fmla="*/ 69 w 329"/>
                    <a:gd name="T21" fmla="*/ 236 h 257"/>
                    <a:gd name="T22" fmla="*/ 284 w 329"/>
                    <a:gd name="T23" fmla="*/ 236 h 257"/>
                    <a:gd name="T24" fmla="*/ 287 w 329"/>
                    <a:gd name="T25" fmla="*/ 220 h 257"/>
                    <a:gd name="T26" fmla="*/ 279 w 329"/>
                    <a:gd name="T27" fmla="*/ 224 h 257"/>
                    <a:gd name="T28" fmla="*/ 270 w 329"/>
                    <a:gd name="T29" fmla="*/ 227 h 257"/>
                    <a:gd name="T30" fmla="*/ 276 w 329"/>
                    <a:gd name="T31" fmla="*/ 223 h 257"/>
                    <a:gd name="T32" fmla="*/ 277 w 329"/>
                    <a:gd name="T33" fmla="*/ 219 h 257"/>
                    <a:gd name="T34" fmla="*/ 121 w 329"/>
                    <a:gd name="T35" fmla="*/ 212 h 257"/>
                    <a:gd name="T36" fmla="*/ 149 w 329"/>
                    <a:gd name="T37" fmla="*/ 195 h 257"/>
                    <a:gd name="T38" fmla="*/ 153 w 329"/>
                    <a:gd name="T39" fmla="*/ 175 h 257"/>
                    <a:gd name="T40" fmla="*/ 135 w 329"/>
                    <a:gd name="T41" fmla="*/ 175 h 257"/>
                    <a:gd name="T42" fmla="*/ 149 w 329"/>
                    <a:gd name="T43" fmla="*/ 149 h 257"/>
                    <a:gd name="T44" fmla="*/ 135 w 329"/>
                    <a:gd name="T45" fmla="*/ 143 h 257"/>
                    <a:gd name="T46" fmla="*/ 130 w 329"/>
                    <a:gd name="T47" fmla="*/ 138 h 257"/>
                    <a:gd name="T48" fmla="*/ 151 w 329"/>
                    <a:gd name="T49" fmla="*/ 120 h 257"/>
                    <a:gd name="T50" fmla="*/ 181 w 329"/>
                    <a:gd name="T51" fmla="*/ 95 h 257"/>
                    <a:gd name="T52" fmla="*/ 160 w 329"/>
                    <a:gd name="T53" fmla="*/ 93 h 257"/>
                    <a:gd name="T54" fmla="*/ 156 w 329"/>
                    <a:gd name="T55" fmla="*/ 69 h 257"/>
                    <a:gd name="T56" fmla="*/ 181 w 329"/>
                    <a:gd name="T57" fmla="*/ 67 h 257"/>
                    <a:gd name="T58" fmla="*/ 195 w 329"/>
                    <a:gd name="T59" fmla="*/ 67 h 257"/>
                    <a:gd name="T60" fmla="*/ 201 w 329"/>
                    <a:gd name="T61" fmla="*/ 61 h 257"/>
                    <a:gd name="T62" fmla="*/ 211 w 329"/>
                    <a:gd name="T63" fmla="*/ 24 h 257"/>
                    <a:gd name="T64" fmla="*/ 249 w 329"/>
                    <a:gd name="T65" fmla="*/ 6 h 257"/>
                    <a:gd name="T66" fmla="*/ 277 w 329"/>
                    <a:gd name="T67" fmla="*/ 5 h 257"/>
                    <a:gd name="T68" fmla="*/ 279 w 329"/>
                    <a:gd name="T69" fmla="*/ 9 h 257"/>
                    <a:gd name="T70" fmla="*/ 289 w 329"/>
                    <a:gd name="T71" fmla="*/ 28 h 257"/>
                    <a:gd name="T72" fmla="*/ 305 w 329"/>
                    <a:gd name="T73" fmla="*/ 36 h 257"/>
                    <a:gd name="T74" fmla="*/ 327 w 329"/>
                    <a:gd name="T75" fmla="*/ 50 h 257"/>
                    <a:gd name="T76" fmla="*/ 289 w 329"/>
                    <a:gd name="T77" fmla="*/ 211 h 257"/>
                    <a:gd name="T78" fmla="*/ 282 w 329"/>
                    <a:gd name="T79" fmla="*/ 204 h 257"/>
                    <a:gd name="T80" fmla="*/ 273 w 329"/>
                    <a:gd name="T81" fmla="*/ 206 h 257"/>
                    <a:gd name="T82" fmla="*/ 264 w 329"/>
                    <a:gd name="T83" fmla="*/ 199 h 257"/>
                    <a:gd name="T84" fmla="*/ 252 w 329"/>
                    <a:gd name="T85" fmla="*/ 185 h 257"/>
                    <a:gd name="T86" fmla="*/ 234 w 329"/>
                    <a:gd name="T87" fmla="*/ 173 h 257"/>
                    <a:gd name="T88" fmla="*/ 227 w 329"/>
                    <a:gd name="T89" fmla="*/ 166 h 257"/>
                    <a:gd name="T90" fmla="*/ 218 w 329"/>
                    <a:gd name="T91" fmla="*/ 174 h 257"/>
                    <a:gd name="T92" fmla="*/ 198 w 329"/>
                    <a:gd name="T93" fmla="*/ 181 h 257"/>
                    <a:gd name="T94" fmla="*/ 204 w 329"/>
                    <a:gd name="T95" fmla="*/ 163 h 257"/>
                    <a:gd name="T96" fmla="*/ 201 w 329"/>
                    <a:gd name="T97" fmla="*/ 163 h 257"/>
                    <a:gd name="T98" fmla="*/ 181 w 329"/>
                    <a:gd name="T99" fmla="*/ 175 h 257"/>
                    <a:gd name="T100" fmla="*/ 170 w 329"/>
                    <a:gd name="T101" fmla="*/ 192 h 257"/>
                    <a:gd name="T102" fmla="*/ 148 w 329"/>
                    <a:gd name="T103" fmla="*/ 203 h 257"/>
                    <a:gd name="T104" fmla="*/ 131 w 329"/>
                    <a:gd name="T105" fmla="*/ 214 h 257"/>
                    <a:gd name="T106" fmla="*/ 116 w 329"/>
                    <a:gd name="T107" fmla="*/ 216 h 257"/>
                    <a:gd name="T108" fmla="*/ 161 w 329"/>
                    <a:gd name="T109" fmla="*/ 212 h 257"/>
                    <a:gd name="T110" fmla="*/ 173 w 329"/>
                    <a:gd name="T111" fmla="*/ 198 h 257"/>
                    <a:gd name="T112" fmla="*/ 178 w 329"/>
                    <a:gd name="T113" fmla="*/ 200 h 257"/>
                    <a:gd name="T114" fmla="*/ 181 w 329"/>
                    <a:gd name="T115" fmla="*/ 190 h 257"/>
                    <a:gd name="T116" fmla="*/ 222 w 329"/>
                    <a:gd name="T117" fmla="*/ 178 h 257"/>
                    <a:gd name="T118" fmla="*/ 227 w 329"/>
                    <a:gd name="T119" fmla="*/ 174 h 257"/>
                    <a:gd name="T120" fmla="*/ 85 w 329"/>
                    <a:gd name="T121" fmla="*/ 136 h 257"/>
                    <a:gd name="T122" fmla="*/ 164 w 329"/>
                    <a:gd name="T123" fmla="*/ 106 h 257"/>
                    <a:gd name="T124" fmla="*/ 129 w 329"/>
                    <a:gd name="T125" fmla="*/ 104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9" h="257">
                      <a:moveTo>
                        <a:pt x="288" y="256"/>
                      </a:moveTo>
                      <a:cubicBezTo>
                        <a:pt x="288" y="255"/>
                        <a:pt x="288" y="255"/>
                        <a:pt x="288" y="255"/>
                      </a:cubicBezTo>
                      <a:cubicBezTo>
                        <a:pt x="289" y="255"/>
                        <a:pt x="289" y="255"/>
                        <a:pt x="289" y="255"/>
                      </a:cubicBezTo>
                      <a:cubicBezTo>
                        <a:pt x="289" y="255"/>
                        <a:pt x="289" y="255"/>
                        <a:pt x="289" y="255"/>
                      </a:cubicBezTo>
                      <a:cubicBezTo>
                        <a:pt x="290" y="255"/>
                        <a:pt x="290" y="255"/>
                        <a:pt x="290" y="255"/>
                      </a:cubicBezTo>
                      <a:cubicBezTo>
                        <a:pt x="291" y="254"/>
                        <a:pt x="291" y="254"/>
                        <a:pt x="291" y="254"/>
                      </a:cubicBezTo>
                      <a:cubicBezTo>
                        <a:pt x="291" y="253"/>
                        <a:pt x="291" y="253"/>
                        <a:pt x="291" y="253"/>
                      </a:cubicBezTo>
                      <a:cubicBezTo>
                        <a:pt x="290" y="253"/>
                        <a:pt x="290" y="253"/>
                        <a:pt x="290" y="253"/>
                      </a:cubicBezTo>
                      <a:cubicBezTo>
                        <a:pt x="289" y="253"/>
                        <a:pt x="289" y="253"/>
                        <a:pt x="289" y="253"/>
                      </a:cubicBezTo>
                      <a:cubicBezTo>
                        <a:pt x="288" y="253"/>
                        <a:pt x="288" y="253"/>
                        <a:pt x="288" y="253"/>
                      </a:cubicBezTo>
                      <a:cubicBezTo>
                        <a:pt x="288" y="253"/>
                        <a:pt x="288" y="253"/>
                        <a:pt x="288" y="253"/>
                      </a:cubicBezTo>
                      <a:cubicBezTo>
                        <a:pt x="289" y="252"/>
                        <a:pt x="289" y="252"/>
                        <a:pt x="289" y="252"/>
                      </a:cubicBezTo>
                      <a:cubicBezTo>
                        <a:pt x="290" y="252"/>
                        <a:pt x="290" y="252"/>
                        <a:pt x="290" y="252"/>
                      </a:cubicBezTo>
                      <a:cubicBezTo>
                        <a:pt x="291" y="252"/>
                        <a:pt x="291" y="252"/>
                        <a:pt x="291" y="252"/>
                      </a:cubicBezTo>
                      <a:cubicBezTo>
                        <a:pt x="291" y="251"/>
                        <a:pt x="291" y="251"/>
                        <a:pt x="291" y="251"/>
                      </a:cubicBezTo>
                      <a:cubicBezTo>
                        <a:pt x="292" y="248"/>
                        <a:pt x="292" y="248"/>
                        <a:pt x="292" y="248"/>
                      </a:cubicBezTo>
                      <a:cubicBezTo>
                        <a:pt x="292" y="247"/>
                        <a:pt x="292" y="247"/>
                        <a:pt x="292" y="247"/>
                      </a:cubicBezTo>
                      <a:cubicBezTo>
                        <a:pt x="292" y="246"/>
                        <a:pt x="292" y="246"/>
                        <a:pt x="292" y="246"/>
                      </a:cubicBezTo>
                      <a:cubicBezTo>
                        <a:pt x="293" y="245"/>
                        <a:pt x="293" y="245"/>
                        <a:pt x="293" y="245"/>
                      </a:cubicBezTo>
                      <a:cubicBezTo>
                        <a:pt x="293" y="245"/>
                        <a:pt x="293" y="245"/>
                        <a:pt x="293" y="245"/>
                      </a:cubicBezTo>
                      <a:cubicBezTo>
                        <a:pt x="291" y="244"/>
                        <a:pt x="291" y="244"/>
                        <a:pt x="291" y="244"/>
                      </a:cubicBezTo>
                      <a:cubicBezTo>
                        <a:pt x="291" y="244"/>
                        <a:pt x="291" y="244"/>
                        <a:pt x="291" y="244"/>
                      </a:cubicBezTo>
                      <a:cubicBezTo>
                        <a:pt x="292" y="243"/>
                        <a:pt x="292" y="243"/>
                        <a:pt x="292" y="243"/>
                      </a:cubicBezTo>
                      <a:cubicBezTo>
                        <a:pt x="293" y="243"/>
                        <a:pt x="293" y="243"/>
                        <a:pt x="293" y="243"/>
                      </a:cubicBezTo>
                      <a:cubicBezTo>
                        <a:pt x="289" y="243"/>
                        <a:pt x="289" y="243"/>
                        <a:pt x="289" y="243"/>
                      </a:cubicBezTo>
                      <a:cubicBezTo>
                        <a:pt x="289" y="243"/>
                        <a:pt x="289" y="243"/>
                        <a:pt x="289" y="243"/>
                      </a:cubicBezTo>
                      <a:cubicBezTo>
                        <a:pt x="289" y="243"/>
                        <a:pt x="289" y="243"/>
                        <a:pt x="289" y="243"/>
                      </a:cubicBezTo>
                      <a:cubicBezTo>
                        <a:pt x="288" y="244"/>
                        <a:pt x="288" y="244"/>
                        <a:pt x="288" y="244"/>
                      </a:cubicBezTo>
                      <a:cubicBezTo>
                        <a:pt x="287" y="244"/>
                        <a:pt x="287" y="244"/>
                        <a:pt x="287" y="244"/>
                      </a:cubicBezTo>
                      <a:cubicBezTo>
                        <a:pt x="286" y="245"/>
                        <a:pt x="286" y="245"/>
                        <a:pt x="286" y="245"/>
                      </a:cubicBezTo>
                      <a:cubicBezTo>
                        <a:pt x="286" y="247"/>
                        <a:pt x="286" y="247"/>
                        <a:pt x="286" y="247"/>
                      </a:cubicBezTo>
                      <a:cubicBezTo>
                        <a:pt x="285" y="248"/>
                        <a:pt x="285" y="248"/>
                        <a:pt x="285" y="248"/>
                      </a:cubicBezTo>
                      <a:cubicBezTo>
                        <a:pt x="284" y="247"/>
                        <a:pt x="284" y="247"/>
                        <a:pt x="284" y="247"/>
                      </a:cubicBezTo>
                      <a:cubicBezTo>
                        <a:pt x="284" y="246"/>
                        <a:pt x="284" y="246"/>
                        <a:pt x="284" y="246"/>
                      </a:cubicBezTo>
                      <a:cubicBezTo>
                        <a:pt x="286" y="245"/>
                        <a:pt x="286" y="245"/>
                        <a:pt x="286" y="245"/>
                      </a:cubicBezTo>
                      <a:cubicBezTo>
                        <a:pt x="288" y="243"/>
                        <a:pt x="288" y="243"/>
                        <a:pt x="288" y="243"/>
                      </a:cubicBezTo>
                      <a:cubicBezTo>
                        <a:pt x="288" y="241"/>
                        <a:pt x="288" y="241"/>
                        <a:pt x="288" y="241"/>
                      </a:cubicBezTo>
                      <a:cubicBezTo>
                        <a:pt x="289" y="241"/>
                        <a:pt x="289" y="241"/>
                        <a:pt x="289" y="241"/>
                      </a:cubicBezTo>
                      <a:cubicBezTo>
                        <a:pt x="290" y="241"/>
                        <a:pt x="290" y="241"/>
                        <a:pt x="290" y="241"/>
                      </a:cubicBezTo>
                      <a:cubicBezTo>
                        <a:pt x="292" y="240"/>
                        <a:pt x="292" y="240"/>
                        <a:pt x="292" y="240"/>
                      </a:cubicBezTo>
                      <a:cubicBezTo>
                        <a:pt x="292" y="240"/>
                        <a:pt x="292" y="240"/>
                        <a:pt x="292" y="240"/>
                      </a:cubicBezTo>
                      <a:cubicBezTo>
                        <a:pt x="291" y="240"/>
                        <a:pt x="291" y="240"/>
                        <a:pt x="291" y="240"/>
                      </a:cubicBezTo>
                      <a:cubicBezTo>
                        <a:pt x="290" y="240"/>
                        <a:pt x="290" y="240"/>
                        <a:pt x="290" y="240"/>
                      </a:cubicBezTo>
                      <a:cubicBezTo>
                        <a:pt x="289" y="239"/>
                        <a:pt x="289" y="239"/>
                        <a:pt x="289" y="239"/>
                      </a:cubicBezTo>
                      <a:cubicBezTo>
                        <a:pt x="288" y="237"/>
                        <a:pt x="288" y="237"/>
                        <a:pt x="288" y="237"/>
                      </a:cubicBezTo>
                      <a:cubicBezTo>
                        <a:pt x="288" y="236"/>
                        <a:pt x="288" y="236"/>
                        <a:pt x="288" y="236"/>
                      </a:cubicBezTo>
                      <a:cubicBezTo>
                        <a:pt x="288" y="235"/>
                        <a:pt x="288" y="235"/>
                        <a:pt x="288" y="235"/>
                      </a:cubicBezTo>
                      <a:cubicBezTo>
                        <a:pt x="289" y="235"/>
                        <a:pt x="289" y="235"/>
                        <a:pt x="289" y="235"/>
                      </a:cubicBezTo>
                      <a:cubicBezTo>
                        <a:pt x="290" y="235"/>
                        <a:pt x="290" y="235"/>
                        <a:pt x="290" y="235"/>
                      </a:cubicBezTo>
                      <a:cubicBezTo>
                        <a:pt x="290" y="235"/>
                        <a:pt x="290" y="235"/>
                        <a:pt x="290" y="235"/>
                      </a:cubicBezTo>
                      <a:cubicBezTo>
                        <a:pt x="290" y="235"/>
                        <a:pt x="290" y="235"/>
                        <a:pt x="290" y="235"/>
                      </a:cubicBezTo>
                      <a:cubicBezTo>
                        <a:pt x="290" y="236"/>
                        <a:pt x="290" y="236"/>
                        <a:pt x="290" y="236"/>
                      </a:cubicBezTo>
                      <a:cubicBezTo>
                        <a:pt x="291" y="236"/>
                        <a:pt x="291" y="236"/>
                        <a:pt x="291" y="236"/>
                      </a:cubicBezTo>
                      <a:cubicBezTo>
                        <a:pt x="292" y="236"/>
                        <a:pt x="292" y="236"/>
                        <a:pt x="292" y="236"/>
                      </a:cubicBezTo>
                      <a:cubicBezTo>
                        <a:pt x="293" y="238"/>
                        <a:pt x="293" y="238"/>
                        <a:pt x="293" y="238"/>
                      </a:cubicBezTo>
                      <a:cubicBezTo>
                        <a:pt x="293" y="239"/>
                        <a:pt x="293" y="239"/>
                        <a:pt x="293" y="239"/>
                      </a:cubicBezTo>
                      <a:cubicBezTo>
                        <a:pt x="294" y="239"/>
                        <a:pt x="294" y="239"/>
                        <a:pt x="294" y="239"/>
                      </a:cubicBezTo>
                      <a:cubicBezTo>
                        <a:pt x="295" y="240"/>
                        <a:pt x="295" y="240"/>
                        <a:pt x="295" y="240"/>
                      </a:cubicBezTo>
                      <a:cubicBezTo>
                        <a:pt x="296" y="242"/>
                        <a:pt x="296" y="242"/>
                        <a:pt x="296" y="242"/>
                      </a:cubicBezTo>
                      <a:cubicBezTo>
                        <a:pt x="296" y="243"/>
                        <a:pt x="296" y="243"/>
                        <a:pt x="296" y="243"/>
                      </a:cubicBezTo>
                      <a:cubicBezTo>
                        <a:pt x="297" y="243"/>
                        <a:pt x="297" y="243"/>
                        <a:pt x="297" y="243"/>
                      </a:cubicBezTo>
                      <a:cubicBezTo>
                        <a:pt x="297" y="244"/>
                        <a:pt x="297" y="244"/>
                        <a:pt x="297" y="244"/>
                      </a:cubicBezTo>
                      <a:cubicBezTo>
                        <a:pt x="297" y="244"/>
                        <a:pt x="297" y="244"/>
                        <a:pt x="297" y="244"/>
                      </a:cubicBezTo>
                      <a:cubicBezTo>
                        <a:pt x="297" y="245"/>
                        <a:pt x="297" y="245"/>
                        <a:pt x="297" y="245"/>
                      </a:cubicBezTo>
                      <a:cubicBezTo>
                        <a:pt x="296" y="245"/>
                        <a:pt x="296" y="245"/>
                        <a:pt x="296" y="245"/>
                      </a:cubicBezTo>
                      <a:cubicBezTo>
                        <a:pt x="296" y="246"/>
                        <a:pt x="296" y="246"/>
                        <a:pt x="296" y="246"/>
                      </a:cubicBezTo>
                      <a:cubicBezTo>
                        <a:pt x="296" y="247"/>
                        <a:pt x="296" y="247"/>
                        <a:pt x="296" y="247"/>
                      </a:cubicBezTo>
                      <a:cubicBezTo>
                        <a:pt x="294" y="250"/>
                        <a:pt x="294" y="250"/>
                        <a:pt x="294" y="250"/>
                      </a:cubicBezTo>
                      <a:cubicBezTo>
                        <a:pt x="294" y="252"/>
                        <a:pt x="294" y="252"/>
                        <a:pt x="294" y="252"/>
                      </a:cubicBezTo>
                      <a:cubicBezTo>
                        <a:pt x="292" y="254"/>
                        <a:pt x="292" y="254"/>
                        <a:pt x="292" y="254"/>
                      </a:cubicBezTo>
                      <a:cubicBezTo>
                        <a:pt x="291" y="256"/>
                        <a:pt x="291" y="256"/>
                        <a:pt x="291" y="256"/>
                      </a:cubicBezTo>
                      <a:cubicBezTo>
                        <a:pt x="290" y="256"/>
                        <a:pt x="290" y="256"/>
                        <a:pt x="290" y="256"/>
                      </a:cubicBezTo>
                      <a:cubicBezTo>
                        <a:pt x="289" y="256"/>
                        <a:pt x="289" y="256"/>
                        <a:pt x="289" y="256"/>
                      </a:cubicBezTo>
                      <a:cubicBezTo>
                        <a:pt x="289" y="257"/>
                        <a:pt x="289" y="257"/>
                        <a:pt x="289" y="257"/>
                      </a:cubicBezTo>
                      <a:cubicBezTo>
                        <a:pt x="288" y="257"/>
                        <a:pt x="288" y="257"/>
                        <a:pt x="288" y="257"/>
                      </a:cubicBezTo>
                      <a:lnTo>
                        <a:pt x="288" y="256"/>
                      </a:lnTo>
                      <a:close/>
                      <a:moveTo>
                        <a:pt x="280" y="257"/>
                      </a:moveTo>
                      <a:cubicBezTo>
                        <a:pt x="280" y="256"/>
                        <a:pt x="280" y="256"/>
                        <a:pt x="280" y="256"/>
                      </a:cubicBezTo>
                      <a:cubicBezTo>
                        <a:pt x="280" y="255"/>
                        <a:pt x="280" y="255"/>
                        <a:pt x="280" y="255"/>
                      </a:cubicBezTo>
                      <a:cubicBezTo>
                        <a:pt x="279" y="254"/>
                        <a:pt x="279" y="254"/>
                        <a:pt x="279" y="254"/>
                      </a:cubicBezTo>
                      <a:cubicBezTo>
                        <a:pt x="279" y="254"/>
                        <a:pt x="279" y="254"/>
                        <a:pt x="279" y="254"/>
                      </a:cubicBezTo>
                      <a:cubicBezTo>
                        <a:pt x="280" y="253"/>
                        <a:pt x="280" y="253"/>
                        <a:pt x="280" y="253"/>
                      </a:cubicBezTo>
                      <a:cubicBezTo>
                        <a:pt x="279" y="252"/>
                        <a:pt x="279" y="252"/>
                        <a:pt x="279" y="252"/>
                      </a:cubicBezTo>
                      <a:cubicBezTo>
                        <a:pt x="279" y="251"/>
                        <a:pt x="279" y="251"/>
                        <a:pt x="279" y="251"/>
                      </a:cubicBezTo>
                      <a:cubicBezTo>
                        <a:pt x="280" y="251"/>
                        <a:pt x="280" y="251"/>
                        <a:pt x="280" y="251"/>
                      </a:cubicBezTo>
                      <a:cubicBezTo>
                        <a:pt x="280" y="250"/>
                        <a:pt x="280" y="250"/>
                        <a:pt x="280" y="250"/>
                      </a:cubicBezTo>
                      <a:cubicBezTo>
                        <a:pt x="279" y="250"/>
                        <a:pt x="279" y="250"/>
                        <a:pt x="279" y="250"/>
                      </a:cubicBezTo>
                      <a:cubicBezTo>
                        <a:pt x="278" y="251"/>
                        <a:pt x="278" y="251"/>
                        <a:pt x="278" y="251"/>
                      </a:cubicBezTo>
                      <a:cubicBezTo>
                        <a:pt x="278" y="250"/>
                        <a:pt x="278" y="250"/>
                        <a:pt x="278" y="250"/>
                      </a:cubicBezTo>
                      <a:cubicBezTo>
                        <a:pt x="277" y="250"/>
                        <a:pt x="277" y="250"/>
                        <a:pt x="277" y="250"/>
                      </a:cubicBezTo>
                      <a:cubicBezTo>
                        <a:pt x="277" y="250"/>
                        <a:pt x="277" y="250"/>
                        <a:pt x="277" y="250"/>
                      </a:cubicBezTo>
                      <a:cubicBezTo>
                        <a:pt x="277" y="249"/>
                        <a:pt x="277" y="249"/>
                        <a:pt x="277" y="249"/>
                      </a:cubicBezTo>
                      <a:cubicBezTo>
                        <a:pt x="278" y="249"/>
                        <a:pt x="278" y="249"/>
                        <a:pt x="278" y="249"/>
                      </a:cubicBezTo>
                      <a:cubicBezTo>
                        <a:pt x="278" y="248"/>
                        <a:pt x="278" y="248"/>
                        <a:pt x="278" y="248"/>
                      </a:cubicBezTo>
                      <a:cubicBezTo>
                        <a:pt x="278" y="248"/>
                        <a:pt x="278" y="248"/>
                        <a:pt x="278" y="248"/>
                      </a:cubicBezTo>
                      <a:cubicBezTo>
                        <a:pt x="280" y="247"/>
                        <a:pt x="280" y="247"/>
                        <a:pt x="280" y="247"/>
                      </a:cubicBezTo>
                      <a:cubicBezTo>
                        <a:pt x="280" y="246"/>
                        <a:pt x="280" y="246"/>
                        <a:pt x="280" y="246"/>
                      </a:cubicBezTo>
                      <a:cubicBezTo>
                        <a:pt x="279" y="246"/>
                        <a:pt x="279" y="246"/>
                        <a:pt x="279" y="246"/>
                      </a:cubicBezTo>
                      <a:cubicBezTo>
                        <a:pt x="278" y="246"/>
                        <a:pt x="278" y="246"/>
                        <a:pt x="278" y="246"/>
                      </a:cubicBezTo>
                      <a:cubicBezTo>
                        <a:pt x="278" y="246"/>
                        <a:pt x="278" y="246"/>
                        <a:pt x="278" y="246"/>
                      </a:cubicBezTo>
                      <a:cubicBezTo>
                        <a:pt x="278" y="245"/>
                        <a:pt x="278" y="245"/>
                        <a:pt x="278" y="245"/>
                      </a:cubicBezTo>
                      <a:cubicBezTo>
                        <a:pt x="279" y="245"/>
                        <a:pt x="279" y="245"/>
                        <a:pt x="279" y="245"/>
                      </a:cubicBezTo>
                      <a:cubicBezTo>
                        <a:pt x="280" y="244"/>
                        <a:pt x="280" y="244"/>
                        <a:pt x="280" y="244"/>
                      </a:cubicBezTo>
                      <a:cubicBezTo>
                        <a:pt x="280" y="243"/>
                        <a:pt x="280" y="243"/>
                        <a:pt x="280" y="243"/>
                      </a:cubicBezTo>
                      <a:cubicBezTo>
                        <a:pt x="280" y="241"/>
                        <a:pt x="280" y="241"/>
                        <a:pt x="280" y="241"/>
                      </a:cubicBezTo>
                      <a:cubicBezTo>
                        <a:pt x="280" y="240"/>
                        <a:pt x="280" y="240"/>
                        <a:pt x="280" y="240"/>
                      </a:cubicBezTo>
                      <a:cubicBezTo>
                        <a:pt x="279" y="239"/>
                        <a:pt x="279" y="239"/>
                        <a:pt x="279" y="239"/>
                      </a:cubicBezTo>
                      <a:cubicBezTo>
                        <a:pt x="280" y="238"/>
                        <a:pt x="280" y="238"/>
                        <a:pt x="280" y="238"/>
                      </a:cubicBezTo>
                      <a:cubicBezTo>
                        <a:pt x="280" y="239"/>
                        <a:pt x="280" y="239"/>
                        <a:pt x="280" y="239"/>
                      </a:cubicBezTo>
                      <a:cubicBezTo>
                        <a:pt x="281" y="240"/>
                        <a:pt x="281" y="240"/>
                        <a:pt x="281" y="240"/>
                      </a:cubicBezTo>
                      <a:cubicBezTo>
                        <a:pt x="280" y="241"/>
                        <a:pt x="280" y="241"/>
                        <a:pt x="280" y="241"/>
                      </a:cubicBezTo>
                      <a:cubicBezTo>
                        <a:pt x="280" y="242"/>
                        <a:pt x="280" y="242"/>
                        <a:pt x="280" y="242"/>
                      </a:cubicBezTo>
                      <a:cubicBezTo>
                        <a:pt x="281" y="243"/>
                        <a:pt x="281" y="243"/>
                        <a:pt x="281" y="243"/>
                      </a:cubicBezTo>
                      <a:cubicBezTo>
                        <a:pt x="281" y="243"/>
                        <a:pt x="281" y="243"/>
                        <a:pt x="281" y="243"/>
                      </a:cubicBezTo>
                      <a:cubicBezTo>
                        <a:pt x="281" y="242"/>
                        <a:pt x="281" y="242"/>
                        <a:pt x="281" y="242"/>
                      </a:cubicBezTo>
                      <a:cubicBezTo>
                        <a:pt x="283" y="243"/>
                        <a:pt x="283" y="243"/>
                        <a:pt x="283" y="243"/>
                      </a:cubicBezTo>
                      <a:cubicBezTo>
                        <a:pt x="283" y="245"/>
                        <a:pt x="283" y="245"/>
                        <a:pt x="283" y="245"/>
                      </a:cubicBezTo>
                      <a:cubicBezTo>
                        <a:pt x="282" y="245"/>
                        <a:pt x="282" y="245"/>
                        <a:pt x="282" y="245"/>
                      </a:cubicBezTo>
                      <a:cubicBezTo>
                        <a:pt x="281" y="245"/>
                        <a:pt x="281" y="245"/>
                        <a:pt x="281" y="245"/>
                      </a:cubicBezTo>
                      <a:cubicBezTo>
                        <a:pt x="283" y="246"/>
                        <a:pt x="283" y="246"/>
                        <a:pt x="283" y="246"/>
                      </a:cubicBezTo>
                      <a:cubicBezTo>
                        <a:pt x="283" y="247"/>
                        <a:pt x="283" y="247"/>
                        <a:pt x="283" y="247"/>
                      </a:cubicBezTo>
                      <a:cubicBezTo>
                        <a:pt x="282" y="247"/>
                        <a:pt x="282" y="247"/>
                        <a:pt x="282" y="247"/>
                      </a:cubicBezTo>
                      <a:cubicBezTo>
                        <a:pt x="282" y="247"/>
                        <a:pt x="282" y="247"/>
                        <a:pt x="282" y="247"/>
                      </a:cubicBezTo>
                      <a:cubicBezTo>
                        <a:pt x="282" y="246"/>
                        <a:pt x="282" y="246"/>
                        <a:pt x="282" y="246"/>
                      </a:cubicBezTo>
                      <a:cubicBezTo>
                        <a:pt x="281" y="248"/>
                        <a:pt x="281" y="248"/>
                        <a:pt x="281" y="248"/>
                      </a:cubicBezTo>
                      <a:cubicBezTo>
                        <a:pt x="282" y="249"/>
                        <a:pt x="282" y="249"/>
                        <a:pt x="282" y="249"/>
                      </a:cubicBezTo>
                      <a:cubicBezTo>
                        <a:pt x="283" y="250"/>
                        <a:pt x="283" y="250"/>
                        <a:pt x="283" y="250"/>
                      </a:cubicBezTo>
                      <a:cubicBezTo>
                        <a:pt x="282" y="251"/>
                        <a:pt x="282" y="251"/>
                        <a:pt x="282" y="251"/>
                      </a:cubicBezTo>
                      <a:cubicBezTo>
                        <a:pt x="282" y="251"/>
                        <a:pt x="282" y="251"/>
                        <a:pt x="282" y="251"/>
                      </a:cubicBezTo>
                      <a:cubicBezTo>
                        <a:pt x="281" y="252"/>
                        <a:pt x="281" y="252"/>
                        <a:pt x="281" y="252"/>
                      </a:cubicBezTo>
                      <a:cubicBezTo>
                        <a:pt x="283" y="251"/>
                        <a:pt x="283" y="251"/>
                        <a:pt x="283" y="251"/>
                      </a:cubicBezTo>
                      <a:cubicBezTo>
                        <a:pt x="283" y="252"/>
                        <a:pt x="283" y="252"/>
                        <a:pt x="283" y="252"/>
                      </a:cubicBezTo>
                      <a:cubicBezTo>
                        <a:pt x="283" y="252"/>
                        <a:pt x="283" y="252"/>
                        <a:pt x="283" y="252"/>
                      </a:cubicBezTo>
                      <a:cubicBezTo>
                        <a:pt x="282" y="253"/>
                        <a:pt x="282" y="253"/>
                        <a:pt x="282" y="253"/>
                      </a:cubicBezTo>
                      <a:cubicBezTo>
                        <a:pt x="281" y="253"/>
                        <a:pt x="281" y="253"/>
                        <a:pt x="281" y="253"/>
                      </a:cubicBezTo>
                      <a:cubicBezTo>
                        <a:pt x="281" y="254"/>
                        <a:pt x="281" y="254"/>
                        <a:pt x="281" y="254"/>
                      </a:cubicBezTo>
                      <a:cubicBezTo>
                        <a:pt x="280" y="254"/>
                        <a:pt x="280" y="254"/>
                        <a:pt x="280" y="254"/>
                      </a:cubicBezTo>
                      <a:cubicBezTo>
                        <a:pt x="281" y="254"/>
                        <a:pt x="281" y="254"/>
                        <a:pt x="281" y="254"/>
                      </a:cubicBezTo>
                      <a:cubicBezTo>
                        <a:pt x="282" y="255"/>
                        <a:pt x="282" y="255"/>
                        <a:pt x="282" y="255"/>
                      </a:cubicBezTo>
                      <a:cubicBezTo>
                        <a:pt x="281" y="255"/>
                        <a:pt x="281" y="255"/>
                        <a:pt x="281" y="255"/>
                      </a:cubicBezTo>
                      <a:cubicBezTo>
                        <a:pt x="282" y="256"/>
                        <a:pt x="282" y="256"/>
                        <a:pt x="282" y="256"/>
                      </a:cubicBezTo>
                      <a:cubicBezTo>
                        <a:pt x="281" y="257"/>
                        <a:pt x="281" y="257"/>
                        <a:pt x="281" y="257"/>
                      </a:cubicBezTo>
                      <a:lnTo>
                        <a:pt x="280" y="257"/>
                      </a:lnTo>
                      <a:close/>
                      <a:moveTo>
                        <a:pt x="276" y="256"/>
                      </a:moveTo>
                      <a:cubicBezTo>
                        <a:pt x="276" y="255"/>
                        <a:pt x="276" y="255"/>
                        <a:pt x="276" y="255"/>
                      </a:cubicBezTo>
                      <a:cubicBezTo>
                        <a:pt x="275" y="254"/>
                        <a:pt x="275" y="254"/>
                        <a:pt x="275" y="254"/>
                      </a:cubicBezTo>
                      <a:cubicBezTo>
                        <a:pt x="275" y="253"/>
                        <a:pt x="275" y="253"/>
                        <a:pt x="275" y="253"/>
                      </a:cubicBezTo>
                      <a:cubicBezTo>
                        <a:pt x="275" y="253"/>
                        <a:pt x="275" y="253"/>
                        <a:pt x="275" y="253"/>
                      </a:cubicBezTo>
                      <a:cubicBezTo>
                        <a:pt x="276" y="254"/>
                        <a:pt x="276" y="254"/>
                        <a:pt x="276" y="254"/>
                      </a:cubicBezTo>
                      <a:cubicBezTo>
                        <a:pt x="276" y="254"/>
                        <a:pt x="276" y="254"/>
                        <a:pt x="276" y="254"/>
                      </a:cubicBezTo>
                      <a:cubicBezTo>
                        <a:pt x="277" y="256"/>
                        <a:pt x="277" y="256"/>
                        <a:pt x="277" y="256"/>
                      </a:cubicBezTo>
                      <a:cubicBezTo>
                        <a:pt x="276" y="257"/>
                        <a:pt x="276" y="257"/>
                        <a:pt x="276" y="257"/>
                      </a:cubicBezTo>
                      <a:lnTo>
                        <a:pt x="276" y="256"/>
                      </a:lnTo>
                      <a:close/>
                      <a:moveTo>
                        <a:pt x="285" y="253"/>
                      </a:moveTo>
                      <a:cubicBezTo>
                        <a:pt x="286" y="253"/>
                        <a:pt x="286" y="253"/>
                        <a:pt x="286" y="253"/>
                      </a:cubicBezTo>
                      <a:cubicBezTo>
                        <a:pt x="285" y="252"/>
                        <a:pt x="285" y="252"/>
                        <a:pt x="285" y="252"/>
                      </a:cubicBezTo>
                      <a:cubicBezTo>
                        <a:pt x="286" y="252"/>
                        <a:pt x="286" y="252"/>
                        <a:pt x="286" y="252"/>
                      </a:cubicBezTo>
                      <a:cubicBezTo>
                        <a:pt x="287" y="253"/>
                        <a:pt x="287" y="253"/>
                        <a:pt x="287" y="253"/>
                      </a:cubicBezTo>
                      <a:cubicBezTo>
                        <a:pt x="286" y="254"/>
                        <a:pt x="286" y="254"/>
                        <a:pt x="286" y="254"/>
                      </a:cubicBezTo>
                      <a:lnTo>
                        <a:pt x="285" y="253"/>
                      </a:lnTo>
                      <a:close/>
                      <a:moveTo>
                        <a:pt x="287" y="251"/>
                      </a:moveTo>
                      <a:cubicBezTo>
                        <a:pt x="288" y="250"/>
                        <a:pt x="288" y="250"/>
                        <a:pt x="288" y="250"/>
                      </a:cubicBezTo>
                      <a:cubicBezTo>
                        <a:pt x="289" y="249"/>
                        <a:pt x="289" y="249"/>
                        <a:pt x="289" y="249"/>
                      </a:cubicBezTo>
                      <a:cubicBezTo>
                        <a:pt x="289" y="249"/>
                        <a:pt x="289" y="249"/>
                        <a:pt x="289" y="249"/>
                      </a:cubicBezTo>
                      <a:cubicBezTo>
                        <a:pt x="289" y="248"/>
                        <a:pt x="289" y="248"/>
                        <a:pt x="289" y="248"/>
                      </a:cubicBezTo>
                      <a:cubicBezTo>
                        <a:pt x="286" y="250"/>
                        <a:pt x="286" y="250"/>
                        <a:pt x="286" y="250"/>
                      </a:cubicBezTo>
                      <a:cubicBezTo>
                        <a:pt x="286" y="249"/>
                        <a:pt x="286" y="249"/>
                        <a:pt x="286" y="249"/>
                      </a:cubicBezTo>
                      <a:cubicBezTo>
                        <a:pt x="287" y="248"/>
                        <a:pt x="287" y="248"/>
                        <a:pt x="287" y="248"/>
                      </a:cubicBezTo>
                      <a:cubicBezTo>
                        <a:pt x="287" y="247"/>
                        <a:pt x="287" y="247"/>
                        <a:pt x="287" y="247"/>
                      </a:cubicBezTo>
                      <a:cubicBezTo>
                        <a:pt x="288" y="246"/>
                        <a:pt x="288" y="246"/>
                        <a:pt x="288" y="246"/>
                      </a:cubicBezTo>
                      <a:cubicBezTo>
                        <a:pt x="289" y="245"/>
                        <a:pt x="289" y="245"/>
                        <a:pt x="289" y="245"/>
                      </a:cubicBezTo>
                      <a:cubicBezTo>
                        <a:pt x="289" y="245"/>
                        <a:pt x="289" y="245"/>
                        <a:pt x="289" y="245"/>
                      </a:cubicBezTo>
                      <a:cubicBezTo>
                        <a:pt x="290" y="245"/>
                        <a:pt x="290" y="245"/>
                        <a:pt x="290" y="245"/>
                      </a:cubicBezTo>
                      <a:cubicBezTo>
                        <a:pt x="291" y="246"/>
                        <a:pt x="291" y="246"/>
                        <a:pt x="291" y="246"/>
                      </a:cubicBezTo>
                      <a:cubicBezTo>
                        <a:pt x="290" y="247"/>
                        <a:pt x="290" y="247"/>
                        <a:pt x="290" y="247"/>
                      </a:cubicBezTo>
                      <a:cubicBezTo>
                        <a:pt x="290" y="248"/>
                        <a:pt x="290" y="248"/>
                        <a:pt x="290" y="248"/>
                      </a:cubicBezTo>
                      <a:cubicBezTo>
                        <a:pt x="289" y="250"/>
                        <a:pt x="289" y="250"/>
                        <a:pt x="289" y="250"/>
                      </a:cubicBezTo>
                      <a:cubicBezTo>
                        <a:pt x="287" y="252"/>
                        <a:pt x="287" y="252"/>
                        <a:pt x="287" y="252"/>
                      </a:cubicBezTo>
                      <a:lnTo>
                        <a:pt x="287" y="251"/>
                      </a:lnTo>
                      <a:close/>
                      <a:moveTo>
                        <a:pt x="28" y="246"/>
                      </a:moveTo>
                      <a:cubicBezTo>
                        <a:pt x="27" y="246"/>
                        <a:pt x="27" y="246"/>
                        <a:pt x="27" y="246"/>
                      </a:cubicBezTo>
                      <a:cubicBezTo>
                        <a:pt x="27" y="246"/>
                        <a:pt x="27" y="246"/>
                        <a:pt x="27" y="246"/>
                      </a:cubicBezTo>
                      <a:cubicBezTo>
                        <a:pt x="28" y="245"/>
                        <a:pt x="28" y="245"/>
                        <a:pt x="28" y="245"/>
                      </a:cubicBezTo>
                      <a:cubicBezTo>
                        <a:pt x="30" y="246"/>
                        <a:pt x="30" y="246"/>
                        <a:pt x="30" y="246"/>
                      </a:cubicBezTo>
                      <a:cubicBezTo>
                        <a:pt x="31" y="246"/>
                        <a:pt x="31" y="246"/>
                        <a:pt x="31" y="246"/>
                      </a:cubicBezTo>
                      <a:cubicBezTo>
                        <a:pt x="32" y="246"/>
                        <a:pt x="32" y="246"/>
                        <a:pt x="32" y="246"/>
                      </a:cubicBezTo>
                      <a:cubicBezTo>
                        <a:pt x="31" y="246"/>
                        <a:pt x="31" y="246"/>
                        <a:pt x="31" y="246"/>
                      </a:cubicBezTo>
                      <a:lnTo>
                        <a:pt x="28" y="246"/>
                      </a:lnTo>
                      <a:close/>
                      <a:moveTo>
                        <a:pt x="8" y="246"/>
                      </a:moveTo>
                      <a:cubicBezTo>
                        <a:pt x="8" y="245"/>
                        <a:pt x="8" y="245"/>
                        <a:pt x="8" y="245"/>
                      </a:cubicBezTo>
                      <a:cubicBezTo>
                        <a:pt x="9" y="245"/>
                        <a:pt x="9" y="245"/>
                        <a:pt x="9" y="245"/>
                      </a:cubicBezTo>
                      <a:cubicBezTo>
                        <a:pt x="10" y="243"/>
                        <a:pt x="10" y="243"/>
                        <a:pt x="10" y="243"/>
                      </a:cubicBezTo>
                      <a:cubicBezTo>
                        <a:pt x="10" y="244"/>
                        <a:pt x="10" y="244"/>
                        <a:pt x="10" y="244"/>
                      </a:cubicBezTo>
                      <a:cubicBezTo>
                        <a:pt x="10" y="245"/>
                        <a:pt x="10" y="245"/>
                        <a:pt x="10" y="245"/>
                      </a:cubicBezTo>
                      <a:cubicBezTo>
                        <a:pt x="9" y="246"/>
                        <a:pt x="9" y="246"/>
                        <a:pt x="9" y="246"/>
                      </a:cubicBezTo>
                      <a:lnTo>
                        <a:pt x="8" y="246"/>
                      </a:lnTo>
                      <a:close/>
                      <a:moveTo>
                        <a:pt x="4" y="246"/>
                      </a:moveTo>
                      <a:cubicBezTo>
                        <a:pt x="5" y="245"/>
                        <a:pt x="5" y="245"/>
                        <a:pt x="5" y="245"/>
                      </a:cubicBezTo>
                      <a:cubicBezTo>
                        <a:pt x="6" y="244"/>
                        <a:pt x="6" y="244"/>
                        <a:pt x="6" y="244"/>
                      </a:cubicBezTo>
                      <a:cubicBezTo>
                        <a:pt x="7" y="243"/>
                        <a:pt x="7" y="243"/>
                        <a:pt x="7" y="243"/>
                      </a:cubicBezTo>
                      <a:cubicBezTo>
                        <a:pt x="7" y="243"/>
                        <a:pt x="7" y="243"/>
                        <a:pt x="7" y="243"/>
                      </a:cubicBezTo>
                      <a:cubicBezTo>
                        <a:pt x="6" y="244"/>
                        <a:pt x="6" y="244"/>
                        <a:pt x="6" y="244"/>
                      </a:cubicBezTo>
                      <a:cubicBezTo>
                        <a:pt x="6" y="245"/>
                        <a:pt x="6" y="245"/>
                        <a:pt x="6" y="245"/>
                      </a:cubicBezTo>
                      <a:cubicBezTo>
                        <a:pt x="5" y="246"/>
                        <a:pt x="5" y="246"/>
                        <a:pt x="5" y="246"/>
                      </a:cubicBezTo>
                      <a:lnTo>
                        <a:pt x="4" y="246"/>
                      </a:lnTo>
                      <a:close/>
                      <a:moveTo>
                        <a:pt x="20" y="244"/>
                      </a:moveTo>
                      <a:cubicBezTo>
                        <a:pt x="20" y="244"/>
                        <a:pt x="20" y="244"/>
                        <a:pt x="20" y="244"/>
                      </a:cubicBezTo>
                      <a:cubicBezTo>
                        <a:pt x="21" y="244"/>
                        <a:pt x="21" y="244"/>
                        <a:pt x="21" y="244"/>
                      </a:cubicBezTo>
                      <a:cubicBezTo>
                        <a:pt x="22" y="244"/>
                        <a:pt x="22" y="244"/>
                        <a:pt x="22" y="244"/>
                      </a:cubicBezTo>
                      <a:cubicBezTo>
                        <a:pt x="23" y="243"/>
                        <a:pt x="23" y="243"/>
                        <a:pt x="23" y="243"/>
                      </a:cubicBezTo>
                      <a:cubicBezTo>
                        <a:pt x="23" y="244"/>
                        <a:pt x="23" y="244"/>
                        <a:pt x="23" y="244"/>
                      </a:cubicBezTo>
                      <a:cubicBezTo>
                        <a:pt x="24" y="243"/>
                        <a:pt x="24" y="243"/>
                        <a:pt x="24" y="243"/>
                      </a:cubicBezTo>
                      <a:cubicBezTo>
                        <a:pt x="24" y="242"/>
                        <a:pt x="24" y="242"/>
                        <a:pt x="24" y="242"/>
                      </a:cubicBezTo>
                      <a:cubicBezTo>
                        <a:pt x="25" y="241"/>
                        <a:pt x="25" y="241"/>
                        <a:pt x="25" y="241"/>
                      </a:cubicBezTo>
                      <a:cubicBezTo>
                        <a:pt x="26" y="242"/>
                        <a:pt x="26" y="242"/>
                        <a:pt x="26" y="242"/>
                      </a:cubicBezTo>
                      <a:cubicBezTo>
                        <a:pt x="26" y="243"/>
                        <a:pt x="26" y="243"/>
                        <a:pt x="26" y="243"/>
                      </a:cubicBezTo>
                      <a:cubicBezTo>
                        <a:pt x="25" y="243"/>
                        <a:pt x="25" y="243"/>
                        <a:pt x="25" y="243"/>
                      </a:cubicBezTo>
                      <a:cubicBezTo>
                        <a:pt x="25" y="245"/>
                        <a:pt x="25" y="245"/>
                        <a:pt x="25" y="245"/>
                      </a:cubicBezTo>
                      <a:cubicBezTo>
                        <a:pt x="24" y="244"/>
                        <a:pt x="24" y="244"/>
                        <a:pt x="24" y="244"/>
                      </a:cubicBezTo>
                      <a:cubicBezTo>
                        <a:pt x="22" y="245"/>
                        <a:pt x="22" y="245"/>
                        <a:pt x="22" y="245"/>
                      </a:cubicBezTo>
                      <a:cubicBezTo>
                        <a:pt x="21" y="245"/>
                        <a:pt x="21" y="245"/>
                        <a:pt x="21" y="245"/>
                      </a:cubicBezTo>
                      <a:cubicBezTo>
                        <a:pt x="21" y="245"/>
                        <a:pt x="21" y="245"/>
                        <a:pt x="21" y="245"/>
                      </a:cubicBezTo>
                      <a:lnTo>
                        <a:pt x="20" y="244"/>
                      </a:lnTo>
                      <a:close/>
                      <a:moveTo>
                        <a:pt x="35" y="244"/>
                      </a:moveTo>
                      <a:cubicBezTo>
                        <a:pt x="35" y="243"/>
                        <a:pt x="35" y="243"/>
                        <a:pt x="35" y="243"/>
                      </a:cubicBezTo>
                      <a:cubicBezTo>
                        <a:pt x="37" y="243"/>
                        <a:pt x="37" y="243"/>
                        <a:pt x="37" y="243"/>
                      </a:cubicBezTo>
                      <a:cubicBezTo>
                        <a:pt x="37" y="243"/>
                        <a:pt x="37" y="243"/>
                        <a:pt x="37" y="243"/>
                      </a:cubicBezTo>
                      <a:cubicBezTo>
                        <a:pt x="37" y="244"/>
                        <a:pt x="37" y="244"/>
                        <a:pt x="37" y="244"/>
                      </a:cubicBezTo>
                      <a:lnTo>
                        <a:pt x="35" y="244"/>
                      </a:lnTo>
                      <a:close/>
                      <a:moveTo>
                        <a:pt x="0" y="243"/>
                      </a:moveTo>
                      <a:cubicBezTo>
                        <a:pt x="0" y="243"/>
                        <a:pt x="0" y="243"/>
                        <a:pt x="0" y="243"/>
                      </a:cubicBezTo>
                      <a:cubicBezTo>
                        <a:pt x="1" y="242"/>
                        <a:pt x="1" y="242"/>
                        <a:pt x="1" y="242"/>
                      </a:cubicBezTo>
                      <a:cubicBezTo>
                        <a:pt x="2" y="242"/>
                        <a:pt x="2" y="242"/>
                        <a:pt x="2" y="242"/>
                      </a:cubicBezTo>
                      <a:cubicBezTo>
                        <a:pt x="3" y="244"/>
                        <a:pt x="3" y="244"/>
                        <a:pt x="3" y="244"/>
                      </a:cubicBezTo>
                      <a:cubicBezTo>
                        <a:pt x="2" y="244"/>
                        <a:pt x="2" y="244"/>
                        <a:pt x="2" y="244"/>
                      </a:cubicBezTo>
                      <a:cubicBezTo>
                        <a:pt x="2" y="244"/>
                        <a:pt x="2" y="244"/>
                        <a:pt x="2" y="244"/>
                      </a:cubicBezTo>
                      <a:lnTo>
                        <a:pt x="0" y="243"/>
                      </a:lnTo>
                      <a:close/>
                      <a:moveTo>
                        <a:pt x="284" y="243"/>
                      </a:moveTo>
                      <a:cubicBezTo>
                        <a:pt x="286" y="241"/>
                        <a:pt x="286" y="241"/>
                        <a:pt x="286" y="241"/>
                      </a:cubicBezTo>
                      <a:cubicBezTo>
                        <a:pt x="286" y="242"/>
                        <a:pt x="286" y="242"/>
                        <a:pt x="286" y="242"/>
                      </a:cubicBezTo>
                      <a:cubicBezTo>
                        <a:pt x="286" y="243"/>
                        <a:pt x="286" y="243"/>
                        <a:pt x="286" y="243"/>
                      </a:cubicBezTo>
                      <a:cubicBezTo>
                        <a:pt x="285" y="243"/>
                        <a:pt x="285" y="243"/>
                        <a:pt x="285" y="243"/>
                      </a:cubicBezTo>
                      <a:lnTo>
                        <a:pt x="284" y="243"/>
                      </a:lnTo>
                      <a:close/>
                      <a:moveTo>
                        <a:pt x="277" y="242"/>
                      </a:moveTo>
                      <a:cubicBezTo>
                        <a:pt x="278" y="241"/>
                        <a:pt x="278" y="241"/>
                        <a:pt x="278" y="241"/>
                      </a:cubicBezTo>
                      <a:cubicBezTo>
                        <a:pt x="279" y="240"/>
                        <a:pt x="279" y="240"/>
                        <a:pt x="279" y="240"/>
                      </a:cubicBezTo>
                      <a:cubicBezTo>
                        <a:pt x="279" y="241"/>
                        <a:pt x="279" y="241"/>
                        <a:pt x="279" y="241"/>
                      </a:cubicBezTo>
                      <a:cubicBezTo>
                        <a:pt x="278" y="241"/>
                        <a:pt x="278" y="241"/>
                        <a:pt x="278" y="241"/>
                      </a:cubicBezTo>
                      <a:cubicBezTo>
                        <a:pt x="278" y="241"/>
                        <a:pt x="278" y="241"/>
                        <a:pt x="278" y="241"/>
                      </a:cubicBezTo>
                      <a:cubicBezTo>
                        <a:pt x="277" y="242"/>
                        <a:pt x="277" y="242"/>
                        <a:pt x="277" y="242"/>
                      </a:cubicBezTo>
                      <a:close/>
                      <a:moveTo>
                        <a:pt x="284" y="241"/>
                      </a:moveTo>
                      <a:cubicBezTo>
                        <a:pt x="284" y="241"/>
                        <a:pt x="284" y="241"/>
                        <a:pt x="284" y="241"/>
                      </a:cubicBezTo>
                      <a:cubicBezTo>
                        <a:pt x="285" y="240"/>
                        <a:pt x="285" y="240"/>
                        <a:pt x="285" y="240"/>
                      </a:cubicBezTo>
                      <a:cubicBezTo>
                        <a:pt x="285" y="240"/>
                        <a:pt x="285" y="240"/>
                        <a:pt x="285" y="240"/>
                      </a:cubicBezTo>
                      <a:cubicBezTo>
                        <a:pt x="285" y="241"/>
                        <a:pt x="285" y="241"/>
                        <a:pt x="285" y="241"/>
                      </a:cubicBezTo>
                      <a:cubicBezTo>
                        <a:pt x="284" y="242"/>
                        <a:pt x="284" y="242"/>
                        <a:pt x="284" y="242"/>
                      </a:cubicBezTo>
                      <a:lnTo>
                        <a:pt x="284" y="241"/>
                      </a:lnTo>
                      <a:close/>
                      <a:moveTo>
                        <a:pt x="286" y="240"/>
                      </a:moveTo>
                      <a:cubicBezTo>
                        <a:pt x="287" y="240"/>
                        <a:pt x="287" y="240"/>
                        <a:pt x="287" y="240"/>
                      </a:cubicBezTo>
                      <a:cubicBezTo>
                        <a:pt x="287" y="239"/>
                        <a:pt x="287" y="239"/>
                        <a:pt x="287" y="239"/>
                      </a:cubicBezTo>
                      <a:cubicBezTo>
                        <a:pt x="287" y="239"/>
                        <a:pt x="287" y="239"/>
                        <a:pt x="287" y="239"/>
                      </a:cubicBezTo>
                      <a:cubicBezTo>
                        <a:pt x="287" y="241"/>
                        <a:pt x="287" y="241"/>
                        <a:pt x="287" y="241"/>
                      </a:cubicBezTo>
                      <a:cubicBezTo>
                        <a:pt x="287" y="241"/>
                        <a:pt x="287" y="241"/>
                        <a:pt x="287" y="241"/>
                      </a:cubicBezTo>
                      <a:lnTo>
                        <a:pt x="286" y="240"/>
                      </a:lnTo>
                      <a:close/>
                      <a:moveTo>
                        <a:pt x="59" y="240"/>
                      </a:moveTo>
                      <a:cubicBezTo>
                        <a:pt x="60" y="240"/>
                        <a:pt x="60" y="240"/>
                        <a:pt x="60" y="240"/>
                      </a:cubicBezTo>
                      <a:cubicBezTo>
                        <a:pt x="60" y="240"/>
                        <a:pt x="60" y="240"/>
                        <a:pt x="60" y="240"/>
                      </a:cubicBezTo>
                      <a:cubicBezTo>
                        <a:pt x="61" y="238"/>
                        <a:pt x="61" y="238"/>
                        <a:pt x="61" y="238"/>
                      </a:cubicBezTo>
                      <a:cubicBezTo>
                        <a:pt x="62" y="238"/>
                        <a:pt x="62" y="238"/>
                        <a:pt x="62" y="238"/>
                      </a:cubicBezTo>
                      <a:cubicBezTo>
                        <a:pt x="62" y="237"/>
                        <a:pt x="62" y="237"/>
                        <a:pt x="62" y="237"/>
                      </a:cubicBezTo>
                      <a:cubicBezTo>
                        <a:pt x="64" y="236"/>
                        <a:pt x="64" y="236"/>
                        <a:pt x="64" y="236"/>
                      </a:cubicBezTo>
                      <a:cubicBezTo>
                        <a:pt x="65" y="236"/>
                        <a:pt x="65" y="236"/>
                        <a:pt x="65" y="236"/>
                      </a:cubicBezTo>
                      <a:cubicBezTo>
                        <a:pt x="65" y="234"/>
                        <a:pt x="65" y="234"/>
                        <a:pt x="65" y="234"/>
                      </a:cubicBezTo>
                      <a:cubicBezTo>
                        <a:pt x="65" y="234"/>
                        <a:pt x="65" y="234"/>
                        <a:pt x="65" y="234"/>
                      </a:cubicBezTo>
                      <a:cubicBezTo>
                        <a:pt x="67" y="234"/>
                        <a:pt x="67" y="234"/>
                        <a:pt x="67" y="234"/>
                      </a:cubicBezTo>
                      <a:cubicBezTo>
                        <a:pt x="67" y="234"/>
                        <a:pt x="68" y="233"/>
                        <a:pt x="68" y="233"/>
                      </a:cubicBezTo>
                      <a:cubicBezTo>
                        <a:pt x="68" y="234"/>
                        <a:pt x="68" y="234"/>
                        <a:pt x="68" y="234"/>
                      </a:cubicBezTo>
                      <a:cubicBezTo>
                        <a:pt x="68" y="234"/>
                        <a:pt x="68" y="234"/>
                        <a:pt x="68" y="234"/>
                      </a:cubicBezTo>
                      <a:cubicBezTo>
                        <a:pt x="68" y="235"/>
                        <a:pt x="68" y="235"/>
                        <a:pt x="68" y="235"/>
                      </a:cubicBezTo>
                      <a:cubicBezTo>
                        <a:pt x="67" y="236"/>
                        <a:pt x="67" y="236"/>
                        <a:pt x="67" y="236"/>
                      </a:cubicBezTo>
                      <a:cubicBezTo>
                        <a:pt x="66" y="237"/>
                        <a:pt x="66" y="237"/>
                        <a:pt x="66" y="237"/>
                      </a:cubicBezTo>
                      <a:cubicBezTo>
                        <a:pt x="63" y="239"/>
                        <a:pt x="63" y="239"/>
                        <a:pt x="63" y="239"/>
                      </a:cubicBezTo>
                      <a:cubicBezTo>
                        <a:pt x="62" y="239"/>
                        <a:pt x="62" y="239"/>
                        <a:pt x="62" y="239"/>
                      </a:cubicBezTo>
                      <a:cubicBezTo>
                        <a:pt x="60" y="240"/>
                        <a:pt x="60" y="240"/>
                        <a:pt x="60" y="240"/>
                      </a:cubicBezTo>
                      <a:lnTo>
                        <a:pt x="59" y="240"/>
                      </a:lnTo>
                      <a:close/>
                      <a:moveTo>
                        <a:pt x="274" y="240"/>
                      </a:moveTo>
                      <a:cubicBezTo>
                        <a:pt x="275" y="239"/>
                        <a:pt x="275" y="239"/>
                        <a:pt x="275" y="239"/>
                      </a:cubicBezTo>
                      <a:cubicBezTo>
                        <a:pt x="275" y="238"/>
                        <a:pt x="275" y="238"/>
                        <a:pt x="275" y="238"/>
                      </a:cubicBezTo>
                      <a:cubicBezTo>
                        <a:pt x="275" y="237"/>
                        <a:pt x="275" y="237"/>
                        <a:pt x="275" y="237"/>
                      </a:cubicBezTo>
                      <a:cubicBezTo>
                        <a:pt x="276" y="236"/>
                        <a:pt x="276" y="236"/>
                        <a:pt x="276" y="236"/>
                      </a:cubicBezTo>
                      <a:cubicBezTo>
                        <a:pt x="276" y="237"/>
                        <a:pt x="276" y="237"/>
                        <a:pt x="276" y="237"/>
                      </a:cubicBezTo>
                      <a:cubicBezTo>
                        <a:pt x="277" y="236"/>
                        <a:pt x="277" y="236"/>
                        <a:pt x="277" y="236"/>
                      </a:cubicBezTo>
                      <a:cubicBezTo>
                        <a:pt x="277" y="235"/>
                        <a:pt x="277" y="235"/>
                        <a:pt x="277" y="235"/>
                      </a:cubicBezTo>
                      <a:cubicBezTo>
                        <a:pt x="276" y="234"/>
                        <a:pt x="276" y="234"/>
                        <a:pt x="276" y="234"/>
                      </a:cubicBezTo>
                      <a:cubicBezTo>
                        <a:pt x="277" y="234"/>
                        <a:pt x="277" y="234"/>
                        <a:pt x="277" y="234"/>
                      </a:cubicBezTo>
                      <a:cubicBezTo>
                        <a:pt x="276" y="233"/>
                        <a:pt x="276" y="233"/>
                        <a:pt x="276" y="233"/>
                      </a:cubicBezTo>
                      <a:cubicBezTo>
                        <a:pt x="276" y="232"/>
                        <a:pt x="276" y="232"/>
                        <a:pt x="276" y="232"/>
                      </a:cubicBezTo>
                      <a:cubicBezTo>
                        <a:pt x="277" y="231"/>
                        <a:pt x="277" y="231"/>
                        <a:pt x="277" y="231"/>
                      </a:cubicBezTo>
                      <a:cubicBezTo>
                        <a:pt x="278" y="231"/>
                        <a:pt x="278" y="231"/>
                        <a:pt x="278" y="231"/>
                      </a:cubicBezTo>
                      <a:cubicBezTo>
                        <a:pt x="278" y="232"/>
                        <a:pt x="278" y="232"/>
                        <a:pt x="278" y="232"/>
                      </a:cubicBezTo>
                      <a:cubicBezTo>
                        <a:pt x="278" y="230"/>
                        <a:pt x="278" y="230"/>
                        <a:pt x="278" y="230"/>
                      </a:cubicBezTo>
                      <a:cubicBezTo>
                        <a:pt x="278" y="230"/>
                        <a:pt x="278" y="230"/>
                        <a:pt x="278" y="230"/>
                      </a:cubicBezTo>
                      <a:cubicBezTo>
                        <a:pt x="279" y="232"/>
                        <a:pt x="279" y="232"/>
                        <a:pt x="279" y="232"/>
                      </a:cubicBezTo>
                      <a:cubicBezTo>
                        <a:pt x="279" y="232"/>
                        <a:pt x="279" y="232"/>
                        <a:pt x="279" y="232"/>
                      </a:cubicBezTo>
                      <a:cubicBezTo>
                        <a:pt x="279" y="233"/>
                        <a:pt x="279" y="233"/>
                        <a:pt x="279" y="233"/>
                      </a:cubicBezTo>
                      <a:cubicBezTo>
                        <a:pt x="279" y="234"/>
                        <a:pt x="279" y="234"/>
                        <a:pt x="279" y="234"/>
                      </a:cubicBezTo>
                      <a:cubicBezTo>
                        <a:pt x="280" y="233"/>
                        <a:pt x="280" y="233"/>
                        <a:pt x="280" y="233"/>
                      </a:cubicBezTo>
                      <a:cubicBezTo>
                        <a:pt x="280" y="233"/>
                        <a:pt x="280" y="233"/>
                        <a:pt x="280" y="233"/>
                      </a:cubicBezTo>
                      <a:cubicBezTo>
                        <a:pt x="279" y="236"/>
                        <a:pt x="279" y="236"/>
                        <a:pt x="279" y="236"/>
                      </a:cubicBezTo>
                      <a:cubicBezTo>
                        <a:pt x="277" y="237"/>
                        <a:pt x="277" y="237"/>
                        <a:pt x="277" y="237"/>
                      </a:cubicBezTo>
                      <a:cubicBezTo>
                        <a:pt x="277" y="239"/>
                        <a:pt x="277" y="239"/>
                        <a:pt x="277" y="239"/>
                      </a:cubicBezTo>
                      <a:cubicBezTo>
                        <a:pt x="276" y="239"/>
                        <a:pt x="276" y="239"/>
                        <a:pt x="276" y="239"/>
                      </a:cubicBezTo>
                      <a:cubicBezTo>
                        <a:pt x="276" y="240"/>
                        <a:pt x="276" y="240"/>
                        <a:pt x="276" y="240"/>
                      </a:cubicBezTo>
                      <a:cubicBezTo>
                        <a:pt x="276" y="239"/>
                        <a:pt x="276" y="239"/>
                        <a:pt x="276" y="239"/>
                      </a:cubicBezTo>
                      <a:cubicBezTo>
                        <a:pt x="276" y="238"/>
                        <a:pt x="276" y="238"/>
                        <a:pt x="276" y="238"/>
                      </a:cubicBezTo>
                      <a:cubicBezTo>
                        <a:pt x="275" y="238"/>
                        <a:pt x="275" y="238"/>
                        <a:pt x="275" y="238"/>
                      </a:cubicBezTo>
                      <a:cubicBezTo>
                        <a:pt x="275" y="240"/>
                        <a:pt x="275" y="240"/>
                        <a:pt x="275" y="240"/>
                      </a:cubicBezTo>
                      <a:lnTo>
                        <a:pt x="274" y="240"/>
                      </a:lnTo>
                      <a:close/>
                      <a:moveTo>
                        <a:pt x="283" y="239"/>
                      </a:moveTo>
                      <a:cubicBezTo>
                        <a:pt x="282" y="238"/>
                        <a:pt x="282" y="238"/>
                        <a:pt x="282" y="238"/>
                      </a:cubicBezTo>
                      <a:cubicBezTo>
                        <a:pt x="283" y="238"/>
                        <a:pt x="283" y="238"/>
                        <a:pt x="283" y="238"/>
                      </a:cubicBezTo>
                      <a:cubicBezTo>
                        <a:pt x="285" y="238"/>
                        <a:pt x="285" y="238"/>
                        <a:pt x="285" y="238"/>
                      </a:cubicBezTo>
                      <a:cubicBezTo>
                        <a:pt x="284" y="240"/>
                        <a:pt x="284" y="240"/>
                        <a:pt x="284" y="240"/>
                      </a:cubicBezTo>
                      <a:lnTo>
                        <a:pt x="283" y="239"/>
                      </a:lnTo>
                      <a:close/>
                      <a:moveTo>
                        <a:pt x="272" y="237"/>
                      </a:moveTo>
                      <a:cubicBezTo>
                        <a:pt x="273" y="236"/>
                        <a:pt x="273" y="236"/>
                        <a:pt x="273" y="236"/>
                      </a:cubicBezTo>
                      <a:cubicBezTo>
                        <a:pt x="272" y="235"/>
                        <a:pt x="272" y="235"/>
                        <a:pt x="272" y="235"/>
                      </a:cubicBezTo>
                      <a:cubicBezTo>
                        <a:pt x="272" y="234"/>
                        <a:pt x="272" y="234"/>
                        <a:pt x="272" y="234"/>
                      </a:cubicBezTo>
                      <a:cubicBezTo>
                        <a:pt x="272" y="233"/>
                        <a:pt x="272" y="233"/>
                        <a:pt x="272" y="233"/>
                      </a:cubicBezTo>
                      <a:cubicBezTo>
                        <a:pt x="273" y="233"/>
                        <a:pt x="273" y="233"/>
                        <a:pt x="273" y="233"/>
                      </a:cubicBezTo>
                      <a:cubicBezTo>
                        <a:pt x="274" y="232"/>
                        <a:pt x="274" y="232"/>
                        <a:pt x="274" y="232"/>
                      </a:cubicBezTo>
                      <a:cubicBezTo>
                        <a:pt x="273" y="232"/>
                        <a:pt x="273" y="232"/>
                        <a:pt x="273" y="232"/>
                      </a:cubicBezTo>
                      <a:cubicBezTo>
                        <a:pt x="272" y="232"/>
                        <a:pt x="272" y="232"/>
                        <a:pt x="272" y="232"/>
                      </a:cubicBezTo>
                      <a:cubicBezTo>
                        <a:pt x="272" y="232"/>
                        <a:pt x="272" y="232"/>
                        <a:pt x="272" y="232"/>
                      </a:cubicBezTo>
                      <a:cubicBezTo>
                        <a:pt x="272" y="231"/>
                        <a:pt x="272" y="231"/>
                        <a:pt x="272" y="231"/>
                      </a:cubicBezTo>
                      <a:cubicBezTo>
                        <a:pt x="273" y="231"/>
                        <a:pt x="273" y="231"/>
                        <a:pt x="273" y="231"/>
                      </a:cubicBezTo>
                      <a:cubicBezTo>
                        <a:pt x="273" y="231"/>
                        <a:pt x="273" y="231"/>
                        <a:pt x="273" y="231"/>
                      </a:cubicBezTo>
                      <a:cubicBezTo>
                        <a:pt x="271" y="230"/>
                        <a:pt x="271" y="230"/>
                        <a:pt x="271" y="230"/>
                      </a:cubicBezTo>
                      <a:cubicBezTo>
                        <a:pt x="272" y="229"/>
                        <a:pt x="272" y="229"/>
                        <a:pt x="272" y="229"/>
                      </a:cubicBezTo>
                      <a:cubicBezTo>
                        <a:pt x="273" y="230"/>
                        <a:pt x="273" y="230"/>
                        <a:pt x="273" y="230"/>
                      </a:cubicBezTo>
                      <a:cubicBezTo>
                        <a:pt x="273" y="229"/>
                        <a:pt x="273" y="229"/>
                        <a:pt x="273" y="229"/>
                      </a:cubicBezTo>
                      <a:cubicBezTo>
                        <a:pt x="273" y="227"/>
                        <a:pt x="273" y="227"/>
                        <a:pt x="273" y="227"/>
                      </a:cubicBezTo>
                      <a:cubicBezTo>
                        <a:pt x="274" y="227"/>
                        <a:pt x="274" y="227"/>
                        <a:pt x="274" y="227"/>
                      </a:cubicBezTo>
                      <a:cubicBezTo>
                        <a:pt x="273" y="225"/>
                        <a:pt x="273" y="225"/>
                        <a:pt x="273" y="225"/>
                      </a:cubicBezTo>
                      <a:cubicBezTo>
                        <a:pt x="273" y="225"/>
                        <a:pt x="273" y="225"/>
                        <a:pt x="273" y="225"/>
                      </a:cubicBezTo>
                      <a:cubicBezTo>
                        <a:pt x="274" y="225"/>
                        <a:pt x="274" y="225"/>
                        <a:pt x="274" y="225"/>
                      </a:cubicBezTo>
                      <a:cubicBezTo>
                        <a:pt x="275" y="224"/>
                        <a:pt x="275" y="224"/>
                        <a:pt x="275" y="224"/>
                      </a:cubicBezTo>
                      <a:cubicBezTo>
                        <a:pt x="275" y="224"/>
                        <a:pt x="275" y="224"/>
                        <a:pt x="275" y="224"/>
                      </a:cubicBezTo>
                      <a:cubicBezTo>
                        <a:pt x="275" y="226"/>
                        <a:pt x="275" y="226"/>
                        <a:pt x="275" y="226"/>
                      </a:cubicBezTo>
                      <a:cubicBezTo>
                        <a:pt x="276" y="228"/>
                        <a:pt x="276" y="228"/>
                        <a:pt x="276" y="228"/>
                      </a:cubicBezTo>
                      <a:cubicBezTo>
                        <a:pt x="275" y="230"/>
                        <a:pt x="275" y="230"/>
                        <a:pt x="275" y="230"/>
                      </a:cubicBezTo>
                      <a:cubicBezTo>
                        <a:pt x="275" y="230"/>
                        <a:pt x="275" y="230"/>
                        <a:pt x="275" y="230"/>
                      </a:cubicBezTo>
                      <a:cubicBezTo>
                        <a:pt x="274" y="233"/>
                        <a:pt x="274" y="233"/>
                        <a:pt x="274" y="233"/>
                      </a:cubicBezTo>
                      <a:cubicBezTo>
                        <a:pt x="274" y="233"/>
                        <a:pt x="274" y="233"/>
                        <a:pt x="274" y="233"/>
                      </a:cubicBezTo>
                      <a:cubicBezTo>
                        <a:pt x="273" y="235"/>
                        <a:pt x="273" y="235"/>
                        <a:pt x="273" y="235"/>
                      </a:cubicBezTo>
                      <a:cubicBezTo>
                        <a:pt x="273" y="237"/>
                        <a:pt x="273" y="237"/>
                        <a:pt x="273" y="237"/>
                      </a:cubicBezTo>
                      <a:cubicBezTo>
                        <a:pt x="273" y="237"/>
                        <a:pt x="273" y="237"/>
                        <a:pt x="273" y="237"/>
                      </a:cubicBezTo>
                      <a:cubicBezTo>
                        <a:pt x="273" y="237"/>
                        <a:pt x="273" y="237"/>
                        <a:pt x="273" y="237"/>
                      </a:cubicBezTo>
                      <a:lnTo>
                        <a:pt x="272" y="237"/>
                      </a:lnTo>
                      <a:close/>
                      <a:moveTo>
                        <a:pt x="280" y="237"/>
                      </a:moveTo>
                      <a:cubicBezTo>
                        <a:pt x="280" y="236"/>
                        <a:pt x="280" y="236"/>
                        <a:pt x="280" y="236"/>
                      </a:cubicBezTo>
                      <a:cubicBezTo>
                        <a:pt x="281" y="233"/>
                        <a:pt x="281" y="233"/>
                        <a:pt x="281" y="233"/>
                      </a:cubicBezTo>
                      <a:cubicBezTo>
                        <a:pt x="281" y="232"/>
                        <a:pt x="281" y="232"/>
                        <a:pt x="281" y="232"/>
                      </a:cubicBezTo>
                      <a:cubicBezTo>
                        <a:pt x="280" y="231"/>
                        <a:pt x="280" y="231"/>
                        <a:pt x="280" y="231"/>
                      </a:cubicBezTo>
                      <a:cubicBezTo>
                        <a:pt x="281" y="230"/>
                        <a:pt x="281" y="230"/>
                        <a:pt x="281" y="230"/>
                      </a:cubicBezTo>
                      <a:cubicBezTo>
                        <a:pt x="280" y="230"/>
                        <a:pt x="280" y="230"/>
                        <a:pt x="280" y="230"/>
                      </a:cubicBezTo>
                      <a:cubicBezTo>
                        <a:pt x="280" y="229"/>
                        <a:pt x="280" y="229"/>
                        <a:pt x="280" y="229"/>
                      </a:cubicBezTo>
                      <a:cubicBezTo>
                        <a:pt x="282" y="229"/>
                        <a:pt x="282" y="229"/>
                        <a:pt x="282" y="229"/>
                      </a:cubicBezTo>
                      <a:cubicBezTo>
                        <a:pt x="283" y="230"/>
                        <a:pt x="283" y="230"/>
                        <a:pt x="283" y="230"/>
                      </a:cubicBezTo>
                      <a:cubicBezTo>
                        <a:pt x="284" y="231"/>
                        <a:pt x="284" y="231"/>
                        <a:pt x="284" y="231"/>
                      </a:cubicBezTo>
                      <a:cubicBezTo>
                        <a:pt x="285" y="232"/>
                        <a:pt x="285" y="232"/>
                        <a:pt x="285" y="232"/>
                      </a:cubicBezTo>
                      <a:cubicBezTo>
                        <a:pt x="285" y="233"/>
                        <a:pt x="285" y="233"/>
                        <a:pt x="285" y="233"/>
                      </a:cubicBezTo>
                      <a:cubicBezTo>
                        <a:pt x="284" y="234"/>
                        <a:pt x="284" y="234"/>
                        <a:pt x="284" y="234"/>
                      </a:cubicBezTo>
                      <a:cubicBezTo>
                        <a:pt x="283" y="234"/>
                        <a:pt x="283" y="234"/>
                        <a:pt x="283" y="234"/>
                      </a:cubicBezTo>
                      <a:cubicBezTo>
                        <a:pt x="283" y="233"/>
                        <a:pt x="283" y="233"/>
                        <a:pt x="283" y="233"/>
                      </a:cubicBezTo>
                      <a:cubicBezTo>
                        <a:pt x="282" y="233"/>
                        <a:pt x="282" y="233"/>
                        <a:pt x="282" y="233"/>
                      </a:cubicBezTo>
                      <a:cubicBezTo>
                        <a:pt x="282" y="235"/>
                        <a:pt x="282" y="235"/>
                        <a:pt x="282" y="235"/>
                      </a:cubicBezTo>
                      <a:cubicBezTo>
                        <a:pt x="282" y="235"/>
                        <a:pt x="282" y="235"/>
                        <a:pt x="282" y="235"/>
                      </a:cubicBezTo>
                      <a:cubicBezTo>
                        <a:pt x="283" y="236"/>
                        <a:pt x="283" y="236"/>
                        <a:pt x="283" y="236"/>
                      </a:cubicBezTo>
                      <a:cubicBezTo>
                        <a:pt x="282" y="237"/>
                        <a:pt x="282" y="237"/>
                        <a:pt x="282" y="237"/>
                      </a:cubicBezTo>
                      <a:cubicBezTo>
                        <a:pt x="282" y="236"/>
                        <a:pt x="282" y="236"/>
                        <a:pt x="282" y="236"/>
                      </a:cubicBezTo>
                      <a:cubicBezTo>
                        <a:pt x="281" y="237"/>
                        <a:pt x="281" y="237"/>
                        <a:pt x="281" y="237"/>
                      </a:cubicBezTo>
                      <a:lnTo>
                        <a:pt x="280" y="237"/>
                      </a:lnTo>
                      <a:close/>
                      <a:moveTo>
                        <a:pt x="69" y="236"/>
                      </a:moveTo>
                      <a:cubicBezTo>
                        <a:pt x="69" y="236"/>
                        <a:pt x="69" y="236"/>
                        <a:pt x="69" y="236"/>
                      </a:cubicBezTo>
                      <a:cubicBezTo>
                        <a:pt x="70" y="236"/>
                        <a:pt x="70" y="236"/>
                        <a:pt x="70" y="236"/>
                      </a:cubicBezTo>
                      <a:cubicBezTo>
                        <a:pt x="72" y="235"/>
                        <a:pt x="72" y="235"/>
                        <a:pt x="72" y="235"/>
                      </a:cubicBezTo>
                      <a:cubicBezTo>
                        <a:pt x="73" y="235"/>
                        <a:pt x="73" y="235"/>
                        <a:pt x="73" y="235"/>
                      </a:cubicBezTo>
                      <a:cubicBezTo>
                        <a:pt x="74" y="234"/>
                        <a:pt x="74" y="234"/>
                        <a:pt x="74" y="234"/>
                      </a:cubicBezTo>
                      <a:cubicBezTo>
                        <a:pt x="74" y="234"/>
                        <a:pt x="74" y="234"/>
                        <a:pt x="74" y="234"/>
                      </a:cubicBezTo>
                      <a:cubicBezTo>
                        <a:pt x="74" y="232"/>
                        <a:pt x="74" y="232"/>
                        <a:pt x="74" y="232"/>
                      </a:cubicBezTo>
                      <a:cubicBezTo>
                        <a:pt x="75" y="232"/>
                        <a:pt x="75" y="232"/>
                        <a:pt x="75" y="232"/>
                      </a:cubicBezTo>
                      <a:cubicBezTo>
                        <a:pt x="77" y="232"/>
                        <a:pt x="77" y="232"/>
                        <a:pt x="77" y="232"/>
                      </a:cubicBezTo>
                      <a:cubicBezTo>
                        <a:pt x="77" y="232"/>
                        <a:pt x="77" y="232"/>
                        <a:pt x="77" y="232"/>
                      </a:cubicBezTo>
                      <a:cubicBezTo>
                        <a:pt x="76" y="231"/>
                        <a:pt x="76" y="231"/>
                        <a:pt x="76" y="231"/>
                      </a:cubicBezTo>
                      <a:cubicBezTo>
                        <a:pt x="76" y="230"/>
                        <a:pt x="76" y="230"/>
                        <a:pt x="76" y="230"/>
                      </a:cubicBezTo>
                      <a:cubicBezTo>
                        <a:pt x="78" y="229"/>
                        <a:pt x="78" y="229"/>
                        <a:pt x="78" y="229"/>
                      </a:cubicBezTo>
                      <a:cubicBezTo>
                        <a:pt x="78" y="229"/>
                        <a:pt x="78" y="229"/>
                        <a:pt x="78" y="229"/>
                      </a:cubicBezTo>
                      <a:cubicBezTo>
                        <a:pt x="79" y="230"/>
                        <a:pt x="79" y="230"/>
                        <a:pt x="79" y="230"/>
                      </a:cubicBezTo>
                      <a:cubicBezTo>
                        <a:pt x="80" y="230"/>
                        <a:pt x="80" y="230"/>
                        <a:pt x="80" y="230"/>
                      </a:cubicBezTo>
                      <a:cubicBezTo>
                        <a:pt x="80" y="231"/>
                        <a:pt x="80" y="231"/>
                        <a:pt x="80" y="231"/>
                      </a:cubicBezTo>
                      <a:cubicBezTo>
                        <a:pt x="79" y="232"/>
                        <a:pt x="79" y="232"/>
                        <a:pt x="79" y="232"/>
                      </a:cubicBezTo>
                      <a:cubicBezTo>
                        <a:pt x="79" y="232"/>
                        <a:pt x="79" y="232"/>
                        <a:pt x="79" y="232"/>
                      </a:cubicBezTo>
                      <a:cubicBezTo>
                        <a:pt x="80" y="232"/>
                        <a:pt x="80" y="232"/>
                        <a:pt x="80" y="232"/>
                      </a:cubicBezTo>
                      <a:cubicBezTo>
                        <a:pt x="80" y="233"/>
                        <a:pt x="80" y="233"/>
                        <a:pt x="80" y="233"/>
                      </a:cubicBezTo>
                      <a:cubicBezTo>
                        <a:pt x="79" y="233"/>
                        <a:pt x="79" y="233"/>
                        <a:pt x="79" y="233"/>
                      </a:cubicBezTo>
                      <a:cubicBezTo>
                        <a:pt x="78" y="235"/>
                        <a:pt x="78" y="235"/>
                        <a:pt x="78" y="235"/>
                      </a:cubicBezTo>
                      <a:cubicBezTo>
                        <a:pt x="77" y="235"/>
                        <a:pt x="77" y="235"/>
                        <a:pt x="77" y="235"/>
                      </a:cubicBezTo>
                      <a:cubicBezTo>
                        <a:pt x="77" y="234"/>
                        <a:pt x="77" y="234"/>
                        <a:pt x="77" y="234"/>
                      </a:cubicBezTo>
                      <a:cubicBezTo>
                        <a:pt x="76" y="234"/>
                        <a:pt x="76" y="234"/>
                        <a:pt x="76" y="234"/>
                      </a:cubicBezTo>
                      <a:cubicBezTo>
                        <a:pt x="75" y="235"/>
                        <a:pt x="75" y="235"/>
                        <a:pt x="75" y="235"/>
                      </a:cubicBezTo>
                      <a:cubicBezTo>
                        <a:pt x="75" y="236"/>
                        <a:pt x="75" y="236"/>
                        <a:pt x="75" y="236"/>
                      </a:cubicBezTo>
                      <a:cubicBezTo>
                        <a:pt x="75" y="236"/>
                        <a:pt x="75" y="236"/>
                        <a:pt x="75" y="236"/>
                      </a:cubicBezTo>
                      <a:cubicBezTo>
                        <a:pt x="75" y="235"/>
                        <a:pt x="75" y="235"/>
                        <a:pt x="75" y="235"/>
                      </a:cubicBezTo>
                      <a:cubicBezTo>
                        <a:pt x="75" y="234"/>
                        <a:pt x="75" y="234"/>
                        <a:pt x="75" y="234"/>
                      </a:cubicBezTo>
                      <a:cubicBezTo>
                        <a:pt x="73" y="236"/>
                        <a:pt x="73" y="236"/>
                        <a:pt x="73" y="236"/>
                      </a:cubicBezTo>
                      <a:cubicBezTo>
                        <a:pt x="71" y="237"/>
                        <a:pt x="71" y="237"/>
                        <a:pt x="71" y="237"/>
                      </a:cubicBezTo>
                      <a:cubicBezTo>
                        <a:pt x="69" y="237"/>
                        <a:pt x="69" y="237"/>
                        <a:pt x="69" y="237"/>
                      </a:cubicBezTo>
                      <a:lnTo>
                        <a:pt x="69" y="236"/>
                      </a:lnTo>
                      <a:close/>
                      <a:moveTo>
                        <a:pt x="284" y="236"/>
                      </a:moveTo>
                      <a:cubicBezTo>
                        <a:pt x="284" y="236"/>
                        <a:pt x="284" y="236"/>
                        <a:pt x="284" y="236"/>
                      </a:cubicBezTo>
                      <a:cubicBezTo>
                        <a:pt x="285" y="234"/>
                        <a:pt x="285" y="234"/>
                        <a:pt x="285" y="234"/>
                      </a:cubicBezTo>
                      <a:cubicBezTo>
                        <a:pt x="286" y="234"/>
                        <a:pt x="286" y="234"/>
                        <a:pt x="286" y="234"/>
                      </a:cubicBezTo>
                      <a:cubicBezTo>
                        <a:pt x="286" y="235"/>
                        <a:pt x="286" y="235"/>
                        <a:pt x="286" y="235"/>
                      </a:cubicBezTo>
                      <a:cubicBezTo>
                        <a:pt x="286" y="236"/>
                        <a:pt x="286" y="236"/>
                        <a:pt x="286" y="236"/>
                      </a:cubicBezTo>
                      <a:cubicBezTo>
                        <a:pt x="285" y="237"/>
                        <a:pt x="285" y="237"/>
                        <a:pt x="285" y="237"/>
                      </a:cubicBezTo>
                      <a:lnTo>
                        <a:pt x="284" y="236"/>
                      </a:lnTo>
                      <a:close/>
                      <a:moveTo>
                        <a:pt x="289" y="234"/>
                      </a:moveTo>
                      <a:cubicBezTo>
                        <a:pt x="288" y="234"/>
                        <a:pt x="288" y="234"/>
                        <a:pt x="288" y="234"/>
                      </a:cubicBezTo>
                      <a:cubicBezTo>
                        <a:pt x="288" y="233"/>
                        <a:pt x="288" y="233"/>
                        <a:pt x="288" y="233"/>
                      </a:cubicBezTo>
                      <a:cubicBezTo>
                        <a:pt x="287" y="232"/>
                        <a:pt x="287" y="232"/>
                        <a:pt x="287" y="232"/>
                      </a:cubicBezTo>
                      <a:cubicBezTo>
                        <a:pt x="287" y="231"/>
                        <a:pt x="287" y="231"/>
                        <a:pt x="287" y="231"/>
                      </a:cubicBezTo>
                      <a:cubicBezTo>
                        <a:pt x="287" y="231"/>
                        <a:pt x="287" y="231"/>
                        <a:pt x="287" y="231"/>
                      </a:cubicBezTo>
                      <a:cubicBezTo>
                        <a:pt x="288" y="231"/>
                        <a:pt x="288" y="231"/>
                        <a:pt x="288" y="231"/>
                      </a:cubicBezTo>
                      <a:cubicBezTo>
                        <a:pt x="288" y="231"/>
                        <a:pt x="288" y="231"/>
                        <a:pt x="288" y="231"/>
                      </a:cubicBezTo>
                      <a:cubicBezTo>
                        <a:pt x="287" y="230"/>
                        <a:pt x="287" y="230"/>
                        <a:pt x="287" y="230"/>
                      </a:cubicBezTo>
                      <a:cubicBezTo>
                        <a:pt x="286" y="230"/>
                        <a:pt x="286" y="230"/>
                        <a:pt x="286" y="230"/>
                      </a:cubicBezTo>
                      <a:cubicBezTo>
                        <a:pt x="286" y="229"/>
                        <a:pt x="286" y="229"/>
                        <a:pt x="286" y="229"/>
                      </a:cubicBezTo>
                      <a:cubicBezTo>
                        <a:pt x="286" y="228"/>
                        <a:pt x="286" y="228"/>
                        <a:pt x="286" y="228"/>
                      </a:cubicBezTo>
                      <a:cubicBezTo>
                        <a:pt x="285" y="228"/>
                        <a:pt x="285" y="228"/>
                        <a:pt x="285" y="228"/>
                      </a:cubicBezTo>
                      <a:cubicBezTo>
                        <a:pt x="284" y="228"/>
                        <a:pt x="284" y="228"/>
                        <a:pt x="284" y="228"/>
                      </a:cubicBezTo>
                      <a:cubicBezTo>
                        <a:pt x="284" y="228"/>
                        <a:pt x="284" y="228"/>
                        <a:pt x="284" y="228"/>
                      </a:cubicBezTo>
                      <a:cubicBezTo>
                        <a:pt x="284" y="227"/>
                        <a:pt x="284" y="227"/>
                        <a:pt x="284" y="227"/>
                      </a:cubicBezTo>
                      <a:cubicBezTo>
                        <a:pt x="285" y="227"/>
                        <a:pt x="285" y="227"/>
                        <a:pt x="285" y="227"/>
                      </a:cubicBezTo>
                      <a:cubicBezTo>
                        <a:pt x="286" y="226"/>
                        <a:pt x="286" y="226"/>
                        <a:pt x="286" y="226"/>
                      </a:cubicBezTo>
                      <a:cubicBezTo>
                        <a:pt x="285" y="226"/>
                        <a:pt x="285" y="226"/>
                        <a:pt x="285" y="226"/>
                      </a:cubicBezTo>
                      <a:cubicBezTo>
                        <a:pt x="285" y="225"/>
                        <a:pt x="285" y="225"/>
                        <a:pt x="285" y="225"/>
                      </a:cubicBezTo>
                      <a:cubicBezTo>
                        <a:pt x="286" y="224"/>
                        <a:pt x="286" y="224"/>
                        <a:pt x="286" y="224"/>
                      </a:cubicBezTo>
                      <a:cubicBezTo>
                        <a:pt x="286" y="223"/>
                        <a:pt x="286" y="223"/>
                        <a:pt x="286" y="223"/>
                      </a:cubicBezTo>
                      <a:cubicBezTo>
                        <a:pt x="286" y="223"/>
                        <a:pt x="286" y="223"/>
                        <a:pt x="286" y="223"/>
                      </a:cubicBezTo>
                      <a:cubicBezTo>
                        <a:pt x="287" y="224"/>
                        <a:pt x="287" y="224"/>
                        <a:pt x="287" y="224"/>
                      </a:cubicBezTo>
                      <a:cubicBezTo>
                        <a:pt x="288" y="224"/>
                        <a:pt x="288" y="224"/>
                        <a:pt x="288" y="224"/>
                      </a:cubicBezTo>
                      <a:cubicBezTo>
                        <a:pt x="288" y="223"/>
                        <a:pt x="288" y="223"/>
                        <a:pt x="288" y="223"/>
                      </a:cubicBezTo>
                      <a:cubicBezTo>
                        <a:pt x="287" y="221"/>
                        <a:pt x="287" y="221"/>
                        <a:pt x="287" y="221"/>
                      </a:cubicBezTo>
                      <a:cubicBezTo>
                        <a:pt x="287" y="220"/>
                        <a:pt x="287" y="220"/>
                        <a:pt x="287" y="220"/>
                      </a:cubicBezTo>
                      <a:cubicBezTo>
                        <a:pt x="288" y="221"/>
                        <a:pt x="288" y="221"/>
                        <a:pt x="288" y="221"/>
                      </a:cubicBezTo>
                      <a:cubicBezTo>
                        <a:pt x="288" y="220"/>
                        <a:pt x="288" y="220"/>
                        <a:pt x="288" y="220"/>
                      </a:cubicBezTo>
                      <a:cubicBezTo>
                        <a:pt x="288" y="219"/>
                        <a:pt x="288" y="219"/>
                        <a:pt x="288" y="219"/>
                      </a:cubicBezTo>
                      <a:cubicBezTo>
                        <a:pt x="288" y="219"/>
                        <a:pt x="288" y="219"/>
                        <a:pt x="288" y="219"/>
                      </a:cubicBezTo>
                      <a:cubicBezTo>
                        <a:pt x="288" y="219"/>
                        <a:pt x="288" y="219"/>
                        <a:pt x="288" y="219"/>
                      </a:cubicBezTo>
                      <a:cubicBezTo>
                        <a:pt x="290" y="218"/>
                        <a:pt x="290" y="218"/>
                        <a:pt x="290" y="218"/>
                      </a:cubicBezTo>
                      <a:cubicBezTo>
                        <a:pt x="289" y="220"/>
                        <a:pt x="289" y="220"/>
                        <a:pt x="289" y="220"/>
                      </a:cubicBezTo>
                      <a:cubicBezTo>
                        <a:pt x="289" y="225"/>
                        <a:pt x="289" y="225"/>
                        <a:pt x="289" y="225"/>
                      </a:cubicBezTo>
                      <a:cubicBezTo>
                        <a:pt x="290" y="229"/>
                        <a:pt x="290" y="229"/>
                        <a:pt x="290" y="229"/>
                      </a:cubicBezTo>
                      <a:cubicBezTo>
                        <a:pt x="289" y="230"/>
                        <a:pt x="289" y="230"/>
                        <a:pt x="289" y="230"/>
                      </a:cubicBezTo>
                      <a:cubicBezTo>
                        <a:pt x="289" y="231"/>
                        <a:pt x="289" y="231"/>
                        <a:pt x="289" y="231"/>
                      </a:cubicBezTo>
                      <a:cubicBezTo>
                        <a:pt x="289" y="231"/>
                        <a:pt x="289" y="231"/>
                        <a:pt x="289" y="231"/>
                      </a:cubicBezTo>
                      <a:cubicBezTo>
                        <a:pt x="290" y="232"/>
                        <a:pt x="290" y="232"/>
                        <a:pt x="290" y="232"/>
                      </a:cubicBezTo>
                      <a:cubicBezTo>
                        <a:pt x="290" y="232"/>
                        <a:pt x="290" y="232"/>
                        <a:pt x="290" y="232"/>
                      </a:cubicBezTo>
                      <a:cubicBezTo>
                        <a:pt x="290" y="232"/>
                        <a:pt x="290" y="232"/>
                        <a:pt x="290" y="232"/>
                      </a:cubicBezTo>
                      <a:cubicBezTo>
                        <a:pt x="289" y="232"/>
                        <a:pt x="289" y="232"/>
                        <a:pt x="289" y="232"/>
                      </a:cubicBezTo>
                      <a:cubicBezTo>
                        <a:pt x="289" y="233"/>
                        <a:pt x="289" y="233"/>
                        <a:pt x="289" y="233"/>
                      </a:cubicBezTo>
                      <a:cubicBezTo>
                        <a:pt x="290" y="234"/>
                        <a:pt x="290" y="234"/>
                        <a:pt x="290" y="234"/>
                      </a:cubicBezTo>
                      <a:cubicBezTo>
                        <a:pt x="290" y="234"/>
                        <a:pt x="290" y="234"/>
                        <a:pt x="290" y="234"/>
                      </a:cubicBezTo>
                      <a:lnTo>
                        <a:pt x="289" y="234"/>
                      </a:lnTo>
                      <a:close/>
                      <a:moveTo>
                        <a:pt x="83" y="229"/>
                      </a:moveTo>
                      <a:cubicBezTo>
                        <a:pt x="83" y="228"/>
                        <a:pt x="83" y="228"/>
                        <a:pt x="83" y="228"/>
                      </a:cubicBezTo>
                      <a:cubicBezTo>
                        <a:pt x="84" y="228"/>
                        <a:pt x="84" y="228"/>
                        <a:pt x="84" y="228"/>
                      </a:cubicBezTo>
                      <a:cubicBezTo>
                        <a:pt x="84" y="228"/>
                        <a:pt x="84" y="228"/>
                        <a:pt x="84" y="228"/>
                      </a:cubicBezTo>
                      <a:cubicBezTo>
                        <a:pt x="85" y="229"/>
                        <a:pt x="85" y="229"/>
                        <a:pt x="85" y="229"/>
                      </a:cubicBezTo>
                      <a:cubicBezTo>
                        <a:pt x="84" y="229"/>
                        <a:pt x="84" y="229"/>
                        <a:pt x="84" y="229"/>
                      </a:cubicBezTo>
                      <a:cubicBezTo>
                        <a:pt x="84" y="229"/>
                        <a:pt x="84" y="229"/>
                        <a:pt x="84" y="229"/>
                      </a:cubicBezTo>
                      <a:lnTo>
                        <a:pt x="83" y="229"/>
                      </a:lnTo>
                      <a:close/>
                      <a:moveTo>
                        <a:pt x="277" y="228"/>
                      </a:moveTo>
                      <a:cubicBezTo>
                        <a:pt x="277" y="227"/>
                        <a:pt x="277" y="227"/>
                        <a:pt x="277" y="227"/>
                      </a:cubicBezTo>
                      <a:cubicBezTo>
                        <a:pt x="278" y="225"/>
                        <a:pt x="278" y="225"/>
                        <a:pt x="278" y="225"/>
                      </a:cubicBezTo>
                      <a:cubicBezTo>
                        <a:pt x="278" y="225"/>
                        <a:pt x="278" y="225"/>
                        <a:pt x="278" y="225"/>
                      </a:cubicBezTo>
                      <a:cubicBezTo>
                        <a:pt x="280" y="225"/>
                        <a:pt x="280" y="225"/>
                        <a:pt x="280" y="225"/>
                      </a:cubicBezTo>
                      <a:cubicBezTo>
                        <a:pt x="280" y="225"/>
                        <a:pt x="280" y="225"/>
                        <a:pt x="280" y="225"/>
                      </a:cubicBezTo>
                      <a:cubicBezTo>
                        <a:pt x="279" y="224"/>
                        <a:pt x="279" y="224"/>
                        <a:pt x="279" y="224"/>
                      </a:cubicBezTo>
                      <a:cubicBezTo>
                        <a:pt x="280" y="223"/>
                        <a:pt x="280" y="223"/>
                        <a:pt x="280" y="223"/>
                      </a:cubicBezTo>
                      <a:cubicBezTo>
                        <a:pt x="279" y="222"/>
                        <a:pt x="279" y="222"/>
                        <a:pt x="279" y="222"/>
                      </a:cubicBezTo>
                      <a:cubicBezTo>
                        <a:pt x="279" y="220"/>
                        <a:pt x="279" y="220"/>
                        <a:pt x="279" y="220"/>
                      </a:cubicBezTo>
                      <a:cubicBezTo>
                        <a:pt x="280" y="219"/>
                        <a:pt x="280" y="219"/>
                        <a:pt x="280" y="219"/>
                      </a:cubicBezTo>
                      <a:cubicBezTo>
                        <a:pt x="281" y="215"/>
                        <a:pt x="281" y="215"/>
                        <a:pt x="281" y="215"/>
                      </a:cubicBezTo>
                      <a:cubicBezTo>
                        <a:pt x="281" y="214"/>
                        <a:pt x="281" y="214"/>
                        <a:pt x="281" y="214"/>
                      </a:cubicBezTo>
                      <a:cubicBezTo>
                        <a:pt x="281" y="214"/>
                        <a:pt x="281" y="214"/>
                        <a:pt x="281" y="214"/>
                      </a:cubicBezTo>
                      <a:cubicBezTo>
                        <a:pt x="281" y="215"/>
                        <a:pt x="281" y="215"/>
                        <a:pt x="281" y="215"/>
                      </a:cubicBezTo>
                      <a:cubicBezTo>
                        <a:pt x="283" y="216"/>
                        <a:pt x="283" y="216"/>
                        <a:pt x="283" y="216"/>
                      </a:cubicBezTo>
                      <a:cubicBezTo>
                        <a:pt x="284" y="217"/>
                        <a:pt x="284" y="217"/>
                        <a:pt x="284" y="217"/>
                      </a:cubicBezTo>
                      <a:cubicBezTo>
                        <a:pt x="284" y="222"/>
                        <a:pt x="284" y="222"/>
                        <a:pt x="284" y="222"/>
                      </a:cubicBezTo>
                      <a:cubicBezTo>
                        <a:pt x="283" y="223"/>
                        <a:pt x="283" y="223"/>
                        <a:pt x="283" y="223"/>
                      </a:cubicBezTo>
                      <a:cubicBezTo>
                        <a:pt x="283" y="223"/>
                        <a:pt x="283" y="223"/>
                        <a:pt x="283" y="223"/>
                      </a:cubicBezTo>
                      <a:cubicBezTo>
                        <a:pt x="284" y="220"/>
                        <a:pt x="284" y="220"/>
                        <a:pt x="284" y="220"/>
                      </a:cubicBezTo>
                      <a:cubicBezTo>
                        <a:pt x="283" y="216"/>
                        <a:pt x="283" y="216"/>
                        <a:pt x="283" y="216"/>
                      </a:cubicBezTo>
                      <a:cubicBezTo>
                        <a:pt x="282" y="219"/>
                        <a:pt x="282" y="219"/>
                        <a:pt x="282" y="219"/>
                      </a:cubicBezTo>
                      <a:cubicBezTo>
                        <a:pt x="282" y="223"/>
                        <a:pt x="282" y="223"/>
                        <a:pt x="282" y="223"/>
                      </a:cubicBezTo>
                      <a:cubicBezTo>
                        <a:pt x="282" y="224"/>
                        <a:pt x="282" y="224"/>
                        <a:pt x="282" y="224"/>
                      </a:cubicBezTo>
                      <a:cubicBezTo>
                        <a:pt x="282" y="225"/>
                        <a:pt x="282" y="225"/>
                        <a:pt x="282" y="225"/>
                      </a:cubicBezTo>
                      <a:cubicBezTo>
                        <a:pt x="281" y="225"/>
                        <a:pt x="281" y="225"/>
                        <a:pt x="281" y="225"/>
                      </a:cubicBezTo>
                      <a:cubicBezTo>
                        <a:pt x="280" y="225"/>
                        <a:pt x="280" y="225"/>
                        <a:pt x="280" y="225"/>
                      </a:cubicBezTo>
                      <a:cubicBezTo>
                        <a:pt x="280" y="227"/>
                        <a:pt x="280" y="227"/>
                        <a:pt x="280" y="227"/>
                      </a:cubicBezTo>
                      <a:cubicBezTo>
                        <a:pt x="278" y="228"/>
                        <a:pt x="278" y="228"/>
                        <a:pt x="278" y="228"/>
                      </a:cubicBezTo>
                      <a:cubicBezTo>
                        <a:pt x="277" y="229"/>
                        <a:pt x="277" y="229"/>
                        <a:pt x="277" y="229"/>
                      </a:cubicBezTo>
                      <a:lnTo>
                        <a:pt x="277" y="228"/>
                      </a:lnTo>
                      <a:close/>
                      <a:moveTo>
                        <a:pt x="270" y="227"/>
                      </a:moveTo>
                      <a:cubicBezTo>
                        <a:pt x="271" y="227"/>
                        <a:pt x="271" y="227"/>
                        <a:pt x="271" y="227"/>
                      </a:cubicBezTo>
                      <a:cubicBezTo>
                        <a:pt x="271" y="226"/>
                        <a:pt x="271" y="226"/>
                        <a:pt x="271" y="226"/>
                      </a:cubicBezTo>
                      <a:cubicBezTo>
                        <a:pt x="271" y="225"/>
                        <a:pt x="271" y="225"/>
                        <a:pt x="271" y="225"/>
                      </a:cubicBezTo>
                      <a:cubicBezTo>
                        <a:pt x="271" y="225"/>
                        <a:pt x="271" y="225"/>
                        <a:pt x="271" y="225"/>
                      </a:cubicBezTo>
                      <a:cubicBezTo>
                        <a:pt x="271" y="225"/>
                        <a:pt x="271" y="225"/>
                        <a:pt x="271" y="225"/>
                      </a:cubicBezTo>
                      <a:cubicBezTo>
                        <a:pt x="271" y="226"/>
                        <a:pt x="271" y="226"/>
                        <a:pt x="271" y="226"/>
                      </a:cubicBezTo>
                      <a:cubicBezTo>
                        <a:pt x="271" y="227"/>
                        <a:pt x="271" y="227"/>
                        <a:pt x="271" y="227"/>
                      </a:cubicBezTo>
                      <a:cubicBezTo>
                        <a:pt x="270" y="228"/>
                        <a:pt x="270" y="228"/>
                        <a:pt x="270" y="228"/>
                      </a:cubicBezTo>
                      <a:lnTo>
                        <a:pt x="270" y="227"/>
                      </a:lnTo>
                      <a:close/>
                      <a:moveTo>
                        <a:pt x="92" y="225"/>
                      </a:moveTo>
                      <a:cubicBezTo>
                        <a:pt x="91" y="224"/>
                        <a:pt x="91" y="224"/>
                        <a:pt x="91" y="224"/>
                      </a:cubicBezTo>
                      <a:cubicBezTo>
                        <a:pt x="92" y="223"/>
                        <a:pt x="92" y="223"/>
                        <a:pt x="92" y="223"/>
                      </a:cubicBezTo>
                      <a:cubicBezTo>
                        <a:pt x="92" y="223"/>
                        <a:pt x="92" y="223"/>
                        <a:pt x="92" y="223"/>
                      </a:cubicBezTo>
                      <a:cubicBezTo>
                        <a:pt x="93" y="223"/>
                        <a:pt x="93" y="223"/>
                        <a:pt x="93" y="223"/>
                      </a:cubicBezTo>
                      <a:cubicBezTo>
                        <a:pt x="94" y="222"/>
                        <a:pt x="94" y="222"/>
                        <a:pt x="94" y="222"/>
                      </a:cubicBezTo>
                      <a:cubicBezTo>
                        <a:pt x="95" y="220"/>
                        <a:pt x="95" y="220"/>
                        <a:pt x="95" y="220"/>
                      </a:cubicBezTo>
                      <a:cubicBezTo>
                        <a:pt x="96" y="220"/>
                        <a:pt x="96" y="220"/>
                        <a:pt x="96" y="220"/>
                      </a:cubicBezTo>
                      <a:cubicBezTo>
                        <a:pt x="97" y="221"/>
                        <a:pt x="97" y="221"/>
                        <a:pt x="97" y="221"/>
                      </a:cubicBezTo>
                      <a:cubicBezTo>
                        <a:pt x="98" y="221"/>
                        <a:pt x="98" y="221"/>
                        <a:pt x="98" y="221"/>
                      </a:cubicBezTo>
                      <a:cubicBezTo>
                        <a:pt x="99" y="221"/>
                        <a:pt x="99" y="221"/>
                        <a:pt x="99" y="221"/>
                      </a:cubicBezTo>
                      <a:cubicBezTo>
                        <a:pt x="100" y="220"/>
                        <a:pt x="100" y="220"/>
                        <a:pt x="100" y="220"/>
                      </a:cubicBezTo>
                      <a:cubicBezTo>
                        <a:pt x="100" y="220"/>
                        <a:pt x="100" y="220"/>
                        <a:pt x="100" y="220"/>
                      </a:cubicBezTo>
                      <a:cubicBezTo>
                        <a:pt x="102" y="220"/>
                        <a:pt x="102" y="220"/>
                        <a:pt x="102" y="220"/>
                      </a:cubicBezTo>
                      <a:cubicBezTo>
                        <a:pt x="102" y="221"/>
                        <a:pt x="102" y="221"/>
                        <a:pt x="102" y="221"/>
                      </a:cubicBezTo>
                      <a:cubicBezTo>
                        <a:pt x="102" y="222"/>
                        <a:pt x="102" y="222"/>
                        <a:pt x="102" y="222"/>
                      </a:cubicBezTo>
                      <a:cubicBezTo>
                        <a:pt x="103" y="224"/>
                        <a:pt x="103" y="224"/>
                        <a:pt x="103" y="224"/>
                      </a:cubicBezTo>
                      <a:cubicBezTo>
                        <a:pt x="103" y="224"/>
                        <a:pt x="103" y="224"/>
                        <a:pt x="103" y="224"/>
                      </a:cubicBezTo>
                      <a:cubicBezTo>
                        <a:pt x="102" y="224"/>
                        <a:pt x="102" y="224"/>
                        <a:pt x="102" y="224"/>
                      </a:cubicBezTo>
                      <a:cubicBezTo>
                        <a:pt x="101" y="224"/>
                        <a:pt x="101" y="224"/>
                        <a:pt x="101" y="224"/>
                      </a:cubicBezTo>
                      <a:cubicBezTo>
                        <a:pt x="99" y="225"/>
                        <a:pt x="99" y="225"/>
                        <a:pt x="99" y="225"/>
                      </a:cubicBezTo>
                      <a:cubicBezTo>
                        <a:pt x="98" y="224"/>
                        <a:pt x="98" y="224"/>
                        <a:pt x="98" y="224"/>
                      </a:cubicBezTo>
                      <a:cubicBezTo>
                        <a:pt x="95" y="224"/>
                        <a:pt x="95" y="224"/>
                        <a:pt x="95" y="224"/>
                      </a:cubicBezTo>
                      <a:cubicBezTo>
                        <a:pt x="94" y="226"/>
                        <a:pt x="94" y="226"/>
                        <a:pt x="94" y="226"/>
                      </a:cubicBezTo>
                      <a:cubicBezTo>
                        <a:pt x="94" y="226"/>
                        <a:pt x="94" y="226"/>
                        <a:pt x="94" y="226"/>
                      </a:cubicBezTo>
                      <a:cubicBezTo>
                        <a:pt x="93" y="226"/>
                        <a:pt x="93" y="226"/>
                        <a:pt x="93" y="226"/>
                      </a:cubicBezTo>
                      <a:lnTo>
                        <a:pt x="92" y="225"/>
                      </a:lnTo>
                      <a:close/>
                      <a:moveTo>
                        <a:pt x="121" y="224"/>
                      </a:moveTo>
                      <a:cubicBezTo>
                        <a:pt x="122" y="222"/>
                        <a:pt x="122" y="222"/>
                        <a:pt x="122" y="222"/>
                      </a:cubicBezTo>
                      <a:cubicBezTo>
                        <a:pt x="122" y="222"/>
                        <a:pt x="122" y="222"/>
                        <a:pt x="122" y="222"/>
                      </a:cubicBezTo>
                      <a:cubicBezTo>
                        <a:pt x="123" y="222"/>
                        <a:pt x="123" y="222"/>
                        <a:pt x="123" y="222"/>
                      </a:cubicBezTo>
                      <a:cubicBezTo>
                        <a:pt x="123" y="222"/>
                        <a:pt x="123" y="222"/>
                        <a:pt x="123" y="222"/>
                      </a:cubicBezTo>
                      <a:cubicBezTo>
                        <a:pt x="122" y="223"/>
                        <a:pt x="122" y="223"/>
                        <a:pt x="122" y="223"/>
                      </a:cubicBezTo>
                      <a:cubicBezTo>
                        <a:pt x="121" y="224"/>
                        <a:pt x="121" y="224"/>
                        <a:pt x="121" y="224"/>
                      </a:cubicBezTo>
                      <a:close/>
                      <a:moveTo>
                        <a:pt x="276" y="223"/>
                      </a:moveTo>
                      <a:cubicBezTo>
                        <a:pt x="275" y="222"/>
                        <a:pt x="275" y="222"/>
                        <a:pt x="275" y="222"/>
                      </a:cubicBezTo>
                      <a:cubicBezTo>
                        <a:pt x="275" y="221"/>
                        <a:pt x="275" y="221"/>
                        <a:pt x="275" y="221"/>
                      </a:cubicBezTo>
                      <a:cubicBezTo>
                        <a:pt x="273" y="218"/>
                        <a:pt x="273" y="218"/>
                        <a:pt x="273" y="218"/>
                      </a:cubicBezTo>
                      <a:cubicBezTo>
                        <a:pt x="273" y="220"/>
                        <a:pt x="273" y="220"/>
                        <a:pt x="273" y="220"/>
                      </a:cubicBezTo>
                      <a:cubicBezTo>
                        <a:pt x="274" y="222"/>
                        <a:pt x="274" y="222"/>
                        <a:pt x="274" y="222"/>
                      </a:cubicBezTo>
                      <a:cubicBezTo>
                        <a:pt x="274" y="223"/>
                        <a:pt x="274" y="223"/>
                        <a:pt x="274" y="223"/>
                      </a:cubicBezTo>
                      <a:cubicBezTo>
                        <a:pt x="273" y="224"/>
                        <a:pt x="273" y="224"/>
                        <a:pt x="273" y="224"/>
                      </a:cubicBezTo>
                      <a:cubicBezTo>
                        <a:pt x="272" y="223"/>
                        <a:pt x="272" y="223"/>
                        <a:pt x="272" y="223"/>
                      </a:cubicBezTo>
                      <a:cubicBezTo>
                        <a:pt x="271" y="222"/>
                        <a:pt x="271" y="222"/>
                        <a:pt x="271" y="222"/>
                      </a:cubicBezTo>
                      <a:cubicBezTo>
                        <a:pt x="272" y="222"/>
                        <a:pt x="272" y="222"/>
                        <a:pt x="272" y="222"/>
                      </a:cubicBezTo>
                      <a:cubicBezTo>
                        <a:pt x="271" y="221"/>
                        <a:pt x="271" y="221"/>
                        <a:pt x="271" y="221"/>
                      </a:cubicBezTo>
                      <a:cubicBezTo>
                        <a:pt x="272" y="220"/>
                        <a:pt x="272" y="220"/>
                        <a:pt x="272" y="220"/>
                      </a:cubicBezTo>
                      <a:cubicBezTo>
                        <a:pt x="271" y="218"/>
                        <a:pt x="271" y="218"/>
                        <a:pt x="271" y="218"/>
                      </a:cubicBezTo>
                      <a:cubicBezTo>
                        <a:pt x="271" y="217"/>
                        <a:pt x="271" y="217"/>
                        <a:pt x="271" y="217"/>
                      </a:cubicBezTo>
                      <a:cubicBezTo>
                        <a:pt x="272" y="218"/>
                        <a:pt x="272" y="218"/>
                        <a:pt x="272" y="218"/>
                      </a:cubicBezTo>
                      <a:cubicBezTo>
                        <a:pt x="273" y="217"/>
                        <a:pt x="273" y="217"/>
                        <a:pt x="273" y="217"/>
                      </a:cubicBezTo>
                      <a:cubicBezTo>
                        <a:pt x="272" y="216"/>
                        <a:pt x="272" y="216"/>
                        <a:pt x="272" y="216"/>
                      </a:cubicBezTo>
                      <a:cubicBezTo>
                        <a:pt x="272" y="215"/>
                        <a:pt x="272" y="215"/>
                        <a:pt x="272" y="215"/>
                      </a:cubicBezTo>
                      <a:cubicBezTo>
                        <a:pt x="272" y="214"/>
                        <a:pt x="272" y="214"/>
                        <a:pt x="272" y="214"/>
                      </a:cubicBezTo>
                      <a:cubicBezTo>
                        <a:pt x="272" y="215"/>
                        <a:pt x="272" y="215"/>
                        <a:pt x="272" y="215"/>
                      </a:cubicBezTo>
                      <a:cubicBezTo>
                        <a:pt x="273" y="215"/>
                        <a:pt x="273" y="215"/>
                        <a:pt x="273" y="215"/>
                      </a:cubicBezTo>
                      <a:cubicBezTo>
                        <a:pt x="274" y="214"/>
                        <a:pt x="274" y="214"/>
                        <a:pt x="274" y="214"/>
                      </a:cubicBezTo>
                      <a:cubicBezTo>
                        <a:pt x="275" y="214"/>
                        <a:pt x="275" y="214"/>
                        <a:pt x="275" y="214"/>
                      </a:cubicBezTo>
                      <a:cubicBezTo>
                        <a:pt x="276" y="214"/>
                        <a:pt x="276" y="214"/>
                        <a:pt x="276" y="214"/>
                      </a:cubicBezTo>
                      <a:cubicBezTo>
                        <a:pt x="276" y="215"/>
                        <a:pt x="276" y="215"/>
                        <a:pt x="276" y="215"/>
                      </a:cubicBezTo>
                      <a:cubicBezTo>
                        <a:pt x="276" y="216"/>
                        <a:pt x="276" y="216"/>
                        <a:pt x="276" y="216"/>
                      </a:cubicBezTo>
                      <a:cubicBezTo>
                        <a:pt x="276" y="217"/>
                        <a:pt x="276" y="217"/>
                        <a:pt x="276" y="217"/>
                      </a:cubicBezTo>
                      <a:cubicBezTo>
                        <a:pt x="276" y="217"/>
                        <a:pt x="276" y="217"/>
                        <a:pt x="276" y="217"/>
                      </a:cubicBezTo>
                      <a:cubicBezTo>
                        <a:pt x="277" y="216"/>
                        <a:pt x="277" y="216"/>
                        <a:pt x="277" y="216"/>
                      </a:cubicBezTo>
                      <a:cubicBezTo>
                        <a:pt x="278" y="216"/>
                        <a:pt x="278" y="216"/>
                        <a:pt x="278" y="216"/>
                      </a:cubicBezTo>
                      <a:cubicBezTo>
                        <a:pt x="279" y="217"/>
                        <a:pt x="279" y="217"/>
                        <a:pt x="279" y="217"/>
                      </a:cubicBezTo>
                      <a:cubicBezTo>
                        <a:pt x="279" y="217"/>
                        <a:pt x="279" y="217"/>
                        <a:pt x="279" y="217"/>
                      </a:cubicBezTo>
                      <a:cubicBezTo>
                        <a:pt x="278" y="218"/>
                        <a:pt x="278" y="218"/>
                        <a:pt x="278" y="218"/>
                      </a:cubicBezTo>
                      <a:cubicBezTo>
                        <a:pt x="278" y="219"/>
                        <a:pt x="278" y="219"/>
                        <a:pt x="278" y="219"/>
                      </a:cubicBezTo>
                      <a:cubicBezTo>
                        <a:pt x="277" y="219"/>
                        <a:pt x="277" y="219"/>
                        <a:pt x="277" y="219"/>
                      </a:cubicBezTo>
                      <a:cubicBezTo>
                        <a:pt x="277" y="219"/>
                        <a:pt x="277" y="219"/>
                        <a:pt x="277" y="219"/>
                      </a:cubicBezTo>
                      <a:cubicBezTo>
                        <a:pt x="276" y="217"/>
                        <a:pt x="276" y="217"/>
                        <a:pt x="276" y="217"/>
                      </a:cubicBezTo>
                      <a:cubicBezTo>
                        <a:pt x="274" y="216"/>
                        <a:pt x="274" y="216"/>
                        <a:pt x="274" y="216"/>
                      </a:cubicBezTo>
                      <a:cubicBezTo>
                        <a:pt x="274" y="216"/>
                        <a:pt x="274" y="216"/>
                        <a:pt x="274" y="216"/>
                      </a:cubicBezTo>
                      <a:cubicBezTo>
                        <a:pt x="274" y="217"/>
                        <a:pt x="274" y="217"/>
                        <a:pt x="274" y="217"/>
                      </a:cubicBezTo>
                      <a:cubicBezTo>
                        <a:pt x="276" y="219"/>
                        <a:pt x="276" y="219"/>
                        <a:pt x="276" y="219"/>
                      </a:cubicBezTo>
                      <a:cubicBezTo>
                        <a:pt x="275" y="220"/>
                        <a:pt x="275" y="220"/>
                        <a:pt x="275" y="220"/>
                      </a:cubicBezTo>
                      <a:cubicBezTo>
                        <a:pt x="277" y="220"/>
                        <a:pt x="277" y="220"/>
                        <a:pt x="277" y="220"/>
                      </a:cubicBezTo>
                      <a:cubicBezTo>
                        <a:pt x="278" y="221"/>
                        <a:pt x="278" y="221"/>
                        <a:pt x="278" y="221"/>
                      </a:cubicBezTo>
                      <a:cubicBezTo>
                        <a:pt x="277" y="222"/>
                        <a:pt x="277" y="222"/>
                        <a:pt x="277" y="222"/>
                      </a:cubicBezTo>
                      <a:cubicBezTo>
                        <a:pt x="277" y="224"/>
                        <a:pt x="277" y="224"/>
                        <a:pt x="277" y="224"/>
                      </a:cubicBezTo>
                      <a:lnTo>
                        <a:pt x="276" y="223"/>
                      </a:lnTo>
                      <a:close/>
                      <a:moveTo>
                        <a:pt x="103" y="221"/>
                      </a:moveTo>
                      <a:cubicBezTo>
                        <a:pt x="103" y="220"/>
                        <a:pt x="103" y="220"/>
                        <a:pt x="103" y="220"/>
                      </a:cubicBezTo>
                      <a:cubicBezTo>
                        <a:pt x="104" y="219"/>
                        <a:pt x="104" y="219"/>
                        <a:pt x="104" y="219"/>
                      </a:cubicBezTo>
                      <a:cubicBezTo>
                        <a:pt x="105" y="219"/>
                        <a:pt x="105" y="219"/>
                        <a:pt x="105" y="219"/>
                      </a:cubicBezTo>
                      <a:cubicBezTo>
                        <a:pt x="106" y="220"/>
                        <a:pt x="106" y="220"/>
                        <a:pt x="106" y="220"/>
                      </a:cubicBezTo>
                      <a:cubicBezTo>
                        <a:pt x="107" y="219"/>
                        <a:pt x="107" y="219"/>
                        <a:pt x="107" y="219"/>
                      </a:cubicBezTo>
                      <a:cubicBezTo>
                        <a:pt x="107" y="218"/>
                        <a:pt x="107" y="218"/>
                        <a:pt x="107" y="218"/>
                      </a:cubicBezTo>
                      <a:cubicBezTo>
                        <a:pt x="108" y="218"/>
                        <a:pt x="108" y="218"/>
                        <a:pt x="108" y="218"/>
                      </a:cubicBezTo>
                      <a:cubicBezTo>
                        <a:pt x="109" y="217"/>
                        <a:pt x="109" y="217"/>
                        <a:pt x="109" y="217"/>
                      </a:cubicBezTo>
                      <a:cubicBezTo>
                        <a:pt x="109" y="218"/>
                        <a:pt x="109" y="218"/>
                        <a:pt x="109" y="218"/>
                      </a:cubicBezTo>
                      <a:cubicBezTo>
                        <a:pt x="110" y="217"/>
                        <a:pt x="110" y="217"/>
                        <a:pt x="110" y="217"/>
                      </a:cubicBezTo>
                      <a:cubicBezTo>
                        <a:pt x="110" y="216"/>
                        <a:pt x="110" y="216"/>
                        <a:pt x="110" y="216"/>
                      </a:cubicBezTo>
                      <a:cubicBezTo>
                        <a:pt x="111" y="215"/>
                        <a:pt x="111" y="215"/>
                        <a:pt x="111" y="215"/>
                      </a:cubicBezTo>
                      <a:cubicBezTo>
                        <a:pt x="113" y="214"/>
                        <a:pt x="113" y="214"/>
                        <a:pt x="113" y="214"/>
                      </a:cubicBezTo>
                      <a:cubicBezTo>
                        <a:pt x="114" y="213"/>
                        <a:pt x="114" y="213"/>
                        <a:pt x="114" y="213"/>
                      </a:cubicBezTo>
                      <a:cubicBezTo>
                        <a:pt x="115" y="212"/>
                        <a:pt x="115" y="212"/>
                        <a:pt x="115" y="212"/>
                      </a:cubicBezTo>
                      <a:cubicBezTo>
                        <a:pt x="116" y="212"/>
                        <a:pt x="116" y="212"/>
                        <a:pt x="116" y="212"/>
                      </a:cubicBezTo>
                      <a:cubicBezTo>
                        <a:pt x="118" y="212"/>
                        <a:pt x="118" y="212"/>
                        <a:pt x="118" y="212"/>
                      </a:cubicBezTo>
                      <a:cubicBezTo>
                        <a:pt x="119" y="211"/>
                        <a:pt x="119" y="211"/>
                        <a:pt x="119" y="211"/>
                      </a:cubicBezTo>
                      <a:cubicBezTo>
                        <a:pt x="120" y="211"/>
                        <a:pt x="120" y="211"/>
                        <a:pt x="120" y="211"/>
                      </a:cubicBezTo>
                      <a:cubicBezTo>
                        <a:pt x="121" y="211"/>
                        <a:pt x="121" y="211"/>
                        <a:pt x="121" y="211"/>
                      </a:cubicBezTo>
                      <a:cubicBezTo>
                        <a:pt x="122" y="212"/>
                        <a:pt x="122" y="212"/>
                        <a:pt x="122" y="212"/>
                      </a:cubicBezTo>
                      <a:cubicBezTo>
                        <a:pt x="121" y="212"/>
                        <a:pt x="121" y="212"/>
                        <a:pt x="121" y="212"/>
                      </a:cubicBezTo>
                      <a:cubicBezTo>
                        <a:pt x="121" y="214"/>
                        <a:pt x="121" y="214"/>
                        <a:pt x="121" y="214"/>
                      </a:cubicBezTo>
                      <a:cubicBezTo>
                        <a:pt x="122" y="215"/>
                        <a:pt x="122" y="215"/>
                        <a:pt x="122" y="215"/>
                      </a:cubicBezTo>
                      <a:cubicBezTo>
                        <a:pt x="123" y="214"/>
                        <a:pt x="123" y="214"/>
                        <a:pt x="123" y="214"/>
                      </a:cubicBezTo>
                      <a:cubicBezTo>
                        <a:pt x="123" y="213"/>
                        <a:pt x="123" y="213"/>
                        <a:pt x="123" y="213"/>
                      </a:cubicBezTo>
                      <a:cubicBezTo>
                        <a:pt x="123" y="213"/>
                        <a:pt x="123" y="213"/>
                        <a:pt x="123" y="213"/>
                      </a:cubicBezTo>
                      <a:cubicBezTo>
                        <a:pt x="124" y="213"/>
                        <a:pt x="124" y="213"/>
                        <a:pt x="124" y="213"/>
                      </a:cubicBezTo>
                      <a:cubicBezTo>
                        <a:pt x="124" y="214"/>
                        <a:pt x="124" y="214"/>
                        <a:pt x="124" y="214"/>
                      </a:cubicBezTo>
                      <a:cubicBezTo>
                        <a:pt x="125" y="214"/>
                        <a:pt x="125" y="214"/>
                        <a:pt x="125" y="214"/>
                      </a:cubicBezTo>
                      <a:cubicBezTo>
                        <a:pt x="125" y="212"/>
                        <a:pt x="125" y="212"/>
                        <a:pt x="125" y="212"/>
                      </a:cubicBezTo>
                      <a:cubicBezTo>
                        <a:pt x="124" y="211"/>
                        <a:pt x="124" y="211"/>
                        <a:pt x="124" y="211"/>
                      </a:cubicBezTo>
                      <a:cubicBezTo>
                        <a:pt x="125" y="211"/>
                        <a:pt x="125" y="211"/>
                        <a:pt x="125" y="211"/>
                      </a:cubicBezTo>
                      <a:cubicBezTo>
                        <a:pt x="125" y="209"/>
                        <a:pt x="125" y="209"/>
                        <a:pt x="125" y="209"/>
                      </a:cubicBezTo>
                      <a:cubicBezTo>
                        <a:pt x="127" y="208"/>
                        <a:pt x="127" y="208"/>
                        <a:pt x="127" y="208"/>
                      </a:cubicBezTo>
                      <a:cubicBezTo>
                        <a:pt x="130" y="207"/>
                        <a:pt x="130" y="207"/>
                        <a:pt x="130" y="207"/>
                      </a:cubicBezTo>
                      <a:cubicBezTo>
                        <a:pt x="132" y="205"/>
                        <a:pt x="132" y="205"/>
                        <a:pt x="132" y="205"/>
                      </a:cubicBezTo>
                      <a:cubicBezTo>
                        <a:pt x="133" y="205"/>
                        <a:pt x="133" y="205"/>
                        <a:pt x="133" y="205"/>
                      </a:cubicBezTo>
                      <a:cubicBezTo>
                        <a:pt x="135" y="205"/>
                        <a:pt x="135" y="205"/>
                        <a:pt x="135" y="205"/>
                      </a:cubicBezTo>
                      <a:cubicBezTo>
                        <a:pt x="135" y="203"/>
                        <a:pt x="135" y="203"/>
                        <a:pt x="135" y="203"/>
                      </a:cubicBezTo>
                      <a:cubicBezTo>
                        <a:pt x="136" y="203"/>
                        <a:pt x="136" y="203"/>
                        <a:pt x="136" y="203"/>
                      </a:cubicBezTo>
                      <a:cubicBezTo>
                        <a:pt x="137" y="202"/>
                        <a:pt x="137" y="202"/>
                        <a:pt x="137" y="202"/>
                      </a:cubicBezTo>
                      <a:cubicBezTo>
                        <a:pt x="139" y="202"/>
                        <a:pt x="139" y="202"/>
                        <a:pt x="139" y="202"/>
                      </a:cubicBezTo>
                      <a:cubicBezTo>
                        <a:pt x="139" y="202"/>
                        <a:pt x="139" y="202"/>
                        <a:pt x="139" y="202"/>
                      </a:cubicBezTo>
                      <a:cubicBezTo>
                        <a:pt x="140" y="203"/>
                        <a:pt x="140" y="203"/>
                        <a:pt x="140" y="203"/>
                      </a:cubicBezTo>
                      <a:cubicBezTo>
                        <a:pt x="141" y="202"/>
                        <a:pt x="141" y="202"/>
                        <a:pt x="141" y="202"/>
                      </a:cubicBezTo>
                      <a:cubicBezTo>
                        <a:pt x="140" y="201"/>
                        <a:pt x="140" y="201"/>
                        <a:pt x="140" y="201"/>
                      </a:cubicBezTo>
                      <a:cubicBezTo>
                        <a:pt x="141" y="200"/>
                        <a:pt x="141" y="200"/>
                        <a:pt x="141" y="200"/>
                      </a:cubicBezTo>
                      <a:cubicBezTo>
                        <a:pt x="144" y="198"/>
                        <a:pt x="144" y="198"/>
                        <a:pt x="144" y="198"/>
                      </a:cubicBezTo>
                      <a:cubicBezTo>
                        <a:pt x="145" y="198"/>
                        <a:pt x="145" y="198"/>
                        <a:pt x="145" y="198"/>
                      </a:cubicBezTo>
                      <a:cubicBezTo>
                        <a:pt x="144" y="198"/>
                        <a:pt x="144" y="198"/>
                        <a:pt x="144" y="198"/>
                      </a:cubicBezTo>
                      <a:cubicBezTo>
                        <a:pt x="146" y="199"/>
                        <a:pt x="146" y="199"/>
                        <a:pt x="146" y="199"/>
                      </a:cubicBezTo>
                      <a:cubicBezTo>
                        <a:pt x="146" y="198"/>
                        <a:pt x="146" y="198"/>
                        <a:pt x="146" y="198"/>
                      </a:cubicBezTo>
                      <a:cubicBezTo>
                        <a:pt x="146" y="197"/>
                        <a:pt x="146" y="197"/>
                        <a:pt x="146" y="197"/>
                      </a:cubicBezTo>
                      <a:cubicBezTo>
                        <a:pt x="147" y="196"/>
                        <a:pt x="147" y="196"/>
                        <a:pt x="147" y="196"/>
                      </a:cubicBezTo>
                      <a:cubicBezTo>
                        <a:pt x="148" y="195"/>
                        <a:pt x="148" y="195"/>
                        <a:pt x="148" y="195"/>
                      </a:cubicBezTo>
                      <a:cubicBezTo>
                        <a:pt x="149" y="195"/>
                        <a:pt x="149" y="195"/>
                        <a:pt x="149" y="195"/>
                      </a:cubicBezTo>
                      <a:cubicBezTo>
                        <a:pt x="149" y="196"/>
                        <a:pt x="149" y="196"/>
                        <a:pt x="149" y="196"/>
                      </a:cubicBezTo>
                      <a:cubicBezTo>
                        <a:pt x="150" y="196"/>
                        <a:pt x="150" y="196"/>
                        <a:pt x="150" y="196"/>
                      </a:cubicBezTo>
                      <a:cubicBezTo>
                        <a:pt x="151" y="195"/>
                        <a:pt x="151" y="195"/>
                        <a:pt x="151" y="195"/>
                      </a:cubicBezTo>
                      <a:cubicBezTo>
                        <a:pt x="150" y="194"/>
                        <a:pt x="150" y="194"/>
                        <a:pt x="150" y="194"/>
                      </a:cubicBezTo>
                      <a:cubicBezTo>
                        <a:pt x="150" y="194"/>
                        <a:pt x="150" y="194"/>
                        <a:pt x="150" y="194"/>
                      </a:cubicBezTo>
                      <a:cubicBezTo>
                        <a:pt x="151" y="193"/>
                        <a:pt x="151" y="193"/>
                        <a:pt x="151" y="193"/>
                      </a:cubicBezTo>
                      <a:cubicBezTo>
                        <a:pt x="152" y="191"/>
                        <a:pt x="152" y="191"/>
                        <a:pt x="152" y="191"/>
                      </a:cubicBezTo>
                      <a:cubicBezTo>
                        <a:pt x="153" y="189"/>
                        <a:pt x="153" y="189"/>
                        <a:pt x="153" y="189"/>
                      </a:cubicBezTo>
                      <a:cubicBezTo>
                        <a:pt x="154" y="188"/>
                        <a:pt x="154" y="188"/>
                        <a:pt x="154" y="188"/>
                      </a:cubicBezTo>
                      <a:cubicBezTo>
                        <a:pt x="154" y="188"/>
                        <a:pt x="154" y="188"/>
                        <a:pt x="154" y="188"/>
                      </a:cubicBezTo>
                      <a:cubicBezTo>
                        <a:pt x="157" y="188"/>
                        <a:pt x="157" y="188"/>
                        <a:pt x="157" y="188"/>
                      </a:cubicBezTo>
                      <a:cubicBezTo>
                        <a:pt x="155" y="187"/>
                        <a:pt x="155" y="187"/>
                        <a:pt x="155" y="187"/>
                      </a:cubicBezTo>
                      <a:cubicBezTo>
                        <a:pt x="155" y="186"/>
                        <a:pt x="155" y="186"/>
                        <a:pt x="155" y="186"/>
                      </a:cubicBezTo>
                      <a:cubicBezTo>
                        <a:pt x="155" y="185"/>
                        <a:pt x="155" y="185"/>
                        <a:pt x="155" y="185"/>
                      </a:cubicBezTo>
                      <a:cubicBezTo>
                        <a:pt x="156" y="183"/>
                        <a:pt x="156" y="183"/>
                        <a:pt x="156" y="183"/>
                      </a:cubicBezTo>
                      <a:cubicBezTo>
                        <a:pt x="158" y="182"/>
                        <a:pt x="158" y="182"/>
                        <a:pt x="158" y="182"/>
                      </a:cubicBezTo>
                      <a:cubicBezTo>
                        <a:pt x="161" y="180"/>
                        <a:pt x="161" y="180"/>
                        <a:pt x="161" y="180"/>
                      </a:cubicBezTo>
                      <a:cubicBezTo>
                        <a:pt x="162" y="179"/>
                        <a:pt x="162" y="179"/>
                        <a:pt x="162" y="179"/>
                      </a:cubicBezTo>
                      <a:cubicBezTo>
                        <a:pt x="162" y="178"/>
                        <a:pt x="162" y="178"/>
                        <a:pt x="162" y="178"/>
                      </a:cubicBezTo>
                      <a:cubicBezTo>
                        <a:pt x="163" y="177"/>
                        <a:pt x="163" y="177"/>
                        <a:pt x="163" y="177"/>
                      </a:cubicBezTo>
                      <a:cubicBezTo>
                        <a:pt x="164" y="176"/>
                        <a:pt x="164" y="176"/>
                        <a:pt x="164" y="176"/>
                      </a:cubicBezTo>
                      <a:cubicBezTo>
                        <a:pt x="165" y="176"/>
                        <a:pt x="165" y="176"/>
                        <a:pt x="165" y="176"/>
                      </a:cubicBezTo>
                      <a:cubicBezTo>
                        <a:pt x="163" y="176"/>
                        <a:pt x="163" y="176"/>
                        <a:pt x="163" y="176"/>
                      </a:cubicBezTo>
                      <a:cubicBezTo>
                        <a:pt x="161" y="177"/>
                        <a:pt x="161" y="177"/>
                        <a:pt x="161" y="177"/>
                      </a:cubicBezTo>
                      <a:cubicBezTo>
                        <a:pt x="160" y="177"/>
                        <a:pt x="160" y="177"/>
                        <a:pt x="160" y="177"/>
                      </a:cubicBezTo>
                      <a:cubicBezTo>
                        <a:pt x="159" y="178"/>
                        <a:pt x="159" y="178"/>
                        <a:pt x="159" y="178"/>
                      </a:cubicBezTo>
                      <a:cubicBezTo>
                        <a:pt x="157" y="178"/>
                        <a:pt x="157" y="178"/>
                        <a:pt x="157" y="178"/>
                      </a:cubicBezTo>
                      <a:cubicBezTo>
                        <a:pt x="155" y="179"/>
                        <a:pt x="155" y="179"/>
                        <a:pt x="155" y="179"/>
                      </a:cubicBezTo>
                      <a:cubicBezTo>
                        <a:pt x="154" y="179"/>
                        <a:pt x="154" y="179"/>
                        <a:pt x="154" y="179"/>
                      </a:cubicBezTo>
                      <a:cubicBezTo>
                        <a:pt x="153" y="177"/>
                        <a:pt x="153" y="177"/>
                        <a:pt x="153" y="177"/>
                      </a:cubicBezTo>
                      <a:cubicBezTo>
                        <a:pt x="153" y="177"/>
                        <a:pt x="153" y="177"/>
                        <a:pt x="153" y="177"/>
                      </a:cubicBezTo>
                      <a:cubicBezTo>
                        <a:pt x="154" y="175"/>
                        <a:pt x="154" y="175"/>
                        <a:pt x="154" y="175"/>
                      </a:cubicBezTo>
                      <a:cubicBezTo>
                        <a:pt x="157" y="174"/>
                        <a:pt x="157" y="174"/>
                        <a:pt x="157" y="174"/>
                      </a:cubicBezTo>
                      <a:cubicBezTo>
                        <a:pt x="154" y="174"/>
                        <a:pt x="154" y="174"/>
                        <a:pt x="154" y="174"/>
                      </a:cubicBezTo>
                      <a:cubicBezTo>
                        <a:pt x="153" y="175"/>
                        <a:pt x="153" y="175"/>
                        <a:pt x="153" y="175"/>
                      </a:cubicBezTo>
                      <a:cubicBezTo>
                        <a:pt x="152" y="175"/>
                        <a:pt x="152" y="175"/>
                        <a:pt x="152" y="175"/>
                      </a:cubicBezTo>
                      <a:cubicBezTo>
                        <a:pt x="151" y="176"/>
                        <a:pt x="151" y="176"/>
                        <a:pt x="151" y="176"/>
                      </a:cubicBezTo>
                      <a:cubicBezTo>
                        <a:pt x="151" y="177"/>
                        <a:pt x="151" y="177"/>
                        <a:pt x="151" y="177"/>
                      </a:cubicBezTo>
                      <a:cubicBezTo>
                        <a:pt x="149" y="179"/>
                        <a:pt x="149" y="179"/>
                        <a:pt x="149" y="179"/>
                      </a:cubicBezTo>
                      <a:cubicBezTo>
                        <a:pt x="150" y="181"/>
                        <a:pt x="150" y="181"/>
                        <a:pt x="150" y="181"/>
                      </a:cubicBezTo>
                      <a:cubicBezTo>
                        <a:pt x="149" y="182"/>
                        <a:pt x="149" y="182"/>
                        <a:pt x="149" y="182"/>
                      </a:cubicBezTo>
                      <a:cubicBezTo>
                        <a:pt x="149" y="182"/>
                        <a:pt x="149" y="182"/>
                        <a:pt x="149" y="182"/>
                      </a:cubicBezTo>
                      <a:cubicBezTo>
                        <a:pt x="148" y="180"/>
                        <a:pt x="148" y="180"/>
                        <a:pt x="148" y="180"/>
                      </a:cubicBezTo>
                      <a:cubicBezTo>
                        <a:pt x="148" y="179"/>
                        <a:pt x="148" y="179"/>
                        <a:pt x="148" y="179"/>
                      </a:cubicBezTo>
                      <a:cubicBezTo>
                        <a:pt x="148" y="177"/>
                        <a:pt x="148" y="177"/>
                        <a:pt x="148" y="177"/>
                      </a:cubicBezTo>
                      <a:cubicBezTo>
                        <a:pt x="147" y="176"/>
                        <a:pt x="147" y="176"/>
                        <a:pt x="147" y="176"/>
                      </a:cubicBezTo>
                      <a:cubicBezTo>
                        <a:pt x="148" y="175"/>
                        <a:pt x="148" y="175"/>
                        <a:pt x="148" y="175"/>
                      </a:cubicBezTo>
                      <a:cubicBezTo>
                        <a:pt x="147" y="174"/>
                        <a:pt x="147" y="174"/>
                        <a:pt x="147" y="174"/>
                      </a:cubicBezTo>
                      <a:cubicBezTo>
                        <a:pt x="147" y="174"/>
                        <a:pt x="147" y="174"/>
                        <a:pt x="147" y="174"/>
                      </a:cubicBezTo>
                      <a:cubicBezTo>
                        <a:pt x="146" y="175"/>
                        <a:pt x="146" y="175"/>
                        <a:pt x="146" y="175"/>
                      </a:cubicBezTo>
                      <a:cubicBezTo>
                        <a:pt x="145" y="176"/>
                        <a:pt x="145" y="176"/>
                        <a:pt x="145" y="176"/>
                      </a:cubicBezTo>
                      <a:cubicBezTo>
                        <a:pt x="145" y="176"/>
                        <a:pt x="145" y="176"/>
                        <a:pt x="145" y="176"/>
                      </a:cubicBezTo>
                      <a:cubicBezTo>
                        <a:pt x="145" y="175"/>
                        <a:pt x="145" y="175"/>
                        <a:pt x="145" y="175"/>
                      </a:cubicBezTo>
                      <a:cubicBezTo>
                        <a:pt x="145" y="174"/>
                        <a:pt x="145" y="174"/>
                        <a:pt x="145" y="174"/>
                      </a:cubicBezTo>
                      <a:cubicBezTo>
                        <a:pt x="144" y="173"/>
                        <a:pt x="144" y="173"/>
                        <a:pt x="144" y="173"/>
                      </a:cubicBezTo>
                      <a:cubicBezTo>
                        <a:pt x="144" y="173"/>
                        <a:pt x="144" y="173"/>
                        <a:pt x="144" y="173"/>
                      </a:cubicBezTo>
                      <a:cubicBezTo>
                        <a:pt x="144" y="173"/>
                        <a:pt x="144" y="173"/>
                        <a:pt x="144" y="173"/>
                      </a:cubicBezTo>
                      <a:cubicBezTo>
                        <a:pt x="145" y="172"/>
                        <a:pt x="145" y="172"/>
                        <a:pt x="145" y="172"/>
                      </a:cubicBezTo>
                      <a:cubicBezTo>
                        <a:pt x="145" y="171"/>
                        <a:pt x="145" y="171"/>
                        <a:pt x="145" y="171"/>
                      </a:cubicBezTo>
                      <a:cubicBezTo>
                        <a:pt x="143" y="172"/>
                        <a:pt x="143" y="172"/>
                        <a:pt x="143" y="172"/>
                      </a:cubicBezTo>
                      <a:cubicBezTo>
                        <a:pt x="142" y="173"/>
                        <a:pt x="142" y="173"/>
                        <a:pt x="142" y="173"/>
                      </a:cubicBezTo>
                      <a:cubicBezTo>
                        <a:pt x="141" y="173"/>
                        <a:pt x="141" y="173"/>
                        <a:pt x="141" y="173"/>
                      </a:cubicBezTo>
                      <a:cubicBezTo>
                        <a:pt x="140" y="173"/>
                        <a:pt x="140" y="173"/>
                        <a:pt x="140" y="173"/>
                      </a:cubicBezTo>
                      <a:cubicBezTo>
                        <a:pt x="137" y="175"/>
                        <a:pt x="137" y="175"/>
                        <a:pt x="137" y="175"/>
                      </a:cubicBezTo>
                      <a:cubicBezTo>
                        <a:pt x="136" y="176"/>
                        <a:pt x="136" y="176"/>
                        <a:pt x="136" y="176"/>
                      </a:cubicBezTo>
                      <a:cubicBezTo>
                        <a:pt x="136" y="175"/>
                        <a:pt x="136" y="175"/>
                        <a:pt x="136" y="175"/>
                      </a:cubicBezTo>
                      <a:cubicBezTo>
                        <a:pt x="134" y="175"/>
                        <a:pt x="134" y="175"/>
                        <a:pt x="134" y="175"/>
                      </a:cubicBezTo>
                      <a:cubicBezTo>
                        <a:pt x="134" y="175"/>
                        <a:pt x="134" y="175"/>
                        <a:pt x="134" y="175"/>
                      </a:cubicBezTo>
                      <a:cubicBezTo>
                        <a:pt x="134" y="175"/>
                        <a:pt x="134" y="175"/>
                        <a:pt x="134" y="175"/>
                      </a:cubicBezTo>
                      <a:cubicBezTo>
                        <a:pt x="135" y="175"/>
                        <a:pt x="135" y="175"/>
                        <a:pt x="135" y="175"/>
                      </a:cubicBezTo>
                      <a:cubicBezTo>
                        <a:pt x="136" y="174"/>
                        <a:pt x="136" y="174"/>
                        <a:pt x="136" y="174"/>
                      </a:cubicBezTo>
                      <a:cubicBezTo>
                        <a:pt x="137" y="174"/>
                        <a:pt x="137" y="174"/>
                        <a:pt x="137" y="174"/>
                      </a:cubicBezTo>
                      <a:cubicBezTo>
                        <a:pt x="138" y="173"/>
                        <a:pt x="138" y="173"/>
                        <a:pt x="138" y="173"/>
                      </a:cubicBezTo>
                      <a:cubicBezTo>
                        <a:pt x="138" y="172"/>
                        <a:pt x="138" y="172"/>
                        <a:pt x="138" y="172"/>
                      </a:cubicBezTo>
                      <a:cubicBezTo>
                        <a:pt x="138" y="172"/>
                        <a:pt x="138" y="172"/>
                        <a:pt x="138" y="172"/>
                      </a:cubicBezTo>
                      <a:cubicBezTo>
                        <a:pt x="137" y="171"/>
                        <a:pt x="137" y="171"/>
                        <a:pt x="137" y="171"/>
                      </a:cubicBezTo>
                      <a:cubicBezTo>
                        <a:pt x="138" y="171"/>
                        <a:pt x="138" y="171"/>
                        <a:pt x="138" y="171"/>
                      </a:cubicBezTo>
                      <a:cubicBezTo>
                        <a:pt x="139" y="171"/>
                        <a:pt x="139" y="171"/>
                        <a:pt x="139" y="171"/>
                      </a:cubicBezTo>
                      <a:cubicBezTo>
                        <a:pt x="140" y="170"/>
                        <a:pt x="140" y="170"/>
                        <a:pt x="140" y="170"/>
                      </a:cubicBezTo>
                      <a:cubicBezTo>
                        <a:pt x="140" y="169"/>
                        <a:pt x="140" y="169"/>
                        <a:pt x="140" y="169"/>
                      </a:cubicBezTo>
                      <a:cubicBezTo>
                        <a:pt x="139" y="169"/>
                        <a:pt x="139" y="169"/>
                        <a:pt x="139" y="169"/>
                      </a:cubicBezTo>
                      <a:cubicBezTo>
                        <a:pt x="138" y="169"/>
                        <a:pt x="138" y="169"/>
                        <a:pt x="138" y="169"/>
                      </a:cubicBezTo>
                      <a:cubicBezTo>
                        <a:pt x="137" y="169"/>
                        <a:pt x="137" y="169"/>
                        <a:pt x="137" y="169"/>
                      </a:cubicBezTo>
                      <a:cubicBezTo>
                        <a:pt x="137" y="168"/>
                        <a:pt x="137" y="168"/>
                        <a:pt x="137" y="168"/>
                      </a:cubicBezTo>
                      <a:cubicBezTo>
                        <a:pt x="137" y="167"/>
                        <a:pt x="137" y="167"/>
                        <a:pt x="137" y="167"/>
                      </a:cubicBezTo>
                      <a:cubicBezTo>
                        <a:pt x="137" y="167"/>
                        <a:pt x="137" y="167"/>
                        <a:pt x="137" y="167"/>
                      </a:cubicBezTo>
                      <a:cubicBezTo>
                        <a:pt x="138" y="167"/>
                        <a:pt x="138" y="167"/>
                        <a:pt x="138" y="167"/>
                      </a:cubicBezTo>
                      <a:cubicBezTo>
                        <a:pt x="138" y="166"/>
                        <a:pt x="138" y="166"/>
                        <a:pt x="138" y="166"/>
                      </a:cubicBezTo>
                      <a:cubicBezTo>
                        <a:pt x="139" y="165"/>
                        <a:pt x="139" y="165"/>
                        <a:pt x="139" y="165"/>
                      </a:cubicBezTo>
                      <a:cubicBezTo>
                        <a:pt x="141" y="165"/>
                        <a:pt x="141" y="165"/>
                        <a:pt x="141" y="165"/>
                      </a:cubicBezTo>
                      <a:cubicBezTo>
                        <a:pt x="141" y="163"/>
                        <a:pt x="141" y="163"/>
                        <a:pt x="141" y="163"/>
                      </a:cubicBezTo>
                      <a:cubicBezTo>
                        <a:pt x="141" y="162"/>
                        <a:pt x="141" y="162"/>
                        <a:pt x="141" y="162"/>
                      </a:cubicBezTo>
                      <a:cubicBezTo>
                        <a:pt x="141" y="161"/>
                        <a:pt x="141" y="161"/>
                        <a:pt x="141" y="161"/>
                      </a:cubicBezTo>
                      <a:cubicBezTo>
                        <a:pt x="141" y="160"/>
                        <a:pt x="141" y="160"/>
                        <a:pt x="141" y="160"/>
                      </a:cubicBezTo>
                      <a:cubicBezTo>
                        <a:pt x="141" y="159"/>
                        <a:pt x="141" y="159"/>
                        <a:pt x="141" y="159"/>
                      </a:cubicBezTo>
                      <a:cubicBezTo>
                        <a:pt x="141" y="157"/>
                        <a:pt x="141" y="157"/>
                        <a:pt x="141" y="157"/>
                      </a:cubicBezTo>
                      <a:cubicBezTo>
                        <a:pt x="142" y="157"/>
                        <a:pt x="142" y="157"/>
                        <a:pt x="142" y="157"/>
                      </a:cubicBezTo>
                      <a:cubicBezTo>
                        <a:pt x="143" y="155"/>
                        <a:pt x="143" y="155"/>
                        <a:pt x="143" y="155"/>
                      </a:cubicBezTo>
                      <a:cubicBezTo>
                        <a:pt x="143" y="154"/>
                        <a:pt x="143" y="154"/>
                        <a:pt x="143" y="154"/>
                      </a:cubicBezTo>
                      <a:cubicBezTo>
                        <a:pt x="142" y="153"/>
                        <a:pt x="142" y="153"/>
                        <a:pt x="142" y="153"/>
                      </a:cubicBezTo>
                      <a:cubicBezTo>
                        <a:pt x="142" y="152"/>
                        <a:pt x="142" y="152"/>
                        <a:pt x="142" y="152"/>
                      </a:cubicBezTo>
                      <a:cubicBezTo>
                        <a:pt x="144" y="152"/>
                        <a:pt x="144" y="152"/>
                        <a:pt x="144" y="152"/>
                      </a:cubicBezTo>
                      <a:cubicBezTo>
                        <a:pt x="146" y="149"/>
                        <a:pt x="146" y="149"/>
                        <a:pt x="146" y="149"/>
                      </a:cubicBezTo>
                      <a:cubicBezTo>
                        <a:pt x="148" y="149"/>
                        <a:pt x="148" y="149"/>
                        <a:pt x="148" y="149"/>
                      </a:cubicBezTo>
                      <a:cubicBezTo>
                        <a:pt x="149" y="149"/>
                        <a:pt x="149" y="149"/>
                        <a:pt x="149" y="149"/>
                      </a:cubicBezTo>
                      <a:cubicBezTo>
                        <a:pt x="146" y="148"/>
                        <a:pt x="146" y="148"/>
                        <a:pt x="146" y="148"/>
                      </a:cubicBezTo>
                      <a:cubicBezTo>
                        <a:pt x="143" y="150"/>
                        <a:pt x="143" y="150"/>
                        <a:pt x="143" y="150"/>
                      </a:cubicBezTo>
                      <a:cubicBezTo>
                        <a:pt x="142" y="151"/>
                        <a:pt x="142" y="151"/>
                        <a:pt x="142" y="151"/>
                      </a:cubicBezTo>
                      <a:cubicBezTo>
                        <a:pt x="140" y="152"/>
                        <a:pt x="140" y="152"/>
                        <a:pt x="140" y="152"/>
                      </a:cubicBezTo>
                      <a:cubicBezTo>
                        <a:pt x="140" y="153"/>
                        <a:pt x="140" y="153"/>
                        <a:pt x="140" y="153"/>
                      </a:cubicBezTo>
                      <a:cubicBezTo>
                        <a:pt x="141" y="154"/>
                        <a:pt x="141" y="154"/>
                        <a:pt x="141" y="154"/>
                      </a:cubicBezTo>
                      <a:cubicBezTo>
                        <a:pt x="140" y="155"/>
                        <a:pt x="140" y="155"/>
                        <a:pt x="140" y="155"/>
                      </a:cubicBezTo>
                      <a:cubicBezTo>
                        <a:pt x="139" y="157"/>
                        <a:pt x="139" y="157"/>
                        <a:pt x="139" y="157"/>
                      </a:cubicBezTo>
                      <a:cubicBezTo>
                        <a:pt x="138" y="157"/>
                        <a:pt x="138" y="157"/>
                        <a:pt x="138" y="157"/>
                      </a:cubicBezTo>
                      <a:cubicBezTo>
                        <a:pt x="138" y="157"/>
                        <a:pt x="138" y="157"/>
                        <a:pt x="138" y="157"/>
                      </a:cubicBezTo>
                      <a:cubicBezTo>
                        <a:pt x="136" y="157"/>
                        <a:pt x="136" y="157"/>
                        <a:pt x="136" y="157"/>
                      </a:cubicBezTo>
                      <a:cubicBezTo>
                        <a:pt x="135" y="158"/>
                        <a:pt x="135" y="158"/>
                        <a:pt x="135" y="158"/>
                      </a:cubicBezTo>
                      <a:cubicBezTo>
                        <a:pt x="133" y="158"/>
                        <a:pt x="133" y="158"/>
                        <a:pt x="133" y="158"/>
                      </a:cubicBezTo>
                      <a:cubicBezTo>
                        <a:pt x="129" y="156"/>
                        <a:pt x="129" y="156"/>
                        <a:pt x="129" y="156"/>
                      </a:cubicBezTo>
                      <a:cubicBezTo>
                        <a:pt x="130" y="156"/>
                        <a:pt x="130" y="156"/>
                        <a:pt x="130" y="156"/>
                      </a:cubicBezTo>
                      <a:cubicBezTo>
                        <a:pt x="131" y="156"/>
                        <a:pt x="131" y="156"/>
                        <a:pt x="131" y="156"/>
                      </a:cubicBezTo>
                      <a:cubicBezTo>
                        <a:pt x="131" y="155"/>
                        <a:pt x="131" y="155"/>
                        <a:pt x="131" y="155"/>
                      </a:cubicBezTo>
                      <a:cubicBezTo>
                        <a:pt x="130" y="154"/>
                        <a:pt x="130" y="154"/>
                        <a:pt x="130" y="154"/>
                      </a:cubicBezTo>
                      <a:cubicBezTo>
                        <a:pt x="130" y="153"/>
                        <a:pt x="130" y="153"/>
                        <a:pt x="130" y="153"/>
                      </a:cubicBezTo>
                      <a:cubicBezTo>
                        <a:pt x="130" y="152"/>
                        <a:pt x="130" y="152"/>
                        <a:pt x="130" y="152"/>
                      </a:cubicBezTo>
                      <a:cubicBezTo>
                        <a:pt x="129" y="150"/>
                        <a:pt x="129" y="150"/>
                        <a:pt x="129" y="150"/>
                      </a:cubicBezTo>
                      <a:cubicBezTo>
                        <a:pt x="128" y="150"/>
                        <a:pt x="128" y="150"/>
                        <a:pt x="128" y="150"/>
                      </a:cubicBezTo>
                      <a:cubicBezTo>
                        <a:pt x="128" y="149"/>
                        <a:pt x="128" y="149"/>
                        <a:pt x="128" y="149"/>
                      </a:cubicBezTo>
                      <a:cubicBezTo>
                        <a:pt x="129" y="147"/>
                        <a:pt x="129" y="147"/>
                        <a:pt x="129" y="147"/>
                      </a:cubicBezTo>
                      <a:cubicBezTo>
                        <a:pt x="129" y="146"/>
                        <a:pt x="129" y="146"/>
                        <a:pt x="129" y="146"/>
                      </a:cubicBezTo>
                      <a:cubicBezTo>
                        <a:pt x="128" y="146"/>
                        <a:pt x="128" y="146"/>
                        <a:pt x="128" y="146"/>
                      </a:cubicBezTo>
                      <a:cubicBezTo>
                        <a:pt x="128" y="145"/>
                        <a:pt x="128" y="145"/>
                        <a:pt x="128" y="145"/>
                      </a:cubicBezTo>
                      <a:cubicBezTo>
                        <a:pt x="128" y="144"/>
                        <a:pt x="128" y="144"/>
                        <a:pt x="128" y="144"/>
                      </a:cubicBezTo>
                      <a:cubicBezTo>
                        <a:pt x="129" y="145"/>
                        <a:pt x="129" y="145"/>
                        <a:pt x="129" y="145"/>
                      </a:cubicBezTo>
                      <a:cubicBezTo>
                        <a:pt x="130" y="144"/>
                        <a:pt x="130" y="144"/>
                        <a:pt x="130" y="144"/>
                      </a:cubicBezTo>
                      <a:cubicBezTo>
                        <a:pt x="131" y="143"/>
                        <a:pt x="131" y="143"/>
                        <a:pt x="131" y="143"/>
                      </a:cubicBezTo>
                      <a:cubicBezTo>
                        <a:pt x="132" y="143"/>
                        <a:pt x="132" y="143"/>
                        <a:pt x="132" y="143"/>
                      </a:cubicBezTo>
                      <a:cubicBezTo>
                        <a:pt x="133" y="142"/>
                        <a:pt x="133" y="142"/>
                        <a:pt x="133" y="142"/>
                      </a:cubicBezTo>
                      <a:cubicBezTo>
                        <a:pt x="133" y="143"/>
                        <a:pt x="133" y="143"/>
                        <a:pt x="133" y="143"/>
                      </a:cubicBezTo>
                      <a:cubicBezTo>
                        <a:pt x="135" y="143"/>
                        <a:pt x="135" y="143"/>
                        <a:pt x="135" y="143"/>
                      </a:cubicBezTo>
                      <a:cubicBezTo>
                        <a:pt x="135" y="144"/>
                        <a:pt x="135" y="144"/>
                        <a:pt x="135" y="144"/>
                      </a:cubicBezTo>
                      <a:cubicBezTo>
                        <a:pt x="137" y="144"/>
                        <a:pt x="137" y="144"/>
                        <a:pt x="137" y="144"/>
                      </a:cubicBezTo>
                      <a:cubicBezTo>
                        <a:pt x="137" y="145"/>
                        <a:pt x="137" y="145"/>
                        <a:pt x="137" y="145"/>
                      </a:cubicBezTo>
                      <a:cubicBezTo>
                        <a:pt x="137" y="145"/>
                        <a:pt x="137" y="145"/>
                        <a:pt x="137" y="145"/>
                      </a:cubicBezTo>
                      <a:cubicBezTo>
                        <a:pt x="138" y="146"/>
                        <a:pt x="138" y="146"/>
                        <a:pt x="138" y="146"/>
                      </a:cubicBezTo>
                      <a:cubicBezTo>
                        <a:pt x="139" y="146"/>
                        <a:pt x="139" y="146"/>
                        <a:pt x="139" y="146"/>
                      </a:cubicBezTo>
                      <a:cubicBezTo>
                        <a:pt x="140" y="145"/>
                        <a:pt x="140" y="145"/>
                        <a:pt x="140" y="145"/>
                      </a:cubicBezTo>
                      <a:cubicBezTo>
                        <a:pt x="138" y="143"/>
                        <a:pt x="138" y="143"/>
                        <a:pt x="138" y="143"/>
                      </a:cubicBezTo>
                      <a:cubicBezTo>
                        <a:pt x="139" y="143"/>
                        <a:pt x="139" y="143"/>
                        <a:pt x="139" y="143"/>
                      </a:cubicBezTo>
                      <a:cubicBezTo>
                        <a:pt x="139" y="141"/>
                        <a:pt x="139" y="141"/>
                        <a:pt x="139" y="141"/>
                      </a:cubicBezTo>
                      <a:cubicBezTo>
                        <a:pt x="141" y="140"/>
                        <a:pt x="141" y="140"/>
                        <a:pt x="141" y="140"/>
                      </a:cubicBezTo>
                      <a:cubicBezTo>
                        <a:pt x="142" y="139"/>
                        <a:pt x="142" y="139"/>
                        <a:pt x="142" y="139"/>
                      </a:cubicBezTo>
                      <a:cubicBezTo>
                        <a:pt x="143" y="138"/>
                        <a:pt x="143" y="138"/>
                        <a:pt x="143" y="138"/>
                      </a:cubicBezTo>
                      <a:cubicBezTo>
                        <a:pt x="145" y="137"/>
                        <a:pt x="145" y="137"/>
                        <a:pt x="145" y="137"/>
                      </a:cubicBezTo>
                      <a:cubicBezTo>
                        <a:pt x="142" y="138"/>
                        <a:pt x="142" y="138"/>
                        <a:pt x="142" y="138"/>
                      </a:cubicBezTo>
                      <a:cubicBezTo>
                        <a:pt x="140" y="138"/>
                        <a:pt x="140" y="138"/>
                        <a:pt x="140" y="138"/>
                      </a:cubicBezTo>
                      <a:cubicBezTo>
                        <a:pt x="139" y="139"/>
                        <a:pt x="139" y="139"/>
                        <a:pt x="139" y="139"/>
                      </a:cubicBezTo>
                      <a:cubicBezTo>
                        <a:pt x="138" y="142"/>
                        <a:pt x="138" y="142"/>
                        <a:pt x="138" y="142"/>
                      </a:cubicBezTo>
                      <a:cubicBezTo>
                        <a:pt x="138" y="143"/>
                        <a:pt x="138" y="143"/>
                        <a:pt x="138" y="143"/>
                      </a:cubicBezTo>
                      <a:cubicBezTo>
                        <a:pt x="136" y="143"/>
                        <a:pt x="136" y="143"/>
                        <a:pt x="136" y="143"/>
                      </a:cubicBezTo>
                      <a:cubicBezTo>
                        <a:pt x="136" y="142"/>
                        <a:pt x="136" y="142"/>
                        <a:pt x="136" y="142"/>
                      </a:cubicBezTo>
                      <a:cubicBezTo>
                        <a:pt x="134" y="142"/>
                        <a:pt x="134" y="142"/>
                        <a:pt x="134" y="142"/>
                      </a:cubicBezTo>
                      <a:cubicBezTo>
                        <a:pt x="134" y="141"/>
                        <a:pt x="134" y="141"/>
                        <a:pt x="134" y="141"/>
                      </a:cubicBezTo>
                      <a:cubicBezTo>
                        <a:pt x="134" y="141"/>
                        <a:pt x="134" y="141"/>
                        <a:pt x="134" y="141"/>
                      </a:cubicBezTo>
                      <a:cubicBezTo>
                        <a:pt x="133" y="141"/>
                        <a:pt x="133" y="141"/>
                        <a:pt x="133" y="141"/>
                      </a:cubicBezTo>
                      <a:cubicBezTo>
                        <a:pt x="132" y="141"/>
                        <a:pt x="132" y="141"/>
                        <a:pt x="132" y="141"/>
                      </a:cubicBezTo>
                      <a:cubicBezTo>
                        <a:pt x="131" y="141"/>
                        <a:pt x="131" y="141"/>
                        <a:pt x="131" y="141"/>
                      </a:cubicBezTo>
                      <a:cubicBezTo>
                        <a:pt x="131" y="141"/>
                        <a:pt x="131" y="141"/>
                        <a:pt x="131" y="141"/>
                      </a:cubicBezTo>
                      <a:cubicBezTo>
                        <a:pt x="132" y="141"/>
                        <a:pt x="132" y="141"/>
                        <a:pt x="132" y="141"/>
                      </a:cubicBezTo>
                      <a:cubicBezTo>
                        <a:pt x="132" y="140"/>
                        <a:pt x="132" y="140"/>
                        <a:pt x="132" y="140"/>
                      </a:cubicBezTo>
                      <a:cubicBezTo>
                        <a:pt x="132" y="138"/>
                        <a:pt x="132" y="138"/>
                        <a:pt x="132" y="138"/>
                      </a:cubicBezTo>
                      <a:cubicBezTo>
                        <a:pt x="132" y="137"/>
                        <a:pt x="132" y="137"/>
                        <a:pt x="132" y="137"/>
                      </a:cubicBezTo>
                      <a:cubicBezTo>
                        <a:pt x="131" y="138"/>
                        <a:pt x="131" y="138"/>
                        <a:pt x="131" y="138"/>
                      </a:cubicBezTo>
                      <a:cubicBezTo>
                        <a:pt x="130" y="139"/>
                        <a:pt x="130" y="139"/>
                        <a:pt x="130" y="139"/>
                      </a:cubicBezTo>
                      <a:cubicBezTo>
                        <a:pt x="130" y="138"/>
                        <a:pt x="130" y="138"/>
                        <a:pt x="130" y="138"/>
                      </a:cubicBezTo>
                      <a:cubicBezTo>
                        <a:pt x="131" y="137"/>
                        <a:pt x="131" y="137"/>
                        <a:pt x="131" y="137"/>
                      </a:cubicBezTo>
                      <a:cubicBezTo>
                        <a:pt x="131" y="136"/>
                        <a:pt x="131" y="136"/>
                        <a:pt x="131" y="136"/>
                      </a:cubicBezTo>
                      <a:cubicBezTo>
                        <a:pt x="131" y="134"/>
                        <a:pt x="131" y="134"/>
                        <a:pt x="131" y="134"/>
                      </a:cubicBezTo>
                      <a:cubicBezTo>
                        <a:pt x="130" y="132"/>
                        <a:pt x="130" y="132"/>
                        <a:pt x="130" y="132"/>
                      </a:cubicBezTo>
                      <a:cubicBezTo>
                        <a:pt x="130" y="132"/>
                        <a:pt x="130" y="132"/>
                        <a:pt x="130" y="132"/>
                      </a:cubicBezTo>
                      <a:cubicBezTo>
                        <a:pt x="131" y="130"/>
                        <a:pt x="131" y="130"/>
                        <a:pt x="131" y="130"/>
                      </a:cubicBezTo>
                      <a:cubicBezTo>
                        <a:pt x="132" y="129"/>
                        <a:pt x="132" y="129"/>
                        <a:pt x="132" y="129"/>
                      </a:cubicBezTo>
                      <a:cubicBezTo>
                        <a:pt x="132" y="129"/>
                        <a:pt x="132" y="129"/>
                        <a:pt x="132" y="129"/>
                      </a:cubicBezTo>
                      <a:cubicBezTo>
                        <a:pt x="132" y="130"/>
                        <a:pt x="132" y="130"/>
                        <a:pt x="132" y="130"/>
                      </a:cubicBezTo>
                      <a:cubicBezTo>
                        <a:pt x="133" y="130"/>
                        <a:pt x="133" y="130"/>
                        <a:pt x="133" y="130"/>
                      </a:cubicBezTo>
                      <a:cubicBezTo>
                        <a:pt x="134" y="129"/>
                        <a:pt x="134" y="129"/>
                        <a:pt x="134" y="129"/>
                      </a:cubicBezTo>
                      <a:cubicBezTo>
                        <a:pt x="133" y="127"/>
                        <a:pt x="133" y="127"/>
                        <a:pt x="133" y="127"/>
                      </a:cubicBezTo>
                      <a:cubicBezTo>
                        <a:pt x="133" y="127"/>
                        <a:pt x="133" y="127"/>
                        <a:pt x="133" y="127"/>
                      </a:cubicBezTo>
                      <a:cubicBezTo>
                        <a:pt x="134" y="128"/>
                        <a:pt x="134" y="128"/>
                        <a:pt x="134" y="128"/>
                      </a:cubicBezTo>
                      <a:cubicBezTo>
                        <a:pt x="135" y="127"/>
                        <a:pt x="135" y="127"/>
                        <a:pt x="135" y="127"/>
                      </a:cubicBezTo>
                      <a:cubicBezTo>
                        <a:pt x="136" y="127"/>
                        <a:pt x="136" y="127"/>
                        <a:pt x="136" y="127"/>
                      </a:cubicBezTo>
                      <a:cubicBezTo>
                        <a:pt x="137" y="125"/>
                        <a:pt x="137" y="125"/>
                        <a:pt x="137" y="125"/>
                      </a:cubicBezTo>
                      <a:cubicBezTo>
                        <a:pt x="139" y="122"/>
                        <a:pt x="139" y="122"/>
                        <a:pt x="139" y="122"/>
                      </a:cubicBezTo>
                      <a:cubicBezTo>
                        <a:pt x="140" y="122"/>
                        <a:pt x="140" y="122"/>
                        <a:pt x="140" y="122"/>
                      </a:cubicBezTo>
                      <a:cubicBezTo>
                        <a:pt x="141" y="122"/>
                        <a:pt x="141" y="122"/>
                        <a:pt x="141" y="122"/>
                      </a:cubicBezTo>
                      <a:cubicBezTo>
                        <a:pt x="142" y="120"/>
                        <a:pt x="142" y="120"/>
                        <a:pt x="142" y="120"/>
                      </a:cubicBezTo>
                      <a:cubicBezTo>
                        <a:pt x="143" y="119"/>
                        <a:pt x="143" y="119"/>
                        <a:pt x="143" y="119"/>
                      </a:cubicBezTo>
                      <a:cubicBezTo>
                        <a:pt x="144" y="119"/>
                        <a:pt x="144" y="119"/>
                        <a:pt x="144" y="119"/>
                      </a:cubicBezTo>
                      <a:cubicBezTo>
                        <a:pt x="144" y="120"/>
                        <a:pt x="144" y="120"/>
                        <a:pt x="144" y="120"/>
                      </a:cubicBezTo>
                      <a:cubicBezTo>
                        <a:pt x="145" y="121"/>
                        <a:pt x="145" y="121"/>
                        <a:pt x="145" y="121"/>
                      </a:cubicBezTo>
                      <a:cubicBezTo>
                        <a:pt x="146" y="121"/>
                        <a:pt x="146" y="121"/>
                        <a:pt x="146" y="121"/>
                      </a:cubicBezTo>
                      <a:cubicBezTo>
                        <a:pt x="147" y="120"/>
                        <a:pt x="147" y="120"/>
                        <a:pt x="147" y="120"/>
                      </a:cubicBezTo>
                      <a:cubicBezTo>
                        <a:pt x="146" y="119"/>
                        <a:pt x="146" y="119"/>
                        <a:pt x="146" y="119"/>
                      </a:cubicBezTo>
                      <a:cubicBezTo>
                        <a:pt x="146" y="118"/>
                        <a:pt x="146" y="118"/>
                        <a:pt x="146" y="118"/>
                      </a:cubicBezTo>
                      <a:cubicBezTo>
                        <a:pt x="146" y="118"/>
                        <a:pt x="146" y="118"/>
                        <a:pt x="146" y="118"/>
                      </a:cubicBezTo>
                      <a:cubicBezTo>
                        <a:pt x="148" y="118"/>
                        <a:pt x="148" y="118"/>
                        <a:pt x="148" y="118"/>
                      </a:cubicBezTo>
                      <a:cubicBezTo>
                        <a:pt x="149" y="120"/>
                        <a:pt x="149" y="120"/>
                        <a:pt x="149" y="120"/>
                      </a:cubicBezTo>
                      <a:cubicBezTo>
                        <a:pt x="149" y="120"/>
                        <a:pt x="149" y="120"/>
                        <a:pt x="149" y="120"/>
                      </a:cubicBezTo>
                      <a:cubicBezTo>
                        <a:pt x="149" y="121"/>
                        <a:pt x="149" y="121"/>
                        <a:pt x="149" y="121"/>
                      </a:cubicBezTo>
                      <a:cubicBezTo>
                        <a:pt x="151" y="120"/>
                        <a:pt x="151" y="120"/>
                        <a:pt x="151" y="120"/>
                      </a:cubicBezTo>
                      <a:cubicBezTo>
                        <a:pt x="152" y="117"/>
                        <a:pt x="152" y="117"/>
                        <a:pt x="152" y="117"/>
                      </a:cubicBezTo>
                      <a:cubicBezTo>
                        <a:pt x="152" y="116"/>
                        <a:pt x="152" y="116"/>
                        <a:pt x="152" y="116"/>
                      </a:cubicBezTo>
                      <a:cubicBezTo>
                        <a:pt x="152" y="115"/>
                        <a:pt x="152" y="115"/>
                        <a:pt x="152" y="115"/>
                      </a:cubicBezTo>
                      <a:cubicBezTo>
                        <a:pt x="154" y="115"/>
                        <a:pt x="154" y="115"/>
                        <a:pt x="154" y="115"/>
                      </a:cubicBezTo>
                      <a:cubicBezTo>
                        <a:pt x="155" y="114"/>
                        <a:pt x="155" y="114"/>
                        <a:pt x="155" y="114"/>
                      </a:cubicBezTo>
                      <a:cubicBezTo>
                        <a:pt x="157" y="114"/>
                        <a:pt x="157" y="114"/>
                        <a:pt x="157" y="114"/>
                      </a:cubicBezTo>
                      <a:cubicBezTo>
                        <a:pt x="158" y="114"/>
                        <a:pt x="158" y="114"/>
                        <a:pt x="158" y="114"/>
                      </a:cubicBezTo>
                      <a:cubicBezTo>
                        <a:pt x="159" y="114"/>
                        <a:pt x="159" y="114"/>
                        <a:pt x="159" y="114"/>
                      </a:cubicBezTo>
                      <a:cubicBezTo>
                        <a:pt x="160" y="114"/>
                        <a:pt x="160" y="114"/>
                        <a:pt x="160" y="114"/>
                      </a:cubicBezTo>
                      <a:cubicBezTo>
                        <a:pt x="163" y="113"/>
                        <a:pt x="163" y="113"/>
                        <a:pt x="163" y="113"/>
                      </a:cubicBezTo>
                      <a:cubicBezTo>
                        <a:pt x="164" y="111"/>
                        <a:pt x="164" y="111"/>
                        <a:pt x="164" y="111"/>
                      </a:cubicBezTo>
                      <a:cubicBezTo>
                        <a:pt x="165" y="111"/>
                        <a:pt x="165" y="111"/>
                        <a:pt x="165" y="111"/>
                      </a:cubicBezTo>
                      <a:cubicBezTo>
                        <a:pt x="166" y="109"/>
                        <a:pt x="166" y="109"/>
                        <a:pt x="166" y="109"/>
                      </a:cubicBezTo>
                      <a:cubicBezTo>
                        <a:pt x="167" y="109"/>
                        <a:pt x="167" y="109"/>
                        <a:pt x="167" y="109"/>
                      </a:cubicBezTo>
                      <a:cubicBezTo>
                        <a:pt x="167" y="110"/>
                        <a:pt x="167" y="110"/>
                        <a:pt x="167" y="110"/>
                      </a:cubicBezTo>
                      <a:cubicBezTo>
                        <a:pt x="168" y="110"/>
                        <a:pt x="168" y="110"/>
                        <a:pt x="168" y="110"/>
                      </a:cubicBezTo>
                      <a:cubicBezTo>
                        <a:pt x="169" y="110"/>
                        <a:pt x="169" y="110"/>
                        <a:pt x="169" y="110"/>
                      </a:cubicBezTo>
                      <a:cubicBezTo>
                        <a:pt x="170" y="111"/>
                        <a:pt x="170" y="111"/>
                        <a:pt x="170" y="111"/>
                      </a:cubicBezTo>
                      <a:cubicBezTo>
                        <a:pt x="172" y="112"/>
                        <a:pt x="172" y="112"/>
                        <a:pt x="172" y="112"/>
                      </a:cubicBezTo>
                      <a:cubicBezTo>
                        <a:pt x="173" y="111"/>
                        <a:pt x="173" y="111"/>
                        <a:pt x="173" y="111"/>
                      </a:cubicBezTo>
                      <a:cubicBezTo>
                        <a:pt x="174" y="110"/>
                        <a:pt x="174" y="110"/>
                        <a:pt x="174" y="110"/>
                      </a:cubicBezTo>
                      <a:cubicBezTo>
                        <a:pt x="175" y="110"/>
                        <a:pt x="175" y="110"/>
                        <a:pt x="175" y="110"/>
                      </a:cubicBezTo>
                      <a:cubicBezTo>
                        <a:pt x="176" y="110"/>
                        <a:pt x="176" y="110"/>
                        <a:pt x="176" y="110"/>
                      </a:cubicBezTo>
                      <a:cubicBezTo>
                        <a:pt x="177" y="109"/>
                        <a:pt x="177" y="109"/>
                        <a:pt x="177" y="109"/>
                      </a:cubicBezTo>
                      <a:cubicBezTo>
                        <a:pt x="178" y="107"/>
                        <a:pt x="178" y="107"/>
                        <a:pt x="178" y="107"/>
                      </a:cubicBezTo>
                      <a:cubicBezTo>
                        <a:pt x="179" y="106"/>
                        <a:pt x="179" y="106"/>
                        <a:pt x="179" y="106"/>
                      </a:cubicBezTo>
                      <a:cubicBezTo>
                        <a:pt x="179" y="105"/>
                        <a:pt x="179" y="105"/>
                        <a:pt x="179" y="105"/>
                      </a:cubicBezTo>
                      <a:cubicBezTo>
                        <a:pt x="178" y="104"/>
                        <a:pt x="178" y="104"/>
                        <a:pt x="178" y="104"/>
                      </a:cubicBezTo>
                      <a:cubicBezTo>
                        <a:pt x="179" y="103"/>
                        <a:pt x="179" y="103"/>
                        <a:pt x="179" y="103"/>
                      </a:cubicBezTo>
                      <a:cubicBezTo>
                        <a:pt x="180" y="101"/>
                        <a:pt x="180" y="101"/>
                        <a:pt x="180" y="101"/>
                      </a:cubicBezTo>
                      <a:cubicBezTo>
                        <a:pt x="182" y="99"/>
                        <a:pt x="182" y="99"/>
                        <a:pt x="182" y="99"/>
                      </a:cubicBezTo>
                      <a:cubicBezTo>
                        <a:pt x="182" y="97"/>
                        <a:pt x="182" y="97"/>
                        <a:pt x="182" y="97"/>
                      </a:cubicBezTo>
                      <a:cubicBezTo>
                        <a:pt x="181" y="96"/>
                        <a:pt x="181" y="96"/>
                        <a:pt x="181" y="96"/>
                      </a:cubicBezTo>
                      <a:cubicBezTo>
                        <a:pt x="179" y="96"/>
                        <a:pt x="179" y="96"/>
                        <a:pt x="179" y="96"/>
                      </a:cubicBezTo>
                      <a:cubicBezTo>
                        <a:pt x="181" y="95"/>
                        <a:pt x="181" y="95"/>
                        <a:pt x="181" y="95"/>
                      </a:cubicBezTo>
                      <a:cubicBezTo>
                        <a:pt x="182" y="95"/>
                        <a:pt x="182" y="95"/>
                        <a:pt x="182" y="95"/>
                      </a:cubicBezTo>
                      <a:cubicBezTo>
                        <a:pt x="182" y="96"/>
                        <a:pt x="182" y="96"/>
                        <a:pt x="182" y="96"/>
                      </a:cubicBezTo>
                      <a:cubicBezTo>
                        <a:pt x="184" y="95"/>
                        <a:pt x="184" y="95"/>
                        <a:pt x="184" y="95"/>
                      </a:cubicBezTo>
                      <a:cubicBezTo>
                        <a:pt x="185" y="93"/>
                        <a:pt x="185" y="93"/>
                        <a:pt x="185" y="93"/>
                      </a:cubicBezTo>
                      <a:cubicBezTo>
                        <a:pt x="185" y="92"/>
                        <a:pt x="185" y="92"/>
                        <a:pt x="185" y="92"/>
                      </a:cubicBezTo>
                      <a:cubicBezTo>
                        <a:pt x="185" y="92"/>
                        <a:pt x="185" y="92"/>
                        <a:pt x="185" y="92"/>
                      </a:cubicBezTo>
                      <a:cubicBezTo>
                        <a:pt x="186" y="91"/>
                        <a:pt x="186" y="91"/>
                        <a:pt x="186" y="91"/>
                      </a:cubicBezTo>
                      <a:cubicBezTo>
                        <a:pt x="187" y="89"/>
                        <a:pt x="187" y="89"/>
                        <a:pt x="187" y="89"/>
                      </a:cubicBezTo>
                      <a:cubicBezTo>
                        <a:pt x="186" y="90"/>
                        <a:pt x="186" y="90"/>
                        <a:pt x="186" y="90"/>
                      </a:cubicBezTo>
                      <a:cubicBezTo>
                        <a:pt x="184" y="91"/>
                        <a:pt x="184" y="91"/>
                        <a:pt x="184" y="91"/>
                      </a:cubicBezTo>
                      <a:cubicBezTo>
                        <a:pt x="182" y="92"/>
                        <a:pt x="182" y="92"/>
                        <a:pt x="182" y="92"/>
                      </a:cubicBezTo>
                      <a:cubicBezTo>
                        <a:pt x="182" y="92"/>
                        <a:pt x="182" y="92"/>
                        <a:pt x="182" y="92"/>
                      </a:cubicBezTo>
                      <a:cubicBezTo>
                        <a:pt x="181" y="91"/>
                        <a:pt x="181" y="91"/>
                        <a:pt x="181" y="91"/>
                      </a:cubicBezTo>
                      <a:cubicBezTo>
                        <a:pt x="181" y="91"/>
                        <a:pt x="181" y="91"/>
                        <a:pt x="181" y="91"/>
                      </a:cubicBezTo>
                      <a:cubicBezTo>
                        <a:pt x="180" y="92"/>
                        <a:pt x="180" y="92"/>
                        <a:pt x="180" y="92"/>
                      </a:cubicBezTo>
                      <a:cubicBezTo>
                        <a:pt x="178" y="92"/>
                        <a:pt x="178" y="92"/>
                        <a:pt x="178" y="92"/>
                      </a:cubicBezTo>
                      <a:cubicBezTo>
                        <a:pt x="175" y="94"/>
                        <a:pt x="175" y="94"/>
                        <a:pt x="175" y="94"/>
                      </a:cubicBezTo>
                      <a:cubicBezTo>
                        <a:pt x="173" y="94"/>
                        <a:pt x="173" y="94"/>
                        <a:pt x="173" y="94"/>
                      </a:cubicBezTo>
                      <a:cubicBezTo>
                        <a:pt x="173" y="95"/>
                        <a:pt x="173" y="95"/>
                        <a:pt x="173" y="95"/>
                      </a:cubicBezTo>
                      <a:cubicBezTo>
                        <a:pt x="171" y="97"/>
                        <a:pt x="171" y="97"/>
                        <a:pt x="171" y="97"/>
                      </a:cubicBezTo>
                      <a:cubicBezTo>
                        <a:pt x="171" y="96"/>
                        <a:pt x="171" y="96"/>
                        <a:pt x="171" y="96"/>
                      </a:cubicBezTo>
                      <a:cubicBezTo>
                        <a:pt x="171" y="95"/>
                        <a:pt x="171" y="95"/>
                        <a:pt x="171" y="95"/>
                      </a:cubicBezTo>
                      <a:cubicBezTo>
                        <a:pt x="172" y="94"/>
                        <a:pt x="172" y="94"/>
                        <a:pt x="172" y="94"/>
                      </a:cubicBezTo>
                      <a:cubicBezTo>
                        <a:pt x="172" y="93"/>
                        <a:pt x="172" y="93"/>
                        <a:pt x="172" y="93"/>
                      </a:cubicBezTo>
                      <a:cubicBezTo>
                        <a:pt x="171" y="93"/>
                        <a:pt x="171" y="93"/>
                        <a:pt x="171" y="93"/>
                      </a:cubicBezTo>
                      <a:cubicBezTo>
                        <a:pt x="170" y="93"/>
                        <a:pt x="170" y="93"/>
                        <a:pt x="170" y="93"/>
                      </a:cubicBezTo>
                      <a:cubicBezTo>
                        <a:pt x="170" y="95"/>
                        <a:pt x="170" y="95"/>
                        <a:pt x="170" y="95"/>
                      </a:cubicBezTo>
                      <a:cubicBezTo>
                        <a:pt x="170" y="96"/>
                        <a:pt x="170" y="96"/>
                        <a:pt x="170" y="96"/>
                      </a:cubicBezTo>
                      <a:cubicBezTo>
                        <a:pt x="169" y="95"/>
                        <a:pt x="169" y="95"/>
                        <a:pt x="169" y="95"/>
                      </a:cubicBezTo>
                      <a:cubicBezTo>
                        <a:pt x="169" y="94"/>
                        <a:pt x="169" y="94"/>
                        <a:pt x="169" y="94"/>
                      </a:cubicBezTo>
                      <a:cubicBezTo>
                        <a:pt x="168" y="93"/>
                        <a:pt x="168" y="93"/>
                        <a:pt x="168" y="93"/>
                      </a:cubicBezTo>
                      <a:cubicBezTo>
                        <a:pt x="165" y="92"/>
                        <a:pt x="165" y="92"/>
                        <a:pt x="165" y="92"/>
                      </a:cubicBezTo>
                      <a:cubicBezTo>
                        <a:pt x="164" y="92"/>
                        <a:pt x="164" y="92"/>
                        <a:pt x="164" y="92"/>
                      </a:cubicBezTo>
                      <a:cubicBezTo>
                        <a:pt x="162" y="92"/>
                        <a:pt x="162" y="92"/>
                        <a:pt x="162" y="92"/>
                      </a:cubicBezTo>
                      <a:cubicBezTo>
                        <a:pt x="160" y="93"/>
                        <a:pt x="160" y="93"/>
                        <a:pt x="160" y="93"/>
                      </a:cubicBezTo>
                      <a:cubicBezTo>
                        <a:pt x="159" y="93"/>
                        <a:pt x="159" y="93"/>
                        <a:pt x="159" y="93"/>
                      </a:cubicBezTo>
                      <a:cubicBezTo>
                        <a:pt x="158" y="92"/>
                        <a:pt x="158" y="92"/>
                        <a:pt x="158" y="92"/>
                      </a:cubicBezTo>
                      <a:cubicBezTo>
                        <a:pt x="156" y="91"/>
                        <a:pt x="156" y="91"/>
                        <a:pt x="156" y="91"/>
                      </a:cubicBezTo>
                      <a:cubicBezTo>
                        <a:pt x="154" y="89"/>
                        <a:pt x="154" y="89"/>
                        <a:pt x="154" y="89"/>
                      </a:cubicBezTo>
                      <a:cubicBezTo>
                        <a:pt x="154" y="87"/>
                        <a:pt x="154" y="87"/>
                        <a:pt x="154" y="87"/>
                      </a:cubicBezTo>
                      <a:cubicBezTo>
                        <a:pt x="154" y="85"/>
                        <a:pt x="154" y="85"/>
                        <a:pt x="154" y="85"/>
                      </a:cubicBezTo>
                      <a:cubicBezTo>
                        <a:pt x="155" y="84"/>
                        <a:pt x="155" y="84"/>
                        <a:pt x="155" y="84"/>
                      </a:cubicBezTo>
                      <a:cubicBezTo>
                        <a:pt x="156" y="83"/>
                        <a:pt x="156" y="83"/>
                        <a:pt x="156" y="83"/>
                      </a:cubicBezTo>
                      <a:cubicBezTo>
                        <a:pt x="156" y="82"/>
                        <a:pt x="156" y="82"/>
                        <a:pt x="156" y="82"/>
                      </a:cubicBezTo>
                      <a:cubicBezTo>
                        <a:pt x="156" y="81"/>
                        <a:pt x="156" y="81"/>
                        <a:pt x="156" y="81"/>
                      </a:cubicBezTo>
                      <a:cubicBezTo>
                        <a:pt x="156" y="79"/>
                        <a:pt x="156" y="79"/>
                        <a:pt x="156" y="79"/>
                      </a:cubicBezTo>
                      <a:cubicBezTo>
                        <a:pt x="157" y="77"/>
                        <a:pt x="157" y="77"/>
                        <a:pt x="157" y="77"/>
                      </a:cubicBezTo>
                      <a:cubicBezTo>
                        <a:pt x="157" y="78"/>
                        <a:pt x="157" y="78"/>
                        <a:pt x="157" y="78"/>
                      </a:cubicBezTo>
                      <a:cubicBezTo>
                        <a:pt x="156" y="79"/>
                        <a:pt x="156" y="79"/>
                        <a:pt x="156" y="79"/>
                      </a:cubicBezTo>
                      <a:cubicBezTo>
                        <a:pt x="157" y="80"/>
                        <a:pt x="157" y="80"/>
                        <a:pt x="157" y="80"/>
                      </a:cubicBezTo>
                      <a:cubicBezTo>
                        <a:pt x="158" y="80"/>
                        <a:pt x="158" y="80"/>
                        <a:pt x="158" y="80"/>
                      </a:cubicBezTo>
                      <a:cubicBezTo>
                        <a:pt x="160" y="79"/>
                        <a:pt x="160" y="79"/>
                        <a:pt x="160" y="79"/>
                      </a:cubicBezTo>
                      <a:cubicBezTo>
                        <a:pt x="160" y="79"/>
                        <a:pt x="160" y="79"/>
                        <a:pt x="160" y="79"/>
                      </a:cubicBezTo>
                      <a:cubicBezTo>
                        <a:pt x="161" y="79"/>
                        <a:pt x="161" y="79"/>
                        <a:pt x="161" y="79"/>
                      </a:cubicBezTo>
                      <a:cubicBezTo>
                        <a:pt x="162" y="80"/>
                        <a:pt x="162" y="80"/>
                        <a:pt x="162" y="80"/>
                      </a:cubicBezTo>
                      <a:cubicBezTo>
                        <a:pt x="162" y="82"/>
                        <a:pt x="162" y="82"/>
                        <a:pt x="162" y="82"/>
                      </a:cubicBezTo>
                      <a:cubicBezTo>
                        <a:pt x="165" y="82"/>
                        <a:pt x="165" y="82"/>
                        <a:pt x="165" y="82"/>
                      </a:cubicBezTo>
                      <a:cubicBezTo>
                        <a:pt x="165" y="81"/>
                        <a:pt x="165" y="81"/>
                        <a:pt x="165" y="81"/>
                      </a:cubicBezTo>
                      <a:cubicBezTo>
                        <a:pt x="165" y="81"/>
                        <a:pt x="165" y="81"/>
                        <a:pt x="165" y="81"/>
                      </a:cubicBezTo>
                      <a:cubicBezTo>
                        <a:pt x="164" y="80"/>
                        <a:pt x="164" y="80"/>
                        <a:pt x="164" y="80"/>
                      </a:cubicBezTo>
                      <a:cubicBezTo>
                        <a:pt x="162" y="80"/>
                        <a:pt x="162" y="80"/>
                        <a:pt x="162" y="80"/>
                      </a:cubicBezTo>
                      <a:cubicBezTo>
                        <a:pt x="162" y="78"/>
                        <a:pt x="162" y="78"/>
                        <a:pt x="162" y="78"/>
                      </a:cubicBezTo>
                      <a:cubicBezTo>
                        <a:pt x="161" y="78"/>
                        <a:pt x="161" y="78"/>
                        <a:pt x="161" y="78"/>
                      </a:cubicBezTo>
                      <a:cubicBezTo>
                        <a:pt x="159" y="76"/>
                        <a:pt x="159" y="76"/>
                        <a:pt x="159" y="76"/>
                      </a:cubicBezTo>
                      <a:cubicBezTo>
                        <a:pt x="157" y="75"/>
                        <a:pt x="157" y="75"/>
                        <a:pt x="157" y="75"/>
                      </a:cubicBezTo>
                      <a:cubicBezTo>
                        <a:pt x="156" y="73"/>
                        <a:pt x="156" y="73"/>
                        <a:pt x="156" y="73"/>
                      </a:cubicBezTo>
                      <a:cubicBezTo>
                        <a:pt x="154" y="71"/>
                        <a:pt x="154" y="71"/>
                        <a:pt x="154" y="71"/>
                      </a:cubicBezTo>
                      <a:cubicBezTo>
                        <a:pt x="154" y="70"/>
                        <a:pt x="154" y="70"/>
                        <a:pt x="154" y="70"/>
                      </a:cubicBezTo>
                      <a:cubicBezTo>
                        <a:pt x="155" y="69"/>
                        <a:pt x="155" y="69"/>
                        <a:pt x="155" y="69"/>
                      </a:cubicBezTo>
                      <a:cubicBezTo>
                        <a:pt x="156" y="69"/>
                        <a:pt x="156" y="69"/>
                        <a:pt x="156" y="69"/>
                      </a:cubicBezTo>
                      <a:cubicBezTo>
                        <a:pt x="156" y="69"/>
                        <a:pt x="156" y="69"/>
                        <a:pt x="156" y="69"/>
                      </a:cubicBezTo>
                      <a:cubicBezTo>
                        <a:pt x="155" y="70"/>
                        <a:pt x="155" y="70"/>
                        <a:pt x="155" y="70"/>
                      </a:cubicBezTo>
                      <a:cubicBezTo>
                        <a:pt x="156" y="70"/>
                        <a:pt x="156" y="70"/>
                        <a:pt x="156" y="70"/>
                      </a:cubicBezTo>
                      <a:cubicBezTo>
                        <a:pt x="158" y="69"/>
                        <a:pt x="158" y="69"/>
                        <a:pt x="158" y="69"/>
                      </a:cubicBezTo>
                      <a:cubicBezTo>
                        <a:pt x="160" y="68"/>
                        <a:pt x="160" y="68"/>
                        <a:pt x="160" y="68"/>
                      </a:cubicBezTo>
                      <a:cubicBezTo>
                        <a:pt x="160" y="68"/>
                        <a:pt x="160" y="68"/>
                        <a:pt x="160" y="68"/>
                      </a:cubicBezTo>
                      <a:cubicBezTo>
                        <a:pt x="161" y="67"/>
                        <a:pt x="161" y="67"/>
                        <a:pt x="161" y="67"/>
                      </a:cubicBezTo>
                      <a:cubicBezTo>
                        <a:pt x="162" y="66"/>
                        <a:pt x="162" y="66"/>
                        <a:pt x="162" y="66"/>
                      </a:cubicBezTo>
                      <a:cubicBezTo>
                        <a:pt x="163" y="66"/>
                        <a:pt x="163" y="66"/>
                        <a:pt x="163" y="66"/>
                      </a:cubicBezTo>
                      <a:cubicBezTo>
                        <a:pt x="163" y="66"/>
                        <a:pt x="163" y="66"/>
                        <a:pt x="163" y="66"/>
                      </a:cubicBezTo>
                      <a:cubicBezTo>
                        <a:pt x="165" y="66"/>
                        <a:pt x="165" y="66"/>
                        <a:pt x="165" y="66"/>
                      </a:cubicBezTo>
                      <a:cubicBezTo>
                        <a:pt x="165" y="66"/>
                        <a:pt x="165" y="66"/>
                        <a:pt x="165" y="66"/>
                      </a:cubicBezTo>
                      <a:cubicBezTo>
                        <a:pt x="166" y="65"/>
                        <a:pt x="166" y="65"/>
                        <a:pt x="166" y="65"/>
                      </a:cubicBezTo>
                      <a:cubicBezTo>
                        <a:pt x="168" y="65"/>
                        <a:pt x="168" y="65"/>
                        <a:pt x="168" y="65"/>
                      </a:cubicBezTo>
                      <a:cubicBezTo>
                        <a:pt x="170" y="65"/>
                        <a:pt x="170" y="65"/>
                        <a:pt x="170" y="65"/>
                      </a:cubicBezTo>
                      <a:cubicBezTo>
                        <a:pt x="171" y="66"/>
                        <a:pt x="171" y="66"/>
                        <a:pt x="171" y="66"/>
                      </a:cubicBezTo>
                      <a:cubicBezTo>
                        <a:pt x="172" y="66"/>
                        <a:pt x="172" y="66"/>
                        <a:pt x="172" y="66"/>
                      </a:cubicBezTo>
                      <a:cubicBezTo>
                        <a:pt x="173" y="66"/>
                        <a:pt x="173" y="66"/>
                        <a:pt x="173" y="66"/>
                      </a:cubicBezTo>
                      <a:cubicBezTo>
                        <a:pt x="174" y="66"/>
                        <a:pt x="174" y="66"/>
                        <a:pt x="174" y="66"/>
                      </a:cubicBezTo>
                      <a:cubicBezTo>
                        <a:pt x="174" y="66"/>
                        <a:pt x="174" y="66"/>
                        <a:pt x="174" y="66"/>
                      </a:cubicBezTo>
                      <a:cubicBezTo>
                        <a:pt x="172" y="64"/>
                        <a:pt x="172" y="64"/>
                        <a:pt x="172" y="64"/>
                      </a:cubicBezTo>
                      <a:cubicBezTo>
                        <a:pt x="173" y="63"/>
                        <a:pt x="173" y="63"/>
                        <a:pt x="173" y="63"/>
                      </a:cubicBezTo>
                      <a:cubicBezTo>
                        <a:pt x="176" y="62"/>
                        <a:pt x="176" y="62"/>
                        <a:pt x="176" y="62"/>
                      </a:cubicBezTo>
                      <a:cubicBezTo>
                        <a:pt x="177" y="62"/>
                        <a:pt x="177" y="62"/>
                        <a:pt x="177" y="62"/>
                      </a:cubicBezTo>
                      <a:cubicBezTo>
                        <a:pt x="178" y="62"/>
                        <a:pt x="178" y="62"/>
                        <a:pt x="178" y="62"/>
                      </a:cubicBezTo>
                      <a:cubicBezTo>
                        <a:pt x="179" y="62"/>
                        <a:pt x="179" y="62"/>
                        <a:pt x="179" y="62"/>
                      </a:cubicBezTo>
                      <a:cubicBezTo>
                        <a:pt x="182" y="61"/>
                        <a:pt x="182" y="61"/>
                        <a:pt x="182" y="61"/>
                      </a:cubicBezTo>
                      <a:cubicBezTo>
                        <a:pt x="183" y="61"/>
                        <a:pt x="183" y="61"/>
                        <a:pt x="183" y="61"/>
                      </a:cubicBezTo>
                      <a:cubicBezTo>
                        <a:pt x="184" y="62"/>
                        <a:pt x="184" y="62"/>
                        <a:pt x="184" y="62"/>
                      </a:cubicBezTo>
                      <a:cubicBezTo>
                        <a:pt x="185" y="64"/>
                        <a:pt x="185" y="64"/>
                        <a:pt x="185" y="64"/>
                      </a:cubicBezTo>
                      <a:cubicBezTo>
                        <a:pt x="185" y="64"/>
                        <a:pt x="185" y="64"/>
                        <a:pt x="185" y="64"/>
                      </a:cubicBezTo>
                      <a:cubicBezTo>
                        <a:pt x="184" y="65"/>
                        <a:pt x="184" y="65"/>
                        <a:pt x="184" y="65"/>
                      </a:cubicBezTo>
                      <a:cubicBezTo>
                        <a:pt x="184" y="65"/>
                        <a:pt x="184" y="65"/>
                        <a:pt x="184" y="65"/>
                      </a:cubicBezTo>
                      <a:cubicBezTo>
                        <a:pt x="182" y="67"/>
                        <a:pt x="182" y="67"/>
                        <a:pt x="182" y="67"/>
                      </a:cubicBezTo>
                      <a:cubicBezTo>
                        <a:pt x="181" y="67"/>
                        <a:pt x="181" y="67"/>
                        <a:pt x="181" y="67"/>
                      </a:cubicBezTo>
                      <a:cubicBezTo>
                        <a:pt x="181" y="68"/>
                        <a:pt x="181" y="68"/>
                        <a:pt x="181" y="68"/>
                      </a:cubicBezTo>
                      <a:cubicBezTo>
                        <a:pt x="182" y="69"/>
                        <a:pt x="182" y="69"/>
                        <a:pt x="182" y="69"/>
                      </a:cubicBezTo>
                      <a:cubicBezTo>
                        <a:pt x="182" y="71"/>
                        <a:pt x="182" y="71"/>
                        <a:pt x="182" y="71"/>
                      </a:cubicBezTo>
                      <a:cubicBezTo>
                        <a:pt x="182" y="71"/>
                        <a:pt x="182" y="71"/>
                        <a:pt x="182" y="71"/>
                      </a:cubicBezTo>
                      <a:cubicBezTo>
                        <a:pt x="183" y="70"/>
                        <a:pt x="183" y="70"/>
                        <a:pt x="183" y="70"/>
                      </a:cubicBezTo>
                      <a:cubicBezTo>
                        <a:pt x="184" y="71"/>
                        <a:pt x="184" y="71"/>
                        <a:pt x="184" y="71"/>
                      </a:cubicBezTo>
                      <a:cubicBezTo>
                        <a:pt x="184" y="72"/>
                        <a:pt x="184" y="72"/>
                        <a:pt x="184" y="72"/>
                      </a:cubicBezTo>
                      <a:cubicBezTo>
                        <a:pt x="185" y="72"/>
                        <a:pt x="185" y="72"/>
                        <a:pt x="185" y="72"/>
                      </a:cubicBezTo>
                      <a:cubicBezTo>
                        <a:pt x="186" y="72"/>
                        <a:pt x="186" y="72"/>
                        <a:pt x="186" y="72"/>
                      </a:cubicBezTo>
                      <a:cubicBezTo>
                        <a:pt x="187" y="72"/>
                        <a:pt x="187" y="72"/>
                        <a:pt x="187" y="72"/>
                      </a:cubicBezTo>
                      <a:cubicBezTo>
                        <a:pt x="187" y="73"/>
                        <a:pt x="187" y="73"/>
                        <a:pt x="187" y="73"/>
                      </a:cubicBezTo>
                      <a:cubicBezTo>
                        <a:pt x="188" y="74"/>
                        <a:pt x="188" y="74"/>
                        <a:pt x="188" y="74"/>
                      </a:cubicBezTo>
                      <a:cubicBezTo>
                        <a:pt x="190" y="74"/>
                        <a:pt x="190" y="74"/>
                        <a:pt x="190" y="74"/>
                      </a:cubicBezTo>
                      <a:cubicBezTo>
                        <a:pt x="190" y="74"/>
                        <a:pt x="190" y="74"/>
                        <a:pt x="190" y="74"/>
                      </a:cubicBezTo>
                      <a:cubicBezTo>
                        <a:pt x="190" y="75"/>
                        <a:pt x="190" y="75"/>
                        <a:pt x="190" y="75"/>
                      </a:cubicBezTo>
                      <a:cubicBezTo>
                        <a:pt x="192" y="74"/>
                        <a:pt x="192" y="74"/>
                        <a:pt x="192" y="74"/>
                      </a:cubicBezTo>
                      <a:cubicBezTo>
                        <a:pt x="193" y="74"/>
                        <a:pt x="193" y="74"/>
                        <a:pt x="193" y="74"/>
                      </a:cubicBezTo>
                      <a:cubicBezTo>
                        <a:pt x="193" y="73"/>
                        <a:pt x="193" y="73"/>
                        <a:pt x="193" y="73"/>
                      </a:cubicBezTo>
                      <a:cubicBezTo>
                        <a:pt x="195" y="71"/>
                        <a:pt x="195" y="71"/>
                        <a:pt x="195" y="71"/>
                      </a:cubicBezTo>
                      <a:cubicBezTo>
                        <a:pt x="196" y="71"/>
                        <a:pt x="196" y="71"/>
                        <a:pt x="196" y="71"/>
                      </a:cubicBezTo>
                      <a:cubicBezTo>
                        <a:pt x="196" y="71"/>
                        <a:pt x="196" y="71"/>
                        <a:pt x="196" y="71"/>
                      </a:cubicBezTo>
                      <a:cubicBezTo>
                        <a:pt x="197" y="72"/>
                        <a:pt x="197" y="72"/>
                        <a:pt x="197" y="72"/>
                      </a:cubicBezTo>
                      <a:cubicBezTo>
                        <a:pt x="197" y="72"/>
                        <a:pt x="197" y="72"/>
                        <a:pt x="197" y="72"/>
                      </a:cubicBezTo>
                      <a:cubicBezTo>
                        <a:pt x="195" y="74"/>
                        <a:pt x="195" y="74"/>
                        <a:pt x="195" y="74"/>
                      </a:cubicBezTo>
                      <a:cubicBezTo>
                        <a:pt x="194" y="75"/>
                        <a:pt x="194" y="75"/>
                        <a:pt x="194" y="75"/>
                      </a:cubicBezTo>
                      <a:cubicBezTo>
                        <a:pt x="197" y="74"/>
                        <a:pt x="197" y="74"/>
                        <a:pt x="197" y="74"/>
                      </a:cubicBezTo>
                      <a:cubicBezTo>
                        <a:pt x="198" y="72"/>
                        <a:pt x="198" y="72"/>
                        <a:pt x="198" y="72"/>
                      </a:cubicBezTo>
                      <a:cubicBezTo>
                        <a:pt x="199" y="70"/>
                        <a:pt x="199" y="70"/>
                        <a:pt x="199" y="70"/>
                      </a:cubicBezTo>
                      <a:cubicBezTo>
                        <a:pt x="198" y="68"/>
                        <a:pt x="198" y="68"/>
                        <a:pt x="198" y="68"/>
                      </a:cubicBezTo>
                      <a:cubicBezTo>
                        <a:pt x="196" y="68"/>
                        <a:pt x="196" y="68"/>
                        <a:pt x="196" y="68"/>
                      </a:cubicBezTo>
                      <a:cubicBezTo>
                        <a:pt x="196" y="68"/>
                        <a:pt x="196" y="68"/>
                        <a:pt x="196" y="68"/>
                      </a:cubicBezTo>
                      <a:cubicBezTo>
                        <a:pt x="195" y="68"/>
                        <a:pt x="195" y="68"/>
                        <a:pt x="195" y="68"/>
                      </a:cubicBezTo>
                      <a:cubicBezTo>
                        <a:pt x="194" y="68"/>
                        <a:pt x="194" y="68"/>
                        <a:pt x="194" y="68"/>
                      </a:cubicBezTo>
                      <a:cubicBezTo>
                        <a:pt x="194" y="68"/>
                        <a:pt x="194" y="68"/>
                        <a:pt x="194" y="68"/>
                      </a:cubicBezTo>
                      <a:cubicBezTo>
                        <a:pt x="195" y="67"/>
                        <a:pt x="195" y="67"/>
                        <a:pt x="195" y="67"/>
                      </a:cubicBezTo>
                      <a:cubicBezTo>
                        <a:pt x="196" y="65"/>
                        <a:pt x="196" y="65"/>
                        <a:pt x="196" y="65"/>
                      </a:cubicBezTo>
                      <a:cubicBezTo>
                        <a:pt x="196" y="61"/>
                        <a:pt x="196" y="61"/>
                        <a:pt x="196" y="61"/>
                      </a:cubicBezTo>
                      <a:cubicBezTo>
                        <a:pt x="197" y="60"/>
                        <a:pt x="197" y="60"/>
                        <a:pt x="197" y="60"/>
                      </a:cubicBezTo>
                      <a:cubicBezTo>
                        <a:pt x="197" y="60"/>
                        <a:pt x="197" y="60"/>
                        <a:pt x="197" y="60"/>
                      </a:cubicBezTo>
                      <a:cubicBezTo>
                        <a:pt x="197" y="61"/>
                        <a:pt x="197" y="61"/>
                        <a:pt x="197" y="61"/>
                      </a:cubicBezTo>
                      <a:cubicBezTo>
                        <a:pt x="196" y="65"/>
                        <a:pt x="196" y="65"/>
                        <a:pt x="196" y="65"/>
                      </a:cubicBezTo>
                      <a:cubicBezTo>
                        <a:pt x="196" y="67"/>
                        <a:pt x="196" y="67"/>
                        <a:pt x="196" y="67"/>
                      </a:cubicBezTo>
                      <a:cubicBezTo>
                        <a:pt x="197" y="68"/>
                        <a:pt x="197" y="68"/>
                        <a:pt x="197" y="68"/>
                      </a:cubicBezTo>
                      <a:cubicBezTo>
                        <a:pt x="198" y="68"/>
                        <a:pt x="198" y="68"/>
                        <a:pt x="198" y="68"/>
                      </a:cubicBezTo>
                      <a:cubicBezTo>
                        <a:pt x="199" y="68"/>
                        <a:pt x="199" y="68"/>
                        <a:pt x="199" y="68"/>
                      </a:cubicBezTo>
                      <a:cubicBezTo>
                        <a:pt x="200" y="70"/>
                        <a:pt x="200" y="70"/>
                        <a:pt x="200" y="70"/>
                      </a:cubicBezTo>
                      <a:cubicBezTo>
                        <a:pt x="200" y="71"/>
                        <a:pt x="200" y="71"/>
                        <a:pt x="200" y="71"/>
                      </a:cubicBezTo>
                      <a:cubicBezTo>
                        <a:pt x="202" y="71"/>
                        <a:pt x="202" y="71"/>
                        <a:pt x="202" y="71"/>
                      </a:cubicBezTo>
                      <a:cubicBezTo>
                        <a:pt x="203" y="70"/>
                        <a:pt x="203" y="70"/>
                        <a:pt x="203" y="70"/>
                      </a:cubicBezTo>
                      <a:cubicBezTo>
                        <a:pt x="204" y="71"/>
                        <a:pt x="204" y="71"/>
                        <a:pt x="204" y="71"/>
                      </a:cubicBezTo>
                      <a:cubicBezTo>
                        <a:pt x="204" y="72"/>
                        <a:pt x="204" y="72"/>
                        <a:pt x="204" y="72"/>
                      </a:cubicBezTo>
                      <a:cubicBezTo>
                        <a:pt x="204" y="72"/>
                        <a:pt x="204" y="72"/>
                        <a:pt x="204" y="72"/>
                      </a:cubicBezTo>
                      <a:cubicBezTo>
                        <a:pt x="206" y="72"/>
                        <a:pt x="206" y="72"/>
                        <a:pt x="206" y="72"/>
                      </a:cubicBezTo>
                      <a:cubicBezTo>
                        <a:pt x="207" y="70"/>
                        <a:pt x="207" y="70"/>
                        <a:pt x="207" y="70"/>
                      </a:cubicBezTo>
                      <a:cubicBezTo>
                        <a:pt x="206" y="69"/>
                        <a:pt x="206" y="69"/>
                        <a:pt x="206" y="69"/>
                      </a:cubicBezTo>
                      <a:cubicBezTo>
                        <a:pt x="208" y="68"/>
                        <a:pt x="208" y="68"/>
                        <a:pt x="208" y="68"/>
                      </a:cubicBezTo>
                      <a:cubicBezTo>
                        <a:pt x="208" y="68"/>
                        <a:pt x="208" y="68"/>
                        <a:pt x="208" y="68"/>
                      </a:cubicBezTo>
                      <a:cubicBezTo>
                        <a:pt x="206" y="67"/>
                        <a:pt x="206" y="67"/>
                        <a:pt x="206" y="67"/>
                      </a:cubicBezTo>
                      <a:cubicBezTo>
                        <a:pt x="204" y="66"/>
                        <a:pt x="204" y="66"/>
                        <a:pt x="204" y="66"/>
                      </a:cubicBezTo>
                      <a:cubicBezTo>
                        <a:pt x="202" y="67"/>
                        <a:pt x="202" y="67"/>
                        <a:pt x="202" y="67"/>
                      </a:cubicBezTo>
                      <a:cubicBezTo>
                        <a:pt x="202" y="66"/>
                        <a:pt x="202" y="66"/>
                        <a:pt x="202" y="66"/>
                      </a:cubicBezTo>
                      <a:cubicBezTo>
                        <a:pt x="201" y="66"/>
                        <a:pt x="201" y="66"/>
                        <a:pt x="201" y="66"/>
                      </a:cubicBezTo>
                      <a:cubicBezTo>
                        <a:pt x="199" y="66"/>
                        <a:pt x="199" y="66"/>
                        <a:pt x="199" y="66"/>
                      </a:cubicBezTo>
                      <a:cubicBezTo>
                        <a:pt x="198" y="67"/>
                        <a:pt x="198" y="67"/>
                        <a:pt x="198" y="67"/>
                      </a:cubicBezTo>
                      <a:cubicBezTo>
                        <a:pt x="198" y="66"/>
                        <a:pt x="198" y="66"/>
                        <a:pt x="198" y="66"/>
                      </a:cubicBezTo>
                      <a:cubicBezTo>
                        <a:pt x="198" y="65"/>
                        <a:pt x="198" y="65"/>
                        <a:pt x="198" y="65"/>
                      </a:cubicBezTo>
                      <a:cubicBezTo>
                        <a:pt x="198" y="62"/>
                        <a:pt x="198" y="62"/>
                        <a:pt x="198" y="62"/>
                      </a:cubicBezTo>
                      <a:cubicBezTo>
                        <a:pt x="199" y="61"/>
                        <a:pt x="199" y="61"/>
                        <a:pt x="199" y="61"/>
                      </a:cubicBezTo>
                      <a:cubicBezTo>
                        <a:pt x="200" y="61"/>
                        <a:pt x="200" y="61"/>
                        <a:pt x="200" y="61"/>
                      </a:cubicBezTo>
                      <a:cubicBezTo>
                        <a:pt x="201" y="61"/>
                        <a:pt x="201" y="61"/>
                        <a:pt x="201" y="61"/>
                      </a:cubicBezTo>
                      <a:cubicBezTo>
                        <a:pt x="201" y="61"/>
                        <a:pt x="201" y="61"/>
                        <a:pt x="201" y="61"/>
                      </a:cubicBezTo>
                      <a:cubicBezTo>
                        <a:pt x="198" y="58"/>
                        <a:pt x="198" y="58"/>
                        <a:pt x="198" y="58"/>
                      </a:cubicBezTo>
                      <a:cubicBezTo>
                        <a:pt x="198" y="57"/>
                        <a:pt x="198" y="57"/>
                        <a:pt x="198" y="57"/>
                      </a:cubicBezTo>
                      <a:cubicBezTo>
                        <a:pt x="199" y="57"/>
                        <a:pt x="199" y="57"/>
                        <a:pt x="199" y="57"/>
                      </a:cubicBezTo>
                      <a:cubicBezTo>
                        <a:pt x="199" y="56"/>
                        <a:pt x="199" y="56"/>
                        <a:pt x="199" y="56"/>
                      </a:cubicBezTo>
                      <a:cubicBezTo>
                        <a:pt x="197" y="56"/>
                        <a:pt x="197" y="56"/>
                        <a:pt x="197" y="56"/>
                      </a:cubicBezTo>
                      <a:cubicBezTo>
                        <a:pt x="196" y="57"/>
                        <a:pt x="196" y="57"/>
                        <a:pt x="196" y="57"/>
                      </a:cubicBezTo>
                      <a:cubicBezTo>
                        <a:pt x="196" y="56"/>
                        <a:pt x="196" y="56"/>
                        <a:pt x="196" y="56"/>
                      </a:cubicBezTo>
                      <a:cubicBezTo>
                        <a:pt x="196" y="56"/>
                        <a:pt x="196" y="56"/>
                        <a:pt x="196" y="56"/>
                      </a:cubicBezTo>
                      <a:cubicBezTo>
                        <a:pt x="196" y="58"/>
                        <a:pt x="196" y="58"/>
                        <a:pt x="196" y="58"/>
                      </a:cubicBezTo>
                      <a:cubicBezTo>
                        <a:pt x="195" y="57"/>
                        <a:pt x="195" y="57"/>
                        <a:pt x="195" y="57"/>
                      </a:cubicBezTo>
                      <a:cubicBezTo>
                        <a:pt x="192" y="54"/>
                        <a:pt x="192" y="54"/>
                        <a:pt x="192" y="54"/>
                      </a:cubicBezTo>
                      <a:cubicBezTo>
                        <a:pt x="192" y="54"/>
                        <a:pt x="192" y="54"/>
                        <a:pt x="192" y="54"/>
                      </a:cubicBezTo>
                      <a:cubicBezTo>
                        <a:pt x="194" y="52"/>
                        <a:pt x="194" y="52"/>
                        <a:pt x="194" y="52"/>
                      </a:cubicBezTo>
                      <a:cubicBezTo>
                        <a:pt x="195" y="50"/>
                        <a:pt x="195" y="50"/>
                        <a:pt x="195" y="50"/>
                      </a:cubicBezTo>
                      <a:cubicBezTo>
                        <a:pt x="195" y="46"/>
                        <a:pt x="195" y="46"/>
                        <a:pt x="195" y="46"/>
                      </a:cubicBezTo>
                      <a:cubicBezTo>
                        <a:pt x="195" y="42"/>
                        <a:pt x="195" y="42"/>
                        <a:pt x="195" y="42"/>
                      </a:cubicBezTo>
                      <a:cubicBezTo>
                        <a:pt x="193" y="38"/>
                        <a:pt x="193" y="38"/>
                        <a:pt x="193" y="38"/>
                      </a:cubicBezTo>
                      <a:cubicBezTo>
                        <a:pt x="192" y="32"/>
                        <a:pt x="192" y="32"/>
                        <a:pt x="192" y="32"/>
                      </a:cubicBezTo>
                      <a:cubicBezTo>
                        <a:pt x="191" y="30"/>
                        <a:pt x="191" y="30"/>
                        <a:pt x="191" y="30"/>
                      </a:cubicBezTo>
                      <a:cubicBezTo>
                        <a:pt x="191" y="30"/>
                        <a:pt x="191" y="30"/>
                        <a:pt x="191" y="30"/>
                      </a:cubicBezTo>
                      <a:cubicBezTo>
                        <a:pt x="192" y="30"/>
                        <a:pt x="192" y="30"/>
                        <a:pt x="192" y="30"/>
                      </a:cubicBezTo>
                      <a:cubicBezTo>
                        <a:pt x="193" y="30"/>
                        <a:pt x="193" y="30"/>
                        <a:pt x="193" y="30"/>
                      </a:cubicBezTo>
                      <a:cubicBezTo>
                        <a:pt x="194" y="29"/>
                        <a:pt x="194" y="29"/>
                        <a:pt x="194" y="29"/>
                      </a:cubicBezTo>
                      <a:cubicBezTo>
                        <a:pt x="195" y="28"/>
                        <a:pt x="195" y="28"/>
                        <a:pt x="195" y="28"/>
                      </a:cubicBezTo>
                      <a:cubicBezTo>
                        <a:pt x="195" y="26"/>
                        <a:pt x="195" y="26"/>
                        <a:pt x="195" y="26"/>
                      </a:cubicBezTo>
                      <a:cubicBezTo>
                        <a:pt x="198" y="24"/>
                        <a:pt x="198" y="24"/>
                        <a:pt x="198" y="24"/>
                      </a:cubicBezTo>
                      <a:cubicBezTo>
                        <a:pt x="199" y="22"/>
                        <a:pt x="199" y="22"/>
                        <a:pt x="199" y="22"/>
                      </a:cubicBezTo>
                      <a:cubicBezTo>
                        <a:pt x="200" y="22"/>
                        <a:pt x="200" y="22"/>
                        <a:pt x="200" y="22"/>
                      </a:cubicBezTo>
                      <a:cubicBezTo>
                        <a:pt x="203" y="24"/>
                        <a:pt x="203" y="24"/>
                        <a:pt x="203" y="24"/>
                      </a:cubicBezTo>
                      <a:cubicBezTo>
                        <a:pt x="204" y="25"/>
                        <a:pt x="204" y="25"/>
                        <a:pt x="204" y="25"/>
                      </a:cubicBezTo>
                      <a:cubicBezTo>
                        <a:pt x="206" y="25"/>
                        <a:pt x="206" y="25"/>
                        <a:pt x="206" y="25"/>
                      </a:cubicBezTo>
                      <a:cubicBezTo>
                        <a:pt x="207" y="26"/>
                        <a:pt x="207" y="26"/>
                        <a:pt x="207" y="26"/>
                      </a:cubicBezTo>
                      <a:cubicBezTo>
                        <a:pt x="209" y="26"/>
                        <a:pt x="209" y="26"/>
                        <a:pt x="209" y="26"/>
                      </a:cubicBezTo>
                      <a:cubicBezTo>
                        <a:pt x="211" y="24"/>
                        <a:pt x="211" y="24"/>
                        <a:pt x="211" y="24"/>
                      </a:cubicBezTo>
                      <a:cubicBezTo>
                        <a:pt x="213" y="24"/>
                        <a:pt x="213" y="24"/>
                        <a:pt x="213" y="24"/>
                      </a:cubicBezTo>
                      <a:cubicBezTo>
                        <a:pt x="215" y="23"/>
                        <a:pt x="215" y="23"/>
                        <a:pt x="215" y="23"/>
                      </a:cubicBezTo>
                      <a:cubicBezTo>
                        <a:pt x="216" y="23"/>
                        <a:pt x="216" y="23"/>
                        <a:pt x="216" y="23"/>
                      </a:cubicBezTo>
                      <a:cubicBezTo>
                        <a:pt x="218" y="22"/>
                        <a:pt x="218" y="22"/>
                        <a:pt x="218" y="22"/>
                      </a:cubicBezTo>
                      <a:cubicBezTo>
                        <a:pt x="224" y="17"/>
                        <a:pt x="224" y="17"/>
                        <a:pt x="224" y="17"/>
                      </a:cubicBezTo>
                      <a:cubicBezTo>
                        <a:pt x="226" y="15"/>
                        <a:pt x="226" y="15"/>
                        <a:pt x="226" y="15"/>
                      </a:cubicBezTo>
                      <a:cubicBezTo>
                        <a:pt x="230" y="13"/>
                        <a:pt x="230" y="13"/>
                        <a:pt x="230" y="13"/>
                      </a:cubicBezTo>
                      <a:cubicBezTo>
                        <a:pt x="233" y="11"/>
                        <a:pt x="233" y="11"/>
                        <a:pt x="233" y="11"/>
                      </a:cubicBezTo>
                      <a:cubicBezTo>
                        <a:pt x="236" y="9"/>
                        <a:pt x="236" y="9"/>
                        <a:pt x="236" y="9"/>
                      </a:cubicBezTo>
                      <a:cubicBezTo>
                        <a:pt x="237" y="10"/>
                        <a:pt x="237" y="10"/>
                        <a:pt x="237" y="10"/>
                      </a:cubicBezTo>
                      <a:cubicBezTo>
                        <a:pt x="239" y="10"/>
                        <a:pt x="239" y="10"/>
                        <a:pt x="239" y="10"/>
                      </a:cubicBezTo>
                      <a:cubicBezTo>
                        <a:pt x="240" y="10"/>
                        <a:pt x="240" y="10"/>
                        <a:pt x="240" y="10"/>
                      </a:cubicBezTo>
                      <a:cubicBezTo>
                        <a:pt x="239" y="9"/>
                        <a:pt x="239" y="9"/>
                        <a:pt x="239" y="9"/>
                      </a:cubicBezTo>
                      <a:cubicBezTo>
                        <a:pt x="238" y="8"/>
                        <a:pt x="238" y="8"/>
                        <a:pt x="238" y="8"/>
                      </a:cubicBezTo>
                      <a:cubicBezTo>
                        <a:pt x="238" y="8"/>
                        <a:pt x="238" y="8"/>
                        <a:pt x="238" y="8"/>
                      </a:cubicBezTo>
                      <a:cubicBezTo>
                        <a:pt x="238" y="8"/>
                        <a:pt x="238" y="8"/>
                        <a:pt x="238" y="8"/>
                      </a:cubicBezTo>
                      <a:cubicBezTo>
                        <a:pt x="239" y="8"/>
                        <a:pt x="239" y="8"/>
                        <a:pt x="239" y="8"/>
                      </a:cubicBezTo>
                      <a:cubicBezTo>
                        <a:pt x="240" y="9"/>
                        <a:pt x="240" y="9"/>
                        <a:pt x="240" y="9"/>
                      </a:cubicBezTo>
                      <a:cubicBezTo>
                        <a:pt x="241" y="10"/>
                        <a:pt x="241" y="10"/>
                        <a:pt x="241" y="10"/>
                      </a:cubicBezTo>
                      <a:cubicBezTo>
                        <a:pt x="243" y="10"/>
                        <a:pt x="243" y="10"/>
                        <a:pt x="243" y="10"/>
                      </a:cubicBezTo>
                      <a:cubicBezTo>
                        <a:pt x="246" y="8"/>
                        <a:pt x="246" y="8"/>
                        <a:pt x="246" y="8"/>
                      </a:cubicBezTo>
                      <a:cubicBezTo>
                        <a:pt x="246" y="9"/>
                        <a:pt x="246" y="9"/>
                        <a:pt x="246" y="9"/>
                      </a:cubicBezTo>
                      <a:cubicBezTo>
                        <a:pt x="246" y="9"/>
                        <a:pt x="246" y="9"/>
                        <a:pt x="246" y="9"/>
                      </a:cubicBezTo>
                      <a:cubicBezTo>
                        <a:pt x="244" y="12"/>
                        <a:pt x="244" y="12"/>
                        <a:pt x="244" y="12"/>
                      </a:cubicBezTo>
                      <a:cubicBezTo>
                        <a:pt x="244" y="14"/>
                        <a:pt x="244" y="14"/>
                        <a:pt x="244" y="14"/>
                      </a:cubicBezTo>
                      <a:cubicBezTo>
                        <a:pt x="244" y="15"/>
                        <a:pt x="244" y="15"/>
                        <a:pt x="244" y="15"/>
                      </a:cubicBezTo>
                      <a:cubicBezTo>
                        <a:pt x="245" y="15"/>
                        <a:pt x="245" y="15"/>
                        <a:pt x="245" y="15"/>
                      </a:cubicBezTo>
                      <a:cubicBezTo>
                        <a:pt x="246" y="12"/>
                        <a:pt x="246" y="12"/>
                        <a:pt x="246" y="12"/>
                      </a:cubicBezTo>
                      <a:cubicBezTo>
                        <a:pt x="247" y="10"/>
                        <a:pt x="247" y="10"/>
                        <a:pt x="247" y="10"/>
                      </a:cubicBezTo>
                      <a:cubicBezTo>
                        <a:pt x="249" y="8"/>
                        <a:pt x="249" y="8"/>
                        <a:pt x="249" y="8"/>
                      </a:cubicBezTo>
                      <a:cubicBezTo>
                        <a:pt x="250" y="8"/>
                        <a:pt x="250" y="8"/>
                        <a:pt x="250" y="8"/>
                      </a:cubicBezTo>
                      <a:cubicBezTo>
                        <a:pt x="251" y="8"/>
                        <a:pt x="251" y="8"/>
                        <a:pt x="251" y="8"/>
                      </a:cubicBezTo>
                      <a:cubicBezTo>
                        <a:pt x="251" y="7"/>
                        <a:pt x="251" y="7"/>
                        <a:pt x="251" y="7"/>
                      </a:cubicBezTo>
                      <a:cubicBezTo>
                        <a:pt x="249" y="7"/>
                        <a:pt x="249" y="7"/>
                        <a:pt x="249" y="7"/>
                      </a:cubicBezTo>
                      <a:cubicBezTo>
                        <a:pt x="249" y="6"/>
                        <a:pt x="249" y="6"/>
                        <a:pt x="249" y="6"/>
                      </a:cubicBezTo>
                      <a:cubicBezTo>
                        <a:pt x="250" y="5"/>
                        <a:pt x="250" y="5"/>
                        <a:pt x="250" y="5"/>
                      </a:cubicBezTo>
                      <a:cubicBezTo>
                        <a:pt x="252" y="4"/>
                        <a:pt x="252" y="4"/>
                        <a:pt x="252" y="4"/>
                      </a:cubicBezTo>
                      <a:cubicBezTo>
                        <a:pt x="254" y="3"/>
                        <a:pt x="254" y="3"/>
                        <a:pt x="254" y="3"/>
                      </a:cubicBezTo>
                      <a:cubicBezTo>
                        <a:pt x="255" y="2"/>
                        <a:pt x="255" y="2"/>
                        <a:pt x="255" y="2"/>
                      </a:cubicBezTo>
                      <a:cubicBezTo>
                        <a:pt x="256" y="2"/>
                        <a:pt x="256" y="2"/>
                        <a:pt x="256" y="2"/>
                      </a:cubicBezTo>
                      <a:cubicBezTo>
                        <a:pt x="255" y="3"/>
                        <a:pt x="255" y="3"/>
                        <a:pt x="255" y="3"/>
                      </a:cubicBezTo>
                      <a:cubicBezTo>
                        <a:pt x="254" y="4"/>
                        <a:pt x="254" y="4"/>
                        <a:pt x="254" y="4"/>
                      </a:cubicBezTo>
                      <a:cubicBezTo>
                        <a:pt x="255" y="5"/>
                        <a:pt x="255" y="5"/>
                        <a:pt x="255" y="5"/>
                      </a:cubicBezTo>
                      <a:cubicBezTo>
                        <a:pt x="256" y="5"/>
                        <a:pt x="256" y="5"/>
                        <a:pt x="256" y="5"/>
                      </a:cubicBezTo>
                      <a:cubicBezTo>
                        <a:pt x="256" y="4"/>
                        <a:pt x="256" y="4"/>
                        <a:pt x="256" y="4"/>
                      </a:cubicBezTo>
                      <a:cubicBezTo>
                        <a:pt x="257" y="3"/>
                        <a:pt x="257" y="3"/>
                        <a:pt x="257" y="3"/>
                      </a:cubicBezTo>
                      <a:cubicBezTo>
                        <a:pt x="258" y="4"/>
                        <a:pt x="258" y="4"/>
                        <a:pt x="258" y="4"/>
                      </a:cubicBezTo>
                      <a:cubicBezTo>
                        <a:pt x="259" y="5"/>
                        <a:pt x="259" y="5"/>
                        <a:pt x="259" y="5"/>
                      </a:cubicBezTo>
                      <a:cubicBezTo>
                        <a:pt x="259" y="4"/>
                        <a:pt x="259" y="4"/>
                        <a:pt x="259" y="4"/>
                      </a:cubicBezTo>
                      <a:cubicBezTo>
                        <a:pt x="260" y="4"/>
                        <a:pt x="260" y="4"/>
                        <a:pt x="260" y="4"/>
                      </a:cubicBezTo>
                      <a:cubicBezTo>
                        <a:pt x="261" y="5"/>
                        <a:pt x="261" y="5"/>
                        <a:pt x="261" y="5"/>
                      </a:cubicBezTo>
                      <a:cubicBezTo>
                        <a:pt x="264" y="5"/>
                        <a:pt x="264" y="5"/>
                        <a:pt x="264" y="5"/>
                      </a:cubicBezTo>
                      <a:cubicBezTo>
                        <a:pt x="266" y="5"/>
                        <a:pt x="266" y="5"/>
                        <a:pt x="266" y="5"/>
                      </a:cubicBezTo>
                      <a:cubicBezTo>
                        <a:pt x="269" y="3"/>
                        <a:pt x="269" y="3"/>
                        <a:pt x="269" y="3"/>
                      </a:cubicBezTo>
                      <a:cubicBezTo>
                        <a:pt x="270" y="2"/>
                        <a:pt x="270" y="2"/>
                        <a:pt x="270" y="2"/>
                      </a:cubicBezTo>
                      <a:cubicBezTo>
                        <a:pt x="272" y="2"/>
                        <a:pt x="272" y="2"/>
                        <a:pt x="272" y="2"/>
                      </a:cubicBezTo>
                      <a:cubicBezTo>
                        <a:pt x="272" y="1"/>
                        <a:pt x="272" y="1"/>
                        <a:pt x="272" y="1"/>
                      </a:cubicBezTo>
                      <a:cubicBezTo>
                        <a:pt x="275" y="0"/>
                        <a:pt x="275" y="0"/>
                        <a:pt x="275" y="0"/>
                      </a:cubicBezTo>
                      <a:cubicBezTo>
                        <a:pt x="275" y="0"/>
                        <a:pt x="275" y="0"/>
                        <a:pt x="275" y="0"/>
                      </a:cubicBezTo>
                      <a:cubicBezTo>
                        <a:pt x="275" y="0"/>
                        <a:pt x="275" y="0"/>
                        <a:pt x="275" y="0"/>
                      </a:cubicBezTo>
                      <a:cubicBezTo>
                        <a:pt x="274" y="0"/>
                        <a:pt x="274" y="0"/>
                        <a:pt x="274" y="0"/>
                      </a:cubicBezTo>
                      <a:cubicBezTo>
                        <a:pt x="274" y="1"/>
                        <a:pt x="274" y="1"/>
                        <a:pt x="274" y="1"/>
                      </a:cubicBezTo>
                      <a:cubicBezTo>
                        <a:pt x="274" y="2"/>
                        <a:pt x="274" y="2"/>
                        <a:pt x="274" y="2"/>
                      </a:cubicBezTo>
                      <a:cubicBezTo>
                        <a:pt x="275" y="2"/>
                        <a:pt x="275" y="2"/>
                        <a:pt x="275" y="2"/>
                      </a:cubicBezTo>
                      <a:cubicBezTo>
                        <a:pt x="275" y="3"/>
                        <a:pt x="275" y="3"/>
                        <a:pt x="275" y="3"/>
                      </a:cubicBezTo>
                      <a:cubicBezTo>
                        <a:pt x="276" y="3"/>
                        <a:pt x="276" y="3"/>
                        <a:pt x="276" y="3"/>
                      </a:cubicBezTo>
                      <a:cubicBezTo>
                        <a:pt x="277" y="4"/>
                        <a:pt x="277" y="4"/>
                        <a:pt x="277" y="4"/>
                      </a:cubicBezTo>
                      <a:cubicBezTo>
                        <a:pt x="277" y="4"/>
                        <a:pt x="277" y="4"/>
                        <a:pt x="277" y="4"/>
                      </a:cubicBezTo>
                      <a:cubicBezTo>
                        <a:pt x="277" y="5"/>
                        <a:pt x="277" y="5"/>
                        <a:pt x="277" y="5"/>
                      </a:cubicBezTo>
                      <a:cubicBezTo>
                        <a:pt x="277" y="5"/>
                        <a:pt x="277" y="5"/>
                        <a:pt x="277" y="5"/>
                      </a:cubicBezTo>
                      <a:cubicBezTo>
                        <a:pt x="275" y="6"/>
                        <a:pt x="275" y="6"/>
                        <a:pt x="275" y="6"/>
                      </a:cubicBezTo>
                      <a:cubicBezTo>
                        <a:pt x="274" y="7"/>
                        <a:pt x="274" y="7"/>
                        <a:pt x="274" y="7"/>
                      </a:cubicBezTo>
                      <a:cubicBezTo>
                        <a:pt x="273" y="7"/>
                        <a:pt x="273" y="7"/>
                        <a:pt x="273" y="7"/>
                      </a:cubicBezTo>
                      <a:cubicBezTo>
                        <a:pt x="272" y="6"/>
                        <a:pt x="272" y="6"/>
                        <a:pt x="272" y="6"/>
                      </a:cubicBezTo>
                      <a:cubicBezTo>
                        <a:pt x="270" y="7"/>
                        <a:pt x="270" y="7"/>
                        <a:pt x="270" y="7"/>
                      </a:cubicBezTo>
                      <a:cubicBezTo>
                        <a:pt x="269" y="8"/>
                        <a:pt x="269" y="8"/>
                        <a:pt x="269" y="8"/>
                      </a:cubicBezTo>
                      <a:cubicBezTo>
                        <a:pt x="268" y="9"/>
                        <a:pt x="268" y="9"/>
                        <a:pt x="268" y="9"/>
                      </a:cubicBezTo>
                      <a:cubicBezTo>
                        <a:pt x="268" y="9"/>
                        <a:pt x="268" y="9"/>
                        <a:pt x="268" y="9"/>
                      </a:cubicBezTo>
                      <a:cubicBezTo>
                        <a:pt x="270" y="9"/>
                        <a:pt x="270" y="9"/>
                        <a:pt x="270" y="9"/>
                      </a:cubicBezTo>
                      <a:cubicBezTo>
                        <a:pt x="270" y="10"/>
                        <a:pt x="270" y="10"/>
                        <a:pt x="270" y="10"/>
                      </a:cubicBezTo>
                      <a:cubicBezTo>
                        <a:pt x="269" y="12"/>
                        <a:pt x="269" y="12"/>
                        <a:pt x="269" y="12"/>
                      </a:cubicBezTo>
                      <a:cubicBezTo>
                        <a:pt x="269" y="12"/>
                        <a:pt x="269" y="12"/>
                        <a:pt x="269" y="12"/>
                      </a:cubicBezTo>
                      <a:cubicBezTo>
                        <a:pt x="271" y="12"/>
                        <a:pt x="271" y="12"/>
                        <a:pt x="271" y="12"/>
                      </a:cubicBezTo>
                      <a:cubicBezTo>
                        <a:pt x="271" y="11"/>
                        <a:pt x="271" y="11"/>
                        <a:pt x="271" y="11"/>
                      </a:cubicBezTo>
                      <a:cubicBezTo>
                        <a:pt x="272" y="10"/>
                        <a:pt x="272" y="10"/>
                        <a:pt x="272" y="10"/>
                      </a:cubicBezTo>
                      <a:cubicBezTo>
                        <a:pt x="272" y="10"/>
                        <a:pt x="272" y="10"/>
                        <a:pt x="272" y="10"/>
                      </a:cubicBezTo>
                      <a:cubicBezTo>
                        <a:pt x="271" y="11"/>
                        <a:pt x="271" y="11"/>
                        <a:pt x="271" y="11"/>
                      </a:cubicBezTo>
                      <a:cubicBezTo>
                        <a:pt x="271" y="12"/>
                        <a:pt x="271" y="12"/>
                        <a:pt x="271" y="12"/>
                      </a:cubicBezTo>
                      <a:cubicBezTo>
                        <a:pt x="272" y="15"/>
                        <a:pt x="272" y="15"/>
                        <a:pt x="272" y="15"/>
                      </a:cubicBezTo>
                      <a:cubicBezTo>
                        <a:pt x="272" y="12"/>
                        <a:pt x="272" y="12"/>
                        <a:pt x="272" y="12"/>
                      </a:cubicBezTo>
                      <a:cubicBezTo>
                        <a:pt x="273" y="11"/>
                        <a:pt x="273" y="11"/>
                        <a:pt x="273" y="11"/>
                      </a:cubicBezTo>
                      <a:cubicBezTo>
                        <a:pt x="273" y="11"/>
                        <a:pt x="273" y="11"/>
                        <a:pt x="273" y="11"/>
                      </a:cubicBezTo>
                      <a:cubicBezTo>
                        <a:pt x="274" y="11"/>
                        <a:pt x="274" y="11"/>
                        <a:pt x="274" y="11"/>
                      </a:cubicBezTo>
                      <a:cubicBezTo>
                        <a:pt x="275" y="10"/>
                        <a:pt x="275" y="10"/>
                        <a:pt x="275" y="10"/>
                      </a:cubicBezTo>
                      <a:cubicBezTo>
                        <a:pt x="275" y="9"/>
                        <a:pt x="275" y="9"/>
                        <a:pt x="275" y="9"/>
                      </a:cubicBezTo>
                      <a:cubicBezTo>
                        <a:pt x="275" y="8"/>
                        <a:pt x="275" y="8"/>
                        <a:pt x="275" y="8"/>
                      </a:cubicBezTo>
                      <a:cubicBezTo>
                        <a:pt x="276" y="8"/>
                        <a:pt x="276" y="8"/>
                        <a:pt x="276" y="8"/>
                      </a:cubicBezTo>
                      <a:cubicBezTo>
                        <a:pt x="277" y="9"/>
                        <a:pt x="277" y="9"/>
                        <a:pt x="277" y="9"/>
                      </a:cubicBezTo>
                      <a:cubicBezTo>
                        <a:pt x="277" y="9"/>
                        <a:pt x="277" y="9"/>
                        <a:pt x="277" y="9"/>
                      </a:cubicBezTo>
                      <a:cubicBezTo>
                        <a:pt x="278" y="7"/>
                        <a:pt x="278" y="7"/>
                        <a:pt x="278" y="7"/>
                      </a:cubicBezTo>
                      <a:cubicBezTo>
                        <a:pt x="279" y="6"/>
                        <a:pt x="279" y="6"/>
                        <a:pt x="279" y="6"/>
                      </a:cubicBezTo>
                      <a:cubicBezTo>
                        <a:pt x="279" y="6"/>
                        <a:pt x="279" y="6"/>
                        <a:pt x="279" y="6"/>
                      </a:cubicBezTo>
                      <a:cubicBezTo>
                        <a:pt x="279" y="7"/>
                        <a:pt x="279" y="7"/>
                        <a:pt x="279" y="7"/>
                      </a:cubicBezTo>
                      <a:cubicBezTo>
                        <a:pt x="279" y="8"/>
                        <a:pt x="279" y="8"/>
                        <a:pt x="279" y="8"/>
                      </a:cubicBezTo>
                      <a:cubicBezTo>
                        <a:pt x="279" y="9"/>
                        <a:pt x="279" y="9"/>
                        <a:pt x="279" y="9"/>
                      </a:cubicBezTo>
                      <a:cubicBezTo>
                        <a:pt x="278" y="9"/>
                        <a:pt x="278" y="9"/>
                        <a:pt x="278" y="9"/>
                      </a:cubicBezTo>
                      <a:cubicBezTo>
                        <a:pt x="278" y="10"/>
                        <a:pt x="278" y="10"/>
                        <a:pt x="278" y="10"/>
                      </a:cubicBezTo>
                      <a:cubicBezTo>
                        <a:pt x="278" y="11"/>
                        <a:pt x="278" y="11"/>
                        <a:pt x="278" y="11"/>
                      </a:cubicBezTo>
                      <a:cubicBezTo>
                        <a:pt x="277" y="11"/>
                        <a:pt x="277" y="11"/>
                        <a:pt x="277" y="11"/>
                      </a:cubicBezTo>
                      <a:cubicBezTo>
                        <a:pt x="277" y="12"/>
                        <a:pt x="277" y="12"/>
                        <a:pt x="277" y="12"/>
                      </a:cubicBezTo>
                      <a:cubicBezTo>
                        <a:pt x="278" y="14"/>
                        <a:pt x="278" y="14"/>
                        <a:pt x="278" y="14"/>
                      </a:cubicBezTo>
                      <a:cubicBezTo>
                        <a:pt x="278" y="14"/>
                        <a:pt x="278" y="14"/>
                        <a:pt x="278" y="14"/>
                      </a:cubicBezTo>
                      <a:cubicBezTo>
                        <a:pt x="278" y="13"/>
                        <a:pt x="278" y="13"/>
                        <a:pt x="278" y="13"/>
                      </a:cubicBezTo>
                      <a:cubicBezTo>
                        <a:pt x="279" y="12"/>
                        <a:pt x="279" y="12"/>
                        <a:pt x="279" y="12"/>
                      </a:cubicBezTo>
                      <a:cubicBezTo>
                        <a:pt x="280" y="12"/>
                        <a:pt x="280" y="12"/>
                        <a:pt x="280" y="12"/>
                      </a:cubicBezTo>
                      <a:cubicBezTo>
                        <a:pt x="281" y="12"/>
                        <a:pt x="281" y="12"/>
                        <a:pt x="281" y="12"/>
                      </a:cubicBezTo>
                      <a:cubicBezTo>
                        <a:pt x="283" y="13"/>
                        <a:pt x="283" y="13"/>
                        <a:pt x="283" y="13"/>
                      </a:cubicBezTo>
                      <a:cubicBezTo>
                        <a:pt x="284" y="13"/>
                        <a:pt x="284" y="13"/>
                        <a:pt x="284" y="13"/>
                      </a:cubicBezTo>
                      <a:cubicBezTo>
                        <a:pt x="285" y="13"/>
                        <a:pt x="285" y="13"/>
                        <a:pt x="285" y="13"/>
                      </a:cubicBezTo>
                      <a:cubicBezTo>
                        <a:pt x="285" y="14"/>
                        <a:pt x="285" y="14"/>
                        <a:pt x="285" y="14"/>
                      </a:cubicBezTo>
                      <a:cubicBezTo>
                        <a:pt x="286" y="14"/>
                        <a:pt x="286" y="14"/>
                        <a:pt x="286" y="14"/>
                      </a:cubicBezTo>
                      <a:cubicBezTo>
                        <a:pt x="287" y="14"/>
                        <a:pt x="287" y="14"/>
                        <a:pt x="287" y="14"/>
                      </a:cubicBezTo>
                      <a:cubicBezTo>
                        <a:pt x="287" y="15"/>
                        <a:pt x="287" y="15"/>
                        <a:pt x="287" y="15"/>
                      </a:cubicBezTo>
                      <a:cubicBezTo>
                        <a:pt x="288" y="16"/>
                        <a:pt x="288" y="16"/>
                        <a:pt x="288" y="16"/>
                      </a:cubicBezTo>
                      <a:cubicBezTo>
                        <a:pt x="287" y="16"/>
                        <a:pt x="287" y="16"/>
                        <a:pt x="287" y="16"/>
                      </a:cubicBezTo>
                      <a:cubicBezTo>
                        <a:pt x="285" y="17"/>
                        <a:pt x="285" y="17"/>
                        <a:pt x="285" y="17"/>
                      </a:cubicBezTo>
                      <a:cubicBezTo>
                        <a:pt x="285" y="18"/>
                        <a:pt x="285" y="18"/>
                        <a:pt x="285" y="18"/>
                      </a:cubicBezTo>
                      <a:cubicBezTo>
                        <a:pt x="285" y="19"/>
                        <a:pt x="285" y="19"/>
                        <a:pt x="285" y="19"/>
                      </a:cubicBezTo>
                      <a:cubicBezTo>
                        <a:pt x="288" y="21"/>
                        <a:pt x="288" y="21"/>
                        <a:pt x="288" y="21"/>
                      </a:cubicBezTo>
                      <a:cubicBezTo>
                        <a:pt x="288" y="21"/>
                        <a:pt x="288" y="21"/>
                        <a:pt x="288" y="21"/>
                      </a:cubicBezTo>
                      <a:cubicBezTo>
                        <a:pt x="287" y="21"/>
                        <a:pt x="287" y="21"/>
                        <a:pt x="287" y="21"/>
                      </a:cubicBezTo>
                      <a:cubicBezTo>
                        <a:pt x="286" y="21"/>
                        <a:pt x="286" y="21"/>
                        <a:pt x="286" y="21"/>
                      </a:cubicBezTo>
                      <a:cubicBezTo>
                        <a:pt x="286" y="22"/>
                        <a:pt x="286" y="22"/>
                        <a:pt x="286" y="22"/>
                      </a:cubicBezTo>
                      <a:cubicBezTo>
                        <a:pt x="288" y="24"/>
                        <a:pt x="288" y="24"/>
                        <a:pt x="288" y="24"/>
                      </a:cubicBezTo>
                      <a:cubicBezTo>
                        <a:pt x="288" y="25"/>
                        <a:pt x="288" y="25"/>
                        <a:pt x="288" y="25"/>
                      </a:cubicBezTo>
                      <a:cubicBezTo>
                        <a:pt x="288" y="26"/>
                        <a:pt x="288" y="26"/>
                        <a:pt x="288" y="26"/>
                      </a:cubicBezTo>
                      <a:cubicBezTo>
                        <a:pt x="288" y="28"/>
                        <a:pt x="288" y="28"/>
                        <a:pt x="288" y="28"/>
                      </a:cubicBezTo>
                      <a:cubicBezTo>
                        <a:pt x="287" y="29"/>
                        <a:pt x="287" y="29"/>
                        <a:pt x="287" y="29"/>
                      </a:cubicBezTo>
                      <a:cubicBezTo>
                        <a:pt x="287" y="29"/>
                        <a:pt x="287" y="29"/>
                        <a:pt x="287" y="29"/>
                      </a:cubicBezTo>
                      <a:cubicBezTo>
                        <a:pt x="289" y="28"/>
                        <a:pt x="289" y="28"/>
                        <a:pt x="289" y="28"/>
                      </a:cubicBezTo>
                      <a:cubicBezTo>
                        <a:pt x="290" y="26"/>
                        <a:pt x="290" y="26"/>
                        <a:pt x="290" y="26"/>
                      </a:cubicBezTo>
                      <a:cubicBezTo>
                        <a:pt x="292" y="26"/>
                        <a:pt x="292" y="26"/>
                        <a:pt x="292" y="26"/>
                      </a:cubicBezTo>
                      <a:cubicBezTo>
                        <a:pt x="293" y="26"/>
                        <a:pt x="293" y="26"/>
                        <a:pt x="293" y="26"/>
                      </a:cubicBezTo>
                      <a:cubicBezTo>
                        <a:pt x="293" y="26"/>
                        <a:pt x="293" y="26"/>
                        <a:pt x="293" y="26"/>
                      </a:cubicBezTo>
                      <a:cubicBezTo>
                        <a:pt x="295" y="25"/>
                        <a:pt x="295" y="25"/>
                        <a:pt x="295" y="25"/>
                      </a:cubicBezTo>
                      <a:cubicBezTo>
                        <a:pt x="297" y="25"/>
                        <a:pt x="297" y="25"/>
                        <a:pt x="297" y="25"/>
                      </a:cubicBezTo>
                      <a:cubicBezTo>
                        <a:pt x="298" y="26"/>
                        <a:pt x="298" y="26"/>
                        <a:pt x="298" y="26"/>
                      </a:cubicBezTo>
                      <a:cubicBezTo>
                        <a:pt x="299" y="27"/>
                        <a:pt x="299" y="27"/>
                        <a:pt x="299" y="27"/>
                      </a:cubicBezTo>
                      <a:cubicBezTo>
                        <a:pt x="298" y="28"/>
                        <a:pt x="298" y="28"/>
                        <a:pt x="298" y="28"/>
                      </a:cubicBezTo>
                      <a:cubicBezTo>
                        <a:pt x="297" y="29"/>
                        <a:pt x="297" y="29"/>
                        <a:pt x="297" y="29"/>
                      </a:cubicBezTo>
                      <a:cubicBezTo>
                        <a:pt x="296" y="31"/>
                        <a:pt x="296" y="31"/>
                        <a:pt x="296" y="31"/>
                      </a:cubicBezTo>
                      <a:cubicBezTo>
                        <a:pt x="293" y="33"/>
                        <a:pt x="293" y="33"/>
                        <a:pt x="293" y="33"/>
                      </a:cubicBezTo>
                      <a:cubicBezTo>
                        <a:pt x="294" y="33"/>
                        <a:pt x="294" y="33"/>
                        <a:pt x="294" y="33"/>
                      </a:cubicBezTo>
                      <a:cubicBezTo>
                        <a:pt x="296" y="32"/>
                        <a:pt x="296" y="32"/>
                        <a:pt x="296" y="32"/>
                      </a:cubicBezTo>
                      <a:cubicBezTo>
                        <a:pt x="299" y="30"/>
                        <a:pt x="299" y="30"/>
                        <a:pt x="299" y="30"/>
                      </a:cubicBezTo>
                      <a:cubicBezTo>
                        <a:pt x="299" y="29"/>
                        <a:pt x="299" y="29"/>
                        <a:pt x="299" y="29"/>
                      </a:cubicBezTo>
                      <a:cubicBezTo>
                        <a:pt x="300" y="30"/>
                        <a:pt x="300" y="30"/>
                        <a:pt x="300" y="30"/>
                      </a:cubicBezTo>
                      <a:cubicBezTo>
                        <a:pt x="300" y="30"/>
                        <a:pt x="300" y="30"/>
                        <a:pt x="300" y="30"/>
                      </a:cubicBezTo>
                      <a:cubicBezTo>
                        <a:pt x="300" y="30"/>
                        <a:pt x="300" y="30"/>
                        <a:pt x="300" y="30"/>
                      </a:cubicBezTo>
                      <a:cubicBezTo>
                        <a:pt x="301" y="31"/>
                        <a:pt x="301" y="31"/>
                        <a:pt x="301" y="31"/>
                      </a:cubicBezTo>
                      <a:cubicBezTo>
                        <a:pt x="302" y="32"/>
                        <a:pt x="302" y="32"/>
                        <a:pt x="302" y="32"/>
                      </a:cubicBezTo>
                      <a:cubicBezTo>
                        <a:pt x="302" y="32"/>
                        <a:pt x="302" y="32"/>
                        <a:pt x="302" y="32"/>
                      </a:cubicBezTo>
                      <a:cubicBezTo>
                        <a:pt x="302" y="33"/>
                        <a:pt x="302" y="33"/>
                        <a:pt x="302" y="33"/>
                      </a:cubicBezTo>
                      <a:cubicBezTo>
                        <a:pt x="301" y="33"/>
                        <a:pt x="301" y="33"/>
                        <a:pt x="301" y="33"/>
                      </a:cubicBezTo>
                      <a:cubicBezTo>
                        <a:pt x="303" y="33"/>
                        <a:pt x="303" y="33"/>
                        <a:pt x="303" y="33"/>
                      </a:cubicBezTo>
                      <a:cubicBezTo>
                        <a:pt x="304" y="33"/>
                        <a:pt x="304" y="33"/>
                        <a:pt x="304" y="33"/>
                      </a:cubicBezTo>
                      <a:cubicBezTo>
                        <a:pt x="304" y="34"/>
                        <a:pt x="304" y="34"/>
                        <a:pt x="304" y="34"/>
                      </a:cubicBezTo>
                      <a:cubicBezTo>
                        <a:pt x="304" y="34"/>
                        <a:pt x="304" y="34"/>
                        <a:pt x="304" y="34"/>
                      </a:cubicBezTo>
                      <a:cubicBezTo>
                        <a:pt x="303" y="35"/>
                        <a:pt x="303" y="35"/>
                        <a:pt x="303" y="35"/>
                      </a:cubicBezTo>
                      <a:cubicBezTo>
                        <a:pt x="304" y="35"/>
                        <a:pt x="304" y="35"/>
                        <a:pt x="304" y="35"/>
                      </a:cubicBezTo>
                      <a:cubicBezTo>
                        <a:pt x="305" y="34"/>
                        <a:pt x="305" y="34"/>
                        <a:pt x="305" y="34"/>
                      </a:cubicBezTo>
                      <a:cubicBezTo>
                        <a:pt x="306" y="35"/>
                        <a:pt x="306" y="35"/>
                        <a:pt x="306" y="35"/>
                      </a:cubicBezTo>
                      <a:cubicBezTo>
                        <a:pt x="306" y="35"/>
                        <a:pt x="306" y="35"/>
                        <a:pt x="306" y="35"/>
                      </a:cubicBezTo>
                      <a:cubicBezTo>
                        <a:pt x="306" y="35"/>
                        <a:pt x="306" y="35"/>
                        <a:pt x="306" y="35"/>
                      </a:cubicBezTo>
                      <a:cubicBezTo>
                        <a:pt x="305" y="36"/>
                        <a:pt x="305" y="36"/>
                        <a:pt x="305" y="36"/>
                      </a:cubicBezTo>
                      <a:cubicBezTo>
                        <a:pt x="307" y="35"/>
                        <a:pt x="307" y="35"/>
                        <a:pt x="307" y="35"/>
                      </a:cubicBezTo>
                      <a:cubicBezTo>
                        <a:pt x="307" y="35"/>
                        <a:pt x="307" y="35"/>
                        <a:pt x="307" y="35"/>
                      </a:cubicBezTo>
                      <a:cubicBezTo>
                        <a:pt x="307" y="35"/>
                        <a:pt x="307" y="35"/>
                        <a:pt x="307" y="35"/>
                      </a:cubicBezTo>
                      <a:cubicBezTo>
                        <a:pt x="308" y="35"/>
                        <a:pt x="308" y="35"/>
                        <a:pt x="308" y="35"/>
                      </a:cubicBezTo>
                      <a:cubicBezTo>
                        <a:pt x="310" y="37"/>
                        <a:pt x="310" y="37"/>
                        <a:pt x="310" y="37"/>
                      </a:cubicBezTo>
                      <a:cubicBezTo>
                        <a:pt x="311" y="38"/>
                        <a:pt x="311" y="38"/>
                        <a:pt x="311" y="38"/>
                      </a:cubicBezTo>
                      <a:cubicBezTo>
                        <a:pt x="310" y="38"/>
                        <a:pt x="310" y="38"/>
                        <a:pt x="310" y="38"/>
                      </a:cubicBezTo>
                      <a:cubicBezTo>
                        <a:pt x="312" y="38"/>
                        <a:pt x="312" y="38"/>
                        <a:pt x="312" y="38"/>
                      </a:cubicBezTo>
                      <a:cubicBezTo>
                        <a:pt x="312" y="38"/>
                        <a:pt x="312" y="38"/>
                        <a:pt x="312" y="38"/>
                      </a:cubicBezTo>
                      <a:cubicBezTo>
                        <a:pt x="313" y="39"/>
                        <a:pt x="313" y="39"/>
                        <a:pt x="313" y="39"/>
                      </a:cubicBezTo>
                      <a:cubicBezTo>
                        <a:pt x="312" y="39"/>
                        <a:pt x="312" y="39"/>
                        <a:pt x="312" y="39"/>
                      </a:cubicBezTo>
                      <a:cubicBezTo>
                        <a:pt x="312" y="39"/>
                        <a:pt x="312" y="39"/>
                        <a:pt x="312" y="39"/>
                      </a:cubicBezTo>
                      <a:cubicBezTo>
                        <a:pt x="313" y="40"/>
                        <a:pt x="313" y="40"/>
                        <a:pt x="313" y="40"/>
                      </a:cubicBezTo>
                      <a:cubicBezTo>
                        <a:pt x="314" y="40"/>
                        <a:pt x="314" y="40"/>
                        <a:pt x="314" y="40"/>
                      </a:cubicBezTo>
                      <a:cubicBezTo>
                        <a:pt x="315" y="40"/>
                        <a:pt x="315" y="40"/>
                        <a:pt x="315" y="40"/>
                      </a:cubicBezTo>
                      <a:cubicBezTo>
                        <a:pt x="314" y="41"/>
                        <a:pt x="314" y="41"/>
                        <a:pt x="314" y="41"/>
                      </a:cubicBezTo>
                      <a:cubicBezTo>
                        <a:pt x="314" y="41"/>
                        <a:pt x="314" y="41"/>
                        <a:pt x="314" y="41"/>
                      </a:cubicBezTo>
                      <a:cubicBezTo>
                        <a:pt x="314" y="41"/>
                        <a:pt x="314" y="41"/>
                        <a:pt x="314" y="41"/>
                      </a:cubicBezTo>
                      <a:cubicBezTo>
                        <a:pt x="314" y="41"/>
                        <a:pt x="314" y="41"/>
                        <a:pt x="314" y="41"/>
                      </a:cubicBezTo>
                      <a:cubicBezTo>
                        <a:pt x="315" y="41"/>
                        <a:pt x="315" y="41"/>
                        <a:pt x="315" y="41"/>
                      </a:cubicBezTo>
                      <a:cubicBezTo>
                        <a:pt x="315" y="41"/>
                        <a:pt x="315" y="41"/>
                        <a:pt x="315" y="41"/>
                      </a:cubicBezTo>
                      <a:cubicBezTo>
                        <a:pt x="316" y="41"/>
                        <a:pt x="316" y="41"/>
                        <a:pt x="316" y="41"/>
                      </a:cubicBezTo>
                      <a:cubicBezTo>
                        <a:pt x="316" y="41"/>
                        <a:pt x="316" y="41"/>
                        <a:pt x="316" y="41"/>
                      </a:cubicBezTo>
                      <a:cubicBezTo>
                        <a:pt x="317" y="42"/>
                        <a:pt x="317" y="42"/>
                        <a:pt x="317" y="42"/>
                      </a:cubicBezTo>
                      <a:cubicBezTo>
                        <a:pt x="319" y="41"/>
                        <a:pt x="319" y="41"/>
                        <a:pt x="319" y="41"/>
                      </a:cubicBezTo>
                      <a:cubicBezTo>
                        <a:pt x="320" y="42"/>
                        <a:pt x="320" y="42"/>
                        <a:pt x="320" y="42"/>
                      </a:cubicBezTo>
                      <a:cubicBezTo>
                        <a:pt x="321" y="41"/>
                        <a:pt x="321" y="41"/>
                        <a:pt x="321" y="41"/>
                      </a:cubicBezTo>
                      <a:cubicBezTo>
                        <a:pt x="323" y="41"/>
                        <a:pt x="323" y="41"/>
                        <a:pt x="323" y="41"/>
                      </a:cubicBezTo>
                      <a:cubicBezTo>
                        <a:pt x="323" y="42"/>
                        <a:pt x="323" y="42"/>
                        <a:pt x="323" y="42"/>
                      </a:cubicBezTo>
                      <a:cubicBezTo>
                        <a:pt x="324" y="43"/>
                        <a:pt x="324" y="43"/>
                        <a:pt x="324" y="43"/>
                      </a:cubicBezTo>
                      <a:cubicBezTo>
                        <a:pt x="324" y="45"/>
                        <a:pt x="324" y="45"/>
                        <a:pt x="324" y="45"/>
                      </a:cubicBezTo>
                      <a:cubicBezTo>
                        <a:pt x="325" y="45"/>
                        <a:pt x="325" y="45"/>
                        <a:pt x="325" y="45"/>
                      </a:cubicBezTo>
                      <a:cubicBezTo>
                        <a:pt x="326" y="47"/>
                        <a:pt x="326" y="47"/>
                        <a:pt x="326" y="47"/>
                      </a:cubicBezTo>
                      <a:cubicBezTo>
                        <a:pt x="326" y="49"/>
                        <a:pt x="326" y="49"/>
                        <a:pt x="326" y="49"/>
                      </a:cubicBezTo>
                      <a:cubicBezTo>
                        <a:pt x="327" y="50"/>
                        <a:pt x="327" y="50"/>
                        <a:pt x="327" y="50"/>
                      </a:cubicBezTo>
                      <a:cubicBezTo>
                        <a:pt x="328" y="50"/>
                        <a:pt x="328" y="50"/>
                        <a:pt x="328" y="50"/>
                      </a:cubicBezTo>
                      <a:cubicBezTo>
                        <a:pt x="329" y="50"/>
                        <a:pt x="329" y="50"/>
                        <a:pt x="329" y="50"/>
                      </a:cubicBezTo>
                      <a:cubicBezTo>
                        <a:pt x="329" y="51"/>
                        <a:pt x="329" y="51"/>
                        <a:pt x="329" y="51"/>
                      </a:cubicBezTo>
                      <a:cubicBezTo>
                        <a:pt x="257" y="183"/>
                        <a:pt x="257" y="183"/>
                        <a:pt x="257" y="183"/>
                      </a:cubicBezTo>
                      <a:cubicBezTo>
                        <a:pt x="261" y="184"/>
                        <a:pt x="261" y="184"/>
                        <a:pt x="261" y="184"/>
                      </a:cubicBezTo>
                      <a:cubicBezTo>
                        <a:pt x="262" y="184"/>
                        <a:pt x="262" y="184"/>
                        <a:pt x="262" y="184"/>
                      </a:cubicBezTo>
                      <a:cubicBezTo>
                        <a:pt x="265" y="183"/>
                        <a:pt x="265" y="183"/>
                        <a:pt x="265" y="183"/>
                      </a:cubicBezTo>
                      <a:cubicBezTo>
                        <a:pt x="268" y="183"/>
                        <a:pt x="268" y="183"/>
                        <a:pt x="268" y="183"/>
                      </a:cubicBezTo>
                      <a:cubicBezTo>
                        <a:pt x="266" y="186"/>
                        <a:pt x="266" y="186"/>
                        <a:pt x="266" y="186"/>
                      </a:cubicBezTo>
                      <a:cubicBezTo>
                        <a:pt x="267" y="187"/>
                        <a:pt x="267" y="187"/>
                        <a:pt x="267" y="187"/>
                      </a:cubicBezTo>
                      <a:cubicBezTo>
                        <a:pt x="268" y="191"/>
                        <a:pt x="268" y="191"/>
                        <a:pt x="268" y="191"/>
                      </a:cubicBezTo>
                      <a:cubicBezTo>
                        <a:pt x="270" y="198"/>
                        <a:pt x="270" y="198"/>
                        <a:pt x="270" y="198"/>
                      </a:cubicBezTo>
                      <a:cubicBezTo>
                        <a:pt x="270" y="200"/>
                        <a:pt x="270" y="200"/>
                        <a:pt x="270" y="200"/>
                      </a:cubicBezTo>
                      <a:cubicBezTo>
                        <a:pt x="269" y="201"/>
                        <a:pt x="269" y="201"/>
                        <a:pt x="269" y="201"/>
                      </a:cubicBezTo>
                      <a:cubicBezTo>
                        <a:pt x="269" y="202"/>
                        <a:pt x="269" y="202"/>
                        <a:pt x="269" y="202"/>
                      </a:cubicBezTo>
                      <a:cubicBezTo>
                        <a:pt x="270" y="202"/>
                        <a:pt x="270" y="202"/>
                        <a:pt x="270" y="202"/>
                      </a:cubicBezTo>
                      <a:cubicBezTo>
                        <a:pt x="272" y="202"/>
                        <a:pt x="272" y="202"/>
                        <a:pt x="272" y="202"/>
                      </a:cubicBezTo>
                      <a:cubicBezTo>
                        <a:pt x="274" y="202"/>
                        <a:pt x="274" y="202"/>
                        <a:pt x="274" y="202"/>
                      </a:cubicBezTo>
                      <a:cubicBezTo>
                        <a:pt x="276" y="201"/>
                        <a:pt x="276" y="201"/>
                        <a:pt x="276" y="201"/>
                      </a:cubicBezTo>
                      <a:cubicBezTo>
                        <a:pt x="278" y="198"/>
                        <a:pt x="278" y="198"/>
                        <a:pt x="278" y="198"/>
                      </a:cubicBezTo>
                      <a:cubicBezTo>
                        <a:pt x="279" y="197"/>
                        <a:pt x="279" y="197"/>
                        <a:pt x="279" y="197"/>
                      </a:cubicBezTo>
                      <a:cubicBezTo>
                        <a:pt x="281" y="196"/>
                        <a:pt x="281" y="196"/>
                        <a:pt x="281" y="196"/>
                      </a:cubicBezTo>
                      <a:cubicBezTo>
                        <a:pt x="282" y="196"/>
                        <a:pt x="282" y="196"/>
                        <a:pt x="282" y="196"/>
                      </a:cubicBezTo>
                      <a:cubicBezTo>
                        <a:pt x="284" y="195"/>
                        <a:pt x="284" y="195"/>
                        <a:pt x="284" y="195"/>
                      </a:cubicBezTo>
                      <a:cubicBezTo>
                        <a:pt x="286" y="195"/>
                        <a:pt x="286" y="195"/>
                        <a:pt x="286" y="195"/>
                      </a:cubicBezTo>
                      <a:cubicBezTo>
                        <a:pt x="287" y="196"/>
                        <a:pt x="287" y="196"/>
                        <a:pt x="287" y="196"/>
                      </a:cubicBezTo>
                      <a:cubicBezTo>
                        <a:pt x="287" y="197"/>
                        <a:pt x="287" y="197"/>
                        <a:pt x="287" y="197"/>
                      </a:cubicBezTo>
                      <a:cubicBezTo>
                        <a:pt x="287" y="198"/>
                        <a:pt x="287" y="198"/>
                        <a:pt x="287" y="198"/>
                      </a:cubicBezTo>
                      <a:cubicBezTo>
                        <a:pt x="286" y="199"/>
                        <a:pt x="286" y="199"/>
                        <a:pt x="286" y="199"/>
                      </a:cubicBezTo>
                      <a:cubicBezTo>
                        <a:pt x="286" y="200"/>
                        <a:pt x="286" y="200"/>
                        <a:pt x="286" y="200"/>
                      </a:cubicBezTo>
                      <a:cubicBezTo>
                        <a:pt x="287" y="204"/>
                        <a:pt x="287" y="204"/>
                        <a:pt x="287" y="204"/>
                      </a:cubicBezTo>
                      <a:cubicBezTo>
                        <a:pt x="287" y="205"/>
                        <a:pt x="287" y="205"/>
                        <a:pt x="287" y="205"/>
                      </a:cubicBezTo>
                      <a:cubicBezTo>
                        <a:pt x="288" y="207"/>
                        <a:pt x="288" y="207"/>
                        <a:pt x="288" y="207"/>
                      </a:cubicBezTo>
                      <a:cubicBezTo>
                        <a:pt x="289" y="209"/>
                        <a:pt x="289" y="209"/>
                        <a:pt x="289" y="209"/>
                      </a:cubicBezTo>
                      <a:cubicBezTo>
                        <a:pt x="289" y="211"/>
                        <a:pt x="289" y="211"/>
                        <a:pt x="289" y="211"/>
                      </a:cubicBezTo>
                      <a:cubicBezTo>
                        <a:pt x="290" y="212"/>
                        <a:pt x="290" y="212"/>
                        <a:pt x="290" y="212"/>
                      </a:cubicBezTo>
                      <a:cubicBezTo>
                        <a:pt x="290" y="213"/>
                        <a:pt x="290" y="213"/>
                        <a:pt x="290" y="213"/>
                      </a:cubicBezTo>
                      <a:cubicBezTo>
                        <a:pt x="289" y="214"/>
                        <a:pt x="289" y="214"/>
                        <a:pt x="289" y="214"/>
                      </a:cubicBezTo>
                      <a:cubicBezTo>
                        <a:pt x="290" y="216"/>
                        <a:pt x="290" y="216"/>
                        <a:pt x="290" y="216"/>
                      </a:cubicBezTo>
                      <a:cubicBezTo>
                        <a:pt x="290" y="217"/>
                        <a:pt x="290" y="217"/>
                        <a:pt x="290" y="217"/>
                      </a:cubicBezTo>
                      <a:cubicBezTo>
                        <a:pt x="290" y="217"/>
                        <a:pt x="290" y="217"/>
                        <a:pt x="290" y="217"/>
                      </a:cubicBezTo>
                      <a:cubicBezTo>
                        <a:pt x="288" y="217"/>
                        <a:pt x="288" y="217"/>
                        <a:pt x="288" y="217"/>
                      </a:cubicBezTo>
                      <a:cubicBezTo>
                        <a:pt x="287" y="217"/>
                        <a:pt x="287" y="217"/>
                        <a:pt x="287" y="217"/>
                      </a:cubicBezTo>
                      <a:cubicBezTo>
                        <a:pt x="287" y="217"/>
                        <a:pt x="287" y="217"/>
                        <a:pt x="287" y="217"/>
                      </a:cubicBezTo>
                      <a:cubicBezTo>
                        <a:pt x="286" y="217"/>
                        <a:pt x="286" y="217"/>
                        <a:pt x="286" y="217"/>
                      </a:cubicBezTo>
                      <a:cubicBezTo>
                        <a:pt x="285" y="217"/>
                        <a:pt x="285" y="217"/>
                        <a:pt x="285" y="217"/>
                      </a:cubicBezTo>
                      <a:cubicBezTo>
                        <a:pt x="285" y="216"/>
                        <a:pt x="285" y="216"/>
                        <a:pt x="285" y="216"/>
                      </a:cubicBezTo>
                      <a:cubicBezTo>
                        <a:pt x="284" y="215"/>
                        <a:pt x="284" y="215"/>
                        <a:pt x="284" y="215"/>
                      </a:cubicBezTo>
                      <a:cubicBezTo>
                        <a:pt x="284" y="214"/>
                        <a:pt x="284" y="214"/>
                        <a:pt x="284" y="214"/>
                      </a:cubicBezTo>
                      <a:cubicBezTo>
                        <a:pt x="283" y="213"/>
                        <a:pt x="283" y="213"/>
                        <a:pt x="283" y="213"/>
                      </a:cubicBezTo>
                      <a:cubicBezTo>
                        <a:pt x="283" y="212"/>
                        <a:pt x="283" y="212"/>
                        <a:pt x="283" y="212"/>
                      </a:cubicBezTo>
                      <a:cubicBezTo>
                        <a:pt x="283" y="211"/>
                        <a:pt x="283" y="211"/>
                        <a:pt x="283" y="211"/>
                      </a:cubicBezTo>
                      <a:cubicBezTo>
                        <a:pt x="283" y="209"/>
                        <a:pt x="283" y="209"/>
                        <a:pt x="283" y="209"/>
                      </a:cubicBezTo>
                      <a:cubicBezTo>
                        <a:pt x="284" y="208"/>
                        <a:pt x="284" y="208"/>
                        <a:pt x="284" y="208"/>
                      </a:cubicBezTo>
                      <a:cubicBezTo>
                        <a:pt x="283" y="207"/>
                        <a:pt x="283" y="207"/>
                        <a:pt x="283" y="207"/>
                      </a:cubicBezTo>
                      <a:cubicBezTo>
                        <a:pt x="283" y="206"/>
                        <a:pt x="283" y="206"/>
                        <a:pt x="283" y="206"/>
                      </a:cubicBezTo>
                      <a:cubicBezTo>
                        <a:pt x="285" y="204"/>
                        <a:pt x="285" y="204"/>
                        <a:pt x="285" y="204"/>
                      </a:cubicBezTo>
                      <a:cubicBezTo>
                        <a:pt x="284" y="202"/>
                        <a:pt x="284" y="202"/>
                        <a:pt x="284" y="202"/>
                      </a:cubicBezTo>
                      <a:cubicBezTo>
                        <a:pt x="285" y="200"/>
                        <a:pt x="285" y="200"/>
                        <a:pt x="285" y="200"/>
                      </a:cubicBezTo>
                      <a:cubicBezTo>
                        <a:pt x="286" y="197"/>
                        <a:pt x="286" y="197"/>
                        <a:pt x="286" y="197"/>
                      </a:cubicBezTo>
                      <a:cubicBezTo>
                        <a:pt x="284" y="199"/>
                        <a:pt x="284" y="199"/>
                        <a:pt x="284" y="199"/>
                      </a:cubicBezTo>
                      <a:cubicBezTo>
                        <a:pt x="283" y="200"/>
                        <a:pt x="283" y="200"/>
                        <a:pt x="283" y="200"/>
                      </a:cubicBezTo>
                      <a:cubicBezTo>
                        <a:pt x="283" y="200"/>
                        <a:pt x="283" y="200"/>
                        <a:pt x="283" y="200"/>
                      </a:cubicBezTo>
                      <a:cubicBezTo>
                        <a:pt x="282" y="199"/>
                        <a:pt x="282" y="199"/>
                        <a:pt x="282" y="199"/>
                      </a:cubicBezTo>
                      <a:cubicBezTo>
                        <a:pt x="282" y="198"/>
                        <a:pt x="282" y="198"/>
                        <a:pt x="282" y="198"/>
                      </a:cubicBezTo>
                      <a:cubicBezTo>
                        <a:pt x="281" y="198"/>
                        <a:pt x="281" y="198"/>
                        <a:pt x="281" y="198"/>
                      </a:cubicBezTo>
                      <a:cubicBezTo>
                        <a:pt x="281" y="199"/>
                        <a:pt x="281" y="199"/>
                        <a:pt x="281" y="199"/>
                      </a:cubicBezTo>
                      <a:cubicBezTo>
                        <a:pt x="282" y="200"/>
                        <a:pt x="282" y="200"/>
                        <a:pt x="282" y="200"/>
                      </a:cubicBezTo>
                      <a:cubicBezTo>
                        <a:pt x="282" y="201"/>
                        <a:pt x="282" y="201"/>
                        <a:pt x="282" y="201"/>
                      </a:cubicBezTo>
                      <a:cubicBezTo>
                        <a:pt x="282" y="204"/>
                        <a:pt x="282" y="204"/>
                        <a:pt x="282" y="204"/>
                      </a:cubicBezTo>
                      <a:cubicBezTo>
                        <a:pt x="281" y="207"/>
                        <a:pt x="281" y="207"/>
                        <a:pt x="281" y="207"/>
                      </a:cubicBezTo>
                      <a:cubicBezTo>
                        <a:pt x="281" y="210"/>
                        <a:pt x="281" y="210"/>
                        <a:pt x="281" y="210"/>
                      </a:cubicBezTo>
                      <a:cubicBezTo>
                        <a:pt x="280" y="210"/>
                        <a:pt x="280" y="210"/>
                        <a:pt x="280" y="210"/>
                      </a:cubicBezTo>
                      <a:cubicBezTo>
                        <a:pt x="280" y="212"/>
                        <a:pt x="280" y="212"/>
                        <a:pt x="280" y="212"/>
                      </a:cubicBezTo>
                      <a:cubicBezTo>
                        <a:pt x="279" y="214"/>
                        <a:pt x="279" y="214"/>
                        <a:pt x="279" y="214"/>
                      </a:cubicBezTo>
                      <a:cubicBezTo>
                        <a:pt x="279" y="213"/>
                        <a:pt x="279" y="213"/>
                        <a:pt x="279" y="213"/>
                      </a:cubicBezTo>
                      <a:cubicBezTo>
                        <a:pt x="279" y="212"/>
                        <a:pt x="279" y="212"/>
                        <a:pt x="279" y="212"/>
                      </a:cubicBezTo>
                      <a:cubicBezTo>
                        <a:pt x="279" y="212"/>
                        <a:pt x="279" y="212"/>
                        <a:pt x="279" y="212"/>
                      </a:cubicBezTo>
                      <a:cubicBezTo>
                        <a:pt x="279" y="211"/>
                        <a:pt x="279" y="211"/>
                        <a:pt x="279" y="211"/>
                      </a:cubicBezTo>
                      <a:cubicBezTo>
                        <a:pt x="279" y="210"/>
                        <a:pt x="279" y="210"/>
                        <a:pt x="279" y="210"/>
                      </a:cubicBezTo>
                      <a:cubicBezTo>
                        <a:pt x="278" y="212"/>
                        <a:pt x="278" y="212"/>
                        <a:pt x="278" y="212"/>
                      </a:cubicBezTo>
                      <a:cubicBezTo>
                        <a:pt x="277" y="212"/>
                        <a:pt x="277" y="212"/>
                        <a:pt x="277" y="212"/>
                      </a:cubicBezTo>
                      <a:cubicBezTo>
                        <a:pt x="276" y="212"/>
                        <a:pt x="276" y="212"/>
                        <a:pt x="276" y="212"/>
                      </a:cubicBezTo>
                      <a:cubicBezTo>
                        <a:pt x="276" y="211"/>
                        <a:pt x="276" y="211"/>
                        <a:pt x="276" y="211"/>
                      </a:cubicBezTo>
                      <a:cubicBezTo>
                        <a:pt x="277" y="210"/>
                        <a:pt x="277" y="210"/>
                        <a:pt x="277" y="210"/>
                      </a:cubicBezTo>
                      <a:cubicBezTo>
                        <a:pt x="276" y="209"/>
                        <a:pt x="276" y="209"/>
                        <a:pt x="276" y="209"/>
                      </a:cubicBezTo>
                      <a:cubicBezTo>
                        <a:pt x="276" y="208"/>
                        <a:pt x="276" y="208"/>
                        <a:pt x="276" y="208"/>
                      </a:cubicBezTo>
                      <a:cubicBezTo>
                        <a:pt x="277" y="207"/>
                        <a:pt x="277" y="207"/>
                        <a:pt x="277" y="207"/>
                      </a:cubicBezTo>
                      <a:cubicBezTo>
                        <a:pt x="278" y="206"/>
                        <a:pt x="278" y="206"/>
                        <a:pt x="278" y="206"/>
                      </a:cubicBezTo>
                      <a:cubicBezTo>
                        <a:pt x="277" y="206"/>
                        <a:pt x="277" y="206"/>
                        <a:pt x="277" y="206"/>
                      </a:cubicBezTo>
                      <a:cubicBezTo>
                        <a:pt x="276" y="207"/>
                        <a:pt x="276" y="207"/>
                        <a:pt x="276" y="207"/>
                      </a:cubicBezTo>
                      <a:cubicBezTo>
                        <a:pt x="275" y="207"/>
                        <a:pt x="275" y="207"/>
                        <a:pt x="275" y="207"/>
                      </a:cubicBezTo>
                      <a:cubicBezTo>
                        <a:pt x="275" y="206"/>
                        <a:pt x="275" y="206"/>
                        <a:pt x="275" y="206"/>
                      </a:cubicBezTo>
                      <a:cubicBezTo>
                        <a:pt x="275" y="205"/>
                        <a:pt x="275" y="205"/>
                        <a:pt x="275" y="205"/>
                      </a:cubicBezTo>
                      <a:cubicBezTo>
                        <a:pt x="275" y="204"/>
                        <a:pt x="275" y="204"/>
                        <a:pt x="275" y="204"/>
                      </a:cubicBezTo>
                      <a:cubicBezTo>
                        <a:pt x="274" y="203"/>
                        <a:pt x="274" y="203"/>
                        <a:pt x="274" y="203"/>
                      </a:cubicBezTo>
                      <a:cubicBezTo>
                        <a:pt x="274" y="204"/>
                        <a:pt x="274" y="204"/>
                        <a:pt x="274" y="204"/>
                      </a:cubicBezTo>
                      <a:cubicBezTo>
                        <a:pt x="274" y="204"/>
                        <a:pt x="274" y="204"/>
                        <a:pt x="274" y="204"/>
                      </a:cubicBezTo>
                      <a:cubicBezTo>
                        <a:pt x="273" y="202"/>
                        <a:pt x="273" y="202"/>
                        <a:pt x="273" y="202"/>
                      </a:cubicBezTo>
                      <a:cubicBezTo>
                        <a:pt x="273" y="202"/>
                        <a:pt x="273" y="202"/>
                        <a:pt x="273" y="202"/>
                      </a:cubicBezTo>
                      <a:cubicBezTo>
                        <a:pt x="272" y="204"/>
                        <a:pt x="272" y="204"/>
                        <a:pt x="272" y="204"/>
                      </a:cubicBezTo>
                      <a:cubicBezTo>
                        <a:pt x="272" y="204"/>
                        <a:pt x="272" y="204"/>
                        <a:pt x="272" y="204"/>
                      </a:cubicBezTo>
                      <a:cubicBezTo>
                        <a:pt x="272" y="205"/>
                        <a:pt x="272" y="205"/>
                        <a:pt x="272" y="205"/>
                      </a:cubicBezTo>
                      <a:cubicBezTo>
                        <a:pt x="273" y="206"/>
                        <a:pt x="273" y="206"/>
                        <a:pt x="273" y="206"/>
                      </a:cubicBezTo>
                      <a:cubicBezTo>
                        <a:pt x="273" y="206"/>
                        <a:pt x="273" y="206"/>
                        <a:pt x="273" y="206"/>
                      </a:cubicBezTo>
                      <a:cubicBezTo>
                        <a:pt x="273" y="207"/>
                        <a:pt x="273" y="207"/>
                        <a:pt x="273" y="207"/>
                      </a:cubicBezTo>
                      <a:cubicBezTo>
                        <a:pt x="272" y="208"/>
                        <a:pt x="272" y="208"/>
                        <a:pt x="272" y="208"/>
                      </a:cubicBezTo>
                      <a:cubicBezTo>
                        <a:pt x="273" y="209"/>
                        <a:pt x="273" y="209"/>
                        <a:pt x="273" y="209"/>
                      </a:cubicBezTo>
                      <a:cubicBezTo>
                        <a:pt x="273" y="208"/>
                        <a:pt x="273" y="208"/>
                        <a:pt x="273" y="208"/>
                      </a:cubicBezTo>
                      <a:cubicBezTo>
                        <a:pt x="274" y="208"/>
                        <a:pt x="274" y="208"/>
                        <a:pt x="274" y="208"/>
                      </a:cubicBezTo>
                      <a:cubicBezTo>
                        <a:pt x="274" y="210"/>
                        <a:pt x="274" y="210"/>
                        <a:pt x="274" y="210"/>
                      </a:cubicBezTo>
                      <a:cubicBezTo>
                        <a:pt x="274" y="211"/>
                        <a:pt x="274" y="211"/>
                        <a:pt x="274" y="211"/>
                      </a:cubicBezTo>
                      <a:cubicBezTo>
                        <a:pt x="273" y="211"/>
                        <a:pt x="273" y="211"/>
                        <a:pt x="273" y="211"/>
                      </a:cubicBezTo>
                      <a:cubicBezTo>
                        <a:pt x="273" y="210"/>
                        <a:pt x="273" y="210"/>
                        <a:pt x="273" y="210"/>
                      </a:cubicBezTo>
                      <a:cubicBezTo>
                        <a:pt x="272" y="211"/>
                        <a:pt x="272" y="211"/>
                        <a:pt x="272" y="211"/>
                      </a:cubicBezTo>
                      <a:cubicBezTo>
                        <a:pt x="273" y="211"/>
                        <a:pt x="273" y="211"/>
                        <a:pt x="273" y="211"/>
                      </a:cubicBezTo>
                      <a:cubicBezTo>
                        <a:pt x="272" y="211"/>
                        <a:pt x="272" y="211"/>
                        <a:pt x="272" y="211"/>
                      </a:cubicBezTo>
                      <a:cubicBezTo>
                        <a:pt x="272" y="211"/>
                        <a:pt x="272" y="211"/>
                        <a:pt x="272" y="211"/>
                      </a:cubicBezTo>
                      <a:cubicBezTo>
                        <a:pt x="271" y="211"/>
                        <a:pt x="271" y="211"/>
                        <a:pt x="271" y="211"/>
                      </a:cubicBezTo>
                      <a:cubicBezTo>
                        <a:pt x="271" y="211"/>
                        <a:pt x="271" y="211"/>
                        <a:pt x="271" y="211"/>
                      </a:cubicBezTo>
                      <a:cubicBezTo>
                        <a:pt x="270" y="210"/>
                        <a:pt x="270" y="210"/>
                        <a:pt x="270" y="210"/>
                      </a:cubicBezTo>
                      <a:cubicBezTo>
                        <a:pt x="268" y="208"/>
                        <a:pt x="268" y="208"/>
                        <a:pt x="268" y="208"/>
                      </a:cubicBezTo>
                      <a:cubicBezTo>
                        <a:pt x="268" y="207"/>
                        <a:pt x="268" y="207"/>
                        <a:pt x="268" y="207"/>
                      </a:cubicBezTo>
                      <a:cubicBezTo>
                        <a:pt x="268" y="206"/>
                        <a:pt x="268" y="206"/>
                        <a:pt x="268" y="206"/>
                      </a:cubicBezTo>
                      <a:cubicBezTo>
                        <a:pt x="267" y="206"/>
                        <a:pt x="267" y="206"/>
                        <a:pt x="267" y="206"/>
                      </a:cubicBezTo>
                      <a:cubicBezTo>
                        <a:pt x="267" y="205"/>
                        <a:pt x="267" y="205"/>
                        <a:pt x="267" y="205"/>
                      </a:cubicBezTo>
                      <a:cubicBezTo>
                        <a:pt x="267" y="202"/>
                        <a:pt x="267" y="202"/>
                        <a:pt x="267" y="202"/>
                      </a:cubicBezTo>
                      <a:cubicBezTo>
                        <a:pt x="267" y="202"/>
                        <a:pt x="267" y="202"/>
                        <a:pt x="267" y="202"/>
                      </a:cubicBezTo>
                      <a:cubicBezTo>
                        <a:pt x="266" y="201"/>
                        <a:pt x="266" y="201"/>
                        <a:pt x="266" y="201"/>
                      </a:cubicBezTo>
                      <a:cubicBezTo>
                        <a:pt x="266" y="200"/>
                        <a:pt x="266" y="200"/>
                        <a:pt x="266" y="200"/>
                      </a:cubicBezTo>
                      <a:cubicBezTo>
                        <a:pt x="267" y="200"/>
                        <a:pt x="267" y="200"/>
                        <a:pt x="267" y="200"/>
                      </a:cubicBezTo>
                      <a:cubicBezTo>
                        <a:pt x="268" y="199"/>
                        <a:pt x="268" y="199"/>
                        <a:pt x="268" y="199"/>
                      </a:cubicBezTo>
                      <a:cubicBezTo>
                        <a:pt x="268" y="198"/>
                        <a:pt x="268" y="198"/>
                        <a:pt x="268" y="198"/>
                      </a:cubicBezTo>
                      <a:cubicBezTo>
                        <a:pt x="268" y="197"/>
                        <a:pt x="268" y="197"/>
                        <a:pt x="268" y="197"/>
                      </a:cubicBezTo>
                      <a:cubicBezTo>
                        <a:pt x="269" y="195"/>
                        <a:pt x="269" y="195"/>
                        <a:pt x="269" y="195"/>
                      </a:cubicBezTo>
                      <a:cubicBezTo>
                        <a:pt x="268" y="195"/>
                        <a:pt x="268" y="195"/>
                        <a:pt x="268" y="195"/>
                      </a:cubicBezTo>
                      <a:cubicBezTo>
                        <a:pt x="267" y="197"/>
                        <a:pt x="267" y="197"/>
                        <a:pt x="267" y="197"/>
                      </a:cubicBezTo>
                      <a:cubicBezTo>
                        <a:pt x="266" y="198"/>
                        <a:pt x="266" y="198"/>
                        <a:pt x="266" y="198"/>
                      </a:cubicBezTo>
                      <a:cubicBezTo>
                        <a:pt x="265" y="198"/>
                        <a:pt x="265" y="198"/>
                        <a:pt x="265" y="198"/>
                      </a:cubicBezTo>
                      <a:cubicBezTo>
                        <a:pt x="264" y="199"/>
                        <a:pt x="264" y="199"/>
                        <a:pt x="264" y="199"/>
                      </a:cubicBezTo>
                      <a:cubicBezTo>
                        <a:pt x="263" y="197"/>
                        <a:pt x="263" y="197"/>
                        <a:pt x="263" y="197"/>
                      </a:cubicBezTo>
                      <a:cubicBezTo>
                        <a:pt x="263" y="197"/>
                        <a:pt x="263" y="197"/>
                        <a:pt x="263" y="197"/>
                      </a:cubicBezTo>
                      <a:cubicBezTo>
                        <a:pt x="263" y="197"/>
                        <a:pt x="263" y="197"/>
                        <a:pt x="263" y="197"/>
                      </a:cubicBezTo>
                      <a:cubicBezTo>
                        <a:pt x="264" y="196"/>
                        <a:pt x="264" y="196"/>
                        <a:pt x="264" y="196"/>
                      </a:cubicBezTo>
                      <a:cubicBezTo>
                        <a:pt x="263" y="195"/>
                        <a:pt x="263" y="195"/>
                        <a:pt x="263" y="195"/>
                      </a:cubicBezTo>
                      <a:cubicBezTo>
                        <a:pt x="262" y="195"/>
                        <a:pt x="262" y="195"/>
                        <a:pt x="262" y="195"/>
                      </a:cubicBezTo>
                      <a:cubicBezTo>
                        <a:pt x="261" y="195"/>
                        <a:pt x="261" y="195"/>
                        <a:pt x="261" y="195"/>
                      </a:cubicBezTo>
                      <a:cubicBezTo>
                        <a:pt x="261" y="194"/>
                        <a:pt x="261" y="194"/>
                        <a:pt x="261" y="194"/>
                      </a:cubicBezTo>
                      <a:cubicBezTo>
                        <a:pt x="260" y="192"/>
                        <a:pt x="260" y="192"/>
                        <a:pt x="260" y="192"/>
                      </a:cubicBezTo>
                      <a:cubicBezTo>
                        <a:pt x="261" y="192"/>
                        <a:pt x="261" y="192"/>
                        <a:pt x="261" y="192"/>
                      </a:cubicBezTo>
                      <a:cubicBezTo>
                        <a:pt x="262" y="193"/>
                        <a:pt x="262" y="193"/>
                        <a:pt x="262" y="193"/>
                      </a:cubicBezTo>
                      <a:cubicBezTo>
                        <a:pt x="263" y="193"/>
                        <a:pt x="263" y="193"/>
                        <a:pt x="263" y="193"/>
                      </a:cubicBezTo>
                      <a:cubicBezTo>
                        <a:pt x="263" y="192"/>
                        <a:pt x="263" y="192"/>
                        <a:pt x="263" y="192"/>
                      </a:cubicBezTo>
                      <a:cubicBezTo>
                        <a:pt x="264" y="189"/>
                        <a:pt x="264" y="189"/>
                        <a:pt x="264" y="189"/>
                      </a:cubicBezTo>
                      <a:cubicBezTo>
                        <a:pt x="265" y="189"/>
                        <a:pt x="265" y="189"/>
                        <a:pt x="265" y="189"/>
                      </a:cubicBezTo>
                      <a:cubicBezTo>
                        <a:pt x="265" y="187"/>
                        <a:pt x="265" y="187"/>
                        <a:pt x="265" y="187"/>
                      </a:cubicBezTo>
                      <a:cubicBezTo>
                        <a:pt x="264" y="187"/>
                        <a:pt x="264" y="187"/>
                        <a:pt x="264" y="187"/>
                      </a:cubicBezTo>
                      <a:cubicBezTo>
                        <a:pt x="263" y="189"/>
                        <a:pt x="263" y="189"/>
                        <a:pt x="263" y="189"/>
                      </a:cubicBezTo>
                      <a:cubicBezTo>
                        <a:pt x="262" y="189"/>
                        <a:pt x="262" y="189"/>
                        <a:pt x="262" y="189"/>
                      </a:cubicBezTo>
                      <a:cubicBezTo>
                        <a:pt x="262" y="189"/>
                        <a:pt x="262" y="189"/>
                        <a:pt x="262" y="189"/>
                      </a:cubicBezTo>
                      <a:cubicBezTo>
                        <a:pt x="261" y="189"/>
                        <a:pt x="261" y="189"/>
                        <a:pt x="261" y="189"/>
                      </a:cubicBezTo>
                      <a:cubicBezTo>
                        <a:pt x="258" y="190"/>
                        <a:pt x="258" y="190"/>
                        <a:pt x="258" y="190"/>
                      </a:cubicBezTo>
                      <a:cubicBezTo>
                        <a:pt x="257" y="189"/>
                        <a:pt x="257" y="189"/>
                        <a:pt x="257" y="189"/>
                      </a:cubicBezTo>
                      <a:cubicBezTo>
                        <a:pt x="256" y="188"/>
                        <a:pt x="256" y="188"/>
                        <a:pt x="256" y="188"/>
                      </a:cubicBezTo>
                      <a:cubicBezTo>
                        <a:pt x="256" y="187"/>
                        <a:pt x="256" y="187"/>
                        <a:pt x="256" y="187"/>
                      </a:cubicBezTo>
                      <a:cubicBezTo>
                        <a:pt x="254" y="187"/>
                        <a:pt x="254" y="187"/>
                        <a:pt x="254" y="187"/>
                      </a:cubicBezTo>
                      <a:cubicBezTo>
                        <a:pt x="254" y="186"/>
                        <a:pt x="254" y="186"/>
                        <a:pt x="254" y="186"/>
                      </a:cubicBezTo>
                      <a:cubicBezTo>
                        <a:pt x="255" y="186"/>
                        <a:pt x="255" y="186"/>
                        <a:pt x="255" y="186"/>
                      </a:cubicBezTo>
                      <a:cubicBezTo>
                        <a:pt x="256" y="186"/>
                        <a:pt x="256" y="186"/>
                        <a:pt x="256" y="186"/>
                      </a:cubicBezTo>
                      <a:cubicBezTo>
                        <a:pt x="256" y="184"/>
                        <a:pt x="256" y="184"/>
                        <a:pt x="256" y="184"/>
                      </a:cubicBezTo>
                      <a:cubicBezTo>
                        <a:pt x="255" y="184"/>
                        <a:pt x="255" y="184"/>
                        <a:pt x="255" y="184"/>
                      </a:cubicBezTo>
                      <a:cubicBezTo>
                        <a:pt x="254" y="184"/>
                        <a:pt x="254" y="184"/>
                        <a:pt x="254" y="184"/>
                      </a:cubicBezTo>
                      <a:cubicBezTo>
                        <a:pt x="253" y="185"/>
                        <a:pt x="253" y="185"/>
                        <a:pt x="253" y="185"/>
                      </a:cubicBezTo>
                      <a:cubicBezTo>
                        <a:pt x="252" y="185"/>
                        <a:pt x="252" y="185"/>
                        <a:pt x="252" y="185"/>
                      </a:cubicBezTo>
                      <a:cubicBezTo>
                        <a:pt x="252" y="185"/>
                        <a:pt x="252" y="185"/>
                        <a:pt x="252" y="185"/>
                      </a:cubicBezTo>
                      <a:cubicBezTo>
                        <a:pt x="251" y="184"/>
                        <a:pt x="251" y="184"/>
                        <a:pt x="251" y="184"/>
                      </a:cubicBezTo>
                      <a:cubicBezTo>
                        <a:pt x="250" y="183"/>
                        <a:pt x="250" y="183"/>
                        <a:pt x="250" y="183"/>
                      </a:cubicBezTo>
                      <a:cubicBezTo>
                        <a:pt x="249" y="183"/>
                        <a:pt x="249" y="183"/>
                        <a:pt x="249" y="183"/>
                      </a:cubicBezTo>
                      <a:cubicBezTo>
                        <a:pt x="249" y="182"/>
                        <a:pt x="249" y="182"/>
                        <a:pt x="249" y="182"/>
                      </a:cubicBezTo>
                      <a:cubicBezTo>
                        <a:pt x="248" y="182"/>
                        <a:pt x="248" y="182"/>
                        <a:pt x="248" y="182"/>
                      </a:cubicBezTo>
                      <a:cubicBezTo>
                        <a:pt x="247" y="182"/>
                        <a:pt x="247" y="182"/>
                        <a:pt x="247" y="182"/>
                      </a:cubicBezTo>
                      <a:cubicBezTo>
                        <a:pt x="245" y="182"/>
                        <a:pt x="245" y="182"/>
                        <a:pt x="245" y="182"/>
                      </a:cubicBezTo>
                      <a:cubicBezTo>
                        <a:pt x="244" y="182"/>
                        <a:pt x="244" y="182"/>
                        <a:pt x="244" y="182"/>
                      </a:cubicBezTo>
                      <a:cubicBezTo>
                        <a:pt x="243" y="182"/>
                        <a:pt x="243" y="182"/>
                        <a:pt x="243" y="182"/>
                      </a:cubicBezTo>
                      <a:cubicBezTo>
                        <a:pt x="242" y="182"/>
                        <a:pt x="242" y="182"/>
                        <a:pt x="242" y="182"/>
                      </a:cubicBezTo>
                      <a:cubicBezTo>
                        <a:pt x="239" y="181"/>
                        <a:pt x="239" y="181"/>
                        <a:pt x="239" y="181"/>
                      </a:cubicBezTo>
                      <a:cubicBezTo>
                        <a:pt x="239" y="181"/>
                        <a:pt x="239" y="181"/>
                        <a:pt x="239" y="181"/>
                      </a:cubicBezTo>
                      <a:cubicBezTo>
                        <a:pt x="240" y="181"/>
                        <a:pt x="240" y="181"/>
                        <a:pt x="240" y="181"/>
                      </a:cubicBezTo>
                      <a:cubicBezTo>
                        <a:pt x="240" y="181"/>
                        <a:pt x="240" y="181"/>
                        <a:pt x="240" y="181"/>
                      </a:cubicBezTo>
                      <a:cubicBezTo>
                        <a:pt x="241" y="181"/>
                        <a:pt x="241" y="181"/>
                        <a:pt x="241" y="181"/>
                      </a:cubicBezTo>
                      <a:cubicBezTo>
                        <a:pt x="241" y="181"/>
                        <a:pt x="241" y="181"/>
                        <a:pt x="241" y="181"/>
                      </a:cubicBezTo>
                      <a:cubicBezTo>
                        <a:pt x="240" y="179"/>
                        <a:pt x="240" y="179"/>
                        <a:pt x="240" y="179"/>
                      </a:cubicBezTo>
                      <a:cubicBezTo>
                        <a:pt x="241" y="178"/>
                        <a:pt x="241" y="178"/>
                        <a:pt x="241" y="178"/>
                      </a:cubicBezTo>
                      <a:cubicBezTo>
                        <a:pt x="241" y="177"/>
                        <a:pt x="241" y="177"/>
                        <a:pt x="241" y="177"/>
                      </a:cubicBezTo>
                      <a:cubicBezTo>
                        <a:pt x="242" y="176"/>
                        <a:pt x="242" y="176"/>
                        <a:pt x="242" y="176"/>
                      </a:cubicBezTo>
                      <a:cubicBezTo>
                        <a:pt x="243" y="176"/>
                        <a:pt x="243" y="176"/>
                        <a:pt x="243" y="176"/>
                      </a:cubicBezTo>
                      <a:cubicBezTo>
                        <a:pt x="241" y="176"/>
                        <a:pt x="241" y="176"/>
                        <a:pt x="241" y="176"/>
                      </a:cubicBezTo>
                      <a:cubicBezTo>
                        <a:pt x="240" y="176"/>
                        <a:pt x="240" y="176"/>
                        <a:pt x="240" y="176"/>
                      </a:cubicBezTo>
                      <a:cubicBezTo>
                        <a:pt x="240" y="177"/>
                        <a:pt x="240" y="177"/>
                        <a:pt x="240" y="177"/>
                      </a:cubicBezTo>
                      <a:cubicBezTo>
                        <a:pt x="240" y="178"/>
                        <a:pt x="240" y="178"/>
                        <a:pt x="240" y="178"/>
                      </a:cubicBezTo>
                      <a:cubicBezTo>
                        <a:pt x="239" y="178"/>
                        <a:pt x="239" y="178"/>
                        <a:pt x="239" y="178"/>
                      </a:cubicBezTo>
                      <a:cubicBezTo>
                        <a:pt x="239" y="177"/>
                        <a:pt x="239" y="177"/>
                        <a:pt x="239" y="177"/>
                      </a:cubicBezTo>
                      <a:cubicBezTo>
                        <a:pt x="238" y="177"/>
                        <a:pt x="238" y="177"/>
                        <a:pt x="238" y="177"/>
                      </a:cubicBezTo>
                      <a:cubicBezTo>
                        <a:pt x="238" y="176"/>
                        <a:pt x="238" y="176"/>
                        <a:pt x="238" y="176"/>
                      </a:cubicBezTo>
                      <a:cubicBezTo>
                        <a:pt x="239" y="176"/>
                        <a:pt x="239" y="176"/>
                        <a:pt x="239" y="176"/>
                      </a:cubicBezTo>
                      <a:cubicBezTo>
                        <a:pt x="239" y="175"/>
                        <a:pt x="239" y="175"/>
                        <a:pt x="239" y="175"/>
                      </a:cubicBezTo>
                      <a:cubicBezTo>
                        <a:pt x="238" y="174"/>
                        <a:pt x="238" y="174"/>
                        <a:pt x="238" y="174"/>
                      </a:cubicBezTo>
                      <a:cubicBezTo>
                        <a:pt x="236" y="175"/>
                        <a:pt x="236" y="175"/>
                        <a:pt x="236" y="175"/>
                      </a:cubicBezTo>
                      <a:cubicBezTo>
                        <a:pt x="235" y="174"/>
                        <a:pt x="235" y="174"/>
                        <a:pt x="235" y="174"/>
                      </a:cubicBezTo>
                      <a:cubicBezTo>
                        <a:pt x="234" y="173"/>
                        <a:pt x="234" y="173"/>
                        <a:pt x="234" y="173"/>
                      </a:cubicBezTo>
                      <a:cubicBezTo>
                        <a:pt x="233" y="174"/>
                        <a:pt x="233" y="174"/>
                        <a:pt x="233" y="174"/>
                      </a:cubicBezTo>
                      <a:cubicBezTo>
                        <a:pt x="232" y="174"/>
                        <a:pt x="232" y="174"/>
                        <a:pt x="232" y="174"/>
                      </a:cubicBezTo>
                      <a:cubicBezTo>
                        <a:pt x="232" y="173"/>
                        <a:pt x="232" y="173"/>
                        <a:pt x="232" y="173"/>
                      </a:cubicBezTo>
                      <a:cubicBezTo>
                        <a:pt x="233" y="173"/>
                        <a:pt x="233" y="173"/>
                        <a:pt x="233" y="173"/>
                      </a:cubicBezTo>
                      <a:cubicBezTo>
                        <a:pt x="234" y="173"/>
                        <a:pt x="234" y="173"/>
                        <a:pt x="234" y="173"/>
                      </a:cubicBezTo>
                      <a:cubicBezTo>
                        <a:pt x="233" y="172"/>
                        <a:pt x="233" y="172"/>
                        <a:pt x="233" y="172"/>
                      </a:cubicBezTo>
                      <a:cubicBezTo>
                        <a:pt x="231" y="171"/>
                        <a:pt x="231" y="171"/>
                        <a:pt x="231" y="171"/>
                      </a:cubicBezTo>
                      <a:cubicBezTo>
                        <a:pt x="231" y="170"/>
                        <a:pt x="231" y="170"/>
                        <a:pt x="231" y="170"/>
                      </a:cubicBezTo>
                      <a:cubicBezTo>
                        <a:pt x="232" y="171"/>
                        <a:pt x="232" y="171"/>
                        <a:pt x="232" y="171"/>
                      </a:cubicBezTo>
                      <a:cubicBezTo>
                        <a:pt x="233" y="170"/>
                        <a:pt x="233" y="170"/>
                        <a:pt x="233" y="170"/>
                      </a:cubicBezTo>
                      <a:cubicBezTo>
                        <a:pt x="232" y="169"/>
                        <a:pt x="232" y="169"/>
                        <a:pt x="232" y="169"/>
                      </a:cubicBezTo>
                      <a:cubicBezTo>
                        <a:pt x="231" y="170"/>
                        <a:pt x="231" y="170"/>
                        <a:pt x="231" y="170"/>
                      </a:cubicBezTo>
                      <a:cubicBezTo>
                        <a:pt x="230" y="169"/>
                        <a:pt x="230" y="169"/>
                        <a:pt x="230" y="169"/>
                      </a:cubicBezTo>
                      <a:cubicBezTo>
                        <a:pt x="230" y="169"/>
                        <a:pt x="230" y="169"/>
                        <a:pt x="230" y="169"/>
                      </a:cubicBezTo>
                      <a:cubicBezTo>
                        <a:pt x="231" y="168"/>
                        <a:pt x="231" y="168"/>
                        <a:pt x="231" y="168"/>
                      </a:cubicBezTo>
                      <a:cubicBezTo>
                        <a:pt x="233" y="169"/>
                        <a:pt x="233" y="169"/>
                        <a:pt x="233" y="169"/>
                      </a:cubicBezTo>
                      <a:cubicBezTo>
                        <a:pt x="234" y="170"/>
                        <a:pt x="234" y="170"/>
                        <a:pt x="234" y="170"/>
                      </a:cubicBezTo>
                      <a:cubicBezTo>
                        <a:pt x="235" y="169"/>
                        <a:pt x="235" y="169"/>
                        <a:pt x="235" y="169"/>
                      </a:cubicBezTo>
                      <a:cubicBezTo>
                        <a:pt x="234" y="168"/>
                        <a:pt x="234" y="168"/>
                        <a:pt x="234" y="168"/>
                      </a:cubicBezTo>
                      <a:cubicBezTo>
                        <a:pt x="231" y="167"/>
                        <a:pt x="231" y="167"/>
                        <a:pt x="231" y="167"/>
                      </a:cubicBezTo>
                      <a:cubicBezTo>
                        <a:pt x="231" y="167"/>
                        <a:pt x="231" y="167"/>
                        <a:pt x="231" y="167"/>
                      </a:cubicBezTo>
                      <a:cubicBezTo>
                        <a:pt x="232" y="166"/>
                        <a:pt x="232" y="166"/>
                        <a:pt x="232" y="166"/>
                      </a:cubicBezTo>
                      <a:cubicBezTo>
                        <a:pt x="232" y="166"/>
                        <a:pt x="232" y="166"/>
                        <a:pt x="232" y="166"/>
                      </a:cubicBezTo>
                      <a:cubicBezTo>
                        <a:pt x="234" y="165"/>
                        <a:pt x="234" y="165"/>
                        <a:pt x="234" y="165"/>
                      </a:cubicBezTo>
                      <a:cubicBezTo>
                        <a:pt x="235" y="165"/>
                        <a:pt x="235" y="165"/>
                        <a:pt x="235" y="165"/>
                      </a:cubicBezTo>
                      <a:cubicBezTo>
                        <a:pt x="235" y="164"/>
                        <a:pt x="235" y="164"/>
                        <a:pt x="235" y="164"/>
                      </a:cubicBezTo>
                      <a:cubicBezTo>
                        <a:pt x="234" y="164"/>
                        <a:pt x="234" y="164"/>
                        <a:pt x="234" y="164"/>
                      </a:cubicBezTo>
                      <a:cubicBezTo>
                        <a:pt x="233" y="164"/>
                        <a:pt x="233" y="164"/>
                        <a:pt x="233" y="164"/>
                      </a:cubicBezTo>
                      <a:cubicBezTo>
                        <a:pt x="231" y="165"/>
                        <a:pt x="231" y="165"/>
                        <a:pt x="231" y="165"/>
                      </a:cubicBezTo>
                      <a:cubicBezTo>
                        <a:pt x="231" y="165"/>
                        <a:pt x="231" y="165"/>
                        <a:pt x="231" y="165"/>
                      </a:cubicBezTo>
                      <a:cubicBezTo>
                        <a:pt x="229" y="166"/>
                        <a:pt x="229" y="166"/>
                        <a:pt x="229" y="166"/>
                      </a:cubicBezTo>
                      <a:cubicBezTo>
                        <a:pt x="229" y="165"/>
                        <a:pt x="229" y="165"/>
                        <a:pt x="229" y="165"/>
                      </a:cubicBezTo>
                      <a:cubicBezTo>
                        <a:pt x="228" y="166"/>
                        <a:pt x="228" y="166"/>
                        <a:pt x="228" y="166"/>
                      </a:cubicBezTo>
                      <a:cubicBezTo>
                        <a:pt x="227" y="167"/>
                        <a:pt x="227" y="167"/>
                        <a:pt x="227" y="167"/>
                      </a:cubicBezTo>
                      <a:cubicBezTo>
                        <a:pt x="227" y="166"/>
                        <a:pt x="227" y="166"/>
                        <a:pt x="227" y="166"/>
                      </a:cubicBezTo>
                      <a:cubicBezTo>
                        <a:pt x="228" y="165"/>
                        <a:pt x="228" y="165"/>
                        <a:pt x="228" y="165"/>
                      </a:cubicBezTo>
                      <a:cubicBezTo>
                        <a:pt x="228" y="164"/>
                        <a:pt x="228" y="164"/>
                        <a:pt x="228" y="164"/>
                      </a:cubicBezTo>
                      <a:cubicBezTo>
                        <a:pt x="227" y="164"/>
                        <a:pt x="227" y="164"/>
                        <a:pt x="227" y="164"/>
                      </a:cubicBezTo>
                      <a:cubicBezTo>
                        <a:pt x="226" y="165"/>
                        <a:pt x="226" y="165"/>
                        <a:pt x="226" y="165"/>
                      </a:cubicBezTo>
                      <a:cubicBezTo>
                        <a:pt x="225" y="167"/>
                        <a:pt x="225" y="167"/>
                        <a:pt x="225" y="167"/>
                      </a:cubicBezTo>
                      <a:cubicBezTo>
                        <a:pt x="225" y="167"/>
                        <a:pt x="225" y="167"/>
                        <a:pt x="225" y="167"/>
                      </a:cubicBezTo>
                      <a:cubicBezTo>
                        <a:pt x="225" y="165"/>
                        <a:pt x="225" y="165"/>
                        <a:pt x="225" y="165"/>
                      </a:cubicBezTo>
                      <a:cubicBezTo>
                        <a:pt x="225" y="164"/>
                        <a:pt x="225" y="164"/>
                        <a:pt x="225" y="164"/>
                      </a:cubicBezTo>
                      <a:cubicBezTo>
                        <a:pt x="227" y="163"/>
                        <a:pt x="227" y="163"/>
                        <a:pt x="227" y="163"/>
                      </a:cubicBezTo>
                      <a:cubicBezTo>
                        <a:pt x="227" y="163"/>
                        <a:pt x="227" y="163"/>
                        <a:pt x="227" y="163"/>
                      </a:cubicBezTo>
                      <a:cubicBezTo>
                        <a:pt x="225" y="163"/>
                        <a:pt x="225" y="163"/>
                        <a:pt x="225" y="163"/>
                      </a:cubicBezTo>
                      <a:cubicBezTo>
                        <a:pt x="224" y="163"/>
                        <a:pt x="224" y="163"/>
                        <a:pt x="224" y="163"/>
                      </a:cubicBezTo>
                      <a:cubicBezTo>
                        <a:pt x="223" y="162"/>
                        <a:pt x="223" y="162"/>
                        <a:pt x="223" y="162"/>
                      </a:cubicBezTo>
                      <a:cubicBezTo>
                        <a:pt x="221" y="163"/>
                        <a:pt x="221" y="163"/>
                        <a:pt x="221" y="163"/>
                      </a:cubicBezTo>
                      <a:cubicBezTo>
                        <a:pt x="221" y="165"/>
                        <a:pt x="221" y="165"/>
                        <a:pt x="221" y="165"/>
                      </a:cubicBezTo>
                      <a:cubicBezTo>
                        <a:pt x="221" y="165"/>
                        <a:pt x="221" y="165"/>
                        <a:pt x="221" y="165"/>
                      </a:cubicBezTo>
                      <a:cubicBezTo>
                        <a:pt x="221" y="165"/>
                        <a:pt x="221" y="165"/>
                        <a:pt x="221" y="165"/>
                      </a:cubicBezTo>
                      <a:cubicBezTo>
                        <a:pt x="220" y="165"/>
                        <a:pt x="220" y="165"/>
                        <a:pt x="220" y="165"/>
                      </a:cubicBezTo>
                      <a:cubicBezTo>
                        <a:pt x="218" y="165"/>
                        <a:pt x="218" y="165"/>
                        <a:pt x="218" y="165"/>
                      </a:cubicBezTo>
                      <a:cubicBezTo>
                        <a:pt x="218" y="166"/>
                        <a:pt x="218" y="166"/>
                        <a:pt x="218" y="166"/>
                      </a:cubicBezTo>
                      <a:cubicBezTo>
                        <a:pt x="220" y="168"/>
                        <a:pt x="220" y="168"/>
                        <a:pt x="220" y="168"/>
                      </a:cubicBezTo>
                      <a:cubicBezTo>
                        <a:pt x="221" y="167"/>
                        <a:pt x="221" y="167"/>
                        <a:pt x="221" y="167"/>
                      </a:cubicBezTo>
                      <a:cubicBezTo>
                        <a:pt x="221" y="168"/>
                        <a:pt x="221" y="168"/>
                        <a:pt x="221" y="168"/>
                      </a:cubicBezTo>
                      <a:cubicBezTo>
                        <a:pt x="220" y="168"/>
                        <a:pt x="220" y="168"/>
                        <a:pt x="220" y="168"/>
                      </a:cubicBezTo>
                      <a:cubicBezTo>
                        <a:pt x="219" y="168"/>
                        <a:pt x="219" y="168"/>
                        <a:pt x="219" y="168"/>
                      </a:cubicBezTo>
                      <a:cubicBezTo>
                        <a:pt x="218" y="168"/>
                        <a:pt x="218" y="168"/>
                        <a:pt x="218" y="168"/>
                      </a:cubicBezTo>
                      <a:cubicBezTo>
                        <a:pt x="217" y="169"/>
                        <a:pt x="217" y="169"/>
                        <a:pt x="217" y="169"/>
                      </a:cubicBezTo>
                      <a:cubicBezTo>
                        <a:pt x="217" y="169"/>
                        <a:pt x="217" y="169"/>
                        <a:pt x="217" y="169"/>
                      </a:cubicBezTo>
                      <a:cubicBezTo>
                        <a:pt x="219" y="170"/>
                        <a:pt x="219" y="170"/>
                        <a:pt x="219" y="170"/>
                      </a:cubicBezTo>
                      <a:cubicBezTo>
                        <a:pt x="220" y="170"/>
                        <a:pt x="220" y="170"/>
                        <a:pt x="220" y="170"/>
                      </a:cubicBezTo>
                      <a:cubicBezTo>
                        <a:pt x="221" y="170"/>
                        <a:pt x="221" y="170"/>
                        <a:pt x="221" y="170"/>
                      </a:cubicBezTo>
                      <a:cubicBezTo>
                        <a:pt x="221" y="171"/>
                        <a:pt x="221" y="171"/>
                        <a:pt x="221" y="171"/>
                      </a:cubicBezTo>
                      <a:cubicBezTo>
                        <a:pt x="220" y="172"/>
                        <a:pt x="220" y="172"/>
                        <a:pt x="220" y="172"/>
                      </a:cubicBezTo>
                      <a:cubicBezTo>
                        <a:pt x="218" y="172"/>
                        <a:pt x="218" y="172"/>
                        <a:pt x="218" y="172"/>
                      </a:cubicBezTo>
                      <a:cubicBezTo>
                        <a:pt x="218" y="174"/>
                        <a:pt x="218" y="174"/>
                        <a:pt x="218" y="174"/>
                      </a:cubicBezTo>
                      <a:cubicBezTo>
                        <a:pt x="218" y="174"/>
                        <a:pt x="218" y="174"/>
                        <a:pt x="218" y="174"/>
                      </a:cubicBezTo>
                      <a:cubicBezTo>
                        <a:pt x="217" y="175"/>
                        <a:pt x="217" y="175"/>
                        <a:pt x="217" y="175"/>
                      </a:cubicBezTo>
                      <a:cubicBezTo>
                        <a:pt x="216" y="175"/>
                        <a:pt x="216" y="175"/>
                        <a:pt x="216" y="175"/>
                      </a:cubicBezTo>
                      <a:cubicBezTo>
                        <a:pt x="215" y="176"/>
                        <a:pt x="215" y="176"/>
                        <a:pt x="215" y="176"/>
                      </a:cubicBezTo>
                      <a:cubicBezTo>
                        <a:pt x="214" y="177"/>
                        <a:pt x="214" y="177"/>
                        <a:pt x="214" y="177"/>
                      </a:cubicBezTo>
                      <a:cubicBezTo>
                        <a:pt x="214" y="177"/>
                        <a:pt x="214" y="177"/>
                        <a:pt x="214" y="177"/>
                      </a:cubicBezTo>
                      <a:cubicBezTo>
                        <a:pt x="213" y="176"/>
                        <a:pt x="213" y="176"/>
                        <a:pt x="213" y="176"/>
                      </a:cubicBezTo>
                      <a:cubicBezTo>
                        <a:pt x="213" y="176"/>
                        <a:pt x="213" y="176"/>
                        <a:pt x="213" y="176"/>
                      </a:cubicBezTo>
                      <a:cubicBezTo>
                        <a:pt x="212" y="175"/>
                        <a:pt x="212" y="175"/>
                        <a:pt x="212" y="175"/>
                      </a:cubicBezTo>
                      <a:cubicBezTo>
                        <a:pt x="211" y="176"/>
                        <a:pt x="211" y="176"/>
                        <a:pt x="211" y="176"/>
                      </a:cubicBezTo>
                      <a:cubicBezTo>
                        <a:pt x="211" y="176"/>
                        <a:pt x="211" y="176"/>
                        <a:pt x="211" y="176"/>
                      </a:cubicBezTo>
                      <a:cubicBezTo>
                        <a:pt x="212" y="175"/>
                        <a:pt x="212" y="175"/>
                        <a:pt x="212" y="175"/>
                      </a:cubicBezTo>
                      <a:cubicBezTo>
                        <a:pt x="212" y="173"/>
                        <a:pt x="212" y="173"/>
                        <a:pt x="212" y="173"/>
                      </a:cubicBezTo>
                      <a:cubicBezTo>
                        <a:pt x="210" y="174"/>
                        <a:pt x="210" y="174"/>
                        <a:pt x="210" y="174"/>
                      </a:cubicBezTo>
                      <a:cubicBezTo>
                        <a:pt x="209" y="176"/>
                        <a:pt x="209" y="176"/>
                        <a:pt x="209" y="176"/>
                      </a:cubicBezTo>
                      <a:cubicBezTo>
                        <a:pt x="208" y="178"/>
                        <a:pt x="208" y="178"/>
                        <a:pt x="208" y="178"/>
                      </a:cubicBezTo>
                      <a:cubicBezTo>
                        <a:pt x="208" y="178"/>
                        <a:pt x="208" y="178"/>
                        <a:pt x="208" y="178"/>
                      </a:cubicBezTo>
                      <a:cubicBezTo>
                        <a:pt x="208" y="178"/>
                        <a:pt x="208" y="178"/>
                        <a:pt x="208" y="178"/>
                      </a:cubicBezTo>
                      <a:cubicBezTo>
                        <a:pt x="209" y="176"/>
                        <a:pt x="209" y="176"/>
                        <a:pt x="209" y="176"/>
                      </a:cubicBezTo>
                      <a:cubicBezTo>
                        <a:pt x="210" y="176"/>
                        <a:pt x="210" y="176"/>
                        <a:pt x="210" y="176"/>
                      </a:cubicBezTo>
                      <a:cubicBezTo>
                        <a:pt x="208" y="176"/>
                        <a:pt x="208" y="176"/>
                        <a:pt x="208" y="176"/>
                      </a:cubicBezTo>
                      <a:cubicBezTo>
                        <a:pt x="207" y="177"/>
                        <a:pt x="207" y="177"/>
                        <a:pt x="207" y="177"/>
                      </a:cubicBezTo>
                      <a:cubicBezTo>
                        <a:pt x="206" y="179"/>
                        <a:pt x="206" y="179"/>
                        <a:pt x="206" y="179"/>
                      </a:cubicBezTo>
                      <a:cubicBezTo>
                        <a:pt x="206" y="179"/>
                        <a:pt x="206" y="179"/>
                        <a:pt x="206" y="179"/>
                      </a:cubicBezTo>
                      <a:cubicBezTo>
                        <a:pt x="206" y="179"/>
                        <a:pt x="206" y="179"/>
                        <a:pt x="206" y="179"/>
                      </a:cubicBezTo>
                      <a:cubicBezTo>
                        <a:pt x="204" y="179"/>
                        <a:pt x="204" y="179"/>
                        <a:pt x="204" y="179"/>
                      </a:cubicBezTo>
                      <a:cubicBezTo>
                        <a:pt x="202" y="180"/>
                        <a:pt x="202" y="180"/>
                        <a:pt x="202" y="180"/>
                      </a:cubicBezTo>
                      <a:cubicBezTo>
                        <a:pt x="201" y="180"/>
                        <a:pt x="201" y="180"/>
                        <a:pt x="201" y="180"/>
                      </a:cubicBezTo>
                      <a:cubicBezTo>
                        <a:pt x="200" y="180"/>
                        <a:pt x="200" y="180"/>
                        <a:pt x="200" y="180"/>
                      </a:cubicBezTo>
                      <a:cubicBezTo>
                        <a:pt x="201" y="179"/>
                        <a:pt x="201" y="179"/>
                        <a:pt x="201" y="179"/>
                      </a:cubicBezTo>
                      <a:cubicBezTo>
                        <a:pt x="201" y="179"/>
                        <a:pt x="201" y="179"/>
                        <a:pt x="201" y="179"/>
                      </a:cubicBezTo>
                      <a:cubicBezTo>
                        <a:pt x="201" y="178"/>
                        <a:pt x="201" y="178"/>
                        <a:pt x="201" y="178"/>
                      </a:cubicBezTo>
                      <a:cubicBezTo>
                        <a:pt x="199" y="179"/>
                        <a:pt x="199" y="179"/>
                        <a:pt x="199" y="179"/>
                      </a:cubicBezTo>
                      <a:cubicBezTo>
                        <a:pt x="199" y="181"/>
                        <a:pt x="199" y="181"/>
                        <a:pt x="199" y="181"/>
                      </a:cubicBezTo>
                      <a:cubicBezTo>
                        <a:pt x="198" y="181"/>
                        <a:pt x="198" y="181"/>
                        <a:pt x="198" y="181"/>
                      </a:cubicBezTo>
                      <a:cubicBezTo>
                        <a:pt x="197" y="182"/>
                        <a:pt x="197" y="182"/>
                        <a:pt x="197" y="182"/>
                      </a:cubicBezTo>
                      <a:cubicBezTo>
                        <a:pt x="197" y="183"/>
                        <a:pt x="197" y="183"/>
                        <a:pt x="197" y="183"/>
                      </a:cubicBezTo>
                      <a:cubicBezTo>
                        <a:pt x="197" y="183"/>
                        <a:pt x="197" y="183"/>
                        <a:pt x="197" y="183"/>
                      </a:cubicBezTo>
                      <a:cubicBezTo>
                        <a:pt x="197" y="182"/>
                        <a:pt x="197" y="182"/>
                        <a:pt x="197" y="182"/>
                      </a:cubicBezTo>
                      <a:cubicBezTo>
                        <a:pt x="196" y="182"/>
                        <a:pt x="196" y="182"/>
                        <a:pt x="196" y="182"/>
                      </a:cubicBezTo>
                      <a:cubicBezTo>
                        <a:pt x="195" y="183"/>
                        <a:pt x="195" y="183"/>
                        <a:pt x="195" y="183"/>
                      </a:cubicBezTo>
                      <a:cubicBezTo>
                        <a:pt x="195" y="183"/>
                        <a:pt x="195" y="183"/>
                        <a:pt x="195" y="183"/>
                      </a:cubicBezTo>
                      <a:cubicBezTo>
                        <a:pt x="194" y="184"/>
                        <a:pt x="194" y="184"/>
                        <a:pt x="194" y="184"/>
                      </a:cubicBezTo>
                      <a:cubicBezTo>
                        <a:pt x="193" y="184"/>
                        <a:pt x="193" y="184"/>
                        <a:pt x="193" y="184"/>
                      </a:cubicBezTo>
                      <a:cubicBezTo>
                        <a:pt x="192" y="182"/>
                        <a:pt x="192" y="182"/>
                        <a:pt x="192" y="182"/>
                      </a:cubicBezTo>
                      <a:cubicBezTo>
                        <a:pt x="192" y="181"/>
                        <a:pt x="192" y="181"/>
                        <a:pt x="192" y="181"/>
                      </a:cubicBezTo>
                      <a:cubicBezTo>
                        <a:pt x="193" y="181"/>
                        <a:pt x="193" y="181"/>
                        <a:pt x="193" y="181"/>
                      </a:cubicBezTo>
                      <a:cubicBezTo>
                        <a:pt x="193" y="181"/>
                        <a:pt x="193" y="181"/>
                        <a:pt x="193" y="181"/>
                      </a:cubicBezTo>
                      <a:cubicBezTo>
                        <a:pt x="194" y="180"/>
                        <a:pt x="194" y="180"/>
                        <a:pt x="194" y="180"/>
                      </a:cubicBezTo>
                      <a:cubicBezTo>
                        <a:pt x="194" y="179"/>
                        <a:pt x="194" y="179"/>
                        <a:pt x="194" y="179"/>
                      </a:cubicBezTo>
                      <a:cubicBezTo>
                        <a:pt x="195" y="179"/>
                        <a:pt x="195" y="179"/>
                        <a:pt x="195" y="179"/>
                      </a:cubicBezTo>
                      <a:cubicBezTo>
                        <a:pt x="196" y="180"/>
                        <a:pt x="196" y="180"/>
                        <a:pt x="196" y="180"/>
                      </a:cubicBezTo>
                      <a:cubicBezTo>
                        <a:pt x="197" y="179"/>
                        <a:pt x="197" y="179"/>
                        <a:pt x="197" y="179"/>
                      </a:cubicBezTo>
                      <a:cubicBezTo>
                        <a:pt x="198" y="179"/>
                        <a:pt x="198" y="179"/>
                        <a:pt x="198" y="179"/>
                      </a:cubicBezTo>
                      <a:cubicBezTo>
                        <a:pt x="200" y="177"/>
                        <a:pt x="200" y="177"/>
                        <a:pt x="200" y="177"/>
                      </a:cubicBezTo>
                      <a:cubicBezTo>
                        <a:pt x="200" y="176"/>
                        <a:pt x="200" y="176"/>
                        <a:pt x="200" y="176"/>
                      </a:cubicBezTo>
                      <a:cubicBezTo>
                        <a:pt x="199" y="176"/>
                        <a:pt x="199" y="176"/>
                        <a:pt x="199" y="176"/>
                      </a:cubicBezTo>
                      <a:cubicBezTo>
                        <a:pt x="198" y="176"/>
                        <a:pt x="198" y="176"/>
                        <a:pt x="198" y="176"/>
                      </a:cubicBezTo>
                      <a:cubicBezTo>
                        <a:pt x="197" y="176"/>
                        <a:pt x="197" y="176"/>
                        <a:pt x="197" y="176"/>
                      </a:cubicBezTo>
                      <a:cubicBezTo>
                        <a:pt x="197" y="177"/>
                        <a:pt x="197" y="177"/>
                        <a:pt x="197" y="177"/>
                      </a:cubicBezTo>
                      <a:cubicBezTo>
                        <a:pt x="196" y="176"/>
                        <a:pt x="196" y="176"/>
                        <a:pt x="196" y="176"/>
                      </a:cubicBezTo>
                      <a:cubicBezTo>
                        <a:pt x="196" y="175"/>
                        <a:pt x="196" y="175"/>
                        <a:pt x="196" y="175"/>
                      </a:cubicBezTo>
                      <a:cubicBezTo>
                        <a:pt x="197" y="174"/>
                        <a:pt x="197" y="174"/>
                        <a:pt x="197" y="174"/>
                      </a:cubicBezTo>
                      <a:cubicBezTo>
                        <a:pt x="200" y="171"/>
                        <a:pt x="200" y="171"/>
                        <a:pt x="200" y="171"/>
                      </a:cubicBezTo>
                      <a:cubicBezTo>
                        <a:pt x="201" y="169"/>
                        <a:pt x="201" y="169"/>
                        <a:pt x="201" y="169"/>
                      </a:cubicBezTo>
                      <a:cubicBezTo>
                        <a:pt x="202" y="168"/>
                        <a:pt x="202" y="168"/>
                        <a:pt x="202" y="168"/>
                      </a:cubicBezTo>
                      <a:cubicBezTo>
                        <a:pt x="203" y="166"/>
                        <a:pt x="203" y="166"/>
                        <a:pt x="203" y="166"/>
                      </a:cubicBezTo>
                      <a:cubicBezTo>
                        <a:pt x="203" y="165"/>
                        <a:pt x="203" y="165"/>
                        <a:pt x="203" y="165"/>
                      </a:cubicBezTo>
                      <a:cubicBezTo>
                        <a:pt x="203" y="164"/>
                        <a:pt x="203" y="164"/>
                        <a:pt x="203" y="164"/>
                      </a:cubicBezTo>
                      <a:cubicBezTo>
                        <a:pt x="204" y="163"/>
                        <a:pt x="204" y="163"/>
                        <a:pt x="204" y="163"/>
                      </a:cubicBezTo>
                      <a:cubicBezTo>
                        <a:pt x="206" y="163"/>
                        <a:pt x="206" y="163"/>
                        <a:pt x="206" y="163"/>
                      </a:cubicBezTo>
                      <a:cubicBezTo>
                        <a:pt x="208" y="162"/>
                        <a:pt x="208" y="162"/>
                        <a:pt x="208" y="162"/>
                      </a:cubicBezTo>
                      <a:cubicBezTo>
                        <a:pt x="209" y="162"/>
                        <a:pt x="209" y="162"/>
                        <a:pt x="209" y="162"/>
                      </a:cubicBezTo>
                      <a:cubicBezTo>
                        <a:pt x="211" y="161"/>
                        <a:pt x="211" y="161"/>
                        <a:pt x="211" y="161"/>
                      </a:cubicBezTo>
                      <a:cubicBezTo>
                        <a:pt x="211" y="162"/>
                        <a:pt x="211" y="162"/>
                        <a:pt x="211" y="162"/>
                      </a:cubicBezTo>
                      <a:cubicBezTo>
                        <a:pt x="212" y="164"/>
                        <a:pt x="212" y="164"/>
                        <a:pt x="212" y="164"/>
                      </a:cubicBezTo>
                      <a:cubicBezTo>
                        <a:pt x="213" y="164"/>
                        <a:pt x="213" y="164"/>
                        <a:pt x="213" y="164"/>
                      </a:cubicBezTo>
                      <a:cubicBezTo>
                        <a:pt x="214" y="163"/>
                        <a:pt x="214" y="163"/>
                        <a:pt x="214" y="163"/>
                      </a:cubicBezTo>
                      <a:cubicBezTo>
                        <a:pt x="215" y="163"/>
                        <a:pt x="215" y="163"/>
                        <a:pt x="215" y="163"/>
                      </a:cubicBezTo>
                      <a:cubicBezTo>
                        <a:pt x="216" y="165"/>
                        <a:pt x="216" y="165"/>
                        <a:pt x="216" y="165"/>
                      </a:cubicBezTo>
                      <a:cubicBezTo>
                        <a:pt x="216" y="163"/>
                        <a:pt x="216" y="163"/>
                        <a:pt x="216" y="163"/>
                      </a:cubicBezTo>
                      <a:cubicBezTo>
                        <a:pt x="214" y="161"/>
                        <a:pt x="214" y="161"/>
                        <a:pt x="214" y="161"/>
                      </a:cubicBezTo>
                      <a:cubicBezTo>
                        <a:pt x="215" y="160"/>
                        <a:pt x="215" y="160"/>
                        <a:pt x="215" y="160"/>
                      </a:cubicBezTo>
                      <a:cubicBezTo>
                        <a:pt x="217" y="157"/>
                        <a:pt x="217" y="157"/>
                        <a:pt x="217" y="157"/>
                      </a:cubicBezTo>
                      <a:cubicBezTo>
                        <a:pt x="219" y="157"/>
                        <a:pt x="219" y="157"/>
                        <a:pt x="219" y="157"/>
                      </a:cubicBezTo>
                      <a:cubicBezTo>
                        <a:pt x="221" y="156"/>
                        <a:pt x="221" y="156"/>
                        <a:pt x="221" y="156"/>
                      </a:cubicBezTo>
                      <a:cubicBezTo>
                        <a:pt x="221" y="154"/>
                        <a:pt x="221" y="154"/>
                        <a:pt x="221" y="154"/>
                      </a:cubicBezTo>
                      <a:cubicBezTo>
                        <a:pt x="222" y="153"/>
                        <a:pt x="222" y="153"/>
                        <a:pt x="222" y="153"/>
                      </a:cubicBezTo>
                      <a:cubicBezTo>
                        <a:pt x="220" y="155"/>
                        <a:pt x="220" y="155"/>
                        <a:pt x="220" y="155"/>
                      </a:cubicBezTo>
                      <a:cubicBezTo>
                        <a:pt x="218" y="156"/>
                        <a:pt x="218" y="156"/>
                        <a:pt x="218" y="156"/>
                      </a:cubicBezTo>
                      <a:cubicBezTo>
                        <a:pt x="216" y="156"/>
                        <a:pt x="216" y="156"/>
                        <a:pt x="216" y="156"/>
                      </a:cubicBezTo>
                      <a:cubicBezTo>
                        <a:pt x="215" y="158"/>
                        <a:pt x="215" y="158"/>
                        <a:pt x="215" y="158"/>
                      </a:cubicBezTo>
                      <a:cubicBezTo>
                        <a:pt x="215" y="157"/>
                        <a:pt x="215" y="157"/>
                        <a:pt x="215" y="157"/>
                      </a:cubicBezTo>
                      <a:cubicBezTo>
                        <a:pt x="214" y="157"/>
                        <a:pt x="214" y="157"/>
                        <a:pt x="214" y="157"/>
                      </a:cubicBezTo>
                      <a:cubicBezTo>
                        <a:pt x="213" y="157"/>
                        <a:pt x="213" y="157"/>
                        <a:pt x="213" y="157"/>
                      </a:cubicBezTo>
                      <a:cubicBezTo>
                        <a:pt x="213" y="156"/>
                        <a:pt x="213" y="156"/>
                        <a:pt x="213" y="156"/>
                      </a:cubicBezTo>
                      <a:cubicBezTo>
                        <a:pt x="214" y="154"/>
                        <a:pt x="214" y="154"/>
                        <a:pt x="214" y="154"/>
                      </a:cubicBezTo>
                      <a:cubicBezTo>
                        <a:pt x="215" y="152"/>
                        <a:pt x="215" y="152"/>
                        <a:pt x="215" y="152"/>
                      </a:cubicBezTo>
                      <a:cubicBezTo>
                        <a:pt x="211" y="157"/>
                        <a:pt x="211" y="157"/>
                        <a:pt x="211" y="157"/>
                      </a:cubicBezTo>
                      <a:cubicBezTo>
                        <a:pt x="210" y="157"/>
                        <a:pt x="210" y="157"/>
                        <a:pt x="210" y="157"/>
                      </a:cubicBezTo>
                      <a:cubicBezTo>
                        <a:pt x="207" y="159"/>
                        <a:pt x="207" y="159"/>
                        <a:pt x="207" y="159"/>
                      </a:cubicBezTo>
                      <a:cubicBezTo>
                        <a:pt x="205" y="159"/>
                        <a:pt x="205" y="159"/>
                        <a:pt x="205" y="159"/>
                      </a:cubicBezTo>
                      <a:cubicBezTo>
                        <a:pt x="202" y="161"/>
                        <a:pt x="202" y="161"/>
                        <a:pt x="202" y="161"/>
                      </a:cubicBezTo>
                      <a:cubicBezTo>
                        <a:pt x="202" y="162"/>
                        <a:pt x="202" y="162"/>
                        <a:pt x="202" y="162"/>
                      </a:cubicBezTo>
                      <a:cubicBezTo>
                        <a:pt x="201" y="163"/>
                        <a:pt x="201" y="163"/>
                        <a:pt x="201" y="163"/>
                      </a:cubicBezTo>
                      <a:cubicBezTo>
                        <a:pt x="200" y="163"/>
                        <a:pt x="200" y="163"/>
                        <a:pt x="200" y="163"/>
                      </a:cubicBezTo>
                      <a:cubicBezTo>
                        <a:pt x="199" y="164"/>
                        <a:pt x="199" y="164"/>
                        <a:pt x="199" y="164"/>
                      </a:cubicBezTo>
                      <a:cubicBezTo>
                        <a:pt x="196" y="165"/>
                        <a:pt x="196" y="165"/>
                        <a:pt x="196" y="165"/>
                      </a:cubicBezTo>
                      <a:cubicBezTo>
                        <a:pt x="196" y="166"/>
                        <a:pt x="196" y="166"/>
                        <a:pt x="196" y="166"/>
                      </a:cubicBezTo>
                      <a:cubicBezTo>
                        <a:pt x="195" y="167"/>
                        <a:pt x="195" y="167"/>
                        <a:pt x="195" y="167"/>
                      </a:cubicBezTo>
                      <a:cubicBezTo>
                        <a:pt x="193" y="167"/>
                        <a:pt x="193" y="167"/>
                        <a:pt x="193" y="167"/>
                      </a:cubicBezTo>
                      <a:cubicBezTo>
                        <a:pt x="192" y="167"/>
                        <a:pt x="192" y="167"/>
                        <a:pt x="192" y="167"/>
                      </a:cubicBezTo>
                      <a:cubicBezTo>
                        <a:pt x="191" y="167"/>
                        <a:pt x="191" y="167"/>
                        <a:pt x="191" y="167"/>
                      </a:cubicBezTo>
                      <a:cubicBezTo>
                        <a:pt x="189" y="167"/>
                        <a:pt x="189" y="167"/>
                        <a:pt x="189" y="167"/>
                      </a:cubicBezTo>
                      <a:cubicBezTo>
                        <a:pt x="189" y="168"/>
                        <a:pt x="189" y="168"/>
                        <a:pt x="189" y="168"/>
                      </a:cubicBezTo>
                      <a:cubicBezTo>
                        <a:pt x="191" y="168"/>
                        <a:pt x="191" y="168"/>
                        <a:pt x="191" y="168"/>
                      </a:cubicBezTo>
                      <a:cubicBezTo>
                        <a:pt x="191" y="167"/>
                        <a:pt x="191" y="167"/>
                        <a:pt x="191" y="167"/>
                      </a:cubicBezTo>
                      <a:cubicBezTo>
                        <a:pt x="193" y="169"/>
                        <a:pt x="193" y="169"/>
                        <a:pt x="193" y="169"/>
                      </a:cubicBezTo>
                      <a:cubicBezTo>
                        <a:pt x="193" y="170"/>
                        <a:pt x="193" y="170"/>
                        <a:pt x="193" y="170"/>
                      </a:cubicBezTo>
                      <a:cubicBezTo>
                        <a:pt x="193" y="171"/>
                        <a:pt x="193" y="171"/>
                        <a:pt x="193" y="171"/>
                      </a:cubicBezTo>
                      <a:cubicBezTo>
                        <a:pt x="191" y="172"/>
                        <a:pt x="191" y="172"/>
                        <a:pt x="191" y="172"/>
                      </a:cubicBezTo>
                      <a:cubicBezTo>
                        <a:pt x="190" y="172"/>
                        <a:pt x="190" y="172"/>
                        <a:pt x="190" y="172"/>
                      </a:cubicBezTo>
                      <a:cubicBezTo>
                        <a:pt x="189" y="172"/>
                        <a:pt x="189" y="172"/>
                        <a:pt x="189" y="172"/>
                      </a:cubicBezTo>
                      <a:cubicBezTo>
                        <a:pt x="189" y="173"/>
                        <a:pt x="189" y="173"/>
                        <a:pt x="189" y="173"/>
                      </a:cubicBezTo>
                      <a:cubicBezTo>
                        <a:pt x="190" y="173"/>
                        <a:pt x="190" y="173"/>
                        <a:pt x="190" y="173"/>
                      </a:cubicBezTo>
                      <a:cubicBezTo>
                        <a:pt x="190" y="174"/>
                        <a:pt x="190" y="174"/>
                        <a:pt x="190" y="174"/>
                      </a:cubicBezTo>
                      <a:cubicBezTo>
                        <a:pt x="189" y="175"/>
                        <a:pt x="189" y="175"/>
                        <a:pt x="189" y="175"/>
                      </a:cubicBezTo>
                      <a:cubicBezTo>
                        <a:pt x="188" y="175"/>
                        <a:pt x="188" y="175"/>
                        <a:pt x="188" y="175"/>
                      </a:cubicBezTo>
                      <a:cubicBezTo>
                        <a:pt x="188" y="174"/>
                        <a:pt x="188" y="174"/>
                        <a:pt x="188" y="174"/>
                      </a:cubicBezTo>
                      <a:cubicBezTo>
                        <a:pt x="188" y="173"/>
                        <a:pt x="188" y="173"/>
                        <a:pt x="188" y="173"/>
                      </a:cubicBezTo>
                      <a:cubicBezTo>
                        <a:pt x="188" y="173"/>
                        <a:pt x="188" y="173"/>
                        <a:pt x="188" y="173"/>
                      </a:cubicBezTo>
                      <a:cubicBezTo>
                        <a:pt x="186" y="174"/>
                        <a:pt x="186" y="174"/>
                        <a:pt x="186" y="174"/>
                      </a:cubicBezTo>
                      <a:cubicBezTo>
                        <a:pt x="185" y="173"/>
                        <a:pt x="185" y="173"/>
                        <a:pt x="185" y="173"/>
                      </a:cubicBezTo>
                      <a:cubicBezTo>
                        <a:pt x="184" y="174"/>
                        <a:pt x="184" y="174"/>
                        <a:pt x="184" y="174"/>
                      </a:cubicBezTo>
                      <a:cubicBezTo>
                        <a:pt x="183" y="174"/>
                        <a:pt x="183" y="174"/>
                        <a:pt x="183" y="174"/>
                      </a:cubicBezTo>
                      <a:cubicBezTo>
                        <a:pt x="182" y="174"/>
                        <a:pt x="182" y="174"/>
                        <a:pt x="182" y="174"/>
                      </a:cubicBezTo>
                      <a:cubicBezTo>
                        <a:pt x="181" y="175"/>
                        <a:pt x="181" y="175"/>
                        <a:pt x="181" y="175"/>
                      </a:cubicBezTo>
                      <a:cubicBezTo>
                        <a:pt x="182" y="175"/>
                        <a:pt x="182" y="175"/>
                        <a:pt x="182" y="175"/>
                      </a:cubicBezTo>
                      <a:cubicBezTo>
                        <a:pt x="182" y="175"/>
                        <a:pt x="182" y="175"/>
                        <a:pt x="182" y="175"/>
                      </a:cubicBezTo>
                      <a:cubicBezTo>
                        <a:pt x="181" y="175"/>
                        <a:pt x="181" y="175"/>
                        <a:pt x="181" y="175"/>
                      </a:cubicBezTo>
                      <a:cubicBezTo>
                        <a:pt x="180" y="176"/>
                        <a:pt x="180" y="176"/>
                        <a:pt x="180" y="176"/>
                      </a:cubicBezTo>
                      <a:cubicBezTo>
                        <a:pt x="179" y="177"/>
                        <a:pt x="179" y="177"/>
                        <a:pt x="179" y="177"/>
                      </a:cubicBezTo>
                      <a:cubicBezTo>
                        <a:pt x="179" y="178"/>
                        <a:pt x="179" y="178"/>
                        <a:pt x="179" y="178"/>
                      </a:cubicBezTo>
                      <a:cubicBezTo>
                        <a:pt x="179" y="179"/>
                        <a:pt x="179" y="179"/>
                        <a:pt x="179" y="179"/>
                      </a:cubicBezTo>
                      <a:cubicBezTo>
                        <a:pt x="180" y="180"/>
                        <a:pt x="180" y="180"/>
                        <a:pt x="180" y="180"/>
                      </a:cubicBezTo>
                      <a:cubicBezTo>
                        <a:pt x="181" y="180"/>
                        <a:pt x="181" y="180"/>
                        <a:pt x="181" y="180"/>
                      </a:cubicBezTo>
                      <a:cubicBezTo>
                        <a:pt x="181" y="181"/>
                        <a:pt x="181" y="181"/>
                        <a:pt x="181" y="181"/>
                      </a:cubicBezTo>
                      <a:cubicBezTo>
                        <a:pt x="182" y="181"/>
                        <a:pt x="182" y="181"/>
                        <a:pt x="182" y="181"/>
                      </a:cubicBezTo>
                      <a:cubicBezTo>
                        <a:pt x="182" y="182"/>
                        <a:pt x="182" y="182"/>
                        <a:pt x="182" y="182"/>
                      </a:cubicBezTo>
                      <a:cubicBezTo>
                        <a:pt x="182" y="183"/>
                        <a:pt x="182" y="183"/>
                        <a:pt x="182" y="183"/>
                      </a:cubicBezTo>
                      <a:cubicBezTo>
                        <a:pt x="181" y="185"/>
                        <a:pt x="181" y="185"/>
                        <a:pt x="181" y="185"/>
                      </a:cubicBezTo>
                      <a:cubicBezTo>
                        <a:pt x="180" y="185"/>
                        <a:pt x="180" y="185"/>
                        <a:pt x="180" y="185"/>
                      </a:cubicBezTo>
                      <a:cubicBezTo>
                        <a:pt x="179" y="186"/>
                        <a:pt x="179" y="186"/>
                        <a:pt x="179" y="186"/>
                      </a:cubicBezTo>
                      <a:cubicBezTo>
                        <a:pt x="177" y="186"/>
                        <a:pt x="177" y="186"/>
                        <a:pt x="177" y="186"/>
                      </a:cubicBezTo>
                      <a:cubicBezTo>
                        <a:pt x="176" y="187"/>
                        <a:pt x="176" y="187"/>
                        <a:pt x="176" y="187"/>
                      </a:cubicBezTo>
                      <a:cubicBezTo>
                        <a:pt x="175" y="187"/>
                        <a:pt x="175" y="187"/>
                        <a:pt x="175" y="187"/>
                      </a:cubicBezTo>
                      <a:cubicBezTo>
                        <a:pt x="174" y="187"/>
                        <a:pt x="174" y="187"/>
                        <a:pt x="174" y="187"/>
                      </a:cubicBezTo>
                      <a:cubicBezTo>
                        <a:pt x="174" y="187"/>
                        <a:pt x="174" y="187"/>
                        <a:pt x="174" y="187"/>
                      </a:cubicBezTo>
                      <a:cubicBezTo>
                        <a:pt x="175" y="188"/>
                        <a:pt x="175" y="188"/>
                        <a:pt x="175" y="188"/>
                      </a:cubicBezTo>
                      <a:cubicBezTo>
                        <a:pt x="175" y="188"/>
                        <a:pt x="175" y="188"/>
                        <a:pt x="175" y="188"/>
                      </a:cubicBezTo>
                      <a:cubicBezTo>
                        <a:pt x="175" y="188"/>
                        <a:pt x="175" y="188"/>
                        <a:pt x="175" y="188"/>
                      </a:cubicBezTo>
                      <a:cubicBezTo>
                        <a:pt x="175" y="188"/>
                        <a:pt x="175" y="188"/>
                        <a:pt x="175" y="188"/>
                      </a:cubicBezTo>
                      <a:cubicBezTo>
                        <a:pt x="174" y="188"/>
                        <a:pt x="174" y="188"/>
                        <a:pt x="174" y="188"/>
                      </a:cubicBezTo>
                      <a:cubicBezTo>
                        <a:pt x="173" y="189"/>
                        <a:pt x="173" y="189"/>
                        <a:pt x="173" y="189"/>
                      </a:cubicBezTo>
                      <a:cubicBezTo>
                        <a:pt x="172" y="191"/>
                        <a:pt x="172" y="191"/>
                        <a:pt x="172" y="191"/>
                      </a:cubicBezTo>
                      <a:cubicBezTo>
                        <a:pt x="173" y="190"/>
                        <a:pt x="173" y="190"/>
                        <a:pt x="173" y="190"/>
                      </a:cubicBezTo>
                      <a:cubicBezTo>
                        <a:pt x="173" y="190"/>
                        <a:pt x="173" y="190"/>
                        <a:pt x="173" y="190"/>
                      </a:cubicBezTo>
                      <a:cubicBezTo>
                        <a:pt x="173" y="192"/>
                        <a:pt x="173" y="192"/>
                        <a:pt x="173" y="192"/>
                      </a:cubicBezTo>
                      <a:cubicBezTo>
                        <a:pt x="172" y="192"/>
                        <a:pt x="172" y="192"/>
                        <a:pt x="172" y="192"/>
                      </a:cubicBezTo>
                      <a:cubicBezTo>
                        <a:pt x="172" y="191"/>
                        <a:pt x="172" y="191"/>
                        <a:pt x="172" y="191"/>
                      </a:cubicBezTo>
                      <a:cubicBezTo>
                        <a:pt x="171" y="192"/>
                        <a:pt x="171" y="192"/>
                        <a:pt x="171" y="192"/>
                      </a:cubicBezTo>
                      <a:cubicBezTo>
                        <a:pt x="171" y="192"/>
                        <a:pt x="171" y="192"/>
                        <a:pt x="171" y="192"/>
                      </a:cubicBezTo>
                      <a:cubicBezTo>
                        <a:pt x="171" y="191"/>
                        <a:pt x="171" y="191"/>
                        <a:pt x="171" y="191"/>
                      </a:cubicBezTo>
                      <a:cubicBezTo>
                        <a:pt x="170" y="191"/>
                        <a:pt x="170" y="191"/>
                        <a:pt x="170" y="191"/>
                      </a:cubicBezTo>
                      <a:cubicBezTo>
                        <a:pt x="170" y="192"/>
                        <a:pt x="170" y="192"/>
                        <a:pt x="170" y="192"/>
                      </a:cubicBezTo>
                      <a:cubicBezTo>
                        <a:pt x="168" y="192"/>
                        <a:pt x="168" y="192"/>
                        <a:pt x="168" y="192"/>
                      </a:cubicBezTo>
                      <a:cubicBezTo>
                        <a:pt x="168" y="192"/>
                        <a:pt x="168" y="192"/>
                        <a:pt x="168" y="192"/>
                      </a:cubicBezTo>
                      <a:cubicBezTo>
                        <a:pt x="167" y="192"/>
                        <a:pt x="167" y="192"/>
                        <a:pt x="167" y="192"/>
                      </a:cubicBezTo>
                      <a:cubicBezTo>
                        <a:pt x="166" y="193"/>
                        <a:pt x="166" y="193"/>
                        <a:pt x="166" y="193"/>
                      </a:cubicBezTo>
                      <a:cubicBezTo>
                        <a:pt x="166" y="194"/>
                        <a:pt x="166" y="194"/>
                        <a:pt x="166" y="194"/>
                      </a:cubicBezTo>
                      <a:cubicBezTo>
                        <a:pt x="166" y="194"/>
                        <a:pt x="166" y="194"/>
                        <a:pt x="166" y="194"/>
                      </a:cubicBezTo>
                      <a:cubicBezTo>
                        <a:pt x="165" y="194"/>
                        <a:pt x="165" y="194"/>
                        <a:pt x="165" y="194"/>
                      </a:cubicBezTo>
                      <a:cubicBezTo>
                        <a:pt x="164" y="195"/>
                        <a:pt x="164" y="195"/>
                        <a:pt x="164" y="195"/>
                      </a:cubicBezTo>
                      <a:cubicBezTo>
                        <a:pt x="164" y="194"/>
                        <a:pt x="164" y="194"/>
                        <a:pt x="164" y="194"/>
                      </a:cubicBezTo>
                      <a:cubicBezTo>
                        <a:pt x="164" y="194"/>
                        <a:pt x="164" y="194"/>
                        <a:pt x="164" y="194"/>
                      </a:cubicBezTo>
                      <a:cubicBezTo>
                        <a:pt x="163" y="194"/>
                        <a:pt x="163" y="194"/>
                        <a:pt x="163" y="194"/>
                      </a:cubicBezTo>
                      <a:cubicBezTo>
                        <a:pt x="162" y="194"/>
                        <a:pt x="162" y="194"/>
                        <a:pt x="162" y="194"/>
                      </a:cubicBezTo>
                      <a:cubicBezTo>
                        <a:pt x="161" y="195"/>
                        <a:pt x="161" y="195"/>
                        <a:pt x="161" y="195"/>
                      </a:cubicBezTo>
                      <a:cubicBezTo>
                        <a:pt x="161" y="196"/>
                        <a:pt x="161" y="196"/>
                        <a:pt x="161" y="196"/>
                      </a:cubicBezTo>
                      <a:cubicBezTo>
                        <a:pt x="160" y="196"/>
                        <a:pt x="160" y="196"/>
                        <a:pt x="160" y="196"/>
                      </a:cubicBezTo>
                      <a:cubicBezTo>
                        <a:pt x="159" y="198"/>
                        <a:pt x="159" y="198"/>
                        <a:pt x="159" y="198"/>
                      </a:cubicBezTo>
                      <a:cubicBezTo>
                        <a:pt x="159" y="197"/>
                        <a:pt x="159" y="197"/>
                        <a:pt x="159" y="197"/>
                      </a:cubicBezTo>
                      <a:cubicBezTo>
                        <a:pt x="158" y="197"/>
                        <a:pt x="158" y="197"/>
                        <a:pt x="158" y="197"/>
                      </a:cubicBezTo>
                      <a:cubicBezTo>
                        <a:pt x="157" y="198"/>
                        <a:pt x="157" y="198"/>
                        <a:pt x="157" y="198"/>
                      </a:cubicBezTo>
                      <a:cubicBezTo>
                        <a:pt x="156" y="198"/>
                        <a:pt x="156" y="198"/>
                        <a:pt x="156" y="198"/>
                      </a:cubicBezTo>
                      <a:cubicBezTo>
                        <a:pt x="154" y="200"/>
                        <a:pt x="154" y="200"/>
                        <a:pt x="154" y="200"/>
                      </a:cubicBezTo>
                      <a:cubicBezTo>
                        <a:pt x="154" y="200"/>
                        <a:pt x="154" y="200"/>
                        <a:pt x="154" y="200"/>
                      </a:cubicBezTo>
                      <a:cubicBezTo>
                        <a:pt x="155" y="200"/>
                        <a:pt x="155" y="200"/>
                        <a:pt x="155" y="200"/>
                      </a:cubicBezTo>
                      <a:cubicBezTo>
                        <a:pt x="155" y="201"/>
                        <a:pt x="155" y="201"/>
                        <a:pt x="155" y="201"/>
                      </a:cubicBezTo>
                      <a:cubicBezTo>
                        <a:pt x="154" y="202"/>
                        <a:pt x="154" y="202"/>
                        <a:pt x="154" y="202"/>
                      </a:cubicBezTo>
                      <a:cubicBezTo>
                        <a:pt x="153" y="203"/>
                        <a:pt x="153" y="203"/>
                        <a:pt x="153" y="203"/>
                      </a:cubicBezTo>
                      <a:cubicBezTo>
                        <a:pt x="153" y="202"/>
                        <a:pt x="153" y="202"/>
                        <a:pt x="153" y="202"/>
                      </a:cubicBezTo>
                      <a:cubicBezTo>
                        <a:pt x="152" y="202"/>
                        <a:pt x="152" y="202"/>
                        <a:pt x="152" y="202"/>
                      </a:cubicBezTo>
                      <a:cubicBezTo>
                        <a:pt x="151" y="203"/>
                        <a:pt x="151" y="203"/>
                        <a:pt x="151" y="203"/>
                      </a:cubicBezTo>
                      <a:cubicBezTo>
                        <a:pt x="151" y="203"/>
                        <a:pt x="151" y="203"/>
                        <a:pt x="151" y="203"/>
                      </a:cubicBezTo>
                      <a:cubicBezTo>
                        <a:pt x="150" y="204"/>
                        <a:pt x="150" y="204"/>
                        <a:pt x="150" y="204"/>
                      </a:cubicBezTo>
                      <a:cubicBezTo>
                        <a:pt x="148" y="205"/>
                        <a:pt x="148" y="205"/>
                        <a:pt x="148" y="205"/>
                      </a:cubicBezTo>
                      <a:cubicBezTo>
                        <a:pt x="148" y="205"/>
                        <a:pt x="148" y="205"/>
                        <a:pt x="148" y="205"/>
                      </a:cubicBezTo>
                      <a:cubicBezTo>
                        <a:pt x="148" y="204"/>
                        <a:pt x="148" y="204"/>
                        <a:pt x="148" y="204"/>
                      </a:cubicBezTo>
                      <a:cubicBezTo>
                        <a:pt x="148" y="203"/>
                        <a:pt x="148" y="203"/>
                        <a:pt x="148" y="203"/>
                      </a:cubicBezTo>
                      <a:cubicBezTo>
                        <a:pt x="147" y="204"/>
                        <a:pt x="147" y="204"/>
                        <a:pt x="147" y="204"/>
                      </a:cubicBezTo>
                      <a:cubicBezTo>
                        <a:pt x="147" y="205"/>
                        <a:pt x="147" y="205"/>
                        <a:pt x="147" y="205"/>
                      </a:cubicBezTo>
                      <a:cubicBezTo>
                        <a:pt x="146" y="206"/>
                        <a:pt x="146" y="206"/>
                        <a:pt x="146" y="206"/>
                      </a:cubicBezTo>
                      <a:cubicBezTo>
                        <a:pt x="146" y="206"/>
                        <a:pt x="146" y="206"/>
                        <a:pt x="146" y="206"/>
                      </a:cubicBezTo>
                      <a:cubicBezTo>
                        <a:pt x="146" y="207"/>
                        <a:pt x="146" y="207"/>
                        <a:pt x="146" y="207"/>
                      </a:cubicBezTo>
                      <a:cubicBezTo>
                        <a:pt x="145" y="207"/>
                        <a:pt x="145" y="207"/>
                        <a:pt x="145" y="207"/>
                      </a:cubicBezTo>
                      <a:cubicBezTo>
                        <a:pt x="145" y="206"/>
                        <a:pt x="145" y="206"/>
                        <a:pt x="145" y="206"/>
                      </a:cubicBezTo>
                      <a:cubicBezTo>
                        <a:pt x="144" y="206"/>
                        <a:pt x="144" y="206"/>
                        <a:pt x="144" y="206"/>
                      </a:cubicBezTo>
                      <a:cubicBezTo>
                        <a:pt x="143" y="206"/>
                        <a:pt x="143" y="206"/>
                        <a:pt x="143" y="206"/>
                      </a:cubicBezTo>
                      <a:cubicBezTo>
                        <a:pt x="142" y="206"/>
                        <a:pt x="142" y="206"/>
                        <a:pt x="142" y="206"/>
                      </a:cubicBezTo>
                      <a:cubicBezTo>
                        <a:pt x="141" y="207"/>
                        <a:pt x="141" y="207"/>
                        <a:pt x="141" y="207"/>
                      </a:cubicBezTo>
                      <a:cubicBezTo>
                        <a:pt x="142" y="207"/>
                        <a:pt x="142" y="207"/>
                        <a:pt x="142" y="207"/>
                      </a:cubicBezTo>
                      <a:cubicBezTo>
                        <a:pt x="142" y="208"/>
                        <a:pt x="142" y="208"/>
                        <a:pt x="142" y="208"/>
                      </a:cubicBezTo>
                      <a:cubicBezTo>
                        <a:pt x="142" y="208"/>
                        <a:pt x="142" y="208"/>
                        <a:pt x="142" y="208"/>
                      </a:cubicBezTo>
                      <a:cubicBezTo>
                        <a:pt x="140" y="208"/>
                        <a:pt x="140" y="208"/>
                        <a:pt x="140" y="208"/>
                      </a:cubicBezTo>
                      <a:cubicBezTo>
                        <a:pt x="137" y="209"/>
                        <a:pt x="137" y="209"/>
                        <a:pt x="137" y="209"/>
                      </a:cubicBezTo>
                      <a:cubicBezTo>
                        <a:pt x="136" y="210"/>
                        <a:pt x="136" y="210"/>
                        <a:pt x="136" y="210"/>
                      </a:cubicBezTo>
                      <a:cubicBezTo>
                        <a:pt x="136" y="211"/>
                        <a:pt x="136" y="211"/>
                        <a:pt x="136" y="211"/>
                      </a:cubicBezTo>
                      <a:cubicBezTo>
                        <a:pt x="138" y="211"/>
                        <a:pt x="138" y="211"/>
                        <a:pt x="138" y="211"/>
                      </a:cubicBezTo>
                      <a:cubicBezTo>
                        <a:pt x="138" y="211"/>
                        <a:pt x="138" y="211"/>
                        <a:pt x="138" y="211"/>
                      </a:cubicBezTo>
                      <a:cubicBezTo>
                        <a:pt x="137" y="212"/>
                        <a:pt x="137" y="212"/>
                        <a:pt x="137" y="212"/>
                      </a:cubicBezTo>
                      <a:cubicBezTo>
                        <a:pt x="137" y="212"/>
                        <a:pt x="137" y="212"/>
                        <a:pt x="137" y="212"/>
                      </a:cubicBezTo>
                      <a:cubicBezTo>
                        <a:pt x="138" y="212"/>
                        <a:pt x="138" y="212"/>
                        <a:pt x="138" y="212"/>
                      </a:cubicBezTo>
                      <a:cubicBezTo>
                        <a:pt x="137" y="213"/>
                        <a:pt x="137" y="213"/>
                        <a:pt x="137" y="213"/>
                      </a:cubicBezTo>
                      <a:cubicBezTo>
                        <a:pt x="137" y="213"/>
                        <a:pt x="137" y="213"/>
                        <a:pt x="137" y="213"/>
                      </a:cubicBezTo>
                      <a:cubicBezTo>
                        <a:pt x="136" y="212"/>
                        <a:pt x="136" y="212"/>
                        <a:pt x="136" y="212"/>
                      </a:cubicBezTo>
                      <a:cubicBezTo>
                        <a:pt x="137" y="211"/>
                        <a:pt x="137" y="211"/>
                        <a:pt x="137" y="211"/>
                      </a:cubicBezTo>
                      <a:cubicBezTo>
                        <a:pt x="136" y="211"/>
                        <a:pt x="136" y="211"/>
                        <a:pt x="136" y="211"/>
                      </a:cubicBezTo>
                      <a:cubicBezTo>
                        <a:pt x="135" y="211"/>
                        <a:pt x="135" y="211"/>
                        <a:pt x="135" y="211"/>
                      </a:cubicBezTo>
                      <a:cubicBezTo>
                        <a:pt x="135" y="213"/>
                        <a:pt x="135" y="213"/>
                        <a:pt x="135" y="213"/>
                      </a:cubicBezTo>
                      <a:cubicBezTo>
                        <a:pt x="135" y="212"/>
                        <a:pt x="135" y="212"/>
                        <a:pt x="135" y="212"/>
                      </a:cubicBezTo>
                      <a:cubicBezTo>
                        <a:pt x="134" y="213"/>
                        <a:pt x="134" y="213"/>
                        <a:pt x="134" y="213"/>
                      </a:cubicBezTo>
                      <a:cubicBezTo>
                        <a:pt x="133" y="214"/>
                        <a:pt x="133" y="214"/>
                        <a:pt x="133" y="214"/>
                      </a:cubicBezTo>
                      <a:cubicBezTo>
                        <a:pt x="132" y="214"/>
                        <a:pt x="132" y="214"/>
                        <a:pt x="132" y="214"/>
                      </a:cubicBezTo>
                      <a:cubicBezTo>
                        <a:pt x="131" y="214"/>
                        <a:pt x="131" y="214"/>
                        <a:pt x="131" y="214"/>
                      </a:cubicBezTo>
                      <a:cubicBezTo>
                        <a:pt x="130" y="214"/>
                        <a:pt x="130" y="214"/>
                        <a:pt x="130" y="214"/>
                      </a:cubicBezTo>
                      <a:cubicBezTo>
                        <a:pt x="130" y="214"/>
                        <a:pt x="130" y="214"/>
                        <a:pt x="130" y="214"/>
                      </a:cubicBezTo>
                      <a:cubicBezTo>
                        <a:pt x="129" y="213"/>
                        <a:pt x="129" y="213"/>
                        <a:pt x="129" y="213"/>
                      </a:cubicBezTo>
                      <a:cubicBezTo>
                        <a:pt x="129" y="214"/>
                        <a:pt x="129" y="214"/>
                        <a:pt x="129" y="214"/>
                      </a:cubicBezTo>
                      <a:cubicBezTo>
                        <a:pt x="129" y="216"/>
                        <a:pt x="129" y="216"/>
                        <a:pt x="129" y="216"/>
                      </a:cubicBezTo>
                      <a:cubicBezTo>
                        <a:pt x="127" y="218"/>
                        <a:pt x="127" y="218"/>
                        <a:pt x="127" y="218"/>
                      </a:cubicBezTo>
                      <a:cubicBezTo>
                        <a:pt x="127" y="218"/>
                        <a:pt x="127" y="218"/>
                        <a:pt x="127" y="218"/>
                      </a:cubicBezTo>
                      <a:cubicBezTo>
                        <a:pt x="127" y="217"/>
                        <a:pt x="127" y="217"/>
                        <a:pt x="127" y="217"/>
                      </a:cubicBezTo>
                      <a:cubicBezTo>
                        <a:pt x="128" y="216"/>
                        <a:pt x="128" y="216"/>
                        <a:pt x="128" y="216"/>
                      </a:cubicBezTo>
                      <a:cubicBezTo>
                        <a:pt x="129" y="215"/>
                        <a:pt x="129" y="215"/>
                        <a:pt x="129" y="215"/>
                      </a:cubicBezTo>
                      <a:cubicBezTo>
                        <a:pt x="129" y="214"/>
                        <a:pt x="129" y="214"/>
                        <a:pt x="129" y="214"/>
                      </a:cubicBezTo>
                      <a:cubicBezTo>
                        <a:pt x="128" y="214"/>
                        <a:pt x="128" y="214"/>
                        <a:pt x="128" y="214"/>
                      </a:cubicBezTo>
                      <a:cubicBezTo>
                        <a:pt x="126" y="214"/>
                        <a:pt x="126" y="214"/>
                        <a:pt x="126" y="214"/>
                      </a:cubicBezTo>
                      <a:cubicBezTo>
                        <a:pt x="125" y="216"/>
                        <a:pt x="125" y="216"/>
                        <a:pt x="125" y="216"/>
                      </a:cubicBezTo>
                      <a:cubicBezTo>
                        <a:pt x="124" y="216"/>
                        <a:pt x="124" y="216"/>
                        <a:pt x="124" y="216"/>
                      </a:cubicBezTo>
                      <a:cubicBezTo>
                        <a:pt x="123" y="217"/>
                        <a:pt x="123" y="217"/>
                        <a:pt x="123" y="217"/>
                      </a:cubicBezTo>
                      <a:cubicBezTo>
                        <a:pt x="122" y="216"/>
                        <a:pt x="122" y="216"/>
                        <a:pt x="122" y="216"/>
                      </a:cubicBezTo>
                      <a:cubicBezTo>
                        <a:pt x="121" y="218"/>
                        <a:pt x="121" y="218"/>
                        <a:pt x="121" y="218"/>
                      </a:cubicBezTo>
                      <a:cubicBezTo>
                        <a:pt x="121" y="218"/>
                        <a:pt x="121" y="218"/>
                        <a:pt x="121" y="218"/>
                      </a:cubicBezTo>
                      <a:cubicBezTo>
                        <a:pt x="122" y="217"/>
                        <a:pt x="122" y="217"/>
                        <a:pt x="122" y="217"/>
                      </a:cubicBezTo>
                      <a:cubicBezTo>
                        <a:pt x="121" y="216"/>
                        <a:pt x="121" y="216"/>
                        <a:pt x="121" y="216"/>
                      </a:cubicBezTo>
                      <a:cubicBezTo>
                        <a:pt x="121" y="216"/>
                        <a:pt x="121" y="216"/>
                        <a:pt x="121" y="216"/>
                      </a:cubicBezTo>
                      <a:cubicBezTo>
                        <a:pt x="120" y="216"/>
                        <a:pt x="120" y="216"/>
                        <a:pt x="120" y="216"/>
                      </a:cubicBezTo>
                      <a:cubicBezTo>
                        <a:pt x="120" y="216"/>
                        <a:pt x="120" y="216"/>
                        <a:pt x="120" y="216"/>
                      </a:cubicBezTo>
                      <a:cubicBezTo>
                        <a:pt x="119" y="216"/>
                        <a:pt x="119" y="216"/>
                        <a:pt x="119" y="216"/>
                      </a:cubicBezTo>
                      <a:cubicBezTo>
                        <a:pt x="119" y="218"/>
                        <a:pt x="119" y="218"/>
                        <a:pt x="119" y="218"/>
                      </a:cubicBezTo>
                      <a:cubicBezTo>
                        <a:pt x="117" y="219"/>
                        <a:pt x="117" y="219"/>
                        <a:pt x="117" y="219"/>
                      </a:cubicBezTo>
                      <a:cubicBezTo>
                        <a:pt x="117" y="218"/>
                        <a:pt x="117" y="218"/>
                        <a:pt x="117" y="218"/>
                      </a:cubicBezTo>
                      <a:cubicBezTo>
                        <a:pt x="117" y="217"/>
                        <a:pt x="117" y="217"/>
                        <a:pt x="117" y="217"/>
                      </a:cubicBezTo>
                      <a:cubicBezTo>
                        <a:pt x="118" y="217"/>
                        <a:pt x="118" y="217"/>
                        <a:pt x="118" y="217"/>
                      </a:cubicBezTo>
                      <a:cubicBezTo>
                        <a:pt x="118" y="216"/>
                        <a:pt x="118" y="216"/>
                        <a:pt x="118" y="216"/>
                      </a:cubicBezTo>
                      <a:cubicBezTo>
                        <a:pt x="119" y="216"/>
                        <a:pt x="119" y="216"/>
                        <a:pt x="119" y="216"/>
                      </a:cubicBezTo>
                      <a:cubicBezTo>
                        <a:pt x="118" y="214"/>
                        <a:pt x="118" y="214"/>
                        <a:pt x="118" y="214"/>
                      </a:cubicBezTo>
                      <a:cubicBezTo>
                        <a:pt x="117" y="214"/>
                        <a:pt x="117" y="214"/>
                        <a:pt x="117" y="214"/>
                      </a:cubicBezTo>
                      <a:cubicBezTo>
                        <a:pt x="116" y="216"/>
                        <a:pt x="116" y="216"/>
                        <a:pt x="116" y="216"/>
                      </a:cubicBezTo>
                      <a:cubicBezTo>
                        <a:pt x="115" y="216"/>
                        <a:pt x="115" y="216"/>
                        <a:pt x="115" y="216"/>
                      </a:cubicBezTo>
                      <a:cubicBezTo>
                        <a:pt x="115" y="218"/>
                        <a:pt x="115" y="218"/>
                        <a:pt x="115" y="218"/>
                      </a:cubicBezTo>
                      <a:cubicBezTo>
                        <a:pt x="114" y="219"/>
                        <a:pt x="114" y="219"/>
                        <a:pt x="114" y="219"/>
                      </a:cubicBezTo>
                      <a:cubicBezTo>
                        <a:pt x="113" y="219"/>
                        <a:pt x="113" y="219"/>
                        <a:pt x="113" y="219"/>
                      </a:cubicBezTo>
                      <a:cubicBezTo>
                        <a:pt x="112" y="219"/>
                        <a:pt x="112" y="219"/>
                        <a:pt x="112" y="219"/>
                      </a:cubicBezTo>
                      <a:cubicBezTo>
                        <a:pt x="111" y="220"/>
                        <a:pt x="111" y="220"/>
                        <a:pt x="111" y="220"/>
                      </a:cubicBezTo>
                      <a:cubicBezTo>
                        <a:pt x="111" y="221"/>
                        <a:pt x="111" y="221"/>
                        <a:pt x="111" y="221"/>
                      </a:cubicBezTo>
                      <a:cubicBezTo>
                        <a:pt x="111" y="221"/>
                        <a:pt x="111" y="221"/>
                        <a:pt x="111" y="221"/>
                      </a:cubicBezTo>
                      <a:cubicBezTo>
                        <a:pt x="111" y="220"/>
                        <a:pt x="111" y="220"/>
                        <a:pt x="111" y="220"/>
                      </a:cubicBezTo>
                      <a:cubicBezTo>
                        <a:pt x="110" y="219"/>
                        <a:pt x="110" y="219"/>
                        <a:pt x="110" y="219"/>
                      </a:cubicBezTo>
                      <a:cubicBezTo>
                        <a:pt x="109" y="221"/>
                        <a:pt x="109" y="221"/>
                        <a:pt x="109" y="221"/>
                      </a:cubicBezTo>
                      <a:cubicBezTo>
                        <a:pt x="109" y="221"/>
                        <a:pt x="109" y="221"/>
                        <a:pt x="109" y="221"/>
                      </a:cubicBezTo>
                      <a:cubicBezTo>
                        <a:pt x="109" y="221"/>
                        <a:pt x="109" y="221"/>
                        <a:pt x="109" y="221"/>
                      </a:cubicBezTo>
                      <a:cubicBezTo>
                        <a:pt x="109" y="220"/>
                        <a:pt x="109" y="220"/>
                        <a:pt x="109" y="220"/>
                      </a:cubicBezTo>
                      <a:cubicBezTo>
                        <a:pt x="108" y="219"/>
                        <a:pt x="108" y="219"/>
                        <a:pt x="108" y="219"/>
                      </a:cubicBezTo>
                      <a:cubicBezTo>
                        <a:pt x="108" y="219"/>
                        <a:pt x="108" y="219"/>
                        <a:pt x="108" y="219"/>
                      </a:cubicBezTo>
                      <a:cubicBezTo>
                        <a:pt x="106" y="221"/>
                        <a:pt x="106" y="221"/>
                        <a:pt x="106" y="221"/>
                      </a:cubicBezTo>
                      <a:cubicBezTo>
                        <a:pt x="105" y="221"/>
                        <a:pt x="105" y="221"/>
                        <a:pt x="105" y="221"/>
                      </a:cubicBezTo>
                      <a:cubicBezTo>
                        <a:pt x="106" y="220"/>
                        <a:pt x="106" y="220"/>
                        <a:pt x="106" y="220"/>
                      </a:cubicBezTo>
                      <a:cubicBezTo>
                        <a:pt x="105" y="220"/>
                        <a:pt x="105" y="220"/>
                        <a:pt x="105" y="220"/>
                      </a:cubicBezTo>
                      <a:cubicBezTo>
                        <a:pt x="104" y="220"/>
                        <a:pt x="104" y="220"/>
                        <a:pt x="104" y="220"/>
                      </a:cubicBezTo>
                      <a:cubicBezTo>
                        <a:pt x="104" y="221"/>
                        <a:pt x="104" y="221"/>
                        <a:pt x="104" y="221"/>
                      </a:cubicBezTo>
                      <a:cubicBezTo>
                        <a:pt x="104" y="222"/>
                        <a:pt x="104" y="222"/>
                        <a:pt x="104" y="222"/>
                      </a:cubicBezTo>
                      <a:cubicBezTo>
                        <a:pt x="103" y="222"/>
                        <a:pt x="103" y="222"/>
                        <a:pt x="103" y="222"/>
                      </a:cubicBezTo>
                      <a:lnTo>
                        <a:pt x="103" y="221"/>
                      </a:lnTo>
                      <a:close/>
                      <a:moveTo>
                        <a:pt x="119" y="221"/>
                      </a:moveTo>
                      <a:cubicBezTo>
                        <a:pt x="118" y="220"/>
                        <a:pt x="118" y="220"/>
                        <a:pt x="118" y="220"/>
                      </a:cubicBezTo>
                      <a:cubicBezTo>
                        <a:pt x="118" y="219"/>
                        <a:pt x="118" y="219"/>
                        <a:pt x="118" y="219"/>
                      </a:cubicBezTo>
                      <a:cubicBezTo>
                        <a:pt x="119" y="219"/>
                        <a:pt x="119" y="219"/>
                        <a:pt x="119" y="219"/>
                      </a:cubicBezTo>
                      <a:cubicBezTo>
                        <a:pt x="120" y="220"/>
                        <a:pt x="120" y="220"/>
                        <a:pt x="120" y="220"/>
                      </a:cubicBezTo>
                      <a:cubicBezTo>
                        <a:pt x="119" y="220"/>
                        <a:pt x="119" y="220"/>
                        <a:pt x="119" y="220"/>
                      </a:cubicBezTo>
                      <a:cubicBezTo>
                        <a:pt x="119" y="221"/>
                        <a:pt x="119" y="221"/>
                        <a:pt x="119" y="221"/>
                      </a:cubicBezTo>
                      <a:close/>
                      <a:moveTo>
                        <a:pt x="161" y="211"/>
                      </a:moveTo>
                      <a:cubicBezTo>
                        <a:pt x="162" y="210"/>
                        <a:pt x="162" y="210"/>
                        <a:pt x="162" y="210"/>
                      </a:cubicBezTo>
                      <a:cubicBezTo>
                        <a:pt x="161" y="212"/>
                        <a:pt x="161" y="212"/>
                        <a:pt x="161" y="212"/>
                      </a:cubicBezTo>
                      <a:cubicBezTo>
                        <a:pt x="160" y="212"/>
                        <a:pt x="160" y="212"/>
                        <a:pt x="160" y="212"/>
                      </a:cubicBezTo>
                      <a:lnTo>
                        <a:pt x="161" y="211"/>
                      </a:lnTo>
                      <a:close/>
                      <a:moveTo>
                        <a:pt x="165" y="209"/>
                      </a:moveTo>
                      <a:cubicBezTo>
                        <a:pt x="166" y="209"/>
                        <a:pt x="166" y="209"/>
                        <a:pt x="166" y="209"/>
                      </a:cubicBezTo>
                      <a:cubicBezTo>
                        <a:pt x="168" y="207"/>
                        <a:pt x="168" y="207"/>
                        <a:pt x="168" y="207"/>
                      </a:cubicBezTo>
                      <a:cubicBezTo>
                        <a:pt x="168" y="206"/>
                        <a:pt x="168" y="206"/>
                        <a:pt x="168" y="206"/>
                      </a:cubicBezTo>
                      <a:cubicBezTo>
                        <a:pt x="169" y="205"/>
                        <a:pt x="169" y="205"/>
                        <a:pt x="169" y="205"/>
                      </a:cubicBezTo>
                      <a:cubicBezTo>
                        <a:pt x="168" y="205"/>
                        <a:pt x="168" y="205"/>
                        <a:pt x="168" y="205"/>
                      </a:cubicBezTo>
                      <a:cubicBezTo>
                        <a:pt x="167" y="205"/>
                        <a:pt x="167" y="205"/>
                        <a:pt x="167" y="205"/>
                      </a:cubicBezTo>
                      <a:cubicBezTo>
                        <a:pt x="167" y="205"/>
                        <a:pt x="167" y="205"/>
                        <a:pt x="167" y="205"/>
                      </a:cubicBezTo>
                      <a:cubicBezTo>
                        <a:pt x="167" y="205"/>
                        <a:pt x="167" y="205"/>
                        <a:pt x="167" y="205"/>
                      </a:cubicBezTo>
                      <a:cubicBezTo>
                        <a:pt x="167" y="204"/>
                        <a:pt x="167" y="204"/>
                        <a:pt x="167" y="204"/>
                      </a:cubicBezTo>
                      <a:cubicBezTo>
                        <a:pt x="165" y="204"/>
                        <a:pt x="165" y="204"/>
                        <a:pt x="165" y="204"/>
                      </a:cubicBezTo>
                      <a:cubicBezTo>
                        <a:pt x="165" y="205"/>
                        <a:pt x="165" y="205"/>
                        <a:pt x="165" y="205"/>
                      </a:cubicBezTo>
                      <a:cubicBezTo>
                        <a:pt x="164" y="205"/>
                        <a:pt x="164" y="205"/>
                        <a:pt x="164" y="205"/>
                      </a:cubicBezTo>
                      <a:cubicBezTo>
                        <a:pt x="165" y="206"/>
                        <a:pt x="165" y="206"/>
                        <a:pt x="165" y="206"/>
                      </a:cubicBezTo>
                      <a:cubicBezTo>
                        <a:pt x="165" y="206"/>
                        <a:pt x="165" y="206"/>
                        <a:pt x="165" y="206"/>
                      </a:cubicBezTo>
                      <a:cubicBezTo>
                        <a:pt x="165" y="206"/>
                        <a:pt x="165" y="206"/>
                        <a:pt x="165" y="206"/>
                      </a:cubicBezTo>
                      <a:cubicBezTo>
                        <a:pt x="165" y="206"/>
                        <a:pt x="165" y="206"/>
                        <a:pt x="165" y="206"/>
                      </a:cubicBezTo>
                      <a:cubicBezTo>
                        <a:pt x="164" y="206"/>
                        <a:pt x="164" y="206"/>
                        <a:pt x="164" y="206"/>
                      </a:cubicBezTo>
                      <a:cubicBezTo>
                        <a:pt x="164" y="205"/>
                        <a:pt x="164" y="205"/>
                        <a:pt x="164" y="205"/>
                      </a:cubicBezTo>
                      <a:cubicBezTo>
                        <a:pt x="164" y="204"/>
                        <a:pt x="164" y="204"/>
                        <a:pt x="164" y="204"/>
                      </a:cubicBezTo>
                      <a:cubicBezTo>
                        <a:pt x="165" y="203"/>
                        <a:pt x="165" y="203"/>
                        <a:pt x="165" y="203"/>
                      </a:cubicBezTo>
                      <a:cubicBezTo>
                        <a:pt x="165" y="201"/>
                        <a:pt x="165" y="201"/>
                        <a:pt x="165" y="201"/>
                      </a:cubicBezTo>
                      <a:cubicBezTo>
                        <a:pt x="164" y="201"/>
                        <a:pt x="164" y="201"/>
                        <a:pt x="164" y="201"/>
                      </a:cubicBezTo>
                      <a:cubicBezTo>
                        <a:pt x="165" y="200"/>
                        <a:pt x="165" y="200"/>
                        <a:pt x="165" y="200"/>
                      </a:cubicBezTo>
                      <a:cubicBezTo>
                        <a:pt x="166" y="199"/>
                        <a:pt x="166" y="199"/>
                        <a:pt x="166" y="199"/>
                      </a:cubicBezTo>
                      <a:cubicBezTo>
                        <a:pt x="169" y="198"/>
                        <a:pt x="169" y="198"/>
                        <a:pt x="169" y="198"/>
                      </a:cubicBezTo>
                      <a:cubicBezTo>
                        <a:pt x="170" y="197"/>
                        <a:pt x="170" y="197"/>
                        <a:pt x="170" y="197"/>
                      </a:cubicBezTo>
                      <a:cubicBezTo>
                        <a:pt x="171" y="198"/>
                        <a:pt x="171" y="198"/>
                        <a:pt x="171" y="198"/>
                      </a:cubicBezTo>
                      <a:cubicBezTo>
                        <a:pt x="171" y="200"/>
                        <a:pt x="171" y="200"/>
                        <a:pt x="171" y="200"/>
                      </a:cubicBezTo>
                      <a:cubicBezTo>
                        <a:pt x="171" y="200"/>
                        <a:pt x="171" y="200"/>
                        <a:pt x="171" y="200"/>
                      </a:cubicBezTo>
                      <a:cubicBezTo>
                        <a:pt x="173" y="199"/>
                        <a:pt x="173" y="199"/>
                        <a:pt x="173" y="199"/>
                      </a:cubicBezTo>
                      <a:cubicBezTo>
                        <a:pt x="172" y="198"/>
                        <a:pt x="172" y="198"/>
                        <a:pt x="172" y="198"/>
                      </a:cubicBezTo>
                      <a:cubicBezTo>
                        <a:pt x="173" y="198"/>
                        <a:pt x="173" y="198"/>
                        <a:pt x="173" y="198"/>
                      </a:cubicBezTo>
                      <a:cubicBezTo>
                        <a:pt x="174" y="197"/>
                        <a:pt x="174" y="197"/>
                        <a:pt x="174" y="197"/>
                      </a:cubicBezTo>
                      <a:cubicBezTo>
                        <a:pt x="173" y="196"/>
                        <a:pt x="173" y="196"/>
                        <a:pt x="173" y="196"/>
                      </a:cubicBezTo>
                      <a:cubicBezTo>
                        <a:pt x="172" y="196"/>
                        <a:pt x="172" y="196"/>
                        <a:pt x="172" y="196"/>
                      </a:cubicBezTo>
                      <a:cubicBezTo>
                        <a:pt x="174" y="195"/>
                        <a:pt x="174" y="195"/>
                        <a:pt x="174" y="195"/>
                      </a:cubicBezTo>
                      <a:cubicBezTo>
                        <a:pt x="174" y="195"/>
                        <a:pt x="174" y="195"/>
                        <a:pt x="174" y="195"/>
                      </a:cubicBezTo>
                      <a:cubicBezTo>
                        <a:pt x="175" y="195"/>
                        <a:pt x="175" y="195"/>
                        <a:pt x="175" y="195"/>
                      </a:cubicBezTo>
                      <a:cubicBezTo>
                        <a:pt x="175" y="196"/>
                        <a:pt x="175" y="196"/>
                        <a:pt x="175" y="196"/>
                      </a:cubicBezTo>
                      <a:cubicBezTo>
                        <a:pt x="174" y="197"/>
                        <a:pt x="174" y="197"/>
                        <a:pt x="174" y="197"/>
                      </a:cubicBezTo>
                      <a:cubicBezTo>
                        <a:pt x="174" y="198"/>
                        <a:pt x="174" y="198"/>
                        <a:pt x="174" y="198"/>
                      </a:cubicBezTo>
                      <a:cubicBezTo>
                        <a:pt x="175" y="198"/>
                        <a:pt x="175" y="198"/>
                        <a:pt x="175" y="198"/>
                      </a:cubicBezTo>
                      <a:cubicBezTo>
                        <a:pt x="176" y="197"/>
                        <a:pt x="176" y="197"/>
                        <a:pt x="176" y="197"/>
                      </a:cubicBezTo>
                      <a:cubicBezTo>
                        <a:pt x="176" y="196"/>
                        <a:pt x="176" y="196"/>
                        <a:pt x="176" y="196"/>
                      </a:cubicBezTo>
                      <a:cubicBezTo>
                        <a:pt x="177" y="197"/>
                        <a:pt x="177" y="197"/>
                        <a:pt x="177" y="197"/>
                      </a:cubicBezTo>
                      <a:cubicBezTo>
                        <a:pt x="177" y="197"/>
                        <a:pt x="177" y="197"/>
                        <a:pt x="177" y="197"/>
                      </a:cubicBezTo>
                      <a:cubicBezTo>
                        <a:pt x="177" y="195"/>
                        <a:pt x="177" y="195"/>
                        <a:pt x="177" y="195"/>
                      </a:cubicBezTo>
                      <a:cubicBezTo>
                        <a:pt x="177" y="195"/>
                        <a:pt x="177" y="195"/>
                        <a:pt x="177" y="195"/>
                      </a:cubicBezTo>
                      <a:cubicBezTo>
                        <a:pt x="178" y="194"/>
                        <a:pt x="178" y="194"/>
                        <a:pt x="178" y="194"/>
                      </a:cubicBezTo>
                      <a:cubicBezTo>
                        <a:pt x="178" y="195"/>
                        <a:pt x="178" y="195"/>
                        <a:pt x="178" y="195"/>
                      </a:cubicBezTo>
                      <a:cubicBezTo>
                        <a:pt x="178" y="196"/>
                        <a:pt x="178" y="196"/>
                        <a:pt x="178" y="196"/>
                      </a:cubicBezTo>
                      <a:cubicBezTo>
                        <a:pt x="178" y="196"/>
                        <a:pt x="178" y="196"/>
                        <a:pt x="178" y="196"/>
                      </a:cubicBezTo>
                      <a:cubicBezTo>
                        <a:pt x="178" y="197"/>
                        <a:pt x="178" y="197"/>
                        <a:pt x="178" y="197"/>
                      </a:cubicBezTo>
                      <a:cubicBezTo>
                        <a:pt x="179" y="197"/>
                        <a:pt x="179" y="197"/>
                        <a:pt x="179" y="197"/>
                      </a:cubicBezTo>
                      <a:cubicBezTo>
                        <a:pt x="180" y="196"/>
                        <a:pt x="180" y="196"/>
                        <a:pt x="180" y="196"/>
                      </a:cubicBezTo>
                      <a:cubicBezTo>
                        <a:pt x="181" y="196"/>
                        <a:pt x="181" y="196"/>
                        <a:pt x="181" y="196"/>
                      </a:cubicBezTo>
                      <a:cubicBezTo>
                        <a:pt x="182" y="196"/>
                        <a:pt x="182" y="196"/>
                        <a:pt x="182" y="196"/>
                      </a:cubicBezTo>
                      <a:cubicBezTo>
                        <a:pt x="182" y="197"/>
                        <a:pt x="182" y="197"/>
                        <a:pt x="182" y="197"/>
                      </a:cubicBezTo>
                      <a:cubicBezTo>
                        <a:pt x="181" y="197"/>
                        <a:pt x="181" y="197"/>
                        <a:pt x="181" y="197"/>
                      </a:cubicBezTo>
                      <a:cubicBezTo>
                        <a:pt x="180" y="197"/>
                        <a:pt x="180" y="197"/>
                        <a:pt x="180" y="197"/>
                      </a:cubicBezTo>
                      <a:cubicBezTo>
                        <a:pt x="180" y="198"/>
                        <a:pt x="180" y="198"/>
                        <a:pt x="180" y="198"/>
                      </a:cubicBezTo>
                      <a:cubicBezTo>
                        <a:pt x="180" y="199"/>
                        <a:pt x="180" y="199"/>
                        <a:pt x="180" y="199"/>
                      </a:cubicBezTo>
                      <a:cubicBezTo>
                        <a:pt x="181" y="199"/>
                        <a:pt x="181" y="199"/>
                        <a:pt x="181" y="199"/>
                      </a:cubicBezTo>
                      <a:cubicBezTo>
                        <a:pt x="180" y="200"/>
                        <a:pt x="180" y="200"/>
                        <a:pt x="180" y="200"/>
                      </a:cubicBezTo>
                      <a:cubicBezTo>
                        <a:pt x="179" y="200"/>
                        <a:pt x="179" y="200"/>
                        <a:pt x="179" y="200"/>
                      </a:cubicBezTo>
                      <a:cubicBezTo>
                        <a:pt x="179" y="200"/>
                        <a:pt x="179" y="200"/>
                        <a:pt x="179" y="200"/>
                      </a:cubicBezTo>
                      <a:cubicBezTo>
                        <a:pt x="178" y="200"/>
                        <a:pt x="178" y="200"/>
                        <a:pt x="178" y="200"/>
                      </a:cubicBezTo>
                      <a:cubicBezTo>
                        <a:pt x="177" y="199"/>
                        <a:pt x="177" y="199"/>
                        <a:pt x="177" y="199"/>
                      </a:cubicBezTo>
                      <a:cubicBezTo>
                        <a:pt x="176" y="200"/>
                        <a:pt x="176" y="200"/>
                        <a:pt x="176" y="200"/>
                      </a:cubicBezTo>
                      <a:cubicBezTo>
                        <a:pt x="176" y="200"/>
                        <a:pt x="176" y="200"/>
                        <a:pt x="176" y="200"/>
                      </a:cubicBezTo>
                      <a:cubicBezTo>
                        <a:pt x="175" y="201"/>
                        <a:pt x="175" y="201"/>
                        <a:pt x="175" y="201"/>
                      </a:cubicBezTo>
                      <a:cubicBezTo>
                        <a:pt x="177" y="201"/>
                        <a:pt x="177" y="201"/>
                        <a:pt x="177" y="201"/>
                      </a:cubicBezTo>
                      <a:cubicBezTo>
                        <a:pt x="177" y="202"/>
                        <a:pt x="177" y="202"/>
                        <a:pt x="177" y="202"/>
                      </a:cubicBezTo>
                      <a:cubicBezTo>
                        <a:pt x="177" y="203"/>
                        <a:pt x="177" y="203"/>
                        <a:pt x="177" y="203"/>
                      </a:cubicBezTo>
                      <a:cubicBezTo>
                        <a:pt x="176" y="203"/>
                        <a:pt x="176" y="203"/>
                        <a:pt x="176" y="203"/>
                      </a:cubicBezTo>
                      <a:cubicBezTo>
                        <a:pt x="175" y="202"/>
                        <a:pt x="175" y="202"/>
                        <a:pt x="175" y="202"/>
                      </a:cubicBezTo>
                      <a:cubicBezTo>
                        <a:pt x="174" y="201"/>
                        <a:pt x="174" y="201"/>
                        <a:pt x="174" y="201"/>
                      </a:cubicBezTo>
                      <a:cubicBezTo>
                        <a:pt x="172" y="202"/>
                        <a:pt x="172" y="202"/>
                        <a:pt x="172" y="202"/>
                      </a:cubicBezTo>
                      <a:cubicBezTo>
                        <a:pt x="174" y="203"/>
                        <a:pt x="174" y="203"/>
                        <a:pt x="174" y="203"/>
                      </a:cubicBezTo>
                      <a:cubicBezTo>
                        <a:pt x="174" y="204"/>
                        <a:pt x="174" y="204"/>
                        <a:pt x="174" y="204"/>
                      </a:cubicBezTo>
                      <a:cubicBezTo>
                        <a:pt x="173" y="204"/>
                        <a:pt x="173" y="204"/>
                        <a:pt x="173" y="204"/>
                      </a:cubicBezTo>
                      <a:cubicBezTo>
                        <a:pt x="172" y="203"/>
                        <a:pt x="172" y="203"/>
                        <a:pt x="172" y="203"/>
                      </a:cubicBezTo>
                      <a:cubicBezTo>
                        <a:pt x="171" y="204"/>
                        <a:pt x="171" y="204"/>
                        <a:pt x="171" y="204"/>
                      </a:cubicBezTo>
                      <a:cubicBezTo>
                        <a:pt x="171" y="204"/>
                        <a:pt x="171" y="204"/>
                        <a:pt x="171" y="204"/>
                      </a:cubicBezTo>
                      <a:cubicBezTo>
                        <a:pt x="170" y="205"/>
                        <a:pt x="170" y="205"/>
                        <a:pt x="170" y="205"/>
                      </a:cubicBezTo>
                      <a:cubicBezTo>
                        <a:pt x="169" y="205"/>
                        <a:pt x="169" y="205"/>
                        <a:pt x="169" y="205"/>
                      </a:cubicBezTo>
                      <a:cubicBezTo>
                        <a:pt x="169" y="206"/>
                        <a:pt x="169" y="206"/>
                        <a:pt x="169" y="206"/>
                      </a:cubicBezTo>
                      <a:cubicBezTo>
                        <a:pt x="169" y="207"/>
                        <a:pt x="169" y="207"/>
                        <a:pt x="169" y="207"/>
                      </a:cubicBezTo>
                      <a:cubicBezTo>
                        <a:pt x="168" y="207"/>
                        <a:pt x="168" y="207"/>
                        <a:pt x="168" y="207"/>
                      </a:cubicBezTo>
                      <a:cubicBezTo>
                        <a:pt x="167" y="208"/>
                        <a:pt x="167" y="208"/>
                        <a:pt x="167" y="208"/>
                      </a:cubicBezTo>
                      <a:cubicBezTo>
                        <a:pt x="167" y="208"/>
                        <a:pt x="167" y="208"/>
                        <a:pt x="167" y="208"/>
                      </a:cubicBezTo>
                      <a:cubicBezTo>
                        <a:pt x="166" y="209"/>
                        <a:pt x="166" y="209"/>
                        <a:pt x="166" y="209"/>
                      </a:cubicBezTo>
                      <a:lnTo>
                        <a:pt x="165" y="209"/>
                      </a:lnTo>
                      <a:close/>
                      <a:moveTo>
                        <a:pt x="180" y="194"/>
                      </a:moveTo>
                      <a:cubicBezTo>
                        <a:pt x="179" y="192"/>
                        <a:pt x="179" y="192"/>
                        <a:pt x="179" y="192"/>
                      </a:cubicBezTo>
                      <a:cubicBezTo>
                        <a:pt x="179" y="192"/>
                        <a:pt x="179" y="192"/>
                        <a:pt x="179" y="192"/>
                      </a:cubicBezTo>
                      <a:cubicBezTo>
                        <a:pt x="179" y="192"/>
                        <a:pt x="179" y="192"/>
                        <a:pt x="179" y="192"/>
                      </a:cubicBezTo>
                      <a:cubicBezTo>
                        <a:pt x="180" y="192"/>
                        <a:pt x="180" y="192"/>
                        <a:pt x="180" y="192"/>
                      </a:cubicBezTo>
                      <a:cubicBezTo>
                        <a:pt x="181" y="192"/>
                        <a:pt x="181" y="192"/>
                        <a:pt x="181" y="192"/>
                      </a:cubicBezTo>
                      <a:cubicBezTo>
                        <a:pt x="181" y="192"/>
                        <a:pt x="181" y="192"/>
                        <a:pt x="181" y="192"/>
                      </a:cubicBezTo>
                      <a:cubicBezTo>
                        <a:pt x="182" y="191"/>
                        <a:pt x="182" y="191"/>
                        <a:pt x="182" y="191"/>
                      </a:cubicBezTo>
                      <a:cubicBezTo>
                        <a:pt x="181" y="190"/>
                        <a:pt x="181" y="190"/>
                        <a:pt x="181" y="190"/>
                      </a:cubicBezTo>
                      <a:cubicBezTo>
                        <a:pt x="182" y="189"/>
                        <a:pt x="182" y="189"/>
                        <a:pt x="182" y="189"/>
                      </a:cubicBezTo>
                      <a:cubicBezTo>
                        <a:pt x="183" y="189"/>
                        <a:pt x="183" y="189"/>
                        <a:pt x="183" y="189"/>
                      </a:cubicBezTo>
                      <a:cubicBezTo>
                        <a:pt x="184" y="189"/>
                        <a:pt x="184" y="189"/>
                        <a:pt x="184" y="189"/>
                      </a:cubicBezTo>
                      <a:cubicBezTo>
                        <a:pt x="183" y="190"/>
                        <a:pt x="183" y="190"/>
                        <a:pt x="183" y="190"/>
                      </a:cubicBezTo>
                      <a:cubicBezTo>
                        <a:pt x="184" y="191"/>
                        <a:pt x="184" y="191"/>
                        <a:pt x="184" y="191"/>
                      </a:cubicBezTo>
                      <a:cubicBezTo>
                        <a:pt x="185" y="190"/>
                        <a:pt x="185" y="190"/>
                        <a:pt x="185" y="190"/>
                      </a:cubicBezTo>
                      <a:cubicBezTo>
                        <a:pt x="185" y="190"/>
                        <a:pt x="185" y="190"/>
                        <a:pt x="185" y="190"/>
                      </a:cubicBezTo>
                      <a:cubicBezTo>
                        <a:pt x="185" y="191"/>
                        <a:pt x="185" y="191"/>
                        <a:pt x="185" y="191"/>
                      </a:cubicBezTo>
                      <a:cubicBezTo>
                        <a:pt x="185" y="191"/>
                        <a:pt x="185" y="191"/>
                        <a:pt x="185" y="191"/>
                      </a:cubicBezTo>
                      <a:cubicBezTo>
                        <a:pt x="184" y="192"/>
                        <a:pt x="184" y="192"/>
                        <a:pt x="184" y="192"/>
                      </a:cubicBezTo>
                      <a:cubicBezTo>
                        <a:pt x="185" y="193"/>
                        <a:pt x="185" y="193"/>
                        <a:pt x="185" y="193"/>
                      </a:cubicBezTo>
                      <a:cubicBezTo>
                        <a:pt x="185" y="193"/>
                        <a:pt x="185" y="193"/>
                        <a:pt x="185" y="193"/>
                      </a:cubicBezTo>
                      <a:cubicBezTo>
                        <a:pt x="185" y="193"/>
                        <a:pt x="185" y="193"/>
                        <a:pt x="185" y="193"/>
                      </a:cubicBezTo>
                      <a:cubicBezTo>
                        <a:pt x="184" y="193"/>
                        <a:pt x="184" y="193"/>
                        <a:pt x="184" y="193"/>
                      </a:cubicBezTo>
                      <a:cubicBezTo>
                        <a:pt x="183" y="194"/>
                        <a:pt x="183" y="194"/>
                        <a:pt x="183" y="194"/>
                      </a:cubicBezTo>
                      <a:cubicBezTo>
                        <a:pt x="182" y="194"/>
                        <a:pt x="182" y="194"/>
                        <a:pt x="182" y="194"/>
                      </a:cubicBezTo>
                      <a:cubicBezTo>
                        <a:pt x="182" y="193"/>
                        <a:pt x="182" y="193"/>
                        <a:pt x="182" y="193"/>
                      </a:cubicBezTo>
                      <a:cubicBezTo>
                        <a:pt x="182" y="193"/>
                        <a:pt x="182" y="193"/>
                        <a:pt x="182" y="193"/>
                      </a:cubicBezTo>
                      <a:cubicBezTo>
                        <a:pt x="181" y="194"/>
                        <a:pt x="181" y="194"/>
                        <a:pt x="181" y="194"/>
                      </a:cubicBezTo>
                      <a:lnTo>
                        <a:pt x="180" y="194"/>
                      </a:lnTo>
                      <a:close/>
                      <a:moveTo>
                        <a:pt x="217" y="180"/>
                      </a:moveTo>
                      <a:cubicBezTo>
                        <a:pt x="218" y="180"/>
                        <a:pt x="218" y="180"/>
                        <a:pt x="218" y="180"/>
                      </a:cubicBezTo>
                      <a:cubicBezTo>
                        <a:pt x="218" y="180"/>
                        <a:pt x="218" y="180"/>
                        <a:pt x="218" y="180"/>
                      </a:cubicBezTo>
                      <a:cubicBezTo>
                        <a:pt x="219" y="179"/>
                        <a:pt x="219" y="179"/>
                        <a:pt x="219" y="179"/>
                      </a:cubicBezTo>
                      <a:cubicBezTo>
                        <a:pt x="219" y="179"/>
                        <a:pt x="219" y="179"/>
                        <a:pt x="219" y="179"/>
                      </a:cubicBezTo>
                      <a:cubicBezTo>
                        <a:pt x="221" y="177"/>
                        <a:pt x="221" y="177"/>
                        <a:pt x="221" y="177"/>
                      </a:cubicBezTo>
                      <a:cubicBezTo>
                        <a:pt x="222" y="176"/>
                        <a:pt x="222" y="176"/>
                        <a:pt x="222" y="176"/>
                      </a:cubicBezTo>
                      <a:cubicBezTo>
                        <a:pt x="224" y="175"/>
                        <a:pt x="224" y="175"/>
                        <a:pt x="224" y="175"/>
                      </a:cubicBezTo>
                      <a:cubicBezTo>
                        <a:pt x="224" y="175"/>
                        <a:pt x="224" y="175"/>
                        <a:pt x="224" y="175"/>
                      </a:cubicBezTo>
                      <a:cubicBezTo>
                        <a:pt x="225" y="174"/>
                        <a:pt x="225" y="174"/>
                        <a:pt x="225" y="174"/>
                      </a:cubicBezTo>
                      <a:cubicBezTo>
                        <a:pt x="225" y="174"/>
                        <a:pt x="225" y="174"/>
                        <a:pt x="225" y="174"/>
                      </a:cubicBezTo>
                      <a:cubicBezTo>
                        <a:pt x="225" y="174"/>
                        <a:pt x="225" y="174"/>
                        <a:pt x="225" y="174"/>
                      </a:cubicBezTo>
                      <a:cubicBezTo>
                        <a:pt x="226" y="175"/>
                        <a:pt x="226" y="175"/>
                        <a:pt x="226" y="175"/>
                      </a:cubicBezTo>
                      <a:cubicBezTo>
                        <a:pt x="224" y="176"/>
                        <a:pt x="224" y="176"/>
                        <a:pt x="224" y="176"/>
                      </a:cubicBezTo>
                      <a:cubicBezTo>
                        <a:pt x="222" y="178"/>
                        <a:pt x="222" y="178"/>
                        <a:pt x="222" y="178"/>
                      </a:cubicBezTo>
                      <a:cubicBezTo>
                        <a:pt x="221" y="178"/>
                        <a:pt x="221" y="178"/>
                        <a:pt x="221" y="178"/>
                      </a:cubicBezTo>
                      <a:cubicBezTo>
                        <a:pt x="221" y="179"/>
                        <a:pt x="221" y="179"/>
                        <a:pt x="221" y="179"/>
                      </a:cubicBezTo>
                      <a:cubicBezTo>
                        <a:pt x="220" y="180"/>
                        <a:pt x="220" y="180"/>
                        <a:pt x="220" y="180"/>
                      </a:cubicBezTo>
                      <a:cubicBezTo>
                        <a:pt x="219" y="179"/>
                        <a:pt x="219" y="179"/>
                        <a:pt x="219" y="179"/>
                      </a:cubicBezTo>
                      <a:cubicBezTo>
                        <a:pt x="218" y="180"/>
                        <a:pt x="218" y="180"/>
                        <a:pt x="218" y="180"/>
                      </a:cubicBezTo>
                      <a:lnTo>
                        <a:pt x="217" y="180"/>
                      </a:lnTo>
                      <a:close/>
                      <a:moveTo>
                        <a:pt x="139" y="176"/>
                      </a:moveTo>
                      <a:cubicBezTo>
                        <a:pt x="139" y="176"/>
                        <a:pt x="139" y="176"/>
                        <a:pt x="139" y="176"/>
                      </a:cubicBezTo>
                      <a:cubicBezTo>
                        <a:pt x="140" y="175"/>
                        <a:pt x="140" y="175"/>
                        <a:pt x="140" y="175"/>
                      </a:cubicBezTo>
                      <a:cubicBezTo>
                        <a:pt x="141" y="174"/>
                        <a:pt x="141" y="174"/>
                        <a:pt x="141" y="174"/>
                      </a:cubicBezTo>
                      <a:cubicBezTo>
                        <a:pt x="141" y="175"/>
                        <a:pt x="141" y="175"/>
                        <a:pt x="141" y="175"/>
                      </a:cubicBezTo>
                      <a:cubicBezTo>
                        <a:pt x="140" y="176"/>
                        <a:pt x="140" y="176"/>
                        <a:pt x="140" y="176"/>
                      </a:cubicBezTo>
                      <a:cubicBezTo>
                        <a:pt x="139" y="177"/>
                        <a:pt x="139" y="177"/>
                        <a:pt x="139" y="177"/>
                      </a:cubicBezTo>
                      <a:lnTo>
                        <a:pt x="139" y="176"/>
                      </a:lnTo>
                      <a:close/>
                      <a:moveTo>
                        <a:pt x="220" y="175"/>
                      </a:moveTo>
                      <a:cubicBezTo>
                        <a:pt x="220" y="174"/>
                        <a:pt x="220" y="174"/>
                        <a:pt x="220" y="174"/>
                      </a:cubicBezTo>
                      <a:cubicBezTo>
                        <a:pt x="222" y="173"/>
                        <a:pt x="222" y="173"/>
                        <a:pt x="222" y="173"/>
                      </a:cubicBezTo>
                      <a:cubicBezTo>
                        <a:pt x="222" y="172"/>
                        <a:pt x="222" y="172"/>
                        <a:pt x="222" y="172"/>
                      </a:cubicBezTo>
                      <a:cubicBezTo>
                        <a:pt x="223" y="171"/>
                        <a:pt x="223" y="171"/>
                        <a:pt x="223" y="171"/>
                      </a:cubicBezTo>
                      <a:cubicBezTo>
                        <a:pt x="224" y="171"/>
                        <a:pt x="224" y="171"/>
                        <a:pt x="224" y="171"/>
                      </a:cubicBezTo>
                      <a:cubicBezTo>
                        <a:pt x="224" y="172"/>
                        <a:pt x="224" y="172"/>
                        <a:pt x="224" y="172"/>
                      </a:cubicBezTo>
                      <a:cubicBezTo>
                        <a:pt x="223" y="172"/>
                        <a:pt x="223" y="172"/>
                        <a:pt x="223" y="172"/>
                      </a:cubicBezTo>
                      <a:cubicBezTo>
                        <a:pt x="222" y="173"/>
                        <a:pt x="222" y="173"/>
                        <a:pt x="222" y="173"/>
                      </a:cubicBezTo>
                      <a:cubicBezTo>
                        <a:pt x="221" y="174"/>
                        <a:pt x="221" y="174"/>
                        <a:pt x="221" y="174"/>
                      </a:cubicBezTo>
                      <a:cubicBezTo>
                        <a:pt x="221" y="175"/>
                        <a:pt x="221" y="175"/>
                        <a:pt x="221" y="175"/>
                      </a:cubicBezTo>
                      <a:lnTo>
                        <a:pt x="220" y="175"/>
                      </a:lnTo>
                      <a:close/>
                      <a:moveTo>
                        <a:pt x="227" y="174"/>
                      </a:moveTo>
                      <a:cubicBezTo>
                        <a:pt x="228" y="173"/>
                        <a:pt x="228" y="173"/>
                        <a:pt x="228" y="173"/>
                      </a:cubicBezTo>
                      <a:cubicBezTo>
                        <a:pt x="228" y="172"/>
                        <a:pt x="228" y="172"/>
                        <a:pt x="228" y="172"/>
                      </a:cubicBezTo>
                      <a:cubicBezTo>
                        <a:pt x="229" y="173"/>
                        <a:pt x="229" y="173"/>
                        <a:pt x="229" y="173"/>
                      </a:cubicBezTo>
                      <a:cubicBezTo>
                        <a:pt x="229" y="174"/>
                        <a:pt x="229" y="174"/>
                        <a:pt x="229" y="174"/>
                      </a:cubicBezTo>
                      <a:cubicBezTo>
                        <a:pt x="230" y="174"/>
                        <a:pt x="230" y="174"/>
                        <a:pt x="230" y="174"/>
                      </a:cubicBezTo>
                      <a:cubicBezTo>
                        <a:pt x="230" y="174"/>
                        <a:pt x="230" y="174"/>
                        <a:pt x="230" y="174"/>
                      </a:cubicBezTo>
                      <a:cubicBezTo>
                        <a:pt x="229" y="175"/>
                        <a:pt x="229" y="175"/>
                        <a:pt x="229" y="175"/>
                      </a:cubicBezTo>
                      <a:lnTo>
                        <a:pt x="227" y="174"/>
                      </a:lnTo>
                      <a:close/>
                      <a:moveTo>
                        <a:pt x="222" y="166"/>
                      </a:moveTo>
                      <a:cubicBezTo>
                        <a:pt x="223" y="165"/>
                        <a:pt x="223" y="165"/>
                        <a:pt x="223" y="165"/>
                      </a:cubicBezTo>
                      <a:cubicBezTo>
                        <a:pt x="223" y="166"/>
                        <a:pt x="223" y="166"/>
                        <a:pt x="223" y="166"/>
                      </a:cubicBezTo>
                      <a:cubicBezTo>
                        <a:pt x="223" y="166"/>
                        <a:pt x="223" y="166"/>
                        <a:pt x="223" y="166"/>
                      </a:cubicBezTo>
                      <a:cubicBezTo>
                        <a:pt x="223" y="167"/>
                        <a:pt x="223" y="167"/>
                        <a:pt x="223" y="167"/>
                      </a:cubicBezTo>
                      <a:cubicBezTo>
                        <a:pt x="223" y="167"/>
                        <a:pt x="223" y="167"/>
                        <a:pt x="223" y="167"/>
                      </a:cubicBezTo>
                      <a:lnTo>
                        <a:pt x="222" y="166"/>
                      </a:lnTo>
                      <a:close/>
                      <a:moveTo>
                        <a:pt x="197" y="167"/>
                      </a:moveTo>
                      <a:cubicBezTo>
                        <a:pt x="199" y="165"/>
                        <a:pt x="199" y="165"/>
                        <a:pt x="199" y="165"/>
                      </a:cubicBezTo>
                      <a:cubicBezTo>
                        <a:pt x="200" y="165"/>
                        <a:pt x="200" y="165"/>
                        <a:pt x="200" y="165"/>
                      </a:cubicBezTo>
                      <a:cubicBezTo>
                        <a:pt x="199" y="166"/>
                        <a:pt x="199" y="166"/>
                        <a:pt x="199" y="166"/>
                      </a:cubicBezTo>
                      <a:cubicBezTo>
                        <a:pt x="198" y="167"/>
                        <a:pt x="198" y="167"/>
                        <a:pt x="198" y="167"/>
                      </a:cubicBezTo>
                      <a:lnTo>
                        <a:pt x="197" y="167"/>
                      </a:lnTo>
                      <a:close/>
                      <a:moveTo>
                        <a:pt x="117" y="152"/>
                      </a:moveTo>
                      <a:cubicBezTo>
                        <a:pt x="116" y="152"/>
                        <a:pt x="116" y="152"/>
                        <a:pt x="116" y="152"/>
                      </a:cubicBezTo>
                      <a:cubicBezTo>
                        <a:pt x="114" y="150"/>
                        <a:pt x="114" y="150"/>
                        <a:pt x="114" y="150"/>
                      </a:cubicBezTo>
                      <a:cubicBezTo>
                        <a:pt x="114" y="148"/>
                        <a:pt x="114" y="148"/>
                        <a:pt x="114" y="148"/>
                      </a:cubicBezTo>
                      <a:cubicBezTo>
                        <a:pt x="115" y="148"/>
                        <a:pt x="115" y="148"/>
                        <a:pt x="115" y="148"/>
                      </a:cubicBezTo>
                      <a:cubicBezTo>
                        <a:pt x="117" y="148"/>
                        <a:pt x="117" y="148"/>
                        <a:pt x="117" y="148"/>
                      </a:cubicBezTo>
                      <a:cubicBezTo>
                        <a:pt x="118" y="148"/>
                        <a:pt x="118" y="148"/>
                        <a:pt x="118" y="148"/>
                      </a:cubicBezTo>
                      <a:cubicBezTo>
                        <a:pt x="119" y="149"/>
                        <a:pt x="119" y="149"/>
                        <a:pt x="119" y="149"/>
                      </a:cubicBezTo>
                      <a:cubicBezTo>
                        <a:pt x="120" y="147"/>
                        <a:pt x="120" y="147"/>
                        <a:pt x="120" y="147"/>
                      </a:cubicBezTo>
                      <a:cubicBezTo>
                        <a:pt x="122" y="147"/>
                        <a:pt x="122" y="147"/>
                        <a:pt x="122" y="147"/>
                      </a:cubicBezTo>
                      <a:cubicBezTo>
                        <a:pt x="122" y="148"/>
                        <a:pt x="122" y="148"/>
                        <a:pt x="122" y="148"/>
                      </a:cubicBezTo>
                      <a:cubicBezTo>
                        <a:pt x="123" y="149"/>
                        <a:pt x="123" y="149"/>
                        <a:pt x="123" y="149"/>
                      </a:cubicBezTo>
                      <a:cubicBezTo>
                        <a:pt x="123" y="150"/>
                        <a:pt x="123" y="150"/>
                        <a:pt x="123" y="150"/>
                      </a:cubicBezTo>
                      <a:cubicBezTo>
                        <a:pt x="122" y="151"/>
                        <a:pt x="122" y="151"/>
                        <a:pt x="122" y="151"/>
                      </a:cubicBezTo>
                      <a:cubicBezTo>
                        <a:pt x="122" y="153"/>
                        <a:pt x="122" y="153"/>
                        <a:pt x="122" y="153"/>
                      </a:cubicBezTo>
                      <a:cubicBezTo>
                        <a:pt x="120" y="153"/>
                        <a:pt x="120" y="153"/>
                        <a:pt x="120" y="153"/>
                      </a:cubicBezTo>
                      <a:cubicBezTo>
                        <a:pt x="119" y="152"/>
                        <a:pt x="119" y="152"/>
                        <a:pt x="119" y="152"/>
                      </a:cubicBezTo>
                      <a:cubicBezTo>
                        <a:pt x="118" y="153"/>
                        <a:pt x="118" y="153"/>
                        <a:pt x="118" y="153"/>
                      </a:cubicBezTo>
                      <a:lnTo>
                        <a:pt x="117" y="152"/>
                      </a:lnTo>
                      <a:close/>
                      <a:moveTo>
                        <a:pt x="86" y="138"/>
                      </a:moveTo>
                      <a:cubicBezTo>
                        <a:pt x="86" y="137"/>
                        <a:pt x="86" y="137"/>
                        <a:pt x="86" y="137"/>
                      </a:cubicBezTo>
                      <a:cubicBezTo>
                        <a:pt x="85" y="136"/>
                        <a:pt x="85" y="136"/>
                        <a:pt x="85" y="136"/>
                      </a:cubicBezTo>
                      <a:cubicBezTo>
                        <a:pt x="85" y="136"/>
                        <a:pt x="85" y="136"/>
                        <a:pt x="85" y="136"/>
                      </a:cubicBezTo>
                      <a:cubicBezTo>
                        <a:pt x="86" y="136"/>
                        <a:pt x="86" y="136"/>
                        <a:pt x="86" y="136"/>
                      </a:cubicBezTo>
                      <a:cubicBezTo>
                        <a:pt x="86" y="136"/>
                        <a:pt x="86" y="136"/>
                        <a:pt x="86" y="136"/>
                      </a:cubicBezTo>
                      <a:cubicBezTo>
                        <a:pt x="86" y="137"/>
                        <a:pt x="86" y="137"/>
                        <a:pt x="86" y="137"/>
                      </a:cubicBezTo>
                      <a:cubicBezTo>
                        <a:pt x="88" y="139"/>
                        <a:pt x="88" y="139"/>
                        <a:pt x="88" y="139"/>
                      </a:cubicBezTo>
                      <a:cubicBezTo>
                        <a:pt x="88" y="140"/>
                        <a:pt x="88" y="140"/>
                        <a:pt x="88" y="140"/>
                      </a:cubicBezTo>
                      <a:lnTo>
                        <a:pt x="86" y="138"/>
                      </a:lnTo>
                      <a:close/>
                      <a:moveTo>
                        <a:pt x="149" y="118"/>
                      </a:moveTo>
                      <a:cubicBezTo>
                        <a:pt x="149" y="117"/>
                        <a:pt x="149" y="117"/>
                        <a:pt x="149" y="117"/>
                      </a:cubicBezTo>
                      <a:cubicBezTo>
                        <a:pt x="148" y="117"/>
                        <a:pt x="148" y="117"/>
                        <a:pt x="148" y="117"/>
                      </a:cubicBezTo>
                      <a:cubicBezTo>
                        <a:pt x="147" y="117"/>
                        <a:pt x="147" y="117"/>
                        <a:pt x="147" y="117"/>
                      </a:cubicBezTo>
                      <a:cubicBezTo>
                        <a:pt x="146" y="116"/>
                        <a:pt x="146" y="116"/>
                        <a:pt x="146" y="116"/>
                      </a:cubicBezTo>
                      <a:cubicBezTo>
                        <a:pt x="146" y="116"/>
                        <a:pt x="146" y="116"/>
                        <a:pt x="146" y="116"/>
                      </a:cubicBezTo>
                      <a:cubicBezTo>
                        <a:pt x="149" y="112"/>
                        <a:pt x="149" y="112"/>
                        <a:pt x="149" y="112"/>
                      </a:cubicBezTo>
                      <a:cubicBezTo>
                        <a:pt x="151" y="112"/>
                        <a:pt x="151" y="112"/>
                        <a:pt x="151" y="112"/>
                      </a:cubicBezTo>
                      <a:cubicBezTo>
                        <a:pt x="151" y="112"/>
                        <a:pt x="151" y="112"/>
                        <a:pt x="151" y="112"/>
                      </a:cubicBezTo>
                      <a:cubicBezTo>
                        <a:pt x="151" y="114"/>
                        <a:pt x="151" y="114"/>
                        <a:pt x="151" y="114"/>
                      </a:cubicBezTo>
                      <a:cubicBezTo>
                        <a:pt x="150" y="116"/>
                        <a:pt x="150" y="116"/>
                        <a:pt x="150" y="116"/>
                      </a:cubicBezTo>
                      <a:cubicBezTo>
                        <a:pt x="150" y="118"/>
                        <a:pt x="150" y="118"/>
                        <a:pt x="150" y="118"/>
                      </a:cubicBezTo>
                      <a:lnTo>
                        <a:pt x="149" y="118"/>
                      </a:lnTo>
                      <a:close/>
                      <a:moveTo>
                        <a:pt x="152" y="114"/>
                      </a:moveTo>
                      <a:cubicBezTo>
                        <a:pt x="152" y="114"/>
                        <a:pt x="153" y="114"/>
                        <a:pt x="153" y="114"/>
                      </a:cubicBezTo>
                      <a:cubicBezTo>
                        <a:pt x="153" y="113"/>
                        <a:pt x="153" y="113"/>
                        <a:pt x="153" y="113"/>
                      </a:cubicBezTo>
                      <a:cubicBezTo>
                        <a:pt x="152" y="112"/>
                        <a:pt x="152" y="112"/>
                        <a:pt x="152" y="112"/>
                      </a:cubicBezTo>
                      <a:cubicBezTo>
                        <a:pt x="152" y="111"/>
                        <a:pt x="152" y="111"/>
                        <a:pt x="152" y="111"/>
                      </a:cubicBezTo>
                      <a:cubicBezTo>
                        <a:pt x="151" y="110"/>
                        <a:pt x="151" y="110"/>
                        <a:pt x="151" y="110"/>
                      </a:cubicBezTo>
                      <a:cubicBezTo>
                        <a:pt x="152" y="110"/>
                        <a:pt x="152" y="110"/>
                        <a:pt x="152" y="110"/>
                      </a:cubicBezTo>
                      <a:cubicBezTo>
                        <a:pt x="154" y="110"/>
                        <a:pt x="154" y="110"/>
                        <a:pt x="154" y="110"/>
                      </a:cubicBezTo>
                      <a:cubicBezTo>
                        <a:pt x="156" y="111"/>
                        <a:pt x="156" y="111"/>
                        <a:pt x="156" y="111"/>
                      </a:cubicBezTo>
                      <a:cubicBezTo>
                        <a:pt x="156" y="112"/>
                        <a:pt x="156" y="112"/>
                        <a:pt x="156" y="112"/>
                      </a:cubicBezTo>
                      <a:cubicBezTo>
                        <a:pt x="155" y="112"/>
                        <a:pt x="155" y="112"/>
                        <a:pt x="155" y="112"/>
                      </a:cubicBezTo>
                      <a:cubicBezTo>
                        <a:pt x="153" y="114"/>
                        <a:pt x="153" y="114"/>
                        <a:pt x="153" y="114"/>
                      </a:cubicBezTo>
                      <a:lnTo>
                        <a:pt x="152" y="114"/>
                      </a:lnTo>
                      <a:close/>
                      <a:moveTo>
                        <a:pt x="166" y="108"/>
                      </a:moveTo>
                      <a:cubicBezTo>
                        <a:pt x="164" y="106"/>
                        <a:pt x="164" y="106"/>
                        <a:pt x="164" y="106"/>
                      </a:cubicBezTo>
                      <a:cubicBezTo>
                        <a:pt x="165" y="106"/>
                        <a:pt x="165" y="106"/>
                        <a:pt x="165" y="106"/>
                      </a:cubicBezTo>
                      <a:cubicBezTo>
                        <a:pt x="166" y="106"/>
                        <a:pt x="166" y="106"/>
                        <a:pt x="166" y="106"/>
                      </a:cubicBezTo>
                      <a:cubicBezTo>
                        <a:pt x="167" y="107"/>
                        <a:pt x="167" y="107"/>
                        <a:pt x="167" y="107"/>
                      </a:cubicBezTo>
                      <a:cubicBezTo>
                        <a:pt x="166" y="108"/>
                        <a:pt x="166" y="108"/>
                        <a:pt x="166" y="108"/>
                      </a:cubicBezTo>
                      <a:close/>
                      <a:moveTo>
                        <a:pt x="122" y="105"/>
                      </a:moveTo>
                      <a:cubicBezTo>
                        <a:pt x="123" y="104"/>
                        <a:pt x="123" y="104"/>
                        <a:pt x="123" y="104"/>
                      </a:cubicBezTo>
                      <a:cubicBezTo>
                        <a:pt x="123" y="102"/>
                        <a:pt x="123" y="102"/>
                        <a:pt x="123" y="102"/>
                      </a:cubicBezTo>
                      <a:cubicBezTo>
                        <a:pt x="122" y="101"/>
                        <a:pt x="122" y="101"/>
                        <a:pt x="122" y="101"/>
                      </a:cubicBezTo>
                      <a:cubicBezTo>
                        <a:pt x="122" y="100"/>
                        <a:pt x="122" y="100"/>
                        <a:pt x="122" y="100"/>
                      </a:cubicBezTo>
                      <a:cubicBezTo>
                        <a:pt x="121" y="98"/>
                        <a:pt x="121" y="98"/>
                        <a:pt x="121" y="98"/>
                      </a:cubicBezTo>
                      <a:cubicBezTo>
                        <a:pt x="120" y="96"/>
                        <a:pt x="120" y="96"/>
                        <a:pt x="120" y="96"/>
                      </a:cubicBezTo>
                      <a:cubicBezTo>
                        <a:pt x="118" y="96"/>
                        <a:pt x="118" y="96"/>
                        <a:pt x="118" y="96"/>
                      </a:cubicBezTo>
                      <a:cubicBezTo>
                        <a:pt x="117" y="97"/>
                        <a:pt x="117" y="97"/>
                        <a:pt x="117" y="97"/>
                      </a:cubicBezTo>
                      <a:cubicBezTo>
                        <a:pt x="116" y="97"/>
                        <a:pt x="116" y="97"/>
                        <a:pt x="116" y="97"/>
                      </a:cubicBezTo>
                      <a:cubicBezTo>
                        <a:pt x="115" y="96"/>
                        <a:pt x="115" y="96"/>
                        <a:pt x="115" y="96"/>
                      </a:cubicBezTo>
                      <a:cubicBezTo>
                        <a:pt x="115" y="94"/>
                        <a:pt x="115" y="94"/>
                        <a:pt x="115" y="94"/>
                      </a:cubicBezTo>
                      <a:cubicBezTo>
                        <a:pt x="118" y="92"/>
                        <a:pt x="118" y="92"/>
                        <a:pt x="118" y="92"/>
                      </a:cubicBezTo>
                      <a:cubicBezTo>
                        <a:pt x="119" y="90"/>
                        <a:pt x="119" y="90"/>
                        <a:pt x="119" y="90"/>
                      </a:cubicBezTo>
                      <a:cubicBezTo>
                        <a:pt x="119" y="90"/>
                        <a:pt x="119" y="90"/>
                        <a:pt x="119" y="90"/>
                      </a:cubicBezTo>
                      <a:cubicBezTo>
                        <a:pt x="119" y="92"/>
                        <a:pt x="119" y="92"/>
                        <a:pt x="119" y="92"/>
                      </a:cubicBezTo>
                      <a:cubicBezTo>
                        <a:pt x="119" y="92"/>
                        <a:pt x="119" y="92"/>
                        <a:pt x="119" y="92"/>
                      </a:cubicBezTo>
                      <a:cubicBezTo>
                        <a:pt x="120" y="93"/>
                        <a:pt x="120" y="93"/>
                        <a:pt x="120" y="93"/>
                      </a:cubicBezTo>
                      <a:cubicBezTo>
                        <a:pt x="120" y="94"/>
                        <a:pt x="120" y="94"/>
                        <a:pt x="120" y="94"/>
                      </a:cubicBezTo>
                      <a:cubicBezTo>
                        <a:pt x="122" y="94"/>
                        <a:pt x="122" y="94"/>
                        <a:pt x="122" y="94"/>
                      </a:cubicBezTo>
                      <a:cubicBezTo>
                        <a:pt x="123" y="94"/>
                        <a:pt x="123" y="94"/>
                        <a:pt x="123" y="94"/>
                      </a:cubicBezTo>
                      <a:cubicBezTo>
                        <a:pt x="125" y="94"/>
                        <a:pt x="125" y="94"/>
                        <a:pt x="125" y="94"/>
                      </a:cubicBezTo>
                      <a:cubicBezTo>
                        <a:pt x="126" y="95"/>
                        <a:pt x="126" y="95"/>
                        <a:pt x="126" y="95"/>
                      </a:cubicBezTo>
                      <a:cubicBezTo>
                        <a:pt x="126" y="96"/>
                        <a:pt x="126" y="96"/>
                        <a:pt x="126" y="96"/>
                      </a:cubicBezTo>
                      <a:cubicBezTo>
                        <a:pt x="125" y="96"/>
                        <a:pt x="125" y="96"/>
                        <a:pt x="125" y="96"/>
                      </a:cubicBezTo>
                      <a:cubicBezTo>
                        <a:pt x="126" y="98"/>
                        <a:pt x="126" y="98"/>
                        <a:pt x="126" y="98"/>
                      </a:cubicBezTo>
                      <a:cubicBezTo>
                        <a:pt x="127" y="99"/>
                        <a:pt x="127" y="99"/>
                        <a:pt x="127" y="99"/>
                      </a:cubicBezTo>
                      <a:cubicBezTo>
                        <a:pt x="127" y="100"/>
                        <a:pt x="127" y="100"/>
                        <a:pt x="127" y="100"/>
                      </a:cubicBezTo>
                      <a:cubicBezTo>
                        <a:pt x="129" y="103"/>
                        <a:pt x="129" y="103"/>
                        <a:pt x="129" y="103"/>
                      </a:cubicBezTo>
                      <a:cubicBezTo>
                        <a:pt x="130" y="104"/>
                        <a:pt x="130" y="104"/>
                        <a:pt x="130" y="104"/>
                      </a:cubicBezTo>
                      <a:cubicBezTo>
                        <a:pt x="129" y="104"/>
                        <a:pt x="129" y="104"/>
                        <a:pt x="129" y="104"/>
                      </a:cubicBezTo>
                      <a:cubicBezTo>
                        <a:pt x="127" y="103"/>
                        <a:pt x="127" y="103"/>
                        <a:pt x="127" y="103"/>
                      </a:cubicBezTo>
                      <a:cubicBezTo>
                        <a:pt x="126" y="103"/>
                        <a:pt x="126" y="103"/>
                        <a:pt x="126" y="103"/>
                      </a:cubicBezTo>
                      <a:cubicBezTo>
                        <a:pt x="126" y="104"/>
                        <a:pt x="126" y="104"/>
                        <a:pt x="126" y="104"/>
                      </a:cubicBezTo>
                      <a:cubicBezTo>
                        <a:pt x="125" y="104"/>
                        <a:pt x="125" y="104"/>
                        <a:pt x="125" y="104"/>
                      </a:cubicBezTo>
                      <a:cubicBezTo>
                        <a:pt x="123" y="105"/>
                        <a:pt x="123" y="105"/>
                        <a:pt x="123" y="105"/>
                      </a:cubicBezTo>
                      <a:lnTo>
                        <a:pt x="122" y="10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grpSp>
              <p:nvGrpSpPr>
                <p:cNvPr id="1162" name="Group 1161"/>
                <p:cNvGrpSpPr>
                  <a:grpSpLocks/>
                </p:cNvGrpSpPr>
                <p:nvPr/>
              </p:nvGrpSpPr>
              <p:grpSpPr bwMode="auto">
                <a:xfrm>
                  <a:off x="1849439" y="1006486"/>
                  <a:ext cx="2614615" cy="2422552"/>
                  <a:chOff x="1165" y="634"/>
                  <a:chExt cx="1647" cy="1526"/>
                </a:xfrm>
              </p:grpSpPr>
              <p:sp>
                <p:nvSpPr>
                  <p:cNvPr id="1163" name="Freeform 1162"/>
                  <p:cNvSpPr>
                    <a:spLocks noEditPoints="1"/>
                  </p:cNvSpPr>
                  <p:nvPr/>
                </p:nvSpPr>
                <p:spPr bwMode="auto">
                  <a:xfrm>
                    <a:off x="2121" y="855"/>
                    <a:ext cx="18" cy="39"/>
                  </a:xfrm>
                  <a:custGeom>
                    <a:avLst/>
                    <a:gdLst>
                      <a:gd name="T0" fmla="*/ 15 w 18"/>
                      <a:gd name="T1" fmla="*/ 3 h 39"/>
                      <a:gd name="T2" fmla="*/ 15 w 18"/>
                      <a:gd name="T3" fmla="*/ 3 h 39"/>
                      <a:gd name="T4" fmla="*/ 15 w 18"/>
                      <a:gd name="T5" fmla="*/ 9 h 39"/>
                      <a:gd name="T6" fmla="*/ 15 w 18"/>
                      <a:gd name="T7" fmla="*/ 9 h 39"/>
                      <a:gd name="T8" fmla="*/ 15 w 18"/>
                      <a:gd name="T9" fmla="*/ 9 h 39"/>
                      <a:gd name="T10" fmla="*/ 15 w 18"/>
                      <a:gd name="T11" fmla="*/ 9 h 39"/>
                      <a:gd name="T12" fmla="*/ 15 w 18"/>
                      <a:gd name="T13" fmla="*/ 18 h 39"/>
                      <a:gd name="T14" fmla="*/ 15 w 18"/>
                      <a:gd name="T15" fmla="*/ 18 h 39"/>
                      <a:gd name="T16" fmla="*/ 15 w 18"/>
                      <a:gd name="T17" fmla="*/ 18 h 39"/>
                      <a:gd name="T18" fmla="*/ 15 w 18"/>
                      <a:gd name="T19" fmla="*/ 21 h 39"/>
                      <a:gd name="T20" fmla="*/ 12 w 18"/>
                      <a:gd name="T21" fmla="*/ 24 h 39"/>
                      <a:gd name="T22" fmla="*/ 12 w 18"/>
                      <a:gd name="T23" fmla="*/ 24 h 39"/>
                      <a:gd name="T24" fmla="*/ 12 w 18"/>
                      <a:gd name="T25" fmla="*/ 27 h 39"/>
                      <a:gd name="T26" fmla="*/ 12 w 18"/>
                      <a:gd name="T27" fmla="*/ 27 h 39"/>
                      <a:gd name="T28" fmla="*/ 12 w 18"/>
                      <a:gd name="T29" fmla="*/ 36 h 39"/>
                      <a:gd name="T30" fmla="*/ 9 w 18"/>
                      <a:gd name="T31" fmla="*/ 36 h 39"/>
                      <a:gd name="T32" fmla="*/ 3 w 18"/>
                      <a:gd name="T33" fmla="*/ 36 h 39"/>
                      <a:gd name="T34" fmla="*/ 3 w 18"/>
                      <a:gd name="T35" fmla="*/ 33 h 39"/>
                      <a:gd name="T36" fmla="*/ 3 w 18"/>
                      <a:gd name="T37" fmla="*/ 30 h 39"/>
                      <a:gd name="T38" fmla="*/ 6 w 18"/>
                      <a:gd name="T39" fmla="*/ 24 h 39"/>
                      <a:gd name="T40" fmla="*/ 6 w 18"/>
                      <a:gd name="T41" fmla="*/ 21 h 39"/>
                      <a:gd name="T42" fmla="*/ 9 w 18"/>
                      <a:gd name="T43" fmla="*/ 18 h 39"/>
                      <a:gd name="T44" fmla="*/ 9 w 18"/>
                      <a:gd name="T45" fmla="*/ 18 h 39"/>
                      <a:gd name="T46" fmla="*/ 9 w 18"/>
                      <a:gd name="T47" fmla="*/ 18 h 39"/>
                      <a:gd name="T48" fmla="*/ 9 w 18"/>
                      <a:gd name="T49" fmla="*/ 15 h 39"/>
                      <a:gd name="T50" fmla="*/ 9 w 18"/>
                      <a:gd name="T51" fmla="*/ 15 h 39"/>
                      <a:gd name="T52" fmla="*/ 12 w 18"/>
                      <a:gd name="T53" fmla="*/ 15 h 39"/>
                      <a:gd name="T54" fmla="*/ 12 w 18"/>
                      <a:gd name="T55" fmla="*/ 15 h 39"/>
                      <a:gd name="T56" fmla="*/ 12 w 18"/>
                      <a:gd name="T57" fmla="*/ 12 h 39"/>
                      <a:gd name="T58" fmla="*/ 12 w 18"/>
                      <a:gd name="T59" fmla="*/ 6 h 39"/>
                      <a:gd name="T60" fmla="*/ 12 w 18"/>
                      <a:gd name="T61" fmla="*/ 6 h 39"/>
                      <a:gd name="T62" fmla="*/ 12 w 18"/>
                      <a:gd name="T63" fmla="*/ 6 h 39"/>
                      <a:gd name="T64" fmla="*/ 12 w 18"/>
                      <a:gd name="T65" fmla="*/ 3 h 39"/>
                      <a:gd name="T66" fmla="*/ 15 w 18"/>
                      <a:gd name="T67" fmla="*/ 3 h 39"/>
                      <a:gd name="T68" fmla="*/ 15 w 18"/>
                      <a:gd name="T69" fmla="*/ 0 h 39"/>
                      <a:gd name="T70" fmla="*/ 12 w 18"/>
                      <a:gd name="T71" fmla="*/ 3 h 39"/>
                      <a:gd name="T72" fmla="*/ 12 w 18"/>
                      <a:gd name="T73" fmla="*/ 6 h 39"/>
                      <a:gd name="T74" fmla="*/ 9 w 18"/>
                      <a:gd name="T75" fmla="*/ 12 h 39"/>
                      <a:gd name="T76" fmla="*/ 9 w 18"/>
                      <a:gd name="T77" fmla="*/ 15 h 39"/>
                      <a:gd name="T78" fmla="*/ 9 w 18"/>
                      <a:gd name="T79" fmla="*/ 15 h 39"/>
                      <a:gd name="T80" fmla="*/ 9 w 18"/>
                      <a:gd name="T81" fmla="*/ 18 h 39"/>
                      <a:gd name="T82" fmla="*/ 3 w 18"/>
                      <a:gd name="T83" fmla="*/ 21 h 39"/>
                      <a:gd name="T84" fmla="*/ 3 w 18"/>
                      <a:gd name="T85" fmla="*/ 24 h 39"/>
                      <a:gd name="T86" fmla="*/ 3 w 18"/>
                      <a:gd name="T87" fmla="*/ 30 h 39"/>
                      <a:gd name="T88" fmla="*/ 0 w 18"/>
                      <a:gd name="T89" fmla="*/ 33 h 39"/>
                      <a:gd name="T90" fmla="*/ 3 w 18"/>
                      <a:gd name="T91" fmla="*/ 39 h 39"/>
                      <a:gd name="T92" fmla="*/ 9 w 18"/>
                      <a:gd name="T93" fmla="*/ 39 h 39"/>
                      <a:gd name="T94" fmla="*/ 12 w 18"/>
                      <a:gd name="T95" fmla="*/ 36 h 39"/>
                      <a:gd name="T96" fmla="*/ 15 w 18"/>
                      <a:gd name="T97" fmla="*/ 27 h 39"/>
                      <a:gd name="T98" fmla="*/ 12 w 18"/>
                      <a:gd name="T99" fmla="*/ 24 h 39"/>
                      <a:gd name="T100" fmla="*/ 15 w 18"/>
                      <a:gd name="T101" fmla="*/ 21 h 39"/>
                      <a:gd name="T102" fmla="*/ 15 w 18"/>
                      <a:gd name="T103" fmla="*/ 18 h 39"/>
                      <a:gd name="T104" fmla="*/ 18 w 18"/>
                      <a:gd name="T105" fmla="*/ 9 h 39"/>
                      <a:gd name="T106" fmla="*/ 18 w 18"/>
                      <a:gd name="T107" fmla="*/ 9 h 39"/>
                      <a:gd name="T108" fmla="*/ 15 w 18"/>
                      <a:gd name="T109" fmla="*/ 3 h 39"/>
                      <a:gd name="T110" fmla="*/ 15 w 18"/>
                      <a:gd name="T111" fmla="*/ 0 h 39"/>
                      <a:gd name="T112" fmla="*/ 15 w 18"/>
                      <a:gd name="T11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 h="39">
                        <a:moveTo>
                          <a:pt x="15" y="3"/>
                        </a:moveTo>
                        <a:lnTo>
                          <a:pt x="15" y="3"/>
                        </a:lnTo>
                        <a:lnTo>
                          <a:pt x="15" y="9"/>
                        </a:lnTo>
                        <a:lnTo>
                          <a:pt x="15" y="9"/>
                        </a:lnTo>
                        <a:lnTo>
                          <a:pt x="15" y="9"/>
                        </a:lnTo>
                        <a:lnTo>
                          <a:pt x="15" y="9"/>
                        </a:lnTo>
                        <a:lnTo>
                          <a:pt x="15" y="18"/>
                        </a:lnTo>
                        <a:lnTo>
                          <a:pt x="15" y="18"/>
                        </a:lnTo>
                        <a:lnTo>
                          <a:pt x="15" y="18"/>
                        </a:lnTo>
                        <a:lnTo>
                          <a:pt x="15" y="21"/>
                        </a:lnTo>
                        <a:lnTo>
                          <a:pt x="12" y="24"/>
                        </a:lnTo>
                        <a:lnTo>
                          <a:pt x="12" y="24"/>
                        </a:lnTo>
                        <a:lnTo>
                          <a:pt x="12" y="27"/>
                        </a:lnTo>
                        <a:lnTo>
                          <a:pt x="12" y="27"/>
                        </a:lnTo>
                        <a:lnTo>
                          <a:pt x="12" y="36"/>
                        </a:lnTo>
                        <a:lnTo>
                          <a:pt x="9" y="36"/>
                        </a:lnTo>
                        <a:lnTo>
                          <a:pt x="3" y="36"/>
                        </a:lnTo>
                        <a:lnTo>
                          <a:pt x="3" y="33"/>
                        </a:lnTo>
                        <a:lnTo>
                          <a:pt x="3" y="30"/>
                        </a:lnTo>
                        <a:lnTo>
                          <a:pt x="6" y="24"/>
                        </a:lnTo>
                        <a:lnTo>
                          <a:pt x="6" y="21"/>
                        </a:lnTo>
                        <a:lnTo>
                          <a:pt x="9" y="18"/>
                        </a:lnTo>
                        <a:lnTo>
                          <a:pt x="9" y="18"/>
                        </a:lnTo>
                        <a:lnTo>
                          <a:pt x="9" y="18"/>
                        </a:lnTo>
                        <a:lnTo>
                          <a:pt x="9" y="15"/>
                        </a:lnTo>
                        <a:lnTo>
                          <a:pt x="9" y="15"/>
                        </a:lnTo>
                        <a:lnTo>
                          <a:pt x="12" y="15"/>
                        </a:lnTo>
                        <a:lnTo>
                          <a:pt x="12" y="15"/>
                        </a:lnTo>
                        <a:lnTo>
                          <a:pt x="12" y="12"/>
                        </a:lnTo>
                        <a:lnTo>
                          <a:pt x="12" y="6"/>
                        </a:lnTo>
                        <a:lnTo>
                          <a:pt x="12" y="6"/>
                        </a:lnTo>
                        <a:lnTo>
                          <a:pt x="12" y="6"/>
                        </a:lnTo>
                        <a:lnTo>
                          <a:pt x="12" y="3"/>
                        </a:lnTo>
                        <a:lnTo>
                          <a:pt x="15" y="3"/>
                        </a:lnTo>
                        <a:moveTo>
                          <a:pt x="15" y="0"/>
                        </a:moveTo>
                        <a:lnTo>
                          <a:pt x="12" y="3"/>
                        </a:lnTo>
                        <a:lnTo>
                          <a:pt x="12" y="6"/>
                        </a:lnTo>
                        <a:lnTo>
                          <a:pt x="9" y="12"/>
                        </a:lnTo>
                        <a:lnTo>
                          <a:pt x="9" y="15"/>
                        </a:lnTo>
                        <a:lnTo>
                          <a:pt x="9" y="15"/>
                        </a:lnTo>
                        <a:lnTo>
                          <a:pt x="9" y="18"/>
                        </a:lnTo>
                        <a:lnTo>
                          <a:pt x="3" y="21"/>
                        </a:lnTo>
                        <a:lnTo>
                          <a:pt x="3" y="24"/>
                        </a:lnTo>
                        <a:lnTo>
                          <a:pt x="3" y="30"/>
                        </a:lnTo>
                        <a:lnTo>
                          <a:pt x="0" y="33"/>
                        </a:lnTo>
                        <a:lnTo>
                          <a:pt x="3" y="39"/>
                        </a:lnTo>
                        <a:lnTo>
                          <a:pt x="9" y="39"/>
                        </a:lnTo>
                        <a:lnTo>
                          <a:pt x="12" y="36"/>
                        </a:lnTo>
                        <a:lnTo>
                          <a:pt x="15" y="27"/>
                        </a:lnTo>
                        <a:lnTo>
                          <a:pt x="12" y="24"/>
                        </a:lnTo>
                        <a:lnTo>
                          <a:pt x="15" y="21"/>
                        </a:lnTo>
                        <a:lnTo>
                          <a:pt x="15" y="18"/>
                        </a:lnTo>
                        <a:lnTo>
                          <a:pt x="18" y="9"/>
                        </a:lnTo>
                        <a:lnTo>
                          <a:pt x="18" y="9"/>
                        </a:lnTo>
                        <a:lnTo>
                          <a:pt x="15" y="3"/>
                        </a:lnTo>
                        <a:lnTo>
                          <a:pt x="15" y="0"/>
                        </a:lnTo>
                        <a:lnTo>
                          <a:pt x="1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64" name="Freeform 1163"/>
                  <p:cNvSpPr>
                    <a:spLocks/>
                  </p:cNvSpPr>
                  <p:nvPr/>
                </p:nvSpPr>
                <p:spPr bwMode="auto">
                  <a:xfrm>
                    <a:off x="2061" y="779"/>
                    <a:ext cx="54" cy="33"/>
                  </a:xfrm>
                  <a:custGeom>
                    <a:avLst/>
                    <a:gdLst>
                      <a:gd name="T0" fmla="*/ 42 w 54"/>
                      <a:gd name="T1" fmla="*/ 33 h 33"/>
                      <a:gd name="T2" fmla="*/ 39 w 54"/>
                      <a:gd name="T3" fmla="*/ 33 h 33"/>
                      <a:gd name="T4" fmla="*/ 36 w 54"/>
                      <a:gd name="T5" fmla="*/ 33 h 33"/>
                      <a:gd name="T6" fmla="*/ 33 w 54"/>
                      <a:gd name="T7" fmla="*/ 33 h 33"/>
                      <a:gd name="T8" fmla="*/ 27 w 54"/>
                      <a:gd name="T9" fmla="*/ 27 h 33"/>
                      <a:gd name="T10" fmla="*/ 30 w 54"/>
                      <a:gd name="T11" fmla="*/ 24 h 33"/>
                      <a:gd name="T12" fmla="*/ 27 w 54"/>
                      <a:gd name="T13" fmla="*/ 18 h 33"/>
                      <a:gd name="T14" fmla="*/ 24 w 54"/>
                      <a:gd name="T15" fmla="*/ 21 h 33"/>
                      <a:gd name="T16" fmla="*/ 24 w 54"/>
                      <a:gd name="T17" fmla="*/ 24 h 33"/>
                      <a:gd name="T18" fmla="*/ 21 w 54"/>
                      <a:gd name="T19" fmla="*/ 27 h 33"/>
                      <a:gd name="T20" fmla="*/ 18 w 54"/>
                      <a:gd name="T21" fmla="*/ 24 h 33"/>
                      <a:gd name="T22" fmla="*/ 18 w 54"/>
                      <a:gd name="T23" fmla="*/ 18 h 33"/>
                      <a:gd name="T24" fmla="*/ 18 w 54"/>
                      <a:gd name="T25" fmla="*/ 18 h 33"/>
                      <a:gd name="T26" fmla="*/ 18 w 54"/>
                      <a:gd name="T27" fmla="*/ 15 h 33"/>
                      <a:gd name="T28" fmla="*/ 12 w 54"/>
                      <a:gd name="T29" fmla="*/ 15 h 33"/>
                      <a:gd name="T30" fmla="*/ 12 w 54"/>
                      <a:gd name="T31" fmla="*/ 15 h 33"/>
                      <a:gd name="T32" fmla="*/ 9 w 54"/>
                      <a:gd name="T33" fmla="*/ 15 h 33"/>
                      <a:gd name="T34" fmla="*/ 3 w 54"/>
                      <a:gd name="T35" fmla="*/ 15 h 33"/>
                      <a:gd name="T36" fmla="*/ 0 w 54"/>
                      <a:gd name="T37" fmla="*/ 15 h 33"/>
                      <a:gd name="T38" fmla="*/ 0 w 54"/>
                      <a:gd name="T39" fmla="*/ 12 h 33"/>
                      <a:gd name="T40" fmla="*/ 3 w 54"/>
                      <a:gd name="T41" fmla="*/ 9 h 33"/>
                      <a:gd name="T42" fmla="*/ 6 w 54"/>
                      <a:gd name="T43" fmla="*/ 6 h 33"/>
                      <a:gd name="T44" fmla="*/ 9 w 54"/>
                      <a:gd name="T45" fmla="*/ 6 h 33"/>
                      <a:gd name="T46" fmla="*/ 12 w 54"/>
                      <a:gd name="T47" fmla="*/ 6 h 33"/>
                      <a:gd name="T48" fmla="*/ 24 w 54"/>
                      <a:gd name="T49" fmla="*/ 3 h 33"/>
                      <a:gd name="T50" fmla="*/ 27 w 54"/>
                      <a:gd name="T51" fmla="*/ 6 h 33"/>
                      <a:gd name="T52" fmla="*/ 30 w 54"/>
                      <a:gd name="T53" fmla="*/ 6 h 33"/>
                      <a:gd name="T54" fmla="*/ 33 w 54"/>
                      <a:gd name="T55" fmla="*/ 6 h 33"/>
                      <a:gd name="T56" fmla="*/ 36 w 54"/>
                      <a:gd name="T57" fmla="*/ 6 h 33"/>
                      <a:gd name="T58" fmla="*/ 42 w 54"/>
                      <a:gd name="T59" fmla="*/ 3 h 33"/>
                      <a:gd name="T60" fmla="*/ 48 w 54"/>
                      <a:gd name="T61" fmla="*/ 3 h 33"/>
                      <a:gd name="T62" fmla="*/ 48 w 54"/>
                      <a:gd name="T63" fmla="*/ 3 h 33"/>
                      <a:gd name="T64" fmla="*/ 51 w 54"/>
                      <a:gd name="T65" fmla="*/ 0 h 33"/>
                      <a:gd name="T66" fmla="*/ 54 w 54"/>
                      <a:gd name="T67" fmla="*/ 3 h 33"/>
                      <a:gd name="T68" fmla="*/ 54 w 54"/>
                      <a:gd name="T69" fmla="*/ 3 h 33"/>
                      <a:gd name="T70" fmla="*/ 54 w 54"/>
                      <a:gd name="T71" fmla="*/ 9 h 33"/>
                      <a:gd name="T72" fmla="*/ 54 w 54"/>
                      <a:gd name="T73" fmla="*/ 12 h 33"/>
                      <a:gd name="T74" fmla="*/ 51 w 54"/>
                      <a:gd name="T75" fmla="*/ 15 h 33"/>
                      <a:gd name="T76" fmla="*/ 54 w 54"/>
                      <a:gd name="T77" fmla="*/ 21 h 33"/>
                      <a:gd name="T78" fmla="*/ 51 w 54"/>
                      <a:gd name="T79" fmla="*/ 30 h 33"/>
                      <a:gd name="T80" fmla="*/ 48 w 54"/>
                      <a:gd name="T81" fmla="*/ 30 h 33"/>
                      <a:gd name="T82" fmla="*/ 45 w 54"/>
                      <a:gd name="T83" fmla="*/ 33 h 33"/>
                      <a:gd name="T84" fmla="*/ 42 w 54"/>
                      <a:gd name="T85"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 h="33">
                        <a:moveTo>
                          <a:pt x="42" y="33"/>
                        </a:moveTo>
                        <a:lnTo>
                          <a:pt x="39" y="33"/>
                        </a:lnTo>
                        <a:lnTo>
                          <a:pt x="36" y="33"/>
                        </a:lnTo>
                        <a:lnTo>
                          <a:pt x="33" y="33"/>
                        </a:lnTo>
                        <a:lnTo>
                          <a:pt x="27" y="27"/>
                        </a:lnTo>
                        <a:lnTo>
                          <a:pt x="30" y="24"/>
                        </a:lnTo>
                        <a:lnTo>
                          <a:pt x="27" y="18"/>
                        </a:lnTo>
                        <a:lnTo>
                          <a:pt x="24" y="21"/>
                        </a:lnTo>
                        <a:lnTo>
                          <a:pt x="24" y="24"/>
                        </a:lnTo>
                        <a:lnTo>
                          <a:pt x="21" y="27"/>
                        </a:lnTo>
                        <a:lnTo>
                          <a:pt x="18" y="24"/>
                        </a:lnTo>
                        <a:lnTo>
                          <a:pt x="18" y="18"/>
                        </a:lnTo>
                        <a:lnTo>
                          <a:pt x="18" y="18"/>
                        </a:lnTo>
                        <a:lnTo>
                          <a:pt x="18" y="15"/>
                        </a:lnTo>
                        <a:lnTo>
                          <a:pt x="12" y="15"/>
                        </a:lnTo>
                        <a:lnTo>
                          <a:pt x="12" y="15"/>
                        </a:lnTo>
                        <a:lnTo>
                          <a:pt x="9" y="15"/>
                        </a:lnTo>
                        <a:lnTo>
                          <a:pt x="3" y="15"/>
                        </a:lnTo>
                        <a:lnTo>
                          <a:pt x="0" y="15"/>
                        </a:lnTo>
                        <a:lnTo>
                          <a:pt x="0" y="12"/>
                        </a:lnTo>
                        <a:lnTo>
                          <a:pt x="3" y="9"/>
                        </a:lnTo>
                        <a:lnTo>
                          <a:pt x="6" y="6"/>
                        </a:lnTo>
                        <a:lnTo>
                          <a:pt x="9" y="6"/>
                        </a:lnTo>
                        <a:lnTo>
                          <a:pt x="12" y="6"/>
                        </a:lnTo>
                        <a:lnTo>
                          <a:pt x="24" y="3"/>
                        </a:lnTo>
                        <a:lnTo>
                          <a:pt x="27" y="6"/>
                        </a:lnTo>
                        <a:lnTo>
                          <a:pt x="30" y="6"/>
                        </a:lnTo>
                        <a:lnTo>
                          <a:pt x="33" y="6"/>
                        </a:lnTo>
                        <a:lnTo>
                          <a:pt x="36" y="6"/>
                        </a:lnTo>
                        <a:lnTo>
                          <a:pt x="42" y="3"/>
                        </a:lnTo>
                        <a:lnTo>
                          <a:pt x="48" y="3"/>
                        </a:lnTo>
                        <a:lnTo>
                          <a:pt x="48" y="3"/>
                        </a:lnTo>
                        <a:lnTo>
                          <a:pt x="51" y="0"/>
                        </a:lnTo>
                        <a:lnTo>
                          <a:pt x="54" y="3"/>
                        </a:lnTo>
                        <a:lnTo>
                          <a:pt x="54" y="3"/>
                        </a:lnTo>
                        <a:lnTo>
                          <a:pt x="54" y="9"/>
                        </a:lnTo>
                        <a:lnTo>
                          <a:pt x="54" y="12"/>
                        </a:lnTo>
                        <a:lnTo>
                          <a:pt x="51" y="15"/>
                        </a:lnTo>
                        <a:lnTo>
                          <a:pt x="54" y="21"/>
                        </a:lnTo>
                        <a:lnTo>
                          <a:pt x="51" y="30"/>
                        </a:lnTo>
                        <a:lnTo>
                          <a:pt x="48" y="30"/>
                        </a:lnTo>
                        <a:lnTo>
                          <a:pt x="45" y="33"/>
                        </a:lnTo>
                        <a:lnTo>
                          <a:pt x="42" y="3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65" name="Freeform 1164"/>
                  <p:cNvSpPr>
                    <a:spLocks noEditPoints="1"/>
                  </p:cNvSpPr>
                  <p:nvPr/>
                </p:nvSpPr>
                <p:spPr bwMode="auto">
                  <a:xfrm>
                    <a:off x="2061" y="779"/>
                    <a:ext cx="57" cy="36"/>
                  </a:xfrm>
                  <a:custGeom>
                    <a:avLst/>
                    <a:gdLst>
                      <a:gd name="T0" fmla="*/ 51 w 57"/>
                      <a:gd name="T1" fmla="*/ 3 h 36"/>
                      <a:gd name="T2" fmla="*/ 51 w 57"/>
                      <a:gd name="T3" fmla="*/ 6 h 36"/>
                      <a:gd name="T4" fmla="*/ 54 w 57"/>
                      <a:gd name="T5" fmla="*/ 9 h 36"/>
                      <a:gd name="T6" fmla="*/ 51 w 57"/>
                      <a:gd name="T7" fmla="*/ 15 h 36"/>
                      <a:gd name="T8" fmla="*/ 51 w 57"/>
                      <a:gd name="T9" fmla="*/ 18 h 36"/>
                      <a:gd name="T10" fmla="*/ 51 w 57"/>
                      <a:gd name="T11" fmla="*/ 27 h 36"/>
                      <a:gd name="T12" fmla="*/ 48 w 57"/>
                      <a:gd name="T13" fmla="*/ 30 h 36"/>
                      <a:gd name="T14" fmla="*/ 45 w 57"/>
                      <a:gd name="T15" fmla="*/ 33 h 36"/>
                      <a:gd name="T16" fmla="*/ 42 w 57"/>
                      <a:gd name="T17" fmla="*/ 33 h 36"/>
                      <a:gd name="T18" fmla="*/ 39 w 57"/>
                      <a:gd name="T19" fmla="*/ 33 h 36"/>
                      <a:gd name="T20" fmla="*/ 36 w 57"/>
                      <a:gd name="T21" fmla="*/ 30 h 36"/>
                      <a:gd name="T22" fmla="*/ 33 w 57"/>
                      <a:gd name="T23" fmla="*/ 30 h 36"/>
                      <a:gd name="T24" fmla="*/ 30 w 57"/>
                      <a:gd name="T25" fmla="*/ 24 h 36"/>
                      <a:gd name="T26" fmla="*/ 30 w 57"/>
                      <a:gd name="T27" fmla="*/ 21 h 36"/>
                      <a:gd name="T28" fmla="*/ 24 w 57"/>
                      <a:gd name="T29" fmla="*/ 18 h 36"/>
                      <a:gd name="T30" fmla="*/ 21 w 57"/>
                      <a:gd name="T31" fmla="*/ 21 h 36"/>
                      <a:gd name="T32" fmla="*/ 21 w 57"/>
                      <a:gd name="T33" fmla="*/ 21 h 36"/>
                      <a:gd name="T34" fmla="*/ 21 w 57"/>
                      <a:gd name="T35" fmla="*/ 24 h 36"/>
                      <a:gd name="T36" fmla="*/ 18 w 57"/>
                      <a:gd name="T37" fmla="*/ 18 h 36"/>
                      <a:gd name="T38" fmla="*/ 21 w 57"/>
                      <a:gd name="T39" fmla="*/ 18 h 36"/>
                      <a:gd name="T40" fmla="*/ 18 w 57"/>
                      <a:gd name="T41" fmla="*/ 12 h 36"/>
                      <a:gd name="T42" fmla="*/ 15 w 57"/>
                      <a:gd name="T43" fmla="*/ 12 h 36"/>
                      <a:gd name="T44" fmla="*/ 12 w 57"/>
                      <a:gd name="T45" fmla="*/ 12 h 36"/>
                      <a:gd name="T46" fmla="*/ 9 w 57"/>
                      <a:gd name="T47" fmla="*/ 12 h 36"/>
                      <a:gd name="T48" fmla="*/ 3 w 57"/>
                      <a:gd name="T49" fmla="*/ 12 h 36"/>
                      <a:gd name="T50" fmla="*/ 3 w 57"/>
                      <a:gd name="T51" fmla="*/ 12 h 36"/>
                      <a:gd name="T52" fmla="*/ 3 w 57"/>
                      <a:gd name="T53" fmla="*/ 12 h 36"/>
                      <a:gd name="T54" fmla="*/ 6 w 57"/>
                      <a:gd name="T55" fmla="*/ 9 h 36"/>
                      <a:gd name="T56" fmla="*/ 6 w 57"/>
                      <a:gd name="T57" fmla="*/ 9 h 36"/>
                      <a:gd name="T58" fmla="*/ 12 w 57"/>
                      <a:gd name="T59" fmla="*/ 9 h 36"/>
                      <a:gd name="T60" fmla="*/ 12 w 57"/>
                      <a:gd name="T61" fmla="*/ 9 h 36"/>
                      <a:gd name="T62" fmla="*/ 27 w 57"/>
                      <a:gd name="T63" fmla="*/ 6 h 36"/>
                      <a:gd name="T64" fmla="*/ 30 w 57"/>
                      <a:gd name="T65" fmla="*/ 9 h 36"/>
                      <a:gd name="T66" fmla="*/ 33 w 57"/>
                      <a:gd name="T67" fmla="*/ 6 h 36"/>
                      <a:gd name="T68" fmla="*/ 36 w 57"/>
                      <a:gd name="T69" fmla="*/ 6 h 36"/>
                      <a:gd name="T70" fmla="*/ 42 w 57"/>
                      <a:gd name="T71" fmla="*/ 3 h 36"/>
                      <a:gd name="T72" fmla="*/ 48 w 57"/>
                      <a:gd name="T73" fmla="*/ 3 h 36"/>
                      <a:gd name="T74" fmla="*/ 51 w 57"/>
                      <a:gd name="T75" fmla="*/ 3 h 36"/>
                      <a:gd name="T76" fmla="*/ 51 w 57"/>
                      <a:gd name="T77" fmla="*/ 0 h 36"/>
                      <a:gd name="T78" fmla="*/ 48 w 57"/>
                      <a:gd name="T79" fmla="*/ 3 h 36"/>
                      <a:gd name="T80" fmla="*/ 36 w 57"/>
                      <a:gd name="T81" fmla="*/ 6 h 36"/>
                      <a:gd name="T82" fmla="*/ 30 w 57"/>
                      <a:gd name="T83" fmla="*/ 6 h 36"/>
                      <a:gd name="T84" fmla="*/ 24 w 57"/>
                      <a:gd name="T85" fmla="*/ 3 h 36"/>
                      <a:gd name="T86" fmla="*/ 9 w 57"/>
                      <a:gd name="T87" fmla="*/ 6 h 36"/>
                      <a:gd name="T88" fmla="*/ 3 w 57"/>
                      <a:gd name="T89" fmla="*/ 9 h 36"/>
                      <a:gd name="T90" fmla="*/ 0 w 57"/>
                      <a:gd name="T91" fmla="*/ 15 h 36"/>
                      <a:gd name="T92" fmla="*/ 9 w 57"/>
                      <a:gd name="T93" fmla="*/ 15 h 36"/>
                      <a:gd name="T94" fmla="*/ 12 w 57"/>
                      <a:gd name="T95" fmla="*/ 15 h 36"/>
                      <a:gd name="T96" fmla="*/ 18 w 57"/>
                      <a:gd name="T97" fmla="*/ 18 h 36"/>
                      <a:gd name="T98" fmla="*/ 18 w 57"/>
                      <a:gd name="T99" fmla="*/ 24 h 36"/>
                      <a:gd name="T100" fmla="*/ 24 w 57"/>
                      <a:gd name="T101" fmla="*/ 24 h 36"/>
                      <a:gd name="T102" fmla="*/ 24 w 57"/>
                      <a:gd name="T103" fmla="*/ 18 h 36"/>
                      <a:gd name="T104" fmla="*/ 27 w 57"/>
                      <a:gd name="T105" fmla="*/ 27 h 36"/>
                      <a:gd name="T106" fmla="*/ 36 w 57"/>
                      <a:gd name="T107" fmla="*/ 33 h 36"/>
                      <a:gd name="T108" fmla="*/ 42 w 57"/>
                      <a:gd name="T109" fmla="*/ 33 h 36"/>
                      <a:gd name="T110" fmla="*/ 48 w 57"/>
                      <a:gd name="T111" fmla="*/ 30 h 36"/>
                      <a:gd name="T112" fmla="*/ 54 w 57"/>
                      <a:gd name="T113" fmla="*/ 21 h 36"/>
                      <a:gd name="T114" fmla="*/ 57 w 57"/>
                      <a:gd name="T115" fmla="*/ 12 h 36"/>
                      <a:gd name="T116" fmla="*/ 54 w 57"/>
                      <a:gd name="T117" fmla="*/ 3 h 36"/>
                      <a:gd name="T118" fmla="*/ 51 w 57"/>
                      <a:gd name="T11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7" h="36">
                        <a:moveTo>
                          <a:pt x="51" y="3"/>
                        </a:moveTo>
                        <a:lnTo>
                          <a:pt x="51" y="3"/>
                        </a:lnTo>
                        <a:lnTo>
                          <a:pt x="51" y="3"/>
                        </a:lnTo>
                        <a:lnTo>
                          <a:pt x="51" y="6"/>
                        </a:lnTo>
                        <a:lnTo>
                          <a:pt x="51" y="6"/>
                        </a:lnTo>
                        <a:lnTo>
                          <a:pt x="54" y="9"/>
                        </a:lnTo>
                        <a:lnTo>
                          <a:pt x="54" y="12"/>
                        </a:lnTo>
                        <a:lnTo>
                          <a:pt x="51" y="15"/>
                        </a:lnTo>
                        <a:lnTo>
                          <a:pt x="51" y="15"/>
                        </a:lnTo>
                        <a:lnTo>
                          <a:pt x="51" y="18"/>
                        </a:lnTo>
                        <a:lnTo>
                          <a:pt x="54" y="21"/>
                        </a:lnTo>
                        <a:lnTo>
                          <a:pt x="51" y="27"/>
                        </a:lnTo>
                        <a:lnTo>
                          <a:pt x="48" y="30"/>
                        </a:lnTo>
                        <a:lnTo>
                          <a:pt x="48" y="30"/>
                        </a:lnTo>
                        <a:lnTo>
                          <a:pt x="48" y="30"/>
                        </a:lnTo>
                        <a:lnTo>
                          <a:pt x="45" y="33"/>
                        </a:lnTo>
                        <a:lnTo>
                          <a:pt x="42" y="33"/>
                        </a:lnTo>
                        <a:lnTo>
                          <a:pt x="42" y="33"/>
                        </a:lnTo>
                        <a:lnTo>
                          <a:pt x="42" y="33"/>
                        </a:lnTo>
                        <a:lnTo>
                          <a:pt x="39" y="33"/>
                        </a:lnTo>
                        <a:lnTo>
                          <a:pt x="36" y="30"/>
                        </a:lnTo>
                        <a:lnTo>
                          <a:pt x="36" y="30"/>
                        </a:lnTo>
                        <a:lnTo>
                          <a:pt x="36" y="30"/>
                        </a:lnTo>
                        <a:lnTo>
                          <a:pt x="33" y="30"/>
                        </a:lnTo>
                        <a:lnTo>
                          <a:pt x="30" y="27"/>
                        </a:lnTo>
                        <a:lnTo>
                          <a:pt x="30" y="24"/>
                        </a:lnTo>
                        <a:lnTo>
                          <a:pt x="30" y="24"/>
                        </a:lnTo>
                        <a:lnTo>
                          <a:pt x="30" y="21"/>
                        </a:lnTo>
                        <a:lnTo>
                          <a:pt x="27" y="18"/>
                        </a:lnTo>
                        <a:lnTo>
                          <a:pt x="24" y="18"/>
                        </a:lnTo>
                        <a:lnTo>
                          <a:pt x="24" y="18"/>
                        </a:lnTo>
                        <a:lnTo>
                          <a:pt x="21" y="21"/>
                        </a:lnTo>
                        <a:lnTo>
                          <a:pt x="21" y="21"/>
                        </a:lnTo>
                        <a:lnTo>
                          <a:pt x="21" y="21"/>
                        </a:lnTo>
                        <a:lnTo>
                          <a:pt x="21" y="24"/>
                        </a:lnTo>
                        <a:lnTo>
                          <a:pt x="21" y="24"/>
                        </a:lnTo>
                        <a:lnTo>
                          <a:pt x="18" y="21"/>
                        </a:lnTo>
                        <a:lnTo>
                          <a:pt x="18" y="18"/>
                        </a:lnTo>
                        <a:lnTo>
                          <a:pt x="21" y="18"/>
                        </a:lnTo>
                        <a:lnTo>
                          <a:pt x="21" y="18"/>
                        </a:lnTo>
                        <a:lnTo>
                          <a:pt x="21" y="15"/>
                        </a:lnTo>
                        <a:lnTo>
                          <a:pt x="18" y="12"/>
                        </a:lnTo>
                        <a:lnTo>
                          <a:pt x="18" y="12"/>
                        </a:lnTo>
                        <a:lnTo>
                          <a:pt x="15" y="12"/>
                        </a:lnTo>
                        <a:lnTo>
                          <a:pt x="12" y="15"/>
                        </a:lnTo>
                        <a:lnTo>
                          <a:pt x="12" y="12"/>
                        </a:lnTo>
                        <a:lnTo>
                          <a:pt x="9" y="12"/>
                        </a:lnTo>
                        <a:lnTo>
                          <a:pt x="9" y="12"/>
                        </a:lnTo>
                        <a:lnTo>
                          <a:pt x="9" y="15"/>
                        </a:lnTo>
                        <a:lnTo>
                          <a:pt x="3" y="12"/>
                        </a:lnTo>
                        <a:lnTo>
                          <a:pt x="3" y="12"/>
                        </a:lnTo>
                        <a:lnTo>
                          <a:pt x="3" y="12"/>
                        </a:lnTo>
                        <a:lnTo>
                          <a:pt x="3" y="15"/>
                        </a:lnTo>
                        <a:lnTo>
                          <a:pt x="3" y="12"/>
                        </a:lnTo>
                        <a:lnTo>
                          <a:pt x="6" y="9"/>
                        </a:lnTo>
                        <a:lnTo>
                          <a:pt x="6" y="9"/>
                        </a:lnTo>
                        <a:lnTo>
                          <a:pt x="6" y="9"/>
                        </a:lnTo>
                        <a:lnTo>
                          <a:pt x="6" y="9"/>
                        </a:lnTo>
                        <a:lnTo>
                          <a:pt x="9" y="9"/>
                        </a:lnTo>
                        <a:lnTo>
                          <a:pt x="12" y="9"/>
                        </a:lnTo>
                        <a:lnTo>
                          <a:pt x="12" y="9"/>
                        </a:lnTo>
                        <a:lnTo>
                          <a:pt x="12" y="9"/>
                        </a:lnTo>
                        <a:lnTo>
                          <a:pt x="24" y="6"/>
                        </a:lnTo>
                        <a:lnTo>
                          <a:pt x="27" y="6"/>
                        </a:lnTo>
                        <a:lnTo>
                          <a:pt x="30" y="6"/>
                        </a:lnTo>
                        <a:lnTo>
                          <a:pt x="30" y="9"/>
                        </a:lnTo>
                        <a:lnTo>
                          <a:pt x="30" y="9"/>
                        </a:lnTo>
                        <a:lnTo>
                          <a:pt x="33" y="6"/>
                        </a:lnTo>
                        <a:lnTo>
                          <a:pt x="36" y="6"/>
                        </a:lnTo>
                        <a:lnTo>
                          <a:pt x="36" y="6"/>
                        </a:lnTo>
                        <a:lnTo>
                          <a:pt x="36" y="6"/>
                        </a:lnTo>
                        <a:lnTo>
                          <a:pt x="42" y="3"/>
                        </a:lnTo>
                        <a:lnTo>
                          <a:pt x="48" y="3"/>
                        </a:lnTo>
                        <a:lnTo>
                          <a:pt x="48" y="3"/>
                        </a:lnTo>
                        <a:lnTo>
                          <a:pt x="48" y="3"/>
                        </a:lnTo>
                        <a:lnTo>
                          <a:pt x="51" y="3"/>
                        </a:lnTo>
                        <a:lnTo>
                          <a:pt x="51" y="3"/>
                        </a:lnTo>
                        <a:close/>
                        <a:moveTo>
                          <a:pt x="51" y="0"/>
                        </a:moveTo>
                        <a:lnTo>
                          <a:pt x="48" y="3"/>
                        </a:lnTo>
                        <a:lnTo>
                          <a:pt x="48" y="3"/>
                        </a:lnTo>
                        <a:lnTo>
                          <a:pt x="42" y="3"/>
                        </a:lnTo>
                        <a:lnTo>
                          <a:pt x="36" y="6"/>
                        </a:lnTo>
                        <a:lnTo>
                          <a:pt x="33" y="6"/>
                        </a:lnTo>
                        <a:lnTo>
                          <a:pt x="30" y="6"/>
                        </a:lnTo>
                        <a:lnTo>
                          <a:pt x="27" y="3"/>
                        </a:lnTo>
                        <a:lnTo>
                          <a:pt x="24" y="3"/>
                        </a:lnTo>
                        <a:lnTo>
                          <a:pt x="12" y="6"/>
                        </a:lnTo>
                        <a:lnTo>
                          <a:pt x="9" y="6"/>
                        </a:lnTo>
                        <a:lnTo>
                          <a:pt x="3" y="6"/>
                        </a:lnTo>
                        <a:lnTo>
                          <a:pt x="3" y="9"/>
                        </a:lnTo>
                        <a:lnTo>
                          <a:pt x="0" y="12"/>
                        </a:lnTo>
                        <a:lnTo>
                          <a:pt x="0" y="15"/>
                        </a:lnTo>
                        <a:lnTo>
                          <a:pt x="3" y="15"/>
                        </a:lnTo>
                        <a:lnTo>
                          <a:pt x="9" y="15"/>
                        </a:lnTo>
                        <a:lnTo>
                          <a:pt x="9" y="15"/>
                        </a:lnTo>
                        <a:lnTo>
                          <a:pt x="12" y="15"/>
                        </a:lnTo>
                        <a:lnTo>
                          <a:pt x="15" y="15"/>
                        </a:lnTo>
                        <a:lnTo>
                          <a:pt x="18" y="18"/>
                        </a:lnTo>
                        <a:lnTo>
                          <a:pt x="18" y="18"/>
                        </a:lnTo>
                        <a:lnTo>
                          <a:pt x="18" y="24"/>
                        </a:lnTo>
                        <a:lnTo>
                          <a:pt x="21" y="27"/>
                        </a:lnTo>
                        <a:lnTo>
                          <a:pt x="24" y="24"/>
                        </a:lnTo>
                        <a:lnTo>
                          <a:pt x="24" y="21"/>
                        </a:lnTo>
                        <a:lnTo>
                          <a:pt x="24" y="18"/>
                        </a:lnTo>
                        <a:lnTo>
                          <a:pt x="27" y="24"/>
                        </a:lnTo>
                        <a:lnTo>
                          <a:pt x="27" y="27"/>
                        </a:lnTo>
                        <a:lnTo>
                          <a:pt x="33" y="33"/>
                        </a:lnTo>
                        <a:lnTo>
                          <a:pt x="36" y="33"/>
                        </a:lnTo>
                        <a:lnTo>
                          <a:pt x="39" y="33"/>
                        </a:lnTo>
                        <a:lnTo>
                          <a:pt x="42" y="33"/>
                        </a:lnTo>
                        <a:lnTo>
                          <a:pt x="45" y="36"/>
                        </a:lnTo>
                        <a:lnTo>
                          <a:pt x="48" y="30"/>
                        </a:lnTo>
                        <a:lnTo>
                          <a:pt x="51" y="30"/>
                        </a:lnTo>
                        <a:lnTo>
                          <a:pt x="54" y="21"/>
                        </a:lnTo>
                        <a:lnTo>
                          <a:pt x="51" y="18"/>
                        </a:lnTo>
                        <a:lnTo>
                          <a:pt x="57" y="12"/>
                        </a:lnTo>
                        <a:lnTo>
                          <a:pt x="57" y="9"/>
                        </a:lnTo>
                        <a:lnTo>
                          <a:pt x="54" y="3"/>
                        </a:lnTo>
                        <a:lnTo>
                          <a:pt x="54" y="3"/>
                        </a:lnTo>
                        <a:lnTo>
                          <a:pt x="51" y="0"/>
                        </a:ln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66" name="Freeform 1165"/>
                  <p:cNvSpPr>
                    <a:spLocks noEditPoints="1"/>
                  </p:cNvSpPr>
                  <p:nvPr/>
                </p:nvSpPr>
                <p:spPr bwMode="auto">
                  <a:xfrm>
                    <a:off x="2061" y="779"/>
                    <a:ext cx="57" cy="36"/>
                  </a:xfrm>
                  <a:custGeom>
                    <a:avLst/>
                    <a:gdLst>
                      <a:gd name="T0" fmla="*/ 51 w 57"/>
                      <a:gd name="T1" fmla="*/ 3 h 36"/>
                      <a:gd name="T2" fmla="*/ 51 w 57"/>
                      <a:gd name="T3" fmla="*/ 6 h 36"/>
                      <a:gd name="T4" fmla="*/ 54 w 57"/>
                      <a:gd name="T5" fmla="*/ 9 h 36"/>
                      <a:gd name="T6" fmla="*/ 51 w 57"/>
                      <a:gd name="T7" fmla="*/ 15 h 36"/>
                      <a:gd name="T8" fmla="*/ 51 w 57"/>
                      <a:gd name="T9" fmla="*/ 18 h 36"/>
                      <a:gd name="T10" fmla="*/ 51 w 57"/>
                      <a:gd name="T11" fmla="*/ 27 h 36"/>
                      <a:gd name="T12" fmla="*/ 48 w 57"/>
                      <a:gd name="T13" fmla="*/ 30 h 36"/>
                      <a:gd name="T14" fmla="*/ 45 w 57"/>
                      <a:gd name="T15" fmla="*/ 33 h 36"/>
                      <a:gd name="T16" fmla="*/ 42 w 57"/>
                      <a:gd name="T17" fmla="*/ 33 h 36"/>
                      <a:gd name="T18" fmla="*/ 39 w 57"/>
                      <a:gd name="T19" fmla="*/ 33 h 36"/>
                      <a:gd name="T20" fmla="*/ 36 w 57"/>
                      <a:gd name="T21" fmla="*/ 30 h 36"/>
                      <a:gd name="T22" fmla="*/ 33 w 57"/>
                      <a:gd name="T23" fmla="*/ 30 h 36"/>
                      <a:gd name="T24" fmla="*/ 30 w 57"/>
                      <a:gd name="T25" fmla="*/ 24 h 36"/>
                      <a:gd name="T26" fmla="*/ 30 w 57"/>
                      <a:gd name="T27" fmla="*/ 21 h 36"/>
                      <a:gd name="T28" fmla="*/ 24 w 57"/>
                      <a:gd name="T29" fmla="*/ 18 h 36"/>
                      <a:gd name="T30" fmla="*/ 21 w 57"/>
                      <a:gd name="T31" fmla="*/ 21 h 36"/>
                      <a:gd name="T32" fmla="*/ 21 w 57"/>
                      <a:gd name="T33" fmla="*/ 21 h 36"/>
                      <a:gd name="T34" fmla="*/ 21 w 57"/>
                      <a:gd name="T35" fmla="*/ 24 h 36"/>
                      <a:gd name="T36" fmla="*/ 18 w 57"/>
                      <a:gd name="T37" fmla="*/ 18 h 36"/>
                      <a:gd name="T38" fmla="*/ 21 w 57"/>
                      <a:gd name="T39" fmla="*/ 18 h 36"/>
                      <a:gd name="T40" fmla="*/ 18 w 57"/>
                      <a:gd name="T41" fmla="*/ 12 h 36"/>
                      <a:gd name="T42" fmla="*/ 15 w 57"/>
                      <a:gd name="T43" fmla="*/ 12 h 36"/>
                      <a:gd name="T44" fmla="*/ 12 w 57"/>
                      <a:gd name="T45" fmla="*/ 12 h 36"/>
                      <a:gd name="T46" fmla="*/ 9 w 57"/>
                      <a:gd name="T47" fmla="*/ 12 h 36"/>
                      <a:gd name="T48" fmla="*/ 3 w 57"/>
                      <a:gd name="T49" fmla="*/ 12 h 36"/>
                      <a:gd name="T50" fmla="*/ 3 w 57"/>
                      <a:gd name="T51" fmla="*/ 12 h 36"/>
                      <a:gd name="T52" fmla="*/ 3 w 57"/>
                      <a:gd name="T53" fmla="*/ 12 h 36"/>
                      <a:gd name="T54" fmla="*/ 6 w 57"/>
                      <a:gd name="T55" fmla="*/ 9 h 36"/>
                      <a:gd name="T56" fmla="*/ 6 w 57"/>
                      <a:gd name="T57" fmla="*/ 9 h 36"/>
                      <a:gd name="T58" fmla="*/ 12 w 57"/>
                      <a:gd name="T59" fmla="*/ 9 h 36"/>
                      <a:gd name="T60" fmla="*/ 12 w 57"/>
                      <a:gd name="T61" fmla="*/ 9 h 36"/>
                      <a:gd name="T62" fmla="*/ 27 w 57"/>
                      <a:gd name="T63" fmla="*/ 6 h 36"/>
                      <a:gd name="T64" fmla="*/ 30 w 57"/>
                      <a:gd name="T65" fmla="*/ 9 h 36"/>
                      <a:gd name="T66" fmla="*/ 33 w 57"/>
                      <a:gd name="T67" fmla="*/ 6 h 36"/>
                      <a:gd name="T68" fmla="*/ 36 w 57"/>
                      <a:gd name="T69" fmla="*/ 6 h 36"/>
                      <a:gd name="T70" fmla="*/ 42 w 57"/>
                      <a:gd name="T71" fmla="*/ 3 h 36"/>
                      <a:gd name="T72" fmla="*/ 48 w 57"/>
                      <a:gd name="T73" fmla="*/ 3 h 36"/>
                      <a:gd name="T74" fmla="*/ 51 w 57"/>
                      <a:gd name="T75" fmla="*/ 3 h 36"/>
                      <a:gd name="T76" fmla="*/ 51 w 57"/>
                      <a:gd name="T77" fmla="*/ 0 h 36"/>
                      <a:gd name="T78" fmla="*/ 48 w 57"/>
                      <a:gd name="T79" fmla="*/ 3 h 36"/>
                      <a:gd name="T80" fmla="*/ 36 w 57"/>
                      <a:gd name="T81" fmla="*/ 6 h 36"/>
                      <a:gd name="T82" fmla="*/ 30 w 57"/>
                      <a:gd name="T83" fmla="*/ 6 h 36"/>
                      <a:gd name="T84" fmla="*/ 24 w 57"/>
                      <a:gd name="T85" fmla="*/ 3 h 36"/>
                      <a:gd name="T86" fmla="*/ 9 w 57"/>
                      <a:gd name="T87" fmla="*/ 6 h 36"/>
                      <a:gd name="T88" fmla="*/ 3 w 57"/>
                      <a:gd name="T89" fmla="*/ 9 h 36"/>
                      <a:gd name="T90" fmla="*/ 0 w 57"/>
                      <a:gd name="T91" fmla="*/ 15 h 36"/>
                      <a:gd name="T92" fmla="*/ 9 w 57"/>
                      <a:gd name="T93" fmla="*/ 15 h 36"/>
                      <a:gd name="T94" fmla="*/ 12 w 57"/>
                      <a:gd name="T95" fmla="*/ 15 h 36"/>
                      <a:gd name="T96" fmla="*/ 18 w 57"/>
                      <a:gd name="T97" fmla="*/ 18 h 36"/>
                      <a:gd name="T98" fmla="*/ 18 w 57"/>
                      <a:gd name="T99" fmla="*/ 24 h 36"/>
                      <a:gd name="T100" fmla="*/ 24 w 57"/>
                      <a:gd name="T101" fmla="*/ 24 h 36"/>
                      <a:gd name="T102" fmla="*/ 24 w 57"/>
                      <a:gd name="T103" fmla="*/ 18 h 36"/>
                      <a:gd name="T104" fmla="*/ 27 w 57"/>
                      <a:gd name="T105" fmla="*/ 27 h 36"/>
                      <a:gd name="T106" fmla="*/ 36 w 57"/>
                      <a:gd name="T107" fmla="*/ 33 h 36"/>
                      <a:gd name="T108" fmla="*/ 42 w 57"/>
                      <a:gd name="T109" fmla="*/ 33 h 36"/>
                      <a:gd name="T110" fmla="*/ 48 w 57"/>
                      <a:gd name="T111" fmla="*/ 30 h 36"/>
                      <a:gd name="T112" fmla="*/ 54 w 57"/>
                      <a:gd name="T113" fmla="*/ 21 h 36"/>
                      <a:gd name="T114" fmla="*/ 57 w 57"/>
                      <a:gd name="T115" fmla="*/ 12 h 36"/>
                      <a:gd name="T116" fmla="*/ 54 w 57"/>
                      <a:gd name="T117" fmla="*/ 3 h 36"/>
                      <a:gd name="T118" fmla="*/ 51 w 57"/>
                      <a:gd name="T11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7" h="36">
                        <a:moveTo>
                          <a:pt x="51" y="3"/>
                        </a:moveTo>
                        <a:lnTo>
                          <a:pt x="51" y="3"/>
                        </a:lnTo>
                        <a:lnTo>
                          <a:pt x="51" y="3"/>
                        </a:lnTo>
                        <a:lnTo>
                          <a:pt x="51" y="6"/>
                        </a:lnTo>
                        <a:lnTo>
                          <a:pt x="51" y="6"/>
                        </a:lnTo>
                        <a:lnTo>
                          <a:pt x="54" y="9"/>
                        </a:lnTo>
                        <a:lnTo>
                          <a:pt x="54" y="12"/>
                        </a:lnTo>
                        <a:lnTo>
                          <a:pt x="51" y="15"/>
                        </a:lnTo>
                        <a:lnTo>
                          <a:pt x="51" y="15"/>
                        </a:lnTo>
                        <a:lnTo>
                          <a:pt x="51" y="18"/>
                        </a:lnTo>
                        <a:lnTo>
                          <a:pt x="54" y="21"/>
                        </a:lnTo>
                        <a:lnTo>
                          <a:pt x="51" y="27"/>
                        </a:lnTo>
                        <a:lnTo>
                          <a:pt x="48" y="30"/>
                        </a:lnTo>
                        <a:lnTo>
                          <a:pt x="48" y="30"/>
                        </a:lnTo>
                        <a:lnTo>
                          <a:pt x="48" y="30"/>
                        </a:lnTo>
                        <a:lnTo>
                          <a:pt x="45" y="33"/>
                        </a:lnTo>
                        <a:lnTo>
                          <a:pt x="42" y="33"/>
                        </a:lnTo>
                        <a:lnTo>
                          <a:pt x="42" y="33"/>
                        </a:lnTo>
                        <a:lnTo>
                          <a:pt x="42" y="33"/>
                        </a:lnTo>
                        <a:lnTo>
                          <a:pt x="39" y="33"/>
                        </a:lnTo>
                        <a:lnTo>
                          <a:pt x="36" y="30"/>
                        </a:lnTo>
                        <a:lnTo>
                          <a:pt x="36" y="30"/>
                        </a:lnTo>
                        <a:lnTo>
                          <a:pt x="36" y="30"/>
                        </a:lnTo>
                        <a:lnTo>
                          <a:pt x="33" y="30"/>
                        </a:lnTo>
                        <a:lnTo>
                          <a:pt x="30" y="27"/>
                        </a:lnTo>
                        <a:lnTo>
                          <a:pt x="30" y="24"/>
                        </a:lnTo>
                        <a:lnTo>
                          <a:pt x="30" y="24"/>
                        </a:lnTo>
                        <a:lnTo>
                          <a:pt x="30" y="21"/>
                        </a:lnTo>
                        <a:lnTo>
                          <a:pt x="27" y="18"/>
                        </a:lnTo>
                        <a:lnTo>
                          <a:pt x="24" y="18"/>
                        </a:lnTo>
                        <a:lnTo>
                          <a:pt x="24" y="18"/>
                        </a:lnTo>
                        <a:lnTo>
                          <a:pt x="21" y="21"/>
                        </a:lnTo>
                        <a:lnTo>
                          <a:pt x="21" y="21"/>
                        </a:lnTo>
                        <a:lnTo>
                          <a:pt x="21" y="21"/>
                        </a:lnTo>
                        <a:lnTo>
                          <a:pt x="21" y="24"/>
                        </a:lnTo>
                        <a:lnTo>
                          <a:pt x="21" y="24"/>
                        </a:lnTo>
                        <a:lnTo>
                          <a:pt x="18" y="21"/>
                        </a:lnTo>
                        <a:lnTo>
                          <a:pt x="18" y="18"/>
                        </a:lnTo>
                        <a:lnTo>
                          <a:pt x="21" y="18"/>
                        </a:lnTo>
                        <a:lnTo>
                          <a:pt x="21" y="18"/>
                        </a:lnTo>
                        <a:lnTo>
                          <a:pt x="21" y="15"/>
                        </a:lnTo>
                        <a:lnTo>
                          <a:pt x="18" y="12"/>
                        </a:lnTo>
                        <a:lnTo>
                          <a:pt x="18" y="12"/>
                        </a:lnTo>
                        <a:lnTo>
                          <a:pt x="15" y="12"/>
                        </a:lnTo>
                        <a:lnTo>
                          <a:pt x="12" y="15"/>
                        </a:lnTo>
                        <a:lnTo>
                          <a:pt x="12" y="12"/>
                        </a:lnTo>
                        <a:lnTo>
                          <a:pt x="9" y="12"/>
                        </a:lnTo>
                        <a:lnTo>
                          <a:pt x="9" y="12"/>
                        </a:lnTo>
                        <a:lnTo>
                          <a:pt x="9" y="15"/>
                        </a:lnTo>
                        <a:lnTo>
                          <a:pt x="3" y="12"/>
                        </a:lnTo>
                        <a:lnTo>
                          <a:pt x="3" y="12"/>
                        </a:lnTo>
                        <a:lnTo>
                          <a:pt x="3" y="12"/>
                        </a:lnTo>
                        <a:lnTo>
                          <a:pt x="3" y="15"/>
                        </a:lnTo>
                        <a:lnTo>
                          <a:pt x="3" y="12"/>
                        </a:lnTo>
                        <a:lnTo>
                          <a:pt x="6" y="9"/>
                        </a:lnTo>
                        <a:lnTo>
                          <a:pt x="6" y="9"/>
                        </a:lnTo>
                        <a:lnTo>
                          <a:pt x="6" y="9"/>
                        </a:lnTo>
                        <a:lnTo>
                          <a:pt x="6" y="9"/>
                        </a:lnTo>
                        <a:lnTo>
                          <a:pt x="9" y="9"/>
                        </a:lnTo>
                        <a:lnTo>
                          <a:pt x="12" y="9"/>
                        </a:lnTo>
                        <a:lnTo>
                          <a:pt x="12" y="9"/>
                        </a:lnTo>
                        <a:lnTo>
                          <a:pt x="12" y="9"/>
                        </a:lnTo>
                        <a:lnTo>
                          <a:pt x="24" y="6"/>
                        </a:lnTo>
                        <a:lnTo>
                          <a:pt x="27" y="6"/>
                        </a:lnTo>
                        <a:lnTo>
                          <a:pt x="30" y="6"/>
                        </a:lnTo>
                        <a:lnTo>
                          <a:pt x="30" y="9"/>
                        </a:lnTo>
                        <a:lnTo>
                          <a:pt x="30" y="9"/>
                        </a:lnTo>
                        <a:lnTo>
                          <a:pt x="33" y="6"/>
                        </a:lnTo>
                        <a:lnTo>
                          <a:pt x="36" y="6"/>
                        </a:lnTo>
                        <a:lnTo>
                          <a:pt x="36" y="6"/>
                        </a:lnTo>
                        <a:lnTo>
                          <a:pt x="36" y="6"/>
                        </a:lnTo>
                        <a:lnTo>
                          <a:pt x="42" y="3"/>
                        </a:lnTo>
                        <a:lnTo>
                          <a:pt x="48" y="3"/>
                        </a:lnTo>
                        <a:lnTo>
                          <a:pt x="48" y="3"/>
                        </a:lnTo>
                        <a:lnTo>
                          <a:pt x="48" y="3"/>
                        </a:lnTo>
                        <a:lnTo>
                          <a:pt x="51" y="3"/>
                        </a:lnTo>
                        <a:lnTo>
                          <a:pt x="51" y="3"/>
                        </a:lnTo>
                        <a:moveTo>
                          <a:pt x="51" y="0"/>
                        </a:moveTo>
                        <a:lnTo>
                          <a:pt x="48" y="3"/>
                        </a:lnTo>
                        <a:lnTo>
                          <a:pt x="48" y="3"/>
                        </a:lnTo>
                        <a:lnTo>
                          <a:pt x="42" y="3"/>
                        </a:lnTo>
                        <a:lnTo>
                          <a:pt x="36" y="6"/>
                        </a:lnTo>
                        <a:lnTo>
                          <a:pt x="33" y="6"/>
                        </a:lnTo>
                        <a:lnTo>
                          <a:pt x="30" y="6"/>
                        </a:lnTo>
                        <a:lnTo>
                          <a:pt x="27" y="3"/>
                        </a:lnTo>
                        <a:lnTo>
                          <a:pt x="24" y="3"/>
                        </a:lnTo>
                        <a:lnTo>
                          <a:pt x="12" y="6"/>
                        </a:lnTo>
                        <a:lnTo>
                          <a:pt x="9" y="6"/>
                        </a:lnTo>
                        <a:lnTo>
                          <a:pt x="3" y="6"/>
                        </a:lnTo>
                        <a:lnTo>
                          <a:pt x="3" y="9"/>
                        </a:lnTo>
                        <a:lnTo>
                          <a:pt x="0" y="12"/>
                        </a:lnTo>
                        <a:lnTo>
                          <a:pt x="0" y="15"/>
                        </a:lnTo>
                        <a:lnTo>
                          <a:pt x="3" y="15"/>
                        </a:lnTo>
                        <a:lnTo>
                          <a:pt x="9" y="15"/>
                        </a:lnTo>
                        <a:lnTo>
                          <a:pt x="9" y="15"/>
                        </a:lnTo>
                        <a:lnTo>
                          <a:pt x="12" y="15"/>
                        </a:lnTo>
                        <a:lnTo>
                          <a:pt x="15" y="15"/>
                        </a:lnTo>
                        <a:lnTo>
                          <a:pt x="18" y="18"/>
                        </a:lnTo>
                        <a:lnTo>
                          <a:pt x="18" y="18"/>
                        </a:lnTo>
                        <a:lnTo>
                          <a:pt x="18" y="24"/>
                        </a:lnTo>
                        <a:lnTo>
                          <a:pt x="21" y="27"/>
                        </a:lnTo>
                        <a:lnTo>
                          <a:pt x="24" y="24"/>
                        </a:lnTo>
                        <a:lnTo>
                          <a:pt x="24" y="21"/>
                        </a:lnTo>
                        <a:lnTo>
                          <a:pt x="24" y="18"/>
                        </a:lnTo>
                        <a:lnTo>
                          <a:pt x="27" y="24"/>
                        </a:lnTo>
                        <a:lnTo>
                          <a:pt x="27" y="27"/>
                        </a:lnTo>
                        <a:lnTo>
                          <a:pt x="33" y="33"/>
                        </a:lnTo>
                        <a:lnTo>
                          <a:pt x="36" y="33"/>
                        </a:lnTo>
                        <a:lnTo>
                          <a:pt x="39" y="33"/>
                        </a:lnTo>
                        <a:lnTo>
                          <a:pt x="42" y="33"/>
                        </a:lnTo>
                        <a:lnTo>
                          <a:pt x="45" y="36"/>
                        </a:lnTo>
                        <a:lnTo>
                          <a:pt x="48" y="30"/>
                        </a:lnTo>
                        <a:lnTo>
                          <a:pt x="51" y="30"/>
                        </a:lnTo>
                        <a:lnTo>
                          <a:pt x="54" y="21"/>
                        </a:lnTo>
                        <a:lnTo>
                          <a:pt x="51" y="18"/>
                        </a:lnTo>
                        <a:lnTo>
                          <a:pt x="57" y="12"/>
                        </a:lnTo>
                        <a:lnTo>
                          <a:pt x="57" y="9"/>
                        </a:lnTo>
                        <a:lnTo>
                          <a:pt x="54" y="3"/>
                        </a:lnTo>
                        <a:lnTo>
                          <a:pt x="54" y="3"/>
                        </a:lnTo>
                        <a:lnTo>
                          <a:pt x="51" y="0"/>
                        </a:lnTo>
                        <a:lnTo>
                          <a:pt x="5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67" name="Freeform 1166"/>
                  <p:cNvSpPr>
                    <a:spLocks/>
                  </p:cNvSpPr>
                  <p:nvPr/>
                </p:nvSpPr>
                <p:spPr bwMode="auto">
                  <a:xfrm>
                    <a:off x="2176" y="927"/>
                    <a:ext cx="3" cy="9"/>
                  </a:xfrm>
                  <a:custGeom>
                    <a:avLst/>
                    <a:gdLst>
                      <a:gd name="T0" fmla="*/ 0 w 3"/>
                      <a:gd name="T1" fmla="*/ 0 h 9"/>
                      <a:gd name="T2" fmla="*/ 0 w 3"/>
                      <a:gd name="T3" fmla="*/ 3 h 9"/>
                      <a:gd name="T4" fmla="*/ 3 w 3"/>
                      <a:gd name="T5" fmla="*/ 6 h 9"/>
                      <a:gd name="T6" fmla="*/ 3 w 3"/>
                      <a:gd name="T7" fmla="*/ 9 h 9"/>
                      <a:gd name="T8" fmla="*/ 3 w 3"/>
                      <a:gd name="T9" fmla="*/ 6 h 9"/>
                      <a:gd name="T10" fmla="*/ 3 w 3"/>
                      <a:gd name="T11" fmla="*/ 3 h 9"/>
                      <a:gd name="T12" fmla="*/ 0 w 3"/>
                      <a:gd name="T13" fmla="*/ 0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0" y="3"/>
                        </a:lnTo>
                        <a:lnTo>
                          <a:pt x="3" y="6"/>
                        </a:lnTo>
                        <a:lnTo>
                          <a:pt x="3" y="9"/>
                        </a:lnTo>
                        <a:lnTo>
                          <a:pt x="3" y="6"/>
                        </a:lnTo>
                        <a:lnTo>
                          <a:pt x="3" y="3"/>
                        </a:lnTo>
                        <a:lnTo>
                          <a:pt x="0" y="0"/>
                        </a:ln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68" name="Freeform 1167"/>
                  <p:cNvSpPr>
                    <a:spLocks/>
                  </p:cNvSpPr>
                  <p:nvPr/>
                </p:nvSpPr>
                <p:spPr bwMode="auto">
                  <a:xfrm>
                    <a:off x="2176" y="927"/>
                    <a:ext cx="3" cy="9"/>
                  </a:xfrm>
                  <a:custGeom>
                    <a:avLst/>
                    <a:gdLst>
                      <a:gd name="T0" fmla="*/ 0 w 3"/>
                      <a:gd name="T1" fmla="*/ 0 h 9"/>
                      <a:gd name="T2" fmla="*/ 0 w 3"/>
                      <a:gd name="T3" fmla="*/ 3 h 9"/>
                      <a:gd name="T4" fmla="*/ 3 w 3"/>
                      <a:gd name="T5" fmla="*/ 6 h 9"/>
                      <a:gd name="T6" fmla="*/ 3 w 3"/>
                      <a:gd name="T7" fmla="*/ 9 h 9"/>
                      <a:gd name="T8" fmla="*/ 3 w 3"/>
                      <a:gd name="T9" fmla="*/ 6 h 9"/>
                      <a:gd name="T10" fmla="*/ 3 w 3"/>
                      <a:gd name="T11" fmla="*/ 3 h 9"/>
                      <a:gd name="T12" fmla="*/ 0 w 3"/>
                      <a:gd name="T13" fmla="*/ 0 h 9"/>
                      <a:gd name="T14" fmla="*/ 0 w 3"/>
                      <a:gd name="T15" fmla="*/ 0 h 9"/>
                      <a:gd name="T16" fmla="*/ 0 w 3"/>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9">
                        <a:moveTo>
                          <a:pt x="0" y="0"/>
                        </a:moveTo>
                        <a:lnTo>
                          <a:pt x="0" y="3"/>
                        </a:lnTo>
                        <a:lnTo>
                          <a:pt x="3" y="6"/>
                        </a:lnTo>
                        <a:lnTo>
                          <a:pt x="3" y="9"/>
                        </a:lnTo>
                        <a:lnTo>
                          <a:pt x="3" y="6"/>
                        </a:lnTo>
                        <a:lnTo>
                          <a:pt x="3" y="3"/>
                        </a:lnTo>
                        <a:lnTo>
                          <a:pt x="0"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69" name="Freeform 1168"/>
                  <p:cNvSpPr>
                    <a:spLocks/>
                  </p:cNvSpPr>
                  <p:nvPr/>
                </p:nvSpPr>
                <p:spPr bwMode="auto">
                  <a:xfrm>
                    <a:off x="2182" y="839"/>
                    <a:ext cx="9" cy="6"/>
                  </a:xfrm>
                  <a:custGeom>
                    <a:avLst/>
                    <a:gdLst>
                      <a:gd name="T0" fmla="*/ 0 w 9"/>
                      <a:gd name="T1" fmla="*/ 6 h 6"/>
                      <a:gd name="T2" fmla="*/ 3 w 9"/>
                      <a:gd name="T3" fmla="*/ 3 h 6"/>
                      <a:gd name="T4" fmla="*/ 6 w 9"/>
                      <a:gd name="T5" fmla="*/ 0 h 6"/>
                      <a:gd name="T6" fmla="*/ 9 w 9"/>
                      <a:gd name="T7" fmla="*/ 0 h 6"/>
                      <a:gd name="T8" fmla="*/ 6 w 9"/>
                      <a:gd name="T9" fmla="*/ 0 h 6"/>
                      <a:gd name="T10" fmla="*/ 6 w 9"/>
                      <a:gd name="T11" fmla="*/ 3 h 6"/>
                      <a:gd name="T12" fmla="*/ 3 w 9"/>
                      <a:gd name="T13" fmla="*/ 6 h 6"/>
                      <a:gd name="T14" fmla="*/ 0 w 9"/>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6">
                        <a:moveTo>
                          <a:pt x="0" y="6"/>
                        </a:moveTo>
                        <a:lnTo>
                          <a:pt x="3" y="3"/>
                        </a:lnTo>
                        <a:lnTo>
                          <a:pt x="6" y="0"/>
                        </a:lnTo>
                        <a:lnTo>
                          <a:pt x="9" y="0"/>
                        </a:lnTo>
                        <a:lnTo>
                          <a:pt x="6" y="0"/>
                        </a:lnTo>
                        <a:lnTo>
                          <a:pt x="6" y="3"/>
                        </a:lnTo>
                        <a:lnTo>
                          <a:pt x="3" y="6"/>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70" name="Freeform 1169"/>
                  <p:cNvSpPr>
                    <a:spLocks/>
                  </p:cNvSpPr>
                  <p:nvPr/>
                </p:nvSpPr>
                <p:spPr bwMode="auto">
                  <a:xfrm>
                    <a:off x="2182" y="839"/>
                    <a:ext cx="9" cy="6"/>
                  </a:xfrm>
                  <a:custGeom>
                    <a:avLst/>
                    <a:gdLst>
                      <a:gd name="T0" fmla="*/ 6 w 9"/>
                      <a:gd name="T1" fmla="*/ 0 h 6"/>
                      <a:gd name="T2" fmla="*/ 3 w 9"/>
                      <a:gd name="T3" fmla="*/ 3 h 6"/>
                      <a:gd name="T4" fmla="*/ 0 w 9"/>
                      <a:gd name="T5" fmla="*/ 6 h 6"/>
                      <a:gd name="T6" fmla="*/ 3 w 9"/>
                      <a:gd name="T7" fmla="*/ 6 h 6"/>
                      <a:gd name="T8" fmla="*/ 6 w 9"/>
                      <a:gd name="T9" fmla="*/ 3 h 6"/>
                      <a:gd name="T10" fmla="*/ 9 w 9"/>
                      <a:gd name="T11" fmla="*/ 0 h 6"/>
                      <a:gd name="T12" fmla="*/ 9 w 9"/>
                      <a:gd name="T13" fmla="*/ 0 h 6"/>
                      <a:gd name="T14" fmla="*/ 6 w 9"/>
                      <a:gd name="T15" fmla="*/ 0 h 6"/>
                      <a:gd name="T16" fmla="*/ 6 w 9"/>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6">
                        <a:moveTo>
                          <a:pt x="6" y="0"/>
                        </a:moveTo>
                        <a:lnTo>
                          <a:pt x="3" y="3"/>
                        </a:lnTo>
                        <a:lnTo>
                          <a:pt x="0" y="6"/>
                        </a:lnTo>
                        <a:lnTo>
                          <a:pt x="3" y="6"/>
                        </a:lnTo>
                        <a:lnTo>
                          <a:pt x="6" y="3"/>
                        </a:lnTo>
                        <a:lnTo>
                          <a:pt x="9" y="0"/>
                        </a:lnTo>
                        <a:lnTo>
                          <a:pt x="9" y="0"/>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71" name="Freeform 1170"/>
                  <p:cNvSpPr>
                    <a:spLocks/>
                  </p:cNvSpPr>
                  <p:nvPr/>
                </p:nvSpPr>
                <p:spPr bwMode="auto">
                  <a:xfrm>
                    <a:off x="2127" y="897"/>
                    <a:ext cx="9" cy="3"/>
                  </a:xfrm>
                  <a:custGeom>
                    <a:avLst/>
                    <a:gdLst>
                      <a:gd name="T0" fmla="*/ 6 w 9"/>
                      <a:gd name="T1" fmla="*/ 3 h 3"/>
                      <a:gd name="T2" fmla="*/ 9 w 9"/>
                      <a:gd name="T3" fmla="*/ 0 h 3"/>
                      <a:gd name="T4" fmla="*/ 3 w 9"/>
                      <a:gd name="T5" fmla="*/ 0 h 3"/>
                      <a:gd name="T6" fmla="*/ 0 w 9"/>
                      <a:gd name="T7" fmla="*/ 0 h 3"/>
                      <a:gd name="T8" fmla="*/ 3 w 9"/>
                      <a:gd name="T9" fmla="*/ 3 h 3"/>
                      <a:gd name="T10" fmla="*/ 6 w 9"/>
                      <a:gd name="T11" fmla="*/ 3 h 3"/>
                    </a:gdLst>
                    <a:ahLst/>
                    <a:cxnLst>
                      <a:cxn ang="0">
                        <a:pos x="T0" y="T1"/>
                      </a:cxn>
                      <a:cxn ang="0">
                        <a:pos x="T2" y="T3"/>
                      </a:cxn>
                      <a:cxn ang="0">
                        <a:pos x="T4" y="T5"/>
                      </a:cxn>
                      <a:cxn ang="0">
                        <a:pos x="T6" y="T7"/>
                      </a:cxn>
                      <a:cxn ang="0">
                        <a:pos x="T8" y="T9"/>
                      </a:cxn>
                      <a:cxn ang="0">
                        <a:pos x="T10" y="T11"/>
                      </a:cxn>
                    </a:cxnLst>
                    <a:rect l="0" t="0" r="r" b="b"/>
                    <a:pathLst>
                      <a:path w="9" h="3">
                        <a:moveTo>
                          <a:pt x="6" y="3"/>
                        </a:moveTo>
                        <a:lnTo>
                          <a:pt x="9" y="0"/>
                        </a:lnTo>
                        <a:lnTo>
                          <a:pt x="3" y="0"/>
                        </a:lnTo>
                        <a:lnTo>
                          <a:pt x="0" y="0"/>
                        </a:lnTo>
                        <a:lnTo>
                          <a:pt x="3" y="3"/>
                        </a:lnTo>
                        <a:lnTo>
                          <a:pt x="6"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72" name="Freeform 1171"/>
                  <p:cNvSpPr>
                    <a:spLocks/>
                  </p:cNvSpPr>
                  <p:nvPr/>
                </p:nvSpPr>
                <p:spPr bwMode="auto">
                  <a:xfrm>
                    <a:off x="2127" y="897"/>
                    <a:ext cx="9" cy="3"/>
                  </a:xfrm>
                  <a:custGeom>
                    <a:avLst/>
                    <a:gdLst>
                      <a:gd name="T0" fmla="*/ 9 w 9"/>
                      <a:gd name="T1" fmla="*/ 0 h 3"/>
                      <a:gd name="T2" fmla="*/ 3 w 9"/>
                      <a:gd name="T3" fmla="*/ 0 h 3"/>
                      <a:gd name="T4" fmla="*/ 0 w 9"/>
                      <a:gd name="T5" fmla="*/ 0 h 3"/>
                      <a:gd name="T6" fmla="*/ 3 w 9"/>
                      <a:gd name="T7" fmla="*/ 3 h 3"/>
                      <a:gd name="T8" fmla="*/ 6 w 9"/>
                      <a:gd name="T9" fmla="*/ 3 h 3"/>
                      <a:gd name="T10" fmla="*/ 9 w 9"/>
                      <a:gd name="T11" fmla="*/ 0 h 3"/>
                      <a:gd name="T12" fmla="*/ 9 w 9"/>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9" h="3">
                        <a:moveTo>
                          <a:pt x="9" y="0"/>
                        </a:moveTo>
                        <a:lnTo>
                          <a:pt x="3" y="0"/>
                        </a:lnTo>
                        <a:lnTo>
                          <a:pt x="0" y="0"/>
                        </a:lnTo>
                        <a:lnTo>
                          <a:pt x="3" y="3"/>
                        </a:lnTo>
                        <a:lnTo>
                          <a:pt x="6" y="3"/>
                        </a:lnTo>
                        <a:lnTo>
                          <a:pt x="9" y="0"/>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73" name="Freeform 1172"/>
                  <p:cNvSpPr>
                    <a:spLocks/>
                  </p:cNvSpPr>
                  <p:nvPr/>
                </p:nvSpPr>
                <p:spPr bwMode="auto">
                  <a:xfrm>
                    <a:off x="2148" y="927"/>
                    <a:ext cx="22" cy="6"/>
                  </a:xfrm>
                  <a:custGeom>
                    <a:avLst/>
                    <a:gdLst>
                      <a:gd name="T0" fmla="*/ 0 w 7"/>
                      <a:gd name="T1" fmla="*/ 1 h 2"/>
                      <a:gd name="T2" fmla="*/ 0 w 7"/>
                      <a:gd name="T3" fmla="*/ 1 h 2"/>
                      <a:gd name="T4" fmla="*/ 0 w 7"/>
                      <a:gd name="T5" fmla="*/ 1 h 2"/>
                      <a:gd name="T6" fmla="*/ 1 w 7"/>
                      <a:gd name="T7" fmla="*/ 0 h 2"/>
                      <a:gd name="T8" fmla="*/ 2 w 7"/>
                      <a:gd name="T9" fmla="*/ 1 h 2"/>
                      <a:gd name="T10" fmla="*/ 3 w 7"/>
                      <a:gd name="T11" fmla="*/ 0 h 2"/>
                      <a:gd name="T12" fmla="*/ 5 w 7"/>
                      <a:gd name="T13" fmla="*/ 0 h 2"/>
                      <a:gd name="T14" fmla="*/ 7 w 7"/>
                      <a:gd name="T15" fmla="*/ 0 h 2"/>
                      <a:gd name="T16" fmla="*/ 7 w 7"/>
                      <a:gd name="T17" fmla="*/ 0 h 2"/>
                      <a:gd name="T18" fmla="*/ 6 w 7"/>
                      <a:gd name="T19" fmla="*/ 0 h 2"/>
                      <a:gd name="T20" fmla="*/ 5 w 7"/>
                      <a:gd name="T21" fmla="*/ 0 h 2"/>
                      <a:gd name="T22" fmla="*/ 3 w 7"/>
                      <a:gd name="T23" fmla="*/ 1 h 2"/>
                      <a:gd name="T24" fmla="*/ 2 w 7"/>
                      <a:gd name="T25" fmla="*/ 1 h 2"/>
                      <a:gd name="T26" fmla="*/ 1 w 7"/>
                      <a:gd name="T27" fmla="*/ 1 h 2"/>
                      <a:gd name="T28" fmla="*/ 0 w 7"/>
                      <a:gd name="T29" fmla="*/ 2 h 2"/>
                      <a:gd name="T30" fmla="*/ 0 w 7"/>
                      <a:gd name="T3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2">
                        <a:moveTo>
                          <a:pt x="0" y="1"/>
                        </a:moveTo>
                        <a:cubicBezTo>
                          <a:pt x="0" y="1"/>
                          <a:pt x="0" y="1"/>
                          <a:pt x="0" y="1"/>
                        </a:cubicBezTo>
                        <a:cubicBezTo>
                          <a:pt x="0" y="1"/>
                          <a:pt x="0" y="1"/>
                          <a:pt x="0" y="1"/>
                        </a:cubicBezTo>
                        <a:cubicBezTo>
                          <a:pt x="1" y="0"/>
                          <a:pt x="1" y="0"/>
                          <a:pt x="1" y="0"/>
                        </a:cubicBezTo>
                        <a:cubicBezTo>
                          <a:pt x="1" y="0"/>
                          <a:pt x="2" y="1"/>
                          <a:pt x="2" y="1"/>
                        </a:cubicBezTo>
                        <a:cubicBezTo>
                          <a:pt x="2" y="1"/>
                          <a:pt x="2" y="1"/>
                          <a:pt x="3" y="0"/>
                        </a:cubicBezTo>
                        <a:cubicBezTo>
                          <a:pt x="5" y="0"/>
                          <a:pt x="5" y="0"/>
                          <a:pt x="5" y="0"/>
                        </a:cubicBezTo>
                        <a:cubicBezTo>
                          <a:pt x="7" y="0"/>
                          <a:pt x="7" y="0"/>
                          <a:pt x="7" y="0"/>
                        </a:cubicBezTo>
                        <a:cubicBezTo>
                          <a:pt x="7" y="0"/>
                          <a:pt x="7" y="0"/>
                          <a:pt x="7" y="0"/>
                        </a:cubicBezTo>
                        <a:cubicBezTo>
                          <a:pt x="6" y="0"/>
                          <a:pt x="6" y="0"/>
                          <a:pt x="6" y="0"/>
                        </a:cubicBezTo>
                        <a:cubicBezTo>
                          <a:pt x="5" y="0"/>
                          <a:pt x="5" y="0"/>
                          <a:pt x="5" y="0"/>
                        </a:cubicBezTo>
                        <a:cubicBezTo>
                          <a:pt x="3" y="1"/>
                          <a:pt x="3" y="1"/>
                          <a:pt x="3" y="1"/>
                        </a:cubicBezTo>
                        <a:cubicBezTo>
                          <a:pt x="2" y="1"/>
                          <a:pt x="2" y="1"/>
                          <a:pt x="2" y="1"/>
                        </a:cubicBezTo>
                        <a:cubicBezTo>
                          <a:pt x="1" y="1"/>
                          <a:pt x="1" y="1"/>
                          <a:pt x="1" y="1"/>
                        </a:cubicBezTo>
                        <a:cubicBezTo>
                          <a:pt x="0" y="2"/>
                          <a:pt x="0" y="2"/>
                          <a:pt x="0" y="2"/>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74" name="Freeform 1173"/>
                  <p:cNvSpPr>
                    <a:spLocks noEditPoints="1"/>
                  </p:cNvSpPr>
                  <p:nvPr/>
                </p:nvSpPr>
                <p:spPr bwMode="auto">
                  <a:xfrm>
                    <a:off x="2145" y="924"/>
                    <a:ext cx="25" cy="9"/>
                  </a:xfrm>
                  <a:custGeom>
                    <a:avLst/>
                    <a:gdLst>
                      <a:gd name="T0" fmla="*/ 6 w 8"/>
                      <a:gd name="T1" fmla="*/ 1 h 3"/>
                      <a:gd name="T2" fmla="*/ 7 w 8"/>
                      <a:gd name="T3" fmla="*/ 1 h 3"/>
                      <a:gd name="T4" fmla="*/ 6 w 8"/>
                      <a:gd name="T5" fmla="*/ 1 h 3"/>
                      <a:gd name="T6" fmla="*/ 6 w 8"/>
                      <a:gd name="T7" fmla="*/ 1 h 3"/>
                      <a:gd name="T8" fmla="*/ 6 w 8"/>
                      <a:gd name="T9" fmla="*/ 1 h 3"/>
                      <a:gd name="T10" fmla="*/ 4 w 8"/>
                      <a:gd name="T11" fmla="*/ 2 h 3"/>
                      <a:gd name="T12" fmla="*/ 3 w 8"/>
                      <a:gd name="T13" fmla="*/ 2 h 3"/>
                      <a:gd name="T14" fmla="*/ 3 w 8"/>
                      <a:gd name="T15" fmla="*/ 2 h 3"/>
                      <a:gd name="T16" fmla="*/ 3 w 8"/>
                      <a:gd name="T17" fmla="*/ 2 h 3"/>
                      <a:gd name="T18" fmla="*/ 2 w 8"/>
                      <a:gd name="T19" fmla="*/ 2 h 3"/>
                      <a:gd name="T20" fmla="*/ 2 w 8"/>
                      <a:gd name="T21" fmla="*/ 2 h 3"/>
                      <a:gd name="T22" fmla="*/ 2 w 8"/>
                      <a:gd name="T23" fmla="*/ 2 h 3"/>
                      <a:gd name="T24" fmla="*/ 1 w 8"/>
                      <a:gd name="T25" fmla="*/ 2 h 3"/>
                      <a:gd name="T26" fmla="*/ 1 w 8"/>
                      <a:gd name="T27" fmla="*/ 2 h 3"/>
                      <a:gd name="T28" fmla="*/ 1 w 8"/>
                      <a:gd name="T29" fmla="*/ 2 h 3"/>
                      <a:gd name="T30" fmla="*/ 1 w 8"/>
                      <a:gd name="T31" fmla="*/ 2 h 3"/>
                      <a:gd name="T32" fmla="*/ 2 w 8"/>
                      <a:gd name="T33" fmla="*/ 2 h 3"/>
                      <a:gd name="T34" fmla="*/ 3 w 8"/>
                      <a:gd name="T35" fmla="*/ 2 h 3"/>
                      <a:gd name="T36" fmla="*/ 5 w 8"/>
                      <a:gd name="T37" fmla="*/ 1 h 3"/>
                      <a:gd name="T38" fmla="*/ 6 w 8"/>
                      <a:gd name="T39" fmla="*/ 1 h 3"/>
                      <a:gd name="T40" fmla="*/ 6 w 8"/>
                      <a:gd name="T41" fmla="*/ 0 h 3"/>
                      <a:gd name="T42" fmla="*/ 4 w 8"/>
                      <a:gd name="T43" fmla="*/ 1 h 3"/>
                      <a:gd name="T44" fmla="*/ 3 w 8"/>
                      <a:gd name="T45" fmla="*/ 1 h 3"/>
                      <a:gd name="T46" fmla="*/ 2 w 8"/>
                      <a:gd name="T47" fmla="*/ 1 h 3"/>
                      <a:gd name="T48" fmla="*/ 1 w 8"/>
                      <a:gd name="T49" fmla="*/ 1 h 3"/>
                      <a:gd name="T50" fmla="*/ 0 w 8"/>
                      <a:gd name="T51" fmla="*/ 2 h 3"/>
                      <a:gd name="T52" fmla="*/ 0 w 8"/>
                      <a:gd name="T53" fmla="*/ 3 h 3"/>
                      <a:gd name="T54" fmla="*/ 1 w 8"/>
                      <a:gd name="T55" fmla="*/ 3 h 3"/>
                      <a:gd name="T56" fmla="*/ 2 w 8"/>
                      <a:gd name="T57" fmla="*/ 3 h 3"/>
                      <a:gd name="T58" fmla="*/ 3 w 8"/>
                      <a:gd name="T59" fmla="*/ 2 h 3"/>
                      <a:gd name="T60" fmla="*/ 4 w 8"/>
                      <a:gd name="T61" fmla="*/ 3 h 3"/>
                      <a:gd name="T62" fmla="*/ 6 w 8"/>
                      <a:gd name="T63" fmla="*/ 1 h 3"/>
                      <a:gd name="T64" fmla="*/ 7 w 8"/>
                      <a:gd name="T65" fmla="*/ 1 h 3"/>
                      <a:gd name="T66" fmla="*/ 8 w 8"/>
                      <a:gd name="T67" fmla="*/ 1 h 3"/>
                      <a:gd name="T68" fmla="*/ 8 w 8"/>
                      <a:gd name="T69" fmla="*/ 1 h 3"/>
                      <a:gd name="T70" fmla="*/ 6 w 8"/>
                      <a:gd name="T7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 h="3">
                        <a:moveTo>
                          <a:pt x="6" y="1"/>
                        </a:moveTo>
                        <a:cubicBezTo>
                          <a:pt x="7" y="1"/>
                          <a:pt x="7" y="1"/>
                          <a:pt x="7" y="1"/>
                        </a:cubicBezTo>
                        <a:cubicBezTo>
                          <a:pt x="6" y="1"/>
                          <a:pt x="6" y="1"/>
                          <a:pt x="6" y="1"/>
                        </a:cubicBezTo>
                        <a:cubicBezTo>
                          <a:pt x="6" y="1"/>
                          <a:pt x="6" y="1"/>
                          <a:pt x="6" y="1"/>
                        </a:cubicBezTo>
                        <a:cubicBezTo>
                          <a:pt x="6" y="1"/>
                          <a:pt x="6" y="1"/>
                          <a:pt x="6" y="1"/>
                        </a:cubicBezTo>
                        <a:cubicBezTo>
                          <a:pt x="4" y="2"/>
                          <a:pt x="4" y="2"/>
                          <a:pt x="4"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2" y="2"/>
                          <a:pt x="2" y="2"/>
                          <a:pt x="2" y="2"/>
                        </a:cubicBezTo>
                        <a:cubicBezTo>
                          <a:pt x="3" y="2"/>
                          <a:pt x="3" y="2"/>
                          <a:pt x="3" y="2"/>
                        </a:cubicBezTo>
                        <a:cubicBezTo>
                          <a:pt x="3" y="2"/>
                          <a:pt x="4" y="2"/>
                          <a:pt x="5" y="1"/>
                        </a:cubicBezTo>
                        <a:cubicBezTo>
                          <a:pt x="6" y="1"/>
                          <a:pt x="6" y="1"/>
                          <a:pt x="6" y="1"/>
                        </a:cubicBezTo>
                        <a:moveTo>
                          <a:pt x="6" y="0"/>
                        </a:moveTo>
                        <a:cubicBezTo>
                          <a:pt x="4" y="1"/>
                          <a:pt x="4" y="1"/>
                          <a:pt x="4" y="1"/>
                        </a:cubicBezTo>
                        <a:cubicBezTo>
                          <a:pt x="4" y="1"/>
                          <a:pt x="3" y="1"/>
                          <a:pt x="3" y="1"/>
                        </a:cubicBezTo>
                        <a:cubicBezTo>
                          <a:pt x="3" y="1"/>
                          <a:pt x="2" y="1"/>
                          <a:pt x="2" y="1"/>
                        </a:cubicBezTo>
                        <a:cubicBezTo>
                          <a:pt x="1" y="1"/>
                          <a:pt x="1" y="1"/>
                          <a:pt x="1" y="1"/>
                        </a:cubicBezTo>
                        <a:cubicBezTo>
                          <a:pt x="0" y="2"/>
                          <a:pt x="0" y="2"/>
                          <a:pt x="0" y="2"/>
                        </a:cubicBezTo>
                        <a:cubicBezTo>
                          <a:pt x="0" y="3"/>
                          <a:pt x="0" y="3"/>
                          <a:pt x="0" y="3"/>
                        </a:cubicBezTo>
                        <a:cubicBezTo>
                          <a:pt x="1" y="3"/>
                          <a:pt x="1" y="3"/>
                          <a:pt x="1" y="3"/>
                        </a:cubicBezTo>
                        <a:cubicBezTo>
                          <a:pt x="2" y="3"/>
                          <a:pt x="2" y="3"/>
                          <a:pt x="2" y="3"/>
                        </a:cubicBezTo>
                        <a:cubicBezTo>
                          <a:pt x="3" y="2"/>
                          <a:pt x="3" y="2"/>
                          <a:pt x="3" y="2"/>
                        </a:cubicBezTo>
                        <a:cubicBezTo>
                          <a:pt x="4" y="3"/>
                          <a:pt x="4" y="3"/>
                          <a:pt x="4" y="3"/>
                        </a:cubicBezTo>
                        <a:cubicBezTo>
                          <a:pt x="6" y="1"/>
                          <a:pt x="6" y="1"/>
                          <a:pt x="6" y="1"/>
                        </a:cubicBezTo>
                        <a:cubicBezTo>
                          <a:pt x="7" y="1"/>
                          <a:pt x="7" y="1"/>
                          <a:pt x="7" y="1"/>
                        </a:cubicBezTo>
                        <a:cubicBezTo>
                          <a:pt x="8" y="1"/>
                          <a:pt x="8" y="1"/>
                          <a:pt x="8" y="1"/>
                        </a:cubicBezTo>
                        <a:cubicBezTo>
                          <a:pt x="8" y="1"/>
                          <a:pt x="8" y="1"/>
                          <a:pt x="8" y="1"/>
                        </a:cubicBezTo>
                        <a:cubicBezTo>
                          <a:pt x="6" y="0"/>
                          <a:pt x="6" y="0"/>
                          <a:pt x="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75" name="Freeform 1174"/>
                  <p:cNvSpPr>
                    <a:spLocks/>
                  </p:cNvSpPr>
                  <p:nvPr/>
                </p:nvSpPr>
                <p:spPr bwMode="auto">
                  <a:xfrm>
                    <a:off x="2106" y="933"/>
                    <a:ext cx="91" cy="91"/>
                  </a:xfrm>
                  <a:custGeom>
                    <a:avLst/>
                    <a:gdLst>
                      <a:gd name="T0" fmla="*/ 10 w 30"/>
                      <a:gd name="T1" fmla="*/ 28 h 30"/>
                      <a:gd name="T2" fmla="*/ 8 w 30"/>
                      <a:gd name="T3" fmla="*/ 28 h 30"/>
                      <a:gd name="T4" fmla="*/ 7 w 30"/>
                      <a:gd name="T5" fmla="*/ 28 h 30"/>
                      <a:gd name="T6" fmla="*/ 6 w 30"/>
                      <a:gd name="T7" fmla="*/ 28 h 30"/>
                      <a:gd name="T8" fmla="*/ 4 w 30"/>
                      <a:gd name="T9" fmla="*/ 26 h 30"/>
                      <a:gd name="T10" fmla="*/ 5 w 30"/>
                      <a:gd name="T11" fmla="*/ 24 h 30"/>
                      <a:gd name="T12" fmla="*/ 7 w 30"/>
                      <a:gd name="T13" fmla="*/ 25 h 30"/>
                      <a:gd name="T14" fmla="*/ 5 w 30"/>
                      <a:gd name="T15" fmla="*/ 23 h 30"/>
                      <a:gd name="T16" fmla="*/ 5 w 30"/>
                      <a:gd name="T17" fmla="*/ 21 h 30"/>
                      <a:gd name="T18" fmla="*/ 6 w 30"/>
                      <a:gd name="T19" fmla="*/ 21 h 30"/>
                      <a:gd name="T20" fmla="*/ 9 w 30"/>
                      <a:gd name="T21" fmla="*/ 21 h 30"/>
                      <a:gd name="T22" fmla="*/ 9 w 30"/>
                      <a:gd name="T23" fmla="*/ 20 h 30"/>
                      <a:gd name="T24" fmla="*/ 13 w 30"/>
                      <a:gd name="T25" fmla="*/ 19 h 30"/>
                      <a:gd name="T26" fmla="*/ 16 w 30"/>
                      <a:gd name="T27" fmla="*/ 19 h 30"/>
                      <a:gd name="T28" fmla="*/ 9 w 30"/>
                      <a:gd name="T29" fmla="*/ 17 h 30"/>
                      <a:gd name="T30" fmla="*/ 5 w 30"/>
                      <a:gd name="T31" fmla="*/ 16 h 30"/>
                      <a:gd name="T32" fmla="*/ 2 w 30"/>
                      <a:gd name="T33" fmla="*/ 16 h 30"/>
                      <a:gd name="T34" fmla="*/ 0 w 30"/>
                      <a:gd name="T35" fmla="*/ 16 h 30"/>
                      <a:gd name="T36" fmla="*/ 0 w 30"/>
                      <a:gd name="T37" fmla="*/ 15 h 30"/>
                      <a:gd name="T38" fmla="*/ 3 w 30"/>
                      <a:gd name="T39" fmla="*/ 14 h 30"/>
                      <a:gd name="T40" fmla="*/ 3 w 30"/>
                      <a:gd name="T41" fmla="*/ 12 h 30"/>
                      <a:gd name="T42" fmla="*/ 5 w 30"/>
                      <a:gd name="T43" fmla="*/ 13 h 30"/>
                      <a:gd name="T44" fmla="*/ 6 w 30"/>
                      <a:gd name="T45" fmla="*/ 16 h 30"/>
                      <a:gd name="T46" fmla="*/ 6 w 30"/>
                      <a:gd name="T47" fmla="*/ 12 h 30"/>
                      <a:gd name="T48" fmla="*/ 8 w 30"/>
                      <a:gd name="T49" fmla="*/ 10 h 30"/>
                      <a:gd name="T50" fmla="*/ 9 w 30"/>
                      <a:gd name="T51" fmla="*/ 8 h 30"/>
                      <a:gd name="T52" fmla="*/ 10 w 30"/>
                      <a:gd name="T53" fmla="*/ 7 h 30"/>
                      <a:gd name="T54" fmla="*/ 8 w 30"/>
                      <a:gd name="T55" fmla="*/ 5 h 30"/>
                      <a:gd name="T56" fmla="*/ 10 w 30"/>
                      <a:gd name="T57" fmla="*/ 4 h 30"/>
                      <a:gd name="T58" fmla="*/ 11 w 30"/>
                      <a:gd name="T59" fmla="*/ 4 h 30"/>
                      <a:gd name="T60" fmla="*/ 12 w 30"/>
                      <a:gd name="T61" fmla="*/ 6 h 30"/>
                      <a:gd name="T62" fmla="*/ 13 w 30"/>
                      <a:gd name="T63" fmla="*/ 12 h 30"/>
                      <a:gd name="T64" fmla="*/ 14 w 30"/>
                      <a:gd name="T65" fmla="*/ 14 h 30"/>
                      <a:gd name="T66" fmla="*/ 16 w 30"/>
                      <a:gd name="T67" fmla="*/ 10 h 30"/>
                      <a:gd name="T68" fmla="*/ 15 w 30"/>
                      <a:gd name="T69" fmla="*/ 8 h 30"/>
                      <a:gd name="T70" fmla="*/ 17 w 30"/>
                      <a:gd name="T71" fmla="*/ 9 h 30"/>
                      <a:gd name="T72" fmla="*/ 15 w 30"/>
                      <a:gd name="T73" fmla="*/ 4 h 30"/>
                      <a:gd name="T74" fmla="*/ 16 w 30"/>
                      <a:gd name="T75" fmla="*/ 2 h 30"/>
                      <a:gd name="T76" fmla="*/ 19 w 30"/>
                      <a:gd name="T77" fmla="*/ 1 h 30"/>
                      <a:gd name="T78" fmla="*/ 21 w 30"/>
                      <a:gd name="T79" fmla="*/ 1 h 30"/>
                      <a:gd name="T80" fmla="*/ 23 w 30"/>
                      <a:gd name="T81" fmla="*/ 2 h 30"/>
                      <a:gd name="T82" fmla="*/ 22 w 30"/>
                      <a:gd name="T83" fmla="*/ 6 h 30"/>
                      <a:gd name="T84" fmla="*/ 24 w 30"/>
                      <a:gd name="T85" fmla="*/ 6 h 30"/>
                      <a:gd name="T86" fmla="*/ 26 w 30"/>
                      <a:gd name="T87" fmla="*/ 3 h 30"/>
                      <a:gd name="T88" fmla="*/ 28 w 30"/>
                      <a:gd name="T89" fmla="*/ 2 h 30"/>
                      <a:gd name="T90" fmla="*/ 28 w 30"/>
                      <a:gd name="T91" fmla="*/ 2 h 30"/>
                      <a:gd name="T92" fmla="*/ 28 w 30"/>
                      <a:gd name="T93" fmla="*/ 4 h 30"/>
                      <a:gd name="T94" fmla="*/ 28 w 30"/>
                      <a:gd name="T95" fmla="*/ 5 h 30"/>
                      <a:gd name="T96" fmla="*/ 30 w 30"/>
                      <a:gd name="T97" fmla="*/ 8 h 30"/>
                      <a:gd name="T98" fmla="*/ 27 w 30"/>
                      <a:gd name="T99" fmla="*/ 12 h 30"/>
                      <a:gd name="T100" fmla="*/ 25 w 30"/>
                      <a:gd name="T101" fmla="*/ 15 h 30"/>
                      <a:gd name="T102" fmla="*/ 23 w 30"/>
                      <a:gd name="T103" fmla="*/ 18 h 30"/>
                      <a:gd name="T104" fmla="*/ 21 w 30"/>
                      <a:gd name="T105" fmla="*/ 18 h 30"/>
                      <a:gd name="T106" fmla="*/ 22 w 30"/>
                      <a:gd name="T107" fmla="*/ 21 h 30"/>
                      <a:gd name="T108" fmla="*/ 20 w 30"/>
                      <a:gd name="T109" fmla="*/ 22 h 30"/>
                      <a:gd name="T110" fmla="*/ 18 w 30"/>
                      <a:gd name="T111" fmla="*/ 23 h 30"/>
                      <a:gd name="T112" fmla="*/ 16 w 30"/>
                      <a:gd name="T113" fmla="*/ 24 h 30"/>
                      <a:gd name="T114" fmla="*/ 17 w 30"/>
                      <a:gd name="T115" fmla="*/ 26 h 30"/>
                      <a:gd name="T116" fmla="*/ 16 w 30"/>
                      <a:gd name="T117" fmla="*/ 28 h 30"/>
                      <a:gd name="T118" fmla="*/ 16 w 30"/>
                      <a:gd name="T119" fmla="*/ 28 h 30"/>
                      <a:gd name="T120" fmla="*/ 14 w 30"/>
                      <a:gd name="T121" fmla="*/ 27 h 30"/>
                      <a:gd name="T122" fmla="*/ 14 w 30"/>
                      <a:gd name="T12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 h="30">
                        <a:moveTo>
                          <a:pt x="11" y="30"/>
                        </a:moveTo>
                        <a:cubicBezTo>
                          <a:pt x="11" y="29"/>
                          <a:pt x="11" y="29"/>
                          <a:pt x="11" y="29"/>
                        </a:cubicBezTo>
                        <a:cubicBezTo>
                          <a:pt x="10" y="28"/>
                          <a:pt x="10" y="28"/>
                          <a:pt x="10" y="28"/>
                        </a:cubicBezTo>
                        <a:cubicBezTo>
                          <a:pt x="9" y="29"/>
                          <a:pt x="9" y="29"/>
                          <a:pt x="9" y="29"/>
                        </a:cubicBezTo>
                        <a:cubicBezTo>
                          <a:pt x="8" y="29"/>
                          <a:pt x="8" y="29"/>
                          <a:pt x="8" y="29"/>
                        </a:cubicBezTo>
                        <a:cubicBezTo>
                          <a:pt x="8" y="28"/>
                          <a:pt x="8" y="28"/>
                          <a:pt x="8" y="28"/>
                        </a:cubicBezTo>
                        <a:cubicBezTo>
                          <a:pt x="9" y="27"/>
                          <a:pt x="9" y="27"/>
                          <a:pt x="9" y="27"/>
                        </a:cubicBezTo>
                        <a:cubicBezTo>
                          <a:pt x="10" y="27"/>
                          <a:pt x="10" y="27"/>
                          <a:pt x="10" y="27"/>
                        </a:cubicBezTo>
                        <a:cubicBezTo>
                          <a:pt x="7" y="28"/>
                          <a:pt x="7" y="28"/>
                          <a:pt x="7" y="28"/>
                        </a:cubicBezTo>
                        <a:cubicBezTo>
                          <a:pt x="7" y="29"/>
                          <a:pt x="7" y="29"/>
                          <a:pt x="7" y="29"/>
                        </a:cubicBezTo>
                        <a:cubicBezTo>
                          <a:pt x="6" y="29"/>
                          <a:pt x="6" y="29"/>
                          <a:pt x="6" y="29"/>
                        </a:cubicBezTo>
                        <a:cubicBezTo>
                          <a:pt x="6" y="28"/>
                          <a:pt x="6" y="28"/>
                          <a:pt x="6" y="28"/>
                        </a:cubicBezTo>
                        <a:cubicBezTo>
                          <a:pt x="5" y="28"/>
                          <a:pt x="5" y="28"/>
                          <a:pt x="5" y="28"/>
                        </a:cubicBezTo>
                        <a:cubicBezTo>
                          <a:pt x="4" y="27"/>
                          <a:pt x="4" y="27"/>
                          <a:pt x="4" y="27"/>
                        </a:cubicBezTo>
                        <a:cubicBezTo>
                          <a:pt x="4" y="26"/>
                          <a:pt x="4" y="26"/>
                          <a:pt x="4" y="26"/>
                        </a:cubicBezTo>
                        <a:cubicBezTo>
                          <a:pt x="5" y="26"/>
                          <a:pt x="5" y="26"/>
                          <a:pt x="5" y="26"/>
                        </a:cubicBezTo>
                        <a:cubicBezTo>
                          <a:pt x="5" y="25"/>
                          <a:pt x="5" y="25"/>
                          <a:pt x="5" y="25"/>
                        </a:cubicBezTo>
                        <a:cubicBezTo>
                          <a:pt x="5" y="24"/>
                          <a:pt x="5" y="24"/>
                          <a:pt x="5" y="24"/>
                        </a:cubicBezTo>
                        <a:cubicBezTo>
                          <a:pt x="6" y="25"/>
                          <a:pt x="6" y="25"/>
                          <a:pt x="6" y="25"/>
                        </a:cubicBezTo>
                        <a:cubicBezTo>
                          <a:pt x="6" y="25"/>
                          <a:pt x="6" y="25"/>
                          <a:pt x="6" y="25"/>
                        </a:cubicBezTo>
                        <a:cubicBezTo>
                          <a:pt x="7" y="25"/>
                          <a:pt x="7" y="25"/>
                          <a:pt x="7" y="25"/>
                        </a:cubicBezTo>
                        <a:cubicBezTo>
                          <a:pt x="6" y="24"/>
                          <a:pt x="6" y="24"/>
                          <a:pt x="6" y="24"/>
                        </a:cubicBezTo>
                        <a:cubicBezTo>
                          <a:pt x="6" y="23"/>
                          <a:pt x="6" y="23"/>
                          <a:pt x="6" y="23"/>
                        </a:cubicBezTo>
                        <a:cubicBezTo>
                          <a:pt x="5" y="23"/>
                          <a:pt x="5" y="23"/>
                          <a:pt x="5" y="23"/>
                        </a:cubicBezTo>
                        <a:cubicBezTo>
                          <a:pt x="5" y="22"/>
                          <a:pt x="5" y="22"/>
                          <a:pt x="5" y="22"/>
                        </a:cubicBezTo>
                        <a:cubicBezTo>
                          <a:pt x="5" y="22"/>
                          <a:pt x="5" y="22"/>
                          <a:pt x="5" y="22"/>
                        </a:cubicBezTo>
                        <a:cubicBezTo>
                          <a:pt x="5" y="21"/>
                          <a:pt x="5" y="21"/>
                          <a:pt x="5" y="21"/>
                        </a:cubicBezTo>
                        <a:cubicBezTo>
                          <a:pt x="5" y="22"/>
                          <a:pt x="5" y="22"/>
                          <a:pt x="5" y="22"/>
                        </a:cubicBezTo>
                        <a:cubicBezTo>
                          <a:pt x="6" y="22"/>
                          <a:pt x="6" y="22"/>
                          <a:pt x="6" y="22"/>
                        </a:cubicBezTo>
                        <a:cubicBezTo>
                          <a:pt x="6" y="21"/>
                          <a:pt x="6" y="21"/>
                          <a:pt x="6" y="21"/>
                        </a:cubicBezTo>
                        <a:cubicBezTo>
                          <a:pt x="6" y="21"/>
                          <a:pt x="6" y="21"/>
                          <a:pt x="6" y="21"/>
                        </a:cubicBezTo>
                        <a:cubicBezTo>
                          <a:pt x="7" y="21"/>
                          <a:pt x="7" y="21"/>
                          <a:pt x="7" y="21"/>
                        </a:cubicBezTo>
                        <a:cubicBezTo>
                          <a:pt x="9" y="21"/>
                          <a:pt x="9" y="21"/>
                          <a:pt x="9" y="21"/>
                        </a:cubicBezTo>
                        <a:cubicBezTo>
                          <a:pt x="10" y="21"/>
                          <a:pt x="10" y="21"/>
                          <a:pt x="10" y="21"/>
                        </a:cubicBezTo>
                        <a:cubicBezTo>
                          <a:pt x="10" y="21"/>
                          <a:pt x="10" y="21"/>
                          <a:pt x="10" y="21"/>
                        </a:cubicBezTo>
                        <a:cubicBezTo>
                          <a:pt x="9" y="20"/>
                          <a:pt x="9" y="20"/>
                          <a:pt x="9" y="20"/>
                        </a:cubicBezTo>
                        <a:cubicBezTo>
                          <a:pt x="11" y="20"/>
                          <a:pt x="11" y="20"/>
                          <a:pt x="11" y="20"/>
                        </a:cubicBezTo>
                        <a:cubicBezTo>
                          <a:pt x="12" y="19"/>
                          <a:pt x="12" y="19"/>
                          <a:pt x="12" y="19"/>
                        </a:cubicBezTo>
                        <a:cubicBezTo>
                          <a:pt x="13" y="19"/>
                          <a:pt x="13" y="19"/>
                          <a:pt x="13" y="19"/>
                        </a:cubicBezTo>
                        <a:cubicBezTo>
                          <a:pt x="15" y="20"/>
                          <a:pt x="15" y="20"/>
                          <a:pt x="15" y="20"/>
                        </a:cubicBezTo>
                        <a:cubicBezTo>
                          <a:pt x="16" y="19"/>
                          <a:pt x="16" y="19"/>
                          <a:pt x="16" y="19"/>
                        </a:cubicBezTo>
                        <a:cubicBezTo>
                          <a:pt x="16" y="19"/>
                          <a:pt x="16" y="19"/>
                          <a:pt x="16" y="19"/>
                        </a:cubicBezTo>
                        <a:cubicBezTo>
                          <a:pt x="15" y="18"/>
                          <a:pt x="15" y="18"/>
                          <a:pt x="15" y="18"/>
                        </a:cubicBezTo>
                        <a:cubicBezTo>
                          <a:pt x="10" y="17"/>
                          <a:pt x="10" y="17"/>
                          <a:pt x="10" y="17"/>
                        </a:cubicBezTo>
                        <a:cubicBezTo>
                          <a:pt x="9" y="17"/>
                          <a:pt x="9" y="17"/>
                          <a:pt x="9" y="17"/>
                        </a:cubicBezTo>
                        <a:cubicBezTo>
                          <a:pt x="8" y="17"/>
                          <a:pt x="8" y="17"/>
                          <a:pt x="8" y="17"/>
                        </a:cubicBezTo>
                        <a:cubicBezTo>
                          <a:pt x="6" y="17"/>
                          <a:pt x="6" y="17"/>
                          <a:pt x="6" y="17"/>
                        </a:cubicBezTo>
                        <a:cubicBezTo>
                          <a:pt x="5" y="16"/>
                          <a:pt x="5" y="16"/>
                          <a:pt x="5" y="16"/>
                        </a:cubicBezTo>
                        <a:cubicBezTo>
                          <a:pt x="4" y="16"/>
                          <a:pt x="4" y="16"/>
                          <a:pt x="4" y="16"/>
                        </a:cubicBezTo>
                        <a:cubicBezTo>
                          <a:pt x="3" y="16"/>
                          <a:pt x="3" y="16"/>
                          <a:pt x="3" y="16"/>
                        </a:cubicBezTo>
                        <a:cubicBezTo>
                          <a:pt x="2" y="16"/>
                          <a:pt x="2" y="16"/>
                          <a:pt x="2" y="16"/>
                        </a:cubicBezTo>
                        <a:cubicBezTo>
                          <a:pt x="1" y="16"/>
                          <a:pt x="1" y="16"/>
                          <a:pt x="1" y="16"/>
                        </a:cubicBezTo>
                        <a:cubicBezTo>
                          <a:pt x="1" y="16"/>
                          <a:pt x="1" y="16"/>
                          <a:pt x="1" y="16"/>
                        </a:cubicBezTo>
                        <a:cubicBezTo>
                          <a:pt x="0" y="16"/>
                          <a:pt x="0" y="16"/>
                          <a:pt x="0" y="16"/>
                        </a:cubicBezTo>
                        <a:cubicBezTo>
                          <a:pt x="0" y="16"/>
                          <a:pt x="0" y="16"/>
                          <a:pt x="0" y="16"/>
                        </a:cubicBezTo>
                        <a:cubicBezTo>
                          <a:pt x="0" y="15"/>
                          <a:pt x="0" y="15"/>
                          <a:pt x="0" y="15"/>
                        </a:cubicBezTo>
                        <a:cubicBezTo>
                          <a:pt x="0" y="15"/>
                          <a:pt x="0" y="15"/>
                          <a:pt x="0" y="15"/>
                        </a:cubicBezTo>
                        <a:cubicBezTo>
                          <a:pt x="1" y="14"/>
                          <a:pt x="1" y="14"/>
                          <a:pt x="1" y="14"/>
                        </a:cubicBezTo>
                        <a:cubicBezTo>
                          <a:pt x="2" y="15"/>
                          <a:pt x="2" y="15"/>
                          <a:pt x="2" y="15"/>
                        </a:cubicBezTo>
                        <a:cubicBezTo>
                          <a:pt x="3" y="14"/>
                          <a:pt x="3" y="14"/>
                          <a:pt x="3" y="14"/>
                        </a:cubicBezTo>
                        <a:cubicBezTo>
                          <a:pt x="2" y="13"/>
                          <a:pt x="2" y="13"/>
                          <a:pt x="2" y="13"/>
                        </a:cubicBezTo>
                        <a:cubicBezTo>
                          <a:pt x="3" y="13"/>
                          <a:pt x="3" y="13"/>
                          <a:pt x="3" y="13"/>
                        </a:cubicBezTo>
                        <a:cubicBezTo>
                          <a:pt x="3" y="12"/>
                          <a:pt x="3" y="12"/>
                          <a:pt x="3" y="12"/>
                        </a:cubicBezTo>
                        <a:cubicBezTo>
                          <a:pt x="4" y="12"/>
                          <a:pt x="4" y="12"/>
                          <a:pt x="4" y="12"/>
                        </a:cubicBezTo>
                        <a:cubicBezTo>
                          <a:pt x="5" y="12"/>
                          <a:pt x="5" y="12"/>
                          <a:pt x="5" y="12"/>
                        </a:cubicBezTo>
                        <a:cubicBezTo>
                          <a:pt x="5" y="13"/>
                          <a:pt x="5" y="13"/>
                          <a:pt x="5" y="13"/>
                        </a:cubicBezTo>
                        <a:cubicBezTo>
                          <a:pt x="6" y="14"/>
                          <a:pt x="6" y="14"/>
                          <a:pt x="6" y="14"/>
                        </a:cubicBezTo>
                        <a:cubicBezTo>
                          <a:pt x="6" y="15"/>
                          <a:pt x="6" y="15"/>
                          <a:pt x="6" y="15"/>
                        </a:cubicBezTo>
                        <a:cubicBezTo>
                          <a:pt x="6" y="16"/>
                          <a:pt x="6" y="16"/>
                          <a:pt x="6" y="16"/>
                        </a:cubicBezTo>
                        <a:cubicBezTo>
                          <a:pt x="7" y="15"/>
                          <a:pt x="7" y="15"/>
                          <a:pt x="7" y="15"/>
                        </a:cubicBezTo>
                        <a:cubicBezTo>
                          <a:pt x="7" y="13"/>
                          <a:pt x="7" y="13"/>
                          <a:pt x="7" y="13"/>
                        </a:cubicBezTo>
                        <a:cubicBezTo>
                          <a:pt x="6" y="12"/>
                          <a:pt x="6" y="12"/>
                          <a:pt x="6" y="12"/>
                        </a:cubicBezTo>
                        <a:cubicBezTo>
                          <a:pt x="7" y="12"/>
                          <a:pt x="7" y="12"/>
                          <a:pt x="7" y="12"/>
                        </a:cubicBezTo>
                        <a:cubicBezTo>
                          <a:pt x="8" y="11"/>
                          <a:pt x="8" y="11"/>
                          <a:pt x="8" y="11"/>
                        </a:cubicBezTo>
                        <a:cubicBezTo>
                          <a:pt x="8" y="10"/>
                          <a:pt x="8" y="10"/>
                          <a:pt x="8" y="10"/>
                        </a:cubicBezTo>
                        <a:cubicBezTo>
                          <a:pt x="7" y="10"/>
                          <a:pt x="7" y="10"/>
                          <a:pt x="7" y="10"/>
                        </a:cubicBezTo>
                        <a:cubicBezTo>
                          <a:pt x="7" y="8"/>
                          <a:pt x="7" y="8"/>
                          <a:pt x="7" y="8"/>
                        </a:cubicBezTo>
                        <a:cubicBezTo>
                          <a:pt x="9" y="8"/>
                          <a:pt x="9" y="8"/>
                          <a:pt x="9" y="8"/>
                        </a:cubicBezTo>
                        <a:cubicBezTo>
                          <a:pt x="9" y="7"/>
                          <a:pt x="9" y="7"/>
                          <a:pt x="9" y="7"/>
                        </a:cubicBezTo>
                        <a:cubicBezTo>
                          <a:pt x="10" y="7"/>
                          <a:pt x="10" y="7"/>
                          <a:pt x="10" y="7"/>
                        </a:cubicBezTo>
                        <a:cubicBezTo>
                          <a:pt x="10" y="7"/>
                          <a:pt x="10" y="7"/>
                          <a:pt x="10" y="7"/>
                        </a:cubicBezTo>
                        <a:cubicBezTo>
                          <a:pt x="9" y="6"/>
                          <a:pt x="9" y="6"/>
                          <a:pt x="9" y="6"/>
                        </a:cubicBezTo>
                        <a:cubicBezTo>
                          <a:pt x="9" y="6"/>
                          <a:pt x="9" y="6"/>
                          <a:pt x="9" y="6"/>
                        </a:cubicBezTo>
                        <a:cubicBezTo>
                          <a:pt x="8" y="5"/>
                          <a:pt x="8" y="5"/>
                          <a:pt x="8" y="5"/>
                        </a:cubicBezTo>
                        <a:cubicBezTo>
                          <a:pt x="8" y="5"/>
                          <a:pt x="8" y="5"/>
                          <a:pt x="8" y="5"/>
                        </a:cubicBezTo>
                        <a:cubicBezTo>
                          <a:pt x="10" y="4"/>
                          <a:pt x="10" y="4"/>
                          <a:pt x="10" y="4"/>
                        </a:cubicBezTo>
                        <a:cubicBezTo>
                          <a:pt x="10" y="4"/>
                          <a:pt x="10" y="4"/>
                          <a:pt x="10" y="4"/>
                        </a:cubicBezTo>
                        <a:cubicBezTo>
                          <a:pt x="11" y="3"/>
                          <a:pt x="11" y="3"/>
                          <a:pt x="11" y="3"/>
                        </a:cubicBezTo>
                        <a:cubicBezTo>
                          <a:pt x="11" y="4"/>
                          <a:pt x="11" y="4"/>
                          <a:pt x="11" y="4"/>
                        </a:cubicBezTo>
                        <a:cubicBezTo>
                          <a:pt x="11" y="4"/>
                          <a:pt x="11" y="4"/>
                          <a:pt x="11" y="4"/>
                        </a:cubicBezTo>
                        <a:cubicBezTo>
                          <a:pt x="12" y="5"/>
                          <a:pt x="12" y="5"/>
                          <a:pt x="12" y="5"/>
                        </a:cubicBezTo>
                        <a:cubicBezTo>
                          <a:pt x="12" y="6"/>
                          <a:pt x="12" y="6"/>
                          <a:pt x="12" y="6"/>
                        </a:cubicBezTo>
                        <a:cubicBezTo>
                          <a:pt x="12" y="6"/>
                          <a:pt x="12" y="6"/>
                          <a:pt x="12" y="6"/>
                        </a:cubicBezTo>
                        <a:cubicBezTo>
                          <a:pt x="12" y="7"/>
                          <a:pt x="12" y="7"/>
                          <a:pt x="12" y="7"/>
                        </a:cubicBezTo>
                        <a:cubicBezTo>
                          <a:pt x="13" y="8"/>
                          <a:pt x="13" y="8"/>
                          <a:pt x="13" y="8"/>
                        </a:cubicBezTo>
                        <a:cubicBezTo>
                          <a:pt x="13" y="12"/>
                          <a:pt x="13" y="12"/>
                          <a:pt x="13" y="12"/>
                        </a:cubicBezTo>
                        <a:cubicBezTo>
                          <a:pt x="13" y="13"/>
                          <a:pt x="13" y="13"/>
                          <a:pt x="13" y="13"/>
                        </a:cubicBezTo>
                        <a:cubicBezTo>
                          <a:pt x="13" y="13"/>
                          <a:pt x="13" y="13"/>
                          <a:pt x="13" y="13"/>
                        </a:cubicBezTo>
                        <a:cubicBezTo>
                          <a:pt x="14" y="14"/>
                          <a:pt x="14" y="14"/>
                          <a:pt x="14" y="14"/>
                        </a:cubicBezTo>
                        <a:cubicBezTo>
                          <a:pt x="16" y="13"/>
                          <a:pt x="16" y="13"/>
                          <a:pt x="16" y="13"/>
                        </a:cubicBezTo>
                        <a:cubicBezTo>
                          <a:pt x="15" y="12"/>
                          <a:pt x="15" y="12"/>
                          <a:pt x="15" y="12"/>
                        </a:cubicBezTo>
                        <a:cubicBezTo>
                          <a:pt x="16" y="10"/>
                          <a:pt x="16" y="10"/>
                          <a:pt x="16" y="10"/>
                        </a:cubicBezTo>
                        <a:cubicBezTo>
                          <a:pt x="16" y="10"/>
                          <a:pt x="16" y="10"/>
                          <a:pt x="16" y="10"/>
                        </a:cubicBezTo>
                        <a:cubicBezTo>
                          <a:pt x="17" y="9"/>
                          <a:pt x="17" y="9"/>
                          <a:pt x="17" y="9"/>
                        </a:cubicBezTo>
                        <a:cubicBezTo>
                          <a:pt x="15" y="8"/>
                          <a:pt x="15" y="8"/>
                          <a:pt x="15" y="8"/>
                        </a:cubicBezTo>
                        <a:cubicBezTo>
                          <a:pt x="15" y="7"/>
                          <a:pt x="15" y="7"/>
                          <a:pt x="15" y="7"/>
                        </a:cubicBezTo>
                        <a:cubicBezTo>
                          <a:pt x="16" y="8"/>
                          <a:pt x="16" y="8"/>
                          <a:pt x="16" y="8"/>
                        </a:cubicBezTo>
                        <a:cubicBezTo>
                          <a:pt x="17" y="9"/>
                          <a:pt x="17" y="9"/>
                          <a:pt x="17" y="9"/>
                        </a:cubicBezTo>
                        <a:cubicBezTo>
                          <a:pt x="17" y="7"/>
                          <a:pt x="17" y="7"/>
                          <a:pt x="17" y="7"/>
                        </a:cubicBezTo>
                        <a:cubicBezTo>
                          <a:pt x="16" y="6"/>
                          <a:pt x="16" y="6"/>
                          <a:pt x="16" y="6"/>
                        </a:cubicBezTo>
                        <a:cubicBezTo>
                          <a:pt x="15" y="4"/>
                          <a:pt x="15" y="4"/>
                          <a:pt x="15" y="4"/>
                        </a:cubicBezTo>
                        <a:cubicBezTo>
                          <a:pt x="16" y="4"/>
                          <a:pt x="16" y="4"/>
                          <a:pt x="16" y="4"/>
                        </a:cubicBezTo>
                        <a:cubicBezTo>
                          <a:pt x="16" y="2"/>
                          <a:pt x="16" y="2"/>
                          <a:pt x="16" y="2"/>
                        </a:cubicBezTo>
                        <a:cubicBezTo>
                          <a:pt x="16" y="2"/>
                          <a:pt x="16" y="2"/>
                          <a:pt x="16" y="2"/>
                        </a:cubicBezTo>
                        <a:cubicBezTo>
                          <a:pt x="17" y="2"/>
                          <a:pt x="17" y="2"/>
                          <a:pt x="17" y="2"/>
                        </a:cubicBezTo>
                        <a:cubicBezTo>
                          <a:pt x="18" y="1"/>
                          <a:pt x="18" y="1"/>
                          <a:pt x="18" y="1"/>
                        </a:cubicBezTo>
                        <a:cubicBezTo>
                          <a:pt x="19" y="1"/>
                          <a:pt x="19" y="1"/>
                          <a:pt x="19" y="1"/>
                        </a:cubicBezTo>
                        <a:cubicBezTo>
                          <a:pt x="19" y="1"/>
                          <a:pt x="20" y="0"/>
                          <a:pt x="20" y="0"/>
                        </a:cubicBezTo>
                        <a:cubicBezTo>
                          <a:pt x="20" y="0"/>
                          <a:pt x="21" y="0"/>
                          <a:pt x="21" y="0"/>
                        </a:cubicBezTo>
                        <a:cubicBezTo>
                          <a:pt x="21" y="1"/>
                          <a:pt x="21" y="1"/>
                          <a:pt x="21" y="1"/>
                        </a:cubicBezTo>
                        <a:cubicBezTo>
                          <a:pt x="22" y="2"/>
                          <a:pt x="22" y="2"/>
                          <a:pt x="22" y="2"/>
                        </a:cubicBezTo>
                        <a:cubicBezTo>
                          <a:pt x="23" y="1"/>
                          <a:pt x="23" y="1"/>
                          <a:pt x="23" y="1"/>
                        </a:cubicBezTo>
                        <a:cubicBezTo>
                          <a:pt x="23" y="2"/>
                          <a:pt x="23" y="2"/>
                          <a:pt x="23" y="2"/>
                        </a:cubicBezTo>
                        <a:cubicBezTo>
                          <a:pt x="23" y="4"/>
                          <a:pt x="23" y="4"/>
                          <a:pt x="23" y="4"/>
                        </a:cubicBezTo>
                        <a:cubicBezTo>
                          <a:pt x="22" y="5"/>
                          <a:pt x="22" y="5"/>
                          <a:pt x="22" y="5"/>
                        </a:cubicBezTo>
                        <a:cubicBezTo>
                          <a:pt x="22" y="6"/>
                          <a:pt x="22" y="6"/>
                          <a:pt x="22" y="6"/>
                        </a:cubicBezTo>
                        <a:cubicBezTo>
                          <a:pt x="23" y="6"/>
                          <a:pt x="23" y="6"/>
                          <a:pt x="23" y="6"/>
                        </a:cubicBezTo>
                        <a:cubicBezTo>
                          <a:pt x="24" y="6"/>
                          <a:pt x="24" y="6"/>
                          <a:pt x="24" y="6"/>
                        </a:cubicBezTo>
                        <a:cubicBezTo>
                          <a:pt x="24" y="6"/>
                          <a:pt x="24" y="6"/>
                          <a:pt x="24" y="6"/>
                        </a:cubicBezTo>
                        <a:cubicBezTo>
                          <a:pt x="25" y="5"/>
                          <a:pt x="25" y="5"/>
                          <a:pt x="25" y="5"/>
                        </a:cubicBezTo>
                        <a:cubicBezTo>
                          <a:pt x="25" y="3"/>
                          <a:pt x="25" y="3"/>
                          <a:pt x="25" y="3"/>
                        </a:cubicBezTo>
                        <a:cubicBezTo>
                          <a:pt x="26" y="3"/>
                          <a:pt x="26" y="3"/>
                          <a:pt x="26" y="3"/>
                        </a:cubicBezTo>
                        <a:cubicBezTo>
                          <a:pt x="27" y="3"/>
                          <a:pt x="27" y="3"/>
                          <a:pt x="27" y="3"/>
                        </a:cubicBezTo>
                        <a:cubicBezTo>
                          <a:pt x="28" y="3"/>
                          <a:pt x="28" y="3"/>
                          <a:pt x="28" y="3"/>
                        </a:cubicBezTo>
                        <a:cubicBezTo>
                          <a:pt x="28" y="2"/>
                          <a:pt x="28" y="2"/>
                          <a:pt x="28" y="2"/>
                        </a:cubicBezTo>
                        <a:cubicBezTo>
                          <a:pt x="28" y="2"/>
                          <a:pt x="28" y="2"/>
                          <a:pt x="28" y="2"/>
                        </a:cubicBezTo>
                        <a:cubicBezTo>
                          <a:pt x="28" y="2"/>
                          <a:pt x="28" y="2"/>
                          <a:pt x="28" y="2"/>
                        </a:cubicBezTo>
                        <a:cubicBezTo>
                          <a:pt x="28" y="2"/>
                          <a:pt x="28" y="2"/>
                          <a:pt x="28" y="2"/>
                        </a:cubicBezTo>
                        <a:cubicBezTo>
                          <a:pt x="28" y="3"/>
                          <a:pt x="28" y="3"/>
                          <a:pt x="28" y="3"/>
                        </a:cubicBezTo>
                        <a:cubicBezTo>
                          <a:pt x="29" y="4"/>
                          <a:pt x="29" y="4"/>
                          <a:pt x="29" y="4"/>
                        </a:cubicBezTo>
                        <a:cubicBezTo>
                          <a:pt x="28" y="4"/>
                          <a:pt x="28" y="4"/>
                          <a:pt x="28" y="4"/>
                        </a:cubicBezTo>
                        <a:cubicBezTo>
                          <a:pt x="28" y="4"/>
                          <a:pt x="28" y="4"/>
                          <a:pt x="28" y="4"/>
                        </a:cubicBezTo>
                        <a:cubicBezTo>
                          <a:pt x="27" y="4"/>
                          <a:pt x="27" y="4"/>
                          <a:pt x="27" y="4"/>
                        </a:cubicBezTo>
                        <a:cubicBezTo>
                          <a:pt x="28" y="5"/>
                          <a:pt x="28" y="5"/>
                          <a:pt x="28" y="5"/>
                        </a:cubicBezTo>
                        <a:cubicBezTo>
                          <a:pt x="29" y="6"/>
                          <a:pt x="29" y="6"/>
                          <a:pt x="29" y="6"/>
                        </a:cubicBezTo>
                        <a:cubicBezTo>
                          <a:pt x="30" y="7"/>
                          <a:pt x="30" y="7"/>
                          <a:pt x="30" y="7"/>
                        </a:cubicBezTo>
                        <a:cubicBezTo>
                          <a:pt x="30" y="8"/>
                          <a:pt x="30" y="8"/>
                          <a:pt x="30" y="8"/>
                        </a:cubicBezTo>
                        <a:cubicBezTo>
                          <a:pt x="28" y="9"/>
                          <a:pt x="28" y="9"/>
                          <a:pt x="28" y="9"/>
                        </a:cubicBezTo>
                        <a:cubicBezTo>
                          <a:pt x="27" y="11"/>
                          <a:pt x="27" y="11"/>
                          <a:pt x="27" y="11"/>
                        </a:cubicBezTo>
                        <a:cubicBezTo>
                          <a:pt x="27" y="12"/>
                          <a:pt x="27" y="12"/>
                          <a:pt x="27" y="12"/>
                        </a:cubicBezTo>
                        <a:cubicBezTo>
                          <a:pt x="27" y="13"/>
                          <a:pt x="27" y="13"/>
                          <a:pt x="27" y="13"/>
                        </a:cubicBezTo>
                        <a:cubicBezTo>
                          <a:pt x="26" y="13"/>
                          <a:pt x="26" y="13"/>
                          <a:pt x="26" y="13"/>
                        </a:cubicBezTo>
                        <a:cubicBezTo>
                          <a:pt x="25" y="15"/>
                          <a:pt x="25" y="15"/>
                          <a:pt x="25" y="15"/>
                        </a:cubicBezTo>
                        <a:cubicBezTo>
                          <a:pt x="24" y="16"/>
                          <a:pt x="24" y="16"/>
                          <a:pt x="24" y="16"/>
                        </a:cubicBezTo>
                        <a:cubicBezTo>
                          <a:pt x="23" y="17"/>
                          <a:pt x="23" y="17"/>
                          <a:pt x="23" y="17"/>
                        </a:cubicBezTo>
                        <a:cubicBezTo>
                          <a:pt x="23" y="18"/>
                          <a:pt x="23" y="18"/>
                          <a:pt x="23" y="18"/>
                        </a:cubicBezTo>
                        <a:cubicBezTo>
                          <a:pt x="23" y="19"/>
                          <a:pt x="23" y="19"/>
                          <a:pt x="23" y="19"/>
                        </a:cubicBezTo>
                        <a:cubicBezTo>
                          <a:pt x="22" y="19"/>
                          <a:pt x="22" y="19"/>
                          <a:pt x="22" y="19"/>
                        </a:cubicBezTo>
                        <a:cubicBezTo>
                          <a:pt x="21" y="18"/>
                          <a:pt x="21" y="18"/>
                          <a:pt x="21" y="18"/>
                        </a:cubicBezTo>
                        <a:cubicBezTo>
                          <a:pt x="21" y="19"/>
                          <a:pt x="21" y="19"/>
                          <a:pt x="21" y="19"/>
                        </a:cubicBezTo>
                        <a:cubicBezTo>
                          <a:pt x="21" y="20"/>
                          <a:pt x="21" y="20"/>
                          <a:pt x="21" y="20"/>
                        </a:cubicBezTo>
                        <a:cubicBezTo>
                          <a:pt x="22" y="21"/>
                          <a:pt x="22" y="21"/>
                          <a:pt x="22" y="21"/>
                        </a:cubicBezTo>
                        <a:cubicBezTo>
                          <a:pt x="20" y="23"/>
                          <a:pt x="20" y="23"/>
                          <a:pt x="20" y="23"/>
                        </a:cubicBezTo>
                        <a:cubicBezTo>
                          <a:pt x="20" y="23"/>
                          <a:pt x="20" y="23"/>
                          <a:pt x="20" y="23"/>
                        </a:cubicBezTo>
                        <a:cubicBezTo>
                          <a:pt x="20" y="22"/>
                          <a:pt x="20" y="22"/>
                          <a:pt x="20" y="22"/>
                        </a:cubicBezTo>
                        <a:cubicBezTo>
                          <a:pt x="19" y="22"/>
                          <a:pt x="19" y="22"/>
                          <a:pt x="19" y="22"/>
                        </a:cubicBezTo>
                        <a:cubicBezTo>
                          <a:pt x="19" y="22"/>
                          <a:pt x="19" y="22"/>
                          <a:pt x="19" y="22"/>
                        </a:cubicBezTo>
                        <a:cubicBezTo>
                          <a:pt x="18" y="23"/>
                          <a:pt x="18" y="23"/>
                          <a:pt x="18" y="23"/>
                        </a:cubicBezTo>
                        <a:cubicBezTo>
                          <a:pt x="18" y="23"/>
                          <a:pt x="18" y="23"/>
                          <a:pt x="18" y="23"/>
                        </a:cubicBezTo>
                        <a:cubicBezTo>
                          <a:pt x="17" y="24"/>
                          <a:pt x="17" y="24"/>
                          <a:pt x="17" y="24"/>
                        </a:cubicBezTo>
                        <a:cubicBezTo>
                          <a:pt x="16" y="24"/>
                          <a:pt x="16" y="24"/>
                          <a:pt x="16" y="24"/>
                        </a:cubicBezTo>
                        <a:cubicBezTo>
                          <a:pt x="15" y="26"/>
                          <a:pt x="15" y="26"/>
                          <a:pt x="15" y="26"/>
                        </a:cubicBezTo>
                        <a:cubicBezTo>
                          <a:pt x="16" y="26"/>
                          <a:pt x="16" y="26"/>
                          <a:pt x="16" y="26"/>
                        </a:cubicBezTo>
                        <a:cubicBezTo>
                          <a:pt x="17" y="26"/>
                          <a:pt x="17" y="26"/>
                          <a:pt x="17" y="26"/>
                        </a:cubicBezTo>
                        <a:cubicBezTo>
                          <a:pt x="17" y="27"/>
                          <a:pt x="17" y="27"/>
                          <a:pt x="17" y="27"/>
                        </a:cubicBezTo>
                        <a:cubicBezTo>
                          <a:pt x="16" y="27"/>
                          <a:pt x="16" y="27"/>
                          <a:pt x="16" y="27"/>
                        </a:cubicBezTo>
                        <a:cubicBezTo>
                          <a:pt x="16" y="28"/>
                          <a:pt x="16" y="28"/>
                          <a:pt x="16" y="28"/>
                        </a:cubicBezTo>
                        <a:cubicBezTo>
                          <a:pt x="16" y="29"/>
                          <a:pt x="16" y="29"/>
                          <a:pt x="16" y="29"/>
                        </a:cubicBezTo>
                        <a:cubicBezTo>
                          <a:pt x="16" y="29"/>
                          <a:pt x="16" y="29"/>
                          <a:pt x="16" y="29"/>
                        </a:cubicBezTo>
                        <a:cubicBezTo>
                          <a:pt x="16" y="28"/>
                          <a:pt x="16" y="28"/>
                          <a:pt x="16" y="28"/>
                        </a:cubicBezTo>
                        <a:cubicBezTo>
                          <a:pt x="16" y="27"/>
                          <a:pt x="16" y="27"/>
                          <a:pt x="16" y="27"/>
                        </a:cubicBezTo>
                        <a:cubicBezTo>
                          <a:pt x="15" y="26"/>
                          <a:pt x="15" y="26"/>
                          <a:pt x="15" y="26"/>
                        </a:cubicBezTo>
                        <a:cubicBezTo>
                          <a:pt x="14" y="27"/>
                          <a:pt x="14" y="27"/>
                          <a:pt x="14" y="27"/>
                        </a:cubicBezTo>
                        <a:cubicBezTo>
                          <a:pt x="14" y="28"/>
                          <a:pt x="14" y="28"/>
                          <a:pt x="14" y="28"/>
                        </a:cubicBezTo>
                        <a:cubicBezTo>
                          <a:pt x="15" y="29"/>
                          <a:pt x="15" y="29"/>
                          <a:pt x="15" y="29"/>
                        </a:cubicBezTo>
                        <a:cubicBezTo>
                          <a:pt x="14" y="30"/>
                          <a:pt x="14" y="30"/>
                          <a:pt x="14" y="30"/>
                        </a:cubicBezTo>
                        <a:lnTo>
                          <a:pt x="11" y="3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76" name="Freeform 1175"/>
                  <p:cNvSpPr>
                    <a:spLocks noEditPoints="1"/>
                  </p:cNvSpPr>
                  <p:nvPr/>
                </p:nvSpPr>
                <p:spPr bwMode="auto">
                  <a:xfrm>
                    <a:off x="2106" y="933"/>
                    <a:ext cx="91" cy="91"/>
                  </a:xfrm>
                  <a:custGeom>
                    <a:avLst/>
                    <a:gdLst>
                      <a:gd name="T0" fmla="*/ 22 w 30"/>
                      <a:gd name="T1" fmla="*/ 2 h 30"/>
                      <a:gd name="T2" fmla="*/ 22 w 30"/>
                      <a:gd name="T3" fmla="*/ 7 h 30"/>
                      <a:gd name="T4" fmla="*/ 25 w 30"/>
                      <a:gd name="T5" fmla="*/ 6 h 30"/>
                      <a:gd name="T6" fmla="*/ 27 w 30"/>
                      <a:gd name="T7" fmla="*/ 4 h 30"/>
                      <a:gd name="T8" fmla="*/ 28 w 30"/>
                      <a:gd name="T9" fmla="*/ 8 h 30"/>
                      <a:gd name="T10" fmla="*/ 26 w 30"/>
                      <a:gd name="T11" fmla="*/ 13 h 30"/>
                      <a:gd name="T12" fmla="*/ 23 w 30"/>
                      <a:gd name="T13" fmla="*/ 18 h 30"/>
                      <a:gd name="T14" fmla="*/ 20 w 30"/>
                      <a:gd name="T15" fmla="*/ 19 h 30"/>
                      <a:gd name="T16" fmla="*/ 21 w 30"/>
                      <a:gd name="T17" fmla="*/ 22 h 30"/>
                      <a:gd name="T18" fmla="*/ 18 w 30"/>
                      <a:gd name="T19" fmla="*/ 23 h 30"/>
                      <a:gd name="T20" fmla="*/ 15 w 30"/>
                      <a:gd name="T21" fmla="*/ 26 h 30"/>
                      <a:gd name="T22" fmla="*/ 14 w 30"/>
                      <a:gd name="T23" fmla="*/ 29 h 30"/>
                      <a:gd name="T24" fmla="*/ 10 w 30"/>
                      <a:gd name="T25" fmla="*/ 28 h 30"/>
                      <a:gd name="T26" fmla="*/ 7 w 30"/>
                      <a:gd name="T27" fmla="*/ 27 h 30"/>
                      <a:gd name="T28" fmla="*/ 5 w 30"/>
                      <a:gd name="T29" fmla="*/ 27 h 30"/>
                      <a:gd name="T30" fmla="*/ 6 w 30"/>
                      <a:gd name="T31" fmla="*/ 26 h 30"/>
                      <a:gd name="T32" fmla="*/ 6 w 30"/>
                      <a:gd name="T33" fmla="*/ 23 h 30"/>
                      <a:gd name="T34" fmla="*/ 7 w 30"/>
                      <a:gd name="T35" fmla="*/ 21 h 30"/>
                      <a:gd name="T36" fmla="*/ 11 w 30"/>
                      <a:gd name="T37" fmla="*/ 20 h 30"/>
                      <a:gd name="T38" fmla="*/ 16 w 30"/>
                      <a:gd name="T39" fmla="*/ 19 h 30"/>
                      <a:gd name="T40" fmla="*/ 8 w 30"/>
                      <a:gd name="T41" fmla="*/ 16 h 30"/>
                      <a:gd name="T42" fmla="*/ 3 w 30"/>
                      <a:gd name="T43" fmla="*/ 16 h 30"/>
                      <a:gd name="T44" fmla="*/ 1 w 30"/>
                      <a:gd name="T45" fmla="*/ 16 h 30"/>
                      <a:gd name="T46" fmla="*/ 1 w 30"/>
                      <a:gd name="T47" fmla="*/ 15 h 30"/>
                      <a:gd name="T48" fmla="*/ 3 w 30"/>
                      <a:gd name="T49" fmla="*/ 13 h 30"/>
                      <a:gd name="T50" fmla="*/ 5 w 30"/>
                      <a:gd name="T51" fmla="*/ 14 h 30"/>
                      <a:gd name="T52" fmla="*/ 7 w 30"/>
                      <a:gd name="T53" fmla="*/ 15 h 30"/>
                      <a:gd name="T54" fmla="*/ 8 w 30"/>
                      <a:gd name="T55" fmla="*/ 11 h 30"/>
                      <a:gd name="T56" fmla="*/ 9 w 30"/>
                      <a:gd name="T57" fmla="*/ 8 h 30"/>
                      <a:gd name="T58" fmla="*/ 9 w 30"/>
                      <a:gd name="T59" fmla="*/ 5 h 30"/>
                      <a:gd name="T60" fmla="*/ 11 w 30"/>
                      <a:gd name="T61" fmla="*/ 3 h 30"/>
                      <a:gd name="T62" fmla="*/ 11 w 30"/>
                      <a:gd name="T63" fmla="*/ 6 h 30"/>
                      <a:gd name="T64" fmla="*/ 13 w 30"/>
                      <a:gd name="T65" fmla="*/ 13 h 30"/>
                      <a:gd name="T66" fmla="*/ 16 w 30"/>
                      <a:gd name="T67" fmla="*/ 14 h 30"/>
                      <a:gd name="T68" fmla="*/ 17 w 30"/>
                      <a:gd name="T69" fmla="*/ 9 h 30"/>
                      <a:gd name="T70" fmla="*/ 17 w 30"/>
                      <a:gd name="T71" fmla="*/ 7 h 30"/>
                      <a:gd name="T72" fmla="*/ 16 w 30"/>
                      <a:gd name="T73" fmla="*/ 2 h 30"/>
                      <a:gd name="T74" fmla="*/ 19 w 30"/>
                      <a:gd name="T75" fmla="*/ 1 h 30"/>
                      <a:gd name="T76" fmla="*/ 16 w 30"/>
                      <a:gd name="T77" fmla="*/ 27 h 30"/>
                      <a:gd name="T78" fmla="*/ 16 w 30"/>
                      <a:gd name="T79" fmla="*/ 26 h 30"/>
                      <a:gd name="T80" fmla="*/ 15 w 30"/>
                      <a:gd name="T81" fmla="*/ 4 h 30"/>
                      <a:gd name="T82" fmla="*/ 16 w 30"/>
                      <a:gd name="T83" fmla="*/ 10 h 30"/>
                      <a:gd name="T84" fmla="*/ 13 w 30"/>
                      <a:gd name="T85" fmla="*/ 8 h 30"/>
                      <a:gd name="T86" fmla="*/ 10 w 30"/>
                      <a:gd name="T87" fmla="*/ 3 h 30"/>
                      <a:gd name="T88" fmla="*/ 8 w 30"/>
                      <a:gd name="T89" fmla="*/ 8 h 30"/>
                      <a:gd name="T90" fmla="*/ 7 w 30"/>
                      <a:gd name="T91" fmla="*/ 15 h 30"/>
                      <a:gd name="T92" fmla="*/ 3 w 30"/>
                      <a:gd name="T93" fmla="*/ 13 h 30"/>
                      <a:gd name="T94" fmla="*/ 0 w 30"/>
                      <a:gd name="T95" fmla="*/ 16 h 30"/>
                      <a:gd name="T96" fmla="*/ 8 w 30"/>
                      <a:gd name="T97" fmla="*/ 17 h 30"/>
                      <a:gd name="T98" fmla="*/ 11 w 30"/>
                      <a:gd name="T99" fmla="*/ 20 h 30"/>
                      <a:gd name="T100" fmla="*/ 6 w 30"/>
                      <a:gd name="T101" fmla="*/ 21 h 30"/>
                      <a:gd name="T102" fmla="*/ 6 w 30"/>
                      <a:gd name="T103" fmla="*/ 23 h 30"/>
                      <a:gd name="T104" fmla="*/ 4 w 30"/>
                      <a:gd name="T105" fmla="*/ 26 h 30"/>
                      <a:gd name="T106" fmla="*/ 8 w 30"/>
                      <a:gd name="T107" fmla="*/ 28 h 30"/>
                      <a:gd name="T108" fmla="*/ 15 w 30"/>
                      <a:gd name="T109" fmla="*/ 28 h 30"/>
                      <a:gd name="T110" fmla="*/ 17 w 30"/>
                      <a:gd name="T111" fmla="*/ 27 h 30"/>
                      <a:gd name="T112" fmla="*/ 19 w 30"/>
                      <a:gd name="T113" fmla="*/ 23 h 30"/>
                      <a:gd name="T114" fmla="*/ 22 w 30"/>
                      <a:gd name="T115" fmla="*/ 20 h 30"/>
                      <a:gd name="T116" fmla="*/ 24 w 30"/>
                      <a:gd name="T117" fmla="*/ 16 h 30"/>
                      <a:gd name="T118" fmla="*/ 30 w 30"/>
                      <a:gd name="T119" fmla="*/ 7 h 30"/>
                      <a:gd name="T120" fmla="*/ 28 w 30"/>
                      <a:gd name="T121" fmla="*/ 1 h 30"/>
                      <a:gd name="T122" fmla="*/ 24 w 30"/>
                      <a:gd name="T123" fmla="*/ 6 h 30"/>
                      <a:gd name="T124" fmla="*/ 22 w 30"/>
                      <a:gd name="T125"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 h="30">
                        <a:moveTo>
                          <a:pt x="20" y="1"/>
                        </a:moveTo>
                        <a:cubicBezTo>
                          <a:pt x="20" y="1"/>
                          <a:pt x="20" y="1"/>
                          <a:pt x="21" y="1"/>
                        </a:cubicBezTo>
                        <a:cubicBezTo>
                          <a:pt x="21" y="1"/>
                          <a:pt x="21" y="1"/>
                          <a:pt x="21" y="1"/>
                        </a:cubicBezTo>
                        <a:cubicBezTo>
                          <a:pt x="21" y="1"/>
                          <a:pt x="21" y="1"/>
                          <a:pt x="21" y="1"/>
                        </a:cubicBezTo>
                        <a:cubicBezTo>
                          <a:pt x="21" y="1"/>
                          <a:pt x="21" y="1"/>
                          <a:pt x="21" y="1"/>
                        </a:cubicBezTo>
                        <a:cubicBezTo>
                          <a:pt x="22" y="2"/>
                          <a:pt x="22" y="2"/>
                          <a:pt x="22" y="2"/>
                        </a:cubicBezTo>
                        <a:cubicBezTo>
                          <a:pt x="22" y="2"/>
                          <a:pt x="22" y="2"/>
                          <a:pt x="22" y="2"/>
                        </a:cubicBezTo>
                        <a:cubicBezTo>
                          <a:pt x="22" y="2"/>
                          <a:pt x="22" y="2"/>
                          <a:pt x="22" y="2"/>
                        </a:cubicBezTo>
                        <a:cubicBezTo>
                          <a:pt x="23" y="2"/>
                          <a:pt x="23" y="2"/>
                          <a:pt x="23" y="2"/>
                        </a:cubicBezTo>
                        <a:cubicBezTo>
                          <a:pt x="23" y="2"/>
                          <a:pt x="23" y="2"/>
                          <a:pt x="23" y="2"/>
                        </a:cubicBezTo>
                        <a:cubicBezTo>
                          <a:pt x="23" y="4"/>
                          <a:pt x="23" y="4"/>
                          <a:pt x="23" y="4"/>
                        </a:cubicBezTo>
                        <a:cubicBezTo>
                          <a:pt x="22" y="5"/>
                          <a:pt x="22" y="5"/>
                          <a:pt x="22" y="5"/>
                        </a:cubicBezTo>
                        <a:cubicBezTo>
                          <a:pt x="22" y="5"/>
                          <a:pt x="22" y="5"/>
                          <a:pt x="22" y="5"/>
                        </a:cubicBezTo>
                        <a:cubicBezTo>
                          <a:pt x="22" y="5"/>
                          <a:pt x="22" y="5"/>
                          <a:pt x="22" y="5"/>
                        </a:cubicBezTo>
                        <a:cubicBezTo>
                          <a:pt x="22" y="6"/>
                          <a:pt x="22" y="6"/>
                          <a:pt x="22" y="6"/>
                        </a:cubicBezTo>
                        <a:cubicBezTo>
                          <a:pt x="22" y="7"/>
                          <a:pt x="22" y="7"/>
                          <a:pt x="22" y="7"/>
                        </a:cubicBezTo>
                        <a:cubicBezTo>
                          <a:pt x="23" y="7"/>
                          <a:pt x="23" y="7"/>
                          <a:pt x="23" y="7"/>
                        </a:cubicBezTo>
                        <a:cubicBezTo>
                          <a:pt x="23" y="7"/>
                          <a:pt x="23" y="7"/>
                          <a:pt x="23" y="7"/>
                        </a:cubicBezTo>
                        <a:cubicBezTo>
                          <a:pt x="24" y="7"/>
                          <a:pt x="24" y="7"/>
                          <a:pt x="24" y="7"/>
                        </a:cubicBezTo>
                        <a:cubicBezTo>
                          <a:pt x="24" y="7"/>
                          <a:pt x="24" y="7"/>
                          <a:pt x="24" y="7"/>
                        </a:cubicBezTo>
                        <a:cubicBezTo>
                          <a:pt x="24" y="6"/>
                          <a:pt x="24" y="6"/>
                          <a:pt x="24" y="6"/>
                        </a:cubicBezTo>
                        <a:cubicBezTo>
                          <a:pt x="24" y="6"/>
                          <a:pt x="24" y="6"/>
                          <a:pt x="24" y="6"/>
                        </a:cubicBezTo>
                        <a:cubicBezTo>
                          <a:pt x="24" y="6"/>
                          <a:pt x="24" y="6"/>
                          <a:pt x="24" y="6"/>
                        </a:cubicBezTo>
                        <a:cubicBezTo>
                          <a:pt x="25" y="6"/>
                          <a:pt x="25" y="6"/>
                          <a:pt x="25" y="6"/>
                        </a:cubicBezTo>
                        <a:cubicBezTo>
                          <a:pt x="25" y="5"/>
                          <a:pt x="25" y="5"/>
                          <a:pt x="25" y="5"/>
                        </a:cubicBezTo>
                        <a:cubicBezTo>
                          <a:pt x="25" y="5"/>
                          <a:pt x="25" y="5"/>
                          <a:pt x="25" y="5"/>
                        </a:cubicBezTo>
                        <a:cubicBezTo>
                          <a:pt x="25" y="5"/>
                          <a:pt x="25" y="5"/>
                          <a:pt x="25" y="5"/>
                        </a:cubicBezTo>
                        <a:cubicBezTo>
                          <a:pt x="26" y="3"/>
                          <a:pt x="26" y="3"/>
                          <a:pt x="26" y="3"/>
                        </a:cubicBezTo>
                        <a:cubicBezTo>
                          <a:pt x="26" y="3"/>
                          <a:pt x="26" y="3"/>
                          <a:pt x="26" y="3"/>
                        </a:cubicBezTo>
                        <a:cubicBezTo>
                          <a:pt x="27" y="4"/>
                          <a:pt x="27" y="4"/>
                          <a:pt x="27" y="4"/>
                        </a:cubicBezTo>
                        <a:cubicBezTo>
                          <a:pt x="27" y="4"/>
                          <a:pt x="27" y="4"/>
                          <a:pt x="27" y="4"/>
                        </a:cubicBezTo>
                        <a:cubicBezTo>
                          <a:pt x="27" y="4"/>
                          <a:pt x="27" y="4"/>
                          <a:pt x="27" y="4"/>
                        </a:cubicBezTo>
                        <a:cubicBezTo>
                          <a:pt x="27" y="4"/>
                          <a:pt x="27" y="4"/>
                          <a:pt x="27" y="4"/>
                        </a:cubicBezTo>
                        <a:cubicBezTo>
                          <a:pt x="28" y="5"/>
                          <a:pt x="28" y="5"/>
                          <a:pt x="28" y="5"/>
                        </a:cubicBezTo>
                        <a:cubicBezTo>
                          <a:pt x="28" y="6"/>
                          <a:pt x="28" y="6"/>
                          <a:pt x="28" y="6"/>
                        </a:cubicBezTo>
                        <a:cubicBezTo>
                          <a:pt x="28" y="6"/>
                          <a:pt x="28" y="6"/>
                          <a:pt x="28" y="6"/>
                        </a:cubicBezTo>
                        <a:cubicBezTo>
                          <a:pt x="29" y="6"/>
                          <a:pt x="29" y="6"/>
                          <a:pt x="29" y="6"/>
                        </a:cubicBezTo>
                        <a:cubicBezTo>
                          <a:pt x="30" y="7"/>
                          <a:pt x="30" y="7"/>
                          <a:pt x="30" y="7"/>
                        </a:cubicBezTo>
                        <a:cubicBezTo>
                          <a:pt x="29" y="8"/>
                          <a:pt x="29" y="8"/>
                          <a:pt x="29" y="8"/>
                        </a:cubicBezTo>
                        <a:cubicBezTo>
                          <a:pt x="28" y="8"/>
                          <a:pt x="28" y="8"/>
                          <a:pt x="28" y="8"/>
                        </a:cubicBezTo>
                        <a:cubicBezTo>
                          <a:pt x="28" y="8"/>
                          <a:pt x="28" y="8"/>
                          <a:pt x="28" y="8"/>
                        </a:cubicBezTo>
                        <a:cubicBezTo>
                          <a:pt x="28" y="9"/>
                          <a:pt x="28" y="9"/>
                          <a:pt x="28" y="9"/>
                        </a:cubicBezTo>
                        <a:cubicBezTo>
                          <a:pt x="27" y="10"/>
                          <a:pt x="27" y="10"/>
                          <a:pt x="27" y="10"/>
                        </a:cubicBezTo>
                        <a:cubicBezTo>
                          <a:pt x="27" y="11"/>
                          <a:pt x="27" y="11"/>
                          <a:pt x="27" y="11"/>
                        </a:cubicBezTo>
                        <a:cubicBezTo>
                          <a:pt x="27" y="11"/>
                          <a:pt x="27" y="11"/>
                          <a:pt x="27" y="11"/>
                        </a:cubicBezTo>
                        <a:cubicBezTo>
                          <a:pt x="27" y="12"/>
                          <a:pt x="27" y="12"/>
                          <a:pt x="27" y="12"/>
                        </a:cubicBezTo>
                        <a:cubicBezTo>
                          <a:pt x="27" y="13"/>
                          <a:pt x="27" y="13"/>
                          <a:pt x="27" y="13"/>
                        </a:cubicBezTo>
                        <a:cubicBezTo>
                          <a:pt x="26" y="13"/>
                          <a:pt x="26" y="13"/>
                          <a:pt x="26" y="13"/>
                        </a:cubicBezTo>
                        <a:cubicBezTo>
                          <a:pt x="26" y="13"/>
                          <a:pt x="26" y="13"/>
                          <a:pt x="26" y="13"/>
                        </a:cubicBezTo>
                        <a:cubicBezTo>
                          <a:pt x="26" y="13"/>
                          <a:pt x="26" y="13"/>
                          <a:pt x="26" y="13"/>
                        </a:cubicBezTo>
                        <a:cubicBezTo>
                          <a:pt x="24" y="15"/>
                          <a:pt x="24" y="15"/>
                          <a:pt x="24" y="15"/>
                        </a:cubicBezTo>
                        <a:cubicBezTo>
                          <a:pt x="24" y="15"/>
                          <a:pt x="24" y="15"/>
                          <a:pt x="24" y="15"/>
                        </a:cubicBezTo>
                        <a:cubicBezTo>
                          <a:pt x="23" y="17"/>
                          <a:pt x="23" y="17"/>
                          <a:pt x="23" y="17"/>
                        </a:cubicBezTo>
                        <a:cubicBezTo>
                          <a:pt x="23" y="17"/>
                          <a:pt x="23" y="17"/>
                          <a:pt x="23" y="17"/>
                        </a:cubicBezTo>
                        <a:cubicBezTo>
                          <a:pt x="23" y="17"/>
                          <a:pt x="23" y="17"/>
                          <a:pt x="23" y="17"/>
                        </a:cubicBezTo>
                        <a:cubicBezTo>
                          <a:pt x="23" y="18"/>
                          <a:pt x="23" y="18"/>
                          <a:pt x="23" y="18"/>
                        </a:cubicBezTo>
                        <a:cubicBezTo>
                          <a:pt x="23" y="18"/>
                          <a:pt x="23" y="18"/>
                          <a:pt x="23" y="18"/>
                        </a:cubicBezTo>
                        <a:cubicBezTo>
                          <a:pt x="22" y="18"/>
                          <a:pt x="22" y="18"/>
                          <a:pt x="22" y="18"/>
                        </a:cubicBezTo>
                        <a:cubicBezTo>
                          <a:pt x="21" y="18"/>
                          <a:pt x="21" y="18"/>
                          <a:pt x="21" y="18"/>
                        </a:cubicBezTo>
                        <a:cubicBezTo>
                          <a:pt x="21" y="18"/>
                          <a:pt x="21" y="18"/>
                          <a:pt x="21" y="18"/>
                        </a:cubicBezTo>
                        <a:cubicBezTo>
                          <a:pt x="21" y="18"/>
                          <a:pt x="21" y="18"/>
                          <a:pt x="21" y="18"/>
                        </a:cubicBezTo>
                        <a:cubicBezTo>
                          <a:pt x="20" y="19"/>
                          <a:pt x="20" y="19"/>
                          <a:pt x="20" y="19"/>
                        </a:cubicBezTo>
                        <a:cubicBezTo>
                          <a:pt x="20" y="19"/>
                          <a:pt x="20" y="19"/>
                          <a:pt x="20" y="19"/>
                        </a:cubicBezTo>
                        <a:cubicBezTo>
                          <a:pt x="20" y="19"/>
                          <a:pt x="20" y="19"/>
                          <a:pt x="20" y="19"/>
                        </a:cubicBezTo>
                        <a:cubicBezTo>
                          <a:pt x="20" y="20"/>
                          <a:pt x="20" y="20"/>
                          <a:pt x="20" y="20"/>
                        </a:cubicBezTo>
                        <a:cubicBezTo>
                          <a:pt x="20" y="20"/>
                          <a:pt x="20" y="20"/>
                          <a:pt x="20" y="20"/>
                        </a:cubicBezTo>
                        <a:cubicBezTo>
                          <a:pt x="21" y="20"/>
                          <a:pt x="21" y="20"/>
                          <a:pt x="21" y="20"/>
                        </a:cubicBezTo>
                        <a:cubicBezTo>
                          <a:pt x="22" y="21"/>
                          <a:pt x="22" y="21"/>
                          <a:pt x="22" y="21"/>
                        </a:cubicBezTo>
                        <a:cubicBezTo>
                          <a:pt x="22" y="21"/>
                          <a:pt x="22" y="21"/>
                          <a:pt x="22" y="21"/>
                        </a:cubicBezTo>
                        <a:cubicBezTo>
                          <a:pt x="21" y="22"/>
                          <a:pt x="21" y="22"/>
                          <a:pt x="21" y="22"/>
                        </a:cubicBezTo>
                        <a:cubicBezTo>
                          <a:pt x="21" y="22"/>
                          <a:pt x="21" y="22"/>
                          <a:pt x="21" y="22"/>
                        </a:cubicBezTo>
                        <a:cubicBezTo>
                          <a:pt x="21" y="22"/>
                          <a:pt x="21" y="22"/>
                          <a:pt x="21" y="22"/>
                        </a:cubicBezTo>
                        <a:cubicBezTo>
                          <a:pt x="20" y="22"/>
                          <a:pt x="20" y="22"/>
                          <a:pt x="20" y="22"/>
                        </a:cubicBezTo>
                        <a:cubicBezTo>
                          <a:pt x="20" y="22"/>
                          <a:pt x="20" y="22"/>
                          <a:pt x="20" y="22"/>
                        </a:cubicBezTo>
                        <a:cubicBezTo>
                          <a:pt x="19" y="21"/>
                          <a:pt x="19" y="21"/>
                          <a:pt x="19" y="21"/>
                        </a:cubicBezTo>
                        <a:cubicBezTo>
                          <a:pt x="19" y="22"/>
                          <a:pt x="19" y="22"/>
                          <a:pt x="19" y="22"/>
                        </a:cubicBezTo>
                        <a:cubicBezTo>
                          <a:pt x="18" y="22"/>
                          <a:pt x="18" y="22"/>
                          <a:pt x="18" y="22"/>
                        </a:cubicBezTo>
                        <a:cubicBezTo>
                          <a:pt x="18" y="22"/>
                          <a:pt x="18" y="22"/>
                          <a:pt x="18" y="22"/>
                        </a:cubicBezTo>
                        <a:cubicBezTo>
                          <a:pt x="18" y="22"/>
                          <a:pt x="18" y="22"/>
                          <a:pt x="18" y="22"/>
                        </a:cubicBezTo>
                        <a:cubicBezTo>
                          <a:pt x="18" y="23"/>
                          <a:pt x="18" y="23"/>
                          <a:pt x="18" y="23"/>
                        </a:cubicBezTo>
                        <a:cubicBezTo>
                          <a:pt x="18" y="23"/>
                          <a:pt x="18" y="23"/>
                          <a:pt x="18" y="23"/>
                        </a:cubicBezTo>
                        <a:cubicBezTo>
                          <a:pt x="18" y="23"/>
                          <a:pt x="18" y="23"/>
                          <a:pt x="18" y="23"/>
                        </a:cubicBezTo>
                        <a:cubicBezTo>
                          <a:pt x="17" y="23"/>
                          <a:pt x="17" y="23"/>
                          <a:pt x="17" y="23"/>
                        </a:cubicBezTo>
                        <a:cubicBezTo>
                          <a:pt x="17" y="24"/>
                          <a:pt x="17" y="24"/>
                          <a:pt x="17" y="24"/>
                        </a:cubicBezTo>
                        <a:cubicBezTo>
                          <a:pt x="16" y="24"/>
                          <a:pt x="16" y="24"/>
                          <a:pt x="16" y="24"/>
                        </a:cubicBezTo>
                        <a:cubicBezTo>
                          <a:pt x="16" y="24"/>
                          <a:pt x="16" y="24"/>
                          <a:pt x="16" y="24"/>
                        </a:cubicBezTo>
                        <a:cubicBezTo>
                          <a:pt x="16" y="24"/>
                          <a:pt x="16" y="24"/>
                          <a:pt x="16" y="24"/>
                        </a:cubicBezTo>
                        <a:cubicBezTo>
                          <a:pt x="15" y="26"/>
                          <a:pt x="15" y="26"/>
                          <a:pt x="15" y="26"/>
                        </a:cubicBezTo>
                        <a:cubicBezTo>
                          <a:pt x="15" y="26"/>
                          <a:pt x="15" y="26"/>
                          <a:pt x="15" y="26"/>
                        </a:cubicBezTo>
                        <a:cubicBezTo>
                          <a:pt x="14" y="27"/>
                          <a:pt x="14" y="27"/>
                          <a:pt x="14" y="27"/>
                        </a:cubicBezTo>
                        <a:cubicBezTo>
                          <a:pt x="14" y="27"/>
                          <a:pt x="14" y="27"/>
                          <a:pt x="14" y="27"/>
                        </a:cubicBezTo>
                        <a:cubicBezTo>
                          <a:pt x="14" y="27"/>
                          <a:pt x="14" y="27"/>
                          <a:pt x="14" y="27"/>
                        </a:cubicBezTo>
                        <a:cubicBezTo>
                          <a:pt x="14" y="28"/>
                          <a:pt x="14" y="28"/>
                          <a:pt x="14" y="28"/>
                        </a:cubicBezTo>
                        <a:cubicBezTo>
                          <a:pt x="14" y="28"/>
                          <a:pt x="14" y="28"/>
                          <a:pt x="14" y="28"/>
                        </a:cubicBezTo>
                        <a:cubicBezTo>
                          <a:pt x="14" y="28"/>
                          <a:pt x="14" y="28"/>
                          <a:pt x="14" y="28"/>
                        </a:cubicBezTo>
                        <a:cubicBezTo>
                          <a:pt x="14" y="29"/>
                          <a:pt x="14" y="29"/>
                          <a:pt x="14" y="29"/>
                        </a:cubicBezTo>
                        <a:cubicBezTo>
                          <a:pt x="14" y="30"/>
                          <a:pt x="14" y="30"/>
                          <a:pt x="14" y="30"/>
                        </a:cubicBezTo>
                        <a:cubicBezTo>
                          <a:pt x="11" y="29"/>
                          <a:pt x="11" y="29"/>
                          <a:pt x="11" y="29"/>
                        </a:cubicBezTo>
                        <a:cubicBezTo>
                          <a:pt x="11" y="29"/>
                          <a:pt x="11" y="29"/>
                          <a:pt x="11" y="29"/>
                        </a:cubicBezTo>
                        <a:cubicBezTo>
                          <a:pt x="11" y="29"/>
                          <a:pt x="11" y="29"/>
                          <a:pt x="11" y="29"/>
                        </a:cubicBezTo>
                        <a:cubicBezTo>
                          <a:pt x="11" y="29"/>
                          <a:pt x="11" y="29"/>
                          <a:pt x="11" y="29"/>
                        </a:cubicBezTo>
                        <a:cubicBezTo>
                          <a:pt x="10" y="28"/>
                          <a:pt x="10" y="28"/>
                          <a:pt x="10" y="28"/>
                        </a:cubicBezTo>
                        <a:cubicBezTo>
                          <a:pt x="10" y="27"/>
                          <a:pt x="10" y="27"/>
                          <a:pt x="10" y="27"/>
                        </a:cubicBezTo>
                        <a:cubicBezTo>
                          <a:pt x="10" y="28"/>
                          <a:pt x="10" y="28"/>
                          <a:pt x="10" y="28"/>
                        </a:cubicBezTo>
                        <a:cubicBezTo>
                          <a:pt x="9" y="29"/>
                          <a:pt x="9" y="29"/>
                          <a:pt x="9" y="29"/>
                        </a:cubicBezTo>
                        <a:cubicBezTo>
                          <a:pt x="9" y="29"/>
                          <a:pt x="9" y="29"/>
                          <a:pt x="9" y="29"/>
                        </a:cubicBezTo>
                        <a:cubicBezTo>
                          <a:pt x="9" y="28"/>
                          <a:pt x="9" y="28"/>
                          <a:pt x="9" y="28"/>
                        </a:cubicBezTo>
                        <a:cubicBezTo>
                          <a:pt x="9" y="28"/>
                          <a:pt x="9" y="28"/>
                          <a:pt x="9" y="28"/>
                        </a:cubicBezTo>
                        <a:cubicBezTo>
                          <a:pt x="11" y="26"/>
                          <a:pt x="11" y="26"/>
                          <a:pt x="11" y="26"/>
                        </a:cubicBezTo>
                        <a:cubicBezTo>
                          <a:pt x="9" y="27"/>
                          <a:pt x="9" y="27"/>
                          <a:pt x="9" y="27"/>
                        </a:cubicBezTo>
                        <a:cubicBezTo>
                          <a:pt x="7" y="27"/>
                          <a:pt x="7" y="27"/>
                          <a:pt x="7" y="27"/>
                        </a:cubicBezTo>
                        <a:cubicBezTo>
                          <a:pt x="7" y="27"/>
                          <a:pt x="7" y="27"/>
                          <a:pt x="7" y="27"/>
                        </a:cubicBezTo>
                        <a:cubicBezTo>
                          <a:pt x="7" y="28"/>
                          <a:pt x="7" y="28"/>
                          <a:pt x="7" y="28"/>
                        </a:cubicBezTo>
                        <a:cubicBezTo>
                          <a:pt x="7" y="28"/>
                          <a:pt x="7" y="28"/>
                          <a:pt x="7" y="28"/>
                        </a:cubicBezTo>
                        <a:cubicBezTo>
                          <a:pt x="7" y="28"/>
                          <a:pt x="7" y="28"/>
                          <a:pt x="7" y="28"/>
                        </a:cubicBezTo>
                        <a:cubicBezTo>
                          <a:pt x="6" y="28"/>
                          <a:pt x="6" y="28"/>
                          <a:pt x="6" y="28"/>
                        </a:cubicBezTo>
                        <a:cubicBezTo>
                          <a:pt x="6" y="28"/>
                          <a:pt x="6" y="28"/>
                          <a:pt x="6" y="28"/>
                        </a:cubicBezTo>
                        <a:cubicBezTo>
                          <a:pt x="6" y="28"/>
                          <a:pt x="6" y="28"/>
                          <a:pt x="6" y="28"/>
                        </a:cubicBezTo>
                        <a:cubicBezTo>
                          <a:pt x="5" y="28"/>
                          <a:pt x="5" y="28"/>
                          <a:pt x="5" y="28"/>
                        </a:cubicBezTo>
                        <a:cubicBezTo>
                          <a:pt x="5" y="27"/>
                          <a:pt x="5" y="27"/>
                          <a:pt x="5" y="27"/>
                        </a:cubicBezTo>
                        <a:cubicBezTo>
                          <a:pt x="5" y="27"/>
                          <a:pt x="5" y="27"/>
                          <a:pt x="5" y="27"/>
                        </a:cubicBezTo>
                        <a:cubicBezTo>
                          <a:pt x="5" y="26"/>
                          <a:pt x="5" y="26"/>
                          <a:pt x="5" y="26"/>
                        </a:cubicBezTo>
                        <a:cubicBezTo>
                          <a:pt x="5" y="26"/>
                          <a:pt x="5" y="26"/>
                          <a:pt x="5" y="26"/>
                        </a:cubicBezTo>
                        <a:cubicBezTo>
                          <a:pt x="5" y="26"/>
                          <a:pt x="5" y="26"/>
                          <a:pt x="5" y="26"/>
                        </a:cubicBezTo>
                        <a:cubicBezTo>
                          <a:pt x="5" y="25"/>
                          <a:pt x="5" y="25"/>
                          <a:pt x="5" y="25"/>
                        </a:cubicBezTo>
                        <a:cubicBezTo>
                          <a:pt x="5" y="25"/>
                          <a:pt x="5" y="25"/>
                          <a:pt x="5" y="25"/>
                        </a:cubicBezTo>
                        <a:cubicBezTo>
                          <a:pt x="5" y="25"/>
                          <a:pt x="5" y="25"/>
                          <a:pt x="5" y="25"/>
                        </a:cubicBezTo>
                        <a:cubicBezTo>
                          <a:pt x="6" y="26"/>
                          <a:pt x="6" y="26"/>
                          <a:pt x="6" y="26"/>
                        </a:cubicBezTo>
                        <a:cubicBezTo>
                          <a:pt x="6" y="25"/>
                          <a:pt x="6" y="25"/>
                          <a:pt x="6" y="25"/>
                        </a:cubicBezTo>
                        <a:cubicBezTo>
                          <a:pt x="7" y="25"/>
                          <a:pt x="7" y="25"/>
                          <a:pt x="7" y="25"/>
                        </a:cubicBezTo>
                        <a:cubicBezTo>
                          <a:pt x="7" y="25"/>
                          <a:pt x="7" y="25"/>
                          <a:pt x="7" y="25"/>
                        </a:cubicBezTo>
                        <a:cubicBezTo>
                          <a:pt x="7" y="25"/>
                          <a:pt x="7" y="25"/>
                          <a:pt x="7" y="25"/>
                        </a:cubicBezTo>
                        <a:cubicBezTo>
                          <a:pt x="6" y="24"/>
                          <a:pt x="6" y="24"/>
                          <a:pt x="6" y="24"/>
                        </a:cubicBezTo>
                        <a:cubicBezTo>
                          <a:pt x="7" y="23"/>
                          <a:pt x="7" y="23"/>
                          <a:pt x="7" y="23"/>
                        </a:cubicBezTo>
                        <a:cubicBezTo>
                          <a:pt x="7" y="23"/>
                          <a:pt x="7" y="23"/>
                          <a:pt x="7" y="23"/>
                        </a:cubicBezTo>
                        <a:cubicBezTo>
                          <a:pt x="6" y="23"/>
                          <a:pt x="6" y="23"/>
                          <a:pt x="6" y="23"/>
                        </a:cubicBezTo>
                        <a:cubicBezTo>
                          <a:pt x="5" y="23"/>
                          <a:pt x="5" y="23"/>
                          <a:pt x="5" y="23"/>
                        </a:cubicBezTo>
                        <a:cubicBezTo>
                          <a:pt x="6" y="22"/>
                          <a:pt x="6" y="22"/>
                          <a:pt x="6" y="22"/>
                        </a:cubicBezTo>
                        <a:cubicBezTo>
                          <a:pt x="6" y="22"/>
                          <a:pt x="6" y="22"/>
                          <a:pt x="6" y="22"/>
                        </a:cubicBezTo>
                        <a:cubicBezTo>
                          <a:pt x="6" y="22"/>
                          <a:pt x="6" y="22"/>
                          <a:pt x="6" y="22"/>
                        </a:cubicBezTo>
                        <a:cubicBezTo>
                          <a:pt x="6" y="21"/>
                          <a:pt x="6" y="21"/>
                          <a:pt x="6" y="21"/>
                        </a:cubicBezTo>
                        <a:cubicBezTo>
                          <a:pt x="6" y="21"/>
                          <a:pt x="6" y="21"/>
                          <a:pt x="6" y="21"/>
                        </a:cubicBezTo>
                        <a:cubicBezTo>
                          <a:pt x="6" y="21"/>
                          <a:pt x="6" y="21"/>
                          <a:pt x="6" y="21"/>
                        </a:cubicBezTo>
                        <a:cubicBezTo>
                          <a:pt x="7" y="21"/>
                          <a:pt x="7" y="21"/>
                          <a:pt x="7" y="21"/>
                        </a:cubicBezTo>
                        <a:cubicBezTo>
                          <a:pt x="9" y="22"/>
                          <a:pt x="9" y="22"/>
                          <a:pt x="9" y="22"/>
                        </a:cubicBezTo>
                        <a:cubicBezTo>
                          <a:pt x="9" y="22"/>
                          <a:pt x="9" y="22"/>
                          <a:pt x="9" y="22"/>
                        </a:cubicBezTo>
                        <a:cubicBezTo>
                          <a:pt x="9" y="22"/>
                          <a:pt x="9" y="22"/>
                          <a:pt x="9" y="22"/>
                        </a:cubicBezTo>
                        <a:cubicBezTo>
                          <a:pt x="10" y="21"/>
                          <a:pt x="10" y="21"/>
                          <a:pt x="10" y="21"/>
                        </a:cubicBezTo>
                        <a:cubicBezTo>
                          <a:pt x="11" y="21"/>
                          <a:pt x="11" y="21"/>
                          <a:pt x="11" y="21"/>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2" y="20"/>
                          <a:pt x="12" y="20"/>
                          <a:pt x="12" y="20"/>
                        </a:cubicBezTo>
                        <a:cubicBezTo>
                          <a:pt x="13" y="20"/>
                          <a:pt x="13" y="20"/>
                          <a:pt x="13" y="20"/>
                        </a:cubicBezTo>
                        <a:cubicBezTo>
                          <a:pt x="15" y="20"/>
                          <a:pt x="15" y="20"/>
                          <a:pt x="15" y="20"/>
                        </a:cubicBezTo>
                        <a:cubicBezTo>
                          <a:pt x="15" y="20"/>
                          <a:pt x="15" y="20"/>
                          <a:pt x="15" y="20"/>
                        </a:cubicBezTo>
                        <a:cubicBezTo>
                          <a:pt x="15" y="20"/>
                          <a:pt x="15" y="20"/>
                          <a:pt x="15" y="20"/>
                        </a:cubicBezTo>
                        <a:cubicBezTo>
                          <a:pt x="16" y="19"/>
                          <a:pt x="16" y="19"/>
                          <a:pt x="16" y="19"/>
                        </a:cubicBezTo>
                        <a:cubicBezTo>
                          <a:pt x="16" y="19"/>
                          <a:pt x="16" y="19"/>
                          <a:pt x="16" y="19"/>
                        </a:cubicBezTo>
                        <a:cubicBezTo>
                          <a:pt x="16" y="18"/>
                          <a:pt x="16" y="18"/>
                          <a:pt x="16" y="18"/>
                        </a:cubicBezTo>
                        <a:cubicBezTo>
                          <a:pt x="15" y="18"/>
                          <a:pt x="15" y="18"/>
                          <a:pt x="15" y="18"/>
                        </a:cubicBezTo>
                        <a:cubicBezTo>
                          <a:pt x="15" y="18"/>
                          <a:pt x="15" y="18"/>
                          <a:pt x="15" y="18"/>
                        </a:cubicBezTo>
                        <a:cubicBezTo>
                          <a:pt x="15" y="18"/>
                          <a:pt x="15" y="18"/>
                          <a:pt x="15" y="18"/>
                        </a:cubicBezTo>
                        <a:cubicBezTo>
                          <a:pt x="10" y="17"/>
                          <a:pt x="10" y="17"/>
                          <a:pt x="10" y="17"/>
                        </a:cubicBezTo>
                        <a:cubicBezTo>
                          <a:pt x="9" y="17"/>
                          <a:pt x="9" y="17"/>
                          <a:pt x="9" y="17"/>
                        </a:cubicBezTo>
                        <a:cubicBezTo>
                          <a:pt x="8" y="16"/>
                          <a:pt x="8" y="16"/>
                          <a:pt x="8" y="16"/>
                        </a:cubicBezTo>
                        <a:cubicBezTo>
                          <a:pt x="8" y="16"/>
                          <a:pt x="8" y="16"/>
                          <a:pt x="8" y="16"/>
                        </a:cubicBezTo>
                        <a:cubicBezTo>
                          <a:pt x="8" y="16"/>
                          <a:pt x="8" y="16"/>
                          <a:pt x="8" y="16"/>
                        </a:cubicBezTo>
                        <a:cubicBezTo>
                          <a:pt x="6" y="17"/>
                          <a:pt x="6" y="17"/>
                          <a:pt x="6" y="17"/>
                        </a:cubicBezTo>
                        <a:cubicBezTo>
                          <a:pt x="5" y="16"/>
                          <a:pt x="5" y="16"/>
                          <a:pt x="5" y="16"/>
                        </a:cubicBezTo>
                        <a:cubicBezTo>
                          <a:pt x="5" y="16"/>
                          <a:pt x="5" y="16"/>
                          <a:pt x="5" y="16"/>
                        </a:cubicBezTo>
                        <a:cubicBezTo>
                          <a:pt x="5" y="16"/>
                          <a:pt x="5" y="16"/>
                          <a:pt x="5" y="16"/>
                        </a:cubicBezTo>
                        <a:cubicBezTo>
                          <a:pt x="4" y="16"/>
                          <a:pt x="4" y="16"/>
                          <a:pt x="4" y="16"/>
                        </a:cubicBezTo>
                        <a:cubicBezTo>
                          <a:pt x="3" y="16"/>
                          <a:pt x="3" y="16"/>
                          <a:pt x="3" y="16"/>
                        </a:cubicBezTo>
                        <a:cubicBezTo>
                          <a:pt x="3" y="16"/>
                          <a:pt x="3" y="16"/>
                          <a:pt x="3" y="16"/>
                        </a:cubicBezTo>
                        <a:cubicBezTo>
                          <a:pt x="3" y="16"/>
                          <a:pt x="3" y="16"/>
                          <a:pt x="3" y="16"/>
                        </a:cubicBezTo>
                        <a:cubicBezTo>
                          <a:pt x="2" y="16"/>
                          <a:pt x="2" y="16"/>
                          <a:pt x="2" y="16"/>
                        </a:cubicBezTo>
                        <a:cubicBezTo>
                          <a:pt x="2" y="16"/>
                          <a:pt x="2" y="16"/>
                          <a:pt x="2" y="16"/>
                        </a:cubicBezTo>
                        <a:cubicBezTo>
                          <a:pt x="2" y="16"/>
                          <a:pt x="2" y="16"/>
                          <a:pt x="2" y="16"/>
                        </a:cubicBezTo>
                        <a:cubicBezTo>
                          <a:pt x="1" y="16"/>
                          <a:pt x="1" y="16"/>
                          <a:pt x="1" y="16"/>
                        </a:cubicBezTo>
                        <a:cubicBezTo>
                          <a:pt x="1" y="16"/>
                          <a:pt x="1" y="16"/>
                          <a:pt x="1" y="16"/>
                        </a:cubicBezTo>
                        <a:cubicBezTo>
                          <a:pt x="1" y="16"/>
                          <a:pt x="1" y="16"/>
                          <a:pt x="1" y="16"/>
                        </a:cubicBezTo>
                        <a:cubicBezTo>
                          <a:pt x="1" y="16"/>
                          <a:pt x="1" y="16"/>
                          <a:pt x="1" y="16"/>
                        </a:cubicBezTo>
                        <a:cubicBezTo>
                          <a:pt x="0" y="16"/>
                          <a:pt x="0" y="16"/>
                          <a:pt x="0" y="16"/>
                        </a:cubicBezTo>
                        <a:cubicBezTo>
                          <a:pt x="0" y="16"/>
                          <a:pt x="0" y="16"/>
                          <a:pt x="0" y="16"/>
                        </a:cubicBezTo>
                        <a:cubicBezTo>
                          <a:pt x="0" y="15"/>
                          <a:pt x="0" y="15"/>
                          <a:pt x="0" y="15"/>
                        </a:cubicBezTo>
                        <a:cubicBezTo>
                          <a:pt x="0" y="15"/>
                          <a:pt x="0" y="15"/>
                          <a:pt x="0"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3" y="15"/>
                          <a:pt x="3" y="15"/>
                          <a:pt x="3" y="15"/>
                        </a:cubicBezTo>
                        <a:cubicBezTo>
                          <a:pt x="4" y="14"/>
                          <a:pt x="4" y="14"/>
                          <a:pt x="4" y="14"/>
                        </a:cubicBezTo>
                        <a:cubicBezTo>
                          <a:pt x="3" y="14"/>
                          <a:pt x="3" y="14"/>
                          <a:pt x="3" y="14"/>
                        </a:cubicBezTo>
                        <a:cubicBezTo>
                          <a:pt x="3" y="13"/>
                          <a:pt x="3" y="13"/>
                          <a:pt x="3" y="13"/>
                        </a:cubicBezTo>
                        <a:cubicBezTo>
                          <a:pt x="3" y="13"/>
                          <a:pt x="3" y="13"/>
                          <a:pt x="3" y="13"/>
                        </a:cubicBezTo>
                        <a:cubicBezTo>
                          <a:pt x="3" y="13"/>
                          <a:pt x="3" y="13"/>
                          <a:pt x="3" y="13"/>
                        </a:cubicBezTo>
                        <a:cubicBezTo>
                          <a:pt x="4" y="13"/>
                          <a:pt x="4" y="13"/>
                          <a:pt x="4"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4"/>
                          <a:pt x="5" y="14"/>
                          <a:pt x="5" y="14"/>
                        </a:cubicBezTo>
                        <a:cubicBezTo>
                          <a:pt x="5" y="15"/>
                          <a:pt x="5" y="15"/>
                          <a:pt x="5" y="15"/>
                        </a:cubicBezTo>
                        <a:cubicBezTo>
                          <a:pt x="5" y="15"/>
                          <a:pt x="5" y="15"/>
                          <a:pt x="5" y="15"/>
                        </a:cubicBezTo>
                        <a:cubicBezTo>
                          <a:pt x="6" y="15"/>
                          <a:pt x="6" y="15"/>
                          <a:pt x="6" y="15"/>
                        </a:cubicBezTo>
                        <a:cubicBezTo>
                          <a:pt x="6" y="16"/>
                          <a:pt x="6" y="16"/>
                          <a:pt x="6" y="16"/>
                        </a:cubicBezTo>
                        <a:cubicBezTo>
                          <a:pt x="6" y="16"/>
                          <a:pt x="6" y="16"/>
                          <a:pt x="6" y="16"/>
                        </a:cubicBezTo>
                        <a:cubicBezTo>
                          <a:pt x="7" y="16"/>
                          <a:pt x="7" y="16"/>
                          <a:pt x="7" y="16"/>
                        </a:cubicBezTo>
                        <a:cubicBezTo>
                          <a:pt x="7" y="15"/>
                          <a:pt x="7" y="15"/>
                          <a:pt x="7" y="15"/>
                        </a:cubicBezTo>
                        <a:cubicBezTo>
                          <a:pt x="7" y="15"/>
                          <a:pt x="7" y="15"/>
                          <a:pt x="7" y="15"/>
                        </a:cubicBezTo>
                        <a:cubicBezTo>
                          <a:pt x="7" y="15"/>
                          <a:pt x="7" y="15"/>
                          <a:pt x="7" y="15"/>
                        </a:cubicBezTo>
                        <a:cubicBezTo>
                          <a:pt x="7" y="13"/>
                          <a:pt x="7" y="13"/>
                          <a:pt x="7" y="13"/>
                        </a:cubicBezTo>
                        <a:cubicBezTo>
                          <a:pt x="7" y="13"/>
                          <a:pt x="7" y="13"/>
                          <a:pt x="7" y="13"/>
                        </a:cubicBezTo>
                        <a:cubicBezTo>
                          <a:pt x="7" y="13"/>
                          <a:pt x="7" y="13"/>
                          <a:pt x="7" y="13"/>
                        </a:cubicBezTo>
                        <a:cubicBezTo>
                          <a:pt x="7" y="12"/>
                          <a:pt x="7" y="12"/>
                          <a:pt x="7" y="12"/>
                        </a:cubicBezTo>
                        <a:cubicBezTo>
                          <a:pt x="7" y="12"/>
                          <a:pt x="7" y="12"/>
                          <a:pt x="7" y="12"/>
                        </a:cubicBezTo>
                        <a:cubicBezTo>
                          <a:pt x="8" y="12"/>
                          <a:pt x="8" y="12"/>
                          <a:pt x="8" y="12"/>
                        </a:cubicBezTo>
                        <a:cubicBezTo>
                          <a:pt x="8" y="11"/>
                          <a:pt x="8" y="11"/>
                          <a:pt x="8" y="11"/>
                        </a:cubicBezTo>
                        <a:cubicBezTo>
                          <a:pt x="8" y="11"/>
                          <a:pt x="8" y="11"/>
                          <a:pt x="8" y="11"/>
                        </a:cubicBezTo>
                        <a:cubicBezTo>
                          <a:pt x="8" y="10"/>
                          <a:pt x="8" y="10"/>
                          <a:pt x="8" y="10"/>
                        </a:cubicBezTo>
                        <a:cubicBezTo>
                          <a:pt x="8" y="10"/>
                          <a:pt x="8" y="10"/>
                          <a:pt x="8" y="10"/>
                        </a:cubicBezTo>
                        <a:cubicBezTo>
                          <a:pt x="8" y="10"/>
                          <a:pt x="8" y="10"/>
                          <a:pt x="8" y="10"/>
                        </a:cubicBezTo>
                        <a:cubicBezTo>
                          <a:pt x="7" y="10"/>
                          <a:pt x="7" y="10"/>
                          <a:pt x="7" y="10"/>
                        </a:cubicBezTo>
                        <a:cubicBezTo>
                          <a:pt x="8" y="9"/>
                          <a:pt x="8" y="9"/>
                          <a:pt x="8" y="9"/>
                        </a:cubicBezTo>
                        <a:cubicBezTo>
                          <a:pt x="9" y="8"/>
                          <a:pt x="9" y="8"/>
                          <a:pt x="9" y="8"/>
                        </a:cubicBezTo>
                        <a:cubicBezTo>
                          <a:pt x="9" y="8"/>
                          <a:pt x="9" y="8"/>
                          <a:pt x="9" y="8"/>
                        </a:cubicBezTo>
                        <a:cubicBezTo>
                          <a:pt x="9" y="8"/>
                          <a:pt x="9" y="8"/>
                          <a:pt x="9" y="8"/>
                        </a:cubicBezTo>
                        <a:cubicBezTo>
                          <a:pt x="9" y="8"/>
                          <a:pt x="9" y="8"/>
                          <a:pt x="9" y="8"/>
                        </a:cubicBezTo>
                        <a:cubicBezTo>
                          <a:pt x="10" y="7"/>
                          <a:pt x="10" y="7"/>
                          <a:pt x="10" y="7"/>
                        </a:cubicBezTo>
                        <a:cubicBezTo>
                          <a:pt x="11" y="7"/>
                          <a:pt x="11" y="7"/>
                          <a:pt x="11" y="7"/>
                        </a:cubicBezTo>
                        <a:cubicBezTo>
                          <a:pt x="10" y="6"/>
                          <a:pt x="10" y="6"/>
                          <a:pt x="10" y="6"/>
                        </a:cubicBezTo>
                        <a:cubicBezTo>
                          <a:pt x="10" y="6"/>
                          <a:pt x="10" y="6"/>
                          <a:pt x="10" y="6"/>
                        </a:cubicBezTo>
                        <a:cubicBezTo>
                          <a:pt x="10" y="5"/>
                          <a:pt x="10" y="5"/>
                          <a:pt x="10" y="5"/>
                        </a:cubicBezTo>
                        <a:cubicBezTo>
                          <a:pt x="9" y="5"/>
                          <a:pt x="9" y="5"/>
                          <a:pt x="9" y="5"/>
                        </a:cubicBezTo>
                        <a:cubicBezTo>
                          <a:pt x="9" y="5"/>
                          <a:pt x="9" y="5"/>
                          <a:pt x="9" y="5"/>
                        </a:cubicBezTo>
                        <a:cubicBezTo>
                          <a:pt x="9" y="5"/>
                          <a:pt x="9" y="5"/>
                          <a:pt x="9" y="5"/>
                        </a:cubicBezTo>
                        <a:cubicBezTo>
                          <a:pt x="9" y="5"/>
                          <a:pt x="9" y="5"/>
                          <a:pt x="9" y="5"/>
                        </a:cubicBezTo>
                        <a:cubicBezTo>
                          <a:pt x="10" y="4"/>
                          <a:pt x="10" y="4"/>
                          <a:pt x="10" y="4"/>
                        </a:cubicBezTo>
                        <a:cubicBezTo>
                          <a:pt x="10" y="4"/>
                          <a:pt x="10" y="4"/>
                          <a:pt x="10" y="4"/>
                        </a:cubicBezTo>
                        <a:cubicBezTo>
                          <a:pt x="10" y="4"/>
                          <a:pt x="10" y="4"/>
                          <a:pt x="10" y="4"/>
                        </a:cubicBezTo>
                        <a:cubicBezTo>
                          <a:pt x="10" y="4"/>
                          <a:pt x="10" y="4"/>
                          <a:pt x="10" y="4"/>
                        </a:cubicBezTo>
                        <a:cubicBezTo>
                          <a:pt x="11" y="3"/>
                          <a:pt x="11" y="3"/>
                          <a:pt x="11" y="3"/>
                        </a:cubicBezTo>
                        <a:cubicBezTo>
                          <a:pt x="11" y="4"/>
                          <a:pt x="11" y="4"/>
                          <a:pt x="11" y="4"/>
                        </a:cubicBezTo>
                        <a:cubicBezTo>
                          <a:pt x="11" y="5"/>
                          <a:pt x="11" y="5"/>
                          <a:pt x="11" y="5"/>
                        </a:cubicBezTo>
                        <a:cubicBezTo>
                          <a:pt x="11" y="5"/>
                          <a:pt x="11" y="5"/>
                          <a:pt x="11" y="5"/>
                        </a:cubicBezTo>
                        <a:cubicBezTo>
                          <a:pt x="11" y="5"/>
                          <a:pt x="11" y="5"/>
                          <a:pt x="11" y="5"/>
                        </a:cubicBezTo>
                        <a:cubicBezTo>
                          <a:pt x="12" y="5"/>
                          <a:pt x="12" y="5"/>
                          <a:pt x="12" y="5"/>
                        </a:cubicBezTo>
                        <a:cubicBezTo>
                          <a:pt x="12" y="6"/>
                          <a:pt x="12" y="6"/>
                          <a:pt x="12" y="6"/>
                        </a:cubicBezTo>
                        <a:cubicBezTo>
                          <a:pt x="12" y="6"/>
                          <a:pt x="12" y="6"/>
                          <a:pt x="12" y="6"/>
                        </a:cubicBezTo>
                        <a:cubicBezTo>
                          <a:pt x="11" y="6"/>
                          <a:pt x="11" y="6"/>
                          <a:pt x="11" y="6"/>
                        </a:cubicBezTo>
                        <a:cubicBezTo>
                          <a:pt x="12" y="7"/>
                          <a:pt x="12" y="7"/>
                          <a:pt x="12" y="7"/>
                        </a:cubicBezTo>
                        <a:cubicBezTo>
                          <a:pt x="12" y="8"/>
                          <a:pt x="12" y="8"/>
                          <a:pt x="12" y="8"/>
                        </a:cubicBezTo>
                        <a:cubicBezTo>
                          <a:pt x="12" y="8"/>
                          <a:pt x="12" y="8"/>
                          <a:pt x="12" y="8"/>
                        </a:cubicBezTo>
                        <a:cubicBezTo>
                          <a:pt x="12" y="8"/>
                          <a:pt x="12" y="8"/>
                          <a:pt x="12" y="8"/>
                        </a:cubicBezTo>
                        <a:cubicBezTo>
                          <a:pt x="13" y="8"/>
                          <a:pt x="13" y="8"/>
                          <a:pt x="13" y="8"/>
                        </a:cubicBezTo>
                        <a:cubicBezTo>
                          <a:pt x="13" y="12"/>
                          <a:pt x="13" y="12"/>
                          <a:pt x="13" y="12"/>
                        </a:cubicBezTo>
                        <a:cubicBezTo>
                          <a:pt x="13" y="13"/>
                          <a:pt x="13" y="13"/>
                          <a:pt x="13" y="13"/>
                        </a:cubicBezTo>
                        <a:cubicBezTo>
                          <a:pt x="13" y="13"/>
                          <a:pt x="13" y="13"/>
                          <a:pt x="13" y="13"/>
                        </a:cubicBezTo>
                        <a:cubicBezTo>
                          <a:pt x="13" y="13"/>
                          <a:pt x="13" y="13"/>
                          <a:pt x="13" y="13"/>
                        </a:cubicBezTo>
                        <a:cubicBezTo>
                          <a:pt x="13" y="13"/>
                          <a:pt x="13" y="13"/>
                          <a:pt x="13" y="13"/>
                        </a:cubicBezTo>
                        <a:cubicBezTo>
                          <a:pt x="13" y="14"/>
                          <a:pt x="13" y="14"/>
                          <a:pt x="13" y="14"/>
                        </a:cubicBezTo>
                        <a:cubicBezTo>
                          <a:pt x="13" y="14"/>
                          <a:pt x="13" y="14"/>
                          <a:pt x="13" y="14"/>
                        </a:cubicBezTo>
                        <a:cubicBezTo>
                          <a:pt x="14" y="14"/>
                          <a:pt x="14" y="14"/>
                          <a:pt x="14" y="14"/>
                        </a:cubicBezTo>
                        <a:cubicBezTo>
                          <a:pt x="14" y="15"/>
                          <a:pt x="14" y="15"/>
                          <a:pt x="14" y="15"/>
                        </a:cubicBezTo>
                        <a:cubicBezTo>
                          <a:pt x="15" y="14"/>
                          <a:pt x="15" y="14"/>
                          <a:pt x="15" y="14"/>
                        </a:cubicBezTo>
                        <a:cubicBezTo>
                          <a:pt x="16" y="14"/>
                          <a:pt x="16" y="14"/>
                          <a:pt x="16" y="14"/>
                        </a:cubicBezTo>
                        <a:cubicBezTo>
                          <a:pt x="16" y="13"/>
                          <a:pt x="16" y="13"/>
                          <a:pt x="16" y="13"/>
                        </a:cubicBezTo>
                        <a:cubicBezTo>
                          <a:pt x="16" y="13"/>
                          <a:pt x="16" y="13"/>
                          <a:pt x="16" y="13"/>
                        </a:cubicBezTo>
                        <a:cubicBezTo>
                          <a:pt x="16" y="12"/>
                          <a:pt x="16" y="12"/>
                          <a:pt x="16" y="12"/>
                        </a:cubicBezTo>
                        <a:cubicBezTo>
                          <a:pt x="16" y="11"/>
                          <a:pt x="16" y="11"/>
                          <a:pt x="16" y="11"/>
                        </a:cubicBezTo>
                        <a:cubicBezTo>
                          <a:pt x="16" y="11"/>
                          <a:pt x="16" y="11"/>
                          <a:pt x="16" y="11"/>
                        </a:cubicBezTo>
                        <a:cubicBezTo>
                          <a:pt x="17" y="11"/>
                          <a:pt x="17" y="11"/>
                          <a:pt x="17" y="11"/>
                        </a:cubicBezTo>
                        <a:cubicBezTo>
                          <a:pt x="17" y="10"/>
                          <a:pt x="17" y="10"/>
                          <a:pt x="17" y="10"/>
                        </a:cubicBezTo>
                        <a:cubicBezTo>
                          <a:pt x="17" y="9"/>
                          <a:pt x="17" y="9"/>
                          <a:pt x="17" y="9"/>
                        </a:cubicBezTo>
                        <a:cubicBezTo>
                          <a:pt x="17" y="9"/>
                          <a:pt x="17" y="9"/>
                          <a:pt x="17" y="9"/>
                        </a:cubicBezTo>
                        <a:cubicBezTo>
                          <a:pt x="17" y="9"/>
                          <a:pt x="17" y="9"/>
                          <a:pt x="17" y="9"/>
                        </a:cubicBezTo>
                        <a:cubicBezTo>
                          <a:pt x="15" y="8"/>
                          <a:pt x="15" y="8"/>
                          <a:pt x="15" y="8"/>
                        </a:cubicBezTo>
                        <a:cubicBezTo>
                          <a:pt x="16" y="8"/>
                          <a:pt x="16" y="8"/>
                          <a:pt x="16" y="8"/>
                        </a:cubicBezTo>
                        <a:cubicBezTo>
                          <a:pt x="17" y="9"/>
                          <a:pt x="17" y="9"/>
                          <a:pt x="17" y="9"/>
                        </a:cubicBezTo>
                        <a:cubicBezTo>
                          <a:pt x="18" y="9"/>
                          <a:pt x="18" y="9"/>
                          <a:pt x="18" y="9"/>
                        </a:cubicBezTo>
                        <a:cubicBezTo>
                          <a:pt x="17" y="8"/>
                          <a:pt x="17" y="8"/>
                          <a:pt x="17" y="8"/>
                        </a:cubicBezTo>
                        <a:cubicBezTo>
                          <a:pt x="17" y="7"/>
                          <a:pt x="17" y="7"/>
                          <a:pt x="17" y="7"/>
                        </a:cubicBezTo>
                        <a:cubicBezTo>
                          <a:pt x="17" y="7"/>
                          <a:pt x="17" y="7"/>
                          <a:pt x="17" y="7"/>
                        </a:cubicBezTo>
                        <a:cubicBezTo>
                          <a:pt x="17" y="7"/>
                          <a:pt x="17" y="7"/>
                          <a:pt x="17" y="7"/>
                        </a:cubicBezTo>
                        <a:cubicBezTo>
                          <a:pt x="16" y="6"/>
                          <a:pt x="16" y="6"/>
                          <a:pt x="16" y="6"/>
                        </a:cubicBezTo>
                        <a:cubicBezTo>
                          <a:pt x="16" y="4"/>
                          <a:pt x="16" y="4"/>
                          <a:pt x="16" y="4"/>
                        </a:cubicBezTo>
                        <a:cubicBezTo>
                          <a:pt x="16" y="4"/>
                          <a:pt x="16" y="4"/>
                          <a:pt x="16" y="4"/>
                        </a:cubicBezTo>
                        <a:cubicBezTo>
                          <a:pt x="16" y="4"/>
                          <a:pt x="16" y="4"/>
                          <a:pt x="16" y="4"/>
                        </a:cubicBezTo>
                        <a:cubicBezTo>
                          <a:pt x="16" y="4"/>
                          <a:pt x="16" y="4"/>
                          <a:pt x="16" y="4"/>
                        </a:cubicBezTo>
                        <a:cubicBezTo>
                          <a:pt x="16" y="2"/>
                          <a:pt x="16" y="2"/>
                          <a:pt x="16" y="2"/>
                        </a:cubicBezTo>
                        <a:cubicBezTo>
                          <a:pt x="16" y="2"/>
                          <a:pt x="16" y="2"/>
                          <a:pt x="16" y="2"/>
                        </a:cubicBezTo>
                        <a:cubicBezTo>
                          <a:pt x="17" y="2"/>
                          <a:pt x="17" y="2"/>
                          <a:pt x="17" y="2"/>
                        </a:cubicBezTo>
                        <a:cubicBezTo>
                          <a:pt x="18" y="2"/>
                          <a:pt x="18" y="2"/>
                          <a:pt x="18" y="2"/>
                        </a:cubicBezTo>
                        <a:cubicBezTo>
                          <a:pt x="18" y="2"/>
                          <a:pt x="18" y="2"/>
                          <a:pt x="18" y="2"/>
                        </a:cubicBezTo>
                        <a:cubicBezTo>
                          <a:pt x="18" y="1"/>
                          <a:pt x="18" y="1"/>
                          <a:pt x="18" y="1"/>
                        </a:cubicBezTo>
                        <a:cubicBezTo>
                          <a:pt x="19" y="1"/>
                          <a:pt x="19" y="1"/>
                          <a:pt x="19" y="1"/>
                        </a:cubicBezTo>
                        <a:cubicBezTo>
                          <a:pt x="19" y="1"/>
                          <a:pt x="19" y="1"/>
                          <a:pt x="19" y="1"/>
                        </a:cubicBezTo>
                        <a:cubicBezTo>
                          <a:pt x="19" y="1"/>
                          <a:pt x="19" y="1"/>
                          <a:pt x="19" y="1"/>
                        </a:cubicBezTo>
                        <a:cubicBezTo>
                          <a:pt x="19" y="1"/>
                          <a:pt x="20" y="1"/>
                          <a:pt x="20" y="1"/>
                        </a:cubicBezTo>
                        <a:moveTo>
                          <a:pt x="16" y="26"/>
                        </a:moveTo>
                        <a:cubicBezTo>
                          <a:pt x="16" y="27"/>
                          <a:pt x="16" y="27"/>
                          <a:pt x="16" y="27"/>
                        </a:cubicBezTo>
                        <a:cubicBezTo>
                          <a:pt x="16" y="27"/>
                          <a:pt x="16" y="27"/>
                          <a:pt x="16" y="27"/>
                        </a:cubicBezTo>
                        <a:cubicBezTo>
                          <a:pt x="16" y="27"/>
                          <a:pt x="16" y="27"/>
                          <a:pt x="16" y="27"/>
                        </a:cubicBezTo>
                        <a:cubicBezTo>
                          <a:pt x="17" y="27"/>
                          <a:pt x="17" y="27"/>
                          <a:pt x="17" y="27"/>
                        </a:cubicBezTo>
                        <a:cubicBezTo>
                          <a:pt x="16" y="27"/>
                          <a:pt x="16" y="27"/>
                          <a:pt x="16" y="27"/>
                        </a:cubicBezTo>
                        <a:cubicBezTo>
                          <a:pt x="16" y="27"/>
                          <a:pt x="16" y="27"/>
                          <a:pt x="16" y="27"/>
                        </a:cubicBezTo>
                        <a:cubicBezTo>
                          <a:pt x="16" y="27"/>
                          <a:pt x="16" y="27"/>
                          <a:pt x="16" y="27"/>
                        </a:cubicBezTo>
                        <a:cubicBezTo>
                          <a:pt x="16" y="28"/>
                          <a:pt x="16" y="28"/>
                          <a:pt x="16" y="28"/>
                        </a:cubicBezTo>
                        <a:cubicBezTo>
                          <a:pt x="16" y="28"/>
                          <a:pt x="16" y="28"/>
                          <a:pt x="16" y="28"/>
                        </a:cubicBezTo>
                        <a:cubicBezTo>
                          <a:pt x="16" y="28"/>
                          <a:pt x="16" y="28"/>
                          <a:pt x="16" y="28"/>
                        </a:cubicBezTo>
                        <a:cubicBezTo>
                          <a:pt x="16" y="27"/>
                          <a:pt x="16" y="27"/>
                          <a:pt x="16" y="27"/>
                        </a:cubicBezTo>
                        <a:cubicBezTo>
                          <a:pt x="16" y="27"/>
                          <a:pt x="16" y="27"/>
                          <a:pt x="16" y="27"/>
                        </a:cubicBezTo>
                        <a:cubicBezTo>
                          <a:pt x="16" y="27"/>
                          <a:pt x="16" y="27"/>
                          <a:pt x="16" y="27"/>
                        </a:cubicBezTo>
                        <a:cubicBezTo>
                          <a:pt x="16" y="26"/>
                          <a:pt x="16" y="26"/>
                          <a:pt x="16" y="26"/>
                        </a:cubicBezTo>
                        <a:moveTo>
                          <a:pt x="20" y="0"/>
                        </a:moveTo>
                        <a:cubicBezTo>
                          <a:pt x="20" y="0"/>
                          <a:pt x="19" y="1"/>
                          <a:pt x="19" y="1"/>
                        </a:cubicBezTo>
                        <a:cubicBezTo>
                          <a:pt x="18" y="1"/>
                          <a:pt x="18" y="1"/>
                          <a:pt x="18" y="1"/>
                        </a:cubicBezTo>
                        <a:cubicBezTo>
                          <a:pt x="17" y="1"/>
                          <a:pt x="17" y="1"/>
                          <a:pt x="17" y="1"/>
                        </a:cubicBezTo>
                        <a:cubicBezTo>
                          <a:pt x="16" y="2"/>
                          <a:pt x="16" y="2"/>
                          <a:pt x="16" y="2"/>
                        </a:cubicBezTo>
                        <a:cubicBezTo>
                          <a:pt x="15" y="2"/>
                          <a:pt x="15" y="2"/>
                          <a:pt x="15" y="2"/>
                        </a:cubicBezTo>
                        <a:cubicBezTo>
                          <a:pt x="15" y="4"/>
                          <a:pt x="15" y="4"/>
                          <a:pt x="15" y="4"/>
                        </a:cubicBezTo>
                        <a:cubicBezTo>
                          <a:pt x="15" y="4"/>
                          <a:pt x="15" y="4"/>
                          <a:pt x="15" y="4"/>
                        </a:cubicBezTo>
                        <a:cubicBezTo>
                          <a:pt x="15" y="6"/>
                          <a:pt x="15" y="6"/>
                          <a:pt x="15" y="6"/>
                        </a:cubicBezTo>
                        <a:cubicBezTo>
                          <a:pt x="17" y="7"/>
                          <a:pt x="17" y="7"/>
                          <a:pt x="17" y="7"/>
                        </a:cubicBezTo>
                        <a:cubicBezTo>
                          <a:pt x="17" y="8"/>
                          <a:pt x="17" y="8"/>
                          <a:pt x="17" y="8"/>
                        </a:cubicBezTo>
                        <a:cubicBezTo>
                          <a:pt x="16" y="7"/>
                          <a:pt x="16" y="7"/>
                          <a:pt x="16" y="7"/>
                        </a:cubicBezTo>
                        <a:cubicBezTo>
                          <a:pt x="15" y="7"/>
                          <a:pt x="15" y="7"/>
                          <a:pt x="15" y="7"/>
                        </a:cubicBezTo>
                        <a:cubicBezTo>
                          <a:pt x="14" y="8"/>
                          <a:pt x="14" y="8"/>
                          <a:pt x="14" y="8"/>
                        </a:cubicBezTo>
                        <a:cubicBezTo>
                          <a:pt x="16" y="9"/>
                          <a:pt x="16" y="9"/>
                          <a:pt x="16" y="9"/>
                        </a:cubicBezTo>
                        <a:cubicBezTo>
                          <a:pt x="16" y="10"/>
                          <a:pt x="16" y="10"/>
                          <a:pt x="16" y="10"/>
                        </a:cubicBezTo>
                        <a:cubicBezTo>
                          <a:pt x="15" y="10"/>
                          <a:pt x="15" y="10"/>
                          <a:pt x="15" y="10"/>
                        </a:cubicBezTo>
                        <a:cubicBezTo>
                          <a:pt x="15" y="12"/>
                          <a:pt x="15" y="12"/>
                          <a:pt x="15" y="12"/>
                        </a:cubicBezTo>
                        <a:cubicBezTo>
                          <a:pt x="16" y="13"/>
                          <a:pt x="16" y="13"/>
                          <a:pt x="16" y="13"/>
                        </a:cubicBezTo>
                        <a:cubicBezTo>
                          <a:pt x="14" y="14"/>
                          <a:pt x="14" y="14"/>
                          <a:pt x="14" y="14"/>
                        </a:cubicBezTo>
                        <a:cubicBezTo>
                          <a:pt x="13" y="13"/>
                          <a:pt x="13" y="13"/>
                          <a:pt x="13" y="13"/>
                        </a:cubicBezTo>
                        <a:cubicBezTo>
                          <a:pt x="13" y="13"/>
                          <a:pt x="13" y="13"/>
                          <a:pt x="13" y="13"/>
                        </a:cubicBezTo>
                        <a:cubicBezTo>
                          <a:pt x="13" y="12"/>
                          <a:pt x="13" y="12"/>
                          <a:pt x="13" y="12"/>
                        </a:cubicBezTo>
                        <a:cubicBezTo>
                          <a:pt x="13" y="8"/>
                          <a:pt x="13" y="8"/>
                          <a:pt x="13" y="8"/>
                        </a:cubicBezTo>
                        <a:cubicBezTo>
                          <a:pt x="12" y="7"/>
                          <a:pt x="12" y="7"/>
                          <a:pt x="12" y="7"/>
                        </a:cubicBezTo>
                        <a:cubicBezTo>
                          <a:pt x="12" y="6"/>
                          <a:pt x="12" y="6"/>
                          <a:pt x="12" y="6"/>
                        </a:cubicBezTo>
                        <a:cubicBezTo>
                          <a:pt x="12" y="6"/>
                          <a:pt x="12" y="6"/>
                          <a:pt x="12" y="6"/>
                        </a:cubicBezTo>
                        <a:cubicBezTo>
                          <a:pt x="12" y="5"/>
                          <a:pt x="12" y="5"/>
                          <a:pt x="12" y="5"/>
                        </a:cubicBezTo>
                        <a:cubicBezTo>
                          <a:pt x="12" y="4"/>
                          <a:pt x="12" y="4"/>
                          <a:pt x="12" y="4"/>
                        </a:cubicBezTo>
                        <a:cubicBezTo>
                          <a:pt x="11" y="3"/>
                          <a:pt x="11" y="3"/>
                          <a:pt x="11" y="3"/>
                        </a:cubicBezTo>
                        <a:cubicBezTo>
                          <a:pt x="11" y="3"/>
                          <a:pt x="11" y="3"/>
                          <a:pt x="11" y="3"/>
                        </a:cubicBezTo>
                        <a:cubicBezTo>
                          <a:pt x="10" y="3"/>
                          <a:pt x="10" y="3"/>
                          <a:pt x="10" y="3"/>
                        </a:cubicBezTo>
                        <a:cubicBezTo>
                          <a:pt x="9" y="4"/>
                          <a:pt x="9" y="4"/>
                          <a:pt x="9" y="4"/>
                        </a:cubicBezTo>
                        <a:cubicBezTo>
                          <a:pt x="8" y="5"/>
                          <a:pt x="8" y="5"/>
                          <a:pt x="8" y="5"/>
                        </a:cubicBezTo>
                        <a:cubicBezTo>
                          <a:pt x="8" y="6"/>
                          <a:pt x="8" y="6"/>
                          <a:pt x="8" y="6"/>
                        </a:cubicBezTo>
                        <a:cubicBezTo>
                          <a:pt x="9" y="6"/>
                          <a:pt x="9" y="6"/>
                          <a:pt x="9" y="6"/>
                        </a:cubicBezTo>
                        <a:cubicBezTo>
                          <a:pt x="9" y="6"/>
                          <a:pt x="9" y="6"/>
                          <a:pt x="9" y="6"/>
                        </a:cubicBezTo>
                        <a:cubicBezTo>
                          <a:pt x="10" y="7"/>
                          <a:pt x="10" y="7"/>
                          <a:pt x="10" y="7"/>
                        </a:cubicBezTo>
                        <a:cubicBezTo>
                          <a:pt x="9" y="7"/>
                          <a:pt x="9" y="7"/>
                          <a:pt x="9" y="7"/>
                        </a:cubicBezTo>
                        <a:cubicBezTo>
                          <a:pt x="8" y="8"/>
                          <a:pt x="8" y="8"/>
                          <a:pt x="8" y="8"/>
                        </a:cubicBezTo>
                        <a:cubicBezTo>
                          <a:pt x="7" y="8"/>
                          <a:pt x="7" y="8"/>
                          <a:pt x="7" y="8"/>
                        </a:cubicBezTo>
                        <a:cubicBezTo>
                          <a:pt x="7" y="10"/>
                          <a:pt x="7" y="10"/>
                          <a:pt x="7" y="10"/>
                        </a:cubicBezTo>
                        <a:cubicBezTo>
                          <a:pt x="8" y="10"/>
                          <a:pt x="8" y="10"/>
                          <a:pt x="8" y="10"/>
                        </a:cubicBezTo>
                        <a:cubicBezTo>
                          <a:pt x="8" y="11"/>
                          <a:pt x="8" y="11"/>
                          <a:pt x="8" y="11"/>
                        </a:cubicBezTo>
                        <a:cubicBezTo>
                          <a:pt x="6" y="12"/>
                          <a:pt x="6" y="12"/>
                          <a:pt x="6" y="12"/>
                        </a:cubicBezTo>
                        <a:cubicBezTo>
                          <a:pt x="6" y="13"/>
                          <a:pt x="6" y="13"/>
                          <a:pt x="6" y="13"/>
                        </a:cubicBezTo>
                        <a:cubicBezTo>
                          <a:pt x="7" y="13"/>
                          <a:pt x="7" y="13"/>
                          <a:pt x="7" y="13"/>
                        </a:cubicBezTo>
                        <a:cubicBezTo>
                          <a:pt x="7" y="15"/>
                          <a:pt x="7" y="15"/>
                          <a:pt x="7" y="15"/>
                        </a:cubicBezTo>
                        <a:cubicBezTo>
                          <a:pt x="6" y="15"/>
                          <a:pt x="6" y="15"/>
                          <a:pt x="6" y="15"/>
                        </a:cubicBezTo>
                        <a:cubicBezTo>
                          <a:pt x="6" y="15"/>
                          <a:pt x="6" y="15"/>
                          <a:pt x="6" y="15"/>
                        </a:cubicBezTo>
                        <a:cubicBezTo>
                          <a:pt x="6" y="13"/>
                          <a:pt x="6" y="13"/>
                          <a:pt x="6" y="13"/>
                        </a:cubicBezTo>
                        <a:cubicBezTo>
                          <a:pt x="5" y="13"/>
                          <a:pt x="5" y="13"/>
                          <a:pt x="5" y="13"/>
                        </a:cubicBezTo>
                        <a:cubicBezTo>
                          <a:pt x="5" y="12"/>
                          <a:pt x="5" y="12"/>
                          <a:pt x="5" y="12"/>
                        </a:cubicBezTo>
                        <a:cubicBezTo>
                          <a:pt x="4" y="12"/>
                          <a:pt x="4" y="12"/>
                          <a:pt x="4" y="12"/>
                        </a:cubicBezTo>
                        <a:cubicBezTo>
                          <a:pt x="3" y="12"/>
                          <a:pt x="3" y="12"/>
                          <a:pt x="3" y="12"/>
                        </a:cubicBezTo>
                        <a:cubicBezTo>
                          <a:pt x="3" y="13"/>
                          <a:pt x="3" y="13"/>
                          <a:pt x="3" y="13"/>
                        </a:cubicBezTo>
                        <a:cubicBezTo>
                          <a:pt x="2" y="14"/>
                          <a:pt x="2" y="14"/>
                          <a:pt x="2" y="14"/>
                        </a:cubicBezTo>
                        <a:cubicBezTo>
                          <a:pt x="3" y="14"/>
                          <a:pt x="3" y="14"/>
                          <a:pt x="3" y="14"/>
                        </a:cubicBezTo>
                        <a:cubicBezTo>
                          <a:pt x="2" y="14"/>
                          <a:pt x="2" y="14"/>
                          <a:pt x="2" y="14"/>
                        </a:cubicBezTo>
                        <a:cubicBezTo>
                          <a:pt x="1" y="14"/>
                          <a:pt x="1" y="14"/>
                          <a:pt x="1" y="14"/>
                        </a:cubicBezTo>
                        <a:cubicBezTo>
                          <a:pt x="1" y="15"/>
                          <a:pt x="1" y="15"/>
                          <a:pt x="1" y="15"/>
                        </a:cubicBezTo>
                        <a:cubicBezTo>
                          <a:pt x="0" y="15"/>
                          <a:pt x="0" y="15"/>
                          <a:pt x="0" y="15"/>
                        </a:cubicBezTo>
                        <a:cubicBezTo>
                          <a:pt x="0" y="16"/>
                          <a:pt x="0" y="16"/>
                          <a:pt x="0" y="16"/>
                        </a:cubicBezTo>
                        <a:cubicBezTo>
                          <a:pt x="0" y="16"/>
                          <a:pt x="0" y="16"/>
                          <a:pt x="0" y="16"/>
                        </a:cubicBezTo>
                        <a:cubicBezTo>
                          <a:pt x="1" y="16"/>
                          <a:pt x="1" y="16"/>
                          <a:pt x="1" y="16"/>
                        </a:cubicBezTo>
                        <a:cubicBezTo>
                          <a:pt x="1" y="17"/>
                          <a:pt x="1" y="17"/>
                          <a:pt x="1" y="17"/>
                        </a:cubicBezTo>
                        <a:cubicBezTo>
                          <a:pt x="2" y="16"/>
                          <a:pt x="2" y="16"/>
                          <a:pt x="2" y="16"/>
                        </a:cubicBezTo>
                        <a:cubicBezTo>
                          <a:pt x="3" y="16"/>
                          <a:pt x="3" y="16"/>
                          <a:pt x="3" y="16"/>
                        </a:cubicBezTo>
                        <a:cubicBezTo>
                          <a:pt x="4" y="17"/>
                          <a:pt x="4" y="17"/>
                          <a:pt x="4" y="17"/>
                        </a:cubicBezTo>
                        <a:cubicBezTo>
                          <a:pt x="5" y="16"/>
                          <a:pt x="5" y="16"/>
                          <a:pt x="5" y="16"/>
                        </a:cubicBezTo>
                        <a:cubicBezTo>
                          <a:pt x="6" y="17"/>
                          <a:pt x="6" y="17"/>
                          <a:pt x="6" y="17"/>
                        </a:cubicBezTo>
                        <a:cubicBezTo>
                          <a:pt x="8" y="17"/>
                          <a:pt x="8" y="17"/>
                          <a:pt x="8" y="17"/>
                        </a:cubicBezTo>
                        <a:cubicBezTo>
                          <a:pt x="9" y="17"/>
                          <a:pt x="9" y="17"/>
                          <a:pt x="9" y="17"/>
                        </a:cubicBezTo>
                        <a:cubicBezTo>
                          <a:pt x="10" y="17"/>
                          <a:pt x="10" y="17"/>
                          <a:pt x="10" y="17"/>
                        </a:cubicBezTo>
                        <a:cubicBezTo>
                          <a:pt x="15" y="18"/>
                          <a:pt x="15" y="18"/>
                          <a:pt x="15" y="18"/>
                        </a:cubicBezTo>
                        <a:cubicBezTo>
                          <a:pt x="16" y="19"/>
                          <a:pt x="16" y="19"/>
                          <a:pt x="16" y="19"/>
                        </a:cubicBezTo>
                        <a:cubicBezTo>
                          <a:pt x="15" y="19"/>
                          <a:pt x="15" y="19"/>
                          <a:pt x="15" y="19"/>
                        </a:cubicBezTo>
                        <a:cubicBezTo>
                          <a:pt x="13" y="19"/>
                          <a:pt x="13" y="19"/>
                          <a:pt x="13" y="19"/>
                        </a:cubicBezTo>
                        <a:cubicBezTo>
                          <a:pt x="12" y="19"/>
                          <a:pt x="12" y="19"/>
                          <a:pt x="12" y="19"/>
                        </a:cubicBezTo>
                        <a:cubicBezTo>
                          <a:pt x="11" y="20"/>
                          <a:pt x="11" y="20"/>
                          <a:pt x="11" y="20"/>
                        </a:cubicBezTo>
                        <a:cubicBezTo>
                          <a:pt x="9" y="20"/>
                          <a:pt x="9" y="20"/>
                          <a:pt x="9" y="20"/>
                        </a:cubicBezTo>
                        <a:cubicBezTo>
                          <a:pt x="8" y="20"/>
                          <a:pt x="8" y="20"/>
                          <a:pt x="8" y="20"/>
                        </a:cubicBezTo>
                        <a:cubicBezTo>
                          <a:pt x="9" y="20"/>
                          <a:pt x="9" y="20"/>
                          <a:pt x="9" y="20"/>
                        </a:cubicBezTo>
                        <a:cubicBezTo>
                          <a:pt x="10" y="21"/>
                          <a:pt x="10" y="21"/>
                          <a:pt x="10" y="21"/>
                        </a:cubicBezTo>
                        <a:cubicBezTo>
                          <a:pt x="9" y="21"/>
                          <a:pt x="9" y="21"/>
                          <a:pt x="9" y="21"/>
                        </a:cubicBezTo>
                        <a:cubicBezTo>
                          <a:pt x="7" y="21"/>
                          <a:pt x="7" y="21"/>
                          <a:pt x="7" y="21"/>
                        </a:cubicBezTo>
                        <a:cubicBezTo>
                          <a:pt x="6" y="20"/>
                          <a:pt x="6" y="20"/>
                          <a:pt x="6" y="20"/>
                        </a:cubicBezTo>
                        <a:cubicBezTo>
                          <a:pt x="6" y="21"/>
                          <a:pt x="6" y="21"/>
                          <a:pt x="6" y="21"/>
                        </a:cubicBezTo>
                        <a:cubicBezTo>
                          <a:pt x="6" y="21"/>
                          <a:pt x="6" y="21"/>
                          <a:pt x="6" y="21"/>
                        </a:cubicBezTo>
                        <a:cubicBezTo>
                          <a:pt x="5" y="22"/>
                          <a:pt x="5" y="22"/>
                          <a:pt x="5" y="22"/>
                        </a:cubicBezTo>
                        <a:cubicBezTo>
                          <a:pt x="5" y="21"/>
                          <a:pt x="5" y="21"/>
                          <a:pt x="5" y="21"/>
                        </a:cubicBezTo>
                        <a:cubicBezTo>
                          <a:pt x="4" y="21"/>
                          <a:pt x="4" y="21"/>
                          <a:pt x="4" y="21"/>
                        </a:cubicBezTo>
                        <a:cubicBezTo>
                          <a:pt x="4" y="22"/>
                          <a:pt x="4" y="22"/>
                          <a:pt x="4" y="22"/>
                        </a:cubicBezTo>
                        <a:cubicBezTo>
                          <a:pt x="4" y="22"/>
                          <a:pt x="4" y="22"/>
                          <a:pt x="4" y="22"/>
                        </a:cubicBezTo>
                        <a:cubicBezTo>
                          <a:pt x="5" y="23"/>
                          <a:pt x="5" y="23"/>
                          <a:pt x="5" y="23"/>
                        </a:cubicBezTo>
                        <a:cubicBezTo>
                          <a:pt x="6" y="23"/>
                          <a:pt x="6" y="23"/>
                          <a:pt x="6" y="23"/>
                        </a:cubicBezTo>
                        <a:cubicBezTo>
                          <a:pt x="6" y="24"/>
                          <a:pt x="6" y="24"/>
                          <a:pt x="6" y="24"/>
                        </a:cubicBezTo>
                        <a:cubicBezTo>
                          <a:pt x="6" y="25"/>
                          <a:pt x="6" y="25"/>
                          <a:pt x="6" y="25"/>
                        </a:cubicBezTo>
                        <a:cubicBezTo>
                          <a:pt x="6" y="25"/>
                          <a:pt x="6" y="25"/>
                          <a:pt x="6" y="25"/>
                        </a:cubicBezTo>
                        <a:cubicBezTo>
                          <a:pt x="5" y="24"/>
                          <a:pt x="5" y="24"/>
                          <a:pt x="5" y="24"/>
                        </a:cubicBezTo>
                        <a:cubicBezTo>
                          <a:pt x="5" y="24"/>
                          <a:pt x="5" y="24"/>
                          <a:pt x="5" y="24"/>
                        </a:cubicBezTo>
                        <a:cubicBezTo>
                          <a:pt x="4" y="25"/>
                          <a:pt x="4" y="25"/>
                          <a:pt x="4" y="25"/>
                        </a:cubicBezTo>
                        <a:cubicBezTo>
                          <a:pt x="4" y="26"/>
                          <a:pt x="4" y="26"/>
                          <a:pt x="4" y="26"/>
                        </a:cubicBezTo>
                        <a:cubicBezTo>
                          <a:pt x="4" y="26"/>
                          <a:pt x="4" y="26"/>
                          <a:pt x="4" y="26"/>
                        </a:cubicBezTo>
                        <a:cubicBezTo>
                          <a:pt x="4" y="28"/>
                          <a:pt x="4" y="28"/>
                          <a:pt x="4" y="28"/>
                        </a:cubicBezTo>
                        <a:cubicBezTo>
                          <a:pt x="5" y="28"/>
                          <a:pt x="5" y="28"/>
                          <a:pt x="5" y="28"/>
                        </a:cubicBezTo>
                        <a:cubicBezTo>
                          <a:pt x="6" y="28"/>
                          <a:pt x="6" y="28"/>
                          <a:pt x="6" y="28"/>
                        </a:cubicBezTo>
                        <a:cubicBezTo>
                          <a:pt x="7" y="29"/>
                          <a:pt x="7" y="29"/>
                          <a:pt x="7" y="29"/>
                        </a:cubicBezTo>
                        <a:cubicBezTo>
                          <a:pt x="7" y="29"/>
                          <a:pt x="7" y="29"/>
                          <a:pt x="7" y="29"/>
                        </a:cubicBezTo>
                        <a:cubicBezTo>
                          <a:pt x="8" y="28"/>
                          <a:pt x="8" y="28"/>
                          <a:pt x="8" y="28"/>
                        </a:cubicBezTo>
                        <a:cubicBezTo>
                          <a:pt x="9" y="27"/>
                          <a:pt x="9" y="27"/>
                          <a:pt x="9" y="27"/>
                        </a:cubicBezTo>
                        <a:cubicBezTo>
                          <a:pt x="8" y="28"/>
                          <a:pt x="8" y="28"/>
                          <a:pt x="8" y="28"/>
                        </a:cubicBezTo>
                        <a:cubicBezTo>
                          <a:pt x="8" y="29"/>
                          <a:pt x="8" y="29"/>
                          <a:pt x="8" y="29"/>
                        </a:cubicBezTo>
                        <a:cubicBezTo>
                          <a:pt x="9" y="29"/>
                          <a:pt x="9" y="29"/>
                          <a:pt x="9" y="29"/>
                        </a:cubicBezTo>
                        <a:cubicBezTo>
                          <a:pt x="10" y="28"/>
                          <a:pt x="10" y="28"/>
                          <a:pt x="10" y="28"/>
                        </a:cubicBezTo>
                        <a:cubicBezTo>
                          <a:pt x="10" y="29"/>
                          <a:pt x="10" y="29"/>
                          <a:pt x="10" y="29"/>
                        </a:cubicBezTo>
                        <a:cubicBezTo>
                          <a:pt x="11" y="30"/>
                          <a:pt x="11" y="30"/>
                          <a:pt x="11" y="30"/>
                        </a:cubicBezTo>
                        <a:cubicBezTo>
                          <a:pt x="14" y="30"/>
                          <a:pt x="14" y="30"/>
                          <a:pt x="14" y="30"/>
                        </a:cubicBezTo>
                        <a:cubicBezTo>
                          <a:pt x="15" y="29"/>
                          <a:pt x="15" y="29"/>
                          <a:pt x="15" y="29"/>
                        </a:cubicBezTo>
                        <a:cubicBezTo>
                          <a:pt x="15" y="28"/>
                          <a:pt x="15" y="28"/>
                          <a:pt x="15" y="28"/>
                        </a:cubicBezTo>
                        <a:cubicBezTo>
                          <a:pt x="15" y="27"/>
                          <a:pt x="15" y="27"/>
                          <a:pt x="15" y="27"/>
                        </a:cubicBezTo>
                        <a:cubicBezTo>
                          <a:pt x="15" y="26"/>
                          <a:pt x="15" y="26"/>
                          <a:pt x="15" y="26"/>
                        </a:cubicBezTo>
                        <a:cubicBezTo>
                          <a:pt x="15" y="27"/>
                          <a:pt x="15" y="27"/>
                          <a:pt x="15" y="27"/>
                        </a:cubicBezTo>
                        <a:cubicBezTo>
                          <a:pt x="16" y="28"/>
                          <a:pt x="16" y="28"/>
                          <a:pt x="16" y="28"/>
                        </a:cubicBezTo>
                        <a:cubicBezTo>
                          <a:pt x="16" y="30"/>
                          <a:pt x="16" y="30"/>
                          <a:pt x="16" y="30"/>
                        </a:cubicBezTo>
                        <a:cubicBezTo>
                          <a:pt x="17" y="29"/>
                          <a:pt x="17" y="29"/>
                          <a:pt x="17" y="29"/>
                        </a:cubicBezTo>
                        <a:cubicBezTo>
                          <a:pt x="17" y="28"/>
                          <a:pt x="17" y="28"/>
                          <a:pt x="17" y="28"/>
                        </a:cubicBezTo>
                        <a:cubicBezTo>
                          <a:pt x="17" y="27"/>
                          <a:pt x="17" y="27"/>
                          <a:pt x="17" y="27"/>
                        </a:cubicBezTo>
                        <a:cubicBezTo>
                          <a:pt x="17" y="27"/>
                          <a:pt x="17" y="27"/>
                          <a:pt x="17" y="27"/>
                        </a:cubicBezTo>
                        <a:cubicBezTo>
                          <a:pt x="17" y="26"/>
                          <a:pt x="17" y="26"/>
                          <a:pt x="17" y="26"/>
                        </a:cubicBezTo>
                        <a:cubicBezTo>
                          <a:pt x="16" y="26"/>
                          <a:pt x="16" y="26"/>
                          <a:pt x="16" y="26"/>
                        </a:cubicBezTo>
                        <a:cubicBezTo>
                          <a:pt x="16" y="26"/>
                          <a:pt x="16" y="26"/>
                          <a:pt x="16" y="26"/>
                        </a:cubicBezTo>
                        <a:cubicBezTo>
                          <a:pt x="16" y="25"/>
                          <a:pt x="16" y="25"/>
                          <a:pt x="16" y="25"/>
                        </a:cubicBezTo>
                        <a:cubicBezTo>
                          <a:pt x="17" y="24"/>
                          <a:pt x="17" y="24"/>
                          <a:pt x="17" y="24"/>
                        </a:cubicBezTo>
                        <a:cubicBezTo>
                          <a:pt x="18" y="24"/>
                          <a:pt x="18" y="24"/>
                          <a:pt x="18" y="24"/>
                        </a:cubicBezTo>
                        <a:cubicBezTo>
                          <a:pt x="19" y="23"/>
                          <a:pt x="19" y="23"/>
                          <a:pt x="19" y="23"/>
                        </a:cubicBezTo>
                        <a:cubicBezTo>
                          <a:pt x="19" y="22"/>
                          <a:pt x="19" y="22"/>
                          <a:pt x="19" y="22"/>
                        </a:cubicBezTo>
                        <a:cubicBezTo>
                          <a:pt x="19" y="22"/>
                          <a:pt x="19" y="22"/>
                          <a:pt x="19" y="22"/>
                        </a:cubicBezTo>
                        <a:cubicBezTo>
                          <a:pt x="20" y="22"/>
                          <a:pt x="20" y="22"/>
                          <a:pt x="20" y="22"/>
                        </a:cubicBezTo>
                        <a:cubicBezTo>
                          <a:pt x="20" y="23"/>
                          <a:pt x="20" y="23"/>
                          <a:pt x="20" y="23"/>
                        </a:cubicBezTo>
                        <a:cubicBezTo>
                          <a:pt x="20" y="24"/>
                          <a:pt x="20" y="24"/>
                          <a:pt x="20" y="24"/>
                        </a:cubicBezTo>
                        <a:cubicBezTo>
                          <a:pt x="21" y="23"/>
                          <a:pt x="21" y="23"/>
                          <a:pt x="21" y="23"/>
                        </a:cubicBezTo>
                        <a:cubicBezTo>
                          <a:pt x="22" y="21"/>
                          <a:pt x="22" y="21"/>
                          <a:pt x="22" y="21"/>
                        </a:cubicBezTo>
                        <a:cubicBezTo>
                          <a:pt x="22" y="20"/>
                          <a:pt x="22" y="20"/>
                          <a:pt x="22" y="20"/>
                        </a:cubicBezTo>
                        <a:cubicBezTo>
                          <a:pt x="21" y="20"/>
                          <a:pt x="21" y="20"/>
                          <a:pt x="21" y="20"/>
                        </a:cubicBezTo>
                        <a:cubicBezTo>
                          <a:pt x="21" y="19"/>
                          <a:pt x="21" y="19"/>
                          <a:pt x="21" y="19"/>
                        </a:cubicBezTo>
                        <a:cubicBezTo>
                          <a:pt x="21" y="19"/>
                          <a:pt x="21" y="19"/>
                          <a:pt x="21" y="19"/>
                        </a:cubicBezTo>
                        <a:cubicBezTo>
                          <a:pt x="22" y="19"/>
                          <a:pt x="22" y="19"/>
                          <a:pt x="22" y="19"/>
                        </a:cubicBezTo>
                        <a:cubicBezTo>
                          <a:pt x="23" y="19"/>
                          <a:pt x="23" y="19"/>
                          <a:pt x="23" y="19"/>
                        </a:cubicBezTo>
                        <a:cubicBezTo>
                          <a:pt x="23" y="18"/>
                          <a:pt x="23" y="18"/>
                          <a:pt x="23" y="18"/>
                        </a:cubicBezTo>
                        <a:cubicBezTo>
                          <a:pt x="23" y="17"/>
                          <a:pt x="23" y="17"/>
                          <a:pt x="23" y="17"/>
                        </a:cubicBezTo>
                        <a:cubicBezTo>
                          <a:pt x="24" y="16"/>
                          <a:pt x="24" y="16"/>
                          <a:pt x="24" y="16"/>
                        </a:cubicBezTo>
                        <a:cubicBezTo>
                          <a:pt x="25" y="15"/>
                          <a:pt x="25" y="15"/>
                          <a:pt x="25" y="15"/>
                        </a:cubicBezTo>
                        <a:cubicBezTo>
                          <a:pt x="26" y="14"/>
                          <a:pt x="26" y="14"/>
                          <a:pt x="26" y="14"/>
                        </a:cubicBezTo>
                        <a:cubicBezTo>
                          <a:pt x="27" y="13"/>
                          <a:pt x="27" y="13"/>
                          <a:pt x="27" y="13"/>
                        </a:cubicBezTo>
                        <a:cubicBezTo>
                          <a:pt x="28" y="12"/>
                          <a:pt x="28" y="12"/>
                          <a:pt x="28" y="12"/>
                        </a:cubicBezTo>
                        <a:cubicBezTo>
                          <a:pt x="28" y="11"/>
                          <a:pt x="28" y="11"/>
                          <a:pt x="28" y="11"/>
                        </a:cubicBezTo>
                        <a:cubicBezTo>
                          <a:pt x="29" y="9"/>
                          <a:pt x="29" y="9"/>
                          <a:pt x="29" y="9"/>
                        </a:cubicBezTo>
                        <a:cubicBezTo>
                          <a:pt x="30" y="8"/>
                          <a:pt x="30" y="8"/>
                          <a:pt x="30" y="8"/>
                        </a:cubicBezTo>
                        <a:cubicBezTo>
                          <a:pt x="30" y="7"/>
                          <a:pt x="30" y="7"/>
                          <a:pt x="30" y="7"/>
                        </a:cubicBezTo>
                        <a:cubicBezTo>
                          <a:pt x="30" y="6"/>
                          <a:pt x="30" y="6"/>
                          <a:pt x="30" y="6"/>
                        </a:cubicBezTo>
                        <a:cubicBezTo>
                          <a:pt x="28" y="5"/>
                          <a:pt x="28" y="5"/>
                          <a:pt x="28" y="5"/>
                        </a:cubicBezTo>
                        <a:cubicBezTo>
                          <a:pt x="28" y="4"/>
                          <a:pt x="28" y="4"/>
                          <a:pt x="28" y="4"/>
                        </a:cubicBezTo>
                        <a:cubicBezTo>
                          <a:pt x="28" y="4"/>
                          <a:pt x="28" y="4"/>
                          <a:pt x="28" y="4"/>
                        </a:cubicBezTo>
                        <a:cubicBezTo>
                          <a:pt x="29" y="4"/>
                          <a:pt x="29" y="4"/>
                          <a:pt x="29" y="4"/>
                        </a:cubicBezTo>
                        <a:cubicBezTo>
                          <a:pt x="29" y="3"/>
                          <a:pt x="29" y="3"/>
                          <a:pt x="29" y="3"/>
                        </a:cubicBezTo>
                        <a:cubicBezTo>
                          <a:pt x="29" y="2"/>
                          <a:pt x="29" y="2"/>
                          <a:pt x="29" y="2"/>
                        </a:cubicBezTo>
                        <a:cubicBezTo>
                          <a:pt x="28" y="1"/>
                          <a:pt x="28" y="1"/>
                          <a:pt x="28" y="1"/>
                        </a:cubicBezTo>
                        <a:cubicBezTo>
                          <a:pt x="27" y="1"/>
                          <a:pt x="27" y="1"/>
                          <a:pt x="27" y="1"/>
                        </a:cubicBezTo>
                        <a:cubicBezTo>
                          <a:pt x="28" y="2"/>
                          <a:pt x="28" y="2"/>
                          <a:pt x="28" y="2"/>
                        </a:cubicBezTo>
                        <a:cubicBezTo>
                          <a:pt x="28" y="3"/>
                          <a:pt x="28" y="3"/>
                          <a:pt x="28" y="3"/>
                        </a:cubicBezTo>
                        <a:cubicBezTo>
                          <a:pt x="27" y="3"/>
                          <a:pt x="27" y="3"/>
                          <a:pt x="27" y="3"/>
                        </a:cubicBezTo>
                        <a:cubicBezTo>
                          <a:pt x="26" y="2"/>
                          <a:pt x="26" y="2"/>
                          <a:pt x="26" y="2"/>
                        </a:cubicBezTo>
                        <a:cubicBezTo>
                          <a:pt x="25" y="3"/>
                          <a:pt x="25" y="3"/>
                          <a:pt x="25" y="3"/>
                        </a:cubicBezTo>
                        <a:cubicBezTo>
                          <a:pt x="25" y="5"/>
                          <a:pt x="25" y="5"/>
                          <a:pt x="25" y="5"/>
                        </a:cubicBezTo>
                        <a:cubicBezTo>
                          <a:pt x="24" y="6"/>
                          <a:pt x="24" y="6"/>
                          <a:pt x="24" y="6"/>
                        </a:cubicBezTo>
                        <a:cubicBezTo>
                          <a:pt x="24" y="6"/>
                          <a:pt x="24" y="6"/>
                          <a:pt x="24" y="6"/>
                        </a:cubicBezTo>
                        <a:cubicBezTo>
                          <a:pt x="23" y="6"/>
                          <a:pt x="23" y="6"/>
                          <a:pt x="23" y="6"/>
                        </a:cubicBezTo>
                        <a:cubicBezTo>
                          <a:pt x="23" y="6"/>
                          <a:pt x="23" y="6"/>
                          <a:pt x="23" y="6"/>
                        </a:cubicBezTo>
                        <a:cubicBezTo>
                          <a:pt x="22" y="5"/>
                          <a:pt x="22" y="5"/>
                          <a:pt x="22" y="5"/>
                        </a:cubicBezTo>
                        <a:cubicBezTo>
                          <a:pt x="23" y="4"/>
                          <a:pt x="23" y="4"/>
                          <a:pt x="23" y="4"/>
                        </a:cubicBezTo>
                        <a:cubicBezTo>
                          <a:pt x="24" y="2"/>
                          <a:pt x="24" y="2"/>
                          <a:pt x="24" y="2"/>
                        </a:cubicBezTo>
                        <a:cubicBezTo>
                          <a:pt x="23" y="1"/>
                          <a:pt x="23" y="1"/>
                          <a:pt x="23" y="1"/>
                        </a:cubicBezTo>
                        <a:cubicBezTo>
                          <a:pt x="22" y="2"/>
                          <a:pt x="22" y="2"/>
                          <a:pt x="22" y="2"/>
                        </a:cubicBezTo>
                        <a:cubicBezTo>
                          <a:pt x="21" y="1"/>
                          <a:pt x="21" y="1"/>
                          <a:pt x="21" y="1"/>
                        </a:cubicBezTo>
                        <a:cubicBezTo>
                          <a:pt x="21" y="0"/>
                          <a:pt x="21" y="0"/>
                          <a:pt x="21" y="0"/>
                        </a:cubicBezTo>
                        <a:cubicBezTo>
                          <a:pt x="21" y="0"/>
                          <a:pt x="20" y="0"/>
                          <a:pt x="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77" name="Freeform 1176"/>
                  <p:cNvSpPr>
                    <a:spLocks/>
                  </p:cNvSpPr>
                  <p:nvPr/>
                </p:nvSpPr>
                <p:spPr bwMode="auto">
                  <a:xfrm>
                    <a:off x="1469" y="1120"/>
                    <a:ext cx="3" cy="3"/>
                  </a:xfrm>
                  <a:custGeom>
                    <a:avLst/>
                    <a:gdLst>
                      <a:gd name="T0" fmla="*/ 1 w 1"/>
                      <a:gd name="T1" fmla="*/ 0 h 1"/>
                      <a:gd name="T2" fmla="*/ 0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0" y="1"/>
                          <a:pt x="0" y="1"/>
                        </a:cubicBezTo>
                        <a:cubicBezTo>
                          <a:pt x="0" y="1"/>
                          <a:pt x="0" y="1"/>
                          <a:pt x="0" y="1"/>
                        </a:cubicBezTo>
                        <a:lnTo>
                          <a:pt x="1"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78" name="Freeform 1177"/>
                  <p:cNvSpPr>
                    <a:spLocks noEditPoints="1"/>
                  </p:cNvSpPr>
                  <p:nvPr/>
                </p:nvSpPr>
                <p:spPr bwMode="auto">
                  <a:xfrm>
                    <a:off x="1469" y="1120"/>
                    <a:ext cx="3" cy="3"/>
                  </a:xfrm>
                  <a:custGeom>
                    <a:avLst/>
                    <a:gdLst>
                      <a:gd name="T0" fmla="*/ 0 w 1"/>
                      <a:gd name="T1" fmla="*/ 0 h 1"/>
                      <a:gd name="T2" fmla="*/ 0 w 1"/>
                      <a:gd name="T3" fmla="*/ 1 h 1"/>
                      <a:gd name="T4" fmla="*/ 0 w 1"/>
                      <a:gd name="T5" fmla="*/ 1 h 1"/>
                      <a:gd name="T6" fmla="*/ 1 w 1"/>
                      <a:gd name="T7" fmla="*/ 0 h 1"/>
                      <a:gd name="T8" fmla="*/ 0 w 1"/>
                      <a:gd name="T9" fmla="*/ 0 h 1"/>
                      <a:gd name="T10" fmla="*/ 0 w 1"/>
                      <a:gd name="T11" fmla="*/ 1 h 1"/>
                      <a:gd name="T12" fmla="*/ 0 w 1"/>
                      <a:gd name="T13" fmla="*/ 1 h 1"/>
                      <a:gd name="T14" fmla="*/ 0 w 1"/>
                      <a:gd name="T15" fmla="*/ 1 h 1"/>
                      <a:gd name="T16" fmla="*/ 0 w 1"/>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1"/>
                          <a:pt x="0" y="1"/>
                        </a:cubicBezTo>
                        <a:cubicBezTo>
                          <a:pt x="0" y="1"/>
                          <a:pt x="0" y="1"/>
                          <a:pt x="0" y="1"/>
                        </a:cubicBezTo>
                        <a:cubicBezTo>
                          <a:pt x="1" y="0"/>
                          <a:pt x="1" y="0"/>
                          <a:pt x="1" y="0"/>
                        </a:cubicBezTo>
                        <a:cubicBezTo>
                          <a:pt x="0" y="0"/>
                          <a:pt x="0" y="0"/>
                          <a:pt x="0" y="0"/>
                        </a:cubicBezTo>
                        <a:close/>
                        <a:moveTo>
                          <a:pt x="0" y="1"/>
                        </a:moveTo>
                        <a:cubicBezTo>
                          <a:pt x="0" y="1"/>
                          <a:pt x="0" y="1"/>
                          <a:pt x="0" y="1"/>
                        </a:cubicBezTo>
                        <a:cubicBezTo>
                          <a:pt x="0" y="1"/>
                          <a:pt x="0" y="1"/>
                          <a:pt x="0" y="1"/>
                        </a:cubicBezTo>
                        <a:cubicBezTo>
                          <a:pt x="0"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79" name="Freeform 1178"/>
                  <p:cNvSpPr>
                    <a:spLocks/>
                  </p:cNvSpPr>
                  <p:nvPr/>
                </p:nvSpPr>
                <p:spPr bwMode="auto">
                  <a:xfrm>
                    <a:off x="1412" y="1105"/>
                    <a:ext cx="9" cy="6"/>
                  </a:xfrm>
                  <a:custGeom>
                    <a:avLst/>
                    <a:gdLst>
                      <a:gd name="T0" fmla="*/ 9 w 9"/>
                      <a:gd name="T1" fmla="*/ 6 h 6"/>
                      <a:gd name="T2" fmla="*/ 9 w 9"/>
                      <a:gd name="T3" fmla="*/ 6 h 6"/>
                      <a:gd name="T4" fmla="*/ 6 w 9"/>
                      <a:gd name="T5" fmla="*/ 3 h 6"/>
                      <a:gd name="T6" fmla="*/ 3 w 9"/>
                      <a:gd name="T7" fmla="*/ 6 h 6"/>
                      <a:gd name="T8" fmla="*/ 0 w 9"/>
                      <a:gd name="T9" fmla="*/ 0 h 6"/>
                      <a:gd name="T10" fmla="*/ 3 w 9"/>
                      <a:gd name="T11" fmla="*/ 0 h 6"/>
                      <a:gd name="T12" fmla="*/ 6 w 9"/>
                      <a:gd name="T13" fmla="*/ 0 h 6"/>
                      <a:gd name="T14" fmla="*/ 9 w 9"/>
                      <a:gd name="T15" fmla="*/ 6 h 6"/>
                      <a:gd name="T16" fmla="*/ 9 w 9"/>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6">
                        <a:moveTo>
                          <a:pt x="9" y="6"/>
                        </a:moveTo>
                        <a:lnTo>
                          <a:pt x="9" y="6"/>
                        </a:lnTo>
                        <a:lnTo>
                          <a:pt x="6" y="3"/>
                        </a:lnTo>
                        <a:lnTo>
                          <a:pt x="3" y="6"/>
                        </a:lnTo>
                        <a:lnTo>
                          <a:pt x="0" y="0"/>
                        </a:lnTo>
                        <a:lnTo>
                          <a:pt x="3" y="0"/>
                        </a:lnTo>
                        <a:lnTo>
                          <a:pt x="6" y="0"/>
                        </a:lnTo>
                        <a:lnTo>
                          <a:pt x="9" y="6"/>
                        </a:lnTo>
                        <a:lnTo>
                          <a:pt x="9"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80" name="Freeform 1179"/>
                  <p:cNvSpPr>
                    <a:spLocks/>
                  </p:cNvSpPr>
                  <p:nvPr/>
                </p:nvSpPr>
                <p:spPr bwMode="auto">
                  <a:xfrm>
                    <a:off x="1412" y="1105"/>
                    <a:ext cx="9" cy="6"/>
                  </a:xfrm>
                  <a:custGeom>
                    <a:avLst/>
                    <a:gdLst>
                      <a:gd name="T0" fmla="*/ 3 w 9"/>
                      <a:gd name="T1" fmla="*/ 0 h 6"/>
                      <a:gd name="T2" fmla="*/ 0 w 9"/>
                      <a:gd name="T3" fmla="*/ 0 h 6"/>
                      <a:gd name="T4" fmla="*/ 3 w 9"/>
                      <a:gd name="T5" fmla="*/ 6 h 6"/>
                      <a:gd name="T6" fmla="*/ 6 w 9"/>
                      <a:gd name="T7" fmla="*/ 6 h 6"/>
                      <a:gd name="T8" fmla="*/ 9 w 9"/>
                      <a:gd name="T9" fmla="*/ 6 h 6"/>
                      <a:gd name="T10" fmla="*/ 9 w 9"/>
                      <a:gd name="T11" fmla="*/ 6 h 6"/>
                      <a:gd name="T12" fmla="*/ 6 w 9"/>
                      <a:gd name="T13" fmla="*/ 0 h 6"/>
                      <a:gd name="T14" fmla="*/ 3 w 9"/>
                      <a:gd name="T15" fmla="*/ 0 h 6"/>
                      <a:gd name="T16" fmla="*/ 3 w 9"/>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6">
                        <a:moveTo>
                          <a:pt x="3" y="0"/>
                        </a:moveTo>
                        <a:lnTo>
                          <a:pt x="0" y="0"/>
                        </a:lnTo>
                        <a:lnTo>
                          <a:pt x="3" y="6"/>
                        </a:lnTo>
                        <a:lnTo>
                          <a:pt x="6" y="6"/>
                        </a:lnTo>
                        <a:lnTo>
                          <a:pt x="9" y="6"/>
                        </a:lnTo>
                        <a:lnTo>
                          <a:pt x="9" y="6"/>
                        </a:lnTo>
                        <a:lnTo>
                          <a:pt x="6"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81" name="Freeform 1180"/>
                  <p:cNvSpPr>
                    <a:spLocks/>
                  </p:cNvSpPr>
                  <p:nvPr/>
                </p:nvSpPr>
                <p:spPr bwMode="auto">
                  <a:xfrm>
                    <a:off x="1460" y="1126"/>
                    <a:ext cx="28" cy="28"/>
                  </a:xfrm>
                  <a:custGeom>
                    <a:avLst/>
                    <a:gdLst>
                      <a:gd name="T0" fmla="*/ 0 w 28"/>
                      <a:gd name="T1" fmla="*/ 28 h 28"/>
                      <a:gd name="T2" fmla="*/ 0 w 28"/>
                      <a:gd name="T3" fmla="*/ 25 h 28"/>
                      <a:gd name="T4" fmla="*/ 3 w 28"/>
                      <a:gd name="T5" fmla="*/ 22 h 28"/>
                      <a:gd name="T6" fmla="*/ 0 w 28"/>
                      <a:gd name="T7" fmla="*/ 16 h 28"/>
                      <a:gd name="T8" fmla="*/ 3 w 28"/>
                      <a:gd name="T9" fmla="*/ 13 h 28"/>
                      <a:gd name="T10" fmla="*/ 6 w 28"/>
                      <a:gd name="T11" fmla="*/ 10 h 28"/>
                      <a:gd name="T12" fmla="*/ 6 w 28"/>
                      <a:gd name="T13" fmla="*/ 10 h 28"/>
                      <a:gd name="T14" fmla="*/ 9 w 28"/>
                      <a:gd name="T15" fmla="*/ 7 h 28"/>
                      <a:gd name="T16" fmla="*/ 9 w 28"/>
                      <a:gd name="T17" fmla="*/ 10 h 28"/>
                      <a:gd name="T18" fmla="*/ 9 w 28"/>
                      <a:gd name="T19" fmla="*/ 10 h 28"/>
                      <a:gd name="T20" fmla="*/ 9 w 28"/>
                      <a:gd name="T21" fmla="*/ 16 h 28"/>
                      <a:gd name="T22" fmla="*/ 12 w 28"/>
                      <a:gd name="T23" fmla="*/ 16 h 28"/>
                      <a:gd name="T24" fmla="*/ 12 w 28"/>
                      <a:gd name="T25" fmla="*/ 13 h 28"/>
                      <a:gd name="T26" fmla="*/ 15 w 28"/>
                      <a:gd name="T27" fmla="*/ 10 h 28"/>
                      <a:gd name="T28" fmla="*/ 15 w 28"/>
                      <a:gd name="T29" fmla="*/ 10 h 28"/>
                      <a:gd name="T30" fmla="*/ 18 w 28"/>
                      <a:gd name="T31" fmla="*/ 13 h 28"/>
                      <a:gd name="T32" fmla="*/ 15 w 28"/>
                      <a:gd name="T33" fmla="*/ 7 h 28"/>
                      <a:gd name="T34" fmla="*/ 22 w 28"/>
                      <a:gd name="T35" fmla="*/ 7 h 28"/>
                      <a:gd name="T36" fmla="*/ 22 w 28"/>
                      <a:gd name="T37" fmla="*/ 0 h 28"/>
                      <a:gd name="T38" fmla="*/ 25 w 28"/>
                      <a:gd name="T39" fmla="*/ 0 h 28"/>
                      <a:gd name="T40" fmla="*/ 25 w 28"/>
                      <a:gd name="T41" fmla="*/ 7 h 28"/>
                      <a:gd name="T42" fmla="*/ 28 w 28"/>
                      <a:gd name="T43" fmla="*/ 10 h 28"/>
                      <a:gd name="T44" fmla="*/ 28 w 28"/>
                      <a:gd name="T45" fmla="*/ 10 h 28"/>
                      <a:gd name="T46" fmla="*/ 28 w 28"/>
                      <a:gd name="T47" fmla="*/ 13 h 28"/>
                      <a:gd name="T48" fmla="*/ 22 w 28"/>
                      <a:gd name="T49" fmla="*/ 16 h 28"/>
                      <a:gd name="T50" fmla="*/ 9 w 28"/>
                      <a:gd name="T51" fmla="*/ 25 h 28"/>
                      <a:gd name="T52" fmla="*/ 6 w 28"/>
                      <a:gd name="T53" fmla="*/ 25 h 28"/>
                      <a:gd name="T54" fmla="*/ 3 w 28"/>
                      <a:gd name="T55" fmla="*/ 28 h 28"/>
                      <a:gd name="T56" fmla="*/ 0 w 28"/>
                      <a:gd name="T5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28">
                        <a:moveTo>
                          <a:pt x="0" y="28"/>
                        </a:moveTo>
                        <a:lnTo>
                          <a:pt x="0" y="25"/>
                        </a:lnTo>
                        <a:lnTo>
                          <a:pt x="3" y="22"/>
                        </a:lnTo>
                        <a:lnTo>
                          <a:pt x="0" y="16"/>
                        </a:lnTo>
                        <a:lnTo>
                          <a:pt x="3" y="13"/>
                        </a:lnTo>
                        <a:lnTo>
                          <a:pt x="6" y="10"/>
                        </a:lnTo>
                        <a:lnTo>
                          <a:pt x="6" y="10"/>
                        </a:lnTo>
                        <a:lnTo>
                          <a:pt x="9" y="7"/>
                        </a:lnTo>
                        <a:lnTo>
                          <a:pt x="9" y="10"/>
                        </a:lnTo>
                        <a:lnTo>
                          <a:pt x="9" y="10"/>
                        </a:lnTo>
                        <a:lnTo>
                          <a:pt x="9" y="16"/>
                        </a:lnTo>
                        <a:lnTo>
                          <a:pt x="12" y="16"/>
                        </a:lnTo>
                        <a:lnTo>
                          <a:pt x="12" y="13"/>
                        </a:lnTo>
                        <a:lnTo>
                          <a:pt x="15" y="10"/>
                        </a:lnTo>
                        <a:lnTo>
                          <a:pt x="15" y="10"/>
                        </a:lnTo>
                        <a:lnTo>
                          <a:pt x="18" y="13"/>
                        </a:lnTo>
                        <a:lnTo>
                          <a:pt x="15" y="7"/>
                        </a:lnTo>
                        <a:lnTo>
                          <a:pt x="22" y="7"/>
                        </a:lnTo>
                        <a:lnTo>
                          <a:pt x="22" y="0"/>
                        </a:lnTo>
                        <a:lnTo>
                          <a:pt x="25" y="0"/>
                        </a:lnTo>
                        <a:lnTo>
                          <a:pt x="25" y="7"/>
                        </a:lnTo>
                        <a:lnTo>
                          <a:pt x="28" y="10"/>
                        </a:lnTo>
                        <a:lnTo>
                          <a:pt x="28" y="10"/>
                        </a:lnTo>
                        <a:lnTo>
                          <a:pt x="28" y="13"/>
                        </a:lnTo>
                        <a:lnTo>
                          <a:pt x="22" y="16"/>
                        </a:lnTo>
                        <a:lnTo>
                          <a:pt x="9" y="25"/>
                        </a:lnTo>
                        <a:lnTo>
                          <a:pt x="6" y="25"/>
                        </a:lnTo>
                        <a:lnTo>
                          <a:pt x="3" y="28"/>
                        </a:lnTo>
                        <a:lnTo>
                          <a:pt x="0" y="2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82" name="Freeform 1181"/>
                  <p:cNvSpPr>
                    <a:spLocks noEditPoints="1"/>
                  </p:cNvSpPr>
                  <p:nvPr/>
                </p:nvSpPr>
                <p:spPr bwMode="auto">
                  <a:xfrm>
                    <a:off x="1460" y="1126"/>
                    <a:ext cx="31" cy="28"/>
                  </a:xfrm>
                  <a:custGeom>
                    <a:avLst/>
                    <a:gdLst>
                      <a:gd name="T0" fmla="*/ 25 w 31"/>
                      <a:gd name="T1" fmla="*/ 7 h 28"/>
                      <a:gd name="T2" fmla="*/ 25 w 31"/>
                      <a:gd name="T3" fmla="*/ 10 h 28"/>
                      <a:gd name="T4" fmla="*/ 28 w 31"/>
                      <a:gd name="T5" fmla="*/ 10 h 28"/>
                      <a:gd name="T6" fmla="*/ 22 w 31"/>
                      <a:gd name="T7" fmla="*/ 16 h 28"/>
                      <a:gd name="T8" fmla="*/ 6 w 31"/>
                      <a:gd name="T9" fmla="*/ 25 h 28"/>
                      <a:gd name="T10" fmla="*/ 6 w 31"/>
                      <a:gd name="T11" fmla="*/ 25 h 28"/>
                      <a:gd name="T12" fmla="*/ 0 w 31"/>
                      <a:gd name="T13" fmla="*/ 28 h 28"/>
                      <a:gd name="T14" fmla="*/ 3 w 31"/>
                      <a:gd name="T15" fmla="*/ 22 h 28"/>
                      <a:gd name="T16" fmla="*/ 3 w 31"/>
                      <a:gd name="T17" fmla="*/ 22 h 28"/>
                      <a:gd name="T18" fmla="*/ 3 w 31"/>
                      <a:gd name="T19" fmla="*/ 16 h 28"/>
                      <a:gd name="T20" fmla="*/ 3 w 31"/>
                      <a:gd name="T21" fmla="*/ 13 h 28"/>
                      <a:gd name="T22" fmla="*/ 6 w 31"/>
                      <a:gd name="T23" fmla="*/ 13 h 28"/>
                      <a:gd name="T24" fmla="*/ 9 w 31"/>
                      <a:gd name="T25" fmla="*/ 10 h 28"/>
                      <a:gd name="T26" fmla="*/ 9 w 31"/>
                      <a:gd name="T27" fmla="*/ 10 h 28"/>
                      <a:gd name="T28" fmla="*/ 9 w 31"/>
                      <a:gd name="T29" fmla="*/ 13 h 28"/>
                      <a:gd name="T30" fmla="*/ 12 w 31"/>
                      <a:gd name="T31" fmla="*/ 19 h 28"/>
                      <a:gd name="T32" fmla="*/ 12 w 31"/>
                      <a:gd name="T33" fmla="*/ 13 h 28"/>
                      <a:gd name="T34" fmla="*/ 15 w 31"/>
                      <a:gd name="T35" fmla="*/ 13 h 28"/>
                      <a:gd name="T36" fmla="*/ 18 w 31"/>
                      <a:gd name="T37" fmla="*/ 10 h 28"/>
                      <a:gd name="T38" fmla="*/ 22 w 31"/>
                      <a:gd name="T39" fmla="*/ 7 h 28"/>
                      <a:gd name="T40" fmla="*/ 22 w 31"/>
                      <a:gd name="T41" fmla="*/ 7 h 28"/>
                      <a:gd name="T42" fmla="*/ 25 w 31"/>
                      <a:gd name="T43" fmla="*/ 4 h 28"/>
                      <a:gd name="T44" fmla="*/ 22 w 31"/>
                      <a:gd name="T45" fmla="*/ 0 h 28"/>
                      <a:gd name="T46" fmla="*/ 15 w 31"/>
                      <a:gd name="T47" fmla="*/ 7 h 28"/>
                      <a:gd name="T48" fmla="*/ 12 w 31"/>
                      <a:gd name="T49" fmla="*/ 10 h 28"/>
                      <a:gd name="T50" fmla="*/ 12 w 31"/>
                      <a:gd name="T51" fmla="*/ 16 h 28"/>
                      <a:gd name="T52" fmla="*/ 9 w 31"/>
                      <a:gd name="T53" fmla="*/ 10 h 28"/>
                      <a:gd name="T54" fmla="*/ 6 w 31"/>
                      <a:gd name="T55" fmla="*/ 10 h 28"/>
                      <a:gd name="T56" fmla="*/ 3 w 31"/>
                      <a:gd name="T57" fmla="*/ 13 h 28"/>
                      <a:gd name="T58" fmla="*/ 0 w 31"/>
                      <a:gd name="T59" fmla="*/ 22 h 28"/>
                      <a:gd name="T60" fmla="*/ 0 w 31"/>
                      <a:gd name="T61" fmla="*/ 28 h 28"/>
                      <a:gd name="T62" fmla="*/ 6 w 31"/>
                      <a:gd name="T63" fmla="*/ 25 h 28"/>
                      <a:gd name="T64" fmla="*/ 22 w 31"/>
                      <a:gd name="T65" fmla="*/ 16 h 28"/>
                      <a:gd name="T66" fmla="*/ 31 w 31"/>
                      <a:gd name="T67" fmla="*/ 7 h 28"/>
                      <a:gd name="T68" fmla="*/ 25 w 31"/>
                      <a:gd name="T69" fmla="*/ 7 h 28"/>
                      <a:gd name="T70" fmla="*/ 25 w 31"/>
                      <a:gd name="T7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 h="28">
                        <a:moveTo>
                          <a:pt x="25" y="4"/>
                        </a:moveTo>
                        <a:lnTo>
                          <a:pt x="25" y="7"/>
                        </a:lnTo>
                        <a:lnTo>
                          <a:pt x="25" y="7"/>
                        </a:lnTo>
                        <a:lnTo>
                          <a:pt x="25" y="10"/>
                        </a:lnTo>
                        <a:lnTo>
                          <a:pt x="28" y="10"/>
                        </a:lnTo>
                        <a:lnTo>
                          <a:pt x="28" y="10"/>
                        </a:lnTo>
                        <a:lnTo>
                          <a:pt x="28" y="13"/>
                        </a:lnTo>
                        <a:lnTo>
                          <a:pt x="22" y="16"/>
                        </a:lnTo>
                        <a:lnTo>
                          <a:pt x="9" y="25"/>
                        </a:lnTo>
                        <a:lnTo>
                          <a:pt x="6" y="25"/>
                        </a:lnTo>
                        <a:lnTo>
                          <a:pt x="6" y="25"/>
                        </a:lnTo>
                        <a:lnTo>
                          <a:pt x="6" y="25"/>
                        </a:lnTo>
                        <a:lnTo>
                          <a:pt x="3" y="28"/>
                        </a:lnTo>
                        <a:lnTo>
                          <a:pt x="0" y="28"/>
                        </a:lnTo>
                        <a:lnTo>
                          <a:pt x="0" y="25"/>
                        </a:lnTo>
                        <a:lnTo>
                          <a:pt x="3" y="22"/>
                        </a:lnTo>
                        <a:lnTo>
                          <a:pt x="3" y="22"/>
                        </a:lnTo>
                        <a:lnTo>
                          <a:pt x="3" y="22"/>
                        </a:lnTo>
                        <a:lnTo>
                          <a:pt x="3" y="16"/>
                        </a:lnTo>
                        <a:lnTo>
                          <a:pt x="3" y="16"/>
                        </a:lnTo>
                        <a:lnTo>
                          <a:pt x="3" y="13"/>
                        </a:lnTo>
                        <a:lnTo>
                          <a:pt x="3" y="13"/>
                        </a:lnTo>
                        <a:lnTo>
                          <a:pt x="6" y="13"/>
                        </a:lnTo>
                        <a:lnTo>
                          <a:pt x="6" y="13"/>
                        </a:lnTo>
                        <a:lnTo>
                          <a:pt x="6" y="10"/>
                        </a:lnTo>
                        <a:lnTo>
                          <a:pt x="9" y="10"/>
                        </a:lnTo>
                        <a:lnTo>
                          <a:pt x="9" y="10"/>
                        </a:lnTo>
                        <a:lnTo>
                          <a:pt x="9" y="10"/>
                        </a:lnTo>
                        <a:lnTo>
                          <a:pt x="6" y="10"/>
                        </a:lnTo>
                        <a:lnTo>
                          <a:pt x="9" y="13"/>
                        </a:lnTo>
                        <a:lnTo>
                          <a:pt x="9" y="16"/>
                        </a:lnTo>
                        <a:lnTo>
                          <a:pt x="12" y="19"/>
                        </a:lnTo>
                        <a:lnTo>
                          <a:pt x="12" y="16"/>
                        </a:lnTo>
                        <a:lnTo>
                          <a:pt x="12" y="13"/>
                        </a:lnTo>
                        <a:lnTo>
                          <a:pt x="15" y="13"/>
                        </a:lnTo>
                        <a:lnTo>
                          <a:pt x="15" y="13"/>
                        </a:lnTo>
                        <a:lnTo>
                          <a:pt x="18" y="13"/>
                        </a:lnTo>
                        <a:lnTo>
                          <a:pt x="18" y="10"/>
                        </a:lnTo>
                        <a:lnTo>
                          <a:pt x="18" y="10"/>
                        </a:lnTo>
                        <a:lnTo>
                          <a:pt x="22" y="7"/>
                        </a:lnTo>
                        <a:lnTo>
                          <a:pt x="22" y="7"/>
                        </a:lnTo>
                        <a:lnTo>
                          <a:pt x="22" y="7"/>
                        </a:lnTo>
                        <a:lnTo>
                          <a:pt x="25" y="4"/>
                        </a:lnTo>
                        <a:lnTo>
                          <a:pt x="25" y="4"/>
                        </a:lnTo>
                        <a:close/>
                        <a:moveTo>
                          <a:pt x="25" y="0"/>
                        </a:moveTo>
                        <a:lnTo>
                          <a:pt x="22" y="0"/>
                        </a:lnTo>
                        <a:lnTo>
                          <a:pt x="18" y="7"/>
                        </a:lnTo>
                        <a:lnTo>
                          <a:pt x="15" y="7"/>
                        </a:lnTo>
                        <a:lnTo>
                          <a:pt x="15" y="10"/>
                        </a:lnTo>
                        <a:lnTo>
                          <a:pt x="12" y="10"/>
                        </a:lnTo>
                        <a:lnTo>
                          <a:pt x="12" y="13"/>
                        </a:lnTo>
                        <a:lnTo>
                          <a:pt x="12" y="16"/>
                        </a:lnTo>
                        <a:lnTo>
                          <a:pt x="9" y="13"/>
                        </a:lnTo>
                        <a:lnTo>
                          <a:pt x="9" y="10"/>
                        </a:lnTo>
                        <a:lnTo>
                          <a:pt x="9" y="7"/>
                        </a:lnTo>
                        <a:lnTo>
                          <a:pt x="6" y="10"/>
                        </a:lnTo>
                        <a:lnTo>
                          <a:pt x="3" y="10"/>
                        </a:lnTo>
                        <a:lnTo>
                          <a:pt x="3" y="13"/>
                        </a:lnTo>
                        <a:lnTo>
                          <a:pt x="0" y="16"/>
                        </a:lnTo>
                        <a:lnTo>
                          <a:pt x="0" y="22"/>
                        </a:lnTo>
                        <a:lnTo>
                          <a:pt x="0" y="25"/>
                        </a:lnTo>
                        <a:lnTo>
                          <a:pt x="0" y="28"/>
                        </a:lnTo>
                        <a:lnTo>
                          <a:pt x="3" y="28"/>
                        </a:lnTo>
                        <a:lnTo>
                          <a:pt x="6" y="25"/>
                        </a:lnTo>
                        <a:lnTo>
                          <a:pt x="9" y="25"/>
                        </a:lnTo>
                        <a:lnTo>
                          <a:pt x="22" y="16"/>
                        </a:lnTo>
                        <a:lnTo>
                          <a:pt x="28" y="13"/>
                        </a:lnTo>
                        <a:lnTo>
                          <a:pt x="31" y="7"/>
                        </a:lnTo>
                        <a:lnTo>
                          <a:pt x="28" y="10"/>
                        </a:lnTo>
                        <a:lnTo>
                          <a:pt x="25" y="7"/>
                        </a:lnTo>
                        <a:lnTo>
                          <a:pt x="25" y="0"/>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83" name="Freeform 1182"/>
                  <p:cNvSpPr>
                    <a:spLocks noEditPoints="1"/>
                  </p:cNvSpPr>
                  <p:nvPr/>
                </p:nvSpPr>
                <p:spPr bwMode="auto">
                  <a:xfrm>
                    <a:off x="1460" y="1126"/>
                    <a:ext cx="31" cy="28"/>
                  </a:xfrm>
                  <a:custGeom>
                    <a:avLst/>
                    <a:gdLst>
                      <a:gd name="T0" fmla="*/ 25 w 31"/>
                      <a:gd name="T1" fmla="*/ 7 h 28"/>
                      <a:gd name="T2" fmla="*/ 25 w 31"/>
                      <a:gd name="T3" fmla="*/ 10 h 28"/>
                      <a:gd name="T4" fmla="*/ 28 w 31"/>
                      <a:gd name="T5" fmla="*/ 10 h 28"/>
                      <a:gd name="T6" fmla="*/ 22 w 31"/>
                      <a:gd name="T7" fmla="*/ 16 h 28"/>
                      <a:gd name="T8" fmla="*/ 6 w 31"/>
                      <a:gd name="T9" fmla="*/ 25 h 28"/>
                      <a:gd name="T10" fmla="*/ 6 w 31"/>
                      <a:gd name="T11" fmla="*/ 25 h 28"/>
                      <a:gd name="T12" fmla="*/ 0 w 31"/>
                      <a:gd name="T13" fmla="*/ 28 h 28"/>
                      <a:gd name="T14" fmla="*/ 3 w 31"/>
                      <a:gd name="T15" fmla="*/ 22 h 28"/>
                      <a:gd name="T16" fmla="*/ 3 w 31"/>
                      <a:gd name="T17" fmla="*/ 22 h 28"/>
                      <a:gd name="T18" fmla="*/ 3 w 31"/>
                      <a:gd name="T19" fmla="*/ 16 h 28"/>
                      <a:gd name="T20" fmla="*/ 3 w 31"/>
                      <a:gd name="T21" fmla="*/ 13 h 28"/>
                      <a:gd name="T22" fmla="*/ 6 w 31"/>
                      <a:gd name="T23" fmla="*/ 13 h 28"/>
                      <a:gd name="T24" fmla="*/ 9 w 31"/>
                      <a:gd name="T25" fmla="*/ 10 h 28"/>
                      <a:gd name="T26" fmla="*/ 9 w 31"/>
                      <a:gd name="T27" fmla="*/ 10 h 28"/>
                      <a:gd name="T28" fmla="*/ 9 w 31"/>
                      <a:gd name="T29" fmla="*/ 13 h 28"/>
                      <a:gd name="T30" fmla="*/ 12 w 31"/>
                      <a:gd name="T31" fmla="*/ 19 h 28"/>
                      <a:gd name="T32" fmla="*/ 12 w 31"/>
                      <a:gd name="T33" fmla="*/ 13 h 28"/>
                      <a:gd name="T34" fmla="*/ 15 w 31"/>
                      <a:gd name="T35" fmla="*/ 13 h 28"/>
                      <a:gd name="T36" fmla="*/ 18 w 31"/>
                      <a:gd name="T37" fmla="*/ 10 h 28"/>
                      <a:gd name="T38" fmla="*/ 22 w 31"/>
                      <a:gd name="T39" fmla="*/ 7 h 28"/>
                      <a:gd name="T40" fmla="*/ 22 w 31"/>
                      <a:gd name="T41" fmla="*/ 7 h 28"/>
                      <a:gd name="T42" fmla="*/ 25 w 31"/>
                      <a:gd name="T43" fmla="*/ 4 h 28"/>
                      <a:gd name="T44" fmla="*/ 22 w 31"/>
                      <a:gd name="T45" fmla="*/ 0 h 28"/>
                      <a:gd name="T46" fmla="*/ 15 w 31"/>
                      <a:gd name="T47" fmla="*/ 7 h 28"/>
                      <a:gd name="T48" fmla="*/ 12 w 31"/>
                      <a:gd name="T49" fmla="*/ 10 h 28"/>
                      <a:gd name="T50" fmla="*/ 12 w 31"/>
                      <a:gd name="T51" fmla="*/ 16 h 28"/>
                      <a:gd name="T52" fmla="*/ 9 w 31"/>
                      <a:gd name="T53" fmla="*/ 10 h 28"/>
                      <a:gd name="T54" fmla="*/ 6 w 31"/>
                      <a:gd name="T55" fmla="*/ 10 h 28"/>
                      <a:gd name="T56" fmla="*/ 3 w 31"/>
                      <a:gd name="T57" fmla="*/ 13 h 28"/>
                      <a:gd name="T58" fmla="*/ 0 w 31"/>
                      <a:gd name="T59" fmla="*/ 22 h 28"/>
                      <a:gd name="T60" fmla="*/ 0 w 31"/>
                      <a:gd name="T61" fmla="*/ 28 h 28"/>
                      <a:gd name="T62" fmla="*/ 6 w 31"/>
                      <a:gd name="T63" fmla="*/ 25 h 28"/>
                      <a:gd name="T64" fmla="*/ 22 w 31"/>
                      <a:gd name="T65" fmla="*/ 16 h 28"/>
                      <a:gd name="T66" fmla="*/ 31 w 31"/>
                      <a:gd name="T67" fmla="*/ 7 h 28"/>
                      <a:gd name="T68" fmla="*/ 25 w 31"/>
                      <a:gd name="T69" fmla="*/ 7 h 28"/>
                      <a:gd name="T70" fmla="*/ 25 w 31"/>
                      <a:gd name="T7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 h="28">
                        <a:moveTo>
                          <a:pt x="25" y="4"/>
                        </a:moveTo>
                        <a:lnTo>
                          <a:pt x="25" y="7"/>
                        </a:lnTo>
                        <a:lnTo>
                          <a:pt x="25" y="7"/>
                        </a:lnTo>
                        <a:lnTo>
                          <a:pt x="25" y="10"/>
                        </a:lnTo>
                        <a:lnTo>
                          <a:pt x="28" y="10"/>
                        </a:lnTo>
                        <a:lnTo>
                          <a:pt x="28" y="10"/>
                        </a:lnTo>
                        <a:lnTo>
                          <a:pt x="28" y="13"/>
                        </a:lnTo>
                        <a:lnTo>
                          <a:pt x="22" y="16"/>
                        </a:lnTo>
                        <a:lnTo>
                          <a:pt x="9" y="25"/>
                        </a:lnTo>
                        <a:lnTo>
                          <a:pt x="6" y="25"/>
                        </a:lnTo>
                        <a:lnTo>
                          <a:pt x="6" y="25"/>
                        </a:lnTo>
                        <a:lnTo>
                          <a:pt x="6" y="25"/>
                        </a:lnTo>
                        <a:lnTo>
                          <a:pt x="3" y="28"/>
                        </a:lnTo>
                        <a:lnTo>
                          <a:pt x="0" y="28"/>
                        </a:lnTo>
                        <a:lnTo>
                          <a:pt x="0" y="25"/>
                        </a:lnTo>
                        <a:lnTo>
                          <a:pt x="3" y="22"/>
                        </a:lnTo>
                        <a:lnTo>
                          <a:pt x="3" y="22"/>
                        </a:lnTo>
                        <a:lnTo>
                          <a:pt x="3" y="22"/>
                        </a:lnTo>
                        <a:lnTo>
                          <a:pt x="3" y="16"/>
                        </a:lnTo>
                        <a:lnTo>
                          <a:pt x="3" y="16"/>
                        </a:lnTo>
                        <a:lnTo>
                          <a:pt x="3" y="13"/>
                        </a:lnTo>
                        <a:lnTo>
                          <a:pt x="3" y="13"/>
                        </a:lnTo>
                        <a:lnTo>
                          <a:pt x="6" y="13"/>
                        </a:lnTo>
                        <a:lnTo>
                          <a:pt x="6" y="13"/>
                        </a:lnTo>
                        <a:lnTo>
                          <a:pt x="6" y="10"/>
                        </a:lnTo>
                        <a:lnTo>
                          <a:pt x="9" y="10"/>
                        </a:lnTo>
                        <a:lnTo>
                          <a:pt x="9" y="10"/>
                        </a:lnTo>
                        <a:lnTo>
                          <a:pt x="9" y="10"/>
                        </a:lnTo>
                        <a:lnTo>
                          <a:pt x="6" y="10"/>
                        </a:lnTo>
                        <a:lnTo>
                          <a:pt x="9" y="13"/>
                        </a:lnTo>
                        <a:lnTo>
                          <a:pt x="9" y="16"/>
                        </a:lnTo>
                        <a:lnTo>
                          <a:pt x="12" y="19"/>
                        </a:lnTo>
                        <a:lnTo>
                          <a:pt x="12" y="16"/>
                        </a:lnTo>
                        <a:lnTo>
                          <a:pt x="12" y="13"/>
                        </a:lnTo>
                        <a:lnTo>
                          <a:pt x="15" y="13"/>
                        </a:lnTo>
                        <a:lnTo>
                          <a:pt x="15" y="13"/>
                        </a:lnTo>
                        <a:lnTo>
                          <a:pt x="18" y="13"/>
                        </a:lnTo>
                        <a:lnTo>
                          <a:pt x="18" y="10"/>
                        </a:lnTo>
                        <a:lnTo>
                          <a:pt x="18" y="10"/>
                        </a:lnTo>
                        <a:lnTo>
                          <a:pt x="22" y="7"/>
                        </a:lnTo>
                        <a:lnTo>
                          <a:pt x="22" y="7"/>
                        </a:lnTo>
                        <a:lnTo>
                          <a:pt x="22" y="7"/>
                        </a:lnTo>
                        <a:lnTo>
                          <a:pt x="25" y="4"/>
                        </a:lnTo>
                        <a:lnTo>
                          <a:pt x="25" y="4"/>
                        </a:lnTo>
                        <a:moveTo>
                          <a:pt x="25" y="0"/>
                        </a:moveTo>
                        <a:lnTo>
                          <a:pt x="22" y="0"/>
                        </a:lnTo>
                        <a:lnTo>
                          <a:pt x="18" y="7"/>
                        </a:lnTo>
                        <a:lnTo>
                          <a:pt x="15" y="7"/>
                        </a:lnTo>
                        <a:lnTo>
                          <a:pt x="15" y="10"/>
                        </a:lnTo>
                        <a:lnTo>
                          <a:pt x="12" y="10"/>
                        </a:lnTo>
                        <a:lnTo>
                          <a:pt x="12" y="13"/>
                        </a:lnTo>
                        <a:lnTo>
                          <a:pt x="12" y="16"/>
                        </a:lnTo>
                        <a:lnTo>
                          <a:pt x="9" y="13"/>
                        </a:lnTo>
                        <a:lnTo>
                          <a:pt x="9" y="10"/>
                        </a:lnTo>
                        <a:lnTo>
                          <a:pt x="9" y="7"/>
                        </a:lnTo>
                        <a:lnTo>
                          <a:pt x="6" y="10"/>
                        </a:lnTo>
                        <a:lnTo>
                          <a:pt x="3" y="10"/>
                        </a:lnTo>
                        <a:lnTo>
                          <a:pt x="3" y="13"/>
                        </a:lnTo>
                        <a:lnTo>
                          <a:pt x="0" y="16"/>
                        </a:lnTo>
                        <a:lnTo>
                          <a:pt x="0" y="22"/>
                        </a:lnTo>
                        <a:lnTo>
                          <a:pt x="0" y="25"/>
                        </a:lnTo>
                        <a:lnTo>
                          <a:pt x="0" y="28"/>
                        </a:lnTo>
                        <a:lnTo>
                          <a:pt x="3" y="28"/>
                        </a:lnTo>
                        <a:lnTo>
                          <a:pt x="6" y="25"/>
                        </a:lnTo>
                        <a:lnTo>
                          <a:pt x="9" y="25"/>
                        </a:lnTo>
                        <a:lnTo>
                          <a:pt x="22" y="16"/>
                        </a:lnTo>
                        <a:lnTo>
                          <a:pt x="28" y="13"/>
                        </a:lnTo>
                        <a:lnTo>
                          <a:pt x="31" y="7"/>
                        </a:lnTo>
                        <a:lnTo>
                          <a:pt x="28" y="10"/>
                        </a:lnTo>
                        <a:lnTo>
                          <a:pt x="25" y="7"/>
                        </a:lnTo>
                        <a:lnTo>
                          <a:pt x="25" y="0"/>
                        </a:lnTo>
                        <a:lnTo>
                          <a:pt x="2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84" name="Freeform 1183"/>
                  <p:cNvSpPr>
                    <a:spLocks/>
                  </p:cNvSpPr>
                  <p:nvPr/>
                </p:nvSpPr>
                <p:spPr bwMode="auto">
                  <a:xfrm>
                    <a:off x="1466" y="1126"/>
                    <a:ext cx="3" cy="4"/>
                  </a:xfrm>
                  <a:custGeom>
                    <a:avLst/>
                    <a:gdLst>
                      <a:gd name="T0" fmla="*/ 3 w 3"/>
                      <a:gd name="T1" fmla="*/ 4 h 4"/>
                      <a:gd name="T2" fmla="*/ 3 w 3"/>
                      <a:gd name="T3" fmla="*/ 0 h 4"/>
                      <a:gd name="T4" fmla="*/ 0 w 3"/>
                      <a:gd name="T5" fmla="*/ 4 h 4"/>
                      <a:gd name="T6" fmla="*/ 0 w 3"/>
                      <a:gd name="T7" fmla="*/ 4 h 4"/>
                      <a:gd name="T8" fmla="*/ 3 w 3"/>
                      <a:gd name="T9" fmla="*/ 4 h 4"/>
                    </a:gdLst>
                    <a:ahLst/>
                    <a:cxnLst>
                      <a:cxn ang="0">
                        <a:pos x="T0" y="T1"/>
                      </a:cxn>
                      <a:cxn ang="0">
                        <a:pos x="T2" y="T3"/>
                      </a:cxn>
                      <a:cxn ang="0">
                        <a:pos x="T4" y="T5"/>
                      </a:cxn>
                      <a:cxn ang="0">
                        <a:pos x="T6" y="T7"/>
                      </a:cxn>
                      <a:cxn ang="0">
                        <a:pos x="T8" y="T9"/>
                      </a:cxn>
                    </a:cxnLst>
                    <a:rect l="0" t="0" r="r" b="b"/>
                    <a:pathLst>
                      <a:path w="3" h="4">
                        <a:moveTo>
                          <a:pt x="3" y="4"/>
                        </a:moveTo>
                        <a:lnTo>
                          <a:pt x="3" y="0"/>
                        </a:lnTo>
                        <a:lnTo>
                          <a:pt x="0" y="4"/>
                        </a:lnTo>
                        <a:lnTo>
                          <a:pt x="0" y="4"/>
                        </a:lnTo>
                        <a:lnTo>
                          <a:pt x="3" y="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85" name="Freeform 1184"/>
                  <p:cNvSpPr>
                    <a:spLocks/>
                  </p:cNvSpPr>
                  <p:nvPr/>
                </p:nvSpPr>
                <p:spPr bwMode="auto">
                  <a:xfrm>
                    <a:off x="1466" y="1126"/>
                    <a:ext cx="3" cy="4"/>
                  </a:xfrm>
                  <a:custGeom>
                    <a:avLst/>
                    <a:gdLst>
                      <a:gd name="T0" fmla="*/ 3 w 3"/>
                      <a:gd name="T1" fmla="*/ 0 h 4"/>
                      <a:gd name="T2" fmla="*/ 0 w 3"/>
                      <a:gd name="T3" fmla="*/ 4 h 4"/>
                      <a:gd name="T4" fmla="*/ 0 w 3"/>
                      <a:gd name="T5" fmla="*/ 4 h 4"/>
                      <a:gd name="T6" fmla="*/ 3 w 3"/>
                      <a:gd name="T7" fmla="*/ 4 h 4"/>
                      <a:gd name="T8" fmla="*/ 3 w 3"/>
                      <a:gd name="T9" fmla="*/ 0 h 4"/>
                      <a:gd name="T10" fmla="*/ 3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3" y="0"/>
                        </a:moveTo>
                        <a:lnTo>
                          <a:pt x="0" y="4"/>
                        </a:lnTo>
                        <a:lnTo>
                          <a:pt x="0" y="4"/>
                        </a:lnTo>
                        <a:lnTo>
                          <a:pt x="3" y="4"/>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86" name="Freeform 1185"/>
                  <p:cNvSpPr>
                    <a:spLocks/>
                  </p:cNvSpPr>
                  <p:nvPr/>
                </p:nvSpPr>
                <p:spPr bwMode="auto">
                  <a:xfrm>
                    <a:off x="1451" y="1139"/>
                    <a:ext cx="6" cy="18"/>
                  </a:xfrm>
                  <a:custGeom>
                    <a:avLst/>
                    <a:gdLst>
                      <a:gd name="T0" fmla="*/ 0 w 6"/>
                      <a:gd name="T1" fmla="*/ 18 h 18"/>
                      <a:gd name="T2" fmla="*/ 0 w 6"/>
                      <a:gd name="T3" fmla="*/ 18 h 18"/>
                      <a:gd name="T4" fmla="*/ 0 w 6"/>
                      <a:gd name="T5" fmla="*/ 15 h 18"/>
                      <a:gd name="T6" fmla="*/ 0 w 6"/>
                      <a:gd name="T7" fmla="*/ 9 h 18"/>
                      <a:gd name="T8" fmla="*/ 0 w 6"/>
                      <a:gd name="T9" fmla="*/ 3 h 18"/>
                      <a:gd name="T10" fmla="*/ 3 w 6"/>
                      <a:gd name="T11" fmla="*/ 0 h 18"/>
                      <a:gd name="T12" fmla="*/ 3 w 6"/>
                      <a:gd name="T13" fmla="*/ 3 h 18"/>
                      <a:gd name="T14" fmla="*/ 3 w 6"/>
                      <a:gd name="T15" fmla="*/ 3 h 18"/>
                      <a:gd name="T16" fmla="*/ 3 w 6"/>
                      <a:gd name="T17" fmla="*/ 0 h 18"/>
                      <a:gd name="T18" fmla="*/ 6 w 6"/>
                      <a:gd name="T19" fmla="*/ 0 h 18"/>
                      <a:gd name="T20" fmla="*/ 6 w 6"/>
                      <a:gd name="T21" fmla="*/ 3 h 18"/>
                      <a:gd name="T22" fmla="*/ 6 w 6"/>
                      <a:gd name="T23" fmla="*/ 12 h 18"/>
                      <a:gd name="T24" fmla="*/ 3 w 6"/>
                      <a:gd name="T25" fmla="*/ 15 h 18"/>
                      <a:gd name="T26" fmla="*/ 6 w 6"/>
                      <a:gd name="T27" fmla="*/ 18 h 18"/>
                      <a:gd name="T28" fmla="*/ 3 w 6"/>
                      <a:gd name="T29" fmla="*/ 18 h 18"/>
                      <a:gd name="T30" fmla="*/ 0 w 6"/>
                      <a:gd name="T3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18">
                        <a:moveTo>
                          <a:pt x="0" y="18"/>
                        </a:moveTo>
                        <a:lnTo>
                          <a:pt x="0" y="18"/>
                        </a:lnTo>
                        <a:lnTo>
                          <a:pt x="0" y="15"/>
                        </a:lnTo>
                        <a:lnTo>
                          <a:pt x="0" y="9"/>
                        </a:lnTo>
                        <a:lnTo>
                          <a:pt x="0" y="3"/>
                        </a:lnTo>
                        <a:lnTo>
                          <a:pt x="3" y="0"/>
                        </a:lnTo>
                        <a:lnTo>
                          <a:pt x="3" y="3"/>
                        </a:lnTo>
                        <a:lnTo>
                          <a:pt x="3" y="3"/>
                        </a:lnTo>
                        <a:lnTo>
                          <a:pt x="3" y="0"/>
                        </a:lnTo>
                        <a:lnTo>
                          <a:pt x="6" y="0"/>
                        </a:lnTo>
                        <a:lnTo>
                          <a:pt x="6" y="3"/>
                        </a:lnTo>
                        <a:lnTo>
                          <a:pt x="6" y="12"/>
                        </a:lnTo>
                        <a:lnTo>
                          <a:pt x="3" y="15"/>
                        </a:lnTo>
                        <a:lnTo>
                          <a:pt x="6" y="18"/>
                        </a:lnTo>
                        <a:lnTo>
                          <a:pt x="3" y="18"/>
                        </a:lnTo>
                        <a:lnTo>
                          <a:pt x="0" y="1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87" name="Freeform 1186"/>
                  <p:cNvSpPr>
                    <a:spLocks noEditPoints="1"/>
                  </p:cNvSpPr>
                  <p:nvPr/>
                </p:nvSpPr>
                <p:spPr bwMode="auto">
                  <a:xfrm>
                    <a:off x="1448" y="1136"/>
                    <a:ext cx="9" cy="24"/>
                  </a:xfrm>
                  <a:custGeom>
                    <a:avLst/>
                    <a:gdLst>
                      <a:gd name="T0" fmla="*/ 9 w 9"/>
                      <a:gd name="T1" fmla="*/ 3 h 24"/>
                      <a:gd name="T2" fmla="*/ 9 w 9"/>
                      <a:gd name="T3" fmla="*/ 6 h 24"/>
                      <a:gd name="T4" fmla="*/ 9 w 9"/>
                      <a:gd name="T5" fmla="*/ 15 h 24"/>
                      <a:gd name="T6" fmla="*/ 6 w 9"/>
                      <a:gd name="T7" fmla="*/ 15 h 24"/>
                      <a:gd name="T8" fmla="*/ 6 w 9"/>
                      <a:gd name="T9" fmla="*/ 18 h 24"/>
                      <a:gd name="T10" fmla="*/ 6 w 9"/>
                      <a:gd name="T11" fmla="*/ 18 h 24"/>
                      <a:gd name="T12" fmla="*/ 9 w 9"/>
                      <a:gd name="T13" fmla="*/ 18 h 24"/>
                      <a:gd name="T14" fmla="*/ 6 w 9"/>
                      <a:gd name="T15" fmla="*/ 21 h 24"/>
                      <a:gd name="T16" fmla="*/ 3 w 9"/>
                      <a:gd name="T17" fmla="*/ 21 h 24"/>
                      <a:gd name="T18" fmla="*/ 3 w 9"/>
                      <a:gd name="T19" fmla="*/ 21 h 24"/>
                      <a:gd name="T20" fmla="*/ 3 w 9"/>
                      <a:gd name="T21" fmla="*/ 21 h 24"/>
                      <a:gd name="T22" fmla="*/ 6 w 9"/>
                      <a:gd name="T23" fmla="*/ 18 h 24"/>
                      <a:gd name="T24" fmla="*/ 6 w 9"/>
                      <a:gd name="T25" fmla="*/ 15 h 24"/>
                      <a:gd name="T26" fmla="*/ 6 w 9"/>
                      <a:gd name="T27" fmla="*/ 15 h 24"/>
                      <a:gd name="T28" fmla="*/ 3 w 9"/>
                      <a:gd name="T29" fmla="*/ 12 h 24"/>
                      <a:gd name="T30" fmla="*/ 3 w 9"/>
                      <a:gd name="T31" fmla="*/ 6 h 24"/>
                      <a:gd name="T32" fmla="*/ 3 w 9"/>
                      <a:gd name="T33" fmla="*/ 6 h 24"/>
                      <a:gd name="T34" fmla="*/ 6 w 9"/>
                      <a:gd name="T35" fmla="*/ 6 h 24"/>
                      <a:gd name="T36" fmla="*/ 6 w 9"/>
                      <a:gd name="T37" fmla="*/ 6 h 24"/>
                      <a:gd name="T38" fmla="*/ 9 w 9"/>
                      <a:gd name="T39" fmla="*/ 6 h 24"/>
                      <a:gd name="T40" fmla="*/ 9 w 9"/>
                      <a:gd name="T41" fmla="*/ 3 h 24"/>
                      <a:gd name="T42" fmla="*/ 9 w 9"/>
                      <a:gd name="T43" fmla="*/ 0 h 24"/>
                      <a:gd name="T44" fmla="*/ 6 w 9"/>
                      <a:gd name="T45" fmla="*/ 3 h 24"/>
                      <a:gd name="T46" fmla="*/ 6 w 9"/>
                      <a:gd name="T47" fmla="*/ 3 h 24"/>
                      <a:gd name="T48" fmla="*/ 3 w 9"/>
                      <a:gd name="T49" fmla="*/ 3 h 24"/>
                      <a:gd name="T50" fmla="*/ 3 w 9"/>
                      <a:gd name="T51" fmla="*/ 6 h 24"/>
                      <a:gd name="T52" fmla="*/ 3 w 9"/>
                      <a:gd name="T53" fmla="*/ 12 h 24"/>
                      <a:gd name="T54" fmla="*/ 3 w 9"/>
                      <a:gd name="T55" fmla="*/ 15 h 24"/>
                      <a:gd name="T56" fmla="*/ 3 w 9"/>
                      <a:gd name="T57" fmla="*/ 18 h 24"/>
                      <a:gd name="T58" fmla="*/ 0 w 9"/>
                      <a:gd name="T59" fmla="*/ 21 h 24"/>
                      <a:gd name="T60" fmla="*/ 6 w 9"/>
                      <a:gd name="T61" fmla="*/ 24 h 24"/>
                      <a:gd name="T62" fmla="*/ 9 w 9"/>
                      <a:gd name="T63" fmla="*/ 21 h 24"/>
                      <a:gd name="T64" fmla="*/ 9 w 9"/>
                      <a:gd name="T65" fmla="*/ 18 h 24"/>
                      <a:gd name="T66" fmla="*/ 9 w 9"/>
                      <a:gd name="T67" fmla="*/ 15 h 24"/>
                      <a:gd name="T68" fmla="*/ 9 w 9"/>
                      <a:gd name="T69" fmla="*/ 6 h 24"/>
                      <a:gd name="T70" fmla="*/ 9 w 9"/>
                      <a:gd name="T71" fmla="*/ 0 h 24"/>
                      <a:gd name="T72" fmla="*/ 9 w 9"/>
                      <a:gd name="T7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24">
                        <a:moveTo>
                          <a:pt x="9" y="3"/>
                        </a:moveTo>
                        <a:lnTo>
                          <a:pt x="9" y="6"/>
                        </a:lnTo>
                        <a:lnTo>
                          <a:pt x="9" y="15"/>
                        </a:lnTo>
                        <a:lnTo>
                          <a:pt x="6" y="15"/>
                        </a:lnTo>
                        <a:lnTo>
                          <a:pt x="6" y="18"/>
                        </a:lnTo>
                        <a:lnTo>
                          <a:pt x="6" y="18"/>
                        </a:lnTo>
                        <a:lnTo>
                          <a:pt x="9" y="18"/>
                        </a:lnTo>
                        <a:lnTo>
                          <a:pt x="6" y="21"/>
                        </a:lnTo>
                        <a:lnTo>
                          <a:pt x="3" y="21"/>
                        </a:lnTo>
                        <a:lnTo>
                          <a:pt x="3" y="21"/>
                        </a:lnTo>
                        <a:lnTo>
                          <a:pt x="3" y="21"/>
                        </a:lnTo>
                        <a:lnTo>
                          <a:pt x="6" y="18"/>
                        </a:lnTo>
                        <a:lnTo>
                          <a:pt x="6" y="15"/>
                        </a:lnTo>
                        <a:lnTo>
                          <a:pt x="6" y="15"/>
                        </a:lnTo>
                        <a:lnTo>
                          <a:pt x="3" y="12"/>
                        </a:lnTo>
                        <a:lnTo>
                          <a:pt x="3" y="6"/>
                        </a:lnTo>
                        <a:lnTo>
                          <a:pt x="3" y="6"/>
                        </a:lnTo>
                        <a:lnTo>
                          <a:pt x="6" y="6"/>
                        </a:lnTo>
                        <a:lnTo>
                          <a:pt x="6" y="6"/>
                        </a:lnTo>
                        <a:lnTo>
                          <a:pt x="9" y="6"/>
                        </a:lnTo>
                        <a:lnTo>
                          <a:pt x="9" y="3"/>
                        </a:lnTo>
                        <a:close/>
                        <a:moveTo>
                          <a:pt x="9" y="0"/>
                        </a:moveTo>
                        <a:lnTo>
                          <a:pt x="6" y="3"/>
                        </a:lnTo>
                        <a:lnTo>
                          <a:pt x="6" y="3"/>
                        </a:lnTo>
                        <a:lnTo>
                          <a:pt x="3" y="3"/>
                        </a:lnTo>
                        <a:lnTo>
                          <a:pt x="3" y="6"/>
                        </a:lnTo>
                        <a:lnTo>
                          <a:pt x="3" y="12"/>
                        </a:lnTo>
                        <a:lnTo>
                          <a:pt x="3" y="15"/>
                        </a:lnTo>
                        <a:lnTo>
                          <a:pt x="3" y="18"/>
                        </a:lnTo>
                        <a:lnTo>
                          <a:pt x="0" y="21"/>
                        </a:lnTo>
                        <a:lnTo>
                          <a:pt x="6" y="24"/>
                        </a:lnTo>
                        <a:lnTo>
                          <a:pt x="9" y="21"/>
                        </a:lnTo>
                        <a:lnTo>
                          <a:pt x="9" y="18"/>
                        </a:lnTo>
                        <a:lnTo>
                          <a:pt x="9" y="15"/>
                        </a:lnTo>
                        <a:lnTo>
                          <a:pt x="9" y="6"/>
                        </a:lnTo>
                        <a:lnTo>
                          <a:pt x="9" y="0"/>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88" name="Freeform 1187"/>
                  <p:cNvSpPr>
                    <a:spLocks noEditPoints="1"/>
                  </p:cNvSpPr>
                  <p:nvPr/>
                </p:nvSpPr>
                <p:spPr bwMode="auto">
                  <a:xfrm>
                    <a:off x="1448" y="1136"/>
                    <a:ext cx="9" cy="24"/>
                  </a:xfrm>
                  <a:custGeom>
                    <a:avLst/>
                    <a:gdLst>
                      <a:gd name="T0" fmla="*/ 9 w 9"/>
                      <a:gd name="T1" fmla="*/ 3 h 24"/>
                      <a:gd name="T2" fmla="*/ 9 w 9"/>
                      <a:gd name="T3" fmla="*/ 6 h 24"/>
                      <a:gd name="T4" fmla="*/ 9 w 9"/>
                      <a:gd name="T5" fmla="*/ 15 h 24"/>
                      <a:gd name="T6" fmla="*/ 6 w 9"/>
                      <a:gd name="T7" fmla="*/ 15 h 24"/>
                      <a:gd name="T8" fmla="*/ 6 w 9"/>
                      <a:gd name="T9" fmla="*/ 18 h 24"/>
                      <a:gd name="T10" fmla="*/ 6 w 9"/>
                      <a:gd name="T11" fmla="*/ 18 h 24"/>
                      <a:gd name="T12" fmla="*/ 9 w 9"/>
                      <a:gd name="T13" fmla="*/ 18 h 24"/>
                      <a:gd name="T14" fmla="*/ 6 w 9"/>
                      <a:gd name="T15" fmla="*/ 21 h 24"/>
                      <a:gd name="T16" fmla="*/ 3 w 9"/>
                      <a:gd name="T17" fmla="*/ 21 h 24"/>
                      <a:gd name="T18" fmla="*/ 3 w 9"/>
                      <a:gd name="T19" fmla="*/ 21 h 24"/>
                      <a:gd name="T20" fmla="*/ 3 w 9"/>
                      <a:gd name="T21" fmla="*/ 21 h 24"/>
                      <a:gd name="T22" fmla="*/ 6 w 9"/>
                      <a:gd name="T23" fmla="*/ 18 h 24"/>
                      <a:gd name="T24" fmla="*/ 6 w 9"/>
                      <a:gd name="T25" fmla="*/ 15 h 24"/>
                      <a:gd name="T26" fmla="*/ 6 w 9"/>
                      <a:gd name="T27" fmla="*/ 15 h 24"/>
                      <a:gd name="T28" fmla="*/ 3 w 9"/>
                      <a:gd name="T29" fmla="*/ 12 h 24"/>
                      <a:gd name="T30" fmla="*/ 3 w 9"/>
                      <a:gd name="T31" fmla="*/ 6 h 24"/>
                      <a:gd name="T32" fmla="*/ 3 w 9"/>
                      <a:gd name="T33" fmla="*/ 6 h 24"/>
                      <a:gd name="T34" fmla="*/ 6 w 9"/>
                      <a:gd name="T35" fmla="*/ 6 h 24"/>
                      <a:gd name="T36" fmla="*/ 6 w 9"/>
                      <a:gd name="T37" fmla="*/ 6 h 24"/>
                      <a:gd name="T38" fmla="*/ 9 w 9"/>
                      <a:gd name="T39" fmla="*/ 6 h 24"/>
                      <a:gd name="T40" fmla="*/ 9 w 9"/>
                      <a:gd name="T41" fmla="*/ 3 h 24"/>
                      <a:gd name="T42" fmla="*/ 9 w 9"/>
                      <a:gd name="T43" fmla="*/ 0 h 24"/>
                      <a:gd name="T44" fmla="*/ 6 w 9"/>
                      <a:gd name="T45" fmla="*/ 3 h 24"/>
                      <a:gd name="T46" fmla="*/ 6 w 9"/>
                      <a:gd name="T47" fmla="*/ 3 h 24"/>
                      <a:gd name="T48" fmla="*/ 3 w 9"/>
                      <a:gd name="T49" fmla="*/ 3 h 24"/>
                      <a:gd name="T50" fmla="*/ 3 w 9"/>
                      <a:gd name="T51" fmla="*/ 6 h 24"/>
                      <a:gd name="T52" fmla="*/ 3 w 9"/>
                      <a:gd name="T53" fmla="*/ 12 h 24"/>
                      <a:gd name="T54" fmla="*/ 3 w 9"/>
                      <a:gd name="T55" fmla="*/ 15 h 24"/>
                      <a:gd name="T56" fmla="*/ 3 w 9"/>
                      <a:gd name="T57" fmla="*/ 18 h 24"/>
                      <a:gd name="T58" fmla="*/ 0 w 9"/>
                      <a:gd name="T59" fmla="*/ 21 h 24"/>
                      <a:gd name="T60" fmla="*/ 6 w 9"/>
                      <a:gd name="T61" fmla="*/ 24 h 24"/>
                      <a:gd name="T62" fmla="*/ 9 w 9"/>
                      <a:gd name="T63" fmla="*/ 21 h 24"/>
                      <a:gd name="T64" fmla="*/ 9 w 9"/>
                      <a:gd name="T65" fmla="*/ 18 h 24"/>
                      <a:gd name="T66" fmla="*/ 9 w 9"/>
                      <a:gd name="T67" fmla="*/ 15 h 24"/>
                      <a:gd name="T68" fmla="*/ 9 w 9"/>
                      <a:gd name="T69" fmla="*/ 6 h 24"/>
                      <a:gd name="T70" fmla="*/ 9 w 9"/>
                      <a:gd name="T71" fmla="*/ 0 h 24"/>
                      <a:gd name="T72" fmla="*/ 9 w 9"/>
                      <a:gd name="T7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24">
                        <a:moveTo>
                          <a:pt x="9" y="3"/>
                        </a:moveTo>
                        <a:lnTo>
                          <a:pt x="9" y="6"/>
                        </a:lnTo>
                        <a:lnTo>
                          <a:pt x="9" y="15"/>
                        </a:lnTo>
                        <a:lnTo>
                          <a:pt x="6" y="15"/>
                        </a:lnTo>
                        <a:lnTo>
                          <a:pt x="6" y="18"/>
                        </a:lnTo>
                        <a:lnTo>
                          <a:pt x="6" y="18"/>
                        </a:lnTo>
                        <a:lnTo>
                          <a:pt x="9" y="18"/>
                        </a:lnTo>
                        <a:lnTo>
                          <a:pt x="6" y="21"/>
                        </a:lnTo>
                        <a:lnTo>
                          <a:pt x="3" y="21"/>
                        </a:lnTo>
                        <a:lnTo>
                          <a:pt x="3" y="21"/>
                        </a:lnTo>
                        <a:lnTo>
                          <a:pt x="3" y="21"/>
                        </a:lnTo>
                        <a:lnTo>
                          <a:pt x="6" y="18"/>
                        </a:lnTo>
                        <a:lnTo>
                          <a:pt x="6" y="15"/>
                        </a:lnTo>
                        <a:lnTo>
                          <a:pt x="6" y="15"/>
                        </a:lnTo>
                        <a:lnTo>
                          <a:pt x="3" y="12"/>
                        </a:lnTo>
                        <a:lnTo>
                          <a:pt x="3" y="6"/>
                        </a:lnTo>
                        <a:lnTo>
                          <a:pt x="3" y="6"/>
                        </a:lnTo>
                        <a:lnTo>
                          <a:pt x="6" y="6"/>
                        </a:lnTo>
                        <a:lnTo>
                          <a:pt x="6" y="6"/>
                        </a:lnTo>
                        <a:lnTo>
                          <a:pt x="9" y="6"/>
                        </a:lnTo>
                        <a:lnTo>
                          <a:pt x="9" y="3"/>
                        </a:lnTo>
                        <a:moveTo>
                          <a:pt x="9" y="0"/>
                        </a:moveTo>
                        <a:lnTo>
                          <a:pt x="6" y="3"/>
                        </a:lnTo>
                        <a:lnTo>
                          <a:pt x="6" y="3"/>
                        </a:lnTo>
                        <a:lnTo>
                          <a:pt x="3" y="3"/>
                        </a:lnTo>
                        <a:lnTo>
                          <a:pt x="3" y="6"/>
                        </a:lnTo>
                        <a:lnTo>
                          <a:pt x="3" y="12"/>
                        </a:lnTo>
                        <a:lnTo>
                          <a:pt x="3" y="15"/>
                        </a:lnTo>
                        <a:lnTo>
                          <a:pt x="3" y="18"/>
                        </a:lnTo>
                        <a:lnTo>
                          <a:pt x="0" y="21"/>
                        </a:lnTo>
                        <a:lnTo>
                          <a:pt x="6" y="24"/>
                        </a:lnTo>
                        <a:lnTo>
                          <a:pt x="9" y="21"/>
                        </a:lnTo>
                        <a:lnTo>
                          <a:pt x="9" y="18"/>
                        </a:lnTo>
                        <a:lnTo>
                          <a:pt x="9" y="15"/>
                        </a:lnTo>
                        <a:lnTo>
                          <a:pt x="9" y="6"/>
                        </a:lnTo>
                        <a:lnTo>
                          <a:pt x="9" y="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89" name="Freeform 1188"/>
                  <p:cNvSpPr>
                    <a:spLocks/>
                  </p:cNvSpPr>
                  <p:nvPr/>
                </p:nvSpPr>
                <p:spPr bwMode="auto">
                  <a:xfrm>
                    <a:off x="1442" y="1145"/>
                    <a:ext cx="6" cy="9"/>
                  </a:xfrm>
                  <a:custGeom>
                    <a:avLst/>
                    <a:gdLst>
                      <a:gd name="T0" fmla="*/ 1 w 2"/>
                      <a:gd name="T1" fmla="*/ 2 h 3"/>
                      <a:gd name="T2" fmla="*/ 0 w 2"/>
                      <a:gd name="T3" fmla="*/ 2 h 3"/>
                      <a:gd name="T4" fmla="*/ 1 w 2"/>
                      <a:gd name="T5" fmla="*/ 2 h 3"/>
                      <a:gd name="T6" fmla="*/ 1 w 2"/>
                      <a:gd name="T7" fmla="*/ 0 h 3"/>
                      <a:gd name="T8" fmla="*/ 2 w 2"/>
                      <a:gd name="T9" fmla="*/ 0 h 3"/>
                      <a:gd name="T10" fmla="*/ 2 w 2"/>
                      <a:gd name="T11" fmla="*/ 2 h 3"/>
                      <a:gd name="T12" fmla="*/ 2 w 2"/>
                      <a:gd name="T13" fmla="*/ 3 h 3"/>
                      <a:gd name="T14" fmla="*/ 1 w 2"/>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2"/>
                        </a:moveTo>
                        <a:cubicBezTo>
                          <a:pt x="0" y="2"/>
                          <a:pt x="0" y="2"/>
                          <a:pt x="0" y="2"/>
                        </a:cubicBezTo>
                        <a:cubicBezTo>
                          <a:pt x="1" y="2"/>
                          <a:pt x="1" y="2"/>
                          <a:pt x="1" y="2"/>
                        </a:cubicBezTo>
                        <a:cubicBezTo>
                          <a:pt x="1" y="0"/>
                          <a:pt x="1" y="0"/>
                          <a:pt x="1" y="0"/>
                        </a:cubicBezTo>
                        <a:cubicBezTo>
                          <a:pt x="2" y="0"/>
                          <a:pt x="2" y="0"/>
                          <a:pt x="2" y="0"/>
                        </a:cubicBezTo>
                        <a:cubicBezTo>
                          <a:pt x="2" y="2"/>
                          <a:pt x="2" y="2"/>
                          <a:pt x="2" y="2"/>
                        </a:cubicBezTo>
                        <a:cubicBezTo>
                          <a:pt x="2" y="3"/>
                          <a:pt x="2" y="3"/>
                          <a:pt x="2" y="3"/>
                        </a:cubicBezTo>
                        <a:cubicBezTo>
                          <a:pt x="1" y="2"/>
                          <a:pt x="1" y="2"/>
                          <a:pt x="1" y="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90" name="Freeform 1189"/>
                  <p:cNvSpPr>
                    <a:spLocks/>
                  </p:cNvSpPr>
                  <p:nvPr/>
                </p:nvSpPr>
                <p:spPr bwMode="auto">
                  <a:xfrm>
                    <a:off x="1442" y="1142"/>
                    <a:ext cx="6" cy="12"/>
                  </a:xfrm>
                  <a:custGeom>
                    <a:avLst/>
                    <a:gdLst>
                      <a:gd name="T0" fmla="*/ 2 w 2"/>
                      <a:gd name="T1" fmla="*/ 0 h 4"/>
                      <a:gd name="T2" fmla="*/ 1 w 2"/>
                      <a:gd name="T3" fmla="*/ 1 h 4"/>
                      <a:gd name="T4" fmla="*/ 1 w 2"/>
                      <a:gd name="T5" fmla="*/ 3 h 4"/>
                      <a:gd name="T6" fmla="*/ 0 w 2"/>
                      <a:gd name="T7" fmla="*/ 3 h 4"/>
                      <a:gd name="T8" fmla="*/ 1 w 2"/>
                      <a:gd name="T9" fmla="*/ 3 h 4"/>
                      <a:gd name="T10" fmla="*/ 2 w 2"/>
                      <a:gd name="T11" fmla="*/ 4 h 4"/>
                      <a:gd name="T12" fmla="*/ 2 w 2"/>
                      <a:gd name="T13" fmla="*/ 3 h 4"/>
                      <a:gd name="T14" fmla="*/ 2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2" y="0"/>
                        </a:moveTo>
                        <a:cubicBezTo>
                          <a:pt x="1" y="1"/>
                          <a:pt x="1" y="1"/>
                          <a:pt x="1" y="1"/>
                        </a:cubicBezTo>
                        <a:cubicBezTo>
                          <a:pt x="1" y="3"/>
                          <a:pt x="1" y="3"/>
                          <a:pt x="1" y="3"/>
                        </a:cubicBezTo>
                        <a:cubicBezTo>
                          <a:pt x="0" y="3"/>
                          <a:pt x="0" y="3"/>
                          <a:pt x="0" y="3"/>
                        </a:cubicBezTo>
                        <a:cubicBezTo>
                          <a:pt x="1" y="3"/>
                          <a:pt x="1" y="3"/>
                          <a:pt x="1" y="3"/>
                        </a:cubicBezTo>
                        <a:cubicBezTo>
                          <a:pt x="1" y="3"/>
                          <a:pt x="2" y="4"/>
                          <a:pt x="2" y="4"/>
                        </a:cubicBezTo>
                        <a:cubicBezTo>
                          <a:pt x="2" y="3"/>
                          <a:pt x="2" y="3"/>
                          <a:pt x="2" y="3"/>
                        </a:cubicBezTo>
                        <a:cubicBezTo>
                          <a:pt x="2" y="0"/>
                          <a:pt x="2" y="0"/>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91" name="Freeform 1190"/>
                  <p:cNvSpPr>
                    <a:spLocks/>
                  </p:cNvSpPr>
                  <p:nvPr/>
                </p:nvSpPr>
                <p:spPr bwMode="auto">
                  <a:xfrm>
                    <a:off x="1442" y="1157"/>
                    <a:ext cx="12" cy="18"/>
                  </a:xfrm>
                  <a:custGeom>
                    <a:avLst/>
                    <a:gdLst>
                      <a:gd name="T0" fmla="*/ 6 w 12"/>
                      <a:gd name="T1" fmla="*/ 12 h 18"/>
                      <a:gd name="T2" fmla="*/ 3 w 12"/>
                      <a:gd name="T3" fmla="*/ 9 h 18"/>
                      <a:gd name="T4" fmla="*/ 3 w 12"/>
                      <a:gd name="T5" fmla="*/ 6 h 18"/>
                      <a:gd name="T6" fmla="*/ 6 w 12"/>
                      <a:gd name="T7" fmla="*/ 9 h 18"/>
                      <a:gd name="T8" fmla="*/ 9 w 12"/>
                      <a:gd name="T9" fmla="*/ 9 h 18"/>
                      <a:gd name="T10" fmla="*/ 0 w 12"/>
                      <a:gd name="T11" fmla="*/ 0 h 18"/>
                      <a:gd name="T12" fmla="*/ 0 w 12"/>
                      <a:gd name="T13" fmla="*/ 0 h 18"/>
                      <a:gd name="T14" fmla="*/ 3 w 12"/>
                      <a:gd name="T15" fmla="*/ 0 h 18"/>
                      <a:gd name="T16" fmla="*/ 6 w 12"/>
                      <a:gd name="T17" fmla="*/ 3 h 18"/>
                      <a:gd name="T18" fmla="*/ 12 w 12"/>
                      <a:gd name="T19" fmla="*/ 3 h 18"/>
                      <a:gd name="T20" fmla="*/ 12 w 12"/>
                      <a:gd name="T21" fmla="*/ 9 h 18"/>
                      <a:gd name="T22" fmla="*/ 12 w 12"/>
                      <a:gd name="T23" fmla="*/ 15 h 18"/>
                      <a:gd name="T24" fmla="*/ 12 w 12"/>
                      <a:gd name="T25" fmla="*/ 18 h 18"/>
                      <a:gd name="T26" fmla="*/ 6 w 12"/>
                      <a:gd name="T27"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18">
                        <a:moveTo>
                          <a:pt x="6" y="12"/>
                        </a:moveTo>
                        <a:lnTo>
                          <a:pt x="3" y="9"/>
                        </a:lnTo>
                        <a:lnTo>
                          <a:pt x="3" y="6"/>
                        </a:lnTo>
                        <a:lnTo>
                          <a:pt x="6" y="9"/>
                        </a:lnTo>
                        <a:lnTo>
                          <a:pt x="9" y="9"/>
                        </a:lnTo>
                        <a:lnTo>
                          <a:pt x="0" y="0"/>
                        </a:lnTo>
                        <a:lnTo>
                          <a:pt x="0" y="0"/>
                        </a:lnTo>
                        <a:lnTo>
                          <a:pt x="3" y="0"/>
                        </a:lnTo>
                        <a:lnTo>
                          <a:pt x="6" y="3"/>
                        </a:lnTo>
                        <a:lnTo>
                          <a:pt x="12" y="3"/>
                        </a:lnTo>
                        <a:lnTo>
                          <a:pt x="12" y="9"/>
                        </a:lnTo>
                        <a:lnTo>
                          <a:pt x="12" y="15"/>
                        </a:lnTo>
                        <a:lnTo>
                          <a:pt x="12" y="18"/>
                        </a:lnTo>
                        <a:lnTo>
                          <a:pt x="6" y="1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92" name="Freeform 1191"/>
                  <p:cNvSpPr>
                    <a:spLocks noEditPoints="1"/>
                  </p:cNvSpPr>
                  <p:nvPr/>
                </p:nvSpPr>
                <p:spPr bwMode="auto">
                  <a:xfrm>
                    <a:off x="1442" y="1154"/>
                    <a:ext cx="15" cy="21"/>
                  </a:xfrm>
                  <a:custGeom>
                    <a:avLst/>
                    <a:gdLst>
                      <a:gd name="T0" fmla="*/ 3 w 15"/>
                      <a:gd name="T1" fmla="*/ 3 h 21"/>
                      <a:gd name="T2" fmla="*/ 6 w 15"/>
                      <a:gd name="T3" fmla="*/ 6 h 21"/>
                      <a:gd name="T4" fmla="*/ 6 w 15"/>
                      <a:gd name="T5" fmla="*/ 9 h 21"/>
                      <a:gd name="T6" fmla="*/ 9 w 15"/>
                      <a:gd name="T7" fmla="*/ 9 h 21"/>
                      <a:gd name="T8" fmla="*/ 9 w 15"/>
                      <a:gd name="T9" fmla="*/ 9 h 21"/>
                      <a:gd name="T10" fmla="*/ 9 w 15"/>
                      <a:gd name="T11" fmla="*/ 9 h 21"/>
                      <a:gd name="T12" fmla="*/ 9 w 15"/>
                      <a:gd name="T13" fmla="*/ 9 h 21"/>
                      <a:gd name="T14" fmla="*/ 3 w 15"/>
                      <a:gd name="T15" fmla="*/ 3 h 21"/>
                      <a:gd name="T16" fmla="*/ 3 w 15"/>
                      <a:gd name="T17" fmla="*/ 3 h 21"/>
                      <a:gd name="T18" fmla="*/ 3 w 15"/>
                      <a:gd name="T19" fmla="*/ 3 h 21"/>
                      <a:gd name="T20" fmla="*/ 3 w 15"/>
                      <a:gd name="T21" fmla="*/ 12 h 21"/>
                      <a:gd name="T22" fmla="*/ 6 w 15"/>
                      <a:gd name="T23" fmla="*/ 12 h 21"/>
                      <a:gd name="T24" fmla="*/ 9 w 15"/>
                      <a:gd name="T25" fmla="*/ 12 h 21"/>
                      <a:gd name="T26" fmla="*/ 9 w 15"/>
                      <a:gd name="T27" fmla="*/ 12 h 21"/>
                      <a:gd name="T28" fmla="*/ 9 w 15"/>
                      <a:gd name="T29" fmla="*/ 12 h 21"/>
                      <a:gd name="T30" fmla="*/ 12 w 15"/>
                      <a:gd name="T31" fmla="*/ 18 h 21"/>
                      <a:gd name="T32" fmla="*/ 12 w 15"/>
                      <a:gd name="T33" fmla="*/ 18 h 21"/>
                      <a:gd name="T34" fmla="*/ 6 w 15"/>
                      <a:gd name="T35" fmla="*/ 15 h 21"/>
                      <a:gd name="T36" fmla="*/ 3 w 15"/>
                      <a:gd name="T37" fmla="*/ 12 h 21"/>
                      <a:gd name="T38" fmla="*/ 3 w 15"/>
                      <a:gd name="T39" fmla="*/ 0 h 21"/>
                      <a:gd name="T40" fmla="*/ 0 w 15"/>
                      <a:gd name="T41" fmla="*/ 3 h 21"/>
                      <a:gd name="T42" fmla="*/ 0 w 15"/>
                      <a:gd name="T43" fmla="*/ 3 h 21"/>
                      <a:gd name="T44" fmla="*/ 6 w 15"/>
                      <a:gd name="T45" fmla="*/ 9 h 21"/>
                      <a:gd name="T46" fmla="*/ 3 w 15"/>
                      <a:gd name="T47" fmla="*/ 9 h 21"/>
                      <a:gd name="T48" fmla="*/ 3 w 15"/>
                      <a:gd name="T49" fmla="*/ 12 h 21"/>
                      <a:gd name="T50" fmla="*/ 6 w 15"/>
                      <a:gd name="T51" fmla="*/ 15 h 21"/>
                      <a:gd name="T52" fmla="*/ 12 w 15"/>
                      <a:gd name="T53" fmla="*/ 21 h 21"/>
                      <a:gd name="T54" fmla="*/ 15 w 15"/>
                      <a:gd name="T55" fmla="*/ 18 h 21"/>
                      <a:gd name="T56" fmla="*/ 12 w 15"/>
                      <a:gd name="T57" fmla="*/ 12 h 21"/>
                      <a:gd name="T58" fmla="*/ 12 w 15"/>
                      <a:gd name="T59" fmla="*/ 6 h 21"/>
                      <a:gd name="T60" fmla="*/ 9 w 15"/>
                      <a:gd name="T61" fmla="*/ 6 h 21"/>
                      <a:gd name="T62" fmla="*/ 3 w 15"/>
                      <a:gd name="T63" fmla="*/ 0 h 21"/>
                      <a:gd name="T64" fmla="*/ 3 w 15"/>
                      <a:gd name="T6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21">
                        <a:moveTo>
                          <a:pt x="3" y="3"/>
                        </a:moveTo>
                        <a:lnTo>
                          <a:pt x="6" y="6"/>
                        </a:lnTo>
                        <a:lnTo>
                          <a:pt x="6" y="9"/>
                        </a:lnTo>
                        <a:lnTo>
                          <a:pt x="9" y="9"/>
                        </a:lnTo>
                        <a:lnTo>
                          <a:pt x="9" y="9"/>
                        </a:lnTo>
                        <a:lnTo>
                          <a:pt x="9" y="9"/>
                        </a:lnTo>
                        <a:lnTo>
                          <a:pt x="9" y="9"/>
                        </a:lnTo>
                        <a:lnTo>
                          <a:pt x="3" y="3"/>
                        </a:lnTo>
                        <a:lnTo>
                          <a:pt x="3" y="3"/>
                        </a:lnTo>
                        <a:lnTo>
                          <a:pt x="3" y="3"/>
                        </a:lnTo>
                        <a:close/>
                        <a:moveTo>
                          <a:pt x="3" y="12"/>
                        </a:moveTo>
                        <a:lnTo>
                          <a:pt x="6" y="12"/>
                        </a:lnTo>
                        <a:lnTo>
                          <a:pt x="9" y="12"/>
                        </a:lnTo>
                        <a:lnTo>
                          <a:pt x="9" y="12"/>
                        </a:lnTo>
                        <a:lnTo>
                          <a:pt x="9" y="12"/>
                        </a:lnTo>
                        <a:lnTo>
                          <a:pt x="12" y="18"/>
                        </a:lnTo>
                        <a:lnTo>
                          <a:pt x="12" y="18"/>
                        </a:lnTo>
                        <a:lnTo>
                          <a:pt x="6" y="15"/>
                        </a:lnTo>
                        <a:lnTo>
                          <a:pt x="3" y="12"/>
                        </a:lnTo>
                        <a:close/>
                        <a:moveTo>
                          <a:pt x="3" y="0"/>
                        </a:moveTo>
                        <a:lnTo>
                          <a:pt x="0" y="3"/>
                        </a:lnTo>
                        <a:lnTo>
                          <a:pt x="0" y="3"/>
                        </a:lnTo>
                        <a:lnTo>
                          <a:pt x="6" y="9"/>
                        </a:lnTo>
                        <a:lnTo>
                          <a:pt x="3" y="9"/>
                        </a:lnTo>
                        <a:lnTo>
                          <a:pt x="3" y="12"/>
                        </a:lnTo>
                        <a:lnTo>
                          <a:pt x="6" y="15"/>
                        </a:lnTo>
                        <a:lnTo>
                          <a:pt x="12" y="21"/>
                        </a:lnTo>
                        <a:lnTo>
                          <a:pt x="15" y="18"/>
                        </a:lnTo>
                        <a:lnTo>
                          <a:pt x="12" y="12"/>
                        </a:lnTo>
                        <a:lnTo>
                          <a:pt x="12" y="6"/>
                        </a:lnTo>
                        <a:lnTo>
                          <a:pt x="9" y="6"/>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93" name="Freeform 1192"/>
                  <p:cNvSpPr>
                    <a:spLocks noEditPoints="1"/>
                  </p:cNvSpPr>
                  <p:nvPr/>
                </p:nvSpPr>
                <p:spPr bwMode="auto">
                  <a:xfrm>
                    <a:off x="1442" y="1154"/>
                    <a:ext cx="15" cy="21"/>
                  </a:xfrm>
                  <a:custGeom>
                    <a:avLst/>
                    <a:gdLst>
                      <a:gd name="T0" fmla="*/ 3 w 15"/>
                      <a:gd name="T1" fmla="*/ 3 h 21"/>
                      <a:gd name="T2" fmla="*/ 6 w 15"/>
                      <a:gd name="T3" fmla="*/ 6 h 21"/>
                      <a:gd name="T4" fmla="*/ 6 w 15"/>
                      <a:gd name="T5" fmla="*/ 9 h 21"/>
                      <a:gd name="T6" fmla="*/ 9 w 15"/>
                      <a:gd name="T7" fmla="*/ 9 h 21"/>
                      <a:gd name="T8" fmla="*/ 9 w 15"/>
                      <a:gd name="T9" fmla="*/ 9 h 21"/>
                      <a:gd name="T10" fmla="*/ 9 w 15"/>
                      <a:gd name="T11" fmla="*/ 9 h 21"/>
                      <a:gd name="T12" fmla="*/ 9 w 15"/>
                      <a:gd name="T13" fmla="*/ 9 h 21"/>
                      <a:gd name="T14" fmla="*/ 3 w 15"/>
                      <a:gd name="T15" fmla="*/ 3 h 21"/>
                      <a:gd name="T16" fmla="*/ 3 w 15"/>
                      <a:gd name="T17" fmla="*/ 3 h 21"/>
                      <a:gd name="T18" fmla="*/ 3 w 15"/>
                      <a:gd name="T19" fmla="*/ 3 h 21"/>
                      <a:gd name="T20" fmla="*/ 3 w 15"/>
                      <a:gd name="T21" fmla="*/ 12 h 21"/>
                      <a:gd name="T22" fmla="*/ 6 w 15"/>
                      <a:gd name="T23" fmla="*/ 12 h 21"/>
                      <a:gd name="T24" fmla="*/ 9 w 15"/>
                      <a:gd name="T25" fmla="*/ 12 h 21"/>
                      <a:gd name="T26" fmla="*/ 9 w 15"/>
                      <a:gd name="T27" fmla="*/ 12 h 21"/>
                      <a:gd name="T28" fmla="*/ 9 w 15"/>
                      <a:gd name="T29" fmla="*/ 12 h 21"/>
                      <a:gd name="T30" fmla="*/ 12 w 15"/>
                      <a:gd name="T31" fmla="*/ 18 h 21"/>
                      <a:gd name="T32" fmla="*/ 12 w 15"/>
                      <a:gd name="T33" fmla="*/ 18 h 21"/>
                      <a:gd name="T34" fmla="*/ 6 w 15"/>
                      <a:gd name="T35" fmla="*/ 15 h 21"/>
                      <a:gd name="T36" fmla="*/ 3 w 15"/>
                      <a:gd name="T37" fmla="*/ 12 h 21"/>
                      <a:gd name="T38" fmla="*/ 3 w 15"/>
                      <a:gd name="T39" fmla="*/ 0 h 21"/>
                      <a:gd name="T40" fmla="*/ 0 w 15"/>
                      <a:gd name="T41" fmla="*/ 3 h 21"/>
                      <a:gd name="T42" fmla="*/ 0 w 15"/>
                      <a:gd name="T43" fmla="*/ 3 h 21"/>
                      <a:gd name="T44" fmla="*/ 6 w 15"/>
                      <a:gd name="T45" fmla="*/ 9 h 21"/>
                      <a:gd name="T46" fmla="*/ 3 w 15"/>
                      <a:gd name="T47" fmla="*/ 9 h 21"/>
                      <a:gd name="T48" fmla="*/ 3 w 15"/>
                      <a:gd name="T49" fmla="*/ 12 h 21"/>
                      <a:gd name="T50" fmla="*/ 6 w 15"/>
                      <a:gd name="T51" fmla="*/ 15 h 21"/>
                      <a:gd name="T52" fmla="*/ 12 w 15"/>
                      <a:gd name="T53" fmla="*/ 21 h 21"/>
                      <a:gd name="T54" fmla="*/ 15 w 15"/>
                      <a:gd name="T55" fmla="*/ 18 h 21"/>
                      <a:gd name="T56" fmla="*/ 12 w 15"/>
                      <a:gd name="T57" fmla="*/ 12 h 21"/>
                      <a:gd name="T58" fmla="*/ 12 w 15"/>
                      <a:gd name="T59" fmla="*/ 6 h 21"/>
                      <a:gd name="T60" fmla="*/ 9 w 15"/>
                      <a:gd name="T61" fmla="*/ 6 h 21"/>
                      <a:gd name="T62" fmla="*/ 3 w 15"/>
                      <a:gd name="T63" fmla="*/ 0 h 21"/>
                      <a:gd name="T64" fmla="*/ 3 w 15"/>
                      <a:gd name="T6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21">
                        <a:moveTo>
                          <a:pt x="3" y="3"/>
                        </a:moveTo>
                        <a:lnTo>
                          <a:pt x="6" y="6"/>
                        </a:lnTo>
                        <a:lnTo>
                          <a:pt x="6" y="9"/>
                        </a:lnTo>
                        <a:lnTo>
                          <a:pt x="9" y="9"/>
                        </a:lnTo>
                        <a:lnTo>
                          <a:pt x="9" y="9"/>
                        </a:lnTo>
                        <a:lnTo>
                          <a:pt x="9" y="9"/>
                        </a:lnTo>
                        <a:lnTo>
                          <a:pt x="9" y="9"/>
                        </a:lnTo>
                        <a:lnTo>
                          <a:pt x="3" y="3"/>
                        </a:lnTo>
                        <a:lnTo>
                          <a:pt x="3" y="3"/>
                        </a:lnTo>
                        <a:lnTo>
                          <a:pt x="3" y="3"/>
                        </a:lnTo>
                        <a:moveTo>
                          <a:pt x="3" y="12"/>
                        </a:moveTo>
                        <a:lnTo>
                          <a:pt x="6" y="12"/>
                        </a:lnTo>
                        <a:lnTo>
                          <a:pt x="9" y="12"/>
                        </a:lnTo>
                        <a:lnTo>
                          <a:pt x="9" y="12"/>
                        </a:lnTo>
                        <a:lnTo>
                          <a:pt x="9" y="12"/>
                        </a:lnTo>
                        <a:lnTo>
                          <a:pt x="12" y="18"/>
                        </a:lnTo>
                        <a:lnTo>
                          <a:pt x="12" y="18"/>
                        </a:lnTo>
                        <a:lnTo>
                          <a:pt x="6" y="15"/>
                        </a:lnTo>
                        <a:lnTo>
                          <a:pt x="3" y="12"/>
                        </a:lnTo>
                        <a:moveTo>
                          <a:pt x="3" y="0"/>
                        </a:moveTo>
                        <a:lnTo>
                          <a:pt x="0" y="3"/>
                        </a:lnTo>
                        <a:lnTo>
                          <a:pt x="0" y="3"/>
                        </a:lnTo>
                        <a:lnTo>
                          <a:pt x="6" y="9"/>
                        </a:lnTo>
                        <a:lnTo>
                          <a:pt x="3" y="9"/>
                        </a:lnTo>
                        <a:lnTo>
                          <a:pt x="3" y="12"/>
                        </a:lnTo>
                        <a:lnTo>
                          <a:pt x="6" y="15"/>
                        </a:lnTo>
                        <a:lnTo>
                          <a:pt x="12" y="21"/>
                        </a:lnTo>
                        <a:lnTo>
                          <a:pt x="15" y="18"/>
                        </a:lnTo>
                        <a:lnTo>
                          <a:pt x="12" y="12"/>
                        </a:lnTo>
                        <a:lnTo>
                          <a:pt x="12" y="6"/>
                        </a:lnTo>
                        <a:lnTo>
                          <a:pt x="9" y="6"/>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94" name="Freeform 1193"/>
                  <p:cNvSpPr>
                    <a:spLocks/>
                  </p:cNvSpPr>
                  <p:nvPr/>
                </p:nvSpPr>
                <p:spPr bwMode="auto">
                  <a:xfrm>
                    <a:off x="1982" y="864"/>
                    <a:ext cx="19" cy="12"/>
                  </a:xfrm>
                  <a:custGeom>
                    <a:avLst/>
                    <a:gdLst>
                      <a:gd name="T0" fmla="*/ 9 w 19"/>
                      <a:gd name="T1" fmla="*/ 9 h 12"/>
                      <a:gd name="T2" fmla="*/ 6 w 19"/>
                      <a:gd name="T3" fmla="*/ 9 h 12"/>
                      <a:gd name="T4" fmla="*/ 6 w 19"/>
                      <a:gd name="T5" fmla="*/ 6 h 12"/>
                      <a:gd name="T6" fmla="*/ 3 w 19"/>
                      <a:gd name="T7" fmla="*/ 3 h 12"/>
                      <a:gd name="T8" fmla="*/ 0 w 19"/>
                      <a:gd name="T9" fmla="*/ 3 h 12"/>
                      <a:gd name="T10" fmla="*/ 3 w 19"/>
                      <a:gd name="T11" fmla="*/ 3 h 12"/>
                      <a:gd name="T12" fmla="*/ 6 w 19"/>
                      <a:gd name="T13" fmla="*/ 0 h 12"/>
                      <a:gd name="T14" fmla="*/ 12 w 19"/>
                      <a:gd name="T15" fmla="*/ 3 h 12"/>
                      <a:gd name="T16" fmla="*/ 16 w 19"/>
                      <a:gd name="T17" fmla="*/ 3 h 12"/>
                      <a:gd name="T18" fmla="*/ 16 w 19"/>
                      <a:gd name="T19" fmla="*/ 3 h 12"/>
                      <a:gd name="T20" fmla="*/ 16 w 19"/>
                      <a:gd name="T21" fmla="*/ 6 h 12"/>
                      <a:gd name="T22" fmla="*/ 19 w 19"/>
                      <a:gd name="T23" fmla="*/ 9 h 12"/>
                      <a:gd name="T24" fmla="*/ 16 w 19"/>
                      <a:gd name="T25" fmla="*/ 9 h 12"/>
                      <a:gd name="T26" fmla="*/ 12 w 19"/>
                      <a:gd name="T27" fmla="*/ 12 h 12"/>
                      <a:gd name="T28" fmla="*/ 9 w 19"/>
                      <a:gd name="T29"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2">
                        <a:moveTo>
                          <a:pt x="9" y="9"/>
                        </a:moveTo>
                        <a:lnTo>
                          <a:pt x="6" y="9"/>
                        </a:lnTo>
                        <a:lnTo>
                          <a:pt x="6" y="6"/>
                        </a:lnTo>
                        <a:lnTo>
                          <a:pt x="3" y="3"/>
                        </a:lnTo>
                        <a:lnTo>
                          <a:pt x="0" y="3"/>
                        </a:lnTo>
                        <a:lnTo>
                          <a:pt x="3" y="3"/>
                        </a:lnTo>
                        <a:lnTo>
                          <a:pt x="6" y="0"/>
                        </a:lnTo>
                        <a:lnTo>
                          <a:pt x="12" y="3"/>
                        </a:lnTo>
                        <a:lnTo>
                          <a:pt x="16" y="3"/>
                        </a:lnTo>
                        <a:lnTo>
                          <a:pt x="16" y="3"/>
                        </a:lnTo>
                        <a:lnTo>
                          <a:pt x="16" y="6"/>
                        </a:lnTo>
                        <a:lnTo>
                          <a:pt x="19" y="9"/>
                        </a:lnTo>
                        <a:lnTo>
                          <a:pt x="16" y="9"/>
                        </a:lnTo>
                        <a:lnTo>
                          <a:pt x="12" y="12"/>
                        </a:lnTo>
                        <a:lnTo>
                          <a:pt x="9" y="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95" name="Freeform 1194"/>
                  <p:cNvSpPr>
                    <a:spLocks noEditPoints="1"/>
                  </p:cNvSpPr>
                  <p:nvPr/>
                </p:nvSpPr>
                <p:spPr bwMode="auto">
                  <a:xfrm>
                    <a:off x="1982" y="864"/>
                    <a:ext cx="19" cy="12"/>
                  </a:xfrm>
                  <a:custGeom>
                    <a:avLst/>
                    <a:gdLst>
                      <a:gd name="T0" fmla="*/ 2 w 6"/>
                      <a:gd name="T1" fmla="*/ 1 h 4"/>
                      <a:gd name="T2" fmla="*/ 3 w 6"/>
                      <a:gd name="T3" fmla="*/ 1 h 4"/>
                      <a:gd name="T4" fmla="*/ 4 w 6"/>
                      <a:gd name="T5" fmla="*/ 1 h 4"/>
                      <a:gd name="T6" fmla="*/ 4 w 6"/>
                      <a:gd name="T7" fmla="*/ 1 h 4"/>
                      <a:gd name="T8" fmla="*/ 5 w 6"/>
                      <a:gd name="T9" fmla="*/ 1 h 4"/>
                      <a:gd name="T10" fmla="*/ 5 w 6"/>
                      <a:gd name="T11" fmla="*/ 1 h 4"/>
                      <a:gd name="T12" fmla="*/ 5 w 6"/>
                      <a:gd name="T13" fmla="*/ 2 h 4"/>
                      <a:gd name="T14" fmla="*/ 5 w 6"/>
                      <a:gd name="T15" fmla="*/ 2 h 4"/>
                      <a:gd name="T16" fmla="*/ 5 w 6"/>
                      <a:gd name="T17" fmla="*/ 2 h 4"/>
                      <a:gd name="T18" fmla="*/ 5 w 6"/>
                      <a:gd name="T19" fmla="*/ 2 h 4"/>
                      <a:gd name="T20" fmla="*/ 5 w 6"/>
                      <a:gd name="T21" fmla="*/ 3 h 4"/>
                      <a:gd name="T22" fmla="*/ 4 w 6"/>
                      <a:gd name="T23" fmla="*/ 3 h 4"/>
                      <a:gd name="T24" fmla="*/ 3 w 6"/>
                      <a:gd name="T25" fmla="*/ 3 h 4"/>
                      <a:gd name="T26" fmla="*/ 3 w 6"/>
                      <a:gd name="T27" fmla="*/ 3 h 4"/>
                      <a:gd name="T28" fmla="*/ 3 w 6"/>
                      <a:gd name="T29" fmla="*/ 3 h 4"/>
                      <a:gd name="T30" fmla="*/ 3 w 6"/>
                      <a:gd name="T31" fmla="*/ 3 h 4"/>
                      <a:gd name="T32" fmla="*/ 2 w 6"/>
                      <a:gd name="T33" fmla="*/ 2 h 4"/>
                      <a:gd name="T34" fmla="*/ 2 w 6"/>
                      <a:gd name="T35" fmla="*/ 2 h 4"/>
                      <a:gd name="T36" fmla="*/ 2 w 6"/>
                      <a:gd name="T37" fmla="*/ 2 h 4"/>
                      <a:gd name="T38" fmla="*/ 1 w 6"/>
                      <a:gd name="T39" fmla="*/ 1 h 4"/>
                      <a:gd name="T40" fmla="*/ 1 w 6"/>
                      <a:gd name="T41" fmla="*/ 1 h 4"/>
                      <a:gd name="T42" fmla="*/ 1 w 6"/>
                      <a:gd name="T43" fmla="*/ 1 h 4"/>
                      <a:gd name="T44" fmla="*/ 2 w 6"/>
                      <a:gd name="T45" fmla="*/ 1 h 4"/>
                      <a:gd name="T46" fmla="*/ 2 w 6"/>
                      <a:gd name="T47" fmla="*/ 0 h 4"/>
                      <a:gd name="T48" fmla="*/ 1 w 6"/>
                      <a:gd name="T49" fmla="*/ 0 h 4"/>
                      <a:gd name="T50" fmla="*/ 0 w 6"/>
                      <a:gd name="T51" fmla="*/ 1 h 4"/>
                      <a:gd name="T52" fmla="*/ 0 w 6"/>
                      <a:gd name="T53" fmla="*/ 1 h 4"/>
                      <a:gd name="T54" fmla="*/ 1 w 6"/>
                      <a:gd name="T55" fmla="*/ 1 h 4"/>
                      <a:gd name="T56" fmla="*/ 2 w 6"/>
                      <a:gd name="T57" fmla="*/ 2 h 4"/>
                      <a:gd name="T58" fmla="*/ 2 w 6"/>
                      <a:gd name="T59" fmla="*/ 3 h 4"/>
                      <a:gd name="T60" fmla="*/ 3 w 6"/>
                      <a:gd name="T61" fmla="*/ 4 h 4"/>
                      <a:gd name="T62" fmla="*/ 4 w 6"/>
                      <a:gd name="T63" fmla="*/ 4 h 4"/>
                      <a:gd name="T64" fmla="*/ 5 w 6"/>
                      <a:gd name="T65" fmla="*/ 3 h 4"/>
                      <a:gd name="T66" fmla="*/ 6 w 6"/>
                      <a:gd name="T67" fmla="*/ 2 h 4"/>
                      <a:gd name="T68" fmla="*/ 6 w 6"/>
                      <a:gd name="T69" fmla="*/ 2 h 4"/>
                      <a:gd name="T70" fmla="*/ 5 w 6"/>
                      <a:gd name="T71" fmla="*/ 1 h 4"/>
                      <a:gd name="T72" fmla="*/ 5 w 6"/>
                      <a:gd name="T73" fmla="*/ 1 h 4"/>
                      <a:gd name="T74" fmla="*/ 4 w 6"/>
                      <a:gd name="T75" fmla="*/ 1 h 4"/>
                      <a:gd name="T76" fmla="*/ 2 w 6"/>
                      <a:gd name="T7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 h="4">
                        <a:moveTo>
                          <a:pt x="2" y="1"/>
                        </a:moveTo>
                        <a:cubicBezTo>
                          <a:pt x="3" y="1"/>
                          <a:pt x="3" y="1"/>
                          <a:pt x="3" y="1"/>
                        </a:cubicBezTo>
                        <a:cubicBezTo>
                          <a:pt x="4" y="1"/>
                          <a:pt x="4" y="1"/>
                          <a:pt x="4" y="1"/>
                        </a:cubicBezTo>
                        <a:cubicBezTo>
                          <a:pt x="4" y="1"/>
                          <a:pt x="4" y="1"/>
                          <a:pt x="4" y="1"/>
                        </a:cubicBezTo>
                        <a:cubicBezTo>
                          <a:pt x="5" y="1"/>
                          <a:pt x="5" y="1"/>
                          <a:pt x="5" y="1"/>
                        </a:cubicBezTo>
                        <a:cubicBezTo>
                          <a:pt x="5" y="1"/>
                          <a:pt x="5" y="1"/>
                          <a:pt x="5" y="1"/>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2" y="2"/>
                          <a:pt x="2" y="2"/>
                          <a:pt x="2" y="2"/>
                        </a:cubicBezTo>
                        <a:cubicBezTo>
                          <a:pt x="2" y="2"/>
                          <a:pt x="2" y="2"/>
                          <a:pt x="2" y="2"/>
                        </a:cubicBezTo>
                        <a:cubicBezTo>
                          <a:pt x="2" y="2"/>
                          <a:pt x="2" y="2"/>
                          <a:pt x="2" y="2"/>
                        </a:cubicBezTo>
                        <a:cubicBezTo>
                          <a:pt x="1" y="1"/>
                          <a:pt x="1" y="1"/>
                          <a:pt x="1" y="1"/>
                        </a:cubicBezTo>
                        <a:cubicBezTo>
                          <a:pt x="1" y="1"/>
                          <a:pt x="1" y="1"/>
                          <a:pt x="1" y="1"/>
                        </a:cubicBezTo>
                        <a:cubicBezTo>
                          <a:pt x="1" y="1"/>
                          <a:pt x="1" y="1"/>
                          <a:pt x="1" y="1"/>
                        </a:cubicBezTo>
                        <a:cubicBezTo>
                          <a:pt x="2" y="1"/>
                          <a:pt x="2" y="1"/>
                          <a:pt x="2" y="1"/>
                        </a:cubicBezTo>
                        <a:moveTo>
                          <a:pt x="2" y="0"/>
                        </a:moveTo>
                        <a:cubicBezTo>
                          <a:pt x="1" y="0"/>
                          <a:pt x="1" y="0"/>
                          <a:pt x="1" y="0"/>
                        </a:cubicBezTo>
                        <a:cubicBezTo>
                          <a:pt x="0" y="1"/>
                          <a:pt x="0" y="1"/>
                          <a:pt x="0" y="1"/>
                        </a:cubicBezTo>
                        <a:cubicBezTo>
                          <a:pt x="0" y="1"/>
                          <a:pt x="0" y="1"/>
                          <a:pt x="0" y="1"/>
                        </a:cubicBezTo>
                        <a:cubicBezTo>
                          <a:pt x="1" y="1"/>
                          <a:pt x="1" y="1"/>
                          <a:pt x="1" y="1"/>
                        </a:cubicBezTo>
                        <a:cubicBezTo>
                          <a:pt x="2" y="2"/>
                          <a:pt x="2" y="2"/>
                          <a:pt x="2" y="2"/>
                        </a:cubicBezTo>
                        <a:cubicBezTo>
                          <a:pt x="2" y="3"/>
                          <a:pt x="2" y="3"/>
                          <a:pt x="2" y="3"/>
                        </a:cubicBezTo>
                        <a:cubicBezTo>
                          <a:pt x="3" y="4"/>
                          <a:pt x="3" y="4"/>
                          <a:pt x="3" y="4"/>
                        </a:cubicBezTo>
                        <a:cubicBezTo>
                          <a:pt x="4" y="4"/>
                          <a:pt x="4" y="4"/>
                          <a:pt x="4" y="4"/>
                        </a:cubicBezTo>
                        <a:cubicBezTo>
                          <a:pt x="5" y="3"/>
                          <a:pt x="5" y="3"/>
                          <a:pt x="5" y="3"/>
                        </a:cubicBezTo>
                        <a:cubicBezTo>
                          <a:pt x="6" y="2"/>
                          <a:pt x="6" y="2"/>
                          <a:pt x="6" y="2"/>
                        </a:cubicBezTo>
                        <a:cubicBezTo>
                          <a:pt x="6" y="2"/>
                          <a:pt x="6" y="2"/>
                          <a:pt x="6" y="2"/>
                        </a:cubicBezTo>
                        <a:cubicBezTo>
                          <a:pt x="5" y="1"/>
                          <a:pt x="5" y="1"/>
                          <a:pt x="5" y="1"/>
                        </a:cubicBezTo>
                        <a:cubicBezTo>
                          <a:pt x="5" y="1"/>
                          <a:pt x="5" y="1"/>
                          <a:pt x="5" y="1"/>
                        </a:cubicBezTo>
                        <a:cubicBezTo>
                          <a:pt x="4" y="1"/>
                          <a:pt x="4" y="1"/>
                          <a:pt x="4" y="1"/>
                        </a:cubicBezTo>
                        <a:cubicBezTo>
                          <a:pt x="2" y="0"/>
                          <a:pt x="2" y="0"/>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96" name="Freeform 1195"/>
                  <p:cNvSpPr>
                    <a:spLocks/>
                  </p:cNvSpPr>
                  <p:nvPr/>
                </p:nvSpPr>
                <p:spPr bwMode="auto">
                  <a:xfrm>
                    <a:off x="1847" y="870"/>
                    <a:ext cx="6" cy="3"/>
                  </a:xfrm>
                  <a:custGeom>
                    <a:avLst/>
                    <a:gdLst>
                      <a:gd name="T0" fmla="*/ 3 w 6"/>
                      <a:gd name="T1" fmla="*/ 3 h 3"/>
                      <a:gd name="T2" fmla="*/ 6 w 6"/>
                      <a:gd name="T3" fmla="*/ 3 h 3"/>
                      <a:gd name="T4" fmla="*/ 3 w 6"/>
                      <a:gd name="T5" fmla="*/ 0 h 3"/>
                      <a:gd name="T6" fmla="*/ 0 w 6"/>
                      <a:gd name="T7" fmla="*/ 0 h 3"/>
                      <a:gd name="T8" fmla="*/ 0 w 6"/>
                      <a:gd name="T9" fmla="*/ 0 h 3"/>
                      <a:gd name="T10" fmla="*/ 0 w 6"/>
                      <a:gd name="T11" fmla="*/ 3 h 3"/>
                      <a:gd name="T12" fmla="*/ 3 w 6"/>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3" y="3"/>
                        </a:moveTo>
                        <a:lnTo>
                          <a:pt x="6" y="3"/>
                        </a:lnTo>
                        <a:lnTo>
                          <a:pt x="3" y="0"/>
                        </a:lnTo>
                        <a:lnTo>
                          <a:pt x="0" y="0"/>
                        </a:lnTo>
                        <a:lnTo>
                          <a:pt x="0" y="0"/>
                        </a:lnTo>
                        <a:lnTo>
                          <a:pt x="0" y="3"/>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97" name="Freeform 1196"/>
                  <p:cNvSpPr>
                    <a:spLocks/>
                  </p:cNvSpPr>
                  <p:nvPr/>
                </p:nvSpPr>
                <p:spPr bwMode="auto">
                  <a:xfrm>
                    <a:off x="1847" y="870"/>
                    <a:ext cx="6" cy="3"/>
                  </a:xfrm>
                  <a:custGeom>
                    <a:avLst/>
                    <a:gdLst>
                      <a:gd name="T0" fmla="*/ 0 w 6"/>
                      <a:gd name="T1" fmla="*/ 0 h 3"/>
                      <a:gd name="T2" fmla="*/ 0 w 6"/>
                      <a:gd name="T3" fmla="*/ 0 h 3"/>
                      <a:gd name="T4" fmla="*/ 0 w 6"/>
                      <a:gd name="T5" fmla="*/ 3 h 3"/>
                      <a:gd name="T6" fmla="*/ 3 w 6"/>
                      <a:gd name="T7" fmla="*/ 3 h 3"/>
                      <a:gd name="T8" fmla="*/ 6 w 6"/>
                      <a:gd name="T9" fmla="*/ 3 h 3"/>
                      <a:gd name="T10" fmla="*/ 3 w 6"/>
                      <a:gd name="T11" fmla="*/ 0 h 3"/>
                      <a:gd name="T12" fmla="*/ 0 w 6"/>
                      <a:gd name="T13" fmla="*/ 0 h 3"/>
                      <a:gd name="T14" fmla="*/ 0 w 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0" y="0"/>
                        </a:moveTo>
                        <a:lnTo>
                          <a:pt x="0" y="0"/>
                        </a:lnTo>
                        <a:lnTo>
                          <a:pt x="0" y="3"/>
                        </a:lnTo>
                        <a:lnTo>
                          <a:pt x="3" y="3"/>
                        </a:lnTo>
                        <a:lnTo>
                          <a:pt x="6" y="3"/>
                        </a:lnTo>
                        <a:lnTo>
                          <a:pt x="3"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98" name="Freeform 1197"/>
                  <p:cNvSpPr>
                    <a:spLocks/>
                  </p:cNvSpPr>
                  <p:nvPr/>
                </p:nvSpPr>
                <p:spPr bwMode="auto">
                  <a:xfrm>
                    <a:off x="1850" y="815"/>
                    <a:ext cx="141" cy="79"/>
                  </a:xfrm>
                  <a:custGeom>
                    <a:avLst/>
                    <a:gdLst>
                      <a:gd name="T0" fmla="*/ 30 w 141"/>
                      <a:gd name="T1" fmla="*/ 76 h 79"/>
                      <a:gd name="T2" fmla="*/ 27 w 141"/>
                      <a:gd name="T3" fmla="*/ 73 h 79"/>
                      <a:gd name="T4" fmla="*/ 30 w 141"/>
                      <a:gd name="T5" fmla="*/ 64 h 79"/>
                      <a:gd name="T6" fmla="*/ 33 w 141"/>
                      <a:gd name="T7" fmla="*/ 58 h 79"/>
                      <a:gd name="T8" fmla="*/ 24 w 141"/>
                      <a:gd name="T9" fmla="*/ 64 h 79"/>
                      <a:gd name="T10" fmla="*/ 21 w 141"/>
                      <a:gd name="T11" fmla="*/ 70 h 79"/>
                      <a:gd name="T12" fmla="*/ 18 w 141"/>
                      <a:gd name="T13" fmla="*/ 67 h 79"/>
                      <a:gd name="T14" fmla="*/ 9 w 141"/>
                      <a:gd name="T15" fmla="*/ 58 h 79"/>
                      <a:gd name="T16" fmla="*/ 0 w 141"/>
                      <a:gd name="T17" fmla="*/ 61 h 79"/>
                      <a:gd name="T18" fmla="*/ 6 w 141"/>
                      <a:gd name="T19" fmla="*/ 58 h 79"/>
                      <a:gd name="T20" fmla="*/ 6 w 141"/>
                      <a:gd name="T21" fmla="*/ 52 h 79"/>
                      <a:gd name="T22" fmla="*/ 3 w 141"/>
                      <a:gd name="T23" fmla="*/ 49 h 79"/>
                      <a:gd name="T24" fmla="*/ 12 w 141"/>
                      <a:gd name="T25" fmla="*/ 46 h 79"/>
                      <a:gd name="T26" fmla="*/ 27 w 141"/>
                      <a:gd name="T27" fmla="*/ 37 h 79"/>
                      <a:gd name="T28" fmla="*/ 42 w 141"/>
                      <a:gd name="T29" fmla="*/ 30 h 79"/>
                      <a:gd name="T30" fmla="*/ 51 w 141"/>
                      <a:gd name="T31" fmla="*/ 30 h 79"/>
                      <a:gd name="T32" fmla="*/ 60 w 141"/>
                      <a:gd name="T33" fmla="*/ 24 h 79"/>
                      <a:gd name="T34" fmla="*/ 72 w 141"/>
                      <a:gd name="T35" fmla="*/ 18 h 79"/>
                      <a:gd name="T36" fmla="*/ 87 w 141"/>
                      <a:gd name="T37" fmla="*/ 9 h 79"/>
                      <a:gd name="T38" fmla="*/ 90 w 141"/>
                      <a:gd name="T39" fmla="*/ 9 h 79"/>
                      <a:gd name="T40" fmla="*/ 105 w 141"/>
                      <a:gd name="T41" fmla="*/ 3 h 79"/>
                      <a:gd name="T42" fmla="*/ 114 w 141"/>
                      <a:gd name="T43" fmla="*/ 3 h 79"/>
                      <a:gd name="T44" fmla="*/ 120 w 141"/>
                      <a:gd name="T45" fmla="*/ 6 h 79"/>
                      <a:gd name="T46" fmla="*/ 126 w 141"/>
                      <a:gd name="T47" fmla="*/ 12 h 79"/>
                      <a:gd name="T48" fmla="*/ 132 w 141"/>
                      <a:gd name="T49" fmla="*/ 12 h 79"/>
                      <a:gd name="T50" fmla="*/ 132 w 141"/>
                      <a:gd name="T51" fmla="*/ 3 h 79"/>
                      <a:gd name="T52" fmla="*/ 141 w 141"/>
                      <a:gd name="T53" fmla="*/ 0 h 79"/>
                      <a:gd name="T54" fmla="*/ 141 w 141"/>
                      <a:gd name="T55" fmla="*/ 9 h 79"/>
                      <a:gd name="T56" fmla="*/ 138 w 141"/>
                      <a:gd name="T57" fmla="*/ 24 h 79"/>
                      <a:gd name="T58" fmla="*/ 129 w 141"/>
                      <a:gd name="T59" fmla="*/ 24 h 79"/>
                      <a:gd name="T60" fmla="*/ 123 w 141"/>
                      <a:gd name="T61" fmla="*/ 30 h 79"/>
                      <a:gd name="T62" fmla="*/ 126 w 141"/>
                      <a:gd name="T63" fmla="*/ 40 h 79"/>
                      <a:gd name="T64" fmla="*/ 117 w 141"/>
                      <a:gd name="T65" fmla="*/ 37 h 79"/>
                      <a:gd name="T66" fmla="*/ 114 w 141"/>
                      <a:gd name="T67" fmla="*/ 52 h 79"/>
                      <a:gd name="T68" fmla="*/ 102 w 141"/>
                      <a:gd name="T69" fmla="*/ 58 h 79"/>
                      <a:gd name="T70" fmla="*/ 96 w 141"/>
                      <a:gd name="T71" fmla="*/ 58 h 79"/>
                      <a:gd name="T72" fmla="*/ 87 w 141"/>
                      <a:gd name="T73" fmla="*/ 64 h 79"/>
                      <a:gd name="T74" fmla="*/ 84 w 141"/>
                      <a:gd name="T75" fmla="*/ 73 h 79"/>
                      <a:gd name="T76" fmla="*/ 75 w 141"/>
                      <a:gd name="T77" fmla="*/ 70 h 79"/>
                      <a:gd name="T78" fmla="*/ 75 w 141"/>
                      <a:gd name="T79" fmla="*/ 64 h 79"/>
                      <a:gd name="T80" fmla="*/ 84 w 141"/>
                      <a:gd name="T81" fmla="*/ 52 h 79"/>
                      <a:gd name="T82" fmla="*/ 93 w 141"/>
                      <a:gd name="T83" fmla="*/ 43 h 79"/>
                      <a:gd name="T84" fmla="*/ 87 w 141"/>
                      <a:gd name="T85" fmla="*/ 37 h 79"/>
                      <a:gd name="T86" fmla="*/ 81 w 141"/>
                      <a:gd name="T87" fmla="*/ 37 h 79"/>
                      <a:gd name="T88" fmla="*/ 72 w 141"/>
                      <a:gd name="T89" fmla="*/ 49 h 79"/>
                      <a:gd name="T90" fmla="*/ 66 w 141"/>
                      <a:gd name="T91" fmla="*/ 49 h 79"/>
                      <a:gd name="T92" fmla="*/ 63 w 141"/>
                      <a:gd name="T93" fmla="*/ 61 h 79"/>
                      <a:gd name="T94" fmla="*/ 57 w 141"/>
                      <a:gd name="T95" fmla="*/ 67 h 79"/>
                      <a:gd name="T96" fmla="*/ 54 w 141"/>
                      <a:gd name="T97" fmla="*/ 67 h 79"/>
                      <a:gd name="T98" fmla="*/ 54 w 141"/>
                      <a:gd name="T99" fmla="*/ 58 h 79"/>
                      <a:gd name="T100" fmla="*/ 51 w 141"/>
                      <a:gd name="T101" fmla="*/ 64 h 79"/>
                      <a:gd name="T102" fmla="*/ 45 w 141"/>
                      <a:gd name="T103" fmla="*/ 70 h 79"/>
                      <a:gd name="T104" fmla="*/ 39 w 141"/>
                      <a:gd name="T105" fmla="*/ 7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1" h="79">
                        <a:moveTo>
                          <a:pt x="33" y="79"/>
                        </a:moveTo>
                        <a:lnTo>
                          <a:pt x="33" y="76"/>
                        </a:lnTo>
                        <a:lnTo>
                          <a:pt x="30" y="76"/>
                        </a:lnTo>
                        <a:lnTo>
                          <a:pt x="27" y="79"/>
                        </a:lnTo>
                        <a:lnTo>
                          <a:pt x="27" y="76"/>
                        </a:lnTo>
                        <a:lnTo>
                          <a:pt x="27" y="73"/>
                        </a:lnTo>
                        <a:lnTo>
                          <a:pt x="30" y="73"/>
                        </a:lnTo>
                        <a:lnTo>
                          <a:pt x="30" y="67"/>
                        </a:lnTo>
                        <a:lnTo>
                          <a:pt x="30" y="64"/>
                        </a:lnTo>
                        <a:lnTo>
                          <a:pt x="33" y="64"/>
                        </a:lnTo>
                        <a:lnTo>
                          <a:pt x="36" y="58"/>
                        </a:lnTo>
                        <a:lnTo>
                          <a:pt x="33" y="58"/>
                        </a:lnTo>
                        <a:lnTo>
                          <a:pt x="27" y="61"/>
                        </a:lnTo>
                        <a:lnTo>
                          <a:pt x="24" y="61"/>
                        </a:lnTo>
                        <a:lnTo>
                          <a:pt x="24" y="64"/>
                        </a:lnTo>
                        <a:lnTo>
                          <a:pt x="24" y="64"/>
                        </a:lnTo>
                        <a:lnTo>
                          <a:pt x="21" y="67"/>
                        </a:lnTo>
                        <a:lnTo>
                          <a:pt x="21" y="70"/>
                        </a:lnTo>
                        <a:lnTo>
                          <a:pt x="21" y="70"/>
                        </a:lnTo>
                        <a:lnTo>
                          <a:pt x="18" y="70"/>
                        </a:lnTo>
                        <a:lnTo>
                          <a:pt x="18" y="67"/>
                        </a:lnTo>
                        <a:lnTo>
                          <a:pt x="15" y="61"/>
                        </a:lnTo>
                        <a:lnTo>
                          <a:pt x="12" y="58"/>
                        </a:lnTo>
                        <a:lnTo>
                          <a:pt x="9" y="58"/>
                        </a:lnTo>
                        <a:lnTo>
                          <a:pt x="6" y="64"/>
                        </a:lnTo>
                        <a:lnTo>
                          <a:pt x="3" y="64"/>
                        </a:lnTo>
                        <a:lnTo>
                          <a:pt x="0" y="61"/>
                        </a:lnTo>
                        <a:lnTo>
                          <a:pt x="0" y="61"/>
                        </a:lnTo>
                        <a:lnTo>
                          <a:pt x="6" y="61"/>
                        </a:lnTo>
                        <a:lnTo>
                          <a:pt x="6" y="58"/>
                        </a:lnTo>
                        <a:lnTo>
                          <a:pt x="3" y="55"/>
                        </a:lnTo>
                        <a:lnTo>
                          <a:pt x="6" y="52"/>
                        </a:lnTo>
                        <a:lnTo>
                          <a:pt x="6" y="52"/>
                        </a:lnTo>
                        <a:lnTo>
                          <a:pt x="9" y="52"/>
                        </a:lnTo>
                        <a:lnTo>
                          <a:pt x="6" y="49"/>
                        </a:lnTo>
                        <a:lnTo>
                          <a:pt x="3" y="49"/>
                        </a:lnTo>
                        <a:lnTo>
                          <a:pt x="6" y="46"/>
                        </a:lnTo>
                        <a:lnTo>
                          <a:pt x="9" y="46"/>
                        </a:lnTo>
                        <a:lnTo>
                          <a:pt x="12" y="46"/>
                        </a:lnTo>
                        <a:lnTo>
                          <a:pt x="18" y="40"/>
                        </a:lnTo>
                        <a:lnTo>
                          <a:pt x="24" y="40"/>
                        </a:lnTo>
                        <a:lnTo>
                          <a:pt x="27" y="37"/>
                        </a:lnTo>
                        <a:lnTo>
                          <a:pt x="33" y="40"/>
                        </a:lnTo>
                        <a:lnTo>
                          <a:pt x="36" y="37"/>
                        </a:lnTo>
                        <a:lnTo>
                          <a:pt x="42" y="30"/>
                        </a:lnTo>
                        <a:lnTo>
                          <a:pt x="45" y="30"/>
                        </a:lnTo>
                        <a:lnTo>
                          <a:pt x="48" y="30"/>
                        </a:lnTo>
                        <a:lnTo>
                          <a:pt x="51" y="30"/>
                        </a:lnTo>
                        <a:lnTo>
                          <a:pt x="54" y="27"/>
                        </a:lnTo>
                        <a:lnTo>
                          <a:pt x="60" y="27"/>
                        </a:lnTo>
                        <a:lnTo>
                          <a:pt x="60" y="24"/>
                        </a:lnTo>
                        <a:lnTo>
                          <a:pt x="63" y="24"/>
                        </a:lnTo>
                        <a:lnTo>
                          <a:pt x="66" y="21"/>
                        </a:lnTo>
                        <a:lnTo>
                          <a:pt x="72" y="18"/>
                        </a:lnTo>
                        <a:lnTo>
                          <a:pt x="75" y="18"/>
                        </a:lnTo>
                        <a:lnTo>
                          <a:pt x="78" y="15"/>
                        </a:lnTo>
                        <a:lnTo>
                          <a:pt x="87" y="9"/>
                        </a:lnTo>
                        <a:lnTo>
                          <a:pt x="87" y="9"/>
                        </a:lnTo>
                        <a:lnTo>
                          <a:pt x="90" y="9"/>
                        </a:lnTo>
                        <a:lnTo>
                          <a:pt x="90" y="9"/>
                        </a:lnTo>
                        <a:lnTo>
                          <a:pt x="93" y="3"/>
                        </a:lnTo>
                        <a:lnTo>
                          <a:pt x="96" y="3"/>
                        </a:lnTo>
                        <a:lnTo>
                          <a:pt x="105" y="3"/>
                        </a:lnTo>
                        <a:lnTo>
                          <a:pt x="108" y="3"/>
                        </a:lnTo>
                        <a:lnTo>
                          <a:pt x="111" y="3"/>
                        </a:lnTo>
                        <a:lnTo>
                          <a:pt x="114" y="3"/>
                        </a:lnTo>
                        <a:lnTo>
                          <a:pt x="117" y="3"/>
                        </a:lnTo>
                        <a:lnTo>
                          <a:pt x="117" y="3"/>
                        </a:lnTo>
                        <a:lnTo>
                          <a:pt x="120" y="6"/>
                        </a:lnTo>
                        <a:lnTo>
                          <a:pt x="123" y="12"/>
                        </a:lnTo>
                        <a:lnTo>
                          <a:pt x="123" y="15"/>
                        </a:lnTo>
                        <a:lnTo>
                          <a:pt x="126" y="12"/>
                        </a:lnTo>
                        <a:lnTo>
                          <a:pt x="126" y="9"/>
                        </a:lnTo>
                        <a:lnTo>
                          <a:pt x="126" y="15"/>
                        </a:lnTo>
                        <a:lnTo>
                          <a:pt x="132" y="12"/>
                        </a:lnTo>
                        <a:lnTo>
                          <a:pt x="132" y="9"/>
                        </a:lnTo>
                        <a:lnTo>
                          <a:pt x="132" y="9"/>
                        </a:lnTo>
                        <a:lnTo>
                          <a:pt x="132" y="3"/>
                        </a:lnTo>
                        <a:lnTo>
                          <a:pt x="135" y="3"/>
                        </a:lnTo>
                        <a:lnTo>
                          <a:pt x="138" y="0"/>
                        </a:lnTo>
                        <a:lnTo>
                          <a:pt x="141" y="0"/>
                        </a:lnTo>
                        <a:lnTo>
                          <a:pt x="141" y="6"/>
                        </a:lnTo>
                        <a:lnTo>
                          <a:pt x="141" y="6"/>
                        </a:lnTo>
                        <a:lnTo>
                          <a:pt x="141" y="9"/>
                        </a:lnTo>
                        <a:lnTo>
                          <a:pt x="141" y="15"/>
                        </a:lnTo>
                        <a:lnTo>
                          <a:pt x="141" y="18"/>
                        </a:lnTo>
                        <a:lnTo>
                          <a:pt x="138" y="24"/>
                        </a:lnTo>
                        <a:lnTo>
                          <a:pt x="138" y="24"/>
                        </a:lnTo>
                        <a:lnTo>
                          <a:pt x="135" y="21"/>
                        </a:lnTo>
                        <a:lnTo>
                          <a:pt x="129" y="24"/>
                        </a:lnTo>
                        <a:lnTo>
                          <a:pt x="126" y="24"/>
                        </a:lnTo>
                        <a:lnTo>
                          <a:pt x="123" y="27"/>
                        </a:lnTo>
                        <a:lnTo>
                          <a:pt x="123" y="30"/>
                        </a:lnTo>
                        <a:lnTo>
                          <a:pt x="126" y="37"/>
                        </a:lnTo>
                        <a:lnTo>
                          <a:pt x="126" y="40"/>
                        </a:lnTo>
                        <a:lnTo>
                          <a:pt x="126" y="40"/>
                        </a:lnTo>
                        <a:lnTo>
                          <a:pt x="123" y="40"/>
                        </a:lnTo>
                        <a:lnTo>
                          <a:pt x="120" y="33"/>
                        </a:lnTo>
                        <a:lnTo>
                          <a:pt x="117" y="37"/>
                        </a:lnTo>
                        <a:lnTo>
                          <a:pt x="117" y="40"/>
                        </a:lnTo>
                        <a:lnTo>
                          <a:pt x="114" y="46"/>
                        </a:lnTo>
                        <a:lnTo>
                          <a:pt x="114" y="52"/>
                        </a:lnTo>
                        <a:lnTo>
                          <a:pt x="111" y="55"/>
                        </a:lnTo>
                        <a:lnTo>
                          <a:pt x="105" y="55"/>
                        </a:lnTo>
                        <a:lnTo>
                          <a:pt x="102" y="58"/>
                        </a:lnTo>
                        <a:lnTo>
                          <a:pt x="99" y="58"/>
                        </a:lnTo>
                        <a:lnTo>
                          <a:pt x="99" y="55"/>
                        </a:lnTo>
                        <a:lnTo>
                          <a:pt x="96" y="58"/>
                        </a:lnTo>
                        <a:lnTo>
                          <a:pt x="93" y="58"/>
                        </a:lnTo>
                        <a:lnTo>
                          <a:pt x="90" y="61"/>
                        </a:lnTo>
                        <a:lnTo>
                          <a:pt x="87" y="64"/>
                        </a:lnTo>
                        <a:lnTo>
                          <a:pt x="87" y="67"/>
                        </a:lnTo>
                        <a:lnTo>
                          <a:pt x="87" y="70"/>
                        </a:lnTo>
                        <a:lnTo>
                          <a:pt x="84" y="73"/>
                        </a:lnTo>
                        <a:lnTo>
                          <a:pt x="81" y="73"/>
                        </a:lnTo>
                        <a:lnTo>
                          <a:pt x="78" y="73"/>
                        </a:lnTo>
                        <a:lnTo>
                          <a:pt x="75" y="70"/>
                        </a:lnTo>
                        <a:lnTo>
                          <a:pt x="78" y="70"/>
                        </a:lnTo>
                        <a:lnTo>
                          <a:pt x="75" y="64"/>
                        </a:lnTo>
                        <a:lnTo>
                          <a:pt x="75" y="64"/>
                        </a:lnTo>
                        <a:lnTo>
                          <a:pt x="81" y="58"/>
                        </a:lnTo>
                        <a:lnTo>
                          <a:pt x="84" y="55"/>
                        </a:lnTo>
                        <a:lnTo>
                          <a:pt x="84" y="52"/>
                        </a:lnTo>
                        <a:lnTo>
                          <a:pt x="87" y="52"/>
                        </a:lnTo>
                        <a:lnTo>
                          <a:pt x="87" y="46"/>
                        </a:lnTo>
                        <a:lnTo>
                          <a:pt x="93" y="43"/>
                        </a:lnTo>
                        <a:lnTo>
                          <a:pt x="93" y="33"/>
                        </a:lnTo>
                        <a:lnTo>
                          <a:pt x="90" y="33"/>
                        </a:lnTo>
                        <a:lnTo>
                          <a:pt x="87" y="37"/>
                        </a:lnTo>
                        <a:lnTo>
                          <a:pt x="87" y="33"/>
                        </a:lnTo>
                        <a:lnTo>
                          <a:pt x="84" y="33"/>
                        </a:lnTo>
                        <a:lnTo>
                          <a:pt x="81" y="37"/>
                        </a:lnTo>
                        <a:lnTo>
                          <a:pt x="78" y="40"/>
                        </a:lnTo>
                        <a:lnTo>
                          <a:pt x="78" y="46"/>
                        </a:lnTo>
                        <a:lnTo>
                          <a:pt x="72" y="49"/>
                        </a:lnTo>
                        <a:lnTo>
                          <a:pt x="69" y="46"/>
                        </a:lnTo>
                        <a:lnTo>
                          <a:pt x="69" y="43"/>
                        </a:lnTo>
                        <a:lnTo>
                          <a:pt x="66" y="49"/>
                        </a:lnTo>
                        <a:lnTo>
                          <a:pt x="66" y="52"/>
                        </a:lnTo>
                        <a:lnTo>
                          <a:pt x="66" y="55"/>
                        </a:lnTo>
                        <a:lnTo>
                          <a:pt x="63" y="61"/>
                        </a:lnTo>
                        <a:lnTo>
                          <a:pt x="60" y="61"/>
                        </a:lnTo>
                        <a:lnTo>
                          <a:pt x="60" y="64"/>
                        </a:lnTo>
                        <a:lnTo>
                          <a:pt x="57" y="67"/>
                        </a:lnTo>
                        <a:lnTo>
                          <a:pt x="54" y="70"/>
                        </a:lnTo>
                        <a:lnTo>
                          <a:pt x="54" y="70"/>
                        </a:lnTo>
                        <a:lnTo>
                          <a:pt x="54" y="67"/>
                        </a:lnTo>
                        <a:lnTo>
                          <a:pt x="54" y="64"/>
                        </a:lnTo>
                        <a:lnTo>
                          <a:pt x="54" y="61"/>
                        </a:lnTo>
                        <a:lnTo>
                          <a:pt x="54" y="58"/>
                        </a:lnTo>
                        <a:lnTo>
                          <a:pt x="54" y="58"/>
                        </a:lnTo>
                        <a:lnTo>
                          <a:pt x="51" y="58"/>
                        </a:lnTo>
                        <a:lnTo>
                          <a:pt x="51" y="64"/>
                        </a:lnTo>
                        <a:lnTo>
                          <a:pt x="48" y="67"/>
                        </a:lnTo>
                        <a:lnTo>
                          <a:pt x="45" y="64"/>
                        </a:lnTo>
                        <a:lnTo>
                          <a:pt x="45" y="70"/>
                        </a:lnTo>
                        <a:lnTo>
                          <a:pt x="42" y="73"/>
                        </a:lnTo>
                        <a:lnTo>
                          <a:pt x="42" y="73"/>
                        </a:lnTo>
                        <a:lnTo>
                          <a:pt x="39" y="76"/>
                        </a:lnTo>
                        <a:lnTo>
                          <a:pt x="33" y="79"/>
                        </a:lnTo>
                        <a:lnTo>
                          <a:pt x="33"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99" name="Freeform 1198"/>
                  <p:cNvSpPr>
                    <a:spLocks noEditPoints="1"/>
                  </p:cNvSpPr>
                  <p:nvPr/>
                </p:nvSpPr>
                <p:spPr bwMode="auto">
                  <a:xfrm>
                    <a:off x="1850" y="815"/>
                    <a:ext cx="141" cy="79"/>
                  </a:xfrm>
                  <a:custGeom>
                    <a:avLst/>
                    <a:gdLst>
                      <a:gd name="T0" fmla="*/ 141 w 141"/>
                      <a:gd name="T1" fmla="*/ 9 h 79"/>
                      <a:gd name="T2" fmla="*/ 135 w 141"/>
                      <a:gd name="T3" fmla="*/ 21 h 79"/>
                      <a:gd name="T4" fmla="*/ 123 w 141"/>
                      <a:gd name="T5" fmla="*/ 27 h 79"/>
                      <a:gd name="T6" fmla="*/ 126 w 141"/>
                      <a:gd name="T7" fmla="*/ 40 h 79"/>
                      <a:gd name="T8" fmla="*/ 117 w 141"/>
                      <a:gd name="T9" fmla="*/ 37 h 79"/>
                      <a:gd name="T10" fmla="*/ 111 w 141"/>
                      <a:gd name="T11" fmla="*/ 55 h 79"/>
                      <a:gd name="T12" fmla="*/ 99 w 141"/>
                      <a:gd name="T13" fmla="*/ 55 h 79"/>
                      <a:gd name="T14" fmla="*/ 87 w 141"/>
                      <a:gd name="T15" fmla="*/ 61 h 79"/>
                      <a:gd name="T16" fmla="*/ 84 w 141"/>
                      <a:gd name="T17" fmla="*/ 70 h 79"/>
                      <a:gd name="T18" fmla="*/ 75 w 141"/>
                      <a:gd name="T19" fmla="*/ 64 h 79"/>
                      <a:gd name="T20" fmla="*/ 87 w 141"/>
                      <a:gd name="T21" fmla="*/ 52 h 79"/>
                      <a:gd name="T22" fmla="*/ 93 w 141"/>
                      <a:gd name="T23" fmla="*/ 33 h 79"/>
                      <a:gd name="T24" fmla="*/ 87 w 141"/>
                      <a:gd name="T25" fmla="*/ 33 h 79"/>
                      <a:gd name="T26" fmla="*/ 78 w 141"/>
                      <a:gd name="T27" fmla="*/ 40 h 79"/>
                      <a:gd name="T28" fmla="*/ 66 w 141"/>
                      <a:gd name="T29" fmla="*/ 49 h 79"/>
                      <a:gd name="T30" fmla="*/ 60 w 141"/>
                      <a:gd name="T31" fmla="*/ 61 h 79"/>
                      <a:gd name="T32" fmla="*/ 54 w 141"/>
                      <a:gd name="T33" fmla="*/ 64 h 79"/>
                      <a:gd name="T34" fmla="*/ 54 w 141"/>
                      <a:gd name="T35" fmla="*/ 55 h 79"/>
                      <a:gd name="T36" fmla="*/ 48 w 141"/>
                      <a:gd name="T37" fmla="*/ 64 h 79"/>
                      <a:gd name="T38" fmla="*/ 42 w 141"/>
                      <a:gd name="T39" fmla="*/ 73 h 79"/>
                      <a:gd name="T40" fmla="*/ 30 w 141"/>
                      <a:gd name="T41" fmla="*/ 76 h 79"/>
                      <a:gd name="T42" fmla="*/ 30 w 141"/>
                      <a:gd name="T43" fmla="*/ 73 h 79"/>
                      <a:gd name="T44" fmla="*/ 36 w 141"/>
                      <a:gd name="T45" fmla="*/ 58 h 79"/>
                      <a:gd name="T46" fmla="*/ 24 w 141"/>
                      <a:gd name="T47" fmla="*/ 58 h 79"/>
                      <a:gd name="T48" fmla="*/ 21 w 141"/>
                      <a:gd name="T49" fmla="*/ 70 h 79"/>
                      <a:gd name="T50" fmla="*/ 15 w 141"/>
                      <a:gd name="T51" fmla="*/ 61 h 79"/>
                      <a:gd name="T52" fmla="*/ 6 w 141"/>
                      <a:gd name="T53" fmla="*/ 58 h 79"/>
                      <a:gd name="T54" fmla="*/ 6 w 141"/>
                      <a:gd name="T55" fmla="*/ 58 h 79"/>
                      <a:gd name="T56" fmla="*/ 9 w 141"/>
                      <a:gd name="T57" fmla="*/ 52 h 79"/>
                      <a:gd name="T58" fmla="*/ 12 w 141"/>
                      <a:gd name="T59" fmla="*/ 46 h 79"/>
                      <a:gd name="T60" fmla="*/ 27 w 141"/>
                      <a:gd name="T61" fmla="*/ 37 h 79"/>
                      <a:gd name="T62" fmla="*/ 45 w 141"/>
                      <a:gd name="T63" fmla="*/ 30 h 79"/>
                      <a:gd name="T64" fmla="*/ 60 w 141"/>
                      <a:gd name="T65" fmla="*/ 30 h 79"/>
                      <a:gd name="T66" fmla="*/ 66 w 141"/>
                      <a:gd name="T67" fmla="*/ 24 h 79"/>
                      <a:gd name="T68" fmla="*/ 87 w 141"/>
                      <a:gd name="T69" fmla="*/ 9 h 79"/>
                      <a:gd name="T70" fmla="*/ 93 w 141"/>
                      <a:gd name="T71" fmla="*/ 6 h 79"/>
                      <a:gd name="T72" fmla="*/ 111 w 141"/>
                      <a:gd name="T73" fmla="*/ 6 h 79"/>
                      <a:gd name="T74" fmla="*/ 120 w 141"/>
                      <a:gd name="T75" fmla="*/ 6 h 79"/>
                      <a:gd name="T76" fmla="*/ 126 w 141"/>
                      <a:gd name="T77" fmla="*/ 12 h 79"/>
                      <a:gd name="T78" fmla="*/ 132 w 141"/>
                      <a:gd name="T79" fmla="*/ 9 h 79"/>
                      <a:gd name="T80" fmla="*/ 132 w 141"/>
                      <a:gd name="T81" fmla="*/ 3 h 79"/>
                      <a:gd name="T82" fmla="*/ 126 w 141"/>
                      <a:gd name="T83" fmla="*/ 12 h 79"/>
                      <a:gd name="T84" fmla="*/ 111 w 141"/>
                      <a:gd name="T85" fmla="*/ 3 h 79"/>
                      <a:gd name="T86" fmla="*/ 87 w 141"/>
                      <a:gd name="T87" fmla="*/ 9 h 79"/>
                      <a:gd name="T88" fmla="*/ 60 w 141"/>
                      <a:gd name="T89" fmla="*/ 24 h 79"/>
                      <a:gd name="T90" fmla="*/ 36 w 141"/>
                      <a:gd name="T91" fmla="*/ 37 h 79"/>
                      <a:gd name="T92" fmla="*/ 3 w 141"/>
                      <a:gd name="T93" fmla="*/ 46 h 79"/>
                      <a:gd name="T94" fmla="*/ 6 w 141"/>
                      <a:gd name="T95" fmla="*/ 58 h 79"/>
                      <a:gd name="T96" fmla="*/ 15 w 141"/>
                      <a:gd name="T97" fmla="*/ 61 h 79"/>
                      <a:gd name="T98" fmla="*/ 24 w 141"/>
                      <a:gd name="T99" fmla="*/ 61 h 79"/>
                      <a:gd name="T100" fmla="*/ 30 w 141"/>
                      <a:gd name="T101" fmla="*/ 70 h 79"/>
                      <a:gd name="T102" fmla="*/ 33 w 141"/>
                      <a:gd name="T103" fmla="*/ 79 h 79"/>
                      <a:gd name="T104" fmla="*/ 51 w 141"/>
                      <a:gd name="T105" fmla="*/ 64 h 79"/>
                      <a:gd name="T106" fmla="*/ 54 w 141"/>
                      <a:gd name="T107" fmla="*/ 73 h 79"/>
                      <a:gd name="T108" fmla="*/ 69 w 141"/>
                      <a:gd name="T109" fmla="*/ 52 h 79"/>
                      <a:gd name="T110" fmla="*/ 84 w 141"/>
                      <a:gd name="T111" fmla="*/ 37 h 79"/>
                      <a:gd name="T112" fmla="*/ 84 w 141"/>
                      <a:gd name="T113" fmla="*/ 49 h 79"/>
                      <a:gd name="T114" fmla="*/ 75 w 141"/>
                      <a:gd name="T115" fmla="*/ 73 h 79"/>
                      <a:gd name="T116" fmla="*/ 90 w 141"/>
                      <a:gd name="T117" fmla="*/ 61 h 79"/>
                      <a:gd name="T118" fmla="*/ 111 w 141"/>
                      <a:gd name="T119" fmla="*/ 58 h 79"/>
                      <a:gd name="T120" fmla="*/ 126 w 141"/>
                      <a:gd name="T121" fmla="*/ 40 h 79"/>
                      <a:gd name="T122" fmla="*/ 135 w 141"/>
                      <a:gd name="T123" fmla="*/ 21 h 79"/>
                      <a:gd name="T124" fmla="*/ 141 w 141"/>
                      <a:gd name="T125" fmla="*/ 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79">
                        <a:moveTo>
                          <a:pt x="138" y="0"/>
                        </a:moveTo>
                        <a:lnTo>
                          <a:pt x="138" y="0"/>
                        </a:lnTo>
                        <a:lnTo>
                          <a:pt x="141" y="6"/>
                        </a:lnTo>
                        <a:lnTo>
                          <a:pt x="141" y="6"/>
                        </a:lnTo>
                        <a:lnTo>
                          <a:pt x="141" y="6"/>
                        </a:lnTo>
                        <a:lnTo>
                          <a:pt x="141" y="6"/>
                        </a:lnTo>
                        <a:lnTo>
                          <a:pt x="141" y="9"/>
                        </a:lnTo>
                        <a:lnTo>
                          <a:pt x="138" y="9"/>
                        </a:lnTo>
                        <a:lnTo>
                          <a:pt x="138" y="9"/>
                        </a:lnTo>
                        <a:lnTo>
                          <a:pt x="141" y="18"/>
                        </a:lnTo>
                        <a:lnTo>
                          <a:pt x="141" y="18"/>
                        </a:lnTo>
                        <a:lnTo>
                          <a:pt x="138" y="21"/>
                        </a:lnTo>
                        <a:lnTo>
                          <a:pt x="138" y="21"/>
                        </a:lnTo>
                        <a:lnTo>
                          <a:pt x="135" y="21"/>
                        </a:lnTo>
                        <a:lnTo>
                          <a:pt x="135" y="21"/>
                        </a:lnTo>
                        <a:lnTo>
                          <a:pt x="135" y="21"/>
                        </a:lnTo>
                        <a:lnTo>
                          <a:pt x="129" y="24"/>
                        </a:lnTo>
                        <a:lnTo>
                          <a:pt x="126" y="24"/>
                        </a:lnTo>
                        <a:lnTo>
                          <a:pt x="126" y="24"/>
                        </a:lnTo>
                        <a:lnTo>
                          <a:pt x="126" y="24"/>
                        </a:lnTo>
                        <a:lnTo>
                          <a:pt x="123" y="27"/>
                        </a:lnTo>
                        <a:lnTo>
                          <a:pt x="120" y="27"/>
                        </a:lnTo>
                        <a:lnTo>
                          <a:pt x="120" y="27"/>
                        </a:lnTo>
                        <a:lnTo>
                          <a:pt x="120" y="30"/>
                        </a:lnTo>
                        <a:lnTo>
                          <a:pt x="120" y="30"/>
                        </a:lnTo>
                        <a:lnTo>
                          <a:pt x="123" y="33"/>
                        </a:lnTo>
                        <a:lnTo>
                          <a:pt x="126" y="37"/>
                        </a:lnTo>
                        <a:lnTo>
                          <a:pt x="126" y="40"/>
                        </a:lnTo>
                        <a:lnTo>
                          <a:pt x="126" y="40"/>
                        </a:lnTo>
                        <a:lnTo>
                          <a:pt x="123" y="40"/>
                        </a:lnTo>
                        <a:lnTo>
                          <a:pt x="120" y="33"/>
                        </a:lnTo>
                        <a:lnTo>
                          <a:pt x="120" y="33"/>
                        </a:lnTo>
                        <a:lnTo>
                          <a:pt x="117" y="37"/>
                        </a:lnTo>
                        <a:lnTo>
                          <a:pt x="117" y="37"/>
                        </a:lnTo>
                        <a:lnTo>
                          <a:pt x="117" y="37"/>
                        </a:lnTo>
                        <a:lnTo>
                          <a:pt x="117" y="37"/>
                        </a:lnTo>
                        <a:lnTo>
                          <a:pt x="117" y="40"/>
                        </a:lnTo>
                        <a:lnTo>
                          <a:pt x="114" y="46"/>
                        </a:lnTo>
                        <a:lnTo>
                          <a:pt x="114" y="46"/>
                        </a:lnTo>
                        <a:lnTo>
                          <a:pt x="114" y="46"/>
                        </a:lnTo>
                        <a:lnTo>
                          <a:pt x="111" y="52"/>
                        </a:lnTo>
                        <a:lnTo>
                          <a:pt x="111" y="55"/>
                        </a:lnTo>
                        <a:lnTo>
                          <a:pt x="105" y="55"/>
                        </a:lnTo>
                        <a:lnTo>
                          <a:pt x="105" y="55"/>
                        </a:lnTo>
                        <a:lnTo>
                          <a:pt x="105" y="55"/>
                        </a:lnTo>
                        <a:lnTo>
                          <a:pt x="102" y="58"/>
                        </a:lnTo>
                        <a:lnTo>
                          <a:pt x="99" y="58"/>
                        </a:lnTo>
                        <a:lnTo>
                          <a:pt x="99" y="55"/>
                        </a:lnTo>
                        <a:lnTo>
                          <a:pt x="99" y="55"/>
                        </a:lnTo>
                        <a:lnTo>
                          <a:pt x="96" y="55"/>
                        </a:lnTo>
                        <a:lnTo>
                          <a:pt x="96" y="58"/>
                        </a:lnTo>
                        <a:lnTo>
                          <a:pt x="93" y="58"/>
                        </a:lnTo>
                        <a:lnTo>
                          <a:pt x="93" y="58"/>
                        </a:lnTo>
                        <a:lnTo>
                          <a:pt x="93" y="58"/>
                        </a:lnTo>
                        <a:lnTo>
                          <a:pt x="90" y="61"/>
                        </a:lnTo>
                        <a:lnTo>
                          <a:pt x="87" y="61"/>
                        </a:lnTo>
                        <a:lnTo>
                          <a:pt x="87" y="64"/>
                        </a:lnTo>
                        <a:lnTo>
                          <a:pt x="87" y="64"/>
                        </a:lnTo>
                        <a:lnTo>
                          <a:pt x="87" y="67"/>
                        </a:lnTo>
                        <a:lnTo>
                          <a:pt x="87" y="70"/>
                        </a:lnTo>
                        <a:lnTo>
                          <a:pt x="84" y="70"/>
                        </a:lnTo>
                        <a:lnTo>
                          <a:pt x="84" y="70"/>
                        </a:lnTo>
                        <a:lnTo>
                          <a:pt x="84" y="70"/>
                        </a:lnTo>
                        <a:lnTo>
                          <a:pt x="81" y="73"/>
                        </a:lnTo>
                        <a:lnTo>
                          <a:pt x="78" y="73"/>
                        </a:lnTo>
                        <a:lnTo>
                          <a:pt x="78" y="70"/>
                        </a:lnTo>
                        <a:lnTo>
                          <a:pt x="78" y="70"/>
                        </a:lnTo>
                        <a:lnTo>
                          <a:pt x="78" y="70"/>
                        </a:lnTo>
                        <a:lnTo>
                          <a:pt x="78" y="67"/>
                        </a:lnTo>
                        <a:lnTo>
                          <a:pt x="75" y="64"/>
                        </a:lnTo>
                        <a:lnTo>
                          <a:pt x="75" y="64"/>
                        </a:lnTo>
                        <a:lnTo>
                          <a:pt x="81" y="58"/>
                        </a:lnTo>
                        <a:lnTo>
                          <a:pt x="84" y="55"/>
                        </a:lnTo>
                        <a:lnTo>
                          <a:pt x="84" y="55"/>
                        </a:lnTo>
                        <a:lnTo>
                          <a:pt x="84" y="55"/>
                        </a:lnTo>
                        <a:lnTo>
                          <a:pt x="84" y="55"/>
                        </a:lnTo>
                        <a:lnTo>
                          <a:pt x="87" y="52"/>
                        </a:lnTo>
                        <a:lnTo>
                          <a:pt x="87" y="52"/>
                        </a:lnTo>
                        <a:lnTo>
                          <a:pt x="87" y="52"/>
                        </a:lnTo>
                        <a:lnTo>
                          <a:pt x="87" y="46"/>
                        </a:lnTo>
                        <a:lnTo>
                          <a:pt x="93" y="43"/>
                        </a:lnTo>
                        <a:lnTo>
                          <a:pt x="93" y="43"/>
                        </a:lnTo>
                        <a:lnTo>
                          <a:pt x="93" y="43"/>
                        </a:lnTo>
                        <a:lnTo>
                          <a:pt x="93" y="33"/>
                        </a:lnTo>
                        <a:lnTo>
                          <a:pt x="93" y="33"/>
                        </a:lnTo>
                        <a:lnTo>
                          <a:pt x="93" y="33"/>
                        </a:lnTo>
                        <a:lnTo>
                          <a:pt x="93" y="30"/>
                        </a:lnTo>
                        <a:lnTo>
                          <a:pt x="90" y="30"/>
                        </a:lnTo>
                        <a:lnTo>
                          <a:pt x="90" y="30"/>
                        </a:lnTo>
                        <a:lnTo>
                          <a:pt x="87" y="33"/>
                        </a:lnTo>
                        <a:lnTo>
                          <a:pt x="87" y="33"/>
                        </a:lnTo>
                        <a:lnTo>
                          <a:pt x="84" y="33"/>
                        </a:lnTo>
                        <a:lnTo>
                          <a:pt x="84" y="33"/>
                        </a:lnTo>
                        <a:lnTo>
                          <a:pt x="84" y="33"/>
                        </a:lnTo>
                        <a:lnTo>
                          <a:pt x="81" y="33"/>
                        </a:lnTo>
                        <a:lnTo>
                          <a:pt x="78" y="33"/>
                        </a:lnTo>
                        <a:lnTo>
                          <a:pt x="78" y="37"/>
                        </a:lnTo>
                        <a:lnTo>
                          <a:pt x="78" y="40"/>
                        </a:lnTo>
                        <a:lnTo>
                          <a:pt x="75" y="43"/>
                        </a:lnTo>
                        <a:lnTo>
                          <a:pt x="72" y="46"/>
                        </a:lnTo>
                        <a:lnTo>
                          <a:pt x="69" y="46"/>
                        </a:lnTo>
                        <a:lnTo>
                          <a:pt x="69" y="43"/>
                        </a:lnTo>
                        <a:lnTo>
                          <a:pt x="69" y="46"/>
                        </a:lnTo>
                        <a:lnTo>
                          <a:pt x="66" y="49"/>
                        </a:lnTo>
                        <a:lnTo>
                          <a:pt x="66" y="49"/>
                        </a:lnTo>
                        <a:lnTo>
                          <a:pt x="66" y="49"/>
                        </a:lnTo>
                        <a:lnTo>
                          <a:pt x="66" y="52"/>
                        </a:lnTo>
                        <a:lnTo>
                          <a:pt x="66" y="55"/>
                        </a:lnTo>
                        <a:lnTo>
                          <a:pt x="63" y="61"/>
                        </a:lnTo>
                        <a:lnTo>
                          <a:pt x="60" y="61"/>
                        </a:lnTo>
                        <a:lnTo>
                          <a:pt x="60" y="61"/>
                        </a:lnTo>
                        <a:lnTo>
                          <a:pt x="60" y="61"/>
                        </a:lnTo>
                        <a:lnTo>
                          <a:pt x="57" y="64"/>
                        </a:lnTo>
                        <a:lnTo>
                          <a:pt x="57" y="64"/>
                        </a:lnTo>
                        <a:lnTo>
                          <a:pt x="57" y="64"/>
                        </a:lnTo>
                        <a:lnTo>
                          <a:pt x="57" y="67"/>
                        </a:lnTo>
                        <a:lnTo>
                          <a:pt x="54" y="70"/>
                        </a:lnTo>
                        <a:lnTo>
                          <a:pt x="54" y="67"/>
                        </a:lnTo>
                        <a:lnTo>
                          <a:pt x="54" y="64"/>
                        </a:lnTo>
                        <a:lnTo>
                          <a:pt x="54" y="64"/>
                        </a:lnTo>
                        <a:lnTo>
                          <a:pt x="54" y="64"/>
                        </a:lnTo>
                        <a:lnTo>
                          <a:pt x="54" y="61"/>
                        </a:lnTo>
                        <a:lnTo>
                          <a:pt x="54" y="58"/>
                        </a:lnTo>
                        <a:lnTo>
                          <a:pt x="57" y="58"/>
                        </a:lnTo>
                        <a:lnTo>
                          <a:pt x="54" y="58"/>
                        </a:lnTo>
                        <a:lnTo>
                          <a:pt x="54" y="55"/>
                        </a:lnTo>
                        <a:lnTo>
                          <a:pt x="54" y="55"/>
                        </a:lnTo>
                        <a:lnTo>
                          <a:pt x="51" y="55"/>
                        </a:lnTo>
                        <a:lnTo>
                          <a:pt x="51" y="58"/>
                        </a:lnTo>
                        <a:lnTo>
                          <a:pt x="51" y="58"/>
                        </a:lnTo>
                        <a:lnTo>
                          <a:pt x="48" y="58"/>
                        </a:lnTo>
                        <a:lnTo>
                          <a:pt x="48" y="61"/>
                        </a:lnTo>
                        <a:lnTo>
                          <a:pt x="48" y="64"/>
                        </a:lnTo>
                        <a:lnTo>
                          <a:pt x="45" y="64"/>
                        </a:lnTo>
                        <a:lnTo>
                          <a:pt x="45" y="64"/>
                        </a:lnTo>
                        <a:lnTo>
                          <a:pt x="45" y="67"/>
                        </a:lnTo>
                        <a:lnTo>
                          <a:pt x="45" y="70"/>
                        </a:lnTo>
                        <a:lnTo>
                          <a:pt x="42" y="73"/>
                        </a:lnTo>
                        <a:lnTo>
                          <a:pt x="42" y="73"/>
                        </a:lnTo>
                        <a:lnTo>
                          <a:pt x="42" y="73"/>
                        </a:lnTo>
                        <a:lnTo>
                          <a:pt x="39" y="73"/>
                        </a:lnTo>
                        <a:lnTo>
                          <a:pt x="39" y="76"/>
                        </a:lnTo>
                        <a:lnTo>
                          <a:pt x="33" y="79"/>
                        </a:lnTo>
                        <a:lnTo>
                          <a:pt x="33" y="76"/>
                        </a:lnTo>
                        <a:lnTo>
                          <a:pt x="33" y="76"/>
                        </a:lnTo>
                        <a:lnTo>
                          <a:pt x="33" y="76"/>
                        </a:lnTo>
                        <a:lnTo>
                          <a:pt x="30" y="76"/>
                        </a:lnTo>
                        <a:lnTo>
                          <a:pt x="30" y="76"/>
                        </a:lnTo>
                        <a:lnTo>
                          <a:pt x="27" y="76"/>
                        </a:lnTo>
                        <a:lnTo>
                          <a:pt x="27" y="76"/>
                        </a:lnTo>
                        <a:lnTo>
                          <a:pt x="27" y="76"/>
                        </a:lnTo>
                        <a:lnTo>
                          <a:pt x="27" y="73"/>
                        </a:lnTo>
                        <a:lnTo>
                          <a:pt x="30" y="73"/>
                        </a:lnTo>
                        <a:lnTo>
                          <a:pt x="30" y="73"/>
                        </a:lnTo>
                        <a:lnTo>
                          <a:pt x="30" y="70"/>
                        </a:lnTo>
                        <a:lnTo>
                          <a:pt x="30" y="70"/>
                        </a:lnTo>
                        <a:lnTo>
                          <a:pt x="30" y="64"/>
                        </a:lnTo>
                        <a:lnTo>
                          <a:pt x="33" y="64"/>
                        </a:lnTo>
                        <a:lnTo>
                          <a:pt x="36" y="64"/>
                        </a:lnTo>
                        <a:lnTo>
                          <a:pt x="36" y="61"/>
                        </a:lnTo>
                        <a:lnTo>
                          <a:pt x="36" y="58"/>
                        </a:lnTo>
                        <a:lnTo>
                          <a:pt x="36" y="58"/>
                        </a:lnTo>
                        <a:lnTo>
                          <a:pt x="33" y="58"/>
                        </a:lnTo>
                        <a:lnTo>
                          <a:pt x="33" y="58"/>
                        </a:lnTo>
                        <a:lnTo>
                          <a:pt x="33" y="58"/>
                        </a:lnTo>
                        <a:lnTo>
                          <a:pt x="30" y="58"/>
                        </a:lnTo>
                        <a:lnTo>
                          <a:pt x="27" y="58"/>
                        </a:lnTo>
                        <a:lnTo>
                          <a:pt x="24" y="58"/>
                        </a:lnTo>
                        <a:lnTo>
                          <a:pt x="24" y="58"/>
                        </a:lnTo>
                        <a:lnTo>
                          <a:pt x="24" y="61"/>
                        </a:lnTo>
                        <a:lnTo>
                          <a:pt x="24" y="64"/>
                        </a:lnTo>
                        <a:lnTo>
                          <a:pt x="21" y="64"/>
                        </a:lnTo>
                        <a:lnTo>
                          <a:pt x="21" y="64"/>
                        </a:lnTo>
                        <a:lnTo>
                          <a:pt x="21" y="67"/>
                        </a:lnTo>
                        <a:lnTo>
                          <a:pt x="21" y="70"/>
                        </a:lnTo>
                        <a:lnTo>
                          <a:pt x="21" y="70"/>
                        </a:lnTo>
                        <a:lnTo>
                          <a:pt x="18" y="70"/>
                        </a:lnTo>
                        <a:lnTo>
                          <a:pt x="18" y="67"/>
                        </a:lnTo>
                        <a:lnTo>
                          <a:pt x="18" y="64"/>
                        </a:lnTo>
                        <a:lnTo>
                          <a:pt x="18" y="64"/>
                        </a:lnTo>
                        <a:lnTo>
                          <a:pt x="15" y="61"/>
                        </a:lnTo>
                        <a:lnTo>
                          <a:pt x="15" y="61"/>
                        </a:lnTo>
                        <a:lnTo>
                          <a:pt x="15" y="61"/>
                        </a:lnTo>
                        <a:lnTo>
                          <a:pt x="12" y="58"/>
                        </a:lnTo>
                        <a:lnTo>
                          <a:pt x="12" y="58"/>
                        </a:lnTo>
                        <a:lnTo>
                          <a:pt x="12" y="58"/>
                        </a:lnTo>
                        <a:lnTo>
                          <a:pt x="9" y="58"/>
                        </a:lnTo>
                        <a:lnTo>
                          <a:pt x="6" y="58"/>
                        </a:lnTo>
                        <a:lnTo>
                          <a:pt x="6" y="58"/>
                        </a:lnTo>
                        <a:lnTo>
                          <a:pt x="6" y="61"/>
                        </a:lnTo>
                        <a:lnTo>
                          <a:pt x="3" y="61"/>
                        </a:lnTo>
                        <a:lnTo>
                          <a:pt x="0" y="61"/>
                        </a:lnTo>
                        <a:lnTo>
                          <a:pt x="6" y="61"/>
                        </a:lnTo>
                        <a:lnTo>
                          <a:pt x="6" y="61"/>
                        </a:lnTo>
                        <a:lnTo>
                          <a:pt x="6" y="61"/>
                        </a:lnTo>
                        <a:lnTo>
                          <a:pt x="6" y="58"/>
                        </a:lnTo>
                        <a:lnTo>
                          <a:pt x="6" y="55"/>
                        </a:lnTo>
                        <a:lnTo>
                          <a:pt x="6" y="55"/>
                        </a:lnTo>
                        <a:lnTo>
                          <a:pt x="6" y="55"/>
                        </a:lnTo>
                        <a:lnTo>
                          <a:pt x="6" y="55"/>
                        </a:lnTo>
                        <a:lnTo>
                          <a:pt x="6" y="55"/>
                        </a:lnTo>
                        <a:lnTo>
                          <a:pt x="9" y="52"/>
                        </a:lnTo>
                        <a:lnTo>
                          <a:pt x="9" y="52"/>
                        </a:lnTo>
                        <a:lnTo>
                          <a:pt x="6" y="49"/>
                        </a:lnTo>
                        <a:lnTo>
                          <a:pt x="6" y="49"/>
                        </a:lnTo>
                        <a:lnTo>
                          <a:pt x="6" y="49"/>
                        </a:lnTo>
                        <a:lnTo>
                          <a:pt x="6" y="49"/>
                        </a:lnTo>
                        <a:lnTo>
                          <a:pt x="6" y="49"/>
                        </a:lnTo>
                        <a:lnTo>
                          <a:pt x="9" y="46"/>
                        </a:lnTo>
                        <a:lnTo>
                          <a:pt x="12" y="46"/>
                        </a:lnTo>
                        <a:lnTo>
                          <a:pt x="12" y="46"/>
                        </a:lnTo>
                        <a:lnTo>
                          <a:pt x="12" y="46"/>
                        </a:lnTo>
                        <a:lnTo>
                          <a:pt x="18" y="40"/>
                        </a:lnTo>
                        <a:lnTo>
                          <a:pt x="24" y="40"/>
                        </a:lnTo>
                        <a:lnTo>
                          <a:pt x="24" y="40"/>
                        </a:lnTo>
                        <a:lnTo>
                          <a:pt x="24" y="40"/>
                        </a:lnTo>
                        <a:lnTo>
                          <a:pt x="27" y="37"/>
                        </a:lnTo>
                        <a:lnTo>
                          <a:pt x="33" y="40"/>
                        </a:lnTo>
                        <a:lnTo>
                          <a:pt x="33" y="40"/>
                        </a:lnTo>
                        <a:lnTo>
                          <a:pt x="33" y="40"/>
                        </a:lnTo>
                        <a:lnTo>
                          <a:pt x="36" y="37"/>
                        </a:lnTo>
                        <a:lnTo>
                          <a:pt x="42" y="30"/>
                        </a:lnTo>
                        <a:lnTo>
                          <a:pt x="45" y="30"/>
                        </a:lnTo>
                        <a:lnTo>
                          <a:pt x="45" y="30"/>
                        </a:lnTo>
                        <a:lnTo>
                          <a:pt x="45" y="30"/>
                        </a:lnTo>
                        <a:lnTo>
                          <a:pt x="48" y="30"/>
                        </a:lnTo>
                        <a:lnTo>
                          <a:pt x="51" y="30"/>
                        </a:lnTo>
                        <a:lnTo>
                          <a:pt x="51" y="30"/>
                        </a:lnTo>
                        <a:lnTo>
                          <a:pt x="51" y="30"/>
                        </a:lnTo>
                        <a:lnTo>
                          <a:pt x="54" y="30"/>
                        </a:lnTo>
                        <a:lnTo>
                          <a:pt x="60" y="30"/>
                        </a:lnTo>
                        <a:lnTo>
                          <a:pt x="60" y="30"/>
                        </a:lnTo>
                        <a:lnTo>
                          <a:pt x="60" y="27"/>
                        </a:lnTo>
                        <a:lnTo>
                          <a:pt x="60" y="27"/>
                        </a:lnTo>
                        <a:lnTo>
                          <a:pt x="63" y="24"/>
                        </a:lnTo>
                        <a:lnTo>
                          <a:pt x="66" y="24"/>
                        </a:lnTo>
                        <a:lnTo>
                          <a:pt x="66" y="24"/>
                        </a:lnTo>
                        <a:lnTo>
                          <a:pt x="66" y="24"/>
                        </a:lnTo>
                        <a:lnTo>
                          <a:pt x="72" y="21"/>
                        </a:lnTo>
                        <a:lnTo>
                          <a:pt x="75" y="21"/>
                        </a:lnTo>
                        <a:lnTo>
                          <a:pt x="75" y="21"/>
                        </a:lnTo>
                        <a:lnTo>
                          <a:pt x="75" y="18"/>
                        </a:lnTo>
                        <a:lnTo>
                          <a:pt x="78" y="18"/>
                        </a:lnTo>
                        <a:lnTo>
                          <a:pt x="87" y="9"/>
                        </a:lnTo>
                        <a:lnTo>
                          <a:pt x="87" y="9"/>
                        </a:lnTo>
                        <a:lnTo>
                          <a:pt x="87" y="12"/>
                        </a:lnTo>
                        <a:lnTo>
                          <a:pt x="90" y="12"/>
                        </a:lnTo>
                        <a:lnTo>
                          <a:pt x="90" y="12"/>
                        </a:lnTo>
                        <a:lnTo>
                          <a:pt x="93" y="9"/>
                        </a:lnTo>
                        <a:lnTo>
                          <a:pt x="93" y="9"/>
                        </a:lnTo>
                        <a:lnTo>
                          <a:pt x="93" y="9"/>
                        </a:lnTo>
                        <a:lnTo>
                          <a:pt x="93" y="6"/>
                        </a:lnTo>
                        <a:lnTo>
                          <a:pt x="96" y="3"/>
                        </a:lnTo>
                        <a:lnTo>
                          <a:pt x="105" y="3"/>
                        </a:lnTo>
                        <a:lnTo>
                          <a:pt x="105" y="3"/>
                        </a:lnTo>
                        <a:lnTo>
                          <a:pt x="105" y="3"/>
                        </a:lnTo>
                        <a:lnTo>
                          <a:pt x="108" y="3"/>
                        </a:lnTo>
                        <a:lnTo>
                          <a:pt x="111" y="6"/>
                        </a:lnTo>
                        <a:lnTo>
                          <a:pt x="111" y="6"/>
                        </a:lnTo>
                        <a:lnTo>
                          <a:pt x="111" y="6"/>
                        </a:lnTo>
                        <a:lnTo>
                          <a:pt x="114" y="6"/>
                        </a:lnTo>
                        <a:lnTo>
                          <a:pt x="114" y="6"/>
                        </a:lnTo>
                        <a:lnTo>
                          <a:pt x="117" y="6"/>
                        </a:lnTo>
                        <a:lnTo>
                          <a:pt x="117" y="3"/>
                        </a:lnTo>
                        <a:lnTo>
                          <a:pt x="117" y="3"/>
                        </a:lnTo>
                        <a:lnTo>
                          <a:pt x="120" y="6"/>
                        </a:lnTo>
                        <a:lnTo>
                          <a:pt x="120" y="12"/>
                        </a:lnTo>
                        <a:lnTo>
                          <a:pt x="120" y="12"/>
                        </a:lnTo>
                        <a:lnTo>
                          <a:pt x="120" y="12"/>
                        </a:lnTo>
                        <a:lnTo>
                          <a:pt x="123" y="15"/>
                        </a:lnTo>
                        <a:lnTo>
                          <a:pt x="123" y="15"/>
                        </a:lnTo>
                        <a:lnTo>
                          <a:pt x="126" y="15"/>
                        </a:lnTo>
                        <a:lnTo>
                          <a:pt x="126" y="12"/>
                        </a:lnTo>
                        <a:lnTo>
                          <a:pt x="126" y="15"/>
                        </a:lnTo>
                        <a:lnTo>
                          <a:pt x="126" y="15"/>
                        </a:lnTo>
                        <a:lnTo>
                          <a:pt x="129" y="15"/>
                        </a:lnTo>
                        <a:lnTo>
                          <a:pt x="132" y="15"/>
                        </a:lnTo>
                        <a:lnTo>
                          <a:pt x="132" y="15"/>
                        </a:lnTo>
                        <a:lnTo>
                          <a:pt x="132" y="12"/>
                        </a:lnTo>
                        <a:lnTo>
                          <a:pt x="132" y="9"/>
                        </a:lnTo>
                        <a:lnTo>
                          <a:pt x="132" y="9"/>
                        </a:lnTo>
                        <a:lnTo>
                          <a:pt x="132" y="3"/>
                        </a:lnTo>
                        <a:lnTo>
                          <a:pt x="135" y="3"/>
                        </a:lnTo>
                        <a:lnTo>
                          <a:pt x="138" y="0"/>
                        </a:lnTo>
                        <a:close/>
                        <a:moveTo>
                          <a:pt x="138" y="0"/>
                        </a:moveTo>
                        <a:lnTo>
                          <a:pt x="135" y="0"/>
                        </a:lnTo>
                        <a:lnTo>
                          <a:pt x="132" y="3"/>
                        </a:lnTo>
                        <a:lnTo>
                          <a:pt x="132" y="9"/>
                        </a:lnTo>
                        <a:lnTo>
                          <a:pt x="132" y="9"/>
                        </a:lnTo>
                        <a:lnTo>
                          <a:pt x="132" y="12"/>
                        </a:lnTo>
                        <a:lnTo>
                          <a:pt x="129" y="12"/>
                        </a:lnTo>
                        <a:lnTo>
                          <a:pt x="126" y="9"/>
                        </a:lnTo>
                        <a:lnTo>
                          <a:pt x="126" y="9"/>
                        </a:lnTo>
                        <a:lnTo>
                          <a:pt x="126" y="12"/>
                        </a:lnTo>
                        <a:lnTo>
                          <a:pt x="123" y="15"/>
                        </a:lnTo>
                        <a:lnTo>
                          <a:pt x="123" y="12"/>
                        </a:lnTo>
                        <a:lnTo>
                          <a:pt x="123" y="6"/>
                        </a:lnTo>
                        <a:lnTo>
                          <a:pt x="117" y="3"/>
                        </a:lnTo>
                        <a:lnTo>
                          <a:pt x="117" y="3"/>
                        </a:lnTo>
                        <a:lnTo>
                          <a:pt x="114" y="3"/>
                        </a:lnTo>
                        <a:lnTo>
                          <a:pt x="111" y="3"/>
                        </a:lnTo>
                        <a:lnTo>
                          <a:pt x="108" y="3"/>
                        </a:lnTo>
                        <a:lnTo>
                          <a:pt x="105" y="3"/>
                        </a:lnTo>
                        <a:lnTo>
                          <a:pt x="96" y="3"/>
                        </a:lnTo>
                        <a:lnTo>
                          <a:pt x="93" y="3"/>
                        </a:lnTo>
                        <a:lnTo>
                          <a:pt x="90" y="6"/>
                        </a:lnTo>
                        <a:lnTo>
                          <a:pt x="90" y="9"/>
                        </a:lnTo>
                        <a:lnTo>
                          <a:pt x="87" y="9"/>
                        </a:lnTo>
                        <a:lnTo>
                          <a:pt x="84" y="9"/>
                        </a:lnTo>
                        <a:lnTo>
                          <a:pt x="75" y="15"/>
                        </a:lnTo>
                        <a:lnTo>
                          <a:pt x="75" y="18"/>
                        </a:lnTo>
                        <a:lnTo>
                          <a:pt x="69" y="18"/>
                        </a:lnTo>
                        <a:lnTo>
                          <a:pt x="66" y="21"/>
                        </a:lnTo>
                        <a:lnTo>
                          <a:pt x="63" y="21"/>
                        </a:lnTo>
                        <a:lnTo>
                          <a:pt x="60" y="24"/>
                        </a:lnTo>
                        <a:lnTo>
                          <a:pt x="60" y="27"/>
                        </a:lnTo>
                        <a:lnTo>
                          <a:pt x="54" y="27"/>
                        </a:lnTo>
                        <a:lnTo>
                          <a:pt x="51" y="30"/>
                        </a:lnTo>
                        <a:lnTo>
                          <a:pt x="48" y="27"/>
                        </a:lnTo>
                        <a:lnTo>
                          <a:pt x="45" y="30"/>
                        </a:lnTo>
                        <a:lnTo>
                          <a:pt x="42" y="30"/>
                        </a:lnTo>
                        <a:lnTo>
                          <a:pt x="36" y="37"/>
                        </a:lnTo>
                        <a:lnTo>
                          <a:pt x="33" y="37"/>
                        </a:lnTo>
                        <a:lnTo>
                          <a:pt x="27" y="37"/>
                        </a:lnTo>
                        <a:lnTo>
                          <a:pt x="24" y="37"/>
                        </a:lnTo>
                        <a:lnTo>
                          <a:pt x="15" y="40"/>
                        </a:lnTo>
                        <a:lnTo>
                          <a:pt x="12" y="46"/>
                        </a:lnTo>
                        <a:lnTo>
                          <a:pt x="9" y="46"/>
                        </a:lnTo>
                        <a:lnTo>
                          <a:pt x="3" y="46"/>
                        </a:lnTo>
                        <a:lnTo>
                          <a:pt x="3" y="52"/>
                        </a:lnTo>
                        <a:lnTo>
                          <a:pt x="6" y="52"/>
                        </a:lnTo>
                        <a:lnTo>
                          <a:pt x="6" y="52"/>
                        </a:lnTo>
                        <a:lnTo>
                          <a:pt x="3" y="52"/>
                        </a:lnTo>
                        <a:lnTo>
                          <a:pt x="3" y="55"/>
                        </a:lnTo>
                        <a:lnTo>
                          <a:pt x="6" y="58"/>
                        </a:lnTo>
                        <a:lnTo>
                          <a:pt x="6" y="58"/>
                        </a:lnTo>
                        <a:lnTo>
                          <a:pt x="0" y="61"/>
                        </a:lnTo>
                        <a:lnTo>
                          <a:pt x="0" y="64"/>
                        </a:lnTo>
                        <a:lnTo>
                          <a:pt x="3" y="64"/>
                        </a:lnTo>
                        <a:lnTo>
                          <a:pt x="6" y="64"/>
                        </a:lnTo>
                        <a:lnTo>
                          <a:pt x="9" y="61"/>
                        </a:lnTo>
                        <a:lnTo>
                          <a:pt x="12" y="58"/>
                        </a:lnTo>
                        <a:lnTo>
                          <a:pt x="15" y="61"/>
                        </a:lnTo>
                        <a:lnTo>
                          <a:pt x="18" y="67"/>
                        </a:lnTo>
                        <a:lnTo>
                          <a:pt x="18" y="70"/>
                        </a:lnTo>
                        <a:lnTo>
                          <a:pt x="21" y="70"/>
                        </a:lnTo>
                        <a:lnTo>
                          <a:pt x="24" y="70"/>
                        </a:lnTo>
                        <a:lnTo>
                          <a:pt x="24" y="67"/>
                        </a:lnTo>
                        <a:lnTo>
                          <a:pt x="24" y="67"/>
                        </a:lnTo>
                        <a:lnTo>
                          <a:pt x="24" y="61"/>
                        </a:lnTo>
                        <a:lnTo>
                          <a:pt x="27" y="61"/>
                        </a:lnTo>
                        <a:lnTo>
                          <a:pt x="33" y="58"/>
                        </a:lnTo>
                        <a:lnTo>
                          <a:pt x="33" y="58"/>
                        </a:lnTo>
                        <a:lnTo>
                          <a:pt x="33" y="61"/>
                        </a:lnTo>
                        <a:lnTo>
                          <a:pt x="30" y="64"/>
                        </a:lnTo>
                        <a:lnTo>
                          <a:pt x="27" y="70"/>
                        </a:lnTo>
                        <a:lnTo>
                          <a:pt x="30" y="70"/>
                        </a:lnTo>
                        <a:lnTo>
                          <a:pt x="27" y="73"/>
                        </a:lnTo>
                        <a:lnTo>
                          <a:pt x="27" y="76"/>
                        </a:lnTo>
                        <a:lnTo>
                          <a:pt x="27" y="79"/>
                        </a:lnTo>
                        <a:lnTo>
                          <a:pt x="30" y="76"/>
                        </a:lnTo>
                        <a:lnTo>
                          <a:pt x="33" y="76"/>
                        </a:lnTo>
                        <a:lnTo>
                          <a:pt x="33" y="79"/>
                        </a:lnTo>
                        <a:lnTo>
                          <a:pt x="33" y="79"/>
                        </a:lnTo>
                        <a:lnTo>
                          <a:pt x="39" y="76"/>
                        </a:lnTo>
                        <a:lnTo>
                          <a:pt x="42" y="73"/>
                        </a:lnTo>
                        <a:lnTo>
                          <a:pt x="45" y="73"/>
                        </a:lnTo>
                        <a:lnTo>
                          <a:pt x="45" y="70"/>
                        </a:lnTo>
                        <a:lnTo>
                          <a:pt x="45" y="67"/>
                        </a:lnTo>
                        <a:lnTo>
                          <a:pt x="48" y="67"/>
                        </a:lnTo>
                        <a:lnTo>
                          <a:pt x="51" y="64"/>
                        </a:lnTo>
                        <a:lnTo>
                          <a:pt x="51" y="58"/>
                        </a:lnTo>
                        <a:lnTo>
                          <a:pt x="54" y="58"/>
                        </a:lnTo>
                        <a:lnTo>
                          <a:pt x="54" y="58"/>
                        </a:lnTo>
                        <a:lnTo>
                          <a:pt x="54" y="61"/>
                        </a:lnTo>
                        <a:lnTo>
                          <a:pt x="54" y="64"/>
                        </a:lnTo>
                        <a:lnTo>
                          <a:pt x="54" y="67"/>
                        </a:lnTo>
                        <a:lnTo>
                          <a:pt x="54" y="73"/>
                        </a:lnTo>
                        <a:lnTo>
                          <a:pt x="57" y="73"/>
                        </a:lnTo>
                        <a:lnTo>
                          <a:pt x="60" y="67"/>
                        </a:lnTo>
                        <a:lnTo>
                          <a:pt x="60" y="64"/>
                        </a:lnTo>
                        <a:lnTo>
                          <a:pt x="60" y="61"/>
                        </a:lnTo>
                        <a:lnTo>
                          <a:pt x="63" y="61"/>
                        </a:lnTo>
                        <a:lnTo>
                          <a:pt x="66" y="55"/>
                        </a:lnTo>
                        <a:lnTo>
                          <a:pt x="69" y="52"/>
                        </a:lnTo>
                        <a:lnTo>
                          <a:pt x="66" y="49"/>
                        </a:lnTo>
                        <a:lnTo>
                          <a:pt x="69" y="46"/>
                        </a:lnTo>
                        <a:lnTo>
                          <a:pt x="72" y="49"/>
                        </a:lnTo>
                        <a:lnTo>
                          <a:pt x="78" y="46"/>
                        </a:lnTo>
                        <a:lnTo>
                          <a:pt x="81" y="40"/>
                        </a:lnTo>
                        <a:lnTo>
                          <a:pt x="81" y="37"/>
                        </a:lnTo>
                        <a:lnTo>
                          <a:pt x="84" y="37"/>
                        </a:lnTo>
                        <a:lnTo>
                          <a:pt x="84" y="33"/>
                        </a:lnTo>
                        <a:lnTo>
                          <a:pt x="87" y="37"/>
                        </a:lnTo>
                        <a:lnTo>
                          <a:pt x="90" y="33"/>
                        </a:lnTo>
                        <a:lnTo>
                          <a:pt x="93" y="33"/>
                        </a:lnTo>
                        <a:lnTo>
                          <a:pt x="90" y="40"/>
                        </a:lnTo>
                        <a:lnTo>
                          <a:pt x="87" y="46"/>
                        </a:lnTo>
                        <a:lnTo>
                          <a:pt x="84" y="49"/>
                        </a:lnTo>
                        <a:lnTo>
                          <a:pt x="84" y="52"/>
                        </a:lnTo>
                        <a:lnTo>
                          <a:pt x="84" y="55"/>
                        </a:lnTo>
                        <a:lnTo>
                          <a:pt x="81" y="55"/>
                        </a:lnTo>
                        <a:lnTo>
                          <a:pt x="75" y="64"/>
                        </a:lnTo>
                        <a:lnTo>
                          <a:pt x="75" y="67"/>
                        </a:lnTo>
                        <a:lnTo>
                          <a:pt x="75" y="70"/>
                        </a:lnTo>
                        <a:lnTo>
                          <a:pt x="75" y="73"/>
                        </a:lnTo>
                        <a:lnTo>
                          <a:pt x="78" y="73"/>
                        </a:lnTo>
                        <a:lnTo>
                          <a:pt x="81" y="73"/>
                        </a:lnTo>
                        <a:lnTo>
                          <a:pt x="84" y="73"/>
                        </a:lnTo>
                        <a:lnTo>
                          <a:pt x="87" y="70"/>
                        </a:lnTo>
                        <a:lnTo>
                          <a:pt x="90" y="67"/>
                        </a:lnTo>
                        <a:lnTo>
                          <a:pt x="87" y="64"/>
                        </a:lnTo>
                        <a:lnTo>
                          <a:pt x="90" y="61"/>
                        </a:lnTo>
                        <a:lnTo>
                          <a:pt x="93" y="58"/>
                        </a:lnTo>
                        <a:lnTo>
                          <a:pt x="96" y="58"/>
                        </a:lnTo>
                        <a:lnTo>
                          <a:pt x="99" y="58"/>
                        </a:lnTo>
                        <a:lnTo>
                          <a:pt x="99" y="58"/>
                        </a:lnTo>
                        <a:lnTo>
                          <a:pt x="102" y="58"/>
                        </a:lnTo>
                        <a:lnTo>
                          <a:pt x="105" y="58"/>
                        </a:lnTo>
                        <a:lnTo>
                          <a:pt x="111" y="58"/>
                        </a:lnTo>
                        <a:lnTo>
                          <a:pt x="114" y="52"/>
                        </a:lnTo>
                        <a:lnTo>
                          <a:pt x="114" y="46"/>
                        </a:lnTo>
                        <a:lnTo>
                          <a:pt x="117" y="40"/>
                        </a:lnTo>
                        <a:lnTo>
                          <a:pt x="120" y="37"/>
                        </a:lnTo>
                        <a:lnTo>
                          <a:pt x="120" y="37"/>
                        </a:lnTo>
                        <a:lnTo>
                          <a:pt x="123" y="40"/>
                        </a:lnTo>
                        <a:lnTo>
                          <a:pt x="126" y="40"/>
                        </a:lnTo>
                        <a:lnTo>
                          <a:pt x="126" y="40"/>
                        </a:lnTo>
                        <a:lnTo>
                          <a:pt x="126" y="37"/>
                        </a:lnTo>
                        <a:lnTo>
                          <a:pt x="123" y="30"/>
                        </a:lnTo>
                        <a:lnTo>
                          <a:pt x="123" y="27"/>
                        </a:lnTo>
                        <a:lnTo>
                          <a:pt x="126" y="24"/>
                        </a:lnTo>
                        <a:lnTo>
                          <a:pt x="132" y="24"/>
                        </a:lnTo>
                        <a:lnTo>
                          <a:pt x="135" y="21"/>
                        </a:lnTo>
                        <a:lnTo>
                          <a:pt x="138" y="24"/>
                        </a:lnTo>
                        <a:lnTo>
                          <a:pt x="138" y="24"/>
                        </a:lnTo>
                        <a:lnTo>
                          <a:pt x="141" y="18"/>
                        </a:lnTo>
                        <a:lnTo>
                          <a:pt x="141" y="15"/>
                        </a:lnTo>
                        <a:lnTo>
                          <a:pt x="141" y="9"/>
                        </a:lnTo>
                        <a:lnTo>
                          <a:pt x="141" y="6"/>
                        </a:lnTo>
                        <a:lnTo>
                          <a:pt x="141" y="6"/>
                        </a:lnTo>
                        <a:lnTo>
                          <a:pt x="141" y="0"/>
                        </a:lnTo>
                        <a:lnTo>
                          <a:pt x="138" y="0"/>
                        </a:ln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00" name="Freeform 1199"/>
                  <p:cNvSpPr>
                    <a:spLocks noEditPoints="1"/>
                  </p:cNvSpPr>
                  <p:nvPr/>
                </p:nvSpPr>
                <p:spPr bwMode="auto">
                  <a:xfrm>
                    <a:off x="1850" y="815"/>
                    <a:ext cx="141" cy="79"/>
                  </a:xfrm>
                  <a:custGeom>
                    <a:avLst/>
                    <a:gdLst>
                      <a:gd name="T0" fmla="*/ 141 w 141"/>
                      <a:gd name="T1" fmla="*/ 9 h 79"/>
                      <a:gd name="T2" fmla="*/ 135 w 141"/>
                      <a:gd name="T3" fmla="*/ 21 h 79"/>
                      <a:gd name="T4" fmla="*/ 123 w 141"/>
                      <a:gd name="T5" fmla="*/ 27 h 79"/>
                      <a:gd name="T6" fmla="*/ 126 w 141"/>
                      <a:gd name="T7" fmla="*/ 40 h 79"/>
                      <a:gd name="T8" fmla="*/ 117 w 141"/>
                      <a:gd name="T9" fmla="*/ 37 h 79"/>
                      <a:gd name="T10" fmla="*/ 111 w 141"/>
                      <a:gd name="T11" fmla="*/ 55 h 79"/>
                      <a:gd name="T12" fmla="*/ 99 w 141"/>
                      <a:gd name="T13" fmla="*/ 55 h 79"/>
                      <a:gd name="T14" fmla="*/ 87 w 141"/>
                      <a:gd name="T15" fmla="*/ 61 h 79"/>
                      <a:gd name="T16" fmla="*/ 84 w 141"/>
                      <a:gd name="T17" fmla="*/ 70 h 79"/>
                      <a:gd name="T18" fmla="*/ 75 w 141"/>
                      <a:gd name="T19" fmla="*/ 64 h 79"/>
                      <a:gd name="T20" fmla="*/ 87 w 141"/>
                      <a:gd name="T21" fmla="*/ 52 h 79"/>
                      <a:gd name="T22" fmla="*/ 93 w 141"/>
                      <a:gd name="T23" fmla="*/ 33 h 79"/>
                      <a:gd name="T24" fmla="*/ 87 w 141"/>
                      <a:gd name="T25" fmla="*/ 33 h 79"/>
                      <a:gd name="T26" fmla="*/ 78 w 141"/>
                      <a:gd name="T27" fmla="*/ 40 h 79"/>
                      <a:gd name="T28" fmla="*/ 66 w 141"/>
                      <a:gd name="T29" fmla="*/ 49 h 79"/>
                      <a:gd name="T30" fmla="*/ 60 w 141"/>
                      <a:gd name="T31" fmla="*/ 61 h 79"/>
                      <a:gd name="T32" fmla="*/ 54 w 141"/>
                      <a:gd name="T33" fmla="*/ 64 h 79"/>
                      <a:gd name="T34" fmla="*/ 54 w 141"/>
                      <a:gd name="T35" fmla="*/ 55 h 79"/>
                      <a:gd name="T36" fmla="*/ 48 w 141"/>
                      <a:gd name="T37" fmla="*/ 64 h 79"/>
                      <a:gd name="T38" fmla="*/ 42 w 141"/>
                      <a:gd name="T39" fmla="*/ 73 h 79"/>
                      <a:gd name="T40" fmla="*/ 30 w 141"/>
                      <a:gd name="T41" fmla="*/ 76 h 79"/>
                      <a:gd name="T42" fmla="*/ 30 w 141"/>
                      <a:gd name="T43" fmla="*/ 73 h 79"/>
                      <a:gd name="T44" fmla="*/ 36 w 141"/>
                      <a:gd name="T45" fmla="*/ 58 h 79"/>
                      <a:gd name="T46" fmla="*/ 24 w 141"/>
                      <a:gd name="T47" fmla="*/ 58 h 79"/>
                      <a:gd name="T48" fmla="*/ 21 w 141"/>
                      <a:gd name="T49" fmla="*/ 70 h 79"/>
                      <a:gd name="T50" fmla="*/ 15 w 141"/>
                      <a:gd name="T51" fmla="*/ 61 h 79"/>
                      <a:gd name="T52" fmla="*/ 6 w 141"/>
                      <a:gd name="T53" fmla="*/ 58 h 79"/>
                      <a:gd name="T54" fmla="*/ 6 w 141"/>
                      <a:gd name="T55" fmla="*/ 58 h 79"/>
                      <a:gd name="T56" fmla="*/ 9 w 141"/>
                      <a:gd name="T57" fmla="*/ 52 h 79"/>
                      <a:gd name="T58" fmla="*/ 12 w 141"/>
                      <a:gd name="T59" fmla="*/ 46 h 79"/>
                      <a:gd name="T60" fmla="*/ 27 w 141"/>
                      <a:gd name="T61" fmla="*/ 37 h 79"/>
                      <a:gd name="T62" fmla="*/ 45 w 141"/>
                      <a:gd name="T63" fmla="*/ 30 h 79"/>
                      <a:gd name="T64" fmla="*/ 60 w 141"/>
                      <a:gd name="T65" fmla="*/ 30 h 79"/>
                      <a:gd name="T66" fmla="*/ 66 w 141"/>
                      <a:gd name="T67" fmla="*/ 24 h 79"/>
                      <a:gd name="T68" fmla="*/ 87 w 141"/>
                      <a:gd name="T69" fmla="*/ 9 h 79"/>
                      <a:gd name="T70" fmla="*/ 93 w 141"/>
                      <a:gd name="T71" fmla="*/ 6 h 79"/>
                      <a:gd name="T72" fmla="*/ 111 w 141"/>
                      <a:gd name="T73" fmla="*/ 6 h 79"/>
                      <a:gd name="T74" fmla="*/ 120 w 141"/>
                      <a:gd name="T75" fmla="*/ 6 h 79"/>
                      <a:gd name="T76" fmla="*/ 126 w 141"/>
                      <a:gd name="T77" fmla="*/ 12 h 79"/>
                      <a:gd name="T78" fmla="*/ 132 w 141"/>
                      <a:gd name="T79" fmla="*/ 9 h 79"/>
                      <a:gd name="T80" fmla="*/ 132 w 141"/>
                      <a:gd name="T81" fmla="*/ 3 h 79"/>
                      <a:gd name="T82" fmla="*/ 126 w 141"/>
                      <a:gd name="T83" fmla="*/ 12 h 79"/>
                      <a:gd name="T84" fmla="*/ 111 w 141"/>
                      <a:gd name="T85" fmla="*/ 3 h 79"/>
                      <a:gd name="T86" fmla="*/ 87 w 141"/>
                      <a:gd name="T87" fmla="*/ 9 h 79"/>
                      <a:gd name="T88" fmla="*/ 60 w 141"/>
                      <a:gd name="T89" fmla="*/ 24 h 79"/>
                      <a:gd name="T90" fmla="*/ 36 w 141"/>
                      <a:gd name="T91" fmla="*/ 37 h 79"/>
                      <a:gd name="T92" fmla="*/ 3 w 141"/>
                      <a:gd name="T93" fmla="*/ 46 h 79"/>
                      <a:gd name="T94" fmla="*/ 6 w 141"/>
                      <a:gd name="T95" fmla="*/ 58 h 79"/>
                      <a:gd name="T96" fmla="*/ 15 w 141"/>
                      <a:gd name="T97" fmla="*/ 61 h 79"/>
                      <a:gd name="T98" fmla="*/ 24 w 141"/>
                      <a:gd name="T99" fmla="*/ 61 h 79"/>
                      <a:gd name="T100" fmla="*/ 30 w 141"/>
                      <a:gd name="T101" fmla="*/ 70 h 79"/>
                      <a:gd name="T102" fmla="*/ 33 w 141"/>
                      <a:gd name="T103" fmla="*/ 79 h 79"/>
                      <a:gd name="T104" fmla="*/ 51 w 141"/>
                      <a:gd name="T105" fmla="*/ 64 h 79"/>
                      <a:gd name="T106" fmla="*/ 54 w 141"/>
                      <a:gd name="T107" fmla="*/ 73 h 79"/>
                      <a:gd name="T108" fmla="*/ 69 w 141"/>
                      <a:gd name="T109" fmla="*/ 52 h 79"/>
                      <a:gd name="T110" fmla="*/ 84 w 141"/>
                      <a:gd name="T111" fmla="*/ 37 h 79"/>
                      <a:gd name="T112" fmla="*/ 84 w 141"/>
                      <a:gd name="T113" fmla="*/ 49 h 79"/>
                      <a:gd name="T114" fmla="*/ 75 w 141"/>
                      <a:gd name="T115" fmla="*/ 73 h 79"/>
                      <a:gd name="T116" fmla="*/ 90 w 141"/>
                      <a:gd name="T117" fmla="*/ 61 h 79"/>
                      <a:gd name="T118" fmla="*/ 111 w 141"/>
                      <a:gd name="T119" fmla="*/ 58 h 79"/>
                      <a:gd name="T120" fmla="*/ 126 w 141"/>
                      <a:gd name="T121" fmla="*/ 40 h 79"/>
                      <a:gd name="T122" fmla="*/ 135 w 141"/>
                      <a:gd name="T123" fmla="*/ 21 h 79"/>
                      <a:gd name="T124" fmla="*/ 141 w 141"/>
                      <a:gd name="T125" fmla="*/ 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79">
                        <a:moveTo>
                          <a:pt x="138" y="0"/>
                        </a:moveTo>
                        <a:lnTo>
                          <a:pt x="138" y="0"/>
                        </a:lnTo>
                        <a:lnTo>
                          <a:pt x="141" y="6"/>
                        </a:lnTo>
                        <a:lnTo>
                          <a:pt x="141" y="6"/>
                        </a:lnTo>
                        <a:lnTo>
                          <a:pt x="141" y="6"/>
                        </a:lnTo>
                        <a:lnTo>
                          <a:pt x="141" y="6"/>
                        </a:lnTo>
                        <a:lnTo>
                          <a:pt x="141" y="9"/>
                        </a:lnTo>
                        <a:lnTo>
                          <a:pt x="138" y="9"/>
                        </a:lnTo>
                        <a:lnTo>
                          <a:pt x="138" y="9"/>
                        </a:lnTo>
                        <a:lnTo>
                          <a:pt x="141" y="18"/>
                        </a:lnTo>
                        <a:lnTo>
                          <a:pt x="141" y="18"/>
                        </a:lnTo>
                        <a:lnTo>
                          <a:pt x="138" y="21"/>
                        </a:lnTo>
                        <a:lnTo>
                          <a:pt x="138" y="21"/>
                        </a:lnTo>
                        <a:lnTo>
                          <a:pt x="135" y="21"/>
                        </a:lnTo>
                        <a:lnTo>
                          <a:pt x="135" y="21"/>
                        </a:lnTo>
                        <a:lnTo>
                          <a:pt x="135" y="21"/>
                        </a:lnTo>
                        <a:lnTo>
                          <a:pt x="129" y="24"/>
                        </a:lnTo>
                        <a:lnTo>
                          <a:pt x="126" y="24"/>
                        </a:lnTo>
                        <a:lnTo>
                          <a:pt x="126" y="24"/>
                        </a:lnTo>
                        <a:lnTo>
                          <a:pt x="126" y="24"/>
                        </a:lnTo>
                        <a:lnTo>
                          <a:pt x="123" y="27"/>
                        </a:lnTo>
                        <a:lnTo>
                          <a:pt x="120" y="27"/>
                        </a:lnTo>
                        <a:lnTo>
                          <a:pt x="120" y="27"/>
                        </a:lnTo>
                        <a:lnTo>
                          <a:pt x="120" y="30"/>
                        </a:lnTo>
                        <a:lnTo>
                          <a:pt x="120" y="30"/>
                        </a:lnTo>
                        <a:lnTo>
                          <a:pt x="123" y="33"/>
                        </a:lnTo>
                        <a:lnTo>
                          <a:pt x="126" y="37"/>
                        </a:lnTo>
                        <a:lnTo>
                          <a:pt x="126" y="40"/>
                        </a:lnTo>
                        <a:lnTo>
                          <a:pt x="126" y="40"/>
                        </a:lnTo>
                        <a:lnTo>
                          <a:pt x="123" y="40"/>
                        </a:lnTo>
                        <a:lnTo>
                          <a:pt x="120" y="33"/>
                        </a:lnTo>
                        <a:lnTo>
                          <a:pt x="120" y="33"/>
                        </a:lnTo>
                        <a:lnTo>
                          <a:pt x="117" y="37"/>
                        </a:lnTo>
                        <a:lnTo>
                          <a:pt x="117" y="37"/>
                        </a:lnTo>
                        <a:lnTo>
                          <a:pt x="117" y="37"/>
                        </a:lnTo>
                        <a:lnTo>
                          <a:pt x="117" y="37"/>
                        </a:lnTo>
                        <a:lnTo>
                          <a:pt x="117" y="40"/>
                        </a:lnTo>
                        <a:lnTo>
                          <a:pt x="114" y="46"/>
                        </a:lnTo>
                        <a:lnTo>
                          <a:pt x="114" y="46"/>
                        </a:lnTo>
                        <a:lnTo>
                          <a:pt x="114" y="46"/>
                        </a:lnTo>
                        <a:lnTo>
                          <a:pt x="111" y="52"/>
                        </a:lnTo>
                        <a:lnTo>
                          <a:pt x="111" y="55"/>
                        </a:lnTo>
                        <a:lnTo>
                          <a:pt x="105" y="55"/>
                        </a:lnTo>
                        <a:lnTo>
                          <a:pt x="105" y="55"/>
                        </a:lnTo>
                        <a:lnTo>
                          <a:pt x="105" y="55"/>
                        </a:lnTo>
                        <a:lnTo>
                          <a:pt x="102" y="58"/>
                        </a:lnTo>
                        <a:lnTo>
                          <a:pt x="99" y="58"/>
                        </a:lnTo>
                        <a:lnTo>
                          <a:pt x="99" y="55"/>
                        </a:lnTo>
                        <a:lnTo>
                          <a:pt x="99" y="55"/>
                        </a:lnTo>
                        <a:lnTo>
                          <a:pt x="96" y="55"/>
                        </a:lnTo>
                        <a:lnTo>
                          <a:pt x="96" y="58"/>
                        </a:lnTo>
                        <a:lnTo>
                          <a:pt x="93" y="58"/>
                        </a:lnTo>
                        <a:lnTo>
                          <a:pt x="93" y="58"/>
                        </a:lnTo>
                        <a:lnTo>
                          <a:pt x="93" y="58"/>
                        </a:lnTo>
                        <a:lnTo>
                          <a:pt x="90" y="61"/>
                        </a:lnTo>
                        <a:lnTo>
                          <a:pt x="87" y="61"/>
                        </a:lnTo>
                        <a:lnTo>
                          <a:pt x="87" y="64"/>
                        </a:lnTo>
                        <a:lnTo>
                          <a:pt x="87" y="64"/>
                        </a:lnTo>
                        <a:lnTo>
                          <a:pt x="87" y="67"/>
                        </a:lnTo>
                        <a:lnTo>
                          <a:pt x="87" y="70"/>
                        </a:lnTo>
                        <a:lnTo>
                          <a:pt x="84" y="70"/>
                        </a:lnTo>
                        <a:lnTo>
                          <a:pt x="84" y="70"/>
                        </a:lnTo>
                        <a:lnTo>
                          <a:pt x="84" y="70"/>
                        </a:lnTo>
                        <a:lnTo>
                          <a:pt x="81" y="73"/>
                        </a:lnTo>
                        <a:lnTo>
                          <a:pt x="78" y="73"/>
                        </a:lnTo>
                        <a:lnTo>
                          <a:pt x="78" y="70"/>
                        </a:lnTo>
                        <a:lnTo>
                          <a:pt x="78" y="70"/>
                        </a:lnTo>
                        <a:lnTo>
                          <a:pt x="78" y="70"/>
                        </a:lnTo>
                        <a:lnTo>
                          <a:pt x="78" y="67"/>
                        </a:lnTo>
                        <a:lnTo>
                          <a:pt x="75" y="64"/>
                        </a:lnTo>
                        <a:lnTo>
                          <a:pt x="75" y="64"/>
                        </a:lnTo>
                        <a:lnTo>
                          <a:pt x="81" y="58"/>
                        </a:lnTo>
                        <a:lnTo>
                          <a:pt x="84" y="55"/>
                        </a:lnTo>
                        <a:lnTo>
                          <a:pt x="84" y="55"/>
                        </a:lnTo>
                        <a:lnTo>
                          <a:pt x="84" y="55"/>
                        </a:lnTo>
                        <a:lnTo>
                          <a:pt x="84" y="55"/>
                        </a:lnTo>
                        <a:lnTo>
                          <a:pt x="87" y="52"/>
                        </a:lnTo>
                        <a:lnTo>
                          <a:pt x="87" y="52"/>
                        </a:lnTo>
                        <a:lnTo>
                          <a:pt x="87" y="52"/>
                        </a:lnTo>
                        <a:lnTo>
                          <a:pt x="87" y="46"/>
                        </a:lnTo>
                        <a:lnTo>
                          <a:pt x="93" y="43"/>
                        </a:lnTo>
                        <a:lnTo>
                          <a:pt x="93" y="43"/>
                        </a:lnTo>
                        <a:lnTo>
                          <a:pt x="93" y="43"/>
                        </a:lnTo>
                        <a:lnTo>
                          <a:pt x="93" y="33"/>
                        </a:lnTo>
                        <a:lnTo>
                          <a:pt x="93" y="33"/>
                        </a:lnTo>
                        <a:lnTo>
                          <a:pt x="93" y="33"/>
                        </a:lnTo>
                        <a:lnTo>
                          <a:pt x="93" y="30"/>
                        </a:lnTo>
                        <a:lnTo>
                          <a:pt x="90" y="30"/>
                        </a:lnTo>
                        <a:lnTo>
                          <a:pt x="90" y="30"/>
                        </a:lnTo>
                        <a:lnTo>
                          <a:pt x="87" y="33"/>
                        </a:lnTo>
                        <a:lnTo>
                          <a:pt x="87" y="33"/>
                        </a:lnTo>
                        <a:lnTo>
                          <a:pt x="84" y="33"/>
                        </a:lnTo>
                        <a:lnTo>
                          <a:pt x="84" y="33"/>
                        </a:lnTo>
                        <a:lnTo>
                          <a:pt x="84" y="33"/>
                        </a:lnTo>
                        <a:lnTo>
                          <a:pt x="81" y="33"/>
                        </a:lnTo>
                        <a:lnTo>
                          <a:pt x="78" y="33"/>
                        </a:lnTo>
                        <a:lnTo>
                          <a:pt x="78" y="37"/>
                        </a:lnTo>
                        <a:lnTo>
                          <a:pt x="78" y="40"/>
                        </a:lnTo>
                        <a:lnTo>
                          <a:pt x="75" y="43"/>
                        </a:lnTo>
                        <a:lnTo>
                          <a:pt x="72" y="46"/>
                        </a:lnTo>
                        <a:lnTo>
                          <a:pt x="69" y="46"/>
                        </a:lnTo>
                        <a:lnTo>
                          <a:pt x="69" y="43"/>
                        </a:lnTo>
                        <a:lnTo>
                          <a:pt x="69" y="46"/>
                        </a:lnTo>
                        <a:lnTo>
                          <a:pt x="66" y="49"/>
                        </a:lnTo>
                        <a:lnTo>
                          <a:pt x="66" y="49"/>
                        </a:lnTo>
                        <a:lnTo>
                          <a:pt x="66" y="49"/>
                        </a:lnTo>
                        <a:lnTo>
                          <a:pt x="66" y="52"/>
                        </a:lnTo>
                        <a:lnTo>
                          <a:pt x="66" y="55"/>
                        </a:lnTo>
                        <a:lnTo>
                          <a:pt x="63" y="61"/>
                        </a:lnTo>
                        <a:lnTo>
                          <a:pt x="60" y="61"/>
                        </a:lnTo>
                        <a:lnTo>
                          <a:pt x="60" y="61"/>
                        </a:lnTo>
                        <a:lnTo>
                          <a:pt x="60" y="61"/>
                        </a:lnTo>
                        <a:lnTo>
                          <a:pt x="57" y="64"/>
                        </a:lnTo>
                        <a:lnTo>
                          <a:pt x="57" y="64"/>
                        </a:lnTo>
                        <a:lnTo>
                          <a:pt x="57" y="64"/>
                        </a:lnTo>
                        <a:lnTo>
                          <a:pt x="57" y="67"/>
                        </a:lnTo>
                        <a:lnTo>
                          <a:pt x="54" y="70"/>
                        </a:lnTo>
                        <a:lnTo>
                          <a:pt x="54" y="67"/>
                        </a:lnTo>
                        <a:lnTo>
                          <a:pt x="54" y="64"/>
                        </a:lnTo>
                        <a:lnTo>
                          <a:pt x="54" y="64"/>
                        </a:lnTo>
                        <a:lnTo>
                          <a:pt x="54" y="64"/>
                        </a:lnTo>
                        <a:lnTo>
                          <a:pt x="54" y="61"/>
                        </a:lnTo>
                        <a:lnTo>
                          <a:pt x="54" y="58"/>
                        </a:lnTo>
                        <a:lnTo>
                          <a:pt x="57" y="58"/>
                        </a:lnTo>
                        <a:lnTo>
                          <a:pt x="54" y="58"/>
                        </a:lnTo>
                        <a:lnTo>
                          <a:pt x="54" y="55"/>
                        </a:lnTo>
                        <a:lnTo>
                          <a:pt x="54" y="55"/>
                        </a:lnTo>
                        <a:lnTo>
                          <a:pt x="51" y="55"/>
                        </a:lnTo>
                        <a:lnTo>
                          <a:pt x="51" y="58"/>
                        </a:lnTo>
                        <a:lnTo>
                          <a:pt x="51" y="58"/>
                        </a:lnTo>
                        <a:lnTo>
                          <a:pt x="48" y="58"/>
                        </a:lnTo>
                        <a:lnTo>
                          <a:pt x="48" y="61"/>
                        </a:lnTo>
                        <a:lnTo>
                          <a:pt x="48" y="64"/>
                        </a:lnTo>
                        <a:lnTo>
                          <a:pt x="45" y="64"/>
                        </a:lnTo>
                        <a:lnTo>
                          <a:pt x="45" y="64"/>
                        </a:lnTo>
                        <a:lnTo>
                          <a:pt x="45" y="67"/>
                        </a:lnTo>
                        <a:lnTo>
                          <a:pt x="45" y="70"/>
                        </a:lnTo>
                        <a:lnTo>
                          <a:pt x="42" y="73"/>
                        </a:lnTo>
                        <a:lnTo>
                          <a:pt x="42" y="73"/>
                        </a:lnTo>
                        <a:lnTo>
                          <a:pt x="42" y="73"/>
                        </a:lnTo>
                        <a:lnTo>
                          <a:pt x="39" y="73"/>
                        </a:lnTo>
                        <a:lnTo>
                          <a:pt x="39" y="76"/>
                        </a:lnTo>
                        <a:lnTo>
                          <a:pt x="33" y="79"/>
                        </a:lnTo>
                        <a:lnTo>
                          <a:pt x="33" y="76"/>
                        </a:lnTo>
                        <a:lnTo>
                          <a:pt x="33" y="76"/>
                        </a:lnTo>
                        <a:lnTo>
                          <a:pt x="33" y="76"/>
                        </a:lnTo>
                        <a:lnTo>
                          <a:pt x="30" y="76"/>
                        </a:lnTo>
                        <a:lnTo>
                          <a:pt x="30" y="76"/>
                        </a:lnTo>
                        <a:lnTo>
                          <a:pt x="27" y="76"/>
                        </a:lnTo>
                        <a:lnTo>
                          <a:pt x="27" y="76"/>
                        </a:lnTo>
                        <a:lnTo>
                          <a:pt x="27" y="76"/>
                        </a:lnTo>
                        <a:lnTo>
                          <a:pt x="27" y="73"/>
                        </a:lnTo>
                        <a:lnTo>
                          <a:pt x="30" y="73"/>
                        </a:lnTo>
                        <a:lnTo>
                          <a:pt x="30" y="73"/>
                        </a:lnTo>
                        <a:lnTo>
                          <a:pt x="30" y="70"/>
                        </a:lnTo>
                        <a:lnTo>
                          <a:pt x="30" y="70"/>
                        </a:lnTo>
                        <a:lnTo>
                          <a:pt x="30" y="64"/>
                        </a:lnTo>
                        <a:lnTo>
                          <a:pt x="33" y="64"/>
                        </a:lnTo>
                        <a:lnTo>
                          <a:pt x="36" y="64"/>
                        </a:lnTo>
                        <a:lnTo>
                          <a:pt x="36" y="61"/>
                        </a:lnTo>
                        <a:lnTo>
                          <a:pt x="36" y="58"/>
                        </a:lnTo>
                        <a:lnTo>
                          <a:pt x="36" y="58"/>
                        </a:lnTo>
                        <a:lnTo>
                          <a:pt x="33" y="58"/>
                        </a:lnTo>
                        <a:lnTo>
                          <a:pt x="33" y="58"/>
                        </a:lnTo>
                        <a:lnTo>
                          <a:pt x="33" y="58"/>
                        </a:lnTo>
                        <a:lnTo>
                          <a:pt x="30" y="58"/>
                        </a:lnTo>
                        <a:lnTo>
                          <a:pt x="27" y="58"/>
                        </a:lnTo>
                        <a:lnTo>
                          <a:pt x="24" y="58"/>
                        </a:lnTo>
                        <a:lnTo>
                          <a:pt x="24" y="58"/>
                        </a:lnTo>
                        <a:lnTo>
                          <a:pt x="24" y="61"/>
                        </a:lnTo>
                        <a:lnTo>
                          <a:pt x="24" y="64"/>
                        </a:lnTo>
                        <a:lnTo>
                          <a:pt x="21" y="64"/>
                        </a:lnTo>
                        <a:lnTo>
                          <a:pt x="21" y="64"/>
                        </a:lnTo>
                        <a:lnTo>
                          <a:pt x="21" y="67"/>
                        </a:lnTo>
                        <a:lnTo>
                          <a:pt x="21" y="70"/>
                        </a:lnTo>
                        <a:lnTo>
                          <a:pt x="21" y="70"/>
                        </a:lnTo>
                        <a:lnTo>
                          <a:pt x="18" y="70"/>
                        </a:lnTo>
                        <a:lnTo>
                          <a:pt x="18" y="67"/>
                        </a:lnTo>
                        <a:lnTo>
                          <a:pt x="18" y="64"/>
                        </a:lnTo>
                        <a:lnTo>
                          <a:pt x="18" y="64"/>
                        </a:lnTo>
                        <a:lnTo>
                          <a:pt x="15" y="61"/>
                        </a:lnTo>
                        <a:lnTo>
                          <a:pt x="15" y="61"/>
                        </a:lnTo>
                        <a:lnTo>
                          <a:pt x="15" y="61"/>
                        </a:lnTo>
                        <a:lnTo>
                          <a:pt x="12" y="58"/>
                        </a:lnTo>
                        <a:lnTo>
                          <a:pt x="12" y="58"/>
                        </a:lnTo>
                        <a:lnTo>
                          <a:pt x="12" y="58"/>
                        </a:lnTo>
                        <a:lnTo>
                          <a:pt x="9" y="58"/>
                        </a:lnTo>
                        <a:lnTo>
                          <a:pt x="6" y="58"/>
                        </a:lnTo>
                        <a:lnTo>
                          <a:pt x="6" y="58"/>
                        </a:lnTo>
                        <a:lnTo>
                          <a:pt x="6" y="61"/>
                        </a:lnTo>
                        <a:lnTo>
                          <a:pt x="3" y="61"/>
                        </a:lnTo>
                        <a:lnTo>
                          <a:pt x="0" y="61"/>
                        </a:lnTo>
                        <a:lnTo>
                          <a:pt x="6" y="61"/>
                        </a:lnTo>
                        <a:lnTo>
                          <a:pt x="6" y="61"/>
                        </a:lnTo>
                        <a:lnTo>
                          <a:pt x="6" y="61"/>
                        </a:lnTo>
                        <a:lnTo>
                          <a:pt x="6" y="58"/>
                        </a:lnTo>
                        <a:lnTo>
                          <a:pt x="6" y="55"/>
                        </a:lnTo>
                        <a:lnTo>
                          <a:pt x="6" y="55"/>
                        </a:lnTo>
                        <a:lnTo>
                          <a:pt x="6" y="55"/>
                        </a:lnTo>
                        <a:lnTo>
                          <a:pt x="6" y="55"/>
                        </a:lnTo>
                        <a:lnTo>
                          <a:pt x="6" y="55"/>
                        </a:lnTo>
                        <a:lnTo>
                          <a:pt x="9" y="52"/>
                        </a:lnTo>
                        <a:lnTo>
                          <a:pt x="9" y="52"/>
                        </a:lnTo>
                        <a:lnTo>
                          <a:pt x="6" y="49"/>
                        </a:lnTo>
                        <a:lnTo>
                          <a:pt x="6" y="49"/>
                        </a:lnTo>
                        <a:lnTo>
                          <a:pt x="6" y="49"/>
                        </a:lnTo>
                        <a:lnTo>
                          <a:pt x="6" y="49"/>
                        </a:lnTo>
                        <a:lnTo>
                          <a:pt x="6" y="49"/>
                        </a:lnTo>
                        <a:lnTo>
                          <a:pt x="9" y="46"/>
                        </a:lnTo>
                        <a:lnTo>
                          <a:pt x="12" y="46"/>
                        </a:lnTo>
                        <a:lnTo>
                          <a:pt x="12" y="46"/>
                        </a:lnTo>
                        <a:lnTo>
                          <a:pt x="12" y="46"/>
                        </a:lnTo>
                        <a:lnTo>
                          <a:pt x="18" y="40"/>
                        </a:lnTo>
                        <a:lnTo>
                          <a:pt x="24" y="40"/>
                        </a:lnTo>
                        <a:lnTo>
                          <a:pt x="24" y="40"/>
                        </a:lnTo>
                        <a:lnTo>
                          <a:pt x="24" y="40"/>
                        </a:lnTo>
                        <a:lnTo>
                          <a:pt x="27" y="37"/>
                        </a:lnTo>
                        <a:lnTo>
                          <a:pt x="33" y="40"/>
                        </a:lnTo>
                        <a:lnTo>
                          <a:pt x="33" y="40"/>
                        </a:lnTo>
                        <a:lnTo>
                          <a:pt x="33" y="40"/>
                        </a:lnTo>
                        <a:lnTo>
                          <a:pt x="36" y="37"/>
                        </a:lnTo>
                        <a:lnTo>
                          <a:pt x="42" y="30"/>
                        </a:lnTo>
                        <a:lnTo>
                          <a:pt x="45" y="30"/>
                        </a:lnTo>
                        <a:lnTo>
                          <a:pt x="45" y="30"/>
                        </a:lnTo>
                        <a:lnTo>
                          <a:pt x="45" y="30"/>
                        </a:lnTo>
                        <a:lnTo>
                          <a:pt x="48" y="30"/>
                        </a:lnTo>
                        <a:lnTo>
                          <a:pt x="51" y="30"/>
                        </a:lnTo>
                        <a:lnTo>
                          <a:pt x="51" y="30"/>
                        </a:lnTo>
                        <a:lnTo>
                          <a:pt x="51" y="30"/>
                        </a:lnTo>
                        <a:lnTo>
                          <a:pt x="54" y="30"/>
                        </a:lnTo>
                        <a:lnTo>
                          <a:pt x="60" y="30"/>
                        </a:lnTo>
                        <a:lnTo>
                          <a:pt x="60" y="30"/>
                        </a:lnTo>
                        <a:lnTo>
                          <a:pt x="60" y="27"/>
                        </a:lnTo>
                        <a:lnTo>
                          <a:pt x="60" y="27"/>
                        </a:lnTo>
                        <a:lnTo>
                          <a:pt x="63" y="24"/>
                        </a:lnTo>
                        <a:lnTo>
                          <a:pt x="66" y="24"/>
                        </a:lnTo>
                        <a:lnTo>
                          <a:pt x="66" y="24"/>
                        </a:lnTo>
                        <a:lnTo>
                          <a:pt x="66" y="24"/>
                        </a:lnTo>
                        <a:lnTo>
                          <a:pt x="72" y="21"/>
                        </a:lnTo>
                        <a:lnTo>
                          <a:pt x="75" y="21"/>
                        </a:lnTo>
                        <a:lnTo>
                          <a:pt x="75" y="21"/>
                        </a:lnTo>
                        <a:lnTo>
                          <a:pt x="75" y="18"/>
                        </a:lnTo>
                        <a:lnTo>
                          <a:pt x="78" y="18"/>
                        </a:lnTo>
                        <a:lnTo>
                          <a:pt x="87" y="9"/>
                        </a:lnTo>
                        <a:lnTo>
                          <a:pt x="87" y="9"/>
                        </a:lnTo>
                        <a:lnTo>
                          <a:pt x="87" y="12"/>
                        </a:lnTo>
                        <a:lnTo>
                          <a:pt x="90" y="12"/>
                        </a:lnTo>
                        <a:lnTo>
                          <a:pt x="90" y="12"/>
                        </a:lnTo>
                        <a:lnTo>
                          <a:pt x="93" y="9"/>
                        </a:lnTo>
                        <a:lnTo>
                          <a:pt x="93" y="9"/>
                        </a:lnTo>
                        <a:lnTo>
                          <a:pt x="93" y="9"/>
                        </a:lnTo>
                        <a:lnTo>
                          <a:pt x="93" y="6"/>
                        </a:lnTo>
                        <a:lnTo>
                          <a:pt x="96" y="3"/>
                        </a:lnTo>
                        <a:lnTo>
                          <a:pt x="105" y="3"/>
                        </a:lnTo>
                        <a:lnTo>
                          <a:pt x="105" y="3"/>
                        </a:lnTo>
                        <a:lnTo>
                          <a:pt x="105" y="3"/>
                        </a:lnTo>
                        <a:lnTo>
                          <a:pt x="108" y="3"/>
                        </a:lnTo>
                        <a:lnTo>
                          <a:pt x="111" y="6"/>
                        </a:lnTo>
                        <a:lnTo>
                          <a:pt x="111" y="6"/>
                        </a:lnTo>
                        <a:lnTo>
                          <a:pt x="111" y="6"/>
                        </a:lnTo>
                        <a:lnTo>
                          <a:pt x="114" y="6"/>
                        </a:lnTo>
                        <a:lnTo>
                          <a:pt x="114" y="6"/>
                        </a:lnTo>
                        <a:lnTo>
                          <a:pt x="117" y="6"/>
                        </a:lnTo>
                        <a:lnTo>
                          <a:pt x="117" y="3"/>
                        </a:lnTo>
                        <a:lnTo>
                          <a:pt x="117" y="3"/>
                        </a:lnTo>
                        <a:lnTo>
                          <a:pt x="120" y="6"/>
                        </a:lnTo>
                        <a:lnTo>
                          <a:pt x="120" y="12"/>
                        </a:lnTo>
                        <a:lnTo>
                          <a:pt x="120" y="12"/>
                        </a:lnTo>
                        <a:lnTo>
                          <a:pt x="120" y="12"/>
                        </a:lnTo>
                        <a:lnTo>
                          <a:pt x="123" y="15"/>
                        </a:lnTo>
                        <a:lnTo>
                          <a:pt x="123" y="15"/>
                        </a:lnTo>
                        <a:lnTo>
                          <a:pt x="126" y="15"/>
                        </a:lnTo>
                        <a:lnTo>
                          <a:pt x="126" y="12"/>
                        </a:lnTo>
                        <a:lnTo>
                          <a:pt x="126" y="15"/>
                        </a:lnTo>
                        <a:lnTo>
                          <a:pt x="126" y="15"/>
                        </a:lnTo>
                        <a:lnTo>
                          <a:pt x="129" y="15"/>
                        </a:lnTo>
                        <a:lnTo>
                          <a:pt x="132" y="15"/>
                        </a:lnTo>
                        <a:lnTo>
                          <a:pt x="132" y="15"/>
                        </a:lnTo>
                        <a:lnTo>
                          <a:pt x="132" y="12"/>
                        </a:lnTo>
                        <a:lnTo>
                          <a:pt x="132" y="9"/>
                        </a:lnTo>
                        <a:lnTo>
                          <a:pt x="132" y="9"/>
                        </a:lnTo>
                        <a:lnTo>
                          <a:pt x="132" y="3"/>
                        </a:lnTo>
                        <a:lnTo>
                          <a:pt x="135" y="3"/>
                        </a:lnTo>
                        <a:lnTo>
                          <a:pt x="138" y="0"/>
                        </a:lnTo>
                        <a:moveTo>
                          <a:pt x="138" y="0"/>
                        </a:moveTo>
                        <a:lnTo>
                          <a:pt x="135" y="0"/>
                        </a:lnTo>
                        <a:lnTo>
                          <a:pt x="132" y="3"/>
                        </a:lnTo>
                        <a:lnTo>
                          <a:pt x="132" y="9"/>
                        </a:lnTo>
                        <a:lnTo>
                          <a:pt x="132" y="9"/>
                        </a:lnTo>
                        <a:lnTo>
                          <a:pt x="132" y="12"/>
                        </a:lnTo>
                        <a:lnTo>
                          <a:pt x="129" y="12"/>
                        </a:lnTo>
                        <a:lnTo>
                          <a:pt x="126" y="9"/>
                        </a:lnTo>
                        <a:lnTo>
                          <a:pt x="126" y="9"/>
                        </a:lnTo>
                        <a:lnTo>
                          <a:pt x="126" y="12"/>
                        </a:lnTo>
                        <a:lnTo>
                          <a:pt x="123" y="15"/>
                        </a:lnTo>
                        <a:lnTo>
                          <a:pt x="123" y="12"/>
                        </a:lnTo>
                        <a:lnTo>
                          <a:pt x="123" y="6"/>
                        </a:lnTo>
                        <a:lnTo>
                          <a:pt x="117" y="3"/>
                        </a:lnTo>
                        <a:lnTo>
                          <a:pt x="117" y="3"/>
                        </a:lnTo>
                        <a:lnTo>
                          <a:pt x="114" y="3"/>
                        </a:lnTo>
                        <a:lnTo>
                          <a:pt x="111" y="3"/>
                        </a:lnTo>
                        <a:lnTo>
                          <a:pt x="108" y="3"/>
                        </a:lnTo>
                        <a:lnTo>
                          <a:pt x="105" y="3"/>
                        </a:lnTo>
                        <a:lnTo>
                          <a:pt x="96" y="3"/>
                        </a:lnTo>
                        <a:lnTo>
                          <a:pt x="93" y="3"/>
                        </a:lnTo>
                        <a:lnTo>
                          <a:pt x="90" y="6"/>
                        </a:lnTo>
                        <a:lnTo>
                          <a:pt x="90" y="9"/>
                        </a:lnTo>
                        <a:lnTo>
                          <a:pt x="87" y="9"/>
                        </a:lnTo>
                        <a:lnTo>
                          <a:pt x="84" y="9"/>
                        </a:lnTo>
                        <a:lnTo>
                          <a:pt x="75" y="15"/>
                        </a:lnTo>
                        <a:lnTo>
                          <a:pt x="75" y="18"/>
                        </a:lnTo>
                        <a:lnTo>
                          <a:pt x="69" y="18"/>
                        </a:lnTo>
                        <a:lnTo>
                          <a:pt x="66" y="21"/>
                        </a:lnTo>
                        <a:lnTo>
                          <a:pt x="63" y="21"/>
                        </a:lnTo>
                        <a:lnTo>
                          <a:pt x="60" y="24"/>
                        </a:lnTo>
                        <a:lnTo>
                          <a:pt x="60" y="27"/>
                        </a:lnTo>
                        <a:lnTo>
                          <a:pt x="54" y="27"/>
                        </a:lnTo>
                        <a:lnTo>
                          <a:pt x="51" y="30"/>
                        </a:lnTo>
                        <a:lnTo>
                          <a:pt x="48" y="27"/>
                        </a:lnTo>
                        <a:lnTo>
                          <a:pt x="45" y="30"/>
                        </a:lnTo>
                        <a:lnTo>
                          <a:pt x="42" y="30"/>
                        </a:lnTo>
                        <a:lnTo>
                          <a:pt x="36" y="37"/>
                        </a:lnTo>
                        <a:lnTo>
                          <a:pt x="33" y="37"/>
                        </a:lnTo>
                        <a:lnTo>
                          <a:pt x="27" y="37"/>
                        </a:lnTo>
                        <a:lnTo>
                          <a:pt x="24" y="37"/>
                        </a:lnTo>
                        <a:lnTo>
                          <a:pt x="15" y="40"/>
                        </a:lnTo>
                        <a:lnTo>
                          <a:pt x="12" y="46"/>
                        </a:lnTo>
                        <a:lnTo>
                          <a:pt x="9" y="46"/>
                        </a:lnTo>
                        <a:lnTo>
                          <a:pt x="3" y="46"/>
                        </a:lnTo>
                        <a:lnTo>
                          <a:pt x="3" y="52"/>
                        </a:lnTo>
                        <a:lnTo>
                          <a:pt x="6" y="52"/>
                        </a:lnTo>
                        <a:lnTo>
                          <a:pt x="6" y="52"/>
                        </a:lnTo>
                        <a:lnTo>
                          <a:pt x="3" y="52"/>
                        </a:lnTo>
                        <a:lnTo>
                          <a:pt x="3" y="55"/>
                        </a:lnTo>
                        <a:lnTo>
                          <a:pt x="6" y="58"/>
                        </a:lnTo>
                        <a:lnTo>
                          <a:pt x="6" y="58"/>
                        </a:lnTo>
                        <a:lnTo>
                          <a:pt x="0" y="61"/>
                        </a:lnTo>
                        <a:lnTo>
                          <a:pt x="0" y="64"/>
                        </a:lnTo>
                        <a:lnTo>
                          <a:pt x="3" y="64"/>
                        </a:lnTo>
                        <a:lnTo>
                          <a:pt x="6" y="64"/>
                        </a:lnTo>
                        <a:lnTo>
                          <a:pt x="9" y="61"/>
                        </a:lnTo>
                        <a:lnTo>
                          <a:pt x="12" y="58"/>
                        </a:lnTo>
                        <a:lnTo>
                          <a:pt x="15" y="61"/>
                        </a:lnTo>
                        <a:lnTo>
                          <a:pt x="18" y="67"/>
                        </a:lnTo>
                        <a:lnTo>
                          <a:pt x="18" y="70"/>
                        </a:lnTo>
                        <a:lnTo>
                          <a:pt x="21" y="70"/>
                        </a:lnTo>
                        <a:lnTo>
                          <a:pt x="24" y="70"/>
                        </a:lnTo>
                        <a:lnTo>
                          <a:pt x="24" y="67"/>
                        </a:lnTo>
                        <a:lnTo>
                          <a:pt x="24" y="67"/>
                        </a:lnTo>
                        <a:lnTo>
                          <a:pt x="24" y="61"/>
                        </a:lnTo>
                        <a:lnTo>
                          <a:pt x="27" y="61"/>
                        </a:lnTo>
                        <a:lnTo>
                          <a:pt x="33" y="58"/>
                        </a:lnTo>
                        <a:lnTo>
                          <a:pt x="33" y="58"/>
                        </a:lnTo>
                        <a:lnTo>
                          <a:pt x="33" y="61"/>
                        </a:lnTo>
                        <a:lnTo>
                          <a:pt x="30" y="64"/>
                        </a:lnTo>
                        <a:lnTo>
                          <a:pt x="27" y="70"/>
                        </a:lnTo>
                        <a:lnTo>
                          <a:pt x="30" y="70"/>
                        </a:lnTo>
                        <a:lnTo>
                          <a:pt x="27" y="73"/>
                        </a:lnTo>
                        <a:lnTo>
                          <a:pt x="27" y="76"/>
                        </a:lnTo>
                        <a:lnTo>
                          <a:pt x="27" y="79"/>
                        </a:lnTo>
                        <a:lnTo>
                          <a:pt x="30" y="76"/>
                        </a:lnTo>
                        <a:lnTo>
                          <a:pt x="33" y="76"/>
                        </a:lnTo>
                        <a:lnTo>
                          <a:pt x="33" y="79"/>
                        </a:lnTo>
                        <a:lnTo>
                          <a:pt x="33" y="79"/>
                        </a:lnTo>
                        <a:lnTo>
                          <a:pt x="39" y="76"/>
                        </a:lnTo>
                        <a:lnTo>
                          <a:pt x="42" y="73"/>
                        </a:lnTo>
                        <a:lnTo>
                          <a:pt x="45" y="73"/>
                        </a:lnTo>
                        <a:lnTo>
                          <a:pt x="45" y="70"/>
                        </a:lnTo>
                        <a:lnTo>
                          <a:pt x="45" y="67"/>
                        </a:lnTo>
                        <a:lnTo>
                          <a:pt x="48" y="67"/>
                        </a:lnTo>
                        <a:lnTo>
                          <a:pt x="51" y="64"/>
                        </a:lnTo>
                        <a:lnTo>
                          <a:pt x="51" y="58"/>
                        </a:lnTo>
                        <a:lnTo>
                          <a:pt x="54" y="58"/>
                        </a:lnTo>
                        <a:lnTo>
                          <a:pt x="54" y="58"/>
                        </a:lnTo>
                        <a:lnTo>
                          <a:pt x="54" y="61"/>
                        </a:lnTo>
                        <a:lnTo>
                          <a:pt x="54" y="64"/>
                        </a:lnTo>
                        <a:lnTo>
                          <a:pt x="54" y="67"/>
                        </a:lnTo>
                        <a:lnTo>
                          <a:pt x="54" y="73"/>
                        </a:lnTo>
                        <a:lnTo>
                          <a:pt x="57" y="73"/>
                        </a:lnTo>
                        <a:lnTo>
                          <a:pt x="60" y="67"/>
                        </a:lnTo>
                        <a:lnTo>
                          <a:pt x="60" y="64"/>
                        </a:lnTo>
                        <a:lnTo>
                          <a:pt x="60" y="61"/>
                        </a:lnTo>
                        <a:lnTo>
                          <a:pt x="63" y="61"/>
                        </a:lnTo>
                        <a:lnTo>
                          <a:pt x="66" y="55"/>
                        </a:lnTo>
                        <a:lnTo>
                          <a:pt x="69" y="52"/>
                        </a:lnTo>
                        <a:lnTo>
                          <a:pt x="66" y="49"/>
                        </a:lnTo>
                        <a:lnTo>
                          <a:pt x="69" y="46"/>
                        </a:lnTo>
                        <a:lnTo>
                          <a:pt x="72" y="49"/>
                        </a:lnTo>
                        <a:lnTo>
                          <a:pt x="78" y="46"/>
                        </a:lnTo>
                        <a:lnTo>
                          <a:pt x="81" y="40"/>
                        </a:lnTo>
                        <a:lnTo>
                          <a:pt x="81" y="37"/>
                        </a:lnTo>
                        <a:lnTo>
                          <a:pt x="84" y="37"/>
                        </a:lnTo>
                        <a:lnTo>
                          <a:pt x="84" y="33"/>
                        </a:lnTo>
                        <a:lnTo>
                          <a:pt x="87" y="37"/>
                        </a:lnTo>
                        <a:lnTo>
                          <a:pt x="90" y="33"/>
                        </a:lnTo>
                        <a:lnTo>
                          <a:pt x="93" y="33"/>
                        </a:lnTo>
                        <a:lnTo>
                          <a:pt x="90" y="40"/>
                        </a:lnTo>
                        <a:lnTo>
                          <a:pt x="87" y="46"/>
                        </a:lnTo>
                        <a:lnTo>
                          <a:pt x="84" y="49"/>
                        </a:lnTo>
                        <a:lnTo>
                          <a:pt x="84" y="52"/>
                        </a:lnTo>
                        <a:lnTo>
                          <a:pt x="84" y="55"/>
                        </a:lnTo>
                        <a:lnTo>
                          <a:pt x="81" y="55"/>
                        </a:lnTo>
                        <a:lnTo>
                          <a:pt x="75" y="64"/>
                        </a:lnTo>
                        <a:lnTo>
                          <a:pt x="75" y="67"/>
                        </a:lnTo>
                        <a:lnTo>
                          <a:pt x="75" y="70"/>
                        </a:lnTo>
                        <a:lnTo>
                          <a:pt x="75" y="73"/>
                        </a:lnTo>
                        <a:lnTo>
                          <a:pt x="78" y="73"/>
                        </a:lnTo>
                        <a:lnTo>
                          <a:pt x="81" y="73"/>
                        </a:lnTo>
                        <a:lnTo>
                          <a:pt x="84" y="73"/>
                        </a:lnTo>
                        <a:lnTo>
                          <a:pt x="87" y="70"/>
                        </a:lnTo>
                        <a:lnTo>
                          <a:pt x="90" y="67"/>
                        </a:lnTo>
                        <a:lnTo>
                          <a:pt x="87" y="64"/>
                        </a:lnTo>
                        <a:lnTo>
                          <a:pt x="90" y="61"/>
                        </a:lnTo>
                        <a:lnTo>
                          <a:pt x="93" y="58"/>
                        </a:lnTo>
                        <a:lnTo>
                          <a:pt x="96" y="58"/>
                        </a:lnTo>
                        <a:lnTo>
                          <a:pt x="99" y="58"/>
                        </a:lnTo>
                        <a:lnTo>
                          <a:pt x="99" y="58"/>
                        </a:lnTo>
                        <a:lnTo>
                          <a:pt x="102" y="58"/>
                        </a:lnTo>
                        <a:lnTo>
                          <a:pt x="105" y="58"/>
                        </a:lnTo>
                        <a:lnTo>
                          <a:pt x="111" y="58"/>
                        </a:lnTo>
                        <a:lnTo>
                          <a:pt x="114" y="52"/>
                        </a:lnTo>
                        <a:lnTo>
                          <a:pt x="114" y="46"/>
                        </a:lnTo>
                        <a:lnTo>
                          <a:pt x="117" y="40"/>
                        </a:lnTo>
                        <a:lnTo>
                          <a:pt x="120" y="37"/>
                        </a:lnTo>
                        <a:lnTo>
                          <a:pt x="120" y="37"/>
                        </a:lnTo>
                        <a:lnTo>
                          <a:pt x="123" y="40"/>
                        </a:lnTo>
                        <a:lnTo>
                          <a:pt x="126" y="40"/>
                        </a:lnTo>
                        <a:lnTo>
                          <a:pt x="126" y="40"/>
                        </a:lnTo>
                        <a:lnTo>
                          <a:pt x="126" y="37"/>
                        </a:lnTo>
                        <a:lnTo>
                          <a:pt x="123" y="30"/>
                        </a:lnTo>
                        <a:lnTo>
                          <a:pt x="123" y="27"/>
                        </a:lnTo>
                        <a:lnTo>
                          <a:pt x="126" y="24"/>
                        </a:lnTo>
                        <a:lnTo>
                          <a:pt x="132" y="24"/>
                        </a:lnTo>
                        <a:lnTo>
                          <a:pt x="135" y="21"/>
                        </a:lnTo>
                        <a:lnTo>
                          <a:pt x="138" y="24"/>
                        </a:lnTo>
                        <a:lnTo>
                          <a:pt x="138" y="24"/>
                        </a:lnTo>
                        <a:lnTo>
                          <a:pt x="141" y="18"/>
                        </a:lnTo>
                        <a:lnTo>
                          <a:pt x="141" y="15"/>
                        </a:lnTo>
                        <a:lnTo>
                          <a:pt x="141" y="9"/>
                        </a:lnTo>
                        <a:lnTo>
                          <a:pt x="141" y="6"/>
                        </a:lnTo>
                        <a:lnTo>
                          <a:pt x="141" y="6"/>
                        </a:lnTo>
                        <a:lnTo>
                          <a:pt x="141" y="0"/>
                        </a:lnTo>
                        <a:lnTo>
                          <a:pt x="138" y="0"/>
                        </a:lnTo>
                        <a:lnTo>
                          <a:pt x="1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01" name="Freeform 1200"/>
                  <p:cNvSpPr>
                    <a:spLocks/>
                  </p:cNvSpPr>
                  <p:nvPr/>
                </p:nvSpPr>
                <p:spPr bwMode="auto">
                  <a:xfrm>
                    <a:off x="1638" y="1148"/>
                    <a:ext cx="6" cy="3"/>
                  </a:xfrm>
                  <a:custGeom>
                    <a:avLst/>
                    <a:gdLst>
                      <a:gd name="T0" fmla="*/ 3 w 6"/>
                      <a:gd name="T1" fmla="*/ 3 h 3"/>
                      <a:gd name="T2" fmla="*/ 3 w 6"/>
                      <a:gd name="T3" fmla="*/ 0 h 3"/>
                      <a:gd name="T4" fmla="*/ 6 w 6"/>
                      <a:gd name="T5" fmla="*/ 0 h 3"/>
                      <a:gd name="T6" fmla="*/ 0 w 6"/>
                      <a:gd name="T7" fmla="*/ 0 h 3"/>
                      <a:gd name="T8" fmla="*/ 0 w 6"/>
                      <a:gd name="T9" fmla="*/ 0 h 3"/>
                      <a:gd name="T10" fmla="*/ 3 w 6"/>
                      <a:gd name="T11" fmla="*/ 3 h 3"/>
                      <a:gd name="T12" fmla="*/ 3 w 6"/>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3" y="3"/>
                        </a:moveTo>
                        <a:lnTo>
                          <a:pt x="3" y="0"/>
                        </a:lnTo>
                        <a:lnTo>
                          <a:pt x="6" y="0"/>
                        </a:lnTo>
                        <a:lnTo>
                          <a:pt x="0" y="0"/>
                        </a:lnTo>
                        <a:lnTo>
                          <a:pt x="0" y="0"/>
                        </a:lnTo>
                        <a:lnTo>
                          <a:pt x="3" y="3"/>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02" name="Freeform 1201"/>
                  <p:cNvSpPr>
                    <a:spLocks/>
                  </p:cNvSpPr>
                  <p:nvPr/>
                </p:nvSpPr>
                <p:spPr bwMode="auto">
                  <a:xfrm>
                    <a:off x="1638" y="1148"/>
                    <a:ext cx="6" cy="3"/>
                  </a:xfrm>
                  <a:custGeom>
                    <a:avLst/>
                    <a:gdLst>
                      <a:gd name="T0" fmla="*/ 0 w 6"/>
                      <a:gd name="T1" fmla="*/ 0 h 3"/>
                      <a:gd name="T2" fmla="*/ 0 w 6"/>
                      <a:gd name="T3" fmla="*/ 0 h 3"/>
                      <a:gd name="T4" fmla="*/ 3 w 6"/>
                      <a:gd name="T5" fmla="*/ 3 h 3"/>
                      <a:gd name="T6" fmla="*/ 3 w 6"/>
                      <a:gd name="T7" fmla="*/ 3 h 3"/>
                      <a:gd name="T8" fmla="*/ 3 w 6"/>
                      <a:gd name="T9" fmla="*/ 0 h 3"/>
                      <a:gd name="T10" fmla="*/ 6 w 6"/>
                      <a:gd name="T11" fmla="*/ 0 h 3"/>
                      <a:gd name="T12" fmla="*/ 0 w 6"/>
                      <a:gd name="T13" fmla="*/ 0 h 3"/>
                      <a:gd name="T14" fmla="*/ 0 w 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0" y="0"/>
                        </a:moveTo>
                        <a:lnTo>
                          <a:pt x="0" y="0"/>
                        </a:lnTo>
                        <a:lnTo>
                          <a:pt x="3" y="3"/>
                        </a:lnTo>
                        <a:lnTo>
                          <a:pt x="3" y="3"/>
                        </a:lnTo>
                        <a:lnTo>
                          <a:pt x="3" y="0"/>
                        </a:lnTo>
                        <a:lnTo>
                          <a:pt x="6"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03" name="Freeform 1202"/>
                  <p:cNvSpPr>
                    <a:spLocks/>
                  </p:cNvSpPr>
                  <p:nvPr/>
                </p:nvSpPr>
                <p:spPr bwMode="auto">
                  <a:xfrm>
                    <a:off x="1681" y="963"/>
                    <a:ext cx="187" cy="145"/>
                  </a:xfrm>
                  <a:custGeom>
                    <a:avLst/>
                    <a:gdLst>
                      <a:gd name="T0" fmla="*/ 9 w 187"/>
                      <a:gd name="T1" fmla="*/ 145 h 145"/>
                      <a:gd name="T2" fmla="*/ 12 w 187"/>
                      <a:gd name="T3" fmla="*/ 127 h 145"/>
                      <a:gd name="T4" fmla="*/ 12 w 187"/>
                      <a:gd name="T5" fmla="*/ 115 h 145"/>
                      <a:gd name="T6" fmla="*/ 12 w 187"/>
                      <a:gd name="T7" fmla="*/ 103 h 145"/>
                      <a:gd name="T8" fmla="*/ 0 w 187"/>
                      <a:gd name="T9" fmla="*/ 97 h 145"/>
                      <a:gd name="T10" fmla="*/ 12 w 187"/>
                      <a:gd name="T11" fmla="*/ 94 h 145"/>
                      <a:gd name="T12" fmla="*/ 18 w 187"/>
                      <a:gd name="T13" fmla="*/ 88 h 145"/>
                      <a:gd name="T14" fmla="*/ 30 w 187"/>
                      <a:gd name="T15" fmla="*/ 79 h 145"/>
                      <a:gd name="T16" fmla="*/ 36 w 187"/>
                      <a:gd name="T17" fmla="*/ 70 h 145"/>
                      <a:gd name="T18" fmla="*/ 48 w 187"/>
                      <a:gd name="T19" fmla="*/ 64 h 145"/>
                      <a:gd name="T20" fmla="*/ 48 w 187"/>
                      <a:gd name="T21" fmla="*/ 55 h 145"/>
                      <a:gd name="T22" fmla="*/ 69 w 187"/>
                      <a:gd name="T23" fmla="*/ 40 h 145"/>
                      <a:gd name="T24" fmla="*/ 81 w 187"/>
                      <a:gd name="T25" fmla="*/ 31 h 145"/>
                      <a:gd name="T26" fmla="*/ 81 w 187"/>
                      <a:gd name="T27" fmla="*/ 15 h 145"/>
                      <a:gd name="T28" fmla="*/ 81 w 187"/>
                      <a:gd name="T29" fmla="*/ 6 h 145"/>
                      <a:gd name="T30" fmla="*/ 90 w 187"/>
                      <a:gd name="T31" fmla="*/ 3 h 145"/>
                      <a:gd name="T32" fmla="*/ 117 w 187"/>
                      <a:gd name="T33" fmla="*/ 3 h 145"/>
                      <a:gd name="T34" fmla="*/ 135 w 187"/>
                      <a:gd name="T35" fmla="*/ 6 h 145"/>
                      <a:gd name="T36" fmla="*/ 151 w 187"/>
                      <a:gd name="T37" fmla="*/ 18 h 145"/>
                      <a:gd name="T38" fmla="*/ 148 w 187"/>
                      <a:gd name="T39" fmla="*/ 24 h 145"/>
                      <a:gd name="T40" fmla="*/ 160 w 187"/>
                      <a:gd name="T41" fmla="*/ 24 h 145"/>
                      <a:gd name="T42" fmla="*/ 151 w 187"/>
                      <a:gd name="T43" fmla="*/ 37 h 145"/>
                      <a:gd name="T44" fmla="*/ 160 w 187"/>
                      <a:gd name="T45" fmla="*/ 28 h 145"/>
                      <a:gd name="T46" fmla="*/ 172 w 187"/>
                      <a:gd name="T47" fmla="*/ 24 h 145"/>
                      <a:gd name="T48" fmla="*/ 184 w 187"/>
                      <a:gd name="T49" fmla="*/ 34 h 145"/>
                      <a:gd name="T50" fmla="*/ 184 w 187"/>
                      <a:gd name="T51" fmla="*/ 55 h 145"/>
                      <a:gd name="T52" fmla="*/ 184 w 187"/>
                      <a:gd name="T53" fmla="*/ 64 h 145"/>
                      <a:gd name="T54" fmla="*/ 181 w 187"/>
                      <a:gd name="T55" fmla="*/ 76 h 145"/>
                      <a:gd name="T56" fmla="*/ 166 w 187"/>
                      <a:gd name="T57" fmla="*/ 79 h 145"/>
                      <a:gd name="T58" fmla="*/ 141 w 187"/>
                      <a:gd name="T59" fmla="*/ 85 h 145"/>
                      <a:gd name="T60" fmla="*/ 126 w 187"/>
                      <a:gd name="T61" fmla="*/ 91 h 145"/>
                      <a:gd name="T62" fmla="*/ 117 w 187"/>
                      <a:gd name="T63" fmla="*/ 91 h 145"/>
                      <a:gd name="T64" fmla="*/ 105 w 187"/>
                      <a:gd name="T65" fmla="*/ 97 h 145"/>
                      <a:gd name="T66" fmla="*/ 96 w 187"/>
                      <a:gd name="T67" fmla="*/ 106 h 145"/>
                      <a:gd name="T68" fmla="*/ 84 w 187"/>
                      <a:gd name="T69" fmla="*/ 112 h 145"/>
                      <a:gd name="T70" fmla="*/ 78 w 187"/>
                      <a:gd name="T71" fmla="*/ 112 h 145"/>
                      <a:gd name="T72" fmla="*/ 69 w 187"/>
                      <a:gd name="T73" fmla="*/ 121 h 145"/>
                      <a:gd name="T74" fmla="*/ 63 w 187"/>
                      <a:gd name="T75" fmla="*/ 133 h 145"/>
                      <a:gd name="T76" fmla="*/ 51 w 187"/>
                      <a:gd name="T77" fmla="*/ 139 h 145"/>
                      <a:gd name="T78" fmla="*/ 39 w 187"/>
                      <a:gd name="T79" fmla="*/ 139 h 145"/>
                      <a:gd name="T80" fmla="*/ 42 w 187"/>
                      <a:gd name="T81" fmla="*/ 130 h 145"/>
                      <a:gd name="T82" fmla="*/ 33 w 187"/>
                      <a:gd name="T83" fmla="*/ 136 h 145"/>
                      <a:gd name="T84" fmla="*/ 21 w 187"/>
                      <a:gd name="T85" fmla="*/ 142 h 145"/>
                      <a:gd name="T86" fmla="*/ 12 w 187"/>
                      <a:gd name="T87"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7" h="145">
                        <a:moveTo>
                          <a:pt x="12" y="145"/>
                        </a:moveTo>
                        <a:lnTo>
                          <a:pt x="9" y="145"/>
                        </a:lnTo>
                        <a:lnTo>
                          <a:pt x="9" y="145"/>
                        </a:lnTo>
                        <a:lnTo>
                          <a:pt x="9" y="136"/>
                        </a:lnTo>
                        <a:lnTo>
                          <a:pt x="15" y="130"/>
                        </a:lnTo>
                        <a:lnTo>
                          <a:pt x="12" y="127"/>
                        </a:lnTo>
                        <a:lnTo>
                          <a:pt x="12" y="121"/>
                        </a:lnTo>
                        <a:lnTo>
                          <a:pt x="15" y="118"/>
                        </a:lnTo>
                        <a:lnTo>
                          <a:pt x="12" y="115"/>
                        </a:lnTo>
                        <a:lnTo>
                          <a:pt x="9" y="106"/>
                        </a:lnTo>
                        <a:lnTo>
                          <a:pt x="12" y="106"/>
                        </a:lnTo>
                        <a:lnTo>
                          <a:pt x="12" y="103"/>
                        </a:lnTo>
                        <a:lnTo>
                          <a:pt x="6" y="103"/>
                        </a:lnTo>
                        <a:lnTo>
                          <a:pt x="0" y="100"/>
                        </a:lnTo>
                        <a:lnTo>
                          <a:pt x="0" y="97"/>
                        </a:lnTo>
                        <a:lnTo>
                          <a:pt x="3" y="100"/>
                        </a:lnTo>
                        <a:lnTo>
                          <a:pt x="6" y="97"/>
                        </a:lnTo>
                        <a:lnTo>
                          <a:pt x="12" y="94"/>
                        </a:lnTo>
                        <a:lnTo>
                          <a:pt x="12" y="91"/>
                        </a:lnTo>
                        <a:lnTo>
                          <a:pt x="15" y="91"/>
                        </a:lnTo>
                        <a:lnTo>
                          <a:pt x="18" y="88"/>
                        </a:lnTo>
                        <a:lnTo>
                          <a:pt x="21" y="85"/>
                        </a:lnTo>
                        <a:lnTo>
                          <a:pt x="21" y="82"/>
                        </a:lnTo>
                        <a:lnTo>
                          <a:pt x="30" y="79"/>
                        </a:lnTo>
                        <a:lnTo>
                          <a:pt x="30" y="76"/>
                        </a:lnTo>
                        <a:lnTo>
                          <a:pt x="33" y="76"/>
                        </a:lnTo>
                        <a:lnTo>
                          <a:pt x="36" y="70"/>
                        </a:lnTo>
                        <a:lnTo>
                          <a:pt x="36" y="67"/>
                        </a:lnTo>
                        <a:lnTo>
                          <a:pt x="48" y="70"/>
                        </a:lnTo>
                        <a:lnTo>
                          <a:pt x="48" y="64"/>
                        </a:lnTo>
                        <a:lnTo>
                          <a:pt x="45" y="58"/>
                        </a:lnTo>
                        <a:lnTo>
                          <a:pt x="45" y="55"/>
                        </a:lnTo>
                        <a:lnTo>
                          <a:pt x="48" y="55"/>
                        </a:lnTo>
                        <a:lnTo>
                          <a:pt x="57" y="49"/>
                        </a:lnTo>
                        <a:lnTo>
                          <a:pt x="63" y="43"/>
                        </a:lnTo>
                        <a:lnTo>
                          <a:pt x="69" y="40"/>
                        </a:lnTo>
                        <a:lnTo>
                          <a:pt x="72" y="37"/>
                        </a:lnTo>
                        <a:lnTo>
                          <a:pt x="75" y="31"/>
                        </a:lnTo>
                        <a:lnTo>
                          <a:pt x="81" y="31"/>
                        </a:lnTo>
                        <a:lnTo>
                          <a:pt x="84" y="28"/>
                        </a:lnTo>
                        <a:lnTo>
                          <a:pt x="81" y="24"/>
                        </a:lnTo>
                        <a:lnTo>
                          <a:pt x="81" y="15"/>
                        </a:lnTo>
                        <a:lnTo>
                          <a:pt x="81" y="12"/>
                        </a:lnTo>
                        <a:lnTo>
                          <a:pt x="84" y="9"/>
                        </a:lnTo>
                        <a:lnTo>
                          <a:pt x="81" y="6"/>
                        </a:lnTo>
                        <a:lnTo>
                          <a:pt x="84" y="3"/>
                        </a:lnTo>
                        <a:lnTo>
                          <a:pt x="87" y="0"/>
                        </a:lnTo>
                        <a:lnTo>
                          <a:pt x="90" y="3"/>
                        </a:lnTo>
                        <a:lnTo>
                          <a:pt x="102" y="0"/>
                        </a:lnTo>
                        <a:lnTo>
                          <a:pt x="105" y="3"/>
                        </a:lnTo>
                        <a:lnTo>
                          <a:pt x="117" y="3"/>
                        </a:lnTo>
                        <a:lnTo>
                          <a:pt x="126" y="0"/>
                        </a:lnTo>
                        <a:lnTo>
                          <a:pt x="135" y="3"/>
                        </a:lnTo>
                        <a:lnTo>
                          <a:pt x="135" y="6"/>
                        </a:lnTo>
                        <a:lnTo>
                          <a:pt x="138" y="9"/>
                        </a:lnTo>
                        <a:lnTo>
                          <a:pt x="141" y="12"/>
                        </a:lnTo>
                        <a:lnTo>
                          <a:pt x="151" y="18"/>
                        </a:lnTo>
                        <a:lnTo>
                          <a:pt x="151" y="21"/>
                        </a:lnTo>
                        <a:lnTo>
                          <a:pt x="148" y="21"/>
                        </a:lnTo>
                        <a:lnTo>
                          <a:pt x="148" y="24"/>
                        </a:lnTo>
                        <a:lnTo>
                          <a:pt x="151" y="24"/>
                        </a:lnTo>
                        <a:lnTo>
                          <a:pt x="157" y="21"/>
                        </a:lnTo>
                        <a:lnTo>
                          <a:pt x="160" y="24"/>
                        </a:lnTo>
                        <a:lnTo>
                          <a:pt x="157" y="28"/>
                        </a:lnTo>
                        <a:lnTo>
                          <a:pt x="151" y="34"/>
                        </a:lnTo>
                        <a:lnTo>
                          <a:pt x="151" y="37"/>
                        </a:lnTo>
                        <a:lnTo>
                          <a:pt x="151" y="37"/>
                        </a:lnTo>
                        <a:lnTo>
                          <a:pt x="160" y="31"/>
                        </a:lnTo>
                        <a:lnTo>
                          <a:pt x="160" y="28"/>
                        </a:lnTo>
                        <a:lnTo>
                          <a:pt x="163" y="24"/>
                        </a:lnTo>
                        <a:lnTo>
                          <a:pt x="169" y="24"/>
                        </a:lnTo>
                        <a:lnTo>
                          <a:pt x="172" y="24"/>
                        </a:lnTo>
                        <a:lnTo>
                          <a:pt x="175" y="24"/>
                        </a:lnTo>
                        <a:lnTo>
                          <a:pt x="175" y="28"/>
                        </a:lnTo>
                        <a:lnTo>
                          <a:pt x="184" y="34"/>
                        </a:lnTo>
                        <a:lnTo>
                          <a:pt x="184" y="43"/>
                        </a:lnTo>
                        <a:lnTo>
                          <a:pt x="181" y="46"/>
                        </a:lnTo>
                        <a:lnTo>
                          <a:pt x="184" y="55"/>
                        </a:lnTo>
                        <a:lnTo>
                          <a:pt x="184" y="58"/>
                        </a:lnTo>
                        <a:lnTo>
                          <a:pt x="184" y="61"/>
                        </a:lnTo>
                        <a:lnTo>
                          <a:pt x="184" y="64"/>
                        </a:lnTo>
                        <a:lnTo>
                          <a:pt x="184" y="67"/>
                        </a:lnTo>
                        <a:lnTo>
                          <a:pt x="187" y="70"/>
                        </a:lnTo>
                        <a:lnTo>
                          <a:pt x="181" y="76"/>
                        </a:lnTo>
                        <a:lnTo>
                          <a:pt x="175" y="76"/>
                        </a:lnTo>
                        <a:lnTo>
                          <a:pt x="172" y="79"/>
                        </a:lnTo>
                        <a:lnTo>
                          <a:pt x="166" y="79"/>
                        </a:lnTo>
                        <a:lnTo>
                          <a:pt x="160" y="79"/>
                        </a:lnTo>
                        <a:lnTo>
                          <a:pt x="148" y="82"/>
                        </a:lnTo>
                        <a:lnTo>
                          <a:pt x="141" y="85"/>
                        </a:lnTo>
                        <a:lnTo>
                          <a:pt x="132" y="88"/>
                        </a:lnTo>
                        <a:lnTo>
                          <a:pt x="129" y="88"/>
                        </a:lnTo>
                        <a:lnTo>
                          <a:pt x="126" y="91"/>
                        </a:lnTo>
                        <a:lnTo>
                          <a:pt x="120" y="91"/>
                        </a:lnTo>
                        <a:lnTo>
                          <a:pt x="117" y="94"/>
                        </a:lnTo>
                        <a:lnTo>
                          <a:pt x="117" y="91"/>
                        </a:lnTo>
                        <a:lnTo>
                          <a:pt x="114" y="91"/>
                        </a:lnTo>
                        <a:lnTo>
                          <a:pt x="105" y="94"/>
                        </a:lnTo>
                        <a:lnTo>
                          <a:pt x="105" y="97"/>
                        </a:lnTo>
                        <a:lnTo>
                          <a:pt x="102" y="103"/>
                        </a:lnTo>
                        <a:lnTo>
                          <a:pt x="99" y="103"/>
                        </a:lnTo>
                        <a:lnTo>
                          <a:pt x="96" y="106"/>
                        </a:lnTo>
                        <a:lnTo>
                          <a:pt x="93" y="109"/>
                        </a:lnTo>
                        <a:lnTo>
                          <a:pt x="87" y="112"/>
                        </a:lnTo>
                        <a:lnTo>
                          <a:pt x="84" y="112"/>
                        </a:lnTo>
                        <a:lnTo>
                          <a:pt x="81" y="106"/>
                        </a:lnTo>
                        <a:lnTo>
                          <a:pt x="81" y="106"/>
                        </a:lnTo>
                        <a:lnTo>
                          <a:pt x="78" y="112"/>
                        </a:lnTo>
                        <a:lnTo>
                          <a:pt x="78" y="115"/>
                        </a:lnTo>
                        <a:lnTo>
                          <a:pt x="72" y="118"/>
                        </a:lnTo>
                        <a:lnTo>
                          <a:pt x="69" y="121"/>
                        </a:lnTo>
                        <a:lnTo>
                          <a:pt x="66" y="124"/>
                        </a:lnTo>
                        <a:lnTo>
                          <a:pt x="63" y="130"/>
                        </a:lnTo>
                        <a:lnTo>
                          <a:pt x="63" y="133"/>
                        </a:lnTo>
                        <a:lnTo>
                          <a:pt x="57" y="136"/>
                        </a:lnTo>
                        <a:lnTo>
                          <a:pt x="54" y="142"/>
                        </a:lnTo>
                        <a:lnTo>
                          <a:pt x="51" y="139"/>
                        </a:lnTo>
                        <a:lnTo>
                          <a:pt x="45" y="142"/>
                        </a:lnTo>
                        <a:lnTo>
                          <a:pt x="42" y="142"/>
                        </a:lnTo>
                        <a:lnTo>
                          <a:pt x="39" y="139"/>
                        </a:lnTo>
                        <a:lnTo>
                          <a:pt x="42" y="139"/>
                        </a:lnTo>
                        <a:lnTo>
                          <a:pt x="42" y="133"/>
                        </a:lnTo>
                        <a:lnTo>
                          <a:pt x="42" y="130"/>
                        </a:lnTo>
                        <a:lnTo>
                          <a:pt x="36" y="133"/>
                        </a:lnTo>
                        <a:lnTo>
                          <a:pt x="36" y="136"/>
                        </a:lnTo>
                        <a:lnTo>
                          <a:pt x="33" y="136"/>
                        </a:lnTo>
                        <a:lnTo>
                          <a:pt x="30" y="142"/>
                        </a:lnTo>
                        <a:lnTo>
                          <a:pt x="24" y="142"/>
                        </a:lnTo>
                        <a:lnTo>
                          <a:pt x="21" y="142"/>
                        </a:lnTo>
                        <a:lnTo>
                          <a:pt x="18" y="142"/>
                        </a:lnTo>
                        <a:lnTo>
                          <a:pt x="15" y="145"/>
                        </a:lnTo>
                        <a:lnTo>
                          <a:pt x="12" y="14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04" name="Freeform 1203"/>
                  <p:cNvSpPr>
                    <a:spLocks noEditPoints="1"/>
                  </p:cNvSpPr>
                  <p:nvPr/>
                </p:nvSpPr>
                <p:spPr bwMode="auto">
                  <a:xfrm>
                    <a:off x="1681" y="963"/>
                    <a:ext cx="187" cy="145"/>
                  </a:xfrm>
                  <a:custGeom>
                    <a:avLst/>
                    <a:gdLst>
                      <a:gd name="T0" fmla="*/ 138 w 187"/>
                      <a:gd name="T1" fmla="*/ 9 h 145"/>
                      <a:gd name="T2" fmla="*/ 148 w 187"/>
                      <a:gd name="T3" fmla="*/ 21 h 145"/>
                      <a:gd name="T4" fmla="*/ 154 w 187"/>
                      <a:gd name="T5" fmla="*/ 21 h 145"/>
                      <a:gd name="T6" fmla="*/ 151 w 187"/>
                      <a:gd name="T7" fmla="*/ 37 h 145"/>
                      <a:gd name="T8" fmla="*/ 163 w 187"/>
                      <a:gd name="T9" fmla="*/ 28 h 145"/>
                      <a:gd name="T10" fmla="*/ 175 w 187"/>
                      <a:gd name="T11" fmla="*/ 24 h 145"/>
                      <a:gd name="T12" fmla="*/ 181 w 187"/>
                      <a:gd name="T13" fmla="*/ 46 h 145"/>
                      <a:gd name="T14" fmla="*/ 181 w 187"/>
                      <a:gd name="T15" fmla="*/ 61 h 145"/>
                      <a:gd name="T16" fmla="*/ 175 w 187"/>
                      <a:gd name="T17" fmla="*/ 76 h 145"/>
                      <a:gd name="T18" fmla="*/ 160 w 187"/>
                      <a:gd name="T19" fmla="*/ 79 h 145"/>
                      <a:gd name="T20" fmla="*/ 132 w 187"/>
                      <a:gd name="T21" fmla="*/ 88 h 145"/>
                      <a:gd name="T22" fmla="*/ 120 w 187"/>
                      <a:gd name="T23" fmla="*/ 91 h 145"/>
                      <a:gd name="T24" fmla="*/ 114 w 187"/>
                      <a:gd name="T25" fmla="*/ 91 h 145"/>
                      <a:gd name="T26" fmla="*/ 99 w 187"/>
                      <a:gd name="T27" fmla="*/ 100 h 145"/>
                      <a:gd name="T28" fmla="*/ 93 w 187"/>
                      <a:gd name="T29" fmla="*/ 109 h 145"/>
                      <a:gd name="T30" fmla="*/ 78 w 187"/>
                      <a:gd name="T31" fmla="*/ 112 h 145"/>
                      <a:gd name="T32" fmla="*/ 72 w 187"/>
                      <a:gd name="T33" fmla="*/ 115 h 145"/>
                      <a:gd name="T34" fmla="*/ 63 w 187"/>
                      <a:gd name="T35" fmla="*/ 130 h 145"/>
                      <a:gd name="T36" fmla="*/ 48 w 187"/>
                      <a:gd name="T37" fmla="*/ 139 h 145"/>
                      <a:gd name="T38" fmla="*/ 45 w 187"/>
                      <a:gd name="T39" fmla="*/ 139 h 145"/>
                      <a:gd name="T40" fmla="*/ 39 w 187"/>
                      <a:gd name="T41" fmla="*/ 130 h 145"/>
                      <a:gd name="T42" fmla="*/ 33 w 187"/>
                      <a:gd name="T43" fmla="*/ 136 h 145"/>
                      <a:gd name="T44" fmla="*/ 21 w 187"/>
                      <a:gd name="T45" fmla="*/ 142 h 145"/>
                      <a:gd name="T46" fmla="*/ 12 w 187"/>
                      <a:gd name="T47" fmla="*/ 145 h 145"/>
                      <a:gd name="T48" fmla="*/ 15 w 187"/>
                      <a:gd name="T49" fmla="*/ 133 h 145"/>
                      <a:gd name="T50" fmla="*/ 15 w 187"/>
                      <a:gd name="T51" fmla="*/ 115 h 145"/>
                      <a:gd name="T52" fmla="*/ 15 w 187"/>
                      <a:gd name="T53" fmla="*/ 106 h 145"/>
                      <a:gd name="T54" fmla="*/ 3 w 187"/>
                      <a:gd name="T55" fmla="*/ 100 h 145"/>
                      <a:gd name="T56" fmla="*/ 15 w 187"/>
                      <a:gd name="T57" fmla="*/ 91 h 145"/>
                      <a:gd name="T58" fmla="*/ 21 w 187"/>
                      <a:gd name="T59" fmla="*/ 85 h 145"/>
                      <a:gd name="T60" fmla="*/ 33 w 187"/>
                      <a:gd name="T61" fmla="*/ 76 h 145"/>
                      <a:gd name="T62" fmla="*/ 36 w 187"/>
                      <a:gd name="T63" fmla="*/ 67 h 145"/>
                      <a:gd name="T64" fmla="*/ 48 w 187"/>
                      <a:gd name="T65" fmla="*/ 64 h 145"/>
                      <a:gd name="T66" fmla="*/ 57 w 187"/>
                      <a:gd name="T67" fmla="*/ 49 h 145"/>
                      <a:gd name="T68" fmla="*/ 69 w 187"/>
                      <a:gd name="T69" fmla="*/ 40 h 145"/>
                      <a:gd name="T70" fmla="*/ 84 w 187"/>
                      <a:gd name="T71" fmla="*/ 28 h 145"/>
                      <a:gd name="T72" fmla="*/ 84 w 187"/>
                      <a:gd name="T73" fmla="*/ 9 h 145"/>
                      <a:gd name="T74" fmla="*/ 90 w 187"/>
                      <a:gd name="T75" fmla="*/ 3 h 145"/>
                      <a:gd name="T76" fmla="*/ 105 w 187"/>
                      <a:gd name="T77" fmla="*/ 3 h 145"/>
                      <a:gd name="T78" fmla="*/ 117 w 187"/>
                      <a:gd name="T79" fmla="*/ 3 h 145"/>
                      <a:gd name="T80" fmla="*/ 81 w 187"/>
                      <a:gd name="T81" fmla="*/ 6 h 145"/>
                      <a:gd name="T82" fmla="*/ 81 w 187"/>
                      <a:gd name="T83" fmla="*/ 31 h 145"/>
                      <a:gd name="T84" fmla="*/ 48 w 187"/>
                      <a:gd name="T85" fmla="*/ 55 h 145"/>
                      <a:gd name="T86" fmla="*/ 36 w 187"/>
                      <a:gd name="T87" fmla="*/ 64 h 145"/>
                      <a:gd name="T88" fmla="*/ 21 w 187"/>
                      <a:gd name="T89" fmla="*/ 85 h 145"/>
                      <a:gd name="T90" fmla="*/ 3 w 187"/>
                      <a:gd name="T91" fmla="*/ 97 h 145"/>
                      <a:gd name="T92" fmla="*/ 9 w 187"/>
                      <a:gd name="T93" fmla="*/ 103 h 145"/>
                      <a:gd name="T94" fmla="*/ 9 w 187"/>
                      <a:gd name="T95" fmla="*/ 136 h 145"/>
                      <a:gd name="T96" fmla="*/ 21 w 187"/>
                      <a:gd name="T97" fmla="*/ 142 h 145"/>
                      <a:gd name="T98" fmla="*/ 39 w 187"/>
                      <a:gd name="T99" fmla="*/ 130 h 145"/>
                      <a:gd name="T100" fmla="*/ 51 w 187"/>
                      <a:gd name="T101" fmla="*/ 142 h 145"/>
                      <a:gd name="T102" fmla="*/ 69 w 187"/>
                      <a:gd name="T103" fmla="*/ 121 h 145"/>
                      <a:gd name="T104" fmla="*/ 90 w 187"/>
                      <a:gd name="T105" fmla="*/ 112 h 145"/>
                      <a:gd name="T106" fmla="*/ 108 w 187"/>
                      <a:gd name="T107" fmla="*/ 94 h 145"/>
                      <a:gd name="T108" fmla="*/ 129 w 187"/>
                      <a:gd name="T109" fmla="*/ 88 h 145"/>
                      <a:gd name="T110" fmla="*/ 172 w 187"/>
                      <a:gd name="T111" fmla="*/ 79 h 145"/>
                      <a:gd name="T112" fmla="*/ 184 w 187"/>
                      <a:gd name="T113" fmla="*/ 61 h 145"/>
                      <a:gd name="T114" fmla="*/ 175 w 187"/>
                      <a:gd name="T115" fmla="*/ 28 h 145"/>
                      <a:gd name="T116" fmla="*/ 160 w 187"/>
                      <a:gd name="T117" fmla="*/ 31 h 145"/>
                      <a:gd name="T118" fmla="*/ 151 w 187"/>
                      <a:gd name="T119" fmla="*/ 21 h 145"/>
                      <a:gd name="T120" fmla="*/ 135 w 187"/>
                      <a:gd name="T121" fmla="*/ 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7" h="145">
                        <a:moveTo>
                          <a:pt x="126" y="0"/>
                        </a:moveTo>
                        <a:lnTo>
                          <a:pt x="135" y="3"/>
                        </a:lnTo>
                        <a:lnTo>
                          <a:pt x="135" y="6"/>
                        </a:lnTo>
                        <a:lnTo>
                          <a:pt x="135" y="6"/>
                        </a:lnTo>
                        <a:lnTo>
                          <a:pt x="135" y="6"/>
                        </a:lnTo>
                        <a:lnTo>
                          <a:pt x="138" y="9"/>
                        </a:lnTo>
                        <a:lnTo>
                          <a:pt x="138" y="12"/>
                        </a:lnTo>
                        <a:lnTo>
                          <a:pt x="138" y="12"/>
                        </a:lnTo>
                        <a:lnTo>
                          <a:pt x="138" y="12"/>
                        </a:lnTo>
                        <a:lnTo>
                          <a:pt x="151" y="18"/>
                        </a:lnTo>
                        <a:lnTo>
                          <a:pt x="151" y="18"/>
                        </a:lnTo>
                        <a:lnTo>
                          <a:pt x="148" y="21"/>
                        </a:lnTo>
                        <a:lnTo>
                          <a:pt x="145" y="24"/>
                        </a:lnTo>
                        <a:lnTo>
                          <a:pt x="148" y="24"/>
                        </a:lnTo>
                        <a:lnTo>
                          <a:pt x="151" y="24"/>
                        </a:lnTo>
                        <a:lnTo>
                          <a:pt x="154" y="24"/>
                        </a:lnTo>
                        <a:lnTo>
                          <a:pt x="154" y="24"/>
                        </a:lnTo>
                        <a:lnTo>
                          <a:pt x="154" y="21"/>
                        </a:lnTo>
                        <a:lnTo>
                          <a:pt x="157" y="24"/>
                        </a:lnTo>
                        <a:lnTo>
                          <a:pt x="157" y="28"/>
                        </a:lnTo>
                        <a:lnTo>
                          <a:pt x="151" y="34"/>
                        </a:lnTo>
                        <a:lnTo>
                          <a:pt x="151" y="34"/>
                        </a:lnTo>
                        <a:lnTo>
                          <a:pt x="151" y="34"/>
                        </a:lnTo>
                        <a:lnTo>
                          <a:pt x="151" y="37"/>
                        </a:lnTo>
                        <a:lnTo>
                          <a:pt x="151" y="37"/>
                        </a:lnTo>
                        <a:lnTo>
                          <a:pt x="154" y="37"/>
                        </a:lnTo>
                        <a:lnTo>
                          <a:pt x="160" y="31"/>
                        </a:lnTo>
                        <a:lnTo>
                          <a:pt x="163" y="31"/>
                        </a:lnTo>
                        <a:lnTo>
                          <a:pt x="163" y="31"/>
                        </a:lnTo>
                        <a:lnTo>
                          <a:pt x="163" y="28"/>
                        </a:lnTo>
                        <a:lnTo>
                          <a:pt x="163" y="24"/>
                        </a:lnTo>
                        <a:lnTo>
                          <a:pt x="169" y="24"/>
                        </a:lnTo>
                        <a:lnTo>
                          <a:pt x="169" y="24"/>
                        </a:lnTo>
                        <a:lnTo>
                          <a:pt x="169" y="24"/>
                        </a:lnTo>
                        <a:lnTo>
                          <a:pt x="172" y="24"/>
                        </a:lnTo>
                        <a:lnTo>
                          <a:pt x="175" y="24"/>
                        </a:lnTo>
                        <a:lnTo>
                          <a:pt x="175" y="28"/>
                        </a:lnTo>
                        <a:lnTo>
                          <a:pt x="175" y="28"/>
                        </a:lnTo>
                        <a:lnTo>
                          <a:pt x="175" y="28"/>
                        </a:lnTo>
                        <a:lnTo>
                          <a:pt x="181" y="37"/>
                        </a:lnTo>
                        <a:lnTo>
                          <a:pt x="184" y="43"/>
                        </a:lnTo>
                        <a:lnTo>
                          <a:pt x="181" y="46"/>
                        </a:lnTo>
                        <a:lnTo>
                          <a:pt x="181" y="49"/>
                        </a:lnTo>
                        <a:lnTo>
                          <a:pt x="181" y="49"/>
                        </a:lnTo>
                        <a:lnTo>
                          <a:pt x="184" y="55"/>
                        </a:lnTo>
                        <a:lnTo>
                          <a:pt x="184" y="58"/>
                        </a:lnTo>
                        <a:lnTo>
                          <a:pt x="181" y="61"/>
                        </a:lnTo>
                        <a:lnTo>
                          <a:pt x="181" y="61"/>
                        </a:lnTo>
                        <a:lnTo>
                          <a:pt x="181" y="61"/>
                        </a:lnTo>
                        <a:lnTo>
                          <a:pt x="184" y="64"/>
                        </a:lnTo>
                        <a:lnTo>
                          <a:pt x="184" y="67"/>
                        </a:lnTo>
                        <a:lnTo>
                          <a:pt x="184" y="70"/>
                        </a:lnTo>
                        <a:lnTo>
                          <a:pt x="181" y="73"/>
                        </a:lnTo>
                        <a:lnTo>
                          <a:pt x="175" y="76"/>
                        </a:lnTo>
                        <a:lnTo>
                          <a:pt x="175" y="76"/>
                        </a:lnTo>
                        <a:lnTo>
                          <a:pt x="175" y="76"/>
                        </a:lnTo>
                        <a:lnTo>
                          <a:pt x="172" y="76"/>
                        </a:lnTo>
                        <a:lnTo>
                          <a:pt x="166" y="79"/>
                        </a:lnTo>
                        <a:lnTo>
                          <a:pt x="160" y="79"/>
                        </a:lnTo>
                        <a:lnTo>
                          <a:pt x="160" y="79"/>
                        </a:lnTo>
                        <a:lnTo>
                          <a:pt x="160" y="79"/>
                        </a:lnTo>
                        <a:lnTo>
                          <a:pt x="148" y="82"/>
                        </a:lnTo>
                        <a:lnTo>
                          <a:pt x="141" y="82"/>
                        </a:lnTo>
                        <a:lnTo>
                          <a:pt x="141" y="82"/>
                        </a:lnTo>
                        <a:lnTo>
                          <a:pt x="141" y="82"/>
                        </a:lnTo>
                        <a:lnTo>
                          <a:pt x="132" y="88"/>
                        </a:lnTo>
                        <a:lnTo>
                          <a:pt x="129" y="88"/>
                        </a:lnTo>
                        <a:lnTo>
                          <a:pt x="129" y="88"/>
                        </a:lnTo>
                        <a:lnTo>
                          <a:pt x="129" y="88"/>
                        </a:lnTo>
                        <a:lnTo>
                          <a:pt x="126" y="91"/>
                        </a:lnTo>
                        <a:lnTo>
                          <a:pt x="120" y="91"/>
                        </a:lnTo>
                        <a:lnTo>
                          <a:pt x="120" y="91"/>
                        </a:lnTo>
                        <a:lnTo>
                          <a:pt x="120" y="91"/>
                        </a:lnTo>
                        <a:lnTo>
                          <a:pt x="117" y="91"/>
                        </a:lnTo>
                        <a:lnTo>
                          <a:pt x="117" y="91"/>
                        </a:lnTo>
                        <a:lnTo>
                          <a:pt x="117" y="88"/>
                        </a:lnTo>
                        <a:lnTo>
                          <a:pt x="114" y="91"/>
                        </a:lnTo>
                        <a:lnTo>
                          <a:pt x="114" y="91"/>
                        </a:lnTo>
                        <a:lnTo>
                          <a:pt x="105" y="91"/>
                        </a:lnTo>
                        <a:lnTo>
                          <a:pt x="105" y="91"/>
                        </a:lnTo>
                        <a:lnTo>
                          <a:pt x="105" y="94"/>
                        </a:lnTo>
                        <a:lnTo>
                          <a:pt x="102" y="97"/>
                        </a:lnTo>
                        <a:lnTo>
                          <a:pt x="102" y="100"/>
                        </a:lnTo>
                        <a:lnTo>
                          <a:pt x="99" y="100"/>
                        </a:lnTo>
                        <a:lnTo>
                          <a:pt x="99" y="100"/>
                        </a:lnTo>
                        <a:lnTo>
                          <a:pt x="99" y="103"/>
                        </a:lnTo>
                        <a:lnTo>
                          <a:pt x="96" y="106"/>
                        </a:lnTo>
                        <a:lnTo>
                          <a:pt x="93" y="106"/>
                        </a:lnTo>
                        <a:lnTo>
                          <a:pt x="93" y="106"/>
                        </a:lnTo>
                        <a:lnTo>
                          <a:pt x="93" y="109"/>
                        </a:lnTo>
                        <a:lnTo>
                          <a:pt x="87" y="112"/>
                        </a:lnTo>
                        <a:lnTo>
                          <a:pt x="84" y="112"/>
                        </a:lnTo>
                        <a:lnTo>
                          <a:pt x="81" y="106"/>
                        </a:lnTo>
                        <a:lnTo>
                          <a:pt x="81" y="103"/>
                        </a:lnTo>
                        <a:lnTo>
                          <a:pt x="78" y="106"/>
                        </a:lnTo>
                        <a:lnTo>
                          <a:pt x="78" y="112"/>
                        </a:lnTo>
                        <a:lnTo>
                          <a:pt x="78" y="112"/>
                        </a:lnTo>
                        <a:lnTo>
                          <a:pt x="78" y="112"/>
                        </a:lnTo>
                        <a:lnTo>
                          <a:pt x="75" y="115"/>
                        </a:lnTo>
                        <a:lnTo>
                          <a:pt x="72" y="115"/>
                        </a:lnTo>
                        <a:lnTo>
                          <a:pt x="72" y="115"/>
                        </a:lnTo>
                        <a:lnTo>
                          <a:pt x="72" y="115"/>
                        </a:lnTo>
                        <a:lnTo>
                          <a:pt x="69" y="121"/>
                        </a:lnTo>
                        <a:lnTo>
                          <a:pt x="66" y="121"/>
                        </a:lnTo>
                        <a:lnTo>
                          <a:pt x="66" y="121"/>
                        </a:lnTo>
                        <a:lnTo>
                          <a:pt x="66" y="124"/>
                        </a:lnTo>
                        <a:lnTo>
                          <a:pt x="63" y="130"/>
                        </a:lnTo>
                        <a:lnTo>
                          <a:pt x="63" y="130"/>
                        </a:lnTo>
                        <a:lnTo>
                          <a:pt x="63" y="130"/>
                        </a:lnTo>
                        <a:lnTo>
                          <a:pt x="63" y="133"/>
                        </a:lnTo>
                        <a:lnTo>
                          <a:pt x="57" y="136"/>
                        </a:lnTo>
                        <a:lnTo>
                          <a:pt x="54" y="139"/>
                        </a:lnTo>
                        <a:lnTo>
                          <a:pt x="51" y="139"/>
                        </a:lnTo>
                        <a:lnTo>
                          <a:pt x="48" y="139"/>
                        </a:lnTo>
                        <a:lnTo>
                          <a:pt x="48" y="139"/>
                        </a:lnTo>
                        <a:lnTo>
                          <a:pt x="45" y="142"/>
                        </a:lnTo>
                        <a:lnTo>
                          <a:pt x="42" y="142"/>
                        </a:lnTo>
                        <a:lnTo>
                          <a:pt x="42" y="142"/>
                        </a:lnTo>
                        <a:lnTo>
                          <a:pt x="42" y="139"/>
                        </a:lnTo>
                        <a:lnTo>
                          <a:pt x="45" y="139"/>
                        </a:lnTo>
                        <a:lnTo>
                          <a:pt x="45" y="139"/>
                        </a:lnTo>
                        <a:lnTo>
                          <a:pt x="45" y="133"/>
                        </a:lnTo>
                        <a:lnTo>
                          <a:pt x="45" y="133"/>
                        </a:lnTo>
                        <a:lnTo>
                          <a:pt x="42" y="133"/>
                        </a:lnTo>
                        <a:lnTo>
                          <a:pt x="42" y="130"/>
                        </a:lnTo>
                        <a:lnTo>
                          <a:pt x="39" y="130"/>
                        </a:lnTo>
                        <a:lnTo>
                          <a:pt x="39" y="130"/>
                        </a:lnTo>
                        <a:lnTo>
                          <a:pt x="36" y="133"/>
                        </a:lnTo>
                        <a:lnTo>
                          <a:pt x="36" y="133"/>
                        </a:lnTo>
                        <a:lnTo>
                          <a:pt x="36" y="133"/>
                        </a:lnTo>
                        <a:lnTo>
                          <a:pt x="36" y="136"/>
                        </a:lnTo>
                        <a:lnTo>
                          <a:pt x="33" y="136"/>
                        </a:lnTo>
                        <a:lnTo>
                          <a:pt x="33" y="136"/>
                        </a:lnTo>
                        <a:lnTo>
                          <a:pt x="33" y="136"/>
                        </a:lnTo>
                        <a:lnTo>
                          <a:pt x="27" y="142"/>
                        </a:lnTo>
                        <a:lnTo>
                          <a:pt x="24" y="142"/>
                        </a:lnTo>
                        <a:lnTo>
                          <a:pt x="21" y="142"/>
                        </a:lnTo>
                        <a:lnTo>
                          <a:pt x="21" y="142"/>
                        </a:lnTo>
                        <a:lnTo>
                          <a:pt x="21" y="142"/>
                        </a:lnTo>
                        <a:lnTo>
                          <a:pt x="18" y="142"/>
                        </a:lnTo>
                        <a:lnTo>
                          <a:pt x="15" y="142"/>
                        </a:lnTo>
                        <a:lnTo>
                          <a:pt x="15" y="142"/>
                        </a:lnTo>
                        <a:lnTo>
                          <a:pt x="15" y="145"/>
                        </a:lnTo>
                        <a:lnTo>
                          <a:pt x="12" y="145"/>
                        </a:lnTo>
                        <a:lnTo>
                          <a:pt x="12" y="145"/>
                        </a:lnTo>
                        <a:lnTo>
                          <a:pt x="12" y="145"/>
                        </a:lnTo>
                        <a:lnTo>
                          <a:pt x="12" y="145"/>
                        </a:lnTo>
                        <a:lnTo>
                          <a:pt x="12" y="145"/>
                        </a:lnTo>
                        <a:lnTo>
                          <a:pt x="12" y="136"/>
                        </a:lnTo>
                        <a:lnTo>
                          <a:pt x="15" y="133"/>
                        </a:lnTo>
                        <a:lnTo>
                          <a:pt x="15" y="130"/>
                        </a:lnTo>
                        <a:lnTo>
                          <a:pt x="15" y="130"/>
                        </a:lnTo>
                        <a:lnTo>
                          <a:pt x="12" y="127"/>
                        </a:lnTo>
                        <a:lnTo>
                          <a:pt x="15" y="121"/>
                        </a:lnTo>
                        <a:lnTo>
                          <a:pt x="15" y="118"/>
                        </a:lnTo>
                        <a:lnTo>
                          <a:pt x="15" y="115"/>
                        </a:lnTo>
                        <a:lnTo>
                          <a:pt x="15" y="115"/>
                        </a:lnTo>
                        <a:lnTo>
                          <a:pt x="12" y="115"/>
                        </a:lnTo>
                        <a:lnTo>
                          <a:pt x="9" y="106"/>
                        </a:lnTo>
                        <a:lnTo>
                          <a:pt x="12" y="106"/>
                        </a:lnTo>
                        <a:lnTo>
                          <a:pt x="15" y="109"/>
                        </a:lnTo>
                        <a:lnTo>
                          <a:pt x="15" y="106"/>
                        </a:lnTo>
                        <a:lnTo>
                          <a:pt x="15" y="103"/>
                        </a:lnTo>
                        <a:lnTo>
                          <a:pt x="15" y="100"/>
                        </a:lnTo>
                        <a:lnTo>
                          <a:pt x="12" y="100"/>
                        </a:lnTo>
                        <a:lnTo>
                          <a:pt x="6" y="100"/>
                        </a:lnTo>
                        <a:lnTo>
                          <a:pt x="3" y="100"/>
                        </a:lnTo>
                        <a:lnTo>
                          <a:pt x="3" y="100"/>
                        </a:lnTo>
                        <a:lnTo>
                          <a:pt x="6" y="97"/>
                        </a:lnTo>
                        <a:lnTo>
                          <a:pt x="12" y="94"/>
                        </a:lnTo>
                        <a:lnTo>
                          <a:pt x="12" y="94"/>
                        </a:lnTo>
                        <a:lnTo>
                          <a:pt x="12" y="94"/>
                        </a:lnTo>
                        <a:lnTo>
                          <a:pt x="12" y="91"/>
                        </a:lnTo>
                        <a:lnTo>
                          <a:pt x="15" y="91"/>
                        </a:lnTo>
                        <a:lnTo>
                          <a:pt x="15" y="91"/>
                        </a:lnTo>
                        <a:lnTo>
                          <a:pt x="15" y="91"/>
                        </a:lnTo>
                        <a:lnTo>
                          <a:pt x="18" y="88"/>
                        </a:lnTo>
                        <a:lnTo>
                          <a:pt x="21" y="88"/>
                        </a:lnTo>
                        <a:lnTo>
                          <a:pt x="21" y="88"/>
                        </a:lnTo>
                        <a:lnTo>
                          <a:pt x="21" y="85"/>
                        </a:lnTo>
                        <a:lnTo>
                          <a:pt x="24" y="82"/>
                        </a:lnTo>
                        <a:lnTo>
                          <a:pt x="30" y="79"/>
                        </a:lnTo>
                        <a:lnTo>
                          <a:pt x="30" y="79"/>
                        </a:lnTo>
                        <a:lnTo>
                          <a:pt x="30" y="79"/>
                        </a:lnTo>
                        <a:lnTo>
                          <a:pt x="30" y="79"/>
                        </a:lnTo>
                        <a:lnTo>
                          <a:pt x="33" y="76"/>
                        </a:lnTo>
                        <a:lnTo>
                          <a:pt x="33" y="76"/>
                        </a:lnTo>
                        <a:lnTo>
                          <a:pt x="33" y="76"/>
                        </a:lnTo>
                        <a:lnTo>
                          <a:pt x="36" y="73"/>
                        </a:lnTo>
                        <a:lnTo>
                          <a:pt x="36" y="73"/>
                        </a:lnTo>
                        <a:lnTo>
                          <a:pt x="36" y="70"/>
                        </a:lnTo>
                        <a:lnTo>
                          <a:pt x="36" y="67"/>
                        </a:lnTo>
                        <a:lnTo>
                          <a:pt x="48" y="70"/>
                        </a:lnTo>
                        <a:lnTo>
                          <a:pt x="48" y="70"/>
                        </a:lnTo>
                        <a:lnTo>
                          <a:pt x="48" y="67"/>
                        </a:lnTo>
                        <a:lnTo>
                          <a:pt x="48" y="64"/>
                        </a:lnTo>
                        <a:lnTo>
                          <a:pt x="48" y="64"/>
                        </a:lnTo>
                        <a:lnTo>
                          <a:pt x="48" y="64"/>
                        </a:lnTo>
                        <a:lnTo>
                          <a:pt x="48" y="58"/>
                        </a:lnTo>
                        <a:lnTo>
                          <a:pt x="48" y="55"/>
                        </a:lnTo>
                        <a:lnTo>
                          <a:pt x="51" y="55"/>
                        </a:lnTo>
                        <a:lnTo>
                          <a:pt x="51" y="55"/>
                        </a:lnTo>
                        <a:lnTo>
                          <a:pt x="51" y="55"/>
                        </a:lnTo>
                        <a:lnTo>
                          <a:pt x="57" y="49"/>
                        </a:lnTo>
                        <a:lnTo>
                          <a:pt x="60" y="49"/>
                        </a:lnTo>
                        <a:lnTo>
                          <a:pt x="60" y="49"/>
                        </a:lnTo>
                        <a:lnTo>
                          <a:pt x="63" y="43"/>
                        </a:lnTo>
                        <a:lnTo>
                          <a:pt x="69" y="40"/>
                        </a:lnTo>
                        <a:lnTo>
                          <a:pt x="69" y="40"/>
                        </a:lnTo>
                        <a:lnTo>
                          <a:pt x="69" y="40"/>
                        </a:lnTo>
                        <a:lnTo>
                          <a:pt x="72" y="37"/>
                        </a:lnTo>
                        <a:lnTo>
                          <a:pt x="75" y="34"/>
                        </a:lnTo>
                        <a:lnTo>
                          <a:pt x="81" y="34"/>
                        </a:lnTo>
                        <a:lnTo>
                          <a:pt x="81" y="34"/>
                        </a:lnTo>
                        <a:lnTo>
                          <a:pt x="81" y="31"/>
                        </a:lnTo>
                        <a:lnTo>
                          <a:pt x="84" y="28"/>
                        </a:lnTo>
                        <a:lnTo>
                          <a:pt x="84" y="28"/>
                        </a:lnTo>
                        <a:lnTo>
                          <a:pt x="84" y="28"/>
                        </a:lnTo>
                        <a:lnTo>
                          <a:pt x="81" y="24"/>
                        </a:lnTo>
                        <a:lnTo>
                          <a:pt x="81" y="15"/>
                        </a:lnTo>
                        <a:lnTo>
                          <a:pt x="81" y="12"/>
                        </a:lnTo>
                        <a:lnTo>
                          <a:pt x="84" y="9"/>
                        </a:lnTo>
                        <a:lnTo>
                          <a:pt x="84" y="6"/>
                        </a:lnTo>
                        <a:lnTo>
                          <a:pt x="84" y="6"/>
                        </a:lnTo>
                        <a:lnTo>
                          <a:pt x="81" y="6"/>
                        </a:lnTo>
                        <a:lnTo>
                          <a:pt x="84" y="3"/>
                        </a:lnTo>
                        <a:lnTo>
                          <a:pt x="87" y="3"/>
                        </a:lnTo>
                        <a:lnTo>
                          <a:pt x="90" y="3"/>
                        </a:lnTo>
                        <a:lnTo>
                          <a:pt x="90" y="3"/>
                        </a:lnTo>
                        <a:lnTo>
                          <a:pt x="90" y="3"/>
                        </a:lnTo>
                        <a:lnTo>
                          <a:pt x="102" y="3"/>
                        </a:lnTo>
                        <a:lnTo>
                          <a:pt x="105" y="3"/>
                        </a:lnTo>
                        <a:lnTo>
                          <a:pt x="105" y="3"/>
                        </a:lnTo>
                        <a:lnTo>
                          <a:pt x="105" y="3"/>
                        </a:lnTo>
                        <a:lnTo>
                          <a:pt x="117" y="3"/>
                        </a:lnTo>
                        <a:lnTo>
                          <a:pt x="117" y="3"/>
                        </a:lnTo>
                        <a:lnTo>
                          <a:pt x="117" y="3"/>
                        </a:lnTo>
                        <a:lnTo>
                          <a:pt x="126" y="0"/>
                        </a:lnTo>
                        <a:close/>
                        <a:moveTo>
                          <a:pt x="126" y="0"/>
                        </a:moveTo>
                        <a:lnTo>
                          <a:pt x="117" y="3"/>
                        </a:lnTo>
                        <a:lnTo>
                          <a:pt x="105" y="3"/>
                        </a:lnTo>
                        <a:lnTo>
                          <a:pt x="102" y="0"/>
                        </a:lnTo>
                        <a:lnTo>
                          <a:pt x="90" y="3"/>
                        </a:lnTo>
                        <a:lnTo>
                          <a:pt x="87" y="0"/>
                        </a:lnTo>
                        <a:lnTo>
                          <a:pt x="81" y="3"/>
                        </a:lnTo>
                        <a:lnTo>
                          <a:pt x="81" y="6"/>
                        </a:lnTo>
                        <a:lnTo>
                          <a:pt x="81" y="6"/>
                        </a:lnTo>
                        <a:lnTo>
                          <a:pt x="81" y="12"/>
                        </a:lnTo>
                        <a:lnTo>
                          <a:pt x="81" y="15"/>
                        </a:lnTo>
                        <a:lnTo>
                          <a:pt x="78" y="24"/>
                        </a:lnTo>
                        <a:lnTo>
                          <a:pt x="81" y="28"/>
                        </a:lnTo>
                        <a:lnTo>
                          <a:pt x="81" y="31"/>
                        </a:lnTo>
                        <a:lnTo>
                          <a:pt x="75" y="31"/>
                        </a:lnTo>
                        <a:lnTo>
                          <a:pt x="69" y="37"/>
                        </a:lnTo>
                        <a:lnTo>
                          <a:pt x="69" y="40"/>
                        </a:lnTo>
                        <a:lnTo>
                          <a:pt x="60" y="43"/>
                        </a:lnTo>
                        <a:lnTo>
                          <a:pt x="57" y="46"/>
                        </a:lnTo>
                        <a:lnTo>
                          <a:pt x="48" y="55"/>
                        </a:lnTo>
                        <a:lnTo>
                          <a:pt x="45" y="55"/>
                        </a:lnTo>
                        <a:lnTo>
                          <a:pt x="45" y="58"/>
                        </a:lnTo>
                        <a:lnTo>
                          <a:pt x="48" y="64"/>
                        </a:lnTo>
                        <a:lnTo>
                          <a:pt x="48" y="67"/>
                        </a:lnTo>
                        <a:lnTo>
                          <a:pt x="36" y="67"/>
                        </a:lnTo>
                        <a:lnTo>
                          <a:pt x="36" y="64"/>
                        </a:lnTo>
                        <a:lnTo>
                          <a:pt x="36" y="70"/>
                        </a:lnTo>
                        <a:lnTo>
                          <a:pt x="33" y="76"/>
                        </a:lnTo>
                        <a:lnTo>
                          <a:pt x="30" y="76"/>
                        </a:lnTo>
                        <a:lnTo>
                          <a:pt x="30" y="79"/>
                        </a:lnTo>
                        <a:lnTo>
                          <a:pt x="21" y="79"/>
                        </a:lnTo>
                        <a:lnTo>
                          <a:pt x="21" y="85"/>
                        </a:lnTo>
                        <a:lnTo>
                          <a:pt x="18" y="85"/>
                        </a:lnTo>
                        <a:lnTo>
                          <a:pt x="15" y="91"/>
                        </a:lnTo>
                        <a:lnTo>
                          <a:pt x="12" y="91"/>
                        </a:lnTo>
                        <a:lnTo>
                          <a:pt x="12" y="94"/>
                        </a:lnTo>
                        <a:lnTo>
                          <a:pt x="6" y="94"/>
                        </a:lnTo>
                        <a:lnTo>
                          <a:pt x="3" y="97"/>
                        </a:lnTo>
                        <a:lnTo>
                          <a:pt x="0" y="97"/>
                        </a:lnTo>
                        <a:lnTo>
                          <a:pt x="0" y="100"/>
                        </a:lnTo>
                        <a:lnTo>
                          <a:pt x="6" y="103"/>
                        </a:lnTo>
                        <a:lnTo>
                          <a:pt x="12" y="103"/>
                        </a:lnTo>
                        <a:lnTo>
                          <a:pt x="12" y="106"/>
                        </a:lnTo>
                        <a:lnTo>
                          <a:pt x="9" y="103"/>
                        </a:lnTo>
                        <a:lnTo>
                          <a:pt x="12" y="115"/>
                        </a:lnTo>
                        <a:lnTo>
                          <a:pt x="12" y="118"/>
                        </a:lnTo>
                        <a:lnTo>
                          <a:pt x="12" y="121"/>
                        </a:lnTo>
                        <a:lnTo>
                          <a:pt x="12" y="127"/>
                        </a:lnTo>
                        <a:lnTo>
                          <a:pt x="12" y="130"/>
                        </a:lnTo>
                        <a:lnTo>
                          <a:pt x="9" y="136"/>
                        </a:lnTo>
                        <a:lnTo>
                          <a:pt x="9" y="145"/>
                        </a:lnTo>
                        <a:lnTo>
                          <a:pt x="9" y="145"/>
                        </a:lnTo>
                        <a:lnTo>
                          <a:pt x="12" y="145"/>
                        </a:lnTo>
                        <a:lnTo>
                          <a:pt x="15" y="145"/>
                        </a:lnTo>
                        <a:lnTo>
                          <a:pt x="18" y="145"/>
                        </a:lnTo>
                        <a:lnTo>
                          <a:pt x="21" y="142"/>
                        </a:lnTo>
                        <a:lnTo>
                          <a:pt x="24" y="142"/>
                        </a:lnTo>
                        <a:lnTo>
                          <a:pt x="30" y="142"/>
                        </a:lnTo>
                        <a:lnTo>
                          <a:pt x="36" y="136"/>
                        </a:lnTo>
                        <a:lnTo>
                          <a:pt x="36" y="136"/>
                        </a:lnTo>
                        <a:lnTo>
                          <a:pt x="36" y="133"/>
                        </a:lnTo>
                        <a:lnTo>
                          <a:pt x="39" y="130"/>
                        </a:lnTo>
                        <a:lnTo>
                          <a:pt x="42" y="133"/>
                        </a:lnTo>
                        <a:lnTo>
                          <a:pt x="42" y="139"/>
                        </a:lnTo>
                        <a:lnTo>
                          <a:pt x="39" y="139"/>
                        </a:lnTo>
                        <a:lnTo>
                          <a:pt x="42" y="145"/>
                        </a:lnTo>
                        <a:lnTo>
                          <a:pt x="45" y="145"/>
                        </a:lnTo>
                        <a:lnTo>
                          <a:pt x="51" y="142"/>
                        </a:lnTo>
                        <a:lnTo>
                          <a:pt x="54" y="142"/>
                        </a:lnTo>
                        <a:lnTo>
                          <a:pt x="60" y="139"/>
                        </a:lnTo>
                        <a:lnTo>
                          <a:pt x="63" y="133"/>
                        </a:lnTo>
                        <a:lnTo>
                          <a:pt x="63" y="130"/>
                        </a:lnTo>
                        <a:lnTo>
                          <a:pt x="69" y="124"/>
                        </a:lnTo>
                        <a:lnTo>
                          <a:pt x="69" y="121"/>
                        </a:lnTo>
                        <a:lnTo>
                          <a:pt x="72" y="118"/>
                        </a:lnTo>
                        <a:lnTo>
                          <a:pt x="78" y="115"/>
                        </a:lnTo>
                        <a:lnTo>
                          <a:pt x="78" y="112"/>
                        </a:lnTo>
                        <a:lnTo>
                          <a:pt x="81" y="106"/>
                        </a:lnTo>
                        <a:lnTo>
                          <a:pt x="84" y="112"/>
                        </a:lnTo>
                        <a:lnTo>
                          <a:pt x="90" y="112"/>
                        </a:lnTo>
                        <a:lnTo>
                          <a:pt x="93" y="109"/>
                        </a:lnTo>
                        <a:lnTo>
                          <a:pt x="99" y="109"/>
                        </a:lnTo>
                        <a:lnTo>
                          <a:pt x="99" y="103"/>
                        </a:lnTo>
                        <a:lnTo>
                          <a:pt x="102" y="103"/>
                        </a:lnTo>
                        <a:lnTo>
                          <a:pt x="105" y="97"/>
                        </a:lnTo>
                        <a:lnTo>
                          <a:pt x="108" y="94"/>
                        </a:lnTo>
                        <a:lnTo>
                          <a:pt x="114" y="91"/>
                        </a:lnTo>
                        <a:lnTo>
                          <a:pt x="114" y="91"/>
                        </a:lnTo>
                        <a:lnTo>
                          <a:pt x="117" y="94"/>
                        </a:lnTo>
                        <a:lnTo>
                          <a:pt x="120" y="91"/>
                        </a:lnTo>
                        <a:lnTo>
                          <a:pt x="126" y="91"/>
                        </a:lnTo>
                        <a:lnTo>
                          <a:pt x="129" y="88"/>
                        </a:lnTo>
                        <a:lnTo>
                          <a:pt x="135" y="88"/>
                        </a:lnTo>
                        <a:lnTo>
                          <a:pt x="141" y="85"/>
                        </a:lnTo>
                        <a:lnTo>
                          <a:pt x="148" y="85"/>
                        </a:lnTo>
                        <a:lnTo>
                          <a:pt x="160" y="79"/>
                        </a:lnTo>
                        <a:lnTo>
                          <a:pt x="166" y="79"/>
                        </a:lnTo>
                        <a:lnTo>
                          <a:pt x="172" y="79"/>
                        </a:lnTo>
                        <a:lnTo>
                          <a:pt x="175" y="76"/>
                        </a:lnTo>
                        <a:lnTo>
                          <a:pt x="184" y="76"/>
                        </a:lnTo>
                        <a:lnTo>
                          <a:pt x="187" y="70"/>
                        </a:lnTo>
                        <a:lnTo>
                          <a:pt x="187" y="67"/>
                        </a:lnTo>
                        <a:lnTo>
                          <a:pt x="187" y="64"/>
                        </a:lnTo>
                        <a:lnTo>
                          <a:pt x="184" y="61"/>
                        </a:lnTo>
                        <a:lnTo>
                          <a:pt x="184" y="58"/>
                        </a:lnTo>
                        <a:lnTo>
                          <a:pt x="184" y="55"/>
                        </a:lnTo>
                        <a:lnTo>
                          <a:pt x="184" y="49"/>
                        </a:lnTo>
                        <a:lnTo>
                          <a:pt x="184" y="43"/>
                        </a:lnTo>
                        <a:lnTo>
                          <a:pt x="184" y="34"/>
                        </a:lnTo>
                        <a:lnTo>
                          <a:pt x="175" y="28"/>
                        </a:lnTo>
                        <a:lnTo>
                          <a:pt x="175" y="24"/>
                        </a:lnTo>
                        <a:lnTo>
                          <a:pt x="172" y="21"/>
                        </a:lnTo>
                        <a:lnTo>
                          <a:pt x="169" y="24"/>
                        </a:lnTo>
                        <a:lnTo>
                          <a:pt x="163" y="24"/>
                        </a:lnTo>
                        <a:lnTo>
                          <a:pt x="160" y="28"/>
                        </a:lnTo>
                        <a:lnTo>
                          <a:pt x="160" y="31"/>
                        </a:lnTo>
                        <a:lnTo>
                          <a:pt x="154" y="37"/>
                        </a:lnTo>
                        <a:lnTo>
                          <a:pt x="154" y="34"/>
                        </a:lnTo>
                        <a:lnTo>
                          <a:pt x="157" y="28"/>
                        </a:lnTo>
                        <a:lnTo>
                          <a:pt x="160" y="21"/>
                        </a:lnTo>
                        <a:lnTo>
                          <a:pt x="154" y="21"/>
                        </a:lnTo>
                        <a:lnTo>
                          <a:pt x="151" y="21"/>
                        </a:lnTo>
                        <a:lnTo>
                          <a:pt x="148" y="21"/>
                        </a:lnTo>
                        <a:lnTo>
                          <a:pt x="151" y="21"/>
                        </a:lnTo>
                        <a:lnTo>
                          <a:pt x="151" y="18"/>
                        </a:lnTo>
                        <a:lnTo>
                          <a:pt x="141" y="12"/>
                        </a:lnTo>
                        <a:lnTo>
                          <a:pt x="138" y="9"/>
                        </a:lnTo>
                        <a:lnTo>
                          <a:pt x="135" y="6"/>
                        </a:lnTo>
                        <a:lnTo>
                          <a:pt x="135" y="3"/>
                        </a:lnTo>
                        <a:lnTo>
                          <a:pt x="126" y="0"/>
                        </a:lnTo>
                        <a:lnTo>
                          <a:pt x="12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05" name="Freeform 1204"/>
                  <p:cNvSpPr>
                    <a:spLocks noEditPoints="1"/>
                  </p:cNvSpPr>
                  <p:nvPr/>
                </p:nvSpPr>
                <p:spPr bwMode="auto">
                  <a:xfrm>
                    <a:off x="1681" y="963"/>
                    <a:ext cx="187" cy="145"/>
                  </a:xfrm>
                  <a:custGeom>
                    <a:avLst/>
                    <a:gdLst>
                      <a:gd name="T0" fmla="*/ 138 w 187"/>
                      <a:gd name="T1" fmla="*/ 9 h 145"/>
                      <a:gd name="T2" fmla="*/ 148 w 187"/>
                      <a:gd name="T3" fmla="*/ 21 h 145"/>
                      <a:gd name="T4" fmla="*/ 154 w 187"/>
                      <a:gd name="T5" fmla="*/ 21 h 145"/>
                      <a:gd name="T6" fmla="*/ 151 w 187"/>
                      <a:gd name="T7" fmla="*/ 37 h 145"/>
                      <a:gd name="T8" fmla="*/ 163 w 187"/>
                      <a:gd name="T9" fmla="*/ 28 h 145"/>
                      <a:gd name="T10" fmla="*/ 175 w 187"/>
                      <a:gd name="T11" fmla="*/ 24 h 145"/>
                      <a:gd name="T12" fmla="*/ 181 w 187"/>
                      <a:gd name="T13" fmla="*/ 46 h 145"/>
                      <a:gd name="T14" fmla="*/ 181 w 187"/>
                      <a:gd name="T15" fmla="*/ 61 h 145"/>
                      <a:gd name="T16" fmla="*/ 175 w 187"/>
                      <a:gd name="T17" fmla="*/ 76 h 145"/>
                      <a:gd name="T18" fmla="*/ 160 w 187"/>
                      <a:gd name="T19" fmla="*/ 79 h 145"/>
                      <a:gd name="T20" fmla="*/ 132 w 187"/>
                      <a:gd name="T21" fmla="*/ 88 h 145"/>
                      <a:gd name="T22" fmla="*/ 120 w 187"/>
                      <a:gd name="T23" fmla="*/ 91 h 145"/>
                      <a:gd name="T24" fmla="*/ 114 w 187"/>
                      <a:gd name="T25" fmla="*/ 91 h 145"/>
                      <a:gd name="T26" fmla="*/ 99 w 187"/>
                      <a:gd name="T27" fmla="*/ 100 h 145"/>
                      <a:gd name="T28" fmla="*/ 93 w 187"/>
                      <a:gd name="T29" fmla="*/ 109 h 145"/>
                      <a:gd name="T30" fmla="*/ 78 w 187"/>
                      <a:gd name="T31" fmla="*/ 112 h 145"/>
                      <a:gd name="T32" fmla="*/ 72 w 187"/>
                      <a:gd name="T33" fmla="*/ 115 h 145"/>
                      <a:gd name="T34" fmla="*/ 63 w 187"/>
                      <a:gd name="T35" fmla="*/ 130 h 145"/>
                      <a:gd name="T36" fmla="*/ 48 w 187"/>
                      <a:gd name="T37" fmla="*/ 139 h 145"/>
                      <a:gd name="T38" fmla="*/ 45 w 187"/>
                      <a:gd name="T39" fmla="*/ 139 h 145"/>
                      <a:gd name="T40" fmla="*/ 39 w 187"/>
                      <a:gd name="T41" fmla="*/ 130 h 145"/>
                      <a:gd name="T42" fmla="*/ 33 w 187"/>
                      <a:gd name="T43" fmla="*/ 136 h 145"/>
                      <a:gd name="T44" fmla="*/ 21 w 187"/>
                      <a:gd name="T45" fmla="*/ 142 h 145"/>
                      <a:gd name="T46" fmla="*/ 12 w 187"/>
                      <a:gd name="T47" fmla="*/ 145 h 145"/>
                      <a:gd name="T48" fmla="*/ 15 w 187"/>
                      <a:gd name="T49" fmla="*/ 133 h 145"/>
                      <a:gd name="T50" fmla="*/ 15 w 187"/>
                      <a:gd name="T51" fmla="*/ 115 h 145"/>
                      <a:gd name="T52" fmla="*/ 15 w 187"/>
                      <a:gd name="T53" fmla="*/ 106 h 145"/>
                      <a:gd name="T54" fmla="*/ 3 w 187"/>
                      <a:gd name="T55" fmla="*/ 100 h 145"/>
                      <a:gd name="T56" fmla="*/ 15 w 187"/>
                      <a:gd name="T57" fmla="*/ 91 h 145"/>
                      <a:gd name="T58" fmla="*/ 21 w 187"/>
                      <a:gd name="T59" fmla="*/ 85 h 145"/>
                      <a:gd name="T60" fmla="*/ 33 w 187"/>
                      <a:gd name="T61" fmla="*/ 76 h 145"/>
                      <a:gd name="T62" fmla="*/ 36 w 187"/>
                      <a:gd name="T63" fmla="*/ 67 h 145"/>
                      <a:gd name="T64" fmla="*/ 48 w 187"/>
                      <a:gd name="T65" fmla="*/ 64 h 145"/>
                      <a:gd name="T66" fmla="*/ 57 w 187"/>
                      <a:gd name="T67" fmla="*/ 49 h 145"/>
                      <a:gd name="T68" fmla="*/ 69 w 187"/>
                      <a:gd name="T69" fmla="*/ 40 h 145"/>
                      <a:gd name="T70" fmla="*/ 84 w 187"/>
                      <a:gd name="T71" fmla="*/ 28 h 145"/>
                      <a:gd name="T72" fmla="*/ 84 w 187"/>
                      <a:gd name="T73" fmla="*/ 9 h 145"/>
                      <a:gd name="T74" fmla="*/ 90 w 187"/>
                      <a:gd name="T75" fmla="*/ 3 h 145"/>
                      <a:gd name="T76" fmla="*/ 105 w 187"/>
                      <a:gd name="T77" fmla="*/ 3 h 145"/>
                      <a:gd name="T78" fmla="*/ 117 w 187"/>
                      <a:gd name="T79" fmla="*/ 3 h 145"/>
                      <a:gd name="T80" fmla="*/ 81 w 187"/>
                      <a:gd name="T81" fmla="*/ 6 h 145"/>
                      <a:gd name="T82" fmla="*/ 81 w 187"/>
                      <a:gd name="T83" fmla="*/ 31 h 145"/>
                      <a:gd name="T84" fmla="*/ 48 w 187"/>
                      <a:gd name="T85" fmla="*/ 55 h 145"/>
                      <a:gd name="T86" fmla="*/ 36 w 187"/>
                      <a:gd name="T87" fmla="*/ 64 h 145"/>
                      <a:gd name="T88" fmla="*/ 21 w 187"/>
                      <a:gd name="T89" fmla="*/ 85 h 145"/>
                      <a:gd name="T90" fmla="*/ 3 w 187"/>
                      <a:gd name="T91" fmla="*/ 97 h 145"/>
                      <a:gd name="T92" fmla="*/ 9 w 187"/>
                      <a:gd name="T93" fmla="*/ 103 h 145"/>
                      <a:gd name="T94" fmla="*/ 9 w 187"/>
                      <a:gd name="T95" fmla="*/ 136 h 145"/>
                      <a:gd name="T96" fmla="*/ 21 w 187"/>
                      <a:gd name="T97" fmla="*/ 142 h 145"/>
                      <a:gd name="T98" fmla="*/ 39 w 187"/>
                      <a:gd name="T99" fmla="*/ 130 h 145"/>
                      <a:gd name="T100" fmla="*/ 51 w 187"/>
                      <a:gd name="T101" fmla="*/ 142 h 145"/>
                      <a:gd name="T102" fmla="*/ 69 w 187"/>
                      <a:gd name="T103" fmla="*/ 121 h 145"/>
                      <a:gd name="T104" fmla="*/ 90 w 187"/>
                      <a:gd name="T105" fmla="*/ 112 h 145"/>
                      <a:gd name="T106" fmla="*/ 108 w 187"/>
                      <a:gd name="T107" fmla="*/ 94 h 145"/>
                      <a:gd name="T108" fmla="*/ 129 w 187"/>
                      <a:gd name="T109" fmla="*/ 88 h 145"/>
                      <a:gd name="T110" fmla="*/ 172 w 187"/>
                      <a:gd name="T111" fmla="*/ 79 h 145"/>
                      <a:gd name="T112" fmla="*/ 184 w 187"/>
                      <a:gd name="T113" fmla="*/ 61 h 145"/>
                      <a:gd name="T114" fmla="*/ 175 w 187"/>
                      <a:gd name="T115" fmla="*/ 28 h 145"/>
                      <a:gd name="T116" fmla="*/ 160 w 187"/>
                      <a:gd name="T117" fmla="*/ 31 h 145"/>
                      <a:gd name="T118" fmla="*/ 151 w 187"/>
                      <a:gd name="T119" fmla="*/ 21 h 145"/>
                      <a:gd name="T120" fmla="*/ 135 w 187"/>
                      <a:gd name="T121" fmla="*/ 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7" h="145">
                        <a:moveTo>
                          <a:pt x="126" y="0"/>
                        </a:moveTo>
                        <a:lnTo>
                          <a:pt x="135" y="3"/>
                        </a:lnTo>
                        <a:lnTo>
                          <a:pt x="135" y="6"/>
                        </a:lnTo>
                        <a:lnTo>
                          <a:pt x="135" y="6"/>
                        </a:lnTo>
                        <a:lnTo>
                          <a:pt x="135" y="6"/>
                        </a:lnTo>
                        <a:lnTo>
                          <a:pt x="138" y="9"/>
                        </a:lnTo>
                        <a:lnTo>
                          <a:pt x="138" y="12"/>
                        </a:lnTo>
                        <a:lnTo>
                          <a:pt x="138" y="12"/>
                        </a:lnTo>
                        <a:lnTo>
                          <a:pt x="138" y="12"/>
                        </a:lnTo>
                        <a:lnTo>
                          <a:pt x="151" y="18"/>
                        </a:lnTo>
                        <a:lnTo>
                          <a:pt x="151" y="18"/>
                        </a:lnTo>
                        <a:lnTo>
                          <a:pt x="148" y="21"/>
                        </a:lnTo>
                        <a:lnTo>
                          <a:pt x="145" y="24"/>
                        </a:lnTo>
                        <a:lnTo>
                          <a:pt x="148" y="24"/>
                        </a:lnTo>
                        <a:lnTo>
                          <a:pt x="151" y="24"/>
                        </a:lnTo>
                        <a:lnTo>
                          <a:pt x="154" y="24"/>
                        </a:lnTo>
                        <a:lnTo>
                          <a:pt x="154" y="24"/>
                        </a:lnTo>
                        <a:lnTo>
                          <a:pt x="154" y="21"/>
                        </a:lnTo>
                        <a:lnTo>
                          <a:pt x="157" y="24"/>
                        </a:lnTo>
                        <a:lnTo>
                          <a:pt x="157" y="28"/>
                        </a:lnTo>
                        <a:lnTo>
                          <a:pt x="151" y="34"/>
                        </a:lnTo>
                        <a:lnTo>
                          <a:pt x="151" y="34"/>
                        </a:lnTo>
                        <a:lnTo>
                          <a:pt x="151" y="34"/>
                        </a:lnTo>
                        <a:lnTo>
                          <a:pt x="151" y="37"/>
                        </a:lnTo>
                        <a:lnTo>
                          <a:pt x="151" y="37"/>
                        </a:lnTo>
                        <a:lnTo>
                          <a:pt x="154" y="37"/>
                        </a:lnTo>
                        <a:lnTo>
                          <a:pt x="160" y="31"/>
                        </a:lnTo>
                        <a:lnTo>
                          <a:pt x="163" y="31"/>
                        </a:lnTo>
                        <a:lnTo>
                          <a:pt x="163" y="31"/>
                        </a:lnTo>
                        <a:lnTo>
                          <a:pt x="163" y="28"/>
                        </a:lnTo>
                        <a:lnTo>
                          <a:pt x="163" y="24"/>
                        </a:lnTo>
                        <a:lnTo>
                          <a:pt x="169" y="24"/>
                        </a:lnTo>
                        <a:lnTo>
                          <a:pt x="169" y="24"/>
                        </a:lnTo>
                        <a:lnTo>
                          <a:pt x="169" y="24"/>
                        </a:lnTo>
                        <a:lnTo>
                          <a:pt x="172" y="24"/>
                        </a:lnTo>
                        <a:lnTo>
                          <a:pt x="175" y="24"/>
                        </a:lnTo>
                        <a:lnTo>
                          <a:pt x="175" y="28"/>
                        </a:lnTo>
                        <a:lnTo>
                          <a:pt x="175" y="28"/>
                        </a:lnTo>
                        <a:lnTo>
                          <a:pt x="175" y="28"/>
                        </a:lnTo>
                        <a:lnTo>
                          <a:pt x="181" y="37"/>
                        </a:lnTo>
                        <a:lnTo>
                          <a:pt x="184" y="43"/>
                        </a:lnTo>
                        <a:lnTo>
                          <a:pt x="181" y="46"/>
                        </a:lnTo>
                        <a:lnTo>
                          <a:pt x="181" y="49"/>
                        </a:lnTo>
                        <a:lnTo>
                          <a:pt x="181" y="49"/>
                        </a:lnTo>
                        <a:lnTo>
                          <a:pt x="184" y="55"/>
                        </a:lnTo>
                        <a:lnTo>
                          <a:pt x="184" y="58"/>
                        </a:lnTo>
                        <a:lnTo>
                          <a:pt x="181" y="61"/>
                        </a:lnTo>
                        <a:lnTo>
                          <a:pt x="181" y="61"/>
                        </a:lnTo>
                        <a:lnTo>
                          <a:pt x="181" y="61"/>
                        </a:lnTo>
                        <a:lnTo>
                          <a:pt x="184" y="64"/>
                        </a:lnTo>
                        <a:lnTo>
                          <a:pt x="184" y="67"/>
                        </a:lnTo>
                        <a:lnTo>
                          <a:pt x="184" y="70"/>
                        </a:lnTo>
                        <a:lnTo>
                          <a:pt x="181" y="73"/>
                        </a:lnTo>
                        <a:lnTo>
                          <a:pt x="175" y="76"/>
                        </a:lnTo>
                        <a:lnTo>
                          <a:pt x="175" y="76"/>
                        </a:lnTo>
                        <a:lnTo>
                          <a:pt x="175" y="76"/>
                        </a:lnTo>
                        <a:lnTo>
                          <a:pt x="172" y="76"/>
                        </a:lnTo>
                        <a:lnTo>
                          <a:pt x="166" y="79"/>
                        </a:lnTo>
                        <a:lnTo>
                          <a:pt x="160" y="79"/>
                        </a:lnTo>
                        <a:lnTo>
                          <a:pt x="160" y="79"/>
                        </a:lnTo>
                        <a:lnTo>
                          <a:pt x="160" y="79"/>
                        </a:lnTo>
                        <a:lnTo>
                          <a:pt x="148" y="82"/>
                        </a:lnTo>
                        <a:lnTo>
                          <a:pt x="141" y="82"/>
                        </a:lnTo>
                        <a:lnTo>
                          <a:pt x="141" y="82"/>
                        </a:lnTo>
                        <a:lnTo>
                          <a:pt x="141" y="82"/>
                        </a:lnTo>
                        <a:lnTo>
                          <a:pt x="132" y="88"/>
                        </a:lnTo>
                        <a:lnTo>
                          <a:pt x="129" y="88"/>
                        </a:lnTo>
                        <a:lnTo>
                          <a:pt x="129" y="88"/>
                        </a:lnTo>
                        <a:lnTo>
                          <a:pt x="129" y="88"/>
                        </a:lnTo>
                        <a:lnTo>
                          <a:pt x="126" y="91"/>
                        </a:lnTo>
                        <a:lnTo>
                          <a:pt x="120" y="91"/>
                        </a:lnTo>
                        <a:lnTo>
                          <a:pt x="120" y="91"/>
                        </a:lnTo>
                        <a:lnTo>
                          <a:pt x="120" y="91"/>
                        </a:lnTo>
                        <a:lnTo>
                          <a:pt x="117" y="91"/>
                        </a:lnTo>
                        <a:lnTo>
                          <a:pt x="117" y="91"/>
                        </a:lnTo>
                        <a:lnTo>
                          <a:pt x="117" y="88"/>
                        </a:lnTo>
                        <a:lnTo>
                          <a:pt x="114" y="91"/>
                        </a:lnTo>
                        <a:lnTo>
                          <a:pt x="114" y="91"/>
                        </a:lnTo>
                        <a:lnTo>
                          <a:pt x="105" y="91"/>
                        </a:lnTo>
                        <a:lnTo>
                          <a:pt x="105" y="91"/>
                        </a:lnTo>
                        <a:lnTo>
                          <a:pt x="105" y="94"/>
                        </a:lnTo>
                        <a:lnTo>
                          <a:pt x="102" y="97"/>
                        </a:lnTo>
                        <a:lnTo>
                          <a:pt x="102" y="100"/>
                        </a:lnTo>
                        <a:lnTo>
                          <a:pt x="99" y="100"/>
                        </a:lnTo>
                        <a:lnTo>
                          <a:pt x="99" y="100"/>
                        </a:lnTo>
                        <a:lnTo>
                          <a:pt x="99" y="103"/>
                        </a:lnTo>
                        <a:lnTo>
                          <a:pt x="96" y="106"/>
                        </a:lnTo>
                        <a:lnTo>
                          <a:pt x="93" y="106"/>
                        </a:lnTo>
                        <a:lnTo>
                          <a:pt x="93" y="106"/>
                        </a:lnTo>
                        <a:lnTo>
                          <a:pt x="93" y="109"/>
                        </a:lnTo>
                        <a:lnTo>
                          <a:pt x="87" y="112"/>
                        </a:lnTo>
                        <a:lnTo>
                          <a:pt x="84" y="112"/>
                        </a:lnTo>
                        <a:lnTo>
                          <a:pt x="81" y="106"/>
                        </a:lnTo>
                        <a:lnTo>
                          <a:pt x="81" y="103"/>
                        </a:lnTo>
                        <a:lnTo>
                          <a:pt x="78" y="106"/>
                        </a:lnTo>
                        <a:lnTo>
                          <a:pt x="78" y="112"/>
                        </a:lnTo>
                        <a:lnTo>
                          <a:pt x="78" y="112"/>
                        </a:lnTo>
                        <a:lnTo>
                          <a:pt x="78" y="112"/>
                        </a:lnTo>
                        <a:lnTo>
                          <a:pt x="75" y="115"/>
                        </a:lnTo>
                        <a:lnTo>
                          <a:pt x="72" y="115"/>
                        </a:lnTo>
                        <a:lnTo>
                          <a:pt x="72" y="115"/>
                        </a:lnTo>
                        <a:lnTo>
                          <a:pt x="72" y="115"/>
                        </a:lnTo>
                        <a:lnTo>
                          <a:pt x="69" y="121"/>
                        </a:lnTo>
                        <a:lnTo>
                          <a:pt x="66" y="121"/>
                        </a:lnTo>
                        <a:lnTo>
                          <a:pt x="66" y="121"/>
                        </a:lnTo>
                        <a:lnTo>
                          <a:pt x="66" y="124"/>
                        </a:lnTo>
                        <a:lnTo>
                          <a:pt x="63" y="130"/>
                        </a:lnTo>
                        <a:lnTo>
                          <a:pt x="63" y="130"/>
                        </a:lnTo>
                        <a:lnTo>
                          <a:pt x="63" y="130"/>
                        </a:lnTo>
                        <a:lnTo>
                          <a:pt x="63" y="133"/>
                        </a:lnTo>
                        <a:lnTo>
                          <a:pt x="57" y="136"/>
                        </a:lnTo>
                        <a:lnTo>
                          <a:pt x="54" y="139"/>
                        </a:lnTo>
                        <a:lnTo>
                          <a:pt x="51" y="139"/>
                        </a:lnTo>
                        <a:lnTo>
                          <a:pt x="48" y="139"/>
                        </a:lnTo>
                        <a:lnTo>
                          <a:pt x="48" y="139"/>
                        </a:lnTo>
                        <a:lnTo>
                          <a:pt x="45" y="142"/>
                        </a:lnTo>
                        <a:lnTo>
                          <a:pt x="42" y="142"/>
                        </a:lnTo>
                        <a:lnTo>
                          <a:pt x="42" y="142"/>
                        </a:lnTo>
                        <a:lnTo>
                          <a:pt x="42" y="139"/>
                        </a:lnTo>
                        <a:lnTo>
                          <a:pt x="45" y="139"/>
                        </a:lnTo>
                        <a:lnTo>
                          <a:pt x="45" y="139"/>
                        </a:lnTo>
                        <a:lnTo>
                          <a:pt x="45" y="133"/>
                        </a:lnTo>
                        <a:lnTo>
                          <a:pt x="45" y="133"/>
                        </a:lnTo>
                        <a:lnTo>
                          <a:pt x="42" y="133"/>
                        </a:lnTo>
                        <a:lnTo>
                          <a:pt x="42" y="130"/>
                        </a:lnTo>
                        <a:lnTo>
                          <a:pt x="39" y="130"/>
                        </a:lnTo>
                        <a:lnTo>
                          <a:pt x="39" y="130"/>
                        </a:lnTo>
                        <a:lnTo>
                          <a:pt x="36" y="133"/>
                        </a:lnTo>
                        <a:lnTo>
                          <a:pt x="36" y="133"/>
                        </a:lnTo>
                        <a:lnTo>
                          <a:pt x="36" y="133"/>
                        </a:lnTo>
                        <a:lnTo>
                          <a:pt x="36" y="136"/>
                        </a:lnTo>
                        <a:lnTo>
                          <a:pt x="33" y="136"/>
                        </a:lnTo>
                        <a:lnTo>
                          <a:pt x="33" y="136"/>
                        </a:lnTo>
                        <a:lnTo>
                          <a:pt x="33" y="136"/>
                        </a:lnTo>
                        <a:lnTo>
                          <a:pt x="27" y="142"/>
                        </a:lnTo>
                        <a:lnTo>
                          <a:pt x="24" y="142"/>
                        </a:lnTo>
                        <a:lnTo>
                          <a:pt x="21" y="142"/>
                        </a:lnTo>
                        <a:lnTo>
                          <a:pt x="21" y="142"/>
                        </a:lnTo>
                        <a:lnTo>
                          <a:pt x="21" y="142"/>
                        </a:lnTo>
                        <a:lnTo>
                          <a:pt x="18" y="142"/>
                        </a:lnTo>
                        <a:lnTo>
                          <a:pt x="15" y="142"/>
                        </a:lnTo>
                        <a:lnTo>
                          <a:pt x="15" y="142"/>
                        </a:lnTo>
                        <a:lnTo>
                          <a:pt x="15" y="145"/>
                        </a:lnTo>
                        <a:lnTo>
                          <a:pt x="12" y="145"/>
                        </a:lnTo>
                        <a:lnTo>
                          <a:pt x="12" y="145"/>
                        </a:lnTo>
                        <a:lnTo>
                          <a:pt x="12" y="145"/>
                        </a:lnTo>
                        <a:lnTo>
                          <a:pt x="12" y="145"/>
                        </a:lnTo>
                        <a:lnTo>
                          <a:pt x="12" y="145"/>
                        </a:lnTo>
                        <a:lnTo>
                          <a:pt x="12" y="136"/>
                        </a:lnTo>
                        <a:lnTo>
                          <a:pt x="15" y="133"/>
                        </a:lnTo>
                        <a:lnTo>
                          <a:pt x="15" y="130"/>
                        </a:lnTo>
                        <a:lnTo>
                          <a:pt x="15" y="130"/>
                        </a:lnTo>
                        <a:lnTo>
                          <a:pt x="12" y="127"/>
                        </a:lnTo>
                        <a:lnTo>
                          <a:pt x="15" y="121"/>
                        </a:lnTo>
                        <a:lnTo>
                          <a:pt x="15" y="118"/>
                        </a:lnTo>
                        <a:lnTo>
                          <a:pt x="15" y="115"/>
                        </a:lnTo>
                        <a:lnTo>
                          <a:pt x="15" y="115"/>
                        </a:lnTo>
                        <a:lnTo>
                          <a:pt x="12" y="115"/>
                        </a:lnTo>
                        <a:lnTo>
                          <a:pt x="9" y="106"/>
                        </a:lnTo>
                        <a:lnTo>
                          <a:pt x="12" y="106"/>
                        </a:lnTo>
                        <a:lnTo>
                          <a:pt x="15" y="109"/>
                        </a:lnTo>
                        <a:lnTo>
                          <a:pt x="15" y="106"/>
                        </a:lnTo>
                        <a:lnTo>
                          <a:pt x="15" y="103"/>
                        </a:lnTo>
                        <a:lnTo>
                          <a:pt x="15" y="100"/>
                        </a:lnTo>
                        <a:lnTo>
                          <a:pt x="12" y="100"/>
                        </a:lnTo>
                        <a:lnTo>
                          <a:pt x="6" y="100"/>
                        </a:lnTo>
                        <a:lnTo>
                          <a:pt x="3" y="100"/>
                        </a:lnTo>
                        <a:lnTo>
                          <a:pt x="3" y="100"/>
                        </a:lnTo>
                        <a:lnTo>
                          <a:pt x="6" y="97"/>
                        </a:lnTo>
                        <a:lnTo>
                          <a:pt x="12" y="94"/>
                        </a:lnTo>
                        <a:lnTo>
                          <a:pt x="12" y="94"/>
                        </a:lnTo>
                        <a:lnTo>
                          <a:pt x="12" y="94"/>
                        </a:lnTo>
                        <a:lnTo>
                          <a:pt x="12" y="91"/>
                        </a:lnTo>
                        <a:lnTo>
                          <a:pt x="15" y="91"/>
                        </a:lnTo>
                        <a:lnTo>
                          <a:pt x="15" y="91"/>
                        </a:lnTo>
                        <a:lnTo>
                          <a:pt x="15" y="91"/>
                        </a:lnTo>
                        <a:lnTo>
                          <a:pt x="18" y="88"/>
                        </a:lnTo>
                        <a:lnTo>
                          <a:pt x="21" y="88"/>
                        </a:lnTo>
                        <a:lnTo>
                          <a:pt x="21" y="88"/>
                        </a:lnTo>
                        <a:lnTo>
                          <a:pt x="21" y="85"/>
                        </a:lnTo>
                        <a:lnTo>
                          <a:pt x="24" y="82"/>
                        </a:lnTo>
                        <a:lnTo>
                          <a:pt x="30" y="79"/>
                        </a:lnTo>
                        <a:lnTo>
                          <a:pt x="30" y="79"/>
                        </a:lnTo>
                        <a:lnTo>
                          <a:pt x="30" y="79"/>
                        </a:lnTo>
                        <a:lnTo>
                          <a:pt x="30" y="79"/>
                        </a:lnTo>
                        <a:lnTo>
                          <a:pt x="33" y="76"/>
                        </a:lnTo>
                        <a:lnTo>
                          <a:pt x="33" y="76"/>
                        </a:lnTo>
                        <a:lnTo>
                          <a:pt x="33" y="76"/>
                        </a:lnTo>
                        <a:lnTo>
                          <a:pt x="36" y="73"/>
                        </a:lnTo>
                        <a:lnTo>
                          <a:pt x="36" y="73"/>
                        </a:lnTo>
                        <a:lnTo>
                          <a:pt x="36" y="70"/>
                        </a:lnTo>
                        <a:lnTo>
                          <a:pt x="36" y="67"/>
                        </a:lnTo>
                        <a:lnTo>
                          <a:pt x="48" y="70"/>
                        </a:lnTo>
                        <a:lnTo>
                          <a:pt x="48" y="70"/>
                        </a:lnTo>
                        <a:lnTo>
                          <a:pt x="48" y="67"/>
                        </a:lnTo>
                        <a:lnTo>
                          <a:pt x="48" y="64"/>
                        </a:lnTo>
                        <a:lnTo>
                          <a:pt x="48" y="64"/>
                        </a:lnTo>
                        <a:lnTo>
                          <a:pt x="48" y="64"/>
                        </a:lnTo>
                        <a:lnTo>
                          <a:pt x="48" y="58"/>
                        </a:lnTo>
                        <a:lnTo>
                          <a:pt x="48" y="55"/>
                        </a:lnTo>
                        <a:lnTo>
                          <a:pt x="51" y="55"/>
                        </a:lnTo>
                        <a:lnTo>
                          <a:pt x="51" y="55"/>
                        </a:lnTo>
                        <a:lnTo>
                          <a:pt x="51" y="55"/>
                        </a:lnTo>
                        <a:lnTo>
                          <a:pt x="57" y="49"/>
                        </a:lnTo>
                        <a:lnTo>
                          <a:pt x="60" y="49"/>
                        </a:lnTo>
                        <a:lnTo>
                          <a:pt x="60" y="49"/>
                        </a:lnTo>
                        <a:lnTo>
                          <a:pt x="63" y="43"/>
                        </a:lnTo>
                        <a:lnTo>
                          <a:pt x="69" y="40"/>
                        </a:lnTo>
                        <a:lnTo>
                          <a:pt x="69" y="40"/>
                        </a:lnTo>
                        <a:lnTo>
                          <a:pt x="69" y="40"/>
                        </a:lnTo>
                        <a:lnTo>
                          <a:pt x="72" y="37"/>
                        </a:lnTo>
                        <a:lnTo>
                          <a:pt x="75" y="34"/>
                        </a:lnTo>
                        <a:lnTo>
                          <a:pt x="81" y="34"/>
                        </a:lnTo>
                        <a:lnTo>
                          <a:pt x="81" y="34"/>
                        </a:lnTo>
                        <a:lnTo>
                          <a:pt x="81" y="31"/>
                        </a:lnTo>
                        <a:lnTo>
                          <a:pt x="84" y="28"/>
                        </a:lnTo>
                        <a:lnTo>
                          <a:pt x="84" y="28"/>
                        </a:lnTo>
                        <a:lnTo>
                          <a:pt x="84" y="28"/>
                        </a:lnTo>
                        <a:lnTo>
                          <a:pt x="81" y="24"/>
                        </a:lnTo>
                        <a:lnTo>
                          <a:pt x="81" y="15"/>
                        </a:lnTo>
                        <a:lnTo>
                          <a:pt x="81" y="12"/>
                        </a:lnTo>
                        <a:lnTo>
                          <a:pt x="84" y="9"/>
                        </a:lnTo>
                        <a:lnTo>
                          <a:pt x="84" y="6"/>
                        </a:lnTo>
                        <a:lnTo>
                          <a:pt x="84" y="6"/>
                        </a:lnTo>
                        <a:lnTo>
                          <a:pt x="81" y="6"/>
                        </a:lnTo>
                        <a:lnTo>
                          <a:pt x="84" y="3"/>
                        </a:lnTo>
                        <a:lnTo>
                          <a:pt x="87" y="3"/>
                        </a:lnTo>
                        <a:lnTo>
                          <a:pt x="90" y="3"/>
                        </a:lnTo>
                        <a:lnTo>
                          <a:pt x="90" y="3"/>
                        </a:lnTo>
                        <a:lnTo>
                          <a:pt x="90" y="3"/>
                        </a:lnTo>
                        <a:lnTo>
                          <a:pt x="102" y="3"/>
                        </a:lnTo>
                        <a:lnTo>
                          <a:pt x="105" y="3"/>
                        </a:lnTo>
                        <a:lnTo>
                          <a:pt x="105" y="3"/>
                        </a:lnTo>
                        <a:lnTo>
                          <a:pt x="105" y="3"/>
                        </a:lnTo>
                        <a:lnTo>
                          <a:pt x="117" y="3"/>
                        </a:lnTo>
                        <a:lnTo>
                          <a:pt x="117" y="3"/>
                        </a:lnTo>
                        <a:lnTo>
                          <a:pt x="117" y="3"/>
                        </a:lnTo>
                        <a:lnTo>
                          <a:pt x="126" y="0"/>
                        </a:lnTo>
                        <a:moveTo>
                          <a:pt x="126" y="0"/>
                        </a:moveTo>
                        <a:lnTo>
                          <a:pt x="117" y="3"/>
                        </a:lnTo>
                        <a:lnTo>
                          <a:pt x="105" y="3"/>
                        </a:lnTo>
                        <a:lnTo>
                          <a:pt x="102" y="0"/>
                        </a:lnTo>
                        <a:lnTo>
                          <a:pt x="90" y="3"/>
                        </a:lnTo>
                        <a:lnTo>
                          <a:pt x="87" y="0"/>
                        </a:lnTo>
                        <a:lnTo>
                          <a:pt x="81" y="3"/>
                        </a:lnTo>
                        <a:lnTo>
                          <a:pt x="81" y="6"/>
                        </a:lnTo>
                        <a:lnTo>
                          <a:pt x="81" y="6"/>
                        </a:lnTo>
                        <a:lnTo>
                          <a:pt x="81" y="12"/>
                        </a:lnTo>
                        <a:lnTo>
                          <a:pt x="81" y="15"/>
                        </a:lnTo>
                        <a:lnTo>
                          <a:pt x="78" y="24"/>
                        </a:lnTo>
                        <a:lnTo>
                          <a:pt x="81" y="28"/>
                        </a:lnTo>
                        <a:lnTo>
                          <a:pt x="81" y="31"/>
                        </a:lnTo>
                        <a:lnTo>
                          <a:pt x="75" y="31"/>
                        </a:lnTo>
                        <a:lnTo>
                          <a:pt x="69" y="37"/>
                        </a:lnTo>
                        <a:lnTo>
                          <a:pt x="69" y="40"/>
                        </a:lnTo>
                        <a:lnTo>
                          <a:pt x="60" y="43"/>
                        </a:lnTo>
                        <a:lnTo>
                          <a:pt x="57" y="46"/>
                        </a:lnTo>
                        <a:lnTo>
                          <a:pt x="48" y="55"/>
                        </a:lnTo>
                        <a:lnTo>
                          <a:pt x="45" y="55"/>
                        </a:lnTo>
                        <a:lnTo>
                          <a:pt x="45" y="58"/>
                        </a:lnTo>
                        <a:lnTo>
                          <a:pt x="48" y="64"/>
                        </a:lnTo>
                        <a:lnTo>
                          <a:pt x="48" y="67"/>
                        </a:lnTo>
                        <a:lnTo>
                          <a:pt x="36" y="67"/>
                        </a:lnTo>
                        <a:lnTo>
                          <a:pt x="36" y="64"/>
                        </a:lnTo>
                        <a:lnTo>
                          <a:pt x="36" y="70"/>
                        </a:lnTo>
                        <a:lnTo>
                          <a:pt x="33" y="76"/>
                        </a:lnTo>
                        <a:lnTo>
                          <a:pt x="30" y="76"/>
                        </a:lnTo>
                        <a:lnTo>
                          <a:pt x="30" y="79"/>
                        </a:lnTo>
                        <a:lnTo>
                          <a:pt x="21" y="79"/>
                        </a:lnTo>
                        <a:lnTo>
                          <a:pt x="21" y="85"/>
                        </a:lnTo>
                        <a:lnTo>
                          <a:pt x="18" y="85"/>
                        </a:lnTo>
                        <a:lnTo>
                          <a:pt x="15" y="91"/>
                        </a:lnTo>
                        <a:lnTo>
                          <a:pt x="12" y="91"/>
                        </a:lnTo>
                        <a:lnTo>
                          <a:pt x="12" y="94"/>
                        </a:lnTo>
                        <a:lnTo>
                          <a:pt x="6" y="94"/>
                        </a:lnTo>
                        <a:lnTo>
                          <a:pt x="3" y="97"/>
                        </a:lnTo>
                        <a:lnTo>
                          <a:pt x="0" y="97"/>
                        </a:lnTo>
                        <a:lnTo>
                          <a:pt x="0" y="100"/>
                        </a:lnTo>
                        <a:lnTo>
                          <a:pt x="6" y="103"/>
                        </a:lnTo>
                        <a:lnTo>
                          <a:pt x="12" y="103"/>
                        </a:lnTo>
                        <a:lnTo>
                          <a:pt x="12" y="106"/>
                        </a:lnTo>
                        <a:lnTo>
                          <a:pt x="9" y="103"/>
                        </a:lnTo>
                        <a:lnTo>
                          <a:pt x="12" y="115"/>
                        </a:lnTo>
                        <a:lnTo>
                          <a:pt x="12" y="118"/>
                        </a:lnTo>
                        <a:lnTo>
                          <a:pt x="12" y="121"/>
                        </a:lnTo>
                        <a:lnTo>
                          <a:pt x="12" y="127"/>
                        </a:lnTo>
                        <a:lnTo>
                          <a:pt x="12" y="130"/>
                        </a:lnTo>
                        <a:lnTo>
                          <a:pt x="9" y="136"/>
                        </a:lnTo>
                        <a:lnTo>
                          <a:pt x="9" y="145"/>
                        </a:lnTo>
                        <a:lnTo>
                          <a:pt x="9" y="145"/>
                        </a:lnTo>
                        <a:lnTo>
                          <a:pt x="12" y="145"/>
                        </a:lnTo>
                        <a:lnTo>
                          <a:pt x="15" y="145"/>
                        </a:lnTo>
                        <a:lnTo>
                          <a:pt x="18" y="145"/>
                        </a:lnTo>
                        <a:lnTo>
                          <a:pt x="21" y="142"/>
                        </a:lnTo>
                        <a:lnTo>
                          <a:pt x="24" y="142"/>
                        </a:lnTo>
                        <a:lnTo>
                          <a:pt x="30" y="142"/>
                        </a:lnTo>
                        <a:lnTo>
                          <a:pt x="36" y="136"/>
                        </a:lnTo>
                        <a:lnTo>
                          <a:pt x="36" y="136"/>
                        </a:lnTo>
                        <a:lnTo>
                          <a:pt x="36" y="133"/>
                        </a:lnTo>
                        <a:lnTo>
                          <a:pt x="39" y="130"/>
                        </a:lnTo>
                        <a:lnTo>
                          <a:pt x="42" y="133"/>
                        </a:lnTo>
                        <a:lnTo>
                          <a:pt x="42" y="139"/>
                        </a:lnTo>
                        <a:lnTo>
                          <a:pt x="39" y="139"/>
                        </a:lnTo>
                        <a:lnTo>
                          <a:pt x="42" y="145"/>
                        </a:lnTo>
                        <a:lnTo>
                          <a:pt x="45" y="145"/>
                        </a:lnTo>
                        <a:lnTo>
                          <a:pt x="51" y="142"/>
                        </a:lnTo>
                        <a:lnTo>
                          <a:pt x="54" y="142"/>
                        </a:lnTo>
                        <a:lnTo>
                          <a:pt x="60" y="139"/>
                        </a:lnTo>
                        <a:lnTo>
                          <a:pt x="63" y="133"/>
                        </a:lnTo>
                        <a:lnTo>
                          <a:pt x="63" y="130"/>
                        </a:lnTo>
                        <a:lnTo>
                          <a:pt x="69" y="124"/>
                        </a:lnTo>
                        <a:lnTo>
                          <a:pt x="69" y="121"/>
                        </a:lnTo>
                        <a:lnTo>
                          <a:pt x="72" y="118"/>
                        </a:lnTo>
                        <a:lnTo>
                          <a:pt x="78" y="115"/>
                        </a:lnTo>
                        <a:lnTo>
                          <a:pt x="78" y="112"/>
                        </a:lnTo>
                        <a:lnTo>
                          <a:pt x="81" y="106"/>
                        </a:lnTo>
                        <a:lnTo>
                          <a:pt x="84" y="112"/>
                        </a:lnTo>
                        <a:lnTo>
                          <a:pt x="90" y="112"/>
                        </a:lnTo>
                        <a:lnTo>
                          <a:pt x="93" y="109"/>
                        </a:lnTo>
                        <a:lnTo>
                          <a:pt x="99" y="109"/>
                        </a:lnTo>
                        <a:lnTo>
                          <a:pt x="99" y="103"/>
                        </a:lnTo>
                        <a:lnTo>
                          <a:pt x="102" y="103"/>
                        </a:lnTo>
                        <a:lnTo>
                          <a:pt x="105" y="97"/>
                        </a:lnTo>
                        <a:lnTo>
                          <a:pt x="108" y="94"/>
                        </a:lnTo>
                        <a:lnTo>
                          <a:pt x="114" y="91"/>
                        </a:lnTo>
                        <a:lnTo>
                          <a:pt x="114" y="91"/>
                        </a:lnTo>
                        <a:lnTo>
                          <a:pt x="117" y="94"/>
                        </a:lnTo>
                        <a:lnTo>
                          <a:pt x="120" y="91"/>
                        </a:lnTo>
                        <a:lnTo>
                          <a:pt x="126" y="91"/>
                        </a:lnTo>
                        <a:lnTo>
                          <a:pt x="129" y="88"/>
                        </a:lnTo>
                        <a:lnTo>
                          <a:pt x="135" y="88"/>
                        </a:lnTo>
                        <a:lnTo>
                          <a:pt x="141" y="85"/>
                        </a:lnTo>
                        <a:lnTo>
                          <a:pt x="148" y="85"/>
                        </a:lnTo>
                        <a:lnTo>
                          <a:pt x="160" y="79"/>
                        </a:lnTo>
                        <a:lnTo>
                          <a:pt x="166" y="79"/>
                        </a:lnTo>
                        <a:lnTo>
                          <a:pt x="172" y="79"/>
                        </a:lnTo>
                        <a:lnTo>
                          <a:pt x="175" y="76"/>
                        </a:lnTo>
                        <a:lnTo>
                          <a:pt x="184" y="76"/>
                        </a:lnTo>
                        <a:lnTo>
                          <a:pt x="187" y="70"/>
                        </a:lnTo>
                        <a:lnTo>
                          <a:pt x="187" y="67"/>
                        </a:lnTo>
                        <a:lnTo>
                          <a:pt x="187" y="64"/>
                        </a:lnTo>
                        <a:lnTo>
                          <a:pt x="184" y="61"/>
                        </a:lnTo>
                        <a:lnTo>
                          <a:pt x="184" y="58"/>
                        </a:lnTo>
                        <a:lnTo>
                          <a:pt x="184" y="55"/>
                        </a:lnTo>
                        <a:lnTo>
                          <a:pt x="184" y="49"/>
                        </a:lnTo>
                        <a:lnTo>
                          <a:pt x="184" y="43"/>
                        </a:lnTo>
                        <a:lnTo>
                          <a:pt x="184" y="34"/>
                        </a:lnTo>
                        <a:lnTo>
                          <a:pt x="175" y="28"/>
                        </a:lnTo>
                        <a:lnTo>
                          <a:pt x="175" y="24"/>
                        </a:lnTo>
                        <a:lnTo>
                          <a:pt x="172" y="21"/>
                        </a:lnTo>
                        <a:lnTo>
                          <a:pt x="169" y="24"/>
                        </a:lnTo>
                        <a:lnTo>
                          <a:pt x="163" y="24"/>
                        </a:lnTo>
                        <a:lnTo>
                          <a:pt x="160" y="28"/>
                        </a:lnTo>
                        <a:lnTo>
                          <a:pt x="160" y="31"/>
                        </a:lnTo>
                        <a:lnTo>
                          <a:pt x="154" y="37"/>
                        </a:lnTo>
                        <a:lnTo>
                          <a:pt x="154" y="34"/>
                        </a:lnTo>
                        <a:lnTo>
                          <a:pt x="157" y="28"/>
                        </a:lnTo>
                        <a:lnTo>
                          <a:pt x="160" y="21"/>
                        </a:lnTo>
                        <a:lnTo>
                          <a:pt x="154" y="21"/>
                        </a:lnTo>
                        <a:lnTo>
                          <a:pt x="151" y="21"/>
                        </a:lnTo>
                        <a:lnTo>
                          <a:pt x="148" y="21"/>
                        </a:lnTo>
                        <a:lnTo>
                          <a:pt x="151" y="21"/>
                        </a:lnTo>
                        <a:lnTo>
                          <a:pt x="151" y="18"/>
                        </a:lnTo>
                        <a:lnTo>
                          <a:pt x="141" y="12"/>
                        </a:lnTo>
                        <a:lnTo>
                          <a:pt x="138" y="9"/>
                        </a:lnTo>
                        <a:lnTo>
                          <a:pt x="135" y="6"/>
                        </a:lnTo>
                        <a:lnTo>
                          <a:pt x="135" y="3"/>
                        </a:lnTo>
                        <a:lnTo>
                          <a:pt x="126" y="0"/>
                        </a:lnTo>
                        <a:lnTo>
                          <a:pt x="1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06" name="Freeform 1205"/>
                  <p:cNvSpPr>
                    <a:spLocks/>
                  </p:cNvSpPr>
                  <p:nvPr/>
                </p:nvSpPr>
                <p:spPr bwMode="auto">
                  <a:xfrm>
                    <a:off x="1602" y="1108"/>
                    <a:ext cx="6" cy="6"/>
                  </a:xfrm>
                  <a:custGeom>
                    <a:avLst/>
                    <a:gdLst>
                      <a:gd name="T0" fmla="*/ 6 w 6"/>
                      <a:gd name="T1" fmla="*/ 3 h 6"/>
                      <a:gd name="T2" fmla="*/ 6 w 6"/>
                      <a:gd name="T3" fmla="*/ 0 h 6"/>
                      <a:gd name="T4" fmla="*/ 0 w 6"/>
                      <a:gd name="T5" fmla="*/ 0 h 6"/>
                      <a:gd name="T6" fmla="*/ 0 w 6"/>
                      <a:gd name="T7" fmla="*/ 3 h 6"/>
                      <a:gd name="T8" fmla="*/ 3 w 6"/>
                      <a:gd name="T9" fmla="*/ 6 h 6"/>
                      <a:gd name="T10" fmla="*/ 6 w 6"/>
                      <a:gd name="T11" fmla="*/ 3 h 6"/>
                    </a:gdLst>
                    <a:ahLst/>
                    <a:cxnLst>
                      <a:cxn ang="0">
                        <a:pos x="T0" y="T1"/>
                      </a:cxn>
                      <a:cxn ang="0">
                        <a:pos x="T2" y="T3"/>
                      </a:cxn>
                      <a:cxn ang="0">
                        <a:pos x="T4" y="T5"/>
                      </a:cxn>
                      <a:cxn ang="0">
                        <a:pos x="T6" y="T7"/>
                      </a:cxn>
                      <a:cxn ang="0">
                        <a:pos x="T8" y="T9"/>
                      </a:cxn>
                      <a:cxn ang="0">
                        <a:pos x="T10" y="T11"/>
                      </a:cxn>
                    </a:cxnLst>
                    <a:rect l="0" t="0" r="r" b="b"/>
                    <a:pathLst>
                      <a:path w="6" h="6">
                        <a:moveTo>
                          <a:pt x="6" y="3"/>
                        </a:moveTo>
                        <a:lnTo>
                          <a:pt x="6" y="0"/>
                        </a:lnTo>
                        <a:lnTo>
                          <a:pt x="0" y="0"/>
                        </a:lnTo>
                        <a:lnTo>
                          <a:pt x="0" y="3"/>
                        </a:lnTo>
                        <a:lnTo>
                          <a:pt x="3" y="6"/>
                        </a:lnTo>
                        <a:lnTo>
                          <a:pt x="6"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07" name="Freeform 1206"/>
                  <p:cNvSpPr>
                    <a:spLocks/>
                  </p:cNvSpPr>
                  <p:nvPr/>
                </p:nvSpPr>
                <p:spPr bwMode="auto">
                  <a:xfrm>
                    <a:off x="1602" y="1108"/>
                    <a:ext cx="6" cy="6"/>
                  </a:xfrm>
                  <a:custGeom>
                    <a:avLst/>
                    <a:gdLst>
                      <a:gd name="T0" fmla="*/ 6 w 6"/>
                      <a:gd name="T1" fmla="*/ 0 h 6"/>
                      <a:gd name="T2" fmla="*/ 0 w 6"/>
                      <a:gd name="T3" fmla="*/ 0 h 6"/>
                      <a:gd name="T4" fmla="*/ 0 w 6"/>
                      <a:gd name="T5" fmla="*/ 3 h 6"/>
                      <a:gd name="T6" fmla="*/ 3 w 6"/>
                      <a:gd name="T7" fmla="*/ 6 h 6"/>
                      <a:gd name="T8" fmla="*/ 6 w 6"/>
                      <a:gd name="T9" fmla="*/ 3 h 6"/>
                      <a:gd name="T10" fmla="*/ 6 w 6"/>
                      <a:gd name="T11" fmla="*/ 0 h 6"/>
                      <a:gd name="T12" fmla="*/ 6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6" y="0"/>
                        </a:moveTo>
                        <a:lnTo>
                          <a:pt x="0" y="0"/>
                        </a:lnTo>
                        <a:lnTo>
                          <a:pt x="0" y="3"/>
                        </a:lnTo>
                        <a:lnTo>
                          <a:pt x="3" y="6"/>
                        </a:lnTo>
                        <a:lnTo>
                          <a:pt x="6" y="3"/>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08" name="Freeform 1207"/>
                  <p:cNvSpPr>
                    <a:spLocks/>
                  </p:cNvSpPr>
                  <p:nvPr/>
                </p:nvSpPr>
                <p:spPr bwMode="auto">
                  <a:xfrm>
                    <a:off x="2121" y="1281"/>
                    <a:ext cx="6" cy="6"/>
                  </a:xfrm>
                  <a:custGeom>
                    <a:avLst/>
                    <a:gdLst>
                      <a:gd name="T0" fmla="*/ 0 w 6"/>
                      <a:gd name="T1" fmla="*/ 3 h 6"/>
                      <a:gd name="T2" fmla="*/ 0 w 6"/>
                      <a:gd name="T3" fmla="*/ 6 h 6"/>
                      <a:gd name="T4" fmla="*/ 3 w 6"/>
                      <a:gd name="T5" fmla="*/ 3 h 6"/>
                      <a:gd name="T6" fmla="*/ 3 w 6"/>
                      <a:gd name="T7" fmla="*/ 3 h 6"/>
                      <a:gd name="T8" fmla="*/ 6 w 6"/>
                      <a:gd name="T9" fmla="*/ 3 h 6"/>
                      <a:gd name="T10" fmla="*/ 3 w 6"/>
                      <a:gd name="T11" fmla="*/ 0 h 6"/>
                      <a:gd name="T12" fmla="*/ 0 w 6"/>
                      <a:gd name="T13" fmla="*/ 0 h 6"/>
                      <a:gd name="T14" fmla="*/ 0 w 6"/>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0" y="3"/>
                        </a:moveTo>
                        <a:lnTo>
                          <a:pt x="0" y="6"/>
                        </a:lnTo>
                        <a:lnTo>
                          <a:pt x="3" y="3"/>
                        </a:lnTo>
                        <a:lnTo>
                          <a:pt x="3" y="3"/>
                        </a:lnTo>
                        <a:lnTo>
                          <a:pt x="6" y="3"/>
                        </a:lnTo>
                        <a:lnTo>
                          <a:pt x="3" y="0"/>
                        </a:lnTo>
                        <a:lnTo>
                          <a:pt x="0" y="0"/>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09" name="Freeform 1208"/>
                  <p:cNvSpPr>
                    <a:spLocks/>
                  </p:cNvSpPr>
                  <p:nvPr/>
                </p:nvSpPr>
                <p:spPr bwMode="auto">
                  <a:xfrm>
                    <a:off x="2121" y="1281"/>
                    <a:ext cx="6" cy="6"/>
                  </a:xfrm>
                  <a:custGeom>
                    <a:avLst/>
                    <a:gdLst>
                      <a:gd name="T0" fmla="*/ 3 w 6"/>
                      <a:gd name="T1" fmla="*/ 0 h 6"/>
                      <a:gd name="T2" fmla="*/ 0 w 6"/>
                      <a:gd name="T3" fmla="*/ 0 h 6"/>
                      <a:gd name="T4" fmla="*/ 0 w 6"/>
                      <a:gd name="T5" fmla="*/ 3 h 6"/>
                      <a:gd name="T6" fmla="*/ 0 w 6"/>
                      <a:gd name="T7" fmla="*/ 6 h 6"/>
                      <a:gd name="T8" fmla="*/ 3 w 6"/>
                      <a:gd name="T9" fmla="*/ 3 h 6"/>
                      <a:gd name="T10" fmla="*/ 3 w 6"/>
                      <a:gd name="T11" fmla="*/ 3 h 6"/>
                      <a:gd name="T12" fmla="*/ 6 w 6"/>
                      <a:gd name="T13" fmla="*/ 3 h 6"/>
                      <a:gd name="T14" fmla="*/ 3 w 6"/>
                      <a:gd name="T15" fmla="*/ 0 h 6"/>
                      <a:gd name="T16" fmla="*/ 3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3" y="0"/>
                        </a:moveTo>
                        <a:lnTo>
                          <a:pt x="0" y="0"/>
                        </a:lnTo>
                        <a:lnTo>
                          <a:pt x="0" y="3"/>
                        </a:lnTo>
                        <a:lnTo>
                          <a:pt x="0" y="6"/>
                        </a:lnTo>
                        <a:lnTo>
                          <a:pt x="3" y="3"/>
                        </a:lnTo>
                        <a:lnTo>
                          <a:pt x="3" y="3"/>
                        </a:lnTo>
                        <a:lnTo>
                          <a:pt x="6"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10" name="Freeform 1209"/>
                  <p:cNvSpPr>
                    <a:spLocks/>
                  </p:cNvSpPr>
                  <p:nvPr/>
                </p:nvSpPr>
                <p:spPr bwMode="auto">
                  <a:xfrm>
                    <a:off x="2692" y="640"/>
                    <a:ext cx="6" cy="3"/>
                  </a:xfrm>
                  <a:custGeom>
                    <a:avLst/>
                    <a:gdLst>
                      <a:gd name="T0" fmla="*/ 6 w 6"/>
                      <a:gd name="T1" fmla="*/ 3 h 3"/>
                      <a:gd name="T2" fmla="*/ 3 w 6"/>
                      <a:gd name="T3" fmla="*/ 0 h 3"/>
                      <a:gd name="T4" fmla="*/ 3 w 6"/>
                      <a:gd name="T5" fmla="*/ 0 h 3"/>
                      <a:gd name="T6" fmla="*/ 0 w 6"/>
                      <a:gd name="T7" fmla="*/ 3 h 3"/>
                      <a:gd name="T8" fmla="*/ 3 w 6"/>
                      <a:gd name="T9" fmla="*/ 3 h 3"/>
                      <a:gd name="T10" fmla="*/ 6 w 6"/>
                      <a:gd name="T11" fmla="*/ 3 h 3"/>
                    </a:gdLst>
                    <a:ahLst/>
                    <a:cxnLst>
                      <a:cxn ang="0">
                        <a:pos x="T0" y="T1"/>
                      </a:cxn>
                      <a:cxn ang="0">
                        <a:pos x="T2" y="T3"/>
                      </a:cxn>
                      <a:cxn ang="0">
                        <a:pos x="T4" y="T5"/>
                      </a:cxn>
                      <a:cxn ang="0">
                        <a:pos x="T6" y="T7"/>
                      </a:cxn>
                      <a:cxn ang="0">
                        <a:pos x="T8" y="T9"/>
                      </a:cxn>
                      <a:cxn ang="0">
                        <a:pos x="T10" y="T11"/>
                      </a:cxn>
                    </a:cxnLst>
                    <a:rect l="0" t="0" r="r" b="b"/>
                    <a:pathLst>
                      <a:path w="6" h="3">
                        <a:moveTo>
                          <a:pt x="6" y="3"/>
                        </a:moveTo>
                        <a:lnTo>
                          <a:pt x="3" y="0"/>
                        </a:lnTo>
                        <a:lnTo>
                          <a:pt x="3" y="0"/>
                        </a:lnTo>
                        <a:lnTo>
                          <a:pt x="0" y="3"/>
                        </a:lnTo>
                        <a:lnTo>
                          <a:pt x="3" y="3"/>
                        </a:lnTo>
                        <a:lnTo>
                          <a:pt x="6"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11" name="Freeform 1210"/>
                  <p:cNvSpPr>
                    <a:spLocks/>
                  </p:cNvSpPr>
                  <p:nvPr/>
                </p:nvSpPr>
                <p:spPr bwMode="auto">
                  <a:xfrm>
                    <a:off x="2692" y="640"/>
                    <a:ext cx="6" cy="3"/>
                  </a:xfrm>
                  <a:custGeom>
                    <a:avLst/>
                    <a:gdLst>
                      <a:gd name="T0" fmla="*/ 3 w 6"/>
                      <a:gd name="T1" fmla="*/ 0 h 3"/>
                      <a:gd name="T2" fmla="*/ 3 w 6"/>
                      <a:gd name="T3" fmla="*/ 0 h 3"/>
                      <a:gd name="T4" fmla="*/ 0 w 6"/>
                      <a:gd name="T5" fmla="*/ 3 h 3"/>
                      <a:gd name="T6" fmla="*/ 3 w 6"/>
                      <a:gd name="T7" fmla="*/ 3 h 3"/>
                      <a:gd name="T8" fmla="*/ 6 w 6"/>
                      <a:gd name="T9" fmla="*/ 3 h 3"/>
                      <a:gd name="T10" fmla="*/ 3 w 6"/>
                      <a:gd name="T11" fmla="*/ 0 h 3"/>
                      <a:gd name="T12" fmla="*/ 3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3" y="0"/>
                        </a:moveTo>
                        <a:lnTo>
                          <a:pt x="3" y="0"/>
                        </a:lnTo>
                        <a:lnTo>
                          <a:pt x="0" y="3"/>
                        </a:lnTo>
                        <a:lnTo>
                          <a:pt x="3" y="3"/>
                        </a:lnTo>
                        <a:lnTo>
                          <a:pt x="6"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12" name="Freeform 1211"/>
                  <p:cNvSpPr>
                    <a:spLocks/>
                  </p:cNvSpPr>
                  <p:nvPr/>
                </p:nvSpPr>
                <p:spPr bwMode="auto">
                  <a:xfrm>
                    <a:off x="2317" y="694"/>
                    <a:ext cx="127" cy="209"/>
                  </a:xfrm>
                  <a:custGeom>
                    <a:avLst/>
                    <a:gdLst>
                      <a:gd name="T0" fmla="*/ 40 w 127"/>
                      <a:gd name="T1" fmla="*/ 188 h 209"/>
                      <a:gd name="T2" fmla="*/ 34 w 127"/>
                      <a:gd name="T3" fmla="*/ 188 h 209"/>
                      <a:gd name="T4" fmla="*/ 31 w 127"/>
                      <a:gd name="T5" fmla="*/ 197 h 209"/>
                      <a:gd name="T6" fmla="*/ 12 w 127"/>
                      <a:gd name="T7" fmla="*/ 197 h 209"/>
                      <a:gd name="T8" fmla="*/ 3 w 127"/>
                      <a:gd name="T9" fmla="*/ 182 h 209"/>
                      <a:gd name="T10" fmla="*/ 6 w 127"/>
                      <a:gd name="T11" fmla="*/ 176 h 209"/>
                      <a:gd name="T12" fmla="*/ 3 w 127"/>
                      <a:gd name="T13" fmla="*/ 170 h 209"/>
                      <a:gd name="T14" fmla="*/ 6 w 127"/>
                      <a:gd name="T15" fmla="*/ 164 h 209"/>
                      <a:gd name="T16" fmla="*/ 15 w 127"/>
                      <a:gd name="T17" fmla="*/ 145 h 209"/>
                      <a:gd name="T18" fmla="*/ 37 w 127"/>
                      <a:gd name="T19" fmla="*/ 148 h 209"/>
                      <a:gd name="T20" fmla="*/ 37 w 127"/>
                      <a:gd name="T21" fmla="*/ 145 h 209"/>
                      <a:gd name="T22" fmla="*/ 55 w 127"/>
                      <a:gd name="T23" fmla="*/ 142 h 209"/>
                      <a:gd name="T24" fmla="*/ 34 w 127"/>
                      <a:gd name="T25" fmla="*/ 133 h 209"/>
                      <a:gd name="T26" fmla="*/ 28 w 127"/>
                      <a:gd name="T27" fmla="*/ 127 h 209"/>
                      <a:gd name="T28" fmla="*/ 15 w 127"/>
                      <a:gd name="T29" fmla="*/ 130 h 209"/>
                      <a:gd name="T30" fmla="*/ 15 w 127"/>
                      <a:gd name="T31" fmla="*/ 124 h 209"/>
                      <a:gd name="T32" fmla="*/ 9 w 127"/>
                      <a:gd name="T33" fmla="*/ 118 h 209"/>
                      <a:gd name="T34" fmla="*/ 25 w 127"/>
                      <a:gd name="T35" fmla="*/ 106 h 209"/>
                      <a:gd name="T36" fmla="*/ 25 w 127"/>
                      <a:gd name="T37" fmla="*/ 103 h 209"/>
                      <a:gd name="T38" fmla="*/ 18 w 127"/>
                      <a:gd name="T39" fmla="*/ 88 h 209"/>
                      <a:gd name="T40" fmla="*/ 25 w 127"/>
                      <a:gd name="T41" fmla="*/ 73 h 209"/>
                      <a:gd name="T42" fmla="*/ 52 w 127"/>
                      <a:gd name="T43" fmla="*/ 88 h 209"/>
                      <a:gd name="T44" fmla="*/ 46 w 127"/>
                      <a:gd name="T45" fmla="*/ 76 h 209"/>
                      <a:gd name="T46" fmla="*/ 40 w 127"/>
                      <a:gd name="T47" fmla="*/ 67 h 209"/>
                      <a:gd name="T48" fmla="*/ 31 w 127"/>
                      <a:gd name="T49" fmla="*/ 49 h 209"/>
                      <a:gd name="T50" fmla="*/ 43 w 127"/>
                      <a:gd name="T51" fmla="*/ 58 h 209"/>
                      <a:gd name="T52" fmla="*/ 52 w 127"/>
                      <a:gd name="T53" fmla="*/ 49 h 209"/>
                      <a:gd name="T54" fmla="*/ 64 w 127"/>
                      <a:gd name="T55" fmla="*/ 49 h 209"/>
                      <a:gd name="T56" fmla="*/ 58 w 127"/>
                      <a:gd name="T57" fmla="*/ 37 h 209"/>
                      <a:gd name="T58" fmla="*/ 76 w 127"/>
                      <a:gd name="T59" fmla="*/ 28 h 209"/>
                      <a:gd name="T60" fmla="*/ 85 w 127"/>
                      <a:gd name="T61" fmla="*/ 25 h 209"/>
                      <a:gd name="T62" fmla="*/ 85 w 127"/>
                      <a:gd name="T63" fmla="*/ 9 h 209"/>
                      <a:gd name="T64" fmla="*/ 82 w 127"/>
                      <a:gd name="T65" fmla="*/ 0 h 209"/>
                      <a:gd name="T66" fmla="*/ 97 w 127"/>
                      <a:gd name="T67" fmla="*/ 6 h 209"/>
                      <a:gd name="T68" fmla="*/ 103 w 127"/>
                      <a:gd name="T69" fmla="*/ 34 h 209"/>
                      <a:gd name="T70" fmla="*/ 100 w 127"/>
                      <a:gd name="T71" fmla="*/ 70 h 209"/>
                      <a:gd name="T72" fmla="*/ 112 w 127"/>
                      <a:gd name="T73" fmla="*/ 67 h 209"/>
                      <a:gd name="T74" fmla="*/ 112 w 127"/>
                      <a:gd name="T75" fmla="*/ 79 h 209"/>
                      <a:gd name="T76" fmla="*/ 112 w 127"/>
                      <a:gd name="T77" fmla="*/ 97 h 209"/>
                      <a:gd name="T78" fmla="*/ 124 w 127"/>
                      <a:gd name="T79" fmla="*/ 76 h 209"/>
                      <a:gd name="T80" fmla="*/ 121 w 127"/>
                      <a:gd name="T81" fmla="*/ 91 h 209"/>
                      <a:gd name="T82" fmla="*/ 118 w 127"/>
                      <a:gd name="T83" fmla="*/ 100 h 209"/>
                      <a:gd name="T84" fmla="*/ 109 w 127"/>
                      <a:gd name="T85" fmla="*/ 121 h 209"/>
                      <a:gd name="T86" fmla="*/ 103 w 127"/>
                      <a:gd name="T87" fmla="*/ 127 h 209"/>
                      <a:gd name="T88" fmla="*/ 112 w 127"/>
                      <a:gd name="T89" fmla="*/ 127 h 209"/>
                      <a:gd name="T90" fmla="*/ 112 w 127"/>
                      <a:gd name="T91" fmla="*/ 142 h 209"/>
                      <a:gd name="T92" fmla="*/ 121 w 127"/>
                      <a:gd name="T93" fmla="*/ 148 h 209"/>
                      <a:gd name="T94" fmla="*/ 109 w 127"/>
                      <a:gd name="T95" fmla="*/ 161 h 209"/>
                      <a:gd name="T96" fmla="*/ 88 w 127"/>
                      <a:gd name="T97" fmla="*/ 164 h 209"/>
                      <a:gd name="T98" fmla="*/ 79 w 127"/>
                      <a:gd name="T99" fmla="*/ 173 h 209"/>
                      <a:gd name="T100" fmla="*/ 67 w 127"/>
                      <a:gd name="T101" fmla="*/ 176 h 209"/>
                      <a:gd name="T102" fmla="*/ 73 w 127"/>
                      <a:gd name="T103" fmla="*/ 161 h 209"/>
                      <a:gd name="T104" fmla="*/ 64 w 127"/>
                      <a:gd name="T105" fmla="*/ 185 h 209"/>
                      <a:gd name="T106" fmla="*/ 61 w 127"/>
                      <a:gd name="T107" fmla="*/ 194 h 209"/>
                      <a:gd name="T108" fmla="*/ 49 w 127"/>
                      <a:gd name="T109" fmla="*/ 197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7" h="209">
                        <a:moveTo>
                          <a:pt x="40" y="209"/>
                        </a:moveTo>
                        <a:lnTo>
                          <a:pt x="40" y="206"/>
                        </a:lnTo>
                        <a:lnTo>
                          <a:pt x="37" y="203"/>
                        </a:lnTo>
                        <a:lnTo>
                          <a:pt x="40" y="197"/>
                        </a:lnTo>
                        <a:lnTo>
                          <a:pt x="37" y="191"/>
                        </a:lnTo>
                        <a:lnTo>
                          <a:pt x="40" y="188"/>
                        </a:lnTo>
                        <a:lnTo>
                          <a:pt x="43" y="182"/>
                        </a:lnTo>
                        <a:lnTo>
                          <a:pt x="43" y="176"/>
                        </a:lnTo>
                        <a:lnTo>
                          <a:pt x="43" y="173"/>
                        </a:lnTo>
                        <a:lnTo>
                          <a:pt x="40" y="179"/>
                        </a:lnTo>
                        <a:lnTo>
                          <a:pt x="37" y="182"/>
                        </a:lnTo>
                        <a:lnTo>
                          <a:pt x="34" y="188"/>
                        </a:lnTo>
                        <a:lnTo>
                          <a:pt x="34" y="197"/>
                        </a:lnTo>
                        <a:lnTo>
                          <a:pt x="31" y="206"/>
                        </a:lnTo>
                        <a:lnTo>
                          <a:pt x="31" y="206"/>
                        </a:lnTo>
                        <a:lnTo>
                          <a:pt x="31" y="203"/>
                        </a:lnTo>
                        <a:lnTo>
                          <a:pt x="31" y="200"/>
                        </a:lnTo>
                        <a:lnTo>
                          <a:pt x="31" y="197"/>
                        </a:lnTo>
                        <a:lnTo>
                          <a:pt x="25" y="194"/>
                        </a:lnTo>
                        <a:lnTo>
                          <a:pt x="25" y="194"/>
                        </a:lnTo>
                        <a:lnTo>
                          <a:pt x="25" y="200"/>
                        </a:lnTo>
                        <a:lnTo>
                          <a:pt x="22" y="203"/>
                        </a:lnTo>
                        <a:lnTo>
                          <a:pt x="18" y="203"/>
                        </a:lnTo>
                        <a:lnTo>
                          <a:pt x="12" y="197"/>
                        </a:lnTo>
                        <a:lnTo>
                          <a:pt x="6" y="197"/>
                        </a:lnTo>
                        <a:lnTo>
                          <a:pt x="9" y="191"/>
                        </a:lnTo>
                        <a:lnTo>
                          <a:pt x="3" y="188"/>
                        </a:lnTo>
                        <a:lnTo>
                          <a:pt x="3" y="191"/>
                        </a:lnTo>
                        <a:lnTo>
                          <a:pt x="3" y="185"/>
                        </a:lnTo>
                        <a:lnTo>
                          <a:pt x="3" y="182"/>
                        </a:lnTo>
                        <a:lnTo>
                          <a:pt x="6" y="179"/>
                        </a:lnTo>
                        <a:lnTo>
                          <a:pt x="0" y="182"/>
                        </a:lnTo>
                        <a:lnTo>
                          <a:pt x="0" y="179"/>
                        </a:lnTo>
                        <a:lnTo>
                          <a:pt x="0" y="173"/>
                        </a:lnTo>
                        <a:lnTo>
                          <a:pt x="6" y="173"/>
                        </a:lnTo>
                        <a:lnTo>
                          <a:pt x="6" y="176"/>
                        </a:lnTo>
                        <a:lnTo>
                          <a:pt x="9" y="176"/>
                        </a:lnTo>
                        <a:lnTo>
                          <a:pt x="15" y="173"/>
                        </a:lnTo>
                        <a:lnTo>
                          <a:pt x="9" y="173"/>
                        </a:lnTo>
                        <a:lnTo>
                          <a:pt x="9" y="170"/>
                        </a:lnTo>
                        <a:lnTo>
                          <a:pt x="6" y="167"/>
                        </a:lnTo>
                        <a:lnTo>
                          <a:pt x="3" y="170"/>
                        </a:lnTo>
                        <a:lnTo>
                          <a:pt x="3" y="170"/>
                        </a:lnTo>
                        <a:lnTo>
                          <a:pt x="3" y="164"/>
                        </a:lnTo>
                        <a:lnTo>
                          <a:pt x="3" y="158"/>
                        </a:lnTo>
                        <a:lnTo>
                          <a:pt x="6" y="158"/>
                        </a:lnTo>
                        <a:lnTo>
                          <a:pt x="6" y="164"/>
                        </a:lnTo>
                        <a:lnTo>
                          <a:pt x="6" y="164"/>
                        </a:lnTo>
                        <a:lnTo>
                          <a:pt x="9" y="161"/>
                        </a:lnTo>
                        <a:lnTo>
                          <a:pt x="9" y="158"/>
                        </a:lnTo>
                        <a:lnTo>
                          <a:pt x="6" y="151"/>
                        </a:lnTo>
                        <a:lnTo>
                          <a:pt x="6" y="145"/>
                        </a:lnTo>
                        <a:lnTo>
                          <a:pt x="9" y="145"/>
                        </a:lnTo>
                        <a:lnTo>
                          <a:pt x="15" y="145"/>
                        </a:lnTo>
                        <a:lnTo>
                          <a:pt x="18" y="142"/>
                        </a:lnTo>
                        <a:lnTo>
                          <a:pt x="18" y="139"/>
                        </a:lnTo>
                        <a:lnTo>
                          <a:pt x="25" y="145"/>
                        </a:lnTo>
                        <a:lnTo>
                          <a:pt x="28" y="145"/>
                        </a:lnTo>
                        <a:lnTo>
                          <a:pt x="31" y="148"/>
                        </a:lnTo>
                        <a:lnTo>
                          <a:pt x="37" y="148"/>
                        </a:lnTo>
                        <a:lnTo>
                          <a:pt x="43" y="148"/>
                        </a:lnTo>
                        <a:lnTo>
                          <a:pt x="46" y="151"/>
                        </a:lnTo>
                        <a:lnTo>
                          <a:pt x="55" y="148"/>
                        </a:lnTo>
                        <a:lnTo>
                          <a:pt x="52" y="145"/>
                        </a:lnTo>
                        <a:lnTo>
                          <a:pt x="43" y="145"/>
                        </a:lnTo>
                        <a:lnTo>
                          <a:pt x="37" y="145"/>
                        </a:lnTo>
                        <a:lnTo>
                          <a:pt x="31" y="142"/>
                        </a:lnTo>
                        <a:lnTo>
                          <a:pt x="34" y="142"/>
                        </a:lnTo>
                        <a:lnTo>
                          <a:pt x="37" y="139"/>
                        </a:lnTo>
                        <a:lnTo>
                          <a:pt x="40" y="142"/>
                        </a:lnTo>
                        <a:lnTo>
                          <a:pt x="46" y="142"/>
                        </a:lnTo>
                        <a:lnTo>
                          <a:pt x="55" y="142"/>
                        </a:lnTo>
                        <a:lnTo>
                          <a:pt x="52" y="139"/>
                        </a:lnTo>
                        <a:lnTo>
                          <a:pt x="43" y="139"/>
                        </a:lnTo>
                        <a:lnTo>
                          <a:pt x="40" y="136"/>
                        </a:lnTo>
                        <a:lnTo>
                          <a:pt x="34" y="136"/>
                        </a:lnTo>
                        <a:lnTo>
                          <a:pt x="31" y="136"/>
                        </a:lnTo>
                        <a:lnTo>
                          <a:pt x="34" y="133"/>
                        </a:lnTo>
                        <a:lnTo>
                          <a:pt x="34" y="133"/>
                        </a:lnTo>
                        <a:lnTo>
                          <a:pt x="37" y="133"/>
                        </a:lnTo>
                        <a:lnTo>
                          <a:pt x="34" y="130"/>
                        </a:lnTo>
                        <a:lnTo>
                          <a:pt x="28" y="130"/>
                        </a:lnTo>
                        <a:lnTo>
                          <a:pt x="28" y="130"/>
                        </a:lnTo>
                        <a:lnTo>
                          <a:pt x="28" y="127"/>
                        </a:lnTo>
                        <a:lnTo>
                          <a:pt x="28" y="124"/>
                        </a:lnTo>
                        <a:lnTo>
                          <a:pt x="28" y="124"/>
                        </a:lnTo>
                        <a:lnTo>
                          <a:pt x="25" y="127"/>
                        </a:lnTo>
                        <a:lnTo>
                          <a:pt x="22" y="127"/>
                        </a:lnTo>
                        <a:lnTo>
                          <a:pt x="18" y="130"/>
                        </a:lnTo>
                        <a:lnTo>
                          <a:pt x="15" y="130"/>
                        </a:lnTo>
                        <a:lnTo>
                          <a:pt x="15" y="130"/>
                        </a:lnTo>
                        <a:lnTo>
                          <a:pt x="18" y="127"/>
                        </a:lnTo>
                        <a:lnTo>
                          <a:pt x="18" y="127"/>
                        </a:lnTo>
                        <a:lnTo>
                          <a:pt x="22" y="121"/>
                        </a:lnTo>
                        <a:lnTo>
                          <a:pt x="18" y="121"/>
                        </a:lnTo>
                        <a:lnTo>
                          <a:pt x="15" y="124"/>
                        </a:lnTo>
                        <a:lnTo>
                          <a:pt x="9" y="121"/>
                        </a:lnTo>
                        <a:lnTo>
                          <a:pt x="9" y="124"/>
                        </a:lnTo>
                        <a:lnTo>
                          <a:pt x="6" y="121"/>
                        </a:lnTo>
                        <a:lnTo>
                          <a:pt x="6" y="121"/>
                        </a:lnTo>
                        <a:lnTo>
                          <a:pt x="9" y="118"/>
                        </a:lnTo>
                        <a:lnTo>
                          <a:pt x="9" y="118"/>
                        </a:lnTo>
                        <a:lnTo>
                          <a:pt x="6" y="115"/>
                        </a:lnTo>
                        <a:lnTo>
                          <a:pt x="9" y="112"/>
                        </a:lnTo>
                        <a:lnTo>
                          <a:pt x="12" y="106"/>
                        </a:lnTo>
                        <a:lnTo>
                          <a:pt x="15" y="106"/>
                        </a:lnTo>
                        <a:lnTo>
                          <a:pt x="18" y="106"/>
                        </a:lnTo>
                        <a:lnTo>
                          <a:pt x="25" y="106"/>
                        </a:lnTo>
                        <a:lnTo>
                          <a:pt x="28" y="106"/>
                        </a:lnTo>
                        <a:lnTo>
                          <a:pt x="31" y="106"/>
                        </a:lnTo>
                        <a:lnTo>
                          <a:pt x="31" y="103"/>
                        </a:lnTo>
                        <a:lnTo>
                          <a:pt x="31" y="103"/>
                        </a:lnTo>
                        <a:lnTo>
                          <a:pt x="28" y="103"/>
                        </a:lnTo>
                        <a:lnTo>
                          <a:pt x="25" y="103"/>
                        </a:lnTo>
                        <a:lnTo>
                          <a:pt x="18" y="103"/>
                        </a:lnTo>
                        <a:lnTo>
                          <a:pt x="15" y="100"/>
                        </a:lnTo>
                        <a:lnTo>
                          <a:pt x="15" y="91"/>
                        </a:lnTo>
                        <a:lnTo>
                          <a:pt x="18" y="91"/>
                        </a:lnTo>
                        <a:lnTo>
                          <a:pt x="18" y="88"/>
                        </a:lnTo>
                        <a:lnTo>
                          <a:pt x="18" y="88"/>
                        </a:lnTo>
                        <a:lnTo>
                          <a:pt x="25" y="85"/>
                        </a:lnTo>
                        <a:lnTo>
                          <a:pt x="22" y="79"/>
                        </a:lnTo>
                        <a:lnTo>
                          <a:pt x="25" y="79"/>
                        </a:lnTo>
                        <a:lnTo>
                          <a:pt x="25" y="76"/>
                        </a:lnTo>
                        <a:lnTo>
                          <a:pt x="25" y="73"/>
                        </a:lnTo>
                        <a:lnTo>
                          <a:pt x="25" y="73"/>
                        </a:lnTo>
                        <a:lnTo>
                          <a:pt x="25" y="73"/>
                        </a:lnTo>
                        <a:lnTo>
                          <a:pt x="28" y="76"/>
                        </a:lnTo>
                        <a:lnTo>
                          <a:pt x="34" y="82"/>
                        </a:lnTo>
                        <a:lnTo>
                          <a:pt x="43" y="82"/>
                        </a:lnTo>
                        <a:lnTo>
                          <a:pt x="49" y="88"/>
                        </a:lnTo>
                        <a:lnTo>
                          <a:pt x="52" y="88"/>
                        </a:lnTo>
                        <a:lnTo>
                          <a:pt x="52" y="79"/>
                        </a:lnTo>
                        <a:lnTo>
                          <a:pt x="55" y="79"/>
                        </a:lnTo>
                        <a:lnTo>
                          <a:pt x="55" y="76"/>
                        </a:lnTo>
                        <a:lnTo>
                          <a:pt x="52" y="73"/>
                        </a:lnTo>
                        <a:lnTo>
                          <a:pt x="49" y="76"/>
                        </a:lnTo>
                        <a:lnTo>
                          <a:pt x="46" y="76"/>
                        </a:lnTo>
                        <a:lnTo>
                          <a:pt x="43" y="76"/>
                        </a:lnTo>
                        <a:lnTo>
                          <a:pt x="43" y="73"/>
                        </a:lnTo>
                        <a:lnTo>
                          <a:pt x="40" y="70"/>
                        </a:lnTo>
                        <a:lnTo>
                          <a:pt x="40" y="70"/>
                        </a:lnTo>
                        <a:lnTo>
                          <a:pt x="43" y="70"/>
                        </a:lnTo>
                        <a:lnTo>
                          <a:pt x="40" y="67"/>
                        </a:lnTo>
                        <a:lnTo>
                          <a:pt x="37" y="67"/>
                        </a:lnTo>
                        <a:lnTo>
                          <a:pt x="34" y="64"/>
                        </a:lnTo>
                        <a:lnTo>
                          <a:pt x="31" y="58"/>
                        </a:lnTo>
                        <a:lnTo>
                          <a:pt x="34" y="55"/>
                        </a:lnTo>
                        <a:lnTo>
                          <a:pt x="31" y="52"/>
                        </a:lnTo>
                        <a:lnTo>
                          <a:pt x="31" y="49"/>
                        </a:lnTo>
                        <a:lnTo>
                          <a:pt x="34" y="49"/>
                        </a:lnTo>
                        <a:lnTo>
                          <a:pt x="34" y="52"/>
                        </a:lnTo>
                        <a:lnTo>
                          <a:pt x="37" y="52"/>
                        </a:lnTo>
                        <a:lnTo>
                          <a:pt x="40" y="55"/>
                        </a:lnTo>
                        <a:lnTo>
                          <a:pt x="43" y="55"/>
                        </a:lnTo>
                        <a:lnTo>
                          <a:pt x="43" y="58"/>
                        </a:lnTo>
                        <a:lnTo>
                          <a:pt x="46" y="61"/>
                        </a:lnTo>
                        <a:lnTo>
                          <a:pt x="49" y="55"/>
                        </a:lnTo>
                        <a:lnTo>
                          <a:pt x="46" y="52"/>
                        </a:lnTo>
                        <a:lnTo>
                          <a:pt x="46" y="49"/>
                        </a:lnTo>
                        <a:lnTo>
                          <a:pt x="49" y="49"/>
                        </a:lnTo>
                        <a:lnTo>
                          <a:pt x="52" y="49"/>
                        </a:lnTo>
                        <a:lnTo>
                          <a:pt x="55" y="52"/>
                        </a:lnTo>
                        <a:lnTo>
                          <a:pt x="58" y="52"/>
                        </a:lnTo>
                        <a:lnTo>
                          <a:pt x="61" y="55"/>
                        </a:lnTo>
                        <a:lnTo>
                          <a:pt x="64" y="55"/>
                        </a:lnTo>
                        <a:lnTo>
                          <a:pt x="67" y="52"/>
                        </a:lnTo>
                        <a:lnTo>
                          <a:pt x="64" y="49"/>
                        </a:lnTo>
                        <a:lnTo>
                          <a:pt x="64" y="46"/>
                        </a:lnTo>
                        <a:lnTo>
                          <a:pt x="67" y="46"/>
                        </a:lnTo>
                        <a:lnTo>
                          <a:pt x="67" y="43"/>
                        </a:lnTo>
                        <a:lnTo>
                          <a:pt x="64" y="40"/>
                        </a:lnTo>
                        <a:lnTo>
                          <a:pt x="61" y="37"/>
                        </a:lnTo>
                        <a:lnTo>
                          <a:pt x="58" y="37"/>
                        </a:lnTo>
                        <a:lnTo>
                          <a:pt x="58" y="34"/>
                        </a:lnTo>
                        <a:lnTo>
                          <a:pt x="61" y="31"/>
                        </a:lnTo>
                        <a:lnTo>
                          <a:pt x="64" y="28"/>
                        </a:lnTo>
                        <a:lnTo>
                          <a:pt x="67" y="25"/>
                        </a:lnTo>
                        <a:lnTo>
                          <a:pt x="73" y="31"/>
                        </a:lnTo>
                        <a:lnTo>
                          <a:pt x="76" y="28"/>
                        </a:lnTo>
                        <a:lnTo>
                          <a:pt x="79" y="25"/>
                        </a:lnTo>
                        <a:lnTo>
                          <a:pt x="76" y="25"/>
                        </a:lnTo>
                        <a:lnTo>
                          <a:pt x="76" y="22"/>
                        </a:lnTo>
                        <a:lnTo>
                          <a:pt x="79" y="22"/>
                        </a:lnTo>
                        <a:lnTo>
                          <a:pt x="82" y="22"/>
                        </a:lnTo>
                        <a:lnTo>
                          <a:pt x="85" y="25"/>
                        </a:lnTo>
                        <a:lnTo>
                          <a:pt x="88" y="25"/>
                        </a:lnTo>
                        <a:lnTo>
                          <a:pt x="94" y="19"/>
                        </a:lnTo>
                        <a:lnTo>
                          <a:pt x="94" y="15"/>
                        </a:lnTo>
                        <a:lnTo>
                          <a:pt x="91" y="15"/>
                        </a:lnTo>
                        <a:lnTo>
                          <a:pt x="91" y="12"/>
                        </a:lnTo>
                        <a:lnTo>
                          <a:pt x="85" y="9"/>
                        </a:lnTo>
                        <a:lnTo>
                          <a:pt x="82" y="12"/>
                        </a:lnTo>
                        <a:lnTo>
                          <a:pt x="76" y="12"/>
                        </a:lnTo>
                        <a:lnTo>
                          <a:pt x="76" y="9"/>
                        </a:lnTo>
                        <a:lnTo>
                          <a:pt x="79" y="3"/>
                        </a:lnTo>
                        <a:lnTo>
                          <a:pt x="79" y="0"/>
                        </a:lnTo>
                        <a:lnTo>
                          <a:pt x="82" y="0"/>
                        </a:lnTo>
                        <a:lnTo>
                          <a:pt x="88" y="3"/>
                        </a:lnTo>
                        <a:lnTo>
                          <a:pt x="88" y="3"/>
                        </a:lnTo>
                        <a:lnTo>
                          <a:pt x="88" y="0"/>
                        </a:lnTo>
                        <a:lnTo>
                          <a:pt x="91" y="0"/>
                        </a:lnTo>
                        <a:lnTo>
                          <a:pt x="94" y="3"/>
                        </a:lnTo>
                        <a:lnTo>
                          <a:pt x="97" y="6"/>
                        </a:lnTo>
                        <a:lnTo>
                          <a:pt x="100" y="9"/>
                        </a:lnTo>
                        <a:lnTo>
                          <a:pt x="103" y="12"/>
                        </a:lnTo>
                        <a:lnTo>
                          <a:pt x="106" y="19"/>
                        </a:lnTo>
                        <a:lnTo>
                          <a:pt x="106" y="22"/>
                        </a:lnTo>
                        <a:lnTo>
                          <a:pt x="103" y="28"/>
                        </a:lnTo>
                        <a:lnTo>
                          <a:pt x="103" y="34"/>
                        </a:lnTo>
                        <a:lnTo>
                          <a:pt x="103" y="40"/>
                        </a:lnTo>
                        <a:lnTo>
                          <a:pt x="100" y="43"/>
                        </a:lnTo>
                        <a:lnTo>
                          <a:pt x="100" y="49"/>
                        </a:lnTo>
                        <a:lnTo>
                          <a:pt x="100" y="58"/>
                        </a:lnTo>
                        <a:lnTo>
                          <a:pt x="103" y="64"/>
                        </a:lnTo>
                        <a:lnTo>
                          <a:pt x="100" y="70"/>
                        </a:lnTo>
                        <a:lnTo>
                          <a:pt x="103" y="70"/>
                        </a:lnTo>
                        <a:lnTo>
                          <a:pt x="103" y="73"/>
                        </a:lnTo>
                        <a:lnTo>
                          <a:pt x="103" y="73"/>
                        </a:lnTo>
                        <a:lnTo>
                          <a:pt x="106" y="70"/>
                        </a:lnTo>
                        <a:lnTo>
                          <a:pt x="109" y="67"/>
                        </a:lnTo>
                        <a:lnTo>
                          <a:pt x="112" y="67"/>
                        </a:lnTo>
                        <a:lnTo>
                          <a:pt x="115" y="70"/>
                        </a:lnTo>
                        <a:lnTo>
                          <a:pt x="115" y="76"/>
                        </a:lnTo>
                        <a:lnTo>
                          <a:pt x="115" y="76"/>
                        </a:lnTo>
                        <a:lnTo>
                          <a:pt x="112" y="76"/>
                        </a:lnTo>
                        <a:lnTo>
                          <a:pt x="112" y="76"/>
                        </a:lnTo>
                        <a:lnTo>
                          <a:pt x="112" y="79"/>
                        </a:lnTo>
                        <a:lnTo>
                          <a:pt x="112" y="82"/>
                        </a:lnTo>
                        <a:lnTo>
                          <a:pt x="109" y="88"/>
                        </a:lnTo>
                        <a:lnTo>
                          <a:pt x="109" y="91"/>
                        </a:lnTo>
                        <a:lnTo>
                          <a:pt x="109" y="94"/>
                        </a:lnTo>
                        <a:lnTo>
                          <a:pt x="109" y="94"/>
                        </a:lnTo>
                        <a:lnTo>
                          <a:pt x="112" y="97"/>
                        </a:lnTo>
                        <a:lnTo>
                          <a:pt x="115" y="94"/>
                        </a:lnTo>
                        <a:lnTo>
                          <a:pt x="118" y="91"/>
                        </a:lnTo>
                        <a:lnTo>
                          <a:pt x="115" y="88"/>
                        </a:lnTo>
                        <a:lnTo>
                          <a:pt x="115" y="85"/>
                        </a:lnTo>
                        <a:lnTo>
                          <a:pt x="121" y="76"/>
                        </a:lnTo>
                        <a:lnTo>
                          <a:pt x="124" y="76"/>
                        </a:lnTo>
                        <a:lnTo>
                          <a:pt x="124" y="76"/>
                        </a:lnTo>
                        <a:lnTo>
                          <a:pt x="124" y="79"/>
                        </a:lnTo>
                        <a:lnTo>
                          <a:pt x="127" y="82"/>
                        </a:lnTo>
                        <a:lnTo>
                          <a:pt x="127" y="85"/>
                        </a:lnTo>
                        <a:lnTo>
                          <a:pt x="124" y="88"/>
                        </a:lnTo>
                        <a:lnTo>
                          <a:pt x="121" y="91"/>
                        </a:lnTo>
                        <a:lnTo>
                          <a:pt x="121" y="94"/>
                        </a:lnTo>
                        <a:lnTo>
                          <a:pt x="118" y="94"/>
                        </a:lnTo>
                        <a:lnTo>
                          <a:pt x="115" y="94"/>
                        </a:lnTo>
                        <a:lnTo>
                          <a:pt x="115" y="97"/>
                        </a:lnTo>
                        <a:lnTo>
                          <a:pt x="115" y="100"/>
                        </a:lnTo>
                        <a:lnTo>
                          <a:pt x="118" y="100"/>
                        </a:lnTo>
                        <a:lnTo>
                          <a:pt x="121" y="97"/>
                        </a:lnTo>
                        <a:lnTo>
                          <a:pt x="124" y="100"/>
                        </a:lnTo>
                        <a:lnTo>
                          <a:pt x="121" y="103"/>
                        </a:lnTo>
                        <a:lnTo>
                          <a:pt x="115" y="112"/>
                        </a:lnTo>
                        <a:lnTo>
                          <a:pt x="115" y="112"/>
                        </a:lnTo>
                        <a:lnTo>
                          <a:pt x="109" y="121"/>
                        </a:lnTo>
                        <a:lnTo>
                          <a:pt x="106" y="121"/>
                        </a:lnTo>
                        <a:lnTo>
                          <a:pt x="97" y="124"/>
                        </a:lnTo>
                        <a:lnTo>
                          <a:pt x="94" y="127"/>
                        </a:lnTo>
                        <a:lnTo>
                          <a:pt x="97" y="127"/>
                        </a:lnTo>
                        <a:lnTo>
                          <a:pt x="100" y="127"/>
                        </a:lnTo>
                        <a:lnTo>
                          <a:pt x="103" y="127"/>
                        </a:lnTo>
                        <a:lnTo>
                          <a:pt x="106" y="127"/>
                        </a:lnTo>
                        <a:lnTo>
                          <a:pt x="106" y="127"/>
                        </a:lnTo>
                        <a:lnTo>
                          <a:pt x="109" y="124"/>
                        </a:lnTo>
                        <a:lnTo>
                          <a:pt x="109" y="124"/>
                        </a:lnTo>
                        <a:lnTo>
                          <a:pt x="112" y="124"/>
                        </a:lnTo>
                        <a:lnTo>
                          <a:pt x="112" y="127"/>
                        </a:lnTo>
                        <a:lnTo>
                          <a:pt x="115" y="130"/>
                        </a:lnTo>
                        <a:lnTo>
                          <a:pt x="115" y="133"/>
                        </a:lnTo>
                        <a:lnTo>
                          <a:pt x="112" y="133"/>
                        </a:lnTo>
                        <a:lnTo>
                          <a:pt x="109" y="139"/>
                        </a:lnTo>
                        <a:lnTo>
                          <a:pt x="109" y="142"/>
                        </a:lnTo>
                        <a:lnTo>
                          <a:pt x="112" y="142"/>
                        </a:lnTo>
                        <a:lnTo>
                          <a:pt x="115" y="136"/>
                        </a:lnTo>
                        <a:lnTo>
                          <a:pt x="118" y="130"/>
                        </a:lnTo>
                        <a:lnTo>
                          <a:pt x="118" y="130"/>
                        </a:lnTo>
                        <a:lnTo>
                          <a:pt x="118" y="139"/>
                        </a:lnTo>
                        <a:lnTo>
                          <a:pt x="118" y="145"/>
                        </a:lnTo>
                        <a:lnTo>
                          <a:pt x="121" y="148"/>
                        </a:lnTo>
                        <a:lnTo>
                          <a:pt x="118" y="148"/>
                        </a:lnTo>
                        <a:lnTo>
                          <a:pt x="118" y="151"/>
                        </a:lnTo>
                        <a:lnTo>
                          <a:pt x="118" y="154"/>
                        </a:lnTo>
                        <a:lnTo>
                          <a:pt x="115" y="158"/>
                        </a:lnTo>
                        <a:lnTo>
                          <a:pt x="112" y="161"/>
                        </a:lnTo>
                        <a:lnTo>
                          <a:pt x="109" y="161"/>
                        </a:lnTo>
                        <a:lnTo>
                          <a:pt x="103" y="161"/>
                        </a:lnTo>
                        <a:lnTo>
                          <a:pt x="97" y="161"/>
                        </a:lnTo>
                        <a:lnTo>
                          <a:pt x="94" y="161"/>
                        </a:lnTo>
                        <a:lnTo>
                          <a:pt x="88" y="167"/>
                        </a:lnTo>
                        <a:lnTo>
                          <a:pt x="88" y="167"/>
                        </a:lnTo>
                        <a:lnTo>
                          <a:pt x="88" y="164"/>
                        </a:lnTo>
                        <a:lnTo>
                          <a:pt x="88" y="164"/>
                        </a:lnTo>
                        <a:lnTo>
                          <a:pt x="88" y="161"/>
                        </a:lnTo>
                        <a:lnTo>
                          <a:pt x="85" y="161"/>
                        </a:lnTo>
                        <a:lnTo>
                          <a:pt x="82" y="164"/>
                        </a:lnTo>
                        <a:lnTo>
                          <a:pt x="82" y="170"/>
                        </a:lnTo>
                        <a:lnTo>
                          <a:pt x="79" y="173"/>
                        </a:lnTo>
                        <a:lnTo>
                          <a:pt x="73" y="179"/>
                        </a:lnTo>
                        <a:lnTo>
                          <a:pt x="70" y="185"/>
                        </a:lnTo>
                        <a:lnTo>
                          <a:pt x="70" y="188"/>
                        </a:lnTo>
                        <a:lnTo>
                          <a:pt x="67" y="185"/>
                        </a:lnTo>
                        <a:lnTo>
                          <a:pt x="67" y="179"/>
                        </a:lnTo>
                        <a:lnTo>
                          <a:pt x="67" y="176"/>
                        </a:lnTo>
                        <a:lnTo>
                          <a:pt x="70" y="173"/>
                        </a:lnTo>
                        <a:lnTo>
                          <a:pt x="73" y="164"/>
                        </a:lnTo>
                        <a:lnTo>
                          <a:pt x="76" y="164"/>
                        </a:lnTo>
                        <a:lnTo>
                          <a:pt x="76" y="161"/>
                        </a:lnTo>
                        <a:lnTo>
                          <a:pt x="76" y="154"/>
                        </a:lnTo>
                        <a:lnTo>
                          <a:pt x="73" y="161"/>
                        </a:lnTo>
                        <a:lnTo>
                          <a:pt x="70" y="161"/>
                        </a:lnTo>
                        <a:lnTo>
                          <a:pt x="67" y="170"/>
                        </a:lnTo>
                        <a:lnTo>
                          <a:pt x="61" y="173"/>
                        </a:lnTo>
                        <a:lnTo>
                          <a:pt x="61" y="176"/>
                        </a:lnTo>
                        <a:lnTo>
                          <a:pt x="64" y="179"/>
                        </a:lnTo>
                        <a:lnTo>
                          <a:pt x="64" y="185"/>
                        </a:lnTo>
                        <a:lnTo>
                          <a:pt x="58" y="185"/>
                        </a:lnTo>
                        <a:lnTo>
                          <a:pt x="58" y="185"/>
                        </a:lnTo>
                        <a:lnTo>
                          <a:pt x="58" y="188"/>
                        </a:lnTo>
                        <a:lnTo>
                          <a:pt x="64" y="188"/>
                        </a:lnTo>
                        <a:lnTo>
                          <a:pt x="64" y="191"/>
                        </a:lnTo>
                        <a:lnTo>
                          <a:pt x="61" y="194"/>
                        </a:lnTo>
                        <a:lnTo>
                          <a:pt x="55" y="197"/>
                        </a:lnTo>
                        <a:lnTo>
                          <a:pt x="55" y="197"/>
                        </a:lnTo>
                        <a:lnTo>
                          <a:pt x="55" y="191"/>
                        </a:lnTo>
                        <a:lnTo>
                          <a:pt x="55" y="185"/>
                        </a:lnTo>
                        <a:lnTo>
                          <a:pt x="52" y="188"/>
                        </a:lnTo>
                        <a:lnTo>
                          <a:pt x="49" y="197"/>
                        </a:lnTo>
                        <a:lnTo>
                          <a:pt x="43" y="203"/>
                        </a:lnTo>
                        <a:lnTo>
                          <a:pt x="40" y="206"/>
                        </a:lnTo>
                        <a:lnTo>
                          <a:pt x="40" y="209"/>
                        </a:lnTo>
                        <a:lnTo>
                          <a:pt x="40" y="20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13" name="Freeform 1212"/>
                  <p:cNvSpPr>
                    <a:spLocks noEditPoints="1"/>
                  </p:cNvSpPr>
                  <p:nvPr/>
                </p:nvSpPr>
                <p:spPr bwMode="auto">
                  <a:xfrm>
                    <a:off x="2317" y="694"/>
                    <a:ext cx="127" cy="209"/>
                  </a:xfrm>
                  <a:custGeom>
                    <a:avLst/>
                    <a:gdLst>
                      <a:gd name="T0" fmla="*/ 100 w 127"/>
                      <a:gd name="T1" fmla="*/ 15 h 209"/>
                      <a:gd name="T2" fmla="*/ 100 w 127"/>
                      <a:gd name="T3" fmla="*/ 58 h 209"/>
                      <a:gd name="T4" fmla="*/ 115 w 127"/>
                      <a:gd name="T5" fmla="*/ 76 h 209"/>
                      <a:gd name="T6" fmla="*/ 109 w 127"/>
                      <a:gd name="T7" fmla="*/ 94 h 209"/>
                      <a:gd name="T8" fmla="*/ 124 w 127"/>
                      <a:gd name="T9" fmla="*/ 79 h 209"/>
                      <a:gd name="T10" fmla="*/ 115 w 127"/>
                      <a:gd name="T11" fmla="*/ 94 h 209"/>
                      <a:gd name="T12" fmla="*/ 103 w 127"/>
                      <a:gd name="T13" fmla="*/ 121 h 209"/>
                      <a:gd name="T14" fmla="*/ 109 w 127"/>
                      <a:gd name="T15" fmla="*/ 124 h 209"/>
                      <a:gd name="T16" fmla="*/ 109 w 127"/>
                      <a:gd name="T17" fmla="*/ 142 h 209"/>
                      <a:gd name="T18" fmla="*/ 118 w 127"/>
                      <a:gd name="T19" fmla="*/ 151 h 209"/>
                      <a:gd name="T20" fmla="*/ 88 w 127"/>
                      <a:gd name="T21" fmla="*/ 164 h 209"/>
                      <a:gd name="T22" fmla="*/ 73 w 127"/>
                      <a:gd name="T23" fmla="*/ 179 h 209"/>
                      <a:gd name="T24" fmla="*/ 76 w 127"/>
                      <a:gd name="T25" fmla="*/ 158 h 209"/>
                      <a:gd name="T26" fmla="*/ 61 w 127"/>
                      <a:gd name="T27" fmla="*/ 182 h 209"/>
                      <a:gd name="T28" fmla="*/ 58 w 127"/>
                      <a:gd name="T29" fmla="*/ 188 h 209"/>
                      <a:gd name="T30" fmla="*/ 40 w 127"/>
                      <a:gd name="T31" fmla="*/ 206 h 209"/>
                      <a:gd name="T32" fmla="*/ 34 w 127"/>
                      <a:gd name="T33" fmla="*/ 182 h 209"/>
                      <a:gd name="T34" fmla="*/ 22 w 127"/>
                      <a:gd name="T35" fmla="*/ 194 h 209"/>
                      <a:gd name="T36" fmla="*/ 3 w 127"/>
                      <a:gd name="T37" fmla="*/ 185 h 209"/>
                      <a:gd name="T38" fmla="*/ 3 w 127"/>
                      <a:gd name="T39" fmla="*/ 167 h 209"/>
                      <a:gd name="T40" fmla="*/ 6 w 127"/>
                      <a:gd name="T41" fmla="*/ 151 h 209"/>
                      <a:gd name="T42" fmla="*/ 37 w 127"/>
                      <a:gd name="T43" fmla="*/ 148 h 209"/>
                      <a:gd name="T44" fmla="*/ 37 w 127"/>
                      <a:gd name="T45" fmla="*/ 142 h 209"/>
                      <a:gd name="T46" fmla="*/ 34 w 127"/>
                      <a:gd name="T47" fmla="*/ 136 h 209"/>
                      <a:gd name="T48" fmla="*/ 28 w 127"/>
                      <a:gd name="T49" fmla="*/ 124 h 209"/>
                      <a:gd name="T50" fmla="*/ 9 w 127"/>
                      <a:gd name="T51" fmla="*/ 121 h 209"/>
                      <a:gd name="T52" fmla="*/ 18 w 127"/>
                      <a:gd name="T53" fmla="*/ 106 h 209"/>
                      <a:gd name="T54" fmla="*/ 25 w 127"/>
                      <a:gd name="T55" fmla="*/ 100 h 209"/>
                      <a:gd name="T56" fmla="*/ 22 w 127"/>
                      <a:gd name="T57" fmla="*/ 79 h 209"/>
                      <a:gd name="T58" fmla="*/ 49 w 127"/>
                      <a:gd name="T59" fmla="*/ 88 h 209"/>
                      <a:gd name="T60" fmla="*/ 49 w 127"/>
                      <a:gd name="T61" fmla="*/ 76 h 209"/>
                      <a:gd name="T62" fmla="*/ 34 w 127"/>
                      <a:gd name="T63" fmla="*/ 61 h 209"/>
                      <a:gd name="T64" fmla="*/ 43 w 127"/>
                      <a:gd name="T65" fmla="*/ 58 h 209"/>
                      <a:gd name="T66" fmla="*/ 61 w 127"/>
                      <a:gd name="T67" fmla="*/ 55 h 209"/>
                      <a:gd name="T68" fmla="*/ 67 w 127"/>
                      <a:gd name="T69" fmla="*/ 43 h 209"/>
                      <a:gd name="T70" fmla="*/ 73 w 127"/>
                      <a:gd name="T71" fmla="*/ 31 h 209"/>
                      <a:gd name="T72" fmla="*/ 94 w 127"/>
                      <a:gd name="T73" fmla="*/ 15 h 209"/>
                      <a:gd name="T74" fmla="*/ 79 w 127"/>
                      <a:gd name="T75" fmla="*/ 3 h 209"/>
                      <a:gd name="T76" fmla="*/ 79 w 127"/>
                      <a:gd name="T77" fmla="*/ 12 h 209"/>
                      <a:gd name="T78" fmla="*/ 73 w 127"/>
                      <a:gd name="T79" fmla="*/ 28 h 209"/>
                      <a:gd name="T80" fmla="*/ 61 w 127"/>
                      <a:gd name="T81" fmla="*/ 52 h 209"/>
                      <a:gd name="T82" fmla="*/ 31 w 127"/>
                      <a:gd name="T83" fmla="*/ 52 h 209"/>
                      <a:gd name="T84" fmla="*/ 55 w 127"/>
                      <a:gd name="T85" fmla="*/ 79 h 209"/>
                      <a:gd name="T86" fmla="*/ 18 w 127"/>
                      <a:gd name="T87" fmla="*/ 85 h 209"/>
                      <a:gd name="T88" fmla="*/ 6 w 127"/>
                      <a:gd name="T89" fmla="*/ 115 h 209"/>
                      <a:gd name="T90" fmla="*/ 22 w 127"/>
                      <a:gd name="T91" fmla="*/ 127 h 209"/>
                      <a:gd name="T92" fmla="*/ 46 w 127"/>
                      <a:gd name="T93" fmla="*/ 142 h 209"/>
                      <a:gd name="T94" fmla="*/ 18 w 127"/>
                      <a:gd name="T95" fmla="*/ 139 h 209"/>
                      <a:gd name="T96" fmla="*/ 9 w 127"/>
                      <a:gd name="T97" fmla="*/ 170 h 209"/>
                      <a:gd name="T98" fmla="*/ 12 w 127"/>
                      <a:gd name="T99" fmla="*/ 197 h 209"/>
                      <a:gd name="T100" fmla="*/ 43 w 127"/>
                      <a:gd name="T101" fmla="*/ 179 h 209"/>
                      <a:gd name="T102" fmla="*/ 52 w 127"/>
                      <a:gd name="T103" fmla="*/ 197 h 209"/>
                      <a:gd name="T104" fmla="*/ 73 w 127"/>
                      <a:gd name="T105" fmla="*/ 161 h 209"/>
                      <a:gd name="T106" fmla="*/ 88 w 127"/>
                      <a:gd name="T107" fmla="*/ 164 h 209"/>
                      <a:gd name="T108" fmla="*/ 121 w 127"/>
                      <a:gd name="T109" fmla="*/ 139 h 209"/>
                      <a:gd name="T110" fmla="*/ 103 w 127"/>
                      <a:gd name="T111" fmla="*/ 124 h 209"/>
                      <a:gd name="T112" fmla="*/ 118 w 127"/>
                      <a:gd name="T113" fmla="*/ 97 h 209"/>
                      <a:gd name="T114" fmla="*/ 112 w 127"/>
                      <a:gd name="T115" fmla="*/ 97 h 209"/>
                      <a:gd name="T116" fmla="*/ 103 w 127"/>
                      <a:gd name="T117" fmla="*/ 70 h 209"/>
                      <a:gd name="T118" fmla="*/ 91 w 127"/>
                      <a:gd name="T11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7" h="209">
                        <a:moveTo>
                          <a:pt x="82" y="0"/>
                        </a:moveTo>
                        <a:lnTo>
                          <a:pt x="85" y="6"/>
                        </a:lnTo>
                        <a:lnTo>
                          <a:pt x="88" y="6"/>
                        </a:lnTo>
                        <a:lnTo>
                          <a:pt x="88" y="6"/>
                        </a:lnTo>
                        <a:lnTo>
                          <a:pt x="88" y="6"/>
                        </a:lnTo>
                        <a:lnTo>
                          <a:pt x="91" y="3"/>
                        </a:lnTo>
                        <a:lnTo>
                          <a:pt x="91" y="3"/>
                        </a:lnTo>
                        <a:lnTo>
                          <a:pt x="91" y="3"/>
                        </a:lnTo>
                        <a:lnTo>
                          <a:pt x="91" y="0"/>
                        </a:lnTo>
                        <a:lnTo>
                          <a:pt x="94" y="3"/>
                        </a:lnTo>
                        <a:lnTo>
                          <a:pt x="94" y="6"/>
                        </a:lnTo>
                        <a:lnTo>
                          <a:pt x="94" y="6"/>
                        </a:lnTo>
                        <a:lnTo>
                          <a:pt x="97" y="6"/>
                        </a:lnTo>
                        <a:lnTo>
                          <a:pt x="100" y="9"/>
                        </a:lnTo>
                        <a:lnTo>
                          <a:pt x="100" y="15"/>
                        </a:lnTo>
                        <a:lnTo>
                          <a:pt x="103" y="15"/>
                        </a:lnTo>
                        <a:lnTo>
                          <a:pt x="103" y="15"/>
                        </a:lnTo>
                        <a:lnTo>
                          <a:pt x="106" y="19"/>
                        </a:lnTo>
                        <a:lnTo>
                          <a:pt x="103" y="22"/>
                        </a:lnTo>
                        <a:lnTo>
                          <a:pt x="103" y="28"/>
                        </a:lnTo>
                        <a:lnTo>
                          <a:pt x="100" y="28"/>
                        </a:lnTo>
                        <a:lnTo>
                          <a:pt x="100" y="28"/>
                        </a:lnTo>
                        <a:lnTo>
                          <a:pt x="103" y="34"/>
                        </a:lnTo>
                        <a:lnTo>
                          <a:pt x="100" y="40"/>
                        </a:lnTo>
                        <a:lnTo>
                          <a:pt x="100" y="43"/>
                        </a:lnTo>
                        <a:lnTo>
                          <a:pt x="100" y="43"/>
                        </a:lnTo>
                        <a:lnTo>
                          <a:pt x="100" y="43"/>
                        </a:lnTo>
                        <a:lnTo>
                          <a:pt x="100" y="49"/>
                        </a:lnTo>
                        <a:lnTo>
                          <a:pt x="100" y="58"/>
                        </a:lnTo>
                        <a:lnTo>
                          <a:pt x="100" y="58"/>
                        </a:lnTo>
                        <a:lnTo>
                          <a:pt x="100" y="58"/>
                        </a:lnTo>
                        <a:lnTo>
                          <a:pt x="100" y="64"/>
                        </a:lnTo>
                        <a:lnTo>
                          <a:pt x="100" y="70"/>
                        </a:lnTo>
                        <a:lnTo>
                          <a:pt x="100" y="70"/>
                        </a:lnTo>
                        <a:lnTo>
                          <a:pt x="100" y="70"/>
                        </a:lnTo>
                        <a:lnTo>
                          <a:pt x="103" y="70"/>
                        </a:lnTo>
                        <a:lnTo>
                          <a:pt x="103" y="73"/>
                        </a:lnTo>
                        <a:lnTo>
                          <a:pt x="103" y="76"/>
                        </a:lnTo>
                        <a:lnTo>
                          <a:pt x="106" y="73"/>
                        </a:lnTo>
                        <a:lnTo>
                          <a:pt x="106" y="70"/>
                        </a:lnTo>
                        <a:lnTo>
                          <a:pt x="109" y="70"/>
                        </a:lnTo>
                        <a:lnTo>
                          <a:pt x="112" y="70"/>
                        </a:lnTo>
                        <a:lnTo>
                          <a:pt x="115" y="73"/>
                        </a:lnTo>
                        <a:lnTo>
                          <a:pt x="115" y="76"/>
                        </a:lnTo>
                        <a:lnTo>
                          <a:pt x="115" y="76"/>
                        </a:lnTo>
                        <a:lnTo>
                          <a:pt x="112" y="76"/>
                        </a:lnTo>
                        <a:lnTo>
                          <a:pt x="112" y="73"/>
                        </a:lnTo>
                        <a:lnTo>
                          <a:pt x="112" y="76"/>
                        </a:lnTo>
                        <a:lnTo>
                          <a:pt x="109" y="79"/>
                        </a:lnTo>
                        <a:lnTo>
                          <a:pt x="109" y="79"/>
                        </a:lnTo>
                        <a:lnTo>
                          <a:pt x="109" y="79"/>
                        </a:lnTo>
                        <a:lnTo>
                          <a:pt x="112" y="82"/>
                        </a:lnTo>
                        <a:lnTo>
                          <a:pt x="109" y="88"/>
                        </a:lnTo>
                        <a:lnTo>
                          <a:pt x="109" y="88"/>
                        </a:lnTo>
                        <a:lnTo>
                          <a:pt x="109" y="88"/>
                        </a:lnTo>
                        <a:lnTo>
                          <a:pt x="109" y="91"/>
                        </a:lnTo>
                        <a:lnTo>
                          <a:pt x="109" y="91"/>
                        </a:lnTo>
                        <a:lnTo>
                          <a:pt x="109" y="91"/>
                        </a:lnTo>
                        <a:lnTo>
                          <a:pt x="109" y="94"/>
                        </a:lnTo>
                        <a:lnTo>
                          <a:pt x="109" y="94"/>
                        </a:lnTo>
                        <a:lnTo>
                          <a:pt x="109" y="97"/>
                        </a:lnTo>
                        <a:lnTo>
                          <a:pt x="109" y="97"/>
                        </a:lnTo>
                        <a:lnTo>
                          <a:pt x="112" y="97"/>
                        </a:lnTo>
                        <a:lnTo>
                          <a:pt x="112" y="97"/>
                        </a:lnTo>
                        <a:lnTo>
                          <a:pt x="112" y="97"/>
                        </a:lnTo>
                        <a:lnTo>
                          <a:pt x="115" y="94"/>
                        </a:lnTo>
                        <a:lnTo>
                          <a:pt x="118" y="91"/>
                        </a:lnTo>
                        <a:lnTo>
                          <a:pt x="118" y="91"/>
                        </a:lnTo>
                        <a:lnTo>
                          <a:pt x="118" y="91"/>
                        </a:lnTo>
                        <a:lnTo>
                          <a:pt x="115" y="88"/>
                        </a:lnTo>
                        <a:lnTo>
                          <a:pt x="115" y="85"/>
                        </a:lnTo>
                        <a:lnTo>
                          <a:pt x="121" y="79"/>
                        </a:lnTo>
                        <a:lnTo>
                          <a:pt x="121" y="76"/>
                        </a:lnTo>
                        <a:lnTo>
                          <a:pt x="124" y="76"/>
                        </a:lnTo>
                        <a:lnTo>
                          <a:pt x="124" y="79"/>
                        </a:lnTo>
                        <a:lnTo>
                          <a:pt x="124" y="79"/>
                        </a:lnTo>
                        <a:lnTo>
                          <a:pt x="124" y="79"/>
                        </a:lnTo>
                        <a:lnTo>
                          <a:pt x="124" y="82"/>
                        </a:lnTo>
                        <a:lnTo>
                          <a:pt x="124" y="85"/>
                        </a:lnTo>
                        <a:lnTo>
                          <a:pt x="121" y="88"/>
                        </a:lnTo>
                        <a:lnTo>
                          <a:pt x="121" y="88"/>
                        </a:lnTo>
                        <a:lnTo>
                          <a:pt x="121" y="88"/>
                        </a:lnTo>
                        <a:lnTo>
                          <a:pt x="121" y="91"/>
                        </a:lnTo>
                        <a:lnTo>
                          <a:pt x="121" y="94"/>
                        </a:lnTo>
                        <a:lnTo>
                          <a:pt x="118" y="94"/>
                        </a:lnTo>
                        <a:lnTo>
                          <a:pt x="118" y="94"/>
                        </a:lnTo>
                        <a:lnTo>
                          <a:pt x="118" y="94"/>
                        </a:lnTo>
                        <a:lnTo>
                          <a:pt x="115" y="94"/>
                        </a:lnTo>
                        <a:lnTo>
                          <a:pt x="115" y="94"/>
                        </a:lnTo>
                        <a:lnTo>
                          <a:pt x="115" y="94"/>
                        </a:lnTo>
                        <a:lnTo>
                          <a:pt x="115" y="97"/>
                        </a:lnTo>
                        <a:lnTo>
                          <a:pt x="115" y="97"/>
                        </a:lnTo>
                        <a:lnTo>
                          <a:pt x="115" y="100"/>
                        </a:lnTo>
                        <a:lnTo>
                          <a:pt x="115" y="100"/>
                        </a:lnTo>
                        <a:lnTo>
                          <a:pt x="115" y="103"/>
                        </a:lnTo>
                        <a:lnTo>
                          <a:pt x="118" y="100"/>
                        </a:lnTo>
                        <a:lnTo>
                          <a:pt x="118" y="100"/>
                        </a:lnTo>
                        <a:lnTo>
                          <a:pt x="121" y="100"/>
                        </a:lnTo>
                        <a:lnTo>
                          <a:pt x="121" y="103"/>
                        </a:lnTo>
                        <a:lnTo>
                          <a:pt x="115" y="112"/>
                        </a:lnTo>
                        <a:lnTo>
                          <a:pt x="115" y="112"/>
                        </a:lnTo>
                        <a:lnTo>
                          <a:pt x="109" y="118"/>
                        </a:lnTo>
                        <a:lnTo>
                          <a:pt x="106" y="118"/>
                        </a:lnTo>
                        <a:lnTo>
                          <a:pt x="106" y="121"/>
                        </a:lnTo>
                        <a:lnTo>
                          <a:pt x="103" y="121"/>
                        </a:lnTo>
                        <a:lnTo>
                          <a:pt x="97" y="124"/>
                        </a:lnTo>
                        <a:lnTo>
                          <a:pt x="94" y="124"/>
                        </a:lnTo>
                        <a:lnTo>
                          <a:pt x="94" y="124"/>
                        </a:lnTo>
                        <a:lnTo>
                          <a:pt x="94" y="127"/>
                        </a:lnTo>
                        <a:lnTo>
                          <a:pt x="94" y="127"/>
                        </a:lnTo>
                        <a:lnTo>
                          <a:pt x="94" y="127"/>
                        </a:lnTo>
                        <a:lnTo>
                          <a:pt x="97" y="130"/>
                        </a:lnTo>
                        <a:lnTo>
                          <a:pt x="97" y="130"/>
                        </a:lnTo>
                        <a:lnTo>
                          <a:pt x="100" y="130"/>
                        </a:lnTo>
                        <a:lnTo>
                          <a:pt x="100" y="127"/>
                        </a:lnTo>
                        <a:lnTo>
                          <a:pt x="103" y="127"/>
                        </a:lnTo>
                        <a:lnTo>
                          <a:pt x="106" y="127"/>
                        </a:lnTo>
                        <a:lnTo>
                          <a:pt x="106" y="130"/>
                        </a:lnTo>
                        <a:lnTo>
                          <a:pt x="109" y="127"/>
                        </a:lnTo>
                        <a:lnTo>
                          <a:pt x="109" y="124"/>
                        </a:lnTo>
                        <a:lnTo>
                          <a:pt x="109" y="124"/>
                        </a:lnTo>
                        <a:lnTo>
                          <a:pt x="109" y="124"/>
                        </a:lnTo>
                        <a:lnTo>
                          <a:pt x="109" y="127"/>
                        </a:lnTo>
                        <a:lnTo>
                          <a:pt x="112" y="127"/>
                        </a:lnTo>
                        <a:lnTo>
                          <a:pt x="112" y="127"/>
                        </a:lnTo>
                        <a:lnTo>
                          <a:pt x="115" y="130"/>
                        </a:lnTo>
                        <a:lnTo>
                          <a:pt x="115" y="133"/>
                        </a:lnTo>
                        <a:lnTo>
                          <a:pt x="112" y="133"/>
                        </a:lnTo>
                        <a:lnTo>
                          <a:pt x="112" y="133"/>
                        </a:lnTo>
                        <a:lnTo>
                          <a:pt x="112" y="133"/>
                        </a:lnTo>
                        <a:lnTo>
                          <a:pt x="109" y="139"/>
                        </a:lnTo>
                        <a:lnTo>
                          <a:pt x="109" y="139"/>
                        </a:lnTo>
                        <a:lnTo>
                          <a:pt x="109" y="139"/>
                        </a:lnTo>
                        <a:lnTo>
                          <a:pt x="109" y="142"/>
                        </a:lnTo>
                        <a:lnTo>
                          <a:pt x="109" y="142"/>
                        </a:lnTo>
                        <a:lnTo>
                          <a:pt x="109" y="142"/>
                        </a:lnTo>
                        <a:lnTo>
                          <a:pt x="112" y="142"/>
                        </a:lnTo>
                        <a:lnTo>
                          <a:pt x="112" y="142"/>
                        </a:lnTo>
                        <a:lnTo>
                          <a:pt x="112" y="142"/>
                        </a:lnTo>
                        <a:lnTo>
                          <a:pt x="118" y="136"/>
                        </a:lnTo>
                        <a:lnTo>
                          <a:pt x="118" y="136"/>
                        </a:lnTo>
                        <a:lnTo>
                          <a:pt x="118" y="136"/>
                        </a:lnTo>
                        <a:lnTo>
                          <a:pt x="118" y="133"/>
                        </a:lnTo>
                        <a:lnTo>
                          <a:pt x="118" y="139"/>
                        </a:lnTo>
                        <a:lnTo>
                          <a:pt x="118" y="145"/>
                        </a:lnTo>
                        <a:lnTo>
                          <a:pt x="115" y="145"/>
                        </a:lnTo>
                        <a:lnTo>
                          <a:pt x="118" y="145"/>
                        </a:lnTo>
                        <a:lnTo>
                          <a:pt x="118" y="148"/>
                        </a:lnTo>
                        <a:lnTo>
                          <a:pt x="118" y="148"/>
                        </a:lnTo>
                        <a:lnTo>
                          <a:pt x="118" y="151"/>
                        </a:lnTo>
                        <a:lnTo>
                          <a:pt x="118" y="154"/>
                        </a:lnTo>
                        <a:lnTo>
                          <a:pt x="115" y="154"/>
                        </a:lnTo>
                        <a:lnTo>
                          <a:pt x="115" y="154"/>
                        </a:lnTo>
                        <a:lnTo>
                          <a:pt x="115" y="154"/>
                        </a:lnTo>
                        <a:lnTo>
                          <a:pt x="112" y="158"/>
                        </a:lnTo>
                        <a:lnTo>
                          <a:pt x="109" y="158"/>
                        </a:lnTo>
                        <a:lnTo>
                          <a:pt x="103" y="161"/>
                        </a:lnTo>
                        <a:lnTo>
                          <a:pt x="97" y="161"/>
                        </a:lnTo>
                        <a:lnTo>
                          <a:pt x="94" y="161"/>
                        </a:lnTo>
                        <a:lnTo>
                          <a:pt x="94" y="161"/>
                        </a:lnTo>
                        <a:lnTo>
                          <a:pt x="94" y="161"/>
                        </a:lnTo>
                        <a:lnTo>
                          <a:pt x="88" y="167"/>
                        </a:lnTo>
                        <a:lnTo>
                          <a:pt x="88" y="167"/>
                        </a:lnTo>
                        <a:lnTo>
                          <a:pt x="88" y="164"/>
                        </a:lnTo>
                        <a:lnTo>
                          <a:pt x="88" y="164"/>
                        </a:lnTo>
                        <a:lnTo>
                          <a:pt x="91" y="164"/>
                        </a:lnTo>
                        <a:lnTo>
                          <a:pt x="91" y="161"/>
                        </a:lnTo>
                        <a:lnTo>
                          <a:pt x="88" y="161"/>
                        </a:lnTo>
                        <a:lnTo>
                          <a:pt x="88" y="158"/>
                        </a:lnTo>
                        <a:lnTo>
                          <a:pt x="88" y="158"/>
                        </a:lnTo>
                        <a:lnTo>
                          <a:pt x="85" y="161"/>
                        </a:lnTo>
                        <a:lnTo>
                          <a:pt x="85" y="161"/>
                        </a:lnTo>
                        <a:lnTo>
                          <a:pt x="85" y="161"/>
                        </a:lnTo>
                        <a:lnTo>
                          <a:pt x="82" y="164"/>
                        </a:lnTo>
                        <a:lnTo>
                          <a:pt x="82" y="164"/>
                        </a:lnTo>
                        <a:lnTo>
                          <a:pt x="82" y="164"/>
                        </a:lnTo>
                        <a:lnTo>
                          <a:pt x="82" y="170"/>
                        </a:lnTo>
                        <a:lnTo>
                          <a:pt x="79" y="173"/>
                        </a:lnTo>
                        <a:lnTo>
                          <a:pt x="73" y="179"/>
                        </a:lnTo>
                        <a:lnTo>
                          <a:pt x="73" y="179"/>
                        </a:lnTo>
                        <a:lnTo>
                          <a:pt x="73" y="179"/>
                        </a:lnTo>
                        <a:lnTo>
                          <a:pt x="70" y="185"/>
                        </a:lnTo>
                        <a:lnTo>
                          <a:pt x="70" y="185"/>
                        </a:lnTo>
                        <a:lnTo>
                          <a:pt x="70" y="182"/>
                        </a:lnTo>
                        <a:lnTo>
                          <a:pt x="67" y="182"/>
                        </a:lnTo>
                        <a:lnTo>
                          <a:pt x="67" y="176"/>
                        </a:lnTo>
                        <a:lnTo>
                          <a:pt x="70" y="173"/>
                        </a:lnTo>
                        <a:lnTo>
                          <a:pt x="70" y="173"/>
                        </a:lnTo>
                        <a:lnTo>
                          <a:pt x="70" y="173"/>
                        </a:lnTo>
                        <a:lnTo>
                          <a:pt x="73" y="167"/>
                        </a:lnTo>
                        <a:lnTo>
                          <a:pt x="76" y="167"/>
                        </a:lnTo>
                        <a:lnTo>
                          <a:pt x="76" y="164"/>
                        </a:lnTo>
                        <a:lnTo>
                          <a:pt x="76" y="164"/>
                        </a:lnTo>
                        <a:lnTo>
                          <a:pt x="76" y="161"/>
                        </a:lnTo>
                        <a:lnTo>
                          <a:pt x="76" y="158"/>
                        </a:lnTo>
                        <a:lnTo>
                          <a:pt x="76" y="151"/>
                        </a:lnTo>
                        <a:lnTo>
                          <a:pt x="73" y="158"/>
                        </a:lnTo>
                        <a:lnTo>
                          <a:pt x="70" y="161"/>
                        </a:lnTo>
                        <a:lnTo>
                          <a:pt x="67" y="161"/>
                        </a:lnTo>
                        <a:lnTo>
                          <a:pt x="67" y="161"/>
                        </a:lnTo>
                        <a:lnTo>
                          <a:pt x="67" y="164"/>
                        </a:lnTo>
                        <a:lnTo>
                          <a:pt x="67" y="167"/>
                        </a:lnTo>
                        <a:lnTo>
                          <a:pt x="61" y="173"/>
                        </a:lnTo>
                        <a:lnTo>
                          <a:pt x="61" y="173"/>
                        </a:lnTo>
                        <a:lnTo>
                          <a:pt x="61" y="173"/>
                        </a:lnTo>
                        <a:lnTo>
                          <a:pt x="61" y="176"/>
                        </a:lnTo>
                        <a:lnTo>
                          <a:pt x="61" y="176"/>
                        </a:lnTo>
                        <a:lnTo>
                          <a:pt x="61" y="176"/>
                        </a:lnTo>
                        <a:lnTo>
                          <a:pt x="61" y="179"/>
                        </a:lnTo>
                        <a:lnTo>
                          <a:pt x="61" y="182"/>
                        </a:lnTo>
                        <a:lnTo>
                          <a:pt x="58" y="185"/>
                        </a:lnTo>
                        <a:lnTo>
                          <a:pt x="58" y="185"/>
                        </a:lnTo>
                        <a:lnTo>
                          <a:pt x="58" y="185"/>
                        </a:lnTo>
                        <a:lnTo>
                          <a:pt x="58" y="188"/>
                        </a:lnTo>
                        <a:lnTo>
                          <a:pt x="58" y="188"/>
                        </a:lnTo>
                        <a:lnTo>
                          <a:pt x="58" y="188"/>
                        </a:lnTo>
                        <a:lnTo>
                          <a:pt x="61" y="188"/>
                        </a:lnTo>
                        <a:lnTo>
                          <a:pt x="61" y="191"/>
                        </a:lnTo>
                        <a:lnTo>
                          <a:pt x="58" y="191"/>
                        </a:lnTo>
                        <a:lnTo>
                          <a:pt x="55" y="197"/>
                        </a:lnTo>
                        <a:lnTo>
                          <a:pt x="55" y="194"/>
                        </a:lnTo>
                        <a:lnTo>
                          <a:pt x="55" y="194"/>
                        </a:lnTo>
                        <a:lnTo>
                          <a:pt x="58" y="191"/>
                        </a:lnTo>
                        <a:lnTo>
                          <a:pt x="58" y="191"/>
                        </a:lnTo>
                        <a:lnTo>
                          <a:pt x="58" y="188"/>
                        </a:lnTo>
                        <a:lnTo>
                          <a:pt x="55" y="185"/>
                        </a:lnTo>
                        <a:lnTo>
                          <a:pt x="55" y="185"/>
                        </a:lnTo>
                        <a:lnTo>
                          <a:pt x="55" y="185"/>
                        </a:lnTo>
                        <a:lnTo>
                          <a:pt x="52" y="188"/>
                        </a:lnTo>
                        <a:lnTo>
                          <a:pt x="52" y="188"/>
                        </a:lnTo>
                        <a:lnTo>
                          <a:pt x="52" y="188"/>
                        </a:lnTo>
                        <a:lnTo>
                          <a:pt x="49" y="197"/>
                        </a:lnTo>
                        <a:lnTo>
                          <a:pt x="43" y="203"/>
                        </a:lnTo>
                        <a:lnTo>
                          <a:pt x="43" y="203"/>
                        </a:lnTo>
                        <a:lnTo>
                          <a:pt x="43" y="203"/>
                        </a:lnTo>
                        <a:lnTo>
                          <a:pt x="40" y="206"/>
                        </a:lnTo>
                        <a:lnTo>
                          <a:pt x="40" y="206"/>
                        </a:lnTo>
                        <a:lnTo>
                          <a:pt x="40" y="206"/>
                        </a:lnTo>
                        <a:lnTo>
                          <a:pt x="40" y="206"/>
                        </a:lnTo>
                        <a:lnTo>
                          <a:pt x="40" y="206"/>
                        </a:lnTo>
                        <a:lnTo>
                          <a:pt x="37" y="203"/>
                        </a:lnTo>
                        <a:lnTo>
                          <a:pt x="40" y="197"/>
                        </a:lnTo>
                        <a:lnTo>
                          <a:pt x="40" y="197"/>
                        </a:lnTo>
                        <a:lnTo>
                          <a:pt x="40" y="194"/>
                        </a:lnTo>
                        <a:lnTo>
                          <a:pt x="40" y="191"/>
                        </a:lnTo>
                        <a:lnTo>
                          <a:pt x="40" y="188"/>
                        </a:lnTo>
                        <a:lnTo>
                          <a:pt x="43" y="182"/>
                        </a:lnTo>
                        <a:lnTo>
                          <a:pt x="43" y="182"/>
                        </a:lnTo>
                        <a:lnTo>
                          <a:pt x="43" y="179"/>
                        </a:lnTo>
                        <a:lnTo>
                          <a:pt x="43" y="176"/>
                        </a:lnTo>
                        <a:lnTo>
                          <a:pt x="43" y="167"/>
                        </a:lnTo>
                        <a:lnTo>
                          <a:pt x="40" y="176"/>
                        </a:lnTo>
                        <a:lnTo>
                          <a:pt x="40" y="179"/>
                        </a:lnTo>
                        <a:lnTo>
                          <a:pt x="34" y="182"/>
                        </a:lnTo>
                        <a:lnTo>
                          <a:pt x="34" y="182"/>
                        </a:lnTo>
                        <a:lnTo>
                          <a:pt x="34" y="182"/>
                        </a:lnTo>
                        <a:lnTo>
                          <a:pt x="34" y="188"/>
                        </a:lnTo>
                        <a:lnTo>
                          <a:pt x="34" y="188"/>
                        </a:lnTo>
                        <a:lnTo>
                          <a:pt x="34" y="188"/>
                        </a:lnTo>
                        <a:lnTo>
                          <a:pt x="34" y="197"/>
                        </a:lnTo>
                        <a:lnTo>
                          <a:pt x="31" y="203"/>
                        </a:lnTo>
                        <a:lnTo>
                          <a:pt x="31" y="203"/>
                        </a:lnTo>
                        <a:lnTo>
                          <a:pt x="31" y="200"/>
                        </a:lnTo>
                        <a:lnTo>
                          <a:pt x="31" y="200"/>
                        </a:lnTo>
                        <a:lnTo>
                          <a:pt x="31" y="200"/>
                        </a:lnTo>
                        <a:lnTo>
                          <a:pt x="31" y="194"/>
                        </a:lnTo>
                        <a:lnTo>
                          <a:pt x="31" y="194"/>
                        </a:lnTo>
                        <a:lnTo>
                          <a:pt x="31" y="194"/>
                        </a:lnTo>
                        <a:lnTo>
                          <a:pt x="25" y="194"/>
                        </a:lnTo>
                        <a:lnTo>
                          <a:pt x="22" y="194"/>
                        </a:lnTo>
                        <a:lnTo>
                          <a:pt x="22" y="197"/>
                        </a:lnTo>
                        <a:lnTo>
                          <a:pt x="25" y="200"/>
                        </a:lnTo>
                        <a:lnTo>
                          <a:pt x="22" y="200"/>
                        </a:lnTo>
                        <a:lnTo>
                          <a:pt x="22" y="203"/>
                        </a:lnTo>
                        <a:lnTo>
                          <a:pt x="12" y="197"/>
                        </a:lnTo>
                        <a:lnTo>
                          <a:pt x="12" y="197"/>
                        </a:lnTo>
                        <a:lnTo>
                          <a:pt x="12" y="197"/>
                        </a:lnTo>
                        <a:lnTo>
                          <a:pt x="9" y="197"/>
                        </a:lnTo>
                        <a:lnTo>
                          <a:pt x="9" y="191"/>
                        </a:lnTo>
                        <a:lnTo>
                          <a:pt x="9" y="191"/>
                        </a:lnTo>
                        <a:lnTo>
                          <a:pt x="6" y="191"/>
                        </a:lnTo>
                        <a:lnTo>
                          <a:pt x="6" y="188"/>
                        </a:lnTo>
                        <a:lnTo>
                          <a:pt x="3" y="188"/>
                        </a:lnTo>
                        <a:lnTo>
                          <a:pt x="3" y="188"/>
                        </a:lnTo>
                        <a:lnTo>
                          <a:pt x="3" y="185"/>
                        </a:lnTo>
                        <a:lnTo>
                          <a:pt x="3" y="182"/>
                        </a:lnTo>
                        <a:lnTo>
                          <a:pt x="6" y="179"/>
                        </a:lnTo>
                        <a:lnTo>
                          <a:pt x="9" y="179"/>
                        </a:lnTo>
                        <a:lnTo>
                          <a:pt x="9" y="179"/>
                        </a:lnTo>
                        <a:lnTo>
                          <a:pt x="9" y="176"/>
                        </a:lnTo>
                        <a:lnTo>
                          <a:pt x="12" y="176"/>
                        </a:lnTo>
                        <a:lnTo>
                          <a:pt x="18" y="173"/>
                        </a:lnTo>
                        <a:lnTo>
                          <a:pt x="12" y="173"/>
                        </a:lnTo>
                        <a:lnTo>
                          <a:pt x="12" y="173"/>
                        </a:lnTo>
                        <a:lnTo>
                          <a:pt x="9" y="167"/>
                        </a:lnTo>
                        <a:lnTo>
                          <a:pt x="9" y="167"/>
                        </a:lnTo>
                        <a:lnTo>
                          <a:pt x="9" y="167"/>
                        </a:lnTo>
                        <a:lnTo>
                          <a:pt x="6" y="167"/>
                        </a:lnTo>
                        <a:lnTo>
                          <a:pt x="6" y="167"/>
                        </a:lnTo>
                        <a:lnTo>
                          <a:pt x="3" y="167"/>
                        </a:lnTo>
                        <a:lnTo>
                          <a:pt x="3" y="170"/>
                        </a:lnTo>
                        <a:lnTo>
                          <a:pt x="3" y="170"/>
                        </a:lnTo>
                        <a:lnTo>
                          <a:pt x="3" y="164"/>
                        </a:lnTo>
                        <a:lnTo>
                          <a:pt x="3" y="158"/>
                        </a:lnTo>
                        <a:lnTo>
                          <a:pt x="3" y="158"/>
                        </a:lnTo>
                        <a:lnTo>
                          <a:pt x="6" y="164"/>
                        </a:lnTo>
                        <a:lnTo>
                          <a:pt x="6" y="167"/>
                        </a:lnTo>
                        <a:lnTo>
                          <a:pt x="9" y="164"/>
                        </a:lnTo>
                        <a:lnTo>
                          <a:pt x="9" y="161"/>
                        </a:lnTo>
                        <a:lnTo>
                          <a:pt x="9" y="161"/>
                        </a:lnTo>
                        <a:lnTo>
                          <a:pt x="9" y="161"/>
                        </a:lnTo>
                        <a:lnTo>
                          <a:pt x="12" y="158"/>
                        </a:lnTo>
                        <a:lnTo>
                          <a:pt x="12" y="154"/>
                        </a:lnTo>
                        <a:lnTo>
                          <a:pt x="9" y="154"/>
                        </a:lnTo>
                        <a:lnTo>
                          <a:pt x="6" y="151"/>
                        </a:lnTo>
                        <a:lnTo>
                          <a:pt x="6" y="145"/>
                        </a:lnTo>
                        <a:lnTo>
                          <a:pt x="9" y="145"/>
                        </a:lnTo>
                        <a:lnTo>
                          <a:pt x="15" y="145"/>
                        </a:lnTo>
                        <a:lnTo>
                          <a:pt x="15" y="145"/>
                        </a:lnTo>
                        <a:lnTo>
                          <a:pt x="15" y="145"/>
                        </a:lnTo>
                        <a:lnTo>
                          <a:pt x="18" y="142"/>
                        </a:lnTo>
                        <a:lnTo>
                          <a:pt x="18" y="142"/>
                        </a:lnTo>
                        <a:lnTo>
                          <a:pt x="25" y="145"/>
                        </a:lnTo>
                        <a:lnTo>
                          <a:pt x="25" y="145"/>
                        </a:lnTo>
                        <a:lnTo>
                          <a:pt x="25" y="145"/>
                        </a:lnTo>
                        <a:lnTo>
                          <a:pt x="28" y="145"/>
                        </a:lnTo>
                        <a:lnTo>
                          <a:pt x="31" y="148"/>
                        </a:lnTo>
                        <a:lnTo>
                          <a:pt x="31" y="148"/>
                        </a:lnTo>
                        <a:lnTo>
                          <a:pt x="31" y="148"/>
                        </a:lnTo>
                        <a:lnTo>
                          <a:pt x="37" y="148"/>
                        </a:lnTo>
                        <a:lnTo>
                          <a:pt x="43" y="151"/>
                        </a:lnTo>
                        <a:lnTo>
                          <a:pt x="46" y="151"/>
                        </a:lnTo>
                        <a:lnTo>
                          <a:pt x="46" y="151"/>
                        </a:lnTo>
                        <a:lnTo>
                          <a:pt x="46" y="151"/>
                        </a:lnTo>
                        <a:lnTo>
                          <a:pt x="55" y="151"/>
                        </a:lnTo>
                        <a:lnTo>
                          <a:pt x="58" y="148"/>
                        </a:lnTo>
                        <a:lnTo>
                          <a:pt x="55" y="148"/>
                        </a:lnTo>
                        <a:lnTo>
                          <a:pt x="52" y="145"/>
                        </a:lnTo>
                        <a:lnTo>
                          <a:pt x="52" y="145"/>
                        </a:lnTo>
                        <a:lnTo>
                          <a:pt x="52" y="145"/>
                        </a:lnTo>
                        <a:lnTo>
                          <a:pt x="43" y="145"/>
                        </a:lnTo>
                        <a:lnTo>
                          <a:pt x="37" y="145"/>
                        </a:lnTo>
                        <a:lnTo>
                          <a:pt x="34" y="142"/>
                        </a:lnTo>
                        <a:lnTo>
                          <a:pt x="34" y="142"/>
                        </a:lnTo>
                        <a:lnTo>
                          <a:pt x="37" y="142"/>
                        </a:lnTo>
                        <a:lnTo>
                          <a:pt x="40" y="145"/>
                        </a:lnTo>
                        <a:lnTo>
                          <a:pt x="40" y="145"/>
                        </a:lnTo>
                        <a:lnTo>
                          <a:pt x="43" y="145"/>
                        </a:lnTo>
                        <a:lnTo>
                          <a:pt x="46" y="145"/>
                        </a:lnTo>
                        <a:lnTo>
                          <a:pt x="52" y="145"/>
                        </a:lnTo>
                        <a:lnTo>
                          <a:pt x="55" y="145"/>
                        </a:lnTo>
                        <a:lnTo>
                          <a:pt x="55" y="142"/>
                        </a:lnTo>
                        <a:lnTo>
                          <a:pt x="52" y="139"/>
                        </a:lnTo>
                        <a:lnTo>
                          <a:pt x="52" y="139"/>
                        </a:lnTo>
                        <a:lnTo>
                          <a:pt x="52" y="139"/>
                        </a:lnTo>
                        <a:lnTo>
                          <a:pt x="43" y="136"/>
                        </a:lnTo>
                        <a:lnTo>
                          <a:pt x="40" y="133"/>
                        </a:lnTo>
                        <a:lnTo>
                          <a:pt x="40" y="133"/>
                        </a:lnTo>
                        <a:lnTo>
                          <a:pt x="37" y="133"/>
                        </a:lnTo>
                        <a:lnTo>
                          <a:pt x="34" y="136"/>
                        </a:lnTo>
                        <a:lnTo>
                          <a:pt x="34" y="136"/>
                        </a:lnTo>
                        <a:lnTo>
                          <a:pt x="34" y="133"/>
                        </a:lnTo>
                        <a:lnTo>
                          <a:pt x="34" y="133"/>
                        </a:lnTo>
                        <a:lnTo>
                          <a:pt x="37" y="133"/>
                        </a:lnTo>
                        <a:lnTo>
                          <a:pt x="37" y="133"/>
                        </a:lnTo>
                        <a:lnTo>
                          <a:pt x="34" y="130"/>
                        </a:lnTo>
                        <a:lnTo>
                          <a:pt x="34" y="130"/>
                        </a:lnTo>
                        <a:lnTo>
                          <a:pt x="34" y="130"/>
                        </a:lnTo>
                        <a:lnTo>
                          <a:pt x="28" y="130"/>
                        </a:lnTo>
                        <a:lnTo>
                          <a:pt x="28" y="130"/>
                        </a:lnTo>
                        <a:lnTo>
                          <a:pt x="28" y="130"/>
                        </a:lnTo>
                        <a:lnTo>
                          <a:pt x="31" y="127"/>
                        </a:lnTo>
                        <a:lnTo>
                          <a:pt x="31" y="127"/>
                        </a:lnTo>
                        <a:lnTo>
                          <a:pt x="28" y="124"/>
                        </a:lnTo>
                        <a:lnTo>
                          <a:pt x="28" y="124"/>
                        </a:lnTo>
                        <a:lnTo>
                          <a:pt x="28" y="124"/>
                        </a:lnTo>
                        <a:lnTo>
                          <a:pt x="25" y="127"/>
                        </a:lnTo>
                        <a:lnTo>
                          <a:pt x="22" y="127"/>
                        </a:lnTo>
                        <a:lnTo>
                          <a:pt x="22" y="127"/>
                        </a:lnTo>
                        <a:lnTo>
                          <a:pt x="22" y="127"/>
                        </a:lnTo>
                        <a:lnTo>
                          <a:pt x="22" y="124"/>
                        </a:lnTo>
                        <a:lnTo>
                          <a:pt x="22" y="121"/>
                        </a:lnTo>
                        <a:lnTo>
                          <a:pt x="22" y="121"/>
                        </a:lnTo>
                        <a:lnTo>
                          <a:pt x="22" y="121"/>
                        </a:lnTo>
                        <a:lnTo>
                          <a:pt x="18" y="118"/>
                        </a:lnTo>
                        <a:lnTo>
                          <a:pt x="18" y="118"/>
                        </a:lnTo>
                        <a:lnTo>
                          <a:pt x="18" y="118"/>
                        </a:lnTo>
                        <a:lnTo>
                          <a:pt x="15" y="121"/>
                        </a:lnTo>
                        <a:lnTo>
                          <a:pt x="9" y="121"/>
                        </a:lnTo>
                        <a:lnTo>
                          <a:pt x="9" y="121"/>
                        </a:lnTo>
                        <a:lnTo>
                          <a:pt x="9" y="121"/>
                        </a:lnTo>
                        <a:lnTo>
                          <a:pt x="9" y="124"/>
                        </a:lnTo>
                        <a:lnTo>
                          <a:pt x="6" y="121"/>
                        </a:lnTo>
                        <a:lnTo>
                          <a:pt x="9" y="121"/>
                        </a:lnTo>
                        <a:lnTo>
                          <a:pt x="9" y="121"/>
                        </a:lnTo>
                        <a:lnTo>
                          <a:pt x="9" y="121"/>
                        </a:lnTo>
                        <a:lnTo>
                          <a:pt x="9" y="118"/>
                        </a:lnTo>
                        <a:lnTo>
                          <a:pt x="9" y="118"/>
                        </a:lnTo>
                        <a:lnTo>
                          <a:pt x="12" y="115"/>
                        </a:lnTo>
                        <a:lnTo>
                          <a:pt x="9" y="115"/>
                        </a:lnTo>
                        <a:lnTo>
                          <a:pt x="9" y="115"/>
                        </a:lnTo>
                        <a:lnTo>
                          <a:pt x="9" y="112"/>
                        </a:lnTo>
                        <a:lnTo>
                          <a:pt x="12" y="106"/>
                        </a:lnTo>
                        <a:lnTo>
                          <a:pt x="15" y="106"/>
                        </a:lnTo>
                        <a:lnTo>
                          <a:pt x="18" y="106"/>
                        </a:lnTo>
                        <a:lnTo>
                          <a:pt x="18" y="106"/>
                        </a:lnTo>
                        <a:lnTo>
                          <a:pt x="18" y="106"/>
                        </a:lnTo>
                        <a:lnTo>
                          <a:pt x="25" y="106"/>
                        </a:lnTo>
                        <a:lnTo>
                          <a:pt x="28" y="109"/>
                        </a:lnTo>
                        <a:lnTo>
                          <a:pt x="28" y="109"/>
                        </a:lnTo>
                        <a:lnTo>
                          <a:pt x="28" y="109"/>
                        </a:lnTo>
                        <a:lnTo>
                          <a:pt x="31" y="106"/>
                        </a:lnTo>
                        <a:lnTo>
                          <a:pt x="31" y="106"/>
                        </a:lnTo>
                        <a:lnTo>
                          <a:pt x="31" y="106"/>
                        </a:lnTo>
                        <a:lnTo>
                          <a:pt x="31" y="103"/>
                        </a:lnTo>
                        <a:lnTo>
                          <a:pt x="31" y="100"/>
                        </a:lnTo>
                        <a:lnTo>
                          <a:pt x="31" y="103"/>
                        </a:lnTo>
                        <a:lnTo>
                          <a:pt x="28" y="103"/>
                        </a:lnTo>
                        <a:lnTo>
                          <a:pt x="25" y="103"/>
                        </a:lnTo>
                        <a:lnTo>
                          <a:pt x="25" y="100"/>
                        </a:lnTo>
                        <a:lnTo>
                          <a:pt x="25" y="100"/>
                        </a:lnTo>
                        <a:lnTo>
                          <a:pt x="18" y="100"/>
                        </a:lnTo>
                        <a:lnTo>
                          <a:pt x="18" y="100"/>
                        </a:lnTo>
                        <a:lnTo>
                          <a:pt x="18" y="94"/>
                        </a:lnTo>
                        <a:lnTo>
                          <a:pt x="18" y="91"/>
                        </a:lnTo>
                        <a:lnTo>
                          <a:pt x="18" y="91"/>
                        </a:lnTo>
                        <a:lnTo>
                          <a:pt x="18" y="91"/>
                        </a:lnTo>
                        <a:lnTo>
                          <a:pt x="18" y="88"/>
                        </a:lnTo>
                        <a:lnTo>
                          <a:pt x="18" y="88"/>
                        </a:lnTo>
                        <a:lnTo>
                          <a:pt x="22" y="88"/>
                        </a:lnTo>
                        <a:lnTo>
                          <a:pt x="22" y="88"/>
                        </a:lnTo>
                        <a:lnTo>
                          <a:pt x="25" y="88"/>
                        </a:lnTo>
                        <a:lnTo>
                          <a:pt x="25" y="85"/>
                        </a:lnTo>
                        <a:lnTo>
                          <a:pt x="25" y="85"/>
                        </a:lnTo>
                        <a:lnTo>
                          <a:pt x="22" y="79"/>
                        </a:lnTo>
                        <a:lnTo>
                          <a:pt x="25" y="79"/>
                        </a:lnTo>
                        <a:lnTo>
                          <a:pt x="25" y="79"/>
                        </a:lnTo>
                        <a:lnTo>
                          <a:pt x="25" y="76"/>
                        </a:lnTo>
                        <a:lnTo>
                          <a:pt x="25" y="76"/>
                        </a:lnTo>
                        <a:lnTo>
                          <a:pt x="25" y="73"/>
                        </a:lnTo>
                        <a:lnTo>
                          <a:pt x="25" y="76"/>
                        </a:lnTo>
                        <a:lnTo>
                          <a:pt x="25" y="76"/>
                        </a:lnTo>
                        <a:lnTo>
                          <a:pt x="25" y="76"/>
                        </a:lnTo>
                        <a:lnTo>
                          <a:pt x="28" y="76"/>
                        </a:lnTo>
                        <a:lnTo>
                          <a:pt x="31" y="82"/>
                        </a:lnTo>
                        <a:lnTo>
                          <a:pt x="31" y="82"/>
                        </a:lnTo>
                        <a:lnTo>
                          <a:pt x="34" y="82"/>
                        </a:lnTo>
                        <a:lnTo>
                          <a:pt x="43" y="85"/>
                        </a:lnTo>
                        <a:lnTo>
                          <a:pt x="46" y="88"/>
                        </a:lnTo>
                        <a:lnTo>
                          <a:pt x="49" y="88"/>
                        </a:lnTo>
                        <a:lnTo>
                          <a:pt x="49" y="88"/>
                        </a:lnTo>
                        <a:lnTo>
                          <a:pt x="52" y="88"/>
                        </a:lnTo>
                        <a:lnTo>
                          <a:pt x="52" y="88"/>
                        </a:lnTo>
                        <a:lnTo>
                          <a:pt x="52" y="85"/>
                        </a:lnTo>
                        <a:lnTo>
                          <a:pt x="52" y="82"/>
                        </a:lnTo>
                        <a:lnTo>
                          <a:pt x="55" y="79"/>
                        </a:lnTo>
                        <a:lnTo>
                          <a:pt x="58" y="79"/>
                        </a:lnTo>
                        <a:lnTo>
                          <a:pt x="58" y="79"/>
                        </a:lnTo>
                        <a:lnTo>
                          <a:pt x="55" y="76"/>
                        </a:lnTo>
                        <a:lnTo>
                          <a:pt x="55" y="73"/>
                        </a:lnTo>
                        <a:lnTo>
                          <a:pt x="55" y="73"/>
                        </a:lnTo>
                        <a:lnTo>
                          <a:pt x="52" y="73"/>
                        </a:lnTo>
                        <a:lnTo>
                          <a:pt x="52" y="73"/>
                        </a:lnTo>
                        <a:lnTo>
                          <a:pt x="52" y="73"/>
                        </a:lnTo>
                        <a:lnTo>
                          <a:pt x="49" y="76"/>
                        </a:lnTo>
                        <a:lnTo>
                          <a:pt x="46" y="76"/>
                        </a:lnTo>
                        <a:lnTo>
                          <a:pt x="43" y="76"/>
                        </a:lnTo>
                        <a:lnTo>
                          <a:pt x="43" y="73"/>
                        </a:lnTo>
                        <a:lnTo>
                          <a:pt x="43" y="70"/>
                        </a:lnTo>
                        <a:lnTo>
                          <a:pt x="43" y="70"/>
                        </a:lnTo>
                        <a:lnTo>
                          <a:pt x="43" y="70"/>
                        </a:lnTo>
                        <a:lnTo>
                          <a:pt x="43" y="70"/>
                        </a:lnTo>
                        <a:lnTo>
                          <a:pt x="43" y="70"/>
                        </a:lnTo>
                        <a:lnTo>
                          <a:pt x="43" y="67"/>
                        </a:lnTo>
                        <a:lnTo>
                          <a:pt x="43" y="67"/>
                        </a:lnTo>
                        <a:lnTo>
                          <a:pt x="40" y="67"/>
                        </a:lnTo>
                        <a:lnTo>
                          <a:pt x="40" y="67"/>
                        </a:lnTo>
                        <a:lnTo>
                          <a:pt x="37" y="64"/>
                        </a:lnTo>
                        <a:lnTo>
                          <a:pt x="34" y="64"/>
                        </a:lnTo>
                        <a:lnTo>
                          <a:pt x="34" y="61"/>
                        </a:lnTo>
                        <a:lnTo>
                          <a:pt x="34" y="55"/>
                        </a:lnTo>
                        <a:lnTo>
                          <a:pt x="34" y="55"/>
                        </a:lnTo>
                        <a:lnTo>
                          <a:pt x="34" y="55"/>
                        </a:lnTo>
                        <a:lnTo>
                          <a:pt x="31" y="52"/>
                        </a:lnTo>
                        <a:lnTo>
                          <a:pt x="31" y="52"/>
                        </a:lnTo>
                        <a:lnTo>
                          <a:pt x="34" y="52"/>
                        </a:lnTo>
                        <a:lnTo>
                          <a:pt x="34" y="52"/>
                        </a:lnTo>
                        <a:lnTo>
                          <a:pt x="34" y="55"/>
                        </a:lnTo>
                        <a:lnTo>
                          <a:pt x="37" y="55"/>
                        </a:lnTo>
                        <a:lnTo>
                          <a:pt x="37" y="55"/>
                        </a:lnTo>
                        <a:lnTo>
                          <a:pt x="40" y="55"/>
                        </a:lnTo>
                        <a:lnTo>
                          <a:pt x="43" y="55"/>
                        </a:lnTo>
                        <a:lnTo>
                          <a:pt x="43" y="58"/>
                        </a:lnTo>
                        <a:lnTo>
                          <a:pt x="43" y="58"/>
                        </a:lnTo>
                        <a:lnTo>
                          <a:pt x="43" y="58"/>
                        </a:lnTo>
                        <a:lnTo>
                          <a:pt x="46" y="61"/>
                        </a:lnTo>
                        <a:lnTo>
                          <a:pt x="46" y="61"/>
                        </a:lnTo>
                        <a:lnTo>
                          <a:pt x="46" y="61"/>
                        </a:lnTo>
                        <a:lnTo>
                          <a:pt x="49" y="58"/>
                        </a:lnTo>
                        <a:lnTo>
                          <a:pt x="49" y="55"/>
                        </a:lnTo>
                        <a:lnTo>
                          <a:pt x="49" y="55"/>
                        </a:lnTo>
                        <a:lnTo>
                          <a:pt x="46" y="52"/>
                        </a:lnTo>
                        <a:lnTo>
                          <a:pt x="46" y="49"/>
                        </a:lnTo>
                        <a:lnTo>
                          <a:pt x="49" y="49"/>
                        </a:lnTo>
                        <a:lnTo>
                          <a:pt x="52" y="49"/>
                        </a:lnTo>
                        <a:lnTo>
                          <a:pt x="55" y="52"/>
                        </a:lnTo>
                        <a:lnTo>
                          <a:pt x="55" y="52"/>
                        </a:lnTo>
                        <a:lnTo>
                          <a:pt x="55" y="52"/>
                        </a:lnTo>
                        <a:lnTo>
                          <a:pt x="58" y="52"/>
                        </a:lnTo>
                        <a:lnTo>
                          <a:pt x="61" y="55"/>
                        </a:lnTo>
                        <a:lnTo>
                          <a:pt x="61" y="55"/>
                        </a:lnTo>
                        <a:lnTo>
                          <a:pt x="61" y="55"/>
                        </a:lnTo>
                        <a:lnTo>
                          <a:pt x="64" y="55"/>
                        </a:lnTo>
                        <a:lnTo>
                          <a:pt x="67" y="55"/>
                        </a:lnTo>
                        <a:lnTo>
                          <a:pt x="67" y="55"/>
                        </a:lnTo>
                        <a:lnTo>
                          <a:pt x="67" y="52"/>
                        </a:lnTo>
                        <a:lnTo>
                          <a:pt x="67" y="49"/>
                        </a:lnTo>
                        <a:lnTo>
                          <a:pt x="67" y="49"/>
                        </a:lnTo>
                        <a:lnTo>
                          <a:pt x="64" y="49"/>
                        </a:lnTo>
                        <a:lnTo>
                          <a:pt x="64" y="46"/>
                        </a:lnTo>
                        <a:lnTo>
                          <a:pt x="67" y="49"/>
                        </a:lnTo>
                        <a:lnTo>
                          <a:pt x="67" y="49"/>
                        </a:lnTo>
                        <a:lnTo>
                          <a:pt x="67" y="46"/>
                        </a:lnTo>
                        <a:lnTo>
                          <a:pt x="67" y="43"/>
                        </a:lnTo>
                        <a:lnTo>
                          <a:pt x="67" y="43"/>
                        </a:lnTo>
                        <a:lnTo>
                          <a:pt x="67" y="43"/>
                        </a:lnTo>
                        <a:lnTo>
                          <a:pt x="64" y="40"/>
                        </a:lnTo>
                        <a:lnTo>
                          <a:pt x="64" y="37"/>
                        </a:lnTo>
                        <a:lnTo>
                          <a:pt x="64" y="37"/>
                        </a:lnTo>
                        <a:lnTo>
                          <a:pt x="61" y="37"/>
                        </a:lnTo>
                        <a:lnTo>
                          <a:pt x="58" y="34"/>
                        </a:lnTo>
                        <a:lnTo>
                          <a:pt x="58" y="34"/>
                        </a:lnTo>
                        <a:lnTo>
                          <a:pt x="61" y="34"/>
                        </a:lnTo>
                        <a:lnTo>
                          <a:pt x="61" y="34"/>
                        </a:lnTo>
                        <a:lnTo>
                          <a:pt x="61" y="31"/>
                        </a:lnTo>
                        <a:lnTo>
                          <a:pt x="64" y="28"/>
                        </a:lnTo>
                        <a:lnTo>
                          <a:pt x="67" y="25"/>
                        </a:lnTo>
                        <a:lnTo>
                          <a:pt x="73" y="31"/>
                        </a:lnTo>
                        <a:lnTo>
                          <a:pt x="73" y="31"/>
                        </a:lnTo>
                        <a:lnTo>
                          <a:pt x="73" y="31"/>
                        </a:lnTo>
                        <a:lnTo>
                          <a:pt x="76" y="31"/>
                        </a:lnTo>
                        <a:lnTo>
                          <a:pt x="76" y="31"/>
                        </a:lnTo>
                        <a:lnTo>
                          <a:pt x="76" y="28"/>
                        </a:lnTo>
                        <a:lnTo>
                          <a:pt x="79" y="25"/>
                        </a:lnTo>
                        <a:lnTo>
                          <a:pt x="82" y="25"/>
                        </a:lnTo>
                        <a:lnTo>
                          <a:pt x="85" y="25"/>
                        </a:lnTo>
                        <a:lnTo>
                          <a:pt x="85" y="28"/>
                        </a:lnTo>
                        <a:lnTo>
                          <a:pt x="85" y="28"/>
                        </a:lnTo>
                        <a:lnTo>
                          <a:pt x="88" y="28"/>
                        </a:lnTo>
                        <a:lnTo>
                          <a:pt x="88" y="28"/>
                        </a:lnTo>
                        <a:lnTo>
                          <a:pt x="88" y="25"/>
                        </a:lnTo>
                        <a:lnTo>
                          <a:pt x="94" y="22"/>
                        </a:lnTo>
                        <a:lnTo>
                          <a:pt x="94" y="19"/>
                        </a:lnTo>
                        <a:lnTo>
                          <a:pt x="94" y="19"/>
                        </a:lnTo>
                        <a:lnTo>
                          <a:pt x="94" y="15"/>
                        </a:lnTo>
                        <a:lnTo>
                          <a:pt x="94" y="15"/>
                        </a:lnTo>
                        <a:lnTo>
                          <a:pt x="94" y="15"/>
                        </a:lnTo>
                        <a:lnTo>
                          <a:pt x="91" y="15"/>
                        </a:lnTo>
                        <a:lnTo>
                          <a:pt x="91" y="12"/>
                        </a:lnTo>
                        <a:lnTo>
                          <a:pt x="91" y="12"/>
                        </a:lnTo>
                        <a:lnTo>
                          <a:pt x="91" y="12"/>
                        </a:lnTo>
                        <a:lnTo>
                          <a:pt x="85" y="9"/>
                        </a:lnTo>
                        <a:lnTo>
                          <a:pt x="85" y="9"/>
                        </a:lnTo>
                        <a:lnTo>
                          <a:pt x="85" y="9"/>
                        </a:lnTo>
                        <a:lnTo>
                          <a:pt x="82" y="9"/>
                        </a:lnTo>
                        <a:lnTo>
                          <a:pt x="79" y="9"/>
                        </a:lnTo>
                        <a:lnTo>
                          <a:pt x="76" y="9"/>
                        </a:lnTo>
                        <a:lnTo>
                          <a:pt x="79" y="6"/>
                        </a:lnTo>
                        <a:lnTo>
                          <a:pt x="79" y="6"/>
                        </a:lnTo>
                        <a:lnTo>
                          <a:pt x="79" y="3"/>
                        </a:lnTo>
                        <a:lnTo>
                          <a:pt x="79" y="0"/>
                        </a:lnTo>
                        <a:lnTo>
                          <a:pt x="82" y="0"/>
                        </a:lnTo>
                        <a:close/>
                        <a:moveTo>
                          <a:pt x="3" y="176"/>
                        </a:moveTo>
                        <a:lnTo>
                          <a:pt x="6" y="176"/>
                        </a:lnTo>
                        <a:lnTo>
                          <a:pt x="6" y="179"/>
                        </a:lnTo>
                        <a:lnTo>
                          <a:pt x="3" y="179"/>
                        </a:lnTo>
                        <a:lnTo>
                          <a:pt x="0" y="182"/>
                        </a:lnTo>
                        <a:lnTo>
                          <a:pt x="0" y="179"/>
                        </a:lnTo>
                        <a:lnTo>
                          <a:pt x="0" y="176"/>
                        </a:lnTo>
                        <a:lnTo>
                          <a:pt x="3" y="176"/>
                        </a:lnTo>
                        <a:close/>
                        <a:moveTo>
                          <a:pt x="82" y="0"/>
                        </a:moveTo>
                        <a:lnTo>
                          <a:pt x="79" y="0"/>
                        </a:lnTo>
                        <a:lnTo>
                          <a:pt x="79" y="3"/>
                        </a:lnTo>
                        <a:lnTo>
                          <a:pt x="76" y="9"/>
                        </a:lnTo>
                        <a:lnTo>
                          <a:pt x="79" y="12"/>
                        </a:lnTo>
                        <a:lnTo>
                          <a:pt x="82" y="12"/>
                        </a:lnTo>
                        <a:lnTo>
                          <a:pt x="85" y="9"/>
                        </a:lnTo>
                        <a:lnTo>
                          <a:pt x="88" y="12"/>
                        </a:lnTo>
                        <a:lnTo>
                          <a:pt x="91" y="15"/>
                        </a:lnTo>
                        <a:lnTo>
                          <a:pt x="94" y="15"/>
                        </a:lnTo>
                        <a:lnTo>
                          <a:pt x="94" y="19"/>
                        </a:lnTo>
                        <a:lnTo>
                          <a:pt x="88" y="25"/>
                        </a:lnTo>
                        <a:lnTo>
                          <a:pt x="85" y="25"/>
                        </a:lnTo>
                        <a:lnTo>
                          <a:pt x="82" y="22"/>
                        </a:lnTo>
                        <a:lnTo>
                          <a:pt x="79" y="22"/>
                        </a:lnTo>
                        <a:lnTo>
                          <a:pt x="73" y="22"/>
                        </a:lnTo>
                        <a:lnTo>
                          <a:pt x="76" y="25"/>
                        </a:lnTo>
                        <a:lnTo>
                          <a:pt x="79" y="25"/>
                        </a:lnTo>
                        <a:lnTo>
                          <a:pt x="76" y="28"/>
                        </a:lnTo>
                        <a:lnTo>
                          <a:pt x="73" y="28"/>
                        </a:lnTo>
                        <a:lnTo>
                          <a:pt x="67" y="25"/>
                        </a:lnTo>
                        <a:lnTo>
                          <a:pt x="61" y="28"/>
                        </a:lnTo>
                        <a:lnTo>
                          <a:pt x="61" y="31"/>
                        </a:lnTo>
                        <a:lnTo>
                          <a:pt x="58" y="34"/>
                        </a:lnTo>
                        <a:lnTo>
                          <a:pt x="58" y="37"/>
                        </a:lnTo>
                        <a:lnTo>
                          <a:pt x="61" y="37"/>
                        </a:lnTo>
                        <a:lnTo>
                          <a:pt x="61" y="43"/>
                        </a:lnTo>
                        <a:lnTo>
                          <a:pt x="67" y="43"/>
                        </a:lnTo>
                        <a:lnTo>
                          <a:pt x="67" y="46"/>
                        </a:lnTo>
                        <a:lnTo>
                          <a:pt x="64" y="46"/>
                        </a:lnTo>
                        <a:lnTo>
                          <a:pt x="64" y="49"/>
                        </a:lnTo>
                        <a:lnTo>
                          <a:pt x="64" y="52"/>
                        </a:lnTo>
                        <a:lnTo>
                          <a:pt x="64" y="52"/>
                        </a:lnTo>
                        <a:lnTo>
                          <a:pt x="61" y="52"/>
                        </a:lnTo>
                        <a:lnTo>
                          <a:pt x="61" y="52"/>
                        </a:lnTo>
                        <a:lnTo>
                          <a:pt x="55" y="52"/>
                        </a:lnTo>
                        <a:lnTo>
                          <a:pt x="52" y="49"/>
                        </a:lnTo>
                        <a:lnTo>
                          <a:pt x="49" y="46"/>
                        </a:lnTo>
                        <a:lnTo>
                          <a:pt x="46" y="49"/>
                        </a:lnTo>
                        <a:lnTo>
                          <a:pt x="46" y="52"/>
                        </a:lnTo>
                        <a:lnTo>
                          <a:pt x="49" y="55"/>
                        </a:lnTo>
                        <a:lnTo>
                          <a:pt x="46" y="58"/>
                        </a:lnTo>
                        <a:lnTo>
                          <a:pt x="43" y="58"/>
                        </a:lnTo>
                        <a:lnTo>
                          <a:pt x="43" y="55"/>
                        </a:lnTo>
                        <a:lnTo>
                          <a:pt x="43" y="52"/>
                        </a:lnTo>
                        <a:lnTo>
                          <a:pt x="37" y="52"/>
                        </a:lnTo>
                        <a:lnTo>
                          <a:pt x="37" y="52"/>
                        </a:lnTo>
                        <a:lnTo>
                          <a:pt x="34" y="49"/>
                        </a:lnTo>
                        <a:lnTo>
                          <a:pt x="31" y="49"/>
                        </a:lnTo>
                        <a:lnTo>
                          <a:pt x="31" y="52"/>
                        </a:lnTo>
                        <a:lnTo>
                          <a:pt x="31" y="55"/>
                        </a:lnTo>
                        <a:lnTo>
                          <a:pt x="31" y="61"/>
                        </a:lnTo>
                        <a:lnTo>
                          <a:pt x="34" y="64"/>
                        </a:lnTo>
                        <a:lnTo>
                          <a:pt x="37" y="67"/>
                        </a:lnTo>
                        <a:lnTo>
                          <a:pt x="40" y="67"/>
                        </a:lnTo>
                        <a:lnTo>
                          <a:pt x="43" y="70"/>
                        </a:lnTo>
                        <a:lnTo>
                          <a:pt x="40" y="70"/>
                        </a:lnTo>
                        <a:lnTo>
                          <a:pt x="37" y="70"/>
                        </a:lnTo>
                        <a:lnTo>
                          <a:pt x="40" y="73"/>
                        </a:lnTo>
                        <a:lnTo>
                          <a:pt x="43" y="76"/>
                        </a:lnTo>
                        <a:lnTo>
                          <a:pt x="46" y="79"/>
                        </a:lnTo>
                        <a:lnTo>
                          <a:pt x="52" y="79"/>
                        </a:lnTo>
                        <a:lnTo>
                          <a:pt x="52" y="76"/>
                        </a:lnTo>
                        <a:lnTo>
                          <a:pt x="55" y="76"/>
                        </a:lnTo>
                        <a:lnTo>
                          <a:pt x="55" y="79"/>
                        </a:lnTo>
                        <a:lnTo>
                          <a:pt x="52" y="79"/>
                        </a:lnTo>
                        <a:lnTo>
                          <a:pt x="52" y="85"/>
                        </a:lnTo>
                        <a:lnTo>
                          <a:pt x="49" y="85"/>
                        </a:lnTo>
                        <a:lnTo>
                          <a:pt x="43" y="82"/>
                        </a:lnTo>
                        <a:lnTo>
                          <a:pt x="34" y="79"/>
                        </a:lnTo>
                        <a:lnTo>
                          <a:pt x="31" y="76"/>
                        </a:lnTo>
                        <a:lnTo>
                          <a:pt x="28" y="73"/>
                        </a:lnTo>
                        <a:lnTo>
                          <a:pt x="25" y="73"/>
                        </a:lnTo>
                        <a:lnTo>
                          <a:pt x="25" y="73"/>
                        </a:lnTo>
                        <a:lnTo>
                          <a:pt x="22" y="76"/>
                        </a:lnTo>
                        <a:lnTo>
                          <a:pt x="22" y="79"/>
                        </a:lnTo>
                        <a:lnTo>
                          <a:pt x="22" y="79"/>
                        </a:lnTo>
                        <a:lnTo>
                          <a:pt x="22" y="85"/>
                        </a:lnTo>
                        <a:lnTo>
                          <a:pt x="18" y="88"/>
                        </a:lnTo>
                        <a:lnTo>
                          <a:pt x="18" y="85"/>
                        </a:lnTo>
                        <a:lnTo>
                          <a:pt x="18" y="91"/>
                        </a:lnTo>
                        <a:lnTo>
                          <a:pt x="15" y="91"/>
                        </a:lnTo>
                        <a:lnTo>
                          <a:pt x="15" y="100"/>
                        </a:lnTo>
                        <a:lnTo>
                          <a:pt x="18" y="103"/>
                        </a:lnTo>
                        <a:lnTo>
                          <a:pt x="25" y="103"/>
                        </a:lnTo>
                        <a:lnTo>
                          <a:pt x="28" y="106"/>
                        </a:lnTo>
                        <a:lnTo>
                          <a:pt x="31" y="103"/>
                        </a:lnTo>
                        <a:lnTo>
                          <a:pt x="31" y="106"/>
                        </a:lnTo>
                        <a:lnTo>
                          <a:pt x="28" y="106"/>
                        </a:lnTo>
                        <a:lnTo>
                          <a:pt x="25" y="106"/>
                        </a:lnTo>
                        <a:lnTo>
                          <a:pt x="18" y="106"/>
                        </a:lnTo>
                        <a:lnTo>
                          <a:pt x="15" y="103"/>
                        </a:lnTo>
                        <a:lnTo>
                          <a:pt x="12" y="106"/>
                        </a:lnTo>
                        <a:lnTo>
                          <a:pt x="6" y="112"/>
                        </a:lnTo>
                        <a:lnTo>
                          <a:pt x="6" y="115"/>
                        </a:lnTo>
                        <a:lnTo>
                          <a:pt x="9" y="118"/>
                        </a:lnTo>
                        <a:lnTo>
                          <a:pt x="9" y="118"/>
                        </a:lnTo>
                        <a:lnTo>
                          <a:pt x="6" y="121"/>
                        </a:lnTo>
                        <a:lnTo>
                          <a:pt x="6" y="124"/>
                        </a:lnTo>
                        <a:lnTo>
                          <a:pt x="9" y="124"/>
                        </a:lnTo>
                        <a:lnTo>
                          <a:pt x="9" y="124"/>
                        </a:lnTo>
                        <a:lnTo>
                          <a:pt x="15" y="124"/>
                        </a:lnTo>
                        <a:lnTo>
                          <a:pt x="18" y="121"/>
                        </a:lnTo>
                        <a:lnTo>
                          <a:pt x="22" y="121"/>
                        </a:lnTo>
                        <a:lnTo>
                          <a:pt x="18" y="124"/>
                        </a:lnTo>
                        <a:lnTo>
                          <a:pt x="15" y="124"/>
                        </a:lnTo>
                        <a:lnTo>
                          <a:pt x="15" y="130"/>
                        </a:lnTo>
                        <a:lnTo>
                          <a:pt x="15" y="130"/>
                        </a:lnTo>
                        <a:lnTo>
                          <a:pt x="18" y="130"/>
                        </a:lnTo>
                        <a:lnTo>
                          <a:pt x="22" y="127"/>
                        </a:lnTo>
                        <a:lnTo>
                          <a:pt x="25" y="127"/>
                        </a:lnTo>
                        <a:lnTo>
                          <a:pt x="28" y="124"/>
                        </a:lnTo>
                        <a:lnTo>
                          <a:pt x="28" y="127"/>
                        </a:lnTo>
                        <a:lnTo>
                          <a:pt x="25" y="130"/>
                        </a:lnTo>
                        <a:lnTo>
                          <a:pt x="28" y="130"/>
                        </a:lnTo>
                        <a:lnTo>
                          <a:pt x="34" y="130"/>
                        </a:lnTo>
                        <a:lnTo>
                          <a:pt x="34" y="133"/>
                        </a:lnTo>
                        <a:lnTo>
                          <a:pt x="31" y="133"/>
                        </a:lnTo>
                        <a:lnTo>
                          <a:pt x="31" y="136"/>
                        </a:lnTo>
                        <a:lnTo>
                          <a:pt x="34" y="136"/>
                        </a:lnTo>
                        <a:lnTo>
                          <a:pt x="40" y="136"/>
                        </a:lnTo>
                        <a:lnTo>
                          <a:pt x="43" y="139"/>
                        </a:lnTo>
                        <a:lnTo>
                          <a:pt x="52" y="142"/>
                        </a:lnTo>
                        <a:lnTo>
                          <a:pt x="52" y="142"/>
                        </a:lnTo>
                        <a:lnTo>
                          <a:pt x="46" y="142"/>
                        </a:lnTo>
                        <a:lnTo>
                          <a:pt x="43" y="142"/>
                        </a:lnTo>
                        <a:lnTo>
                          <a:pt x="37" y="139"/>
                        </a:lnTo>
                        <a:lnTo>
                          <a:pt x="31" y="142"/>
                        </a:lnTo>
                        <a:lnTo>
                          <a:pt x="31" y="142"/>
                        </a:lnTo>
                        <a:lnTo>
                          <a:pt x="37" y="145"/>
                        </a:lnTo>
                        <a:lnTo>
                          <a:pt x="43" y="145"/>
                        </a:lnTo>
                        <a:lnTo>
                          <a:pt x="52" y="145"/>
                        </a:lnTo>
                        <a:lnTo>
                          <a:pt x="55" y="148"/>
                        </a:lnTo>
                        <a:lnTo>
                          <a:pt x="46" y="151"/>
                        </a:lnTo>
                        <a:lnTo>
                          <a:pt x="43" y="148"/>
                        </a:lnTo>
                        <a:lnTo>
                          <a:pt x="37" y="148"/>
                        </a:lnTo>
                        <a:lnTo>
                          <a:pt x="31" y="148"/>
                        </a:lnTo>
                        <a:lnTo>
                          <a:pt x="28" y="145"/>
                        </a:lnTo>
                        <a:lnTo>
                          <a:pt x="25" y="142"/>
                        </a:lnTo>
                        <a:lnTo>
                          <a:pt x="18" y="139"/>
                        </a:lnTo>
                        <a:lnTo>
                          <a:pt x="18" y="139"/>
                        </a:lnTo>
                        <a:lnTo>
                          <a:pt x="15" y="142"/>
                        </a:lnTo>
                        <a:lnTo>
                          <a:pt x="9" y="142"/>
                        </a:lnTo>
                        <a:lnTo>
                          <a:pt x="6" y="145"/>
                        </a:lnTo>
                        <a:lnTo>
                          <a:pt x="6" y="151"/>
                        </a:lnTo>
                        <a:lnTo>
                          <a:pt x="9" y="158"/>
                        </a:lnTo>
                        <a:lnTo>
                          <a:pt x="9" y="161"/>
                        </a:lnTo>
                        <a:lnTo>
                          <a:pt x="9" y="164"/>
                        </a:lnTo>
                        <a:lnTo>
                          <a:pt x="6" y="158"/>
                        </a:lnTo>
                        <a:lnTo>
                          <a:pt x="3" y="158"/>
                        </a:lnTo>
                        <a:lnTo>
                          <a:pt x="0" y="164"/>
                        </a:lnTo>
                        <a:lnTo>
                          <a:pt x="0" y="170"/>
                        </a:lnTo>
                        <a:lnTo>
                          <a:pt x="3" y="170"/>
                        </a:lnTo>
                        <a:lnTo>
                          <a:pt x="6" y="170"/>
                        </a:lnTo>
                        <a:lnTo>
                          <a:pt x="9" y="170"/>
                        </a:lnTo>
                        <a:lnTo>
                          <a:pt x="9" y="173"/>
                        </a:lnTo>
                        <a:lnTo>
                          <a:pt x="12" y="173"/>
                        </a:lnTo>
                        <a:lnTo>
                          <a:pt x="9" y="176"/>
                        </a:lnTo>
                        <a:lnTo>
                          <a:pt x="9" y="176"/>
                        </a:lnTo>
                        <a:lnTo>
                          <a:pt x="6" y="173"/>
                        </a:lnTo>
                        <a:lnTo>
                          <a:pt x="0" y="173"/>
                        </a:lnTo>
                        <a:lnTo>
                          <a:pt x="0" y="179"/>
                        </a:lnTo>
                        <a:lnTo>
                          <a:pt x="0" y="182"/>
                        </a:lnTo>
                        <a:lnTo>
                          <a:pt x="3" y="182"/>
                        </a:lnTo>
                        <a:lnTo>
                          <a:pt x="3" y="185"/>
                        </a:lnTo>
                        <a:lnTo>
                          <a:pt x="3" y="191"/>
                        </a:lnTo>
                        <a:lnTo>
                          <a:pt x="3" y="191"/>
                        </a:lnTo>
                        <a:lnTo>
                          <a:pt x="6" y="191"/>
                        </a:lnTo>
                        <a:lnTo>
                          <a:pt x="6" y="197"/>
                        </a:lnTo>
                        <a:lnTo>
                          <a:pt x="12" y="197"/>
                        </a:lnTo>
                        <a:lnTo>
                          <a:pt x="22" y="203"/>
                        </a:lnTo>
                        <a:lnTo>
                          <a:pt x="25" y="203"/>
                        </a:lnTo>
                        <a:lnTo>
                          <a:pt x="25" y="200"/>
                        </a:lnTo>
                        <a:lnTo>
                          <a:pt x="25" y="194"/>
                        </a:lnTo>
                        <a:lnTo>
                          <a:pt x="31" y="197"/>
                        </a:lnTo>
                        <a:lnTo>
                          <a:pt x="31" y="200"/>
                        </a:lnTo>
                        <a:lnTo>
                          <a:pt x="31" y="203"/>
                        </a:lnTo>
                        <a:lnTo>
                          <a:pt x="31" y="206"/>
                        </a:lnTo>
                        <a:lnTo>
                          <a:pt x="31" y="206"/>
                        </a:lnTo>
                        <a:lnTo>
                          <a:pt x="34" y="197"/>
                        </a:lnTo>
                        <a:lnTo>
                          <a:pt x="34" y="188"/>
                        </a:lnTo>
                        <a:lnTo>
                          <a:pt x="37" y="185"/>
                        </a:lnTo>
                        <a:lnTo>
                          <a:pt x="40" y="179"/>
                        </a:lnTo>
                        <a:lnTo>
                          <a:pt x="43" y="176"/>
                        </a:lnTo>
                        <a:lnTo>
                          <a:pt x="43" y="179"/>
                        </a:lnTo>
                        <a:lnTo>
                          <a:pt x="37" y="188"/>
                        </a:lnTo>
                        <a:lnTo>
                          <a:pt x="37" y="191"/>
                        </a:lnTo>
                        <a:lnTo>
                          <a:pt x="37" y="197"/>
                        </a:lnTo>
                        <a:lnTo>
                          <a:pt x="37" y="203"/>
                        </a:lnTo>
                        <a:lnTo>
                          <a:pt x="40" y="206"/>
                        </a:lnTo>
                        <a:lnTo>
                          <a:pt x="37" y="209"/>
                        </a:lnTo>
                        <a:lnTo>
                          <a:pt x="40" y="209"/>
                        </a:lnTo>
                        <a:lnTo>
                          <a:pt x="40" y="209"/>
                        </a:lnTo>
                        <a:lnTo>
                          <a:pt x="43" y="203"/>
                        </a:lnTo>
                        <a:lnTo>
                          <a:pt x="49" y="197"/>
                        </a:lnTo>
                        <a:lnTo>
                          <a:pt x="52" y="188"/>
                        </a:lnTo>
                        <a:lnTo>
                          <a:pt x="55" y="188"/>
                        </a:lnTo>
                        <a:lnTo>
                          <a:pt x="55" y="191"/>
                        </a:lnTo>
                        <a:lnTo>
                          <a:pt x="52" y="194"/>
                        </a:lnTo>
                        <a:lnTo>
                          <a:pt x="52" y="197"/>
                        </a:lnTo>
                        <a:lnTo>
                          <a:pt x="55" y="197"/>
                        </a:lnTo>
                        <a:lnTo>
                          <a:pt x="61" y="194"/>
                        </a:lnTo>
                        <a:lnTo>
                          <a:pt x="64" y="191"/>
                        </a:lnTo>
                        <a:lnTo>
                          <a:pt x="64" y="188"/>
                        </a:lnTo>
                        <a:lnTo>
                          <a:pt x="61" y="188"/>
                        </a:lnTo>
                        <a:lnTo>
                          <a:pt x="61" y="185"/>
                        </a:lnTo>
                        <a:lnTo>
                          <a:pt x="64" y="185"/>
                        </a:lnTo>
                        <a:lnTo>
                          <a:pt x="64" y="179"/>
                        </a:lnTo>
                        <a:lnTo>
                          <a:pt x="61" y="176"/>
                        </a:lnTo>
                        <a:lnTo>
                          <a:pt x="61" y="173"/>
                        </a:lnTo>
                        <a:lnTo>
                          <a:pt x="67" y="170"/>
                        </a:lnTo>
                        <a:lnTo>
                          <a:pt x="70" y="164"/>
                        </a:lnTo>
                        <a:lnTo>
                          <a:pt x="73" y="161"/>
                        </a:lnTo>
                        <a:lnTo>
                          <a:pt x="73" y="158"/>
                        </a:lnTo>
                        <a:lnTo>
                          <a:pt x="73" y="161"/>
                        </a:lnTo>
                        <a:lnTo>
                          <a:pt x="76" y="164"/>
                        </a:lnTo>
                        <a:lnTo>
                          <a:pt x="73" y="164"/>
                        </a:lnTo>
                        <a:lnTo>
                          <a:pt x="70" y="170"/>
                        </a:lnTo>
                        <a:lnTo>
                          <a:pt x="67" y="176"/>
                        </a:lnTo>
                        <a:lnTo>
                          <a:pt x="67" y="182"/>
                        </a:lnTo>
                        <a:lnTo>
                          <a:pt x="67" y="185"/>
                        </a:lnTo>
                        <a:lnTo>
                          <a:pt x="67" y="188"/>
                        </a:lnTo>
                        <a:lnTo>
                          <a:pt x="70" y="185"/>
                        </a:lnTo>
                        <a:lnTo>
                          <a:pt x="73" y="179"/>
                        </a:lnTo>
                        <a:lnTo>
                          <a:pt x="79" y="173"/>
                        </a:lnTo>
                        <a:lnTo>
                          <a:pt x="82" y="170"/>
                        </a:lnTo>
                        <a:lnTo>
                          <a:pt x="82" y="164"/>
                        </a:lnTo>
                        <a:lnTo>
                          <a:pt x="85" y="161"/>
                        </a:lnTo>
                        <a:lnTo>
                          <a:pt x="88" y="161"/>
                        </a:lnTo>
                        <a:lnTo>
                          <a:pt x="88" y="164"/>
                        </a:lnTo>
                        <a:lnTo>
                          <a:pt x="88" y="164"/>
                        </a:lnTo>
                        <a:lnTo>
                          <a:pt x="88" y="167"/>
                        </a:lnTo>
                        <a:lnTo>
                          <a:pt x="91" y="167"/>
                        </a:lnTo>
                        <a:lnTo>
                          <a:pt x="94" y="161"/>
                        </a:lnTo>
                        <a:lnTo>
                          <a:pt x="97" y="161"/>
                        </a:lnTo>
                        <a:lnTo>
                          <a:pt x="103" y="161"/>
                        </a:lnTo>
                        <a:lnTo>
                          <a:pt x="109" y="161"/>
                        </a:lnTo>
                        <a:lnTo>
                          <a:pt x="112" y="161"/>
                        </a:lnTo>
                        <a:lnTo>
                          <a:pt x="115" y="158"/>
                        </a:lnTo>
                        <a:lnTo>
                          <a:pt x="118" y="154"/>
                        </a:lnTo>
                        <a:lnTo>
                          <a:pt x="121" y="151"/>
                        </a:lnTo>
                        <a:lnTo>
                          <a:pt x="121" y="148"/>
                        </a:lnTo>
                        <a:lnTo>
                          <a:pt x="121" y="148"/>
                        </a:lnTo>
                        <a:lnTo>
                          <a:pt x="118" y="145"/>
                        </a:lnTo>
                        <a:lnTo>
                          <a:pt x="121" y="139"/>
                        </a:lnTo>
                        <a:lnTo>
                          <a:pt x="118" y="130"/>
                        </a:lnTo>
                        <a:lnTo>
                          <a:pt x="118" y="130"/>
                        </a:lnTo>
                        <a:lnTo>
                          <a:pt x="115" y="136"/>
                        </a:lnTo>
                        <a:lnTo>
                          <a:pt x="112" y="142"/>
                        </a:lnTo>
                        <a:lnTo>
                          <a:pt x="109" y="142"/>
                        </a:lnTo>
                        <a:lnTo>
                          <a:pt x="109" y="139"/>
                        </a:lnTo>
                        <a:lnTo>
                          <a:pt x="112" y="136"/>
                        </a:lnTo>
                        <a:lnTo>
                          <a:pt x="115" y="133"/>
                        </a:lnTo>
                        <a:lnTo>
                          <a:pt x="115" y="130"/>
                        </a:lnTo>
                        <a:lnTo>
                          <a:pt x="112" y="127"/>
                        </a:lnTo>
                        <a:lnTo>
                          <a:pt x="112" y="124"/>
                        </a:lnTo>
                        <a:lnTo>
                          <a:pt x="109" y="124"/>
                        </a:lnTo>
                        <a:lnTo>
                          <a:pt x="106" y="124"/>
                        </a:lnTo>
                        <a:lnTo>
                          <a:pt x="106" y="127"/>
                        </a:lnTo>
                        <a:lnTo>
                          <a:pt x="103" y="124"/>
                        </a:lnTo>
                        <a:lnTo>
                          <a:pt x="100" y="124"/>
                        </a:lnTo>
                        <a:lnTo>
                          <a:pt x="97" y="127"/>
                        </a:lnTo>
                        <a:lnTo>
                          <a:pt x="94" y="127"/>
                        </a:lnTo>
                        <a:lnTo>
                          <a:pt x="97" y="124"/>
                        </a:lnTo>
                        <a:lnTo>
                          <a:pt x="106" y="121"/>
                        </a:lnTo>
                        <a:lnTo>
                          <a:pt x="109" y="121"/>
                        </a:lnTo>
                        <a:lnTo>
                          <a:pt x="115" y="115"/>
                        </a:lnTo>
                        <a:lnTo>
                          <a:pt x="118" y="112"/>
                        </a:lnTo>
                        <a:lnTo>
                          <a:pt x="121" y="106"/>
                        </a:lnTo>
                        <a:lnTo>
                          <a:pt x="124" y="100"/>
                        </a:lnTo>
                        <a:lnTo>
                          <a:pt x="121" y="97"/>
                        </a:lnTo>
                        <a:lnTo>
                          <a:pt x="118" y="97"/>
                        </a:lnTo>
                        <a:lnTo>
                          <a:pt x="118" y="100"/>
                        </a:lnTo>
                        <a:lnTo>
                          <a:pt x="115" y="97"/>
                        </a:lnTo>
                        <a:lnTo>
                          <a:pt x="118" y="97"/>
                        </a:lnTo>
                        <a:lnTo>
                          <a:pt x="118" y="94"/>
                        </a:lnTo>
                        <a:lnTo>
                          <a:pt x="121" y="94"/>
                        </a:lnTo>
                        <a:lnTo>
                          <a:pt x="124" y="91"/>
                        </a:lnTo>
                        <a:lnTo>
                          <a:pt x="124" y="88"/>
                        </a:lnTo>
                        <a:lnTo>
                          <a:pt x="127" y="85"/>
                        </a:lnTo>
                        <a:lnTo>
                          <a:pt x="127" y="79"/>
                        </a:lnTo>
                        <a:lnTo>
                          <a:pt x="127" y="79"/>
                        </a:lnTo>
                        <a:lnTo>
                          <a:pt x="127" y="76"/>
                        </a:lnTo>
                        <a:lnTo>
                          <a:pt x="121" y="76"/>
                        </a:lnTo>
                        <a:lnTo>
                          <a:pt x="118" y="76"/>
                        </a:lnTo>
                        <a:lnTo>
                          <a:pt x="115" y="85"/>
                        </a:lnTo>
                        <a:lnTo>
                          <a:pt x="115" y="88"/>
                        </a:lnTo>
                        <a:lnTo>
                          <a:pt x="115" y="91"/>
                        </a:lnTo>
                        <a:lnTo>
                          <a:pt x="115" y="94"/>
                        </a:lnTo>
                        <a:lnTo>
                          <a:pt x="112" y="97"/>
                        </a:lnTo>
                        <a:lnTo>
                          <a:pt x="112" y="94"/>
                        </a:lnTo>
                        <a:lnTo>
                          <a:pt x="112" y="94"/>
                        </a:lnTo>
                        <a:lnTo>
                          <a:pt x="109" y="91"/>
                        </a:lnTo>
                        <a:lnTo>
                          <a:pt x="109" y="88"/>
                        </a:lnTo>
                        <a:lnTo>
                          <a:pt x="112" y="82"/>
                        </a:lnTo>
                        <a:lnTo>
                          <a:pt x="112" y="79"/>
                        </a:lnTo>
                        <a:lnTo>
                          <a:pt x="112" y="76"/>
                        </a:lnTo>
                        <a:lnTo>
                          <a:pt x="115" y="76"/>
                        </a:lnTo>
                        <a:lnTo>
                          <a:pt x="115" y="76"/>
                        </a:lnTo>
                        <a:lnTo>
                          <a:pt x="115" y="70"/>
                        </a:lnTo>
                        <a:lnTo>
                          <a:pt x="112" y="67"/>
                        </a:lnTo>
                        <a:lnTo>
                          <a:pt x="109" y="67"/>
                        </a:lnTo>
                        <a:lnTo>
                          <a:pt x="106" y="70"/>
                        </a:lnTo>
                        <a:lnTo>
                          <a:pt x="103" y="73"/>
                        </a:lnTo>
                        <a:lnTo>
                          <a:pt x="103" y="70"/>
                        </a:lnTo>
                        <a:lnTo>
                          <a:pt x="103" y="70"/>
                        </a:lnTo>
                        <a:lnTo>
                          <a:pt x="103" y="64"/>
                        </a:lnTo>
                        <a:lnTo>
                          <a:pt x="100" y="58"/>
                        </a:lnTo>
                        <a:lnTo>
                          <a:pt x="100" y="49"/>
                        </a:lnTo>
                        <a:lnTo>
                          <a:pt x="100" y="43"/>
                        </a:lnTo>
                        <a:lnTo>
                          <a:pt x="103" y="40"/>
                        </a:lnTo>
                        <a:lnTo>
                          <a:pt x="103" y="34"/>
                        </a:lnTo>
                        <a:lnTo>
                          <a:pt x="103" y="28"/>
                        </a:lnTo>
                        <a:lnTo>
                          <a:pt x="106" y="22"/>
                        </a:lnTo>
                        <a:lnTo>
                          <a:pt x="106" y="19"/>
                        </a:lnTo>
                        <a:lnTo>
                          <a:pt x="103" y="12"/>
                        </a:lnTo>
                        <a:lnTo>
                          <a:pt x="103" y="9"/>
                        </a:lnTo>
                        <a:lnTo>
                          <a:pt x="97" y="6"/>
                        </a:lnTo>
                        <a:lnTo>
                          <a:pt x="94" y="3"/>
                        </a:lnTo>
                        <a:lnTo>
                          <a:pt x="91" y="0"/>
                        </a:lnTo>
                        <a:lnTo>
                          <a:pt x="88" y="0"/>
                        </a:lnTo>
                        <a:lnTo>
                          <a:pt x="88" y="3"/>
                        </a:lnTo>
                        <a:lnTo>
                          <a:pt x="88" y="3"/>
                        </a:lnTo>
                        <a:lnTo>
                          <a:pt x="82" y="0"/>
                        </a:lnTo>
                        <a:lnTo>
                          <a:pt x="8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14" name="Freeform 1213"/>
                  <p:cNvSpPr>
                    <a:spLocks noEditPoints="1"/>
                  </p:cNvSpPr>
                  <p:nvPr/>
                </p:nvSpPr>
                <p:spPr bwMode="auto">
                  <a:xfrm>
                    <a:off x="2317" y="694"/>
                    <a:ext cx="127" cy="209"/>
                  </a:xfrm>
                  <a:custGeom>
                    <a:avLst/>
                    <a:gdLst>
                      <a:gd name="T0" fmla="*/ 100 w 127"/>
                      <a:gd name="T1" fmla="*/ 15 h 209"/>
                      <a:gd name="T2" fmla="*/ 100 w 127"/>
                      <a:gd name="T3" fmla="*/ 58 h 209"/>
                      <a:gd name="T4" fmla="*/ 115 w 127"/>
                      <a:gd name="T5" fmla="*/ 76 h 209"/>
                      <a:gd name="T6" fmla="*/ 109 w 127"/>
                      <a:gd name="T7" fmla="*/ 94 h 209"/>
                      <a:gd name="T8" fmla="*/ 124 w 127"/>
                      <a:gd name="T9" fmla="*/ 79 h 209"/>
                      <a:gd name="T10" fmla="*/ 115 w 127"/>
                      <a:gd name="T11" fmla="*/ 94 h 209"/>
                      <a:gd name="T12" fmla="*/ 103 w 127"/>
                      <a:gd name="T13" fmla="*/ 121 h 209"/>
                      <a:gd name="T14" fmla="*/ 109 w 127"/>
                      <a:gd name="T15" fmla="*/ 124 h 209"/>
                      <a:gd name="T16" fmla="*/ 109 w 127"/>
                      <a:gd name="T17" fmla="*/ 142 h 209"/>
                      <a:gd name="T18" fmla="*/ 118 w 127"/>
                      <a:gd name="T19" fmla="*/ 151 h 209"/>
                      <a:gd name="T20" fmla="*/ 88 w 127"/>
                      <a:gd name="T21" fmla="*/ 164 h 209"/>
                      <a:gd name="T22" fmla="*/ 73 w 127"/>
                      <a:gd name="T23" fmla="*/ 179 h 209"/>
                      <a:gd name="T24" fmla="*/ 76 w 127"/>
                      <a:gd name="T25" fmla="*/ 158 h 209"/>
                      <a:gd name="T26" fmla="*/ 61 w 127"/>
                      <a:gd name="T27" fmla="*/ 182 h 209"/>
                      <a:gd name="T28" fmla="*/ 58 w 127"/>
                      <a:gd name="T29" fmla="*/ 188 h 209"/>
                      <a:gd name="T30" fmla="*/ 40 w 127"/>
                      <a:gd name="T31" fmla="*/ 206 h 209"/>
                      <a:gd name="T32" fmla="*/ 34 w 127"/>
                      <a:gd name="T33" fmla="*/ 182 h 209"/>
                      <a:gd name="T34" fmla="*/ 22 w 127"/>
                      <a:gd name="T35" fmla="*/ 194 h 209"/>
                      <a:gd name="T36" fmla="*/ 3 w 127"/>
                      <a:gd name="T37" fmla="*/ 185 h 209"/>
                      <a:gd name="T38" fmla="*/ 3 w 127"/>
                      <a:gd name="T39" fmla="*/ 167 h 209"/>
                      <a:gd name="T40" fmla="*/ 6 w 127"/>
                      <a:gd name="T41" fmla="*/ 151 h 209"/>
                      <a:gd name="T42" fmla="*/ 37 w 127"/>
                      <a:gd name="T43" fmla="*/ 148 h 209"/>
                      <a:gd name="T44" fmla="*/ 37 w 127"/>
                      <a:gd name="T45" fmla="*/ 142 h 209"/>
                      <a:gd name="T46" fmla="*/ 34 w 127"/>
                      <a:gd name="T47" fmla="*/ 136 h 209"/>
                      <a:gd name="T48" fmla="*/ 28 w 127"/>
                      <a:gd name="T49" fmla="*/ 124 h 209"/>
                      <a:gd name="T50" fmla="*/ 9 w 127"/>
                      <a:gd name="T51" fmla="*/ 121 h 209"/>
                      <a:gd name="T52" fmla="*/ 18 w 127"/>
                      <a:gd name="T53" fmla="*/ 106 h 209"/>
                      <a:gd name="T54" fmla="*/ 25 w 127"/>
                      <a:gd name="T55" fmla="*/ 100 h 209"/>
                      <a:gd name="T56" fmla="*/ 22 w 127"/>
                      <a:gd name="T57" fmla="*/ 79 h 209"/>
                      <a:gd name="T58" fmla="*/ 49 w 127"/>
                      <a:gd name="T59" fmla="*/ 88 h 209"/>
                      <a:gd name="T60" fmla="*/ 49 w 127"/>
                      <a:gd name="T61" fmla="*/ 76 h 209"/>
                      <a:gd name="T62" fmla="*/ 34 w 127"/>
                      <a:gd name="T63" fmla="*/ 61 h 209"/>
                      <a:gd name="T64" fmla="*/ 43 w 127"/>
                      <a:gd name="T65" fmla="*/ 58 h 209"/>
                      <a:gd name="T66" fmla="*/ 61 w 127"/>
                      <a:gd name="T67" fmla="*/ 55 h 209"/>
                      <a:gd name="T68" fmla="*/ 67 w 127"/>
                      <a:gd name="T69" fmla="*/ 43 h 209"/>
                      <a:gd name="T70" fmla="*/ 73 w 127"/>
                      <a:gd name="T71" fmla="*/ 31 h 209"/>
                      <a:gd name="T72" fmla="*/ 94 w 127"/>
                      <a:gd name="T73" fmla="*/ 15 h 209"/>
                      <a:gd name="T74" fmla="*/ 79 w 127"/>
                      <a:gd name="T75" fmla="*/ 3 h 209"/>
                      <a:gd name="T76" fmla="*/ 79 w 127"/>
                      <a:gd name="T77" fmla="*/ 12 h 209"/>
                      <a:gd name="T78" fmla="*/ 73 w 127"/>
                      <a:gd name="T79" fmla="*/ 28 h 209"/>
                      <a:gd name="T80" fmla="*/ 61 w 127"/>
                      <a:gd name="T81" fmla="*/ 52 h 209"/>
                      <a:gd name="T82" fmla="*/ 31 w 127"/>
                      <a:gd name="T83" fmla="*/ 52 h 209"/>
                      <a:gd name="T84" fmla="*/ 55 w 127"/>
                      <a:gd name="T85" fmla="*/ 79 h 209"/>
                      <a:gd name="T86" fmla="*/ 18 w 127"/>
                      <a:gd name="T87" fmla="*/ 85 h 209"/>
                      <a:gd name="T88" fmla="*/ 6 w 127"/>
                      <a:gd name="T89" fmla="*/ 115 h 209"/>
                      <a:gd name="T90" fmla="*/ 22 w 127"/>
                      <a:gd name="T91" fmla="*/ 127 h 209"/>
                      <a:gd name="T92" fmla="*/ 46 w 127"/>
                      <a:gd name="T93" fmla="*/ 142 h 209"/>
                      <a:gd name="T94" fmla="*/ 18 w 127"/>
                      <a:gd name="T95" fmla="*/ 139 h 209"/>
                      <a:gd name="T96" fmla="*/ 9 w 127"/>
                      <a:gd name="T97" fmla="*/ 170 h 209"/>
                      <a:gd name="T98" fmla="*/ 12 w 127"/>
                      <a:gd name="T99" fmla="*/ 197 h 209"/>
                      <a:gd name="T100" fmla="*/ 43 w 127"/>
                      <a:gd name="T101" fmla="*/ 179 h 209"/>
                      <a:gd name="T102" fmla="*/ 52 w 127"/>
                      <a:gd name="T103" fmla="*/ 197 h 209"/>
                      <a:gd name="T104" fmla="*/ 73 w 127"/>
                      <a:gd name="T105" fmla="*/ 161 h 209"/>
                      <a:gd name="T106" fmla="*/ 88 w 127"/>
                      <a:gd name="T107" fmla="*/ 164 h 209"/>
                      <a:gd name="T108" fmla="*/ 121 w 127"/>
                      <a:gd name="T109" fmla="*/ 139 h 209"/>
                      <a:gd name="T110" fmla="*/ 103 w 127"/>
                      <a:gd name="T111" fmla="*/ 124 h 209"/>
                      <a:gd name="T112" fmla="*/ 118 w 127"/>
                      <a:gd name="T113" fmla="*/ 97 h 209"/>
                      <a:gd name="T114" fmla="*/ 112 w 127"/>
                      <a:gd name="T115" fmla="*/ 97 h 209"/>
                      <a:gd name="T116" fmla="*/ 103 w 127"/>
                      <a:gd name="T117" fmla="*/ 70 h 209"/>
                      <a:gd name="T118" fmla="*/ 91 w 127"/>
                      <a:gd name="T119"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7" h="209">
                        <a:moveTo>
                          <a:pt x="82" y="0"/>
                        </a:moveTo>
                        <a:lnTo>
                          <a:pt x="85" y="6"/>
                        </a:lnTo>
                        <a:lnTo>
                          <a:pt x="88" y="6"/>
                        </a:lnTo>
                        <a:lnTo>
                          <a:pt x="88" y="6"/>
                        </a:lnTo>
                        <a:lnTo>
                          <a:pt x="88" y="6"/>
                        </a:lnTo>
                        <a:lnTo>
                          <a:pt x="91" y="3"/>
                        </a:lnTo>
                        <a:lnTo>
                          <a:pt x="91" y="3"/>
                        </a:lnTo>
                        <a:lnTo>
                          <a:pt x="91" y="3"/>
                        </a:lnTo>
                        <a:lnTo>
                          <a:pt x="91" y="0"/>
                        </a:lnTo>
                        <a:lnTo>
                          <a:pt x="94" y="3"/>
                        </a:lnTo>
                        <a:lnTo>
                          <a:pt x="94" y="6"/>
                        </a:lnTo>
                        <a:lnTo>
                          <a:pt x="94" y="6"/>
                        </a:lnTo>
                        <a:lnTo>
                          <a:pt x="97" y="6"/>
                        </a:lnTo>
                        <a:lnTo>
                          <a:pt x="100" y="9"/>
                        </a:lnTo>
                        <a:lnTo>
                          <a:pt x="100" y="15"/>
                        </a:lnTo>
                        <a:lnTo>
                          <a:pt x="103" y="15"/>
                        </a:lnTo>
                        <a:lnTo>
                          <a:pt x="103" y="15"/>
                        </a:lnTo>
                        <a:lnTo>
                          <a:pt x="106" y="19"/>
                        </a:lnTo>
                        <a:lnTo>
                          <a:pt x="103" y="22"/>
                        </a:lnTo>
                        <a:lnTo>
                          <a:pt x="103" y="28"/>
                        </a:lnTo>
                        <a:lnTo>
                          <a:pt x="100" y="28"/>
                        </a:lnTo>
                        <a:lnTo>
                          <a:pt x="100" y="28"/>
                        </a:lnTo>
                        <a:lnTo>
                          <a:pt x="103" y="34"/>
                        </a:lnTo>
                        <a:lnTo>
                          <a:pt x="100" y="40"/>
                        </a:lnTo>
                        <a:lnTo>
                          <a:pt x="100" y="43"/>
                        </a:lnTo>
                        <a:lnTo>
                          <a:pt x="100" y="43"/>
                        </a:lnTo>
                        <a:lnTo>
                          <a:pt x="100" y="43"/>
                        </a:lnTo>
                        <a:lnTo>
                          <a:pt x="100" y="49"/>
                        </a:lnTo>
                        <a:lnTo>
                          <a:pt x="100" y="58"/>
                        </a:lnTo>
                        <a:lnTo>
                          <a:pt x="100" y="58"/>
                        </a:lnTo>
                        <a:lnTo>
                          <a:pt x="100" y="58"/>
                        </a:lnTo>
                        <a:lnTo>
                          <a:pt x="100" y="64"/>
                        </a:lnTo>
                        <a:lnTo>
                          <a:pt x="100" y="70"/>
                        </a:lnTo>
                        <a:lnTo>
                          <a:pt x="100" y="70"/>
                        </a:lnTo>
                        <a:lnTo>
                          <a:pt x="100" y="70"/>
                        </a:lnTo>
                        <a:lnTo>
                          <a:pt x="103" y="70"/>
                        </a:lnTo>
                        <a:lnTo>
                          <a:pt x="103" y="73"/>
                        </a:lnTo>
                        <a:lnTo>
                          <a:pt x="103" y="76"/>
                        </a:lnTo>
                        <a:lnTo>
                          <a:pt x="106" y="73"/>
                        </a:lnTo>
                        <a:lnTo>
                          <a:pt x="106" y="70"/>
                        </a:lnTo>
                        <a:lnTo>
                          <a:pt x="109" y="70"/>
                        </a:lnTo>
                        <a:lnTo>
                          <a:pt x="112" y="70"/>
                        </a:lnTo>
                        <a:lnTo>
                          <a:pt x="115" y="73"/>
                        </a:lnTo>
                        <a:lnTo>
                          <a:pt x="115" y="76"/>
                        </a:lnTo>
                        <a:lnTo>
                          <a:pt x="115" y="76"/>
                        </a:lnTo>
                        <a:lnTo>
                          <a:pt x="112" y="76"/>
                        </a:lnTo>
                        <a:lnTo>
                          <a:pt x="112" y="73"/>
                        </a:lnTo>
                        <a:lnTo>
                          <a:pt x="112" y="76"/>
                        </a:lnTo>
                        <a:lnTo>
                          <a:pt x="109" y="79"/>
                        </a:lnTo>
                        <a:lnTo>
                          <a:pt x="109" y="79"/>
                        </a:lnTo>
                        <a:lnTo>
                          <a:pt x="109" y="79"/>
                        </a:lnTo>
                        <a:lnTo>
                          <a:pt x="112" y="82"/>
                        </a:lnTo>
                        <a:lnTo>
                          <a:pt x="109" y="88"/>
                        </a:lnTo>
                        <a:lnTo>
                          <a:pt x="109" y="88"/>
                        </a:lnTo>
                        <a:lnTo>
                          <a:pt x="109" y="88"/>
                        </a:lnTo>
                        <a:lnTo>
                          <a:pt x="109" y="91"/>
                        </a:lnTo>
                        <a:lnTo>
                          <a:pt x="109" y="91"/>
                        </a:lnTo>
                        <a:lnTo>
                          <a:pt x="109" y="91"/>
                        </a:lnTo>
                        <a:lnTo>
                          <a:pt x="109" y="94"/>
                        </a:lnTo>
                        <a:lnTo>
                          <a:pt x="109" y="94"/>
                        </a:lnTo>
                        <a:lnTo>
                          <a:pt x="109" y="97"/>
                        </a:lnTo>
                        <a:lnTo>
                          <a:pt x="109" y="97"/>
                        </a:lnTo>
                        <a:lnTo>
                          <a:pt x="112" y="97"/>
                        </a:lnTo>
                        <a:lnTo>
                          <a:pt x="112" y="97"/>
                        </a:lnTo>
                        <a:lnTo>
                          <a:pt x="112" y="97"/>
                        </a:lnTo>
                        <a:lnTo>
                          <a:pt x="115" y="94"/>
                        </a:lnTo>
                        <a:lnTo>
                          <a:pt x="118" y="91"/>
                        </a:lnTo>
                        <a:lnTo>
                          <a:pt x="118" y="91"/>
                        </a:lnTo>
                        <a:lnTo>
                          <a:pt x="118" y="91"/>
                        </a:lnTo>
                        <a:lnTo>
                          <a:pt x="115" y="88"/>
                        </a:lnTo>
                        <a:lnTo>
                          <a:pt x="115" y="85"/>
                        </a:lnTo>
                        <a:lnTo>
                          <a:pt x="121" y="79"/>
                        </a:lnTo>
                        <a:lnTo>
                          <a:pt x="121" y="76"/>
                        </a:lnTo>
                        <a:lnTo>
                          <a:pt x="124" y="76"/>
                        </a:lnTo>
                        <a:lnTo>
                          <a:pt x="124" y="79"/>
                        </a:lnTo>
                        <a:lnTo>
                          <a:pt x="124" y="79"/>
                        </a:lnTo>
                        <a:lnTo>
                          <a:pt x="124" y="79"/>
                        </a:lnTo>
                        <a:lnTo>
                          <a:pt x="124" y="82"/>
                        </a:lnTo>
                        <a:lnTo>
                          <a:pt x="124" y="85"/>
                        </a:lnTo>
                        <a:lnTo>
                          <a:pt x="121" y="88"/>
                        </a:lnTo>
                        <a:lnTo>
                          <a:pt x="121" y="88"/>
                        </a:lnTo>
                        <a:lnTo>
                          <a:pt x="121" y="88"/>
                        </a:lnTo>
                        <a:lnTo>
                          <a:pt x="121" y="91"/>
                        </a:lnTo>
                        <a:lnTo>
                          <a:pt x="121" y="94"/>
                        </a:lnTo>
                        <a:lnTo>
                          <a:pt x="118" y="94"/>
                        </a:lnTo>
                        <a:lnTo>
                          <a:pt x="118" y="94"/>
                        </a:lnTo>
                        <a:lnTo>
                          <a:pt x="118" y="94"/>
                        </a:lnTo>
                        <a:lnTo>
                          <a:pt x="115" y="94"/>
                        </a:lnTo>
                        <a:lnTo>
                          <a:pt x="115" y="94"/>
                        </a:lnTo>
                        <a:lnTo>
                          <a:pt x="115" y="94"/>
                        </a:lnTo>
                        <a:lnTo>
                          <a:pt x="115" y="97"/>
                        </a:lnTo>
                        <a:lnTo>
                          <a:pt x="115" y="97"/>
                        </a:lnTo>
                        <a:lnTo>
                          <a:pt x="115" y="100"/>
                        </a:lnTo>
                        <a:lnTo>
                          <a:pt x="115" y="100"/>
                        </a:lnTo>
                        <a:lnTo>
                          <a:pt x="115" y="103"/>
                        </a:lnTo>
                        <a:lnTo>
                          <a:pt x="118" y="100"/>
                        </a:lnTo>
                        <a:lnTo>
                          <a:pt x="118" y="100"/>
                        </a:lnTo>
                        <a:lnTo>
                          <a:pt x="121" y="100"/>
                        </a:lnTo>
                        <a:lnTo>
                          <a:pt x="121" y="103"/>
                        </a:lnTo>
                        <a:lnTo>
                          <a:pt x="115" y="112"/>
                        </a:lnTo>
                        <a:lnTo>
                          <a:pt x="115" y="112"/>
                        </a:lnTo>
                        <a:lnTo>
                          <a:pt x="109" y="118"/>
                        </a:lnTo>
                        <a:lnTo>
                          <a:pt x="106" y="118"/>
                        </a:lnTo>
                        <a:lnTo>
                          <a:pt x="106" y="121"/>
                        </a:lnTo>
                        <a:lnTo>
                          <a:pt x="103" y="121"/>
                        </a:lnTo>
                        <a:lnTo>
                          <a:pt x="97" y="124"/>
                        </a:lnTo>
                        <a:lnTo>
                          <a:pt x="94" y="124"/>
                        </a:lnTo>
                        <a:lnTo>
                          <a:pt x="94" y="124"/>
                        </a:lnTo>
                        <a:lnTo>
                          <a:pt x="94" y="127"/>
                        </a:lnTo>
                        <a:lnTo>
                          <a:pt x="94" y="127"/>
                        </a:lnTo>
                        <a:lnTo>
                          <a:pt x="94" y="127"/>
                        </a:lnTo>
                        <a:lnTo>
                          <a:pt x="97" y="130"/>
                        </a:lnTo>
                        <a:lnTo>
                          <a:pt x="97" y="130"/>
                        </a:lnTo>
                        <a:lnTo>
                          <a:pt x="100" y="130"/>
                        </a:lnTo>
                        <a:lnTo>
                          <a:pt x="100" y="127"/>
                        </a:lnTo>
                        <a:lnTo>
                          <a:pt x="103" y="127"/>
                        </a:lnTo>
                        <a:lnTo>
                          <a:pt x="106" y="127"/>
                        </a:lnTo>
                        <a:lnTo>
                          <a:pt x="106" y="130"/>
                        </a:lnTo>
                        <a:lnTo>
                          <a:pt x="109" y="127"/>
                        </a:lnTo>
                        <a:lnTo>
                          <a:pt x="109" y="124"/>
                        </a:lnTo>
                        <a:lnTo>
                          <a:pt x="109" y="124"/>
                        </a:lnTo>
                        <a:lnTo>
                          <a:pt x="109" y="124"/>
                        </a:lnTo>
                        <a:lnTo>
                          <a:pt x="109" y="127"/>
                        </a:lnTo>
                        <a:lnTo>
                          <a:pt x="112" y="127"/>
                        </a:lnTo>
                        <a:lnTo>
                          <a:pt x="112" y="127"/>
                        </a:lnTo>
                        <a:lnTo>
                          <a:pt x="115" y="130"/>
                        </a:lnTo>
                        <a:lnTo>
                          <a:pt x="115" y="133"/>
                        </a:lnTo>
                        <a:lnTo>
                          <a:pt x="112" y="133"/>
                        </a:lnTo>
                        <a:lnTo>
                          <a:pt x="112" y="133"/>
                        </a:lnTo>
                        <a:lnTo>
                          <a:pt x="112" y="133"/>
                        </a:lnTo>
                        <a:lnTo>
                          <a:pt x="109" y="139"/>
                        </a:lnTo>
                        <a:lnTo>
                          <a:pt x="109" y="139"/>
                        </a:lnTo>
                        <a:lnTo>
                          <a:pt x="109" y="139"/>
                        </a:lnTo>
                        <a:lnTo>
                          <a:pt x="109" y="142"/>
                        </a:lnTo>
                        <a:lnTo>
                          <a:pt x="109" y="142"/>
                        </a:lnTo>
                        <a:lnTo>
                          <a:pt x="109" y="142"/>
                        </a:lnTo>
                        <a:lnTo>
                          <a:pt x="112" y="142"/>
                        </a:lnTo>
                        <a:lnTo>
                          <a:pt x="112" y="142"/>
                        </a:lnTo>
                        <a:lnTo>
                          <a:pt x="112" y="142"/>
                        </a:lnTo>
                        <a:lnTo>
                          <a:pt x="118" y="136"/>
                        </a:lnTo>
                        <a:lnTo>
                          <a:pt x="118" y="136"/>
                        </a:lnTo>
                        <a:lnTo>
                          <a:pt x="118" y="136"/>
                        </a:lnTo>
                        <a:lnTo>
                          <a:pt x="118" y="133"/>
                        </a:lnTo>
                        <a:lnTo>
                          <a:pt x="118" y="139"/>
                        </a:lnTo>
                        <a:lnTo>
                          <a:pt x="118" y="145"/>
                        </a:lnTo>
                        <a:lnTo>
                          <a:pt x="115" y="145"/>
                        </a:lnTo>
                        <a:lnTo>
                          <a:pt x="118" y="145"/>
                        </a:lnTo>
                        <a:lnTo>
                          <a:pt x="118" y="148"/>
                        </a:lnTo>
                        <a:lnTo>
                          <a:pt x="118" y="148"/>
                        </a:lnTo>
                        <a:lnTo>
                          <a:pt x="118" y="151"/>
                        </a:lnTo>
                        <a:lnTo>
                          <a:pt x="118" y="154"/>
                        </a:lnTo>
                        <a:lnTo>
                          <a:pt x="115" y="154"/>
                        </a:lnTo>
                        <a:lnTo>
                          <a:pt x="115" y="154"/>
                        </a:lnTo>
                        <a:lnTo>
                          <a:pt x="115" y="154"/>
                        </a:lnTo>
                        <a:lnTo>
                          <a:pt x="112" y="158"/>
                        </a:lnTo>
                        <a:lnTo>
                          <a:pt x="109" y="158"/>
                        </a:lnTo>
                        <a:lnTo>
                          <a:pt x="103" y="161"/>
                        </a:lnTo>
                        <a:lnTo>
                          <a:pt x="97" y="161"/>
                        </a:lnTo>
                        <a:lnTo>
                          <a:pt x="94" y="161"/>
                        </a:lnTo>
                        <a:lnTo>
                          <a:pt x="94" y="161"/>
                        </a:lnTo>
                        <a:lnTo>
                          <a:pt x="94" y="161"/>
                        </a:lnTo>
                        <a:lnTo>
                          <a:pt x="88" y="167"/>
                        </a:lnTo>
                        <a:lnTo>
                          <a:pt x="88" y="167"/>
                        </a:lnTo>
                        <a:lnTo>
                          <a:pt x="88" y="164"/>
                        </a:lnTo>
                        <a:lnTo>
                          <a:pt x="88" y="164"/>
                        </a:lnTo>
                        <a:lnTo>
                          <a:pt x="91" y="164"/>
                        </a:lnTo>
                        <a:lnTo>
                          <a:pt x="91" y="161"/>
                        </a:lnTo>
                        <a:lnTo>
                          <a:pt x="88" y="161"/>
                        </a:lnTo>
                        <a:lnTo>
                          <a:pt x="88" y="158"/>
                        </a:lnTo>
                        <a:lnTo>
                          <a:pt x="88" y="158"/>
                        </a:lnTo>
                        <a:lnTo>
                          <a:pt x="85" y="161"/>
                        </a:lnTo>
                        <a:lnTo>
                          <a:pt x="85" y="161"/>
                        </a:lnTo>
                        <a:lnTo>
                          <a:pt x="85" y="161"/>
                        </a:lnTo>
                        <a:lnTo>
                          <a:pt x="82" y="164"/>
                        </a:lnTo>
                        <a:lnTo>
                          <a:pt x="82" y="164"/>
                        </a:lnTo>
                        <a:lnTo>
                          <a:pt x="82" y="164"/>
                        </a:lnTo>
                        <a:lnTo>
                          <a:pt x="82" y="170"/>
                        </a:lnTo>
                        <a:lnTo>
                          <a:pt x="79" y="173"/>
                        </a:lnTo>
                        <a:lnTo>
                          <a:pt x="73" y="179"/>
                        </a:lnTo>
                        <a:lnTo>
                          <a:pt x="73" y="179"/>
                        </a:lnTo>
                        <a:lnTo>
                          <a:pt x="73" y="179"/>
                        </a:lnTo>
                        <a:lnTo>
                          <a:pt x="70" y="185"/>
                        </a:lnTo>
                        <a:lnTo>
                          <a:pt x="70" y="185"/>
                        </a:lnTo>
                        <a:lnTo>
                          <a:pt x="70" y="182"/>
                        </a:lnTo>
                        <a:lnTo>
                          <a:pt x="67" y="182"/>
                        </a:lnTo>
                        <a:lnTo>
                          <a:pt x="67" y="176"/>
                        </a:lnTo>
                        <a:lnTo>
                          <a:pt x="70" y="173"/>
                        </a:lnTo>
                        <a:lnTo>
                          <a:pt x="70" y="173"/>
                        </a:lnTo>
                        <a:lnTo>
                          <a:pt x="70" y="173"/>
                        </a:lnTo>
                        <a:lnTo>
                          <a:pt x="73" y="167"/>
                        </a:lnTo>
                        <a:lnTo>
                          <a:pt x="76" y="167"/>
                        </a:lnTo>
                        <a:lnTo>
                          <a:pt x="76" y="164"/>
                        </a:lnTo>
                        <a:lnTo>
                          <a:pt x="76" y="164"/>
                        </a:lnTo>
                        <a:lnTo>
                          <a:pt x="76" y="161"/>
                        </a:lnTo>
                        <a:lnTo>
                          <a:pt x="76" y="158"/>
                        </a:lnTo>
                        <a:lnTo>
                          <a:pt x="76" y="151"/>
                        </a:lnTo>
                        <a:lnTo>
                          <a:pt x="73" y="158"/>
                        </a:lnTo>
                        <a:lnTo>
                          <a:pt x="70" y="161"/>
                        </a:lnTo>
                        <a:lnTo>
                          <a:pt x="67" y="161"/>
                        </a:lnTo>
                        <a:lnTo>
                          <a:pt x="67" y="161"/>
                        </a:lnTo>
                        <a:lnTo>
                          <a:pt x="67" y="164"/>
                        </a:lnTo>
                        <a:lnTo>
                          <a:pt x="67" y="167"/>
                        </a:lnTo>
                        <a:lnTo>
                          <a:pt x="61" y="173"/>
                        </a:lnTo>
                        <a:lnTo>
                          <a:pt x="61" y="173"/>
                        </a:lnTo>
                        <a:lnTo>
                          <a:pt x="61" y="173"/>
                        </a:lnTo>
                        <a:lnTo>
                          <a:pt x="61" y="176"/>
                        </a:lnTo>
                        <a:lnTo>
                          <a:pt x="61" y="176"/>
                        </a:lnTo>
                        <a:lnTo>
                          <a:pt x="61" y="176"/>
                        </a:lnTo>
                        <a:lnTo>
                          <a:pt x="61" y="179"/>
                        </a:lnTo>
                        <a:lnTo>
                          <a:pt x="61" y="182"/>
                        </a:lnTo>
                        <a:lnTo>
                          <a:pt x="58" y="185"/>
                        </a:lnTo>
                        <a:lnTo>
                          <a:pt x="58" y="185"/>
                        </a:lnTo>
                        <a:lnTo>
                          <a:pt x="58" y="185"/>
                        </a:lnTo>
                        <a:lnTo>
                          <a:pt x="58" y="188"/>
                        </a:lnTo>
                        <a:lnTo>
                          <a:pt x="58" y="188"/>
                        </a:lnTo>
                        <a:lnTo>
                          <a:pt x="58" y="188"/>
                        </a:lnTo>
                        <a:lnTo>
                          <a:pt x="61" y="188"/>
                        </a:lnTo>
                        <a:lnTo>
                          <a:pt x="61" y="191"/>
                        </a:lnTo>
                        <a:lnTo>
                          <a:pt x="58" y="191"/>
                        </a:lnTo>
                        <a:lnTo>
                          <a:pt x="55" y="197"/>
                        </a:lnTo>
                        <a:lnTo>
                          <a:pt x="55" y="194"/>
                        </a:lnTo>
                        <a:lnTo>
                          <a:pt x="55" y="194"/>
                        </a:lnTo>
                        <a:lnTo>
                          <a:pt x="58" y="191"/>
                        </a:lnTo>
                        <a:lnTo>
                          <a:pt x="58" y="191"/>
                        </a:lnTo>
                        <a:lnTo>
                          <a:pt x="58" y="188"/>
                        </a:lnTo>
                        <a:lnTo>
                          <a:pt x="55" y="185"/>
                        </a:lnTo>
                        <a:lnTo>
                          <a:pt x="55" y="185"/>
                        </a:lnTo>
                        <a:lnTo>
                          <a:pt x="55" y="185"/>
                        </a:lnTo>
                        <a:lnTo>
                          <a:pt x="52" y="188"/>
                        </a:lnTo>
                        <a:lnTo>
                          <a:pt x="52" y="188"/>
                        </a:lnTo>
                        <a:lnTo>
                          <a:pt x="52" y="188"/>
                        </a:lnTo>
                        <a:lnTo>
                          <a:pt x="49" y="197"/>
                        </a:lnTo>
                        <a:lnTo>
                          <a:pt x="43" y="203"/>
                        </a:lnTo>
                        <a:lnTo>
                          <a:pt x="43" y="203"/>
                        </a:lnTo>
                        <a:lnTo>
                          <a:pt x="43" y="203"/>
                        </a:lnTo>
                        <a:lnTo>
                          <a:pt x="40" y="206"/>
                        </a:lnTo>
                        <a:lnTo>
                          <a:pt x="40" y="206"/>
                        </a:lnTo>
                        <a:lnTo>
                          <a:pt x="40" y="206"/>
                        </a:lnTo>
                        <a:lnTo>
                          <a:pt x="40" y="206"/>
                        </a:lnTo>
                        <a:lnTo>
                          <a:pt x="40" y="206"/>
                        </a:lnTo>
                        <a:lnTo>
                          <a:pt x="37" y="203"/>
                        </a:lnTo>
                        <a:lnTo>
                          <a:pt x="40" y="197"/>
                        </a:lnTo>
                        <a:lnTo>
                          <a:pt x="40" y="197"/>
                        </a:lnTo>
                        <a:lnTo>
                          <a:pt x="40" y="194"/>
                        </a:lnTo>
                        <a:lnTo>
                          <a:pt x="40" y="191"/>
                        </a:lnTo>
                        <a:lnTo>
                          <a:pt x="40" y="188"/>
                        </a:lnTo>
                        <a:lnTo>
                          <a:pt x="43" y="182"/>
                        </a:lnTo>
                        <a:lnTo>
                          <a:pt x="43" y="182"/>
                        </a:lnTo>
                        <a:lnTo>
                          <a:pt x="43" y="179"/>
                        </a:lnTo>
                        <a:lnTo>
                          <a:pt x="43" y="176"/>
                        </a:lnTo>
                        <a:lnTo>
                          <a:pt x="43" y="167"/>
                        </a:lnTo>
                        <a:lnTo>
                          <a:pt x="40" y="176"/>
                        </a:lnTo>
                        <a:lnTo>
                          <a:pt x="40" y="179"/>
                        </a:lnTo>
                        <a:lnTo>
                          <a:pt x="34" y="182"/>
                        </a:lnTo>
                        <a:lnTo>
                          <a:pt x="34" y="182"/>
                        </a:lnTo>
                        <a:lnTo>
                          <a:pt x="34" y="182"/>
                        </a:lnTo>
                        <a:lnTo>
                          <a:pt x="34" y="188"/>
                        </a:lnTo>
                        <a:lnTo>
                          <a:pt x="34" y="188"/>
                        </a:lnTo>
                        <a:lnTo>
                          <a:pt x="34" y="188"/>
                        </a:lnTo>
                        <a:lnTo>
                          <a:pt x="34" y="197"/>
                        </a:lnTo>
                        <a:lnTo>
                          <a:pt x="31" y="203"/>
                        </a:lnTo>
                        <a:lnTo>
                          <a:pt x="31" y="203"/>
                        </a:lnTo>
                        <a:lnTo>
                          <a:pt x="31" y="200"/>
                        </a:lnTo>
                        <a:lnTo>
                          <a:pt x="31" y="200"/>
                        </a:lnTo>
                        <a:lnTo>
                          <a:pt x="31" y="200"/>
                        </a:lnTo>
                        <a:lnTo>
                          <a:pt x="31" y="194"/>
                        </a:lnTo>
                        <a:lnTo>
                          <a:pt x="31" y="194"/>
                        </a:lnTo>
                        <a:lnTo>
                          <a:pt x="31" y="194"/>
                        </a:lnTo>
                        <a:lnTo>
                          <a:pt x="25" y="194"/>
                        </a:lnTo>
                        <a:lnTo>
                          <a:pt x="22" y="194"/>
                        </a:lnTo>
                        <a:lnTo>
                          <a:pt x="22" y="197"/>
                        </a:lnTo>
                        <a:lnTo>
                          <a:pt x="25" y="200"/>
                        </a:lnTo>
                        <a:lnTo>
                          <a:pt x="22" y="200"/>
                        </a:lnTo>
                        <a:lnTo>
                          <a:pt x="22" y="203"/>
                        </a:lnTo>
                        <a:lnTo>
                          <a:pt x="12" y="197"/>
                        </a:lnTo>
                        <a:lnTo>
                          <a:pt x="12" y="197"/>
                        </a:lnTo>
                        <a:lnTo>
                          <a:pt x="12" y="197"/>
                        </a:lnTo>
                        <a:lnTo>
                          <a:pt x="9" y="197"/>
                        </a:lnTo>
                        <a:lnTo>
                          <a:pt x="9" y="191"/>
                        </a:lnTo>
                        <a:lnTo>
                          <a:pt x="9" y="191"/>
                        </a:lnTo>
                        <a:lnTo>
                          <a:pt x="6" y="191"/>
                        </a:lnTo>
                        <a:lnTo>
                          <a:pt x="6" y="188"/>
                        </a:lnTo>
                        <a:lnTo>
                          <a:pt x="3" y="188"/>
                        </a:lnTo>
                        <a:lnTo>
                          <a:pt x="3" y="188"/>
                        </a:lnTo>
                        <a:lnTo>
                          <a:pt x="3" y="185"/>
                        </a:lnTo>
                        <a:lnTo>
                          <a:pt x="3" y="182"/>
                        </a:lnTo>
                        <a:lnTo>
                          <a:pt x="6" y="179"/>
                        </a:lnTo>
                        <a:lnTo>
                          <a:pt x="9" y="179"/>
                        </a:lnTo>
                        <a:lnTo>
                          <a:pt x="9" y="179"/>
                        </a:lnTo>
                        <a:lnTo>
                          <a:pt x="9" y="176"/>
                        </a:lnTo>
                        <a:lnTo>
                          <a:pt x="12" y="176"/>
                        </a:lnTo>
                        <a:lnTo>
                          <a:pt x="18" y="173"/>
                        </a:lnTo>
                        <a:lnTo>
                          <a:pt x="12" y="173"/>
                        </a:lnTo>
                        <a:lnTo>
                          <a:pt x="12" y="173"/>
                        </a:lnTo>
                        <a:lnTo>
                          <a:pt x="9" y="167"/>
                        </a:lnTo>
                        <a:lnTo>
                          <a:pt x="9" y="167"/>
                        </a:lnTo>
                        <a:lnTo>
                          <a:pt x="9" y="167"/>
                        </a:lnTo>
                        <a:lnTo>
                          <a:pt x="6" y="167"/>
                        </a:lnTo>
                        <a:lnTo>
                          <a:pt x="6" y="167"/>
                        </a:lnTo>
                        <a:lnTo>
                          <a:pt x="3" y="167"/>
                        </a:lnTo>
                        <a:lnTo>
                          <a:pt x="3" y="170"/>
                        </a:lnTo>
                        <a:lnTo>
                          <a:pt x="3" y="170"/>
                        </a:lnTo>
                        <a:lnTo>
                          <a:pt x="3" y="164"/>
                        </a:lnTo>
                        <a:lnTo>
                          <a:pt x="3" y="158"/>
                        </a:lnTo>
                        <a:lnTo>
                          <a:pt x="3" y="158"/>
                        </a:lnTo>
                        <a:lnTo>
                          <a:pt x="6" y="164"/>
                        </a:lnTo>
                        <a:lnTo>
                          <a:pt x="6" y="167"/>
                        </a:lnTo>
                        <a:lnTo>
                          <a:pt x="9" y="164"/>
                        </a:lnTo>
                        <a:lnTo>
                          <a:pt x="9" y="161"/>
                        </a:lnTo>
                        <a:lnTo>
                          <a:pt x="9" y="161"/>
                        </a:lnTo>
                        <a:lnTo>
                          <a:pt x="9" y="161"/>
                        </a:lnTo>
                        <a:lnTo>
                          <a:pt x="12" y="158"/>
                        </a:lnTo>
                        <a:lnTo>
                          <a:pt x="12" y="154"/>
                        </a:lnTo>
                        <a:lnTo>
                          <a:pt x="9" y="154"/>
                        </a:lnTo>
                        <a:lnTo>
                          <a:pt x="6" y="151"/>
                        </a:lnTo>
                        <a:lnTo>
                          <a:pt x="6" y="145"/>
                        </a:lnTo>
                        <a:lnTo>
                          <a:pt x="9" y="145"/>
                        </a:lnTo>
                        <a:lnTo>
                          <a:pt x="15" y="145"/>
                        </a:lnTo>
                        <a:lnTo>
                          <a:pt x="15" y="145"/>
                        </a:lnTo>
                        <a:lnTo>
                          <a:pt x="15" y="145"/>
                        </a:lnTo>
                        <a:lnTo>
                          <a:pt x="18" y="142"/>
                        </a:lnTo>
                        <a:lnTo>
                          <a:pt x="18" y="142"/>
                        </a:lnTo>
                        <a:lnTo>
                          <a:pt x="25" y="145"/>
                        </a:lnTo>
                        <a:lnTo>
                          <a:pt x="25" y="145"/>
                        </a:lnTo>
                        <a:lnTo>
                          <a:pt x="25" y="145"/>
                        </a:lnTo>
                        <a:lnTo>
                          <a:pt x="28" y="145"/>
                        </a:lnTo>
                        <a:lnTo>
                          <a:pt x="31" y="148"/>
                        </a:lnTo>
                        <a:lnTo>
                          <a:pt x="31" y="148"/>
                        </a:lnTo>
                        <a:lnTo>
                          <a:pt x="31" y="148"/>
                        </a:lnTo>
                        <a:lnTo>
                          <a:pt x="37" y="148"/>
                        </a:lnTo>
                        <a:lnTo>
                          <a:pt x="43" y="151"/>
                        </a:lnTo>
                        <a:lnTo>
                          <a:pt x="46" y="151"/>
                        </a:lnTo>
                        <a:lnTo>
                          <a:pt x="46" y="151"/>
                        </a:lnTo>
                        <a:lnTo>
                          <a:pt x="46" y="151"/>
                        </a:lnTo>
                        <a:lnTo>
                          <a:pt x="55" y="151"/>
                        </a:lnTo>
                        <a:lnTo>
                          <a:pt x="58" y="148"/>
                        </a:lnTo>
                        <a:lnTo>
                          <a:pt x="55" y="148"/>
                        </a:lnTo>
                        <a:lnTo>
                          <a:pt x="52" y="145"/>
                        </a:lnTo>
                        <a:lnTo>
                          <a:pt x="52" y="145"/>
                        </a:lnTo>
                        <a:lnTo>
                          <a:pt x="52" y="145"/>
                        </a:lnTo>
                        <a:lnTo>
                          <a:pt x="43" y="145"/>
                        </a:lnTo>
                        <a:lnTo>
                          <a:pt x="37" y="145"/>
                        </a:lnTo>
                        <a:lnTo>
                          <a:pt x="34" y="142"/>
                        </a:lnTo>
                        <a:lnTo>
                          <a:pt x="34" y="142"/>
                        </a:lnTo>
                        <a:lnTo>
                          <a:pt x="37" y="142"/>
                        </a:lnTo>
                        <a:lnTo>
                          <a:pt x="40" y="145"/>
                        </a:lnTo>
                        <a:lnTo>
                          <a:pt x="40" y="145"/>
                        </a:lnTo>
                        <a:lnTo>
                          <a:pt x="43" y="145"/>
                        </a:lnTo>
                        <a:lnTo>
                          <a:pt x="46" y="145"/>
                        </a:lnTo>
                        <a:lnTo>
                          <a:pt x="52" y="145"/>
                        </a:lnTo>
                        <a:lnTo>
                          <a:pt x="55" y="145"/>
                        </a:lnTo>
                        <a:lnTo>
                          <a:pt x="55" y="142"/>
                        </a:lnTo>
                        <a:lnTo>
                          <a:pt x="52" y="139"/>
                        </a:lnTo>
                        <a:lnTo>
                          <a:pt x="52" y="139"/>
                        </a:lnTo>
                        <a:lnTo>
                          <a:pt x="52" y="139"/>
                        </a:lnTo>
                        <a:lnTo>
                          <a:pt x="43" y="136"/>
                        </a:lnTo>
                        <a:lnTo>
                          <a:pt x="40" y="133"/>
                        </a:lnTo>
                        <a:lnTo>
                          <a:pt x="40" y="133"/>
                        </a:lnTo>
                        <a:lnTo>
                          <a:pt x="37" y="133"/>
                        </a:lnTo>
                        <a:lnTo>
                          <a:pt x="34" y="136"/>
                        </a:lnTo>
                        <a:lnTo>
                          <a:pt x="34" y="136"/>
                        </a:lnTo>
                        <a:lnTo>
                          <a:pt x="34" y="133"/>
                        </a:lnTo>
                        <a:lnTo>
                          <a:pt x="34" y="133"/>
                        </a:lnTo>
                        <a:lnTo>
                          <a:pt x="37" y="133"/>
                        </a:lnTo>
                        <a:lnTo>
                          <a:pt x="37" y="133"/>
                        </a:lnTo>
                        <a:lnTo>
                          <a:pt x="34" y="130"/>
                        </a:lnTo>
                        <a:lnTo>
                          <a:pt x="34" y="130"/>
                        </a:lnTo>
                        <a:lnTo>
                          <a:pt x="34" y="130"/>
                        </a:lnTo>
                        <a:lnTo>
                          <a:pt x="28" y="130"/>
                        </a:lnTo>
                        <a:lnTo>
                          <a:pt x="28" y="130"/>
                        </a:lnTo>
                        <a:lnTo>
                          <a:pt x="28" y="130"/>
                        </a:lnTo>
                        <a:lnTo>
                          <a:pt x="31" y="127"/>
                        </a:lnTo>
                        <a:lnTo>
                          <a:pt x="31" y="127"/>
                        </a:lnTo>
                        <a:lnTo>
                          <a:pt x="28" y="124"/>
                        </a:lnTo>
                        <a:lnTo>
                          <a:pt x="28" y="124"/>
                        </a:lnTo>
                        <a:lnTo>
                          <a:pt x="28" y="124"/>
                        </a:lnTo>
                        <a:lnTo>
                          <a:pt x="25" y="127"/>
                        </a:lnTo>
                        <a:lnTo>
                          <a:pt x="22" y="127"/>
                        </a:lnTo>
                        <a:lnTo>
                          <a:pt x="22" y="127"/>
                        </a:lnTo>
                        <a:lnTo>
                          <a:pt x="22" y="127"/>
                        </a:lnTo>
                        <a:lnTo>
                          <a:pt x="22" y="124"/>
                        </a:lnTo>
                        <a:lnTo>
                          <a:pt x="22" y="121"/>
                        </a:lnTo>
                        <a:lnTo>
                          <a:pt x="22" y="121"/>
                        </a:lnTo>
                        <a:lnTo>
                          <a:pt x="22" y="121"/>
                        </a:lnTo>
                        <a:lnTo>
                          <a:pt x="18" y="118"/>
                        </a:lnTo>
                        <a:lnTo>
                          <a:pt x="18" y="118"/>
                        </a:lnTo>
                        <a:lnTo>
                          <a:pt x="18" y="118"/>
                        </a:lnTo>
                        <a:lnTo>
                          <a:pt x="15" y="121"/>
                        </a:lnTo>
                        <a:lnTo>
                          <a:pt x="9" y="121"/>
                        </a:lnTo>
                        <a:lnTo>
                          <a:pt x="9" y="121"/>
                        </a:lnTo>
                        <a:lnTo>
                          <a:pt x="9" y="121"/>
                        </a:lnTo>
                        <a:lnTo>
                          <a:pt x="9" y="124"/>
                        </a:lnTo>
                        <a:lnTo>
                          <a:pt x="6" y="121"/>
                        </a:lnTo>
                        <a:lnTo>
                          <a:pt x="9" y="121"/>
                        </a:lnTo>
                        <a:lnTo>
                          <a:pt x="9" y="121"/>
                        </a:lnTo>
                        <a:lnTo>
                          <a:pt x="9" y="121"/>
                        </a:lnTo>
                        <a:lnTo>
                          <a:pt x="9" y="118"/>
                        </a:lnTo>
                        <a:lnTo>
                          <a:pt x="9" y="118"/>
                        </a:lnTo>
                        <a:lnTo>
                          <a:pt x="12" y="115"/>
                        </a:lnTo>
                        <a:lnTo>
                          <a:pt x="9" y="115"/>
                        </a:lnTo>
                        <a:lnTo>
                          <a:pt x="9" y="115"/>
                        </a:lnTo>
                        <a:lnTo>
                          <a:pt x="9" y="112"/>
                        </a:lnTo>
                        <a:lnTo>
                          <a:pt x="12" y="106"/>
                        </a:lnTo>
                        <a:lnTo>
                          <a:pt x="15" y="106"/>
                        </a:lnTo>
                        <a:lnTo>
                          <a:pt x="18" y="106"/>
                        </a:lnTo>
                        <a:lnTo>
                          <a:pt x="18" y="106"/>
                        </a:lnTo>
                        <a:lnTo>
                          <a:pt x="18" y="106"/>
                        </a:lnTo>
                        <a:lnTo>
                          <a:pt x="25" y="106"/>
                        </a:lnTo>
                        <a:lnTo>
                          <a:pt x="28" y="109"/>
                        </a:lnTo>
                        <a:lnTo>
                          <a:pt x="28" y="109"/>
                        </a:lnTo>
                        <a:lnTo>
                          <a:pt x="28" y="109"/>
                        </a:lnTo>
                        <a:lnTo>
                          <a:pt x="31" y="106"/>
                        </a:lnTo>
                        <a:lnTo>
                          <a:pt x="31" y="106"/>
                        </a:lnTo>
                        <a:lnTo>
                          <a:pt x="31" y="106"/>
                        </a:lnTo>
                        <a:lnTo>
                          <a:pt x="31" y="103"/>
                        </a:lnTo>
                        <a:lnTo>
                          <a:pt x="31" y="100"/>
                        </a:lnTo>
                        <a:lnTo>
                          <a:pt x="31" y="103"/>
                        </a:lnTo>
                        <a:lnTo>
                          <a:pt x="28" y="103"/>
                        </a:lnTo>
                        <a:lnTo>
                          <a:pt x="25" y="103"/>
                        </a:lnTo>
                        <a:lnTo>
                          <a:pt x="25" y="100"/>
                        </a:lnTo>
                        <a:lnTo>
                          <a:pt x="25" y="100"/>
                        </a:lnTo>
                        <a:lnTo>
                          <a:pt x="18" y="100"/>
                        </a:lnTo>
                        <a:lnTo>
                          <a:pt x="18" y="100"/>
                        </a:lnTo>
                        <a:lnTo>
                          <a:pt x="18" y="94"/>
                        </a:lnTo>
                        <a:lnTo>
                          <a:pt x="18" y="91"/>
                        </a:lnTo>
                        <a:lnTo>
                          <a:pt x="18" y="91"/>
                        </a:lnTo>
                        <a:lnTo>
                          <a:pt x="18" y="91"/>
                        </a:lnTo>
                        <a:lnTo>
                          <a:pt x="18" y="88"/>
                        </a:lnTo>
                        <a:lnTo>
                          <a:pt x="18" y="88"/>
                        </a:lnTo>
                        <a:lnTo>
                          <a:pt x="22" y="88"/>
                        </a:lnTo>
                        <a:lnTo>
                          <a:pt x="22" y="88"/>
                        </a:lnTo>
                        <a:lnTo>
                          <a:pt x="25" y="88"/>
                        </a:lnTo>
                        <a:lnTo>
                          <a:pt x="25" y="85"/>
                        </a:lnTo>
                        <a:lnTo>
                          <a:pt x="25" y="85"/>
                        </a:lnTo>
                        <a:lnTo>
                          <a:pt x="22" y="79"/>
                        </a:lnTo>
                        <a:lnTo>
                          <a:pt x="25" y="79"/>
                        </a:lnTo>
                        <a:lnTo>
                          <a:pt x="25" y="79"/>
                        </a:lnTo>
                        <a:lnTo>
                          <a:pt x="25" y="76"/>
                        </a:lnTo>
                        <a:lnTo>
                          <a:pt x="25" y="76"/>
                        </a:lnTo>
                        <a:lnTo>
                          <a:pt x="25" y="73"/>
                        </a:lnTo>
                        <a:lnTo>
                          <a:pt x="25" y="76"/>
                        </a:lnTo>
                        <a:lnTo>
                          <a:pt x="25" y="76"/>
                        </a:lnTo>
                        <a:lnTo>
                          <a:pt x="25" y="76"/>
                        </a:lnTo>
                        <a:lnTo>
                          <a:pt x="28" y="76"/>
                        </a:lnTo>
                        <a:lnTo>
                          <a:pt x="31" y="82"/>
                        </a:lnTo>
                        <a:lnTo>
                          <a:pt x="31" y="82"/>
                        </a:lnTo>
                        <a:lnTo>
                          <a:pt x="34" y="82"/>
                        </a:lnTo>
                        <a:lnTo>
                          <a:pt x="43" y="85"/>
                        </a:lnTo>
                        <a:lnTo>
                          <a:pt x="46" y="88"/>
                        </a:lnTo>
                        <a:lnTo>
                          <a:pt x="49" y="88"/>
                        </a:lnTo>
                        <a:lnTo>
                          <a:pt x="49" y="88"/>
                        </a:lnTo>
                        <a:lnTo>
                          <a:pt x="52" y="88"/>
                        </a:lnTo>
                        <a:lnTo>
                          <a:pt x="52" y="88"/>
                        </a:lnTo>
                        <a:lnTo>
                          <a:pt x="52" y="85"/>
                        </a:lnTo>
                        <a:lnTo>
                          <a:pt x="52" y="82"/>
                        </a:lnTo>
                        <a:lnTo>
                          <a:pt x="55" y="79"/>
                        </a:lnTo>
                        <a:lnTo>
                          <a:pt x="58" y="79"/>
                        </a:lnTo>
                        <a:lnTo>
                          <a:pt x="58" y="79"/>
                        </a:lnTo>
                        <a:lnTo>
                          <a:pt x="55" y="76"/>
                        </a:lnTo>
                        <a:lnTo>
                          <a:pt x="55" y="73"/>
                        </a:lnTo>
                        <a:lnTo>
                          <a:pt x="55" y="73"/>
                        </a:lnTo>
                        <a:lnTo>
                          <a:pt x="52" y="73"/>
                        </a:lnTo>
                        <a:lnTo>
                          <a:pt x="52" y="73"/>
                        </a:lnTo>
                        <a:lnTo>
                          <a:pt x="52" y="73"/>
                        </a:lnTo>
                        <a:lnTo>
                          <a:pt x="49" y="76"/>
                        </a:lnTo>
                        <a:lnTo>
                          <a:pt x="46" y="76"/>
                        </a:lnTo>
                        <a:lnTo>
                          <a:pt x="43" y="76"/>
                        </a:lnTo>
                        <a:lnTo>
                          <a:pt x="43" y="73"/>
                        </a:lnTo>
                        <a:lnTo>
                          <a:pt x="43" y="70"/>
                        </a:lnTo>
                        <a:lnTo>
                          <a:pt x="43" y="70"/>
                        </a:lnTo>
                        <a:lnTo>
                          <a:pt x="43" y="70"/>
                        </a:lnTo>
                        <a:lnTo>
                          <a:pt x="43" y="70"/>
                        </a:lnTo>
                        <a:lnTo>
                          <a:pt x="43" y="70"/>
                        </a:lnTo>
                        <a:lnTo>
                          <a:pt x="43" y="67"/>
                        </a:lnTo>
                        <a:lnTo>
                          <a:pt x="43" y="67"/>
                        </a:lnTo>
                        <a:lnTo>
                          <a:pt x="40" y="67"/>
                        </a:lnTo>
                        <a:lnTo>
                          <a:pt x="40" y="67"/>
                        </a:lnTo>
                        <a:lnTo>
                          <a:pt x="37" y="64"/>
                        </a:lnTo>
                        <a:lnTo>
                          <a:pt x="34" y="64"/>
                        </a:lnTo>
                        <a:lnTo>
                          <a:pt x="34" y="61"/>
                        </a:lnTo>
                        <a:lnTo>
                          <a:pt x="34" y="55"/>
                        </a:lnTo>
                        <a:lnTo>
                          <a:pt x="34" y="55"/>
                        </a:lnTo>
                        <a:lnTo>
                          <a:pt x="34" y="55"/>
                        </a:lnTo>
                        <a:lnTo>
                          <a:pt x="31" y="52"/>
                        </a:lnTo>
                        <a:lnTo>
                          <a:pt x="31" y="52"/>
                        </a:lnTo>
                        <a:lnTo>
                          <a:pt x="34" y="52"/>
                        </a:lnTo>
                        <a:lnTo>
                          <a:pt x="34" y="52"/>
                        </a:lnTo>
                        <a:lnTo>
                          <a:pt x="34" y="55"/>
                        </a:lnTo>
                        <a:lnTo>
                          <a:pt x="37" y="55"/>
                        </a:lnTo>
                        <a:lnTo>
                          <a:pt x="37" y="55"/>
                        </a:lnTo>
                        <a:lnTo>
                          <a:pt x="40" y="55"/>
                        </a:lnTo>
                        <a:lnTo>
                          <a:pt x="43" y="55"/>
                        </a:lnTo>
                        <a:lnTo>
                          <a:pt x="43" y="58"/>
                        </a:lnTo>
                        <a:lnTo>
                          <a:pt x="43" y="58"/>
                        </a:lnTo>
                        <a:lnTo>
                          <a:pt x="43" y="58"/>
                        </a:lnTo>
                        <a:lnTo>
                          <a:pt x="46" y="61"/>
                        </a:lnTo>
                        <a:lnTo>
                          <a:pt x="46" y="61"/>
                        </a:lnTo>
                        <a:lnTo>
                          <a:pt x="46" y="61"/>
                        </a:lnTo>
                        <a:lnTo>
                          <a:pt x="49" y="58"/>
                        </a:lnTo>
                        <a:lnTo>
                          <a:pt x="49" y="55"/>
                        </a:lnTo>
                        <a:lnTo>
                          <a:pt x="49" y="55"/>
                        </a:lnTo>
                        <a:lnTo>
                          <a:pt x="46" y="52"/>
                        </a:lnTo>
                        <a:lnTo>
                          <a:pt x="46" y="49"/>
                        </a:lnTo>
                        <a:lnTo>
                          <a:pt x="49" y="49"/>
                        </a:lnTo>
                        <a:lnTo>
                          <a:pt x="52" y="49"/>
                        </a:lnTo>
                        <a:lnTo>
                          <a:pt x="55" y="52"/>
                        </a:lnTo>
                        <a:lnTo>
                          <a:pt x="55" y="52"/>
                        </a:lnTo>
                        <a:lnTo>
                          <a:pt x="55" y="52"/>
                        </a:lnTo>
                        <a:lnTo>
                          <a:pt x="58" y="52"/>
                        </a:lnTo>
                        <a:lnTo>
                          <a:pt x="61" y="55"/>
                        </a:lnTo>
                        <a:lnTo>
                          <a:pt x="61" y="55"/>
                        </a:lnTo>
                        <a:lnTo>
                          <a:pt x="61" y="55"/>
                        </a:lnTo>
                        <a:lnTo>
                          <a:pt x="64" y="55"/>
                        </a:lnTo>
                        <a:lnTo>
                          <a:pt x="67" y="55"/>
                        </a:lnTo>
                        <a:lnTo>
                          <a:pt x="67" y="55"/>
                        </a:lnTo>
                        <a:lnTo>
                          <a:pt x="67" y="52"/>
                        </a:lnTo>
                        <a:lnTo>
                          <a:pt x="67" y="49"/>
                        </a:lnTo>
                        <a:lnTo>
                          <a:pt x="67" y="49"/>
                        </a:lnTo>
                        <a:lnTo>
                          <a:pt x="64" y="49"/>
                        </a:lnTo>
                        <a:lnTo>
                          <a:pt x="64" y="46"/>
                        </a:lnTo>
                        <a:lnTo>
                          <a:pt x="67" y="49"/>
                        </a:lnTo>
                        <a:lnTo>
                          <a:pt x="67" y="49"/>
                        </a:lnTo>
                        <a:lnTo>
                          <a:pt x="67" y="46"/>
                        </a:lnTo>
                        <a:lnTo>
                          <a:pt x="67" y="43"/>
                        </a:lnTo>
                        <a:lnTo>
                          <a:pt x="67" y="43"/>
                        </a:lnTo>
                        <a:lnTo>
                          <a:pt x="67" y="43"/>
                        </a:lnTo>
                        <a:lnTo>
                          <a:pt x="64" y="40"/>
                        </a:lnTo>
                        <a:lnTo>
                          <a:pt x="64" y="37"/>
                        </a:lnTo>
                        <a:lnTo>
                          <a:pt x="64" y="37"/>
                        </a:lnTo>
                        <a:lnTo>
                          <a:pt x="61" y="37"/>
                        </a:lnTo>
                        <a:lnTo>
                          <a:pt x="58" y="34"/>
                        </a:lnTo>
                        <a:lnTo>
                          <a:pt x="58" y="34"/>
                        </a:lnTo>
                        <a:lnTo>
                          <a:pt x="61" y="34"/>
                        </a:lnTo>
                        <a:lnTo>
                          <a:pt x="61" y="34"/>
                        </a:lnTo>
                        <a:lnTo>
                          <a:pt x="61" y="31"/>
                        </a:lnTo>
                        <a:lnTo>
                          <a:pt x="64" y="28"/>
                        </a:lnTo>
                        <a:lnTo>
                          <a:pt x="67" y="25"/>
                        </a:lnTo>
                        <a:lnTo>
                          <a:pt x="73" y="31"/>
                        </a:lnTo>
                        <a:lnTo>
                          <a:pt x="73" y="31"/>
                        </a:lnTo>
                        <a:lnTo>
                          <a:pt x="73" y="31"/>
                        </a:lnTo>
                        <a:lnTo>
                          <a:pt x="76" y="31"/>
                        </a:lnTo>
                        <a:lnTo>
                          <a:pt x="76" y="31"/>
                        </a:lnTo>
                        <a:lnTo>
                          <a:pt x="76" y="28"/>
                        </a:lnTo>
                        <a:lnTo>
                          <a:pt x="79" y="25"/>
                        </a:lnTo>
                        <a:lnTo>
                          <a:pt x="82" y="25"/>
                        </a:lnTo>
                        <a:lnTo>
                          <a:pt x="85" y="25"/>
                        </a:lnTo>
                        <a:lnTo>
                          <a:pt x="85" y="28"/>
                        </a:lnTo>
                        <a:lnTo>
                          <a:pt x="85" y="28"/>
                        </a:lnTo>
                        <a:lnTo>
                          <a:pt x="88" y="28"/>
                        </a:lnTo>
                        <a:lnTo>
                          <a:pt x="88" y="28"/>
                        </a:lnTo>
                        <a:lnTo>
                          <a:pt x="88" y="25"/>
                        </a:lnTo>
                        <a:lnTo>
                          <a:pt x="94" y="22"/>
                        </a:lnTo>
                        <a:lnTo>
                          <a:pt x="94" y="19"/>
                        </a:lnTo>
                        <a:lnTo>
                          <a:pt x="94" y="19"/>
                        </a:lnTo>
                        <a:lnTo>
                          <a:pt x="94" y="15"/>
                        </a:lnTo>
                        <a:lnTo>
                          <a:pt x="94" y="15"/>
                        </a:lnTo>
                        <a:lnTo>
                          <a:pt x="94" y="15"/>
                        </a:lnTo>
                        <a:lnTo>
                          <a:pt x="91" y="15"/>
                        </a:lnTo>
                        <a:lnTo>
                          <a:pt x="91" y="12"/>
                        </a:lnTo>
                        <a:lnTo>
                          <a:pt x="91" y="12"/>
                        </a:lnTo>
                        <a:lnTo>
                          <a:pt x="91" y="12"/>
                        </a:lnTo>
                        <a:lnTo>
                          <a:pt x="85" y="9"/>
                        </a:lnTo>
                        <a:lnTo>
                          <a:pt x="85" y="9"/>
                        </a:lnTo>
                        <a:lnTo>
                          <a:pt x="85" y="9"/>
                        </a:lnTo>
                        <a:lnTo>
                          <a:pt x="82" y="9"/>
                        </a:lnTo>
                        <a:lnTo>
                          <a:pt x="79" y="9"/>
                        </a:lnTo>
                        <a:lnTo>
                          <a:pt x="76" y="9"/>
                        </a:lnTo>
                        <a:lnTo>
                          <a:pt x="79" y="6"/>
                        </a:lnTo>
                        <a:lnTo>
                          <a:pt x="79" y="6"/>
                        </a:lnTo>
                        <a:lnTo>
                          <a:pt x="79" y="3"/>
                        </a:lnTo>
                        <a:lnTo>
                          <a:pt x="79" y="0"/>
                        </a:lnTo>
                        <a:lnTo>
                          <a:pt x="82" y="0"/>
                        </a:lnTo>
                        <a:moveTo>
                          <a:pt x="3" y="176"/>
                        </a:moveTo>
                        <a:lnTo>
                          <a:pt x="6" y="176"/>
                        </a:lnTo>
                        <a:lnTo>
                          <a:pt x="6" y="179"/>
                        </a:lnTo>
                        <a:lnTo>
                          <a:pt x="3" y="179"/>
                        </a:lnTo>
                        <a:lnTo>
                          <a:pt x="0" y="182"/>
                        </a:lnTo>
                        <a:lnTo>
                          <a:pt x="0" y="179"/>
                        </a:lnTo>
                        <a:lnTo>
                          <a:pt x="0" y="176"/>
                        </a:lnTo>
                        <a:lnTo>
                          <a:pt x="3" y="176"/>
                        </a:lnTo>
                        <a:moveTo>
                          <a:pt x="82" y="0"/>
                        </a:moveTo>
                        <a:lnTo>
                          <a:pt x="79" y="0"/>
                        </a:lnTo>
                        <a:lnTo>
                          <a:pt x="79" y="3"/>
                        </a:lnTo>
                        <a:lnTo>
                          <a:pt x="76" y="9"/>
                        </a:lnTo>
                        <a:lnTo>
                          <a:pt x="79" y="12"/>
                        </a:lnTo>
                        <a:lnTo>
                          <a:pt x="82" y="12"/>
                        </a:lnTo>
                        <a:lnTo>
                          <a:pt x="85" y="9"/>
                        </a:lnTo>
                        <a:lnTo>
                          <a:pt x="88" y="12"/>
                        </a:lnTo>
                        <a:lnTo>
                          <a:pt x="91" y="15"/>
                        </a:lnTo>
                        <a:lnTo>
                          <a:pt x="94" y="15"/>
                        </a:lnTo>
                        <a:lnTo>
                          <a:pt x="94" y="19"/>
                        </a:lnTo>
                        <a:lnTo>
                          <a:pt x="88" y="25"/>
                        </a:lnTo>
                        <a:lnTo>
                          <a:pt x="85" y="25"/>
                        </a:lnTo>
                        <a:lnTo>
                          <a:pt x="82" y="22"/>
                        </a:lnTo>
                        <a:lnTo>
                          <a:pt x="79" y="22"/>
                        </a:lnTo>
                        <a:lnTo>
                          <a:pt x="73" y="22"/>
                        </a:lnTo>
                        <a:lnTo>
                          <a:pt x="76" y="25"/>
                        </a:lnTo>
                        <a:lnTo>
                          <a:pt x="79" y="25"/>
                        </a:lnTo>
                        <a:lnTo>
                          <a:pt x="76" y="28"/>
                        </a:lnTo>
                        <a:lnTo>
                          <a:pt x="73" y="28"/>
                        </a:lnTo>
                        <a:lnTo>
                          <a:pt x="67" y="25"/>
                        </a:lnTo>
                        <a:lnTo>
                          <a:pt x="61" y="28"/>
                        </a:lnTo>
                        <a:lnTo>
                          <a:pt x="61" y="31"/>
                        </a:lnTo>
                        <a:lnTo>
                          <a:pt x="58" y="34"/>
                        </a:lnTo>
                        <a:lnTo>
                          <a:pt x="58" y="37"/>
                        </a:lnTo>
                        <a:lnTo>
                          <a:pt x="61" y="37"/>
                        </a:lnTo>
                        <a:lnTo>
                          <a:pt x="61" y="43"/>
                        </a:lnTo>
                        <a:lnTo>
                          <a:pt x="67" y="43"/>
                        </a:lnTo>
                        <a:lnTo>
                          <a:pt x="67" y="46"/>
                        </a:lnTo>
                        <a:lnTo>
                          <a:pt x="64" y="46"/>
                        </a:lnTo>
                        <a:lnTo>
                          <a:pt x="64" y="49"/>
                        </a:lnTo>
                        <a:lnTo>
                          <a:pt x="64" y="52"/>
                        </a:lnTo>
                        <a:lnTo>
                          <a:pt x="64" y="52"/>
                        </a:lnTo>
                        <a:lnTo>
                          <a:pt x="61" y="52"/>
                        </a:lnTo>
                        <a:lnTo>
                          <a:pt x="61" y="52"/>
                        </a:lnTo>
                        <a:lnTo>
                          <a:pt x="55" y="52"/>
                        </a:lnTo>
                        <a:lnTo>
                          <a:pt x="52" y="49"/>
                        </a:lnTo>
                        <a:lnTo>
                          <a:pt x="49" y="46"/>
                        </a:lnTo>
                        <a:lnTo>
                          <a:pt x="46" y="49"/>
                        </a:lnTo>
                        <a:lnTo>
                          <a:pt x="46" y="52"/>
                        </a:lnTo>
                        <a:lnTo>
                          <a:pt x="49" y="55"/>
                        </a:lnTo>
                        <a:lnTo>
                          <a:pt x="46" y="58"/>
                        </a:lnTo>
                        <a:lnTo>
                          <a:pt x="43" y="58"/>
                        </a:lnTo>
                        <a:lnTo>
                          <a:pt x="43" y="55"/>
                        </a:lnTo>
                        <a:lnTo>
                          <a:pt x="43" y="52"/>
                        </a:lnTo>
                        <a:lnTo>
                          <a:pt x="37" y="52"/>
                        </a:lnTo>
                        <a:lnTo>
                          <a:pt x="37" y="52"/>
                        </a:lnTo>
                        <a:lnTo>
                          <a:pt x="34" y="49"/>
                        </a:lnTo>
                        <a:lnTo>
                          <a:pt x="31" y="49"/>
                        </a:lnTo>
                        <a:lnTo>
                          <a:pt x="31" y="52"/>
                        </a:lnTo>
                        <a:lnTo>
                          <a:pt x="31" y="55"/>
                        </a:lnTo>
                        <a:lnTo>
                          <a:pt x="31" y="61"/>
                        </a:lnTo>
                        <a:lnTo>
                          <a:pt x="34" y="64"/>
                        </a:lnTo>
                        <a:lnTo>
                          <a:pt x="37" y="67"/>
                        </a:lnTo>
                        <a:lnTo>
                          <a:pt x="40" y="67"/>
                        </a:lnTo>
                        <a:lnTo>
                          <a:pt x="43" y="70"/>
                        </a:lnTo>
                        <a:lnTo>
                          <a:pt x="40" y="70"/>
                        </a:lnTo>
                        <a:lnTo>
                          <a:pt x="37" y="70"/>
                        </a:lnTo>
                        <a:lnTo>
                          <a:pt x="40" y="73"/>
                        </a:lnTo>
                        <a:lnTo>
                          <a:pt x="43" y="76"/>
                        </a:lnTo>
                        <a:lnTo>
                          <a:pt x="46" y="79"/>
                        </a:lnTo>
                        <a:lnTo>
                          <a:pt x="52" y="79"/>
                        </a:lnTo>
                        <a:lnTo>
                          <a:pt x="52" y="76"/>
                        </a:lnTo>
                        <a:lnTo>
                          <a:pt x="55" y="76"/>
                        </a:lnTo>
                        <a:lnTo>
                          <a:pt x="55" y="79"/>
                        </a:lnTo>
                        <a:lnTo>
                          <a:pt x="52" y="79"/>
                        </a:lnTo>
                        <a:lnTo>
                          <a:pt x="52" y="85"/>
                        </a:lnTo>
                        <a:lnTo>
                          <a:pt x="49" y="85"/>
                        </a:lnTo>
                        <a:lnTo>
                          <a:pt x="43" y="82"/>
                        </a:lnTo>
                        <a:lnTo>
                          <a:pt x="34" y="79"/>
                        </a:lnTo>
                        <a:lnTo>
                          <a:pt x="31" y="76"/>
                        </a:lnTo>
                        <a:lnTo>
                          <a:pt x="28" y="73"/>
                        </a:lnTo>
                        <a:lnTo>
                          <a:pt x="25" y="73"/>
                        </a:lnTo>
                        <a:lnTo>
                          <a:pt x="25" y="73"/>
                        </a:lnTo>
                        <a:lnTo>
                          <a:pt x="22" y="76"/>
                        </a:lnTo>
                        <a:lnTo>
                          <a:pt x="22" y="79"/>
                        </a:lnTo>
                        <a:lnTo>
                          <a:pt x="22" y="79"/>
                        </a:lnTo>
                        <a:lnTo>
                          <a:pt x="22" y="85"/>
                        </a:lnTo>
                        <a:lnTo>
                          <a:pt x="18" y="88"/>
                        </a:lnTo>
                        <a:lnTo>
                          <a:pt x="18" y="85"/>
                        </a:lnTo>
                        <a:lnTo>
                          <a:pt x="18" y="91"/>
                        </a:lnTo>
                        <a:lnTo>
                          <a:pt x="15" y="91"/>
                        </a:lnTo>
                        <a:lnTo>
                          <a:pt x="15" y="100"/>
                        </a:lnTo>
                        <a:lnTo>
                          <a:pt x="18" y="103"/>
                        </a:lnTo>
                        <a:lnTo>
                          <a:pt x="25" y="103"/>
                        </a:lnTo>
                        <a:lnTo>
                          <a:pt x="28" y="106"/>
                        </a:lnTo>
                        <a:lnTo>
                          <a:pt x="31" y="103"/>
                        </a:lnTo>
                        <a:lnTo>
                          <a:pt x="31" y="106"/>
                        </a:lnTo>
                        <a:lnTo>
                          <a:pt x="28" y="106"/>
                        </a:lnTo>
                        <a:lnTo>
                          <a:pt x="25" y="106"/>
                        </a:lnTo>
                        <a:lnTo>
                          <a:pt x="18" y="106"/>
                        </a:lnTo>
                        <a:lnTo>
                          <a:pt x="15" y="103"/>
                        </a:lnTo>
                        <a:lnTo>
                          <a:pt x="12" y="106"/>
                        </a:lnTo>
                        <a:lnTo>
                          <a:pt x="6" y="112"/>
                        </a:lnTo>
                        <a:lnTo>
                          <a:pt x="6" y="115"/>
                        </a:lnTo>
                        <a:lnTo>
                          <a:pt x="9" y="118"/>
                        </a:lnTo>
                        <a:lnTo>
                          <a:pt x="9" y="118"/>
                        </a:lnTo>
                        <a:lnTo>
                          <a:pt x="6" y="121"/>
                        </a:lnTo>
                        <a:lnTo>
                          <a:pt x="6" y="124"/>
                        </a:lnTo>
                        <a:lnTo>
                          <a:pt x="9" y="124"/>
                        </a:lnTo>
                        <a:lnTo>
                          <a:pt x="9" y="124"/>
                        </a:lnTo>
                        <a:lnTo>
                          <a:pt x="15" y="124"/>
                        </a:lnTo>
                        <a:lnTo>
                          <a:pt x="18" y="121"/>
                        </a:lnTo>
                        <a:lnTo>
                          <a:pt x="22" y="121"/>
                        </a:lnTo>
                        <a:lnTo>
                          <a:pt x="18" y="124"/>
                        </a:lnTo>
                        <a:lnTo>
                          <a:pt x="15" y="124"/>
                        </a:lnTo>
                        <a:lnTo>
                          <a:pt x="15" y="130"/>
                        </a:lnTo>
                        <a:lnTo>
                          <a:pt x="15" y="130"/>
                        </a:lnTo>
                        <a:lnTo>
                          <a:pt x="18" y="130"/>
                        </a:lnTo>
                        <a:lnTo>
                          <a:pt x="22" y="127"/>
                        </a:lnTo>
                        <a:lnTo>
                          <a:pt x="25" y="127"/>
                        </a:lnTo>
                        <a:lnTo>
                          <a:pt x="28" y="124"/>
                        </a:lnTo>
                        <a:lnTo>
                          <a:pt x="28" y="127"/>
                        </a:lnTo>
                        <a:lnTo>
                          <a:pt x="25" y="130"/>
                        </a:lnTo>
                        <a:lnTo>
                          <a:pt x="28" y="130"/>
                        </a:lnTo>
                        <a:lnTo>
                          <a:pt x="34" y="130"/>
                        </a:lnTo>
                        <a:lnTo>
                          <a:pt x="34" y="133"/>
                        </a:lnTo>
                        <a:lnTo>
                          <a:pt x="31" y="133"/>
                        </a:lnTo>
                        <a:lnTo>
                          <a:pt x="31" y="136"/>
                        </a:lnTo>
                        <a:lnTo>
                          <a:pt x="34" y="136"/>
                        </a:lnTo>
                        <a:lnTo>
                          <a:pt x="40" y="136"/>
                        </a:lnTo>
                        <a:lnTo>
                          <a:pt x="43" y="139"/>
                        </a:lnTo>
                        <a:lnTo>
                          <a:pt x="52" y="142"/>
                        </a:lnTo>
                        <a:lnTo>
                          <a:pt x="52" y="142"/>
                        </a:lnTo>
                        <a:lnTo>
                          <a:pt x="46" y="142"/>
                        </a:lnTo>
                        <a:lnTo>
                          <a:pt x="43" y="142"/>
                        </a:lnTo>
                        <a:lnTo>
                          <a:pt x="37" y="139"/>
                        </a:lnTo>
                        <a:lnTo>
                          <a:pt x="31" y="142"/>
                        </a:lnTo>
                        <a:lnTo>
                          <a:pt x="31" y="142"/>
                        </a:lnTo>
                        <a:lnTo>
                          <a:pt x="37" y="145"/>
                        </a:lnTo>
                        <a:lnTo>
                          <a:pt x="43" y="145"/>
                        </a:lnTo>
                        <a:lnTo>
                          <a:pt x="52" y="145"/>
                        </a:lnTo>
                        <a:lnTo>
                          <a:pt x="55" y="148"/>
                        </a:lnTo>
                        <a:lnTo>
                          <a:pt x="46" y="151"/>
                        </a:lnTo>
                        <a:lnTo>
                          <a:pt x="43" y="148"/>
                        </a:lnTo>
                        <a:lnTo>
                          <a:pt x="37" y="148"/>
                        </a:lnTo>
                        <a:lnTo>
                          <a:pt x="31" y="148"/>
                        </a:lnTo>
                        <a:lnTo>
                          <a:pt x="28" y="145"/>
                        </a:lnTo>
                        <a:lnTo>
                          <a:pt x="25" y="142"/>
                        </a:lnTo>
                        <a:lnTo>
                          <a:pt x="18" y="139"/>
                        </a:lnTo>
                        <a:lnTo>
                          <a:pt x="18" y="139"/>
                        </a:lnTo>
                        <a:lnTo>
                          <a:pt x="15" y="142"/>
                        </a:lnTo>
                        <a:lnTo>
                          <a:pt x="9" y="142"/>
                        </a:lnTo>
                        <a:lnTo>
                          <a:pt x="6" y="145"/>
                        </a:lnTo>
                        <a:lnTo>
                          <a:pt x="6" y="151"/>
                        </a:lnTo>
                        <a:lnTo>
                          <a:pt x="9" y="158"/>
                        </a:lnTo>
                        <a:lnTo>
                          <a:pt x="9" y="161"/>
                        </a:lnTo>
                        <a:lnTo>
                          <a:pt x="9" y="164"/>
                        </a:lnTo>
                        <a:lnTo>
                          <a:pt x="6" y="158"/>
                        </a:lnTo>
                        <a:lnTo>
                          <a:pt x="3" y="158"/>
                        </a:lnTo>
                        <a:lnTo>
                          <a:pt x="0" y="164"/>
                        </a:lnTo>
                        <a:lnTo>
                          <a:pt x="0" y="170"/>
                        </a:lnTo>
                        <a:lnTo>
                          <a:pt x="3" y="170"/>
                        </a:lnTo>
                        <a:lnTo>
                          <a:pt x="6" y="170"/>
                        </a:lnTo>
                        <a:lnTo>
                          <a:pt x="9" y="170"/>
                        </a:lnTo>
                        <a:lnTo>
                          <a:pt x="9" y="173"/>
                        </a:lnTo>
                        <a:lnTo>
                          <a:pt x="12" y="173"/>
                        </a:lnTo>
                        <a:lnTo>
                          <a:pt x="9" y="176"/>
                        </a:lnTo>
                        <a:lnTo>
                          <a:pt x="9" y="176"/>
                        </a:lnTo>
                        <a:lnTo>
                          <a:pt x="6" y="173"/>
                        </a:lnTo>
                        <a:lnTo>
                          <a:pt x="0" y="173"/>
                        </a:lnTo>
                        <a:lnTo>
                          <a:pt x="0" y="179"/>
                        </a:lnTo>
                        <a:lnTo>
                          <a:pt x="0" y="182"/>
                        </a:lnTo>
                        <a:lnTo>
                          <a:pt x="3" y="182"/>
                        </a:lnTo>
                        <a:lnTo>
                          <a:pt x="3" y="185"/>
                        </a:lnTo>
                        <a:lnTo>
                          <a:pt x="3" y="191"/>
                        </a:lnTo>
                        <a:lnTo>
                          <a:pt x="3" y="191"/>
                        </a:lnTo>
                        <a:lnTo>
                          <a:pt x="6" y="191"/>
                        </a:lnTo>
                        <a:lnTo>
                          <a:pt x="6" y="197"/>
                        </a:lnTo>
                        <a:lnTo>
                          <a:pt x="12" y="197"/>
                        </a:lnTo>
                        <a:lnTo>
                          <a:pt x="22" y="203"/>
                        </a:lnTo>
                        <a:lnTo>
                          <a:pt x="25" y="203"/>
                        </a:lnTo>
                        <a:lnTo>
                          <a:pt x="25" y="200"/>
                        </a:lnTo>
                        <a:lnTo>
                          <a:pt x="25" y="194"/>
                        </a:lnTo>
                        <a:lnTo>
                          <a:pt x="31" y="197"/>
                        </a:lnTo>
                        <a:lnTo>
                          <a:pt x="31" y="200"/>
                        </a:lnTo>
                        <a:lnTo>
                          <a:pt x="31" y="203"/>
                        </a:lnTo>
                        <a:lnTo>
                          <a:pt x="31" y="206"/>
                        </a:lnTo>
                        <a:lnTo>
                          <a:pt x="31" y="206"/>
                        </a:lnTo>
                        <a:lnTo>
                          <a:pt x="34" y="197"/>
                        </a:lnTo>
                        <a:lnTo>
                          <a:pt x="34" y="188"/>
                        </a:lnTo>
                        <a:lnTo>
                          <a:pt x="37" y="185"/>
                        </a:lnTo>
                        <a:lnTo>
                          <a:pt x="40" y="179"/>
                        </a:lnTo>
                        <a:lnTo>
                          <a:pt x="43" y="176"/>
                        </a:lnTo>
                        <a:lnTo>
                          <a:pt x="43" y="179"/>
                        </a:lnTo>
                        <a:lnTo>
                          <a:pt x="37" y="188"/>
                        </a:lnTo>
                        <a:lnTo>
                          <a:pt x="37" y="191"/>
                        </a:lnTo>
                        <a:lnTo>
                          <a:pt x="37" y="197"/>
                        </a:lnTo>
                        <a:lnTo>
                          <a:pt x="37" y="203"/>
                        </a:lnTo>
                        <a:lnTo>
                          <a:pt x="40" y="206"/>
                        </a:lnTo>
                        <a:lnTo>
                          <a:pt x="37" y="209"/>
                        </a:lnTo>
                        <a:lnTo>
                          <a:pt x="40" y="209"/>
                        </a:lnTo>
                        <a:lnTo>
                          <a:pt x="40" y="209"/>
                        </a:lnTo>
                        <a:lnTo>
                          <a:pt x="43" y="203"/>
                        </a:lnTo>
                        <a:lnTo>
                          <a:pt x="49" y="197"/>
                        </a:lnTo>
                        <a:lnTo>
                          <a:pt x="52" y="188"/>
                        </a:lnTo>
                        <a:lnTo>
                          <a:pt x="55" y="188"/>
                        </a:lnTo>
                        <a:lnTo>
                          <a:pt x="55" y="191"/>
                        </a:lnTo>
                        <a:lnTo>
                          <a:pt x="52" y="194"/>
                        </a:lnTo>
                        <a:lnTo>
                          <a:pt x="52" y="197"/>
                        </a:lnTo>
                        <a:lnTo>
                          <a:pt x="55" y="197"/>
                        </a:lnTo>
                        <a:lnTo>
                          <a:pt x="61" y="194"/>
                        </a:lnTo>
                        <a:lnTo>
                          <a:pt x="64" y="191"/>
                        </a:lnTo>
                        <a:lnTo>
                          <a:pt x="64" y="188"/>
                        </a:lnTo>
                        <a:lnTo>
                          <a:pt x="61" y="188"/>
                        </a:lnTo>
                        <a:lnTo>
                          <a:pt x="61" y="185"/>
                        </a:lnTo>
                        <a:lnTo>
                          <a:pt x="64" y="185"/>
                        </a:lnTo>
                        <a:lnTo>
                          <a:pt x="64" y="179"/>
                        </a:lnTo>
                        <a:lnTo>
                          <a:pt x="61" y="176"/>
                        </a:lnTo>
                        <a:lnTo>
                          <a:pt x="61" y="173"/>
                        </a:lnTo>
                        <a:lnTo>
                          <a:pt x="67" y="170"/>
                        </a:lnTo>
                        <a:lnTo>
                          <a:pt x="70" y="164"/>
                        </a:lnTo>
                        <a:lnTo>
                          <a:pt x="73" y="161"/>
                        </a:lnTo>
                        <a:lnTo>
                          <a:pt x="73" y="158"/>
                        </a:lnTo>
                        <a:lnTo>
                          <a:pt x="73" y="161"/>
                        </a:lnTo>
                        <a:lnTo>
                          <a:pt x="76" y="164"/>
                        </a:lnTo>
                        <a:lnTo>
                          <a:pt x="73" y="164"/>
                        </a:lnTo>
                        <a:lnTo>
                          <a:pt x="70" y="170"/>
                        </a:lnTo>
                        <a:lnTo>
                          <a:pt x="67" y="176"/>
                        </a:lnTo>
                        <a:lnTo>
                          <a:pt x="67" y="182"/>
                        </a:lnTo>
                        <a:lnTo>
                          <a:pt x="67" y="185"/>
                        </a:lnTo>
                        <a:lnTo>
                          <a:pt x="67" y="188"/>
                        </a:lnTo>
                        <a:lnTo>
                          <a:pt x="70" y="185"/>
                        </a:lnTo>
                        <a:lnTo>
                          <a:pt x="73" y="179"/>
                        </a:lnTo>
                        <a:lnTo>
                          <a:pt x="79" y="173"/>
                        </a:lnTo>
                        <a:lnTo>
                          <a:pt x="82" y="170"/>
                        </a:lnTo>
                        <a:lnTo>
                          <a:pt x="82" y="164"/>
                        </a:lnTo>
                        <a:lnTo>
                          <a:pt x="85" y="161"/>
                        </a:lnTo>
                        <a:lnTo>
                          <a:pt x="88" y="161"/>
                        </a:lnTo>
                        <a:lnTo>
                          <a:pt x="88" y="164"/>
                        </a:lnTo>
                        <a:lnTo>
                          <a:pt x="88" y="164"/>
                        </a:lnTo>
                        <a:lnTo>
                          <a:pt x="88" y="167"/>
                        </a:lnTo>
                        <a:lnTo>
                          <a:pt x="91" y="167"/>
                        </a:lnTo>
                        <a:lnTo>
                          <a:pt x="94" y="161"/>
                        </a:lnTo>
                        <a:lnTo>
                          <a:pt x="97" y="161"/>
                        </a:lnTo>
                        <a:lnTo>
                          <a:pt x="103" y="161"/>
                        </a:lnTo>
                        <a:lnTo>
                          <a:pt x="109" y="161"/>
                        </a:lnTo>
                        <a:lnTo>
                          <a:pt x="112" y="161"/>
                        </a:lnTo>
                        <a:lnTo>
                          <a:pt x="115" y="158"/>
                        </a:lnTo>
                        <a:lnTo>
                          <a:pt x="118" y="154"/>
                        </a:lnTo>
                        <a:lnTo>
                          <a:pt x="121" y="151"/>
                        </a:lnTo>
                        <a:lnTo>
                          <a:pt x="121" y="148"/>
                        </a:lnTo>
                        <a:lnTo>
                          <a:pt x="121" y="148"/>
                        </a:lnTo>
                        <a:lnTo>
                          <a:pt x="118" y="145"/>
                        </a:lnTo>
                        <a:lnTo>
                          <a:pt x="121" y="139"/>
                        </a:lnTo>
                        <a:lnTo>
                          <a:pt x="118" y="130"/>
                        </a:lnTo>
                        <a:lnTo>
                          <a:pt x="118" y="130"/>
                        </a:lnTo>
                        <a:lnTo>
                          <a:pt x="115" y="136"/>
                        </a:lnTo>
                        <a:lnTo>
                          <a:pt x="112" y="142"/>
                        </a:lnTo>
                        <a:lnTo>
                          <a:pt x="109" y="142"/>
                        </a:lnTo>
                        <a:lnTo>
                          <a:pt x="109" y="139"/>
                        </a:lnTo>
                        <a:lnTo>
                          <a:pt x="112" y="136"/>
                        </a:lnTo>
                        <a:lnTo>
                          <a:pt x="115" y="133"/>
                        </a:lnTo>
                        <a:lnTo>
                          <a:pt x="115" y="130"/>
                        </a:lnTo>
                        <a:lnTo>
                          <a:pt x="112" y="127"/>
                        </a:lnTo>
                        <a:lnTo>
                          <a:pt x="112" y="124"/>
                        </a:lnTo>
                        <a:lnTo>
                          <a:pt x="109" y="124"/>
                        </a:lnTo>
                        <a:lnTo>
                          <a:pt x="106" y="124"/>
                        </a:lnTo>
                        <a:lnTo>
                          <a:pt x="106" y="127"/>
                        </a:lnTo>
                        <a:lnTo>
                          <a:pt x="103" y="124"/>
                        </a:lnTo>
                        <a:lnTo>
                          <a:pt x="100" y="124"/>
                        </a:lnTo>
                        <a:lnTo>
                          <a:pt x="97" y="127"/>
                        </a:lnTo>
                        <a:lnTo>
                          <a:pt x="94" y="127"/>
                        </a:lnTo>
                        <a:lnTo>
                          <a:pt x="97" y="124"/>
                        </a:lnTo>
                        <a:lnTo>
                          <a:pt x="106" y="121"/>
                        </a:lnTo>
                        <a:lnTo>
                          <a:pt x="109" y="121"/>
                        </a:lnTo>
                        <a:lnTo>
                          <a:pt x="115" y="115"/>
                        </a:lnTo>
                        <a:lnTo>
                          <a:pt x="118" y="112"/>
                        </a:lnTo>
                        <a:lnTo>
                          <a:pt x="121" y="106"/>
                        </a:lnTo>
                        <a:lnTo>
                          <a:pt x="124" y="100"/>
                        </a:lnTo>
                        <a:lnTo>
                          <a:pt x="121" y="97"/>
                        </a:lnTo>
                        <a:lnTo>
                          <a:pt x="118" y="97"/>
                        </a:lnTo>
                        <a:lnTo>
                          <a:pt x="118" y="100"/>
                        </a:lnTo>
                        <a:lnTo>
                          <a:pt x="115" y="97"/>
                        </a:lnTo>
                        <a:lnTo>
                          <a:pt x="118" y="97"/>
                        </a:lnTo>
                        <a:lnTo>
                          <a:pt x="118" y="94"/>
                        </a:lnTo>
                        <a:lnTo>
                          <a:pt x="121" y="94"/>
                        </a:lnTo>
                        <a:lnTo>
                          <a:pt x="124" y="91"/>
                        </a:lnTo>
                        <a:lnTo>
                          <a:pt x="124" y="88"/>
                        </a:lnTo>
                        <a:lnTo>
                          <a:pt x="127" y="85"/>
                        </a:lnTo>
                        <a:lnTo>
                          <a:pt x="127" y="79"/>
                        </a:lnTo>
                        <a:lnTo>
                          <a:pt x="127" y="79"/>
                        </a:lnTo>
                        <a:lnTo>
                          <a:pt x="127" y="76"/>
                        </a:lnTo>
                        <a:lnTo>
                          <a:pt x="121" y="76"/>
                        </a:lnTo>
                        <a:lnTo>
                          <a:pt x="118" y="76"/>
                        </a:lnTo>
                        <a:lnTo>
                          <a:pt x="115" y="85"/>
                        </a:lnTo>
                        <a:lnTo>
                          <a:pt x="115" y="88"/>
                        </a:lnTo>
                        <a:lnTo>
                          <a:pt x="115" y="91"/>
                        </a:lnTo>
                        <a:lnTo>
                          <a:pt x="115" y="94"/>
                        </a:lnTo>
                        <a:lnTo>
                          <a:pt x="112" y="97"/>
                        </a:lnTo>
                        <a:lnTo>
                          <a:pt x="112" y="94"/>
                        </a:lnTo>
                        <a:lnTo>
                          <a:pt x="112" y="94"/>
                        </a:lnTo>
                        <a:lnTo>
                          <a:pt x="109" y="91"/>
                        </a:lnTo>
                        <a:lnTo>
                          <a:pt x="109" y="88"/>
                        </a:lnTo>
                        <a:lnTo>
                          <a:pt x="112" y="82"/>
                        </a:lnTo>
                        <a:lnTo>
                          <a:pt x="112" y="79"/>
                        </a:lnTo>
                        <a:lnTo>
                          <a:pt x="112" y="76"/>
                        </a:lnTo>
                        <a:lnTo>
                          <a:pt x="115" y="76"/>
                        </a:lnTo>
                        <a:lnTo>
                          <a:pt x="115" y="76"/>
                        </a:lnTo>
                        <a:lnTo>
                          <a:pt x="115" y="70"/>
                        </a:lnTo>
                        <a:lnTo>
                          <a:pt x="112" y="67"/>
                        </a:lnTo>
                        <a:lnTo>
                          <a:pt x="109" y="67"/>
                        </a:lnTo>
                        <a:lnTo>
                          <a:pt x="106" y="70"/>
                        </a:lnTo>
                        <a:lnTo>
                          <a:pt x="103" y="73"/>
                        </a:lnTo>
                        <a:lnTo>
                          <a:pt x="103" y="70"/>
                        </a:lnTo>
                        <a:lnTo>
                          <a:pt x="103" y="70"/>
                        </a:lnTo>
                        <a:lnTo>
                          <a:pt x="103" y="64"/>
                        </a:lnTo>
                        <a:lnTo>
                          <a:pt x="100" y="58"/>
                        </a:lnTo>
                        <a:lnTo>
                          <a:pt x="100" y="49"/>
                        </a:lnTo>
                        <a:lnTo>
                          <a:pt x="100" y="43"/>
                        </a:lnTo>
                        <a:lnTo>
                          <a:pt x="103" y="40"/>
                        </a:lnTo>
                        <a:lnTo>
                          <a:pt x="103" y="34"/>
                        </a:lnTo>
                        <a:lnTo>
                          <a:pt x="103" y="28"/>
                        </a:lnTo>
                        <a:lnTo>
                          <a:pt x="106" y="22"/>
                        </a:lnTo>
                        <a:lnTo>
                          <a:pt x="106" y="19"/>
                        </a:lnTo>
                        <a:lnTo>
                          <a:pt x="103" y="12"/>
                        </a:lnTo>
                        <a:lnTo>
                          <a:pt x="103" y="9"/>
                        </a:lnTo>
                        <a:lnTo>
                          <a:pt x="97" y="6"/>
                        </a:lnTo>
                        <a:lnTo>
                          <a:pt x="94" y="3"/>
                        </a:lnTo>
                        <a:lnTo>
                          <a:pt x="91" y="0"/>
                        </a:lnTo>
                        <a:lnTo>
                          <a:pt x="88" y="0"/>
                        </a:lnTo>
                        <a:lnTo>
                          <a:pt x="88" y="3"/>
                        </a:lnTo>
                        <a:lnTo>
                          <a:pt x="88" y="3"/>
                        </a:lnTo>
                        <a:lnTo>
                          <a:pt x="82" y="0"/>
                        </a:lnTo>
                        <a:lnTo>
                          <a:pt x="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15" name="Freeform 1214"/>
                  <p:cNvSpPr>
                    <a:spLocks/>
                  </p:cNvSpPr>
                  <p:nvPr/>
                </p:nvSpPr>
                <p:spPr bwMode="auto">
                  <a:xfrm>
                    <a:off x="2366" y="737"/>
                    <a:ext cx="6" cy="3"/>
                  </a:xfrm>
                  <a:custGeom>
                    <a:avLst/>
                    <a:gdLst>
                      <a:gd name="T0" fmla="*/ 6 w 6"/>
                      <a:gd name="T1" fmla="*/ 3 h 3"/>
                      <a:gd name="T2" fmla="*/ 6 w 6"/>
                      <a:gd name="T3" fmla="*/ 3 h 3"/>
                      <a:gd name="T4" fmla="*/ 3 w 6"/>
                      <a:gd name="T5" fmla="*/ 0 h 3"/>
                      <a:gd name="T6" fmla="*/ 0 w 6"/>
                      <a:gd name="T7" fmla="*/ 0 h 3"/>
                      <a:gd name="T8" fmla="*/ 0 w 6"/>
                      <a:gd name="T9" fmla="*/ 0 h 3"/>
                      <a:gd name="T10" fmla="*/ 0 w 6"/>
                      <a:gd name="T11" fmla="*/ 0 h 3"/>
                      <a:gd name="T12" fmla="*/ 3 w 6"/>
                      <a:gd name="T13" fmla="*/ 0 h 3"/>
                      <a:gd name="T14" fmla="*/ 3 w 6"/>
                      <a:gd name="T15" fmla="*/ 0 h 3"/>
                      <a:gd name="T16" fmla="*/ 6 w 6"/>
                      <a:gd name="T17" fmla="*/ 0 h 3"/>
                      <a:gd name="T18" fmla="*/ 6 w 6"/>
                      <a:gd name="T19" fmla="*/ 3 h 3"/>
                      <a:gd name="T20" fmla="*/ 6 w 6"/>
                      <a:gd name="T2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3">
                        <a:moveTo>
                          <a:pt x="6" y="3"/>
                        </a:moveTo>
                        <a:lnTo>
                          <a:pt x="6" y="3"/>
                        </a:lnTo>
                        <a:lnTo>
                          <a:pt x="3" y="0"/>
                        </a:lnTo>
                        <a:lnTo>
                          <a:pt x="0" y="0"/>
                        </a:lnTo>
                        <a:lnTo>
                          <a:pt x="0" y="0"/>
                        </a:lnTo>
                        <a:lnTo>
                          <a:pt x="0" y="0"/>
                        </a:lnTo>
                        <a:lnTo>
                          <a:pt x="3" y="0"/>
                        </a:lnTo>
                        <a:lnTo>
                          <a:pt x="3" y="0"/>
                        </a:lnTo>
                        <a:lnTo>
                          <a:pt x="6" y="0"/>
                        </a:lnTo>
                        <a:lnTo>
                          <a:pt x="6" y="3"/>
                        </a:lnTo>
                        <a:lnTo>
                          <a:pt x="6"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16" name="Freeform 1215"/>
                  <p:cNvSpPr>
                    <a:spLocks/>
                  </p:cNvSpPr>
                  <p:nvPr/>
                </p:nvSpPr>
                <p:spPr bwMode="auto">
                  <a:xfrm>
                    <a:off x="2366" y="737"/>
                    <a:ext cx="6" cy="3"/>
                  </a:xfrm>
                  <a:custGeom>
                    <a:avLst/>
                    <a:gdLst>
                      <a:gd name="T0" fmla="*/ 3 w 6"/>
                      <a:gd name="T1" fmla="*/ 0 h 3"/>
                      <a:gd name="T2" fmla="*/ 0 w 6"/>
                      <a:gd name="T3" fmla="*/ 0 h 3"/>
                      <a:gd name="T4" fmla="*/ 0 w 6"/>
                      <a:gd name="T5" fmla="*/ 0 h 3"/>
                      <a:gd name="T6" fmla="*/ 0 w 6"/>
                      <a:gd name="T7" fmla="*/ 0 h 3"/>
                      <a:gd name="T8" fmla="*/ 3 w 6"/>
                      <a:gd name="T9" fmla="*/ 3 h 3"/>
                      <a:gd name="T10" fmla="*/ 6 w 6"/>
                      <a:gd name="T11" fmla="*/ 3 h 3"/>
                      <a:gd name="T12" fmla="*/ 6 w 6"/>
                      <a:gd name="T13" fmla="*/ 3 h 3"/>
                      <a:gd name="T14" fmla="*/ 6 w 6"/>
                      <a:gd name="T15" fmla="*/ 0 h 3"/>
                      <a:gd name="T16" fmla="*/ 3 w 6"/>
                      <a:gd name="T17" fmla="*/ 0 h 3"/>
                      <a:gd name="T18" fmla="*/ 3 w 6"/>
                      <a:gd name="T19" fmla="*/ 0 h 3"/>
                      <a:gd name="T20" fmla="*/ 3 w 6"/>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3">
                        <a:moveTo>
                          <a:pt x="3" y="0"/>
                        </a:moveTo>
                        <a:lnTo>
                          <a:pt x="0" y="0"/>
                        </a:lnTo>
                        <a:lnTo>
                          <a:pt x="0" y="0"/>
                        </a:lnTo>
                        <a:lnTo>
                          <a:pt x="0" y="0"/>
                        </a:lnTo>
                        <a:lnTo>
                          <a:pt x="3" y="3"/>
                        </a:lnTo>
                        <a:lnTo>
                          <a:pt x="6" y="3"/>
                        </a:lnTo>
                        <a:lnTo>
                          <a:pt x="6" y="3"/>
                        </a:lnTo>
                        <a:lnTo>
                          <a:pt x="6" y="0"/>
                        </a:lnTo>
                        <a:lnTo>
                          <a:pt x="3"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17" name="Freeform 1216"/>
                  <p:cNvSpPr>
                    <a:spLocks/>
                  </p:cNvSpPr>
                  <p:nvPr/>
                </p:nvSpPr>
                <p:spPr bwMode="auto">
                  <a:xfrm>
                    <a:off x="2465" y="1389"/>
                    <a:ext cx="3" cy="3"/>
                  </a:xfrm>
                  <a:custGeom>
                    <a:avLst/>
                    <a:gdLst>
                      <a:gd name="T0" fmla="*/ 0 w 3"/>
                      <a:gd name="T1" fmla="*/ 0 h 3"/>
                      <a:gd name="T2" fmla="*/ 3 w 3"/>
                      <a:gd name="T3" fmla="*/ 3 h 3"/>
                      <a:gd name="T4" fmla="*/ 3 w 3"/>
                      <a:gd name="T5" fmla="*/ 3 h 3"/>
                      <a:gd name="T6" fmla="*/ 3 w 3"/>
                      <a:gd name="T7" fmla="*/ 0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lnTo>
                          <a:pt x="3" y="3"/>
                        </a:lnTo>
                        <a:lnTo>
                          <a:pt x="3" y="3"/>
                        </a:lnTo>
                        <a:lnTo>
                          <a:pt x="3" y="0"/>
                        </a:ln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18" name="Freeform 1217"/>
                  <p:cNvSpPr>
                    <a:spLocks/>
                  </p:cNvSpPr>
                  <p:nvPr/>
                </p:nvSpPr>
                <p:spPr bwMode="auto">
                  <a:xfrm>
                    <a:off x="2465" y="1389"/>
                    <a:ext cx="3" cy="3"/>
                  </a:xfrm>
                  <a:custGeom>
                    <a:avLst/>
                    <a:gdLst>
                      <a:gd name="T0" fmla="*/ 3 w 3"/>
                      <a:gd name="T1" fmla="*/ 0 h 3"/>
                      <a:gd name="T2" fmla="*/ 0 w 3"/>
                      <a:gd name="T3" fmla="*/ 0 h 3"/>
                      <a:gd name="T4" fmla="*/ 3 w 3"/>
                      <a:gd name="T5" fmla="*/ 3 h 3"/>
                      <a:gd name="T6" fmla="*/ 3 w 3"/>
                      <a:gd name="T7" fmla="*/ 3 h 3"/>
                      <a:gd name="T8" fmla="*/ 3 w 3"/>
                      <a:gd name="T9" fmla="*/ 0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3" y="0"/>
                        </a:moveTo>
                        <a:lnTo>
                          <a:pt x="0" y="0"/>
                        </a:lnTo>
                        <a:lnTo>
                          <a:pt x="3" y="3"/>
                        </a:lnTo>
                        <a:lnTo>
                          <a:pt x="3"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19" name="Freeform 1218"/>
                  <p:cNvSpPr>
                    <a:spLocks/>
                  </p:cNvSpPr>
                  <p:nvPr/>
                </p:nvSpPr>
                <p:spPr bwMode="auto">
                  <a:xfrm>
                    <a:off x="2369" y="894"/>
                    <a:ext cx="6" cy="6"/>
                  </a:xfrm>
                  <a:custGeom>
                    <a:avLst/>
                    <a:gdLst>
                      <a:gd name="T0" fmla="*/ 0 w 6"/>
                      <a:gd name="T1" fmla="*/ 6 h 6"/>
                      <a:gd name="T2" fmla="*/ 3 w 6"/>
                      <a:gd name="T3" fmla="*/ 3 h 6"/>
                      <a:gd name="T4" fmla="*/ 3 w 6"/>
                      <a:gd name="T5" fmla="*/ 0 h 6"/>
                      <a:gd name="T6" fmla="*/ 6 w 6"/>
                      <a:gd name="T7" fmla="*/ 0 h 6"/>
                      <a:gd name="T8" fmla="*/ 6 w 6"/>
                      <a:gd name="T9" fmla="*/ 0 h 6"/>
                      <a:gd name="T10" fmla="*/ 3 w 6"/>
                      <a:gd name="T11" fmla="*/ 3 h 6"/>
                      <a:gd name="T12" fmla="*/ 3 w 6"/>
                      <a:gd name="T13" fmla="*/ 3 h 6"/>
                      <a:gd name="T14" fmla="*/ 0 w 6"/>
                      <a:gd name="T15" fmla="*/ 6 h 6"/>
                      <a:gd name="T16" fmla="*/ 0 w 6"/>
                      <a:gd name="T17" fmla="*/ 6 h 6"/>
                      <a:gd name="T18" fmla="*/ 0 w 6"/>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0" y="6"/>
                        </a:moveTo>
                        <a:lnTo>
                          <a:pt x="3" y="3"/>
                        </a:lnTo>
                        <a:lnTo>
                          <a:pt x="3" y="0"/>
                        </a:lnTo>
                        <a:lnTo>
                          <a:pt x="6" y="0"/>
                        </a:lnTo>
                        <a:lnTo>
                          <a:pt x="6" y="0"/>
                        </a:lnTo>
                        <a:lnTo>
                          <a:pt x="3" y="3"/>
                        </a:lnTo>
                        <a:lnTo>
                          <a:pt x="3" y="3"/>
                        </a:lnTo>
                        <a:lnTo>
                          <a:pt x="0" y="6"/>
                        </a:lnTo>
                        <a:lnTo>
                          <a:pt x="0" y="6"/>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20" name="Freeform 1219"/>
                  <p:cNvSpPr>
                    <a:spLocks/>
                  </p:cNvSpPr>
                  <p:nvPr/>
                </p:nvSpPr>
                <p:spPr bwMode="auto">
                  <a:xfrm>
                    <a:off x="2369" y="894"/>
                    <a:ext cx="6" cy="9"/>
                  </a:xfrm>
                  <a:custGeom>
                    <a:avLst/>
                    <a:gdLst>
                      <a:gd name="T0" fmla="*/ 6 w 6"/>
                      <a:gd name="T1" fmla="*/ 0 h 9"/>
                      <a:gd name="T2" fmla="*/ 3 w 6"/>
                      <a:gd name="T3" fmla="*/ 0 h 9"/>
                      <a:gd name="T4" fmla="*/ 3 w 6"/>
                      <a:gd name="T5" fmla="*/ 3 h 9"/>
                      <a:gd name="T6" fmla="*/ 0 w 6"/>
                      <a:gd name="T7" fmla="*/ 6 h 9"/>
                      <a:gd name="T8" fmla="*/ 0 w 6"/>
                      <a:gd name="T9" fmla="*/ 9 h 9"/>
                      <a:gd name="T10" fmla="*/ 0 w 6"/>
                      <a:gd name="T11" fmla="*/ 9 h 9"/>
                      <a:gd name="T12" fmla="*/ 3 w 6"/>
                      <a:gd name="T13" fmla="*/ 3 h 9"/>
                      <a:gd name="T14" fmla="*/ 6 w 6"/>
                      <a:gd name="T15" fmla="*/ 3 h 9"/>
                      <a:gd name="T16" fmla="*/ 6 w 6"/>
                      <a:gd name="T17" fmla="*/ 0 h 9"/>
                      <a:gd name="T18" fmla="*/ 6 w 6"/>
                      <a:gd name="T19" fmla="*/ 0 h 9"/>
                      <a:gd name="T20" fmla="*/ 6 w 6"/>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9">
                        <a:moveTo>
                          <a:pt x="6" y="0"/>
                        </a:moveTo>
                        <a:lnTo>
                          <a:pt x="3" y="0"/>
                        </a:lnTo>
                        <a:lnTo>
                          <a:pt x="3" y="3"/>
                        </a:lnTo>
                        <a:lnTo>
                          <a:pt x="0" y="6"/>
                        </a:lnTo>
                        <a:lnTo>
                          <a:pt x="0" y="9"/>
                        </a:lnTo>
                        <a:lnTo>
                          <a:pt x="0" y="9"/>
                        </a:lnTo>
                        <a:lnTo>
                          <a:pt x="3" y="3"/>
                        </a:lnTo>
                        <a:lnTo>
                          <a:pt x="6" y="3"/>
                        </a:lnTo>
                        <a:lnTo>
                          <a:pt x="6" y="0"/>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21" name="Freeform 1220"/>
                  <p:cNvSpPr>
                    <a:spLocks/>
                  </p:cNvSpPr>
                  <p:nvPr/>
                </p:nvSpPr>
                <p:spPr bwMode="auto">
                  <a:xfrm>
                    <a:off x="2290" y="749"/>
                    <a:ext cx="21" cy="27"/>
                  </a:xfrm>
                  <a:custGeom>
                    <a:avLst/>
                    <a:gdLst>
                      <a:gd name="T0" fmla="*/ 6 w 21"/>
                      <a:gd name="T1" fmla="*/ 24 h 27"/>
                      <a:gd name="T2" fmla="*/ 6 w 21"/>
                      <a:gd name="T3" fmla="*/ 21 h 27"/>
                      <a:gd name="T4" fmla="*/ 6 w 21"/>
                      <a:gd name="T5" fmla="*/ 21 h 27"/>
                      <a:gd name="T6" fmla="*/ 9 w 21"/>
                      <a:gd name="T7" fmla="*/ 18 h 27"/>
                      <a:gd name="T8" fmla="*/ 9 w 21"/>
                      <a:gd name="T9" fmla="*/ 12 h 27"/>
                      <a:gd name="T10" fmla="*/ 9 w 21"/>
                      <a:gd name="T11" fmla="*/ 12 h 27"/>
                      <a:gd name="T12" fmla="*/ 3 w 21"/>
                      <a:gd name="T13" fmla="*/ 15 h 27"/>
                      <a:gd name="T14" fmla="*/ 0 w 21"/>
                      <a:gd name="T15" fmla="*/ 12 h 27"/>
                      <a:gd name="T16" fmla="*/ 0 w 21"/>
                      <a:gd name="T17" fmla="*/ 9 h 27"/>
                      <a:gd name="T18" fmla="*/ 3 w 21"/>
                      <a:gd name="T19" fmla="*/ 9 h 27"/>
                      <a:gd name="T20" fmla="*/ 3 w 21"/>
                      <a:gd name="T21" fmla="*/ 6 h 27"/>
                      <a:gd name="T22" fmla="*/ 9 w 21"/>
                      <a:gd name="T23" fmla="*/ 3 h 27"/>
                      <a:gd name="T24" fmla="*/ 12 w 21"/>
                      <a:gd name="T25" fmla="*/ 0 h 27"/>
                      <a:gd name="T26" fmla="*/ 12 w 21"/>
                      <a:gd name="T27" fmla="*/ 3 h 27"/>
                      <a:gd name="T28" fmla="*/ 15 w 21"/>
                      <a:gd name="T29" fmla="*/ 6 h 27"/>
                      <a:gd name="T30" fmla="*/ 21 w 21"/>
                      <a:gd name="T31" fmla="*/ 6 h 27"/>
                      <a:gd name="T32" fmla="*/ 21 w 21"/>
                      <a:gd name="T33" fmla="*/ 6 h 27"/>
                      <a:gd name="T34" fmla="*/ 18 w 21"/>
                      <a:gd name="T35" fmla="*/ 12 h 27"/>
                      <a:gd name="T36" fmla="*/ 15 w 21"/>
                      <a:gd name="T37" fmla="*/ 15 h 27"/>
                      <a:gd name="T38" fmla="*/ 12 w 21"/>
                      <a:gd name="T39" fmla="*/ 18 h 27"/>
                      <a:gd name="T40" fmla="*/ 12 w 21"/>
                      <a:gd name="T41" fmla="*/ 24 h 27"/>
                      <a:gd name="T42" fmla="*/ 9 w 21"/>
                      <a:gd name="T43" fmla="*/ 27 h 27"/>
                      <a:gd name="T44" fmla="*/ 6 w 21"/>
                      <a:gd name="T45"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27">
                        <a:moveTo>
                          <a:pt x="6" y="24"/>
                        </a:moveTo>
                        <a:lnTo>
                          <a:pt x="6" y="21"/>
                        </a:lnTo>
                        <a:lnTo>
                          <a:pt x="6" y="21"/>
                        </a:lnTo>
                        <a:lnTo>
                          <a:pt x="9" y="18"/>
                        </a:lnTo>
                        <a:lnTo>
                          <a:pt x="9" y="12"/>
                        </a:lnTo>
                        <a:lnTo>
                          <a:pt x="9" y="12"/>
                        </a:lnTo>
                        <a:lnTo>
                          <a:pt x="3" y="15"/>
                        </a:lnTo>
                        <a:lnTo>
                          <a:pt x="0" y="12"/>
                        </a:lnTo>
                        <a:lnTo>
                          <a:pt x="0" y="9"/>
                        </a:lnTo>
                        <a:lnTo>
                          <a:pt x="3" y="9"/>
                        </a:lnTo>
                        <a:lnTo>
                          <a:pt x="3" y="6"/>
                        </a:lnTo>
                        <a:lnTo>
                          <a:pt x="9" y="3"/>
                        </a:lnTo>
                        <a:lnTo>
                          <a:pt x="12" y="0"/>
                        </a:lnTo>
                        <a:lnTo>
                          <a:pt x="12" y="3"/>
                        </a:lnTo>
                        <a:lnTo>
                          <a:pt x="15" y="6"/>
                        </a:lnTo>
                        <a:lnTo>
                          <a:pt x="21" y="6"/>
                        </a:lnTo>
                        <a:lnTo>
                          <a:pt x="21" y="6"/>
                        </a:lnTo>
                        <a:lnTo>
                          <a:pt x="18" y="12"/>
                        </a:lnTo>
                        <a:lnTo>
                          <a:pt x="15" y="15"/>
                        </a:lnTo>
                        <a:lnTo>
                          <a:pt x="12" y="18"/>
                        </a:lnTo>
                        <a:lnTo>
                          <a:pt x="12" y="24"/>
                        </a:lnTo>
                        <a:lnTo>
                          <a:pt x="9" y="27"/>
                        </a:lnTo>
                        <a:lnTo>
                          <a:pt x="6" y="2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22" name="Freeform 1221"/>
                  <p:cNvSpPr>
                    <a:spLocks noEditPoints="1"/>
                  </p:cNvSpPr>
                  <p:nvPr/>
                </p:nvSpPr>
                <p:spPr bwMode="auto">
                  <a:xfrm>
                    <a:off x="2290" y="749"/>
                    <a:ext cx="21" cy="27"/>
                  </a:xfrm>
                  <a:custGeom>
                    <a:avLst/>
                    <a:gdLst>
                      <a:gd name="T0" fmla="*/ 12 w 21"/>
                      <a:gd name="T1" fmla="*/ 3 h 27"/>
                      <a:gd name="T2" fmla="*/ 12 w 21"/>
                      <a:gd name="T3" fmla="*/ 3 h 27"/>
                      <a:gd name="T4" fmla="*/ 12 w 21"/>
                      <a:gd name="T5" fmla="*/ 6 h 27"/>
                      <a:gd name="T6" fmla="*/ 15 w 21"/>
                      <a:gd name="T7" fmla="*/ 6 h 27"/>
                      <a:gd name="T8" fmla="*/ 15 w 21"/>
                      <a:gd name="T9" fmla="*/ 6 h 27"/>
                      <a:gd name="T10" fmla="*/ 15 w 21"/>
                      <a:gd name="T11" fmla="*/ 6 h 27"/>
                      <a:gd name="T12" fmla="*/ 18 w 21"/>
                      <a:gd name="T13" fmla="*/ 6 h 27"/>
                      <a:gd name="T14" fmla="*/ 21 w 21"/>
                      <a:gd name="T15" fmla="*/ 6 h 27"/>
                      <a:gd name="T16" fmla="*/ 18 w 21"/>
                      <a:gd name="T17" fmla="*/ 12 h 27"/>
                      <a:gd name="T18" fmla="*/ 12 w 21"/>
                      <a:gd name="T19" fmla="*/ 15 h 27"/>
                      <a:gd name="T20" fmla="*/ 12 w 21"/>
                      <a:gd name="T21" fmla="*/ 15 h 27"/>
                      <a:gd name="T22" fmla="*/ 12 w 21"/>
                      <a:gd name="T23" fmla="*/ 15 h 27"/>
                      <a:gd name="T24" fmla="*/ 12 w 21"/>
                      <a:gd name="T25" fmla="*/ 18 h 27"/>
                      <a:gd name="T26" fmla="*/ 9 w 21"/>
                      <a:gd name="T27" fmla="*/ 24 h 27"/>
                      <a:gd name="T28" fmla="*/ 9 w 21"/>
                      <a:gd name="T29" fmla="*/ 24 h 27"/>
                      <a:gd name="T30" fmla="*/ 9 w 21"/>
                      <a:gd name="T31" fmla="*/ 24 h 27"/>
                      <a:gd name="T32" fmla="*/ 9 w 21"/>
                      <a:gd name="T33" fmla="*/ 24 h 27"/>
                      <a:gd name="T34" fmla="*/ 6 w 21"/>
                      <a:gd name="T35" fmla="*/ 24 h 27"/>
                      <a:gd name="T36" fmla="*/ 6 w 21"/>
                      <a:gd name="T37" fmla="*/ 21 h 27"/>
                      <a:gd name="T38" fmla="*/ 6 w 21"/>
                      <a:gd name="T39" fmla="*/ 21 h 27"/>
                      <a:gd name="T40" fmla="*/ 9 w 21"/>
                      <a:gd name="T41" fmla="*/ 18 h 27"/>
                      <a:gd name="T42" fmla="*/ 9 w 21"/>
                      <a:gd name="T43" fmla="*/ 18 h 27"/>
                      <a:gd name="T44" fmla="*/ 9 w 21"/>
                      <a:gd name="T45" fmla="*/ 18 h 27"/>
                      <a:gd name="T46" fmla="*/ 9 w 21"/>
                      <a:gd name="T47" fmla="*/ 12 h 27"/>
                      <a:gd name="T48" fmla="*/ 9 w 21"/>
                      <a:gd name="T49" fmla="*/ 12 h 27"/>
                      <a:gd name="T50" fmla="*/ 6 w 21"/>
                      <a:gd name="T51" fmla="*/ 12 h 27"/>
                      <a:gd name="T52" fmla="*/ 6 w 21"/>
                      <a:gd name="T53" fmla="*/ 12 h 27"/>
                      <a:gd name="T54" fmla="*/ 3 w 21"/>
                      <a:gd name="T55" fmla="*/ 12 h 27"/>
                      <a:gd name="T56" fmla="*/ 3 w 21"/>
                      <a:gd name="T57" fmla="*/ 12 h 27"/>
                      <a:gd name="T58" fmla="*/ 3 w 21"/>
                      <a:gd name="T59" fmla="*/ 9 h 27"/>
                      <a:gd name="T60" fmla="*/ 3 w 21"/>
                      <a:gd name="T61" fmla="*/ 9 h 27"/>
                      <a:gd name="T62" fmla="*/ 3 w 21"/>
                      <a:gd name="T63" fmla="*/ 9 h 27"/>
                      <a:gd name="T64" fmla="*/ 3 w 21"/>
                      <a:gd name="T65" fmla="*/ 6 h 27"/>
                      <a:gd name="T66" fmla="*/ 9 w 21"/>
                      <a:gd name="T67" fmla="*/ 6 h 27"/>
                      <a:gd name="T68" fmla="*/ 9 w 21"/>
                      <a:gd name="T69" fmla="*/ 6 h 27"/>
                      <a:gd name="T70" fmla="*/ 9 w 21"/>
                      <a:gd name="T71" fmla="*/ 6 h 27"/>
                      <a:gd name="T72" fmla="*/ 12 w 21"/>
                      <a:gd name="T73" fmla="*/ 3 h 27"/>
                      <a:gd name="T74" fmla="*/ 15 w 21"/>
                      <a:gd name="T75" fmla="*/ 0 h 27"/>
                      <a:gd name="T76" fmla="*/ 12 w 21"/>
                      <a:gd name="T77" fmla="*/ 0 h 27"/>
                      <a:gd name="T78" fmla="*/ 9 w 21"/>
                      <a:gd name="T79" fmla="*/ 3 h 27"/>
                      <a:gd name="T80" fmla="*/ 3 w 21"/>
                      <a:gd name="T81" fmla="*/ 6 h 27"/>
                      <a:gd name="T82" fmla="*/ 3 w 21"/>
                      <a:gd name="T83" fmla="*/ 9 h 27"/>
                      <a:gd name="T84" fmla="*/ 0 w 21"/>
                      <a:gd name="T85" fmla="*/ 9 h 27"/>
                      <a:gd name="T86" fmla="*/ 0 w 21"/>
                      <a:gd name="T87" fmla="*/ 12 h 27"/>
                      <a:gd name="T88" fmla="*/ 6 w 21"/>
                      <a:gd name="T89" fmla="*/ 15 h 27"/>
                      <a:gd name="T90" fmla="*/ 9 w 21"/>
                      <a:gd name="T91" fmla="*/ 12 h 27"/>
                      <a:gd name="T92" fmla="*/ 9 w 21"/>
                      <a:gd name="T93" fmla="*/ 18 h 27"/>
                      <a:gd name="T94" fmla="*/ 6 w 21"/>
                      <a:gd name="T95" fmla="*/ 21 h 27"/>
                      <a:gd name="T96" fmla="*/ 6 w 21"/>
                      <a:gd name="T97" fmla="*/ 24 h 27"/>
                      <a:gd name="T98" fmla="*/ 6 w 21"/>
                      <a:gd name="T99" fmla="*/ 24 h 27"/>
                      <a:gd name="T100" fmla="*/ 6 w 21"/>
                      <a:gd name="T101" fmla="*/ 27 h 27"/>
                      <a:gd name="T102" fmla="*/ 12 w 21"/>
                      <a:gd name="T103" fmla="*/ 24 h 27"/>
                      <a:gd name="T104" fmla="*/ 15 w 21"/>
                      <a:gd name="T105" fmla="*/ 18 h 27"/>
                      <a:gd name="T106" fmla="*/ 15 w 21"/>
                      <a:gd name="T107" fmla="*/ 15 h 27"/>
                      <a:gd name="T108" fmla="*/ 18 w 21"/>
                      <a:gd name="T109" fmla="*/ 12 h 27"/>
                      <a:gd name="T110" fmla="*/ 21 w 21"/>
                      <a:gd name="T111" fmla="*/ 6 h 27"/>
                      <a:gd name="T112" fmla="*/ 21 w 21"/>
                      <a:gd name="T113" fmla="*/ 3 h 27"/>
                      <a:gd name="T114" fmla="*/ 15 w 21"/>
                      <a:gd name="T115" fmla="*/ 3 h 27"/>
                      <a:gd name="T116" fmla="*/ 12 w 21"/>
                      <a:gd name="T117" fmla="*/ 3 h 27"/>
                      <a:gd name="T118" fmla="*/ 15 w 21"/>
                      <a:gd name="T119" fmla="*/ 0 h 27"/>
                      <a:gd name="T120" fmla="*/ 15 w 21"/>
                      <a:gd name="T12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27">
                        <a:moveTo>
                          <a:pt x="12" y="3"/>
                        </a:moveTo>
                        <a:lnTo>
                          <a:pt x="12" y="3"/>
                        </a:lnTo>
                        <a:lnTo>
                          <a:pt x="12" y="6"/>
                        </a:lnTo>
                        <a:lnTo>
                          <a:pt x="15" y="6"/>
                        </a:lnTo>
                        <a:lnTo>
                          <a:pt x="15" y="6"/>
                        </a:lnTo>
                        <a:lnTo>
                          <a:pt x="15" y="6"/>
                        </a:lnTo>
                        <a:lnTo>
                          <a:pt x="18" y="6"/>
                        </a:lnTo>
                        <a:lnTo>
                          <a:pt x="21" y="6"/>
                        </a:lnTo>
                        <a:lnTo>
                          <a:pt x="18" y="12"/>
                        </a:lnTo>
                        <a:lnTo>
                          <a:pt x="12" y="15"/>
                        </a:lnTo>
                        <a:lnTo>
                          <a:pt x="12" y="15"/>
                        </a:lnTo>
                        <a:lnTo>
                          <a:pt x="12" y="15"/>
                        </a:lnTo>
                        <a:lnTo>
                          <a:pt x="12" y="18"/>
                        </a:lnTo>
                        <a:lnTo>
                          <a:pt x="9" y="24"/>
                        </a:lnTo>
                        <a:lnTo>
                          <a:pt x="9" y="24"/>
                        </a:lnTo>
                        <a:lnTo>
                          <a:pt x="9" y="24"/>
                        </a:lnTo>
                        <a:lnTo>
                          <a:pt x="9" y="24"/>
                        </a:lnTo>
                        <a:lnTo>
                          <a:pt x="6" y="24"/>
                        </a:lnTo>
                        <a:lnTo>
                          <a:pt x="6" y="21"/>
                        </a:lnTo>
                        <a:lnTo>
                          <a:pt x="6" y="21"/>
                        </a:lnTo>
                        <a:lnTo>
                          <a:pt x="9" y="18"/>
                        </a:lnTo>
                        <a:lnTo>
                          <a:pt x="9" y="18"/>
                        </a:lnTo>
                        <a:lnTo>
                          <a:pt x="9" y="18"/>
                        </a:lnTo>
                        <a:lnTo>
                          <a:pt x="9" y="12"/>
                        </a:lnTo>
                        <a:lnTo>
                          <a:pt x="9" y="12"/>
                        </a:lnTo>
                        <a:lnTo>
                          <a:pt x="6" y="12"/>
                        </a:lnTo>
                        <a:lnTo>
                          <a:pt x="6" y="12"/>
                        </a:lnTo>
                        <a:lnTo>
                          <a:pt x="3" y="12"/>
                        </a:lnTo>
                        <a:lnTo>
                          <a:pt x="3" y="12"/>
                        </a:lnTo>
                        <a:lnTo>
                          <a:pt x="3" y="9"/>
                        </a:lnTo>
                        <a:lnTo>
                          <a:pt x="3" y="9"/>
                        </a:lnTo>
                        <a:lnTo>
                          <a:pt x="3" y="9"/>
                        </a:lnTo>
                        <a:lnTo>
                          <a:pt x="3" y="6"/>
                        </a:lnTo>
                        <a:lnTo>
                          <a:pt x="9" y="6"/>
                        </a:lnTo>
                        <a:lnTo>
                          <a:pt x="9" y="6"/>
                        </a:lnTo>
                        <a:lnTo>
                          <a:pt x="9" y="6"/>
                        </a:lnTo>
                        <a:lnTo>
                          <a:pt x="12" y="3"/>
                        </a:lnTo>
                        <a:close/>
                        <a:moveTo>
                          <a:pt x="15" y="0"/>
                        </a:moveTo>
                        <a:lnTo>
                          <a:pt x="12" y="0"/>
                        </a:lnTo>
                        <a:lnTo>
                          <a:pt x="9" y="3"/>
                        </a:lnTo>
                        <a:lnTo>
                          <a:pt x="3" y="6"/>
                        </a:lnTo>
                        <a:lnTo>
                          <a:pt x="3" y="9"/>
                        </a:lnTo>
                        <a:lnTo>
                          <a:pt x="0" y="9"/>
                        </a:lnTo>
                        <a:lnTo>
                          <a:pt x="0" y="12"/>
                        </a:lnTo>
                        <a:lnTo>
                          <a:pt x="6" y="15"/>
                        </a:lnTo>
                        <a:lnTo>
                          <a:pt x="9" y="12"/>
                        </a:lnTo>
                        <a:lnTo>
                          <a:pt x="9" y="18"/>
                        </a:lnTo>
                        <a:lnTo>
                          <a:pt x="6" y="21"/>
                        </a:lnTo>
                        <a:lnTo>
                          <a:pt x="6" y="24"/>
                        </a:lnTo>
                        <a:lnTo>
                          <a:pt x="6" y="24"/>
                        </a:lnTo>
                        <a:lnTo>
                          <a:pt x="6" y="27"/>
                        </a:lnTo>
                        <a:lnTo>
                          <a:pt x="12" y="24"/>
                        </a:lnTo>
                        <a:lnTo>
                          <a:pt x="15" y="18"/>
                        </a:lnTo>
                        <a:lnTo>
                          <a:pt x="15" y="15"/>
                        </a:lnTo>
                        <a:lnTo>
                          <a:pt x="18" y="12"/>
                        </a:lnTo>
                        <a:lnTo>
                          <a:pt x="21" y="6"/>
                        </a:lnTo>
                        <a:lnTo>
                          <a:pt x="21" y="3"/>
                        </a:lnTo>
                        <a:lnTo>
                          <a:pt x="15" y="3"/>
                        </a:lnTo>
                        <a:lnTo>
                          <a:pt x="12" y="3"/>
                        </a:lnTo>
                        <a:lnTo>
                          <a:pt x="15" y="0"/>
                        </a:ln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23" name="Freeform 1222"/>
                  <p:cNvSpPr>
                    <a:spLocks noEditPoints="1"/>
                  </p:cNvSpPr>
                  <p:nvPr/>
                </p:nvSpPr>
                <p:spPr bwMode="auto">
                  <a:xfrm>
                    <a:off x="2290" y="749"/>
                    <a:ext cx="21" cy="27"/>
                  </a:xfrm>
                  <a:custGeom>
                    <a:avLst/>
                    <a:gdLst>
                      <a:gd name="T0" fmla="*/ 12 w 21"/>
                      <a:gd name="T1" fmla="*/ 3 h 27"/>
                      <a:gd name="T2" fmla="*/ 12 w 21"/>
                      <a:gd name="T3" fmla="*/ 3 h 27"/>
                      <a:gd name="T4" fmla="*/ 12 w 21"/>
                      <a:gd name="T5" fmla="*/ 6 h 27"/>
                      <a:gd name="T6" fmla="*/ 15 w 21"/>
                      <a:gd name="T7" fmla="*/ 6 h 27"/>
                      <a:gd name="T8" fmla="*/ 15 w 21"/>
                      <a:gd name="T9" fmla="*/ 6 h 27"/>
                      <a:gd name="T10" fmla="*/ 15 w 21"/>
                      <a:gd name="T11" fmla="*/ 6 h 27"/>
                      <a:gd name="T12" fmla="*/ 18 w 21"/>
                      <a:gd name="T13" fmla="*/ 6 h 27"/>
                      <a:gd name="T14" fmla="*/ 21 w 21"/>
                      <a:gd name="T15" fmla="*/ 6 h 27"/>
                      <a:gd name="T16" fmla="*/ 18 w 21"/>
                      <a:gd name="T17" fmla="*/ 12 h 27"/>
                      <a:gd name="T18" fmla="*/ 12 w 21"/>
                      <a:gd name="T19" fmla="*/ 15 h 27"/>
                      <a:gd name="T20" fmla="*/ 12 w 21"/>
                      <a:gd name="T21" fmla="*/ 15 h 27"/>
                      <a:gd name="T22" fmla="*/ 12 w 21"/>
                      <a:gd name="T23" fmla="*/ 15 h 27"/>
                      <a:gd name="T24" fmla="*/ 12 w 21"/>
                      <a:gd name="T25" fmla="*/ 18 h 27"/>
                      <a:gd name="T26" fmla="*/ 9 w 21"/>
                      <a:gd name="T27" fmla="*/ 24 h 27"/>
                      <a:gd name="T28" fmla="*/ 9 w 21"/>
                      <a:gd name="T29" fmla="*/ 24 h 27"/>
                      <a:gd name="T30" fmla="*/ 9 w 21"/>
                      <a:gd name="T31" fmla="*/ 24 h 27"/>
                      <a:gd name="T32" fmla="*/ 9 w 21"/>
                      <a:gd name="T33" fmla="*/ 24 h 27"/>
                      <a:gd name="T34" fmla="*/ 6 w 21"/>
                      <a:gd name="T35" fmla="*/ 24 h 27"/>
                      <a:gd name="T36" fmla="*/ 6 w 21"/>
                      <a:gd name="T37" fmla="*/ 21 h 27"/>
                      <a:gd name="T38" fmla="*/ 6 w 21"/>
                      <a:gd name="T39" fmla="*/ 21 h 27"/>
                      <a:gd name="T40" fmla="*/ 9 w 21"/>
                      <a:gd name="T41" fmla="*/ 18 h 27"/>
                      <a:gd name="T42" fmla="*/ 9 w 21"/>
                      <a:gd name="T43" fmla="*/ 18 h 27"/>
                      <a:gd name="T44" fmla="*/ 9 w 21"/>
                      <a:gd name="T45" fmla="*/ 18 h 27"/>
                      <a:gd name="T46" fmla="*/ 9 w 21"/>
                      <a:gd name="T47" fmla="*/ 12 h 27"/>
                      <a:gd name="T48" fmla="*/ 9 w 21"/>
                      <a:gd name="T49" fmla="*/ 12 h 27"/>
                      <a:gd name="T50" fmla="*/ 6 w 21"/>
                      <a:gd name="T51" fmla="*/ 12 h 27"/>
                      <a:gd name="T52" fmla="*/ 6 w 21"/>
                      <a:gd name="T53" fmla="*/ 12 h 27"/>
                      <a:gd name="T54" fmla="*/ 3 w 21"/>
                      <a:gd name="T55" fmla="*/ 12 h 27"/>
                      <a:gd name="T56" fmla="*/ 3 w 21"/>
                      <a:gd name="T57" fmla="*/ 12 h 27"/>
                      <a:gd name="T58" fmla="*/ 3 w 21"/>
                      <a:gd name="T59" fmla="*/ 9 h 27"/>
                      <a:gd name="T60" fmla="*/ 3 w 21"/>
                      <a:gd name="T61" fmla="*/ 9 h 27"/>
                      <a:gd name="T62" fmla="*/ 3 w 21"/>
                      <a:gd name="T63" fmla="*/ 9 h 27"/>
                      <a:gd name="T64" fmla="*/ 3 w 21"/>
                      <a:gd name="T65" fmla="*/ 6 h 27"/>
                      <a:gd name="T66" fmla="*/ 9 w 21"/>
                      <a:gd name="T67" fmla="*/ 6 h 27"/>
                      <a:gd name="T68" fmla="*/ 9 w 21"/>
                      <a:gd name="T69" fmla="*/ 6 h 27"/>
                      <a:gd name="T70" fmla="*/ 9 w 21"/>
                      <a:gd name="T71" fmla="*/ 6 h 27"/>
                      <a:gd name="T72" fmla="*/ 12 w 21"/>
                      <a:gd name="T73" fmla="*/ 3 h 27"/>
                      <a:gd name="T74" fmla="*/ 15 w 21"/>
                      <a:gd name="T75" fmla="*/ 0 h 27"/>
                      <a:gd name="T76" fmla="*/ 12 w 21"/>
                      <a:gd name="T77" fmla="*/ 0 h 27"/>
                      <a:gd name="T78" fmla="*/ 9 w 21"/>
                      <a:gd name="T79" fmla="*/ 3 h 27"/>
                      <a:gd name="T80" fmla="*/ 3 w 21"/>
                      <a:gd name="T81" fmla="*/ 6 h 27"/>
                      <a:gd name="T82" fmla="*/ 3 w 21"/>
                      <a:gd name="T83" fmla="*/ 9 h 27"/>
                      <a:gd name="T84" fmla="*/ 0 w 21"/>
                      <a:gd name="T85" fmla="*/ 9 h 27"/>
                      <a:gd name="T86" fmla="*/ 0 w 21"/>
                      <a:gd name="T87" fmla="*/ 12 h 27"/>
                      <a:gd name="T88" fmla="*/ 6 w 21"/>
                      <a:gd name="T89" fmla="*/ 15 h 27"/>
                      <a:gd name="T90" fmla="*/ 9 w 21"/>
                      <a:gd name="T91" fmla="*/ 12 h 27"/>
                      <a:gd name="T92" fmla="*/ 9 w 21"/>
                      <a:gd name="T93" fmla="*/ 18 h 27"/>
                      <a:gd name="T94" fmla="*/ 6 w 21"/>
                      <a:gd name="T95" fmla="*/ 21 h 27"/>
                      <a:gd name="T96" fmla="*/ 6 w 21"/>
                      <a:gd name="T97" fmla="*/ 24 h 27"/>
                      <a:gd name="T98" fmla="*/ 6 w 21"/>
                      <a:gd name="T99" fmla="*/ 24 h 27"/>
                      <a:gd name="T100" fmla="*/ 6 w 21"/>
                      <a:gd name="T101" fmla="*/ 27 h 27"/>
                      <a:gd name="T102" fmla="*/ 12 w 21"/>
                      <a:gd name="T103" fmla="*/ 24 h 27"/>
                      <a:gd name="T104" fmla="*/ 15 w 21"/>
                      <a:gd name="T105" fmla="*/ 18 h 27"/>
                      <a:gd name="T106" fmla="*/ 15 w 21"/>
                      <a:gd name="T107" fmla="*/ 15 h 27"/>
                      <a:gd name="T108" fmla="*/ 18 w 21"/>
                      <a:gd name="T109" fmla="*/ 12 h 27"/>
                      <a:gd name="T110" fmla="*/ 21 w 21"/>
                      <a:gd name="T111" fmla="*/ 6 h 27"/>
                      <a:gd name="T112" fmla="*/ 21 w 21"/>
                      <a:gd name="T113" fmla="*/ 3 h 27"/>
                      <a:gd name="T114" fmla="*/ 15 w 21"/>
                      <a:gd name="T115" fmla="*/ 3 h 27"/>
                      <a:gd name="T116" fmla="*/ 12 w 21"/>
                      <a:gd name="T117" fmla="*/ 3 h 27"/>
                      <a:gd name="T118" fmla="*/ 15 w 21"/>
                      <a:gd name="T119" fmla="*/ 0 h 27"/>
                      <a:gd name="T120" fmla="*/ 15 w 21"/>
                      <a:gd name="T12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27">
                        <a:moveTo>
                          <a:pt x="12" y="3"/>
                        </a:moveTo>
                        <a:lnTo>
                          <a:pt x="12" y="3"/>
                        </a:lnTo>
                        <a:lnTo>
                          <a:pt x="12" y="6"/>
                        </a:lnTo>
                        <a:lnTo>
                          <a:pt x="15" y="6"/>
                        </a:lnTo>
                        <a:lnTo>
                          <a:pt x="15" y="6"/>
                        </a:lnTo>
                        <a:lnTo>
                          <a:pt x="15" y="6"/>
                        </a:lnTo>
                        <a:lnTo>
                          <a:pt x="18" y="6"/>
                        </a:lnTo>
                        <a:lnTo>
                          <a:pt x="21" y="6"/>
                        </a:lnTo>
                        <a:lnTo>
                          <a:pt x="18" y="12"/>
                        </a:lnTo>
                        <a:lnTo>
                          <a:pt x="12" y="15"/>
                        </a:lnTo>
                        <a:lnTo>
                          <a:pt x="12" y="15"/>
                        </a:lnTo>
                        <a:lnTo>
                          <a:pt x="12" y="15"/>
                        </a:lnTo>
                        <a:lnTo>
                          <a:pt x="12" y="18"/>
                        </a:lnTo>
                        <a:lnTo>
                          <a:pt x="9" y="24"/>
                        </a:lnTo>
                        <a:lnTo>
                          <a:pt x="9" y="24"/>
                        </a:lnTo>
                        <a:lnTo>
                          <a:pt x="9" y="24"/>
                        </a:lnTo>
                        <a:lnTo>
                          <a:pt x="9" y="24"/>
                        </a:lnTo>
                        <a:lnTo>
                          <a:pt x="6" y="24"/>
                        </a:lnTo>
                        <a:lnTo>
                          <a:pt x="6" y="21"/>
                        </a:lnTo>
                        <a:lnTo>
                          <a:pt x="6" y="21"/>
                        </a:lnTo>
                        <a:lnTo>
                          <a:pt x="9" y="18"/>
                        </a:lnTo>
                        <a:lnTo>
                          <a:pt x="9" y="18"/>
                        </a:lnTo>
                        <a:lnTo>
                          <a:pt x="9" y="18"/>
                        </a:lnTo>
                        <a:lnTo>
                          <a:pt x="9" y="12"/>
                        </a:lnTo>
                        <a:lnTo>
                          <a:pt x="9" y="12"/>
                        </a:lnTo>
                        <a:lnTo>
                          <a:pt x="6" y="12"/>
                        </a:lnTo>
                        <a:lnTo>
                          <a:pt x="6" y="12"/>
                        </a:lnTo>
                        <a:lnTo>
                          <a:pt x="3" y="12"/>
                        </a:lnTo>
                        <a:lnTo>
                          <a:pt x="3" y="12"/>
                        </a:lnTo>
                        <a:lnTo>
                          <a:pt x="3" y="9"/>
                        </a:lnTo>
                        <a:lnTo>
                          <a:pt x="3" y="9"/>
                        </a:lnTo>
                        <a:lnTo>
                          <a:pt x="3" y="9"/>
                        </a:lnTo>
                        <a:lnTo>
                          <a:pt x="3" y="6"/>
                        </a:lnTo>
                        <a:lnTo>
                          <a:pt x="9" y="6"/>
                        </a:lnTo>
                        <a:lnTo>
                          <a:pt x="9" y="6"/>
                        </a:lnTo>
                        <a:lnTo>
                          <a:pt x="9" y="6"/>
                        </a:lnTo>
                        <a:lnTo>
                          <a:pt x="12" y="3"/>
                        </a:lnTo>
                        <a:moveTo>
                          <a:pt x="15" y="0"/>
                        </a:moveTo>
                        <a:lnTo>
                          <a:pt x="12" y="0"/>
                        </a:lnTo>
                        <a:lnTo>
                          <a:pt x="9" y="3"/>
                        </a:lnTo>
                        <a:lnTo>
                          <a:pt x="3" y="6"/>
                        </a:lnTo>
                        <a:lnTo>
                          <a:pt x="3" y="9"/>
                        </a:lnTo>
                        <a:lnTo>
                          <a:pt x="0" y="9"/>
                        </a:lnTo>
                        <a:lnTo>
                          <a:pt x="0" y="12"/>
                        </a:lnTo>
                        <a:lnTo>
                          <a:pt x="6" y="15"/>
                        </a:lnTo>
                        <a:lnTo>
                          <a:pt x="9" y="12"/>
                        </a:lnTo>
                        <a:lnTo>
                          <a:pt x="9" y="18"/>
                        </a:lnTo>
                        <a:lnTo>
                          <a:pt x="6" y="21"/>
                        </a:lnTo>
                        <a:lnTo>
                          <a:pt x="6" y="24"/>
                        </a:lnTo>
                        <a:lnTo>
                          <a:pt x="6" y="24"/>
                        </a:lnTo>
                        <a:lnTo>
                          <a:pt x="6" y="27"/>
                        </a:lnTo>
                        <a:lnTo>
                          <a:pt x="12" y="24"/>
                        </a:lnTo>
                        <a:lnTo>
                          <a:pt x="15" y="18"/>
                        </a:lnTo>
                        <a:lnTo>
                          <a:pt x="15" y="15"/>
                        </a:lnTo>
                        <a:lnTo>
                          <a:pt x="18" y="12"/>
                        </a:lnTo>
                        <a:lnTo>
                          <a:pt x="21" y="6"/>
                        </a:lnTo>
                        <a:lnTo>
                          <a:pt x="21" y="3"/>
                        </a:lnTo>
                        <a:lnTo>
                          <a:pt x="15" y="3"/>
                        </a:lnTo>
                        <a:lnTo>
                          <a:pt x="12" y="3"/>
                        </a:lnTo>
                        <a:lnTo>
                          <a:pt x="15" y="0"/>
                        </a:lnTo>
                        <a:lnTo>
                          <a:pt x="1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24" name="Freeform 1223"/>
                  <p:cNvSpPr>
                    <a:spLocks/>
                  </p:cNvSpPr>
                  <p:nvPr/>
                </p:nvSpPr>
                <p:spPr bwMode="auto">
                  <a:xfrm>
                    <a:off x="2305" y="927"/>
                    <a:ext cx="15" cy="21"/>
                  </a:xfrm>
                  <a:custGeom>
                    <a:avLst/>
                    <a:gdLst>
                      <a:gd name="T0" fmla="*/ 3 w 15"/>
                      <a:gd name="T1" fmla="*/ 21 h 21"/>
                      <a:gd name="T2" fmla="*/ 3 w 15"/>
                      <a:gd name="T3" fmla="*/ 18 h 21"/>
                      <a:gd name="T4" fmla="*/ 3 w 15"/>
                      <a:gd name="T5" fmla="*/ 15 h 21"/>
                      <a:gd name="T6" fmla="*/ 0 w 15"/>
                      <a:gd name="T7" fmla="*/ 9 h 21"/>
                      <a:gd name="T8" fmla="*/ 3 w 15"/>
                      <a:gd name="T9" fmla="*/ 6 h 21"/>
                      <a:gd name="T10" fmla="*/ 3 w 15"/>
                      <a:gd name="T11" fmla="*/ 3 h 21"/>
                      <a:gd name="T12" fmla="*/ 6 w 15"/>
                      <a:gd name="T13" fmla="*/ 0 h 21"/>
                      <a:gd name="T14" fmla="*/ 9 w 15"/>
                      <a:gd name="T15" fmla="*/ 0 h 21"/>
                      <a:gd name="T16" fmla="*/ 9 w 15"/>
                      <a:gd name="T17" fmla="*/ 3 h 21"/>
                      <a:gd name="T18" fmla="*/ 12 w 15"/>
                      <a:gd name="T19" fmla="*/ 6 h 21"/>
                      <a:gd name="T20" fmla="*/ 15 w 15"/>
                      <a:gd name="T21" fmla="*/ 9 h 21"/>
                      <a:gd name="T22" fmla="*/ 15 w 15"/>
                      <a:gd name="T23" fmla="*/ 9 h 21"/>
                      <a:gd name="T24" fmla="*/ 15 w 15"/>
                      <a:gd name="T25" fmla="*/ 12 h 21"/>
                      <a:gd name="T26" fmla="*/ 15 w 15"/>
                      <a:gd name="T27" fmla="*/ 12 h 21"/>
                      <a:gd name="T28" fmla="*/ 12 w 15"/>
                      <a:gd name="T29" fmla="*/ 18 h 21"/>
                      <a:gd name="T30" fmla="*/ 9 w 15"/>
                      <a:gd name="T31" fmla="*/ 21 h 21"/>
                      <a:gd name="T32" fmla="*/ 3 w 15"/>
                      <a:gd name="T3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21">
                        <a:moveTo>
                          <a:pt x="3" y="21"/>
                        </a:moveTo>
                        <a:lnTo>
                          <a:pt x="3" y="18"/>
                        </a:lnTo>
                        <a:lnTo>
                          <a:pt x="3" y="15"/>
                        </a:lnTo>
                        <a:lnTo>
                          <a:pt x="0" y="9"/>
                        </a:lnTo>
                        <a:lnTo>
                          <a:pt x="3" y="6"/>
                        </a:lnTo>
                        <a:lnTo>
                          <a:pt x="3" y="3"/>
                        </a:lnTo>
                        <a:lnTo>
                          <a:pt x="6" y="0"/>
                        </a:lnTo>
                        <a:lnTo>
                          <a:pt x="9" y="0"/>
                        </a:lnTo>
                        <a:lnTo>
                          <a:pt x="9" y="3"/>
                        </a:lnTo>
                        <a:lnTo>
                          <a:pt x="12" y="6"/>
                        </a:lnTo>
                        <a:lnTo>
                          <a:pt x="15" y="9"/>
                        </a:lnTo>
                        <a:lnTo>
                          <a:pt x="15" y="9"/>
                        </a:lnTo>
                        <a:lnTo>
                          <a:pt x="15" y="12"/>
                        </a:lnTo>
                        <a:lnTo>
                          <a:pt x="15" y="12"/>
                        </a:lnTo>
                        <a:lnTo>
                          <a:pt x="12" y="18"/>
                        </a:lnTo>
                        <a:lnTo>
                          <a:pt x="9" y="21"/>
                        </a:lnTo>
                        <a:lnTo>
                          <a:pt x="3" y="2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25" name="Freeform 1224"/>
                  <p:cNvSpPr>
                    <a:spLocks noEditPoints="1"/>
                  </p:cNvSpPr>
                  <p:nvPr/>
                </p:nvSpPr>
                <p:spPr bwMode="auto">
                  <a:xfrm>
                    <a:off x="2305" y="927"/>
                    <a:ext cx="15" cy="21"/>
                  </a:xfrm>
                  <a:custGeom>
                    <a:avLst/>
                    <a:gdLst>
                      <a:gd name="T0" fmla="*/ 6 w 15"/>
                      <a:gd name="T1" fmla="*/ 3 h 21"/>
                      <a:gd name="T2" fmla="*/ 9 w 15"/>
                      <a:gd name="T3" fmla="*/ 3 h 21"/>
                      <a:gd name="T4" fmla="*/ 9 w 15"/>
                      <a:gd name="T5" fmla="*/ 6 h 21"/>
                      <a:gd name="T6" fmla="*/ 9 w 15"/>
                      <a:gd name="T7" fmla="*/ 6 h 21"/>
                      <a:gd name="T8" fmla="*/ 9 w 15"/>
                      <a:gd name="T9" fmla="*/ 6 h 21"/>
                      <a:gd name="T10" fmla="*/ 12 w 15"/>
                      <a:gd name="T11" fmla="*/ 6 h 21"/>
                      <a:gd name="T12" fmla="*/ 15 w 15"/>
                      <a:gd name="T13" fmla="*/ 6 h 21"/>
                      <a:gd name="T14" fmla="*/ 12 w 15"/>
                      <a:gd name="T15" fmla="*/ 9 h 21"/>
                      <a:gd name="T16" fmla="*/ 12 w 15"/>
                      <a:gd name="T17" fmla="*/ 9 h 21"/>
                      <a:gd name="T18" fmla="*/ 15 w 15"/>
                      <a:gd name="T19" fmla="*/ 9 h 21"/>
                      <a:gd name="T20" fmla="*/ 15 w 15"/>
                      <a:gd name="T21" fmla="*/ 12 h 21"/>
                      <a:gd name="T22" fmla="*/ 15 w 15"/>
                      <a:gd name="T23" fmla="*/ 12 h 21"/>
                      <a:gd name="T24" fmla="*/ 12 w 15"/>
                      <a:gd name="T25" fmla="*/ 18 h 21"/>
                      <a:gd name="T26" fmla="*/ 9 w 15"/>
                      <a:gd name="T27" fmla="*/ 18 h 21"/>
                      <a:gd name="T28" fmla="*/ 3 w 15"/>
                      <a:gd name="T29" fmla="*/ 18 h 21"/>
                      <a:gd name="T30" fmla="*/ 3 w 15"/>
                      <a:gd name="T31" fmla="*/ 18 h 21"/>
                      <a:gd name="T32" fmla="*/ 3 w 15"/>
                      <a:gd name="T33" fmla="*/ 15 h 21"/>
                      <a:gd name="T34" fmla="*/ 3 w 15"/>
                      <a:gd name="T35" fmla="*/ 15 h 21"/>
                      <a:gd name="T36" fmla="*/ 3 w 15"/>
                      <a:gd name="T37" fmla="*/ 15 h 21"/>
                      <a:gd name="T38" fmla="*/ 0 w 15"/>
                      <a:gd name="T39" fmla="*/ 12 h 21"/>
                      <a:gd name="T40" fmla="*/ 3 w 15"/>
                      <a:gd name="T41" fmla="*/ 6 h 21"/>
                      <a:gd name="T42" fmla="*/ 3 w 15"/>
                      <a:gd name="T43" fmla="*/ 6 h 21"/>
                      <a:gd name="T44" fmla="*/ 3 w 15"/>
                      <a:gd name="T45" fmla="*/ 6 h 21"/>
                      <a:gd name="T46" fmla="*/ 3 w 15"/>
                      <a:gd name="T47" fmla="*/ 3 h 21"/>
                      <a:gd name="T48" fmla="*/ 6 w 15"/>
                      <a:gd name="T49" fmla="*/ 3 h 21"/>
                      <a:gd name="T50" fmla="*/ 6 w 15"/>
                      <a:gd name="T51" fmla="*/ 0 h 21"/>
                      <a:gd name="T52" fmla="*/ 3 w 15"/>
                      <a:gd name="T53" fmla="*/ 3 h 21"/>
                      <a:gd name="T54" fmla="*/ 0 w 15"/>
                      <a:gd name="T55" fmla="*/ 6 h 21"/>
                      <a:gd name="T56" fmla="*/ 0 w 15"/>
                      <a:gd name="T57" fmla="*/ 12 h 21"/>
                      <a:gd name="T58" fmla="*/ 0 w 15"/>
                      <a:gd name="T59" fmla="*/ 15 h 21"/>
                      <a:gd name="T60" fmla="*/ 0 w 15"/>
                      <a:gd name="T61" fmla="*/ 18 h 21"/>
                      <a:gd name="T62" fmla="*/ 3 w 15"/>
                      <a:gd name="T63" fmla="*/ 21 h 21"/>
                      <a:gd name="T64" fmla="*/ 9 w 15"/>
                      <a:gd name="T65" fmla="*/ 21 h 21"/>
                      <a:gd name="T66" fmla="*/ 12 w 15"/>
                      <a:gd name="T67" fmla="*/ 18 h 21"/>
                      <a:gd name="T68" fmla="*/ 15 w 15"/>
                      <a:gd name="T69" fmla="*/ 12 h 21"/>
                      <a:gd name="T70" fmla="*/ 15 w 15"/>
                      <a:gd name="T71" fmla="*/ 9 h 21"/>
                      <a:gd name="T72" fmla="*/ 15 w 15"/>
                      <a:gd name="T73" fmla="*/ 9 h 21"/>
                      <a:gd name="T74" fmla="*/ 15 w 15"/>
                      <a:gd name="T75" fmla="*/ 6 h 21"/>
                      <a:gd name="T76" fmla="*/ 12 w 15"/>
                      <a:gd name="T77" fmla="*/ 3 h 21"/>
                      <a:gd name="T78" fmla="*/ 9 w 15"/>
                      <a:gd name="T79" fmla="*/ 3 h 21"/>
                      <a:gd name="T80" fmla="*/ 9 w 15"/>
                      <a:gd name="T81" fmla="*/ 0 h 21"/>
                      <a:gd name="T82" fmla="*/ 6 w 15"/>
                      <a:gd name="T83" fmla="*/ 0 h 21"/>
                      <a:gd name="T84" fmla="*/ 6 w 15"/>
                      <a:gd name="T8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 h="21">
                        <a:moveTo>
                          <a:pt x="6" y="3"/>
                        </a:moveTo>
                        <a:lnTo>
                          <a:pt x="9" y="3"/>
                        </a:lnTo>
                        <a:lnTo>
                          <a:pt x="9" y="6"/>
                        </a:lnTo>
                        <a:lnTo>
                          <a:pt x="9" y="6"/>
                        </a:lnTo>
                        <a:lnTo>
                          <a:pt x="9" y="6"/>
                        </a:lnTo>
                        <a:lnTo>
                          <a:pt x="12" y="6"/>
                        </a:lnTo>
                        <a:lnTo>
                          <a:pt x="15" y="6"/>
                        </a:lnTo>
                        <a:lnTo>
                          <a:pt x="12" y="9"/>
                        </a:lnTo>
                        <a:lnTo>
                          <a:pt x="12" y="9"/>
                        </a:lnTo>
                        <a:lnTo>
                          <a:pt x="15" y="9"/>
                        </a:lnTo>
                        <a:lnTo>
                          <a:pt x="15" y="12"/>
                        </a:lnTo>
                        <a:lnTo>
                          <a:pt x="15" y="12"/>
                        </a:lnTo>
                        <a:lnTo>
                          <a:pt x="12" y="18"/>
                        </a:lnTo>
                        <a:lnTo>
                          <a:pt x="9" y="18"/>
                        </a:lnTo>
                        <a:lnTo>
                          <a:pt x="3" y="18"/>
                        </a:lnTo>
                        <a:lnTo>
                          <a:pt x="3" y="18"/>
                        </a:lnTo>
                        <a:lnTo>
                          <a:pt x="3" y="15"/>
                        </a:lnTo>
                        <a:lnTo>
                          <a:pt x="3" y="15"/>
                        </a:lnTo>
                        <a:lnTo>
                          <a:pt x="3" y="15"/>
                        </a:lnTo>
                        <a:lnTo>
                          <a:pt x="0" y="12"/>
                        </a:lnTo>
                        <a:lnTo>
                          <a:pt x="3" y="6"/>
                        </a:lnTo>
                        <a:lnTo>
                          <a:pt x="3" y="6"/>
                        </a:lnTo>
                        <a:lnTo>
                          <a:pt x="3" y="6"/>
                        </a:lnTo>
                        <a:lnTo>
                          <a:pt x="3" y="3"/>
                        </a:lnTo>
                        <a:lnTo>
                          <a:pt x="6" y="3"/>
                        </a:lnTo>
                        <a:close/>
                        <a:moveTo>
                          <a:pt x="6" y="0"/>
                        </a:moveTo>
                        <a:lnTo>
                          <a:pt x="3" y="3"/>
                        </a:lnTo>
                        <a:lnTo>
                          <a:pt x="0" y="6"/>
                        </a:lnTo>
                        <a:lnTo>
                          <a:pt x="0" y="12"/>
                        </a:lnTo>
                        <a:lnTo>
                          <a:pt x="0" y="15"/>
                        </a:lnTo>
                        <a:lnTo>
                          <a:pt x="0" y="18"/>
                        </a:lnTo>
                        <a:lnTo>
                          <a:pt x="3" y="21"/>
                        </a:lnTo>
                        <a:lnTo>
                          <a:pt x="9" y="21"/>
                        </a:lnTo>
                        <a:lnTo>
                          <a:pt x="12" y="18"/>
                        </a:lnTo>
                        <a:lnTo>
                          <a:pt x="15" y="12"/>
                        </a:lnTo>
                        <a:lnTo>
                          <a:pt x="15" y="9"/>
                        </a:lnTo>
                        <a:lnTo>
                          <a:pt x="15" y="9"/>
                        </a:lnTo>
                        <a:lnTo>
                          <a:pt x="15" y="6"/>
                        </a:lnTo>
                        <a:lnTo>
                          <a:pt x="12" y="3"/>
                        </a:lnTo>
                        <a:lnTo>
                          <a:pt x="9" y="3"/>
                        </a:lnTo>
                        <a:lnTo>
                          <a:pt x="9" y="0"/>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26" name="Freeform 1225"/>
                  <p:cNvSpPr>
                    <a:spLocks noEditPoints="1"/>
                  </p:cNvSpPr>
                  <p:nvPr/>
                </p:nvSpPr>
                <p:spPr bwMode="auto">
                  <a:xfrm>
                    <a:off x="2305" y="927"/>
                    <a:ext cx="15" cy="21"/>
                  </a:xfrm>
                  <a:custGeom>
                    <a:avLst/>
                    <a:gdLst>
                      <a:gd name="T0" fmla="*/ 6 w 15"/>
                      <a:gd name="T1" fmla="*/ 3 h 21"/>
                      <a:gd name="T2" fmla="*/ 9 w 15"/>
                      <a:gd name="T3" fmla="*/ 3 h 21"/>
                      <a:gd name="T4" fmla="*/ 9 w 15"/>
                      <a:gd name="T5" fmla="*/ 6 h 21"/>
                      <a:gd name="T6" fmla="*/ 9 w 15"/>
                      <a:gd name="T7" fmla="*/ 6 h 21"/>
                      <a:gd name="T8" fmla="*/ 9 w 15"/>
                      <a:gd name="T9" fmla="*/ 6 h 21"/>
                      <a:gd name="T10" fmla="*/ 12 w 15"/>
                      <a:gd name="T11" fmla="*/ 6 h 21"/>
                      <a:gd name="T12" fmla="*/ 15 w 15"/>
                      <a:gd name="T13" fmla="*/ 6 h 21"/>
                      <a:gd name="T14" fmla="*/ 12 w 15"/>
                      <a:gd name="T15" fmla="*/ 9 h 21"/>
                      <a:gd name="T16" fmla="*/ 12 w 15"/>
                      <a:gd name="T17" fmla="*/ 9 h 21"/>
                      <a:gd name="T18" fmla="*/ 15 w 15"/>
                      <a:gd name="T19" fmla="*/ 9 h 21"/>
                      <a:gd name="T20" fmla="*/ 15 w 15"/>
                      <a:gd name="T21" fmla="*/ 12 h 21"/>
                      <a:gd name="T22" fmla="*/ 15 w 15"/>
                      <a:gd name="T23" fmla="*/ 12 h 21"/>
                      <a:gd name="T24" fmla="*/ 12 w 15"/>
                      <a:gd name="T25" fmla="*/ 18 h 21"/>
                      <a:gd name="T26" fmla="*/ 9 w 15"/>
                      <a:gd name="T27" fmla="*/ 18 h 21"/>
                      <a:gd name="T28" fmla="*/ 3 w 15"/>
                      <a:gd name="T29" fmla="*/ 18 h 21"/>
                      <a:gd name="T30" fmla="*/ 3 w 15"/>
                      <a:gd name="T31" fmla="*/ 18 h 21"/>
                      <a:gd name="T32" fmla="*/ 3 w 15"/>
                      <a:gd name="T33" fmla="*/ 15 h 21"/>
                      <a:gd name="T34" fmla="*/ 3 w 15"/>
                      <a:gd name="T35" fmla="*/ 15 h 21"/>
                      <a:gd name="T36" fmla="*/ 3 w 15"/>
                      <a:gd name="T37" fmla="*/ 15 h 21"/>
                      <a:gd name="T38" fmla="*/ 0 w 15"/>
                      <a:gd name="T39" fmla="*/ 12 h 21"/>
                      <a:gd name="T40" fmla="*/ 3 w 15"/>
                      <a:gd name="T41" fmla="*/ 6 h 21"/>
                      <a:gd name="T42" fmla="*/ 3 w 15"/>
                      <a:gd name="T43" fmla="*/ 6 h 21"/>
                      <a:gd name="T44" fmla="*/ 3 w 15"/>
                      <a:gd name="T45" fmla="*/ 6 h 21"/>
                      <a:gd name="T46" fmla="*/ 3 w 15"/>
                      <a:gd name="T47" fmla="*/ 3 h 21"/>
                      <a:gd name="T48" fmla="*/ 6 w 15"/>
                      <a:gd name="T49" fmla="*/ 3 h 21"/>
                      <a:gd name="T50" fmla="*/ 6 w 15"/>
                      <a:gd name="T51" fmla="*/ 0 h 21"/>
                      <a:gd name="T52" fmla="*/ 3 w 15"/>
                      <a:gd name="T53" fmla="*/ 3 h 21"/>
                      <a:gd name="T54" fmla="*/ 0 w 15"/>
                      <a:gd name="T55" fmla="*/ 6 h 21"/>
                      <a:gd name="T56" fmla="*/ 0 w 15"/>
                      <a:gd name="T57" fmla="*/ 12 h 21"/>
                      <a:gd name="T58" fmla="*/ 0 w 15"/>
                      <a:gd name="T59" fmla="*/ 15 h 21"/>
                      <a:gd name="T60" fmla="*/ 0 w 15"/>
                      <a:gd name="T61" fmla="*/ 18 h 21"/>
                      <a:gd name="T62" fmla="*/ 3 w 15"/>
                      <a:gd name="T63" fmla="*/ 21 h 21"/>
                      <a:gd name="T64" fmla="*/ 9 w 15"/>
                      <a:gd name="T65" fmla="*/ 21 h 21"/>
                      <a:gd name="T66" fmla="*/ 12 w 15"/>
                      <a:gd name="T67" fmla="*/ 18 h 21"/>
                      <a:gd name="T68" fmla="*/ 15 w 15"/>
                      <a:gd name="T69" fmla="*/ 12 h 21"/>
                      <a:gd name="T70" fmla="*/ 15 w 15"/>
                      <a:gd name="T71" fmla="*/ 9 h 21"/>
                      <a:gd name="T72" fmla="*/ 15 w 15"/>
                      <a:gd name="T73" fmla="*/ 9 h 21"/>
                      <a:gd name="T74" fmla="*/ 15 w 15"/>
                      <a:gd name="T75" fmla="*/ 6 h 21"/>
                      <a:gd name="T76" fmla="*/ 12 w 15"/>
                      <a:gd name="T77" fmla="*/ 3 h 21"/>
                      <a:gd name="T78" fmla="*/ 9 w 15"/>
                      <a:gd name="T79" fmla="*/ 3 h 21"/>
                      <a:gd name="T80" fmla="*/ 9 w 15"/>
                      <a:gd name="T81" fmla="*/ 0 h 21"/>
                      <a:gd name="T82" fmla="*/ 6 w 15"/>
                      <a:gd name="T83" fmla="*/ 0 h 21"/>
                      <a:gd name="T84" fmla="*/ 6 w 15"/>
                      <a:gd name="T8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 h="21">
                        <a:moveTo>
                          <a:pt x="6" y="3"/>
                        </a:moveTo>
                        <a:lnTo>
                          <a:pt x="9" y="3"/>
                        </a:lnTo>
                        <a:lnTo>
                          <a:pt x="9" y="6"/>
                        </a:lnTo>
                        <a:lnTo>
                          <a:pt x="9" y="6"/>
                        </a:lnTo>
                        <a:lnTo>
                          <a:pt x="9" y="6"/>
                        </a:lnTo>
                        <a:lnTo>
                          <a:pt x="12" y="6"/>
                        </a:lnTo>
                        <a:lnTo>
                          <a:pt x="15" y="6"/>
                        </a:lnTo>
                        <a:lnTo>
                          <a:pt x="12" y="9"/>
                        </a:lnTo>
                        <a:lnTo>
                          <a:pt x="12" y="9"/>
                        </a:lnTo>
                        <a:lnTo>
                          <a:pt x="15" y="9"/>
                        </a:lnTo>
                        <a:lnTo>
                          <a:pt x="15" y="12"/>
                        </a:lnTo>
                        <a:lnTo>
                          <a:pt x="15" y="12"/>
                        </a:lnTo>
                        <a:lnTo>
                          <a:pt x="12" y="18"/>
                        </a:lnTo>
                        <a:lnTo>
                          <a:pt x="9" y="18"/>
                        </a:lnTo>
                        <a:lnTo>
                          <a:pt x="3" y="18"/>
                        </a:lnTo>
                        <a:lnTo>
                          <a:pt x="3" y="18"/>
                        </a:lnTo>
                        <a:lnTo>
                          <a:pt x="3" y="15"/>
                        </a:lnTo>
                        <a:lnTo>
                          <a:pt x="3" y="15"/>
                        </a:lnTo>
                        <a:lnTo>
                          <a:pt x="3" y="15"/>
                        </a:lnTo>
                        <a:lnTo>
                          <a:pt x="0" y="12"/>
                        </a:lnTo>
                        <a:lnTo>
                          <a:pt x="3" y="6"/>
                        </a:lnTo>
                        <a:lnTo>
                          <a:pt x="3" y="6"/>
                        </a:lnTo>
                        <a:lnTo>
                          <a:pt x="3" y="6"/>
                        </a:lnTo>
                        <a:lnTo>
                          <a:pt x="3" y="3"/>
                        </a:lnTo>
                        <a:lnTo>
                          <a:pt x="6" y="3"/>
                        </a:lnTo>
                        <a:moveTo>
                          <a:pt x="6" y="0"/>
                        </a:moveTo>
                        <a:lnTo>
                          <a:pt x="3" y="3"/>
                        </a:lnTo>
                        <a:lnTo>
                          <a:pt x="0" y="6"/>
                        </a:lnTo>
                        <a:lnTo>
                          <a:pt x="0" y="12"/>
                        </a:lnTo>
                        <a:lnTo>
                          <a:pt x="0" y="15"/>
                        </a:lnTo>
                        <a:lnTo>
                          <a:pt x="0" y="18"/>
                        </a:lnTo>
                        <a:lnTo>
                          <a:pt x="3" y="21"/>
                        </a:lnTo>
                        <a:lnTo>
                          <a:pt x="9" y="21"/>
                        </a:lnTo>
                        <a:lnTo>
                          <a:pt x="12" y="18"/>
                        </a:lnTo>
                        <a:lnTo>
                          <a:pt x="15" y="12"/>
                        </a:lnTo>
                        <a:lnTo>
                          <a:pt x="15" y="9"/>
                        </a:lnTo>
                        <a:lnTo>
                          <a:pt x="15" y="9"/>
                        </a:lnTo>
                        <a:lnTo>
                          <a:pt x="15" y="6"/>
                        </a:lnTo>
                        <a:lnTo>
                          <a:pt x="12" y="3"/>
                        </a:lnTo>
                        <a:lnTo>
                          <a:pt x="9" y="3"/>
                        </a:lnTo>
                        <a:lnTo>
                          <a:pt x="9" y="0"/>
                        </a:lnTo>
                        <a:lnTo>
                          <a:pt x="6" y="0"/>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27" name="Freeform 1226"/>
                  <p:cNvSpPr>
                    <a:spLocks noEditPoints="1"/>
                  </p:cNvSpPr>
                  <p:nvPr/>
                </p:nvSpPr>
                <p:spPr bwMode="auto">
                  <a:xfrm>
                    <a:off x="1165" y="1093"/>
                    <a:ext cx="1373" cy="1067"/>
                  </a:xfrm>
                  <a:custGeom>
                    <a:avLst/>
                    <a:gdLst>
                      <a:gd name="T0" fmla="*/ 256 w 455"/>
                      <a:gd name="T1" fmla="*/ 296 h 353"/>
                      <a:gd name="T2" fmla="*/ 36 w 455"/>
                      <a:gd name="T3" fmla="*/ 249 h 353"/>
                      <a:gd name="T4" fmla="*/ 41 w 455"/>
                      <a:gd name="T5" fmla="*/ 201 h 353"/>
                      <a:gd name="T6" fmla="*/ 98 w 455"/>
                      <a:gd name="T7" fmla="*/ 30 h 353"/>
                      <a:gd name="T8" fmla="*/ 153 w 455"/>
                      <a:gd name="T9" fmla="*/ 25 h 353"/>
                      <a:gd name="T10" fmla="*/ 217 w 455"/>
                      <a:gd name="T11" fmla="*/ 88 h 353"/>
                      <a:gd name="T12" fmla="*/ 254 w 455"/>
                      <a:gd name="T13" fmla="*/ 82 h 353"/>
                      <a:gd name="T14" fmla="*/ 291 w 455"/>
                      <a:gd name="T15" fmla="*/ 83 h 353"/>
                      <a:gd name="T16" fmla="*/ 314 w 455"/>
                      <a:gd name="T17" fmla="*/ 59 h 353"/>
                      <a:gd name="T18" fmla="*/ 358 w 455"/>
                      <a:gd name="T19" fmla="*/ 73 h 353"/>
                      <a:gd name="T20" fmla="*/ 328 w 455"/>
                      <a:gd name="T21" fmla="*/ 114 h 353"/>
                      <a:gd name="T22" fmla="*/ 278 w 455"/>
                      <a:gd name="T23" fmla="*/ 154 h 353"/>
                      <a:gd name="T24" fmla="*/ 305 w 455"/>
                      <a:gd name="T25" fmla="*/ 254 h 353"/>
                      <a:gd name="T26" fmla="*/ 349 w 455"/>
                      <a:gd name="T27" fmla="*/ 180 h 353"/>
                      <a:gd name="T28" fmla="*/ 410 w 455"/>
                      <a:gd name="T29" fmla="*/ 208 h 353"/>
                      <a:gd name="T30" fmla="*/ 429 w 455"/>
                      <a:gd name="T31" fmla="*/ 238 h 353"/>
                      <a:gd name="T32" fmla="*/ 453 w 455"/>
                      <a:gd name="T33" fmla="*/ 270 h 353"/>
                      <a:gd name="T34" fmla="*/ 396 w 455"/>
                      <a:gd name="T35" fmla="*/ 301 h 353"/>
                      <a:gd name="T36" fmla="*/ 387 w 455"/>
                      <a:gd name="T37" fmla="*/ 331 h 353"/>
                      <a:gd name="T38" fmla="*/ 305 w 455"/>
                      <a:gd name="T39" fmla="*/ 318 h 353"/>
                      <a:gd name="T40" fmla="*/ 329 w 455"/>
                      <a:gd name="T41" fmla="*/ 290 h 353"/>
                      <a:gd name="T42" fmla="*/ 249 w 455"/>
                      <a:gd name="T43" fmla="*/ 282 h 353"/>
                      <a:gd name="T44" fmla="*/ 230 w 455"/>
                      <a:gd name="T45" fmla="*/ 277 h 353"/>
                      <a:gd name="T46" fmla="*/ 222 w 455"/>
                      <a:gd name="T47" fmla="*/ 233 h 353"/>
                      <a:gd name="T48" fmla="*/ 200 w 455"/>
                      <a:gd name="T49" fmla="*/ 237 h 353"/>
                      <a:gd name="T50" fmla="*/ 203 w 455"/>
                      <a:gd name="T51" fmla="*/ 263 h 353"/>
                      <a:gd name="T52" fmla="*/ 395 w 455"/>
                      <a:gd name="T53" fmla="*/ 271 h 353"/>
                      <a:gd name="T54" fmla="*/ 402 w 455"/>
                      <a:gd name="T55" fmla="*/ 269 h 353"/>
                      <a:gd name="T56" fmla="*/ 225 w 455"/>
                      <a:gd name="T57" fmla="*/ 262 h 353"/>
                      <a:gd name="T58" fmla="*/ 274 w 455"/>
                      <a:gd name="T59" fmla="*/ 257 h 353"/>
                      <a:gd name="T60" fmla="*/ 381 w 455"/>
                      <a:gd name="T61" fmla="*/ 246 h 353"/>
                      <a:gd name="T62" fmla="*/ 237 w 455"/>
                      <a:gd name="T63" fmla="*/ 240 h 353"/>
                      <a:gd name="T64" fmla="*/ 78 w 455"/>
                      <a:gd name="T65" fmla="*/ 237 h 353"/>
                      <a:gd name="T66" fmla="*/ 196 w 455"/>
                      <a:gd name="T67" fmla="*/ 232 h 353"/>
                      <a:gd name="T68" fmla="*/ 184 w 455"/>
                      <a:gd name="T69" fmla="*/ 221 h 353"/>
                      <a:gd name="T70" fmla="*/ 206 w 455"/>
                      <a:gd name="T71" fmla="*/ 221 h 353"/>
                      <a:gd name="T72" fmla="*/ 140 w 455"/>
                      <a:gd name="T73" fmla="*/ 221 h 353"/>
                      <a:gd name="T74" fmla="*/ 199 w 455"/>
                      <a:gd name="T75" fmla="*/ 211 h 353"/>
                      <a:gd name="T76" fmla="*/ 123 w 455"/>
                      <a:gd name="T77" fmla="*/ 213 h 353"/>
                      <a:gd name="T78" fmla="*/ 122 w 455"/>
                      <a:gd name="T79" fmla="*/ 207 h 353"/>
                      <a:gd name="T80" fmla="*/ 203 w 455"/>
                      <a:gd name="T81" fmla="*/ 189 h 353"/>
                      <a:gd name="T82" fmla="*/ 151 w 455"/>
                      <a:gd name="T83" fmla="*/ 180 h 353"/>
                      <a:gd name="T84" fmla="*/ 231 w 455"/>
                      <a:gd name="T85" fmla="*/ 174 h 353"/>
                      <a:gd name="T86" fmla="*/ 227 w 455"/>
                      <a:gd name="T87" fmla="*/ 160 h 353"/>
                      <a:gd name="T88" fmla="*/ 223 w 455"/>
                      <a:gd name="T89" fmla="*/ 144 h 353"/>
                      <a:gd name="T90" fmla="*/ 245 w 455"/>
                      <a:gd name="T91" fmla="*/ 157 h 353"/>
                      <a:gd name="T92" fmla="*/ 243 w 455"/>
                      <a:gd name="T93" fmla="*/ 157 h 353"/>
                      <a:gd name="T94" fmla="*/ 172 w 455"/>
                      <a:gd name="T95" fmla="*/ 142 h 353"/>
                      <a:gd name="T96" fmla="*/ 153 w 455"/>
                      <a:gd name="T97" fmla="*/ 133 h 353"/>
                      <a:gd name="T98" fmla="*/ 238 w 455"/>
                      <a:gd name="T99" fmla="*/ 144 h 353"/>
                      <a:gd name="T100" fmla="*/ 230 w 455"/>
                      <a:gd name="T101" fmla="*/ 147 h 353"/>
                      <a:gd name="T102" fmla="*/ 233 w 455"/>
                      <a:gd name="T103" fmla="*/ 144 h 353"/>
                      <a:gd name="T104" fmla="*/ 287 w 455"/>
                      <a:gd name="T105" fmla="*/ 133 h 353"/>
                      <a:gd name="T106" fmla="*/ 39 w 455"/>
                      <a:gd name="T107" fmla="*/ 124 h 353"/>
                      <a:gd name="T108" fmla="*/ 249 w 455"/>
                      <a:gd name="T109" fmla="*/ 123 h 353"/>
                      <a:gd name="T110" fmla="*/ 141 w 455"/>
                      <a:gd name="T111" fmla="*/ 115 h 353"/>
                      <a:gd name="T112" fmla="*/ 160 w 455"/>
                      <a:gd name="T113" fmla="*/ 84 h 353"/>
                      <a:gd name="T114" fmla="*/ 142 w 455"/>
                      <a:gd name="T115" fmla="*/ 81 h 353"/>
                      <a:gd name="T116" fmla="*/ 151 w 455"/>
                      <a:gd name="T117" fmla="*/ 101 h 353"/>
                      <a:gd name="T118" fmla="*/ 185 w 455"/>
                      <a:gd name="T119" fmla="*/ 109 h 353"/>
                      <a:gd name="T120" fmla="*/ 256 w 455"/>
                      <a:gd name="T121" fmla="*/ 105 h 353"/>
                      <a:gd name="T122" fmla="*/ 194 w 455"/>
                      <a:gd name="T123" fmla="*/ 102 h 353"/>
                      <a:gd name="T124" fmla="*/ 309 w 455"/>
                      <a:gd name="T125" fmla="*/ 6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5" h="353">
                        <a:moveTo>
                          <a:pt x="279" y="353"/>
                        </a:moveTo>
                        <a:cubicBezTo>
                          <a:pt x="279" y="352"/>
                          <a:pt x="279" y="352"/>
                          <a:pt x="279" y="352"/>
                        </a:cubicBezTo>
                        <a:cubicBezTo>
                          <a:pt x="279" y="352"/>
                          <a:pt x="279" y="352"/>
                          <a:pt x="279" y="352"/>
                        </a:cubicBezTo>
                        <a:cubicBezTo>
                          <a:pt x="279" y="351"/>
                          <a:pt x="279" y="351"/>
                          <a:pt x="279" y="351"/>
                        </a:cubicBezTo>
                        <a:cubicBezTo>
                          <a:pt x="281" y="351"/>
                          <a:pt x="281" y="351"/>
                          <a:pt x="281" y="351"/>
                        </a:cubicBezTo>
                        <a:cubicBezTo>
                          <a:pt x="282" y="351"/>
                          <a:pt x="282" y="351"/>
                          <a:pt x="282" y="351"/>
                        </a:cubicBezTo>
                        <a:cubicBezTo>
                          <a:pt x="282" y="350"/>
                          <a:pt x="282" y="350"/>
                          <a:pt x="282" y="350"/>
                        </a:cubicBezTo>
                        <a:cubicBezTo>
                          <a:pt x="283" y="349"/>
                          <a:pt x="283" y="349"/>
                          <a:pt x="283" y="349"/>
                        </a:cubicBezTo>
                        <a:cubicBezTo>
                          <a:pt x="283" y="349"/>
                          <a:pt x="283" y="349"/>
                          <a:pt x="283" y="349"/>
                        </a:cubicBezTo>
                        <a:cubicBezTo>
                          <a:pt x="283" y="348"/>
                          <a:pt x="283" y="348"/>
                          <a:pt x="283" y="348"/>
                        </a:cubicBezTo>
                        <a:cubicBezTo>
                          <a:pt x="283" y="347"/>
                          <a:pt x="283" y="347"/>
                          <a:pt x="283" y="347"/>
                        </a:cubicBezTo>
                        <a:cubicBezTo>
                          <a:pt x="284" y="346"/>
                          <a:pt x="284" y="346"/>
                          <a:pt x="284" y="346"/>
                        </a:cubicBezTo>
                        <a:cubicBezTo>
                          <a:pt x="285" y="345"/>
                          <a:pt x="285" y="345"/>
                          <a:pt x="285" y="345"/>
                        </a:cubicBezTo>
                        <a:cubicBezTo>
                          <a:pt x="287" y="344"/>
                          <a:pt x="287" y="344"/>
                          <a:pt x="287" y="344"/>
                        </a:cubicBezTo>
                        <a:cubicBezTo>
                          <a:pt x="288" y="344"/>
                          <a:pt x="288" y="344"/>
                          <a:pt x="288" y="344"/>
                        </a:cubicBezTo>
                        <a:cubicBezTo>
                          <a:pt x="288" y="343"/>
                          <a:pt x="288" y="343"/>
                          <a:pt x="288" y="343"/>
                        </a:cubicBezTo>
                        <a:cubicBezTo>
                          <a:pt x="289" y="342"/>
                          <a:pt x="289" y="342"/>
                          <a:pt x="289" y="342"/>
                        </a:cubicBezTo>
                        <a:cubicBezTo>
                          <a:pt x="289" y="341"/>
                          <a:pt x="289" y="341"/>
                          <a:pt x="289" y="341"/>
                        </a:cubicBezTo>
                        <a:cubicBezTo>
                          <a:pt x="289" y="340"/>
                          <a:pt x="289" y="340"/>
                          <a:pt x="289" y="340"/>
                        </a:cubicBezTo>
                        <a:cubicBezTo>
                          <a:pt x="289" y="338"/>
                          <a:pt x="289" y="338"/>
                          <a:pt x="289" y="338"/>
                        </a:cubicBezTo>
                        <a:cubicBezTo>
                          <a:pt x="289" y="338"/>
                          <a:pt x="289" y="338"/>
                          <a:pt x="289" y="338"/>
                        </a:cubicBezTo>
                        <a:cubicBezTo>
                          <a:pt x="289" y="337"/>
                          <a:pt x="289" y="337"/>
                          <a:pt x="289" y="337"/>
                        </a:cubicBezTo>
                        <a:cubicBezTo>
                          <a:pt x="290" y="336"/>
                          <a:pt x="290" y="336"/>
                          <a:pt x="290" y="336"/>
                        </a:cubicBezTo>
                        <a:cubicBezTo>
                          <a:pt x="290" y="335"/>
                          <a:pt x="290" y="335"/>
                          <a:pt x="290" y="335"/>
                        </a:cubicBezTo>
                        <a:cubicBezTo>
                          <a:pt x="291" y="334"/>
                          <a:pt x="291" y="334"/>
                          <a:pt x="291" y="334"/>
                        </a:cubicBezTo>
                        <a:cubicBezTo>
                          <a:pt x="292" y="334"/>
                          <a:pt x="292" y="334"/>
                          <a:pt x="292" y="334"/>
                        </a:cubicBezTo>
                        <a:cubicBezTo>
                          <a:pt x="292" y="333"/>
                          <a:pt x="292" y="333"/>
                          <a:pt x="292" y="333"/>
                        </a:cubicBezTo>
                        <a:cubicBezTo>
                          <a:pt x="293" y="331"/>
                          <a:pt x="293" y="331"/>
                          <a:pt x="293" y="331"/>
                        </a:cubicBezTo>
                        <a:cubicBezTo>
                          <a:pt x="293" y="330"/>
                          <a:pt x="293" y="330"/>
                          <a:pt x="293" y="330"/>
                        </a:cubicBezTo>
                        <a:cubicBezTo>
                          <a:pt x="292" y="328"/>
                          <a:pt x="292" y="328"/>
                          <a:pt x="292" y="328"/>
                        </a:cubicBezTo>
                        <a:cubicBezTo>
                          <a:pt x="292" y="327"/>
                          <a:pt x="292" y="327"/>
                          <a:pt x="292" y="327"/>
                        </a:cubicBezTo>
                        <a:cubicBezTo>
                          <a:pt x="292" y="327"/>
                          <a:pt x="292" y="327"/>
                          <a:pt x="292" y="327"/>
                        </a:cubicBezTo>
                        <a:cubicBezTo>
                          <a:pt x="293" y="327"/>
                          <a:pt x="293" y="327"/>
                          <a:pt x="293" y="327"/>
                        </a:cubicBezTo>
                        <a:cubicBezTo>
                          <a:pt x="293" y="328"/>
                          <a:pt x="293" y="328"/>
                          <a:pt x="293" y="328"/>
                        </a:cubicBezTo>
                        <a:cubicBezTo>
                          <a:pt x="293" y="328"/>
                          <a:pt x="293" y="328"/>
                          <a:pt x="293" y="328"/>
                        </a:cubicBezTo>
                        <a:cubicBezTo>
                          <a:pt x="293" y="329"/>
                          <a:pt x="293" y="329"/>
                          <a:pt x="293" y="329"/>
                        </a:cubicBezTo>
                        <a:cubicBezTo>
                          <a:pt x="294" y="330"/>
                          <a:pt x="294" y="330"/>
                          <a:pt x="294" y="330"/>
                        </a:cubicBezTo>
                        <a:cubicBezTo>
                          <a:pt x="294" y="331"/>
                          <a:pt x="294" y="331"/>
                          <a:pt x="294" y="331"/>
                        </a:cubicBezTo>
                        <a:cubicBezTo>
                          <a:pt x="295" y="331"/>
                          <a:pt x="295" y="331"/>
                          <a:pt x="295" y="331"/>
                        </a:cubicBezTo>
                        <a:cubicBezTo>
                          <a:pt x="295" y="332"/>
                          <a:pt x="295" y="332"/>
                          <a:pt x="295" y="332"/>
                        </a:cubicBezTo>
                        <a:cubicBezTo>
                          <a:pt x="295" y="332"/>
                          <a:pt x="295" y="332"/>
                          <a:pt x="295" y="332"/>
                        </a:cubicBezTo>
                        <a:cubicBezTo>
                          <a:pt x="296" y="332"/>
                          <a:pt x="296" y="332"/>
                          <a:pt x="296" y="332"/>
                        </a:cubicBezTo>
                        <a:cubicBezTo>
                          <a:pt x="296" y="332"/>
                          <a:pt x="296" y="332"/>
                          <a:pt x="296" y="332"/>
                        </a:cubicBezTo>
                        <a:cubicBezTo>
                          <a:pt x="296" y="332"/>
                          <a:pt x="296" y="332"/>
                          <a:pt x="296" y="332"/>
                        </a:cubicBezTo>
                        <a:cubicBezTo>
                          <a:pt x="296" y="333"/>
                          <a:pt x="296" y="333"/>
                          <a:pt x="296" y="333"/>
                        </a:cubicBezTo>
                        <a:cubicBezTo>
                          <a:pt x="297" y="333"/>
                          <a:pt x="297" y="333"/>
                          <a:pt x="297" y="333"/>
                        </a:cubicBezTo>
                        <a:cubicBezTo>
                          <a:pt x="298" y="333"/>
                          <a:pt x="298" y="333"/>
                          <a:pt x="298" y="333"/>
                        </a:cubicBezTo>
                        <a:cubicBezTo>
                          <a:pt x="299" y="334"/>
                          <a:pt x="299" y="334"/>
                          <a:pt x="299" y="334"/>
                        </a:cubicBezTo>
                        <a:cubicBezTo>
                          <a:pt x="300" y="334"/>
                          <a:pt x="300" y="334"/>
                          <a:pt x="300" y="334"/>
                        </a:cubicBezTo>
                        <a:cubicBezTo>
                          <a:pt x="300" y="333"/>
                          <a:pt x="300" y="333"/>
                          <a:pt x="300" y="333"/>
                        </a:cubicBezTo>
                        <a:cubicBezTo>
                          <a:pt x="300" y="332"/>
                          <a:pt x="300" y="332"/>
                          <a:pt x="300" y="332"/>
                        </a:cubicBezTo>
                        <a:cubicBezTo>
                          <a:pt x="301" y="331"/>
                          <a:pt x="301" y="331"/>
                          <a:pt x="301" y="331"/>
                        </a:cubicBezTo>
                        <a:cubicBezTo>
                          <a:pt x="300" y="331"/>
                          <a:pt x="300" y="331"/>
                          <a:pt x="300" y="331"/>
                        </a:cubicBezTo>
                        <a:cubicBezTo>
                          <a:pt x="301" y="330"/>
                          <a:pt x="301" y="330"/>
                          <a:pt x="301" y="330"/>
                        </a:cubicBezTo>
                        <a:cubicBezTo>
                          <a:pt x="301" y="331"/>
                          <a:pt x="301" y="331"/>
                          <a:pt x="301" y="331"/>
                        </a:cubicBezTo>
                        <a:cubicBezTo>
                          <a:pt x="301" y="331"/>
                          <a:pt x="301" y="331"/>
                          <a:pt x="301" y="331"/>
                        </a:cubicBezTo>
                        <a:cubicBezTo>
                          <a:pt x="302" y="332"/>
                          <a:pt x="302" y="332"/>
                          <a:pt x="302" y="332"/>
                        </a:cubicBezTo>
                        <a:cubicBezTo>
                          <a:pt x="303" y="331"/>
                          <a:pt x="303" y="331"/>
                          <a:pt x="303" y="331"/>
                        </a:cubicBezTo>
                        <a:cubicBezTo>
                          <a:pt x="302" y="330"/>
                          <a:pt x="302" y="330"/>
                          <a:pt x="302" y="330"/>
                        </a:cubicBezTo>
                        <a:cubicBezTo>
                          <a:pt x="302" y="329"/>
                          <a:pt x="302" y="329"/>
                          <a:pt x="302" y="329"/>
                        </a:cubicBezTo>
                        <a:cubicBezTo>
                          <a:pt x="301" y="328"/>
                          <a:pt x="301" y="328"/>
                          <a:pt x="301" y="328"/>
                        </a:cubicBezTo>
                        <a:cubicBezTo>
                          <a:pt x="301" y="328"/>
                          <a:pt x="301" y="328"/>
                          <a:pt x="301" y="328"/>
                        </a:cubicBezTo>
                        <a:cubicBezTo>
                          <a:pt x="300" y="327"/>
                          <a:pt x="300" y="327"/>
                          <a:pt x="300" y="327"/>
                        </a:cubicBezTo>
                        <a:cubicBezTo>
                          <a:pt x="300" y="326"/>
                          <a:pt x="300" y="326"/>
                          <a:pt x="300" y="326"/>
                        </a:cubicBezTo>
                        <a:cubicBezTo>
                          <a:pt x="299" y="325"/>
                          <a:pt x="299" y="325"/>
                          <a:pt x="299" y="325"/>
                        </a:cubicBezTo>
                        <a:cubicBezTo>
                          <a:pt x="299" y="324"/>
                          <a:pt x="299" y="324"/>
                          <a:pt x="299" y="324"/>
                        </a:cubicBezTo>
                        <a:cubicBezTo>
                          <a:pt x="298" y="324"/>
                          <a:pt x="298" y="324"/>
                          <a:pt x="298" y="324"/>
                        </a:cubicBezTo>
                        <a:cubicBezTo>
                          <a:pt x="298" y="323"/>
                          <a:pt x="298" y="323"/>
                          <a:pt x="298" y="323"/>
                        </a:cubicBezTo>
                        <a:cubicBezTo>
                          <a:pt x="298" y="322"/>
                          <a:pt x="298" y="322"/>
                          <a:pt x="298" y="322"/>
                        </a:cubicBezTo>
                        <a:cubicBezTo>
                          <a:pt x="298" y="321"/>
                          <a:pt x="298" y="321"/>
                          <a:pt x="298" y="321"/>
                        </a:cubicBezTo>
                        <a:cubicBezTo>
                          <a:pt x="297" y="320"/>
                          <a:pt x="297" y="320"/>
                          <a:pt x="297" y="320"/>
                        </a:cubicBezTo>
                        <a:cubicBezTo>
                          <a:pt x="295" y="320"/>
                          <a:pt x="295" y="320"/>
                          <a:pt x="295" y="320"/>
                        </a:cubicBezTo>
                        <a:cubicBezTo>
                          <a:pt x="294" y="320"/>
                          <a:pt x="294" y="320"/>
                          <a:pt x="294" y="320"/>
                        </a:cubicBezTo>
                        <a:cubicBezTo>
                          <a:pt x="292" y="320"/>
                          <a:pt x="292" y="320"/>
                          <a:pt x="292" y="320"/>
                        </a:cubicBezTo>
                        <a:cubicBezTo>
                          <a:pt x="292" y="319"/>
                          <a:pt x="292" y="319"/>
                          <a:pt x="292" y="319"/>
                        </a:cubicBezTo>
                        <a:cubicBezTo>
                          <a:pt x="292" y="319"/>
                          <a:pt x="292" y="319"/>
                          <a:pt x="292" y="319"/>
                        </a:cubicBezTo>
                        <a:cubicBezTo>
                          <a:pt x="291" y="319"/>
                          <a:pt x="291" y="319"/>
                          <a:pt x="291" y="319"/>
                        </a:cubicBezTo>
                        <a:cubicBezTo>
                          <a:pt x="291" y="319"/>
                          <a:pt x="291" y="319"/>
                          <a:pt x="291" y="319"/>
                        </a:cubicBezTo>
                        <a:cubicBezTo>
                          <a:pt x="289" y="318"/>
                          <a:pt x="289" y="318"/>
                          <a:pt x="289" y="318"/>
                        </a:cubicBezTo>
                        <a:cubicBezTo>
                          <a:pt x="288" y="318"/>
                          <a:pt x="288" y="318"/>
                          <a:pt x="288" y="318"/>
                        </a:cubicBezTo>
                        <a:cubicBezTo>
                          <a:pt x="286" y="318"/>
                          <a:pt x="286" y="318"/>
                          <a:pt x="286" y="318"/>
                        </a:cubicBezTo>
                        <a:cubicBezTo>
                          <a:pt x="283" y="317"/>
                          <a:pt x="283" y="317"/>
                          <a:pt x="283" y="317"/>
                        </a:cubicBezTo>
                        <a:cubicBezTo>
                          <a:pt x="282" y="317"/>
                          <a:pt x="282" y="317"/>
                          <a:pt x="282" y="317"/>
                        </a:cubicBezTo>
                        <a:cubicBezTo>
                          <a:pt x="281" y="317"/>
                          <a:pt x="281" y="317"/>
                          <a:pt x="281" y="317"/>
                        </a:cubicBezTo>
                        <a:cubicBezTo>
                          <a:pt x="280" y="316"/>
                          <a:pt x="280" y="316"/>
                          <a:pt x="280" y="316"/>
                        </a:cubicBezTo>
                        <a:cubicBezTo>
                          <a:pt x="279" y="316"/>
                          <a:pt x="279" y="316"/>
                          <a:pt x="279" y="316"/>
                        </a:cubicBezTo>
                        <a:cubicBezTo>
                          <a:pt x="279" y="316"/>
                          <a:pt x="279" y="316"/>
                          <a:pt x="279" y="316"/>
                        </a:cubicBezTo>
                        <a:cubicBezTo>
                          <a:pt x="277" y="315"/>
                          <a:pt x="277" y="315"/>
                          <a:pt x="277" y="315"/>
                        </a:cubicBezTo>
                        <a:cubicBezTo>
                          <a:pt x="277" y="314"/>
                          <a:pt x="277" y="314"/>
                          <a:pt x="277" y="314"/>
                        </a:cubicBezTo>
                        <a:cubicBezTo>
                          <a:pt x="277" y="314"/>
                          <a:pt x="277" y="314"/>
                          <a:pt x="277" y="314"/>
                        </a:cubicBezTo>
                        <a:cubicBezTo>
                          <a:pt x="278" y="312"/>
                          <a:pt x="278" y="312"/>
                          <a:pt x="278" y="312"/>
                        </a:cubicBezTo>
                        <a:cubicBezTo>
                          <a:pt x="278" y="311"/>
                          <a:pt x="278" y="311"/>
                          <a:pt x="278" y="311"/>
                        </a:cubicBezTo>
                        <a:cubicBezTo>
                          <a:pt x="277" y="311"/>
                          <a:pt x="277" y="311"/>
                          <a:pt x="277" y="311"/>
                        </a:cubicBezTo>
                        <a:cubicBezTo>
                          <a:pt x="276" y="311"/>
                          <a:pt x="276" y="311"/>
                          <a:pt x="276" y="311"/>
                        </a:cubicBezTo>
                        <a:cubicBezTo>
                          <a:pt x="276" y="311"/>
                          <a:pt x="276" y="311"/>
                          <a:pt x="276" y="311"/>
                        </a:cubicBezTo>
                        <a:cubicBezTo>
                          <a:pt x="277" y="310"/>
                          <a:pt x="277" y="310"/>
                          <a:pt x="277" y="310"/>
                        </a:cubicBezTo>
                        <a:cubicBezTo>
                          <a:pt x="277" y="310"/>
                          <a:pt x="277" y="310"/>
                          <a:pt x="277" y="310"/>
                        </a:cubicBezTo>
                        <a:cubicBezTo>
                          <a:pt x="277" y="309"/>
                          <a:pt x="277" y="309"/>
                          <a:pt x="277" y="309"/>
                        </a:cubicBezTo>
                        <a:cubicBezTo>
                          <a:pt x="277" y="307"/>
                          <a:pt x="277" y="307"/>
                          <a:pt x="277" y="307"/>
                        </a:cubicBezTo>
                        <a:cubicBezTo>
                          <a:pt x="276" y="306"/>
                          <a:pt x="276" y="306"/>
                          <a:pt x="276" y="306"/>
                        </a:cubicBezTo>
                        <a:cubicBezTo>
                          <a:pt x="276" y="305"/>
                          <a:pt x="276" y="305"/>
                          <a:pt x="276" y="305"/>
                        </a:cubicBezTo>
                        <a:cubicBezTo>
                          <a:pt x="277" y="305"/>
                          <a:pt x="277" y="305"/>
                          <a:pt x="277" y="305"/>
                        </a:cubicBezTo>
                        <a:cubicBezTo>
                          <a:pt x="277" y="304"/>
                          <a:pt x="277" y="304"/>
                          <a:pt x="277" y="304"/>
                        </a:cubicBezTo>
                        <a:cubicBezTo>
                          <a:pt x="277" y="304"/>
                          <a:pt x="277" y="304"/>
                          <a:pt x="277" y="304"/>
                        </a:cubicBezTo>
                        <a:cubicBezTo>
                          <a:pt x="277" y="304"/>
                          <a:pt x="277" y="304"/>
                          <a:pt x="277" y="304"/>
                        </a:cubicBezTo>
                        <a:cubicBezTo>
                          <a:pt x="277" y="303"/>
                          <a:pt x="277" y="303"/>
                          <a:pt x="277" y="303"/>
                        </a:cubicBezTo>
                        <a:cubicBezTo>
                          <a:pt x="276" y="302"/>
                          <a:pt x="276" y="302"/>
                          <a:pt x="276" y="302"/>
                        </a:cubicBezTo>
                        <a:cubicBezTo>
                          <a:pt x="275" y="302"/>
                          <a:pt x="275" y="302"/>
                          <a:pt x="275" y="302"/>
                        </a:cubicBezTo>
                        <a:cubicBezTo>
                          <a:pt x="273" y="302"/>
                          <a:pt x="273" y="302"/>
                          <a:pt x="273" y="302"/>
                        </a:cubicBezTo>
                        <a:cubicBezTo>
                          <a:pt x="271" y="301"/>
                          <a:pt x="271" y="301"/>
                          <a:pt x="271" y="301"/>
                        </a:cubicBezTo>
                        <a:cubicBezTo>
                          <a:pt x="271" y="300"/>
                          <a:pt x="271" y="300"/>
                          <a:pt x="271" y="300"/>
                        </a:cubicBezTo>
                        <a:cubicBezTo>
                          <a:pt x="271" y="298"/>
                          <a:pt x="271" y="298"/>
                          <a:pt x="271" y="298"/>
                        </a:cubicBezTo>
                        <a:cubicBezTo>
                          <a:pt x="270" y="295"/>
                          <a:pt x="270" y="295"/>
                          <a:pt x="270" y="295"/>
                        </a:cubicBezTo>
                        <a:cubicBezTo>
                          <a:pt x="268" y="295"/>
                          <a:pt x="268" y="295"/>
                          <a:pt x="268" y="295"/>
                        </a:cubicBezTo>
                        <a:cubicBezTo>
                          <a:pt x="267" y="295"/>
                          <a:pt x="267" y="295"/>
                          <a:pt x="267" y="295"/>
                        </a:cubicBezTo>
                        <a:cubicBezTo>
                          <a:pt x="267" y="294"/>
                          <a:pt x="267" y="294"/>
                          <a:pt x="267" y="294"/>
                        </a:cubicBezTo>
                        <a:cubicBezTo>
                          <a:pt x="265" y="294"/>
                          <a:pt x="265" y="294"/>
                          <a:pt x="265" y="294"/>
                        </a:cubicBezTo>
                        <a:cubicBezTo>
                          <a:pt x="265" y="294"/>
                          <a:pt x="265" y="294"/>
                          <a:pt x="265" y="294"/>
                        </a:cubicBezTo>
                        <a:cubicBezTo>
                          <a:pt x="263" y="293"/>
                          <a:pt x="263" y="293"/>
                          <a:pt x="263" y="293"/>
                        </a:cubicBezTo>
                        <a:cubicBezTo>
                          <a:pt x="262" y="293"/>
                          <a:pt x="262" y="293"/>
                          <a:pt x="262" y="293"/>
                        </a:cubicBezTo>
                        <a:cubicBezTo>
                          <a:pt x="260" y="292"/>
                          <a:pt x="260" y="292"/>
                          <a:pt x="260" y="292"/>
                        </a:cubicBezTo>
                        <a:cubicBezTo>
                          <a:pt x="259" y="292"/>
                          <a:pt x="259" y="292"/>
                          <a:pt x="259" y="292"/>
                        </a:cubicBezTo>
                        <a:cubicBezTo>
                          <a:pt x="259" y="293"/>
                          <a:pt x="259" y="293"/>
                          <a:pt x="259" y="293"/>
                        </a:cubicBezTo>
                        <a:cubicBezTo>
                          <a:pt x="260" y="294"/>
                          <a:pt x="260" y="294"/>
                          <a:pt x="260" y="294"/>
                        </a:cubicBezTo>
                        <a:cubicBezTo>
                          <a:pt x="259" y="296"/>
                          <a:pt x="259" y="296"/>
                          <a:pt x="259" y="296"/>
                        </a:cubicBezTo>
                        <a:cubicBezTo>
                          <a:pt x="258" y="296"/>
                          <a:pt x="258" y="296"/>
                          <a:pt x="258" y="296"/>
                        </a:cubicBezTo>
                        <a:cubicBezTo>
                          <a:pt x="258" y="296"/>
                          <a:pt x="258" y="296"/>
                          <a:pt x="258" y="296"/>
                        </a:cubicBezTo>
                        <a:cubicBezTo>
                          <a:pt x="258" y="296"/>
                          <a:pt x="258" y="296"/>
                          <a:pt x="258" y="296"/>
                        </a:cubicBezTo>
                        <a:cubicBezTo>
                          <a:pt x="258" y="296"/>
                          <a:pt x="258" y="296"/>
                          <a:pt x="258" y="296"/>
                        </a:cubicBezTo>
                        <a:cubicBezTo>
                          <a:pt x="259" y="294"/>
                          <a:pt x="259" y="294"/>
                          <a:pt x="259" y="294"/>
                        </a:cubicBezTo>
                        <a:cubicBezTo>
                          <a:pt x="259" y="293"/>
                          <a:pt x="259" y="293"/>
                          <a:pt x="259" y="293"/>
                        </a:cubicBezTo>
                        <a:cubicBezTo>
                          <a:pt x="258" y="293"/>
                          <a:pt x="258" y="293"/>
                          <a:pt x="258" y="293"/>
                        </a:cubicBezTo>
                        <a:cubicBezTo>
                          <a:pt x="257" y="294"/>
                          <a:pt x="257" y="294"/>
                          <a:pt x="257" y="294"/>
                        </a:cubicBezTo>
                        <a:cubicBezTo>
                          <a:pt x="257" y="295"/>
                          <a:pt x="257" y="295"/>
                          <a:pt x="257" y="295"/>
                        </a:cubicBezTo>
                        <a:cubicBezTo>
                          <a:pt x="256" y="296"/>
                          <a:pt x="256" y="296"/>
                          <a:pt x="256" y="296"/>
                        </a:cubicBezTo>
                        <a:cubicBezTo>
                          <a:pt x="256" y="298"/>
                          <a:pt x="256" y="298"/>
                          <a:pt x="256" y="298"/>
                        </a:cubicBezTo>
                        <a:cubicBezTo>
                          <a:pt x="255" y="298"/>
                          <a:pt x="255" y="298"/>
                          <a:pt x="255" y="298"/>
                        </a:cubicBezTo>
                        <a:cubicBezTo>
                          <a:pt x="255" y="298"/>
                          <a:pt x="255" y="298"/>
                          <a:pt x="255" y="298"/>
                        </a:cubicBezTo>
                        <a:cubicBezTo>
                          <a:pt x="255" y="297"/>
                          <a:pt x="255" y="297"/>
                          <a:pt x="255" y="297"/>
                        </a:cubicBezTo>
                        <a:cubicBezTo>
                          <a:pt x="256" y="296"/>
                          <a:pt x="256" y="296"/>
                          <a:pt x="256" y="296"/>
                        </a:cubicBezTo>
                        <a:cubicBezTo>
                          <a:pt x="254" y="296"/>
                          <a:pt x="254" y="296"/>
                          <a:pt x="254" y="296"/>
                        </a:cubicBezTo>
                        <a:cubicBezTo>
                          <a:pt x="252" y="298"/>
                          <a:pt x="252" y="298"/>
                          <a:pt x="252" y="298"/>
                        </a:cubicBezTo>
                        <a:cubicBezTo>
                          <a:pt x="251" y="299"/>
                          <a:pt x="251" y="299"/>
                          <a:pt x="251" y="299"/>
                        </a:cubicBezTo>
                        <a:cubicBezTo>
                          <a:pt x="250" y="299"/>
                          <a:pt x="250" y="299"/>
                          <a:pt x="250" y="299"/>
                        </a:cubicBezTo>
                        <a:cubicBezTo>
                          <a:pt x="250" y="300"/>
                          <a:pt x="250" y="300"/>
                          <a:pt x="250" y="300"/>
                        </a:cubicBezTo>
                        <a:cubicBezTo>
                          <a:pt x="249" y="300"/>
                          <a:pt x="249" y="300"/>
                          <a:pt x="249" y="300"/>
                        </a:cubicBezTo>
                        <a:cubicBezTo>
                          <a:pt x="247" y="300"/>
                          <a:pt x="247" y="300"/>
                          <a:pt x="247" y="300"/>
                        </a:cubicBezTo>
                        <a:cubicBezTo>
                          <a:pt x="247" y="299"/>
                          <a:pt x="247" y="299"/>
                          <a:pt x="247" y="299"/>
                        </a:cubicBezTo>
                        <a:cubicBezTo>
                          <a:pt x="244" y="299"/>
                          <a:pt x="244" y="299"/>
                          <a:pt x="244" y="299"/>
                        </a:cubicBezTo>
                        <a:cubicBezTo>
                          <a:pt x="243" y="298"/>
                          <a:pt x="243" y="298"/>
                          <a:pt x="243" y="298"/>
                        </a:cubicBezTo>
                        <a:cubicBezTo>
                          <a:pt x="243" y="297"/>
                          <a:pt x="243" y="297"/>
                          <a:pt x="243" y="297"/>
                        </a:cubicBezTo>
                        <a:cubicBezTo>
                          <a:pt x="241" y="298"/>
                          <a:pt x="241" y="298"/>
                          <a:pt x="241" y="298"/>
                        </a:cubicBezTo>
                        <a:cubicBezTo>
                          <a:pt x="239" y="298"/>
                          <a:pt x="239" y="298"/>
                          <a:pt x="239" y="298"/>
                        </a:cubicBezTo>
                        <a:cubicBezTo>
                          <a:pt x="239" y="298"/>
                          <a:pt x="239" y="298"/>
                          <a:pt x="239" y="298"/>
                        </a:cubicBezTo>
                        <a:cubicBezTo>
                          <a:pt x="238" y="297"/>
                          <a:pt x="238" y="297"/>
                          <a:pt x="238" y="297"/>
                        </a:cubicBezTo>
                        <a:cubicBezTo>
                          <a:pt x="234" y="296"/>
                          <a:pt x="234" y="296"/>
                          <a:pt x="234" y="296"/>
                        </a:cubicBezTo>
                        <a:cubicBezTo>
                          <a:pt x="234" y="294"/>
                          <a:pt x="234" y="294"/>
                          <a:pt x="234" y="294"/>
                        </a:cubicBezTo>
                        <a:cubicBezTo>
                          <a:pt x="233" y="294"/>
                          <a:pt x="233" y="294"/>
                          <a:pt x="233" y="294"/>
                        </a:cubicBezTo>
                        <a:cubicBezTo>
                          <a:pt x="231" y="293"/>
                          <a:pt x="231" y="293"/>
                          <a:pt x="231" y="293"/>
                        </a:cubicBezTo>
                        <a:cubicBezTo>
                          <a:pt x="230" y="293"/>
                          <a:pt x="230" y="293"/>
                          <a:pt x="230" y="293"/>
                        </a:cubicBezTo>
                        <a:cubicBezTo>
                          <a:pt x="229" y="293"/>
                          <a:pt x="229" y="293"/>
                          <a:pt x="229" y="293"/>
                        </a:cubicBezTo>
                        <a:cubicBezTo>
                          <a:pt x="228" y="293"/>
                          <a:pt x="228" y="293"/>
                          <a:pt x="228" y="293"/>
                        </a:cubicBezTo>
                        <a:cubicBezTo>
                          <a:pt x="227" y="293"/>
                          <a:pt x="227" y="293"/>
                          <a:pt x="227" y="293"/>
                        </a:cubicBezTo>
                        <a:cubicBezTo>
                          <a:pt x="227" y="293"/>
                          <a:pt x="227" y="293"/>
                          <a:pt x="227" y="293"/>
                        </a:cubicBezTo>
                        <a:cubicBezTo>
                          <a:pt x="226" y="292"/>
                          <a:pt x="226" y="292"/>
                          <a:pt x="226" y="292"/>
                        </a:cubicBezTo>
                        <a:cubicBezTo>
                          <a:pt x="224" y="291"/>
                          <a:pt x="224" y="291"/>
                          <a:pt x="224" y="291"/>
                        </a:cubicBezTo>
                        <a:cubicBezTo>
                          <a:pt x="224" y="291"/>
                          <a:pt x="224" y="291"/>
                          <a:pt x="224" y="291"/>
                        </a:cubicBezTo>
                        <a:cubicBezTo>
                          <a:pt x="223" y="290"/>
                          <a:pt x="223" y="290"/>
                          <a:pt x="223" y="290"/>
                        </a:cubicBezTo>
                        <a:cubicBezTo>
                          <a:pt x="224" y="290"/>
                          <a:pt x="224" y="290"/>
                          <a:pt x="224" y="290"/>
                        </a:cubicBezTo>
                        <a:cubicBezTo>
                          <a:pt x="224" y="289"/>
                          <a:pt x="224" y="289"/>
                          <a:pt x="224" y="289"/>
                        </a:cubicBezTo>
                        <a:cubicBezTo>
                          <a:pt x="225" y="289"/>
                          <a:pt x="225" y="289"/>
                          <a:pt x="225" y="289"/>
                        </a:cubicBezTo>
                        <a:cubicBezTo>
                          <a:pt x="226" y="288"/>
                          <a:pt x="226" y="288"/>
                          <a:pt x="226" y="288"/>
                        </a:cubicBezTo>
                        <a:cubicBezTo>
                          <a:pt x="226" y="289"/>
                          <a:pt x="226" y="289"/>
                          <a:pt x="226" y="289"/>
                        </a:cubicBezTo>
                        <a:cubicBezTo>
                          <a:pt x="227" y="289"/>
                          <a:pt x="227" y="289"/>
                          <a:pt x="227" y="289"/>
                        </a:cubicBezTo>
                        <a:cubicBezTo>
                          <a:pt x="227" y="288"/>
                          <a:pt x="227" y="288"/>
                          <a:pt x="227" y="288"/>
                        </a:cubicBezTo>
                        <a:cubicBezTo>
                          <a:pt x="228" y="288"/>
                          <a:pt x="228" y="288"/>
                          <a:pt x="228" y="288"/>
                        </a:cubicBezTo>
                        <a:cubicBezTo>
                          <a:pt x="228" y="288"/>
                          <a:pt x="228" y="288"/>
                          <a:pt x="228" y="288"/>
                        </a:cubicBezTo>
                        <a:cubicBezTo>
                          <a:pt x="229" y="287"/>
                          <a:pt x="229" y="287"/>
                          <a:pt x="229" y="287"/>
                        </a:cubicBezTo>
                        <a:cubicBezTo>
                          <a:pt x="228" y="287"/>
                          <a:pt x="228" y="287"/>
                          <a:pt x="228" y="287"/>
                        </a:cubicBezTo>
                        <a:cubicBezTo>
                          <a:pt x="227" y="287"/>
                          <a:pt x="227" y="287"/>
                          <a:pt x="227" y="287"/>
                        </a:cubicBezTo>
                        <a:cubicBezTo>
                          <a:pt x="227" y="287"/>
                          <a:pt x="227" y="287"/>
                          <a:pt x="227" y="287"/>
                        </a:cubicBezTo>
                        <a:cubicBezTo>
                          <a:pt x="227" y="286"/>
                          <a:pt x="227" y="286"/>
                          <a:pt x="227" y="286"/>
                        </a:cubicBezTo>
                        <a:cubicBezTo>
                          <a:pt x="228" y="285"/>
                          <a:pt x="228" y="285"/>
                          <a:pt x="228" y="285"/>
                        </a:cubicBezTo>
                        <a:cubicBezTo>
                          <a:pt x="226" y="284"/>
                          <a:pt x="226" y="284"/>
                          <a:pt x="226" y="284"/>
                        </a:cubicBezTo>
                        <a:cubicBezTo>
                          <a:pt x="226" y="284"/>
                          <a:pt x="226" y="284"/>
                          <a:pt x="226" y="284"/>
                        </a:cubicBezTo>
                        <a:cubicBezTo>
                          <a:pt x="225" y="283"/>
                          <a:pt x="225" y="283"/>
                          <a:pt x="225" y="283"/>
                        </a:cubicBezTo>
                        <a:cubicBezTo>
                          <a:pt x="225" y="283"/>
                          <a:pt x="225" y="283"/>
                          <a:pt x="225" y="283"/>
                        </a:cubicBezTo>
                        <a:cubicBezTo>
                          <a:pt x="226" y="283"/>
                          <a:pt x="226" y="283"/>
                          <a:pt x="226" y="283"/>
                        </a:cubicBezTo>
                        <a:cubicBezTo>
                          <a:pt x="226" y="282"/>
                          <a:pt x="226" y="282"/>
                          <a:pt x="226" y="282"/>
                        </a:cubicBezTo>
                        <a:cubicBezTo>
                          <a:pt x="224" y="282"/>
                          <a:pt x="224" y="282"/>
                          <a:pt x="224" y="282"/>
                        </a:cubicBezTo>
                        <a:cubicBezTo>
                          <a:pt x="224" y="283"/>
                          <a:pt x="224" y="283"/>
                          <a:pt x="224" y="283"/>
                        </a:cubicBezTo>
                        <a:cubicBezTo>
                          <a:pt x="224" y="283"/>
                          <a:pt x="224" y="283"/>
                          <a:pt x="224" y="283"/>
                        </a:cubicBezTo>
                        <a:cubicBezTo>
                          <a:pt x="223" y="283"/>
                          <a:pt x="223" y="283"/>
                          <a:pt x="223" y="283"/>
                        </a:cubicBezTo>
                        <a:cubicBezTo>
                          <a:pt x="222" y="283"/>
                          <a:pt x="222" y="283"/>
                          <a:pt x="222" y="283"/>
                        </a:cubicBezTo>
                        <a:cubicBezTo>
                          <a:pt x="221" y="284"/>
                          <a:pt x="221" y="284"/>
                          <a:pt x="221" y="284"/>
                        </a:cubicBezTo>
                        <a:cubicBezTo>
                          <a:pt x="222" y="285"/>
                          <a:pt x="222" y="285"/>
                          <a:pt x="222" y="285"/>
                        </a:cubicBezTo>
                        <a:cubicBezTo>
                          <a:pt x="222" y="286"/>
                          <a:pt x="222" y="286"/>
                          <a:pt x="222" y="286"/>
                        </a:cubicBezTo>
                        <a:cubicBezTo>
                          <a:pt x="222" y="287"/>
                          <a:pt x="222" y="287"/>
                          <a:pt x="222" y="287"/>
                        </a:cubicBezTo>
                        <a:cubicBezTo>
                          <a:pt x="221" y="287"/>
                          <a:pt x="221" y="287"/>
                          <a:pt x="221" y="287"/>
                        </a:cubicBezTo>
                        <a:cubicBezTo>
                          <a:pt x="220" y="287"/>
                          <a:pt x="220" y="287"/>
                          <a:pt x="220" y="287"/>
                        </a:cubicBezTo>
                        <a:cubicBezTo>
                          <a:pt x="220" y="288"/>
                          <a:pt x="220" y="288"/>
                          <a:pt x="220" y="288"/>
                        </a:cubicBezTo>
                        <a:cubicBezTo>
                          <a:pt x="220" y="289"/>
                          <a:pt x="220" y="289"/>
                          <a:pt x="220" y="289"/>
                        </a:cubicBezTo>
                        <a:cubicBezTo>
                          <a:pt x="220" y="289"/>
                          <a:pt x="220" y="289"/>
                          <a:pt x="220" y="289"/>
                        </a:cubicBezTo>
                        <a:cubicBezTo>
                          <a:pt x="219" y="289"/>
                          <a:pt x="219" y="289"/>
                          <a:pt x="219" y="289"/>
                        </a:cubicBezTo>
                        <a:cubicBezTo>
                          <a:pt x="56" y="272"/>
                          <a:pt x="56" y="272"/>
                          <a:pt x="56" y="272"/>
                        </a:cubicBezTo>
                        <a:cubicBezTo>
                          <a:pt x="55" y="272"/>
                          <a:pt x="55" y="272"/>
                          <a:pt x="55" y="272"/>
                        </a:cubicBezTo>
                        <a:cubicBezTo>
                          <a:pt x="55" y="270"/>
                          <a:pt x="55" y="270"/>
                          <a:pt x="55" y="270"/>
                        </a:cubicBezTo>
                        <a:cubicBezTo>
                          <a:pt x="56" y="268"/>
                          <a:pt x="56" y="268"/>
                          <a:pt x="56" y="268"/>
                        </a:cubicBezTo>
                        <a:cubicBezTo>
                          <a:pt x="56" y="265"/>
                          <a:pt x="56" y="265"/>
                          <a:pt x="56" y="265"/>
                        </a:cubicBezTo>
                        <a:cubicBezTo>
                          <a:pt x="55" y="267"/>
                          <a:pt x="55" y="267"/>
                          <a:pt x="55" y="267"/>
                        </a:cubicBezTo>
                        <a:cubicBezTo>
                          <a:pt x="54" y="267"/>
                          <a:pt x="54" y="267"/>
                          <a:pt x="54" y="267"/>
                        </a:cubicBezTo>
                        <a:cubicBezTo>
                          <a:pt x="52" y="268"/>
                          <a:pt x="52" y="268"/>
                          <a:pt x="52" y="268"/>
                        </a:cubicBezTo>
                        <a:cubicBezTo>
                          <a:pt x="51" y="266"/>
                          <a:pt x="51" y="266"/>
                          <a:pt x="51" y="266"/>
                        </a:cubicBezTo>
                        <a:cubicBezTo>
                          <a:pt x="51" y="265"/>
                          <a:pt x="51" y="265"/>
                          <a:pt x="51" y="265"/>
                        </a:cubicBezTo>
                        <a:cubicBezTo>
                          <a:pt x="52" y="266"/>
                          <a:pt x="52" y="266"/>
                          <a:pt x="52" y="266"/>
                        </a:cubicBezTo>
                        <a:cubicBezTo>
                          <a:pt x="52" y="267"/>
                          <a:pt x="52" y="267"/>
                          <a:pt x="52" y="267"/>
                        </a:cubicBezTo>
                        <a:cubicBezTo>
                          <a:pt x="53" y="267"/>
                          <a:pt x="53" y="267"/>
                          <a:pt x="53" y="267"/>
                        </a:cubicBezTo>
                        <a:cubicBezTo>
                          <a:pt x="53" y="266"/>
                          <a:pt x="53" y="266"/>
                          <a:pt x="53" y="266"/>
                        </a:cubicBezTo>
                        <a:cubicBezTo>
                          <a:pt x="52" y="265"/>
                          <a:pt x="52" y="265"/>
                          <a:pt x="52" y="265"/>
                        </a:cubicBezTo>
                        <a:cubicBezTo>
                          <a:pt x="52" y="264"/>
                          <a:pt x="52" y="264"/>
                          <a:pt x="52" y="264"/>
                        </a:cubicBezTo>
                        <a:cubicBezTo>
                          <a:pt x="51" y="264"/>
                          <a:pt x="51" y="264"/>
                          <a:pt x="51" y="264"/>
                        </a:cubicBezTo>
                        <a:cubicBezTo>
                          <a:pt x="50" y="264"/>
                          <a:pt x="50" y="264"/>
                          <a:pt x="50" y="264"/>
                        </a:cubicBezTo>
                        <a:cubicBezTo>
                          <a:pt x="49" y="263"/>
                          <a:pt x="49" y="263"/>
                          <a:pt x="49" y="263"/>
                        </a:cubicBezTo>
                        <a:cubicBezTo>
                          <a:pt x="48" y="262"/>
                          <a:pt x="48" y="262"/>
                          <a:pt x="48" y="262"/>
                        </a:cubicBezTo>
                        <a:cubicBezTo>
                          <a:pt x="48" y="262"/>
                          <a:pt x="48" y="262"/>
                          <a:pt x="48" y="262"/>
                        </a:cubicBezTo>
                        <a:cubicBezTo>
                          <a:pt x="50" y="261"/>
                          <a:pt x="50" y="261"/>
                          <a:pt x="50" y="261"/>
                        </a:cubicBezTo>
                        <a:cubicBezTo>
                          <a:pt x="51" y="259"/>
                          <a:pt x="51" y="259"/>
                          <a:pt x="51" y="259"/>
                        </a:cubicBezTo>
                        <a:cubicBezTo>
                          <a:pt x="51" y="258"/>
                          <a:pt x="51" y="258"/>
                          <a:pt x="51" y="258"/>
                        </a:cubicBezTo>
                        <a:cubicBezTo>
                          <a:pt x="51" y="258"/>
                          <a:pt x="51" y="258"/>
                          <a:pt x="51" y="258"/>
                        </a:cubicBezTo>
                        <a:cubicBezTo>
                          <a:pt x="50" y="258"/>
                          <a:pt x="50" y="258"/>
                          <a:pt x="50" y="258"/>
                        </a:cubicBezTo>
                        <a:cubicBezTo>
                          <a:pt x="48" y="258"/>
                          <a:pt x="48" y="258"/>
                          <a:pt x="48" y="258"/>
                        </a:cubicBezTo>
                        <a:cubicBezTo>
                          <a:pt x="48" y="257"/>
                          <a:pt x="48" y="257"/>
                          <a:pt x="48" y="257"/>
                        </a:cubicBezTo>
                        <a:cubicBezTo>
                          <a:pt x="49" y="257"/>
                          <a:pt x="49" y="257"/>
                          <a:pt x="49" y="257"/>
                        </a:cubicBezTo>
                        <a:cubicBezTo>
                          <a:pt x="50" y="255"/>
                          <a:pt x="50" y="255"/>
                          <a:pt x="50" y="255"/>
                        </a:cubicBezTo>
                        <a:cubicBezTo>
                          <a:pt x="50" y="253"/>
                          <a:pt x="50" y="253"/>
                          <a:pt x="50" y="253"/>
                        </a:cubicBezTo>
                        <a:cubicBezTo>
                          <a:pt x="51" y="253"/>
                          <a:pt x="51" y="253"/>
                          <a:pt x="51" y="253"/>
                        </a:cubicBezTo>
                        <a:cubicBezTo>
                          <a:pt x="51" y="252"/>
                          <a:pt x="51" y="252"/>
                          <a:pt x="51" y="252"/>
                        </a:cubicBezTo>
                        <a:cubicBezTo>
                          <a:pt x="51" y="251"/>
                          <a:pt x="51" y="251"/>
                          <a:pt x="51" y="251"/>
                        </a:cubicBezTo>
                        <a:cubicBezTo>
                          <a:pt x="50" y="252"/>
                          <a:pt x="50" y="252"/>
                          <a:pt x="50" y="252"/>
                        </a:cubicBezTo>
                        <a:cubicBezTo>
                          <a:pt x="49" y="253"/>
                          <a:pt x="49" y="253"/>
                          <a:pt x="49" y="253"/>
                        </a:cubicBezTo>
                        <a:cubicBezTo>
                          <a:pt x="49" y="255"/>
                          <a:pt x="49" y="255"/>
                          <a:pt x="49" y="255"/>
                        </a:cubicBezTo>
                        <a:cubicBezTo>
                          <a:pt x="47" y="257"/>
                          <a:pt x="47" y="257"/>
                          <a:pt x="47" y="257"/>
                        </a:cubicBezTo>
                        <a:cubicBezTo>
                          <a:pt x="47" y="257"/>
                          <a:pt x="47" y="257"/>
                          <a:pt x="47" y="257"/>
                        </a:cubicBezTo>
                        <a:cubicBezTo>
                          <a:pt x="46" y="257"/>
                          <a:pt x="46" y="257"/>
                          <a:pt x="46" y="257"/>
                        </a:cubicBezTo>
                        <a:cubicBezTo>
                          <a:pt x="46" y="256"/>
                          <a:pt x="46" y="256"/>
                          <a:pt x="46" y="256"/>
                        </a:cubicBezTo>
                        <a:cubicBezTo>
                          <a:pt x="46" y="256"/>
                          <a:pt x="46" y="256"/>
                          <a:pt x="46" y="256"/>
                        </a:cubicBezTo>
                        <a:cubicBezTo>
                          <a:pt x="46" y="256"/>
                          <a:pt x="46" y="256"/>
                          <a:pt x="46" y="256"/>
                        </a:cubicBezTo>
                        <a:cubicBezTo>
                          <a:pt x="46" y="255"/>
                          <a:pt x="46" y="255"/>
                          <a:pt x="46" y="255"/>
                        </a:cubicBezTo>
                        <a:cubicBezTo>
                          <a:pt x="46" y="254"/>
                          <a:pt x="46" y="254"/>
                          <a:pt x="46" y="254"/>
                        </a:cubicBezTo>
                        <a:cubicBezTo>
                          <a:pt x="45" y="255"/>
                          <a:pt x="45" y="255"/>
                          <a:pt x="45" y="255"/>
                        </a:cubicBezTo>
                        <a:cubicBezTo>
                          <a:pt x="44" y="256"/>
                          <a:pt x="44" y="256"/>
                          <a:pt x="44" y="256"/>
                        </a:cubicBezTo>
                        <a:cubicBezTo>
                          <a:pt x="44" y="255"/>
                          <a:pt x="44" y="255"/>
                          <a:pt x="44" y="255"/>
                        </a:cubicBezTo>
                        <a:cubicBezTo>
                          <a:pt x="43" y="255"/>
                          <a:pt x="43" y="255"/>
                          <a:pt x="43" y="255"/>
                        </a:cubicBezTo>
                        <a:cubicBezTo>
                          <a:pt x="42" y="256"/>
                          <a:pt x="42" y="256"/>
                          <a:pt x="42" y="256"/>
                        </a:cubicBezTo>
                        <a:cubicBezTo>
                          <a:pt x="42" y="256"/>
                          <a:pt x="42" y="256"/>
                          <a:pt x="42" y="256"/>
                        </a:cubicBezTo>
                        <a:cubicBezTo>
                          <a:pt x="42" y="255"/>
                          <a:pt x="42" y="255"/>
                          <a:pt x="42" y="255"/>
                        </a:cubicBezTo>
                        <a:cubicBezTo>
                          <a:pt x="42" y="255"/>
                          <a:pt x="42" y="255"/>
                          <a:pt x="42" y="255"/>
                        </a:cubicBezTo>
                        <a:cubicBezTo>
                          <a:pt x="43" y="255"/>
                          <a:pt x="43" y="255"/>
                          <a:pt x="43" y="255"/>
                        </a:cubicBezTo>
                        <a:cubicBezTo>
                          <a:pt x="45" y="254"/>
                          <a:pt x="45" y="254"/>
                          <a:pt x="45" y="254"/>
                        </a:cubicBezTo>
                        <a:cubicBezTo>
                          <a:pt x="47" y="253"/>
                          <a:pt x="47" y="253"/>
                          <a:pt x="47" y="253"/>
                        </a:cubicBezTo>
                        <a:cubicBezTo>
                          <a:pt x="47" y="252"/>
                          <a:pt x="47" y="252"/>
                          <a:pt x="47" y="252"/>
                        </a:cubicBezTo>
                        <a:cubicBezTo>
                          <a:pt x="47" y="250"/>
                          <a:pt x="47" y="250"/>
                          <a:pt x="47" y="250"/>
                        </a:cubicBezTo>
                        <a:cubicBezTo>
                          <a:pt x="47" y="250"/>
                          <a:pt x="47" y="250"/>
                          <a:pt x="47" y="250"/>
                        </a:cubicBezTo>
                        <a:cubicBezTo>
                          <a:pt x="47" y="251"/>
                          <a:pt x="47" y="251"/>
                          <a:pt x="47" y="251"/>
                        </a:cubicBezTo>
                        <a:cubicBezTo>
                          <a:pt x="45" y="252"/>
                          <a:pt x="45" y="252"/>
                          <a:pt x="45" y="252"/>
                        </a:cubicBezTo>
                        <a:cubicBezTo>
                          <a:pt x="45" y="253"/>
                          <a:pt x="45" y="253"/>
                          <a:pt x="45" y="253"/>
                        </a:cubicBezTo>
                        <a:cubicBezTo>
                          <a:pt x="44" y="254"/>
                          <a:pt x="44" y="254"/>
                          <a:pt x="44" y="254"/>
                        </a:cubicBezTo>
                        <a:cubicBezTo>
                          <a:pt x="43" y="253"/>
                          <a:pt x="43" y="253"/>
                          <a:pt x="43" y="253"/>
                        </a:cubicBezTo>
                        <a:cubicBezTo>
                          <a:pt x="42" y="252"/>
                          <a:pt x="42" y="252"/>
                          <a:pt x="42" y="252"/>
                        </a:cubicBezTo>
                        <a:cubicBezTo>
                          <a:pt x="41" y="252"/>
                          <a:pt x="41" y="252"/>
                          <a:pt x="41" y="252"/>
                        </a:cubicBezTo>
                        <a:cubicBezTo>
                          <a:pt x="41" y="252"/>
                          <a:pt x="41" y="252"/>
                          <a:pt x="41" y="252"/>
                        </a:cubicBezTo>
                        <a:cubicBezTo>
                          <a:pt x="42" y="252"/>
                          <a:pt x="42" y="252"/>
                          <a:pt x="42" y="252"/>
                        </a:cubicBezTo>
                        <a:cubicBezTo>
                          <a:pt x="42" y="252"/>
                          <a:pt x="42" y="252"/>
                          <a:pt x="42" y="252"/>
                        </a:cubicBezTo>
                        <a:cubicBezTo>
                          <a:pt x="42" y="251"/>
                          <a:pt x="42" y="251"/>
                          <a:pt x="42" y="251"/>
                        </a:cubicBezTo>
                        <a:cubicBezTo>
                          <a:pt x="40" y="251"/>
                          <a:pt x="40" y="251"/>
                          <a:pt x="40" y="251"/>
                        </a:cubicBezTo>
                        <a:cubicBezTo>
                          <a:pt x="39" y="251"/>
                          <a:pt x="39" y="251"/>
                          <a:pt x="39" y="251"/>
                        </a:cubicBezTo>
                        <a:cubicBezTo>
                          <a:pt x="38" y="251"/>
                          <a:pt x="38" y="251"/>
                          <a:pt x="38" y="251"/>
                        </a:cubicBezTo>
                        <a:cubicBezTo>
                          <a:pt x="38" y="251"/>
                          <a:pt x="38" y="251"/>
                          <a:pt x="38" y="251"/>
                        </a:cubicBezTo>
                        <a:cubicBezTo>
                          <a:pt x="36" y="251"/>
                          <a:pt x="36" y="251"/>
                          <a:pt x="36" y="251"/>
                        </a:cubicBezTo>
                        <a:cubicBezTo>
                          <a:pt x="36" y="249"/>
                          <a:pt x="36" y="249"/>
                          <a:pt x="36" y="249"/>
                        </a:cubicBezTo>
                        <a:cubicBezTo>
                          <a:pt x="36" y="249"/>
                          <a:pt x="36" y="249"/>
                          <a:pt x="36" y="249"/>
                        </a:cubicBezTo>
                        <a:cubicBezTo>
                          <a:pt x="37" y="250"/>
                          <a:pt x="37" y="250"/>
                          <a:pt x="37" y="250"/>
                        </a:cubicBezTo>
                        <a:cubicBezTo>
                          <a:pt x="38" y="250"/>
                          <a:pt x="38" y="250"/>
                          <a:pt x="38" y="250"/>
                        </a:cubicBezTo>
                        <a:cubicBezTo>
                          <a:pt x="40" y="250"/>
                          <a:pt x="40" y="250"/>
                          <a:pt x="40" y="250"/>
                        </a:cubicBezTo>
                        <a:cubicBezTo>
                          <a:pt x="40" y="249"/>
                          <a:pt x="40" y="249"/>
                          <a:pt x="40" y="249"/>
                        </a:cubicBezTo>
                        <a:cubicBezTo>
                          <a:pt x="39" y="249"/>
                          <a:pt x="39" y="249"/>
                          <a:pt x="39" y="249"/>
                        </a:cubicBezTo>
                        <a:cubicBezTo>
                          <a:pt x="39" y="249"/>
                          <a:pt x="39" y="249"/>
                          <a:pt x="39" y="249"/>
                        </a:cubicBezTo>
                        <a:cubicBezTo>
                          <a:pt x="40" y="249"/>
                          <a:pt x="40" y="249"/>
                          <a:pt x="40" y="249"/>
                        </a:cubicBezTo>
                        <a:cubicBezTo>
                          <a:pt x="40" y="248"/>
                          <a:pt x="40" y="248"/>
                          <a:pt x="40" y="248"/>
                        </a:cubicBezTo>
                        <a:cubicBezTo>
                          <a:pt x="40" y="248"/>
                          <a:pt x="40" y="248"/>
                          <a:pt x="40" y="248"/>
                        </a:cubicBezTo>
                        <a:cubicBezTo>
                          <a:pt x="38" y="248"/>
                          <a:pt x="38" y="248"/>
                          <a:pt x="38" y="248"/>
                        </a:cubicBezTo>
                        <a:cubicBezTo>
                          <a:pt x="38" y="247"/>
                          <a:pt x="38" y="247"/>
                          <a:pt x="38" y="247"/>
                        </a:cubicBezTo>
                        <a:cubicBezTo>
                          <a:pt x="36" y="248"/>
                          <a:pt x="36" y="248"/>
                          <a:pt x="36" y="248"/>
                        </a:cubicBezTo>
                        <a:cubicBezTo>
                          <a:pt x="35" y="248"/>
                          <a:pt x="35" y="248"/>
                          <a:pt x="35" y="248"/>
                        </a:cubicBezTo>
                        <a:cubicBezTo>
                          <a:pt x="35" y="247"/>
                          <a:pt x="35" y="247"/>
                          <a:pt x="35" y="247"/>
                        </a:cubicBezTo>
                        <a:cubicBezTo>
                          <a:pt x="35" y="246"/>
                          <a:pt x="35" y="246"/>
                          <a:pt x="35" y="246"/>
                        </a:cubicBezTo>
                        <a:cubicBezTo>
                          <a:pt x="36" y="246"/>
                          <a:pt x="36" y="246"/>
                          <a:pt x="36" y="246"/>
                        </a:cubicBezTo>
                        <a:cubicBezTo>
                          <a:pt x="37" y="247"/>
                          <a:pt x="37" y="247"/>
                          <a:pt x="37" y="247"/>
                        </a:cubicBezTo>
                        <a:cubicBezTo>
                          <a:pt x="38" y="247"/>
                          <a:pt x="38" y="247"/>
                          <a:pt x="38" y="247"/>
                        </a:cubicBezTo>
                        <a:cubicBezTo>
                          <a:pt x="39" y="246"/>
                          <a:pt x="39" y="246"/>
                          <a:pt x="39" y="246"/>
                        </a:cubicBezTo>
                        <a:cubicBezTo>
                          <a:pt x="39" y="246"/>
                          <a:pt x="39" y="246"/>
                          <a:pt x="39" y="246"/>
                        </a:cubicBezTo>
                        <a:cubicBezTo>
                          <a:pt x="38" y="246"/>
                          <a:pt x="38" y="246"/>
                          <a:pt x="38" y="246"/>
                        </a:cubicBezTo>
                        <a:cubicBezTo>
                          <a:pt x="37" y="245"/>
                          <a:pt x="37" y="245"/>
                          <a:pt x="37" y="245"/>
                        </a:cubicBezTo>
                        <a:cubicBezTo>
                          <a:pt x="35" y="245"/>
                          <a:pt x="35" y="245"/>
                          <a:pt x="35" y="245"/>
                        </a:cubicBezTo>
                        <a:cubicBezTo>
                          <a:pt x="36" y="245"/>
                          <a:pt x="36" y="245"/>
                          <a:pt x="36" y="245"/>
                        </a:cubicBezTo>
                        <a:cubicBezTo>
                          <a:pt x="37" y="245"/>
                          <a:pt x="37" y="245"/>
                          <a:pt x="37" y="245"/>
                        </a:cubicBezTo>
                        <a:cubicBezTo>
                          <a:pt x="38" y="245"/>
                          <a:pt x="38" y="245"/>
                          <a:pt x="38" y="245"/>
                        </a:cubicBezTo>
                        <a:cubicBezTo>
                          <a:pt x="39" y="245"/>
                          <a:pt x="39" y="245"/>
                          <a:pt x="39" y="245"/>
                        </a:cubicBezTo>
                        <a:cubicBezTo>
                          <a:pt x="39" y="244"/>
                          <a:pt x="39" y="244"/>
                          <a:pt x="39" y="244"/>
                        </a:cubicBezTo>
                        <a:cubicBezTo>
                          <a:pt x="39" y="243"/>
                          <a:pt x="39" y="243"/>
                          <a:pt x="39" y="243"/>
                        </a:cubicBezTo>
                        <a:cubicBezTo>
                          <a:pt x="39" y="243"/>
                          <a:pt x="39" y="243"/>
                          <a:pt x="39" y="243"/>
                        </a:cubicBezTo>
                        <a:cubicBezTo>
                          <a:pt x="41" y="243"/>
                          <a:pt x="41" y="243"/>
                          <a:pt x="41" y="243"/>
                        </a:cubicBezTo>
                        <a:cubicBezTo>
                          <a:pt x="42" y="243"/>
                          <a:pt x="42" y="243"/>
                          <a:pt x="42" y="243"/>
                        </a:cubicBezTo>
                        <a:cubicBezTo>
                          <a:pt x="42" y="243"/>
                          <a:pt x="42" y="243"/>
                          <a:pt x="42" y="243"/>
                        </a:cubicBezTo>
                        <a:cubicBezTo>
                          <a:pt x="43" y="242"/>
                          <a:pt x="43" y="242"/>
                          <a:pt x="43" y="242"/>
                        </a:cubicBezTo>
                        <a:cubicBezTo>
                          <a:pt x="40" y="242"/>
                          <a:pt x="40" y="242"/>
                          <a:pt x="40" y="242"/>
                        </a:cubicBezTo>
                        <a:cubicBezTo>
                          <a:pt x="40" y="242"/>
                          <a:pt x="40" y="242"/>
                          <a:pt x="40" y="242"/>
                        </a:cubicBezTo>
                        <a:cubicBezTo>
                          <a:pt x="39" y="241"/>
                          <a:pt x="39" y="241"/>
                          <a:pt x="39" y="241"/>
                        </a:cubicBezTo>
                        <a:cubicBezTo>
                          <a:pt x="38" y="242"/>
                          <a:pt x="38" y="242"/>
                          <a:pt x="38" y="242"/>
                        </a:cubicBezTo>
                        <a:cubicBezTo>
                          <a:pt x="37" y="243"/>
                          <a:pt x="37" y="243"/>
                          <a:pt x="37" y="243"/>
                        </a:cubicBezTo>
                        <a:cubicBezTo>
                          <a:pt x="36" y="243"/>
                          <a:pt x="36" y="243"/>
                          <a:pt x="36" y="243"/>
                        </a:cubicBezTo>
                        <a:cubicBezTo>
                          <a:pt x="36" y="243"/>
                          <a:pt x="36" y="243"/>
                          <a:pt x="36" y="243"/>
                        </a:cubicBezTo>
                        <a:cubicBezTo>
                          <a:pt x="36" y="242"/>
                          <a:pt x="36" y="242"/>
                          <a:pt x="36" y="242"/>
                        </a:cubicBezTo>
                        <a:cubicBezTo>
                          <a:pt x="36" y="241"/>
                          <a:pt x="36" y="241"/>
                          <a:pt x="36" y="241"/>
                        </a:cubicBezTo>
                        <a:cubicBezTo>
                          <a:pt x="37" y="241"/>
                          <a:pt x="37" y="241"/>
                          <a:pt x="37" y="241"/>
                        </a:cubicBezTo>
                        <a:cubicBezTo>
                          <a:pt x="38" y="240"/>
                          <a:pt x="38" y="240"/>
                          <a:pt x="38" y="240"/>
                        </a:cubicBezTo>
                        <a:cubicBezTo>
                          <a:pt x="39" y="239"/>
                          <a:pt x="39" y="239"/>
                          <a:pt x="39" y="239"/>
                        </a:cubicBezTo>
                        <a:cubicBezTo>
                          <a:pt x="42" y="237"/>
                          <a:pt x="42" y="237"/>
                          <a:pt x="42" y="237"/>
                        </a:cubicBezTo>
                        <a:cubicBezTo>
                          <a:pt x="43" y="237"/>
                          <a:pt x="43" y="237"/>
                          <a:pt x="43" y="237"/>
                        </a:cubicBezTo>
                        <a:cubicBezTo>
                          <a:pt x="43" y="237"/>
                          <a:pt x="43" y="237"/>
                          <a:pt x="43" y="237"/>
                        </a:cubicBezTo>
                        <a:cubicBezTo>
                          <a:pt x="43" y="239"/>
                          <a:pt x="43" y="239"/>
                          <a:pt x="43" y="239"/>
                        </a:cubicBezTo>
                        <a:cubicBezTo>
                          <a:pt x="43" y="240"/>
                          <a:pt x="43" y="240"/>
                          <a:pt x="43" y="240"/>
                        </a:cubicBezTo>
                        <a:cubicBezTo>
                          <a:pt x="44" y="240"/>
                          <a:pt x="44" y="240"/>
                          <a:pt x="44" y="240"/>
                        </a:cubicBezTo>
                        <a:cubicBezTo>
                          <a:pt x="44" y="238"/>
                          <a:pt x="44" y="238"/>
                          <a:pt x="44" y="238"/>
                        </a:cubicBezTo>
                        <a:cubicBezTo>
                          <a:pt x="44" y="236"/>
                          <a:pt x="44" y="236"/>
                          <a:pt x="44" y="236"/>
                        </a:cubicBezTo>
                        <a:cubicBezTo>
                          <a:pt x="45" y="236"/>
                          <a:pt x="45" y="236"/>
                          <a:pt x="45" y="236"/>
                        </a:cubicBezTo>
                        <a:cubicBezTo>
                          <a:pt x="48" y="236"/>
                          <a:pt x="48" y="236"/>
                          <a:pt x="48" y="236"/>
                        </a:cubicBezTo>
                        <a:cubicBezTo>
                          <a:pt x="45" y="235"/>
                          <a:pt x="45" y="235"/>
                          <a:pt x="45" y="235"/>
                        </a:cubicBezTo>
                        <a:cubicBezTo>
                          <a:pt x="44" y="235"/>
                          <a:pt x="44" y="235"/>
                          <a:pt x="44" y="235"/>
                        </a:cubicBezTo>
                        <a:cubicBezTo>
                          <a:pt x="43" y="235"/>
                          <a:pt x="43" y="235"/>
                          <a:pt x="43" y="235"/>
                        </a:cubicBezTo>
                        <a:cubicBezTo>
                          <a:pt x="42" y="235"/>
                          <a:pt x="42" y="235"/>
                          <a:pt x="42" y="235"/>
                        </a:cubicBezTo>
                        <a:cubicBezTo>
                          <a:pt x="43" y="234"/>
                          <a:pt x="43" y="234"/>
                          <a:pt x="43" y="234"/>
                        </a:cubicBezTo>
                        <a:cubicBezTo>
                          <a:pt x="44" y="234"/>
                          <a:pt x="44" y="234"/>
                          <a:pt x="44" y="234"/>
                        </a:cubicBezTo>
                        <a:cubicBezTo>
                          <a:pt x="45" y="233"/>
                          <a:pt x="45" y="233"/>
                          <a:pt x="45" y="233"/>
                        </a:cubicBezTo>
                        <a:cubicBezTo>
                          <a:pt x="46" y="231"/>
                          <a:pt x="46" y="231"/>
                          <a:pt x="46" y="231"/>
                        </a:cubicBezTo>
                        <a:cubicBezTo>
                          <a:pt x="46" y="230"/>
                          <a:pt x="46" y="230"/>
                          <a:pt x="46" y="230"/>
                        </a:cubicBezTo>
                        <a:cubicBezTo>
                          <a:pt x="45" y="230"/>
                          <a:pt x="45" y="230"/>
                          <a:pt x="45" y="230"/>
                        </a:cubicBezTo>
                        <a:cubicBezTo>
                          <a:pt x="45" y="231"/>
                          <a:pt x="45" y="231"/>
                          <a:pt x="45" y="231"/>
                        </a:cubicBezTo>
                        <a:cubicBezTo>
                          <a:pt x="44" y="232"/>
                          <a:pt x="44" y="232"/>
                          <a:pt x="44" y="232"/>
                        </a:cubicBezTo>
                        <a:cubicBezTo>
                          <a:pt x="43" y="232"/>
                          <a:pt x="43" y="232"/>
                          <a:pt x="43" y="232"/>
                        </a:cubicBezTo>
                        <a:cubicBezTo>
                          <a:pt x="41" y="234"/>
                          <a:pt x="41" y="234"/>
                          <a:pt x="41" y="234"/>
                        </a:cubicBezTo>
                        <a:cubicBezTo>
                          <a:pt x="40" y="235"/>
                          <a:pt x="40" y="235"/>
                          <a:pt x="40" y="235"/>
                        </a:cubicBezTo>
                        <a:cubicBezTo>
                          <a:pt x="38" y="236"/>
                          <a:pt x="38" y="236"/>
                          <a:pt x="38" y="236"/>
                        </a:cubicBezTo>
                        <a:cubicBezTo>
                          <a:pt x="37" y="235"/>
                          <a:pt x="37" y="235"/>
                          <a:pt x="37" y="235"/>
                        </a:cubicBezTo>
                        <a:cubicBezTo>
                          <a:pt x="38" y="234"/>
                          <a:pt x="38" y="234"/>
                          <a:pt x="38" y="234"/>
                        </a:cubicBezTo>
                        <a:cubicBezTo>
                          <a:pt x="38" y="234"/>
                          <a:pt x="38" y="234"/>
                          <a:pt x="38" y="234"/>
                        </a:cubicBezTo>
                        <a:cubicBezTo>
                          <a:pt x="39" y="234"/>
                          <a:pt x="39" y="234"/>
                          <a:pt x="39" y="234"/>
                        </a:cubicBezTo>
                        <a:cubicBezTo>
                          <a:pt x="37" y="234"/>
                          <a:pt x="37" y="234"/>
                          <a:pt x="37" y="234"/>
                        </a:cubicBezTo>
                        <a:cubicBezTo>
                          <a:pt x="36" y="234"/>
                          <a:pt x="36" y="234"/>
                          <a:pt x="36" y="234"/>
                        </a:cubicBezTo>
                        <a:cubicBezTo>
                          <a:pt x="35" y="234"/>
                          <a:pt x="35" y="234"/>
                          <a:pt x="35" y="234"/>
                        </a:cubicBezTo>
                        <a:cubicBezTo>
                          <a:pt x="35" y="233"/>
                          <a:pt x="35" y="233"/>
                          <a:pt x="35" y="233"/>
                        </a:cubicBezTo>
                        <a:cubicBezTo>
                          <a:pt x="37" y="232"/>
                          <a:pt x="37" y="232"/>
                          <a:pt x="37" y="232"/>
                        </a:cubicBezTo>
                        <a:cubicBezTo>
                          <a:pt x="38" y="232"/>
                          <a:pt x="38" y="232"/>
                          <a:pt x="38" y="232"/>
                        </a:cubicBezTo>
                        <a:cubicBezTo>
                          <a:pt x="39" y="232"/>
                          <a:pt x="39" y="232"/>
                          <a:pt x="39" y="232"/>
                        </a:cubicBezTo>
                        <a:cubicBezTo>
                          <a:pt x="39" y="232"/>
                          <a:pt x="39" y="232"/>
                          <a:pt x="39" y="232"/>
                        </a:cubicBezTo>
                        <a:cubicBezTo>
                          <a:pt x="40" y="231"/>
                          <a:pt x="40" y="231"/>
                          <a:pt x="40" y="231"/>
                        </a:cubicBezTo>
                        <a:cubicBezTo>
                          <a:pt x="39" y="230"/>
                          <a:pt x="39" y="230"/>
                          <a:pt x="39" y="230"/>
                        </a:cubicBezTo>
                        <a:cubicBezTo>
                          <a:pt x="39" y="230"/>
                          <a:pt x="39" y="230"/>
                          <a:pt x="39" y="230"/>
                        </a:cubicBezTo>
                        <a:cubicBezTo>
                          <a:pt x="40" y="229"/>
                          <a:pt x="40" y="229"/>
                          <a:pt x="40" y="229"/>
                        </a:cubicBezTo>
                        <a:cubicBezTo>
                          <a:pt x="39" y="229"/>
                          <a:pt x="39" y="229"/>
                          <a:pt x="39" y="229"/>
                        </a:cubicBezTo>
                        <a:cubicBezTo>
                          <a:pt x="38" y="229"/>
                          <a:pt x="38" y="229"/>
                          <a:pt x="38" y="229"/>
                        </a:cubicBezTo>
                        <a:cubicBezTo>
                          <a:pt x="37" y="229"/>
                          <a:pt x="37" y="229"/>
                          <a:pt x="37" y="229"/>
                        </a:cubicBezTo>
                        <a:cubicBezTo>
                          <a:pt x="37" y="228"/>
                          <a:pt x="37" y="228"/>
                          <a:pt x="37" y="228"/>
                        </a:cubicBezTo>
                        <a:cubicBezTo>
                          <a:pt x="37" y="226"/>
                          <a:pt x="37" y="226"/>
                          <a:pt x="37" y="226"/>
                        </a:cubicBezTo>
                        <a:cubicBezTo>
                          <a:pt x="36" y="225"/>
                          <a:pt x="36" y="225"/>
                          <a:pt x="36" y="225"/>
                        </a:cubicBezTo>
                        <a:cubicBezTo>
                          <a:pt x="36" y="224"/>
                          <a:pt x="36" y="224"/>
                          <a:pt x="36" y="224"/>
                        </a:cubicBezTo>
                        <a:cubicBezTo>
                          <a:pt x="37" y="223"/>
                          <a:pt x="37" y="223"/>
                          <a:pt x="37" y="223"/>
                        </a:cubicBezTo>
                        <a:cubicBezTo>
                          <a:pt x="38" y="223"/>
                          <a:pt x="38" y="223"/>
                          <a:pt x="38" y="223"/>
                        </a:cubicBezTo>
                        <a:cubicBezTo>
                          <a:pt x="39" y="224"/>
                          <a:pt x="39" y="224"/>
                          <a:pt x="39" y="224"/>
                        </a:cubicBezTo>
                        <a:cubicBezTo>
                          <a:pt x="41" y="224"/>
                          <a:pt x="41" y="224"/>
                          <a:pt x="41" y="224"/>
                        </a:cubicBezTo>
                        <a:cubicBezTo>
                          <a:pt x="43" y="225"/>
                          <a:pt x="43" y="225"/>
                          <a:pt x="43" y="225"/>
                        </a:cubicBezTo>
                        <a:cubicBezTo>
                          <a:pt x="42" y="223"/>
                          <a:pt x="42" y="223"/>
                          <a:pt x="42" y="223"/>
                        </a:cubicBezTo>
                        <a:cubicBezTo>
                          <a:pt x="41" y="223"/>
                          <a:pt x="41" y="223"/>
                          <a:pt x="41" y="223"/>
                        </a:cubicBezTo>
                        <a:cubicBezTo>
                          <a:pt x="40" y="223"/>
                          <a:pt x="40" y="223"/>
                          <a:pt x="40" y="223"/>
                        </a:cubicBezTo>
                        <a:cubicBezTo>
                          <a:pt x="39" y="222"/>
                          <a:pt x="39" y="222"/>
                          <a:pt x="39" y="222"/>
                        </a:cubicBezTo>
                        <a:cubicBezTo>
                          <a:pt x="38" y="221"/>
                          <a:pt x="38" y="221"/>
                          <a:pt x="38" y="221"/>
                        </a:cubicBezTo>
                        <a:cubicBezTo>
                          <a:pt x="38" y="221"/>
                          <a:pt x="38" y="221"/>
                          <a:pt x="38" y="221"/>
                        </a:cubicBezTo>
                        <a:cubicBezTo>
                          <a:pt x="39" y="220"/>
                          <a:pt x="39" y="220"/>
                          <a:pt x="39" y="220"/>
                        </a:cubicBezTo>
                        <a:cubicBezTo>
                          <a:pt x="39" y="220"/>
                          <a:pt x="39" y="220"/>
                          <a:pt x="39" y="220"/>
                        </a:cubicBezTo>
                        <a:cubicBezTo>
                          <a:pt x="40" y="218"/>
                          <a:pt x="40" y="218"/>
                          <a:pt x="40" y="218"/>
                        </a:cubicBezTo>
                        <a:cubicBezTo>
                          <a:pt x="40" y="217"/>
                          <a:pt x="40" y="217"/>
                          <a:pt x="40" y="217"/>
                        </a:cubicBezTo>
                        <a:cubicBezTo>
                          <a:pt x="39" y="217"/>
                          <a:pt x="39" y="217"/>
                          <a:pt x="39" y="217"/>
                        </a:cubicBezTo>
                        <a:cubicBezTo>
                          <a:pt x="38" y="218"/>
                          <a:pt x="38" y="218"/>
                          <a:pt x="38" y="218"/>
                        </a:cubicBezTo>
                        <a:cubicBezTo>
                          <a:pt x="37" y="219"/>
                          <a:pt x="37" y="219"/>
                          <a:pt x="37" y="219"/>
                        </a:cubicBezTo>
                        <a:cubicBezTo>
                          <a:pt x="35" y="220"/>
                          <a:pt x="35" y="220"/>
                          <a:pt x="35" y="220"/>
                        </a:cubicBezTo>
                        <a:cubicBezTo>
                          <a:pt x="34" y="221"/>
                          <a:pt x="34" y="221"/>
                          <a:pt x="34" y="221"/>
                        </a:cubicBezTo>
                        <a:cubicBezTo>
                          <a:pt x="33" y="222"/>
                          <a:pt x="33" y="222"/>
                          <a:pt x="33" y="222"/>
                        </a:cubicBezTo>
                        <a:cubicBezTo>
                          <a:pt x="33" y="221"/>
                          <a:pt x="33" y="221"/>
                          <a:pt x="33" y="221"/>
                        </a:cubicBezTo>
                        <a:cubicBezTo>
                          <a:pt x="32" y="220"/>
                          <a:pt x="32" y="220"/>
                          <a:pt x="32" y="220"/>
                        </a:cubicBezTo>
                        <a:cubicBezTo>
                          <a:pt x="32" y="218"/>
                          <a:pt x="32" y="218"/>
                          <a:pt x="32" y="218"/>
                        </a:cubicBezTo>
                        <a:cubicBezTo>
                          <a:pt x="32" y="215"/>
                          <a:pt x="32" y="215"/>
                          <a:pt x="32" y="215"/>
                        </a:cubicBezTo>
                        <a:cubicBezTo>
                          <a:pt x="33" y="213"/>
                          <a:pt x="33" y="213"/>
                          <a:pt x="33" y="213"/>
                        </a:cubicBezTo>
                        <a:cubicBezTo>
                          <a:pt x="32" y="212"/>
                          <a:pt x="32" y="212"/>
                          <a:pt x="32" y="212"/>
                        </a:cubicBezTo>
                        <a:cubicBezTo>
                          <a:pt x="31" y="211"/>
                          <a:pt x="31" y="211"/>
                          <a:pt x="31" y="211"/>
                        </a:cubicBezTo>
                        <a:cubicBezTo>
                          <a:pt x="31" y="210"/>
                          <a:pt x="31" y="210"/>
                          <a:pt x="31" y="210"/>
                        </a:cubicBezTo>
                        <a:cubicBezTo>
                          <a:pt x="32" y="210"/>
                          <a:pt x="32" y="210"/>
                          <a:pt x="32" y="210"/>
                        </a:cubicBezTo>
                        <a:cubicBezTo>
                          <a:pt x="32" y="210"/>
                          <a:pt x="32" y="210"/>
                          <a:pt x="32" y="210"/>
                        </a:cubicBezTo>
                        <a:cubicBezTo>
                          <a:pt x="33" y="211"/>
                          <a:pt x="33" y="211"/>
                          <a:pt x="33" y="211"/>
                        </a:cubicBezTo>
                        <a:cubicBezTo>
                          <a:pt x="33" y="209"/>
                          <a:pt x="33" y="209"/>
                          <a:pt x="33" y="209"/>
                        </a:cubicBezTo>
                        <a:cubicBezTo>
                          <a:pt x="34" y="208"/>
                          <a:pt x="34" y="208"/>
                          <a:pt x="34" y="208"/>
                        </a:cubicBezTo>
                        <a:cubicBezTo>
                          <a:pt x="35" y="206"/>
                          <a:pt x="35" y="206"/>
                          <a:pt x="35" y="206"/>
                        </a:cubicBezTo>
                        <a:cubicBezTo>
                          <a:pt x="36" y="206"/>
                          <a:pt x="36" y="206"/>
                          <a:pt x="36" y="206"/>
                        </a:cubicBezTo>
                        <a:cubicBezTo>
                          <a:pt x="37" y="206"/>
                          <a:pt x="37" y="206"/>
                          <a:pt x="37" y="206"/>
                        </a:cubicBezTo>
                        <a:cubicBezTo>
                          <a:pt x="38" y="206"/>
                          <a:pt x="38" y="206"/>
                          <a:pt x="38" y="206"/>
                        </a:cubicBezTo>
                        <a:cubicBezTo>
                          <a:pt x="38" y="205"/>
                          <a:pt x="38" y="205"/>
                          <a:pt x="38" y="205"/>
                        </a:cubicBezTo>
                        <a:cubicBezTo>
                          <a:pt x="37" y="205"/>
                          <a:pt x="37" y="205"/>
                          <a:pt x="37" y="205"/>
                        </a:cubicBezTo>
                        <a:cubicBezTo>
                          <a:pt x="37" y="205"/>
                          <a:pt x="37" y="205"/>
                          <a:pt x="37" y="205"/>
                        </a:cubicBezTo>
                        <a:cubicBezTo>
                          <a:pt x="39" y="203"/>
                          <a:pt x="39" y="203"/>
                          <a:pt x="39" y="203"/>
                        </a:cubicBezTo>
                        <a:cubicBezTo>
                          <a:pt x="39" y="202"/>
                          <a:pt x="39" y="202"/>
                          <a:pt x="39" y="202"/>
                        </a:cubicBezTo>
                        <a:cubicBezTo>
                          <a:pt x="41" y="201"/>
                          <a:pt x="41" y="201"/>
                          <a:pt x="41" y="201"/>
                        </a:cubicBezTo>
                        <a:cubicBezTo>
                          <a:pt x="41" y="200"/>
                          <a:pt x="41" y="200"/>
                          <a:pt x="41" y="200"/>
                        </a:cubicBezTo>
                        <a:cubicBezTo>
                          <a:pt x="40" y="200"/>
                          <a:pt x="40" y="200"/>
                          <a:pt x="40" y="200"/>
                        </a:cubicBezTo>
                        <a:cubicBezTo>
                          <a:pt x="40" y="200"/>
                          <a:pt x="40" y="200"/>
                          <a:pt x="40" y="200"/>
                        </a:cubicBezTo>
                        <a:cubicBezTo>
                          <a:pt x="40" y="199"/>
                          <a:pt x="40" y="199"/>
                          <a:pt x="40" y="199"/>
                        </a:cubicBezTo>
                        <a:cubicBezTo>
                          <a:pt x="38" y="201"/>
                          <a:pt x="38" y="201"/>
                          <a:pt x="38" y="201"/>
                        </a:cubicBezTo>
                        <a:cubicBezTo>
                          <a:pt x="38" y="202"/>
                          <a:pt x="38" y="202"/>
                          <a:pt x="38" y="202"/>
                        </a:cubicBezTo>
                        <a:cubicBezTo>
                          <a:pt x="36" y="204"/>
                          <a:pt x="36" y="204"/>
                          <a:pt x="36" y="204"/>
                        </a:cubicBezTo>
                        <a:cubicBezTo>
                          <a:pt x="36" y="204"/>
                          <a:pt x="36" y="204"/>
                          <a:pt x="36" y="204"/>
                        </a:cubicBezTo>
                        <a:cubicBezTo>
                          <a:pt x="36" y="204"/>
                          <a:pt x="36" y="204"/>
                          <a:pt x="36" y="204"/>
                        </a:cubicBezTo>
                        <a:cubicBezTo>
                          <a:pt x="37" y="202"/>
                          <a:pt x="37" y="202"/>
                          <a:pt x="37" y="202"/>
                        </a:cubicBezTo>
                        <a:cubicBezTo>
                          <a:pt x="38" y="200"/>
                          <a:pt x="38" y="200"/>
                          <a:pt x="38" y="200"/>
                        </a:cubicBezTo>
                        <a:cubicBezTo>
                          <a:pt x="39" y="197"/>
                          <a:pt x="39" y="197"/>
                          <a:pt x="39" y="197"/>
                        </a:cubicBezTo>
                        <a:cubicBezTo>
                          <a:pt x="40" y="195"/>
                          <a:pt x="40" y="195"/>
                          <a:pt x="40" y="195"/>
                        </a:cubicBezTo>
                        <a:cubicBezTo>
                          <a:pt x="39" y="195"/>
                          <a:pt x="39" y="195"/>
                          <a:pt x="39" y="195"/>
                        </a:cubicBezTo>
                        <a:cubicBezTo>
                          <a:pt x="40" y="194"/>
                          <a:pt x="40" y="194"/>
                          <a:pt x="40" y="194"/>
                        </a:cubicBezTo>
                        <a:cubicBezTo>
                          <a:pt x="40" y="194"/>
                          <a:pt x="40" y="194"/>
                          <a:pt x="40" y="194"/>
                        </a:cubicBezTo>
                        <a:cubicBezTo>
                          <a:pt x="40" y="193"/>
                          <a:pt x="40" y="193"/>
                          <a:pt x="40" y="193"/>
                        </a:cubicBezTo>
                        <a:cubicBezTo>
                          <a:pt x="40" y="193"/>
                          <a:pt x="40" y="193"/>
                          <a:pt x="40" y="193"/>
                        </a:cubicBezTo>
                        <a:cubicBezTo>
                          <a:pt x="40" y="192"/>
                          <a:pt x="40" y="192"/>
                          <a:pt x="40" y="192"/>
                        </a:cubicBezTo>
                        <a:cubicBezTo>
                          <a:pt x="39" y="191"/>
                          <a:pt x="39" y="191"/>
                          <a:pt x="39" y="191"/>
                        </a:cubicBezTo>
                        <a:cubicBezTo>
                          <a:pt x="39" y="190"/>
                          <a:pt x="39" y="190"/>
                          <a:pt x="39" y="190"/>
                        </a:cubicBezTo>
                        <a:cubicBezTo>
                          <a:pt x="39" y="189"/>
                          <a:pt x="39" y="189"/>
                          <a:pt x="39" y="189"/>
                        </a:cubicBezTo>
                        <a:cubicBezTo>
                          <a:pt x="37" y="188"/>
                          <a:pt x="37" y="188"/>
                          <a:pt x="37" y="188"/>
                        </a:cubicBezTo>
                        <a:cubicBezTo>
                          <a:pt x="36" y="187"/>
                          <a:pt x="36" y="187"/>
                          <a:pt x="36" y="187"/>
                        </a:cubicBezTo>
                        <a:cubicBezTo>
                          <a:pt x="36" y="187"/>
                          <a:pt x="36" y="187"/>
                          <a:pt x="36" y="187"/>
                        </a:cubicBezTo>
                        <a:cubicBezTo>
                          <a:pt x="35" y="185"/>
                          <a:pt x="35" y="185"/>
                          <a:pt x="35" y="185"/>
                        </a:cubicBezTo>
                        <a:cubicBezTo>
                          <a:pt x="34" y="185"/>
                          <a:pt x="34" y="185"/>
                          <a:pt x="34" y="185"/>
                        </a:cubicBezTo>
                        <a:cubicBezTo>
                          <a:pt x="33" y="185"/>
                          <a:pt x="33" y="185"/>
                          <a:pt x="33" y="185"/>
                        </a:cubicBezTo>
                        <a:cubicBezTo>
                          <a:pt x="33" y="184"/>
                          <a:pt x="33" y="184"/>
                          <a:pt x="33" y="184"/>
                        </a:cubicBezTo>
                        <a:cubicBezTo>
                          <a:pt x="33" y="184"/>
                          <a:pt x="33" y="184"/>
                          <a:pt x="33" y="184"/>
                        </a:cubicBezTo>
                        <a:cubicBezTo>
                          <a:pt x="33" y="183"/>
                          <a:pt x="33" y="183"/>
                          <a:pt x="33" y="183"/>
                        </a:cubicBezTo>
                        <a:cubicBezTo>
                          <a:pt x="33" y="182"/>
                          <a:pt x="33" y="182"/>
                          <a:pt x="33" y="182"/>
                        </a:cubicBezTo>
                        <a:cubicBezTo>
                          <a:pt x="32" y="182"/>
                          <a:pt x="32" y="182"/>
                          <a:pt x="32" y="182"/>
                        </a:cubicBezTo>
                        <a:cubicBezTo>
                          <a:pt x="33" y="181"/>
                          <a:pt x="33" y="181"/>
                          <a:pt x="33" y="181"/>
                        </a:cubicBezTo>
                        <a:cubicBezTo>
                          <a:pt x="33" y="181"/>
                          <a:pt x="33" y="181"/>
                          <a:pt x="33" y="181"/>
                        </a:cubicBezTo>
                        <a:cubicBezTo>
                          <a:pt x="33" y="180"/>
                          <a:pt x="33" y="180"/>
                          <a:pt x="33" y="180"/>
                        </a:cubicBezTo>
                        <a:cubicBezTo>
                          <a:pt x="33" y="180"/>
                          <a:pt x="33" y="180"/>
                          <a:pt x="33" y="180"/>
                        </a:cubicBezTo>
                        <a:cubicBezTo>
                          <a:pt x="32" y="180"/>
                          <a:pt x="32" y="180"/>
                          <a:pt x="32" y="180"/>
                        </a:cubicBezTo>
                        <a:cubicBezTo>
                          <a:pt x="32" y="179"/>
                          <a:pt x="32" y="179"/>
                          <a:pt x="32" y="179"/>
                        </a:cubicBezTo>
                        <a:cubicBezTo>
                          <a:pt x="33" y="179"/>
                          <a:pt x="33" y="179"/>
                          <a:pt x="33" y="179"/>
                        </a:cubicBezTo>
                        <a:cubicBezTo>
                          <a:pt x="33" y="174"/>
                          <a:pt x="33" y="174"/>
                          <a:pt x="33" y="174"/>
                        </a:cubicBezTo>
                        <a:cubicBezTo>
                          <a:pt x="33" y="169"/>
                          <a:pt x="33" y="169"/>
                          <a:pt x="33" y="169"/>
                        </a:cubicBezTo>
                        <a:cubicBezTo>
                          <a:pt x="33" y="166"/>
                          <a:pt x="33" y="166"/>
                          <a:pt x="33" y="166"/>
                        </a:cubicBezTo>
                        <a:cubicBezTo>
                          <a:pt x="33" y="165"/>
                          <a:pt x="33" y="165"/>
                          <a:pt x="33" y="165"/>
                        </a:cubicBezTo>
                        <a:cubicBezTo>
                          <a:pt x="33" y="163"/>
                          <a:pt x="33" y="163"/>
                          <a:pt x="33" y="163"/>
                        </a:cubicBezTo>
                        <a:cubicBezTo>
                          <a:pt x="33" y="162"/>
                          <a:pt x="33" y="162"/>
                          <a:pt x="33" y="162"/>
                        </a:cubicBezTo>
                        <a:cubicBezTo>
                          <a:pt x="33" y="161"/>
                          <a:pt x="33" y="161"/>
                          <a:pt x="33" y="161"/>
                        </a:cubicBezTo>
                        <a:cubicBezTo>
                          <a:pt x="33" y="160"/>
                          <a:pt x="33" y="160"/>
                          <a:pt x="33" y="160"/>
                        </a:cubicBezTo>
                        <a:cubicBezTo>
                          <a:pt x="32" y="158"/>
                          <a:pt x="32" y="158"/>
                          <a:pt x="32" y="158"/>
                        </a:cubicBezTo>
                        <a:cubicBezTo>
                          <a:pt x="31" y="156"/>
                          <a:pt x="31" y="156"/>
                          <a:pt x="31" y="156"/>
                        </a:cubicBezTo>
                        <a:cubicBezTo>
                          <a:pt x="31" y="154"/>
                          <a:pt x="31" y="154"/>
                          <a:pt x="31" y="154"/>
                        </a:cubicBezTo>
                        <a:cubicBezTo>
                          <a:pt x="31" y="153"/>
                          <a:pt x="31" y="153"/>
                          <a:pt x="31" y="153"/>
                        </a:cubicBezTo>
                        <a:cubicBezTo>
                          <a:pt x="30" y="149"/>
                          <a:pt x="30" y="149"/>
                          <a:pt x="30" y="149"/>
                        </a:cubicBezTo>
                        <a:cubicBezTo>
                          <a:pt x="30" y="149"/>
                          <a:pt x="30" y="149"/>
                          <a:pt x="30" y="149"/>
                        </a:cubicBezTo>
                        <a:cubicBezTo>
                          <a:pt x="31" y="147"/>
                          <a:pt x="31" y="147"/>
                          <a:pt x="31" y="147"/>
                        </a:cubicBezTo>
                        <a:cubicBezTo>
                          <a:pt x="31" y="146"/>
                          <a:pt x="31" y="146"/>
                          <a:pt x="31" y="146"/>
                        </a:cubicBezTo>
                        <a:cubicBezTo>
                          <a:pt x="30" y="145"/>
                          <a:pt x="30" y="145"/>
                          <a:pt x="30" y="145"/>
                        </a:cubicBezTo>
                        <a:cubicBezTo>
                          <a:pt x="29" y="143"/>
                          <a:pt x="29" y="143"/>
                          <a:pt x="29" y="143"/>
                        </a:cubicBezTo>
                        <a:cubicBezTo>
                          <a:pt x="27" y="144"/>
                          <a:pt x="27" y="144"/>
                          <a:pt x="27" y="144"/>
                        </a:cubicBezTo>
                        <a:cubicBezTo>
                          <a:pt x="25" y="144"/>
                          <a:pt x="25" y="144"/>
                          <a:pt x="25" y="144"/>
                        </a:cubicBezTo>
                        <a:cubicBezTo>
                          <a:pt x="24" y="145"/>
                          <a:pt x="24" y="145"/>
                          <a:pt x="24" y="145"/>
                        </a:cubicBezTo>
                        <a:cubicBezTo>
                          <a:pt x="22" y="145"/>
                          <a:pt x="22" y="145"/>
                          <a:pt x="22" y="145"/>
                        </a:cubicBezTo>
                        <a:cubicBezTo>
                          <a:pt x="21" y="147"/>
                          <a:pt x="21" y="147"/>
                          <a:pt x="21" y="147"/>
                        </a:cubicBezTo>
                        <a:cubicBezTo>
                          <a:pt x="19" y="149"/>
                          <a:pt x="19" y="149"/>
                          <a:pt x="19" y="149"/>
                        </a:cubicBezTo>
                        <a:cubicBezTo>
                          <a:pt x="17" y="150"/>
                          <a:pt x="17" y="150"/>
                          <a:pt x="17" y="150"/>
                        </a:cubicBezTo>
                        <a:cubicBezTo>
                          <a:pt x="15" y="150"/>
                          <a:pt x="15" y="150"/>
                          <a:pt x="15" y="150"/>
                        </a:cubicBezTo>
                        <a:cubicBezTo>
                          <a:pt x="12" y="151"/>
                          <a:pt x="12" y="151"/>
                          <a:pt x="12" y="151"/>
                        </a:cubicBezTo>
                        <a:cubicBezTo>
                          <a:pt x="13" y="150"/>
                          <a:pt x="13" y="150"/>
                          <a:pt x="13" y="150"/>
                        </a:cubicBezTo>
                        <a:cubicBezTo>
                          <a:pt x="14" y="149"/>
                          <a:pt x="14" y="149"/>
                          <a:pt x="14" y="149"/>
                        </a:cubicBezTo>
                        <a:cubicBezTo>
                          <a:pt x="13" y="147"/>
                          <a:pt x="13" y="147"/>
                          <a:pt x="13" y="147"/>
                        </a:cubicBezTo>
                        <a:cubicBezTo>
                          <a:pt x="11" y="140"/>
                          <a:pt x="11" y="140"/>
                          <a:pt x="11" y="140"/>
                        </a:cubicBezTo>
                        <a:cubicBezTo>
                          <a:pt x="10" y="136"/>
                          <a:pt x="10" y="136"/>
                          <a:pt x="10" y="136"/>
                        </a:cubicBezTo>
                        <a:cubicBezTo>
                          <a:pt x="10" y="135"/>
                          <a:pt x="10" y="135"/>
                          <a:pt x="10" y="135"/>
                        </a:cubicBezTo>
                        <a:cubicBezTo>
                          <a:pt x="11" y="132"/>
                          <a:pt x="11" y="132"/>
                          <a:pt x="11" y="132"/>
                        </a:cubicBezTo>
                        <a:cubicBezTo>
                          <a:pt x="8" y="131"/>
                          <a:pt x="8" y="131"/>
                          <a:pt x="8" y="131"/>
                        </a:cubicBezTo>
                        <a:cubicBezTo>
                          <a:pt x="5" y="133"/>
                          <a:pt x="5" y="133"/>
                          <a:pt x="5" y="133"/>
                        </a:cubicBezTo>
                        <a:cubicBezTo>
                          <a:pt x="4" y="132"/>
                          <a:pt x="4" y="132"/>
                          <a:pt x="4" y="132"/>
                        </a:cubicBezTo>
                        <a:cubicBezTo>
                          <a:pt x="0" y="132"/>
                          <a:pt x="0" y="132"/>
                          <a:pt x="0" y="132"/>
                        </a:cubicBezTo>
                        <a:cubicBezTo>
                          <a:pt x="73" y="0"/>
                          <a:pt x="73" y="0"/>
                          <a:pt x="73" y="0"/>
                        </a:cubicBezTo>
                        <a:cubicBezTo>
                          <a:pt x="73" y="0"/>
                          <a:pt x="73" y="0"/>
                          <a:pt x="73" y="0"/>
                        </a:cubicBezTo>
                        <a:cubicBezTo>
                          <a:pt x="74" y="1"/>
                          <a:pt x="74" y="1"/>
                          <a:pt x="74" y="1"/>
                        </a:cubicBezTo>
                        <a:cubicBezTo>
                          <a:pt x="77" y="3"/>
                          <a:pt x="77" y="3"/>
                          <a:pt x="77" y="3"/>
                        </a:cubicBezTo>
                        <a:cubicBezTo>
                          <a:pt x="78" y="3"/>
                          <a:pt x="78" y="3"/>
                          <a:pt x="78" y="3"/>
                        </a:cubicBezTo>
                        <a:cubicBezTo>
                          <a:pt x="79" y="4"/>
                          <a:pt x="79" y="4"/>
                          <a:pt x="79" y="4"/>
                        </a:cubicBezTo>
                        <a:cubicBezTo>
                          <a:pt x="80" y="5"/>
                          <a:pt x="80" y="5"/>
                          <a:pt x="80" y="5"/>
                        </a:cubicBezTo>
                        <a:cubicBezTo>
                          <a:pt x="80" y="5"/>
                          <a:pt x="80" y="5"/>
                          <a:pt x="80" y="5"/>
                        </a:cubicBezTo>
                        <a:cubicBezTo>
                          <a:pt x="82" y="6"/>
                          <a:pt x="82" y="6"/>
                          <a:pt x="82" y="6"/>
                        </a:cubicBezTo>
                        <a:cubicBezTo>
                          <a:pt x="81" y="7"/>
                          <a:pt x="81" y="7"/>
                          <a:pt x="81" y="7"/>
                        </a:cubicBezTo>
                        <a:cubicBezTo>
                          <a:pt x="83" y="8"/>
                          <a:pt x="83" y="8"/>
                          <a:pt x="83" y="8"/>
                        </a:cubicBezTo>
                        <a:cubicBezTo>
                          <a:pt x="83" y="9"/>
                          <a:pt x="83" y="9"/>
                          <a:pt x="83" y="9"/>
                        </a:cubicBezTo>
                        <a:cubicBezTo>
                          <a:pt x="83" y="10"/>
                          <a:pt x="83" y="10"/>
                          <a:pt x="83" y="10"/>
                        </a:cubicBezTo>
                        <a:cubicBezTo>
                          <a:pt x="82" y="11"/>
                          <a:pt x="82" y="11"/>
                          <a:pt x="82" y="11"/>
                        </a:cubicBezTo>
                        <a:cubicBezTo>
                          <a:pt x="83" y="12"/>
                          <a:pt x="83" y="12"/>
                          <a:pt x="83" y="12"/>
                        </a:cubicBezTo>
                        <a:cubicBezTo>
                          <a:pt x="83" y="13"/>
                          <a:pt x="83" y="13"/>
                          <a:pt x="83" y="13"/>
                        </a:cubicBezTo>
                        <a:cubicBezTo>
                          <a:pt x="84" y="12"/>
                          <a:pt x="84" y="12"/>
                          <a:pt x="84" y="12"/>
                        </a:cubicBezTo>
                        <a:cubicBezTo>
                          <a:pt x="84" y="12"/>
                          <a:pt x="84" y="12"/>
                          <a:pt x="84" y="12"/>
                        </a:cubicBezTo>
                        <a:cubicBezTo>
                          <a:pt x="84" y="14"/>
                          <a:pt x="84" y="14"/>
                          <a:pt x="84" y="14"/>
                        </a:cubicBezTo>
                        <a:cubicBezTo>
                          <a:pt x="85" y="16"/>
                          <a:pt x="85" y="16"/>
                          <a:pt x="85" y="16"/>
                        </a:cubicBezTo>
                        <a:cubicBezTo>
                          <a:pt x="87" y="18"/>
                          <a:pt x="87" y="18"/>
                          <a:pt x="87" y="18"/>
                        </a:cubicBezTo>
                        <a:cubicBezTo>
                          <a:pt x="88" y="19"/>
                          <a:pt x="88" y="19"/>
                          <a:pt x="88" y="19"/>
                        </a:cubicBezTo>
                        <a:cubicBezTo>
                          <a:pt x="89" y="19"/>
                          <a:pt x="89" y="19"/>
                          <a:pt x="89" y="19"/>
                        </a:cubicBezTo>
                        <a:cubicBezTo>
                          <a:pt x="89" y="19"/>
                          <a:pt x="89" y="19"/>
                          <a:pt x="89" y="19"/>
                        </a:cubicBezTo>
                        <a:cubicBezTo>
                          <a:pt x="89" y="20"/>
                          <a:pt x="89" y="20"/>
                          <a:pt x="89" y="20"/>
                        </a:cubicBezTo>
                        <a:cubicBezTo>
                          <a:pt x="90" y="21"/>
                          <a:pt x="90" y="21"/>
                          <a:pt x="90" y="21"/>
                        </a:cubicBezTo>
                        <a:cubicBezTo>
                          <a:pt x="91" y="21"/>
                          <a:pt x="91" y="21"/>
                          <a:pt x="91" y="21"/>
                        </a:cubicBezTo>
                        <a:cubicBezTo>
                          <a:pt x="92" y="22"/>
                          <a:pt x="92" y="22"/>
                          <a:pt x="92" y="22"/>
                        </a:cubicBezTo>
                        <a:cubicBezTo>
                          <a:pt x="92" y="24"/>
                          <a:pt x="92" y="24"/>
                          <a:pt x="92" y="24"/>
                        </a:cubicBezTo>
                        <a:cubicBezTo>
                          <a:pt x="93" y="24"/>
                          <a:pt x="93" y="24"/>
                          <a:pt x="93" y="24"/>
                        </a:cubicBezTo>
                        <a:cubicBezTo>
                          <a:pt x="93" y="25"/>
                          <a:pt x="93" y="25"/>
                          <a:pt x="93" y="25"/>
                        </a:cubicBezTo>
                        <a:cubicBezTo>
                          <a:pt x="94" y="26"/>
                          <a:pt x="94" y="26"/>
                          <a:pt x="94" y="26"/>
                        </a:cubicBezTo>
                        <a:cubicBezTo>
                          <a:pt x="95" y="27"/>
                          <a:pt x="95" y="27"/>
                          <a:pt x="95" y="27"/>
                        </a:cubicBezTo>
                        <a:cubicBezTo>
                          <a:pt x="95" y="28"/>
                          <a:pt x="95" y="28"/>
                          <a:pt x="95" y="28"/>
                        </a:cubicBezTo>
                        <a:cubicBezTo>
                          <a:pt x="96" y="29"/>
                          <a:pt x="96" y="29"/>
                          <a:pt x="96" y="29"/>
                        </a:cubicBezTo>
                        <a:cubicBezTo>
                          <a:pt x="96" y="29"/>
                          <a:pt x="96" y="29"/>
                          <a:pt x="96" y="29"/>
                        </a:cubicBezTo>
                        <a:cubicBezTo>
                          <a:pt x="95" y="31"/>
                          <a:pt x="95" y="31"/>
                          <a:pt x="95" y="31"/>
                        </a:cubicBezTo>
                        <a:cubicBezTo>
                          <a:pt x="93" y="32"/>
                          <a:pt x="93" y="32"/>
                          <a:pt x="93" y="32"/>
                        </a:cubicBezTo>
                        <a:cubicBezTo>
                          <a:pt x="93" y="33"/>
                          <a:pt x="93" y="33"/>
                          <a:pt x="93" y="33"/>
                        </a:cubicBezTo>
                        <a:cubicBezTo>
                          <a:pt x="91" y="34"/>
                          <a:pt x="91" y="34"/>
                          <a:pt x="91" y="34"/>
                        </a:cubicBezTo>
                        <a:cubicBezTo>
                          <a:pt x="90" y="37"/>
                          <a:pt x="90" y="37"/>
                          <a:pt x="90" y="37"/>
                        </a:cubicBezTo>
                        <a:cubicBezTo>
                          <a:pt x="89" y="38"/>
                          <a:pt x="89" y="38"/>
                          <a:pt x="89" y="38"/>
                        </a:cubicBezTo>
                        <a:cubicBezTo>
                          <a:pt x="88" y="39"/>
                          <a:pt x="88" y="39"/>
                          <a:pt x="88" y="39"/>
                        </a:cubicBezTo>
                        <a:cubicBezTo>
                          <a:pt x="87" y="40"/>
                          <a:pt x="87" y="40"/>
                          <a:pt x="87" y="40"/>
                        </a:cubicBezTo>
                        <a:cubicBezTo>
                          <a:pt x="88" y="42"/>
                          <a:pt x="88" y="42"/>
                          <a:pt x="88" y="42"/>
                        </a:cubicBezTo>
                        <a:cubicBezTo>
                          <a:pt x="90" y="44"/>
                          <a:pt x="90" y="44"/>
                          <a:pt x="90" y="44"/>
                        </a:cubicBezTo>
                        <a:cubicBezTo>
                          <a:pt x="90" y="45"/>
                          <a:pt x="90" y="45"/>
                          <a:pt x="90" y="45"/>
                        </a:cubicBezTo>
                        <a:cubicBezTo>
                          <a:pt x="90" y="46"/>
                          <a:pt x="90" y="46"/>
                          <a:pt x="90" y="46"/>
                        </a:cubicBezTo>
                        <a:cubicBezTo>
                          <a:pt x="90" y="43"/>
                          <a:pt x="90" y="43"/>
                          <a:pt x="90" y="43"/>
                        </a:cubicBezTo>
                        <a:cubicBezTo>
                          <a:pt x="90" y="42"/>
                          <a:pt x="90" y="42"/>
                          <a:pt x="90" y="42"/>
                        </a:cubicBezTo>
                        <a:cubicBezTo>
                          <a:pt x="90" y="40"/>
                          <a:pt x="90" y="40"/>
                          <a:pt x="90" y="40"/>
                        </a:cubicBezTo>
                        <a:cubicBezTo>
                          <a:pt x="91" y="39"/>
                          <a:pt x="91" y="39"/>
                          <a:pt x="91" y="39"/>
                        </a:cubicBezTo>
                        <a:cubicBezTo>
                          <a:pt x="91" y="37"/>
                          <a:pt x="91" y="37"/>
                          <a:pt x="91" y="37"/>
                        </a:cubicBezTo>
                        <a:cubicBezTo>
                          <a:pt x="92" y="36"/>
                          <a:pt x="92" y="36"/>
                          <a:pt x="92" y="36"/>
                        </a:cubicBezTo>
                        <a:cubicBezTo>
                          <a:pt x="92" y="35"/>
                          <a:pt x="92" y="35"/>
                          <a:pt x="92" y="35"/>
                        </a:cubicBezTo>
                        <a:cubicBezTo>
                          <a:pt x="93" y="34"/>
                          <a:pt x="93" y="34"/>
                          <a:pt x="93" y="34"/>
                        </a:cubicBezTo>
                        <a:cubicBezTo>
                          <a:pt x="93" y="34"/>
                          <a:pt x="93" y="34"/>
                          <a:pt x="93" y="34"/>
                        </a:cubicBezTo>
                        <a:cubicBezTo>
                          <a:pt x="94" y="33"/>
                          <a:pt x="94" y="33"/>
                          <a:pt x="94" y="33"/>
                        </a:cubicBezTo>
                        <a:cubicBezTo>
                          <a:pt x="94" y="32"/>
                          <a:pt x="94" y="32"/>
                          <a:pt x="94" y="32"/>
                        </a:cubicBezTo>
                        <a:cubicBezTo>
                          <a:pt x="97" y="30"/>
                          <a:pt x="97" y="30"/>
                          <a:pt x="97" y="30"/>
                        </a:cubicBezTo>
                        <a:cubicBezTo>
                          <a:pt x="98" y="29"/>
                          <a:pt x="98" y="29"/>
                          <a:pt x="98" y="29"/>
                        </a:cubicBezTo>
                        <a:cubicBezTo>
                          <a:pt x="98" y="30"/>
                          <a:pt x="98" y="30"/>
                          <a:pt x="98" y="30"/>
                        </a:cubicBezTo>
                        <a:cubicBezTo>
                          <a:pt x="99" y="28"/>
                          <a:pt x="99" y="28"/>
                          <a:pt x="99" y="28"/>
                        </a:cubicBezTo>
                        <a:cubicBezTo>
                          <a:pt x="98" y="24"/>
                          <a:pt x="98" y="24"/>
                          <a:pt x="98" y="24"/>
                        </a:cubicBezTo>
                        <a:cubicBezTo>
                          <a:pt x="99" y="22"/>
                          <a:pt x="99" y="22"/>
                          <a:pt x="99" y="22"/>
                        </a:cubicBezTo>
                        <a:cubicBezTo>
                          <a:pt x="99" y="21"/>
                          <a:pt x="99" y="21"/>
                          <a:pt x="99" y="21"/>
                        </a:cubicBezTo>
                        <a:cubicBezTo>
                          <a:pt x="101" y="20"/>
                          <a:pt x="101" y="20"/>
                          <a:pt x="101" y="20"/>
                        </a:cubicBezTo>
                        <a:cubicBezTo>
                          <a:pt x="103" y="20"/>
                          <a:pt x="103" y="20"/>
                          <a:pt x="103" y="20"/>
                        </a:cubicBezTo>
                        <a:cubicBezTo>
                          <a:pt x="104" y="19"/>
                          <a:pt x="104" y="19"/>
                          <a:pt x="104" y="19"/>
                        </a:cubicBezTo>
                        <a:cubicBezTo>
                          <a:pt x="105" y="18"/>
                          <a:pt x="105" y="18"/>
                          <a:pt x="105" y="18"/>
                        </a:cubicBezTo>
                        <a:cubicBezTo>
                          <a:pt x="106" y="17"/>
                          <a:pt x="106" y="17"/>
                          <a:pt x="106" y="17"/>
                        </a:cubicBezTo>
                        <a:cubicBezTo>
                          <a:pt x="106" y="17"/>
                          <a:pt x="106" y="17"/>
                          <a:pt x="106" y="17"/>
                        </a:cubicBezTo>
                        <a:cubicBezTo>
                          <a:pt x="107" y="17"/>
                          <a:pt x="107" y="17"/>
                          <a:pt x="107" y="17"/>
                        </a:cubicBezTo>
                        <a:cubicBezTo>
                          <a:pt x="109" y="17"/>
                          <a:pt x="109" y="17"/>
                          <a:pt x="109" y="17"/>
                        </a:cubicBezTo>
                        <a:cubicBezTo>
                          <a:pt x="110" y="17"/>
                          <a:pt x="110" y="17"/>
                          <a:pt x="110" y="17"/>
                        </a:cubicBezTo>
                        <a:cubicBezTo>
                          <a:pt x="111" y="18"/>
                          <a:pt x="111" y="18"/>
                          <a:pt x="111" y="18"/>
                        </a:cubicBezTo>
                        <a:cubicBezTo>
                          <a:pt x="113" y="16"/>
                          <a:pt x="113" y="16"/>
                          <a:pt x="113" y="16"/>
                        </a:cubicBezTo>
                        <a:cubicBezTo>
                          <a:pt x="113" y="14"/>
                          <a:pt x="113" y="14"/>
                          <a:pt x="113" y="14"/>
                        </a:cubicBezTo>
                        <a:cubicBezTo>
                          <a:pt x="114" y="14"/>
                          <a:pt x="114" y="14"/>
                          <a:pt x="114" y="14"/>
                        </a:cubicBezTo>
                        <a:cubicBezTo>
                          <a:pt x="115" y="15"/>
                          <a:pt x="115" y="15"/>
                          <a:pt x="115" y="15"/>
                        </a:cubicBezTo>
                        <a:cubicBezTo>
                          <a:pt x="116" y="14"/>
                          <a:pt x="116" y="14"/>
                          <a:pt x="116" y="14"/>
                        </a:cubicBezTo>
                        <a:cubicBezTo>
                          <a:pt x="116" y="14"/>
                          <a:pt x="116" y="14"/>
                          <a:pt x="116" y="14"/>
                        </a:cubicBezTo>
                        <a:cubicBezTo>
                          <a:pt x="116" y="14"/>
                          <a:pt x="116" y="14"/>
                          <a:pt x="116" y="14"/>
                        </a:cubicBezTo>
                        <a:cubicBezTo>
                          <a:pt x="117" y="14"/>
                          <a:pt x="117" y="14"/>
                          <a:pt x="117" y="14"/>
                        </a:cubicBezTo>
                        <a:cubicBezTo>
                          <a:pt x="121" y="14"/>
                          <a:pt x="121" y="14"/>
                          <a:pt x="121" y="14"/>
                        </a:cubicBezTo>
                        <a:cubicBezTo>
                          <a:pt x="124" y="13"/>
                          <a:pt x="124" y="13"/>
                          <a:pt x="124" y="13"/>
                        </a:cubicBezTo>
                        <a:cubicBezTo>
                          <a:pt x="125" y="12"/>
                          <a:pt x="125" y="12"/>
                          <a:pt x="125" y="12"/>
                        </a:cubicBezTo>
                        <a:cubicBezTo>
                          <a:pt x="125" y="12"/>
                          <a:pt x="125" y="12"/>
                          <a:pt x="125" y="12"/>
                        </a:cubicBezTo>
                        <a:cubicBezTo>
                          <a:pt x="126" y="13"/>
                          <a:pt x="126" y="13"/>
                          <a:pt x="126" y="13"/>
                        </a:cubicBezTo>
                        <a:cubicBezTo>
                          <a:pt x="127" y="13"/>
                          <a:pt x="127" y="13"/>
                          <a:pt x="127" y="13"/>
                        </a:cubicBezTo>
                        <a:cubicBezTo>
                          <a:pt x="127" y="11"/>
                          <a:pt x="127" y="11"/>
                          <a:pt x="127" y="11"/>
                        </a:cubicBezTo>
                        <a:cubicBezTo>
                          <a:pt x="129" y="11"/>
                          <a:pt x="129" y="11"/>
                          <a:pt x="129" y="11"/>
                        </a:cubicBezTo>
                        <a:cubicBezTo>
                          <a:pt x="130" y="11"/>
                          <a:pt x="130" y="11"/>
                          <a:pt x="130" y="11"/>
                        </a:cubicBezTo>
                        <a:cubicBezTo>
                          <a:pt x="131" y="11"/>
                          <a:pt x="131" y="11"/>
                          <a:pt x="131" y="11"/>
                        </a:cubicBezTo>
                        <a:cubicBezTo>
                          <a:pt x="131" y="11"/>
                          <a:pt x="131" y="11"/>
                          <a:pt x="131" y="11"/>
                        </a:cubicBezTo>
                        <a:cubicBezTo>
                          <a:pt x="131" y="12"/>
                          <a:pt x="131" y="12"/>
                          <a:pt x="131" y="12"/>
                        </a:cubicBezTo>
                        <a:cubicBezTo>
                          <a:pt x="133" y="12"/>
                          <a:pt x="133" y="12"/>
                          <a:pt x="133" y="12"/>
                        </a:cubicBezTo>
                        <a:cubicBezTo>
                          <a:pt x="133" y="10"/>
                          <a:pt x="133" y="10"/>
                          <a:pt x="133" y="10"/>
                        </a:cubicBezTo>
                        <a:cubicBezTo>
                          <a:pt x="133" y="10"/>
                          <a:pt x="133" y="10"/>
                          <a:pt x="133" y="10"/>
                        </a:cubicBezTo>
                        <a:cubicBezTo>
                          <a:pt x="134" y="11"/>
                          <a:pt x="134" y="11"/>
                          <a:pt x="134" y="11"/>
                        </a:cubicBezTo>
                        <a:cubicBezTo>
                          <a:pt x="134" y="12"/>
                          <a:pt x="134" y="12"/>
                          <a:pt x="134" y="12"/>
                        </a:cubicBezTo>
                        <a:cubicBezTo>
                          <a:pt x="135" y="12"/>
                          <a:pt x="135" y="12"/>
                          <a:pt x="135" y="12"/>
                        </a:cubicBezTo>
                        <a:cubicBezTo>
                          <a:pt x="134" y="13"/>
                          <a:pt x="134" y="13"/>
                          <a:pt x="134" y="13"/>
                        </a:cubicBezTo>
                        <a:cubicBezTo>
                          <a:pt x="134" y="12"/>
                          <a:pt x="134" y="12"/>
                          <a:pt x="134" y="12"/>
                        </a:cubicBezTo>
                        <a:cubicBezTo>
                          <a:pt x="133" y="14"/>
                          <a:pt x="133" y="14"/>
                          <a:pt x="133" y="14"/>
                        </a:cubicBezTo>
                        <a:cubicBezTo>
                          <a:pt x="130" y="14"/>
                          <a:pt x="130" y="14"/>
                          <a:pt x="130" y="14"/>
                        </a:cubicBezTo>
                        <a:cubicBezTo>
                          <a:pt x="128" y="15"/>
                          <a:pt x="128" y="15"/>
                          <a:pt x="128" y="15"/>
                        </a:cubicBezTo>
                        <a:cubicBezTo>
                          <a:pt x="127" y="16"/>
                          <a:pt x="127" y="16"/>
                          <a:pt x="127" y="16"/>
                        </a:cubicBezTo>
                        <a:cubicBezTo>
                          <a:pt x="126" y="17"/>
                          <a:pt x="126" y="17"/>
                          <a:pt x="126" y="17"/>
                        </a:cubicBezTo>
                        <a:cubicBezTo>
                          <a:pt x="125" y="17"/>
                          <a:pt x="125" y="17"/>
                          <a:pt x="125" y="17"/>
                        </a:cubicBezTo>
                        <a:cubicBezTo>
                          <a:pt x="124" y="17"/>
                          <a:pt x="124" y="17"/>
                          <a:pt x="124" y="17"/>
                        </a:cubicBezTo>
                        <a:cubicBezTo>
                          <a:pt x="123" y="17"/>
                          <a:pt x="123" y="17"/>
                          <a:pt x="123" y="17"/>
                        </a:cubicBezTo>
                        <a:cubicBezTo>
                          <a:pt x="123" y="16"/>
                          <a:pt x="123" y="16"/>
                          <a:pt x="123" y="16"/>
                        </a:cubicBezTo>
                        <a:cubicBezTo>
                          <a:pt x="121" y="17"/>
                          <a:pt x="121" y="17"/>
                          <a:pt x="121" y="17"/>
                        </a:cubicBezTo>
                        <a:cubicBezTo>
                          <a:pt x="119" y="17"/>
                          <a:pt x="119" y="17"/>
                          <a:pt x="119" y="17"/>
                        </a:cubicBezTo>
                        <a:cubicBezTo>
                          <a:pt x="118" y="18"/>
                          <a:pt x="118" y="18"/>
                          <a:pt x="118" y="18"/>
                        </a:cubicBezTo>
                        <a:cubicBezTo>
                          <a:pt x="116" y="17"/>
                          <a:pt x="116" y="17"/>
                          <a:pt x="116" y="17"/>
                        </a:cubicBezTo>
                        <a:cubicBezTo>
                          <a:pt x="115" y="18"/>
                          <a:pt x="115" y="18"/>
                          <a:pt x="115" y="18"/>
                        </a:cubicBezTo>
                        <a:cubicBezTo>
                          <a:pt x="114" y="20"/>
                          <a:pt x="114" y="20"/>
                          <a:pt x="114" y="20"/>
                        </a:cubicBezTo>
                        <a:cubicBezTo>
                          <a:pt x="111" y="21"/>
                          <a:pt x="111" y="21"/>
                          <a:pt x="111" y="21"/>
                        </a:cubicBezTo>
                        <a:cubicBezTo>
                          <a:pt x="111" y="20"/>
                          <a:pt x="111" y="20"/>
                          <a:pt x="111" y="20"/>
                        </a:cubicBezTo>
                        <a:cubicBezTo>
                          <a:pt x="111" y="20"/>
                          <a:pt x="111" y="20"/>
                          <a:pt x="111" y="20"/>
                        </a:cubicBezTo>
                        <a:cubicBezTo>
                          <a:pt x="109" y="21"/>
                          <a:pt x="109" y="21"/>
                          <a:pt x="109" y="21"/>
                        </a:cubicBezTo>
                        <a:cubicBezTo>
                          <a:pt x="109" y="22"/>
                          <a:pt x="109" y="22"/>
                          <a:pt x="109" y="22"/>
                        </a:cubicBezTo>
                        <a:cubicBezTo>
                          <a:pt x="108" y="23"/>
                          <a:pt x="108" y="23"/>
                          <a:pt x="108" y="23"/>
                        </a:cubicBezTo>
                        <a:cubicBezTo>
                          <a:pt x="108" y="22"/>
                          <a:pt x="108" y="22"/>
                          <a:pt x="108" y="22"/>
                        </a:cubicBezTo>
                        <a:cubicBezTo>
                          <a:pt x="106" y="23"/>
                          <a:pt x="106" y="23"/>
                          <a:pt x="106" y="23"/>
                        </a:cubicBezTo>
                        <a:cubicBezTo>
                          <a:pt x="106" y="24"/>
                          <a:pt x="106" y="24"/>
                          <a:pt x="106" y="24"/>
                        </a:cubicBezTo>
                        <a:cubicBezTo>
                          <a:pt x="105" y="24"/>
                          <a:pt x="105" y="24"/>
                          <a:pt x="105" y="24"/>
                        </a:cubicBezTo>
                        <a:cubicBezTo>
                          <a:pt x="104" y="25"/>
                          <a:pt x="104" y="25"/>
                          <a:pt x="104" y="25"/>
                        </a:cubicBezTo>
                        <a:cubicBezTo>
                          <a:pt x="105" y="27"/>
                          <a:pt x="105" y="27"/>
                          <a:pt x="105" y="27"/>
                        </a:cubicBezTo>
                        <a:cubicBezTo>
                          <a:pt x="108" y="28"/>
                          <a:pt x="108" y="28"/>
                          <a:pt x="108" y="28"/>
                        </a:cubicBezTo>
                        <a:cubicBezTo>
                          <a:pt x="105" y="26"/>
                          <a:pt x="105" y="26"/>
                          <a:pt x="105" y="26"/>
                        </a:cubicBezTo>
                        <a:cubicBezTo>
                          <a:pt x="106" y="26"/>
                          <a:pt x="106" y="26"/>
                          <a:pt x="106" y="26"/>
                        </a:cubicBezTo>
                        <a:cubicBezTo>
                          <a:pt x="107" y="26"/>
                          <a:pt x="107" y="26"/>
                          <a:pt x="107" y="26"/>
                        </a:cubicBezTo>
                        <a:cubicBezTo>
                          <a:pt x="107" y="26"/>
                          <a:pt x="107" y="26"/>
                          <a:pt x="107" y="26"/>
                        </a:cubicBezTo>
                        <a:cubicBezTo>
                          <a:pt x="108" y="26"/>
                          <a:pt x="108" y="26"/>
                          <a:pt x="108" y="26"/>
                        </a:cubicBezTo>
                        <a:cubicBezTo>
                          <a:pt x="109" y="26"/>
                          <a:pt x="109" y="26"/>
                          <a:pt x="109" y="26"/>
                        </a:cubicBezTo>
                        <a:cubicBezTo>
                          <a:pt x="108" y="25"/>
                          <a:pt x="108" y="25"/>
                          <a:pt x="108" y="25"/>
                        </a:cubicBezTo>
                        <a:cubicBezTo>
                          <a:pt x="110" y="23"/>
                          <a:pt x="110" y="23"/>
                          <a:pt x="110" y="23"/>
                        </a:cubicBezTo>
                        <a:cubicBezTo>
                          <a:pt x="112" y="23"/>
                          <a:pt x="112" y="23"/>
                          <a:pt x="112" y="23"/>
                        </a:cubicBezTo>
                        <a:cubicBezTo>
                          <a:pt x="113" y="23"/>
                          <a:pt x="113" y="23"/>
                          <a:pt x="113" y="23"/>
                        </a:cubicBezTo>
                        <a:cubicBezTo>
                          <a:pt x="116" y="21"/>
                          <a:pt x="116" y="21"/>
                          <a:pt x="116" y="21"/>
                        </a:cubicBezTo>
                        <a:cubicBezTo>
                          <a:pt x="117" y="20"/>
                          <a:pt x="117" y="20"/>
                          <a:pt x="117" y="20"/>
                        </a:cubicBezTo>
                        <a:cubicBezTo>
                          <a:pt x="117" y="20"/>
                          <a:pt x="117" y="20"/>
                          <a:pt x="117" y="20"/>
                        </a:cubicBezTo>
                        <a:cubicBezTo>
                          <a:pt x="118" y="20"/>
                          <a:pt x="118" y="20"/>
                          <a:pt x="118" y="20"/>
                        </a:cubicBezTo>
                        <a:cubicBezTo>
                          <a:pt x="119" y="20"/>
                          <a:pt x="119" y="20"/>
                          <a:pt x="119" y="20"/>
                        </a:cubicBezTo>
                        <a:cubicBezTo>
                          <a:pt x="120" y="20"/>
                          <a:pt x="120" y="20"/>
                          <a:pt x="120" y="20"/>
                        </a:cubicBezTo>
                        <a:cubicBezTo>
                          <a:pt x="120" y="20"/>
                          <a:pt x="120" y="20"/>
                          <a:pt x="120" y="20"/>
                        </a:cubicBezTo>
                        <a:cubicBezTo>
                          <a:pt x="122" y="19"/>
                          <a:pt x="122" y="19"/>
                          <a:pt x="122" y="19"/>
                        </a:cubicBezTo>
                        <a:cubicBezTo>
                          <a:pt x="122" y="20"/>
                          <a:pt x="122" y="20"/>
                          <a:pt x="122" y="20"/>
                        </a:cubicBezTo>
                        <a:cubicBezTo>
                          <a:pt x="121" y="21"/>
                          <a:pt x="121" y="21"/>
                          <a:pt x="121" y="21"/>
                        </a:cubicBezTo>
                        <a:cubicBezTo>
                          <a:pt x="121" y="22"/>
                          <a:pt x="121" y="22"/>
                          <a:pt x="121" y="22"/>
                        </a:cubicBezTo>
                        <a:cubicBezTo>
                          <a:pt x="121" y="23"/>
                          <a:pt x="121" y="23"/>
                          <a:pt x="121" y="23"/>
                        </a:cubicBezTo>
                        <a:cubicBezTo>
                          <a:pt x="123" y="20"/>
                          <a:pt x="123" y="20"/>
                          <a:pt x="123" y="20"/>
                        </a:cubicBezTo>
                        <a:cubicBezTo>
                          <a:pt x="124" y="20"/>
                          <a:pt x="124" y="20"/>
                          <a:pt x="124" y="20"/>
                        </a:cubicBezTo>
                        <a:cubicBezTo>
                          <a:pt x="128" y="17"/>
                          <a:pt x="128" y="17"/>
                          <a:pt x="128" y="17"/>
                        </a:cubicBezTo>
                        <a:cubicBezTo>
                          <a:pt x="130" y="17"/>
                          <a:pt x="130" y="17"/>
                          <a:pt x="130" y="17"/>
                        </a:cubicBezTo>
                        <a:cubicBezTo>
                          <a:pt x="131" y="16"/>
                          <a:pt x="131" y="16"/>
                          <a:pt x="131" y="16"/>
                        </a:cubicBezTo>
                        <a:cubicBezTo>
                          <a:pt x="134" y="16"/>
                          <a:pt x="134" y="16"/>
                          <a:pt x="134" y="16"/>
                        </a:cubicBezTo>
                        <a:cubicBezTo>
                          <a:pt x="135" y="16"/>
                          <a:pt x="135" y="16"/>
                          <a:pt x="135" y="16"/>
                        </a:cubicBezTo>
                        <a:cubicBezTo>
                          <a:pt x="136" y="16"/>
                          <a:pt x="136" y="16"/>
                          <a:pt x="136" y="16"/>
                        </a:cubicBezTo>
                        <a:cubicBezTo>
                          <a:pt x="135" y="17"/>
                          <a:pt x="135" y="17"/>
                          <a:pt x="135" y="17"/>
                        </a:cubicBezTo>
                        <a:cubicBezTo>
                          <a:pt x="134" y="17"/>
                          <a:pt x="134" y="17"/>
                          <a:pt x="134" y="17"/>
                        </a:cubicBezTo>
                        <a:cubicBezTo>
                          <a:pt x="134" y="18"/>
                          <a:pt x="134" y="18"/>
                          <a:pt x="134" y="18"/>
                        </a:cubicBezTo>
                        <a:cubicBezTo>
                          <a:pt x="135" y="19"/>
                          <a:pt x="135" y="19"/>
                          <a:pt x="135" y="19"/>
                        </a:cubicBezTo>
                        <a:cubicBezTo>
                          <a:pt x="136" y="17"/>
                          <a:pt x="136" y="17"/>
                          <a:pt x="136" y="17"/>
                        </a:cubicBezTo>
                        <a:cubicBezTo>
                          <a:pt x="139" y="16"/>
                          <a:pt x="139" y="16"/>
                          <a:pt x="139" y="16"/>
                        </a:cubicBezTo>
                        <a:cubicBezTo>
                          <a:pt x="140" y="16"/>
                          <a:pt x="140" y="16"/>
                          <a:pt x="140" y="16"/>
                        </a:cubicBezTo>
                        <a:cubicBezTo>
                          <a:pt x="140" y="15"/>
                          <a:pt x="140" y="15"/>
                          <a:pt x="140" y="15"/>
                        </a:cubicBezTo>
                        <a:cubicBezTo>
                          <a:pt x="141" y="14"/>
                          <a:pt x="141" y="14"/>
                          <a:pt x="141" y="14"/>
                        </a:cubicBezTo>
                        <a:cubicBezTo>
                          <a:pt x="142" y="15"/>
                          <a:pt x="142" y="15"/>
                          <a:pt x="142" y="15"/>
                        </a:cubicBezTo>
                        <a:cubicBezTo>
                          <a:pt x="142" y="15"/>
                          <a:pt x="142" y="15"/>
                          <a:pt x="142" y="15"/>
                        </a:cubicBezTo>
                        <a:cubicBezTo>
                          <a:pt x="142" y="14"/>
                          <a:pt x="142" y="14"/>
                          <a:pt x="142" y="14"/>
                        </a:cubicBezTo>
                        <a:cubicBezTo>
                          <a:pt x="142" y="13"/>
                          <a:pt x="142" y="13"/>
                          <a:pt x="142" y="13"/>
                        </a:cubicBezTo>
                        <a:cubicBezTo>
                          <a:pt x="143" y="14"/>
                          <a:pt x="143" y="14"/>
                          <a:pt x="143" y="14"/>
                        </a:cubicBezTo>
                        <a:cubicBezTo>
                          <a:pt x="144" y="14"/>
                          <a:pt x="144" y="14"/>
                          <a:pt x="144" y="14"/>
                        </a:cubicBezTo>
                        <a:cubicBezTo>
                          <a:pt x="145" y="12"/>
                          <a:pt x="145" y="12"/>
                          <a:pt x="145" y="12"/>
                        </a:cubicBezTo>
                        <a:cubicBezTo>
                          <a:pt x="144" y="11"/>
                          <a:pt x="144" y="11"/>
                          <a:pt x="144" y="11"/>
                        </a:cubicBezTo>
                        <a:cubicBezTo>
                          <a:pt x="145" y="10"/>
                          <a:pt x="145" y="10"/>
                          <a:pt x="145" y="10"/>
                        </a:cubicBezTo>
                        <a:cubicBezTo>
                          <a:pt x="144" y="9"/>
                          <a:pt x="144" y="9"/>
                          <a:pt x="144" y="9"/>
                        </a:cubicBezTo>
                        <a:cubicBezTo>
                          <a:pt x="145" y="8"/>
                          <a:pt x="145" y="8"/>
                          <a:pt x="145" y="8"/>
                        </a:cubicBezTo>
                        <a:cubicBezTo>
                          <a:pt x="146" y="7"/>
                          <a:pt x="146" y="7"/>
                          <a:pt x="146" y="7"/>
                        </a:cubicBezTo>
                        <a:cubicBezTo>
                          <a:pt x="146" y="8"/>
                          <a:pt x="146" y="8"/>
                          <a:pt x="146" y="8"/>
                        </a:cubicBezTo>
                        <a:cubicBezTo>
                          <a:pt x="147" y="13"/>
                          <a:pt x="147" y="13"/>
                          <a:pt x="147" y="13"/>
                        </a:cubicBezTo>
                        <a:cubicBezTo>
                          <a:pt x="146" y="15"/>
                          <a:pt x="146" y="15"/>
                          <a:pt x="146" y="15"/>
                        </a:cubicBezTo>
                        <a:cubicBezTo>
                          <a:pt x="146" y="19"/>
                          <a:pt x="146" y="19"/>
                          <a:pt x="146" y="19"/>
                        </a:cubicBezTo>
                        <a:cubicBezTo>
                          <a:pt x="145" y="21"/>
                          <a:pt x="145" y="21"/>
                          <a:pt x="145" y="21"/>
                        </a:cubicBezTo>
                        <a:cubicBezTo>
                          <a:pt x="145" y="26"/>
                          <a:pt x="145" y="26"/>
                          <a:pt x="145" y="26"/>
                        </a:cubicBezTo>
                        <a:cubicBezTo>
                          <a:pt x="146" y="28"/>
                          <a:pt x="146" y="28"/>
                          <a:pt x="146" y="28"/>
                        </a:cubicBezTo>
                        <a:cubicBezTo>
                          <a:pt x="147" y="29"/>
                          <a:pt x="147" y="29"/>
                          <a:pt x="147" y="29"/>
                        </a:cubicBezTo>
                        <a:cubicBezTo>
                          <a:pt x="148" y="30"/>
                          <a:pt x="148" y="30"/>
                          <a:pt x="148" y="30"/>
                        </a:cubicBezTo>
                        <a:cubicBezTo>
                          <a:pt x="150" y="29"/>
                          <a:pt x="150" y="29"/>
                          <a:pt x="150" y="29"/>
                        </a:cubicBezTo>
                        <a:cubicBezTo>
                          <a:pt x="150" y="28"/>
                          <a:pt x="150" y="28"/>
                          <a:pt x="150" y="28"/>
                        </a:cubicBezTo>
                        <a:cubicBezTo>
                          <a:pt x="148" y="28"/>
                          <a:pt x="148" y="28"/>
                          <a:pt x="148" y="28"/>
                        </a:cubicBezTo>
                        <a:cubicBezTo>
                          <a:pt x="148" y="27"/>
                          <a:pt x="148" y="27"/>
                          <a:pt x="148" y="27"/>
                        </a:cubicBezTo>
                        <a:cubicBezTo>
                          <a:pt x="149" y="27"/>
                          <a:pt x="149" y="27"/>
                          <a:pt x="149" y="27"/>
                        </a:cubicBezTo>
                        <a:cubicBezTo>
                          <a:pt x="150" y="27"/>
                          <a:pt x="150" y="27"/>
                          <a:pt x="150" y="27"/>
                        </a:cubicBezTo>
                        <a:cubicBezTo>
                          <a:pt x="151" y="26"/>
                          <a:pt x="151" y="26"/>
                          <a:pt x="151" y="26"/>
                        </a:cubicBezTo>
                        <a:cubicBezTo>
                          <a:pt x="150" y="26"/>
                          <a:pt x="150" y="26"/>
                          <a:pt x="150" y="26"/>
                        </a:cubicBezTo>
                        <a:cubicBezTo>
                          <a:pt x="151" y="25"/>
                          <a:pt x="151" y="25"/>
                          <a:pt x="151" y="25"/>
                        </a:cubicBezTo>
                        <a:cubicBezTo>
                          <a:pt x="153" y="25"/>
                          <a:pt x="153" y="25"/>
                          <a:pt x="153" y="25"/>
                        </a:cubicBezTo>
                        <a:cubicBezTo>
                          <a:pt x="153" y="26"/>
                          <a:pt x="153" y="26"/>
                          <a:pt x="153" y="26"/>
                        </a:cubicBezTo>
                        <a:cubicBezTo>
                          <a:pt x="153" y="26"/>
                          <a:pt x="153" y="26"/>
                          <a:pt x="153" y="26"/>
                        </a:cubicBezTo>
                        <a:cubicBezTo>
                          <a:pt x="154" y="25"/>
                          <a:pt x="154" y="25"/>
                          <a:pt x="154" y="25"/>
                        </a:cubicBezTo>
                        <a:cubicBezTo>
                          <a:pt x="153" y="23"/>
                          <a:pt x="153" y="23"/>
                          <a:pt x="153" y="23"/>
                        </a:cubicBezTo>
                        <a:cubicBezTo>
                          <a:pt x="154" y="23"/>
                          <a:pt x="154" y="23"/>
                          <a:pt x="154" y="23"/>
                        </a:cubicBezTo>
                        <a:cubicBezTo>
                          <a:pt x="156" y="21"/>
                          <a:pt x="156" y="21"/>
                          <a:pt x="156" y="21"/>
                        </a:cubicBezTo>
                        <a:cubicBezTo>
                          <a:pt x="156" y="20"/>
                          <a:pt x="156" y="20"/>
                          <a:pt x="156" y="20"/>
                        </a:cubicBezTo>
                        <a:cubicBezTo>
                          <a:pt x="158" y="20"/>
                          <a:pt x="158" y="20"/>
                          <a:pt x="158" y="20"/>
                        </a:cubicBezTo>
                        <a:cubicBezTo>
                          <a:pt x="158" y="21"/>
                          <a:pt x="158" y="21"/>
                          <a:pt x="158" y="21"/>
                        </a:cubicBezTo>
                        <a:cubicBezTo>
                          <a:pt x="158" y="22"/>
                          <a:pt x="158" y="22"/>
                          <a:pt x="158" y="22"/>
                        </a:cubicBezTo>
                        <a:cubicBezTo>
                          <a:pt x="157" y="23"/>
                          <a:pt x="157" y="23"/>
                          <a:pt x="157" y="23"/>
                        </a:cubicBezTo>
                        <a:cubicBezTo>
                          <a:pt x="157" y="24"/>
                          <a:pt x="157" y="24"/>
                          <a:pt x="157" y="24"/>
                        </a:cubicBezTo>
                        <a:cubicBezTo>
                          <a:pt x="155" y="25"/>
                          <a:pt x="155" y="25"/>
                          <a:pt x="155" y="25"/>
                        </a:cubicBezTo>
                        <a:cubicBezTo>
                          <a:pt x="155" y="26"/>
                          <a:pt x="155" y="26"/>
                          <a:pt x="155" y="26"/>
                        </a:cubicBezTo>
                        <a:cubicBezTo>
                          <a:pt x="156" y="26"/>
                          <a:pt x="156" y="26"/>
                          <a:pt x="156" y="26"/>
                        </a:cubicBezTo>
                        <a:cubicBezTo>
                          <a:pt x="157" y="26"/>
                          <a:pt x="157" y="26"/>
                          <a:pt x="157" y="26"/>
                        </a:cubicBezTo>
                        <a:cubicBezTo>
                          <a:pt x="157" y="27"/>
                          <a:pt x="157" y="27"/>
                          <a:pt x="157" y="27"/>
                        </a:cubicBezTo>
                        <a:cubicBezTo>
                          <a:pt x="157" y="27"/>
                          <a:pt x="157" y="27"/>
                          <a:pt x="157" y="27"/>
                        </a:cubicBezTo>
                        <a:cubicBezTo>
                          <a:pt x="156" y="27"/>
                          <a:pt x="156" y="27"/>
                          <a:pt x="156" y="27"/>
                        </a:cubicBezTo>
                        <a:cubicBezTo>
                          <a:pt x="155" y="28"/>
                          <a:pt x="155" y="28"/>
                          <a:pt x="155" y="28"/>
                        </a:cubicBezTo>
                        <a:cubicBezTo>
                          <a:pt x="154" y="28"/>
                          <a:pt x="154" y="28"/>
                          <a:pt x="154" y="28"/>
                        </a:cubicBezTo>
                        <a:cubicBezTo>
                          <a:pt x="153" y="29"/>
                          <a:pt x="153" y="29"/>
                          <a:pt x="153" y="29"/>
                        </a:cubicBezTo>
                        <a:cubicBezTo>
                          <a:pt x="153" y="30"/>
                          <a:pt x="153" y="30"/>
                          <a:pt x="153" y="30"/>
                        </a:cubicBezTo>
                        <a:cubicBezTo>
                          <a:pt x="153" y="31"/>
                          <a:pt x="153" y="31"/>
                          <a:pt x="153" y="31"/>
                        </a:cubicBezTo>
                        <a:cubicBezTo>
                          <a:pt x="155" y="31"/>
                          <a:pt x="155" y="31"/>
                          <a:pt x="155" y="31"/>
                        </a:cubicBezTo>
                        <a:cubicBezTo>
                          <a:pt x="156" y="32"/>
                          <a:pt x="156" y="32"/>
                          <a:pt x="156" y="32"/>
                        </a:cubicBezTo>
                        <a:cubicBezTo>
                          <a:pt x="158" y="32"/>
                          <a:pt x="158" y="32"/>
                          <a:pt x="158" y="32"/>
                        </a:cubicBezTo>
                        <a:cubicBezTo>
                          <a:pt x="159" y="31"/>
                          <a:pt x="159" y="31"/>
                          <a:pt x="159" y="31"/>
                        </a:cubicBezTo>
                        <a:cubicBezTo>
                          <a:pt x="160" y="31"/>
                          <a:pt x="160" y="31"/>
                          <a:pt x="160" y="31"/>
                        </a:cubicBezTo>
                        <a:cubicBezTo>
                          <a:pt x="161" y="28"/>
                          <a:pt x="161" y="28"/>
                          <a:pt x="161" y="28"/>
                        </a:cubicBezTo>
                        <a:cubicBezTo>
                          <a:pt x="163" y="27"/>
                          <a:pt x="163" y="27"/>
                          <a:pt x="163" y="27"/>
                        </a:cubicBezTo>
                        <a:cubicBezTo>
                          <a:pt x="164" y="27"/>
                          <a:pt x="164" y="27"/>
                          <a:pt x="164" y="27"/>
                        </a:cubicBezTo>
                        <a:cubicBezTo>
                          <a:pt x="165" y="27"/>
                          <a:pt x="165" y="27"/>
                          <a:pt x="165" y="27"/>
                        </a:cubicBezTo>
                        <a:cubicBezTo>
                          <a:pt x="166" y="28"/>
                          <a:pt x="166" y="28"/>
                          <a:pt x="166" y="28"/>
                        </a:cubicBezTo>
                        <a:cubicBezTo>
                          <a:pt x="167" y="28"/>
                          <a:pt x="167" y="28"/>
                          <a:pt x="167" y="28"/>
                        </a:cubicBezTo>
                        <a:cubicBezTo>
                          <a:pt x="168" y="28"/>
                          <a:pt x="168" y="28"/>
                          <a:pt x="168" y="28"/>
                        </a:cubicBezTo>
                        <a:cubicBezTo>
                          <a:pt x="169" y="30"/>
                          <a:pt x="169" y="30"/>
                          <a:pt x="169" y="30"/>
                        </a:cubicBezTo>
                        <a:cubicBezTo>
                          <a:pt x="171" y="30"/>
                          <a:pt x="171" y="30"/>
                          <a:pt x="171" y="30"/>
                        </a:cubicBezTo>
                        <a:cubicBezTo>
                          <a:pt x="170" y="31"/>
                          <a:pt x="170" y="31"/>
                          <a:pt x="170" y="31"/>
                        </a:cubicBezTo>
                        <a:cubicBezTo>
                          <a:pt x="172" y="34"/>
                          <a:pt x="172" y="34"/>
                          <a:pt x="172" y="34"/>
                        </a:cubicBezTo>
                        <a:cubicBezTo>
                          <a:pt x="172" y="35"/>
                          <a:pt x="172" y="35"/>
                          <a:pt x="172" y="35"/>
                        </a:cubicBezTo>
                        <a:cubicBezTo>
                          <a:pt x="173" y="38"/>
                          <a:pt x="173" y="38"/>
                          <a:pt x="173" y="38"/>
                        </a:cubicBezTo>
                        <a:cubicBezTo>
                          <a:pt x="178" y="41"/>
                          <a:pt x="178" y="41"/>
                          <a:pt x="178" y="41"/>
                        </a:cubicBezTo>
                        <a:cubicBezTo>
                          <a:pt x="178" y="42"/>
                          <a:pt x="178" y="42"/>
                          <a:pt x="178" y="42"/>
                        </a:cubicBezTo>
                        <a:cubicBezTo>
                          <a:pt x="180" y="43"/>
                          <a:pt x="180" y="43"/>
                          <a:pt x="180" y="43"/>
                        </a:cubicBezTo>
                        <a:cubicBezTo>
                          <a:pt x="182" y="45"/>
                          <a:pt x="182" y="45"/>
                          <a:pt x="182" y="45"/>
                        </a:cubicBezTo>
                        <a:cubicBezTo>
                          <a:pt x="183" y="45"/>
                          <a:pt x="183" y="45"/>
                          <a:pt x="183" y="45"/>
                        </a:cubicBezTo>
                        <a:cubicBezTo>
                          <a:pt x="184" y="46"/>
                          <a:pt x="184" y="46"/>
                          <a:pt x="184" y="46"/>
                        </a:cubicBezTo>
                        <a:cubicBezTo>
                          <a:pt x="184" y="47"/>
                          <a:pt x="184" y="47"/>
                          <a:pt x="184" y="47"/>
                        </a:cubicBezTo>
                        <a:cubicBezTo>
                          <a:pt x="185" y="47"/>
                          <a:pt x="185" y="47"/>
                          <a:pt x="185" y="47"/>
                        </a:cubicBezTo>
                        <a:cubicBezTo>
                          <a:pt x="186" y="47"/>
                          <a:pt x="186" y="47"/>
                          <a:pt x="186" y="47"/>
                        </a:cubicBezTo>
                        <a:cubicBezTo>
                          <a:pt x="186" y="47"/>
                          <a:pt x="186" y="47"/>
                          <a:pt x="186" y="47"/>
                        </a:cubicBezTo>
                        <a:cubicBezTo>
                          <a:pt x="188" y="49"/>
                          <a:pt x="188" y="49"/>
                          <a:pt x="188" y="49"/>
                        </a:cubicBezTo>
                        <a:cubicBezTo>
                          <a:pt x="189" y="49"/>
                          <a:pt x="189" y="49"/>
                          <a:pt x="189" y="49"/>
                        </a:cubicBezTo>
                        <a:cubicBezTo>
                          <a:pt x="189" y="50"/>
                          <a:pt x="189" y="50"/>
                          <a:pt x="189" y="50"/>
                        </a:cubicBezTo>
                        <a:cubicBezTo>
                          <a:pt x="190" y="51"/>
                          <a:pt x="190" y="51"/>
                          <a:pt x="190" y="51"/>
                        </a:cubicBezTo>
                        <a:cubicBezTo>
                          <a:pt x="191" y="50"/>
                          <a:pt x="191" y="50"/>
                          <a:pt x="191" y="50"/>
                        </a:cubicBezTo>
                        <a:cubicBezTo>
                          <a:pt x="190" y="49"/>
                          <a:pt x="190" y="49"/>
                          <a:pt x="190" y="49"/>
                        </a:cubicBezTo>
                        <a:cubicBezTo>
                          <a:pt x="191" y="48"/>
                          <a:pt x="191" y="48"/>
                          <a:pt x="191" y="48"/>
                        </a:cubicBezTo>
                        <a:cubicBezTo>
                          <a:pt x="189" y="47"/>
                          <a:pt x="189" y="47"/>
                          <a:pt x="189" y="47"/>
                        </a:cubicBezTo>
                        <a:cubicBezTo>
                          <a:pt x="189" y="47"/>
                          <a:pt x="189" y="47"/>
                          <a:pt x="189" y="47"/>
                        </a:cubicBezTo>
                        <a:cubicBezTo>
                          <a:pt x="191" y="48"/>
                          <a:pt x="191" y="48"/>
                          <a:pt x="191" y="48"/>
                        </a:cubicBezTo>
                        <a:cubicBezTo>
                          <a:pt x="191" y="49"/>
                          <a:pt x="191" y="49"/>
                          <a:pt x="191" y="49"/>
                        </a:cubicBezTo>
                        <a:cubicBezTo>
                          <a:pt x="192" y="49"/>
                          <a:pt x="192" y="49"/>
                          <a:pt x="192" y="49"/>
                        </a:cubicBezTo>
                        <a:cubicBezTo>
                          <a:pt x="193" y="48"/>
                          <a:pt x="193" y="48"/>
                          <a:pt x="193" y="48"/>
                        </a:cubicBezTo>
                        <a:cubicBezTo>
                          <a:pt x="193" y="48"/>
                          <a:pt x="193" y="48"/>
                          <a:pt x="193" y="48"/>
                        </a:cubicBezTo>
                        <a:cubicBezTo>
                          <a:pt x="194" y="49"/>
                          <a:pt x="194" y="49"/>
                          <a:pt x="194" y="49"/>
                        </a:cubicBezTo>
                        <a:cubicBezTo>
                          <a:pt x="195" y="50"/>
                          <a:pt x="195" y="50"/>
                          <a:pt x="195" y="50"/>
                        </a:cubicBezTo>
                        <a:cubicBezTo>
                          <a:pt x="196" y="50"/>
                          <a:pt x="196" y="50"/>
                          <a:pt x="196" y="50"/>
                        </a:cubicBezTo>
                        <a:cubicBezTo>
                          <a:pt x="196" y="52"/>
                          <a:pt x="196" y="52"/>
                          <a:pt x="196" y="52"/>
                        </a:cubicBezTo>
                        <a:cubicBezTo>
                          <a:pt x="197" y="53"/>
                          <a:pt x="197" y="53"/>
                          <a:pt x="197" y="53"/>
                        </a:cubicBezTo>
                        <a:cubicBezTo>
                          <a:pt x="197" y="54"/>
                          <a:pt x="197" y="54"/>
                          <a:pt x="197" y="54"/>
                        </a:cubicBezTo>
                        <a:cubicBezTo>
                          <a:pt x="197" y="56"/>
                          <a:pt x="197" y="56"/>
                          <a:pt x="197" y="56"/>
                        </a:cubicBezTo>
                        <a:cubicBezTo>
                          <a:pt x="197" y="57"/>
                          <a:pt x="197" y="57"/>
                          <a:pt x="197" y="57"/>
                        </a:cubicBezTo>
                        <a:cubicBezTo>
                          <a:pt x="197" y="58"/>
                          <a:pt x="197" y="58"/>
                          <a:pt x="197" y="58"/>
                        </a:cubicBezTo>
                        <a:cubicBezTo>
                          <a:pt x="196" y="60"/>
                          <a:pt x="196" y="60"/>
                          <a:pt x="196" y="60"/>
                        </a:cubicBezTo>
                        <a:cubicBezTo>
                          <a:pt x="193" y="59"/>
                          <a:pt x="193" y="59"/>
                          <a:pt x="193" y="59"/>
                        </a:cubicBezTo>
                        <a:cubicBezTo>
                          <a:pt x="192" y="58"/>
                          <a:pt x="192" y="58"/>
                          <a:pt x="192" y="58"/>
                        </a:cubicBezTo>
                        <a:cubicBezTo>
                          <a:pt x="191" y="59"/>
                          <a:pt x="191" y="59"/>
                          <a:pt x="191" y="59"/>
                        </a:cubicBezTo>
                        <a:cubicBezTo>
                          <a:pt x="191" y="59"/>
                          <a:pt x="191" y="59"/>
                          <a:pt x="191" y="59"/>
                        </a:cubicBezTo>
                        <a:cubicBezTo>
                          <a:pt x="190" y="59"/>
                          <a:pt x="190" y="59"/>
                          <a:pt x="190" y="59"/>
                        </a:cubicBezTo>
                        <a:cubicBezTo>
                          <a:pt x="188" y="59"/>
                          <a:pt x="188" y="59"/>
                          <a:pt x="188" y="59"/>
                        </a:cubicBezTo>
                        <a:cubicBezTo>
                          <a:pt x="188" y="60"/>
                          <a:pt x="188" y="60"/>
                          <a:pt x="188" y="60"/>
                        </a:cubicBezTo>
                        <a:cubicBezTo>
                          <a:pt x="188" y="60"/>
                          <a:pt x="188" y="60"/>
                          <a:pt x="188" y="60"/>
                        </a:cubicBezTo>
                        <a:cubicBezTo>
                          <a:pt x="187" y="62"/>
                          <a:pt x="187" y="62"/>
                          <a:pt x="187" y="62"/>
                        </a:cubicBezTo>
                        <a:cubicBezTo>
                          <a:pt x="186" y="61"/>
                          <a:pt x="186" y="61"/>
                          <a:pt x="186" y="61"/>
                        </a:cubicBezTo>
                        <a:cubicBezTo>
                          <a:pt x="185" y="62"/>
                          <a:pt x="185" y="62"/>
                          <a:pt x="185" y="62"/>
                        </a:cubicBezTo>
                        <a:cubicBezTo>
                          <a:pt x="185" y="63"/>
                          <a:pt x="185" y="63"/>
                          <a:pt x="185" y="63"/>
                        </a:cubicBezTo>
                        <a:cubicBezTo>
                          <a:pt x="187" y="63"/>
                          <a:pt x="187" y="63"/>
                          <a:pt x="187" y="63"/>
                        </a:cubicBezTo>
                        <a:cubicBezTo>
                          <a:pt x="187" y="65"/>
                          <a:pt x="187" y="65"/>
                          <a:pt x="187" y="65"/>
                        </a:cubicBezTo>
                        <a:cubicBezTo>
                          <a:pt x="188" y="66"/>
                          <a:pt x="188" y="66"/>
                          <a:pt x="188" y="66"/>
                        </a:cubicBezTo>
                        <a:cubicBezTo>
                          <a:pt x="189" y="65"/>
                          <a:pt x="189" y="65"/>
                          <a:pt x="189" y="65"/>
                        </a:cubicBezTo>
                        <a:cubicBezTo>
                          <a:pt x="190" y="66"/>
                          <a:pt x="190" y="66"/>
                          <a:pt x="190" y="66"/>
                        </a:cubicBezTo>
                        <a:cubicBezTo>
                          <a:pt x="190" y="67"/>
                          <a:pt x="190" y="67"/>
                          <a:pt x="190" y="67"/>
                        </a:cubicBezTo>
                        <a:cubicBezTo>
                          <a:pt x="192" y="68"/>
                          <a:pt x="192" y="68"/>
                          <a:pt x="192" y="68"/>
                        </a:cubicBezTo>
                        <a:cubicBezTo>
                          <a:pt x="194" y="69"/>
                          <a:pt x="194" y="69"/>
                          <a:pt x="194" y="69"/>
                        </a:cubicBezTo>
                        <a:cubicBezTo>
                          <a:pt x="196" y="69"/>
                          <a:pt x="196" y="69"/>
                          <a:pt x="196" y="69"/>
                        </a:cubicBezTo>
                        <a:cubicBezTo>
                          <a:pt x="199" y="70"/>
                          <a:pt x="199" y="70"/>
                          <a:pt x="199" y="70"/>
                        </a:cubicBezTo>
                        <a:cubicBezTo>
                          <a:pt x="200" y="70"/>
                          <a:pt x="200" y="70"/>
                          <a:pt x="200" y="70"/>
                        </a:cubicBezTo>
                        <a:cubicBezTo>
                          <a:pt x="201" y="69"/>
                          <a:pt x="201" y="69"/>
                          <a:pt x="201" y="69"/>
                        </a:cubicBezTo>
                        <a:cubicBezTo>
                          <a:pt x="201" y="69"/>
                          <a:pt x="201" y="69"/>
                          <a:pt x="201" y="69"/>
                        </a:cubicBezTo>
                        <a:cubicBezTo>
                          <a:pt x="202" y="70"/>
                          <a:pt x="202" y="70"/>
                          <a:pt x="202" y="70"/>
                        </a:cubicBezTo>
                        <a:cubicBezTo>
                          <a:pt x="202" y="71"/>
                          <a:pt x="202" y="71"/>
                          <a:pt x="202" y="71"/>
                        </a:cubicBezTo>
                        <a:cubicBezTo>
                          <a:pt x="202" y="71"/>
                          <a:pt x="202" y="71"/>
                          <a:pt x="202" y="71"/>
                        </a:cubicBezTo>
                        <a:cubicBezTo>
                          <a:pt x="204" y="69"/>
                          <a:pt x="204" y="69"/>
                          <a:pt x="204" y="69"/>
                        </a:cubicBezTo>
                        <a:cubicBezTo>
                          <a:pt x="204" y="70"/>
                          <a:pt x="204" y="70"/>
                          <a:pt x="204" y="70"/>
                        </a:cubicBezTo>
                        <a:cubicBezTo>
                          <a:pt x="205" y="70"/>
                          <a:pt x="205" y="70"/>
                          <a:pt x="205" y="70"/>
                        </a:cubicBezTo>
                        <a:cubicBezTo>
                          <a:pt x="206" y="69"/>
                          <a:pt x="206" y="69"/>
                          <a:pt x="206" y="69"/>
                        </a:cubicBezTo>
                        <a:cubicBezTo>
                          <a:pt x="207" y="69"/>
                          <a:pt x="207" y="69"/>
                          <a:pt x="207" y="69"/>
                        </a:cubicBezTo>
                        <a:cubicBezTo>
                          <a:pt x="206" y="70"/>
                          <a:pt x="206" y="70"/>
                          <a:pt x="206" y="70"/>
                        </a:cubicBezTo>
                        <a:cubicBezTo>
                          <a:pt x="207" y="70"/>
                          <a:pt x="207" y="70"/>
                          <a:pt x="207" y="70"/>
                        </a:cubicBezTo>
                        <a:cubicBezTo>
                          <a:pt x="209" y="69"/>
                          <a:pt x="209" y="69"/>
                          <a:pt x="209" y="69"/>
                        </a:cubicBezTo>
                        <a:cubicBezTo>
                          <a:pt x="213" y="68"/>
                          <a:pt x="213" y="68"/>
                          <a:pt x="213" y="68"/>
                        </a:cubicBezTo>
                        <a:cubicBezTo>
                          <a:pt x="214" y="68"/>
                          <a:pt x="214" y="68"/>
                          <a:pt x="214" y="68"/>
                        </a:cubicBezTo>
                        <a:cubicBezTo>
                          <a:pt x="214" y="68"/>
                          <a:pt x="214" y="68"/>
                          <a:pt x="214" y="68"/>
                        </a:cubicBezTo>
                        <a:cubicBezTo>
                          <a:pt x="213" y="69"/>
                          <a:pt x="213" y="69"/>
                          <a:pt x="213" y="69"/>
                        </a:cubicBezTo>
                        <a:cubicBezTo>
                          <a:pt x="213" y="70"/>
                          <a:pt x="213" y="70"/>
                          <a:pt x="213" y="70"/>
                        </a:cubicBezTo>
                        <a:cubicBezTo>
                          <a:pt x="214" y="70"/>
                          <a:pt x="214" y="70"/>
                          <a:pt x="214" y="70"/>
                        </a:cubicBezTo>
                        <a:cubicBezTo>
                          <a:pt x="214" y="71"/>
                          <a:pt x="214" y="71"/>
                          <a:pt x="214" y="71"/>
                        </a:cubicBezTo>
                        <a:cubicBezTo>
                          <a:pt x="214" y="72"/>
                          <a:pt x="214" y="72"/>
                          <a:pt x="214" y="72"/>
                        </a:cubicBezTo>
                        <a:cubicBezTo>
                          <a:pt x="214" y="73"/>
                          <a:pt x="214" y="73"/>
                          <a:pt x="214" y="73"/>
                        </a:cubicBezTo>
                        <a:cubicBezTo>
                          <a:pt x="215" y="73"/>
                          <a:pt x="215" y="73"/>
                          <a:pt x="215" y="73"/>
                        </a:cubicBezTo>
                        <a:cubicBezTo>
                          <a:pt x="216" y="72"/>
                          <a:pt x="216" y="72"/>
                          <a:pt x="216" y="72"/>
                        </a:cubicBezTo>
                        <a:cubicBezTo>
                          <a:pt x="216" y="73"/>
                          <a:pt x="216" y="73"/>
                          <a:pt x="216" y="73"/>
                        </a:cubicBezTo>
                        <a:cubicBezTo>
                          <a:pt x="216" y="74"/>
                          <a:pt x="216" y="74"/>
                          <a:pt x="216" y="74"/>
                        </a:cubicBezTo>
                        <a:cubicBezTo>
                          <a:pt x="215" y="76"/>
                          <a:pt x="215" y="76"/>
                          <a:pt x="215" y="76"/>
                        </a:cubicBezTo>
                        <a:cubicBezTo>
                          <a:pt x="215" y="77"/>
                          <a:pt x="215" y="77"/>
                          <a:pt x="215" y="77"/>
                        </a:cubicBezTo>
                        <a:cubicBezTo>
                          <a:pt x="216" y="78"/>
                          <a:pt x="216" y="78"/>
                          <a:pt x="216" y="78"/>
                        </a:cubicBezTo>
                        <a:cubicBezTo>
                          <a:pt x="217" y="77"/>
                          <a:pt x="217" y="77"/>
                          <a:pt x="217" y="77"/>
                        </a:cubicBezTo>
                        <a:cubicBezTo>
                          <a:pt x="217" y="75"/>
                          <a:pt x="217" y="75"/>
                          <a:pt x="217" y="75"/>
                        </a:cubicBezTo>
                        <a:cubicBezTo>
                          <a:pt x="218" y="74"/>
                          <a:pt x="218" y="74"/>
                          <a:pt x="218" y="74"/>
                        </a:cubicBezTo>
                        <a:cubicBezTo>
                          <a:pt x="217" y="76"/>
                          <a:pt x="217" y="76"/>
                          <a:pt x="217" y="76"/>
                        </a:cubicBezTo>
                        <a:cubicBezTo>
                          <a:pt x="216" y="78"/>
                          <a:pt x="216" y="78"/>
                          <a:pt x="216" y="78"/>
                        </a:cubicBezTo>
                        <a:cubicBezTo>
                          <a:pt x="216" y="79"/>
                          <a:pt x="216" y="79"/>
                          <a:pt x="216" y="79"/>
                        </a:cubicBezTo>
                        <a:cubicBezTo>
                          <a:pt x="215" y="81"/>
                          <a:pt x="215" y="81"/>
                          <a:pt x="215" y="81"/>
                        </a:cubicBezTo>
                        <a:cubicBezTo>
                          <a:pt x="216" y="83"/>
                          <a:pt x="216" y="83"/>
                          <a:pt x="216" y="83"/>
                        </a:cubicBezTo>
                        <a:cubicBezTo>
                          <a:pt x="216" y="85"/>
                          <a:pt x="216" y="85"/>
                          <a:pt x="216" y="85"/>
                        </a:cubicBezTo>
                        <a:cubicBezTo>
                          <a:pt x="216" y="86"/>
                          <a:pt x="216" y="86"/>
                          <a:pt x="216" y="86"/>
                        </a:cubicBezTo>
                        <a:cubicBezTo>
                          <a:pt x="217" y="88"/>
                          <a:pt x="217" y="88"/>
                          <a:pt x="217" y="88"/>
                        </a:cubicBezTo>
                        <a:cubicBezTo>
                          <a:pt x="217" y="88"/>
                          <a:pt x="217" y="88"/>
                          <a:pt x="217" y="88"/>
                        </a:cubicBezTo>
                        <a:cubicBezTo>
                          <a:pt x="217" y="89"/>
                          <a:pt x="217" y="89"/>
                          <a:pt x="217" y="89"/>
                        </a:cubicBezTo>
                        <a:cubicBezTo>
                          <a:pt x="217" y="90"/>
                          <a:pt x="217" y="90"/>
                          <a:pt x="217" y="90"/>
                        </a:cubicBezTo>
                        <a:cubicBezTo>
                          <a:pt x="218" y="92"/>
                          <a:pt x="218" y="92"/>
                          <a:pt x="218" y="92"/>
                        </a:cubicBezTo>
                        <a:cubicBezTo>
                          <a:pt x="218" y="96"/>
                          <a:pt x="218" y="96"/>
                          <a:pt x="218" y="96"/>
                        </a:cubicBezTo>
                        <a:cubicBezTo>
                          <a:pt x="219" y="96"/>
                          <a:pt x="219" y="96"/>
                          <a:pt x="219" y="96"/>
                        </a:cubicBezTo>
                        <a:cubicBezTo>
                          <a:pt x="219" y="92"/>
                          <a:pt x="219" y="92"/>
                          <a:pt x="219" y="92"/>
                        </a:cubicBezTo>
                        <a:cubicBezTo>
                          <a:pt x="218" y="89"/>
                          <a:pt x="218" y="89"/>
                          <a:pt x="218" y="89"/>
                        </a:cubicBezTo>
                        <a:cubicBezTo>
                          <a:pt x="218" y="86"/>
                          <a:pt x="218" y="86"/>
                          <a:pt x="218" y="86"/>
                        </a:cubicBezTo>
                        <a:cubicBezTo>
                          <a:pt x="220" y="83"/>
                          <a:pt x="220" y="83"/>
                          <a:pt x="220" y="83"/>
                        </a:cubicBezTo>
                        <a:cubicBezTo>
                          <a:pt x="220" y="84"/>
                          <a:pt x="220" y="84"/>
                          <a:pt x="220" y="84"/>
                        </a:cubicBezTo>
                        <a:cubicBezTo>
                          <a:pt x="220" y="85"/>
                          <a:pt x="220" y="85"/>
                          <a:pt x="220" y="85"/>
                        </a:cubicBezTo>
                        <a:cubicBezTo>
                          <a:pt x="220" y="84"/>
                          <a:pt x="220" y="84"/>
                          <a:pt x="220" y="84"/>
                        </a:cubicBezTo>
                        <a:cubicBezTo>
                          <a:pt x="220" y="86"/>
                          <a:pt x="220" y="86"/>
                          <a:pt x="220" y="86"/>
                        </a:cubicBezTo>
                        <a:cubicBezTo>
                          <a:pt x="220" y="86"/>
                          <a:pt x="220" y="86"/>
                          <a:pt x="220" y="86"/>
                        </a:cubicBezTo>
                        <a:cubicBezTo>
                          <a:pt x="221" y="86"/>
                          <a:pt x="221" y="86"/>
                          <a:pt x="221" y="86"/>
                        </a:cubicBezTo>
                        <a:cubicBezTo>
                          <a:pt x="221" y="86"/>
                          <a:pt x="221" y="86"/>
                          <a:pt x="221" y="86"/>
                        </a:cubicBezTo>
                        <a:cubicBezTo>
                          <a:pt x="222" y="86"/>
                          <a:pt x="222" y="86"/>
                          <a:pt x="222" y="86"/>
                        </a:cubicBezTo>
                        <a:cubicBezTo>
                          <a:pt x="222" y="84"/>
                          <a:pt x="222" y="84"/>
                          <a:pt x="222" y="84"/>
                        </a:cubicBezTo>
                        <a:cubicBezTo>
                          <a:pt x="221" y="83"/>
                          <a:pt x="221" y="83"/>
                          <a:pt x="221" y="83"/>
                        </a:cubicBezTo>
                        <a:cubicBezTo>
                          <a:pt x="221" y="82"/>
                          <a:pt x="221" y="82"/>
                          <a:pt x="221" y="82"/>
                        </a:cubicBezTo>
                        <a:cubicBezTo>
                          <a:pt x="222" y="82"/>
                          <a:pt x="222" y="82"/>
                          <a:pt x="222" y="82"/>
                        </a:cubicBezTo>
                        <a:cubicBezTo>
                          <a:pt x="223" y="81"/>
                          <a:pt x="223" y="81"/>
                          <a:pt x="223" y="81"/>
                        </a:cubicBezTo>
                        <a:cubicBezTo>
                          <a:pt x="222" y="80"/>
                          <a:pt x="222" y="80"/>
                          <a:pt x="222" y="80"/>
                        </a:cubicBezTo>
                        <a:cubicBezTo>
                          <a:pt x="222" y="80"/>
                          <a:pt x="222" y="80"/>
                          <a:pt x="222" y="80"/>
                        </a:cubicBezTo>
                        <a:cubicBezTo>
                          <a:pt x="222" y="77"/>
                          <a:pt x="222" y="77"/>
                          <a:pt x="222" y="77"/>
                        </a:cubicBezTo>
                        <a:cubicBezTo>
                          <a:pt x="224" y="74"/>
                          <a:pt x="224" y="74"/>
                          <a:pt x="224" y="74"/>
                        </a:cubicBezTo>
                        <a:cubicBezTo>
                          <a:pt x="223" y="73"/>
                          <a:pt x="223" y="73"/>
                          <a:pt x="223" y="73"/>
                        </a:cubicBezTo>
                        <a:cubicBezTo>
                          <a:pt x="223" y="72"/>
                          <a:pt x="223" y="72"/>
                          <a:pt x="223" y="72"/>
                        </a:cubicBezTo>
                        <a:cubicBezTo>
                          <a:pt x="224" y="72"/>
                          <a:pt x="224" y="72"/>
                          <a:pt x="224" y="72"/>
                        </a:cubicBezTo>
                        <a:cubicBezTo>
                          <a:pt x="226" y="71"/>
                          <a:pt x="226" y="71"/>
                          <a:pt x="226" y="71"/>
                        </a:cubicBezTo>
                        <a:cubicBezTo>
                          <a:pt x="226" y="71"/>
                          <a:pt x="226" y="71"/>
                          <a:pt x="226" y="71"/>
                        </a:cubicBezTo>
                        <a:cubicBezTo>
                          <a:pt x="226" y="70"/>
                          <a:pt x="226" y="70"/>
                          <a:pt x="226" y="70"/>
                        </a:cubicBezTo>
                        <a:cubicBezTo>
                          <a:pt x="227" y="70"/>
                          <a:pt x="227" y="70"/>
                          <a:pt x="227" y="70"/>
                        </a:cubicBezTo>
                        <a:cubicBezTo>
                          <a:pt x="227" y="71"/>
                          <a:pt x="227" y="71"/>
                          <a:pt x="227" y="71"/>
                        </a:cubicBezTo>
                        <a:cubicBezTo>
                          <a:pt x="229" y="70"/>
                          <a:pt x="229" y="70"/>
                          <a:pt x="229" y="70"/>
                        </a:cubicBezTo>
                        <a:cubicBezTo>
                          <a:pt x="230" y="69"/>
                          <a:pt x="230" y="69"/>
                          <a:pt x="230" y="69"/>
                        </a:cubicBezTo>
                        <a:cubicBezTo>
                          <a:pt x="230" y="69"/>
                          <a:pt x="230" y="69"/>
                          <a:pt x="230" y="69"/>
                        </a:cubicBezTo>
                        <a:cubicBezTo>
                          <a:pt x="230" y="70"/>
                          <a:pt x="230" y="70"/>
                          <a:pt x="230" y="70"/>
                        </a:cubicBezTo>
                        <a:cubicBezTo>
                          <a:pt x="230" y="70"/>
                          <a:pt x="230" y="70"/>
                          <a:pt x="230" y="70"/>
                        </a:cubicBezTo>
                        <a:cubicBezTo>
                          <a:pt x="231" y="70"/>
                          <a:pt x="231" y="70"/>
                          <a:pt x="231" y="70"/>
                        </a:cubicBezTo>
                        <a:cubicBezTo>
                          <a:pt x="232" y="70"/>
                          <a:pt x="232" y="70"/>
                          <a:pt x="232" y="70"/>
                        </a:cubicBezTo>
                        <a:cubicBezTo>
                          <a:pt x="233" y="68"/>
                          <a:pt x="233" y="68"/>
                          <a:pt x="233" y="68"/>
                        </a:cubicBezTo>
                        <a:cubicBezTo>
                          <a:pt x="233" y="68"/>
                          <a:pt x="233" y="68"/>
                          <a:pt x="233" y="68"/>
                        </a:cubicBezTo>
                        <a:cubicBezTo>
                          <a:pt x="233" y="69"/>
                          <a:pt x="233" y="69"/>
                          <a:pt x="233" y="69"/>
                        </a:cubicBezTo>
                        <a:cubicBezTo>
                          <a:pt x="234" y="69"/>
                          <a:pt x="234" y="69"/>
                          <a:pt x="234" y="69"/>
                        </a:cubicBezTo>
                        <a:cubicBezTo>
                          <a:pt x="234" y="71"/>
                          <a:pt x="234" y="71"/>
                          <a:pt x="234" y="71"/>
                        </a:cubicBezTo>
                        <a:cubicBezTo>
                          <a:pt x="235" y="71"/>
                          <a:pt x="235" y="71"/>
                          <a:pt x="235" y="71"/>
                        </a:cubicBezTo>
                        <a:cubicBezTo>
                          <a:pt x="235" y="69"/>
                          <a:pt x="235" y="69"/>
                          <a:pt x="235" y="69"/>
                        </a:cubicBezTo>
                        <a:cubicBezTo>
                          <a:pt x="234" y="68"/>
                          <a:pt x="234" y="68"/>
                          <a:pt x="234" y="68"/>
                        </a:cubicBezTo>
                        <a:cubicBezTo>
                          <a:pt x="235" y="66"/>
                          <a:pt x="235" y="66"/>
                          <a:pt x="235" y="66"/>
                        </a:cubicBezTo>
                        <a:cubicBezTo>
                          <a:pt x="236" y="66"/>
                          <a:pt x="236" y="66"/>
                          <a:pt x="236" y="66"/>
                        </a:cubicBezTo>
                        <a:cubicBezTo>
                          <a:pt x="236" y="67"/>
                          <a:pt x="236" y="67"/>
                          <a:pt x="236" y="67"/>
                        </a:cubicBezTo>
                        <a:cubicBezTo>
                          <a:pt x="238" y="67"/>
                          <a:pt x="238" y="67"/>
                          <a:pt x="238" y="67"/>
                        </a:cubicBezTo>
                        <a:cubicBezTo>
                          <a:pt x="238" y="66"/>
                          <a:pt x="238" y="66"/>
                          <a:pt x="238" y="66"/>
                        </a:cubicBezTo>
                        <a:cubicBezTo>
                          <a:pt x="239" y="67"/>
                          <a:pt x="239" y="67"/>
                          <a:pt x="239" y="67"/>
                        </a:cubicBezTo>
                        <a:cubicBezTo>
                          <a:pt x="241" y="65"/>
                          <a:pt x="241" y="65"/>
                          <a:pt x="241" y="65"/>
                        </a:cubicBezTo>
                        <a:cubicBezTo>
                          <a:pt x="240" y="64"/>
                          <a:pt x="240" y="64"/>
                          <a:pt x="240" y="64"/>
                        </a:cubicBezTo>
                        <a:cubicBezTo>
                          <a:pt x="241" y="63"/>
                          <a:pt x="241" y="63"/>
                          <a:pt x="241" y="63"/>
                        </a:cubicBezTo>
                        <a:cubicBezTo>
                          <a:pt x="241" y="63"/>
                          <a:pt x="241" y="63"/>
                          <a:pt x="241" y="63"/>
                        </a:cubicBezTo>
                        <a:cubicBezTo>
                          <a:pt x="240" y="63"/>
                          <a:pt x="240" y="63"/>
                          <a:pt x="240" y="63"/>
                        </a:cubicBezTo>
                        <a:cubicBezTo>
                          <a:pt x="240" y="63"/>
                          <a:pt x="240" y="63"/>
                          <a:pt x="240" y="63"/>
                        </a:cubicBezTo>
                        <a:cubicBezTo>
                          <a:pt x="240" y="63"/>
                          <a:pt x="240" y="63"/>
                          <a:pt x="240" y="63"/>
                        </a:cubicBezTo>
                        <a:cubicBezTo>
                          <a:pt x="239" y="63"/>
                          <a:pt x="239" y="63"/>
                          <a:pt x="239" y="63"/>
                        </a:cubicBezTo>
                        <a:cubicBezTo>
                          <a:pt x="236" y="64"/>
                          <a:pt x="236" y="64"/>
                          <a:pt x="236" y="64"/>
                        </a:cubicBezTo>
                        <a:cubicBezTo>
                          <a:pt x="235" y="63"/>
                          <a:pt x="235" y="63"/>
                          <a:pt x="235" y="63"/>
                        </a:cubicBezTo>
                        <a:cubicBezTo>
                          <a:pt x="235" y="64"/>
                          <a:pt x="235" y="64"/>
                          <a:pt x="235" y="64"/>
                        </a:cubicBezTo>
                        <a:cubicBezTo>
                          <a:pt x="234" y="64"/>
                          <a:pt x="234" y="64"/>
                          <a:pt x="234" y="64"/>
                        </a:cubicBezTo>
                        <a:cubicBezTo>
                          <a:pt x="234" y="65"/>
                          <a:pt x="234" y="65"/>
                          <a:pt x="234" y="65"/>
                        </a:cubicBezTo>
                        <a:cubicBezTo>
                          <a:pt x="234" y="66"/>
                          <a:pt x="234" y="66"/>
                          <a:pt x="234" y="66"/>
                        </a:cubicBezTo>
                        <a:cubicBezTo>
                          <a:pt x="233" y="65"/>
                          <a:pt x="233" y="65"/>
                          <a:pt x="233" y="65"/>
                        </a:cubicBezTo>
                        <a:cubicBezTo>
                          <a:pt x="233" y="64"/>
                          <a:pt x="233" y="64"/>
                          <a:pt x="233" y="64"/>
                        </a:cubicBezTo>
                        <a:cubicBezTo>
                          <a:pt x="233" y="63"/>
                          <a:pt x="233" y="63"/>
                          <a:pt x="233" y="63"/>
                        </a:cubicBezTo>
                        <a:cubicBezTo>
                          <a:pt x="232" y="64"/>
                          <a:pt x="232" y="64"/>
                          <a:pt x="232" y="64"/>
                        </a:cubicBezTo>
                        <a:cubicBezTo>
                          <a:pt x="231" y="65"/>
                          <a:pt x="231" y="65"/>
                          <a:pt x="231" y="65"/>
                        </a:cubicBezTo>
                        <a:cubicBezTo>
                          <a:pt x="231" y="66"/>
                          <a:pt x="231" y="66"/>
                          <a:pt x="231" y="66"/>
                        </a:cubicBezTo>
                        <a:cubicBezTo>
                          <a:pt x="230" y="65"/>
                          <a:pt x="230" y="65"/>
                          <a:pt x="230" y="65"/>
                        </a:cubicBezTo>
                        <a:cubicBezTo>
                          <a:pt x="229" y="65"/>
                          <a:pt x="229" y="65"/>
                          <a:pt x="229" y="65"/>
                        </a:cubicBezTo>
                        <a:cubicBezTo>
                          <a:pt x="229" y="64"/>
                          <a:pt x="229" y="64"/>
                          <a:pt x="229" y="64"/>
                        </a:cubicBezTo>
                        <a:cubicBezTo>
                          <a:pt x="228" y="64"/>
                          <a:pt x="228" y="64"/>
                          <a:pt x="228" y="64"/>
                        </a:cubicBezTo>
                        <a:cubicBezTo>
                          <a:pt x="227" y="65"/>
                          <a:pt x="227" y="65"/>
                          <a:pt x="227" y="65"/>
                        </a:cubicBezTo>
                        <a:cubicBezTo>
                          <a:pt x="228" y="66"/>
                          <a:pt x="228" y="66"/>
                          <a:pt x="228" y="66"/>
                        </a:cubicBezTo>
                        <a:cubicBezTo>
                          <a:pt x="228" y="67"/>
                          <a:pt x="228" y="67"/>
                          <a:pt x="228" y="67"/>
                        </a:cubicBezTo>
                        <a:cubicBezTo>
                          <a:pt x="227" y="67"/>
                          <a:pt x="227" y="67"/>
                          <a:pt x="227" y="67"/>
                        </a:cubicBezTo>
                        <a:cubicBezTo>
                          <a:pt x="227" y="67"/>
                          <a:pt x="227" y="67"/>
                          <a:pt x="227" y="67"/>
                        </a:cubicBezTo>
                        <a:cubicBezTo>
                          <a:pt x="225" y="66"/>
                          <a:pt x="225" y="66"/>
                          <a:pt x="225" y="66"/>
                        </a:cubicBezTo>
                        <a:cubicBezTo>
                          <a:pt x="225" y="66"/>
                          <a:pt x="225" y="66"/>
                          <a:pt x="225" y="66"/>
                        </a:cubicBezTo>
                        <a:cubicBezTo>
                          <a:pt x="226" y="65"/>
                          <a:pt x="226" y="65"/>
                          <a:pt x="226" y="65"/>
                        </a:cubicBezTo>
                        <a:cubicBezTo>
                          <a:pt x="226" y="64"/>
                          <a:pt x="226" y="64"/>
                          <a:pt x="226" y="64"/>
                        </a:cubicBezTo>
                        <a:cubicBezTo>
                          <a:pt x="226" y="64"/>
                          <a:pt x="226" y="64"/>
                          <a:pt x="226" y="64"/>
                        </a:cubicBezTo>
                        <a:cubicBezTo>
                          <a:pt x="225" y="64"/>
                          <a:pt x="225" y="64"/>
                          <a:pt x="225" y="64"/>
                        </a:cubicBezTo>
                        <a:cubicBezTo>
                          <a:pt x="224" y="64"/>
                          <a:pt x="224" y="64"/>
                          <a:pt x="224" y="64"/>
                        </a:cubicBezTo>
                        <a:cubicBezTo>
                          <a:pt x="225" y="63"/>
                          <a:pt x="225" y="63"/>
                          <a:pt x="225" y="63"/>
                        </a:cubicBezTo>
                        <a:cubicBezTo>
                          <a:pt x="226" y="63"/>
                          <a:pt x="226" y="63"/>
                          <a:pt x="226" y="63"/>
                        </a:cubicBezTo>
                        <a:cubicBezTo>
                          <a:pt x="227" y="60"/>
                          <a:pt x="227" y="60"/>
                          <a:pt x="227" y="60"/>
                        </a:cubicBezTo>
                        <a:cubicBezTo>
                          <a:pt x="228" y="60"/>
                          <a:pt x="228" y="60"/>
                          <a:pt x="228" y="60"/>
                        </a:cubicBezTo>
                        <a:cubicBezTo>
                          <a:pt x="229" y="61"/>
                          <a:pt x="229" y="61"/>
                          <a:pt x="229" y="61"/>
                        </a:cubicBezTo>
                        <a:cubicBezTo>
                          <a:pt x="234" y="61"/>
                          <a:pt x="234" y="61"/>
                          <a:pt x="234" y="61"/>
                        </a:cubicBezTo>
                        <a:cubicBezTo>
                          <a:pt x="237" y="60"/>
                          <a:pt x="237" y="60"/>
                          <a:pt x="237" y="60"/>
                        </a:cubicBezTo>
                        <a:cubicBezTo>
                          <a:pt x="238" y="60"/>
                          <a:pt x="238" y="60"/>
                          <a:pt x="238" y="60"/>
                        </a:cubicBezTo>
                        <a:cubicBezTo>
                          <a:pt x="240" y="59"/>
                          <a:pt x="240" y="59"/>
                          <a:pt x="240" y="59"/>
                        </a:cubicBezTo>
                        <a:cubicBezTo>
                          <a:pt x="240" y="60"/>
                          <a:pt x="240" y="60"/>
                          <a:pt x="240" y="60"/>
                        </a:cubicBezTo>
                        <a:cubicBezTo>
                          <a:pt x="241" y="61"/>
                          <a:pt x="241" y="61"/>
                          <a:pt x="241" y="61"/>
                        </a:cubicBezTo>
                        <a:cubicBezTo>
                          <a:pt x="242" y="61"/>
                          <a:pt x="242" y="61"/>
                          <a:pt x="242" y="61"/>
                        </a:cubicBezTo>
                        <a:cubicBezTo>
                          <a:pt x="242" y="62"/>
                          <a:pt x="242" y="62"/>
                          <a:pt x="242" y="62"/>
                        </a:cubicBezTo>
                        <a:cubicBezTo>
                          <a:pt x="242" y="64"/>
                          <a:pt x="242" y="64"/>
                          <a:pt x="242" y="64"/>
                        </a:cubicBezTo>
                        <a:cubicBezTo>
                          <a:pt x="241" y="65"/>
                          <a:pt x="241" y="65"/>
                          <a:pt x="241" y="65"/>
                        </a:cubicBezTo>
                        <a:cubicBezTo>
                          <a:pt x="242" y="65"/>
                          <a:pt x="242" y="65"/>
                          <a:pt x="242" y="65"/>
                        </a:cubicBezTo>
                        <a:cubicBezTo>
                          <a:pt x="242" y="66"/>
                          <a:pt x="242" y="66"/>
                          <a:pt x="242" y="66"/>
                        </a:cubicBezTo>
                        <a:cubicBezTo>
                          <a:pt x="241" y="66"/>
                          <a:pt x="241" y="66"/>
                          <a:pt x="241" y="66"/>
                        </a:cubicBezTo>
                        <a:cubicBezTo>
                          <a:pt x="241" y="67"/>
                          <a:pt x="241" y="67"/>
                          <a:pt x="241" y="67"/>
                        </a:cubicBezTo>
                        <a:cubicBezTo>
                          <a:pt x="241" y="67"/>
                          <a:pt x="241" y="67"/>
                          <a:pt x="241" y="67"/>
                        </a:cubicBezTo>
                        <a:cubicBezTo>
                          <a:pt x="242" y="70"/>
                          <a:pt x="242" y="70"/>
                          <a:pt x="242" y="70"/>
                        </a:cubicBezTo>
                        <a:cubicBezTo>
                          <a:pt x="243" y="70"/>
                          <a:pt x="243" y="70"/>
                          <a:pt x="243" y="70"/>
                        </a:cubicBezTo>
                        <a:cubicBezTo>
                          <a:pt x="243" y="70"/>
                          <a:pt x="243" y="70"/>
                          <a:pt x="243" y="70"/>
                        </a:cubicBezTo>
                        <a:cubicBezTo>
                          <a:pt x="243" y="71"/>
                          <a:pt x="243" y="71"/>
                          <a:pt x="243" y="71"/>
                        </a:cubicBezTo>
                        <a:cubicBezTo>
                          <a:pt x="242" y="71"/>
                          <a:pt x="242" y="71"/>
                          <a:pt x="242" y="71"/>
                        </a:cubicBezTo>
                        <a:cubicBezTo>
                          <a:pt x="242" y="72"/>
                          <a:pt x="242" y="72"/>
                          <a:pt x="242" y="72"/>
                        </a:cubicBezTo>
                        <a:cubicBezTo>
                          <a:pt x="242" y="73"/>
                          <a:pt x="242" y="73"/>
                          <a:pt x="242" y="73"/>
                        </a:cubicBezTo>
                        <a:cubicBezTo>
                          <a:pt x="243" y="73"/>
                          <a:pt x="243" y="73"/>
                          <a:pt x="243" y="73"/>
                        </a:cubicBezTo>
                        <a:cubicBezTo>
                          <a:pt x="244" y="74"/>
                          <a:pt x="244" y="74"/>
                          <a:pt x="244" y="74"/>
                        </a:cubicBezTo>
                        <a:cubicBezTo>
                          <a:pt x="244" y="74"/>
                          <a:pt x="244" y="74"/>
                          <a:pt x="244" y="74"/>
                        </a:cubicBezTo>
                        <a:cubicBezTo>
                          <a:pt x="245" y="74"/>
                          <a:pt x="245" y="74"/>
                          <a:pt x="245" y="74"/>
                        </a:cubicBezTo>
                        <a:cubicBezTo>
                          <a:pt x="246" y="75"/>
                          <a:pt x="246" y="75"/>
                          <a:pt x="246" y="75"/>
                        </a:cubicBezTo>
                        <a:cubicBezTo>
                          <a:pt x="247" y="75"/>
                          <a:pt x="247" y="75"/>
                          <a:pt x="247" y="75"/>
                        </a:cubicBezTo>
                        <a:cubicBezTo>
                          <a:pt x="248" y="75"/>
                          <a:pt x="248" y="75"/>
                          <a:pt x="248" y="75"/>
                        </a:cubicBezTo>
                        <a:cubicBezTo>
                          <a:pt x="249" y="75"/>
                          <a:pt x="249" y="75"/>
                          <a:pt x="249" y="75"/>
                        </a:cubicBezTo>
                        <a:cubicBezTo>
                          <a:pt x="248" y="75"/>
                          <a:pt x="248" y="75"/>
                          <a:pt x="248" y="75"/>
                        </a:cubicBezTo>
                        <a:cubicBezTo>
                          <a:pt x="249" y="76"/>
                          <a:pt x="249" y="76"/>
                          <a:pt x="249" y="76"/>
                        </a:cubicBezTo>
                        <a:cubicBezTo>
                          <a:pt x="250" y="76"/>
                          <a:pt x="250" y="76"/>
                          <a:pt x="250" y="76"/>
                        </a:cubicBezTo>
                        <a:cubicBezTo>
                          <a:pt x="250" y="76"/>
                          <a:pt x="250" y="76"/>
                          <a:pt x="250" y="76"/>
                        </a:cubicBezTo>
                        <a:cubicBezTo>
                          <a:pt x="250" y="77"/>
                          <a:pt x="250" y="77"/>
                          <a:pt x="250" y="77"/>
                        </a:cubicBezTo>
                        <a:cubicBezTo>
                          <a:pt x="250" y="78"/>
                          <a:pt x="250" y="78"/>
                          <a:pt x="250" y="78"/>
                        </a:cubicBezTo>
                        <a:cubicBezTo>
                          <a:pt x="250" y="78"/>
                          <a:pt x="250" y="78"/>
                          <a:pt x="250" y="78"/>
                        </a:cubicBezTo>
                        <a:cubicBezTo>
                          <a:pt x="250" y="79"/>
                          <a:pt x="250" y="79"/>
                          <a:pt x="250" y="79"/>
                        </a:cubicBezTo>
                        <a:cubicBezTo>
                          <a:pt x="252" y="80"/>
                          <a:pt x="252" y="80"/>
                          <a:pt x="252" y="80"/>
                        </a:cubicBezTo>
                        <a:cubicBezTo>
                          <a:pt x="252" y="81"/>
                          <a:pt x="252" y="81"/>
                          <a:pt x="252" y="81"/>
                        </a:cubicBezTo>
                        <a:cubicBezTo>
                          <a:pt x="252" y="82"/>
                          <a:pt x="252" y="82"/>
                          <a:pt x="252" y="82"/>
                        </a:cubicBezTo>
                        <a:cubicBezTo>
                          <a:pt x="254" y="80"/>
                          <a:pt x="254" y="80"/>
                          <a:pt x="254" y="80"/>
                        </a:cubicBezTo>
                        <a:cubicBezTo>
                          <a:pt x="254" y="81"/>
                          <a:pt x="254" y="81"/>
                          <a:pt x="254" y="81"/>
                        </a:cubicBezTo>
                        <a:cubicBezTo>
                          <a:pt x="254" y="82"/>
                          <a:pt x="254" y="82"/>
                          <a:pt x="254" y="82"/>
                        </a:cubicBezTo>
                        <a:cubicBezTo>
                          <a:pt x="255" y="82"/>
                          <a:pt x="255" y="82"/>
                          <a:pt x="255" y="82"/>
                        </a:cubicBezTo>
                        <a:cubicBezTo>
                          <a:pt x="256" y="83"/>
                          <a:pt x="256" y="83"/>
                          <a:pt x="256" y="83"/>
                        </a:cubicBezTo>
                        <a:cubicBezTo>
                          <a:pt x="258" y="82"/>
                          <a:pt x="258" y="82"/>
                          <a:pt x="258" y="82"/>
                        </a:cubicBezTo>
                        <a:cubicBezTo>
                          <a:pt x="259" y="83"/>
                          <a:pt x="259" y="83"/>
                          <a:pt x="259" y="83"/>
                        </a:cubicBezTo>
                        <a:cubicBezTo>
                          <a:pt x="260" y="81"/>
                          <a:pt x="260" y="81"/>
                          <a:pt x="260" y="81"/>
                        </a:cubicBezTo>
                        <a:cubicBezTo>
                          <a:pt x="262" y="81"/>
                          <a:pt x="262" y="81"/>
                          <a:pt x="262" y="81"/>
                        </a:cubicBezTo>
                        <a:cubicBezTo>
                          <a:pt x="262" y="81"/>
                          <a:pt x="262" y="81"/>
                          <a:pt x="262" y="81"/>
                        </a:cubicBezTo>
                        <a:cubicBezTo>
                          <a:pt x="265" y="81"/>
                          <a:pt x="265" y="81"/>
                          <a:pt x="265" y="81"/>
                        </a:cubicBezTo>
                        <a:cubicBezTo>
                          <a:pt x="267" y="83"/>
                          <a:pt x="267" y="83"/>
                          <a:pt x="267" y="83"/>
                        </a:cubicBezTo>
                        <a:cubicBezTo>
                          <a:pt x="268" y="83"/>
                          <a:pt x="268" y="83"/>
                          <a:pt x="268" y="83"/>
                        </a:cubicBezTo>
                        <a:cubicBezTo>
                          <a:pt x="269" y="84"/>
                          <a:pt x="269" y="84"/>
                          <a:pt x="269" y="84"/>
                        </a:cubicBezTo>
                        <a:cubicBezTo>
                          <a:pt x="270" y="84"/>
                          <a:pt x="270" y="84"/>
                          <a:pt x="270" y="84"/>
                        </a:cubicBezTo>
                        <a:cubicBezTo>
                          <a:pt x="272" y="83"/>
                          <a:pt x="272" y="83"/>
                          <a:pt x="272" y="83"/>
                        </a:cubicBezTo>
                        <a:cubicBezTo>
                          <a:pt x="272" y="84"/>
                          <a:pt x="272" y="84"/>
                          <a:pt x="272" y="84"/>
                        </a:cubicBezTo>
                        <a:cubicBezTo>
                          <a:pt x="273" y="84"/>
                          <a:pt x="273" y="84"/>
                          <a:pt x="273" y="84"/>
                        </a:cubicBezTo>
                        <a:cubicBezTo>
                          <a:pt x="273" y="82"/>
                          <a:pt x="273" y="82"/>
                          <a:pt x="273" y="82"/>
                        </a:cubicBezTo>
                        <a:cubicBezTo>
                          <a:pt x="272" y="81"/>
                          <a:pt x="272" y="81"/>
                          <a:pt x="272" y="81"/>
                        </a:cubicBezTo>
                        <a:cubicBezTo>
                          <a:pt x="272" y="79"/>
                          <a:pt x="272" y="79"/>
                          <a:pt x="272" y="79"/>
                        </a:cubicBezTo>
                        <a:cubicBezTo>
                          <a:pt x="272" y="79"/>
                          <a:pt x="272" y="79"/>
                          <a:pt x="272" y="79"/>
                        </a:cubicBezTo>
                        <a:cubicBezTo>
                          <a:pt x="273" y="79"/>
                          <a:pt x="273" y="79"/>
                          <a:pt x="273" y="79"/>
                        </a:cubicBezTo>
                        <a:cubicBezTo>
                          <a:pt x="273" y="81"/>
                          <a:pt x="273" y="81"/>
                          <a:pt x="273" y="81"/>
                        </a:cubicBezTo>
                        <a:cubicBezTo>
                          <a:pt x="274" y="83"/>
                          <a:pt x="274" y="83"/>
                          <a:pt x="274" y="83"/>
                        </a:cubicBezTo>
                        <a:cubicBezTo>
                          <a:pt x="275" y="85"/>
                          <a:pt x="275" y="85"/>
                          <a:pt x="275" y="85"/>
                        </a:cubicBezTo>
                        <a:cubicBezTo>
                          <a:pt x="276" y="86"/>
                          <a:pt x="276" y="86"/>
                          <a:pt x="276" y="86"/>
                        </a:cubicBezTo>
                        <a:cubicBezTo>
                          <a:pt x="277" y="87"/>
                          <a:pt x="277" y="87"/>
                          <a:pt x="277" y="87"/>
                        </a:cubicBezTo>
                        <a:cubicBezTo>
                          <a:pt x="277" y="88"/>
                          <a:pt x="277" y="88"/>
                          <a:pt x="277" y="88"/>
                        </a:cubicBezTo>
                        <a:cubicBezTo>
                          <a:pt x="277" y="84"/>
                          <a:pt x="277" y="84"/>
                          <a:pt x="277" y="84"/>
                        </a:cubicBezTo>
                        <a:cubicBezTo>
                          <a:pt x="277" y="83"/>
                          <a:pt x="277" y="83"/>
                          <a:pt x="277" y="83"/>
                        </a:cubicBezTo>
                        <a:cubicBezTo>
                          <a:pt x="275" y="82"/>
                          <a:pt x="275" y="82"/>
                          <a:pt x="275" y="82"/>
                        </a:cubicBezTo>
                        <a:cubicBezTo>
                          <a:pt x="274" y="81"/>
                          <a:pt x="274" y="81"/>
                          <a:pt x="274" y="81"/>
                        </a:cubicBezTo>
                        <a:cubicBezTo>
                          <a:pt x="274" y="78"/>
                          <a:pt x="274" y="78"/>
                          <a:pt x="274" y="78"/>
                        </a:cubicBezTo>
                        <a:cubicBezTo>
                          <a:pt x="274" y="78"/>
                          <a:pt x="274" y="78"/>
                          <a:pt x="274" y="78"/>
                        </a:cubicBezTo>
                        <a:cubicBezTo>
                          <a:pt x="274" y="78"/>
                          <a:pt x="274" y="78"/>
                          <a:pt x="274" y="78"/>
                        </a:cubicBezTo>
                        <a:cubicBezTo>
                          <a:pt x="274" y="78"/>
                          <a:pt x="274" y="78"/>
                          <a:pt x="274" y="78"/>
                        </a:cubicBezTo>
                        <a:cubicBezTo>
                          <a:pt x="275" y="79"/>
                          <a:pt x="275" y="79"/>
                          <a:pt x="275" y="79"/>
                        </a:cubicBezTo>
                        <a:cubicBezTo>
                          <a:pt x="276" y="79"/>
                          <a:pt x="276" y="79"/>
                          <a:pt x="276" y="79"/>
                        </a:cubicBezTo>
                        <a:cubicBezTo>
                          <a:pt x="276" y="78"/>
                          <a:pt x="276" y="78"/>
                          <a:pt x="276" y="78"/>
                        </a:cubicBezTo>
                        <a:cubicBezTo>
                          <a:pt x="275" y="76"/>
                          <a:pt x="275" y="76"/>
                          <a:pt x="275" y="76"/>
                        </a:cubicBezTo>
                        <a:cubicBezTo>
                          <a:pt x="276" y="76"/>
                          <a:pt x="276" y="76"/>
                          <a:pt x="276" y="76"/>
                        </a:cubicBezTo>
                        <a:cubicBezTo>
                          <a:pt x="275" y="75"/>
                          <a:pt x="275" y="75"/>
                          <a:pt x="275" y="75"/>
                        </a:cubicBezTo>
                        <a:cubicBezTo>
                          <a:pt x="276" y="74"/>
                          <a:pt x="276" y="74"/>
                          <a:pt x="276" y="74"/>
                        </a:cubicBezTo>
                        <a:cubicBezTo>
                          <a:pt x="276" y="75"/>
                          <a:pt x="276" y="75"/>
                          <a:pt x="276" y="75"/>
                        </a:cubicBezTo>
                        <a:cubicBezTo>
                          <a:pt x="277" y="75"/>
                          <a:pt x="277" y="75"/>
                          <a:pt x="277" y="75"/>
                        </a:cubicBezTo>
                        <a:cubicBezTo>
                          <a:pt x="277" y="76"/>
                          <a:pt x="277" y="76"/>
                          <a:pt x="277" y="76"/>
                        </a:cubicBezTo>
                        <a:cubicBezTo>
                          <a:pt x="277" y="77"/>
                          <a:pt x="277" y="77"/>
                          <a:pt x="277" y="77"/>
                        </a:cubicBezTo>
                        <a:cubicBezTo>
                          <a:pt x="278" y="76"/>
                          <a:pt x="278" y="76"/>
                          <a:pt x="278" y="76"/>
                        </a:cubicBezTo>
                        <a:cubicBezTo>
                          <a:pt x="279" y="75"/>
                          <a:pt x="279" y="75"/>
                          <a:pt x="279" y="75"/>
                        </a:cubicBezTo>
                        <a:cubicBezTo>
                          <a:pt x="280" y="74"/>
                          <a:pt x="280" y="74"/>
                          <a:pt x="280" y="74"/>
                        </a:cubicBezTo>
                        <a:cubicBezTo>
                          <a:pt x="280" y="74"/>
                          <a:pt x="280" y="74"/>
                          <a:pt x="280" y="74"/>
                        </a:cubicBezTo>
                        <a:cubicBezTo>
                          <a:pt x="281" y="75"/>
                          <a:pt x="281" y="75"/>
                          <a:pt x="281" y="75"/>
                        </a:cubicBezTo>
                        <a:cubicBezTo>
                          <a:pt x="280" y="76"/>
                          <a:pt x="280" y="76"/>
                          <a:pt x="280" y="76"/>
                        </a:cubicBezTo>
                        <a:cubicBezTo>
                          <a:pt x="280" y="76"/>
                          <a:pt x="280" y="76"/>
                          <a:pt x="280" y="76"/>
                        </a:cubicBezTo>
                        <a:cubicBezTo>
                          <a:pt x="280" y="78"/>
                          <a:pt x="280" y="78"/>
                          <a:pt x="280" y="78"/>
                        </a:cubicBezTo>
                        <a:cubicBezTo>
                          <a:pt x="281" y="76"/>
                          <a:pt x="281" y="76"/>
                          <a:pt x="281" y="76"/>
                        </a:cubicBezTo>
                        <a:cubicBezTo>
                          <a:pt x="282" y="76"/>
                          <a:pt x="282" y="76"/>
                          <a:pt x="282" y="76"/>
                        </a:cubicBezTo>
                        <a:cubicBezTo>
                          <a:pt x="282" y="76"/>
                          <a:pt x="282" y="76"/>
                          <a:pt x="282" y="76"/>
                        </a:cubicBezTo>
                        <a:cubicBezTo>
                          <a:pt x="282" y="78"/>
                          <a:pt x="282" y="78"/>
                          <a:pt x="282" y="78"/>
                        </a:cubicBezTo>
                        <a:cubicBezTo>
                          <a:pt x="282" y="78"/>
                          <a:pt x="282" y="78"/>
                          <a:pt x="282" y="78"/>
                        </a:cubicBezTo>
                        <a:cubicBezTo>
                          <a:pt x="283" y="80"/>
                          <a:pt x="283" y="80"/>
                          <a:pt x="283" y="80"/>
                        </a:cubicBezTo>
                        <a:cubicBezTo>
                          <a:pt x="284" y="79"/>
                          <a:pt x="284" y="79"/>
                          <a:pt x="284" y="79"/>
                        </a:cubicBezTo>
                        <a:cubicBezTo>
                          <a:pt x="284" y="80"/>
                          <a:pt x="284" y="80"/>
                          <a:pt x="284" y="80"/>
                        </a:cubicBezTo>
                        <a:cubicBezTo>
                          <a:pt x="284" y="80"/>
                          <a:pt x="284" y="80"/>
                          <a:pt x="284" y="80"/>
                        </a:cubicBezTo>
                        <a:cubicBezTo>
                          <a:pt x="283" y="81"/>
                          <a:pt x="283" y="81"/>
                          <a:pt x="283" y="81"/>
                        </a:cubicBezTo>
                        <a:cubicBezTo>
                          <a:pt x="282" y="82"/>
                          <a:pt x="282" y="82"/>
                          <a:pt x="282" y="82"/>
                        </a:cubicBezTo>
                        <a:cubicBezTo>
                          <a:pt x="283" y="82"/>
                          <a:pt x="283" y="82"/>
                          <a:pt x="283" y="82"/>
                        </a:cubicBezTo>
                        <a:cubicBezTo>
                          <a:pt x="285" y="81"/>
                          <a:pt x="285" y="81"/>
                          <a:pt x="285" y="81"/>
                        </a:cubicBezTo>
                        <a:cubicBezTo>
                          <a:pt x="286" y="80"/>
                          <a:pt x="286" y="80"/>
                          <a:pt x="286" y="80"/>
                        </a:cubicBezTo>
                        <a:cubicBezTo>
                          <a:pt x="287" y="80"/>
                          <a:pt x="287" y="80"/>
                          <a:pt x="287" y="80"/>
                        </a:cubicBezTo>
                        <a:cubicBezTo>
                          <a:pt x="288" y="80"/>
                          <a:pt x="288" y="80"/>
                          <a:pt x="288" y="80"/>
                        </a:cubicBezTo>
                        <a:cubicBezTo>
                          <a:pt x="288" y="80"/>
                          <a:pt x="288" y="80"/>
                          <a:pt x="288" y="80"/>
                        </a:cubicBezTo>
                        <a:cubicBezTo>
                          <a:pt x="287" y="80"/>
                          <a:pt x="287" y="80"/>
                          <a:pt x="287" y="80"/>
                        </a:cubicBezTo>
                        <a:cubicBezTo>
                          <a:pt x="287" y="81"/>
                          <a:pt x="287" y="81"/>
                          <a:pt x="287" y="81"/>
                        </a:cubicBezTo>
                        <a:cubicBezTo>
                          <a:pt x="286" y="82"/>
                          <a:pt x="286" y="82"/>
                          <a:pt x="286" y="82"/>
                        </a:cubicBezTo>
                        <a:cubicBezTo>
                          <a:pt x="285" y="83"/>
                          <a:pt x="285" y="83"/>
                          <a:pt x="285" y="83"/>
                        </a:cubicBezTo>
                        <a:cubicBezTo>
                          <a:pt x="284" y="84"/>
                          <a:pt x="284" y="84"/>
                          <a:pt x="284" y="84"/>
                        </a:cubicBezTo>
                        <a:cubicBezTo>
                          <a:pt x="283" y="86"/>
                          <a:pt x="283" y="86"/>
                          <a:pt x="283" y="86"/>
                        </a:cubicBezTo>
                        <a:cubicBezTo>
                          <a:pt x="283" y="87"/>
                          <a:pt x="283" y="87"/>
                          <a:pt x="283" y="87"/>
                        </a:cubicBezTo>
                        <a:cubicBezTo>
                          <a:pt x="282" y="87"/>
                          <a:pt x="282" y="87"/>
                          <a:pt x="282" y="87"/>
                        </a:cubicBezTo>
                        <a:cubicBezTo>
                          <a:pt x="282" y="86"/>
                          <a:pt x="282" y="86"/>
                          <a:pt x="282" y="86"/>
                        </a:cubicBezTo>
                        <a:cubicBezTo>
                          <a:pt x="281" y="87"/>
                          <a:pt x="281" y="87"/>
                          <a:pt x="281" y="87"/>
                        </a:cubicBezTo>
                        <a:cubicBezTo>
                          <a:pt x="280" y="90"/>
                          <a:pt x="280" y="90"/>
                          <a:pt x="280" y="90"/>
                        </a:cubicBezTo>
                        <a:cubicBezTo>
                          <a:pt x="281" y="90"/>
                          <a:pt x="281" y="90"/>
                          <a:pt x="281" y="90"/>
                        </a:cubicBezTo>
                        <a:cubicBezTo>
                          <a:pt x="282" y="90"/>
                          <a:pt x="282" y="90"/>
                          <a:pt x="282" y="90"/>
                        </a:cubicBezTo>
                        <a:cubicBezTo>
                          <a:pt x="283" y="90"/>
                          <a:pt x="283" y="90"/>
                          <a:pt x="283" y="90"/>
                        </a:cubicBezTo>
                        <a:cubicBezTo>
                          <a:pt x="282" y="91"/>
                          <a:pt x="282" y="91"/>
                          <a:pt x="282" y="91"/>
                        </a:cubicBezTo>
                        <a:cubicBezTo>
                          <a:pt x="281" y="92"/>
                          <a:pt x="281" y="92"/>
                          <a:pt x="281" y="92"/>
                        </a:cubicBezTo>
                        <a:cubicBezTo>
                          <a:pt x="281" y="93"/>
                          <a:pt x="281" y="93"/>
                          <a:pt x="281" y="93"/>
                        </a:cubicBezTo>
                        <a:cubicBezTo>
                          <a:pt x="281" y="93"/>
                          <a:pt x="281" y="93"/>
                          <a:pt x="281" y="93"/>
                        </a:cubicBezTo>
                        <a:cubicBezTo>
                          <a:pt x="283" y="92"/>
                          <a:pt x="283" y="92"/>
                          <a:pt x="283" y="92"/>
                        </a:cubicBezTo>
                        <a:cubicBezTo>
                          <a:pt x="284" y="91"/>
                          <a:pt x="284" y="91"/>
                          <a:pt x="284" y="91"/>
                        </a:cubicBezTo>
                        <a:cubicBezTo>
                          <a:pt x="284" y="92"/>
                          <a:pt x="284" y="92"/>
                          <a:pt x="284" y="92"/>
                        </a:cubicBezTo>
                        <a:cubicBezTo>
                          <a:pt x="284" y="93"/>
                          <a:pt x="284" y="93"/>
                          <a:pt x="284" y="93"/>
                        </a:cubicBezTo>
                        <a:cubicBezTo>
                          <a:pt x="282" y="93"/>
                          <a:pt x="282" y="93"/>
                          <a:pt x="282" y="93"/>
                        </a:cubicBezTo>
                        <a:cubicBezTo>
                          <a:pt x="284" y="94"/>
                          <a:pt x="284" y="94"/>
                          <a:pt x="284" y="94"/>
                        </a:cubicBezTo>
                        <a:cubicBezTo>
                          <a:pt x="284" y="94"/>
                          <a:pt x="284" y="94"/>
                          <a:pt x="284" y="94"/>
                        </a:cubicBezTo>
                        <a:cubicBezTo>
                          <a:pt x="284" y="95"/>
                          <a:pt x="284" y="95"/>
                          <a:pt x="284" y="95"/>
                        </a:cubicBezTo>
                        <a:cubicBezTo>
                          <a:pt x="284" y="96"/>
                          <a:pt x="284" y="96"/>
                          <a:pt x="284" y="96"/>
                        </a:cubicBezTo>
                        <a:cubicBezTo>
                          <a:pt x="283" y="96"/>
                          <a:pt x="283" y="96"/>
                          <a:pt x="283" y="96"/>
                        </a:cubicBezTo>
                        <a:cubicBezTo>
                          <a:pt x="282" y="96"/>
                          <a:pt x="282" y="96"/>
                          <a:pt x="282" y="96"/>
                        </a:cubicBezTo>
                        <a:cubicBezTo>
                          <a:pt x="281" y="95"/>
                          <a:pt x="281" y="95"/>
                          <a:pt x="281" y="95"/>
                        </a:cubicBezTo>
                        <a:cubicBezTo>
                          <a:pt x="280" y="95"/>
                          <a:pt x="280" y="95"/>
                          <a:pt x="280" y="95"/>
                        </a:cubicBezTo>
                        <a:cubicBezTo>
                          <a:pt x="279" y="94"/>
                          <a:pt x="279" y="94"/>
                          <a:pt x="279" y="94"/>
                        </a:cubicBezTo>
                        <a:cubicBezTo>
                          <a:pt x="279" y="94"/>
                          <a:pt x="279" y="94"/>
                          <a:pt x="279" y="94"/>
                        </a:cubicBezTo>
                        <a:cubicBezTo>
                          <a:pt x="278" y="96"/>
                          <a:pt x="278" y="96"/>
                          <a:pt x="278" y="96"/>
                        </a:cubicBezTo>
                        <a:cubicBezTo>
                          <a:pt x="279" y="97"/>
                          <a:pt x="279" y="97"/>
                          <a:pt x="279" y="97"/>
                        </a:cubicBezTo>
                        <a:cubicBezTo>
                          <a:pt x="279" y="98"/>
                          <a:pt x="279" y="98"/>
                          <a:pt x="279" y="98"/>
                        </a:cubicBezTo>
                        <a:cubicBezTo>
                          <a:pt x="279" y="103"/>
                          <a:pt x="279" y="103"/>
                          <a:pt x="279" y="103"/>
                        </a:cubicBezTo>
                        <a:cubicBezTo>
                          <a:pt x="280" y="99"/>
                          <a:pt x="280" y="99"/>
                          <a:pt x="280" y="99"/>
                        </a:cubicBezTo>
                        <a:cubicBezTo>
                          <a:pt x="280" y="97"/>
                          <a:pt x="280" y="97"/>
                          <a:pt x="280" y="97"/>
                        </a:cubicBezTo>
                        <a:cubicBezTo>
                          <a:pt x="281" y="96"/>
                          <a:pt x="281" y="96"/>
                          <a:pt x="281" y="96"/>
                        </a:cubicBezTo>
                        <a:cubicBezTo>
                          <a:pt x="281" y="97"/>
                          <a:pt x="281" y="97"/>
                          <a:pt x="281" y="97"/>
                        </a:cubicBezTo>
                        <a:cubicBezTo>
                          <a:pt x="283" y="97"/>
                          <a:pt x="283" y="97"/>
                          <a:pt x="283" y="97"/>
                        </a:cubicBezTo>
                        <a:cubicBezTo>
                          <a:pt x="284" y="98"/>
                          <a:pt x="284" y="98"/>
                          <a:pt x="284" y="98"/>
                        </a:cubicBezTo>
                        <a:cubicBezTo>
                          <a:pt x="285" y="97"/>
                          <a:pt x="285" y="97"/>
                          <a:pt x="285" y="97"/>
                        </a:cubicBezTo>
                        <a:cubicBezTo>
                          <a:pt x="285" y="96"/>
                          <a:pt x="285" y="96"/>
                          <a:pt x="285" y="96"/>
                        </a:cubicBezTo>
                        <a:cubicBezTo>
                          <a:pt x="286" y="95"/>
                          <a:pt x="286" y="95"/>
                          <a:pt x="286" y="95"/>
                        </a:cubicBezTo>
                        <a:cubicBezTo>
                          <a:pt x="288" y="94"/>
                          <a:pt x="288" y="94"/>
                          <a:pt x="288" y="94"/>
                        </a:cubicBezTo>
                        <a:cubicBezTo>
                          <a:pt x="289" y="94"/>
                          <a:pt x="289" y="94"/>
                          <a:pt x="289" y="94"/>
                        </a:cubicBezTo>
                        <a:cubicBezTo>
                          <a:pt x="290" y="93"/>
                          <a:pt x="290" y="93"/>
                          <a:pt x="290" y="93"/>
                        </a:cubicBezTo>
                        <a:cubicBezTo>
                          <a:pt x="291" y="92"/>
                          <a:pt x="291" y="92"/>
                          <a:pt x="291" y="92"/>
                        </a:cubicBezTo>
                        <a:cubicBezTo>
                          <a:pt x="288" y="93"/>
                          <a:pt x="288" y="93"/>
                          <a:pt x="288" y="93"/>
                        </a:cubicBezTo>
                        <a:cubicBezTo>
                          <a:pt x="287" y="93"/>
                          <a:pt x="287" y="93"/>
                          <a:pt x="287" y="93"/>
                        </a:cubicBezTo>
                        <a:cubicBezTo>
                          <a:pt x="286" y="94"/>
                          <a:pt x="286" y="94"/>
                          <a:pt x="286" y="94"/>
                        </a:cubicBezTo>
                        <a:cubicBezTo>
                          <a:pt x="286" y="94"/>
                          <a:pt x="286" y="94"/>
                          <a:pt x="286" y="94"/>
                        </a:cubicBezTo>
                        <a:cubicBezTo>
                          <a:pt x="286" y="93"/>
                          <a:pt x="286" y="93"/>
                          <a:pt x="286" y="93"/>
                        </a:cubicBezTo>
                        <a:cubicBezTo>
                          <a:pt x="287" y="93"/>
                          <a:pt x="287" y="93"/>
                          <a:pt x="287" y="93"/>
                        </a:cubicBezTo>
                        <a:cubicBezTo>
                          <a:pt x="287" y="91"/>
                          <a:pt x="287" y="91"/>
                          <a:pt x="287" y="91"/>
                        </a:cubicBezTo>
                        <a:cubicBezTo>
                          <a:pt x="287" y="91"/>
                          <a:pt x="287" y="91"/>
                          <a:pt x="287" y="91"/>
                        </a:cubicBezTo>
                        <a:cubicBezTo>
                          <a:pt x="287" y="89"/>
                          <a:pt x="287" y="89"/>
                          <a:pt x="287" y="89"/>
                        </a:cubicBezTo>
                        <a:cubicBezTo>
                          <a:pt x="287" y="88"/>
                          <a:pt x="287" y="88"/>
                          <a:pt x="287" y="88"/>
                        </a:cubicBezTo>
                        <a:cubicBezTo>
                          <a:pt x="287" y="87"/>
                          <a:pt x="287" y="87"/>
                          <a:pt x="287" y="87"/>
                        </a:cubicBezTo>
                        <a:cubicBezTo>
                          <a:pt x="287" y="87"/>
                          <a:pt x="287" y="87"/>
                          <a:pt x="287" y="87"/>
                        </a:cubicBezTo>
                        <a:cubicBezTo>
                          <a:pt x="288" y="85"/>
                          <a:pt x="288" y="85"/>
                          <a:pt x="288" y="85"/>
                        </a:cubicBezTo>
                        <a:cubicBezTo>
                          <a:pt x="289" y="84"/>
                          <a:pt x="289" y="84"/>
                          <a:pt x="289" y="84"/>
                        </a:cubicBezTo>
                        <a:cubicBezTo>
                          <a:pt x="290" y="83"/>
                          <a:pt x="290" y="83"/>
                          <a:pt x="290" y="83"/>
                        </a:cubicBezTo>
                        <a:cubicBezTo>
                          <a:pt x="290" y="83"/>
                          <a:pt x="290" y="83"/>
                          <a:pt x="290" y="83"/>
                        </a:cubicBezTo>
                        <a:cubicBezTo>
                          <a:pt x="289" y="83"/>
                          <a:pt x="289" y="83"/>
                          <a:pt x="289" y="83"/>
                        </a:cubicBezTo>
                        <a:cubicBezTo>
                          <a:pt x="289" y="84"/>
                          <a:pt x="289" y="84"/>
                          <a:pt x="289" y="84"/>
                        </a:cubicBezTo>
                        <a:cubicBezTo>
                          <a:pt x="290" y="84"/>
                          <a:pt x="290" y="84"/>
                          <a:pt x="290" y="84"/>
                        </a:cubicBezTo>
                        <a:cubicBezTo>
                          <a:pt x="291" y="83"/>
                          <a:pt x="291" y="83"/>
                          <a:pt x="291" y="83"/>
                        </a:cubicBezTo>
                        <a:cubicBezTo>
                          <a:pt x="291" y="83"/>
                          <a:pt x="291" y="83"/>
                          <a:pt x="291" y="83"/>
                        </a:cubicBezTo>
                        <a:cubicBezTo>
                          <a:pt x="292" y="83"/>
                          <a:pt x="292" y="83"/>
                          <a:pt x="292" y="83"/>
                        </a:cubicBezTo>
                        <a:cubicBezTo>
                          <a:pt x="292" y="84"/>
                          <a:pt x="292" y="84"/>
                          <a:pt x="292" y="84"/>
                        </a:cubicBezTo>
                        <a:cubicBezTo>
                          <a:pt x="293" y="84"/>
                          <a:pt x="293" y="84"/>
                          <a:pt x="293" y="84"/>
                        </a:cubicBezTo>
                        <a:cubicBezTo>
                          <a:pt x="294" y="83"/>
                          <a:pt x="294" y="83"/>
                          <a:pt x="294" y="83"/>
                        </a:cubicBezTo>
                        <a:cubicBezTo>
                          <a:pt x="297" y="81"/>
                          <a:pt x="297" y="81"/>
                          <a:pt x="297" y="81"/>
                        </a:cubicBezTo>
                        <a:cubicBezTo>
                          <a:pt x="298" y="80"/>
                          <a:pt x="298" y="80"/>
                          <a:pt x="298" y="80"/>
                        </a:cubicBezTo>
                        <a:cubicBezTo>
                          <a:pt x="298" y="79"/>
                          <a:pt x="298" y="79"/>
                          <a:pt x="298" y="79"/>
                        </a:cubicBezTo>
                        <a:cubicBezTo>
                          <a:pt x="298" y="80"/>
                          <a:pt x="298" y="80"/>
                          <a:pt x="298" y="80"/>
                        </a:cubicBezTo>
                        <a:cubicBezTo>
                          <a:pt x="300" y="78"/>
                          <a:pt x="300" y="78"/>
                          <a:pt x="300" y="78"/>
                        </a:cubicBezTo>
                        <a:cubicBezTo>
                          <a:pt x="301" y="78"/>
                          <a:pt x="301" y="78"/>
                          <a:pt x="301" y="78"/>
                        </a:cubicBezTo>
                        <a:cubicBezTo>
                          <a:pt x="302" y="77"/>
                          <a:pt x="302" y="77"/>
                          <a:pt x="302" y="77"/>
                        </a:cubicBezTo>
                        <a:cubicBezTo>
                          <a:pt x="302" y="76"/>
                          <a:pt x="302" y="76"/>
                          <a:pt x="302" y="76"/>
                        </a:cubicBezTo>
                        <a:cubicBezTo>
                          <a:pt x="303" y="74"/>
                          <a:pt x="303" y="74"/>
                          <a:pt x="303" y="74"/>
                        </a:cubicBezTo>
                        <a:cubicBezTo>
                          <a:pt x="303" y="73"/>
                          <a:pt x="303" y="73"/>
                          <a:pt x="303" y="73"/>
                        </a:cubicBezTo>
                        <a:cubicBezTo>
                          <a:pt x="304" y="72"/>
                          <a:pt x="304" y="72"/>
                          <a:pt x="304" y="72"/>
                        </a:cubicBezTo>
                        <a:cubicBezTo>
                          <a:pt x="303" y="71"/>
                          <a:pt x="303" y="71"/>
                          <a:pt x="303" y="71"/>
                        </a:cubicBezTo>
                        <a:cubicBezTo>
                          <a:pt x="302" y="72"/>
                          <a:pt x="302" y="72"/>
                          <a:pt x="302" y="72"/>
                        </a:cubicBezTo>
                        <a:cubicBezTo>
                          <a:pt x="301" y="72"/>
                          <a:pt x="301" y="72"/>
                          <a:pt x="301" y="72"/>
                        </a:cubicBezTo>
                        <a:cubicBezTo>
                          <a:pt x="301" y="73"/>
                          <a:pt x="301" y="73"/>
                          <a:pt x="301" y="73"/>
                        </a:cubicBezTo>
                        <a:cubicBezTo>
                          <a:pt x="301" y="73"/>
                          <a:pt x="301" y="73"/>
                          <a:pt x="301" y="73"/>
                        </a:cubicBezTo>
                        <a:cubicBezTo>
                          <a:pt x="300" y="73"/>
                          <a:pt x="300" y="73"/>
                          <a:pt x="300" y="73"/>
                        </a:cubicBezTo>
                        <a:cubicBezTo>
                          <a:pt x="299" y="73"/>
                          <a:pt x="299" y="73"/>
                          <a:pt x="299" y="73"/>
                        </a:cubicBezTo>
                        <a:cubicBezTo>
                          <a:pt x="298" y="73"/>
                          <a:pt x="298" y="73"/>
                          <a:pt x="298" y="73"/>
                        </a:cubicBezTo>
                        <a:cubicBezTo>
                          <a:pt x="298" y="73"/>
                          <a:pt x="298" y="73"/>
                          <a:pt x="298" y="73"/>
                        </a:cubicBezTo>
                        <a:cubicBezTo>
                          <a:pt x="299" y="71"/>
                          <a:pt x="299" y="71"/>
                          <a:pt x="299" y="71"/>
                        </a:cubicBezTo>
                        <a:cubicBezTo>
                          <a:pt x="300" y="71"/>
                          <a:pt x="300" y="71"/>
                          <a:pt x="300" y="71"/>
                        </a:cubicBezTo>
                        <a:cubicBezTo>
                          <a:pt x="300" y="70"/>
                          <a:pt x="300" y="70"/>
                          <a:pt x="300" y="70"/>
                        </a:cubicBezTo>
                        <a:cubicBezTo>
                          <a:pt x="302" y="70"/>
                          <a:pt x="302" y="70"/>
                          <a:pt x="302" y="70"/>
                        </a:cubicBezTo>
                        <a:cubicBezTo>
                          <a:pt x="302" y="69"/>
                          <a:pt x="302" y="69"/>
                          <a:pt x="302" y="69"/>
                        </a:cubicBezTo>
                        <a:cubicBezTo>
                          <a:pt x="301" y="68"/>
                          <a:pt x="301" y="68"/>
                          <a:pt x="301" y="68"/>
                        </a:cubicBezTo>
                        <a:cubicBezTo>
                          <a:pt x="303" y="67"/>
                          <a:pt x="303" y="67"/>
                          <a:pt x="303" y="67"/>
                        </a:cubicBezTo>
                        <a:cubicBezTo>
                          <a:pt x="304" y="67"/>
                          <a:pt x="304" y="67"/>
                          <a:pt x="304" y="67"/>
                        </a:cubicBezTo>
                        <a:cubicBezTo>
                          <a:pt x="305" y="67"/>
                          <a:pt x="305" y="67"/>
                          <a:pt x="305" y="67"/>
                        </a:cubicBezTo>
                        <a:cubicBezTo>
                          <a:pt x="304" y="67"/>
                          <a:pt x="304" y="67"/>
                          <a:pt x="304" y="67"/>
                        </a:cubicBezTo>
                        <a:cubicBezTo>
                          <a:pt x="304" y="69"/>
                          <a:pt x="304" y="69"/>
                          <a:pt x="304" y="69"/>
                        </a:cubicBezTo>
                        <a:cubicBezTo>
                          <a:pt x="304" y="69"/>
                          <a:pt x="304" y="69"/>
                          <a:pt x="304" y="69"/>
                        </a:cubicBezTo>
                        <a:cubicBezTo>
                          <a:pt x="306" y="69"/>
                          <a:pt x="306" y="69"/>
                          <a:pt x="306" y="69"/>
                        </a:cubicBezTo>
                        <a:cubicBezTo>
                          <a:pt x="307" y="66"/>
                          <a:pt x="307" y="66"/>
                          <a:pt x="307" y="66"/>
                        </a:cubicBezTo>
                        <a:cubicBezTo>
                          <a:pt x="307" y="65"/>
                          <a:pt x="307" y="65"/>
                          <a:pt x="307" y="65"/>
                        </a:cubicBezTo>
                        <a:cubicBezTo>
                          <a:pt x="306" y="65"/>
                          <a:pt x="306" y="65"/>
                          <a:pt x="306" y="65"/>
                        </a:cubicBezTo>
                        <a:cubicBezTo>
                          <a:pt x="304" y="65"/>
                          <a:pt x="304" y="65"/>
                          <a:pt x="304" y="65"/>
                        </a:cubicBezTo>
                        <a:cubicBezTo>
                          <a:pt x="304" y="64"/>
                          <a:pt x="304" y="64"/>
                          <a:pt x="304" y="64"/>
                        </a:cubicBezTo>
                        <a:cubicBezTo>
                          <a:pt x="302" y="64"/>
                          <a:pt x="302" y="64"/>
                          <a:pt x="302" y="64"/>
                        </a:cubicBezTo>
                        <a:cubicBezTo>
                          <a:pt x="301" y="62"/>
                          <a:pt x="301" y="62"/>
                          <a:pt x="301" y="62"/>
                        </a:cubicBezTo>
                        <a:cubicBezTo>
                          <a:pt x="302" y="61"/>
                          <a:pt x="302" y="61"/>
                          <a:pt x="302" y="61"/>
                        </a:cubicBezTo>
                        <a:cubicBezTo>
                          <a:pt x="302" y="60"/>
                          <a:pt x="302" y="60"/>
                          <a:pt x="302" y="60"/>
                        </a:cubicBezTo>
                        <a:cubicBezTo>
                          <a:pt x="300" y="62"/>
                          <a:pt x="300" y="62"/>
                          <a:pt x="300" y="62"/>
                        </a:cubicBezTo>
                        <a:cubicBezTo>
                          <a:pt x="300" y="62"/>
                          <a:pt x="300" y="62"/>
                          <a:pt x="300" y="62"/>
                        </a:cubicBezTo>
                        <a:cubicBezTo>
                          <a:pt x="299" y="61"/>
                          <a:pt x="299" y="61"/>
                          <a:pt x="299" y="61"/>
                        </a:cubicBezTo>
                        <a:cubicBezTo>
                          <a:pt x="298" y="60"/>
                          <a:pt x="298" y="60"/>
                          <a:pt x="298" y="60"/>
                        </a:cubicBezTo>
                        <a:cubicBezTo>
                          <a:pt x="298" y="59"/>
                          <a:pt x="298" y="59"/>
                          <a:pt x="298" y="59"/>
                        </a:cubicBezTo>
                        <a:cubicBezTo>
                          <a:pt x="297" y="58"/>
                          <a:pt x="297" y="58"/>
                          <a:pt x="297" y="58"/>
                        </a:cubicBezTo>
                        <a:cubicBezTo>
                          <a:pt x="296" y="58"/>
                          <a:pt x="296" y="58"/>
                          <a:pt x="296" y="58"/>
                        </a:cubicBezTo>
                        <a:cubicBezTo>
                          <a:pt x="296" y="58"/>
                          <a:pt x="296" y="58"/>
                          <a:pt x="296" y="58"/>
                        </a:cubicBezTo>
                        <a:cubicBezTo>
                          <a:pt x="296" y="57"/>
                          <a:pt x="296" y="57"/>
                          <a:pt x="296" y="57"/>
                        </a:cubicBezTo>
                        <a:cubicBezTo>
                          <a:pt x="297" y="56"/>
                          <a:pt x="297" y="56"/>
                          <a:pt x="297" y="56"/>
                        </a:cubicBezTo>
                        <a:cubicBezTo>
                          <a:pt x="296" y="55"/>
                          <a:pt x="296" y="55"/>
                          <a:pt x="296" y="55"/>
                        </a:cubicBezTo>
                        <a:cubicBezTo>
                          <a:pt x="296" y="54"/>
                          <a:pt x="296" y="54"/>
                          <a:pt x="296" y="54"/>
                        </a:cubicBezTo>
                        <a:cubicBezTo>
                          <a:pt x="296" y="51"/>
                          <a:pt x="296" y="51"/>
                          <a:pt x="296" y="51"/>
                        </a:cubicBezTo>
                        <a:cubicBezTo>
                          <a:pt x="297" y="50"/>
                          <a:pt x="297" y="50"/>
                          <a:pt x="297" y="50"/>
                        </a:cubicBezTo>
                        <a:cubicBezTo>
                          <a:pt x="299" y="48"/>
                          <a:pt x="299" y="48"/>
                          <a:pt x="299" y="48"/>
                        </a:cubicBezTo>
                        <a:cubicBezTo>
                          <a:pt x="300" y="48"/>
                          <a:pt x="300" y="48"/>
                          <a:pt x="300" y="48"/>
                        </a:cubicBezTo>
                        <a:cubicBezTo>
                          <a:pt x="301" y="48"/>
                          <a:pt x="301" y="48"/>
                          <a:pt x="301" y="48"/>
                        </a:cubicBezTo>
                        <a:cubicBezTo>
                          <a:pt x="301" y="47"/>
                          <a:pt x="301" y="47"/>
                          <a:pt x="301" y="47"/>
                        </a:cubicBezTo>
                        <a:cubicBezTo>
                          <a:pt x="302" y="46"/>
                          <a:pt x="302" y="46"/>
                          <a:pt x="302" y="46"/>
                        </a:cubicBezTo>
                        <a:cubicBezTo>
                          <a:pt x="303" y="46"/>
                          <a:pt x="303" y="46"/>
                          <a:pt x="303" y="46"/>
                        </a:cubicBezTo>
                        <a:cubicBezTo>
                          <a:pt x="302" y="45"/>
                          <a:pt x="302" y="45"/>
                          <a:pt x="302" y="45"/>
                        </a:cubicBezTo>
                        <a:cubicBezTo>
                          <a:pt x="301" y="46"/>
                          <a:pt x="301" y="46"/>
                          <a:pt x="301" y="46"/>
                        </a:cubicBezTo>
                        <a:cubicBezTo>
                          <a:pt x="300" y="46"/>
                          <a:pt x="300" y="46"/>
                          <a:pt x="300" y="46"/>
                        </a:cubicBezTo>
                        <a:cubicBezTo>
                          <a:pt x="300" y="45"/>
                          <a:pt x="300" y="45"/>
                          <a:pt x="300" y="45"/>
                        </a:cubicBezTo>
                        <a:cubicBezTo>
                          <a:pt x="300" y="44"/>
                          <a:pt x="300" y="44"/>
                          <a:pt x="300" y="44"/>
                        </a:cubicBezTo>
                        <a:cubicBezTo>
                          <a:pt x="300" y="43"/>
                          <a:pt x="300" y="43"/>
                          <a:pt x="300" y="43"/>
                        </a:cubicBezTo>
                        <a:cubicBezTo>
                          <a:pt x="302" y="41"/>
                          <a:pt x="302" y="41"/>
                          <a:pt x="302" y="41"/>
                        </a:cubicBezTo>
                        <a:cubicBezTo>
                          <a:pt x="303" y="39"/>
                          <a:pt x="303" y="39"/>
                          <a:pt x="303" y="39"/>
                        </a:cubicBezTo>
                        <a:cubicBezTo>
                          <a:pt x="303" y="38"/>
                          <a:pt x="303" y="38"/>
                          <a:pt x="303" y="38"/>
                        </a:cubicBezTo>
                        <a:cubicBezTo>
                          <a:pt x="304" y="37"/>
                          <a:pt x="304" y="37"/>
                          <a:pt x="304" y="37"/>
                        </a:cubicBezTo>
                        <a:cubicBezTo>
                          <a:pt x="305" y="37"/>
                          <a:pt x="305" y="37"/>
                          <a:pt x="305" y="37"/>
                        </a:cubicBezTo>
                        <a:cubicBezTo>
                          <a:pt x="306" y="35"/>
                          <a:pt x="306" y="35"/>
                          <a:pt x="306" y="35"/>
                        </a:cubicBezTo>
                        <a:cubicBezTo>
                          <a:pt x="307" y="35"/>
                          <a:pt x="307" y="35"/>
                          <a:pt x="307" y="35"/>
                        </a:cubicBezTo>
                        <a:cubicBezTo>
                          <a:pt x="308" y="35"/>
                          <a:pt x="308" y="35"/>
                          <a:pt x="308" y="35"/>
                        </a:cubicBezTo>
                        <a:cubicBezTo>
                          <a:pt x="307" y="36"/>
                          <a:pt x="307" y="36"/>
                          <a:pt x="307" y="36"/>
                        </a:cubicBezTo>
                        <a:cubicBezTo>
                          <a:pt x="308" y="37"/>
                          <a:pt x="308" y="37"/>
                          <a:pt x="308" y="37"/>
                        </a:cubicBezTo>
                        <a:cubicBezTo>
                          <a:pt x="308" y="38"/>
                          <a:pt x="308" y="38"/>
                          <a:pt x="308" y="38"/>
                        </a:cubicBezTo>
                        <a:cubicBezTo>
                          <a:pt x="308" y="39"/>
                          <a:pt x="308" y="39"/>
                          <a:pt x="308" y="39"/>
                        </a:cubicBezTo>
                        <a:cubicBezTo>
                          <a:pt x="309" y="38"/>
                          <a:pt x="309" y="38"/>
                          <a:pt x="309" y="38"/>
                        </a:cubicBezTo>
                        <a:cubicBezTo>
                          <a:pt x="310" y="37"/>
                          <a:pt x="310" y="37"/>
                          <a:pt x="310" y="37"/>
                        </a:cubicBezTo>
                        <a:cubicBezTo>
                          <a:pt x="311" y="35"/>
                          <a:pt x="311" y="35"/>
                          <a:pt x="311" y="35"/>
                        </a:cubicBezTo>
                        <a:cubicBezTo>
                          <a:pt x="311" y="34"/>
                          <a:pt x="311" y="34"/>
                          <a:pt x="311" y="34"/>
                        </a:cubicBezTo>
                        <a:cubicBezTo>
                          <a:pt x="310" y="34"/>
                          <a:pt x="310" y="34"/>
                          <a:pt x="310" y="34"/>
                        </a:cubicBezTo>
                        <a:cubicBezTo>
                          <a:pt x="309" y="33"/>
                          <a:pt x="309" y="33"/>
                          <a:pt x="309" y="33"/>
                        </a:cubicBezTo>
                        <a:cubicBezTo>
                          <a:pt x="308" y="32"/>
                          <a:pt x="308" y="32"/>
                          <a:pt x="308" y="32"/>
                        </a:cubicBezTo>
                        <a:cubicBezTo>
                          <a:pt x="309" y="31"/>
                          <a:pt x="309" y="31"/>
                          <a:pt x="309" y="31"/>
                        </a:cubicBezTo>
                        <a:cubicBezTo>
                          <a:pt x="311" y="31"/>
                          <a:pt x="311" y="31"/>
                          <a:pt x="311" y="31"/>
                        </a:cubicBezTo>
                        <a:cubicBezTo>
                          <a:pt x="311" y="31"/>
                          <a:pt x="311" y="31"/>
                          <a:pt x="311" y="31"/>
                        </a:cubicBezTo>
                        <a:cubicBezTo>
                          <a:pt x="313" y="30"/>
                          <a:pt x="313" y="30"/>
                          <a:pt x="313" y="30"/>
                        </a:cubicBezTo>
                        <a:cubicBezTo>
                          <a:pt x="313" y="28"/>
                          <a:pt x="313" y="28"/>
                          <a:pt x="313" y="28"/>
                        </a:cubicBezTo>
                        <a:cubicBezTo>
                          <a:pt x="314" y="28"/>
                          <a:pt x="314" y="28"/>
                          <a:pt x="314" y="28"/>
                        </a:cubicBezTo>
                        <a:cubicBezTo>
                          <a:pt x="315" y="29"/>
                          <a:pt x="315" y="29"/>
                          <a:pt x="315" y="29"/>
                        </a:cubicBezTo>
                        <a:cubicBezTo>
                          <a:pt x="317" y="29"/>
                          <a:pt x="317" y="29"/>
                          <a:pt x="317" y="29"/>
                        </a:cubicBezTo>
                        <a:cubicBezTo>
                          <a:pt x="317" y="30"/>
                          <a:pt x="317" y="30"/>
                          <a:pt x="317" y="30"/>
                        </a:cubicBezTo>
                        <a:cubicBezTo>
                          <a:pt x="317" y="30"/>
                          <a:pt x="317" y="30"/>
                          <a:pt x="317" y="30"/>
                        </a:cubicBezTo>
                        <a:cubicBezTo>
                          <a:pt x="318" y="31"/>
                          <a:pt x="318" y="31"/>
                          <a:pt x="318" y="31"/>
                        </a:cubicBezTo>
                        <a:cubicBezTo>
                          <a:pt x="319" y="32"/>
                          <a:pt x="319" y="32"/>
                          <a:pt x="319" y="32"/>
                        </a:cubicBezTo>
                        <a:cubicBezTo>
                          <a:pt x="320" y="33"/>
                          <a:pt x="320" y="33"/>
                          <a:pt x="320" y="33"/>
                        </a:cubicBezTo>
                        <a:cubicBezTo>
                          <a:pt x="319" y="34"/>
                          <a:pt x="319" y="34"/>
                          <a:pt x="319" y="34"/>
                        </a:cubicBezTo>
                        <a:cubicBezTo>
                          <a:pt x="319" y="34"/>
                          <a:pt x="319" y="34"/>
                          <a:pt x="319" y="34"/>
                        </a:cubicBezTo>
                        <a:cubicBezTo>
                          <a:pt x="319" y="35"/>
                          <a:pt x="319" y="35"/>
                          <a:pt x="319" y="35"/>
                        </a:cubicBezTo>
                        <a:cubicBezTo>
                          <a:pt x="319" y="36"/>
                          <a:pt x="319" y="36"/>
                          <a:pt x="319" y="36"/>
                        </a:cubicBezTo>
                        <a:cubicBezTo>
                          <a:pt x="320" y="37"/>
                          <a:pt x="320" y="37"/>
                          <a:pt x="320" y="37"/>
                        </a:cubicBezTo>
                        <a:cubicBezTo>
                          <a:pt x="320" y="38"/>
                          <a:pt x="320" y="38"/>
                          <a:pt x="320" y="38"/>
                        </a:cubicBezTo>
                        <a:cubicBezTo>
                          <a:pt x="320" y="40"/>
                          <a:pt x="320" y="40"/>
                          <a:pt x="320" y="40"/>
                        </a:cubicBezTo>
                        <a:cubicBezTo>
                          <a:pt x="321" y="41"/>
                          <a:pt x="321" y="41"/>
                          <a:pt x="321" y="41"/>
                        </a:cubicBezTo>
                        <a:cubicBezTo>
                          <a:pt x="321" y="41"/>
                          <a:pt x="321" y="41"/>
                          <a:pt x="321" y="41"/>
                        </a:cubicBezTo>
                        <a:cubicBezTo>
                          <a:pt x="320" y="42"/>
                          <a:pt x="320" y="42"/>
                          <a:pt x="320" y="42"/>
                        </a:cubicBezTo>
                        <a:cubicBezTo>
                          <a:pt x="320" y="43"/>
                          <a:pt x="320" y="43"/>
                          <a:pt x="320" y="43"/>
                        </a:cubicBezTo>
                        <a:cubicBezTo>
                          <a:pt x="319" y="45"/>
                          <a:pt x="319" y="45"/>
                          <a:pt x="319" y="45"/>
                        </a:cubicBezTo>
                        <a:cubicBezTo>
                          <a:pt x="319" y="47"/>
                          <a:pt x="319" y="47"/>
                          <a:pt x="319" y="47"/>
                        </a:cubicBezTo>
                        <a:cubicBezTo>
                          <a:pt x="318" y="47"/>
                          <a:pt x="318" y="47"/>
                          <a:pt x="318" y="47"/>
                        </a:cubicBezTo>
                        <a:cubicBezTo>
                          <a:pt x="319" y="48"/>
                          <a:pt x="319" y="48"/>
                          <a:pt x="319" y="48"/>
                        </a:cubicBezTo>
                        <a:cubicBezTo>
                          <a:pt x="318" y="49"/>
                          <a:pt x="318" y="49"/>
                          <a:pt x="318" y="49"/>
                        </a:cubicBezTo>
                        <a:cubicBezTo>
                          <a:pt x="319" y="51"/>
                          <a:pt x="319" y="51"/>
                          <a:pt x="319" y="51"/>
                        </a:cubicBezTo>
                        <a:cubicBezTo>
                          <a:pt x="319" y="52"/>
                          <a:pt x="319" y="52"/>
                          <a:pt x="319" y="52"/>
                        </a:cubicBezTo>
                        <a:cubicBezTo>
                          <a:pt x="319" y="52"/>
                          <a:pt x="319" y="52"/>
                          <a:pt x="319" y="52"/>
                        </a:cubicBezTo>
                        <a:cubicBezTo>
                          <a:pt x="319" y="53"/>
                          <a:pt x="319" y="53"/>
                          <a:pt x="319" y="53"/>
                        </a:cubicBezTo>
                        <a:cubicBezTo>
                          <a:pt x="319" y="54"/>
                          <a:pt x="319" y="54"/>
                          <a:pt x="319" y="54"/>
                        </a:cubicBezTo>
                        <a:cubicBezTo>
                          <a:pt x="319" y="55"/>
                          <a:pt x="319" y="55"/>
                          <a:pt x="319" y="55"/>
                        </a:cubicBezTo>
                        <a:cubicBezTo>
                          <a:pt x="320" y="56"/>
                          <a:pt x="320" y="56"/>
                          <a:pt x="320" y="56"/>
                        </a:cubicBezTo>
                        <a:cubicBezTo>
                          <a:pt x="321" y="57"/>
                          <a:pt x="321" y="57"/>
                          <a:pt x="321" y="57"/>
                        </a:cubicBezTo>
                        <a:cubicBezTo>
                          <a:pt x="321" y="58"/>
                          <a:pt x="321" y="58"/>
                          <a:pt x="321" y="58"/>
                        </a:cubicBezTo>
                        <a:cubicBezTo>
                          <a:pt x="320" y="58"/>
                          <a:pt x="320" y="58"/>
                          <a:pt x="320" y="58"/>
                        </a:cubicBezTo>
                        <a:cubicBezTo>
                          <a:pt x="319" y="58"/>
                          <a:pt x="319" y="58"/>
                          <a:pt x="319" y="58"/>
                        </a:cubicBezTo>
                        <a:cubicBezTo>
                          <a:pt x="318" y="58"/>
                          <a:pt x="318" y="58"/>
                          <a:pt x="318" y="58"/>
                        </a:cubicBezTo>
                        <a:cubicBezTo>
                          <a:pt x="318" y="57"/>
                          <a:pt x="318" y="57"/>
                          <a:pt x="318" y="57"/>
                        </a:cubicBezTo>
                        <a:cubicBezTo>
                          <a:pt x="318" y="56"/>
                          <a:pt x="318" y="56"/>
                          <a:pt x="318" y="56"/>
                        </a:cubicBezTo>
                        <a:cubicBezTo>
                          <a:pt x="318" y="55"/>
                          <a:pt x="318" y="55"/>
                          <a:pt x="318" y="55"/>
                        </a:cubicBezTo>
                        <a:cubicBezTo>
                          <a:pt x="316" y="56"/>
                          <a:pt x="316" y="56"/>
                          <a:pt x="316" y="56"/>
                        </a:cubicBezTo>
                        <a:cubicBezTo>
                          <a:pt x="316" y="58"/>
                          <a:pt x="316" y="58"/>
                          <a:pt x="316" y="58"/>
                        </a:cubicBezTo>
                        <a:cubicBezTo>
                          <a:pt x="315" y="58"/>
                          <a:pt x="315" y="58"/>
                          <a:pt x="315" y="58"/>
                        </a:cubicBezTo>
                        <a:cubicBezTo>
                          <a:pt x="314" y="59"/>
                          <a:pt x="314" y="59"/>
                          <a:pt x="314" y="59"/>
                        </a:cubicBezTo>
                        <a:cubicBezTo>
                          <a:pt x="316" y="59"/>
                          <a:pt x="316" y="59"/>
                          <a:pt x="316" y="59"/>
                        </a:cubicBezTo>
                        <a:cubicBezTo>
                          <a:pt x="317" y="59"/>
                          <a:pt x="317" y="59"/>
                          <a:pt x="317" y="59"/>
                        </a:cubicBezTo>
                        <a:cubicBezTo>
                          <a:pt x="317" y="60"/>
                          <a:pt x="317" y="60"/>
                          <a:pt x="317" y="60"/>
                        </a:cubicBezTo>
                        <a:cubicBezTo>
                          <a:pt x="313" y="62"/>
                          <a:pt x="313" y="62"/>
                          <a:pt x="313" y="62"/>
                        </a:cubicBezTo>
                        <a:cubicBezTo>
                          <a:pt x="313" y="62"/>
                          <a:pt x="313" y="62"/>
                          <a:pt x="313" y="62"/>
                        </a:cubicBezTo>
                        <a:cubicBezTo>
                          <a:pt x="312" y="63"/>
                          <a:pt x="312" y="63"/>
                          <a:pt x="312" y="63"/>
                        </a:cubicBezTo>
                        <a:cubicBezTo>
                          <a:pt x="312" y="63"/>
                          <a:pt x="312" y="63"/>
                          <a:pt x="312" y="63"/>
                        </a:cubicBezTo>
                        <a:cubicBezTo>
                          <a:pt x="311" y="64"/>
                          <a:pt x="311" y="64"/>
                          <a:pt x="311" y="64"/>
                        </a:cubicBezTo>
                        <a:cubicBezTo>
                          <a:pt x="312" y="65"/>
                          <a:pt x="312" y="65"/>
                          <a:pt x="312" y="65"/>
                        </a:cubicBezTo>
                        <a:cubicBezTo>
                          <a:pt x="313" y="65"/>
                          <a:pt x="313" y="65"/>
                          <a:pt x="313" y="65"/>
                        </a:cubicBezTo>
                        <a:cubicBezTo>
                          <a:pt x="314" y="65"/>
                          <a:pt x="314" y="65"/>
                          <a:pt x="314" y="65"/>
                        </a:cubicBezTo>
                        <a:cubicBezTo>
                          <a:pt x="314" y="66"/>
                          <a:pt x="314" y="66"/>
                          <a:pt x="314" y="66"/>
                        </a:cubicBezTo>
                        <a:cubicBezTo>
                          <a:pt x="315" y="68"/>
                          <a:pt x="315" y="68"/>
                          <a:pt x="315" y="68"/>
                        </a:cubicBezTo>
                        <a:cubicBezTo>
                          <a:pt x="317" y="67"/>
                          <a:pt x="317" y="67"/>
                          <a:pt x="317" y="67"/>
                        </a:cubicBezTo>
                        <a:cubicBezTo>
                          <a:pt x="317" y="66"/>
                          <a:pt x="317" y="66"/>
                          <a:pt x="317" y="66"/>
                        </a:cubicBezTo>
                        <a:cubicBezTo>
                          <a:pt x="318" y="66"/>
                          <a:pt x="318" y="66"/>
                          <a:pt x="318" y="66"/>
                        </a:cubicBezTo>
                        <a:cubicBezTo>
                          <a:pt x="318" y="66"/>
                          <a:pt x="318" y="66"/>
                          <a:pt x="318" y="66"/>
                        </a:cubicBezTo>
                        <a:cubicBezTo>
                          <a:pt x="318" y="67"/>
                          <a:pt x="318" y="67"/>
                          <a:pt x="318" y="67"/>
                        </a:cubicBezTo>
                        <a:cubicBezTo>
                          <a:pt x="318" y="67"/>
                          <a:pt x="318" y="67"/>
                          <a:pt x="318" y="67"/>
                        </a:cubicBezTo>
                        <a:cubicBezTo>
                          <a:pt x="318" y="67"/>
                          <a:pt x="318" y="67"/>
                          <a:pt x="318" y="67"/>
                        </a:cubicBezTo>
                        <a:cubicBezTo>
                          <a:pt x="319" y="68"/>
                          <a:pt x="319" y="68"/>
                          <a:pt x="319" y="68"/>
                        </a:cubicBezTo>
                        <a:cubicBezTo>
                          <a:pt x="320" y="69"/>
                          <a:pt x="320" y="69"/>
                          <a:pt x="320" y="69"/>
                        </a:cubicBezTo>
                        <a:cubicBezTo>
                          <a:pt x="321" y="68"/>
                          <a:pt x="321" y="68"/>
                          <a:pt x="321" y="68"/>
                        </a:cubicBezTo>
                        <a:cubicBezTo>
                          <a:pt x="322" y="68"/>
                          <a:pt x="322" y="68"/>
                          <a:pt x="322" y="68"/>
                        </a:cubicBezTo>
                        <a:cubicBezTo>
                          <a:pt x="321" y="69"/>
                          <a:pt x="321" y="69"/>
                          <a:pt x="321" y="69"/>
                        </a:cubicBezTo>
                        <a:cubicBezTo>
                          <a:pt x="320" y="69"/>
                          <a:pt x="320" y="69"/>
                          <a:pt x="320" y="69"/>
                        </a:cubicBezTo>
                        <a:cubicBezTo>
                          <a:pt x="318" y="70"/>
                          <a:pt x="318" y="70"/>
                          <a:pt x="318" y="70"/>
                        </a:cubicBezTo>
                        <a:cubicBezTo>
                          <a:pt x="318" y="69"/>
                          <a:pt x="318" y="69"/>
                          <a:pt x="318" y="69"/>
                        </a:cubicBezTo>
                        <a:cubicBezTo>
                          <a:pt x="317" y="69"/>
                          <a:pt x="317" y="69"/>
                          <a:pt x="317" y="69"/>
                        </a:cubicBezTo>
                        <a:cubicBezTo>
                          <a:pt x="317" y="69"/>
                          <a:pt x="317" y="69"/>
                          <a:pt x="317" y="69"/>
                        </a:cubicBezTo>
                        <a:cubicBezTo>
                          <a:pt x="316" y="69"/>
                          <a:pt x="316" y="69"/>
                          <a:pt x="316" y="69"/>
                        </a:cubicBezTo>
                        <a:cubicBezTo>
                          <a:pt x="316" y="70"/>
                          <a:pt x="316" y="70"/>
                          <a:pt x="316" y="70"/>
                        </a:cubicBezTo>
                        <a:cubicBezTo>
                          <a:pt x="317" y="71"/>
                          <a:pt x="317" y="71"/>
                          <a:pt x="317" y="71"/>
                        </a:cubicBezTo>
                        <a:cubicBezTo>
                          <a:pt x="317" y="72"/>
                          <a:pt x="317" y="72"/>
                          <a:pt x="317" y="72"/>
                        </a:cubicBezTo>
                        <a:cubicBezTo>
                          <a:pt x="318" y="74"/>
                          <a:pt x="318" y="74"/>
                          <a:pt x="318" y="74"/>
                        </a:cubicBezTo>
                        <a:cubicBezTo>
                          <a:pt x="318" y="75"/>
                          <a:pt x="318" y="75"/>
                          <a:pt x="318" y="75"/>
                        </a:cubicBezTo>
                        <a:cubicBezTo>
                          <a:pt x="318" y="76"/>
                          <a:pt x="318" y="76"/>
                          <a:pt x="318" y="76"/>
                        </a:cubicBezTo>
                        <a:cubicBezTo>
                          <a:pt x="318" y="77"/>
                          <a:pt x="318" y="77"/>
                          <a:pt x="318" y="77"/>
                        </a:cubicBezTo>
                        <a:cubicBezTo>
                          <a:pt x="317" y="77"/>
                          <a:pt x="317" y="77"/>
                          <a:pt x="317" y="77"/>
                        </a:cubicBezTo>
                        <a:cubicBezTo>
                          <a:pt x="317" y="80"/>
                          <a:pt x="317" y="80"/>
                          <a:pt x="317" y="80"/>
                        </a:cubicBezTo>
                        <a:cubicBezTo>
                          <a:pt x="316" y="81"/>
                          <a:pt x="316" y="81"/>
                          <a:pt x="316" y="81"/>
                        </a:cubicBezTo>
                        <a:cubicBezTo>
                          <a:pt x="316" y="82"/>
                          <a:pt x="316" y="82"/>
                          <a:pt x="316" y="82"/>
                        </a:cubicBezTo>
                        <a:cubicBezTo>
                          <a:pt x="316" y="83"/>
                          <a:pt x="316" y="83"/>
                          <a:pt x="316" y="83"/>
                        </a:cubicBezTo>
                        <a:cubicBezTo>
                          <a:pt x="316" y="83"/>
                          <a:pt x="316" y="83"/>
                          <a:pt x="316" y="83"/>
                        </a:cubicBezTo>
                        <a:cubicBezTo>
                          <a:pt x="316" y="84"/>
                          <a:pt x="316" y="84"/>
                          <a:pt x="316" y="84"/>
                        </a:cubicBezTo>
                        <a:cubicBezTo>
                          <a:pt x="317" y="85"/>
                          <a:pt x="317" y="85"/>
                          <a:pt x="317" y="85"/>
                        </a:cubicBezTo>
                        <a:cubicBezTo>
                          <a:pt x="318" y="83"/>
                          <a:pt x="318" y="83"/>
                          <a:pt x="318" y="83"/>
                        </a:cubicBezTo>
                        <a:cubicBezTo>
                          <a:pt x="318" y="82"/>
                          <a:pt x="318" y="82"/>
                          <a:pt x="318" y="82"/>
                        </a:cubicBezTo>
                        <a:cubicBezTo>
                          <a:pt x="320" y="82"/>
                          <a:pt x="320" y="82"/>
                          <a:pt x="320" y="82"/>
                        </a:cubicBezTo>
                        <a:cubicBezTo>
                          <a:pt x="320" y="81"/>
                          <a:pt x="320" y="81"/>
                          <a:pt x="320" y="81"/>
                        </a:cubicBezTo>
                        <a:cubicBezTo>
                          <a:pt x="320" y="80"/>
                          <a:pt x="320" y="80"/>
                          <a:pt x="320" y="80"/>
                        </a:cubicBezTo>
                        <a:cubicBezTo>
                          <a:pt x="321" y="80"/>
                          <a:pt x="321" y="80"/>
                          <a:pt x="321" y="80"/>
                        </a:cubicBezTo>
                        <a:cubicBezTo>
                          <a:pt x="321" y="81"/>
                          <a:pt x="321" y="81"/>
                          <a:pt x="321" y="81"/>
                        </a:cubicBezTo>
                        <a:cubicBezTo>
                          <a:pt x="322" y="80"/>
                          <a:pt x="322" y="80"/>
                          <a:pt x="322" y="80"/>
                        </a:cubicBezTo>
                        <a:cubicBezTo>
                          <a:pt x="322" y="78"/>
                          <a:pt x="322" y="78"/>
                          <a:pt x="322" y="78"/>
                        </a:cubicBezTo>
                        <a:cubicBezTo>
                          <a:pt x="322" y="76"/>
                          <a:pt x="322" y="76"/>
                          <a:pt x="322" y="76"/>
                        </a:cubicBezTo>
                        <a:cubicBezTo>
                          <a:pt x="324" y="75"/>
                          <a:pt x="324" y="75"/>
                          <a:pt x="324" y="75"/>
                        </a:cubicBezTo>
                        <a:cubicBezTo>
                          <a:pt x="325" y="73"/>
                          <a:pt x="325" y="73"/>
                          <a:pt x="325" y="73"/>
                        </a:cubicBezTo>
                        <a:cubicBezTo>
                          <a:pt x="326" y="72"/>
                          <a:pt x="326" y="72"/>
                          <a:pt x="326" y="72"/>
                        </a:cubicBezTo>
                        <a:cubicBezTo>
                          <a:pt x="326" y="72"/>
                          <a:pt x="326" y="72"/>
                          <a:pt x="326" y="72"/>
                        </a:cubicBezTo>
                        <a:cubicBezTo>
                          <a:pt x="326" y="72"/>
                          <a:pt x="326" y="72"/>
                          <a:pt x="326" y="72"/>
                        </a:cubicBezTo>
                        <a:cubicBezTo>
                          <a:pt x="326" y="73"/>
                          <a:pt x="326" y="73"/>
                          <a:pt x="326" y="73"/>
                        </a:cubicBezTo>
                        <a:cubicBezTo>
                          <a:pt x="327" y="75"/>
                          <a:pt x="327" y="75"/>
                          <a:pt x="327" y="75"/>
                        </a:cubicBezTo>
                        <a:cubicBezTo>
                          <a:pt x="328" y="77"/>
                          <a:pt x="328" y="77"/>
                          <a:pt x="328" y="77"/>
                        </a:cubicBezTo>
                        <a:cubicBezTo>
                          <a:pt x="329" y="78"/>
                          <a:pt x="329" y="78"/>
                          <a:pt x="329" y="78"/>
                        </a:cubicBezTo>
                        <a:cubicBezTo>
                          <a:pt x="329" y="80"/>
                          <a:pt x="329" y="80"/>
                          <a:pt x="329" y="80"/>
                        </a:cubicBezTo>
                        <a:cubicBezTo>
                          <a:pt x="328" y="81"/>
                          <a:pt x="328" y="81"/>
                          <a:pt x="328" y="81"/>
                        </a:cubicBezTo>
                        <a:cubicBezTo>
                          <a:pt x="329" y="83"/>
                          <a:pt x="329" y="83"/>
                          <a:pt x="329" y="83"/>
                        </a:cubicBezTo>
                        <a:cubicBezTo>
                          <a:pt x="328" y="85"/>
                          <a:pt x="328" y="85"/>
                          <a:pt x="328" y="85"/>
                        </a:cubicBezTo>
                        <a:cubicBezTo>
                          <a:pt x="327" y="85"/>
                          <a:pt x="327" y="85"/>
                          <a:pt x="327" y="85"/>
                        </a:cubicBezTo>
                        <a:cubicBezTo>
                          <a:pt x="327" y="84"/>
                          <a:pt x="327" y="84"/>
                          <a:pt x="327" y="84"/>
                        </a:cubicBezTo>
                        <a:cubicBezTo>
                          <a:pt x="326" y="85"/>
                          <a:pt x="326" y="85"/>
                          <a:pt x="326" y="85"/>
                        </a:cubicBezTo>
                        <a:cubicBezTo>
                          <a:pt x="325" y="86"/>
                          <a:pt x="325" y="86"/>
                          <a:pt x="325" y="86"/>
                        </a:cubicBezTo>
                        <a:cubicBezTo>
                          <a:pt x="325" y="88"/>
                          <a:pt x="325" y="88"/>
                          <a:pt x="325" y="88"/>
                        </a:cubicBezTo>
                        <a:cubicBezTo>
                          <a:pt x="325" y="88"/>
                          <a:pt x="325" y="88"/>
                          <a:pt x="325" y="88"/>
                        </a:cubicBezTo>
                        <a:cubicBezTo>
                          <a:pt x="324" y="90"/>
                          <a:pt x="324" y="90"/>
                          <a:pt x="324" y="90"/>
                        </a:cubicBezTo>
                        <a:cubicBezTo>
                          <a:pt x="324" y="91"/>
                          <a:pt x="324" y="91"/>
                          <a:pt x="324" y="91"/>
                        </a:cubicBezTo>
                        <a:cubicBezTo>
                          <a:pt x="324" y="93"/>
                          <a:pt x="324" y="93"/>
                          <a:pt x="324" y="93"/>
                        </a:cubicBezTo>
                        <a:cubicBezTo>
                          <a:pt x="325" y="97"/>
                          <a:pt x="325" y="97"/>
                          <a:pt x="325" y="97"/>
                        </a:cubicBezTo>
                        <a:cubicBezTo>
                          <a:pt x="326" y="99"/>
                          <a:pt x="326" y="99"/>
                          <a:pt x="326" y="99"/>
                        </a:cubicBezTo>
                        <a:cubicBezTo>
                          <a:pt x="326" y="100"/>
                          <a:pt x="326" y="100"/>
                          <a:pt x="326" y="100"/>
                        </a:cubicBezTo>
                        <a:cubicBezTo>
                          <a:pt x="327" y="102"/>
                          <a:pt x="327" y="102"/>
                          <a:pt x="327" y="102"/>
                        </a:cubicBezTo>
                        <a:cubicBezTo>
                          <a:pt x="328" y="102"/>
                          <a:pt x="328" y="102"/>
                          <a:pt x="328" y="102"/>
                        </a:cubicBezTo>
                        <a:cubicBezTo>
                          <a:pt x="328" y="100"/>
                          <a:pt x="328" y="100"/>
                          <a:pt x="328" y="100"/>
                        </a:cubicBezTo>
                        <a:cubicBezTo>
                          <a:pt x="328" y="99"/>
                          <a:pt x="328" y="99"/>
                          <a:pt x="328" y="99"/>
                        </a:cubicBezTo>
                        <a:cubicBezTo>
                          <a:pt x="329" y="99"/>
                          <a:pt x="329" y="99"/>
                          <a:pt x="329" y="99"/>
                        </a:cubicBezTo>
                        <a:cubicBezTo>
                          <a:pt x="329" y="99"/>
                          <a:pt x="329" y="99"/>
                          <a:pt x="329" y="99"/>
                        </a:cubicBezTo>
                        <a:cubicBezTo>
                          <a:pt x="330" y="100"/>
                          <a:pt x="330" y="100"/>
                          <a:pt x="330" y="100"/>
                        </a:cubicBezTo>
                        <a:cubicBezTo>
                          <a:pt x="330" y="100"/>
                          <a:pt x="330" y="100"/>
                          <a:pt x="330" y="100"/>
                        </a:cubicBezTo>
                        <a:cubicBezTo>
                          <a:pt x="331" y="98"/>
                          <a:pt x="331" y="98"/>
                          <a:pt x="331" y="98"/>
                        </a:cubicBezTo>
                        <a:cubicBezTo>
                          <a:pt x="332" y="97"/>
                          <a:pt x="332" y="97"/>
                          <a:pt x="332" y="97"/>
                        </a:cubicBezTo>
                        <a:cubicBezTo>
                          <a:pt x="332" y="95"/>
                          <a:pt x="332" y="95"/>
                          <a:pt x="332" y="95"/>
                        </a:cubicBezTo>
                        <a:cubicBezTo>
                          <a:pt x="333" y="95"/>
                          <a:pt x="333" y="95"/>
                          <a:pt x="333" y="95"/>
                        </a:cubicBezTo>
                        <a:cubicBezTo>
                          <a:pt x="334" y="93"/>
                          <a:pt x="334" y="93"/>
                          <a:pt x="334" y="93"/>
                        </a:cubicBezTo>
                        <a:cubicBezTo>
                          <a:pt x="334" y="93"/>
                          <a:pt x="334" y="93"/>
                          <a:pt x="334" y="93"/>
                        </a:cubicBezTo>
                        <a:cubicBezTo>
                          <a:pt x="335" y="92"/>
                          <a:pt x="335" y="92"/>
                          <a:pt x="335" y="92"/>
                        </a:cubicBezTo>
                        <a:cubicBezTo>
                          <a:pt x="337" y="91"/>
                          <a:pt x="337" y="91"/>
                          <a:pt x="337" y="91"/>
                        </a:cubicBezTo>
                        <a:cubicBezTo>
                          <a:pt x="339" y="88"/>
                          <a:pt x="339" y="88"/>
                          <a:pt x="339" y="88"/>
                        </a:cubicBezTo>
                        <a:cubicBezTo>
                          <a:pt x="340" y="85"/>
                          <a:pt x="340" y="85"/>
                          <a:pt x="340" y="85"/>
                        </a:cubicBezTo>
                        <a:cubicBezTo>
                          <a:pt x="341" y="83"/>
                          <a:pt x="341" y="83"/>
                          <a:pt x="341" y="83"/>
                        </a:cubicBezTo>
                        <a:cubicBezTo>
                          <a:pt x="342" y="82"/>
                          <a:pt x="342" y="82"/>
                          <a:pt x="342" y="82"/>
                        </a:cubicBezTo>
                        <a:cubicBezTo>
                          <a:pt x="343" y="84"/>
                          <a:pt x="343" y="84"/>
                          <a:pt x="343" y="84"/>
                        </a:cubicBezTo>
                        <a:cubicBezTo>
                          <a:pt x="344" y="83"/>
                          <a:pt x="344" y="83"/>
                          <a:pt x="344" y="83"/>
                        </a:cubicBezTo>
                        <a:cubicBezTo>
                          <a:pt x="344" y="84"/>
                          <a:pt x="344" y="84"/>
                          <a:pt x="344" y="84"/>
                        </a:cubicBezTo>
                        <a:cubicBezTo>
                          <a:pt x="346" y="83"/>
                          <a:pt x="346" y="83"/>
                          <a:pt x="346" y="83"/>
                        </a:cubicBezTo>
                        <a:cubicBezTo>
                          <a:pt x="346" y="82"/>
                          <a:pt x="346" y="82"/>
                          <a:pt x="346" y="82"/>
                        </a:cubicBezTo>
                        <a:cubicBezTo>
                          <a:pt x="345" y="82"/>
                          <a:pt x="345" y="82"/>
                          <a:pt x="345" y="82"/>
                        </a:cubicBezTo>
                        <a:cubicBezTo>
                          <a:pt x="344" y="81"/>
                          <a:pt x="344" y="81"/>
                          <a:pt x="344" y="81"/>
                        </a:cubicBezTo>
                        <a:cubicBezTo>
                          <a:pt x="345" y="81"/>
                          <a:pt x="345" y="81"/>
                          <a:pt x="345" y="81"/>
                        </a:cubicBezTo>
                        <a:cubicBezTo>
                          <a:pt x="346" y="81"/>
                          <a:pt x="346" y="81"/>
                          <a:pt x="346" y="81"/>
                        </a:cubicBezTo>
                        <a:cubicBezTo>
                          <a:pt x="346" y="81"/>
                          <a:pt x="346" y="81"/>
                          <a:pt x="346" y="81"/>
                        </a:cubicBezTo>
                        <a:cubicBezTo>
                          <a:pt x="347" y="81"/>
                          <a:pt x="347" y="81"/>
                          <a:pt x="347" y="81"/>
                        </a:cubicBezTo>
                        <a:cubicBezTo>
                          <a:pt x="348" y="81"/>
                          <a:pt x="348" y="81"/>
                          <a:pt x="348" y="81"/>
                        </a:cubicBezTo>
                        <a:cubicBezTo>
                          <a:pt x="349" y="80"/>
                          <a:pt x="349" y="80"/>
                          <a:pt x="349" y="80"/>
                        </a:cubicBezTo>
                        <a:cubicBezTo>
                          <a:pt x="348" y="79"/>
                          <a:pt x="348" y="79"/>
                          <a:pt x="348" y="79"/>
                        </a:cubicBezTo>
                        <a:cubicBezTo>
                          <a:pt x="347" y="79"/>
                          <a:pt x="347" y="79"/>
                          <a:pt x="347" y="79"/>
                        </a:cubicBezTo>
                        <a:cubicBezTo>
                          <a:pt x="347" y="78"/>
                          <a:pt x="347" y="78"/>
                          <a:pt x="347" y="78"/>
                        </a:cubicBezTo>
                        <a:cubicBezTo>
                          <a:pt x="346" y="78"/>
                          <a:pt x="346" y="78"/>
                          <a:pt x="346" y="78"/>
                        </a:cubicBezTo>
                        <a:cubicBezTo>
                          <a:pt x="346" y="76"/>
                          <a:pt x="346" y="76"/>
                          <a:pt x="346" y="76"/>
                        </a:cubicBezTo>
                        <a:cubicBezTo>
                          <a:pt x="347" y="75"/>
                          <a:pt x="347" y="75"/>
                          <a:pt x="347" y="75"/>
                        </a:cubicBezTo>
                        <a:cubicBezTo>
                          <a:pt x="347" y="74"/>
                          <a:pt x="347" y="74"/>
                          <a:pt x="347" y="74"/>
                        </a:cubicBezTo>
                        <a:cubicBezTo>
                          <a:pt x="348" y="74"/>
                          <a:pt x="348" y="74"/>
                          <a:pt x="348" y="74"/>
                        </a:cubicBezTo>
                        <a:cubicBezTo>
                          <a:pt x="348" y="74"/>
                          <a:pt x="348" y="74"/>
                          <a:pt x="348" y="74"/>
                        </a:cubicBezTo>
                        <a:cubicBezTo>
                          <a:pt x="347" y="73"/>
                          <a:pt x="347" y="73"/>
                          <a:pt x="347" y="73"/>
                        </a:cubicBezTo>
                        <a:cubicBezTo>
                          <a:pt x="348" y="72"/>
                          <a:pt x="348" y="72"/>
                          <a:pt x="348" y="72"/>
                        </a:cubicBezTo>
                        <a:cubicBezTo>
                          <a:pt x="348" y="71"/>
                          <a:pt x="348" y="71"/>
                          <a:pt x="348" y="71"/>
                        </a:cubicBezTo>
                        <a:cubicBezTo>
                          <a:pt x="348" y="71"/>
                          <a:pt x="348" y="71"/>
                          <a:pt x="348" y="71"/>
                        </a:cubicBezTo>
                        <a:cubicBezTo>
                          <a:pt x="349" y="71"/>
                          <a:pt x="349" y="71"/>
                          <a:pt x="349" y="71"/>
                        </a:cubicBezTo>
                        <a:cubicBezTo>
                          <a:pt x="350" y="69"/>
                          <a:pt x="350" y="69"/>
                          <a:pt x="350" y="69"/>
                        </a:cubicBezTo>
                        <a:cubicBezTo>
                          <a:pt x="348" y="69"/>
                          <a:pt x="348" y="69"/>
                          <a:pt x="348" y="69"/>
                        </a:cubicBezTo>
                        <a:cubicBezTo>
                          <a:pt x="348" y="68"/>
                          <a:pt x="348" y="68"/>
                          <a:pt x="348" y="68"/>
                        </a:cubicBezTo>
                        <a:cubicBezTo>
                          <a:pt x="349" y="69"/>
                          <a:pt x="349" y="69"/>
                          <a:pt x="349" y="69"/>
                        </a:cubicBezTo>
                        <a:cubicBezTo>
                          <a:pt x="350" y="69"/>
                          <a:pt x="350" y="69"/>
                          <a:pt x="350" y="69"/>
                        </a:cubicBezTo>
                        <a:cubicBezTo>
                          <a:pt x="351" y="70"/>
                          <a:pt x="351" y="70"/>
                          <a:pt x="351" y="70"/>
                        </a:cubicBezTo>
                        <a:cubicBezTo>
                          <a:pt x="352" y="69"/>
                          <a:pt x="352" y="69"/>
                          <a:pt x="352" y="69"/>
                        </a:cubicBezTo>
                        <a:cubicBezTo>
                          <a:pt x="354" y="69"/>
                          <a:pt x="354" y="69"/>
                          <a:pt x="354" y="69"/>
                        </a:cubicBezTo>
                        <a:cubicBezTo>
                          <a:pt x="355" y="70"/>
                          <a:pt x="355" y="70"/>
                          <a:pt x="355" y="70"/>
                        </a:cubicBezTo>
                        <a:cubicBezTo>
                          <a:pt x="355" y="71"/>
                          <a:pt x="355" y="71"/>
                          <a:pt x="355" y="71"/>
                        </a:cubicBezTo>
                        <a:cubicBezTo>
                          <a:pt x="356" y="72"/>
                          <a:pt x="356" y="72"/>
                          <a:pt x="356" y="72"/>
                        </a:cubicBezTo>
                        <a:cubicBezTo>
                          <a:pt x="358" y="73"/>
                          <a:pt x="358" y="73"/>
                          <a:pt x="358" y="73"/>
                        </a:cubicBezTo>
                        <a:cubicBezTo>
                          <a:pt x="360" y="72"/>
                          <a:pt x="360" y="72"/>
                          <a:pt x="360" y="72"/>
                        </a:cubicBezTo>
                        <a:cubicBezTo>
                          <a:pt x="360" y="73"/>
                          <a:pt x="360" y="73"/>
                          <a:pt x="360" y="73"/>
                        </a:cubicBezTo>
                        <a:cubicBezTo>
                          <a:pt x="362" y="74"/>
                          <a:pt x="362" y="74"/>
                          <a:pt x="362" y="74"/>
                        </a:cubicBezTo>
                        <a:cubicBezTo>
                          <a:pt x="362" y="74"/>
                          <a:pt x="362" y="74"/>
                          <a:pt x="362" y="74"/>
                        </a:cubicBezTo>
                        <a:cubicBezTo>
                          <a:pt x="361" y="74"/>
                          <a:pt x="361" y="74"/>
                          <a:pt x="361" y="74"/>
                        </a:cubicBezTo>
                        <a:cubicBezTo>
                          <a:pt x="362" y="76"/>
                          <a:pt x="362" y="76"/>
                          <a:pt x="362" y="76"/>
                        </a:cubicBezTo>
                        <a:cubicBezTo>
                          <a:pt x="361" y="76"/>
                          <a:pt x="361" y="76"/>
                          <a:pt x="361" y="76"/>
                        </a:cubicBezTo>
                        <a:cubicBezTo>
                          <a:pt x="361" y="75"/>
                          <a:pt x="361" y="75"/>
                          <a:pt x="361" y="75"/>
                        </a:cubicBezTo>
                        <a:cubicBezTo>
                          <a:pt x="359" y="75"/>
                          <a:pt x="359" y="75"/>
                          <a:pt x="359" y="75"/>
                        </a:cubicBezTo>
                        <a:cubicBezTo>
                          <a:pt x="360" y="76"/>
                          <a:pt x="360" y="76"/>
                          <a:pt x="360" y="76"/>
                        </a:cubicBezTo>
                        <a:cubicBezTo>
                          <a:pt x="362" y="77"/>
                          <a:pt x="362" y="77"/>
                          <a:pt x="362" y="77"/>
                        </a:cubicBezTo>
                        <a:cubicBezTo>
                          <a:pt x="362" y="79"/>
                          <a:pt x="362" y="79"/>
                          <a:pt x="362" y="79"/>
                        </a:cubicBezTo>
                        <a:cubicBezTo>
                          <a:pt x="362" y="79"/>
                          <a:pt x="362" y="79"/>
                          <a:pt x="362" y="79"/>
                        </a:cubicBezTo>
                        <a:cubicBezTo>
                          <a:pt x="361" y="79"/>
                          <a:pt x="361" y="79"/>
                          <a:pt x="361" y="79"/>
                        </a:cubicBezTo>
                        <a:cubicBezTo>
                          <a:pt x="362" y="80"/>
                          <a:pt x="362" y="80"/>
                          <a:pt x="362" y="80"/>
                        </a:cubicBezTo>
                        <a:cubicBezTo>
                          <a:pt x="363" y="79"/>
                          <a:pt x="363" y="79"/>
                          <a:pt x="363" y="79"/>
                        </a:cubicBezTo>
                        <a:cubicBezTo>
                          <a:pt x="365" y="80"/>
                          <a:pt x="365" y="80"/>
                          <a:pt x="365" y="80"/>
                        </a:cubicBezTo>
                        <a:cubicBezTo>
                          <a:pt x="365" y="80"/>
                          <a:pt x="365" y="80"/>
                          <a:pt x="365" y="80"/>
                        </a:cubicBezTo>
                        <a:cubicBezTo>
                          <a:pt x="366" y="81"/>
                          <a:pt x="366" y="81"/>
                          <a:pt x="366" y="81"/>
                        </a:cubicBezTo>
                        <a:cubicBezTo>
                          <a:pt x="366" y="81"/>
                          <a:pt x="366" y="81"/>
                          <a:pt x="366" y="81"/>
                        </a:cubicBezTo>
                        <a:cubicBezTo>
                          <a:pt x="365" y="82"/>
                          <a:pt x="365" y="82"/>
                          <a:pt x="365" y="82"/>
                        </a:cubicBezTo>
                        <a:cubicBezTo>
                          <a:pt x="364" y="84"/>
                          <a:pt x="364" y="84"/>
                          <a:pt x="364" y="84"/>
                        </a:cubicBezTo>
                        <a:cubicBezTo>
                          <a:pt x="363" y="84"/>
                          <a:pt x="363" y="84"/>
                          <a:pt x="363" y="84"/>
                        </a:cubicBezTo>
                        <a:cubicBezTo>
                          <a:pt x="361" y="85"/>
                          <a:pt x="361" y="85"/>
                          <a:pt x="361" y="85"/>
                        </a:cubicBezTo>
                        <a:cubicBezTo>
                          <a:pt x="363" y="85"/>
                          <a:pt x="363" y="85"/>
                          <a:pt x="363" y="85"/>
                        </a:cubicBezTo>
                        <a:cubicBezTo>
                          <a:pt x="364" y="85"/>
                          <a:pt x="364" y="85"/>
                          <a:pt x="364" y="85"/>
                        </a:cubicBezTo>
                        <a:cubicBezTo>
                          <a:pt x="364" y="86"/>
                          <a:pt x="364" y="86"/>
                          <a:pt x="364" y="86"/>
                        </a:cubicBezTo>
                        <a:cubicBezTo>
                          <a:pt x="365" y="86"/>
                          <a:pt x="365" y="86"/>
                          <a:pt x="365" y="86"/>
                        </a:cubicBezTo>
                        <a:cubicBezTo>
                          <a:pt x="365" y="86"/>
                          <a:pt x="365" y="86"/>
                          <a:pt x="365" y="86"/>
                        </a:cubicBezTo>
                        <a:cubicBezTo>
                          <a:pt x="364" y="87"/>
                          <a:pt x="364" y="87"/>
                          <a:pt x="364" y="87"/>
                        </a:cubicBezTo>
                        <a:cubicBezTo>
                          <a:pt x="365" y="88"/>
                          <a:pt x="365" y="88"/>
                          <a:pt x="365" y="88"/>
                        </a:cubicBezTo>
                        <a:cubicBezTo>
                          <a:pt x="363" y="89"/>
                          <a:pt x="363" y="89"/>
                          <a:pt x="363" y="89"/>
                        </a:cubicBezTo>
                        <a:cubicBezTo>
                          <a:pt x="361" y="89"/>
                          <a:pt x="361" y="89"/>
                          <a:pt x="361" y="89"/>
                        </a:cubicBezTo>
                        <a:cubicBezTo>
                          <a:pt x="361" y="89"/>
                          <a:pt x="361" y="89"/>
                          <a:pt x="361" y="89"/>
                        </a:cubicBezTo>
                        <a:cubicBezTo>
                          <a:pt x="360" y="90"/>
                          <a:pt x="360" y="90"/>
                          <a:pt x="360" y="90"/>
                        </a:cubicBezTo>
                        <a:cubicBezTo>
                          <a:pt x="359" y="89"/>
                          <a:pt x="359" y="89"/>
                          <a:pt x="359" y="89"/>
                        </a:cubicBezTo>
                        <a:cubicBezTo>
                          <a:pt x="358" y="88"/>
                          <a:pt x="358" y="88"/>
                          <a:pt x="358" y="88"/>
                        </a:cubicBezTo>
                        <a:cubicBezTo>
                          <a:pt x="357" y="88"/>
                          <a:pt x="357" y="88"/>
                          <a:pt x="357" y="88"/>
                        </a:cubicBezTo>
                        <a:cubicBezTo>
                          <a:pt x="357" y="88"/>
                          <a:pt x="357" y="88"/>
                          <a:pt x="357" y="88"/>
                        </a:cubicBezTo>
                        <a:cubicBezTo>
                          <a:pt x="356" y="88"/>
                          <a:pt x="356" y="88"/>
                          <a:pt x="356" y="88"/>
                        </a:cubicBezTo>
                        <a:cubicBezTo>
                          <a:pt x="355" y="89"/>
                          <a:pt x="355" y="89"/>
                          <a:pt x="355" y="89"/>
                        </a:cubicBezTo>
                        <a:cubicBezTo>
                          <a:pt x="355" y="89"/>
                          <a:pt x="355" y="89"/>
                          <a:pt x="355" y="89"/>
                        </a:cubicBezTo>
                        <a:cubicBezTo>
                          <a:pt x="355" y="89"/>
                          <a:pt x="355" y="89"/>
                          <a:pt x="355" y="89"/>
                        </a:cubicBezTo>
                        <a:cubicBezTo>
                          <a:pt x="356" y="90"/>
                          <a:pt x="356" y="90"/>
                          <a:pt x="356" y="90"/>
                        </a:cubicBezTo>
                        <a:cubicBezTo>
                          <a:pt x="357" y="90"/>
                          <a:pt x="357" y="90"/>
                          <a:pt x="357" y="90"/>
                        </a:cubicBezTo>
                        <a:cubicBezTo>
                          <a:pt x="356" y="91"/>
                          <a:pt x="356" y="91"/>
                          <a:pt x="356" y="91"/>
                        </a:cubicBezTo>
                        <a:cubicBezTo>
                          <a:pt x="355" y="92"/>
                          <a:pt x="355" y="92"/>
                          <a:pt x="355" y="92"/>
                        </a:cubicBezTo>
                        <a:cubicBezTo>
                          <a:pt x="357" y="92"/>
                          <a:pt x="357" y="92"/>
                          <a:pt x="357" y="92"/>
                        </a:cubicBezTo>
                        <a:cubicBezTo>
                          <a:pt x="356" y="93"/>
                          <a:pt x="356" y="93"/>
                          <a:pt x="356" y="93"/>
                        </a:cubicBezTo>
                        <a:cubicBezTo>
                          <a:pt x="356" y="94"/>
                          <a:pt x="356" y="94"/>
                          <a:pt x="356" y="94"/>
                        </a:cubicBezTo>
                        <a:cubicBezTo>
                          <a:pt x="357" y="94"/>
                          <a:pt x="357" y="94"/>
                          <a:pt x="357" y="94"/>
                        </a:cubicBezTo>
                        <a:cubicBezTo>
                          <a:pt x="358" y="93"/>
                          <a:pt x="358" y="93"/>
                          <a:pt x="358" y="93"/>
                        </a:cubicBezTo>
                        <a:cubicBezTo>
                          <a:pt x="358" y="93"/>
                          <a:pt x="358" y="93"/>
                          <a:pt x="358" y="93"/>
                        </a:cubicBezTo>
                        <a:cubicBezTo>
                          <a:pt x="357" y="94"/>
                          <a:pt x="357" y="94"/>
                          <a:pt x="357" y="94"/>
                        </a:cubicBezTo>
                        <a:cubicBezTo>
                          <a:pt x="356" y="94"/>
                          <a:pt x="356" y="94"/>
                          <a:pt x="356" y="94"/>
                        </a:cubicBezTo>
                        <a:cubicBezTo>
                          <a:pt x="355" y="96"/>
                          <a:pt x="355" y="96"/>
                          <a:pt x="355" y="96"/>
                        </a:cubicBezTo>
                        <a:cubicBezTo>
                          <a:pt x="356" y="97"/>
                          <a:pt x="356" y="97"/>
                          <a:pt x="356" y="97"/>
                        </a:cubicBezTo>
                        <a:cubicBezTo>
                          <a:pt x="357" y="98"/>
                          <a:pt x="357" y="98"/>
                          <a:pt x="357" y="98"/>
                        </a:cubicBezTo>
                        <a:cubicBezTo>
                          <a:pt x="357" y="99"/>
                          <a:pt x="357" y="99"/>
                          <a:pt x="357" y="99"/>
                        </a:cubicBezTo>
                        <a:cubicBezTo>
                          <a:pt x="358" y="102"/>
                          <a:pt x="358" y="102"/>
                          <a:pt x="358" y="102"/>
                        </a:cubicBezTo>
                        <a:cubicBezTo>
                          <a:pt x="358" y="103"/>
                          <a:pt x="358" y="103"/>
                          <a:pt x="358" y="103"/>
                        </a:cubicBezTo>
                        <a:cubicBezTo>
                          <a:pt x="358" y="103"/>
                          <a:pt x="358" y="103"/>
                          <a:pt x="358" y="103"/>
                        </a:cubicBezTo>
                        <a:cubicBezTo>
                          <a:pt x="357" y="104"/>
                          <a:pt x="357" y="104"/>
                          <a:pt x="357" y="104"/>
                        </a:cubicBezTo>
                        <a:cubicBezTo>
                          <a:pt x="356" y="106"/>
                          <a:pt x="356" y="106"/>
                          <a:pt x="356" y="106"/>
                        </a:cubicBezTo>
                        <a:cubicBezTo>
                          <a:pt x="356" y="107"/>
                          <a:pt x="356" y="107"/>
                          <a:pt x="356" y="107"/>
                        </a:cubicBezTo>
                        <a:cubicBezTo>
                          <a:pt x="355" y="108"/>
                          <a:pt x="355" y="108"/>
                          <a:pt x="355" y="108"/>
                        </a:cubicBezTo>
                        <a:cubicBezTo>
                          <a:pt x="355" y="107"/>
                          <a:pt x="355" y="107"/>
                          <a:pt x="355" y="107"/>
                        </a:cubicBezTo>
                        <a:cubicBezTo>
                          <a:pt x="353" y="107"/>
                          <a:pt x="353" y="107"/>
                          <a:pt x="353" y="107"/>
                        </a:cubicBezTo>
                        <a:cubicBezTo>
                          <a:pt x="352" y="108"/>
                          <a:pt x="352" y="108"/>
                          <a:pt x="352" y="108"/>
                        </a:cubicBezTo>
                        <a:cubicBezTo>
                          <a:pt x="351" y="109"/>
                          <a:pt x="351" y="109"/>
                          <a:pt x="351" y="109"/>
                        </a:cubicBezTo>
                        <a:cubicBezTo>
                          <a:pt x="350" y="110"/>
                          <a:pt x="350" y="110"/>
                          <a:pt x="350" y="110"/>
                        </a:cubicBezTo>
                        <a:cubicBezTo>
                          <a:pt x="349" y="111"/>
                          <a:pt x="349" y="111"/>
                          <a:pt x="349" y="111"/>
                        </a:cubicBezTo>
                        <a:cubicBezTo>
                          <a:pt x="349" y="111"/>
                          <a:pt x="349" y="111"/>
                          <a:pt x="349" y="111"/>
                        </a:cubicBezTo>
                        <a:cubicBezTo>
                          <a:pt x="347" y="113"/>
                          <a:pt x="347" y="113"/>
                          <a:pt x="347" y="113"/>
                        </a:cubicBezTo>
                        <a:cubicBezTo>
                          <a:pt x="346" y="112"/>
                          <a:pt x="346" y="112"/>
                          <a:pt x="346" y="112"/>
                        </a:cubicBezTo>
                        <a:cubicBezTo>
                          <a:pt x="345" y="112"/>
                          <a:pt x="345" y="112"/>
                          <a:pt x="345" y="112"/>
                        </a:cubicBezTo>
                        <a:cubicBezTo>
                          <a:pt x="344" y="114"/>
                          <a:pt x="344" y="114"/>
                          <a:pt x="344" y="114"/>
                        </a:cubicBezTo>
                        <a:cubicBezTo>
                          <a:pt x="341" y="115"/>
                          <a:pt x="341" y="115"/>
                          <a:pt x="341" y="115"/>
                        </a:cubicBezTo>
                        <a:cubicBezTo>
                          <a:pt x="341" y="114"/>
                          <a:pt x="341" y="114"/>
                          <a:pt x="341" y="114"/>
                        </a:cubicBezTo>
                        <a:cubicBezTo>
                          <a:pt x="342" y="114"/>
                          <a:pt x="342" y="114"/>
                          <a:pt x="342" y="114"/>
                        </a:cubicBezTo>
                        <a:cubicBezTo>
                          <a:pt x="341" y="112"/>
                          <a:pt x="341" y="112"/>
                          <a:pt x="341" y="112"/>
                        </a:cubicBezTo>
                        <a:cubicBezTo>
                          <a:pt x="340" y="111"/>
                          <a:pt x="340" y="111"/>
                          <a:pt x="340" y="111"/>
                        </a:cubicBezTo>
                        <a:cubicBezTo>
                          <a:pt x="340" y="110"/>
                          <a:pt x="340" y="110"/>
                          <a:pt x="340" y="110"/>
                        </a:cubicBezTo>
                        <a:cubicBezTo>
                          <a:pt x="341" y="110"/>
                          <a:pt x="341" y="110"/>
                          <a:pt x="341" y="110"/>
                        </a:cubicBezTo>
                        <a:cubicBezTo>
                          <a:pt x="341" y="109"/>
                          <a:pt x="341" y="109"/>
                          <a:pt x="341" y="109"/>
                        </a:cubicBezTo>
                        <a:cubicBezTo>
                          <a:pt x="342" y="107"/>
                          <a:pt x="342" y="107"/>
                          <a:pt x="342" y="107"/>
                        </a:cubicBezTo>
                        <a:cubicBezTo>
                          <a:pt x="343" y="106"/>
                          <a:pt x="343" y="106"/>
                          <a:pt x="343" y="106"/>
                        </a:cubicBezTo>
                        <a:cubicBezTo>
                          <a:pt x="340" y="108"/>
                          <a:pt x="340" y="108"/>
                          <a:pt x="340" y="108"/>
                        </a:cubicBezTo>
                        <a:cubicBezTo>
                          <a:pt x="340" y="108"/>
                          <a:pt x="340" y="108"/>
                          <a:pt x="340" y="108"/>
                        </a:cubicBezTo>
                        <a:cubicBezTo>
                          <a:pt x="340" y="106"/>
                          <a:pt x="340" y="106"/>
                          <a:pt x="340" y="106"/>
                        </a:cubicBezTo>
                        <a:cubicBezTo>
                          <a:pt x="339" y="106"/>
                          <a:pt x="339" y="106"/>
                          <a:pt x="339" y="106"/>
                        </a:cubicBezTo>
                        <a:cubicBezTo>
                          <a:pt x="339" y="105"/>
                          <a:pt x="339" y="105"/>
                          <a:pt x="339" y="105"/>
                        </a:cubicBezTo>
                        <a:cubicBezTo>
                          <a:pt x="337" y="105"/>
                          <a:pt x="337" y="105"/>
                          <a:pt x="337" y="105"/>
                        </a:cubicBezTo>
                        <a:cubicBezTo>
                          <a:pt x="337" y="105"/>
                          <a:pt x="337" y="105"/>
                          <a:pt x="337" y="105"/>
                        </a:cubicBezTo>
                        <a:cubicBezTo>
                          <a:pt x="336" y="105"/>
                          <a:pt x="336" y="105"/>
                          <a:pt x="336" y="105"/>
                        </a:cubicBezTo>
                        <a:cubicBezTo>
                          <a:pt x="335" y="107"/>
                          <a:pt x="335" y="107"/>
                          <a:pt x="335" y="107"/>
                        </a:cubicBezTo>
                        <a:cubicBezTo>
                          <a:pt x="334" y="107"/>
                          <a:pt x="334" y="107"/>
                          <a:pt x="334" y="107"/>
                        </a:cubicBezTo>
                        <a:cubicBezTo>
                          <a:pt x="335" y="107"/>
                          <a:pt x="335" y="107"/>
                          <a:pt x="335" y="107"/>
                        </a:cubicBezTo>
                        <a:cubicBezTo>
                          <a:pt x="337" y="106"/>
                          <a:pt x="337" y="106"/>
                          <a:pt x="337" y="106"/>
                        </a:cubicBezTo>
                        <a:cubicBezTo>
                          <a:pt x="338" y="106"/>
                          <a:pt x="338" y="106"/>
                          <a:pt x="338" y="106"/>
                        </a:cubicBezTo>
                        <a:cubicBezTo>
                          <a:pt x="337" y="107"/>
                          <a:pt x="337" y="107"/>
                          <a:pt x="337" y="107"/>
                        </a:cubicBezTo>
                        <a:cubicBezTo>
                          <a:pt x="339" y="108"/>
                          <a:pt x="339" y="108"/>
                          <a:pt x="339" y="108"/>
                        </a:cubicBezTo>
                        <a:cubicBezTo>
                          <a:pt x="339" y="110"/>
                          <a:pt x="339" y="110"/>
                          <a:pt x="339" y="110"/>
                        </a:cubicBezTo>
                        <a:cubicBezTo>
                          <a:pt x="339" y="111"/>
                          <a:pt x="339" y="111"/>
                          <a:pt x="339" y="111"/>
                        </a:cubicBezTo>
                        <a:cubicBezTo>
                          <a:pt x="340" y="112"/>
                          <a:pt x="340" y="112"/>
                          <a:pt x="340" y="112"/>
                        </a:cubicBezTo>
                        <a:cubicBezTo>
                          <a:pt x="340" y="114"/>
                          <a:pt x="340" y="114"/>
                          <a:pt x="340" y="114"/>
                        </a:cubicBezTo>
                        <a:cubicBezTo>
                          <a:pt x="339" y="114"/>
                          <a:pt x="339" y="114"/>
                          <a:pt x="339" y="114"/>
                        </a:cubicBezTo>
                        <a:cubicBezTo>
                          <a:pt x="340" y="115"/>
                          <a:pt x="340" y="115"/>
                          <a:pt x="340" y="115"/>
                        </a:cubicBezTo>
                        <a:cubicBezTo>
                          <a:pt x="340" y="116"/>
                          <a:pt x="340" y="116"/>
                          <a:pt x="340" y="116"/>
                        </a:cubicBezTo>
                        <a:cubicBezTo>
                          <a:pt x="339" y="116"/>
                          <a:pt x="339" y="116"/>
                          <a:pt x="339" y="116"/>
                        </a:cubicBezTo>
                        <a:cubicBezTo>
                          <a:pt x="337" y="114"/>
                          <a:pt x="337" y="114"/>
                          <a:pt x="337" y="114"/>
                        </a:cubicBezTo>
                        <a:cubicBezTo>
                          <a:pt x="337" y="113"/>
                          <a:pt x="337" y="113"/>
                          <a:pt x="337" y="113"/>
                        </a:cubicBezTo>
                        <a:cubicBezTo>
                          <a:pt x="336" y="112"/>
                          <a:pt x="336" y="112"/>
                          <a:pt x="336" y="112"/>
                        </a:cubicBezTo>
                        <a:cubicBezTo>
                          <a:pt x="336" y="112"/>
                          <a:pt x="336" y="112"/>
                          <a:pt x="336" y="112"/>
                        </a:cubicBezTo>
                        <a:cubicBezTo>
                          <a:pt x="336" y="111"/>
                          <a:pt x="336" y="111"/>
                          <a:pt x="336" y="111"/>
                        </a:cubicBezTo>
                        <a:cubicBezTo>
                          <a:pt x="335" y="113"/>
                          <a:pt x="335" y="113"/>
                          <a:pt x="335" y="113"/>
                        </a:cubicBezTo>
                        <a:cubicBezTo>
                          <a:pt x="336" y="114"/>
                          <a:pt x="336" y="114"/>
                          <a:pt x="336" y="114"/>
                        </a:cubicBezTo>
                        <a:cubicBezTo>
                          <a:pt x="336" y="115"/>
                          <a:pt x="336" y="115"/>
                          <a:pt x="336" y="115"/>
                        </a:cubicBezTo>
                        <a:cubicBezTo>
                          <a:pt x="335" y="114"/>
                          <a:pt x="335" y="114"/>
                          <a:pt x="335" y="114"/>
                        </a:cubicBezTo>
                        <a:cubicBezTo>
                          <a:pt x="334" y="114"/>
                          <a:pt x="334" y="114"/>
                          <a:pt x="334" y="114"/>
                        </a:cubicBezTo>
                        <a:cubicBezTo>
                          <a:pt x="334" y="113"/>
                          <a:pt x="334" y="113"/>
                          <a:pt x="334" y="113"/>
                        </a:cubicBezTo>
                        <a:cubicBezTo>
                          <a:pt x="333" y="113"/>
                          <a:pt x="333" y="113"/>
                          <a:pt x="333" y="113"/>
                        </a:cubicBezTo>
                        <a:cubicBezTo>
                          <a:pt x="333" y="113"/>
                          <a:pt x="333" y="113"/>
                          <a:pt x="333" y="113"/>
                        </a:cubicBezTo>
                        <a:cubicBezTo>
                          <a:pt x="333" y="111"/>
                          <a:pt x="333" y="111"/>
                          <a:pt x="333" y="111"/>
                        </a:cubicBezTo>
                        <a:cubicBezTo>
                          <a:pt x="334" y="111"/>
                          <a:pt x="334" y="111"/>
                          <a:pt x="334" y="111"/>
                        </a:cubicBezTo>
                        <a:cubicBezTo>
                          <a:pt x="333" y="110"/>
                          <a:pt x="333" y="110"/>
                          <a:pt x="333" y="110"/>
                        </a:cubicBezTo>
                        <a:cubicBezTo>
                          <a:pt x="333" y="110"/>
                          <a:pt x="333" y="110"/>
                          <a:pt x="333" y="110"/>
                        </a:cubicBezTo>
                        <a:cubicBezTo>
                          <a:pt x="333" y="109"/>
                          <a:pt x="333" y="109"/>
                          <a:pt x="333" y="109"/>
                        </a:cubicBezTo>
                        <a:cubicBezTo>
                          <a:pt x="331" y="110"/>
                          <a:pt x="331" y="110"/>
                          <a:pt x="331" y="110"/>
                        </a:cubicBezTo>
                        <a:cubicBezTo>
                          <a:pt x="329" y="110"/>
                          <a:pt x="329" y="110"/>
                          <a:pt x="329" y="110"/>
                        </a:cubicBezTo>
                        <a:cubicBezTo>
                          <a:pt x="329" y="110"/>
                          <a:pt x="329" y="110"/>
                          <a:pt x="329" y="110"/>
                        </a:cubicBezTo>
                        <a:cubicBezTo>
                          <a:pt x="327" y="110"/>
                          <a:pt x="327" y="110"/>
                          <a:pt x="327" y="110"/>
                        </a:cubicBezTo>
                        <a:cubicBezTo>
                          <a:pt x="326" y="109"/>
                          <a:pt x="326" y="109"/>
                          <a:pt x="326" y="109"/>
                        </a:cubicBezTo>
                        <a:cubicBezTo>
                          <a:pt x="326" y="109"/>
                          <a:pt x="326" y="109"/>
                          <a:pt x="326" y="109"/>
                        </a:cubicBezTo>
                        <a:cubicBezTo>
                          <a:pt x="325" y="110"/>
                          <a:pt x="325" y="110"/>
                          <a:pt x="325" y="110"/>
                        </a:cubicBezTo>
                        <a:cubicBezTo>
                          <a:pt x="326" y="111"/>
                          <a:pt x="326" y="111"/>
                          <a:pt x="326" y="111"/>
                        </a:cubicBezTo>
                        <a:cubicBezTo>
                          <a:pt x="325" y="111"/>
                          <a:pt x="325" y="111"/>
                          <a:pt x="325" y="111"/>
                        </a:cubicBezTo>
                        <a:cubicBezTo>
                          <a:pt x="325" y="112"/>
                          <a:pt x="325" y="112"/>
                          <a:pt x="325" y="112"/>
                        </a:cubicBezTo>
                        <a:cubicBezTo>
                          <a:pt x="326" y="113"/>
                          <a:pt x="326" y="113"/>
                          <a:pt x="326" y="113"/>
                        </a:cubicBezTo>
                        <a:cubicBezTo>
                          <a:pt x="328" y="114"/>
                          <a:pt x="328" y="114"/>
                          <a:pt x="328" y="114"/>
                        </a:cubicBezTo>
                        <a:cubicBezTo>
                          <a:pt x="328" y="115"/>
                          <a:pt x="328" y="115"/>
                          <a:pt x="328" y="115"/>
                        </a:cubicBezTo>
                        <a:cubicBezTo>
                          <a:pt x="327" y="116"/>
                          <a:pt x="327" y="116"/>
                          <a:pt x="327" y="116"/>
                        </a:cubicBezTo>
                        <a:cubicBezTo>
                          <a:pt x="327" y="116"/>
                          <a:pt x="327" y="116"/>
                          <a:pt x="327" y="116"/>
                        </a:cubicBezTo>
                        <a:cubicBezTo>
                          <a:pt x="324" y="119"/>
                          <a:pt x="324" y="119"/>
                          <a:pt x="324" y="119"/>
                        </a:cubicBezTo>
                        <a:cubicBezTo>
                          <a:pt x="321" y="122"/>
                          <a:pt x="321" y="122"/>
                          <a:pt x="321" y="122"/>
                        </a:cubicBezTo>
                        <a:cubicBezTo>
                          <a:pt x="320" y="122"/>
                          <a:pt x="320" y="122"/>
                          <a:pt x="320" y="122"/>
                        </a:cubicBezTo>
                        <a:cubicBezTo>
                          <a:pt x="319" y="122"/>
                          <a:pt x="319" y="122"/>
                          <a:pt x="319" y="122"/>
                        </a:cubicBezTo>
                        <a:cubicBezTo>
                          <a:pt x="318" y="124"/>
                          <a:pt x="318" y="124"/>
                          <a:pt x="318" y="124"/>
                        </a:cubicBezTo>
                        <a:cubicBezTo>
                          <a:pt x="317" y="124"/>
                          <a:pt x="317" y="124"/>
                          <a:pt x="317" y="124"/>
                        </a:cubicBezTo>
                        <a:cubicBezTo>
                          <a:pt x="314" y="123"/>
                          <a:pt x="314" y="123"/>
                          <a:pt x="314" y="123"/>
                        </a:cubicBezTo>
                        <a:cubicBezTo>
                          <a:pt x="313" y="122"/>
                          <a:pt x="313" y="122"/>
                          <a:pt x="313" y="122"/>
                        </a:cubicBezTo>
                        <a:cubicBezTo>
                          <a:pt x="312" y="121"/>
                          <a:pt x="312" y="121"/>
                          <a:pt x="312" y="121"/>
                        </a:cubicBezTo>
                        <a:cubicBezTo>
                          <a:pt x="310" y="120"/>
                          <a:pt x="310" y="120"/>
                          <a:pt x="310" y="120"/>
                        </a:cubicBezTo>
                        <a:cubicBezTo>
                          <a:pt x="310" y="120"/>
                          <a:pt x="310" y="120"/>
                          <a:pt x="310" y="120"/>
                        </a:cubicBezTo>
                        <a:cubicBezTo>
                          <a:pt x="311" y="120"/>
                          <a:pt x="311" y="120"/>
                          <a:pt x="311" y="120"/>
                        </a:cubicBezTo>
                        <a:cubicBezTo>
                          <a:pt x="312" y="119"/>
                          <a:pt x="312" y="119"/>
                          <a:pt x="312" y="119"/>
                        </a:cubicBezTo>
                        <a:cubicBezTo>
                          <a:pt x="311" y="118"/>
                          <a:pt x="311" y="118"/>
                          <a:pt x="311" y="118"/>
                        </a:cubicBezTo>
                        <a:cubicBezTo>
                          <a:pt x="310" y="118"/>
                          <a:pt x="310" y="118"/>
                          <a:pt x="310" y="118"/>
                        </a:cubicBezTo>
                        <a:cubicBezTo>
                          <a:pt x="308" y="115"/>
                          <a:pt x="308" y="115"/>
                          <a:pt x="308" y="115"/>
                        </a:cubicBezTo>
                        <a:cubicBezTo>
                          <a:pt x="307" y="114"/>
                          <a:pt x="307" y="114"/>
                          <a:pt x="307" y="114"/>
                        </a:cubicBezTo>
                        <a:cubicBezTo>
                          <a:pt x="304" y="114"/>
                          <a:pt x="304" y="114"/>
                          <a:pt x="304" y="114"/>
                        </a:cubicBezTo>
                        <a:cubicBezTo>
                          <a:pt x="302" y="113"/>
                          <a:pt x="302" y="113"/>
                          <a:pt x="302" y="113"/>
                        </a:cubicBezTo>
                        <a:cubicBezTo>
                          <a:pt x="299" y="113"/>
                          <a:pt x="299" y="113"/>
                          <a:pt x="299" y="113"/>
                        </a:cubicBezTo>
                        <a:cubicBezTo>
                          <a:pt x="298" y="113"/>
                          <a:pt x="298" y="113"/>
                          <a:pt x="298" y="113"/>
                        </a:cubicBezTo>
                        <a:cubicBezTo>
                          <a:pt x="298" y="114"/>
                          <a:pt x="298" y="114"/>
                          <a:pt x="298" y="114"/>
                        </a:cubicBezTo>
                        <a:cubicBezTo>
                          <a:pt x="299" y="115"/>
                          <a:pt x="299" y="115"/>
                          <a:pt x="299" y="115"/>
                        </a:cubicBezTo>
                        <a:cubicBezTo>
                          <a:pt x="300" y="114"/>
                          <a:pt x="300" y="114"/>
                          <a:pt x="300" y="114"/>
                        </a:cubicBezTo>
                        <a:cubicBezTo>
                          <a:pt x="300" y="114"/>
                          <a:pt x="300" y="114"/>
                          <a:pt x="300" y="114"/>
                        </a:cubicBezTo>
                        <a:cubicBezTo>
                          <a:pt x="303" y="115"/>
                          <a:pt x="303" y="115"/>
                          <a:pt x="303" y="115"/>
                        </a:cubicBezTo>
                        <a:cubicBezTo>
                          <a:pt x="306" y="115"/>
                          <a:pt x="306" y="115"/>
                          <a:pt x="306" y="115"/>
                        </a:cubicBezTo>
                        <a:cubicBezTo>
                          <a:pt x="306" y="115"/>
                          <a:pt x="306" y="115"/>
                          <a:pt x="306" y="115"/>
                        </a:cubicBezTo>
                        <a:cubicBezTo>
                          <a:pt x="306" y="116"/>
                          <a:pt x="306" y="116"/>
                          <a:pt x="306" y="116"/>
                        </a:cubicBezTo>
                        <a:cubicBezTo>
                          <a:pt x="306" y="116"/>
                          <a:pt x="306" y="116"/>
                          <a:pt x="306" y="116"/>
                        </a:cubicBezTo>
                        <a:cubicBezTo>
                          <a:pt x="305" y="116"/>
                          <a:pt x="305" y="116"/>
                          <a:pt x="305" y="116"/>
                        </a:cubicBezTo>
                        <a:cubicBezTo>
                          <a:pt x="305" y="117"/>
                          <a:pt x="305" y="117"/>
                          <a:pt x="305" y="117"/>
                        </a:cubicBezTo>
                        <a:cubicBezTo>
                          <a:pt x="306" y="119"/>
                          <a:pt x="306" y="119"/>
                          <a:pt x="306" y="119"/>
                        </a:cubicBezTo>
                        <a:cubicBezTo>
                          <a:pt x="306" y="119"/>
                          <a:pt x="306" y="119"/>
                          <a:pt x="306" y="119"/>
                        </a:cubicBezTo>
                        <a:cubicBezTo>
                          <a:pt x="308" y="122"/>
                          <a:pt x="308" y="122"/>
                          <a:pt x="308" y="122"/>
                        </a:cubicBezTo>
                        <a:cubicBezTo>
                          <a:pt x="308" y="124"/>
                          <a:pt x="308" y="124"/>
                          <a:pt x="308" y="124"/>
                        </a:cubicBezTo>
                        <a:cubicBezTo>
                          <a:pt x="311" y="124"/>
                          <a:pt x="311" y="124"/>
                          <a:pt x="311" y="124"/>
                        </a:cubicBezTo>
                        <a:cubicBezTo>
                          <a:pt x="313" y="125"/>
                          <a:pt x="313" y="125"/>
                          <a:pt x="313" y="125"/>
                        </a:cubicBezTo>
                        <a:cubicBezTo>
                          <a:pt x="318" y="126"/>
                          <a:pt x="318" y="126"/>
                          <a:pt x="318" y="126"/>
                        </a:cubicBezTo>
                        <a:cubicBezTo>
                          <a:pt x="318" y="127"/>
                          <a:pt x="318" y="127"/>
                          <a:pt x="318" y="127"/>
                        </a:cubicBezTo>
                        <a:cubicBezTo>
                          <a:pt x="317" y="128"/>
                          <a:pt x="317" y="128"/>
                          <a:pt x="317" y="128"/>
                        </a:cubicBezTo>
                        <a:cubicBezTo>
                          <a:pt x="316" y="129"/>
                          <a:pt x="316" y="129"/>
                          <a:pt x="316" y="129"/>
                        </a:cubicBezTo>
                        <a:cubicBezTo>
                          <a:pt x="315" y="129"/>
                          <a:pt x="315" y="129"/>
                          <a:pt x="315" y="129"/>
                        </a:cubicBezTo>
                        <a:cubicBezTo>
                          <a:pt x="313" y="131"/>
                          <a:pt x="313" y="131"/>
                          <a:pt x="313" y="131"/>
                        </a:cubicBezTo>
                        <a:cubicBezTo>
                          <a:pt x="313" y="131"/>
                          <a:pt x="313" y="131"/>
                          <a:pt x="313" y="131"/>
                        </a:cubicBezTo>
                        <a:cubicBezTo>
                          <a:pt x="312" y="131"/>
                          <a:pt x="312" y="131"/>
                          <a:pt x="312" y="131"/>
                        </a:cubicBezTo>
                        <a:cubicBezTo>
                          <a:pt x="312" y="132"/>
                          <a:pt x="312" y="132"/>
                          <a:pt x="312" y="132"/>
                        </a:cubicBezTo>
                        <a:cubicBezTo>
                          <a:pt x="308" y="136"/>
                          <a:pt x="308" y="136"/>
                          <a:pt x="308" y="136"/>
                        </a:cubicBezTo>
                        <a:cubicBezTo>
                          <a:pt x="306" y="137"/>
                          <a:pt x="306" y="137"/>
                          <a:pt x="306" y="137"/>
                        </a:cubicBezTo>
                        <a:cubicBezTo>
                          <a:pt x="305" y="139"/>
                          <a:pt x="305" y="139"/>
                          <a:pt x="305" y="139"/>
                        </a:cubicBezTo>
                        <a:cubicBezTo>
                          <a:pt x="304" y="139"/>
                          <a:pt x="304" y="139"/>
                          <a:pt x="304" y="139"/>
                        </a:cubicBezTo>
                        <a:cubicBezTo>
                          <a:pt x="304" y="139"/>
                          <a:pt x="304" y="139"/>
                          <a:pt x="304" y="139"/>
                        </a:cubicBezTo>
                        <a:cubicBezTo>
                          <a:pt x="303" y="139"/>
                          <a:pt x="303" y="139"/>
                          <a:pt x="303" y="139"/>
                        </a:cubicBezTo>
                        <a:cubicBezTo>
                          <a:pt x="303" y="139"/>
                          <a:pt x="303" y="139"/>
                          <a:pt x="303" y="139"/>
                        </a:cubicBezTo>
                        <a:cubicBezTo>
                          <a:pt x="301" y="138"/>
                          <a:pt x="301" y="138"/>
                          <a:pt x="301" y="138"/>
                        </a:cubicBezTo>
                        <a:cubicBezTo>
                          <a:pt x="300" y="137"/>
                          <a:pt x="300" y="137"/>
                          <a:pt x="300" y="137"/>
                        </a:cubicBezTo>
                        <a:cubicBezTo>
                          <a:pt x="300" y="138"/>
                          <a:pt x="300" y="138"/>
                          <a:pt x="300" y="138"/>
                        </a:cubicBezTo>
                        <a:cubicBezTo>
                          <a:pt x="299" y="137"/>
                          <a:pt x="299" y="137"/>
                          <a:pt x="299" y="137"/>
                        </a:cubicBezTo>
                        <a:cubicBezTo>
                          <a:pt x="299" y="137"/>
                          <a:pt x="299" y="137"/>
                          <a:pt x="299" y="137"/>
                        </a:cubicBezTo>
                        <a:cubicBezTo>
                          <a:pt x="300" y="136"/>
                          <a:pt x="300" y="136"/>
                          <a:pt x="300" y="136"/>
                        </a:cubicBezTo>
                        <a:cubicBezTo>
                          <a:pt x="299" y="136"/>
                          <a:pt x="299" y="136"/>
                          <a:pt x="299" y="136"/>
                        </a:cubicBezTo>
                        <a:cubicBezTo>
                          <a:pt x="299" y="135"/>
                          <a:pt x="299" y="135"/>
                          <a:pt x="299" y="135"/>
                        </a:cubicBezTo>
                        <a:cubicBezTo>
                          <a:pt x="298" y="136"/>
                          <a:pt x="298" y="136"/>
                          <a:pt x="298" y="136"/>
                        </a:cubicBezTo>
                        <a:cubicBezTo>
                          <a:pt x="297" y="137"/>
                          <a:pt x="297" y="137"/>
                          <a:pt x="297" y="137"/>
                        </a:cubicBezTo>
                        <a:cubicBezTo>
                          <a:pt x="297" y="137"/>
                          <a:pt x="297" y="137"/>
                          <a:pt x="297" y="137"/>
                        </a:cubicBezTo>
                        <a:cubicBezTo>
                          <a:pt x="296" y="134"/>
                          <a:pt x="296" y="134"/>
                          <a:pt x="296" y="134"/>
                        </a:cubicBezTo>
                        <a:cubicBezTo>
                          <a:pt x="295" y="137"/>
                          <a:pt x="295" y="137"/>
                          <a:pt x="295" y="137"/>
                        </a:cubicBezTo>
                        <a:cubicBezTo>
                          <a:pt x="296" y="138"/>
                          <a:pt x="296" y="138"/>
                          <a:pt x="296" y="138"/>
                        </a:cubicBezTo>
                        <a:cubicBezTo>
                          <a:pt x="296" y="140"/>
                          <a:pt x="296" y="140"/>
                          <a:pt x="296" y="140"/>
                        </a:cubicBezTo>
                        <a:cubicBezTo>
                          <a:pt x="294" y="142"/>
                          <a:pt x="294" y="142"/>
                          <a:pt x="294" y="142"/>
                        </a:cubicBezTo>
                        <a:cubicBezTo>
                          <a:pt x="294" y="142"/>
                          <a:pt x="294" y="142"/>
                          <a:pt x="294" y="142"/>
                        </a:cubicBezTo>
                        <a:cubicBezTo>
                          <a:pt x="294" y="141"/>
                          <a:pt x="294" y="141"/>
                          <a:pt x="294" y="141"/>
                        </a:cubicBezTo>
                        <a:cubicBezTo>
                          <a:pt x="292" y="139"/>
                          <a:pt x="292" y="139"/>
                          <a:pt x="292" y="139"/>
                        </a:cubicBezTo>
                        <a:cubicBezTo>
                          <a:pt x="292" y="141"/>
                          <a:pt x="292" y="141"/>
                          <a:pt x="292" y="141"/>
                        </a:cubicBezTo>
                        <a:cubicBezTo>
                          <a:pt x="293" y="141"/>
                          <a:pt x="293" y="141"/>
                          <a:pt x="293" y="141"/>
                        </a:cubicBezTo>
                        <a:cubicBezTo>
                          <a:pt x="292" y="142"/>
                          <a:pt x="292" y="142"/>
                          <a:pt x="292" y="142"/>
                        </a:cubicBezTo>
                        <a:cubicBezTo>
                          <a:pt x="291" y="143"/>
                          <a:pt x="291" y="143"/>
                          <a:pt x="291" y="143"/>
                        </a:cubicBezTo>
                        <a:cubicBezTo>
                          <a:pt x="291" y="143"/>
                          <a:pt x="291" y="143"/>
                          <a:pt x="291" y="143"/>
                        </a:cubicBezTo>
                        <a:cubicBezTo>
                          <a:pt x="290" y="142"/>
                          <a:pt x="290" y="142"/>
                          <a:pt x="290" y="142"/>
                        </a:cubicBezTo>
                        <a:cubicBezTo>
                          <a:pt x="290" y="142"/>
                          <a:pt x="290" y="142"/>
                          <a:pt x="290" y="142"/>
                        </a:cubicBezTo>
                        <a:cubicBezTo>
                          <a:pt x="289" y="141"/>
                          <a:pt x="289" y="141"/>
                          <a:pt x="289" y="141"/>
                        </a:cubicBezTo>
                        <a:cubicBezTo>
                          <a:pt x="288" y="139"/>
                          <a:pt x="288" y="139"/>
                          <a:pt x="288" y="139"/>
                        </a:cubicBezTo>
                        <a:cubicBezTo>
                          <a:pt x="285" y="138"/>
                          <a:pt x="285" y="138"/>
                          <a:pt x="285" y="138"/>
                        </a:cubicBezTo>
                        <a:cubicBezTo>
                          <a:pt x="283" y="137"/>
                          <a:pt x="283" y="137"/>
                          <a:pt x="283" y="137"/>
                        </a:cubicBezTo>
                        <a:cubicBezTo>
                          <a:pt x="282" y="135"/>
                          <a:pt x="282" y="135"/>
                          <a:pt x="282" y="135"/>
                        </a:cubicBezTo>
                        <a:cubicBezTo>
                          <a:pt x="281" y="135"/>
                          <a:pt x="281" y="135"/>
                          <a:pt x="281" y="135"/>
                        </a:cubicBezTo>
                        <a:cubicBezTo>
                          <a:pt x="279" y="133"/>
                          <a:pt x="279" y="133"/>
                          <a:pt x="279" y="133"/>
                        </a:cubicBezTo>
                        <a:cubicBezTo>
                          <a:pt x="278" y="132"/>
                          <a:pt x="278" y="132"/>
                          <a:pt x="278" y="132"/>
                        </a:cubicBezTo>
                        <a:cubicBezTo>
                          <a:pt x="278" y="134"/>
                          <a:pt x="278" y="134"/>
                          <a:pt x="278" y="134"/>
                        </a:cubicBezTo>
                        <a:cubicBezTo>
                          <a:pt x="277" y="134"/>
                          <a:pt x="277" y="134"/>
                          <a:pt x="277" y="134"/>
                        </a:cubicBezTo>
                        <a:cubicBezTo>
                          <a:pt x="277" y="134"/>
                          <a:pt x="277" y="134"/>
                          <a:pt x="277" y="134"/>
                        </a:cubicBezTo>
                        <a:cubicBezTo>
                          <a:pt x="278" y="136"/>
                          <a:pt x="278" y="136"/>
                          <a:pt x="278" y="136"/>
                        </a:cubicBezTo>
                        <a:cubicBezTo>
                          <a:pt x="279" y="137"/>
                          <a:pt x="279" y="137"/>
                          <a:pt x="279" y="137"/>
                        </a:cubicBezTo>
                        <a:cubicBezTo>
                          <a:pt x="280" y="137"/>
                          <a:pt x="280" y="137"/>
                          <a:pt x="280" y="137"/>
                        </a:cubicBezTo>
                        <a:cubicBezTo>
                          <a:pt x="279" y="135"/>
                          <a:pt x="279" y="135"/>
                          <a:pt x="279" y="135"/>
                        </a:cubicBezTo>
                        <a:cubicBezTo>
                          <a:pt x="279" y="135"/>
                          <a:pt x="279" y="135"/>
                          <a:pt x="279" y="135"/>
                        </a:cubicBezTo>
                        <a:cubicBezTo>
                          <a:pt x="280" y="135"/>
                          <a:pt x="280" y="135"/>
                          <a:pt x="280" y="135"/>
                        </a:cubicBezTo>
                        <a:cubicBezTo>
                          <a:pt x="282" y="138"/>
                          <a:pt x="282" y="138"/>
                          <a:pt x="282" y="138"/>
                        </a:cubicBezTo>
                        <a:cubicBezTo>
                          <a:pt x="284" y="139"/>
                          <a:pt x="284" y="139"/>
                          <a:pt x="284" y="139"/>
                        </a:cubicBezTo>
                        <a:cubicBezTo>
                          <a:pt x="284" y="140"/>
                          <a:pt x="284" y="140"/>
                          <a:pt x="284" y="140"/>
                        </a:cubicBezTo>
                        <a:cubicBezTo>
                          <a:pt x="283" y="140"/>
                          <a:pt x="283" y="140"/>
                          <a:pt x="283" y="140"/>
                        </a:cubicBezTo>
                        <a:cubicBezTo>
                          <a:pt x="282" y="141"/>
                          <a:pt x="282" y="141"/>
                          <a:pt x="282" y="141"/>
                        </a:cubicBezTo>
                        <a:cubicBezTo>
                          <a:pt x="280" y="140"/>
                          <a:pt x="280" y="140"/>
                          <a:pt x="280" y="140"/>
                        </a:cubicBezTo>
                        <a:cubicBezTo>
                          <a:pt x="281" y="141"/>
                          <a:pt x="281" y="141"/>
                          <a:pt x="281" y="141"/>
                        </a:cubicBezTo>
                        <a:cubicBezTo>
                          <a:pt x="281" y="142"/>
                          <a:pt x="281" y="142"/>
                          <a:pt x="281" y="142"/>
                        </a:cubicBezTo>
                        <a:cubicBezTo>
                          <a:pt x="282" y="142"/>
                          <a:pt x="282" y="142"/>
                          <a:pt x="282" y="142"/>
                        </a:cubicBezTo>
                        <a:cubicBezTo>
                          <a:pt x="284" y="142"/>
                          <a:pt x="284" y="142"/>
                          <a:pt x="284" y="142"/>
                        </a:cubicBezTo>
                        <a:cubicBezTo>
                          <a:pt x="286" y="140"/>
                          <a:pt x="286" y="140"/>
                          <a:pt x="286" y="140"/>
                        </a:cubicBezTo>
                        <a:cubicBezTo>
                          <a:pt x="286" y="140"/>
                          <a:pt x="286" y="140"/>
                          <a:pt x="286" y="140"/>
                        </a:cubicBezTo>
                        <a:cubicBezTo>
                          <a:pt x="287" y="141"/>
                          <a:pt x="287" y="141"/>
                          <a:pt x="287" y="141"/>
                        </a:cubicBezTo>
                        <a:cubicBezTo>
                          <a:pt x="287" y="142"/>
                          <a:pt x="287" y="142"/>
                          <a:pt x="287" y="142"/>
                        </a:cubicBezTo>
                        <a:cubicBezTo>
                          <a:pt x="289" y="145"/>
                          <a:pt x="289" y="145"/>
                          <a:pt x="289" y="145"/>
                        </a:cubicBezTo>
                        <a:cubicBezTo>
                          <a:pt x="289" y="148"/>
                          <a:pt x="289" y="148"/>
                          <a:pt x="289" y="148"/>
                        </a:cubicBezTo>
                        <a:cubicBezTo>
                          <a:pt x="287" y="149"/>
                          <a:pt x="287" y="149"/>
                          <a:pt x="287" y="149"/>
                        </a:cubicBezTo>
                        <a:cubicBezTo>
                          <a:pt x="287" y="149"/>
                          <a:pt x="287" y="149"/>
                          <a:pt x="287" y="149"/>
                        </a:cubicBezTo>
                        <a:cubicBezTo>
                          <a:pt x="286" y="150"/>
                          <a:pt x="286" y="150"/>
                          <a:pt x="286" y="150"/>
                        </a:cubicBezTo>
                        <a:cubicBezTo>
                          <a:pt x="284" y="150"/>
                          <a:pt x="284" y="150"/>
                          <a:pt x="284" y="150"/>
                        </a:cubicBezTo>
                        <a:cubicBezTo>
                          <a:pt x="284" y="149"/>
                          <a:pt x="284" y="149"/>
                          <a:pt x="284" y="149"/>
                        </a:cubicBezTo>
                        <a:cubicBezTo>
                          <a:pt x="281" y="149"/>
                          <a:pt x="281" y="149"/>
                          <a:pt x="281" y="149"/>
                        </a:cubicBezTo>
                        <a:cubicBezTo>
                          <a:pt x="279" y="147"/>
                          <a:pt x="279" y="147"/>
                          <a:pt x="279" y="147"/>
                        </a:cubicBezTo>
                        <a:cubicBezTo>
                          <a:pt x="279" y="145"/>
                          <a:pt x="279" y="145"/>
                          <a:pt x="279" y="145"/>
                        </a:cubicBezTo>
                        <a:cubicBezTo>
                          <a:pt x="278" y="144"/>
                          <a:pt x="278" y="144"/>
                          <a:pt x="278" y="144"/>
                        </a:cubicBezTo>
                        <a:cubicBezTo>
                          <a:pt x="277" y="144"/>
                          <a:pt x="277" y="144"/>
                          <a:pt x="277" y="144"/>
                        </a:cubicBezTo>
                        <a:cubicBezTo>
                          <a:pt x="277" y="145"/>
                          <a:pt x="277" y="145"/>
                          <a:pt x="277" y="145"/>
                        </a:cubicBezTo>
                        <a:cubicBezTo>
                          <a:pt x="277" y="146"/>
                          <a:pt x="277" y="146"/>
                          <a:pt x="277" y="146"/>
                        </a:cubicBezTo>
                        <a:cubicBezTo>
                          <a:pt x="278" y="148"/>
                          <a:pt x="278" y="148"/>
                          <a:pt x="278" y="148"/>
                        </a:cubicBezTo>
                        <a:cubicBezTo>
                          <a:pt x="279" y="150"/>
                          <a:pt x="279" y="150"/>
                          <a:pt x="279" y="150"/>
                        </a:cubicBezTo>
                        <a:cubicBezTo>
                          <a:pt x="280" y="153"/>
                          <a:pt x="280" y="153"/>
                          <a:pt x="280" y="153"/>
                        </a:cubicBezTo>
                        <a:cubicBezTo>
                          <a:pt x="280" y="153"/>
                          <a:pt x="280" y="153"/>
                          <a:pt x="280" y="153"/>
                        </a:cubicBezTo>
                        <a:cubicBezTo>
                          <a:pt x="279" y="153"/>
                          <a:pt x="279" y="153"/>
                          <a:pt x="279" y="153"/>
                        </a:cubicBezTo>
                        <a:cubicBezTo>
                          <a:pt x="278" y="153"/>
                          <a:pt x="278" y="153"/>
                          <a:pt x="278" y="153"/>
                        </a:cubicBezTo>
                        <a:cubicBezTo>
                          <a:pt x="278" y="151"/>
                          <a:pt x="278" y="151"/>
                          <a:pt x="278" y="151"/>
                        </a:cubicBezTo>
                        <a:cubicBezTo>
                          <a:pt x="278" y="150"/>
                          <a:pt x="278" y="150"/>
                          <a:pt x="278" y="150"/>
                        </a:cubicBezTo>
                        <a:cubicBezTo>
                          <a:pt x="277" y="152"/>
                          <a:pt x="277" y="152"/>
                          <a:pt x="277" y="152"/>
                        </a:cubicBezTo>
                        <a:cubicBezTo>
                          <a:pt x="277" y="152"/>
                          <a:pt x="277" y="152"/>
                          <a:pt x="277" y="152"/>
                        </a:cubicBezTo>
                        <a:cubicBezTo>
                          <a:pt x="277" y="153"/>
                          <a:pt x="277" y="153"/>
                          <a:pt x="277" y="153"/>
                        </a:cubicBezTo>
                        <a:cubicBezTo>
                          <a:pt x="278" y="154"/>
                          <a:pt x="278" y="154"/>
                          <a:pt x="278" y="154"/>
                        </a:cubicBezTo>
                        <a:cubicBezTo>
                          <a:pt x="278" y="154"/>
                          <a:pt x="278" y="154"/>
                          <a:pt x="278" y="154"/>
                        </a:cubicBezTo>
                        <a:cubicBezTo>
                          <a:pt x="276" y="154"/>
                          <a:pt x="276" y="154"/>
                          <a:pt x="276" y="154"/>
                        </a:cubicBezTo>
                        <a:cubicBezTo>
                          <a:pt x="276" y="153"/>
                          <a:pt x="276" y="153"/>
                          <a:pt x="276" y="153"/>
                        </a:cubicBezTo>
                        <a:cubicBezTo>
                          <a:pt x="275" y="155"/>
                          <a:pt x="275" y="155"/>
                          <a:pt x="275" y="155"/>
                        </a:cubicBezTo>
                        <a:cubicBezTo>
                          <a:pt x="276" y="155"/>
                          <a:pt x="276" y="155"/>
                          <a:pt x="276" y="155"/>
                        </a:cubicBezTo>
                        <a:cubicBezTo>
                          <a:pt x="276" y="156"/>
                          <a:pt x="276" y="156"/>
                          <a:pt x="276" y="156"/>
                        </a:cubicBezTo>
                        <a:cubicBezTo>
                          <a:pt x="276" y="157"/>
                          <a:pt x="276" y="157"/>
                          <a:pt x="276" y="157"/>
                        </a:cubicBezTo>
                        <a:cubicBezTo>
                          <a:pt x="276" y="156"/>
                          <a:pt x="276" y="156"/>
                          <a:pt x="276" y="156"/>
                        </a:cubicBezTo>
                        <a:cubicBezTo>
                          <a:pt x="275" y="156"/>
                          <a:pt x="275" y="156"/>
                          <a:pt x="275" y="156"/>
                        </a:cubicBezTo>
                        <a:cubicBezTo>
                          <a:pt x="274" y="156"/>
                          <a:pt x="274" y="156"/>
                          <a:pt x="274" y="156"/>
                        </a:cubicBezTo>
                        <a:cubicBezTo>
                          <a:pt x="275" y="157"/>
                          <a:pt x="275" y="157"/>
                          <a:pt x="275" y="157"/>
                        </a:cubicBezTo>
                        <a:cubicBezTo>
                          <a:pt x="275" y="157"/>
                          <a:pt x="275" y="157"/>
                          <a:pt x="275" y="157"/>
                        </a:cubicBezTo>
                        <a:cubicBezTo>
                          <a:pt x="274" y="157"/>
                          <a:pt x="274" y="157"/>
                          <a:pt x="274" y="157"/>
                        </a:cubicBezTo>
                        <a:cubicBezTo>
                          <a:pt x="273" y="157"/>
                          <a:pt x="273" y="157"/>
                          <a:pt x="273" y="157"/>
                        </a:cubicBezTo>
                        <a:cubicBezTo>
                          <a:pt x="272" y="158"/>
                          <a:pt x="272" y="158"/>
                          <a:pt x="272" y="158"/>
                        </a:cubicBezTo>
                        <a:cubicBezTo>
                          <a:pt x="270" y="158"/>
                          <a:pt x="270" y="158"/>
                          <a:pt x="270" y="158"/>
                        </a:cubicBezTo>
                        <a:cubicBezTo>
                          <a:pt x="271" y="159"/>
                          <a:pt x="271" y="159"/>
                          <a:pt x="271" y="159"/>
                        </a:cubicBezTo>
                        <a:cubicBezTo>
                          <a:pt x="271" y="160"/>
                          <a:pt x="271" y="160"/>
                          <a:pt x="271" y="160"/>
                        </a:cubicBezTo>
                        <a:cubicBezTo>
                          <a:pt x="271" y="160"/>
                          <a:pt x="271" y="160"/>
                          <a:pt x="271" y="160"/>
                        </a:cubicBezTo>
                        <a:cubicBezTo>
                          <a:pt x="271" y="160"/>
                          <a:pt x="271" y="160"/>
                          <a:pt x="271" y="160"/>
                        </a:cubicBezTo>
                        <a:cubicBezTo>
                          <a:pt x="270" y="158"/>
                          <a:pt x="270" y="158"/>
                          <a:pt x="270" y="158"/>
                        </a:cubicBezTo>
                        <a:cubicBezTo>
                          <a:pt x="268" y="158"/>
                          <a:pt x="268" y="158"/>
                          <a:pt x="268" y="158"/>
                        </a:cubicBezTo>
                        <a:cubicBezTo>
                          <a:pt x="268" y="159"/>
                          <a:pt x="268" y="159"/>
                          <a:pt x="268" y="159"/>
                        </a:cubicBezTo>
                        <a:cubicBezTo>
                          <a:pt x="268" y="159"/>
                          <a:pt x="268" y="159"/>
                          <a:pt x="268" y="159"/>
                        </a:cubicBezTo>
                        <a:cubicBezTo>
                          <a:pt x="267" y="160"/>
                          <a:pt x="267" y="160"/>
                          <a:pt x="267" y="160"/>
                        </a:cubicBezTo>
                        <a:cubicBezTo>
                          <a:pt x="269" y="161"/>
                          <a:pt x="269" y="161"/>
                          <a:pt x="269" y="161"/>
                        </a:cubicBezTo>
                        <a:cubicBezTo>
                          <a:pt x="268" y="161"/>
                          <a:pt x="268" y="161"/>
                          <a:pt x="268" y="161"/>
                        </a:cubicBezTo>
                        <a:cubicBezTo>
                          <a:pt x="268" y="162"/>
                          <a:pt x="268" y="162"/>
                          <a:pt x="268" y="162"/>
                        </a:cubicBezTo>
                        <a:cubicBezTo>
                          <a:pt x="267" y="162"/>
                          <a:pt x="267" y="162"/>
                          <a:pt x="267" y="162"/>
                        </a:cubicBezTo>
                        <a:cubicBezTo>
                          <a:pt x="266" y="164"/>
                          <a:pt x="266" y="164"/>
                          <a:pt x="266" y="164"/>
                        </a:cubicBezTo>
                        <a:cubicBezTo>
                          <a:pt x="265" y="164"/>
                          <a:pt x="265" y="164"/>
                          <a:pt x="265" y="164"/>
                        </a:cubicBezTo>
                        <a:cubicBezTo>
                          <a:pt x="265" y="165"/>
                          <a:pt x="265" y="165"/>
                          <a:pt x="265" y="165"/>
                        </a:cubicBezTo>
                        <a:cubicBezTo>
                          <a:pt x="265" y="166"/>
                          <a:pt x="265" y="166"/>
                          <a:pt x="265" y="166"/>
                        </a:cubicBezTo>
                        <a:cubicBezTo>
                          <a:pt x="264" y="166"/>
                          <a:pt x="264" y="166"/>
                          <a:pt x="264" y="166"/>
                        </a:cubicBezTo>
                        <a:cubicBezTo>
                          <a:pt x="263" y="167"/>
                          <a:pt x="263" y="167"/>
                          <a:pt x="263" y="167"/>
                        </a:cubicBezTo>
                        <a:cubicBezTo>
                          <a:pt x="264" y="168"/>
                          <a:pt x="264" y="168"/>
                          <a:pt x="264" y="168"/>
                        </a:cubicBezTo>
                        <a:cubicBezTo>
                          <a:pt x="263" y="168"/>
                          <a:pt x="263" y="168"/>
                          <a:pt x="263" y="168"/>
                        </a:cubicBezTo>
                        <a:cubicBezTo>
                          <a:pt x="261" y="170"/>
                          <a:pt x="261" y="170"/>
                          <a:pt x="261" y="170"/>
                        </a:cubicBezTo>
                        <a:cubicBezTo>
                          <a:pt x="260" y="171"/>
                          <a:pt x="260" y="171"/>
                          <a:pt x="260" y="171"/>
                        </a:cubicBezTo>
                        <a:cubicBezTo>
                          <a:pt x="259" y="172"/>
                          <a:pt x="259" y="172"/>
                          <a:pt x="259" y="172"/>
                        </a:cubicBezTo>
                        <a:cubicBezTo>
                          <a:pt x="258" y="173"/>
                          <a:pt x="258" y="173"/>
                          <a:pt x="258" y="173"/>
                        </a:cubicBezTo>
                        <a:cubicBezTo>
                          <a:pt x="257" y="172"/>
                          <a:pt x="257" y="172"/>
                          <a:pt x="257" y="172"/>
                        </a:cubicBezTo>
                        <a:cubicBezTo>
                          <a:pt x="257" y="172"/>
                          <a:pt x="257" y="172"/>
                          <a:pt x="257" y="172"/>
                        </a:cubicBezTo>
                        <a:cubicBezTo>
                          <a:pt x="257" y="173"/>
                          <a:pt x="257" y="173"/>
                          <a:pt x="257" y="173"/>
                        </a:cubicBezTo>
                        <a:cubicBezTo>
                          <a:pt x="257" y="175"/>
                          <a:pt x="257" y="175"/>
                          <a:pt x="257" y="175"/>
                        </a:cubicBezTo>
                        <a:cubicBezTo>
                          <a:pt x="256" y="175"/>
                          <a:pt x="256" y="175"/>
                          <a:pt x="256" y="175"/>
                        </a:cubicBezTo>
                        <a:cubicBezTo>
                          <a:pt x="256" y="178"/>
                          <a:pt x="256" y="178"/>
                          <a:pt x="256" y="178"/>
                        </a:cubicBezTo>
                        <a:cubicBezTo>
                          <a:pt x="255" y="179"/>
                          <a:pt x="255" y="179"/>
                          <a:pt x="255" y="179"/>
                        </a:cubicBezTo>
                        <a:cubicBezTo>
                          <a:pt x="254" y="181"/>
                          <a:pt x="254" y="181"/>
                          <a:pt x="254" y="181"/>
                        </a:cubicBezTo>
                        <a:cubicBezTo>
                          <a:pt x="253" y="181"/>
                          <a:pt x="253" y="181"/>
                          <a:pt x="253" y="181"/>
                        </a:cubicBezTo>
                        <a:cubicBezTo>
                          <a:pt x="252" y="184"/>
                          <a:pt x="252" y="184"/>
                          <a:pt x="252" y="184"/>
                        </a:cubicBezTo>
                        <a:cubicBezTo>
                          <a:pt x="253" y="184"/>
                          <a:pt x="253" y="184"/>
                          <a:pt x="253" y="184"/>
                        </a:cubicBezTo>
                        <a:cubicBezTo>
                          <a:pt x="253" y="186"/>
                          <a:pt x="253" y="186"/>
                          <a:pt x="253" y="186"/>
                        </a:cubicBezTo>
                        <a:cubicBezTo>
                          <a:pt x="252" y="188"/>
                          <a:pt x="252" y="188"/>
                          <a:pt x="252" y="188"/>
                        </a:cubicBezTo>
                        <a:cubicBezTo>
                          <a:pt x="251" y="189"/>
                          <a:pt x="251" y="189"/>
                          <a:pt x="251" y="189"/>
                        </a:cubicBezTo>
                        <a:cubicBezTo>
                          <a:pt x="250" y="189"/>
                          <a:pt x="250" y="189"/>
                          <a:pt x="250" y="189"/>
                        </a:cubicBezTo>
                        <a:cubicBezTo>
                          <a:pt x="249" y="190"/>
                          <a:pt x="249" y="190"/>
                          <a:pt x="249" y="190"/>
                        </a:cubicBezTo>
                        <a:cubicBezTo>
                          <a:pt x="251" y="191"/>
                          <a:pt x="251" y="191"/>
                          <a:pt x="251" y="191"/>
                        </a:cubicBezTo>
                        <a:cubicBezTo>
                          <a:pt x="251" y="191"/>
                          <a:pt x="251" y="191"/>
                          <a:pt x="251" y="191"/>
                        </a:cubicBezTo>
                        <a:cubicBezTo>
                          <a:pt x="251" y="192"/>
                          <a:pt x="251" y="192"/>
                          <a:pt x="251" y="192"/>
                        </a:cubicBezTo>
                        <a:cubicBezTo>
                          <a:pt x="252" y="193"/>
                          <a:pt x="252" y="193"/>
                          <a:pt x="252" y="193"/>
                        </a:cubicBezTo>
                        <a:cubicBezTo>
                          <a:pt x="252" y="195"/>
                          <a:pt x="252" y="195"/>
                          <a:pt x="252" y="195"/>
                        </a:cubicBezTo>
                        <a:cubicBezTo>
                          <a:pt x="252" y="195"/>
                          <a:pt x="252" y="195"/>
                          <a:pt x="252" y="195"/>
                        </a:cubicBezTo>
                        <a:cubicBezTo>
                          <a:pt x="251" y="198"/>
                          <a:pt x="251" y="198"/>
                          <a:pt x="251" y="198"/>
                        </a:cubicBezTo>
                        <a:cubicBezTo>
                          <a:pt x="249" y="199"/>
                          <a:pt x="249" y="199"/>
                          <a:pt x="249" y="199"/>
                        </a:cubicBezTo>
                        <a:cubicBezTo>
                          <a:pt x="246" y="200"/>
                          <a:pt x="246" y="200"/>
                          <a:pt x="246" y="200"/>
                        </a:cubicBezTo>
                        <a:cubicBezTo>
                          <a:pt x="245" y="202"/>
                          <a:pt x="245" y="202"/>
                          <a:pt x="245" y="202"/>
                        </a:cubicBezTo>
                        <a:cubicBezTo>
                          <a:pt x="245" y="202"/>
                          <a:pt x="245" y="202"/>
                          <a:pt x="245" y="202"/>
                        </a:cubicBezTo>
                        <a:cubicBezTo>
                          <a:pt x="247" y="200"/>
                          <a:pt x="247" y="200"/>
                          <a:pt x="247" y="200"/>
                        </a:cubicBezTo>
                        <a:cubicBezTo>
                          <a:pt x="250" y="200"/>
                          <a:pt x="250" y="200"/>
                          <a:pt x="250" y="200"/>
                        </a:cubicBezTo>
                        <a:cubicBezTo>
                          <a:pt x="253" y="197"/>
                          <a:pt x="253" y="197"/>
                          <a:pt x="253" y="197"/>
                        </a:cubicBezTo>
                        <a:cubicBezTo>
                          <a:pt x="254" y="194"/>
                          <a:pt x="254" y="194"/>
                          <a:pt x="254" y="194"/>
                        </a:cubicBezTo>
                        <a:cubicBezTo>
                          <a:pt x="258" y="194"/>
                          <a:pt x="258" y="194"/>
                          <a:pt x="258" y="194"/>
                        </a:cubicBezTo>
                        <a:cubicBezTo>
                          <a:pt x="258" y="195"/>
                          <a:pt x="258" y="195"/>
                          <a:pt x="258" y="195"/>
                        </a:cubicBezTo>
                        <a:cubicBezTo>
                          <a:pt x="258" y="196"/>
                          <a:pt x="258" y="196"/>
                          <a:pt x="258" y="196"/>
                        </a:cubicBezTo>
                        <a:cubicBezTo>
                          <a:pt x="258" y="197"/>
                          <a:pt x="258" y="197"/>
                          <a:pt x="258" y="197"/>
                        </a:cubicBezTo>
                        <a:cubicBezTo>
                          <a:pt x="258" y="198"/>
                          <a:pt x="258" y="198"/>
                          <a:pt x="258" y="198"/>
                        </a:cubicBezTo>
                        <a:cubicBezTo>
                          <a:pt x="259" y="200"/>
                          <a:pt x="259" y="200"/>
                          <a:pt x="259" y="200"/>
                        </a:cubicBezTo>
                        <a:cubicBezTo>
                          <a:pt x="259" y="203"/>
                          <a:pt x="259" y="203"/>
                          <a:pt x="259" y="203"/>
                        </a:cubicBezTo>
                        <a:cubicBezTo>
                          <a:pt x="258" y="205"/>
                          <a:pt x="258" y="205"/>
                          <a:pt x="258" y="205"/>
                        </a:cubicBezTo>
                        <a:cubicBezTo>
                          <a:pt x="258" y="206"/>
                          <a:pt x="258" y="206"/>
                          <a:pt x="258" y="206"/>
                        </a:cubicBezTo>
                        <a:cubicBezTo>
                          <a:pt x="259" y="209"/>
                          <a:pt x="259" y="209"/>
                          <a:pt x="259" y="209"/>
                        </a:cubicBezTo>
                        <a:cubicBezTo>
                          <a:pt x="258" y="210"/>
                          <a:pt x="258" y="210"/>
                          <a:pt x="258" y="210"/>
                        </a:cubicBezTo>
                        <a:cubicBezTo>
                          <a:pt x="255" y="213"/>
                          <a:pt x="255" y="213"/>
                          <a:pt x="255" y="213"/>
                        </a:cubicBezTo>
                        <a:cubicBezTo>
                          <a:pt x="253" y="214"/>
                          <a:pt x="253" y="214"/>
                          <a:pt x="253" y="214"/>
                        </a:cubicBezTo>
                        <a:cubicBezTo>
                          <a:pt x="252" y="214"/>
                          <a:pt x="252" y="214"/>
                          <a:pt x="252" y="214"/>
                        </a:cubicBezTo>
                        <a:cubicBezTo>
                          <a:pt x="249" y="213"/>
                          <a:pt x="249" y="213"/>
                          <a:pt x="249" y="213"/>
                        </a:cubicBezTo>
                        <a:cubicBezTo>
                          <a:pt x="253" y="215"/>
                          <a:pt x="253" y="215"/>
                          <a:pt x="253" y="215"/>
                        </a:cubicBezTo>
                        <a:cubicBezTo>
                          <a:pt x="255" y="215"/>
                          <a:pt x="255" y="215"/>
                          <a:pt x="255" y="215"/>
                        </a:cubicBezTo>
                        <a:cubicBezTo>
                          <a:pt x="259" y="213"/>
                          <a:pt x="259" y="213"/>
                          <a:pt x="259" y="213"/>
                        </a:cubicBezTo>
                        <a:cubicBezTo>
                          <a:pt x="264" y="212"/>
                          <a:pt x="264" y="212"/>
                          <a:pt x="264" y="212"/>
                        </a:cubicBezTo>
                        <a:cubicBezTo>
                          <a:pt x="266" y="212"/>
                          <a:pt x="266" y="212"/>
                          <a:pt x="266" y="212"/>
                        </a:cubicBezTo>
                        <a:cubicBezTo>
                          <a:pt x="269" y="214"/>
                          <a:pt x="269" y="214"/>
                          <a:pt x="269" y="214"/>
                        </a:cubicBezTo>
                        <a:cubicBezTo>
                          <a:pt x="271" y="215"/>
                          <a:pt x="271" y="215"/>
                          <a:pt x="271" y="215"/>
                        </a:cubicBezTo>
                        <a:cubicBezTo>
                          <a:pt x="273" y="216"/>
                          <a:pt x="273" y="216"/>
                          <a:pt x="273" y="216"/>
                        </a:cubicBezTo>
                        <a:cubicBezTo>
                          <a:pt x="274" y="217"/>
                          <a:pt x="274" y="217"/>
                          <a:pt x="274" y="217"/>
                        </a:cubicBezTo>
                        <a:cubicBezTo>
                          <a:pt x="275" y="217"/>
                          <a:pt x="275" y="217"/>
                          <a:pt x="275" y="217"/>
                        </a:cubicBezTo>
                        <a:cubicBezTo>
                          <a:pt x="277" y="219"/>
                          <a:pt x="277" y="219"/>
                          <a:pt x="277" y="219"/>
                        </a:cubicBezTo>
                        <a:cubicBezTo>
                          <a:pt x="278" y="219"/>
                          <a:pt x="278" y="219"/>
                          <a:pt x="278" y="219"/>
                        </a:cubicBezTo>
                        <a:cubicBezTo>
                          <a:pt x="279" y="221"/>
                          <a:pt x="279" y="221"/>
                          <a:pt x="279" y="221"/>
                        </a:cubicBezTo>
                        <a:cubicBezTo>
                          <a:pt x="280" y="222"/>
                          <a:pt x="280" y="222"/>
                          <a:pt x="280" y="222"/>
                        </a:cubicBezTo>
                        <a:cubicBezTo>
                          <a:pt x="280" y="223"/>
                          <a:pt x="280" y="223"/>
                          <a:pt x="280" y="223"/>
                        </a:cubicBezTo>
                        <a:cubicBezTo>
                          <a:pt x="281" y="224"/>
                          <a:pt x="281" y="224"/>
                          <a:pt x="281" y="224"/>
                        </a:cubicBezTo>
                        <a:cubicBezTo>
                          <a:pt x="282" y="226"/>
                          <a:pt x="282" y="226"/>
                          <a:pt x="282" y="226"/>
                        </a:cubicBezTo>
                        <a:cubicBezTo>
                          <a:pt x="282" y="227"/>
                          <a:pt x="282" y="227"/>
                          <a:pt x="282" y="227"/>
                        </a:cubicBezTo>
                        <a:cubicBezTo>
                          <a:pt x="283" y="226"/>
                          <a:pt x="283" y="226"/>
                          <a:pt x="283" y="226"/>
                        </a:cubicBezTo>
                        <a:cubicBezTo>
                          <a:pt x="283" y="227"/>
                          <a:pt x="283" y="227"/>
                          <a:pt x="283" y="227"/>
                        </a:cubicBezTo>
                        <a:cubicBezTo>
                          <a:pt x="286" y="229"/>
                          <a:pt x="286" y="229"/>
                          <a:pt x="286" y="229"/>
                        </a:cubicBezTo>
                        <a:cubicBezTo>
                          <a:pt x="287" y="229"/>
                          <a:pt x="287" y="229"/>
                          <a:pt x="287" y="229"/>
                        </a:cubicBezTo>
                        <a:cubicBezTo>
                          <a:pt x="289" y="230"/>
                          <a:pt x="289" y="230"/>
                          <a:pt x="289" y="230"/>
                        </a:cubicBezTo>
                        <a:cubicBezTo>
                          <a:pt x="290" y="231"/>
                          <a:pt x="290" y="231"/>
                          <a:pt x="290" y="231"/>
                        </a:cubicBezTo>
                        <a:cubicBezTo>
                          <a:pt x="292" y="232"/>
                          <a:pt x="292" y="232"/>
                          <a:pt x="292" y="232"/>
                        </a:cubicBezTo>
                        <a:cubicBezTo>
                          <a:pt x="292" y="233"/>
                          <a:pt x="292" y="233"/>
                          <a:pt x="292" y="233"/>
                        </a:cubicBezTo>
                        <a:cubicBezTo>
                          <a:pt x="294" y="235"/>
                          <a:pt x="294" y="235"/>
                          <a:pt x="294" y="235"/>
                        </a:cubicBezTo>
                        <a:cubicBezTo>
                          <a:pt x="293" y="235"/>
                          <a:pt x="293" y="235"/>
                          <a:pt x="293" y="235"/>
                        </a:cubicBezTo>
                        <a:cubicBezTo>
                          <a:pt x="294" y="236"/>
                          <a:pt x="294" y="236"/>
                          <a:pt x="294" y="236"/>
                        </a:cubicBezTo>
                        <a:cubicBezTo>
                          <a:pt x="296" y="236"/>
                          <a:pt x="296" y="236"/>
                          <a:pt x="296" y="236"/>
                        </a:cubicBezTo>
                        <a:cubicBezTo>
                          <a:pt x="296" y="236"/>
                          <a:pt x="296" y="236"/>
                          <a:pt x="296" y="236"/>
                        </a:cubicBezTo>
                        <a:cubicBezTo>
                          <a:pt x="298" y="236"/>
                          <a:pt x="298" y="236"/>
                          <a:pt x="298" y="236"/>
                        </a:cubicBezTo>
                        <a:cubicBezTo>
                          <a:pt x="301" y="236"/>
                          <a:pt x="301" y="236"/>
                          <a:pt x="301" y="236"/>
                        </a:cubicBezTo>
                        <a:cubicBezTo>
                          <a:pt x="301" y="236"/>
                          <a:pt x="301" y="236"/>
                          <a:pt x="301" y="236"/>
                        </a:cubicBezTo>
                        <a:cubicBezTo>
                          <a:pt x="302" y="237"/>
                          <a:pt x="302" y="237"/>
                          <a:pt x="302" y="237"/>
                        </a:cubicBezTo>
                        <a:cubicBezTo>
                          <a:pt x="304" y="237"/>
                          <a:pt x="304" y="237"/>
                          <a:pt x="304" y="237"/>
                        </a:cubicBezTo>
                        <a:cubicBezTo>
                          <a:pt x="306" y="238"/>
                          <a:pt x="306" y="238"/>
                          <a:pt x="306" y="238"/>
                        </a:cubicBezTo>
                        <a:cubicBezTo>
                          <a:pt x="307" y="237"/>
                          <a:pt x="307" y="237"/>
                          <a:pt x="307" y="237"/>
                        </a:cubicBezTo>
                        <a:cubicBezTo>
                          <a:pt x="308" y="237"/>
                          <a:pt x="308" y="237"/>
                          <a:pt x="308" y="237"/>
                        </a:cubicBezTo>
                        <a:cubicBezTo>
                          <a:pt x="308" y="237"/>
                          <a:pt x="308" y="237"/>
                          <a:pt x="308" y="237"/>
                        </a:cubicBezTo>
                        <a:cubicBezTo>
                          <a:pt x="308" y="238"/>
                          <a:pt x="308" y="238"/>
                          <a:pt x="308" y="238"/>
                        </a:cubicBezTo>
                        <a:cubicBezTo>
                          <a:pt x="309" y="237"/>
                          <a:pt x="309" y="237"/>
                          <a:pt x="309" y="237"/>
                        </a:cubicBezTo>
                        <a:cubicBezTo>
                          <a:pt x="309" y="237"/>
                          <a:pt x="309" y="237"/>
                          <a:pt x="309" y="237"/>
                        </a:cubicBezTo>
                        <a:cubicBezTo>
                          <a:pt x="309" y="239"/>
                          <a:pt x="309" y="239"/>
                          <a:pt x="309" y="239"/>
                        </a:cubicBezTo>
                        <a:cubicBezTo>
                          <a:pt x="308" y="242"/>
                          <a:pt x="308" y="242"/>
                          <a:pt x="308" y="242"/>
                        </a:cubicBezTo>
                        <a:cubicBezTo>
                          <a:pt x="307" y="243"/>
                          <a:pt x="307" y="243"/>
                          <a:pt x="307" y="243"/>
                        </a:cubicBezTo>
                        <a:cubicBezTo>
                          <a:pt x="307" y="244"/>
                          <a:pt x="307" y="244"/>
                          <a:pt x="307" y="244"/>
                        </a:cubicBezTo>
                        <a:cubicBezTo>
                          <a:pt x="306" y="246"/>
                          <a:pt x="306" y="246"/>
                          <a:pt x="306" y="246"/>
                        </a:cubicBezTo>
                        <a:cubicBezTo>
                          <a:pt x="306" y="247"/>
                          <a:pt x="306" y="247"/>
                          <a:pt x="306" y="247"/>
                        </a:cubicBezTo>
                        <a:cubicBezTo>
                          <a:pt x="306" y="248"/>
                          <a:pt x="306" y="248"/>
                          <a:pt x="306" y="248"/>
                        </a:cubicBezTo>
                        <a:cubicBezTo>
                          <a:pt x="306" y="250"/>
                          <a:pt x="306" y="250"/>
                          <a:pt x="306" y="250"/>
                        </a:cubicBezTo>
                        <a:cubicBezTo>
                          <a:pt x="305" y="253"/>
                          <a:pt x="305" y="253"/>
                          <a:pt x="305" y="253"/>
                        </a:cubicBezTo>
                        <a:cubicBezTo>
                          <a:pt x="305" y="254"/>
                          <a:pt x="305" y="254"/>
                          <a:pt x="305" y="254"/>
                        </a:cubicBezTo>
                        <a:cubicBezTo>
                          <a:pt x="304" y="256"/>
                          <a:pt x="304" y="256"/>
                          <a:pt x="304" y="256"/>
                        </a:cubicBezTo>
                        <a:cubicBezTo>
                          <a:pt x="303" y="256"/>
                          <a:pt x="303" y="256"/>
                          <a:pt x="303" y="256"/>
                        </a:cubicBezTo>
                        <a:cubicBezTo>
                          <a:pt x="302" y="259"/>
                          <a:pt x="302" y="259"/>
                          <a:pt x="302" y="259"/>
                        </a:cubicBezTo>
                        <a:cubicBezTo>
                          <a:pt x="303" y="260"/>
                          <a:pt x="303" y="260"/>
                          <a:pt x="303" y="260"/>
                        </a:cubicBezTo>
                        <a:cubicBezTo>
                          <a:pt x="304" y="261"/>
                          <a:pt x="304" y="261"/>
                          <a:pt x="304" y="261"/>
                        </a:cubicBezTo>
                        <a:cubicBezTo>
                          <a:pt x="304" y="263"/>
                          <a:pt x="304" y="263"/>
                          <a:pt x="304" y="263"/>
                        </a:cubicBezTo>
                        <a:cubicBezTo>
                          <a:pt x="305" y="263"/>
                          <a:pt x="305" y="263"/>
                          <a:pt x="305" y="263"/>
                        </a:cubicBezTo>
                        <a:cubicBezTo>
                          <a:pt x="306" y="264"/>
                          <a:pt x="306" y="264"/>
                          <a:pt x="306" y="264"/>
                        </a:cubicBezTo>
                        <a:cubicBezTo>
                          <a:pt x="306" y="265"/>
                          <a:pt x="306" y="265"/>
                          <a:pt x="306" y="265"/>
                        </a:cubicBezTo>
                        <a:cubicBezTo>
                          <a:pt x="306" y="266"/>
                          <a:pt x="306" y="266"/>
                          <a:pt x="306" y="266"/>
                        </a:cubicBezTo>
                        <a:cubicBezTo>
                          <a:pt x="306" y="267"/>
                          <a:pt x="306" y="267"/>
                          <a:pt x="306" y="267"/>
                        </a:cubicBezTo>
                        <a:cubicBezTo>
                          <a:pt x="309" y="268"/>
                          <a:pt x="309" y="268"/>
                          <a:pt x="309" y="268"/>
                        </a:cubicBezTo>
                        <a:cubicBezTo>
                          <a:pt x="309" y="268"/>
                          <a:pt x="309" y="268"/>
                          <a:pt x="309" y="268"/>
                        </a:cubicBezTo>
                        <a:cubicBezTo>
                          <a:pt x="309" y="269"/>
                          <a:pt x="309" y="269"/>
                          <a:pt x="309" y="269"/>
                        </a:cubicBezTo>
                        <a:cubicBezTo>
                          <a:pt x="310" y="270"/>
                          <a:pt x="310" y="270"/>
                          <a:pt x="310" y="270"/>
                        </a:cubicBezTo>
                        <a:cubicBezTo>
                          <a:pt x="310" y="272"/>
                          <a:pt x="310" y="272"/>
                          <a:pt x="310" y="272"/>
                        </a:cubicBezTo>
                        <a:cubicBezTo>
                          <a:pt x="310" y="273"/>
                          <a:pt x="310" y="273"/>
                          <a:pt x="310" y="273"/>
                        </a:cubicBezTo>
                        <a:cubicBezTo>
                          <a:pt x="310" y="274"/>
                          <a:pt x="310" y="274"/>
                          <a:pt x="310" y="274"/>
                        </a:cubicBezTo>
                        <a:cubicBezTo>
                          <a:pt x="307" y="276"/>
                          <a:pt x="307" y="276"/>
                          <a:pt x="307" y="276"/>
                        </a:cubicBezTo>
                        <a:cubicBezTo>
                          <a:pt x="306" y="278"/>
                          <a:pt x="306" y="278"/>
                          <a:pt x="306" y="278"/>
                        </a:cubicBezTo>
                        <a:cubicBezTo>
                          <a:pt x="309" y="276"/>
                          <a:pt x="309" y="276"/>
                          <a:pt x="309" y="276"/>
                        </a:cubicBezTo>
                        <a:cubicBezTo>
                          <a:pt x="311" y="275"/>
                          <a:pt x="311" y="275"/>
                          <a:pt x="311" y="275"/>
                        </a:cubicBezTo>
                        <a:cubicBezTo>
                          <a:pt x="312" y="275"/>
                          <a:pt x="312" y="275"/>
                          <a:pt x="312" y="275"/>
                        </a:cubicBezTo>
                        <a:cubicBezTo>
                          <a:pt x="313" y="276"/>
                          <a:pt x="313" y="276"/>
                          <a:pt x="313" y="276"/>
                        </a:cubicBezTo>
                        <a:cubicBezTo>
                          <a:pt x="315" y="276"/>
                          <a:pt x="315" y="276"/>
                          <a:pt x="315" y="276"/>
                        </a:cubicBezTo>
                        <a:cubicBezTo>
                          <a:pt x="315" y="275"/>
                          <a:pt x="315" y="275"/>
                          <a:pt x="315" y="275"/>
                        </a:cubicBezTo>
                        <a:cubicBezTo>
                          <a:pt x="315" y="274"/>
                          <a:pt x="315" y="274"/>
                          <a:pt x="315" y="274"/>
                        </a:cubicBezTo>
                        <a:cubicBezTo>
                          <a:pt x="317" y="272"/>
                          <a:pt x="317" y="272"/>
                          <a:pt x="317" y="272"/>
                        </a:cubicBezTo>
                        <a:cubicBezTo>
                          <a:pt x="317" y="272"/>
                          <a:pt x="317" y="272"/>
                          <a:pt x="317" y="272"/>
                        </a:cubicBezTo>
                        <a:cubicBezTo>
                          <a:pt x="317" y="273"/>
                          <a:pt x="317" y="273"/>
                          <a:pt x="317" y="273"/>
                        </a:cubicBezTo>
                        <a:cubicBezTo>
                          <a:pt x="318" y="274"/>
                          <a:pt x="318" y="274"/>
                          <a:pt x="318" y="274"/>
                        </a:cubicBezTo>
                        <a:cubicBezTo>
                          <a:pt x="318" y="276"/>
                          <a:pt x="318" y="276"/>
                          <a:pt x="318" y="276"/>
                        </a:cubicBezTo>
                        <a:cubicBezTo>
                          <a:pt x="318" y="277"/>
                          <a:pt x="318" y="277"/>
                          <a:pt x="318" y="277"/>
                        </a:cubicBezTo>
                        <a:cubicBezTo>
                          <a:pt x="320" y="279"/>
                          <a:pt x="320" y="279"/>
                          <a:pt x="320" y="279"/>
                        </a:cubicBezTo>
                        <a:cubicBezTo>
                          <a:pt x="322" y="279"/>
                          <a:pt x="322" y="279"/>
                          <a:pt x="322" y="279"/>
                        </a:cubicBezTo>
                        <a:cubicBezTo>
                          <a:pt x="324" y="279"/>
                          <a:pt x="324" y="279"/>
                          <a:pt x="324" y="279"/>
                        </a:cubicBezTo>
                        <a:cubicBezTo>
                          <a:pt x="321" y="278"/>
                          <a:pt x="321" y="278"/>
                          <a:pt x="321" y="278"/>
                        </a:cubicBezTo>
                        <a:cubicBezTo>
                          <a:pt x="320" y="277"/>
                          <a:pt x="320" y="277"/>
                          <a:pt x="320" y="277"/>
                        </a:cubicBezTo>
                        <a:cubicBezTo>
                          <a:pt x="320" y="275"/>
                          <a:pt x="320" y="275"/>
                          <a:pt x="320" y="275"/>
                        </a:cubicBezTo>
                        <a:cubicBezTo>
                          <a:pt x="320" y="273"/>
                          <a:pt x="320" y="273"/>
                          <a:pt x="320" y="273"/>
                        </a:cubicBezTo>
                        <a:cubicBezTo>
                          <a:pt x="321" y="273"/>
                          <a:pt x="321" y="273"/>
                          <a:pt x="321" y="273"/>
                        </a:cubicBezTo>
                        <a:cubicBezTo>
                          <a:pt x="320" y="272"/>
                          <a:pt x="320" y="272"/>
                          <a:pt x="320" y="272"/>
                        </a:cubicBezTo>
                        <a:cubicBezTo>
                          <a:pt x="320" y="271"/>
                          <a:pt x="320" y="271"/>
                          <a:pt x="320" y="271"/>
                        </a:cubicBezTo>
                        <a:cubicBezTo>
                          <a:pt x="320" y="271"/>
                          <a:pt x="320" y="271"/>
                          <a:pt x="320" y="271"/>
                        </a:cubicBezTo>
                        <a:cubicBezTo>
                          <a:pt x="321" y="271"/>
                          <a:pt x="321" y="271"/>
                          <a:pt x="321" y="271"/>
                        </a:cubicBezTo>
                        <a:cubicBezTo>
                          <a:pt x="322" y="269"/>
                          <a:pt x="322" y="269"/>
                          <a:pt x="322" y="269"/>
                        </a:cubicBezTo>
                        <a:cubicBezTo>
                          <a:pt x="323" y="267"/>
                          <a:pt x="323" y="267"/>
                          <a:pt x="323" y="267"/>
                        </a:cubicBezTo>
                        <a:cubicBezTo>
                          <a:pt x="323" y="267"/>
                          <a:pt x="323" y="267"/>
                          <a:pt x="323" y="267"/>
                        </a:cubicBezTo>
                        <a:cubicBezTo>
                          <a:pt x="323" y="265"/>
                          <a:pt x="323" y="265"/>
                          <a:pt x="323" y="265"/>
                        </a:cubicBezTo>
                        <a:cubicBezTo>
                          <a:pt x="322" y="264"/>
                          <a:pt x="322" y="264"/>
                          <a:pt x="322" y="264"/>
                        </a:cubicBezTo>
                        <a:cubicBezTo>
                          <a:pt x="322" y="263"/>
                          <a:pt x="322" y="263"/>
                          <a:pt x="322" y="263"/>
                        </a:cubicBezTo>
                        <a:cubicBezTo>
                          <a:pt x="323" y="262"/>
                          <a:pt x="323" y="262"/>
                          <a:pt x="323" y="262"/>
                        </a:cubicBezTo>
                        <a:cubicBezTo>
                          <a:pt x="322" y="261"/>
                          <a:pt x="322" y="261"/>
                          <a:pt x="322" y="261"/>
                        </a:cubicBezTo>
                        <a:cubicBezTo>
                          <a:pt x="323" y="260"/>
                          <a:pt x="323" y="260"/>
                          <a:pt x="323" y="260"/>
                        </a:cubicBezTo>
                        <a:cubicBezTo>
                          <a:pt x="322" y="260"/>
                          <a:pt x="322" y="260"/>
                          <a:pt x="322" y="260"/>
                        </a:cubicBezTo>
                        <a:cubicBezTo>
                          <a:pt x="322" y="259"/>
                          <a:pt x="322" y="259"/>
                          <a:pt x="322" y="259"/>
                        </a:cubicBezTo>
                        <a:cubicBezTo>
                          <a:pt x="323" y="256"/>
                          <a:pt x="323" y="256"/>
                          <a:pt x="323" y="256"/>
                        </a:cubicBezTo>
                        <a:cubicBezTo>
                          <a:pt x="322" y="255"/>
                          <a:pt x="322" y="255"/>
                          <a:pt x="322" y="255"/>
                        </a:cubicBezTo>
                        <a:cubicBezTo>
                          <a:pt x="323" y="253"/>
                          <a:pt x="323" y="253"/>
                          <a:pt x="323" y="253"/>
                        </a:cubicBezTo>
                        <a:cubicBezTo>
                          <a:pt x="323" y="252"/>
                          <a:pt x="323" y="252"/>
                          <a:pt x="323" y="252"/>
                        </a:cubicBezTo>
                        <a:cubicBezTo>
                          <a:pt x="323" y="251"/>
                          <a:pt x="323" y="251"/>
                          <a:pt x="323" y="251"/>
                        </a:cubicBezTo>
                        <a:cubicBezTo>
                          <a:pt x="324" y="251"/>
                          <a:pt x="324" y="251"/>
                          <a:pt x="324" y="251"/>
                        </a:cubicBezTo>
                        <a:cubicBezTo>
                          <a:pt x="323" y="250"/>
                          <a:pt x="323" y="250"/>
                          <a:pt x="323" y="250"/>
                        </a:cubicBezTo>
                        <a:cubicBezTo>
                          <a:pt x="324" y="249"/>
                          <a:pt x="324" y="249"/>
                          <a:pt x="324" y="249"/>
                        </a:cubicBezTo>
                        <a:cubicBezTo>
                          <a:pt x="324" y="249"/>
                          <a:pt x="324" y="249"/>
                          <a:pt x="324" y="249"/>
                        </a:cubicBezTo>
                        <a:cubicBezTo>
                          <a:pt x="323" y="249"/>
                          <a:pt x="323" y="249"/>
                          <a:pt x="323" y="249"/>
                        </a:cubicBezTo>
                        <a:cubicBezTo>
                          <a:pt x="323" y="248"/>
                          <a:pt x="323" y="248"/>
                          <a:pt x="323" y="248"/>
                        </a:cubicBezTo>
                        <a:cubicBezTo>
                          <a:pt x="323" y="248"/>
                          <a:pt x="323" y="248"/>
                          <a:pt x="323" y="248"/>
                        </a:cubicBezTo>
                        <a:cubicBezTo>
                          <a:pt x="323" y="247"/>
                          <a:pt x="323" y="247"/>
                          <a:pt x="323" y="247"/>
                        </a:cubicBezTo>
                        <a:cubicBezTo>
                          <a:pt x="323" y="246"/>
                          <a:pt x="323" y="246"/>
                          <a:pt x="323" y="246"/>
                        </a:cubicBezTo>
                        <a:cubicBezTo>
                          <a:pt x="323" y="245"/>
                          <a:pt x="323" y="245"/>
                          <a:pt x="323" y="245"/>
                        </a:cubicBezTo>
                        <a:cubicBezTo>
                          <a:pt x="322" y="243"/>
                          <a:pt x="322" y="243"/>
                          <a:pt x="322" y="243"/>
                        </a:cubicBezTo>
                        <a:cubicBezTo>
                          <a:pt x="322" y="243"/>
                          <a:pt x="322" y="243"/>
                          <a:pt x="322" y="243"/>
                        </a:cubicBezTo>
                        <a:cubicBezTo>
                          <a:pt x="324" y="242"/>
                          <a:pt x="324" y="242"/>
                          <a:pt x="324" y="242"/>
                        </a:cubicBezTo>
                        <a:cubicBezTo>
                          <a:pt x="326" y="242"/>
                          <a:pt x="326" y="242"/>
                          <a:pt x="326" y="242"/>
                        </a:cubicBezTo>
                        <a:cubicBezTo>
                          <a:pt x="327" y="241"/>
                          <a:pt x="327" y="241"/>
                          <a:pt x="327" y="241"/>
                        </a:cubicBezTo>
                        <a:cubicBezTo>
                          <a:pt x="329" y="241"/>
                          <a:pt x="329" y="241"/>
                          <a:pt x="329" y="241"/>
                        </a:cubicBezTo>
                        <a:cubicBezTo>
                          <a:pt x="329" y="240"/>
                          <a:pt x="329" y="240"/>
                          <a:pt x="329" y="240"/>
                        </a:cubicBezTo>
                        <a:cubicBezTo>
                          <a:pt x="332" y="239"/>
                          <a:pt x="332" y="239"/>
                          <a:pt x="332" y="239"/>
                        </a:cubicBezTo>
                        <a:cubicBezTo>
                          <a:pt x="336" y="238"/>
                          <a:pt x="336" y="238"/>
                          <a:pt x="336" y="238"/>
                        </a:cubicBezTo>
                        <a:cubicBezTo>
                          <a:pt x="336" y="237"/>
                          <a:pt x="336" y="237"/>
                          <a:pt x="336" y="237"/>
                        </a:cubicBezTo>
                        <a:cubicBezTo>
                          <a:pt x="337" y="236"/>
                          <a:pt x="337" y="236"/>
                          <a:pt x="337" y="236"/>
                        </a:cubicBezTo>
                        <a:cubicBezTo>
                          <a:pt x="339" y="235"/>
                          <a:pt x="339" y="235"/>
                          <a:pt x="339" y="235"/>
                        </a:cubicBezTo>
                        <a:cubicBezTo>
                          <a:pt x="340" y="234"/>
                          <a:pt x="340" y="234"/>
                          <a:pt x="340" y="234"/>
                        </a:cubicBezTo>
                        <a:cubicBezTo>
                          <a:pt x="341" y="233"/>
                          <a:pt x="341" y="233"/>
                          <a:pt x="341" y="233"/>
                        </a:cubicBezTo>
                        <a:cubicBezTo>
                          <a:pt x="343" y="231"/>
                          <a:pt x="343" y="231"/>
                          <a:pt x="343" y="231"/>
                        </a:cubicBezTo>
                        <a:cubicBezTo>
                          <a:pt x="343" y="231"/>
                          <a:pt x="343" y="231"/>
                          <a:pt x="343" y="231"/>
                        </a:cubicBezTo>
                        <a:cubicBezTo>
                          <a:pt x="344" y="231"/>
                          <a:pt x="344" y="231"/>
                          <a:pt x="344" y="231"/>
                        </a:cubicBezTo>
                        <a:cubicBezTo>
                          <a:pt x="345" y="231"/>
                          <a:pt x="345" y="231"/>
                          <a:pt x="345" y="231"/>
                        </a:cubicBezTo>
                        <a:cubicBezTo>
                          <a:pt x="347" y="230"/>
                          <a:pt x="347" y="230"/>
                          <a:pt x="347" y="230"/>
                        </a:cubicBezTo>
                        <a:cubicBezTo>
                          <a:pt x="345" y="228"/>
                          <a:pt x="345" y="228"/>
                          <a:pt x="345" y="228"/>
                        </a:cubicBezTo>
                        <a:cubicBezTo>
                          <a:pt x="345" y="226"/>
                          <a:pt x="345" y="226"/>
                          <a:pt x="345" y="226"/>
                        </a:cubicBezTo>
                        <a:cubicBezTo>
                          <a:pt x="344" y="227"/>
                          <a:pt x="344" y="227"/>
                          <a:pt x="344" y="227"/>
                        </a:cubicBezTo>
                        <a:cubicBezTo>
                          <a:pt x="345" y="224"/>
                          <a:pt x="345" y="224"/>
                          <a:pt x="345" y="224"/>
                        </a:cubicBezTo>
                        <a:cubicBezTo>
                          <a:pt x="346" y="224"/>
                          <a:pt x="346" y="224"/>
                          <a:pt x="346" y="224"/>
                        </a:cubicBezTo>
                        <a:cubicBezTo>
                          <a:pt x="346" y="222"/>
                          <a:pt x="346" y="222"/>
                          <a:pt x="346" y="222"/>
                        </a:cubicBezTo>
                        <a:cubicBezTo>
                          <a:pt x="346" y="220"/>
                          <a:pt x="346" y="220"/>
                          <a:pt x="346" y="220"/>
                        </a:cubicBezTo>
                        <a:cubicBezTo>
                          <a:pt x="345" y="218"/>
                          <a:pt x="345" y="218"/>
                          <a:pt x="345" y="218"/>
                        </a:cubicBezTo>
                        <a:cubicBezTo>
                          <a:pt x="345" y="214"/>
                          <a:pt x="345" y="214"/>
                          <a:pt x="345" y="214"/>
                        </a:cubicBezTo>
                        <a:cubicBezTo>
                          <a:pt x="345" y="211"/>
                          <a:pt x="345" y="211"/>
                          <a:pt x="345" y="211"/>
                        </a:cubicBezTo>
                        <a:cubicBezTo>
                          <a:pt x="343" y="208"/>
                          <a:pt x="343" y="208"/>
                          <a:pt x="343" y="208"/>
                        </a:cubicBezTo>
                        <a:cubicBezTo>
                          <a:pt x="341" y="207"/>
                          <a:pt x="341" y="207"/>
                          <a:pt x="341" y="207"/>
                        </a:cubicBezTo>
                        <a:cubicBezTo>
                          <a:pt x="341" y="206"/>
                          <a:pt x="341" y="206"/>
                          <a:pt x="341" y="206"/>
                        </a:cubicBezTo>
                        <a:cubicBezTo>
                          <a:pt x="340" y="205"/>
                          <a:pt x="340" y="205"/>
                          <a:pt x="340" y="205"/>
                        </a:cubicBezTo>
                        <a:cubicBezTo>
                          <a:pt x="339" y="204"/>
                          <a:pt x="339" y="204"/>
                          <a:pt x="339" y="204"/>
                        </a:cubicBezTo>
                        <a:cubicBezTo>
                          <a:pt x="340" y="202"/>
                          <a:pt x="340" y="202"/>
                          <a:pt x="340" y="202"/>
                        </a:cubicBezTo>
                        <a:cubicBezTo>
                          <a:pt x="341" y="202"/>
                          <a:pt x="341" y="202"/>
                          <a:pt x="341" y="202"/>
                        </a:cubicBezTo>
                        <a:cubicBezTo>
                          <a:pt x="345" y="198"/>
                          <a:pt x="345" y="198"/>
                          <a:pt x="345" y="198"/>
                        </a:cubicBezTo>
                        <a:cubicBezTo>
                          <a:pt x="346" y="198"/>
                          <a:pt x="346" y="198"/>
                          <a:pt x="346" y="198"/>
                        </a:cubicBezTo>
                        <a:cubicBezTo>
                          <a:pt x="347" y="197"/>
                          <a:pt x="347" y="197"/>
                          <a:pt x="347" y="197"/>
                        </a:cubicBezTo>
                        <a:cubicBezTo>
                          <a:pt x="347" y="196"/>
                          <a:pt x="347" y="196"/>
                          <a:pt x="347" y="196"/>
                        </a:cubicBezTo>
                        <a:cubicBezTo>
                          <a:pt x="346" y="196"/>
                          <a:pt x="346" y="196"/>
                          <a:pt x="346" y="196"/>
                        </a:cubicBezTo>
                        <a:cubicBezTo>
                          <a:pt x="346" y="195"/>
                          <a:pt x="346" y="195"/>
                          <a:pt x="346" y="195"/>
                        </a:cubicBezTo>
                        <a:cubicBezTo>
                          <a:pt x="347" y="194"/>
                          <a:pt x="347" y="194"/>
                          <a:pt x="347" y="194"/>
                        </a:cubicBezTo>
                        <a:cubicBezTo>
                          <a:pt x="348" y="194"/>
                          <a:pt x="348" y="194"/>
                          <a:pt x="348" y="194"/>
                        </a:cubicBezTo>
                        <a:cubicBezTo>
                          <a:pt x="348" y="195"/>
                          <a:pt x="348" y="195"/>
                          <a:pt x="348" y="195"/>
                        </a:cubicBezTo>
                        <a:cubicBezTo>
                          <a:pt x="349" y="196"/>
                          <a:pt x="349" y="196"/>
                          <a:pt x="349" y="196"/>
                        </a:cubicBezTo>
                        <a:cubicBezTo>
                          <a:pt x="350" y="196"/>
                          <a:pt x="350" y="196"/>
                          <a:pt x="350" y="196"/>
                        </a:cubicBezTo>
                        <a:cubicBezTo>
                          <a:pt x="349" y="195"/>
                          <a:pt x="349" y="195"/>
                          <a:pt x="349" y="195"/>
                        </a:cubicBezTo>
                        <a:cubicBezTo>
                          <a:pt x="349" y="194"/>
                          <a:pt x="349" y="194"/>
                          <a:pt x="349" y="194"/>
                        </a:cubicBezTo>
                        <a:cubicBezTo>
                          <a:pt x="350" y="193"/>
                          <a:pt x="350" y="193"/>
                          <a:pt x="350" y="193"/>
                        </a:cubicBezTo>
                        <a:cubicBezTo>
                          <a:pt x="352" y="191"/>
                          <a:pt x="352" y="191"/>
                          <a:pt x="352" y="191"/>
                        </a:cubicBezTo>
                        <a:cubicBezTo>
                          <a:pt x="352" y="190"/>
                          <a:pt x="352" y="190"/>
                          <a:pt x="352" y="190"/>
                        </a:cubicBezTo>
                        <a:cubicBezTo>
                          <a:pt x="350" y="189"/>
                          <a:pt x="350" y="189"/>
                          <a:pt x="350" y="189"/>
                        </a:cubicBezTo>
                        <a:cubicBezTo>
                          <a:pt x="350" y="189"/>
                          <a:pt x="350" y="189"/>
                          <a:pt x="350" y="189"/>
                        </a:cubicBezTo>
                        <a:cubicBezTo>
                          <a:pt x="351" y="188"/>
                          <a:pt x="351" y="188"/>
                          <a:pt x="351" y="188"/>
                        </a:cubicBezTo>
                        <a:cubicBezTo>
                          <a:pt x="350" y="187"/>
                          <a:pt x="350" y="187"/>
                          <a:pt x="350" y="187"/>
                        </a:cubicBezTo>
                        <a:cubicBezTo>
                          <a:pt x="350" y="186"/>
                          <a:pt x="350" y="186"/>
                          <a:pt x="350" y="186"/>
                        </a:cubicBezTo>
                        <a:cubicBezTo>
                          <a:pt x="351" y="185"/>
                          <a:pt x="351" y="185"/>
                          <a:pt x="351" y="185"/>
                        </a:cubicBezTo>
                        <a:cubicBezTo>
                          <a:pt x="352" y="185"/>
                          <a:pt x="352" y="185"/>
                          <a:pt x="352" y="185"/>
                        </a:cubicBezTo>
                        <a:cubicBezTo>
                          <a:pt x="353" y="185"/>
                          <a:pt x="353" y="185"/>
                          <a:pt x="353" y="185"/>
                        </a:cubicBezTo>
                        <a:cubicBezTo>
                          <a:pt x="350" y="184"/>
                          <a:pt x="350" y="184"/>
                          <a:pt x="350" y="184"/>
                        </a:cubicBezTo>
                        <a:cubicBezTo>
                          <a:pt x="351" y="184"/>
                          <a:pt x="351" y="184"/>
                          <a:pt x="351" y="184"/>
                        </a:cubicBezTo>
                        <a:cubicBezTo>
                          <a:pt x="351" y="182"/>
                          <a:pt x="351" y="182"/>
                          <a:pt x="351" y="182"/>
                        </a:cubicBezTo>
                        <a:cubicBezTo>
                          <a:pt x="352" y="182"/>
                          <a:pt x="352" y="182"/>
                          <a:pt x="352" y="182"/>
                        </a:cubicBezTo>
                        <a:cubicBezTo>
                          <a:pt x="352" y="181"/>
                          <a:pt x="352" y="181"/>
                          <a:pt x="352" y="181"/>
                        </a:cubicBezTo>
                        <a:cubicBezTo>
                          <a:pt x="351" y="181"/>
                          <a:pt x="351" y="181"/>
                          <a:pt x="351" y="181"/>
                        </a:cubicBezTo>
                        <a:cubicBezTo>
                          <a:pt x="349" y="181"/>
                          <a:pt x="349" y="181"/>
                          <a:pt x="349" y="181"/>
                        </a:cubicBezTo>
                        <a:cubicBezTo>
                          <a:pt x="349" y="181"/>
                          <a:pt x="349" y="181"/>
                          <a:pt x="349" y="181"/>
                        </a:cubicBezTo>
                        <a:cubicBezTo>
                          <a:pt x="349" y="180"/>
                          <a:pt x="349" y="180"/>
                          <a:pt x="349" y="180"/>
                        </a:cubicBezTo>
                        <a:cubicBezTo>
                          <a:pt x="351" y="178"/>
                          <a:pt x="351" y="178"/>
                          <a:pt x="351" y="178"/>
                        </a:cubicBezTo>
                        <a:cubicBezTo>
                          <a:pt x="353" y="176"/>
                          <a:pt x="353" y="176"/>
                          <a:pt x="353" y="176"/>
                        </a:cubicBezTo>
                        <a:cubicBezTo>
                          <a:pt x="353" y="175"/>
                          <a:pt x="353" y="175"/>
                          <a:pt x="353" y="175"/>
                        </a:cubicBezTo>
                        <a:cubicBezTo>
                          <a:pt x="354" y="175"/>
                          <a:pt x="354" y="175"/>
                          <a:pt x="354" y="175"/>
                        </a:cubicBezTo>
                        <a:cubicBezTo>
                          <a:pt x="355" y="174"/>
                          <a:pt x="355" y="174"/>
                          <a:pt x="355" y="174"/>
                        </a:cubicBezTo>
                        <a:cubicBezTo>
                          <a:pt x="355" y="172"/>
                          <a:pt x="355" y="172"/>
                          <a:pt x="355" y="172"/>
                        </a:cubicBezTo>
                        <a:cubicBezTo>
                          <a:pt x="354" y="172"/>
                          <a:pt x="354" y="172"/>
                          <a:pt x="354" y="172"/>
                        </a:cubicBezTo>
                        <a:cubicBezTo>
                          <a:pt x="354" y="172"/>
                          <a:pt x="354" y="172"/>
                          <a:pt x="354" y="172"/>
                        </a:cubicBezTo>
                        <a:cubicBezTo>
                          <a:pt x="353" y="171"/>
                          <a:pt x="353" y="171"/>
                          <a:pt x="353" y="171"/>
                        </a:cubicBezTo>
                        <a:cubicBezTo>
                          <a:pt x="353" y="170"/>
                          <a:pt x="353" y="170"/>
                          <a:pt x="353" y="170"/>
                        </a:cubicBezTo>
                        <a:cubicBezTo>
                          <a:pt x="353" y="168"/>
                          <a:pt x="353" y="168"/>
                          <a:pt x="353" y="168"/>
                        </a:cubicBezTo>
                        <a:cubicBezTo>
                          <a:pt x="353" y="166"/>
                          <a:pt x="353" y="166"/>
                          <a:pt x="353" y="166"/>
                        </a:cubicBezTo>
                        <a:cubicBezTo>
                          <a:pt x="353" y="164"/>
                          <a:pt x="353" y="164"/>
                          <a:pt x="353" y="164"/>
                        </a:cubicBezTo>
                        <a:cubicBezTo>
                          <a:pt x="354" y="164"/>
                          <a:pt x="354" y="164"/>
                          <a:pt x="354" y="164"/>
                        </a:cubicBezTo>
                        <a:cubicBezTo>
                          <a:pt x="355" y="164"/>
                          <a:pt x="355" y="164"/>
                          <a:pt x="355" y="164"/>
                        </a:cubicBezTo>
                        <a:cubicBezTo>
                          <a:pt x="355" y="164"/>
                          <a:pt x="355" y="164"/>
                          <a:pt x="355" y="164"/>
                        </a:cubicBezTo>
                        <a:cubicBezTo>
                          <a:pt x="356" y="163"/>
                          <a:pt x="356" y="163"/>
                          <a:pt x="356" y="163"/>
                        </a:cubicBezTo>
                        <a:cubicBezTo>
                          <a:pt x="356" y="163"/>
                          <a:pt x="356" y="163"/>
                          <a:pt x="356" y="163"/>
                        </a:cubicBezTo>
                        <a:cubicBezTo>
                          <a:pt x="357" y="163"/>
                          <a:pt x="357" y="163"/>
                          <a:pt x="357" y="163"/>
                        </a:cubicBezTo>
                        <a:cubicBezTo>
                          <a:pt x="358" y="162"/>
                          <a:pt x="358" y="162"/>
                          <a:pt x="358" y="162"/>
                        </a:cubicBezTo>
                        <a:cubicBezTo>
                          <a:pt x="358" y="163"/>
                          <a:pt x="358" y="163"/>
                          <a:pt x="358" y="163"/>
                        </a:cubicBezTo>
                        <a:cubicBezTo>
                          <a:pt x="361" y="163"/>
                          <a:pt x="361" y="163"/>
                          <a:pt x="361" y="163"/>
                        </a:cubicBezTo>
                        <a:cubicBezTo>
                          <a:pt x="366" y="166"/>
                          <a:pt x="366" y="166"/>
                          <a:pt x="366" y="166"/>
                        </a:cubicBezTo>
                        <a:cubicBezTo>
                          <a:pt x="367" y="166"/>
                          <a:pt x="367" y="166"/>
                          <a:pt x="367" y="166"/>
                        </a:cubicBezTo>
                        <a:cubicBezTo>
                          <a:pt x="367" y="167"/>
                          <a:pt x="367" y="167"/>
                          <a:pt x="367" y="167"/>
                        </a:cubicBezTo>
                        <a:cubicBezTo>
                          <a:pt x="365" y="167"/>
                          <a:pt x="365" y="167"/>
                          <a:pt x="365" y="167"/>
                        </a:cubicBezTo>
                        <a:cubicBezTo>
                          <a:pt x="364" y="168"/>
                          <a:pt x="364" y="168"/>
                          <a:pt x="364" y="168"/>
                        </a:cubicBezTo>
                        <a:cubicBezTo>
                          <a:pt x="367" y="167"/>
                          <a:pt x="367" y="167"/>
                          <a:pt x="367" y="167"/>
                        </a:cubicBezTo>
                        <a:cubicBezTo>
                          <a:pt x="369" y="166"/>
                          <a:pt x="369" y="166"/>
                          <a:pt x="369" y="166"/>
                        </a:cubicBezTo>
                        <a:cubicBezTo>
                          <a:pt x="370" y="166"/>
                          <a:pt x="370" y="166"/>
                          <a:pt x="370" y="166"/>
                        </a:cubicBezTo>
                        <a:cubicBezTo>
                          <a:pt x="371" y="167"/>
                          <a:pt x="371" y="167"/>
                          <a:pt x="371" y="167"/>
                        </a:cubicBezTo>
                        <a:cubicBezTo>
                          <a:pt x="372" y="167"/>
                          <a:pt x="372" y="167"/>
                          <a:pt x="372" y="167"/>
                        </a:cubicBezTo>
                        <a:cubicBezTo>
                          <a:pt x="372" y="168"/>
                          <a:pt x="372" y="168"/>
                          <a:pt x="372" y="168"/>
                        </a:cubicBezTo>
                        <a:cubicBezTo>
                          <a:pt x="373" y="169"/>
                          <a:pt x="373" y="169"/>
                          <a:pt x="373" y="169"/>
                        </a:cubicBezTo>
                        <a:cubicBezTo>
                          <a:pt x="373" y="167"/>
                          <a:pt x="373" y="167"/>
                          <a:pt x="373" y="167"/>
                        </a:cubicBezTo>
                        <a:cubicBezTo>
                          <a:pt x="374" y="168"/>
                          <a:pt x="374" y="168"/>
                          <a:pt x="374" y="168"/>
                        </a:cubicBezTo>
                        <a:cubicBezTo>
                          <a:pt x="375" y="167"/>
                          <a:pt x="375" y="167"/>
                          <a:pt x="375" y="167"/>
                        </a:cubicBezTo>
                        <a:cubicBezTo>
                          <a:pt x="376" y="167"/>
                          <a:pt x="376" y="167"/>
                          <a:pt x="376" y="167"/>
                        </a:cubicBezTo>
                        <a:cubicBezTo>
                          <a:pt x="377" y="166"/>
                          <a:pt x="377" y="166"/>
                          <a:pt x="377" y="166"/>
                        </a:cubicBezTo>
                        <a:cubicBezTo>
                          <a:pt x="379" y="167"/>
                          <a:pt x="379" y="167"/>
                          <a:pt x="379" y="167"/>
                        </a:cubicBezTo>
                        <a:cubicBezTo>
                          <a:pt x="379" y="169"/>
                          <a:pt x="379" y="169"/>
                          <a:pt x="379" y="169"/>
                        </a:cubicBezTo>
                        <a:cubicBezTo>
                          <a:pt x="381" y="170"/>
                          <a:pt x="381" y="170"/>
                          <a:pt x="381" y="170"/>
                        </a:cubicBezTo>
                        <a:cubicBezTo>
                          <a:pt x="382" y="170"/>
                          <a:pt x="382" y="170"/>
                          <a:pt x="382" y="170"/>
                        </a:cubicBezTo>
                        <a:cubicBezTo>
                          <a:pt x="382" y="172"/>
                          <a:pt x="382" y="172"/>
                          <a:pt x="382" y="172"/>
                        </a:cubicBezTo>
                        <a:cubicBezTo>
                          <a:pt x="381" y="173"/>
                          <a:pt x="381" y="173"/>
                          <a:pt x="381" y="173"/>
                        </a:cubicBezTo>
                        <a:cubicBezTo>
                          <a:pt x="381" y="174"/>
                          <a:pt x="381" y="174"/>
                          <a:pt x="381" y="174"/>
                        </a:cubicBezTo>
                        <a:cubicBezTo>
                          <a:pt x="381" y="174"/>
                          <a:pt x="381" y="174"/>
                          <a:pt x="381" y="174"/>
                        </a:cubicBezTo>
                        <a:cubicBezTo>
                          <a:pt x="382" y="173"/>
                          <a:pt x="382" y="173"/>
                          <a:pt x="382" y="173"/>
                        </a:cubicBezTo>
                        <a:cubicBezTo>
                          <a:pt x="383" y="174"/>
                          <a:pt x="383" y="174"/>
                          <a:pt x="383" y="174"/>
                        </a:cubicBezTo>
                        <a:cubicBezTo>
                          <a:pt x="384" y="176"/>
                          <a:pt x="384" y="176"/>
                          <a:pt x="384" y="176"/>
                        </a:cubicBezTo>
                        <a:cubicBezTo>
                          <a:pt x="383" y="176"/>
                          <a:pt x="383" y="176"/>
                          <a:pt x="383" y="176"/>
                        </a:cubicBezTo>
                        <a:cubicBezTo>
                          <a:pt x="383" y="176"/>
                          <a:pt x="383" y="176"/>
                          <a:pt x="383" y="176"/>
                        </a:cubicBezTo>
                        <a:cubicBezTo>
                          <a:pt x="384" y="177"/>
                          <a:pt x="384" y="177"/>
                          <a:pt x="384" y="177"/>
                        </a:cubicBezTo>
                        <a:cubicBezTo>
                          <a:pt x="385" y="176"/>
                          <a:pt x="385" y="176"/>
                          <a:pt x="385" y="176"/>
                        </a:cubicBezTo>
                        <a:cubicBezTo>
                          <a:pt x="386" y="178"/>
                          <a:pt x="386" y="178"/>
                          <a:pt x="386" y="178"/>
                        </a:cubicBezTo>
                        <a:cubicBezTo>
                          <a:pt x="386" y="178"/>
                          <a:pt x="386" y="178"/>
                          <a:pt x="386" y="178"/>
                        </a:cubicBezTo>
                        <a:cubicBezTo>
                          <a:pt x="385" y="177"/>
                          <a:pt x="385" y="177"/>
                          <a:pt x="385" y="177"/>
                        </a:cubicBezTo>
                        <a:cubicBezTo>
                          <a:pt x="384" y="178"/>
                          <a:pt x="384" y="178"/>
                          <a:pt x="384" y="178"/>
                        </a:cubicBezTo>
                        <a:cubicBezTo>
                          <a:pt x="383" y="178"/>
                          <a:pt x="383" y="178"/>
                          <a:pt x="383" y="178"/>
                        </a:cubicBezTo>
                        <a:cubicBezTo>
                          <a:pt x="383" y="178"/>
                          <a:pt x="383" y="178"/>
                          <a:pt x="383" y="178"/>
                        </a:cubicBezTo>
                        <a:cubicBezTo>
                          <a:pt x="385" y="180"/>
                          <a:pt x="385" y="180"/>
                          <a:pt x="385" y="180"/>
                        </a:cubicBezTo>
                        <a:cubicBezTo>
                          <a:pt x="385" y="181"/>
                          <a:pt x="385" y="181"/>
                          <a:pt x="385" y="181"/>
                        </a:cubicBezTo>
                        <a:cubicBezTo>
                          <a:pt x="385" y="182"/>
                          <a:pt x="385" y="182"/>
                          <a:pt x="385" y="182"/>
                        </a:cubicBezTo>
                        <a:cubicBezTo>
                          <a:pt x="386" y="181"/>
                          <a:pt x="386" y="181"/>
                          <a:pt x="386" y="181"/>
                        </a:cubicBezTo>
                        <a:cubicBezTo>
                          <a:pt x="386" y="182"/>
                          <a:pt x="386" y="182"/>
                          <a:pt x="386" y="182"/>
                        </a:cubicBezTo>
                        <a:cubicBezTo>
                          <a:pt x="387" y="181"/>
                          <a:pt x="387" y="181"/>
                          <a:pt x="387" y="181"/>
                        </a:cubicBezTo>
                        <a:cubicBezTo>
                          <a:pt x="389" y="183"/>
                          <a:pt x="389" y="183"/>
                          <a:pt x="389" y="183"/>
                        </a:cubicBezTo>
                        <a:cubicBezTo>
                          <a:pt x="390" y="182"/>
                          <a:pt x="390" y="182"/>
                          <a:pt x="390" y="182"/>
                        </a:cubicBezTo>
                        <a:cubicBezTo>
                          <a:pt x="390" y="183"/>
                          <a:pt x="390" y="183"/>
                          <a:pt x="390" y="183"/>
                        </a:cubicBezTo>
                        <a:cubicBezTo>
                          <a:pt x="392" y="182"/>
                          <a:pt x="392" y="182"/>
                          <a:pt x="392" y="182"/>
                        </a:cubicBezTo>
                        <a:cubicBezTo>
                          <a:pt x="393" y="183"/>
                          <a:pt x="393" y="183"/>
                          <a:pt x="393" y="183"/>
                        </a:cubicBezTo>
                        <a:cubicBezTo>
                          <a:pt x="393" y="185"/>
                          <a:pt x="393" y="185"/>
                          <a:pt x="393" y="185"/>
                        </a:cubicBezTo>
                        <a:cubicBezTo>
                          <a:pt x="393" y="186"/>
                          <a:pt x="393" y="186"/>
                          <a:pt x="393" y="186"/>
                        </a:cubicBezTo>
                        <a:cubicBezTo>
                          <a:pt x="395" y="185"/>
                          <a:pt x="395" y="185"/>
                          <a:pt x="395" y="185"/>
                        </a:cubicBezTo>
                        <a:cubicBezTo>
                          <a:pt x="395" y="183"/>
                          <a:pt x="395" y="183"/>
                          <a:pt x="395" y="183"/>
                        </a:cubicBezTo>
                        <a:cubicBezTo>
                          <a:pt x="396" y="183"/>
                          <a:pt x="396" y="183"/>
                          <a:pt x="396" y="183"/>
                        </a:cubicBezTo>
                        <a:cubicBezTo>
                          <a:pt x="396" y="185"/>
                          <a:pt x="396" y="185"/>
                          <a:pt x="396" y="185"/>
                        </a:cubicBezTo>
                        <a:cubicBezTo>
                          <a:pt x="396" y="187"/>
                          <a:pt x="396" y="187"/>
                          <a:pt x="396" y="187"/>
                        </a:cubicBezTo>
                        <a:cubicBezTo>
                          <a:pt x="394" y="187"/>
                          <a:pt x="394" y="187"/>
                          <a:pt x="394" y="187"/>
                        </a:cubicBezTo>
                        <a:cubicBezTo>
                          <a:pt x="393" y="189"/>
                          <a:pt x="393" y="189"/>
                          <a:pt x="393" y="189"/>
                        </a:cubicBezTo>
                        <a:cubicBezTo>
                          <a:pt x="393" y="192"/>
                          <a:pt x="393" y="192"/>
                          <a:pt x="393" y="192"/>
                        </a:cubicBezTo>
                        <a:cubicBezTo>
                          <a:pt x="393" y="193"/>
                          <a:pt x="393" y="193"/>
                          <a:pt x="393" y="193"/>
                        </a:cubicBezTo>
                        <a:cubicBezTo>
                          <a:pt x="393" y="191"/>
                          <a:pt x="393" y="191"/>
                          <a:pt x="393" y="191"/>
                        </a:cubicBezTo>
                        <a:cubicBezTo>
                          <a:pt x="392" y="192"/>
                          <a:pt x="392" y="192"/>
                          <a:pt x="392" y="192"/>
                        </a:cubicBezTo>
                        <a:cubicBezTo>
                          <a:pt x="391" y="194"/>
                          <a:pt x="391" y="194"/>
                          <a:pt x="391" y="194"/>
                        </a:cubicBezTo>
                        <a:cubicBezTo>
                          <a:pt x="389" y="194"/>
                          <a:pt x="389" y="194"/>
                          <a:pt x="389" y="194"/>
                        </a:cubicBezTo>
                        <a:cubicBezTo>
                          <a:pt x="386" y="193"/>
                          <a:pt x="386" y="193"/>
                          <a:pt x="386" y="193"/>
                        </a:cubicBezTo>
                        <a:cubicBezTo>
                          <a:pt x="386" y="193"/>
                          <a:pt x="386" y="193"/>
                          <a:pt x="386" y="193"/>
                        </a:cubicBezTo>
                        <a:cubicBezTo>
                          <a:pt x="388" y="195"/>
                          <a:pt x="388" y="195"/>
                          <a:pt x="388" y="195"/>
                        </a:cubicBezTo>
                        <a:cubicBezTo>
                          <a:pt x="391" y="195"/>
                          <a:pt x="391" y="195"/>
                          <a:pt x="391" y="195"/>
                        </a:cubicBezTo>
                        <a:cubicBezTo>
                          <a:pt x="392" y="197"/>
                          <a:pt x="392" y="197"/>
                          <a:pt x="392" y="197"/>
                        </a:cubicBezTo>
                        <a:cubicBezTo>
                          <a:pt x="392" y="199"/>
                          <a:pt x="392" y="199"/>
                          <a:pt x="392" y="199"/>
                        </a:cubicBezTo>
                        <a:cubicBezTo>
                          <a:pt x="391" y="200"/>
                          <a:pt x="391" y="200"/>
                          <a:pt x="391" y="200"/>
                        </a:cubicBezTo>
                        <a:cubicBezTo>
                          <a:pt x="391" y="201"/>
                          <a:pt x="391" y="201"/>
                          <a:pt x="391" y="201"/>
                        </a:cubicBezTo>
                        <a:cubicBezTo>
                          <a:pt x="390" y="203"/>
                          <a:pt x="390" y="203"/>
                          <a:pt x="390" y="203"/>
                        </a:cubicBezTo>
                        <a:cubicBezTo>
                          <a:pt x="390" y="203"/>
                          <a:pt x="390" y="203"/>
                          <a:pt x="390" y="203"/>
                        </a:cubicBezTo>
                        <a:cubicBezTo>
                          <a:pt x="392" y="205"/>
                          <a:pt x="392" y="205"/>
                          <a:pt x="392" y="205"/>
                        </a:cubicBezTo>
                        <a:cubicBezTo>
                          <a:pt x="390" y="205"/>
                          <a:pt x="390" y="205"/>
                          <a:pt x="390" y="205"/>
                        </a:cubicBezTo>
                        <a:cubicBezTo>
                          <a:pt x="389" y="204"/>
                          <a:pt x="389" y="204"/>
                          <a:pt x="389" y="204"/>
                        </a:cubicBezTo>
                        <a:cubicBezTo>
                          <a:pt x="391" y="207"/>
                          <a:pt x="391" y="207"/>
                          <a:pt x="391" y="207"/>
                        </a:cubicBezTo>
                        <a:cubicBezTo>
                          <a:pt x="392" y="208"/>
                          <a:pt x="392" y="208"/>
                          <a:pt x="392" y="208"/>
                        </a:cubicBezTo>
                        <a:cubicBezTo>
                          <a:pt x="393" y="208"/>
                          <a:pt x="393" y="208"/>
                          <a:pt x="393" y="208"/>
                        </a:cubicBezTo>
                        <a:cubicBezTo>
                          <a:pt x="393" y="206"/>
                          <a:pt x="393" y="206"/>
                          <a:pt x="393" y="206"/>
                        </a:cubicBezTo>
                        <a:cubicBezTo>
                          <a:pt x="394" y="207"/>
                          <a:pt x="394" y="207"/>
                          <a:pt x="394" y="207"/>
                        </a:cubicBezTo>
                        <a:cubicBezTo>
                          <a:pt x="395" y="208"/>
                          <a:pt x="395" y="208"/>
                          <a:pt x="395" y="208"/>
                        </a:cubicBezTo>
                        <a:cubicBezTo>
                          <a:pt x="395" y="209"/>
                          <a:pt x="395" y="209"/>
                          <a:pt x="395" y="209"/>
                        </a:cubicBezTo>
                        <a:cubicBezTo>
                          <a:pt x="395" y="210"/>
                          <a:pt x="395" y="210"/>
                          <a:pt x="395" y="210"/>
                        </a:cubicBezTo>
                        <a:cubicBezTo>
                          <a:pt x="395" y="212"/>
                          <a:pt x="395" y="212"/>
                          <a:pt x="395" y="212"/>
                        </a:cubicBezTo>
                        <a:cubicBezTo>
                          <a:pt x="394" y="214"/>
                          <a:pt x="394" y="214"/>
                          <a:pt x="394" y="214"/>
                        </a:cubicBezTo>
                        <a:cubicBezTo>
                          <a:pt x="394" y="215"/>
                          <a:pt x="394" y="215"/>
                          <a:pt x="394" y="215"/>
                        </a:cubicBezTo>
                        <a:cubicBezTo>
                          <a:pt x="392" y="217"/>
                          <a:pt x="392" y="217"/>
                          <a:pt x="392" y="217"/>
                        </a:cubicBezTo>
                        <a:cubicBezTo>
                          <a:pt x="394" y="216"/>
                          <a:pt x="394" y="216"/>
                          <a:pt x="394" y="216"/>
                        </a:cubicBezTo>
                        <a:cubicBezTo>
                          <a:pt x="396" y="212"/>
                          <a:pt x="396" y="212"/>
                          <a:pt x="396" y="212"/>
                        </a:cubicBezTo>
                        <a:cubicBezTo>
                          <a:pt x="398" y="211"/>
                          <a:pt x="398" y="211"/>
                          <a:pt x="398" y="211"/>
                        </a:cubicBezTo>
                        <a:cubicBezTo>
                          <a:pt x="397" y="212"/>
                          <a:pt x="397" y="212"/>
                          <a:pt x="397" y="212"/>
                        </a:cubicBezTo>
                        <a:cubicBezTo>
                          <a:pt x="398" y="215"/>
                          <a:pt x="398" y="215"/>
                          <a:pt x="398" y="215"/>
                        </a:cubicBezTo>
                        <a:cubicBezTo>
                          <a:pt x="397" y="215"/>
                          <a:pt x="397" y="215"/>
                          <a:pt x="397" y="215"/>
                        </a:cubicBezTo>
                        <a:cubicBezTo>
                          <a:pt x="397" y="216"/>
                          <a:pt x="397" y="216"/>
                          <a:pt x="397" y="216"/>
                        </a:cubicBezTo>
                        <a:cubicBezTo>
                          <a:pt x="397" y="217"/>
                          <a:pt x="397" y="217"/>
                          <a:pt x="397" y="217"/>
                        </a:cubicBezTo>
                        <a:cubicBezTo>
                          <a:pt x="396" y="219"/>
                          <a:pt x="396" y="219"/>
                          <a:pt x="396" y="219"/>
                        </a:cubicBezTo>
                        <a:cubicBezTo>
                          <a:pt x="399" y="216"/>
                          <a:pt x="399" y="216"/>
                          <a:pt x="399" y="216"/>
                        </a:cubicBezTo>
                        <a:cubicBezTo>
                          <a:pt x="399" y="214"/>
                          <a:pt x="399" y="214"/>
                          <a:pt x="399" y="214"/>
                        </a:cubicBezTo>
                        <a:cubicBezTo>
                          <a:pt x="400" y="213"/>
                          <a:pt x="400" y="213"/>
                          <a:pt x="400" y="213"/>
                        </a:cubicBezTo>
                        <a:cubicBezTo>
                          <a:pt x="401" y="213"/>
                          <a:pt x="401" y="213"/>
                          <a:pt x="401" y="213"/>
                        </a:cubicBezTo>
                        <a:cubicBezTo>
                          <a:pt x="402" y="212"/>
                          <a:pt x="402" y="212"/>
                          <a:pt x="402" y="212"/>
                        </a:cubicBezTo>
                        <a:cubicBezTo>
                          <a:pt x="403" y="212"/>
                          <a:pt x="403" y="212"/>
                          <a:pt x="403" y="212"/>
                        </a:cubicBezTo>
                        <a:cubicBezTo>
                          <a:pt x="403" y="213"/>
                          <a:pt x="403" y="213"/>
                          <a:pt x="403" y="213"/>
                        </a:cubicBezTo>
                        <a:cubicBezTo>
                          <a:pt x="403" y="213"/>
                          <a:pt x="403" y="213"/>
                          <a:pt x="403" y="213"/>
                        </a:cubicBezTo>
                        <a:cubicBezTo>
                          <a:pt x="404" y="212"/>
                          <a:pt x="404" y="212"/>
                          <a:pt x="404" y="212"/>
                        </a:cubicBezTo>
                        <a:cubicBezTo>
                          <a:pt x="405" y="212"/>
                          <a:pt x="405" y="212"/>
                          <a:pt x="405" y="212"/>
                        </a:cubicBezTo>
                        <a:cubicBezTo>
                          <a:pt x="405" y="211"/>
                          <a:pt x="405" y="211"/>
                          <a:pt x="405" y="211"/>
                        </a:cubicBezTo>
                        <a:cubicBezTo>
                          <a:pt x="406" y="210"/>
                          <a:pt x="406" y="210"/>
                          <a:pt x="406" y="210"/>
                        </a:cubicBezTo>
                        <a:cubicBezTo>
                          <a:pt x="408" y="208"/>
                          <a:pt x="408" y="208"/>
                          <a:pt x="408" y="208"/>
                        </a:cubicBezTo>
                        <a:cubicBezTo>
                          <a:pt x="408" y="209"/>
                          <a:pt x="408" y="209"/>
                          <a:pt x="408" y="209"/>
                        </a:cubicBezTo>
                        <a:cubicBezTo>
                          <a:pt x="409" y="211"/>
                          <a:pt x="409" y="211"/>
                          <a:pt x="409" y="211"/>
                        </a:cubicBezTo>
                        <a:cubicBezTo>
                          <a:pt x="408" y="214"/>
                          <a:pt x="408" y="214"/>
                          <a:pt x="408" y="214"/>
                        </a:cubicBezTo>
                        <a:cubicBezTo>
                          <a:pt x="410" y="211"/>
                          <a:pt x="410" y="211"/>
                          <a:pt x="410" y="211"/>
                        </a:cubicBezTo>
                        <a:cubicBezTo>
                          <a:pt x="410" y="209"/>
                          <a:pt x="410" y="209"/>
                          <a:pt x="410" y="209"/>
                        </a:cubicBezTo>
                        <a:cubicBezTo>
                          <a:pt x="410" y="209"/>
                          <a:pt x="410" y="209"/>
                          <a:pt x="410" y="209"/>
                        </a:cubicBezTo>
                        <a:cubicBezTo>
                          <a:pt x="410" y="208"/>
                          <a:pt x="410" y="208"/>
                          <a:pt x="410" y="208"/>
                        </a:cubicBezTo>
                        <a:cubicBezTo>
                          <a:pt x="411" y="207"/>
                          <a:pt x="411" y="207"/>
                          <a:pt x="411" y="207"/>
                        </a:cubicBezTo>
                        <a:cubicBezTo>
                          <a:pt x="412" y="207"/>
                          <a:pt x="412" y="207"/>
                          <a:pt x="412" y="207"/>
                        </a:cubicBezTo>
                        <a:cubicBezTo>
                          <a:pt x="412" y="205"/>
                          <a:pt x="412" y="205"/>
                          <a:pt x="412" y="205"/>
                        </a:cubicBezTo>
                        <a:cubicBezTo>
                          <a:pt x="413" y="204"/>
                          <a:pt x="413" y="204"/>
                          <a:pt x="413" y="204"/>
                        </a:cubicBezTo>
                        <a:cubicBezTo>
                          <a:pt x="414" y="203"/>
                          <a:pt x="414" y="203"/>
                          <a:pt x="414" y="203"/>
                        </a:cubicBezTo>
                        <a:cubicBezTo>
                          <a:pt x="414" y="202"/>
                          <a:pt x="414" y="202"/>
                          <a:pt x="414" y="202"/>
                        </a:cubicBezTo>
                        <a:cubicBezTo>
                          <a:pt x="415" y="202"/>
                          <a:pt x="415" y="202"/>
                          <a:pt x="415" y="202"/>
                        </a:cubicBezTo>
                        <a:cubicBezTo>
                          <a:pt x="416" y="203"/>
                          <a:pt x="416" y="203"/>
                          <a:pt x="416" y="203"/>
                        </a:cubicBezTo>
                        <a:cubicBezTo>
                          <a:pt x="416" y="204"/>
                          <a:pt x="416" y="204"/>
                          <a:pt x="416" y="204"/>
                        </a:cubicBezTo>
                        <a:cubicBezTo>
                          <a:pt x="416" y="203"/>
                          <a:pt x="416" y="203"/>
                          <a:pt x="416" y="203"/>
                        </a:cubicBezTo>
                        <a:cubicBezTo>
                          <a:pt x="415" y="201"/>
                          <a:pt x="415" y="201"/>
                          <a:pt x="415" y="201"/>
                        </a:cubicBezTo>
                        <a:cubicBezTo>
                          <a:pt x="414" y="201"/>
                          <a:pt x="414" y="201"/>
                          <a:pt x="414" y="201"/>
                        </a:cubicBezTo>
                        <a:cubicBezTo>
                          <a:pt x="414" y="201"/>
                          <a:pt x="414" y="201"/>
                          <a:pt x="414" y="201"/>
                        </a:cubicBezTo>
                        <a:cubicBezTo>
                          <a:pt x="415" y="199"/>
                          <a:pt x="415" y="199"/>
                          <a:pt x="415" y="199"/>
                        </a:cubicBezTo>
                        <a:cubicBezTo>
                          <a:pt x="416" y="199"/>
                          <a:pt x="416" y="199"/>
                          <a:pt x="416" y="199"/>
                        </a:cubicBezTo>
                        <a:cubicBezTo>
                          <a:pt x="416" y="199"/>
                          <a:pt x="416" y="199"/>
                          <a:pt x="416" y="199"/>
                        </a:cubicBezTo>
                        <a:cubicBezTo>
                          <a:pt x="417" y="200"/>
                          <a:pt x="417" y="200"/>
                          <a:pt x="417" y="200"/>
                        </a:cubicBezTo>
                        <a:cubicBezTo>
                          <a:pt x="416" y="198"/>
                          <a:pt x="416" y="198"/>
                          <a:pt x="416" y="198"/>
                        </a:cubicBezTo>
                        <a:cubicBezTo>
                          <a:pt x="417" y="198"/>
                          <a:pt x="417" y="198"/>
                          <a:pt x="417" y="198"/>
                        </a:cubicBezTo>
                        <a:cubicBezTo>
                          <a:pt x="417" y="197"/>
                          <a:pt x="417" y="197"/>
                          <a:pt x="417" y="197"/>
                        </a:cubicBezTo>
                        <a:cubicBezTo>
                          <a:pt x="419" y="195"/>
                          <a:pt x="419" y="195"/>
                          <a:pt x="419" y="195"/>
                        </a:cubicBezTo>
                        <a:cubicBezTo>
                          <a:pt x="419" y="194"/>
                          <a:pt x="419" y="194"/>
                          <a:pt x="419" y="194"/>
                        </a:cubicBezTo>
                        <a:cubicBezTo>
                          <a:pt x="419" y="193"/>
                          <a:pt x="419" y="193"/>
                          <a:pt x="419" y="193"/>
                        </a:cubicBezTo>
                        <a:cubicBezTo>
                          <a:pt x="420" y="192"/>
                          <a:pt x="420" y="192"/>
                          <a:pt x="420" y="192"/>
                        </a:cubicBezTo>
                        <a:cubicBezTo>
                          <a:pt x="421" y="192"/>
                          <a:pt x="421" y="192"/>
                          <a:pt x="421" y="192"/>
                        </a:cubicBezTo>
                        <a:cubicBezTo>
                          <a:pt x="421" y="192"/>
                          <a:pt x="421" y="192"/>
                          <a:pt x="421" y="192"/>
                        </a:cubicBezTo>
                        <a:cubicBezTo>
                          <a:pt x="420" y="193"/>
                          <a:pt x="420" y="193"/>
                          <a:pt x="420" y="193"/>
                        </a:cubicBezTo>
                        <a:cubicBezTo>
                          <a:pt x="419" y="194"/>
                          <a:pt x="419" y="194"/>
                          <a:pt x="419" y="194"/>
                        </a:cubicBezTo>
                        <a:cubicBezTo>
                          <a:pt x="422" y="193"/>
                          <a:pt x="422" y="193"/>
                          <a:pt x="422" y="193"/>
                        </a:cubicBezTo>
                        <a:cubicBezTo>
                          <a:pt x="422" y="193"/>
                          <a:pt x="422" y="193"/>
                          <a:pt x="422" y="193"/>
                        </a:cubicBezTo>
                        <a:cubicBezTo>
                          <a:pt x="421" y="193"/>
                          <a:pt x="421" y="193"/>
                          <a:pt x="421" y="193"/>
                        </a:cubicBezTo>
                        <a:cubicBezTo>
                          <a:pt x="421" y="194"/>
                          <a:pt x="421" y="194"/>
                          <a:pt x="421" y="194"/>
                        </a:cubicBezTo>
                        <a:cubicBezTo>
                          <a:pt x="422" y="195"/>
                          <a:pt x="422" y="195"/>
                          <a:pt x="422" y="195"/>
                        </a:cubicBezTo>
                        <a:cubicBezTo>
                          <a:pt x="421" y="196"/>
                          <a:pt x="421" y="196"/>
                          <a:pt x="421" y="196"/>
                        </a:cubicBezTo>
                        <a:cubicBezTo>
                          <a:pt x="421" y="196"/>
                          <a:pt x="421" y="196"/>
                          <a:pt x="421" y="196"/>
                        </a:cubicBezTo>
                        <a:cubicBezTo>
                          <a:pt x="420" y="196"/>
                          <a:pt x="420" y="196"/>
                          <a:pt x="420" y="196"/>
                        </a:cubicBezTo>
                        <a:cubicBezTo>
                          <a:pt x="420" y="196"/>
                          <a:pt x="420" y="196"/>
                          <a:pt x="420" y="196"/>
                        </a:cubicBezTo>
                        <a:cubicBezTo>
                          <a:pt x="421" y="197"/>
                          <a:pt x="421" y="197"/>
                          <a:pt x="421" y="197"/>
                        </a:cubicBezTo>
                        <a:cubicBezTo>
                          <a:pt x="422" y="197"/>
                          <a:pt x="422" y="197"/>
                          <a:pt x="422" y="197"/>
                        </a:cubicBezTo>
                        <a:cubicBezTo>
                          <a:pt x="421" y="198"/>
                          <a:pt x="421" y="198"/>
                          <a:pt x="421" y="198"/>
                        </a:cubicBezTo>
                        <a:cubicBezTo>
                          <a:pt x="422" y="198"/>
                          <a:pt x="422" y="198"/>
                          <a:pt x="422" y="198"/>
                        </a:cubicBezTo>
                        <a:cubicBezTo>
                          <a:pt x="422" y="199"/>
                          <a:pt x="422" y="199"/>
                          <a:pt x="422" y="199"/>
                        </a:cubicBezTo>
                        <a:cubicBezTo>
                          <a:pt x="421" y="199"/>
                          <a:pt x="421" y="199"/>
                          <a:pt x="421" y="199"/>
                        </a:cubicBezTo>
                        <a:cubicBezTo>
                          <a:pt x="422" y="201"/>
                          <a:pt x="422" y="201"/>
                          <a:pt x="422" y="201"/>
                        </a:cubicBezTo>
                        <a:cubicBezTo>
                          <a:pt x="423" y="202"/>
                          <a:pt x="423" y="202"/>
                          <a:pt x="423" y="202"/>
                        </a:cubicBezTo>
                        <a:cubicBezTo>
                          <a:pt x="423" y="203"/>
                          <a:pt x="423" y="203"/>
                          <a:pt x="423" y="203"/>
                        </a:cubicBezTo>
                        <a:cubicBezTo>
                          <a:pt x="422" y="204"/>
                          <a:pt x="422" y="204"/>
                          <a:pt x="422" y="204"/>
                        </a:cubicBezTo>
                        <a:cubicBezTo>
                          <a:pt x="422" y="203"/>
                          <a:pt x="422" y="203"/>
                          <a:pt x="422" y="203"/>
                        </a:cubicBezTo>
                        <a:cubicBezTo>
                          <a:pt x="421" y="204"/>
                          <a:pt x="421" y="204"/>
                          <a:pt x="421" y="204"/>
                        </a:cubicBezTo>
                        <a:cubicBezTo>
                          <a:pt x="421" y="204"/>
                          <a:pt x="421" y="204"/>
                          <a:pt x="421" y="204"/>
                        </a:cubicBezTo>
                        <a:cubicBezTo>
                          <a:pt x="422" y="205"/>
                          <a:pt x="422" y="205"/>
                          <a:pt x="422" y="205"/>
                        </a:cubicBezTo>
                        <a:cubicBezTo>
                          <a:pt x="422" y="205"/>
                          <a:pt x="422" y="205"/>
                          <a:pt x="422" y="205"/>
                        </a:cubicBezTo>
                        <a:cubicBezTo>
                          <a:pt x="423" y="206"/>
                          <a:pt x="423" y="206"/>
                          <a:pt x="423" y="206"/>
                        </a:cubicBezTo>
                        <a:cubicBezTo>
                          <a:pt x="423" y="205"/>
                          <a:pt x="423" y="205"/>
                          <a:pt x="423" y="205"/>
                        </a:cubicBezTo>
                        <a:cubicBezTo>
                          <a:pt x="424" y="205"/>
                          <a:pt x="424" y="205"/>
                          <a:pt x="424" y="205"/>
                        </a:cubicBezTo>
                        <a:cubicBezTo>
                          <a:pt x="424" y="206"/>
                          <a:pt x="424" y="206"/>
                          <a:pt x="424" y="206"/>
                        </a:cubicBezTo>
                        <a:cubicBezTo>
                          <a:pt x="423" y="207"/>
                          <a:pt x="423" y="207"/>
                          <a:pt x="423" y="207"/>
                        </a:cubicBezTo>
                        <a:cubicBezTo>
                          <a:pt x="423" y="208"/>
                          <a:pt x="423" y="208"/>
                          <a:pt x="423" y="208"/>
                        </a:cubicBezTo>
                        <a:cubicBezTo>
                          <a:pt x="421" y="207"/>
                          <a:pt x="421" y="207"/>
                          <a:pt x="421" y="207"/>
                        </a:cubicBezTo>
                        <a:cubicBezTo>
                          <a:pt x="420" y="208"/>
                          <a:pt x="420" y="208"/>
                          <a:pt x="420" y="208"/>
                        </a:cubicBezTo>
                        <a:cubicBezTo>
                          <a:pt x="421" y="209"/>
                          <a:pt x="421" y="209"/>
                          <a:pt x="421" y="209"/>
                        </a:cubicBezTo>
                        <a:cubicBezTo>
                          <a:pt x="425" y="208"/>
                          <a:pt x="425" y="208"/>
                          <a:pt x="425" y="208"/>
                        </a:cubicBezTo>
                        <a:cubicBezTo>
                          <a:pt x="425" y="208"/>
                          <a:pt x="425" y="208"/>
                          <a:pt x="425" y="208"/>
                        </a:cubicBezTo>
                        <a:cubicBezTo>
                          <a:pt x="425" y="209"/>
                          <a:pt x="425" y="209"/>
                          <a:pt x="425" y="209"/>
                        </a:cubicBezTo>
                        <a:cubicBezTo>
                          <a:pt x="424" y="211"/>
                          <a:pt x="424" y="211"/>
                          <a:pt x="424" y="211"/>
                        </a:cubicBezTo>
                        <a:cubicBezTo>
                          <a:pt x="425" y="211"/>
                          <a:pt x="425" y="211"/>
                          <a:pt x="425" y="211"/>
                        </a:cubicBezTo>
                        <a:cubicBezTo>
                          <a:pt x="426" y="211"/>
                          <a:pt x="426" y="211"/>
                          <a:pt x="426" y="211"/>
                        </a:cubicBezTo>
                        <a:cubicBezTo>
                          <a:pt x="426" y="212"/>
                          <a:pt x="426" y="212"/>
                          <a:pt x="426" y="212"/>
                        </a:cubicBezTo>
                        <a:cubicBezTo>
                          <a:pt x="425" y="213"/>
                          <a:pt x="425" y="213"/>
                          <a:pt x="425" y="213"/>
                        </a:cubicBezTo>
                        <a:cubicBezTo>
                          <a:pt x="423" y="213"/>
                          <a:pt x="423" y="213"/>
                          <a:pt x="423" y="213"/>
                        </a:cubicBezTo>
                        <a:cubicBezTo>
                          <a:pt x="422" y="212"/>
                          <a:pt x="422" y="212"/>
                          <a:pt x="422" y="212"/>
                        </a:cubicBezTo>
                        <a:cubicBezTo>
                          <a:pt x="421" y="213"/>
                          <a:pt x="421" y="213"/>
                          <a:pt x="421" y="213"/>
                        </a:cubicBezTo>
                        <a:cubicBezTo>
                          <a:pt x="422" y="214"/>
                          <a:pt x="422" y="214"/>
                          <a:pt x="422" y="214"/>
                        </a:cubicBezTo>
                        <a:cubicBezTo>
                          <a:pt x="421" y="215"/>
                          <a:pt x="421" y="215"/>
                          <a:pt x="421" y="215"/>
                        </a:cubicBezTo>
                        <a:cubicBezTo>
                          <a:pt x="421" y="216"/>
                          <a:pt x="421" y="216"/>
                          <a:pt x="421" y="216"/>
                        </a:cubicBezTo>
                        <a:cubicBezTo>
                          <a:pt x="423" y="215"/>
                          <a:pt x="423" y="215"/>
                          <a:pt x="423" y="215"/>
                        </a:cubicBezTo>
                        <a:cubicBezTo>
                          <a:pt x="425" y="215"/>
                          <a:pt x="425" y="215"/>
                          <a:pt x="425" y="215"/>
                        </a:cubicBezTo>
                        <a:cubicBezTo>
                          <a:pt x="426" y="214"/>
                          <a:pt x="426" y="214"/>
                          <a:pt x="426" y="214"/>
                        </a:cubicBezTo>
                        <a:cubicBezTo>
                          <a:pt x="427" y="215"/>
                          <a:pt x="427" y="215"/>
                          <a:pt x="427" y="215"/>
                        </a:cubicBezTo>
                        <a:cubicBezTo>
                          <a:pt x="426" y="215"/>
                          <a:pt x="426" y="215"/>
                          <a:pt x="426" y="215"/>
                        </a:cubicBezTo>
                        <a:cubicBezTo>
                          <a:pt x="426" y="216"/>
                          <a:pt x="426" y="216"/>
                          <a:pt x="426" y="216"/>
                        </a:cubicBezTo>
                        <a:cubicBezTo>
                          <a:pt x="425" y="216"/>
                          <a:pt x="425" y="216"/>
                          <a:pt x="425" y="216"/>
                        </a:cubicBezTo>
                        <a:cubicBezTo>
                          <a:pt x="424" y="216"/>
                          <a:pt x="424" y="216"/>
                          <a:pt x="424" y="216"/>
                        </a:cubicBezTo>
                        <a:cubicBezTo>
                          <a:pt x="422" y="218"/>
                          <a:pt x="422" y="218"/>
                          <a:pt x="422" y="218"/>
                        </a:cubicBezTo>
                        <a:cubicBezTo>
                          <a:pt x="421" y="219"/>
                          <a:pt x="421" y="219"/>
                          <a:pt x="421" y="219"/>
                        </a:cubicBezTo>
                        <a:cubicBezTo>
                          <a:pt x="424" y="218"/>
                          <a:pt x="424" y="218"/>
                          <a:pt x="424" y="218"/>
                        </a:cubicBezTo>
                        <a:cubicBezTo>
                          <a:pt x="425" y="218"/>
                          <a:pt x="425" y="218"/>
                          <a:pt x="425" y="218"/>
                        </a:cubicBezTo>
                        <a:cubicBezTo>
                          <a:pt x="426" y="218"/>
                          <a:pt x="426" y="218"/>
                          <a:pt x="426" y="218"/>
                        </a:cubicBezTo>
                        <a:cubicBezTo>
                          <a:pt x="427" y="218"/>
                          <a:pt x="427" y="218"/>
                          <a:pt x="427" y="218"/>
                        </a:cubicBezTo>
                        <a:cubicBezTo>
                          <a:pt x="427" y="219"/>
                          <a:pt x="427" y="219"/>
                          <a:pt x="427" y="219"/>
                        </a:cubicBezTo>
                        <a:cubicBezTo>
                          <a:pt x="426" y="219"/>
                          <a:pt x="426" y="219"/>
                          <a:pt x="426" y="219"/>
                        </a:cubicBezTo>
                        <a:cubicBezTo>
                          <a:pt x="425" y="220"/>
                          <a:pt x="425" y="220"/>
                          <a:pt x="425" y="220"/>
                        </a:cubicBezTo>
                        <a:cubicBezTo>
                          <a:pt x="424" y="221"/>
                          <a:pt x="424" y="221"/>
                          <a:pt x="424" y="221"/>
                        </a:cubicBezTo>
                        <a:cubicBezTo>
                          <a:pt x="424" y="222"/>
                          <a:pt x="424" y="222"/>
                          <a:pt x="424" y="222"/>
                        </a:cubicBezTo>
                        <a:cubicBezTo>
                          <a:pt x="426" y="220"/>
                          <a:pt x="426" y="220"/>
                          <a:pt x="426" y="220"/>
                        </a:cubicBezTo>
                        <a:cubicBezTo>
                          <a:pt x="426" y="221"/>
                          <a:pt x="426" y="221"/>
                          <a:pt x="426" y="221"/>
                        </a:cubicBezTo>
                        <a:cubicBezTo>
                          <a:pt x="427" y="220"/>
                          <a:pt x="427" y="220"/>
                          <a:pt x="427" y="220"/>
                        </a:cubicBezTo>
                        <a:cubicBezTo>
                          <a:pt x="428" y="221"/>
                          <a:pt x="428" y="221"/>
                          <a:pt x="428" y="221"/>
                        </a:cubicBezTo>
                        <a:cubicBezTo>
                          <a:pt x="429" y="223"/>
                          <a:pt x="429" y="223"/>
                          <a:pt x="429" y="223"/>
                        </a:cubicBezTo>
                        <a:cubicBezTo>
                          <a:pt x="428" y="224"/>
                          <a:pt x="428" y="224"/>
                          <a:pt x="428" y="224"/>
                        </a:cubicBezTo>
                        <a:cubicBezTo>
                          <a:pt x="427" y="223"/>
                          <a:pt x="427" y="223"/>
                          <a:pt x="427" y="223"/>
                        </a:cubicBezTo>
                        <a:cubicBezTo>
                          <a:pt x="426" y="224"/>
                          <a:pt x="426" y="224"/>
                          <a:pt x="426" y="224"/>
                        </a:cubicBezTo>
                        <a:cubicBezTo>
                          <a:pt x="425" y="224"/>
                          <a:pt x="425" y="224"/>
                          <a:pt x="425" y="224"/>
                        </a:cubicBezTo>
                        <a:cubicBezTo>
                          <a:pt x="424" y="224"/>
                          <a:pt x="424" y="224"/>
                          <a:pt x="424" y="224"/>
                        </a:cubicBezTo>
                        <a:cubicBezTo>
                          <a:pt x="426" y="225"/>
                          <a:pt x="426" y="225"/>
                          <a:pt x="426" y="225"/>
                        </a:cubicBezTo>
                        <a:cubicBezTo>
                          <a:pt x="427" y="225"/>
                          <a:pt x="427" y="225"/>
                          <a:pt x="427" y="225"/>
                        </a:cubicBezTo>
                        <a:cubicBezTo>
                          <a:pt x="427" y="225"/>
                          <a:pt x="427" y="225"/>
                          <a:pt x="427" y="225"/>
                        </a:cubicBezTo>
                        <a:cubicBezTo>
                          <a:pt x="429" y="226"/>
                          <a:pt x="429" y="226"/>
                          <a:pt x="429" y="226"/>
                        </a:cubicBezTo>
                        <a:cubicBezTo>
                          <a:pt x="429" y="226"/>
                          <a:pt x="429" y="226"/>
                          <a:pt x="429" y="226"/>
                        </a:cubicBezTo>
                        <a:cubicBezTo>
                          <a:pt x="429" y="227"/>
                          <a:pt x="429" y="227"/>
                          <a:pt x="429" y="227"/>
                        </a:cubicBezTo>
                        <a:cubicBezTo>
                          <a:pt x="428" y="227"/>
                          <a:pt x="428" y="227"/>
                          <a:pt x="428" y="227"/>
                        </a:cubicBezTo>
                        <a:cubicBezTo>
                          <a:pt x="427" y="228"/>
                          <a:pt x="427" y="228"/>
                          <a:pt x="427" y="228"/>
                        </a:cubicBezTo>
                        <a:cubicBezTo>
                          <a:pt x="429" y="228"/>
                          <a:pt x="429" y="228"/>
                          <a:pt x="429" y="228"/>
                        </a:cubicBezTo>
                        <a:cubicBezTo>
                          <a:pt x="430" y="228"/>
                          <a:pt x="430" y="228"/>
                          <a:pt x="430" y="228"/>
                        </a:cubicBezTo>
                        <a:cubicBezTo>
                          <a:pt x="431" y="229"/>
                          <a:pt x="431" y="229"/>
                          <a:pt x="431" y="229"/>
                        </a:cubicBezTo>
                        <a:cubicBezTo>
                          <a:pt x="431" y="230"/>
                          <a:pt x="431" y="230"/>
                          <a:pt x="431" y="230"/>
                        </a:cubicBezTo>
                        <a:cubicBezTo>
                          <a:pt x="430" y="230"/>
                          <a:pt x="430" y="230"/>
                          <a:pt x="430" y="230"/>
                        </a:cubicBezTo>
                        <a:cubicBezTo>
                          <a:pt x="428" y="231"/>
                          <a:pt x="428" y="231"/>
                          <a:pt x="428" y="231"/>
                        </a:cubicBezTo>
                        <a:cubicBezTo>
                          <a:pt x="428" y="231"/>
                          <a:pt x="428" y="231"/>
                          <a:pt x="428" y="231"/>
                        </a:cubicBezTo>
                        <a:cubicBezTo>
                          <a:pt x="427" y="232"/>
                          <a:pt x="427" y="232"/>
                          <a:pt x="427" y="232"/>
                        </a:cubicBezTo>
                        <a:cubicBezTo>
                          <a:pt x="428" y="232"/>
                          <a:pt x="428" y="232"/>
                          <a:pt x="428" y="232"/>
                        </a:cubicBezTo>
                        <a:cubicBezTo>
                          <a:pt x="428" y="233"/>
                          <a:pt x="428" y="233"/>
                          <a:pt x="428" y="233"/>
                        </a:cubicBezTo>
                        <a:cubicBezTo>
                          <a:pt x="427" y="233"/>
                          <a:pt x="427" y="233"/>
                          <a:pt x="427" y="233"/>
                        </a:cubicBezTo>
                        <a:cubicBezTo>
                          <a:pt x="426" y="232"/>
                          <a:pt x="426" y="232"/>
                          <a:pt x="426" y="232"/>
                        </a:cubicBezTo>
                        <a:cubicBezTo>
                          <a:pt x="423" y="232"/>
                          <a:pt x="423" y="232"/>
                          <a:pt x="423" y="232"/>
                        </a:cubicBezTo>
                        <a:cubicBezTo>
                          <a:pt x="425" y="233"/>
                          <a:pt x="425" y="233"/>
                          <a:pt x="425" y="233"/>
                        </a:cubicBezTo>
                        <a:cubicBezTo>
                          <a:pt x="425" y="234"/>
                          <a:pt x="425" y="234"/>
                          <a:pt x="425" y="234"/>
                        </a:cubicBezTo>
                        <a:cubicBezTo>
                          <a:pt x="426" y="236"/>
                          <a:pt x="426" y="236"/>
                          <a:pt x="426" y="236"/>
                        </a:cubicBezTo>
                        <a:cubicBezTo>
                          <a:pt x="427" y="236"/>
                          <a:pt x="427" y="236"/>
                          <a:pt x="427" y="236"/>
                        </a:cubicBezTo>
                        <a:cubicBezTo>
                          <a:pt x="427" y="237"/>
                          <a:pt x="427" y="237"/>
                          <a:pt x="427" y="237"/>
                        </a:cubicBezTo>
                        <a:cubicBezTo>
                          <a:pt x="426" y="237"/>
                          <a:pt x="426" y="237"/>
                          <a:pt x="426" y="237"/>
                        </a:cubicBezTo>
                        <a:cubicBezTo>
                          <a:pt x="425" y="238"/>
                          <a:pt x="425" y="238"/>
                          <a:pt x="425" y="238"/>
                        </a:cubicBezTo>
                        <a:cubicBezTo>
                          <a:pt x="423" y="237"/>
                          <a:pt x="423" y="237"/>
                          <a:pt x="423" y="237"/>
                        </a:cubicBezTo>
                        <a:cubicBezTo>
                          <a:pt x="423" y="238"/>
                          <a:pt x="423" y="238"/>
                          <a:pt x="423" y="238"/>
                        </a:cubicBezTo>
                        <a:cubicBezTo>
                          <a:pt x="426" y="238"/>
                          <a:pt x="426" y="238"/>
                          <a:pt x="426" y="238"/>
                        </a:cubicBezTo>
                        <a:cubicBezTo>
                          <a:pt x="426" y="238"/>
                          <a:pt x="426" y="238"/>
                          <a:pt x="426" y="238"/>
                        </a:cubicBezTo>
                        <a:cubicBezTo>
                          <a:pt x="427" y="238"/>
                          <a:pt x="427" y="238"/>
                          <a:pt x="427" y="238"/>
                        </a:cubicBezTo>
                        <a:cubicBezTo>
                          <a:pt x="428" y="237"/>
                          <a:pt x="428" y="237"/>
                          <a:pt x="428" y="237"/>
                        </a:cubicBezTo>
                        <a:cubicBezTo>
                          <a:pt x="429" y="238"/>
                          <a:pt x="429" y="238"/>
                          <a:pt x="429" y="238"/>
                        </a:cubicBezTo>
                        <a:cubicBezTo>
                          <a:pt x="429" y="238"/>
                          <a:pt x="429" y="238"/>
                          <a:pt x="429" y="238"/>
                        </a:cubicBezTo>
                        <a:cubicBezTo>
                          <a:pt x="429" y="239"/>
                          <a:pt x="429" y="239"/>
                          <a:pt x="429" y="239"/>
                        </a:cubicBezTo>
                        <a:cubicBezTo>
                          <a:pt x="429" y="239"/>
                          <a:pt x="429" y="239"/>
                          <a:pt x="429" y="239"/>
                        </a:cubicBezTo>
                        <a:cubicBezTo>
                          <a:pt x="428" y="240"/>
                          <a:pt x="428" y="240"/>
                          <a:pt x="428" y="240"/>
                        </a:cubicBezTo>
                        <a:cubicBezTo>
                          <a:pt x="430" y="240"/>
                          <a:pt x="430" y="240"/>
                          <a:pt x="430" y="240"/>
                        </a:cubicBezTo>
                        <a:cubicBezTo>
                          <a:pt x="430" y="240"/>
                          <a:pt x="430" y="240"/>
                          <a:pt x="430" y="240"/>
                        </a:cubicBezTo>
                        <a:cubicBezTo>
                          <a:pt x="429" y="241"/>
                          <a:pt x="429" y="241"/>
                          <a:pt x="429" y="241"/>
                        </a:cubicBezTo>
                        <a:cubicBezTo>
                          <a:pt x="430" y="241"/>
                          <a:pt x="430" y="241"/>
                          <a:pt x="430" y="241"/>
                        </a:cubicBezTo>
                        <a:cubicBezTo>
                          <a:pt x="431" y="241"/>
                          <a:pt x="431" y="241"/>
                          <a:pt x="431" y="241"/>
                        </a:cubicBezTo>
                        <a:cubicBezTo>
                          <a:pt x="431" y="241"/>
                          <a:pt x="431" y="241"/>
                          <a:pt x="431" y="241"/>
                        </a:cubicBezTo>
                        <a:cubicBezTo>
                          <a:pt x="432" y="241"/>
                          <a:pt x="432" y="241"/>
                          <a:pt x="432" y="241"/>
                        </a:cubicBezTo>
                        <a:cubicBezTo>
                          <a:pt x="432" y="242"/>
                          <a:pt x="432" y="242"/>
                          <a:pt x="432" y="242"/>
                        </a:cubicBezTo>
                        <a:cubicBezTo>
                          <a:pt x="432" y="243"/>
                          <a:pt x="432" y="243"/>
                          <a:pt x="432" y="243"/>
                        </a:cubicBezTo>
                        <a:cubicBezTo>
                          <a:pt x="432" y="244"/>
                          <a:pt x="432" y="244"/>
                          <a:pt x="432" y="244"/>
                        </a:cubicBezTo>
                        <a:cubicBezTo>
                          <a:pt x="432" y="244"/>
                          <a:pt x="432" y="244"/>
                          <a:pt x="432" y="244"/>
                        </a:cubicBezTo>
                        <a:cubicBezTo>
                          <a:pt x="434" y="242"/>
                          <a:pt x="434" y="242"/>
                          <a:pt x="434" y="242"/>
                        </a:cubicBezTo>
                        <a:cubicBezTo>
                          <a:pt x="433" y="243"/>
                          <a:pt x="433" y="243"/>
                          <a:pt x="433" y="243"/>
                        </a:cubicBezTo>
                        <a:cubicBezTo>
                          <a:pt x="434" y="244"/>
                          <a:pt x="434" y="244"/>
                          <a:pt x="434" y="244"/>
                        </a:cubicBezTo>
                        <a:cubicBezTo>
                          <a:pt x="433" y="245"/>
                          <a:pt x="433" y="245"/>
                          <a:pt x="433" y="245"/>
                        </a:cubicBezTo>
                        <a:cubicBezTo>
                          <a:pt x="431" y="247"/>
                          <a:pt x="431" y="247"/>
                          <a:pt x="431" y="247"/>
                        </a:cubicBezTo>
                        <a:cubicBezTo>
                          <a:pt x="430" y="248"/>
                          <a:pt x="430" y="248"/>
                          <a:pt x="430" y="248"/>
                        </a:cubicBezTo>
                        <a:cubicBezTo>
                          <a:pt x="429" y="248"/>
                          <a:pt x="429" y="248"/>
                          <a:pt x="429" y="248"/>
                        </a:cubicBezTo>
                        <a:cubicBezTo>
                          <a:pt x="427" y="247"/>
                          <a:pt x="427" y="247"/>
                          <a:pt x="427" y="247"/>
                        </a:cubicBezTo>
                        <a:cubicBezTo>
                          <a:pt x="430" y="249"/>
                          <a:pt x="430" y="249"/>
                          <a:pt x="430" y="249"/>
                        </a:cubicBezTo>
                        <a:cubicBezTo>
                          <a:pt x="431" y="249"/>
                          <a:pt x="431" y="249"/>
                          <a:pt x="431" y="249"/>
                        </a:cubicBezTo>
                        <a:cubicBezTo>
                          <a:pt x="433" y="246"/>
                          <a:pt x="433" y="246"/>
                          <a:pt x="433" y="246"/>
                        </a:cubicBezTo>
                        <a:cubicBezTo>
                          <a:pt x="434" y="246"/>
                          <a:pt x="434" y="246"/>
                          <a:pt x="434" y="246"/>
                        </a:cubicBezTo>
                        <a:cubicBezTo>
                          <a:pt x="434" y="247"/>
                          <a:pt x="434" y="247"/>
                          <a:pt x="434" y="247"/>
                        </a:cubicBezTo>
                        <a:cubicBezTo>
                          <a:pt x="433" y="247"/>
                          <a:pt x="433" y="247"/>
                          <a:pt x="433" y="247"/>
                        </a:cubicBezTo>
                        <a:cubicBezTo>
                          <a:pt x="432" y="249"/>
                          <a:pt x="432" y="249"/>
                          <a:pt x="432" y="249"/>
                        </a:cubicBezTo>
                        <a:cubicBezTo>
                          <a:pt x="433" y="249"/>
                          <a:pt x="433" y="249"/>
                          <a:pt x="433" y="249"/>
                        </a:cubicBezTo>
                        <a:cubicBezTo>
                          <a:pt x="435" y="248"/>
                          <a:pt x="435" y="248"/>
                          <a:pt x="435" y="248"/>
                        </a:cubicBezTo>
                        <a:cubicBezTo>
                          <a:pt x="436" y="246"/>
                          <a:pt x="436" y="246"/>
                          <a:pt x="436" y="246"/>
                        </a:cubicBezTo>
                        <a:cubicBezTo>
                          <a:pt x="437" y="246"/>
                          <a:pt x="437" y="246"/>
                          <a:pt x="437" y="246"/>
                        </a:cubicBezTo>
                        <a:cubicBezTo>
                          <a:pt x="437" y="247"/>
                          <a:pt x="437" y="247"/>
                          <a:pt x="437" y="247"/>
                        </a:cubicBezTo>
                        <a:cubicBezTo>
                          <a:pt x="436" y="247"/>
                          <a:pt x="436" y="247"/>
                          <a:pt x="436" y="247"/>
                        </a:cubicBezTo>
                        <a:cubicBezTo>
                          <a:pt x="435" y="247"/>
                          <a:pt x="435" y="247"/>
                          <a:pt x="435" y="247"/>
                        </a:cubicBezTo>
                        <a:cubicBezTo>
                          <a:pt x="436" y="248"/>
                          <a:pt x="436" y="248"/>
                          <a:pt x="436" y="248"/>
                        </a:cubicBezTo>
                        <a:cubicBezTo>
                          <a:pt x="438" y="247"/>
                          <a:pt x="438" y="247"/>
                          <a:pt x="438" y="247"/>
                        </a:cubicBezTo>
                        <a:cubicBezTo>
                          <a:pt x="438" y="248"/>
                          <a:pt x="438" y="248"/>
                          <a:pt x="438" y="248"/>
                        </a:cubicBezTo>
                        <a:cubicBezTo>
                          <a:pt x="436" y="249"/>
                          <a:pt x="436" y="249"/>
                          <a:pt x="436" y="249"/>
                        </a:cubicBezTo>
                        <a:cubicBezTo>
                          <a:pt x="435" y="250"/>
                          <a:pt x="435" y="250"/>
                          <a:pt x="435" y="250"/>
                        </a:cubicBezTo>
                        <a:cubicBezTo>
                          <a:pt x="436" y="250"/>
                          <a:pt x="436" y="250"/>
                          <a:pt x="436" y="250"/>
                        </a:cubicBezTo>
                        <a:cubicBezTo>
                          <a:pt x="437" y="250"/>
                          <a:pt x="437" y="250"/>
                          <a:pt x="437" y="250"/>
                        </a:cubicBezTo>
                        <a:cubicBezTo>
                          <a:pt x="439" y="248"/>
                          <a:pt x="439" y="248"/>
                          <a:pt x="439" y="248"/>
                        </a:cubicBezTo>
                        <a:cubicBezTo>
                          <a:pt x="439" y="249"/>
                          <a:pt x="439" y="249"/>
                          <a:pt x="439" y="249"/>
                        </a:cubicBezTo>
                        <a:cubicBezTo>
                          <a:pt x="439" y="249"/>
                          <a:pt x="439" y="249"/>
                          <a:pt x="439" y="249"/>
                        </a:cubicBezTo>
                        <a:cubicBezTo>
                          <a:pt x="440" y="248"/>
                          <a:pt x="440" y="248"/>
                          <a:pt x="440" y="248"/>
                        </a:cubicBezTo>
                        <a:cubicBezTo>
                          <a:pt x="440" y="250"/>
                          <a:pt x="440" y="250"/>
                          <a:pt x="440" y="250"/>
                        </a:cubicBezTo>
                        <a:cubicBezTo>
                          <a:pt x="440" y="250"/>
                          <a:pt x="440" y="250"/>
                          <a:pt x="440" y="250"/>
                        </a:cubicBezTo>
                        <a:cubicBezTo>
                          <a:pt x="440" y="251"/>
                          <a:pt x="440" y="251"/>
                          <a:pt x="440" y="251"/>
                        </a:cubicBezTo>
                        <a:cubicBezTo>
                          <a:pt x="441" y="251"/>
                          <a:pt x="441" y="251"/>
                          <a:pt x="441" y="251"/>
                        </a:cubicBezTo>
                        <a:cubicBezTo>
                          <a:pt x="443" y="252"/>
                          <a:pt x="443" y="252"/>
                          <a:pt x="443" y="252"/>
                        </a:cubicBezTo>
                        <a:cubicBezTo>
                          <a:pt x="444" y="251"/>
                          <a:pt x="444" y="251"/>
                          <a:pt x="444" y="251"/>
                        </a:cubicBezTo>
                        <a:cubicBezTo>
                          <a:pt x="446" y="250"/>
                          <a:pt x="446" y="250"/>
                          <a:pt x="446" y="250"/>
                        </a:cubicBezTo>
                        <a:cubicBezTo>
                          <a:pt x="446" y="251"/>
                          <a:pt x="446" y="251"/>
                          <a:pt x="446" y="251"/>
                        </a:cubicBezTo>
                        <a:cubicBezTo>
                          <a:pt x="446" y="252"/>
                          <a:pt x="446" y="252"/>
                          <a:pt x="446" y="252"/>
                        </a:cubicBezTo>
                        <a:cubicBezTo>
                          <a:pt x="445" y="251"/>
                          <a:pt x="445" y="251"/>
                          <a:pt x="445" y="251"/>
                        </a:cubicBezTo>
                        <a:cubicBezTo>
                          <a:pt x="444" y="252"/>
                          <a:pt x="444" y="252"/>
                          <a:pt x="444" y="252"/>
                        </a:cubicBezTo>
                        <a:cubicBezTo>
                          <a:pt x="444" y="252"/>
                          <a:pt x="444" y="252"/>
                          <a:pt x="444" y="252"/>
                        </a:cubicBezTo>
                        <a:cubicBezTo>
                          <a:pt x="447" y="253"/>
                          <a:pt x="447" y="253"/>
                          <a:pt x="447" y="253"/>
                        </a:cubicBezTo>
                        <a:cubicBezTo>
                          <a:pt x="448" y="254"/>
                          <a:pt x="448" y="254"/>
                          <a:pt x="448" y="254"/>
                        </a:cubicBezTo>
                        <a:cubicBezTo>
                          <a:pt x="447" y="254"/>
                          <a:pt x="447" y="254"/>
                          <a:pt x="447" y="254"/>
                        </a:cubicBezTo>
                        <a:cubicBezTo>
                          <a:pt x="447" y="255"/>
                          <a:pt x="447" y="255"/>
                          <a:pt x="447" y="255"/>
                        </a:cubicBezTo>
                        <a:cubicBezTo>
                          <a:pt x="444" y="255"/>
                          <a:pt x="444" y="255"/>
                          <a:pt x="444" y="255"/>
                        </a:cubicBezTo>
                        <a:cubicBezTo>
                          <a:pt x="444" y="255"/>
                          <a:pt x="444" y="255"/>
                          <a:pt x="444" y="255"/>
                        </a:cubicBezTo>
                        <a:cubicBezTo>
                          <a:pt x="442" y="255"/>
                          <a:pt x="442" y="255"/>
                          <a:pt x="442" y="255"/>
                        </a:cubicBezTo>
                        <a:cubicBezTo>
                          <a:pt x="441" y="257"/>
                          <a:pt x="441" y="257"/>
                          <a:pt x="441" y="257"/>
                        </a:cubicBezTo>
                        <a:cubicBezTo>
                          <a:pt x="438" y="257"/>
                          <a:pt x="438" y="257"/>
                          <a:pt x="438" y="257"/>
                        </a:cubicBezTo>
                        <a:cubicBezTo>
                          <a:pt x="435" y="257"/>
                          <a:pt x="435" y="257"/>
                          <a:pt x="435" y="257"/>
                        </a:cubicBezTo>
                        <a:cubicBezTo>
                          <a:pt x="435" y="258"/>
                          <a:pt x="435" y="258"/>
                          <a:pt x="435" y="258"/>
                        </a:cubicBezTo>
                        <a:cubicBezTo>
                          <a:pt x="435" y="259"/>
                          <a:pt x="435" y="259"/>
                          <a:pt x="435" y="259"/>
                        </a:cubicBezTo>
                        <a:cubicBezTo>
                          <a:pt x="437" y="258"/>
                          <a:pt x="437" y="258"/>
                          <a:pt x="437" y="258"/>
                        </a:cubicBezTo>
                        <a:cubicBezTo>
                          <a:pt x="440" y="257"/>
                          <a:pt x="440" y="257"/>
                          <a:pt x="440" y="257"/>
                        </a:cubicBezTo>
                        <a:cubicBezTo>
                          <a:pt x="441" y="257"/>
                          <a:pt x="441" y="257"/>
                          <a:pt x="441" y="257"/>
                        </a:cubicBezTo>
                        <a:cubicBezTo>
                          <a:pt x="441" y="258"/>
                          <a:pt x="441" y="258"/>
                          <a:pt x="441" y="258"/>
                        </a:cubicBezTo>
                        <a:cubicBezTo>
                          <a:pt x="438" y="258"/>
                          <a:pt x="438" y="258"/>
                          <a:pt x="438" y="258"/>
                        </a:cubicBezTo>
                        <a:cubicBezTo>
                          <a:pt x="436" y="258"/>
                          <a:pt x="436" y="258"/>
                          <a:pt x="436" y="258"/>
                        </a:cubicBezTo>
                        <a:cubicBezTo>
                          <a:pt x="434" y="259"/>
                          <a:pt x="434" y="259"/>
                          <a:pt x="434" y="259"/>
                        </a:cubicBezTo>
                        <a:cubicBezTo>
                          <a:pt x="433" y="260"/>
                          <a:pt x="433" y="260"/>
                          <a:pt x="433" y="260"/>
                        </a:cubicBezTo>
                        <a:cubicBezTo>
                          <a:pt x="432" y="260"/>
                          <a:pt x="432" y="260"/>
                          <a:pt x="432" y="260"/>
                        </a:cubicBezTo>
                        <a:cubicBezTo>
                          <a:pt x="431" y="262"/>
                          <a:pt x="431" y="262"/>
                          <a:pt x="431" y="262"/>
                        </a:cubicBezTo>
                        <a:cubicBezTo>
                          <a:pt x="431" y="262"/>
                          <a:pt x="431" y="262"/>
                          <a:pt x="431" y="262"/>
                        </a:cubicBezTo>
                        <a:cubicBezTo>
                          <a:pt x="429" y="261"/>
                          <a:pt x="429" y="261"/>
                          <a:pt x="429" y="261"/>
                        </a:cubicBezTo>
                        <a:cubicBezTo>
                          <a:pt x="427" y="257"/>
                          <a:pt x="427" y="257"/>
                          <a:pt x="427" y="257"/>
                        </a:cubicBezTo>
                        <a:cubicBezTo>
                          <a:pt x="427" y="260"/>
                          <a:pt x="427" y="260"/>
                          <a:pt x="427" y="260"/>
                        </a:cubicBezTo>
                        <a:cubicBezTo>
                          <a:pt x="427" y="260"/>
                          <a:pt x="427" y="260"/>
                          <a:pt x="427" y="260"/>
                        </a:cubicBezTo>
                        <a:cubicBezTo>
                          <a:pt x="428" y="261"/>
                          <a:pt x="428" y="261"/>
                          <a:pt x="428" y="261"/>
                        </a:cubicBezTo>
                        <a:cubicBezTo>
                          <a:pt x="428" y="261"/>
                          <a:pt x="428" y="261"/>
                          <a:pt x="428" y="261"/>
                        </a:cubicBezTo>
                        <a:cubicBezTo>
                          <a:pt x="431" y="263"/>
                          <a:pt x="431" y="263"/>
                          <a:pt x="431" y="263"/>
                        </a:cubicBezTo>
                        <a:cubicBezTo>
                          <a:pt x="430" y="264"/>
                          <a:pt x="430" y="264"/>
                          <a:pt x="430" y="264"/>
                        </a:cubicBezTo>
                        <a:cubicBezTo>
                          <a:pt x="430" y="263"/>
                          <a:pt x="430" y="263"/>
                          <a:pt x="430" y="263"/>
                        </a:cubicBezTo>
                        <a:cubicBezTo>
                          <a:pt x="429" y="264"/>
                          <a:pt x="429" y="264"/>
                          <a:pt x="429" y="264"/>
                        </a:cubicBezTo>
                        <a:cubicBezTo>
                          <a:pt x="429" y="266"/>
                          <a:pt x="429" y="266"/>
                          <a:pt x="429" y="266"/>
                        </a:cubicBezTo>
                        <a:cubicBezTo>
                          <a:pt x="430" y="266"/>
                          <a:pt x="430" y="266"/>
                          <a:pt x="430" y="266"/>
                        </a:cubicBezTo>
                        <a:cubicBezTo>
                          <a:pt x="431" y="265"/>
                          <a:pt x="431" y="265"/>
                          <a:pt x="431" y="265"/>
                        </a:cubicBezTo>
                        <a:cubicBezTo>
                          <a:pt x="431" y="265"/>
                          <a:pt x="431" y="265"/>
                          <a:pt x="431" y="265"/>
                        </a:cubicBezTo>
                        <a:cubicBezTo>
                          <a:pt x="433" y="263"/>
                          <a:pt x="433" y="263"/>
                          <a:pt x="433" y="263"/>
                        </a:cubicBezTo>
                        <a:cubicBezTo>
                          <a:pt x="434" y="263"/>
                          <a:pt x="434" y="263"/>
                          <a:pt x="434" y="263"/>
                        </a:cubicBezTo>
                        <a:cubicBezTo>
                          <a:pt x="436" y="262"/>
                          <a:pt x="436" y="262"/>
                          <a:pt x="436" y="262"/>
                        </a:cubicBezTo>
                        <a:cubicBezTo>
                          <a:pt x="437" y="262"/>
                          <a:pt x="437" y="262"/>
                          <a:pt x="437" y="262"/>
                        </a:cubicBezTo>
                        <a:cubicBezTo>
                          <a:pt x="437" y="261"/>
                          <a:pt x="437" y="261"/>
                          <a:pt x="437" y="261"/>
                        </a:cubicBezTo>
                        <a:cubicBezTo>
                          <a:pt x="438" y="259"/>
                          <a:pt x="438" y="259"/>
                          <a:pt x="438" y="259"/>
                        </a:cubicBezTo>
                        <a:cubicBezTo>
                          <a:pt x="440" y="259"/>
                          <a:pt x="440" y="259"/>
                          <a:pt x="440" y="259"/>
                        </a:cubicBezTo>
                        <a:cubicBezTo>
                          <a:pt x="442" y="258"/>
                          <a:pt x="442" y="258"/>
                          <a:pt x="442" y="258"/>
                        </a:cubicBezTo>
                        <a:cubicBezTo>
                          <a:pt x="443" y="259"/>
                          <a:pt x="443" y="259"/>
                          <a:pt x="443" y="259"/>
                        </a:cubicBezTo>
                        <a:cubicBezTo>
                          <a:pt x="445" y="258"/>
                          <a:pt x="445" y="258"/>
                          <a:pt x="445" y="258"/>
                        </a:cubicBezTo>
                        <a:cubicBezTo>
                          <a:pt x="444" y="258"/>
                          <a:pt x="444" y="258"/>
                          <a:pt x="444" y="258"/>
                        </a:cubicBezTo>
                        <a:cubicBezTo>
                          <a:pt x="443" y="258"/>
                          <a:pt x="443" y="258"/>
                          <a:pt x="443" y="258"/>
                        </a:cubicBezTo>
                        <a:cubicBezTo>
                          <a:pt x="443" y="257"/>
                          <a:pt x="443" y="257"/>
                          <a:pt x="443" y="257"/>
                        </a:cubicBezTo>
                        <a:cubicBezTo>
                          <a:pt x="446" y="257"/>
                          <a:pt x="446" y="257"/>
                          <a:pt x="446" y="257"/>
                        </a:cubicBezTo>
                        <a:cubicBezTo>
                          <a:pt x="448" y="258"/>
                          <a:pt x="448" y="258"/>
                          <a:pt x="448" y="258"/>
                        </a:cubicBezTo>
                        <a:cubicBezTo>
                          <a:pt x="449" y="259"/>
                          <a:pt x="449" y="259"/>
                          <a:pt x="449" y="259"/>
                        </a:cubicBezTo>
                        <a:cubicBezTo>
                          <a:pt x="448" y="260"/>
                          <a:pt x="448" y="260"/>
                          <a:pt x="448" y="260"/>
                        </a:cubicBezTo>
                        <a:cubicBezTo>
                          <a:pt x="447" y="262"/>
                          <a:pt x="447" y="262"/>
                          <a:pt x="447" y="262"/>
                        </a:cubicBezTo>
                        <a:cubicBezTo>
                          <a:pt x="447" y="262"/>
                          <a:pt x="447" y="262"/>
                          <a:pt x="447" y="262"/>
                        </a:cubicBezTo>
                        <a:cubicBezTo>
                          <a:pt x="445" y="263"/>
                          <a:pt x="445" y="263"/>
                          <a:pt x="445" y="263"/>
                        </a:cubicBezTo>
                        <a:cubicBezTo>
                          <a:pt x="445" y="263"/>
                          <a:pt x="445" y="263"/>
                          <a:pt x="445" y="263"/>
                        </a:cubicBezTo>
                        <a:cubicBezTo>
                          <a:pt x="447" y="263"/>
                          <a:pt x="447" y="263"/>
                          <a:pt x="447" y="263"/>
                        </a:cubicBezTo>
                        <a:cubicBezTo>
                          <a:pt x="447" y="264"/>
                          <a:pt x="447" y="264"/>
                          <a:pt x="447" y="264"/>
                        </a:cubicBezTo>
                        <a:cubicBezTo>
                          <a:pt x="448" y="264"/>
                          <a:pt x="448" y="264"/>
                          <a:pt x="448" y="264"/>
                        </a:cubicBezTo>
                        <a:cubicBezTo>
                          <a:pt x="449" y="263"/>
                          <a:pt x="449" y="263"/>
                          <a:pt x="449" y="263"/>
                        </a:cubicBezTo>
                        <a:cubicBezTo>
                          <a:pt x="449" y="262"/>
                          <a:pt x="449" y="262"/>
                          <a:pt x="449" y="262"/>
                        </a:cubicBezTo>
                        <a:cubicBezTo>
                          <a:pt x="451" y="261"/>
                          <a:pt x="451" y="261"/>
                          <a:pt x="451" y="261"/>
                        </a:cubicBezTo>
                        <a:cubicBezTo>
                          <a:pt x="452" y="262"/>
                          <a:pt x="452" y="262"/>
                          <a:pt x="452" y="262"/>
                        </a:cubicBezTo>
                        <a:cubicBezTo>
                          <a:pt x="452" y="262"/>
                          <a:pt x="452" y="262"/>
                          <a:pt x="452" y="262"/>
                        </a:cubicBezTo>
                        <a:cubicBezTo>
                          <a:pt x="452" y="262"/>
                          <a:pt x="452" y="262"/>
                          <a:pt x="452" y="262"/>
                        </a:cubicBezTo>
                        <a:cubicBezTo>
                          <a:pt x="451" y="263"/>
                          <a:pt x="451" y="263"/>
                          <a:pt x="451" y="263"/>
                        </a:cubicBezTo>
                        <a:cubicBezTo>
                          <a:pt x="453" y="263"/>
                          <a:pt x="453" y="263"/>
                          <a:pt x="453" y="263"/>
                        </a:cubicBezTo>
                        <a:cubicBezTo>
                          <a:pt x="454" y="263"/>
                          <a:pt x="454" y="263"/>
                          <a:pt x="454" y="263"/>
                        </a:cubicBezTo>
                        <a:cubicBezTo>
                          <a:pt x="453" y="264"/>
                          <a:pt x="453" y="264"/>
                          <a:pt x="453" y="264"/>
                        </a:cubicBezTo>
                        <a:cubicBezTo>
                          <a:pt x="453" y="265"/>
                          <a:pt x="453" y="265"/>
                          <a:pt x="453" y="265"/>
                        </a:cubicBezTo>
                        <a:cubicBezTo>
                          <a:pt x="455" y="266"/>
                          <a:pt x="455" y="266"/>
                          <a:pt x="455" y="266"/>
                        </a:cubicBezTo>
                        <a:cubicBezTo>
                          <a:pt x="455" y="267"/>
                          <a:pt x="455" y="267"/>
                          <a:pt x="455" y="267"/>
                        </a:cubicBezTo>
                        <a:cubicBezTo>
                          <a:pt x="455" y="267"/>
                          <a:pt x="455" y="267"/>
                          <a:pt x="455" y="267"/>
                        </a:cubicBezTo>
                        <a:cubicBezTo>
                          <a:pt x="454" y="267"/>
                          <a:pt x="454" y="267"/>
                          <a:pt x="454" y="267"/>
                        </a:cubicBezTo>
                        <a:cubicBezTo>
                          <a:pt x="453" y="268"/>
                          <a:pt x="453" y="268"/>
                          <a:pt x="453" y="268"/>
                        </a:cubicBezTo>
                        <a:cubicBezTo>
                          <a:pt x="452" y="268"/>
                          <a:pt x="452" y="268"/>
                          <a:pt x="452" y="268"/>
                        </a:cubicBezTo>
                        <a:cubicBezTo>
                          <a:pt x="455" y="269"/>
                          <a:pt x="455" y="269"/>
                          <a:pt x="455" y="269"/>
                        </a:cubicBezTo>
                        <a:cubicBezTo>
                          <a:pt x="454" y="270"/>
                          <a:pt x="454" y="270"/>
                          <a:pt x="454" y="270"/>
                        </a:cubicBezTo>
                        <a:cubicBezTo>
                          <a:pt x="453" y="270"/>
                          <a:pt x="453" y="270"/>
                          <a:pt x="453" y="270"/>
                        </a:cubicBezTo>
                        <a:cubicBezTo>
                          <a:pt x="453" y="271"/>
                          <a:pt x="453" y="271"/>
                          <a:pt x="453" y="271"/>
                        </a:cubicBezTo>
                        <a:cubicBezTo>
                          <a:pt x="452" y="271"/>
                          <a:pt x="452" y="271"/>
                          <a:pt x="452" y="271"/>
                        </a:cubicBezTo>
                        <a:cubicBezTo>
                          <a:pt x="451" y="271"/>
                          <a:pt x="451" y="271"/>
                          <a:pt x="451" y="271"/>
                        </a:cubicBezTo>
                        <a:cubicBezTo>
                          <a:pt x="450" y="270"/>
                          <a:pt x="450" y="270"/>
                          <a:pt x="450" y="270"/>
                        </a:cubicBezTo>
                        <a:cubicBezTo>
                          <a:pt x="451" y="272"/>
                          <a:pt x="451" y="272"/>
                          <a:pt x="451" y="272"/>
                        </a:cubicBezTo>
                        <a:cubicBezTo>
                          <a:pt x="453" y="273"/>
                          <a:pt x="453" y="273"/>
                          <a:pt x="453" y="273"/>
                        </a:cubicBezTo>
                        <a:cubicBezTo>
                          <a:pt x="454" y="273"/>
                          <a:pt x="454" y="273"/>
                          <a:pt x="454" y="273"/>
                        </a:cubicBezTo>
                        <a:cubicBezTo>
                          <a:pt x="454" y="273"/>
                          <a:pt x="454" y="273"/>
                          <a:pt x="454" y="273"/>
                        </a:cubicBezTo>
                        <a:cubicBezTo>
                          <a:pt x="454" y="273"/>
                          <a:pt x="454" y="273"/>
                          <a:pt x="454" y="273"/>
                        </a:cubicBezTo>
                        <a:cubicBezTo>
                          <a:pt x="453" y="273"/>
                          <a:pt x="453" y="273"/>
                          <a:pt x="453" y="273"/>
                        </a:cubicBezTo>
                        <a:cubicBezTo>
                          <a:pt x="451" y="273"/>
                          <a:pt x="451" y="273"/>
                          <a:pt x="451" y="273"/>
                        </a:cubicBezTo>
                        <a:cubicBezTo>
                          <a:pt x="453" y="274"/>
                          <a:pt x="453" y="274"/>
                          <a:pt x="453" y="274"/>
                        </a:cubicBezTo>
                        <a:cubicBezTo>
                          <a:pt x="454" y="274"/>
                          <a:pt x="454" y="274"/>
                          <a:pt x="454" y="274"/>
                        </a:cubicBezTo>
                        <a:cubicBezTo>
                          <a:pt x="455" y="275"/>
                          <a:pt x="455" y="275"/>
                          <a:pt x="455" y="275"/>
                        </a:cubicBezTo>
                        <a:cubicBezTo>
                          <a:pt x="454" y="275"/>
                          <a:pt x="454" y="275"/>
                          <a:pt x="454" y="275"/>
                        </a:cubicBezTo>
                        <a:cubicBezTo>
                          <a:pt x="454" y="277"/>
                          <a:pt x="454" y="277"/>
                          <a:pt x="454" y="277"/>
                        </a:cubicBezTo>
                        <a:cubicBezTo>
                          <a:pt x="453" y="276"/>
                          <a:pt x="453" y="276"/>
                          <a:pt x="453" y="276"/>
                        </a:cubicBezTo>
                        <a:cubicBezTo>
                          <a:pt x="452" y="278"/>
                          <a:pt x="452" y="278"/>
                          <a:pt x="452" y="278"/>
                        </a:cubicBezTo>
                        <a:cubicBezTo>
                          <a:pt x="451" y="279"/>
                          <a:pt x="451" y="279"/>
                          <a:pt x="451" y="279"/>
                        </a:cubicBezTo>
                        <a:cubicBezTo>
                          <a:pt x="449" y="279"/>
                          <a:pt x="449" y="279"/>
                          <a:pt x="449" y="279"/>
                        </a:cubicBezTo>
                        <a:cubicBezTo>
                          <a:pt x="448" y="280"/>
                          <a:pt x="448" y="280"/>
                          <a:pt x="448" y="280"/>
                        </a:cubicBezTo>
                        <a:cubicBezTo>
                          <a:pt x="448" y="280"/>
                          <a:pt x="448" y="280"/>
                          <a:pt x="448" y="280"/>
                        </a:cubicBezTo>
                        <a:cubicBezTo>
                          <a:pt x="446" y="281"/>
                          <a:pt x="446" y="281"/>
                          <a:pt x="446" y="281"/>
                        </a:cubicBezTo>
                        <a:cubicBezTo>
                          <a:pt x="446" y="281"/>
                          <a:pt x="446" y="281"/>
                          <a:pt x="446" y="281"/>
                        </a:cubicBezTo>
                        <a:cubicBezTo>
                          <a:pt x="445" y="282"/>
                          <a:pt x="445" y="282"/>
                          <a:pt x="445" y="282"/>
                        </a:cubicBezTo>
                        <a:cubicBezTo>
                          <a:pt x="445" y="282"/>
                          <a:pt x="445" y="282"/>
                          <a:pt x="445" y="282"/>
                        </a:cubicBezTo>
                        <a:cubicBezTo>
                          <a:pt x="444" y="281"/>
                          <a:pt x="444" y="281"/>
                          <a:pt x="444" y="281"/>
                        </a:cubicBezTo>
                        <a:cubicBezTo>
                          <a:pt x="443" y="282"/>
                          <a:pt x="443" y="282"/>
                          <a:pt x="443" y="282"/>
                        </a:cubicBezTo>
                        <a:cubicBezTo>
                          <a:pt x="442" y="282"/>
                          <a:pt x="442" y="282"/>
                          <a:pt x="442" y="282"/>
                        </a:cubicBezTo>
                        <a:cubicBezTo>
                          <a:pt x="442" y="281"/>
                          <a:pt x="442" y="281"/>
                          <a:pt x="442" y="281"/>
                        </a:cubicBezTo>
                        <a:cubicBezTo>
                          <a:pt x="440" y="282"/>
                          <a:pt x="440" y="282"/>
                          <a:pt x="440" y="282"/>
                        </a:cubicBezTo>
                        <a:cubicBezTo>
                          <a:pt x="439" y="282"/>
                          <a:pt x="439" y="282"/>
                          <a:pt x="439" y="282"/>
                        </a:cubicBezTo>
                        <a:cubicBezTo>
                          <a:pt x="439" y="281"/>
                          <a:pt x="439" y="281"/>
                          <a:pt x="439" y="281"/>
                        </a:cubicBezTo>
                        <a:cubicBezTo>
                          <a:pt x="438" y="281"/>
                          <a:pt x="438" y="281"/>
                          <a:pt x="438" y="281"/>
                        </a:cubicBezTo>
                        <a:cubicBezTo>
                          <a:pt x="438" y="282"/>
                          <a:pt x="438" y="282"/>
                          <a:pt x="438" y="282"/>
                        </a:cubicBezTo>
                        <a:cubicBezTo>
                          <a:pt x="437" y="282"/>
                          <a:pt x="437" y="282"/>
                          <a:pt x="437" y="282"/>
                        </a:cubicBezTo>
                        <a:cubicBezTo>
                          <a:pt x="436" y="282"/>
                          <a:pt x="436" y="282"/>
                          <a:pt x="436" y="282"/>
                        </a:cubicBezTo>
                        <a:cubicBezTo>
                          <a:pt x="435" y="283"/>
                          <a:pt x="435" y="283"/>
                          <a:pt x="435" y="283"/>
                        </a:cubicBezTo>
                        <a:cubicBezTo>
                          <a:pt x="435" y="283"/>
                          <a:pt x="435" y="283"/>
                          <a:pt x="435" y="283"/>
                        </a:cubicBezTo>
                        <a:cubicBezTo>
                          <a:pt x="436" y="283"/>
                          <a:pt x="436" y="283"/>
                          <a:pt x="436" y="283"/>
                        </a:cubicBezTo>
                        <a:cubicBezTo>
                          <a:pt x="435" y="284"/>
                          <a:pt x="435" y="284"/>
                          <a:pt x="435" y="284"/>
                        </a:cubicBezTo>
                        <a:cubicBezTo>
                          <a:pt x="435" y="285"/>
                          <a:pt x="435" y="285"/>
                          <a:pt x="435" y="285"/>
                        </a:cubicBezTo>
                        <a:cubicBezTo>
                          <a:pt x="434" y="284"/>
                          <a:pt x="434" y="284"/>
                          <a:pt x="434" y="284"/>
                        </a:cubicBezTo>
                        <a:cubicBezTo>
                          <a:pt x="434" y="286"/>
                          <a:pt x="434" y="286"/>
                          <a:pt x="434" y="286"/>
                        </a:cubicBezTo>
                        <a:cubicBezTo>
                          <a:pt x="433" y="287"/>
                          <a:pt x="433" y="287"/>
                          <a:pt x="433" y="287"/>
                        </a:cubicBezTo>
                        <a:cubicBezTo>
                          <a:pt x="432" y="287"/>
                          <a:pt x="432" y="287"/>
                          <a:pt x="432" y="287"/>
                        </a:cubicBezTo>
                        <a:cubicBezTo>
                          <a:pt x="431" y="288"/>
                          <a:pt x="431" y="288"/>
                          <a:pt x="431" y="288"/>
                        </a:cubicBezTo>
                        <a:cubicBezTo>
                          <a:pt x="430" y="288"/>
                          <a:pt x="430" y="288"/>
                          <a:pt x="430" y="288"/>
                        </a:cubicBezTo>
                        <a:cubicBezTo>
                          <a:pt x="430" y="289"/>
                          <a:pt x="430" y="289"/>
                          <a:pt x="430" y="289"/>
                        </a:cubicBezTo>
                        <a:cubicBezTo>
                          <a:pt x="429" y="289"/>
                          <a:pt x="429" y="289"/>
                          <a:pt x="429" y="289"/>
                        </a:cubicBezTo>
                        <a:cubicBezTo>
                          <a:pt x="428" y="290"/>
                          <a:pt x="428" y="290"/>
                          <a:pt x="428" y="290"/>
                        </a:cubicBezTo>
                        <a:cubicBezTo>
                          <a:pt x="427" y="290"/>
                          <a:pt x="427" y="290"/>
                          <a:pt x="427" y="290"/>
                        </a:cubicBezTo>
                        <a:cubicBezTo>
                          <a:pt x="427" y="291"/>
                          <a:pt x="427" y="291"/>
                          <a:pt x="427" y="291"/>
                        </a:cubicBezTo>
                        <a:cubicBezTo>
                          <a:pt x="426" y="291"/>
                          <a:pt x="426" y="291"/>
                          <a:pt x="426" y="291"/>
                        </a:cubicBezTo>
                        <a:cubicBezTo>
                          <a:pt x="425" y="290"/>
                          <a:pt x="425" y="290"/>
                          <a:pt x="425" y="290"/>
                        </a:cubicBezTo>
                        <a:cubicBezTo>
                          <a:pt x="423" y="290"/>
                          <a:pt x="423" y="290"/>
                          <a:pt x="423" y="290"/>
                        </a:cubicBezTo>
                        <a:cubicBezTo>
                          <a:pt x="423" y="290"/>
                          <a:pt x="423" y="290"/>
                          <a:pt x="423" y="290"/>
                        </a:cubicBezTo>
                        <a:cubicBezTo>
                          <a:pt x="421" y="290"/>
                          <a:pt x="421" y="290"/>
                          <a:pt x="421" y="290"/>
                        </a:cubicBezTo>
                        <a:cubicBezTo>
                          <a:pt x="420" y="290"/>
                          <a:pt x="420" y="290"/>
                          <a:pt x="420" y="290"/>
                        </a:cubicBezTo>
                        <a:cubicBezTo>
                          <a:pt x="418" y="291"/>
                          <a:pt x="418" y="291"/>
                          <a:pt x="418" y="291"/>
                        </a:cubicBezTo>
                        <a:cubicBezTo>
                          <a:pt x="417" y="291"/>
                          <a:pt x="417" y="291"/>
                          <a:pt x="417" y="291"/>
                        </a:cubicBezTo>
                        <a:cubicBezTo>
                          <a:pt x="417" y="291"/>
                          <a:pt x="417" y="291"/>
                          <a:pt x="417" y="291"/>
                        </a:cubicBezTo>
                        <a:cubicBezTo>
                          <a:pt x="416" y="290"/>
                          <a:pt x="416" y="290"/>
                          <a:pt x="416" y="290"/>
                        </a:cubicBezTo>
                        <a:cubicBezTo>
                          <a:pt x="415" y="291"/>
                          <a:pt x="415" y="291"/>
                          <a:pt x="415" y="291"/>
                        </a:cubicBezTo>
                        <a:cubicBezTo>
                          <a:pt x="414" y="291"/>
                          <a:pt x="414" y="291"/>
                          <a:pt x="414" y="291"/>
                        </a:cubicBezTo>
                        <a:cubicBezTo>
                          <a:pt x="412" y="290"/>
                          <a:pt x="412" y="290"/>
                          <a:pt x="412" y="290"/>
                        </a:cubicBezTo>
                        <a:cubicBezTo>
                          <a:pt x="411" y="290"/>
                          <a:pt x="411" y="290"/>
                          <a:pt x="411" y="290"/>
                        </a:cubicBezTo>
                        <a:cubicBezTo>
                          <a:pt x="410" y="290"/>
                          <a:pt x="410" y="290"/>
                          <a:pt x="410" y="290"/>
                        </a:cubicBezTo>
                        <a:cubicBezTo>
                          <a:pt x="409" y="289"/>
                          <a:pt x="409" y="289"/>
                          <a:pt x="409" y="289"/>
                        </a:cubicBezTo>
                        <a:cubicBezTo>
                          <a:pt x="408" y="289"/>
                          <a:pt x="408" y="289"/>
                          <a:pt x="408" y="289"/>
                        </a:cubicBezTo>
                        <a:cubicBezTo>
                          <a:pt x="407" y="290"/>
                          <a:pt x="407" y="290"/>
                          <a:pt x="407" y="290"/>
                        </a:cubicBezTo>
                        <a:cubicBezTo>
                          <a:pt x="406" y="290"/>
                          <a:pt x="406" y="290"/>
                          <a:pt x="406" y="290"/>
                        </a:cubicBezTo>
                        <a:cubicBezTo>
                          <a:pt x="404" y="289"/>
                          <a:pt x="404" y="289"/>
                          <a:pt x="404" y="289"/>
                        </a:cubicBezTo>
                        <a:cubicBezTo>
                          <a:pt x="403" y="289"/>
                          <a:pt x="403" y="289"/>
                          <a:pt x="403" y="289"/>
                        </a:cubicBezTo>
                        <a:cubicBezTo>
                          <a:pt x="402" y="289"/>
                          <a:pt x="402" y="289"/>
                          <a:pt x="402" y="289"/>
                        </a:cubicBezTo>
                        <a:cubicBezTo>
                          <a:pt x="401" y="289"/>
                          <a:pt x="401" y="289"/>
                          <a:pt x="401" y="289"/>
                        </a:cubicBezTo>
                        <a:cubicBezTo>
                          <a:pt x="399" y="289"/>
                          <a:pt x="399" y="289"/>
                          <a:pt x="399" y="289"/>
                        </a:cubicBezTo>
                        <a:cubicBezTo>
                          <a:pt x="399" y="289"/>
                          <a:pt x="399" y="289"/>
                          <a:pt x="399" y="289"/>
                        </a:cubicBezTo>
                        <a:cubicBezTo>
                          <a:pt x="398" y="289"/>
                          <a:pt x="398" y="289"/>
                          <a:pt x="398" y="289"/>
                        </a:cubicBezTo>
                        <a:cubicBezTo>
                          <a:pt x="396" y="288"/>
                          <a:pt x="396" y="288"/>
                          <a:pt x="396" y="288"/>
                        </a:cubicBezTo>
                        <a:cubicBezTo>
                          <a:pt x="393" y="289"/>
                          <a:pt x="393" y="289"/>
                          <a:pt x="393" y="289"/>
                        </a:cubicBezTo>
                        <a:cubicBezTo>
                          <a:pt x="392" y="288"/>
                          <a:pt x="392" y="288"/>
                          <a:pt x="392" y="288"/>
                        </a:cubicBezTo>
                        <a:cubicBezTo>
                          <a:pt x="391" y="287"/>
                          <a:pt x="391" y="287"/>
                          <a:pt x="391" y="287"/>
                        </a:cubicBezTo>
                        <a:cubicBezTo>
                          <a:pt x="390" y="288"/>
                          <a:pt x="390" y="288"/>
                          <a:pt x="390" y="288"/>
                        </a:cubicBezTo>
                        <a:cubicBezTo>
                          <a:pt x="389" y="288"/>
                          <a:pt x="389" y="288"/>
                          <a:pt x="389" y="288"/>
                        </a:cubicBezTo>
                        <a:cubicBezTo>
                          <a:pt x="390" y="289"/>
                          <a:pt x="390" y="289"/>
                          <a:pt x="390" y="289"/>
                        </a:cubicBezTo>
                        <a:cubicBezTo>
                          <a:pt x="389" y="290"/>
                          <a:pt x="389" y="290"/>
                          <a:pt x="389" y="290"/>
                        </a:cubicBezTo>
                        <a:cubicBezTo>
                          <a:pt x="388" y="290"/>
                          <a:pt x="388" y="290"/>
                          <a:pt x="388" y="290"/>
                        </a:cubicBezTo>
                        <a:cubicBezTo>
                          <a:pt x="386" y="292"/>
                          <a:pt x="386" y="292"/>
                          <a:pt x="386" y="292"/>
                        </a:cubicBezTo>
                        <a:cubicBezTo>
                          <a:pt x="384" y="293"/>
                          <a:pt x="384" y="293"/>
                          <a:pt x="384" y="293"/>
                        </a:cubicBezTo>
                        <a:cubicBezTo>
                          <a:pt x="384" y="294"/>
                          <a:pt x="384" y="294"/>
                          <a:pt x="384" y="294"/>
                        </a:cubicBezTo>
                        <a:cubicBezTo>
                          <a:pt x="384" y="294"/>
                          <a:pt x="384" y="294"/>
                          <a:pt x="384" y="294"/>
                        </a:cubicBezTo>
                        <a:cubicBezTo>
                          <a:pt x="383" y="296"/>
                          <a:pt x="383" y="296"/>
                          <a:pt x="383" y="296"/>
                        </a:cubicBezTo>
                        <a:cubicBezTo>
                          <a:pt x="383" y="297"/>
                          <a:pt x="383" y="297"/>
                          <a:pt x="383" y="297"/>
                        </a:cubicBezTo>
                        <a:cubicBezTo>
                          <a:pt x="381" y="297"/>
                          <a:pt x="381" y="297"/>
                          <a:pt x="381" y="297"/>
                        </a:cubicBezTo>
                        <a:cubicBezTo>
                          <a:pt x="380" y="297"/>
                          <a:pt x="380" y="297"/>
                          <a:pt x="380" y="297"/>
                        </a:cubicBezTo>
                        <a:cubicBezTo>
                          <a:pt x="378" y="297"/>
                          <a:pt x="378" y="297"/>
                          <a:pt x="378" y="297"/>
                        </a:cubicBezTo>
                        <a:cubicBezTo>
                          <a:pt x="377" y="299"/>
                          <a:pt x="377" y="299"/>
                          <a:pt x="377" y="299"/>
                        </a:cubicBezTo>
                        <a:cubicBezTo>
                          <a:pt x="376" y="299"/>
                          <a:pt x="376" y="299"/>
                          <a:pt x="376" y="299"/>
                        </a:cubicBezTo>
                        <a:cubicBezTo>
                          <a:pt x="376" y="299"/>
                          <a:pt x="376" y="299"/>
                          <a:pt x="376" y="299"/>
                        </a:cubicBezTo>
                        <a:cubicBezTo>
                          <a:pt x="374" y="299"/>
                          <a:pt x="374" y="299"/>
                          <a:pt x="374" y="299"/>
                        </a:cubicBezTo>
                        <a:cubicBezTo>
                          <a:pt x="374" y="300"/>
                          <a:pt x="374" y="300"/>
                          <a:pt x="374" y="300"/>
                        </a:cubicBezTo>
                        <a:cubicBezTo>
                          <a:pt x="373" y="301"/>
                          <a:pt x="373" y="301"/>
                          <a:pt x="373" y="301"/>
                        </a:cubicBezTo>
                        <a:cubicBezTo>
                          <a:pt x="371" y="302"/>
                          <a:pt x="371" y="302"/>
                          <a:pt x="371" y="302"/>
                        </a:cubicBezTo>
                        <a:cubicBezTo>
                          <a:pt x="371" y="302"/>
                          <a:pt x="371" y="302"/>
                          <a:pt x="371" y="302"/>
                        </a:cubicBezTo>
                        <a:cubicBezTo>
                          <a:pt x="370" y="302"/>
                          <a:pt x="370" y="302"/>
                          <a:pt x="370" y="302"/>
                        </a:cubicBezTo>
                        <a:cubicBezTo>
                          <a:pt x="369" y="305"/>
                          <a:pt x="369" y="305"/>
                          <a:pt x="369" y="305"/>
                        </a:cubicBezTo>
                        <a:cubicBezTo>
                          <a:pt x="366" y="306"/>
                          <a:pt x="366" y="306"/>
                          <a:pt x="366" y="306"/>
                        </a:cubicBezTo>
                        <a:cubicBezTo>
                          <a:pt x="366" y="308"/>
                          <a:pt x="366" y="308"/>
                          <a:pt x="366" y="308"/>
                        </a:cubicBezTo>
                        <a:cubicBezTo>
                          <a:pt x="364" y="309"/>
                          <a:pt x="364" y="309"/>
                          <a:pt x="364" y="309"/>
                        </a:cubicBezTo>
                        <a:cubicBezTo>
                          <a:pt x="363" y="311"/>
                          <a:pt x="363" y="311"/>
                          <a:pt x="363" y="311"/>
                        </a:cubicBezTo>
                        <a:cubicBezTo>
                          <a:pt x="361" y="311"/>
                          <a:pt x="361" y="311"/>
                          <a:pt x="361" y="311"/>
                        </a:cubicBezTo>
                        <a:cubicBezTo>
                          <a:pt x="361" y="313"/>
                          <a:pt x="361" y="313"/>
                          <a:pt x="361" y="313"/>
                        </a:cubicBezTo>
                        <a:cubicBezTo>
                          <a:pt x="360" y="314"/>
                          <a:pt x="360" y="314"/>
                          <a:pt x="360" y="314"/>
                        </a:cubicBezTo>
                        <a:cubicBezTo>
                          <a:pt x="357" y="315"/>
                          <a:pt x="357" y="315"/>
                          <a:pt x="357" y="315"/>
                        </a:cubicBezTo>
                        <a:cubicBezTo>
                          <a:pt x="357" y="317"/>
                          <a:pt x="357" y="317"/>
                          <a:pt x="357" y="317"/>
                        </a:cubicBezTo>
                        <a:cubicBezTo>
                          <a:pt x="354" y="318"/>
                          <a:pt x="354" y="318"/>
                          <a:pt x="354" y="318"/>
                        </a:cubicBezTo>
                        <a:cubicBezTo>
                          <a:pt x="350" y="319"/>
                          <a:pt x="350" y="319"/>
                          <a:pt x="350" y="319"/>
                        </a:cubicBezTo>
                        <a:cubicBezTo>
                          <a:pt x="353" y="319"/>
                          <a:pt x="353" y="319"/>
                          <a:pt x="353" y="319"/>
                        </a:cubicBezTo>
                        <a:cubicBezTo>
                          <a:pt x="357" y="317"/>
                          <a:pt x="357" y="317"/>
                          <a:pt x="357" y="317"/>
                        </a:cubicBezTo>
                        <a:cubicBezTo>
                          <a:pt x="360" y="316"/>
                          <a:pt x="360" y="316"/>
                          <a:pt x="360" y="316"/>
                        </a:cubicBezTo>
                        <a:cubicBezTo>
                          <a:pt x="362" y="315"/>
                          <a:pt x="362" y="315"/>
                          <a:pt x="362" y="315"/>
                        </a:cubicBezTo>
                        <a:cubicBezTo>
                          <a:pt x="363" y="313"/>
                          <a:pt x="363" y="313"/>
                          <a:pt x="363" y="313"/>
                        </a:cubicBezTo>
                        <a:cubicBezTo>
                          <a:pt x="365" y="311"/>
                          <a:pt x="365" y="311"/>
                          <a:pt x="365" y="311"/>
                        </a:cubicBezTo>
                        <a:cubicBezTo>
                          <a:pt x="366" y="311"/>
                          <a:pt x="366" y="311"/>
                          <a:pt x="366" y="311"/>
                        </a:cubicBezTo>
                        <a:cubicBezTo>
                          <a:pt x="369" y="308"/>
                          <a:pt x="369" y="308"/>
                          <a:pt x="369" y="308"/>
                        </a:cubicBezTo>
                        <a:cubicBezTo>
                          <a:pt x="373" y="305"/>
                          <a:pt x="373" y="305"/>
                          <a:pt x="373" y="305"/>
                        </a:cubicBezTo>
                        <a:cubicBezTo>
                          <a:pt x="376" y="303"/>
                          <a:pt x="376" y="303"/>
                          <a:pt x="376" y="303"/>
                        </a:cubicBezTo>
                        <a:cubicBezTo>
                          <a:pt x="378" y="303"/>
                          <a:pt x="378" y="303"/>
                          <a:pt x="378" y="303"/>
                        </a:cubicBezTo>
                        <a:cubicBezTo>
                          <a:pt x="379" y="302"/>
                          <a:pt x="379" y="302"/>
                          <a:pt x="379" y="302"/>
                        </a:cubicBezTo>
                        <a:cubicBezTo>
                          <a:pt x="383" y="301"/>
                          <a:pt x="383" y="301"/>
                          <a:pt x="383" y="301"/>
                        </a:cubicBezTo>
                        <a:cubicBezTo>
                          <a:pt x="387" y="300"/>
                          <a:pt x="387" y="300"/>
                          <a:pt x="387" y="300"/>
                        </a:cubicBezTo>
                        <a:cubicBezTo>
                          <a:pt x="388" y="300"/>
                          <a:pt x="388" y="300"/>
                          <a:pt x="388" y="300"/>
                        </a:cubicBezTo>
                        <a:cubicBezTo>
                          <a:pt x="389" y="299"/>
                          <a:pt x="389" y="299"/>
                          <a:pt x="389" y="299"/>
                        </a:cubicBezTo>
                        <a:cubicBezTo>
                          <a:pt x="393" y="299"/>
                          <a:pt x="393" y="299"/>
                          <a:pt x="393" y="299"/>
                        </a:cubicBezTo>
                        <a:cubicBezTo>
                          <a:pt x="395" y="300"/>
                          <a:pt x="395" y="300"/>
                          <a:pt x="395" y="300"/>
                        </a:cubicBezTo>
                        <a:cubicBezTo>
                          <a:pt x="398" y="302"/>
                          <a:pt x="398" y="302"/>
                          <a:pt x="398" y="302"/>
                        </a:cubicBezTo>
                        <a:cubicBezTo>
                          <a:pt x="398" y="302"/>
                          <a:pt x="398" y="302"/>
                          <a:pt x="398" y="302"/>
                        </a:cubicBezTo>
                        <a:cubicBezTo>
                          <a:pt x="396" y="301"/>
                          <a:pt x="396" y="301"/>
                          <a:pt x="396" y="301"/>
                        </a:cubicBezTo>
                        <a:cubicBezTo>
                          <a:pt x="396" y="301"/>
                          <a:pt x="396" y="301"/>
                          <a:pt x="396" y="301"/>
                        </a:cubicBezTo>
                        <a:cubicBezTo>
                          <a:pt x="396" y="302"/>
                          <a:pt x="396" y="302"/>
                          <a:pt x="396" y="302"/>
                        </a:cubicBezTo>
                        <a:cubicBezTo>
                          <a:pt x="396" y="302"/>
                          <a:pt x="396" y="302"/>
                          <a:pt x="396" y="302"/>
                        </a:cubicBezTo>
                        <a:cubicBezTo>
                          <a:pt x="396" y="303"/>
                          <a:pt x="396" y="303"/>
                          <a:pt x="396" y="303"/>
                        </a:cubicBezTo>
                        <a:cubicBezTo>
                          <a:pt x="397" y="302"/>
                          <a:pt x="397" y="302"/>
                          <a:pt x="397" y="302"/>
                        </a:cubicBezTo>
                        <a:cubicBezTo>
                          <a:pt x="398" y="303"/>
                          <a:pt x="398" y="303"/>
                          <a:pt x="398" y="303"/>
                        </a:cubicBezTo>
                        <a:cubicBezTo>
                          <a:pt x="399" y="304"/>
                          <a:pt x="399" y="304"/>
                          <a:pt x="399" y="304"/>
                        </a:cubicBezTo>
                        <a:cubicBezTo>
                          <a:pt x="398" y="304"/>
                          <a:pt x="398" y="304"/>
                          <a:pt x="398" y="304"/>
                        </a:cubicBezTo>
                        <a:cubicBezTo>
                          <a:pt x="398" y="304"/>
                          <a:pt x="398" y="304"/>
                          <a:pt x="398" y="304"/>
                        </a:cubicBezTo>
                        <a:cubicBezTo>
                          <a:pt x="399" y="304"/>
                          <a:pt x="399" y="304"/>
                          <a:pt x="399" y="304"/>
                        </a:cubicBezTo>
                        <a:cubicBezTo>
                          <a:pt x="398" y="306"/>
                          <a:pt x="398" y="306"/>
                          <a:pt x="398" y="306"/>
                        </a:cubicBezTo>
                        <a:cubicBezTo>
                          <a:pt x="396" y="306"/>
                          <a:pt x="396" y="306"/>
                          <a:pt x="396" y="306"/>
                        </a:cubicBezTo>
                        <a:cubicBezTo>
                          <a:pt x="395" y="308"/>
                          <a:pt x="395" y="308"/>
                          <a:pt x="395" y="308"/>
                        </a:cubicBezTo>
                        <a:cubicBezTo>
                          <a:pt x="394" y="308"/>
                          <a:pt x="394" y="308"/>
                          <a:pt x="394" y="308"/>
                        </a:cubicBezTo>
                        <a:cubicBezTo>
                          <a:pt x="392" y="309"/>
                          <a:pt x="392" y="309"/>
                          <a:pt x="392" y="309"/>
                        </a:cubicBezTo>
                        <a:cubicBezTo>
                          <a:pt x="391" y="309"/>
                          <a:pt x="391" y="309"/>
                          <a:pt x="391" y="309"/>
                        </a:cubicBezTo>
                        <a:cubicBezTo>
                          <a:pt x="390" y="308"/>
                          <a:pt x="390" y="308"/>
                          <a:pt x="390" y="308"/>
                        </a:cubicBezTo>
                        <a:cubicBezTo>
                          <a:pt x="389" y="307"/>
                          <a:pt x="389" y="307"/>
                          <a:pt x="389" y="307"/>
                        </a:cubicBezTo>
                        <a:cubicBezTo>
                          <a:pt x="388" y="308"/>
                          <a:pt x="388" y="308"/>
                          <a:pt x="388" y="308"/>
                        </a:cubicBezTo>
                        <a:cubicBezTo>
                          <a:pt x="386" y="308"/>
                          <a:pt x="386" y="308"/>
                          <a:pt x="386" y="308"/>
                        </a:cubicBezTo>
                        <a:cubicBezTo>
                          <a:pt x="385" y="308"/>
                          <a:pt x="385" y="308"/>
                          <a:pt x="385" y="308"/>
                        </a:cubicBezTo>
                        <a:cubicBezTo>
                          <a:pt x="383" y="309"/>
                          <a:pt x="383" y="309"/>
                          <a:pt x="383" y="309"/>
                        </a:cubicBezTo>
                        <a:cubicBezTo>
                          <a:pt x="382" y="310"/>
                          <a:pt x="382" y="310"/>
                          <a:pt x="382" y="310"/>
                        </a:cubicBezTo>
                        <a:cubicBezTo>
                          <a:pt x="385" y="309"/>
                          <a:pt x="385" y="309"/>
                          <a:pt x="385" y="309"/>
                        </a:cubicBezTo>
                        <a:cubicBezTo>
                          <a:pt x="387" y="309"/>
                          <a:pt x="387" y="309"/>
                          <a:pt x="387" y="309"/>
                        </a:cubicBezTo>
                        <a:cubicBezTo>
                          <a:pt x="389" y="310"/>
                          <a:pt x="389" y="310"/>
                          <a:pt x="389" y="310"/>
                        </a:cubicBezTo>
                        <a:cubicBezTo>
                          <a:pt x="390" y="311"/>
                          <a:pt x="390" y="311"/>
                          <a:pt x="390" y="311"/>
                        </a:cubicBezTo>
                        <a:cubicBezTo>
                          <a:pt x="390" y="312"/>
                          <a:pt x="390" y="312"/>
                          <a:pt x="390" y="312"/>
                        </a:cubicBezTo>
                        <a:cubicBezTo>
                          <a:pt x="392" y="311"/>
                          <a:pt x="392" y="311"/>
                          <a:pt x="392" y="311"/>
                        </a:cubicBezTo>
                        <a:cubicBezTo>
                          <a:pt x="393" y="310"/>
                          <a:pt x="393" y="310"/>
                          <a:pt x="393" y="310"/>
                        </a:cubicBezTo>
                        <a:cubicBezTo>
                          <a:pt x="394" y="310"/>
                          <a:pt x="394" y="310"/>
                          <a:pt x="394" y="310"/>
                        </a:cubicBezTo>
                        <a:cubicBezTo>
                          <a:pt x="394" y="311"/>
                          <a:pt x="394" y="311"/>
                          <a:pt x="394" y="311"/>
                        </a:cubicBezTo>
                        <a:cubicBezTo>
                          <a:pt x="395" y="311"/>
                          <a:pt x="395" y="311"/>
                          <a:pt x="395" y="311"/>
                        </a:cubicBezTo>
                        <a:cubicBezTo>
                          <a:pt x="395" y="312"/>
                          <a:pt x="395" y="312"/>
                          <a:pt x="395" y="312"/>
                        </a:cubicBezTo>
                        <a:cubicBezTo>
                          <a:pt x="394" y="312"/>
                          <a:pt x="394" y="312"/>
                          <a:pt x="394" y="312"/>
                        </a:cubicBezTo>
                        <a:cubicBezTo>
                          <a:pt x="393" y="315"/>
                          <a:pt x="393" y="315"/>
                          <a:pt x="393" y="315"/>
                        </a:cubicBezTo>
                        <a:cubicBezTo>
                          <a:pt x="392" y="315"/>
                          <a:pt x="392" y="315"/>
                          <a:pt x="392" y="315"/>
                        </a:cubicBezTo>
                        <a:cubicBezTo>
                          <a:pt x="391" y="316"/>
                          <a:pt x="391" y="316"/>
                          <a:pt x="391" y="316"/>
                        </a:cubicBezTo>
                        <a:cubicBezTo>
                          <a:pt x="391" y="317"/>
                          <a:pt x="391" y="317"/>
                          <a:pt x="391" y="317"/>
                        </a:cubicBezTo>
                        <a:cubicBezTo>
                          <a:pt x="394" y="317"/>
                          <a:pt x="394" y="317"/>
                          <a:pt x="394" y="317"/>
                        </a:cubicBezTo>
                        <a:cubicBezTo>
                          <a:pt x="393" y="318"/>
                          <a:pt x="393" y="318"/>
                          <a:pt x="393" y="318"/>
                        </a:cubicBezTo>
                        <a:cubicBezTo>
                          <a:pt x="394" y="319"/>
                          <a:pt x="394" y="319"/>
                          <a:pt x="394" y="319"/>
                        </a:cubicBezTo>
                        <a:cubicBezTo>
                          <a:pt x="393" y="320"/>
                          <a:pt x="393" y="320"/>
                          <a:pt x="393" y="320"/>
                        </a:cubicBezTo>
                        <a:cubicBezTo>
                          <a:pt x="393" y="322"/>
                          <a:pt x="393" y="322"/>
                          <a:pt x="393" y="322"/>
                        </a:cubicBezTo>
                        <a:cubicBezTo>
                          <a:pt x="394" y="323"/>
                          <a:pt x="394" y="323"/>
                          <a:pt x="394" y="323"/>
                        </a:cubicBezTo>
                        <a:cubicBezTo>
                          <a:pt x="395" y="324"/>
                          <a:pt x="395" y="324"/>
                          <a:pt x="395" y="324"/>
                        </a:cubicBezTo>
                        <a:cubicBezTo>
                          <a:pt x="396" y="324"/>
                          <a:pt x="396" y="324"/>
                          <a:pt x="396" y="324"/>
                        </a:cubicBezTo>
                        <a:cubicBezTo>
                          <a:pt x="397" y="325"/>
                          <a:pt x="397" y="325"/>
                          <a:pt x="397" y="325"/>
                        </a:cubicBezTo>
                        <a:cubicBezTo>
                          <a:pt x="398" y="325"/>
                          <a:pt x="398" y="325"/>
                          <a:pt x="398" y="325"/>
                        </a:cubicBezTo>
                        <a:cubicBezTo>
                          <a:pt x="398" y="325"/>
                          <a:pt x="398" y="325"/>
                          <a:pt x="398" y="325"/>
                        </a:cubicBezTo>
                        <a:cubicBezTo>
                          <a:pt x="397" y="326"/>
                          <a:pt x="397" y="326"/>
                          <a:pt x="397" y="326"/>
                        </a:cubicBezTo>
                        <a:cubicBezTo>
                          <a:pt x="396" y="326"/>
                          <a:pt x="396" y="326"/>
                          <a:pt x="396" y="326"/>
                        </a:cubicBezTo>
                        <a:cubicBezTo>
                          <a:pt x="398" y="327"/>
                          <a:pt x="398" y="327"/>
                          <a:pt x="398" y="327"/>
                        </a:cubicBezTo>
                        <a:cubicBezTo>
                          <a:pt x="401" y="327"/>
                          <a:pt x="401" y="327"/>
                          <a:pt x="401" y="327"/>
                        </a:cubicBezTo>
                        <a:cubicBezTo>
                          <a:pt x="402" y="328"/>
                          <a:pt x="402" y="328"/>
                          <a:pt x="402" y="328"/>
                        </a:cubicBezTo>
                        <a:cubicBezTo>
                          <a:pt x="402" y="328"/>
                          <a:pt x="402" y="328"/>
                          <a:pt x="402" y="328"/>
                        </a:cubicBezTo>
                        <a:cubicBezTo>
                          <a:pt x="404" y="328"/>
                          <a:pt x="404" y="328"/>
                          <a:pt x="404" y="328"/>
                        </a:cubicBezTo>
                        <a:cubicBezTo>
                          <a:pt x="404" y="329"/>
                          <a:pt x="404" y="329"/>
                          <a:pt x="404" y="329"/>
                        </a:cubicBezTo>
                        <a:cubicBezTo>
                          <a:pt x="406" y="329"/>
                          <a:pt x="406" y="329"/>
                          <a:pt x="406" y="329"/>
                        </a:cubicBezTo>
                        <a:cubicBezTo>
                          <a:pt x="407" y="329"/>
                          <a:pt x="407" y="329"/>
                          <a:pt x="407" y="329"/>
                        </a:cubicBezTo>
                        <a:cubicBezTo>
                          <a:pt x="408" y="328"/>
                          <a:pt x="408" y="328"/>
                          <a:pt x="408" y="328"/>
                        </a:cubicBezTo>
                        <a:cubicBezTo>
                          <a:pt x="409" y="328"/>
                          <a:pt x="409" y="328"/>
                          <a:pt x="409" y="328"/>
                        </a:cubicBezTo>
                        <a:cubicBezTo>
                          <a:pt x="408" y="329"/>
                          <a:pt x="408" y="329"/>
                          <a:pt x="408" y="329"/>
                        </a:cubicBezTo>
                        <a:cubicBezTo>
                          <a:pt x="408" y="329"/>
                          <a:pt x="408" y="329"/>
                          <a:pt x="408" y="329"/>
                        </a:cubicBezTo>
                        <a:cubicBezTo>
                          <a:pt x="410" y="329"/>
                          <a:pt x="410" y="329"/>
                          <a:pt x="410" y="329"/>
                        </a:cubicBezTo>
                        <a:cubicBezTo>
                          <a:pt x="412" y="330"/>
                          <a:pt x="412" y="330"/>
                          <a:pt x="412" y="330"/>
                        </a:cubicBezTo>
                        <a:cubicBezTo>
                          <a:pt x="412" y="331"/>
                          <a:pt x="412" y="331"/>
                          <a:pt x="412" y="331"/>
                        </a:cubicBezTo>
                        <a:cubicBezTo>
                          <a:pt x="411" y="331"/>
                          <a:pt x="411" y="331"/>
                          <a:pt x="411" y="331"/>
                        </a:cubicBezTo>
                        <a:cubicBezTo>
                          <a:pt x="410" y="331"/>
                          <a:pt x="410" y="331"/>
                          <a:pt x="410" y="331"/>
                        </a:cubicBezTo>
                        <a:cubicBezTo>
                          <a:pt x="412" y="332"/>
                          <a:pt x="412" y="332"/>
                          <a:pt x="412" y="332"/>
                        </a:cubicBezTo>
                        <a:cubicBezTo>
                          <a:pt x="413" y="332"/>
                          <a:pt x="413" y="332"/>
                          <a:pt x="413" y="332"/>
                        </a:cubicBezTo>
                        <a:cubicBezTo>
                          <a:pt x="413" y="332"/>
                          <a:pt x="413" y="332"/>
                          <a:pt x="413" y="332"/>
                        </a:cubicBezTo>
                        <a:cubicBezTo>
                          <a:pt x="413" y="333"/>
                          <a:pt x="413" y="333"/>
                          <a:pt x="413" y="333"/>
                        </a:cubicBezTo>
                        <a:cubicBezTo>
                          <a:pt x="412" y="332"/>
                          <a:pt x="412" y="332"/>
                          <a:pt x="412" y="332"/>
                        </a:cubicBezTo>
                        <a:cubicBezTo>
                          <a:pt x="411" y="332"/>
                          <a:pt x="411" y="332"/>
                          <a:pt x="411" y="332"/>
                        </a:cubicBezTo>
                        <a:cubicBezTo>
                          <a:pt x="409" y="333"/>
                          <a:pt x="409" y="333"/>
                          <a:pt x="409" y="333"/>
                        </a:cubicBezTo>
                        <a:cubicBezTo>
                          <a:pt x="406" y="334"/>
                          <a:pt x="406" y="334"/>
                          <a:pt x="406" y="334"/>
                        </a:cubicBezTo>
                        <a:cubicBezTo>
                          <a:pt x="405" y="334"/>
                          <a:pt x="405" y="334"/>
                          <a:pt x="405" y="334"/>
                        </a:cubicBezTo>
                        <a:cubicBezTo>
                          <a:pt x="403" y="335"/>
                          <a:pt x="403" y="335"/>
                          <a:pt x="403" y="335"/>
                        </a:cubicBezTo>
                        <a:cubicBezTo>
                          <a:pt x="401" y="335"/>
                          <a:pt x="401" y="335"/>
                          <a:pt x="401" y="335"/>
                        </a:cubicBezTo>
                        <a:cubicBezTo>
                          <a:pt x="399" y="337"/>
                          <a:pt x="399" y="337"/>
                          <a:pt x="399" y="337"/>
                        </a:cubicBezTo>
                        <a:cubicBezTo>
                          <a:pt x="398" y="337"/>
                          <a:pt x="398" y="337"/>
                          <a:pt x="398" y="337"/>
                        </a:cubicBezTo>
                        <a:cubicBezTo>
                          <a:pt x="398" y="337"/>
                          <a:pt x="398" y="337"/>
                          <a:pt x="398" y="337"/>
                        </a:cubicBezTo>
                        <a:cubicBezTo>
                          <a:pt x="396" y="337"/>
                          <a:pt x="396" y="337"/>
                          <a:pt x="396" y="337"/>
                        </a:cubicBezTo>
                        <a:cubicBezTo>
                          <a:pt x="396" y="336"/>
                          <a:pt x="396" y="336"/>
                          <a:pt x="396" y="336"/>
                        </a:cubicBezTo>
                        <a:cubicBezTo>
                          <a:pt x="395" y="336"/>
                          <a:pt x="395" y="336"/>
                          <a:pt x="395" y="336"/>
                        </a:cubicBezTo>
                        <a:cubicBezTo>
                          <a:pt x="395" y="336"/>
                          <a:pt x="395" y="336"/>
                          <a:pt x="395" y="336"/>
                        </a:cubicBezTo>
                        <a:cubicBezTo>
                          <a:pt x="394" y="336"/>
                          <a:pt x="394" y="336"/>
                          <a:pt x="394" y="336"/>
                        </a:cubicBezTo>
                        <a:cubicBezTo>
                          <a:pt x="393" y="338"/>
                          <a:pt x="393" y="338"/>
                          <a:pt x="393" y="338"/>
                        </a:cubicBezTo>
                        <a:cubicBezTo>
                          <a:pt x="393" y="339"/>
                          <a:pt x="393" y="339"/>
                          <a:pt x="393" y="339"/>
                        </a:cubicBezTo>
                        <a:cubicBezTo>
                          <a:pt x="392" y="340"/>
                          <a:pt x="392" y="340"/>
                          <a:pt x="392" y="340"/>
                        </a:cubicBezTo>
                        <a:cubicBezTo>
                          <a:pt x="390" y="342"/>
                          <a:pt x="390" y="342"/>
                          <a:pt x="390" y="342"/>
                        </a:cubicBezTo>
                        <a:cubicBezTo>
                          <a:pt x="389" y="342"/>
                          <a:pt x="389" y="342"/>
                          <a:pt x="389" y="342"/>
                        </a:cubicBezTo>
                        <a:cubicBezTo>
                          <a:pt x="387" y="343"/>
                          <a:pt x="387" y="343"/>
                          <a:pt x="387" y="343"/>
                        </a:cubicBezTo>
                        <a:cubicBezTo>
                          <a:pt x="387" y="343"/>
                          <a:pt x="387" y="343"/>
                          <a:pt x="387" y="343"/>
                        </a:cubicBezTo>
                        <a:cubicBezTo>
                          <a:pt x="386" y="344"/>
                          <a:pt x="386" y="344"/>
                          <a:pt x="386" y="344"/>
                        </a:cubicBezTo>
                        <a:cubicBezTo>
                          <a:pt x="386" y="345"/>
                          <a:pt x="386" y="345"/>
                          <a:pt x="386" y="345"/>
                        </a:cubicBezTo>
                        <a:cubicBezTo>
                          <a:pt x="385" y="345"/>
                          <a:pt x="385" y="345"/>
                          <a:pt x="385" y="345"/>
                        </a:cubicBezTo>
                        <a:cubicBezTo>
                          <a:pt x="385" y="345"/>
                          <a:pt x="385" y="345"/>
                          <a:pt x="385" y="345"/>
                        </a:cubicBezTo>
                        <a:cubicBezTo>
                          <a:pt x="384" y="345"/>
                          <a:pt x="384" y="345"/>
                          <a:pt x="384" y="345"/>
                        </a:cubicBezTo>
                        <a:cubicBezTo>
                          <a:pt x="383" y="344"/>
                          <a:pt x="383" y="344"/>
                          <a:pt x="383" y="344"/>
                        </a:cubicBezTo>
                        <a:cubicBezTo>
                          <a:pt x="383" y="343"/>
                          <a:pt x="383" y="343"/>
                          <a:pt x="383" y="343"/>
                        </a:cubicBezTo>
                        <a:cubicBezTo>
                          <a:pt x="383" y="343"/>
                          <a:pt x="383" y="343"/>
                          <a:pt x="383" y="343"/>
                        </a:cubicBezTo>
                        <a:cubicBezTo>
                          <a:pt x="382" y="343"/>
                          <a:pt x="382" y="343"/>
                          <a:pt x="382" y="343"/>
                        </a:cubicBezTo>
                        <a:cubicBezTo>
                          <a:pt x="382" y="342"/>
                          <a:pt x="382" y="342"/>
                          <a:pt x="382" y="342"/>
                        </a:cubicBezTo>
                        <a:cubicBezTo>
                          <a:pt x="381" y="341"/>
                          <a:pt x="381" y="341"/>
                          <a:pt x="381" y="341"/>
                        </a:cubicBezTo>
                        <a:cubicBezTo>
                          <a:pt x="382" y="339"/>
                          <a:pt x="382" y="339"/>
                          <a:pt x="382" y="339"/>
                        </a:cubicBezTo>
                        <a:cubicBezTo>
                          <a:pt x="382" y="337"/>
                          <a:pt x="382" y="337"/>
                          <a:pt x="382" y="337"/>
                        </a:cubicBezTo>
                        <a:cubicBezTo>
                          <a:pt x="384" y="336"/>
                          <a:pt x="384" y="336"/>
                          <a:pt x="384" y="336"/>
                        </a:cubicBezTo>
                        <a:cubicBezTo>
                          <a:pt x="384" y="335"/>
                          <a:pt x="384" y="335"/>
                          <a:pt x="384" y="335"/>
                        </a:cubicBezTo>
                        <a:cubicBezTo>
                          <a:pt x="386" y="334"/>
                          <a:pt x="386" y="334"/>
                          <a:pt x="386" y="334"/>
                        </a:cubicBezTo>
                        <a:cubicBezTo>
                          <a:pt x="389" y="333"/>
                          <a:pt x="389" y="333"/>
                          <a:pt x="389" y="333"/>
                        </a:cubicBezTo>
                        <a:cubicBezTo>
                          <a:pt x="391" y="332"/>
                          <a:pt x="391" y="332"/>
                          <a:pt x="391" y="332"/>
                        </a:cubicBezTo>
                        <a:cubicBezTo>
                          <a:pt x="393" y="331"/>
                          <a:pt x="393" y="331"/>
                          <a:pt x="393" y="331"/>
                        </a:cubicBezTo>
                        <a:cubicBezTo>
                          <a:pt x="394" y="332"/>
                          <a:pt x="394" y="332"/>
                          <a:pt x="394" y="332"/>
                        </a:cubicBezTo>
                        <a:cubicBezTo>
                          <a:pt x="394" y="333"/>
                          <a:pt x="394" y="333"/>
                          <a:pt x="394" y="333"/>
                        </a:cubicBezTo>
                        <a:cubicBezTo>
                          <a:pt x="395" y="333"/>
                          <a:pt x="395" y="333"/>
                          <a:pt x="395" y="333"/>
                        </a:cubicBezTo>
                        <a:cubicBezTo>
                          <a:pt x="395" y="334"/>
                          <a:pt x="395" y="334"/>
                          <a:pt x="395" y="334"/>
                        </a:cubicBezTo>
                        <a:cubicBezTo>
                          <a:pt x="395" y="333"/>
                          <a:pt x="395" y="333"/>
                          <a:pt x="395" y="333"/>
                        </a:cubicBezTo>
                        <a:cubicBezTo>
                          <a:pt x="395" y="332"/>
                          <a:pt x="395" y="332"/>
                          <a:pt x="395" y="332"/>
                        </a:cubicBezTo>
                        <a:cubicBezTo>
                          <a:pt x="396" y="332"/>
                          <a:pt x="396" y="332"/>
                          <a:pt x="396" y="332"/>
                        </a:cubicBezTo>
                        <a:cubicBezTo>
                          <a:pt x="398" y="332"/>
                          <a:pt x="398" y="332"/>
                          <a:pt x="398" y="332"/>
                        </a:cubicBezTo>
                        <a:cubicBezTo>
                          <a:pt x="401" y="330"/>
                          <a:pt x="401" y="330"/>
                          <a:pt x="401" y="330"/>
                        </a:cubicBezTo>
                        <a:cubicBezTo>
                          <a:pt x="397" y="331"/>
                          <a:pt x="397" y="331"/>
                          <a:pt x="397" y="331"/>
                        </a:cubicBezTo>
                        <a:cubicBezTo>
                          <a:pt x="395" y="330"/>
                          <a:pt x="395" y="330"/>
                          <a:pt x="395" y="330"/>
                        </a:cubicBezTo>
                        <a:cubicBezTo>
                          <a:pt x="394" y="330"/>
                          <a:pt x="394" y="330"/>
                          <a:pt x="394" y="330"/>
                        </a:cubicBezTo>
                        <a:cubicBezTo>
                          <a:pt x="393" y="330"/>
                          <a:pt x="393" y="330"/>
                          <a:pt x="393" y="330"/>
                        </a:cubicBezTo>
                        <a:cubicBezTo>
                          <a:pt x="392" y="331"/>
                          <a:pt x="392" y="331"/>
                          <a:pt x="392" y="331"/>
                        </a:cubicBezTo>
                        <a:cubicBezTo>
                          <a:pt x="391" y="331"/>
                          <a:pt x="391" y="331"/>
                          <a:pt x="391" y="331"/>
                        </a:cubicBezTo>
                        <a:cubicBezTo>
                          <a:pt x="392" y="329"/>
                          <a:pt x="392" y="329"/>
                          <a:pt x="392" y="329"/>
                        </a:cubicBezTo>
                        <a:cubicBezTo>
                          <a:pt x="393" y="329"/>
                          <a:pt x="393" y="329"/>
                          <a:pt x="393" y="329"/>
                        </a:cubicBezTo>
                        <a:cubicBezTo>
                          <a:pt x="394" y="328"/>
                          <a:pt x="394" y="328"/>
                          <a:pt x="394" y="328"/>
                        </a:cubicBezTo>
                        <a:cubicBezTo>
                          <a:pt x="394" y="327"/>
                          <a:pt x="394" y="327"/>
                          <a:pt x="394" y="327"/>
                        </a:cubicBezTo>
                        <a:cubicBezTo>
                          <a:pt x="395" y="326"/>
                          <a:pt x="395" y="326"/>
                          <a:pt x="395" y="326"/>
                        </a:cubicBezTo>
                        <a:cubicBezTo>
                          <a:pt x="394" y="327"/>
                          <a:pt x="394" y="327"/>
                          <a:pt x="394" y="327"/>
                        </a:cubicBezTo>
                        <a:cubicBezTo>
                          <a:pt x="393" y="326"/>
                          <a:pt x="393" y="326"/>
                          <a:pt x="393" y="326"/>
                        </a:cubicBezTo>
                        <a:cubicBezTo>
                          <a:pt x="392" y="328"/>
                          <a:pt x="392" y="328"/>
                          <a:pt x="392" y="328"/>
                        </a:cubicBezTo>
                        <a:cubicBezTo>
                          <a:pt x="391" y="329"/>
                          <a:pt x="391" y="329"/>
                          <a:pt x="391" y="329"/>
                        </a:cubicBezTo>
                        <a:cubicBezTo>
                          <a:pt x="389" y="330"/>
                          <a:pt x="389" y="330"/>
                          <a:pt x="389" y="330"/>
                        </a:cubicBezTo>
                        <a:cubicBezTo>
                          <a:pt x="388" y="330"/>
                          <a:pt x="388" y="330"/>
                          <a:pt x="388" y="330"/>
                        </a:cubicBezTo>
                        <a:cubicBezTo>
                          <a:pt x="387" y="331"/>
                          <a:pt x="387" y="331"/>
                          <a:pt x="387" y="331"/>
                        </a:cubicBezTo>
                        <a:cubicBezTo>
                          <a:pt x="385" y="332"/>
                          <a:pt x="385" y="332"/>
                          <a:pt x="385" y="332"/>
                        </a:cubicBezTo>
                        <a:cubicBezTo>
                          <a:pt x="384" y="331"/>
                          <a:pt x="384" y="331"/>
                          <a:pt x="384" y="331"/>
                        </a:cubicBezTo>
                        <a:cubicBezTo>
                          <a:pt x="385" y="331"/>
                          <a:pt x="385" y="331"/>
                          <a:pt x="385" y="331"/>
                        </a:cubicBezTo>
                        <a:cubicBezTo>
                          <a:pt x="385" y="331"/>
                          <a:pt x="385" y="331"/>
                          <a:pt x="385" y="331"/>
                        </a:cubicBezTo>
                        <a:cubicBezTo>
                          <a:pt x="385" y="331"/>
                          <a:pt x="385" y="331"/>
                          <a:pt x="385" y="331"/>
                        </a:cubicBezTo>
                        <a:cubicBezTo>
                          <a:pt x="385" y="330"/>
                          <a:pt x="385" y="330"/>
                          <a:pt x="385" y="330"/>
                        </a:cubicBezTo>
                        <a:cubicBezTo>
                          <a:pt x="385" y="329"/>
                          <a:pt x="385" y="329"/>
                          <a:pt x="385" y="329"/>
                        </a:cubicBezTo>
                        <a:cubicBezTo>
                          <a:pt x="384" y="330"/>
                          <a:pt x="384" y="330"/>
                          <a:pt x="384" y="330"/>
                        </a:cubicBezTo>
                        <a:cubicBezTo>
                          <a:pt x="383" y="332"/>
                          <a:pt x="383" y="332"/>
                          <a:pt x="383" y="332"/>
                        </a:cubicBezTo>
                        <a:cubicBezTo>
                          <a:pt x="382" y="332"/>
                          <a:pt x="382" y="332"/>
                          <a:pt x="382" y="332"/>
                        </a:cubicBezTo>
                        <a:cubicBezTo>
                          <a:pt x="381" y="332"/>
                          <a:pt x="381" y="332"/>
                          <a:pt x="381" y="332"/>
                        </a:cubicBezTo>
                        <a:cubicBezTo>
                          <a:pt x="380" y="332"/>
                          <a:pt x="380" y="332"/>
                          <a:pt x="380" y="332"/>
                        </a:cubicBezTo>
                        <a:cubicBezTo>
                          <a:pt x="379" y="332"/>
                          <a:pt x="379" y="332"/>
                          <a:pt x="379" y="332"/>
                        </a:cubicBezTo>
                        <a:cubicBezTo>
                          <a:pt x="379" y="331"/>
                          <a:pt x="379" y="331"/>
                          <a:pt x="379" y="331"/>
                        </a:cubicBezTo>
                        <a:cubicBezTo>
                          <a:pt x="378" y="331"/>
                          <a:pt x="378" y="331"/>
                          <a:pt x="378" y="331"/>
                        </a:cubicBezTo>
                        <a:cubicBezTo>
                          <a:pt x="376" y="331"/>
                          <a:pt x="376" y="331"/>
                          <a:pt x="376" y="331"/>
                        </a:cubicBezTo>
                        <a:cubicBezTo>
                          <a:pt x="376" y="331"/>
                          <a:pt x="376" y="331"/>
                          <a:pt x="376" y="331"/>
                        </a:cubicBezTo>
                        <a:cubicBezTo>
                          <a:pt x="376" y="330"/>
                          <a:pt x="376" y="330"/>
                          <a:pt x="376" y="330"/>
                        </a:cubicBezTo>
                        <a:cubicBezTo>
                          <a:pt x="376" y="330"/>
                          <a:pt x="376" y="330"/>
                          <a:pt x="376" y="330"/>
                        </a:cubicBezTo>
                        <a:cubicBezTo>
                          <a:pt x="376" y="329"/>
                          <a:pt x="376" y="329"/>
                          <a:pt x="376" y="329"/>
                        </a:cubicBezTo>
                        <a:cubicBezTo>
                          <a:pt x="376" y="328"/>
                          <a:pt x="376" y="328"/>
                          <a:pt x="376" y="328"/>
                        </a:cubicBezTo>
                        <a:cubicBezTo>
                          <a:pt x="375" y="327"/>
                          <a:pt x="375" y="327"/>
                          <a:pt x="375" y="327"/>
                        </a:cubicBezTo>
                        <a:cubicBezTo>
                          <a:pt x="375" y="326"/>
                          <a:pt x="375" y="326"/>
                          <a:pt x="375" y="326"/>
                        </a:cubicBezTo>
                        <a:cubicBezTo>
                          <a:pt x="374" y="326"/>
                          <a:pt x="374" y="326"/>
                          <a:pt x="374" y="326"/>
                        </a:cubicBezTo>
                        <a:cubicBezTo>
                          <a:pt x="375" y="326"/>
                          <a:pt x="375" y="326"/>
                          <a:pt x="375" y="326"/>
                        </a:cubicBezTo>
                        <a:cubicBezTo>
                          <a:pt x="376" y="318"/>
                          <a:pt x="376" y="318"/>
                          <a:pt x="376" y="318"/>
                        </a:cubicBezTo>
                        <a:cubicBezTo>
                          <a:pt x="376" y="316"/>
                          <a:pt x="376" y="316"/>
                          <a:pt x="376" y="316"/>
                        </a:cubicBezTo>
                        <a:cubicBezTo>
                          <a:pt x="374" y="313"/>
                          <a:pt x="374" y="313"/>
                          <a:pt x="374" y="313"/>
                        </a:cubicBezTo>
                        <a:cubicBezTo>
                          <a:pt x="373" y="314"/>
                          <a:pt x="373" y="314"/>
                          <a:pt x="373" y="314"/>
                        </a:cubicBezTo>
                        <a:cubicBezTo>
                          <a:pt x="371" y="313"/>
                          <a:pt x="371" y="313"/>
                          <a:pt x="371" y="313"/>
                        </a:cubicBezTo>
                        <a:cubicBezTo>
                          <a:pt x="370" y="313"/>
                          <a:pt x="370" y="313"/>
                          <a:pt x="370" y="313"/>
                        </a:cubicBezTo>
                        <a:cubicBezTo>
                          <a:pt x="369" y="313"/>
                          <a:pt x="369" y="313"/>
                          <a:pt x="369" y="313"/>
                        </a:cubicBezTo>
                        <a:cubicBezTo>
                          <a:pt x="368" y="312"/>
                          <a:pt x="368" y="312"/>
                          <a:pt x="368" y="312"/>
                        </a:cubicBezTo>
                        <a:cubicBezTo>
                          <a:pt x="368" y="312"/>
                          <a:pt x="368" y="312"/>
                          <a:pt x="368" y="312"/>
                        </a:cubicBezTo>
                        <a:cubicBezTo>
                          <a:pt x="367" y="313"/>
                          <a:pt x="367" y="313"/>
                          <a:pt x="367" y="313"/>
                        </a:cubicBezTo>
                        <a:cubicBezTo>
                          <a:pt x="366" y="314"/>
                          <a:pt x="366" y="314"/>
                          <a:pt x="366" y="314"/>
                        </a:cubicBezTo>
                        <a:cubicBezTo>
                          <a:pt x="364" y="317"/>
                          <a:pt x="364" y="317"/>
                          <a:pt x="364" y="317"/>
                        </a:cubicBezTo>
                        <a:cubicBezTo>
                          <a:pt x="363" y="318"/>
                          <a:pt x="363" y="318"/>
                          <a:pt x="363" y="318"/>
                        </a:cubicBezTo>
                        <a:cubicBezTo>
                          <a:pt x="363" y="319"/>
                          <a:pt x="363" y="319"/>
                          <a:pt x="363" y="319"/>
                        </a:cubicBezTo>
                        <a:cubicBezTo>
                          <a:pt x="361" y="320"/>
                          <a:pt x="361" y="320"/>
                          <a:pt x="361" y="320"/>
                        </a:cubicBezTo>
                        <a:cubicBezTo>
                          <a:pt x="361" y="322"/>
                          <a:pt x="361" y="322"/>
                          <a:pt x="361" y="322"/>
                        </a:cubicBezTo>
                        <a:cubicBezTo>
                          <a:pt x="361" y="323"/>
                          <a:pt x="361" y="323"/>
                          <a:pt x="361" y="323"/>
                        </a:cubicBezTo>
                        <a:cubicBezTo>
                          <a:pt x="359" y="325"/>
                          <a:pt x="359" y="325"/>
                          <a:pt x="359" y="325"/>
                        </a:cubicBezTo>
                        <a:cubicBezTo>
                          <a:pt x="358" y="325"/>
                          <a:pt x="358" y="325"/>
                          <a:pt x="358" y="325"/>
                        </a:cubicBezTo>
                        <a:cubicBezTo>
                          <a:pt x="356" y="327"/>
                          <a:pt x="356" y="327"/>
                          <a:pt x="356" y="327"/>
                        </a:cubicBezTo>
                        <a:cubicBezTo>
                          <a:pt x="356" y="328"/>
                          <a:pt x="356" y="328"/>
                          <a:pt x="356" y="328"/>
                        </a:cubicBezTo>
                        <a:cubicBezTo>
                          <a:pt x="355" y="329"/>
                          <a:pt x="355" y="329"/>
                          <a:pt x="355" y="329"/>
                        </a:cubicBezTo>
                        <a:cubicBezTo>
                          <a:pt x="354" y="328"/>
                          <a:pt x="354" y="328"/>
                          <a:pt x="354" y="328"/>
                        </a:cubicBezTo>
                        <a:cubicBezTo>
                          <a:pt x="353" y="328"/>
                          <a:pt x="353" y="328"/>
                          <a:pt x="353" y="328"/>
                        </a:cubicBezTo>
                        <a:cubicBezTo>
                          <a:pt x="353" y="329"/>
                          <a:pt x="353" y="329"/>
                          <a:pt x="353" y="329"/>
                        </a:cubicBezTo>
                        <a:cubicBezTo>
                          <a:pt x="352" y="329"/>
                          <a:pt x="352" y="329"/>
                          <a:pt x="352" y="329"/>
                        </a:cubicBezTo>
                        <a:cubicBezTo>
                          <a:pt x="351" y="330"/>
                          <a:pt x="351" y="330"/>
                          <a:pt x="351" y="330"/>
                        </a:cubicBezTo>
                        <a:cubicBezTo>
                          <a:pt x="334" y="330"/>
                          <a:pt x="334" y="330"/>
                          <a:pt x="334" y="330"/>
                        </a:cubicBezTo>
                        <a:cubicBezTo>
                          <a:pt x="336" y="329"/>
                          <a:pt x="336" y="329"/>
                          <a:pt x="336" y="329"/>
                        </a:cubicBezTo>
                        <a:cubicBezTo>
                          <a:pt x="337" y="329"/>
                          <a:pt x="337" y="329"/>
                          <a:pt x="337" y="329"/>
                        </a:cubicBezTo>
                        <a:cubicBezTo>
                          <a:pt x="338" y="328"/>
                          <a:pt x="338" y="328"/>
                          <a:pt x="338" y="328"/>
                        </a:cubicBezTo>
                        <a:cubicBezTo>
                          <a:pt x="339" y="328"/>
                          <a:pt x="339" y="328"/>
                          <a:pt x="339" y="328"/>
                        </a:cubicBezTo>
                        <a:cubicBezTo>
                          <a:pt x="340" y="327"/>
                          <a:pt x="340" y="327"/>
                          <a:pt x="340" y="327"/>
                        </a:cubicBezTo>
                        <a:cubicBezTo>
                          <a:pt x="341" y="326"/>
                          <a:pt x="341" y="326"/>
                          <a:pt x="341" y="326"/>
                        </a:cubicBezTo>
                        <a:cubicBezTo>
                          <a:pt x="341" y="326"/>
                          <a:pt x="341" y="326"/>
                          <a:pt x="341" y="326"/>
                        </a:cubicBezTo>
                        <a:cubicBezTo>
                          <a:pt x="342" y="324"/>
                          <a:pt x="342" y="324"/>
                          <a:pt x="342" y="324"/>
                        </a:cubicBezTo>
                        <a:cubicBezTo>
                          <a:pt x="344" y="323"/>
                          <a:pt x="344" y="323"/>
                          <a:pt x="344" y="323"/>
                        </a:cubicBezTo>
                        <a:cubicBezTo>
                          <a:pt x="344" y="322"/>
                          <a:pt x="344" y="322"/>
                          <a:pt x="344" y="322"/>
                        </a:cubicBezTo>
                        <a:cubicBezTo>
                          <a:pt x="346" y="321"/>
                          <a:pt x="346" y="321"/>
                          <a:pt x="346" y="321"/>
                        </a:cubicBezTo>
                        <a:cubicBezTo>
                          <a:pt x="347" y="320"/>
                          <a:pt x="347" y="320"/>
                          <a:pt x="347" y="320"/>
                        </a:cubicBezTo>
                        <a:cubicBezTo>
                          <a:pt x="348" y="320"/>
                          <a:pt x="348" y="320"/>
                          <a:pt x="348" y="320"/>
                        </a:cubicBezTo>
                        <a:cubicBezTo>
                          <a:pt x="348" y="319"/>
                          <a:pt x="348" y="319"/>
                          <a:pt x="348" y="319"/>
                        </a:cubicBezTo>
                        <a:cubicBezTo>
                          <a:pt x="347" y="320"/>
                          <a:pt x="347" y="320"/>
                          <a:pt x="347" y="320"/>
                        </a:cubicBezTo>
                        <a:cubicBezTo>
                          <a:pt x="346" y="321"/>
                          <a:pt x="346" y="321"/>
                          <a:pt x="346" y="321"/>
                        </a:cubicBezTo>
                        <a:cubicBezTo>
                          <a:pt x="345" y="321"/>
                          <a:pt x="345" y="321"/>
                          <a:pt x="345" y="321"/>
                        </a:cubicBezTo>
                        <a:cubicBezTo>
                          <a:pt x="344" y="321"/>
                          <a:pt x="344" y="321"/>
                          <a:pt x="344" y="321"/>
                        </a:cubicBezTo>
                        <a:cubicBezTo>
                          <a:pt x="343" y="322"/>
                          <a:pt x="343" y="322"/>
                          <a:pt x="343" y="322"/>
                        </a:cubicBezTo>
                        <a:cubicBezTo>
                          <a:pt x="343" y="324"/>
                          <a:pt x="343" y="324"/>
                          <a:pt x="343" y="324"/>
                        </a:cubicBezTo>
                        <a:cubicBezTo>
                          <a:pt x="341" y="325"/>
                          <a:pt x="341" y="325"/>
                          <a:pt x="341" y="325"/>
                        </a:cubicBezTo>
                        <a:cubicBezTo>
                          <a:pt x="339" y="327"/>
                          <a:pt x="339" y="327"/>
                          <a:pt x="339" y="327"/>
                        </a:cubicBezTo>
                        <a:cubicBezTo>
                          <a:pt x="338" y="327"/>
                          <a:pt x="338" y="327"/>
                          <a:pt x="338" y="327"/>
                        </a:cubicBezTo>
                        <a:cubicBezTo>
                          <a:pt x="337" y="327"/>
                          <a:pt x="337" y="327"/>
                          <a:pt x="337" y="327"/>
                        </a:cubicBezTo>
                        <a:cubicBezTo>
                          <a:pt x="336" y="328"/>
                          <a:pt x="336" y="328"/>
                          <a:pt x="336" y="328"/>
                        </a:cubicBezTo>
                        <a:cubicBezTo>
                          <a:pt x="336" y="328"/>
                          <a:pt x="336" y="328"/>
                          <a:pt x="336" y="328"/>
                        </a:cubicBezTo>
                        <a:cubicBezTo>
                          <a:pt x="335" y="329"/>
                          <a:pt x="335" y="329"/>
                          <a:pt x="335" y="329"/>
                        </a:cubicBezTo>
                        <a:cubicBezTo>
                          <a:pt x="333" y="330"/>
                          <a:pt x="333" y="330"/>
                          <a:pt x="333" y="330"/>
                        </a:cubicBezTo>
                        <a:cubicBezTo>
                          <a:pt x="330" y="330"/>
                          <a:pt x="330" y="330"/>
                          <a:pt x="330" y="330"/>
                        </a:cubicBezTo>
                        <a:cubicBezTo>
                          <a:pt x="329" y="332"/>
                          <a:pt x="329" y="332"/>
                          <a:pt x="329" y="332"/>
                        </a:cubicBezTo>
                        <a:cubicBezTo>
                          <a:pt x="328" y="332"/>
                          <a:pt x="328" y="332"/>
                          <a:pt x="328" y="332"/>
                        </a:cubicBezTo>
                        <a:cubicBezTo>
                          <a:pt x="326" y="333"/>
                          <a:pt x="326" y="333"/>
                          <a:pt x="326" y="333"/>
                        </a:cubicBezTo>
                        <a:cubicBezTo>
                          <a:pt x="324" y="336"/>
                          <a:pt x="324" y="336"/>
                          <a:pt x="324" y="336"/>
                        </a:cubicBezTo>
                        <a:cubicBezTo>
                          <a:pt x="322" y="336"/>
                          <a:pt x="322" y="336"/>
                          <a:pt x="322" y="336"/>
                        </a:cubicBezTo>
                        <a:cubicBezTo>
                          <a:pt x="320" y="336"/>
                          <a:pt x="320" y="336"/>
                          <a:pt x="320" y="336"/>
                        </a:cubicBezTo>
                        <a:cubicBezTo>
                          <a:pt x="319" y="336"/>
                          <a:pt x="319" y="336"/>
                          <a:pt x="319" y="336"/>
                        </a:cubicBezTo>
                        <a:cubicBezTo>
                          <a:pt x="317" y="337"/>
                          <a:pt x="317" y="337"/>
                          <a:pt x="317" y="337"/>
                        </a:cubicBezTo>
                        <a:cubicBezTo>
                          <a:pt x="317" y="339"/>
                          <a:pt x="317" y="339"/>
                          <a:pt x="317" y="339"/>
                        </a:cubicBezTo>
                        <a:cubicBezTo>
                          <a:pt x="316" y="339"/>
                          <a:pt x="316" y="339"/>
                          <a:pt x="316" y="339"/>
                        </a:cubicBezTo>
                        <a:cubicBezTo>
                          <a:pt x="316" y="339"/>
                          <a:pt x="316" y="339"/>
                          <a:pt x="316" y="339"/>
                        </a:cubicBezTo>
                        <a:cubicBezTo>
                          <a:pt x="316" y="339"/>
                          <a:pt x="316" y="339"/>
                          <a:pt x="316" y="339"/>
                        </a:cubicBezTo>
                        <a:cubicBezTo>
                          <a:pt x="315" y="338"/>
                          <a:pt x="315" y="338"/>
                          <a:pt x="315" y="338"/>
                        </a:cubicBezTo>
                        <a:cubicBezTo>
                          <a:pt x="314" y="338"/>
                          <a:pt x="314" y="338"/>
                          <a:pt x="314" y="338"/>
                        </a:cubicBezTo>
                        <a:cubicBezTo>
                          <a:pt x="314" y="338"/>
                          <a:pt x="314" y="338"/>
                          <a:pt x="314" y="338"/>
                        </a:cubicBezTo>
                        <a:cubicBezTo>
                          <a:pt x="313" y="338"/>
                          <a:pt x="313" y="338"/>
                          <a:pt x="313" y="338"/>
                        </a:cubicBezTo>
                        <a:cubicBezTo>
                          <a:pt x="312" y="338"/>
                          <a:pt x="312" y="338"/>
                          <a:pt x="312" y="338"/>
                        </a:cubicBezTo>
                        <a:cubicBezTo>
                          <a:pt x="309" y="338"/>
                          <a:pt x="309" y="338"/>
                          <a:pt x="309" y="338"/>
                        </a:cubicBezTo>
                        <a:cubicBezTo>
                          <a:pt x="308" y="339"/>
                          <a:pt x="308" y="339"/>
                          <a:pt x="308" y="339"/>
                        </a:cubicBezTo>
                        <a:cubicBezTo>
                          <a:pt x="307" y="339"/>
                          <a:pt x="307" y="339"/>
                          <a:pt x="307" y="339"/>
                        </a:cubicBezTo>
                        <a:cubicBezTo>
                          <a:pt x="305" y="339"/>
                          <a:pt x="305" y="339"/>
                          <a:pt x="305" y="339"/>
                        </a:cubicBezTo>
                        <a:cubicBezTo>
                          <a:pt x="303" y="340"/>
                          <a:pt x="303" y="340"/>
                          <a:pt x="303" y="340"/>
                        </a:cubicBezTo>
                        <a:cubicBezTo>
                          <a:pt x="302" y="341"/>
                          <a:pt x="302" y="341"/>
                          <a:pt x="302" y="341"/>
                        </a:cubicBezTo>
                        <a:cubicBezTo>
                          <a:pt x="301" y="342"/>
                          <a:pt x="301" y="342"/>
                          <a:pt x="301" y="342"/>
                        </a:cubicBezTo>
                        <a:cubicBezTo>
                          <a:pt x="300" y="343"/>
                          <a:pt x="300" y="343"/>
                          <a:pt x="300" y="343"/>
                        </a:cubicBezTo>
                        <a:cubicBezTo>
                          <a:pt x="301" y="345"/>
                          <a:pt x="301" y="345"/>
                          <a:pt x="301" y="345"/>
                        </a:cubicBezTo>
                        <a:cubicBezTo>
                          <a:pt x="302" y="345"/>
                          <a:pt x="302" y="345"/>
                          <a:pt x="302" y="345"/>
                        </a:cubicBezTo>
                        <a:cubicBezTo>
                          <a:pt x="302" y="345"/>
                          <a:pt x="302" y="345"/>
                          <a:pt x="302" y="345"/>
                        </a:cubicBezTo>
                        <a:cubicBezTo>
                          <a:pt x="303" y="345"/>
                          <a:pt x="303" y="345"/>
                          <a:pt x="303" y="345"/>
                        </a:cubicBezTo>
                        <a:cubicBezTo>
                          <a:pt x="304" y="345"/>
                          <a:pt x="304" y="345"/>
                          <a:pt x="304" y="345"/>
                        </a:cubicBezTo>
                        <a:cubicBezTo>
                          <a:pt x="303" y="348"/>
                          <a:pt x="303" y="348"/>
                          <a:pt x="303" y="348"/>
                        </a:cubicBezTo>
                        <a:cubicBezTo>
                          <a:pt x="303" y="347"/>
                          <a:pt x="303" y="347"/>
                          <a:pt x="303" y="347"/>
                        </a:cubicBezTo>
                        <a:cubicBezTo>
                          <a:pt x="303" y="347"/>
                          <a:pt x="303" y="347"/>
                          <a:pt x="303" y="347"/>
                        </a:cubicBezTo>
                        <a:cubicBezTo>
                          <a:pt x="302" y="347"/>
                          <a:pt x="302" y="347"/>
                          <a:pt x="302" y="347"/>
                        </a:cubicBezTo>
                        <a:cubicBezTo>
                          <a:pt x="302" y="347"/>
                          <a:pt x="302" y="347"/>
                          <a:pt x="302" y="347"/>
                        </a:cubicBezTo>
                        <a:cubicBezTo>
                          <a:pt x="301" y="347"/>
                          <a:pt x="301" y="347"/>
                          <a:pt x="301" y="347"/>
                        </a:cubicBezTo>
                        <a:cubicBezTo>
                          <a:pt x="298" y="347"/>
                          <a:pt x="298" y="347"/>
                          <a:pt x="298" y="347"/>
                        </a:cubicBezTo>
                        <a:cubicBezTo>
                          <a:pt x="297" y="348"/>
                          <a:pt x="297" y="348"/>
                          <a:pt x="297" y="348"/>
                        </a:cubicBezTo>
                        <a:cubicBezTo>
                          <a:pt x="297" y="348"/>
                          <a:pt x="297" y="348"/>
                          <a:pt x="297" y="348"/>
                        </a:cubicBezTo>
                        <a:cubicBezTo>
                          <a:pt x="295" y="349"/>
                          <a:pt x="295" y="349"/>
                          <a:pt x="295" y="349"/>
                        </a:cubicBezTo>
                        <a:cubicBezTo>
                          <a:pt x="294" y="350"/>
                          <a:pt x="294" y="350"/>
                          <a:pt x="294" y="350"/>
                        </a:cubicBezTo>
                        <a:cubicBezTo>
                          <a:pt x="294" y="349"/>
                          <a:pt x="294" y="349"/>
                          <a:pt x="294" y="349"/>
                        </a:cubicBezTo>
                        <a:cubicBezTo>
                          <a:pt x="292" y="349"/>
                          <a:pt x="292" y="349"/>
                          <a:pt x="292" y="349"/>
                        </a:cubicBezTo>
                        <a:cubicBezTo>
                          <a:pt x="291" y="348"/>
                          <a:pt x="291" y="348"/>
                          <a:pt x="291" y="348"/>
                        </a:cubicBezTo>
                        <a:cubicBezTo>
                          <a:pt x="290" y="348"/>
                          <a:pt x="290" y="348"/>
                          <a:pt x="290" y="348"/>
                        </a:cubicBezTo>
                        <a:cubicBezTo>
                          <a:pt x="287" y="349"/>
                          <a:pt x="287" y="349"/>
                          <a:pt x="287" y="349"/>
                        </a:cubicBezTo>
                        <a:cubicBezTo>
                          <a:pt x="287" y="350"/>
                          <a:pt x="287" y="350"/>
                          <a:pt x="287" y="350"/>
                        </a:cubicBezTo>
                        <a:cubicBezTo>
                          <a:pt x="286" y="350"/>
                          <a:pt x="286" y="350"/>
                          <a:pt x="286" y="350"/>
                        </a:cubicBezTo>
                        <a:cubicBezTo>
                          <a:pt x="285" y="351"/>
                          <a:pt x="285" y="351"/>
                          <a:pt x="285" y="351"/>
                        </a:cubicBezTo>
                        <a:cubicBezTo>
                          <a:pt x="284" y="351"/>
                          <a:pt x="284" y="351"/>
                          <a:pt x="284" y="351"/>
                        </a:cubicBezTo>
                        <a:cubicBezTo>
                          <a:pt x="282" y="353"/>
                          <a:pt x="282" y="353"/>
                          <a:pt x="282" y="353"/>
                        </a:cubicBezTo>
                        <a:cubicBezTo>
                          <a:pt x="281" y="353"/>
                          <a:pt x="281" y="353"/>
                          <a:pt x="281" y="353"/>
                        </a:cubicBezTo>
                        <a:cubicBezTo>
                          <a:pt x="280" y="353"/>
                          <a:pt x="280" y="353"/>
                          <a:pt x="280" y="353"/>
                        </a:cubicBezTo>
                        <a:lnTo>
                          <a:pt x="279" y="353"/>
                        </a:lnTo>
                        <a:close/>
                        <a:moveTo>
                          <a:pt x="305" y="320"/>
                        </a:moveTo>
                        <a:cubicBezTo>
                          <a:pt x="306" y="319"/>
                          <a:pt x="306" y="319"/>
                          <a:pt x="306" y="319"/>
                        </a:cubicBezTo>
                        <a:cubicBezTo>
                          <a:pt x="306" y="319"/>
                          <a:pt x="306" y="319"/>
                          <a:pt x="306" y="319"/>
                        </a:cubicBezTo>
                        <a:cubicBezTo>
                          <a:pt x="305" y="318"/>
                          <a:pt x="305" y="318"/>
                          <a:pt x="305" y="318"/>
                        </a:cubicBezTo>
                        <a:cubicBezTo>
                          <a:pt x="304" y="318"/>
                          <a:pt x="304" y="318"/>
                          <a:pt x="304" y="318"/>
                        </a:cubicBezTo>
                        <a:cubicBezTo>
                          <a:pt x="303" y="319"/>
                          <a:pt x="303" y="319"/>
                          <a:pt x="303" y="319"/>
                        </a:cubicBezTo>
                        <a:cubicBezTo>
                          <a:pt x="301" y="319"/>
                          <a:pt x="301" y="319"/>
                          <a:pt x="301" y="319"/>
                        </a:cubicBezTo>
                        <a:cubicBezTo>
                          <a:pt x="302" y="320"/>
                          <a:pt x="302" y="320"/>
                          <a:pt x="302" y="320"/>
                        </a:cubicBezTo>
                        <a:cubicBezTo>
                          <a:pt x="304" y="320"/>
                          <a:pt x="304" y="320"/>
                          <a:pt x="304" y="320"/>
                        </a:cubicBezTo>
                        <a:lnTo>
                          <a:pt x="305" y="320"/>
                        </a:lnTo>
                        <a:close/>
                        <a:moveTo>
                          <a:pt x="329" y="315"/>
                        </a:moveTo>
                        <a:cubicBezTo>
                          <a:pt x="328" y="315"/>
                          <a:pt x="328" y="315"/>
                          <a:pt x="328" y="315"/>
                        </a:cubicBezTo>
                        <a:cubicBezTo>
                          <a:pt x="327" y="315"/>
                          <a:pt x="327" y="315"/>
                          <a:pt x="327" y="315"/>
                        </a:cubicBezTo>
                        <a:cubicBezTo>
                          <a:pt x="329" y="316"/>
                          <a:pt x="329" y="316"/>
                          <a:pt x="329" y="316"/>
                        </a:cubicBezTo>
                        <a:cubicBezTo>
                          <a:pt x="330" y="316"/>
                          <a:pt x="330" y="316"/>
                          <a:pt x="330" y="316"/>
                        </a:cubicBezTo>
                        <a:cubicBezTo>
                          <a:pt x="330" y="315"/>
                          <a:pt x="330" y="315"/>
                          <a:pt x="330" y="315"/>
                        </a:cubicBezTo>
                        <a:cubicBezTo>
                          <a:pt x="329" y="314"/>
                          <a:pt x="329" y="314"/>
                          <a:pt x="329" y="314"/>
                        </a:cubicBezTo>
                        <a:lnTo>
                          <a:pt x="329" y="315"/>
                        </a:lnTo>
                        <a:close/>
                        <a:moveTo>
                          <a:pt x="323" y="310"/>
                        </a:moveTo>
                        <a:cubicBezTo>
                          <a:pt x="324" y="311"/>
                          <a:pt x="324" y="311"/>
                          <a:pt x="324" y="311"/>
                        </a:cubicBezTo>
                        <a:cubicBezTo>
                          <a:pt x="325" y="313"/>
                          <a:pt x="325" y="313"/>
                          <a:pt x="325" y="313"/>
                        </a:cubicBezTo>
                        <a:cubicBezTo>
                          <a:pt x="325" y="311"/>
                          <a:pt x="325" y="311"/>
                          <a:pt x="325" y="311"/>
                        </a:cubicBezTo>
                        <a:cubicBezTo>
                          <a:pt x="326" y="310"/>
                          <a:pt x="326" y="310"/>
                          <a:pt x="326" y="310"/>
                        </a:cubicBezTo>
                        <a:cubicBezTo>
                          <a:pt x="325" y="309"/>
                          <a:pt x="325" y="309"/>
                          <a:pt x="325" y="309"/>
                        </a:cubicBezTo>
                        <a:cubicBezTo>
                          <a:pt x="324" y="309"/>
                          <a:pt x="324" y="309"/>
                          <a:pt x="324" y="309"/>
                        </a:cubicBezTo>
                        <a:cubicBezTo>
                          <a:pt x="324" y="308"/>
                          <a:pt x="324" y="308"/>
                          <a:pt x="324" y="308"/>
                        </a:cubicBezTo>
                        <a:cubicBezTo>
                          <a:pt x="324" y="308"/>
                          <a:pt x="324" y="308"/>
                          <a:pt x="324" y="308"/>
                        </a:cubicBezTo>
                        <a:lnTo>
                          <a:pt x="323" y="310"/>
                        </a:lnTo>
                        <a:close/>
                        <a:moveTo>
                          <a:pt x="343" y="306"/>
                        </a:moveTo>
                        <a:cubicBezTo>
                          <a:pt x="342" y="303"/>
                          <a:pt x="342" y="303"/>
                          <a:pt x="342" y="303"/>
                        </a:cubicBezTo>
                        <a:cubicBezTo>
                          <a:pt x="342" y="302"/>
                          <a:pt x="342" y="302"/>
                          <a:pt x="342" y="302"/>
                        </a:cubicBezTo>
                        <a:cubicBezTo>
                          <a:pt x="340" y="302"/>
                          <a:pt x="340" y="302"/>
                          <a:pt x="340" y="302"/>
                        </a:cubicBezTo>
                        <a:cubicBezTo>
                          <a:pt x="340" y="301"/>
                          <a:pt x="340" y="301"/>
                          <a:pt x="340" y="301"/>
                        </a:cubicBezTo>
                        <a:cubicBezTo>
                          <a:pt x="340" y="301"/>
                          <a:pt x="340" y="301"/>
                          <a:pt x="340" y="301"/>
                        </a:cubicBezTo>
                        <a:cubicBezTo>
                          <a:pt x="339" y="300"/>
                          <a:pt x="339" y="300"/>
                          <a:pt x="339" y="300"/>
                        </a:cubicBezTo>
                        <a:cubicBezTo>
                          <a:pt x="340" y="299"/>
                          <a:pt x="340" y="299"/>
                          <a:pt x="340" y="299"/>
                        </a:cubicBezTo>
                        <a:cubicBezTo>
                          <a:pt x="339" y="298"/>
                          <a:pt x="339" y="298"/>
                          <a:pt x="339" y="298"/>
                        </a:cubicBezTo>
                        <a:cubicBezTo>
                          <a:pt x="338" y="298"/>
                          <a:pt x="338" y="298"/>
                          <a:pt x="338" y="298"/>
                        </a:cubicBezTo>
                        <a:cubicBezTo>
                          <a:pt x="337" y="299"/>
                          <a:pt x="337" y="299"/>
                          <a:pt x="337" y="299"/>
                        </a:cubicBezTo>
                        <a:cubicBezTo>
                          <a:pt x="334" y="300"/>
                          <a:pt x="334" y="300"/>
                          <a:pt x="334" y="300"/>
                        </a:cubicBezTo>
                        <a:cubicBezTo>
                          <a:pt x="334" y="301"/>
                          <a:pt x="334" y="301"/>
                          <a:pt x="334" y="301"/>
                        </a:cubicBezTo>
                        <a:cubicBezTo>
                          <a:pt x="335" y="301"/>
                          <a:pt x="335" y="301"/>
                          <a:pt x="335" y="301"/>
                        </a:cubicBezTo>
                        <a:cubicBezTo>
                          <a:pt x="335" y="301"/>
                          <a:pt x="335" y="301"/>
                          <a:pt x="335" y="301"/>
                        </a:cubicBezTo>
                        <a:cubicBezTo>
                          <a:pt x="336" y="301"/>
                          <a:pt x="336" y="301"/>
                          <a:pt x="336" y="301"/>
                        </a:cubicBezTo>
                        <a:cubicBezTo>
                          <a:pt x="335" y="301"/>
                          <a:pt x="335" y="301"/>
                          <a:pt x="335" y="301"/>
                        </a:cubicBezTo>
                        <a:cubicBezTo>
                          <a:pt x="336" y="302"/>
                          <a:pt x="336" y="302"/>
                          <a:pt x="336" y="302"/>
                        </a:cubicBezTo>
                        <a:cubicBezTo>
                          <a:pt x="337" y="301"/>
                          <a:pt x="337" y="301"/>
                          <a:pt x="337" y="301"/>
                        </a:cubicBezTo>
                        <a:cubicBezTo>
                          <a:pt x="337" y="302"/>
                          <a:pt x="337" y="302"/>
                          <a:pt x="337" y="302"/>
                        </a:cubicBezTo>
                        <a:cubicBezTo>
                          <a:pt x="338" y="303"/>
                          <a:pt x="338" y="303"/>
                          <a:pt x="338" y="303"/>
                        </a:cubicBezTo>
                        <a:cubicBezTo>
                          <a:pt x="339" y="302"/>
                          <a:pt x="339" y="302"/>
                          <a:pt x="339" y="302"/>
                        </a:cubicBezTo>
                        <a:cubicBezTo>
                          <a:pt x="339" y="302"/>
                          <a:pt x="339" y="302"/>
                          <a:pt x="339" y="302"/>
                        </a:cubicBezTo>
                        <a:cubicBezTo>
                          <a:pt x="339" y="303"/>
                          <a:pt x="339" y="303"/>
                          <a:pt x="339" y="303"/>
                        </a:cubicBezTo>
                        <a:cubicBezTo>
                          <a:pt x="341" y="303"/>
                          <a:pt x="341" y="303"/>
                          <a:pt x="341" y="303"/>
                        </a:cubicBezTo>
                        <a:cubicBezTo>
                          <a:pt x="342" y="303"/>
                          <a:pt x="342" y="303"/>
                          <a:pt x="342" y="303"/>
                        </a:cubicBezTo>
                        <a:lnTo>
                          <a:pt x="343" y="306"/>
                        </a:lnTo>
                        <a:close/>
                        <a:moveTo>
                          <a:pt x="353" y="302"/>
                        </a:moveTo>
                        <a:cubicBezTo>
                          <a:pt x="353" y="303"/>
                          <a:pt x="353" y="303"/>
                          <a:pt x="353" y="303"/>
                        </a:cubicBezTo>
                        <a:cubicBezTo>
                          <a:pt x="354" y="303"/>
                          <a:pt x="354" y="303"/>
                          <a:pt x="354" y="303"/>
                        </a:cubicBezTo>
                        <a:cubicBezTo>
                          <a:pt x="355" y="302"/>
                          <a:pt x="355" y="302"/>
                          <a:pt x="355" y="302"/>
                        </a:cubicBezTo>
                        <a:cubicBezTo>
                          <a:pt x="356" y="302"/>
                          <a:pt x="356" y="302"/>
                          <a:pt x="356" y="302"/>
                        </a:cubicBezTo>
                        <a:cubicBezTo>
                          <a:pt x="355" y="301"/>
                          <a:pt x="355" y="301"/>
                          <a:pt x="355" y="301"/>
                        </a:cubicBezTo>
                        <a:cubicBezTo>
                          <a:pt x="354" y="301"/>
                          <a:pt x="354" y="301"/>
                          <a:pt x="354" y="301"/>
                        </a:cubicBezTo>
                        <a:cubicBezTo>
                          <a:pt x="354" y="301"/>
                          <a:pt x="354" y="301"/>
                          <a:pt x="354" y="301"/>
                        </a:cubicBezTo>
                        <a:lnTo>
                          <a:pt x="353" y="302"/>
                        </a:lnTo>
                        <a:close/>
                        <a:moveTo>
                          <a:pt x="307" y="299"/>
                        </a:moveTo>
                        <a:cubicBezTo>
                          <a:pt x="307" y="299"/>
                          <a:pt x="307" y="299"/>
                          <a:pt x="307" y="299"/>
                        </a:cubicBezTo>
                        <a:cubicBezTo>
                          <a:pt x="308" y="299"/>
                          <a:pt x="308" y="299"/>
                          <a:pt x="308" y="299"/>
                        </a:cubicBezTo>
                        <a:cubicBezTo>
                          <a:pt x="308" y="298"/>
                          <a:pt x="308" y="298"/>
                          <a:pt x="308" y="298"/>
                        </a:cubicBezTo>
                        <a:cubicBezTo>
                          <a:pt x="309" y="299"/>
                          <a:pt x="309" y="299"/>
                          <a:pt x="309" y="299"/>
                        </a:cubicBezTo>
                        <a:cubicBezTo>
                          <a:pt x="310" y="298"/>
                          <a:pt x="310" y="298"/>
                          <a:pt x="310" y="298"/>
                        </a:cubicBezTo>
                        <a:cubicBezTo>
                          <a:pt x="311" y="298"/>
                          <a:pt x="311" y="298"/>
                          <a:pt x="311" y="298"/>
                        </a:cubicBezTo>
                        <a:cubicBezTo>
                          <a:pt x="312" y="297"/>
                          <a:pt x="312" y="297"/>
                          <a:pt x="312" y="297"/>
                        </a:cubicBezTo>
                        <a:cubicBezTo>
                          <a:pt x="312" y="296"/>
                          <a:pt x="312" y="296"/>
                          <a:pt x="312" y="296"/>
                        </a:cubicBezTo>
                        <a:cubicBezTo>
                          <a:pt x="312" y="296"/>
                          <a:pt x="312" y="296"/>
                          <a:pt x="312" y="296"/>
                        </a:cubicBezTo>
                        <a:cubicBezTo>
                          <a:pt x="311" y="297"/>
                          <a:pt x="311" y="297"/>
                          <a:pt x="311" y="297"/>
                        </a:cubicBezTo>
                        <a:cubicBezTo>
                          <a:pt x="311" y="296"/>
                          <a:pt x="311" y="296"/>
                          <a:pt x="311" y="296"/>
                        </a:cubicBezTo>
                        <a:cubicBezTo>
                          <a:pt x="311" y="296"/>
                          <a:pt x="311" y="296"/>
                          <a:pt x="311" y="296"/>
                        </a:cubicBezTo>
                        <a:cubicBezTo>
                          <a:pt x="310" y="296"/>
                          <a:pt x="310" y="296"/>
                          <a:pt x="310" y="296"/>
                        </a:cubicBezTo>
                        <a:cubicBezTo>
                          <a:pt x="309" y="297"/>
                          <a:pt x="309" y="297"/>
                          <a:pt x="309" y="297"/>
                        </a:cubicBezTo>
                        <a:cubicBezTo>
                          <a:pt x="309" y="297"/>
                          <a:pt x="309" y="297"/>
                          <a:pt x="309" y="297"/>
                        </a:cubicBezTo>
                        <a:cubicBezTo>
                          <a:pt x="309" y="296"/>
                          <a:pt x="309" y="296"/>
                          <a:pt x="309" y="296"/>
                        </a:cubicBezTo>
                        <a:cubicBezTo>
                          <a:pt x="309" y="296"/>
                          <a:pt x="309" y="296"/>
                          <a:pt x="309" y="296"/>
                        </a:cubicBezTo>
                        <a:cubicBezTo>
                          <a:pt x="309" y="295"/>
                          <a:pt x="309" y="295"/>
                          <a:pt x="309" y="295"/>
                        </a:cubicBezTo>
                        <a:cubicBezTo>
                          <a:pt x="308" y="294"/>
                          <a:pt x="308" y="294"/>
                          <a:pt x="308" y="294"/>
                        </a:cubicBezTo>
                        <a:cubicBezTo>
                          <a:pt x="307" y="295"/>
                          <a:pt x="307" y="295"/>
                          <a:pt x="307" y="295"/>
                        </a:cubicBezTo>
                        <a:cubicBezTo>
                          <a:pt x="306" y="296"/>
                          <a:pt x="306" y="296"/>
                          <a:pt x="306" y="296"/>
                        </a:cubicBezTo>
                        <a:cubicBezTo>
                          <a:pt x="306" y="296"/>
                          <a:pt x="306" y="296"/>
                          <a:pt x="306" y="296"/>
                        </a:cubicBezTo>
                        <a:cubicBezTo>
                          <a:pt x="305" y="296"/>
                          <a:pt x="305" y="296"/>
                          <a:pt x="305" y="296"/>
                        </a:cubicBezTo>
                        <a:cubicBezTo>
                          <a:pt x="305" y="297"/>
                          <a:pt x="305" y="297"/>
                          <a:pt x="305" y="297"/>
                        </a:cubicBezTo>
                        <a:cubicBezTo>
                          <a:pt x="306" y="298"/>
                          <a:pt x="306" y="298"/>
                          <a:pt x="306" y="298"/>
                        </a:cubicBezTo>
                        <a:cubicBezTo>
                          <a:pt x="307" y="298"/>
                          <a:pt x="307" y="298"/>
                          <a:pt x="307" y="298"/>
                        </a:cubicBezTo>
                        <a:lnTo>
                          <a:pt x="307" y="299"/>
                        </a:lnTo>
                        <a:close/>
                        <a:moveTo>
                          <a:pt x="325" y="290"/>
                        </a:moveTo>
                        <a:cubicBezTo>
                          <a:pt x="325" y="291"/>
                          <a:pt x="325" y="291"/>
                          <a:pt x="325" y="291"/>
                        </a:cubicBezTo>
                        <a:cubicBezTo>
                          <a:pt x="325" y="292"/>
                          <a:pt x="325" y="292"/>
                          <a:pt x="325" y="292"/>
                        </a:cubicBezTo>
                        <a:cubicBezTo>
                          <a:pt x="326" y="292"/>
                          <a:pt x="326" y="292"/>
                          <a:pt x="326" y="292"/>
                        </a:cubicBezTo>
                        <a:cubicBezTo>
                          <a:pt x="326" y="291"/>
                          <a:pt x="326" y="291"/>
                          <a:pt x="326" y="291"/>
                        </a:cubicBezTo>
                        <a:cubicBezTo>
                          <a:pt x="327" y="290"/>
                          <a:pt x="327" y="290"/>
                          <a:pt x="327" y="290"/>
                        </a:cubicBezTo>
                        <a:cubicBezTo>
                          <a:pt x="327" y="290"/>
                          <a:pt x="327" y="290"/>
                          <a:pt x="327" y="290"/>
                        </a:cubicBezTo>
                        <a:cubicBezTo>
                          <a:pt x="327" y="291"/>
                          <a:pt x="327" y="291"/>
                          <a:pt x="327" y="291"/>
                        </a:cubicBezTo>
                        <a:cubicBezTo>
                          <a:pt x="327" y="291"/>
                          <a:pt x="327" y="291"/>
                          <a:pt x="327" y="291"/>
                        </a:cubicBezTo>
                        <a:cubicBezTo>
                          <a:pt x="328" y="292"/>
                          <a:pt x="328" y="292"/>
                          <a:pt x="328" y="292"/>
                        </a:cubicBezTo>
                        <a:cubicBezTo>
                          <a:pt x="329" y="291"/>
                          <a:pt x="329" y="291"/>
                          <a:pt x="329" y="291"/>
                        </a:cubicBezTo>
                        <a:cubicBezTo>
                          <a:pt x="329" y="290"/>
                          <a:pt x="329" y="290"/>
                          <a:pt x="329" y="290"/>
                        </a:cubicBezTo>
                        <a:cubicBezTo>
                          <a:pt x="329" y="289"/>
                          <a:pt x="329" y="289"/>
                          <a:pt x="329" y="289"/>
                        </a:cubicBezTo>
                        <a:cubicBezTo>
                          <a:pt x="329" y="288"/>
                          <a:pt x="329" y="288"/>
                          <a:pt x="329" y="288"/>
                        </a:cubicBezTo>
                        <a:cubicBezTo>
                          <a:pt x="328" y="288"/>
                          <a:pt x="328" y="288"/>
                          <a:pt x="328" y="288"/>
                        </a:cubicBezTo>
                        <a:cubicBezTo>
                          <a:pt x="327" y="289"/>
                          <a:pt x="327" y="289"/>
                          <a:pt x="327" y="289"/>
                        </a:cubicBezTo>
                        <a:cubicBezTo>
                          <a:pt x="327" y="290"/>
                          <a:pt x="327" y="290"/>
                          <a:pt x="327" y="290"/>
                        </a:cubicBezTo>
                        <a:cubicBezTo>
                          <a:pt x="327" y="289"/>
                          <a:pt x="327" y="289"/>
                          <a:pt x="327" y="289"/>
                        </a:cubicBezTo>
                        <a:cubicBezTo>
                          <a:pt x="326" y="289"/>
                          <a:pt x="326" y="289"/>
                          <a:pt x="326" y="289"/>
                        </a:cubicBezTo>
                        <a:cubicBezTo>
                          <a:pt x="326" y="289"/>
                          <a:pt x="326" y="289"/>
                          <a:pt x="326" y="289"/>
                        </a:cubicBezTo>
                        <a:cubicBezTo>
                          <a:pt x="325" y="289"/>
                          <a:pt x="325" y="289"/>
                          <a:pt x="325" y="289"/>
                        </a:cubicBezTo>
                        <a:cubicBezTo>
                          <a:pt x="325" y="288"/>
                          <a:pt x="325" y="288"/>
                          <a:pt x="325" y="288"/>
                        </a:cubicBezTo>
                        <a:cubicBezTo>
                          <a:pt x="325" y="288"/>
                          <a:pt x="325" y="288"/>
                          <a:pt x="325" y="288"/>
                        </a:cubicBezTo>
                        <a:cubicBezTo>
                          <a:pt x="325" y="286"/>
                          <a:pt x="325" y="286"/>
                          <a:pt x="325" y="286"/>
                        </a:cubicBezTo>
                        <a:cubicBezTo>
                          <a:pt x="326" y="286"/>
                          <a:pt x="326" y="286"/>
                          <a:pt x="326" y="286"/>
                        </a:cubicBezTo>
                        <a:cubicBezTo>
                          <a:pt x="326" y="285"/>
                          <a:pt x="326" y="285"/>
                          <a:pt x="326" y="285"/>
                        </a:cubicBezTo>
                        <a:cubicBezTo>
                          <a:pt x="326" y="284"/>
                          <a:pt x="326" y="284"/>
                          <a:pt x="326" y="284"/>
                        </a:cubicBezTo>
                        <a:cubicBezTo>
                          <a:pt x="325" y="284"/>
                          <a:pt x="325" y="284"/>
                          <a:pt x="325" y="284"/>
                        </a:cubicBezTo>
                        <a:cubicBezTo>
                          <a:pt x="324" y="283"/>
                          <a:pt x="324" y="283"/>
                          <a:pt x="324" y="283"/>
                        </a:cubicBezTo>
                        <a:cubicBezTo>
                          <a:pt x="323" y="282"/>
                          <a:pt x="323" y="282"/>
                          <a:pt x="323" y="282"/>
                        </a:cubicBezTo>
                        <a:cubicBezTo>
                          <a:pt x="324" y="284"/>
                          <a:pt x="324" y="284"/>
                          <a:pt x="324" y="284"/>
                        </a:cubicBezTo>
                        <a:cubicBezTo>
                          <a:pt x="325" y="285"/>
                          <a:pt x="325" y="285"/>
                          <a:pt x="325" y="285"/>
                        </a:cubicBezTo>
                        <a:cubicBezTo>
                          <a:pt x="325" y="286"/>
                          <a:pt x="325" y="286"/>
                          <a:pt x="325" y="286"/>
                        </a:cubicBezTo>
                        <a:cubicBezTo>
                          <a:pt x="325" y="286"/>
                          <a:pt x="325" y="286"/>
                          <a:pt x="325" y="286"/>
                        </a:cubicBezTo>
                        <a:cubicBezTo>
                          <a:pt x="324" y="288"/>
                          <a:pt x="324" y="288"/>
                          <a:pt x="324" y="288"/>
                        </a:cubicBezTo>
                        <a:cubicBezTo>
                          <a:pt x="323" y="288"/>
                          <a:pt x="323" y="288"/>
                          <a:pt x="323" y="288"/>
                        </a:cubicBezTo>
                        <a:cubicBezTo>
                          <a:pt x="323" y="288"/>
                          <a:pt x="323" y="288"/>
                          <a:pt x="323" y="288"/>
                        </a:cubicBezTo>
                        <a:cubicBezTo>
                          <a:pt x="323" y="289"/>
                          <a:pt x="323" y="289"/>
                          <a:pt x="323" y="289"/>
                        </a:cubicBezTo>
                        <a:cubicBezTo>
                          <a:pt x="324" y="290"/>
                          <a:pt x="324" y="290"/>
                          <a:pt x="324" y="290"/>
                        </a:cubicBezTo>
                        <a:cubicBezTo>
                          <a:pt x="325" y="290"/>
                          <a:pt x="325" y="290"/>
                          <a:pt x="325" y="290"/>
                        </a:cubicBezTo>
                        <a:close/>
                        <a:moveTo>
                          <a:pt x="270" y="286"/>
                        </a:moveTo>
                        <a:cubicBezTo>
                          <a:pt x="269" y="287"/>
                          <a:pt x="269" y="287"/>
                          <a:pt x="269" y="287"/>
                        </a:cubicBezTo>
                        <a:cubicBezTo>
                          <a:pt x="269" y="288"/>
                          <a:pt x="269" y="288"/>
                          <a:pt x="269" y="288"/>
                        </a:cubicBezTo>
                        <a:cubicBezTo>
                          <a:pt x="266" y="291"/>
                          <a:pt x="266" y="291"/>
                          <a:pt x="266" y="291"/>
                        </a:cubicBezTo>
                        <a:cubicBezTo>
                          <a:pt x="268" y="290"/>
                          <a:pt x="268" y="290"/>
                          <a:pt x="268" y="290"/>
                        </a:cubicBezTo>
                        <a:cubicBezTo>
                          <a:pt x="270" y="288"/>
                          <a:pt x="270" y="288"/>
                          <a:pt x="270" y="288"/>
                        </a:cubicBezTo>
                        <a:cubicBezTo>
                          <a:pt x="272" y="286"/>
                          <a:pt x="272" y="286"/>
                          <a:pt x="272" y="286"/>
                        </a:cubicBezTo>
                        <a:cubicBezTo>
                          <a:pt x="273" y="285"/>
                          <a:pt x="273" y="285"/>
                          <a:pt x="273" y="285"/>
                        </a:cubicBezTo>
                        <a:lnTo>
                          <a:pt x="270" y="286"/>
                        </a:lnTo>
                        <a:close/>
                        <a:moveTo>
                          <a:pt x="329" y="288"/>
                        </a:moveTo>
                        <a:cubicBezTo>
                          <a:pt x="329" y="289"/>
                          <a:pt x="329" y="289"/>
                          <a:pt x="329" y="289"/>
                        </a:cubicBezTo>
                        <a:cubicBezTo>
                          <a:pt x="329" y="290"/>
                          <a:pt x="329" y="290"/>
                          <a:pt x="329" y="290"/>
                        </a:cubicBezTo>
                        <a:cubicBezTo>
                          <a:pt x="330" y="288"/>
                          <a:pt x="330" y="288"/>
                          <a:pt x="330" y="288"/>
                        </a:cubicBezTo>
                        <a:cubicBezTo>
                          <a:pt x="330" y="287"/>
                          <a:pt x="330" y="287"/>
                          <a:pt x="330" y="287"/>
                        </a:cubicBezTo>
                        <a:cubicBezTo>
                          <a:pt x="330" y="286"/>
                          <a:pt x="330" y="286"/>
                          <a:pt x="330" y="286"/>
                        </a:cubicBezTo>
                        <a:lnTo>
                          <a:pt x="329" y="288"/>
                        </a:lnTo>
                        <a:close/>
                        <a:moveTo>
                          <a:pt x="258" y="287"/>
                        </a:moveTo>
                        <a:cubicBezTo>
                          <a:pt x="258" y="288"/>
                          <a:pt x="258" y="288"/>
                          <a:pt x="258" y="288"/>
                        </a:cubicBezTo>
                        <a:cubicBezTo>
                          <a:pt x="258" y="289"/>
                          <a:pt x="258" y="289"/>
                          <a:pt x="258" y="289"/>
                        </a:cubicBezTo>
                        <a:cubicBezTo>
                          <a:pt x="259" y="289"/>
                          <a:pt x="259" y="289"/>
                          <a:pt x="259" y="289"/>
                        </a:cubicBezTo>
                        <a:cubicBezTo>
                          <a:pt x="259" y="288"/>
                          <a:pt x="259" y="288"/>
                          <a:pt x="259" y="288"/>
                        </a:cubicBezTo>
                        <a:cubicBezTo>
                          <a:pt x="260" y="288"/>
                          <a:pt x="260" y="288"/>
                          <a:pt x="260" y="288"/>
                        </a:cubicBezTo>
                        <a:cubicBezTo>
                          <a:pt x="260" y="289"/>
                          <a:pt x="260" y="289"/>
                          <a:pt x="260" y="289"/>
                        </a:cubicBezTo>
                        <a:cubicBezTo>
                          <a:pt x="261" y="289"/>
                          <a:pt x="261" y="289"/>
                          <a:pt x="261" y="289"/>
                        </a:cubicBezTo>
                        <a:cubicBezTo>
                          <a:pt x="262" y="287"/>
                          <a:pt x="262" y="287"/>
                          <a:pt x="262" y="287"/>
                        </a:cubicBezTo>
                        <a:cubicBezTo>
                          <a:pt x="262" y="285"/>
                          <a:pt x="262" y="285"/>
                          <a:pt x="262" y="285"/>
                        </a:cubicBezTo>
                        <a:cubicBezTo>
                          <a:pt x="263" y="284"/>
                          <a:pt x="263" y="284"/>
                          <a:pt x="263" y="284"/>
                        </a:cubicBezTo>
                        <a:cubicBezTo>
                          <a:pt x="262" y="283"/>
                          <a:pt x="262" y="283"/>
                          <a:pt x="262" y="283"/>
                        </a:cubicBezTo>
                        <a:cubicBezTo>
                          <a:pt x="262" y="282"/>
                          <a:pt x="262" y="282"/>
                          <a:pt x="262" y="282"/>
                        </a:cubicBezTo>
                        <a:cubicBezTo>
                          <a:pt x="263" y="282"/>
                          <a:pt x="263" y="282"/>
                          <a:pt x="263" y="282"/>
                        </a:cubicBezTo>
                        <a:cubicBezTo>
                          <a:pt x="262" y="281"/>
                          <a:pt x="262" y="281"/>
                          <a:pt x="262" y="281"/>
                        </a:cubicBezTo>
                        <a:cubicBezTo>
                          <a:pt x="261" y="280"/>
                          <a:pt x="261" y="280"/>
                          <a:pt x="261" y="280"/>
                        </a:cubicBezTo>
                        <a:cubicBezTo>
                          <a:pt x="261" y="281"/>
                          <a:pt x="261" y="281"/>
                          <a:pt x="261" y="281"/>
                        </a:cubicBezTo>
                        <a:cubicBezTo>
                          <a:pt x="260" y="280"/>
                          <a:pt x="260" y="280"/>
                          <a:pt x="260" y="280"/>
                        </a:cubicBezTo>
                        <a:cubicBezTo>
                          <a:pt x="259" y="280"/>
                          <a:pt x="259" y="280"/>
                          <a:pt x="259" y="280"/>
                        </a:cubicBezTo>
                        <a:cubicBezTo>
                          <a:pt x="259" y="282"/>
                          <a:pt x="259" y="282"/>
                          <a:pt x="259" y="282"/>
                        </a:cubicBezTo>
                        <a:cubicBezTo>
                          <a:pt x="258" y="281"/>
                          <a:pt x="258" y="281"/>
                          <a:pt x="258" y="281"/>
                        </a:cubicBezTo>
                        <a:cubicBezTo>
                          <a:pt x="258" y="282"/>
                          <a:pt x="258" y="282"/>
                          <a:pt x="258" y="282"/>
                        </a:cubicBezTo>
                        <a:cubicBezTo>
                          <a:pt x="258" y="283"/>
                          <a:pt x="258" y="283"/>
                          <a:pt x="258" y="283"/>
                        </a:cubicBezTo>
                        <a:cubicBezTo>
                          <a:pt x="258" y="283"/>
                          <a:pt x="258" y="283"/>
                          <a:pt x="258" y="283"/>
                        </a:cubicBezTo>
                        <a:cubicBezTo>
                          <a:pt x="258" y="283"/>
                          <a:pt x="258" y="283"/>
                          <a:pt x="258" y="283"/>
                        </a:cubicBezTo>
                        <a:cubicBezTo>
                          <a:pt x="257" y="284"/>
                          <a:pt x="257" y="284"/>
                          <a:pt x="257" y="284"/>
                        </a:cubicBezTo>
                        <a:cubicBezTo>
                          <a:pt x="257" y="284"/>
                          <a:pt x="257" y="284"/>
                          <a:pt x="257" y="284"/>
                        </a:cubicBezTo>
                        <a:cubicBezTo>
                          <a:pt x="257" y="285"/>
                          <a:pt x="257" y="285"/>
                          <a:pt x="257" y="285"/>
                        </a:cubicBezTo>
                        <a:cubicBezTo>
                          <a:pt x="258" y="286"/>
                          <a:pt x="258" y="286"/>
                          <a:pt x="258" y="286"/>
                        </a:cubicBezTo>
                        <a:cubicBezTo>
                          <a:pt x="258" y="286"/>
                          <a:pt x="258" y="286"/>
                          <a:pt x="258" y="286"/>
                        </a:cubicBezTo>
                        <a:cubicBezTo>
                          <a:pt x="258" y="286"/>
                          <a:pt x="258" y="286"/>
                          <a:pt x="258" y="286"/>
                        </a:cubicBezTo>
                        <a:cubicBezTo>
                          <a:pt x="257" y="286"/>
                          <a:pt x="257" y="286"/>
                          <a:pt x="257" y="286"/>
                        </a:cubicBezTo>
                        <a:cubicBezTo>
                          <a:pt x="257" y="286"/>
                          <a:pt x="257" y="286"/>
                          <a:pt x="257" y="286"/>
                        </a:cubicBezTo>
                        <a:cubicBezTo>
                          <a:pt x="256" y="287"/>
                          <a:pt x="256" y="287"/>
                          <a:pt x="256" y="287"/>
                        </a:cubicBezTo>
                        <a:cubicBezTo>
                          <a:pt x="257" y="288"/>
                          <a:pt x="257" y="288"/>
                          <a:pt x="257" y="288"/>
                        </a:cubicBezTo>
                        <a:cubicBezTo>
                          <a:pt x="258" y="288"/>
                          <a:pt x="258" y="288"/>
                          <a:pt x="258" y="288"/>
                        </a:cubicBezTo>
                        <a:cubicBezTo>
                          <a:pt x="258" y="287"/>
                          <a:pt x="258" y="287"/>
                          <a:pt x="258" y="287"/>
                        </a:cubicBezTo>
                        <a:cubicBezTo>
                          <a:pt x="259" y="287"/>
                          <a:pt x="259" y="287"/>
                          <a:pt x="259" y="287"/>
                        </a:cubicBezTo>
                        <a:lnTo>
                          <a:pt x="258" y="287"/>
                        </a:lnTo>
                        <a:close/>
                        <a:moveTo>
                          <a:pt x="329" y="284"/>
                        </a:moveTo>
                        <a:cubicBezTo>
                          <a:pt x="328" y="285"/>
                          <a:pt x="328" y="285"/>
                          <a:pt x="328" y="285"/>
                        </a:cubicBezTo>
                        <a:cubicBezTo>
                          <a:pt x="328" y="286"/>
                          <a:pt x="328" y="286"/>
                          <a:pt x="328" y="286"/>
                        </a:cubicBezTo>
                        <a:cubicBezTo>
                          <a:pt x="328" y="286"/>
                          <a:pt x="328" y="286"/>
                          <a:pt x="328" y="286"/>
                        </a:cubicBezTo>
                        <a:cubicBezTo>
                          <a:pt x="328" y="287"/>
                          <a:pt x="328" y="287"/>
                          <a:pt x="328" y="287"/>
                        </a:cubicBezTo>
                        <a:cubicBezTo>
                          <a:pt x="328" y="287"/>
                          <a:pt x="328" y="286"/>
                          <a:pt x="329" y="286"/>
                        </a:cubicBezTo>
                        <a:cubicBezTo>
                          <a:pt x="330" y="286"/>
                          <a:pt x="330" y="286"/>
                          <a:pt x="330" y="286"/>
                        </a:cubicBezTo>
                        <a:cubicBezTo>
                          <a:pt x="330" y="285"/>
                          <a:pt x="330" y="285"/>
                          <a:pt x="330" y="285"/>
                        </a:cubicBezTo>
                        <a:cubicBezTo>
                          <a:pt x="330" y="284"/>
                          <a:pt x="330" y="284"/>
                          <a:pt x="330" y="284"/>
                        </a:cubicBezTo>
                        <a:cubicBezTo>
                          <a:pt x="330" y="284"/>
                          <a:pt x="330" y="284"/>
                          <a:pt x="330" y="284"/>
                        </a:cubicBezTo>
                        <a:lnTo>
                          <a:pt x="329" y="284"/>
                        </a:lnTo>
                        <a:close/>
                        <a:moveTo>
                          <a:pt x="364" y="282"/>
                        </a:moveTo>
                        <a:cubicBezTo>
                          <a:pt x="364" y="283"/>
                          <a:pt x="364" y="283"/>
                          <a:pt x="364" y="283"/>
                        </a:cubicBezTo>
                        <a:cubicBezTo>
                          <a:pt x="364" y="284"/>
                          <a:pt x="364" y="284"/>
                          <a:pt x="364" y="284"/>
                        </a:cubicBezTo>
                        <a:cubicBezTo>
                          <a:pt x="365" y="285"/>
                          <a:pt x="365" y="285"/>
                          <a:pt x="365" y="285"/>
                        </a:cubicBezTo>
                        <a:cubicBezTo>
                          <a:pt x="365" y="286"/>
                          <a:pt x="365" y="286"/>
                          <a:pt x="365" y="286"/>
                        </a:cubicBezTo>
                        <a:cubicBezTo>
                          <a:pt x="365" y="285"/>
                          <a:pt x="365" y="285"/>
                          <a:pt x="365" y="285"/>
                        </a:cubicBezTo>
                        <a:cubicBezTo>
                          <a:pt x="365" y="285"/>
                          <a:pt x="366" y="285"/>
                          <a:pt x="366" y="284"/>
                        </a:cubicBezTo>
                        <a:cubicBezTo>
                          <a:pt x="366" y="285"/>
                          <a:pt x="366" y="285"/>
                          <a:pt x="366" y="285"/>
                        </a:cubicBezTo>
                        <a:cubicBezTo>
                          <a:pt x="367" y="285"/>
                          <a:pt x="367" y="285"/>
                          <a:pt x="367" y="285"/>
                        </a:cubicBezTo>
                        <a:cubicBezTo>
                          <a:pt x="367" y="286"/>
                          <a:pt x="367" y="286"/>
                          <a:pt x="367" y="286"/>
                        </a:cubicBezTo>
                        <a:cubicBezTo>
                          <a:pt x="367" y="285"/>
                          <a:pt x="367" y="285"/>
                          <a:pt x="367" y="285"/>
                        </a:cubicBezTo>
                        <a:cubicBezTo>
                          <a:pt x="367" y="284"/>
                          <a:pt x="367" y="284"/>
                          <a:pt x="367" y="284"/>
                        </a:cubicBezTo>
                        <a:cubicBezTo>
                          <a:pt x="366" y="283"/>
                          <a:pt x="366" y="283"/>
                          <a:pt x="366" y="283"/>
                        </a:cubicBezTo>
                        <a:cubicBezTo>
                          <a:pt x="365" y="283"/>
                          <a:pt x="365" y="283"/>
                          <a:pt x="365" y="283"/>
                        </a:cubicBezTo>
                        <a:cubicBezTo>
                          <a:pt x="364" y="282"/>
                          <a:pt x="364" y="282"/>
                          <a:pt x="364" y="282"/>
                        </a:cubicBezTo>
                        <a:close/>
                        <a:moveTo>
                          <a:pt x="347" y="283"/>
                        </a:moveTo>
                        <a:cubicBezTo>
                          <a:pt x="347" y="284"/>
                          <a:pt x="347" y="284"/>
                          <a:pt x="347" y="284"/>
                        </a:cubicBezTo>
                        <a:cubicBezTo>
                          <a:pt x="346" y="286"/>
                          <a:pt x="346" y="286"/>
                          <a:pt x="346" y="286"/>
                        </a:cubicBezTo>
                        <a:cubicBezTo>
                          <a:pt x="348" y="283"/>
                          <a:pt x="348" y="283"/>
                          <a:pt x="348" y="283"/>
                        </a:cubicBezTo>
                        <a:cubicBezTo>
                          <a:pt x="349" y="282"/>
                          <a:pt x="349" y="282"/>
                          <a:pt x="349" y="282"/>
                        </a:cubicBezTo>
                        <a:cubicBezTo>
                          <a:pt x="349" y="282"/>
                          <a:pt x="349" y="282"/>
                          <a:pt x="349" y="282"/>
                        </a:cubicBezTo>
                        <a:cubicBezTo>
                          <a:pt x="350" y="281"/>
                          <a:pt x="350" y="281"/>
                          <a:pt x="350" y="281"/>
                        </a:cubicBezTo>
                        <a:cubicBezTo>
                          <a:pt x="351" y="280"/>
                          <a:pt x="351" y="280"/>
                          <a:pt x="351" y="280"/>
                        </a:cubicBezTo>
                        <a:cubicBezTo>
                          <a:pt x="351" y="280"/>
                          <a:pt x="351" y="280"/>
                          <a:pt x="351" y="280"/>
                        </a:cubicBezTo>
                        <a:cubicBezTo>
                          <a:pt x="351" y="280"/>
                          <a:pt x="351" y="280"/>
                          <a:pt x="351" y="280"/>
                        </a:cubicBezTo>
                        <a:cubicBezTo>
                          <a:pt x="350" y="281"/>
                          <a:pt x="350" y="281"/>
                          <a:pt x="350" y="281"/>
                        </a:cubicBezTo>
                        <a:cubicBezTo>
                          <a:pt x="349" y="283"/>
                          <a:pt x="349" y="283"/>
                          <a:pt x="349" y="283"/>
                        </a:cubicBezTo>
                        <a:cubicBezTo>
                          <a:pt x="351" y="282"/>
                          <a:pt x="351" y="282"/>
                          <a:pt x="351" y="282"/>
                        </a:cubicBezTo>
                        <a:cubicBezTo>
                          <a:pt x="353" y="281"/>
                          <a:pt x="353" y="281"/>
                          <a:pt x="353" y="281"/>
                        </a:cubicBezTo>
                        <a:cubicBezTo>
                          <a:pt x="354" y="279"/>
                          <a:pt x="354" y="279"/>
                          <a:pt x="354" y="279"/>
                        </a:cubicBezTo>
                        <a:cubicBezTo>
                          <a:pt x="355" y="278"/>
                          <a:pt x="355" y="278"/>
                          <a:pt x="355" y="278"/>
                        </a:cubicBezTo>
                        <a:cubicBezTo>
                          <a:pt x="355" y="278"/>
                          <a:pt x="355" y="278"/>
                          <a:pt x="355" y="278"/>
                        </a:cubicBezTo>
                        <a:cubicBezTo>
                          <a:pt x="354" y="278"/>
                          <a:pt x="353" y="279"/>
                          <a:pt x="353" y="279"/>
                        </a:cubicBezTo>
                        <a:cubicBezTo>
                          <a:pt x="353" y="279"/>
                          <a:pt x="353" y="279"/>
                          <a:pt x="353" y="279"/>
                        </a:cubicBezTo>
                        <a:cubicBezTo>
                          <a:pt x="354" y="278"/>
                          <a:pt x="354" y="278"/>
                          <a:pt x="354" y="278"/>
                        </a:cubicBezTo>
                        <a:cubicBezTo>
                          <a:pt x="355" y="277"/>
                          <a:pt x="355" y="277"/>
                          <a:pt x="355" y="277"/>
                        </a:cubicBezTo>
                        <a:cubicBezTo>
                          <a:pt x="353" y="277"/>
                          <a:pt x="353" y="277"/>
                          <a:pt x="353" y="277"/>
                        </a:cubicBezTo>
                        <a:cubicBezTo>
                          <a:pt x="352" y="278"/>
                          <a:pt x="352" y="278"/>
                          <a:pt x="352" y="278"/>
                        </a:cubicBezTo>
                        <a:cubicBezTo>
                          <a:pt x="352" y="277"/>
                          <a:pt x="352" y="277"/>
                          <a:pt x="352" y="277"/>
                        </a:cubicBezTo>
                        <a:cubicBezTo>
                          <a:pt x="350" y="278"/>
                          <a:pt x="350" y="278"/>
                          <a:pt x="350" y="278"/>
                        </a:cubicBezTo>
                        <a:cubicBezTo>
                          <a:pt x="349" y="278"/>
                          <a:pt x="349" y="278"/>
                          <a:pt x="349" y="278"/>
                        </a:cubicBezTo>
                        <a:cubicBezTo>
                          <a:pt x="348" y="279"/>
                          <a:pt x="348" y="279"/>
                          <a:pt x="348" y="279"/>
                        </a:cubicBezTo>
                        <a:cubicBezTo>
                          <a:pt x="348" y="279"/>
                          <a:pt x="348" y="279"/>
                          <a:pt x="348" y="279"/>
                        </a:cubicBezTo>
                        <a:cubicBezTo>
                          <a:pt x="347" y="280"/>
                          <a:pt x="347" y="280"/>
                          <a:pt x="347" y="280"/>
                        </a:cubicBezTo>
                        <a:cubicBezTo>
                          <a:pt x="347" y="281"/>
                          <a:pt x="347" y="281"/>
                          <a:pt x="347" y="281"/>
                        </a:cubicBezTo>
                        <a:cubicBezTo>
                          <a:pt x="347" y="281"/>
                          <a:pt x="347" y="281"/>
                          <a:pt x="347" y="281"/>
                        </a:cubicBezTo>
                        <a:cubicBezTo>
                          <a:pt x="345" y="283"/>
                          <a:pt x="345" y="283"/>
                          <a:pt x="345" y="283"/>
                        </a:cubicBezTo>
                        <a:cubicBezTo>
                          <a:pt x="345" y="285"/>
                          <a:pt x="345" y="285"/>
                          <a:pt x="345" y="285"/>
                        </a:cubicBezTo>
                        <a:cubicBezTo>
                          <a:pt x="346" y="284"/>
                          <a:pt x="346" y="284"/>
                          <a:pt x="346" y="284"/>
                        </a:cubicBezTo>
                        <a:cubicBezTo>
                          <a:pt x="347" y="283"/>
                          <a:pt x="347" y="283"/>
                          <a:pt x="347" y="283"/>
                        </a:cubicBezTo>
                        <a:cubicBezTo>
                          <a:pt x="347" y="283"/>
                          <a:pt x="347" y="283"/>
                          <a:pt x="347" y="283"/>
                        </a:cubicBezTo>
                        <a:close/>
                        <a:moveTo>
                          <a:pt x="246" y="284"/>
                        </a:moveTo>
                        <a:cubicBezTo>
                          <a:pt x="244" y="285"/>
                          <a:pt x="244" y="285"/>
                          <a:pt x="244" y="285"/>
                        </a:cubicBezTo>
                        <a:cubicBezTo>
                          <a:pt x="246" y="285"/>
                          <a:pt x="246" y="285"/>
                          <a:pt x="246" y="285"/>
                        </a:cubicBezTo>
                        <a:cubicBezTo>
                          <a:pt x="247" y="285"/>
                          <a:pt x="247" y="285"/>
                          <a:pt x="247" y="285"/>
                        </a:cubicBezTo>
                        <a:cubicBezTo>
                          <a:pt x="247" y="285"/>
                          <a:pt x="247" y="285"/>
                          <a:pt x="247" y="285"/>
                        </a:cubicBezTo>
                        <a:cubicBezTo>
                          <a:pt x="248" y="285"/>
                          <a:pt x="248" y="285"/>
                          <a:pt x="248" y="285"/>
                        </a:cubicBezTo>
                        <a:cubicBezTo>
                          <a:pt x="247" y="284"/>
                          <a:pt x="247" y="284"/>
                          <a:pt x="247" y="284"/>
                        </a:cubicBezTo>
                        <a:cubicBezTo>
                          <a:pt x="247" y="283"/>
                          <a:pt x="247" y="283"/>
                          <a:pt x="247" y="283"/>
                        </a:cubicBezTo>
                        <a:lnTo>
                          <a:pt x="246" y="284"/>
                        </a:lnTo>
                        <a:close/>
                        <a:moveTo>
                          <a:pt x="245" y="282"/>
                        </a:moveTo>
                        <a:cubicBezTo>
                          <a:pt x="244" y="283"/>
                          <a:pt x="244" y="283"/>
                          <a:pt x="244" y="283"/>
                        </a:cubicBezTo>
                        <a:cubicBezTo>
                          <a:pt x="244" y="283"/>
                          <a:pt x="244" y="283"/>
                          <a:pt x="244" y="283"/>
                        </a:cubicBezTo>
                        <a:cubicBezTo>
                          <a:pt x="245" y="283"/>
                          <a:pt x="245" y="283"/>
                          <a:pt x="245" y="283"/>
                        </a:cubicBezTo>
                        <a:cubicBezTo>
                          <a:pt x="246" y="283"/>
                          <a:pt x="246" y="283"/>
                          <a:pt x="246" y="283"/>
                        </a:cubicBezTo>
                        <a:cubicBezTo>
                          <a:pt x="247" y="283"/>
                          <a:pt x="247" y="283"/>
                          <a:pt x="247" y="283"/>
                        </a:cubicBezTo>
                        <a:cubicBezTo>
                          <a:pt x="249" y="281"/>
                          <a:pt x="249" y="281"/>
                          <a:pt x="249" y="281"/>
                        </a:cubicBezTo>
                        <a:cubicBezTo>
                          <a:pt x="249" y="280"/>
                          <a:pt x="249" y="280"/>
                          <a:pt x="249" y="280"/>
                        </a:cubicBezTo>
                        <a:cubicBezTo>
                          <a:pt x="248" y="280"/>
                          <a:pt x="248" y="280"/>
                          <a:pt x="248" y="280"/>
                        </a:cubicBezTo>
                        <a:cubicBezTo>
                          <a:pt x="247" y="281"/>
                          <a:pt x="247" y="281"/>
                          <a:pt x="247" y="281"/>
                        </a:cubicBezTo>
                        <a:cubicBezTo>
                          <a:pt x="247" y="281"/>
                          <a:pt x="247" y="281"/>
                          <a:pt x="247" y="281"/>
                        </a:cubicBezTo>
                        <a:cubicBezTo>
                          <a:pt x="247" y="282"/>
                          <a:pt x="247" y="282"/>
                          <a:pt x="247" y="282"/>
                        </a:cubicBezTo>
                        <a:cubicBezTo>
                          <a:pt x="246" y="282"/>
                          <a:pt x="246" y="282"/>
                          <a:pt x="246" y="282"/>
                        </a:cubicBezTo>
                        <a:cubicBezTo>
                          <a:pt x="246" y="282"/>
                          <a:pt x="246" y="282"/>
                          <a:pt x="246" y="282"/>
                        </a:cubicBezTo>
                        <a:cubicBezTo>
                          <a:pt x="246" y="281"/>
                          <a:pt x="246" y="281"/>
                          <a:pt x="246" y="281"/>
                        </a:cubicBezTo>
                        <a:lnTo>
                          <a:pt x="245" y="282"/>
                        </a:lnTo>
                        <a:close/>
                        <a:moveTo>
                          <a:pt x="250" y="283"/>
                        </a:moveTo>
                        <a:cubicBezTo>
                          <a:pt x="252" y="283"/>
                          <a:pt x="252" y="283"/>
                          <a:pt x="252" y="283"/>
                        </a:cubicBezTo>
                        <a:cubicBezTo>
                          <a:pt x="252" y="281"/>
                          <a:pt x="252" y="281"/>
                          <a:pt x="252" y="281"/>
                        </a:cubicBezTo>
                        <a:cubicBezTo>
                          <a:pt x="251" y="281"/>
                          <a:pt x="251" y="281"/>
                          <a:pt x="251" y="281"/>
                        </a:cubicBezTo>
                        <a:cubicBezTo>
                          <a:pt x="251" y="280"/>
                          <a:pt x="251" y="280"/>
                          <a:pt x="251" y="280"/>
                        </a:cubicBezTo>
                        <a:cubicBezTo>
                          <a:pt x="251" y="280"/>
                          <a:pt x="251" y="280"/>
                          <a:pt x="251" y="280"/>
                        </a:cubicBezTo>
                        <a:cubicBezTo>
                          <a:pt x="251" y="279"/>
                          <a:pt x="251" y="279"/>
                          <a:pt x="251" y="279"/>
                        </a:cubicBezTo>
                        <a:cubicBezTo>
                          <a:pt x="250" y="281"/>
                          <a:pt x="250" y="281"/>
                          <a:pt x="250" y="281"/>
                        </a:cubicBezTo>
                        <a:cubicBezTo>
                          <a:pt x="250" y="282"/>
                          <a:pt x="250" y="282"/>
                          <a:pt x="250" y="282"/>
                        </a:cubicBezTo>
                        <a:cubicBezTo>
                          <a:pt x="249" y="282"/>
                          <a:pt x="249" y="282"/>
                          <a:pt x="249" y="282"/>
                        </a:cubicBezTo>
                        <a:cubicBezTo>
                          <a:pt x="249" y="283"/>
                          <a:pt x="249" y="283"/>
                          <a:pt x="249" y="283"/>
                        </a:cubicBezTo>
                        <a:cubicBezTo>
                          <a:pt x="250" y="283"/>
                          <a:pt x="250" y="283"/>
                          <a:pt x="250" y="283"/>
                        </a:cubicBezTo>
                        <a:close/>
                        <a:moveTo>
                          <a:pt x="237" y="277"/>
                        </a:moveTo>
                        <a:cubicBezTo>
                          <a:pt x="236" y="278"/>
                          <a:pt x="236" y="278"/>
                          <a:pt x="236" y="278"/>
                        </a:cubicBezTo>
                        <a:cubicBezTo>
                          <a:pt x="237" y="278"/>
                          <a:pt x="237" y="278"/>
                          <a:pt x="237" y="278"/>
                        </a:cubicBezTo>
                        <a:cubicBezTo>
                          <a:pt x="238" y="279"/>
                          <a:pt x="238" y="279"/>
                          <a:pt x="238" y="279"/>
                        </a:cubicBezTo>
                        <a:cubicBezTo>
                          <a:pt x="239" y="279"/>
                          <a:pt x="239" y="279"/>
                          <a:pt x="239" y="279"/>
                        </a:cubicBezTo>
                        <a:cubicBezTo>
                          <a:pt x="240" y="279"/>
                          <a:pt x="240" y="279"/>
                          <a:pt x="240" y="279"/>
                        </a:cubicBezTo>
                        <a:cubicBezTo>
                          <a:pt x="240" y="279"/>
                          <a:pt x="240" y="279"/>
                          <a:pt x="240" y="279"/>
                        </a:cubicBezTo>
                        <a:cubicBezTo>
                          <a:pt x="240" y="280"/>
                          <a:pt x="240" y="280"/>
                          <a:pt x="240" y="280"/>
                        </a:cubicBezTo>
                        <a:cubicBezTo>
                          <a:pt x="240" y="281"/>
                          <a:pt x="240" y="281"/>
                          <a:pt x="240" y="281"/>
                        </a:cubicBezTo>
                        <a:cubicBezTo>
                          <a:pt x="239" y="281"/>
                          <a:pt x="239" y="281"/>
                          <a:pt x="239" y="281"/>
                        </a:cubicBezTo>
                        <a:cubicBezTo>
                          <a:pt x="238" y="282"/>
                          <a:pt x="238" y="282"/>
                          <a:pt x="238" y="282"/>
                        </a:cubicBezTo>
                        <a:cubicBezTo>
                          <a:pt x="238" y="283"/>
                          <a:pt x="238" y="283"/>
                          <a:pt x="238" y="283"/>
                        </a:cubicBezTo>
                        <a:cubicBezTo>
                          <a:pt x="238" y="283"/>
                          <a:pt x="238" y="283"/>
                          <a:pt x="238" y="283"/>
                        </a:cubicBezTo>
                        <a:cubicBezTo>
                          <a:pt x="240" y="282"/>
                          <a:pt x="240" y="282"/>
                          <a:pt x="240" y="282"/>
                        </a:cubicBezTo>
                        <a:cubicBezTo>
                          <a:pt x="241" y="282"/>
                          <a:pt x="241" y="282"/>
                          <a:pt x="241" y="282"/>
                        </a:cubicBezTo>
                        <a:cubicBezTo>
                          <a:pt x="241" y="281"/>
                          <a:pt x="241" y="281"/>
                          <a:pt x="241" y="281"/>
                        </a:cubicBezTo>
                        <a:cubicBezTo>
                          <a:pt x="241" y="280"/>
                          <a:pt x="241" y="280"/>
                          <a:pt x="241" y="280"/>
                        </a:cubicBezTo>
                        <a:cubicBezTo>
                          <a:pt x="241" y="280"/>
                          <a:pt x="241" y="280"/>
                          <a:pt x="241" y="280"/>
                        </a:cubicBezTo>
                        <a:cubicBezTo>
                          <a:pt x="242" y="280"/>
                          <a:pt x="242" y="280"/>
                          <a:pt x="242" y="280"/>
                        </a:cubicBezTo>
                        <a:cubicBezTo>
                          <a:pt x="243" y="279"/>
                          <a:pt x="243" y="279"/>
                          <a:pt x="243" y="279"/>
                        </a:cubicBezTo>
                        <a:cubicBezTo>
                          <a:pt x="244" y="279"/>
                          <a:pt x="244" y="279"/>
                          <a:pt x="244" y="279"/>
                        </a:cubicBezTo>
                        <a:cubicBezTo>
                          <a:pt x="244" y="279"/>
                          <a:pt x="244" y="279"/>
                          <a:pt x="244" y="279"/>
                        </a:cubicBezTo>
                        <a:cubicBezTo>
                          <a:pt x="244" y="278"/>
                          <a:pt x="244" y="278"/>
                          <a:pt x="244" y="278"/>
                        </a:cubicBezTo>
                        <a:cubicBezTo>
                          <a:pt x="244" y="278"/>
                          <a:pt x="244" y="278"/>
                          <a:pt x="244" y="278"/>
                        </a:cubicBezTo>
                        <a:cubicBezTo>
                          <a:pt x="244" y="278"/>
                          <a:pt x="244" y="278"/>
                          <a:pt x="244" y="278"/>
                        </a:cubicBezTo>
                        <a:cubicBezTo>
                          <a:pt x="244" y="277"/>
                          <a:pt x="244" y="277"/>
                          <a:pt x="244" y="277"/>
                        </a:cubicBezTo>
                        <a:cubicBezTo>
                          <a:pt x="244" y="276"/>
                          <a:pt x="244" y="276"/>
                          <a:pt x="244" y="276"/>
                        </a:cubicBezTo>
                        <a:cubicBezTo>
                          <a:pt x="244" y="276"/>
                          <a:pt x="244" y="276"/>
                          <a:pt x="244" y="276"/>
                        </a:cubicBezTo>
                        <a:cubicBezTo>
                          <a:pt x="244" y="275"/>
                          <a:pt x="244" y="275"/>
                          <a:pt x="244" y="275"/>
                        </a:cubicBezTo>
                        <a:cubicBezTo>
                          <a:pt x="243" y="275"/>
                          <a:pt x="243" y="275"/>
                          <a:pt x="243" y="275"/>
                        </a:cubicBezTo>
                        <a:cubicBezTo>
                          <a:pt x="243" y="275"/>
                          <a:pt x="243" y="275"/>
                          <a:pt x="243" y="275"/>
                        </a:cubicBezTo>
                        <a:cubicBezTo>
                          <a:pt x="242" y="276"/>
                          <a:pt x="242" y="276"/>
                          <a:pt x="242" y="276"/>
                        </a:cubicBezTo>
                        <a:cubicBezTo>
                          <a:pt x="241" y="276"/>
                          <a:pt x="241" y="276"/>
                          <a:pt x="241" y="276"/>
                        </a:cubicBezTo>
                        <a:cubicBezTo>
                          <a:pt x="241" y="276"/>
                          <a:pt x="241" y="276"/>
                          <a:pt x="241" y="276"/>
                        </a:cubicBezTo>
                        <a:cubicBezTo>
                          <a:pt x="240" y="277"/>
                          <a:pt x="240" y="277"/>
                          <a:pt x="240" y="277"/>
                        </a:cubicBezTo>
                        <a:cubicBezTo>
                          <a:pt x="239" y="277"/>
                          <a:pt x="239" y="277"/>
                          <a:pt x="239" y="277"/>
                        </a:cubicBezTo>
                        <a:cubicBezTo>
                          <a:pt x="239" y="277"/>
                          <a:pt x="239" y="277"/>
                          <a:pt x="239" y="277"/>
                        </a:cubicBezTo>
                        <a:cubicBezTo>
                          <a:pt x="238" y="277"/>
                          <a:pt x="238" y="277"/>
                          <a:pt x="238" y="277"/>
                        </a:cubicBezTo>
                        <a:cubicBezTo>
                          <a:pt x="238" y="277"/>
                          <a:pt x="238" y="277"/>
                          <a:pt x="238" y="277"/>
                        </a:cubicBezTo>
                        <a:cubicBezTo>
                          <a:pt x="237" y="276"/>
                          <a:pt x="237" y="276"/>
                          <a:pt x="237" y="276"/>
                        </a:cubicBezTo>
                        <a:cubicBezTo>
                          <a:pt x="238" y="276"/>
                          <a:pt x="238" y="276"/>
                          <a:pt x="238" y="276"/>
                        </a:cubicBezTo>
                        <a:cubicBezTo>
                          <a:pt x="238" y="275"/>
                          <a:pt x="238" y="275"/>
                          <a:pt x="238" y="275"/>
                        </a:cubicBezTo>
                        <a:cubicBezTo>
                          <a:pt x="237" y="275"/>
                          <a:pt x="237" y="275"/>
                          <a:pt x="237" y="275"/>
                        </a:cubicBezTo>
                        <a:cubicBezTo>
                          <a:pt x="237" y="275"/>
                          <a:pt x="237" y="275"/>
                          <a:pt x="237" y="275"/>
                        </a:cubicBezTo>
                        <a:cubicBezTo>
                          <a:pt x="236" y="274"/>
                          <a:pt x="236" y="274"/>
                          <a:pt x="236" y="274"/>
                        </a:cubicBezTo>
                        <a:cubicBezTo>
                          <a:pt x="236" y="274"/>
                          <a:pt x="235" y="274"/>
                          <a:pt x="235" y="274"/>
                        </a:cubicBezTo>
                        <a:cubicBezTo>
                          <a:pt x="235" y="273"/>
                          <a:pt x="235" y="273"/>
                          <a:pt x="235" y="273"/>
                        </a:cubicBezTo>
                        <a:cubicBezTo>
                          <a:pt x="234" y="271"/>
                          <a:pt x="234" y="271"/>
                          <a:pt x="234" y="271"/>
                        </a:cubicBezTo>
                        <a:cubicBezTo>
                          <a:pt x="233" y="271"/>
                          <a:pt x="233" y="271"/>
                          <a:pt x="233" y="271"/>
                        </a:cubicBezTo>
                        <a:cubicBezTo>
                          <a:pt x="233" y="271"/>
                          <a:pt x="233" y="271"/>
                          <a:pt x="233" y="271"/>
                        </a:cubicBezTo>
                        <a:cubicBezTo>
                          <a:pt x="233" y="270"/>
                          <a:pt x="233" y="270"/>
                          <a:pt x="233" y="270"/>
                        </a:cubicBezTo>
                        <a:cubicBezTo>
                          <a:pt x="233" y="270"/>
                          <a:pt x="233" y="270"/>
                          <a:pt x="233" y="270"/>
                        </a:cubicBezTo>
                        <a:cubicBezTo>
                          <a:pt x="232" y="270"/>
                          <a:pt x="232" y="270"/>
                          <a:pt x="232" y="270"/>
                        </a:cubicBezTo>
                        <a:cubicBezTo>
                          <a:pt x="231" y="270"/>
                          <a:pt x="231" y="270"/>
                          <a:pt x="231" y="270"/>
                        </a:cubicBezTo>
                        <a:cubicBezTo>
                          <a:pt x="231" y="270"/>
                          <a:pt x="231" y="270"/>
                          <a:pt x="231" y="270"/>
                        </a:cubicBezTo>
                        <a:cubicBezTo>
                          <a:pt x="229" y="270"/>
                          <a:pt x="229" y="270"/>
                          <a:pt x="229" y="270"/>
                        </a:cubicBezTo>
                        <a:cubicBezTo>
                          <a:pt x="229" y="270"/>
                          <a:pt x="229" y="270"/>
                          <a:pt x="229" y="270"/>
                        </a:cubicBezTo>
                        <a:cubicBezTo>
                          <a:pt x="229" y="271"/>
                          <a:pt x="229" y="271"/>
                          <a:pt x="229" y="271"/>
                        </a:cubicBezTo>
                        <a:cubicBezTo>
                          <a:pt x="229" y="272"/>
                          <a:pt x="229" y="272"/>
                          <a:pt x="229" y="272"/>
                        </a:cubicBezTo>
                        <a:cubicBezTo>
                          <a:pt x="231" y="272"/>
                          <a:pt x="231" y="272"/>
                          <a:pt x="231" y="272"/>
                        </a:cubicBezTo>
                        <a:cubicBezTo>
                          <a:pt x="231" y="271"/>
                          <a:pt x="231" y="271"/>
                          <a:pt x="231" y="271"/>
                        </a:cubicBezTo>
                        <a:cubicBezTo>
                          <a:pt x="232" y="271"/>
                          <a:pt x="232" y="271"/>
                          <a:pt x="232" y="271"/>
                        </a:cubicBezTo>
                        <a:cubicBezTo>
                          <a:pt x="232" y="271"/>
                          <a:pt x="232" y="271"/>
                          <a:pt x="232" y="271"/>
                        </a:cubicBezTo>
                        <a:cubicBezTo>
                          <a:pt x="233" y="271"/>
                          <a:pt x="233" y="271"/>
                          <a:pt x="233" y="271"/>
                        </a:cubicBezTo>
                        <a:cubicBezTo>
                          <a:pt x="233" y="272"/>
                          <a:pt x="233" y="272"/>
                          <a:pt x="233" y="272"/>
                        </a:cubicBezTo>
                        <a:cubicBezTo>
                          <a:pt x="233" y="272"/>
                          <a:pt x="233" y="272"/>
                          <a:pt x="233" y="272"/>
                        </a:cubicBezTo>
                        <a:cubicBezTo>
                          <a:pt x="234" y="272"/>
                          <a:pt x="234" y="272"/>
                          <a:pt x="234" y="272"/>
                        </a:cubicBezTo>
                        <a:cubicBezTo>
                          <a:pt x="234" y="273"/>
                          <a:pt x="234" y="273"/>
                          <a:pt x="234" y="273"/>
                        </a:cubicBezTo>
                        <a:cubicBezTo>
                          <a:pt x="235" y="275"/>
                          <a:pt x="235" y="275"/>
                          <a:pt x="235" y="275"/>
                        </a:cubicBezTo>
                        <a:cubicBezTo>
                          <a:pt x="235" y="276"/>
                          <a:pt x="235" y="276"/>
                          <a:pt x="235" y="276"/>
                        </a:cubicBezTo>
                        <a:cubicBezTo>
                          <a:pt x="236" y="277"/>
                          <a:pt x="236" y="277"/>
                          <a:pt x="236" y="277"/>
                        </a:cubicBezTo>
                        <a:cubicBezTo>
                          <a:pt x="236" y="277"/>
                          <a:pt x="236" y="277"/>
                          <a:pt x="236" y="277"/>
                        </a:cubicBezTo>
                        <a:lnTo>
                          <a:pt x="237" y="277"/>
                        </a:lnTo>
                        <a:close/>
                        <a:moveTo>
                          <a:pt x="381" y="278"/>
                        </a:moveTo>
                        <a:cubicBezTo>
                          <a:pt x="380" y="280"/>
                          <a:pt x="380" y="280"/>
                          <a:pt x="380" y="280"/>
                        </a:cubicBezTo>
                        <a:cubicBezTo>
                          <a:pt x="379" y="281"/>
                          <a:pt x="379" y="281"/>
                          <a:pt x="379" y="281"/>
                        </a:cubicBezTo>
                        <a:cubicBezTo>
                          <a:pt x="378" y="283"/>
                          <a:pt x="378" y="283"/>
                          <a:pt x="378" y="283"/>
                        </a:cubicBezTo>
                        <a:cubicBezTo>
                          <a:pt x="380" y="282"/>
                          <a:pt x="380" y="282"/>
                          <a:pt x="380" y="282"/>
                        </a:cubicBezTo>
                        <a:cubicBezTo>
                          <a:pt x="381" y="281"/>
                          <a:pt x="381" y="281"/>
                          <a:pt x="381" y="281"/>
                        </a:cubicBezTo>
                        <a:cubicBezTo>
                          <a:pt x="381" y="281"/>
                          <a:pt x="381" y="281"/>
                          <a:pt x="381" y="281"/>
                        </a:cubicBezTo>
                        <a:cubicBezTo>
                          <a:pt x="381" y="280"/>
                          <a:pt x="381" y="280"/>
                          <a:pt x="381" y="280"/>
                        </a:cubicBezTo>
                        <a:cubicBezTo>
                          <a:pt x="382" y="278"/>
                          <a:pt x="382" y="278"/>
                          <a:pt x="382" y="278"/>
                        </a:cubicBezTo>
                        <a:cubicBezTo>
                          <a:pt x="382" y="277"/>
                          <a:pt x="382" y="277"/>
                          <a:pt x="382" y="277"/>
                        </a:cubicBezTo>
                        <a:cubicBezTo>
                          <a:pt x="381" y="276"/>
                          <a:pt x="381" y="276"/>
                          <a:pt x="381" y="276"/>
                        </a:cubicBezTo>
                        <a:cubicBezTo>
                          <a:pt x="381" y="276"/>
                          <a:pt x="381" y="276"/>
                          <a:pt x="381" y="276"/>
                        </a:cubicBezTo>
                        <a:lnTo>
                          <a:pt x="381" y="278"/>
                        </a:lnTo>
                        <a:close/>
                        <a:moveTo>
                          <a:pt x="329" y="278"/>
                        </a:moveTo>
                        <a:cubicBezTo>
                          <a:pt x="328" y="279"/>
                          <a:pt x="328" y="279"/>
                          <a:pt x="328" y="279"/>
                        </a:cubicBezTo>
                        <a:cubicBezTo>
                          <a:pt x="328" y="279"/>
                          <a:pt x="328" y="279"/>
                          <a:pt x="328" y="279"/>
                        </a:cubicBezTo>
                        <a:cubicBezTo>
                          <a:pt x="327" y="280"/>
                          <a:pt x="327" y="280"/>
                          <a:pt x="327" y="280"/>
                        </a:cubicBezTo>
                        <a:cubicBezTo>
                          <a:pt x="328" y="281"/>
                          <a:pt x="328" y="281"/>
                          <a:pt x="328" y="281"/>
                        </a:cubicBezTo>
                        <a:cubicBezTo>
                          <a:pt x="328" y="281"/>
                          <a:pt x="328" y="281"/>
                          <a:pt x="328" y="281"/>
                        </a:cubicBezTo>
                        <a:cubicBezTo>
                          <a:pt x="328" y="282"/>
                          <a:pt x="328" y="282"/>
                          <a:pt x="328" y="282"/>
                        </a:cubicBezTo>
                        <a:cubicBezTo>
                          <a:pt x="329" y="281"/>
                          <a:pt x="329" y="281"/>
                          <a:pt x="329" y="281"/>
                        </a:cubicBezTo>
                        <a:cubicBezTo>
                          <a:pt x="329" y="281"/>
                          <a:pt x="329" y="281"/>
                          <a:pt x="329" y="281"/>
                        </a:cubicBezTo>
                        <a:cubicBezTo>
                          <a:pt x="331" y="281"/>
                          <a:pt x="331" y="281"/>
                          <a:pt x="331" y="281"/>
                        </a:cubicBezTo>
                        <a:cubicBezTo>
                          <a:pt x="331" y="280"/>
                          <a:pt x="331" y="280"/>
                          <a:pt x="331" y="280"/>
                        </a:cubicBezTo>
                        <a:cubicBezTo>
                          <a:pt x="331" y="280"/>
                          <a:pt x="331" y="280"/>
                          <a:pt x="331" y="280"/>
                        </a:cubicBezTo>
                        <a:cubicBezTo>
                          <a:pt x="332" y="280"/>
                          <a:pt x="332" y="280"/>
                          <a:pt x="332" y="280"/>
                        </a:cubicBezTo>
                        <a:cubicBezTo>
                          <a:pt x="331" y="278"/>
                          <a:pt x="331" y="278"/>
                          <a:pt x="331" y="278"/>
                        </a:cubicBezTo>
                        <a:cubicBezTo>
                          <a:pt x="330" y="279"/>
                          <a:pt x="330" y="279"/>
                          <a:pt x="330" y="279"/>
                        </a:cubicBezTo>
                        <a:cubicBezTo>
                          <a:pt x="330" y="279"/>
                          <a:pt x="330" y="279"/>
                          <a:pt x="330" y="279"/>
                        </a:cubicBezTo>
                        <a:cubicBezTo>
                          <a:pt x="330" y="279"/>
                          <a:pt x="330" y="279"/>
                          <a:pt x="330" y="279"/>
                        </a:cubicBezTo>
                        <a:cubicBezTo>
                          <a:pt x="330" y="278"/>
                          <a:pt x="330" y="278"/>
                          <a:pt x="330" y="278"/>
                        </a:cubicBezTo>
                        <a:lnTo>
                          <a:pt x="329" y="278"/>
                        </a:lnTo>
                        <a:close/>
                        <a:moveTo>
                          <a:pt x="375" y="276"/>
                        </a:moveTo>
                        <a:cubicBezTo>
                          <a:pt x="375" y="277"/>
                          <a:pt x="375" y="277"/>
                          <a:pt x="375" y="277"/>
                        </a:cubicBezTo>
                        <a:cubicBezTo>
                          <a:pt x="375" y="278"/>
                          <a:pt x="375" y="278"/>
                          <a:pt x="375" y="278"/>
                        </a:cubicBezTo>
                        <a:cubicBezTo>
                          <a:pt x="375" y="279"/>
                          <a:pt x="375" y="279"/>
                          <a:pt x="375" y="279"/>
                        </a:cubicBezTo>
                        <a:cubicBezTo>
                          <a:pt x="375" y="280"/>
                          <a:pt x="375" y="280"/>
                          <a:pt x="375" y="280"/>
                        </a:cubicBezTo>
                        <a:cubicBezTo>
                          <a:pt x="376" y="281"/>
                          <a:pt x="376" y="281"/>
                          <a:pt x="376" y="281"/>
                        </a:cubicBezTo>
                        <a:cubicBezTo>
                          <a:pt x="378" y="282"/>
                          <a:pt x="378" y="282"/>
                          <a:pt x="378" y="282"/>
                        </a:cubicBezTo>
                        <a:cubicBezTo>
                          <a:pt x="377" y="279"/>
                          <a:pt x="377" y="279"/>
                          <a:pt x="377" y="279"/>
                        </a:cubicBezTo>
                        <a:cubicBezTo>
                          <a:pt x="376" y="278"/>
                          <a:pt x="376" y="278"/>
                          <a:pt x="376" y="278"/>
                        </a:cubicBezTo>
                        <a:cubicBezTo>
                          <a:pt x="376" y="277"/>
                          <a:pt x="376" y="277"/>
                          <a:pt x="376" y="277"/>
                        </a:cubicBezTo>
                        <a:cubicBezTo>
                          <a:pt x="377" y="276"/>
                          <a:pt x="377" y="276"/>
                          <a:pt x="377" y="276"/>
                        </a:cubicBezTo>
                        <a:cubicBezTo>
                          <a:pt x="378" y="275"/>
                          <a:pt x="378" y="275"/>
                          <a:pt x="378" y="275"/>
                        </a:cubicBezTo>
                        <a:lnTo>
                          <a:pt x="375" y="276"/>
                        </a:lnTo>
                        <a:close/>
                        <a:moveTo>
                          <a:pt x="220" y="277"/>
                        </a:moveTo>
                        <a:cubicBezTo>
                          <a:pt x="222" y="277"/>
                          <a:pt x="222" y="277"/>
                          <a:pt x="222" y="277"/>
                        </a:cubicBezTo>
                        <a:cubicBezTo>
                          <a:pt x="223" y="278"/>
                          <a:pt x="223" y="278"/>
                          <a:pt x="223" y="278"/>
                        </a:cubicBezTo>
                        <a:cubicBezTo>
                          <a:pt x="223" y="278"/>
                          <a:pt x="223" y="278"/>
                          <a:pt x="223" y="278"/>
                        </a:cubicBezTo>
                        <a:cubicBezTo>
                          <a:pt x="224" y="279"/>
                          <a:pt x="224" y="279"/>
                          <a:pt x="224" y="279"/>
                        </a:cubicBezTo>
                        <a:cubicBezTo>
                          <a:pt x="224" y="279"/>
                          <a:pt x="224" y="279"/>
                          <a:pt x="224" y="279"/>
                        </a:cubicBezTo>
                        <a:cubicBezTo>
                          <a:pt x="225" y="280"/>
                          <a:pt x="225" y="280"/>
                          <a:pt x="225" y="280"/>
                        </a:cubicBezTo>
                        <a:cubicBezTo>
                          <a:pt x="226" y="279"/>
                          <a:pt x="226" y="279"/>
                          <a:pt x="226" y="279"/>
                        </a:cubicBezTo>
                        <a:cubicBezTo>
                          <a:pt x="226" y="279"/>
                          <a:pt x="226" y="279"/>
                          <a:pt x="226" y="279"/>
                        </a:cubicBezTo>
                        <a:cubicBezTo>
                          <a:pt x="226" y="279"/>
                          <a:pt x="226" y="279"/>
                          <a:pt x="226" y="279"/>
                        </a:cubicBezTo>
                        <a:cubicBezTo>
                          <a:pt x="225" y="279"/>
                          <a:pt x="225" y="279"/>
                          <a:pt x="225" y="279"/>
                        </a:cubicBezTo>
                        <a:cubicBezTo>
                          <a:pt x="225" y="278"/>
                          <a:pt x="225" y="278"/>
                          <a:pt x="225" y="278"/>
                        </a:cubicBezTo>
                        <a:cubicBezTo>
                          <a:pt x="225" y="277"/>
                          <a:pt x="225" y="277"/>
                          <a:pt x="225" y="277"/>
                        </a:cubicBezTo>
                        <a:cubicBezTo>
                          <a:pt x="225" y="277"/>
                          <a:pt x="225" y="277"/>
                          <a:pt x="225" y="277"/>
                        </a:cubicBezTo>
                        <a:cubicBezTo>
                          <a:pt x="226" y="277"/>
                          <a:pt x="226" y="277"/>
                          <a:pt x="226" y="277"/>
                        </a:cubicBezTo>
                        <a:cubicBezTo>
                          <a:pt x="227" y="278"/>
                          <a:pt x="227" y="278"/>
                          <a:pt x="227" y="278"/>
                        </a:cubicBezTo>
                        <a:cubicBezTo>
                          <a:pt x="228" y="279"/>
                          <a:pt x="228" y="279"/>
                          <a:pt x="228" y="279"/>
                        </a:cubicBezTo>
                        <a:cubicBezTo>
                          <a:pt x="229" y="279"/>
                          <a:pt x="229" y="279"/>
                          <a:pt x="229" y="279"/>
                        </a:cubicBezTo>
                        <a:cubicBezTo>
                          <a:pt x="230" y="278"/>
                          <a:pt x="230" y="278"/>
                          <a:pt x="230" y="278"/>
                        </a:cubicBezTo>
                        <a:cubicBezTo>
                          <a:pt x="230" y="277"/>
                          <a:pt x="230" y="277"/>
                          <a:pt x="230" y="277"/>
                        </a:cubicBezTo>
                        <a:cubicBezTo>
                          <a:pt x="231" y="277"/>
                          <a:pt x="231" y="277"/>
                          <a:pt x="231" y="277"/>
                        </a:cubicBezTo>
                        <a:cubicBezTo>
                          <a:pt x="232" y="277"/>
                          <a:pt x="232" y="277"/>
                          <a:pt x="232" y="277"/>
                        </a:cubicBezTo>
                        <a:cubicBezTo>
                          <a:pt x="232" y="275"/>
                          <a:pt x="232" y="275"/>
                          <a:pt x="232" y="275"/>
                        </a:cubicBezTo>
                        <a:cubicBezTo>
                          <a:pt x="231" y="276"/>
                          <a:pt x="231" y="276"/>
                          <a:pt x="231" y="276"/>
                        </a:cubicBezTo>
                        <a:cubicBezTo>
                          <a:pt x="230" y="276"/>
                          <a:pt x="230" y="276"/>
                          <a:pt x="230" y="276"/>
                        </a:cubicBezTo>
                        <a:cubicBezTo>
                          <a:pt x="229" y="277"/>
                          <a:pt x="229" y="277"/>
                          <a:pt x="229" y="277"/>
                        </a:cubicBezTo>
                        <a:cubicBezTo>
                          <a:pt x="229" y="277"/>
                          <a:pt x="229" y="277"/>
                          <a:pt x="229" y="277"/>
                        </a:cubicBezTo>
                        <a:cubicBezTo>
                          <a:pt x="229" y="278"/>
                          <a:pt x="229" y="278"/>
                          <a:pt x="229" y="278"/>
                        </a:cubicBezTo>
                        <a:cubicBezTo>
                          <a:pt x="228" y="278"/>
                          <a:pt x="228" y="278"/>
                          <a:pt x="228" y="278"/>
                        </a:cubicBezTo>
                        <a:cubicBezTo>
                          <a:pt x="227" y="276"/>
                          <a:pt x="227" y="276"/>
                          <a:pt x="227" y="276"/>
                        </a:cubicBezTo>
                        <a:cubicBezTo>
                          <a:pt x="227" y="276"/>
                          <a:pt x="226" y="276"/>
                          <a:pt x="226" y="276"/>
                        </a:cubicBezTo>
                        <a:cubicBezTo>
                          <a:pt x="226" y="276"/>
                          <a:pt x="226" y="276"/>
                          <a:pt x="226" y="276"/>
                        </a:cubicBezTo>
                        <a:cubicBezTo>
                          <a:pt x="226" y="276"/>
                          <a:pt x="225" y="276"/>
                          <a:pt x="224" y="277"/>
                        </a:cubicBezTo>
                        <a:cubicBezTo>
                          <a:pt x="224" y="277"/>
                          <a:pt x="224" y="277"/>
                          <a:pt x="224" y="277"/>
                        </a:cubicBezTo>
                        <a:cubicBezTo>
                          <a:pt x="224" y="277"/>
                          <a:pt x="224" y="277"/>
                          <a:pt x="224" y="277"/>
                        </a:cubicBezTo>
                        <a:cubicBezTo>
                          <a:pt x="222" y="276"/>
                          <a:pt x="222" y="276"/>
                          <a:pt x="222" y="276"/>
                        </a:cubicBezTo>
                        <a:lnTo>
                          <a:pt x="220" y="277"/>
                        </a:lnTo>
                        <a:close/>
                        <a:moveTo>
                          <a:pt x="257" y="278"/>
                        </a:moveTo>
                        <a:cubicBezTo>
                          <a:pt x="257" y="279"/>
                          <a:pt x="257" y="279"/>
                          <a:pt x="257" y="279"/>
                        </a:cubicBezTo>
                        <a:cubicBezTo>
                          <a:pt x="257" y="279"/>
                          <a:pt x="257" y="279"/>
                          <a:pt x="257" y="279"/>
                        </a:cubicBezTo>
                        <a:cubicBezTo>
                          <a:pt x="258" y="279"/>
                          <a:pt x="258" y="279"/>
                          <a:pt x="258" y="279"/>
                        </a:cubicBezTo>
                        <a:cubicBezTo>
                          <a:pt x="259" y="278"/>
                          <a:pt x="259" y="278"/>
                          <a:pt x="259" y="278"/>
                        </a:cubicBezTo>
                        <a:cubicBezTo>
                          <a:pt x="259" y="277"/>
                          <a:pt x="259" y="277"/>
                          <a:pt x="259" y="277"/>
                        </a:cubicBezTo>
                        <a:cubicBezTo>
                          <a:pt x="258" y="277"/>
                          <a:pt x="258" y="277"/>
                          <a:pt x="258" y="277"/>
                        </a:cubicBezTo>
                        <a:cubicBezTo>
                          <a:pt x="258" y="277"/>
                          <a:pt x="258" y="277"/>
                          <a:pt x="258" y="277"/>
                        </a:cubicBezTo>
                        <a:cubicBezTo>
                          <a:pt x="257" y="277"/>
                          <a:pt x="257" y="277"/>
                          <a:pt x="257" y="277"/>
                        </a:cubicBezTo>
                        <a:cubicBezTo>
                          <a:pt x="257" y="277"/>
                          <a:pt x="257" y="277"/>
                          <a:pt x="257" y="277"/>
                        </a:cubicBezTo>
                        <a:cubicBezTo>
                          <a:pt x="258" y="276"/>
                          <a:pt x="258" y="276"/>
                          <a:pt x="258" y="276"/>
                        </a:cubicBezTo>
                        <a:cubicBezTo>
                          <a:pt x="258" y="276"/>
                          <a:pt x="258" y="276"/>
                          <a:pt x="258" y="276"/>
                        </a:cubicBezTo>
                        <a:cubicBezTo>
                          <a:pt x="258" y="276"/>
                          <a:pt x="258" y="276"/>
                          <a:pt x="258" y="276"/>
                        </a:cubicBezTo>
                        <a:cubicBezTo>
                          <a:pt x="259" y="277"/>
                          <a:pt x="259" y="277"/>
                          <a:pt x="259" y="277"/>
                        </a:cubicBezTo>
                        <a:cubicBezTo>
                          <a:pt x="260" y="276"/>
                          <a:pt x="260" y="276"/>
                          <a:pt x="260" y="276"/>
                        </a:cubicBezTo>
                        <a:cubicBezTo>
                          <a:pt x="260" y="275"/>
                          <a:pt x="260" y="275"/>
                          <a:pt x="260" y="275"/>
                        </a:cubicBezTo>
                        <a:cubicBezTo>
                          <a:pt x="261" y="275"/>
                          <a:pt x="261" y="275"/>
                          <a:pt x="261" y="275"/>
                        </a:cubicBezTo>
                        <a:cubicBezTo>
                          <a:pt x="261" y="275"/>
                          <a:pt x="261" y="275"/>
                          <a:pt x="261" y="275"/>
                        </a:cubicBezTo>
                        <a:cubicBezTo>
                          <a:pt x="262" y="276"/>
                          <a:pt x="262" y="276"/>
                          <a:pt x="262" y="276"/>
                        </a:cubicBezTo>
                        <a:cubicBezTo>
                          <a:pt x="262" y="277"/>
                          <a:pt x="262" y="277"/>
                          <a:pt x="262" y="277"/>
                        </a:cubicBezTo>
                        <a:cubicBezTo>
                          <a:pt x="263" y="277"/>
                          <a:pt x="263" y="277"/>
                          <a:pt x="263" y="277"/>
                        </a:cubicBezTo>
                        <a:cubicBezTo>
                          <a:pt x="263" y="277"/>
                          <a:pt x="263" y="277"/>
                          <a:pt x="263" y="277"/>
                        </a:cubicBezTo>
                        <a:cubicBezTo>
                          <a:pt x="262" y="277"/>
                          <a:pt x="262" y="277"/>
                          <a:pt x="262" y="277"/>
                        </a:cubicBezTo>
                        <a:cubicBezTo>
                          <a:pt x="262" y="277"/>
                          <a:pt x="262" y="277"/>
                          <a:pt x="262" y="277"/>
                        </a:cubicBezTo>
                        <a:cubicBezTo>
                          <a:pt x="262" y="278"/>
                          <a:pt x="262" y="278"/>
                          <a:pt x="262" y="278"/>
                        </a:cubicBezTo>
                        <a:cubicBezTo>
                          <a:pt x="263" y="278"/>
                          <a:pt x="263" y="278"/>
                          <a:pt x="263" y="278"/>
                        </a:cubicBezTo>
                        <a:cubicBezTo>
                          <a:pt x="264" y="277"/>
                          <a:pt x="264" y="277"/>
                          <a:pt x="264" y="277"/>
                        </a:cubicBezTo>
                        <a:cubicBezTo>
                          <a:pt x="264" y="277"/>
                          <a:pt x="264" y="277"/>
                          <a:pt x="264" y="277"/>
                        </a:cubicBezTo>
                        <a:cubicBezTo>
                          <a:pt x="265" y="277"/>
                          <a:pt x="265" y="277"/>
                          <a:pt x="265" y="277"/>
                        </a:cubicBezTo>
                        <a:cubicBezTo>
                          <a:pt x="266" y="277"/>
                          <a:pt x="266" y="277"/>
                          <a:pt x="266" y="277"/>
                        </a:cubicBezTo>
                        <a:cubicBezTo>
                          <a:pt x="267" y="277"/>
                          <a:pt x="267" y="277"/>
                          <a:pt x="267" y="277"/>
                        </a:cubicBezTo>
                        <a:cubicBezTo>
                          <a:pt x="265" y="276"/>
                          <a:pt x="265" y="276"/>
                          <a:pt x="265" y="276"/>
                        </a:cubicBezTo>
                        <a:cubicBezTo>
                          <a:pt x="264" y="276"/>
                          <a:pt x="264" y="276"/>
                          <a:pt x="264" y="276"/>
                        </a:cubicBezTo>
                        <a:cubicBezTo>
                          <a:pt x="264" y="276"/>
                          <a:pt x="264" y="276"/>
                          <a:pt x="264" y="276"/>
                        </a:cubicBezTo>
                        <a:cubicBezTo>
                          <a:pt x="264" y="275"/>
                          <a:pt x="264" y="275"/>
                          <a:pt x="264" y="275"/>
                        </a:cubicBezTo>
                        <a:cubicBezTo>
                          <a:pt x="262" y="275"/>
                          <a:pt x="262" y="275"/>
                          <a:pt x="262" y="275"/>
                        </a:cubicBezTo>
                        <a:cubicBezTo>
                          <a:pt x="262" y="275"/>
                          <a:pt x="262" y="275"/>
                          <a:pt x="262" y="275"/>
                        </a:cubicBezTo>
                        <a:cubicBezTo>
                          <a:pt x="263" y="275"/>
                          <a:pt x="263" y="275"/>
                          <a:pt x="263" y="275"/>
                        </a:cubicBezTo>
                        <a:cubicBezTo>
                          <a:pt x="261" y="274"/>
                          <a:pt x="261" y="274"/>
                          <a:pt x="261" y="274"/>
                        </a:cubicBezTo>
                        <a:cubicBezTo>
                          <a:pt x="259" y="274"/>
                          <a:pt x="259" y="274"/>
                          <a:pt x="259" y="274"/>
                        </a:cubicBezTo>
                        <a:cubicBezTo>
                          <a:pt x="259" y="275"/>
                          <a:pt x="259" y="275"/>
                          <a:pt x="259" y="275"/>
                        </a:cubicBezTo>
                        <a:cubicBezTo>
                          <a:pt x="258" y="275"/>
                          <a:pt x="258" y="275"/>
                          <a:pt x="258" y="275"/>
                        </a:cubicBezTo>
                        <a:cubicBezTo>
                          <a:pt x="258" y="274"/>
                          <a:pt x="258" y="274"/>
                          <a:pt x="258" y="274"/>
                        </a:cubicBezTo>
                        <a:cubicBezTo>
                          <a:pt x="258" y="274"/>
                          <a:pt x="258" y="274"/>
                          <a:pt x="258" y="274"/>
                        </a:cubicBezTo>
                        <a:cubicBezTo>
                          <a:pt x="257" y="275"/>
                          <a:pt x="257" y="275"/>
                          <a:pt x="257" y="275"/>
                        </a:cubicBezTo>
                        <a:cubicBezTo>
                          <a:pt x="256" y="275"/>
                          <a:pt x="256" y="275"/>
                          <a:pt x="256" y="275"/>
                        </a:cubicBezTo>
                        <a:cubicBezTo>
                          <a:pt x="254" y="276"/>
                          <a:pt x="254" y="276"/>
                          <a:pt x="254" y="276"/>
                        </a:cubicBezTo>
                        <a:cubicBezTo>
                          <a:pt x="253" y="276"/>
                          <a:pt x="253" y="276"/>
                          <a:pt x="253" y="276"/>
                        </a:cubicBezTo>
                        <a:cubicBezTo>
                          <a:pt x="253" y="276"/>
                          <a:pt x="253" y="276"/>
                          <a:pt x="253" y="276"/>
                        </a:cubicBezTo>
                        <a:cubicBezTo>
                          <a:pt x="253" y="277"/>
                          <a:pt x="253" y="277"/>
                          <a:pt x="253" y="277"/>
                        </a:cubicBezTo>
                        <a:cubicBezTo>
                          <a:pt x="254" y="277"/>
                          <a:pt x="254" y="277"/>
                          <a:pt x="254" y="277"/>
                        </a:cubicBezTo>
                        <a:cubicBezTo>
                          <a:pt x="254" y="277"/>
                          <a:pt x="254" y="277"/>
                          <a:pt x="254" y="277"/>
                        </a:cubicBezTo>
                        <a:cubicBezTo>
                          <a:pt x="255" y="277"/>
                          <a:pt x="255" y="277"/>
                          <a:pt x="255" y="277"/>
                        </a:cubicBezTo>
                        <a:cubicBezTo>
                          <a:pt x="256" y="277"/>
                          <a:pt x="256" y="277"/>
                          <a:pt x="256" y="277"/>
                        </a:cubicBezTo>
                        <a:cubicBezTo>
                          <a:pt x="255" y="278"/>
                          <a:pt x="255" y="278"/>
                          <a:pt x="255" y="278"/>
                        </a:cubicBezTo>
                        <a:cubicBezTo>
                          <a:pt x="255" y="279"/>
                          <a:pt x="255" y="279"/>
                          <a:pt x="255" y="279"/>
                        </a:cubicBezTo>
                        <a:cubicBezTo>
                          <a:pt x="256" y="279"/>
                          <a:pt x="256" y="279"/>
                          <a:pt x="256" y="279"/>
                        </a:cubicBezTo>
                        <a:cubicBezTo>
                          <a:pt x="257" y="278"/>
                          <a:pt x="257" y="278"/>
                          <a:pt x="257" y="278"/>
                        </a:cubicBezTo>
                        <a:cubicBezTo>
                          <a:pt x="257" y="278"/>
                          <a:pt x="257" y="278"/>
                          <a:pt x="257" y="278"/>
                        </a:cubicBezTo>
                        <a:cubicBezTo>
                          <a:pt x="257" y="278"/>
                          <a:pt x="257" y="278"/>
                          <a:pt x="257" y="278"/>
                        </a:cubicBezTo>
                        <a:close/>
                        <a:moveTo>
                          <a:pt x="216" y="274"/>
                        </a:moveTo>
                        <a:cubicBezTo>
                          <a:pt x="217" y="275"/>
                          <a:pt x="217" y="275"/>
                          <a:pt x="217" y="275"/>
                        </a:cubicBezTo>
                        <a:cubicBezTo>
                          <a:pt x="218" y="276"/>
                          <a:pt x="218" y="276"/>
                          <a:pt x="218" y="276"/>
                        </a:cubicBezTo>
                        <a:cubicBezTo>
                          <a:pt x="217" y="277"/>
                          <a:pt x="217" y="277"/>
                          <a:pt x="217" y="277"/>
                        </a:cubicBezTo>
                        <a:cubicBezTo>
                          <a:pt x="218" y="278"/>
                          <a:pt x="218" y="278"/>
                          <a:pt x="218" y="278"/>
                        </a:cubicBezTo>
                        <a:cubicBezTo>
                          <a:pt x="218" y="278"/>
                          <a:pt x="218" y="278"/>
                          <a:pt x="218" y="278"/>
                        </a:cubicBezTo>
                        <a:cubicBezTo>
                          <a:pt x="219" y="279"/>
                          <a:pt x="219" y="279"/>
                          <a:pt x="219" y="279"/>
                        </a:cubicBezTo>
                        <a:cubicBezTo>
                          <a:pt x="218" y="277"/>
                          <a:pt x="218" y="277"/>
                          <a:pt x="218" y="277"/>
                        </a:cubicBezTo>
                        <a:cubicBezTo>
                          <a:pt x="219" y="277"/>
                          <a:pt x="219" y="277"/>
                          <a:pt x="219" y="277"/>
                        </a:cubicBezTo>
                        <a:cubicBezTo>
                          <a:pt x="219" y="277"/>
                          <a:pt x="219" y="277"/>
                          <a:pt x="219" y="277"/>
                        </a:cubicBezTo>
                        <a:cubicBezTo>
                          <a:pt x="219" y="276"/>
                          <a:pt x="219" y="276"/>
                          <a:pt x="219" y="276"/>
                        </a:cubicBezTo>
                        <a:cubicBezTo>
                          <a:pt x="219" y="276"/>
                          <a:pt x="219" y="276"/>
                          <a:pt x="219" y="276"/>
                        </a:cubicBezTo>
                        <a:cubicBezTo>
                          <a:pt x="218" y="274"/>
                          <a:pt x="218" y="274"/>
                          <a:pt x="218" y="274"/>
                        </a:cubicBezTo>
                        <a:cubicBezTo>
                          <a:pt x="217" y="273"/>
                          <a:pt x="217" y="273"/>
                          <a:pt x="217" y="273"/>
                        </a:cubicBezTo>
                        <a:cubicBezTo>
                          <a:pt x="217" y="273"/>
                          <a:pt x="217" y="273"/>
                          <a:pt x="217" y="273"/>
                        </a:cubicBezTo>
                        <a:cubicBezTo>
                          <a:pt x="217" y="272"/>
                          <a:pt x="217" y="272"/>
                          <a:pt x="217" y="272"/>
                        </a:cubicBezTo>
                        <a:cubicBezTo>
                          <a:pt x="217" y="271"/>
                          <a:pt x="217" y="271"/>
                          <a:pt x="217" y="271"/>
                        </a:cubicBezTo>
                        <a:cubicBezTo>
                          <a:pt x="218" y="270"/>
                          <a:pt x="218" y="270"/>
                          <a:pt x="218" y="270"/>
                        </a:cubicBezTo>
                        <a:cubicBezTo>
                          <a:pt x="219" y="268"/>
                          <a:pt x="219" y="268"/>
                          <a:pt x="219" y="268"/>
                        </a:cubicBezTo>
                        <a:cubicBezTo>
                          <a:pt x="218" y="267"/>
                          <a:pt x="218" y="267"/>
                          <a:pt x="218" y="267"/>
                        </a:cubicBezTo>
                        <a:cubicBezTo>
                          <a:pt x="218" y="266"/>
                          <a:pt x="218" y="266"/>
                          <a:pt x="218" y="266"/>
                        </a:cubicBezTo>
                        <a:cubicBezTo>
                          <a:pt x="218" y="265"/>
                          <a:pt x="218" y="265"/>
                          <a:pt x="218" y="265"/>
                        </a:cubicBezTo>
                        <a:cubicBezTo>
                          <a:pt x="218" y="264"/>
                          <a:pt x="218" y="264"/>
                          <a:pt x="218" y="264"/>
                        </a:cubicBezTo>
                        <a:cubicBezTo>
                          <a:pt x="218" y="264"/>
                          <a:pt x="218" y="264"/>
                          <a:pt x="218" y="264"/>
                        </a:cubicBezTo>
                        <a:cubicBezTo>
                          <a:pt x="218" y="263"/>
                          <a:pt x="218" y="263"/>
                          <a:pt x="218" y="263"/>
                        </a:cubicBezTo>
                        <a:cubicBezTo>
                          <a:pt x="218" y="263"/>
                          <a:pt x="218" y="263"/>
                          <a:pt x="218" y="263"/>
                        </a:cubicBezTo>
                        <a:cubicBezTo>
                          <a:pt x="218" y="262"/>
                          <a:pt x="218" y="262"/>
                          <a:pt x="218" y="262"/>
                        </a:cubicBezTo>
                        <a:cubicBezTo>
                          <a:pt x="218" y="261"/>
                          <a:pt x="218" y="261"/>
                          <a:pt x="218" y="261"/>
                        </a:cubicBezTo>
                        <a:cubicBezTo>
                          <a:pt x="218" y="260"/>
                          <a:pt x="218" y="260"/>
                          <a:pt x="218" y="260"/>
                        </a:cubicBezTo>
                        <a:cubicBezTo>
                          <a:pt x="217" y="259"/>
                          <a:pt x="217" y="259"/>
                          <a:pt x="217" y="259"/>
                        </a:cubicBezTo>
                        <a:cubicBezTo>
                          <a:pt x="217" y="258"/>
                          <a:pt x="217" y="258"/>
                          <a:pt x="217" y="258"/>
                        </a:cubicBezTo>
                        <a:cubicBezTo>
                          <a:pt x="216" y="257"/>
                          <a:pt x="216" y="257"/>
                          <a:pt x="216" y="257"/>
                        </a:cubicBezTo>
                        <a:cubicBezTo>
                          <a:pt x="217" y="257"/>
                          <a:pt x="217" y="257"/>
                          <a:pt x="217" y="257"/>
                        </a:cubicBezTo>
                        <a:cubicBezTo>
                          <a:pt x="217" y="257"/>
                          <a:pt x="217" y="257"/>
                          <a:pt x="217" y="257"/>
                        </a:cubicBezTo>
                        <a:cubicBezTo>
                          <a:pt x="217" y="256"/>
                          <a:pt x="217" y="256"/>
                          <a:pt x="217" y="256"/>
                        </a:cubicBezTo>
                        <a:cubicBezTo>
                          <a:pt x="217" y="255"/>
                          <a:pt x="217" y="255"/>
                          <a:pt x="217" y="255"/>
                        </a:cubicBezTo>
                        <a:cubicBezTo>
                          <a:pt x="217" y="253"/>
                          <a:pt x="217" y="253"/>
                          <a:pt x="217" y="253"/>
                        </a:cubicBezTo>
                        <a:cubicBezTo>
                          <a:pt x="217" y="252"/>
                          <a:pt x="217" y="252"/>
                          <a:pt x="217" y="252"/>
                        </a:cubicBezTo>
                        <a:cubicBezTo>
                          <a:pt x="217" y="251"/>
                          <a:pt x="217" y="251"/>
                          <a:pt x="217" y="251"/>
                        </a:cubicBezTo>
                        <a:cubicBezTo>
                          <a:pt x="217" y="251"/>
                          <a:pt x="217" y="251"/>
                          <a:pt x="217" y="251"/>
                        </a:cubicBezTo>
                        <a:cubicBezTo>
                          <a:pt x="217" y="251"/>
                          <a:pt x="217" y="251"/>
                          <a:pt x="217" y="251"/>
                        </a:cubicBezTo>
                        <a:cubicBezTo>
                          <a:pt x="217" y="250"/>
                          <a:pt x="217" y="250"/>
                          <a:pt x="217" y="250"/>
                        </a:cubicBezTo>
                        <a:cubicBezTo>
                          <a:pt x="217" y="249"/>
                          <a:pt x="217" y="249"/>
                          <a:pt x="217" y="249"/>
                        </a:cubicBezTo>
                        <a:cubicBezTo>
                          <a:pt x="217" y="248"/>
                          <a:pt x="217" y="248"/>
                          <a:pt x="217" y="248"/>
                        </a:cubicBezTo>
                        <a:cubicBezTo>
                          <a:pt x="217" y="247"/>
                          <a:pt x="217" y="247"/>
                          <a:pt x="217" y="247"/>
                        </a:cubicBezTo>
                        <a:cubicBezTo>
                          <a:pt x="217" y="246"/>
                          <a:pt x="217" y="246"/>
                          <a:pt x="217" y="246"/>
                        </a:cubicBezTo>
                        <a:cubicBezTo>
                          <a:pt x="217" y="245"/>
                          <a:pt x="217" y="245"/>
                          <a:pt x="217" y="245"/>
                        </a:cubicBezTo>
                        <a:cubicBezTo>
                          <a:pt x="217" y="245"/>
                          <a:pt x="217" y="245"/>
                          <a:pt x="217" y="245"/>
                        </a:cubicBezTo>
                        <a:cubicBezTo>
                          <a:pt x="217" y="245"/>
                          <a:pt x="217" y="245"/>
                          <a:pt x="217" y="245"/>
                        </a:cubicBezTo>
                        <a:cubicBezTo>
                          <a:pt x="217" y="244"/>
                          <a:pt x="217" y="244"/>
                          <a:pt x="217" y="244"/>
                        </a:cubicBezTo>
                        <a:cubicBezTo>
                          <a:pt x="216" y="243"/>
                          <a:pt x="216" y="243"/>
                          <a:pt x="216" y="243"/>
                        </a:cubicBezTo>
                        <a:cubicBezTo>
                          <a:pt x="217" y="243"/>
                          <a:pt x="217" y="243"/>
                          <a:pt x="217" y="243"/>
                        </a:cubicBezTo>
                        <a:cubicBezTo>
                          <a:pt x="217" y="242"/>
                          <a:pt x="217" y="242"/>
                          <a:pt x="217" y="242"/>
                        </a:cubicBezTo>
                        <a:cubicBezTo>
                          <a:pt x="217" y="241"/>
                          <a:pt x="217" y="241"/>
                          <a:pt x="217" y="241"/>
                        </a:cubicBezTo>
                        <a:cubicBezTo>
                          <a:pt x="218" y="241"/>
                          <a:pt x="218" y="241"/>
                          <a:pt x="218" y="241"/>
                        </a:cubicBezTo>
                        <a:cubicBezTo>
                          <a:pt x="219" y="239"/>
                          <a:pt x="219" y="239"/>
                          <a:pt x="219" y="239"/>
                        </a:cubicBezTo>
                        <a:cubicBezTo>
                          <a:pt x="220" y="238"/>
                          <a:pt x="220" y="238"/>
                          <a:pt x="220" y="238"/>
                        </a:cubicBezTo>
                        <a:cubicBezTo>
                          <a:pt x="220" y="237"/>
                          <a:pt x="220" y="237"/>
                          <a:pt x="220" y="237"/>
                        </a:cubicBezTo>
                        <a:cubicBezTo>
                          <a:pt x="220" y="236"/>
                          <a:pt x="220" y="236"/>
                          <a:pt x="220" y="236"/>
                        </a:cubicBezTo>
                        <a:cubicBezTo>
                          <a:pt x="220" y="236"/>
                          <a:pt x="220" y="236"/>
                          <a:pt x="220" y="236"/>
                        </a:cubicBezTo>
                        <a:cubicBezTo>
                          <a:pt x="221" y="235"/>
                          <a:pt x="221" y="235"/>
                          <a:pt x="221" y="235"/>
                        </a:cubicBezTo>
                        <a:cubicBezTo>
                          <a:pt x="222" y="234"/>
                          <a:pt x="222" y="234"/>
                          <a:pt x="222" y="234"/>
                        </a:cubicBezTo>
                        <a:cubicBezTo>
                          <a:pt x="222" y="233"/>
                          <a:pt x="222" y="233"/>
                          <a:pt x="222" y="233"/>
                        </a:cubicBezTo>
                        <a:cubicBezTo>
                          <a:pt x="223" y="233"/>
                          <a:pt x="223" y="233"/>
                          <a:pt x="223" y="233"/>
                        </a:cubicBezTo>
                        <a:cubicBezTo>
                          <a:pt x="224" y="233"/>
                          <a:pt x="224" y="233"/>
                          <a:pt x="224" y="233"/>
                        </a:cubicBezTo>
                        <a:cubicBezTo>
                          <a:pt x="225" y="232"/>
                          <a:pt x="225" y="232"/>
                          <a:pt x="225" y="232"/>
                        </a:cubicBezTo>
                        <a:cubicBezTo>
                          <a:pt x="227" y="232"/>
                          <a:pt x="227" y="232"/>
                          <a:pt x="227" y="232"/>
                        </a:cubicBezTo>
                        <a:cubicBezTo>
                          <a:pt x="225" y="231"/>
                          <a:pt x="225" y="231"/>
                          <a:pt x="225" y="231"/>
                        </a:cubicBezTo>
                        <a:cubicBezTo>
                          <a:pt x="224" y="231"/>
                          <a:pt x="224" y="231"/>
                          <a:pt x="224" y="231"/>
                        </a:cubicBezTo>
                        <a:cubicBezTo>
                          <a:pt x="223" y="232"/>
                          <a:pt x="223" y="232"/>
                          <a:pt x="223" y="232"/>
                        </a:cubicBezTo>
                        <a:cubicBezTo>
                          <a:pt x="221" y="232"/>
                          <a:pt x="221" y="232"/>
                          <a:pt x="221" y="232"/>
                        </a:cubicBezTo>
                        <a:cubicBezTo>
                          <a:pt x="220" y="233"/>
                          <a:pt x="220" y="233"/>
                          <a:pt x="220" y="233"/>
                        </a:cubicBezTo>
                        <a:cubicBezTo>
                          <a:pt x="219" y="232"/>
                          <a:pt x="219" y="232"/>
                          <a:pt x="219" y="232"/>
                        </a:cubicBezTo>
                        <a:cubicBezTo>
                          <a:pt x="219" y="232"/>
                          <a:pt x="219" y="232"/>
                          <a:pt x="219" y="232"/>
                        </a:cubicBezTo>
                        <a:cubicBezTo>
                          <a:pt x="219" y="232"/>
                          <a:pt x="219" y="232"/>
                          <a:pt x="219" y="232"/>
                        </a:cubicBezTo>
                        <a:cubicBezTo>
                          <a:pt x="220" y="231"/>
                          <a:pt x="220" y="231"/>
                          <a:pt x="220" y="231"/>
                        </a:cubicBezTo>
                        <a:cubicBezTo>
                          <a:pt x="220" y="231"/>
                          <a:pt x="220" y="231"/>
                          <a:pt x="220" y="231"/>
                        </a:cubicBezTo>
                        <a:cubicBezTo>
                          <a:pt x="221" y="231"/>
                          <a:pt x="221" y="231"/>
                          <a:pt x="221" y="231"/>
                        </a:cubicBezTo>
                        <a:cubicBezTo>
                          <a:pt x="222" y="230"/>
                          <a:pt x="222" y="230"/>
                          <a:pt x="222" y="230"/>
                        </a:cubicBezTo>
                        <a:cubicBezTo>
                          <a:pt x="222" y="230"/>
                          <a:pt x="222" y="230"/>
                          <a:pt x="222" y="230"/>
                        </a:cubicBezTo>
                        <a:cubicBezTo>
                          <a:pt x="223" y="230"/>
                          <a:pt x="223" y="230"/>
                          <a:pt x="223" y="230"/>
                        </a:cubicBezTo>
                        <a:cubicBezTo>
                          <a:pt x="223" y="230"/>
                          <a:pt x="223" y="230"/>
                          <a:pt x="223" y="230"/>
                        </a:cubicBezTo>
                        <a:cubicBezTo>
                          <a:pt x="225" y="230"/>
                          <a:pt x="225" y="230"/>
                          <a:pt x="225" y="230"/>
                        </a:cubicBezTo>
                        <a:cubicBezTo>
                          <a:pt x="225" y="230"/>
                          <a:pt x="225" y="230"/>
                          <a:pt x="225" y="230"/>
                        </a:cubicBezTo>
                        <a:cubicBezTo>
                          <a:pt x="224" y="229"/>
                          <a:pt x="224" y="229"/>
                          <a:pt x="224" y="229"/>
                        </a:cubicBezTo>
                        <a:cubicBezTo>
                          <a:pt x="223" y="229"/>
                          <a:pt x="223" y="229"/>
                          <a:pt x="223" y="229"/>
                        </a:cubicBezTo>
                        <a:cubicBezTo>
                          <a:pt x="223" y="228"/>
                          <a:pt x="223" y="228"/>
                          <a:pt x="223" y="228"/>
                        </a:cubicBezTo>
                        <a:cubicBezTo>
                          <a:pt x="222" y="228"/>
                          <a:pt x="222" y="228"/>
                          <a:pt x="222" y="228"/>
                        </a:cubicBezTo>
                        <a:cubicBezTo>
                          <a:pt x="222" y="228"/>
                          <a:pt x="222" y="228"/>
                          <a:pt x="222" y="228"/>
                        </a:cubicBezTo>
                        <a:cubicBezTo>
                          <a:pt x="221" y="229"/>
                          <a:pt x="221" y="229"/>
                          <a:pt x="221" y="229"/>
                        </a:cubicBezTo>
                        <a:cubicBezTo>
                          <a:pt x="221" y="229"/>
                          <a:pt x="221" y="229"/>
                          <a:pt x="221" y="229"/>
                        </a:cubicBezTo>
                        <a:cubicBezTo>
                          <a:pt x="220" y="230"/>
                          <a:pt x="220" y="230"/>
                          <a:pt x="220" y="230"/>
                        </a:cubicBezTo>
                        <a:cubicBezTo>
                          <a:pt x="218" y="229"/>
                          <a:pt x="218" y="229"/>
                          <a:pt x="218" y="229"/>
                        </a:cubicBezTo>
                        <a:cubicBezTo>
                          <a:pt x="217" y="230"/>
                          <a:pt x="217" y="230"/>
                          <a:pt x="217" y="230"/>
                        </a:cubicBezTo>
                        <a:cubicBezTo>
                          <a:pt x="217" y="231"/>
                          <a:pt x="217" y="231"/>
                          <a:pt x="217" y="231"/>
                        </a:cubicBezTo>
                        <a:cubicBezTo>
                          <a:pt x="218" y="231"/>
                          <a:pt x="218" y="231"/>
                          <a:pt x="218" y="231"/>
                        </a:cubicBezTo>
                        <a:cubicBezTo>
                          <a:pt x="219" y="231"/>
                          <a:pt x="219" y="231"/>
                          <a:pt x="219" y="231"/>
                        </a:cubicBezTo>
                        <a:cubicBezTo>
                          <a:pt x="219" y="231"/>
                          <a:pt x="219" y="231"/>
                          <a:pt x="219" y="231"/>
                        </a:cubicBezTo>
                        <a:cubicBezTo>
                          <a:pt x="219" y="231"/>
                          <a:pt x="219" y="231"/>
                          <a:pt x="219" y="231"/>
                        </a:cubicBezTo>
                        <a:cubicBezTo>
                          <a:pt x="219" y="231"/>
                          <a:pt x="219" y="231"/>
                          <a:pt x="219" y="231"/>
                        </a:cubicBezTo>
                        <a:cubicBezTo>
                          <a:pt x="219" y="231"/>
                          <a:pt x="219" y="231"/>
                          <a:pt x="219" y="231"/>
                        </a:cubicBezTo>
                        <a:cubicBezTo>
                          <a:pt x="219" y="232"/>
                          <a:pt x="219" y="232"/>
                          <a:pt x="219" y="232"/>
                        </a:cubicBezTo>
                        <a:cubicBezTo>
                          <a:pt x="219" y="233"/>
                          <a:pt x="219" y="233"/>
                          <a:pt x="219" y="233"/>
                        </a:cubicBezTo>
                        <a:cubicBezTo>
                          <a:pt x="218" y="233"/>
                          <a:pt x="218" y="233"/>
                          <a:pt x="218" y="233"/>
                        </a:cubicBezTo>
                        <a:cubicBezTo>
                          <a:pt x="218" y="233"/>
                          <a:pt x="218" y="233"/>
                          <a:pt x="218" y="233"/>
                        </a:cubicBezTo>
                        <a:cubicBezTo>
                          <a:pt x="218" y="234"/>
                          <a:pt x="218" y="234"/>
                          <a:pt x="218" y="234"/>
                        </a:cubicBezTo>
                        <a:cubicBezTo>
                          <a:pt x="219" y="234"/>
                          <a:pt x="219" y="234"/>
                          <a:pt x="219" y="234"/>
                        </a:cubicBezTo>
                        <a:cubicBezTo>
                          <a:pt x="219" y="235"/>
                          <a:pt x="219" y="235"/>
                          <a:pt x="219" y="235"/>
                        </a:cubicBezTo>
                        <a:cubicBezTo>
                          <a:pt x="219" y="235"/>
                          <a:pt x="219" y="235"/>
                          <a:pt x="219" y="235"/>
                        </a:cubicBezTo>
                        <a:cubicBezTo>
                          <a:pt x="220" y="236"/>
                          <a:pt x="220" y="236"/>
                          <a:pt x="220" y="236"/>
                        </a:cubicBezTo>
                        <a:cubicBezTo>
                          <a:pt x="219" y="237"/>
                          <a:pt x="219" y="237"/>
                          <a:pt x="219" y="237"/>
                        </a:cubicBezTo>
                        <a:cubicBezTo>
                          <a:pt x="219" y="237"/>
                          <a:pt x="219" y="237"/>
                          <a:pt x="219" y="237"/>
                        </a:cubicBezTo>
                        <a:cubicBezTo>
                          <a:pt x="218" y="239"/>
                          <a:pt x="218" y="239"/>
                          <a:pt x="218" y="239"/>
                        </a:cubicBezTo>
                        <a:cubicBezTo>
                          <a:pt x="217" y="240"/>
                          <a:pt x="217" y="240"/>
                          <a:pt x="217" y="240"/>
                        </a:cubicBezTo>
                        <a:cubicBezTo>
                          <a:pt x="216" y="241"/>
                          <a:pt x="216" y="241"/>
                          <a:pt x="216" y="241"/>
                        </a:cubicBezTo>
                        <a:cubicBezTo>
                          <a:pt x="215" y="240"/>
                          <a:pt x="215" y="240"/>
                          <a:pt x="215" y="240"/>
                        </a:cubicBezTo>
                        <a:cubicBezTo>
                          <a:pt x="216" y="240"/>
                          <a:pt x="216" y="240"/>
                          <a:pt x="216" y="240"/>
                        </a:cubicBezTo>
                        <a:cubicBezTo>
                          <a:pt x="216" y="240"/>
                          <a:pt x="216" y="240"/>
                          <a:pt x="216" y="240"/>
                        </a:cubicBezTo>
                        <a:cubicBezTo>
                          <a:pt x="217" y="239"/>
                          <a:pt x="217" y="239"/>
                          <a:pt x="217" y="239"/>
                        </a:cubicBezTo>
                        <a:cubicBezTo>
                          <a:pt x="217" y="238"/>
                          <a:pt x="217" y="238"/>
                          <a:pt x="217" y="238"/>
                        </a:cubicBezTo>
                        <a:cubicBezTo>
                          <a:pt x="218" y="238"/>
                          <a:pt x="218" y="238"/>
                          <a:pt x="218" y="238"/>
                        </a:cubicBezTo>
                        <a:cubicBezTo>
                          <a:pt x="218" y="238"/>
                          <a:pt x="218" y="238"/>
                          <a:pt x="218" y="238"/>
                        </a:cubicBezTo>
                        <a:cubicBezTo>
                          <a:pt x="219" y="237"/>
                          <a:pt x="219" y="237"/>
                          <a:pt x="219" y="237"/>
                        </a:cubicBezTo>
                        <a:cubicBezTo>
                          <a:pt x="219" y="237"/>
                          <a:pt x="219" y="237"/>
                          <a:pt x="219" y="237"/>
                        </a:cubicBezTo>
                        <a:cubicBezTo>
                          <a:pt x="217" y="236"/>
                          <a:pt x="217" y="236"/>
                          <a:pt x="217" y="236"/>
                        </a:cubicBezTo>
                        <a:cubicBezTo>
                          <a:pt x="216" y="235"/>
                          <a:pt x="216" y="235"/>
                          <a:pt x="216" y="235"/>
                        </a:cubicBezTo>
                        <a:cubicBezTo>
                          <a:pt x="216" y="235"/>
                          <a:pt x="216" y="235"/>
                          <a:pt x="216" y="235"/>
                        </a:cubicBezTo>
                        <a:cubicBezTo>
                          <a:pt x="216" y="236"/>
                          <a:pt x="216" y="236"/>
                          <a:pt x="216" y="236"/>
                        </a:cubicBezTo>
                        <a:cubicBezTo>
                          <a:pt x="215" y="236"/>
                          <a:pt x="215" y="236"/>
                          <a:pt x="215" y="236"/>
                        </a:cubicBezTo>
                        <a:cubicBezTo>
                          <a:pt x="215" y="235"/>
                          <a:pt x="215" y="235"/>
                          <a:pt x="215" y="235"/>
                        </a:cubicBezTo>
                        <a:cubicBezTo>
                          <a:pt x="213" y="236"/>
                          <a:pt x="213" y="236"/>
                          <a:pt x="213" y="236"/>
                        </a:cubicBezTo>
                        <a:cubicBezTo>
                          <a:pt x="213" y="236"/>
                          <a:pt x="213" y="236"/>
                          <a:pt x="213" y="236"/>
                        </a:cubicBezTo>
                        <a:cubicBezTo>
                          <a:pt x="213" y="237"/>
                          <a:pt x="213" y="237"/>
                          <a:pt x="213" y="237"/>
                        </a:cubicBezTo>
                        <a:cubicBezTo>
                          <a:pt x="215" y="237"/>
                          <a:pt x="215" y="237"/>
                          <a:pt x="215" y="237"/>
                        </a:cubicBezTo>
                        <a:cubicBezTo>
                          <a:pt x="215" y="237"/>
                          <a:pt x="215" y="237"/>
                          <a:pt x="215" y="237"/>
                        </a:cubicBezTo>
                        <a:cubicBezTo>
                          <a:pt x="214" y="238"/>
                          <a:pt x="214" y="238"/>
                          <a:pt x="214" y="238"/>
                        </a:cubicBezTo>
                        <a:cubicBezTo>
                          <a:pt x="215" y="238"/>
                          <a:pt x="215" y="238"/>
                          <a:pt x="215" y="238"/>
                        </a:cubicBezTo>
                        <a:cubicBezTo>
                          <a:pt x="215" y="238"/>
                          <a:pt x="215" y="238"/>
                          <a:pt x="215" y="238"/>
                        </a:cubicBezTo>
                        <a:cubicBezTo>
                          <a:pt x="215" y="239"/>
                          <a:pt x="215" y="239"/>
                          <a:pt x="215" y="239"/>
                        </a:cubicBezTo>
                        <a:cubicBezTo>
                          <a:pt x="214" y="240"/>
                          <a:pt x="214" y="240"/>
                          <a:pt x="214" y="240"/>
                        </a:cubicBezTo>
                        <a:cubicBezTo>
                          <a:pt x="214" y="240"/>
                          <a:pt x="214" y="240"/>
                          <a:pt x="214" y="240"/>
                        </a:cubicBezTo>
                        <a:cubicBezTo>
                          <a:pt x="215" y="242"/>
                          <a:pt x="215" y="242"/>
                          <a:pt x="215" y="242"/>
                        </a:cubicBezTo>
                        <a:cubicBezTo>
                          <a:pt x="216" y="243"/>
                          <a:pt x="216" y="243"/>
                          <a:pt x="216" y="243"/>
                        </a:cubicBezTo>
                        <a:cubicBezTo>
                          <a:pt x="216" y="244"/>
                          <a:pt x="216" y="244"/>
                          <a:pt x="216" y="244"/>
                        </a:cubicBezTo>
                        <a:cubicBezTo>
                          <a:pt x="215" y="243"/>
                          <a:pt x="215" y="243"/>
                          <a:pt x="215" y="243"/>
                        </a:cubicBezTo>
                        <a:cubicBezTo>
                          <a:pt x="213" y="242"/>
                          <a:pt x="213" y="242"/>
                          <a:pt x="213" y="242"/>
                        </a:cubicBezTo>
                        <a:cubicBezTo>
                          <a:pt x="212" y="242"/>
                          <a:pt x="212" y="242"/>
                          <a:pt x="212" y="242"/>
                        </a:cubicBezTo>
                        <a:cubicBezTo>
                          <a:pt x="212" y="242"/>
                          <a:pt x="212" y="242"/>
                          <a:pt x="212" y="242"/>
                        </a:cubicBezTo>
                        <a:cubicBezTo>
                          <a:pt x="212" y="241"/>
                          <a:pt x="212" y="241"/>
                          <a:pt x="212" y="241"/>
                        </a:cubicBezTo>
                        <a:cubicBezTo>
                          <a:pt x="212" y="241"/>
                          <a:pt x="212" y="241"/>
                          <a:pt x="212" y="241"/>
                        </a:cubicBezTo>
                        <a:cubicBezTo>
                          <a:pt x="212" y="241"/>
                          <a:pt x="212" y="241"/>
                          <a:pt x="212" y="241"/>
                        </a:cubicBezTo>
                        <a:cubicBezTo>
                          <a:pt x="211" y="240"/>
                          <a:pt x="211" y="240"/>
                          <a:pt x="211" y="240"/>
                        </a:cubicBezTo>
                        <a:cubicBezTo>
                          <a:pt x="210" y="241"/>
                          <a:pt x="210" y="241"/>
                          <a:pt x="210" y="241"/>
                        </a:cubicBezTo>
                        <a:cubicBezTo>
                          <a:pt x="210" y="242"/>
                          <a:pt x="210" y="242"/>
                          <a:pt x="210" y="242"/>
                        </a:cubicBezTo>
                        <a:cubicBezTo>
                          <a:pt x="210" y="243"/>
                          <a:pt x="210" y="243"/>
                          <a:pt x="210" y="243"/>
                        </a:cubicBezTo>
                        <a:cubicBezTo>
                          <a:pt x="209" y="244"/>
                          <a:pt x="209" y="244"/>
                          <a:pt x="209" y="244"/>
                        </a:cubicBezTo>
                        <a:cubicBezTo>
                          <a:pt x="209" y="245"/>
                          <a:pt x="209" y="245"/>
                          <a:pt x="209" y="245"/>
                        </a:cubicBezTo>
                        <a:cubicBezTo>
                          <a:pt x="208" y="245"/>
                          <a:pt x="208" y="245"/>
                          <a:pt x="208" y="245"/>
                        </a:cubicBezTo>
                        <a:cubicBezTo>
                          <a:pt x="208" y="247"/>
                          <a:pt x="208" y="247"/>
                          <a:pt x="208" y="247"/>
                        </a:cubicBezTo>
                        <a:cubicBezTo>
                          <a:pt x="207" y="247"/>
                          <a:pt x="207" y="247"/>
                          <a:pt x="207" y="247"/>
                        </a:cubicBezTo>
                        <a:cubicBezTo>
                          <a:pt x="207" y="247"/>
                          <a:pt x="207" y="247"/>
                          <a:pt x="207" y="247"/>
                        </a:cubicBezTo>
                        <a:cubicBezTo>
                          <a:pt x="208" y="246"/>
                          <a:pt x="208" y="246"/>
                          <a:pt x="208" y="246"/>
                        </a:cubicBezTo>
                        <a:cubicBezTo>
                          <a:pt x="207" y="245"/>
                          <a:pt x="207" y="245"/>
                          <a:pt x="207" y="245"/>
                        </a:cubicBezTo>
                        <a:cubicBezTo>
                          <a:pt x="207" y="245"/>
                          <a:pt x="207" y="245"/>
                          <a:pt x="207" y="245"/>
                        </a:cubicBezTo>
                        <a:cubicBezTo>
                          <a:pt x="206" y="245"/>
                          <a:pt x="206" y="245"/>
                          <a:pt x="206" y="245"/>
                        </a:cubicBezTo>
                        <a:cubicBezTo>
                          <a:pt x="205" y="245"/>
                          <a:pt x="205" y="245"/>
                          <a:pt x="205" y="245"/>
                        </a:cubicBezTo>
                        <a:cubicBezTo>
                          <a:pt x="205" y="244"/>
                          <a:pt x="205" y="244"/>
                          <a:pt x="205" y="244"/>
                        </a:cubicBezTo>
                        <a:cubicBezTo>
                          <a:pt x="204" y="244"/>
                          <a:pt x="204" y="244"/>
                          <a:pt x="204" y="244"/>
                        </a:cubicBezTo>
                        <a:cubicBezTo>
                          <a:pt x="204" y="244"/>
                          <a:pt x="204" y="244"/>
                          <a:pt x="204" y="244"/>
                        </a:cubicBezTo>
                        <a:cubicBezTo>
                          <a:pt x="204" y="243"/>
                          <a:pt x="204" y="243"/>
                          <a:pt x="204" y="243"/>
                        </a:cubicBezTo>
                        <a:cubicBezTo>
                          <a:pt x="204" y="243"/>
                          <a:pt x="204" y="243"/>
                          <a:pt x="204" y="243"/>
                        </a:cubicBezTo>
                        <a:cubicBezTo>
                          <a:pt x="204" y="242"/>
                          <a:pt x="204" y="242"/>
                          <a:pt x="204" y="242"/>
                        </a:cubicBezTo>
                        <a:cubicBezTo>
                          <a:pt x="205" y="242"/>
                          <a:pt x="205" y="242"/>
                          <a:pt x="205" y="242"/>
                        </a:cubicBezTo>
                        <a:cubicBezTo>
                          <a:pt x="206" y="241"/>
                          <a:pt x="206" y="241"/>
                          <a:pt x="206" y="241"/>
                        </a:cubicBezTo>
                        <a:cubicBezTo>
                          <a:pt x="207" y="240"/>
                          <a:pt x="207" y="240"/>
                          <a:pt x="207" y="240"/>
                        </a:cubicBezTo>
                        <a:cubicBezTo>
                          <a:pt x="207" y="239"/>
                          <a:pt x="207" y="239"/>
                          <a:pt x="207" y="239"/>
                        </a:cubicBezTo>
                        <a:cubicBezTo>
                          <a:pt x="208" y="239"/>
                          <a:pt x="208" y="239"/>
                          <a:pt x="208" y="239"/>
                        </a:cubicBezTo>
                        <a:cubicBezTo>
                          <a:pt x="207" y="238"/>
                          <a:pt x="207" y="238"/>
                          <a:pt x="207" y="238"/>
                        </a:cubicBezTo>
                        <a:cubicBezTo>
                          <a:pt x="206" y="238"/>
                          <a:pt x="206" y="238"/>
                          <a:pt x="206" y="238"/>
                        </a:cubicBezTo>
                        <a:cubicBezTo>
                          <a:pt x="205" y="239"/>
                          <a:pt x="205" y="239"/>
                          <a:pt x="205" y="239"/>
                        </a:cubicBezTo>
                        <a:cubicBezTo>
                          <a:pt x="204" y="240"/>
                          <a:pt x="204" y="240"/>
                          <a:pt x="204" y="240"/>
                        </a:cubicBezTo>
                        <a:cubicBezTo>
                          <a:pt x="204" y="239"/>
                          <a:pt x="204" y="239"/>
                          <a:pt x="204" y="239"/>
                        </a:cubicBezTo>
                        <a:cubicBezTo>
                          <a:pt x="204" y="239"/>
                          <a:pt x="204" y="239"/>
                          <a:pt x="204" y="239"/>
                        </a:cubicBezTo>
                        <a:cubicBezTo>
                          <a:pt x="204" y="238"/>
                          <a:pt x="204" y="238"/>
                          <a:pt x="204" y="238"/>
                        </a:cubicBezTo>
                        <a:cubicBezTo>
                          <a:pt x="204" y="238"/>
                          <a:pt x="204" y="238"/>
                          <a:pt x="204" y="238"/>
                        </a:cubicBezTo>
                        <a:cubicBezTo>
                          <a:pt x="205" y="238"/>
                          <a:pt x="205" y="238"/>
                          <a:pt x="205" y="238"/>
                        </a:cubicBezTo>
                        <a:cubicBezTo>
                          <a:pt x="205" y="238"/>
                          <a:pt x="205" y="238"/>
                          <a:pt x="205" y="238"/>
                        </a:cubicBezTo>
                        <a:cubicBezTo>
                          <a:pt x="206" y="237"/>
                          <a:pt x="206" y="237"/>
                          <a:pt x="206" y="237"/>
                        </a:cubicBezTo>
                        <a:cubicBezTo>
                          <a:pt x="206" y="238"/>
                          <a:pt x="206" y="238"/>
                          <a:pt x="206" y="238"/>
                        </a:cubicBezTo>
                        <a:cubicBezTo>
                          <a:pt x="206" y="237"/>
                          <a:pt x="206" y="237"/>
                          <a:pt x="206" y="237"/>
                        </a:cubicBezTo>
                        <a:cubicBezTo>
                          <a:pt x="206" y="237"/>
                          <a:pt x="206" y="237"/>
                          <a:pt x="206" y="237"/>
                        </a:cubicBezTo>
                        <a:cubicBezTo>
                          <a:pt x="205" y="236"/>
                          <a:pt x="205" y="236"/>
                          <a:pt x="205" y="236"/>
                        </a:cubicBezTo>
                        <a:cubicBezTo>
                          <a:pt x="204" y="236"/>
                          <a:pt x="204" y="236"/>
                          <a:pt x="204" y="236"/>
                        </a:cubicBezTo>
                        <a:cubicBezTo>
                          <a:pt x="204" y="236"/>
                          <a:pt x="204" y="236"/>
                          <a:pt x="204" y="236"/>
                        </a:cubicBezTo>
                        <a:cubicBezTo>
                          <a:pt x="202" y="236"/>
                          <a:pt x="202" y="236"/>
                          <a:pt x="202" y="236"/>
                        </a:cubicBezTo>
                        <a:cubicBezTo>
                          <a:pt x="202" y="235"/>
                          <a:pt x="202" y="235"/>
                          <a:pt x="202" y="235"/>
                        </a:cubicBezTo>
                        <a:cubicBezTo>
                          <a:pt x="201" y="235"/>
                          <a:pt x="201" y="235"/>
                          <a:pt x="201" y="235"/>
                        </a:cubicBezTo>
                        <a:cubicBezTo>
                          <a:pt x="201" y="235"/>
                          <a:pt x="201" y="235"/>
                          <a:pt x="201" y="235"/>
                        </a:cubicBezTo>
                        <a:cubicBezTo>
                          <a:pt x="200" y="235"/>
                          <a:pt x="200" y="235"/>
                          <a:pt x="200" y="235"/>
                        </a:cubicBezTo>
                        <a:cubicBezTo>
                          <a:pt x="200" y="236"/>
                          <a:pt x="200" y="236"/>
                          <a:pt x="200" y="236"/>
                        </a:cubicBezTo>
                        <a:cubicBezTo>
                          <a:pt x="200" y="237"/>
                          <a:pt x="200" y="237"/>
                          <a:pt x="200" y="237"/>
                        </a:cubicBezTo>
                        <a:cubicBezTo>
                          <a:pt x="201" y="237"/>
                          <a:pt x="201" y="237"/>
                          <a:pt x="201" y="237"/>
                        </a:cubicBezTo>
                        <a:cubicBezTo>
                          <a:pt x="200" y="237"/>
                          <a:pt x="200" y="237"/>
                          <a:pt x="200" y="237"/>
                        </a:cubicBezTo>
                        <a:cubicBezTo>
                          <a:pt x="199" y="236"/>
                          <a:pt x="199" y="236"/>
                          <a:pt x="199" y="236"/>
                        </a:cubicBezTo>
                        <a:cubicBezTo>
                          <a:pt x="199" y="237"/>
                          <a:pt x="199" y="237"/>
                          <a:pt x="199" y="237"/>
                        </a:cubicBezTo>
                        <a:cubicBezTo>
                          <a:pt x="198" y="238"/>
                          <a:pt x="198" y="238"/>
                          <a:pt x="198" y="238"/>
                        </a:cubicBezTo>
                        <a:cubicBezTo>
                          <a:pt x="199" y="239"/>
                          <a:pt x="199" y="239"/>
                          <a:pt x="199" y="239"/>
                        </a:cubicBezTo>
                        <a:cubicBezTo>
                          <a:pt x="199" y="239"/>
                          <a:pt x="199" y="239"/>
                          <a:pt x="199" y="239"/>
                        </a:cubicBezTo>
                        <a:cubicBezTo>
                          <a:pt x="198" y="240"/>
                          <a:pt x="198" y="240"/>
                          <a:pt x="198" y="240"/>
                        </a:cubicBezTo>
                        <a:cubicBezTo>
                          <a:pt x="198" y="240"/>
                          <a:pt x="198" y="240"/>
                          <a:pt x="198" y="240"/>
                        </a:cubicBezTo>
                        <a:cubicBezTo>
                          <a:pt x="198" y="241"/>
                          <a:pt x="198" y="241"/>
                          <a:pt x="198" y="241"/>
                        </a:cubicBezTo>
                        <a:cubicBezTo>
                          <a:pt x="198" y="242"/>
                          <a:pt x="198" y="242"/>
                          <a:pt x="198" y="242"/>
                        </a:cubicBezTo>
                        <a:cubicBezTo>
                          <a:pt x="198" y="242"/>
                          <a:pt x="198" y="242"/>
                          <a:pt x="198" y="242"/>
                        </a:cubicBezTo>
                        <a:cubicBezTo>
                          <a:pt x="198" y="243"/>
                          <a:pt x="198" y="243"/>
                          <a:pt x="198" y="243"/>
                        </a:cubicBezTo>
                        <a:cubicBezTo>
                          <a:pt x="199" y="244"/>
                          <a:pt x="199" y="244"/>
                          <a:pt x="199" y="244"/>
                        </a:cubicBezTo>
                        <a:cubicBezTo>
                          <a:pt x="199" y="245"/>
                          <a:pt x="199" y="245"/>
                          <a:pt x="199" y="245"/>
                        </a:cubicBezTo>
                        <a:cubicBezTo>
                          <a:pt x="202" y="247"/>
                          <a:pt x="202" y="247"/>
                          <a:pt x="202" y="247"/>
                        </a:cubicBezTo>
                        <a:cubicBezTo>
                          <a:pt x="202" y="247"/>
                          <a:pt x="202" y="247"/>
                          <a:pt x="202" y="247"/>
                        </a:cubicBezTo>
                        <a:cubicBezTo>
                          <a:pt x="203" y="248"/>
                          <a:pt x="203" y="248"/>
                          <a:pt x="203" y="248"/>
                        </a:cubicBezTo>
                        <a:cubicBezTo>
                          <a:pt x="204" y="248"/>
                          <a:pt x="204" y="248"/>
                          <a:pt x="204" y="248"/>
                        </a:cubicBezTo>
                        <a:cubicBezTo>
                          <a:pt x="205" y="248"/>
                          <a:pt x="205" y="248"/>
                          <a:pt x="205" y="248"/>
                        </a:cubicBezTo>
                        <a:cubicBezTo>
                          <a:pt x="206" y="248"/>
                          <a:pt x="206" y="248"/>
                          <a:pt x="206" y="248"/>
                        </a:cubicBezTo>
                        <a:cubicBezTo>
                          <a:pt x="206" y="248"/>
                          <a:pt x="206" y="248"/>
                          <a:pt x="206" y="248"/>
                        </a:cubicBezTo>
                        <a:cubicBezTo>
                          <a:pt x="207" y="248"/>
                          <a:pt x="207" y="248"/>
                          <a:pt x="207" y="248"/>
                        </a:cubicBezTo>
                        <a:cubicBezTo>
                          <a:pt x="208" y="248"/>
                          <a:pt x="208" y="248"/>
                          <a:pt x="208" y="248"/>
                        </a:cubicBezTo>
                        <a:cubicBezTo>
                          <a:pt x="208" y="248"/>
                          <a:pt x="208" y="248"/>
                          <a:pt x="208" y="248"/>
                        </a:cubicBezTo>
                        <a:cubicBezTo>
                          <a:pt x="208" y="249"/>
                          <a:pt x="208" y="249"/>
                          <a:pt x="208" y="249"/>
                        </a:cubicBezTo>
                        <a:cubicBezTo>
                          <a:pt x="209" y="249"/>
                          <a:pt x="209" y="249"/>
                          <a:pt x="209" y="249"/>
                        </a:cubicBezTo>
                        <a:cubicBezTo>
                          <a:pt x="209" y="249"/>
                          <a:pt x="209" y="249"/>
                          <a:pt x="209" y="249"/>
                        </a:cubicBezTo>
                        <a:cubicBezTo>
                          <a:pt x="210" y="249"/>
                          <a:pt x="210" y="249"/>
                          <a:pt x="210" y="249"/>
                        </a:cubicBezTo>
                        <a:cubicBezTo>
                          <a:pt x="211" y="249"/>
                          <a:pt x="211" y="249"/>
                          <a:pt x="211" y="249"/>
                        </a:cubicBezTo>
                        <a:cubicBezTo>
                          <a:pt x="211" y="249"/>
                          <a:pt x="211" y="249"/>
                          <a:pt x="211" y="249"/>
                        </a:cubicBezTo>
                        <a:cubicBezTo>
                          <a:pt x="211" y="249"/>
                          <a:pt x="211" y="249"/>
                          <a:pt x="211" y="249"/>
                        </a:cubicBezTo>
                        <a:cubicBezTo>
                          <a:pt x="210" y="249"/>
                          <a:pt x="210" y="249"/>
                          <a:pt x="210" y="249"/>
                        </a:cubicBezTo>
                        <a:cubicBezTo>
                          <a:pt x="209" y="249"/>
                          <a:pt x="209" y="249"/>
                          <a:pt x="209" y="249"/>
                        </a:cubicBezTo>
                        <a:cubicBezTo>
                          <a:pt x="208" y="250"/>
                          <a:pt x="208" y="250"/>
                          <a:pt x="208" y="250"/>
                        </a:cubicBezTo>
                        <a:cubicBezTo>
                          <a:pt x="208" y="251"/>
                          <a:pt x="208" y="251"/>
                          <a:pt x="208" y="251"/>
                        </a:cubicBezTo>
                        <a:cubicBezTo>
                          <a:pt x="209" y="253"/>
                          <a:pt x="209" y="253"/>
                          <a:pt x="209" y="253"/>
                        </a:cubicBezTo>
                        <a:cubicBezTo>
                          <a:pt x="209" y="253"/>
                          <a:pt x="209" y="253"/>
                          <a:pt x="209" y="253"/>
                        </a:cubicBezTo>
                        <a:cubicBezTo>
                          <a:pt x="210" y="254"/>
                          <a:pt x="210" y="254"/>
                          <a:pt x="210" y="254"/>
                        </a:cubicBezTo>
                        <a:cubicBezTo>
                          <a:pt x="209" y="255"/>
                          <a:pt x="209" y="255"/>
                          <a:pt x="209" y="255"/>
                        </a:cubicBezTo>
                        <a:cubicBezTo>
                          <a:pt x="210" y="257"/>
                          <a:pt x="210" y="257"/>
                          <a:pt x="210" y="257"/>
                        </a:cubicBezTo>
                        <a:cubicBezTo>
                          <a:pt x="210" y="258"/>
                          <a:pt x="210" y="258"/>
                          <a:pt x="210" y="258"/>
                        </a:cubicBezTo>
                        <a:cubicBezTo>
                          <a:pt x="210" y="259"/>
                          <a:pt x="210" y="259"/>
                          <a:pt x="210" y="259"/>
                        </a:cubicBezTo>
                        <a:cubicBezTo>
                          <a:pt x="210" y="259"/>
                          <a:pt x="210" y="259"/>
                          <a:pt x="210" y="259"/>
                        </a:cubicBezTo>
                        <a:cubicBezTo>
                          <a:pt x="211" y="261"/>
                          <a:pt x="211" y="261"/>
                          <a:pt x="211" y="261"/>
                        </a:cubicBezTo>
                        <a:cubicBezTo>
                          <a:pt x="211" y="261"/>
                          <a:pt x="211" y="261"/>
                          <a:pt x="211" y="261"/>
                        </a:cubicBezTo>
                        <a:cubicBezTo>
                          <a:pt x="213" y="260"/>
                          <a:pt x="213" y="260"/>
                          <a:pt x="213" y="260"/>
                        </a:cubicBezTo>
                        <a:cubicBezTo>
                          <a:pt x="213" y="259"/>
                          <a:pt x="213" y="259"/>
                          <a:pt x="213" y="259"/>
                        </a:cubicBezTo>
                        <a:cubicBezTo>
                          <a:pt x="213" y="259"/>
                          <a:pt x="213" y="259"/>
                          <a:pt x="213" y="259"/>
                        </a:cubicBezTo>
                        <a:cubicBezTo>
                          <a:pt x="214" y="259"/>
                          <a:pt x="214" y="259"/>
                          <a:pt x="214" y="259"/>
                        </a:cubicBezTo>
                        <a:cubicBezTo>
                          <a:pt x="213" y="259"/>
                          <a:pt x="213" y="259"/>
                          <a:pt x="213" y="259"/>
                        </a:cubicBezTo>
                        <a:cubicBezTo>
                          <a:pt x="213" y="260"/>
                          <a:pt x="213" y="260"/>
                          <a:pt x="213" y="260"/>
                        </a:cubicBezTo>
                        <a:cubicBezTo>
                          <a:pt x="213" y="260"/>
                          <a:pt x="213" y="260"/>
                          <a:pt x="213" y="260"/>
                        </a:cubicBezTo>
                        <a:cubicBezTo>
                          <a:pt x="214" y="260"/>
                          <a:pt x="214" y="260"/>
                          <a:pt x="214" y="260"/>
                        </a:cubicBezTo>
                        <a:cubicBezTo>
                          <a:pt x="214" y="260"/>
                          <a:pt x="214" y="260"/>
                          <a:pt x="214" y="260"/>
                        </a:cubicBezTo>
                        <a:cubicBezTo>
                          <a:pt x="214" y="261"/>
                          <a:pt x="214" y="261"/>
                          <a:pt x="214" y="261"/>
                        </a:cubicBezTo>
                        <a:cubicBezTo>
                          <a:pt x="213" y="263"/>
                          <a:pt x="213" y="263"/>
                          <a:pt x="213" y="263"/>
                        </a:cubicBezTo>
                        <a:cubicBezTo>
                          <a:pt x="213" y="264"/>
                          <a:pt x="213" y="264"/>
                          <a:pt x="213" y="264"/>
                        </a:cubicBezTo>
                        <a:cubicBezTo>
                          <a:pt x="214" y="265"/>
                          <a:pt x="214" y="265"/>
                          <a:pt x="214" y="265"/>
                        </a:cubicBezTo>
                        <a:cubicBezTo>
                          <a:pt x="214" y="265"/>
                          <a:pt x="214" y="265"/>
                          <a:pt x="214" y="265"/>
                        </a:cubicBezTo>
                        <a:cubicBezTo>
                          <a:pt x="215" y="264"/>
                          <a:pt x="215" y="264"/>
                          <a:pt x="215" y="264"/>
                        </a:cubicBezTo>
                        <a:cubicBezTo>
                          <a:pt x="215" y="263"/>
                          <a:pt x="215" y="263"/>
                          <a:pt x="215" y="263"/>
                        </a:cubicBezTo>
                        <a:cubicBezTo>
                          <a:pt x="216" y="263"/>
                          <a:pt x="216" y="263"/>
                          <a:pt x="216" y="263"/>
                        </a:cubicBezTo>
                        <a:cubicBezTo>
                          <a:pt x="216" y="263"/>
                          <a:pt x="216" y="263"/>
                          <a:pt x="216" y="263"/>
                        </a:cubicBezTo>
                        <a:cubicBezTo>
                          <a:pt x="216" y="263"/>
                          <a:pt x="216" y="263"/>
                          <a:pt x="216" y="263"/>
                        </a:cubicBezTo>
                        <a:cubicBezTo>
                          <a:pt x="217" y="264"/>
                          <a:pt x="217" y="264"/>
                          <a:pt x="217" y="264"/>
                        </a:cubicBezTo>
                        <a:cubicBezTo>
                          <a:pt x="216" y="264"/>
                          <a:pt x="216" y="264"/>
                          <a:pt x="216" y="264"/>
                        </a:cubicBezTo>
                        <a:cubicBezTo>
                          <a:pt x="214" y="266"/>
                          <a:pt x="214" y="266"/>
                          <a:pt x="214" y="266"/>
                        </a:cubicBezTo>
                        <a:cubicBezTo>
                          <a:pt x="214" y="267"/>
                          <a:pt x="214" y="267"/>
                          <a:pt x="214" y="267"/>
                        </a:cubicBezTo>
                        <a:cubicBezTo>
                          <a:pt x="215" y="268"/>
                          <a:pt x="215" y="268"/>
                          <a:pt x="215" y="268"/>
                        </a:cubicBezTo>
                        <a:cubicBezTo>
                          <a:pt x="215" y="267"/>
                          <a:pt x="215" y="267"/>
                          <a:pt x="215" y="267"/>
                        </a:cubicBezTo>
                        <a:cubicBezTo>
                          <a:pt x="215" y="268"/>
                          <a:pt x="215" y="268"/>
                          <a:pt x="215" y="268"/>
                        </a:cubicBezTo>
                        <a:cubicBezTo>
                          <a:pt x="214" y="269"/>
                          <a:pt x="214" y="269"/>
                          <a:pt x="214" y="269"/>
                        </a:cubicBezTo>
                        <a:cubicBezTo>
                          <a:pt x="213" y="272"/>
                          <a:pt x="213" y="272"/>
                          <a:pt x="213" y="272"/>
                        </a:cubicBezTo>
                        <a:cubicBezTo>
                          <a:pt x="213" y="274"/>
                          <a:pt x="213" y="274"/>
                          <a:pt x="213" y="274"/>
                        </a:cubicBezTo>
                        <a:cubicBezTo>
                          <a:pt x="213" y="276"/>
                          <a:pt x="213" y="276"/>
                          <a:pt x="213" y="276"/>
                        </a:cubicBezTo>
                        <a:cubicBezTo>
                          <a:pt x="212" y="278"/>
                          <a:pt x="212" y="278"/>
                          <a:pt x="212" y="278"/>
                        </a:cubicBezTo>
                        <a:cubicBezTo>
                          <a:pt x="213" y="276"/>
                          <a:pt x="213" y="276"/>
                          <a:pt x="213" y="276"/>
                        </a:cubicBezTo>
                        <a:cubicBezTo>
                          <a:pt x="214" y="276"/>
                          <a:pt x="214" y="276"/>
                          <a:pt x="214" y="276"/>
                        </a:cubicBezTo>
                        <a:cubicBezTo>
                          <a:pt x="215" y="275"/>
                          <a:pt x="215" y="275"/>
                          <a:pt x="215" y="275"/>
                        </a:cubicBezTo>
                        <a:cubicBezTo>
                          <a:pt x="215" y="274"/>
                          <a:pt x="215" y="274"/>
                          <a:pt x="215" y="274"/>
                        </a:cubicBezTo>
                        <a:cubicBezTo>
                          <a:pt x="216" y="273"/>
                          <a:pt x="216" y="273"/>
                          <a:pt x="216" y="273"/>
                        </a:cubicBezTo>
                        <a:lnTo>
                          <a:pt x="216" y="274"/>
                        </a:lnTo>
                        <a:close/>
                        <a:moveTo>
                          <a:pt x="270" y="276"/>
                        </a:moveTo>
                        <a:cubicBezTo>
                          <a:pt x="270" y="277"/>
                          <a:pt x="270" y="277"/>
                          <a:pt x="270" y="277"/>
                        </a:cubicBezTo>
                        <a:cubicBezTo>
                          <a:pt x="271" y="277"/>
                          <a:pt x="271" y="277"/>
                          <a:pt x="271" y="277"/>
                        </a:cubicBezTo>
                        <a:cubicBezTo>
                          <a:pt x="273" y="276"/>
                          <a:pt x="273" y="276"/>
                          <a:pt x="273" y="276"/>
                        </a:cubicBezTo>
                        <a:cubicBezTo>
                          <a:pt x="271" y="276"/>
                          <a:pt x="271" y="276"/>
                          <a:pt x="271" y="276"/>
                        </a:cubicBezTo>
                        <a:cubicBezTo>
                          <a:pt x="271" y="275"/>
                          <a:pt x="271" y="275"/>
                          <a:pt x="271" y="275"/>
                        </a:cubicBezTo>
                        <a:cubicBezTo>
                          <a:pt x="270" y="276"/>
                          <a:pt x="270" y="276"/>
                          <a:pt x="270" y="276"/>
                        </a:cubicBezTo>
                        <a:cubicBezTo>
                          <a:pt x="270" y="275"/>
                          <a:pt x="270" y="275"/>
                          <a:pt x="270" y="275"/>
                        </a:cubicBezTo>
                        <a:cubicBezTo>
                          <a:pt x="269" y="275"/>
                          <a:pt x="269" y="275"/>
                          <a:pt x="269" y="275"/>
                        </a:cubicBezTo>
                        <a:lnTo>
                          <a:pt x="270" y="276"/>
                        </a:lnTo>
                        <a:close/>
                        <a:moveTo>
                          <a:pt x="385" y="275"/>
                        </a:moveTo>
                        <a:cubicBezTo>
                          <a:pt x="385" y="276"/>
                          <a:pt x="385" y="276"/>
                          <a:pt x="385" y="276"/>
                        </a:cubicBezTo>
                        <a:cubicBezTo>
                          <a:pt x="386" y="276"/>
                          <a:pt x="386" y="276"/>
                          <a:pt x="386" y="276"/>
                        </a:cubicBezTo>
                        <a:cubicBezTo>
                          <a:pt x="386" y="275"/>
                          <a:pt x="386" y="275"/>
                          <a:pt x="386" y="275"/>
                        </a:cubicBezTo>
                        <a:cubicBezTo>
                          <a:pt x="385" y="273"/>
                          <a:pt x="385" y="273"/>
                          <a:pt x="385" y="273"/>
                        </a:cubicBezTo>
                        <a:lnTo>
                          <a:pt x="385" y="275"/>
                        </a:lnTo>
                        <a:close/>
                        <a:moveTo>
                          <a:pt x="202" y="267"/>
                        </a:moveTo>
                        <a:cubicBezTo>
                          <a:pt x="202" y="269"/>
                          <a:pt x="202" y="269"/>
                          <a:pt x="202" y="269"/>
                        </a:cubicBezTo>
                        <a:cubicBezTo>
                          <a:pt x="202" y="269"/>
                          <a:pt x="202" y="269"/>
                          <a:pt x="202" y="269"/>
                        </a:cubicBezTo>
                        <a:cubicBezTo>
                          <a:pt x="203" y="272"/>
                          <a:pt x="203" y="272"/>
                          <a:pt x="203" y="272"/>
                        </a:cubicBezTo>
                        <a:cubicBezTo>
                          <a:pt x="203" y="273"/>
                          <a:pt x="203" y="273"/>
                          <a:pt x="203" y="273"/>
                        </a:cubicBezTo>
                        <a:cubicBezTo>
                          <a:pt x="203" y="274"/>
                          <a:pt x="203" y="274"/>
                          <a:pt x="203" y="274"/>
                        </a:cubicBezTo>
                        <a:cubicBezTo>
                          <a:pt x="203" y="275"/>
                          <a:pt x="203" y="275"/>
                          <a:pt x="203" y="275"/>
                        </a:cubicBezTo>
                        <a:cubicBezTo>
                          <a:pt x="204" y="276"/>
                          <a:pt x="204" y="276"/>
                          <a:pt x="204" y="276"/>
                        </a:cubicBezTo>
                        <a:cubicBezTo>
                          <a:pt x="206" y="276"/>
                          <a:pt x="206" y="276"/>
                          <a:pt x="206" y="276"/>
                        </a:cubicBezTo>
                        <a:cubicBezTo>
                          <a:pt x="207" y="275"/>
                          <a:pt x="207" y="275"/>
                          <a:pt x="207" y="275"/>
                        </a:cubicBezTo>
                        <a:cubicBezTo>
                          <a:pt x="208" y="274"/>
                          <a:pt x="208" y="274"/>
                          <a:pt x="208" y="274"/>
                        </a:cubicBezTo>
                        <a:cubicBezTo>
                          <a:pt x="207" y="273"/>
                          <a:pt x="207" y="273"/>
                          <a:pt x="207" y="273"/>
                        </a:cubicBezTo>
                        <a:cubicBezTo>
                          <a:pt x="206" y="271"/>
                          <a:pt x="206" y="271"/>
                          <a:pt x="206" y="271"/>
                        </a:cubicBezTo>
                        <a:cubicBezTo>
                          <a:pt x="206" y="270"/>
                          <a:pt x="206" y="270"/>
                          <a:pt x="206" y="270"/>
                        </a:cubicBezTo>
                        <a:cubicBezTo>
                          <a:pt x="205" y="269"/>
                          <a:pt x="205" y="269"/>
                          <a:pt x="205" y="269"/>
                        </a:cubicBezTo>
                        <a:cubicBezTo>
                          <a:pt x="204" y="269"/>
                          <a:pt x="204" y="269"/>
                          <a:pt x="204" y="269"/>
                        </a:cubicBezTo>
                        <a:cubicBezTo>
                          <a:pt x="204" y="268"/>
                          <a:pt x="204" y="268"/>
                          <a:pt x="204" y="268"/>
                        </a:cubicBezTo>
                        <a:cubicBezTo>
                          <a:pt x="205" y="267"/>
                          <a:pt x="205" y="267"/>
                          <a:pt x="205" y="267"/>
                        </a:cubicBezTo>
                        <a:cubicBezTo>
                          <a:pt x="206" y="267"/>
                          <a:pt x="206" y="267"/>
                          <a:pt x="206" y="267"/>
                        </a:cubicBezTo>
                        <a:cubicBezTo>
                          <a:pt x="206" y="266"/>
                          <a:pt x="206" y="266"/>
                          <a:pt x="206" y="266"/>
                        </a:cubicBezTo>
                        <a:cubicBezTo>
                          <a:pt x="206" y="265"/>
                          <a:pt x="206" y="265"/>
                          <a:pt x="206" y="265"/>
                        </a:cubicBezTo>
                        <a:cubicBezTo>
                          <a:pt x="206" y="265"/>
                          <a:pt x="206" y="265"/>
                          <a:pt x="206" y="265"/>
                        </a:cubicBezTo>
                        <a:cubicBezTo>
                          <a:pt x="205" y="264"/>
                          <a:pt x="205" y="264"/>
                          <a:pt x="205" y="264"/>
                        </a:cubicBezTo>
                        <a:cubicBezTo>
                          <a:pt x="206" y="264"/>
                          <a:pt x="206" y="264"/>
                          <a:pt x="206" y="264"/>
                        </a:cubicBezTo>
                        <a:cubicBezTo>
                          <a:pt x="206" y="262"/>
                          <a:pt x="206" y="262"/>
                          <a:pt x="206" y="262"/>
                        </a:cubicBezTo>
                        <a:cubicBezTo>
                          <a:pt x="206" y="261"/>
                          <a:pt x="206" y="261"/>
                          <a:pt x="206" y="261"/>
                        </a:cubicBezTo>
                        <a:cubicBezTo>
                          <a:pt x="205" y="262"/>
                          <a:pt x="205" y="262"/>
                          <a:pt x="205" y="262"/>
                        </a:cubicBezTo>
                        <a:cubicBezTo>
                          <a:pt x="205" y="263"/>
                          <a:pt x="205" y="263"/>
                          <a:pt x="205" y="263"/>
                        </a:cubicBezTo>
                        <a:cubicBezTo>
                          <a:pt x="204" y="265"/>
                          <a:pt x="204" y="265"/>
                          <a:pt x="204" y="265"/>
                        </a:cubicBezTo>
                        <a:cubicBezTo>
                          <a:pt x="204" y="264"/>
                          <a:pt x="204" y="264"/>
                          <a:pt x="204" y="264"/>
                        </a:cubicBezTo>
                        <a:cubicBezTo>
                          <a:pt x="204" y="264"/>
                          <a:pt x="204" y="264"/>
                          <a:pt x="204" y="264"/>
                        </a:cubicBezTo>
                        <a:cubicBezTo>
                          <a:pt x="204" y="263"/>
                          <a:pt x="204" y="263"/>
                          <a:pt x="204" y="263"/>
                        </a:cubicBezTo>
                        <a:cubicBezTo>
                          <a:pt x="205" y="261"/>
                          <a:pt x="205" y="261"/>
                          <a:pt x="205" y="261"/>
                        </a:cubicBezTo>
                        <a:cubicBezTo>
                          <a:pt x="204" y="261"/>
                          <a:pt x="204" y="261"/>
                          <a:pt x="204" y="261"/>
                        </a:cubicBezTo>
                        <a:cubicBezTo>
                          <a:pt x="204" y="261"/>
                          <a:pt x="204" y="261"/>
                          <a:pt x="204" y="261"/>
                        </a:cubicBezTo>
                        <a:cubicBezTo>
                          <a:pt x="204" y="261"/>
                          <a:pt x="204" y="261"/>
                          <a:pt x="204" y="261"/>
                        </a:cubicBezTo>
                        <a:cubicBezTo>
                          <a:pt x="203" y="260"/>
                          <a:pt x="203" y="260"/>
                          <a:pt x="203" y="260"/>
                        </a:cubicBezTo>
                        <a:cubicBezTo>
                          <a:pt x="202" y="260"/>
                          <a:pt x="202" y="260"/>
                          <a:pt x="202" y="260"/>
                        </a:cubicBezTo>
                        <a:cubicBezTo>
                          <a:pt x="202" y="262"/>
                          <a:pt x="202" y="262"/>
                          <a:pt x="202" y="262"/>
                        </a:cubicBezTo>
                        <a:cubicBezTo>
                          <a:pt x="201" y="262"/>
                          <a:pt x="201" y="262"/>
                          <a:pt x="201" y="262"/>
                        </a:cubicBezTo>
                        <a:cubicBezTo>
                          <a:pt x="201" y="263"/>
                          <a:pt x="201" y="263"/>
                          <a:pt x="201" y="263"/>
                        </a:cubicBezTo>
                        <a:cubicBezTo>
                          <a:pt x="202" y="264"/>
                          <a:pt x="202" y="264"/>
                          <a:pt x="202" y="264"/>
                        </a:cubicBezTo>
                        <a:cubicBezTo>
                          <a:pt x="203" y="263"/>
                          <a:pt x="203" y="263"/>
                          <a:pt x="203" y="263"/>
                        </a:cubicBezTo>
                        <a:cubicBezTo>
                          <a:pt x="203" y="263"/>
                          <a:pt x="203" y="263"/>
                          <a:pt x="203" y="263"/>
                        </a:cubicBezTo>
                        <a:cubicBezTo>
                          <a:pt x="203" y="264"/>
                          <a:pt x="203" y="264"/>
                          <a:pt x="203" y="264"/>
                        </a:cubicBezTo>
                        <a:cubicBezTo>
                          <a:pt x="202" y="265"/>
                          <a:pt x="202" y="265"/>
                          <a:pt x="202" y="265"/>
                        </a:cubicBezTo>
                        <a:cubicBezTo>
                          <a:pt x="203" y="266"/>
                          <a:pt x="203" y="266"/>
                          <a:pt x="203" y="266"/>
                        </a:cubicBezTo>
                        <a:cubicBezTo>
                          <a:pt x="203" y="267"/>
                          <a:pt x="203" y="267"/>
                          <a:pt x="203" y="267"/>
                        </a:cubicBezTo>
                        <a:cubicBezTo>
                          <a:pt x="203" y="266"/>
                          <a:pt x="203" y="266"/>
                          <a:pt x="203" y="266"/>
                        </a:cubicBezTo>
                        <a:lnTo>
                          <a:pt x="202" y="267"/>
                        </a:lnTo>
                        <a:close/>
                        <a:moveTo>
                          <a:pt x="408" y="274"/>
                        </a:moveTo>
                        <a:cubicBezTo>
                          <a:pt x="409" y="274"/>
                          <a:pt x="409" y="274"/>
                          <a:pt x="409" y="274"/>
                        </a:cubicBezTo>
                        <a:cubicBezTo>
                          <a:pt x="409" y="273"/>
                          <a:pt x="409" y="273"/>
                          <a:pt x="409" y="273"/>
                        </a:cubicBezTo>
                        <a:cubicBezTo>
                          <a:pt x="408" y="272"/>
                          <a:pt x="408" y="272"/>
                          <a:pt x="408" y="272"/>
                        </a:cubicBezTo>
                        <a:cubicBezTo>
                          <a:pt x="408" y="272"/>
                          <a:pt x="408" y="272"/>
                          <a:pt x="408" y="272"/>
                        </a:cubicBezTo>
                        <a:cubicBezTo>
                          <a:pt x="408" y="271"/>
                          <a:pt x="408" y="271"/>
                          <a:pt x="408" y="271"/>
                        </a:cubicBezTo>
                        <a:cubicBezTo>
                          <a:pt x="407" y="271"/>
                          <a:pt x="407" y="271"/>
                          <a:pt x="407" y="271"/>
                        </a:cubicBezTo>
                        <a:cubicBezTo>
                          <a:pt x="407" y="269"/>
                          <a:pt x="407" y="269"/>
                          <a:pt x="407" y="269"/>
                        </a:cubicBezTo>
                        <a:cubicBezTo>
                          <a:pt x="406" y="271"/>
                          <a:pt x="406" y="271"/>
                          <a:pt x="406" y="271"/>
                        </a:cubicBezTo>
                        <a:cubicBezTo>
                          <a:pt x="406" y="272"/>
                          <a:pt x="406" y="272"/>
                          <a:pt x="406" y="272"/>
                        </a:cubicBezTo>
                        <a:cubicBezTo>
                          <a:pt x="407" y="273"/>
                          <a:pt x="407" y="273"/>
                          <a:pt x="407" y="273"/>
                        </a:cubicBezTo>
                        <a:cubicBezTo>
                          <a:pt x="407" y="273"/>
                          <a:pt x="407" y="273"/>
                          <a:pt x="407" y="273"/>
                        </a:cubicBezTo>
                        <a:cubicBezTo>
                          <a:pt x="407" y="274"/>
                          <a:pt x="407" y="274"/>
                          <a:pt x="407" y="274"/>
                        </a:cubicBezTo>
                        <a:cubicBezTo>
                          <a:pt x="407" y="274"/>
                          <a:pt x="407" y="274"/>
                          <a:pt x="407" y="274"/>
                        </a:cubicBezTo>
                        <a:cubicBezTo>
                          <a:pt x="407" y="274"/>
                          <a:pt x="407" y="274"/>
                          <a:pt x="407" y="274"/>
                        </a:cubicBezTo>
                        <a:cubicBezTo>
                          <a:pt x="408" y="274"/>
                          <a:pt x="408" y="274"/>
                          <a:pt x="408" y="274"/>
                        </a:cubicBezTo>
                        <a:close/>
                        <a:moveTo>
                          <a:pt x="245" y="270"/>
                        </a:moveTo>
                        <a:cubicBezTo>
                          <a:pt x="245" y="270"/>
                          <a:pt x="245" y="270"/>
                          <a:pt x="245" y="270"/>
                        </a:cubicBezTo>
                        <a:cubicBezTo>
                          <a:pt x="245" y="270"/>
                          <a:pt x="245" y="270"/>
                          <a:pt x="245" y="270"/>
                        </a:cubicBezTo>
                        <a:cubicBezTo>
                          <a:pt x="245" y="271"/>
                          <a:pt x="245" y="271"/>
                          <a:pt x="245" y="271"/>
                        </a:cubicBezTo>
                        <a:cubicBezTo>
                          <a:pt x="246" y="272"/>
                          <a:pt x="246" y="272"/>
                          <a:pt x="246" y="272"/>
                        </a:cubicBezTo>
                        <a:cubicBezTo>
                          <a:pt x="247" y="272"/>
                          <a:pt x="247" y="272"/>
                          <a:pt x="247" y="272"/>
                        </a:cubicBezTo>
                        <a:cubicBezTo>
                          <a:pt x="248" y="273"/>
                          <a:pt x="248" y="273"/>
                          <a:pt x="248" y="273"/>
                        </a:cubicBezTo>
                        <a:cubicBezTo>
                          <a:pt x="247" y="273"/>
                          <a:pt x="247" y="273"/>
                          <a:pt x="247" y="273"/>
                        </a:cubicBezTo>
                        <a:cubicBezTo>
                          <a:pt x="246" y="274"/>
                          <a:pt x="246" y="274"/>
                          <a:pt x="246" y="274"/>
                        </a:cubicBezTo>
                        <a:cubicBezTo>
                          <a:pt x="248" y="273"/>
                          <a:pt x="248" y="273"/>
                          <a:pt x="248" y="273"/>
                        </a:cubicBezTo>
                        <a:cubicBezTo>
                          <a:pt x="249" y="273"/>
                          <a:pt x="249" y="273"/>
                          <a:pt x="249" y="273"/>
                        </a:cubicBezTo>
                        <a:cubicBezTo>
                          <a:pt x="249" y="273"/>
                          <a:pt x="249" y="273"/>
                          <a:pt x="249" y="273"/>
                        </a:cubicBezTo>
                        <a:cubicBezTo>
                          <a:pt x="250" y="273"/>
                          <a:pt x="250" y="273"/>
                          <a:pt x="250" y="273"/>
                        </a:cubicBezTo>
                        <a:cubicBezTo>
                          <a:pt x="251" y="273"/>
                          <a:pt x="251" y="273"/>
                          <a:pt x="251" y="273"/>
                        </a:cubicBezTo>
                        <a:cubicBezTo>
                          <a:pt x="251" y="273"/>
                          <a:pt x="251" y="273"/>
                          <a:pt x="251" y="273"/>
                        </a:cubicBezTo>
                        <a:cubicBezTo>
                          <a:pt x="252" y="273"/>
                          <a:pt x="252" y="273"/>
                          <a:pt x="252" y="273"/>
                        </a:cubicBezTo>
                        <a:cubicBezTo>
                          <a:pt x="252" y="273"/>
                          <a:pt x="252" y="273"/>
                          <a:pt x="252" y="273"/>
                        </a:cubicBezTo>
                        <a:cubicBezTo>
                          <a:pt x="253" y="273"/>
                          <a:pt x="253" y="273"/>
                          <a:pt x="253" y="273"/>
                        </a:cubicBezTo>
                        <a:cubicBezTo>
                          <a:pt x="254" y="272"/>
                          <a:pt x="254" y="272"/>
                          <a:pt x="254" y="272"/>
                        </a:cubicBezTo>
                        <a:cubicBezTo>
                          <a:pt x="254" y="272"/>
                          <a:pt x="254" y="272"/>
                          <a:pt x="254" y="272"/>
                        </a:cubicBezTo>
                        <a:cubicBezTo>
                          <a:pt x="255" y="272"/>
                          <a:pt x="255" y="272"/>
                          <a:pt x="255" y="272"/>
                        </a:cubicBezTo>
                        <a:cubicBezTo>
                          <a:pt x="256" y="273"/>
                          <a:pt x="256" y="273"/>
                          <a:pt x="256" y="273"/>
                        </a:cubicBezTo>
                        <a:cubicBezTo>
                          <a:pt x="257" y="272"/>
                          <a:pt x="257" y="272"/>
                          <a:pt x="257" y="272"/>
                        </a:cubicBezTo>
                        <a:cubicBezTo>
                          <a:pt x="258" y="271"/>
                          <a:pt x="258" y="271"/>
                          <a:pt x="258" y="271"/>
                        </a:cubicBezTo>
                        <a:cubicBezTo>
                          <a:pt x="259" y="271"/>
                          <a:pt x="259" y="271"/>
                          <a:pt x="259" y="271"/>
                        </a:cubicBezTo>
                        <a:cubicBezTo>
                          <a:pt x="260" y="270"/>
                          <a:pt x="260" y="270"/>
                          <a:pt x="260" y="270"/>
                        </a:cubicBezTo>
                        <a:cubicBezTo>
                          <a:pt x="261" y="270"/>
                          <a:pt x="261" y="270"/>
                          <a:pt x="261" y="270"/>
                        </a:cubicBezTo>
                        <a:cubicBezTo>
                          <a:pt x="261" y="270"/>
                          <a:pt x="261" y="270"/>
                          <a:pt x="261" y="270"/>
                        </a:cubicBezTo>
                        <a:cubicBezTo>
                          <a:pt x="261" y="270"/>
                          <a:pt x="261" y="270"/>
                          <a:pt x="261" y="270"/>
                        </a:cubicBezTo>
                        <a:cubicBezTo>
                          <a:pt x="263" y="269"/>
                          <a:pt x="263" y="269"/>
                          <a:pt x="263" y="269"/>
                        </a:cubicBezTo>
                        <a:cubicBezTo>
                          <a:pt x="263" y="269"/>
                          <a:pt x="263" y="269"/>
                          <a:pt x="263" y="269"/>
                        </a:cubicBezTo>
                        <a:cubicBezTo>
                          <a:pt x="264" y="269"/>
                          <a:pt x="264" y="269"/>
                          <a:pt x="264" y="269"/>
                        </a:cubicBezTo>
                        <a:cubicBezTo>
                          <a:pt x="265" y="270"/>
                          <a:pt x="265" y="270"/>
                          <a:pt x="265" y="270"/>
                        </a:cubicBezTo>
                        <a:cubicBezTo>
                          <a:pt x="265" y="270"/>
                          <a:pt x="265" y="270"/>
                          <a:pt x="265" y="270"/>
                        </a:cubicBezTo>
                        <a:cubicBezTo>
                          <a:pt x="266" y="270"/>
                          <a:pt x="266" y="270"/>
                          <a:pt x="266" y="270"/>
                        </a:cubicBezTo>
                        <a:cubicBezTo>
                          <a:pt x="267" y="270"/>
                          <a:pt x="267" y="270"/>
                          <a:pt x="267" y="270"/>
                        </a:cubicBezTo>
                        <a:cubicBezTo>
                          <a:pt x="267" y="270"/>
                          <a:pt x="267" y="270"/>
                          <a:pt x="267" y="270"/>
                        </a:cubicBezTo>
                        <a:cubicBezTo>
                          <a:pt x="268" y="271"/>
                          <a:pt x="268" y="271"/>
                          <a:pt x="268" y="271"/>
                        </a:cubicBezTo>
                        <a:cubicBezTo>
                          <a:pt x="269" y="272"/>
                          <a:pt x="269" y="272"/>
                          <a:pt x="269" y="272"/>
                        </a:cubicBezTo>
                        <a:cubicBezTo>
                          <a:pt x="270" y="272"/>
                          <a:pt x="270" y="272"/>
                          <a:pt x="270" y="272"/>
                        </a:cubicBezTo>
                        <a:cubicBezTo>
                          <a:pt x="271" y="272"/>
                          <a:pt x="271" y="272"/>
                          <a:pt x="271" y="272"/>
                        </a:cubicBezTo>
                        <a:cubicBezTo>
                          <a:pt x="272" y="272"/>
                          <a:pt x="272" y="272"/>
                          <a:pt x="272" y="272"/>
                        </a:cubicBezTo>
                        <a:cubicBezTo>
                          <a:pt x="273" y="272"/>
                          <a:pt x="273" y="272"/>
                          <a:pt x="273" y="272"/>
                        </a:cubicBezTo>
                        <a:cubicBezTo>
                          <a:pt x="273" y="271"/>
                          <a:pt x="273" y="271"/>
                          <a:pt x="273" y="271"/>
                        </a:cubicBezTo>
                        <a:cubicBezTo>
                          <a:pt x="274" y="271"/>
                          <a:pt x="274" y="271"/>
                          <a:pt x="274" y="271"/>
                        </a:cubicBezTo>
                        <a:cubicBezTo>
                          <a:pt x="271" y="271"/>
                          <a:pt x="271" y="271"/>
                          <a:pt x="271" y="271"/>
                        </a:cubicBezTo>
                        <a:cubicBezTo>
                          <a:pt x="270" y="271"/>
                          <a:pt x="270" y="271"/>
                          <a:pt x="270" y="271"/>
                        </a:cubicBezTo>
                        <a:cubicBezTo>
                          <a:pt x="269" y="271"/>
                          <a:pt x="269" y="271"/>
                          <a:pt x="269" y="271"/>
                        </a:cubicBezTo>
                        <a:cubicBezTo>
                          <a:pt x="267" y="269"/>
                          <a:pt x="267" y="269"/>
                          <a:pt x="267" y="269"/>
                        </a:cubicBezTo>
                        <a:cubicBezTo>
                          <a:pt x="267" y="269"/>
                          <a:pt x="267" y="269"/>
                          <a:pt x="267" y="269"/>
                        </a:cubicBezTo>
                        <a:cubicBezTo>
                          <a:pt x="264" y="269"/>
                          <a:pt x="264" y="269"/>
                          <a:pt x="264" y="269"/>
                        </a:cubicBezTo>
                        <a:cubicBezTo>
                          <a:pt x="264" y="269"/>
                          <a:pt x="264" y="269"/>
                          <a:pt x="264" y="269"/>
                        </a:cubicBezTo>
                        <a:cubicBezTo>
                          <a:pt x="264" y="268"/>
                          <a:pt x="264" y="268"/>
                          <a:pt x="264" y="268"/>
                        </a:cubicBezTo>
                        <a:cubicBezTo>
                          <a:pt x="263" y="268"/>
                          <a:pt x="263" y="268"/>
                          <a:pt x="263" y="268"/>
                        </a:cubicBezTo>
                        <a:cubicBezTo>
                          <a:pt x="262" y="269"/>
                          <a:pt x="262" y="269"/>
                          <a:pt x="262" y="269"/>
                        </a:cubicBezTo>
                        <a:cubicBezTo>
                          <a:pt x="262" y="269"/>
                          <a:pt x="262" y="269"/>
                          <a:pt x="262" y="269"/>
                        </a:cubicBezTo>
                        <a:cubicBezTo>
                          <a:pt x="261" y="270"/>
                          <a:pt x="261" y="270"/>
                          <a:pt x="261" y="270"/>
                        </a:cubicBezTo>
                        <a:cubicBezTo>
                          <a:pt x="260" y="269"/>
                          <a:pt x="260" y="269"/>
                          <a:pt x="260" y="269"/>
                        </a:cubicBezTo>
                        <a:cubicBezTo>
                          <a:pt x="259" y="271"/>
                          <a:pt x="259" y="271"/>
                          <a:pt x="259" y="271"/>
                        </a:cubicBezTo>
                        <a:cubicBezTo>
                          <a:pt x="257" y="271"/>
                          <a:pt x="257" y="271"/>
                          <a:pt x="257" y="271"/>
                        </a:cubicBezTo>
                        <a:cubicBezTo>
                          <a:pt x="257" y="271"/>
                          <a:pt x="257" y="271"/>
                          <a:pt x="257" y="271"/>
                        </a:cubicBezTo>
                        <a:cubicBezTo>
                          <a:pt x="256" y="271"/>
                          <a:pt x="256" y="271"/>
                          <a:pt x="256" y="271"/>
                        </a:cubicBezTo>
                        <a:cubicBezTo>
                          <a:pt x="255" y="271"/>
                          <a:pt x="255" y="271"/>
                          <a:pt x="255" y="271"/>
                        </a:cubicBezTo>
                        <a:cubicBezTo>
                          <a:pt x="255" y="271"/>
                          <a:pt x="255" y="271"/>
                          <a:pt x="255" y="271"/>
                        </a:cubicBezTo>
                        <a:cubicBezTo>
                          <a:pt x="255" y="271"/>
                          <a:pt x="255" y="271"/>
                          <a:pt x="255" y="271"/>
                        </a:cubicBezTo>
                        <a:cubicBezTo>
                          <a:pt x="254" y="270"/>
                          <a:pt x="254" y="270"/>
                          <a:pt x="254" y="270"/>
                        </a:cubicBezTo>
                        <a:cubicBezTo>
                          <a:pt x="253" y="271"/>
                          <a:pt x="253" y="271"/>
                          <a:pt x="253" y="271"/>
                        </a:cubicBezTo>
                        <a:cubicBezTo>
                          <a:pt x="252" y="271"/>
                          <a:pt x="252" y="271"/>
                          <a:pt x="252" y="271"/>
                        </a:cubicBezTo>
                        <a:cubicBezTo>
                          <a:pt x="252" y="270"/>
                          <a:pt x="252" y="270"/>
                          <a:pt x="252" y="270"/>
                        </a:cubicBezTo>
                        <a:cubicBezTo>
                          <a:pt x="251" y="270"/>
                          <a:pt x="251" y="270"/>
                          <a:pt x="251" y="270"/>
                        </a:cubicBezTo>
                        <a:cubicBezTo>
                          <a:pt x="250" y="272"/>
                          <a:pt x="250" y="272"/>
                          <a:pt x="250" y="272"/>
                        </a:cubicBezTo>
                        <a:cubicBezTo>
                          <a:pt x="249" y="271"/>
                          <a:pt x="249" y="271"/>
                          <a:pt x="249" y="271"/>
                        </a:cubicBezTo>
                        <a:cubicBezTo>
                          <a:pt x="249" y="271"/>
                          <a:pt x="249" y="271"/>
                          <a:pt x="249" y="271"/>
                        </a:cubicBezTo>
                        <a:cubicBezTo>
                          <a:pt x="247" y="271"/>
                          <a:pt x="247" y="271"/>
                          <a:pt x="247" y="271"/>
                        </a:cubicBezTo>
                        <a:cubicBezTo>
                          <a:pt x="248" y="271"/>
                          <a:pt x="248" y="271"/>
                          <a:pt x="248" y="271"/>
                        </a:cubicBezTo>
                        <a:cubicBezTo>
                          <a:pt x="248" y="270"/>
                          <a:pt x="248" y="270"/>
                          <a:pt x="248" y="270"/>
                        </a:cubicBezTo>
                        <a:cubicBezTo>
                          <a:pt x="247" y="270"/>
                          <a:pt x="247" y="270"/>
                          <a:pt x="247" y="270"/>
                        </a:cubicBezTo>
                        <a:cubicBezTo>
                          <a:pt x="246" y="270"/>
                          <a:pt x="246" y="270"/>
                          <a:pt x="246" y="270"/>
                        </a:cubicBezTo>
                        <a:cubicBezTo>
                          <a:pt x="246" y="270"/>
                          <a:pt x="246" y="270"/>
                          <a:pt x="246" y="270"/>
                        </a:cubicBezTo>
                        <a:cubicBezTo>
                          <a:pt x="246" y="269"/>
                          <a:pt x="246" y="269"/>
                          <a:pt x="246" y="269"/>
                        </a:cubicBezTo>
                        <a:cubicBezTo>
                          <a:pt x="245" y="269"/>
                          <a:pt x="245" y="269"/>
                          <a:pt x="245" y="269"/>
                        </a:cubicBezTo>
                        <a:cubicBezTo>
                          <a:pt x="245" y="268"/>
                          <a:pt x="245" y="268"/>
                          <a:pt x="245" y="268"/>
                        </a:cubicBezTo>
                        <a:cubicBezTo>
                          <a:pt x="245" y="268"/>
                          <a:pt x="245" y="268"/>
                          <a:pt x="245" y="268"/>
                        </a:cubicBezTo>
                        <a:cubicBezTo>
                          <a:pt x="245" y="267"/>
                          <a:pt x="245" y="267"/>
                          <a:pt x="245" y="267"/>
                        </a:cubicBezTo>
                        <a:cubicBezTo>
                          <a:pt x="246" y="266"/>
                          <a:pt x="246" y="266"/>
                          <a:pt x="246" y="266"/>
                        </a:cubicBezTo>
                        <a:cubicBezTo>
                          <a:pt x="246" y="265"/>
                          <a:pt x="246" y="265"/>
                          <a:pt x="246" y="265"/>
                        </a:cubicBezTo>
                        <a:cubicBezTo>
                          <a:pt x="247" y="265"/>
                          <a:pt x="247" y="265"/>
                          <a:pt x="247" y="265"/>
                        </a:cubicBezTo>
                        <a:cubicBezTo>
                          <a:pt x="247" y="264"/>
                          <a:pt x="247" y="264"/>
                          <a:pt x="247" y="264"/>
                        </a:cubicBezTo>
                        <a:cubicBezTo>
                          <a:pt x="246" y="264"/>
                          <a:pt x="246" y="264"/>
                          <a:pt x="246" y="264"/>
                        </a:cubicBezTo>
                        <a:cubicBezTo>
                          <a:pt x="245" y="264"/>
                          <a:pt x="245" y="264"/>
                          <a:pt x="245" y="264"/>
                        </a:cubicBezTo>
                        <a:cubicBezTo>
                          <a:pt x="244" y="266"/>
                          <a:pt x="244" y="266"/>
                          <a:pt x="244" y="266"/>
                        </a:cubicBezTo>
                        <a:cubicBezTo>
                          <a:pt x="244" y="267"/>
                          <a:pt x="244" y="267"/>
                          <a:pt x="244" y="267"/>
                        </a:cubicBezTo>
                        <a:cubicBezTo>
                          <a:pt x="244" y="267"/>
                          <a:pt x="244" y="267"/>
                          <a:pt x="244" y="267"/>
                        </a:cubicBezTo>
                        <a:cubicBezTo>
                          <a:pt x="244" y="267"/>
                          <a:pt x="244" y="267"/>
                          <a:pt x="244" y="267"/>
                        </a:cubicBezTo>
                        <a:cubicBezTo>
                          <a:pt x="243" y="268"/>
                          <a:pt x="243" y="268"/>
                          <a:pt x="243" y="268"/>
                        </a:cubicBezTo>
                        <a:cubicBezTo>
                          <a:pt x="243" y="269"/>
                          <a:pt x="243" y="269"/>
                          <a:pt x="243" y="269"/>
                        </a:cubicBezTo>
                        <a:cubicBezTo>
                          <a:pt x="243" y="269"/>
                          <a:pt x="243" y="269"/>
                          <a:pt x="243" y="269"/>
                        </a:cubicBezTo>
                        <a:cubicBezTo>
                          <a:pt x="244" y="270"/>
                          <a:pt x="244" y="270"/>
                          <a:pt x="244" y="270"/>
                        </a:cubicBezTo>
                        <a:cubicBezTo>
                          <a:pt x="244" y="269"/>
                          <a:pt x="244" y="269"/>
                          <a:pt x="244" y="269"/>
                        </a:cubicBezTo>
                        <a:lnTo>
                          <a:pt x="245" y="270"/>
                        </a:lnTo>
                        <a:close/>
                        <a:moveTo>
                          <a:pt x="236" y="271"/>
                        </a:moveTo>
                        <a:cubicBezTo>
                          <a:pt x="236" y="272"/>
                          <a:pt x="236" y="272"/>
                          <a:pt x="236" y="272"/>
                        </a:cubicBezTo>
                        <a:cubicBezTo>
                          <a:pt x="236" y="273"/>
                          <a:pt x="236" y="273"/>
                          <a:pt x="236" y="273"/>
                        </a:cubicBezTo>
                        <a:cubicBezTo>
                          <a:pt x="237" y="271"/>
                          <a:pt x="237" y="271"/>
                          <a:pt x="237" y="271"/>
                        </a:cubicBezTo>
                        <a:cubicBezTo>
                          <a:pt x="238" y="271"/>
                          <a:pt x="238" y="271"/>
                          <a:pt x="238" y="271"/>
                        </a:cubicBezTo>
                        <a:cubicBezTo>
                          <a:pt x="238" y="270"/>
                          <a:pt x="238" y="270"/>
                          <a:pt x="238" y="270"/>
                        </a:cubicBezTo>
                        <a:cubicBezTo>
                          <a:pt x="238" y="269"/>
                          <a:pt x="238" y="269"/>
                          <a:pt x="238" y="269"/>
                        </a:cubicBezTo>
                        <a:cubicBezTo>
                          <a:pt x="237" y="269"/>
                          <a:pt x="237" y="269"/>
                          <a:pt x="237" y="269"/>
                        </a:cubicBezTo>
                        <a:cubicBezTo>
                          <a:pt x="236" y="268"/>
                          <a:pt x="236" y="268"/>
                          <a:pt x="236" y="268"/>
                        </a:cubicBezTo>
                        <a:cubicBezTo>
                          <a:pt x="236" y="269"/>
                          <a:pt x="236" y="269"/>
                          <a:pt x="236" y="269"/>
                        </a:cubicBezTo>
                        <a:cubicBezTo>
                          <a:pt x="235" y="270"/>
                          <a:pt x="235" y="270"/>
                          <a:pt x="235" y="270"/>
                        </a:cubicBezTo>
                        <a:cubicBezTo>
                          <a:pt x="235" y="271"/>
                          <a:pt x="235" y="271"/>
                          <a:pt x="235" y="271"/>
                        </a:cubicBezTo>
                        <a:cubicBezTo>
                          <a:pt x="236" y="271"/>
                          <a:pt x="236" y="271"/>
                          <a:pt x="236" y="271"/>
                        </a:cubicBezTo>
                        <a:cubicBezTo>
                          <a:pt x="236" y="271"/>
                          <a:pt x="236" y="271"/>
                          <a:pt x="236" y="271"/>
                        </a:cubicBezTo>
                        <a:cubicBezTo>
                          <a:pt x="236" y="271"/>
                          <a:pt x="236" y="271"/>
                          <a:pt x="236" y="271"/>
                        </a:cubicBezTo>
                        <a:close/>
                        <a:moveTo>
                          <a:pt x="394" y="270"/>
                        </a:moveTo>
                        <a:cubicBezTo>
                          <a:pt x="395" y="271"/>
                          <a:pt x="395" y="271"/>
                          <a:pt x="395" y="271"/>
                        </a:cubicBezTo>
                        <a:cubicBezTo>
                          <a:pt x="395" y="271"/>
                          <a:pt x="395" y="271"/>
                          <a:pt x="395" y="271"/>
                        </a:cubicBezTo>
                        <a:cubicBezTo>
                          <a:pt x="396" y="271"/>
                          <a:pt x="396" y="271"/>
                          <a:pt x="396" y="271"/>
                        </a:cubicBezTo>
                        <a:cubicBezTo>
                          <a:pt x="397" y="270"/>
                          <a:pt x="397" y="270"/>
                          <a:pt x="397" y="270"/>
                        </a:cubicBezTo>
                        <a:cubicBezTo>
                          <a:pt x="396" y="269"/>
                          <a:pt x="396" y="269"/>
                          <a:pt x="396" y="269"/>
                        </a:cubicBezTo>
                        <a:cubicBezTo>
                          <a:pt x="395" y="269"/>
                          <a:pt x="395" y="269"/>
                          <a:pt x="395" y="269"/>
                        </a:cubicBezTo>
                        <a:cubicBezTo>
                          <a:pt x="396" y="269"/>
                          <a:pt x="396" y="269"/>
                          <a:pt x="396" y="269"/>
                        </a:cubicBezTo>
                        <a:cubicBezTo>
                          <a:pt x="396" y="268"/>
                          <a:pt x="396" y="268"/>
                          <a:pt x="396" y="268"/>
                        </a:cubicBezTo>
                        <a:cubicBezTo>
                          <a:pt x="397" y="267"/>
                          <a:pt x="397" y="267"/>
                          <a:pt x="397" y="267"/>
                        </a:cubicBezTo>
                        <a:cubicBezTo>
                          <a:pt x="396" y="266"/>
                          <a:pt x="396" y="266"/>
                          <a:pt x="396" y="266"/>
                        </a:cubicBezTo>
                        <a:cubicBezTo>
                          <a:pt x="396" y="266"/>
                          <a:pt x="396" y="266"/>
                          <a:pt x="396" y="266"/>
                        </a:cubicBezTo>
                        <a:cubicBezTo>
                          <a:pt x="395" y="266"/>
                          <a:pt x="395" y="266"/>
                          <a:pt x="395" y="266"/>
                        </a:cubicBezTo>
                        <a:cubicBezTo>
                          <a:pt x="394" y="267"/>
                          <a:pt x="394" y="267"/>
                          <a:pt x="394" y="267"/>
                        </a:cubicBezTo>
                        <a:cubicBezTo>
                          <a:pt x="395" y="267"/>
                          <a:pt x="395" y="267"/>
                          <a:pt x="395" y="267"/>
                        </a:cubicBezTo>
                        <a:cubicBezTo>
                          <a:pt x="394" y="267"/>
                          <a:pt x="394" y="267"/>
                          <a:pt x="394" y="267"/>
                        </a:cubicBezTo>
                        <a:cubicBezTo>
                          <a:pt x="394" y="269"/>
                          <a:pt x="394" y="269"/>
                          <a:pt x="394" y="269"/>
                        </a:cubicBezTo>
                        <a:cubicBezTo>
                          <a:pt x="394" y="269"/>
                          <a:pt x="394" y="269"/>
                          <a:pt x="394" y="269"/>
                        </a:cubicBezTo>
                        <a:cubicBezTo>
                          <a:pt x="393" y="269"/>
                          <a:pt x="393" y="269"/>
                          <a:pt x="393" y="269"/>
                        </a:cubicBezTo>
                        <a:cubicBezTo>
                          <a:pt x="393" y="269"/>
                          <a:pt x="393" y="269"/>
                          <a:pt x="393" y="269"/>
                        </a:cubicBezTo>
                        <a:lnTo>
                          <a:pt x="394" y="270"/>
                        </a:lnTo>
                        <a:close/>
                        <a:moveTo>
                          <a:pt x="402" y="270"/>
                        </a:moveTo>
                        <a:cubicBezTo>
                          <a:pt x="403" y="270"/>
                          <a:pt x="403" y="270"/>
                          <a:pt x="403" y="270"/>
                        </a:cubicBezTo>
                        <a:cubicBezTo>
                          <a:pt x="403" y="271"/>
                          <a:pt x="403" y="271"/>
                          <a:pt x="403" y="271"/>
                        </a:cubicBezTo>
                        <a:cubicBezTo>
                          <a:pt x="404" y="271"/>
                          <a:pt x="404" y="271"/>
                          <a:pt x="404" y="271"/>
                        </a:cubicBezTo>
                        <a:cubicBezTo>
                          <a:pt x="405" y="271"/>
                          <a:pt x="405" y="271"/>
                          <a:pt x="405" y="271"/>
                        </a:cubicBezTo>
                        <a:cubicBezTo>
                          <a:pt x="406" y="271"/>
                          <a:pt x="406" y="271"/>
                          <a:pt x="406" y="271"/>
                        </a:cubicBezTo>
                        <a:cubicBezTo>
                          <a:pt x="406" y="269"/>
                          <a:pt x="406" y="269"/>
                          <a:pt x="406" y="269"/>
                        </a:cubicBezTo>
                        <a:cubicBezTo>
                          <a:pt x="406" y="269"/>
                          <a:pt x="406" y="269"/>
                          <a:pt x="406" y="269"/>
                        </a:cubicBezTo>
                        <a:cubicBezTo>
                          <a:pt x="405" y="269"/>
                          <a:pt x="405" y="269"/>
                          <a:pt x="405" y="269"/>
                        </a:cubicBezTo>
                        <a:cubicBezTo>
                          <a:pt x="405" y="269"/>
                          <a:pt x="405" y="269"/>
                          <a:pt x="405" y="269"/>
                        </a:cubicBezTo>
                        <a:cubicBezTo>
                          <a:pt x="406" y="268"/>
                          <a:pt x="406" y="268"/>
                          <a:pt x="406" y="268"/>
                        </a:cubicBezTo>
                        <a:cubicBezTo>
                          <a:pt x="405" y="267"/>
                          <a:pt x="405" y="267"/>
                          <a:pt x="405" y="267"/>
                        </a:cubicBezTo>
                        <a:cubicBezTo>
                          <a:pt x="404" y="266"/>
                          <a:pt x="404" y="266"/>
                          <a:pt x="404" y="266"/>
                        </a:cubicBezTo>
                        <a:cubicBezTo>
                          <a:pt x="404" y="266"/>
                          <a:pt x="404" y="266"/>
                          <a:pt x="404" y="266"/>
                        </a:cubicBezTo>
                        <a:cubicBezTo>
                          <a:pt x="404" y="265"/>
                          <a:pt x="404" y="265"/>
                          <a:pt x="404" y="265"/>
                        </a:cubicBezTo>
                        <a:cubicBezTo>
                          <a:pt x="404" y="265"/>
                          <a:pt x="404" y="265"/>
                          <a:pt x="404" y="265"/>
                        </a:cubicBezTo>
                        <a:cubicBezTo>
                          <a:pt x="405" y="263"/>
                          <a:pt x="405" y="263"/>
                          <a:pt x="405" y="263"/>
                        </a:cubicBezTo>
                        <a:cubicBezTo>
                          <a:pt x="405" y="262"/>
                          <a:pt x="405" y="262"/>
                          <a:pt x="405" y="262"/>
                        </a:cubicBezTo>
                        <a:cubicBezTo>
                          <a:pt x="404" y="261"/>
                          <a:pt x="404" y="261"/>
                          <a:pt x="404" y="261"/>
                        </a:cubicBezTo>
                        <a:cubicBezTo>
                          <a:pt x="403" y="261"/>
                          <a:pt x="403" y="261"/>
                          <a:pt x="403" y="261"/>
                        </a:cubicBezTo>
                        <a:cubicBezTo>
                          <a:pt x="402" y="261"/>
                          <a:pt x="402" y="261"/>
                          <a:pt x="402" y="261"/>
                        </a:cubicBezTo>
                        <a:cubicBezTo>
                          <a:pt x="403" y="261"/>
                          <a:pt x="403" y="261"/>
                          <a:pt x="403" y="261"/>
                        </a:cubicBezTo>
                        <a:cubicBezTo>
                          <a:pt x="403" y="260"/>
                          <a:pt x="403" y="260"/>
                          <a:pt x="403" y="260"/>
                        </a:cubicBezTo>
                        <a:cubicBezTo>
                          <a:pt x="403" y="260"/>
                          <a:pt x="403" y="260"/>
                          <a:pt x="403" y="260"/>
                        </a:cubicBezTo>
                        <a:cubicBezTo>
                          <a:pt x="403" y="259"/>
                          <a:pt x="403" y="259"/>
                          <a:pt x="403" y="259"/>
                        </a:cubicBezTo>
                        <a:cubicBezTo>
                          <a:pt x="402" y="259"/>
                          <a:pt x="402" y="259"/>
                          <a:pt x="402" y="259"/>
                        </a:cubicBezTo>
                        <a:cubicBezTo>
                          <a:pt x="403" y="258"/>
                          <a:pt x="403" y="258"/>
                          <a:pt x="403" y="258"/>
                        </a:cubicBezTo>
                        <a:cubicBezTo>
                          <a:pt x="403" y="258"/>
                          <a:pt x="403" y="258"/>
                          <a:pt x="403" y="258"/>
                        </a:cubicBezTo>
                        <a:cubicBezTo>
                          <a:pt x="403" y="258"/>
                          <a:pt x="403" y="258"/>
                          <a:pt x="403" y="258"/>
                        </a:cubicBezTo>
                        <a:cubicBezTo>
                          <a:pt x="404" y="259"/>
                          <a:pt x="404" y="259"/>
                          <a:pt x="404" y="259"/>
                        </a:cubicBezTo>
                        <a:cubicBezTo>
                          <a:pt x="405" y="260"/>
                          <a:pt x="405" y="260"/>
                          <a:pt x="405" y="260"/>
                        </a:cubicBezTo>
                        <a:cubicBezTo>
                          <a:pt x="406" y="260"/>
                          <a:pt x="406" y="260"/>
                          <a:pt x="406" y="260"/>
                        </a:cubicBezTo>
                        <a:cubicBezTo>
                          <a:pt x="407" y="260"/>
                          <a:pt x="407" y="260"/>
                          <a:pt x="407" y="260"/>
                        </a:cubicBezTo>
                        <a:cubicBezTo>
                          <a:pt x="406" y="259"/>
                          <a:pt x="406" y="259"/>
                          <a:pt x="406" y="259"/>
                        </a:cubicBezTo>
                        <a:cubicBezTo>
                          <a:pt x="405" y="258"/>
                          <a:pt x="405" y="258"/>
                          <a:pt x="405" y="258"/>
                        </a:cubicBezTo>
                        <a:cubicBezTo>
                          <a:pt x="405" y="258"/>
                          <a:pt x="405" y="258"/>
                          <a:pt x="405" y="258"/>
                        </a:cubicBezTo>
                        <a:cubicBezTo>
                          <a:pt x="405" y="257"/>
                          <a:pt x="405" y="257"/>
                          <a:pt x="405" y="257"/>
                        </a:cubicBezTo>
                        <a:cubicBezTo>
                          <a:pt x="406" y="257"/>
                          <a:pt x="406" y="257"/>
                          <a:pt x="406" y="257"/>
                        </a:cubicBezTo>
                        <a:cubicBezTo>
                          <a:pt x="407" y="257"/>
                          <a:pt x="407" y="257"/>
                          <a:pt x="407" y="257"/>
                        </a:cubicBezTo>
                        <a:cubicBezTo>
                          <a:pt x="407" y="257"/>
                          <a:pt x="407" y="257"/>
                          <a:pt x="407" y="257"/>
                        </a:cubicBezTo>
                        <a:cubicBezTo>
                          <a:pt x="408" y="258"/>
                          <a:pt x="408" y="258"/>
                          <a:pt x="408" y="258"/>
                        </a:cubicBezTo>
                        <a:cubicBezTo>
                          <a:pt x="408" y="257"/>
                          <a:pt x="408" y="257"/>
                          <a:pt x="408" y="257"/>
                        </a:cubicBezTo>
                        <a:cubicBezTo>
                          <a:pt x="409" y="257"/>
                          <a:pt x="409" y="257"/>
                          <a:pt x="409" y="257"/>
                        </a:cubicBezTo>
                        <a:cubicBezTo>
                          <a:pt x="409" y="258"/>
                          <a:pt x="409" y="258"/>
                          <a:pt x="409" y="258"/>
                        </a:cubicBezTo>
                        <a:cubicBezTo>
                          <a:pt x="410" y="258"/>
                          <a:pt x="410" y="258"/>
                          <a:pt x="410" y="258"/>
                        </a:cubicBezTo>
                        <a:cubicBezTo>
                          <a:pt x="410" y="259"/>
                          <a:pt x="410" y="259"/>
                          <a:pt x="410" y="259"/>
                        </a:cubicBezTo>
                        <a:cubicBezTo>
                          <a:pt x="411" y="258"/>
                          <a:pt x="411" y="258"/>
                          <a:pt x="411" y="258"/>
                        </a:cubicBezTo>
                        <a:cubicBezTo>
                          <a:pt x="412" y="258"/>
                          <a:pt x="412" y="258"/>
                          <a:pt x="412" y="258"/>
                        </a:cubicBezTo>
                        <a:cubicBezTo>
                          <a:pt x="412" y="258"/>
                          <a:pt x="412" y="258"/>
                          <a:pt x="412" y="258"/>
                        </a:cubicBezTo>
                        <a:cubicBezTo>
                          <a:pt x="414" y="258"/>
                          <a:pt x="414" y="258"/>
                          <a:pt x="414" y="258"/>
                        </a:cubicBezTo>
                        <a:cubicBezTo>
                          <a:pt x="413" y="257"/>
                          <a:pt x="413" y="257"/>
                          <a:pt x="413" y="257"/>
                        </a:cubicBezTo>
                        <a:cubicBezTo>
                          <a:pt x="414" y="257"/>
                          <a:pt x="414" y="257"/>
                          <a:pt x="414" y="257"/>
                        </a:cubicBezTo>
                        <a:cubicBezTo>
                          <a:pt x="415" y="257"/>
                          <a:pt x="415" y="257"/>
                          <a:pt x="415" y="257"/>
                        </a:cubicBezTo>
                        <a:cubicBezTo>
                          <a:pt x="416" y="257"/>
                          <a:pt x="416" y="257"/>
                          <a:pt x="416" y="257"/>
                        </a:cubicBezTo>
                        <a:cubicBezTo>
                          <a:pt x="416" y="256"/>
                          <a:pt x="416" y="256"/>
                          <a:pt x="416" y="256"/>
                        </a:cubicBezTo>
                        <a:cubicBezTo>
                          <a:pt x="415" y="256"/>
                          <a:pt x="415" y="256"/>
                          <a:pt x="415" y="256"/>
                        </a:cubicBezTo>
                        <a:cubicBezTo>
                          <a:pt x="415" y="255"/>
                          <a:pt x="415" y="255"/>
                          <a:pt x="415" y="255"/>
                        </a:cubicBezTo>
                        <a:cubicBezTo>
                          <a:pt x="415" y="255"/>
                          <a:pt x="415" y="255"/>
                          <a:pt x="415" y="255"/>
                        </a:cubicBezTo>
                        <a:cubicBezTo>
                          <a:pt x="415" y="255"/>
                          <a:pt x="415" y="255"/>
                          <a:pt x="415" y="255"/>
                        </a:cubicBezTo>
                        <a:cubicBezTo>
                          <a:pt x="415" y="254"/>
                          <a:pt x="415" y="254"/>
                          <a:pt x="415" y="254"/>
                        </a:cubicBezTo>
                        <a:cubicBezTo>
                          <a:pt x="414" y="253"/>
                          <a:pt x="414" y="253"/>
                          <a:pt x="414" y="253"/>
                        </a:cubicBezTo>
                        <a:cubicBezTo>
                          <a:pt x="413" y="253"/>
                          <a:pt x="413" y="253"/>
                          <a:pt x="413" y="253"/>
                        </a:cubicBezTo>
                        <a:cubicBezTo>
                          <a:pt x="412" y="254"/>
                          <a:pt x="412" y="254"/>
                          <a:pt x="412" y="254"/>
                        </a:cubicBezTo>
                        <a:cubicBezTo>
                          <a:pt x="411" y="254"/>
                          <a:pt x="411" y="254"/>
                          <a:pt x="411" y="254"/>
                        </a:cubicBezTo>
                        <a:cubicBezTo>
                          <a:pt x="411" y="255"/>
                          <a:pt x="411" y="255"/>
                          <a:pt x="411" y="255"/>
                        </a:cubicBezTo>
                        <a:cubicBezTo>
                          <a:pt x="411" y="254"/>
                          <a:pt x="411" y="254"/>
                          <a:pt x="411" y="254"/>
                        </a:cubicBezTo>
                        <a:cubicBezTo>
                          <a:pt x="410" y="254"/>
                          <a:pt x="410" y="254"/>
                          <a:pt x="410" y="254"/>
                        </a:cubicBezTo>
                        <a:cubicBezTo>
                          <a:pt x="410" y="253"/>
                          <a:pt x="410" y="253"/>
                          <a:pt x="410" y="253"/>
                        </a:cubicBezTo>
                        <a:cubicBezTo>
                          <a:pt x="410" y="252"/>
                          <a:pt x="410" y="252"/>
                          <a:pt x="410" y="252"/>
                        </a:cubicBezTo>
                        <a:cubicBezTo>
                          <a:pt x="409" y="252"/>
                          <a:pt x="409" y="252"/>
                          <a:pt x="409" y="252"/>
                        </a:cubicBezTo>
                        <a:cubicBezTo>
                          <a:pt x="409" y="251"/>
                          <a:pt x="409" y="251"/>
                          <a:pt x="409" y="251"/>
                        </a:cubicBezTo>
                        <a:cubicBezTo>
                          <a:pt x="410" y="250"/>
                          <a:pt x="410" y="250"/>
                          <a:pt x="410" y="250"/>
                        </a:cubicBezTo>
                        <a:cubicBezTo>
                          <a:pt x="410" y="250"/>
                          <a:pt x="410" y="250"/>
                          <a:pt x="410" y="250"/>
                        </a:cubicBezTo>
                        <a:cubicBezTo>
                          <a:pt x="409" y="249"/>
                          <a:pt x="409" y="249"/>
                          <a:pt x="409" y="249"/>
                        </a:cubicBezTo>
                        <a:cubicBezTo>
                          <a:pt x="409" y="249"/>
                          <a:pt x="409" y="249"/>
                          <a:pt x="409" y="249"/>
                        </a:cubicBezTo>
                        <a:cubicBezTo>
                          <a:pt x="409" y="250"/>
                          <a:pt x="409" y="250"/>
                          <a:pt x="409" y="250"/>
                        </a:cubicBezTo>
                        <a:cubicBezTo>
                          <a:pt x="409" y="251"/>
                          <a:pt x="409" y="251"/>
                          <a:pt x="409" y="251"/>
                        </a:cubicBezTo>
                        <a:cubicBezTo>
                          <a:pt x="408" y="252"/>
                          <a:pt x="408" y="252"/>
                          <a:pt x="408" y="252"/>
                        </a:cubicBezTo>
                        <a:cubicBezTo>
                          <a:pt x="408" y="253"/>
                          <a:pt x="408" y="253"/>
                          <a:pt x="408" y="253"/>
                        </a:cubicBezTo>
                        <a:cubicBezTo>
                          <a:pt x="408" y="254"/>
                          <a:pt x="408" y="254"/>
                          <a:pt x="408" y="254"/>
                        </a:cubicBezTo>
                        <a:cubicBezTo>
                          <a:pt x="408" y="253"/>
                          <a:pt x="408" y="253"/>
                          <a:pt x="408" y="253"/>
                        </a:cubicBezTo>
                        <a:cubicBezTo>
                          <a:pt x="407" y="253"/>
                          <a:pt x="407" y="253"/>
                          <a:pt x="407" y="253"/>
                        </a:cubicBezTo>
                        <a:cubicBezTo>
                          <a:pt x="406" y="253"/>
                          <a:pt x="406" y="253"/>
                          <a:pt x="406" y="253"/>
                        </a:cubicBezTo>
                        <a:cubicBezTo>
                          <a:pt x="405" y="254"/>
                          <a:pt x="405" y="254"/>
                          <a:pt x="405" y="254"/>
                        </a:cubicBezTo>
                        <a:cubicBezTo>
                          <a:pt x="405" y="254"/>
                          <a:pt x="405" y="254"/>
                          <a:pt x="405" y="254"/>
                        </a:cubicBezTo>
                        <a:cubicBezTo>
                          <a:pt x="405" y="254"/>
                          <a:pt x="405" y="254"/>
                          <a:pt x="405" y="254"/>
                        </a:cubicBezTo>
                        <a:cubicBezTo>
                          <a:pt x="404" y="254"/>
                          <a:pt x="404" y="254"/>
                          <a:pt x="404" y="254"/>
                        </a:cubicBezTo>
                        <a:cubicBezTo>
                          <a:pt x="404" y="255"/>
                          <a:pt x="404" y="255"/>
                          <a:pt x="404" y="255"/>
                        </a:cubicBezTo>
                        <a:cubicBezTo>
                          <a:pt x="403" y="254"/>
                          <a:pt x="403" y="254"/>
                          <a:pt x="403" y="254"/>
                        </a:cubicBezTo>
                        <a:cubicBezTo>
                          <a:pt x="403" y="254"/>
                          <a:pt x="403" y="254"/>
                          <a:pt x="403" y="254"/>
                        </a:cubicBezTo>
                        <a:cubicBezTo>
                          <a:pt x="403" y="253"/>
                          <a:pt x="403" y="253"/>
                          <a:pt x="403" y="253"/>
                        </a:cubicBezTo>
                        <a:cubicBezTo>
                          <a:pt x="402" y="253"/>
                          <a:pt x="402" y="253"/>
                          <a:pt x="402" y="253"/>
                        </a:cubicBezTo>
                        <a:cubicBezTo>
                          <a:pt x="402" y="254"/>
                          <a:pt x="402" y="254"/>
                          <a:pt x="402" y="254"/>
                        </a:cubicBezTo>
                        <a:cubicBezTo>
                          <a:pt x="402" y="254"/>
                          <a:pt x="402" y="254"/>
                          <a:pt x="402" y="254"/>
                        </a:cubicBezTo>
                        <a:cubicBezTo>
                          <a:pt x="402" y="254"/>
                          <a:pt x="402" y="254"/>
                          <a:pt x="402" y="254"/>
                        </a:cubicBezTo>
                        <a:cubicBezTo>
                          <a:pt x="402" y="253"/>
                          <a:pt x="402" y="253"/>
                          <a:pt x="402" y="253"/>
                        </a:cubicBezTo>
                        <a:cubicBezTo>
                          <a:pt x="401" y="253"/>
                          <a:pt x="401" y="253"/>
                          <a:pt x="401" y="253"/>
                        </a:cubicBezTo>
                        <a:cubicBezTo>
                          <a:pt x="400" y="254"/>
                          <a:pt x="400" y="254"/>
                          <a:pt x="400" y="254"/>
                        </a:cubicBezTo>
                        <a:cubicBezTo>
                          <a:pt x="400" y="253"/>
                          <a:pt x="400" y="253"/>
                          <a:pt x="400" y="253"/>
                        </a:cubicBezTo>
                        <a:cubicBezTo>
                          <a:pt x="400" y="253"/>
                          <a:pt x="400" y="253"/>
                          <a:pt x="400" y="253"/>
                        </a:cubicBezTo>
                        <a:cubicBezTo>
                          <a:pt x="400" y="254"/>
                          <a:pt x="400" y="254"/>
                          <a:pt x="400" y="254"/>
                        </a:cubicBezTo>
                        <a:cubicBezTo>
                          <a:pt x="400" y="256"/>
                          <a:pt x="400" y="256"/>
                          <a:pt x="400" y="256"/>
                        </a:cubicBezTo>
                        <a:cubicBezTo>
                          <a:pt x="402" y="257"/>
                          <a:pt x="402" y="257"/>
                          <a:pt x="402" y="257"/>
                        </a:cubicBezTo>
                        <a:cubicBezTo>
                          <a:pt x="402" y="257"/>
                          <a:pt x="402" y="257"/>
                          <a:pt x="402" y="257"/>
                        </a:cubicBezTo>
                        <a:cubicBezTo>
                          <a:pt x="402" y="258"/>
                          <a:pt x="402" y="258"/>
                          <a:pt x="402" y="258"/>
                        </a:cubicBezTo>
                        <a:cubicBezTo>
                          <a:pt x="401" y="259"/>
                          <a:pt x="401" y="259"/>
                          <a:pt x="401" y="259"/>
                        </a:cubicBezTo>
                        <a:cubicBezTo>
                          <a:pt x="401" y="260"/>
                          <a:pt x="401" y="260"/>
                          <a:pt x="401" y="260"/>
                        </a:cubicBezTo>
                        <a:cubicBezTo>
                          <a:pt x="400" y="260"/>
                          <a:pt x="400" y="260"/>
                          <a:pt x="400" y="260"/>
                        </a:cubicBezTo>
                        <a:cubicBezTo>
                          <a:pt x="400" y="261"/>
                          <a:pt x="400" y="261"/>
                          <a:pt x="400" y="261"/>
                        </a:cubicBezTo>
                        <a:cubicBezTo>
                          <a:pt x="401" y="261"/>
                          <a:pt x="401" y="261"/>
                          <a:pt x="401" y="261"/>
                        </a:cubicBezTo>
                        <a:cubicBezTo>
                          <a:pt x="403" y="262"/>
                          <a:pt x="403" y="262"/>
                          <a:pt x="403" y="262"/>
                        </a:cubicBezTo>
                        <a:cubicBezTo>
                          <a:pt x="404" y="263"/>
                          <a:pt x="404" y="263"/>
                          <a:pt x="404" y="263"/>
                        </a:cubicBezTo>
                        <a:cubicBezTo>
                          <a:pt x="404" y="264"/>
                          <a:pt x="404" y="264"/>
                          <a:pt x="404" y="264"/>
                        </a:cubicBezTo>
                        <a:cubicBezTo>
                          <a:pt x="403" y="265"/>
                          <a:pt x="403" y="265"/>
                          <a:pt x="403" y="265"/>
                        </a:cubicBezTo>
                        <a:cubicBezTo>
                          <a:pt x="403" y="266"/>
                          <a:pt x="403" y="266"/>
                          <a:pt x="403" y="266"/>
                        </a:cubicBezTo>
                        <a:cubicBezTo>
                          <a:pt x="403" y="267"/>
                          <a:pt x="403" y="267"/>
                          <a:pt x="403" y="267"/>
                        </a:cubicBezTo>
                        <a:cubicBezTo>
                          <a:pt x="403" y="268"/>
                          <a:pt x="403" y="268"/>
                          <a:pt x="403" y="268"/>
                        </a:cubicBezTo>
                        <a:cubicBezTo>
                          <a:pt x="403" y="269"/>
                          <a:pt x="403" y="269"/>
                          <a:pt x="403" y="269"/>
                        </a:cubicBezTo>
                        <a:cubicBezTo>
                          <a:pt x="403" y="269"/>
                          <a:pt x="403" y="269"/>
                          <a:pt x="403" y="269"/>
                        </a:cubicBezTo>
                        <a:cubicBezTo>
                          <a:pt x="403" y="269"/>
                          <a:pt x="403" y="269"/>
                          <a:pt x="403" y="269"/>
                        </a:cubicBezTo>
                        <a:cubicBezTo>
                          <a:pt x="402" y="269"/>
                          <a:pt x="402" y="269"/>
                          <a:pt x="402" y="269"/>
                        </a:cubicBezTo>
                        <a:cubicBezTo>
                          <a:pt x="402" y="268"/>
                          <a:pt x="402" y="268"/>
                          <a:pt x="402" y="268"/>
                        </a:cubicBezTo>
                        <a:cubicBezTo>
                          <a:pt x="402" y="267"/>
                          <a:pt x="402" y="267"/>
                          <a:pt x="402" y="267"/>
                        </a:cubicBezTo>
                        <a:cubicBezTo>
                          <a:pt x="401" y="266"/>
                          <a:pt x="401" y="266"/>
                          <a:pt x="401" y="266"/>
                        </a:cubicBezTo>
                        <a:cubicBezTo>
                          <a:pt x="400" y="265"/>
                          <a:pt x="400" y="265"/>
                          <a:pt x="400" y="265"/>
                        </a:cubicBezTo>
                        <a:cubicBezTo>
                          <a:pt x="399" y="267"/>
                          <a:pt x="399" y="267"/>
                          <a:pt x="399" y="267"/>
                        </a:cubicBezTo>
                        <a:cubicBezTo>
                          <a:pt x="399" y="266"/>
                          <a:pt x="399" y="266"/>
                          <a:pt x="399" y="266"/>
                        </a:cubicBezTo>
                        <a:cubicBezTo>
                          <a:pt x="398" y="267"/>
                          <a:pt x="398" y="267"/>
                          <a:pt x="398" y="267"/>
                        </a:cubicBezTo>
                        <a:cubicBezTo>
                          <a:pt x="398" y="268"/>
                          <a:pt x="398" y="268"/>
                          <a:pt x="398" y="268"/>
                        </a:cubicBezTo>
                        <a:cubicBezTo>
                          <a:pt x="399" y="268"/>
                          <a:pt x="399" y="268"/>
                          <a:pt x="399" y="268"/>
                        </a:cubicBezTo>
                        <a:cubicBezTo>
                          <a:pt x="400" y="269"/>
                          <a:pt x="400" y="269"/>
                          <a:pt x="400" y="269"/>
                        </a:cubicBezTo>
                        <a:cubicBezTo>
                          <a:pt x="401" y="270"/>
                          <a:pt x="401" y="270"/>
                          <a:pt x="401" y="270"/>
                        </a:cubicBezTo>
                        <a:cubicBezTo>
                          <a:pt x="402" y="270"/>
                          <a:pt x="402" y="270"/>
                          <a:pt x="402" y="270"/>
                        </a:cubicBezTo>
                        <a:cubicBezTo>
                          <a:pt x="402" y="269"/>
                          <a:pt x="402" y="269"/>
                          <a:pt x="402" y="269"/>
                        </a:cubicBezTo>
                        <a:lnTo>
                          <a:pt x="402" y="270"/>
                        </a:lnTo>
                        <a:close/>
                        <a:moveTo>
                          <a:pt x="197" y="265"/>
                        </a:moveTo>
                        <a:cubicBezTo>
                          <a:pt x="198" y="265"/>
                          <a:pt x="198" y="265"/>
                          <a:pt x="198" y="265"/>
                        </a:cubicBezTo>
                        <a:cubicBezTo>
                          <a:pt x="198" y="265"/>
                          <a:pt x="198" y="265"/>
                          <a:pt x="198" y="265"/>
                        </a:cubicBezTo>
                        <a:cubicBezTo>
                          <a:pt x="197" y="266"/>
                          <a:pt x="197" y="266"/>
                          <a:pt x="197" y="266"/>
                        </a:cubicBezTo>
                        <a:cubicBezTo>
                          <a:pt x="197" y="266"/>
                          <a:pt x="197" y="266"/>
                          <a:pt x="197" y="266"/>
                        </a:cubicBezTo>
                        <a:cubicBezTo>
                          <a:pt x="199" y="268"/>
                          <a:pt x="199" y="268"/>
                          <a:pt x="199" y="268"/>
                        </a:cubicBezTo>
                        <a:cubicBezTo>
                          <a:pt x="199" y="267"/>
                          <a:pt x="199" y="267"/>
                          <a:pt x="199" y="267"/>
                        </a:cubicBezTo>
                        <a:cubicBezTo>
                          <a:pt x="199" y="267"/>
                          <a:pt x="199" y="267"/>
                          <a:pt x="199" y="267"/>
                        </a:cubicBezTo>
                        <a:cubicBezTo>
                          <a:pt x="199" y="267"/>
                          <a:pt x="199" y="267"/>
                          <a:pt x="199" y="267"/>
                        </a:cubicBezTo>
                        <a:cubicBezTo>
                          <a:pt x="199" y="266"/>
                          <a:pt x="199" y="266"/>
                          <a:pt x="199" y="266"/>
                        </a:cubicBezTo>
                        <a:cubicBezTo>
                          <a:pt x="199" y="265"/>
                          <a:pt x="199" y="265"/>
                          <a:pt x="199" y="265"/>
                        </a:cubicBezTo>
                        <a:cubicBezTo>
                          <a:pt x="199" y="265"/>
                          <a:pt x="199" y="265"/>
                          <a:pt x="199" y="265"/>
                        </a:cubicBezTo>
                        <a:cubicBezTo>
                          <a:pt x="199" y="264"/>
                          <a:pt x="199" y="264"/>
                          <a:pt x="199" y="264"/>
                        </a:cubicBezTo>
                        <a:cubicBezTo>
                          <a:pt x="199" y="263"/>
                          <a:pt x="199" y="263"/>
                          <a:pt x="199" y="263"/>
                        </a:cubicBezTo>
                        <a:cubicBezTo>
                          <a:pt x="198" y="263"/>
                          <a:pt x="198" y="263"/>
                          <a:pt x="198" y="263"/>
                        </a:cubicBezTo>
                        <a:lnTo>
                          <a:pt x="197" y="265"/>
                        </a:lnTo>
                        <a:close/>
                        <a:moveTo>
                          <a:pt x="147" y="265"/>
                        </a:moveTo>
                        <a:cubicBezTo>
                          <a:pt x="147" y="266"/>
                          <a:pt x="147" y="266"/>
                          <a:pt x="147" y="266"/>
                        </a:cubicBezTo>
                        <a:cubicBezTo>
                          <a:pt x="148" y="266"/>
                          <a:pt x="148" y="266"/>
                          <a:pt x="148" y="266"/>
                        </a:cubicBezTo>
                        <a:cubicBezTo>
                          <a:pt x="149" y="267"/>
                          <a:pt x="149" y="267"/>
                          <a:pt x="149" y="267"/>
                        </a:cubicBezTo>
                        <a:cubicBezTo>
                          <a:pt x="150" y="266"/>
                          <a:pt x="150" y="266"/>
                          <a:pt x="150" y="266"/>
                        </a:cubicBezTo>
                        <a:cubicBezTo>
                          <a:pt x="151" y="266"/>
                          <a:pt x="151" y="266"/>
                          <a:pt x="151" y="266"/>
                        </a:cubicBezTo>
                        <a:cubicBezTo>
                          <a:pt x="151" y="267"/>
                          <a:pt x="151" y="267"/>
                          <a:pt x="151" y="267"/>
                        </a:cubicBezTo>
                        <a:cubicBezTo>
                          <a:pt x="152" y="266"/>
                          <a:pt x="152" y="266"/>
                          <a:pt x="152" y="266"/>
                        </a:cubicBezTo>
                        <a:cubicBezTo>
                          <a:pt x="153" y="266"/>
                          <a:pt x="153" y="266"/>
                          <a:pt x="153" y="266"/>
                        </a:cubicBezTo>
                        <a:cubicBezTo>
                          <a:pt x="154" y="266"/>
                          <a:pt x="154" y="266"/>
                          <a:pt x="154" y="266"/>
                        </a:cubicBezTo>
                        <a:cubicBezTo>
                          <a:pt x="156" y="264"/>
                          <a:pt x="156" y="264"/>
                          <a:pt x="156" y="264"/>
                        </a:cubicBezTo>
                        <a:cubicBezTo>
                          <a:pt x="156" y="263"/>
                          <a:pt x="156" y="263"/>
                          <a:pt x="156" y="263"/>
                        </a:cubicBezTo>
                        <a:cubicBezTo>
                          <a:pt x="157" y="264"/>
                          <a:pt x="157" y="264"/>
                          <a:pt x="157" y="264"/>
                        </a:cubicBezTo>
                        <a:cubicBezTo>
                          <a:pt x="158" y="264"/>
                          <a:pt x="158" y="264"/>
                          <a:pt x="158" y="264"/>
                        </a:cubicBezTo>
                        <a:cubicBezTo>
                          <a:pt x="158" y="263"/>
                          <a:pt x="158" y="263"/>
                          <a:pt x="158" y="263"/>
                        </a:cubicBezTo>
                        <a:cubicBezTo>
                          <a:pt x="158" y="262"/>
                          <a:pt x="158" y="262"/>
                          <a:pt x="158" y="262"/>
                        </a:cubicBezTo>
                        <a:cubicBezTo>
                          <a:pt x="157" y="261"/>
                          <a:pt x="157" y="261"/>
                          <a:pt x="157" y="261"/>
                        </a:cubicBezTo>
                        <a:cubicBezTo>
                          <a:pt x="157" y="260"/>
                          <a:pt x="157" y="260"/>
                          <a:pt x="157" y="260"/>
                        </a:cubicBezTo>
                        <a:cubicBezTo>
                          <a:pt x="157" y="259"/>
                          <a:pt x="157" y="259"/>
                          <a:pt x="157" y="259"/>
                        </a:cubicBezTo>
                        <a:cubicBezTo>
                          <a:pt x="156" y="258"/>
                          <a:pt x="156" y="258"/>
                          <a:pt x="156" y="258"/>
                        </a:cubicBezTo>
                        <a:cubicBezTo>
                          <a:pt x="156" y="256"/>
                          <a:pt x="156" y="256"/>
                          <a:pt x="156" y="256"/>
                        </a:cubicBezTo>
                        <a:cubicBezTo>
                          <a:pt x="156" y="259"/>
                          <a:pt x="156" y="259"/>
                          <a:pt x="156" y="259"/>
                        </a:cubicBezTo>
                        <a:cubicBezTo>
                          <a:pt x="156" y="260"/>
                          <a:pt x="156" y="260"/>
                          <a:pt x="156" y="260"/>
                        </a:cubicBezTo>
                        <a:cubicBezTo>
                          <a:pt x="156" y="260"/>
                          <a:pt x="156" y="260"/>
                          <a:pt x="156" y="260"/>
                        </a:cubicBezTo>
                        <a:cubicBezTo>
                          <a:pt x="156" y="262"/>
                          <a:pt x="156" y="262"/>
                          <a:pt x="156" y="262"/>
                        </a:cubicBezTo>
                        <a:cubicBezTo>
                          <a:pt x="156" y="262"/>
                          <a:pt x="156" y="262"/>
                          <a:pt x="156" y="262"/>
                        </a:cubicBezTo>
                        <a:cubicBezTo>
                          <a:pt x="155" y="262"/>
                          <a:pt x="155" y="262"/>
                          <a:pt x="155" y="262"/>
                        </a:cubicBezTo>
                        <a:cubicBezTo>
                          <a:pt x="154" y="263"/>
                          <a:pt x="154" y="263"/>
                          <a:pt x="154" y="263"/>
                        </a:cubicBezTo>
                        <a:cubicBezTo>
                          <a:pt x="154" y="264"/>
                          <a:pt x="154" y="264"/>
                          <a:pt x="154" y="264"/>
                        </a:cubicBezTo>
                        <a:cubicBezTo>
                          <a:pt x="153" y="265"/>
                          <a:pt x="153" y="265"/>
                          <a:pt x="153" y="265"/>
                        </a:cubicBezTo>
                        <a:cubicBezTo>
                          <a:pt x="153" y="265"/>
                          <a:pt x="153" y="265"/>
                          <a:pt x="153" y="265"/>
                        </a:cubicBezTo>
                        <a:cubicBezTo>
                          <a:pt x="151" y="265"/>
                          <a:pt x="151" y="265"/>
                          <a:pt x="151" y="265"/>
                        </a:cubicBezTo>
                        <a:cubicBezTo>
                          <a:pt x="150" y="265"/>
                          <a:pt x="150" y="265"/>
                          <a:pt x="150" y="265"/>
                        </a:cubicBezTo>
                        <a:cubicBezTo>
                          <a:pt x="149" y="265"/>
                          <a:pt x="149" y="265"/>
                          <a:pt x="149" y="265"/>
                        </a:cubicBezTo>
                        <a:cubicBezTo>
                          <a:pt x="148" y="265"/>
                          <a:pt x="148" y="265"/>
                          <a:pt x="148" y="265"/>
                        </a:cubicBezTo>
                        <a:cubicBezTo>
                          <a:pt x="147" y="265"/>
                          <a:pt x="147" y="265"/>
                          <a:pt x="147" y="265"/>
                        </a:cubicBezTo>
                        <a:cubicBezTo>
                          <a:pt x="147" y="264"/>
                          <a:pt x="147" y="264"/>
                          <a:pt x="147" y="264"/>
                        </a:cubicBezTo>
                        <a:cubicBezTo>
                          <a:pt x="146" y="262"/>
                          <a:pt x="146" y="262"/>
                          <a:pt x="146" y="262"/>
                        </a:cubicBezTo>
                        <a:lnTo>
                          <a:pt x="147" y="265"/>
                        </a:lnTo>
                        <a:close/>
                        <a:moveTo>
                          <a:pt x="265" y="263"/>
                        </a:moveTo>
                        <a:cubicBezTo>
                          <a:pt x="266" y="264"/>
                          <a:pt x="266" y="264"/>
                          <a:pt x="266" y="264"/>
                        </a:cubicBezTo>
                        <a:cubicBezTo>
                          <a:pt x="265" y="264"/>
                          <a:pt x="265" y="264"/>
                          <a:pt x="265" y="264"/>
                        </a:cubicBezTo>
                        <a:cubicBezTo>
                          <a:pt x="264" y="265"/>
                          <a:pt x="264" y="265"/>
                          <a:pt x="264" y="265"/>
                        </a:cubicBezTo>
                        <a:cubicBezTo>
                          <a:pt x="264" y="265"/>
                          <a:pt x="264" y="265"/>
                          <a:pt x="264" y="265"/>
                        </a:cubicBezTo>
                        <a:cubicBezTo>
                          <a:pt x="265" y="265"/>
                          <a:pt x="265" y="265"/>
                          <a:pt x="265" y="265"/>
                        </a:cubicBezTo>
                        <a:cubicBezTo>
                          <a:pt x="265" y="266"/>
                          <a:pt x="265" y="266"/>
                          <a:pt x="265" y="266"/>
                        </a:cubicBezTo>
                        <a:cubicBezTo>
                          <a:pt x="266" y="265"/>
                          <a:pt x="266" y="265"/>
                          <a:pt x="266" y="265"/>
                        </a:cubicBezTo>
                        <a:cubicBezTo>
                          <a:pt x="267" y="264"/>
                          <a:pt x="267" y="264"/>
                          <a:pt x="267" y="264"/>
                        </a:cubicBezTo>
                        <a:cubicBezTo>
                          <a:pt x="266" y="263"/>
                          <a:pt x="266" y="263"/>
                          <a:pt x="266" y="263"/>
                        </a:cubicBezTo>
                        <a:cubicBezTo>
                          <a:pt x="267" y="263"/>
                          <a:pt x="267" y="263"/>
                          <a:pt x="267" y="263"/>
                        </a:cubicBezTo>
                        <a:cubicBezTo>
                          <a:pt x="269" y="263"/>
                          <a:pt x="269" y="263"/>
                          <a:pt x="269" y="263"/>
                        </a:cubicBezTo>
                        <a:cubicBezTo>
                          <a:pt x="271" y="264"/>
                          <a:pt x="271" y="264"/>
                          <a:pt x="271" y="264"/>
                        </a:cubicBezTo>
                        <a:cubicBezTo>
                          <a:pt x="271" y="262"/>
                          <a:pt x="271" y="262"/>
                          <a:pt x="271" y="262"/>
                        </a:cubicBezTo>
                        <a:cubicBezTo>
                          <a:pt x="269" y="261"/>
                          <a:pt x="269" y="261"/>
                          <a:pt x="269" y="261"/>
                        </a:cubicBezTo>
                        <a:cubicBezTo>
                          <a:pt x="268" y="262"/>
                          <a:pt x="268" y="262"/>
                          <a:pt x="268" y="262"/>
                        </a:cubicBezTo>
                        <a:cubicBezTo>
                          <a:pt x="266" y="262"/>
                          <a:pt x="266" y="262"/>
                          <a:pt x="266" y="262"/>
                        </a:cubicBezTo>
                        <a:lnTo>
                          <a:pt x="265" y="263"/>
                        </a:lnTo>
                        <a:close/>
                        <a:moveTo>
                          <a:pt x="233" y="264"/>
                        </a:moveTo>
                        <a:cubicBezTo>
                          <a:pt x="233" y="265"/>
                          <a:pt x="233" y="265"/>
                          <a:pt x="233" y="265"/>
                        </a:cubicBezTo>
                        <a:cubicBezTo>
                          <a:pt x="234" y="265"/>
                          <a:pt x="234" y="265"/>
                          <a:pt x="234" y="265"/>
                        </a:cubicBezTo>
                        <a:cubicBezTo>
                          <a:pt x="235" y="265"/>
                          <a:pt x="235" y="265"/>
                          <a:pt x="235" y="265"/>
                        </a:cubicBezTo>
                        <a:cubicBezTo>
                          <a:pt x="235" y="264"/>
                          <a:pt x="235" y="264"/>
                          <a:pt x="235" y="264"/>
                        </a:cubicBezTo>
                        <a:cubicBezTo>
                          <a:pt x="234" y="263"/>
                          <a:pt x="234" y="263"/>
                          <a:pt x="234" y="263"/>
                        </a:cubicBezTo>
                        <a:cubicBezTo>
                          <a:pt x="234" y="263"/>
                          <a:pt x="234" y="263"/>
                          <a:pt x="234" y="263"/>
                        </a:cubicBezTo>
                        <a:lnTo>
                          <a:pt x="233" y="264"/>
                        </a:lnTo>
                        <a:close/>
                        <a:moveTo>
                          <a:pt x="383" y="263"/>
                        </a:moveTo>
                        <a:cubicBezTo>
                          <a:pt x="384" y="263"/>
                          <a:pt x="384" y="263"/>
                          <a:pt x="384" y="263"/>
                        </a:cubicBezTo>
                        <a:cubicBezTo>
                          <a:pt x="384" y="264"/>
                          <a:pt x="384" y="264"/>
                          <a:pt x="384" y="264"/>
                        </a:cubicBezTo>
                        <a:cubicBezTo>
                          <a:pt x="385" y="264"/>
                          <a:pt x="385" y="264"/>
                          <a:pt x="385" y="264"/>
                        </a:cubicBezTo>
                        <a:cubicBezTo>
                          <a:pt x="385" y="263"/>
                          <a:pt x="385" y="263"/>
                          <a:pt x="385" y="263"/>
                        </a:cubicBezTo>
                        <a:cubicBezTo>
                          <a:pt x="385" y="263"/>
                          <a:pt x="385" y="263"/>
                          <a:pt x="385" y="263"/>
                        </a:cubicBezTo>
                        <a:cubicBezTo>
                          <a:pt x="386" y="264"/>
                          <a:pt x="386" y="264"/>
                          <a:pt x="386" y="264"/>
                        </a:cubicBezTo>
                        <a:cubicBezTo>
                          <a:pt x="386" y="264"/>
                          <a:pt x="386" y="264"/>
                          <a:pt x="386" y="264"/>
                        </a:cubicBezTo>
                        <a:cubicBezTo>
                          <a:pt x="387" y="264"/>
                          <a:pt x="387" y="264"/>
                          <a:pt x="387" y="264"/>
                        </a:cubicBezTo>
                        <a:cubicBezTo>
                          <a:pt x="387" y="264"/>
                          <a:pt x="387" y="264"/>
                          <a:pt x="387" y="264"/>
                        </a:cubicBezTo>
                        <a:cubicBezTo>
                          <a:pt x="387" y="264"/>
                          <a:pt x="387" y="264"/>
                          <a:pt x="387" y="264"/>
                        </a:cubicBezTo>
                        <a:cubicBezTo>
                          <a:pt x="388" y="263"/>
                          <a:pt x="388" y="263"/>
                          <a:pt x="388" y="263"/>
                        </a:cubicBezTo>
                        <a:cubicBezTo>
                          <a:pt x="388" y="262"/>
                          <a:pt x="388" y="262"/>
                          <a:pt x="388" y="262"/>
                        </a:cubicBezTo>
                        <a:cubicBezTo>
                          <a:pt x="387" y="262"/>
                          <a:pt x="387" y="262"/>
                          <a:pt x="387" y="262"/>
                        </a:cubicBezTo>
                        <a:cubicBezTo>
                          <a:pt x="386" y="262"/>
                          <a:pt x="386" y="262"/>
                          <a:pt x="386" y="262"/>
                        </a:cubicBezTo>
                        <a:cubicBezTo>
                          <a:pt x="386" y="262"/>
                          <a:pt x="386" y="262"/>
                          <a:pt x="386" y="262"/>
                        </a:cubicBezTo>
                        <a:cubicBezTo>
                          <a:pt x="385" y="262"/>
                          <a:pt x="385" y="262"/>
                          <a:pt x="385" y="262"/>
                        </a:cubicBezTo>
                        <a:cubicBezTo>
                          <a:pt x="384" y="261"/>
                          <a:pt x="384" y="261"/>
                          <a:pt x="384" y="261"/>
                        </a:cubicBezTo>
                        <a:cubicBezTo>
                          <a:pt x="383" y="260"/>
                          <a:pt x="383" y="260"/>
                          <a:pt x="383" y="260"/>
                        </a:cubicBezTo>
                        <a:cubicBezTo>
                          <a:pt x="382" y="261"/>
                          <a:pt x="382" y="261"/>
                          <a:pt x="382" y="261"/>
                        </a:cubicBezTo>
                        <a:cubicBezTo>
                          <a:pt x="382" y="261"/>
                          <a:pt x="382" y="261"/>
                          <a:pt x="382" y="261"/>
                        </a:cubicBezTo>
                        <a:cubicBezTo>
                          <a:pt x="381" y="260"/>
                          <a:pt x="381" y="260"/>
                          <a:pt x="381" y="260"/>
                        </a:cubicBezTo>
                        <a:cubicBezTo>
                          <a:pt x="382" y="261"/>
                          <a:pt x="382" y="261"/>
                          <a:pt x="382" y="261"/>
                        </a:cubicBezTo>
                        <a:cubicBezTo>
                          <a:pt x="382" y="262"/>
                          <a:pt x="382" y="262"/>
                          <a:pt x="382" y="262"/>
                        </a:cubicBezTo>
                        <a:cubicBezTo>
                          <a:pt x="383" y="262"/>
                          <a:pt x="383" y="262"/>
                          <a:pt x="383" y="262"/>
                        </a:cubicBezTo>
                        <a:lnTo>
                          <a:pt x="383" y="263"/>
                        </a:lnTo>
                        <a:close/>
                        <a:moveTo>
                          <a:pt x="207" y="260"/>
                        </a:moveTo>
                        <a:cubicBezTo>
                          <a:pt x="206" y="262"/>
                          <a:pt x="206" y="262"/>
                          <a:pt x="206" y="262"/>
                        </a:cubicBezTo>
                        <a:cubicBezTo>
                          <a:pt x="207" y="263"/>
                          <a:pt x="207" y="263"/>
                          <a:pt x="207" y="263"/>
                        </a:cubicBezTo>
                        <a:cubicBezTo>
                          <a:pt x="207" y="263"/>
                          <a:pt x="207" y="263"/>
                          <a:pt x="207" y="263"/>
                        </a:cubicBezTo>
                        <a:cubicBezTo>
                          <a:pt x="207" y="263"/>
                          <a:pt x="207" y="263"/>
                          <a:pt x="208" y="263"/>
                        </a:cubicBezTo>
                        <a:cubicBezTo>
                          <a:pt x="208" y="262"/>
                          <a:pt x="208" y="262"/>
                          <a:pt x="208" y="262"/>
                        </a:cubicBezTo>
                        <a:cubicBezTo>
                          <a:pt x="209" y="261"/>
                          <a:pt x="209" y="261"/>
                          <a:pt x="209" y="261"/>
                        </a:cubicBezTo>
                        <a:cubicBezTo>
                          <a:pt x="209" y="261"/>
                          <a:pt x="209" y="261"/>
                          <a:pt x="209" y="261"/>
                        </a:cubicBezTo>
                        <a:cubicBezTo>
                          <a:pt x="210" y="261"/>
                          <a:pt x="210" y="261"/>
                          <a:pt x="210" y="261"/>
                        </a:cubicBezTo>
                        <a:cubicBezTo>
                          <a:pt x="210" y="260"/>
                          <a:pt x="210" y="260"/>
                          <a:pt x="210" y="260"/>
                        </a:cubicBezTo>
                        <a:cubicBezTo>
                          <a:pt x="209" y="260"/>
                          <a:pt x="209" y="260"/>
                          <a:pt x="209" y="260"/>
                        </a:cubicBezTo>
                        <a:cubicBezTo>
                          <a:pt x="208" y="260"/>
                          <a:pt x="208" y="260"/>
                          <a:pt x="208" y="260"/>
                        </a:cubicBezTo>
                        <a:cubicBezTo>
                          <a:pt x="208" y="260"/>
                          <a:pt x="208" y="260"/>
                          <a:pt x="208" y="260"/>
                        </a:cubicBezTo>
                        <a:lnTo>
                          <a:pt x="207" y="260"/>
                        </a:lnTo>
                        <a:close/>
                        <a:moveTo>
                          <a:pt x="225" y="260"/>
                        </a:moveTo>
                        <a:cubicBezTo>
                          <a:pt x="225" y="260"/>
                          <a:pt x="225" y="260"/>
                          <a:pt x="225" y="260"/>
                        </a:cubicBezTo>
                        <a:cubicBezTo>
                          <a:pt x="225" y="261"/>
                          <a:pt x="225" y="261"/>
                          <a:pt x="225" y="261"/>
                        </a:cubicBezTo>
                        <a:cubicBezTo>
                          <a:pt x="225" y="261"/>
                          <a:pt x="225" y="261"/>
                          <a:pt x="225" y="261"/>
                        </a:cubicBezTo>
                        <a:cubicBezTo>
                          <a:pt x="225" y="262"/>
                          <a:pt x="225" y="262"/>
                          <a:pt x="225" y="262"/>
                        </a:cubicBezTo>
                        <a:cubicBezTo>
                          <a:pt x="225" y="262"/>
                          <a:pt x="225" y="262"/>
                          <a:pt x="225" y="262"/>
                        </a:cubicBezTo>
                        <a:cubicBezTo>
                          <a:pt x="226" y="262"/>
                          <a:pt x="226" y="262"/>
                          <a:pt x="226" y="262"/>
                        </a:cubicBezTo>
                        <a:cubicBezTo>
                          <a:pt x="226" y="262"/>
                          <a:pt x="226" y="262"/>
                          <a:pt x="226" y="262"/>
                        </a:cubicBezTo>
                        <a:cubicBezTo>
                          <a:pt x="226" y="261"/>
                          <a:pt x="226" y="261"/>
                          <a:pt x="226" y="261"/>
                        </a:cubicBezTo>
                        <a:cubicBezTo>
                          <a:pt x="227" y="261"/>
                          <a:pt x="227" y="261"/>
                          <a:pt x="227" y="261"/>
                        </a:cubicBezTo>
                        <a:cubicBezTo>
                          <a:pt x="227" y="261"/>
                          <a:pt x="227" y="261"/>
                          <a:pt x="227" y="261"/>
                        </a:cubicBezTo>
                        <a:cubicBezTo>
                          <a:pt x="228" y="262"/>
                          <a:pt x="228" y="262"/>
                          <a:pt x="228" y="262"/>
                        </a:cubicBezTo>
                        <a:cubicBezTo>
                          <a:pt x="229" y="261"/>
                          <a:pt x="229" y="261"/>
                          <a:pt x="229" y="261"/>
                        </a:cubicBezTo>
                        <a:cubicBezTo>
                          <a:pt x="230" y="261"/>
                          <a:pt x="230" y="261"/>
                          <a:pt x="230" y="261"/>
                        </a:cubicBezTo>
                        <a:cubicBezTo>
                          <a:pt x="230" y="261"/>
                          <a:pt x="230" y="261"/>
                          <a:pt x="230" y="261"/>
                        </a:cubicBezTo>
                        <a:cubicBezTo>
                          <a:pt x="231" y="261"/>
                          <a:pt x="231" y="261"/>
                          <a:pt x="231" y="261"/>
                        </a:cubicBezTo>
                        <a:cubicBezTo>
                          <a:pt x="232" y="261"/>
                          <a:pt x="232" y="261"/>
                          <a:pt x="232" y="261"/>
                        </a:cubicBezTo>
                        <a:cubicBezTo>
                          <a:pt x="232" y="260"/>
                          <a:pt x="232" y="260"/>
                          <a:pt x="232" y="260"/>
                        </a:cubicBezTo>
                        <a:cubicBezTo>
                          <a:pt x="231" y="260"/>
                          <a:pt x="231" y="260"/>
                          <a:pt x="231" y="260"/>
                        </a:cubicBezTo>
                        <a:cubicBezTo>
                          <a:pt x="230" y="260"/>
                          <a:pt x="230" y="260"/>
                          <a:pt x="230" y="260"/>
                        </a:cubicBezTo>
                        <a:cubicBezTo>
                          <a:pt x="229" y="260"/>
                          <a:pt x="229" y="260"/>
                          <a:pt x="229" y="260"/>
                        </a:cubicBezTo>
                        <a:cubicBezTo>
                          <a:pt x="228" y="260"/>
                          <a:pt x="228" y="260"/>
                          <a:pt x="228" y="260"/>
                        </a:cubicBezTo>
                        <a:cubicBezTo>
                          <a:pt x="227" y="260"/>
                          <a:pt x="227" y="260"/>
                          <a:pt x="227" y="260"/>
                        </a:cubicBezTo>
                        <a:cubicBezTo>
                          <a:pt x="227" y="260"/>
                          <a:pt x="227" y="260"/>
                          <a:pt x="227" y="260"/>
                        </a:cubicBezTo>
                        <a:cubicBezTo>
                          <a:pt x="227" y="260"/>
                          <a:pt x="227" y="260"/>
                          <a:pt x="227" y="260"/>
                        </a:cubicBezTo>
                        <a:cubicBezTo>
                          <a:pt x="227" y="259"/>
                          <a:pt x="227" y="259"/>
                          <a:pt x="227" y="259"/>
                        </a:cubicBezTo>
                        <a:cubicBezTo>
                          <a:pt x="227" y="259"/>
                          <a:pt x="227" y="259"/>
                          <a:pt x="227" y="259"/>
                        </a:cubicBezTo>
                        <a:cubicBezTo>
                          <a:pt x="226" y="259"/>
                          <a:pt x="226" y="259"/>
                          <a:pt x="226" y="259"/>
                        </a:cubicBezTo>
                        <a:cubicBezTo>
                          <a:pt x="225" y="259"/>
                          <a:pt x="225" y="259"/>
                          <a:pt x="225" y="259"/>
                        </a:cubicBezTo>
                        <a:cubicBezTo>
                          <a:pt x="225" y="259"/>
                          <a:pt x="225" y="259"/>
                          <a:pt x="225" y="259"/>
                        </a:cubicBezTo>
                        <a:cubicBezTo>
                          <a:pt x="224" y="259"/>
                          <a:pt x="224" y="259"/>
                          <a:pt x="224" y="259"/>
                        </a:cubicBezTo>
                        <a:lnTo>
                          <a:pt x="225" y="260"/>
                        </a:lnTo>
                        <a:close/>
                        <a:moveTo>
                          <a:pt x="199" y="261"/>
                        </a:moveTo>
                        <a:cubicBezTo>
                          <a:pt x="200" y="262"/>
                          <a:pt x="200" y="262"/>
                          <a:pt x="200" y="262"/>
                        </a:cubicBezTo>
                        <a:cubicBezTo>
                          <a:pt x="200" y="262"/>
                          <a:pt x="200" y="262"/>
                          <a:pt x="200" y="262"/>
                        </a:cubicBezTo>
                        <a:cubicBezTo>
                          <a:pt x="200" y="262"/>
                          <a:pt x="201" y="262"/>
                          <a:pt x="201" y="262"/>
                        </a:cubicBezTo>
                        <a:cubicBezTo>
                          <a:pt x="201" y="262"/>
                          <a:pt x="201" y="262"/>
                          <a:pt x="201" y="262"/>
                        </a:cubicBezTo>
                        <a:cubicBezTo>
                          <a:pt x="201" y="261"/>
                          <a:pt x="201" y="261"/>
                          <a:pt x="201" y="261"/>
                        </a:cubicBezTo>
                        <a:cubicBezTo>
                          <a:pt x="202" y="260"/>
                          <a:pt x="202" y="260"/>
                          <a:pt x="202" y="260"/>
                        </a:cubicBezTo>
                        <a:cubicBezTo>
                          <a:pt x="201" y="260"/>
                          <a:pt x="201" y="260"/>
                          <a:pt x="201" y="260"/>
                        </a:cubicBezTo>
                        <a:cubicBezTo>
                          <a:pt x="201" y="261"/>
                          <a:pt x="201" y="261"/>
                          <a:pt x="201" y="261"/>
                        </a:cubicBezTo>
                        <a:cubicBezTo>
                          <a:pt x="200" y="261"/>
                          <a:pt x="200" y="261"/>
                          <a:pt x="200" y="261"/>
                        </a:cubicBezTo>
                        <a:cubicBezTo>
                          <a:pt x="200" y="260"/>
                          <a:pt x="200" y="260"/>
                          <a:pt x="200" y="260"/>
                        </a:cubicBezTo>
                        <a:cubicBezTo>
                          <a:pt x="201" y="259"/>
                          <a:pt x="201" y="259"/>
                          <a:pt x="201" y="259"/>
                        </a:cubicBezTo>
                        <a:cubicBezTo>
                          <a:pt x="201" y="258"/>
                          <a:pt x="201" y="258"/>
                          <a:pt x="201" y="258"/>
                        </a:cubicBezTo>
                        <a:cubicBezTo>
                          <a:pt x="201" y="258"/>
                          <a:pt x="201" y="258"/>
                          <a:pt x="201" y="258"/>
                        </a:cubicBezTo>
                        <a:cubicBezTo>
                          <a:pt x="201" y="257"/>
                          <a:pt x="201" y="257"/>
                          <a:pt x="201" y="257"/>
                        </a:cubicBezTo>
                        <a:cubicBezTo>
                          <a:pt x="201" y="256"/>
                          <a:pt x="201" y="256"/>
                          <a:pt x="201" y="256"/>
                        </a:cubicBezTo>
                        <a:cubicBezTo>
                          <a:pt x="202" y="255"/>
                          <a:pt x="202" y="255"/>
                          <a:pt x="202" y="255"/>
                        </a:cubicBezTo>
                        <a:cubicBezTo>
                          <a:pt x="203" y="254"/>
                          <a:pt x="203" y="254"/>
                          <a:pt x="203" y="254"/>
                        </a:cubicBezTo>
                        <a:cubicBezTo>
                          <a:pt x="204" y="253"/>
                          <a:pt x="204" y="253"/>
                          <a:pt x="204" y="253"/>
                        </a:cubicBezTo>
                        <a:cubicBezTo>
                          <a:pt x="204" y="251"/>
                          <a:pt x="204" y="251"/>
                          <a:pt x="204" y="251"/>
                        </a:cubicBezTo>
                        <a:cubicBezTo>
                          <a:pt x="204" y="250"/>
                          <a:pt x="204" y="250"/>
                          <a:pt x="204" y="250"/>
                        </a:cubicBezTo>
                        <a:cubicBezTo>
                          <a:pt x="203" y="249"/>
                          <a:pt x="203" y="249"/>
                          <a:pt x="203" y="249"/>
                        </a:cubicBezTo>
                        <a:cubicBezTo>
                          <a:pt x="202" y="248"/>
                          <a:pt x="202" y="248"/>
                          <a:pt x="202" y="248"/>
                        </a:cubicBezTo>
                        <a:cubicBezTo>
                          <a:pt x="202" y="248"/>
                          <a:pt x="202" y="248"/>
                          <a:pt x="202" y="248"/>
                        </a:cubicBezTo>
                        <a:cubicBezTo>
                          <a:pt x="200" y="247"/>
                          <a:pt x="200" y="247"/>
                          <a:pt x="200" y="247"/>
                        </a:cubicBezTo>
                        <a:cubicBezTo>
                          <a:pt x="199" y="246"/>
                          <a:pt x="199" y="246"/>
                          <a:pt x="199" y="246"/>
                        </a:cubicBezTo>
                        <a:cubicBezTo>
                          <a:pt x="198" y="247"/>
                          <a:pt x="198" y="247"/>
                          <a:pt x="198" y="247"/>
                        </a:cubicBezTo>
                        <a:cubicBezTo>
                          <a:pt x="197" y="246"/>
                          <a:pt x="197" y="246"/>
                          <a:pt x="197" y="246"/>
                        </a:cubicBezTo>
                        <a:cubicBezTo>
                          <a:pt x="197" y="246"/>
                          <a:pt x="197" y="246"/>
                          <a:pt x="197" y="246"/>
                        </a:cubicBezTo>
                        <a:cubicBezTo>
                          <a:pt x="196" y="246"/>
                          <a:pt x="196" y="246"/>
                          <a:pt x="196" y="246"/>
                        </a:cubicBezTo>
                        <a:cubicBezTo>
                          <a:pt x="195" y="247"/>
                          <a:pt x="195" y="247"/>
                          <a:pt x="195" y="247"/>
                        </a:cubicBezTo>
                        <a:cubicBezTo>
                          <a:pt x="196" y="248"/>
                          <a:pt x="196" y="248"/>
                          <a:pt x="196" y="248"/>
                        </a:cubicBezTo>
                        <a:cubicBezTo>
                          <a:pt x="196" y="248"/>
                          <a:pt x="196" y="248"/>
                          <a:pt x="196" y="248"/>
                        </a:cubicBezTo>
                        <a:cubicBezTo>
                          <a:pt x="195" y="248"/>
                          <a:pt x="195" y="248"/>
                          <a:pt x="195" y="248"/>
                        </a:cubicBezTo>
                        <a:cubicBezTo>
                          <a:pt x="195" y="247"/>
                          <a:pt x="195" y="247"/>
                          <a:pt x="195" y="247"/>
                        </a:cubicBezTo>
                        <a:cubicBezTo>
                          <a:pt x="194" y="247"/>
                          <a:pt x="194" y="247"/>
                          <a:pt x="194" y="247"/>
                        </a:cubicBezTo>
                        <a:cubicBezTo>
                          <a:pt x="193" y="248"/>
                          <a:pt x="193" y="248"/>
                          <a:pt x="193" y="248"/>
                        </a:cubicBezTo>
                        <a:cubicBezTo>
                          <a:pt x="193" y="248"/>
                          <a:pt x="193" y="248"/>
                          <a:pt x="193" y="248"/>
                        </a:cubicBezTo>
                        <a:cubicBezTo>
                          <a:pt x="192" y="247"/>
                          <a:pt x="192" y="247"/>
                          <a:pt x="192" y="247"/>
                        </a:cubicBezTo>
                        <a:cubicBezTo>
                          <a:pt x="193" y="249"/>
                          <a:pt x="193" y="249"/>
                          <a:pt x="193" y="249"/>
                        </a:cubicBezTo>
                        <a:cubicBezTo>
                          <a:pt x="193" y="249"/>
                          <a:pt x="193" y="249"/>
                          <a:pt x="193" y="249"/>
                        </a:cubicBezTo>
                        <a:cubicBezTo>
                          <a:pt x="195" y="249"/>
                          <a:pt x="195" y="249"/>
                          <a:pt x="195" y="249"/>
                        </a:cubicBezTo>
                        <a:cubicBezTo>
                          <a:pt x="195" y="249"/>
                          <a:pt x="195" y="249"/>
                          <a:pt x="195" y="249"/>
                        </a:cubicBezTo>
                        <a:cubicBezTo>
                          <a:pt x="196" y="249"/>
                          <a:pt x="196" y="249"/>
                          <a:pt x="196" y="249"/>
                        </a:cubicBezTo>
                        <a:cubicBezTo>
                          <a:pt x="197" y="250"/>
                          <a:pt x="197" y="250"/>
                          <a:pt x="197" y="250"/>
                        </a:cubicBezTo>
                        <a:cubicBezTo>
                          <a:pt x="197" y="251"/>
                          <a:pt x="197" y="251"/>
                          <a:pt x="197" y="251"/>
                        </a:cubicBezTo>
                        <a:cubicBezTo>
                          <a:pt x="197" y="251"/>
                          <a:pt x="197" y="251"/>
                          <a:pt x="197" y="251"/>
                        </a:cubicBezTo>
                        <a:cubicBezTo>
                          <a:pt x="198" y="250"/>
                          <a:pt x="198" y="250"/>
                          <a:pt x="198" y="250"/>
                        </a:cubicBezTo>
                        <a:cubicBezTo>
                          <a:pt x="198" y="250"/>
                          <a:pt x="198" y="250"/>
                          <a:pt x="198" y="250"/>
                        </a:cubicBezTo>
                        <a:cubicBezTo>
                          <a:pt x="199" y="249"/>
                          <a:pt x="199" y="249"/>
                          <a:pt x="199" y="249"/>
                        </a:cubicBezTo>
                        <a:cubicBezTo>
                          <a:pt x="199" y="248"/>
                          <a:pt x="199" y="248"/>
                          <a:pt x="199" y="248"/>
                        </a:cubicBezTo>
                        <a:cubicBezTo>
                          <a:pt x="199" y="249"/>
                          <a:pt x="199" y="249"/>
                          <a:pt x="199" y="249"/>
                        </a:cubicBezTo>
                        <a:cubicBezTo>
                          <a:pt x="200" y="250"/>
                          <a:pt x="200" y="250"/>
                          <a:pt x="200" y="250"/>
                        </a:cubicBezTo>
                        <a:cubicBezTo>
                          <a:pt x="200" y="250"/>
                          <a:pt x="200" y="250"/>
                          <a:pt x="200" y="250"/>
                        </a:cubicBezTo>
                        <a:cubicBezTo>
                          <a:pt x="199" y="250"/>
                          <a:pt x="199" y="250"/>
                          <a:pt x="199" y="250"/>
                        </a:cubicBezTo>
                        <a:cubicBezTo>
                          <a:pt x="199" y="251"/>
                          <a:pt x="199" y="251"/>
                          <a:pt x="199" y="251"/>
                        </a:cubicBezTo>
                        <a:cubicBezTo>
                          <a:pt x="200" y="252"/>
                          <a:pt x="200" y="252"/>
                          <a:pt x="200" y="252"/>
                        </a:cubicBezTo>
                        <a:cubicBezTo>
                          <a:pt x="200" y="251"/>
                          <a:pt x="200" y="251"/>
                          <a:pt x="200" y="251"/>
                        </a:cubicBezTo>
                        <a:cubicBezTo>
                          <a:pt x="200" y="251"/>
                          <a:pt x="200" y="251"/>
                          <a:pt x="200" y="251"/>
                        </a:cubicBezTo>
                        <a:cubicBezTo>
                          <a:pt x="201" y="250"/>
                          <a:pt x="201" y="250"/>
                          <a:pt x="201" y="250"/>
                        </a:cubicBezTo>
                        <a:cubicBezTo>
                          <a:pt x="201" y="250"/>
                          <a:pt x="201" y="250"/>
                          <a:pt x="201" y="250"/>
                        </a:cubicBezTo>
                        <a:cubicBezTo>
                          <a:pt x="201" y="251"/>
                          <a:pt x="201" y="251"/>
                          <a:pt x="201" y="251"/>
                        </a:cubicBezTo>
                        <a:cubicBezTo>
                          <a:pt x="200" y="252"/>
                          <a:pt x="200" y="252"/>
                          <a:pt x="200" y="252"/>
                        </a:cubicBezTo>
                        <a:cubicBezTo>
                          <a:pt x="200" y="253"/>
                          <a:pt x="200" y="253"/>
                          <a:pt x="200" y="253"/>
                        </a:cubicBezTo>
                        <a:cubicBezTo>
                          <a:pt x="200" y="254"/>
                          <a:pt x="200" y="254"/>
                          <a:pt x="200" y="254"/>
                        </a:cubicBezTo>
                        <a:cubicBezTo>
                          <a:pt x="199" y="254"/>
                          <a:pt x="199" y="254"/>
                          <a:pt x="199" y="254"/>
                        </a:cubicBezTo>
                        <a:cubicBezTo>
                          <a:pt x="198" y="255"/>
                          <a:pt x="198" y="255"/>
                          <a:pt x="198" y="255"/>
                        </a:cubicBezTo>
                        <a:cubicBezTo>
                          <a:pt x="198" y="257"/>
                          <a:pt x="198" y="257"/>
                          <a:pt x="198" y="257"/>
                        </a:cubicBezTo>
                        <a:cubicBezTo>
                          <a:pt x="198" y="257"/>
                          <a:pt x="198" y="257"/>
                          <a:pt x="198" y="257"/>
                        </a:cubicBezTo>
                        <a:cubicBezTo>
                          <a:pt x="197" y="260"/>
                          <a:pt x="197" y="260"/>
                          <a:pt x="197" y="260"/>
                        </a:cubicBezTo>
                        <a:cubicBezTo>
                          <a:pt x="198" y="261"/>
                          <a:pt x="198" y="261"/>
                          <a:pt x="198" y="261"/>
                        </a:cubicBezTo>
                        <a:cubicBezTo>
                          <a:pt x="199" y="261"/>
                          <a:pt x="199" y="261"/>
                          <a:pt x="199" y="261"/>
                        </a:cubicBezTo>
                        <a:close/>
                        <a:moveTo>
                          <a:pt x="240" y="260"/>
                        </a:moveTo>
                        <a:cubicBezTo>
                          <a:pt x="241" y="260"/>
                          <a:pt x="241" y="260"/>
                          <a:pt x="241" y="260"/>
                        </a:cubicBezTo>
                        <a:cubicBezTo>
                          <a:pt x="242" y="261"/>
                          <a:pt x="242" y="261"/>
                          <a:pt x="242" y="261"/>
                        </a:cubicBezTo>
                        <a:cubicBezTo>
                          <a:pt x="243" y="262"/>
                          <a:pt x="243" y="262"/>
                          <a:pt x="243" y="262"/>
                        </a:cubicBezTo>
                        <a:cubicBezTo>
                          <a:pt x="243" y="261"/>
                          <a:pt x="243" y="261"/>
                          <a:pt x="243" y="261"/>
                        </a:cubicBezTo>
                        <a:cubicBezTo>
                          <a:pt x="243" y="260"/>
                          <a:pt x="243" y="260"/>
                          <a:pt x="243" y="260"/>
                        </a:cubicBezTo>
                        <a:cubicBezTo>
                          <a:pt x="244" y="259"/>
                          <a:pt x="244" y="259"/>
                          <a:pt x="244" y="259"/>
                        </a:cubicBezTo>
                        <a:cubicBezTo>
                          <a:pt x="244" y="259"/>
                          <a:pt x="244" y="259"/>
                          <a:pt x="244" y="259"/>
                        </a:cubicBezTo>
                        <a:cubicBezTo>
                          <a:pt x="242" y="259"/>
                          <a:pt x="242" y="259"/>
                          <a:pt x="242" y="259"/>
                        </a:cubicBezTo>
                        <a:cubicBezTo>
                          <a:pt x="242" y="259"/>
                          <a:pt x="242" y="259"/>
                          <a:pt x="242" y="259"/>
                        </a:cubicBezTo>
                        <a:cubicBezTo>
                          <a:pt x="242" y="259"/>
                          <a:pt x="242" y="259"/>
                          <a:pt x="242" y="259"/>
                        </a:cubicBezTo>
                        <a:lnTo>
                          <a:pt x="240" y="260"/>
                        </a:lnTo>
                        <a:close/>
                        <a:moveTo>
                          <a:pt x="202" y="257"/>
                        </a:moveTo>
                        <a:cubicBezTo>
                          <a:pt x="202" y="258"/>
                          <a:pt x="202" y="258"/>
                          <a:pt x="202" y="258"/>
                        </a:cubicBezTo>
                        <a:cubicBezTo>
                          <a:pt x="202" y="259"/>
                          <a:pt x="202" y="259"/>
                          <a:pt x="202" y="259"/>
                        </a:cubicBezTo>
                        <a:cubicBezTo>
                          <a:pt x="202" y="259"/>
                          <a:pt x="202" y="259"/>
                          <a:pt x="202" y="259"/>
                        </a:cubicBezTo>
                        <a:cubicBezTo>
                          <a:pt x="202" y="259"/>
                          <a:pt x="202" y="259"/>
                          <a:pt x="203" y="259"/>
                        </a:cubicBezTo>
                        <a:cubicBezTo>
                          <a:pt x="203" y="256"/>
                          <a:pt x="203" y="256"/>
                          <a:pt x="203" y="256"/>
                        </a:cubicBezTo>
                        <a:cubicBezTo>
                          <a:pt x="204" y="255"/>
                          <a:pt x="204" y="255"/>
                          <a:pt x="204" y="255"/>
                        </a:cubicBezTo>
                        <a:lnTo>
                          <a:pt x="202" y="257"/>
                        </a:lnTo>
                        <a:close/>
                        <a:moveTo>
                          <a:pt x="254" y="257"/>
                        </a:moveTo>
                        <a:cubicBezTo>
                          <a:pt x="254" y="257"/>
                          <a:pt x="254" y="257"/>
                          <a:pt x="254" y="257"/>
                        </a:cubicBezTo>
                        <a:cubicBezTo>
                          <a:pt x="255" y="258"/>
                          <a:pt x="255" y="258"/>
                          <a:pt x="255" y="258"/>
                        </a:cubicBezTo>
                        <a:cubicBezTo>
                          <a:pt x="255" y="258"/>
                          <a:pt x="255" y="258"/>
                          <a:pt x="255" y="258"/>
                        </a:cubicBezTo>
                        <a:cubicBezTo>
                          <a:pt x="255" y="257"/>
                          <a:pt x="255" y="257"/>
                          <a:pt x="255" y="257"/>
                        </a:cubicBezTo>
                        <a:cubicBezTo>
                          <a:pt x="255" y="256"/>
                          <a:pt x="255" y="256"/>
                          <a:pt x="255" y="256"/>
                        </a:cubicBezTo>
                        <a:cubicBezTo>
                          <a:pt x="255" y="255"/>
                          <a:pt x="255" y="255"/>
                          <a:pt x="255" y="255"/>
                        </a:cubicBezTo>
                        <a:cubicBezTo>
                          <a:pt x="254" y="255"/>
                          <a:pt x="254" y="255"/>
                          <a:pt x="254" y="255"/>
                        </a:cubicBezTo>
                        <a:cubicBezTo>
                          <a:pt x="254" y="255"/>
                          <a:pt x="254" y="255"/>
                          <a:pt x="254" y="255"/>
                        </a:cubicBezTo>
                        <a:cubicBezTo>
                          <a:pt x="254" y="254"/>
                          <a:pt x="254" y="254"/>
                          <a:pt x="254" y="254"/>
                        </a:cubicBezTo>
                        <a:cubicBezTo>
                          <a:pt x="253" y="254"/>
                          <a:pt x="253" y="254"/>
                          <a:pt x="253" y="254"/>
                        </a:cubicBezTo>
                        <a:cubicBezTo>
                          <a:pt x="252" y="254"/>
                          <a:pt x="252" y="254"/>
                          <a:pt x="252" y="254"/>
                        </a:cubicBezTo>
                        <a:cubicBezTo>
                          <a:pt x="253" y="255"/>
                          <a:pt x="253" y="255"/>
                          <a:pt x="253" y="255"/>
                        </a:cubicBezTo>
                        <a:cubicBezTo>
                          <a:pt x="253" y="255"/>
                          <a:pt x="253" y="255"/>
                          <a:pt x="253" y="255"/>
                        </a:cubicBezTo>
                        <a:cubicBezTo>
                          <a:pt x="252" y="255"/>
                          <a:pt x="252" y="255"/>
                          <a:pt x="252" y="255"/>
                        </a:cubicBezTo>
                        <a:cubicBezTo>
                          <a:pt x="252" y="256"/>
                          <a:pt x="252" y="256"/>
                          <a:pt x="252" y="256"/>
                        </a:cubicBezTo>
                        <a:cubicBezTo>
                          <a:pt x="252" y="257"/>
                          <a:pt x="252" y="257"/>
                          <a:pt x="252" y="257"/>
                        </a:cubicBezTo>
                        <a:cubicBezTo>
                          <a:pt x="253" y="257"/>
                          <a:pt x="253" y="257"/>
                          <a:pt x="253" y="257"/>
                        </a:cubicBezTo>
                        <a:cubicBezTo>
                          <a:pt x="253" y="257"/>
                          <a:pt x="253" y="257"/>
                          <a:pt x="253" y="257"/>
                        </a:cubicBezTo>
                        <a:lnTo>
                          <a:pt x="254" y="257"/>
                        </a:lnTo>
                        <a:close/>
                        <a:moveTo>
                          <a:pt x="274" y="257"/>
                        </a:moveTo>
                        <a:cubicBezTo>
                          <a:pt x="274" y="257"/>
                          <a:pt x="274" y="257"/>
                          <a:pt x="274" y="257"/>
                        </a:cubicBezTo>
                        <a:cubicBezTo>
                          <a:pt x="274" y="258"/>
                          <a:pt x="274" y="258"/>
                          <a:pt x="274" y="258"/>
                        </a:cubicBezTo>
                        <a:cubicBezTo>
                          <a:pt x="274" y="258"/>
                          <a:pt x="274" y="258"/>
                          <a:pt x="274" y="258"/>
                        </a:cubicBezTo>
                        <a:cubicBezTo>
                          <a:pt x="274" y="258"/>
                          <a:pt x="274" y="258"/>
                          <a:pt x="274" y="258"/>
                        </a:cubicBezTo>
                        <a:cubicBezTo>
                          <a:pt x="275" y="257"/>
                          <a:pt x="275" y="257"/>
                          <a:pt x="275" y="257"/>
                        </a:cubicBezTo>
                        <a:cubicBezTo>
                          <a:pt x="275" y="257"/>
                          <a:pt x="275" y="257"/>
                          <a:pt x="275" y="257"/>
                        </a:cubicBezTo>
                        <a:cubicBezTo>
                          <a:pt x="275" y="256"/>
                          <a:pt x="275" y="256"/>
                          <a:pt x="275" y="256"/>
                        </a:cubicBezTo>
                        <a:cubicBezTo>
                          <a:pt x="275" y="255"/>
                          <a:pt x="275" y="255"/>
                          <a:pt x="275" y="255"/>
                        </a:cubicBezTo>
                        <a:cubicBezTo>
                          <a:pt x="276" y="254"/>
                          <a:pt x="276" y="254"/>
                          <a:pt x="276" y="254"/>
                        </a:cubicBezTo>
                        <a:cubicBezTo>
                          <a:pt x="277" y="253"/>
                          <a:pt x="277" y="253"/>
                          <a:pt x="277" y="253"/>
                        </a:cubicBezTo>
                        <a:cubicBezTo>
                          <a:pt x="277" y="253"/>
                          <a:pt x="277" y="253"/>
                          <a:pt x="277" y="253"/>
                        </a:cubicBezTo>
                        <a:cubicBezTo>
                          <a:pt x="279" y="252"/>
                          <a:pt x="279" y="252"/>
                          <a:pt x="279" y="252"/>
                        </a:cubicBezTo>
                        <a:cubicBezTo>
                          <a:pt x="279" y="252"/>
                          <a:pt x="279" y="252"/>
                          <a:pt x="279" y="252"/>
                        </a:cubicBezTo>
                        <a:cubicBezTo>
                          <a:pt x="281" y="250"/>
                          <a:pt x="281" y="250"/>
                          <a:pt x="281" y="250"/>
                        </a:cubicBezTo>
                        <a:cubicBezTo>
                          <a:pt x="281" y="249"/>
                          <a:pt x="281" y="249"/>
                          <a:pt x="281" y="249"/>
                        </a:cubicBezTo>
                        <a:cubicBezTo>
                          <a:pt x="280" y="248"/>
                          <a:pt x="280" y="248"/>
                          <a:pt x="280" y="248"/>
                        </a:cubicBezTo>
                        <a:cubicBezTo>
                          <a:pt x="280" y="247"/>
                          <a:pt x="280" y="247"/>
                          <a:pt x="280" y="247"/>
                        </a:cubicBezTo>
                        <a:cubicBezTo>
                          <a:pt x="280" y="246"/>
                          <a:pt x="280" y="246"/>
                          <a:pt x="280" y="246"/>
                        </a:cubicBezTo>
                        <a:cubicBezTo>
                          <a:pt x="279" y="246"/>
                          <a:pt x="279" y="246"/>
                          <a:pt x="279" y="246"/>
                        </a:cubicBezTo>
                        <a:cubicBezTo>
                          <a:pt x="279" y="244"/>
                          <a:pt x="279" y="244"/>
                          <a:pt x="279" y="244"/>
                        </a:cubicBezTo>
                        <a:cubicBezTo>
                          <a:pt x="278" y="243"/>
                          <a:pt x="278" y="243"/>
                          <a:pt x="278" y="243"/>
                        </a:cubicBezTo>
                        <a:cubicBezTo>
                          <a:pt x="278" y="247"/>
                          <a:pt x="278" y="247"/>
                          <a:pt x="278" y="247"/>
                        </a:cubicBezTo>
                        <a:cubicBezTo>
                          <a:pt x="278" y="248"/>
                          <a:pt x="278" y="248"/>
                          <a:pt x="278" y="248"/>
                        </a:cubicBezTo>
                        <a:cubicBezTo>
                          <a:pt x="278" y="250"/>
                          <a:pt x="278" y="250"/>
                          <a:pt x="278" y="250"/>
                        </a:cubicBezTo>
                        <a:cubicBezTo>
                          <a:pt x="277" y="250"/>
                          <a:pt x="277" y="250"/>
                          <a:pt x="277" y="250"/>
                        </a:cubicBezTo>
                        <a:cubicBezTo>
                          <a:pt x="277" y="251"/>
                          <a:pt x="277" y="251"/>
                          <a:pt x="277" y="251"/>
                        </a:cubicBezTo>
                        <a:cubicBezTo>
                          <a:pt x="276" y="252"/>
                          <a:pt x="276" y="252"/>
                          <a:pt x="276" y="252"/>
                        </a:cubicBezTo>
                        <a:cubicBezTo>
                          <a:pt x="275" y="254"/>
                          <a:pt x="275" y="254"/>
                          <a:pt x="275" y="254"/>
                        </a:cubicBezTo>
                        <a:cubicBezTo>
                          <a:pt x="275" y="255"/>
                          <a:pt x="275" y="255"/>
                          <a:pt x="275" y="255"/>
                        </a:cubicBezTo>
                        <a:cubicBezTo>
                          <a:pt x="274" y="255"/>
                          <a:pt x="274" y="255"/>
                          <a:pt x="274" y="255"/>
                        </a:cubicBezTo>
                        <a:cubicBezTo>
                          <a:pt x="273" y="256"/>
                          <a:pt x="273" y="256"/>
                          <a:pt x="273" y="256"/>
                        </a:cubicBezTo>
                        <a:cubicBezTo>
                          <a:pt x="274" y="256"/>
                          <a:pt x="274" y="256"/>
                          <a:pt x="274" y="256"/>
                        </a:cubicBezTo>
                        <a:cubicBezTo>
                          <a:pt x="274" y="257"/>
                          <a:pt x="274" y="257"/>
                          <a:pt x="274" y="257"/>
                        </a:cubicBezTo>
                        <a:cubicBezTo>
                          <a:pt x="274" y="257"/>
                          <a:pt x="274" y="257"/>
                          <a:pt x="274" y="257"/>
                        </a:cubicBezTo>
                        <a:close/>
                        <a:moveTo>
                          <a:pt x="84" y="254"/>
                        </a:moveTo>
                        <a:cubicBezTo>
                          <a:pt x="84" y="255"/>
                          <a:pt x="84" y="255"/>
                          <a:pt x="84" y="255"/>
                        </a:cubicBezTo>
                        <a:cubicBezTo>
                          <a:pt x="83" y="255"/>
                          <a:pt x="83" y="255"/>
                          <a:pt x="83" y="255"/>
                        </a:cubicBezTo>
                        <a:cubicBezTo>
                          <a:pt x="83" y="255"/>
                          <a:pt x="83" y="255"/>
                          <a:pt x="83" y="255"/>
                        </a:cubicBezTo>
                        <a:cubicBezTo>
                          <a:pt x="81" y="256"/>
                          <a:pt x="81" y="256"/>
                          <a:pt x="81" y="256"/>
                        </a:cubicBezTo>
                        <a:cubicBezTo>
                          <a:pt x="84" y="256"/>
                          <a:pt x="84" y="256"/>
                          <a:pt x="84" y="256"/>
                        </a:cubicBezTo>
                        <a:cubicBezTo>
                          <a:pt x="83" y="257"/>
                          <a:pt x="83" y="257"/>
                          <a:pt x="83" y="257"/>
                        </a:cubicBezTo>
                        <a:cubicBezTo>
                          <a:pt x="83" y="257"/>
                          <a:pt x="83" y="257"/>
                          <a:pt x="83" y="257"/>
                        </a:cubicBezTo>
                        <a:cubicBezTo>
                          <a:pt x="83" y="258"/>
                          <a:pt x="83" y="258"/>
                          <a:pt x="83" y="258"/>
                        </a:cubicBezTo>
                        <a:cubicBezTo>
                          <a:pt x="83" y="258"/>
                          <a:pt x="83" y="258"/>
                          <a:pt x="83" y="258"/>
                        </a:cubicBezTo>
                        <a:cubicBezTo>
                          <a:pt x="84" y="258"/>
                          <a:pt x="84" y="258"/>
                          <a:pt x="84" y="258"/>
                        </a:cubicBezTo>
                        <a:cubicBezTo>
                          <a:pt x="85" y="256"/>
                          <a:pt x="85" y="256"/>
                          <a:pt x="85" y="256"/>
                        </a:cubicBezTo>
                        <a:cubicBezTo>
                          <a:pt x="85" y="255"/>
                          <a:pt x="85" y="255"/>
                          <a:pt x="85" y="255"/>
                        </a:cubicBezTo>
                        <a:cubicBezTo>
                          <a:pt x="85" y="255"/>
                          <a:pt x="85" y="255"/>
                          <a:pt x="85" y="255"/>
                        </a:cubicBezTo>
                        <a:cubicBezTo>
                          <a:pt x="85" y="255"/>
                          <a:pt x="85" y="255"/>
                          <a:pt x="85" y="255"/>
                        </a:cubicBezTo>
                        <a:cubicBezTo>
                          <a:pt x="85" y="254"/>
                          <a:pt x="85" y="254"/>
                          <a:pt x="85" y="254"/>
                        </a:cubicBezTo>
                        <a:cubicBezTo>
                          <a:pt x="85" y="254"/>
                          <a:pt x="85" y="254"/>
                          <a:pt x="85" y="254"/>
                        </a:cubicBezTo>
                        <a:cubicBezTo>
                          <a:pt x="85" y="254"/>
                          <a:pt x="85" y="254"/>
                          <a:pt x="85" y="254"/>
                        </a:cubicBezTo>
                        <a:lnTo>
                          <a:pt x="84" y="254"/>
                        </a:lnTo>
                        <a:close/>
                        <a:moveTo>
                          <a:pt x="270" y="256"/>
                        </a:moveTo>
                        <a:cubicBezTo>
                          <a:pt x="270" y="257"/>
                          <a:pt x="270" y="257"/>
                          <a:pt x="270" y="257"/>
                        </a:cubicBezTo>
                        <a:cubicBezTo>
                          <a:pt x="272" y="257"/>
                          <a:pt x="272" y="257"/>
                          <a:pt x="272" y="257"/>
                        </a:cubicBezTo>
                        <a:cubicBezTo>
                          <a:pt x="272" y="257"/>
                          <a:pt x="272" y="257"/>
                          <a:pt x="272" y="257"/>
                        </a:cubicBezTo>
                        <a:cubicBezTo>
                          <a:pt x="272" y="256"/>
                          <a:pt x="272" y="256"/>
                          <a:pt x="272" y="256"/>
                        </a:cubicBezTo>
                        <a:cubicBezTo>
                          <a:pt x="273" y="256"/>
                          <a:pt x="273" y="256"/>
                          <a:pt x="273" y="256"/>
                        </a:cubicBezTo>
                        <a:cubicBezTo>
                          <a:pt x="272" y="255"/>
                          <a:pt x="272" y="255"/>
                          <a:pt x="272" y="255"/>
                        </a:cubicBezTo>
                        <a:cubicBezTo>
                          <a:pt x="271" y="255"/>
                          <a:pt x="271" y="255"/>
                          <a:pt x="271" y="255"/>
                        </a:cubicBezTo>
                        <a:cubicBezTo>
                          <a:pt x="270" y="255"/>
                          <a:pt x="270" y="255"/>
                          <a:pt x="270" y="255"/>
                        </a:cubicBezTo>
                        <a:cubicBezTo>
                          <a:pt x="270" y="255"/>
                          <a:pt x="270" y="255"/>
                          <a:pt x="270" y="255"/>
                        </a:cubicBezTo>
                        <a:cubicBezTo>
                          <a:pt x="269" y="254"/>
                          <a:pt x="269" y="254"/>
                          <a:pt x="269" y="254"/>
                        </a:cubicBezTo>
                        <a:cubicBezTo>
                          <a:pt x="269" y="255"/>
                          <a:pt x="269" y="255"/>
                          <a:pt x="269" y="255"/>
                        </a:cubicBezTo>
                        <a:cubicBezTo>
                          <a:pt x="268" y="257"/>
                          <a:pt x="268" y="257"/>
                          <a:pt x="268" y="257"/>
                        </a:cubicBezTo>
                        <a:cubicBezTo>
                          <a:pt x="270" y="256"/>
                          <a:pt x="270" y="256"/>
                          <a:pt x="270" y="256"/>
                        </a:cubicBezTo>
                        <a:cubicBezTo>
                          <a:pt x="270" y="256"/>
                          <a:pt x="270" y="256"/>
                          <a:pt x="270" y="256"/>
                        </a:cubicBezTo>
                        <a:close/>
                        <a:moveTo>
                          <a:pt x="264" y="257"/>
                        </a:moveTo>
                        <a:cubicBezTo>
                          <a:pt x="265" y="256"/>
                          <a:pt x="265" y="256"/>
                          <a:pt x="265" y="256"/>
                        </a:cubicBezTo>
                        <a:cubicBezTo>
                          <a:pt x="265" y="257"/>
                          <a:pt x="265" y="257"/>
                          <a:pt x="265" y="257"/>
                        </a:cubicBezTo>
                        <a:cubicBezTo>
                          <a:pt x="266" y="257"/>
                          <a:pt x="266" y="257"/>
                          <a:pt x="266" y="257"/>
                        </a:cubicBezTo>
                        <a:cubicBezTo>
                          <a:pt x="265" y="256"/>
                          <a:pt x="265" y="256"/>
                          <a:pt x="265" y="256"/>
                        </a:cubicBezTo>
                        <a:cubicBezTo>
                          <a:pt x="266" y="255"/>
                          <a:pt x="266" y="255"/>
                          <a:pt x="266" y="255"/>
                        </a:cubicBezTo>
                        <a:cubicBezTo>
                          <a:pt x="265" y="254"/>
                          <a:pt x="265" y="254"/>
                          <a:pt x="265" y="254"/>
                        </a:cubicBezTo>
                        <a:cubicBezTo>
                          <a:pt x="264" y="254"/>
                          <a:pt x="264" y="254"/>
                          <a:pt x="264" y="254"/>
                        </a:cubicBezTo>
                        <a:cubicBezTo>
                          <a:pt x="264" y="255"/>
                          <a:pt x="264" y="255"/>
                          <a:pt x="264" y="255"/>
                        </a:cubicBezTo>
                        <a:cubicBezTo>
                          <a:pt x="263" y="254"/>
                          <a:pt x="263" y="254"/>
                          <a:pt x="263" y="254"/>
                        </a:cubicBezTo>
                        <a:cubicBezTo>
                          <a:pt x="262" y="255"/>
                          <a:pt x="262" y="255"/>
                          <a:pt x="262" y="255"/>
                        </a:cubicBezTo>
                        <a:cubicBezTo>
                          <a:pt x="262" y="256"/>
                          <a:pt x="262" y="256"/>
                          <a:pt x="262" y="256"/>
                        </a:cubicBezTo>
                        <a:cubicBezTo>
                          <a:pt x="262" y="256"/>
                          <a:pt x="262" y="256"/>
                          <a:pt x="262" y="256"/>
                        </a:cubicBezTo>
                        <a:cubicBezTo>
                          <a:pt x="263" y="256"/>
                          <a:pt x="263" y="256"/>
                          <a:pt x="263" y="256"/>
                        </a:cubicBezTo>
                        <a:cubicBezTo>
                          <a:pt x="263" y="256"/>
                          <a:pt x="263" y="256"/>
                          <a:pt x="263" y="256"/>
                        </a:cubicBezTo>
                        <a:lnTo>
                          <a:pt x="264" y="257"/>
                        </a:lnTo>
                        <a:close/>
                        <a:moveTo>
                          <a:pt x="231" y="255"/>
                        </a:moveTo>
                        <a:cubicBezTo>
                          <a:pt x="230" y="256"/>
                          <a:pt x="230" y="256"/>
                          <a:pt x="230" y="256"/>
                        </a:cubicBezTo>
                        <a:cubicBezTo>
                          <a:pt x="231" y="256"/>
                          <a:pt x="231" y="256"/>
                          <a:pt x="231" y="256"/>
                        </a:cubicBezTo>
                        <a:cubicBezTo>
                          <a:pt x="234" y="256"/>
                          <a:pt x="234" y="256"/>
                          <a:pt x="234" y="256"/>
                        </a:cubicBezTo>
                        <a:cubicBezTo>
                          <a:pt x="235" y="257"/>
                          <a:pt x="235" y="257"/>
                          <a:pt x="235" y="257"/>
                        </a:cubicBezTo>
                        <a:cubicBezTo>
                          <a:pt x="236" y="257"/>
                          <a:pt x="236" y="257"/>
                          <a:pt x="236" y="257"/>
                        </a:cubicBezTo>
                        <a:cubicBezTo>
                          <a:pt x="236" y="256"/>
                          <a:pt x="236" y="256"/>
                          <a:pt x="236" y="256"/>
                        </a:cubicBezTo>
                        <a:cubicBezTo>
                          <a:pt x="237" y="256"/>
                          <a:pt x="237" y="256"/>
                          <a:pt x="237" y="256"/>
                        </a:cubicBezTo>
                        <a:cubicBezTo>
                          <a:pt x="238" y="255"/>
                          <a:pt x="238" y="255"/>
                          <a:pt x="238" y="255"/>
                        </a:cubicBezTo>
                        <a:cubicBezTo>
                          <a:pt x="236" y="255"/>
                          <a:pt x="236" y="255"/>
                          <a:pt x="236" y="255"/>
                        </a:cubicBezTo>
                        <a:cubicBezTo>
                          <a:pt x="236" y="255"/>
                          <a:pt x="236" y="255"/>
                          <a:pt x="236" y="255"/>
                        </a:cubicBezTo>
                        <a:cubicBezTo>
                          <a:pt x="235" y="255"/>
                          <a:pt x="235" y="255"/>
                          <a:pt x="235" y="255"/>
                        </a:cubicBezTo>
                        <a:cubicBezTo>
                          <a:pt x="235" y="255"/>
                          <a:pt x="235" y="255"/>
                          <a:pt x="235" y="255"/>
                        </a:cubicBezTo>
                        <a:cubicBezTo>
                          <a:pt x="234" y="255"/>
                          <a:pt x="234" y="255"/>
                          <a:pt x="234" y="255"/>
                        </a:cubicBezTo>
                        <a:lnTo>
                          <a:pt x="231" y="255"/>
                        </a:lnTo>
                        <a:close/>
                        <a:moveTo>
                          <a:pt x="381" y="255"/>
                        </a:moveTo>
                        <a:cubicBezTo>
                          <a:pt x="381" y="255"/>
                          <a:pt x="381" y="255"/>
                          <a:pt x="381" y="255"/>
                        </a:cubicBezTo>
                        <a:cubicBezTo>
                          <a:pt x="381" y="255"/>
                          <a:pt x="381" y="255"/>
                          <a:pt x="381" y="255"/>
                        </a:cubicBezTo>
                        <a:cubicBezTo>
                          <a:pt x="381" y="256"/>
                          <a:pt x="381" y="256"/>
                          <a:pt x="381" y="256"/>
                        </a:cubicBezTo>
                        <a:cubicBezTo>
                          <a:pt x="382" y="256"/>
                          <a:pt x="382" y="256"/>
                          <a:pt x="382" y="256"/>
                        </a:cubicBezTo>
                        <a:cubicBezTo>
                          <a:pt x="383" y="256"/>
                          <a:pt x="383" y="256"/>
                          <a:pt x="383" y="256"/>
                        </a:cubicBezTo>
                        <a:cubicBezTo>
                          <a:pt x="382" y="255"/>
                          <a:pt x="382" y="255"/>
                          <a:pt x="382" y="255"/>
                        </a:cubicBezTo>
                        <a:cubicBezTo>
                          <a:pt x="381" y="253"/>
                          <a:pt x="381" y="253"/>
                          <a:pt x="381" y="253"/>
                        </a:cubicBezTo>
                        <a:cubicBezTo>
                          <a:pt x="381" y="253"/>
                          <a:pt x="381" y="253"/>
                          <a:pt x="381" y="253"/>
                        </a:cubicBezTo>
                        <a:cubicBezTo>
                          <a:pt x="381" y="253"/>
                          <a:pt x="381" y="253"/>
                          <a:pt x="381" y="253"/>
                        </a:cubicBezTo>
                        <a:cubicBezTo>
                          <a:pt x="380" y="253"/>
                          <a:pt x="380" y="253"/>
                          <a:pt x="380" y="253"/>
                        </a:cubicBezTo>
                        <a:cubicBezTo>
                          <a:pt x="380" y="252"/>
                          <a:pt x="380" y="252"/>
                          <a:pt x="380" y="252"/>
                        </a:cubicBezTo>
                        <a:cubicBezTo>
                          <a:pt x="380" y="251"/>
                          <a:pt x="380" y="251"/>
                          <a:pt x="380" y="251"/>
                        </a:cubicBezTo>
                        <a:cubicBezTo>
                          <a:pt x="380" y="251"/>
                          <a:pt x="380" y="251"/>
                          <a:pt x="380" y="251"/>
                        </a:cubicBezTo>
                        <a:cubicBezTo>
                          <a:pt x="379" y="251"/>
                          <a:pt x="379" y="251"/>
                          <a:pt x="379" y="251"/>
                        </a:cubicBezTo>
                        <a:cubicBezTo>
                          <a:pt x="379" y="251"/>
                          <a:pt x="379" y="251"/>
                          <a:pt x="379" y="251"/>
                        </a:cubicBezTo>
                        <a:cubicBezTo>
                          <a:pt x="379" y="251"/>
                          <a:pt x="379" y="251"/>
                          <a:pt x="379" y="251"/>
                        </a:cubicBezTo>
                        <a:cubicBezTo>
                          <a:pt x="379" y="251"/>
                          <a:pt x="379" y="251"/>
                          <a:pt x="379" y="251"/>
                        </a:cubicBezTo>
                        <a:cubicBezTo>
                          <a:pt x="380" y="250"/>
                          <a:pt x="380" y="250"/>
                          <a:pt x="380" y="250"/>
                        </a:cubicBezTo>
                        <a:cubicBezTo>
                          <a:pt x="380" y="248"/>
                          <a:pt x="380" y="248"/>
                          <a:pt x="380" y="248"/>
                        </a:cubicBezTo>
                        <a:cubicBezTo>
                          <a:pt x="379" y="248"/>
                          <a:pt x="379" y="248"/>
                          <a:pt x="379" y="248"/>
                        </a:cubicBezTo>
                        <a:cubicBezTo>
                          <a:pt x="379" y="248"/>
                          <a:pt x="379" y="248"/>
                          <a:pt x="379" y="248"/>
                        </a:cubicBezTo>
                        <a:cubicBezTo>
                          <a:pt x="380" y="247"/>
                          <a:pt x="380" y="247"/>
                          <a:pt x="380" y="247"/>
                        </a:cubicBezTo>
                        <a:cubicBezTo>
                          <a:pt x="380" y="247"/>
                          <a:pt x="380" y="247"/>
                          <a:pt x="380" y="247"/>
                        </a:cubicBezTo>
                        <a:cubicBezTo>
                          <a:pt x="381" y="248"/>
                          <a:pt x="381" y="248"/>
                          <a:pt x="381" y="248"/>
                        </a:cubicBezTo>
                        <a:cubicBezTo>
                          <a:pt x="381" y="249"/>
                          <a:pt x="381" y="249"/>
                          <a:pt x="381" y="249"/>
                        </a:cubicBezTo>
                        <a:cubicBezTo>
                          <a:pt x="381" y="250"/>
                          <a:pt x="381" y="250"/>
                          <a:pt x="381" y="250"/>
                        </a:cubicBezTo>
                        <a:cubicBezTo>
                          <a:pt x="381" y="250"/>
                          <a:pt x="381" y="250"/>
                          <a:pt x="381" y="250"/>
                        </a:cubicBezTo>
                        <a:cubicBezTo>
                          <a:pt x="382" y="250"/>
                          <a:pt x="382" y="250"/>
                          <a:pt x="382" y="250"/>
                        </a:cubicBezTo>
                        <a:cubicBezTo>
                          <a:pt x="382" y="250"/>
                          <a:pt x="382" y="250"/>
                          <a:pt x="382" y="250"/>
                        </a:cubicBezTo>
                        <a:cubicBezTo>
                          <a:pt x="382" y="251"/>
                          <a:pt x="382" y="251"/>
                          <a:pt x="382" y="251"/>
                        </a:cubicBezTo>
                        <a:cubicBezTo>
                          <a:pt x="383" y="251"/>
                          <a:pt x="383" y="251"/>
                          <a:pt x="383" y="251"/>
                        </a:cubicBezTo>
                        <a:cubicBezTo>
                          <a:pt x="384" y="251"/>
                          <a:pt x="384" y="251"/>
                          <a:pt x="384" y="251"/>
                        </a:cubicBezTo>
                        <a:cubicBezTo>
                          <a:pt x="383" y="250"/>
                          <a:pt x="383" y="250"/>
                          <a:pt x="383" y="250"/>
                        </a:cubicBezTo>
                        <a:cubicBezTo>
                          <a:pt x="384" y="250"/>
                          <a:pt x="384" y="250"/>
                          <a:pt x="384" y="250"/>
                        </a:cubicBezTo>
                        <a:cubicBezTo>
                          <a:pt x="385" y="250"/>
                          <a:pt x="385" y="250"/>
                          <a:pt x="385" y="250"/>
                        </a:cubicBezTo>
                        <a:cubicBezTo>
                          <a:pt x="384" y="249"/>
                          <a:pt x="384" y="249"/>
                          <a:pt x="384" y="249"/>
                        </a:cubicBezTo>
                        <a:cubicBezTo>
                          <a:pt x="383" y="248"/>
                          <a:pt x="383" y="248"/>
                          <a:pt x="383" y="248"/>
                        </a:cubicBezTo>
                        <a:cubicBezTo>
                          <a:pt x="383" y="248"/>
                          <a:pt x="383" y="248"/>
                          <a:pt x="383" y="248"/>
                        </a:cubicBezTo>
                        <a:cubicBezTo>
                          <a:pt x="383" y="247"/>
                          <a:pt x="383" y="247"/>
                          <a:pt x="383" y="247"/>
                        </a:cubicBezTo>
                        <a:cubicBezTo>
                          <a:pt x="381" y="246"/>
                          <a:pt x="381" y="246"/>
                          <a:pt x="381" y="246"/>
                        </a:cubicBezTo>
                        <a:cubicBezTo>
                          <a:pt x="379" y="245"/>
                          <a:pt x="379" y="245"/>
                          <a:pt x="379" y="245"/>
                        </a:cubicBezTo>
                        <a:cubicBezTo>
                          <a:pt x="378" y="246"/>
                          <a:pt x="378" y="246"/>
                          <a:pt x="378" y="246"/>
                        </a:cubicBezTo>
                        <a:cubicBezTo>
                          <a:pt x="378" y="246"/>
                          <a:pt x="378" y="246"/>
                          <a:pt x="378" y="246"/>
                        </a:cubicBezTo>
                        <a:cubicBezTo>
                          <a:pt x="377" y="247"/>
                          <a:pt x="377" y="247"/>
                          <a:pt x="377" y="247"/>
                        </a:cubicBezTo>
                        <a:cubicBezTo>
                          <a:pt x="377" y="247"/>
                          <a:pt x="377" y="247"/>
                          <a:pt x="377" y="247"/>
                        </a:cubicBezTo>
                        <a:cubicBezTo>
                          <a:pt x="377" y="248"/>
                          <a:pt x="377" y="248"/>
                          <a:pt x="377" y="248"/>
                        </a:cubicBezTo>
                        <a:cubicBezTo>
                          <a:pt x="377" y="249"/>
                          <a:pt x="377" y="249"/>
                          <a:pt x="377" y="249"/>
                        </a:cubicBezTo>
                        <a:cubicBezTo>
                          <a:pt x="376" y="249"/>
                          <a:pt x="376" y="249"/>
                          <a:pt x="376" y="249"/>
                        </a:cubicBezTo>
                        <a:cubicBezTo>
                          <a:pt x="375" y="250"/>
                          <a:pt x="375" y="250"/>
                          <a:pt x="375" y="250"/>
                        </a:cubicBezTo>
                        <a:cubicBezTo>
                          <a:pt x="376" y="251"/>
                          <a:pt x="376" y="251"/>
                          <a:pt x="376" y="251"/>
                        </a:cubicBezTo>
                        <a:cubicBezTo>
                          <a:pt x="376" y="251"/>
                          <a:pt x="376" y="251"/>
                          <a:pt x="376" y="251"/>
                        </a:cubicBezTo>
                        <a:cubicBezTo>
                          <a:pt x="375" y="252"/>
                          <a:pt x="375" y="252"/>
                          <a:pt x="375" y="252"/>
                        </a:cubicBezTo>
                        <a:cubicBezTo>
                          <a:pt x="375" y="253"/>
                          <a:pt x="375" y="253"/>
                          <a:pt x="375" y="253"/>
                        </a:cubicBezTo>
                        <a:cubicBezTo>
                          <a:pt x="376" y="254"/>
                          <a:pt x="376" y="254"/>
                          <a:pt x="376" y="254"/>
                        </a:cubicBezTo>
                        <a:cubicBezTo>
                          <a:pt x="377" y="253"/>
                          <a:pt x="377" y="253"/>
                          <a:pt x="377" y="253"/>
                        </a:cubicBezTo>
                        <a:cubicBezTo>
                          <a:pt x="377" y="254"/>
                          <a:pt x="377" y="254"/>
                          <a:pt x="377" y="254"/>
                        </a:cubicBezTo>
                        <a:cubicBezTo>
                          <a:pt x="378" y="255"/>
                          <a:pt x="378" y="255"/>
                          <a:pt x="378" y="255"/>
                        </a:cubicBezTo>
                        <a:cubicBezTo>
                          <a:pt x="377" y="255"/>
                          <a:pt x="377" y="255"/>
                          <a:pt x="377" y="255"/>
                        </a:cubicBezTo>
                        <a:cubicBezTo>
                          <a:pt x="377" y="255"/>
                          <a:pt x="377" y="255"/>
                          <a:pt x="377" y="255"/>
                        </a:cubicBezTo>
                        <a:cubicBezTo>
                          <a:pt x="378" y="255"/>
                          <a:pt x="378" y="255"/>
                          <a:pt x="378" y="255"/>
                        </a:cubicBezTo>
                        <a:cubicBezTo>
                          <a:pt x="379" y="255"/>
                          <a:pt x="379" y="255"/>
                          <a:pt x="379" y="255"/>
                        </a:cubicBezTo>
                        <a:cubicBezTo>
                          <a:pt x="379" y="255"/>
                          <a:pt x="379" y="255"/>
                          <a:pt x="379" y="255"/>
                        </a:cubicBezTo>
                        <a:cubicBezTo>
                          <a:pt x="380" y="254"/>
                          <a:pt x="380" y="254"/>
                          <a:pt x="380" y="254"/>
                        </a:cubicBezTo>
                        <a:lnTo>
                          <a:pt x="381" y="255"/>
                        </a:lnTo>
                        <a:close/>
                        <a:moveTo>
                          <a:pt x="240" y="253"/>
                        </a:moveTo>
                        <a:cubicBezTo>
                          <a:pt x="240" y="255"/>
                          <a:pt x="240" y="255"/>
                          <a:pt x="240" y="255"/>
                        </a:cubicBezTo>
                        <a:cubicBezTo>
                          <a:pt x="241" y="253"/>
                          <a:pt x="241" y="253"/>
                          <a:pt x="241" y="253"/>
                        </a:cubicBezTo>
                        <a:cubicBezTo>
                          <a:pt x="243" y="253"/>
                          <a:pt x="243" y="253"/>
                          <a:pt x="243" y="253"/>
                        </a:cubicBezTo>
                        <a:cubicBezTo>
                          <a:pt x="245" y="252"/>
                          <a:pt x="245" y="252"/>
                          <a:pt x="245" y="252"/>
                        </a:cubicBezTo>
                        <a:cubicBezTo>
                          <a:pt x="245" y="253"/>
                          <a:pt x="245" y="253"/>
                          <a:pt x="245" y="253"/>
                        </a:cubicBezTo>
                        <a:cubicBezTo>
                          <a:pt x="245" y="253"/>
                          <a:pt x="245" y="253"/>
                          <a:pt x="245" y="253"/>
                        </a:cubicBezTo>
                        <a:cubicBezTo>
                          <a:pt x="245" y="253"/>
                          <a:pt x="245" y="253"/>
                          <a:pt x="245" y="253"/>
                        </a:cubicBezTo>
                        <a:cubicBezTo>
                          <a:pt x="246" y="253"/>
                          <a:pt x="246" y="253"/>
                          <a:pt x="246" y="253"/>
                        </a:cubicBezTo>
                        <a:cubicBezTo>
                          <a:pt x="246" y="252"/>
                          <a:pt x="246" y="252"/>
                          <a:pt x="246" y="252"/>
                        </a:cubicBezTo>
                        <a:cubicBezTo>
                          <a:pt x="247" y="251"/>
                          <a:pt x="247" y="251"/>
                          <a:pt x="247" y="251"/>
                        </a:cubicBezTo>
                        <a:cubicBezTo>
                          <a:pt x="249" y="250"/>
                          <a:pt x="249" y="250"/>
                          <a:pt x="249" y="250"/>
                        </a:cubicBezTo>
                        <a:cubicBezTo>
                          <a:pt x="246" y="251"/>
                          <a:pt x="246" y="251"/>
                          <a:pt x="246" y="251"/>
                        </a:cubicBezTo>
                        <a:cubicBezTo>
                          <a:pt x="244" y="251"/>
                          <a:pt x="244" y="251"/>
                          <a:pt x="244" y="251"/>
                        </a:cubicBezTo>
                        <a:cubicBezTo>
                          <a:pt x="243" y="251"/>
                          <a:pt x="243" y="251"/>
                          <a:pt x="243" y="251"/>
                        </a:cubicBezTo>
                        <a:cubicBezTo>
                          <a:pt x="243" y="251"/>
                          <a:pt x="243" y="251"/>
                          <a:pt x="243" y="251"/>
                        </a:cubicBezTo>
                        <a:cubicBezTo>
                          <a:pt x="242" y="251"/>
                          <a:pt x="242" y="251"/>
                          <a:pt x="242" y="251"/>
                        </a:cubicBezTo>
                        <a:cubicBezTo>
                          <a:pt x="241" y="251"/>
                          <a:pt x="241" y="251"/>
                          <a:pt x="241" y="251"/>
                        </a:cubicBezTo>
                        <a:cubicBezTo>
                          <a:pt x="240" y="250"/>
                          <a:pt x="240" y="250"/>
                          <a:pt x="240" y="250"/>
                        </a:cubicBezTo>
                        <a:cubicBezTo>
                          <a:pt x="241" y="249"/>
                          <a:pt x="241" y="249"/>
                          <a:pt x="241" y="249"/>
                        </a:cubicBezTo>
                        <a:cubicBezTo>
                          <a:pt x="240" y="249"/>
                          <a:pt x="240" y="249"/>
                          <a:pt x="240" y="249"/>
                        </a:cubicBezTo>
                        <a:cubicBezTo>
                          <a:pt x="239" y="249"/>
                          <a:pt x="239" y="249"/>
                          <a:pt x="239" y="249"/>
                        </a:cubicBezTo>
                        <a:cubicBezTo>
                          <a:pt x="238" y="248"/>
                          <a:pt x="238" y="248"/>
                          <a:pt x="238" y="248"/>
                        </a:cubicBezTo>
                        <a:cubicBezTo>
                          <a:pt x="238" y="250"/>
                          <a:pt x="238" y="250"/>
                          <a:pt x="238" y="250"/>
                        </a:cubicBezTo>
                        <a:cubicBezTo>
                          <a:pt x="239" y="250"/>
                          <a:pt x="239" y="250"/>
                          <a:pt x="239" y="250"/>
                        </a:cubicBezTo>
                        <a:cubicBezTo>
                          <a:pt x="239" y="251"/>
                          <a:pt x="239" y="251"/>
                          <a:pt x="239" y="251"/>
                        </a:cubicBezTo>
                        <a:cubicBezTo>
                          <a:pt x="239" y="252"/>
                          <a:pt x="239" y="252"/>
                          <a:pt x="239" y="252"/>
                        </a:cubicBezTo>
                        <a:cubicBezTo>
                          <a:pt x="239" y="252"/>
                          <a:pt x="239" y="252"/>
                          <a:pt x="239" y="252"/>
                        </a:cubicBezTo>
                        <a:cubicBezTo>
                          <a:pt x="239" y="253"/>
                          <a:pt x="239" y="253"/>
                          <a:pt x="239" y="253"/>
                        </a:cubicBezTo>
                        <a:cubicBezTo>
                          <a:pt x="240" y="253"/>
                          <a:pt x="240" y="253"/>
                          <a:pt x="240" y="253"/>
                        </a:cubicBezTo>
                        <a:close/>
                        <a:moveTo>
                          <a:pt x="90" y="241"/>
                        </a:moveTo>
                        <a:cubicBezTo>
                          <a:pt x="90" y="242"/>
                          <a:pt x="90" y="242"/>
                          <a:pt x="90" y="242"/>
                        </a:cubicBezTo>
                        <a:cubicBezTo>
                          <a:pt x="91" y="245"/>
                          <a:pt x="91" y="245"/>
                          <a:pt x="91" y="245"/>
                        </a:cubicBezTo>
                        <a:cubicBezTo>
                          <a:pt x="92" y="246"/>
                          <a:pt x="92" y="246"/>
                          <a:pt x="92" y="246"/>
                        </a:cubicBezTo>
                        <a:cubicBezTo>
                          <a:pt x="93" y="247"/>
                          <a:pt x="93" y="247"/>
                          <a:pt x="93" y="247"/>
                        </a:cubicBezTo>
                        <a:cubicBezTo>
                          <a:pt x="93" y="248"/>
                          <a:pt x="93" y="248"/>
                          <a:pt x="93" y="248"/>
                        </a:cubicBezTo>
                        <a:cubicBezTo>
                          <a:pt x="94" y="249"/>
                          <a:pt x="94" y="249"/>
                          <a:pt x="94" y="249"/>
                        </a:cubicBezTo>
                        <a:cubicBezTo>
                          <a:pt x="94" y="250"/>
                          <a:pt x="94" y="250"/>
                          <a:pt x="94" y="250"/>
                        </a:cubicBezTo>
                        <a:cubicBezTo>
                          <a:pt x="94" y="251"/>
                          <a:pt x="94" y="251"/>
                          <a:pt x="94" y="251"/>
                        </a:cubicBezTo>
                        <a:cubicBezTo>
                          <a:pt x="95" y="252"/>
                          <a:pt x="95" y="252"/>
                          <a:pt x="95" y="252"/>
                        </a:cubicBezTo>
                        <a:cubicBezTo>
                          <a:pt x="96" y="253"/>
                          <a:pt x="96" y="253"/>
                          <a:pt x="96" y="253"/>
                        </a:cubicBezTo>
                        <a:cubicBezTo>
                          <a:pt x="95" y="251"/>
                          <a:pt x="95" y="251"/>
                          <a:pt x="95" y="251"/>
                        </a:cubicBezTo>
                        <a:cubicBezTo>
                          <a:pt x="96" y="251"/>
                          <a:pt x="96" y="251"/>
                          <a:pt x="96" y="251"/>
                        </a:cubicBezTo>
                        <a:cubicBezTo>
                          <a:pt x="95" y="249"/>
                          <a:pt x="95" y="249"/>
                          <a:pt x="95" y="249"/>
                        </a:cubicBezTo>
                        <a:cubicBezTo>
                          <a:pt x="94" y="247"/>
                          <a:pt x="94" y="247"/>
                          <a:pt x="94" y="247"/>
                        </a:cubicBezTo>
                        <a:cubicBezTo>
                          <a:pt x="94" y="246"/>
                          <a:pt x="94" y="246"/>
                          <a:pt x="94" y="246"/>
                        </a:cubicBezTo>
                        <a:cubicBezTo>
                          <a:pt x="94" y="246"/>
                          <a:pt x="94" y="246"/>
                          <a:pt x="94" y="246"/>
                        </a:cubicBezTo>
                        <a:cubicBezTo>
                          <a:pt x="94" y="245"/>
                          <a:pt x="94" y="245"/>
                          <a:pt x="94" y="245"/>
                        </a:cubicBezTo>
                        <a:cubicBezTo>
                          <a:pt x="93" y="245"/>
                          <a:pt x="93" y="245"/>
                          <a:pt x="93" y="245"/>
                        </a:cubicBezTo>
                        <a:cubicBezTo>
                          <a:pt x="93" y="245"/>
                          <a:pt x="93" y="245"/>
                          <a:pt x="93" y="245"/>
                        </a:cubicBezTo>
                        <a:cubicBezTo>
                          <a:pt x="92" y="244"/>
                          <a:pt x="92" y="244"/>
                          <a:pt x="92" y="244"/>
                        </a:cubicBezTo>
                        <a:cubicBezTo>
                          <a:pt x="92" y="242"/>
                          <a:pt x="92" y="242"/>
                          <a:pt x="92" y="242"/>
                        </a:cubicBezTo>
                        <a:cubicBezTo>
                          <a:pt x="91" y="239"/>
                          <a:pt x="91" y="239"/>
                          <a:pt x="91" y="239"/>
                        </a:cubicBezTo>
                        <a:lnTo>
                          <a:pt x="90" y="241"/>
                        </a:lnTo>
                        <a:close/>
                        <a:moveTo>
                          <a:pt x="128" y="251"/>
                        </a:moveTo>
                        <a:cubicBezTo>
                          <a:pt x="128" y="251"/>
                          <a:pt x="128" y="251"/>
                          <a:pt x="128" y="251"/>
                        </a:cubicBezTo>
                        <a:cubicBezTo>
                          <a:pt x="128" y="252"/>
                          <a:pt x="128" y="252"/>
                          <a:pt x="128" y="252"/>
                        </a:cubicBezTo>
                        <a:cubicBezTo>
                          <a:pt x="128" y="253"/>
                          <a:pt x="128" y="253"/>
                          <a:pt x="128" y="253"/>
                        </a:cubicBezTo>
                        <a:cubicBezTo>
                          <a:pt x="130" y="251"/>
                          <a:pt x="130" y="251"/>
                          <a:pt x="130" y="251"/>
                        </a:cubicBezTo>
                        <a:cubicBezTo>
                          <a:pt x="130" y="250"/>
                          <a:pt x="130" y="250"/>
                          <a:pt x="130" y="250"/>
                        </a:cubicBezTo>
                        <a:cubicBezTo>
                          <a:pt x="130" y="250"/>
                          <a:pt x="130" y="250"/>
                          <a:pt x="130" y="250"/>
                        </a:cubicBezTo>
                        <a:cubicBezTo>
                          <a:pt x="129" y="249"/>
                          <a:pt x="129" y="249"/>
                          <a:pt x="129" y="249"/>
                        </a:cubicBezTo>
                        <a:cubicBezTo>
                          <a:pt x="129" y="249"/>
                          <a:pt x="129" y="249"/>
                          <a:pt x="129" y="249"/>
                        </a:cubicBezTo>
                        <a:cubicBezTo>
                          <a:pt x="128" y="249"/>
                          <a:pt x="128" y="249"/>
                          <a:pt x="128" y="249"/>
                        </a:cubicBezTo>
                        <a:cubicBezTo>
                          <a:pt x="128" y="248"/>
                          <a:pt x="128" y="248"/>
                          <a:pt x="128" y="248"/>
                        </a:cubicBezTo>
                        <a:lnTo>
                          <a:pt x="128" y="251"/>
                        </a:lnTo>
                        <a:close/>
                        <a:moveTo>
                          <a:pt x="264" y="248"/>
                        </a:moveTo>
                        <a:cubicBezTo>
                          <a:pt x="264" y="247"/>
                          <a:pt x="264" y="247"/>
                          <a:pt x="264" y="247"/>
                        </a:cubicBezTo>
                        <a:cubicBezTo>
                          <a:pt x="263" y="246"/>
                          <a:pt x="263" y="246"/>
                          <a:pt x="263" y="246"/>
                        </a:cubicBezTo>
                        <a:cubicBezTo>
                          <a:pt x="263" y="246"/>
                          <a:pt x="263" y="246"/>
                          <a:pt x="263" y="246"/>
                        </a:cubicBezTo>
                        <a:cubicBezTo>
                          <a:pt x="262" y="246"/>
                          <a:pt x="262" y="246"/>
                          <a:pt x="262" y="246"/>
                        </a:cubicBezTo>
                        <a:cubicBezTo>
                          <a:pt x="261" y="245"/>
                          <a:pt x="261" y="245"/>
                          <a:pt x="261" y="245"/>
                        </a:cubicBezTo>
                        <a:cubicBezTo>
                          <a:pt x="259" y="247"/>
                          <a:pt x="259" y="247"/>
                          <a:pt x="259" y="247"/>
                        </a:cubicBezTo>
                        <a:cubicBezTo>
                          <a:pt x="260" y="247"/>
                          <a:pt x="260" y="247"/>
                          <a:pt x="260" y="247"/>
                        </a:cubicBezTo>
                        <a:cubicBezTo>
                          <a:pt x="261" y="248"/>
                          <a:pt x="261" y="248"/>
                          <a:pt x="261" y="248"/>
                        </a:cubicBezTo>
                        <a:cubicBezTo>
                          <a:pt x="263" y="248"/>
                          <a:pt x="263" y="248"/>
                          <a:pt x="263" y="248"/>
                        </a:cubicBezTo>
                        <a:lnTo>
                          <a:pt x="264" y="248"/>
                        </a:lnTo>
                        <a:close/>
                        <a:moveTo>
                          <a:pt x="124" y="245"/>
                        </a:moveTo>
                        <a:cubicBezTo>
                          <a:pt x="124" y="246"/>
                          <a:pt x="124" y="246"/>
                          <a:pt x="124" y="246"/>
                        </a:cubicBezTo>
                        <a:cubicBezTo>
                          <a:pt x="124" y="246"/>
                          <a:pt x="124" y="246"/>
                          <a:pt x="124" y="246"/>
                        </a:cubicBezTo>
                        <a:cubicBezTo>
                          <a:pt x="124" y="247"/>
                          <a:pt x="124" y="247"/>
                          <a:pt x="124" y="247"/>
                        </a:cubicBezTo>
                        <a:cubicBezTo>
                          <a:pt x="125" y="246"/>
                          <a:pt x="125" y="246"/>
                          <a:pt x="125" y="246"/>
                        </a:cubicBezTo>
                        <a:cubicBezTo>
                          <a:pt x="125" y="246"/>
                          <a:pt x="125" y="246"/>
                          <a:pt x="125" y="246"/>
                        </a:cubicBezTo>
                        <a:cubicBezTo>
                          <a:pt x="127" y="245"/>
                          <a:pt x="127" y="245"/>
                          <a:pt x="127" y="245"/>
                        </a:cubicBezTo>
                        <a:cubicBezTo>
                          <a:pt x="128" y="245"/>
                          <a:pt x="128" y="245"/>
                          <a:pt x="128" y="245"/>
                        </a:cubicBezTo>
                        <a:cubicBezTo>
                          <a:pt x="125" y="245"/>
                          <a:pt x="125" y="245"/>
                          <a:pt x="125" y="245"/>
                        </a:cubicBezTo>
                        <a:cubicBezTo>
                          <a:pt x="125" y="244"/>
                          <a:pt x="125" y="244"/>
                          <a:pt x="125" y="244"/>
                        </a:cubicBezTo>
                        <a:lnTo>
                          <a:pt x="124" y="245"/>
                        </a:lnTo>
                        <a:close/>
                        <a:moveTo>
                          <a:pt x="258" y="243"/>
                        </a:moveTo>
                        <a:cubicBezTo>
                          <a:pt x="258" y="244"/>
                          <a:pt x="258" y="244"/>
                          <a:pt x="258" y="244"/>
                        </a:cubicBezTo>
                        <a:cubicBezTo>
                          <a:pt x="257" y="245"/>
                          <a:pt x="257" y="245"/>
                          <a:pt x="257" y="245"/>
                        </a:cubicBezTo>
                        <a:cubicBezTo>
                          <a:pt x="257" y="245"/>
                          <a:pt x="257" y="245"/>
                          <a:pt x="257" y="245"/>
                        </a:cubicBezTo>
                        <a:cubicBezTo>
                          <a:pt x="257" y="246"/>
                          <a:pt x="257" y="246"/>
                          <a:pt x="257" y="246"/>
                        </a:cubicBezTo>
                        <a:cubicBezTo>
                          <a:pt x="258" y="246"/>
                          <a:pt x="258" y="246"/>
                          <a:pt x="258" y="246"/>
                        </a:cubicBezTo>
                        <a:cubicBezTo>
                          <a:pt x="259" y="244"/>
                          <a:pt x="259" y="244"/>
                          <a:pt x="259" y="244"/>
                        </a:cubicBezTo>
                        <a:cubicBezTo>
                          <a:pt x="259" y="244"/>
                          <a:pt x="259" y="244"/>
                          <a:pt x="259" y="244"/>
                        </a:cubicBezTo>
                        <a:cubicBezTo>
                          <a:pt x="260" y="242"/>
                          <a:pt x="260" y="242"/>
                          <a:pt x="260" y="242"/>
                        </a:cubicBezTo>
                        <a:lnTo>
                          <a:pt x="258" y="243"/>
                        </a:lnTo>
                        <a:close/>
                        <a:moveTo>
                          <a:pt x="240" y="246"/>
                        </a:moveTo>
                        <a:cubicBezTo>
                          <a:pt x="240" y="246"/>
                          <a:pt x="240" y="246"/>
                          <a:pt x="240" y="246"/>
                        </a:cubicBezTo>
                        <a:cubicBezTo>
                          <a:pt x="240" y="246"/>
                          <a:pt x="240" y="246"/>
                          <a:pt x="240" y="246"/>
                        </a:cubicBezTo>
                        <a:cubicBezTo>
                          <a:pt x="241" y="246"/>
                          <a:pt x="241" y="246"/>
                          <a:pt x="241" y="246"/>
                        </a:cubicBezTo>
                        <a:cubicBezTo>
                          <a:pt x="240" y="244"/>
                          <a:pt x="240" y="244"/>
                          <a:pt x="240" y="244"/>
                        </a:cubicBezTo>
                        <a:cubicBezTo>
                          <a:pt x="239" y="244"/>
                          <a:pt x="239" y="244"/>
                          <a:pt x="239" y="244"/>
                        </a:cubicBezTo>
                        <a:cubicBezTo>
                          <a:pt x="239" y="244"/>
                          <a:pt x="239" y="244"/>
                          <a:pt x="239" y="244"/>
                        </a:cubicBezTo>
                        <a:cubicBezTo>
                          <a:pt x="238" y="244"/>
                          <a:pt x="238" y="244"/>
                          <a:pt x="238" y="244"/>
                        </a:cubicBezTo>
                        <a:cubicBezTo>
                          <a:pt x="237" y="243"/>
                          <a:pt x="237" y="243"/>
                          <a:pt x="237" y="243"/>
                        </a:cubicBezTo>
                        <a:cubicBezTo>
                          <a:pt x="236" y="244"/>
                          <a:pt x="236" y="244"/>
                          <a:pt x="236" y="244"/>
                        </a:cubicBezTo>
                        <a:cubicBezTo>
                          <a:pt x="236" y="243"/>
                          <a:pt x="236" y="243"/>
                          <a:pt x="236" y="243"/>
                        </a:cubicBezTo>
                        <a:cubicBezTo>
                          <a:pt x="236" y="243"/>
                          <a:pt x="236" y="243"/>
                          <a:pt x="236" y="243"/>
                        </a:cubicBezTo>
                        <a:cubicBezTo>
                          <a:pt x="236" y="243"/>
                          <a:pt x="236" y="243"/>
                          <a:pt x="236" y="243"/>
                        </a:cubicBezTo>
                        <a:cubicBezTo>
                          <a:pt x="235" y="242"/>
                          <a:pt x="235" y="242"/>
                          <a:pt x="235" y="242"/>
                        </a:cubicBezTo>
                        <a:cubicBezTo>
                          <a:pt x="236" y="241"/>
                          <a:pt x="236" y="241"/>
                          <a:pt x="236" y="241"/>
                        </a:cubicBezTo>
                        <a:cubicBezTo>
                          <a:pt x="236" y="241"/>
                          <a:pt x="236" y="241"/>
                          <a:pt x="236" y="241"/>
                        </a:cubicBezTo>
                        <a:cubicBezTo>
                          <a:pt x="236" y="240"/>
                          <a:pt x="236" y="240"/>
                          <a:pt x="236" y="240"/>
                        </a:cubicBezTo>
                        <a:cubicBezTo>
                          <a:pt x="237" y="240"/>
                          <a:pt x="237" y="240"/>
                          <a:pt x="237" y="240"/>
                        </a:cubicBezTo>
                        <a:cubicBezTo>
                          <a:pt x="238" y="240"/>
                          <a:pt x="238" y="240"/>
                          <a:pt x="238" y="240"/>
                        </a:cubicBezTo>
                        <a:cubicBezTo>
                          <a:pt x="236" y="239"/>
                          <a:pt x="236" y="239"/>
                          <a:pt x="236" y="239"/>
                        </a:cubicBezTo>
                        <a:cubicBezTo>
                          <a:pt x="235" y="238"/>
                          <a:pt x="235" y="238"/>
                          <a:pt x="235" y="238"/>
                        </a:cubicBezTo>
                        <a:cubicBezTo>
                          <a:pt x="235" y="238"/>
                          <a:pt x="235" y="238"/>
                          <a:pt x="235" y="238"/>
                        </a:cubicBezTo>
                        <a:cubicBezTo>
                          <a:pt x="234" y="238"/>
                          <a:pt x="234" y="238"/>
                          <a:pt x="234" y="238"/>
                        </a:cubicBezTo>
                        <a:cubicBezTo>
                          <a:pt x="234" y="239"/>
                          <a:pt x="234" y="239"/>
                          <a:pt x="234" y="239"/>
                        </a:cubicBezTo>
                        <a:cubicBezTo>
                          <a:pt x="234" y="239"/>
                          <a:pt x="234" y="239"/>
                          <a:pt x="234" y="239"/>
                        </a:cubicBezTo>
                        <a:cubicBezTo>
                          <a:pt x="234" y="239"/>
                          <a:pt x="234" y="239"/>
                          <a:pt x="234" y="239"/>
                        </a:cubicBezTo>
                        <a:cubicBezTo>
                          <a:pt x="233" y="239"/>
                          <a:pt x="233" y="239"/>
                          <a:pt x="233" y="239"/>
                        </a:cubicBezTo>
                        <a:cubicBezTo>
                          <a:pt x="232" y="240"/>
                          <a:pt x="232" y="240"/>
                          <a:pt x="232" y="240"/>
                        </a:cubicBezTo>
                        <a:cubicBezTo>
                          <a:pt x="232" y="240"/>
                          <a:pt x="232" y="240"/>
                          <a:pt x="232" y="240"/>
                        </a:cubicBezTo>
                        <a:cubicBezTo>
                          <a:pt x="231" y="241"/>
                          <a:pt x="231" y="241"/>
                          <a:pt x="231" y="241"/>
                        </a:cubicBezTo>
                        <a:cubicBezTo>
                          <a:pt x="231" y="241"/>
                          <a:pt x="231" y="241"/>
                          <a:pt x="231" y="241"/>
                        </a:cubicBezTo>
                        <a:cubicBezTo>
                          <a:pt x="233" y="240"/>
                          <a:pt x="233" y="240"/>
                          <a:pt x="233" y="240"/>
                        </a:cubicBezTo>
                        <a:cubicBezTo>
                          <a:pt x="233" y="240"/>
                          <a:pt x="233" y="240"/>
                          <a:pt x="233" y="240"/>
                        </a:cubicBezTo>
                        <a:cubicBezTo>
                          <a:pt x="234" y="240"/>
                          <a:pt x="234" y="240"/>
                          <a:pt x="234" y="240"/>
                        </a:cubicBezTo>
                        <a:cubicBezTo>
                          <a:pt x="234" y="240"/>
                          <a:pt x="234" y="240"/>
                          <a:pt x="234" y="240"/>
                        </a:cubicBezTo>
                        <a:cubicBezTo>
                          <a:pt x="235" y="240"/>
                          <a:pt x="235" y="240"/>
                          <a:pt x="235" y="240"/>
                        </a:cubicBezTo>
                        <a:cubicBezTo>
                          <a:pt x="236" y="241"/>
                          <a:pt x="236" y="241"/>
                          <a:pt x="236" y="241"/>
                        </a:cubicBezTo>
                        <a:cubicBezTo>
                          <a:pt x="235" y="241"/>
                          <a:pt x="235" y="241"/>
                          <a:pt x="235" y="241"/>
                        </a:cubicBezTo>
                        <a:cubicBezTo>
                          <a:pt x="234" y="242"/>
                          <a:pt x="234" y="242"/>
                          <a:pt x="234" y="242"/>
                        </a:cubicBezTo>
                        <a:cubicBezTo>
                          <a:pt x="233" y="243"/>
                          <a:pt x="233" y="243"/>
                          <a:pt x="233" y="243"/>
                        </a:cubicBezTo>
                        <a:cubicBezTo>
                          <a:pt x="232" y="242"/>
                          <a:pt x="232" y="242"/>
                          <a:pt x="232" y="242"/>
                        </a:cubicBezTo>
                        <a:cubicBezTo>
                          <a:pt x="232" y="243"/>
                          <a:pt x="232" y="243"/>
                          <a:pt x="232" y="243"/>
                        </a:cubicBezTo>
                        <a:cubicBezTo>
                          <a:pt x="232" y="244"/>
                          <a:pt x="232" y="244"/>
                          <a:pt x="232" y="244"/>
                        </a:cubicBezTo>
                        <a:cubicBezTo>
                          <a:pt x="232" y="245"/>
                          <a:pt x="232" y="245"/>
                          <a:pt x="232" y="245"/>
                        </a:cubicBezTo>
                        <a:cubicBezTo>
                          <a:pt x="232" y="245"/>
                          <a:pt x="232" y="245"/>
                          <a:pt x="232" y="245"/>
                        </a:cubicBezTo>
                        <a:cubicBezTo>
                          <a:pt x="233" y="245"/>
                          <a:pt x="233" y="245"/>
                          <a:pt x="233" y="245"/>
                        </a:cubicBezTo>
                        <a:cubicBezTo>
                          <a:pt x="234" y="244"/>
                          <a:pt x="234" y="244"/>
                          <a:pt x="234" y="244"/>
                        </a:cubicBezTo>
                        <a:cubicBezTo>
                          <a:pt x="235" y="245"/>
                          <a:pt x="235" y="245"/>
                          <a:pt x="235" y="245"/>
                        </a:cubicBezTo>
                        <a:cubicBezTo>
                          <a:pt x="236" y="245"/>
                          <a:pt x="236" y="245"/>
                          <a:pt x="236" y="245"/>
                        </a:cubicBezTo>
                        <a:cubicBezTo>
                          <a:pt x="236" y="246"/>
                          <a:pt x="236" y="246"/>
                          <a:pt x="236" y="246"/>
                        </a:cubicBezTo>
                        <a:cubicBezTo>
                          <a:pt x="237" y="246"/>
                          <a:pt x="237" y="246"/>
                          <a:pt x="237" y="246"/>
                        </a:cubicBezTo>
                        <a:cubicBezTo>
                          <a:pt x="237" y="245"/>
                          <a:pt x="237" y="245"/>
                          <a:pt x="237" y="245"/>
                        </a:cubicBezTo>
                        <a:cubicBezTo>
                          <a:pt x="238" y="245"/>
                          <a:pt x="238" y="245"/>
                          <a:pt x="238" y="245"/>
                        </a:cubicBezTo>
                        <a:lnTo>
                          <a:pt x="240" y="246"/>
                        </a:lnTo>
                        <a:close/>
                        <a:moveTo>
                          <a:pt x="249" y="244"/>
                        </a:moveTo>
                        <a:cubicBezTo>
                          <a:pt x="248" y="244"/>
                          <a:pt x="248" y="244"/>
                          <a:pt x="248" y="244"/>
                        </a:cubicBezTo>
                        <a:cubicBezTo>
                          <a:pt x="249" y="245"/>
                          <a:pt x="249" y="245"/>
                          <a:pt x="249" y="245"/>
                        </a:cubicBezTo>
                        <a:cubicBezTo>
                          <a:pt x="251" y="245"/>
                          <a:pt x="251" y="245"/>
                          <a:pt x="251" y="245"/>
                        </a:cubicBezTo>
                        <a:cubicBezTo>
                          <a:pt x="251" y="244"/>
                          <a:pt x="251" y="244"/>
                          <a:pt x="251" y="244"/>
                        </a:cubicBezTo>
                        <a:cubicBezTo>
                          <a:pt x="249" y="244"/>
                          <a:pt x="249" y="244"/>
                          <a:pt x="249" y="244"/>
                        </a:cubicBezTo>
                        <a:close/>
                        <a:moveTo>
                          <a:pt x="363" y="242"/>
                        </a:moveTo>
                        <a:cubicBezTo>
                          <a:pt x="359" y="242"/>
                          <a:pt x="359" y="242"/>
                          <a:pt x="359" y="242"/>
                        </a:cubicBezTo>
                        <a:cubicBezTo>
                          <a:pt x="359" y="243"/>
                          <a:pt x="359" y="243"/>
                          <a:pt x="359" y="243"/>
                        </a:cubicBezTo>
                        <a:cubicBezTo>
                          <a:pt x="358" y="244"/>
                          <a:pt x="358" y="244"/>
                          <a:pt x="358" y="244"/>
                        </a:cubicBezTo>
                        <a:cubicBezTo>
                          <a:pt x="358" y="244"/>
                          <a:pt x="358" y="244"/>
                          <a:pt x="358" y="244"/>
                        </a:cubicBezTo>
                        <a:cubicBezTo>
                          <a:pt x="359" y="244"/>
                          <a:pt x="359" y="244"/>
                          <a:pt x="359" y="244"/>
                        </a:cubicBezTo>
                        <a:cubicBezTo>
                          <a:pt x="361" y="244"/>
                          <a:pt x="361" y="244"/>
                          <a:pt x="361" y="244"/>
                        </a:cubicBezTo>
                        <a:cubicBezTo>
                          <a:pt x="362" y="244"/>
                          <a:pt x="362" y="244"/>
                          <a:pt x="362" y="244"/>
                        </a:cubicBezTo>
                        <a:cubicBezTo>
                          <a:pt x="364" y="243"/>
                          <a:pt x="364" y="243"/>
                          <a:pt x="364" y="243"/>
                        </a:cubicBezTo>
                        <a:cubicBezTo>
                          <a:pt x="366" y="244"/>
                          <a:pt x="366" y="244"/>
                          <a:pt x="366" y="244"/>
                        </a:cubicBezTo>
                        <a:cubicBezTo>
                          <a:pt x="365" y="243"/>
                          <a:pt x="365" y="243"/>
                          <a:pt x="365" y="243"/>
                        </a:cubicBezTo>
                        <a:cubicBezTo>
                          <a:pt x="366" y="242"/>
                          <a:pt x="366" y="242"/>
                          <a:pt x="366" y="242"/>
                        </a:cubicBezTo>
                        <a:cubicBezTo>
                          <a:pt x="365" y="241"/>
                          <a:pt x="365" y="241"/>
                          <a:pt x="365" y="241"/>
                        </a:cubicBezTo>
                        <a:cubicBezTo>
                          <a:pt x="366" y="241"/>
                          <a:pt x="366" y="241"/>
                          <a:pt x="366" y="241"/>
                        </a:cubicBezTo>
                        <a:cubicBezTo>
                          <a:pt x="366" y="241"/>
                          <a:pt x="366" y="241"/>
                          <a:pt x="366" y="241"/>
                        </a:cubicBezTo>
                        <a:cubicBezTo>
                          <a:pt x="365" y="241"/>
                          <a:pt x="365" y="241"/>
                          <a:pt x="365" y="241"/>
                        </a:cubicBezTo>
                        <a:lnTo>
                          <a:pt x="363" y="242"/>
                        </a:lnTo>
                        <a:close/>
                        <a:moveTo>
                          <a:pt x="226" y="242"/>
                        </a:moveTo>
                        <a:cubicBezTo>
                          <a:pt x="226" y="243"/>
                          <a:pt x="226" y="243"/>
                          <a:pt x="226" y="243"/>
                        </a:cubicBezTo>
                        <a:cubicBezTo>
                          <a:pt x="227" y="243"/>
                          <a:pt x="227" y="243"/>
                          <a:pt x="227" y="243"/>
                        </a:cubicBezTo>
                        <a:cubicBezTo>
                          <a:pt x="227" y="243"/>
                          <a:pt x="227" y="243"/>
                          <a:pt x="227" y="243"/>
                        </a:cubicBezTo>
                        <a:cubicBezTo>
                          <a:pt x="228" y="242"/>
                          <a:pt x="228" y="242"/>
                          <a:pt x="228" y="242"/>
                        </a:cubicBezTo>
                        <a:cubicBezTo>
                          <a:pt x="229" y="242"/>
                          <a:pt x="229" y="242"/>
                          <a:pt x="229" y="242"/>
                        </a:cubicBezTo>
                        <a:cubicBezTo>
                          <a:pt x="229" y="242"/>
                          <a:pt x="229" y="242"/>
                          <a:pt x="229" y="242"/>
                        </a:cubicBezTo>
                        <a:cubicBezTo>
                          <a:pt x="228" y="241"/>
                          <a:pt x="228" y="241"/>
                          <a:pt x="228" y="241"/>
                        </a:cubicBezTo>
                        <a:cubicBezTo>
                          <a:pt x="227" y="241"/>
                          <a:pt x="227" y="241"/>
                          <a:pt x="227" y="241"/>
                        </a:cubicBezTo>
                        <a:cubicBezTo>
                          <a:pt x="227" y="241"/>
                          <a:pt x="227" y="241"/>
                          <a:pt x="227" y="241"/>
                        </a:cubicBezTo>
                        <a:cubicBezTo>
                          <a:pt x="227" y="241"/>
                          <a:pt x="227" y="241"/>
                          <a:pt x="227" y="241"/>
                        </a:cubicBezTo>
                        <a:lnTo>
                          <a:pt x="226" y="242"/>
                        </a:lnTo>
                        <a:close/>
                        <a:moveTo>
                          <a:pt x="245" y="240"/>
                        </a:moveTo>
                        <a:cubicBezTo>
                          <a:pt x="245" y="241"/>
                          <a:pt x="245" y="241"/>
                          <a:pt x="245" y="241"/>
                        </a:cubicBezTo>
                        <a:cubicBezTo>
                          <a:pt x="245" y="243"/>
                          <a:pt x="245" y="243"/>
                          <a:pt x="245" y="243"/>
                        </a:cubicBezTo>
                        <a:cubicBezTo>
                          <a:pt x="246" y="242"/>
                          <a:pt x="246" y="242"/>
                          <a:pt x="246" y="242"/>
                        </a:cubicBezTo>
                        <a:cubicBezTo>
                          <a:pt x="246" y="242"/>
                          <a:pt x="246" y="242"/>
                          <a:pt x="246" y="242"/>
                        </a:cubicBezTo>
                        <a:cubicBezTo>
                          <a:pt x="246" y="240"/>
                          <a:pt x="246" y="240"/>
                          <a:pt x="246" y="240"/>
                        </a:cubicBezTo>
                        <a:lnTo>
                          <a:pt x="245" y="240"/>
                        </a:lnTo>
                        <a:close/>
                        <a:moveTo>
                          <a:pt x="248" y="239"/>
                        </a:moveTo>
                        <a:cubicBezTo>
                          <a:pt x="248" y="241"/>
                          <a:pt x="248" y="241"/>
                          <a:pt x="248" y="241"/>
                        </a:cubicBezTo>
                        <a:cubicBezTo>
                          <a:pt x="248" y="241"/>
                          <a:pt x="248" y="241"/>
                          <a:pt x="248" y="241"/>
                        </a:cubicBezTo>
                        <a:cubicBezTo>
                          <a:pt x="248" y="242"/>
                          <a:pt x="248" y="242"/>
                          <a:pt x="248" y="242"/>
                        </a:cubicBezTo>
                        <a:cubicBezTo>
                          <a:pt x="249" y="240"/>
                          <a:pt x="249" y="240"/>
                          <a:pt x="249" y="240"/>
                        </a:cubicBezTo>
                        <a:cubicBezTo>
                          <a:pt x="249" y="239"/>
                          <a:pt x="249" y="239"/>
                          <a:pt x="249" y="239"/>
                        </a:cubicBezTo>
                        <a:cubicBezTo>
                          <a:pt x="249" y="239"/>
                          <a:pt x="249" y="239"/>
                          <a:pt x="249" y="239"/>
                        </a:cubicBezTo>
                        <a:cubicBezTo>
                          <a:pt x="249" y="238"/>
                          <a:pt x="249" y="238"/>
                          <a:pt x="249" y="238"/>
                        </a:cubicBezTo>
                        <a:cubicBezTo>
                          <a:pt x="250" y="238"/>
                          <a:pt x="250" y="238"/>
                          <a:pt x="250" y="238"/>
                        </a:cubicBezTo>
                        <a:cubicBezTo>
                          <a:pt x="250" y="238"/>
                          <a:pt x="250" y="238"/>
                          <a:pt x="250" y="238"/>
                        </a:cubicBezTo>
                        <a:cubicBezTo>
                          <a:pt x="250" y="236"/>
                          <a:pt x="250" y="236"/>
                          <a:pt x="250" y="236"/>
                        </a:cubicBezTo>
                        <a:cubicBezTo>
                          <a:pt x="250" y="236"/>
                          <a:pt x="250" y="236"/>
                          <a:pt x="250" y="236"/>
                        </a:cubicBezTo>
                        <a:cubicBezTo>
                          <a:pt x="249" y="236"/>
                          <a:pt x="249" y="236"/>
                          <a:pt x="249" y="236"/>
                        </a:cubicBezTo>
                        <a:cubicBezTo>
                          <a:pt x="248" y="238"/>
                          <a:pt x="248" y="238"/>
                          <a:pt x="248" y="238"/>
                        </a:cubicBezTo>
                        <a:cubicBezTo>
                          <a:pt x="249" y="239"/>
                          <a:pt x="249" y="239"/>
                          <a:pt x="249" y="239"/>
                        </a:cubicBezTo>
                        <a:cubicBezTo>
                          <a:pt x="249" y="239"/>
                          <a:pt x="249" y="239"/>
                          <a:pt x="249" y="239"/>
                        </a:cubicBezTo>
                        <a:cubicBezTo>
                          <a:pt x="248" y="239"/>
                          <a:pt x="248" y="239"/>
                          <a:pt x="248" y="239"/>
                        </a:cubicBezTo>
                        <a:cubicBezTo>
                          <a:pt x="248" y="239"/>
                          <a:pt x="248" y="239"/>
                          <a:pt x="248" y="239"/>
                        </a:cubicBezTo>
                        <a:close/>
                        <a:moveTo>
                          <a:pt x="243" y="242"/>
                        </a:moveTo>
                        <a:cubicBezTo>
                          <a:pt x="244" y="241"/>
                          <a:pt x="244" y="241"/>
                          <a:pt x="244" y="241"/>
                        </a:cubicBezTo>
                        <a:cubicBezTo>
                          <a:pt x="244" y="240"/>
                          <a:pt x="244" y="240"/>
                          <a:pt x="244" y="240"/>
                        </a:cubicBezTo>
                        <a:cubicBezTo>
                          <a:pt x="243" y="240"/>
                          <a:pt x="243" y="240"/>
                          <a:pt x="243" y="240"/>
                        </a:cubicBezTo>
                        <a:cubicBezTo>
                          <a:pt x="242" y="240"/>
                          <a:pt x="242" y="240"/>
                          <a:pt x="242" y="240"/>
                        </a:cubicBezTo>
                        <a:cubicBezTo>
                          <a:pt x="241" y="241"/>
                          <a:pt x="241" y="241"/>
                          <a:pt x="241" y="241"/>
                        </a:cubicBezTo>
                        <a:cubicBezTo>
                          <a:pt x="241" y="241"/>
                          <a:pt x="241" y="241"/>
                          <a:pt x="241" y="241"/>
                        </a:cubicBezTo>
                        <a:cubicBezTo>
                          <a:pt x="241" y="241"/>
                          <a:pt x="241" y="241"/>
                          <a:pt x="241" y="241"/>
                        </a:cubicBezTo>
                        <a:cubicBezTo>
                          <a:pt x="241" y="242"/>
                          <a:pt x="241" y="242"/>
                          <a:pt x="241" y="242"/>
                        </a:cubicBezTo>
                        <a:cubicBezTo>
                          <a:pt x="242" y="241"/>
                          <a:pt x="242" y="241"/>
                          <a:pt x="242" y="241"/>
                        </a:cubicBezTo>
                        <a:lnTo>
                          <a:pt x="243" y="242"/>
                        </a:lnTo>
                        <a:close/>
                        <a:moveTo>
                          <a:pt x="242" y="239"/>
                        </a:moveTo>
                        <a:cubicBezTo>
                          <a:pt x="243" y="239"/>
                          <a:pt x="243" y="239"/>
                          <a:pt x="243" y="239"/>
                        </a:cubicBezTo>
                        <a:cubicBezTo>
                          <a:pt x="245" y="239"/>
                          <a:pt x="245" y="239"/>
                          <a:pt x="245" y="239"/>
                        </a:cubicBezTo>
                        <a:cubicBezTo>
                          <a:pt x="245" y="239"/>
                          <a:pt x="245" y="239"/>
                          <a:pt x="245" y="239"/>
                        </a:cubicBezTo>
                        <a:cubicBezTo>
                          <a:pt x="245" y="238"/>
                          <a:pt x="245" y="238"/>
                          <a:pt x="245" y="238"/>
                        </a:cubicBezTo>
                        <a:cubicBezTo>
                          <a:pt x="243" y="238"/>
                          <a:pt x="243" y="238"/>
                          <a:pt x="243" y="238"/>
                        </a:cubicBezTo>
                        <a:lnTo>
                          <a:pt x="242" y="239"/>
                        </a:lnTo>
                        <a:close/>
                        <a:moveTo>
                          <a:pt x="222" y="237"/>
                        </a:moveTo>
                        <a:cubicBezTo>
                          <a:pt x="222" y="238"/>
                          <a:pt x="222" y="238"/>
                          <a:pt x="222" y="238"/>
                        </a:cubicBezTo>
                        <a:cubicBezTo>
                          <a:pt x="223" y="239"/>
                          <a:pt x="223" y="239"/>
                          <a:pt x="223" y="239"/>
                        </a:cubicBezTo>
                        <a:cubicBezTo>
                          <a:pt x="224" y="239"/>
                          <a:pt x="224" y="239"/>
                          <a:pt x="224" y="239"/>
                        </a:cubicBezTo>
                        <a:cubicBezTo>
                          <a:pt x="225" y="239"/>
                          <a:pt x="225" y="239"/>
                          <a:pt x="225" y="239"/>
                        </a:cubicBezTo>
                        <a:cubicBezTo>
                          <a:pt x="225" y="238"/>
                          <a:pt x="225" y="238"/>
                          <a:pt x="225" y="238"/>
                        </a:cubicBezTo>
                        <a:cubicBezTo>
                          <a:pt x="225" y="237"/>
                          <a:pt x="225" y="237"/>
                          <a:pt x="225" y="237"/>
                        </a:cubicBezTo>
                        <a:cubicBezTo>
                          <a:pt x="224" y="237"/>
                          <a:pt x="224" y="237"/>
                          <a:pt x="224" y="237"/>
                        </a:cubicBezTo>
                        <a:cubicBezTo>
                          <a:pt x="223" y="237"/>
                          <a:pt x="223" y="237"/>
                          <a:pt x="223" y="237"/>
                        </a:cubicBezTo>
                        <a:lnTo>
                          <a:pt x="222" y="237"/>
                        </a:lnTo>
                        <a:close/>
                        <a:moveTo>
                          <a:pt x="75" y="238"/>
                        </a:moveTo>
                        <a:cubicBezTo>
                          <a:pt x="77" y="239"/>
                          <a:pt x="77" y="239"/>
                          <a:pt x="77" y="239"/>
                        </a:cubicBezTo>
                        <a:cubicBezTo>
                          <a:pt x="78" y="239"/>
                          <a:pt x="78" y="239"/>
                          <a:pt x="78" y="239"/>
                        </a:cubicBezTo>
                        <a:cubicBezTo>
                          <a:pt x="78" y="239"/>
                          <a:pt x="78" y="239"/>
                          <a:pt x="78" y="239"/>
                        </a:cubicBezTo>
                        <a:cubicBezTo>
                          <a:pt x="80" y="239"/>
                          <a:pt x="80" y="239"/>
                          <a:pt x="80" y="239"/>
                        </a:cubicBezTo>
                        <a:cubicBezTo>
                          <a:pt x="81" y="239"/>
                          <a:pt x="81" y="239"/>
                          <a:pt x="81" y="239"/>
                        </a:cubicBezTo>
                        <a:cubicBezTo>
                          <a:pt x="82" y="238"/>
                          <a:pt x="82" y="238"/>
                          <a:pt x="82" y="238"/>
                        </a:cubicBezTo>
                        <a:cubicBezTo>
                          <a:pt x="83" y="237"/>
                          <a:pt x="83" y="237"/>
                          <a:pt x="83" y="237"/>
                        </a:cubicBezTo>
                        <a:cubicBezTo>
                          <a:pt x="81" y="237"/>
                          <a:pt x="81" y="237"/>
                          <a:pt x="81" y="237"/>
                        </a:cubicBezTo>
                        <a:cubicBezTo>
                          <a:pt x="80" y="237"/>
                          <a:pt x="80" y="237"/>
                          <a:pt x="80" y="237"/>
                        </a:cubicBezTo>
                        <a:cubicBezTo>
                          <a:pt x="80" y="237"/>
                          <a:pt x="80" y="237"/>
                          <a:pt x="80" y="237"/>
                        </a:cubicBezTo>
                        <a:cubicBezTo>
                          <a:pt x="80" y="237"/>
                          <a:pt x="80" y="237"/>
                          <a:pt x="80" y="237"/>
                        </a:cubicBezTo>
                        <a:cubicBezTo>
                          <a:pt x="80" y="237"/>
                          <a:pt x="80" y="237"/>
                          <a:pt x="80" y="237"/>
                        </a:cubicBezTo>
                        <a:cubicBezTo>
                          <a:pt x="82" y="235"/>
                          <a:pt x="82" y="235"/>
                          <a:pt x="82" y="235"/>
                        </a:cubicBezTo>
                        <a:cubicBezTo>
                          <a:pt x="79" y="236"/>
                          <a:pt x="79" y="236"/>
                          <a:pt x="79" y="236"/>
                        </a:cubicBezTo>
                        <a:cubicBezTo>
                          <a:pt x="78" y="237"/>
                          <a:pt x="78" y="237"/>
                          <a:pt x="78" y="237"/>
                        </a:cubicBezTo>
                        <a:cubicBezTo>
                          <a:pt x="77" y="238"/>
                          <a:pt x="77" y="238"/>
                          <a:pt x="77" y="238"/>
                        </a:cubicBezTo>
                        <a:cubicBezTo>
                          <a:pt x="77" y="238"/>
                          <a:pt x="77" y="238"/>
                          <a:pt x="77" y="238"/>
                        </a:cubicBezTo>
                        <a:cubicBezTo>
                          <a:pt x="75" y="236"/>
                          <a:pt x="75" y="236"/>
                          <a:pt x="75" y="236"/>
                        </a:cubicBezTo>
                        <a:lnTo>
                          <a:pt x="75" y="238"/>
                        </a:lnTo>
                        <a:close/>
                        <a:moveTo>
                          <a:pt x="191" y="237"/>
                        </a:moveTo>
                        <a:cubicBezTo>
                          <a:pt x="191" y="238"/>
                          <a:pt x="191" y="238"/>
                          <a:pt x="191" y="238"/>
                        </a:cubicBezTo>
                        <a:cubicBezTo>
                          <a:pt x="192" y="238"/>
                          <a:pt x="192" y="238"/>
                          <a:pt x="192" y="238"/>
                        </a:cubicBezTo>
                        <a:cubicBezTo>
                          <a:pt x="192" y="238"/>
                          <a:pt x="192" y="238"/>
                          <a:pt x="192" y="238"/>
                        </a:cubicBezTo>
                        <a:cubicBezTo>
                          <a:pt x="193" y="239"/>
                          <a:pt x="193" y="239"/>
                          <a:pt x="193" y="239"/>
                        </a:cubicBezTo>
                        <a:cubicBezTo>
                          <a:pt x="194" y="239"/>
                          <a:pt x="194" y="239"/>
                          <a:pt x="194" y="239"/>
                        </a:cubicBezTo>
                        <a:cubicBezTo>
                          <a:pt x="195" y="239"/>
                          <a:pt x="195" y="239"/>
                          <a:pt x="195" y="239"/>
                        </a:cubicBezTo>
                        <a:cubicBezTo>
                          <a:pt x="197" y="239"/>
                          <a:pt x="197" y="239"/>
                          <a:pt x="197" y="239"/>
                        </a:cubicBezTo>
                        <a:cubicBezTo>
                          <a:pt x="194" y="238"/>
                          <a:pt x="194" y="238"/>
                          <a:pt x="194" y="238"/>
                        </a:cubicBezTo>
                        <a:cubicBezTo>
                          <a:pt x="194" y="238"/>
                          <a:pt x="194" y="238"/>
                          <a:pt x="194" y="238"/>
                        </a:cubicBezTo>
                        <a:cubicBezTo>
                          <a:pt x="194" y="237"/>
                          <a:pt x="194" y="237"/>
                          <a:pt x="194" y="237"/>
                        </a:cubicBezTo>
                        <a:cubicBezTo>
                          <a:pt x="195" y="236"/>
                          <a:pt x="195" y="236"/>
                          <a:pt x="195" y="236"/>
                        </a:cubicBezTo>
                        <a:cubicBezTo>
                          <a:pt x="196" y="236"/>
                          <a:pt x="196" y="236"/>
                          <a:pt x="196" y="236"/>
                        </a:cubicBezTo>
                        <a:cubicBezTo>
                          <a:pt x="196" y="234"/>
                          <a:pt x="196" y="234"/>
                          <a:pt x="196" y="234"/>
                        </a:cubicBezTo>
                        <a:cubicBezTo>
                          <a:pt x="195" y="234"/>
                          <a:pt x="195" y="234"/>
                          <a:pt x="195" y="234"/>
                        </a:cubicBezTo>
                        <a:cubicBezTo>
                          <a:pt x="194" y="235"/>
                          <a:pt x="194" y="235"/>
                          <a:pt x="194" y="235"/>
                        </a:cubicBezTo>
                        <a:cubicBezTo>
                          <a:pt x="194" y="236"/>
                          <a:pt x="194" y="236"/>
                          <a:pt x="194" y="236"/>
                        </a:cubicBezTo>
                        <a:cubicBezTo>
                          <a:pt x="193" y="237"/>
                          <a:pt x="193" y="237"/>
                          <a:pt x="193" y="237"/>
                        </a:cubicBezTo>
                        <a:cubicBezTo>
                          <a:pt x="193" y="237"/>
                          <a:pt x="193" y="237"/>
                          <a:pt x="193" y="237"/>
                        </a:cubicBezTo>
                        <a:cubicBezTo>
                          <a:pt x="193" y="236"/>
                          <a:pt x="193" y="236"/>
                          <a:pt x="193" y="236"/>
                        </a:cubicBezTo>
                        <a:cubicBezTo>
                          <a:pt x="193" y="236"/>
                          <a:pt x="193" y="236"/>
                          <a:pt x="193" y="236"/>
                        </a:cubicBezTo>
                        <a:cubicBezTo>
                          <a:pt x="193" y="235"/>
                          <a:pt x="193" y="235"/>
                          <a:pt x="193" y="235"/>
                        </a:cubicBezTo>
                        <a:cubicBezTo>
                          <a:pt x="192" y="235"/>
                          <a:pt x="192" y="235"/>
                          <a:pt x="192" y="235"/>
                        </a:cubicBezTo>
                        <a:cubicBezTo>
                          <a:pt x="191" y="236"/>
                          <a:pt x="191" y="236"/>
                          <a:pt x="191" y="236"/>
                        </a:cubicBezTo>
                        <a:cubicBezTo>
                          <a:pt x="191" y="236"/>
                          <a:pt x="191" y="236"/>
                          <a:pt x="191" y="236"/>
                        </a:cubicBezTo>
                        <a:cubicBezTo>
                          <a:pt x="190" y="235"/>
                          <a:pt x="190" y="235"/>
                          <a:pt x="190" y="235"/>
                        </a:cubicBezTo>
                        <a:cubicBezTo>
                          <a:pt x="189" y="235"/>
                          <a:pt x="189" y="235"/>
                          <a:pt x="189" y="235"/>
                        </a:cubicBezTo>
                        <a:cubicBezTo>
                          <a:pt x="189" y="235"/>
                          <a:pt x="189" y="235"/>
                          <a:pt x="189" y="235"/>
                        </a:cubicBezTo>
                        <a:cubicBezTo>
                          <a:pt x="188" y="235"/>
                          <a:pt x="188" y="235"/>
                          <a:pt x="188" y="235"/>
                        </a:cubicBezTo>
                        <a:cubicBezTo>
                          <a:pt x="188" y="236"/>
                          <a:pt x="188" y="236"/>
                          <a:pt x="188" y="236"/>
                        </a:cubicBezTo>
                        <a:cubicBezTo>
                          <a:pt x="187" y="237"/>
                          <a:pt x="187" y="237"/>
                          <a:pt x="187" y="237"/>
                        </a:cubicBezTo>
                        <a:cubicBezTo>
                          <a:pt x="187" y="237"/>
                          <a:pt x="188" y="237"/>
                          <a:pt x="188" y="237"/>
                        </a:cubicBezTo>
                        <a:cubicBezTo>
                          <a:pt x="188" y="237"/>
                          <a:pt x="188" y="237"/>
                          <a:pt x="188" y="237"/>
                        </a:cubicBezTo>
                        <a:cubicBezTo>
                          <a:pt x="189" y="237"/>
                          <a:pt x="189" y="237"/>
                          <a:pt x="189" y="237"/>
                        </a:cubicBezTo>
                        <a:lnTo>
                          <a:pt x="191" y="237"/>
                        </a:lnTo>
                        <a:close/>
                        <a:moveTo>
                          <a:pt x="238" y="234"/>
                        </a:moveTo>
                        <a:cubicBezTo>
                          <a:pt x="238" y="235"/>
                          <a:pt x="238" y="235"/>
                          <a:pt x="238" y="235"/>
                        </a:cubicBezTo>
                        <a:cubicBezTo>
                          <a:pt x="236" y="236"/>
                          <a:pt x="236" y="236"/>
                          <a:pt x="236" y="236"/>
                        </a:cubicBezTo>
                        <a:cubicBezTo>
                          <a:pt x="236" y="237"/>
                          <a:pt x="236" y="237"/>
                          <a:pt x="236" y="237"/>
                        </a:cubicBezTo>
                        <a:cubicBezTo>
                          <a:pt x="236" y="238"/>
                          <a:pt x="236" y="238"/>
                          <a:pt x="237" y="238"/>
                        </a:cubicBezTo>
                        <a:cubicBezTo>
                          <a:pt x="237" y="237"/>
                          <a:pt x="237" y="237"/>
                          <a:pt x="237" y="237"/>
                        </a:cubicBezTo>
                        <a:cubicBezTo>
                          <a:pt x="239" y="236"/>
                          <a:pt x="239" y="236"/>
                          <a:pt x="239" y="236"/>
                        </a:cubicBezTo>
                        <a:cubicBezTo>
                          <a:pt x="239" y="237"/>
                          <a:pt x="239" y="237"/>
                          <a:pt x="239" y="237"/>
                        </a:cubicBezTo>
                        <a:cubicBezTo>
                          <a:pt x="241" y="237"/>
                          <a:pt x="241" y="237"/>
                          <a:pt x="241" y="237"/>
                        </a:cubicBezTo>
                        <a:cubicBezTo>
                          <a:pt x="242" y="236"/>
                          <a:pt x="242" y="236"/>
                          <a:pt x="242" y="236"/>
                        </a:cubicBezTo>
                        <a:cubicBezTo>
                          <a:pt x="243" y="236"/>
                          <a:pt x="243" y="236"/>
                          <a:pt x="243" y="236"/>
                        </a:cubicBezTo>
                        <a:cubicBezTo>
                          <a:pt x="244" y="235"/>
                          <a:pt x="244" y="235"/>
                          <a:pt x="244" y="235"/>
                        </a:cubicBezTo>
                        <a:cubicBezTo>
                          <a:pt x="244" y="235"/>
                          <a:pt x="244" y="235"/>
                          <a:pt x="244" y="235"/>
                        </a:cubicBezTo>
                        <a:cubicBezTo>
                          <a:pt x="242" y="234"/>
                          <a:pt x="242" y="234"/>
                          <a:pt x="242" y="234"/>
                        </a:cubicBezTo>
                        <a:cubicBezTo>
                          <a:pt x="241" y="234"/>
                          <a:pt x="241" y="234"/>
                          <a:pt x="241" y="234"/>
                        </a:cubicBezTo>
                        <a:cubicBezTo>
                          <a:pt x="240" y="234"/>
                          <a:pt x="240" y="234"/>
                          <a:pt x="240" y="234"/>
                        </a:cubicBezTo>
                        <a:cubicBezTo>
                          <a:pt x="240" y="234"/>
                          <a:pt x="240" y="234"/>
                          <a:pt x="240" y="234"/>
                        </a:cubicBezTo>
                        <a:cubicBezTo>
                          <a:pt x="239" y="234"/>
                          <a:pt x="239" y="234"/>
                          <a:pt x="239" y="234"/>
                        </a:cubicBezTo>
                        <a:lnTo>
                          <a:pt x="238" y="234"/>
                        </a:lnTo>
                        <a:close/>
                        <a:moveTo>
                          <a:pt x="246" y="235"/>
                        </a:moveTo>
                        <a:cubicBezTo>
                          <a:pt x="245" y="236"/>
                          <a:pt x="245" y="236"/>
                          <a:pt x="245" y="236"/>
                        </a:cubicBezTo>
                        <a:cubicBezTo>
                          <a:pt x="245" y="236"/>
                          <a:pt x="245" y="236"/>
                          <a:pt x="245" y="236"/>
                        </a:cubicBezTo>
                        <a:cubicBezTo>
                          <a:pt x="245" y="237"/>
                          <a:pt x="245" y="237"/>
                          <a:pt x="245" y="237"/>
                        </a:cubicBezTo>
                        <a:cubicBezTo>
                          <a:pt x="247" y="236"/>
                          <a:pt x="247" y="236"/>
                          <a:pt x="247" y="236"/>
                        </a:cubicBezTo>
                        <a:cubicBezTo>
                          <a:pt x="247" y="235"/>
                          <a:pt x="247" y="235"/>
                          <a:pt x="247" y="235"/>
                        </a:cubicBezTo>
                        <a:cubicBezTo>
                          <a:pt x="247" y="234"/>
                          <a:pt x="247" y="234"/>
                          <a:pt x="247" y="234"/>
                        </a:cubicBezTo>
                        <a:lnTo>
                          <a:pt x="246" y="235"/>
                        </a:lnTo>
                        <a:close/>
                        <a:moveTo>
                          <a:pt x="231" y="233"/>
                        </a:moveTo>
                        <a:cubicBezTo>
                          <a:pt x="230" y="233"/>
                          <a:pt x="230" y="233"/>
                          <a:pt x="230" y="233"/>
                        </a:cubicBezTo>
                        <a:cubicBezTo>
                          <a:pt x="229" y="233"/>
                          <a:pt x="229" y="233"/>
                          <a:pt x="229" y="233"/>
                        </a:cubicBezTo>
                        <a:cubicBezTo>
                          <a:pt x="231" y="234"/>
                          <a:pt x="231" y="234"/>
                          <a:pt x="231" y="234"/>
                        </a:cubicBezTo>
                        <a:cubicBezTo>
                          <a:pt x="231" y="234"/>
                          <a:pt x="231" y="234"/>
                          <a:pt x="231" y="234"/>
                        </a:cubicBezTo>
                        <a:cubicBezTo>
                          <a:pt x="231" y="234"/>
                          <a:pt x="231" y="234"/>
                          <a:pt x="231" y="234"/>
                        </a:cubicBezTo>
                        <a:cubicBezTo>
                          <a:pt x="230" y="235"/>
                          <a:pt x="230" y="235"/>
                          <a:pt x="230" y="235"/>
                        </a:cubicBezTo>
                        <a:cubicBezTo>
                          <a:pt x="232" y="234"/>
                          <a:pt x="232" y="234"/>
                          <a:pt x="232" y="234"/>
                        </a:cubicBezTo>
                        <a:cubicBezTo>
                          <a:pt x="233" y="234"/>
                          <a:pt x="233" y="234"/>
                          <a:pt x="233" y="234"/>
                        </a:cubicBezTo>
                        <a:cubicBezTo>
                          <a:pt x="234" y="234"/>
                          <a:pt x="234" y="234"/>
                          <a:pt x="234" y="234"/>
                        </a:cubicBezTo>
                        <a:cubicBezTo>
                          <a:pt x="235" y="233"/>
                          <a:pt x="235" y="233"/>
                          <a:pt x="235" y="233"/>
                        </a:cubicBezTo>
                        <a:cubicBezTo>
                          <a:pt x="235" y="232"/>
                          <a:pt x="235" y="232"/>
                          <a:pt x="235" y="232"/>
                        </a:cubicBezTo>
                        <a:cubicBezTo>
                          <a:pt x="236" y="232"/>
                          <a:pt x="236" y="232"/>
                          <a:pt x="236" y="232"/>
                        </a:cubicBezTo>
                        <a:cubicBezTo>
                          <a:pt x="234" y="232"/>
                          <a:pt x="234" y="232"/>
                          <a:pt x="234" y="232"/>
                        </a:cubicBezTo>
                        <a:cubicBezTo>
                          <a:pt x="234" y="232"/>
                          <a:pt x="234" y="232"/>
                          <a:pt x="234" y="232"/>
                        </a:cubicBezTo>
                        <a:cubicBezTo>
                          <a:pt x="232" y="232"/>
                          <a:pt x="232" y="232"/>
                          <a:pt x="232" y="232"/>
                        </a:cubicBezTo>
                        <a:cubicBezTo>
                          <a:pt x="232" y="232"/>
                          <a:pt x="232" y="232"/>
                          <a:pt x="232" y="232"/>
                        </a:cubicBezTo>
                        <a:lnTo>
                          <a:pt x="231" y="233"/>
                        </a:lnTo>
                        <a:close/>
                        <a:moveTo>
                          <a:pt x="173" y="229"/>
                        </a:moveTo>
                        <a:cubicBezTo>
                          <a:pt x="172" y="230"/>
                          <a:pt x="172" y="230"/>
                          <a:pt x="172" y="230"/>
                        </a:cubicBezTo>
                        <a:cubicBezTo>
                          <a:pt x="172" y="231"/>
                          <a:pt x="172" y="231"/>
                          <a:pt x="172" y="231"/>
                        </a:cubicBezTo>
                        <a:cubicBezTo>
                          <a:pt x="172" y="232"/>
                          <a:pt x="172" y="232"/>
                          <a:pt x="172" y="232"/>
                        </a:cubicBezTo>
                        <a:cubicBezTo>
                          <a:pt x="172" y="233"/>
                          <a:pt x="172" y="233"/>
                          <a:pt x="172" y="233"/>
                        </a:cubicBezTo>
                        <a:cubicBezTo>
                          <a:pt x="170" y="235"/>
                          <a:pt x="170" y="235"/>
                          <a:pt x="170" y="235"/>
                        </a:cubicBezTo>
                        <a:cubicBezTo>
                          <a:pt x="170" y="235"/>
                          <a:pt x="171" y="235"/>
                          <a:pt x="171" y="235"/>
                        </a:cubicBezTo>
                        <a:cubicBezTo>
                          <a:pt x="171" y="235"/>
                          <a:pt x="171" y="235"/>
                          <a:pt x="172" y="234"/>
                        </a:cubicBezTo>
                        <a:cubicBezTo>
                          <a:pt x="173" y="233"/>
                          <a:pt x="173" y="233"/>
                          <a:pt x="173" y="233"/>
                        </a:cubicBezTo>
                        <a:cubicBezTo>
                          <a:pt x="174" y="232"/>
                          <a:pt x="174" y="232"/>
                          <a:pt x="174" y="232"/>
                        </a:cubicBezTo>
                        <a:cubicBezTo>
                          <a:pt x="174" y="232"/>
                          <a:pt x="174" y="232"/>
                          <a:pt x="174" y="232"/>
                        </a:cubicBezTo>
                        <a:cubicBezTo>
                          <a:pt x="174" y="230"/>
                          <a:pt x="174" y="230"/>
                          <a:pt x="174" y="230"/>
                        </a:cubicBezTo>
                        <a:cubicBezTo>
                          <a:pt x="174" y="230"/>
                          <a:pt x="174" y="230"/>
                          <a:pt x="174" y="230"/>
                        </a:cubicBezTo>
                        <a:cubicBezTo>
                          <a:pt x="174" y="229"/>
                          <a:pt x="174" y="229"/>
                          <a:pt x="174" y="229"/>
                        </a:cubicBezTo>
                        <a:cubicBezTo>
                          <a:pt x="174" y="228"/>
                          <a:pt x="174" y="228"/>
                          <a:pt x="174" y="228"/>
                        </a:cubicBezTo>
                        <a:lnTo>
                          <a:pt x="173" y="229"/>
                        </a:lnTo>
                        <a:close/>
                        <a:moveTo>
                          <a:pt x="197" y="233"/>
                        </a:moveTo>
                        <a:cubicBezTo>
                          <a:pt x="196" y="234"/>
                          <a:pt x="196" y="234"/>
                          <a:pt x="196" y="234"/>
                        </a:cubicBezTo>
                        <a:cubicBezTo>
                          <a:pt x="196" y="234"/>
                          <a:pt x="196" y="234"/>
                          <a:pt x="197" y="234"/>
                        </a:cubicBezTo>
                        <a:cubicBezTo>
                          <a:pt x="198" y="234"/>
                          <a:pt x="198" y="234"/>
                          <a:pt x="198" y="234"/>
                        </a:cubicBezTo>
                        <a:cubicBezTo>
                          <a:pt x="198" y="233"/>
                          <a:pt x="198" y="233"/>
                          <a:pt x="198" y="233"/>
                        </a:cubicBezTo>
                        <a:lnTo>
                          <a:pt x="197" y="233"/>
                        </a:lnTo>
                        <a:close/>
                        <a:moveTo>
                          <a:pt x="193" y="231"/>
                        </a:moveTo>
                        <a:cubicBezTo>
                          <a:pt x="192" y="232"/>
                          <a:pt x="192" y="232"/>
                          <a:pt x="192" y="232"/>
                        </a:cubicBezTo>
                        <a:cubicBezTo>
                          <a:pt x="192" y="232"/>
                          <a:pt x="192" y="232"/>
                          <a:pt x="193" y="233"/>
                        </a:cubicBezTo>
                        <a:cubicBezTo>
                          <a:pt x="193" y="234"/>
                          <a:pt x="193" y="234"/>
                          <a:pt x="193" y="234"/>
                        </a:cubicBezTo>
                        <a:cubicBezTo>
                          <a:pt x="194" y="232"/>
                          <a:pt x="194" y="232"/>
                          <a:pt x="194" y="232"/>
                        </a:cubicBezTo>
                        <a:cubicBezTo>
                          <a:pt x="195" y="231"/>
                          <a:pt x="195" y="231"/>
                          <a:pt x="195" y="231"/>
                        </a:cubicBezTo>
                        <a:cubicBezTo>
                          <a:pt x="194" y="230"/>
                          <a:pt x="194" y="230"/>
                          <a:pt x="194" y="230"/>
                        </a:cubicBezTo>
                        <a:cubicBezTo>
                          <a:pt x="194" y="229"/>
                          <a:pt x="194" y="229"/>
                          <a:pt x="194" y="229"/>
                        </a:cubicBezTo>
                        <a:cubicBezTo>
                          <a:pt x="194" y="229"/>
                          <a:pt x="194" y="229"/>
                          <a:pt x="194" y="229"/>
                        </a:cubicBezTo>
                        <a:lnTo>
                          <a:pt x="193" y="231"/>
                        </a:lnTo>
                        <a:close/>
                        <a:moveTo>
                          <a:pt x="354" y="230"/>
                        </a:moveTo>
                        <a:cubicBezTo>
                          <a:pt x="354" y="231"/>
                          <a:pt x="354" y="231"/>
                          <a:pt x="354" y="231"/>
                        </a:cubicBezTo>
                        <a:cubicBezTo>
                          <a:pt x="354" y="232"/>
                          <a:pt x="354" y="232"/>
                          <a:pt x="354" y="232"/>
                        </a:cubicBezTo>
                        <a:cubicBezTo>
                          <a:pt x="355" y="232"/>
                          <a:pt x="355" y="232"/>
                          <a:pt x="355" y="232"/>
                        </a:cubicBezTo>
                        <a:cubicBezTo>
                          <a:pt x="355" y="232"/>
                          <a:pt x="355" y="232"/>
                          <a:pt x="355" y="232"/>
                        </a:cubicBezTo>
                        <a:cubicBezTo>
                          <a:pt x="357" y="234"/>
                          <a:pt x="357" y="234"/>
                          <a:pt x="357" y="234"/>
                        </a:cubicBezTo>
                        <a:cubicBezTo>
                          <a:pt x="358" y="233"/>
                          <a:pt x="358" y="233"/>
                          <a:pt x="358" y="233"/>
                        </a:cubicBezTo>
                        <a:cubicBezTo>
                          <a:pt x="358" y="232"/>
                          <a:pt x="358" y="232"/>
                          <a:pt x="358" y="232"/>
                        </a:cubicBezTo>
                        <a:cubicBezTo>
                          <a:pt x="357" y="231"/>
                          <a:pt x="357" y="231"/>
                          <a:pt x="357" y="231"/>
                        </a:cubicBezTo>
                        <a:cubicBezTo>
                          <a:pt x="356" y="230"/>
                          <a:pt x="356" y="230"/>
                          <a:pt x="356" y="230"/>
                        </a:cubicBezTo>
                        <a:cubicBezTo>
                          <a:pt x="355" y="230"/>
                          <a:pt x="355" y="230"/>
                          <a:pt x="355" y="230"/>
                        </a:cubicBezTo>
                        <a:lnTo>
                          <a:pt x="354" y="230"/>
                        </a:lnTo>
                        <a:close/>
                        <a:moveTo>
                          <a:pt x="196" y="232"/>
                        </a:moveTo>
                        <a:cubicBezTo>
                          <a:pt x="196" y="232"/>
                          <a:pt x="196" y="232"/>
                          <a:pt x="196" y="232"/>
                        </a:cubicBezTo>
                        <a:cubicBezTo>
                          <a:pt x="196" y="233"/>
                          <a:pt x="196" y="233"/>
                          <a:pt x="196" y="233"/>
                        </a:cubicBezTo>
                        <a:cubicBezTo>
                          <a:pt x="198" y="233"/>
                          <a:pt x="198" y="233"/>
                          <a:pt x="198" y="233"/>
                        </a:cubicBezTo>
                        <a:cubicBezTo>
                          <a:pt x="199" y="232"/>
                          <a:pt x="199" y="232"/>
                          <a:pt x="199" y="232"/>
                        </a:cubicBezTo>
                        <a:cubicBezTo>
                          <a:pt x="199" y="232"/>
                          <a:pt x="199" y="232"/>
                          <a:pt x="199" y="232"/>
                        </a:cubicBezTo>
                        <a:cubicBezTo>
                          <a:pt x="198" y="231"/>
                          <a:pt x="198" y="231"/>
                          <a:pt x="198" y="231"/>
                        </a:cubicBezTo>
                        <a:cubicBezTo>
                          <a:pt x="197" y="231"/>
                          <a:pt x="197" y="231"/>
                          <a:pt x="197" y="231"/>
                        </a:cubicBezTo>
                        <a:cubicBezTo>
                          <a:pt x="197" y="232"/>
                          <a:pt x="197" y="232"/>
                          <a:pt x="197" y="232"/>
                        </a:cubicBezTo>
                        <a:cubicBezTo>
                          <a:pt x="197" y="232"/>
                          <a:pt x="197" y="232"/>
                          <a:pt x="197" y="232"/>
                        </a:cubicBezTo>
                        <a:cubicBezTo>
                          <a:pt x="196" y="231"/>
                          <a:pt x="196" y="231"/>
                          <a:pt x="196" y="231"/>
                        </a:cubicBezTo>
                        <a:lnTo>
                          <a:pt x="196" y="232"/>
                        </a:lnTo>
                        <a:close/>
                        <a:moveTo>
                          <a:pt x="236" y="232"/>
                        </a:moveTo>
                        <a:cubicBezTo>
                          <a:pt x="237" y="233"/>
                          <a:pt x="237" y="233"/>
                          <a:pt x="237" y="233"/>
                        </a:cubicBezTo>
                        <a:cubicBezTo>
                          <a:pt x="238" y="233"/>
                          <a:pt x="238" y="233"/>
                          <a:pt x="238" y="233"/>
                        </a:cubicBezTo>
                        <a:cubicBezTo>
                          <a:pt x="239" y="231"/>
                          <a:pt x="239" y="231"/>
                          <a:pt x="239" y="231"/>
                        </a:cubicBezTo>
                        <a:cubicBezTo>
                          <a:pt x="240" y="231"/>
                          <a:pt x="240" y="231"/>
                          <a:pt x="240" y="231"/>
                        </a:cubicBezTo>
                        <a:cubicBezTo>
                          <a:pt x="241" y="230"/>
                          <a:pt x="241" y="230"/>
                          <a:pt x="241" y="230"/>
                        </a:cubicBezTo>
                        <a:cubicBezTo>
                          <a:pt x="239" y="230"/>
                          <a:pt x="239" y="230"/>
                          <a:pt x="239" y="230"/>
                        </a:cubicBezTo>
                        <a:cubicBezTo>
                          <a:pt x="238" y="231"/>
                          <a:pt x="238" y="231"/>
                          <a:pt x="238" y="231"/>
                        </a:cubicBezTo>
                        <a:cubicBezTo>
                          <a:pt x="237" y="231"/>
                          <a:pt x="237" y="231"/>
                          <a:pt x="237" y="231"/>
                        </a:cubicBezTo>
                        <a:cubicBezTo>
                          <a:pt x="237" y="232"/>
                          <a:pt x="237" y="232"/>
                          <a:pt x="237" y="232"/>
                        </a:cubicBezTo>
                        <a:cubicBezTo>
                          <a:pt x="237" y="232"/>
                          <a:pt x="237" y="232"/>
                          <a:pt x="237" y="232"/>
                        </a:cubicBezTo>
                        <a:cubicBezTo>
                          <a:pt x="236" y="232"/>
                          <a:pt x="236" y="232"/>
                          <a:pt x="236" y="232"/>
                        </a:cubicBezTo>
                        <a:close/>
                        <a:moveTo>
                          <a:pt x="204" y="231"/>
                        </a:moveTo>
                        <a:cubicBezTo>
                          <a:pt x="203" y="231"/>
                          <a:pt x="203" y="231"/>
                          <a:pt x="203" y="231"/>
                        </a:cubicBezTo>
                        <a:cubicBezTo>
                          <a:pt x="203" y="231"/>
                          <a:pt x="203" y="231"/>
                          <a:pt x="203" y="231"/>
                        </a:cubicBezTo>
                        <a:cubicBezTo>
                          <a:pt x="202" y="232"/>
                          <a:pt x="202" y="232"/>
                          <a:pt x="203" y="232"/>
                        </a:cubicBezTo>
                        <a:cubicBezTo>
                          <a:pt x="204" y="233"/>
                          <a:pt x="204" y="233"/>
                          <a:pt x="204" y="233"/>
                        </a:cubicBezTo>
                        <a:cubicBezTo>
                          <a:pt x="204" y="232"/>
                          <a:pt x="204" y="232"/>
                          <a:pt x="204" y="232"/>
                        </a:cubicBezTo>
                        <a:cubicBezTo>
                          <a:pt x="204" y="233"/>
                          <a:pt x="204" y="233"/>
                          <a:pt x="204" y="233"/>
                        </a:cubicBezTo>
                        <a:cubicBezTo>
                          <a:pt x="206" y="232"/>
                          <a:pt x="206" y="232"/>
                          <a:pt x="206" y="232"/>
                        </a:cubicBezTo>
                        <a:cubicBezTo>
                          <a:pt x="207" y="231"/>
                          <a:pt x="207" y="231"/>
                          <a:pt x="207" y="231"/>
                        </a:cubicBezTo>
                        <a:cubicBezTo>
                          <a:pt x="208" y="230"/>
                          <a:pt x="208" y="230"/>
                          <a:pt x="208" y="230"/>
                        </a:cubicBezTo>
                        <a:cubicBezTo>
                          <a:pt x="206" y="231"/>
                          <a:pt x="206" y="231"/>
                          <a:pt x="206" y="231"/>
                        </a:cubicBezTo>
                        <a:cubicBezTo>
                          <a:pt x="205" y="231"/>
                          <a:pt x="205" y="231"/>
                          <a:pt x="205" y="231"/>
                        </a:cubicBezTo>
                        <a:cubicBezTo>
                          <a:pt x="205" y="231"/>
                          <a:pt x="205" y="231"/>
                          <a:pt x="205" y="231"/>
                        </a:cubicBezTo>
                        <a:cubicBezTo>
                          <a:pt x="204" y="231"/>
                          <a:pt x="204" y="231"/>
                          <a:pt x="204" y="231"/>
                        </a:cubicBezTo>
                        <a:close/>
                        <a:moveTo>
                          <a:pt x="208" y="229"/>
                        </a:moveTo>
                        <a:cubicBezTo>
                          <a:pt x="208" y="230"/>
                          <a:pt x="208" y="230"/>
                          <a:pt x="208" y="230"/>
                        </a:cubicBezTo>
                        <a:cubicBezTo>
                          <a:pt x="209" y="231"/>
                          <a:pt x="209" y="231"/>
                          <a:pt x="209" y="231"/>
                        </a:cubicBezTo>
                        <a:cubicBezTo>
                          <a:pt x="208" y="232"/>
                          <a:pt x="208" y="232"/>
                          <a:pt x="208" y="232"/>
                        </a:cubicBezTo>
                        <a:cubicBezTo>
                          <a:pt x="208" y="232"/>
                          <a:pt x="208" y="232"/>
                          <a:pt x="208" y="232"/>
                        </a:cubicBezTo>
                        <a:cubicBezTo>
                          <a:pt x="209" y="232"/>
                          <a:pt x="209" y="232"/>
                          <a:pt x="209" y="232"/>
                        </a:cubicBezTo>
                        <a:cubicBezTo>
                          <a:pt x="209" y="232"/>
                          <a:pt x="210" y="232"/>
                          <a:pt x="210" y="232"/>
                        </a:cubicBezTo>
                        <a:cubicBezTo>
                          <a:pt x="210" y="230"/>
                          <a:pt x="210" y="230"/>
                          <a:pt x="210" y="230"/>
                        </a:cubicBezTo>
                        <a:cubicBezTo>
                          <a:pt x="210" y="230"/>
                          <a:pt x="210" y="230"/>
                          <a:pt x="210" y="230"/>
                        </a:cubicBezTo>
                        <a:cubicBezTo>
                          <a:pt x="209" y="229"/>
                          <a:pt x="209" y="229"/>
                          <a:pt x="209" y="229"/>
                        </a:cubicBezTo>
                        <a:cubicBezTo>
                          <a:pt x="209" y="229"/>
                          <a:pt x="209" y="229"/>
                          <a:pt x="209" y="229"/>
                        </a:cubicBezTo>
                        <a:lnTo>
                          <a:pt x="208" y="229"/>
                        </a:lnTo>
                        <a:close/>
                        <a:moveTo>
                          <a:pt x="186" y="229"/>
                        </a:moveTo>
                        <a:cubicBezTo>
                          <a:pt x="186" y="230"/>
                          <a:pt x="186" y="230"/>
                          <a:pt x="186" y="230"/>
                        </a:cubicBezTo>
                        <a:cubicBezTo>
                          <a:pt x="186" y="230"/>
                          <a:pt x="186" y="230"/>
                          <a:pt x="186" y="230"/>
                        </a:cubicBezTo>
                        <a:cubicBezTo>
                          <a:pt x="186" y="231"/>
                          <a:pt x="186" y="231"/>
                          <a:pt x="186" y="231"/>
                        </a:cubicBezTo>
                        <a:cubicBezTo>
                          <a:pt x="186" y="232"/>
                          <a:pt x="186" y="232"/>
                          <a:pt x="186" y="232"/>
                        </a:cubicBezTo>
                        <a:cubicBezTo>
                          <a:pt x="188" y="231"/>
                          <a:pt x="188" y="231"/>
                          <a:pt x="188" y="231"/>
                        </a:cubicBezTo>
                        <a:cubicBezTo>
                          <a:pt x="188" y="229"/>
                          <a:pt x="188" y="229"/>
                          <a:pt x="188" y="229"/>
                        </a:cubicBezTo>
                        <a:cubicBezTo>
                          <a:pt x="189" y="229"/>
                          <a:pt x="189" y="229"/>
                          <a:pt x="189" y="229"/>
                        </a:cubicBezTo>
                        <a:cubicBezTo>
                          <a:pt x="189" y="229"/>
                          <a:pt x="189" y="229"/>
                          <a:pt x="189" y="229"/>
                        </a:cubicBezTo>
                        <a:cubicBezTo>
                          <a:pt x="189" y="229"/>
                          <a:pt x="189" y="229"/>
                          <a:pt x="189" y="229"/>
                        </a:cubicBezTo>
                        <a:cubicBezTo>
                          <a:pt x="189" y="230"/>
                          <a:pt x="189" y="230"/>
                          <a:pt x="189" y="230"/>
                        </a:cubicBezTo>
                        <a:cubicBezTo>
                          <a:pt x="190" y="229"/>
                          <a:pt x="190" y="229"/>
                          <a:pt x="190" y="229"/>
                        </a:cubicBezTo>
                        <a:cubicBezTo>
                          <a:pt x="190" y="228"/>
                          <a:pt x="190" y="228"/>
                          <a:pt x="190" y="228"/>
                        </a:cubicBezTo>
                        <a:cubicBezTo>
                          <a:pt x="190" y="227"/>
                          <a:pt x="190" y="227"/>
                          <a:pt x="190" y="227"/>
                        </a:cubicBezTo>
                        <a:cubicBezTo>
                          <a:pt x="190" y="227"/>
                          <a:pt x="190" y="227"/>
                          <a:pt x="190" y="227"/>
                        </a:cubicBezTo>
                        <a:cubicBezTo>
                          <a:pt x="189" y="227"/>
                          <a:pt x="189" y="227"/>
                          <a:pt x="189" y="227"/>
                        </a:cubicBezTo>
                        <a:cubicBezTo>
                          <a:pt x="188" y="227"/>
                          <a:pt x="188" y="227"/>
                          <a:pt x="188" y="227"/>
                        </a:cubicBezTo>
                        <a:cubicBezTo>
                          <a:pt x="187" y="228"/>
                          <a:pt x="187" y="228"/>
                          <a:pt x="187" y="228"/>
                        </a:cubicBezTo>
                        <a:cubicBezTo>
                          <a:pt x="187" y="228"/>
                          <a:pt x="187" y="228"/>
                          <a:pt x="187" y="228"/>
                        </a:cubicBezTo>
                        <a:cubicBezTo>
                          <a:pt x="186" y="228"/>
                          <a:pt x="186" y="228"/>
                          <a:pt x="186" y="228"/>
                        </a:cubicBezTo>
                        <a:cubicBezTo>
                          <a:pt x="186" y="228"/>
                          <a:pt x="186" y="228"/>
                          <a:pt x="186" y="228"/>
                        </a:cubicBezTo>
                        <a:lnTo>
                          <a:pt x="186" y="229"/>
                        </a:lnTo>
                        <a:close/>
                        <a:moveTo>
                          <a:pt x="213" y="231"/>
                        </a:moveTo>
                        <a:cubicBezTo>
                          <a:pt x="213" y="231"/>
                          <a:pt x="213" y="231"/>
                          <a:pt x="213" y="231"/>
                        </a:cubicBezTo>
                        <a:cubicBezTo>
                          <a:pt x="214" y="231"/>
                          <a:pt x="214" y="231"/>
                          <a:pt x="214" y="231"/>
                        </a:cubicBezTo>
                        <a:cubicBezTo>
                          <a:pt x="215" y="231"/>
                          <a:pt x="215" y="231"/>
                          <a:pt x="215" y="231"/>
                        </a:cubicBezTo>
                        <a:cubicBezTo>
                          <a:pt x="215" y="230"/>
                          <a:pt x="215" y="230"/>
                          <a:pt x="215" y="230"/>
                        </a:cubicBezTo>
                        <a:cubicBezTo>
                          <a:pt x="216" y="229"/>
                          <a:pt x="216" y="229"/>
                          <a:pt x="216" y="229"/>
                        </a:cubicBezTo>
                        <a:cubicBezTo>
                          <a:pt x="216" y="228"/>
                          <a:pt x="216" y="228"/>
                          <a:pt x="216" y="228"/>
                        </a:cubicBezTo>
                        <a:cubicBezTo>
                          <a:pt x="218" y="227"/>
                          <a:pt x="218" y="227"/>
                          <a:pt x="218" y="227"/>
                        </a:cubicBezTo>
                        <a:cubicBezTo>
                          <a:pt x="220" y="227"/>
                          <a:pt x="220" y="227"/>
                          <a:pt x="220" y="227"/>
                        </a:cubicBezTo>
                        <a:cubicBezTo>
                          <a:pt x="220" y="226"/>
                          <a:pt x="220" y="226"/>
                          <a:pt x="220" y="226"/>
                        </a:cubicBezTo>
                        <a:cubicBezTo>
                          <a:pt x="222" y="225"/>
                          <a:pt x="222" y="225"/>
                          <a:pt x="222" y="225"/>
                        </a:cubicBezTo>
                        <a:cubicBezTo>
                          <a:pt x="222" y="225"/>
                          <a:pt x="222" y="225"/>
                          <a:pt x="222" y="225"/>
                        </a:cubicBezTo>
                        <a:cubicBezTo>
                          <a:pt x="223" y="224"/>
                          <a:pt x="223" y="224"/>
                          <a:pt x="223" y="224"/>
                        </a:cubicBezTo>
                        <a:cubicBezTo>
                          <a:pt x="223" y="223"/>
                          <a:pt x="223" y="223"/>
                          <a:pt x="223" y="223"/>
                        </a:cubicBezTo>
                        <a:cubicBezTo>
                          <a:pt x="222" y="224"/>
                          <a:pt x="222" y="224"/>
                          <a:pt x="222" y="224"/>
                        </a:cubicBezTo>
                        <a:cubicBezTo>
                          <a:pt x="221" y="225"/>
                          <a:pt x="221" y="225"/>
                          <a:pt x="221" y="225"/>
                        </a:cubicBezTo>
                        <a:cubicBezTo>
                          <a:pt x="220" y="226"/>
                          <a:pt x="220" y="226"/>
                          <a:pt x="220" y="226"/>
                        </a:cubicBezTo>
                        <a:cubicBezTo>
                          <a:pt x="220" y="226"/>
                          <a:pt x="220" y="226"/>
                          <a:pt x="220" y="226"/>
                        </a:cubicBezTo>
                        <a:cubicBezTo>
                          <a:pt x="217" y="227"/>
                          <a:pt x="217" y="227"/>
                          <a:pt x="217" y="227"/>
                        </a:cubicBezTo>
                        <a:cubicBezTo>
                          <a:pt x="215" y="228"/>
                          <a:pt x="215" y="228"/>
                          <a:pt x="215" y="228"/>
                        </a:cubicBezTo>
                        <a:cubicBezTo>
                          <a:pt x="214" y="229"/>
                          <a:pt x="214" y="229"/>
                          <a:pt x="214" y="229"/>
                        </a:cubicBezTo>
                        <a:cubicBezTo>
                          <a:pt x="213" y="231"/>
                          <a:pt x="213" y="231"/>
                          <a:pt x="213" y="231"/>
                        </a:cubicBezTo>
                        <a:cubicBezTo>
                          <a:pt x="213" y="230"/>
                          <a:pt x="213" y="230"/>
                          <a:pt x="213" y="230"/>
                        </a:cubicBezTo>
                        <a:cubicBezTo>
                          <a:pt x="213" y="230"/>
                          <a:pt x="213" y="230"/>
                          <a:pt x="213" y="230"/>
                        </a:cubicBezTo>
                        <a:lnTo>
                          <a:pt x="213" y="231"/>
                        </a:lnTo>
                        <a:close/>
                        <a:moveTo>
                          <a:pt x="192" y="226"/>
                        </a:moveTo>
                        <a:cubicBezTo>
                          <a:pt x="192" y="227"/>
                          <a:pt x="192" y="227"/>
                          <a:pt x="192" y="227"/>
                        </a:cubicBezTo>
                        <a:cubicBezTo>
                          <a:pt x="192" y="228"/>
                          <a:pt x="192" y="228"/>
                          <a:pt x="192" y="228"/>
                        </a:cubicBezTo>
                        <a:cubicBezTo>
                          <a:pt x="192" y="229"/>
                          <a:pt x="192" y="229"/>
                          <a:pt x="192" y="229"/>
                        </a:cubicBezTo>
                        <a:cubicBezTo>
                          <a:pt x="192" y="231"/>
                          <a:pt x="192" y="231"/>
                          <a:pt x="192" y="231"/>
                        </a:cubicBezTo>
                        <a:cubicBezTo>
                          <a:pt x="193" y="228"/>
                          <a:pt x="193" y="228"/>
                          <a:pt x="193" y="228"/>
                        </a:cubicBezTo>
                        <a:cubicBezTo>
                          <a:pt x="193" y="227"/>
                          <a:pt x="193" y="227"/>
                          <a:pt x="193" y="227"/>
                        </a:cubicBezTo>
                        <a:cubicBezTo>
                          <a:pt x="193" y="226"/>
                          <a:pt x="193" y="226"/>
                          <a:pt x="193" y="226"/>
                        </a:cubicBezTo>
                        <a:cubicBezTo>
                          <a:pt x="193" y="225"/>
                          <a:pt x="193" y="225"/>
                          <a:pt x="193" y="225"/>
                        </a:cubicBezTo>
                        <a:cubicBezTo>
                          <a:pt x="193" y="225"/>
                          <a:pt x="193" y="225"/>
                          <a:pt x="193" y="225"/>
                        </a:cubicBezTo>
                        <a:cubicBezTo>
                          <a:pt x="193" y="224"/>
                          <a:pt x="193" y="224"/>
                          <a:pt x="193" y="224"/>
                        </a:cubicBezTo>
                        <a:cubicBezTo>
                          <a:pt x="193" y="224"/>
                          <a:pt x="193" y="224"/>
                          <a:pt x="193" y="224"/>
                        </a:cubicBezTo>
                        <a:cubicBezTo>
                          <a:pt x="192" y="223"/>
                          <a:pt x="192" y="223"/>
                          <a:pt x="192" y="223"/>
                        </a:cubicBezTo>
                        <a:cubicBezTo>
                          <a:pt x="191" y="224"/>
                          <a:pt x="191" y="224"/>
                          <a:pt x="191" y="224"/>
                        </a:cubicBezTo>
                        <a:cubicBezTo>
                          <a:pt x="191" y="225"/>
                          <a:pt x="191" y="225"/>
                          <a:pt x="191" y="225"/>
                        </a:cubicBezTo>
                        <a:cubicBezTo>
                          <a:pt x="190" y="226"/>
                          <a:pt x="190" y="226"/>
                          <a:pt x="190" y="226"/>
                        </a:cubicBezTo>
                        <a:cubicBezTo>
                          <a:pt x="190" y="226"/>
                          <a:pt x="190" y="226"/>
                          <a:pt x="190" y="226"/>
                        </a:cubicBezTo>
                        <a:cubicBezTo>
                          <a:pt x="190" y="226"/>
                          <a:pt x="191" y="226"/>
                          <a:pt x="191" y="226"/>
                        </a:cubicBezTo>
                        <a:lnTo>
                          <a:pt x="192" y="226"/>
                        </a:lnTo>
                        <a:close/>
                        <a:moveTo>
                          <a:pt x="167" y="227"/>
                        </a:moveTo>
                        <a:cubicBezTo>
                          <a:pt x="167" y="229"/>
                          <a:pt x="167" y="229"/>
                          <a:pt x="167" y="229"/>
                        </a:cubicBezTo>
                        <a:cubicBezTo>
                          <a:pt x="167" y="231"/>
                          <a:pt x="167" y="231"/>
                          <a:pt x="167" y="231"/>
                        </a:cubicBezTo>
                        <a:cubicBezTo>
                          <a:pt x="167" y="229"/>
                          <a:pt x="167" y="229"/>
                          <a:pt x="167" y="229"/>
                        </a:cubicBezTo>
                        <a:cubicBezTo>
                          <a:pt x="167" y="229"/>
                          <a:pt x="167" y="229"/>
                          <a:pt x="168" y="229"/>
                        </a:cubicBezTo>
                        <a:cubicBezTo>
                          <a:pt x="168" y="229"/>
                          <a:pt x="168" y="229"/>
                          <a:pt x="168" y="229"/>
                        </a:cubicBezTo>
                        <a:cubicBezTo>
                          <a:pt x="169" y="228"/>
                          <a:pt x="169" y="228"/>
                          <a:pt x="169" y="228"/>
                        </a:cubicBezTo>
                        <a:cubicBezTo>
                          <a:pt x="169" y="227"/>
                          <a:pt x="169" y="227"/>
                          <a:pt x="169" y="227"/>
                        </a:cubicBezTo>
                        <a:cubicBezTo>
                          <a:pt x="168" y="227"/>
                          <a:pt x="168" y="227"/>
                          <a:pt x="168" y="227"/>
                        </a:cubicBezTo>
                        <a:cubicBezTo>
                          <a:pt x="168" y="227"/>
                          <a:pt x="168" y="227"/>
                          <a:pt x="168" y="227"/>
                        </a:cubicBezTo>
                        <a:lnTo>
                          <a:pt x="167" y="227"/>
                        </a:lnTo>
                        <a:close/>
                        <a:moveTo>
                          <a:pt x="361" y="227"/>
                        </a:moveTo>
                        <a:cubicBezTo>
                          <a:pt x="360" y="228"/>
                          <a:pt x="360" y="228"/>
                          <a:pt x="360" y="228"/>
                        </a:cubicBezTo>
                        <a:cubicBezTo>
                          <a:pt x="358" y="229"/>
                          <a:pt x="358" y="229"/>
                          <a:pt x="358" y="229"/>
                        </a:cubicBezTo>
                        <a:cubicBezTo>
                          <a:pt x="358" y="229"/>
                          <a:pt x="358" y="229"/>
                          <a:pt x="358" y="230"/>
                        </a:cubicBezTo>
                        <a:cubicBezTo>
                          <a:pt x="360" y="230"/>
                          <a:pt x="360" y="230"/>
                          <a:pt x="360" y="230"/>
                        </a:cubicBezTo>
                        <a:cubicBezTo>
                          <a:pt x="361" y="229"/>
                          <a:pt x="361" y="229"/>
                          <a:pt x="361" y="229"/>
                        </a:cubicBezTo>
                        <a:cubicBezTo>
                          <a:pt x="362" y="229"/>
                          <a:pt x="362" y="229"/>
                          <a:pt x="362" y="229"/>
                        </a:cubicBezTo>
                        <a:cubicBezTo>
                          <a:pt x="363" y="229"/>
                          <a:pt x="363" y="229"/>
                          <a:pt x="363" y="229"/>
                        </a:cubicBezTo>
                        <a:cubicBezTo>
                          <a:pt x="364" y="228"/>
                          <a:pt x="364" y="228"/>
                          <a:pt x="364" y="228"/>
                        </a:cubicBezTo>
                        <a:cubicBezTo>
                          <a:pt x="363" y="228"/>
                          <a:pt x="363" y="228"/>
                          <a:pt x="363" y="228"/>
                        </a:cubicBezTo>
                        <a:cubicBezTo>
                          <a:pt x="363" y="227"/>
                          <a:pt x="363" y="227"/>
                          <a:pt x="363" y="227"/>
                        </a:cubicBezTo>
                        <a:lnTo>
                          <a:pt x="361" y="227"/>
                        </a:lnTo>
                        <a:close/>
                        <a:moveTo>
                          <a:pt x="185" y="227"/>
                        </a:moveTo>
                        <a:cubicBezTo>
                          <a:pt x="187" y="228"/>
                          <a:pt x="187" y="228"/>
                          <a:pt x="187" y="228"/>
                        </a:cubicBezTo>
                        <a:cubicBezTo>
                          <a:pt x="184" y="226"/>
                          <a:pt x="184" y="226"/>
                          <a:pt x="184" y="226"/>
                        </a:cubicBezTo>
                        <a:cubicBezTo>
                          <a:pt x="182" y="225"/>
                          <a:pt x="182" y="225"/>
                          <a:pt x="182" y="225"/>
                        </a:cubicBezTo>
                        <a:cubicBezTo>
                          <a:pt x="182" y="225"/>
                          <a:pt x="181" y="226"/>
                          <a:pt x="181" y="226"/>
                        </a:cubicBezTo>
                        <a:cubicBezTo>
                          <a:pt x="182" y="224"/>
                          <a:pt x="182" y="224"/>
                          <a:pt x="182" y="224"/>
                        </a:cubicBezTo>
                        <a:cubicBezTo>
                          <a:pt x="183" y="224"/>
                          <a:pt x="183" y="224"/>
                          <a:pt x="183" y="224"/>
                        </a:cubicBezTo>
                        <a:cubicBezTo>
                          <a:pt x="184" y="224"/>
                          <a:pt x="184" y="224"/>
                          <a:pt x="184" y="224"/>
                        </a:cubicBezTo>
                        <a:cubicBezTo>
                          <a:pt x="183" y="222"/>
                          <a:pt x="183" y="222"/>
                          <a:pt x="183" y="222"/>
                        </a:cubicBezTo>
                        <a:cubicBezTo>
                          <a:pt x="183" y="222"/>
                          <a:pt x="183" y="222"/>
                          <a:pt x="183" y="222"/>
                        </a:cubicBezTo>
                        <a:cubicBezTo>
                          <a:pt x="183" y="222"/>
                          <a:pt x="183" y="222"/>
                          <a:pt x="183" y="222"/>
                        </a:cubicBezTo>
                        <a:cubicBezTo>
                          <a:pt x="183" y="221"/>
                          <a:pt x="183" y="221"/>
                          <a:pt x="183" y="221"/>
                        </a:cubicBezTo>
                        <a:cubicBezTo>
                          <a:pt x="184" y="221"/>
                          <a:pt x="184" y="221"/>
                          <a:pt x="184" y="221"/>
                        </a:cubicBezTo>
                        <a:cubicBezTo>
                          <a:pt x="182" y="221"/>
                          <a:pt x="182" y="221"/>
                          <a:pt x="182" y="221"/>
                        </a:cubicBezTo>
                        <a:cubicBezTo>
                          <a:pt x="181" y="221"/>
                          <a:pt x="181" y="221"/>
                          <a:pt x="181" y="221"/>
                        </a:cubicBezTo>
                        <a:cubicBezTo>
                          <a:pt x="180" y="222"/>
                          <a:pt x="180" y="222"/>
                          <a:pt x="180" y="222"/>
                        </a:cubicBezTo>
                        <a:cubicBezTo>
                          <a:pt x="180" y="221"/>
                          <a:pt x="180" y="221"/>
                          <a:pt x="180" y="221"/>
                        </a:cubicBezTo>
                        <a:cubicBezTo>
                          <a:pt x="179" y="221"/>
                          <a:pt x="179" y="221"/>
                          <a:pt x="179" y="221"/>
                        </a:cubicBezTo>
                        <a:cubicBezTo>
                          <a:pt x="178" y="222"/>
                          <a:pt x="178" y="222"/>
                          <a:pt x="178" y="222"/>
                        </a:cubicBezTo>
                        <a:cubicBezTo>
                          <a:pt x="178" y="223"/>
                          <a:pt x="178" y="223"/>
                          <a:pt x="178" y="223"/>
                        </a:cubicBezTo>
                        <a:cubicBezTo>
                          <a:pt x="178" y="223"/>
                          <a:pt x="178" y="223"/>
                          <a:pt x="178" y="223"/>
                        </a:cubicBezTo>
                        <a:cubicBezTo>
                          <a:pt x="176" y="223"/>
                          <a:pt x="176" y="223"/>
                          <a:pt x="176" y="223"/>
                        </a:cubicBezTo>
                        <a:cubicBezTo>
                          <a:pt x="176" y="223"/>
                          <a:pt x="176" y="223"/>
                          <a:pt x="176" y="223"/>
                        </a:cubicBezTo>
                        <a:cubicBezTo>
                          <a:pt x="175" y="223"/>
                          <a:pt x="175" y="223"/>
                          <a:pt x="175" y="223"/>
                        </a:cubicBezTo>
                        <a:cubicBezTo>
                          <a:pt x="174" y="224"/>
                          <a:pt x="174" y="224"/>
                          <a:pt x="174" y="224"/>
                        </a:cubicBezTo>
                        <a:cubicBezTo>
                          <a:pt x="173" y="226"/>
                          <a:pt x="173" y="226"/>
                          <a:pt x="173" y="226"/>
                        </a:cubicBezTo>
                        <a:cubicBezTo>
                          <a:pt x="175" y="225"/>
                          <a:pt x="175" y="225"/>
                          <a:pt x="175" y="225"/>
                        </a:cubicBezTo>
                        <a:cubicBezTo>
                          <a:pt x="175" y="225"/>
                          <a:pt x="175" y="224"/>
                          <a:pt x="175" y="224"/>
                        </a:cubicBezTo>
                        <a:cubicBezTo>
                          <a:pt x="176" y="225"/>
                          <a:pt x="176" y="225"/>
                          <a:pt x="176" y="225"/>
                        </a:cubicBezTo>
                        <a:cubicBezTo>
                          <a:pt x="176" y="225"/>
                          <a:pt x="176" y="225"/>
                          <a:pt x="176" y="225"/>
                        </a:cubicBezTo>
                        <a:cubicBezTo>
                          <a:pt x="177" y="224"/>
                          <a:pt x="177" y="224"/>
                          <a:pt x="177" y="224"/>
                        </a:cubicBezTo>
                        <a:cubicBezTo>
                          <a:pt x="177" y="224"/>
                          <a:pt x="177" y="224"/>
                          <a:pt x="177" y="224"/>
                        </a:cubicBezTo>
                        <a:cubicBezTo>
                          <a:pt x="177" y="224"/>
                          <a:pt x="177" y="224"/>
                          <a:pt x="177" y="224"/>
                        </a:cubicBezTo>
                        <a:cubicBezTo>
                          <a:pt x="177" y="225"/>
                          <a:pt x="177" y="225"/>
                          <a:pt x="177" y="225"/>
                        </a:cubicBezTo>
                        <a:cubicBezTo>
                          <a:pt x="178" y="226"/>
                          <a:pt x="178" y="226"/>
                          <a:pt x="178" y="226"/>
                        </a:cubicBezTo>
                        <a:cubicBezTo>
                          <a:pt x="181" y="226"/>
                          <a:pt x="181" y="226"/>
                          <a:pt x="181" y="226"/>
                        </a:cubicBezTo>
                        <a:cubicBezTo>
                          <a:pt x="180" y="226"/>
                          <a:pt x="180" y="226"/>
                          <a:pt x="180" y="226"/>
                        </a:cubicBezTo>
                        <a:cubicBezTo>
                          <a:pt x="180" y="227"/>
                          <a:pt x="180" y="227"/>
                          <a:pt x="180" y="227"/>
                        </a:cubicBezTo>
                        <a:cubicBezTo>
                          <a:pt x="181" y="228"/>
                          <a:pt x="181" y="228"/>
                          <a:pt x="181" y="228"/>
                        </a:cubicBezTo>
                        <a:cubicBezTo>
                          <a:pt x="182" y="227"/>
                          <a:pt x="182" y="227"/>
                          <a:pt x="182" y="227"/>
                        </a:cubicBezTo>
                        <a:cubicBezTo>
                          <a:pt x="183" y="227"/>
                          <a:pt x="183" y="227"/>
                          <a:pt x="183" y="227"/>
                        </a:cubicBezTo>
                        <a:cubicBezTo>
                          <a:pt x="183" y="227"/>
                          <a:pt x="183" y="227"/>
                          <a:pt x="183" y="227"/>
                        </a:cubicBezTo>
                        <a:cubicBezTo>
                          <a:pt x="184" y="227"/>
                          <a:pt x="184" y="227"/>
                          <a:pt x="184" y="227"/>
                        </a:cubicBezTo>
                        <a:lnTo>
                          <a:pt x="185" y="227"/>
                        </a:lnTo>
                        <a:close/>
                        <a:moveTo>
                          <a:pt x="166" y="227"/>
                        </a:moveTo>
                        <a:cubicBezTo>
                          <a:pt x="167" y="227"/>
                          <a:pt x="167" y="227"/>
                          <a:pt x="167" y="227"/>
                        </a:cubicBezTo>
                        <a:cubicBezTo>
                          <a:pt x="167" y="226"/>
                          <a:pt x="167" y="226"/>
                          <a:pt x="167" y="226"/>
                        </a:cubicBezTo>
                        <a:cubicBezTo>
                          <a:pt x="167" y="226"/>
                          <a:pt x="167" y="226"/>
                          <a:pt x="167" y="226"/>
                        </a:cubicBezTo>
                        <a:cubicBezTo>
                          <a:pt x="166" y="224"/>
                          <a:pt x="166" y="224"/>
                          <a:pt x="166" y="224"/>
                        </a:cubicBezTo>
                        <a:cubicBezTo>
                          <a:pt x="165" y="224"/>
                          <a:pt x="165" y="224"/>
                          <a:pt x="165" y="224"/>
                        </a:cubicBezTo>
                        <a:cubicBezTo>
                          <a:pt x="165" y="225"/>
                          <a:pt x="165" y="225"/>
                          <a:pt x="165" y="225"/>
                        </a:cubicBezTo>
                        <a:cubicBezTo>
                          <a:pt x="164" y="225"/>
                          <a:pt x="164" y="225"/>
                          <a:pt x="164" y="225"/>
                        </a:cubicBezTo>
                        <a:cubicBezTo>
                          <a:pt x="164" y="226"/>
                          <a:pt x="164" y="226"/>
                          <a:pt x="164" y="226"/>
                        </a:cubicBezTo>
                        <a:cubicBezTo>
                          <a:pt x="165" y="227"/>
                          <a:pt x="165" y="227"/>
                          <a:pt x="165" y="227"/>
                        </a:cubicBezTo>
                        <a:cubicBezTo>
                          <a:pt x="165" y="227"/>
                          <a:pt x="165" y="227"/>
                          <a:pt x="165" y="227"/>
                        </a:cubicBezTo>
                        <a:lnTo>
                          <a:pt x="166" y="227"/>
                        </a:lnTo>
                        <a:close/>
                        <a:moveTo>
                          <a:pt x="51" y="227"/>
                        </a:moveTo>
                        <a:cubicBezTo>
                          <a:pt x="53" y="227"/>
                          <a:pt x="53" y="227"/>
                          <a:pt x="53" y="227"/>
                        </a:cubicBezTo>
                        <a:cubicBezTo>
                          <a:pt x="54" y="227"/>
                          <a:pt x="54" y="227"/>
                          <a:pt x="54" y="227"/>
                        </a:cubicBezTo>
                        <a:cubicBezTo>
                          <a:pt x="52" y="226"/>
                          <a:pt x="52" y="226"/>
                          <a:pt x="52" y="226"/>
                        </a:cubicBezTo>
                        <a:cubicBezTo>
                          <a:pt x="52" y="226"/>
                          <a:pt x="52" y="226"/>
                          <a:pt x="52" y="226"/>
                        </a:cubicBezTo>
                        <a:cubicBezTo>
                          <a:pt x="51" y="225"/>
                          <a:pt x="51" y="225"/>
                          <a:pt x="51" y="225"/>
                        </a:cubicBezTo>
                        <a:cubicBezTo>
                          <a:pt x="50" y="224"/>
                          <a:pt x="50" y="224"/>
                          <a:pt x="50" y="224"/>
                        </a:cubicBezTo>
                        <a:cubicBezTo>
                          <a:pt x="50" y="224"/>
                          <a:pt x="50" y="224"/>
                          <a:pt x="50" y="224"/>
                        </a:cubicBezTo>
                        <a:cubicBezTo>
                          <a:pt x="49" y="223"/>
                          <a:pt x="49" y="223"/>
                          <a:pt x="49" y="223"/>
                        </a:cubicBezTo>
                        <a:cubicBezTo>
                          <a:pt x="48" y="224"/>
                          <a:pt x="48" y="224"/>
                          <a:pt x="48" y="224"/>
                        </a:cubicBezTo>
                        <a:cubicBezTo>
                          <a:pt x="47" y="224"/>
                          <a:pt x="47" y="224"/>
                          <a:pt x="47" y="224"/>
                        </a:cubicBezTo>
                        <a:cubicBezTo>
                          <a:pt x="46" y="224"/>
                          <a:pt x="46" y="224"/>
                          <a:pt x="46" y="224"/>
                        </a:cubicBezTo>
                        <a:cubicBezTo>
                          <a:pt x="48" y="225"/>
                          <a:pt x="48" y="225"/>
                          <a:pt x="48" y="225"/>
                        </a:cubicBezTo>
                        <a:cubicBezTo>
                          <a:pt x="49" y="226"/>
                          <a:pt x="49" y="226"/>
                          <a:pt x="49" y="226"/>
                        </a:cubicBezTo>
                        <a:cubicBezTo>
                          <a:pt x="49" y="226"/>
                          <a:pt x="49" y="226"/>
                          <a:pt x="49" y="226"/>
                        </a:cubicBezTo>
                        <a:cubicBezTo>
                          <a:pt x="50" y="227"/>
                          <a:pt x="50" y="227"/>
                          <a:pt x="50" y="227"/>
                        </a:cubicBezTo>
                        <a:cubicBezTo>
                          <a:pt x="50" y="226"/>
                          <a:pt x="50" y="226"/>
                          <a:pt x="50" y="226"/>
                        </a:cubicBezTo>
                        <a:lnTo>
                          <a:pt x="51" y="227"/>
                        </a:lnTo>
                        <a:close/>
                        <a:moveTo>
                          <a:pt x="200" y="224"/>
                        </a:moveTo>
                        <a:cubicBezTo>
                          <a:pt x="200" y="225"/>
                          <a:pt x="200" y="225"/>
                          <a:pt x="200" y="225"/>
                        </a:cubicBezTo>
                        <a:cubicBezTo>
                          <a:pt x="200" y="226"/>
                          <a:pt x="200" y="226"/>
                          <a:pt x="200" y="226"/>
                        </a:cubicBezTo>
                        <a:cubicBezTo>
                          <a:pt x="201" y="226"/>
                          <a:pt x="201" y="226"/>
                          <a:pt x="201" y="226"/>
                        </a:cubicBezTo>
                        <a:cubicBezTo>
                          <a:pt x="201" y="227"/>
                          <a:pt x="201" y="227"/>
                          <a:pt x="201" y="227"/>
                        </a:cubicBezTo>
                        <a:cubicBezTo>
                          <a:pt x="202" y="226"/>
                          <a:pt x="202" y="226"/>
                          <a:pt x="202" y="226"/>
                        </a:cubicBezTo>
                        <a:cubicBezTo>
                          <a:pt x="202" y="226"/>
                          <a:pt x="202" y="226"/>
                          <a:pt x="202" y="226"/>
                        </a:cubicBezTo>
                        <a:cubicBezTo>
                          <a:pt x="203" y="226"/>
                          <a:pt x="203" y="226"/>
                          <a:pt x="203" y="226"/>
                        </a:cubicBezTo>
                        <a:cubicBezTo>
                          <a:pt x="203" y="225"/>
                          <a:pt x="203" y="225"/>
                          <a:pt x="203" y="225"/>
                        </a:cubicBezTo>
                        <a:cubicBezTo>
                          <a:pt x="203" y="224"/>
                          <a:pt x="203" y="224"/>
                          <a:pt x="203" y="224"/>
                        </a:cubicBezTo>
                        <a:cubicBezTo>
                          <a:pt x="203" y="224"/>
                          <a:pt x="203" y="224"/>
                          <a:pt x="203" y="224"/>
                        </a:cubicBezTo>
                        <a:cubicBezTo>
                          <a:pt x="203" y="223"/>
                          <a:pt x="203" y="223"/>
                          <a:pt x="203" y="223"/>
                        </a:cubicBezTo>
                        <a:cubicBezTo>
                          <a:pt x="202" y="224"/>
                          <a:pt x="202" y="224"/>
                          <a:pt x="202" y="224"/>
                        </a:cubicBezTo>
                        <a:cubicBezTo>
                          <a:pt x="202" y="224"/>
                          <a:pt x="202" y="224"/>
                          <a:pt x="202" y="224"/>
                        </a:cubicBezTo>
                        <a:cubicBezTo>
                          <a:pt x="201" y="224"/>
                          <a:pt x="201" y="224"/>
                          <a:pt x="201" y="224"/>
                        </a:cubicBezTo>
                        <a:cubicBezTo>
                          <a:pt x="201" y="224"/>
                          <a:pt x="201" y="224"/>
                          <a:pt x="201" y="224"/>
                        </a:cubicBezTo>
                        <a:cubicBezTo>
                          <a:pt x="201" y="224"/>
                          <a:pt x="201" y="224"/>
                          <a:pt x="201" y="224"/>
                        </a:cubicBezTo>
                        <a:lnTo>
                          <a:pt x="200" y="224"/>
                        </a:lnTo>
                        <a:close/>
                        <a:moveTo>
                          <a:pt x="206" y="225"/>
                        </a:moveTo>
                        <a:cubicBezTo>
                          <a:pt x="206" y="226"/>
                          <a:pt x="206" y="226"/>
                          <a:pt x="206" y="226"/>
                        </a:cubicBezTo>
                        <a:cubicBezTo>
                          <a:pt x="207" y="226"/>
                          <a:pt x="207" y="226"/>
                          <a:pt x="207" y="226"/>
                        </a:cubicBezTo>
                        <a:cubicBezTo>
                          <a:pt x="208" y="225"/>
                          <a:pt x="208" y="225"/>
                          <a:pt x="208" y="225"/>
                        </a:cubicBezTo>
                        <a:cubicBezTo>
                          <a:pt x="209" y="224"/>
                          <a:pt x="209" y="224"/>
                          <a:pt x="209" y="224"/>
                        </a:cubicBezTo>
                        <a:cubicBezTo>
                          <a:pt x="207" y="224"/>
                          <a:pt x="207" y="224"/>
                          <a:pt x="207" y="224"/>
                        </a:cubicBezTo>
                        <a:cubicBezTo>
                          <a:pt x="207" y="223"/>
                          <a:pt x="207" y="223"/>
                          <a:pt x="207" y="223"/>
                        </a:cubicBezTo>
                        <a:cubicBezTo>
                          <a:pt x="207" y="223"/>
                          <a:pt x="207" y="223"/>
                          <a:pt x="207" y="223"/>
                        </a:cubicBezTo>
                        <a:cubicBezTo>
                          <a:pt x="206" y="223"/>
                          <a:pt x="206" y="223"/>
                          <a:pt x="206" y="223"/>
                        </a:cubicBezTo>
                        <a:lnTo>
                          <a:pt x="206" y="225"/>
                        </a:lnTo>
                        <a:close/>
                        <a:moveTo>
                          <a:pt x="50" y="221"/>
                        </a:moveTo>
                        <a:cubicBezTo>
                          <a:pt x="51" y="222"/>
                          <a:pt x="51" y="222"/>
                          <a:pt x="51" y="222"/>
                        </a:cubicBezTo>
                        <a:cubicBezTo>
                          <a:pt x="52" y="222"/>
                          <a:pt x="52" y="222"/>
                          <a:pt x="52" y="222"/>
                        </a:cubicBezTo>
                        <a:cubicBezTo>
                          <a:pt x="53" y="223"/>
                          <a:pt x="53" y="223"/>
                          <a:pt x="53" y="223"/>
                        </a:cubicBezTo>
                        <a:cubicBezTo>
                          <a:pt x="54" y="223"/>
                          <a:pt x="54" y="223"/>
                          <a:pt x="54" y="223"/>
                        </a:cubicBezTo>
                        <a:cubicBezTo>
                          <a:pt x="54" y="223"/>
                          <a:pt x="54" y="223"/>
                          <a:pt x="54" y="223"/>
                        </a:cubicBezTo>
                        <a:cubicBezTo>
                          <a:pt x="54" y="224"/>
                          <a:pt x="54" y="224"/>
                          <a:pt x="54" y="224"/>
                        </a:cubicBezTo>
                        <a:cubicBezTo>
                          <a:pt x="55" y="224"/>
                          <a:pt x="55" y="224"/>
                          <a:pt x="55" y="224"/>
                        </a:cubicBezTo>
                        <a:cubicBezTo>
                          <a:pt x="56" y="225"/>
                          <a:pt x="56" y="225"/>
                          <a:pt x="56" y="225"/>
                        </a:cubicBezTo>
                        <a:cubicBezTo>
                          <a:pt x="57" y="225"/>
                          <a:pt x="57" y="225"/>
                          <a:pt x="57" y="225"/>
                        </a:cubicBezTo>
                        <a:cubicBezTo>
                          <a:pt x="56" y="224"/>
                          <a:pt x="56" y="224"/>
                          <a:pt x="56" y="224"/>
                        </a:cubicBezTo>
                        <a:cubicBezTo>
                          <a:pt x="56" y="223"/>
                          <a:pt x="56" y="223"/>
                          <a:pt x="56" y="223"/>
                        </a:cubicBezTo>
                        <a:cubicBezTo>
                          <a:pt x="55" y="222"/>
                          <a:pt x="55" y="222"/>
                          <a:pt x="55" y="222"/>
                        </a:cubicBezTo>
                        <a:cubicBezTo>
                          <a:pt x="54" y="221"/>
                          <a:pt x="54" y="221"/>
                          <a:pt x="54" y="221"/>
                        </a:cubicBezTo>
                        <a:cubicBezTo>
                          <a:pt x="53" y="221"/>
                          <a:pt x="53" y="221"/>
                          <a:pt x="53" y="221"/>
                        </a:cubicBezTo>
                        <a:cubicBezTo>
                          <a:pt x="52" y="221"/>
                          <a:pt x="52" y="221"/>
                          <a:pt x="52" y="221"/>
                        </a:cubicBezTo>
                        <a:lnTo>
                          <a:pt x="50" y="221"/>
                        </a:lnTo>
                        <a:close/>
                        <a:moveTo>
                          <a:pt x="225" y="223"/>
                        </a:moveTo>
                        <a:cubicBezTo>
                          <a:pt x="225" y="223"/>
                          <a:pt x="225" y="223"/>
                          <a:pt x="225" y="223"/>
                        </a:cubicBezTo>
                        <a:cubicBezTo>
                          <a:pt x="224" y="223"/>
                          <a:pt x="224" y="223"/>
                          <a:pt x="224" y="223"/>
                        </a:cubicBezTo>
                        <a:cubicBezTo>
                          <a:pt x="224" y="224"/>
                          <a:pt x="224" y="224"/>
                          <a:pt x="224" y="224"/>
                        </a:cubicBezTo>
                        <a:cubicBezTo>
                          <a:pt x="223" y="224"/>
                          <a:pt x="223" y="224"/>
                          <a:pt x="223" y="224"/>
                        </a:cubicBezTo>
                        <a:cubicBezTo>
                          <a:pt x="225" y="224"/>
                          <a:pt x="225" y="224"/>
                          <a:pt x="225" y="224"/>
                        </a:cubicBezTo>
                        <a:cubicBezTo>
                          <a:pt x="225" y="224"/>
                          <a:pt x="225" y="224"/>
                          <a:pt x="225" y="224"/>
                        </a:cubicBezTo>
                        <a:cubicBezTo>
                          <a:pt x="226" y="224"/>
                          <a:pt x="226" y="224"/>
                          <a:pt x="226" y="224"/>
                        </a:cubicBezTo>
                        <a:cubicBezTo>
                          <a:pt x="227" y="223"/>
                          <a:pt x="227" y="223"/>
                          <a:pt x="227" y="223"/>
                        </a:cubicBezTo>
                        <a:cubicBezTo>
                          <a:pt x="227" y="223"/>
                          <a:pt x="227" y="223"/>
                          <a:pt x="227" y="223"/>
                        </a:cubicBezTo>
                        <a:cubicBezTo>
                          <a:pt x="228" y="223"/>
                          <a:pt x="228" y="223"/>
                          <a:pt x="228" y="223"/>
                        </a:cubicBezTo>
                        <a:cubicBezTo>
                          <a:pt x="229" y="222"/>
                          <a:pt x="229" y="222"/>
                          <a:pt x="229" y="222"/>
                        </a:cubicBezTo>
                        <a:cubicBezTo>
                          <a:pt x="230" y="221"/>
                          <a:pt x="230" y="221"/>
                          <a:pt x="230" y="221"/>
                        </a:cubicBezTo>
                        <a:cubicBezTo>
                          <a:pt x="228" y="222"/>
                          <a:pt x="228" y="222"/>
                          <a:pt x="228" y="222"/>
                        </a:cubicBezTo>
                        <a:cubicBezTo>
                          <a:pt x="227" y="222"/>
                          <a:pt x="227" y="222"/>
                          <a:pt x="227" y="222"/>
                        </a:cubicBezTo>
                        <a:lnTo>
                          <a:pt x="225" y="223"/>
                        </a:lnTo>
                        <a:close/>
                        <a:moveTo>
                          <a:pt x="152" y="221"/>
                        </a:moveTo>
                        <a:cubicBezTo>
                          <a:pt x="152" y="222"/>
                          <a:pt x="152" y="222"/>
                          <a:pt x="152" y="222"/>
                        </a:cubicBezTo>
                        <a:cubicBezTo>
                          <a:pt x="150" y="222"/>
                          <a:pt x="150" y="222"/>
                          <a:pt x="150" y="222"/>
                        </a:cubicBezTo>
                        <a:cubicBezTo>
                          <a:pt x="150" y="224"/>
                          <a:pt x="150" y="224"/>
                          <a:pt x="150" y="224"/>
                        </a:cubicBezTo>
                        <a:cubicBezTo>
                          <a:pt x="150" y="224"/>
                          <a:pt x="150" y="224"/>
                          <a:pt x="150" y="224"/>
                        </a:cubicBezTo>
                        <a:cubicBezTo>
                          <a:pt x="150" y="224"/>
                          <a:pt x="150" y="224"/>
                          <a:pt x="150" y="224"/>
                        </a:cubicBezTo>
                        <a:cubicBezTo>
                          <a:pt x="151" y="223"/>
                          <a:pt x="151" y="223"/>
                          <a:pt x="151" y="223"/>
                        </a:cubicBezTo>
                        <a:cubicBezTo>
                          <a:pt x="152" y="224"/>
                          <a:pt x="152" y="224"/>
                          <a:pt x="152" y="224"/>
                        </a:cubicBezTo>
                        <a:cubicBezTo>
                          <a:pt x="153" y="224"/>
                          <a:pt x="153" y="224"/>
                          <a:pt x="153" y="224"/>
                        </a:cubicBezTo>
                        <a:cubicBezTo>
                          <a:pt x="154" y="223"/>
                          <a:pt x="154" y="223"/>
                          <a:pt x="154" y="223"/>
                        </a:cubicBezTo>
                        <a:cubicBezTo>
                          <a:pt x="154" y="222"/>
                          <a:pt x="154" y="222"/>
                          <a:pt x="154" y="222"/>
                        </a:cubicBezTo>
                        <a:cubicBezTo>
                          <a:pt x="153" y="221"/>
                          <a:pt x="153" y="221"/>
                          <a:pt x="153" y="221"/>
                        </a:cubicBezTo>
                        <a:lnTo>
                          <a:pt x="152" y="221"/>
                        </a:lnTo>
                        <a:close/>
                        <a:moveTo>
                          <a:pt x="206" y="223"/>
                        </a:moveTo>
                        <a:cubicBezTo>
                          <a:pt x="206" y="222"/>
                          <a:pt x="206" y="222"/>
                          <a:pt x="206" y="222"/>
                        </a:cubicBezTo>
                        <a:cubicBezTo>
                          <a:pt x="205" y="222"/>
                          <a:pt x="205" y="222"/>
                          <a:pt x="205" y="222"/>
                        </a:cubicBezTo>
                        <a:cubicBezTo>
                          <a:pt x="205" y="221"/>
                          <a:pt x="205" y="221"/>
                          <a:pt x="205" y="221"/>
                        </a:cubicBezTo>
                        <a:cubicBezTo>
                          <a:pt x="206" y="221"/>
                          <a:pt x="206" y="221"/>
                          <a:pt x="206" y="221"/>
                        </a:cubicBezTo>
                        <a:cubicBezTo>
                          <a:pt x="206" y="221"/>
                          <a:pt x="206" y="221"/>
                          <a:pt x="206" y="221"/>
                        </a:cubicBezTo>
                        <a:cubicBezTo>
                          <a:pt x="207" y="221"/>
                          <a:pt x="207" y="221"/>
                          <a:pt x="207" y="221"/>
                        </a:cubicBezTo>
                        <a:cubicBezTo>
                          <a:pt x="207" y="221"/>
                          <a:pt x="207" y="221"/>
                          <a:pt x="207" y="221"/>
                        </a:cubicBezTo>
                        <a:cubicBezTo>
                          <a:pt x="207" y="222"/>
                          <a:pt x="207" y="222"/>
                          <a:pt x="207" y="222"/>
                        </a:cubicBezTo>
                        <a:cubicBezTo>
                          <a:pt x="208" y="222"/>
                          <a:pt x="208" y="222"/>
                          <a:pt x="208" y="222"/>
                        </a:cubicBezTo>
                        <a:cubicBezTo>
                          <a:pt x="209" y="221"/>
                          <a:pt x="209" y="221"/>
                          <a:pt x="209" y="221"/>
                        </a:cubicBezTo>
                        <a:cubicBezTo>
                          <a:pt x="209" y="220"/>
                          <a:pt x="209" y="220"/>
                          <a:pt x="209" y="220"/>
                        </a:cubicBezTo>
                        <a:cubicBezTo>
                          <a:pt x="209" y="220"/>
                          <a:pt x="209" y="220"/>
                          <a:pt x="209" y="220"/>
                        </a:cubicBezTo>
                        <a:cubicBezTo>
                          <a:pt x="209" y="218"/>
                          <a:pt x="209" y="218"/>
                          <a:pt x="209" y="218"/>
                        </a:cubicBezTo>
                        <a:cubicBezTo>
                          <a:pt x="209" y="217"/>
                          <a:pt x="209" y="217"/>
                          <a:pt x="209" y="217"/>
                        </a:cubicBezTo>
                        <a:cubicBezTo>
                          <a:pt x="210" y="217"/>
                          <a:pt x="210" y="217"/>
                          <a:pt x="210" y="217"/>
                        </a:cubicBezTo>
                        <a:cubicBezTo>
                          <a:pt x="210" y="216"/>
                          <a:pt x="210" y="216"/>
                          <a:pt x="210" y="216"/>
                        </a:cubicBezTo>
                        <a:cubicBezTo>
                          <a:pt x="211" y="215"/>
                          <a:pt x="211" y="215"/>
                          <a:pt x="211" y="215"/>
                        </a:cubicBezTo>
                        <a:cubicBezTo>
                          <a:pt x="212" y="214"/>
                          <a:pt x="212" y="214"/>
                          <a:pt x="212" y="214"/>
                        </a:cubicBezTo>
                        <a:cubicBezTo>
                          <a:pt x="213" y="214"/>
                          <a:pt x="213" y="214"/>
                          <a:pt x="213" y="214"/>
                        </a:cubicBezTo>
                        <a:cubicBezTo>
                          <a:pt x="214" y="213"/>
                          <a:pt x="214" y="213"/>
                          <a:pt x="214" y="213"/>
                        </a:cubicBezTo>
                        <a:cubicBezTo>
                          <a:pt x="214" y="212"/>
                          <a:pt x="214" y="212"/>
                          <a:pt x="214" y="212"/>
                        </a:cubicBezTo>
                        <a:cubicBezTo>
                          <a:pt x="215" y="212"/>
                          <a:pt x="215" y="212"/>
                          <a:pt x="215" y="212"/>
                        </a:cubicBezTo>
                        <a:cubicBezTo>
                          <a:pt x="216" y="212"/>
                          <a:pt x="216" y="212"/>
                          <a:pt x="216" y="212"/>
                        </a:cubicBezTo>
                        <a:cubicBezTo>
                          <a:pt x="216" y="212"/>
                          <a:pt x="216" y="212"/>
                          <a:pt x="216" y="212"/>
                        </a:cubicBezTo>
                        <a:cubicBezTo>
                          <a:pt x="217" y="211"/>
                          <a:pt x="217" y="211"/>
                          <a:pt x="217" y="211"/>
                        </a:cubicBezTo>
                        <a:cubicBezTo>
                          <a:pt x="217" y="212"/>
                          <a:pt x="217" y="212"/>
                          <a:pt x="217" y="212"/>
                        </a:cubicBezTo>
                        <a:cubicBezTo>
                          <a:pt x="218" y="211"/>
                          <a:pt x="218" y="211"/>
                          <a:pt x="218" y="211"/>
                        </a:cubicBezTo>
                        <a:cubicBezTo>
                          <a:pt x="219" y="211"/>
                          <a:pt x="219" y="211"/>
                          <a:pt x="219" y="211"/>
                        </a:cubicBezTo>
                        <a:cubicBezTo>
                          <a:pt x="218" y="211"/>
                          <a:pt x="218" y="211"/>
                          <a:pt x="218" y="211"/>
                        </a:cubicBezTo>
                        <a:cubicBezTo>
                          <a:pt x="219" y="212"/>
                          <a:pt x="219" y="212"/>
                          <a:pt x="219" y="212"/>
                        </a:cubicBezTo>
                        <a:cubicBezTo>
                          <a:pt x="220" y="213"/>
                          <a:pt x="220" y="213"/>
                          <a:pt x="220" y="213"/>
                        </a:cubicBezTo>
                        <a:cubicBezTo>
                          <a:pt x="221" y="213"/>
                          <a:pt x="221" y="213"/>
                          <a:pt x="221" y="213"/>
                        </a:cubicBezTo>
                        <a:cubicBezTo>
                          <a:pt x="220" y="211"/>
                          <a:pt x="220" y="211"/>
                          <a:pt x="220" y="211"/>
                        </a:cubicBezTo>
                        <a:cubicBezTo>
                          <a:pt x="220" y="211"/>
                          <a:pt x="220" y="211"/>
                          <a:pt x="220" y="211"/>
                        </a:cubicBezTo>
                        <a:cubicBezTo>
                          <a:pt x="221" y="211"/>
                          <a:pt x="221" y="211"/>
                          <a:pt x="221" y="211"/>
                        </a:cubicBezTo>
                        <a:cubicBezTo>
                          <a:pt x="221" y="210"/>
                          <a:pt x="221" y="210"/>
                          <a:pt x="221" y="210"/>
                        </a:cubicBezTo>
                        <a:cubicBezTo>
                          <a:pt x="222" y="209"/>
                          <a:pt x="222" y="209"/>
                          <a:pt x="222" y="209"/>
                        </a:cubicBezTo>
                        <a:cubicBezTo>
                          <a:pt x="222" y="209"/>
                          <a:pt x="222" y="209"/>
                          <a:pt x="222" y="209"/>
                        </a:cubicBezTo>
                        <a:cubicBezTo>
                          <a:pt x="223" y="208"/>
                          <a:pt x="223" y="208"/>
                          <a:pt x="223" y="208"/>
                        </a:cubicBezTo>
                        <a:cubicBezTo>
                          <a:pt x="224" y="208"/>
                          <a:pt x="224" y="208"/>
                          <a:pt x="224" y="208"/>
                        </a:cubicBezTo>
                        <a:cubicBezTo>
                          <a:pt x="224" y="209"/>
                          <a:pt x="224" y="209"/>
                          <a:pt x="224" y="209"/>
                        </a:cubicBezTo>
                        <a:cubicBezTo>
                          <a:pt x="225" y="209"/>
                          <a:pt x="225" y="209"/>
                          <a:pt x="225" y="209"/>
                        </a:cubicBezTo>
                        <a:cubicBezTo>
                          <a:pt x="226" y="208"/>
                          <a:pt x="226" y="208"/>
                          <a:pt x="226" y="208"/>
                        </a:cubicBezTo>
                        <a:cubicBezTo>
                          <a:pt x="226" y="207"/>
                          <a:pt x="226" y="207"/>
                          <a:pt x="226" y="207"/>
                        </a:cubicBezTo>
                        <a:cubicBezTo>
                          <a:pt x="227" y="206"/>
                          <a:pt x="227" y="206"/>
                          <a:pt x="227" y="206"/>
                        </a:cubicBezTo>
                        <a:cubicBezTo>
                          <a:pt x="228" y="206"/>
                          <a:pt x="228" y="206"/>
                          <a:pt x="228" y="206"/>
                        </a:cubicBezTo>
                        <a:cubicBezTo>
                          <a:pt x="228" y="206"/>
                          <a:pt x="228" y="206"/>
                          <a:pt x="228" y="206"/>
                        </a:cubicBezTo>
                        <a:cubicBezTo>
                          <a:pt x="229" y="206"/>
                          <a:pt x="229" y="206"/>
                          <a:pt x="229" y="206"/>
                        </a:cubicBezTo>
                        <a:cubicBezTo>
                          <a:pt x="229" y="207"/>
                          <a:pt x="229" y="207"/>
                          <a:pt x="229" y="207"/>
                        </a:cubicBezTo>
                        <a:cubicBezTo>
                          <a:pt x="230" y="208"/>
                          <a:pt x="230" y="208"/>
                          <a:pt x="230" y="208"/>
                        </a:cubicBezTo>
                        <a:cubicBezTo>
                          <a:pt x="231" y="208"/>
                          <a:pt x="231" y="208"/>
                          <a:pt x="231" y="208"/>
                        </a:cubicBezTo>
                        <a:cubicBezTo>
                          <a:pt x="231" y="208"/>
                          <a:pt x="231" y="208"/>
                          <a:pt x="231" y="208"/>
                        </a:cubicBezTo>
                        <a:cubicBezTo>
                          <a:pt x="232" y="207"/>
                          <a:pt x="232" y="207"/>
                          <a:pt x="232" y="207"/>
                        </a:cubicBezTo>
                        <a:cubicBezTo>
                          <a:pt x="232" y="206"/>
                          <a:pt x="232" y="206"/>
                          <a:pt x="232" y="206"/>
                        </a:cubicBezTo>
                        <a:cubicBezTo>
                          <a:pt x="231" y="206"/>
                          <a:pt x="231" y="206"/>
                          <a:pt x="231" y="206"/>
                        </a:cubicBezTo>
                        <a:cubicBezTo>
                          <a:pt x="230" y="206"/>
                          <a:pt x="230" y="206"/>
                          <a:pt x="230" y="206"/>
                        </a:cubicBezTo>
                        <a:cubicBezTo>
                          <a:pt x="229" y="205"/>
                          <a:pt x="229" y="205"/>
                          <a:pt x="229" y="205"/>
                        </a:cubicBezTo>
                        <a:cubicBezTo>
                          <a:pt x="228" y="206"/>
                          <a:pt x="228" y="206"/>
                          <a:pt x="228" y="206"/>
                        </a:cubicBezTo>
                        <a:cubicBezTo>
                          <a:pt x="226" y="205"/>
                          <a:pt x="226" y="205"/>
                          <a:pt x="226" y="205"/>
                        </a:cubicBezTo>
                        <a:cubicBezTo>
                          <a:pt x="226" y="205"/>
                          <a:pt x="226" y="205"/>
                          <a:pt x="226" y="205"/>
                        </a:cubicBezTo>
                        <a:cubicBezTo>
                          <a:pt x="226" y="205"/>
                          <a:pt x="226" y="205"/>
                          <a:pt x="226" y="205"/>
                        </a:cubicBezTo>
                        <a:cubicBezTo>
                          <a:pt x="227" y="204"/>
                          <a:pt x="227" y="204"/>
                          <a:pt x="227" y="204"/>
                        </a:cubicBezTo>
                        <a:cubicBezTo>
                          <a:pt x="227" y="203"/>
                          <a:pt x="227" y="203"/>
                          <a:pt x="227" y="203"/>
                        </a:cubicBezTo>
                        <a:cubicBezTo>
                          <a:pt x="227" y="203"/>
                          <a:pt x="227" y="203"/>
                          <a:pt x="227" y="203"/>
                        </a:cubicBezTo>
                        <a:cubicBezTo>
                          <a:pt x="227" y="203"/>
                          <a:pt x="227" y="203"/>
                          <a:pt x="227" y="203"/>
                        </a:cubicBezTo>
                        <a:cubicBezTo>
                          <a:pt x="226" y="202"/>
                          <a:pt x="226" y="202"/>
                          <a:pt x="226" y="202"/>
                        </a:cubicBezTo>
                        <a:cubicBezTo>
                          <a:pt x="226" y="203"/>
                          <a:pt x="226" y="203"/>
                          <a:pt x="226" y="203"/>
                        </a:cubicBezTo>
                        <a:cubicBezTo>
                          <a:pt x="225" y="203"/>
                          <a:pt x="225" y="203"/>
                          <a:pt x="225" y="203"/>
                        </a:cubicBezTo>
                        <a:cubicBezTo>
                          <a:pt x="225" y="203"/>
                          <a:pt x="225" y="203"/>
                          <a:pt x="225" y="203"/>
                        </a:cubicBezTo>
                        <a:cubicBezTo>
                          <a:pt x="224" y="203"/>
                          <a:pt x="224" y="203"/>
                          <a:pt x="224" y="203"/>
                        </a:cubicBezTo>
                        <a:cubicBezTo>
                          <a:pt x="224" y="205"/>
                          <a:pt x="224" y="205"/>
                          <a:pt x="224" y="205"/>
                        </a:cubicBezTo>
                        <a:cubicBezTo>
                          <a:pt x="224" y="206"/>
                          <a:pt x="224" y="206"/>
                          <a:pt x="224" y="206"/>
                        </a:cubicBezTo>
                        <a:cubicBezTo>
                          <a:pt x="223" y="206"/>
                          <a:pt x="223" y="206"/>
                          <a:pt x="223" y="206"/>
                        </a:cubicBezTo>
                        <a:cubicBezTo>
                          <a:pt x="222" y="207"/>
                          <a:pt x="222" y="207"/>
                          <a:pt x="222" y="207"/>
                        </a:cubicBezTo>
                        <a:cubicBezTo>
                          <a:pt x="223" y="207"/>
                          <a:pt x="223" y="207"/>
                          <a:pt x="223" y="207"/>
                        </a:cubicBezTo>
                        <a:cubicBezTo>
                          <a:pt x="223" y="207"/>
                          <a:pt x="223" y="207"/>
                          <a:pt x="223" y="207"/>
                        </a:cubicBezTo>
                        <a:cubicBezTo>
                          <a:pt x="221" y="208"/>
                          <a:pt x="221" y="208"/>
                          <a:pt x="221" y="208"/>
                        </a:cubicBezTo>
                        <a:cubicBezTo>
                          <a:pt x="221" y="208"/>
                          <a:pt x="221" y="208"/>
                          <a:pt x="221" y="208"/>
                        </a:cubicBezTo>
                        <a:cubicBezTo>
                          <a:pt x="220" y="209"/>
                          <a:pt x="220" y="209"/>
                          <a:pt x="220" y="209"/>
                        </a:cubicBezTo>
                        <a:cubicBezTo>
                          <a:pt x="220" y="209"/>
                          <a:pt x="220" y="209"/>
                          <a:pt x="220" y="209"/>
                        </a:cubicBezTo>
                        <a:cubicBezTo>
                          <a:pt x="220" y="209"/>
                          <a:pt x="220" y="209"/>
                          <a:pt x="220" y="209"/>
                        </a:cubicBezTo>
                        <a:cubicBezTo>
                          <a:pt x="221" y="208"/>
                          <a:pt x="221" y="208"/>
                          <a:pt x="221" y="208"/>
                        </a:cubicBezTo>
                        <a:cubicBezTo>
                          <a:pt x="220" y="207"/>
                          <a:pt x="220" y="207"/>
                          <a:pt x="220" y="207"/>
                        </a:cubicBezTo>
                        <a:cubicBezTo>
                          <a:pt x="219" y="207"/>
                          <a:pt x="219" y="207"/>
                          <a:pt x="219" y="207"/>
                        </a:cubicBezTo>
                        <a:cubicBezTo>
                          <a:pt x="218" y="209"/>
                          <a:pt x="218" y="209"/>
                          <a:pt x="218" y="209"/>
                        </a:cubicBezTo>
                        <a:cubicBezTo>
                          <a:pt x="218" y="208"/>
                          <a:pt x="218" y="208"/>
                          <a:pt x="218" y="208"/>
                        </a:cubicBezTo>
                        <a:cubicBezTo>
                          <a:pt x="218" y="208"/>
                          <a:pt x="218" y="208"/>
                          <a:pt x="218" y="208"/>
                        </a:cubicBezTo>
                        <a:cubicBezTo>
                          <a:pt x="217" y="208"/>
                          <a:pt x="217" y="208"/>
                          <a:pt x="217" y="208"/>
                        </a:cubicBezTo>
                        <a:cubicBezTo>
                          <a:pt x="216" y="209"/>
                          <a:pt x="216" y="209"/>
                          <a:pt x="216" y="209"/>
                        </a:cubicBezTo>
                        <a:cubicBezTo>
                          <a:pt x="216" y="210"/>
                          <a:pt x="216" y="210"/>
                          <a:pt x="216" y="210"/>
                        </a:cubicBezTo>
                        <a:cubicBezTo>
                          <a:pt x="215" y="210"/>
                          <a:pt x="215" y="210"/>
                          <a:pt x="215" y="210"/>
                        </a:cubicBezTo>
                        <a:cubicBezTo>
                          <a:pt x="214" y="210"/>
                          <a:pt x="214" y="210"/>
                          <a:pt x="214" y="210"/>
                        </a:cubicBezTo>
                        <a:cubicBezTo>
                          <a:pt x="215" y="211"/>
                          <a:pt x="215" y="211"/>
                          <a:pt x="215" y="211"/>
                        </a:cubicBezTo>
                        <a:cubicBezTo>
                          <a:pt x="215" y="212"/>
                          <a:pt x="215" y="212"/>
                          <a:pt x="215" y="212"/>
                        </a:cubicBezTo>
                        <a:cubicBezTo>
                          <a:pt x="214" y="212"/>
                          <a:pt x="214" y="212"/>
                          <a:pt x="214" y="212"/>
                        </a:cubicBezTo>
                        <a:cubicBezTo>
                          <a:pt x="214" y="212"/>
                          <a:pt x="214" y="212"/>
                          <a:pt x="214" y="212"/>
                        </a:cubicBezTo>
                        <a:cubicBezTo>
                          <a:pt x="214" y="212"/>
                          <a:pt x="214" y="212"/>
                          <a:pt x="214" y="212"/>
                        </a:cubicBezTo>
                        <a:cubicBezTo>
                          <a:pt x="213" y="212"/>
                          <a:pt x="213" y="212"/>
                          <a:pt x="213" y="212"/>
                        </a:cubicBezTo>
                        <a:cubicBezTo>
                          <a:pt x="211" y="213"/>
                          <a:pt x="211" y="213"/>
                          <a:pt x="211" y="213"/>
                        </a:cubicBezTo>
                        <a:cubicBezTo>
                          <a:pt x="211" y="213"/>
                          <a:pt x="211" y="213"/>
                          <a:pt x="211" y="213"/>
                        </a:cubicBezTo>
                        <a:cubicBezTo>
                          <a:pt x="210" y="213"/>
                          <a:pt x="210" y="213"/>
                          <a:pt x="210" y="213"/>
                        </a:cubicBezTo>
                        <a:cubicBezTo>
                          <a:pt x="209" y="214"/>
                          <a:pt x="209" y="214"/>
                          <a:pt x="209" y="214"/>
                        </a:cubicBezTo>
                        <a:cubicBezTo>
                          <a:pt x="209" y="213"/>
                          <a:pt x="209" y="213"/>
                          <a:pt x="209" y="213"/>
                        </a:cubicBezTo>
                        <a:cubicBezTo>
                          <a:pt x="208" y="213"/>
                          <a:pt x="208" y="213"/>
                          <a:pt x="208" y="213"/>
                        </a:cubicBezTo>
                        <a:cubicBezTo>
                          <a:pt x="208" y="214"/>
                          <a:pt x="208" y="214"/>
                          <a:pt x="208" y="214"/>
                        </a:cubicBezTo>
                        <a:cubicBezTo>
                          <a:pt x="207" y="213"/>
                          <a:pt x="207" y="213"/>
                          <a:pt x="207" y="213"/>
                        </a:cubicBezTo>
                        <a:cubicBezTo>
                          <a:pt x="207" y="214"/>
                          <a:pt x="207" y="214"/>
                          <a:pt x="207" y="214"/>
                        </a:cubicBezTo>
                        <a:cubicBezTo>
                          <a:pt x="207" y="215"/>
                          <a:pt x="207" y="215"/>
                          <a:pt x="207" y="215"/>
                        </a:cubicBezTo>
                        <a:cubicBezTo>
                          <a:pt x="205" y="215"/>
                          <a:pt x="205" y="215"/>
                          <a:pt x="205" y="215"/>
                        </a:cubicBezTo>
                        <a:cubicBezTo>
                          <a:pt x="207" y="216"/>
                          <a:pt x="207" y="216"/>
                          <a:pt x="207" y="216"/>
                        </a:cubicBezTo>
                        <a:cubicBezTo>
                          <a:pt x="208" y="216"/>
                          <a:pt x="208" y="216"/>
                          <a:pt x="208" y="216"/>
                        </a:cubicBezTo>
                        <a:cubicBezTo>
                          <a:pt x="209" y="216"/>
                          <a:pt x="209" y="216"/>
                          <a:pt x="209" y="216"/>
                        </a:cubicBezTo>
                        <a:cubicBezTo>
                          <a:pt x="208" y="217"/>
                          <a:pt x="208" y="217"/>
                          <a:pt x="208" y="217"/>
                        </a:cubicBezTo>
                        <a:cubicBezTo>
                          <a:pt x="208" y="217"/>
                          <a:pt x="208" y="217"/>
                          <a:pt x="208" y="217"/>
                        </a:cubicBezTo>
                        <a:cubicBezTo>
                          <a:pt x="208" y="219"/>
                          <a:pt x="208" y="219"/>
                          <a:pt x="208" y="219"/>
                        </a:cubicBezTo>
                        <a:cubicBezTo>
                          <a:pt x="207" y="220"/>
                          <a:pt x="207" y="220"/>
                          <a:pt x="207" y="220"/>
                        </a:cubicBezTo>
                        <a:cubicBezTo>
                          <a:pt x="207" y="220"/>
                          <a:pt x="207" y="220"/>
                          <a:pt x="207" y="220"/>
                        </a:cubicBezTo>
                        <a:cubicBezTo>
                          <a:pt x="206" y="219"/>
                          <a:pt x="206" y="219"/>
                          <a:pt x="206" y="219"/>
                        </a:cubicBezTo>
                        <a:cubicBezTo>
                          <a:pt x="205" y="220"/>
                          <a:pt x="205" y="220"/>
                          <a:pt x="205" y="220"/>
                        </a:cubicBezTo>
                        <a:cubicBezTo>
                          <a:pt x="204" y="220"/>
                          <a:pt x="204" y="220"/>
                          <a:pt x="204" y="220"/>
                        </a:cubicBezTo>
                        <a:cubicBezTo>
                          <a:pt x="204" y="220"/>
                          <a:pt x="204" y="220"/>
                          <a:pt x="204" y="220"/>
                        </a:cubicBezTo>
                        <a:cubicBezTo>
                          <a:pt x="204" y="220"/>
                          <a:pt x="204" y="220"/>
                          <a:pt x="204" y="220"/>
                        </a:cubicBezTo>
                        <a:cubicBezTo>
                          <a:pt x="204" y="221"/>
                          <a:pt x="204" y="221"/>
                          <a:pt x="204" y="221"/>
                        </a:cubicBezTo>
                        <a:cubicBezTo>
                          <a:pt x="204" y="222"/>
                          <a:pt x="204" y="222"/>
                          <a:pt x="204" y="222"/>
                        </a:cubicBezTo>
                        <a:cubicBezTo>
                          <a:pt x="205" y="223"/>
                          <a:pt x="205" y="223"/>
                          <a:pt x="205" y="223"/>
                        </a:cubicBezTo>
                        <a:cubicBezTo>
                          <a:pt x="205" y="223"/>
                          <a:pt x="205" y="223"/>
                          <a:pt x="205" y="223"/>
                        </a:cubicBezTo>
                        <a:cubicBezTo>
                          <a:pt x="205" y="223"/>
                          <a:pt x="206" y="223"/>
                          <a:pt x="206" y="223"/>
                        </a:cubicBezTo>
                        <a:close/>
                        <a:moveTo>
                          <a:pt x="166" y="221"/>
                        </a:moveTo>
                        <a:cubicBezTo>
                          <a:pt x="166" y="222"/>
                          <a:pt x="166" y="222"/>
                          <a:pt x="166" y="222"/>
                        </a:cubicBezTo>
                        <a:cubicBezTo>
                          <a:pt x="166" y="222"/>
                          <a:pt x="166" y="222"/>
                          <a:pt x="166" y="222"/>
                        </a:cubicBezTo>
                        <a:cubicBezTo>
                          <a:pt x="166" y="223"/>
                          <a:pt x="166" y="223"/>
                          <a:pt x="166" y="223"/>
                        </a:cubicBezTo>
                        <a:cubicBezTo>
                          <a:pt x="167" y="223"/>
                          <a:pt x="167" y="223"/>
                          <a:pt x="167" y="223"/>
                        </a:cubicBezTo>
                        <a:cubicBezTo>
                          <a:pt x="167" y="222"/>
                          <a:pt x="167" y="222"/>
                          <a:pt x="167" y="222"/>
                        </a:cubicBezTo>
                        <a:cubicBezTo>
                          <a:pt x="167" y="221"/>
                          <a:pt x="167" y="221"/>
                          <a:pt x="167" y="221"/>
                        </a:cubicBezTo>
                        <a:cubicBezTo>
                          <a:pt x="167" y="221"/>
                          <a:pt x="166" y="221"/>
                          <a:pt x="166" y="221"/>
                        </a:cubicBezTo>
                        <a:cubicBezTo>
                          <a:pt x="166" y="221"/>
                          <a:pt x="166" y="221"/>
                          <a:pt x="166" y="221"/>
                        </a:cubicBezTo>
                        <a:cubicBezTo>
                          <a:pt x="165" y="220"/>
                          <a:pt x="165" y="220"/>
                          <a:pt x="165" y="220"/>
                        </a:cubicBezTo>
                        <a:lnTo>
                          <a:pt x="166" y="221"/>
                        </a:lnTo>
                        <a:close/>
                        <a:moveTo>
                          <a:pt x="137" y="220"/>
                        </a:moveTo>
                        <a:cubicBezTo>
                          <a:pt x="139" y="222"/>
                          <a:pt x="139" y="222"/>
                          <a:pt x="139" y="222"/>
                        </a:cubicBezTo>
                        <a:cubicBezTo>
                          <a:pt x="139" y="223"/>
                          <a:pt x="139" y="223"/>
                          <a:pt x="139" y="223"/>
                        </a:cubicBezTo>
                        <a:cubicBezTo>
                          <a:pt x="140" y="223"/>
                          <a:pt x="140" y="223"/>
                          <a:pt x="140" y="223"/>
                        </a:cubicBezTo>
                        <a:cubicBezTo>
                          <a:pt x="140" y="222"/>
                          <a:pt x="140" y="222"/>
                          <a:pt x="140" y="222"/>
                        </a:cubicBezTo>
                        <a:cubicBezTo>
                          <a:pt x="140" y="221"/>
                          <a:pt x="140" y="221"/>
                          <a:pt x="140" y="221"/>
                        </a:cubicBezTo>
                        <a:cubicBezTo>
                          <a:pt x="139" y="220"/>
                          <a:pt x="139" y="220"/>
                          <a:pt x="139" y="220"/>
                        </a:cubicBezTo>
                        <a:lnTo>
                          <a:pt x="137" y="220"/>
                        </a:lnTo>
                        <a:close/>
                        <a:moveTo>
                          <a:pt x="174" y="217"/>
                        </a:moveTo>
                        <a:cubicBezTo>
                          <a:pt x="172" y="219"/>
                          <a:pt x="172" y="219"/>
                          <a:pt x="172" y="219"/>
                        </a:cubicBezTo>
                        <a:cubicBezTo>
                          <a:pt x="171" y="220"/>
                          <a:pt x="171" y="220"/>
                          <a:pt x="171" y="220"/>
                        </a:cubicBezTo>
                        <a:cubicBezTo>
                          <a:pt x="170" y="221"/>
                          <a:pt x="170" y="221"/>
                          <a:pt x="170" y="221"/>
                        </a:cubicBezTo>
                        <a:cubicBezTo>
                          <a:pt x="171" y="222"/>
                          <a:pt x="171" y="222"/>
                          <a:pt x="171" y="222"/>
                        </a:cubicBezTo>
                        <a:cubicBezTo>
                          <a:pt x="172" y="222"/>
                          <a:pt x="172" y="221"/>
                          <a:pt x="172" y="221"/>
                        </a:cubicBezTo>
                        <a:cubicBezTo>
                          <a:pt x="172" y="220"/>
                          <a:pt x="172" y="220"/>
                          <a:pt x="172" y="220"/>
                        </a:cubicBezTo>
                        <a:cubicBezTo>
                          <a:pt x="173" y="220"/>
                          <a:pt x="173" y="220"/>
                          <a:pt x="173" y="220"/>
                        </a:cubicBezTo>
                        <a:cubicBezTo>
                          <a:pt x="174" y="219"/>
                          <a:pt x="174" y="219"/>
                          <a:pt x="174" y="219"/>
                        </a:cubicBezTo>
                        <a:cubicBezTo>
                          <a:pt x="174" y="218"/>
                          <a:pt x="174" y="218"/>
                          <a:pt x="174" y="218"/>
                        </a:cubicBezTo>
                        <a:cubicBezTo>
                          <a:pt x="174" y="218"/>
                          <a:pt x="174" y="218"/>
                          <a:pt x="174" y="218"/>
                        </a:cubicBezTo>
                        <a:cubicBezTo>
                          <a:pt x="175" y="218"/>
                          <a:pt x="175" y="218"/>
                          <a:pt x="175" y="218"/>
                        </a:cubicBezTo>
                        <a:cubicBezTo>
                          <a:pt x="176" y="218"/>
                          <a:pt x="176" y="218"/>
                          <a:pt x="176" y="218"/>
                        </a:cubicBezTo>
                        <a:cubicBezTo>
                          <a:pt x="176" y="218"/>
                          <a:pt x="176" y="218"/>
                          <a:pt x="176" y="218"/>
                        </a:cubicBezTo>
                        <a:cubicBezTo>
                          <a:pt x="178" y="219"/>
                          <a:pt x="178" y="219"/>
                          <a:pt x="178" y="219"/>
                        </a:cubicBezTo>
                        <a:cubicBezTo>
                          <a:pt x="180" y="219"/>
                          <a:pt x="180" y="219"/>
                          <a:pt x="180" y="219"/>
                        </a:cubicBezTo>
                        <a:cubicBezTo>
                          <a:pt x="181" y="218"/>
                          <a:pt x="181" y="218"/>
                          <a:pt x="181" y="218"/>
                        </a:cubicBezTo>
                        <a:cubicBezTo>
                          <a:pt x="183" y="218"/>
                          <a:pt x="183" y="218"/>
                          <a:pt x="183" y="218"/>
                        </a:cubicBezTo>
                        <a:cubicBezTo>
                          <a:pt x="184" y="220"/>
                          <a:pt x="184" y="220"/>
                          <a:pt x="184" y="220"/>
                        </a:cubicBezTo>
                        <a:cubicBezTo>
                          <a:pt x="184" y="221"/>
                          <a:pt x="184" y="221"/>
                          <a:pt x="184" y="221"/>
                        </a:cubicBezTo>
                        <a:cubicBezTo>
                          <a:pt x="185" y="222"/>
                          <a:pt x="185" y="222"/>
                          <a:pt x="185" y="222"/>
                        </a:cubicBezTo>
                        <a:cubicBezTo>
                          <a:pt x="186" y="221"/>
                          <a:pt x="186" y="221"/>
                          <a:pt x="186" y="221"/>
                        </a:cubicBezTo>
                        <a:cubicBezTo>
                          <a:pt x="187" y="221"/>
                          <a:pt x="187" y="221"/>
                          <a:pt x="187" y="221"/>
                        </a:cubicBezTo>
                        <a:cubicBezTo>
                          <a:pt x="188" y="222"/>
                          <a:pt x="188" y="222"/>
                          <a:pt x="188" y="222"/>
                        </a:cubicBezTo>
                        <a:cubicBezTo>
                          <a:pt x="187" y="221"/>
                          <a:pt x="187" y="221"/>
                          <a:pt x="187" y="221"/>
                        </a:cubicBezTo>
                        <a:cubicBezTo>
                          <a:pt x="186" y="221"/>
                          <a:pt x="186" y="221"/>
                          <a:pt x="186" y="221"/>
                        </a:cubicBezTo>
                        <a:cubicBezTo>
                          <a:pt x="185" y="220"/>
                          <a:pt x="185" y="220"/>
                          <a:pt x="185" y="220"/>
                        </a:cubicBezTo>
                        <a:cubicBezTo>
                          <a:pt x="185" y="219"/>
                          <a:pt x="185" y="219"/>
                          <a:pt x="185" y="219"/>
                        </a:cubicBezTo>
                        <a:cubicBezTo>
                          <a:pt x="184" y="218"/>
                          <a:pt x="184" y="218"/>
                          <a:pt x="184" y="218"/>
                        </a:cubicBezTo>
                        <a:cubicBezTo>
                          <a:pt x="183" y="218"/>
                          <a:pt x="183" y="218"/>
                          <a:pt x="183" y="218"/>
                        </a:cubicBezTo>
                        <a:cubicBezTo>
                          <a:pt x="182" y="218"/>
                          <a:pt x="182" y="218"/>
                          <a:pt x="182" y="218"/>
                        </a:cubicBezTo>
                        <a:cubicBezTo>
                          <a:pt x="181" y="218"/>
                          <a:pt x="181" y="218"/>
                          <a:pt x="181" y="218"/>
                        </a:cubicBezTo>
                        <a:cubicBezTo>
                          <a:pt x="179" y="218"/>
                          <a:pt x="179" y="218"/>
                          <a:pt x="179" y="218"/>
                        </a:cubicBezTo>
                        <a:cubicBezTo>
                          <a:pt x="179" y="218"/>
                          <a:pt x="179" y="218"/>
                          <a:pt x="179" y="218"/>
                        </a:cubicBezTo>
                        <a:cubicBezTo>
                          <a:pt x="178" y="218"/>
                          <a:pt x="178" y="218"/>
                          <a:pt x="178" y="218"/>
                        </a:cubicBezTo>
                        <a:cubicBezTo>
                          <a:pt x="177" y="217"/>
                          <a:pt x="177" y="217"/>
                          <a:pt x="177" y="217"/>
                        </a:cubicBezTo>
                        <a:cubicBezTo>
                          <a:pt x="176" y="217"/>
                          <a:pt x="176" y="217"/>
                          <a:pt x="176" y="217"/>
                        </a:cubicBezTo>
                        <a:cubicBezTo>
                          <a:pt x="176" y="217"/>
                          <a:pt x="176" y="217"/>
                          <a:pt x="176" y="217"/>
                        </a:cubicBezTo>
                        <a:cubicBezTo>
                          <a:pt x="175" y="217"/>
                          <a:pt x="175" y="217"/>
                          <a:pt x="175" y="217"/>
                        </a:cubicBezTo>
                        <a:lnTo>
                          <a:pt x="174" y="217"/>
                        </a:lnTo>
                        <a:close/>
                        <a:moveTo>
                          <a:pt x="161" y="220"/>
                        </a:moveTo>
                        <a:cubicBezTo>
                          <a:pt x="160" y="221"/>
                          <a:pt x="160" y="221"/>
                          <a:pt x="160" y="221"/>
                        </a:cubicBezTo>
                        <a:cubicBezTo>
                          <a:pt x="160" y="221"/>
                          <a:pt x="160" y="221"/>
                          <a:pt x="160" y="221"/>
                        </a:cubicBezTo>
                        <a:cubicBezTo>
                          <a:pt x="161" y="222"/>
                          <a:pt x="161" y="222"/>
                          <a:pt x="161" y="222"/>
                        </a:cubicBezTo>
                        <a:cubicBezTo>
                          <a:pt x="161" y="222"/>
                          <a:pt x="161" y="222"/>
                          <a:pt x="161" y="222"/>
                        </a:cubicBezTo>
                        <a:cubicBezTo>
                          <a:pt x="162" y="222"/>
                          <a:pt x="162" y="222"/>
                          <a:pt x="162" y="222"/>
                        </a:cubicBezTo>
                        <a:cubicBezTo>
                          <a:pt x="162" y="221"/>
                          <a:pt x="162" y="221"/>
                          <a:pt x="162" y="221"/>
                        </a:cubicBezTo>
                        <a:cubicBezTo>
                          <a:pt x="162" y="220"/>
                          <a:pt x="162" y="220"/>
                          <a:pt x="162" y="220"/>
                        </a:cubicBezTo>
                        <a:cubicBezTo>
                          <a:pt x="161" y="220"/>
                          <a:pt x="161" y="220"/>
                          <a:pt x="161" y="220"/>
                        </a:cubicBezTo>
                        <a:cubicBezTo>
                          <a:pt x="161" y="219"/>
                          <a:pt x="161" y="219"/>
                          <a:pt x="161" y="219"/>
                        </a:cubicBezTo>
                        <a:lnTo>
                          <a:pt x="161" y="220"/>
                        </a:lnTo>
                        <a:close/>
                        <a:moveTo>
                          <a:pt x="201" y="220"/>
                        </a:moveTo>
                        <a:cubicBezTo>
                          <a:pt x="201" y="221"/>
                          <a:pt x="201" y="221"/>
                          <a:pt x="201" y="221"/>
                        </a:cubicBezTo>
                        <a:cubicBezTo>
                          <a:pt x="202" y="221"/>
                          <a:pt x="202" y="221"/>
                          <a:pt x="202" y="221"/>
                        </a:cubicBezTo>
                        <a:cubicBezTo>
                          <a:pt x="203" y="219"/>
                          <a:pt x="203" y="219"/>
                          <a:pt x="203" y="219"/>
                        </a:cubicBezTo>
                        <a:cubicBezTo>
                          <a:pt x="202" y="219"/>
                          <a:pt x="202" y="219"/>
                          <a:pt x="202" y="219"/>
                        </a:cubicBezTo>
                        <a:cubicBezTo>
                          <a:pt x="201" y="218"/>
                          <a:pt x="201" y="218"/>
                          <a:pt x="201" y="218"/>
                        </a:cubicBezTo>
                        <a:cubicBezTo>
                          <a:pt x="200" y="219"/>
                          <a:pt x="200" y="219"/>
                          <a:pt x="200" y="219"/>
                        </a:cubicBezTo>
                        <a:cubicBezTo>
                          <a:pt x="200" y="219"/>
                          <a:pt x="200" y="219"/>
                          <a:pt x="200" y="219"/>
                        </a:cubicBezTo>
                        <a:cubicBezTo>
                          <a:pt x="199" y="220"/>
                          <a:pt x="199" y="220"/>
                          <a:pt x="199" y="220"/>
                        </a:cubicBezTo>
                        <a:cubicBezTo>
                          <a:pt x="198" y="221"/>
                          <a:pt x="198" y="221"/>
                          <a:pt x="198" y="221"/>
                        </a:cubicBezTo>
                        <a:cubicBezTo>
                          <a:pt x="200" y="221"/>
                          <a:pt x="200" y="221"/>
                          <a:pt x="200" y="221"/>
                        </a:cubicBezTo>
                        <a:cubicBezTo>
                          <a:pt x="200" y="220"/>
                          <a:pt x="200" y="220"/>
                          <a:pt x="200" y="220"/>
                        </a:cubicBezTo>
                        <a:lnTo>
                          <a:pt x="201" y="220"/>
                        </a:lnTo>
                        <a:close/>
                        <a:moveTo>
                          <a:pt x="60" y="221"/>
                        </a:moveTo>
                        <a:cubicBezTo>
                          <a:pt x="61" y="221"/>
                          <a:pt x="61" y="221"/>
                          <a:pt x="61" y="221"/>
                        </a:cubicBezTo>
                        <a:cubicBezTo>
                          <a:pt x="62" y="220"/>
                          <a:pt x="62" y="220"/>
                          <a:pt x="62" y="220"/>
                        </a:cubicBezTo>
                        <a:cubicBezTo>
                          <a:pt x="62" y="219"/>
                          <a:pt x="62" y="219"/>
                          <a:pt x="62" y="219"/>
                        </a:cubicBezTo>
                        <a:cubicBezTo>
                          <a:pt x="60" y="220"/>
                          <a:pt x="60" y="220"/>
                          <a:pt x="60" y="220"/>
                        </a:cubicBezTo>
                        <a:cubicBezTo>
                          <a:pt x="59" y="219"/>
                          <a:pt x="59" y="219"/>
                          <a:pt x="59" y="219"/>
                        </a:cubicBezTo>
                        <a:cubicBezTo>
                          <a:pt x="58" y="219"/>
                          <a:pt x="58" y="219"/>
                          <a:pt x="58" y="219"/>
                        </a:cubicBezTo>
                        <a:cubicBezTo>
                          <a:pt x="56" y="218"/>
                          <a:pt x="56" y="218"/>
                          <a:pt x="56" y="218"/>
                        </a:cubicBezTo>
                        <a:cubicBezTo>
                          <a:pt x="54" y="218"/>
                          <a:pt x="54" y="218"/>
                          <a:pt x="54" y="218"/>
                        </a:cubicBezTo>
                        <a:cubicBezTo>
                          <a:pt x="53" y="219"/>
                          <a:pt x="53" y="219"/>
                          <a:pt x="53" y="219"/>
                        </a:cubicBezTo>
                        <a:cubicBezTo>
                          <a:pt x="52" y="218"/>
                          <a:pt x="52" y="218"/>
                          <a:pt x="52" y="218"/>
                        </a:cubicBezTo>
                        <a:cubicBezTo>
                          <a:pt x="52" y="219"/>
                          <a:pt x="52" y="219"/>
                          <a:pt x="52" y="219"/>
                        </a:cubicBezTo>
                        <a:cubicBezTo>
                          <a:pt x="52" y="219"/>
                          <a:pt x="52" y="219"/>
                          <a:pt x="52" y="219"/>
                        </a:cubicBezTo>
                        <a:cubicBezTo>
                          <a:pt x="54" y="219"/>
                          <a:pt x="54" y="219"/>
                          <a:pt x="54" y="219"/>
                        </a:cubicBezTo>
                        <a:cubicBezTo>
                          <a:pt x="57" y="220"/>
                          <a:pt x="57" y="220"/>
                          <a:pt x="57" y="220"/>
                        </a:cubicBezTo>
                        <a:cubicBezTo>
                          <a:pt x="58" y="220"/>
                          <a:pt x="58" y="220"/>
                          <a:pt x="58" y="220"/>
                        </a:cubicBezTo>
                        <a:lnTo>
                          <a:pt x="60" y="221"/>
                        </a:lnTo>
                        <a:close/>
                        <a:moveTo>
                          <a:pt x="230" y="218"/>
                        </a:moveTo>
                        <a:cubicBezTo>
                          <a:pt x="230" y="219"/>
                          <a:pt x="230" y="219"/>
                          <a:pt x="230" y="219"/>
                        </a:cubicBezTo>
                        <a:cubicBezTo>
                          <a:pt x="230" y="220"/>
                          <a:pt x="230" y="220"/>
                          <a:pt x="230" y="220"/>
                        </a:cubicBezTo>
                        <a:cubicBezTo>
                          <a:pt x="230" y="220"/>
                          <a:pt x="230" y="220"/>
                          <a:pt x="230" y="220"/>
                        </a:cubicBezTo>
                        <a:cubicBezTo>
                          <a:pt x="230" y="220"/>
                          <a:pt x="230" y="220"/>
                          <a:pt x="230" y="220"/>
                        </a:cubicBezTo>
                        <a:cubicBezTo>
                          <a:pt x="230" y="220"/>
                          <a:pt x="230" y="220"/>
                          <a:pt x="231" y="220"/>
                        </a:cubicBezTo>
                        <a:cubicBezTo>
                          <a:pt x="232" y="220"/>
                          <a:pt x="232" y="220"/>
                          <a:pt x="232" y="220"/>
                        </a:cubicBezTo>
                        <a:cubicBezTo>
                          <a:pt x="233" y="220"/>
                          <a:pt x="233" y="220"/>
                          <a:pt x="233" y="220"/>
                        </a:cubicBezTo>
                        <a:cubicBezTo>
                          <a:pt x="235" y="219"/>
                          <a:pt x="235" y="219"/>
                          <a:pt x="235" y="219"/>
                        </a:cubicBezTo>
                        <a:cubicBezTo>
                          <a:pt x="234" y="218"/>
                          <a:pt x="234" y="218"/>
                          <a:pt x="234" y="218"/>
                        </a:cubicBezTo>
                        <a:cubicBezTo>
                          <a:pt x="235" y="219"/>
                          <a:pt x="235" y="219"/>
                          <a:pt x="235" y="219"/>
                        </a:cubicBezTo>
                        <a:cubicBezTo>
                          <a:pt x="236" y="218"/>
                          <a:pt x="236" y="218"/>
                          <a:pt x="236" y="218"/>
                        </a:cubicBezTo>
                        <a:cubicBezTo>
                          <a:pt x="238" y="218"/>
                          <a:pt x="238" y="218"/>
                          <a:pt x="238" y="218"/>
                        </a:cubicBezTo>
                        <a:cubicBezTo>
                          <a:pt x="238" y="218"/>
                          <a:pt x="238" y="218"/>
                          <a:pt x="238" y="218"/>
                        </a:cubicBezTo>
                        <a:cubicBezTo>
                          <a:pt x="237" y="218"/>
                          <a:pt x="237" y="218"/>
                          <a:pt x="237" y="218"/>
                        </a:cubicBezTo>
                        <a:cubicBezTo>
                          <a:pt x="235" y="217"/>
                          <a:pt x="235" y="217"/>
                          <a:pt x="235" y="217"/>
                        </a:cubicBezTo>
                        <a:cubicBezTo>
                          <a:pt x="235" y="217"/>
                          <a:pt x="235" y="217"/>
                          <a:pt x="235" y="217"/>
                        </a:cubicBezTo>
                        <a:cubicBezTo>
                          <a:pt x="234" y="217"/>
                          <a:pt x="234" y="217"/>
                          <a:pt x="234" y="217"/>
                        </a:cubicBezTo>
                        <a:cubicBezTo>
                          <a:pt x="233" y="218"/>
                          <a:pt x="233" y="218"/>
                          <a:pt x="233" y="218"/>
                        </a:cubicBezTo>
                        <a:cubicBezTo>
                          <a:pt x="233" y="218"/>
                          <a:pt x="233" y="218"/>
                          <a:pt x="233" y="218"/>
                        </a:cubicBezTo>
                        <a:cubicBezTo>
                          <a:pt x="232" y="218"/>
                          <a:pt x="232" y="218"/>
                          <a:pt x="232" y="218"/>
                        </a:cubicBezTo>
                        <a:cubicBezTo>
                          <a:pt x="231" y="218"/>
                          <a:pt x="231" y="218"/>
                          <a:pt x="231" y="218"/>
                        </a:cubicBezTo>
                        <a:lnTo>
                          <a:pt x="230" y="218"/>
                        </a:lnTo>
                        <a:close/>
                        <a:moveTo>
                          <a:pt x="164" y="217"/>
                        </a:moveTo>
                        <a:cubicBezTo>
                          <a:pt x="163" y="217"/>
                          <a:pt x="163" y="217"/>
                          <a:pt x="163" y="217"/>
                        </a:cubicBezTo>
                        <a:cubicBezTo>
                          <a:pt x="164" y="219"/>
                          <a:pt x="164" y="219"/>
                          <a:pt x="164" y="219"/>
                        </a:cubicBezTo>
                        <a:cubicBezTo>
                          <a:pt x="164" y="220"/>
                          <a:pt x="164" y="220"/>
                          <a:pt x="164" y="220"/>
                        </a:cubicBezTo>
                        <a:cubicBezTo>
                          <a:pt x="164" y="220"/>
                          <a:pt x="164" y="220"/>
                          <a:pt x="164" y="220"/>
                        </a:cubicBezTo>
                        <a:cubicBezTo>
                          <a:pt x="164" y="220"/>
                          <a:pt x="164" y="220"/>
                          <a:pt x="165" y="219"/>
                        </a:cubicBezTo>
                        <a:cubicBezTo>
                          <a:pt x="165" y="219"/>
                          <a:pt x="165" y="219"/>
                          <a:pt x="165" y="219"/>
                        </a:cubicBezTo>
                        <a:cubicBezTo>
                          <a:pt x="166" y="218"/>
                          <a:pt x="166" y="218"/>
                          <a:pt x="166" y="218"/>
                        </a:cubicBezTo>
                        <a:cubicBezTo>
                          <a:pt x="166" y="217"/>
                          <a:pt x="166" y="217"/>
                          <a:pt x="166" y="217"/>
                        </a:cubicBezTo>
                        <a:cubicBezTo>
                          <a:pt x="167" y="214"/>
                          <a:pt x="167" y="214"/>
                          <a:pt x="167" y="214"/>
                        </a:cubicBezTo>
                        <a:cubicBezTo>
                          <a:pt x="168" y="214"/>
                          <a:pt x="168" y="214"/>
                          <a:pt x="168" y="214"/>
                        </a:cubicBezTo>
                        <a:cubicBezTo>
                          <a:pt x="168" y="213"/>
                          <a:pt x="168" y="213"/>
                          <a:pt x="168" y="213"/>
                        </a:cubicBezTo>
                        <a:cubicBezTo>
                          <a:pt x="167" y="213"/>
                          <a:pt x="167" y="213"/>
                          <a:pt x="167" y="213"/>
                        </a:cubicBezTo>
                        <a:cubicBezTo>
                          <a:pt x="166" y="213"/>
                          <a:pt x="166" y="213"/>
                          <a:pt x="166" y="213"/>
                        </a:cubicBezTo>
                        <a:cubicBezTo>
                          <a:pt x="166" y="215"/>
                          <a:pt x="166" y="215"/>
                          <a:pt x="166" y="215"/>
                        </a:cubicBezTo>
                        <a:cubicBezTo>
                          <a:pt x="165" y="215"/>
                          <a:pt x="165" y="215"/>
                          <a:pt x="165" y="215"/>
                        </a:cubicBezTo>
                        <a:cubicBezTo>
                          <a:pt x="165" y="217"/>
                          <a:pt x="165" y="217"/>
                          <a:pt x="165" y="217"/>
                        </a:cubicBezTo>
                        <a:cubicBezTo>
                          <a:pt x="164" y="216"/>
                          <a:pt x="164" y="216"/>
                          <a:pt x="164" y="216"/>
                        </a:cubicBezTo>
                        <a:cubicBezTo>
                          <a:pt x="164" y="216"/>
                          <a:pt x="164" y="216"/>
                          <a:pt x="164" y="216"/>
                        </a:cubicBezTo>
                        <a:lnTo>
                          <a:pt x="164" y="217"/>
                        </a:lnTo>
                        <a:close/>
                        <a:moveTo>
                          <a:pt x="194" y="210"/>
                        </a:moveTo>
                        <a:cubicBezTo>
                          <a:pt x="195" y="212"/>
                          <a:pt x="195" y="212"/>
                          <a:pt x="195" y="212"/>
                        </a:cubicBezTo>
                        <a:cubicBezTo>
                          <a:pt x="194" y="213"/>
                          <a:pt x="194" y="213"/>
                          <a:pt x="194" y="213"/>
                        </a:cubicBezTo>
                        <a:cubicBezTo>
                          <a:pt x="193" y="214"/>
                          <a:pt x="193" y="214"/>
                          <a:pt x="193" y="214"/>
                        </a:cubicBezTo>
                        <a:cubicBezTo>
                          <a:pt x="194" y="218"/>
                          <a:pt x="194" y="218"/>
                          <a:pt x="194" y="218"/>
                        </a:cubicBezTo>
                        <a:cubicBezTo>
                          <a:pt x="194" y="216"/>
                          <a:pt x="194" y="216"/>
                          <a:pt x="194" y="216"/>
                        </a:cubicBezTo>
                        <a:cubicBezTo>
                          <a:pt x="194" y="216"/>
                          <a:pt x="194" y="215"/>
                          <a:pt x="194" y="215"/>
                        </a:cubicBezTo>
                        <a:cubicBezTo>
                          <a:pt x="194" y="214"/>
                          <a:pt x="194" y="214"/>
                          <a:pt x="194" y="214"/>
                        </a:cubicBezTo>
                        <a:cubicBezTo>
                          <a:pt x="195" y="213"/>
                          <a:pt x="195" y="213"/>
                          <a:pt x="195" y="213"/>
                        </a:cubicBezTo>
                        <a:cubicBezTo>
                          <a:pt x="196" y="213"/>
                          <a:pt x="196" y="213"/>
                          <a:pt x="196" y="213"/>
                        </a:cubicBezTo>
                        <a:cubicBezTo>
                          <a:pt x="197" y="213"/>
                          <a:pt x="197" y="213"/>
                          <a:pt x="197" y="213"/>
                        </a:cubicBezTo>
                        <a:cubicBezTo>
                          <a:pt x="197" y="212"/>
                          <a:pt x="197" y="212"/>
                          <a:pt x="197" y="212"/>
                        </a:cubicBezTo>
                        <a:cubicBezTo>
                          <a:pt x="198" y="211"/>
                          <a:pt x="198" y="211"/>
                          <a:pt x="198" y="211"/>
                        </a:cubicBezTo>
                        <a:cubicBezTo>
                          <a:pt x="199" y="211"/>
                          <a:pt x="199" y="211"/>
                          <a:pt x="199" y="211"/>
                        </a:cubicBezTo>
                        <a:cubicBezTo>
                          <a:pt x="200" y="210"/>
                          <a:pt x="200" y="210"/>
                          <a:pt x="200" y="210"/>
                        </a:cubicBezTo>
                        <a:cubicBezTo>
                          <a:pt x="200" y="210"/>
                          <a:pt x="200" y="210"/>
                          <a:pt x="200" y="210"/>
                        </a:cubicBezTo>
                        <a:cubicBezTo>
                          <a:pt x="201" y="209"/>
                          <a:pt x="201" y="209"/>
                          <a:pt x="201" y="209"/>
                        </a:cubicBezTo>
                        <a:cubicBezTo>
                          <a:pt x="201" y="209"/>
                          <a:pt x="201" y="209"/>
                          <a:pt x="201" y="209"/>
                        </a:cubicBezTo>
                        <a:cubicBezTo>
                          <a:pt x="202" y="208"/>
                          <a:pt x="202" y="208"/>
                          <a:pt x="202" y="208"/>
                        </a:cubicBezTo>
                        <a:cubicBezTo>
                          <a:pt x="202" y="208"/>
                          <a:pt x="202" y="208"/>
                          <a:pt x="202" y="208"/>
                        </a:cubicBezTo>
                        <a:cubicBezTo>
                          <a:pt x="203" y="208"/>
                          <a:pt x="203" y="208"/>
                          <a:pt x="203" y="208"/>
                        </a:cubicBezTo>
                        <a:cubicBezTo>
                          <a:pt x="203" y="207"/>
                          <a:pt x="203" y="207"/>
                          <a:pt x="203" y="207"/>
                        </a:cubicBezTo>
                        <a:cubicBezTo>
                          <a:pt x="203" y="206"/>
                          <a:pt x="203" y="206"/>
                          <a:pt x="203" y="206"/>
                        </a:cubicBezTo>
                        <a:cubicBezTo>
                          <a:pt x="203" y="206"/>
                          <a:pt x="203" y="206"/>
                          <a:pt x="203" y="206"/>
                        </a:cubicBezTo>
                        <a:cubicBezTo>
                          <a:pt x="205" y="206"/>
                          <a:pt x="205" y="206"/>
                          <a:pt x="205" y="206"/>
                        </a:cubicBezTo>
                        <a:cubicBezTo>
                          <a:pt x="205" y="204"/>
                          <a:pt x="205" y="204"/>
                          <a:pt x="205" y="204"/>
                        </a:cubicBezTo>
                        <a:cubicBezTo>
                          <a:pt x="203" y="204"/>
                          <a:pt x="203" y="204"/>
                          <a:pt x="203" y="204"/>
                        </a:cubicBezTo>
                        <a:cubicBezTo>
                          <a:pt x="203" y="204"/>
                          <a:pt x="203" y="204"/>
                          <a:pt x="203" y="204"/>
                        </a:cubicBezTo>
                        <a:cubicBezTo>
                          <a:pt x="204" y="203"/>
                          <a:pt x="204" y="203"/>
                          <a:pt x="204" y="203"/>
                        </a:cubicBezTo>
                        <a:cubicBezTo>
                          <a:pt x="204" y="203"/>
                          <a:pt x="204" y="203"/>
                          <a:pt x="204" y="203"/>
                        </a:cubicBezTo>
                        <a:cubicBezTo>
                          <a:pt x="204" y="202"/>
                          <a:pt x="204" y="202"/>
                          <a:pt x="204" y="202"/>
                        </a:cubicBezTo>
                        <a:cubicBezTo>
                          <a:pt x="205" y="203"/>
                          <a:pt x="205" y="203"/>
                          <a:pt x="205" y="203"/>
                        </a:cubicBezTo>
                        <a:cubicBezTo>
                          <a:pt x="206" y="202"/>
                          <a:pt x="206" y="202"/>
                          <a:pt x="206" y="202"/>
                        </a:cubicBezTo>
                        <a:cubicBezTo>
                          <a:pt x="207" y="202"/>
                          <a:pt x="207" y="202"/>
                          <a:pt x="207" y="202"/>
                        </a:cubicBezTo>
                        <a:cubicBezTo>
                          <a:pt x="207" y="201"/>
                          <a:pt x="207" y="201"/>
                          <a:pt x="207" y="201"/>
                        </a:cubicBezTo>
                        <a:cubicBezTo>
                          <a:pt x="209" y="199"/>
                          <a:pt x="209" y="199"/>
                          <a:pt x="209" y="199"/>
                        </a:cubicBezTo>
                        <a:cubicBezTo>
                          <a:pt x="210" y="197"/>
                          <a:pt x="210" y="197"/>
                          <a:pt x="210" y="197"/>
                        </a:cubicBezTo>
                        <a:cubicBezTo>
                          <a:pt x="208" y="198"/>
                          <a:pt x="208" y="198"/>
                          <a:pt x="208" y="198"/>
                        </a:cubicBezTo>
                        <a:cubicBezTo>
                          <a:pt x="207" y="198"/>
                          <a:pt x="207" y="198"/>
                          <a:pt x="207" y="198"/>
                        </a:cubicBezTo>
                        <a:cubicBezTo>
                          <a:pt x="209" y="197"/>
                          <a:pt x="209" y="197"/>
                          <a:pt x="209" y="197"/>
                        </a:cubicBezTo>
                        <a:cubicBezTo>
                          <a:pt x="209" y="196"/>
                          <a:pt x="209" y="196"/>
                          <a:pt x="209" y="196"/>
                        </a:cubicBezTo>
                        <a:cubicBezTo>
                          <a:pt x="209" y="194"/>
                          <a:pt x="209" y="194"/>
                          <a:pt x="209" y="194"/>
                        </a:cubicBezTo>
                        <a:cubicBezTo>
                          <a:pt x="208" y="195"/>
                          <a:pt x="208" y="195"/>
                          <a:pt x="208" y="195"/>
                        </a:cubicBezTo>
                        <a:cubicBezTo>
                          <a:pt x="207" y="196"/>
                          <a:pt x="207" y="196"/>
                          <a:pt x="207" y="196"/>
                        </a:cubicBezTo>
                        <a:cubicBezTo>
                          <a:pt x="207" y="196"/>
                          <a:pt x="207" y="196"/>
                          <a:pt x="207" y="196"/>
                        </a:cubicBezTo>
                        <a:cubicBezTo>
                          <a:pt x="207" y="196"/>
                          <a:pt x="207" y="196"/>
                          <a:pt x="207" y="196"/>
                        </a:cubicBezTo>
                        <a:cubicBezTo>
                          <a:pt x="207" y="194"/>
                          <a:pt x="207" y="194"/>
                          <a:pt x="207" y="194"/>
                        </a:cubicBezTo>
                        <a:cubicBezTo>
                          <a:pt x="205" y="196"/>
                          <a:pt x="205" y="196"/>
                          <a:pt x="205" y="196"/>
                        </a:cubicBezTo>
                        <a:cubicBezTo>
                          <a:pt x="204" y="197"/>
                          <a:pt x="204" y="197"/>
                          <a:pt x="204" y="197"/>
                        </a:cubicBezTo>
                        <a:cubicBezTo>
                          <a:pt x="204" y="197"/>
                          <a:pt x="204" y="197"/>
                          <a:pt x="204" y="197"/>
                        </a:cubicBezTo>
                        <a:cubicBezTo>
                          <a:pt x="204" y="197"/>
                          <a:pt x="204" y="197"/>
                          <a:pt x="204" y="197"/>
                        </a:cubicBezTo>
                        <a:cubicBezTo>
                          <a:pt x="204" y="196"/>
                          <a:pt x="204" y="196"/>
                          <a:pt x="204" y="196"/>
                        </a:cubicBezTo>
                        <a:cubicBezTo>
                          <a:pt x="202" y="198"/>
                          <a:pt x="202" y="198"/>
                          <a:pt x="202" y="198"/>
                        </a:cubicBezTo>
                        <a:cubicBezTo>
                          <a:pt x="202" y="199"/>
                          <a:pt x="202" y="199"/>
                          <a:pt x="202" y="199"/>
                        </a:cubicBezTo>
                        <a:cubicBezTo>
                          <a:pt x="201" y="199"/>
                          <a:pt x="201" y="199"/>
                          <a:pt x="201" y="199"/>
                        </a:cubicBezTo>
                        <a:cubicBezTo>
                          <a:pt x="201" y="200"/>
                          <a:pt x="201" y="200"/>
                          <a:pt x="201" y="200"/>
                        </a:cubicBezTo>
                        <a:cubicBezTo>
                          <a:pt x="200" y="200"/>
                          <a:pt x="200" y="200"/>
                          <a:pt x="200" y="200"/>
                        </a:cubicBezTo>
                        <a:cubicBezTo>
                          <a:pt x="200" y="200"/>
                          <a:pt x="200" y="200"/>
                          <a:pt x="200" y="200"/>
                        </a:cubicBezTo>
                        <a:cubicBezTo>
                          <a:pt x="199" y="201"/>
                          <a:pt x="199" y="201"/>
                          <a:pt x="199" y="201"/>
                        </a:cubicBezTo>
                        <a:cubicBezTo>
                          <a:pt x="198" y="202"/>
                          <a:pt x="198" y="202"/>
                          <a:pt x="198" y="202"/>
                        </a:cubicBezTo>
                        <a:cubicBezTo>
                          <a:pt x="198" y="203"/>
                          <a:pt x="198" y="203"/>
                          <a:pt x="198" y="203"/>
                        </a:cubicBezTo>
                        <a:cubicBezTo>
                          <a:pt x="199" y="203"/>
                          <a:pt x="199" y="203"/>
                          <a:pt x="199" y="203"/>
                        </a:cubicBezTo>
                        <a:cubicBezTo>
                          <a:pt x="199" y="204"/>
                          <a:pt x="199" y="204"/>
                          <a:pt x="199" y="204"/>
                        </a:cubicBezTo>
                        <a:cubicBezTo>
                          <a:pt x="199" y="205"/>
                          <a:pt x="199" y="205"/>
                          <a:pt x="199" y="205"/>
                        </a:cubicBezTo>
                        <a:cubicBezTo>
                          <a:pt x="199" y="206"/>
                          <a:pt x="199" y="206"/>
                          <a:pt x="199" y="206"/>
                        </a:cubicBezTo>
                        <a:cubicBezTo>
                          <a:pt x="200" y="206"/>
                          <a:pt x="200" y="206"/>
                          <a:pt x="200" y="206"/>
                        </a:cubicBezTo>
                        <a:cubicBezTo>
                          <a:pt x="199" y="207"/>
                          <a:pt x="199" y="207"/>
                          <a:pt x="199" y="207"/>
                        </a:cubicBezTo>
                        <a:cubicBezTo>
                          <a:pt x="199" y="208"/>
                          <a:pt x="199" y="208"/>
                          <a:pt x="199" y="208"/>
                        </a:cubicBezTo>
                        <a:cubicBezTo>
                          <a:pt x="198" y="209"/>
                          <a:pt x="198" y="209"/>
                          <a:pt x="198" y="209"/>
                        </a:cubicBezTo>
                        <a:cubicBezTo>
                          <a:pt x="197" y="209"/>
                          <a:pt x="197" y="209"/>
                          <a:pt x="197" y="209"/>
                        </a:cubicBezTo>
                        <a:cubicBezTo>
                          <a:pt x="196" y="209"/>
                          <a:pt x="196" y="209"/>
                          <a:pt x="196" y="209"/>
                        </a:cubicBezTo>
                        <a:cubicBezTo>
                          <a:pt x="196" y="209"/>
                          <a:pt x="196" y="209"/>
                          <a:pt x="196" y="209"/>
                        </a:cubicBezTo>
                        <a:cubicBezTo>
                          <a:pt x="195" y="210"/>
                          <a:pt x="195" y="210"/>
                          <a:pt x="195" y="210"/>
                        </a:cubicBezTo>
                        <a:cubicBezTo>
                          <a:pt x="194" y="210"/>
                          <a:pt x="194" y="210"/>
                          <a:pt x="194" y="210"/>
                        </a:cubicBezTo>
                        <a:cubicBezTo>
                          <a:pt x="194" y="210"/>
                          <a:pt x="194" y="210"/>
                          <a:pt x="194" y="210"/>
                        </a:cubicBezTo>
                        <a:close/>
                        <a:moveTo>
                          <a:pt x="63" y="212"/>
                        </a:moveTo>
                        <a:cubicBezTo>
                          <a:pt x="63" y="213"/>
                          <a:pt x="63" y="213"/>
                          <a:pt x="63" y="213"/>
                        </a:cubicBezTo>
                        <a:cubicBezTo>
                          <a:pt x="64" y="214"/>
                          <a:pt x="64" y="214"/>
                          <a:pt x="64" y="214"/>
                        </a:cubicBezTo>
                        <a:cubicBezTo>
                          <a:pt x="65" y="215"/>
                          <a:pt x="65" y="215"/>
                          <a:pt x="65" y="215"/>
                        </a:cubicBezTo>
                        <a:cubicBezTo>
                          <a:pt x="66" y="216"/>
                          <a:pt x="66" y="216"/>
                          <a:pt x="66" y="216"/>
                        </a:cubicBezTo>
                        <a:cubicBezTo>
                          <a:pt x="66" y="216"/>
                          <a:pt x="66" y="216"/>
                          <a:pt x="66" y="216"/>
                        </a:cubicBezTo>
                        <a:cubicBezTo>
                          <a:pt x="67" y="217"/>
                          <a:pt x="67" y="217"/>
                          <a:pt x="67" y="217"/>
                        </a:cubicBezTo>
                        <a:cubicBezTo>
                          <a:pt x="67" y="215"/>
                          <a:pt x="67" y="215"/>
                          <a:pt x="67" y="215"/>
                        </a:cubicBezTo>
                        <a:cubicBezTo>
                          <a:pt x="66" y="214"/>
                          <a:pt x="66" y="214"/>
                          <a:pt x="66" y="214"/>
                        </a:cubicBezTo>
                        <a:cubicBezTo>
                          <a:pt x="66" y="213"/>
                          <a:pt x="66" y="213"/>
                          <a:pt x="66" y="213"/>
                        </a:cubicBezTo>
                        <a:cubicBezTo>
                          <a:pt x="65" y="213"/>
                          <a:pt x="65" y="213"/>
                          <a:pt x="65" y="213"/>
                        </a:cubicBezTo>
                        <a:cubicBezTo>
                          <a:pt x="65" y="213"/>
                          <a:pt x="65" y="213"/>
                          <a:pt x="65" y="213"/>
                        </a:cubicBezTo>
                        <a:cubicBezTo>
                          <a:pt x="64" y="212"/>
                          <a:pt x="64" y="212"/>
                          <a:pt x="64" y="212"/>
                        </a:cubicBezTo>
                        <a:cubicBezTo>
                          <a:pt x="63" y="212"/>
                          <a:pt x="63" y="212"/>
                          <a:pt x="63" y="212"/>
                        </a:cubicBezTo>
                        <a:close/>
                        <a:moveTo>
                          <a:pt x="200" y="217"/>
                        </a:moveTo>
                        <a:cubicBezTo>
                          <a:pt x="201" y="216"/>
                          <a:pt x="201" y="216"/>
                          <a:pt x="201" y="216"/>
                        </a:cubicBezTo>
                        <a:cubicBezTo>
                          <a:pt x="201" y="215"/>
                          <a:pt x="201" y="215"/>
                          <a:pt x="201" y="215"/>
                        </a:cubicBezTo>
                        <a:cubicBezTo>
                          <a:pt x="202" y="214"/>
                          <a:pt x="202" y="214"/>
                          <a:pt x="202" y="214"/>
                        </a:cubicBezTo>
                        <a:cubicBezTo>
                          <a:pt x="201" y="214"/>
                          <a:pt x="201" y="214"/>
                          <a:pt x="201" y="214"/>
                        </a:cubicBezTo>
                        <a:cubicBezTo>
                          <a:pt x="201" y="213"/>
                          <a:pt x="201" y="213"/>
                          <a:pt x="201" y="213"/>
                        </a:cubicBezTo>
                        <a:cubicBezTo>
                          <a:pt x="201" y="213"/>
                          <a:pt x="201" y="213"/>
                          <a:pt x="201" y="213"/>
                        </a:cubicBezTo>
                        <a:cubicBezTo>
                          <a:pt x="200" y="214"/>
                          <a:pt x="200" y="214"/>
                          <a:pt x="200" y="214"/>
                        </a:cubicBezTo>
                        <a:cubicBezTo>
                          <a:pt x="200" y="215"/>
                          <a:pt x="200" y="215"/>
                          <a:pt x="200" y="215"/>
                        </a:cubicBezTo>
                        <a:cubicBezTo>
                          <a:pt x="199" y="216"/>
                          <a:pt x="199" y="216"/>
                          <a:pt x="199" y="216"/>
                        </a:cubicBezTo>
                        <a:cubicBezTo>
                          <a:pt x="200" y="216"/>
                          <a:pt x="200" y="216"/>
                          <a:pt x="200" y="216"/>
                        </a:cubicBezTo>
                        <a:cubicBezTo>
                          <a:pt x="200" y="216"/>
                          <a:pt x="200" y="217"/>
                          <a:pt x="200" y="217"/>
                        </a:cubicBezTo>
                        <a:close/>
                        <a:moveTo>
                          <a:pt x="55" y="205"/>
                        </a:moveTo>
                        <a:cubicBezTo>
                          <a:pt x="55" y="207"/>
                          <a:pt x="55" y="207"/>
                          <a:pt x="55" y="207"/>
                        </a:cubicBezTo>
                        <a:cubicBezTo>
                          <a:pt x="56" y="207"/>
                          <a:pt x="56" y="207"/>
                          <a:pt x="56" y="207"/>
                        </a:cubicBezTo>
                        <a:cubicBezTo>
                          <a:pt x="57" y="208"/>
                          <a:pt x="57" y="208"/>
                          <a:pt x="57" y="208"/>
                        </a:cubicBezTo>
                        <a:cubicBezTo>
                          <a:pt x="57" y="211"/>
                          <a:pt x="57" y="211"/>
                          <a:pt x="57" y="211"/>
                        </a:cubicBezTo>
                        <a:cubicBezTo>
                          <a:pt x="57" y="213"/>
                          <a:pt x="57" y="213"/>
                          <a:pt x="57" y="213"/>
                        </a:cubicBezTo>
                        <a:cubicBezTo>
                          <a:pt x="58" y="215"/>
                          <a:pt x="58" y="215"/>
                          <a:pt x="58" y="215"/>
                        </a:cubicBezTo>
                        <a:cubicBezTo>
                          <a:pt x="60" y="216"/>
                          <a:pt x="60" y="216"/>
                          <a:pt x="60" y="216"/>
                        </a:cubicBezTo>
                        <a:cubicBezTo>
                          <a:pt x="61" y="216"/>
                          <a:pt x="61" y="216"/>
                          <a:pt x="61" y="216"/>
                        </a:cubicBezTo>
                        <a:cubicBezTo>
                          <a:pt x="62" y="216"/>
                          <a:pt x="62" y="216"/>
                          <a:pt x="62" y="216"/>
                        </a:cubicBezTo>
                        <a:cubicBezTo>
                          <a:pt x="59" y="214"/>
                          <a:pt x="59" y="214"/>
                          <a:pt x="59" y="214"/>
                        </a:cubicBezTo>
                        <a:cubicBezTo>
                          <a:pt x="58" y="213"/>
                          <a:pt x="58" y="213"/>
                          <a:pt x="58" y="213"/>
                        </a:cubicBezTo>
                        <a:cubicBezTo>
                          <a:pt x="58" y="212"/>
                          <a:pt x="58" y="212"/>
                          <a:pt x="58" y="212"/>
                        </a:cubicBezTo>
                        <a:cubicBezTo>
                          <a:pt x="58" y="211"/>
                          <a:pt x="58" y="211"/>
                          <a:pt x="58" y="211"/>
                        </a:cubicBezTo>
                        <a:cubicBezTo>
                          <a:pt x="58" y="209"/>
                          <a:pt x="58" y="209"/>
                          <a:pt x="58" y="209"/>
                        </a:cubicBezTo>
                        <a:cubicBezTo>
                          <a:pt x="58" y="209"/>
                          <a:pt x="58" y="209"/>
                          <a:pt x="58" y="209"/>
                        </a:cubicBezTo>
                        <a:cubicBezTo>
                          <a:pt x="58" y="207"/>
                          <a:pt x="58" y="207"/>
                          <a:pt x="58" y="207"/>
                        </a:cubicBezTo>
                        <a:cubicBezTo>
                          <a:pt x="58" y="207"/>
                          <a:pt x="58" y="207"/>
                          <a:pt x="58" y="207"/>
                        </a:cubicBezTo>
                        <a:cubicBezTo>
                          <a:pt x="58" y="206"/>
                          <a:pt x="58" y="206"/>
                          <a:pt x="58" y="206"/>
                        </a:cubicBezTo>
                        <a:cubicBezTo>
                          <a:pt x="57" y="207"/>
                          <a:pt x="57" y="207"/>
                          <a:pt x="57" y="207"/>
                        </a:cubicBezTo>
                        <a:cubicBezTo>
                          <a:pt x="57" y="206"/>
                          <a:pt x="57" y="206"/>
                          <a:pt x="57" y="206"/>
                        </a:cubicBezTo>
                        <a:cubicBezTo>
                          <a:pt x="57" y="205"/>
                          <a:pt x="57" y="205"/>
                          <a:pt x="57" y="205"/>
                        </a:cubicBezTo>
                        <a:cubicBezTo>
                          <a:pt x="56" y="203"/>
                          <a:pt x="56" y="203"/>
                          <a:pt x="56" y="203"/>
                        </a:cubicBezTo>
                        <a:lnTo>
                          <a:pt x="55" y="205"/>
                        </a:lnTo>
                        <a:close/>
                        <a:moveTo>
                          <a:pt x="158" y="210"/>
                        </a:moveTo>
                        <a:cubicBezTo>
                          <a:pt x="159" y="212"/>
                          <a:pt x="159" y="212"/>
                          <a:pt x="159" y="212"/>
                        </a:cubicBezTo>
                        <a:cubicBezTo>
                          <a:pt x="160" y="213"/>
                          <a:pt x="160" y="213"/>
                          <a:pt x="160" y="213"/>
                        </a:cubicBezTo>
                        <a:cubicBezTo>
                          <a:pt x="160" y="215"/>
                          <a:pt x="160" y="215"/>
                          <a:pt x="160" y="215"/>
                        </a:cubicBezTo>
                        <a:cubicBezTo>
                          <a:pt x="160" y="215"/>
                          <a:pt x="160" y="215"/>
                          <a:pt x="161" y="215"/>
                        </a:cubicBezTo>
                        <a:cubicBezTo>
                          <a:pt x="162" y="214"/>
                          <a:pt x="162" y="214"/>
                          <a:pt x="162" y="214"/>
                        </a:cubicBezTo>
                        <a:cubicBezTo>
                          <a:pt x="162" y="214"/>
                          <a:pt x="162" y="214"/>
                          <a:pt x="162" y="214"/>
                        </a:cubicBezTo>
                        <a:cubicBezTo>
                          <a:pt x="163" y="214"/>
                          <a:pt x="163" y="214"/>
                          <a:pt x="163" y="214"/>
                        </a:cubicBezTo>
                        <a:cubicBezTo>
                          <a:pt x="164" y="213"/>
                          <a:pt x="164" y="213"/>
                          <a:pt x="164" y="213"/>
                        </a:cubicBezTo>
                        <a:cubicBezTo>
                          <a:pt x="165" y="211"/>
                          <a:pt x="165" y="211"/>
                          <a:pt x="165" y="211"/>
                        </a:cubicBezTo>
                        <a:cubicBezTo>
                          <a:pt x="164" y="210"/>
                          <a:pt x="164" y="210"/>
                          <a:pt x="164" y="210"/>
                        </a:cubicBezTo>
                        <a:cubicBezTo>
                          <a:pt x="163" y="212"/>
                          <a:pt x="163" y="212"/>
                          <a:pt x="163" y="212"/>
                        </a:cubicBezTo>
                        <a:cubicBezTo>
                          <a:pt x="162" y="213"/>
                          <a:pt x="162" y="213"/>
                          <a:pt x="162" y="213"/>
                        </a:cubicBezTo>
                        <a:cubicBezTo>
                          <a:pt x="161" y="213"/>
                          <a:pt x="161" y="213"/>
                          <a:pt x="161" y="213"/>
                        </a:cubicBezTo>
                        <a:cubicBezTo>
                          <a:pt x="161" y="212"/>
                          <a:pt x="161" y="212"/>
                          <a:pt x="161" y="212"/>
                        </a:cubicBezTo>
                        <a:cubicBezTo>
                          <a:pt x="161" y="211"/>
                          <a:pt x="161" y="211"/>
                          <a:pt x="161" y="211"/>
                        </a:cubicBezTo>
                        <a:cubicBezTo>
                          <a:pt x="159" y="209"/>
                          <a:pt x="159" y="209"/>
                          <a:pt x="159" y="209"/>
                        </a:cubicBezTo>
                        <a:lnTo>
                          <a:pt x="158" y="210"/>
                        </a:lnTo>
                        <a:close/>
                        <a:moveTo>
                          <a:pt x="125" y="214"/>
                        </a:moveTo>
                        <a:cubicBezTo>
                          <a:pt x="126" y="214"/>
                          <a:pt x="126" y="214"/>
                          <a:pt x="126" y="214"/>
                        </a:cubicBezTo>
                        <a:cubicBezTo>
                          <a:pt x="125" y="212"/>
                          <a:pt x="125" y="212"/>
                          <a:pt x="125" y="212"/>
                        </a:cubicBezTo>
                        <a:cubicBezTo>
                          <a:pt x="123" y="211"/>
                          <a:pt x="123" y="211"/>
                          <a:pt x="123" y="211"/>
                        </a:cubicBezTo>
                        <a:cubicBezTo>
                          <a:pt x="122" y="211"/>
                          <a:pt x="122" y="211"/>
                          <a:pt x="122" y="211"/>
                        </a:cubicBezTo>
                        <a:cubicBezTo>
                          <a:pt x="120" y="211"/>
                          <a:pt x="120" y="211"/>
                          <a:pt x="120" y="211"/>
                        </a:cubicBezTo>
                        <a:cubicBezTo>
                          <a:pt x="116" y="210"/>
                          <a:pt x="116" y="210"/>
                          <a:pt x="116" y="210"/>
                        </a:cubicBezTo>
                        <a:cubicBezTo>
                          <a:pt x="119" y="213"/>
                          <a:pt x="119" y="213"/>
                          <a:pt x="119" y="213"/>
                        </a:cubicBezTo>
                        <a:cubicBezTo>
                          <a:pt x="121" y="213"/>
                          <a:pt x="121" y="213"/>
                          <a:pt x="121" y="213"/>
                        </a:cubicBezTo>
                        <a:cubicBezTo>
                          <a:pt x="122" y="213"/>
                          <a:pt x="122" y="213"/>
                          <a:pt x="122" y="213"/>
                        </a:cubicBezTo>
                        <a:cubicBezTo>
                          <a:pt x="123" y="213"/>
                          <a:pt x="123" y="213"/>
                          <a:pt x="123" y="213"/>
                        </a:cubicBezTo>
                        <a:lnTo>
                          <a:pt x="125" y="214"/>
                        </a:lnTo>
                        <a:close/>
                        <a:moveTo>
                          <a:pt x="201" y="211"/>
                        </a:moveTo>
                        <a:cubicBezTo>
                          <a:pt x="201" y="212"/>
                          <a:pt x="201" y="212"/>
                          <a:pt x="201" y="212"/>
                        </a:cubicBezTo>
                        <a:cubicBezTo>
                          <a:pt x="201" y="212"/>
                          <a:pt x="201" y="212"/>
                          <a:pt x="201" y="212"/>
                        </a:cubicBezTo>
                        <a:cubicBezTo>
                          <a:pt x="201" y="213"/>
                          <a:pt x="201" y="213"/>
                          <a:pt x="201" y="213"/>
                        </a:cubicBezTo>
                        <a:cubicBezTo>
                          <a:pt x="202" y="213"/>
                          <a:pt x="202" y="213"/>
                          <a:pt x="202" y="213"/>
                        </a:cubicBezTo>
                        <a:cubicBezTo>
                          <a:pt x="203" y="213"/>
                          <a:pt x="203" y="213"/>
                          <a:pt x="203" y="213"/>
                        </a:cubicBezTo>
                        <a:cubicBezTo>
                          <a:pt x="204" y="212"/>
                          <a:pt x="204" y="212"/>
                          <a:pt x="204" y="212"/>
                        </a:cubicBezTo>
                        <a:cubicBezTo>
                          <a:pt x="205" y="212"/>
                          <a:pt x="205" y="212"/>
                          <a:pt x="205" y="212"/>
                        </a:cubicBezTo>
                        <a:cubicBezTo>
                          <a:pt x="203" y="211"/>
                          <a:pt x="203" y="211"/>
                          <a:pt x="203" y="211"/>
                        </a:cubicBezTo>
                        <a:cubicBezTo>
                          <a:pt x="202" y="211"/>
                          <a:pt x="202" y="211"/>
                          <a:pt x="202" y="211"/>
                        </a:cubicBezTo>
                        <a:cubicBezTo>
                          <a:pt x="202" y="211"/>
                          <a:pt x="202" y="211"/>
                          <a:pt x="202" y="211"/>
                        </a:cubicBezTo>
                        <a:lnTo>
                          <a:pt x="201" y="211"/>
                        </a:lnTo>
                        <a:close/>
                        <a:moveTo>
                          <a:pt x="226" y="208"/>
                        </a:moveTo>
                        <a:cubicBezTo>
                          <a:pt x="226" y="209"/>
                          <a:pt x="226" y="209"/>
                          <a:pt x="226" y="209"/>
                        </a:cubicBezTo>
                        <a:cubicBezTo>
                          <a:pt x="225" y="210"/>
                          <a:pt x="225" y="210"/>
                          <a:pt x="225" y="210"/>
                        </a:cubicBezTo>
                        <a:cubicBezTo>
                          <a:pt x="225" y="211"/>
                          <a:pt x="225" y="211"/>
                          <a:pt x="225" y="211"/>
                        </a:cubicBezTo>
                        <a:cubicBezTo>
                          <a:pt x="226" y="212"/>
                          <a:pt x="226" y="212"/>
                          <a:pt x="226" y="212"/>
                        </a:cubicBezTo>
                        <a:cubicBezTo>
                          <a:pt x="227" y="210"/>
                          <a:pt x="227" y="210"/>
                          <a:pt x="227" y="210"/>
                        </a:cubicBezTo>
                        <a:cubicBezTo>
                          <a:pt x="228" y="210"/>
                          <a:pt x="228" y="210"/>
                          <a:pt x="228" y="210"/>
                        </a:cubicBezTo>
                        <a:cubicBezTo>
                          <a:pt x="227" y="209"/>
                          <a:pt x="227" y="209"/>
                          <a:pt x="227" y="209"/>
                        </a:cubicBezTo>
                        <a:cubicBezTo>
                          <a:pt x="228" y="209"/>
                          <a:pt x="228" y="209"/>
                          <a:pt x="228" y="209"/>
                        </a:cubicBezTo>
                        <a:cubicBezTo>
                          <a:pt x="228" y="209"/>
                          <a:pt x="228" y="209"/>
                          <a:pt x="228" y="209"/>
                        </a:cubicBezTo>
                        <a:cubicBezTo>
                          <a:pt x="229" y="209"/>
                          <a:pt x="229" y="209"/>
                          <a:pt x="229" y="209"/>
                        </a:cubicBezTo>
                        <a:cubicBezTo>
                          <a:pt x="228" y="208"/>
                          <a:pt x="228" y="208"/>
                          <a:pt x="228" y="208"/>
                        </a:cubicBezTo>
                        <a:cubicBezTo>
                          <a:pt x="228" y="208"/>
                          <a:pt x="228" y="208"/>
                          <a:pt x="228" y="208"/>
                        </a:cubicBezTo>
                        <a:cubicBezTo>
                          <a:pt x="227" y="208"/>
                          <a:pt x="227" y="208"/>
                          <a:pt x="227" y="208"/>
                        </a:cubicBezTo>
                        <a:lnTo>
                          <a:pt x="226" y="208"/>
                        </a:lnTo>
                        <a:close/>
                        <a:moveTo>
                          <a:pt x="167" y="210"/>
                        </a:moveTo>
                        <a:cubicBezTo>
                          <a:pt x="167" y="209"/>
                          <a:pt x="167" y="209"/>
                          <a:pt x="167" y="209"/>
                        </a:cubicBezTo>
                        <a:cubicBezTo>
                          <a:pt x="166" y="208"/>
                          <a:pt x="166" y="208"/>
                          <a:pt x="166" y="208"/>
                        </a:cubicBezTo>
                        <a:cubicBezTo>
                          <a:pt x="165" y="208"/>
                          <a:pt x="165" y="208"/>
                          <a:pt x="165" y="208"/>
                        </a:cubicBezTo>
                        <a:cubicBezTo>
                          <a:pt x="165" y="208"/>
                          <a:pt x="165" y="208"/>
                          <a:pt x="165" y="208"/>
                        </a:cubicBezTo>
                        <a:cubicBezTo>
                          <a:pt x="165" y="207"/>
                          <a:pt x="165" y="207"/>
                          <a:pt x="165" y="207"/>
                        </a:cubicBezTo>
                        <a:cubicBezTo>
                          <a:pt x="166" y="206"/>
                          <a:pt x="166" y="206"/>
                          <a:pt x="166" y="206"/>
                        </a:cubicBezTo>
                        <a:cubicBezTo>
                          <a:pt x="166" y="206"/>
                          <a:pt x="166" y="206"/>
                          <a:pt x="166" y="206"/>
                        </a:cubicBezTo>
                        <a:cubicBezTo>
                          <a:pt x="165" y="205"/>
                          <a:pt x="165" y="205"/>
                          <a:pt x="165" y="205"/>
                        </a:cubicBezTo>
                        <a:cubicBezTo>
                          <a:pt x="164" y="205"/>
                          <a:pt x="164" y="205"/>
                          <a:pt x="164" y="205"/>
                        </a:cubicBezTo>
                        <a:cubicBezTo>
                          <a:pt x="163" y="205"/>
                          <a:pt x="163" y="205"/>
                          <a:pt x="163" y="205"/>
                        </a:cubicBezTo>
                        <a:cubicBezTo>
                          <a:pt x="163" y="206"/>
                          <a:pt x="163" y="206"/>
                          <a:pt x="163" y="206"/>
                        </a:cubicBezTo>
                        <a:cubicBezTo>
                          <a:pt x="164" y="207"/>
                          <a:pt x="164" y="207"/>
                          <a:pt x="164" y="207"/>
                        </a:cubicBezTo>
                        <a:cubicBezTo>
                          <a:pt x="164" y="207"/>
                          <a:pt x="164" y="207"/>
                          <a:pt x="164" y="207"/>
                        </a:cubicBezTo>
                        <a:cubicBezTo>
                          <a:pt x="163" y="208"/>
                          <a:pt x="163" y="208"/>
                          <a:pt x="163" y="208"/>
                        </a:cubicBezTo>
                        <a:cubicBezTo>
                          <a:pt x="163" y="208"/>
                          <a:pt x="163" y="208"/>
                          <a:pt x="163" y="208"/>
                        </a:cubicBezTo>
                        <a:cubicBezTo>
                          <a:pt x="164" y="210"/>
                          <a:pt x="164" y="210"/>
                          <a:pt x="164" y="210"/>
                        </a:cubicBezTo>
                        <a:cubicBezTo>
                          <a:pt x="164" y="210"/>
                          <a:pt x="165" y="210"/>
                          <a:pt x="165" y="210"/>
                        </a:cubicBezTo>
                        <a:cubicBezTo>
                          <a:pt x="165" y="210"/>
                          <a:pt x="165" y="210"/>
                          <a:pt x="165" y="210"/>
                        </a:cubicBezTo>
                        <a:lnTo>
                          <a:pt x="167" y="210"/>
                        </a:lnTo>
                        <a:close/>
                        <a:moveTo>
                          <a:pt x="71" y="190"/>
                        </a:moveTo>
                        <a:cubicBezTo>
                          <a:pt x="71" y="190"/>
                          <a:pt x="71" y="190"/>
                          <a:pt x="71" y="190"/>
                        </a:cubicBezTo>
                        <a:cubicBezTo>
                          <a:pt x="73" y="191"/>
                          <a:pt x="73" y="191"/>
                          <a:pt x="73" y="191"/>
                        </a:cubicBezTo>
                        <a:cubicBezTo>
                          <a:pt x="73" y="192"/>
                          <a:pt x="73" y="192"/>
                          <a:pt x="73" y="192"/>
                        </a:cubicBezTo>
                        <a:cubicBezTo>
                          <a:pt x="73" y="195"/>
                          <a:pt x="73" y="195"/>
                          <a:pt x="73" y="195"/>
                        </a:cubicBezTo>
                        <a:cubicBezTo>
                          <a:pt x="72" y="196"/>
                          <a:pt x="72" y="196"/>
                          <a:pt x="72" y="196"/>
                        </a:cubicBezTo>
                        <a:cubicBezTo>
                          <a:pt x="72" y="197"/>
                          <a:pt x="72" y="197"/>
                          <a:pt x="72" y="197"/>
                        </a:cubicBezTo>
                        <a:cubicBezTo>
                          <a:pt x="73" y="198"/>
                          <a:pt x="73" y="198"/>
                          <a:pt x="73" y="198"/>
                        </a:cubicBezTo>
                        <a:cubicBezTo>
                          <a:pt x="73" y="199"/>
                          <a:pt x="73" y="199"/>
                          <a:pt x="73" y="199"/>
                        </a:cubicBezTo>
                        <a:cubicBezTo>
                          <a:pt x="73" y="199"/>
                          <a:pt x="73" y="199"/>
                          <a:pt x="73" y="199"/>
                        </a:cubicBezTo>
                        <a:cubicBezTo>
                          <a:pt x="72" y="200"/>
                          <a:pt x="72" y="200"/>
                          <a:pt x="72" y="200"/>
                        </a:cubicBezTo>
                        <a:cubicBezTo>
                          <a:pt x="74" y="200"/>
                          <a:pt x="74" y="200"/>
                          <a:pt x="74" y="200"/>
                        </a:cubicBezTo>
                        <a:cubicBezTo>
                          <a:pt x="75" y="201"/>
                          <a:pt x="75" y="201"/>
                          <a:pt x="75" y="201"/>
                        </a:cubicBezTo>
                        <a:cubicBezTo>
                          <a:pt x="75" y="202"/>
                          <a:pt x="75" y="202"/>
                          <a:pt x="75" y="202"/>
                        </a:cubicBezTo>
                        <a:cubicBezTo>
                          <a:pt x="75" y="207"/>
                          <a:pt x="75" y="207"/>
                          <a:pt x="75" y="207"/>
                        </a:cubicBezTo>
                        <a:cubicBezTo>
                          <a:pt x="76" y="210"/>
                          <a:pt x="76" y="210"/>
                          <a:pt x="76" y="210"/>
                        </a:cubicBezTo>
                        <a:cubicBezTo>
                          <a:pt x="76" y="208"/>
                          <a:pt x="76" y="208"/>
                          <a:pt x="76" y="208"/>
                        </a:cubicBezTo>
                        <a:cubicBezTo>
                          <a:pt x="77" y="207"/>
                          <a:pt x="77" y="207"/>
                          <a:pt x="77" y="207"/>
                        </a:cubicBezTo>
                        <a:cubicBezTo>
                          <a:pt x="76" y="206"/>
                          <a:pt x="76" y="206"/>
                          <a:pt x="76" y="206"/>
                        </a:cubicBezTo>
                        <a:cubicBezTo>
                          <a:pt x="76" y="202"/>
                          <a:pt x="76" y="202"/>
                          <a:pt x="76" y="202"/>
                        </a:cubicBezTo>
                        <a:cubicBezTo>
                          <a:pt x="76" y="201"/>
                          <a:pt x="76" y="201"/>
                          <a:pt x="76" y="201"/>
                        </a:cubicBezTo>
                        <a:cubicBezTo>
                          <a:pt x="76" y="200"/>
                          <a:pt x="76" y="200"/>
                          <a:pt x="76" y="200"/>
                        </a:cubicBezTo>
                        <a:cubicBezTo>
                          <a:pt x="77" y="200"/>
                          <a:pt x="77" y="200"/>
                          <a:pt x="77" y="200"/>
                        </a:cubicBezTo>
                        <a:cubicBezTo>
                          <a:pt x="79" y="201"/>
                          <a:pt x="79" y="201"/>
                          <a:pt x="79" y="201"/>
                        </a:cubicBezTo>
                        <a:cubicBezTo>
                          <a:pt x="80" y="201"/>
                          <a:pt x="80" y="201"/>
                          <a:pt x="80" y="201"/>
                        </a:cubicBezTo>
                        <a:cubicBezTo>
                          <a:pt x="82" y="200"/>
                          <a:pt x="82" y="200"/>
                          <a:pt x="82" y="200"/>
                        </a:cubicBezTo>
                        <a:cubicBezTo>
                          <a:pt x="84" y="201"/>
                          <a:pt x="84" y="201"/>
                          <a:pt x="84" y="201"/>
                        </a:cubicBezTo>
                        <a:cubicBezTo>
                          <a:pt x="85" y="202"/>
                          <a:pt x="85" y="202"/>
                          <a:pt x="85" y="202"/>
                        </a:cubicBezTo>
                        <a:cubicBezTo>
                          <a:pt x="86" y="202"/>
                          <a:pt x="86" y="202"/>
                          <a:pt x="86" y="202"/>
                        </a:cubicBezTo>
                        <a:cubicBezTo>
                          <a:pt x="86" y="201"/>
                          <a:pt x="86" y="201"/>
                          <a:pt x="86" y="201"/>
                        </a:cubicBezTo>
                        <a:cubicBezTo>
                          <a:pt x="85" y="201"/>
                          <a:pt x="85" y="201"/>
                          <a:pt x="85" y="201"/>
                        </a:cubicBezTo>
                        <a:cubicBezTo>
                          <a:pt x="84" y="200"/>
                          <a:pt x="84" y="200"/>
                          <a:pt x="84" y="200"/>
                        </a:cubicBezTo>
                        <a:cubicBezTo>
                          <a:pt x="83" y="199"/>
                          <a:pt x="83" y="199"/>
                          <a:pt x="83" y="199"/>
                        </a:cubicBezTo>
                        <a:cubicBezTo>
                          <a:pt x="82" y="199"/>
                          <a:pt x="82" y="199"/>
                          <a:pt x="82" y="199"/>
                        </a:cubicBezTo>
                        <a:cubicBezTo>
                          <a:pt x="80" y="199"/>
                          <a:pt x="80" y="199"/>
                          <a:pt x="80" y="199"/>
                        </a:cubicBezTo>
                        <a:cubicBezTo>
                          <a:pt x="78" y="199"/>
                          <a:pt x="78" y="199"/>
                          <a:pt x="78" y="199"/>
                        </a:cubicBezTo>
                        <a:cubicBezTo>
                          <a:pt x="77" y="199"/>
                          <a:pt x="77" y="199"/>
                          <a:pt x="77" y="199"/>
                        </a:cubicBezTo>
                        <a:cubicBezTo>
                          <a:pt x="76" y="199"/>
                          <a:pt x="76" y="199"/>
                          <a:pt x="76" y="199"/>
                        </a:cubicBezTo>
                        <a:cubicBezTo>
                          <a:pt x="75" y="199"/>
                          <a:pt x="75" y="199"/>
                          <a:pt x="75" y="199"/>
                        </a:cubicBezTo>
                        <a:cubicBezTo>
                          <a:pt x="75" y="198"/>
                          <a:pt x="75" y="198"/>
                          <a:pt x="75" y="198"/>
                        </a:cubicBezTo>
                        <a:cubicBezTo>
                          <a:pt x="75" y="196"/>
                          <a:pt x="75" y="196"/>
                          <a:pt x="75" y="196"/>
                        </a:cubicBezTo>
                        <a:cubicBezTo>
                          <a:pt x="75" y="196"/>
                          <a:pt x="75" y="196"/>
                          <a:pt x="75" y="196"/>
                        </a:cubicBezTo>
                        <a:cubicBezTo>
                          <a:pt x="74" y="196"/>
                          <a:pt x="74" y="196"/>
                          <a:pt x="74" y="196"/>
                        </a:cubicBezTo>
                        <a:cubicBezTo>
                          <a:pt x="74" y="195"/>
                          <a:pt x="74" y="195"/>
                          <a:pt x="74" y="195"/>
                        </a:cubicBezTo>
                        <a:cubicBezTo>
                          <a:pt x="74" y="193"/>
                          <a:pt x="74" y="193"/>
                          <a:pt x="74" y="193"/>
                        </a:cubicBezTo>
                        <a:cubicBezTo>
                          <a:pt x="74" y="192"/>
                          <a:pt x="74" y="192"/>
                          <a:pt x="74" y="192"/>
                        </a:cubicBezTo>
                        <a:cubicBezTo>
                          <a:pt x="74" y="190"/>
                          <a:pt x="74" y="190"/>
                          <a:pt x="74" y="190"/>
                        </a:cubicBezTo>
                        <a:cubicBezTo>
                          <a:pt x="74" y="189"/>
                          <a:pt x="74" y="189"/>
                          <a:pt x="74" y="189"/>
                        </a:cubicBezTo>
                        <a:cubicBezTo>
                          <a:pt x="73" y="188"/>
                          <a:pt x="73" y="188"/>
                          <a:pt x="73" y="188"/>
                        </a:cubicBezTo>
                        <a:cubicBezTo>
                          <a:pt x="72" y="186"/>
                          <a:pt x="72" y="186"/>
                          <a:pt x="72" y="186"/>
                        </a:cubicBezTo>
                        <a:cubicBezTo>
                          <a:pt x="72" y="188"/>
                          <a:pt x="72" y="188"/>
                          <a:pt x="72" y="188"/>
                        </a:cubicBezTo>
                        <a:cubicBezTo>
                          <a:pt x="72" y="189"/>
                          <a:pt x="72" y="189"/>
                          <a:pt x="72" y="189"/>
                        </a:cubicBezTo>
                        <a:cubicBezTo>
                          <a:pt x="72" y="190"/>
                          <a:pt x="72" y="190"/>
                          <a:pt x="72" y="190"/>
                        </a:cubicBezTo>
                        <a:cubicBezTo>
                          <a:pt x="72" y="190"/>
                          <a:pt x="72" y="190"/>
                          <a:pt x="72" y="190"/>
                        </a:cubicBezTo>
                        <a:lnTo>
                          <a:pt x="71" y="190"/>
                        </a:lnTo>
                        <a:close/>
                        <a:moveTo>
                          <a:pt x="59" y="206"/>
                        </a:moveTo>
                        <a:cubicBezTo>
                          <a:pt x="60" y="207"/>
                          <a:pt x="60" y="207"/>
                          <a:pt x="60" y="207"/>
                        </a:cubicBezTo>
                        <a:cubicBezTo>
                          <a:pt x="61" y="207"/>
                          <a:pt x="61" y="207"/>
                          <a:pt x="61" y="207"/>
                        </a:cubicBezTo>
                        <a:cubicBezTo>
                          <a:pt x="62" y="209"/>
                          <a:pt x="62" y="209"/>
                          <a:pt x="62" y="209"/>
                        </a:cubicBezTo>
                        <a:cubicBezTo>
                          <a:pt x="63" y="210"/>
                          <a:pt x="63" y="210"/>
                          <a:pt x="63" y="210"/>
                        </a:cubicBezTo>
                        <a:cubicBezTo>
                          <a:pt x="63" y="208"/>
                          <a:pt x="63" y="208"/>
                          <a:pt x="63" y="208"/>
                        </a:cubicBezTo>
                        <a:cubicBezTo>
                          <a:pt x="63" y="208"/>
                          <a:pt x="63" y="208"/>
                          <a:pt x="63" y="208"/>
                        </a:cubicBezTo>
                        <a:cubicBezTo>
                          <a:pt x="63" y="206"/>
                          <a:pt x="63" y="206"/>
                          <a:pt x="63" y="206"/>
                        </a:cubicBezTo>
                        <a:cubicBezTo>
                          <a:pt x="62" y="205"/>
                          <a:pt x="62" y="205"/>
                          <a:pt x="62" y="205"/>
                        </a:cubicBezTo>
                        <a:cubicBezTo>
                          <a:pt x="62" y="204"/>
                          <a:pt x="62" y="204"/>
                          <a:pt x="62" y="204"/>
                        </a:cubicBezTo>
                        <a:cubicBezTo>
                          <a:pt x="61" y="202"/>
                          <a:pt x="61" y="202"/>
                          <a:pt x="61" y="202"/>
                        </a:cubicBezTo>
                        <a:cubicBezTo>
                          <a:pt x="61" y="202"/>
                          <a:pt x="61" y="202"/>
                          <a:pt x="61" y="202"/>
                        </a:cubicBezTo>
                        <a:cubicBezTo>
                          <a:pt x="60" y="200"/>
                          <a:pt x="60" y="200"/>
                          <a:pt x="60" y="200"/>
                        </a:cubicBezTo>
                        <a:cubicBezTo>
                          <a:pt x="60" y="200"/>
                          <a:pt x="60" y="200"/>
                          <a:pt x="60" y="200"/>
                        </a:cubicBezTo>
                        <a:cubicBezTo>
                          <a:pt x="60" y="201"/>
                          <a:pt x="60" y="201"/>
                          <a:pt x="60" y="201"/>
                        </a:cubicBezTo>
                        <a:cubicBezTo>
                          <a:pt x="60" y="202"/>
                          <a:pt x="60" y="202"/>
                          <a:pt x="60" y="202"/>
                        </a:cubicBezTo>
                        <a:cubicBezTo>
                          <a:pt x="60" y="204"/>
                          <a:pt x="60" y="204"/>
                          <a:pt x="60" y="204"/>
                        </a:cubicBezTo>
                        <a:cubicBezTo>
                          <a:pt x="61" y="205"/>
                          <a:pt x="61" y="205"/>
                          <a:pt x="61" y="205"/>
                        </a:cubicBezTo>
                        <a:cubicBezTo>
                          <a:pt x="61" y="206"/>
                          <a:pt x="61" y="206"/>
                          <a:pt x="61" y="206"/>
                        </a:cubicBezTo>
                        <a:cubicBezTo>
                          <a:pt x="61" y="206"/>
                          <a:pt x="61" y="206"/>
                          <a:pt x="61" y="206"/>
                        </a:cubicBezTo>
                        <a:cubicBezTo>
                          <a:pt x="60" y="205"/>
                          <a:pt x="60" y="205"/>
                          <a:pt x="60" y="205"/>
                        </a:cubicBezTo>
                        <a:cubicBezTo>
                          <a:pt x="59" y="204"/>
                          <a:pt x="59" y="204"/>
                          <a:pt x="59" y="204"/>
                        </a:cubicBezTo>
                        <a:lnTo>
                          <a:pt x="59" y="206"/>
                        </a:lnTo>
                        <a:close/>
                        <a:moveTo>
                          <a:pt x="181" y="209"/>
                        </a:moveTo>
                        <a:cubicBezTo>
                          <a:pt x="183" y="208"/>
                          <a:pt x="183" y="208"/>
                          <a:pt x="183" y="208"/>
                        </a:cubicBezTo>
                        <a:cubicBezTo>
                          <a:pt x="183" y="208"/>
                          <a:pt x="183" y="208"/>
                          <a:pt x="183" y="208"/>
                        </a:cubicBezTo>
                        <a:cubicBezTo>
                          <a:pt x="183" y="207"/>
                          <a:pt x="183" y="207"/>
                          <a:pt x="183" y="207"/>
                        </a:cubicBezTo>
                        <a:cubicBezTo>
                          <a:pt x="184" y="207"/>
                          <a:pt x="184" y="207"/>
                          <a:pt x="184" y="207"/>
                        </a:cubicBezTo>
                        <a:cubicBezTo>
                          <a:pt x="184" y="207"/>
                          <a:pt x="184" y="207"/>
                          <a:pt x="184" y="207"/>
                        </a:cubicBezTo>
                        <a:cubicBezTo>
                          <a:pt x="185" y="206"/>
                          <a:pt x="185" y="206"/>
                          <a:pt x="185" y="206"/>
                        </a:cubicBezTo>
                        <a:cubicBezTo>
                          <a:pt x="183" y="206"/>
                          <a:pt x="183" y="206"/>
                          <a:pt x="183" y="206"/>
                        </a:cubicBezTo>
                        <a:cubicBezTo>
                          <a:pt x="182" y="207"/>
                          <a:pt x="182" y="207"/>
                          <a:pt x="182" y="207"/>
                        </a:cubicBezTo>
                        <a:cubicBezTo>
                          <a:pt x="181" y="207"/>
                          <a:pt x="181" y="207"/>
                          <a:pt x="181" y="207"/>
                        </a:cubicBezTo>
                        <a:cubicBezTo>
                          <a:pt x="182" y="208"/>
                          <a:pt x="182" y="208"/>
                          <a:pt x="182" y="208"/>
                        </a:cubicBezTo>
                        <a:cubicBezTo>
                          <a:pt x="182" y="208"/>
                          <a:pt x="182" y="208"/>
                          <a:pt x="182" y="208"/>
                        </a:cubicBezTo>
                        <a:lnTo>
                          <a:pt x="181" y="209"/>
                        </a:lnTo>
                        <a:close/>
                        <a:moveTo>
                          <a:pt x="122" y="207"/>
                        </a:moveTo>
                        <a:cubicBezTo>
                          <a:pt x="122" y="209"/>
                          <a:pt x="122" y="209"/>
                          <a:pt x="122" y="209"/>
                        </a:cubicBezTo>
                        <a:cubicBezTo>
                          <a:pt x="123" y="209"/>
                          <a:pt x="123" y="209"/>
                          <a:pt x="123" y="209"/>
                        </a:cubicBezTo>
                        <a:cubicBezTo>
                          <a:pt x="124" y="209"/>
                          <a:pt x="124" y="209"/>
                          <a:pt x="124" y="209"/>
                        </a:cubicBezTo>
                        <a:cubicBezTo>
                          <a:pt x="125" y="208"/>
                          <a:pt x="125" y="208"/>
                          <a:pt x="125" y="208"/>
                        </a:cubicBezTo>
                        <a:cubicBezTo>
                          <a:pt x="126" y="207"/>
                          <a:pt x="126" y="207"/>
                          <a:pt x="126" y="207"/>
                        </a:cubicBezTo>
                        <a:cubicBezTo>
                          <a:pt x="123" y="207"/>
                          <a:pt x="123" y="207"/>
                          <a:pt x="123" y="207"/>
                        </a:cubicBezTo>
                        <a:cubicBezTo>
                          <a:pt x="123" y="207"/>
                          <a:pt x="123" y="207"/>
                          <a:pt x="123" y="207"/>
                        </a:cubicBezTo>
                        <a:lnTo>
                          <a:pt x="122" y="207"/>
                        </a:lnTo>
                        <a:close/>
                        <a:moveTo>
                          <a:pt x="159" y="208"/>
                        </a:moveTo>
                        <a:cubicBezTo>
                          <a:pt x="159" y="208"/>
                          <a:pt x="159" y="208"/>
                          <a:pt x="159" y="208"/>
                        </a:cubicBezTo>
                        <a:cubicBezTo>
                          <a:pt x="159" y="207"/>
                          <a:pt x="159" y="207"/>
                          <a:pt x="159" y="207"/>
                        </a:cubicBezTo>
                        <a:cubicBezTo>
                          <a:pt x="159" y="207"/>
                          <a:pt x="159" y="207"/>
                          <a:pt x="159" y="207"/>
                        </a:cubicBezTo>
                        <a:cubicBezTo>
                          <a:pt x="159" y="205"/>
                          <a:pt x="159" y="205"/>
                          <a:pt x="159" y="205"/>
                        </a:cubicBezTo>
                        <a:cubicBezTo>
                          <a:pt x="159" y="205"/>
                          <a:pt x="159" y="205"/>
                          <a:pt x="159" y="205"/>
                        </a:cubicBezTo>
                        <a:cubicBezTo>
                          <a:pt x="158" y="205"/>
                          <a:pt x="158" y="205"/>
                          <a:pt x="158" y="205"/>
                        </a:cubicBezTo>
                        <a:cubicBezTo>
                          <a:pt x="158" y="206"/>
                          <a:pt x="158" y="206"/>
                          <a:pt x="158" y="206"/>
                        </a:cubicBezTo>
                        <a:cubicBezTo>
                          <a:pt x="158" y="207"/>
                          <a:pt x="158" y="207"/>
                          <a:pt x="158" y="207"/>
                        </a:cubicBezTo>
                        <a:cubicBezTo>
                          <a:pt x="158" y="208"/>
                          <a:pt x="158" y="208"/>
                          <a:pt x="158" y="208"/>
                        </a:cubicBezTo>
                        <a:cubicBezTo>
                          <a:pt x="158" y="208"/>
                          <a:pt x="158" y="208"/>
                          <a:pt x="158" y="208"/>
                        </a:cubicBezTo>
                        <a:lnTo>
                          <a:pt x="159" y="208"/>
                        </a:lnTo>
                        <a:close/>
                        <a:moveTo>
                          <a:pt x="170" y="203"/>
                        </a:moveTo>
                        <a:cubicBezTo>
                          <a:pt x="170" y="204"/>
                          <a:pt x="170" y="204"/>
                          <a:pt x="170" y="204"/>
                        </a:cubicBezTo>
                        <a:cubicBezTo>
                          <a:pt x="171" y="205"/>
                          <a:pt x="171" y="205"/>
                          <a:pt x="171" y="205"/>
                        </a:cubicBezTo>
                        <a:cubicBezTo>
                          <a:pt x="171" y="205"/>
                          <a:pt x="171" y="205"/>
                          <a:pt x="171" y="205"/>
                        </a:cubicBezTo>
                        <a:cubicBezTo>
                          <a:pt x="171" y="205"/>
                          <a:pt x="171" y="205"/>
                          <a:pt x="172" y="204"/>
                        </a:cubicBezTo>
                        <a:cubicBezTo>
                          <a:pt x="171" y="203"/>
                          <a:pt x="171" y="203"/>
                          <a:pt x="171" y="203"/>
                        </a:cubicBezTo>
                        <a:cubicBezTo>
                          <a:pt x="171" y="203"/>
                          <a:pt x="171" y="203"/>
                          <a:pt x="171" y="203"/>
                        </a:cubicBezTo>
                        <a:cubicBezTo>
                          <a:pt x="171" y="202"/>
                          <a:pt x="171" y="202"/>
                          <a:pt x="171" y="202"/>
                        </a:cubicBezTo>
                        <a:lnTo>
                          <a:pt x="170" y="203"/>
                        </a:lnTo>
                        <a:close/>
                        <a:moveTo>
                          <a:pt x="167" y="203"/>
                        </a:moveTo>
                        <a:cubicBezTo>
                          <a:pt x="168" y="203"/>
                          <a:pt x="168" y="203"/>
                          <a:pt x="168" y="203"/>
                        </a:cubicBezTo>
                        <a:cubicBezTo>
                          <a:pt x="169" y="203"/>
                          <a:pt x="169" y="203"/>
                          <a:pt x="169" y="203"/>
                        </a:cubicBezTo>
                        <a:cubicBezTo>
                          <a:pt x="169" y="203"/>
                          <a:pt x="169" y="203"/>
                          <a:pt x="169" y="203"/>
                        </a:cubicBezTo>
                        <a:cubicBezTo>
                          <a:pt x="169" y="203"/>
                          <a:pt x="169" y="203"/>
                          <a:pt x="169" y="203"/>
                        </a:cubicBezTo>
                        <a:cubicBezTo>
                          <a:pt x="169" y="203"/>
                          <a:pt x="169" y="203"/>
                          <a:pt x="169" y="203"/>
                        </a:cubicBezTo>
                        <a:cubicBezTo>
                          <a:pt x="169" y="203"/>
                          <a:pt x="169" y="203"/>
                          <a:pt x="169" y="203"/>
                        </a:cubicBezTo>
                        <a:cubicBezTo>
                          <a:pt x="169" y="202"/>
                          <a:pt x="169" y="202"/>
                          <a:pt x="169" y="202"/>
                        </a:cubicBezTo>
                        <a:cubicBezTo>
                          <a:pt x="167" y="201"/>
                          <a:pt x="167" y="201"/>
                          <a:pt x="167" y="201"/>
                        </a:cubicBezTo>
                        <a:lnTo>
                          <a:pt x="167" y="203"/>
                        </a:lnTo>
                        <a:close/>
                        <a:moveTo>
                          <a:pt x="220" y="198"/>
                        </a:moveTo>
                        <a:cubicBezTo>
                          <a:pt x="219" y="198"/>
                          <a:pt x="219" y="198"/>
                          <a:pt x="219" y="198"/>
                        </a:cubicBezTo>
                        <a:cubicBezTo>
                          <a:pt x="218" y="199"/>
                          <a:pt x="218" y="199"/>
                          <a:pt x="218" y="199"/>
                        </a:cubicBezTo>
                        <a:cubicBezTo>
                          <a:pt x="218" y="200"/>
                          <a:pt x="218" y="200"/>
                          <a:pt x="218" y="200"/>
                        </a:cubicBezTo>
                        <a:cubicBezTo>
                          <a:pt x="217" y="200"/>
                          <a:pt x="217" y="200"/>
                          <a:pt x="217" y="200"/>
                        </a:cubicBezTo>
                        <a:cubicBezTo>
                          <a:pt x="217" y="201"/>
                          <a:pt x="217" y="201"/>
                          <a:pt x="217" y="201"/>
                        </a:cubicBezTo>
                        <a:cubicBezTo>
                          <a:pt x="217" y="202"/>
                          <a:pt x="217" y="202"/>
                          <a:pt x="217" y="202"/>
                        </a:cubicBezTo>
                        <a:cubicBezTo>
                          <a:pt x="217" y="203"/>
                          <a:pt x="217" y="203"/>
                          <a:pt x="217" y="203"/>
                        </a:cubicBezTo>
                        <a:cubicBezTo>
                          <a:pt x="217" y="203"/>
                          <a:pt x="217" y="203"/>
                          <a:pt x="218" y="203"/>
                        </a:cubicBezTo>
                        <a:cubicBezTo>
                          <a:pt x="218" y="203"/>
                          <a:pt x="218" y="203"/>
                          <a:pt x="218" y="202"/>
                        </a:cubicBezTo>
                        <a:cubicBezTo>
                          <a:pt x="219" y="200"/>
                          <a:pt x="219" y="200"/>
                          <a:pt x="219" y="200"/>
                        </a:cubicBezTo>
                        <a:cubicBezTo>
                          <a:pt x="220" y="199"/>
                          <a:pt x="220" y="199"/>
                          <a:pt x="220" y="199"/>
                        </a:cubicBezTo>
                        <a:cubicBezTo>
                          <a:pt x="220" y="199"/>
                          <a:pt x="220" y="199"/>
                          <a:pt x="220" y="199"/>
                        </a:cubicBezTo>
                        <a:cubicBezTo>
                          <a:pt x="221" y="198"/>
                          <a:pt x="221" y="198"/>
                          <a:pt x="221" y="198"/>
                        </a:cubicBezTo>
                        <a:cubicBezTo>
                          <a:pt x="221" y="198"/>
                          <a:pt x="221" y="198"/>
                          <a:pt x="221" y="198"/>
                        </a:cubicBezTo>
                        <a:cubicBezTo>
                          <a:pt x="222" y="198"/>
                          <a:pt x="222" y="198"/>
                          <a:pt x="222" y="198"/>
                        </a:cubicBezTo>
                        <a:cubicBezTo>
                          <a:pt x="220" y="198"/>
                          <a:pt x="220" y="198"/>
                          <a:pt x="220" y="198"/>
                        </a:cubicBezTo>
                        <a:close/>
                        <a:moveTo>
                          <a:pt x="175" y="199"/>
                        </a:moveTo>
                        <a:cubicBezTo>
                          <a:pt x="175" y="199"/>
                          <a:pt x="175" y="199"/>
                          <a:pt x="175" y="199"/>
                        </a:cubicBezTo>
                        <a:cubicBezTo>
                          <a:pt x="175" y="200"/>
                          <a:pt x="175" y="200"/>
                          <a:pt x="175" y="200"/>
                        </a:cubicBezTo>
                        <a:cubicBezTo>
                          <a:pt x="175" y="200"/>
                          <a:pt x="175" y="200"/>
                          <a:pt x="175" y="200"/>
                        </a:cubicBezTo>
                        <a:cubicBezTo>
                          <a:pt x="175" y="200"/>
                          <a:pt x="175" y="200"/>
                          <a:pt x="175" y="200"/>
                        </a:cubicBezTo>
                        <a:cubicBezTo>
                          <a:pt x="175" y="201"/>
                          <a:pt x="175" y="201"/>
                          <a:pt x="175" y="201"/>
                        </a:cubicBezTo>
                        <a:cubicBezTo>
                          <a:pt x="176" y="201"/>
                          <a:pt x="176" y="201"/>
                          <a:pt x="176" y="201"/>
                        </a:cubicBezTo>
                        <a:cubicBezTo>
                          <a:pt x="177" y="200"/>
                          <a:pt x="177" y="200"/>
                          <a:pt x="177" y="200"/>
                        </a:cubicBezTo>
                        <a:cubicBezTo>
                          <a:pt x="178" y="200"/>
                          <a:pt x="178" y="200"/>
                          <a:pt x="178" y="200"/>
                        </a:cubicBezTo>
                        <a:cubicBezTo>
                          <a:pt x="178" y="200"/>
                          <a:pt x="178" y="200"/>
                          <a:pt x="178" y="200"/>
                        </a:cubicBezTo>
                        <a:cubicBezTo>
                          <a:pt x="179" y="201"/>
                          <a:pt x="179" y="201"/>
                          <a:pt x="179" y="201"/>
                        </a:cubicBezTo>
                        <a:cubicBezTo>
                          <a:pt x="179" y="201"/>
                          <a:pt x="179" y="201"/>
                          <a:pt x="179" y="201"/>
                        </a:cubicBezTo>
                        <a:cubicBezTo>
                          <a:pt x="180" y="200"/>
                          <a:pt x="180" y="200"/>
                          <a:pt x="180" y="200"/>
                        </a:cubicBezTo>
                        <a:cubicBezTo>
                          <a:pt x="181" y="200"/>
                          <a:pt x="181" y="200"/>
                          <a:pt x="181" y="200"/>
                        </a:cubicBezTo>
                        <a:cubicBezTo>
                          <a:pt x="181" y="200"/>
                          <a:pt x="181" y="200"/>
                          <a:pt x="181" y="200"/>
                        </a:cubicBezTo>
                        <a:cubicBezTo>
                          <a:pt x="182" y="199"/>
                          <a:pt x="182" y="199"/>
                          <a:pt x="182" y="199"/>
                        </a:cubicBezTo>
                        <a:cubicBezTo>
                          <a:pt x="182" y="199"/>
                          <a:pt x="182" y="199"/>
                          <a:pt x="182" y="199"/>
                        </a:cubicBezTo>
                        <a:cubicBezTo>
                          <a:pt x="182" y="198"/>
                          <a:pt x="182" y="198"/>
                          <a:pt x="182" y="198"/>
                        </a:cubicBezTo>
                        <a:cubicBezTo>
                          <a:pt x="183" y="198"/>
                          <a:pt x="183" y="198"/>
                          <a:pt x="183" y="198"/>
                        </a:cubicBezTo>
                        <a:cubicBezTo>
                          <a:pt x="183" y="197"/>
                          <a:pt x="183" y="197"/>
                          <a:pt x="183" y="197"/>
                        </a:cubicBezTo>
                        <a:cubicBezTo>
                          <a:pt x="182" y="196"/>
                          <a:pt x="182" y="196"/>
                          <a:pt x="182" y="196"/>
                        </a:cubicBezTo>
                        <a:cubicBezTo>
                          <a:pt x="181" y="195"/>
                          <a:pt x="181" y="195"/>
                          <a:pt x="181" y="195"/>
                        </a:cubicBezTo>
                        <a:cubicBezTo>
                          <a:pt x="181" y="196"/>
                          <a:pt x="181" y="196"/>
                          <a:pt x="181" y="196"/>
                        </a:cubicBezTo>
                        <a:cubicBezTo>
                          <a:pt x="180" y="197"/>
                          <a:pt x="180" y="197"/>
                          <a:pt x="180" y="197"/>
                        </a:cubicBezTo>
                        <a:cubicBezTo>
                          <a:pt x="180" y="197"/>
                          <a:pt x="180" y="197"/>
                          <a:pt x="180" y="197"/>
                        </a:cubicBezTo>
                        <a:cubicBezTo>
                          <a:pt x="178" y="197"/>
                          <a:pt x="178" y="197"/>
                          <a:pt x="178" y="197"/>
                        </a:cubicBezTo>
                        <a:cubicBezTo>
                          <a:pt x="178" y="198"/>
                          <a:pt x="178" y="198"/>
                          <a:pt x="178" y="198"/>
                        </a:cubicBezTo>
                        <a:cubicBezTo>
                          <a:pt x="177" y="198"/>
                          <a:pt x="177" y="198"/>
                          <a:pt x="177" y="198"/>
                        </a:cubicBezTo>
                        <a:cubicBezTo>
                          <a:pt x="177" y="198"/>
                          <a:pt x="177" y="198"/>
                          <a:pt x="177" y="198"/>
                        </a:cubicBezTo>
                        <a:lnTo>
                          <a:pt x="175" y="199"/>
                        </a:lnTo>
                        <a:close/>
                        <a:moveTo>
                          <a:pt x="199" y="189"/>
                        </a:moveTo>
                        <a:cubicBezTo>
                          <a:pt x="199" y="189"/>
                          <a:pt x="199" y="189"/>
                          <a:pt x="199" y="189"/>
                        </a:cubicBezTo>
                        <a:cubicBezTo>
                          <a:pt x="199" y="190"/>
                          <a:pt x="199" y="190"/>
                          <a:pt x="199" y="190"/>
                        </a:cubicBezTo>
                        <a:cubicBezTo>
                          <a:pt x="199" y="191"/>
                          <a:pt x="199" y="191"/>
                          <a:pt x="199" y="191"/>
                        </a:cubicBezTo>
                        <a:cubicBezTo>
                          <a:pt x="199" y="191"/>
                          <a:pt x="199" y="191"/>
                          <a:pt x="199" y="191"/>
                        </a:cubicBezTo>
                        <a:cubicBezTo>
                          <a:pt x="198" y="192"/>
                          <a:pt x="198" y="192"/>
                          <a:pt x="198" y="192"/>
                        </a:cubicBezTo>
                        <a:cubicBezTo>
                          <a:pt x="198" y="192"/>
                          <a:pt x="198" y="192"/>
                          <a:pt x="198" y="192"/>
                        </a:cubicBezTo>
                        <a:cubicBezTo>
                          <a:pt x="198" y="193"/>
                          <a:pt x="198" y="193"/>
                          <a:pt x="198" y="193"/>
                        </a:cubicBezTo>
                        <a:cubicBezTo>
                          <a:pt x="198" y="193"/>
                          <a:pt x="198" y="193"/>
                          <a:pt x="198" y="193"/>
                        </a:cubicBezTo>
                        <a:cubicBezTo>
                          <a:pt x="198" y="194"/>
                          <a:pt x="198" y="194"/>
                          <a:pt x="198" y="194"/>
                        </a:cubicBezTo>
                        <a:cubicBezTo>
                          <a:pt x="197" y="194"/>
                          <a:pt x="197" y="194"/>
                          <a:pt x="197" y="194"/>
                        </a:cubicBezTo>
                        <a:cubicBezTo>
                          <a:pt x="196" y="195"/>
                          <a:pt x="196" y="195"/>
                          <a:pt x="196" y="195"/>
                        </a:cubicBezTo>
                        <a:cubicBezTo>
                          <a:pt x="196" y="195"/>
                          <a:pt x="196" y="195"/>
                          <a:pt x="196" y="195"/>
                        </a:cubicBezTo>
                        <a:cubicBezTo>
                          <a:pt x="197" y="196"/>
                          <a:pt x="197" y="196"/>
                          <a:pt x="197" y="196"/>
                        </a:cubicBezTo>
                        <a:cubicBezTo>
                          <a:pt x="196" y="197"/>
                          <a:pt x="196" y="197"/>
                          <a:pt x="196" y="197"/>
                        </a:cubicBezTo>
                        <a:cubicBezTo>
                          <a:pt x="195" y="197"/>
                          <a:pt x="195" y="197"/>
                          <a:pt x="195" y="197"/>
                        </a:cubicBezTo>
                        <a:cubicBezTo>
                          <a:pt x="193" y="198"/>
                          <a:pt x="193" y="198"/>
                          <a:pt x="193" y="198"/>
                        </a:cubicBezTo>
                        <a:cubicBezTo>
                          <a:pt x="193" y="199"/>
                          <a:pt x="193" y="199"/>
                          <a:pt x="193" y="199"/>
                        </a:cubicBezTo>
                        <a:cubicBezTo>
                          <a:pt x="196" y="197"/>
                          <a:pt x="196" y="197"/>
                          <a:pt x="196" y="197"/>
                        </a:cubicBezTo>
                        <a:cubicBezTo>
                          <a:pt x="197" y="197"/>
                          <a:pt x="197" y="197"/>
                          <a:pt x="197" y="197"/>
                        </a:cubicBezTo>
                        <a:cubicBezTo>
                          <a:pt x="197" y="197"/>
                          <a:pt x="197" y="197"/>
                          <a:pt x="197" y="197"/>
                        </a:cubicBezTo>
                        <a:cubicBezTo>
                          <a:pt x="198" y="197"/>
                          <a:pt x="198" y="197"/>
                          <a:pt x="198" y="197"/>
                        </a:cubicBezTo>
                        <a:cubicBezTo>
                          <a:pt x="198" y="197"/>
                          <a:pt x="198" y="197"/>
                          <a:pt x="198" y="197"/>
                        </a:cubicBezTo>
                        <a:cubicBezTo>
                          <a:pt x="198" y="197"/>
                          <a:pt x="198" y="197"/>
                          <a:pt x="198" y="197"/>
                        </a:cubicBezTo>
                        <a:cubicBezTo>
                          <a:pt x="198" y="199"/>
                          <a:pt x="198" y="199"/>
                          <a:pt x="198" y="199"/>
                        </a:cubicBezTo>
                        <a:cubicBezTo>
                          <a:pt x="199" y="198"/>
                          <a:pt x="199" y="198"/>
                          <a:pt x="199" y="198"/>
                        </a:cubicBezTo>
                        <a:cubicBezTo>
                          <a:pt x="200" y="198"/>
                          <a:pt x="200" y="198"/>
                          <a:pt x="200" y="198"/>
                        </a:cubicBezTo>
                        <a:cubicBezTo>
                          <a:pt x="200" y="197"/>
                          <a:pt x="200" y="197"/>
                          <a:pt x="200" y="197"/>
                        </a:cubicBezTo>
                        <a:cubicBezTo>
                          <a:pt x="200" y="196"/>
                          <a:pt x="200" y="196"/>
                          <a:pt x="200" y="196"/>
                        </a:cubicBezTo>
                        <a:cubicBezTo>
                          <a:pt x="200" y="195"/>
                          <a:pt x="200" y="195"/>
                          <a:pt x="200" y="195"/>
                        </a:cubicBezTo>
                        <a:cubicBezTo>
                          <a:pt x="200" y="195"/>
                          <a:pt x="200" y="195"/>
                          <a:pt x="200" y="195"/>
                        </a:cubicBezTo>
                        <a:cubicBezTo>
                          <a:pt x="201" y="194"/>
                          <a:pt x="201" y="194"/>
                          <a:pt x="201" y="194"/>
                        </a:cubicBezTo>
                        <a:cubicBezTo>
                          <a:pt x="201" y="193"/>
                          <a:pt x="201" y="193"/>
                          <a:pt x="201" y="193"/>
                        </a:cubicBezTo>
                        <a:cubicBezTo>
                          <a:pt x="202" y="194"/>
                          <a:pt x="202" y="194"/>
                          <a:pt x="202" y="194"/>
                        </a:cubicBezTo>
                        <a:cubicBezTo>
                          <a:pt x="202" y="194"/>
                          <a:pt x="202" y="194"/>
                          <a:pt x="202" y="194"/>
                        </a:cubicBezTo>
                        <a:cubicBezTo>
                          <a:pt x="203" y="193"/>
                          <a:pt x="203" y="193"/>
                          <a:pt x="203" y="193"/>
                        </a:cubicBezTo>
                        <a:cubicBezTo>
                          <a:pt x="202" y="192"/>
                          <a:pt x="202" y="192"/>
                          <a:pt x="202" y="192"/>
                        </a:cubicBezTo>
                        <a:cubicBezTo>
                          <a:pt x="203" y="192"/>
                          <a:pt x="203" y="192"/>
                          <a:pt x="203" y="192"/>
                        </a:cubicBezTo>
                        <a:cubicBezTo>
                          <a:pt x="205" y="191"/>
                          <a:pt x="205" y="191"/>
                          <a:pt x="205" y="191"/>
                        </a:cubicBezTo>
                        <a:cubicBezTo>
                          <a:pt x="205" y="190"/>
                          <a:pt x="205" y="190"/>
                          <a:pt x="205" y="190"/>
                        </a:cubicBezTo>
                        <a:cubicBezTo>
                          <a:pt x="204" y="190"/>
                          <a:pt x="204" y="190"/>
                          <a:pt x="204" y="190"/>
                        </a:cubicBezTo>
                        <a:cubicBezTo>
                          <a:pt x="204" y="190"/>
                          <a:pt x="204" y="190"/>
                          <a:pt x="204" y="190"/>
                        </a:cubicBezTo>
                        <a:cubicBezTo>
                          <a:pt x="204" y="190"/>
                          <a:pt x="204" y="190"/>
                          <a:pt x="204" y="190"/>
                        </a:cubicBezTo>
                        <a:cubicBezTo>
                          <a:pt x="204" y="189"/>
                          <a:pt x="204" y="189"/>
                          <a:pt x="204" y="189"/>
                        </a:cubicBezTo>
                        <a:cubicBezTo>
                          <a:pt x="205" y="188"/>
                          <a:pt x="205" y="188"/>
                          <a:pt x="205" y="188"/>
                        </a:cubicBezTo>
                        <a:cubicBezTo>
                          <a:pt x="205" y="187"/>
                          <a:pt x="205" y="187"/>
                          <a:pt x="205" y="187"/>
                        </a:cubicBezTo>
                        <a:cubicBezTo>
                          <a:pt x="206" y="188"/>
                          <a:pt x="206" y="188"/>
                          <a:pt x="206" y="188"/>
                        </a:cubicBezTo>
                        <a:cubicBezTo>
                          <a:pt x="207" y="187"/>
                          <a:pt x="207" y="187"/>
                          <a:pt x="207" y="187"/>
                        </a:cubicBezTo>
                        <a:cubicBezTo>
                          <a:pt x="207" y="187"/>
                          <a:pt x="207" y="187"/>
                          <a:pt x="207" y="187"/>
                        </a:cubicBezTo>
                        <a:cubicBezTo>
                          <a:pt x="206" y="187"/>
                          <a:pt x="206" y="187"/>
                          <a:pt x="206" y="187"/>
                        </a:cubicBezTo>
                        <a:cubicBezTo>
                          <a:pt x="206" y="186"/>
                          <a:pt x="206" y="186"/>
                          <a:pt x="206" y="186"/>
                        </a:cubicBezTo>
                        <a:cubicBezTo>
                          <a:pt x="205" y="186"/>
                          <a:pt x="205" y="186"/>
                          <a:pt x="205" y="186"/>
                        </a:cubicBezTo>
                        <a:cubicBezTo>
                          <a:pt x="203" y="187"/>
                          <a:pt x="203" y="187"/>
                          <a:pt x="203" y="187"/>
                        </a:cubicBezTo>
                        <a:cubicBezTo>
                          <a:pt x="203" y="189"/>
                          <a:pt x="203" y="189"/>
                          <a:pt x="203" y="189"/>
                        </a:cubicBezTo>
                        <a:cubicBezTo>
                          <a:pt x="203" y="189"/>
                          <a:pt x="203" y="189"/>
                          <a:pt x="203" y="189"/>
                        </a:cubicBezTo>
                        <a:cubicBezTo>
                          <a:pt x="203" y="189"/>
                          <a:pt x="203" y="189"/>
                          <a:pt x="203" y="189"/>
                        </a:cubicBezTo>
                        <a:cubicBezTo>
                          <a:pt x="202" y="188"/>
                          <a:pt x="202" y="188"/>
                          <a:pt x="202" y="188"/>
                        </a:cubicBezTo>
                        <a:cubicBezTo>
                          <a:pt x="201" y="189"/>
                          <a:pt x="201" y="189"/>
                          <a:pt x="201" y="189"/>
                        </a:cubicBezTo>
                        <a:cubicBezTo>
                          <a:pt x="200" y="189"/>
                          <a:pt x="200" y="189"/>
                          <a:pt x="200" y="189"/>
                        </a:cubicBezTo>
                        <a:cubicBezTo>
                          <a:pt x="200" y="188"/>
                          <a:pt x="200" y="188"/>
                          <a:pt x="200" y="188"/>
                        </a:cubicBezTo>
                        <a:cubicBezTo>
                          <a:pt x="199" y="186"/>
                          <a:pt x="199" y="186"/>
                          <a:pt x="199" y="186"/>
                        </a:cubicBezTo>
                        <a:cubicBezTo>
                          <a:pt x="199" y="186"/>
                          <a:pt x="199" y="186"/>
                          <a:pt x="199" y="186"/>
                        </a:cubicBezTo>
                        <a:cubicBezTo>
                          <a:pt x="199" y="186"/>
                          <a:pt x="199" y="186"/>
                          <a:pt x="199" y="186"/>
                        </a:cubicBezTo>
                        <a:cubicBezTo>
                          <a:pt x="199" y="185"/>
                          <a:pt x="199" y="185"/>
                          <a:pt x="199" y="185"/>
                        </a:cubicBezTo>
                        <a:cubicBezTo>
                          <a:pt x="199" y="183"/>
                          <a:pt x="199" y="183"/>
                          <a:pt x="199" y="183"/>
                        </a:cubicBezTo>
                        <a:cubicBezTo>
                          <a:pt x="199" y="186"/>
                          <a:pt x="199" y="186"/>
                          <a:pt x="199" y="186"/>
                        </a:cubicBezTo>
                        <a:cubicBezTo>
                          <a:pt x="198" y="186"/>
                          <a:pt x="198" y="186"/>
                          <a:pt x="198" y="186"/>
                        </a:cubicBezTo>
                        <a:cubicBezTo>
                          <a:pt x="198" y="187"/>
                          <a:pt x="198" y="187"/>
                          <a:pt x="198" y="187"/>
                        </a:cubicBezTo>
                        <a:cubicBezTo>
                          <a:pt x="199" y="188"/>
                          <a:pt x="199" y="188"/>
                          <a:pt x="199" y="188"/>
                        </a:cubicBezTo>
                        <a:cubicBezTo>
                          <a:pt x="199" y="188"/>
                          <a:pt x="199" y="188"/>
                          <a:pt x="199" y="188"/>
                        </a:cubicBezTo>
                        <a:lnTo>
                          <a:pt x="199" y="189"/>
                        </a:lnTo>
                        <a:close/>
                        <a:moveTo>
                          <a:pt x="227" y="189"/>
                        </a:moveTo>
                        <a:cubicBezTo>
                          <a:pt x="228" y="190"/>
                          <a:pt x="228" y="190"/>
                          <a:pt x="228" y="190"/>
                        </a:cubicBezTo>
                        <a:cubicBezTo>
                          <a:pt x="228" y="190"/>
                          <a:pt x="228" y="190"/>
                          <a:pt x="228" y="190"/>
                        </a:cubicBezTo>
                        <a:cubicBezTo>
                          <a:pt x="228" y="190"/>
                          <a:pt x="228" y="190"/>
                          <a:pt x="228" y="190"/>
                        </a:cubicBezTo>
                        <a:cubicBezTo>
                          <a:pt x="228" y="192"/>
                          <a:pt x="228" y="192"/>
                          <a:pt x="228" y="192"/>
                        </a:cubicBezTo>
                        <a:cubicBezTo>
                          <a:pt x="229" y="194"/>
                          <a:pt x="229" y="194"/>
                          <a:pt x="229" y="194"/>
                        </a:cubicBezTo>
                        <a:cubicBezTo>
                          <a:pt x="230" y="194"/>
                          <a:pt x="230" y="194"/>
                          <a:pt x="230" y="194"/>
                        </a:cubicBezTo>
                        <a:cubicBezTo>
                          <a:pt x="230" y="193"/>
                          <a:pt x="230" y="193"/>
                          <a:pt x="230" y="193"/>
                        </a:cubicBezTo>
                        <a:cubicBezTo>
                          <a:pt x="230" y="192"/>
                          <a:pt x="230" y="192"/>
                          <a:pt x="230" y="192"/>
                        </a:cubicBezTo>
                        <a:cubicBezTo>
                          <a:pt x="229" y="192"/>
                          <a:pt x="229" y="192"/>
                          <a:pt x="229" y="192"/>
                        </a:cubicBezTo>
                        <a:cubicBezTo>
                          <a:pt x="230" y="191"/>
                          <a:pt x="230" y="191"/>
                          <a:pt x="230" y="191"/>
                        </a:cubicBezTo>
                        <a:cubicBezTo>
                          <a:pt x="230" y="191"/>
                          <a:pt x="230" y="191"/>
                          <a:pt x="230" y="191"/>
                        </a:cubicBezTo>
                        <a:cubicBezTo>
                          <a:pt x="231" y="191"/>
                          <a:pt x="231" y="191"/>
                          <a:pt x="231" y="191"/>
                        </a:cubicBezTo>
                        <a:cubicBezTo>
                          <a:pt x="231" y="191"/>
                          <a:pt x="231" y="191"/>
                          <a:pt x="231" y="191"/>
                        </a:cubicBezTo>
                        <a:cubicBezTo>
                          <a:pt x="232" y="191"/>
                          <a:pt x="232" y="191"/>
                          <a:pt x="232" y="191"/>
                        </a:cubicBezTo>
                        <a:cubicBezTo>
                          <a:pt x="233" y="191"/>
                          <a:pt x="233" y="191"/>
                          <a:pt x="233" y="191"/>
                        </a:cubicBezTo>
                        <a:cubicBezTo>
                          <a:pt x="234" y="191"/>
                          <a:pt x="234" y="191"/>
                          <a:pt x="234" y="191"/>
                        </a:cubicBezTo>
                        <a:cubicBezTo>
                          <a:pt x="232" y="190"/>
                          <a:pt x="232" y="190"/>
                          <a:pt x="232" y="190"/>
                        </a:cubicBezTo>
                        <a:cubicBezTo>
                          <a:pt x="231" y="190"/>
                          <a:pt x="231" y="190"/>
                          <a:pt x="231" y="190"/>
                        </a:cubicBezTo>
                        <a:cubicBezTo>
                          <a:pt x="230" y="190"/>
                          <a:pt x="230" y="190"/>
                          <a:pt x="230" y="190"/>
                        </a:cubicBezTo>
                        <a:cubicBezTo>
                          <a:pt x="229" y="190"/>
                          <a:pt x="229" y="190"/>
                          <a:pt x="229" y="190"/>
                        </a:cubicBezTo>
                        <a:cubicBezTo>
                          <a:pt x="229" y="190"/>
                          <a:pt x="229" y="190"/>
                          <a:pt x="229" y="190"/>
                        </a:cubicBezTo>
                        <a:cubicBezTo>
                          <a:pt x="230" y="190"/>
                          <a:pt x="230" y="190"/>
                          <a:pt x="230" y="190"/>
                        </a:cubicBezTo>
                        <a:cubicBezTo>
                          <a:pt x="230" y="190"/>
                          <a:pt x="230" y="190"/>
                          <a:pt x="230" y="190"/>
                        </a:cubicBezTo>
                        <a:cubicBezTo>
                          <a:pt x="229" y="189"/>
                          <a:pt x="229" y="189"/>
                          <a:pt x="229" y="189"/>
                        </a:cubicBezTo>
                        <a:cubicBezTo>
                          <a:pt x="229" y="189"/>
                          <a:pt x="229" y="189"/>
                          <a:pt x="229" y="189"/>
                        </a:cubicBezTo>
                        <a:cubicBezTo>
                          <a:pt x="229" y="188"/>
                          <a:pt x="229" y="188"/>
                          <a:pt x="229" y="188"/>
                        </a:cubicBezTo>
                        <a:cubicBezTo>
                          <a:pt x="229" y="188"/>
                          <a:pt x="229" y="188"/>
                          <a:pt x="229" y="188"/>
                        </a:cubicBezTo>
                        <a:cubicBezTo>
                          <a:pt x="230" y="188"/>
                          <a:pt x="230" y="188"/>
                          <a:pt x="230" y="188"/>
                        </a:cubicBezTo>
                        <a:cubicBezTo>
                          <a:pt x="229" y="187"/>
                          <a:pt x="229" y="187"/>
                          <a:pt x="229" y="187"/>
                        </a:cubicBezTo>
                        <a:cubicBezTo>
                          <a:pt x="227" y="187"/>
                          <a:pt x="227" y="187"/>
                          <a:pt x="227" y="187"/>
                        </a:cubicBezTo>
                        <a:cubicBezTo>
                          <a:pt x="227" y="187"/>
                          <a:pt x="227" y="187"/>
                          <a:pt x="227" y="187"/>
                        </a:cubicBezTo>
                        <a:cubicBezTo>
                          <a:pt x="226" y="186"/>
                          <a:pt x="226" y="186"/>
                          <a:pt x="226" y="186"/>
                        </a:cubicBezTo>
                        <a:cubicBezTo>
                          <a:pt x="225" y="187"/>
                          <a:pt x="225" y="187"/>
                          <a:pt x="225" y="187"/>
                        </a:cubicBezTo>
                        <a:cubicBezTo>
                          <a:pt x="225" y="188"/>
                          <a:pt x="225" y="188"/>
                          <a:pt x="225" y="188"/>
                        </a:cubicBezTo>
                        <a:cubicBezTo>
                          <a:pt x="225" y="188"/>
                          <a:pt x="225" y="188"/>
                          <a:pt x="225" y="188"/>
                        </a:cubicBezTo>
                        <a:cubicBezTo>
                          <a:pt x="226" y="188"/>
                          <a:pt x="226" y="188"/>
                          <a:pt x="226" y="188"/>
                        </a:cubicBezTo>
                        <a:cubicBezTo>
                          <a:pt x="227" y="188"/>
                          <a:pt x="227" y="188"/>
                          <a:pt x="227" y="188"/>
                        </a:cubicBezTo>
                        <a:cubicBezTo>
                          <a:pt x="227" y="188"/>
                          <a:pt x="227" y="188"/>
                          <a:pt x="227" y="188"/>
                        </a:cubicBezTo>
                        <a:lnTo>
                          <a:pt x="227" y="189"/>
                        </a:lnTo>
                        <a:close/>
                        <a:moveTo>
                          <a:pt x="212" y="191"/>
                        </a:moveTo>
                        <a:cubicBezTo>
                          <a:pt x="213" y="191"/>
                          <a:pt x="213" y="191"/>
                          <a:pt x="213" y="191"/>
                        </a:cubicBezTo>
                        <a:cubicBezTo>
                          <a:pt x="213" y="192"/>
                          <a:pt x="213" y="192"/>
                          <a:pt x="213" y="192"/>
                        </a:cubicBezTo>
                        <a:cubicBezTo>
                          <a:pt x="214" y="194"/>
                          <a:pt x="214" y="194"/>
                          <a:pt x="214" y="194"/>
                        </a:cubicBezTo>
                        <a:cubicBezTo>
                          <a:pt x="214" y="191"/>
                          <a:pt x="214" y="191"/>
                          <a:pt x="214" y="191"/>
                        </a:cubicBezTo>
                        <a:cubicBezTo>
                          <a:pt x="213" y="190"/>
                          <a:pt x="213" y="190"/>
                          <a:pt x="213" y="190"/>
                        </a:cubicBezTo>
                        <a:cubicBezTo>
                          <a:pt x="213" y="189"/>
                          <a:pt x="213" y="189"/>
                          <a:pt x="213" y="189"/>
                        </a:cubicBezTo>
                        <a:cubicBezTo>
                          <a:pt x="213" y="188"/>
                          <a:pt x="213" y="188"/>
                          <a:pt x="213" y="188"/>
                        </a:cubicBezTo>
                        <a:cubicBezTo>
                          <a:pt x="212" y="187"/>
                          <a:pt x="212" y="187"/>
                          <a:pt x="212" y="187"/>
                        </a:cubicBezTo>
                        <a:cubicBezTo>
                          <a:pt x="213" y="187"/>
                          <a:pt x="213" y="187"/>
                          <a:pt x="213" y="187"/>
                        </a:cubicBezTo>
                        <a:cubicBezTo>
                          <a:pt x="213" y="186"/>
                          <a:pt x="213" y="186"/>
                          <a:pt x="213" y="186"/>
                        </a:cubicBezTo>
                        <a:cubicBezTo>
                          <a:pt x="212" y="186"/>
                          <a:pt x="212" y="186"/>
                          <a:pt x="212" y="186"/>
                        </a:cubicBezTo>
                        <a:cubicBezTo>
                          <a:pt x="212" y="185"/>
                          <a:pt x="212" y="185"/>
                          <a:pt x="212" y="185"/>
                        </a:cubicBezTo>
                        <a:cubicBezTo>
                          <a:pt x="212" y="184"/>
                          <a:pt x="212" y="184"/>
                          <a:pt x="212" y="184"/>
                        </a:cubicBezTo>
                        <a:cubicBezTo>
                          <a:pt x="211" y="186"/>
                          <a:pt x="211" y="186"/>
                          <a:pt x="211" y="186"/>
                        </a:cubicBezTo>
                        <a:cubicBezTo>
                          <a:pt x="211" y="187"/>
                          <a:pt x="211" y="187"/>
                          <a:pt x="211" y="187"/>
                        </a:cubicBezTo>
                        <a:cubicBezTo>
                          <a:pt x="212" y="188"/>
                          <a:pt x="212" y="188"/>
                          <a:pt x="212" y="188"/>
                        </a:cubicBezTo>
                        <a:cubicBezTo>
                          <a:pt x="212" y="188"/>
                          <a:pt x="212" y="188"/>
                          <a:pt x="212" y="188"/>
                        </a:cubicBezTo>
                        <a:cubicBezTo>
                          <a:pt x="210" y="189"/>
                          <a:pt x="210" y="189"/>
                          <a:pt x="210" y="189"/>
                        </a:cubicBezTo>
                        <a:cubicBezTo>
                          <a:pt x="210" y="190"/>
                          <a:pt x="210" y="190"/>
                          <a:pt x="210" y="190"/>
                        </a:cubicBezTo>
                        <a:cubicBezTo>
                          <a:pt x="210" y="190"/>
                          <a:pt x="210" y="190"/>
                          <a:pt x="210" y="190"/>
                        </a:cubicBezTo>
                        <a:cubicBezTo>
                          <a:pt x="211" y="190"/>
                          <a:pt x="211" y="190"/>
                          <a:pt x="211" y="190"/>
                        </a:cubicBezTo>
                        <a:cubicBezTo>
                          <a:pt x="212" y="190"/>
                          <a:pt x="212" y="190"/>
                          <a:pt x="212" y="190"/>
                        </a:cubicBezTo>
                        <a:lnTo>
                          <a:pt x="212" y="191"/>
                        </a:lnTo>
                        <a:close/>
                        <a:moveTo>
                          <a:pt x="190" y="189"/>
                        </a:moveTo>
                        <a:cubicBezTo>
                          <a:pt x="189" y="190"/>
                          <a:pt x="189" y="190"/>
                          <a:pt x="189" y="190"/>
                        </a:cubicBezTo>
                        <a:cubicBezTo>
                          <a:pt x="189" y="191"/>
                          <a:pt x="189" y="191"/>
                          <a:pt x="189" y="191"/>
                        </a:cubicBezTo>
                        <a:cubicBezTo>
                          <a:pt x="190" y="191"/>
                          <a:pt x="190" y="191"/>
                          <a:pt x="190" y="191"/>
                        </a:cubicBezTo>
                        <a:cubicBezTo>
                          <a:pt x="191" y="191"/>
                          <a:pt x="191" y="191"/>
                          <a:pt x="191" y="191"/>
                        </a:cubicBezTo>
                        <a:cubicBezTo>
                          <a:pt x="191" y="190"/>
                          <a:pt x="191" y="190"/>
                          <a:pt x="191" y="190"/>
                        </a:cubicBezTo>
                        <a:cubicBezTo>
                          <a:pt x="192" y="189"/>
                          <a:pt x="192" y="189"/>
                          <a:pt x="192" y="189"/>
                        </a:cubicBezTo>
                        <a:lnTo>
                          <a:pt x="190" y="189"/>
                        </a:lnTo>
                        <a:close/>
                        <a:moveTo>
                          <a:pt x="62" y="186"/>
                        </a:moveTo>
                        <a:cubicBezTo>
                          <a:pt x="59" y="187"/>
                          <a:pt x="59" y="187"/>
                          <a:pt x="59" y="187"/>
                        </a:cubicBezTo>
                        <a:cubicBezTo>
                          <a:pt x="63" y="187"/>
                          <a:pt x="63" y="187"/>
                          <a:pt x="63" y="187"/>
                        </a:cubicBezTo>
                        <a:cubicBezTo>
                          <a:pt x="63" y="185"/>
                          <a:pt x="63" y="185"/>
                          <a:pt x="63" y="185"/>
                        </a:cubicBezTo>
                        <a:cubicBezTo>
                          <a:pt x="63" y="184"/>
                          <a:pt x="63" y="184"/>
                          <a:pt x="63" y="184"/>
                        </a:cubicBezTo>
                        <a:lnTo>
                          <a:pt x="62" y="186"/>
                        </a:lnTo>
                        <a:close/>
                        <a:moveTo>
                          <a:pt x="237" y="181"/>
                        </a:moveTo>
                        <a:cubicBezTo>
                          <a:pt x="236" y="181"/>
                          <a:pt x="236" y="181"/>
                          <a:pt x="236" y="181"/>
                        </a:cubicBezTo>
                        <a:cubicBezTo>
                          <a:pt x="236" y="182"/>
                          <a:pt x="236" y="182"/>
                          <a:pt x="236" y="182"/>
                        </a:cubicBezTo>
                        <a:cubicBezTo>
                          <a:pt x="235" y="182"/>
                          <a:pt x="235" y="182"/>
                          <a:pt x="235" y="182"/>
                        </a:cubicBezTo>
                        <a:cubicBezTo>
                          <a:pt x="234" y="183"/>
                          <a:pt x="234" y="183"/>
                          <a:pt x="234" y="183"/>
                        </a:cubicBezTo>
                        <a:cubicBezTo>
                          <a:pt x="235" y="183"/>
                          <a:pt x="235" y="183"/>
                          <a:pt x="235" y="183"/>
                        </a:cubicBezTo>
                        <a:cubicBezTo>
                          <a:pt x="235" y="184"/>
                          <a:pt x="235" y="184"/>
                          <a:pt x="235" y="184"/>
                        </a:cubicBezTo>
                        <a:cubicBezTo>
                          <a:pt x="236" y="184"/>
                          <a:pt x="236" y="184"/>
                          <a:pt x="236" y="184"/>
                        </a:cubicBezTo>
                        <a:cubicBezTo>
                          <a:pt x="236" y="185"/>
                          <a:pt x="236" y="185"/>
                          <a:pt x="236" y="185"/>
                        </a:cubicBezTo>
                        <a:cubicBezTo>
                          <a:pt x="236" y="186"/>
                          <a:pt x="236" y="186"/>
                          <a:pt x="236" y="186"/>
                        </a:cubicBezTo>
                        <a:cubicBezTo>
                          <a:pt x="237" y="184"/>
                          <a:pt x="237" y="184"/>
                          <a:pt x="237" y="184"/>
                        </a:cubicBezTo>
                        <a:cubicBezTo>
                          <a:pt x="237" y="183"/>
                          <a:pt x="237" y="183"/>
                          <a:pt x="237" y="183"/>
                        </a:cubicBezTo>
                        <a:cubicBezTo>
                          <a:pt x="238" y="183"/>
                          <a:pt x="238" y="183"/>
                          <a:pt x="238" y="183"/>
                        </a:cubicBezTo>
                        <a:cubicBezTo>
                          <a:pt x="238" y="182"/>
                          <a:pt x="238" y="182"/>
                          <a:pt x="238" y="182"/>
                        </a:cubicBezTo>
                        <a:cubicBezTo>
                          <a:pt x="238" y="181"/>
                          <a:pt x="238" y="181"/>
                          <a:pt x="238" y="181"/>
                        </a:cubicBezTo>
                        <a:cubicBezTo>
                          <a:pt x="238" y="181"/>
                          <a:pt x="238" y="181"/>
                          <a:pt x="238" y="181"/>
                        </a:cubicBezTo>
                        <a:cubicBezTo>
                          <a:pt x="237" y="179"/>
                          <a:pt x="237" y="179"/>
                          <a:pt x="237" y="179"/>
                        </a:cubicBezTo>
                        <a:lnTo>
                          <a:pt x="237" y="181"/>
                        </a:lnTo>
                        <a:close/>
                        <a:moveTo>
                          <a:pt x="191" y="180"/>
                        </a:moveTo>
                        <a:cubicBezTo>
                          <a:pt x="189" y="182"/>
                          <a:pt x="189" y="182"/>
                          <a:pt x="189" y="182"/>
                        </a:cubicBezTo>
                        <a:cubicBezTo>
                          <a:pt x="189" y="183"/>
                          <a:pt x="189" y="183"/>
                          <a:pt x="189" y="183"/>
                        </a:cubicBezTo>
                        <a:cubicBezTo>
                          <a:pt x="189" y="184"/>
                          <a:pt x="189" y="184"/>
                          <a:pt x="189" y="184"/>
                        </a:cubicBezTo>
                        <a:cubicBezTo>
                          <a:pt x="190" y="185"/>
                          <a:pt x="190" y="185"/>
                          <a:pt x="190" y="185"/>
                        </a:cubicBezTo>
                        <a:cubicBezTo>
                          <a:pt x="190" y="185"/>
                          <a:pt x="190" y="185"/>
                          <a:pt x="190" y="185"/>
                        </a:cubicBezTo>
                        <a:cubicBezTo>
                          <a:pt x="190" y="184"/>
                          <a:pt x="190" y="184"/>
                          <a:pt x="190" y="184"/>
                        </a:cubicBezTo>
                        <a:cubicBezTo>
                          <a:pt x="190" y="183"/>
                          <a:pt x="190" y="183"/>
                          <a:pt x="190" y="183"/>
                        </a:cubicBezTo>
                        <a:cubicBezTo>
                          <a:pt x="190" y="183"/>
                          <a:pt x="190" y="183"/>
                          <a:pt x="190" y="183"/>
                        </a:cubicBezTo>
                        <a:cubicBezTo>
                          <a:pt x="191" y="183"/>
                          <a:pt x="191" y="183"/>
                          <a:pt x="191" y="183"/>
                        </a:cubicBezTo>
                        <a:cubicBezTo>
                          <a:pt x="192" y="182"/>
                          <a:pt x="192" y="182"/>
                          <a:pt x="192" y="182"/>
                        </a:cubicBezTo>
                        <a:cubicBezTo>
                          <a:pt x="193" y="182"/>
                          <a:pt x="193" y="182"/>
                          <a:pt x="193" y="182"/>
                        </a:cubicBezTo>
                        <a:cubicBezTo>
                          <a:pt x="194" y="182"/>
                          <a:pt x="194" y="182"/>
                          <a:pt x="194" y="182"/>
                        </a:cubicBezTo>
                        <a:cubicBezTo>
                          <a:pt x="195" y="182"/>
                          <a:pt x="195" y="182"/>
                          <a:pt x="195" y="182"/>
                        </a:cubicBezTo>
                        <a:cubicBezTo>
                          <a:pt x="195" y="182"/>
                          <a:pt x="195" y="182"/>
                          <a:pt x="195" y="182"/>
                        </a:cubicBezTo>
                        <a:cubicBezTo>
                          <a:pt x="196" y="182"/>
                          <a:pt x="196" y="182"/>
                          <a:pt x="196" y="182"/>
                        </a:cubicBezTo>
                        <a:cubicBezTo>
                          <a:pt x="197" y="182"/>
                          <a:pt x="197" y="182"/>
                          <a:pt x="197" y="182"/>
                        </a:cubicBezTo>
                        <a:cubicBezTo>
                          <a:pt x="196" y="181"/>
                          <a:pt x="196" y="181"/>
                          <a:pt x="196" y="181"/>
                        </a:cubicBezTo>
                        <a:cubicBezTo>
                          <a:pt x="195" y="180"/>
                          <a:pt x="195" y="180"/>
                          <a:pt x="195" y="180"/>
                        </a:cubicBezTo>
                        <a:cubicBezTo>
                          <a:pt x="195" y="180"/>
                          <a:pt x="195" y="180"/>
                          <a:pt x="195" y="180"/>
                        </a:cubicBezTo>
                        <a:cubicBezTo>
                          <a:pt x="195" y="180"/>
                          <a:pt x="195" y="180"/>
                          <a:pt x="195" y="180"/>
                        </a:cubicBezTo>
                        <a:cubicBezTo>
                          <a:pt x="194" y="180"/>
                          <a:pt x="194" y="180"/>
                          <a:pt x="194" y="180"/>
                        </a:cubicBezTo>
                        <a:cubicBezTo>
                          <a:pt x="193" y="180"/>
                          <a:pt x="193" y="180"/>
                          <a:pt x="193" y="180"/>
                        </a:cubicBezTo>
                        <a:cubicBezTo>
                          <a:pt x="192" y="180"/>
                          <a:pt x="192" y="180"/>
                          <a:pt x="192" y="180"/>
                        </a:cubicBezTo>
                        <a:lnTo>
                          <a:pt x="191" y="180"/>
                        </a:lnTo>
                        <a:close/>
                        <a:moveTo>
                          <a:pt x="152" y="179"/>
                        </a:moveTo>
                        <a:cubicBezTo>
                          <a:pt x="151" y="180"/>
                          <a:pt x="151" y="180"/>
                          <a:pt x="151" y="180"/>
                        </a:cubicBezTo>
                        <a:cubicBezTo>
                          <a:pt x="150" y="181"/>
                          <a:pt x="150" y="181"/>
                          <a:pt x="150" y="181"/>
                        </a:cubicBezTo>
                        <a:cubicBezTo>
                          <a:pt x="150" y="182"/>
                          <a:pt x="150" y="182"/>
                          <a:pt x="150" y="182"/>
                        </a:cubicBezTo>
                        <a:cubicBezTo>
                          <a:pt x="151" y="182"/>
                          <a:pt x="151" y="182"/>
                          <a:pt x="151" y="182"/>
                        </a:cubicBezTo>
                        <a:cubicBezTo>
                          <a:pt x="151" y="183"/>
                          <a:pt x="151" y="183"/>
                          <a:pt x="151" y="183"/>
                        </a:cubicBezTo>
                        <a:cubicBezTo>
                          <a:pt x="152" y="183"/>
                          <a:pt x="152" y="183"/>
                          <a:pt x="152" y="183"/>
                        </a:cubicBezTo>
                        <a:cubicBezTo>
                          <a:pt x="152" y="184"/>
                          <a:pt x="152" y="184"/>
                          <a:pt x="152" y="184"/>
                        </a:cubicBezTo>
                        <a:cubicBezTo>
                          <a:pt x="153" y="185"/>
                          <a:pt x="153" y="185"/>
                          <a:pt x="153" y="185"/>
                        </a:cubicBezTo>
                        <a:cubicBezTo>
                          <a:pt x="154" y="185"/>
                          <a:pt x="154" y="185"/>
                          <a:pt x="154" y="185"/>
                        </a:cubicBezTo>
                        <a:cubicBezTo>
                          <a:pt x="153" y="184"/>
                          <a:pt x="153" y="184"/>
                          <a:pt x="153" y="184"/>
                        </a:cubicBezTo>
                        <a:cubicBezTo>
                          <a:pt x="153" y="184"/>
                          <a:pt x="153" y="184"/>
                          <a:pt x="153" y="184"/>
                        </a:cubicBezTo>
                        <a:cubicBezTo>
                          <a:pt x="154" y="184"/>
                          <a:pt x="154" y="184"/>
                          <a:pt x="154" y="184"/>
                        </a:cubicBezTo>
                        <a:cubicBezTo>
                          <a:pt x="153" y="183"/>
                          <a:pt x="153" y="183"/>
                          <a:pt x="153" y="183"/>
                        </a:cubicBezTo>
                        <a:cubicBezTo>
                          <a:pt x="153" y="183"/>
                          <a:pt x="153" y="183"/>
                          <a:pt x="153" y="183"/>
                        </a:cubicBezTo>
                        <a:cubicBezTo>
                          <a:pt x="154" y="182"/>
                          <a:pt x="154" y="182"/>
                          <a:pt x="154" y="182"/>
                        </a:cubicBezTo>
                        <a:cubicBezTo>
                          <a:pt x="154" y="182"/>
                          <a:pt x="154" y="182"/>
                          <a:pt x="154" y="182"/>
                        </a:cubicBezTo>
                        <a:cubicBezTo>
                          <a:pt x="154" y="181"/>
                          <a:pt x="154" y="181"/>
                          <a:pt x="154" y="181"/>
                        </a:cubicBezTo>
                        <a:cubicBezTo>
                          <a:pt x="155" y="182"/>
                          <a:pt x="155" y="182"/>
                          <a:pt x="155" y="182"/>
                        </a:cubicBezTo>
                        <a:cubicBezTo>
                          <a:pt x="155" y="181"/>
                          <a:pt x="155" y="181"/>
                          <a:pt x="155" y="181"/>
                        </a:cubicBezTo>
                        <a:cubicBezTo>
                          <a:pt x="156" y="182"/>
                          <a:pt x="156" y="182"/>
                          <a:pt x="156" y="182"/>
                        </a:cubicBezTo>
                        <a:cubicBezTo>
                          <a:pt x="157" y="182"/>
                          <a:pt x="157" y="182"/>
                          <a:pt x="157" y="182"/>
                        </a:cubicBezTo>
                        <a:cubicBezTo>
                          <a:pt x="157" y="181"/>
                          <a:pt x="157" y="181"/>
                          <a:pt x="157" y="181"/>
                        </a:cubicBezTo>
                        <a:cubicBezTo>
                          <a:pt x="158" y="182"/>
                          <a:pt x="158" y="182"/>
                          <a:pt x="158" y="182"/>
                        </a:cubicBezTo>
                        <a:cubicBezTo>
                          <a:pt x="158" y="182"/>
                          <a:pt x="158" y="182"/>
                          <a:pt x="158" y="182"/>
                        </a:cubicBezTo>
                        <a:cubicBezTo>
                          <a:pt x="158" y="183"/>
                          <a:pt x="158" y="183"/>
                          <a:pt x="158" y="183"/>
                        </a:cubicBezTo>
                        <a:cubicBezTo>
                          <a:pt x="159" y="182"/>
                          <a:pt x="159" y="182"/>
                          <a:pt x="159" y="182"/>
                        </a:cubicBezTo>
                        <a:cubicBezTo>
                          <a:pt x="160" y="182"/>
                          <a:pt x="160" y="182"/>
                          <a:pt x="160" y="182"/>
                        </a:cubicBezTo>
                        <a:cubicBezTo>
                          <a:pt x="161" y="183"/>
                          <a:pt x="161" y="183"/>
                          <a:pt x="161" y="183"/>
                        </a:cubicBezTo>
                        <a:cubicBezTo>
                          <a:pt x="161" y="183"/>
                          <a:pt x="161" y="183"/>
                          <a:pt x="161" y="183"/>
                        </a:cubicBezTo>
                        <a:cubicBezTo>
                          <a:pt x="161" y="183"/>
                          <a:pt x="161" y="183"/>
                          <a:pt x="161" y="183"/>
                        </a:cubicBezTo>
                        <a:cubicBezTo>
                          <a:pt x="161" y="183"/>
                          <a:pt x="161" y="183"/>
                          <a:pt x="161" y="183"/>
                        </a:cubicBezTo>
                        <a:cubicBezTo>
                          <a:pt x="162" y="182"/>
                          <a:pt x="162" y="182"/>
                          <a:pt x="162" y="182"/>
                        </a:cubicBezTo>
                        <a:cubicBezTo>
                          <a:pt x="164" y="182"/>
                          <a:pt x="164" y="182"/>
                          <a:pt x="164" y="182"/>
                        </a:cubicBezTo>
                        <a:cubicBezTo>
                          <a:pt x="164" y="182"/>
                          <a:pt x="164" y="182"/>
                          <a:pt x="164" y="182"/>
                        </a:cubicBezTo>
                        <a:cubicBezTo>
                          <a:pt x="164" y="181"/>
                          <a:pt x="164" y="181"/>
                          <a:pt x="164" y="181"/>
                        </a:cubicBezTo>
                        <a:cubicBezTo>
                          <a:pt x="164" y="181"/>
                          <a:pt x="164" y="181"/>
                          <a:pt x="164" y="181"/>
                        </a:cubicBezTo>
                        <a:cubicBezTo>
                          <a:pt x="164" y="180"/>
                          <a:pt x="164" y="180"/>
                          <a:pt x="164" y="180"/>
                        </a:cubicBezTo>
                        <a:cubicBezTo>
                          <a:pt x="165" y="180"/>
                          <a:pt x="165" y="180"/>
                          <a:pt x="165" y="180"/>
                        </a:cubicBezTo>
                        <a:cubicBezTo>
                          <a:pt x="166" y="180"/>
                          <a:pt x="166" y="180"/>
                          <a:pt x="166" y="180"/>
                        </a:cubicBezTo>
                        <a:cubicBezTo>
                          <a:pt x="166" y="179"/>
                          <a:pt x="166" y="179"/>
                          <a:pt x="166" y="179"/>
                        </a:cubicBezTo>
                        <a:cubicBezTo>
                          <a:pt x="166" y="179"/>
                          <a:pt x="166" y="179"/>
                          <a:pt x="166" y="179"/>
                        </a:cubicBezTo>
                        <a:cubicBezTo>
                          <a:pt x="167" y="178"/>
                          <a:pt x="167" y="178"/>
                          <a:pt x="167" y="178"/>
                        </a:cubicBezTo>
                        <a:cubicBezTo>
                          <a:pt x="168" y="178"/>
                          <a:pt x="168" y="178"/>
                          <a:pt x="168" y="178"/>
                        </a:cubicBezTo>
                        <a:cubicBezTo>
                          <a:pt x="169" y="179"/>
                          <a:pt x="169" y="179"/>
                          <a:pt x="169" y="179"/>
                        </a:cubicBezTo>
                        <a:cubicBezTo>
                          <a:pt x="169" y="178"/>
                          <a:pt x="169" y="178"/>
                          <a:pt x="169" y="178"/>
                        </a:cubicBezTo>
                        <a:cubicBezTo>
                          <a:pt x="171" y="178"/>
                          <a:pt x="171" y="178"/>
                          <a:pt x="171" y="178"/>
                        </a:cubicBezTo>
                        <a:cubicBezTo>
                          <a:pt x="171" y="179"/>
                          <a:pt x="171" y="179"/>
                          <a:pt x="171" y="179"/>
                        </a:cubicBezTo>
                        <a:cubicBezTo>
                          <a:pt x="173" y="179"/>
                          <a:pt x="173" y="179"/>
                          <a:pt x="173" y="179"/>
                        </a:cubicBezTo>
                        <a:cubicBezTo>
                          <a:pt x="173" y="179"/>
                          <a:pt x="173" y="179"/>
                          <a:pt x="173" y="179"/>
                        </a:cubicBezTo>
                        <a:cubicBezTo>
                          <a:pt x="174" y="179"/>
                          <a:pt x="174" y="179"/>
                          <a:pt x="174" y="179"/>
                        </a:cubicBezTo>
                        <a:cubicBezTo>
                          <a:pt x="175" y="179"/>
                          <a:pt x="175" y="179"/>
                          <a:pt x="175" y="179"/>
                        </a:cubicBezTo>
                        <a:cubicBezTo>
                          <a:pt x="177" y="179"/>
                          <a:pt x="177" y="179"/>
                          <a:pt x="177" y="179"/>
                        </a:cubicBezTo>
                        <a:cubicBezTo>
                          <a:pt x="177" y="179"/>
                          <a:pt x="177" y="179"/>
                          <a:pt x="177" y="179"/>
                        </a:cubicBezTo>
                        <a:cubicBezTo>
                          <a:pt x="178" y="179"/>
                          <a:pt x="178" y="179"/>
                          <a:pt x="178" y="179"/>
                        </a:cubicBezTo>
                        <a:cubicBezTo>
                          <a:pt x="178" y="178"/>
                          <a:pt x="178" y="178"/>
                          <a:pt x="178" y="178"/>
                        </a:cubicBezTo>
                        <a:cubicBezTo>
                          <a:pt x="179" y="177"/>
                          <a:pt x="179" y="177"/>
                          <a:pt x="179" y="177"/>
                        </a:cubicBezTo>
                        <a:cubicBezTo>
                          <a:pt x="180" y="177"/>
                          <a:pt x="180" y="177"/>
                          <a:pt x="180" y="177"/>
                        </a:cubicBezTo>
                        <a:cubicBezTo>
                          <a:pt x="180" y="177"/>
                          <a:pt x="180" y="177"/>
                          <a:pt x="180" y="177"/>
                        </a:cubicBezTo>
                        <a:cubicBezTo>
                          <a:pt x="180" y="178"/>
                          <a:pt x="180" y="178"/>
                          <a:pt x="180" y="178"/>
                        </a:cubicBezTo>
                        <a:cubicBezTo>
                          <a:pt x="182" y="178"/>
                          <a:pt x="182" y="178"/>
                          <a:pt x="182" y="178"/>
                        </a:cubicBezTo>
                        <a:cubicBezTo>
                          <a:pt x="182" y="178"/>
                          <a:pt x="182" y="178"/>
                          <a:pt x="182" y="178"/>
                        </a:cubicBezTo>
                        <a:cubicBezTo>
                          <a:pt x="185" y="179"/>
                          <a:pt x="185" y="179"/>
                          <a:pt x="185" y="179"/>
                        </a:cubicBezTo>
                        <a:cubicBezTo>
                          <a:pt x="186" y="179"/>
                          <a:pt x="186" y="179"/>
                          <a:pt x="186" y="179"/>
                        </a:cubicBezTo>
                        <a:cubicBezTo>
                          <a:pt x="188" y="179"/>
                          <a:pt x="188" y="179"/>
                          <a:pt x="188" y="179"/>
                        </a:cubicBezTo>
                        <a:cubicBezTo>
                          <a:pt x="188" y="178"/>
                          <a:pt x="188" y="178"/>
                          <a:pt x="188" y="178"/>
                        </a:cubicBezTo>
                        <a:cubicBezTo>
                          <a:pt x="187" y="178"/>
                          <a:pt x="187" y="178"/>
                          <a:pt x="187" y="178"/>
                        </a:cubicBezTo>
                        <a:cubicBezTo>
                          <a:pt x="185" y="178"/>
                          <a:pt x="185" y="178"/>
                          <a:pt x="185" y="178"/>
                        </a:cubicBezTo>
                        <a:cubicBezTo>
                          <a:pt x="183" y="177"/>
                          <a:pt x="183" y="177"/>
                          <a:pt x="183" y="177"/>
                        </a:cubicBezTo>
                        <a:cubicBezTo>
                          <a:pt x="182" y="176"/>
                          <a:pt x="182" y="176"/>
                          <a:pt x="182" y="176"/>
                        </a:cubicBezTo>
                        <a:cubicBezTo>
                          <a:pt x="180" y="176"/>
                          <a:pt x="180" y="176"/>
                          <a:pt x="180" y="176"/>
                        </a:cubicBezTo>
                        <a:cubicBezTo>
                          <a:pt x="179" y="175"/>
                          <a:pt x="179" y="175"/>
                          <a:pt x="179" y="175"/>
                        </a:cubicBezTo>
                        <a:cubicBezTo>
                          <a:pt x="177" y="175"/>
                          <a:pt x="177" y="175"/>
                          <a:pt x="177" y="175"/>
                        </a:cubicBezTo>
                        <a:cubicBezTo>
                          <a:pt x="177" y="174"/>
                          <a:pt x="177" y="174"/>
                          <a:pt x="177" y="174"/>
                        </a:cubicBezTo>
                        <a:cubicBezTo>
                          <a:pt x="176" y="175"/>
                          <a:pt x="176" y="175"/>
                          <a:pt x="176" y="175"/>
                        </a:cubicBezTo>
                        <a:cubicBezTo>
                          <a:pt x="176" y="175"/>
                          <a:pt x="176" y="175"/>
                          <a:pt x="176" y="175"/>
                        </a:cubicBezTo>
                        <a:cubicBezTo>
                          <a:pt x="175" y="175"/>
                          <a:pt x="175" y="175"/>
                          <a:pt x="175" y="175"/>
                        </a:cubicBezTo>
                        <a:cubicBezTo>
                          <a:pt x="174" y="175"/>
                          <a:pt x="174" y="175"/>
                          <a:pt x="174" y="175"/>
                        </a:cubicBezTo>
                        <a:cubicBezTo>
                          <a:pt x="174" y="175"/>
                          <a:pt x="174" y="175"/>
                          <a:pt x="174" y="175"/>
                        </a:cubicBezTo>
                        <a:cubicBezTo>
                          <a:pt x="175" y="174"/>
                          <a:pt x="175" y="174"/>
                          <a:pt x="175" y="174"/>
                        </a:cubicBezTo>
                        <a:cubicBezTo>
                          <a:pt x="175" y="174"/>
                          <a:pt x="175" y="174"/>
                          <a:pt x="175" y="174"/>
                        </a:cubicBezTo>
                        <a:cubicBezTo>
                          <a:pt x="173" y="173"/>
                          <a:pt x="173" y="173"/>
                          <a:pt x="173" y="173"/>
                        </a:cubicBezTo>
                        <a:cubicBezTo>
                          <a:pt x="174" y="173"/>
                          <a:pt x="174" y="173"/>
                          <a:pt x="174" y="173"/>
                        </a:cubicBezTo>
                        <a:cubicBezTo>
                          <a:pt x="173" y="172"/>
                          <a:pt x="173" y="172"/>
                          <a:pt x="173" y="172"/>
                        </a:cubicBezTo>
                        <a:cubicBezTo>
                          <a:pt x="171" y="172"/>
                          <a:pt x="171" y="172"/>
                          <a:pt x="171" y="172"/>
                        </a:cubicBezTo>
                        <a:cubicBezTo>
                          <a:pt x="170" y="173"/>
                          <a:pt x="170" y="173"/>
                          <a:pt x="170" y="173"/>
                        </a:cubicBezTo>
                        <a:cubicBezTo>
                          <a:pt x="169" y="173"/>
                          <a:pt x="169" y="173"/>
                          <a:pt x="169" y="173"/>
                        </a:cubicBezTo>
                        <a:cubicBezTo>
                          <a:pt x="169" y="173"/>
                          <a:pt x="169" y="173"/>
                          <a:pt x="169" y="173"/>
                        </a:cubicBezTo>
                        <a:cubicBezTo>
                          <a:pt x="169" y="174"/>
                          <a:pt x="169" y="174"/>
                          <a:pt x="169" y="174"/>
                        </a:cubicBezTo>
                        <a:cubicBezTo>
                          <a:pt x="169" y="174"/>
                          <a:pt x="169" y="174"/>
                          <a:pt x="169" y="174"/>
                        </a:cubicBezTo>
                        <a:cubicBezTo>
                          <a:pt x="167" y="175"/>
                          <a:pt x="167" y="175"/>
                          <a:pt x="167" y="175"/>
                        </a:cubicBezTo>
                        <a:cubicBezTo>
                          <a:pt x="165" y="176"/>
                          <a:pt x="165" y="176"/>
                          <a:pt x="165" y="176"/>
                        </a:cubicBezTo>
                        <a:cubicBezTo>
                          <a:pt x="164" y="176"/>
                          <a:pt x="164" y="176"/>
                          <a:pt x="164" y="176"/>
                        </a:cubicBezTo>
                        <a:cubicBezTo>
                          <a:pt x="163" y="177"/>
                          <a:pt x="163" y="177"/>
                          <a:pt x="163" y="177"/>
                        </a:cubicBezTo>
                        <a:cubicBezTo>
                          <a:pt x="161" y="180"/>
                          <a:pt x="161" y="180"/>
                          <a:pt x="161" y="180"/>
                        </a:cubicBezTo>
                        <a:cubicBezTo>
                          <a:pt x="160" y="180"/>
                          <a:pt x="160" y="180"/>
                          <a:pt x="160" y="180"/>
                        </a:cubicBezTo>
                        <a:cubicBezTo>
                          <a:pt x="159" y="180"/>
                          <a:pt x="159" y="180"/>
                          <a:pt x="159" y="180"/>
                        </a:cubicBezTo>
                        <a:cubicBezTo>
                          <a:pt x="159" y="180"/>
                          <a:pt x="159" y="180"/>
                          <a:pt x="159" y="180"/>
                        </a:cubicBezTo>
                        <a:cubicBezTo>
                          <a:pt x="158" y="180"/>
                          <a:pt x="158" y="180"/>
                          <a:pt x="158" y="180"/>
                        </a:cubicBezTo>
                        <a:cubicBezTo>
                          <a:pt x="158" y="180"/>
                          <a:pt x="158" y="180"/>
                          <a:pt x="158" y="180"/>
                        </a:cubicBezTo>
                        <a:cubicBezTo>
                          <a:pt x="157" y="180"/>
                          <a:pt x="157" y="180"/>
                          <a:pt x="157" y="180"/>
                        </a:cubicBezTo>
                        <a:cubicBezTo>
                          <a:pt x="155" y="181"/>
                          <a:pt x="155" y="181"/>
                          <a:pt x="155" y="181"/>
                        </a:cubicBezTo>
                        <a:cubicBezTo>
                          <a:pt x="155" y="180"/>
                          <a:pt x="155" y="180"/>
                          <a:pt x="155" y="180"/>
                        </a:cubicBezTo>
                        <a:cubicBezTo>
                          <a:pt x="153" y="180"/>
                          <a:pt x="153" y="180"/>
                          <a:pt x="153" y="180"/>
                        </a:cubicBezTo>
                        <a:cubicBezTo>
                          <a:pt x="153" y="180"/>
                          <a:pt x="153" y="180"/>
                          <a:pt x="153" y="180"/>
                        </a:cubicBezTo>
                        <a:cubicBezTo>
                          <a:pt x="154" y="179"/>
                          <a:pt x="154" y="179"/>
                          <a:pt x="154" y="179"/>
                        </a:cubicBezTo>
                        <a:cubicBezTo>
                          <a:pt x="154" y="178"/>
                          <a:pt x="154" y="178"/>
                          <a:pt x="154" y="178"/>
                        </a:cubicBezTo>
                        <a:cubicBezTo>
                          <a:pt x="154" y="178"/>
                          <a:pt x="154" y="178"/>
                          <a:pt x="154" y="178"/>
                        </a:cubicBezTo>
                        <a:lnTo>
                          <a:pt x="152" y="179"/>
                        </a:lnTo>
                        <a:close/>
                        <a:moveTo>
                          <a:pt x="222" y="181"/>
                        </a:moveTo>
                        <a:cubicBezTo>
                          <a:pt x="222" y="182"/>
                          <a:pt x="222" y="182"/>
                          <a:pt x="222" y="182"/>
                        </a:cubicBezTo>
                        <a:cubicBezTo>
                          <a:pt x="222" y="182"/>
                          <a:pt x="222" y="182"/>
                          <a:pt x="222" y="182"/>
                        </a:cubicBezTo>
                        <a:cubicBezTo>
                          <a:pt x="222" y="182"/>
                          <a:pt x="222" y="182"/>
                          <a:pt x="222" y="182"/>
                        </a:cubicBezTo>
                        <a:cubicBezTo>
                          <a:pt x="222" y="182"/>
                          <a:pt x="223" y="182"/>
                          <a:pt x="223" y="182"/>
                        </a:cubicBezTo>
                        <a:cubicBezTo>
                          <a:pt x="223" y="182"/>
                          <a:pt x="223" y="182"/>
                          <a:pt x="223" y="182"/>
                        </a:cubicBezTo>
                        <a:cubicBezTo>
                          <a:pt x="224" y="182"/>
                          <a:pt x="224" y="182"/>
                          <a:pt x="224" y="182"/>
                        </a:cubicBezTo>
                        <a:cubicBezTo>
                          <a:pt x="225" y="182"/>
                          <a:pt x="225" y="182"/>
                          <a:pt x="225" y="182"/>
                        </a:cubicBezTo>
                        <a:cubicBezTo>
                          <a:pt x="226" y="180"/>
                          <a:pt x="226" y="180"/>
                          <a:pt x="226" y="180"/>
                        </a:cubicBezTo>
                        <a:cubicBezTo>
                          <a:pt x="226" y="180"/>
                          <a:pt x="226" y="180"/>
                          <a:pt x="226" y="180"/>
                        </a:cubicBezTo>
                        <a:cubicBezTo>
                          <a:pt x="224" y="180"/>
                          <a:pt x="224" y="180"/>
                          <a:pt x="224" y="180"/>
                        </a:cubicBezTo>
                        <a:cubicBezTo>
                          <a:pt x="224" y="179"/>
                          <a:pt x="224" y="179"/>
                          <a:pt x="224" y="179"/>
                        </a:cubicBezTo>
                        <a:lnTo>
                          <a:pt x="222" y="181"/>
                        </a:lnTo>
                        <a:close/>
                        <a:moveTo>
                          <a:pt x="227" y="178"/>
                        </a:moveTo>
                        <a:cubicBezTo>
                          <a:pt x="227" y="178"/>
                          <a:pt x="227" y="178"/>
                          <a:pt x="227" y="178"/>
                        </a:cubicBezTo>
                        <a:cubicBezTo>
                          <a:pt x="226" y="179"/>
                          <a:pt x="226" y="179"/>
                          <a:pt x="226" y="179"/>
                        </a:cubicBezTo>
                        <a:cubicBezTo>
                          <a:pt x="226" y="180"/>
                          <a:pt x="226" y="180"/>
                          <a:pt x="226" y="180"/>
                        </a:cubicBezTo>
                        <a:cubicBezTo>
                          <a:pt x="228" y="179"/>
                          <a:pt x="228" y="179"/>
                          <a:pt x="228" y="179"/>
                        </a:cubicBezTo>
                        <a:cubicBezTo>
                          <a:pt x="228" y="178"/>
                          <a:pt x="228" y="178"/>
                          <a:pt x="228" y="178"/>
                        </a:cubicBezTo>
                        <a:cubicBezTo>
                          <a:pt x="228" y="177"/>
                          <a:pt x="228" y="177"/>
                          <a:pt x="228" y="177"/>
                        </a:cubicBezTo>
                        <a:cubicBezTo>
                          <a:pt x="228" y="177"/>
                          <a:pt x="228" y="177"/>
                          <a:pt x="228" y="177"/>
                        </a:cubicBezTo>
                        <a:cubicBezTo>
                          <a:pt x="228" y="176"/>
                          <a:pt x="228" y="176"/>
                          <a:pt x="228" y="176"/>
                        </a:cubicBezTo>
                        <a:cubicBezTo>
                          <a:pt x="229" y="175"/>
                          <a:pt x="229" y="175"/>
                          <a:pt x="229" y="175"/>
                        </a:cubicBezTo>
                        <a:cubicBezTo>
                          <a:pt x="230" y="175"/>
                          <a:pt x="230" y="175"/>
                          <a:pt x="230" y="175"/>
                        </a:cubicBezTo>
                        <a:cubicBezTo>
                          <a:pt x="229" y="174"/>
                          <a:pt x="229" y="174"/>
                          <a:pt x="229" y="174"/>
                        </a:cubicBezTo>
                        <a:cubicBezTo>
                          <a:pt x="230" y="174"/>
                          <a:pt x="230" y="174"/>
                          <a:pt x="230" y="174"/>
                        </a:cubicBezTo>
                        <a:cubicBezTo>
                          <a:pt x="230" y="174"/>
                          <a:pt x="230" y="174"/>
                          <a:pt x="230" y="174"/>
                        </a:cubicBezTo>
                        <a:cubicBezTo>
                          <a:pt x="230" y="175"/>
                          <a:pt x="230" y="175"/>
                          <a:pt x="230" y="175"/>
                        </a:cubicBezTo>
                        <a:cubicBezTo>
                          <a:pt x="230" y="176"/>
                          <a:pt x="230" y="176"/>
                          <a:pt x="230" y="176"/>
                        </a:cubicBezTo>
                        <a:cubicBezTo>
                          <a:pt x="231" y="175"/>
                          <a:pt x="231" y="175"/>
                          <a:pt x="231" y="175"/>
                        </a:cubicBezTo>
                        <a:cubicBezTo>
                          <a:pt x="231" y="175"/>
                          <a:pt x="231" y="175"/>
                          <a:pt x="231" y="175"/>
                        </a:cubicBezTo>
                        <a:cubicBezTo>
                          <a:pt x="231" y="174"/>
                          <a:pt x="231" y="174"/>
                          <a:pt x="231" y="174"/>
                        </a:cubicBezTo>
                        <a:cubicBezTo>
                          <a:pt x="231" y="174"/>
                          <a:pt x="231" y="174"/>
                          <a:pt x="231" y="174"/>
                        </a:cubicBezTo>
                        <a:cubicBezTo>
                          <a:pt x="232" y="173"/>
                          <a:pt x="232" y="173"/>
                          <a:pt x="232" y="173"/>
                        </a:cubicBezTo>
                        <a:cubicBezTo>
                          <a:pt x="231" y="172"/>
                          <a:pt x="231" y="172"/>
                          <a:pt x="231" y="172"/>
                        </a:cubicBezTo>
                        <a:cubicBezTo>
                          <a:pt x="231" y="172"/>
                          <a:pt x="231" y="172"/>
                          <a:pt x="231" y="172"/>
                        </a:cubicBezTo>
                        <a:cubicBezTo>
                          <a:pt x="231" y="172"/>
                          <a:pt x="231" y="172"/>
                          <a:pt x="231" y="172"/>
                        </a:cubicBezTo>
                        <a:cubicBezTo>
                          <a:pt x="232" y="171"/>
                          <a:pt x="232" y="171"/>
                          <a:pt x="232" y="171"/>
                        </a:cubicBezTo>
                        <a:cubicBezTo>
                          <a:pt x="232" y="171"/>
                          <a:pt x="232" y="171"/>
                          <a:pt x="232" y="171"/>
                        </a:cubicBezTo>
                        <a:cubicBezTo>
                          <a:pt x="233" y="170"/>
                          <a:pt x="233" y="170"/>
                          <a:pt x="233" y="170"/>
                        </a:cubicBezTo>
                        <a:cubicBezTo>
                          <a:pt x="233" y="169"/>
                          <a:pt x="233" y="169"/>
                          <a:pt x="233" y="169"/>
                        </a:cubicBezTo>
                        <a:cubicBezTo>
                          <a:pt x="233" y="168"/>
                          <a:pt x="233" y="168"/>
                          <a:pt x="233" y="168"/>
                        </a:cubicBezTo>
                        <a:cubicBezTo>
                          <a:pt x="234" y="168"/>
                          <a:pt x="234" y="168"/>
                          <a:pt x="234" y="168"/>
                        </a:cubicBezTo>
                        <a:cubicBezTo>
                          <a:pt x="234" y="168"/>
                          <a:pt x="234" y="168"/>
                          <a:pt x="234" y="168"/>
                        </a:cubicBezTo>
                        <a:cubicBezTo>
                          <a:pt x="236" y="168"/>
                          <a:pt x="236" y="168"/>
                          <a:pt x="236" y="168"/>
                        </a:cubicBezTo>
                        <a:cubicBezTo>
                          <a:pt x="236" y="168"/>
                          <a:pt x="236" y="168"/>
                          <a:pt x="236" y="168"/>
                        </a:cubicBezTo>
                        <a:cubicBezTo>
                          <a:pt x="236" y="169"/>
                          <a:pt x="236" y="169"/>
                          <a:pt x="236" y="169"/>
                        </a:cubicBezTo>
                        <a:cubicBezTo>
                          <a:pt x="236" y="168"/>
                          <a:pt x="236" y="168"/>
                          <a:pt x="236" y="168"/>
                        </a:cubicBezTo>
                        <a:cubicBezTo>
                          <a:pt x="236" y="167"/>
                          <a:pt x="236" y="167"/>
                          <a:pt x="236" y="167"/>
                        </a:cubicBezTo>
                        <a:cubicBezTo>
                          <a:pt x="237" y="166"/>
                          <a:pt x="237" y="166"/>
                          <a:pt x="237" y="166"/>
                        </a:cubicBezTo>
                        <a:cubicBezTo>
                          <a:pt x="235" y="167"/>
                          <a:pt x="235" y="167"/>
                          <a:pt x="235" y="167"/>
                        </a:cubicBezTo>
                        <a:cubicBezTo>
                          <a:pt x="235" y="167"/>
                          <a:pt x="235" y="167"/>
                          <a:pt x="235" y="167"/>
                        </a:cubicBezTo>
                        <a:cubicBezTo>
                          <a:pt x="234" y="167"/>
                          <a:pt x="234" y="167"/>
                          <a:pt x="234" y="167"/>
                        </a:cubicBezTo>
                        <a:cubicBezTo>
                          <a:pt x="233" y="167"/>
                          <a:pt x="233" y="167"/>
                          <a:pt x="233" y="167"/>
                        </a:cubicBezTo>
                        <a:cubicBezTo>
                          <a:pt x="232" y="168"/>
                          <a:pt x="232" y="168"/>
                          <a:pt x="232" y="168"/>
                        </a:cubicBezTo>
                        <a:cubicBezTo>
                          <a:pt x="232" y="168"/>
                          <a:pt x="232" y="168"/>
                          <a:pt x="232" y="168"/>
                        </a:cubicBezTo>
                        <a:cubicBezTo>
                          <a:pt x="231" y="169"/>
                          <a:pt x="231" y="169"/>
                          <a:pt x="231" y="169"/>
                        </a:cubicBezTo>
                        <a:cubicBezTo>
                          <a:pt x="231" y="169"/>
                          <a:pt x="231" y="170"/>
                          <a:pt x="231" y="170"/>
                        </a:cubicBezTo>
                        <a:cubicBezTo>
                          <a:pt x="231" y="169"/>
                          <a:pt x="231" y="169"/>
                          <a:pt x="231" y="169"/>
                        </a:cubicBezTo>
                        <a:cubicBezTo>
                          <a:pt x="230" y="168"/>
                          <a:pt x="230" y="168"/>
                          <a:pt x="230" y="168"/>
                        </a:cubicBezTo>
                        <a:cubicBezTo>
                          <a:pt x="230" y="168"/>
                          <a:pt x="230" y="168"/>
                          <a:pt x="230" y="168"/>
                        </a:cubicBezTo>
                        <a:cubicBezTo>
                          <a:pt x="229" y="169"/>
                          <a:pt x="229" y="169"/>
                          <a:pt x="229" y="169"/>
                        </a:cubicBezTo>
                        <a:cubicBezTo>
                          <a:pt x="229" y="170"/>
                          <a:pt x="229" y="170"/>
                          <a:pt x="229" y="170"/>
                        </a:cubicBezTo>
                        <a:cubicBezTo>
                          <a:pt x="229" y="171"/>
                          <a:pt x="229" y="171"/>
                          <a:pt x="229" y="171"/>
                        </a:cubicBezTo>
                        <a:cubicBezTo>
                          <a:pt x="229" y="172"/>
                          <a:pt x="229" y="172"/>
                          <a:pt x="229" y="172"/>
                        </a:cubicBezTo>
                        <a:cubicBezTo>
                          <a:pt x="229" y="172"/>
                          <a:pt x="229" y="172"/>
                          <a:pt x="229" y="172"/>
                        </a:cubicBezTo>
                        <a:cubicBezTo>
                          <a:pt x="228" y="174"/>
                          <a:pt x="228" y="174"/>
                          <a:pt x="228" y="174"/>
                        </a:cubicBezTo>
                        <a:cubicBezTo>
                          <a:pt x="227" y="174"/>
                          <a:pt x="227" y="174"/>
                          <a:pt x="227" y="174"/>
                        </a:cubicBezTo>
                        <a:cubicBezTo>
                          <a:pt x="226" y="175"/>
                          <a:pt x="226" y="175"/>
                          <a:pt x="226" y="175"/>
                        </a:cubicBezTo>
                        <a:cubicBezTo>
                          <a:pt x="225" y="177"/>
                          <a:pt x="225" y="177"/>
                          <a:pt x="225" y="177"/>
                        </a:cubicBezTo>
                        <a:cubicBezTo>
                          <a:pt x="224" y="178"/>
                          <a:pt x="224" y="178"/>
                          <a:pt x="224" y="178"/>
                        </a:cubicBezTo>
                        <a:cubicBezTo>
                          <a:pt x="225" y="179"/>
                          <a:pt x="225" y="179"/>
                          <a:pt x="225" y="179"/>
                        </a:cubicBezTo>
                        <a:cubicBezTo>
                          <a:pt x="226" y="179"/>
                          <a:pt x="226" y="179"/>
                          <a:pt x="226" y="179"/>
                        </a:cubicBezTo>
                        <a:cubicBezTo>
                          <a:pt x="226" y="178"/>
                          <a:pt x="226" y="178"/>
                          <a:pt x="226" y="178"/>
                        </a:cubicBezTo>
                        <a:cubicBezTo>
                          <a:pt x="227" y="178"/>
                          <a:pt x="227" y="178"/>
                          <a:pt x="227" y="178"/>
                        </a:cubicBezTo>
                        <a:close/>
                        <a:moveTo>
                          <a:pt x="218" y="177"/>
                        </a:moveTo>
                        <a:cubicBezTo>
                          <a:pt x="218" y="178"/>
                          <a:pt x="218" y="178"/>
                          <a:pt x="218" y="178"/>
                        </a:cubicBezTo>
                        <a:cubicBezTo>
                          <a:pt x="219" y="179"/>
                          <a:pt x="219" y="179"/>
                          <a:pt x="219" y="179"/>
                        </a:cubicBezTo>
                        <a:cubicBezTo>
                          <a:pt x="219" y="179"/>
                          <a:pt x="219" y="179"/>
                          <a:pt x="219" y="179"/>
                        </a:cubicBezTo>
                        <a:cubicBezTo>
                          <a:pt x="220" y="178"/>
                          <a:pt x="220" y="178"/>
                          <a:pt x="220" y="178"/>
                        </a:cubicBezTo>
                        <a:cubicBezTo>
                          <a:pt x="221" y="178"/>
                          <a:pt x="221" y="178"/>
                          <a:pt x="221" y="178"/>
                        </a:cubicBezTo>
                        <a:cubicBezTo>
                          <a:pt x="222" y="177"/>
                          <a:pt x="222" y="177"/>
                          <a:pt x="222" y="177"/>
                        </a:cubicBezTo>
                        <a:cubicBezTo>
                          <a:pt x="220" y="178"/>
                          <a:pt x="220" y="178"/>
                          <a:pt x="220" y="178"/>
                        </a:cubicBezTo>
                        <a:cubicBezTo>
                          <a:pt x="219" y="177"/>
                          <a:pt x="219" y="177"/>
                          <a:pt x="219" y="177"/>
                        </a:cubicBezTo>
                        <a:lnTo>
                          <a:pt x="218" y="177"/>
                        </a:lnTo>
                        <a:close/>
                        <a:moveTo>
                          <a:pt x="236" y="175"/>
                        </a:moveTo>
                        <a:cubicBezTo>
                          <a:pt x="237" y="176"/>
                          <a:pt x="237" y="176"/>
                          <a:pt x="237" y="176"/>
                        </a:cubicBezTo>
                        <a:cubicBezTo>
                          <a:pt x="236" y="178"/>
                          <a:pt x="236" y="178"/>
                          <a:pt x="236" y="178"/>
                        </a:cubicBezTo>
                        <a:cubicBezTo>
                          <a:pt x="237" y="179"/>
                          <a:pt x="237" y="179"/>
                          <a:pt x="237" y="179"/>
                        </a:cubicBezTo>
                        <a:cubicBezTo>
                          <a:pt x="237" y="179"/>
                          <a:pt x="237" y="179"/>
                          <a:pt x="237" y="179"/>
                        </a:cubicBezTo>
                        <a:cubicBezTo>
                          <a:pt x="238" y="178"/>
                          <a:pt x="238" y="178"/>
                          <a:pt x="238" y="178"/>
                        </a:cubicBezTo>
                        <a:cubicBezTo>
                          <a:pt x="238" y="178"/>
                          <a:pt x="238" y="178"/>
                          <a:pt x="238" y="178"/>
                        </a:cubicBezTo>
                        <a:cubicBezTo>
                          <a:pt x="238" y="176"/>
                          <a:pt x="238" y="176"/>
                          <a:pt x="238" y="176"/>
                        </a:cubicBezTo>
                        <a:cubicBezTo>
                          <a:pt x="238" y="176"/>
                          <a:pt x="238" y="176"/>
                          <a:pt x="238" y="176"/>
                        </a:cubicBezTo>
                        <a:cubicBezTo>
                          <a:pt x="238" y="175"/>
                          <a:pt x="238" y="175"/>
                          <a:pt x="238" y="175"/>
                        </a:cubicBezTo>
                        <a:cubicBezTo>
                          <a:pt x="237" y="174"/>
                          <a:pt x="237" y="174"/>
                          <a:pt x="237" y="174"/>
                        </a:cubicBezTo>
                        <a:lnTo>
                          <a:pt x="236" y="175"/>
                        </a:lnTo>
                        <a:close/>
                        <a:moveTo>
                          <a:pt x="202" y="170"/>
                        </a:moveTo>
                        <a:cubicBezTo>
                          <a:pt x="201" y="170"/>
                          <a:pt x="201" y="170"/>
                          <a:pt x="201" y="170"/>
                        </a:cubicBezTo>
                        <a:cubicBezTo>
                          <a:pt x="199" y="172"/>
                          <a:pt x="199" y="172"/>
                          <a:pt x="199" y="172"/>
                        </a:cubicBezTo>
                        <a:cubicBezTo>
                          <a:pt x="198" y="173"/>
                          <a:pt x="198" y="173"/>
                          <a:pt x="198" y="173"/>
                        </a:cubicBezTo>
                        <a:cubicBezTo>
                          <a:pt x="198" y="174"/>
                          <a:pt x="198" y="174"/>
                          <a:pt x="198" y="174"/>
                        </a:cubicBezTo>
                        <a:cubicBezTo>
                          <a:pt x="197" y="175"/>
                          <a:pt x="197" y="175"/>
                          <a:pt x="197" y="175"/>
                        </a:cubicBezTo>
                        <a:cubicBezTo>
                          <a:pt x="197" y="177"/>
                          <a:pt x="197" y="177"/>
                          <a:pt x="197" y="177"/>
                        </a:cubicBezTo>
                        <a:cubicBezTo>
                          <a:pt x="198" y="176"/>
                          <a:pt x="198" y="176"/>
                          <a:pt x="198" y="176"/>
                        </a:cubicBezTo>
                        <a:cubicBezTo>
                          <a:pt x="199" y="175"/>
                          <a:pt x="199" y="175"/>
                          <a:pt x="199" y="175"/>
                        </a:cubicBezTo>
                        <a:cubicBezTo>
                          <a:pt x="199" y="174"/>
                          <a:pt x="199" y="174"/>
                          <a:pt x="199" y="174"/>
                        </a:cubicBezTo>
                        <a:cubicBezTo>
                          <a:pt x="200" y="174"/>
                          <a:pt x="200" y="174"/>
                          <a:pt x="200" y="174"/>
                        </a:cubicBezTo>
                        <a:cubicBezTo>
                          <a:pt x="201" y="172"/>
                          <a:pt x="201" y="172"/>
                          <a:pt x="201" y="172"/>
                        </a:cubicBezTo>
                        <a:cubicBezTo>
                          <a:pt x="202" y="172"/>
                          <a:pt x="202" y="172"/>
                          <a:pt x="202" y="172"/>
                        </a:cubicBezTo>
                        <a:cubicBezTo>
                          <a:pt x="202" y="172"/>
                          <a:pt x="202" y="172"/>
                          <a:pt x="202" y="172"/>
                        </a:cubicBezTo>
                        <a:cubicBezTo>
                          <a:pt x="201" y="173"/>
                          <a:pt x="201" y="173"/>
                          <a:pt x="201" y="173"/>
                        </a:cubicBezTo>
                        <a:cubicBezTo>
                          <a:pt x="201" y="173"/>
                          <a:pt x="201" y="173"/>
                          <a:pt x="201" y="173"/>
                        </a:cubicBezTo>
                        <a:cubicBezTo>
                          <a:pt x="201" y="175"/>
                          <a:pt x="201" y="175"/>
                          <a:pt x="201" y="175"/>
                        </a:cubicBezTo>
                        <a:cubicBezTo>
                          <a:pt x="201" y="175"/>
                          <a:pt x="201" y="175"/>
                          <a:pt x="201" y="175"/>
                        </a:cubicBezTo>
                        <a:cubicBezTo>
                          <a:pt x="202" y="175"/>
                          <a:pt x="202" y="175"/>
                          <a:pt x="202" y="175"/>
                        </a:cubicBezTo>
                        <a:cubicBezTo>
                          <a:pt x="202" y="174"/>
                          <a:pt x="202" y="174"/>
                          <a:pt x="202" y="174"/>
                        </a:cubicBezTo>
                        <a:cubicBezTo>
                          <a:pt x="202" y="174"/>
                          <a:pt x="202" y="174"/>
                          <a:pt x="202" y="174"/>
                        </a:cubicBezTo>
                        <a:cubicBezTo>
                          <a:pt x="203" y="174"/>
                          <a:pt x="203" y="174"/>
                          <a:pt x="203" y="174"/>
                        </a:cubicBezTo>
                        <a:cubicBezTo>
                          <a:pt x="203" y="173"/>
                          <a:pt x="203" y="173"/>
                          <a:pt x="203" y="173"/>
                        </a:cubicBezTo>
                        <a:cubicBezTo>
                          <a:pt x="203" y="173"/>
                          <a:pt x="203" y="173"/>
                          <a:pt x="203" y="173"/>
                        </a:cubicBezTo>
                        <a:cubicBezTo>
                          <a:pt x="204" y="171"/>
                          <a:pt x="204" y="171"/>
                          <a:pt x="204" y="171"/>
                        </a:cubicBezTo>
                        <a:cubicBezTo>
                          <a:pt x="204" y="170"/>
                          <a:pt x="204" y="170"/>
                          <a:pt x="204" y="170"/>
                        </a:cubicBezTo>
                        <a:cubicBezTo>
                          <a:pt x="205" y="169"/>
                          <a:pt x="205" y="169"/>
                          <a:pt x="205" y="169"/>
                        </a:cubicBezTo>
                        <a:cubicBezTo>
                          <a:pt x="203" y="169"/>
                          <a:pt x="203" y="169"/>
                          <a:pt x="203" y="169"/>
                        </a:cubicBezTo>
                        <a:lnTo>
                          <a:pt x="202" y="170"/>
                        </a:lnTo>
                        <a:close/>
                        <a:moveTo>
                          <a:pt x="241" y="171"/>
                        </a:moveTo>
                        <a:cubicBezTo>
                          <a:pt x="243" y="173"/>
                          <a:pt x="243" y="173"/>
                          <a:pt x="243" y="173"/>
                        </a:cubicBezTo>
                        <a:cubicBezTo>
                          <a:pt x="243" y="174"/>
                          <a:pt x="243" y="174"/>
                          <a:pt x="243" y="174"/>
                        </a:cubicBezTo>
                        <a:cubicBezTo>
                          <a:pt x="243" y="174"/>
                          <a:pt x="243" y="174"/>
                          <a:pt x="243" y="174"/>
                        </a:cubicBezTo>
                        <a:cubicBezTo>
                          <a:pt x="244" y="174"/>
                          <a:pt x="244" y="174"/>
                          <a:pt x="244" y="174"/>
                        </a:cubicBezTo>
                        <a:cubicBezTo>
                          <a:pt x="245" y="173"/>
                          <a:pt x="245" y="173"/>
                          <a:pt x="245" y="173"/>
                        </a:cubicBezTo>
                        <a:cubicBezTo>
                          <a:pt x="246" y="173"/>
                          <a:pt x="246" y="173"/>
                          <a:pt x="246" y="173"/>
                        </a:cubicBezTo>
                        <a:cubicBezTo>
                          <a:pt x="247" y="172"/>
                          <a:pt x="247" y="172"/>
                          <a:pt x="247" y="172"/>
                        </a:cubicBezTo>
                        <a:cubicBezTo>
                          <a:pt x="245" y="172"/>
                          <a:pt x="245" y="172"/>
                          <a:pt x="245" y="172"/>
                        </a:cubicBezTo>
                        <a:cubicBezTo>
                          <a:pt x="244" y="172"/>
                          <a:pt x="244" y="172"/>
                          <a:pt x="244" y="172"/>
                        </a:cubicBezTo>
                        <a:cubicBezTo>
                          <a:pt x="243" y="172"/>
                          <a:pt x="243" y="172"/>
                          <a:pt x="243" y="172"/>
                        </a:cubicBezTo>
                        <a:cubicBezTo>
                          <a:pt x="243" y="171"/>
                          <a:pt x="242" y="171"/>
                          <a:pt x="242" y="171"/>
                        </a:cubicBezTo>
                        <a:cubicBezTo>
                          <a:pt x="241" y="171"/>
                          <a:pt x="241" y="171"/>
                          <a:pt x="241" y="171"/>
                        </a:cubicBezTo>
                        <a:close/>
                        <a:moveTo>
                          <a:pt x="214" y="169"/>
                        </a:moveTo>
                        <a:cubicBezTo>
                          <a:pt x="213" y="170"/>
                          <a:pt x="213" y="170"/>
                          <a:pt x="213" y="170"/>
                        </a:cubicBezTo>
                        <a:cubicBezTo>
                          <a:pt x="213" y="170"/>
                          <a:pt x="214" y="171"/>
                          <a:pt x="214" y="171"/>
                        </a:cubicBezTo>
                        <a:cubicBezTo>
                          <a:pt x="214" y="171"/>
                          <a:pt x="214" y="171"/>
                          <a:pt x="214" y="171"/>
                        </a:cubicBezTo>
                        <a:cubicBezTo>
                          <a:pt x="215" y="171"/>
                          <a:pt x="215" y="171"/>
                          <a:pt x="215" y="171"/>
                        </a:cubicBezTo>
                        <a:cubicBezTo>
                          <a:pt x="215" y="173"/>
                          <a:pt x="215" y="173"/>
                          <a:pt x="215" y="173"/>
                        </a:cubicBezTo>
                        <a:cubicBezTo>
                          <a:pt x="215" y="173"/>
                          <a:pt x="215" y="173"/>
                          <a:pt x="215" y="173"/>
                        </a:cubicBezTo>
                        <a:cubicBezTo>
                          <a:pt x="216" y="174"/>
                          <a:pt x="216" y="174"/>
                          <a:pt x="216" y="174"/>
                        </a:cubicBezTo>
                        <a:cubicBezTo>
                          <a:pt x="217" y="173"/>
                          <a:pt x="217" y="173"/>
                          <a:pt x="217" y="173"/>
                        </a:cubicBezTo>
                        <a:cubicBezTo>
                          <a:pt x="217" y="173"/>
                          <a:pt x="217" y="173"/>
                          <a:pt x="217" y="173"/>
                        </a:cubicBezTo>
                        <a:cubicBezTo>
                          <a:pt x="217" y="171"/>
                          <a:pt x="217" y="171"/>
                          <a:pt x="217" y="171"/>
                        </a:cubicBezTo>
                        <a:cubicBezTo>
                          <a:pt x="217" y="170"/>
                          <a:pt x="217" y="170"/>
                          <a:pt x="217" y="170"/>
                        </a:cubicBezTo>
                        <a:cubicBezTo>
                          <a:pt x="217" y="168"/>
                          <a:pt x="217" y="168"/>
                          <a:pt x="217" y="168"/>
                        </a:cubicBezTo>
                        <a:cubicBezTo>
                          <a:pt x="217" y="167"/>
                          <a:pt x="217" y="167"/>
                          <a:pt x="217" y="167"/>
                        </a:cubicBezTo>
                        <a:cubicBezTo>
                          <a:pt x="218" y="167"/>
                          <a:pt x="218" y="167"/>
                          <a:pt x="218" y="167"/>
                        </a:cubicBezTo>
                        <a:cubicBezTo>
                          <a:pt x="218" y="167"/>
                          <a:pt x="218" y="167"/>
                          <a:pt x="218" y="167"/>
                        </a:cubicBezTo>
                        <a:cubicBezTo>
                          <a:pt x="218" y="167"/>
                          <a:pt x="218" y="167"/>
                          <a:pt x="218" y="167"/>
                        </a:cubicBezTo>
                        <a:cubicBezTo>
                          <a:pt x="219" y="167"/>
                          <a:pt x="219" y="167"/>
                          <a:pt x="219" y="167"/>
                        </a:cubicBezTo>
                        <a:cubicBezTo>
                          <a:pt x="220" y="167"/>
                          <a:pt x="220" y="167"/>
                          <a:pt x="220" y="167"/>
                        </a:cubicBezTo>
                        <a:cubicBezTo>
                          <a:pt x="221" y="166"/>
                          <a:pt x="221" y="166"/>
                          <a:pt x="221" y="166"/>
                        </a:cubicBezTo>
                        <a:cubicBezTo>
                          <a:pt x="222" y="166"/>
                          <a:pt x="222" y="166"/>
                          <a:pt x="222" y="166"/>
                        </a:cubicBezTo>
                        <a:cubicBezTo>
                          <a:pt x="224" y="165"/>
                          <a:pt x="224" y="165"/>
                          <a:pt x="224" y="165"/>
                        </a:cubicBezTo>
                        <a:cubicBezTo>
                          <a:pt x="224" y="165"/>
                          <a:pt x="224" y="165"/>
                          <a:pt x="224" y="165"/>
                        </a:cubicBezTo>
                        <a:cubicBezTo>
                          <a:pt x="225" y="164"/>
                          <a:pt x="225" y="164"/>
                          <a:pt x="225" y="164"/>
                        </a:cubicBezTo>
                        <a:cubicBezTo>
                          <a:pt x="226" y="163"/>
                          <a:pt x="226" y="163"/>
                          <a:pt x="226" y="163"/>
                        </a:cubicBezTo>
                        <a:cubicBezTo>
                          <a:pt x="226" y="162"/>
                          <a:pt x="226" y="162"/>
                          <a:pt x="226" y="162"/>
                        </a:cubicBezTo>
                        <a:cubicBezTo>
                          <a:pt x="227" y="161"/>
                          <a:pt x="227" y="161"/>
                          <a:pt x="227" y="161"/>
                        </a:cubicBezTo>
                        <a:cubicBezTo>
                          <a:pt x="227" y="161"/>
                          <a:pt x="227" y="161"/>
                          <a:pt x="227" y="161"/>
                        </a:cubicBezTo>
                        <a:cubicBezTo>
                          <a:pt x="228" y="160"/>
                          <a:pt x="228" y="160"/>
                          <a:pt x="228" y="160"/>
                        </a:cubicBezTo>
                        <a:cubicBezTo>
                          <a:pt x="228" y="159"/>
                          <a:pt x="228" y="159"/>
                          <a:pt x="228" y="159"/>
                        </a:cubicBezTo>
                        <a:cubicBezTo>
                          <a:pt x="229" y="159"/>
                          <a:pt x="229" y="159"/>
                          <a:pt x="229" y="159"/>
                        </a:cubicBezTo>
                        <a:cubicBezTo>
                          <a:pt x="228" y="159"/>
                          <a:pt x="228" y="159"/>
                          <a:pt x="228" y="159"/>
                        </a:cubicBezTo>
                        <a:cubicBezTo>
                          <a:pt x="227" y="159"/>
                          <a:pt x="227" y="159"/>
                          <a:pt x="227" y="159"/>
                        </a:cubicBezTo>
                        <a:cubicBezTo>
                          <a:pt x="227" y="160"/>
                          <a:pt x="227" y="160"/>
                          <a:pt x="227" y="160"/>
                        </a:cubicBezTo>
                        <a:cubicBezTo>
                          <a:pt x="226" y="161"/>
                          <a:pt x="226" y="161"/>
                          <a:pt x="226" y="161"/>
                        </a:cubicBezTo>
                        <a:cubicBezTo>
                          <a:pt x="225" y="161"/>
                          <a:pt x="225" y="161"/>
                          <a:pt x="225" y="161"/>
                        </a:cubicBezTo>
                        <a:cubicBezTo>
                          <a:pt x="225" y="162"/>
                          <a:pt x="225" y="162"/>
                          <a:pt x="225" y="162"/>
                        </a:cubicBezTo>
                        <a:cubicBezTo>
                          <a:pt x="224" y="162"/>
                          <a:pt x="224" y="162"/>
                          <a:pt x="224" y="162"/>
                        </a:cubicBezTo>
                        <a:cubicBezTo>
                          <a:pt x="224" y="162"/>
                          <a:pt x="224" y="162"/>
                          <a:pt x="224" y="162"/>
                        </a:cubicBezTo>
                        <a:cubicBezTo>
                          <a:pt x="224" y="162"/>
                          <a:pt x="224" y="162"/>
                          <a:pt x="224" y="162"/>
                        </a:cubicBezTo>
                        <a:cubicBezTo>
                          <a:pt x="223" y="161"/>
                          <a:pt x="223" y="161"/>
                          <a:pt x="223" y="161"/>
                        </a:cubicBezTo>
                        <a:cubicBezTo>
                          <a:pt x="222" y="162"/>
                          <a:pt x="222" y="162"/>
                          <a:pt x="222" y="162"/>
                        </a:cubicBezTo>
                        <a:cubicBezTo>
                          <a:pt x="222" y="163"/>
                          <a:pt x="222" y="163"/>
                          <a:pt x="222" y="163"/>
                        </a:cubicBezTo>
                        <a:cubicBezTo>
                          <a:pt x="223" y="164"/>
                          <a:pt x="223" y="164"/>
                          <a:pt x="223" y="164"/>
                        </a:cubicBezTo>
                        <a:cubicBezTo>
                          <a:pt x="222" y="165"/>
                          <a:pt x="222" y="165"/>
                          <a:pt x="222" y="165"/>
                        </a:cubicBezTo>
                        <a:cubicBezTo>
                          <a:pt x="221" y="165"/>
                          <a:pt x="221" y="165"/>
                          <a:pt x="221" y="165"/>
                        </a:cubicBezTo>
                        <a:cubicBezTo>
                          <a:pt x="220" y="165"/>
                          <a:pt x="220" y="165"/>
                          <a:pt x="220" y="165"/>
                        </a:cubicBezTo>
                        <a:cubicBezTo>
                          <a:pt x="220" y="165"/>
                          <a:pt x="220" y="165"/>
                          <a:pt x="220" y="165"/>
                        </a:cubicBezTo>
                        <a:cubicBezTo>
                          <a:pt x="219" y="166"/>
                          <a:pt x="219" y="166"/>
                          <a:pt x="219" y="166"/>
                        </a:cubicBezTo>
                        <a:cubicBezTo>
                          <a:pt x="219" y="166"/>
                          <a:pt x="219" y="166"/>
                          <a:pt x="219" y="166"/>
                        </a:cubicBezTo>
                        <a:cubicBezTo>
                          <a:pt x="217" y="167"/>
                          <a:pt x="217" y="167"/>
                          <a:pt x="217" y="167"/>
                        </a:cubicBezTo>
                        <a:cubicBezTo>
                          <a:pt x="217" y="166"/>
                          <a:pt x="217" y="166"/>
                          <a:pt x="217" y="166"/>
                        </a:cubicBezTo>
                        <a:cubicBezTo>
                          <a:pt x="216" y="165"/>
                          <a:pt x="216" y="165"/>
                          <a:pt x="216" y="165"/>
                        </a:cubicBezTo>
                        <a:cubicBezTo>
                          <a:pt x="216" y="166"/>
                          <a:pt x="216" y="166"/>
                          <a:pt x="216" y="166"/>
                        </a:cubicBezTo>
                        <a:cubicBezTo>
                          <a:pt x="215" y="166"/>
                          <a:pt x="215" y="166"/>
                          <a:pt x="215" y="166"/>
                        </a:cubicBezTo>
                        <a:cubicBezTo>
                          <a:pt x="215" y="167"/>
                          <a:pt x="215" y="167"/>
                          <a:pt x="215" y="167"/>
                        </a:cubicBezTo>
                        <a:cubicBezTo>
                          <a:pt x="215" y="168"/>
                          <a:pt x="215" y="168"/>
                          <a:pt x="215" y="168"/>
                        </a:cubicBezTo>
                        <a:cubicBezTo>
                          <a:pt x="215" y="169"/>
                          <a:pt x="215" y="169"/>
                          <a:pt x="215" y="169"/>
                        </a:cubicBezTo>
                        <a:cubicBezTo>
                          <a:pt x="215" y="169"/>
                          <a:pt x="215" y="169"/>
                          <a:pt x="215" y="169"/>
                        </a:cubicBezTo>
                        <a:cubicBezTo>
                          <a:pt x="214" y="169"/>
                          <a:pt x="214" y="169"/>
                          <a:pt x="214" y="169"/>
                        </a:cubicBezTo>
                        <a:cubicBezTo>
                          <a:pt x="214" y="169"/>
                          <a:pt x="214" y="169"/>
                          <a:pt x="214" y="169"/>
                        </a:cubicBezTo>
                        <a:close/>
                        <a:moveTo>
                          <a:pt x="192" y="172"/>
                        </a:moveTo>
                        <a:cubicBezTo>
                          <a:pt x="192" y="173"/>
                          <a:pt x="192" y="173"/>
                          <a:pt x="192" y="173"/>
                        </a:cubicBezTo>
                        <a:cubicBezTo>
                          <a:pt x="193" y="172"/>
                          <a:pt x="193" y="172"/>
                          <a:pt x="193" y="172"/>
                        </a:cubicBezTo>
                        <a:cubicBezTo>
                          <a:pt x="194" y="171"/>
                          <a:pt x="194" y="171"/>
                          <a:pt x="194" y="171"/>
                        </a:cubicBezTo>
                        <a:cubicBezTo>
                          <a:pt x="194" y="171"/>
                          <a:pt x="194" y="171"/>
                          <a:pt x="194" y="171"/>
                        </a:cubicBezTo>
                        <a:cubicBezTo>
                          <a:pt x="195" y="171"/>
                          <a:pt x="195" y="171"/>
                          <a:pt x="195" y="171"/>
                        </a:cubicBezTo>
                        <a:cubicBezTo>
                          <a:pt x="194" y="170"/>
                          <a:pt x="194" y="170"/>
                          <a:pt x="194" y="170"/>
                        </a:cubicBezTo>
                        <a:cubicBezTo>
                          <a:pt x="194" y="169"/>
                          <a:pt x="194" y="169"/>
                          <a:pt x="194" y="169"/>
                        </a:cubicBezTo>
                        <a:cubicBezTo>
                          <a:pt x="194" y="169"/>
                          <a:pt x="194" y="169"/>
                          <a:pt x="194" y="169"/>
                        </a:cubicBezTo>
                        <a:cubicBezTo>
                          <a:pt x="194" y="169"/>
                          <a:pt x="194" y="169"/>
                          <a:pt x="194" y="169"/>
                        </a:cubicBezTo>
                        <a:cubicBezTo>
                          <a:pt x="195" y="169"/>
                          <a:pt x="195" y="169"/>
                          <a:pt x="195" y="169"/>
                        </a:cubicBezTo>
                        <a:cubicBezTo>
                          <a:pt x="196" y="169"/>
                          <a:pt x="196" y="169"/>
                          <a:pt x="196" y="169"/>
                        </a:cubicBezTo>
                        <a:cubicBezTo>
                          <a:pt x="197" y="168"/>
                          <a:pt x="197" y="168"/>
                          <a:pt x="197" y="168"/>
                        </a:cubicBezTo>
                        <a:cubicBezTo>
                          <a:pt x="196" y="168"/>
                          <a:pt x="196" y="168"/>
                          <a:pt x="196" y="168"/>
                        </a:cubicBezTo>
                        <a:cubicBezTo>
                          <a:pt x="195" y="168"/>
                          <a:pt x="195" y="168"/>
                          <a:pt x="195" y="168"/>
                        </a:cubicBezTo>
                        <a:cubicBezTo>
                          <a:pt x="193" y="168"/>
                          <a:pt x="193" y="168"/>
                          <a:pt x="193" y="168"/>
                        </a:cubicBezTo>
                        <a:cubicBezTo>
                          <a:pt x="193" y="169"/>
                          <a:pt x="193" y="169"/>
                          <a:pt x="193" y="169"/>
                        </a:cubicBezTo>
                        <a:cubicBezTo>
                          <a:pt x="193" y="169"/>
                          <a:pt x="193" y="169"/>
                          <a:pt x="193" y="169"/>
                        </a:cubicBezTo>
                        <a:cubicBezTo>
                          <a:pt x="192" y="169"/>
                          <a:pt x="192" y="169"/>
                          <a:pt x="192" y="169"/>
                        </a:cubicBezTo>
                        <a:cubicBezTo>
                          <a:pt x="191" y="170"/>
                          <a:pt x="191" y="170"/>
                          <a:pt x="191" y="170"/>
                        </a:cubicBezTo>
                        <a:cubicBezTo>
                          <a:pt x="192" y="170"/>
                          <a:pt x="192" y="170"/>
                          <a:pt x="192" y="170"/>
                        </a:cubicBezTo>
                        <a:cubicBezTo>
                          <a:pt x="190" y="171"/>
                          <a:pt x="190" y="171"/>
                          <a:pt x="190" y="171"/>
                        </a:cubicBezTo>
                        <a:cubicBezTo>
                          <a:pt x="190" y="171"/>
                          <a:pt x="190" y="171"/>
                          <a:pt x="191" y="172"/>
                        </a:cubicBezTo>
                        <a:cubicBezTo>
                          <a:pt x="191" y="172"/>
                          <a:pt x="191" y="172"/>
                          <a:pt x="191" y="172"/>
                        </a:cubicBezTo>
                        <a:cubicBezTo>
                          <a:pt x="192" y="172"/>
                          <a:pt x="192" y="172"/>
                          <a:pt x="192" y="172"/>
                        </a:cubicBezTo>
                        <a:close/>
                        <a:moveTo>
                          <a:pt x="211" y="171"/>
                        </a:moveTo>
                        <a:cubicBezTo>
                          <a:pt x="211" y="171"/>
                          <a:pt x="211" y="171"/>
                          <a:pt x="211" y="171"/>
                        </a:cubicBezTo>
                        <a:cubicBezTo>
                          <a:pt x="212" y="172"/>
                          <a:pt x="212" y="172"/>
                          <a:pt x="212" y="172"/>
                        </a:cubicBezTo>
                        <a:cubicBezTo>
                          <a:pt x="212" y="172"/>
                          <a:pt x="212" y="172"/>
                          <a:pt x="212" y="172"/>
                        </a:cubicBezTo>
                        <a:cubicBezTo>
                          <a:pt x="212" y="171"/>
                          <a:pt x="212" y="171"/>
                          <a:pt x="212" y="171"/>
                        </a:cubicBezTo>
                        <a:cubicBezTo>
                          <a:pt x="212" y="170"/>
                          <a:pt x="212" y="170"/>
                          <a:pt x="212" y="170"/>
                        </a:cubicBezTo>
                        <a:cubicBezTo>
                          <a:pt x="211" y="170"/>
                          <a:pt x="211" y="170"/>
                          <a:pt x="211" y="170"/>
                        </a:cubicBezTo>
                        <a:cubicBezTo>
                          <a:pt x="211" y="170"/>
                          <a:pt x="211" y="170"/>
                          <a:pt x="211" y="170"/>
                        </a:cubicBezTo>
                        <a:lnTo>
                          <a:pt x="211" y="171"/>
                        </a:lnTo>
                        <a:close/>
                        <a:moveTo>
                          <a:pt x="176" y="171"/>
                        </a:moveTo>
                        <a:cubicBezTo>
                          <a:pt x="177" y="171"/>
                          <a:pt x="177" y="171"/>
                          <a:pt x="177" y="171"/>
                        </a:cubicBezTo>
                        <a:cubicBezTo>
                          <a:pt x="178" y="171"/>
                          <a:pt x="178" y="171"/>
                          <a:pt x="178" y="171"/>
                        </a:cubicBezTo>
                        <a:cubicBezTo>
                          <a:pt x="177" y="170"/>
                          <a:pt x="177" y="170"/>
                          <a:pt x="177" y="170"/>
                        </a:cubicBezTo>
                        <a:cubicBezTo>
                          <a:pt x="176" y="169"/>
                          <a:pt x="176" y="169"/>
                          <a:pt x="176" y="169"/>
                        </a:cubicBezTo>
                        <a:cubicBezTo>
                          <a:pt x="175" y="169"/>
                          <a:pt x="175" y="169"/>
                          <a:pt x="175" y="169"/>
                        </a:cubicBezTo>
                        <a:cubicBezTo>
                          <a:pt x="174" y="168"/>
                          <a:pt x="174" y="168"/>
                          <a:pt x="174" y="168"/>
                        </a:cubicBezTo>
                        <a:cubicBezTo>
                          <a:pt x="172" y="168"/>
                          <a:pt x="172" y="168"/>
                          <a:pt x="172" y="168"/>
                        </a:cubicBezTo>
                        <a:cubicBezTo>
                          <a:pt x="172" y="169"/>
                          <a:pt x="172" y="169"/>
                          <a:pt x="172" y="169"/>
                        </a:cubicBezTo>
                        <a:cubicBezTo>
                          <a:pt x="174" y="171"/>
                          <a:pt x="174" y="171"/>
                          <a:pt x="174" y="171"/>
                        </a:cubicBezTo>
                        <a:cubicBezTo>
                          <a:pt x="175" y="171"/>
                          <a:pt x="175" y="171"/>
                          <a:pt x="175" y="171"/>
                        </a:cubicBezTo>
                        <a:lnTo>
                          <a:pt x="176" y="171"/>
                        </a:lnTo>
                        <a:close/>
                        <a:moveTo>
                          <a:pt x="206" y="162"/>
                        </a:moveTo>
                        <a:cubicBezTo>
                          <a:pt x="206" y="163"/>
                          <a:pt x="206" y="163"/>
                          <a:pt x="206" y="163"/>
                        </a:cubicBezTo>
                        <a:cubicBezTo>
                          <a:pt x="205" y="164"/>
                          <a:pt x="205" y="164"/>
                          <a:pt x="205" y="164"/>
                        </a:cubicBezTo>
                        <a:cubicBezTo>
                          <a:pt x="205" y="165"/>
                          <a:pt x="205" y="165"/>
                          <a:pt x="205" y="165"/>
                        </a:cubicBezTo>
                        <a:cubicBezTo>
                          <a:pt x="206" y="165"/>
                          <a:pt x="206" y="165"/>
                          <a:pt x="206" y="165"/>
                        </a:cubicBezTo>
                        <a:cubicBezTo>
                          <a:pt x="207" y="166"/>
                          <a:pt x="207" y="166"/>
                          <a:pt x="207" y="166"/>
                        </a:cubicBezTo>
                        <a:cubicBezTo>
                          <a:pt x="206" y="166"/>
                          <a:pt x="206" y="166"/>
                          <a:pt x="206" y="166"/>
                        </a:cubicBezTo>
                        <a:cubicBezTo>
                          <a:pt x="206" y="166"/>
                          <a:pt x="205" y="167"/>
                          <a:pt x="205" y="167"/>
                        </a:cubicBezTo>
                        <a:cubicBezTo>
                          <a:pt x="205" y="167"/>
                          <a:pt x="205" y="167"/>
                          <a:pt x="205" y="167"/>
                        </a:cubicBezTo>
                        <a:cubicBezTo>
                          <a:pt x="205" y="167"/>
                          <a:pt x="205" y="167"/>
                          <a:pt x="204" y="168"/>
                        </a:cubicBezTo>
                        <a:cubicBezTo>
                          <a:pt x="204" y="168"/>
                          <a:pt x="204" y="168"/>
                          <a:pt x="204" y="168"/>
                        </a:cubicBezTo>
                        <a:cubicBezTo>
                          <a:pt x="204" y="169"/>
                          <a:pt x="204" y="169"/>
                          <a:pt x="204" y="169"/>
                        </a:cubicBezTo>
                        <a:cubicBezTo>
                          <a:pt x="205" y="169"/>
                          <a:pt x="205" y="169"/>
                          <a:pt x="205" y="169"/>
                        </a:cubicBezTo>
                        <a:cubicBezTo>
                          <a:pt x="206" y="168"/>
                          <a:pt x="206" y="168"/>
                          <a:pt x="206" y="168"/>
                        </a:cubicBezTo>
                        <a:cubicBezTo>
                          <a:pt x="207" y="168"/>
                          <a:pt x="207" y="168"/>
                          <a:pt x="207" y="168"/>
                        </a:cubicBezTo>
                        <a:cubicBezTo>
                          <a:pt x="207" y="167"/>
                          <a:pt x="207" y="167"/>
                          <a:pt x="207" y="167"/>
                        </a:cubicBezTo>
                        <a:cubicBezTo>
                          <a:pt x="207" y="166"/>
                          <a:pt x="207" y="166"/>
                          <a:pt x="207" y="166"/>
                        </a:cubicBezTo>
                        <a:cubicBezTo>
                          <a:pt x="208" y="166"/>
                          <a:pt x="208" y="166"/>
                          <a:pt x="208" y="166"/>
                        </a:cubicBezTo>
                        <a:cubicBezTo>
                          <a:pt x="209" y="166"/>
                          <a:pt x="209" y="166"/>
                          <a:pt x="209" y="166"/>
                        </a:cubicBezTo>
                        <a:cubicBezTo>
                          <a:pt x="208" y="165"/>
                          <a:pt x="208" y="165"/>
                          <a:pt x="208" y="165"/>
                        </a:cubicBezTo>
                        <a:cubicBezTo>
                          <a:pt x="207" y="164"/>
                          <a:pt x="207" y="164"/>
                          <a:pt x="207" y="164"/>
                        </a:cubicBezTo>
                        <a:cubicBezTo>
                          <a:pt x="208" y="164"/>
                          <a:pt x="208" y="164"/>
                          <a:pt x="208" y="164"/>
                        </a:cubicBezTo>
                        <a:cubicBezTo>
                          <a:pt x="208" y="164"/>
                          <a:pt x="208" y="164"/>
                          <a:pt x="208" y="164"/>
                        </a:cubicBezTo>
                        <a:cubicBezTo>
                          <a:pt x="209" y="164"/>
                          <a:pt x="209" y="164"/>
                          <a:pt x="209" y="164"/>
                        </a:cubicBezTo>
                        <a:cubicBezTo>
                          <a:pt x="210" y="164"/>
                          <a:pt x="210" y="164"/>
                          <a:pt x="210" y="164"/>
                        </a:cubicBezTo>
                        <a:cubicBezTo>
                          <a:pt x="211" y="163"/>
                          <a:pt x="211" y="163"/>
                          <a:pt x="211" y="163"/>
                        </a:cubicBezTo>
                        <a:cubicBezTo>
                          <a:pt x="211" y="161"/>
                          <a:pt x="211" y="161"/>
                          <a:pt x="211" y="161"/>
                        </a:cubicBezTo>
                        <a:cubicBezTo>
                          <a:pt x="212" y="161"/>
                          <a:pt x="212" y="161"/>
                          <a:pt x="212" y="161"/>
                        </a:cubicBezTo>
                        <a:cubicBezTo>
                          <a:pt x="212" y="160"/>
                          <a:pt x="212" y="160"/>
                          <a:pt x="212" y="160"/>
                        </a:cubicBezTo>
                        <a:cubicBezTo>
                          <a:pt x="212" y="160"/>
                          <a:pt x="212" y="160"/>
                          <a:pt x="212" y="160"/>
                        </a:cubicBezTo>
                        <a:cubicBezTo>
                          <a:pt x="213" y="159"/>
                          <a:pt x="213" y="159"/>
                          <a:pt x="213" y="159"/>
                        </a:cubicBezTo>
                        <a:cubicBezTo>
                          <a:pt x="215" y="157"/>
                          <a:pt x="215" y="157"/>
                          <a:pt x="215" y="157"/>
                        </a:cubicBezTo>
                        <a:cubicBezTo>
                          <a:pt x="215" y="157"/>
                          <a:pt x="215" y="157"/>
                          <a:pt x="215" y="157"/>
                        </a:cubicBezTo>
                        <a:cubicBezTo>
                          <a:pt x="216" y="156"/>
                          <a:pt x="216" y="156"/>
                          <a:pt x="216" y="156"/>
                        </a:cubicBezTo>
                        <a:cubicBezTo>
                          <a:pt x="217" y="155"/>
                          <a:pt x="217" y="155"/>
                          <a:pt x="217" y="155"/>
                        </a:cubicBezTo>
                        <a:cubicBezTo>
                          <a:pt x="218" y="154"/>
                          <a:pt x="218" y="154"/>
                          <a:pt x="218" y="154"/>
                        </a:cubicBezTo>
                        <a:cubicBezTo>
                          <a:pt x="218" y="153"/>
                          <a:pt x="218" y="153"/>
                          <a:pt x="218" y="153"/>
                        </a:cubicBezTo>
                        <a:cubicBezTo>
                          <a:pt x="218" y="152"/>
                          <a:pt x="218" y="152"/>
                          <a:pt x="218" y="152"/>
                        </a:cubicBezTo>
                        <a:cubicBezTo>
                          <a:pt x="220" y="151"/>
                          <a:pt x="220" y="151"/>
                          <a:pt x="220" y="151"/>
                        </a:cubicBezTo>
                        <a:cubicBezTo>
                          <a:pt x="220" y="150"/>
                          <a:pt x="220" y="150"/>
                          <a:pt x="220" y="150"/>
                        </a:cubicBezTo>
                        <a:cubicBezTo>
                          <a:pt x="220" y="150"/>
                          <a:pt x="220" y="150"/>
                          <a:pt x="220" y="150"/>
                        </a:cubicBezTo>
                        <a:cubicBezTo>
                          <a:pt x="221" y="150"/>
                          <a:pt x="221" y="150"/>
                          <a:pt x="221" y="150"/>
                        </a:cubicBezTo>
                        <a:cubicBezTo>
                          <a:pt x="221" y="149"/>
                          <a:pt x="221" y="149"/>
                          <a:pt x="221" y="149"/>
                        </a:cubicBezTo>
                        <a:cubicBezTo>
                          <a:pt x="223" y="149"/>
                          <a:pt x="223" y="149"/>
                          <a:pt x="223" y="149"/>
                        </a:cubicBezTo>
                        <a:cubicBezTo>
                          <a:pt x="223" y="148"/>
                          <a:pt x="223" y="148"/>
                          <a:pt x="223" y="148"/>
                        </a:cubicBezTo>
                        <a:cubicBezTo>
                          <a:pt x="223" y="147"/>
                          <a:pt x="223" y="147"/>
                          <a:pt x="223" y="147"/>
                        </a:cubicBezTo>
                        <a:cubicBezTo>
                          <a:pt x="222" y="146"/>
                          <a:pt x="222" y="146"/>
                          <a:pt x="222" y="146"/>
                        </a:cubicBezTo>
                        <a:cubicBezTo>
                          <a:pt x="222" y="146"/>
                          <a:pt x="222" y="146"/>
                          <a:pt x="222" y="146"/>
                        </a:cubicBezTo>
                        <a:cubicBezTo>
                          <a:pt x="223" y="145"/>
                          <a:pt x="223" y="145"/>
                          <a:pt x="223" y="145"/>
                        </a:cubicBezTo>
                        <a:cubicBezTo>
                          <a:pt x="224" y="146"/>
                          <a:pt x="224" y="146"/>
                          <a:pt x="224" y="146"/>
                        </a:cubicBezTo>
                        <a:cubicBezTo>
                          <a:pt x="224" y="145"/>
                          <a:pt x="224" y="145"/>
                          <a:pt x="224" y="145"/>
                        </a:cubicBezTo>
                        <a:cubicBezTo>
                          <a:pt x="224" y="144"/>
                          <a:pt x="224" y="144"/>
                          <a:pt x="224" y="144"/>
                        </a:cubicBezTo>
                        <a:cubicBezTo>
                          <a:pt x="225" y="144"/>
                          <a:pt x="225" y="144"/>
                          <a:pt x="225" y="144"/>
                        </a:cubicBezTo>
                        <a:cubicBezTo>
                          <a:pt x="225" y="143"/>
                          <a:pt x="225" y="143"/>
                          <a:pt x="225" y="143"/>
                        </a:cubicBezTo>
                        <a:cubicBezTo>
                          <a:pt x="225" y="143"/>
                          <a:pt x="225" y="143"/>
                          <a:pt x="225" y="143"/>
                        </a:cubicBezTo>
                        <a:cubicBezTo>
                          <a:pt x="225" y="142"/>
                          <a:pt x="225" y="142"/>
                          <a:pt x="225" y="142"/>
                        </a:cubicBezTo>
                        <a:cubicBezTo>
                          <a:pt x="225" y="141"/>
                          <a:pt x="225" y="141"/>
                          <a:pt x="225" y="141"/>
                        </a:cubicBezTo>
                        <a:cubicBezTo>
                          <a:pt x="225" y="141"/>
                          <a:pt x="225" y="141"/>
                          <a:pt x="225" y="141"/>
                        </a:cubicBezTo>
                        <a:cubicBezTo>
                          <a:pt x="226" y="140"/>
                          <a:pt x="226" y="140"/>
                          <a:pt x="226" y="140"/>
                        </a:cubicBezTo>
                        <a:cubicBezTo>
                          <a:pt x="227" y="140"/>
                          <a:pt x="227" y="140"/>
                          <a:pt x="227" y="140"/>
                        </a:cubicBezTo>
                        <a:cubicBezTo>
                          <a:pt x="225" y="140"/>
                          <a:pt x="225" y="140"/>
                          <a:pt x="225" y="140"/>
                        </a:cubicBezTo>
                        <a:cubicBezTo>
                          <a:pt x="224" y="141"/>
                          <a:pt x="224" y="141"/>
                          <a:pt x="224" y="141"/>
                        </a:cubicBezTo>
                        <a:cubicBezTo>
                          <a:pt x="224" y="141"/>
                          <a:pt x="224" y="141"/>
                          <a:pt x="224" y="141"/>
                        </a:cubicBezTo>
                        <a:cubicBezTo>
                          <a:pt x="223" y="142"/>
                          <a:pt x="223" y="142"/>
                          <a:pt x="223" y="142"/>
                        </a:cubicBezTo>
                        <a:cubicBezTo>
                          <a:pt x="224" y="143"/>
                          <a:pt x="224" y="143"/>
                          <a:pt x="224" y="143"/>
                        </a:cubicBezTo>
                        <a:cubicBezTo>
                          <a:pt x="223" y="144"/>
                          <a:pt x="223" y="144"/>
                          <a:pt x="223" y="144"/>
                        </a:cubicBezTo>
                        <a:cubicBezTo>
                          <a:pt x="223" y="144"/>
                          <a:pt x="223" y="144"/>
                          <a:pt x="223" y="144"/>
                        </a:cubicBezTo>
                        <a:cubicBezTo>
                          <a:pt x="223" y="145"/>
                          <a:pt x="223" y="145"/>
                          <a:pt x="223" y="145"/>
                        </a:cubicBezTo>
                        <a:cubicBezTo>
                          <a:pt x="222" y="145"/>
                          <a:pt x="222" y="145"/>
                          <a:pt x="222" y="145"/>
                        </a:cubicBezTo>
                        <a:cubicBezTo>
                          <a:pt x="220" y="146"/>
                          <a:pt x="220" y="146"/>
                          <a:pt x="220" y="146"/>
                        </a:cubicBezTo>
                        <a:cubicBezTo>
                          <a:pt x="220" y="147"/>
                          <a:pt x="220" y="147"/>
                          <a:pt x="220" y="147"/>
                        </a:cubicBezTo>
                        <a:cubicBezTo>
                          <a:pt x="220" y="148"/>
                          <a:pt x="220" y="148"/>
                          <a:pt x="220" y="148"/>
                        </a:cubicBezTo>
                        <a:cubicBezTo>
                          <a:pt x="221" y="148"/>
                          <a:pt x="221" y="148"/>
                          <a:pt x="221" y="148"/>
                        </a:cubicBezTo>
                        <a:cubicBezTo>
                          <a:pt x="222" y="147"/>
                          <a:pt x="222" y="147"/>
                          <a:pt x="222" y="147"/>
                        </a:cubicBezTo>
                        <a:cubicBezTo>
                          <a:pt x="222" y="148"/>
                          <a:pt x="222" y="148"/>
                          <a:pt x="222" y="148"/>
                        </a:cubicBezTo>
                        <a:cubicBezTo>
                          <a:pt x="222" y="148"/>
                          <a:pt x="222" y="148"/>
                          <a:pt x="222" y="148"/>
                        </a:cubicBezTo>
                        <a:cubicBezTo>
                          <a:pt x="222" y="148"/>
                          <a:pt x="222" y="148"/>
                          <a:pt x="222" y="148"/>
                        </a:cubicBezTo>
                        <a:cubicBezTo>
                          <a:pt x="221" y="148"/>
                          <a:pt x="221" y="148"/>
                          <a:pt x="221" y="148"/>
                        </a:cubicBezTo>
                        <a:cubicBezTo>
                          <a:pt x="221" y="148"/>
                          <a:pt x="221" y="148"/>
                          <a:pt x="221" y="148"/>
                        </a:cubicBezTo>
                        <a:cubicBezTo>
                          <a:pt x="220" y="149"/>
                          <a:pt x="220" y="149"/>
                          <a:pt x="220" y="149"/>
                        </a:cubicBezTo>
                        <a:cubicBezTo>
                          <a:pt x="219" y="150"/>
                          <a:pt x="219" y="150"/>
                          <a:pt x="219" y="150"/>
                        </a:cubicBezTo>
                        <a:cubicBezTo>
                          <a:pt x="217" y="152"/>
                          <a:pt x="217" y="152"/>
                          <a:pt x="217" y="152"/>
                        </a:cubicBezTo>
                        <a:cubicBezTo>
                          <a:pt x="217" y="154"/>
                          <a:pt x="217" y="154"/>
                          <a:pt x="217" y="154"/>
                        </a:cubicBezTo>
                        <a:cubicBezTo>
                          <a:pt x="216" y="154"/>
                          <a:pt x="216" y="154"/>
                          <a:pt x="216" y="154"/>
                        </a:cubicBezTo>
                        <a:cubicBezTo>
                          <a:pt x="215" y="155"/>
                          <a:pt x="215" y="155"/>
                          <a:pt x="215" y="155"/>
                        </a:cubicBezTo>
                        <a:cubicBezTo>
                          <a:pt x="214" y="156"/>
                          <a:pt x="214" y="156"/>
                          <a:pt x="214" y="156"/>
                        </a:cubicBezTo>
                        <a:cubicBezTo>
                          <a:pt x="214" y="157"/>
                          <a:pt x="214" y="157"/>
                          <a:pt x="214" y="157"/>
                        </a:cubicBezTo>
                        <a:cubicBezTo>
                          <a:pt x="213" y="158"/>
                          <a:pt x="213" y="158"/>
                          <a:pt x="213" y="158"/>
                        </a:cubicBezTo>
                        <a:cubicBezTo>
                          <a:pt x="211" y="159"/>
                          <a:pt x="211" y="159"/>
                          <a:pt x="211" y="159"/>
                        </a:cubicBezTo>
                        <a:cubicBezTo>
                          <a:pt x="211" y="160"/>
                          <a:pt x="211" y="160"/>
                          <a:pt x="211" y="160"/>
                        </a:cubicBezTo>
                        <a:cubicBezTo>
                          <a:pt x="211" y="161"/>
                          <a:pt x="211" y="161"/>
                          <a:pt x="211" y="161"/>
                        </a:cubicBezTo>
                        <a:cubicBezTo>
                          <a:pt x="209" y="163"/>
                          <a:pt x="209" y="163"/>
                          <a:pt x="209" y="163"/>
                        </a:cubicBezTo>
                        <a:cubicBezTo>
                          <a:pt x="209" y="163"/>
                          <a:pt x="209" y="163"/>
                          <a:pt x="209" y="163"/>
                        </a:cubicBezTo>
                        <a:cubicBezTo>
                          <a:pt x="208" y="163"/>
                          <a:pt x="208" y="163"/>
                          <a:pt x="208" y="163"/>
                        </a:cubicBezTo>
                        <a:cubicBezTo>
                          <a:pt x="208" y="163"/>
                          <a:pt x="208" y="163"/>
                          <a:pt x="208" y="163"/>
                        </a:cubicBezTo>
                        <a:cubicBezTo>
                          <a:pt x="208" y="163"/>
                          <a:pt x="208" y="163"/>
                          <a:pt x="208" y="163"/>
                        </a:cubicBezTo>
                        <a:cubicBezTo>
                          <a:pt x="208" y="162"/>
                          <a:pt x="208" y="162"/>
                          <a:pt x="208" y="162"/>
                        </a:cubicBezTo>
                        <a:cubicBezTo>
                          <a:pt x="208" y="162"/>
                          <a:pt x="208" y="162"/>
                          <a:pt x="208" y="162"/>
                        </a:cubicBezTo>
                        <a:cubicBezTo>
                          <a:pt x="208" y="161"/>
                          <a:pt x="208" y="161"/>
                          <a:pt x="208" y="161"/>
                        </a:cubicBezTo>
                        <a:cubicBezTo>
                          <a:pt x="208" y="160"/>
                          <a:pt x="208" y="160"/>
                          <a:pt x="208" y="160"/>
                        </a:cubicBezTo>
                        <a:cubicBezTo>
                          <a:pt x="208" y="160"/>
                          <a:pt x="208" y="160"/>
                          <a:pt x="208" y="160"/>
                        </a:cubicBezTo>
                        <a:cubicBezTo>
                          <a:pt x="208" y="160"/>
                          <a:pt x="208" y="160"/>
                          <a:pt x="208" y="160"/>
                        </a:cubicBezTo>
                        <a:cubicBezTo>
                          <a:pt x="207" y="160"/>
                          <a:pt x="207" y="160"/>
                          <a:pt x="207" y="160"/>
                        </a:cubicBezTo>
                        <a:cubicBezTo>
                          <a:pt x="206" y="160"/>
                          <a:pt x="206" y="160"/>
                          <a:pt x="206" y="160"/>
                        </a:cubicBezTo>
                        <a:cubicBezTo>
                          <a:pt x="206" y="161"/>
                          <a:pt x="206" y="161"/>
                          <a:pt x="206" y="161"/>
                        </a:cubicBezTo>
                        <a:cubicBezTo>
                          <a:pt x="206" y="161"/>
                          <a:pt x="206" y="161"/>
                          <a:pt x="206" y="161"/>
                        </a:cubicBezTo>
                        <a:cubicBezTo>
                          <a:pt x="204" y="163"/>
                          <a:pt x="204" y="163"/>
                          <a:pt x="204" y="163"/>
                        </a:cubicBezTo>
                        <a:cubicBezTo>
                          <a:pt x="204" y="163"/>
                          <a:pt x="204" y="163"/>
                          <a:pt x="204" y="163"/>
                        </a:cubicBezTo>
                        <a:cubicBezTo>
                          <a:pt x="202" y="163"/>
                          <a:pt x="202" y="163"/>
                          <a:pt x="202" y="163"/>
                        </a:cubicBezTo>
                        <a:cubicBezTo>
                          <a:pt x="203" y="164"/>
                          <a:pt x="203" y="164"/>
                          <a:pt x="203" y="164"/>
                        </a:cubicBezTo>
                        <a:cubicBezTo>
                          <a:pt x="204" y="163"/>
                          <a:pt x="204" y="163"/>
                          <a:pt x="204" y="163"/>
                        </a:cubicBezTo>
                        <a:cubicBezTo>
                          <a:pt x="205" y="163"/>
                          <a:pt x="205" y="163"/>
                          <a:pt x="205" y="163"/>
                        </a:cubicBezTo>
                        <a:cubicBezTo>
                          <a:pt x="206" y="162"/>
                          <a:pt x="206" y="162"/>
                          <a:pt x="206" y="162"/>
                        </a:cubicBezTo>
                        <a:cubicBezTo>
                          <a:pt x="206" y="162"/>
                          <a:pt x="206" y="162"/>
                          <a:pt x="206" y="162"/>
                        </a:cubicBezTo>
                        <a:close/>
                        <a:moveTo>
                          <a:pt x="214" y="164"/>
                        </a:moveTo>
                        <a:cubicBezTo>
                          <a:pt x="213" y="165"/>
                          <a:pt x="213" y="165"/>
                          <a:pt x="213" y="165"/>
                        </a:cubicBezTo>
                        <a:cubicBezTo>
                          <a:pt x="212" y="165"/>
                          <a:pt x="212" y="165"/>
                          <a:pt x="212" y="165"/>
                        </a:cubicBezTo>
                        <a:cubicBezTo>
                          <a:pt x="211" y="167"/>
                          <a:pt x="211" y="167"/>
                          <a:pt x="211" y="167"/>
                        </a:cubicBezTo>
                        <a:cubicBezTo>
                          <a:pt x="211" y="168"/>
                          <a:pt x="211" y="168"/>
                          <a:pt x="211" y="168"/>
                        </a:cubicBezTo>
                        <a:cubicBezTo>
                          <a:pt x="212" y="168"/>
                          <a:pt x="212" y="168"/>
                          <a:pt x="212" y="168"/>
                        </a:cubicBezTo>
                        <a:cubicBezTo>
                          <a:pt x="212" y="168"/>
                          <a:pt x="212" y="168"/>
                          <a:pt x="212" y="168"/>
                        </a:cubicBezTo>
                        <a:cubicBezTo>
                          <a:pt x="213" y="167"/>
                          <a:pt x="213" y="167"/>
                          <a:pt x="213" y="167"/>
                        </a:cubicBezTo>
                        <a:cubicBezTo>
                          <a:pt x="213" y="167"/>
                          <a:pt x="213" y="167"/>
                          <a:pt x="213" y="167"/>
                        </a:cubicBezTo>
                        <a:cubicBezTo>
                          <a:pt x="213" y="166"/>
                          <a:pt x="213" y="166"/>
                          <a:pt x="213" y="166"/>
                        </a:cubicBezTo>
                        <a:cubicBezTo>
                          <a:pt x="214" y="165"/>
                          <a:pt x="214" y="165"/>
                          <a:pt x="214" y="165"/>
                        </a:cubicBezTo>
                        <a:cubicBezTo>
                          <a:pt x="215" y="165"/>
                          <a:pt x="215" y="165"/>
                          <a:pt x="215" y="165"/>
                        </a:cubicBezTo>
                        <a:cubicBezTo>
                          <a:pt x="215" y="164"/>
                          <a:pt x="215" y="164"/>
                          <a:pt x="215" y="164"/>
                        </a:cubicBezTo>
                        <a:cubicBezTo>
                          <a:pt x="215" y="164"/>
                          <a:pt x="215" y="164"/>
                          <a:pt x="215" y="164"/>
                        </a:cubicBezTo>
                        <a:lnTo>
                          <a:pt x="214" y="164"/>
                        </a:lnTo>
                        <a:close/>
                        <a:moveTo>
                          <a:pt x="173" y="160"/>
                        </a:moveTo>
                        <a:cubicBezTo>
                          <a:pt x="173" y="161"/>
                          <a:pt x="173" y="161"/>
                          <a:pt x="173" y="161"/>
                        </a:cubicBezTo>
                        <a:cubicBezTo>
                          <a:pt x="172" y="162"/>
                          <a:pt x="172" y="162"/>
                          <a:pt x="172" y="162"/>
                        </a:cubicBezTo>
                        <a:cubicBezTo>
                          <a:pt x="172" y="163"/>
                          <a:pt x="172" y="163"/>
                          <a:pt x="172" y="163"/>
                        </a:cubicBezTo>
                        <a:cubicBezTo>
                          <a:pt x="173" y="164"/>
                          <a:pt x="173" y="164"/>
                          <a:pt x="173" y="164"/>
                        </a:cubicBezTo>
                        <a:cubicBezTo>
                          <a:pt x="172" y="165"/>
                          <a:pt x="172" y="165"/>
                          <a:pt x="172" y="165"/>
                        </a:cubicBezTo>
                        <a:cubicBezTo>
                          <a:pt x="172" y="167"/>
                          <a:pt x="172" y="167"/>
                          <a:pt x="172" y="167"/>
                        </a:cubicBezTo>
                        <a:cubicBezTo>
                          <a:pt x="174" y="164"/>
                          <a:pt x="174" y="164"/>
                          <a:pt x="174" y="164"/>
                        </a:cubicBezTo>
                        <a:cubicBezTo>
                          <a:pt x="174" y="164"/>
                          <a:pt x="174" y="164"/>
                          <a:pt x="174" y="164"/>
                        </a:cubicBezTo>
                        <a:cubicBezTo>
                          <a:pt x="174" y="162"/>
                          <a:pt x="174" y="162"/>
                          <a:pt x="174" y="162"/>
                        </a:cubicBezTo>
                        <a:cubicBezTo>
                          <a:pt x="174" y="162"/>
                          <a:pt x="174" y="162"/>
                          <a:pt x="174" y="162"/>
                        </a:cubicBezTo>
                        <a:cubicBezTo>
                          <a:pt x="174" y="160"/>
                          <a:pt x="174" y="160"/>
                          <a:pt x="174" y="160"/>
                        </a:cubicBezTo>
                        <a:cubicBezTo>
                          <a:pt x="173" y="160"/>
                          <a:pt x="173" y="160"/>
                          <a:pt x="173" y="160"/>
                        </a:cubicBezTo>
                        <a:cubicBezTo>
                          <a:pt x="173" y="160"/>
                          <a:pt x="173" y="160"/>
                          <a:pt x="173" y="160"/>
                        </a:cubicBezTo>
                        <a:close/>
                        <a:moveTo>
                          <a:pt x="256" y="157"/>
                        </a:moveTo>
                        <a:cubicBezTo>
                          <a:pt x="256" y="157"/>
                          <a:pt x="256" y="157"/>
                          <a:pt x="256" y="157"/>
                        </a:cubicBezTo>
                        <a:cubicBezTo>
                          <a:pt x="256" y="158"/>
                          <a:pt x="256" y="158"/>
                          <a:pt x="256" y="158"/>
                        </a:cubicBezTo>
                        <a:cubicBezTo>
                          <a:pt x="257" y="158"/>
                          <a:pt x="257" y="158"/>
                          <a:pt x="257" y="158"/>
                        </a:cubicBezTo>
                        <a:cubicBezTo>
                          <a:pt x="257" y="159"/>
                          <a:pt x="257" y="159"/>
                          <a:pt x="257" y="159"/>
                        </a:cubicBezTo>
                        <a:cubicBezTo>
                          <a:pt x="257" y="160"/>
                          <a:pt x="257" y="160"/>
                          <a:pt x="257" y="160"/>
                        </a:cubicBezTo>
                        <a:cubicBezTo>
                          <a:pt x="258" y="161"/>
                          <a:pt x="258" y="161"/>
                          <a:pt x="258" y="161"/>
                        </a:cubicBezTo>
                        <a:cubicBezTo>
                          <a:pt x="258" y="163"/>
                          <a:pt x="258" y="163"/>
                          <a:pt x="258" y="163"/>
                        </a:cubicBezTo>
                        <a:cubicBezTo>
                          <a:pt x="259" y="163"/>
                          <a:pt x="259" y="163"/>
                          <a:pt x="259" y="163"/>
                        </a:cubicBezTo>
                        <a:cubicBezTo>
                          <a:pt x="259" y="164"/>
                          <a:pt x="259" y="164"/>
                          <a:pt x="259" y="164"/>
                        </a:cubicBezTo>
                        <a:cubicBezTo>
                          <a:pt x="259" y="165"/>
                          <a:pt x="259" y="165"/>
                          <a:pt x="259" y="165"/>
                        </a:cubicBezTo>
                        <a:cubicBezTo>
                          <a:pt x="259" y="165"/>
                          <a:pt x="259" y="165"/>
                          <a:pt x="259" y="165"/>
                        </a:cubicBezTo>
                        <a:cubicBezTo>
                          <a:pt x="260" y="165"/>
                          <a:pt x="260" y="165"/>
                          <a:pt x="260" y="165"/>
                        </a:cubicBezTo>
                        <a:cubicBezTo>
                          <a:pt x="261" y="165"/>
                          <a:pt x="261" y="165"/>
                          <a:pt x="261" y="165"/>
                        </a:cubicBezTo>
                        <a:cubicBezTo>
                          <a:pt x="261" y="164"/>
                          <a:pt x="261" y="164"/>
                          <a:pt x="261" y="164"/>
                        </a:cubicBezTo>
                        <a:cubicBezTo>
                          <a:pt x="262" y="164"/>
                          <a:pt x="262" y="164"/>
                          <a:pt x="262" y="164"/>
                        </a:cubicBezTo>
                        <a:cubicBezTo>
                          <a:pt x="262" y="164"/>
                          <a:pt x="262" y="164"/>
                          <a:pt x="262" y="164"/>
                        </a:cubicBezTo>
                        <a:cubicBezTo>
                          <a:pt x="261" y="164"/>
                          <a:pt x="261" y="164"/>
                          <a:pt x="261" y="164"/>
                        </a:cubicBezTo>
                        <a:cubicBezTo>
                          <a:pt x="261" y="164"/>
                          <a:pt x="261" y="163"/>
                          <a:pt x="261" y="163"/>
                        </a:cubicBezTo>
                        <a:cubicBezTo>
                          <a:pt x="260" y="164"/>
                          <a:pt x="260" y="164"/>
                          <a:pt x="260" y="164"/>
                        </a:cubicBezTo>
                        <a:cubicBezTo>
                          <a:pt x="260" y="163"/>
                          <a:pt x="260" y="163"/>
                          <a:pt x="260" y="163"/>
                        </a:cubicBezTo>
                        <a:cubicBezTo>
                          <a:pt x="260" y="162"/>
                          <a:pt x="260" y="162"/>
                          <a:pt x="260" y="162"/>
                        </a:cubicBezTo>
                        <a:cubicBezTo>
                          <a:pt x="260" y="161"/>
                          <a:pt x="260" y="161"/>
                          <a:pt x="260" y="161"/>
                        </a:cubicBezTo>
                        <a:cubicBezTo>
                          <a:pt x="259" y="159"/>
                          <a:pt x="259" y="159"/>
                          <a:pt x="259" y="159"/>
                        </a:cubicBezTo>
                        <a:cubicBezTo>
                          <a:pt x="258" y="158"/>
                          <a:pt x="258" y="158"/>
                          <a:pt x="258" y="158"/>
                        </a:cubicBezTo>
                        <a:cubicBezTo>
                          <a:pt x="258" y="158"/>
                          <a:pt x="258" y="158"/>
                          <a:pt x="258" y="158"/>
                        </a:cubicBezTo>
                        <a:cubicBezTo>
                          <a:pt x="257" y="157"/>
                          <a:pt x="257" y="157"/>
                          <a:pt x="257" y="157"/>
                        </a:cubicBezTo>
                        <a:cubicBezTo>
                          <a:pt x="257" y="156"/>
                          <a:pt x="257" y="156"/>
                          <a:pt x="257" y="156"/>
                        </a:cubicBezTo>
                        <a:lnTo>
                          <a:pt x="256" y="157"/>
                        </a:lnTo>
                        <a:close/>
                        <a:moveTo>
                          <a:pt x="52" y="162"/>
                        </a:moveTo>
                        <a:cubicBezTo>
                          <a:pt x="52" y="163"/>
                          <a:pt x="52" y="163"/>
                          <a:pt x="52" y="163"/>
                        </a:cubicBezTo>
                        <a:cubicBezTo>
                          <a:pt x="51" y="165"/>
                          <a:pt x="51" y="165"/>
                          <a:pt x="51" y="165"/>
                        </a:cubicBezTo>
                        <a:cubicBezTo>
                          <a:pt x="52" y="165"/>
                          <a:pt x="52" y="165"/>
                          <a:pt x="52" y="165"/>
                        </a:cubicBezTo>
                        <a:cubicBezTo>
                          <a:pt x="53" y="164"/>
                          <a:pt x="53" y="164"/>
                          <a:pt x="53" y="164"/>
                        </a:cubicBezTo>
                        <a:cubicBezTo>
                          <a:pt x="53" y="163"/>
                          <a:pt x="53" y="163"/>
                          <a:pt x="53" y="163"/>
                        </a:cubicBezTo>
                        <a:cubicBezTo>
                          <a:pt x="54" y="160"/>
                          <a:pt x="54" y="160"/>
                          <a:pt x="54" y="160"/>
                        </a:cubicBezTo>
                        <a:lnTo>
                          <a:pt x="52" y="162"/>
                        </a:lnTo>
                        <a:close/>
                        <a:moveTo>
                          <a:pt x="247" y="159"/>
                        </a:moveTo>
                        <a:cubicBezTo>
                          <a:pt x="246" y="159"/>
                          <a:pt x="246" y="159"/>
                          <a:pt x="246" y="159"/>
                        </a:cubicBezTo>
                        <a:cubicBezTo>
                          <a:pt x="246" y="161"/>
                          <a:pt x="246" y="161"/>
                          <a:pt x="246" y="161"/>
                        </a:cubicBezTo>
                        <a:cubicBezTo>
                          <a:pt x="246" y="161"/>
                          <a:pt x="246" y="161"/>
                          <a:pt x="246" y="161"/>
                        </a:cubicBezTo>
                        <a:cubicBezTo>
                          <a:pt x="246" y="163"/>
                          <a:pt x="246" y="163"/>
                          <a:pt x="246" y="163"/>
                        </a:cubicBezTo>
                        <a:cubicBezTo>
                          <a:pt x="246" y="165"/>
                          <a:pt x="246" y="165"/>
                          <a:pt x="246" y="165"/>
                        </a:cubicBezTo>
                        <a:cubicBezTo>
                          <a:pt x="247" y="165"/>
                          <a:pt x="247" y="165"/>
                          <a:pt x="247" y="165"/>
                        </a:cubicBezTo>
                        <a:cubicBezTo>
                          <a:pt x="247" y="163"/>
                          <a:pt x="247" y="163"/>
                          <a:pt x="247" y="163"/>
                        </a:cubicBezTo>
                        <a:cubicBezTo>
                          <a:pt x="247" y="162"/>
                          <a:pt x="247" y="162"/>
                          <a:pt x="247" y="162"/>
                        </a:cubicBezTo>
                        <a:cubicBezTo>
                          <a:pt x="248" y="161"/>
                          <a:pt x="248" y="161"/>
                          <a:pt x="248" y="161"/>
                        </a:cubicBezTo>
                        <a:cubicBezTo>
                          <a:pt x="248" y="161"/>
                          <a:pt x="248" y="161"/>
                          <a:pt x="248" y="161"/>
                        </a:cubicBezTo>
                        <a:cubicBezTo>
                          <a:pt x="249" y="159"/>
                          <a:pt x="249" y="159"/>
                          <a:pt x="249" y="159"/>
                        </a:cubicBezTo>
                        <a:cubicBezTo>
                          <a:pt x="248" y="159"/>
                          <a:pt x="248" y="159"/>
                          <a:pt x="248" y="159"/>
                        </a:cubicBezTo>
                        <a:cubicBezTo>
                          <a:pt x="248" y="158"/>
                          <a:pt x="248" y="158"/>
                          <a:pt x="248" y="158"/>
                        </a:cubicBezTo>
                        <a:cubicBezTo>
                          <a:pt x="248" y="158"/>
                          <a:pt x="248" y="158"/>
                          <a:pt x="248" y="158"/>
                        </a:cubicBezTo>
                        <a:cubicBezTo>
                          <a:pt x="248" y="158"/>
                          <a:pt x="248" y="158"/>
                          <a:pt x="248" y="158"/>
                        </a:cubicBezTo>
                        <a:cubicBezTo>
                          <a:pt x="247" y="157"/>
                          <a:pt x="247" y="157"/>
                          <a:pt x="247" y="157"/>
                        </a:cubicBezTo>
                        <a:cubicBezTo>
                          <a:pt x="247" y="157"/>
                          <a:pt x="247" y="157"/>
                          <a:pt x="247" y="157"/>
                        </a:cubicBezTo>
                        <a:cubicBezTo>
                          <a:pt x="248" y="157"/>
                          <a:pt x="248" y="157"/>
                          <a:pt x="248" y="157"/>
                        </a:cubicBezTo>
                        <a:cubicBezTo>
                          <a:pt x="248" y="157"/>
                          <a:pt x="248" y="157"/>
                          <a:pt x="248" y="157"/>
                        </a:cubicBezTo>
                        <a:cubicBezTo>
                          <a:pt x="248" y="156"/>
                          <a:pt x="248" y="156"/>
                          <a:pt x="248" y="156"/>
                        </a:cubicBezTo>
                        <a:cubicBezTo>
                          <a:pt x="247" y="156"/>
                          <a:pt x="247" y="156"/>
                          <a:pt x="247" y="156"/>
                        </a:cubicBezTo>
                        <a:cubicBezTo>
                          <a:pt x="247" y="156"/>
                          <a:pt x="247" y="156"/>
                          <a:pt x="247" y="156"/>
                        </a:cubicBezTo>
                        <a:cubicBezTo>
                          <a:pt x="246" y="156"/>
                          <a:pt x="246" y="156"/>
                          <a:pt x="246" y="156"/>
                        </a:cubicBezTo>
                        <a:cubicBezTo>
                          <a:pt x="246" y="156"/>
                          <a:pt x="246" y="156"/>
                          <a:pt x="246" y="156"/>
                        </a:cubicBezTo>
                        <a:cubicBezTo>
                          <a:pt x="245" y="156"/>
                          <a:pt x="245" y="156"/>
                          <a:pt x="245" y="156"/>
                        </a:cubicBezTo>
                        <a:cubicBezTo>
                          <a:pt x="245" y="157"/>
                          <a:pt x="245" y="157"/>
                          <a:pt x="245" y="157"/>
                        </a:cubicBezTo>
                        <a:cubicBezTo>
                          <a:pt x="245" y="158"/>
                          <a:pt x="245" y="158"/>
                          <a:pt x="245" y="158"/>
                        </a:cubicBezTo>
                        <a:cubicBezTo>
                          <a:pt x="245" y="158"/>
                          <a:pt x="245" y="158"/>
                          <a:pt x="246" y="159"/>
                        </a:cubicBezTo>
                        <a:cubicBezTo>
                          <a:pt x="247" y="159"/>
                          <a:pt x="247" y="159"/>
                          <a:pt x="247" y="159"/>
                        </a:cubicBezTo>
                        <a:close/>
                        <a:moveTo>
                          <a:pt x="233" y="163"/>
                        </a:moveTo>
                        <a:cubicBezTo>
                          <a:pt x="234" y="164"/>
                          <a:pt x="234" y="164"/>
                          <a:pt x="234" y="164"/>
                        </a:cubicBezTo>
                        <a:cubicBezTo>
                          <a:pt x="235" y="164"/>
                          <a:pt x="235" y="164"/>
                          <a:pt x="235" y="164"/>
                        </a:cubicBezTo>
                        <a:cubicBezTo>
                          <a:pt x="235" y="164"/>
                          <a:pt x="235" y="164"/>
                          <a:pt x="235" y="164"/>
                        </a:cubicBezTo>
                        <a:cubicBezTo>
                          <a:pt x="235" y="163"/>
                          <a:pt x="235" y="163"/>
                          <a:pt x="235" y="163"/>
                        </a:cubicBezTo>
                        <a:cubicBezTo>
                          <a:pt x="236" y="163"/>
                          <a:pt x="236" y="163"/>
                          <a:pt x="236" y="163"/>
                        </a:cubicBezTo>
                        <a:cubicBezTo>
                          <a:pt x="236" y="162"/>
                          <a:pt x="236" y="162"/>
                          <a:pt x="236" y="162"/>
                        </a:cubicBezTo>
                        <a:cubicBezTo>
                          <a:pt x="235" y="162"/>
                          <a:pt x="235" y="162"/>
                          <a:pt x="235" y="162"/>
                        </a:cubicBezTo>
                        <a:cubicBezTo>
                          <a:pt x="235" y="162"/>
                          <a:pt x="235" y="162"/>
                          <a:pt x="235" y="162"/>
                        </a:cubicBezTo>
                        <a:cubicBezTo>
                          <a:pt x="234" y="162"/>
                          <a:pt x="234" y="162"/>
                          <a:pt x="234" y="162"/>
                        </a:cubicBezTo>
                        <a:cubicBezTo>
                          <a:pt x="234" y="163"/>
                          <a:pt x="234" y="163"/>
                          <a:pt x="234" y="163"/>
                        </a:cubicBezTo>
                        <a:cubicBezTo>
                          <a:pt x="234" y="163"/>
                          <a:pt x="234" y="163"/>
                          <a:pt x="234" y="163"/>
                        </a:cubicBezTo>
                        <a:cubicBezTo>
                          <a:pt x="233" y="163"/>
                          <a:pt x="233" y="163"/>
                          <a:pt x="233" y="163"/>
                        </a:cubicBezTo>
                        <a:cubicBezTo>
                          <a:pt x="232" y="162"/>
                          <a:pt x="232" y="162"/>
                          <a:pt x="232" y="162"/>
                        </a:cubicBezTo>
                        <a:lnTo>
                          <a:pt x="233" y="163"/>
                        </a:lnTo>
                        <a:close/>
                        <a:moveTo>
                          <a:pt x="233" y="162"/>
                        </a:moveTo>
                        <a:cubicBezTo>
                          <a:pt x="233" y="161"/>
                          <a:pt x="233" y="161"/>
                          <a:pt x="233" y="161"/>
                        </a:cubicBezTo>
                        <a:cubicBezTo>
                          <a:pt x="234" y="160"/>
                          <a:pt x="234" y="160"/>
                          <a:pt x="234" y="160"/>
                        </a:cubicBezTo>
                        <a:cubicBezTo>
                          <a:pt x="234" y="160"/>
                          <a:pt x="234" y="160"/>
                          <a:pt x="234" y="160"/>
                        </a:cubicBezTo>
                        <a:cubicBezTo>
                          <a:pt x="234" y="159"/>
                          <a:pt x="234" y="159"/>
                          <a:pt x="234" y="159"/>
                        </a:cubicBezTo>
                        <a:cubicBezTo>
                          <a:pt x="232" y="159"/>
                          <a:pt x="232" y="159"/>
                          <a:pt x="232" y="159"/>
                        </a:cubicBezTo>
                        <a:cubicBezTo>
                          <a:pt x="232" y="158"/>
                          <a:pt x="232" y="158"/>
                          <a:pt x="232" y="158"/>
                        </a:cubicBezTo>
                        <a:cubicBezTo>
                          <a:pt x="232" y="158"/>
                          <a:pt x="232" y="158"/>
                          <a:pt x="232" y="158"/>
                        </a:cubicBezTo>
                        <a:cubicBezTo>
                          <a:pt x="231" y="160"/>
                          <a:pt x="231" y="160"/>
                          <a:pt x="231" y="160"/>
                        </a:cubicBezTo>
                        <a:cubicBezTo>
                          <a:pt x="232" y="161"/>
                          <a:pt x="232" y="161"/>
                          <a:pt x="232" y="161"/>
                        </a:cubicBezTo>
                        <a:cubicBezTo>
                          <a:pt x="232" y="161"/>
                          <a:pt x="232" y="161"/>
                          <a:pt x="232" y="161"/>
                        </a:cubicBezTo>
                        <a:cubicBezTo>
                          <a:pt x="231" y="161"/>
                          <a:pt x="231" y="161"/>
                          <a:pt x="231" y="161"/>
                        </a:cubicBezTo>
                        <a:cubicBezTo>
                          <a:pt x="231" y="161"/>
                          <a:pt x="231" y="161"/>
                          <a:pt x="231" y="161"/>
                        </a:cubicBezTo>
                        <a:cubicBezTo>
                          <a:pt x="231" y="161"/>
                          <a:pt x="231" y="161"/>
                          <a:pt x="231" y="161"/>
                        </a:cubicBezTo>
                        <a:cubicBezTo>
                          <a:pt x="231" y="162"/>
                          <a:pt x="231" y="162"/>
                          <a:pt x="231" y="162"/>
                        </a:cubicBezTo>
                        <a:cubicBezTo>
                          <a:pt x="232" y="162"/>
                          <a:pt x="232" y="162"/>
                          <a:pt x="232" y="162"/>
                        </a:cubicBezTo>
                        <a:cubicBezTo>
                          <a:pt x="232" y="162"/>
                          <a:pt x="232" y="162"/>
                          <a:pt x="232" y="162"/>
                        </a:cubicBezTo>
                        <a:lnTo>
                          <a:pt x="233" y="162"/>
                        </a:lnTo>
                        <a:close/>
                        <a:moveTo>
                          <a:pt x="122" y="159"/>
                        </a:moveTo>
                        <a:cubicBezTo>
                          <a:pt x="120" y="160"/>
                          <a:pt x="120" y="160"/>
                          <a:pt x="120" y="160"/>
                        </a:cubicBezTo>
                        <a:cubicBezTo>
                          <a:pt x="119" y="160"/>
                          <a:pt x="119" y="160"/>
                          <a:pt x="119" y="160"/>
                        </a:cubicBezTo>
                        <a:cubicBezTo>
                          <a:pt x="119" y="160"/>
                          <a:pt x="119" y="160"/>
                          <a:pt x="119" y="160"/>
                        </a:cubicBezTo>
                        <a:cubicBezTo>
                          <a:pt x="120" y="160"/>
                          <a:pt x="120" y="160"/>
                          <a:pt x="120" y="160"/>
                        </a:cubicBezTo>
                        <a:cubicBezTo>
                          <a:pt x="121" y="161"/>
                          <a:pt x="121" y="161"/>
                          <a:pt x="121" y="161"/>
                        </a:cubicBezTo>
                        <a:cubicBezTo>
                          <a:pt x="122" y="161"/>
                          <a:pt x="122" y="161"/>
                          <a:pt x="122" y="161"/>
                        </a:cubicBezTo>
                        <a:cubicBezTo>
                          <a:pt x="123" y="161"/>
                          <a:pt x="123" y="161"/>
                          <a:pt x="123" y="161"/>
                        </a:cubicBezTo>
                        <a:cubicBezTo>
                          <a:pt x="124" y="161"/>
                          <a:pt x="124" y="161"/>
                          <a:pt x="124" y="161"/>
                        </a:cubicBezTo>
                        <a:cubicBezTo>
                          <a:pt x="124" y="160"/>
                          <a:pt x="124" y="160"/>
                          <a:pt x="124" y="160"/>
                        </a:cubicBezTo>
                        <a:cubicBezTo>
                          <a:pt x="123" y="159"/>
                          <a:pt x="123" y="159"/>
                          <a:pt x="123" y="159"/>
                        </a:cubicBezTo>
                        <a:lnTo>
                          <a:pt x="122" y="159"/>
                        </a:lnTo>
                        <a:close/>
                        <a:moveTo>
                          <a:pt x="139" y="158"/>
                        </a:moveTo>
                        <a:cubicBezTo>
                          <a:pt x="138" y="159"/>
                          <a:pt x="138" y="159"/>
                          <a:pt x="138" y="159"/>
                        </a:cubicBezTo>
                        <a:cubicBezTo>
                          <a:pt x="139" y="159"/>
                          <a:pt x="139" y="159"/>
                          <a:pt x="139" y="159"/>
                        </a:cubicBezTo>
                        <a:cubicBezTo>
                          <a:pt x="140" y="160"/>
                          <a:pt x="140" y="160"/>
                          <a:pt x="140" y="160"/>
                        </a:cubicBezTo>
                        <a:cubicBezTo>
                          <a:pt x="142" y="160"/>
                          <a:pt x="142" y="160"/>
                          <a:pt x="142" y="160"/>
                        </a:cubicBezTo>
                        <a:cubicBezTo>
                          <a:pt x="143" y="161"/>
                          <a:pt x="143" y="161"/>
                          <a:pt x="143" y="161"/>
                        </a:cubicBezTo>
                        <a:cubicBezTo>
                          <a:pt x="143" y="160"/>
                          <a:pt x="143" y="160"/>
                          <a:pt x="143" y="160"/>
                        </a:cubicBezTo>
                        <a:cubicBezTo>
                          <a:pt x="143" y="160"/>
                          <a:pt x="143" y="160"/>
                          <a:pt x="143" y="160"/>
                        </a:cubicBezTo>
                        <a:cubicBezTo>
                          <a:pt x="144" y="159"/>
                          <a:pt x="144" y="159"/>
                          <a:pt x="144" y="159"/>
                        </a:cubicBezTo>
                        <a:cubicBezTo>
                          <a:pt x="144" y="157"/>
                          <a:pt x="144" y="157"/>
                          <a:pt x="144" y="157"/>
                        </a:cubicBezTo>
                        <a:cubicBezTo>
                          <a:pt x="143" y="157"/>
                          <a:pt x="143" y="157"/>
                          <a:pt x="143" y="157"/>
                        </a:cubicBezTo>
                        <a:cubicBezTo>
                          <a:pt x="142" y="158"/>
                          <a:pt x="142" y="158"/>
                          <a:pt x="142" y="158"/>
                        </a:cubicBezTo>
                        <a:cubicBezTo>
                          <a:pt x="142" y="158"/>
                          <a:pt x="142" y="158"/>
                          <a:pt x="142" y="158"/>
                        </a:cubicBezTo>
                        <a:cubicBezTo>
                          <a:pt x="140" y="157"/>
                          <a:pt x="140" y="157"/>
                          <a:pt x="140" y="157"/>
                        </a:cubicBezTo>
                        <a:lnTo>
                          <a:pt x="139" y="158"/>
                        </a:lnTo>
                        <a:close/>
                        <a:moveTo>
                          <a:pt x="163" y="156"/>
                        </a:moveTo>
                        <a:cubicBezTo>
                          <a:pt x="162" y="157"/>
                          <a:pt x="162" y="157"/>
                          <a:pt x="162" y="157"/>
                        </a:cubicBezTo>
                        <a:cubicBezTo>
                          <a:pt x="162" y="157"/>
                          <a:pt x="162" y="157"/>
                          <a:pt x="162" y="157"/>
                        </a:cubicBezTo>
                        <a:cubicBezTo>
                          <a:pt x="163" y="159"/>
                          <a:pt x="163" y="159"/>
                          <a:pt x="163" y="159"/>
                        </a:cubicBezTo>
                        <a:cubicBezTo>
                          <a:pt x="163" y="159"/>
                          <a:pt x="163" y="159"/>
                          <a:pt x="163" y="159"/>
                        </a:cubicBezTo>
                        <a:cubicBezTo>
                          <a:pt x="163" y="159"/>
                          <a:pt x="163" y="159"/>
                          <a:pt x="163" y="159"/>
                        </a:cubicBezTo>
                        <a:cubicBezTo>
                          <a:pt x="163" y="157"/>
                          <a:pt x="163" y="157"/>
                          <a:pt x="163" y="157"/>
                        </a:cubicBezTo>
                        <a:cubicBezTo>
                          <a:pt x="164" y="157"/>
                          <a:pt x="164" y="157"/>
                          <a:pt x="164" y="157"/>
                        </a:cubicBezTo>
                        <a:cubicBezTo>
                          <a:pt x="164" y="156"/>
                          <a:pt x="164" y="156"/>
                          <a:pt x="164" y="156"/>
                        </a:cubicBezTo>
                        <a:cubicBezTo>
                          <a:pt x="163" y="155"/>
                          <a:pt x="163" y="155"/>
                          <a:pt x="163" y="155"/>
                        </a:cubicBezTo>
                        <a:lnTo>
                          <a:pt x="163" y="156"/>
                        </a:lnTo>
                        <a:close/>
                        <a:moveTo>
                          <a:pt x="175" y="148"/>
                        </a:moveTo>
                        <a:cubicBezTo>
                          <a:pt x="173" y="151"/>
                          <a:pt x="173" y="151"/>
                          <a:pt x="173" y="151"/>
                        </a:cubicBezTo>
                        <a:cubicBezTo>
                          <a:pt x="171" y="154"/>
                          <a:pt x="171" y="154"/>
                          <a:pt x="171" y="154"/>
                        </a:cubicBezTo>
                        <a:cubicBezTo>
                          <a:pt x="171" y="155"/>
                          <a:pt x="171" y="155"/>
                          <a:pt x="171" y="155"/>
                        </a:cubicBezTo>
                        <a:cubicBezTo>
                          <a:pt x="171" y="156"/>
                          <a:pt x="171" y="156"/>
                          <a:pt x="171" y="156"/>
                        </a:cubicBezTo>
                        <a:cubicBezTo>
                          <a:pt x="170" y="157"/>
                          <a:pt x="170" y="157"/>
                          <a:pt x="170" y="157"/>
                        </a:cubicBezTo>
                        <a:cubicBezTo>
                          <a:pt x="171" y="157"/>
                          <a:pt x="171" y="157"/>
                          <a:pt x="171" y="157"/>
                        </a:cubicBezTo>
                        <a:cubicBezTo>
                          <a:pt x="172" y="156"/>
                          <a:pt x="172" y="156"/>
                          <a:pt x="172" y="156"/>
                        </a:cubicBezTo>
                        <a:cubicBezTo>
                          <a:pt x="172" y="154"/>
                          <a:pt x="172" y="154"/>
                          <a:pt x="172" y="154"/>
                        </a:cubicBezTo>
                        <a:cubicBezTo>
                          <a:pt x="172" y="154"/>
                          <a:pt x="172" y="154"/>
                          <a:pt x="172" y="154"/>
                        </a:cubicBezTo>
                        <a:cubicBezTo>
                          <a:pt x="173" y="153"/>
                          <a:pt x="173" y="153"/>
                          <a:pt x="173" y="153"/>
                        </a:cubicBezTo>
                        <a:cubicBezTo>
                          <a:pt x="174" y="152"/>
                          <a:pt x="174" y="152"/>
                          <a:pt x="174" y="152"/>
                        </a:cubicBezTo>
                        <a:cubicBezTo>
                          <a:pt x="174" y="151"/>
                          <a:pt x="174" y="151"/>
                          <a:pt x="174" y="151"/>
                        </a:cubicBezTo>
                        <a:cubicBezTo>
                          <a:pt x="175" y="150"/>
                          <a:pt x="175" y="150"/>
                          <a:pt x="175" y="150"/>
                        </a:cubicBezTo>
                        <a:cubicBezTo>
                          <a:pt x="177" y="149"/>
                          <a:pt x="177" y="149"/>
                          <a:pt x="177" y="149"/>
                        </a:cubicBezTo>
                        <a:cubicBezTo>
                          <a:pt x="177" y="148"/>
                          <a:pt x="177" y="148"/>
                          <a:pt x="177" y="148"/>
                        </a:cubicBezTo>
                        <a:cubicBezTo>
                          <a:pt x="177" y="147"/>
                          <a:pt x="177" y="147"/>
                          <a:pt x="177" y="147"/>
                        </a:cubicBezTo>
                        <a:lnTo>
                          <a:pt x="175" y="148"/>
                        </a:lnTo>
                        <a:close/>
                        <a:moveTo>
                          <a:pt x="260" y="153"/>
                        </a:moveTo>
                        <a:cubicBezTo>
                          <a:pt x="260" y="154"/>
                          <a:pt x="260" y="154"/>
                          <a:pt x="260" y="154"/>
                        </a:cubicBezTo>
                        <a:cubicBezTo>
                          <a:pt x="260" y="155"/>
                          <a:pt x="260" y="155"/>
                          <a:pt x="260" y="155"/>
                        </a:cubicBezTo>
                        <a:cubicBezTo>
                          <a:pt x="259" y="156"/>
                          <a:pt x="259" y="156"/>
                          <a:pt x="259" y="156"/>
                        </a:cubicBezTo>
                        <a:cubicBezTo>
                          <a:pt x="260" y="157"/>
                          <a:pt x="260" y="157"/>
                          <a:pt x="260" y="157"/>
                        </a:cubicBezTo>
                        <a:cubicBezTo>
                          <a:pt x="260" y="157"/>
                          <a:pt x="260" y="157"/>
                          <a:pt x="260" y="157"/>
                        </a:cubicBezTo>
                        <a:cubicBezTo>
                          <a:pt x="261" y="156"/>
                          <a:pt x="261" y="156"/>
                          <a:pt x="261" y="156"/>
                        </a:cubicBezTo>
                        <a:cubicBezTo>
                          <a:pt x="261" y="156"/>
                          <a:pt x="261" y="156"/>
                          <a:pt x="261" y="156"/>
                        </a:cubicBezTo>
                        <a:cubicBezTo>
                          <a:pt x="261" y="156"/>
                          <a:pt x="261" y="156"/>
                          <a:pt x="261" y="156"/>
                        </a:cubicBezTo>
                        <a:cubicBezTo>
                          <a:pt x="261" y="155"/>
                          <a:pt x="261" y="155"/>
                          <a:pt x="261" y="155"/>
                        </a:cubicBezTo>
                        <a:cubicBezTo>
                          <a:pt x="262" y="155"/>
                          <a:pt x="262" y="155"/>
                          <a:pt x="262" y="155"/>
                        </a:cubicBezTo>
                        <a:cubicBezTo>
                          <a:pt x="263" y="155"/>
                          <a:pt x="263" y="155"/>
                          <a:pt x="263" y="155"/>
                        </a:cubicBezTo>
                        <a:cubicBezTo>
                          <a:pt x="263" y="155"/>
                          <a:pt x="263" y="155"/>
                          <a:pt x="263" y="155"/>
                        </a:cubicBezTo>
                        <a:cubicBezTo>
                          <a:pt x="264" y="155"/>
                          <a:pt x="264" y="155"/>
                          <a:pt x="264" y="155"/>
                        </a:cubicBezTo>
                        <a:cubicBezTo>
                          <a:pt x="264" y="155"/>
                          <a:pt x="264" y="155"/>
                          <a:pt x="264" y="155"/>
                        </a:cubicBezTo>
                        <a:cubicBezTo>
                          <a:pt x="265" y="154"/>
                          <a:pt x="265" y="154"/>
                          <a:pt x="265" y="154"/>
                        </a:cubicBezTo>
                        <a:cubicBezTo>
                          <a:pt x="265" y="153"/>
                          <a:pt x="265" y="153"/>
                          <a:pt x="265" y="153"/>
                        </a:cubicBezTo>
                        <a:cubicBezTo>
                          <a:pt x="265" y="153"/>
                          <a:pt x="265" y="153"/>
                          <a:pt x="265" y="153"/>
                        </a:cubicBezTo>
                        <a:cubicBezTo>
                          <a:pt x="265" y="153"/>
                          <a:pt x="265" y="153"/>
                          <a:pt x="265" y="153"/>
                        </a:cubicBezTo>
                        <a:cubicBezTo>
                          <a:pt x="266" y="153"/>
                          <a:pt x="266" y="153"/>
                          <a:pt x="266" y="153"/>
                        </a:cubicBezTo>
                        <a:cubicBezTo>
                          <a:pt x="266" y="153"/>
                          <a:pt x="266" y="153"/>
                          <a:pt x="266" y="153"/>
                        </a:cubicBezTo>
                        <a:cubicBezTo>
                          <a:pt x="267" y="154"/>
                          <a:pt x="267" y="154"/>
                          <a:pt x="267" y="154"/>
                        </a:cubicBezTo>
                        <a:cubicBezTo>
                          <a:pt x="268" y="154"/>
                          <a:pt x="268" y="154"/>
                          <a:pt x="268" y="154"/>
                        </a:cubicBezTo>
                        <a:cubicBezTo>
                          <a:pt x="268" y="154"/>
                          <a:pt x="268" y="154"/>
                          <a:pt x="268" y="154"/>
                        </a:cubicBezTo>
                        <a:cubicBezTo>
                          <a:pt x="269" y="154"/>
                          <a:pt x="269" y="154"/>
                          <a:pt x="269" y="154"/>
                        </a:cubicBezTo>
                        <a:cubicBezTo>
                          <a:pt x="269" y="153"/>
                          <a:pt x="269" y="153"/>
                          <a:pt x="269" y="153"/>
                        </a:cubicBezTo>
                        <a:cubicBezTo>
                          <a:pt x="269" y="153"/>
                          <a:pt x="269" y="153"/>
                          <a:pt x="269" y="153"/>
                        </a:cubicBezTo>
                        <a:cubicBezTo>
                          <a:pt x="269" y="152"/>
                          <a:pt x="269" y="152"/>
                          <a:pt x="269" y="152"/>
                        </a:cubicBezTo>
                        <a:cubicBezTo>
                          <a:pt x="268" y="151"/>
                          <a:pt x="268" y="151"/>
                          <a:pt x="268" y="151"/>
                        </a:cubicBezTo>
                        <a:cubicBezTo>
                          <a:pt x="267" y="151"/>
                          <a:pt x="267" y="151"/>
                          <a:pt x="267" y="151"/>
                        </a:cubicBezTo>
                        <a:cubicBezTo>
                          <a:pt x="267" y="151"/>
                          <a:pt x="267" y="151"/>
                          <a:pt x="267" y="151"/>
                        </a:cubicBezTo>
                        <a:cubicBezTo>
                          <a:pt x="267" y="152"/>
                          <a:pt x="267" y="152"/>
                          <a:pt x="267" y="152"/>
                        </a:cubicBezTo>
                        <a:cubicBezTo>
                          <a:pt x="267" y="153"/>
                          <a:pt x="267" y="153"/>
                          <a:pt x="267" y="153"/>
                        </a:cubicBezTo>
                        <a:cubicBezTo>
                          <a:pt x="266" y="152"/>
                          <a:pt x="266" y="152"/>
                          <a:pt x="266" y="152"/>
                        </a:cubicBezTo>
                        <a:cubicBezTo>
                          <a:pt x="266" y="152"/>
                          <a:pt x="266" y="152"/>
                          <a:pt x="266" y="152"/>
                        </a:cubicBezTo>
                        <a:cubicBezTo>
                          <a:pt x="264" y="152"/>
                          <a:pt x="264" y="152"/>
                          <a:pt x="264" y="152"/>
                        </a:cubicBezTo>
                        <a:cubicBezTo>
                          <a:pt x="264" y="153"/>
                          <a:pt x="264" y="153"/>
                          <a:pt x="264" y="153"/>
                        </a:cubicBezTo>
                        <a:cubicBezTo>
                          <a:pt x="263" y="153"/>
                          <a:pt x="263" y="153"/>
                          <a:pt x="263" y="153"/>
                        </a:cubicBezTo>
                        <a:cubicBezTo>
                          <a:pt x="262" y="154"/>
                          <a:pt x="262" y="154"/>
                          <a:pt x="262" y="154"/>
                        </a:cubicBezTo>
                        <a:cubicBezTo>
                          <a:pt x="262" y="154"/>
                          <a:pt x="262" y="154"/>
                          <a:pt x="262" y="154"/>
                        </a:cubicBezTo>
                        <a:cubicBezTo>
                          <a:pt x="262" y="153"/>
                          <a:pt x="262" y="153"/>
                          <a:pt x="262" y="153"/>
                        </a:cubicBezTo>
                        <a:cubicBezTo>
                          <a:pt x="262" y="153"/>
                          <a:pt x="262" y="153"/>
                          <a:pt x="262" y="153"/>
                        </a:cubicBezTo>
                        <a:cubicBezTo>
                          <a:pt x="262" y="153"/>
                          <a:pt x="262" y="153"/>
                          <a:pt x="262" y="153"/>
                        </a:cubicBezTo>
                        <a:lnTo>
                          <a:pt x="260" y="153"/>
                        </a:lnTo>
                        <a:close/>
                        <a:moveTo>
                          <a:pt x="241" y="155"/>
                        </a:moveTo>
                        <a:cubicBezTo>
                          <a:pt x="241" y="156"/>
                          <a:pt x="241" y="156"/>
                          <a:pt x="241" y="156"/>
                        </a:cubicBezTo>
                        <a:cubicBezTo>
                          <a:pt x="242" y="156"/>
                          <a:pt x="242" y="156"/>
                          <a:pt x="242" y="156"/>
                        </a:cubicBezTo>
                        <a:cubicBezTo>
                          <a:pt x="243" y="157"/>
                          <a:pt x="243" y="157"/>
                          <a:pt x="243" y="157"/>
                        </a:cubicBezTo>
                        <a:cubicBezTo>
                          <a:pt x="243" y="157"/>
                          <a:pt x="243" y="157"/>
                          <a:pt x="243" y="157"/>
                        </a:cubicBezTo>
                        <a:cubicBezTo>
                          <a:pt x="243" y="156"/>
                          <a:pt x="243" y="156"/>
                          <a:pt x="243" y="156"/>
                        </a:cubicBezTo>
                        <a:cubicBezTo>
                          <a:pt x="243" y="155"/>
                          <a:pt x="243" y="155"/>
                          <a:pt x="243" y="155"/>
                        </a:cubicBezTo>
                        <a:cubicBezTo>
                          <a:pt x="243" y="155"/>
                          <a:pt x="243" y="155"/>
                          <a:pt x="243" y="155"/>
                        </a:cubicBezTo>
                        <a:cubicBezTo>
                          <a:pt x="241" y="154"/>
                          <a:pt x="241" y="154"/>
                          <a:pt x="241" y="154"/>
                        </a:cubicBezTo>
                        <a:lnTo>
                          <a:pt x="241" y="155"/>
                        </a:lnTo>
                        <a:close/>
                        <a:moveTo>
                          <a:pt x="175" y="156"/>
                        </a:moveTo>
                        <a:cubicBezTo>
                          <a:pt x="176" y="155"/>
                          <a:pt x="176" y="155"/>
                          <a:pt x="176" y="155"/>
                        </a:cubicBezTo>
                        <a:cubicBezTo>
                          <a:pt x="177" y="153"/>
                          <a:pt x="177" y="153"/>
                          <a:pt x="177" y="153"/>
                        </a:cubicBezTo>
                        <a:cubicBezTo>
                          <a:pt x="177" y="152"/>
                          <a:pt x="177" y="152"/>
                          <a:pt x="177" y="152"/>
                        </a:cubicBezTo>
                        <a:cubicBezTo>
                          <a:pt x="177" y="152"/>
                          <a:pt x="177" y="152"/>
                          <a:pt x="177" y="152"/>
                        </a:cubicBezTo>
                        <a:cubicBezTo>
                          <a:pt x="178" y="151"/>
                          <a:pt x="178" y="151"/>
                          <a:pt x="178" y="151"/>
                        </a:cubicBezTo>
                        <a:cubicBezTo>
                          <a:pt x="178" y="151"/>
                          <a:pt x="178" y="151"/>
                          <a:pt x="178" y="151"/>
                        </a:cubicBezTo>
                        <a:cubicBezTo>
                          <a:pt x="177" y="151"/>
                          <a:pt x="177" y="151"/>
                          <a:pt x="177" y="151"/>
                        </a:cubicBezTo>
                        <a:cubicBezTo>
                          <a:pt x="176" y="152"/>
                          <a:pt x="176" y="152"/>
                          <a:pt x="176" y="152"/>
                        </a:cubicBezTo>
                        <a:cubicBezTo>
                          <a:pt x="175" y="152"/>
                          <a:pt x="175" y="152"/>
                          <a:pt x="175" y="152"/>
                        </a:cubicBezTo>
                        <a:cubicBezTo>
                          <a:pt x="175" y="153"/>
                          <a:pt x="175" y="153"/>
                          <a:pt x="175" y="153"/>
                        </a:cubicBezTo>
                        <a:cubicBezTo>
                          <a:pt x="174" y="154"/>
                          <a:pt x="174" y="154"/>
                          <a:pt x="174" y="154"/>
                        </a:cubicBezTo>
                        <a:cubicBezTo>
                          <a:pt x="173" y="154"/>
                          <a:pt x="173" y="154"/>
                          <a:pt x="173" y="154"/>
                        </a:cubicBezTo>
                        <a:cubicBezTo>
                          <a:pt x="173" y="155"/>
                          <a:pt x="173" y="155"/>
                          <a:pt x="173" y="155"/>
                        </a:cubicBezTo>
                        <a:cubicBezTo>
                          <a:pt x="174" y="156"/>
                          <a:pt x="174" y="156"/>
                          <a:pt x="174" y="156"/>
                        </a:cubicBezTo>
                        <a:cubicBezTo>
                          <a:pt x="174" y="155"/>
                          <a:pt x="174" y="155"/>
                          <a:pt x="174" y="155"/>
                        </a:cubicBezTo>
                        <a:lnTo>
                          <a:pt x="175" y="156"/>
                        </a:lnTo>
                        <a:close/>
                        <a:moveTo>
                          <a:pt x="129" y="153"/>
                        </a:moveTo>
                        <a:cubicBezTo>
                          <a:pt x="130" y="153"/>
                          <a:pt x="130" y="153"/>
                          <a:pt x="130" y="153"/>
                        </a:cubicBezTo>
                        <a:cubicBezTo>
                          <a:pt x="131" y="154"/>
                          <a:pt x="131" y="154"/>
                          <a:pt x="131" y="154"/>
                        </a:cubicBezTo>
                        <a:cubicBezTo>
                          <a:pt x="132" y="155"/>
                          <a:pt x="132" y="155"/>
                          <a:pt x="132" y="155"/>
                        </a:cubicBezTo>
                        <a:cubicBezTo>
                          <a:pt x="133" y="155"/>
                          <a:pt x="133" y="155"/>
                          <a:pt x="133" y="155"/>
                        </a:cubicBezTo>
                        <a:cubicBezTo>
                          <a:pt x="133" y="154"/>
                          <a:pt x="133" y="154"/>
                          <a:pt x="133" y="154"/>
                        </a:cubicBezTo>
                        <a:cubicBezTo>
                          <a:pt x="133" y="152"/>
                          <a:pt x="133" y="152"/>
                          <a:pt x="133" y="152"/>
                        </a:cubicBezTo>
                        <a:cubicBezTo>
                          <a:pt x="132" y="151"/>
                          <a:pt x="132" y="151"/>
                          <a:pt x="132" y="151"/>
                        </a:cubicBezTo>
                        <a:cubicBezTo>
                          <a:pt x="132" y="151"/>
                          <a:pt x="132" y="151"/>
                          <a:pt x="132" y="151"/>
                        </a:cubicBezTo>
                        <a:cubicBezTo>
                          <a:pt x="132" y="151"/>
                          <a:pt x="132" y="151"/>
                          <a:pt x="132" y="151"/>
                        </a:cubicBezTo>
                        <a:cubicBezTo>
                          <a:pt x="130" y="152"/>
                          <a:pt x="130" y="152"/>
                          <a:pt x="130" y="152"/>
                        </a:cubicBezTo>
                        <a:cubicBezTo>
                          <a:pt x="130" y="152"/>
                          <a:pt x="130" y="152"/>
                          <a:pt x="130" y="152"/>
                        </a:cubicBezTo>
                        <a:cubicBezTo>
                          <a:pt x="129" y="152"/>
                          <a:pt x="129" y="152"/>
                          <a:pt x="129" y="152"/>
                        </a:cubicBezTo>
                        <a:cubicBezTo>
                          <a:pt x="127" y="152"/>
                          <a:pt x="127" y="152"/>
                          <a:pt x="127" y="152"/>
                        </a:cubicBezTo>
                        <a:lnTo>
                          <a:pt x="129" y="153"/>
                        </a:lnTo>
                        <a:close/>
                        <a:moveTo>
                          <a:pt x="207" y="149"/>
                        </a:moveTo>
                        <a:cubicBezTo>
                          <a:pt x="206" y="150"/>
                          <a:pt x="206" y="150"/>
                          <a:pt x="206" y="150"/>
                        </a:cubicBezTo>
                        <a:cubicBezTo>
                          <a:pt x="206" y="151"/>
                          <a:pt x="206" y="151"/>
                          <a:pt x="206" y="151"/>
                        </a:cubicBezTo>
                        <a:cubicBezTo>
                          <a:pt x="205" y="152"/>
                          <a:pt x="205" y="152"/>
                          <a:pt x="205" y="152"/>
                        </a:cubicBezTo>
                        <a:cubicBezTo>
                          <a:pt x="205" y="153"/>
                          <a:pt x="205" y="153"/>
                          <a:pt x="205" y="153"/>
                        </a:cubicBezTo>
                        <a:cubicBezTo>
                          <a:pt x="205" y="153"/>
                          <a:pt x="205" y="153"/>
                          <a:pt x="205" y="153"/>
                        </a:cubicBezTo>
                        <a:cubicBezTo>
                          <a:pt x="205" y="153"/>
                          <a:pt x="205" y="153"/>
                          <a:pt x="205" y="153"/>
                        </a:cubicBezTo>
                        <a:cubicBezTo>
                          <a:pt x="206" y="152"/>
                          <a:pt x="206" y="152"/>
                          <a:pt x="206" y="152"/>
                        </a:cubicBezTo>
                        <a:cubicBezTo>
                          <a:pt x="207" y="152"/>
                          <a:pt x="207" y="152"/>
                          <a:pt x="207" y="152"/>
                        </a:cubicBezTo>
                        <a:cubicBezTo>
                          <a:pt x="208" y="152"/>
                          <a:pt x="208" y="152"/>
                          <a:pt x="208" y="152"/>
                        </a:cubicBezTo>
                        <a:cubicBezTo>
                          <a:pt x="208" y="150"/>
                          <a:pt x="208" y="150"/>
                          <a:pt x="208" y="150"/>
                        </a:cubicBezTo>
                        <a:cubicBezTo>
                          <a:pt x="208" y="150"/>
                          <a:pt x="208" y="150"/>
                          <a:pt x="208" y="150"/>
                        </a:cubicBezTo>
                        <a:cubicBezTo>
                          <a:pt x="208" y="149"/>
                          <a:pt x="208" y="149"/>
                          <a:pt x="208" y="149"/>
                        </a:cubicBezTo>
                        <a:cubicBezTo>
                          <a:pt x="207" y="148"/>
                          <a:pt x="207" y="148"/>
                          <a:pt x="207" y="148"/>
                        </a:cubicBezTo>
                        <a:cubicBezTo>
                          <a:pt x="207" y="148"/>
                          <a:pt x="207" y="148"/>
                          <a:pt x="207" y="148"/>
                        </a:cubicBezTo>
                        <a:lnTo>
                          <a:pt x="207" y="149"/>
                        </a:lnTo>
                        <a:close/>
                        <a:moveTo>
                          <a:pt x="36" y="148"/>
                        </a:moveTo>
                        <a:cubicBezTo>
                          <a:pt x="36" y="149"/>
                          <a:pt x="36" y="149"/>
                          <a:pt x="36" y="149"/>
                        </a:cubicBezTo>
                        <a:cubicBezTo>
                          <a:pt x="35" y="149"/>
                          <a:pt x="35" y="149"/>
                          <a:pt x="35" y="149"/>
                        </a:cubicBezTo>
                        <a:cubicBezTo>
                          <a:pt x="34" y="151"/>
                          <a:pt x="34" y="151"/>
                          <a:pt x="34" y="151"/>
                        </a:cubicBezTo>
                        <a:cubicBezTo>
                          <a:pt x="34" y="152"/>
                          <a:pt x="34" y="152"/>
                          <a:pt x="34" y="152"/>
                        </a:cubicBezTo>
                        <a:cubicBezTo>
                          <a:pt x="34" y="153"/>
                          <a:pt x="34" y="153"/>
                          <a:pt x="34" y="153"/>
                        </a:cubicBezTo>
                        <a:cubicBezTo>
                          <a:pt x="35" y="150"/>
                          <a:pt x="35" y="150"/>
                          <a:pt x="35" y="150"/>
                        </a:cubicBezTo>
                        <a:cubicBezTo>
                          <a:pt x="37" y="150"/>
                          <a:pt x="37" y="150"/>
                          <a:pt x="37" y="150"/>
                        </a:cubicBezTo>
                        <a:cubicBezTo>
                          <a:pt x="38" y="149"/>
                          <a:pt x="38" y="149"/>
                          <a:pt x="38" y="149"/>
                        </a:cubicBezTo>
                        <a:cubicBezTo>
                          <a:pt x="38" y="148"/>
                          <a:pt x="38" y="148"/>
                          <a:pt x="38" y="148"/>
                        </a:cubicBezTo>
                        <a:cubicBezTo>
                          <a:pt x="39" y="145"/>
                          <a:pt x="39" y="145"/>
                          <a:pt x="39" y="145"/>
                        </a:cubicBezTo>
                        <a:cubicBezTo>
                          <a:pt x="40" y="143"/>
                          <a:pt x="40" y="143"/>
                          <a:pt x="40" y="143"/>
                        </a:cubicBezTo>
                        <a:cubicBezTo>
                          <a:pt x="38" y="144"/>
                          <a:pt x="38" y="144"/>
                          <a:pt x="38" y="144"/>
                        </a:cubicBezTo>
                        <a:cubicBezTo>
                          <a:pt x="37" y="146"/>
                          <a:pt x="37" y="146"/>
                          <a:pt x="37" y="146"/>
                        </a:cubicBezTo>
                        <a:cubicBezTo>
                          <a:pt x="37" y="147"/>
                          <a:pt x="37" y="147"/>
                          <a:pt x="37" y="147"/>
                        </a:cubicBezTo>
                        <a:cubicBezTo>
                          <a:pt x="36" y="147"/>
                          <a:pt x="36" y="147"/>
                          <a:pt x="36" y="147"/>
                        </a:cubicBezTo>
                        <a:cubicBezTo>
                          <a:pt x="36" y="147"/>
                          <a:pt x="36" y="147"/>
                          <a:pt x="36" y="147"/>
                        </a:cubicBezTo>
                        <a:cubicBezTo>
                          <a:pt x="36" y="146"/>
                          <a:pt x="36" y="146"/>
                          <a:pt x="36" y="146"/>
                        </a:cubicBezTo>
                        <a:cubicBezTo>
                          <a:pt x="36" y="144"/>
                          <a:pt x="36" y="144"/>
                          <a:pt x="36" y="144"/>
                        </a:cubicBezTo>
                        <a:cubicBezTo>
                          <a:pt x="37" y="142"/>
                          <a:pt x="37" y="142"/>
                          <a:pt x="37" y="142"/>
                        </a:cubicBezTo>
                        <a:cubicBezTo>
                          <a:pt x="37" y="142"/>
                          <a:pt x="37" y="142"/>
                          <a:pt x="37" y="142"/>
                        </a:cubicBezTo>
                        <a:cubicBezTo>
                          <a:pt x="37" y="141"/>
                          <a:pt x="37" y="141"/>
                          <a:pt x="37" y="141"/>
                        </a:cubicBezTo>
                        <a:cubicBezTo>
                          <a:pt x="38" y="140"/>
                          <a:pt x="38" y="140"/>
                          <a:pt x="38" y="140"/>
                        </a:cubicBezTo>
                        <a:cubicBezTo>
                          <a:pt x="38" y="139"/>
                          <a:pt x="38" y="139"/>
                          <a:pt x="38" y="139"/>
                        </a:cubicBezTo>
                        <a:cubicBezTo>
                          <a:pt x="37" y="140"/>
                          <a:pt x="37" y="140"/>
                          <a:pt x="37" y="140"/>
                        </a:cubicBezTo>
                        <a:cubicBezTo>
                          <a:pt x="36" y="141"/>
                          <a:pt x="36" y="141"/>
                          <a:pt x="36" y="141"/>
                        </a:cubicBezTo>
                        <a:cubicBezTo>
                          <a:pt x="36" y="140"/>
                          <a:pt x="36" y="140"/>
                          <a:pt x="36" y="140"/>
                        </a:cubicBezTo>
                        <a:cubicBezTo>
                          <a:pt x="35" y="140"/>
                          <a:pt x="35" y="140"/>
                          <a:pt x="35" y="140"/>
                        </a:cubicBezTo>
                        <a:cubicBezTo>
                          <a:pt x="35" y="140"/>
                          <a:pt x="35" y="140"/>
                          <a:pt x="35" y="140"/>
                        </a:cubicBezTo>
                        <a:cubicBezTo>
                          <a:pt x="34" y="141"/>
                          <a:pt x="34" y="141"/>
                          <a:pt x="34" y="141"/>
                        </a:cubicBezTo>
                        <a:cubicBezTo>
                          <a:pt x="33" y="141"/>
                          <a:pt x="33" y="141"/>
                          <a:pt x="33" y="141"/>
                        </a:cubicBezTo>
                        <a:cubicBezTo>
                          <a:pt x="33" y="142"/>
                          <a:pt x="33" y="142"/>
                          <a:pt x="33" y="142"/>
                        </a:cubicBezTo>
                        <a:cubicBezTo>
                          <a:pt x="33" y="143"/>
                          <a:pt x="33" y="143"/>
                          <a:pt x="33" y="143"/>
                        </a:cubicBezTo>
                        <a:cubicBezTo>
                          <a:pt x="35" y="141"/>
                          <a:pt x="35" y="141"/>
                          <a:pt x="35" y="141"/>
                        </a:cubicBezTo>
                        <a:cubicBezTo>
                          <a:pt x="35" y="142"/>
                          <a:pt x="35" y="142"/>
                          <a:pt x="35" y="142"/>
                        </a:cubicBezTo>
                        <a:cubicBezTo>
                          <a:pt x="35" y="142"/>
                          <a:pt x="35" y="142"/>
                          <a:pt x="35" y="142"/>
                        </a:cubicBezTo>
                        <a:cubicBezTo>
                          <a:pt x="36" y="142"/>
                          <a:pt x="36" y="142"/>
                          <a:pt x="36" y="142"/>
                        </a:cubicBezTo>
                        <a:cubicBezTo>
                          <a:pt x="36" y="142"/>
                          <a:pt x="36" y="142"/>
                          <a:pt x="36" y="142"/>
                        </a:cubicBezTo>
                        <a:cubicBezTo>
                          <a:pt x="36" y="143"/>
                          <a:pt x="36" y="143"/>
                          <a:pt x="36" y="143"/>
                        </a:cubicBezTo>
                        <a:cubicBezTo>
                          <a:pt x="35" y="143"/>
                          <a:pt x="35" y="143"/>
                          <a:pt x="35" y="143"/>
                        </a:cubicBezTo>
                        <a:cubicBezTo>
                          <a:pt x="35" y="145"/>
                          <a:pt x="35" y="145"/>
                          <a:pt x="35" y="145"/>
                        </a:cubicBezTo>
                        <a:cubicBezTo>
                          <a:pt x="35" y="146"/>
                          <a:pt x="35" y="146"/>
                          <a:pt x="35" y="146"/>
                        </a:cubicBezTo>
                        <a:cubicBezTo>
                          <a:pt x="34" y="147"/>
                          <a:pt x="34" y="147"/>
                          <a:pt x="34" y="147"/>
                        </a:cubicBezTo>
                        <a:cubicBezTo>
                          <a:pt x="33" y="148"/>
                          <a:pt x="33" y="148"/>
                          <a:pt x="33" y="148"/>
                        </a:cubicBezTo>
                        <a:cubicBezTo>
                          <a:pt x="33" y="149"/>
                          <a:pt x="33" y="149"/>
                          <a:pt x="33" y="149"/>
                        </a:cubicBezTo>
                        <a:cubicBezTo>
                          <a:pt x="34" y="149"/>
                          <a:pt x="34" y="149"/>
                          <a:pt x="34" y="149"/>
                        </a:cubicBezTo>
                        <a:cubicBezTo>
                          <a:pt x="35" y="149"/>
                          <a:pt x="35" y="149"/>
                          <a:pt x="35" y="149"/>
                        </a:cubicBezTo>
                        <a:cubicBezTo>
                          <a:pt x="35" y="148"/>
                          <a:pt x="35" y="148"/>
                          <a:pt x="35" y="148"/>
                        </a:cubicBezTo>
                        <a:cubicBezTo>
                          <a:pt x="35" y="148"/>
                          <a:pt x="35" y="148"/>
                          <a:pt x="35" y="148"/>
                        </a:cubicBezTo>
                        <a:lnTo>
                          <a:pt x="36" y="148"/>
                        </a:lnTo>
                        <a:close/>
                        <a:moveTo>
                          <a:pt x="144" y="152"/>
                        </a:moveTo>
                        <a:cubicBezTo>
                          <a:pt x="146" y="153"/>
                          <a:pt x="146" y="153"/>
                          <a:pt x="146" y="153"/>
                        </a:cubicBezTo>
                        <a:cubicBezTo>
                          <a:pt x="147" y="152"/>
                          <a:pt x="147" y="152"/>
                          <a:pt x="147" y="152"/>
                        </a:cubicBezTo>
                        <a:cubicBezTo>
                          <a:pt x="149" y="151"/>
                          <a:pt x="149" y="151"/>
                          <a:pt x="149" y="151"/>
                        </a:cubicBezTo>
                        <a:cubicBezTo>
                          <a:pt x="149" y="152"/>
                          <a:pt x="149" y="152"/>
                          <a:pt x="149" y="152"/>
                        </a:cubicBezTo>
                        <a:cubicBezTo>
                          <a:pt x="150" y="151"/>
                          <a:pt x="150" y="151"/>
                          <a:pt x="150" y="151"/>
                        </a:cubicBezTo>
                        <a:cubicBezTo>
                          <a:pt x="151" y="151"/>
                          <a:pt x="151" y="151"/>
                          <a:pt x="151" y="151"/>
                        </a:cubicBezTo>
                        <a:cubicBezTo>
                          <a:pt x="152" y="151"/>
                          <a:pt x="152" y="151"/>
                          <a:pt x="152" y="151"/>
                        </a:cubicBezTo>
                        <a:cubicBezTo>
                          <a:pt x="154" y="151"/>
                          <a:pt x="154" y="151"/>
                          <a:pt x="154" y="151"/>
                        </a:cubicBezTo>
                        <a:cubicBezTo>
                          <a:pt x="155" y="151"/>
                          <a:pt x="155" y="151"/>
                          <a:pt x="155" y="151"/>
                        </a:cubicBezTo>
                        <a:cubicBezTo>
                          <a:pt x="156" y="150"/>
                          <a:pt x="156" y="150"/>
                          <a:pt x="156" y="150"/>
                        </a:cubicBezTo>
                        <a:cubicBezTo>
                          <a:pt x="156" y="150"/>
                          <a:pt x="156" y="150"/>
                          <a:pt x="156" y="150"/>
                        </a:cubicBezTo>
                        <a:cubicBezTo>
                          <a:pt x="156" y="149"/>
                          <a:pt x="156" y="149"/>
                          <a:pt x="156" y="149"/>
                        </a:cubicBezTo>
                        <a:cubicBezTo>
                          <a:pt x="157" y="148"/>
                          <a:pt x="157" y="148"/>
                          <a:pt x="157" y="148"/>
                        </a:cubicBezTo>
                        <a:cubicBezTo>
                          <a:pt x="158" y="148"/>
                          <a:pt x="158" y="148"/>
                          <a:pt x="158" y="148"/>
                        </a:cubicBezTo>
                        <a:cubicBezTo>
                          <a:pt x="158" y="147"/>
                          <a:pt x="158" y="147"/>
                          <a:pt x="158" y="147"/>
                        </a:cubicBezTo>
                        <a:cubicBezTo>
                          <a:pt x="159" y="146"/>
                          <a:pt x="159" y="146"/>
                          <a:pt x="159" y="146"/>
                        </a:cubicBezTo>
                        <a:cubicBezTo>
                          <a:pt x="160" y="147"/>
                          <a:pt x="160" y="147"/>
                          <a:pt x="160" y="147"/>
                        </a:cubicBezTo>
                        <a:cubicBezTo>
                          <a:pt x="161" y="147"/>
                          <a:pt x="161" y="147"/>
                          <a:pt x="161" y="147"/>
                        </a:cubicBezTo>
                        <a:cubicBezTo>
                          <a:pt x="162" y="148"/>
                          <a:pt x="162" y="148"/>
                          <a:pt x="162" y="148"/>
                        </a:cubicBezTo>
                        <a:cubicBezTo>
                          <a:pt x="161" y="149"/>
                          <a:pt x="161" y="149"/>
                          <a:pt x="161" y="149"/>
                        </a:cubicBezTo>
                        <a:cubicBezTo>
                          <a:pt x="161" y="150"/>
                          <a:pt x="161" y="150"/>
                          <a:pt x="161" y="150"/>
                        </a:cubicBezTo>
                        <a:cubicBezTo>
                          <a:pt x="162" y="148"/>
                          <a:pt x="162" y="148"/>
                          <a:pt x="162" y="148"/>
                        </a:cubicBezTo>
                        <a:cubicBezTo>
                          <a:pt x="162" y="148"/>
                          <a:pt x="162" y="148"/>
                          <a:pt x="162" y="148"/>
                        </a:cubicBezTo>
                        <a:cubicBezTo>
                          <a:pt x="164" y="147"/>
                          <a:pt x="164" y="147"/>
                          <a:pt x="164" y="147"/>
                        </a:cubicBezTo>
                        <a:cubicBezTo>
                          <a:pt x="164" y="147"/>
                          <a:pt x="164" y="147"/>
                          <a:pt x="164" y="147"/>
                        </a:cubicBezTo>
                        <a:cubicBezTo>
                          <a:pt x="165" y="146"/>
                          <a:pt x="165" y="146"/>
                          <a:pt x="165" y="146"/>
                        </a:cubicBezTo>
                        <a:cubicBezTo>
                          <a:pt x="166" y="145"/>
                          <a:pt x="166" y="145"/>
                          <a:pt x="166" y="145"/>
                        </a:cubicBezTo>
                        <a:cubicBezTo>
                          <a:pt x="167" y="145"/>
                          <a:pt x="167" y="145"/>
                          <a:pt x="167" y="145"/>
                        </a:cubicBezTo>
                        <a:cubicBezTo>
                          <a:pt x="168" y="145"/>
                          <a:pt x="168" y="145"/>
                          <a:pt x="168" y="145"/>
                        </a:cubicBezTo>
                        <a:cubicBezTo>
                          <a:pt x="168" y="145"/>
                          <a:pt x="168" y="145"/>
                          <a:pt x="168" y="145"/>
                        </a:cubicBezTo>
                        <a:cubicBezTo>
                          <a:pt x="169" y="144"/>
                          <a:pt x="169" y="144"/>
                          <a:pt x="169" y="144"/>
                        </a:cubicBezTo>
                        <a:cubicBezTo>
                          <a:pt x="170" y="144"/>
                          <a:pt x="170" y="144"/>
                          <a:pt x="170" y="144"/>
                        </a:cubicBezTo>
                        <a:cubicBezTo>
                          <a:pt x="171" y="144"/>
                          <a:pt x="171" y="144"/>
                          <a:pt x="171" y="144"/>
                        </a:cubicBezTo>
                        <a:cubicBezTo>
                          <a:pt x="172" y="143"/>
                          <a:pt x="172" y="143"/>
                          <a:pt x="172" y="143"/>
                        </a:cubicBezTo>
                        <a:cubicBezTo>
                          <a:pt x="172" y="142"/>
                          <a:pt x="172" y="142"/>
                          <a:pt x="172" y="142"/>
                        </a:cubicBezTo>
                        <a:cubicBezTo>
                          <a:pt x="173" y="142"/>
                          <a:pt x="173" y="142"/>
                          <a:pt x="173" y="142"/>
                        </a:cubicBezTo>
                        <a:cubicBezTo>
                          <a:pt x="173" y="141"/>
                          <a:pt x="173" y="141"/>
                          <a:pt x="173" y="141"/>
                        </a:cubicBezTo>
                        <a:cubicBezTo>
                          <a:pt x="173" y="141"/>
                          <a:pt x="173" y="141"/>
                          <a:pt x="173" y="141"/>
                        </a:cubicBezTo>
                        <a:cubicBezTo>
                          <a:pt x="173" y="141"/>
                          <a:pt x="173" y="141"/>
                          <a:pt x="173" y="141"/>
                        </a:cubicBezTo>
                        <a:cubicBezTo>
                          <a:pt x="174" y="141"/>
                          <a:pt x="174" y="141"/>
                          <a:pt x="174" y="141"/>
                        </a:cubicBezTo>
                        <a:cubicBezTo>
                          <a:pt x="175" y="140"/>
                          <a:pt x="175" y="140"/>
                          <a:pt x="175" y="140"/>
                        </a:cubicBezTo>
                        <a:cubicBezTo>
                          <a:pt x="176" y="140"/>
                          <a:pt x="176" y="140"/>
                          <a:pt x="176" y="140"/>
                        </a:cubicBezTo>
                        <a:cubicBezTo>
                          <a:pt x="177" y="139"/>
                          <a:pt x="177" y="139"/>
                          <a:pt x="177" y="139"/>
                        </a:cubicBezTo>
                        <a:cubicBezTo>
                          <a:pt x="177" y="139"/>
                          <a:pt x="177" y="139"/>
                          <a:pt x="177" y="139"/>
                        </a:cubicBezTo>
                        <a:cubicBezTo>
                          <a:pt x="177" y="138"/>
                          <a:pt x="177" y="138"/>
                          <a:pt x="177" y="138"/>
                        </a:cubicBezTo>
                        <a:cubicBezTo>
                          <a:pt x="177" y="138"/>
                          <a:pt x="177" y="138"/>
                          <a:pt x="177" y="138"/>
                        </a:cubicBezTo>
                        <a:cubicBezTo>
                          <a:pt x="178" y="139"/>
                          <a:pt x="178" y="139"/>
                          <a:pt x="178" y="139"/>
                        </a:cubicBezTo>
                        <a:cubicBezTo>
                          <a:pt x="179" y="139"/>
                          <a:pt x="179" y="139"/>
                          <a:pt x="179" y="139"/>
                        </a:cubicBezTo>
                        <a:cubicBezTo>
                          <a:pt x="181" y="139"/>
                          <a:pt x="181" y="139"/>
                          <a:pt x="181" y="139"/>
                        </a:cubicBezTo>
                        <a:cubicBezTo>
                          <a:pt x="181" y="138"/>
                          <a:pt x="181" y="138"/>
                          <a:pt x="181" y="138"/>
                        </a:cubicBezTo>
                        <a:cubicBezTo>
                          <a:pt x="181" y="137"/>
                          <a:pt x="181" y="137"/>
                          <a:pt x="181" y="137"/>
                        </a:cubicBezTo>
                        <a:cubicBezTo>
                          <a:pt x="180" y="137"/>
                          <a:pt x="180" y="137"/>
                          <a:pt x="180" y="137"/>
                        </a:cubicBezTo>
                        <a:cubicBezTo>
                          <a:pt x="180" y="136"/>
                          <a:pt x="180" y="136"/>
                          <a:pt x="180" y="136"/>
                        </a:cubicBezTo>
                        <a:cubicBezTo>
                          <a:pt x="180" y="136"/>
                          <a:pt x="180" y="136"/>
                          <a:pt x="180" y="136"/>
                        </a:cubicBezTo>
                        <a:cubicBezTo>
                          <a:pt x="182" y="137"/>
                          <a:pt x="182" y="137"/>
                          <a:pt x="182" y="137"/>
                        </a:cubicBezTo>
                        <a:cubicBezTo>
                          <a:pt x="183" y="136"/>
                          <a:pt x="183" y="136"/>
                          <a:pt x="183" y="136"/>
                        </a:cubicBezTo>
                        <a:cubicBezTo>
                          <a:pt x="184" y="136"/>
                          <a:pt x="184" y="136"/>
                          <a:pt x="184" y="136"/>
                        </a:cubicBezTo>
                        <a:cubicBezTo>
                          <a:pt x="185" y="136"/>
                          <a:pt x="185" y="136"/>
                          <a:pt x="185" y="136"/>
                        </a:cubicBezTo>
                        <a:cubicBezTo>
                          <a:pt x="185" y="135"/>
                          <a:pt x="185" y="135"/>
                          <a:pt x="185" y="135"/>
                        </a:cubicBezTo>
                        <a:cubicBezTo>
                          <a:pt x="184" y="134"/>
                          <a:pt x="184" y="134"/>
                          <a:pt x="184" y="134"/>
                        </a:cubicBezTo>
                        <a:cubicBezTo>
                          <a:pt x="184" y="134"/>
                          <a:pt x="184" y="134"/>
                          <a:pt x="184" y="134"/>
                        </a:cubicBezTo>
                        <a:cubicBezTo>
                          <a:pt x="181" y="133"/>
                          <a:pt x="181" y="133"/>
                          <a:pt x="181" y="133"/>
                        </a:cubicBezTo>
                        <a:cubicBezTo>
                          <a:pt x="181" y="133"/>
                          <a:pt x="181" y="133"/>
                          <a:pt x="181" y="133"/>
                        </a:cubicBezTo>
                        <a:cubicBezTo>
                          <a:pt x="180" y="134"/>
                          <a:pt x="180" y="134"/>
                          <a:pt x="180" y="134"/>
                        </a:cubicBezTo>
                        <a:cubicBezTo>
                          <a:pt x="179" y="134"/>
                          <a:pt x="179" y="134"/>
                          <a:pt x="179" y="134"/>
                        </a:cubicBezTo>
                        <a:cubicBezTo>
                          <a:pt x="177" y="134"/>
                          <a:pt x="177" y="134"/>
                          <a:pt x="177" y="134"/>
                        </a:cubicBezTo>
                        <a:cubicBezTo>
                          <a:pt x="175" y="135"/>
                          <a:pt x="175" y="135"/>
                          <a:pt x="175" y="135"/>
                        </a:cubicBezTo>
                        <a:cubicBezTo>
                          <a:pt x="175" y="134"/>
                          <a:pt x="175" y="134"/>
                          <a:pt x="175" y="134"/>
                        </a:cubicBezTo>
                        <a:cubicBezTo>
                          <a:pt x="177" y="133"/>
                          <a:pt x="177" y="133"/>
                          <a:pt x="177" y="133"/>
                        </a:cubicBezTo>
                        <a:cubicBezTo>
                          <a:pt x="179" y="133"/>
                          <a:pt x="179" y="133"/>
                          <a:pt x="179" y="133"/>
                        </a:cubicBezTo>
                        <a:cubicBezTo>
                          <a:pt x="180" y="133"/>
                          <a:pt x="180" y="133"/>
                          <a:pt x="180" y="133"/>
                        </a:cubicBezTo>
                        <a:cubicBezTo>
                          <a:pt x="182" y="133"/>
                          <a:pt x="182" y="133"/>
                          <a:pt x="182" y="133"/>
                        </a:cubicBezTo>
                        <a:cubicBezTo>
                          <a:pt x="184" y="133"/>
                          <a:pt x="184" y="133"/>
                          <a:pt x="184" y="133"/>
                        </a:cubicBezTo>
                        <a:cubicBezTo>
                          <a:pt x="186" y="134"/>
                          <a:pt x="186" y="134"/>
                          <a:pt x="186" y="134"/>
                        </a:cubicBezTo>
                        <a:cubicBezTo>
                          <a:pt x="186" y="134"/>
                          <a:pt x="186" y="134"/>
                          <a:pt x="186" y="134"/>
                        </a:cubicBezTo>
                        <a:cubicBezTo>
                          <a:pt x="187" y="135"/>
                          <a:pt x="187" y="135"/>
                          <a:pt x="187" y="135"/>
                        </a:cubicBezTo>
                        <a:cubicBezTo>
                          <a:pt x="187" y="135"/>
                          <a:pt x="187" y="135"/>
                          <a:pt x="187" y="135"/>
                        </a:cubicBezTo>
                        <a:cubicBezTo>
                          <a:pt x="187" y="136"/>
                          <a:pt x="187" y="136"/>
                          <a:pt x="187" y="136"/>
                        </a:cubicBezTo>
                        <a:cubicBezTo>
                          <a:pt x="187" y="136"/>
                          <a:pt x="187" y="136"/>
                          <a:pt x="187" y="136"/>
                        </a:cubicBezTo>
                        <a:cubicBezTo>
                          <a:pt x="189" y="136"/>
                          <a:pt x="189" y="136"/>
                          <a:pt x="189" y="136"/>
                        </a:cubicBezTo>
                        <a:cubicBezTo>
                          <a:pt x="189" y="135"/>
                          <a:pt x="189" y="135"/>
                          <a:pt x="189" y="135"/>
                        </a:cubicBezTo>
                        <a:cubicBezTo>
                          <a:pt x="189" y="134"/>
                          <a:pt x="189" y="134"/>
                          <a:pt x="189" y="134"/>
                        </a:cubicBezTo>
                        <a:cubicBezTo>
                          <a:pt x="189" y="134"/>
                          <a:pt x="189" y="134"/>
                          <a:pt x="189" y="134"/>
                        </a:cubicBezTo>
                        <a:cubicBezTo>
                          <a:pt x="189" y="134"/>
                          <a:pt x="189" y="134"/>
                          <a:pt x="189" y="134"/>
                        </a:cubicBezTo>
                        <a:cubicBezTo>
                          <a:pt x="188" y="133"/>
                          <a:pt x="188" y="133"/>
                          <a:pt x="188" y="133"/>
                        </a:cubicBezTo>
                        <a:cubicBezTo>
                          <a:pt x="186" y="132"/>
                          <a:pt x="186" y="132"/>
                          <a:pt x="186" y="132"/>
                        </a:cubicBezTo>
                        <a:cubicBezTo>
                          <a:pt x="185" y="132"/>
                          <a:pt x="185" y="132"/>
                          <a:pt x="185" y="132"/>
                        </a:cubicBezTo>
                        <a:cubicBezTo>
                          <a:pt x="184" y="131"/>
                          <a:pt x="184" y="131"/>
                          <a:pt x="184" y="131"/>
                        </a:cubicBezTo>
                        <a:cubicBezTo>
                          <a:pt x="184" y="132"/>
                          <a:pt x="184" y="132"/>
                          <a:pt x="184" y="132"/>
                        </a:cubicBezTo>
                        <a:cubicBezTo>
                          <a:pt x="183" y="131"/>
                          <a:pt x="183" y="131"/>
                          <a:pt x="183" y="131"/>
                        </a:cubicBezTo>
                        <a:cubicBezTo>
                          <a:pt x="182" y="131"/>
                          <a:pt x="182" y="131"/>
                          <a:pt x="182" y="131"/>
                        </a:cubicBezTo>
                        <a:cubicBezTo>
                          <a:pt x="180" y="131"/>
                          <a:pt x="180" y="131"/>
                          <a:pt x="180" y="131"/>
                        </a:cubicBezTo>
                        <a:cubicBezTo>
                          <a:pt x="178" y="132"/>
                          <a:pt x="178" y="132"/>
                          <a:pt x="178" y="132"/>
                        </a:cubicBezTo>
                        <a:cubicBezTo>
                          <a:pt x="174" y="133"/>
                          <a:pt x="174" y="133"/>
                          <a:pt x="174" y="133"/>
                        </a:cubicBezTo>
                        <a:cubicBezTo>
                          <a:pt x="173" y="135"/>
                          <a:pt x="173" y="135"/>
                          <a:pt x="173" y="135"/>
                        </a:cubicBezTo>
                        <a:cubicBezTo>
                          <a:pt x="172" y="136"/>
                          <a:pt x="172" y="136"/>
                          <a:pt x="172" y="136"/>
                        </a:cubicBezTo>
                        <a:cubicBezTo>
                          <a:pt x="172" y="137"/>
                          <a:pt x="172" y="137"/>
                          <a:pt x="172" y="137"/>
                        </a:cubicBezTo>
                        <a:cubicBezTo>
                          <a:pt x="172" y="137"/>
                          <a:pt x="172" y="137"/>
                          <a:pt x="172" y="137"/>
                        </a:cubicBezTo>
                        <a:cubicBezTo>
                          <a:pt x="171" y="137"/>
                          <a:pt x="171" y="137"/>
                          <a:pt x="171" y="137"/>
                        </a:cubicBezTo>
                        <a:cubicBezTo>
                          <a:pt x="170" y="138"/>
                          <a:pt x="170" y="138"/>
                          <a:pt x="170" y="138"/>
                        </a:cubicBezTo>
                        <a:cubicBezTo>
                          <a:pt x="170" y="138"/>
                          <a:pt x="170" y="138"/>
                          <a:pt x="170" y="138"/>
                        </a:cubicBezTo>
                        <a:cubicBezTo>
                          <a:pt x="170" y="138"/>
                          <a:pt x="170" y="138"/>
                          <a:pt x="170" y="138"/>
                        </a:cubicBezTo>
                        <a:cubicBezTo>
                          <a:pt x="168" y="139"/>
                          <a:pt x="168" y="139"/>
                          <a:pt x="168" y="139"/>
                        </a:cubicBezTo>
                        <a:cubicBezTo>
                          <a:pt x="167" y="139"/>
                          <a:pt x="167" y="139"/>
                          <a:pt x="167" y="139"/>
                        </a:cubicBezTo>
                        <a:cubicBezTo>
                          <a:pt x="165" y="139"/>
                          <a:pt x="165" y="139"/>
                          <a:pt x="165" y="139"/>
                        </a:cubicBezTo>
                        <a:cubicBezTo>
                          <a:pt x="165" y="140"/>
                          <a:pt x="165" y="140"/>
                          <a:pt x="165" y="140"/>
                        </a:cubicBezTo>
                        <a:cubicBezTo>
                          <a:pt x="165" y="140"/>
                          <a:pt x="165" y="140"/>
                          <a:pt x="165" y="140"/>
                        </a:cubicBezTo>
                        <a:cubicBezTo>
                          <a:pt x="164" y="139"/>
                          <a:pt x="164" y="139"/>
                          <a:pt x="164" y="139"/>
                        </a:cubicBezTo>
                        <a:cubicBezTo>
                          <a:pt x="164" y="139"/>
                          <a:pt x="164" y="139"/>
                          <a:pt x="164" y="139"/>
                        </a:cubicBezTo>
                        <a:cubicBezTo>
                          <a:pt x="164" y="139"/>
                          <a:pt x="164" y="139"/>
                          <a:pt x="164" y="139"/>
                        </a:cubicBezTo>
                        <a:cubicBezTo>
                          <a:pt x="163" y="140"/>
                          <a:pt x="163" y="140"/>
                          <a:pt x="163" y="140"/>
                        </a:cubicBezTo>
                        <a:cubicBezTo>
                          <a:pt x="163" y="140"/>
                          <a:pt x="163" y="140"/>
                          <a:pt x="163" y="140"/>
                        </a:cubicBezTo>
                        <a:cubicBezTo>
                          <a:pt x="162" y="140"/>
                          <a:pt x="162" y="140"/>
                          <a:pt x="162" y="140"/>
                        </a:cubicBezTo>
                        <a:cubicBezTo>
                          <a:pt x="161" y="139"/>
                          <a:pt x="161" y="139"/>
                          <a:pt x="161" y="139"/>
                        </a:cubicBezTo>
                        <a:cubicBezTo>
                          <a:pt x="161" y="139"/>
                          <a:pt x="161" y="139"/>
                          <a:pt x="161" y="139"/>
                        </a:cubicBezTo>
                        <a:cubicBezTo>
                          <a:pt x="160" y="139"/>
                          <a:pt x="160" y="139"/>
                          <a:pt x="160" y="139"/>
                        </a:cubicBezTo>
                        <a:cubicBezTo>
                          <a:pt x="160" y="139"/>
                          <a:pt x="160" y="139"/>
                          <a:pt x="160" y="139"/>
                        </a:cubicBezTo>
                        <a:cubicBezTo>
                          <a:pt x="159" y="137"/>
                          <a:pt x="159" y="137"/>
                          <a:pt x="159" y="137"/>
                        </a:cubicBezTo>
                        <a:cubicBezTo>
                          <a:pt x="158" y="136"/>
                          <a:pt x="158" y="136"/>
                          <a:pt x="158" y="136"/>
                        </a:cubicBezTo>
                        <a:cubicBezTo>
                          <a:pt x="159" y="135"/>
                          <a:pt x="159" y="135"/>
                          <a:pt x="159" y="135"/>
                        </a:cubicBezTo>
                        <a:cubicBezTo>
                          <a:pt x="158" y="134"/>
                          <a:pt x="158" y="134"/>
                          <a:pt x="158" y="134"/>
                        </a:cubicBezTo>
                        <a:cubicBezTo>
                          <a:pt x="159" y="134"/>
                          <a:pt x="159" y="134"/>
                          <a:pt x="159" y="134"/>
                        </a:cubicBezTo>
                        <a:cubicBezTo>
                          <a:pt x="159" y="132"/>
                          <a:pt x="159" y="132"/>
                          <a:pt x="159" y="132"/>
                        </a:cubicBezTo>
                        <a:cubicBezTo>
                          <a:pt x="159" y="132"/>
                          <a:pt x="159" y="132"/>
                          <a:pt x="159" y="132"/>
                        </a:cubicBezTo>
                        <a:cubicBezTo>
                          <a:pt x="158" y="133"/>
                          <a:pt x="158" y="133"/>
                          <a:pt x="158" y="133"/>
                        </a:cubicBezTo>
                        <a:cubicBezTo>
                          <a:pt x="158" y="133"/>
                          <a:pt x="158" y="133"/>
                          <a:pt x="158" y="133"/>
                        </a:cubicBezTo>
                        <a:cubicBezTo>
                          <a:pt x="158" y="133"/>
                          <a:pt x="158" y="134"/>
                          <a:pt x="158" y="134"/>
                        </a:cubicBezTo>
                        <a:cubicBezTo>
                          <a:pt x="157" y="134"/>
                          <a:pt x="157" y="134"/>
                          <a:pt x="157" y="134"/>
                        </a:cubicBezTo>
                        <a:cubicBezTo>
                          <a:pt x="157" y="133"/>
                          <a:pt x="157" y="133"/>
                          <a:pt x="157" y="133"/>
                        </a:cubicBezTo>
                        <a:cubicBezTo>
                          <a:pt x="156" y="132"/>
                          <a:pt x="156" y="132"/>
                          <a:pt x="156" y="132"/>
                        </a:cubicBezTo>
                        <a:cubicBezTo>
                          <a:pt x="155" y="132"/>
                          <a:pt x="155" y="132"/>
                          <a:pt x="155" y="132"/>
                        </a:cubicBezTo>
                        <a:cubicBezTo>
                          <a:pt x="154" y="131"/>
                          <a:pt x="154" y="131"/>
                          <a:pt x="154" y="131"/>
                        </a:cubicBezTo>
                        <a:cubicBezTo>
                          <a:pt x="155" y="131"/>
                          <a:pt x="155" y="131"/>
                          <a:pt x="155" y="131"/>
                        </a:cubicBezTo>
                        <a:cubicBezTo>
                          <a:pt x="155" y="130"/>
                          <a:pt x="155" y="130"/>
                          <a:pt x="155" y="130"/>
                        </a:cubicBezTo>
                        <a:cubicBezTo>
                          <a:pt x="154" y="130"/>
                          <a:pt x="154" y="130"/>
                          <a:pt x="154" y="130"/>
                        </a:cubicBezTo>
                        <a:cubicBezTo>
                          <a:pt x="153" y="129"/>
                          <a:pt x="153" y="129"/>
                          <a:pt x="153" y="129"/>
                        </a:cubicBezTo>
                        <a:cubicBezTo>
                          <a:pt x="152" y="129"/>
                          <a:pt x="152" y="129"/>
                          <a:pt x="152" y="129"/>
                        </a:cubicBezTo>
                        <a:cubicBezTo>
                          <a:pt x="153" y="129"/>
                          <a:pt x="153" y="129"/>
                          <a:pt x="153" y="129"/>
                        </a:cubicBezTo>
                        <a:cubicBezTo>
                          <a:pt x="152" y="127"/>
                          <a:pt x="152" y="127"/>
                          <a:pt x="152" y="127"/>
                        </a:cubicBezTo>
                        <a:cubicBezTo>
                          <a:pt x="152" y="126"/>
                          <a:pt x="152" y="126"/>
                          <a:pt x="152" y="126"/>
                        </a:cubicBezTo>
                        <a:cubicBezTo>
                          <a:pt x="152" y="126"/>
                          <a:pt x="152" y="126"/>
                          <a:pt x="152" y="126"/>
                        </a:cubicBezTo>
                        <a:cubicBezTo>
                          <a:pt x="153" y="126"/>
                          <a:pt x="153" y="126"/>
                          <a:pt x="153" y="126"/>
                        </a:cubicBezTo>
                        <a:cubicBezTo>
                          <a:pt x="153" y="126"/>
                          <a:pt x="153" y="126"/>
                          <a:pt x="153" y="126"/>
                        </a:cubicBezTo>
                        <a:cubicBezTo>
                          <a:pt x="155" y="125"/>
                          <a:pt x="155" y="125"/>
                          <a:pt x="155" y="125"/>
                        </a:cubicBezTo>
                        <a:cubicBezTo>
                          <a:pt x="156" y="125"/>
                          <a:pt x="156" y="125"/>
                          <a:pt x="156" y="125"/>
                        </a:cubicBezTo>
                        <a:cubicBezTo>
                          <a:pt x="156" y="124"/>
                          <a:pt x="156" y="124"/>
                          <a:pt x="156" y="124"/>
                        </a:cubicBezTo>
                        <a:cubicBezTo>
                          <a:pt x="156" y="123"/>
                          <a:pt x="156" y="123"/>
                          <a:pt x="156" y="123"/>
                        </a:cubicBezTo>
                        <a:cubicBezTo>
                          <a:pt x="156" y="122"/>
                          <a:pt x="156" y="122"/>
                          <a:pt x="156" y="122"/>
                        </a:cubicBezTo>
                        <a:cubicBezTo>
                          <a:pt x="156" y="122"/>
                          <a:pt x="156" y="122"/>
                          <a:pt x="156" y="122"/>
                        </a:cubicBezTo>
                        <a:cubicBezTo>
                          <a:pt x="155" y="122"/>
                          <a:pt x="155" y="122"/>
                          <a:pt x="155" y="122"/>
                        </a:cubicBezTo>
                        <a:cubicBezTo>
                          <a:pt x="155" y="123"/>
                          <a:pt x="155" y="123"/>
                          <a:pt x="155" y="123"/>
                        </a:cubicBezTo>
                        <a:cubicBezTo>
                          <a:pt x="154" y="123"/>
                          <a:pt x="154" y="123"/>
                          <a:pt x="154" y="123"/>
                        </a:cubicBezTo>
                        <a:cubicBezTo>
                          <a:pt x="154" y="124"/>
                          <a:pt x="154" y="124"/>
                          <a:pt x="154" y="124"/>
                        </a:cubicBezTo>
                        <a:cubicBezTo>
                          <a:pt x="154" y="124"/>
                          <a:pt x="154" y="124"/>
                          <a:pt x="154" y="124"/>
                        </a:cubicBezTo>
                        <a:cubicBezTo>
                          <a:pt x="154" y="124"/>
                          <a:pt x="154" y="124"/>
                          <a:pt x="154" y="124"/>
                        </a:cubicBezTo>
                        <a:cubicBezTo>
                          <a:pt x="153" y="124"/>
                          <a:pt x="153" y="124"/>
                          <a:pt x="153" y="124"/>
                        </a:cubicBezTo>
                        <a:cubicBezTo>
                          <a:pt x="152" y="125"/>
                          <a:pt x="152" y="125"/>
                          <a:pt x="152" y="125"/>
                        </a:cubicBezTo>
                        <a:cubicBezTo>
                          <a:pt x="152" y="124"/>
                          <a:pt x="152" y="124"/>
                          <a:pt x="152" y="124"/>
                        </a:cubicBezTo>
                        <a:cubicBezTo>
                          <a:pt x="151" y="123"/>
                          <a:pt x="151" y="123"/>
                          <a:pt x="151" y="123"/>
                        </a:cubicBezTo>
                        <a:cubicBezTo>
                          <a:pt x="151" y="122"/>
                          <a:pt x="151" y="122"/>
                          <a:pt x="151" y="122"/>
                        </a:cubicBezTo>
                        <a:cubicBezTo>
                          <a:pt x="151" y="121"/>
                          <a:pt x="151" y="121"/>
                          <a:pt x="151" y="121"/>
                        </a:cubicBezTo>
                        <a:cubicBezTo>
                          <a:pt x="150" y="123"/>
                          <a:pt x="150" y="123"/>
                          <a:pt x="150" y="123"/>
                        </a:cubicBezTo>
                        <a:cubicBezTo>
                          <a:pt x="150" y="124"/>
                          <a:pt x="150" y="124"/>
                          <a:pt x="150" y="124"/>
                        </a:cubicBezTo>
                        <a:cubicBezTo>
                          <a:pt x="151" y="125"/>
                          <a:pt x="151" y="125"/>
                          <a:pt x="151" y="125"/>
                        </a:cubicBezTo>
                        <a:cubicBezTo>
                          <a:pt x="150" y="126"/>
                          <a:pt x="150" y="126"/>
                          <a:pt x="150" y="126"/>
                        </a:cubicBezTo>
                        <a:cubicBezTo>
                          <a:pt x="151" y="127"/>
                          <a:pt x="151" y="127"/>
                          <a:pt x="151" y="127"/>
                        </a:cubicBezTo>
                        <a:cubicBezTo>
                          <a:pt x="150" y="127"/>
                          <a:pt x="150" y="127"/>
                          <a:pt x="150" y="127"/>
                        </a:cubicBezTo>
                        <a:cubicBezTo>
                          <a:pt x="150" y="128"/>
                          <a:pt x="150" y="128"/>
                          <a:pt x="150" y="128"/>
                        </a:cubicBezTo>
                        <a:cubicBezTo>
                          <a:pt x="151" y="130"/>
                          <a:pt x="151" y="130"/>
                          <a:pt x="151" y="130"/>
                        </a:cubicBezTo>
                        <a:cubicBezTo>
                          <a:pt x="152" y="130"/>
                          <a:pt x="152" y="130"/>
                          <a:pt x="152" y="130"/>
                        </a:cubicBezTo>
                        <a:cubicBezTo>
                          <a:pt x="152" y="130"/>
                          <a:pt x="152" y="130"/>
                          <a:pt x="152" y="130"/>
                        </a:cubicBezTo>
                        <a:cubicBezTo>
                          <a:pt x="151" y="131"/>
                          <a:pt x="151" y="131"/>
                          <a:pt x="151" y="131"/>
                        </a:cubicBezTo>
                        <a:cubicBezTo>
                          <a:pt x="151" y="131"/>
                          <a:pt x="151" y="131"/>
                          <a:pt x="151" y="131"/>
                        </a:cubicBezTo>
                        <a:cubicBezTo>
                          <a:pt x="152" y="132"/>
                          <a:pt x="152" y="132"/>
                          <a:pt x="152" y="132"/>
                        </a:cubicBezTo>
                        <a:cubicBezTo>
                          <a:pt x="153" y="133"/>
                          <a:pt x="153" y="133"/>
                          <a:pt x="153" y="133"/>
                        </a:cubicBezTo>
                        <a:cubicBezTo>
                          <a:pt x="153" y="133"/>
                          <a:pt x="153" y="133"/>
                          <a:pt x="153" y="133"/>
                        </a:cubicBezTo>
                        <a:cubicBezTo>
                          <a:pt x="153" y="134"/>
                          <a:pt x="153" y="134"/>
                          <a:pt x="153" y="134"/>
                        </a:cubicBezTo>
                        <a:cubicBezTo>
                          <a:pt x="153" y="135"/>
                          <a:pt x="153" y="135"/>
                          <a:pt x="153" y="135"/>
                        </a:cubicBezTo>
                        <a:cubicBezTo>
                          <a:pt x="154" y="136"/>
                          <a:pt x="154" y="136"/>
                          <a:pt x="154" y="136"/>
                        </a:cubicBezTo>
                        <a:cubicBezTo>
                          <a:pt x="153" y="136"/>
                          <a:pt x="153" y="136"/>
                          <a:pt x="153" y="136"/>
                        </a:cubicBezTo>
                        <a:cubicBezTo>
                          <a:pt x="153" y="137"/>
                          <a:pt x="153" y="137"/>
                          <a:pt x="153" y="137"/>
                        </a:cubicBezTo>
                        <a:cubicBezTo>
                          <a:pt x="154" y="137"/>
                          <a:pt x="154" y="137"/>
                          <a:pt x="154" y="137"/>
                        </a:cubicBezTo>
                        <a:cubicBezTo>
                          <a:pt x="154" y="139"/>
                          <a:pt x="154" y="139"/>
                          <a:pt x="154" y="139"/>
                        </a:cubicBezTo>
                        <a:cubicBezTo>
                          <a:pt x="154" y="140"/>
                          <a:pt x="154" y="140"/>
                          <a:pt x="154" y="140"/>
                        </a:cubicBezTo>
                        <a:cubicBezTo>
                          <a:pt x="154" y="141"/>
                          <a:pt x="154" y="141"/>
                          <a:pt x="154" y="141"/>
                        </a:cubicBezTo>
                        <a:cubicBezTo>
                          <a:pt x="154" y="142"/>
                          <a:pt x="154" y="142"/>
                          <a:pt x="154" y="142"/>
                        </a:cubicBezTo>
                        <a:cubicBezTo>
                          <a:pt x="153" y="141"/>
                          <a:pt x="153" y="141"/>
                          <a:pt x="153" y="141"/>
                        </a:cubicBezTo>
                        <a:cubicBezTo>
                          <a:pt x="153" y="141"/>
                          <a:pt x="153" y="141"/>
                          <a:pt x="153" y="141"/>
                        </a:cubicBezTo>
                        <a:cubicBezTo>
                          <a:pt x="152" y="142"/>
                          <a:pt x="152" y="142"/>
                          <a:pt x="152" y="142"/>
                        </a:cubicBezTo>
                        <a:cubicBezTo>
                          <a:pt x="151" y="141"/>
                          <a:pt x="151" y="141"/>
                          <a:pt x="151" y="141"/>
                        </a:cubicBezTo>
                        <a:cubicBezTo>
                          <a:pt x="150" y="141"/>
                          <a:pt x="150" y="141"/>
                          <a:pt x="150" y="141"/>
                        </a:cubicBezTo>
                        <a:cubicBezTo>
                          <a:pt x="151" y="140"/>
                          <a:pt x="151" y="140"/>
                          <a:pt x="151" y="140"/>
                        </a:cubicBezTo>
                        <a:cubicBezTo>
                          <a:pt x="149" y="140"/>
                          <a:pt x="149" y="140"/>
                          <a:pt x="149" y="140"/>
                        </a:cubicBezTo>
                        <a:cubicBezTo>
                          <a:pt x="148" y="140"/>
                          <a:pt x="148" y="140"/>
                          <a:pt x="148" y="140"/>
                        </a:cubicBezTo>
                        <a:cubicBezTo>
                          <a:pt x="148" y="141"/>
                          <a:pt x="148" y="141"/>
                          <a:pt x="148" y="141"/>
                        </a:cubicBezTo>
                        <a:cubicBezTo>
                          <a:pt x="147" y="141"/>
                          <a:pt x="147" y="141"/>
                          <a:pt x="147" y="141"/>
                        </a:cubicBezTo>
                        <a:cubicBezTo>
                          <a:pt x="147" y="142"/>
                          <a:pt x="147" y="142"/>
                          <a:pt x="147" y="142"/>
                        </a:cubicBezTo>
                        <a:cubicBezTo>
                          <a:pt x="147" y="142"/>
                          <a:pt x="147" y="142"/>
                          <a:pt x="147" y="142"/>
                        </a:cubicBezTo>
                        <a:cubicBezTo>
                          <a:pt x="146" y="143"/>
                          <a:pt x="146" y="143"/>
                          <a:pt x="146" y="143"/>
                        </a:cubicBezTo>
                        <a:cubicBezTo>
                          <a:pt x="146" y="144"/>
                          <a:pt x="146" y="144"/>
                          <a:pt x="146" y="144"/>
                        </a:cubicBezTo>
                        <a:cubicBezTo>
                          <a:pt x="146" y="144"/>
                          <a:pt x="146" y="144"/>
                          <a:pt x="146" y="144"/>
                        </a:cubicBezTo>
                        <a:cubicBezTo>
                          <a:pt x="145" y="145"/>
                          <a:pt x="145" y="145"/>
                          <a:pt x="145" y="145"/>
                        </a:cubicBezTo>
                        <a:cubicBezTo>
                          <a:pt x="145" y="145"/>
                          <a:pt x="145" y="145"/>
                          <a:pt x="145" y="145"/>
                        </a:cubicBezTo>
                        <a:cubicBezTo>
                          <a:pt x="144" y="145"/>
                          <a:pt x="144" y="145"/>
                          <a:pt x="144" y="145"/>
                        </a:cubicBezTo>
                        <a:cubicBezTo>
                          <a:pt x="144" y="146"/>
                          <a:pt x="144" y="146"/>
                          <a:pt x="144" y="146"/>
                        </a:cubicBezTo>
                        <a:cubicBezTo>
                          <a:pt x="144" y="147"/>
                          <a:pt x="144" y="147"/>
                          <a:pt x="144" y="147"/>
                        </a:cubicBezTo>
                        <a:cubicBezTo>
                          <a:pt x="143" y="146"/>
                          <a:pt x="143" y="146"/>
                          <a:pt x="143" y="146"/>
                        </a:cubicBezTo>
                        <a:cubicBezTo>
                          <a:pt x="143" y="147"/>
                          <a:pt x="143" y="147"/>
                          <a:pt x="143" y="147"/>
                        </a:cubicBezTo>
                        <a:cubicBezTo>
                          <a:pt x="142" y="147"/>
                          <a:pt x="142" y="147"/>
                          <a:pt x="142" y="147"/>
                        </a:cubicBezTo>
                        <a:cubicBezTo>
                          <a:pt x="142" y="147"/>
                          <a:pt x="142" y="147"/>
                          <a:pt x="142" y="147"/>
                        </a:cubicBezTo>
                        <a:cubicBezTo>
                          <a:pt x="141" y="146"/>
                          <a:pt x="141" y="146"/>
                          <a:pt x="141" y="146"/>
                        </a:cubicBezTo>
                        <a:cubicBezTo>
                          <a:pt x="140" y="146"/>
                          <a:pt x="140" y="146"/>
                          <a:pt x="140" y="146"/>
                        </a:cubicBezTo>
                        <a:cubicBezTo>
                          <a:pt x="139" y="145"/>
                          <a:pt x="139" y="145"/>
                          <a:pt x="139" y="145"/>
                        </a:cubicBezTo>
                        <a:cubicBezTo>
                          <a:pt x="139" y="144"/>
                          <a:pt x="139" y="144"/>
                          <a:pt x="139" y="144"/>
                        </a:cubicBezTo>
                        <a:cubicBezTo>
                          <a:pt x="138" y="145"/>
                          <a:pt x="138" y="145"/>
                          <a:pt x="138" y="145"/>
                        </a:cubicBezTo>
                        <a:cubicBezTo>
                          <a:pt x="138" y="145"/>
                          <a:pt x="138" y="145"/>
                          <a:pt x="138" y="145"/>
                        </a:cubicBezTo>
                        <a:cubicBezTo>
                          <a:pt x="138" y="145"/>
                          <a:pt x="138" y="145"/>
                          <a:pt x="138" y="145"/>
                        </a:cubicBezTo>
                        <a:cubicBezTo>
                          <a:pt x="137" y="145"/>
                          <a:pt x="137" y="145"/>
                          <a:pt x="137" y="145"/>
                        </a:cubicBezTo>
                        <a:cubicBezTo>
                          <a:pt x="136" y="146"/>
                          <a:pt x="136" y="146"/>
                          <a:pt x="136" y="146"/>
                        </a:cubicBezTo>
                        <a:cubicBezTo>
                          <a:pt x="135" y="145"/>
                          <a:pt x="135" y="145"/>
                          <a:pt x="135" y="145"/>
                        </a:cubicBezTo>
                        <a:cubicBezTo>
                          <a:pt x="135" y="144"/>
                          <a:pt x="135" y="144"/>
                          <a:pt x="135" y="144"/>
                        </a:cubicBezTo>
                        <a:cubicBezTo>
                          <a:pt x="134" y="143"/>
                          <a:pt x="134" y="143"/>
                          <a:pt x="134" y="143"/>
                        </a:cubicBezTo>
                        <a:cubicBezTo>
                          <a:pt x="134" y="142"/>
                          <a:pt x="134" y="142"/>
                          <a:pt x="134" y="142"/>
                        </a:cubicBezTo>
                        <a:cubicBezTo>
                          <a:pt x="134" y="141"/>
                          <a:pt x="134" y="141"/>
                          <a:pt x="134" y="141"/>
                        </a:cubicBezTo>
                        <a:cubicBezTo>
                          <a:pt x="134" y="140"/>
                          <a:pt x="134" y="140"/>
                          <a:pt x="134" y="140"/>
                        </a:cubicBezTo>
                        <a:cubicBezTo>
                          <a:pt x="133" y="140"/>
                          <a:pt x="133" y="140"/>
                          <a:pt x="133" y="140"/>
                        </a:cubicBezTo>
                        <a:cubicBezTo>
                          <a:pt x="132" y="140"/>
                          <a:pt x="132" y="140"/>
                          <a:pt x="132" y="140"/>
                        </a:cubicBezTo>
                        <a:cubicBezTo>
                          <a:pt x="131" y="141"/>
                          <a:pt x="131" y="141"/>
                          <a:pt x="131" y="141"/>
                        </a:cubicBezTo>
                        <a:cubicBezTo>
                          <a:pt x="131" y="142"/>
                          <a:pt x="131" y="142"/>
                          <a:pt x="131" y="142"/>
                        </a:cubicBezTo>
                        <a:cubicBezTo>
                          <a:pt x="131" y="142"/>
                          <a:pt x="131" y="142"/>
                          <a:pt x="131" y="142"/>
                        </a:cubicBezTo>
                        <a:cubicBezTo>
                          <a:pt x="129" y="144"/>
                          <a:pt x="129" y="144"/>
                          <a:pt x="129" y="144"/>
                        </a:cubicBezTo>
                        <a:cubicBezTo>
                          <a:pt x="131" y="143"/>
                          <a:pt x="131" y="143"/>
                          <a:pt x="131" y="143"/>
                        </a:cubicBezTo>
                        <a:cubicBezTo>
                          <a:pt x="133" y="143"/>
                          <a:pt x="133" y="143"/>
                          <a:pt x="133" y="143"/>
                        </a:cubicBezTo>
                        <a:cubicBezTo>
                          <a:pt x="132" y="143"/>
                          <a:pt x="132" y="143"/>
                          <a:pt x="132" y="143"/>
                        </a:cubicBezTo>
                        <a:cubicBezTo>
                          <a:pt x="133" y="144"/>
                          <a:pt x="133" y="144"/>
                          <a:pt x="133" y="144"/>
                        </a:cubicBezTo>
                        <a:cubicBezTo>
                          <a:pt x="135" y="146"/>
                          <a:pt x="135" y="146"/>
                          <a:pt x="135" y="146"/>
                        </a:cubicBezTo>
                        <a:cubicBezTo>
                          <a:pt x="135" y="147"/>
                          <a:pt x="135" y="147"/>
                          <a:pt x="135" y="147"/>
                        </a:cubicBezTo>
                        <a:cubicBezTo>
                          <a:pt x="135" y="147"/>
                          <a:pt x="135" y="147"/>
                          <a:pt x="135" y="147"/>
                        </a:cubicBezTo>
                        <a:cubicBezTo>
                          <a:pt x="136" y="147"/>
                          <a:pt x="136" y="147"/>
                          <a:pt x="136" y="147"/>
                        </a:cubicBezTo>
                        <a:cubicBezTo>
                          <a:pt x="137" y="148"/>
                          <a:pt x="137" y="148"/>
                          <a:pt x="137" y="148"/>
                        </a:cubicBezTo>
                        <a:cubicBezTo>
                          <a:pt x="138" y="148"/>
                          <a:pt x="138" y="148"/>
                          <a:pt x="138" y="148"/>
                        </a:cubicBezTo>
                        <a:cubicBezTo>
                          <a:pt x="139" y="148"/>
                          <a:pt x="139" y="148"/>
                          <a:pt x="139" y="148"/>
                        </a:cubicBezTo>
                        <a:cubicBezTo>
                          <a:pt x="140" y="149"/>
                          <a:pt x="140" y="149"/>
                          <a:pt x="140" y="149"/>
                        </a:cubicBezTo>
                        <a:cubicBezTo>
                          <a:pt x="140" y="149"/>
                          <a:pt x="140" y="149"/>
                          <a:pt x="140" y="149"/>
                        </a:cubicBezTo>
                        <a:cubicBezTo>
                          <a:pt x="140" y="151"/>
                          <a:pt x="140" y="151"/>
                          <a:pt x="140" y="151"/>
                        </a:cubicBezTo>
                        <a:cubicBezTo>
                          <a:pt x="142" y="152"/>
                          <a:pt x="142" y="152"/>
                          <a:pt x="142" y="152"/>
                        </a:cubicBezTo>
                        <a:cubicBezTo>
                          <a:pt x="143" y="152"/>
                          <a:pt x="143" y="152"/>
                          <a:pt x="143" y="152"/>
                        </a:cubicBezTo>
                        <a:lnTo>
                          <a:pt x="144" y="152"/>
                        </a:lnTo>
                        <a:close/>
                        <a:moveTo>
                          <a:pt x="109" y="150"/>
                        </a:moveTo>
                        <a:cubicBezTo>
                          <a:pt x="109" y="150"/>
                          <a:pt x="109" y="150"/>
                          <a:pt x="109" y="150"/>
                        </a:cubicBezTo>
                        <a:cubicBezTo>
                          <a:pt x="109" y="151"/>
                          <a:pt x="109" y="151"/>
                          <a:pt x="109" y="151"/>
                        </a:cubicBezTo>
                        <a:cubicBezTo>
                          <a:pt x="110" y="152"/>
                          <a:pt x="110" y="152"/>
                          <a:pt x="110" y="152"/>
                        </a:cubicBezTo>
                        <a:cubicBezTo>
                          <a:pt x="109" y="152"/>
                          <a:pt x="109" y="152"/>
                          <a:pt x="109" y="152"/>
                        </a:cubicBezTo>
                        <a:cubicBezTo>
                          <a:pt x="110" y="152"/>
                          <a:pt x="110" y="152"/>
                          <a:pt x="110" y="152"/>
                        </a:cubicBezTo>
                        <a:cubicBezTo>
                          <a:pt x="111" y="151"/>
                          <a:pt x="111" y="151"/>
                          <a:pt x="111" y="151"/>
                        </a:cubicBezTo>
                        <a:cubicBezTo>
                          <a:pt x="112" y="151"/>
                          <a:pt x="112" y="151"/>
                          <a:pt x="112" y="151"/>
                        </a:cubicBezTo>
                        <a:cubicBezTo>
                          <a:pt x="113" y="150"/>
                          <a:pt x="113" y="150"/>
                          <a:pt x="113" y="150"/>
                        </a:cubicBezTo>
                        <a:cubicBezTo>
                          <a:pt x="113" y="148"/>
                          <a:pt x="113" y="148"/>
                          <a:pt x="113" y="148"/>
                        </a:cubicBezTo>
                        <a:cubicBezTo>
                          <a:pt x="112" y="146"/>
                          <a:pt x="112" y="146"/>
                          <a:pt x="112" y="146"/>
                        </a:cubicBezTo>
                        <a:cubicBezTo>
                          <a:pt x="111" y="146"/>
                          <a:pt x="111" y="146"/>
                          <a:pt x="111" y="146"/>
                        </a:cubicBezTo>
                        <a:cubicBezTo>
                          <a:pt x="111" y="147"/>
                          <a:pt x="111" y="147"/>
                          <a:pt x="111" y="147"/>
                        </a:cubicBezTo>
                        <a:cubicBezTo>
                          <a:pt x="111" y="149"/>
                          <a:pt x="111" y="149"/>
                          <a:pt x="111" y="149"/>
                        </a:cubicBezTo>
                        <a:cubicBezTo>
                          <a:pt x="111" y="150"/>
                          <a:pt x="111" y="150"/>
                          <a:pt x="111" y="150"/>
                        </a:cubicBezTo>
                        <a:cubicBezTo>
                          <a:pt x="111" y="150"/>
                          <a:pt x="111" y="150"/>
                          <a:pt x="111" y="150"/>
                        </a:cubicBezTo>
                        <a:cubicBezTo>
                          <a:pt x="110" y="149"/>
                          <a:pt x="110" y="149"/>
                          <a:pt x="110" y="149"/>
                        </a:cubicBezTo>
                        <a:cubicBezTo>
                          <a:pt x="110" y="149"/>
                          <a:pt x="110" y="149"/>
                          <a:pt x="110" y="149"/>
                        </a:cubicBezTo>
                        <a:lnTo>
                          <a:pt x="109" y="150"/>
                        </a:lnTo>
                        <a:close/>
                        <a:moveTo>
                          <a:pt x="45" y="139"/>
                        </a:moveTo>
                        <a:cubicBezTo>
                          <a:pt x="46" y="142"/>
                          <a:pt x="46" y="142"/>
                          <a:pt x="46" y="142"/>
                        </a:cubicBezTo>
                        <a:cubicBezTo>
                          <a:pt x="46" y="145"/>
                          <a:pt x="46" y="145"/>
                          <a:pt x="46" y="145"/>
                        </a:cubicBezTo>
                        <a:cubicBezTo>
                          <a:pt x="46" y="152"/>
                          <a:pt x="46" y="152"/>
                          <a:pt x="46" y="152"/>
                        </a:cubicBezTo>
                        <a:cubicBezTo>
                          <a:pt x="47" y="148"/>
                          <a:pt x="47" y="148"/>
                          <a:pt x="47" y="148"/>
                        </a:cubicBezTo>
                        <a:cubicBezTo>
                          <a:pt x="48" y="147"/>
                          <a:pt x="48" y="147"/>
                          <a:pt x="48" y="147"/>
                        </a:cubicBezTo>
                        <a:cubicBezTo>
                          <a:pt x="48" y="144"/>
                          <a:pt x="48" y="144"/>
                          <a:pt x="48" y="144"/>
                        </a:cubicBezTo>
                        <a:cubicBezTo>
                          <a:pt x="48" y="144"/>
                          <a:pt x="48" y="144"/>
                          <a:pt x="48" y="144"/>
                        </a:cubicBezTo>
                        <a:cubicBezTo>
                          <a:pt x="48" y="142"/>
                          <a:pt x="48" y="142"/>
                          <a:pt x="48" y="142"/>
                        </a:cubicBezTo>
                        <a:cubicBezTo>
                          <a:pt x="48" y="142"/>
                          <a:pt x="48" y="142"/>
                          <a:pt x="48" y="142"/>
                        </a:cubicBezTo>
                        <a:cubicBezTo>
                          <a:pt x="48" y="141"/>
                          <a:pt x="48" y="141"/>
                          <a:pt x="48" y="141"/>
                        </a:cubicBezTo>
                        <a:cubicBezTo>
                          <a:pt x="47" y="141"/>
                          <a:pt x="47" y="141"/>
                          <a:pt x="47" y="141"/>
                        </a:cubicBezTo>
                        <a:cubicBezTo>
                          <a:pt x="47" y="141"/>
                          <a:pt x="47" y="141"/>
                          <a:pt x="47" y="141"/>
                        </a:cubicBezTo>
                        <a:cubicBezTo>
                          <a:pt x="46" y="139"/>
                          <a:pt x="46" y="139"/>
                          <a:pt x="46" y="139"/>
                        </a:cubicBezTo>
                        <a:cubicBezTo>
                          <a:pt x="45" y="135"/>
                          <a:pt x="45" y="135"/>
                          <a:pt x="45" y="135"/>
                        </a:cubicBezTo>
                        <a:lnTo>
                          <a:pt x="45" y="139"/>
                        </a:lnTo>
                        <a:close/>
                        <a:moveTo>
                          <a:pt x="234" y="149"/>
                        </a:moveTo>
                        <a:cubicBezTo>
                          <a:pt x="234" y="149"/>
                          <a:pt x="234" y="149"/>
                          <a:pt x="235" y="150"/>
                        </a:cubicBezTo>
                        <a:cubicBezTo>
                          <a:pt x="235" y="151"/>
                          <a:pt x="235" y="151"/>
                          <a:pt x="235" y="151"/>
                        </a:cubicBezTo>
                        <a:cubicBezTo>
                          <a:pt x="236" y="151"/>
                          <a:pt x="236" y="151"/>
                          <a:pt x="236" y="151"/>
                        </a:cubicBezTo>
                        <a:cubicBezTo>
                          <a:pt x="237" y="152"/>
                          <a:pt x="237" y="152"/>
                          <a:pt x="237" y="152"/>
                        </a:cubicBezTo>
                        <a:cubicBezTo>
                          <a:pt x="237" y="152"/>
                          <a:pt x="237" y="152"/>
                          <a:pt x="237" y="152"/>
                        </a:cubicBezTo>
                        <a:cubicBezTo>
                          <a:pt x="238" y="150"/>
                          <a:pt x="238" y="150"/>
                          <a:pt x="238" y="150"/>
                        </a:cubicBezTo>
                        <a:cubicBezTo>
                          <a:pt x="238" y="150"/>
                          <a:pt x="238" y="150"/>
                          <a:pt x="238" y="150"/>
                        </a:cubicBezTo>
                        <a:cubicBezTo>
                          <a:pt x="239" y="149"/>
                          <a:pt x="239" y="149"/>
                          <a:pt x="239" y="149"/>
                        </a:cubicBezTo>
                        <a:cubicBezTo>
                          <a:pt x="239" y="150"/>
                          <a:pt x="239" y="150"/>
                          <a:pt x="239" y="150"/>
                        </a:cubicBezTo>
                        <a:cubicBezTo>
                          <a:pt x="240" y="151"/>
                          <a:pt x="240" y="151"/>
                          <a:pt x="240" y="151"/>
                        </a:cubicBezTo>
                        <a:cubicBezTo>
                          <a:pt x="239" y="149"/>
                          <a:pt x="239" y="149"/>
                          <a:pt x="239" y="149"/>
                        </a:cubicBezTo>
                        <a:cubicBezTo>
                          <a:pt x="239" y="148"/>
                          <a:pt x="239" y="148"/>
                          <a:pt x="239" y="148"/>
                        </a:cubicBezTo>
                        <a:cubicBezTo>
                          <a:pt x="238" y="147"/>
                          <a:pt x="238" y="147"/>
                          <a:pt x="238" y="147"/>
                        </a:cubicBezTo>
                        <a:cubicBezTo>
                          <a:pt x="237" y="148"/>
                          <a:pt x="237" y="148"/>
                          <a:pt x="237" y="148"/>
                        </a:cubicBezTo>
                        <a:cubicBezTo>
                          <a:pt x="236" y="150"/>
                          <a:pt x="236" y="150"/>
                          <a:pt x="236" y="150"/>
                        </a:cubicBezTo>
                        <a:cubicBezTo>
                          <a:pt x="236" y="149"/>
                          <a:pt x="236" y="149"/>
                          <a:pt x="236" y="149"/>
                        </a:cubicBezTo>
                        <a:cubicBezTo>
                          <a:pt x="235" y="148"/>
                          <a:pt x="235" y="148"/>
                          <a:pt x="235" y="148"/>
                        </a:cubicBezTo>
                        <a:cubicBezTo>
                          <a:pt x="234" y="148"/>
                          <a:pt x="234" y="148"/>
                          <a:pt x="234" y="148"/>
                        </a:cubicBezTo>
                        <a:cubicBezTo>
                          <a:pt x="235" y="147"/>
                          <a:pt x="235" y="147"/>
                          <a:pt x="235" y="147"/>
                        </a:cubicBezTo>
                        <a:cubicBezTo>
                          <a:pt x="235" y="147"/>
                          <a:pt x="235" y="147"/>
                          <a:pt x="235" y="147"/>
                        </a:cubicBezTo>
                        <a:cubicBezTo>
                          <a:pt x="235" y="147"/>
                          <a:pt x="235" y="147"/>
                          <a:pt x="235" y="147"/>
                        </a:cubicBezTo>
                        <a:cubicBezTo>
                          <a:pt x="236" y="147"/>
                          <a:pt x="236" y="147"/>
                          <a:pt x="236" y="147"/>
                        </a:cubicBezTo>
                        <a:cubicBezTo>
                          <a:pt x="236" y="147"/>
                          <a:pt x="236" y="147"/>
                          <a:pt x="236" y="147"/>
                        </a:cubicBezTo>
                        <a:cubicBezTo>
                          <a:pt x="236" y="146"/>
                          <a:pt x="236" y="146"/>
                          <a:pt x="236" y="146"/>
                        </a:cubicBezTo>
                        <a:cubicBezTo>
                          <a:pt x="236" y="147"/>
                          <a:pt x="236" y="147"/>
                          <a:pt x="236" y="147"/>
                        </a:cubicBezTo>
                        <a:cubicBezTo>
                          <a:pt x="237" y="146"/>
                          <a:pt x="237" y="146"/>
                          <a:pt x="237" y="146"/>
                        </a:cubicBezTo>
                        <a:cubicBezTo>
                          <a:pt x="238" y="146"/>
                          <a:pt x="238" y="146"/>
                          <a:pt x="238" y="146"/>
                        </a:cubicBezTo>
                        <a:cubicBezTo>
                          <a:pt x="238" y="146"/>
                          <a:pt x="238" y="146"/>
                          <a:pt x="238" y="146"/>
                        </a:cubicBezTo>
                        <a:cubicBezTo>
                          <a:pt x="238" y="146"/>
                          <a:pt x="238" y="146"/>
                          <a:pt x="238" y="146"/>
                        </a:cubicBezTo>
                        <a:cubicBezTo>
                          <a:pt x="238" y="145"/>
                          <a:pt x="238" y="145"/>
                          <a:pt x="238" y="145"/>
                        </a:cubicBezTo>
                        <a:cubicBezTo>
                          <a:pt x="238" y="144"/>
                          <a:pt x="238" y="144"/>
                          <a:pt x="238" y="144"/>
                        </a:cubicBezTo>
                        <a:cubicBezTo>
                          <a:pt x="237" y="144"/>
                          <a:pt x="237" y="144"/>
                          <a:pt x="237" y="144"/>
                        </a:cubicBezTo>
                        <a:cubicBezTo>
                          <a:pt x="236" y="145"/>
                          <a:pt x="236" y="145"/>
                          <a:pt x="236" y="145"/>
                        </a:cubicBezTo>
                        <a:cubicBezTo>
                          <a:pt x="235" y="145"/>
                          <a:pt x="235" y="145"/>
                          <a:pt x="235" y="145"/>
                        </a:cubicBezTo>
                        <a:cubicBezTo>
                          <a:pt x="235" y="146"/>
                          <a:pt x="235" y="146"/>
                          <a:pt x="235" y="146"/>
                        </a:cubicBezTo>
                        <a:cubicBezTo>
                          <a:pt x="235" y="146"/>
                          <a:pt x="235" y="146"/>
                          <a:pt x="235" y="146"/>
                        </a:cubicBezTo>
                        <a:cubicBezTo>
                          <a:pt x="234" y="146"/>
                          <a:pt x="234" y="146"/>
                          <a:pt x="234" y="146"/>
                        </a:cubicBezTo>
                        <a:cubicBezTo>
                          <a:pt x="234" y="147"/>
                          <a:pt x="234" y="147"/>
                          <a:pt x="234" y="147"/>
                        </a:cubicBezTo>
                        <a:cubicBezTo>
                          <a:pt x="234" y="148"/>
                          <a:pt x="234" y="148"/>
                          <a:pt x="234" y="148"/>
                        </a:cubicBezTo>
                        <a:cubicBezTo>
                          <a:pt x="234" y="148"/>
                          <a:pt x="234" y="148"/>
                          <a:pt x="234" y="148"/>
                        </a:cubicBezTo>
                        <a:lnTo>
                          <a:pt x="234" y="149"/>
                        </a:lnTo>
                        <a:close/>
                        <a:moveTo>
                          <a:pt x="249" y="149"/>
                        </a:moveTo>
                        <a:cubicBezTo>
                          <a:pt x="249" y="150"/>
                          <a:pt x="249" y="150"/>
                          <a:pt x="249" y="150"/>
                        </a:cubicBezTo>
                        <a:cubicBezTo>
                          <a:pt x="250" y="151"/>
                          <a:pt x="250" y="151"/>
                          <a:pt x="250" y="151"/>
                        </a:cubicBezTo>
                        <a:cubicBezTo>
                          <a:pt x="251" y="151"/>
                          <a:pt x="251" y="151"/>
                          <a:pt x="251" y="151"/>
                        </a:cubicBezTo>
                        <a:cubicBezTo>
                          <a:pt x="252" y="151"/>
                          <a:pt x="252" y="151"/>
                          <a:pt x="252" y="151"/>
                        </a:cubicBezTo>
                        <a:cubicBezTo>
                          <a:pt x="252" y="150"/>
                          <a:pt x="252" y="150"/>
                          <a:pt x="252" y="150"/>
                        </a:cubicBezTo>
                        <a:cubicBezTo>
                          <a:pt x="252" y="150"/>
                          <a:pt x="252" y="150"/>
                          <a:pt x="252" y="150"/>
                        </a:cubicBezTo>
                        <a:cubicBezTo>
                          <a:pt x="251" y="149"/>
                          <a:pt x="251" y="149"/>
                          <a:pt x="251" y="149"/>
                        </a:cubicBezTo>
                        <a:cubicBezTo>
                          <a:pt x="251" y="149"/>
                          <a:pt x="251" y="149"/>
                          <a:pt x="251" y="149"/>
                        </a:cubicBezTo>
                        <a:cubicBezTo>
                          <a:pt x="251" y="148"/>
                          <a:pt x="251" y="148"/>
                          <a:pt x="251" y="148"/>
                        </a:cubicBezTo>
                        <a:cubicBezTo>
                          <a:pt x="251" y="147"/>
                          <a:pt x="251" y="147"/>
                          <a:pt x="251" y="147"/>
                        </a:cubicBezTo>
                        <a:cubicBezTo>
                          <a:pt x="251" y="146"/>
                          <a:pt x="251" y="146"/>
                          <a:pt x="251" y="146"/>
                        </a:cubicBezTo>
                        <a:cubicBezTo>
                          <a:pt x="252" y="145"/>
                          <a:pt x="252" y="145"/>
                          <a:pt x="252" y="145"/>
                        </a:cubicBezTo>
                        <a:cubicBezTo>
                          <a:pt x="252" y="144"/>
                          <a:pt x="252" y="144"/>
                          <a:pt x="252" y="144"/>
                        </a:cubicBezTo>
                        <a:cubicBezTo>
                          <a:pt x="252" y="144"/>
                          <a:pt x="252" y="144"/>
                          <a:pt x="252" y="144"/>
                        </a:cubicBezTo>
                        <a:cubicBezTo>
                          <a:pt x="252" y="143"/>
                          <a:pt x="252" y="143"/>
                          <a:pt x="252" y="143"/>
                        </a:cubicBezTo>
                        <a:cubicBezTo>
                          <a:pt x="253" y="142"/>
                          <a:pt x="253" y="142"/>
                          <a:pt x="253" y="142"/>
                        </a:cubicBezTo>
                        <a:cubicBezTo>
                          <a:pt x="254" y="142"/>
                          <a:pt x="254" y="142"/>
                          <a:pt x="254" y="142"/>
                        </a:cubicBezTo>
                        <a:cubicBezTo>
                          <a:pt x="254" y="141"/>
                          <a:pt x="254" y="141"/>
                          <a:pt x="254" y="141"/>
                        </a:cubicBezTo>
                        <a:cubicBezTo>
                          <a:pt x="255" y="141"/>
                          <a:pt x="255" y="141"/>
                          <a:pt x="255" y="141"/>
                        </a:cubicBezTo>
                        <a:cubicBezTo>
                          <a:pt x="255" y="140"/>
                          <a:pt x="255" y="140"/>
                          <a:pt x="255" y="140"/>
                        </a:cubicBezTo>
                        <a:cubicBezTo>
                          <a:pt x="256" y="140"/>
                          <a:pt x="256" y="140"/>
                          <a:pt x="256" y="140"/>
                        </a:cubicBezTo>
                        <a:cubicBezTo>
                          <a:pt x="256" y="138"/>
                          <a:pt x="256" y="138"/>
                          <a:pt x="256" y="138"/>
                        </a:cubicBezTo>
                        <a:cubicBezTo>
                          <a:pt x="257" y="138"/>
                          <a:pt x="257" y="138"/>
                          <a:pt x="257" y="138"/>
                        </a:cubicBezTo>
                        <a:cubicBezTo>
                          <a:pt x="257" y="138"/>
                          <a:pt x="257" y="138"/>
                          <a:pt x="257" y="138"/>
                        </a:cubicBezTo>
                        <a:cubicBezTo>
                          <a:pt x="258" y="138"/>
                          <a:pt x="258" y="138"/>
                          <a:pt x="258" y="138"/>
                        </a:cubicBezTo>
                        <a:cubicBezTo>
                          <a:pt x="258" y="137"/>
                          <a:pt x="258" y="137"/>
                          <a:pt x="258" y="137"/>
                        </a:cubicBezTo>
                        <a:cubicBezTo>
                          <a:pt x="260" y="137"/>
                          <a:pt x="260" y="137"/>
                          <a:pt x="260" y="137"/>
                        </a:cubicBezTo>
                        <a:cubicBezTo>
                          <a:pt x="262" y="137"/>
                          <a:pt x="262" y="137"/>
                          <a:pt x="262" y="137"/>
                        </a:cubicBezTo>
                        <a:cubicBezTo>
                          <a:pt x="263" y="137"/>
                          <a:pt x="263" y="137"/>
                          <a:pt x="263" y="137"/>
                        </a:cubicBezTo>
                        <a:cubicBezTo>
                          <a:pt x="263" y="137"/>
                          <a:pt x="263" y="137"/>
                          <a:pt x="263" y="137"/>
                        </a:cubicBezTo>
                        <a:cubicBezTo>
                          <a:pt x="262" y="136"/>
                          <a:pt x="262" y="136"/>
                          <a:pt x="262" y="136"/>
                        </a:cubicBezTo>
                        <a:cubicBezTo>
                          <a:pt x="261" y="136"/>
                          <a:pt x="261" y="136"/>
                          <a:pt x="261" y="136"/>
                        </a:cubicBezTo>
                        <a:cubicBezTo>
                          <a:pt x="260" y="136"/>
                          <a:pt x="260" y="136"/>
                          <a:pt x="260" y="136"/>
                        </a:cubicBezTo>
                        <a:cubicBezTo>
                          <a:pt x="258" y="136"/>
                          <a:pt x="258" y="136"/>
                          <a:pt x="258" y="136"/>
                        </a:cubicBezTo>
                        <a:cubicBezTo>
                          <a:pt x="258" y="136"/>
                          <a:pt x="258" y="136"/>
                          <a:pt x="258" y="136"/>
                        </a:cubicBezTo>
                        <a:cubicBezTo>
                          <a:pt x="257" y="136"/>
                          <a:pt x="257" y="136"/>
                          <a:pt x="257" y="136"/>
                        </a:cubicBezTo>
                        <a:cubicBezTo>
                          <a:pt x="256" y="136"/>
                          <a:pt x="256" y="136"/>
                          <a:pt x="256" y="136"/>
                        </a:cubicBezTo>
                        <a:cubicBezTo>
                          <a:pt x="256" y="137"/>
                          <a:pt x="256" y="137"/>
                          <a:pt x="256" y="137"/>
                        </a:cubicBezTo>
                        <a:cubicBezTo>
                          <a:pt x="255" y="137"/>
                          <a:pt x="255" y="137"/>
                          <a:pt x="255" y="137"/>
                        </a:cubicBezTo>
                        <a:cubicBezTo>
                          <a:pt x="255" y="139"/>
                          <a:pt x="255" y="139"/>
                          <a:pt x="255" y="139"/>
                        </a:cubicBezTo>
                        <a:cubicBezTo>
                          <a:pt x="253" y="140"/>
                          <a:pt x="253" y="140"/>
                          <a:pt x="253" y="140"/>
                        </a:cubicBezTo>
                        <a:cubicBezTo>
                          <a:pt x="253" y="141"/>
                          <a:pt x="253" y="141"/>
                          <a:pt x="253" y="141"/>
                        </a:cubicBezTo>
                        <a:cubicBezTo>
                          <a:pt x="253" y="142"/>
                          <a:pt x="253" y="142"/>
                          <a:pt x="253" y="142"/>
                        </a:cubicBezTo>
                        <a:cubicBezTo>
                          <a:pt x="252" y="143"/>
                          <a:pt x="252" y="143"/>
                          <a:pt x="252" y="143"/>
                        </a:cubicBezTo>
                        <a:cubicBezTo>
                          <a:pt x="252" y="143"/>
                          <a:pt x="252" y="143"/>
                          <a:pt x="252" y="143"/>
                        </a:cubicBezTo>
                        <a:cubicBezTo>
                          <a:pt x="251" y="144"/>
                          <a:pt x="251" y="144"/>
                          <a:pt x="251" y="144"/>
                        </a:cubicBezTo>
                        <a:cubicBezTo>
                          <a:pt x="250" y="145"/>
                          <a:pt x="250" y="145"/>
                          <a:pt x="250" y="145"/>
                        </a:cubicBezTo>
                        <a:cubicBezTo>
                          <a:pt x="250" y="145"/>
                          <a:pt x="250" y="145"/>
                          <a:pt x="250" y="145"/>
                        </a:cubicBezTo>
                        <a:cubicBezTo>
                          <a:pt x="249" y="144"/>
                          <a:pt x="249" y="144"/>
                          <a:pt x="249" y="144"/>
                        </a:cubicBezTo>
                        <a:cubicBezTo>
                          <a:pt x="248" y="144"/>
                          <a:pt x="248" y="144"/>
                          <a:pt x="248" y="144"/>
                        </a:cubicBezTo>
                        <a:cubicBezTo>
                          <a:pt x="247" y="145"/>
                          <a:pt x="247" y="145"/>
                          <a:pt x="247" y="145"/>
                        </a:cubicBezTo>
                        <a:cubicBezTo>
                          <a:pt x="246" y="145"/>
                          <a:pt x="246" y="145"/>
                          <a:pt x="246" y="145"/>
                        </a:cubicBezTo>
                        <a:cubicBezTo>
                          <a:pt x="246" y="144"/>
                          <a:pt x="246" y="144"/>
                          <a:pt x="246" y="144"/>
                        </a:cubicBezTo>
                        <a:cubicBezTo>
                          <a:pt x="246" y="145"/>
                          <a:pt x="246" y="145"/>
                          <a:pt x="246" y="145"/>
                        </a:cubicBezTo>
                        <a:cubicBezTo>
                          <a:pt x="246" y="146"/>
                          <a:pt x="246" y="146"/>
                          <a:pt x="246" y="146"/>
                        </a:cubicBezTo>
                        <a:cubicBezTo>
                          <a:pt x="246" y="147"/>
                          <a:pt x="246" y="147"/>
                          <a:pt x="246" y="147"/>
                        </a:cubicBezTo>
                        <a:cubicBezTo>
                          <a:pt x="246" y="147"/>
                          <a:pt x="246" y="147"/>
                          <a:pt x="246" y="147"/>
                        </a:cubicBezTo>
                        <a:cubicBezTo>
                          <a:pt x="245" y="148"/>
                          <a:pt x="245" y="148"/>
                          <a:pt x="245" y="148"/>
                        </a:cubicBezTo>
                        <a:cubicBezTo>
                          <a:pt x="246" y="148"/>
                          <a:pt x="246" y="148"/>
                          <a:pt x="246" y="148"/>
                        </a:cubicBezTo>
                        <a:cubicBezTo>
                          <a:pt x="246" y="148"/>
                          <a:pt x="246" y="148"/>
                          <a:pt x="246" y="148"/>
                        </a:cubicBezTo>
                        <a:cubicBezTo>
                          <a:pt x="247" y="148"/>
                          <a:pt x="247" y="148"/>
                          <a:pt x="247" y="148"/>
                        </a:cubicBezTo>
                        <a:cubicBezTo>
                          <a:pt x="247" y="147"/>
                          <a:pt x="247" y="147"/>
                          <a:pt x="247" y="147"/>
                        </a:cubicBezTo>
                        <a:cubicBezTo>
                          <a:pt x="247" y="147"/>
                          <a:pt x="247" y="147"/>
                          <a:pt x="247" y="147"/>
                        </a:cubicBezTo>
                        <a:cubicBezTo>
                          <a:pt x="248" y="148"/>
                          <a:pt x="248" y="148"/>
                          <a:pt x="248" y="148"/>
                        </a:cubicBezTo>
                        <a:cubicBezTo>
                          <a:pt x="248" y="148"/>
                          <a:pt x="248" y="148"/>
                          <a:pt x="248" y="148"/>
                        </a:cubicBezTo>
                        <a:cubicBezTo>
                          <a:pt x="247" y="149"/>
                          <a:pt x="247" y="149"/>
                          <a:pt x="247" y="149"/>
                        </a:cubicBezTo>
                        <a:cubicBezTo>
                          <a:pt x="248" y="149"/>
                          <a:pt x="248" y="149"/>
                          <a:pt x="248" y="149"/>
                        </a:cubicBezTo>
                        <a:cubicBezTo>
                          <a:pt x="249" y="149"/>
                          <a:pt x="249" y="149"/>
                          <a:pt x="249" y="149"/>
                        </a:cubicBezTo>
                        <a:close/>
                        <a:moveTo>
                          <a:pt x="181" y="149"/>
                        </a:moveTo>
                        <a:cubicBezTo>
                          <a:pt x="180" y="150"/>
                          <a:pt x="180" y="150"/>
                          <a:pt x="180" y="150"/>
                        </a:cubicBezTo>
                        <a:cubicBezTo>
                          <a:pt x="181" y="150"/>
                          <a:pt x="181" y="150"/>
                          <a:pt x="181" y="150"/>
                        </a:cubicBezTo>
                        <a:cubicBezTo>
                          <a:pt x="182" y="150"/>
                          <a:pt x="182" y="150"/>
                          <a:pt x="182" y="150"/>
                        </a:cubicBezTo>
                        <a:cubicBezTo>
                          <a:pt x="183" y="148"/>
                          <a:pt x="183" y="148"/>
                          <a:pt x="183" y="148"/>
                        </a:cubicBezTo>
                        <a:cubicBezTo>
                          <a:pt x="183" y="148"/>
                          <a:pt x="183" y="148"/>
                          <a:pt x="183" y="148"/>
                        </a:cubicBezTo>
                        <a:cubicBezTo>
                          <a:pt x="184" y="148"/>
                          <a:pt x="184" y="148"/>
                          <a:pt x="184" y="148"/>
                        </a:cubicBezTo>
                        <a:cubicBezTo>
                          <a:pt x="185" y="148"/>
                          <a:pt x="185" y="148"/>
                          <a:pt x="185" y="148"/>
                        </a:cubicBezTo>
                        <a:cubicBezTo>
                          <a:pt x="187" y="148"/>
                          <a:pt x="187" y="148"/>
                          <a:pt x="187" y="148"/>
                        </a:cubicBezTo>
                        <a:cubicBezTo>
                          <a:pt x="187" y="148"/>
                          <a:pt x="187" y="148"/>
                          <a:pt x="187" y="148"/>
                        </a:cubicBezTo>
                        <a:cubicBezTo>
                          <a:pt x="189" y="147"/>
                          <a:pt x="189" y="147"/>
                          <a:pt x="189" y="147"/>
                        </a:cubicBezTo>
                        <a:cubicBezTo>
                          <a:pt x="193" y="145"/>
                          <a:pt x="193" y="145"/>
                          <a:pt x="193" y="145"/>
                        </a:cubicBezTo>
                        <a:cubicBezTo>
                          <a:pt x="189" y="146"/>
                          <a:pt x="189" y="146"/>
                          <a:pt x="189" y="146"/>
                        </a:cubicBezTo>
                        <a:cubicBezTo>
                          <a:pt x="187" y="147"/>
                          <a:pt x="187" y="147"/>
                          <a:pt x="187" y="147"/>
                        </a:cubicBezTo>
                        <a:cubicBezTo>
                          <a:pt x="186" y="147"/>
                          <a:pt x="186" y="147"/>
                          <a:pt x="186" y="147"/>
                        </a:cubicBezTo>
                        <a:cubicBezTo>
                          <a:pt x="185" y="146"/>
                          <a:pt x="185" y="146"/>
                          <a:pt x="185" y="146"/>
                        </a:cubicBezTo>
                        <a:cubicBezTo>
                          <a:pt x="184" y="146"/>
                          <a:pt x="184" y="146"/>
                          <a:pt x="184" y="146"/>
                        </a:cubicBezTo>
                        <a:cubicBezTo>
                          <a:pt x="184" y="147"/>
                          <a:pt x="184" y="147"/>
                          <a:pt x="184" y="147"/>
                        </a:cubicBezTo>
                        <a:cubicBezTo>
                          <a:pt x="182" y="147"/>
                          <a:pt x="182" y="147"/>
                          <a:pt x="182" y="147"/>
                        </a:cubicBezTo>
                        <a:cubicBezTo>
                          <a:pt x="182" y="146"/>
                          <a:pt x="182" y="146"/>
                          <a:pt x="182" y="146"/>
                        </a:cubicBezTo>
                        <a:cubicBezTo>
                          <a:pt x="182" y="146"/>
                          <a:pt x="182" y="146"/>
                          <a:pt x="182" y="146"/>
                        </a:cubicBezTo>
                        <a:cubicBezTo>
                          <a:pt x="183" y="146"/>
                          <a:pt x="183" y="146"/>
                          <a:pt x="183" y="146"/>
                        </a:cubicBezTo>
                        <a:cubicBezTo>
                          <a:pt x="184" y="145"/>
                          <a:pt x="184" y="145"/>
                          <a:pt x="184" y="145"/>
                        </a:cubicBezTo>
                        <a:cubicBezTo>
                          <a:pt x="184" y="144"/>
                          <a:pt x="184" y="144"/>
                          <a:pt x="184" y="144"/>
                        </a:cubicBezTo>
                        <a:cubicBezTo>
                          <a:pt x="186" y="144"/>
                          <a:pt x="186" y="144"/>
                          <a:pt x="186" y="144"/>
                        </a:cubicBezTo>
                        <a:cubicBezTo>
                          <a:pt x="186" y="143"/>
                          <a:pt x="186" y="143"/>
                          <a:pt x="186" y="143"/>
                        </a:cubicBezTo>
                        <a:cubicBezTo>
                          <a:pt x="188" y="142"/>
                          <a:pt x="188" y="142"/>
                          <a:pt x="188" y="142"/>
                        </a:cubicBezTo>
                        <a:cubicBezTo>
                          <a:pt x="186" y="142"/>
                          <a:pt x="186" y="142"/>
                          <a:pt x="186" y="142"/>
                        </a:cubicBezTo>
                        <a:cubicBezTo>
                          <a:pt x="184" y="143"/>
                          <a:pt x="184" y="143"/>
                          <a:pt x="184" y="143"/>
                        </a:cubicBezTo>
                        <a:cubicBezTo>
                          <a:pt x="182" y="145"/>
                          <a:pt x="182" y="145"/>
                          <a:pt x="182" y="145"/>
                        </a:cubicBezTo>
                        <a:cubicBezTo>
                          <a:pt x="182" y="145"/>
                          <a:pt x="182" y="145"/>
                          <a:pt x="182" y="145"/>
                        </a:cubicBezTo>
                        <a:cubicBezTo>
                          <a:pt x="182" y="145"/>
                          <a:pt x="182" y="145"/>
                          <a:pt x="182" y="145"/>
                        </a:cubicBezTo>
                        <a:cubicBezTo>
                          <a:pt x="183" y="144"/>
                          <a:pt x="183" y="144"/>
                          <a:pt x="183" y="144"/>
                        </a:cubicBezTo>
                        <a:cubicBezTo>
                          <a:pt x="180" y="145"/>
                          <a:pt x="180" y="145"/>
                          <a:pt x="180" y="145"/>
                        </a:cubicBezTo>
                        <a:cubicBezTo>
                          <a:pt x="179" y="147"/>
                          <a:pt x="179" y="147"/>
                          <a:pt x="179" y="147"/>
                        </a:cubicBezTo>
                        <a:cubicBezTo>
                          <a:pt x="180" y="148"/>
                          <a:pt x="180" y="148"/>
                          <a:pt x="180" y="148"/>
                        </a:cubicBezTo>
                        <a:cubicBezTo>
                          <a:pt x="180" y="148"/>
                          <a:pt x="180" y="148"/>
                          <a:pt x="180" y="148"/>
                        </a:cubicBezTo>
                        <a:cubicBezTo>
                          <a:pt x="180" y="148"/>
                          <a:pt x="180" y="148"/>
                          <a:pt x="180" y="148"/>
                        </a:cubicBezTo>
                        <a:cubicBezTo>
                          <a:pt x="180" y="149"/>
                          <a:pt x="180" y="149"/>
                          <a:pt x="180" y="149"/>
                        </a:cubicBezTo>
                        <a:cubicBezTo>
                          <a:pt x="179" y="150"/>
                          <a:pt x="179" y="150"/>
                          <a:pt x="179" y="150"/>
                        </a:cubicBezTo>
                        <a:cubicBezTo>
                          <a:pt x="181" y="149"/>
                          <a:pt x="181" y="149"/>
                          <a:pt x="181" y="149"/>
                        </a:cubicBezTo>
                        <a:cubicBezTo>
                          <a:pt x="181" y="148"/>
                          <a:pt x="181" y="148"/>
                          <a:pt x="181" y="148"/>
                        </a:cubicBezTo>
                        <a:lnTo>
                          <a:pt x="181" y="149"/>
                        </a:lnTo>
                        <a:close/>
                        <a:moveTo>
                          <a:pt x="227" y="145"/>
                        </a:moveTo>
                        <a:cubicBezTo>
                          <a:pt x="227" y="145"/>
                          <a:pt x="227" y="145"/>
                          <a:pt x="227" y="145"/>
                        </a:cubicBezTo>
                        <a:cubicBezTo>
                          <a:pt x="226" y="145"/>
                          <a:pt x="226" y="145"/>
                          <a:pt x="226" y="145"/>
                        </a:cubicBezTo>
                        <a:cubicBezTo>
                          <a:pt x="226" y="146"/>
                          <a:pt x="226" y="146"/>
                          <a:pt x="226" y="146"/>
                        </a:cubicBezTo>
                        <a:cubicBezTo>
                          <a:pt x="226" y="147"/>
                          <a:pt x="226" y="147"/>
                          <a:pt x="226" y="147"/>
                        </a:cubicBezTo>
                        <a:cubicBezTo>
                          <a:pt x="226" y="148"/>
                          <a:pt x="226" y="148"/>
                          <a:pt x="226" y="148"/>
                        </a:cubicBezTo>
                        <a:cubicBezTo>
                          <a:pt x="224" y="149"/>
                          <a:pt x="224" y="149"/>
                          <a:pt x="224" y="149"/>
                        </a:cubicBezTo>
                        <a:cubicBezTo>
                          <a:pt x="223" y="150"/>
                          <a:pt x="223" y="150"/>
                          <a:pt x="223" y="150"/>
                        </a:cubicBezTo>
                        <a:cubicBezTo>
                          <a:pt x="223" y="150"/>
                          <a:pt x="224" y="150"/>
                          <a:pt x="224" y="150"/>
                        </a:cubicBezTo>
                        <a:cubicBezTo>
                          <a:pt x="224" y="150"/>
                          <a:pt x="224" y="150"/>
                          <a:pt x="225" y="150"/>
                        </a:cubicBezTo>
                        <a:cubicBezTo>
                          <a:pt x="225" y="150"/>
                          <a:pt x="225" y="150"/>
                          <a:pt x="225" y="150"/>
                        </a:cubicBezTo>
                        <a:cubicBezTo>
                          <a:pt x="227" y="149"/>
                          <a:pt x="227" y="149"/>
                          <a:pt x="227" y="149"/>
                        </a:cubicBezTo>
                        <a:cubicBezTo>
                          <a:pt x="228" y="149"/>
                          <a:pt x="228" y="149"/>
                          <a:pt x="228" y="149"/>
                        </a:cubicBezTo>
                        <a:cubicBezTo>
                          <a:pt x="228" y="149"/>
                          <a:pt x="228" y="149"/>
                          <a:pt x="228" y="149"/>
                        </a:cubicBezTo>
                        <a:cubicBezTo>
                          <a:pt x="228" y="149"/>
                          <a:pt x="228" y="149"/>
                          <a:pt x="228" y="149"/>
                        </a:cubicBezTo>
                        <a:cubicBezTo>
                          <a:pt x="229" y="150"/>
                          <a:pt x="229" y="150"/>
                          <a:pt x="229" y="150"/>
                        </a:cubicBezTo>
                        <a:cubicBezTo>
                          <a:pt x="230" y="148"/>
                          <a:pt x="230" y="148"/>
                          <a:pt x="230" y="148"/>
                        </a:cubicBezTo>
                        <a:cubicBezTo>
                          <a:pt x="230" y="147"/>
                          <a:pt x="230" y="147"/>
                          <a:pt x="230" y="147"/>
                        </a:cubicBezTo>
                        <a:cubicBezTo>
                          <a:pt x="230" y="146"/>
                          <a:pt x="230" y="146"/>
                          <a:pt x="230" y="146"/>
                        </a:cubicBezTo>
                        <a:cubicBezTo>
                          <a:pt x="229" y="146"/>
                          <a:pt x="229" y="146"/>
                          <a:pt x="229" y="146"/>
                        </a:cubicBezTo>
                        <a:cubicBezTo>
                          <a:pt x="228" y="147"/>
                          <a:pt x="228" y="147"/>
                          <a:pt x="228" y="147"/>
                        </a:cubicBezTo>
                        <a:cubicBezTo>
                          <a:pt x="228" y="147"/>
                          <a:pt x="228" y="147"/>
                          <a:pt x="228" y="147"/>
                        </a:cubicBezTo>
                        <a:cubicBezTo>
                          <a:pt x="228" y="146"/>
                          <a:pt x="228" y="146"/>
                          <a:pt x="228" y="146"/>
                        </a:cubicBezTo>
                        <a:cubicBezTo>
                          <a:pt x="228" y="145"/>
                          <a:pt x="228" y="145"/>
                          <a:pt x="228" y="145"/>
                        </a:cubicBezTo>
                        <a:cubicBezTo>
                          <a:pt x="228" y="145"/>
                          <a:pt x="228" y="145"/>
                          <a:pt x="228" y="145"/>
                        </a:cubicBezTo>
                        <a:cubicBezTo>
                          <a:pt x="228" y="144"/>
                          <a:pt x="228" y="144"/>
                          <a:pt x="228" y="144"/>
                        </a:cubicBezTo>
                        <a:lnTo>
                          <a:pt x="227" y="145"/>
                        </a:lnTo>
                        <a:close/>
                        <a:moveTo>
                          <a:pt x="230" y="147"/>
                        </a:moveTo>
                        <a:cubicBezTo>
                          <a:pt x="230" y="148"/>
                          <a:pt x="230" y="148"/>
                          <a:pt x="230" y="148"/>
                        </a:cubicBezTo>
                        <a:cubicBezTo>
                          <a:pt x="231" y="149"/>
                          <a:pt x="231" y="149"/>
                          <a:pt x="231" y="149"/>
                        </a:cubicBezTo>
                        <a:cubicBezTo>
                          <a:pt x="231" y="150"/>
                          <a:pt x="231" y="150"/>
                          <a:pt x="231" y="150"/>
                        </a:cubicBezTo>
                        <a:cubicBezTo>
                          <a:pt x="231" y="149"/>
                          <a:pt x="231" y="149"/>
                          <a:pt x="231" y="149"/>
                        </a:cubicBezTo>
                        <a:cubicBezTo>
                          <a:pt x="232" y="149"/>
                          <a:pt x="232" y="149"/>
                          <a:pt x="232" y="149"/>
                        </a:cubicBezTo>
                        <a:cubicBezTo>
                          <a:pt x="232" y="149"/>
                          <a:pt x="232" y="149"/>
                          <a:pt x="232" y="149"/>
                        </a:cubicBezTo>
                        <a:cubicBezTo>
                          <a:pt x="233" y="149"/>
                          <a:pt x="233" y="149"/>
                          <a:pt x="233" y="149"/>
                        </a:cubicBezTo>
                        <a:cubicBezTo>
                          <a:pt x="233" y="148"/>
                          <a:pt x="233" y="148"/>
                          <a:pt x="233" y="148"/>
                        </a:cubicBezTo>
                        <a:cubicBezTo>
                          <a:pt x="232" y="147"/>
                          <a:pt x="232" y="147"/>
                          <a:pt x="232" y="147"/>
                        </a:cubicBezTo>
                        <a:cubicBezTo>
                          <a:pt x="232" y="147"/>
                          <a:pt x="232" y="147"/>
                          <a:pt x="232" y="147"/>
                        </a:cubicBezTo>
                        <a:lnTo>
                          <a:pt x="230" y="147"/>
                        </a:lnTo>
                        <a:close/>
                        <a:moveTo>
                          <a:pt x="261" y="148"/>
                        </a:moveTo>
                        <a:cubicBezTo>
                          <a:pt x="261" y="149"/>
                          <a:pt x="261" y="149"/>
                          <a:pt x="261" y="149"/>
                        </a:cubicBezTo>
                        <a:cubicBezTo>
                          <a:pt x="262" y="148"/>
                          <a:pt x="262" y="148"/>
                          <a:pt x="262" y="148"/>
                        </a:cubicBezTo>
                        <a:cubicBezTo>
                          <a:pt x="262" y="148"/>
                          <a:pt x="262" y="148"/>
                          <a:pt x="262" y="148"/>
                        </a:cubicBezTo>
                        <a:cubicBezTo>
                          <a:pt x="262" y="147"/>
                          <a:pt x="262" y="147"/>
                          <a:pt x="262" y="147"/>
                        </a:cubicBezTo>
                        <a:cubicBezTo>
                          <a:pt x="262" y="146"/>
                          <a:pt x="262" y="146"/>
                          <a:pt x="262" y="146"/>
                        </a:cubicBezTo>
                        <a:cubicBezTo>
                          <a:pt x="262" y="146"/>
                          <a:pt x="262" y="146"/>
                          <a:pt x="262" y="146"/>
                        </a:cubicBezTo>
                        <a:cubicBezTo>
                          <a:pt x="264" y="146"/>
                          <a:pt x="264" y="146"/>
                          <a:pt x="264" y="146"/>
                        </a:cubicBezTo>
                        <a:cubicBezTo>
                          <a:pt x="265" y="145"/>
                          <a:pt x="265" y="145"/>
                          <a:pt x="265" y="145"/>
                        </a:cubicBezTo>
                        <a:cubicBezTo>
                          <a:pt x="265" y="144"/>
                          <a:pt x="265" y="144"/>
                          <a:pt x="265" y="144"/>
                        </a:cubicBezTo>
                        <a:cubicBezTo>
                          <a:pt x="265" y="143"/>
                          <a:pt x="265" y="143"/>
                          <a:pt x="265" y="143"/>
                        </a:cubicBezTo>
                        <a:cubicBezTo>
                          <a:pt x="266" y="142"/>
                          <a:pt x="266" y="142"/>
                          <a:pt x="266" y="142"/>
                        </a:cubicBezTo>
                        <a:cubicBezTo>
                          <a:pt x="267" y="142"/>
                          <a:pt x="267" y="142"/>
                          <a:pt x="267" y="142"/>
                        </a:cubicBezTo>
                        <a:cubicBezTo>
                          <a:pt x="268" y="142"/>
                          <a:pt x="268" y="142"/>
                          <a:pt x="268" y="142"/>
                        </a:cubicBezTo>
                        <a:cubicBezTo>
                          <a:pt x="269" y="143"/>
                          <a:pt x="269" y="143"/>
                          <a:pt x="269" y="143"/>
                        </a:cubicBezTo>
                        <a:cubicBezTo>
                          <a:pt x="270" y="144"/>
                          <a:pt x="270" y="144"/>
                          <a:pt x="270" y="144"/>
                        </a:cubicBezTo>
                        <a:cubicBezTo>
                          <a:pt x="270" y="145"/>
                          <a:pt x="270" y="145"/>
                          <a:pt x="270" y="145"/>
                        </a:cubicBezTo>
                        <a:cubicBezTo>
                          <a:pt x="270" y="145"/>
                          <a:pt x="270" y="145"/>
                          <a:pt x="270" y="145"/>
                        </a:cubicBezTo>
                        <a:cubicBezTo>
                          <a:pt x="270" y="144"/>
                          <a:pt x="270" y="144"/>
                          <a:pt x="270" y="144"/>
                        </a:cubicBezTo>
                        <a:cubicBezTo>
                          <a:pt x="269" y="145"/>
                          <a:pt x="269" y="145"/>
                          <a:pt x="269" y="145"/>
                        </a:cubicBezTo>
                        <a:cubicBezTo>
                          <a:pt x="269" y="145"/>
                          <a:pt x="269" y="145"/>
                          <a:pt x="269" y="145"/>
                        </a:cubicBezTo>
                        <a:cubicBezTo>
                          <a:pt x="269" y="146"/>
                          <a:pt x="269" y="146"/>
                          <a:pt x="269" y="146"/>
                        </a:cubicBezTo>
                        <a:cubicBezTo>
                          <a:pt x="270" y="147"/>
                          <a:pt x="270" y="147"/>
                          <a:pt x="270" y="147"/>
                        </a:cubicBezTo>
                        <a:cubicBezTo>
                          <a:pt x="271" y="146"/>
                          <a:pt x="271" y="146"/>
                          <a:pt x="271" y="146"/>
                        </a:cubicBezTo>
                        <a:cubicBezTo>
                          <a:pt x="271" y="145"/>
                          <a:pt x="271" y="145"/>
                          <a:pt x="271" y="145"/>
                        </a:cubicBezTo>
                        <a:cubicBezTo>
                          <a:pt x="271" y="145"/>
                          <a:pt x="271" y="145"/>
                          <a:pt x="271" y="145"/>
                        </a:cubicBezTo>
                        <a:cubicBezTo>
                          <a:pt x="271" y="144"/>
                          <a:pt x="271" y="144"/>
                          <a:pt x="271" y="144"/>
                        </a:cubicBezTo>
                        <a:cubicBezTo>
                          <a:pt x="271" y="143"/>
                          <a:pt x="271" y="143"/>
                          <a:pt x="271" y="143"/>
                        </a:cubicBezTo>
                        <a:cubicBezTo>
                          <a:pt x="271" y="142"/>
                          <a:pt x="271" y="142"/>
                          <a:pt x="271" y="142"/>
                        </a:cubicBezTo>
                        <a:cubicBezTo>
                          <a:pt x="270" y="142"/>
                          <a:pt x="270" y="142"/>
                          <a:pt x="270" y="142"/>
                        </a:cubicBezTo>
                        <a:cubicBezTo>
                          <a:pt x="269" y="142"/>
                          <a:pt x="269" y="142"/>
                          <a:pt x="269" y="142"/>
                        </a:cubicBezTo>
                        <a:cubicBezTo>
                          <a:pt x="268" y="141"/>
                          <a:pt x="268" y="141"/>
                          <a:pt x="268" y="141"/>
                        </a:cubicBezTo>
                        <a:cubicBezTo>
                          <a:pt x="268" y="140"/>
                          <a:pt x="268" y="140"/>
                          <a:pt x="268" y="140"/>
                        </a:cubicBezTo>
                        <a:cubicBezTo>
                          <a:pt x="267" y="140"/>
                          <a:pt x="267" y="140"/>
                          <a:pt x="267" y="140"/>
                        </a:cubicBezTo>
                        <a:cubicBezTo>
                          <a:pt x="267" y="140"/>
                          <a:pt x="267" y="140"/>
                          <a:pt x="267" y="140"/>
                        </a:cubicBezTo>
                        <a:cubicBezTo>
                          <a:pt x="267" y="141"/>
                          <a:pt x="267" y="141"/>
                          <a:pt x="267" y="141"/>
                        </a:cubicBezTo>
                        <a:cubicBezTo>
                          <a:pt x="266" y="141"/>
                          <a:pt x="266" y="141"/>
                          <a:pt x="266" y="141"/>
                        </a:cubicBezTo>
                        <a:cubicBezTo>
                          <a:pt x="265" y="141"/>
                          <a:pt x="265" y="141"/>
                          <a:pt x="265" y="141"/>
                        </a:cubicBezTo>
                        <a:cubicBezTo>
                          <a:pt x="263" y="143"/>
                          <a:pt x="263" y="143"/>
                          <a:pt x="263" y="143"/>
                        </a:cubicBezTo>
                        <a:cubicBezTo>
                          <a:pt x="263" y="143"/>
                          <a:pt x="263" y="143"/>
                          <a:pt x="263" y="143"/>
                        </a:cubicBezTo>
                        <a:cubicBezTo>
                          <a:pt x="263" y="144"/>
                          <a:pt x="263" y="144"/>
                          <a:pt x="263" y="144"/>
                        </a:cubicBezTo>
                        <a:cubicBezTo>
                          <a:pt x="263" y="145"/>
                          <a:pt x="263" y="145"/>
                          <a:pt x="263" y="145"/>
                        </a:cubicBezTo>
                        <a:cubicBezTo>
                          <a:pt x="263" y="145"/>
                          <a:pt x="263" y="145"/>
                          <a:pt x="263" y="145"/>
                        </a:cubicBezTo>
                        <a:cubicBezTo>
                          <a:pt x="262" y="145"/>
                          <a:pt x="262" y="145"/>
                          <a:pt x="262" y="145"/>
                        </a:cubicBezTo>
                        <a:cubicBezTo>
                          <a:pt x="262" y="144"/>
                          <a:pt x="262" y="144"/>
                          <a:pt x="262" y="144"/>
                        </a:cubicBezTo>
                        <a:cubicBezTo>
                          <a:pt x="261" y="145"/>
                          <a:pt x="261" y="145"/>
                          <a:pt x="261" y="145"/>
                        </a:cubicBezTo>
                        <a:cubicBezTo>
                          <a:pt x="261" y="145"/>
                          <a:pt x="261" y="145"/>
                          <a:pt x="261" y="145"/>
                        </a:cubicBezTo>
                        <a:cubicBezTo>
                          <a:pt x="260" y="145"/>
                          <a:pt x="260" y="145"/>
                          <a:pt x="260" y="145"/>
                        </a:cubicBezTo>
                        <a:cubicBezTo>
                          <a:pt x="259" y="145"/>
                          <a:pt x="259" y="145"/>
                          <a:pt x="259" y="145"/>
                        </a:cubicBezTo>
                        <a:cubicBezTo>
                          <a:pt x="258" y="144"/>
                          <a:pt x="258" y="144"/>
                          <a:pt x="258" y="144"/>
                        </a:cubicBezTo>
                        <a:cubicBezTo>
                          <a:pt x="257" y="144"/>
                          <a:pt x="257" y="144"/>
                          <a:pt x="257" y="144"/>
                        </a:cubicBezTo>
                        <a:cubicBezTo>
                          <a:pt x="257" y="145"/>
                          <a:pt x="257" y="145"/>
                          <a:pt x="257" y="145"/>
                        </a:cubicBezTo>
                        <a:cubicBezTo>
                          <a:pt x="257" y="144"/>
                          <a:pt x="257" y="144"/>
                          <a:pt x="257" y="144"/>
                        </a:cubicBezTo>
                        <a:cubicBezTo>
                          <a:pt x="256" y="144"/>
                          <a:pt x="256" y="144"/>
                          <a:pt x="256" y="144"/>
                        </a:cubicBezTo>
                        <a:cubicBezTo>
                          <a:pt x="256" y="143"/>
                          <a:pt x="256" y="143"/>
                          <a:pt x="256" y="143"/>
                        </a:cubicBezTo>
                        <a:cubicBezTo>
                          <a:pt x="255" y="144"/>
                          <a:pt x="255" y="144"/>
                          <a:pt x="255" y="144"/>
                        </a:cubicBezTo>
                        <a:cubicBezTo>
                          <a:pt x="255" y="144"/>
                          <a:pt x="255" y="144"/>
                          <a:pt x="255" y="144"/>
                        </a:cubicBezTo>
                        <a:cubicBezTo>
                          <a:pt x="255" y="144"/>
                          <a:pt x="255" y="144"/>
                          <a:pt x="255" y="144"/>
                        </a:cubicBezTo>
                        <a:cubicBezTo>
                          <a:pt x="256" y="145"/>
                          <a:pt x="256" y="145"/>
                          <a:pt x="256" y="145"/>
                        </a:cubicBezTo>
                        <a:cubicBezTo>
                          <a:pt x="256" y="146"/>
                          <a:pt x="256" y="146"/>
                          <a:pt x="256" y="146"/>
                        </a:cubicBezTo>
                        <a:cubicBezTo>
                          <a:pt x="257" y="146"/>
                          <a:pt x="257" y="146"/>
                          <a:pt x="257" y="146"/>
                        </a:cubicBezTo>
                        <a:cubicBezTo>
                          <a:pt x="258" y="146"/>
                          <a:pt x="258" y="146"/>
                          <a:pt x="258" y="146"/>
                        </a:cubicBezTo>
                        <a:cubicBezTo>
                          <a:pt x="259" y="146"/>
                          <a:pt x="259" y="146"/>
                          <a:pt x="259" y="146"/>
                        </a:cubicBezTo>
                        <a:cubicBezTo>
                          <a:pt x="259" y="146"/>
                          <a:pt x="259" y="146"/>
                          <a:pt x="259" y="146"/>
                        </a:cubicBezTo>
                        <a:cubicBezTo>
                          <a:pt x="260" y="146"/>
                          <a:pt x="260" y="146"/>
                          <a:pt x="260" y="146"/>
                        </a:cubicBezTo>
                        <a:cubicBezTo>
                          <a:pt x="260" y="146"/>
                          <a:pt x="260" y="146"/>
                          <a:pt x="260" y="146"/>
                        </a:cubicBezTo>
                        <a:lnTo>
                          <a:pt x="261" y="148"/>
                        </a:lnTo>
                        <a:close/>
                        <a:moveTo>
                          <a:pt x="131" y="147"/>
                        </a:moveTo>
                        <a:cubicBezTo>
                          <a:pt x="132" y="148"/>
                          <a:pt x="132" y="148"/>
                          <a:pt x="132" y="148"/>
                        </a:cubicBezTo>
                        <a:cubicBezTo>
                          <a:pt x="133" y="149"/>
                          <a:pt x="133" y="149"/>
                          <a:pt x="133" y="149"/>
                        </a:cubicBezTo>
                        <a:cubicBezTo>
                          <a:pt x="134" y="149"/>
                          <a:pt x="134" y="149"/>
                          <a:pt x="134" y="149"/>
                        </a:cubicBezTo>
                        <a:cubicBezTo>
                          <a:pt x="135" y="148"/>
                          <a:pt x="135" y="148"/>
                          <a:pt x="135" y="148"/>
                        </a:cubicBezTo>
                        <a:cubicBezTo>
                          <a:pt x="133" y="148"/>
                          <a:pt x="133" y="148"/>
                          <a:pt x="133" y="148"/>
                        </a:cubicBezTo>
                        <a:cubicBezTo>
                          <a:pt x="132" y="147"/>
                          <a:pt x="132" y="147"/>
                          <a:pt x="132" y="147"/>
                        </a:cubicBezTo>
                        <a:lnTo>
                          <a:pt x="131" y="147"/>
                        </a:lnTo>
                        <a:close/>
                        <a:moveTo>
                          <a:pt x="201" y="140"/>
                        </a:moveTo>
                        <a:cubicBezTo>
                          <a:pt x="201" y="140"/>
                          <a:pt x="201" y="140"/>
                          <a:pt x="201" y="140"/>
                        </a:cubicBezTo>
                        <a:cubicBezTo>
                          <a:pt x="202" y="142"/>
                          <a:pt x="202" y="142"/>
                          <a:pt x="202" y="142"/>
                        </a:cubicBezTo>
                        <a:cubicBezTo>
                          <a:pt x="203" y="142"/>
                          <a:pt x="203" y="142"/>
                          <a:pt x="203" y="142"/>
                        </a:cubicBezTo>
                        <a:cubicBezTo>
                          <a:pt x="203" y="143"/>
                          <a:pt x="203" y="143"/>
                          <a:pt x="203" y="143"/>
                        </a:cubicBezTo>
                        <a:cubicBezTo>
                          <a:pt x="203" y="144"/>
                          <a:pt x="203" y="144"/>
                          <a:pt x="203" y="144"/>
                        </a:cubicBezTo>
                        <a:cubicBezTo>
                          <a:pt x="203" y="145"/>
                          <a:pt x="203" y="145"/>
                          <a:pt x="203" y="145"/>
                        </a:cubicBezTo>
                        <a:cubicBezTo>
                          <a:pt x="204" y="145"/>
                          <a:pt x="204" y="145"/>
                          <a:pt x="204" y="145"/>
                        </a:cubicBezTo>
                        <a:cubicBezTo>
                          <a:pt x="205" y="144"/>
                          <a:pt x="205" y="144"/>
                          <a:pt x="205" y="144"/>
                        </a:cubicBezTo>
                        <a:cubicBezTo>
                          <a:pt x="204" y="144"/>
                          <a:pt x="204" y="144"/>
                          <a:pt x="204" y="144"/>
                        </a:cubicBezTo>
                        <a:cubicBezTo>
                          <a:pt x="205" y="144"/>
                          <a:pt x="205" y="144"/>
                          <a:pt x="205" y="144"/>
                        </a:cubicBezTo>
                        <a:cubicBezTo>
                          <a:pt x="206" y="143"/>
                          <a:pt x="206" y="143"/>
                          <a:pt x="206" y="143"/>
                        </a:cubicBezTo>
                        <a:cubicBezTo>
                          <a:pt x="207" y="143"/>
                          <a:pt x="207" y="143"/>
                          <a:pt x="207" y="143"/>
                        </a:cubicBezTo>
                        <a:cubicBezTo>
                          <a:pt x="205" y="143"/>
                          <a:pt x="205" y="143"/>
                          <a:pt x="205" y="143"/>
                        </a:cubicBezTo>
                        <a:cubicBezTo>
                          <a:pt x="205" y="142"/>
                          <a:pt x="205" y="142"/>
                          <a:pt x="205" y="142"/>
                        </a:cubicBezTo>
                        <a:cubicBezTo>
                          <a:pt x="204" y="142"/>
                          <a:pt x="204" y="142"/>
                          <a:pt x="204" y="142"/>
                        </a:cubicBezTo>
                        <a:cubicBezTo>
                          <a:pt x="204" y="141"/>
                          <a:pt x="204" y="141"/>
                          <a:pt x="204" y="141"/>
                        </a:cubicBezTo>
                        <a:cubicBezTo>
                          <a:pt x="204" y="141"/>
                          <a:pt x="204" y="141"/>
                          <a:pt x="204" y="141"/>
                        </a:cubicBezTo>
                        <a:cubicBezTo>
                          <a:pt x="204" y="140"/>
                          <a:pt x="204" y="140"/>
                          <a:pt x="204" y="140"/>
                        </a:cubicBezTo>
                        <a:cubicBezTo>
                          <a:pt x="202" y="140"/>
                          <a:pt x="202" y="140"/>
                          <a:pt x="202" y="140"/>
                        </a:cubicBezTo>
                        <a:cubicBezTo>
                          <a:pt x="202" y="139"/>
                          <a:pt x="202" y="139"/>
                          <a:pt x="202" y="139"/>
                        </a:cubicBezTo>
                        <a:cubicBezTo>
                          <a:pt x="202" y="139"/>
                          <a:pt x="202" y="139"/>
                          <a:pt x="202" y="139"/>
                        </a:cubicBezTo>
                        <a:cubicBezTo>
                          <a:pt x="202" y="139"/>
                          <a:pt x="202" y="139"/>
                          <a:pt x="202" y="139"/>
                        </a:cubicBezTo>
                        <a:cubicBezTo>
                          <a:pt x="203" y="138"/>
                          <a:pt x="203" y="138"/>
                          <a:pt x="203" y="138"/>
                        </a:cubicBezTo>
                        <a:cubicBezTo>
                          <a:pt x="204" y="138"/>
                          <a:pt x="204" y="138"/>
                          <a:pt x="204" y="138"/>
                        </a:cubicBezTo>
                        <a:cubicBezTo>
                          <a:pt x="204" y="137"/>
                          <a:pt x="204" y="137"/>
                          <a:pt x="204" y="137"/>
                        </a:cubicBezTo>
                        <a:cubicBezTo>
                          <a:pt x="203" y="136"/>
                          <a:pt x="203" y="136"/>
                          <a:pt x="203" y="136"/>
                        </a:cubicBezTo>
                        <a:cubicBezTo>
                          <a:pt x="203" y="135"/>
                          <a:pt x="203" y="135"/>
                          <a:pt x="203" y="135"/>
                        </a:cubicBezTo>
                        <a:cubicBezTo>
                          <a:pt x="202" y="135"/>
                          <a:pt x="202" y="135"/>
                          <a:pt x="202" y="135"/>
                        </a:cubicBezTo>
                        <a:cubicBezTo>
                          <a:pt x="201" y="135"/>
                          <a:pt x="201" y="135"/>
                          <a:pt x="201" y="135"/>
                        </a:cubicBezTo>
                        <a:cubicBezTo>
                          <a:pt x="200" y="134"/>
                          <a:pt x="200" y="134"/>
                          <a:pt x="200" y="134"/>
                        </a:cubicBezTo>
                        <a:cubicBezTo>
                          <a:pt x="201" y="136"/>
                          <a:pt x="201" y="136"/>
                          <a:pt x="201" y="136"/>
                        </a:cubicBezTo>
                        <a:cubicBezTo>
                          <a:pt x="201" y="137"/>
                          <a:pt x="201" y="137"/>
                          <a:pt x="201" y="137"/>
                        </a:cubicBezTo>
                        <a:cubicBezTo>
                          <a:pt x="201" y="138"/>
                          <a:pt x="201" y="138"/>
                          <a:pt x="201" y="138"/>
                        </a:cubicBezTo>
                        <a:cubicBezTo>
                          <a:pt x="200" y="138"/>
                          <a:pt x="200" y="138"/>
                          <a:pt x="200" y="138"/>
                        </a:cubicBezTo>
                        <a:cubicBezTo>
                          <a:pt x="200" y="138"/>
                          <a:pt x="200" y="138"/>
                          <a:pt x="200" y="138"/>
                        </a:cubicBezTo>
                        <a:cubicBezTo>
                          <a:pt x="200" y="138"/>
                          <a:pt x="200" y="138"/>
                          <a:pt x="200" y="138"/>
                        </a:cubicBezTo>
                        <a:cubicBezTo>
                          <a:pt x="200" y="139"/>
                          <a:pt x="200" y="139"/>
                          <a:pt x="200" y="139"/>
                        </a:cubicBezTo>
                        <a:cubicBezTo>
                          <a:pt x="201" y="140"/>
                          <a:pt x="201" y="140"/>
                          <a:pt x="201" y="140"/>
                        </a:cubicBezTo>
                        <a:cubicBezTo>
                          <a:pt x="201" y="140"/>
                          <a:pt x="201" y="140"/>
                          <a:pt x="201" y="140"/>
                        </a:cubicBezTo>
                        <a:close/>
                        <a:moveTo>
                          <a:pt x="231" y="145"/>
                        </a:moveTo>
                        <a:cubicBezTo>
                          <a:pt x="232" y="145"/>
                          <a:pt x="232" y="145"/>
                          <a:pt x="232" y="145"/>
                        </a:cubicBezTo>
                        <a:cubicBezTo>
                          <a:pt x="233" y="144"/>
                          <a:pt x="233" y="144"/>
                          <a:pt x="233" y="144"/>
                        </a:cubicBezTo>
                        <a:cubicBezTo>
                          <a:pt x="233" y="144"/>
                          <a:pt x="233" y="144"/>
                          <a:pt x="233" y="144"/>
                        </a:cubicBezTo>
                        <a:cubicBezTo>
                          <a:pt x="234" y="143"/>
                          <a:pt x="234" y="143"/>
                          <a:pt x="234" y="143"/>
                        </a:cubicBezTo>
                        <a:cubicBezTo>
                          <a:pt x="234" y="142"/>
                          <a:pt x="234" y="142"/>
                          <a:pt x="234" y="142"/>
                        </a:cubicBezTo>
                        <a:cubicBezTo>
                          <a:pt x="234" y="142"/>
                          <a:pt x="234" y="142"/>
                          <a:pt x="234" y="142"/>
                        </a:cubicBezTo>
                        <a:cubicBezTo>
                          <a:pt x="235" y="141"/>
                          <a:pt x="235" y="141"/>
                          <a:pt x="235" y="141"/>
                        </a:cubicBezTo>
                        <a:cubicBezTo>
                          <a:pt x="235" y="142"/>
                          <a:pt x="235" y="142"/>
                          <a:pt x="235" y="142"/>
                        </a:cubicBezTo>
                        <a:cubicBezTo>
                          <a:pt x="235" y="141"/>
                          <a:pt x="235" y="141"/>
                          <a:pt x="235" y="141"/>
                        </a:cubicBezTo>
                        <a:cubicBezTo>
                          <a:pt x="235" y="140"/>
                          <a:pt x="235" y="140"/>
                          <a:pt x="235" y="140"/>
                        </a:cubicBezTo>
                        <a:cubicBezTo>
                          <a:pt x="235" y="139"/>
                          <a:pt x="235" y="139"/>
                          <a:pt x="235" y="139"/>
                        </a:cubicBezTo>
                        <a:cubicBezTo>
                          <a:pt x="235" y="138"/>
                          <a:pt x="235" y="138"/>
                          <a:pt x="235" y="138"/>
                        </a:cubicBezTo>
                        <a:cubicBezTo>
                          <a:pt x="235" y="137"/>
                          <a:pt x="235" y="137"/>
                          <a:pt x="235" y="137"/>
                        </a:cubicBezTo>
                        <a:cubicBezTo>
                          <a:pt x="235" y="136"/>
                          <a:pt x="235" y="136"/>
                          <a:pt x="235" y="136"/>
                        </a:cubicBezTo>
                        <a:cubicBezTo>
                          <a:pt x="236" y="137"/>
                          <a:pt x="236" y="137"/>
                          <a:pt x="236" y="137"/>
                        </a:cubicBezTo>
                        <a:cubicBezTo>
                          <a:pt x="236" y="137"/>
                          <a:pt x="236" y="137"/>
                          <a:pt x="236" y="137"/>
                        </a:cubicBezTo>
                        <a:cubicBezTo>
                          <a:pt x="237" y="137"/>
                          <a:pt x="237" y="137"/>
                          <a:pt x="237" y="137"/>
                        </a:cubicBezTo>
                        <a:cubicBezTo>
                          <a:pt x="238" y="136"/>
                          <a:pt x="238" y="136"/>
                          <a:pt x="238" y="136"/>
                        </a:cubicBezTo>
                        <a:cubicBezTo>
                          <a:pt x="239" y="136"/>
                          <a:pt x="239" y="136"/>
                          <a:pt x="239" y="136"/>
                        </a:cubicBezTo>
                        <a:cubicBezTo>
                          <a:pt x="239" y="134"/>
                          <a:pt x="239" y="134"/>
                          <a:pt x="239" y="134"/>
                        </a:cubicBezTo>
                        <a:cubicBezTo>
                          <a:pt x="238" y="134"/>
                          <a:pt x="238" y="134"/>
                          <a:pt x="238" y="134"/>
                        </a:cubicBezTo>
                        <a:cubicBezTo>
                          <a:pt x="237" y="134"/>
                          <a:pt x="237" y="134"/>
                          <a:pt x="237" y="134"/>
                        </a:cubicBezTo>
                        <a:cubicBezTo>
                          <a:pt x="237" y="134"/>
                          <a:pt x="237" y="134"/>
                          <a:pt x="237" y="134"/>
                        </a:cubicBezTo>
                        <a:cubicBezTo>
                          <a:pt x="237" y="134"/>
                          <a:pt x="237" y="134"/>
                          <a:pt x="237" y="134"/>
                        </a:cubicBezTo>
                        <a:cubicBezTo>
                          <a:pt x="236" y="135"/>
                          <a:pt x="236" y="135"/>
                          <a:pt x="236" y="135"/>
                        </a:cubicBezTo>
                        <a:cubicBezTo>
                          <a:pt x="235" y="134"/>
                          <a:pt x="235" y="134"/>
                          <a:pt x="235" y="134"/>
                        </a:cubicBezTo>
                        <a:cubicBezTo>
                          <a:pt x="235" y="133"/>
                          <a:pt x="235" y="133"/>
                          <a:pt x="235" y="133"/>
                        </a:cubicBezTo>
                        <a:cubicBezTo>
                          <a:pt x="234" y="133"/>
                          <a:pt x="234" y="133"/>
                          <a:pt x="234" y="133"/>
                        </a:cubicBezTo>
                        <a:cubicBezTo>
                          <a:pt x="234" y="134"/>
                          <a:pt x="234" y="134"/>
                          <a:pt x="234" y="134"/>
                        </a:cubicBezTo>
                        <a:cubicBezTo>
                          <a:pt x="234" y="134"/>
                          <a:pt x="234" y="134"/>
                          <a:pt x="234" y="134"/>
                        </a:cubicBezTo>
                        <a:cubicBezTo>
                          <a:pt x="233" y="134"/>
                          <a:pt x="233" y="134"/>
                          <a:pt x="233" y="134"/>
                        </a:cubicBezTo>
                        <a:cubicBezTo>
                          <a:pt x="233" y="135"/>
                          <a:pt x="233" y="135"/>
                          <a:pt x="233" y="135"/>
                        </a:cubicBezTo>
                        <a:cubicBezTo>
                          <a:pt x="233" y="135"/>
                          <a:pt x="233" y="135"/>
                          <a:pt x="233" y="135"/>
                        </a:cubicBezTo>
                        <a:cubicBezTo>
                          <a:pt x="232" y="135"/>
                          <a:pt x="232" y="135"/>
                          <a:pt x="232" y="135"/>
                        </a:cubicBezTo>
                        <a:cubicBezTo>
                          <a:pt x="230" y="136"/>
                          <a:pt x="230" y="136"/>
                          <a:pt x="230" y="136"/>
                        </a:cubicBezTo>
                        <a:cubicBezTo>
                          <a:pt x="229" y="136"/>
                          <a:pt x="229" y="136"/>
                          <a:pt x="229" y="136"/>
                        </a:cubicBezTo>
                        <a:cubicBezTo>
                          <a:pt x="229" y="135"/>
                          <a:pt x="229" y="135"/>
                          <a:pt x="229" y="135"/>
                        </a:cubicBezTo>
                        <a:cubicBezTo>
                          <a:pt x="228" y="136"/>
                          <a:pt x="228" y="136"/>
                          <a:pt x="228" y="136"/>
                        </a:cubicBezTo>
                        <a:cubicBezTo>
                          <a:pt x="228" y="138"/>
                          <a:pt x="228" y="138"/>
                          <a:pt x="228" y="138"/>
                        </a:cubicBezTo>
                        <a:cubicBezTo>
                          <a:pt x="229" y="138"/>
                          <a:pt x="229" y="138"/>
                          <a:pt x="229" y="138"/>
                        </a:cubicBezTo>
                        <a:cubicBezTo>
                          <a:pt x="228" y="138"/>
                          <a:pt x="228" y="138"/>
                          <a:pt x="228" y="138"/>
                        </a:cubicBezTo>
                        <a:cubicBezTo>
                          <a:pt x="228" y="140"/>
                          <a:pt x="228" y="140"/>
                          <a:pt x="228" y="140"/>
                        </a:cubicBezTo>
                        <a:cubicBezTo>
                          <a:pt x="228" y="141"/>
                          <a:pt x="228" y="141"/>
                          <a:pt x="228" y="141"/>
                        </a:cubicBezTo>
                        <a:cubicBezTo>
                          <a:pt x="229" y="141"/>
                          <a:pt x="229" y="141"/>
                          <a:pt x="229" y="141"/>
                        </a:cubicBezTo>
                        <a:cubicBezTo>
                          <a:pt x="229" y="142"/>
                          <a:pt x="229" y="142"/>
                          <a:pt x="229" y="142"/>
                        </a:cubicBezTo>
                        <a:cubicBezTo>
                          <a:pt x="230" y="143"/>
                          <a:pt x="230" y="143"/>
                          <a:pt x="230" y="143"/>
                        </a:cubicBezTo>
                        <a:cubicBezTo>
                          <a:pt x="231" y="143"/>
                          <a:pt x="231" y="143"/>
                          <a:pt x="231" y="143"/>
                        </a:cubicBezTo>
                        <a:cubicBezTo>
                          <a:pt x="231" y="142"/>
                          <a:pt x="231" y="142"/>
                          <a:pt x="231" y="142"/>
                        </a:cubicBezTo>
                        <a:cubicBezTo>
                          <a:pt x="231" y="143"/>
                          <a:pt x="231" y="143"/>
                          <a:pt x="231" y="143"/>
                        </a:cubicBezTo>
                        <a:cubicBezTo>
                          <a:pt x="231" y="143"/>
                          <a:pt x="231" y="143"/>
                          <a:pt x="231" y="143"/>
                        </a:cubicBezTo>
                        <a:cubicBezTo>
                          <a:pt x="231" y="143"/>
                          <a:pt x="231" y="143"/>
                          <a:pt x="231" y="143"/>
                        </a:cubicBezTo>
                        <a:cubicBezTo>
                          <a:pt x="230" y="143"/>
                          <a:pt x="230" y="143"/>
                          <a:pt x="230" y="143"/>
                        </a:cubicBezTo>
                        <a:lnTo>
                          <a:pt x="231" y="145"/>
                        </a:lnTo>
                        <a:close/>
                        <a:moveTo>
                          <a:pt x="242" y="144"/>
                        </a:moveTo>
                        <a:cubicBezTo>
                          <a:pt x="244" y="143"/>
                          <a:pt x="244" y="143"/>
                          <a:pt x="244" y="143"/>
                        </a:cubicBezTo>
                        <a:cubicBezTo>
                          <a:pt x="244" y="142"/>
                          <a:pt x="244" y="142"/>
                          <a:pt x="244" y="142"/>
                        </a:cubicBezTo>
                        <a:cubicBezTo>
                          <a:pt x="244" y="141"/>
                          <a:pt x="244" y="141"/>
                          <a:pt x="244" y="141"/>
                        </a:cubicBezTo>
                        <a:cubicBezTo>
                          <a:pt x="243" y="140"/>
                          <a:pt x="243" y="140"/>
                          <a:pt x="243" y="140"/>
                        </a:cubicBezTo>
                        <a:cubicBezTo>
                          <a:pt x="244" y="140"/>
                          <a:pt x="244" y="140"/>
                          <a:pt x="244" y="140"/>
                        </a:cubicBezTo>
                        <a:cubicBezTo>
                          <a:pt x="245" y="138"/>
                          <a:pt x="245" y="138"/>
                          <a:pt x="245" y="138"/>
                        </a:cubicBezTo>
                        <a:cubicBezTo>
                          <a:pt x="245" y="138"/>
                          <a:pt x="245" y="138"/>
                          <a:pt x="245" y="138"/>
                        </a:cubicBezTo>
                        <a:cubicBezTo>
                          <a:pt x="245" y="137"/>
                          <a:pt x="245" y="137"/>
                          <a:pt x="245" y="137"/>
                        </a:cubicBezTo>
                        <a:cubicBezTo>
                          <a:pt x="246" y="136"/>
                          <a:pt x="246" y="136"/>
                          <a:pt x="246" y="136"/>
                        </a:cubicBezTo>
                        <a:cubicBezTo>
                          <a:pt x="244" y="137"/>
                          <a:pt x="244" y="137"/>
                          <a:pt x="244" y="137"/>
                        </a:cubicBezTo>
                        <a:cubicBezTo>
                          <a:pt x="244" y="138"/>
                          <a:pt x="244" y="138"/>
                          <a:pt x="244" y="138"/>
                        </a:cubicBezTo>
                        <a:cubicBezTo>
                          <a:pt x="244" y="138"/>
                          <a:pt x="244" y="138"/>
                          <a:pt x="244" y="138"/>
                        </a:cubicBezTo>
                        <a:cubicBezTo>
                          <a:pt x="242" y="139"/>
                          <a:pt x="242" y="139"/>
                          <a:pt x="242" y="139"/>
                        </a:cubicBezTo>
                        <a:cubicBezTo>
                          <a:pt x="241" y="141"/>
                          <a:pt x="241" y="141"/>
                          <a:pt x="241" y="141"/>
                        </a:cubicBezTo>
                        <a:cubicBezTo>
                          <a:pt x="241" y="142"/>
                          <a:pt x="241" y="142"/>
                          <a:pt x="241" y="142"/>
                        </a:cubicBezTo>
                        <a:cubicBezTo>
                          <a:pt x="241" y="141"/>
                          <a:pt x="241" y="141"/>
                          <a:pt x="241" y="141"/>
                        </a:cubicBezTo>
                        <a:cubicBezTo>
                          <a:pt x="240" y="142"/>
                          <a:pt x="240" y="142"/>
                          <a:pt x="240" y="142"/>
                        </a:cubicBezTo>
                        <a:cubicBezTo>
                          <a:pt x="240" y="143"/>
                          <a:pt x="240" y="143"/>
                          <a:pt x="240" y="143"/>
                        </a:cubicBezTo>
                        <a:cubicBezTo>
                          <a:pt x="241" y="144"/>
                          <a:pt x="241" y="144"/>
                          <a:pt x="241" y="144"/>
                        </a:cubicBezTo>
                        <a:cubicBezTo>
                          <a:pt x="242" y="143"/>
                          <a:pt x="242" y="143"/>
                          <a:pt x="242" y="143"/>
                        </a:cubicBezTo>
                        <a:lnTo>
                          <a:pt x="242" y="144"/>
                        </a:lnTo>
                        <a:close/>
                        <a:moveTo>
                          <a:pt x="27" y="136"/>
                        </a:moveTo>
                        <a:cubicBezTo>
                          <a:pt x="27" y="136"/>
                          <a:pt x="27" y="136"/>
                          <a:pt x="27" y="136"/>
                        </a:cubicBezTo>
                        <a:cubicBezTo>
                          <a:pt x="27" y="137"/>
                          <a:pt x="27" y="137"/>
                          <a:pt x="27" y="137"/>
                        </a:cubicBezTo>
                        <a:cubicBezTo>
                          <a:pt x="27" y="138"/>
                          <a:pt x="27" y="138"/>
                          <a:pt x="27" y="138"/>
                        </a:cubicBezTo>
                        <a:cubicBezTo>
                          <a:pt x="28" y="138"/>
                          <a:pt x="28" y="138"/>
                          <a:pt x="28" y="138"/>
                        </a:cubicBezTo>
                        <a:cubicBezTo>
                          <a:pt x="28" y="138"/>
                          <a:pt x="28" y="138"/>
                          <a:pt x="28" y="138"/>
                        </a:cubicBezTo>
                        <a:cubicBezTo>
                          <a:pt x="28" y="137"/>
                          <a:pt x="28" y="137"/>
                          <a:pt x="28" y="137"/>
                        </a:cubicBezTo>
                        <a:cubicBezTo>
                          <a:pt x="28" y="136"/>
                          <a:pt x="28" y="136"/>
                          <a:pt x="28" y="136"/>
                        </a:cubicBezTo>
                        <a:cubicBezTo>
                          <a:pt x="28" y="135"/>
                          <a:pt x="28" y="135"/>
                          <a:pt x="28" y="135"/>
                        </a:cubicBezTo>
                        <a:cubicBezTo>
                          <a:pt x="29" y="134"/>
                          <a:pt x="29" y="134"/>
                          <a:pt x="29" y="134"/>
                        </a:cubicBezTo>
                        <a:cubicBezTo>
                          <a:pt x="31" y="131"/>
                          <a:pt x="31" y="131"/>
                          <a:pt x="31" y="131"/>
                        </a:cubicBezTo>
                        <a:cubicBezTo>
                          <a:pt x="28" y="134"/>
                          <a:pt x="28" y="134"/>
                          <a:pt x="28" y="134"/>
                        </a:cubicBezTo>
                        <a:cubicBezTo>
                          <a:pt x="28" y="134"/>
                          <a:pt x="28" y="134"/>
                          <a:pt x="28" y="134"/>
                        </a:cubicBezTo>
                        <a:lnTo>
                          <a:pt x="27" y="136"/>
                        </a:lnTo>
                        <a:close/>
                        <a:moveTo>
                          <a:pt x="247" y="131"/>
                        </a:moveTo>
                        <a:cubicBezTo>
                          <a:pt x="246" y="132"/>
                          <a:pt x="246" y="132"/>
                          <a:pt x="246" y="132"/>
                        </a:cubicBezTo>
                        <a:cubicBezTo>
                          <a:pt x="247" y="133"/>
                          <a:pt x="247" y="133"/>
                          <a:pt x="247" y="133"/>
                        </a:cubicBezTo>
                        <a:cubicBezTo>
                          <a:pt x="248" y="133"/>
                          <a:pt x="248" y="133"/>
                          <a:pt x="248" y="133"/>
                        </a:cubicBezTo>
                        <a:cubicBezTo>
                          <a:pt x="248" y="134"/>
                          <a:pt x="248" y="134"/>
                          <a:pt x="248" y="134"/>
                        </a:cubicBezTo>
                        <a:cubicBezTo>
                          <a:pt x="248" y="134"/>
                          <a:pt x="248" y="134"/>
                          <a:pt x="248" y="134"/>
                        </a:cubicBezTo>
                        <a:cubicBezTo>
                          <a:pt x="248" y="135"/>
                          <a:pt x="248" y="135"/>
                          <a:pt x="248" y="135"/>
                        </a:cubicBezTo>
                        <a:cubicBezTo>
                          <a:pt x="247" y="136"/>
                          <a:pt x="247" y="136"/>
                          <a:pt x="247" y="136"/>
                        </a:cubicBezTo>
                        <a:cubicBezTo>
                          <a:pt x="248" y="135"/>
                          <a:pt x="248" y="135"/>
                          <a:pt x="248" y="135"/>
                        </a:cubicBezTo>
                        <a:cubicBezTo>
                          <a:pt x="249" y="134"/>
                          <a:pt x="249" y="134"/>
                          <a:pt x="249" y="134"/>
                        </a:cubicBezTo>
                        <a:cubicBezTo>
                          <a:pt x="249" y="133"/>
                          <a:pt x="249" y="133"/>
                          <a:pt x="249" y="133"/>
                        </a:cubicBezTo>
                        <a:cubicBezTo>
                          <a:pt x="249" y="132"/>
                          <a:pt x="249" y="132"/>
                          <a:pt x="249" y="132"/>
                        </a:cubicBezTo>
                        <a:cubicBezTo>
                          <a:pt x="250" y="132"/>
                          <a:pt x="250" y="132"/>
                          <a:pt x="250" y="132"/>
                        </a:cubicBezTo>
                        <a:cubicBezTo>
                          <a:pt x="250" y="133"/>
                          <a:pt x="250" y="133"/>
                          <a:pt x="250" y="133"/>
                        </a:cubicBezTo>
                        <a:cubicBezTo>
                          <a:pt x="251" y="132"/>
                          <a:pt x="251" y="132"/>
                          <a:pt x="251" y="132"/>
                        </a:cubicBezTo>
                        <a:cubicBezTo>
                          <a:pt x="251" y="132"/>
                          <a:pt x="251" y="132"/>
                          <a:pt x="251" y="132"/>
                        </a:cubicBezTo>
                        <a:cubicBezTo>
                          <a:pt x="251" y="133"/>
                          <a:pt x="251" y="133"/>
                          <a:pt x="251" y="133"/>
                        </a:cubicBezTo>
                        <a:cubicBezTo>
                          <a:pt x="252" y="133"/>
                          <a:pt x="252" y="133"/>
                          <a:pt x="252" y="133"/>
                        </a:cubicBezTo>
                        <a:cubicBezTo>
                          <a:pt x="253" y="133"/>
                          <a:pt x="253" y="133"/>
                          <a:pt x="253" y="133"/>
                        </a:cubicBezTo>
                        <a:cubicBezTo>
                          <a:pt x="253" y="132"/>
                          <a:pt x="253" y="132"/>
                          <a:pt x="253" y="132"/>
                        </a:cubicBezTo>
                        <a:cubicBezTo>
                          <a:pt x="254" y="132"/>
                          <a:pt x="254" y="132"/>
                          <a:pt x="254" y="132"/>
                        </a:cubicBezTo>
                        <a:cubicBezTo>
                          <a:pt x="254" y="131"/>
                          <a:pt x="254" y="131"/>
                          <a:pt x="254" y="131"/>
                        </a:cubicBezTo>
                        <a:cubicBezTo>
                          <a:pt x="254" y="131"/>
                          <a:pt x="254" y="131"/>
                          <a:pt x="254" y="131"/>
                        </a:cubicBezTo>
                        <a:cubicBezTo>
                          <a:pt x="255" y="131"/>
                          <a:pt x="255" y="131"/>
                          <a:pt x="255" y="131"/>
                        </a:cubicBezTo>
                        <a:cubicBezTo>
                          <a:pt x="255" y="131"/>
                          <a:pt x="255" y="131"/>
                          <a:pt x="255" y="131"/>
                        </a:cubicBezTo>
                        <a:cubicBezTo>
                          <a:pt x="256" y="132"/>
                          <a:pt x="256" y="132"/>
                          <a:pt x="256" y="132"/>
                        </a:cubicBezTo>
                        <a:cubicBezTo>
                          <a:pt x="256" y="132"/>
                          <a:pt x="256" y="132"/>
                          <a:pt x="256" y="132"/>
                        </a:cubicBezTo>
                        <a:cubicBezTo>
                          <a:pt x="256" y="133"/>
                          <a:pt x="256" y="133"/>
                          <a:pt x="256" y="133"/>
                        </a:cubicBezTo>
                        <a:cubicBezTo>
                          <a:pt x="256" y="134"/>
                          <a:pt x="256" y="134"/>
                          <a:pt x="256" y="134"/>
                        </a:cubicBezTo>
                        <a:cubicBezTo>
                          <a:pt x="257" y="133"/>
                          <a:pt x="257" y="133"/>
                          <a:pt x="257" y="133"/>
                        </a:cubicBezTo>
                        <a:cubicBezTo>
                          <a:pt x="257" y="132"/>
                          <a:pt x="257" y="132"/>
                          <a:pt x="257" y="132"/>
                        </a:cubicBezTo>
                        <a:cubicBezTo>
                          <a:pt x="258" y="132"/>
                          <a:pt x="258" y="132"/>
                          <a:pt x="258" y="132"/>
                        </a:cubicBezTo>
                        <a:cubicBezTo>
                          <a:pt x="258" y="131"/>
                          <a:pt x="258" y="131"/>
                          <a:pt x="258" y="131"/>
                        </a:cubicBezTo>
                        <a:cubicBezTo>
                          <a:pt x="257" y="130"/>
                          <a:pt x="257" y="130"/>
                          <a:pt x="257" y="130"/>
                        </a:cubicBezTo>
                        <a:cubicBezTo>
                          <a:pt x="256" y="130"/>
                          <a:pt x="256" y="130"/>
                          <a:pt x="256" y="130"/>
                        </a:cubicBezTo>
                        <a:cubicBezTo>
                          <a:pt x="256" y="129"/>
                          <a:pt x="256" y="129"/>
                          <a:pt x="256" y="129"/>
                        </a:cubicBezTo>
                        <a:cubicBezTo>
                          <a:pt x="254" y="130"/>
                          <a:pt x="254" y="130"/>
                          <a:pt x="254" y="130"/>
                        </a:cubicBezTo>
                        <a:cubicBezTo>
                          <a:pt x="254" y="130"/>
                          <a:pt x="254" y="130"/>
                          <a:pt x="254" y="130"/>
                        </a:cubicBezTo>
                        <a:cubicBezTo>
                          <a:pt x="253" y="131"/>
                          <a:pt x="253" y="131"/>
                          <a:pt x="253" y="131"/>
                        </a:cubicBezTo>
                        <a:cubicBezTo>
                          <a:pt x="253" y="130"/>
                          <a:pt x="253" y="130"/>
                          <a:pt x="253" y="130"/>
                        </a:cubicBezTo>
                        <a:cubicBezTo>
                          <a:pt x="252" y="130"/>
                          <a:pt x="252" y="130"/>
                          <a:pt x="252" y="130"/>
                        </a:cubicBezTo>
                        <a:cubicBezTo>
                          <a:pt x="252" y="129"/>
                          <a:pt x="252" y="129"/>
                          <a:pt x="252" y="129"/>
                        </a:cubicBezTo>
                        <a:cubicBezTo>
                          <a:pt x="252" y="129"/>
                          <a:pt x="252" y="129"/>
                          <a:pt x="252" y="129"/>
                        </a:cubicBezTo>
                        <a:cubicBezTo>
                          <a:pt x="251" y="130"/>
                          <a:pt x="251" y="130"/>
                          <a:pt x="251" y="130"/>
                        </a:cubicBezTo>
                        <a:cubicBezTo>
                          <a:pt x="251" y="132"/>
                          <a:pt x="251" y="132"/>
                          <a:pt x="251" y="132"/>
                        </a:cubicBezTo>
                        <a:cubicBezTo>
                          <a:pt x="250" y="131"/>
                          <a:pt x="250" y="131"/>
                          <a:pt x="250" y="131"/>
                        </a:cubicBezTo>
                        <a:cubicBezTo>
                          <a:pt x="250" y="131"/>
                          <a:pt x="250" y="131"/>
                          <a:pt x="250" y="131"/>
                        </a:cubicBezTo>
                        <a:cubicBezTo>
                          <a:pt x="249" y="130"/>
                          <a:pt x="249" y="130"/>
                          <a:pt x="249" y="130"/>
                        </a:cubicBezTo>
                        <a:cubicBezTo>
                          <a:pt x="248" y="131"/>
                          <a:pt x="248" y="131"/>
                          <a:pt x="248" y="131"/>
                        </a:cubicBezTo>
                        <a:cubicBezTo>
                          <a:pt x="248" y="131"/>
                          <a:pt x="248" y="131"/>
                          <a:pt x="248" y="131"/>
                        </a:cubicBezTo>
                        <a:cubicBezTo>
                          <a:pt x="248" y="131"/>
                          <a:pt x="248" y="131"/>
                          <a:pt x="248" y="131"/>
                        </a:cubicBezTo>
                        <a:cubicBezTo>
                          <a:pt x="248" y="131"/>
                          <a:pt x="248" y="131"/>
                          <a:pt x="248" y="131"/>
                        </a:cubicBezTo>
                        <a:lnTo>
                          <a:pt x="247" y="131"/>
                        </a:lnTo>
                        <a:close/>
                        <a:moveTo>
                          <a:pt x="287" y="133"/>
                        </a:moveTo>
                        <a:cubicBezTo>
                          <a:pt x="289" y="135"/>
                          <a:pt x="289" y="135"/>
                          <a:pt x="289" y="135"/>
                        </a:cubicBezTo>
                        <a:cubicBezTo>
                          <a:pt x="290" y="135"/>
                          <a:pt x="290" y="135"/>
                          <a:pt x="290" y="135"/>
                        </a:cubicBezTo>
                        <a:cubicBezTo>
                          <a:pt x="292" y="136"/>
                          <a:pt x="292" y="136"/>
                          <a:pt x="292" y="136"/>
                        </a:cubicBezTo>
                        <a:cubicBezTo>
                          <a:pt x="291" y="134"/>
                          <a:pt x="291" y="134"/>
                          <a:pt x="291" y="134"/>
                        </a:cubicBezTo>
                        <a:cubicBezTo>
                          <a:pt x="289" y="133"/>
                          <a:pt x="289" y="133"/>
                          <a:pt x="289" y="133"/>
                        </a:cubicBezTo>
                        <a:cubicBezTo>
                          <a:pt x="287" y="131"/>
                          <a:pt x="287" y="131"/>
                          <a:pt x="287" y="131"/>
                        </a:cubicBezTo>
                        <a:lnTo>
                          <a:pt x="287" y="133"/>
                        </a:lnTo>
                        <a:close/>
                        <a:moveTo>
                          <a:pt x="211" y="132"/>
                        </a:moveTo>
                        <a:cubicBezTo>
                          <a:pt x="210" y="134"/>
                          <a:pt x="210" y="134"/>
                          <a:pt x="210" y="134"/>
                        </a:cubicBezTo>
                        <a:cubicBezTo>
                          <a:pt x="208" y="134"/>
                          <a:pt x="208" y="134"/>
                          <a:pt x="208" y="134"/>
                        </a:cubicBezTo>
                        <a:cubicBezTo>
                          <a:pt x="208" y="134"/>
                          <a:pt x="208" y="134"/>
                          <a:pt x="208" y="134"/>
                        </a:cubicBezTo>
                        <a:cubicBezTo>
                          <a:pt x="209" y="135"/>
                          <a:pt x="209" y="135"/>
                          <a:pt x="209" y="135"/>
                        </a:cubicBezTo>
                        <a:cubicBezTo>
                          <a:pt x="210" y="135"/>
                          <a:pt x="210" y="135"/>
                          <a:pt x="210" y="135"/>
                        </a:cubicBezTo>
                        <a:cubicBezTo>
                          <a:pt x="211" y="135"/>
                          <a:pt x="211" y="135"/>
                          <a:pt x="211" y="135"/>
                        </a:cubicBezTo>
                        <a:cubicBezTo>
                          <a:pt x="212" y="134"/>
                          <a:pt x="212" y="134"/>
                          <a:pt x="212" y="134"/>
                        </a:cubicBezTo>
                        <a:cubicBezTo>
                          <a:pt x="212" y="134"/>
                          <a:pt x="212" y="134"/>
                          <a:pt x="212" y="134"/>
                        </a:cubicBezTo>
                        <a:cubicBezTo>
                          <a:pt x="211" y="133"/>
                          <a:pt x="211" y="133"/>
                          <a:pt x="211" y="133"/>
                        </a:cubicBezTo>
                        <a:cubicBezTo>
                          <a:pt x="211" y="133"/>
                          <a:pt x="211" y="133"/>
                          <a:pt x="211" y="133"/>
                        </a:cubicBezTo>
                        <a:cubicBezTo>
                          <a:pt x="211" y="132"/>
                          <a:pt x="211" y="132"/>
                          <a:pt x="211" y="132"/>
                        </a:cubicBezTo>
                        <a:close/>
                        <a:moveTo>
                          <a:pt x="271" y="132"/>
                        </a:moveTo>
                        <a:cubicBezTo>
                          <a:pt x="272" y="133"/>
                          <a:pt x="272" y="133"/>
                          <a:pt x="272" y="133"/>
                        </a:cubicBezTo>
                        <a:cubicBezTo>
                          <a:pt x="273" y="133"/>
                          <a:pt x="273" y="133"/>
                          <a:pt x="273" y="133"/>
                        </a:cubicBezTo>
                        <a:cubicBezTo>
                          <a:pt x="274" y="134"/>
                          <a:pt x="274" y="134"/>
                          <a:pt x="274" y="134"/>
                        </a:cubicBezTo>
                        <a:cubicBezTo>
                          <a:pt x="274" y="134"/>
                          <a:pt x="274" y="134"/>
                          <a:pt x="274" y="134"/>
                        </a:cubicBezTo>
                        <a:cubicBezTo>
                          <a:pt x="275" y="134"/>
                          <a:pt x="275" y="134"/>
                          <a:pt x="275" y="134"/>
                        </a:cubicBezTo>
                        <a:cubicBezTo>
                          <a:pt x="275" y="134"/>
                          <a:pt x="275" y="134"/>
                          <a:pt x="275" y="134"/>
                        </a:cubicBezTo>
                        <a:cubicBezTo>
                          <a:pt x="275" y="134"/>
                          <a:pt x="275" y="134"/>
                          <a:pt x="275" y="134"/>
                        </a:cubicBezTo>
                        <a:cubicBezTo>
                          <a:pt x="275" y="133"/>
                          <a:pt x="275" y="133"/>
                          <a:pt x="275" y="133"/>
                        </a:cubicBezTo>
                        <a:cubicBezTo>
                          <a:pt x="275" y="132"/>
                          <a:pt x="275" y="132"/>
                          <a:pt x="275" y="132"/>
                        </a:cubicBezTo>
                        <a:cubicBezTo>
                          <a:pt x="276" y="133"/>
                          <a:pt x="276" y="133"/>
                          <a:pt x="276" y="133"/>
                        </a:cubicBezTo>
                        <a:cubicBezTo>
                          <a:pt x="278" y="134"/>
                          <a:pt x="278" y="134"/>
                          <a:pt x="278" y="134"/>
                        </a:cubicBezTo>
                        <a:cubicBezTo>
                          <a:pt x="275" y="132"/>
                          <a:pt x="275" y="132"/>
                          <a:pt x="275" y="132"/>
                        </a:cubicBezTo>
                        <a:cubicBezTo>
                          <a:pt x="275" y="131"/>
                          <a:pt x="275" y="131"/>
                          <a:pt x="275" y="131"/>
                        </a:cubicBezTo>
                        <a:cubicBezTo>
                          <a:pt x="274" y="131"/>
                          <a:pt x="274" y="131"/>
                          <a:pt x="274" y="131"/>
                        </a:cubicBezTo>
                        <a:cubicBezTo>
                          <a:pt x="273" y="130"/>
                          <a:pt x="273" y="130"/>
                          <a:pt x="273" y="130"/>
                        </a:cubicBezTo>
                        <a:cubicBezTo>
                          <a:pt x="273" y="130"/>
                          <a:pt x="273" y="130"/>
                          <a:pt x="273" y="130"/>
                        </a:cubicBezTo>
                        <a:cubicBezTo>
                          <a:pt x="272" y="129"/>
                          <a:pt x="272" y="129"/>
                          <a:pt x="272" y="129"/>
                        </a:cubicBezTo>
                        <a:cubicBezTo>
                          <a:pt x="270" y="129"/>
                          <a:pt x="270" y="129"/>
                          <a:pt x="270" y="129"/>
                        </a:cubicBezTo>
                        <a:cubicBezTo>
                          <a:pt x="270" y="128"/>
                          <a:pt x="270" y="128"/>
                          <a:pt x="270" y="128"/>
                        </a:cubicBezTo>
                        <a:cubicBezTo>
                          <a:pt x="268" y="128"/>
                          <a:pt x="268" y="128"/>
                          <a:pt x="268" y="128"/>
                        </a:cubicBezTo>
                        <a:cubicBezTo>
                          <a:pt x="267" y="127"/>
                          <a:pt x="267" y="127"/>
                          <a:pt x="267" y="127"/>
                        </a:cubicBezTo>
                        <a:cubicBezTo>
                          <a:pt x="266" y="127"/>
                          <a:pt x="266" y="127"/>
                          <a:pt x="266" y="127"/>
                        </a:cubicBezTo>
                        <a:cubicBezTo>
                          <a:pt x="265" y="127"/>
                          <a:pt x="265" y="127"/>
                          <a:pt x="265" y="127"/>
                        </a:cubicBezTo>
                        <a:cubicBezTo>
                          <a:pt x="265" y="126"/>
                          <a:pt x="265" y="126"/>
                          <a:pt x="265" y="126"/>
                        </a:cubicBezTo>
                        <a:cubicBezTo>
                          <a:pt x="265" y="125"/>
                          <a:pt x="265" y="125"/>
                          <a:pt x="265" y="125"/>
                        </a:cubicBezTo>
                        <a:cubicBezTo>
                          <a:pt x="265" y="127"/>
                          <a:pt x="265" y="127"/>
                          <a:pt x="265" y="127"/>
                        </a:cubicBezTo>
                        <a:cubicBezTo>
                          <a:pt x="265" y="128"/>
                          <a:pt x="265" y="128"/>
                          <a:pt x="265" y="128"/>
                        </a:cubicBezTo>
                        <a:cubicBezTo>
                          <a:pt x="265" y="128"/>
                          <a:pt x="265" y="128"/>
                          <a:pt x="265" y="128"/>
                        </a:cubicBezTo>
                        <a:cubicBezTo>
                          <a:pt x="265" y="129"/>
                          <a:pt x="265" y="129"/>
                          <a:pt x="265" y="129"/>
                        </a:cubicBezTo>
                        <a:cubicBezTo>
                          <a:pt x="265" y="129"/>
                          <a:pt x="265" y="129"/>
                          <a:pt x="265" y="129"/>
                        </a:cubicBezTo>
                        <a:cubicBezTo>
                          <a:pt x="264" y="129"/>
                          <a:pt x="264" y="129"/>
                          <a:pt x="264" y="129"/>
                        </a:cubicBezTo>
                        <a:cubicBezTo>
                          <a:pt x="266" y="130"/>
                          <a:pt x="266" y="130"/>
                          <a:pt x="266" y="130"/>
                        </a:cubicBezTo>
                        <a:cubicBezTo>
                          <a:pt x="266" y="130"/>
                          <a:pt x="266" y="130"/>
                          <a:pt x="266" y="130"/>
                        </a:cubicBezTo>
                        <a:cubicBezTo>
                          <a:pt x="266" y="131"/>
                          <a:pt x="266" y="131"/>
                          <a:pt x="266" y="131"/>
                        </a:cubicBezTo>
                        <a:cubicBezTo>
                          <a:pt x="267" y="131"/>
                          <a:pt x="267" y="131"/>
                          <a:pt x="267" y="131"/>
                        </a:cubicBezTo>
                        <a:cubicBezTo>
                          <a:pt x="268" y="132"/>
                          <a:pt x="268" y="132"/>
                          <a:pt x="268" y="132"/>
                        </a:cubicBezTo>
                        <a:cubicBezTo>
                          <a:pt x="268" y="132"/>
                          <a:pt x="268" y="132"/>
                          <a:pt x="268" y="132"/>
                        </a:cubicBezTo>
                        <a:cubicBezTo>
                          <a:pt x="268" y="133"/>
                          <a:pt x="268" y="133"/>
                          <a:pt x="268" y="133"/>
                        </a:cubicBezTo>
                        <a:cubicBezTo>
                          <a:pt x="269" y="132"/>
                          <a:pt x="269" y="132"/>
                          <a:pt x="269" y="132"/>
                        </a:cubicBezTo>
                        <a:cubicBezTo>
                          <a:pt x="269" y="132"/>
                          <a:pt x="269" y="132"/>
                          <a:pt x="269" y="132"/>
                        </a:cubicBezTo>
                        <a:cubicBezTo>
                          <a:pt x="270" y="131"/>
                          <a:pt x="270" y="131"/>
                          <a:pt x="270" y="131"/>
                        </a:cubicBezTo>
                        <a:cubicBezTo>
                          <a:pt x="270" y="132"/>
                          <a:pt x="270" y="132"/>
                          <a:pt x="270" y="132"/>
                        </a:cubicBezTo>
                        <a:lnTo>
                          <a:pt x="271" y="132"/>
                        </a:lnTo>
                        <a:close/>
                        <a:moveTo>
                          <a:pt x="198" y="129"/>
                        </a:moveTo>
                        <a:cubicBezTo>
                          <a:pt x="197" y="130"/>
                          <a:pt x="197" y="130"/>
                          <a:pt x="197" y="130"/>
                        </a:cubicBezTo>
                        <a:cubicBezTo>
                          <a:pt x="198" y="130"/>
                          <a:pt x="198" y="130"/>
                          <a:pt x="198" y="130"/>
                        </a:cubicBezTo>
                        <a:cubicBezTo>
                          <a:pt x="196" y="131"/>
                          <a:pt x="196" y="131"/>
                          <a:pt x="196" y="131"/>
                        </a:cubicBezTo>
                        <a:cubicBezTo>
                          <a:pt x="193" y="134"/>
                          <a:pt x="193" y="134"/>
                          <a:pt x="193" y="134"/>
                        </a:cubicBezTo>
                        <a:cubicBezTo>
                          <a:pt x="194" y="134"/>
                          <a:pt x="194" y="134"/>
                          <a:pt x="194" y="134"/>
                        </a:cubicBezTo>
                        <a:cubicBezTo>
                          <a:pt x="196" y="133"/>
                          <a:pt x="196" y="133"/>
                          <a:pt x="196" y="133"/>
                        </a:cubicBezTo>
                        <a:cubicBezTo>
                          <a:pt x="197" y="133"/>
                          <a:pt x="197" y="133"/>
                          <a:pt x="197" y="133"/>
                        </a:cubicBezTo>
                        <a:cubicBezTo>
                          <a:pt x="199" y="131"/>
                          <a:pt x="199" y="131"/>
                          <a:pt x="199" y="131"/>
                        </a:cubicBezTo>
                        <a:cubicBezTo>
                          <a:pt x="200" y="131"/>
                          <a:pt x="200" y="131"/>
                          <a:pt x="200" y="131"/>
                        </a:cubicBezTo>
                        <a:cubicBezTo>
                          <a:pt x="200" y="130"/>
                          <a:pt x="200" y="130"/>
                          <a:pt x="200" y="130"/>
                        </a:cubicBezTo>
                        <a:cubicBezTo>
                          <a:pt x="200" y="129"/>
                          <a:pt x="200" y="129"/>
                          <a:pt x="200" y="129"/>
                        </a:cubicBezTo>
                        <a:cubicBezTo>
                          <a:pt x="200" y="129"/>
                          <a:pt x="200" y="129"/>
                          <a:pt x="200" y="129"/>
                        </a:cubicBezTo>
                        <a:cubicBezTo>
                          <a:pt x="200" y="129"/>
                          <a:pt x="200" y="129"/>
                          <a:pt x="200" y="129"/>
                        </a:cubicBezTo>
                        <a:cubicBezTo>
                          <a:pt x="200" y="128"/>
                          <a:pt x="200" y="128"/>
                          <a:pt x="200" y="128"/>
                        </a:cubicBezTo>
                        <a:lnTo>
                          <a:pt x="198" y="129"/>
                        </a:lnTo>
                        <a:close/>
                        <a:moveTo>
                          <a:pt x="240" y="132"/>
                        </a:moveTo>
                        <a:cubicBezTo>
                          <a:pt x="240" y="133"/>
                          <a:pt x="240" y="133"/>
                          <a:pt x="240" y="133"/>
                        </a:cubicBezTo>
                        <a:cubicBezTo>
                          <a:pt x="241" y="132"/>
                          <a:pt x="241" y="132"/>
                          <a:pt x="241" y="132"/>
                        </a:cubicBezTo>
                        <a:cubicBezTo>
                          <a:pt x="242" y="131"/>
                          <a:pt x="242" y="131"/>
                          <a:pt x="242" y="131"/>
                        </a:cubicBezTo>
                        <a:cubicBezTo>
                          <a:pt x="243" y="131"/>
                          <a:pt x="243" y="131"/>
                          <a:pt x="243" y="131"/>
                        </a:cubicBezTo>
                        <a:cubicBezTo>
                          <a:pt x="244" y="131"/>
                          <a:pt x="244" y="131"/>
                          <a:pt x="244" y="131"/>
                        </a:cubicBezTo>
                        <a:cubicBezTo>
                          <a:pt x="245" y="131"/>
                          <a:pt x="245" y="131"/>
                          <a:pt x="245" y="131"/>
                        </a:cubicBezTo>
                        <a:cubicBezTo>
                          <a:pt x="246" y="130"/>
                          <a:pt x="246" y="130"/>
                          <a:pt x="246" y="130"/>
                        </a:cubicBezTo>
                        <a:cubicBezTo>
                          <a:pt x="246" y="130"/>
                          <a:pt x="246" y="130"/>
                          <a:pt x="246" y="130"/>
                        </a:cubicBezTo>
                        <a:cubicBezTo>
                          <a:pt x="247" y="130"/>
                          <a:pt x="247" y="130"/>
                          <a:pt x="247" y="130"/>
                        </a:cubicBezTo>
                        <a:cubicBezTo>
                          <a:pt x="247" y="129"/>
                          <a:pt x="247" y="129"/>
                          <a:pt x="247" y="129"/>
                        </a:cubicBezTo>
                        <a:cubicBezTo>
                          <a:pt x="248" y="128"/>
                          <a:pt x="248" y="128"/>
                          <a:pt x="248" y="128"/>
                        </a:cubicBezTo>
                        <a:cubicBezTo>
                          <a:pt x="248" y="128"/>
                          <a:pt x="248" y="128"/>
                          <a:pt x="248" y="128"/>
                        </a:cubicBezTo>
                        <a:cubicBezTo>
                          <a:pt x="249" y="128"/>
                          <a:pt x="249" y="128"/>
                          <a:pt x="249" y="128"/>
                        </a:cubicBezTo>
                        <a:cubicBezTo>
                          <a:pt x="249" y="127"/>
                          <a:pt x="249" y="127"/>
                          <a:pt x="249" y="127"/>
                        </a:cubicBezTo>
                        <a:cubicBezTo>
                          <a:pt x="250" y="127"/>
                          <a:pt x="250" y="127"/>
                          <a:pt x="250" y="127"/>
                        </a:cubicBezTo>
                        <a:cubicBezTo>
                          <a:pt x="251" y="126"/>
                          <a:pt x="251" y="126"/>
                          <a:pt x="251" y="126"/>
                        </a:cubicBezTo>
                        <a:cubicBezTo>
                          <a:pt x="250" y="126"/>
                          <a:pt x="250" y="126"/>
                          <a:pt x="250" y="126"/>
                        </a:cubicBezTo>
                        <a:cubicBezTo>
                          <a:pt x="248" y="126"/>
                          <a:pt x="248" y="126"/>
                          <a:pt x="248" y="126"/>
                        </a:cubicBezTo>
                        <a:cubicBezTo>
                          <a:pt x="248" y="126"/>
                          <a:pt x="248" y="126"/>
                          <a:pt x="248" y="126"/>
                        </a:cubicBezTo>
                        <a:cubicBezTo>
                          <a:pt x="247" y="125"/>
                          <a:pt x="247" y="125"/>
                          <a:pt x="247" y="125"/>
                        </a:cubicBezTo>
                        <a:cubicBezTo>
                          <a:pt x="248" y="127"/>
                          <a:pt x="248" y="127"/>
                          <a:pt x="248" y="127"/>
                        </a:cubicBezTo>
                        <a:cubicBezTo>
                          <a:pt x="248" y="127"/>
                          <a:pt x="248" y="127"/>
                          <a:pt x="248" y="127"/>
                        </a:cubicBezTo>
                        <a:cubicBezTo>
                          <a:pt x="247" y="128"/>
                          <a:pt x="247" y="128"/>
                          <a:pt x="247" y="128"/>
                        </a:cubicBezTo>
                        <a:cubicBezTo>
                          <a:pt x="247" y="127"/>
                          <a:pt x="247" y="127"/>
                          <a:pt x="247" y="127"/>
                        </a:cubicBezTo>
                        <a:cubicBezTo>
                          <a:pt x="247" y="127"/>
                          <a:pt x="247" y="127"/>
                          <a:pt x="247" y="127"/>
                        </a:cubicBezTo>
                        <a:cubicBezTo>
                          <a:pt x="247" y="126"/>
                          <a:pt x="247" y="126"/>
                          <a:pt x="247" y="126"/>
                        </a:cubicBezTo>
                        <a:cubicBezTo>
                          <a:pt x="246" y="126"/>
                          <a:pt x="246" y="126"/>
                          <a:pt x="246" y="126"/>
                        </a:cubicBezTo>
                        <a:cubicBezTo>
                          <a:pt x="244" y="128"/>
                          <a:pt x="244" y="128"/>
                          <a:pt x="244" y="128"/>
                        </a:cubicBezTo>
                        <a:cubicBezTo>
                          <a:pt x="244" y="130"/>
                          <a:pt x="244" y="130"/>
                          <a:pt x="244" y="130"/>
                        </a:cubicBezTo>
                        <a:cubicBezTo>
                          <a:pt x="243" y="130"/>
                          <a:pt x="243" y="130"/>
                          <a:pt x="243" y="130"/>
                        </a:cubicBezTo>
                        <a:cubicBezTo>
                          <a:pt x="242" y="130"/>
                          <a:pt x="242" y="130"/>
                          <a:pt x="242" y="130"/>
                        </a:cubicBezTo>
                        <a:cubicBezTo>
                          <a:pt x="240" y="131"/>
                          <a:pt x="240" y="131"/>
                          <a:pt x="240" y="131"/>
                        </a:cubicBezTo>
                        <a:cubicBezTo>
                          <a:pt x="240" y="131"/>
                          <a:pt x="240" y="131"/>
                          <a:pt x="240" y="131"/>
                        </a:cubicBezTo>
                        <a:cubicBezTo>
                          <a:pt x="239" y="132"/>
                          <a:pt x="239" y="132"/>
                          <a:pt x="239" y="132"/>
                        </a:cubicBezTo>
                        <a:cubicBezTo>
                          <a:pt x="238" y="133"/>
                          <a:pt x="238" y="133"/>
                          <a:pt x="238" y="133"/>
                        </a:cubicBezTo>
                        <a:cubicBezTo>
                          <a:pt x="240" y="132"/>
                          <a:pt x="240" y="132"/>
                          <a:pt x="240" y="132"/>
                        </a:cubicBezTo>
                        <a:close/>
                        <a:moveTo>
                          <a:pt x="129" y="130"/>
                        </a:moveTo>
                        <a:cubicBezTo>
                          <a:pt x="130" y="131"/>
                          <a:pt x="130" y="131"/>
                          <a:pt x="130" y="131"/>
                        </a:cubicBezTo>
                        <a:cubicBezTo>
                          <a:pt x="130" y="131"/>
                          <a:pt x="130" y="131"/>
                          <a:pt x="130" y="131"/>
                        </a:cubicBezTo>
                        <a:cubicBezTo>
                          <a:pt x="130" y="132"/>
                          <a:pt x="130" y="132"/>
                          <a:pt x="130" y="132"/>
                        </a:cubicBezTo>
                        <a:cubicBezTo>
                          <a:pt x="131" y="132"/>
                          <a:pt x="131" y="132"/>
                          <a:pt x="131" y="132"/>
                        </a:cubicBezTo>
                        <a:cubicBezTo>
                          <a:pt x="131" y="132"/>
                          <a:pt x="131" y="132"/>
                          <a:pt x="131" y="132"/>
                        </a:cubicBezTo>
                        <a:cubicBezTo>
                          <a:pt x="133" y="132"/>
                          <a:pt x="133" y="132"/>
                          <a:pt x="133" y="132"/>
                        </a:cubicBezTo>
                        <a:cubicBezTo>
                          <a:pt x="133" y="132"/>
                          <a:pt x="133" y="132"/>
                          <a:pt x="133" y="132"/>
                        </a:cubicBezTo>
                        <a:cubicBezTo>
                          <a:pt x="133" y="131"/>
                          <a:pt x="133" y="131"/>
                          <a:pt x="133" y="131"/>
                        </a:cubicBezTo>
                        <a:cubicBezTo>
                          <a:pt x="131" y="130"/>
                          <a:pt x="131" y="130"/>
                          <a:pt x="131" y="130"/>
                        </a:cubicBezTo>
                        <a:cubicBezTo>
                          <a:pt x="130" y="129"/>
                          <a:pt x="130" y="129"/>
                          <a:pt x="130" y="129"/>
                        </a:cubicBezTo>
                        <a:cubicBezTo>
                          <a:pt x="130" y="129"/>
                          <a:pt x="130" y="129"/>
                          <a:pt x="130" y="129"/>
                        </a:cubicBezTo>
                        <a:cubicBezTo>
                          <a:pt x="129" y="128"/>
                          <a:pt x="129" y="128"/>
                          <a:pt x="129" y="128"/>
                        </a:cubicBezTo>
                        <a:lnTo>
                          <a:pt x="129" y="130"/>
                        </a:lnTo>
                        <a:close/>
                        <a:moveTo>
                          <a:pt x="69" y="129"/>
                        </a:moveTo>
                        <a:cubicBezTo>
                          <a:pt x="70" y="131"/>
                          <a:pt x="70" y="131"/>
                          <a:pt x="70" y="131"/>
                        </a:cubicBezTo>
                        <a:cubicBezTo>
                          <a:pt x="71" y="132"/>
                          <a:pt x="71" y="132"/>
                          <a:pt x="71" y="132"/>
                        </a:cubicBezTo>
                        <a:cubicBezTo>
                          <a:pt x="71" y="131"/>
                          <a:pt x="71" y="131"/>
                          <a:pt x="71" y="131"/>
                        </a:cubicBezTo>
                        <a:cubicBezTo>
                          <a:pt x="71" y="130"/>
                          <a:pt x="71" y="130"/>
                          <a:pt x="71" y="130"/>
                        </a:cubicBezTo>
                        <a:cubicBezTo>
                          <a:pt x="71" y="129"/>
                          <a:pt x="71" y="129"/>
                          <a:pt x="71" y="129"/>
                        </a:cubicBezTo>
                        <a:cubicBezTo>
                          <a:pt x="71" y="127"/>
                          <a:pt x="71" y="127"/>
                          <a:pt x="71" y="127"/>
                        </a:cubicBezTo>
                        <a:cubicBezTo>
                          <a:pt x="70" y="126"/>
                          <a:pt x="70" y="126"/>
                          <a:pt x="70" y="126"/>
                        </a:cubicBezTo>
                        <a:lnTo>
                          <a:pt x="69" y="129"/>
                        </a:lnTo>
                        <a:close/>
                        <a:moveTo>
                          <a:pt x="39" y="124"/>
                        </a:moveTo>
                        <a:cubicBezTo>
                          <a:pt x="38" y="126"/>
                          <a:pt x="38" y="126"/>
                          <a:pt x="38" y="126"/>
                        </a:cubicBezTo>
                        <a:cubicBezTo>
                          <a:pt x="38" y="130"/>
                          <a:pt x="38" y="130"/>
                          <a:pt x="38" y="130"/>
                        </a:cubicBezTo>
                        <a:cubicBezTo>
                          <a:pt x="39" y="128"/>
                          <a:pt x="39" y="128"/>
                          <a:pt x="39" y="128"/>
                        </a:cubicBezTo>
                        <a:cubicBezTo>
                          <a:pt x="40" y="126"/>
                          <a:pt x="40" y="126"/>
                          <a:pt x="40" y="126"/>
                        </a:cubicBezTo>
                        <a:cubicBezTo>
                          <a:pt x="40" y="124"/>
                          <a:pt x="40" y="124"/>
                          <a:pt x="40" y="124"/>
                        </a:cubicBezTo>
                        <a:cubicBezTo>
                          <a:pt x="40" y="124"/>
                          <a:pt x="40" y="124"/>
                          <a:pt x="40" y="124"/>
                        </a:cubicBezTo>
                        <a:cubicBezTo>
                          <a:pt x="40" y="123"/>
                          <a:pt x="40" y="123"/>
                          <a:pt x="40" y="123"/>
                        </a:cubicBezTo>
                        <a:lnTo>
                          <a:pt x="39" y="124"/>
                        </a:lnTo>
                        <a:close/>
                        <a:moveTo>
                          <a:pt x="192" y="127"/>
                        </a:moveTo>
                        <a:cubicBezTo>
                          <a:pt x="194" y="129"/>
                          <a:pt x="194" y="129"/>
                          <a:pt x="194" y="129"/>
                        </a:cubicBezTo>
                        <a:cubicBezTo>
                          <a:pt x="195" y="129"/>
                          <a:pt x="195" y="129"/>
                          <a:pt x="195" y="129"/>
                        </a:cubicBezTo>
                        <a:cubicBezTo>
                          <a:pt x="195" y="129"/>
                          <a:pt x="195" y="129"/>
                          <a:pt x="195" y="129"/>
                        </a:cubicBezTo>
                        <a:cubicBezTo>
                          <a:pt x="195" y="128"/>
                          <a:pt x="195" y="128"/>
                          <a:pt x="195" y="128"/>
                        </a:cubicBezTo>
                        <a:cubicBezTo>
                          <a:pt x="196" y="128"/>
                          <a:pt x="196" y="128"/>
                          <a:pt x="196" y="128"/>
                        </a:cubicBezTo>
                        <a:cubicBezTo>
                          <a:pt x="196" y="128"/>
                          <a:pt x="196" y="128"/>
                          <a:pt x="196" y="128"/>
                        </a:cubicBezTo>
                        <a:cubicBezTo>
                          <a:pt x="197" y="128"/>
                          <a:pt x="197" y="128"/>
                          <a:pt x="197" y="128"/>
                        </a:cubicBezTo>
                        <a:cubicBezTo>
                          <a:pt x="195" y="127"/>
                          <a:pt x="195" y="127"/>
                          <a:pt x="195" y="127"/>
                        </a:cubicBezTo>
                        <a:cubicBezTo>
                          <a:pt x="195" y="126"/>
                          <a:pt x="195" y="126"/>
                          <a:pt x="195" y="126"/>
                        </a:cubicBezTo>
                        <a:cubicBezTo>
                          <a:pt x="195" y="125"/>
                          <a:pt x="195" y="125"/>
                          <a:pt x="195" y="125"/>
                        </a:cubicBezTo>
                        <a:cubicBezTo>
                          <a:pt x="194" y="124"/>
                          <a:pt x="194" y="124"/>
                          <a:pt x="194" y="124"/>
                        </a:cubicBezTo>
                        <a:cubicBezTo>
                          <a:pt x="194" y="123"/>
                          <a:pt x="194" y="123"/>
                          <a:pt x="194" y="123"/>
                        </a:cubicBezTo>
                        <a:cubicBezTo>
                          <a:pt x="194" y="123"/>
                          <a:pt x="194" y="123"/>
                          <a:pt x="194" y="123"/>
                        </a:cubicBezTo>
                        <a:cubicBezTo>
                          <a:pt x="193" y="123"/>
                          <a:pt x="193" y="123"/>
                          <a:pt x="193" y="123"/>
                        </a:cubicBezTo>
                        <a:cubicBezTo>
                          <a:pt x="193" y="123"/>
                          <a:pt x="193" y="123"/>
                          <a:pt x="193" y="123"/>
                        </a:cubicBezTo>
                        <a:cubicBezTo>
                          <a:pt x="192" y="123"/>
                          <a:pt x="192" y="123"/>
                          <a:pt x="192" y="123"/>
                        </a:cubicBezTo>
                        <a:cubicBezTo>
                          <a:pt x="192" y="124"/>
                          <a:pt x="192" y="124"/>
                          <a:pt x="192" y="124"/>
                        </a:cubicBezTo>
                        <a:cubicBezTo>
                          <a:pt x="191" y="124"/>
                          <a:pt x="191" y="124"/>
                          <a:pt x="191" y="124"/>
                        </a:cubicBezTo>
                        <a:cubicBezTo>
                          <a:pt x="191" y="125"/>
                          <a:pt x="191" y="125"/>
                          <a:pt x="191" y="125"/>
                        </a:cubicBezTo>
                        <a:cubicBezTo>
                          <a:pt x="193" y="126"/>
                          <a:pt x="193" y="126"/>
                          <a:pt x="193" y="126"/>
                        </a:cubicBezTo>
                        <a:cubicBezTo>
                          <a:pt x="193" y="126"/>
                          <a:pt x="193" y="126"/>
                          <a:pt x="193" y="126"/>
                        </a:cubicBezTo>
                        <a:cubicBezTo>
                          <a:pt x="193" y="126"/>
                          <a:pt x="193" y="126"/>
                          <a:pt x="193" y="126"/>
                        </a:cubicBezTo>
                        <a:lnTo>
                          <a:pt x="192" y="127"/>
                        </a:lnTo>
                        <a:close/>
                        <a:moveTo>
                          <a:pt x="201" y="126"/>
                        </a:moveTo>
                        <a:cubicBezTo>
                          <a:pt x="201" y="126"/>
                          <a:pt x="201" y="126"/>
                          <a:pt x="201" y="126"/>
                        </a:cubicBezTo>
                        <a:cubicBezTo>
                          <a:pt x="200" y="126"/>
                          <a:pt x="200" y="126"/>
                          <a:pt x="200" y="126"/>
                        </a:cubicBezTo>
                        <a:cubicBezTo>
                          <a:pt x="200" y="127"/>
                          <a:pt x="200" y="127"/>
                          <a:pt x="200" y="127"/>
                        </a:cubicBezTo>
                        <a:cubicBezTo>
                          <a:pt x="200" y="127"/>
                          <a:pt x="200" y="127"/>
                          <a:pt x="200" y="127"/>
                        </a:cubicBezTo>
                        <a:cubicBezTo>
                          <a:pt x="201" y="128"/>
                          <a:pt x="201" y="128"/>
                          <a:pt x="201" y="128"/>
                        </a:cubicBezTo>
                        <a:cubicBezTo>
                          <a:pt x="202" y="127"/>
                          <a:pt x="202" y="127"/>
                          <a:pt x="202" y="127"/>
                        </a:cubicBezTo>
                        <a:cubicBezTo>
                          <a:pt x="202" y="127"/>
                          <a:pt x="202" y="127"/>
                          <a:pt x="202" y="127"/>
                        </a:cubicBezTo>
                        <a:cubicBezTo>
                          <a:pt x="203" y="126"/>
                          <a:pt x="203" y="126"/>
                          <a:pt x="203" y="126"/>
                        </a:cubicBezTo>
                        <a:cubicBezTo>
                          <a:pt x="203" y="126"/>
                          <a:pt x="203" y="126"/>
                          <a:pt x="203" y="126"/>
                        </a:cubicBezTo>
                        <a:cubicBezTo>
                          <a:pt x="202" y="125"/>
                          <a:pt x="202" y="125"/>
                          <a:pt x="202" y="125"/>
                        </a:cubicBezTo>
                        <a:cubicBezTo>
                          <a:pt x="202" y="125"/>
                          <a:pt x="202" y="125"/>
                          <a:pt x="202" y="125"/>
                        </a:cubicBezTo>
                        <a:lnTo>
                          <a:pt x="201" y="126"/>
                        </a:lnTo>
                        <a:close/>
                        <a:moveTo>
                          <a:pt x="29" y="119"/>
                        </a:moveTo>
                        <a:cubicBezTo>
                          <a:pt x="29" y="120"/>
                          <a:pt x="29" y="120"/>
                          <a:pt x="29" y="120"/>
                        </a:cubicBezTo>
                        <a:cubicBezTo>
                          <a:pt x="29" y="122"/>
                          <a:pt x="29" y="122"/>
                          <a:pt x="29" y="122"/>
                        </a:cubicBezTo>
                        <a:cubicBezTo>
                          <a:pt x="29" y="123"/>
                          <a:pt x="29" y="123"/>
                          <a:pt x="29" y="123"/>
                        </a:cubicBezTo>
                        <a:cubicBezTo>
                          <a:pt x="29" y="124"/>
                          <a:pt x="29" y="124"/>
                          <a:pt x="29" y="124"/>
                        </a:cubicBezTo>
                        <a:cubicBezTo>
                          <a:pt x="28" y="127"/>
                          <a:pt x="28" y="127"/>
                          <a:pt x="28" y="127"/>
                        </a:cubicBezTo>
                        <a:cubicBezTo>
                          <a:pt x="29" y="124"/>
                          <a:pt x="29" y="124"/>
                          <a:pt x="29" y="124"/>
                        </a:cubicBezTo>
                        <a:cubicBezTo>
                          <a:pt x="30" y="123"/>
                          <a:pt x="30" y="123"/>
                          <a:pt x="30" y="123"/>
                        </a:cubicBezTo>
                        <a:cubicBezTo>
                          <a:pt x="30" y="121"/>
                          <a:pt x="30" y="121"/>
                          <a:pt x="30" y="121"/>
                        </a:cubicBezTo>
                        <a:cubicBezTo>
                          <a:pt x="31" y="120"/>
                          <a:pt x="31" y="120"/>
                          <a:pt x="31" y="120"/>
                        </a:cubicBezTo>
                        <a:cubicBezTo>
                          <a:pt x="30" y="118"/>
                          <a:pt x="30" y="118"/>
                          <a:pt x="30" y="118"/>
                        </a:cubicBezTo>
                        <a:cubicBezTo>
                          <a:pt x="30" y="117"/>
                          <a:pt x="30" y="117"/>
                          <a:pt x="30" y="117"/>
                        </a:cubicBezTo>
                        <a:cubicBezTo>
                          <a:pt x="30" y="117"/>
                          <a:pt x="30" y="117"/>
                          <a:pt x="30" y="117"/>
                        </a:cubicBezTo>
                        <a:cubicBezTo>
                          <a:pt x="29" y="117"/>
                          <a:pt x="29" y="117"/>
                          <a:pt x="29" y="117"/>
                        </a:cubicBezTo>
                        <a:cubicBezTo>
                          <a:pt x="29" y="117"/>
                          <a:pt x="29" y="117"/>
                          <a:pt x="29" y="117"/>
                        </a:cubicBezTo>
                        <a:cubicBezTo>
                          <a:pt x="27" y="118"/>
                          <a:pt x="27" y="118"/>
                          <a:pt x="27" y="118"/>
                        </a:cubicBezTo>
                        <a:cubicBezTo>
                          <a:pt x="27" y="121"/>
                          <a:pt x="27" y="121"/>
                          <a:pt x="27" y="121"/>
                        </a:cubicBezTo>
                        <a:cubicBezTo>
                          <a:pt x="27" y="121"/>
                          <a:pt x="27" y="121"/>
                          <a:pt x="27" y="121"/>
                        </a:cubicBezTo>
                        <a:cubicBezTo>
                          <a:pt x="28" y="119"/>
                          <a:pt x="28" y="119"/>
                          <a:pt x="28" y="119"/>
                        </a:cubicBezTo>
                        <a:cubicBezTo>
                          <a:pt x="29" y="118"/>
                          <a:pt x="29" y="118"/>
                          <a:pt x="29" y="118"/>
                        </a:cubicBezTo>
                        <a:lnTo>
                          <a:pt x="29" y="119"/>
                        </a:lnTo>
                        <a:close/>
                        <a:moveTo>
                          <a:pt x="251" y="124"/>
                        </a:moveTo>
                        <a:cubicBezTo>
                          <a:pt x="252" y="125"/>
                          <a:pt x="252" y="125"/>
                          <a:pt x="252" y="125"/>
                        </a:cubicBezTo>
                        <a:cubicBezTo>
                          <a:pt x="253" y="125"/>
                          <a:pt x="253" y="125"/>
                          <a:pt x="253" y="125"/>
                        </a:cubicBezTo>
                        <a:cubicBezTo>
                          <a:pt x="254" y="126"/>
                          <a:pt x="254" y="126"/>
                          <a:pt x="254" y="126"/>
                        </a:cubicBezTo>
                        <a:cubicBezTo>
                          <a:pt x="254" y="125"/>
                          <a:pt x="254" y="125"/>
                          <a:pt x="254" y="125"/>
                        </a:cubicBezTo>
                        <a:cubicBezTo>
                          <a:pt x="255" y="124"/>
                          <a:pt x="255" y="124"/>
                          <a:pt x="255" y="124"/>
                        </a:cubicBezTo>
                        <a:cubicBezTo>
                          <a:pt x="255" y="124"/>
                          <a:pt x="255" y="124"/>
                          <a:pt x="255" y="124"/>
                        </a:cubicBezTo>
                        <a:cubicBezTo>
                          <a:pt x="255" y="124"/>
                          <a:pt x="255" y="124"/>
                          <a:pt x="255" y="124"/>
                        </a:cubicBezTo>
                        <a:cubicBezTo>
                          <a:pt x="255" y="124"/>
                          <a:pt x="255" y="124"/>
                          <a:pt x="255" y="124"/>
                        </a:cubicBezTo>
                        <a:cubicBezTo>
                          <a:pt x="255" y="125"/>
                          <a:pt x="255" y="125"/>
                          <a:pt x="255" y="125"/>
                        </a:cubicBezTo>
                        <a:cubicBezTo>
                          <a:pt x="256" y="123"/>
                          <a:pt x="256" y="123"/>
                          <a:pt x="256" y="123"/>
                        </a:cubicBezTo>
                        <a:cubicBezTo>
                          <a:pt x="256" y="122"/>
                          <a:pt x="256" y="122"/>
                          <a:pt x="256" y="122"/>
                        </a:cubicBezTo>
                        <a:cubicBezTo>
                          <a:pt x="257" y="122"/>
                          <a:pt x="257" y="122"/>
                          <a:pt x="257" y="122"/>
                        </a:cubicBezTo>
                        <a:cubicBezTo>
                          <a:pt x="257" y="122"/>
                          <a:pt x="257" y="122"/>
                          <a:pt x="257" y="122"/>
                        </a:cubicBezTo>
                        <a:cubicBezTo>
                          <a:pt x="258" y="122"/>
                          <a:pt x="258" y="122"/>
                          <a:pt x="258" y="122"/>
                        </a:cubicBezTo>
                        <a:cubicBezTo>
                          <a:pt x="258" y="122"/>
                          <a:pt x="258" y="122"/>
                          <a:pt x="258" y="122"/>
                        </a:cubicBezTo>
                        <a:cubicBezTo>
                          <a:pt x="260" y="122"/>
                          <a:pt x="260" y="122"/>
                          <a:pt x="260" y="122"/>
                        </a:cubicBezTo>
                        <a:cubicBezTo>
                          <a:pt x="261" y="123"/>
                          <a:pt x="261" y="123"/>
                          <a:pt x="261" y="123"/>
                        </a:cubicBezTo>
                        <a:cubicBezTo>
                          <a:pt x="262" y="124"/>
                          <a:pt x="262" y="124"/>
                          <a:pt x="262" y="124"/>
                        </a:cubicBezTo>
                        <a:cubicBezTo>
                          <a:pt x="262" y="124"/>
                          <a:pt x="262" y="124"/>
                          <a:pt x="262" y="124"/>
                        </a:cubicBezTo>
                        <a:cubicBezTo>
                          <a:pt x="263" y="125"/>
                          <a:pt x="263" y="125"/>
                          <a:pt x="263" y="125"/>
                        </a:cubicBezTo>
                        <a:cubicBezTo>
                          <a:pt x="263" y="125"/>
                          <a:pt x="263" y="125"/>
                          <a:pt x="263" y="125"/>
                        </a:cubicBezTo>
                        <a:cubicBezTo>
                          <a:pt x="263" y="125"/>
                          <a:pt x="263" y="125"/>
                          <a:pt x="263" y="125"/>
                        </a:cubicBezTo>
                        <a:cubicBezTo>
                          <a:pt x="264" y="124"/>
                          <a:pt x="264" y="124"/>
                          <a:pt x="264" y="124"/>
                        </a:cubicBezTo>
                        <a:cubicBezTo>
                          <a:pt x="264" y="123"/>
                          <a:pt x="264" y="123"/>
                          <a:pt x="264" y="123"/>
                        </a:cubicBezTo>
                        <a:cubicBezTo>
                          <a:pt x="265" y="123"/>
                          <a:pt x="265" y="123"/>
                          <a:pt x="265" y="123"/>
                        </a:cubicBezTo>
                        <a:cubicBezTo>
                          <a:pt x="265" y="124"/>
                          <a:pt x="265" y="124"/>
                          <a:pt x="265" y="124"/>
                        </a:cubicBezTo>
                        <a:cubicBezTo>
                          <a:pt x="266" y="124"/>
                          <a:pt x="266" y="124"/>
                          <a:pt x="266" y="124"/>
                        </a:cubicBezTo>
                        <a:cubicBezTo>
                          <a:pt x="265" y="123"/>
                          <a:pt x="265" y="123"/>
                          <a:pt x="265" y="123"/>
                        </a:cubicBezTo>
                        <a:cubicBezTo>
                          <a:pt x="264" y="122"/>
                          <a:pt x="264" y="122"/>
                          <a:pt x="264" y="122"/>
                        </a:cubicBezTo>
                        <a:cubicBezTo>
                          <a:pt x="264" y="122"/>
                          <a:pt x="264" y="122"/>
                          <a:pt x="264" y="122"/>
                        </a:cubicBezTo>
                        <a:cubicBezTo>
                          <a:pt x="264" y="122"/>
                          <a:pt x="264" y="122"/>
                          <a:pt x="264" y="122"/>
                        </a:cubicBezTo>
                        <a:cubicBezTo>
                          <a:pt x="263" y="121"/>
                          <a:pt x="263" y="121"/>
                          <a:pt x="263" y="121"/>
                        </a:cubicBezTo>
                        <a:cubicBezTo>
                          <a:pt x="263" y="121"/>
                          <a:pt x="263" y="121"/>
                          <a:pt x="263" y="121"/>
                        </a:cubicBezTo>
                        <a:cubicBezTo>
                          <a:pt x="262" y="122"/>
                          <a:pt x="262" y="122"/>
                          <a:pt x="262" y="122"/>
                        </a:cubicBezTo>
                        <a:cubicBezTo>
                          <a:pt x="262" y="121"/>
                          <a:pt x="262" y="121"/>
                          <a:pt x="262" y="121"/>
                        </a:cubicBezTo>
                        <a:cubicBezTo>
                          <a:pt x="260" y="121"/>
                          <a:pt x="260" y="121"/>
                          <a:pt x="260" y="121"/>
                        </a:cubicBezTo>
                        <a:cubicBezTo>
                          <a:pt x="259" y="121"/>
                          <a:pt x="259" y="121"/>
                          <a:pt x="259" y="121"/>
                        </a:cubicBezTo>
                        <a:cubicBezTo>
                          <a:pt x="259" y="121"/>
                          <a:pt x="259" y="121"/>
                          <a:pt x="259" y="121"/>
                        </a:cubicBezTo>
                        <a:cubicBezTo>
                          <a:pt x="257" y="121"/>
                          <a:pt x="257" y="121"/>
                          <a:pt x="257" y="121"/>
                        </a:cubicBezTo>
                        <a:cubicBezTo>
                          <a:pt x="257" y="121"/>
                          <a:pt x="257" y="121"/>
                          <a:pt x="257" y="121"/>
                        </a:cubicBezTo>
                        <a:cubicBezTo>
                          <a:pt x="257" y="121"/>
                          <a:pt x="257" y="121"/>
                          <a:pt x="257" y="121"/>
                        </a:cubicBezTo>
                        <a:cubicBezTo>
                          <a:pt x="256" y="121"/>
                          <a:pt x="256" y="121"/>
                          <a:pt x="256" y="121"/>
                        </a:cubicBezTo>
                        <a:cubicBezTo>
                          <a:pt x="255" y="122"/>
                          <a:pt x="255" y="122"/>
                          <a:pt x="255" y="122"/>
                        </a:cubicBezTo>
                        <a:cubicBezTo>
                          <a:pt x="253" y="122"/>
                          <a:pt x="253" y="122"/>
                          <a:pt x="253" y="122"/>
                        </a:cubicBezTo>
                        <a:cubicBezTo>
                          <a:pt x="253" y="123"/>
                          <a:pt x="253" y="123"/>
                          <a:pt x="253" y="123"/>
                        </a:cubicBezTo>
                        <a:cubicBezTo>
                          <a:pt x="252" y="122"/>
                          <a:pt x="252" y="122"/>
                          <a:pt x="252" y="122"/>
                        </a:cubicBezTo>
                        <a:cubicBezTo>
                          <a:pt x="251" y="122"/>
                          <a:pt x="251" y="122"/>
                          <a:pt x="251" y="122"/>
                        </a:cubicBezTo>
                        <a:cubicBezTo>
                          <a:pt x="251" y="122"/>
                          <a:pt x="251" y="122"/>
                          <a:pt x="251" y="122"/>
                        </a:cubicBezTo>
                        <a:cubicBezTo>
                          <a:pt x="250" y="122"/>
                          <a:pt x="250" y="122"/>
                          <a:pt x="250" y="122"/>
                        </a:cubicBezTo>
                        <a:cubicBezTo>
                          <a:pt x="249" y="122"/>
                          <a:pt x="249" y="122"/>
                          <a:pt x="249" y="122"/>
                        </a:cubicBezTo>
                        <a:cubicBezTo>
                          <a:pt x="249" y="121"/>
                          <a:pt x="249" y="121"/>
                          <a:pt x="249" y="121"/>
                        </a:cubicBezTo>
                        <a:cubicBezTo>
                          <a:pt x="248" y="121"/>
                          <a:pt x="248" y="121"/>
                          <a:pt x="248" y="121"/>
                        </a:cubicBezTo>
                        <a:cubicBezTo>
                          <a:pt x="247" y="121"/>
                          <a:pt x="247" y="121"/>
                          <a:pt x="247" y="121"/>
                        </a:cubicBezTo>
                        <a:cubicBezTo>
                          <a:pt x="246" y="121"/>
                          <a:pt x="246" y="121"/>
                          <a:pt x="246" y="121"/>
                        </a:cubicBezTo>
                        <a:cubicBezTo>
                          <a:pt x="246" y="121"/>
                          <a:pt x="246" y="121"/>
                          <a:pt x="246" y="121"/>
                        </a:cubicBezTo>
                        <a:cubicBezTo>
                          <a:pt x="245" y="121"/>
                          <a:pt x="245" y="121"/>
                          <a:pt x="245" y="121"/>
                        </a:cubicBezTo>
                        <a:cubicBezTo>
                          <a:pt x="243" y="121"/>
                          <a:pt x="243" y="121"/>
                          <a:pt x="243" y="121"/>
                        </a:cubicBezTo>
                        <a:cubicBezTo>
                          <a:pt x="243" y="121"/>
                          <a:pt x="243" y="121"/>
                          <a:pt x="243" y="121"/>
                        </a:cubicBezTo>
                        <a:cubicBezTo>
                          <a:pt x="241" y="121"/>
                          <a:pt x="241" y="121"/>
                          <a:pt x="241" y="121"/>
                        </a:cubicBezTo>
                        <a:cubicBezTo>
                          <a:pt x="240" y="121"/>
                          <a:pt x="240" y="121"/>
                          <a:pt x="240" y="121"/>
                        </a:cubicBezTo>
                        <a:cubicBezTo>
                          <a:pt x="240" y="120"/>
                          <a:pt x="240" y="120"/>
                          <a:pt x="240" y="120"/>
                        </a:cubicBezTo>
                        <a:cubicBezTo>
                          <a:pt x="240" y="121"/>
                          <a:pt x="240" y="121"/>
                          <a:pt x="240" y="121"/>
                        </a:cubicBezTo>
                        <a:cubicBezTo>
                          <a:pt x="242" y="122"/>
                          <a:pt x="242" y="122"/>
                          <a:pt x="242" y="122"/>
                        </a:cubicBezTo>
                        <a:cubicBezTo>
                          <a:pt x="243" y="122"/>
                          <a:pt x="243" y="122"/>
                          <a:pt x="243" y="122"/>
                        </a:cubicBezTo>
                        <a:cubicBezTo>
                          <a:pt x="244" y="122"/>
                          <a:pt x="244" y="122"/>
                          <a:pt x="244" y="122"/>
                        </a:cubicBezTo>
                        <a:cubicBezTo>
                          <a:pt x="246" y="123"/>
                          <a:pt x="246" y="123"/>
                          <a:pt x="246" y="123"/>
                        </a:cubicBezTo>
                        <a:cubicBezTo>
                          <a:pt x="246" y="123"/>
                          <a:pt x="246" y="123"/>
                          <a:pt x="246" y="123"/>
                        </a:cubicBezTo>
                        <a:cubicBezTo>
                          <a:pt x="247" y="123"/>
                          <a:pt x="247" y="123"/>
                          <a:pt x="247" y="123"/>
                        </a:cubicBezTo>
                        <a:cubicBezTo>
                          <a:pt x="248" y="122"/>
                          <a:pt x="248" y="122"/>
                          <a:pt x="248" y="122"/>
                        </a:cubicBezTo>
                        <a:cubicBezTo>
                          <a:pt x="248" y="123"/>
                          <a:pt x="248" y="123"/>
                          <a:pt x="248" y="123"/>
                        </a:cubicBezTo>
                        <a:cubicBezTo>
                          <a:pt x="247" y="123"/>
                          <a:pt x="247" y="123"/>
                          <a:pt x="247" y="123"/>
                        </a:cubicBezTo>
                        <a:cubicBezTo>
                          <a:pt x="248" y="124"/>
                          <a:pt x="248" y="124"/>
                          <a:pt x="248" y="124"/>
                        </a:cubicBezTo>
                        <a:cubicBezTo>
                          <a:pt x="249" y="123"/>
                          <a:pt x="249" y="123"/>
                          <a:pt x="249" y="123"/>
                        </a:cubicBezTo>
                        <a:cubicBezTo>
                          <a:pt x="250" y="124"/>
                          <a:pt x="250" y="124"/>
                          <a:pt x="250" y="124"/>
                        </a:cubicBezTo>
                        <a:cubicBezTo>
                          <a:pt x="251" y="124"/>
                          <a:pt x="251" y="124"/>
                          <a:pt x="251" y="124"/>
                        </a:cubicBezTo>
                        <a:close/>
                        <a:moveTo>
                          <a:pt x="203" y="122"/>
                        </a:moveTo>
                        <a:cubicBezTo>
                          <a:pt x="202" y="122"/>
                          <a:pt x="202" y="122"/>
                          <a:pt x="202" y="122"/>
                        </a:cubicBezTo>
                        <a:cubicBezTo>
                          <a:pt x="202" y="123"/>
                          <a:pt x="202" y="123"/>
                          <a:pt x="202" y="123"/>
                        </a:cubicBezTo>
                        <a:cubicBezTo>
                          <a:pt x="203" y="123"/>
                          <a:pt x="203" y="123"/>
                          <a:pt x="203" y="123"/>
                        </a:cubicBezTo>
                        <a:cubicBezTo>
                          <a:pt x="203" y="124"/>
                          <a:pt x="203" y="124"/>
                          <a:pt x="203" y="124"/>
                        </a:cubicBezTo>
                        <a:cubicBezTo>
                          <a:pt x="203" y="125"/>
                          <a:pt x="203" y="125"/>
                          <a:pt x="203" y="125"/>
                        </a:cubicBezTo>
                        <a:cubicBezTo>
                          <a:pt x="204" y="124"/>
                          <a:pt x="204" y="124"/>
                          <a:pt x="204" y="124"/>
                        </a:cubicBezTo>
                        <a:cubicBezTo>
                          <a:pt x="205" y="123"/>
                          <a:pt x="205" y="123"/>
                          <a:pt x="205" y="123"/>
                        </a:cubicBezTo>
                        <a:cubicBezTo>
                          <a:pt x="205" y="123"/>
                          <a:pt x="205" y="123"/>
                          <a:pt x="205" y="123"/>
                        </a:cubicBezTo>
                        <a:cubicBezTo>
                          <a:pt x="206" y="122"/>
                          <a:pt x="206" y="122"/>
                          <a:pt x="206" y="122"/>
                        </a:cubicBezTo>
                        <a:cubicBezTo>
                          <a:pt x="206" y="121"/>
                          <a:pt x="206" y="121"/>
                          <a:pt x="206" y="121"/>
                        </a:cubicBezTo>
                        <a:cubicBezTo>
                          <a:pt x="206" y="121"/>
                          <a:pt x="206" y="121"/>
                          <a:pt x="206" y="121"/>
                        </a:cubicBezTo>
                        <a:cubicBezTo>
                          <a:pt x="207" y="120"/>
                          <a:pt x="207" y="120"/>
                          <a:pt x="207" y="120"/>
                        </a:cubicBezTo>
                        <a:cubicBezTo>
                          <a:pt x="207" y="120"/>
                          <a:pt x="207" y="120"/>
                          <a:pt x="207" y="120"/>
                        </a:cubicBezTo>
                        <a:cubicBezTo>
                          <a:pt x="206" y="120"/>
                          <a:pt x="206" y="120"/>
                          <a:pt x="206" y="120"/>
                        </a:cubicBezTo>
                        <a:cubicBezTo>
                          <a:pt x="206" y="120"/>
                          <a:pt x="206" y="120"/>
                          <a:pt x="206" y="120"/>
                        </a:cubicBezTo>
                        <a:cubicBezTo>
                          <a:pt x="205" y="119"/>
                          <a:pt x="205" y="119"/>
                          <a:pt x="205" y="119"/>
                        </a:cubicBezTo>
                        <a:cubicBezTo>
                          <a:pt x="204" y="120"/>
                          <a:pt x="204" y="120"/>
                          <a:pt x="204" y="120"/>
                        </a:cubicBezTo>
                        <a:cubicBezTo>
                          <a:pt x="203" y="120"/>
                          <a:pt x="203" y="120"/>
                          <a:pt x="203" y="120"/>
                        </a:cubicBezTo>
                        <a:cubicBezTo>
                          <a:pt x="203" y="119"/>
                          <a:pt x="203" y="119"/>
                          <a:pt x="203" y="119"/>
                        </a:cubicBezTo>
                        <a:cubicBezTo>
                          <a:pt x="202" y="119"/>
                          <a:pt x="202" y="119"/>
                          <a:pt x="202" y="119"/>
                        </a:cubicBezTo>
                        <a:cubicBezTo>
                          <a:pt x="202" y="119"/>
                          <a:pt x="202" y="119"/>
                          <a:pt x="202" y="119"/>
                        </a:cubicBezTo>
                        <a:cubicBezTo>
                          <a:pt x="201" y="118"/>
                          <a:pt x="201" y="118"/>
                          <a:pt x="201" y="118"/>
                        </a:cubicBezTo>
                        <a:cubicBezTo>
                          <a:pt x="200" y="118"/>
                          <a:pt x="200" y="118"/>
                          <a:pt x="200" y="118"/>
                        </a:cubicBezTo>
                        <a:cubicBezTo>
                          <a:pt x="200" y="118"/>
                          <a:pt x="200" y="118"/>
                          <a:pt x="200" y="118"/>
                        </a:cubicBezTo>
                        <a:cubicBezTo>
                          <a:pt x="201" y="117"/>
                          <a:pt x="201" y="117"/>
                          <a:pt x="201" y="117"/>
                        </a:cubicBezTo>
                        <a:cubicBezTo>
                          <a:pt x="200" y="117"/>
                          <a:pt x="200" y="117"/>
                          <a:pt x="200" y="117"/>
                        </a:cubicBezTo>
                        <a:cubicBezTo>
                          <a:pt x="200" y="116"/>
                          <a:pt x="200" y="116"/>
                          <a:pt x="200" y="116"/>
                        </a:cubicBezTo>
                        <a:cubicBezTo>
                          <a:pt x="201" y="115"/>
                          <a:pt x="201" y="115"/>
                          <a:pt x="201" y="115"/>
                        </a:cubicBezTo>
                        <a:cubicBezTo>
                          <a:pt x="199" y="115"/>
                          <a:pt x="199" y="115"/>
                          <a:pt x="199" y="115"/>
                        </a:cubicBezTo>
                        <a:cubicBezTo>
                          <a:pt x="198" y="116"/>
                          <a:pt x="198" y="116"/>
                          <a:pt x="198" y="116"/>
                        </a:cubicBezTo>
                        <a:cubicBezTo>
                          <a:pt x="198" y="117"/>
                          <a:pt x="198" y="117"/>
                          <a:pt x="198" y="117"/>
                        </a:cubicBezTo>
                        <a:cubicBezTo>
                          <a:pt x="198" y="118"/>
                          <a:pt x="198" y="118"/>
                          <a:pt x="198" y="118"/>
                        </a:cubicBezTo>
                        <a:cubicBezTo>
                          <a:pt x="197" y="117"/>
                          <a:pt x="197" y="117"/>
                          <a:pt x="197" y="117"/>
                        </a:cubicBezTo>
                        <a:cubicBezTo>
                          <a:pt x="195" y="117"/>
                          <a:pt x="195" y="117"/>
                          <a:pt x="195" y="117"/>
                        </a:cubicBezTo>
                        <a:cubicBezTo>
                          <a:pt x="194" y="118"/>
                          <a:pt x="194" y="118"/>
                          <a:pt x="194" y="118"/>
                        </a:cubicBezTo>
                        <a:cubicBezTo>
                          <a:pt x="192" y="116"/>
                          <a:pt x="192" y="116"/>
                          <a:pt x="192" y="116"/>
                        </a:cubicBezTo>
                        <a:cubicBezTo>
                          <a:pt x="191" y="116"/>
                          <a:pt x="191" y="116"/>
                          <a:pt x="191" y="116"/>
                        </a:cubicBezTo>
                        <a:cubicBezTo>
                          <a:pt x="190" y="117"/>
                          <a:pt x="190" y="117"/>
                          <a:pt x="190" y="117"/>
                        </a:cubicBezTo>
                        <a:cubicBezTo>
                          <a:pt x="189" y="117"/>
                          <a:pt x="189" y="117"/>
                          <a:pt x="189" y="117"/>
                        </a:cubicBezTo>
                        <a:cubicBezTo>
                          <a:pt x="188" y="118"/>
                          <a:pt x="188" y="118"/>
                          <a:pt x="188" y="118"/>
                        </a:cubicBezTo>
                        <a:cubicBezTo>
                          <a:pt x="188" y="119"/>
                          <a:pt x="188" y="119"/>
                          <a:pt x="188" y="119"/>
                        </a:cubicBezTo>
                        <a:cubicBezTo>
                          <a:pt x="188" y="119"/>
                          <a:pt x="188" y="119"/>
                          <a:pt x="188" y="119"/>
                        </a:cubicBezTo>
                        <a:cubicBezTo>
                          <a:pt x="188" y="119"/>
                          <a:pt x="187" y="119"/>
                          <a:pt x="187" y="120"/>
                        </a:cubicBezTo>
                        <a:cubicBezTo>
                          <a:pt x="186" y="119"/>
                          <a:pt x="186" y="119"/>
                          <a:pt x="186" y="119"/>
                        </a:cubicBezTo>
                        <a:cubicBezTo>
                          <a:pt x="185" y="118"/>
                          <a:pt x="185" y="118"/>
                          <a:pt x="185" y="118"/>
                        </a:cubicBezTo>
                        <a:cubicBezTo>
                          <a:pt x="185" y="117"/>
                          <a:pt x="185" y="117"/>
                          <a:pt x="185" y="117"/>
                        </a:cubicBezTo>
                        <a:cubicBezTo>
                          <a:pt x="184" y="117"/>
                          <a:pt x="184" y="117"/>
                          <a:pt x="184" y="117"/>
                        </a:cubicBezTo>
                        <a:cubicBezTo>
                          <a:pt x="182" y="118"/>
                          <a:pt x="182" y="118"/>
                          <a:pt x="182" y="118"/>
                        </a:cubicBezTo>
                        <a:cubicBezTo>
                          <a:pt x="182" y="118"/>
                          <a:pt x="182" y="118"/>
                          <a:pt x="182" y="118"/>
                        </a:cubicBezTo>
                        <a:cubicBezTo>
                          <a:pt x="180" y="119"/>
                          <a:pt x="180" y="119"/>
                          <a:pt x="180" y="119"/>
                        </a:cubicBezTo>
                        <a:cubicBezTo>
                          <a:pt x="181" y="119"/>
                          <a:pt x="181" y="119"/>
                          <a:pt x="181" y="119"/>
                        </a:cubicBezTo>
                        <a:cubicBezTo>
                          <a:pt x="181" y="119"/>
                          <a:pt x="181" y="119"/>
                          <a:pt x="181" y="119"/>
                        </a:cubicBezTo>
                        <a:cubicBezTo>
                          <a:pt x="180" y="119"/>
                          <a:pt x="180" y="119"/>
                          <a:pt x="180" y="119"/>
                        </a:cubicBezTo>
                        <a:cubicBezTo>
                          <a:pt x="179" y="119"/>
                          <a:pt x="179" y="119"/>
                          <a:pt x="179" y="119"/>
                        </a:cubicBezTo>
                        <a:cubicBezTo>
                          <a:pt x="178" y="120"/>
                          <a:pt x="178" y="120"/>
                          <a:pt x="178" y="120"/>
                        </a:cubicBezTo>
                        <a:cubicBezTo>
                          <a:pt x="178" y="120"/>
                          <a:pt x="178" y="120"/>
                          <a:pt x="178" y="120"/>
                        </a:cubicBezTo>
                        <a:cubicBezTo>
                          <a:pt x="178" y="120"/>
                          <a:pt x="178" y="120"/>
                          <a:pt x="178" y="120"/>
                        </a:cubicBezTo>
                        <a:cubicBezTo>
                          <a:pt x="180" y="121"/>
                          <a:pt x="180" y="121"/>
                          <a:pt x="180" y="121"/>
                        </a:cubicBezTo>
                        <a:cubicBezTo>
                          <a:pt x="181" y="120"/>
                          <a:pt x="181" y="120"/>
                          <a:pt x="181" y="120"/>
                        </a:cubicBezTo>
                        <a:cubicBezTo>
                          <a:pt x="182" y="120"/>
                          <a:pt x="182" y="120"/>
                          <a:pt x="182" y="120"/>
                        </a:cubicBezTo>
                        <a:cubicBezTo>
                          <a:pt x="183" y="120"/>
                          <a:pt x="183" y="120"/>
                          <a:pt x="183" y="120"/>
                        </a:cubicBezTo>
                        <a:cubicBezTo>
                          <a:pt x="183" y="119"/>
                          <a:pt x="183" y="119"/>
                          <a:pt x="183" y="119"/>
                        </a:cubicBezTo>
                        <a:cubicBezTo>
                          <a:pt x="184" y="119"/>
                          <a:pt x="184" y="119"/>
                          <a:pt x="184" y="119"/>
                        </a:cubicBezTo>
                        <a:cubicBezTo>
                          <a:pt x="184" y="120"/>
                          <a:pt x="184" y="120"/>
                          <a:pt x="184" y="120"/>
                        </a:cubicBezTo>
                        <a:cubicBezTo>
                          <a:pt x="185" y="120"/>
                          <a:pt x="185" y="120"/>
                          <a:pt x="185" y="120"/>
                        </a:cubicBezTo>
                        <a:cubicBezTo>
                          <a:pt x="185" y="121"/>
                          <a:pt x="185" y="121"/>
                          <a:pt x="185" y="121"/>
                        </a:cubicBezTo>
                        <a:cubicBezTo>
                          <a:pt x="186" y="121"/>
                          <a:pt x="186" y="121"/>
                          <a:pt x="186" y="121"/>
                        </a:cubicBezTo>
                        <a:cubicBezTo>
                          <a:pt x="186" y="120"/>
                          <a:pt x="186" y="120"/>
                          <a:pt x="186" y="120"/>
                        </a:cubicBezTo>
                        <a:cubicBezTo>
                          <a:pt x="187" y="121"/>
                          <a:pt x="187" y="121"/>
                          <a:pt x="187" y="121"/>
                        </a:cubicBezTo>
                        <a:cubicBezTo>
                          <a:pt x="187" y="122"/>
                          <a:pt x="187" y="122"/>
                          <a:pt x="187" y="122"/>
                        </a:cubicBezTo>
                        <a:cubicBezTo>
                          <a:pt x="188" y="122"/>
                          <a:pt x="188" y="122"/>
                          <a:pt x="188" y="122"/>
                        </a:cubicBezTo>
                        <a:cubicBezTo>
                          <a:pt x="189" y="122"/>
                          <a:pt x="189" y="122"/>
                          <a:pt x="189" y="122"/>
                        </a:cubicBezTo>
                        <a:cubicBezTo>
                          <a:pt x="189" y="122"/>
                          <a:pt x="189" y="122"/>
                          <a:pt x="189" y="122"/>
                        </a:cubicBezTo>
                        <a:cubicBezTo>
                          <a:pt x="188" y="121"/>
                          <a:pt x="188" y="121"/>
                          <a:pt x="188" y="121"/>
                        </a:cubicBezTo>
                        <a:cubicBezTo>
                          <a:pt x="188" y="120"/>
                          <a:pt x="188" y="120"/>
                          <a:pt x="188" y="120"/>
                        </a:cubicBezTo>
                        <a:cubicBezTo>
                          <a:pt x="189" y="120"/>
                          <a:pt x="189" y="120"/>
                          <a:pt x="189" y="120"/>
                        </a:cubicBezTo>
                        <a:cubicBezTo>
                          <a:pt x="189" y="119"/>
                          <a:pt x="189" y="119"/>
                          <a:pt x="189" y="119"/>
                        </a:cubicBezTo>
                        <a:cubicBezTo>
                          <a:pt x="189" y="118"/>
                          <a:pt x="189" y="118"/>
                          <a:pt x="189" y="118"/>
                        </a:cubicBezTo>
                        <a:cubicBezTo>
                          <a:pt x="190" y="118"/>
                          <a:pt x="190" y="118"/>
                          <a:pt x="190" y="118"/>
                        </a:cubicBezTo>
                        <a:cubicBezTo>
                          <a:pt x="191" y="118"/>
                          <a:pt x="191" y="118"/>
                          <a:pt x="191" y="118"/>
                        </a:cubicBezTo>
                        <a:cubicBezTo>
                          <a:pt x="191" y="117"/>
                          <a:pt x="191" y="117"/>
                          <a:pt x="191" y="117"/>
                        </a:cubicBezTo>
                        <a:cubicBezTo>
                          <a:pt x="192" y="117"/>
                          <a:pt x="192" y="117"/>
                          <a:pt x="192" y="117"/>
                        </a:cubicBezTo>
                        <a:cubicBezTo>
                          <a:pt x="192" y="117"/>
                          <a:pt x="192" y="117"/>
                          <a:pt x="192" y="117"/>
                        </a:cubicBezTo>
                        <a:cubicBezTo>
                          <a:pt x="194" y="118"/>
                          <a:pt x="194" y="118"/>
                          <a:pt x="194" y="118"/>
                        </a:cubicBezTo>
                        <a:cubicBezTo>
                          <a:pt x="194" y="118"/>
                          <a:pt x="194" y="118"/>
                          <a:pt x="194" y="118"/>
                        </a:cubicBezTo>
                        <a:cubicBezTo>
                          <a:pt x="196" y="119"/>
                          <a:pt x="196" y="119"/>
                          <a:pt x="196" y="119"/>
                        </a:cubicBezTo>
                        <a:cubicBezTo>
                          <a:pt x="196" y="119"/>
                          <a:pt x="196" y="119"/>
                          <a:pt x="196" y="119"/>
                        </a:cubicBezTo>
                        <a:cubicBezTo>
                          <a:pt x="196" y="120"/>
                          <a:pt x="196" y="120"/>
                          <a:pt x="196" y="120"/>
                        </a:cubicBezTo>
                        <a:cubicBezTo>
                          <a:pt x="198" y="121"/>
                          <a:pt x="198" y="121"/>
                          <a:pt x="198" y="121"/>
                        </a:cubicBezTo>
                        <a:cubicBezTo>
                          <a:pt x="199" y="121"/>
                          <a:pt x="199" y="121"/>
                          <a:pt x="199" y="121"/>
                        </a:cubicBezTo>
                        <a:cubicBezTo>
                          <a:pt x="198" y="119"/>
                          <a:pt x="198" y="119"/>
                          <a:pt x="198" y="119"/>
                        </a:cubicBezTo>
                        <a:cubicBezTo>
                          <a:pt x="199" y="120"/>
                          <a:pt x="199" y="120"/>
                          <a:pt x="199" y="120"/>
                        </a:cubicBezTo>
                        <a:cubicBezTo>
                          <a:pt x="199" y="120"/>
                          <a:pt x="199" y="120"/>
                          <a:pt x="199" y="120"/>
                        </a:cubicBezTo>
                        <a:cubicBezTo>
                          <a:pt x="200" y="120"/>
                          <a:pt x="200" y="120"/>
                          <a:pt x="200" y="120"/>
                        </a:cubicBezTo>
                        <a:cubicBezTo>
                          <a:pt x="202" y="120"/>
                          <a:pt x="202" y="120"/>
                          <a:pt x="202" y="120"/>
                        </a:cubicBezTo>
                        <a:cubicBezTo>
                          <a:pt x="202" y="121"/>
                          <a:pt x="202" y="121"/>
                          <a:pt x="202" y="121"/>
                        </a:cubicBezTo>
                        <a:cubicBezTo>
                          <a:pt x="202" y="121"/>
                          <a:pt x="202" y="121"/>
                          <a:pt x="202" y="121"/>
                        </a:cubicBezTo>
                        <a:lnTo>
                          <a:pt x="203" y="122"/>
                        </a:lnTo>
                        <a:close/>
                        <a:moveTo>
                          <a:pt x="18" y="120"/>
                        </a:moveTo>
                        <a:cubicBezTo>
                          <a:pt x="19" y="122"/>
                          <a:pt x="19" y="122"/>
                          <a:pt x="19" y="122"/>
                        </a:cubicBezTo>
                        <a:cubicBezTo>
                          <a:pt x="19" y="123"/>
                          <a:pt x="19" y="123"/>
                          <a:pt x="19" y="123"/>
                        </a:cubicBezTo>
                        <a:cubicBezTo>
                          <a:pt x="19" y="123"/>
                          <a:pt x="19" y="123"/>
                          <a:pt x="19" y="123"/>
                        </a:cubicBezTo>
                        <a:cubicBezTo>
                          <a:pt x="19" y="124"/>
                          <a:pt x="19" y="124"/>
                          <a:pt x="19" y="124"/>
                        </a:cubicBezTo>
                        <a:cubicBezTo>
                          <a:pt x="19" y="124"/>
                          <a:pt x="19" y="124"/>
                          <a:pt x="19" y="124"/>
                        </a:cubicBezTo>
                        <a:cubicBezTo>
                          <a:pt x="19" y="124"/>
                          <a:pt x="19" y="124"/>
                          <a:pt x="20" y="124"/>
                        </a:cubicBezTo>
                        <a:cubicBezTo>
                          <a:pt x="20" y="123"/>
                          <a:pt x="20" y="123"/>
                          <a:pt x="20" y="123"/>
                        </a:cubicBezTo>
                        <a:cubicBezTo>
                          <a:pt x="21" y="121"/>
                          <a:pt x="21" y="121"/>
                          <a:pt x="21" y="121"/>
                        </a:cubicBezTo>
                        <a:cubicBezTo>
                          <a:pt x="22" y="119"/>
                          <a:pt x="22" y="119"/>
                          <a:pt x="22" y="119"/>
                        </a:cubicBezTo>
                        <a:cubicBezTo>
                          <a:pt x="21" y="117"/>
                          <a:pt x="21" y="117"/>
                          <a:pt x="21" y="117"/>
                        </a:cubicBezTo>
                        <a:cubicBezTo>
                          <a:pt x="20" y="117"/>
                          <a:pt x="20" y="117"/>
                          <a:pt x="20" y="117"/>
                        </a:cubicBezTo>
                        <a:cubicBezTo>
                          <a:pt x="20" y="119"/>
                          <a:pt x="20" y="119"/>
                          <a:pt x="20" y="119"/>
                        </a:cubicBezTo>
                        <a:cubicBezTo>
                          <a:pt x="20" y="120"/>
                          <a:pt x="20" y="120"/>
                          <a:pt x="20" y="120"/>
                        </a:cubicBezTo>
                        <a:cubicBezTo>
                          <a:pt x="19" y="119"/>
                          <a:pt x="19" y="119"/>
                          <a:pt x="19" y="119"/>
                        </a:cubicBezTo>
                        <a:cubicBezTo>
                          <a:pt x="20" y="119"/>
                          <a:pt x="20" y="119"/>
                          <a:pt x="20" y="119"/>
                        </a:cubicBezTo>
                        <a:cubicBezTo>
                          <a:pt x="19" y="117"/>
                          <a:pt x="19" y="117"/>
                          <a:pt x="19" y="117"/>
                        </a:cubicBezTo>
                        <a:cubicBezTo>
                          <a:pt x="19" y="117"/>
                          <a:pt x="19" y="117"/>
                          <a:pt x="19" y="117"/>
                        </a:cubicBezTo>
                        <a:cubicBezTo>
                          <a:pt x="18" y="119"/>
                          <a:pt x="18" y="119"/>
                          <a:pt x="18" y="119"/>
                        </a:cubicBezTo>
                        <a:cubicBezTo>
                          <a:pt x="18" y="118"/>
                          <a:pt x="18" y="118"/>
                          <a:pt x="18" y="118"/>
                        </a:cubicBezTo>
                        <a:cubicBezTo>
                          <a:pt x="17" y="118"/>
                          <a:pt x="17" y="118"/>
                          <a:pt x="17" y="118"/>
                        </a:cubicBezTo>
                        <a:lnTo>
                          <a:pt x="18" y="120"/>
                        </a:lnTo>
                        <a:close/>
                        <a:moveTo>
                          <a:pt x="269" y="120"/>
                        </a:moveTo>
                        <a:cubicBezTo>
                          <a:pt x="269" y="120"/>
                          <a:pt x="269" y="120"/>
                          <a:pt x="269" y="120"/>
                        </a:cubicBezTo>
                        <a:cubicBezTo>
                          <a:pt x="271" y="122"/>
                          <a:pt x="271" y="122"/>
                          <a:pt x="271" y="122"/>
                        </a:cubicBezTo>
                        <a:cubicBezTo>
                          <a:pt x="271" y="123"/>
                          <a:pt x="271" y="123"/>
                          <a:pt x="271" y="123"/>
                        </a:cubicBezTo>
                        <a:cubicBezTo>
                          <a:pt x="272" y="123"/>
                          <a:pt x="272" y="123"/>
                          <a:pt x="272" y="123"/>
                        </a:cubicBezTo>
                        <a:cubicBezTo>
                          <a:pt x="272" y="122"/>
                          <a:pt x="272" y="122"/>
                          <a:pt x="272" y="122"/>
                        </a:cubicBezTo>
                        <a:cubicBezTo>
                          <a:pt x="273" y="121"/>
                          <a:pt x="273" y="121"/>
                          <a:pt x="273" y="121"/>
                        </a:cubicBezTo>
                        <a:cubicBezTo>
                          <a:pt x="274" y="121"/>
                          <a:pt x="274" y="121"/>
                          <a:pt x="274" y="121"/>
                        </a:cubicBezTo>
                        <a:cubicBezTo>
                          <a:pt x="274" y="121"/>
                          <a:pt x="274" y="121"/>
                          <a:pt x="274" y="121"/>
                        </a:cubicBezTo>
                        <a:cubicBezTo>
                          <a:pt x="273" y="120"/>
                          <a:pt x="273" y="120"/>
                          <a:pt x="273" y="120"/>
                        </a:cubicBezTo>
                        <a:cubicBezTo>
                          <a:pt x="272" y="120"/>
                          <a:pt x="272" y="120"/>
                          <a:pt x="272" y="120"/>
                        </a:cubicBezTo>
                        <a:cubicBezTo>
                          <a:pt x="271" y="120"/>
                          <a:pt x="271" y="120"/>
                          <a:pt x="271" y="120"/>
                        </a:cubicBezTo>
                        <a:cubicBezTo>
                          <a:pt x="270" y="119"/>
                          <a:pt x="270" y="119"/>
                          <a:pt x="270" y="119"/>
                        </a:cubicBezTo>
                        <a:lnTo>
                          <a:pt x="269" y="120"/>
                        </a:lnTo>
                        <a:close/>
                        <a:moveTo>
                          <a:pt x="144" y="114"/>
                        </a:moveTo>
                        <a:cubicBezTo>
                          <a:pt x="143" y="115"/>
                          <a:pt x="143" y="115"/>
                          <a:pt x="143" y="115"/>
                        </a:cubicBezTo>
                        <a:cubicBezTo>
                          <a:pt x="141" y="115"/>
                          <a:pt x="141" y="115"/>
                          <a:pt x="141" y="115"/>
                        </a:cubicBezTo>
                        <a:cubicBezTo>
                          <a:pt x="141" y="116"/>
                          <a:pt x="141" y="116"/>
                          <a:pt x="141" y="116"/>
                        </a:cubicBezTo>
                        <a:cubicBezTo>
                          <a:pt x="141" y="117"/>
                          <a:pt x="141" y="117"/>
                          <a:pt x="141" y="117"/>
                        </a:cubicBezTo>
                        <a:cubicBezTo>
                          <a:pt x="142" y="117"/>
                          <a:pt x="142" y="117"/>
                          <a:pt x="142" y="117"/>
                        </a:cubicBezTo>
                        <a:cubicBezTo>
                          <a:pt x="142" y="118"/>
                          <a:pt x="142" y="118"/>
                          <a:pt x="142" y="118"/>
                        </a:cubicBezTo>
                        <a:cubicBezTo>
                          <a:pt x="143" y="118"/>
                          <a:pt x="143" y="118"/>
                          <a:pt x="143" y="118"/>
                        </a:cubicBezTo>
                        <a:cubicBezTo>
                          <a:pt x="143" y="118"/>
                          <a:pt x="143" y="118"/>
                          <a:pt x="143" y="118"/>
                        </a:cubicBezTo>
                        <a:cubicBezTo>
                          <a:pt x="143" y="120"/>
                          <a:pt x="143" y="120"/>
                          <a:pt x="143" y="120"/>
                        </a:cubicBezTo>
                        <a:cubicBezTo>
                          <a:pt x="144" y="120"/>
                          <a:pt x="144" y="120"/>
                          <a:pt x="144" y="120"/>
                        </a:cubicBezTo>
                        <a:cubicBezTo>
                          <a:pt x="144" y="120"/>
                          <a:pt x="144" y="120"/>
                          <a:pt x="144" y="120"/>
                        </a:cubicBezTo>
                        <a:cubicBezTo>
                          <a:pt x="145" y="120"/>
                          <a:pt x="145" y="120"/>
                          <a:pt x="145" y="120"/>
                        </a:cubicBezTo>
                        <a:cubicBezTo>
                          <a:pt x="145" y="121"/>
                          <a:pt x="145" y="121"/>
                          <a:pt x="145" y="121"/>
                        </a:cubicBezTo>
                        <a:cubicBezTo>
                          <a:pt x="145" y="121"/>
                          <a:pt x="145" y="121"/>
                          <a:pt x="145" y="121"/>
                        </a:cubicBezTo>
                        <a:cubicBezTo>
                          <a:pt x="146" y="122"/>
                          <a:pt x="146" y="122"/>
                          <a:pt x="146" y="122"/>
                        </a:cubicBezTo>
                        <a:cubicBezTo>
                          <a:pt x="147" y="121"/>
                          <a:pt x="147" y="121"/>
                          <a:pt x="147" y="121"/>
                        </a:cubicBezTo>
                        <a:cubicBezTo>
                          <a:pt x="148" y="121"/>
                          <a:pt x="148" y="121"/>
                          <a:pt x="148" y="121"/>
                        </a:cubicBezTo>
                        <a:cubicBezTo>
                          <a:pt x="148" y="120"/>
                          <a:pt x="148" y="120"/>
                          <a:pt x="148" y="120"/>
                        </a:cubicBezTo>
                        <a:cubicBezTo>
                          <a:pt x="147" y="118"/>
                          <a:pt x="147" y="118"/>
                          <a:pt x="147" y="118"/>
                        </a:cubicBezTo>
                        <a:cubicBezTo>
                          <a:pt x="147" y="118"/>
                          <a:pt x="147" y="118"/>
                          <a:pt x="147" y="118"/>
                        </a:cubicBezTo>
                        <a:cubicBezTo>
                          <a:pt x="147" y="117"/>
                          <a:pt x="147" y="117"/>
                          <a:pt x="147" y="117"/>
                        </a:cubicBezTo>
                        <a:cubicBezTo>
                          <a:pt x="145" y="116"/>
                          <a:pt x="145" y="116"/>
                          <a:pt x="145" y="116"/>
                        </a:cubicBezTo>
                        <a:cubicBezTo>
                          <a:pt x="145" y="116"/>
                          <a:pt x="145" y="116"/>
                          <a:pt x="145" y="116"/>
                        </a:cubicBezTo>
                        <a:cubicBezTo>
                          <a:pt x="146" y="115"/>
                          <a:pt x="146" y="115"/>
                          <a:pt x="146" y="115"/>
                        </a:cubicBezTo>
                        <a:cubicBezTo>
                          <a:pt x="147" y="115"/>
                          <a:pt x="147" y="115"/>
                          <a:pt x="147" y="115"/>
                        </a:cubicBezTo>
                        <a:cubicBezTo>
                          <a:pt x="146" y="114"/>
                          <a:pt x="146" y="114"/>
                          <a:pt x="146" y="114"/>
                        </a:cubicBezTo>
                        <a:cubicBezTo>
                          <a:pt x="145" y="114"/>
                          <a:pt x="145" y="114"/>
                          <a:pt x="145" y="114"/>
                        </a:cubicBezTo>
                        <a:cubicBezTo>
                          <a:pt x="145" y="114"/>
                          <a:pt x="145" y="114"/>
                          <a:pt x="145" y="114"/>
                        </a:cubicBezTo>
                        <a:cubicBezTo>
                          <a:pt x="145" y="113"/>
                          <a:pt x="145" y="113"/>
                          <a:pt x="145" y="113"/>
                        </a:cubicBezTo>
                        <a:cubicBezTo>
                          <a:pt x="145" y="113"/>
                          <a:pt x="145" y="113"/>
                          <a:pt x="145" y="113"/>
                        </a:cubicBezTo>
                        <a:lnTo>
                          <a:pt x="144" y="114"/>
                        </a:lnTo>
                        <a:close/>
                        <a:moveTo>
                          <a:pt x="210" y="116"/>
                        </a:moveTo>
                        <a:cubicBezTo>
                          <a:pt x="209" y="117"/>
                          <a:pt x="209" y="117"/>
                          <a:pt x="209" y="117"/>
                        </a:cubicBezTo>
                        <a:cubicBezTo>
                          <a:pt x="209" y="118"/>
                          <a:pt x="209" y="118"/>
                          <a:pt x="209" y="118"/>
                        </a:cubicBezTo>
                        <a:cubicBezTo>
                          <a:pt x="209" y="118"/>
                          <a:pt x="209" y="118"/>
                          <a:pt x="209" y="118"/>
                        </a:cubicBezTo>
                        <a:cubicBezTo>
                          <a:pt x="210" y="119"/>
                          <a:pt x="210" y="119"/>
                          <a:pt x="210" y="119"/>
                        </a:cubicBezTo>
                        <a:cubicBezTo>
                          <a:pt x="210" y="120"/>
                          <a:pt x="210" y="120"/>
                          <a:pt x="210" y="120"/>
                        </a:cubicBezTo>
                        <a:cubicBezTo>
                          <a:pt x="210" y="119"/>
                          <a:pt x="210" y="119"/>
                          <a:pt x="210" y="119"/>
                        </a:cubicBezTo>
                        <a:cubicBezTo>
                          <a:pt x="210" y="119"/>
                          <a:pt x="210" y="119"/>
                          <a:pt x="210" y="119"/>
                        </a:cubicBezTo>
                        <a:cubicBezTo>
                          <a:pt x="210" y="119"/>
                          <a:pt x="210" y="118"/>
                          <a:pt x="210" y="118"/>
                        </a:cubicBezTo>
                        <a:cubicBezTo>
                          <a:pt x="211" y="118"/>
                          <a:pt x="211" y="118"/>
                          <a:pt x="211" y="118"/>
                        </a:cubicBezTo>
                        <a:cubicBezTo>
                          <a:pt x="210" y="117"/>
                          <a:pt x="210" y="117"/>
                          <a:pt x="210" y="117"/>
                        </a:cubicBezTo>
                        <a:cubicBezTo>
                          <a:pt x="211" y="117"/>
                          <a:pt x="211" y="117"/>
                          <a:pt x="211" y="117"/>
                        </a:cubicBezTo>
                        <a:cubicBezTo>
                          <a:pt x="211" y="117"/>
                          <a:pt x="211" y="117"/>
                          <a:pt x="211" y="117"/>
                        </a:cubicBezTo>
                        <a:cubicBezTo>
                          <a:pt x="211" y="116"/>
                          <a:pt x="211" y="116"/>
                          <a:pt x="211" y="116"/>
                        </a:cubicBezTo>
                        <a:lnTo>
                          <a:pt x="210" y="116"/>
                        </a:lnTo>
                        <a:close/>
                        <a:moveTo>
                          <a:pt x="184" y="113"/>
                        </a:moveTo>
                        <a:cubicBezTo>
                          <a:pt x="183" y="114"/>
                          <a:pt x="183" y="114"/>
                          <a:pt x="183" y="114"/>
                        </a:cubicBezTo>
                        <a:cubicBezTo>
                          <a:pt x="183" y="114"/>
                          <a:pt x="183" y="114"/>
                          <a:pt x="183" y="114"/>
                        </a:cubicBezTo>
                        <a:cubicBezTo>
                          <a:pt x="183" y="115"/>
                          <a:pt x="183" y="115"/>
                          <a:pt x="183" y="115"/>
                        </a:cubicBezTo>
                        <a:cubicBezTo>
                          <a:pt x="185" y="116"/>
                          <a:pt x="185" y="116"/>
                          <a:pt x="185" y="116"/>
                        </a:cubicBezTo>
                        <a:cubicBezTo>
                          <a:pt x="186" y="116"/>
                          <a:pt x="186" y="116"/>
                          <a:pt x="186" y="116"/>
                        </a:cubicBezTo>
                        <a:cubicBezTo>
                          <a:pt x="186" y="116"/>
                          <a:pt x="186" y="116"/>
                          <a:pt x="186" y="116"/>
                        </a:cubicBezTo>
                        <a:cubicBezTo>
                          <a:pt x="186" y="116"/>
                          <a:pt x="188" y="116"/>
                          <a:pt x="188" y="116"/>
                        </a:cubicBezTo>
                        <a:cubicBezTo>
                          <a:pt x="189" y="116"/>
                          <a:pt x="189" y="116"/>
                          <a:pt x="189" y="116"/>
                        </a:cubicBezTo>
                        <a:cubicBezTo>
                          <a:pt x="187" y="114"/>
                          <a:pt x="187" y="114"/>
                          <a:pt x="187" y="114"/>
                        </a:cubicBezTo>
                        <a:cubicBezTo>
                          <a:pt x="186" y="114"/>
                          <a:pt x="186" y="114"/>
                          <a:pt x="186" y="114"/>
                        </a:cubicBezTo>
                        <a:cubicBezTo>
                          <a:pt x="185" y="114"/>
                          <a:pt x="185" y="114"/>
                          <a:pt x="185" y="114"/>
                        </a:cubicBezTo>
                        <a:cubicBezTo>
                          <a:pt x="185" y="114"/>
                          <a:pt x="185" y="114"/>
                          <a:pt x="185" y="114"/>
                        </a:cubicBezTo>
                        <a:cubicBezTo>
                          <a:pt x="184" y="113"/>
                          <a:pt x="184" y="113"/>
                          <a:pt x="184" y="113"/>
                        </a:cubicBezTo>
                        <a:close/>
                        <a:moveTo>
                          <a:pt x="152" y="105"/>
                        </a:moveTo>
                        <a:cubicBezTo>
                          <a:pt x="151" y="106"/>
                          <a:pt x="151" y="106"/>
                          <a:pt x="151" y="106"/>
                        </a:cubicBezTo>
                        <a:cubicBezTo>
                          <a:pt x="152" y="106"/>
                          <a:pt x="152" y="106"/>
                          <a:pt x="152" y="106"/>
                        </a:cubicBezTo>
                        <a:cubicBezTo>
                          <a:pt x="153" y="106"/>
                          <a:pt x="153" y="106"/>
                          <a:pt x="153" y="106"/>
                        </a:cubicBezTo>
                        <a:cubicBezTo>
                          <a:pt x="153" y="107"/>
                          <a:pt x="153" y="107"/>
                          <a:pt x="153" y="107"/>
                        </a:cubicBezTo>
                        <a:cubicBezTo>
                          <a:pt x="152" y="108"/>
                          <a:pt x="152" y="108"/>
                          <a:pt x="152" y="108"/>
                        </a:cubicBezTo>
                        <a:cubicBezTo>
                          <a:pt x="151" y="108"/>
                          <a:pt x="151" y="108"/>
                          <a:pt x="151" y="108"/>
                        </a:cubicBezTo>
                        <a:cubicBezTo>
                          <a:pt x="151" y="109"/>
                          <a:pt x="151" y="109"/>
                          <a:pt x="151" y="109"/>
                        </a:cubicBezTo>
                        <a:cubicBezTo>
                          <a:pt x="151" y="109"/>
                          <a:pt x="151" y="109"/>
                          <a:pt x="151" y="109"/>
                        </a:cubicBezTo>
                        <a:cubicBezTo>
                          <a:pt x="151" y="111"/>
                          <a:pt x="151" y="111"/>
                          <a:pt x="151" y="111"/>
                        </a:cubicBezTo>
                        <a:cubicBezTo>
                          <a:pt x="150" y="111"/>
                          <a:pt x="150" y="111"/>
                          <a:pt x="150" y="111"/>
                        </a:cubicBezTo>
                        <a:cubicBezTo>
                          <a:pt x="150" y="111"/>
                          <a:pt x="150" y="111"/>
                          <a:pt x="150" y="111"/>
                        </a:cubicBezTo>
                        <a:cubicBezTo>
                          <a:pt x="150" y="112"/>
                          <a:pt x="150" y="112"/>
                          <a:pt x="150" y="112"/>
                        </a:cubicBezTo>
                        <a:cubicBezTo>
                          <a:pt x="150" y="112"/>
                          <a:pt x="150" y="112"/>
                          <a:pt x="150" y="112"/>
                        </a:cubicBezTo>
                        <a:cubicBezTo>
                          <a:pt x="150" y="114"/>
                          <a:pt x="150" y="114"/>
                          <a:pt x="150" y="114"/>
                        </a:cubicBezTo>
                        <a:cubicBezTo>
                          <a:pt x="152" y="113"/>
                          <a:pt x="152" y="113"/>
                          <a:pt x="152" y="113"/>
                        </a:cubicBezTo>
                        <a:cubicBezTo>
                          <a:pt x="152" y="114"/>
                          <a:pt x="152" y="114"/>
                          <a:pt x="152" y="114"/>
                        </a:cubicBezTo>
                        <a:cubicBezTo>
                          <a:pt x="153" y="113"/>
                          <a:pt x="153" y="113"/>
                          <a:pt x="153" y="113"/>
                        </a:cubicBezTo>
                        <a:cubicBezTo>
                          <a:pt x="153" y="112"/>
                          <a:pt x="153" y="112"/>
                          <a:pt x="153" y="112"/>
                        </a:cubicBezTo>
                        <a:cubicBezTo>
                          <a:pt x="152" y="112"/>
                          <a:pt x="152" y="112"/>
                          <a:pt x="152" y="112"/>
                        </a:cubicBezTo>
                        <a:cubicBezTo>
                          <a:pt x="153" y="112"/>
                          <a:pt x="153" y="112"/>
                          <a:pt x="153" y="112"/>
                        </a:cubicBezTo>
                        <a:cubicBezTo>
                          <a:pt x="153" y="111"/>
                          <a:pt x="153" y="111"/>
                          <a:pt x="153" y="111"/>
                        </a:cubicBezTo>
                        <a:cubicBezTo>
                          <a:pt x="152" y="110"/>
                          <a:pt x="152" y="110"/>
                          <a:pt x="152" y="110"/>
                        </a:cubicBezTo>
                        <a:cubicBezTo>
                          <a:pt x="153" y="110"/>
                          <a:pt x="153" y="110"/>
                          <a:pt x="153" y="110"/>
                        </a:cubicBezTo>
                        <a:cubicBezTo>
                          <a:pt x="154" y="108"/>
                          <a:pt x="154" y="108"/>
                          <a:pt x="154" y="108"/>
                        </a:cubicBezTo>
                        <a:cubicBezTo>
                          <a:pt x="154" y="107"/>
                          <a:pt x="154" y="107"/>
                          <a:pt x="154" y="107"/>
                        </a:cubicBezTo>
                        <a:cubicBezTo>
                          <a:pt x="155" y="107"/>
                          <a:pt x="155" y="107"/>
                          <a:pt x="155" y="107"/>
                        </a:cubicBezTo>
                        <a:cubicBezTo>
                          <a:pt x="155" y="106"/>
                          <a:pt x="155" y="106"/>
                          <a:pt x="155" y="106"/>
                        </a:cubicBezTo>
                        <a:cubicBezTo>
                          <a:pt x="154" y="106"/>
                          <a:pt x="154" y="106"/>
                          <a:pt x="154" y="106"/>
                        </a:cubicBezTo>
                        <a:cubicBezTo>
                          <a:pt x="154" y="105"/>
                          <a:pt x="154" y="105"/>
                          <a:pt x="154" y="105"/>
                        </a:cubicBezTo>
                        <a:cubicBezTo>
                          <a:pt x="153" y="105"/>
                          <a:pt x="153" y="105"/>
                          <a:pt x="153" y="105"/>
                        </a:cubicBezTo>
                        <a:cubicBezTo>
                          <a:pt x="153" y="104"/>
                          <a:pt x="153" y="104"/>
                          <a:pt x="153" y="104"/>
                        </a:cubicBezTo>
                        <a:cubicBezTo>
                          <a:pt x="153" y="103"/>
                          <a:pt x="153" y="103"/>
                          <a:pt x="153" y="103"/>
                        </a:cubicBezTo>
                        <a:cubicBezTo>
                          <a:pt x="153" y="103"/>
                          <a:pt x="153" y="103"/>
                          <a:pt x="153" y="103"/>
                        </a:cubicBezTo>
                        <a:cubicBezTo>
                          <a:pt x="153" y="103"/>
                          <a:pt x="153" y="103"/>
                          <a:pt x="153" y="103"/>
                        </a:cubicBezTo>
                        <a:cubicBezTo>
                          <a:pt x="154" y="102"/>
                          <a:pt x="154" y="102"/>
                          <a:pt x="154" y="102"/>
                        </a:cubicBezTo>
                        <a:cubicBezTo>
                          <a:pt x="154" y="101"/>
                          <a:pt x="154" y="101"/>
                          <a:pt x="154" y="101"/>
                        </a:cubicBezTo>
                        <a:cubicBezTo>
                          <a:pt x="155" y="100"/>
                          <a:pt x="155" y="100"/>
                          <a:pt x="155" y="100"/>
                        </a:cubicBezTo>
                        <a:cubicBezTo>
                          <a:pt x="155" y="100"/>
                          <a:pt x="155" y="100"/>
                          <a:pt x="155" y="100"/>
                        </a:cubicBezTo>
                        <a:cubicBezTo>
                          <a:pt x="155" y="100"/>
                          <a:pt x="155" y="100"/>
                          <a:pt x="155" y="100"/>
                        </a:cubicBezTo>
                        <a:cubicBezTo>
                          <a:pt x="155" y="100"/>
                          <a:pt x="155" y="100"/>
                          <a:pt x="155" y="100"/>
                        </a:cubicBezTo>
                        <a:cubicBezTo>
                          <a:pt x="155" y="100"/>
                          <a:pt x="155" y="100"/>
                          <a:pt x="155" y="100"/>
                        </a:cubicBezTo>
                        <a:cubicBezTo>
                          <a:pt x="154" y="100"/>
                          <a:pt x="154" y="100"/>
                          <a:pt x="154" y="100"/>
                        </a:cubicBezTo>
                        <a:cubicBezTo>
                          <a:pt x="152" y="100"/>
                          <a:pt x="152" y="100"/>
                          <a:pt x="152" y="100"/>
                        </a:cubicBezTo>
                        <a:cubicBezTo>
                          <a:pt x="152" y="100"/>
                          <a:pt x="152" y="100"/>
                          <a:pt x="152" y="100"/>
                        </a:cubicBezTo>
                        <a:cubicBezTo>
                          <a:pt x="152" y="99"/>
                          <a:pt x="152" y="99"/>
                          <a:pt x="152" y="99"/>
                        </a:cubicBezTo>
                        <a:cubicBezTo>
                          <a:pt x="152" y="99"/>
                          <a:pt x="152" y="99"/>
                          <a:pt x="152" y="99"/>
                        </a:cubicBezTo>
                        <a:cubicBezTo>
                          <a:pt x="152" y="98"/>
                          <a:pt x="152" y="98"/>
                          <a:pt x="152" y="98"/>
                        </a:cubicBezTo>
                        <a:cubicBezTo>
                          <a:pt x="152" y="98"/>
                          <a:pt x="152" y="98"/>
                          <a:pt x="152" y="98"/>
                        </a:cubicBezTo>
                        <a:cubicBezTo>
                          <a:pt x="153" y="98"/>
                          <a:pt x="153" y="98"/>
                          <a:pt x="153" y="98"/>
                        </a:cubicBezTo>
                        <a:cubicBezTo>
                          <a:pt x="154" y="98"/>
                          <a:pt x="154" y="98"/>
                          <a:pt x="154" y="98"/>
                        </a:cubicBezTo>
                        <a:cubicBezTo>
                          <a:pt x="154" y="97"/>
                          <a:pt x="154" y="97"/>
                          <a:pt x="154" y="97"/>
                        </a:cubicBezTo>
                        <a:cubicBezTo>
                          <a:pt x="154" y="96"/>
                          <a:pt x="154" y="96"/>
                          <a:pt x="154" y="96"/>
                        </a:cubicBezTo>
                        <a:cubicBezTo>
                          <a:pt x="155" y="95"/>
                          <a:pt x="155" y="95"/>
                          <a:pt x="155" y="95"/>
                        </a:cubicBezTo>
                        <a:cubicBezTo>
                          <a:pt x="154" y="95"/>
                          <a:pt x="154" y="95"/>
                          <a:pt x="154" y="95"/>
                        </a:cubicBezTo>
                        <a:cubicBezTo>
                          <a:pt x="155" y="95"/>
                          <a:pt x="155" y="95"/>
                          <a:pt x="155" y="95"/>
                        </a:cubicBezTo>
                        <a:cubicBezTo>
                          <a:pt x="155" y="94"/>
                          <a:pt x="155" y="94"/>
                          <a:pt x="155" y="94"/>
                        </a:cubicBezTo>
                        <a:cubicBezTo>
                          <a:pt x="157" y="94"/>
                          <a:pt x="157" y="94"/>
                          <a:pt x="157" y="94"/>
                        </a:cubicBezTo>
                        <a:cubicBezTo>
                          <a:pt x="158" y="94"/>
                          <a:pt x="158" y="94"/>
                          <a:pt x="158" y="94"/>
                        </a:cubicBezTo>
                        <a:cubicBezTo>
                          <a:pt x="158" y="94"/>
                          <a:pt x="158" y="94"/>
                          <a:pt x="158" y="94"/>
                        </a:cubicBezTo>
                        <a:cubicBezTo>
                          <a:pt x="158" y="93"/>
                          <a:pt x="158" y="93"/>
                          <a:pt x="158" y="93"/>
                        </a:cubicBezTo>
                        <a:cubicBezTo>
                          <a:pt x="158" y="92"/>
                          <a:pt x="158" y="92"/>
                          <a:pt x="158" y="92"/>
                        </a:cubicBezTo>
                        <a:cubicBezTo>
                          <a:pt x="159" y="92"/>
                          <a:pt x="159" y="92"/>
                          <a:pt x="159" y="92"/>
                        </a:cubicBezTo>
                        <a:cubicBezTo>
                          <a:pt x="159" y="92"/>
                          <a:pt x="159" y="92"/>
                          <a:pt x="159" y="92"/>
                        </a:cubicBezTo>
                        <a:cubicBezTo>
                          <a:pt x="159" y="91"/>
                          <a:pt x="159" y="91"/>
                          <a:pt x="159" y="91"/>
                        </a:cubicBezTo>
                        <a:cubicBezTo>
                          <a:pt x="160" y="91"/>
                          <a:pt x="160" y="91"/>
                          <a:pt x="160" y="91"/>
                        </a:cubicBezTo>
                        <a:cubicBezTo>
                          <a:pt x="160" y="90"/>
                          <a:pt x="160" y="90"/>
                          <a:pt x="160" y="90"/>
                        </a:cubicBezTo>
                        <a:cubicBezTo>
                          <a:pt x="159" y="90"/>
                          <a:pt x="159" y="90"/>
                          <a:pt x="159" y="90"/>
                        </a:cubicBezTo>
                        <a:cubicBezTo>
                          <a:pt x="159" y="90"/>
                          <a:pt x="159" y="90"/>
                          <a:pt x="159" y="90"/>
                        </a:cubicBezTo>
                        <a:cubicBezTo>
                          <a:pt x="158" y="89"/>
                          <a:pt x="158" y="89"/>
                          <a:pt x="158" y="89"/>
                        </a:cubicBezTo>
                        <a:cubicBezTo>
                          <a:pt x="158" y="89"/>
                          <a:pt x="158" y="89"/>
                          <a:pt x="158" y="89"/>
                        </a:cubicBezTo>
                        <a:cubicBezTo>
                          <a:pt x="159" y="89"/>
                          <a:pt x="159" y="89"/>
                          <a:pt x="159" y="89"/>
                        </a:cubicBezTo>
                        <a:cubicBezTo>
                          <a:pt x="160" y="88"/>
                          <a:pt x="160" y="88"/>
                          <a:pt x="160" y="88"/>
                        </a:cubicBezTo>
                        <a:cubicBezTo>
                          <a:pt x="160" y="88"/>
                          <a:pt x="160" y="88"/>
                          <a:pt x="160" y="88"/>
                        </a:cubicBezTo>
                        <a:cubicBezTo>
                          <a:pt x="161" y="87"/>
                          <a:pt x="161" y="87"/>
                          <a:pt x="161" y="87"/>
                        </a:cubicBezTo>
                        <a:cubicBezTo>
                          <a:pt x="162" y="87"/>
                          <a:pt x="162" y="87"/>
                          <a:pt x="162" y="87"/>
                        </a:cubicBezTo>
                        <a:cubicBezTo>
                          <a:pt x="160" y="86"/>
                          <a:pt x="160" y="86"/>
                          <a:pt x="160" y="86"/>
                        </a:cubicBezTo>
                        <a:cubicBezTo>
                          <a:pt x="159" y="87"/>
                          <a:pt x="159" y="87"/>
                          <a:pt x="159" y="87"/>
                        </a:cubicBezTo>
                        <a:cubicBezTo>
                          <a:pt x="159" y="87"/>
                          <a:pt x="159" y="87"/>
                          <a:pt x="159" y="87"/>
                        </a:cubicBezTo>
                        <a:cubicBezTo>
                          <a:pt x="159" y="86"/>
                          <a:pt x="159" y="86"/>
                          <a:pt x="159" y="86"/>
                        </a:cubicBezTo>
                        <a:cubicBezTo>
                          <a:pt x="160" y="85"/>
                          <a:pt x="160" y="85"/>
                          <a:pt x="160" y="85"/>
                        </a:cubicBezTo>
                        <a:cubicBezTo>
                          <a:pt x="160" y="84"/>
                          <a:pt x="160" y="84"/>
                          <a:pt x="160" y="84"/>
                        </a:cubicBezTo>
                        <a:cubicBezTo>
                          <a:pt x="161" y="85"/>
                          <a:pt x="161" y="85"/>
                          <a:pt x="161" y="85"/>
                        </a:cubicBezTo>
                        <a:cubicBezTo>
                          <a:pt x="162" y="85"/>
                          <a:pt x="162" y="85"/>
                          <a:pt x="162" y="85"/>
                        </a:cubicBezTo>
                        <a:cubicBezTo>
                          <a:pt x="162" y="84"/>
                          <a:pt x="162" y="84"/>
                          <a:pt x="162" y="84"/>
                        </a:cubicBezTo>
                        <a:cubicBezTo>
                          <a:pt x="161" y="84"/>
                          <a:pt x="161" y="84"/>
                          <a:pt x="161" y="84"/>
                        </a:cubicBezTo>
                        <a:cubicBezTo>
                          <a:pt x="161" y="83"/>
                          <a:pt x="161" y="83"/>
                          <a:pt x="161" y="83"/>
                        </a:cubicBezTo>
                        <a:cubicBezTo>
                          <a:pt x="163" y="83"/>
                          <a:pt x="163" y="83"/>
                          <a:pt x="163" y="83"/>
                        </a:cubicBezTo>
                        <a:cubicBezTo>
                          <a:pt x="163" y="83"/>
                          <a:pt x="163" y="83"/>
                          <a:pt x="163" y="83"/>
                        </a:cubicBezTo>
                        <a:cubicBezTo>
                          <a:pt x="163" y="83"/>
                          <a:pt x="163" y="83"/>
                          <a:pt x="163" y="83"/>
                        </a:cubicBezTo>
                        <a:cubicBezTo>
                          <a:pt x="164" y="82"/>
                          <a:pt x="164" y="82"/>
                          <a:pt x="164" y="82"/>
                        </a:cubicBezTo>
                        <a:cubicBezTo>
                          <a:pt x="165" y="81"/>
                          <a:pt x="165" y="81"/>
                          <a:pt x="165" y="81"/>
                        </a:cubicBezTo>
                        <a:cubicBezTo>
                          <a:pt x="166" y="81"/>
                          <a:pt x="166" y="81"/>
                          <a:pt x="166" y="81"/>
                        </a:cubicBezTo>
                        <a:cubicBezTo>
                          <a:pt x="167" y="80"/>
                          <a:pt x="167" y="80"/>
                          <a:pt x="167" y="80"/>
                        </a:cubicBezTo>
                        <a:cubicBezTo>
                          <a:pt x="167" y="80"/>
                          <a:pt x="167" y="80"/>
                          <a:pt x="167" y="80"/>
                        </a:cubicBezTo>
                        <a:cubicBezTo>
                          <a:pt x="166" y="79"/>
                          <a:pt x="166" y="79"/>
                          <a:pt x="166" y="79"/>
                        </a:cubicBezTo>
                        <a:cubicBezTo>
                          <a:pt x="165" y="79"/>
                          <a:pt x="165" y="79"/>
                          <a:pt x="165" y="79"/>
                        </a:cubicBezTo>
                        <a:cubicBezTo>
                          <a:pt x="164" y="80"/>
                          <a:pt x="164" y="80"/>
                          <a:pt x="164" y="80"/>
                        </a:cubicBezTo>
                        <a:cubicBezTo>
                          <a:pt x="163" y="80"/>
                          <a:pt x="163" y="80"/>
                          <a:pt x="163" y="80"/>
                        </a:cubicBezTo>
                        <a:cubicBezTo>
                          <a:pt x="164" y="79"/>
                          <a:pt x="164" y="79"/>
                          <a:pt x="164" y="79"/>
                        </a:cubicBezTo>
                        <a:cubicBezTo>
                          <a:pt x="165" y="79"/>
                          <a:pt x="165" y="79"/>
                          <a:pt x="165" y="79"/>
                        </a:cubicBezTo>
                        <a:cubicBezTo>
                          <a:pt x="167" y="78"/>
                          <a:pt x="167" y="78"/>
                          <a:pt x="167" y="78"/>
                        </a:cubicBezTo>
                        <a:cubicBezTo>
                          <a:pt x="167" y="77"/>
                          <a:pt x="167" y="77"/>
                          <a:pt x="167" y="77"/>
                        </a:cubicBezTo>
                        <a:cubicBezTo>
                          <a:pt x="167" y="77"/>
                          <a:pt x="167" y="77"/>
                          <a:pt x="167" y="77"/>
                        </a:cubicBezTo>
                        <a:cubicBezTo>
                          <a:pt x="167" y="77"/>
                          <a:pt x="167" y="77"/>
                          <a:pt x="167" y="77"/>
                        </a:cubicBezTo>
                        <a:cubicBezTo>
                          <a:pt x="167" y="76"/>
                          <a:pt x="167" y="76"/>
                          <a:pt x="167" y="76"/>
                        </a:cubicBezTo>
                        <a:cubicBezTo>
                          <a:pt x="165" y="77"/>
                          <a:pt x="165" y="77"/>
                          <a:pt x="165" y="77"/>
                        </a:cubicBezTo>
                        <a:cubicBezTo>
                          <a:pt x="164" y="77"/>
                          <a:pt x="164" y="77"/>
                          <a:pt x="164" y="77"/>
                        </a:cubicBezTo>
                        <a:cubicBezTo>
                          <a:pt x="164" y="77"/>
                          <a:pt x="164" y="77"/>
                          <a:pt x="164" y="77"/>
                        </a:cubicBezTo>
                        <a:cubicBezTo>
                          <a:pt x="162" y="77"/>
                          <a:pt x="162" y="77"/>
                          <a:pt x="162" y="77"/>
                        </a:cubicBezTo>
                        <a:cubicBezTo>
                          <a:pt x="161" y="78"/>
                          <a:pt x="161" y="78"/>
                          <a:pt x="161" y="78"/>
                        </a:cubicBezTo>
                        <a:cubicBezTo>
                          <a:pt x="160" y="79"/>
                          <a:pt x="160" y="79"/>
                          <a:pt x="160" y="79"/>
                        </a:cubicBezTo>
                        <a:cubicBezTo>
                          <a:pt x="161" y="80"/>
                          <a:pt x="161" y="80"/>
                          <a:pt x="161" y="80"/>
                        </a:cubicBezTo>
                        <a:cubicBezTo>
                          <a:pt x="159" y="80"/>
                          <a:pt x="159" y="80"/>
                          <a:pt x="159" y="80"/>
                        </a:cubicBezTo>
                        <a:cubicBezTo>
                          <a:pt x="158" y="79"/>
                          <a:pt x="158" y="79"/>
                          <a:pt x="158" y="79"/>
                        </a:cubicBezTo>
                        <a:cubicBezTo>
                          <a:pt x="157" y="79"/>
                          <a:pt x="157" y="79"/>
                          <a:pt x="157" y="79"/>
                        </a:cubicBezTo>
                        <a:cubicBezTo>
                          <a:pt x="157" y="79"/>
                          <a:pt x="157" y="79"/>
                          <a:pt x="157" y="79"/>
                        </a:cubicBezTo>
                        <a:cubicBezTo>
                          <a:pt x="156" y="79"/>
                          <a:pt x="156" y="79"/>
                          <a:pt x="156" y="79"/>
                        </a:cubicBezTo>
                        <a:cubicBezTo>
                          <a:pt x="155" y="79"/>
                          <a:pt x="155" y="79"/>
                          <a:pt x="155" y="79"/>
                        </a:cubicBezTo>
                        <a:cubicBezTo>
                          <a:pt x="155" y="79"/>
                          <a:pt x="155" y="79"/>
                          <a:pt x="155" y="79"/>
                        </a:cubicBezTo>
                        <a:cubicBezTo>
                          <a:pt x="155" y="78"/>
                          <a:pt x="155" y="78"/>
                          <a:pt x="155" y="78"/>
                        </a:cubicBezTo>
                        <a:cubicBezTo>
                          <a:pt x="155" y="78"/>
                          <a:pt x="155" y="78"/>
                          <a:pt x="155" y="78"/>
                        </a:cubicBezTo>
                        <a:cubicBezTo>
                          <a:pt x="154" y="77"/>
                          <a:pt x="154" y="77"/>
                          <a:pt x="154" y="77"/>
                        </a:cubicBezTo>
                        <a:cubicBezTo>
                          <a:pt x="153" y="78"/>
                          <a:pt x="153" y="78"/>
                          <a:pt x="153" y="78"/>
                        </a:cubicBezTo>
                        <a:cubicBezTo>
                          <a:pt x="153" y="78"/>
                          <a:pt x="153" y="78"/>
                          <a:pt x="153" y="78"/>
                        </a:cubicBezTo>
                        <a:cubicBezTo>
                          <a:pt x="153" y="78"/>
                          <a:pt x="153" y="78"/>
                          <a:pt x="153" y="78"/>
                        </a:cubicBezTo>
                        <a:cubicBezTo>
                          <a:pt x="154" y="78"/>
                          <a:pt x="154" y="78"/>
                          <a:pt x="154" y="78"/>
                        </a:cubicBezTo>
                        <a:cubicBezTo>
                          <a:pt x="153" y="77"/>
                          <a:pt x="153" y="77"/>
                          <a:pt x="153" y="77"/>
                        </a:cubicBezTo>
                        <a:cubicBezTo>
                          <a:pt x="151" y="76"/>
                          <a:pt x="151" y="76"/>
                          <a:pt x="151" y="76"/>
                        </a:cubicBezTo>
                        <a:cubicBezTo>
                          <a:pt x="151" y="76"/>
                          <a:pt x="151" y="76"/>
                          <a:pt x="151" y="76"/>
                        </a:cubicBezTo>
                        <a:cubicBezTo>
                          <a:pt x="151" y="76"/>
                          <a:pt x="151" y="76"/>
                          <a:pt x="151" y="76"/>
                        </a:cubicBezTo>
                        <a:cubicBezTo>
                          <a:pt x="151" y="76"/>
                          <a:pt x="151" y="76"/>
                          <a:pt x="151" y="76"/>
                        </a:cubicBezTo>
                        <a:cubicBezTo>
                          <a:pt x="152" y="75"/>
                          <a:pt x="152" y="75"/>
                          <a:pt x="152" y="75"/>
                        </a:cubicBezTo>
                        <a:cubicBezTo>
                          <a:pt x="151" y="74"/>
                          <a:pt x="151" y="74"/>
                          <a:pt x="151" y="74"/>
                        </a:cubicBezTo>
                        <a:cubicBezTo>
                          <a:pt x="151" y="74"/>
                          <a:pt x="151" y="74"/>
                          <a:pt x="151" y="74"/>
                        </a:cubicBezTo>
                        <a:cubicBezTo>
                          <a:pt x="152" y="74"/>
                          <a:pt x="152" y="74"/>
                          <a:pt x="152" y="74"/>
                        </a:cubicBezTo>
                        <a:cubicBezTo>
                          <a:pt x="154" y="74"/>
                          <a:pt x="154" y="74"/>
                          <a:pt x="154" y="74"/>
                        </a:cubicBezTo>
                        <a:cubicBezTo>
                          <a:pt x="155" y="74"/>
                          <a:pt x="155" y="74"/>
                          <a:pt x="155" y="74"/>
                        </a:cubicBezTo>
                        <a:cubicBezTo>
                          <a:pt x="156" y="73"/>
                          <a:pt x="156" y="73"/>
                          <a:pt x="156" y="73"/>
                        </a:cubicBezTo>
                        <a:cubicBezTo>
                          <a:pt x="157" y="73"/>
                          <a:pt x="157" y="73"/>
                          <a:pt x="157" y="73"/>
                        </a:cubicBezTo>
                        <a:cubicBezTo>
                          <a:pt x="158" y="74"/>
                          <a:pt x="158" y="74"/>
                          <a:pt x="158" y="74"/>
                        </a:cubicBezTo>
                        <a:cubicBezTo>
                          <a:pt x="159" y="73"/>
                          <a:pt x="159" y="73"/>
                          <a:pt x="159" y="73"/>
                        </a:cubicBezTo>
                        <a:cubicBezTo>
                          <a:pt x="159" y="72"/>
                          <a:pt x="159" y="72"/>
                          <a:pt x="159" y="72"/>
                        </a:cubicBezTo>
                        <a:cubicBezTo>
                          <a:pt x="160" y="72"/>
                          <a:pt x="160" y="72"/>
                          <a:pt x="160" y="72"/>
                        </a:cubicBezTo>
                        <a:cubicBezTo>
                          <a:pt x="160" y="72"/>
                          <a:pt x="160" y="72"/>
                          <a:pt x="160" y="72"/>
                        </a:cubicBezTo>
                        <a:cubicBezTo>
                          <a:pt x="161" y="72"/>
                          <a:pt x="161" y="72"/>
                          <a:pt x="161" y="72"/>
                        </a:cubicBezTo>
                        <a:cubicBezTo>
                          <a:pt x="162" y="72"/>
                          <a:pt x="162" y="72"/>
                          <a:pt x="162" y="72"/>
                        </a:cubicBezTo>
                        <a:cubicBezTo>
                          <a:pt x="161" y="71"/>
                          <a:pt x="161" y="71"/>
                          <a:pt x="161" y="71"/>
                        </a:cubicBezTo>
                        <a:cubicBezTo>
                          <a:pt x="160" y="70"/>
                          <a:pt x="160" y="70"/>
                          <a:pt x="160" y="70"/>
                        </a:cubicBezTo>
                        <a:cubicBezTo>
                          <a:pt x="160" y="70"/>
                          <a:pt x="160" y="70"/>
                          <a:pt x="160" y="70"/>
                        </a:cubicBezTo>
                        <a:cubicBezTo>
                          <a:pt x="161" y="70"/>
                          <a:pt x="161" y="70"/>
                          <a:pt x="161" y="70"/>
                        </a:cubicBezTo>
                        <a:cubicBezTo>
                          <a:pt x="161" y="70"/>
                          <a:pt x="161" y="70"/>
                          <a:pt x="161" y="70"/>
                        </a:cubicBezTo>
                        <a:cubicBezTo>
                          <a:pt x="161" y="69"/>
                          <a:pt x="161" y="69"/>
                          <a:pt x="161" y="69"/>
                        </a:cubicBezTo>
                        <a:cubicBezTo>
                          <a:pt x="158" y="69"/>
                          <a:pt x="158" y="69"/>
                          <a:pt x="158" y="69"/>
                        </a:cubicBezTo>
                        <a:cubicBezTo>
                          <a:pt x="158" y="69"/>
                          <a:pt x="158" y="69"/>
                          <a:pt x="158" y="69"/>
                        </a:cubicBezTo>
                        <a:cubicBezTo>
                          <a:pt x="157" y="68"/>
                          <a:pt x="157" y="68"/>
                          <a:pt x="157" y="68"/>
                        </a:cubicBezTo>
                        <a:cubicBezTo>
                          <a:pt x="156" y="68"/>
                          <a:pt x="156" y="68"/>
                          <a:pt x="156" y="68"/>
                        </a:cubicBezTo>
                        <a:cubicBezTo>
                          <a:pt x="154" y="69"/>
                          <a:pt x="154" y="69"/>
                          <a:pt x="154" y="69"/>
                        </a:cubicBezTo>
                        <a:cubicBezTo>
                          <a:pt x="153" y="69"/>
                          <a:pt x="153" y="69"/>
                          <a:pt x="153" y="69"/>
                        </a:cubicBezTo>
                        <a:cubicBezTo>
                          <a:pt x="153" y="69"/>
                          <a:pt x="153" y="69"/>
                          <a:pt x="153" y="69"/>
                        </a:cubicBezTo>
                        <a:cubicBezTo>
                          <a:pt x="152" y="70"/>
                          <a:pt x="152" y="70"/>
                          <a:pt x="152" y="70"/>
                        </a:cubicBezTo>
                        <a:cubicBezTo>
                          <a:pt x="151" y="70"/>
                          <a:pt x="151" y="70"/>
                          <a:pt x="151" y="70"/>
                        </a:cubicBezTo>
                        <a:cubicBezTo>
                          <a:pt x="150" y="70"/>
                          <a:pt x="150" y="70"/>
                          <a:pt x="150" y="70"/>
                        </a:cubicBezTo>
                        <a:cubicBezTo>
                          <a:pt x="149" y="70"/>
                          <a:pt x="149" y="70"/>
                          <a:pt x="149" y="70"/>
                        </a:cubicBezTo>
                        <a:cubicBezTo>
                          <a:pt x="148" y="70"/>
                          <a:pt x="148" y="70"/>
                          <a:pt x="148" y="70"/>
                        </a:cubicBezTo>
                        <a:cubicBezTo>
                          <a:pt x="147" y="71"/>
                          <a:pt x="147" y="71"/>
                          <a:pt x="147" y="71"/>
                        </a:cubicBezTo>
                        <a:cubicBezTo>
                          <a:pt x="145" y="71"/>
                          <a:pt x="145" y="71"/>
                          <a:pt x="145" y="71"/>
                        </a:cubicBezTo>
                        <a:cubicBezTo>
                          <a:pt x="143" y="72"/>
                          <a:pt x="143" y="72"/>
                          <a:pt x="143" y="72"/>
                        </a:cubicBezTo>
                        <a:cubicBezTo>
                          <a:pt x="143" y="72"/>
                          <a:pt x="143" y="72"/>
                          <a:pt x="143" y="72"/>
                        </a:cubicBezTo>
                        <a:cubicBezTo>
                          <a:pt x="141" y="71"/>
                          <a:pt x="141" y="71"/>
                          <a:pt x="141" y="71"/>
                        </a:cubicBezTo>
                        <a:cubicBezTo>
                          <a:pt x="141" y="71"/>
                          <a:pt x="141" y="71"/>
                          <a:pt x="141" y="71"/>
                        </a:cubicBezTo>
                        <a:cubicBezTo>
                          <a:pt x="140" y="72"/>
                          <a:pt x="140" y="72"/>
                          <a:pt x="140" y="72"/>
                        </a:cubicBezTo>
                        <a:cubicBezTo>
                          <a:pt x="139" y="72"/>
                          <a:pt x="139" y="72"/>
                          <a:pt x="139" y="72"/>
                        </a:cubicBezTo>
                        <a:cubicBezTo>
                          <a:pt x="138" y="72"/>
                          <a:pt x="138" y="72"/>
                          <a:pt x="138" y="72"/>
                        </a:cubicBezTo>
                        <a:cubicBezTo>
                          <a:pt x="137" y="72"/>
                          <a:pt x="137" y="72"/>
                          <a:pt x="137" y="72"/>
                        </a:cubicBezTo>
                        <a:cubicBezTo>
                          <a:pt x="137" y="72"/>
                          <a:pt x="137" y="72"/>
                          <a:pt x="137" y="72"/>
                        </a:cubicBezTo>
                        <a:cubicBezTo>
                          <a:pt x="137" y="71"/>
                          <a:pt x="137" y="71"/>
                          <a:pt x="137" y="71"/>
                        </a:cubicBezTo>
                        <a:cubicBezTo>
                          <a:pt x="134" y="72"/>
                          <a:pt x="134" y="72"/>
                          <a:pt x="134" y="72"/>
                        </a:cubicBezTo>
                        <a:cubicBezTo>
                          <a:pt x="132" y="73"/>
                          <a:pt x="132" y="73"/>
                          <a:pt x="132" y="73"/>
                        </a:cubicBezTo>
                        <a:cubicBezTo>
                          <a:pt x="132" y="73"/>
                          <a:pt x="132" y="73"/>
                          <a:pt x="132" y="73"/>
                        </a:cubicBezTo>
                        <a:cubicBezTo>
                          <a:pt x="131" y="72"/>
                          <a:pt x="131" y="72"/>
                          <a:pt x="131" y="72"/>
                        </a:cubicBezTo>
                        <a:cubicBezTo>
                          <a:pt x="130" y="72"/>
                          <a:pt x="130" y="72"/>
                          <a:pt x="130" y="72"/>
                        </a:cubicBezTo>
                        <a:cubicBezTo>
                          <a:pt x="129" y="73"/>
                          <a:pt x="129" y="73"/>
                          <a:pt x="129" y="73"/>
                        </a:cubicBezTo>
                        <a:cubicBezTo>
                          <a:pt x="128" y="72"/>
                          <a:pt x="128" y="72"/>
                          <a:pt x="128" y="72"/>
                        </a:cubicBezTo>
                        <a:cubicBezTo>
                          <a:pt x="127" y="72"/>
                          <a:pt x="127" y="72"/>
                          <a:pt x="127" y="72"/>
                        </a:cubicBezTo>
                        <a:cubicBezTo>
                          <a:pt x="127" y="72"/>
                          <a:pt x="127" y="72"/>
                          <a:pt x="127" y="72"/>
                        </a:cubicBezTo>
                        <a:cubicBezTo>
                          <a:pt x="126" y="72"/>
                          <a:pt x="126" y="72"/>
                          <a:pt x="126" y="72"/>
                        </a:cubicBezTo>
                        <a:cubicBezTo>
                          <a:pt x="125" y="73"/>
                          <a:pt x="125" y="73"/>
                          <a:pt x="125" y="73"/>
                        </a:cubicBezTo>
                        <a:cubicBezTo>
                          <a:pt x="124" y="74"/>
                          <a:pt x="124" y="74"/>
                          <a:pt x="124" y="74"/>
                        </a:cubicBezTo>
                        <a:cubicBezTo>
                          <a:pt x="125" y="75"/>
                          <a:pt x="125" y="75"/>
                          <a:pt x="125" y="75"/>
                        </a:cubicBezTo>
                        <a:cubicBezTo>
                          <a:pt x="124" y="77"/>
                          <a:pt x="124" y="77"/>
                          <a:pt x="124" y="77"/>
                        </a:cubicBezTo>
                        <a:cubicBezTo>
                          <a:pt x="125" y="77"/>
                          <a:pt x="125" y="77"/>
                          <a:pt x="125" y="77"/>
                        </a:cubicBezTo>
                        <a:cubicBezTo>
                          <a:pt x="126" y="77"/>
                          <a:pt x="126" y="77"/>
                          <a:pt x="126" y="77"/>
                        </a:cubicBezTo>
                        <a:cubicBezTo>
                          <a:pt x="126" y="77"/>
                          <a:pt x="126" y="77"/>
                          <a:pt x="126" y="77"/>
                        </a:cubicBezTo>
                        <a:cubicBezTo>
                          <a:pt x="127" y="77"/>
                          <a:pt x="127" y="77"/>
                          <a:pt x="127" y="77"/>
                        </a:cubicBezTo>
                        <a:cubicBezTo>
                          <a:pt x="128" y="77"/>
                          <a:pt x="128" y="77"/>
                          <a:pt x="128" y="77"/>
                        </a:cubicBezTo>
                        <a:cubicBezTo>
                          <a:pt x="128" y="76"/>
                          <a:pt x="128" y="76"/>
                          <a:pt x="128" y="76"/>
                        </a:cubicBezTo>
                        <a:cubicBezTo>
                          <a:pt x="128" y="75"/>
                          <a:pt x="128" y="75"/>
                          <a:pt x="128" y="75"/>
                        </a:cubicBezTo>
                        <a:cubicBezTo>
                          <a:pt x="129" y="75"/>
                          <a:pt x="129" y="75"/>
                          <a:pt x="129" y="75"/>
                        </a:cubicBezTo>
                        <a:cubicBezTo>
                          <a:pt x="129" y="75"/>
                          <a:pt x="129" y="75"/>
                          <a:pt x="129" y="75"/>
                        </a:cubicBezTo>
                        <a:cubicBezTo>
                          <a:pt x="130" y="75"/>
                          <a:pt x="130" y="75"/>
                          <a:pt x="130" y="75"/>
                        </a:cubicBezTo>
                        <a:cubicBezTo>
                          <a:pt x="130" y="76"/>
                          <a:pt x="130" y="76"/>
                          <a:pt x="130" y="76"/>
                        </a:cubicBezTo>
                        <a:cubicBezTo>
                          <a:pt x="132" y="76"/>
                          <a:pt x="132" y="76"/>
                          <a:pt x="132" y="76"/>
                        </a:cubicBezTo>
                        <a:cubicBezTo>
                          <a:pt x="134" y="76"/>
                          <a:pt x="134" y="76"/>
                          <a:pt x="134" y="76"/>
                        </a:cubicBezTo>
                        <a:cubicBezTo>
                          <a:pt x="134" y="77"/>
                          <a:pt x="134" y="77"/>
                          <a:pt x="134" y="77"/>
                        </a:cubicBezTo>
                        <a:cubicBezTo>
                          <a:pt x="135" y="78"/>
                          <a:pt x="135" y="78"/>
                          <a:pt x="135" y="78"/>
                        </a:cubicBezTo>
                        <a:cubicBezTo>
                          <a:pt x="135" y="78"/>
                          <a:pt x="135" y="78"/>
                          <a:pt x="135" y="78"/>
                        </a:cubicBezTo>
                        <a:cubicBezTo>
                          <a:pt x="136" y="78"/>
                          <a:pt x="136" y="78"/>
                          <a:pt x="136" y="78"/>
                        </a:cubicBezTo>
                        <a:cubicBezTo>
                          <a:pt x="136" y="77"/>
                          <a:pt x="136" y="77"/>
                          <a:pt x="136" y="77"/>
                        </a:cubicBezTo>
                        <a:cubicBezTo>
                          <a:pt x="136" y="76"/>
                          <a:pt x="136" y="76"/>
                          <a:pt x="136" y="76"/>
                        </a:cubicBezTo>
                        <a:cubicBezTo>
                          <a:pt x="136" y="76"/>
                          <a:pt x="136" y="76"/>
                          <a:pt x="136" y="76"/>
                        </a:cubicBezTo>
                        <a:cubicBezTo>
                          <a:pt x="137" y="76"/>
                          <a:pt x="137" y="76"/>
                          <a:pt x="137" y="76"/>
                        </a:cubicBezTo>
                        <a:cubicBezTo>
                          <a:pt x="138" y="77"/>
                          <a:pt x="138" y="77"/>
                          <a:pt x="138" y="77"/>
                        </a:cubicBezTo>
                        <a:cubicBezTo>
                          <a:pt x="140" y="77"/>
                          <a:pt x="140" y="77"/>
                          <a:pt x="140" y="77"/>
                        </a:cubicBezTo>
                        <a:cubicBezTo>
                          <a:pt x="141" y="77"/>
                          <a:pt x="141" y="77"/>
                          <a:pt x="141" y="77"/>
                        </a:cubicBezTo>
                        <a:cubicBezTo>
                          <a:pt x="142" y="78"/>
                          <a:pt x="142" y="78"/>
                          <a:pt x="142" y="78"/>
                        </a:cubicBezTo>
                        <a:cubicBezTo>
                          <a:pt x="143" y="79"/>
                          <a:pt x="143" y="79"/>
                          <a:pt x="143" y="79"/>
                        </a:cubicBezTo>
                        <a:cubicBezTo>
                          <a:pt x="144" y="80"/>
                          <a:pt x="144" y="80"/>
                          <a:pt x="144" y="80"/>
                        </a:cubicBezTo>
                        <a:cubicBezTo>
                          <a:pt x="144" y="80"/>
                          <a:pt x="144" y="80"/>
                          <a:pt x="144" y="80"/>
                        </a:cubicBezTo>
                        <a:cubicBezTo>
                          <a:pt x="143" y="81"/>
                          <a:pt x="143" y="81"/>
                          <a:pt x="143" y="81"/>
                        </a:cubicBezTo>
                        <a:cubicBezTo>
                          <a:pt x="143" y="81"/>
                          <a:pt x="143" y="81"/>
                          <a:pt x="143" y="81"/>
                        </a:cubicBezTo>
                        <a:cubicBezTo>
                          <a:pt x="142" y="81"/>
                          <a:pt x="142" y="81"/>
                          <a:pt x="142" y="81"/>
                        </a:cubicBezTo>
                        <a:cubicBezTo>
                          <a:pt x="141" y="81"/>
                          <a:pt x="141" y="81"/>
                          <a:pt x="141" y="81"/>
                        </a:cubicBezTo>
                        <a:cubicBezTo>
                          <a:pt x="139" y="80"/>
                          <a:pt x="139" y="80"/>
                          <a:pt x="139" y="80"/>
                        </a:cubicBezTo>
                        <a:cubicBezTo>
                          <a:pt x="138" y="79"/>
                          <a:pt x="138" y="79"/>
                          <a:pt x="138" y="79"/>
                        </a:cubicBezTo>
                        <a:cubicBezTo>
                          <a:pt x="137" y="79"/>
                          <a:pt x="137" y="79"/>
                          <a:pt x="137" y="79"/>
                        </a:cubicBezTo>
                        <a:cubicBezTo>
                          <a:pt x="136" y="79"/>
                          <a:pt x="136" y="79"/>
                          <a:pt x="136" y="79"/>
                        </a:cubicBezTo>
                        <a:cubicBezTo>
                          <a:pt x="135" y="79"/>
                          <a:pt x="135" y="79"/>
                          <a:pt x="135" y="79"/>
                        </a:cubicBezTo>
                        <a:cubicBezTo>
                          <a:pt x="135" y="80"/>
                          <a:pt x="135" y="80"/>
                          <a:pt x="135" y="80"/>
                        </a:cubicBezTo>
                        <a:cubicBezTo>
                          <a:pt x="136" y="81"/>
                          <a:pt x="136" y="81"/>
                          <a:pt x="136" y="81"/>
                        </a:cubicBezTo>
                        <a:cubicBezTo>
                          <a:pt x="137" y="82"/>
                          <a:pt x="137" y="82"/>
                          <a:pt x="137" y="82"/>
                        </a:cubicBezTo>
                        <a:cubicBezTo>
                          <a:pt x="137" y="83"/>
                          <a:pt x="137" y="83"/>
                          <a:pt x="137" y="83"/>
                        </a:cubicBezTo>
                        <a:cubicBezTo>
                          <a:pt x="136" y="84"/>
                          <a:pt x="136" y="84"/>
                          <a:pt x="136" y="84"/>
                        </a:cubicBezTo>
                        <a:cubicBezTo>
                          <a:pt x="134" y="84"/>
                          <a:pt x="134" y="84"/>
                          <a:pt x="134" y="84"/>
                        </a:cubicBezTo>
                        <a:cubicBezTo>
                          <a:pt x="133" y="84"/>
                          <a:pt x="133" y="84"/>
                          <a:pt x="133" y="84"/>
                        </a:cubicBezTo>
                        <a:cubicBezTo>
                          <a:pt x="132" y="84"/>
                          <a:pt x="132" y="84"/>
                          <a:pt x="132" y="84"/>
                        </a:cubicBezTo>
                        <a:cubicBezTo>
                          <a:pt x="131" y="85"/>
                          <a:pt x="131" y="85"/>
                          <a:pt x="131" y="85"/>
                        </a:cubicBezTo>
                        <a:cubicBezTo>
                          <a:pt x="131" y="86"/>
                          <a:pt x="131" y="86"/>
                          <a:pt x="131" y="86"/>
                        </a:cubicBezTo>
                        <a:cubicBezTo>
                          <a:pt x="130" y="88"/>
                          <a:pt x="130" y="88"/>
                          <a:pt x="130" y="88"/>
                        </a:cubicBezTo>
                        <a:cubicBezTo>
                          <a:pt x="128" y="89"/>
                          <a:pt x="128" y="89"/>
                          <a:pt x="128" y="89"/>
                        </a:cubicBezTo>
                        <a:cubicBezTo>
                          <a:pt x="127" y="89"/>
                          <a:pt x="127" y="89"/>
                          <a:pt x="127" y="89"/>
                        </a:cubicBezTo>
                        <a:cubicBezTo>
                          <a:pt x="126" y="89"/>
                          <a:pt x="126" y="89"/>
                          <a:pt x="126" y="89"/>
                        </a:cubicBezTo>
                        <a:cubicBezTo>
                          <a:pt x="125" y="90"/>
                          <a:pt x="125" y="90"/>
                          <a:pt x="125" y="90"/>
                        </a:cubicBezTo>
                        <a:cubicBezTo>
                          <a:pt x="126" y="91"/>
                          <a:pt x="126" y="91"/>
                          <a:pt x="126" y="91"/>
                        </a:cubicBezTo>
                        <a:cubicBezTo>
                          <a:pt x="127" y="91"/>
                          <a:pt x="127" y="91"/>
                          <a:pt x="127" y="91"/>
                        </a:cubicBezTo>
                        <a:cubicBezTo>
                          <a:pt x="129" y="92"/>
                          <a:pt x="129" y="92"/>
                          <a:pt x="129" y="92"/>
                        </a:cubicBezTo>
                        <a:cubicBezTo>
                          <a:pt x="129" y="93"/>
                          <a:pt x="129" y="93"/>
                          <a:pt x="129" y="93"/>
                        </a:cubicBezTo>
                        <a:cubicBezTo>
                          <a:pt x="130" y="93"/>
                          <a:pt x="130" y="93"/>
                          <a:pt x="130" y="93"/>
                        </a:cubicBezTo>
                        <a:cubicBezTo>
                          <a:pt x="131" y="94"/>
                          <a:pt x="131" y="94"/>
                          <a:pt x="131" y="94"/>
                        </a:cubicBezTo>
                        <a:cubicBezTo>
                          <a:pt x="131" y="94"/>
                          <a:pt x="131" y="94"/>
                          <a:pt x="131" y="94"/>
                        </a:cubicBezTo>
                        <a:cubicBezTo>
                          <a:pt x="132" y="93"/>
                          <a:pt x="132" y="93"/>
                          <a:pt x="132" y="93"/>
                        </a:cubicBezTo>
                        <a:cubicBezTo>
                          <a:pt x="133" y="93"/>
                          <a:pt x="133" y="93"/>
                          <a:pt x="133" y="93"/>
                        </a:cubicBezTo>
                        <a:cubicBezTo>
                          <a:pt x="134" y="93"/>
                          <a:pt x="134" y="93"/>
                          <a:pt x="134" y="93"/>
                        </a:cubicBezTo>
                        <a:cubicBezTo>
                          <a:pt x="135" y="92"/>
                          <a:pt x="135" y="92"/>
                          <a:pt x="135" y="92"/>
                        </a:cubicBezTo>
                        <a:cubicBezTo>
                          <a:pt x="136" y="91"/>
                          <a:pt x="136" y="91"/>
                          <a:pt x="136" y="91"/>
                        </a:cubicBezTo>
                        <a:cubicBezTo>
                          <a:pt x="137" y="90"/>
                          <a:pt x="137" y="90"/>
                          <a:pt x="137" y="90"/>
                        </a:cubicBezTo>
                        <a:cubicBezTo>
                          <a:pt x="137" y="90"/>
                          <a:pt x="137" y="90"/>
                          <a:pt x="137" y="90"/>
                        </a:cubicBezTo>
                        <a:cubicBezTo>
                          <a:pt x="138" y="89"/>
                          <a:pt x="138" y="89"/>
                          <a:pt x="138" y="89"/>
                        </a:cubicBezTo>
                        <a:cubicBezTo>
                          <a:pt x="139" y="88"/>
                          <a:pt x="139" y="88"/>
                          <a:pt x="139" y="88"/>
                        </a:cubicBezTo>
                        <a:cubicBezTo>
                          <a:pt x="140" y="88"/>
                          <a:pt x="140" y="88"/>
                          <a:pt x="140" y="88"/>
                        </a:cubicBezTo>
                        <a:cubicBezTo>
                          <a:pt x="141" y="87"/>
                          <a:pt x="141" y="87"/>
                          <a:pt x="141" y="87"/>
                        </a:cubicBezTo>
                        <a:cubicBezTo>
                          <a:pt x="142" y="87"/>
                          <a:pt x="142" y="87"/>
                          <a:pt x="142" y="87"/>
                        </a:cubicBezTo>
                        <a:cubicBezTo>
                          <a:pt x="142" y="87"/>
                          <a:pt x="142" y="87"/>
                          <a:pt x="142" y="87"/>
                        </a:cubicBezTo>
                        <a:cubicBezTo>
                          <a:pt x="144" y="87"/>
                          <a:pt x="144" y="87"/>
                          <a:pt x="144" y="87"/>
                        </a:cubicBezTo>
                        <a:cubicBezTo>
                          <a:pt x="144" y="88"/>
                          <a:pt x="144" y="88"/>
                          <a:pt x="144" y="88"/>
                        </a:cubicBezTo>
                        <a:cubicBezTo>
                          <a:pt x="144" y="88"/>
                          <a:pt x="144" y="88"/>
                          <a:pt x="144" y="88"/>
                        </a:cubicBezTo>
                        <a:cubicBezTo>
                          <a:pt x="144" y="89"/>
                          <a:pt x="144" y="89"/>
                          <a:pt x="144" y="89"/>
                        </a:cubicBezTo>
                        <a:cubicBezTo>
                          <a:pt x="143" y="90"/>
                          <a:pt x="143" y="90"/>
                          <a:pt x="143" y="90"/>
                        </a:cubicBezTo>
                        <a:cubicBezTo>
                          <a:pt x="141" y="91"/>
                          <a:pt x="141" y="91"/>
                          <a:pt x="141" y="91"/>
                        </a:cubicBezTo>
                        <a:cubicBezTo>
                          <a:pt x="141" y="92"/>
                          <a:pt x="141" y="92"/>
                          <a:pt x="141" y="92"/>
                        </a:cubicBezTo>
                        <a:cubicBezTo>
                          <a:pt x="140" y="92"/>
                          <a:pt x="140" y="92"/>
                          <a:pt x="140" y="92"/>
                        </a:cubicBezTo>
                        <a:cubicBezTo>
                          <a:pt x="139" y="93"/>
                          <a:pt x="139" y="93"/>
                          <a:pt x="139" y="93"/>
                        </a:cubicBezTo>
                        <a:cubicBezTo>
                          <a:pt x="138" y="94"/>
                          <a:pt x="138" y="94"/>
                          <a:pt x="138" y="94"/>
                        </a:cubicBezTo>
                        <a:cubicBezTo>
                          <a:pt x="138" y="94"/>
                          <a:pt x="138" y="94"/>
                          <a:pt x="138" y="94"/>
                        </a:cubicBezTo>
                        <a:cubicBezTo>
                          <a:pt x="137" y="94"/>
                          <a:pt x="137" y="94"/>
                          <a:pt x="137" y="94"/>
                        </a:cubicBezTo>
                        <a:cubicBezTo>
                          <a:pt x="136" y="94"/>
                          <a:pt x="136" y="94"/>
                          <a:pt x="136" y="94"/>
                        </a:cubicBezTo>
                        <a:cubicBezTo>
                          <a:pt x="136" y="94"/>
                          <a:pt x="136" y="94"/>
                          <a:pt x="136" y="94"/>
                        </a:cubicBezTo>
                        <a:cubicBezTo>
                          <a:pt x="135" y="94"/>
                          <a:pt x="135" y="94"/>
                          <a:pt x="135" y="94"/>
                        </a:cubicBezTo>
                        <a:cubicBezTo>
                          <a:pt x="135" y="95"/>
                          <a:pt x="135" y="95"/>
                          <a:pt x="135" y="95"/>
                        </a:cubicBezTo>
                        <a:cubicBezTo>
                          <a:pt x="136" y="96"/>
                          <a:pt x="136" y="96"/>
                          <a:pt x="136" y="96"/>
                        </a:cubicBezTo>
                        <a:cubicBezTo>
                          <a:pt x="135" y="97"/>
                          <a:pt x="135" y="97"/>
                          <a:pt x="135" y="97"/>
                        </a:cubicBezTo>
                        <a:cubicBezTo>
                          <a:pt x="134" y="97"/>
                          <a:pt x="134" y="97"/>
                          <a:pt x="134" y="97"/>
                        </a:cubicBezTo>
                        <a:cubicBezTo>
                          <a:pt x="134" y="97"/>
                          <a:pt x="134" y="97"/>
                          <a:pt x="134" y="97"/>
                        </a:cubicBezTo>
                        <a:cubicBezTo>
                          <a:pt x="133" y="98"/>
                          <a:pt x="133" y="98"/>
                          <a:pt x="133" y="98"/>
                        </a:cubicBezTo>
                        <a:cubicBezTo>
                          <a:pt x="133" y="99"/>
                          <a:pt x="133" y="99"/>
                          <a:pt x="133" y="99"/>
                        </a:cubicBezTo>
                        <a:cubicBezTo>
                          <a:pt x="133" y="99"/>
                          <a:pt x="133" y="99"/>
                          <a:pt x="133" y="99"/>
                        </a:cubicBezTo>
                        <a:cubicBezTo>
                          <a:pt x="134" y="99"/>
                          <a:pt x="134" y="99"/>
                          <a:pt x="134" y="99"/>
                        </a:cubicBezTo>
                        <a:cubicBezTo>
                          <a:pt x="135" y="99"/>
                          <a:pt x="135" y="99"/>
                          <a:pt x="135" y="99"/>
                        </a:cubicBezTo>
                        <a:cubicBezTo>
                          <a:pt x="135" y="98"/>
                          <a:pt x="135" y="98"/>
                          <a:pt x="135" y="98"/>
                        </a:cubicBezTo>
                        <a:cubicBezTo>
                          <a:pt x="135" y="98"/>
                          <a:pt x="135" y="98"/>
                          <a:pt x="135" y="98"/>
                        </a:cubicBezTo>
                        <a:cubicBezTo>
                          <a:pt x="135" y="98"/>
                          <a:pt x="135" y="98"/>
                          <a:pt x="135" y="98"/>
                        </a:cubicBezTo>
                        <a:cubicBezTo>
                          <a:pt x="136" y="97"/>
                          <a:pt x="136" y="97"/>
                          <a:pt x="136" y="97"/>
                        </a:cubicBezTo>
                        <a:cubicBezTo>
                          <a:pt x="137" y="97"/>
                          <a:pt x="137" y="97"/>
                          <a:pt x="137" y="97"/>
                        </a:cubicBezTo>
                        <a:cubicBezTo>
                          <a:pt x="137" y="96"/>
                          <a:pt x="137" y="96"/>
                          <a:pt x="137" y="96"/>
                        </a:cubicBezTo>
                        <a:cubicBezTo>
                          <a:pt x="138" y="96"/>
                          <a:pt x="138" y="96"/>
                          <a:pt x="138" y="96"/>
                        </a:cubicBezTo>
                        <a:cubicBezTo>
                          <a:pt x="139" y="96"/>
                          <a:pt x="139" y="96"/>
                          <a:pt x="139" y="96"/>
                        </a:cubicBezTo>
                        <a:cubicBezTo>
                          <a:pt x="140" y="95"/>
                          <a:pt x="140" y="95"/>
                          <a:pt x="140" y="95"/>
                        </a:cubicBezTo>
                        <a:cubicBezTo>
                          <a:pt x="141" y="95"/>
                          <a:pt x="141" y="95"/>
                          <a:pt x="141" y="95"/>
                        </a:cubicBezTo>
                        <a:cubicBezTo>
                          <a:pt x="142" y="94"/>
                          <a:pt x="142" y="94"/>
                          <a:pt x="142" y="94"/>
                        </a:cubicBezTo>
                        <a:cubicBezTo>
                          <a:pt x="143" y="93"/>
                          <a:pt x="143" y="93"/>
                          <a:pt x="143" y="93"/>
                        </a:cubicBezTo>
                        <a:cubicBezTo>
                          <a:pt x="144" y="93"/>
                          <a:pt x="144" y="93"/>
                          <a:pt x="144" y="93"/>
                        </a:cubicBezTo>
                        <a:cubicBezTo>
                          <a:pt x="144" y="93"/>
                          <a:pt x="144" y="93"/>
                          <a:pt x="144" y="93"/>
                        </a:cubicBezTo>
                        <a:cubicBezTo>
                          <a:pt x="145" y="92"/>
                          <a:pt x="145" y="92"/>
                          <a:pt x="145" y="92"/>
                        </a:cubicBezTo>
                        <a:cubicBezTo>
                          <a:pt x="146" y="92"/>
                          <a:pt x="146" y="92"/>
                          <a:pt x="146" y="92"/>
                        </a:cubicBezTo>
                        <a:cubicBezTo>
                          <a:pt x="147" y="92"/>
                          <a:pt x="147" y="92"/>
                          <a:pt x="147" y="92"/>
                        </a:cubicBezTo>
                        <a:cubicBezTo>
                          <a:pt x="148" y="92"/>
                          <a:pt x="148" y="92"/>
                          <a:pt x="148" y="92"/>
                        </a:cubicBezTo>
                        <a:cubicBezTo>
                          <a:pt x="148" y="92"/>
                          <a:pt x="148" y="92"/>
                          <a:pt x="148" y="92"/>
                        </a:cubicBezTo>
                        <a:cubicBezTo>
                          <a:pt x="149" y="93"/>
                          <a:pt x="149" y="93"/>
                          <a:pt x="149" y="93"/>
                        </a:cubicBezTo>
                        <a:cubicBezTo>
                          <a:pt x="149" y="91"/>
                          <a:pt x="149" y="91"/>
                          <a:pt x="149" y="91"/>
                        </a:cubicBezTo>
                        <a:cubicBezTo>
                          <a:pt x="149" y="90"/>
                          <a:pt x="149" y="90"/>
                          <a:pt x="149" y="90"/>
                        </a:cubicBezTo>
                        <a:cubicBezTo>
                          <a:pt x="149" y="90"/>
                          <a:pt x="149" y="90"/>
                          <a:pt x="149" y="90"/>
                        </a:cubicBezTo>
                        <a:cubicBezTo>
                          <a:pt x="148" y="89"/>
                          <a:pt x="148" y="89"/>
                          <a:pt x="148" y="89"/>
                        </a:cubicBezTo>
                        <a:cubicBezTo>
                          <a:pt x="147" y="89"/>
                          <a:pt x="147" y="89"/>
                          <a:pt x="147" y="89"/>
                        </a:cubicBezTo>
                        <a:cubicBezTo>
                          <a:pt x="147" y="88"/>
                          <a:pt x="147" y="88"/>
                          <a:pt x="147" y="88"/>
                        </a:cubicBezTo>
                        <a:cubicBezTo>
                          <a:pt x="147" y="88"/>
                          <a:pt x="147" y="88"/>
                          <a:pt x="147" y="88"/>
                        </a:cubicBezTo>
                        <a:cubicBezTo>
                          <a:pt x="147" y="87"/>
                          <a:pt x="147" y="87"/>
                          <a:pt x="147" y="87"/>
                        </a:cubicBezTo>
                        <a:cubicBezTo>
                          <a:pt x="148" y="87"/>
                          <a:pt x="148" y="87"/>
                          <a:pt x="148" y="87"/>
                        </a:cubicBezTo>
                        <a:cubicBezTo>
                          <a:pt x="148" y="87"/>
                          <a:pt x="148" y="87"/>
                          <a:pt x="148" y="87"/>
                        </a:cubicBezTo>
                        <a:cubicBezTo>
                          <a:pt x="149" y="87"/>
                          <a:pt x="149" y="87"/>
                          <a:pt x="149" y="87"/>
                        </a:cubicBezTo>
                        <a:cubicBezTo>
                          <a:pt x="150" y="87"/>
                          <a:pt x="150" y="87"/>
                          <a:pt x="150" y="87"/>
                        </a:cubicBezTo>
                        <a:cubicBezTo>
                          <a:pt x="150" y="87"/>
                          <a:pt x="150" y="87"/>
                          <a:pt x="150" y="87"/>
                        </a:cubicBezTo>
                        <a:cubicBezTo>
                          <a:pt x="150" y="87"/>
                          <a:pt x="150" y="87"/>
                          <a:pt x="150" y="87"/>
                        </a:cubicBezTo>
                        <a:cubicBezTo>
                          <a:pt x="150" y="86"/>
                          <a:pt x="150" y="86"/>
                          <a:pt x="150" y="86"/>
                        </a:cubicBezTo>
                        <a:cubicBezTo>
                          <a:pt x="150" y="86"/>
                          <a:pt x="150" y="86"/>
                          <a:pt x="150" y="86"/>
                        </a:cubicBezTo>
                        <a:cubicBezTo>
                          <a:pt x="151" y="86"/>
                          <a:pt x="151" y="86"/>
                          <a:pt x="151" y="86"/>
                        </a:cubicBezTo>
                        <a:cubicBezTo>
                          <a:pt x="151" y="86"/>
                          <a:pt x="151" y="86"/>
                          <a:pt x="151" y="86"/>
                        </a:cubicBezTo>
                        <a:cubicBezTo>
                          <a:pt x="152" y="86"/>
                          <a:pt x="152" y="86"/>
                          <a:pt x="152" y="86"/>
                        </a:cubicBezTo>
                        <a:cubicBezTo>
                          <a:pt x="153" y="87"/>
                          <a:pt x="153" y="87"/>
                          <a:pt x="153" y="87"/>
                        </a:cubicBezTo>
                        <a:cubicBezTo>
                          <a:pt x="153" y="86"/>
                          <a:pt x="153" y="86"/>
                          <a:pt x="153" y="86"/>
                        </a:cubicBezTo>
                        <a:cubicBezTo>
                          <a:pt x="154" y="87"/>
                          <a:pt x="154" y="87"/>
                          <a:pt x="154" y="87"/>
                        </a:cubicBezTo>
                        <a:cubicBezTo>
                          <a:pt x="155" y="88"/>
                          <a:pt x="155" y="88"/>
                          <a:pt x="155" y="88"/>
                        </a:cubicBezTo>
                        <a:cubicBezTo>
                          <a:pt x="154" y="88"/>
                          <a:pt x="154" y="88"/>
                          <a:pt x="154" y="88"/>
                        </a:cubicBezTo>
                        <a:cubicBezTo>
                          <a:pt x="155" y="89"/>
                          <a:pt x="155" y="89"/>
                          <a:pt x="155" y="89"/>
                        </a:cubicBezTo>
                        <a:cubicBezTo>
                          <a:pt x="156" y="90"/>
                          <a:pt x="156" y="90"/>
                          <a:pt x="156" y="90"/>
                        </a:cubicBezTo>
                        <a:cubicBezTo>
                          <a:pt x="156" y="90"/>
                          <a:pt x="156" y="90"/>
                          <a:pt x="156" y="90"/>
                        </a:cubicBezTo>
                        <a:cubicBezTo>
                          <a:pt x="156" y="89"/>
                          <a:pt x="156" y="89"/>
                          <a:pt x="156" y="89"/>
                        </a:cubicBezTo>
                        <a:cubicBezTo>
                          <a:pt x="157" y="89"/>
                          <a:pt x="157" y="89"/>
                          <a:pt x="157" y="89"/>
                        </a:cubicBezTo>
                        <a:cubicBezTo>
                          <a:pt x="157" y="89"/>
                          <a:pt x="157" y="89"/>
                          <a:pt x="157" y="89"/>
                        </a:cubicBezTo>
                        <a:cubicBezTo>
                          <a:pt x="158" y="90"/>
                          <a:pt x="158" y="90"/>
                          <a:pt x="158" y="90"/>
                        </a:cubicBezTo>
                        <a:cubicBezTo>
                          <a:pt x="158" y="90"/>
                          <a:pt x="158" y="90"/>
                          <a:pt x="158" y="90"/>
                        </a:cubicBezTo>
                        <a:cubicBezTo>
                          <a:pt x="159" y="90"/>
                          <a:pt x="159" y="90"/>
                          <a:pt x="159" y="90"/>
                        </a:cubicBezTo>
                        <a:cubicBezTo>
                          <a:pt x="157" y="90"/>
                          <a:pt x="157" y="90"/>
                          <a:pt x="157" y="90"/>
                        </a:cubicBezTo>
                        <a:cubicBezTo>
                          <a:pt x="157" y="91"/>
                          <a:pt x="157" y="91"/>
                          <a:pt x="157" y="91"/>
                        </a:cubicBezTo>
                        <a:cubicBezTo>
                          <a:pt x="158" y="91"/>
                          <a:pt x="158" y="91"/>
                          <a:pt x="158" y="91"/>
                        </a:cubicBezTo>
                        <a:cubicBezTo>
                          <a:pt x="158" y="92"/>
                          <a:pt x="158" y="92"/>
                          <a:pt x="158" y="92"/>
                        </a:cubicBezTo>
                        <a:cubicBezTo>
                          <a:pt x="157" y="92"/>
                          <a:pt x="157" y="92"/>
                          <a:pt x="157" y="92"/>
                        </a:cubicBezTo>
                        <a:cubicBezTo>
                          <a:pt x="157" y="92"/>
                          <a:pt x="157" y="92"/>
                          <a:pt x="157" y="92"/>
                        </a:cubicBezTo>
                        <a:cubicBezTo>
                          <a:pt x="156" y="93"/>
                          <a:pt x="156" y="93"/>
                          <a:pt x="156" y="93"/>
                        </a:cubicBezTo>
                        <a:cubicBezTo>
                          <a:pt x="156" y="93"/>
                          <a:pt x="156" y="93"/>
                          <a:pt x="156" y="93"/>
                        </a:cubicBezTo>
                        <a:cubicBezTo>
                          <a:pt x="155" y="93"/>
                          <a:pt x="155" y="93"/>
                          <a:pt x="155" y="93"/>
                        </a:cubicBezTo>
                        <a:cubicBezTo>
                          <a:pt x="154" y="94"/>
                          <a:pt x="154" y="94"/>
                          <a:pt x="154" y="94"/>
                        </a:cubicBezTo>
                        <a:cubicBezTo>
                          <a:pt x="154" y="93"/>
                          <a:pt x="154" y="93"/>
                          <a:pt x="154" y="93"/>
                        </a:cubicBezTo>
                        <a:cubicBezTo>
                          <a:pt x="153" y="93"/>
                          <a:pt x="153" y="93"/>
                          <a:pt x="153" y="93"/>
                        </a:cubicBezTo>
                        <a:cubicBezTo>
                          <a:pt x="152" y="94"/>
                          <a:pt x="152" y="94"/>
                          <a:pt x="152" y="94"/>
                        </a:cubicBezTo>
                        <a:cubicBezTo>
                          <a:pt x="151" y="94"/>
                          <a:pt x="151" y="94"/>
                          <a:pt x="151" y="94"/>
                        </a:cubicBezTo>
                        <a:cubicBezTo>
                          <a:pt x="151" y="94"/>
                          <a:pt x="151" y="94"/>
                          <a:pt x="151" y="94"/>
                        </a:cubicBezTo>
                        <a:cubicBezTo>
                          <a:pt x="151" y="95"/>
                          <a:pt x="151" y="95"/>
                          <a:pt x="151" y="95"/>
                        </a:cubicBezTo>
                        <a:cubicBezTo>
                          <a:pt x="151" y="96"/>
                          <a:pt x="151" y="96"/>
                          <a:pt x="151" y="96"/>
                        </a:cubicBezTo>
                        <a:cubicBezTo>
                          <a:pt x="150" y="97"/>
                          <a:pt x="150" y="97"/>
                          <a:pt x="150" y="97"/>
                        </a:cubicBezTo>
                        <a:cubicBezTo>
                          <a:pt x="150" y="98"/>
                          <a:pt x="150" y="98"/>
                          <a:pt x="150" y="98"/>
                        </a:cubicBezTo>
                        <a:cubicBezTo>
                          <a:pt x="150" y="99"/>
                          <a:pt x="150" y="99"/>
                          <a:pt x="150" y="99"/>
                        </a:cubicBezTo>
                        <a:cubicBezTo>
                          <a:pt x="151" y="101"/>
                          <a:pt x="151" y="101"/>
                          <a:pt x="151" y="101"/>
                        </a:cubicBezTo>
                        <a:cubicBezTo>
                          <a:pt x="152" y="101"/>
                          <a:pt x="152" y="101"/>
                          <a:pt x="152" y="101"/>
                        </a:cubicBezTo>
                        <a:cubicBezTo>
                          <a:pt x="154" y="100"/>
                          <a:pt x="154" y="100"/>
                          <a:pt x="154" y="100"/>
                        </a:cubicBezTo>
                        <a:cubicBezTo>
                          <a:pt x="154" y="101"/>
                          <a:pt x="154" y="101"/>
                          <a:pt x="154" y="101"/>
                        </a:cubicBezTo>
                        <a:cubicBezTo>
                          <a:pt x="152" y="102"/>
                          <a:pt x="152" y="102"/>
                          <a:pt x="152" y="102"/>
                        </a:cubicBezTo>
                        <a:cubicBezTo>
                          <a:pt x="152" y="103"/>
                          <a:pt x="152" y="103"/>
                          <a:pt x="152" y="103"/>
                        </a:cubicBezTo>
                        <a:cubicBezTo>
                          <a:pt x="151" y="104"/>
                          <a:pt x="151" y="104"/>
                          <a:pt x="151" y="104"/>
                        </a:cubicBezTo>
                        <a:cubicBezTo>
                          <a:pt x="151" y="103"/>
                          <a:pt x="151" y="103"/>
                          <a:pt x="151" y="103"/>
                        </a:cubicBezTo>
                        <a:cubicBezTo>
                          <a:pt x="151" y="103"/>
                          <a:pt x="151" y="103"/>
                          <a:pt x="151" y="103"/>
                        </a:cubicBezTo>
                        <a:cubicBezTo>
                          <a:pt x="150" y="104"/>
                          <a:pt x="150" y="104"/>
                          <a:pt x="150" y="104"/>
                        </a:cubicBezTo>
                        <a:cubicBezTo>
                          <a:pt x="151" y="105"/>
                          <a:pt x="151" y="105"/>
                          <a:pt x="151" y="105"/>
                        </a:cubicBezTo>
                        <a:cubicBezTo>
                          <a:pt x="152" y="105"/>
                          <a:pt x="152" y="105"/>
                          <a:pt x="152" y="105"/>
                        </a:cubicBezTo>
                        <a:close/>
                        <a:moveTo>
                          <a:pt x="256" y="111"/>
                        </a:moveTo>
                        <a:cubicBezTo>
                          <a:pt x="255" y="111"/>
                          <a:pt x="255" y="111"/>
                          <a:pt x="255" y="111"/>
                        </a:cubicBezTo>
                        <a:cubicBezTo>
                          <a:pt x="255" y="112"/>
                          <a:pt x="255" y="112"/>
                          <a:pt x="255" y="112"/>
                        </a:cubicBezTo>
                        <a:cubicBezTo>
                          <a:pt x="256" y="113"/>
                          <a:pt x="256" y="113"/>
                          <a:pt x="256" y="113"/>
                        </a:cubicBezTo>
                        <a:cubicBezTo>
                          <a:pt x="256" y="113"/>
                          <a:pt x="256" y="113"/>
                          <a:pt x="256" y="113"/>
                        </a:cubicBezTo>
                        <a:cubicBezTo>
                          <a:pt x="256" y="113"/>
                          <a:pt x="256" y="113"/>
                          <a:pt x="256" y="113"/>
                        </a:cubicBezTo>
                        <a:cubicBezTo>
                          <a:pt x="257" y="113"/>
                          <a:pt x="257" y="113"/>
                          <a:pt x="257" y="113"/>
                        </a:cubicBezTo>
                        <a:cubicBezTo>
                          <a:pt x="258" y="111"/>
                          <a:pt x="258" y="111"/>
                          <a:pt x="258" y="111"/>
                        </a:cubicBezTo>
                        <a:cubicBezTo>
                          <a:pt x="258" y="109"/>
                          <a:pt x="258" y="109"/>
                          <a:pt x="258" y="109"/>
                        </a:cubicBezTo>
                        <a:cubicBezTo>
                          <a:pt x="257" y="109"/>
                          <a:pt x="257" y="109"/>
                          <a:pt x="257" y="109"/>
                        </a:cubicBezTo>
                        <a:cubicBezTo>
                          <a:pt x="257" y="109"/>
                          <a:pt x="257" y="109"/>
                          <a:pt x="257" y="109"/>
                        </a:cubicBezTo>
                        <a:cubicBezTo>
                          <a:pt x="257" y="110"/>
                          <a:pt x="257" y="110"/>
                          <a:pt x="257" y="110"/>
                        </a:cubicBezTo>
                        <a:cubicBezTo>
                          <a:pt x="257" y="110"/>
                          <a:pt x="257" y="110"/>
                          <a:pt x="257" y="110"/>
                        </a:cubicBezTo>
                        <a:cubicBezTo>
                          <a:pt x="256" y="109"/>
                          <a:pt x="256" y="109"/>
                          <a:pt x="256" y="109"/>
                        </a:cubicBezTo>
                        <a:cubicBezTo>
                          <a:pt x="256" y="109"/>
                          <a:pt x="256" y="109"/>
                          <a:pt x="256" y="109"/>
                        </a:cubicBezTo>
                        <a:cubicBezTo>
                          <a:pt x="255" y="108"/>
                          <a:pt x="255" y="108"/>
                          <a:pt x="255" y="108"/>
                        </a:cubicBezTo>
                        <a:cubicBezTo>
                          <a:pt x="255" y="108"/>
                          <a:pt x="255" y="108"/>
                          <a:pt x="255" y="108"/>
                        </a:cubicBezTo>
                        <a:cubicBezTo>
                          <a:pt x="255" y="109"/>
                          <a:pt x="255" y="109"/>
                          <a:pt x="255" y="109"/>
                        </a:cubicBezTo>
                        <a:cubicBezTo>
                          <a:pt x="255" y="109"/>
                          <a:pt x="255" y="109"/>
                          <a:pt x="255" y="109"/>
                        </a:cubicBezTo>
                        <a:cubicBezTo>
                          <a:pt x="255" y="110"/>
                          <a:pt x="255" y="110"/>
                          <a:pt x="255" y="110"/>
                        </a:cubicBezTo>
                        <a:cubicBezTo>
                          <a:pt x="255" y="110"/>
                          <a:pt x="255" y="110"/>
                          <a:pt x="255" y="110"/>
                        </a:cubicBezTo>
                        <a:cubicBezTo>
                          <a:pt x="256" y="111"/>
                          <a:pt x="256" y="111"/>
                          <a:pt x="256" y="111"/>
                        </a:cubicBezTo>
                        <a:cubicBezTo>
                          <a:pt x="256" y="111"/>
                          <a:pt x="256" y="111"/>
                          <a:pt x="256" y="111"/>
                        </a:cubicBezTo>
                        <a:close/>
                        <a:moveTo>
                          <a:pt x="263" y="111"/>
                        </a:moveTo>
                        <a:cubicBezTo>
                          <a:pt x="264" y="112"/>
                          <a:pt x="264" y="112"/>
                          <a:pt x="264" y="112"/>
                        </a:cubicBezTo>
                        <a:cubicBezTo>
                          <a:pt x="264" y="113"/>
                          <a:pt x="264" y="113"/>
                          <a:pt x="264" y="113"/>
                        </a:cubicBezTo>
                        <a:cubicBezTo>
                          <a:pt x="265" y="112"/>
                          <a:pt x="265" y="112"/>
                          <a:pt x="265" y="112"/>
                        </a:cubicBezTo>
                        <a:cubicBezTo>
                          <a:pt x="266" y="111"/>
                          <a:pt x="266" y="111"/>
                          <a:pt x="266" y="111"/>
                        </a:cubicBezTo>
                        <a:cubicBezTo>
                          <a:pt x="265" y="111"/>
                          <a:pt x="265" y="111"/>
                          <a:pt x="265" y="111"/>
                        </a:cubicBezTo>
                        <a:cubicBezTo>
                          <a:pt x="265" y="110"/>
                          <a:pt x="265" y="110"/>
                          <a:pt x="265" y="110"/>
                        </a:cubicBezTo>
                        <a:cubicBezTo>
                          <a:pt x="264" y="110"/>
                          <a:pt x="264" y="110"/>
                          <a:pt x="264" y="110"/>
                        </a:cubicBezTo>
                        <a:cubicBezTo>
                          <a:pt x="264" y="110"/>
                          <a:pt x="264" y="110"/>
                          <a:pt x="264" y="110"/>
                        </a:cubicBezTo>
                        <a:lnTo>
                          <a:pt x="263" y="111"/>
                        </a:lnTo>
                        <a:close/>
                        <a:moveTo>
                          <a:pt x="190" y="112"/>
                        </a:moveTo>
                        <a:cubicBezTo>
                          <a:pt x="191" y="113"/>
                          <a:pt x="191" y="113"/>
                          <a:pt x="191" y="113"/>
                        </a:cubicBezTo>
                        <a:cubicBezTo>
                          <a:pt x="192" y="112"/>
                          <a:pt x="192" y="112"/>
                          <a:pt x="192" y="112"/>
                        </a:cubicBezTo>
                        <a:cubicBezTo>
                          <a:pt x="193" y="112"/>
                          <a:pt x="193" y="112"/>
                          <a:pt x="193" y="112"/>
                        </a:cubicBezTo>
                        <a:cubicBezTo>
                          <a:pt x="193" y="111"/>
                          <a:pt x="193" y="111"/>
                          <a:pt x="193" y="111"/>
                        </a:cubicBezTo>
                        <a:cubicBezTo>
                          <a:pt x="193" y="111"/>
                          <a:pt x="193" y="111"/>
                          <a:pt x="193" y="111"/>
                        </a:cubicBezTo>
                        <a:cubicBezTo>
                          <a:pt x="193" y="111"/>
                          <a:pt x="193" y="111"/>
                          <a:pt x="193" y="111"/>
                        </a:cubicBezTo>
                        <a:cubicBezTo>
                          <a:pt x="194" y="110"/>
                          <a:pt x="194" y="110"/>
                          <a:pt x="194" y="110"/>
                        </a:cubicBezTo>
                        <a:cubicBezTo>
                          <a:pt x="195" y="109"/>
                          <a:pt x="195" y="109"/>
                          <a:pt x="195" y="109"/>
                        </a:cubicBezTo>
                        <a:cubicBezTo>
                          <a:pt x="194" y="108"/>
                          <a:pt x="194" y="108"/>
                          <a:pt x="194" y="108"/>
                        </a:cubicBezTo>
                        <a:cubicBezTo>
                          <a:pt x="194" y="108"/>
                          <a:pt x="194" y="108"/>
                          <a:pt x="194" y="108"/>
                        </a:cubicBezTo>
                        <a:cubicBezTo>
                          <a:pt x="193" y="109"/>
                          <a:pt x="193" y="109"/>
                          <a:pt x="193" y="109"/>
                        </a:cubicBezTo>
                        <a:cubicBezTo>
                          <a:pt x="193" y="110"/>
                          <a:pt x="193" y="110"/>
                          <a:pt x="193" y="110"/>
                        </a:cubicBezTo>
                        <a:cubicBezTo>
                          <a:pt x="192" y="110"/>
                          <a:pt x="192" y="110"/>
                          <a:pt x="192" y="110"/>
                        </a:cubicBezTo>
                        <a:cubicBezTo>
                          <a:pt x="192" y="109"/>
                          <a:pt x="192" y="109"/>
                          <a:pt x="192" y="109"/>
                        </a:cubicBezTo>
                        <a:cubicBezTo>
                          <a:pt x="192" y="108"/>
                          <a:pt x="192" y="108"/>
                          <a:pt x="192" y="108"/>
                        </a:cubicBezTo>
                        <a:cubicBezTo>
                          <a:pt x="190" y="108"/>
                          <a:pt x="190" y="108"/>
                          <a:pt x="190" y="108"/>
                        </a:cubicBezTo>
                        <a:cubicBezTo>
                          <a:pt x="190" y="109"/>
                          <a:pt x="190" y="109"/>
                          <a:pt x="190" y="109"/>
                        </a:cubicBezTo>
                        <a:cubicBezTo>
                          <a:pt x="190" y="110"/>
                          <a:pt x="190" y="110"/>
                          <a:pt x="190" y="110"/>
                        </a:cubicBezTo>
                        <a:cubicBezTo>
                          <a:pt x="190" y="110"/>
                          <a:pt x="190" y="110"/>
                          <a:pt x="190" y="110"/>
                        </a:cubicBezTo>
                        <a:cubicBezTo>
                          <a:pt x="189" y="109"/>
                          <a:pt x="189" y="109"/>
                          <a:pt x="189" y="109"/>
                        </a:cubicBezTo>
                        <a:cubicBezTo>
                          <a:pt x="188" y="109"/>
                          <a:pt x="188" y="109"/>
                          <a:pt x="188" y="109"/>
                        </a:cubicBezTo>
                        <a:cubicBezTo>
                          <a:pt x="187" y="109"/>
                          <a:pt x="187" y="109"/>
                          <a:pt x="187" y="109"/>
                        </a:cubicBezTo>
                        <a:cubicBezTo>
                          <a:pt x="187" y="109"/>
                          <a:pt x="187" y="109"/>
                          <a:pt x="187" y="109"/>
                        </a:cubicBezTo>
                        <a:cubicBezTo>
                          <a:pt x="186" y="110"/>
                          <a:pt x="186" y="110"/>
                          <a:pt x="186" y="110"/>
                        </a:cubicBezTo>
                        <a:cubicBezTo>
                          <a:pt x="188" y="110"/>
                          <a:pt x="188" y="110"/>
                          <a:pt x="188" y="110"/>
                        </a:cubicBezTo>
                        <a:cubicBezTo>
                          <a:pt x="188" y="111"/>
                          <a:pt x="188" y="111"/>
                          <a:pt x="188" y="111"/>
                        </a:cubicBezTo>
                        <a:cubicBezTo>
                          <a:pt x="189" y="111"/>
                          <a:pt x="189" y="111"/>
                          <a:pt x="189" y="111"/>
                        </a:cubicBezTo>
                        <a:cubicBezTo>
                          <a:pt x="189" y="111"/>
                          <a:pt x="189" y="111"/>
                          <a:pt x="189" y="111"/>
                        </a:cubicBezTo>
                        <a:cubicBezTo>
                          <a:pt x="188" y="111"/>
                          <a:pt x="188" y="111"/>
                          <a:pt x="188" y="111"/>
                        </a:cubicBezTo>
                        <a:cubicBezTo>
                          <a:pt x="187" y="111"/>
                          <a:pt x="187" y="111"/>
                          <a:pt x="187" y="111"/>
                        </a:cubicBezTo>
                        <a:cubicBezTo>
                          <a:pt x="187" y="111"/>
                          <a:pt x="187" y="111"/>
                          <a:pt x="187" y="111"/>
                        </a:cubicBezTo>
                        <a:cubicBezTo>
                          <a:pt x="187" y="112"/>
                          <a:pt x="187" y="112"/>
                          <a:pt x="187" y="112"/>
                        </a:cubicBezTo>
                        <a:cubicBezTo>
                          <a:pt x="189" y="112"/>
                          <a:pt x="189" y="112"/>
                          <a:pt x="189" y="112"/>
                        </a:cubicBezTo>
                        <a:lnTo>
                          <a:pt x="190" y="112"/>
                        </a:lnTo>
                        <a:close/>
                        <a:moveTo>
                          <a:pt x="309" y="109"/>
                        </a:moveTo>
                        <a:cubicBezTo>
                          <a:pt x="308" y="109"/>
                          <a:pt x="308" y="109"/>
                          <a:pt x="308" y="109"/>
                        </a:cubicBezTo>
                        <a:cubicBezTo>
                          <a:pt x="308" y="110"/>
                          <a:pt x="308" y="110"/>
                          <a:pt x="308" y="110"/>
                        </a:cubicBezTo>
                        <a:cubicBezTo>
                          <a:pt x="308" y="110"/>
                          <a:pt x="308" y="110"/>
                          <a:pt x="308" y="110"/>
                        </a:cubicBezTo>
                        <a:cubicBezTo>
                          <a:pt x="309" y="110"/>
                          <a:pt x="309" y="110"/>
                          <a:pt x="309" y="110"/>
                        </a:cubicBezTo>
                        <a:cubicBezTo>
                          <a:pt x="310" y="110"/>
                          <a:pt x="310" y="110"/>
                          <a:pt x="310" y="110"/>
                        </a:cubicBezTo>
                        <a:cubicBezTo>
                          <a:pt x="312" y="109"/>
                          <a:pt x="312" y="109"/>
                          <a:pt x="312" y="109"/>
                        </a:cubicBezTo>
                        <a:cubicBezTo>
                          <a:pt x="312" y="109"/>
                          <a:pt x="312" y="109"/>
                          <a:pt x="312" y="109"/>
                        </a:cubicBezTo>
                        <a:cubicBezTo>
                          <a:pt x="312" y="109"/>
                          <a:pt x="313" y="109"/>
                          <a:pt x="313" y="109"/>
                        </a:cubicBezTo>
                        <a:cubicBezTo>
                          <a:pt x="314" y="109"/>
                          <a:pt x="314" y="109"/>
                          <a:pt x="314" y="109"/>
                        </a:cubicBezTo>
                        <a:cubicBezTo>
                          <a:pt x="315" y="108"/>
                          <a:pt x="315" y="108"/>
                          <a:pt x="315" y="108"/>
                        </a:cubicBezTo>
                        <a:cubicBezTo>
                          <a:pt x="315" y="107"/>
                          <a:pt x="315" y="107"/>
                          <a:pt x="315" y="107"/>
                        </a:cubicBezTo>
                        <a:cubicBezTo>
                          <a:pt x="315" y="106"/>
                          <a:pt x="315" y="106"/>
                          <a:pt x="315" y="106"/>
                        </a:cubicBezTo>
                        <a:cubicBezTo>
                          <a:pt x="316" y="106"/>
                          <a:pt x="316" y="106"/>
                          <a:pt x="316" y="106"/>
                        </a:cubicBezTo>
                        <a:cubicBezTo>
                          <a:pt x="316" y="105"/>
                          <a:pt x="316" y="105"/>
                          <a:pt x="316" y="105"/>
                        </a:cubicBezTo>
                        <a:cubicBezTo>
                          <a:pt x="316" y="105"/>
                          <a:pt x="316" y="105"/>
                          <a:pt x="316" y="105"/>
                        </a:cubicBezTo>
                        <a:cubicBezTo>
                          <a:pt x="315" y="105"/>
                          <a:pt x="315" y="105"/>
                          <a:pt x="315" y="105"/>
                        </a:cubicBezTo>
                        <a:cubicBezTo>
                          <a:pt x="314" y="106"/>
                          <a:pt x="314" y="106"/>
                          <a:pt x="314" y="106"/>
                        </a:cubicBezTo>
                        <a:cubicBezTo>
                          <a:pt x="314" y="107"/>
                          <a:pt x="314" y="107"/>
                          <a:pt x="314" y="107"/>
                        </a:cubicBezTo>
                        <a:cubicBezTo>
                          <a:pt x="314" y="107"/>
                          <a:pt x="314" y="107"/>
                          <a:pt x="314" y="107"/>
                        </a:cubicBezTo>
                        <a:cubicBezTo>
                          <a:pt x="314" y="107"/>
                          <a:pt x="314" y="107"/>
                          <a:pt x="314" y="107"/>
                        </a:cubicBezTo>
                        <a:cubicBezTo>
                          <a:pt x="313" y="108"/>
                          <a:pt x="313" y="108"/>
                          <a:pt x="313" y="108"/>
                        </a:cubicBezTo>
                        <a:cubicBezTo>
                          <a:pt x="311" y="109"/>
                          <a:pt x="311" y="109"/>
                          <a:pt x="311" y="109"/>
                        </a:cubicBezTo>
                        <a:cubicBezTo>
                          <a:pt x="310" y="109"/>
                          <a:pt x="310" y="109"/>
                          <a:pt x="310" y="109"/>
                        </a:cubicBezTo>
                        <a:cubicBezTo>
                          <a:pt x="310" y="108"/>
                          <a:pt x="310" y="108"/>
                          <a:pt x="310" y="108"/>
                        </a:cubicBezTo>
                        <a:cubicBezTo>
                          <a:pt x="309" y="108"/>
                          <a:pt x="309" y="108"/>
                          <a:pt x="309" y="108"/>
                        </a:cubicBezTo>
                        <a:lnTo>
                          <a:pt x="309" y="109"/>
                        </a:lnTo>
                        <a:close/>
                        <a:moveTo>
                          <a:pt x="141" y="108"/>
                        </a:moveTo>
                        <a:cubicBezTo>
                          <a:pt x="140" y="108"/>
                          <a:pt x="140" y="108"/>
                          <a:pt x="140" y="108"/>
                        </a:cubicBezTo>
                        <a:cubicBezTo>
                          <a:pt x="140" y="108"/>
                          <a:pt x="140" y="108"/>
                          <a:pt x="140" y="108"/>
                        </a:cubicBezTo>
                        <a:cubicBezTo>
                          <a:pt x="139" y="108"/>
                          <a:pt x="139" y="108"/>
                          <a:pt x="139" y="108"/>
                        </a:cubicBezTo>
                        <a:cubicBezTo>
                          <a:pt x="141" y="110"/>
                          <a:pt x="141" y="110"/>
                          <a:pt x="141" y="110"/>
                        </a:cubicBezTo>
                        <a:cubicBezTo>
                          <a:pt x="142" y="110"/>
                          <a:pt x="142" y="110"/>
                          <a:pt x="142" y="110"/>
                        </a:cubicBezTo>
                        <a:cubicBezTo>
                          <a:pt x="143" y="110"/>
                          <a:pt x="143" y="110"/>
                          <a:pt x="143" y="110"/>
                        </a:cubicBezTo>
                        <a:cubicBezTo>
                          <a:pt x="144" y="110"/>
                          <a:pt x="144" y="110"/>
                          <a:pt x="144" y="110"/>
                        </a:cubicBezTo>
                        <a:cubicBezTo>
                          <a:pt x="144" y="110"/>
                          <a:pt x="144" y="110"/>
                          <a:pt x="144" y="110"/>
                        </a:cubicBezTo>
                        <a:cubicBezTo>
                          <a:pt x="143" y="109"/>
                          <a:pt x="143" y="109"/>
                          <a:pt x="143" y="109"/>
                        </a:cubicBezTo>
                        <a:cubicBezTo>
                          <a:pt x="143" y="108"/>
                          <a:pt x="143" y="108"/>
                          <a:pt x="143" y="108"/>
                        </a:cubicBezTo>
                        <a:cubicBezTo>
                          <a:pt x="141" y="107"/>
                          <a:pt x="141" y="107"/>
                          <a:pt x="141" y="107"/>
                        </a:cubicBezTo>
                        <a:lnTo>
                          <a:pt x="141" y="108"/>
                        </a:lnTo>
                        <a:close/>
                        <a:moveTo>
                          <a:pt x="259" y="108"/>
                        </a:moveTo>
                        <a:cubicBezTo>
                          <a:pt x="259" y="110"/>
                          <a:pt x="259" y="110"/>
                          <a:pt x="259" y="110"/>
                        </a:cubicBezTo>
                        <a:cubicBezTo>
                          <a:pt x="260" y="110"/>
                          <a:pt x="260" y="110"/>
                          <a:pt x="260" y="110"/>
                        </a:cubicBezTo>
                        <a:cubicBezTo>
                          <a:pt x="260" y="110"/>
                          <a:pt x="260" y="110"/>
                          <a:pt x="260" y="110"/>
                        </a:cubicBezTo>
                        <a:cubicBezTo>
                          <a:pt x="261" y="108"/>
                          <a:pt x="261" y="108"/>
                          <a:pt x="261" y="108"/>
                        </a:cubicBezTo>
                        <a:cubicBezTo>
                          <a:pt x="260" y="108"/>
                          <a:pt x="260" y="108"/>
                          <a:pt x="260" y="108"/>
                        </a:cubicBezTo>
                        <a:cubicBezTo>
                          <a:pt x="260" y="107"/>
                          <a:pt x="260" y="107"/>
                          <a:pt x="260" y="107"/>
                        </a:cubicBezTo>
                        <a:lnTo>
                          <a:pt x="259" y="108"/>
                        </a:lnTo>
                        <a:close/>
                        <a:moveTo>
                          <a:pt x="179" y="101"/>
                        </a:moveTo>
                        <a:cubicBezTo>
                          <a:pt x="180" y="102"/>
                          <a:pt x="180" y="102"/>
                          <a:pt x="180" y="102"/>
                        </a:cubicBezTo>
                        <a:cubicBezTo>
                          <a:pt x="181" y="102"/>
                          <a:pt x="181" y="102"/>
                          <a:pt x="181" y="102"/>
                        </a:cubicBezTo>
                        <a:cubicBezTo>
                          <a:pt x="183" y="102"/>
                          <a:pt x="183" y="102"/>
                          <a:pt x="183" y="102"/>
                        </a:cubicBezTo>
                        <a:cubicBezTo>
                          <a:pt x="183" y="103"/>
                          <a:pt x="183" y="103"/>
                          <a:pt x="183" y="103"/>
                        </a:cubicBezTo>
                        <a:cubicBezTo>
                          <a:pt x="183" y="103"/>
                          <a:pt x="183" y="103"/>
                          <a:pt x="183" y="103"/>
                        </a:cubicBezTo>
                        <a:cubicBezTo>
                          <a:pt x="183" y="104"/>
                          <a:pt x="183" y="104"/>
                          <a:pt x="183" y="104"/>
                        </a:cubicBezTo>
                        <a:cubicBezTo>
                          <a:pt x="183" y="105"/>
                          <a:pt x="183" y="105"/>
                          <a:pt x="183" y="105"/>
                        </a:cubicBezTo>
                        <a:cubicBezTo>
                          <a:pt x="182" y="106"/>
                          <a:pt x="182" y="106"/>
                          <a:pt x="182" y="106"/>
                        </a:cubicBezTo>
                        <a:cubicBezTo>
                          <a:pt x="183" y="107"/>
                          <a:pt x="183" y="107"/>
                          <a:pt x="183" y="107"/>
                        </a:cubicBezTo>
                        <a:cubicBezTo>
                          <a:pt x="184" y="108"/>
                          <a:pt x="184" y="108"/>
                          <a:pt x="184" y="108"/>
                        </a:cubicBezTo>
                        <a:cubicBezTo>
                          <a:pt x="184" y="109"/>
                          <a:pt x="184" y="109"/>
                          <a:pt x="184" y="109"/>
                        </a:cubicBezTo>
                        <a:cubicBezTo>
                          <a:pt x="185" y="109"/>
                          <a:pt x="185" y="109"/>
                          <a:pt x="185" y="109"/>
                        </a:cubicBezTo>
                        <a:cubicBezTo>
                          <a:pt x="187" y="110"/>
                          <a:pt x="187" y="110"/>
                          <a:pt x="187" y="110"/>
                        </a:cubicBezTo>
                        <a:cubicBezTo>
                          <a:pt x="186" y="109"/>
                          <a:pt x="186" y="109"/>
                          <a:pt x="186" y="109"/>
                        </a:cubicBezTo>
                        <a:cubicBezTo>
                          <a:pt x="185" y="109"/>
                          <a:pt x="185" y="109"/>
                          <a:pt x="185" y="109"/>
                        </a:cubicBezTo>
                        <a:cubicBezTo>
                          <a:pt x="185" y="108"/>
                          <a:pt x="185" y="108"/>
                          <a:pt x="185" y="108"/>
                        </a:cubicBezTo>
                        <a:cubicBezTo>
                          <a:pt x="185" y="107"/>
                          <a:pt x="185" y="107"/>
                          <a:pt x="185" y="107"/>
                        </a:cubicBezTo>
                        <a:cubicBezTo>
                          <a:pt x="184" y="107"/>
                          <a:pt x="184" y="107"/>
                          <a:pt x="184" y="107"/>
                        </a:cubicBezTo>
                        <a:cubicBezTo>
                          <a:pt x="184" y="106"/>
                          <a:pt x="184" y="106"/>
                          <a:pt x="184" y="106"/>
                        </a:cubicBezTo>
                        <a:cubicBezTo>
                          <a:pt x="183" y="105"/>
                          <a:pt x="183" y="105"/>
                          <a:pt x="183" y="105"/>
                        </a:cubicBezTo>
                        <a:cubicBezTo>
                          <a:pt x="184" y="105"/>
                          <a:pt x="184" y="105"/>
                          <a:pt x="184" y="105"/>
                        </a:cubicBezTo>
                        <a:cubicBezTo>
                          <a:pt x="184" y="104"/>
                          <a:pt x="184" y="104"/>
                          <a:pt x="184" y="104"/>
                        </a:cubicBezTo>
                        <a:cubicBezTo>
                          <a:pt x="184" y="103"/>
                          <a:pt x="184" y="103"/>
                          <a:pt x="184" y="103"/>
                        </a:cubicBezTo>
                        <a:cubicBezTo>
                          <a:pt x="184" y="103"/>
                          <a:pt x="184" y="103"/>
                          <a:pt x="184" y="103"/>
                        </a:cubicBezTo>
                        <a:cubicBezTo>
                          <a:pt x="185" y="103"/>
                          <a:pt x="185" y="103"/>
                          <a:pt x="185" y="103"/>
                        </a:cubicBezTo>
                        <a:cubicBezTo>
                          <a:pt x="185" y="102"/>
                          <a:pt x="185" y="102"/>
                          <a:pt x="185" y="102"/>
                        </a:cubicBezTo>
                        <a:cubicBezTo>
                          <a:pt x="185" y="101"/>
                          <a:pt x="185" y="101"/>
                          <a:pt x="185" y="101"/>
                        </a:cubicBezTo>
                        <a:cubicBezTo>
                          <a:pt x="184" y="101"/>
                          <a:pt x="184" y="101"/>
                          <a:pt x="184" y="101"/>
                        </a:cubicBezTo>
                        <a:cubicBezTo>
                          <a:pt x="183" y="102"/>
                          <a:pt x="183" y="102"/>
                          <a:pt x="183" y="102"/>
                        </a:cubicBezTo>
                        <a:cubicBezTo>
                          <a:pt x="182" y="101"/>
                          <a:pt x="182" y="101"/>
                          <a:pt x="182" y="101"/>
                        </a:cubicBezTo>
                        <a:cubicBezTo>
                          <a:pt x="182" y="101"/>
                          <a:pt x="182" y="101"/>
                          <a:pt x="182" y="101"/>
                        </a:cubicBezTo>
                        <a:cubicBezTo>
                          <a:pt x="180" y="100"/>
                          <a:pt x="180" y="100"/>
                          <a:pt x="180" y="100"/>
                        </a:cubicBezTo>
                        <a:cubicBezTo>
                          <a:pt x="180" y="100"/>
                          <a:pt x="180" y="100"/>
                          <a:pt x="180" y="100"/>
                        </a:cubicBezTo>
                        <a:cubicBezTo>
                          <a:pt x="180" y="100"/>
                          <a:pt x="180" y="100"/>
                          <a:pt x="180" y="100"/>
                        </a:cubicBezTo>
                        <a:cubicBezTo>
                          <a:pt x="181" y="100"/>
                          <a:pt x="181" y="100"/>
                          <a:pt x="181" y="100"/>
                        </a:cubicBezTo>
                        <a:cubicBezTo>
                          <a:pt x="182" y="100"/>
                          <a:pt x="182" y="100"/>
                          <a:pt x="182" y="100"/>
                        </a:cubicBezTo>
                        <a:cubicBezTo>
                          <a:pt x="183" y="99"/>
                          <a:pt x="183" y="99"/>
                          <a:pt x="183" y="99"/>
                        </a:cubicBezTo>
                        <a:cubicBezTo>
                          <a:pt x="184" y="99"/>
                          <a:pt x="184" y="99"/>
                          <a:pt x="184" y="99"/>
                        </a:cubicBezTo>
                        <a:cubicBezTo>
                          <a:pt x="185" y="99"/>
                          <a:pt x="185" y="99"/>
                          <a:pt x="185" y="99"/>
                        </a:cubicBezTo>
                        <a:cubicBezTo>
                          <a:pt x="185" y="98"/>
                          <a:pt x="185" y="98"/>
                          <a:pt x="185" y="98"/>
                        </a:cubicBezTo>
                        <a:cubicBezTo>
                          <a:pt x="185" y="98"/>
                          <a:pt x="185" y="98"/>
                          <a:pt x="185" y="98"/>
                        </a:cubicBezTo>
                        <a:cubicBezTo>
                          <a:pt x="184" y="97"/>
                          <a:pt x="184" y="97"/>
                          <a:pt x="184" y="97"/>
                        </a:cubicBezTo>
                        <a:cubicBezTo>
                          <a:pt x="184" y="97"/>
                          <a:pt x="184" y="97"/>
                          <a:pt x="184" y="97"/>
                        </a:cubicBezTo>
                        <a:cubicBezTo>
                          <a:pt x="184" y="96"/>
                          <a:pt x="184" y="96"/>
                          <a:pt x="184" y="96"/>
                        </a:cubicBezTo>
                        <a:cubicBezTo>
                          <a:pt x="184" y="96"/>
                          <a:pt x="184" y="96"/>
                          <a:pt x="184" y="96"/>
                        </a:cubicBezTo>
                        <a:cubicBezTo>
                          <a:pt x="183" y="97"/>
                          <a:pt x="183" y="97"/>
                          <a:pt x="183" y="97"/>
                        </a:cubicBezTo>
                        <a:cubicBezTo>
                          <a:pt x="183" y="98"/>
                          <a:pt x="183" y="98"/>
                          <a:pt x="183" y="98"/>
                        </a:cubicBezTo>
                        <a:cubicBezTo>
                          <a:pt x="182" y="97"/>
                          <a:pt x="182" y="97"/>
                          <a:pt x="182" y="97"/>
                        </a:cubicBezTo>
                        <a:cubicBezTo>
                          <a:pt x="183" y="97"/>
                          <a:pt x="183" y="97"/>
                          <a:pt x="183" y="97"/>
                        </a:cubicBezTo>
                        <a:cubicBezTo>
                          <a:pt x="182" y="95"/>
                          <a:pt x="182" y="95"/>
                          <a:pt x="182" y="95"/>
                        </a:cubicBezTo>
                        <a:cubicBezTo>
                          <a:pt x="182" y="97"/>
                          <a:pt x="182" y="97"/>
                          <a:pt x="182" y="97"/>
                        </a:cubicBezTo>
                        <a:cubicBezTo>
                          <a:pt x="182" y="98"/>
                          <a:pt x="182" y="98"/>
                          <a:pt x="182" y="98"/>
                        </a:cubicBezTo>
                        <a:cubicBezTo>
                          <a:pt x="181" y="100"/>
                          <a:pt x="181" y="100"/>
                          <a:pt x="181" y="100"/>
                        </a:cubicBezTo>
                        <a:cubicBezTo>
                          <a:pt x="180" y="99"/>
                          <a:pt x="180" y="99"/>
                          <a:pt x="180" y="99"/>
                        </a:cubicBezTo>
                        <a:cubicBezTo>
                          <a:pt x="180" y="100"/>
                          <a:pt x="180" y="100"/>
                          <a:pt x="180" y="100"/>
                        </a:cubicBezTo>
                        <a:cubicBezTo>
                          <a:pt x="179" y="99"/>
                          <a:pt x="179" y="99"/>
                          <a:pt x="179" y="99"/>
                        </a:cubicBezTo>
                        <a:cubicBezTo>
                          <a:pt x="179" y="98"/>
                          <a:pt x="179" y="98"/>
                          <a:pt x="179" y="98"/>
                        </a:cubicBezTo>
                        <a:cubicBezTo>
                          <a:pt x="178" y="98"/>
                          <a:pt x="178" y="98"/>
                          <a:pt x="178" y="98"/>
                        </a:cubicBezTo>
                        <a:cubicBezTo>
                          <a:pt x="177" y="98"/>
                          <a:pt x="177" y="98"/>
                          <a:pt x="177" y="98"/>
                        </a:cubicBezTo>
                        <a:cubicBezTo>
                          <a:pt x="177" y="98"/>
                          <a:pt x="177" y="98"/>
                          <a:pt x="177" y="98"/>
                        </a:cubicBezTo>
                        <a:cubicBezTo>
                          <a:pt x="178" y="97"/>
                          <a:pt x="178" y="97"/>
                          <a:pt x="178" y="97"/>
                        </a:cubicBezTo>
                        <a:cubicBezTo>
                          <a:pt x="178" y="97"/>
                          <a:pt x="178" y="97"/>
                          <a:pt x="178" y="97"/>
                        </a:cubicBezTo>
                        <a:cubicBezTo>
                          <a:pt x="178" y="97"/>
                          <a:pt x="178" y="97"/>
                          <a:pt x="178" y="97"/>
                        </a:cubicBezTo>
                        <a:cubicBezTo>
                          <a:pt x="178" y="96"/>
                          <a:pt x="178" y="96"/>
                          <a:pt x="178" y="96"/>
                        </a:cubicBezTo>
                        <a:cubicBezTo>
                          <a:pt x="179" y="96"/>
                          <a:pt x="179" y="96"/>
                          <a:pt x="179" y="96"/>
                        </a:cubicBezTo>
                        <a:cubicBezTo>
                          <a:pt x="177" y="96"/>
                          <a:pt x="177" y="96"/>
                          <a:pt x="177" y="96"/>
                        </a:cubicBezTo>
                        <a:cubicBezTo>
                          <a:pt x="177" y="95"/>
                          <a:pt x="177" y="95"/>
                          <a:pt x="177" y="95"/>
                        </a:cubicBezTo>
                        <a:cubicBezTo>
                          <a:pt x="177" y="95"/>
                          <a:pt x="177" y="95"/>
                          <a:pt x="177" y="95"/>
                        </a:cubicBezTo>
                        <a:cubicBezTo>
                          <a:pt x="178" y="94"/>
                          <a:pt x="178" y="94"/>
                          <a:pt x="178" y="94"/>
                        </a:cubicBezTo>
                        <a:cubicBezTo>
                          <a:pt x="178" y="93"/>
                          <a:pt x="178" y="93"/>
                          <a:pt x="178" y="93"/>
                        </a:cubicBezTo>
                        <a:cubicBezTo>
                          <a:pt x="177" y="92"/>
                          <a:pt x="177" y="92"/>
                          <a:pt x="177" y="92"/>
                        </a:cubicBezTo>
                        <a:cubicBezTo>
                          <a:pt x="176" y="92"/>
                          <a:pt x="176" y="92"/>
                          <a:pt x="176" y="92"/>
                        </a:cubicBezTo>
                        <a:cubicBezTo>
                          <a:pt x="176" y="94"/>
                          <a:pt x="176" y="94"/>
                          <a:pt x="176" y="94"/>
                        </a:cubicBezTo>
                        <a:cubicBezTo>
                          <a:pt x="176" y="95"/>
                          <a:pt x="176" y="95"/>
                          <a:pt x="176" y="95"/>
                        </a:cubicBezTo>
                        <a:cubicBezTo>
                          <a:pt x="175" y="95"/>
                          <a:pt x="175" y="95"/>
                          <a:pt x="175" y="95"/>
                        </a:cubicBezTo>
                        <a:cubicBezTo>
                          <a:pt x="174" y="95"/>
                          <a:pt x="174" y="95"/>
                          <a:pt x="174" y="95"/>
                        </a:cubicBezTo>
                        <a:cubicBezTo>
                          <a:pt x="174" y="96"/>
                          <a:pt x="174" y="96"/>
                          <a:pt x="174" y="96"/>
                        </a:cubicBezTo>
                        <a:cubicBezTo>
                          <a:pt x="173" y="97"/>
                          <a:pt x="173" y="97"/>
                          <a:pt x="173" y="97"/>
                        </a:cubicBezTo>
                        <a:cubicBezTo>
                          <a:pt x="173" y="98"/>
                          <a:pt x="173" y="98"/>
                          <a:pt x="173" y="98"/>
                        </a:cubicBezTo>
                        <a:cubicBezTo>
                          <a:pt x="173" y="99"/>
                          <a:pt x="173" y="99"/>
                          <a:pt x="173" y="99"/>
                        </a:cubicBezTo>
                        <a:cubicBezTo>
                          <a:pt x="175" y="101"/>
                          <a:pt x="175" y="101"/>
                          <a:pt x="175" y="101"/>
                        </a:cubicBezTo>
                        <a:cubicBezTo>
                          <a:pt x="174" y="99"/>
                          <a:pt x="174" y="99"/>
                          <a:pt x="174" y="99"/>
                        </a:cubicBezTo>
                        <a:cubicBezTo>
                          <a:pt x="174" y="98"/>
                          <a:pt x="174" y="98"/>
                          <a:pt x="174" y="98"/>
                        </a:cubicBezTo>
                        <a:cubicBezTo>
                          <a:pt x="175" y="97"/>
                          <a:pt x="175" y="97"/>
                          <a:pt x="175" y="97"/>
                        </a:cubicBezTo>
                        <a:cubicBezTo>
                          <a:pt x="176" y="97"/>
                          <a:pt x="176" y="97"/>
                          <a:pt x="176" y="97"/>
                        </a:cubicBezTo>
                        <a:cubicBezTo>
                          <a:pt x="176" y="98"/>
                          <a:pt x="176" y="98"/>
                          <a:pt x="176" y="98"/>
                        </a:cubicBezTo>
                        <a:cubicBezTo>
                          <a:pt x="176" y="99"/>
                          <a:pt x="176" y="99"/>
                          <a:pt x="176" y="99"/>
                        </a:cubicBezTo>
                        <a:cubicBezTo>
                          <a:pt x="176" y="99"/>
                          <a:pt x="176" y="99"/>
                          <a:pt x="176" y="99"/>
                        </a:cubicBezTo>
                        <a:cubicBezTo>
                          <a:pt x="176" y="99"/>
                          <a:pt x="176" y="99"/>
                          <a:pt x="176" y="99"/>
                        </a:cubicBezTo>
                        <a:cubicBezTo>
                          <a:pt x="177" y="100"/>
                          <a:pt x="177" y="100"/>
                          <a:pt x="177" y="100"/>
                        </a:cubicBezTo>
                        <a:cubicBezTo>
                          <a:pt x="177" y="101"/>
                          <a:pt x="177" y="101"/>
                          <a:pt x="177" y="101"/>
                        </a:cubicBezTo>
                        <a:cubicBezTo>
                          <a:pt x="178" y="101"/>
                          <a:pt x="178" y="101"/>
                          <a:pt x="178" y="101"/>
                        </a:cubicBezTo>
                        <a:lnTo>
                          <a:pt x="179" y="101"/>
                        </a:lnTo>
                        <a:close/>
                        <a:moveTo>
                          <a:pt x="120" y="107"/>
                        </a:moveTo>
                        <a:cubicBezTo>
                          <a:pt x="121" y="108"/>
                          <a:pt x="121" y="108"/>
                          <a:pt x="121" y="108"/>
                        </a:cubicBezTo>
                        <a:cubicBezTo>
                          <a:pt x="122" y="110"/>
                          <a:pt x="122" y="110"/>
                          <a:pt x="122" y="110"/>
                        </a:cubicBezTo>
                        <a:cubicBezTo>
                          <a:pt x="121" y="108"/>
                          <a:pt x="121" y="108"/>
                          <a:pt x="121" y="108"/>
                        </a:cubicBezTo>
                        <a:cubicBezTo>
                          <a:pt x="122" y="107"/>
                          <a:pt x="122" y="107"/>
                          <a:pt x="122" y="107"/>
                        </a:cubicBezTo>
                        <a:cubicBezTo>
                          <a:pt x="121" y="106"/>
                          <a:pt x="121" y="106"/>
                          <a:pt x="121" y="106"/>
                        </a:cubicBezTo>
                        <a:cubicBezTo>
                          <a:pt x="121" y="105"/>
                          <a:pt x="121" y="105"/>
                          <a:pt x="121" y="105"/>
                        </a:cubicBezTo>
                        <a:cubicBezTo>
                          <a:pt x="122" y="103"/>
                          <a:pt x="122" y="103"/>
                          <a:pt x="122" y="103"/>
                        </a:cubicBezTo>
                        <a:cubicBezTo>
                          <a:pt x="122" y="102"/>
                          <a:pt x="122" y="102"/>
                          <a:pt x="122" y="102"/>
                        </a:cubicBezTo>
                        <a:cubicBezTo>
                          <a:pt x="122" y="102"/>
                          <a:pt x="122" y="102"/>
                          <a:pt x="122" y="102"/>
                        </a:cubicBezTo>
                        <a:cubicBezTo>
                          <a:pt x="121" y="102"/>
                          <a:pt x="121" y="102"/>
                          <a:pt x="121" y="102"/>
                        </a:cubicBezTo>
                        <a:cubicBezTo>
                          <a:pt x="121" y="103"/>
                          <a:pt x="121" y="103"/>
                          <a:pt x="121" y="103"/>
                        </a:cubicBezTo>
                        <a:cubicBezTo>
                          <a:pt x="120" y="105"/>
                          <a:pt x="120" y="105"/>
                          <a:pt x="120" y="105"/>
                        </a:cubicBezTo>
                        <a:cubicBezTo>
                          <a:pt x="119" y="106"/>
                          <a:pt x="119" y="106"/>
                          <a:pt x="119" y="106"/>
                        </a:cubicBezTo>
                        <a:cubicBezTo>
                          <a:pt x="119" y="105"/>
                          <a:pt x="119" y="105"/>
                          <a:pt x="119" y="105"/>
                        </a:cubicBezTo>
                        <a:cubicBezTo>
                          <a:pt x="118" y="105"/>
                          <a:pt x="118" y="105"/>
                          <a:pt x="118" y="105"/>
                        </a:cubicBezTo>
                        <a:lnTo>
                          <a:pt x="120" y="107"/>
                        </a:lnTo>
                        <a:close/>
                        <a:moveTo>
                          <a:pt x="130" y="106"/>
                        </a:moveTo>
                        <a:cubicBezTo>
                          <a:pt x="129" y="106"/>
                          <a:pt x="129" y="106"/>
                          <a:pt x="129" y="106"/>
                        </a:cubicBezTo>
                        <a:cubicBezTo>
                          <a:pt x="128" y="107"/>
                          <a:pt x="128" y="107"/>
                          <a:pt x="128" y="107"/>
                        </a:cubicBezTo>
                        <a:cubicBezTo>
                          <a:pt x="127" y="108"/>
                          <a:pt x="127" y="108"/>
                          <a:pt x="127" y="108"/>
                        </a:cubicBezTo>
                        <a:cubicBezTo>
                          <a:pt x="128" y="109"/>
                          <a:pt x="128" y="109"/>
                          <a:pt x="128" y="109"/>
                        </a:cubicBezTo>
                        <a:cubicBezTo>
                          <a:pt x="129" y="109"/>
                          <a:pt x="129" y="109"/>
                          <a:pt x="129" y="109"/>
                        </a:cubicBezTo>
                        <a:cubicBezTo>
                          <a:pt x="130" y="109"/>
                          <a:pt x="130" y="109"/>
                          <a:pt x="130" y="109"/>
                        </a:cubicBezTo>
                        <a:cubicBezTo>
                          <a:pt x="131" y="109"/>
                          <a:pt x="131" y="109"/>
                          <a:pt x="131" y="109"/>
                        </a:cubicBezTo>
                        <a:cubicBezTo>
                          <a:pt x="130" y="107"/>
                          <a:pt x="130" y="107"/>
                          <a:pt x="130" y="107"/>
                        </a:cubicBezTo>
                        <a:cubicBezTo>
                          <a:pt x="131" y="106"/>
                          <a:pt x="131" y="106"/>
                          <a:pt x="131" y="106"/>
                        </a:cubicBezTo>
                        <a:cubicBezTo>
                          <a:pt x="130" y="105"/>
                          <a:pt x="130" y="105"/>
                          <a:pt x="130" y="105"/>
                        </a:cubicBezTo>
                        <a:lnTo>
                          <a:pt x="130" y="106"/>
                        </a:lnTo>
                        <a:close/>
                        <a:moveTo>
                          <a:pt x="261" y="106"/>
                        </a:moveTo>
                        <a:cubicBezTo>
                          <a:pt x="261" y="106"/>
                          <a:pt x="261" y="106"/>
                          <a:pt x="261" y="106"/>
                        </a:cubicBezTo>
                        <a:cubicBezTo>
                          <a:pt x="261" y="107"/>
                          <a:pt x="261" y="107"/>
                          <a:pt x="261" y="107"/>
                        </a:cubicBezTo>
                        <a:cubicBezTo>
                          <a:pt x="262" y="108"/>
                          <a:pt x="262" y="108"/>
                          <a:pt x="262" y="108"/>
                        </a:cubicBezTo>
                        <a:cubicBezTo>
                          <a:pt x="263" y="109"/>
                          <a:pt x="263" y="109"/>
                          <a:pt x="263" y="109"/>
                        </a:cubicBezTo>
                        <a:cubicBezTo>
                          <a:pt x="263" y="108"/>
                          <a:pt x="263" y="108"/>
                          <a:pt x="263" y="108"/>
                        </a:cubicBezTo>
                        <a:cubicBezTo>
                          <a:pt x="264" y="107"/>
                          <a:pt x="264" y="107"/>
                          <a:pt x="264" y="107"/>
                        </a:cubicBezTo>
                        <a:cubicBezTo>
                          <a:pt x="264" y="106"/>
                          <a:pt x="264" y="106"/>
                          <a:pt x="264" y="106"/>
                        </a:cubicBezTo>
                        <a:cubicBezTo>
                          <a:pt x="264" y="105"/>
                          <a:pt x="264" y="105"/>
                          <a:pt x="264" y="105"/>
                        </a:cubicBezTo>
                        <a:cubicBezTo>
                          <a:pt x="262" y="107"/>
                          <a:pt x="262" y="107"/>
                          <a:pt x="262" y="107"/>
                        </a:cubicBezTo>
                        <a:cubicBezTo>
                          <a:pt x="262" y="107"/>
                          <a:pt x="262" y="107"/>
                          <a:pt x="262" y="107"/>
                        </a:cubicBezTo>
                        <a:cubicBezTo>
                          <a:pt x="262" y="106"/>
                          <a:pt x="262" y="106"/>
                          <a:pt x="262" y="106"/>
                        </a:cubicBezTo>
                        <a:cubicBezTo>
                          <a:pt x="262" y="105"/>
                          <a:pt x="262" y="105"/>
                          <a:pt x="262" y="105"/>
                        </a:cubicBezTo>
                        <a:cubicBezTo>
                          <a:pt x="263" y="104"/>
                          <a:pt x="263" y="104"/>
                          <a:pt x="263" y="104"/>
                        </a:cubicBezTo>
                        <a:cubicBezTo>
                          <a:pt x="262" y="104"/>
                          <a:pt x="262" y="104"/>
                          <a:pt x="262" y="104"/>
                        </a:cubicBezTo>
                        <a:cubicBezTo>
                          <a:pt x="261" y="104"/>
                          <a:pt x="261" y="104"/>
                          <a:pt x="261" y="104"/>
                        </a:cubicBezTo>
                        <a:cubicBezTo>
                          <a:pt x="261" y="104"/>
                          <a:pt x="261" y="104"/>
                          <a:pt x="261" y="104"/>
                        </a:cubicBezTo>
                        <a:cubicBezTo>
                          <a:pt x="261" y="103"/>
                          <a:pt x="261" y="103"/>
                          <a:pt x="261" y="103"/>
                        </a:cubicBezTo>
                        <a:cubicBezTo>
                          <a:pt x="261" y="103"/>
                          <a:pt x="261" y="103"/>
                          <a:pt x="261" y="103"/>
                        </a:cubicBezTo>
                        <a:cubicBezTo>
                          <a:pt x="262" y="103"/>
                          <a:pt x="262" y="103"/>
                          <a:pt x="262" y="103"/>
                        </a:cubicBezTo>
                        <a:cubicBezTo>
                          <a:pt x="260" y="102"/>
                          <a:pt x="260" y="102"/>
                          <a:pt x="260" y="102"/>
                        </a:cubicBezTo>
                        <a:cubicBezTo>
                          <a:pt x="260" y="103"/>
                          <a:pt x="260" y="103"/>
                          <a:pt x="260" y="103"/>
                        </a:cubicBezTo>
                        <a:cubicBezTo>
                          <a:pt x="260" y="104"/>
                          <a:pt x="260" y="104"/>
                          <a:pt x="260" y="104"/>
                        </a:cubicBezTo>
                        <a:cubicBezTo>
                          <a:pt x="259" y="103"/>
                          <a:pt x="259" y="103"/>
                          <a:pt x="259" y="103"/>
                        </a:cubicBezTo>
                        <a:cubicBezTo>
                          <a:pt x="259" y="102"/>
                          <a:pt x="259" y="102"/>
                          <a:pt x="259" y="102"/>
                        </a:cubicBezTo>
                        <a:cubicBezTo>
                          <a:pt x="259" y="101"/>
                          <a:pt x="259" y="101"/>
                          <a:pt x="259" y="101"/>
                        </a:cubicBezTo>
                        <a:cubicBezTo>
                          <a:pt x="258" y="103"/>
                          <a:pt x="258" y="103"/>
                          <a:pt x="258" y="103"/>
                        </a:cubicBezTo>
                        <a:cubicBezTo>
                          <a:pt x="258" y="105"/>
                          <a:pt x="258" y="105"/>
                          <a:pt x="258" y="105"/>
                        </a:cubicBezTo>
                        <a:cubicBezTo>
                          <a:pt x="258" y="105"/>
                          <a:pt x="258" y="105"/>
                          <a:pt x="258" y="105"/>
                        </a:cubicBezTo>
                        <a:cubicBezTo>
                          <a:pt x="256" y="105"/>
                          <a:pt x="256" y="105"/>
                          <a:pt x="256" y="105"/>
                        </a:cubicBezTo>
                        <a:cubicBezTo>
                          <a:pt x="256" y="104"/>
                          <a:pt x="256" y="104"/>
                          <a:pt x="256" y="104"/>
                        </a:cubicBezTo>
                        <a:cubicBezTo>
                          <a:pt x="254" y="104"/>
                          <a:pt x="254" y="104"/>
                          <a:pt x="254" y="104"/>
                        </a:cubicBezTo>
                        <a:cubicBezTo>
                          <a:pt x="253" y="104"/>
                          <a:pt x="253" y="104"/>
                          <a:pt x="253" y="104"/>
                        </a:cubicBezTo>
                        <a:cubicBezTo>
                          <a:pt x="253" y="104"/>
                          <a:pt x="253" y="104"/>
                          <a:pt x="253" y="104"/>
                        </a:cubicBezTo>
                        <a:cubicBezTo>
                          <a:pt x="254" y="103"/>
                          <a:pt x="254" y="103"/>
                          <a:pt x="254" y="103"/>
                        </a:cubicBezTo>
                        <a:cubicBezTo>
                          <a:pt x="254" y="102"/>
                          <a:pt x="254" y="102"/>
                          <a:pt x="254" y="102"/>
                        </a:cubicBezTo>
                        <a:cubicBezTo>
                          <a:pt x="253" y="101"/>
                          <a:pt x="253" y="101"/>
                          <a:pt x="253" y="101"/>
                        </a:cubicBezTo>
                        <a:cubicBezTo>
                          <a:pt x="253" y="100"/>
                          <a:pt x="253" y="100"/>
                          <a:pt x="253" y="100"/>
                        </a:cubicBezTo>
                        <a:cubicBezTo>
                          <a:pt x="252" y="99"/>
                          <a:pt x="252" y="99"/>
                          <a:pt x="252" y="99"/>
                        </a:cubicBezTo>
                        <a:cubicBezTo>
                          <a:pt x="253" y="102"/>
                          <a:pt x="253" y="102"/>
                          <a:pt x="253" y="102"/>
                        </a:cubicBezTo>
                        <a:cubicBezTo>
                          <a:pt x="252" y="102"/>
                          <a:pt x="252" y="102"/>
                          <a:pt x="252" y="102"/>
                        </a:cubicBezTo>
                        <a:cubicBezTo>
                          <a:pt x="251" y="103"/>
                          <a:pt x="251" y="103"/>
                          <a:pt x="251" y="103"/>
                        </a:cubicBezTo>
                        <a:cubicBezTo>
                          <a:pt x="252" y="104"/>
                          <a:pt x="252" y="104"/>
                          <a:pt x="252" y="104"/>
                        </a:cubicBezTo>
                        <a:cubicBezTo>
                          <a:pt x="250" y="104"/>
                          <a:pt x="250" y="104"/>
                          <a:pt x="250" y="104"/>
                        </a:cubicBezTo>
                        <a:cubicBezTo>
                          <a:pt x="249" y="103"/>
                          <a:pt x="249" y="103"/>
                          <a:pt x="249" y="103"/>
                        </a:cubicBezTo>
                        <a:cubicBezTo>
                          <a:pt x="249" y="103"/>
                          <a:pt x="249" y="103"/>
                          <a:pt x="249" y="103"/>
                        </a:cubicBezTo>
                        <a:cubicBezTo>
                          <a:pt x="248" y="103"/>
                          <a:pt x="248" y="103"/>
                          <a:pt x="248" y="103"/>
                        </a:cubicBezTo>
                        <a:cubicBezTo>
                          <a:pt x="248" y="103"/>
                          <a:pt x="248" y="103"/>
                          <a:pt x="248" y="103"/>
                        </a:cubicBezTo>
                        <a:cubicBezTo>
                          <a:pt x="247" y="103"/>
                          <a:pt x="247" y="103"/>
                          <a:pt x="247" y="103"/>
                        </a:cubicBezTo>
                        <a:cubicBezTo>
                          <a:pt x="247" y="103"/>
                          <a:pt x="247" y="103"/>
                          <a:pt x="247" y="103"/>
                        </a:cubicBezTo>
                        <a:cubicBezTo>
                          <a:pt x="245" y="102"/>
                          <a:pt x="245" y="102"/>
                          <a:pt x="245" y="102"/>
                        </a:cubicBezTo>
                        <a:cubicBezTo>
                          <a:pt x="244" y="102"/>
                          <a:pt x="244" y="102"/>
                          <a:pt x="244" y="102"/>
                        </a:cubicBezTo>
                        <a:cubicBezTo>
                          <a:pt x="244" y="103"/>
                          <a:pt x="244" y="103"/>
                          <a:pt x="244" y="103"/>
                        </a:cubicBezTo>
                        <a:cubicBezTo>
                          <a:pt x="243" y="103"/>
                          <a:pt x="243" y="103"/>
                          <a:pt x="243" y="103"/>
                        </a:cubicBezTo>
                        <a:cubicBezTo>
                          <a:pt x="242" y="103"/>
                          <a:pt x="242" y="103"/>
                          <a:pt x="242" y="103"/>
                        </a:cubicBezTo>
                        <a:cubicBezTo>
                          <a:pt x="241" y="104"/>
                          <a:pt x="241" y="104"/>
                          <a:pt x="241" y="104"/>
                        </a:cubicBezTo>
                        <a:cubicBezTo>
                          <a:pt x="241" y="105"/>
                          <a:pt x="241" y="105"/>
                          <a:pt x="241" y="105"/>
                        </a:cubicBezTo>
                        <a:cubicBezTo>
                          <a:pt x="240" y="107"/>
                          <a:pt x="240" y="107"/>
                          <a:pt x="240" y="107"/>
                        </a:cubicBezTo>
                        <a:cubicBezTo>
                          <a:pt x="240" y="107"/>
                          <a:pt x="240" y="107"/>
                          <a:pt x="240" y="108"/>
                        </a:cubicBezTo>
                        <a:cubicBezTo>
                          <a:pt x="241" y="108"/>
                          <a:pt x="241" y="108"/>
                          <a:pt x="241" y="108"/>
                        </a:cubicBezTo>
                        <a:cubicBezTo>
                          <a:pt x="241" y="107"/>
                          <a:pt x="241" y="107"/>
                          <a:pt x="241" y="107"/>
                        </a:cubicBezTo>
                        <a:cubicBezTo>
                          <a:pt x="242" y="106"/>
                          <a:pt x="242" y="106"/>
                          <a:pt x="242" y="106"/>
                        </a:cubicBezTo>
                        <a:cubicBezTo>
                          <a:pt x="242" y="106"/>
                          <a:pt x="242" y="106"/>
                          <a:pt x="242" y="106"/>
                        </a:cubicBezTo>
                        <a:cubicBezTo>
                          <a:pt x="242" y="105"/>
                          <a:pt x="242" y="105"/>
                          <a:pt x="242" y="105"/>
                        </a:cubicBezTo>
                        <a:cubicBezTo>
                          <a:pt x="244" y="104"/>
                          <a:pt x="244" y="104"/>
                          <a:pt x="244" y="104"/>
                        </a:cubicBezTo>
                        <a:cubicBezTo>
                          <a:pt x="244" y="104"/>
                          <a:pt x="244" y="104"/>
                          <a:pt x="244" y="104"/>
                        </a:cubicBezTo>
                        <a:cubicBezTo>
                          <a:pt x="245" y="103"/>
                          <a:pt x="245" y="103"/>
                          <a:pt x="245" y="103"/>
                        </a:cubicBezTo>
                        <a:cubicBezTo>
                          <a:pt x="245" y="104"/>
                          <a:pt x="245" y="104"/>
                          <a:pt x="245" y="104"/>
                        </a:cubicBezTo>
                        <a:cubicBezTo>
                          <a:pt x="246" y="104"/>
                          <a:pt x="246" y="104"/>
                          <a:pt x="246" y="104"/>
                        </a:cubicBezTo>
                        <a:cubicBezTo>
                          <a:pt x="246" y="105"/>
                          <a:pt x="246" y="105"/>
                          <a:pt x="246" y="105"/>
                        </a:cubicBezTo>
                        <a:cubicBezTo>
                          <a:pt x="247" y="104"/>
                          <a:pt x="247" y="104"/>
                          <a:pt x="247" y="104"/>
                        </a:cubicBezTo>
                        <a:cubicBezTo>
                          <a:pt x="248" y="105"/>
                          <a:pt x="248" y="105"/>
                          <a:pt x="248" y="105"/>
                        </a:cubicBezTo>
                        <a:cubicBezTo>
                          <a:pt x="248" y="106"/>
                          <a:pt x="248" y="106"/>
                          <a:pt x="248" y="106"/>
                        </a:cubicBezTo>
                        <a:cubicBezTo>
                          <a:pt x="248" y="106"/>
                          <a:pt x="248" y="106"/>
                          <a:pt x="248" y="106"/>
                        </a:cubicBezTo>
                        <a:cubicBezTo>
                          <a:pt x="250" y="105"/>
                          <a:pt x="250" y="105"/>
                          <a:pt x="250" y="105"/>
                        </a:cubicBezTo>
                        <a:cubicBezTo>
                          <a:pt x="250" y="105"/>
                          <a:pt x="250" y="105"/>
                          <a:pt x="250" y="105"/>
                        </a:cubicBezTo>
                        <a:cubicBezTo>
                          <a:pt x="250" y="105"/>
                          <a:pt x="250" y="105"/>
                          <a:pt x="250" y="105"/>
                        </a:cubicBezTo>
                        <a:cubicBezTo>
                          <a:pt x="250" y="106"/>
                          <a:pt x="250" y="106"/>
                          <a:pt x="250" y="106"/>
                        </a:cubicBezTo>
                        <a:cubicBezTo>
                          <a:pt x="250" y="106"/>
                          <a:pt x="250" y="106"/>
                          <a:pt x="250" y="106"/>
                        </a:cubicBezTo>
                        <a:cubicBezTo>
                          <a:pt x="251" y="106"/>
                          <a:pt x="251" y="106"/>
                          <a:pt x="251" y="106"/>
                        </a:cubicBezTo>
                        <a:cubicBezTo>
                          <a:pt x="251" y="106"/>
                          <a:pt x="251" y="106"/>
                          <a:pt x="251" y="106"/>
                        </a:cubicBezTo>
                        <a:cubicBezTo>
                          <a:pt x="252" y="106"/>
                          <a:pt x="252" y="106"/>
                          <a:pt x="252" y="106"/>
                        </a:cubicBezTo>
                        <a:cubicBezTo>
                          <a:pt x="252" y="106"/>
                          <a:pt x="252" y="106"/>
                          <a:pt x="252" y="106"/>
                        </a:cubicBezTo>
                        <a:cubicBezTo>
                          <a:pt x="253" y="106"/>
                          <a:pt x="253" y="106"/>
                          <a:pt x="253" y="106"/>
                        </a:cubicBezTo>
                        <a:cubicBezTo>
                          <a:pt x="254" y="105"/>
                          <a:pt x="254" y="105"/>
                          <a:pt x="254" y="105"/>
                        </a:cubicBezTo>
                        <a:cubicBezTo>
                          <a:pt x="254" y="105"/>
                          <a:pt x="254" y="105"/>
                          <a:pt x="254" y="105"/>
                        </a:cubicBezTo>
                        <a:cubicBezTo>
                          <a:pt x="254" y="106"/>
                          <a:pt x="254" y="106"/>
                          <a:pt x="254" y="106"/>
                        </a:cubicBezTo>
                        <a:cubicBezTo>
                          <a:pt x="253" y="106"/>
                          <a:pt x="253" y="106"/>
                          <a:pt x="253" y="106"/>
                        </a:cubicBezTo>
                        <a:cubicBezTo>
                          <a:pt x="253" y="107"/>
                          <a:pt x="253" y="107"/>
                          <a:pt x="253" y="107"/>
                        </a:cubicBezTo>
                        <a:cubicBezTo>
                          <a:pt x="254" y="108"/>
                          <a:pt x="254" y="108"/>
                          <a:pt x="254" y="108"/>
                        </a:cubicBezTo>
                        <a:cubicBezTo>
                          <a:pt x="254" y="108"/>
                          <a:pt x="254" y="108"/>
                          <a:pt x="254" y="108"/>
                        </a:cubicBezTo>
                        <a:cubicBezTo>
                          <a:pt x="255" y="107"/>
                          <a:pt x="255" y="107"/>
                          <a:pt x="255" y="107"/>
                        </a:cubicBezTo>
                        <a:cubicBezTo>
                          <a:pt x="256" y="106"/>
                          <a:pt x="256" y="106"/>
                          <a:pt x="256" y="106"/>
                        </a:cubicBezTo>
                        <a:cubicBezTo>
                          <a:pt x="256" y="106"/>
                          <a:pt x="256" y="106"/>
                          <a:pt x="256" y="106"/>
                        </a:cubicBezTo>
                        <a:cubicBezTo>
                          <a:pt x="256" y="107"/>
                          <a:pt x="256" y="107"/>
                          <a:pt x="256" y="107"/>
                        </a:cubicBezTo>
                        <a:cubicBezTo>
                          <a:pt x="257" y="107"/>
                          <a:pt x="257" y="107"/>
                          <a:pt x="257" y="107"/>
                        </a:cubicBezTo>
                        <a:cubicBezTo>
                          <a:pt x="257" y="106"/>
                          <a:pt x="257" y="106"/>
                          <a:pt x="257" y="106"/>
                        </a:cubicBezTo>
                        <a:cubicBezTo>
                          <a:pt x="258" y="106"/>
                          <a:pt x="258" y="106"/>
                          <a:pt x="258" y="106"/>
                        </a:cubicBezTo>
                        <a:cubicBezTo>
                          <a:pt x="260" y="105"/>
                          <a:pt x="260" y="105"/>
                          <a:pt x="260" y="105"/>
                        </a:cubicBezTo>
                        <a:cubicBezTo>
                          <a:pt x="260" y="106"/>
                          <a:pt x="260" y="106"/>
                          <a:pt x="260" y="106"/>
                        </a:cubicBezTo>
                        <a:cubicBezTo>
                          <a:pt x="260" y="106"/>
                          <a:pt x="260" y="106"/>
                          <a:pt x="260" y="106"/>
                        </a:cubicBezTo>
                        <a:cubicBezTo>
                          <a:pt x="260" y="106"/>
                          <a:pt x="259" y="107"/>
                          <a:pt x="259" y="107"/>
                        </a:cubicBezTo>
                        <a:cubicBezTo>
                          <a:pt x="260" y="107"/>
                          <a:pt x="260" y="107"/>
                          <a:pt x="260" y="107"/>
                        </a:cubicBezTo>
                        <a:cubicBezTo>
                          <a:pt x="260" y="107"/>
                          <a:pt x="260" y="107"/>
                          <a:pt x="260" y="107"/>
                        </a:cubicBezTo>
                        <a:cubicBezTo>
                          <a:pt x="261" y="106"/>
                          <a:pt x="261" y="106"/>
                          <a:pt x="261" y="106"/>
                        </a:cubicBezTo>
                        <a:close/>
                        <a:moveTo>
                          <a:pt x="197" y="104"/>
                        </a:moveTo>
                        <a:cubicBezTo>
                          <a:pt x="197" y="105"/>
                          <a:pt x="197" y="105"/>
                          <a:pt x="197" y="105"/>
                        </a:cubicBezTo>
                        <a:cubicBezTo>
                          <a:pt x="197" y="105"/>
                          <a:pt x="197" y="105"/>
                          <a:pt x="197" y="105"/>
                        </a:cubicBezTo>
                        <a:cubicBezTo>
                          <a:pt x="197" y="107"/>
                          <a:pt x="197" y="107"/>
                          <a:pt x="197" y="107"/>
                        </a:cubicBezTo>
                        <a:cubicBezTo>
                          <a:pt x="197" y="107"/>
                          <a:pt x="197" y="107"/>
                          <a:pt x="197" y="107"/>
                        </a:cubicBezTo>
                        <a:cubicBezTo>
                          <a:pt x="197" y="108"/>
                          <a:pt x="197" y="108"/>
                          <a:pt x="197" y="108"/>
                        </a:cubicBezTo>
                        <a:cubicBezTo>
                          <a:pt x="198" y="108"/>
                          <a:pt x="198" y="108"/>
                          <a:pt x="198" y="108"/>
                        </a:cubicBezTo>
                        <a:cubicBezTo>
                          <a:pt x="199" y="107"/>
                          <a:pt x="199" y="107"/>
                          <a:pt x="199" y="107"/>
                        </a:cubicBezTo>
                        <a:cubicBezTo>
                          <a:pt x="199" y="107"/>
                          <a:pt x="199" y="107"/>
                          <a:pt x="199" y="107"/>
                        </a:cubicBezTo>
                        <a:cubicBezTo>
                          <a:pt x="199" y="107"/>
                          <a:pt x="199" y="107"/>
                          <a:pt x="199" y="107"/>
                        </a:cubicBezTo>
                        <a:cubicBezTo>
                          <a:pt x="199" y="106"/>
                          <a:pt x="199" y="106"/>
                          <a:pt x="199" y="106"/>
                        </a:cubicBezTo>
                        <a:cubicBezTo>
                          <a:pt x="200" y="107"/>
                          <a:pt x="200" y="107"/>
                          <a:pt x="200" y="107"/>
                        </a:cubicBezTo>
                        <a:cubicBezTo>
                          <a:pt x="200" y="106"/>
                          <a:pt x="200" y="106"/>
                          <a:pt x="200" y="106"/>
                        </a:cubicBezTo>
                        <a:cubicBezTo>
                          <a:pt x="200" y="105"/>
                          <a:pt x="200" y="105"/>
                          <a:pt x="200" y="105"/>
                        </a:cubicBezTo>
                        <a:cubicBezTo>
                          <a:pt x="200" y="105"/>
                          <a:pt x="200" y="105"/>
                          <a:pt x="200" y="105"/>
                        </a:cubicBezTo>
                        <a:cubicBezTo>
                          <a:pt x="199" y="106"/>
                          <a:pt x="199" y="106"/>
                          <a:pt x="199" y="106"/>
                        </a:cubicBezTo>
                        <a:cubicBezTo>
                          <a:pt x="198" y="104"/>
                          <a:pt x="198" y="104"/>
                          <a:pt x="198" y="104"/>
                        </a:cubicBezTo>
                        <a:cubicBezTo>
                          <a:pt x="198" y="103"/>
                          <a:pt x="198" y="103"/>
                          <a:pt x="198" y="103"/>
                        </a:cubicBezTo>
                        <a:cubicBezTo>
                          <a:pt x="198" y="103"/>
                          <a:pt x="198" y="103"/>
                          <a:pt x="198" y="103"/>
                        </a:cubicBezTo>
                        <a:cubicBezTo>
                          <a:pt x="198" y="102"/>
                          <a:pt x="198" y="102"/>
                          <a:pt x="198" y="102"/>
                        </a:cubicBezTo>
                        <a:cubicBezTo>
                          <a:pt x="198" y="101"/>
                          <a:pt x="198" y="101"/>
                          <a:pt x="198" y="101"/>
                        </a:cubicBezTo>
                        <a:cubicBezTo>
                          <a:pt x="198" y="101"/>
                          <a:pt x="198" y="101"/>
                          <a:pt x="198" y="101"/>
                        </a:cubicBezTo>
                        <a:cubicBezTo>
                          <a:pt x="198" y="100"/>
                          <a:pt x="198" y="100"/>
                          <a:pt x="198" y="100"/>
                        </a:cubicBezTo>
                        <a:cubicBezTo>
                          <a:pt x="198" y="100"/>
                          <a:pt x="198" y="100"/>
                          <a:pt x="198" y="100"/>
                        </a:cubicBezTo>
                        <a:cubicBezTo>
                          <a:pt x="197" y="99"/>
                          <a:pt x="197" y="99"/>
                          <a:pt x="197" y="99"/>
                        </a:cubicBezTo>
                        <a:cubicBezTo>
                          <a:pt x="198" y="99"/>
                          <a:pt x="198" y="99"/>
                          <a:pt x="198" y="99"/>
                        </a:cubicBezTo>
                        <a:cubicBezTo>
                          <a:pt x="197" y="98"/>
                          <a:pt x="197" y="98"/>
                          <a:pt x="197" y="98"/>
                        </a:cubicBezTo>
                        <a:cubicBezTo>
                          <a:pt x="197" y="97"/>
                          <a:pt x="197" y="97"/>
                          <a:pt x="197" y="97"/>
                        </a:cubicBezTo>
                        <a:cubicBezTo>
                          <a:pt x="197" y="97"/>
                          <a:pt x="197" y="97"/>
                          <a:pt x="197" y="97"/>
                        </a:cubicBezTo>
                        <a:cubicBezTo>
                          <a:pt x="197" y="96"/>
                          <a:pt x="197" y="96"/>
                          <a:pt x="197" y="96"/>
                        </a:cubicBezTo>
                        <a:cubicBezTo>
                          <a:pt x="196" y="96"/>
                          <a:pt x="196" y="96"/>
                          <a:pt x="196" y="96"/>
                        </a:cubicBezTo>
                        <a:cubicBezTo>
                          <a:pt x="196" y="96"/>
                          <a:pt x="196" y="96"/>
                          <a:pt x="196" y="96"/>
                        </a:cubicBezTo>
                        <a:cubicBezTo>
                          <a:pt x="197" y="95"/>
                          <a:pt x="197" y="95"/>
                          <a:pt x="197" y="95"/>
                        </a:cubicBezTo>
                        <a:cubicBezTo>
                          <a:pt x="197" y="94"/>
                          <a:pt x="197" y="94"/>
                          <a:pt x="197" y="94"/>
                        </a:cubicBezTo>
                        <a:cubicBezTo>
                          <a:pt x="195" y="93"/>
                          <a:pt x="195" y="93"/>
                          <a:pt x="195" y="93"/>
                        </a:cubicBezTo>
                        <a:cubicBezTo>
                          <a:pt x="195" y="93"/>
                          <a:pt x="195" y="93"/>
                          <a:pt x="195" y="93"/>
                        </a:cubicBezTo>
                        <a:cubicBezTo>
                          <a:pt x="196" y="93"/>
                          <a:pt x="196" y="93"/>
                          <a:pt x="196" y="93"/>
                        </a:cubicBezTo>
                        <a:cubicBezTo>
                          <a:pt x="196" y="91"/>
                          <a:pt x="196" y="91"/>
                          <a:pt x="196" y="91"/>
                        </a:cubicBezTo>
                        <a:cubicBezTo>
                          <a:pt x="196" y="90"/>
                          <a:pt x="196" y="90"/>
                          <a:pt x="196" y="90"/>
                        </a:cubicBezTo>
                        <a:cubicBezTo>
                          <a:pt x="194" y="92"/>
                          <a:pt x="194" y="92"/>
                          <a:pt x="194" y="92"/>
                        </a:cubicBezTo>
                        <a:cubicBezTo>
                          <a:pt x="194" y="93"/>
                          <a:pt x="194" y="93"/>
                          <a:pt x="194" y="93"/>
                        </a:cubicBezTo>
                        <a:cubicBezTo>
                          <a:pt x="194" y="94"/>
                          <a:pt x="194" y="94"/>
                          <a:pt x="194" y="94"/>
                        </a:cubicBezTo>
                        <a:cubicBezTo>
                          <a:pt x="194" y="95"/>
                          <a:pt x="194" y="95"/>
                          <a:pt x="194" y="95"/>
                        </a:cubicBezTo>
                        <a:cubicBezTo>
                          <a:pt x="194" y="95"/>
                          <a:pt x="194" y="95"/>
                          <a:pt x="194" y="95"/>
                        </a:cubicBezTo>
                        <a:cubicBezTo>
                          <a:pt x="194" y="94"/>
                          <a:pt x="194" y="94"/>
                          <a:pt x="194" y="94"/>
                        </a:cubicBezTo>
                        <a:cubicBezTo>
                          <a:pt x="193" y="93"/>
                          <a:pt x="193" y="93"/>
                          <a:pt x="193" y="93"/>
                        </a:cubicBezTo>
                        <a:cubicBezTo>
                          <a:pt x="193" y="94"/>
                          <a:pt x="193" y="94"/>
                          <a:pt x="193" y="94"/>
                        </a:cubicBezTo>
                        <a:cubicBezTo>
                          <a:pt x="192" y="95"/>
                          <a:pt x="192" y="95"/>
                          <a:pt x="192" y="95"/>
                        </a:cubicBezTo>
                        <a:cubicBezTo>
                          <a:pt x="192" y="95"/>
                          <a:pt x="192" y="95"/>
                          <a:pt x="192" y="95"/>
                        </a:cubicBezTo>
                        <a:cubicBezTo>
                          <a:pt x="193" y="95"/>
                          <a:pt x="193" y="95"/>
                          <a:pt x="193" y="95"/>
                        </a:cubicBezTo>
                        <a:cubicBezTo>
                          <a:pt x="194" y="95"/>
                          <a:pt x="194" y="95"/>
                          <a:pt x="194" y="95"/>
                        </a:cubicBezTo>
                        <a:cubicBezTo>
                          <a:pt x="194" y="96"/>
                          <a:pt x="194" y="96"/>
                          <a:pt x="194" y="96"/>
                        </a:cubicBezTo>
                        <a:cubicBezTo>
                          <a:pt x="194" y="97"/>
                          <a:pt x="194" y="97"/>
                          <a:pt x="194" y="97"/>
                        </a:cubicBezTo>
                        <a:cubicBezTo>
                          <a:pt x="194" y="97"/>
                          <a:pt x="194" y="97"/>
                          <a:pt x="194" y="97"/>
                        </a:cubicBezTo>
                        <a:cubicBezTo>
                          <a:pt x="194" y="98"/>
                          <a:pt x="194" y="98"/>
                          <a:pt x="194" y="98"/>
                        </a:cubicBezTo>
                        <a:cubicBezTo>
                          <a:pt x="195" y="98"/>
                          <a:pt x="195" y="98"/>
                          <a:pt x="195" y="98"/>
                        </a:cubicBezTo>
                        <a:cubicBezTo>
                          <a:pt x="195" y="98"/>
                          <a:pt x="195" y="98"/>
                          <a:pt x="195" y="98"/>
                        </a:cubicBezTo>
                        <a:cubicBezTo>
                          <a:pt x="196" y="98"/>
                          <a:pt x="196" y="98"/>
                          <a:pt x="196" y="98"/>
                        </a:cubicBezTo>
                        <a:cubicBezTo>
                          <a:pt x="196" y="100"/>
                          <a:pt x="196" y="100"/>
                          <a:pt x="196" y="100"/>
                        </a:cubicBezTo>
                        <a:cubicBezTo>
                          <a:pt x="196" y="100"/>
                          <a:pt x="196" y="100"/>
                          <a:pt x="196" y="100"/>
                        </a:cubicBezTo>
                        <a:cubicBezTo>
                          <a:pt x="195" y="101"/>
                          <a:pt x="195" y="101"/>
                          <a:pt x="195" y="101"/>
                        </a:cubicBezTo>
                        <a:cubicBezTo>
                          <a:pt x="195" y="101"/>
                          <a:pt x="195" y="101"/>
                          <a:pt x="195" y="101"/>
                        </a:cubicBezTo>
                        <a:cubicBezTo>
                          <a:pt x="195" y="101"/>
                          <a:pt x="195" y="101"/>
                          <a:pt x="195" y="101"/>
                        </a:cubicBezTo>
                        <a:cubicBezTo>
                          <a:pt x="194" y="101"/>
                          <a:pt x="194" y="101"/>
                          <a:pt x="194" y="101"/>
                        </a:cubicBezTo>
                        <a:cubicBezTo>
                          <a:pt x="194" y="102"/>
                          <a:pt x="194" y="102"/>
                          <a:pt x="194" y="102"/>
                        </a:cubicBezTo>
                        <a:cubicBezTo>
                          <a:pt x="195" y="102"/>
                          <a:pt x="195" y="102"/>
                          <a:pt x="195" y="102"/>
                        </a:cubicBezTo>
                        <a:cubicBezTo>
                          <a:pt x="195" y="104"/>
                          <a:pt x="195" y="104"/>
                          <a:pt x="195" y="104"/>
                        </a:cubicBezTo>
                        <a:cubicBezTo>
                          <a:pt x="194" y="104"/>
                          <a:pt x="194" y="104"/>
                          <a:pt x="194" y="104"/>
                        </a:cubicBezTo>
                        <a:cubicBezTo>
                          <a:pt x="195" y="106"/>
                          <a:pt x="195" y="106"/>
                          <a:pt x="195" y="106"/>
                        </a:cubicBezTo>
                        <a:cubicBezTo>
                          <a:pt x="196" y="105"/>
                          <a:pt x="196" y="105"/>
                          <a:pt x="196" y="105"/>
                        </a:cubicBezTo>
                        <a:cubicBezTo>
                          <a:pt x="196" y="104"/>
                          <a:pt x="196" y="104"/>
                          <a:pt x="196" y="104"/>
                        </a:cubicBezTo>
                        <a:cubicBezTo>
                          <a:pt x="196" y="103"/>
                          <a:pt x="196" y="103"/>
                          <a:pt x="196" y="103"/>
                        </a:cubicBezTo>
                        <a:cubicBezTo>
                          <a:pt x="196" y="103"/>
                          <a:pt x="196" y="103"/>
                          <a:pt x="196" y="103"/>
                        </a:cubicBezTo>
                        <a:lnTo>
                          <a:pt x="197" y="104"/>
                        </a:lnTo>
                        <a:close/>
                        <a:moveTo>
                          <a:pt x="241" y="93"/>
                        </a:moveTo>
                        <a:cubicBezTo>
                          <a:pt x="241" y="94"/>
                          <a:pt x="241" y="94"/>
                          <a:pt x="241" y="94"/>
                        </a:cubicBezTo>
                        <a:cubicBezTo>
                          <a:pt x="241" y="95"/>
                          <a:pt x="241" y="95"/>
                          <a:pt x="241" y="95"/>
                        </a:cubicBezTo>
                        <a:cubicBezTo>
                          <a:pt x="242" y="96"/>
                          <a:pt x="242" y="96"/>
                          <a:pt x="242" y="96"/>
                        </a:cubicBezTo>
                        <a:cubicBezTo>
                          <a:pt x="242" y="97"/>
                          <a:pt x="242" y="97"/>
                          <a:pt x="242" y="97"/>
                        </a:cubicBezTo>
                        <a:cubicBezTo>
                          <a:pt x="242" y="97"/>
                          <a:pt x="242" y="97"/>
                          <a:pt x="242" y="97"/>
                        </a:cubicBezTo>
                        <a:cubicBezTo>
                          <a:pt x="242" y="98"/>
                          <a:pt x="242" y="98"/>
                          <a:pt x="242" y="98"/>
                        </a:cubicBezTo>
                        <a:cubicBezTo>
                          <a:pt x="243" y="99"/>
                          <a:pt x="243" y="99"/>
                          <a:pt x="243" y="99"/>
                        </a:cubicBezTo>
                        <a:cubicBezTo>
                          <a:pt x="244" y="98"/>
                          <a:pt x="244" y="98"/>
                          <a:pt x="244" y="98"/>
                        </a:cubicBezTo>
                        <a:cubicBezTo>
                          <a:pt x="244" y="98"/>
                          <a:pt x="244" y="98"/>
                          <a:pt x="244" y="98"/>
                        </a:cubicBezTo>
                        <a:cubicBezTo>
                          <a:pt x="245" y="98"/>
                          <a:pt x="245" y="98"/>
                          <a:pt x="245" y="98"/>
                        </a:cubicBezTo>
                        <a:cubicBezTo>
                          <a:pt x="245" y="97"/>
                          <a:pt x="245" y="97"/>
                          <a:pt x="245" y="97"/>
                        </a:cubicBezTo>
                        <a:cubicBezTo>
                          <a:pt x="245" y="97"/>
                          <a:pt x="245" y="97"/>
                          <a:pt x="245" y="97"/>
                        </a:cubicBezTo>
                        <a:cubicBezTo>
                          <a:pt x="244" y="97"/>
                          <a:pt x="244" y="97"/>
                          <a:pt x="244" y="97"/>
                        </a:cubicBezTo>
                        <a:cubicBezTo>
                          <a:pt x="244" y="97"/>
                          <a:pt x="244" y="97"/>
                          <a:pt x="244" y="97"/>
                        </a:cubicBezTo>
                        <a:cubicBezTo>
                          <a:pt x="244" y="96"/>
                          <a:pt x="244" y="96"/>
                          <a:pt x="244" y="96"/>
                        </a:cubicBezTo>
                        <a:cubicBezTo>
                          <a:pt x="243" y="95"/>
                          <a:pt x="243" y="95"/>
                          <a:pt x="243" y="95"/>
                        </a:cubicBezTo>
                        <a:cubicBezTo>
                          <a:pt x="243" y="93"/>
                          <a:pt x="243" y="93"/>
                          <a:pt x="243" y="93"/>
                        </a:cubicBezTo>
                        <a:cubicBezTo>
                          <a:pt x="242" y="93"/>
                          <a:pt x="242" y="93"/>
                          <a:pt x="242" y="93"/>
                        </a:cubicBezTo>
                        <a:lnTo>
                          <a:pt x="241" y="93"/>
                        </a:lnTo>
                        <a:close/>
                        <a:moveTo>
                          <a:pt x="189" y="92"/>
                        </a:moveTo>
                        <a:cubicBezTo>
                          <a:pt x="188" y="92"/>
                          <a:pt x="188" y="92"/>
                          <a:pt x="188" y="92"/>
                        </a:cubicBezTo>
                        <a:cubicBezTo>
                          <a:pt x="187" y="92"/>
                          <a:pt x="187" y="92"/>
                          <a:pt x="187" y="92"/>
                        </a:cubicBezTo>
                        <a:cubicBezTo>
                          <a:pt x="188" y="94"/>
                          <a:pt x="188" y="94"/>
                          <a:pt x="188" y="94"/>
                        </a:cubicBezTo>
                        <a:cubicBezTo>
                          <a:pt x="188" y="94"/>
                          <a:pt x="188" y="94"/>
                          <a:pt x="188" y="94"/>
                        </a:cubicBezTo>
                        <a:cubicBezTo>
                          <a:pt x="188" y="95"/>
                          <a:pt x="188" y="95"/>
                          <a:pt x="188" y="95"/>
                        </a:cubicBezTo>
                        <a:cubicBezTo>
                          <a:pt x="188" y="95"/>
                          <a:pt x="188" y="95"/>
                          <a:pt x="188" y="95"/>
                        </a:cubicBezTo>
                        <a:cubicBezTo>
                          <a:pt x="189" y="95"/>
                          <a:pt x="189" y="95"/>
                          <a:pt x="189" y="95"/>
                        </a:cubicBezTo>
                        <a:cubicBezTo>
                          <a:pt x="189" y="95"/>
                          <a:pt x="189" y="95"/>
                          <a:pt x="189" y="95"/>
                        </a:cubicBezTo>
                        <a:cubicBezTo>
                          <a:pt x="190" y="94"/>
                          <a:pt x="190" y="94"/>
                          <a:pt x="190" y="94"/>
                        </a:cubicBezTo>
                        <a:cubicBezTo>
                          <a:pt x="189" y="94"/>
                          <a:pt x="189" y="94"/>
                          <a:pt x="189" y="94"/>
                        </a:cubicBezTo>
                        <a:cubicBezTo>
                          <a:pt x="190" y="94"/>
                          <a:pt x="190" y="94"/>
                          <a:pt x="190" y="94"/>
                        </a:cubicBezTo>
                        <a:cubicBezTo>
                          <a:pt x="190" y="93"/>
                          <a:pt x="190" y="93"/>
                          <a:pt x="190" y="93"/>
                        </a:cubicBezTo>
                        <a:cubicBezTo>
                          <a:pt x="190" y="93"/>
                          <a:pt x="190" y="93"/>
                          <a:pt x="190" y="93"/>
                        </a:cubicBezTo>
                        <a:cubicBezTo>
                          <a:pt x="190" y="92"/>
                          <a:pt x="190" y="92"/>
                          <a:pt x="190" y="92"/>
                        </a:cubicBezTo>
                        <a:cubicBezTo>
                          <a:pt x="190" y="92"/>
                          <a:pt x="190" y="92"/>
                          <a:pt x="190" y="92"/>
                        </a:cubicBezTo>
                        <a:cubicBezTo>
                          <a:pt x="189" y="92"/>
                          <a:pt x="189" y="92"/>
                          <a:pt x="189" y="92"/>
                        </a:cubicBezTo>
                        <a:cubicBezTo>
                          <a:pt x="189" y="91"/>
                          <a:pt x="189" y="91"/>
                          <a:pt x="189" y="91"/>
                        </a:cubicBezTo>
                        <a:lnTo>
                          <a:pt x="189" y="92"/>
                        </a:lnTo>
                        <a:close/>
                        <a:moveTo>
                          <a:pt x="270" y="91"/>
                        </a:moveTo>
                        <a:cubicBezTo>
                          <a:pt x="271" y="89"/>
                          <a:pt x="271" y="89"/>
                          <a:pt x="271" y="89"/>
                        </a:cubicBezTo>
                        <a:cubicBezTo>
                          <a:pt x="272" y="89"/>
                          <a:pt x="272" y="89"/>
                          <a:pt x="272" y="89"/>
                        </a:cubicBezTo>
                        <a:cubicBezTo>
                          <a:pt x="272" y="88"/>
                          <a:pt x="272" y="88"/>
                          <a:pt x="272" y="88"/>
                        </a:cubicBezTo>
                        <a:cubicBezTo>
                          <a:pt x="272" y="88"/>
                          <a:pt x="272" y="88"/>
                          <a:pt x="272" y="88"/>
                        </a:cubicBezTo>
                        <a:cubicBezTo>
                          <a:pt x="271" y="88"/>
                          <a:pt x="271" y="88"/>
                          <a:pt x="271" y="88"/>
                        </a:cubicBezTo>
                        <a:cubicBezTo>
                          <a:pt x="271" y="87"/>
                          <a:pt x="271" y="87"/>
                          <a:pt x="271" y="87"/>
                        </a:cubicBezTo>
                        <a:cubicBezTo>
                          <a:pt x="271" y="87"/>
                          <a:pt x="271" y="87"/>
                          <a:pt x="271" y="87"/>
                        </a:cubicBezTo>
                        <a:cubicBezTo>
                          <a:pt x="271" y="86"/>
                          <a:pt x="271" y="86"/>
                          <a:pt x="271" y="86"/>
                        </a:cubicBezTo>
                        <a:cubicBezTo>
                          <a:pt x="269" y="88"/>
                          <a:pt x="269" y="88"/>
                          <a:pt x="269" y="88"/>
                        </a:cubicBezTo>
                        <a:cubicBezTo>
                          <a:pt x="269" y="90"/>
                          <a:pt x="269" y="90"/>
                          <a:pt x="269" y="90"/>
                        </a:cubicBezTo>
                        <a:cubicBezTo>
                          <a:pt x="269" y="90"/>
                          <a:pt x="269" y="90"/>
                          <a:pt x="269" y="90"/>
                        </a:cubicBezTo>
                        <a:cubicBezTo>
                          <a:pt x="269" y="91"/>
                          <a:pt x="269" y="91"/>
                          <a:pt x="269" y="91"/>
                        </a:cubicBezTo>
                        <a:cubicBezTo>
                          <a:pt x="269" y="91"/>
                          <a:pt x="269" y="91"/>
                          <a:pt x="270" y="91"/>
                        </a:cubicBezTo>
                        <a:close/>
                        <a:moveTo>
                          <a:pt x="185" y="88"/>
                        </a:moveTo>
                        <a:cubicBezTo>
                          <a:pt x="185" y="89"/>
                          <a:pt x="185" y="89"/>
                          <a:pt x="185" y="89"/>
                        </a:cubicBezTo>
                        <a:cubicBezTo>
                          <a:pt x="185" y="90"/>
                          <a:pt x="185" y="90"/>
                          <a:pt x="185" y="90"/>
                        </a:cubicBezTo>
                        <a:cubicBezTo>
                          <a:pt x="186" y="91"/>
                          <a:pt x="186" y="91"/>
                          <a:pt x="186" y="91"/>
                        </a:cubicBezTo>
                        <a:cubicBezTo>
                          <a:pt x="186" y="90"/>
                          <a:pt x="186" y="90"/>
                          <a:pt x="186" y="90"/>
                        </a:cubicBezTo>
                        <a:cubicBezTo>
                          <a:pt x="187" y="90"/>
                          <a:pt x="187" y="90"/>
                          <a:pt x="187" y="90"/>
                        </a:cubicBezTo>
                        <a:cubicBezTo>
                          <a:pt x="187" y="90"/>
                          <a:pt x="187" y="90"/>
                          <a:pt x="187" y="90"/>
                        </a:cubicBezTo>
                        <a:cubicBezTo>
                          <a:pt x="188" y="90"/>
                          <a:pt x="188" y="90"/>
                          <a:pt x="188" y="90"/>
                        </a:cubicBezTo>
                        <a:cubicBezTo>
                          <a:pt x="188" y="89"/>
                          <a:pt x="188" y="89"/>
                          <a:pt x="188" y="89"/>
                        </a:cubicBezTo>
                        <a:cubicBezTo>
                          <a:pt x="189" y="89"/>
                          <a:pt x="189" y="89"/>
                          <a:pt x="189" y="89"/>
                        </a:cubicBezTo>
                        <a:cubicBezTo>
                          <a:pt x="189" y="88"/>
                          <a:pt x="189" y="88"/>
                          <a:pt x="189" y="88"/>
                        </a:cubicBezTo>
                        <a:cubicBezTo>
                          <a:pt x="190" y="86"/>
                          <a:pt x="190" y="86"/>
                          <a:pt x="190" y="86"/>
                        </a:cubicBezTo>
                        <a:cubicBezTo>
                          <a:pt x="189" y="85"/>
                          <a:pt x="189" y="85"/>
                          <a:pt x="189" y="85"/>
                        </a:cubicBezTo>
                        <a:cubicBezTo>
                          <a:pt x="190" y="85"/>
                          <a:pt x="190" y="85"/>
                          <a:pt x="190" y="85"/>
                        </a:cubicBezTo>
                        <a:cubicBezTo>
                          <a:pt x="189" y="84"/>
                          <a:pt x="189" y="84"/>
                          <a:pt x="189" y="84"/>
                        </a:cubicBezTo>
                        <a:cubicBezTo>
                          <a:pt x="188" y="84"/>
                          <a:pt x="188" y="84"/>
                          <a:pt x="188" y="84"/>
                        </a:cubicBezTo>
                        <a:cubicBezTo>
                          <a:pt x="188" y="84"/>
                          <a:pt x="188" y="84"/>
                          <a:pt x="188" y="84"/>
                        </a:cubicBezTo>
                        <a:cubicBezTo>
                          <a:pt x="188" y="83"/>
                          <a:pt x="188" y="83"/>
                          <a:pt x="188" y="83"/>
                        </a:cubicBezTo>
                        <a:cubicBezTo>
                          <a:pt x="187" y="83"/>
                          <a:pt x="187" y="83"/>
                          <a:pt x="187" y="83"/>
                        </a:cubicBezTo>
                        <a:cubicBezTo>
                          <a:pt x="187" y="84"/>
                          <a:pt x="187" y="84"/>
                          <a:pt x="187" y="84"/>
                        </a:cubicBezTo>
                        <a:cubicBezTo>
                          <a:pt x="188" y="86"/>
                          <a:pt x="188" y="86"/>
                          <a:pt x="188" y="86"/>
                        </a:cubicBezTo>
                        <a:cubicBezTo>
                          <a:pt x="188" y="87"/>
                          <a:pt x="188" y="87"/>
                          <a:pt x="188" y="87"/>
                        </a:cubicBezTo>
                        <a:cubicBezTo>
                          <a:pt x="187" y="88"/>
                          <a:pt x="187" y="88"/>
                          <a:pt x="187" y="88"/>
                        </a:cubicBezTo>
                        <a:cubicBezTo>
                          <a:pt x="187" y="86"/>
                          <a:pt x="187" y="86"/>
                          <a:pt x="187" y="86"/>
                        </a:cubicBezTo>
                        <a:cubicBezTo>
                          <a:pt x="186" y="85"/>
                          <a:pt x="186" y="85"/>
                          <a:pt x="186" y="85"/>
                        </a:cubicBezTo>
                        <a:cubicBezTo>
                          <a:pt x="185" y="86"/>
                          <a:pt x="185" y="86"/>
                          <a:pt x="185" y="86"/>
                        </a:cubicBezTo>
                        <a:cubicBezTo>
                          <a:pt x="185" y="86"/>
                          <a:pt x="185" y="86"/>
                          <a:pt x="185" y="86"/>
                        </a:cubicBezTo>
                        <a:cubicBezTo>
                          <a:pt x="184" y="86"/>
                          <a:pt x="184" y="86"/>
                          <a:pt x="184" y="86"/>
                        </a:cubicBezTo>
                        <a:cubicBezTo>
                          <a:pt x="183" y="86"/>
                          <a:pt x="183" y="86"/>
                          <a:pt x="183" y="86"/>
                        </a:cubicBezTo>
                        <a:cubicBezTo>
                          <a:pt x="183" y="86"/>
                          <a:pt x="183" y="86"/>
                          <a:pt x="183" y="86"/>
                        </a:cubicBezTo>
                        <a:cubicBezTo>
                          <a:pt x="182" y="86"/>
                          <a:pt x="182" y="86"/>
                          <a:pt x="182" y="86"/>
                        </a:cubicBezTo>
                        <a:cubicBezTo>
                          <a:pt x="183" y="87"/>
                          <a:pt x="183" y="87"/>
                          <a:pt x="183" y="87"/>
                        </a:cubicBezTo>
                        <a:cubicBezTo>
                          <a:pt x="183" y="88"/>
                          <a:pt x="183" y="88"/>
                          <a:pt x="183" y="88"/>
                        </a:cubicBezTo>
                        <a:cubicBezTo>
                          <a:pt x="184" y="88"/>
                          <a:pt x="184" y="88"/>
                          <a:pt x="184" y="88"/>
                        </a:cubicBezTo>
                        <a:cubicBezTo>
                          <a:pt x="185" y="88"/>
                          <a:pt x="185" y="88"/>
                          <a:pt x="185" y="88"/>
                        </a:cubicBezTo>
                        <a:close/>
                        <a:moveTo>
                          <a:pt x="192" y="83"/>
                        </a:moveTo>
                        <a:cubicBezTo>
                          <a:pt x="191" y="83"/>
                          <a:pt x="191" y="83"/>
                          <a:pt x="191" y="83"/>
                        </a:cubicBezTo>
                        <a:cubicBezTo>
                          <a:pt x="191" y="83"/>
                          <a:pt x="191" y="83"/>
                          <a:pt x="191" y="83"/>
                        </a:cubicBezTo>
                        <a:cubicBezTo>
                          <a:pt x="192" y="85"/>
                          <a:pt x="192" y="85"/>
                          <a:pt x="192" y="85"/>
                        </a:cubicBezTo>
                        <a:cubicBezTo>
                          <a:pt x="192" y="84"/>
                          <a:pt x="192" y="84"/>
                          <a:pt x="192" y="84"/>
                        </a:cubicBezTo>
                        <a:cubicBezTo>
                          <a:pt x="193" y="84"/>
                          <a:pt x="193" y="84"/>
                          <a:pt x="193" y="84"/>
                        </a:cubicBezTo>
                        <a:cubicBezTo>
                          <a:pt x="194" y="83"/>
                          <a:pt x="194" y="83"/>
                          <a:pt x="194" y="83"/>
                        </a:cubicBezTo>
                        <a:cubicBezTo>
                          <a:pt x="194" y="82"/>
                          <a:pt x="194" y="82"/>
                          <a:pt x="194" y="82"/>
                        </a:cubicBezTo>
                        <a:cubicBezTo>
                          <a:pt x="193" y="82"/>
                          <a:pt x="193" y="82"/>
                          <a:pt x="193" y="82"/>
                        </a:cubicBezTo>
                        <a:lnTo>
                          <a:pt x="192" y="83"/>
                        </a:lnTo>
                        <a:close/>
                        <a:moveTo>
                          <a:pt x="307" y="71"/>
                        </a:moveTo>
                        <a:cubicBezTo>
                          <a:pt x="307" y="72"/>
                          <a:pt x="307" y="72"/>
                          <a:pt x="307" y="72"/>
                        </a:cubicBezTo>
                        <a:cubicBezTo>
                          <a:pt x="307" y="72"/>
                          <a:pt x="307" y="72"/>
                          <a:pt x="308" y="73"/>
                        </a:cubicBezTo>
                        <a:cubicBezTo>
                          <a:pt x="308" y="73"/>
                          <a:pt x="308" y="73"/>
                          <a:pt x="308" y="73"/>
                        </a:cubicBezTo>
                        <a:cubicBezTo>
                          <a:pt x="309" y="73"/>
                          <a:pt x="309" y="73"/>
                          <a:pt x="309" y="73"/>
                        </a:cubicBezTo>
                        <a:cubicBezTo>
                          <a:pt x="310" y="72"/>
                          <a:pt x="310" y="72"/>
                          <a:pt x="310" y="72"/>
                        </a:cubicBezTo>
                        <a:cubicBezTo>
                          <a:pt x="310" y="72"/>
                          <a:pt x="310" y="72"/>
                          <a:pt x="310" y="72"/>
                        </a:cubicBezTo>
                        <a:cubicBezTo>
                          <a:pt x="310" y="73"/>
                          <a:pt x="310" y="73"/>
                          <a:pt x="310" y="73"/>
                        </a:cubicBezTo>
                        <a:cubicBezTo>
                          <a:pt x="311" y="73"/>
                          <a:pt x="311" y="73"/>
                          <a:pt x="311" y="73"/>
                        </a:cubicBezTo>
                        <a:cubicBezTo>
                          <a:pt x="312" y="72"/>
                          <a:pt x="312" y="72"/>
                          <a:pt x="312" y="72"/>
                        </a:cubicBezTo>
                        <a:cubicBezTo>
                          <a:pt x="312" y="72"/>
                          <a:pt x="312" y="72"/>
                          <a:pt x="312" y="72"/>
                        </a:cubicBezTo>
                        <a:cubicBezTo>
                          <a:pt x="312" y="71"/>
                          <a:pt x="312" y="71"/>
                          <a:pt x="312" y="71"/>
                        </a:cubicBezTo>
                        <a:cubicBezTo>
                          <a:pt x="312" y="70"/>
                          <a:pt x="312" y="70"/>
                          <a:pt x="312" y="70"/>
                        </a:cubicBezTo>
                        <a:cubicBezTo>
                          <a:pt x="313" y="70"/>
                          <a:pt x="313" y="70"/>
                          <a:pt x="313" y="70"/>
                        </a:cubicBezTo>
                        <a:cubicBezTo>
                          <a:pt x="313" y="69"/>
                          <a:pt x="313" y="69"/>
                          <a:pt x="313" y="69"/>
                        </a:cubicBezTo>
                        <a:cubicBezTo>
                          <a:pt x="313" y="68"/>
                          <a:pt x="313" y="68"/>
                          <a:pt x="313" y="68"/>
                        </a:cubicBezTo>
                        <a:cubicBezTo>
                          <a:pt x="311" y="70"/>
                          <a:pt x="311" y="70"/>
                          <a:pt x="311" y="70"/>
                        </a:cubicBezTo>
                        <a:cubicBezTo>
                          <a:pt x="310" y="70"/>
                          <a:pt x="310" y="70"/>
                          <a:pt x="310" y="70"/>
                        </a:cubicBezTo>
                        <a:cubicBezTo>
                          <a:pt x="310" y="71"/>
                          <a:pt x="310" y="71"/>
                          <a:pt x="310" y="71"/>
                        </a:cubicBezTo>
                        <a:cubicBezTo>
                          <a:pt x="309" y="72"/>
                          <a:pt x="309" y="72"/>
                          <a:pt x="309" y="72"/>
                        </a:cubicBezTo>
                        <a:cubicBezTo>
                          <a:pt x="308" y="71"/>
                          <a:pt x="308" y="71"/>
                          <a:pt x="308" y="71"/>
                        </a:cubicBezTo>
                        <a:lnTo>
                          <a:pt x="307" y="71"/>
                        </a:lnTo>
                        <a:close/>
                        <a:moveTo>
                          <a:pt x="308" y="66"/>
                        </a:moveTo>
                        <a:cubicBezTo>
                          <a:pt x="308" y="67"/>
                          <a:pt x="308" y="67"/>
                          <a:pt x="308" y="67"/>
                        </a:cubicBezTo>
                        <a:cubicBezTo>
                          <a:pt x="307" y="67"/>
                          <a:pt x="307" y="67"/>
                          <a:pt x="307" y="67"/>
                        </a:cubicBezTo>
                        <a:cubicBezTo>
                          <a:pt x="307" y="69"/>
                          <a:pt x="307" y="69"/>
                          <a:pt x="307" y="69"/>
                        </a:cubicBezTo>
                        <a:cubicBezTo>
                          <a:pt x="306" y="71"/>
                          <a:pt x="306" y="71"/>
                          <a:pt x="306" y="71"/>
                        </a:cubicBezTo>
                        <a:cubicBezTo>
                          <a:pt x="306" y="71"/>
                          <a:pt x="306" y="71"/>
                          <a:pt x="306" y="71"/>
                        </a:cubicBezTo>
                        <a:cubicBezTo>
                          <a:pt x="306" y="71"/>
                          <a:pt x="307" y="71"/>
                          <a:pt x="307" y="71"/>
                        </a:cubicBezTo>
                        <a:cubicBezTo>
                          <a:pt x="307" y="70"/>
                          <a:pt x="307" y="70"/>
                          <a:pt x="307" y="70"/>
                        </a:cubicBezTo>
                        <a:cubicBezTo>
                          <a:pt x="310" y="68"/>
                          <a:pt x="310" y="68"/>
                          <a:pt x="310" y="68"/>
                        </a:cubicBezTo>
                        <a:cubicBezTo>
                          <a:pt x="310" y="68"/>
                          <a:pt x="310" y="68"/>
                          <a:pt x="310" y="68"/>
                        </a:cubicBezTo>
                        <a:cubicBezTo>
                          <a:pt x="309" y="67"/>
                          <a:pt x="309" y="67"/>
                          <a:pt x="309" y="67"/>
                        </a:cubicBezTo>
                        <a:cubicBezTo>
                          <a:pt x="309" y="67"/>
                          <a:pt x="309" y="67"/>
                          <a:pt x="309" y="67"/>
                        </a:cubicBezTo>
                        <a:cubicBezTo>
                          <a:pt x="310" y="67"/>
                          <a:pt x="310" y="67"/>
                          <a:pt x="310" y="67"/>
                        </a:cubicBezTo>
                        <a:cubicBezTo>
                          <a:pt x="311" y="66"/>
                          <a:pt x="311" y="66"/>
                          <a:pt x="311" y="66"/>
                        </a:cubicBezTo>
                        <a:cubicBezTo>
                          <a:pt x="311" y="65"/>
                          <a:pt x="311" y="65"/>
                          <a:pt x="311" y="65"/>
                        </a:cubicBezTo>
                        <a:cubicBezTo>
                          <a:pt x="309" y="65"/>
                          <a:pt x="309" y="65"/>
                          <a:pt x="309" y="65"/>
                        </a:cubicBezTo>
                        <a:lnTo>
                          <a:pt x="308" y="66"/>
                        </a:lnTo>
                        <a:close/>
                        <a:moveTo>
                          <a:pt x="128" y="65"/>
                        </a:moveTo>
                        <a:cubicBezTo>
                          <a:pt x="128" y="66"/>
                          <a:pt x="128" y="66"/>
                          <a:pt x="128" y="66"/>
                        </a:cubicBezTo>
                        <a:cubicBezTo>
                          <a:pt x="128" y="67"/>
                          <a:pt x="128" y="67"/>
                          <a:pt x="128" y="67"/>
                        </a:cubicBezTo>
                        <a:cubicBezTo>
                          <a:pt x="129" y="67"/>
                          <a:pt x="129" y="67"/>
                          <a:pt x="129" y="67"/>
                        </a:cubicBezTo>
                        <a:cubicBezTo>
                          <a:pt x="130" y="68"/>
                          <a:pt x="130" y="68"/>
                          <a:pt x="130" y="68"/>
                        </a:cubicBezTo>
                        <a:cubicBezTo>
                          <a:pt x="130" y="68"/>
                          <a:pt x="130" y="68"/>
                          <a:pt x="130" y="68"/>
                        </a:cubicBezTo>
                        <a:cubicBezTo>
                          <a:pt x="131" y="66"/>
                          <a:pt x="131" y="66"/>
                          <a:pt x="131" y="66"/>
                        </a:cubicBezTo>
                        <a:cubicBezTo>
                          <a:pt x="130" y="64"/>
                          <a:pt x="130" y="64"/>
                          <a:pt x="130" y="64"/>
                        </a:cubicBezTo>
                        <a:cubicBezTo>
                          <a:pt x="131" y="63"/>
                          <a:pt x="131" y="63"/>
                          <a:pt x="131" y="63"/>
                        </a:cubicBezTo>
                        <a:cubicBezTo>
                          <a:pt x="130" y="62"/>
                          <a:pt x="130" y="62"/>
                          <a:pt x="130" y="62"/>
                        </a:cubicBezTo>
                        <a:cubicBezTo>
                          <a:pt x="130" y="62"/>
                          <a:pt x="130" y="62"/>
                          <a:pt x="130" y="62"/>
                        </a:cubicBezTo>
                        <a:cubicBezTo>
                          <a:pt x="129" y="62"/>
                          <a:pt x="129" y="62"/>
                          <a:pt x="129" y="62"/>
                        </a:cubicBezTo>
                        <a:cubicBezTo>
                          <a:pt x="129" y="63"/>
                          <a:pt x="129" y="63"/>
                          <a:pt x="129" y="63"/>
                        </a:cubicBezTo>
                        <a:cubicBezTo>
                          <a:pt x="129" y="64"/>
                          <a:pt x="129" y="64"/>
                          <a:pt x="129" y="64"/>
                        </a:cubicBezTo>
                        <a:cubicBezTo>
                          <a:pt x="128" y="64"/>
                          <a:pt x="128" y="64"/>
                          <a:pt x="128" y="64"/>
                        </a:cubicBezTo>
                        <a:lnTo>
                          <a:pt x="128" y="65"/>
                        </a:lnTo>
                        <a:close/>
                        <a:moveTo>
                          <a:pt x="122" y="62"/>
                        </a:moveTo>
                        <a:cubicBezTo>
                          <a:pt x="122" y="63"/>
                          <a:pt x="122" y="63"/>
                          <a:pt x="122" y="63"/>
                        </a:cubicBezTo>
                        <a:cubicBezTo>
                          <a:pt x="122" y="64"/>
                          <a:pt x="122" y="64"/>
                          <a:pt x="122" y="64"/>
                        </a:cubicBezTo>
                        <a:cubicBezTo>
                          <a:pt x="122" y="64"/>
                          <a:pt x="122" y="64"/>
                          <a:pt x="122" y="64"/>
                        </a:cubicBezTo>
                        <a:cubicBezTo>
                          <a:pt x="123" y="64"/>
                          <a:pt x="123" y="64"/>
                          <a:pt x="123" y="64"/>
                        </a:cubicBezTo>
                        <a:cubicBezTo>
                          <a:pt x="124" y="64"/>
                          <a:pt x="124" y="64"/>
                          <a:pt x="124" y="64"/>
                        </a:cubicBezTo>
                        <a:cubicBezTo>
                          <a:pt x="124" y="63"/>
                          <a:pt x="124" y="63"/>
                          <a:pt x="124" y="63"/>
                        </a:cubicBezTo>
                        <a:cubicBezTo>
                          <a:pt x="125" y="62"/>
                          <a:pt x="125" y="62"/>
                          <a:pt x="125" y="62"/>
                        </a:cubicBezTo>
                        <a:cubicBezTo>
                          <a:pt x="125" y="61"/>
                          <a:pt x="125" y="61"/>
                          <a:pt x="125" y="61"/>
                        </a:cubicBezTo>
                        <a:cubicBezTo>
                          <a:pt x="125" y="60"/>
                          <a:pt x="125" y="60"/>
                          <a:pt x="125" y="60"/>
                        </a:cubicBezTo>
                        <a:cubicBezTo>
                          <a:pt x="124" y="60"/>
                          <a:pt x="124" y="60"/>
                          <a:pt x="124" y="60"/>
                        </a:cubicBezTo>
                        <a:cubicBezTo>
                          <a:pt x="124" y="60"/>
                          <a:pt x="124" y="60"/>
                          <a:pt x="124" y="60"/>
                        </a:cubicBezTo>
                        <a:lnTo>
                          <a:pt x="122" y="62"/>
                        </a:lnTo>
                        <a:close/>
                        <a:moveTo>
                          <a:pt x="126" y="57"/>
                        </a:moveTo>
                        <a:cubicBezTo>
                          <a:pt x="126" y="59"/>
                          <a:pt x="126" y="59"/>
                          <a:pt x="126" y="59"/>
                        </a:cubicBezTo>
                        <a:cubicBezTo>
                          <a:pt x="126" y="59"/>
                          <a:pt x="126" y="59"/>
                          <a:pt x="126" y="59"/>
                        </a:cubicBezTo>
                        <a:cubicBezTo>
                          <a:pt x="126" y="61"/>
                          <a:pt x="126" y="61"/>
                          <a:pt x="126" y="61"/>
                        </a:cubicBezTo>
                        <a:cubicBezTo>
                          <a:pt x="126" y="61"/>
                          <a:pt x="126" y="61"/>
                          <a:pt x="126" y="61"/>
                        </a:cubicBezTo>
                        <a:cubicBezTo>
                          <a:pt x="128" y="61"/>
                          <a:pt x="128" y="61"/>
                          <a:pt x="128" y="61"/>
                        </a:cubicBezTo>
                        <a:cubicBezTo>
                          <a:pt x="128" y="60"/>
                          <a:pt x="128" y="60"/>
                          <a:pt x="128" y="60"/>
                        </a:cubicBezTo>
                        <a:cubicBezTo>
                          <a:pt x="129" y="60"/>
                          <a:pt x="129" y="60"/>
                          <a:pt x="129" y="60"/>
                        </a:cubicBezTo>
                        <a:cubicBezTo>
                          <a:pt x="129" y="58"/>
                          <a:pt x="129" y="58"/>
                          <a:pt x="129" y="58"/>
                        </a:cubicBezTo>
                        <a:cubicBezTo>
                          <a:pt x="130" y="58"/>
                          <a:pt x="130" y="58"/>
                          <a:pt x="130" y="58"/>
                        </a:cubicBezTo>
                        <a:cubicBezTo>
                          <a:pt x="131" y="57"/>
                          <a:pt x="131" y="57"/>
                          <a:pt x="131" y="57"/>
                        </a:cubicBezTo>
                        <a:cubicBezTo>
                          <a:pt x="129" y="57"/>
                          <a:pt x="129" y="57"/>
                          <a:pt x="129" y="57"/>
                        </a:cubicBezTo>
                        <a:cubicBezTo>
                          <a:pt x="128" y="57"/>
                          <a:pt x="128" y="57"/>
                          <a:pt x="128" y="57"/>
                        </a:cubicBezTo>
                        <a:cubicBezTo>
                          <a:pt x="127" y="57"/>
                          <a:pt x="127" y="57"/>
                          <a:pt x="127" y="57"/>
                        </a:cubicBezTo>
                        <a:lnTo>
                          <a:pt x="126" y="57"/>
                        </a:lnTo>
                        <a:close/>
                        <a:moveTo>
                          <a:pt x="145" y="58"/>
                        </a:moveTo>
                        <a:cubicBezTo>
                          <a:pt x="147" y="59"/>
                          <a:pt x="147" y="59"/>
                          <a:pt x="147" y="59"/>
                        </a:cubicBezTo>
                        <a:cubicBezTo>
                          <a:pt x="148" y="60"/>
                          <a:pt x="148" y="60"/>
                          <a:pt x="148" y="60"/>
                        </a:cubicBezTo>
                        <a:cubicBezTo>
                          <a:pt x="149" y="59"/>
                          <a:pt x="149" y="59"/>
                          <a:pt x="149" y="59"/>
                        </a:cubicBezTo>
                        <a:cubicBezTo>
                          <a:pt x="149" y="58"/>
                          <a:pt x="149" y="58"/>
                          <a:pt x="149" y="58"/>
                        </a:cubicBezTo>
                        <a:cubicBezTo>
                          <a:pt x="148" y="58"/>
                          <a:pt x="148" y="58"/>
                          <a:pt x="148" y="58"/>
                        </a:cubicBezTo>
                        <a:cubicBezTo>
                          <a:pt x="147" y="58"/>
                          <a:pt x="147" y="58"/>
                          <a:pt x="147" y="58"/>
                        </a:cubicBezTo>
                        <a:cubicBezTo>
                          <a:pt x="146" y="58"/>
                          <a:pt x="146" y="58"/>
                          <a:pt x="146" y="58"/>
                        </a:cubicBezTo>
                        <a:cubicBezTo>
                          <a:pt x="146" y="58"/>
                          <a:pt x="146" y="58"/>
                          <a:pt x="146" y="58"/>
                        </a:cubicBezTo>
                        <a:lnTo>
                          <a:pt x="145" y="58"/>
                        </a:lnTo>
                        <a:close/>
                        <a:moveTo>
                          <a:pt x="134" y="54"/>
                        </a:moveTo>
                        <a:cubicBezTo>
                          <a:pt x="134" y="55"/>
                          <a:pt x="134" y="55"/>
                          <a:pt x="134" y="55"/>
                        </a:cubicBezTo>
                        <a:cubicBezTo>
                          <a:pt x="134" y="56"/>
                          <a:pt x="134" y="56"/>
                          <a:pt x="134" y="56"/>
                        </a:cubicBezTo>
                        <a:cubicBezTo>
                          <a:pt x="134" y="57"/>
                          <a:pt x="134" y="57"/>
                          <a:pt x="134" y="57"/>
                        </a:cubicBezTo>
                        <a:cubicBezTo>
                          <a:pt x="134" y="58"/>
                          <a:pt x="134" y="58"/>
                          <a:pt x="134" y="58"/>
                        </a:cubicBezTo>
                        <a:cubicBezTo>
                          <a:pt x="135" y="58"/>
                          <a:pt x="135" y="58"/>
                          <a:pt x="135" y="58"/>
                        </a:cubicBezTo>
                        <a:cubicBezTo>
                          <a:pt x="135" y="57"/>
                          <a:pt x="135" y="57"/>
                          <a:pt x="135" y="57"/>
                        </a:cubicBezTo>
                        <a:cubicBezTo>
                          <a:pt x="135" y="57"/>
                          <a:pt x="135" y="57"/>
                          <a:pt x="135" y="57"/>
                        </a:cubicBezTo>
                        <a:cubicBezTo>
                          <a:pt x="136" y="56"/>
                          <a:pt x="136" y="56"/>
                          <a:pt x="136" y="56"/>
                        </a:cubicBezTo>
                        <a:cubicBezTo>
                          <a:pt x="136" y="56"/>
                          <a:pt x="136" y="56"/>
                          <a:pt x="136" y="56"/>
                        </a:cubicBezTo>
                        <a:cubicBezTo>
                          <a:pt x="137" y="56"/>
                          <a:pt x="137" y="56"/>
                          <a:pt x="137" y="56"/>
                        </a:cubicBezTo>
                        <a:cubicBezTo>
                          <a:pt x="136" y="55"/>
                          <a:pt x="136" y="55"/>
                          <a:pt x="136" y="55"/>
                        </a:cubicBezTo>
                        <a:cubicBezTo>
                          <a:pt x="136" y="55"/>
                          <a:pt x="136" y="55"/>
                          <a:pt x="136" y="55"/>
                        </a:cubicBezTo>
                        <a:cubicBezTo>
                          <a:pt x="135" y="54"/>
                          <a:pt x="135" y="54"/>
                          <a:pt x="135" y="54"/>
                        </a:cubicBezTo>
                        <a:lnTo>
                          <a:pt x="134" y="54"/>
                        </a:lnTo>
                        <a:close/>
                        <a:moveTo>
                          <a:pt x="127" y="51"/>
                        </a:moveTo>
                        <a:cubicBezTo>
                          <a:pt x="127" y="52"/>
                          <a:pt x="127" y="52"/>
                          <a:pt x="127" y="52"/>
                        </a:cubicBezTo>
                        <a:cubicBezTo>
                          <a:pt x="126" y="54"/>
                          <a:pt x="126" y="54"/>
                          <a:pt x="126" y="54"/>
                        </a:cubicBezTo>
                        <a:cubicBezTo>
                          <a:pt x="125" y="55"/>
                          <a:pt x="125" y="55"/>
                          <a:pt x="125" y="55"/>
                        </a:cubicBezTo>
                        <a:cubicBezTo>
                          <a:pt x="125" y="56"/>
                          <a:pt x="125" y="56"/>
                          <a:pt x="125" y="56"/>
                        </a:cubicBezTo>
                        <a:cubicBezTo>
                          <a:pt x="126" y="56"/>
                          <a:pt x="126" y="56"/>
                          <a:pt x="126" y="56"/>
                        </a:cubicBezTo>
                        <a:cubicBezTo>
                          <a:pt x="127" y="57"/>
                          <a:pt x="127" y="57"/>
                          <a:pt x="127" y="57"/>
                        </a:cubicBezTo>
                        <a:cubicBezTo>
                          <a:pt x="128" y="56"/>
                          <a:pt x="128" y="56"/>
                          <a:pt x="128" y="56"/>
                        </a:cubicBezTo>
                        <a:cubicBezTo>
                          <a:pt x="127" y="55"/>
                          <a:pt x="127" y="55"/>
                          <a:pt x="127" y="55"/>
                        </a:cubicBezTo>
                        <a:cubicBezTo>
                          <a:pt x="128" y="54"/>
                          <a:pt x="128" y="54"/>
                          <a:pt x="128" y="54"/>
                        </a:cubicBezTo>
                        <a:cubicBezTo>
                          <a:pt x="128" y="54"/>
                          <a:pt x="128" y="54"/>
                          <a:pt x="128" y="54"/>
                        </a:cubicBezTo>
                        <a:cubicBezTo>
                          <a:pt x="129" y="54"/>
                          <a:pt x="129" y="54"/>
                          <a:pt x="129" y="54"/>
                        </a:cubicBezTo>
                        <a:cubicBezTo>
                          <a:pt x="128" y="53"/>
                          <a:pt x="128" y="53"/>
                          <a:pt x="128" y="53"/>
                        </a:cubicBezTo>
                        <a:cubicBezTo>
                          <a:pt x="128" y="52"/>
                          <a:pt x="128" y="52"/>
                          <a:pt x="128" y="52"/>
                        </a:cubicBezTo>
                        <a:cubicBezTo>
                          <a:pt x="128" y="51"/>
                          <a:pt x="128" y="51"/>
                          <a:pt x="128" y="51"/>
                        </a:cubicBezTo>
                        <a:cubicBezTo>
                          <a:pt x="128" y="50"/>
                          <a:pt x="128" y="50"/>
                          <a:pt x="128" y="50"/>
                        </a:cubicBezTo>
                        <a:cubicBezTo>
                          <a:pt x="127" y="50"/>
                          <a:pt x="127" y="50"/>
                          <a:pt x="127" y="50"/>
                        </a:cubicBezTo>
                        <a:lnTo>
                          <a:pt x="127" y="51"/>
                        </a:lnTo>
                        <a:close/>
                        <a:moveTo>
                          <a:pt x="170" y="45"/>
                        </a:moveTo>
                        <a:cubicBezTo>
                          <a:pt x="169" y="46"/>
                          <a:pt x="169" y="46"/>
                          <a:pt x="169" y="46"/>
                        </a:cubicBezTo>
                        <a:cubicBezTo>
                          <a:pt x="169" y="47"/>
                          <a:pt x="169" y="47"/>
                          <a:pt x="169" y="47"/>
                        </a:cubicBezTo>
                        <a:cubicBezTo>
                          <a:pt x="168" y="47"/>
                          <a:pt x="168" y="47"/>
                          <a:pt x="168" y="47"/>
                        </a:cubicBezTo>
                        <a:cubicBezTo>
                          <a:pt x="168" y="48"/>
                          <a:pt x="168" y="48"/>
                          <a:pt x="168" y="48"/>
                        </a:cubicBezTo>
                        <a:cubicBezTo>
                          <a:pt x="168" y="49"/>
                          <a:pt x="168" y="49"/>
                          <a:pt x="168" y="49"/>
                        </a:cubicBezTo>
                        <a:cubicBezTo>
                          <a:pt x="167" y="51"/>
                          <a:pt x="167" y="51"/>
                          <a:pt x="167" y="51"/>
                        </a:cubicBezTo>
                        <a:cubicBezTo>
                          <a:pt x="166" y="53"/>
                          <a:pt x="166" y="53"/>
                          <a:pt x="166" y="53"/>
                        </a:cubicBezTo>
                        <a:cubicBezTo>
                          <a:pt x="167" y="52"/>
                          <a:pt x="167" y="52"/>
                          <a:pt x="167" y="52"/>
                        </a:cubicBezTo>
                        <a:cubicBezTo>
                          <a:pt x="168" y="52"/>
                          <a:pt x="168" y="52"/>
                          <a:pt x="168" y="52"/>
                        </a:cubicBezTo>
                        <a:cubicBezTo>
                          <a:pt x="169" y="51"/>
                          <a:pt x="169" y="51"/>
                          <a:pt x="169" y="51"/>
                        </a:cubicBezTo>
                        <a:cubicBezTo>
                          <a:pt x="169" y="50"/>
                          <a:pt x="169" y="50"/>
                          <a:pt x="169" y="50"/>
                        </a:cubicBezTo>
                        <a:cubicBezTo>
                          <a:pt x="169" y="49"/>
                          <a:pt x="169" y="49"/>
                          <a:pt x="169" y="49"/>
                        </a:cubicBezTo>
                        <a:cubicBezTo>
                          <a:pt x="170" y="49"/>
                          <a:pt x="170" y="49"/>
                          <a:pt x="170" y="49"/>
                        </a:cubicBezTo>
                        <a:cubicBezTo>
                          <a:pt x="170" y="48"/>
                          <a:pt x="170" y="48"/>
                          <a:pt x="170" y="48"/>
                        </a:cubicBezTo>
                        <a:cubicBezTo>
                          <a:pt x="170" y="47"/>
                          <a:pt x="170" y="47"/>
                          <a:pt x="170" y="47"/>
                        </a:cubicBezTo>
                        <a:cubicBezTo>
                          <a:pt x="171" y="46"/>
                          <a:pt x="171" y="46"/>
                          <a:pt x="171" y="46"/>
                        </a:cubicBezTo>
                        <a:cubicBezTo>
                          <a:pt x="171" y="45"/>
                          <a:pt x="171" y="45"/>
                          <a:pt x="171" y="45"/>
                        </a:cubicBezTo>
                        <a:lnTo>
                          <a:pt x="170" y="45"/>
                        </a:lnTo>
                        <a:close/>
                        <a:moveTo>
                          <a:pt x="226" y="287"/>
                        </a:moveTo>
                        <a:cubicBezTo>
                          <a:pt x="225" y="287"/>
                          <a:pt x="225" y="287"/>
                          <a:pt x="225" y="287"/>
                        </a:cubicBezTo>
                        <a:cubicBezTo>
                          <a:pt x="224" y="287"/>
                          <a:pt x="224" y="287"/>
                          <a:pt x="224" y="287"/>
                        </a:cubicBezTo>
                        <a:cubicBezTo>
                          <a:pt x="225" y="286"/>
                          <a:pt x="225" y="286"/>
                          <a:pt x="225" y="286"/>
                        </a:cubicBezTo>
                        <a:cubicBezTo>
                          <a:pt x="224" y="286"/>
                          <a:pt x="224" y="286"/>
                          <a:pt x="224" y="286"/>
                        </a:cubicBezTo>
                        <a:cubicBezTo>
                          <a:pt x="224" y="285"/>
                          <a:pt x="224" y="285"/>
                          <a:pt x="224" y="285"/>
                        </a:cubicBezTo>
                        <a:cubicBezTo>
                          <a:pt x="224" y="285"/>
                          <a:pt x="224" y="285"/>
                          <a:pt x="224" y="285"/>
                        </a:cubicBezTo>
                        <a:cubicBezTo>
                          <a:pt x="225" y="285"/>
                          <a:pt x="225" y="285"/>
                          <a:pt x="225" y="285"/>
                        </a:cubicBezTo>
                        <a:cubicBezTo>
                          <a:pt x="226" y="286"/>
                          <a:pt x="226" y="286"/>
                          <a:pt x="226" y="286"/>
                        </a:cubicBezTo>
                        <a:cubicBezTo>
                          <a:pt x="227" y="287"/>
                          <a:pt x="227" y="287"/>
                          <a:pt x="227" y="287"/>
                        </a:cubicBezTo>
                        <a:cubicBezTo>
                          <a:pt x="226" y="287"/>
                          <a:pt x="226" y="287"/>
                          <a:pt x="226" y="287"/>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28" name="Freeform 1227"/>
                  <p:cNvSpPr>
                    <a:spLocks noEditPoints="1"/>
                  </p:cNvSpPr>
                  <p:nvPr/>
                </p:nvSpPr>
                <p:spPr bwMode="auto">
                  <a:xfrm>
                    <a:off x="1165" y="1090"/>
                    <a:ext cx="1376" cy="1070"/>
                  </a:xfrm>
                  <a:custGeom>
                    <a:avLst/>
                    <a:gdLst>
                      <a:gd name="T0" fmla="*/ 156 w 456"/>
                      <a:gd name="T1" fmla="*/ 27 h 354"/>
                      <a:gd name="T2" fmla="*/ 256 w 456"/>
                      <a:gd name="T3" fmla="*/ 84 h 354"/>
                      <a:gd name="T4" fmla="*/ 311 w 456"/>
                      <a:gd name="T5" fmla="*/ 35 h 354"/>
                      <a:gd name="T6" fmla="*/ 357 w 456"/>
                      <a:gd name="T7" fmla="*/ 89 h 354"/>
                      <a:gd name="T8" fmla="*/ 262 w 456"/>
                      <a:gd name="T9" fmla="*/ 121 h 354"/>
                      <a:gd name="T10" fmla="*/ 274 w 456"/>
                      <a:gd name="T11" fmla="*/ 218 h 354"/>
                      <a:gd name="T12" fmla="*/ 373 w 456"/>
                      <a:gd name="T13" fmla="*/ 171 h 354"/>
                      <a:gd name="T14" fmla="*/ 427 w 456"/>
                      <a:gd name="T15" fmla="*/ 239 h 354"/>
                      <a:gd name="T16" fmla="*/ 383 w 456"/>
                      <a:gd name="T17" fmla="*/ 297 h 354"/>
                      <a:gd name="T18" fmla="*/ 353 w 456"/>
                      <a:gd name="T19" fmla="*/ 329 h 354"/>
                      <a:gd name="T20" fmla="*/ 259 w 456"/>
                      <a:gd name="T21" fmla="*/ 294 h 354"/>
                      <a:gd name="T22" fmla="*/ 41 w 456"/>
                      <a:gd name="T23" fmla="*/ 225 h 354"/>
                      <a:gd name="T24" fmla="*/ 125 w 456"/>
                      <a:gd name="T25" fmla="*/ 63 h 354"/>
                      <a:gd name="T26" fmla="*/ 147 w 456"/>
                      <a:gd name="T27" fmla="*/ 89 h 354"/>
                      <a:gd name="T28" fmla="*/ 157 w 456"/>
                      <a:gd name="T29" fmla="*/ 69 h 354"/>
                      <a:gd name="T30" fmla="*/ 190 w 456"/>
                      <a:gd name="T31" fmla="*/ 113 h 354"/>
                      <a:gd name="T32" fmla="*/ 252 w 456"/>
                      <a:gd name="T33" fmla="*/ 101 h 354"/>
                      <a:gd name="T34" fmla="*/ 189 w 456"/>
                      <a:gd name="T35" fmla="*/ 123 h 354"/>
                      <a:gd name="T36" fmla="*/ 136 w 456"/>
                      <a:gd name="T37" fmla="*/ 144 h 354"/>
                      <a:gd name="T38" fmla="*/ 248 w 456"/>
                      <a:gd name="T39" fmla="*/ 128 h 354"/>
                      <a:gd name="T40" fmla="*/ 205 w 456"/>
                      <a:gd name="T41" fmla="*/ 162 h 354"/>
                      <a:gd name="T42" fmla="*/ 253 w 456"/>
                      <a:gd name="T43" fmla="*/ 142 h 354"/>
                      <a:gd name="T44" fmla="*/ 189 w 456"/>
                      <a:gd name="T45" fmla="*/ 143 h 354"/>
                      <a:gd name="T46" fmla="*/ 241 w 456"/>
                      <a:gd name="T47" fmla="*/ 155 h 354"/>
                      <a:gd name="T48" fmla="*/ 122 w 456"/>
                      <a:gd name="T49" fmla="*/ 160 h 354"/>
                      <a:gd name="T50" fmla="*/ 156 w 456"/>
                      <a:gd name="T51" fmla="*/ 183 h 354"/>
                      <a:gd name="T52" fmla="*/ 213 w 456"/>
                      <a:gd name="T53" fmla="*/ 189 h 354"/>
                      <a:gd name="T54" fmla="*/ 181 w 456"/>
                      <a:gd name="T55" fmla="*/ 202 h 354"/>
                      <a:gd name="T56" fmla="*/ 231 w 456"/>
                      <a:gd name="T57" fmla="*/ 206 h 354"/>
                      <a:gd name="T58" fmla="*/ 179 w 456"/>
                      <a:gd name="T59" fmla="*/ 222 h 354"/>
                      <a:gd name="T60" fmla="*/ 168 w 456"/>
                      <a:gd name="T61" fmla="*/ 224 h 354"/>
                      <a:gd name="T62" fmla="*/ 205 w 456"/>
                      <a:gd name="T63" fmla="*/ 243 h 354"/>
                      <a:gd name="T64" fmla="*/ 216 w 456"/>
                      <a:gd name="T65" fmla="*/ 265 h 354"/>
                      <a:gd name="T66" fmla="*/ 239 w 456"/>
                      <a:gd name="T67" fmla="*/ 231 h 354"/>
                      <a:gd name="T68" fmla="*/ 259 w 456"/>
                      <a:gd name="T69" fmla="*/ 245 h 354"/>
                      <a:gd name="T70" fmla="*/ 408 w 456"/>
                      <a:gd name="T71" fmla="*/ 254 h 354"/>
                      <a:gd name="T72" fmla="*/ 147 w 456"/>
                      <a:gd name="T73" fmla="*/ 267 h 354"/>
                      <a:gd name="T74" fmla="*/ 267 w 456"/>
                      <a:gd name="T75" fmla="*/ 270 h 354"/>
                      <a:gd name="T76" fmla="*/ 259 w 456"/>
                      <a:gd name="T77" fmla="*/ 279 h 354"/>
                      <a:gd name="T78" fmla="*/ 330 w 456"/>
                      <a:gd name="T79" fmla="*/ 287 h 354"/>
                      <a:gd name="T80" fmla="*/ 238 w 456"/>
                      <a:gd name="T81" fmla="*/ 148 h 354"/>
                      <a:gd name="T82" fmla="*/ 46 w 456"/>
                      <a:gd name="T83" fmla="*/ 253 h 354"/>
                      <a:gd name="T84" fmla="*/ 376 w 456"/>
                      <a:gd name="T85" fmla="*/ 332 h 354"/>
                      <a:gd name="T86" fmla="*/ 436 w 456"/>
                      <a:gd name="T87" fmla="*/ 248 h 354"/>
                      <a:gd name="T88" fmla="*/ 322 w 456"/>
                      <a:gd name="T89" fmla="*/ 268 h 354"/>
                      <a:gd name="T90" fmla="*/ 355 w 456"/>
                      <a:gd name="T91" fmla="*/ 108 h 354"/>
                      <a:gd name="T92" fmla="*/ 284 w 456"/>
                      <a:gd name="T93" fmla="*/ 94 h 354"/>
                      <a:gd name="T94" fmla="*/ 142 w 456"/>
                      <a:gd name="T95" fmla="*/ 14 h 354"/>
                      <a:gd name="T96" fmla="*/ 160 w 456"/>
                      <a:gd name="T97" fmla="*/ 91 h 354"/>
                      <a:gd name="T98" fmla="*/ 189 w 456"/>
                      <a:gd name="T99" fmla="*/ 96 h 354"/>
                      <a:gd name="T100" fmla="*/ 256 w 456"/>
                      <a:gd name="T101" fmla="*/ 114 h 354"/>
                      <a:gd name="T102" fmla="*/ 177 w 456"/>
                      <a:gd name="T103" fmla="*/ 134 h 354"/>
                      <a:gd name="T104" fmla="*/ 208 w 456"/>
                      <a:gd name="T105" fmla="*/ 135 h 354"/>
                      <a:gd name="T106" fmla="*/ 208 w 456"/>
                      <a:gd name="T107" fmla="*/ 161 h 354"/>
                      <a:gd name="T108" fmla="*/ 232 w 456"/>
                      <a:gd name="T109" fmla="*/ 162 h 354"/>
                      <a:gd name="T110" fmla="*/ 151 w 456"/>
                      <a:gd name="T111" fmla="*/ 182 h 354"/>
                      <a:gd name="T112" fmla="*/ 175 w 456"/>
                      <a:gd name="T113" fmla="*/ 201 h 354"/>
                      <a:gd name="T114" fmla="*/ 186 w 456"/>
                      <a:gd name="T115" fmla="*/ 222 h 354"/>
                      <a:gd name="T116" fmla="*/ 354 w 456"/>
                      <a:gd name="T117" fmla="*/ 231 h 354"/>
                      <a:gd name="T118" fmla="*/ 80 w 456"/>
                      <a:gd name="T119" fmla="*/ 238 h 354"/>
                      <a:gd name="T120" fmla="*/ 244 w 456"/>
                      <a:gd name="T121" fmla="*/ 253 h 354"/>
                      <a:gd name="T122" fmla="*/ 203 w 456"/>
                      <a:gd name="T123" fmla="*/ 274 h 354"/>
                      <a:gd name="T124" fmla="*/ 231 w 456"/>
                      <a:gd name="T125" fmla="*/ 277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6" h="354">
                        <a:moveTo>
                          <a:pt x="73" y="2"/>
                        </a:moveTo>
                        <a:cubicBezTo>
                          <a:pt x="73" y="2"/>
                          <a:pt x="73" y="2"/>
                          <a:pt x="73" y="2"/>
                        </a:cubicBezTo>
                        <a:cubicBezTo>
                          <a:pt x="73" y="2"/>
                          <a:pt x="73" y="2"/>
                          <a:pt x="73" y="2"/>
                        </a:cubicBezTo>
                        <a:cubicBezTo>
                          <a:pt x="74" y="2"/>
                          <a:pt x="74" y="2"/>
                          <a:pt x="74" y="2"/>
                        </a:cubicBezTo>
                        <a:cubicBezTo>
                          <a:pt x="77" y="4"/>
                          <a:pt x="77" y="4"/>
                          <a:pt x="77" y="4"/>
                        </a:cubicBezTo>
                        <a:cubicBezTo>
                          <a:pt x="77" y="4"/>
                          <a:pt x="77" y="4"/>
                          <a:pt x="77" y="4"/>
                        </a:cubicBezTo>
                        <a:cubicBezTo>
                          <a:pt x="77" y="4"/>
                          <a:pt x="77" y="4"/>
                          <a:pt x="77" y="4"/>
                        </a:cubicBezTo>
                        <a:cubicBezTo>
                          <a:pt x="78" y="4"/>
                          <a:pt x="78" y="4"/>
                          <a:pt x="78" y="4"/>
                        </a:cubicBezTo>
                        <a:cubicBezTo>
                          <a:pt x="79" y="5"/>
                          <a:pt x="79" y="5"/>
                          <a:pt x="79" y="5"/>
                        </a:cubicBezTo>
                        <a:cubicBezTo>
                          <a:pt x="80" y="6"/>
                          <a:pt x="80" y="6"/>
                          <a:pt x="80" y="6"/>
                        </a:cubicBezTo>
                        <a:cubicBezTo>
                          <a:pt x="80" y="6"/>
                          <a:pt x="80" y="6"/>
                          <a:pt x="80" y="6"/>
                        </a:cubicBezTo>
                        <a:cubicBezTo>
                          <a:pt x="80" y="6"/>
                          <a:pt x="80" y="6"/>
                          <a:pt x="80" y="6"/>
                        </a:cubicBezTo>
                        <a:cubicBezTo>
                          <a:pt x="80" y="6"/>
                          <a:pt x="80" y="6"/>
                          <a:pt x="80" y="6"/>
                        </a:cubicBezTo>
                        <a:cubicBezTo>
                          <a:pt x="81" y="7"/>
                          <a:pt x="81" y="7"/>
                          <a:pt x="81" y="7"/>
                        </a:cubicBezTo>
                        <a:cubicBezTo>
                          <a:pt x="81" y="8"/>
                          <a:pt x="81" y="8"/>
                          <a:pt x="81" y="8"/>
                        </a:cubicBezTo>
                        <a:cubicBezTo>
                          <a:pt x="81" y="8"/>
                          <a:pt x="81" y="8"/>
                          <a:pt x="81" y="8"/>
                        </a:cubicBezTo>
                        <a:cubicBezTo>
                          <a:pt x="81" y="8"/>
                          <a:pt x="81" y="8"/>
                          <a:pt x="81" y="8"/>
                        </a:cubicBezTo>
                        <a:cubicBezTo>
                          <a:pt x="82" y="9"/>
                          <a:pt x="82" y="9"/>
                          <a:pt x="82" y="9"/>
                        </a:cubicBezTo>
                        <a:cubicBezTo>
                          <a:pt x="82" y="10"/>
                          <a:pt x="82" y="10"/>
                          <a:pt x="82" y="10"/>
                        </a:cubicBezTo>
                        <a:cubicBezTo>
                          <a:pt x="82" y="10"/>
                          <a:pt x="82" y="10"/>
                          <a:pt x="82" y="10"/>
                        </a:cubicBezTo>
                        <a:cubicBezTo>
                          <a:pt x="82" y="10"/>
                          <a:pt x="82" y="10"/>
                          <a:pt x="82" y="10"/>
                        </a:cubicBezTo>
                        <a:cubicBezTo>
                          <a:pt x="82" y="10"/>
                          <a:pt x="82" y="10"/>
                          <a:pt x="82" y="10"/>
                        </a:cubicBezTo>
                        <a:cubicBezTo>
                          <a:pt x="82" y="12"/>
                          <a:pt x="82" y="12"/>
                          <a:pt x="82" y="12"/>
                        </a:cubicBezTo>
                        <a:cubicBezTo>
                          <a:pt x="82" y="12"/>
                          <a:pt x="82" y="12"/>
                          <a:pt x="82" y="12"/>
                        </a:cubicBezTo>
                        <a:cubicBezTo>
                          <a:pt x="82" y="12"/>
                          <a:pt x="82" y="12"/>
                          <a:pt x="82" y="12"/>
                        </a:cubicBezTo>
                        <a:cubicBezTo>
                          <a:pt x="82" y="13"/>
                          <a:pt x="82" y="13"/>
                          <a:pt x="82" y="13"/>
                        </a:cubicBezTo>
                        <a:cubicBezTo>
                          <a:pt x="82" y="14"/>
                          <a:pt x="82" y="14"/>
                          <a:pt x="82" y="14"/>
                        </a:cubicBezTo>
                        <a:cubicBezTo>
                          <a:pt x="83" y="14"/>
                          <a:pt x="83" y="14"/>
                          <a:pt x="83" y="14"/>
                        </a:cubicBezTo>
                        <a:cubicBezTo>
                          <a:pt x="83" y="14"/>
                          <a:pt x="83" y="14"/>
                          <a:pt x="83" y="14"/>
                        </a:cubicBezTo>
                        <a:cubicBezTo>
                          <a:pt x="84" y="14"/>
                          <a:pt x="84" y="14"/>
                          <a:pt x="84" y="14"/>
                        </a:cubicBezTo>
                        <a:cubicBezTo>
                          <a:pt x="84" y="14"/>
                          <a:pt x="84" y="14"/>
                          <a:pt x="84" y="14"/>
                        </a:cubicBezTo>
                        <a:cubicBezTo>
                          <a:pt x="84" y="15"/>
                          <a:pt x="84" y="15"/>
                          <a:pt x="84" y="15"/>
                        </a:cubicBezTo>
                        <a:cubicBezTo>
                          <a:pt x="84" y="17"/>
                          <a:pt x="84" y="17"/>
                          <a:pt x="84" y="17"/>
                        </a:cubicBezTo>
                        <a:cubicBezTo>
                          <a:pt x="84" y="17"/>
                          <a:pt x="84" y="17"/>
                          <a:pt x="84" y="17"/>
                        </a:cubicBezTo>
                        <a:cubicBezTo>
                          <a:pt x="84" y="17"/>
                          <a:pt x="84" y="17"/>
                          <a:pt x="84" y="17"/>
                        </a:cubicBezTo>
                        <a:cubicBezTo>
                          <a:pt x="87" y="19"/>
                          <a:pt x="87" y="19"/>
                          <a:pt x="87" y="19"/>
                        </a:cubicBezTo>
                        <a:cubicBezTo>
                          <a:pt x="88" y="20"/>
                          <a:pt x="88" y="20"/>
                          <a:pt x="88" y="20"/>
                        </a:cubicBezTo>
                        <a:cubicBezTo>
                          <a:pt x="88" y="21"/>
                          <a:pt x="88" y="21"/>
                          <a:pt x="88" y="21"/>
                        </a:cubicBezTo>
                        <a:cubicBezTo>
                          <a:pt x="88" y="20"/>
                          <a:pt x="88" y="20"/>
                          <a:pt x="88" y="20"/>
                        </a:cubicBezTo>
                        <a:cubicBezTo>
                          <a:pt x="88" y="20"/>
                          <a:pt x="88" y="20"/>
                          <a:pt x="88" y="20"/>
                        </a:cubicBezTo>
                        <a:cubicBezTo>
                          <a:pt x="89" y="20"/>
                          <a:pt x="89" y="20"/>
                          <a:pt x="89" y="20"/>
                        </a:cubicBezTo>
                        <a:cubicBezTo>
                          <a:pt x="89" y="21"/>
                          <a:pt x="89" y="21"/>
                          <a:pt x="89" y="21"/>
                        </a:cubicBezTo>
                        <a:cubicBezTo>
                          <a:pt x="89" y="21"/>
                          <a:pt x="89" y="21"/>
                          <a:pt x="89" y="21"/>
                        </a:cubicBezTo>
                        <a:cubicBezTo>
                          <a:pt x="89" y="22"/>
                          <a:pt x="89" y="22"/>
                          <a:pt x="89" y="22"/>
                        </a:cubicBezTo>
                        <a:cubicBezTo>
                          <a:pt x="90" y="22"/>
                          <a:pt x="90" y="22"/>
                          <a:pt x="90" y="22"/>
                        </a:cubicBezTo>
                        <a:cubicBezTo>
                          <a:pt x="90" y="22"/>
                          <a:pt x="90" y="22"/>
                          <a:pt x="90" y="22"/>
                        </a:cubicBezTo>
                        <a:cubicBezTo>
                          <a:pt x="90" y="22"/>
                          <a:pt x="90" y="22"/>
                          <a:pt x="90" y="22"/>
                        </a:cubicBezTo>
                        <a:cubicBezTo>
                          <a:pt x="91" y="23"/>
                          <a:pt x="91" y="23"/>
                          <a:pt x="91" y="23"/>
                        </a:cubicBezTo>
                        <a:cubicBezTo>
                          <a:pt x="91" y="25"/>
                          <a:pt x="91" y="25"/>
                          <a:pt x="91" y="25"/>
                        </a:cubicBezTo>
                        <a:cubicBezTo>
                          <a:pt x="92" y="25"/>
                          <a:pt x="92" y="25"/>
                          <a:pt x="92" y="25"/>
                        </a:cubicBezTo>
                        <a:cubicBezTo>
                          <a:pt x="92" y="25"/>
                          <a:pt x="92" y="25"/>
                          <a:pt x="92" y="25"/>
                        </a:cubicBezTo>
                        <a:cubicBezTo>
                          <a:pt x="92" y="26"/>
                          <a:pt x="92" y="26"/>
                          <a:pt x="92" y="26"/>
                        </a:cubicBezTo>
                        <a:cubicBezTo>
                          <a:pt x="93" y="26"/>
                          <a:pt x="93" y="26"/>
                          <a:pt x="93" y="26"/>
                        </a:cubicBezTo>
                        <a:cubicBezTo>
                          <a:pt x="93" y="27"/>
                          <a:pt x="93" y="27"/>
                          <a:pt x="93" y="27"/>
                        </a:cubicBezTo>
                        <a:cubicBezTo>
                          <a:pt x="93" y="27"/>
                          <a:pt x="93" y="27"/>
                          <a:pt x="93" y="27"/>
                        </a:cubicBezTo>
                        <a:cubicBezTo>
                          <a:pt x="94" y="27"/>
                          <a:pt x="94" y="27"/>
                          <a:pt x="94" y="27"/>
                        </a:cubicBezTo>
                        <a:cubicBezTo>
                          <a:pt x="95" y="28"/>
                          <a:pt x="95" y="28"/>
                          <a:pt x="95" y="28"/>
                        </a:cubicBezTo>
                        <a:cubicBezTo>
                          <a:pt x="95" y="29"/>
                          <a:pt x="95" y="29"/>
                          <a:pt x="95" y="29"/>
                        </a:cubicBezTo>
                        <a:cubicBezTo>
                          <a:pt x="95" y="29"/>
                          <a:pt x="95" y="29"/>
                          <a:pt x="95" y="29"/>
                        </a:cubicBezTo>
                        <a:cubicBezTo>
                          <a:pt x="95" y="29"/>
                          <a:pt x="95" y="29"/>
                          <a:pt x="95" y="29"/>
                        </a:cubicBezTo>
                        <a:cubicBezTo>
                          <a:pt x="96" y="30"/>
                          <a:pt x="96" y="30"/>
                          <a:pt x="96" y="30"/>
                        </a:cubicBezTo>
                        <a:cubicBezTo>
                          <a:pt x="96" y="30"/>
                          <a:pt x="96" y="30"/>
                          <a:pt x="96" y="30"/>
                        </a:cubicBezTo>
                        <a:cubicBezTo>
                          <a:pt x="94" y="31"/>
                          <a:pt x="94" y="31"/>
                          <a:pt x="94" y="31"/>
                        </a:cubicBezTo>
                        <a:cubicBezTo>
                          <a:pt x="94" y="33"/>
                          <a:pt x="94" y="33"/>
                          <a:pt x="94" y="33"/>
                        </a:cubicBezTo>
                        <a:cubicBezTo>
                          <a:pt x="93" y="33"/>
                          <a:pt x="93" y="33"/>
                          <a:pt x="93" y="33"/>
                        </a:cubicBezTo>
                        <a:cubicBezTo>
                          <a:pt x="93" y="34"/>
                          <a:pt x="93" y="34"/>
                          <a:pt x="93" y="34"/>
                        </a:cubicBezTo>
                        <a:cubicBezTo>
                          <a:pt x="91" y="35"/>
                          <a:pt x="91" y="35"/>
                          <a:pt x="91" y="35"/>
                        </a:cubicBezTo>
                        <a:cubicBezTo>
                          <a:pt x="91" y="35"/>
                          <a:pt x="91" y="35"/>
                          <a:pt x="91" y="35"/>
                        </a:cubicBezTo>
                        <a:cubicBezTo>
                          <a:pt x="91" y="35"/>
                          <a:pt x="91" y="35"/>
                          <a:pt x="91" y="35"/>
                        </a:cubicBezTo>
                        <a:cubicBezTo>
                          <a:pt x="90" y="38"/>
                          <a:pt x="90" y="38"/>
                          <a:pt x="90" y="38"/>
                        </a:cubicBezTo>
                        <a:cubicBezTo>
                          <a:pt x="89" y="39"/>
                          <a:pt x="89" y="39"/>
                          <a:pt x="89" y="39"/>
                        </a:cubicBezTo>
                        <a:cubicBezTo>
                          <a:pt x="88" y="40"/>
                          <a:pt x="88" y="40"/>
                          <a:pt x="88" y="40"/>
                        </a:cubicBezTo>
                        <a:cubicBezTo>
                          <a:pt x="88" y="40"/>
                          <a:pt x="88" y="40"/>
                          <a:pt x="88" y="40"/>
                        </a:cubicBezTo>
                        <a:cubicBezTo>
                          <a:pt x="88" y="40"/>
                          <a:pt x="88" y="40"/>
                          <a:pt x="88" y="40"/>
                        </a:cubicBezTo>
                        <a:cubicBezTo>
                          <a:pt x="87" y="41"/>
                          <a:pt x="87" y="41"/>
                          <a:pt x="87" y="41"/>
                        </a:cubicBezTo>
                        <a:cubicBezTo>
                          <a:pt x="87" y="41"/>
                          <a:pt x="87" y="41"/>
                          <a:pt x="87" y="41"/>
                        </a:cubicBezTo>
                        <a:cubicBezTo>
                          <a:pt x="87" y="42"/>
                          <a:pt x="87" y="42"/>
                          <a:pt x="87" y="42"/>
                        </a:cubicBezTo>
                        <a:cubicBezTo>
                          <a:pt x="88" y="43"/>
                          <a:pt x="88" y="43"/>
                          <a:pt x="88" y="43"/>
                        </a:cubicBezTo>
                        <a:cubicBezTo>
                          <a:pt x="88" y="43"/>
                          <a:pt x="88" y="43"/>
                          <a:pt x="88" y="43"/>
                        </a:cubicBezTo>
                        <a:cubicBezTo>
                          <a:pt x="88" y="43"/>
                          <a:pt x="88" y="43"/>
                          <a:pt x="88" y="43"/>
                        </a:cubicBezTo>
                        <a:cubicBezTo>
                          <a:pt x="89" y="45"/>
                          <a:pt x="89" y="45"/>
                          <a:pt x="89" y="45"/>
                        </a:cubicBezTo>
                        <a:cubicBezTo>
                          <a:pt x="89" y="46"/>
                          <a:pt x="89" y="46"/>
                          <a:pt x="89" y="46"/>
                        </a:cubicBezTo>
                        <a:cubicBezTo>
                          <a:pt x="90" y="49"/>
                          <a:pt x="90" y="49"/>
                          <a:pt x="90" y="49"/>
                        </a:cubicBezTo>
                        <a:cubicBezTo>
                          <a:pt x="90" y="46"/>
                          <a:pt x="90" y="46"/>
                          <a:pt x="90" y="46"/>
                        </a:cubicBezTo>
                        <a:cubicBezTo>
                          <a:pt x="91" y="44"/>
                          <a:pt x="91" y="44"/>
                          <a:pt x="91" y="44"/>
                        </a:cubicBezTo>
                        <a:cubicBezTo>
                          <a:pt x="91" y="44"/>
                          <a:pt x="91" y="44"/>
                          <a:pt x="91" y="44"/>
                        </a:cubicBezTo>
                        <a:cubicBezTo>
                          <a:pt x="91" y="44"/>
                          <a:pt x="91" y="44"/>
                          <a:pt x="91" y="44"/>
                        </a:cubicBezTo>
                        <a:cubicBezTo>
                          <a:pt x="90" y="43"/>
                          <a:pt x="90" y="43"/>
                          <a:pt x="90" y="43"/>
                        </a:cubicBezTo>
                        <a:cubicBezTo>
                          <a:pt x="90" y="41"/>
                          <a:pt x="90" y="41"/>
                          <a:pt x="90" y="41"/>
                        </a:cubicBezTo>
                        <a:cubicBezTo>
                          <a:pt x="91" y="40"/>
                          <a:pt x="91" y="40"/>
                          <a:pt x="91" y="40"/>
                        </a:cubicBezTo>
                        <a:cubicBezTo>
                          <a:pt x="91" y="40"/>
                          <a:pt x="91" y="40"/>
                          <a:pt x="91" y="40"/>
                        </a:cubicBezTo>
                        <a:cubicBezTo>
                          <a:pt x="91" y="40"/>
                          <a:pt x="91" y="40"/>
                          <a:pt x="91" y="40"/>
                        </a:cubicBezTo>
                        <a:cubicBezTo>
                          <a:pt x="91" y="38"/>
                          <a:pt x="91" y="38"/>
                          <a:pt x="91" y="38"/>
                        </a:cubicBezTo>
                        <a:cubicBezTo>
                          <a:pt x="92" y="38"/>
                          <a:pt x="92" y="38"/>
                          <a:pt x="92" y="38"/>
                        </a:cubicBezTo>
                        <a:cubicBezTo>
                          <a:pt x="92" y="37"/>
                          <a:pt x="92" y="37"/>
                          <a:pt x="92" y="37"/>
                        </a:cubicBezTo>
                        <a:cubicBezTo>
                          <a:pt x="92" y="37"/>
                          <a:pt x="92" y="37"/>
                          <a:pt x="92" y="37"/>
                        </a:cubicBezTo>
                        <a:cubicBezTo>
                          <a:pt x="92" y="36"/>
                          <a:pt x="92" y="36"/>
                          <a:pt x="92" y="36"/>
                        </a:cubicBezTo>
                        <a:cubicBezTo>
                          <a:pt x="93" y="35"/>
                          <a:pt x="93" y="35"/>
                          <a:pt x="93" y="35"/>
                        </a:cubicBezTo>
                        <a:cubicBezTo>
                          <a:pt x="93" y="35"/>
                          <a:pt x="93" y="35"/>
                          <a:pt x="93" y="35"/>
                        </a:cubicBezTo>
                        <a:cubicBezTo>
                          <a:pt x="94" y="35"/>
                          <a:pt x="94" y="35"/>
                          <a:pt x="94" y="35"/>
                        </a:cubicBezTo>
                        <a:cubicBezTo>
                          <a:pt x="94" y="35"/>
                          <a:pt x="94" y="35"/>
                          <a:pt x="94" y="35"/>
                        </a:cubicBezTo>
                        <a:cubicBezTo>
                          <a:pt x="94" y="34"/>
                          <a:pt x="94" y="34"/>
                          <a:pt x="94" y="34"/>
                        </a:cubicBezTo>
                        <a:cubicBezTo>
                          <a:pt x="94" y="33"/>
                          <a:pt x="94" y="33"/>
                          <a:pt x="94" y="33"/>
                        </a:cubicBezTo>
                        <a:cubicBezTo>
                          <a:pt x="94" y="33"/>
                          <a:pt x="94" y="33"/>
                          <a:pt x="94" y="33"/>
                        </a:cubicBezTo>
                        <a:cubicBezTo>
                          <a:pt x="97" y="31"/>
                          <a:pt x="97" y="31"/>
                          <a:pt x="97" y="31"/>
                        </a:cubicBezTo>
                        <a:cubicBezTo>
                          <a:pt x="98" y="31"/>
                          <a:pt x="98" y="31"/>
                          <a:pt x="98" y="31"/>
                        </a:cubicBezTo>
                        <a:cubicBezTo>
                          <a:pt x="98" y="31"/>
                          <a:pt x="98" y="31"/>
                          <a:pt x="98" y="31"/>
                        </a:cubicBezTo>
                        <a:cubicBezTo>
                          <a:pt x="99" y="31"/>
                          <a:pt x="99" y="31"/>
                          <a:pt x="99" y="31"/>
                        </a:cubicBezTo>
                        <a:cubicBezTo>
                          <a:pt x="99" y="30"/>
                          <a:pt x="99" y="30"/>
                          <a:pt x="99" y="30"/>
                        </a:cubicBezTo>
                        <a:cubicBezTo>
                          <a:pt x="99" y="29"/>
                          <a:pt x="99" y="29"/>
                          <a:pt x="99" y="29"/>
                        </a:cubicBezTo>
                        <a:cubicBezTo>
                          <a:pt x="99" y="29"/>
                          <a:pt x="99" y="29"/>
                          <a:pt x="99" y="29"/>
                        </a:cubicBezTo>
                        <a:cubicBezTo>
                          <a:pt x="99" y="29"/>
                          <a:pt x="99" y="29"/>
                          <a:pt x="99" y="29"/>
                        </a:cubicBezTo>
                        <a:cubicBezTo>
                          <a:pt x="99" y="25"/>
                          <a:pt x="99" y="25"/>
                          <a:pt x="99" y="25"/>
                        </a:cubicBezTo>
                        <a:cubicBezTo>
                          <a:pt x="99" y="23"/>
                          <a:pt x="99" y="23"/>
                          <a:pt x="99" y="23"/>
                        </a:cubicBezTo>
                        <a:cubicBezTo>
                          <a:pt x="99" y="22"/>
                          <a:pt x="99" y="22"/>
                          <a:pt x="99" y="22"/>
                        </a:cubicBezTo>
                        <a:cubicBezTo>
                          <a:pt x="101" y="22"/>
                          <a:pt x="101" y="22"/>
                          <a:pt x="101" y="22"/>
                        </a:cubicBezTo>
                        <a:cubicBezTo>
                          <a:pt x="103" y="21"/>
                          <a:pt x="103" y="21"/>
                          <a:pt x="103" y="21"/>
                        </a:cubicBezTo>
                        <a:cubicBezTo>
                          <a:pt x="104" y="20"/>
                          <a:pt x="104" y="20"/>
                          <a:pt x="104" y="20"/>
                        </a:cubicBezTo>
                        <a:cubicBezTo>
                          <a:pt x="105" y="20"/>
                          <a:pt x="105" y="20"/>
                          <a:pt x="105" y="20"/>
                        </a:cubicBezTo>
                        <a:cubicBezTo>
                          <a:pt x="105" y="20"/>
                          <a:pt x="105" y="20"/>
                          <a:pt x="105" y="20"/>
                        </a:cubicBezTo>
                        <a:cubicBezTo>
                          <a:pt x="105" y="19"/>
                          <a:pt x="105" y="19"/>
                          <a:pt x="105" y="19"/>
                        </a:cubicBezTo>
                        <a:cubicBezTo>
                          <a:pt x="106" y="19"/>
                          <a:pt x="106" y="19"/>
                          <a:pt x="106" y="19"/>
                        </a:cubicBezTo>
                        <a:cubicBezTo>
                          <a:pt x="106" y="19"/>
                          <a:pt x="106" y="19"/>
                          <a:pt x="106" y="19"/>
                        </a:cubicBezTo>
                        <a:cubicBezTo>
                          <a:pt x="107" y="19"/>
                          <a:pt x="107" y="19"/>
                          <a:pt x="107" y="19"/>
                        </a:cubicBezTo>
                        <a:cubicBezTo>
                          <a:pt x="107" y="19"/>
                          <a:pt x="107" y="19"/>
                          <a:pt x="107" y="19"/>
                        </a:cubicBezTo>
                        <a:cubicBezTo>
                          <a:pt x="107" y="18"/>
                          <a:pt x="107" y="18"/>
                          <a:pt x="107" y="18"/>
                        </a:cubicBezTo>
                        <a:cubicBezTo>
                          <a:pt x="109" y="18"/>
                          <a:pt x="109" y="18"/>
                          <a:pt x="109" y="18"/>
                        </a:cubicBezTo>
                        <a:cubicBezTo>
                          <a:pt x="109" y="18"/>
                          <a:pt x="109" y="18"/>
                          <a:pt x="109" y="18"/>
                        </a:cubicBezTo>
                        <a:cubicBezTo>
                          <a:pt x="109" y="18"/>
                          <a:pt x="109" y="18"/>
                          <a:pt x="109" y="18"/>
                        </a:cubicBezTo>
                        <a:cubicBezTo>
                          <a:pt x="109" y="18"/>
                          <a:pt x="109" y="18"/>
                          <a:pt x="109" y="18"/>
                        </a:cubicBezTo>
                        <a:cubicBezTo>
                          <a:pt x="110" y="18"/>
                          <a:pt x="110" y="18"/>
                          <a:pt x="110" y="18"/>
                        </a:cubicBezTo>
                        <a:cubicBezTo>
                          <a:pt x="111" y="19"/>
                          <a:pt x="111" y="19"/>
                          <a:pt x="111" y="19"/>
                        </a:cubicBezTo>
                        <a:cubicBezTo>
                          <a:pt x="111" y="19"/>
                          <a:pt x="111" y="19"/>
                          <a:pt x="111" y="19"/>
                        </a:cubicBezTo>
                        <a:cubicBezTo>
                          <a:pt x="111" y="19"/>
                          <a:pt x="111" y="19"/>
                          <a:pt x="111" y="19"/>
                        </a:cubicBezTo>
                        <a:cubicBezTo>
                          <a:pt x="113" y="17"/>
                          <a:pt x="113" y="17"/>
                          <a:pt x="113" y="17"/>
                        </a:cubicBezTo>
                        <a:cubicBezTo>
                          <a:pt x="113" y="17"/>
                          <a:pt x="113" y="17"/>
                          <a:pt x="113" y="17"/>
                        </a:cubicBezTo>
                        <a:cubicBezTo>
                          <a:pt x="113" y="17"/>
                          <a:pt x="113" y="17"/>
                          <a:pt x="113" y="17"/>
                        </a:cubicBezTo>
                        <a:cubicBezTo>
                          <a:pt x="113" y="16"/>
                          <a:pt x="113" y="16"/>
                          <a:pt x="113" y="16"/>
                        </a:cubicBezTo>
                        <a:cubicBezTo>
                          <a:pt x="114" y="16"/>
                          <a:pt x="114" y="16"/>
                          <a:pt x="114" y="16"/>
                        </a:cubicBezTo>
                        <a:cubicBezTo>
                          <a:pt x="115" y="16"/>
                          <a:pt x="115" y="16"/>
                          <a:pt x="115" y="16"/>
                        </a:cubicBezTo>
                        <a:cubicBezTo>
                          <a:pt x="115" y="16"/>
                          <a:pt x="115" y="16"/>
                          <a:pt x="115" y="16"/>
                        </a:cubicBezTo>
                        <a:cubicBezTo>
                          <a:pt x="115" y="16"/>
                          <a:pt x="115" y="16"/>
                          <a:pt x="115" y="16"/>
                        </a:cubicBezTo>
                        <a:cubicBezTo>
                          <a:pt x="116" y="15"/>
                          <a:pt x="116" y="15"/>
                          <a:pt x="116" y="15"/>
                        </a:cubicBezTo>
                        <a:cubicBezTo>
                          <a:pt x="116" y="15"/>
                          <a:pt x="116" y="15"/>
                          <a:pt x="116" y="15"/>
                        </a:cubicBezTo>
                        <a:cubicBezTo>
                          <a:pt x="116" y="15"/>
                          <a:pt x="116" y="15"/>
                          <a:pt x="116" y="15"/>
                        </a:cubicBezTo>
                        <a:cubicBezTo>
                          <a:pt x="117" y="15"/>
                          <a:pt x="117" y="15"/>
                          <a:pt x="117" y="15"/>
                        </a:cubicBezTo>
                        <a:cubicBezTo>
                          <a:pt x="117" y="16"/>
                          <a:pt x="117" y="16"/>
                          <a:pt x="117" y="16"/>
                        </a:cubicBezTo>
                        <a:cubicBezTo>
                          <a:pt x="117" y="16"/>
                          <a:pt x="117" y="16"/>
                          <a:pt x="117" y="16"/>
                        </a:cubicBezTo>
                        <a:cubicBezTo>
                          <a:pt x="121" y="15"/>
                          <a:pt x="121" y="15"/>
                          <a:pt x="121" y="15"/>
                        </a:cubicBezTo>
                        <a:cubicBezTo>
                          <a:pt x="124" y="14"/>
                          <a:pt x="124" y="14"/>
                          <a:pt x="124" y="14"/>
                        </a:cubicBezTo>
                        <a:cubicBezTo>
                          <a:pt x="124" y="14"/>
                          <a:pt x="124" y="14"/>
                          <a:pt x="124" y="14"/>
                        </a:cubicBezTo>
                        <a:cubicBezTo>
                          <a:pt x="124" y="14"/>
                          <a:pt x="124" y="14"/>
                          <a:pt x="124" y="14"/>
                        </a:cubicBezTo>
                        <a:cubicBezTo>
                          <a:pt x="125" y="14"/>
                          <a:pt x="125" y="14"/>
                          <a:pt x="125" y="14"/>
                        </a:cubicBezTo>
                        <a:cubicBezTo>
                          <a:pt x="125" y="14"/>
                          <a:pt x="125" y="14"/>
                          <a:pt x="125" y="14"/>
                        </a:cubicBezTo>
                        <a:cubicBezTo>
                          <a:pt x="125" y="14"/>
                          <a:pt x="125" y="14"/>
                          <a:pt x="125" y="14"/>
                        </a:cubicBezTo>
                        <a:cubicBezTo>
                          <a:pt x="126" y="15"/>
                          <a:pt x="126" y="15"/>
                          <a:pt x="126" y="15"/>
                        </a:cubicBezTo>
                        <a:cubicBezTo>
                          <a:pt x="126" y="14"/>
                          <a:pt x="126" y="14"/>
                          <a:pt x="126" y="14"/>
                        </a:cubicBezTo>
                        <a:cubicBezTo>
                          <a:pt x="127" y="14"/>
                          <a:pt x="127" y="14"/>
                          <a:pt x="127" y="14"/>
                        </a:cubicBezTo>
                        <a:cubicBezTo>
                          <a:pt x="127" y="14"/>
                          <a:pt x="127" y="14"/>
                          <a:pt x="127" y="14"/>
                        </a:cubicBezTo>
                        <a:cubicBezTo>
                          <a:pt x="127" y="14"/>
                          <a:pt x="127" y="14"/>
                          <a:pt x="127" y="14"/>
                        </a:cubicBezTo>
                        <a:cubicBezTo>
                          <a:pt x="127" y="13"/>
                          <a:pt x="127" y="13"/>
                          <a:pt x="127" y="13"/>
                        </a:cubicBezTo>
                        <a:cubicBezTo>
                          <a:pt x="129" y="12"/>
                          <a:pt x="129" y="12"/>
                          <a:pt x="129" y="12"/>
                        </a:cubicBezTo>
                        <a:cubicBezTo>
                          <a:pt x="130" y="12"/>
                          <a:pt x="130" y="12"/>
                          <a:pt x="130" y="12"/>
                        </a:cubicBezTo>
                        <a:cubicBezTo>
                          <a:pt x="130" y="12"/>
                          <a:pt x="130" y="12"/>
                          <a:pt x="130" y="12"/>
                        </a:cubicBezTo>
                        <a:cubicBezTo>
                          <a:pt x="130" y="12"/>
                          <a:pt x="130" y="12"/>
                          <a:pt x="130" y="12"/>
                        </a:cubicBezTo>
                        <a:cubicBezTo>
                          <a:pt x="131" y="12"/>
                          <a:pt x="131" y="12"/>
                          <a:pt x="131" y="12"/>
                        </a:cubicBezTo>
                        <a:cubicBezTo>
                          <a:pt x="131" y="12"/>
                          <a:pt x="131" y="12"/>
                          <a:pt x="131" y="12"/>
                        </a:cubicBezTo>
                        <a:cubicBezTo>
                          <a:pt x="131" y="13"/>
                          <a:pt x="131" y="13"/>
                          <a:pt x="131" y="13"/>
                        </a:cubicBezTo>
                        <a:cubicBezTo>
                          <a:pt x="131" y="13"/>
                          <a:pt x="131" y="13"/>
                          <a:pt x="131" y="13"/>
                        </a:cubicBezTo>
                        <a:cubicBezTo>
                          <a:pt x="132" y="13"/>
                          <a:pt x="132" y="13"/>
                          <a:pt x="132" y="13"/>
                        </a:cubicBezTo>
                        <a:cubicBezTo>
                          <a:pt x="133" y="13"/>
                          <a:pt x="133" y="13"/>
                          <a:pt x="133" y="13"/>
                        </a:cubicBezTo>
                        <a:cubicBezTo>
                          <a:pt x="133" y="13"/>
                          <a:pt x="133" y="13"/>
                          <a:pt x="133" y="13"/>
                        </a:cubicBezTo>
                        <a:cubicBezTo>
                          <a:pt x="133" y="12"/>
                          <a:pt x="133" y="12"/>
                          <a:pt x="133" y="12"/>
                        </a:cubicBezTo>
                        <a:cubicBezTo>
                          <a:pt x="133" y="12"/>
                          <a:pt x="133" y="12"/>
                          <a:pt x="133" y="12"/>
                        </a:cubicBezTo>
                        <a:cubicBezTo>
                          <a:pt x="133" y="12"/>
                          <a:pt x="133" y="12"/>
                          <a:pt x="133" y="12"/>
                        </a:cubicBezTo>
                        <a:cubicBezTo>
                          <a:pt x="134" y="12"/>
                          <a:pt x="134" y="12"/>
                          <a:pt x="134" y="12"/>
                        </a:cubicBezTo>
                        <a:cubicBezTo>
                          <a:pt x="134" y="13"/>
                          <a:pt x="134" y="13"/>
                          <a:pt x="134" y="13"/>
                        </a:cubicBezTo>
                        <a:cubicBezTo>
                          <a:pt x="134" y="13"/>
                          <a:pt x="134" y="13"/>
                          <a:pt x="134" y="13"/>
                        </a:cubicBezTo>
                        <a:cubicBezTo>
                          <a:pt x="134" y="13"/>
                          <a:pt x="134" y="13"/>
                          <a:pt x="134" y="13"/>
                        </a:cubicBezTo>
                        <a:cubicBezTo>
                          <a:pt x="134" y="13"/>
                          <a:pt x="134" y="13"/>
                          <a:pt x="134" y="13"/>
                        </a:cubicBezTo>
                        <a:cubicBezTo>
                          <a:pt x="134" y="13"/>
                          <a:pt x="134" y="13"/>
                          <a:pt x="134" y="13"/>
                        </a:cubicBezTo>
                        <a:cubicBezTo>
                          <a:pt x="134" y="13"/>
                          <a:pt x="134" y="13"/>
                          <a:pt x="134" y="13"/>
                        </a:cubicBezTo>
                        <a:cubicBezTo>
                          <a:pt x="133" y="13"/>
                          <a:pt x="133" y="13"/>
                          <a:pt x="133" y="13"/>
                        </a:cubicBezTo>
                        <a:cubicBezTo>
                          <a:pt x="133" y="14"/>
                          <a:pt x="133" y="14"/>
                          <a:pt x="133" y="14"/>
                        </a:cubicBezTo>
                        <a:cubicBezTo>
                          <a:pt x="133" y="14"/>
                          <a:pt x="133" y="14"/>
                          <a:pt x="133" y="14"/>
                        </a:cubicBezTo>
                        <a:cubicBezTo>
                          <a:pt x="130" y="15"/>
                          <a:pt x="130" y="15"/>
                          <a:pt x="130" y="15"/>
                        </a:cubicBezTo>
                        <a:cubicBezTo>
                          <a:pt x="128" y="16"/>
                          <a:pt x="128" y="16"/>
                          <a:pt x="128" y="16"/>
                        </a:cubicBezTo>
                        <a:cubicBezTo>
                          <a:pt x="128" y="16"/>
                          <a:pt x="128" y="16"/>
                          <a:pt x="128" y="16"/>
                        </a:cubicBezTo>
                        <a:cubicBezTo>
                          <a:pt x="128" y="16"/>
                          <a:pt x="128" y="16"/>
                          <a:pt x="128" y="16"/>
                        </a:cubicBezTo>
                        <a:cubicBezTo>
                          <a:pt x="127" y="17"/>
                          <a:pt x="127" y="17"/>
                          <a:pt x="127" y="17"/>
                        </a:cubicBezTo>
                        <a:cubicBezTo>
                          <a:pt x="126" y="17"/>
                          <a:pt x="126" y="17"/>
                          <a:pt x="126" y="17"/>
                        </a:cubicBezTo>
                        <a:cubicBezTo>
                          <a:pt x="125" y="17"/>
                          <a:pt x="125" y="17"/>
                          <a:pt x="125" y="17"/>
                        </a:cubicBezTo>
                        <a:cubicBezTo>
                          <a:pt x="125" y="17"/>
                          <a:pt x="125" y="17"/>
                          <a:pt x="125" y="17"/>
                        </a:cubicBezTo>
                        <a:cubicBezTo>
                          <a:pt x="124" y="17"/>
                          <a:pt x="124" y="17"/>
                          <a:pt x="124" y="17"/>
                        </a:cubicBezTo>
                        <a:cubicBezTo>
                          <a:pt x="124" y="18"/>
                          <a:pt x="124" y="18"/>
                          <a:pt x="124" y="18"/>
                        </a:cubicBezTo>
                        <a:cubicBezTo>
                          <a:pt x="124" y="18"/>
                          <a:pt x="124" y="18"/>
                          <a:pt x="124" y="18"/>
                        </a:cubicBezTo>
                        <a:cubicBezTo>
                          <a:pt x="123" y="17"/>
                          <a:pt x="123" y="17"/>
                          <a:pt x="123" y="17"/>
                        </a:cubicBezTo>
                        <a:cubicBezTo>
                          <a:pt x="123" y="17"/>
                          <a:pt x="123" y="17"/>
                          <a:pt x="123" y="17"/>
                        </a:cubicBezTo>
                        <a:cubicBezTo>
                          <a:pt x="123" y="17"/>
                          <a:pt x="123" y="17"/>
                          <a:pt x="123" y="17"/>
                        </a:cubicBezTo>
                        <a:cubicBezTo>
                          <a:pt x="121" y="18"/>
                          <a:pt x="121" y="18"/>
                          <a:pt x="121" y="18"/>
                        </a:cubicBezTo>
                        <a:cubicBezTo>
                          <a:pt x="119" y="18"/>
                          <a:pt x="119" y="18"/>
                          <a:pt x="119" y="18"/>
                        </a:cubicBezTo>
                        <a:cubicBezTo>
                          <a:pt x="119" y="18"/>
                          <a:pt x="119" y="18"/>
                          <a:pt x="119" y="18"/>
                        </a:cubicBezTo>
                        <a:cubicBezTo>
                          <a:pt x="119" y="18"/>
                          <a:pt x="119" y="18"/>
                          <a:pt x="119" y="18"/>
                        </a:cubicBezTo>
                        <a:cubicBezTo>
                          <a:pt x="118" y="18"/>
                          <a:pt x="118" y="18"/>
                          <a:pt x="118" y="18"/>
                        </a:cubicBezTo>
                        <a:cubicBezTo>
                          <a:pt x="116" y="18"/>
                          <a:pt x="116" y="18"/>
                          <a:pt x="116" y="18"/>
                        </a:cubicBezTo>
                        <a:cubicBezTo>
                          <a:pt x="116" y="18"/>
                          <a:pt x="116" y="18"/>
                          <a:pt x="116" y="18"/>
                        </a:cubicBezTo>
                        <a:cubicBezTo>
                          <a:pt x="116" y="18"/>
                          <a:pt x="116" y="18"/>
                          <a:pt x="116" y="18"/>
                        </a:cubicBezTo>
                        <a:cubicBezTo>
                          <a:pt x="115" y="19"/>
                          <a:pt x="115" y="19"/>
                          <a:pt x="115" y="19"/>
                        </a:cubicBezTo>
                        <a:cubicBezTo>
                          <a:pt x="115" y="19"/>
                          <a:pt x="115" y="19"/>
                          <a:pt x="115" y="19"/>
                        </a:cubicBezTo>
                        <a:cubicBezTo>
                          <a:pt x="115" y="19"/>
                          <a:pt x="115" y="19"/>
                          <a:pt x="115" y="19"/>
                        </a:cubicBezTo>
                        <a:cubicBezTo>
                          <a:pt x="114" y="20"/>
                          <a:pt x="114" y="20"/>
                          <a:pt x="114" y="20"/>
                        </a:cubicBezTo>
                        <a:cubicBezTo>
                          <a:pt x="111" y="21"/>
                          <a:pt x="111" y="21"/>
                          <a:pt x="111" y="21"/>
                        </a:cubicBezTo>
                        <a:cubicBezTo>
                          <a:pt x="111" y="21"/>
                          <a:pt x="111" y="21"/>
                          <a:pt x="111" y="21"/>
                        </a:cubicBezTo>
                        <a:cubicBezTo>
                          <a:pt x="111" y="21"/>
                          <a:pt x="111" y="21"/>
                          <a:pt x="111" y="21"/>
                        </a:cubicBezTo>
                        <a:cubicBezTo>
                          <a:pt x="111" y="21"/>
                          <a:pt x="111" y="21"/>
                          <a:pt x="111" y="21"/>
                        </a:cubicBezTo>
                        <a:cubicBezTo>
                          <a:pt x="109" y="22"/>
                          <a:pt x="109" y="22"/>
                          <a:pt x="109" y="22"/>
                        </a:cubicBezTo>
                        <a:cubicBezTo>
                          <a:pt x="109" y="22"/>
                          <a:pt x="109" y="22"/>
                          <a:pt x="109" y="22"/>
                        </a:cubicBezTo>
                        <a:cubicBezTo>
                          <a:pt x="109" y="22"/>
                          <a:pt x="109" y="22"/>
                          <a:pt x="109" y="22"/>
                        </a:cubicBezTo>
                        <a:cubicBezTo>
                          <a:pt x="109" y="23"/>
                          <a:pt x="109" y="23"/>
                          <a:pt x="109" y="23"/>
                        </a:cubicBezTo>
                        <a:cubicBezTo>
                          <a:pt x="108" y="23"/>
                          <a:pt x="108" y="23"/>
                          <a:pt x="108" y="23"/>
                        </a:cubicBezTo>
                        <a:cubicBezTo>
                          <a:pt x="108" y="23"/>
                          <a:pt x="108" y="23"/>
                          <a:pt x="108" y="23"/>
                        </a:cubicBezTo>
                        <a:cubicBezTo>
                          <a:pt x="108" y="23"/>
                          <a:pt x="108" y="23"/>
                          <a:pt x="108" y="23"/>
                        </a:cubicBezTo>
                        <a:cubicBezTo>
                          <a:pt x="107" y="23"/>
                          <a:pt x="107" y="23"/>
                          <a:pt x="107" y="23"/>
                        </a:cubicBezTo>
                        <a:cubicBezTo>
                          <a:pt x="106" y="24"/>
                          <a:pt x="106" y="24"/>
                          <a:pt x="106" y="24"/>
                        </a:cubicBezTo>
                        <a:cubicBezTo>
                          <a:pt x="106" y="24"/>
                          <a:pt x="106" y="24"/>
                          <a:pt x="106" y="24"/>
                        </a:cubicBezTo>
                        <a:cubicBezTo>
                          <a:pt x="106" y="24"/>
                          <a:pt x="106" y="24"/>
                          <a:pt x="106" y="24"/>
                        </a:cubicBezTo>
                        <a:cubicBezTo>
                          <a:pt x="105" y="25"/>
                          <a:pt x="105" y="25"/>
                          <a:pt x="105" y="25"/>
                        </a:cubicBezTo>
                        <a:cubicBezTo>
                          <a:pt x="105" y="25"/>
                          <a:pt x="105" y="25"/>
                          <a:pt x="105" y="25"/>
                        </a:cubicBezTo>
                        <a:cubicBezTo>
                          <a:pt x="105" y="25"/>
                          <a:pt x="105" y="25"/>
                          <a:pt x="105" y="25"/>
                        </a:cubicBezTo>
                        <a:cubicBezTo>
                          <a:pt x="104" y="25"/>
                          <a:pt x="104" y="25"/>
                          <a:pt x="104" y="25"/>
                        </a:cubicBezTo>
                        <a:cubicBezTo>
                          <a:pt x="104" y="26"/>
                          <a:pt x="104" y="26"/>
                          <a:pt x="104" y="26"/>
                        </a:cubicBezTo>
                        <a:cubicBezTo>
                          <a:pt x="104" y="27"/>
                          <a:pt x="104" y="27"/>
                          <a:pt x="104" y="27"/>
                        </a:cubicBezTo>
                        <a:cubicBezTo>
                          <a:pt x="104" y="27"/>
                          <a:pt x="104" y="27"/>
                          <a:pt x="104" y="27"/>
                        </a:cubicBezTo>
                        <a:cubicBezTo>
                          <a:pt x="105" y="28"/>
                          <a:pt x="105" y="28"/>
                          <a:pt x="105" y="28"/>
                        </a:cubicBezTo>
                        <a:cubicBezTo>
                          <a:pt x="105" y="28"/>
                          <a:pt x="105" y="28"/>
                          <a:pt x="105" y="28"/>
                        </a:cubicBezTo>
                        <a:cubicBezTo>
                          <a:pt x="105" y="28"/>
                          <a:pt x="105" y="28"/>
                          <a:pt x="105" y="28"/>
                        </a:cubicBezTo>
                        <a:cubicBezTo>
                          <a:pt x="106" y="29"/>
                          <a:pt x="106" y="29"/>
                          <a:pt x="106" y="29"/>
                        </a:cubicBezTo>
                        <a:cubicBezTo>
                          <a:pt x="109" y="30"/>
                          <a:pt x="109" y="30"/>
                          <a:pt x="109" y="30"/>
                        </a:cubicBezTo>
                        <a:cubicBezTo>
                          <a:pt x="107" y="28"/>
                          <a:pt x="107" y="28"/>
                          <a:pt x="107" y="28"/>
                        </a:cubicBezTo>
                        <a:cubicBezTo>
                          <a:pt x="106" y="27"/>
                          <a:pt x="106" y="27"/>
                          <a:pt x="106" y="27"/>
                        </a:cubicBezTo>
                        <a:cubicBezTo>
                          <a:pt x="107" y="27"/>
                          <a:pt x="107" y="27"/>
                          <a:pt x="107" y="27"/>
                        </a:cubicBezTo>
                        <a:cubicBezTo>
                          <a:pt x="107" y="28"/>
                          <a:pt x="107" y="28"/>
                          <a:pt x="107" y="28"/>
                        </a:cubicBezTo>
                        <a:cubicBezTo>
                          <a:pt x="107" y="27"/>
                          <a:pt x="107" y="27"/>
                          <a:pt x="107" y="27"/>
                        </a:cubicBezTo>
                        <a:cubicBezTo>
                          <a:pt x="107" y="27"/>
                          <a:pt x="107" y="27"/>
                          <a:pt x="107" y="27"/>
                        </a:cubicBezTo>
                        <a:cubicBezTo>
                          <a:pt x="108" y="27"/>
                          <a:pt x="108" y="27"/>
                          <a:pt x="108" y="27"/>
                        </a:cubicBezTo>
                        <a:cubicBezTo>
                          <a:pt x="109" y="28"/>
                          <a:pt x="109" y="28"/>
                          <a:pt x="109" y="28"/>
                        </a:cubicBezTo>
                        <a:cubicBezTo>
                          <a:pt x="109" y="27"/>
                          <a:pt x="109" y="27"/>
                          <a:pt x="109" y="27"/>
                        </a:cubicBezTo>
                        <a:cubicBezTo>
                          <a:pt x="109" y="26"/>
                          <a:pt x="109" y="26"/>
                          <a:pt x="109" y="26"/>
                        </a:cubicBezTo>
                        <a:cubicBezTo>
                          <a:pt x="110" y="25"/>
                          <a:pt x="110" y="25"/>
                          <a:pt x="110" y="25"/>
                        </a:cubicBezTo>
                        <a:cubicBezTo>
                          <a:pt x="112" y="24"/>
                          <a:pt x="112" y="24"/>
                          <a:pt x="112" y="24"/>
                        </a:cubicBezTo>
                        <a:cubicBezTo>
                          <a:pt x="113" y="24"/>
                          <a:pt x="113" y="24"/>
                          <a:pt x="113" y="24"/>
                        </a:cubicBezTo>
                        <a:cubicBezTo>
                          <a:pt x="113" y="24"/>
                          <a:pt x="113" y="24"/>
                          <a:pt x="113" y="24"/>
                        </a:cubicBezTo>
                        <a:cubicBezTo>
                          <a:pt x="113" y="24"/>
                          <a:pt x="113" y="24"/>
                          <a:pt x="113" y="24"/>
                        </a:cubicBezTo>
                        <a:cubicBezTo>
                          <a:pt x="116" y="22"/>
                          <a:pt x="116" y="22"/>
                          <a:pt x="116" y="22"/>
                        </a:cubicBezTo>
                        <a:cubicBezTo>
                          <a:pt x="116" y="22"/>
                          <a:pt x="116" y="22"/>
                          <a:pt x="116" y="22"/>
                        </a:cubicBezTo>
                        <a:cubicBezTo>
                          <a:pt x="116" y="22"/>
                          <a:pt x="116" y="22"/>
                          <a:pt x="116" y="22"/>
                        </a:cubicBezTo>
                        <a:cubicBezTo>
                          <a:pt x="117" y="21"/>
                          <a:pt x="117" y="21"/>
                          <a:pt x="117" y="21"/>
                        </a:cubicBezTo>
                        <a:cubicBezTo>
                          <a:pt x="117" y="21"/>
                          <a:pt x="117" y="21"/>
                          <a:pt x="117" y="21"/>
                        </a:cubicBezTo>
                        <a:cubicBezTo>
                          <a:pt x="118" y="22"/>
                          <a:pt x="118" y="22"/>
                          <a:pt x="118" y="22"/>
                        </a:cubicBezTo>
                        <a:cubicBezTo>
                          <a:pt x="118" y="22"/>
                          <a:pt x="118" y="22"/>
                          <a:pt x="118" y="22"/>
                        </a:cubicBezTo>
                        <a:cubicBezTo>
                          <a:pt x="118" y="22"/>
                          <a:pt x="118" y="22"/>
                          <a:pt x="118" y="22"/>
                        </a:cubicBezTo>
                        <a:cubicBezTo>
                          <a:pt x="119" y="21"/>
                          <a:pt x="119" y="21"/>
                          <a:pt x="119" y="21"/>
                        </a:cubicBezTo>
                        <a:cubicBezTo>
                          <a:pt x="119" y="21"/>
                          <a:pt x="119" y="21"/>
                          <a:pt x="119" y="21"/>
                        </a:cubicBezTo>
                        <a:cubicBezTo>
                          <a:pt x="120" y="21"/>
                          <a:pt x="120" y="21"/>
                          <a:pt x="120" y="21"/>
                        </a:cubicBezTo>
                        <a:cubicBezTo>
                          <a:pt x="120" y="22"/>
                          <a:pt x="120" y="22"/>
                          <a:pt x="120" y="22"/>
                        </a:cubicBezTo>
                        <a:cubicBezTo>
                          <a:pt x="120" y="21"/>
                          <a:pt x="120" y="21"/>
                          <a:pt x="120" y="21"/>
                        </a:cubicBezTo>
                        <a:cubicBezTo>
                          <a:pt x="122" y="20"/>
                          <a:pt x="122" y="20"/>
                          <a:pt x="122" y="20"/>
                        </a:cubicBezTo>
                        <a:cubicBezTo>
                          <a:pt x="120" y="22"/>
                          <a:pt x="120" y="22"/>
                          <a:pt x="120" y="22"/>
                        </a:cubicBezTo>
                        <a:cubicBezTo>
                          <a:pt x="120" y="22"/>
                          <a:pt x="120" y="22"/>
                          <a:pt x="120" y="22"/>
                        </a:cubicBezTo>
                        <a:cubicBezTo>
                          <a:pt x="120" y="22"/>
                          <a:pt x="120" y="22"/>
                          <a:pt x="120" y="22"/>
                        </a:cubicBezTo>
                        <a:cubicBezTo>
                          <a:pt x="120" y="23"/>
                          <a:pt x="120" y="23"/>
                          <a:pt x="120" y="23"/>
                        </a:cubicBezTo>
                        <a:cubicBezTo>
                          <a:pt x="121" y="25"/>
                          <a:pt x="121" y="25"/>
                          <a:pt x="121" y="25"/>
                        </a:cubicBezTo>
                        <a:cubicBezTo>
                          <a:pt x="121" y="24"/>
                          <a:pt x="121" y="24"/>
                          <a:pt x="121" y="24"/>
                        </a:cubicBezTo>
                        <a:cubicBezTo>
                          <a:pt x="123" y="22"/>
                          <a:pt x="123" y="22"/>
                          <a:pt x="123" y="22"/>
                        </a:cubicBezTo>
                        <a:cubicBezTo>
                          <a:pt x="124" y="21"/>
                          <a:pt x="124" y="21"/>
                          <a:pt x="124" y="21"/>
                        </a:cubicBezTo>
                        <a:cubicBezTo>
                          <a:pt x="125" y="21"/>
                          <a:pt x="125" y="21"/>
                          <a:pt x="125" y="21"/>
                        </a:cubicBezTo>
                        <a:cubicBezTo>
                          <a:pt x="125" y="21"/>
                          <a:pt x="125" y="21"/>
                          <a:pt x="125" y="21"/>
                        </a:cubicBezTo>
                        <a:cubicBezTo>
                          <a:pt x="128" y="19"/>
                          <a:pt x="128" y="19"/>
                          <a:pt x="128" y="19"/>
                        </a:cubicBezTo>
                        <a:cubicBezTo>
                          <a:pt x="130" y="19"/>
                          <a:pt x="130" y="19"/>
                          <a:pt x="130" y="19"/>
                        </a:cubicBezTo>
                        <a:cubicBezTo>
                          <a:pt x="130" y="19"/>
                          <a:pt x="130" y="19"/>
                          <a:pt x="130" y="19"/>
                        </a:cubicBezTo>
                        <a:cubicBezTo>
                          <a:pt x="130" y="18"/>
                          <a:pt x="130" y="18"/>
                          <a:pt x="130" y="18"/>
                        </a:cubicBezTo>
                        <a:cubicBezTo>
                          <a:pt x="131" y="18"/>
                          <a:pt x="131" y="18"/>
                          <a:pt x="131" y="18"/>
                        </a:cubicBezTo>
                        <a:cubicBezTo>
                          <a:pt x="134" y="18"/>
                          <a:pt x="134" y="18"/>
                          <a:pt x="134" y="18"/>
                        </a:cubicBezTo>
                        <a:cubicBezTo>
                          <a:pt x="134" y="18"/>
                          <a:pt x="134" y="18"/>
                          <a:pt x="134" y="18"/>
                        </a:cubicBezTo>
                        <a:cubicBezTo>
                          <a:pt x="134" y="17"/>
                          <a:pt x="134" y="17"/>
                          <a:pt x="134" y="17"/>
                        </a:cubicBezTo>
                        <a:cubicBezTo>
                          <a:pt x="135" y="17"/>
                          <a:pt x="135" y="17"/>
                          <a:pt x="135" y="17"/>
                        </a:cubicBezTo>
                        <a:cubicBezTo>
                          <a:pt x="135" y="17"/>
                          <a:pt x="135" y="17"/>
                          <a:pt x="135" y="17"/>
                        </a:cubicBezTo>
                        <a:cubicBezTo>
                          <a:pt x="135" y="17"/>
                          <a:pt x="135" y="17"/>
                          <a:pt x="135" y="17"/>
                        </a:cubicBezTo>
                        <a:cubicBezTo>
                          <a:pt x="134" y="18"/>
                          <a:pt x="134" y="18"/>
                          <a:pt x="134" y="18"/>
                        </a:cubicBezTo>
                        <a:cubicBezTo>
                          <a:pt x="133" y="18"/>
                          <a:pt x="133" y="18"/>
                          <a:pt x="133" y="18"/>
                        </a:cubicBezTo>
                        <a:cubicBezTo>
                          <a:pt x="133" y="18"/>
                          <a:pt x="133" y="18"/>
                          <a:pt x="133" y="18"/>
                        </a:cubicBezTo>
                        <a:cubicBezTo>
                          <a:pt x="133" y="19"/>
                          <a:pt x="133" y="19"/>
                          <a:pt x="133" y="19"/>
                        </a:cubicBezTo>
                        <a:cubicBezTo>
                          <a:pt x="133" y="19"/>
                          <a:pt x="133" y="19"/>
                          <a:pt x="133" y="19"/>
                        </a:cubicBezTo>
                        <a:cubicBezTo>
                          <a:pt x="133" y="20"/>
                          <a:pt x="133" y="20"/>
                          <a:pt x="133" y="20"/>
                        </a:cubicBezTo>
                        <a:cubicBezTo>
                          <a:pt x="134" y="20"/>
                          <a:pt x="134" y="20"/>
                          <a:pt x="134" y="20"/>
                        </a:cubicBezTo>
                        <a:cubicBezTo>
                          <a:pt x="135" y="21"/>
                          <a:pt x="135" y="21"/>
                          <a:pt x="135" y="21"/>
                        </a:cubicBezTo>
                        <a:cubicBezTo>
                          <a:pt x="135" y="20"/>
                          <a:pt x="135" y="20"/>
                          <a:pt x="135" y="20"/>
                        </a:cubicBezTo>
                        <a:cubicBezTo>
                          <a:pt x="137" y="19"/>
                          <a:pt x="137" y="19"/>
                          <a:pt x="137" y="19"/>
                        </a:cubicBezTo>
                        <a:cubicBezTo>
                          <a:pt x="139" y="17"/>
                          <a:pt x="139" y="17"/>
                          <a:pt x="139" y="17"/>
                        </a:cubicBezTo>
                        <a:cubicBezTo>
                          <a:pt x="140" y="17"/>
                          <a:pt x="140" y="17"/>
                          <a:pt x="140" y="17"/>
                        </a:cubicBezTo>
                        <a:cubicBezTo>
                          <a:pt x="140" y="18"/>
                          <a:pt x="140" y="18"/>
                          <a:pt x="140" y="18"/>
                        </a:cubicBezTo>
                        <a:cubicBezTo>
                          <a:pt x="140" y="17"/>
                          <a:pt x="140" y="17"/>
                          <a:pt x="140" y="17"/>
                        </a:cubicBezTo>
                        <a:cubicBezTo>
                          <a:pt x="140" y="16"/>
                          <a:pt x="140" y="16"/>
                          <a:pt x="140" y="16"/>
                        </a:cubicBezTo>
                        <a:cubicBezTo>
                          <a:pt x="141" y="16"/>
                          <a:pt x="141" y="16"/>
                          <a:pt x="141" y="16"/>
                        </a:cubicBezTo>
                        <a:cubicBezTo>
                          <a:pt x="142" y="16"/>
                          <a:pt x="142" y="16"/>
                          <a:pt x="142" y="16"/>
                        </a:cubicBezTo>
                        <a:cubicBezTo>
                          <a:pt x="142" y="16"/>
                          <a:pt x="142" y="16"/>
                          <a:pt x="142" y="16"/>
                        </a:cubicBezTo>
                        <a:cubicBezTo>
                          <a:pt x="142" y="16"/>
                          <a:pt x="142" y="16"/>
                          <a:pt x="142" y="16"/>
                        </a:cubicBezTo>
                        <a:cubicBezTo>
                          <a:pt x="142" y="15"/>
                          <a:pt x="142" y="15"/>
                          <a:pt x="142" y="15"/>
                        </a:cubicBezTo>
                        <a:cubicBezTo>
                          <a:pt x="142" y="15"/>
                          <a:pt x="142" y="15"/>
                          <a:pt x="142" y="15"/>
                        </a:cubicBezTo>
                        <a:cubicBezTo>
                          <a:pt x="143" y="15"/>
                          <a:pt x="143" y="15"/>
                          <a:pt x="143" y="15"/>
                        </a:cubicBezTo>
                        <a:cubicBezTo>
                          <a:pt x="143" y="15"/>
                          <a:pt x="143" y="15"/>
                          <a:pt x="143" y="15"/>
                        </a:cubicBezTo>
                        <a:cubicBezTo>
                          <a:pt x="143" y="15"/>
                          <a:pt x="143" y="15"/>
                          <a:pt x="143" y="15"/>
                        </a:cubicBezTo>
                        <a:cubicBezTo>
                          <a:pt x="144" y="16"/>
                          <a:pt x="144" y="16"/>
                          <a:pt x="144" y="16"/>
                        </a:cubicBezTo>
                        <a:cubicBezTo>
                          <a:pt x="145" y="16"/>
                          <a:pt x="145" y="16"/>
                          <a:pt x="145" y="16"/>
                        </a:cubicBezTo>
                        <a:cubicBezTo>
                          <a:pt x="145" y="15"/>
                          <a:pt x="145" y="15"/>
                          <a:pt x="145" y="15"/>
                        </a:cubicBezTo>
                        <a:cubicBezTo>
                          <a:pt x="145" y="13"/>
                          <a:pt x="145" y="13"/>
                          <a:pt x="145" y="13"/>
                        </a:cubicBezTo>
                        <a:cubicBezTo>
                          <a:pt x="145" y="13"/>
                          <a:pt x="145" y="13"/>
                          <a:pt x="145" y="13"/>
                        </a:cubicBezTo>
                        <a:cubicBezTo>
                          <a:pt x="145" y="13"/>
                          <a:pt x="145" y="13"/>
                          <a:pt x="145" y="13"/>
                        </a:cubicBezTo>
                        <a:cubicBezTo>
                          <a:pt x="144" y="12"/>
                          <a:pt x="144" y="12"/>
                          <a:pt x="144" y="12"/>
                        </a:cubicBezTo>
                        <a:cubicBezTo>
                          <a:pt x="145" y="11"/>
                          <a:pt x="145" y="11"/>
                          <a:pt x="145" y="11"/>
                        </a:cubicBezTo>
                        <a:cubicBezTo>
                          <a:pt x="145" y="11"/>
                          <a:pt x="145" y="11"/>
                          <a:pt x="145" y="11"/>
                        </a:cubicBezTo>
                        <a:cubicBezTo>
                          <a:pt x="145" y="11"/>
                          <a:pt x="145" y="11"/>
                          <a:pt x="145" y="11"/>
                        </a:cubicBezTo>
                        <a:cubicBezTo>
                          <a:pt x="144" y="10"/>
                          <a:pt x="144" y="10"/>
                          <a:pt x="144" y="10"/>
                        </a:cubicBezTo>
                        <a:cubicBezTo>
                          <a:pt x="145" y="9"/>
                          <a:pt x="145" y="9"/>
                          <a:pt x="145" y="9"/>
                        </a:cubicBezTo>
                        <a:cubicBezTo>
                          <a:pt x="146" y="9"/>
                          <a:pt x="146" y="9"/>
                          <a:pt x="146" y="9"/>
                        </a:cubicBezTo>
                        <a:cubicBezTo>
                          <a:pt x="146" y="10"/>
                          <a:pt x="146" y="10"/>
                          <a:pt x="146" y="10"/>
                        </a:cubicBezTo>
                        <a:cubicBezTo>
                          <a:pt x="147" y="14"/>
                          <a:pt x="147" y="14"/>
                          <a:pt x="147" y="14"/>
                        </a:cubicBezTo>
                        <a:cubicBezTo>
                          <a:pt x="146" y="15"/>
                          <a:pt x="146" y="15"/>
                          <a:pt x="146" y="15"/>
                        </a:cubicBezTo>
                        <a:cubicBezTo>
                          <a:pt x="146" y="16"/>
                          <a:pt x="146" y="16"/>
                          <a:pt x="146" y="16"/>
                        </a:cubicBezTo>
                        <a:cubicBezTo>
                          <a:pt x="146" y="16"/>
                          <a:pt x="146" y="16"/>
                          <a:pt x="146" y="16"/>
                        </a:cubicBezTo>
                        <a:cubicBezTo>
                          <a:pt x="146" y="19"/>
                          <a:pt x="146" y="19"/>
                          <a:pt x="146" y="19"/>
                        </a:cubicBezTo>
                        <a:cubicBezTo>
                          <a:pt x="145" y="22"/>
                          <a:pt x="145" y="22"/>
                          <a:pt x="145" y="22"/>
                        </a:cubicBezTo>
                        <a:cubicBezTo>
                          <a:pt x="145" y="22"/>
                          <a:pt x="145" y="22"/>
                          <a:pt x="145" y="22"/>
                        </a:cubicBezTo>
                        <a:cubicBezTo>
                          <a:pt x="145" y="22"/>
                          <a:pt x="145" y="22"/>
                          <a:pt x="145" y="22"/>
                        </a:cubicBezTo>
                        <a:cubicBezTo>
                          <a:pt x="145" y="27"/>
                          <a:pt x="145" y="27"/>
                          <a:pt x="145" y="27"/>
                        </a:cubicBezTo>
                        <a:cubicBezTo>
                          <a:pt x="145" y="28"/>
                          <a:pt x="145" y="28"/>
                          <a:pt x="145" y="28"/>
                        </a:cubicBezTo>
                        <a:cubicBezTo>
                          <a:pt x="145" y="28"/>
                          <a:pt x="145" y="28"/>
                          <a:pt x="145" y="28"/>
                        </a:cubicBezTo>
                        <a:cubicBezTo>
                          <a:pt x="145" y="29"/>
                          <a:pt x="145" y="29"/>
                          <a:pt x="145" y="29"/>
                        </a:cubicBezTo>
                        <a:cubicBezTo>
                          <a:pt x="146" y="29"/>
                          <a:pt x="146" y="29"/>
                          <a:pt x="146" y="29"/>
                        </a:cubicBezTo>
                        <a:cubicBezTo>
                          <a:pt x="146" y="29"/>
                          <a:pt x="146" y="29"/>
                          <a:pt x="146" y="29"/>
                        </a:cubicBezTo>
                        <a:cubicBezTo>
                          <a:pt x="147" y="30"/>
                          <a:pt x="147" y="30"/>
                          <a:pt x="147" y="30"/>
                        </a:cubicBezTo>
                        <a:cubicBezTo>
                          <a:pt x="148" y="31"/>
                          <a:pt x="148" y="31"/>
                          <a:pt x="148" y="31"/>
                        </a:cubicBezTo>
                        <a:cubicBezTo>
                          <a:pt x="148" y="32"/>
                          <a:pt x="148" y="32"/>
                          <a:pt x="148" y="32"/>
                        </a:cubicBezTo>
                        <a:cubicBezTo>
                          <a:pt x="148" y="32"/>
                          <a:pt x="148" y="32"/>
                          <a:pt x="148" y="32"/>
                        </a:cubicBezTo>
                        <a:cubicBezTo>
                          <a:pt x="150" y="31"/>
                          <a:pt x="150" y="31"/>
                          <a:pt x="150" y="31"/>
                        </a:cubicBezTo>
                        <a:cubicBezTo>
                          <a:pt x="151" y="30"/>
                          <a:pt x="151" y="30"/>
                          <a:pt x="151" y="30"/>
                        </a:cubicBezTo>
                        <a:cubicBezTo>
                          <a:pt x="150" y="30"/>
                          <a:pt x="150" y="30"/>
                          <a:pt x="150" y="30"/>
                        </a:cubicBezTo>
                        <a:cubicBezTo>
                          <a:pt x="150" y="29"/>
                          <a:pt x="150" y="29"/>
                          <a:pt x="150" y="29"/>
                        </a:cubicBezTo>
                        <a:cubicBezTo>
                          <a:pt x="150" y="29"/>
                          <a:pt x="150" y="29"/>
                          <a:pt x="150" y="29"/>
                        </a:cubicBezTo>
                        <a:cubicBezTo>
                          <a:pt x="149" y="29"/>
                          <a:pt x="149" y="29"/>
                          <a:pt x="149" y="29"/>
                        </a:cubicBezTo>
                        <a:cubicBezTo>
                          <a:pt x="149" y="29"/>
                          <a:pt x="149" y="29"/>
                          <a:pt x="149" y="29"/>
                        </a:cubicBezTo>
                        <a:cubicBezTo>
                          <a:pt x="149" y="29"/>
                          <a:pt x="149" y="29"/>
                          <a:pt x="149" y="29"/>
                        </a:cubicBezTo>
                        <a:cubicBezTo>
                          <a:pt x="149" y="28"/>
                          <a:pt x="149" y="28"/>
                          <a:pt x="149" y="28"/>
                        </a:cubicBezTo>
                        <a:cubicBezTo>
                          <a:pt x="150" y="29"/>
                          <a:pt x="150" y="29"/>
                          <a:pt x="150" y="29"/>
                        </a:cubicBezTo>
                        <a:cubicBezTo>
                          <a:pt x="151" y="29"/>
                          <a:pt x="151" y="29"/>
                          <a:pt x="151" y="29"/>
                        </a:cubicBezTo>
                        <a:cubicBezTo>
                          <a:pt x="151" y="28"/>
                          <a:pt x="151" y="28"/>
                          <a:pt x="151" y="28"/>
                        </a:cubicBezTo>
                        <a:cubicBezTo>
                          <a:pt x="151" y="27"/>
                          <a:pt x="151" y="27"/>
                          <a:pt x="151" y="27"/>
                        </a:cubicBezTo>
                        <a:cubicBezTo>
                          <a:pt x="151" y="26"/>
                          <a:pt x="151" y="26"/>
                          <a:pt x="151" y="26"/>
                        </a:cubicBezTo>
                        <a:cubicBezTo>
                          <a:pt x="151" y="26"/>
                          <a:pt x="151" y="26"/>
                          <a:pt x="151" y="26"/>
                        </a:cubicBezTo>
                        <a:cubicBezTo>
                          <a:pt x="151" y="26"/>
                          <a:pt x="151" y="26"/>
                          <a:pt x="151" y="26"/>
                        </a:cubicBezTo>
                        <a:cubicBezTo>
                          <a:pt x="152" y="26"/>
                          <a:pt x="152" y="26"/>
                          <a:pt x="152" y="26"/>
                        </a:cubicBezTo>
                        <a:cubicBezTo>
                          <a:pt x="152" y="27"/>
                          <a:pt x="152" y="27"/>
                          <a:pt x="152" y="27"/>
                        </a:cubicBezTo>
                        <a:cubicBezTo>
                          <a:pt x="153" y="28"/>
                          <a:pt x="153" y="28"/>
                          <a:pt x="153" y="28"/>
                        </a:cubicBezTo>
                        <a:cubicBezTo>
                          <a:pt x="153" y="27"/>
                          <a:pt x="153" y="27"/>
                          <a:pt x="153" y="27"/>
                        </a:cubicBezTo>
                        <a:cubicBezTo>
                          <a:pt x="154" y="26"/>
                          <a:pt x="154" y="26"/>
                          <a:pt x="154" y="26"/>
                        </a:cubicBezTo>
                        <a:cubicBezTo>
                          <a:pt x="155" y="26"/>
                          <a:pt x="155" y="26"/>
                          <a:pt x="155" y="26"/>
                        </a:cubicBezTo>
                        <a:cubicBezTo>
                          <a:pt x="154" y="25"/>
                          <a:pt x="154" y="25"/>
                          <a:pt x="154" y="25"/>
                        </a:cubicBezTo>
                        <a:cubicBezTo>
                          <a:pt x="154" y="24"/>
                          <a:pt x="154" y="24"/>
                          <a:pt x="154" y="24"/>
                        </a:cubicBezTo>
                        <a:cubicBezTo>
                          <a:pt x="154" y="24"/>
                          <a:pt x="154" y="24"/>
                          <a:pt x="154" y="24"/>
                        </a:cubicBezTo>
                        <a:cubicBezTo>
                          <a:pt x="154" y="24"/>
                          <a:pt x="154" y="24"/>
                          <a:pt x="154" y="24"/>
                        </a:cubicBezTo>
                        <a:cubicBezTo>
                          <a:pt x="154" y="24"/>
                          <a:pt x="154" y="24"/>
                          <a:pt x="154" y="24"/>
                        </a:cubicBezTo>
                        <a:cubicBezTo>
                          <a:pt x="156" y="22"/>
                          <a:pt x="156" y="22"/>
                          <a:pt x="156" y="22"/>
                        </a:cubicBezTo>
                        <a:cubicBezTo>
                          <a:pt x="157" y="22"/>
                          <a:pt x="157" y="22"/>
                          <a:pt x="157" y="22"/>
                        </a:cubicBezTo>
                        <a:cubicBezTo>
                          <a:pt x="157" y="22"/>
                          <a:pt x="157" y="22"/>
                          <a:pt x="157" y="22"/>
                        </a:cubicBezTo>
                        <a:cubicBezTo>
                          <a:pt x="157" y="21"/>
                          <a:pt x="157" y="21"/>
                          <a:pt x="157" y="21"/>
                        </a:cubicBezTo>
                        <a:cubicBezTo>
                          <a:pt x="157" y="21"/>
                          <a:pt x="157" y="21"/>
                          <a:pt x="157" y="21"/>
                        </a:cubicBezTo>
                        <a:cubicBezTo>
                          <a:pt x="157" y="22"/>
                          <a:pt x="157" y="22"/>
                          <a:pt x="157" y="22"/>
                        </a:cubicBezTo>
                        <a:cubicBezTo>
                          <a:pt x="157" y="23"/>
                          <a:pt x="157" y="23"/>
                          <a:pt x="157" y="23"/>
                        </a:cubicBezTo>
                        <a:cubicBezTo>
                          <a:pt x="156" y="24"/>
                          <a:pt x="156" y="24"/>
                          <a:pt x="156" y="24"/>
                        </a:cubicBezTo>
                        <a:cubicBezTo>
                          <a:pt x="156" y="24"/>
                          <a:pt x="156" y="24"/>
                          <a:pt x="156" y="24"/>
                        </a:cubicBezTo>
                        <a:cubicBezTo>
                          <a:pt x="156" y="24"/>
                          <a:pt x="156" y="24"/>
                          <a:pt x="156" y="24"/>
                        </a:cubicBezTo>
                        <a:cubicBezTo>
                          <a:pt x="156" y="25"/>
                          <a:pt x="156" y="25"/>
                          <a:pt x="156" y="25"/>
                        </a:cubicBezTo>
                        <a:cubicBezTo>
                          <a:pt x="155" y="25"/>
                          <a:pt x="155" y="25"/>
                          <a:pt x="155" y="25"/>
                        </a:cubicBezTo>
                        <a:cubicBezTo>
                          <a:pt x="155" y="26"/>
                          <a:pt x="155" y="26"/>
                          <a:pt x="155" y="26"/>
                        </a:cubicBezTo>
                        <a:cubicBezTo>
                          <a:pt x="155" y="26"/>
                          <a:pt x="155" y="26"/>
                          <a:pt x="155" y="26"/>
                        </a:cubicBezTo>
                        <a:cubicBezTo>
                          <a:pt x="155" y="26"/>
                          <a:pt x="155" y="26"/>
                          <a:pt x="155" y="26"/>
                        </a:cubicBezTo>
                        <a:cubicBezTo>
                          <a:pt x="155" y="27"/>
                          <a:pt x="155" y="27"/>
                          <a:pt x="155" y="27"/>
                        </a:cubicBezTo>
                        <a:cubicBezTo>
                          <a:pt x="155" y="27"/>
                          <a:pt x="155" y="27"/>
                          <a:pt x="155" y="27"/>
                        </a:cubicBezTo>
                        <a:cubicBezTo>
                          <a:pt x="156" y="27"/>
                          <a:pt x="156" y="27"/>
                          <a:pt x="156" y="27"/>
                        </a:cubicBezTo>
                        <a:cubicBezTo>
                          <a:pt x="156" y="28"/>
                          <a:pt x="156" y="28"/>
                          <a:pt x="156" y="28"/>
                        </a:cubicBezTo>
                        <a:cubicBezTo>
                          <a:pt x="156" y="28"/>
                          <a:pt x="156" y="28"/>
                          <a:pt x="156" y="28"/>
                        </a:cubicBezTo>
                        <a:cubicBezTo>
                          <a:pt x="157" y="27"/>
                          <a:pt x="157" y="27"/>
                          <a:pt x="157" y="27"/>
                        </a:cubicBezTo>
                        <a:cubicBezTo>
                          <a:pt x="157" y="27"/>
                          <a:pt x="157" y="27"/>
                          <a:pt x="157" y="27"/>
                        </a:cubicBezTo>
                        <a:cubicBezTo>
                          <a:pt x="157" y="28"/>
                          <a:pt x="157" y="28"/>
                          <a:pt x="157" y="28"/>
                        </a:cubicBezTo>
                        <a:cubicBezTo>
                          <a:pt x="156" y="28"/>
                          <a:pt x="156" y="28"/>
                          <a:pt x="156" y="28"/>
                        </a:cubicBezTo>
                        <a:cubicBezTo>
                          <a:pt x="156" y="28"/>
                          <a:pt x="156" y="28"/>
                          <a:pt x="156" y="28"/>
                        </a:cubicBezTo>
                        <a:cubicBezTo>
                          <a:pt x="156" y="28"/>
                          <a:pt x="156" y="28"/>
                          <a:pt x="156" y="28"/>
                        </a:cubicBezTo>
                        <a:cubicBezTo>
                          <a:pt x="155" y="29"/>
                          <a:pt x="155" y="29"/>
                          <a:pt x="155" y="29"/>
                        </a:cubicBezTo>
                        <a:cubicBezTo>
                          <a:pt x="154" y="29"/>
                          <a:pt x="154" y="29"/>
                          <a:pt x="154" y="29"/>
                        </a:cubicBezTo>
                        <a:cubicBezTo>
                          <a:pt x="154" y="29"/>
                          <a:pt x="154" y="29"/>
                          <a:pt x="154" y="29"/>
                        </a:cubicBezTo>
                        <a:cubicBezTo>
                          <a:pt x="154" y="29"/>
                          <a:pt x="154" y="29"/>
                          <a:pt x="154" y="29"/>
                        </a:cubicBezTo>
                        <a:cubicBezTo>
                          <a:pt x="153" y="30"/>
                          <a:pt x="153" y="30"/>
                          <a:pt x="153" y="30"/>
                        </a:cubicBezTo>
                        <a:cubicBezTo>
                          <a:pt x="152" y="31"/>
                          <a:pt x="152" y="31"/>
                          <a:pt x="152" y="31"/>
                        </a:cubicBezTo>
                        <a:cubicBezTo>
                          <a:pt x="152" y="31"/>
                          <a:pt x="152" y="31"/>
                          <a:pt x="152" y="31"/>
                        </a:cubicBezTo>
                        <a:cubicBezTo>
                          <a:pt x="152" y="32"/>
                          <a:pt x="152" y="32"/>
                          <a:pt x="152" y="32"/>
                        </a:cubicBezTo>
                        <a:cubicBezTo>
                          <a:pt x="153" y="32"/>
                          <a:pt x="153" y="32"/>
                          <a:pt x="153" y="32"/>
                        </a:cubicBezTo>
                        <a:cubicBezTo>
                          <a:pt x="153" y="32"/>
                          <a:pt x="153" y="32"/>
                          <a:pt x="153" y="32"/>
                        </a:cubicBezTo>
                        <a:cubicBezTo>
                          <a:pt x="153" y="32"/>
                          <a:pt x="153" y="32"/>
                          <a:pt x="153" y="32"/>
                        </a:cubicBezTo>
                        <a:cubicBezTo>
                          <a:pt x="155" y="33"/>
                          <a:pt x="155" y="33"/>
                          <a:pt x="155" y="33"/>
                        </a:cubicBezTo>
                        <a:cubicBezTo>
                          <a:pt x="156" y="33"/>
                          <a:pt x="156" y="33"/>
                          <a:pt x="156" y="33"/>
                        </a:cubicBezTo>
                        <a:cubicBezTo>
                          <a:pt x="156" y="33"/>
                          <a:pt x="156" y="33"/>
                          <a:pt x="156" y="33"/>
                        </a:cubicBezTo>
                        <a:cubicBezTo>
                          <a:pt x="156" y="33"/>
                          <a:pt x="156" y="33"/>
                          <a:pt x="156" y="33"/>
                        </a:cubicBezTo>
                        <a:cubicBezTo>
                          <a:pt x="158" y="33"/>
                          <a:pt x="158" y="33"/>
                          <a:pt x="158" y="33"/>
                        </a:cubicBezTo>
                        <a:cubicBezTo>
                          <a:pt x="158" y="33"/>
                          <a:pt x="158" y="33"/>
                          <a:pt x="158" y="33"/>
                        </a:cubicBezTo>
                        <a:cubicBezTo>
                          <a:pt x="158" y="33"/>
                          <a:pt x="158" y="33"/>
                          <a:pt x="158" y="33"/>
                        </a:cubicBezTo>
                        <a:cubicBezTo>
                          <a:pt x="159" y="32"/>
                          <a:pt x="159" y="32"/>
                          <a:pt x="159" y="32"/>
                        </a:cubicBezTo>
                        <a:cubicBezTo>
                          <a:pt x="160" y="32"/>
                          <a:pt x="160" y="32"/>
                          <a:pt x="160" y="32"/>
                        </a:cubicBezTo>
                        <a:cubicBezTo>
                          <a:pt x="160" y="32"/>
                          <a:pt x="160" y="32"/>
                          <a:pt x="160" y="32"/>
                        </a:cubicBezTo>
                        <a:cubicBezTo>
                          <a:pt x="160" y="32"/>
                          <a:pt x="160" y="32"/>
                          <a:pt x="160" y="32"/>
                        </a:cubicBezTo>
                        <a:cubicBezTo>
                          <a:pt x="162" y="30"/>
                          <a:pt x="162" y="30"/>
                          <a:pt x="162" y="30"/>
                        </a:cubicBezTo>
                        <a:cubicBezTo>
                          <a:pt x="163" y="28"/>
                          <a:pt x="163" y="28"/>
                          <a:pt x="163" y="28"/>
                        </a:cubicBezTo>
                        <a:cubicBezTo>
                          <a:pt x="164" y="28"/>
                          <a:pt x="164" y="28"/>
                          <a:pt x="164" y="28"/>
                        </a:cubicBezTo>
                        <a:cubicBezTo>
                          <a:pt x="164" y="29"/>
                          <a:pt x="164" y="29"/>
                          <a:pt x="164" y="29"/>
                        </a:cubicBezTo>
                        <a:cubicBezTo>
                          <a:pt x="165" y="29"/>
                          <a:pt x="165" y="29"/>
                          <a:pt x="165" y="29"/>
                        </a:cubicBezTo>
                        <a:cubicBezTo>
                          <a:pt x="165" y="29"/>
                          <a:pt x="165" y="29"/>
                          <a:pt x="165" y="29"/>
                        </a:cubicBezTo>
                        <a:cubicBezTo>
                          <a:pt x="166" y="29"/>
                          <a:pt x="166" y="29"/>
                          <a:pt x="166" y="29"/>
                        </a:cubicBezTo>
                        <a:cubicBezTo>
                          <a:pt x="167" y="30"/>
                          <a:pt x="167" y="30"/>
                          <a:pt x="167" y="30"/>
                        </a:cubicBezTo>
                        <a:cubicBezTo>
                          <a:pt x="167" y="30"/>
                          <a:pt x="167" y="30"/>
                          <a:pt x="167" y="30"/>
                        </a:cubicBezTo>
                        <a:cubicBezTo>
                          <a:pt x="167" y="30"/>
                          <a:pt x="167" y="30"/>
                          <a:pt x="167" y="30"/>
                        </a:cubicBezTo>
                        <a:cubicBezTo>
                          <a:pt x="168" y="30"/>
                          <a:pt x="168" y="30"/>
                          <a:pt x="168" y="30"/>
                        </a:cubicBezTo>
                        <a:cubicBezTo>
                          <a:pt x="169" y="31"/>
                          <a:pt x="169" y="31"/>
                          <a:pt x="169" y="31"/>
                        </a:cubicBezTo>
                        <a:cubicBezTo>
                          <a:pt x="169" y="31"/>
                          <a:pt x="169" y="31"/>
                          <a:pt x="169" y="31"/>
                        </a:cubicBezTo>
                        <a:cubicBezTo>
                          <a:pt x="170" y="31"/>
                          <a:pt x="170" y="31"/>
                          <a:pt x="170" y="31"/>
                        </a:cubicBezTo>
                        <a:cubicBezTo>
                          <a:pt x="170" y="31"/>
                          <a:pt x="170" y="31"/>
                          <a:pt x="170" y="31"/>
                        </a:cubicBezTo>
                        <a:cubicBezTo>
                          <a:pt x="170" y="32"/>
                          <a:pt x="170" y="32"/>
                          <a:pt x="170" y="32"/>
                        </a:cubicBezTo>
                        <a:cubicBezTo>
                          <a:pt x="170" y="32"/>
                          <a:pt x="170" y="32"/>
                          <a:pt x="170" y="32"/>
                        </a:cubicBezTo>
                        <a:cubicBezTo>
                          <a:pt x="170" y="32"/>
                          <a:pt x="170" y="32"/>
                          <a:pt x="170" y="32"/>
                        </a:cubicBezTo>
                        <a:cubicBezTo>
                          <a:pt x="171" y="35"/>
                          <a:pt x="171" y="35"/>
                          <a:pt x="171" y="35"/>
                        </a:cubicBezTo>
                        <a:cubicBezTo>
                          <a:pt x="171" y="36"/>
                          <a:pt x="171" y="36"/>
                          <a:pt x="171" y="36"/>
                        </a:cubicBezTo>
                        <a:cubicBezTo>
                          <a:pt x="171" y="36"/>
                          <a:pt x="171" y="36"/>
                          <a:pt x="171" y="36"/>
                        </a:cubicBezTo>
                        <a:cubicBezTo>
                          <a:pt x="171" y="37"/>
                          <a:pt x="171" y="37"/>
                          <a:pt x="171" y="37"/>
                        </a:cubicBezTo>
                        <a:cubicBezTo>
                          <a:pt x="173" y="39"/>
                          <a:pt x="173" y="39"/>
                          <a:pt x="173" y="39"/>
                        </a:cubicBezTo>
                        <a:cubicBezTo>
                          <a:pt x="173" y="39"/>
                          <a:pt x="173" y="39"/>
                          <a:pt x="173" y="39"/>
                        </a:cubicBezTo>
                        <a:cubicBezTo>
                          <a:pt x="173" y="39"/>
                          <a:pt x="173" y="39"/>
                          <a:pt x="173" y="39"/>
                        </a:cubicBezTo>
                        <a:cubicBezTo>
                          <a:pt x="178" y="42"/>
                          <a:pt x="178" y="42"/>
                          <a:pt x="178" y="42"/>
                        </a:cubicBezTo>
                        <a:cubicBezTo>
                          <a:pt x="178" y="43"/>
                          <a:pt x="178" y="43"/>
                          <a:pt x="178" y="43"/>
                        </a:cubicBezTo>
                        <a:cubicBezTo>
                          <a:pt x="178" y="43"/>
                          <a:pt x="178" y="43"/>
                          <a:pt x="178" y="43"/>
                        </a:cubicBezTo>
                        <a:cubicBezTo>
                          <a:pt x="178" y="43"/>
                          <a:pt x="178" y="43"/>
                          <a:pt x="178" y="43"/>
                        </a:cubicBezTo>
                        <a:cubicBezTo>
                          <a:pt x="180" y="44"/>
                          <a:pt x="180" y="44"/>
                          <a:pt x="180" y="44"/>
                        </a:cubicBezTo>
                        <a:cubicBezTo>
                          <a:pt x="182" y="46"/>
                          <a:pt x="182" y="46"/>
                          <a:pt x="182" y="46"/>
                        </a:cubicBezTo>
                        <a:cubicBezTo>
                          <a:pt x="182" y="46"/>
                          <a:pt x="182" y="46"/>
                          <a:pt x="182" y="46"/>
                        </a:cubicBezTo>
                        <a:cubicBezTo>
                          <a:pt x="182" y="46"/>
                          <a:pt x="182" y="46"/>
                          <a:pt x="182" y="46"/>
                        </a:cubicBezTo>
                        <a:cubicBezTo>
                          <a:pt x="183" y="46"/>
                          <a:pt x="183" y="46"/>
                          <a:pt x="183" y="46"/>
                        </a:cubicBezTo>
                        <a:cubicBezTo>
                          <a:pt x="184" y="47"/>
                          <a:pt x="184" y="47"/>
                          <a:pt x="184" y="47"/>
                        </a:cubicBezTo>
                        <a:cubicBezTo>
                          <a:pt x="184" y="48"/>
                          <a:pt x="184" y="48"/>
                          <a:pt x="184" y="48"/>
                        </a:cubicBezTo>
                        <a:cubicBezTo>
                          <a:pt x="184" y="48"/>
                          <a:pt x="184" y="48"/>
                          <a:pt x="184" y="48"/>
                        </a:cubicBezTo>
                        <a:cubicBezTo>
                          <a:pt x="184" y="48"/>
                          <a:pt x="184" y="48"/>
                          <a:pt x="184" y="48"/>
                        </a:cubicBezTo>
                        <a:cubicBezTo>
                          <a:pt x="185" y="48"/>
                          <a:pt x="185" y="48"/>
                          <a:pt x="185" y="48"/>
                        </a:cubicBezTo>
                        <a:cubicBezTo>
                          <a:pt x="185" y="49"/>
                          <a:pt x="185" y="49"/>
                          <a:pt x="185" y="49"/>
                        </a:cubicBezTo>
                        <a:cubicBezTo>
                          <a:pt x="186" y="48"/>
                          <a:pt x="186" y="48"/>
                          <a:pt x="186" y="48"/>
                        </a:cubicBezTo>
                        <a:cubicBezTo>
                          <a:pt x="186" y="48"/>
                          <a:pt x="186" y="48"/>
                          <a:pt x="186" y="48"/>
                        </a:cubicBezTo>
                        <a:cubicBezTo>
                          <a:pt x="186" y="48"/>
                          <a:pt x="186" y="48"/>
                          <a:pt x="186" y="48"/>
                        </a:cubicBezTo>
                        <a:cubicBezTo>
                          <a:pt x="186" y="49"/>
                          <a:pt x="186" y="49"/>
                          <a:pt x="186" y="49"/>
                        </a:cubicBezTo>
                        <a:cubicBezTo>
                          <a:pt x="186" y="49"/>
                          <a:pt x="186" y="49"/>
                          <a:pt x="186" y="49"/>
                        </a:cubicBezTo>
                        <a:cubicBezTo>
                          <a:pt x="188" y="50"/>
                          <a:pt x="188" y="50"/>
                          <a:pt x="188" y="50"/>
                        </a:cubicBezTo>
                        <a:cubicBezTo>
                          <a:pt x="188" y="50"/>
                          <a:pt x="188" y="50"/>
                          <a:pt x="188" y="50"/>
                        </a:cubicBezTo>
                        <a:cubicBezTo>
                          <a:pt x="188" y="50"/>
                          <a:pt x="188" y="50"/>
                          <a:pt x="188" y="50"/>
                        </a:cubicBezTo>
                        <a:cubicBezTo>
                          <a:pt x="189" y="50"/>
                          <a:pt x="189" y="50"/>
                          <a:pt x="189" y="50"/>
                        </a:cubicBezTo>
                        <a:cubicBezTo>
                          <a:pt x="189" y="51"/>
                          <a:pt x="189" y="51"/>
                          <a:pt x="189" y="51"/>
                        </a:cubicBezTo>
                        <a:cubicBezTo>
                          <a:pt x="189" y="51"/>
                          <a:pt x="189" y="51"/>
                          <a:pt x="189" y="51"/>
                        </a:cubicBezTo>
                        <a:cubicBezTo>
                          <a:pt x="189" y="51"/>
                          <a:pt x="189" y="51"/>
                          <a:pt x="189" y="51"/>
                        </a:cubicBezTo>
                        <a:cubicBezTo>
                          <a:pt x="190" y="52"/>
                          <a:pt x="190" y="52"/>
                          <a:pt x="190" y="52"/>
                        </a:cubicBezTo>
                        <a:cubicBezTo>
                          <a:pt x="190" y="53"/>
                          <a:pt x="190" y="53"/>
                          <a:pt x="190" y="53"/>
                        </a:cubicBezTo>
                        <a:cubicBezTo>
                          <a:pt x="191" y="52"/>
                          <a:pt x="191" y="52"/>
                          <a:pt x="191" y="52"/>
                        </a:cubicBezTo>
                        <a:cubicBezTo>
                          <a:pt x="191" y="51"/>
                          <a:pt x="191" y="51"/>
                          <a:pt x="191" y="51"/>
                        </a:cubicBezTo>
                        <a:cubicBezTo>
                          <a:pt x="191" y="51"/>
                          <a:pt x="191" y="51"/>
                          <a:pt x="191" y="51"/>
                        </a:cubicBezTo>
                        <a:cubicBezTo>
                          <a:pt x="191" y="50"/>
                          <a:pt x="191" y="50"/>
                          <a:pt x="191" y="50"/>
                        </a:cubicBezTo>
                        <a:cubicBezTo>
                          <a:pt x="191" y="50"/>
                          <a:pt x="191" y="50"/>
                          <a:pt x="191" y="50"/>
                        </a:cubicBezTo>
                        <a:cubicBezTo>
                          <a:pt x="191" y="49"/>
                          <a:pt x="191" y="49"/>
                          <a:pt x="191" y="49"/>
                        </a:cubicBezTo>
                        <a:cubicBezTo>
                          <a:pt x="191" y="49"/>
                          <a:pt x="191" y="49"/>
                          <a:pt x="191" y="49"/>
                        </a:cubicBezTo>
                        <a:cubicBezTo>
                          <a:pt x="191" y="50"/>
                          <a:pt x="191" y="50"/>
                          <a:pt x="191" y="50"/>
                        </a:cubicBezTo>
                        <a:cubicBezTo>
                          <a:pt x="191" y="50"/>
                          <a:pt x="191" y="50"/>
                          <a:pt x="191" y="50"/>
                        </a:cubicBezTo>
                        <a:cubicBezTo>
                          <a:pt x="192" y="50"/>
                          <a:pt x="192" y="50"/>
                          <a:pt x="192" y="50"/>
                        </a:cubicBezTo>
                        <a:cubicBezTo>
                          <a:pt x="192" y="50"/>
                          <a:pt x="192" y="50"/>
                          <a:pt x="192" y="50"/>
                        </a:cubicBezTo>
                        <a:cubicBezTo>
                          <a:pt x="192" y="50"/>
                          <a:pt x="192" y="50"/>
                          <a:pt x="192" y="50"/>
                        </a:cubicBezTo>
                        <a:cubicBezTo>
                          <a:pt x="192" y="50"/>
                          <a:pt x="192" y="50"/>
                          <a:pt x="192" y="50"/>
                        </a:cubicBezTo>
                        <a:cubicBezTo>
                          <a:pt x="193" y="49"/>
                          <a:pt x="193" y="49"/>
                          <a:pt x="193" y="49"/>
                        </a:cubicBezTo>
                        <a:cubicBezTo>
                          <a:pt x="194" y="50"/>
                          <a:pt x="194" y="50"/>
                          <a:pt x="194" y="50"/>
                        </a:cubicBezTo>
                        <a:cubicBezTo>
                          <a:pt x="194" y="51"/>
                          <a:pt x="194" y="51"/>
                          <a:pt x="194" y="51"/>
                        </a:cubicBezTo>
                        <a:cubicBezTo>
                          <a:pt x="194" y="51"/>
                          <a:pt x="194" y="51"/>
                          <a:pt x="194" y="51"/>
                        </a:cubicBezTo>
                        <a:cubicBezTo>
                          <a:pt x="195" y="51"/>
                          <a:pt x="195" y="51"/>
                          <a:pt x="195" y="51"/>
                        </a:cubicBezTo>
                        <a:cubicBezTo>
                          <a:pt x="195" y="52"/>
                          <a:pt x="195" y="52"/>
                          <a:pt x="195" y="52"/>
                        </a:cubicBezTo>
                        <a:cubicBezTo>
                          <a:pt x="196" y="53"/>
                          <a:pt x="196" y="53"/>
                          <a:pt x="196" y="53"/>
                        </a:cubicBezTo>
                        <a:cubicBezTo>
                          <a:pt x="196" y="54"/>
                          <a:pt x="196" y="54"/>
                          <a:pt x="196" y="54"/>
                        </a:cubicBezTo>
                        <a:cubicBezTo>
                          <a:pt x="197" y="55"/>
                          <a:pt x="197" y="55"/>
                          <a:pt x="197" y="55"/>
                        </a:cubicBezTo>
                        <a:cubicBezTo>
                          <a:pt x="197" y="56"/>
                          <a:pt x="197" y="56"/>
                          <a:pt x="197" y="56"/>
                        </a:cubicBezTo>
                        <a:cubicBezTo>
                          <a:pt x="197" y="56"/>
                          <a:pt x="197" y="56"/>
                          <a:pt x="197" y="56"/>
                        </a:cubicBezTo>
                        <a:cubicBezTo>
                          <a:pt x="197" y="57"/>
                          <a:pt x="197" y="57"/>
                          <a:pt x="197" y="57"/>
                        </a:cubicBezTo>
                        <a:cubicBezTo>
                          <a:pt x="197" y="58"/>
                          <a:pt x="197" y="58"/>
                          <a:pt x="197" y="58"/>
                        </a:cubicBezTo>
                        <a:cubicBezTo>
                          <a:pt x="197" y="58"/>
                          <a:pt x="197" y="58"/>
                          <a:pt x="197" y="58"/>
                        </a:cubicBezTo>
                        <a:cubicBezTo>
                          <a:pt x="197" y="58"/>
                          <a:pt x="197" y="58"/>
                          <a:pt x="197" y="58"/>
                        </a:cubicBezTo>
                        <a:cubicBezTo>
                          <a:pt x="196" y="59"/>
                          <a:pt x="196" y="59"/>
                          <a:pt x="196" y="59"/>
                        </a:cubicBezTo>
                        <a:cubicBezTo>
                          <a:pt x="196" y="60"/>
                          <a:pt x="196" y="60"/>
                          <a:pt x="196" y="60"/>
                        </a:cubicBezTo>
                        <a:cubicBezTo>
                          <a:pt x="193" y="59"/>
                          <a:pt x="193" y="59"/>
                          <a:pt x="193" y="59"/>
                        </a:cubicBezTo>
                        <a:cubicBezTo>
                          <a:pt x="193" y="59"/>
                          <a:pt x="193" y="59"/>
                          <a:pt x="193" y="59"/>
                        </a:cubicBezTo>
                        <a:cubicBezTo>
                          <a:pt x="193" y="59"/>
                          <a:pt x="193" y="59"/>
                          <a:pt x="193" y="59"/>
                        </a:cubicBezTo>
                        <a:cubicBezTo>
                          <a:pt x="192" y="59"/>
                          <a:pt x="192" y="59"/>
                          <a:pt x="192" y="59"/>
                        </a:cubicBezTo>
                        <a:cubicBezTo>
                          <a:pt x="191" y="59"/>
                          <a:pt x="191" y="59"/>
                          <a:pt x="191" y="59"/>
                        </a:cubicBezTo>
                        <a:cubicBezTo>
                          <a:pt x="191" y="60"/>
                          <a:pt x="191" y="60"/>
                          <a:pt x="191" y="60"/>
                        </a:cubicBezTo>
                        <a:cubicBezTo>
                          <a:pt x="191" y="60"/>
                          <a:pt x="191" y="60"/>
                          <a:pt x="191" y="60"/>
                        </a:cubicBezTo>
                        <a:cubicBezTo>
                          <a:pt x="191" y="60"/>
                          <a:pt x="191" y="60"/>
                          <a:pt x="191" y="60"/>
                        </a:cubicBezTo>
                        <a:cubicBezTo>
                          <a:pt x="190" y="59"/>
                          <a:pt x="190" y="59"/>
                          <a:pt x="190" y="59"/>
                        </a:cubicBezTo>
                        <a:cubicBezTo>
                          <a:pt x="190" y="59"/>
                          <a:pt x="190" y="59"/>
                          <a:pt x="190" y="59"/>
                        </a:cubicBezTo>
                        <a:cubicBezTo>
                          <a:pt x="189" y="59"/>
                          <a:pt x="189" y="59"/>
                          <a:pt x="189" y="59"/>
                        </a:cubicBezTo>
                        <a:cubicBezTo>
                          <a:pt x="188" y="59"/>
                          <a:pt x="188" y="59"/>
                          <a:pt x="188" y="59"/>
                        </a:cubicBezTo>
                        <a:cubicBezTo>
                          <a:pt x="188" y="59"/>
                          <a:pt x="188" y="59"/>
                          <a:pt x="188" y="59"/>
                        </a:cubicBezTo>
                        <a:cubicBezTo>
                          <a:pt x="188" y="60"/>
                          <a:pt x="188" y="60"/>
                          <a:pt x="188" y="60"/>
                        </a:cubicBezTo>
                        <a:cubicBezTo>
                          <a:pt x="188" y="61"/>
                          <a:pt x="188" y="61"/>
                          <a:pt x="188" y="61"/>
                        </a:cubicBezTo>
                        <a:cubicBezTo>
                          <a:pt x="187" y="61"/>
                          <a:pt x="187" y="61"/>
                          <a:pt x="187" y="61"/>
                        </a:cubicBezTo>
                        <a:cubicBezTo>
                          <a:pt x="187" y="61"/>
                          <a:pt x="187" y="61"/>
                          <a:pt x="187" y="61"/>
                        </a:cubicBezTo>
                        <a:cubicBezTo>
                          <a:pt x="187" y="61"/>
                          <a:pt x="187" y="61"/>
                          <a:pt x="187" y="61"/>
                        </a:cubicBezTo>
                        <a:cubicBezTo>
                          <a:pt x="187" y="62"/>
                          <a:pt x="187" y="62"/>
                          <a:pt x="187" y="62"/>
                        </a:cubicBezTo>
                        <a:cubicBezTo>
                          <a:pt x="186" y="62"/>
                          <a:pt x="186" y="62"/>
                          <a:pt x="186" y="62"/>
                        </a:cubicBezTo>
                        <a:cubicBezTo>
                          <a:pt x="186" y="62"/>
                          <a:pt x="186" y="62"/>
                          <a:pt x="186" y="62"/>
                        </a:cubicBezTo>
                        <a:cubicBezTo>
                          <a:pt x="186" y="62"/>
                          <a:pt x="186" y="62"/>
                          <a:pt x="186" y="62"/>
                        </a:cubicBezTo>
                        <a:cubicBezTo>
                          <a:pt x="185" y="63"/>
                          <a:pt x="185" y="63"/>
                          <a:pt x="185" y="63"/>
                        </a:cubicBezTo>
                        <a:cubicBezTo>
                          <a:pt x="184" y="63"/>
                          <a:pt x="184" y="63"/>
                          <a:pt x="184" y="63"/>
                        </a:cubicBezTo>
                        <a:cubicBezTo>
                          <a:pt x="185" y="63"/>
                          <a:pt x="185" y="63"/>
                          <a:pt x="185" y="63"/>
                        </a:cubicBezTo>
                        <a:cubicBezTo>
                          <a:pt x="185" y="64"/>
                          <a:pt x="185" y="64"/>
                          <a:pt x="185" y="64"/>
                        </a:cubicBezTo>
                        <a:cubicBezTo>
                          <a:pt x="185" y="64"/>
                          <a:pt x="185" y="64"/>
                          <a:pt x="185" y="64"/>
                        </a:cubicBezTo>
                        <a:cubicBezTo>
                          <a:pt x="185" y="64"/>
                          <a:pt x="185" y="64"/>
                          <a:pt x="185" y="64"/>
                        </a:cubicBezTo>
                        <a:cubicBezTo>
                          <a:pt x="186" y="65"/>
                          <a:pt x="186" y="65"/>
                          <a:pt x="186" y="65"/>
                        </a:cubicBezTo>
                        <a:cubicBezTo>
                          <a:pt x="187" y="66"/>
                          <a:pt x="187" y="66"/>
                          <a:pt x="187" y="66"/>
                        </a:cubicBezTo>
                        <a:cubicBezTo>
                          <a:pt x="187" y="66"/>
                          <a:pt x="187" y="66"/>
                          <a:pt x="187" y="66"/>
                        </a:cubicBezTo>
                        <a:cubicBezTo>
                          <a:pt x="187" y="66"/>
                          <a:pt x="187" y="66"/>
                          <a:pt x="187" y="66"/>
                        </a:cubicBezTo>
                        <a:cubicBezTo>
                          <a:pt x="188" y="67"/>
                          <a:pt x="188" y="67"/>
                          <a:pt x="188" y="67"/>
                        </a:cubicBezTo>
                        <a:cubicBezTo>
                          <a:pt x="188" y="67"/>
                          <a:pt x="188" y="67"/>
                          <a:pt x="188" y="67"/>
                        </a:cubicBezTo>
                        <a:cubicBezTo>
                          <a:pt x="188" y="67"/>
                          <a:pt x="188" y="67"/>
                          <a:pt x="188" y="67"/>
                        </a:cubicBezTo>
                        <a:cubicBezTo>
                          <a:pt x="189" y="67"/>
                          <a:pt x="189" y="67"/>
                          <a:pt x="189" y="67"/>
                        </a:cubicBezTo>
                        <a:cubicBezTo>
                          <a:pt x="190" y="67"/>
                          <a:pt x="190" y="67"/>
                          <a:pt x="190" y="67"/>
                        </a:cubicBezTo>
                        <a:cubicBezTo>
                          <a:pt x="190" y="68"/>
                          <a:pt x="190" y="68"/>
                          <a:pt x="190" y="68"/>
                        </a:cubicBezTo>
                        <a:cubicBezTo>
                          <a:pt x="190" y="69"/>
                          <a:pt x="190" y="69"/>
                          <a:pt x="190" y="69"/>
                        </a:cubicBezTo>
                        <a:cubicBezTo>
                          <a:pt x="190" y="69"/>
                          <a:pt x="190" y="69"/>
                          <a:pt x="190" y="69"/>
                        </a:cubicBezTo>
                        <a:cubicBezTo>
                          <a:pt x="192" y="69"/>
                          <a:pt x="192" y="69"/>
                          <a:pt x="192" y="69"/>
                        </a:cubicBezTo>
                        <a:cubicBezTo>
                          <a:pt x="194" y="70"/>
                          <a:pt x="194" y="70"/>
                          <a:pt x="194" y="70"/>
                        </a:cubicBezTo>
                        <a:cubicBezTo>
                          <a:pt x="194" y="70"/>
                          <a:pt x="194" y="70"/>
                          <a:pt x="194" y="70"/>
                        </a:cubicBezTo>
                        <a:cubicBezTo>
                          <a:pt x="194" y="70"/>
                          <a:pt x="194" y="70"/>
                          <a:pt x="194" y="70"/>
                        </a:cubicBezTo>
                        <a:cubicBezTo>
                          <a:pt x="196" y="70"/>
                          <a:pt x="196" y="70"/>
                          <a:pt x="196" y="70"/>
                        </a:cubicBezTo>
                        <a:cubicBezTo>
                          <a:pt x="199" y="71"/>
                          <a:pt x="199" y="71"/>
                          <a:pt x="199" y="71"/>
                        </a:cubicBezTo>
                        <a:cubicBezTo>
                          <a:pt x="199" y="71"/>
                          <a:pt x="199" y="71"/>
                          <a:pt x="199" y="71"/>
                        </a:cubicBezTo>
                        <a:cubicBezTo>
                          <a:pt x="199" y="71"/>
                          <a:pt x="199" y="71"/>
                          <a:pt x="199" y="71"/>
                        </a:cubicBezTo>
                        <a:cubicBezTo>
                          <a:pt x="200" y="71"/>
                          <a:pt x="200" y="71"/>
                          <a:pt x="200" y="71"/>
                        </a:cubicBezTo>
                        <a:cubicBezTo>
                          <a:pt x="201" y="71"/>
                          <a:pt x="201" y="71"/>
                          <a:pt x="201" y="71"/>
                        </a:cubicBezTo>
                        <a:cubicBezTo>
                          <a:pt x="201" y="71"/>
                          <a:pt x="201" y="71"/>
                          <a:pt x="201" y="71"/>
                        </a:cubicBezTo>
                        <a:cubicBezTo>
                          <a:pt x="201" y="71"/>
                          <a:pt x="201" y="71"/>
                          <a:pt x="201" y="71"/>
                        </a:cubicBezTo>
                        <a:cubicBezTo>
                          <a:pt x="201" y="71"/>
                          <a:pt x="201" y="71"/>
                          <a:pt x="201" y="71"/>
                        </a:cubicBezTo>
                        <a:cubicBezTo>
                          <a:pt x="202" y="71"/>
                          <a:pt x="202" y="71"/>
                          <a:pt x="202" y="71"/>
                        </a:cubicBezTo>
                        <a:cubicBezTo>
                          <a:pt x="202" y="72"/>
                          <a:pt x="202" y="72"/>
                          <a:pt x="202" y="72"/>
                        </a:cubicBezTo>
                        <a:cubicBezTo>
                          <a:pt x="201" y="73"/>
                          <a:pt x="201" y="73"/>
                          <a:pt x="201" y="73"/>
                        </a:cubicBezTo>
                        <a:cubicBezTo>
                          <a:pt x="202" y="72"/>
                          <a:pt x="202" y="72"/>
                          <a:pt x="202" y="72"/>
                        </a:cubicBezTo>
                        <a:cubicBezTo>
                          <a:pt x="204" y="71"/>
                          <a:pt x="204" y="71"/>
                          <a:pt x="204" y="71"/>
                        </a:cubicBezTo>
                        <a:cubicBezTo>
                          <a:pt x="204" y="71"/>
                          <a:pt x="204" y="71"/>
                          <a:pt x="204" y="71"/>
                        </a:cubicBezTo>
                        <a:cubicBezTo>
                          <a:pt x="204" y="72"/>
                          <a:pt x="204" y="72"/>
                          <a:pt x="204" y="72"/>
                        </a:cubicBezTo>
                        <a:cubicBezTo>
                          <a:pt x="205" y="71"/>
                          <a:pt x="205" y="71"/>
                          <a:pt x="205" y="71"/>
                        </a:cubicBezTo>
                        <a:cubicBezTo>
                          <a:pt x="205" y="71"/>
                          <a:pt x="205" y="71"/>
                          <a:pt x="205" y="71"/>
                        </a:cubicBezTo>
                        <a:cubicBezTo>
                          <a:pt x="206" y="71"/>
                          <a:pt x="206" y="71"/>
                          <a:pt x="206" y="71"/>
                        </a:cubicBezTo>
                        <a:cubicBezTo>
                          <a:pt x="206" y="71"/>
                          <a:pt x="206" y="71"/>
                          <a:pt x="206" y="71"/>
                        </a:cubicBezTo>
                        <a:cubicBezTo>
                          <a:pt x="206" y="71"/>
                          <a:pt x="206" y="71"/>
                          <a:pt x="206" y="71"/>
                        </a:cubicBezTo>
                        <a:cubicBezTo>
                          <a:pt x="206" y="71"/>
                          <a:pt x="206" y="71"/>
                          <a:pt x="206" y="71"/>
                        </a:cubicBezTo>
                        <a:cubicBezTo>
                          <a:pt x="206" y="71"/>
                          <a:pt x="206" y="71"/>
                          <a:pt x="206" y="71"/>
                        </a:cubicBezTo>
                        <a:cubicBezTo>
                          <a:pt x="207" y="71"/>
                          <a:pt x="207" y="71"/>
                          <a:pt x="207" y="71"/>
                        </a:cubicBezTo>
                        <a:cubicBezTo>
                          <a:pt x="207" y="71"/>
                          <a:pt x="207" y="71"/>
                          <a:pt x="207" y="71"/>
                        </a:cubicBezTo>
                        <a:cubicBezTo>
                          <a:pt x="208" y="71"/>
                          <a:pt x="208" y="71"/>
                          <a:pt x="208" y="71"/>
                        </a:cubicBezTo>
                        <a:cubicBezTo>
                          <a:pt x="210" y="70"/>
                          <a:pt x="210" y="70"/>
                          <a:pt x="210" y="70"/>
                        </a:cubicBezTo>
                        <a:cubicBezTo>
                          <a:pt x="213" y="69"/>
                          <a:pt x="213" y="69"/>
                          <a:pt x="213" y="69"/>
                        </a:cubicBezTo>
                        <a:cubicBezTo>
                          <a:pt x="213" y="69"/>
                          <a:pt x="213" y="69"/>
                          <a:pt x="213" y="69"/>
                        </a:cubicBezTo>
                        <a:cubicBezTo>
                          <a:pt x="213" y="69"/>
                          <a:pt x="213" y="69"/>
                          <a:pt x="213" y="69"/>
                        </a:cubicBezTo>
                        <a:cubicBezTo>
                          <a:pt x="213" y="70"/>
                          <a:pt x="213" y="70"/>
                          <a:pt x="213" y="70"/>
                        </a:cubicBezTo>
                        <a:cubicBezTo>
                          <a:pt x="213" y="70"/>
                          <a:pt x="213" y="70"/>
                          <a:pt x="213" y="70"/>
                        </a:cubicBezTo>
                        <a:cubicBezTo>
                          <a:pt x="213" y="70"/>
                          <a:pt x="213" y="70"/>
                          <a:pt x="213" y="70"/>
                        </a:cubicBezTo>
                        <a:cubicBezTo>
                          <a:pt x="213" y="71"/>
                          <a:pt x="213" y="71"/>
                          <a:pt x="213" y="71"/>
                        </a:cubicBezTo>
                        <a:cubicBezTo>
                          <a:pt x="213" y="71"/>
                          <a:pt x="213" y="71"/>
                          <a:pt x="213" y="71"/>
                        </a:cubicBezTo>
                        <a:cubicBezTo>
                          <a:pt x="213" y="71"/>
                          <a:pt x="213" y="71"/>
                          <a:pt x="213" y="71"/>
                        </a:cubicBezTo>
                        <a:cubicBezTo>
                          <a:pt x="214" y="71"/>
                          <a:pt x="214" y="71"/>
                          <a:pt x="214" y="71"/>
                        </a:cubicBezTo>
                        <a:cubicBezTo>
                          <a:pt x="214" y="72"/>
                          <a:pt x="214" y="72"/>
                          <a:pt x="214" y="72"/>
                        </a:cubicBezTo>
                        <a:cubicBezTo>
                          <a:pt x="213" y="73"/>
                          <a:pt x="213" y="73"/>
                          <a:pt x="213" y="73"/>
                        </a:cubicBezTo>
                        <a:cubicBezTo>
                          <a:pt x="213" y="73"/>
                          <a:pt x="213" y="73"/>
                          <a:pt x="213" y="73"/>
                        </a:cubicBezTo>
                        <a:cubicBezTo>
                          <a:pt x="213" y="73"/>
                          <a:pt x="213" y="73"/>
                          <a:pt x="213" y="73"/>
                        </a:cubicBezTo>
                        <a:cubicBezTo>
                          <a:pt x="214" y="74"/>
                          <a:pt x="214" y="74"/>
                          <a:pt x="214" y="74"/>
                        </a:cubicBezTo>
                        <a:cubicBezTo>
                          <a:pt x="214" y="74"/>
                          <a:pt x="214" y="74"/>
                          <a:pt x="214" y="74"/>
                        </a:cubicBezTo>
                        <a:cubicBezTo>
                          <a:pt x="214" y="74"/>
                          <a:pt x="214" y="74"/>
                          <a:pt x="214" y="74"/>
                        </a:cubicBezTo>
                        <a:cubicBezTo>
                          <a:pt x="214" y="74"/>
                          <a:pt x="214" y="74"/>
                          <a:pt x="214" y="74"/>
                        </a:cubicBezTo>
                        <a:cubicBezTo>
                          <a:pt x="215" y="74"/>
                          <a:pt x="215" y="74"/>
                          <a:pt x="215" y="74"/>
                        </a:cubicBezTo>
                        <a:cubicBezTo>
                          <a:pt x="215" y="74"/>
                          <a:pt x="215" y="74"/>
                          <a:pt x="215" y="74"/>
                        </a:cubicBezTo>
                        <a:cubicBezTo>
                          <a:pt x="215" y="74"/>
                          <a:pt x="215" y="74"/>
                          <a:pt x="215" y="74"/>
                        </a:cubicBezTo>
                        <a:cubicBezTo>
                          <a:pt x="216" y="74"/>
                          <a:pt x="216" y="74"/>
                          <a:pt x="216" y="74"/>
                        </a:cubicBezTo>
                        <a:cubicBezTo>
                          <a:pt x="216" y="75"/>
                          <a:pt x="216" y="75"/>
                          <a:pt x="216" y="75"/>
                        </a:cubicBezTo>
                        <a:cubicBezTo>
                          <a:pt x="215" y="77"/>
                          <a:pt x="215" y="77"/>
                          <a:pt x="215" y="77"/>
                        </a:cubicBezTo>
                        <a:cubicBezTo>
                          <a:pt x="215" y="77"/>
                          <a:pt x="215" y="77"/>
                          <a:pt x="215" y="77"/>
                        </a:cubicBezTo>
                        <a:cubicBezTo>
                          <a:pt x="215" y="77"/>
                          <a:pt x="215" y="77"/>
                          <a:pt x="215" y="77"/>
                        </a:cubicBezTo>
                        <a:cubicBezTo>
                          <a:pt x="215" y="78"/>
                          <a:pt x="215" y="78"/>
                          <a:pt x="215" y="78"/>
                        </a:cubicBezTo>
                        <a:cubicBezTo>
                          <a:pt x="215" y="78"/>
                          <a:pt x="215" y="78"/>
                          <a:pt x="215" y="78"/>
                        </a:cubicBezTo>
                        <a:cubicBezTo>
                          <a:pt x="215" y="79"/>
                          <a:pt x="215" y="79"/>
                          <a:pt x="215" y="79"/>
                        </a:cubicBezTo>
                        <a:cubicBezTo>
                          <a:pt x="216" y="79"/>
                          <a:pt x="216" y="79"/>
                          <a:pt x="216" y="79"/>
                        </a:cubicBezTo>
                        <a:cubicBezTo>
                          <a:pt x="216" y="79"/>
                          <a:pt x="216" y="79"/>
                          <a:pt x="216" y="79"/>
                        </a:cubicBezTo>
                        <a:cubicBezTo>
                          <a:pt x="216" y="79"/>
                          <a:pt x="216" y="79"/>
                          <a:pt x="216" y="79"/>
                        </a:cubicBezTo>
                        <a:cubicBezTo>
                          <a:pt x="216" y="79"/>
                          <a:pt x="216" y="79"/>
                          <a:pt x="216" y="79"/>
                        </a:cubicBezTo>
                        <a:cubicBezTo>
                          <a:pt x="216" y="79"/>
                          <a:pt x="216" y="79"/>
                          <a:pt x="216" y="79"/>
                        </a:cubicBezTo>
                        <a:cubicBezTo>
                          <a:pt x="215" y="80"/>
                          <a:pt x="215" y="80"/>
                          <a:pt x="215" y="80"/>
                        </a:cubicBezTo>
                        <a:cubicBezTo>
                          <a:pt x="215" y="80"/>
                          <a:pt x="215" y="80"/>
                          <a:pt x="215" y="80"/>
                        </a:cubicBezTo>
                        <a:cubicBezTo>
                          <a:pt x="215" y="80"/>
                          <a:pt x="215" y="80"/>
                          <a:pt x="215" y="80"/>
                        </a:cubicBezTo>
                        <a:cubicBezTo>
                          <a:pt x="215" y="82"/>
                          <a:pt x="215" y="82"/>
                          <a:pt x="215" y="82"/>
                        </a:cubicBezTo>
                        <a:cubicBezTo>
                          <a:pt x="215" y="83"/>
                          <a:pt x="215" y="83"/>
                          <a:pt x="215" y="83"/>
                        </a:cubicBezTo>
                        <a:cubicBezTo>
                          <a:pt x="215" y="83"/>
                          <a:pt x="215" y="83"/>
                          <a:pt x="215" y="83"/>
                        </a:cubicBezTo>
                        <a:cubicBezTo>
                          <a:pt x="216" y="84"/>
                          <a:pt x="216" y="84"/>
                          <a:pt x="216" y="84"/>
                        </a:cubicBezTo>
                        <a:cubicBezTo>
                          <a:pt x="216" y="86"/>
                          <a:pt x="216" y="86"/>
                          <a:pt x="216" y="86"/>
                        </a:cubicBezTo>
                        <a:cubicBezTo>
                          <a:pt x="216" y="87"/>
                          <a:pt x="216" y="87"/>
                          <a:pt x="216" y="87"/>
                        </a:cubicBezTo>
                        <a:cubicBezTo>
                          <a:pt x="216" y="88"/>
                          <a:pt x="216" y="88"/>
                          <a:pt x="216" y="88"/>
                        </a:cubicBezTo>
                        <a:cubicBezTo>
                          <a:pt x="216" y="88"/>
                          <a:pt x="216" y="88"/>
                          <a:pt x="216" y="88"/>
                        </a:cubicBezTo>
                        <a:cubicBezTo>
                          <a:pt x="217" y="89"/>
                          <a:pt x="217" y="89"/>
                          <a:pt x="217" y="89"/>
                        </a:cubicBezTo>
                        <a:cubicBezTo>
                          <a:pt x="217" y="89"/>
                          <a:pt x="217" y="89"/>
                          <a:pt x="217" y="89"/>
                        </a:cubicBezTo>
                        <a:cubicBezTo>
                          <a:pt x="216" y="90"/>
                          <a:pt x="216" y="90"/>
                          <a:pt x="216" y="90"/>
                        </a:cubicBezTo>
                        <a:cubicBezTo>
                          <a:pt x="216" y="90"/>
                          <a:pt x="216" y="90"/>
                          <a:pt x="216" y="90"/>
                        </a:cubicBezTo>
                        <a:cubicBezTo>
                          <a:pt x="217" y="91"/>
                          <a:pt x="217" y="91"/>
                          <a:pt x="217" y="91"/>
                        </a:cubicBezTo>
                        <a:cubicBezTo>
                          <a:pt x="217" y="91"/>
                          <a:pt x="217" y="91"/>
                          <a:pt x="217" y="91"/>
                        </a:cubicBezTo>
                        <a:cubicBezTo>
                          <a:pt x="218" y="93"/>
                          <a:pt x="218" y="93"/>
                          <a:pt x="218" y="93"/>
                        </a:cubicBezTo>
                        <a:cubicBezTo>
                          <a:pt x="218" y="97"/>
                          <a:pt x="218" y="97"/>
                          <a:pt x="218" y="97"/>
                        </a:cubicBezTo>
                        <a:cubicBezTo>
                          <a:pt x="219" y="97"/>
                          <a:pt x="219" y="97"/>
                          <a:pt x="219" y="97"/>
                        </a:cubicBezTo>
                        <a:cubicBezTo>
                          <a:pt x="219" y="93"/>
                          <a:pt x="219" y="93"/>
                          <a:pt x="219" y="93"/>
                        </a:cubicBezTo>
                        <a:cubicBezTo>
                          <a:pt x="218" y="90"/>
                          <a:pt x="218" y="90"/>
                          <a:pt x="218" y="90"/>
                        </a:cubicBezTo>
                        <a:cubicBezTo>
                          <a:pt x="219" y="87"/>
                          <a:pt x="219" y="87"/>
                          <a:pt x="219" y="87"/>
                        </a:cubicBezTo>
                        <a:cubicBezTo>
                          <a:pt x="220" y="85"/>
                          <a:pt x="220" y="85"/>
                          <a:pt x="220" y="85"/>
                        </a:cubicBezTo>
                        <a:cubicBezTo>
                          <a:pt x="220" y="86"/>
                          <a:pt x="220" y="86"/>
                          <a:pt x="220" y="86"/>
                        </a:cubicBezTo>
                        <a:cubicBezTo>
                          <a:pt x="219" y="87"/>
                          <a:pt x="219" y="87"/>
                          <a:pt x="219" y="87"/>
                        </a:cubicBezTo>
                        <a:cubicBezTo>
                          <a:pt x="219" y="87"/>
                          <a:pt x="219" y="87"/>
                          <a:pt x="219" y="87"/>
                        </a:cubicBezTo>
                        <a:cubicBezTo>
                          <a:pt x="220" y="87"/>
                          <a:pt x="220" y="87"/>
                          <a:pt x="220" y="87"/>
                        </a:cubicBezTo>
                        <a:cubicBezTo>
                          <a:pt x="220" y="87"/>
                          <a:pt x="220" y="87"/>
                          <a:pt x="220" y="87"/>
                        </a:cubicBezTo>
                        <a:cubicBezTo>
                          <a:pt x="220" y="88"/>
                          <a:pt x="220" y="88"/>
                          <a:pt x="220" y="88"/>
                        </a:cubicBezTo>
                        <a:cubicBezTo>
                          <a:pt x="221" y="87"/>
                          <a:pt x="221" y="87"/>
                          <a:pt x="221" y="87"/>
                        </a:cubicBezTo>
                        <a:cubicBezTo>
                          <a:pt x="221" y="87"/>
                          <a:pt x="221" y="87"/>
                          <a:pt x="221" y="87"/>
                        </a:cubicBezTo>
                        <a:cubicBezTo>
                          <a:pt x="221" y="87"/>
                          <a:pt x="221" y="87"/>
                          <a:pt x="221" y="87"/>
                        </a:cubicBezTo>
                        <a:cubicBezTo>
                          <a:pt x="221" y="88"/>
                          <a:pt x="221" y="88"/>
                          <a:pt x="221" y="88"/>
                        </a:cubicBezTo>
                        <a:cubicBezTo>
                          <a:pt x="222" y="87"/>
                          <a:pt x="222" y="87"/>
                          <a:pt x="222" y="87"/>
                        </a:cubicBezTo>
                        <a:cubicBezTo>
                          <a:pt x="222" y="87"/>
                          <a:pt x="222" y="87"/>
                          <a:pt x="222" y="87"/>
                        </a:cubicBezTo>
                        <a:cubicBezTo>
                          <a:pt x="222" y="87"/>
                          <a:pt x="222" y="87"/>
                          <a:pt x="222" y="87"/>
                        </a:cubicBezTo>
                        <a:cubicBezTo>
                          <a:pt x="222" y="86"/>
                          <a:pt x="222" y="86"/>
                          <a:pt x="222" y="86"/>
                        </a:cubicBezTo>
                        <a:cubicBezTo>
                          <a:pt x="222" y="85"/>
                          <a:pt x="222" y="85"/>
                          <a:pt x="222" y="85"/>
                        </a:cubicBezTo>
                        <a:cubicBezTo>
                          <a:pt x="222" y="85"/>
                          <a:pt x="222" y="85"/>
                          <a:pt x="222" y="85"/>
                        </a:cubicBezTo>
                        <a:cubicBezTo>
                          <a:pt x="222" y="85"/>
                          <a:pt x="222" y="85"/>
                          <a:pt x="222" y="85"/>
                        </a:cubicBezTo>
                        <a:cubicBezTo>
                          <a:pt x="222" y="84"/>
                          <a:pt x="222" y="84"/>
                          <a:pt x="222" y="84"/>
                        </a:cubicBezTo>
                        <a:cubicBezTo>
                          <a:pt x="222" y="84"/>
                          <a:pt x="222" y="84"/>
                          <a:pt x="222" y="84"/>
                        </a:cubicBezTo>
                        <a:cubicBezTo>
                          <a:pt x="222" y="83"/>
                          <a:pt x="222" y="83"/>
                          <a:pt x="222" y="83"/>
                        </a:cubicBezTo>
                        <a:cubicBezTo>
                          <a:pt x="223" y="83"/>
                          <a:pt x="223" y="83"/>
                          <a:pt x="223" y="83"/>
                        </a:cubicBezTo>
                        <a:cubicBezTo>
                          <a:pt x="223" y="83"/>
                          <a:pt x="223" y="83"/>
                          <a:pt x="223" y="83"/>
                        </a:cubicBezTo>
                        <a:cubicBezTo>
                          <a:pt x="223" y="83"/>
                          <a:pt x="223" y="83"/>
                          <a:pt x="223" y="83"/>
                        </a:cubicBezTo>
                        <a:cubicBezTo>
                          <a:pt x="223" y="82"/>
                          <a:pt x="223" y="82"/>
                          <a:pt x="223" y="82"/>
                        </a:cubicBezTo>
                        <a:cubicBezTo>
                          <a:pt x="223" y="82"/>
                          <a:pt x="223" y="82"/>
                          <a:pt x="223" y="82"/>
                        </a:cubicBezTo>
                        <a:cubicBezTo>
                          <a:pt x="222" y="81"/>
                          <a:pt x="222" y="81"/>
                          <a:pt x="222" y="81"/>
                        </a:cubicBezTo>
                        <a:cubicBezTo>
                          <a:pt x="222" y="81"/>
                          <a:pt x="222" y="81"/>
                          <a:pt x="222" y="81"/>
                        </a:cubicBezTo>
                        <a:cubicBezTo>
                          <a:pt x="223" y="78"/>
                          <a:pt x="223" y="78"/>
                          <a:pt x="223" y="78"/>
                        </a:cubicBezTo>
                        <a:cubicBezTo>
                          <a:pt x="224" y="75"/>
                          <a:pt x="224" y="75"/>
                          <a:pt x="224" y="75"/>
                        </a:cubicBezTo>
                        <a:cubicBezTo>
                          <a:pt x="224" y="75"/>
                          <a:pt x="224" y="75"/>
                          <a:pt x="224" y="75"/>
                        </a:cubicBezTo>
                        <a:cubicBezTo>
                          <a:pt x="224" y="75"/>
                          <a:pt x="224" y="75"/>
                          <a:pt x="224" y="75"/>
                        </a:cubicBezTo>
                        <a:cubicBezTo>
                          <a:pt x="224" y="74"/>
                          <a:pt x="224" y="74"/>
                          <a:pt x="224" y="74"/>
                        </a:cubicBezTo>
                        <a:cubicBezTo>
                          <a:pt x="224" y="73"/>
                          <a:pt x="224" y="73"/>
                          <a:pt x="224" y="73"/>
                        </a:cubicBezTo>
                        <a:cubicBezTo>
                          <a:pt x="224" y="73"/>
                          <a:pt x="224" y="73"/>
                          <a:pt x="224" y="73"/>
                        </a:cubicBezTo>
                        <a:cubicBezTo>
                          <a:pt x="226" y="73"/>
                          <a:pt x="226" y="73"/>
                          <a:pt x="226" y="73"/>
                        </a:cubicBezTo>
                        <a:cubicBezTo>
                          <a:pt x="226" y="73"/>
                          <a:pt x="226" y="73"/>
                          <a:pt x="226" y="73"/>
                        </a:cubicBezTo>
                        <a:cubicBezTo>
                          <a:pt x="226" y="72"/>
                          <a:pt x="226" y="72"/>
                          <a:pt x="226" y="72"/>
                        </a:cubicBezTo>
                        <a:cubicBezTo>
                          <a:pt x="226" y="72"/>
                          <a:pt x="226" y="72"/>
                          <a:pt x="226" y="72"/>
                        </a:cubicBezTo>
                        <a:cubicBezTo>
                          <a:pt x="227" y="72"/>
                          <a:pt x="227" y="72"/>
                          <a:pt x="227" y="72"/>
                        </a:cubicBezTo>
                        <a:cubicBezTo>
                          <a:pt x="227" y="71"/>
                          <a:pt x="227" y="71"/>
                          <a:pt x="227" y="71"/>
                        </a:cubicBezTo>
                        <a:cubicBezTo>
                          <a:pt x="227" y="72"/>
                          <a:pt x="227" y="72"/>
                          <a:pt x="227" y="72"/>
                        </a:cubicBezTo>
                        <a:cubicBezTo>
                          <a:pt x="228" y="72"/>
                          <a:pt x="228" y="72"/>
                          <a:pt x="228" y="72"/>
                        </a:cubicBezTo>
                        <a:cubicBezTo>
                          <a:pt x="228" y="72"/>
                          <a:pt x="228" y="72"/>
                          <a:pt x="228" y="72"/>
                        </a:cubicBezTo>
                        <a:cubicBezTo>
                          <a:pt x="229" y="72"/>
                          <a:pt x="229" y="72"/>
                          <a:pt x="229" y="72"/>
                        </a:cubicBezTo>
                        <a:cubicBezTo>
                          <a:pt x="229" y="72"/>
                          <a:pt x="229" y="72"/>
                          <a:pt x="229" y="72"/>
                        </a:cubicBezTo>
                        <a:cubicBezTo>
                          <a:pt x="229" y="71"/>
                          <a:pt x="229" y="71"/>
                          <a:pt x="229" y="71"/>
                        </a:cubicBezTo>
                        <a:cubicBezTo>
                          <a:pt x="229" y="71"/>
                          <a:pt x="229" y="71"/>
                          <a:pt x="229" y="71"/>
                        </a:cubicBezTo>
                        <a:cubicBezTo>
                          <a:pt x="229" y="71"/>
                          <a:pt x="229" y="71"/>
                          <a:pt x="229" y="71"/>
                        </a:cubicBezTo>
                        <a:cubicBezTo>
                          <a:pt x="229" y="72"/>
                          <a:pt x="229" y="72"/>
                          <a:pt x="229" y="72"/>
                        </a:cubicBezTo>
                        <a:cubicBezTo>
                          <a:pt x="230" y="71"/>
                          <a:pt x="230" y="71"/>
                          <a:pt x="230" y="71"/>
                        </a:cubicBezTo>
                        <a:cubicBezTo>
                          <a:pt x="231" y="71"/>
                          <a:pt x="231" y="71"/>
                          <a:pt x="231" y="71"/>
                        </a:cubicBezTo>
                        <a:cubicBezTo>
                          <a:pt x="232" y="71"/>
                          <a:pt x="232" y="71"/>
                          <a:pt x="232" y="71"/>
                        </a:cubicBezTo>
                        <a:cubicBezTo>
                          <a:pt x="232" y="71"/>
                          <a:pt x="232" y="71"/>
                          <a:pt x="232" y="71"/>
                        </a:cubicBezTo>
                        <a:cubicBezTo>
                          <a:pt x="232" y="71"/>
                          <a:pt x="232" y="71"/>
                          <a:pt x="232" y="71"/>
                        </a:cubicBezTo>
                        <a:cubicBezTo>
                          <a:pt x="233" y="70"/>
                          <a:pt x="233" y="70"/>
                          <a:pt x="233" y="70"/>
                        </a:cubicBezTo>
                        <a:cubicBezTo>
                          <a:pt x="233" y="70"/>
                          <a:pt x="233" y="70"/>
                          <a:pt x="233" y="70"/>
                        </a:cubicBezTo>
                        <a:cubicBezTo>
                          <a:pt x="233" y="70"/>
                          <a:pt x="233" y="70"/>
                          <a:pt x="233" y="70"/>
                        </a:cubicBezTo>
                        <a:cubicBezTo>
                          <a:pt x="233" y="71"/>
                          <a:pt x="233" y="71"/>
                          <a:pt x="233" y="71"/>
                        </a:cubicBezTo>
                        <a:cubicBezTo>
                          <a:pt x="234" y="71"/>
                          <a:pt x="234" y="71"/>
                          <a:pt x="234" y="71"/>
                        </a:cubicBezTo>
                        <a:cubicBezTo>
                          <a:pt x="234" y="71"/>
                          <a:pt x="234" y="71"/>
                          <a:pt x="234" y="71"/>
                        </a:cubicBezTo>
                        <a:cubicBezTo>
                          <a:pt x="234" y="72"/>
                          <a:pt x="234" y="72"/>
                          <a:pt x="234" y="72"/>
                        </a:cubicBezTo>
                        <a:cubicBezTo>
                          <a:pt x="235" y="72"/>
                          <a:pt x="235" y="72"/>
                          <a:pt x="235" y="72"/>
                        </a:cubicBezTo>
                        <a:cubicBezTo>
                          <a:pt x="235" y="70"/>
                          <a:pt x="235" y="70"/>
                          <a:pt x="235" y="70"/>
                        </a:cubicBezTo>
                        <a:cubicBezTo>
                          <a:pt x="235" y="70"/>
                          <a:pt x="235" y="70"/>
                          <a:pt x="235" y="70"/>
                        </a:cubicBezTo>
                        <a:cubicBezTo>
                          <a:pt x="235" y="70"/>
                          <a:pt x="235" y="70"/>
                          <a:pt x="235" y="70"/>
                        </a:cubicBezTo>
                        <a:cubicBezTo>
                          <a:pt x="235" y="69"/>
                          <a:pt x="235" y="69"/>
                          <a:pt x="235" y="69"/>
                        </a:cubicBezTo>
                        <a:cubicBezTo>
                          <a:pt x="235" y="67"/>
                          <a:pt x="235" y="67"/>
                          <a:pt x="235" y="67"/>
                        </a:cubicBezTo>
                        <a:cubicBezTo>
                          <a:pt x="236" y="67"/>
                          <a:pt x="236" y="67"/>
                          <a:pt x="236" y="67"/>
                        </a:cubicBezTo>
                        <a:cubicBezTo>
                          <a:pt x="236" y="68"/>
                          <a:pt x="236" y="68"/>
                          <a:pt x="236" y="68"/>
                        </a:cubicBezTo>
                        <a:cubicBezTo>
                          <a:pt x="236" y="68"/>
                          <a:pt x="236" y="68"/>
                          <a:pt x="236" y="68"/>
                        </a:cubicBezTo>
                        <a:cubicBezTo>
                          <a:pt x="237" y="68"/>
                          <a:pt x="237" y="68"/>
                          <a:pt x="237" y="68"/>
                        </a:cubicBezTo>
                        <a:cubicBezTo>
                          <a:pt x="238" y="68"/>
                          <a:pt x="238" y="68"/>
                          <a:pt x="238" y="68"/>
                        </a:cubicBezTo>
                        <a:cubicBezTo>
                          <a:pt x="238" y="68"/>
                          <a:pt x="238" y="68"/>
                          <a:pt x="238" y="68"/>
                        </a:cubicBezTo>
                        <a:cubicBezTo>
                          <a:pt x="238" y="68"/>
                          <a:pt x="238" y="68"/>
                          <a:pt x="238" y="68"/>
                        </a:cubicBezTo>
                        <a:cubicBezTo>
                          <a:pt x="238" y="67"/>
                          <a:pt x="238" y="67"/>
                          <a:pt x="238" y="67"/>
                        </a:cubicBezTo>
                        <a:cubicBezTo>
                          <a:pt x="239" y="68"/>
                          <a:pt x="239" y="68"/>
                          <a:pt x="239" y="68"/>
                        </a:cubicBezTo>
                        <a:cubicBezTo>
                          <a:pt x="239" y="68"/>
                          <a:pt x="239" y="68"/>
                          <a:pt x="239" y="68"/>
                        </a:cubicBezTo>
                        <a:cubicBezTo>
                          <a:pt x="239" y="68"/>
                          <a:pt x="239" y="68"/>
                          <a:pt x="239" y="68"/>
                        </a:cubicBezTo>
                        <a:cubicBezTo>
                          <a:pt x="241" y="66"/>
                          <a:pt x="241" y="66"/>
                          <a:pt x="241" y="66"/>
                        </a:cubicBezTo>
                        <a:cubicBezTo>
                          <a:pt x="241" y="66"/>
                          <a:pt x="241" y="66"/>
                          <a:pt x="241" y="66"/>
                        </a:cubicBezTo>
                        <a:cubicBezTo>
                          <a:pt x="241" y="66"/>
                          <a:pt x="241" y="66"/>
                          <a:pt x="241" y="66"/>
                        </a:cubicBezTo>
                        <a:cubicBezTo>
                          <a:pt x="241" y="66"/>
                          <a:pt x="241" y="66"/>
                          <a:pt x="241" y="66"/>
                        </a:cubicBezTo>
                        <a:cubicBezTo>
                          <a:pt x="241" y="67"/>
                          <a:pt x="241" y="67"/>
                          <a:pt x="241" y="67"/>
                        </a:cubicBezTo>
                        <a:cubicBezTo>
                          <a:pt x="240" y="67"/>
                          <a:pt x="240" y="67"/>
                          <a:pt x="240" y="67"/>
                        </a:cubicBezTo>
                        <a:cubicBezTo>
                          <a:pt x="240" y="68"/>
                          <a:pt x="240" y="68"/>
                          <a:pt x="240"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71"/>
                          <a:pt x="241" y="71"/>
                          <a:pt x="241" y="71"/>
                        </a:cubicBezTo>
                        <a:cubicBezTo>
                          <a:pt x="241" y="71"/>
                          <a:pt x="241" y="71"/>
                          <a:pt x="241" y="71"/>
                        </a:cubicBezTo>
                        <a:cubicBezTo>
                          <a:pt x="242" y="71"/>
                          <a:pt x="242" y="71"/>
                          <a:pt x="242" y="71"/>
                        </a:cubicBezTo>
                        <a:cubicBezTo>
                          <a:pt x="243" y="71"/>
                          <a:pt x="243" y="71"/>
                          <a:pt x="243" y="71"/>
                        </a:cubicBezTo>
                        <a:cubicBezTo>
                          <a:pt x="243" y="71"/>
                          <a:pt x="243" y="71"/>
                          <a:pt x="243" y="71"/>
                        </a:cubicBezTo>
                        <a:cubicBezTo>
                          <a:pt x="243" y="71"/>
                          <a:pt x="243" y="71"/>
                          <a:pt x="243" y="71"/>
                        </a:cubicBezTo>
                        <a:cubicBezTo>
                          <a:pt x="242" y="72"/>
                          <a:pt x="242" y="72"/>
                          <a:pt x="242" y="72"/>
                        </a:cubicBezTo>
                        <a:cubicBezTo>
                          <a:pt x="242" y="72"/>
                          <a:pt x="242" y="72"/>
                          <a:pt x="242" y="72"/>
                        </a:cubicBezTo>
                        <a:cubicBezTo>
                          <a:pt x="242" y="72"/>
                          <a:pt x="242" y="72"/>
                          <a:pt x="242" y="72"/>
                        </a:cubicBezTo>
                        <a:cubicBezTo>
                          <a:pt x="242" y="73"/>
                          <a:pt x="242" y="73"/>
                          <a:pt x="242" y="73"/>
                        </a:cubicBezTo>
                        <a:cubicBezTo>
                          <a:pt x="242" y="74"/>
                          <a:pt x="242" y="74"/>
                          <a:pt x="242" y="74"/>
                        </a:cubicBezTo>
                        <a:cubicBezTo>
                          <a:pt x="241" y="75"/>
                          <a:pt x="241" y="75"/>
                          <a:pt x="241" y="75"/>
                        </a:cubicBezTo>
                        <a:cubicBezTo>
                          <a:pt x="242" y="75"/>
                          <a:pt x="242" y="75"/>
                          <a:pt x="242" y="75"/>
                        </a:cubicBezTo>
                        <a:cubicBezTo>
                          <a:pt x="243" y="75"/>
                          <a:pt x="243" y="75"/>
                          <a:pt x="243" y="75"/>
                        </a:cubicBezTo>
                        <a:cubicBezTo>
                          <a:pt x="244" y="75"/>
                          <a:pt x="244" y="75"/>
                          <a:pt x="244" y="75"/>
                        </a:cubicBezTo>
                        <a:cubicBezTo>
                          <a:pt x="244" y="75"/>
                          <a:pt x="244" y="75"/>
                          <a:pt x="244" y="75"/>
                        </a:cubicBezTo>
                        <a:cubicBezTo>
                          <a:pt x="244" y="76"/>
                          <a:pt x="244" y="76"/>
                          <a:pt x="244" y="76"/>
                        </a:cubicBezTo>
                        <a:cubicBezTo>
                          <a:pt x="245" y="76"/>
                          <a:pt x="245" y="76"/>
                          <a:pt x="245" y="76"/>
                        </a:cubicBezTo>
                        <a:cubicBezTo>
                          <a:pt x="245" y="76"/>
                          <a:pt x="245" y="76"/>
                          <a:pt x="245" y="76"/>
                        </a:cubicBezTo>
                        <a:cubicBezTo>
                          <a:pt x="246" y="76"/>
                          <a:pt x="246" y="76"/>
                          <a:pt x="246" y="76"/>
                        </a:cubicBezTo>
                        <a:cubicBezTo>
                          <a:pt x="246" y="76"/>
                          <a:pt x="246" y="76"/>
                          <a:pt x="246" y="76"/>
                        </a:cubicBezTo>
                        <a:cubicBezTo>
                          <a:pt x="246" y="76"/>
                          <a:pt x="246" y="76"/>
                          <a:pt x="246" y="76"/>
                        </a:cubicBezTo>
                        <a:cubicBezTo>
                          <a:pt x="247" y="76"/>
                          <a:pt x="247" y="76"/>
                          <a:pt x="247" y="76"/>
                        </a:cubicBezTo>
                        <a:cubicBezTo>
                          <a:pt x="247" y="76"/>
                          <a:pt x="247" y="76"/>
                          <a:pt x="247" y="76"/>
                        </a:cubicBezTo>
                        <a:cubicBezTo>
                          <a:pt x="247" y="76"/>
                          <a:pt x="247" y="76"/>
                          <a:pt x="247" y="76"/>
                        </a:cubicBezTo>
                        <a:cubicBezTo>
                          <a:pt x="248" y="76"/>
                          <a:pt x="248" y="76"/>
                          <a:pt x="248" y="76"/>
                        </a:cubicBezTo>
                        <a:cubicBezTo>
                          <a:pt x="248" y="76"/>
                          <a:pt x="248" y="76"/>
                          <a:pt x="248" y="76"/>
                        </a:cubicBezTo>
                        <a:cubicBezTo>
                          <a:pt x="248" y="77"/>
                          <a:pt x="248" y="77"/>
                          <a:pt x="248" y="77"/>
                        </a:cubicBezTo>
                        <a:cubicBezTo>
                          <a:pt x="248" y="77"/>
                          <a:pt x="248" y="77"/>
                          <a:pt x="248" y="77"/>
                        </a:cubicBezTo>
                        <a:cubicBezTo>
                          <a:pt x="249" y="77"/>
                          <a:pt x="249" y="77"/>
                          <a:pt x="249" y="77"/>
                        </a:cubicBezTo>
                        <a:cubicBezTo>
                          <a:pt x="249" y="77"/>
                          <a:pt x="249" y="77"/>
                          <a:pt x="249" y="77"/>
                        </a:cubicBezTo>
                        <a:cubicBezTo>
                          <a:pt x="249" y="77"/>
                          <a:pt x="249" y="77"/>
                          <a:pt x="249" y="77"/>
                        </a:cubicBezTo>
                        <a:cubicBezTo>
                          <a:pt x="249" y="77"/>
                          <a:pt x="249" y="77"/>
                          <a:pt x="249" y="77"/>
                        </a:cubicBezTo>
                        <a:cubicBezTo>
                          <a:pt x="250" y="77"/>
                          <a:pt x="250" y="77"/>
                          <a:pt x="250" y="77"/>
                        </a:cubicBezTo>
                        <a:cubicBezTo>
                          <a:pt x="249" y="78"/>
                          <a:pt x="249" y="78"/>
                          <a:pt x="249" y="78"/>
                        </a:cubicBezTo>
                        <a:cubicBezTo>
                          <a:pt x="249" y="78"/>
                          <a:pt x="249" y="78"/>
                          <a:pt x="249" y="78"/>
                        </a:cubicBezTo>
                        <a:cubicBezTo>
                          <a:pt x="249" y="78"/>
                          <a:pt x="249" y="78"/>
                          <a:pt x="249" y="78"/>
                        </a:cubicBezTo>
                        <a:cubicBezTo>
                          <a:pt x="249" y="79"/>
                          <a:pt x="249" y="79"/>
                          <a:pt x="249" y="79"/>
                        </a:cubicBezTo>
                        <a:cubicBezTo>
                          <a:pt x="249" y="79"/>
                          <a:pt x="249" y="79"/>
                          <a:pt x="249" y="79"/>
                        </a:cubicBezTo>
                        <a:cubicBezTo>
                          <a:pt x="250" y="79"/>
                          <a:pt x="250" y="79"/>
                          <a:pt x="250" y="79"/>
                        </a:cubicBezTo>
                        <a:cubicBezTo>
                          <a:pt x="250" y="79"/>
                          <a:pt x="250" y="79"/>
                          <a:pt x="250" y="79"/>
                        </a:cubicBezTo>
                        <a:cubicBezTo>
                          <a:pt x="250" y="80"/>
                          <a:pt x="250" y="80"/>
                          <a:pt x="250" y="80"/>
                        </a:cubicBezTo>
                        <a:cubicBezTo>
                          <a:pt x="250" y="80"/>
                          <a:pt x="250" y="80"/>
                          <a:pt x="250" y="80"/>
                        </a:cubicBezTo>
                        <a:cubicBezTo>
                          <a:pt x="250" y="80"/>
                          <a:pt x="250" y="80"/>
                          <a:pt x="250" y="80"/>
                        </a:cubicBezTo>
                        <a:cubicBezTo>
                          <a:pt x="252" y="82"/>
                          <a:pt x="252" y="82"/>
                          <a:pt x="252" y="82"/>
                        </a:cubicBezTo>
                        <a:cubicBezTo>
                          <a:pt x="252" y="82"/>
                          <a:pt x="252" y="82"/>
                          <a:pt x="252" y="82"/>
                        </a:cubicBezTo>
                        <a:cubicBezTo>
                          <a:pt x="252" y="83"/>
                          <a:pt x="252" y="83"/>
                          <a:pt x="252" y="83"/>
                        </a:cubicBezTo>
                        <a:cubicBezTo>
                          <a:pt x="253" y="83"/>
                          <a:pt x="253" y="83"/>
                          <a:pt x="253" y="83"/>
                        </a:cubicBezTo>
                        <a:cubicBezTo>
                          <a:pt x="254" y="82"/>
                          <a:pt x="254" y="82"/>
                          <a:pt x="254" y="82"/>
                        </a:cubicBezTo>
                        <a:cubicBezTo>
                          <a:pt x="254" y="82"/>
                          <a:pt x="254" y="82"/>
                          <a:pt x="254" y="82"/>
                        </a:cubicBezTo>
                        <a:cubicBezTo>
                          <a:pt x="254" y="83"/>
                          <a:pt x="254" y="83"/>
                          <a:pt x="254" y="83"/>
                        </a:cubicBezTo>
                        <a:cubicBezTo>
                          <a:pt x="254" y="83"/>
                          <a:pt x="254" y="83"/>
                          <a:pt x="254" y="83"/>
                        </a:cubicBezTo>
                        <a:cubicBezTo>
                          <a:pt x="254" y="83"/>
                          <a:pt x="254" y="83"/>
                          <a:pt x="254" y="83"/>
                        </a:cubicBezTo>
                        <a:cubicBezTo>
                          <a:pt x="254" y="83"/>
                          <a:pt x="254" y="83"/>
                          <a:pt x="254" y="83"/>
                        </a:cubicBezTo>
                        <a:cubicBezTo>
                          <a:pt x="256" y="84"/>
                          <a:pt x="256" y="84"/>
                          <a:pt x="256" y="84"/>
                        </a:cubicBezTo>
                        <a:cubicBezTo>
                          <a:pt x="256" y="85"/>
                          <a:pt x="256" y="85"/>
                          <a:pt x="256" y="85"/>
                        </a:cubicBezTo>
                        <a:cubicBezTo>
                          <a:pt x="256" y="84"/>
                          <a:pt x="256" y="84"/>
                          <a:pt x="256" y="84"/>
                        </a:cubicBezTo>
                        <a:cubicBezTo>
                          <a:pt x="258" y="84"/>
                          <a:pt x="258" y="84"/>
                          <a:pt x="258" y="84"/>
                        </a:cubicBezTo>
                        <a:cubicBezTo>
                          <a:pt x="259" y="84"/>
                          <a:pt x="259" y="84"/>
                          <a:pt x="259" y="84"/>
                        </a:cubicBezTo>
                        <a:cubicBezTo>
                          <a:pt x="260" y="84"/>
                          <a:pt x="260" y="84"/>
                          <a:pt x="260" y="84"/>
                        </a:cubicBezTo>
                        <a:cubicBezTo>
                          <a:pt x="260" y="84"/>
                          <a:pt x="260" y="84"/>
                          <a:pt x="260" y="84"/>
                        </a:cubicBezTo>
                        <a:cubicBezTo>
                          <a:pt x="260" y="83"/>
                          <a:pt x="260" y="83"/>
                          <a:pt x="260" y="83"/>
                        </a:cubicBezTo>
                        <a:cubicBezTo>
                          <a:pt x="262" y="82"/>
                          <a:pt x="262" y="82"/>
                          <a:pt x="262" y="82"/>
                        </a:cubicBezTo>
                        <a:cubicBezTo>
                          <a:pt x="262" y="82"/>
                          <a:pt x="262" y="82"/>
                          <a:pt x="262" y="82"/>
                        </a:cubicBezTo>
                        <a:cubicBezTo>
                          <a:pt x="262" y="83"/>
                          <a:pt x="262" y="83"/>
                          <a:pt x="262" y="83"/>
                        </a:cubicBezTo>
                        <a:cubicBezTo>
                          <a:pt x="263" y="83"/>
                          <a:pt x="263" y="83"/>
                          <a:pt x="263" y="83"/>
                        </a:cubicBezTo>
                        <a:cubicBezTo>
                          <a:pt x="265" y="83"/>
                          <a:pt x="265" y="83"/>
                          <a:pt x="265" y="83"/>
                        </a:cubicBezTo>
                        <a:cubicBezTo>
                          <a:pt x="267" y="84"/>
                          <a:pt x="267" y="84"/>
                          <a:pt x="267" y="84"/>
                        </a:cubicBezTo>
                        <a:cubicBezTo>
                          <a:pt x="267" y="84"/>
                          <a:pt x="267" y="84"/>
                          <a:pt x="267" y="84"/>
                        </a:cubicBezTo>
                        <a:cubicBezTo>
                          <a:pt x="267" y="84"/>
                          <a:pt x="267" y="84"/>
                          <a:pt x="267" y="84"/>
                        </a:cubicBezTo>
                        <a:cubicBezTo>
                          <a:pt x="268" y="84"/>
                          <a:pt x="268" y="84"/>
                          <a:pt x="268" y="84"/>
                        </a:cubicBezTo>
                        <a:cubicBezTo>
                          <a:pt x="269" y="85"/>
                          <a:pt x="269" y="85"/>
                          <a:pt x="269" y="85"/>
                        </a:cubicBezTo>
                        <a:cubicBezTo>
                          <a:pt x="269" y="85"/>
                          <a:pt x="269" y="85"/>
                          <a:pt x="269" y="85"/>
                        </a:cubicBezTo>
                        <a:cubicBezTo>
                          <a:pt x="269" y="85"/>
                          <a:pt x="269" y="85"/>
                          <a:pt x="269" y="85"/>
                        </a:cubicBezTo>
                        <a:cubicBezTo>
                          <a:pt x="270" y="85"/>
                          <a:pt x="270" y="85"/>
                          <a:pt x="270" y="85"/>
                        </a:cubicBezTo>
                        <a:cubicBezTo>
                          <a:pt x="272" y="84"/>
                          <a:pt x="272" y="84"/>
                          <a:pt x="272" y="84"/>
                        </a:cubicBezTo>
                        <a:cubicBezTo>
                          <a:pt x="272" y="85"/>
                          <a:pt x="272" y="85"/>
                          <a:pt x="272" y="85"/>
                        </a:cubicBezTo>
                        <a:cubicBezTo>
                          <a:pt x="272" y="86"/>
                          <a:pt x="272" y="86"/>
                          <a:pt x="272" y="86"/>
                        </a:cubicBezTo>
                        <a:cubicBezTo>
                          <a:pt x="273" y="85"/>
                          <a:pt x="273" y="85"/>
                          <a:pt x="273" y="85"/>
                        </a:cubicBezTo>
                        <a:cubicBezTo>
                          <a:pt x="273" y="85"/>
                          <a:pt x="273" y="85"/>
                          <a:pt x="273" y="85"/>
                        </a:cubicBezTo>
                        <a:cubicBezTo>
                          <a:pt x="274" y="85"/>
                          <a:pt x="274" y="85"/>
                          <a:pt x="274" y="85"/>
                        </a:cubicBezTo>
                        <a:cubicBezTo>
                          <a:pt x="274" y="84"/>
                          <a:pt x="274" y="84"/>
                          <a:pt x="274" y="84"/>
                        </a:cubicBezTo>
                        <a:cubicBezTo>
                          <a:pt x="274" y="84"/>
                          <a:pt x="274" y="84"/>
                          <a:pt x="274" y="84"/>
                        </a:cubicBezTo>
                        <a:cubicBezTo>
                          <a:pt x="275" y="86"/>
                          <a:pt x="275" y="86"/>
                          <a:pt x="275" y="86"/>
                        </a:cubicBezTo>
                        <a:cubicBezTo>
                          <a:pt x="276" y="87"/>
                          <a:pt x="276" y="87"/>
                          <a:pt x="276" y="87"/>
                        </a:cubicBezTo>
                        <a:cubicBezTo>
                          <a:pt x="276" y="88"/>
                          <a:pt x="276" y="88"/>
                          <a:pt x="276" y="88"/>
                        </a:cubicBezTo>
                        <a:cubicBezTo>
                          <a:pt x="277" y="91"/>
                          <a:pt x="277" y="91"/>
                          <a:pt x="277" y="91"/>
                        </a:cubicBezTo>
                        <a:cubicBezTo>
                          <a:pt x="277" y="88"/>
                          <a:pt x="277" y="88"/>
                          <a:pt x="277" y="88"/>
                        </a:cubicBezTo>
                        <a:cubicBezTo>
                          <a:pt x="277" y="85"/>
                          <a:pt x="277" y="85"/>
                          <a:pt x="277" y="85"/>
                        </a:cubicBezTo>
                        <a:cubicBezTo>
                          <a:pt x="277" y="85"/>
                          <a:pt x="277" y="85"/>
                          <a:pt x="277" y="85"/>
                        </a:cubicBezTo>
                        <a:cubicBezTo>
                          <a:pt x="277" y="85"/>
                          <a:pt x="277" y="85"/>
                          <a:pt x="277" y="85"/>
                        </a:cubicBezTo>
                        <a:cubicBezTo>
                          <a:pt x="277" y="84"/>
                          <a:pt x="277" y="84"/>
                          <a:pt x="277" y="84"/>
                        </a:cubicBezTo>
                        <a:cubicBezTo>
                          <a:pt x="277" y="84"/>
                          <a:pt x="277" y="84"/>
                          <a:pt x="277" y="84"/>
                        </a:cubicBezTo>
                        <a:cubicBezTo>
                          <a:pt x="277" y="84"/>
                          <a:pt x="277" y="84"/>
                          <a:pt x="277" y="84"/>
                        </a:cubicBezTo>
                        <a:cubicBezTo>
                          <a:pt x="275" y="83"/>
                          <a:pt x="275" y="83"/>
                          <a:pt x="275" y="83"/>
                        </a:cubicBezTo>
                        <a:cubicBezTo>
                          <a:pt x="275" y="82"/>
                          <a:pt x="275" y="82"/>
                          <a:pt x="275" y="82"/>
                        </a:cubicBezTo>
                        <a:cubicBezTo>
                          <a:pt x="274" y="80"/>
                          <a:pt x="274" y="80"/>
                          <a:pt x="274" y="80"/>
                        </a:cubicBezTo>
                        <a:cubicBezTo>
                          <a:pt x="275" y="80"/>
                          <a:pt x="275" y="80"/>
                          <a:pt x="275" y="80"/>
                        </a:cubicBezTo>
                        <a:cubicBezTo>
                          <a:pt x="275" y="81"/>
                          <a:pt x="275" y="81"/>
                          <a:pt x="275" y="81"/>
                        </a:cubicBezTo>
                        <a:cubicBezTo>
                          <a:pt x="275" y="80"/>
                          <a:pt x="275" y="80"/>
                          <a:pt x="275" y="80"/>
                        </a:cubicBezTo>
                        <a:cubicBezTo>
                          <a:pt x="276" y="80"/>
                          <a:pt x="276" y="80"/>
                          <a:pt x="276" y="80"/>
                        </a:cubicBezTo>
                        <a:cubicBezTo>
                          <a:pt x="276" y="80"/>
                          <a:pt x="276" y="80"/>
                          <a:pt x="276" y="80"/>
                        </a:cubicBezTo>
                        <a:cubicBezTo>
                          <a:pt x="276" y="79"/>
                          <a:pt x="276" y="79"/>
                          <a:pt x="276" y="79"/>
                        </a:cubicBezTo>
                        <a:cubicBezTo>
                          <a:pt x="276" y="79"/>
                          <a:pt x="276" y="79"/>
                          <a:pt x="276" y="79"/>
                        </a:cubicBezTo>
                        <a:cubicBezTo>
                          <a:pt x="276" y="78"/>
                          <a:pt x="276" y="78"/>
                          <a:pt x="276" y="78"/>
                        </a:cubicBezTo>
                        <a:cubicBezTo>
                          <a:pt x="276" y="78"/>
                          <a:pt x="276" y="78"/>
                          <a:pt x="276" y="78"/>
                        </a:cubicBezTo>
                        <a:cubicBezTo>
                          <a:pt x="276" y="77"/>
                          <a:pt x="276" y="77"/>
                          <a:pt x="276" y="77"/>
                        </a:cubicBezTo>
                        <a:cubicBezTo>
                          <a:pt x="276" y="77"/>
                          <a:pt x="276" y="77"/>
                          <a:pt x="276" y="77"/>
                        </a:cubicBezTo>
                        <a:cubicBezTo>
                          <a:pt x="276" y="77"/>
                          <a:pt x="276" y="77"/>
                          <a:pt x="276" y="77"/>
                        </a:cubicBezTo>
                        <a:cubicBezTo>
                          <a:pt x="276" y="77"/>
                          <a:pt x="276" y="77"/>
                          <a:pt x="276" y="77"/>
                        </a:cubicBezTo>
                        <a:cubicBezTo>
                          <a:pt x="276" y="76"/>
                          <a:pt x="276" y="76"/>
                          <a:pt x="276" y="76"/>
                        </a:cubicBezTo>
                        <a:cubicBezTo>
                          <a:pt x="276" y="76"/>
                          <a:pt x="276" y="76"/>
                          <a:pt x="276" y="76"/>
                        </a:cubicBezTo>
                        <a:cubicBezTo>
                          <a:pt x="276" y="76"/>
                          <a:pt x="276" y="76"/>
                          <a:pt x="276" y="76"/>
                        </a:cubicBezTo>
                        <a:cubicBezTo>
                          <a:pt x="276" y="76"/>
                          <a:pt x="276" y="76"/>
                          <a:pt x="276" y="76"/>
                        </a:cubicBezTo>
                        <a:cubicBezTo>
                          <a:pt x="276" y="77"/>
                          <a:pt x="276" y="77"/>
                          <a:pt x="276" y="77"/>
                        </a:cubicBezTo>
                        <a:cubicBezTo>
                          <a:pt x="276" y="77"/>
                          <a:pt x="276" y="77"/>
                          <a:pt x="276" y="77"/>
                        </a:cubicBezTo>
                        <a:cubicBezTo>
                          <a:pt x="277" y="78"/>
                          <a:pt x="277" y="78"/>
                          <a:pt x="277" y="78"/>
                        </a:cubicBezTo>
                        <a:cubicBezTo>
                          <a:pt x="277" y="78"/>
                          <a:pt x="277" y="78"/>
                          <a:pt x="277" y="78"/>
                        </a:cubicBezTo>
                        <a:cubicBezTo>
                          <a:pt x="278" y="78"/>
                          <a:pt x="278" y="78"/>
                          <a:pt x="278" y="78"/>
                        </a:cubicBezTo>
                        <a:cubicBezTo>
                          <a:pt x="278" y="78"/>
                          <a:pt x="278" y="78"/>
                          <a:pt x="278" y="78"/>
                        </a:cubicBezTo>
                        <a:cubicBezTo>
                          <a:pt x="278" y="77"/>
                          <a:pt x="278" y="77"/>
                          <a:pt x="278" y="77"/>
                        </a:cubicBezTo>
                        <a:cubicBezTo>
                          <a:pt x="279" y="77"/>
                          <a:pt x="279" y="77"/>
                          <a:pt x="279" y="77"/>
                        </a:cubicBezTo>
                        <a:cubicBezTo>
                          <a:pt x="279" y="77"/>
                          <a:pt x="279" y="77"/>
                          <a:pt x="279" y="77"/>
                        </a:cubicBezTo>
                        <a:cubicBezTo>
                          <a:pt x="279" y="76"/>
                          <a:pt x="279" y="76"/>
                          <a:pt x="279" y="76"/>
                        </a:cubicBezTo>
                        <a:cubicBezTo>
                          <a:pt x="280" y="75"/>
                          <a:pt x="280" y="75"/>
                          <a:pt x="280" y="75"/>
                        </a:cubicBezTo>
                        <a:cubicBezTo>
                          <a:pt x="280" y="75"/>
                          <a:pt x="280" y="75"/>
                          <a:pt x="280" y="75"/>
                        </a:cubicBezTo>
                        <a:cubicBezTo>
                          <a:pt x="281" y="76"/>
                          <a:pt x="281" y="76"/>
                          <a:pt x="281" y="76"/>
                        </a:cubicBezTo>
                        <a:cubicBezTo>
                          <a:pt x="280" y="77"/>
                          <a:pt x="280" y="77"/>
                          <a:pt x="280" y="77"/>
                        </a:cubicBezTo>
                        <a:cubicBezTo>
                          <a:pt x="280" y="77"/>
                          <a:pt x="280" y="77"/>
                          <a:pt x="280" y="77"/>
                        </a:cubicBezTo>
                        <a:cubicBezTo>
                          <a:pt x="280" y="77"/>
                          <a:pt x="280" y="77"/>
                          <a:pt x="280" y="77"/>
                        </a:cubicBezTo>
                        <a:cubicBezTo>
                          <a:pt x="280" y="77"/>
                          <a:pt x="280" y="77"/>
                          <a:pt x="280" y="77"/>
                        </a:cubicBezTo>
                        <a:cubicBezTo>
                          <a:pt x="280" y="80"/>
                          <a:pt x="280" y="80"/>
                          <a:pt x="280" y="80"/>
                        </a:cubicBezTo>
                        <a:cubicBezTo>
                          <a:pt x="281" y="78"/>
                          <a:pt x="281" y="78"/>
                          <a:pt x="281" y="78"/>
                        </a:cubicBezTo>
                        <a:cubicBezTo>
                          <a:pt x="281" y="77"/>
                          <a:pt x="281" y="77"/>
                          <a:pt x="281" y="77"/>
                        </a:cubicBezTo>
                        <a:cubicBezTo>
                          <a:pt x="282" y="77"/>
                          <a:pt x="282" y="77"/>
                          <a:pt x="282" y="77"/>
                        </a:cubicBezTo>
                        <a:cubicBezTo>
                          <a:pt x="282" y="77"/>
                          <a:pt x="282" y="77"/>
                          <a:pt x="282" y="77"/>
                        </a:cubicBezTo>
                        <a:cubicBezTo>
                          <a:pt x="282" y="79"/>
                          <a:pt x="282" y="79"/>
                          <a:pt x="282" y="79"/>
                        </a:cubicBezTo>
                        <a:cubicBezTo>
                          <a:pt x="282" y="79"/>
                          <a:pt x="282" y="79"/>
                          <a:pt x="282" y="79"/>
                        </a:cubicBezTo>
                        <a:cubicBezTo>
                          <a:pt x="281" y="80"/>
                          <a:pt x="281" y="80"/>
                          <a:pt x="281" y="80"/>
                        </a:cubicBezTo>
                        <a:cubicBezTo>
                          <a:pt x="282" y="80"/>
                          <a:pt x="282" y="80"/>
                          <a:pt x="282" y="80"/>
                        </a:cubicBezTo>
                        <a:cubicBezTo>
                          <a:pt x="282" y="81"/>
                          <a:pt x="282" y="81"/>
                          <a:pt x="282" y="81"/>
                        </a:cubicBezTo>
                        <a:cubicBezTo>
                          <a:pt x="283" y="81"/>
                          <a:pt x="283" y="81"/>
                          <a:pt x="283" y="81"/>
                        </a:cubicBezTo>
                        <a:cubicBezTo>
                          <a:pt x="283" y="81"/>
                          <a:pt x="283" y="81"/>
                          <a:pt x="283" y="81"/>
                        </a:cubicBezTo>
                        <a:cubicBezTo>
                          <a:pt x="284" y="81"/>
                          <a:pt x="284" y="81"/>
                          <a:pt x="284" y="81"/>
                        </a:cubicBezTo>
                        <a:cubicBezTo>
                          <a:pt x="284" y="81"/>
                          <a:pt x="284" y="81"/>
                          <a:pt x="284" y="81"/>
                        </a:cubicBezTo>
                        <a:cubicBezTo>
                          <a:pt x="284" y="81"/>
                          <a:pt x="284" y="81"/>
                          <a:pt x="284" y="81"/>
                        </a:cubicBezTo>
                        <a:cubicBezTo>
                          <a:pt x="283" y="82"/>
                          <a:pt x="283" y="82"/>
                          <a:pt x="283" y="82"/>
                        </a:cubicBezTo>
                        <a:cubicBezTo>
                          <a:pt x="282" y="82"/>
                          <a:pt x="282" y="82"/>
                          <a:pt x="282" y="82"/>
                        </a:cubicBezTo>
                        <a:cubicBezTo>
                          <a:pt x="282" y="82"/>
                          <a:pt x="282" y="82"/>
                          <a:pt x="282" y="82"/>
                        </a:cubicBezTo>
                        <a:cubicBezTo>
                          <a:pt x="282" y="82"/>
                          <a:pt x="282" y="82"/>
                          <a:pt x="282" y="82"/>
                        </a:cubicBezTo>
                        <a:cubicBezTo>
                          <a:pt x="282" y="83"/>
                          <a:pt x="282" y="83"/>
                          <a:pt x="282" y="83"/>
                        </a:cubicBezTo>
                        <a:cubicBezTo>
                          <a:pt x="282" y="83"/>
                          <a:pt x="282" y="83"/>
                          <a:pt x="282" y="83"/>
                        </a:cubicBezTo>
                        <a:cubicBezTo>
                          <a:pt x="283" y="83"/>
                          <a:pt x="283" y="83"/>
                          <a:pt x="283" y="83"/>
                        </a:cubicBezTo>
                        <a:cubicBezTo>
                          <a:pt x="283" y="84"/>
                          <a:pt x="283" y="84"/>
                          <a:pt x="283" y="84"/>
                        </a:cubicBezTo>
                        <a:cubicBezTo>
                          <a:pt x="284" y="83"/>
                          <a:pt x="284" y="83"/>
                          <a:pt x="284" y="83"/>
                        </a:cubicBezTo>
                        <a:cubicBezTo>
                          <a:pt x="285" y="82"/>
                          <a:pt x="285" y="82"/>
                          <a:pt x="285" y="82"/>
                        </a:cubicBezTo>
                        <a:cubicBezTo>
                          <a:pt x="285" y="82"/>
                          <a:pt x="285" y="82"/>
                          <a:pt x="285" y="82"/>
                        </a:cubicBezTo>
                        <a:cubicBezTo>
                          <a:pt x="285" y="82"/>
                          <a:pt x="285" y="82"/>
                          <a:pt x="285" y="82"/>
                        </a:cubicBezTo>
                        <a:cubicBezTo>
                          <a:pt x="286" y="81"/>
                          <a:pt x="286" y="81"/>
                          <a:pt x="286" y="81"/>
                        </a:cubicBezTo>
                        <a:cubicBezTo>
                          <a:pt x="287" y="81"/>
                          <a:pt x="287" y="81"/>
                          <a:pt x="287" y="81"/>
                        </a:cubicBezTo>
                        <a:cubicBezTo>
                          <a:pt x="287" y="81"/>
                          <a:pt x="287" y="81"/>
                          <a:pt x="287" y="81"/>
                        </a:cubicBezTo>
                        <a:cubicBezTo>
                          <a:pt x="287" y="81"/>
                          <a:pt x="287" y="81"/>
                          <a:pt x="287" y="81"/>
                        </a:cubicBezTo>
                        <a:cubicBezTo>
                          <a:pt x="286" y="82"/>
                          <a:pt x="286" y="82"/>
                          <a:pt x="286" y="82"/>
                        </a:cubicBezTo>
                        <a:cubicBezTo>
                          <a:pt x="286" y="82"/>
                          <a:pt x="286" y="82"/>
                          <a:pt x="286" y="82"/>
                        </a:cubicBezTo>
                        <a:cubicBezTo>
                          <a:pt x="286" y="82"/>
                          <a:pt x="286" y="82"/>
                          <a:pt x="286" y="82"/>
                        </a:cubicBezTo>
                        <a:cubicBezTo>
                          <a:pt x="286" y="83"/>
                          <a:pt x="286" y="83"/>
                          <a:pt x="286" y="83"/>
                        </a:cubicBezTo>
                        <a:cubicBezTo>
                          <a:pt x="284" y="84"/>
                          <a:pt x="284" y="84"/>
                          <a:pt x="284" y="84"/>
                        </a:cubicBezTo>
                        <a:cubicBezTo>
                          <a:pt x="284" y="84"/>
                          <a:pt x="284" y="84"/>
                          <a:pt x="284" y="84"/>
                        </a:cubicBezTo>
                        <a:cubicBezTo>
                          <a:pt x="284" y="84"/>
                          <a:pt x="284" y="84"/>
                          <a:pt x="284" y="84"/>
                        </a:cubicBezTo>
                        <a:cubicBezTo>
                          <a:pt x="284" y="85"/>
                          <a:pt x="284" y="85"/>
                          <a:pt x="284" y="85"/>
                        </a:cubicBezTo>
                        <a:cubicBezTo>
                          <a:pt x="282" y="87"/>
                          <a:pt x="282" y="87"/>
                          <a:pt x="282" y="87"/>
                        </a:cubicBezTo>
                        <a:cubicBezTo>
                          <a:pt x="282" y="87"/>
                          <a:pt x="282" y="87"/>
                          <a:pt x="282" y="87"/>
                        </a:cubicBezTo>
                        <a:cubicBezTo>
                          <a:pt x="282" y="86"/>
                          <a:pt x="282" y="86"/>
                          <a:pt x="282" y="86"/>
                        </a:cubicBezTo>
                        <a:cubicBezTo>
                          <a:pt x="282" y="87"/>
                          <a:pt x="282" y="87"/>
                          <a:pt x="282" y="87"/>
                        </a:cubicBezTo>
                        <a:cubicBezTo>
                          <a:pt x="281" y="88"/>
                          <a:pt x="281" y="88"/>
                          <a:pt x="281" y="88"/>
                        </a:cubicBezTo>
                        <a:cubicBezTo>
                          <a:pt x="281" y="88"/>
                          <a:pt x="281" y="88"/>
                          <a:pt x="281" y="88"/>
                        </a:cubicBezTo>
                        <a:cubicBezTo>
                          <a:pt x="281" y="88"/>
                          <a:pt x="281" y="88"/>
                          <a:pt x="281" y="88"/>
                        </a:cubicBezTo>
                        <a:cubicBezTo>
                          <a:pt x="280" y="91"/>
                          <a:pt x="280" y="91"/>
                          <a:pt x="280" y="91"/>
                        </a:cubicBezTo>
                        <a:cubicBezTo>
                          <a:pt x="280" y="91"/>
                          <a:pt x="280" y="91"/>
                          <a:pt x="280" y="91"/>
                        </a:cubicBezTo>
                        <a:cubicBezTo>
                          <a:pt x="280" y="91"/>
                          <a:pt x="280" y="91"/>
                          <a:pt x="280" y="91"/>
                        </a:cubicBezTo>
                        <a:cubicBezTo>
                          <a:pt x="280" y="91"/>
                          <a:pt x="280" y="91"/>
                          <a:pt x="280" y="91"/>
                        </a:cubicBezTo>
                        <a:cubicBezTo>
                          <a:pt x="280" y="92"/>
                          <a:pt x="280" y="92"/>
                          <a:pt x="280" y="92"/>
                        </a:cubicBezTo>
                        <a:cubicBezTo>
                          <a:pt x="281" y="92"/>
                          <a:pt x="281" y="92"/>
                          <a:pt x="281" y="92"/>
                        </a:cubicBezTo>
                        <a:cubicBezTo>
                          <a:pt x="282" y="91"/>
                          <a:pt x="282" y="91"/>
                          <a:pt x="282" y="91"/>
                        </a:cubicBezTo>
                        <a:cubicBezTo>
                          <a:pt x="282" y="91"/>
                          <a:pt x="282" y="91"/>
                          <a:pt x="282" y="91"/>
                        </a:cubicBezTo>
                        <a:cubicBezTo>
                          <a:pt x="282" y="92"/>
                          <a:pt x="282" y="92"/>
                          <a:pt x="282" y="92"/>
                        </a:cubicBezTo>
                        <a:cubicBezTo>
                          <a:pt x="281" y="92"/>
                          <a:pt x="281" y="92"/>
                          <a:pt x="281" y="92"/>
                        </a:cubicBezTo>
                        <a:cubicBezTo>
                          <a:pt x="281" y="93"/>
                          <a:pt x="281" y="93"/>
                          <a:pt x="281" y="93"/>
                        </a:cubicBezTo>
                        <a:cubicBezTo>
                          <a:pt x="281" y="93"/>
                          <a:pt x="281" y="93"/>
                          <a:pt x="281" y="93"/>
                        </a:cubicBezTo>
                        <a:cubicBezTo>
                          <a:pt x="281" y="94"/>
                          <a:pt x="281" y="94"/>
                          <a:pt x="281" y="94"/>
                        </a:cubicBezTo>
                        <a:cubicBezTo>
                          <a:pt x="281" y="94"/>
                          <a:pt x="281" y="94"/>
                          <a:pt x="281" y="94"/>
                        </a:cubicBezTo>
                        <a:cubicBezTo>
                          <a:pt x="281" y="94"/>
                          <a:pt x="281" y="94"/>
                          <a:pt x="281" y="94"/>
                        </a:cubicBezTo>
                        <a:cubicBezTo>
                          <a:pt x="283" y="94"/>
                          <a:pt x="283" y="94"/>
                          <a:pt x="283" y="94"/>
                        </a:cubicBezTo>
                        <a:cubicBezTo>
                          <a:pt x="283" y="94"/>
                          <a:pt x="283" y="94"/>
                          <a:pt x="283" y="94"/>
                        </a:cubicBezTo>
                        <a:cubicBezTo>
                          <a:pt x="283" y="93"/>
                          <a:pt x="283" y="93"/>
                          <a:pt x="283" y="93"/>
                        </a:cubicBezTo>
                        <a:cubicBezTo>
                          <a:pt x="284" y="93"/>
                          <a:pt x="284" y="93"/>
                          <a:pt x="284" y="93"/>
                        </a:cubicBezTo>
                        <a:cubicBezTo>
                          <a:pt x="283" y="93"/>
                          <a:pt x="283" y="93"/>
                          <a:pt x="283" y="93"/>
                        </a:cubicBezTo>
                        <a:cubicBezTo>
                          <a:pt x="283" y="94"/>
                          <a:pt x="283" y="94"/>
                          <a:pt x="283" y="94"/>
                        </a:cubicBezTo>
                        <a:cubicBezTo>
                          <a:pt x="282" y="95"/>
                          <a:pt x="282" y="95"/>
                          <a:pt x="282" y="95"/>
                        </a:cubicBezTo>
                        <a:cubicBezTo>
                          <a:pt x="283" y="95"/>
                          <a:pt x="283" y="95"/>
                          <a:pt x="283" y="95"/>
                        </a:cubicBezTo>
                        <a:cubicBezTo>
                          <a:pt x="284" y="95"/>
                          <a:pt x="284" y="95"/>
                          <a:pt x="284" y="95"/>
                        </a:cubicBezTo>
                        <a:cubicBezTo>
                          <a:pt x="284" y="95"/>
                          <a:pt x="284" y="95"/>
                          <a:pt x="284" y="95"/>
                        </a:cubicBezTo>
                        <a:cubicBezTo>
                          <a:pt x="284" y="95"/>
                          <a:pt x="284" y="95"/>
                          <a:pt x="284" y="95"/>
                        </a:cubicBezTo>
                        <a:cubicBezTo>
                          <a:pt x="284" y="96"/>
                          <a:pt x="284" y="96"/>
                          <a:pt x="284" y="96"/>
                        </a:cubicBezTo>
                        <a:cubicBezTo>
                          <a:pt x="284" y="96"/>
                          <a:pt x="284" y="96"/>
                          <a:pt x="284" y="96"/>
                        </a:cubicBezTo>
                        <a:cubicBezTo>
                          <a:pt x="283" y="97"/>
                          <a:pt x="283" y="97"/>
                          <a:pt x="283" y="97"/>
                        </a:cubicBezTo>
                        <a:cubicBezTo>
                          <a:pt x="282" y="97"/>
                          <a:pt x="282" y="97"/>
                          <a:pt x="282" y="97"/>
                        </a:cubicBezTo>
                        <a:cubicBezTo>
                          <a:pt x="282" y="96"/>
                          <a:pt x="282" y="96"/>
                          <a:pt x="282" y="96"/>
                        </a:cubicBezTo>
                        <a:cubicBezTo>
                          <a:pt x="281" y="95"/>
                          <a:pt x="281" y="95"/>
                          <a:pt x="281" y="95"/>
                        </a:cubicBezTo>
                        <a:cubicBezTo>
                          <a:pt x="281" y="95"/>
                          <a:pt x="281" y="95"/>
                          <a:pt x="281" y="95"/>
                        </a:cubicBezTo>
                        <a:cubicBezTo>
                          <a:pt x="280" y="96"/>
                          <a:pt x="280" y="96"/>
                          <a:pt x="280" y="96"/>
                        </a:cubicBezTo>
                        <a:cubicBezTo>
                          <a:pt x="280" y="95"/>
                          <a:pt x="280" y="95"/>
                          <a:pt x="280" y="95"/>
                        </a:cubicBezTo>
                        <a:cubicBezTo>
                          <a:pt x="279" y="94"/>
                          <a:pt x="279" y="94"/>
                          <a:pt x="279" y="94"/>
                        </a:cubicBezTo>
                        <a:cubicBezTo>
                          <a:pt x="279" y="94"/>
                          <a:pt x="279" y="94"/>
                          <a:pt x="279" y="94"/>
                        </a:cubicBezTo>
                        <a:cubicBezTo>
                          <a:pt x="279" y="94"/>
                          <a:pt x="279" y="94"/>
                          <a:pt x="279" y="94"/>
                        </a:cubicBezTo>
                        <a:cubicBezTo>
                          <a:pt x="278" y="94"/>
                          <a:pt x="278" y="94"/>
                          <a:pt x="278" y="94"/>
                        </a:cubicBezTo>
                        <a:cubicBezTo>
                          <a:pt x="278" y="95"/>
                          <a:pt x="278" y="95"/>
                          <a:pt x="278" y="95"/>
                        </a:cubicBezTo>
                        <a:cubicBezTo>
                          <a:pt x="278" y="96"/>
                          <a:pt x="278" y="96"/>
                          <a:pt x="278" y="96"/>
                        </a:cubicBezTo>
                        <a:cubicBezTo>
                          <a:pt x="278" y="97"/>
                          <a:pt x="278" y="97"/>
                          <a:pt x="278" y="97"/>
                        </a:cubicBezTo>
                        <a:cubicBezTo>
                          <a:pt x="278" y="97"/>
                          <a:pt x="278" y="97"/>
                          <a:pt x="278" y="97"/>
                        </a:cubicBezTo>
                        <a:cubicBezTo>
                          <a:pt x="279" y="98"/>
                          <a:pt x="279" y="98"/>
                          <a:pt x="279" y="98"/>
                        </a:cubicBezTo>
                        <a:cubicBezTo>
                          <a:pt x="279" y="99"/>
                          <a:pt x="279" y="99"/>
                          <a:pt x="279" y="99"/>
                        </a:cubicBezTo>
                        <a:cubicBezTo>
                          <a:pt x="279" y="102"/>
                          <a:pt x="279" y="102"/>
                          <a:pt x="279" y="102"/>
                        </a:cubicBezTo>
                        <a:cubicBezTo>
                          <a:pt x="278" y="106"/>
                          <a:pt x="278" y="106"/>
                          <a:pt x="278" y="106"/>
                        </a:cubicBezTo>
                        <a:cubicBezTo>
                          <a:pt x="280" y="102"/>
                          <a:pt x="280" y="102"/>
                          <a:pt x="280" y="102"/>
                        </a:cubicBezTo>
                        <a:cubicBezTo>
                          <a:pt x="281" y="100"/>
                          <a:pt x="281" y="100"/>
                          <a:pt x="281" y="100"/>
                        </a:cubicBezTo>
                        <a:cubicBezTo>
                          <a:pt x="281" y="100"/>
                          <a:pt x="281" y="100"/>
                          <a:pt x="281" y="100"/>
                        </a:cubicBezTo>
                        <a:cubicBezTo>
                          <a:pt x="281" y="100"/>
                          <a:pt x="281" y="100"/>
                          <a:pt x="281" y="100"/>
                        </a:cubicBezTo>
                        <a:cubicBezTo>
                          <a:pt x="280" y="98"/>
                          <a:pt x="280" y="98"/>
                          <a:pt x="280" y="98"/>
                        </a:cubicBezTo>
                        <a:cubicBezTo>
                          <a:pt x="281" y="98"/>
                          <a:pt x="281" y="98"/>
                          <a:pt x="281" y="98"/>
                        </a:cubicBezTo>
                        <a:cubicBezTo>
                          <a:pt x="281" y="98"/>
                          <a:pt x="281" y="98"/>
                          <a:pt x="281" y="98"/>
                        </a:cubicBezTo>
                        <a:cubicBezTo>
                          <a:pt x="281" y="98"/>
                          <a:pt x="281" y="98"/>
                          <a:pt x="281" y="98"/>
                        </a:cubicBezTo>
                        <a:cubicBezTo>
                          <a:pt x="281" y="98"/>
                          <a:pt x="281" y="98"/>
                          <a:pt x="281" y="98"/>
                        </a:cubicBezTo>
                        <a:cubicBezTo>
                          <a:pt x="283" y="98"/>
                          <a:pt x="283" y="98"/>
                          <a:pt x="283" y="98"/>
                        </a:cubicBezTo>
                        <a:cubicBezTo>
                          <a:pt x="283" y="99"/>
                          <a:pt x="283" y="99"/>
                          <a:pt x="283" y="99"/>
                        </a:cubicBezTo>
                        <a:cubicBezTo>
                          <a:pt x="284" y="99"/>
                          <a:pt x="284" y="99"/>
                          <a:pt x="284" y="99"/>
                        </a:cubicBezTo>
                        <a:cubicBezTo>
                          <a:pt x="284" y="99"/>
                          <a:pt x="284" y="99"/>
                          <a:pt x="284" y="99"/>
                        </a:cubicBezTo>
                        <a:cubicBezTo>
                          <a:pt x="285" y="98"/>
                          <a:pt x="285" y="98"/>
                          <a:pt x="285" y="98"/>
                        </a:cubicBezTo>
                        <a:cubicBezTo>
                          <a:pt x="285" y="98"/>
                          <a:pt x="285" y="98"/>
                          <a:pt x="285" y="98"/>
                        </a:cubicBezTo>
                        <a:cubicBezTo>
                          <a:pt x="285" y="98"/>
                          <a:pt x="285" y="98"/>
                          <a:pt x="285" y="98"/>
                        </a:cubicBezTo>
                        <a:cubicBezTo>
                          <a:pt x="285" y="97"/>
                          <a:pt x="285" y="97"/>
                          <a:pt x="285" y="97"/>
                        </a:cubicBezTo>
                        <a:cubicBezTo>
                          <a:pt x="287" y="96"/>
                          <a:pt x="287" y="96"/>
                          <a:pt x="287" y="96"/>
                        </a:cubicBezTo>
                        <a:cubicBezTo>
                          <a:pt x="287" y="96"/>
                          <a:pt x="287" y="96"/>
                          <a:pt x="287" y="96"/>
                        </a:cubicBezTo>
                        <a:cubicBezTo>
                          <a:pt x="287" y="96"/>
                          <a:pt x="287" y="96"/>
                          <a:pt x="287" y="96"/>
                        </a:cubicBezTo>
                        <a:cubicBezTo>
                          <a:pt x="288" y="95"/>
                          <a:pt x="288" y="95"/>
                          <a:pt x="288" y="95"/>
                        </a:cubicBezTo>
                        <a:cubicBezTo>
                          <a:pt x="289" y="95"/>
                          <a:pt x="289" y="95"/>
                          <a:pt x="289" y="95"/>
                        </a:cubicBezTo>
                        <a:cubicBezTo>
                          <a:pt x="289" y="95"/>
                          <a:pt x="289" y="95"/>
                          <a:pt x="289" y="95"/>
                        </a:cubicBezTo>
                        <a:cubicBezTo>
                          <a:pt x="289" y="95"/>
                          <a:pt x="289" y="95"/>
                          <a:pt x="289" y="95"/>
                        </a:cubicBezTo>
                        <a:cubicBezTo>
                          <a:pt x="290" y="94"/>
                          <a:pt x="290" y="94"/>
                          <a:pt x="290" y="94"/>
                        </a:cubicBezTo>
                        <a:cubicBezTo>
                          <a:pt x="292" y="91"/>
                          <a:pt x="292" y="91"/>
                          <a:pt x="292" y="91"/>
                        </a:cubicBezTo>
                        <a:cubicBezTo>
                          <a:pt x="289" y="93"/>
                          <a:pt x="289" y="93"/>
                          <a:pt x="289" y="93"/>
                        </a:cubicBezTo>
                        <a:cubicBezTo>
                          <a:pt x="288" y="94"/>
                          <a:pt x="288" y="94"/>
                          <a:pt x="288" y="94"/>
                        </a:cubicBezTo>
                        <a:cubicBezTo>
                          <a:pt x="287" y="94"/>
                          <a:pt x="287" y="94"/>
                          <a:pt x="287" y="94"/>
                        </a:cubicBezTo>
                        <a:cubicBezTo>
                          <a:pt x="287" y="94"/>
                          <a:pt x="287" y="94"/>
                          <a:pt x="287" y="94"/>
                        </a:cubicBezTo>
                        <a:cubicBezTo>
                          <a:pt x="287" y="94"/>
                          <a:pt x="287" y="94"/>
                          <a:pt x="287" y="94"/>
                        </a:cubicBezTo>
                        <a:cubicBezTo>
                          <a:pt x="287" y="93"/>
                          <a:pt x="287" y="93"/>
                          <a:pt x="287" y="93"/>
                        </a:cubicBezTo>
                        <a:cubicBezTo>
                          <a:pt x="287" y="93"/>
                          <a:pt x="287" y="93"/>
                          <a:pt x="287" y="93"/>
                        </a:cubicBezTo>
                        <a:cubicBezTo>
                          <a:pt x="287" y="92"/>
                          <a:pt x="287" y="92"/>
                          <a:pt x="287" y="92"/>
                        </a:cubicBezTo>
                        <a:cubicBezTo>
                          <a:pt x="288" y="90"/>
                          <a:pt x="288" y="90"/>
                          <a:pt x="288" y="90"/>
                        </a:cubicBezTo>
                        <a:cubicBezTo>
                          <a:pt x="288" y="90"/>
                          <a:pt x="288" y="90"/>
                          <a:pt x="288" y="90"/>
                        </a:cubicBezTo>
                        <a:cubicBezTo>
                          <a:pt x="288" y="90"/>
                          <a:pt x="288" y="90"/>
                          <a:pt x="288" y="90"/>
                        </a:cubicBezTo>
                        <a:cubicBezTo>
                          <a:pt x="288" y="89"/>
                          <a:pt x="288" y="89"/>
                          <a:pt x="288" y="89"/>
                        </a:cubicBezTo>
                        <a:cubicBezTo>
                          <a:pt x="288" y="89"/>
                          <a:pt x="288" y="89"/>
                          <a:pt x="288" y="89"/>
                        </a:cubicBezTo>
                        <a:cubicBezTo>
                          <a:pt x="287" y="89"/>
                          <a:pt x="287" y="89"/>
                          <a:pt x="287" y="89"/>
                        </a:cubicBezTo>
                        <a:cubicBezTo>
                          <a:pt x="287" y="88"/>
                          <a:pt x="287" y="88"/>
                          <a:pt x="287" y="88"/>
                        </a:cubicBezTo>
                        <a:cubicBezTo>
                          <a:pt x="287" y="88"/>
                          <a:pt x="287" y="88"/>
                          <a:pt x="287" y="88"/>
                        </a:cubicBezTo>
                        <a:cubicBezTo>
                          <a:pt x="288" y="86"/>
                          <a:pt x="288" y="86"/>
                          <a:pt x="288" y="86"/>
                        </a:cubicBezTo>
                        <a:cubicBezTo>
                          <a:pt x="288" y="86"/>
                          <a:pt x="288" y="86"/>
                          <a:pt x="288" y="86"/>
                        </a:cubicBezTo>
                        <a:cubicBezTo>
                          <a:pt x="288" y="86"/>
                          <a:pt x="288" y="86"/>
                          <a:pt x="288" y="86"/>
                        </a:cubicBezTo>
                        <a:cubicBezTo>
                          <a:pt x="289" y="85"/>
                          <a:pt x="289" y="85"/>
                          <a:pt x="289" y="85"/>
                        </a:cubicBezTo>
                        <a:cubicBezTo>
                          <a:pt x="290" y="85"/>
                          <a:pt x="290" y="85"/>
                          <a:pt x="290" y="85"/>
                        </a:cubicBezTo>
                        <a:cubicBezTo>
                          <a:pt x="291" y="85"/>
                          <a:pt x="291" y="85"/>
                          <a:pt x="291" y="85"/>
                        </a:cubicBezTo>
                        <a:cubicBezTo>
                          <a:pt x="291" y="85"/>
                          <a:pt x="291" y="85"/>
                          <a:pt x="291" y="85"/>
                        </a:cubicBezTo>
                        <a:cubicBezTo>
                          <a:pt x="291" y="85"/>
                          <a:pt x="291" y="85"/>
                          <a:pt x="291" y="85"/>
                        </a:cubicBezTo>
                        <a:cubicBezTo>
                          <a:pt x="291" y="84"/>
                          <a:pt x="291" y="84"/>
                          <a:pt x="291" y="84"/>
                        </a:cubicBezTo>
                        <a:cubicBezTo>
                          <a:pt x="291" y="84"/>
                          <a:pt x="291" y="84"/>
                          <a:pt x="291" y="84"/>
                        </a:cubicBezTo>
                        <a:cubicBezTo>
                          <a:pt x="291" y="84"/>
                          <a:pt x="291" y="84"/>
                          <a:pt x="291" y="84"/>
                        </a:cubicBezTo>
                        <a:cubicBezTo>
                          <a:pt x="292" y="85"/>
                          <a:pt x="292" y="85"/>
                          <a:pt x="292" y="85"/>
                        </a:cubicBezTo>
                        <a:cubicBezTo>
                          <a:pt x="292" y="85"/>
                          <a:pt x="292" y="85"/>
                          <a:pt x="292" y="85"/>
                        </a:cubicBezTo>
                        <a:cubicBezTo>
                          <a:pt x="292" y="85"/>
                          <a:pt x="292" y="85"/>
                          <a:pt x="292" y="85"/>
                        </a:cubicBezTo>
                        <a:cubicBezTo>
                          <a:pt x="292" y="85"/>
                          <a:pt x="292" y="85"/>
                          <a:pt x="292" y="85"/>
                        </a:cubicBezTo>
                        <a:cubicBezTo>
                          <a:pt x="293" y="85"/>
                          <a:pt x="293" y="85"/>
                          <a:pt x="293" y="85"/>
                        </a:cubicBezTo>
                        <a:cubicBezTo>
                          <a:pt x="294" y="85"/>
                          <a:pt x="294" y="85"/>
                          <a:pt x="294" y="85"/>
                        </a:cubicBezTo>
                        <a:cubicBezTo>
                          <a:pt x="294" y="85"/>
                          <a:pt x="294" y="85"/>
                          <a:pt x="294" y="85"/>
                        </a:cubicBezTo>
                        <a:cubicBezTo>
                          <a:pt x="294" y="84"/>
                          <a:pt x="294" y="84"/>
                          <a:pt x="294" y="84"/>
                        </a:cubicBezTo>
                        <a:cubicBezTo>
                          <a:pt x="297" y="83"/>
                          <a:pt x="297" y="83"/>
                          <a:pt x="297" y="83"/>
                        </a:cubicBezTo>
                        <a:cubicBezTo>
                          <a:pt x="297" y="83"/>
                          <a:pt x="297" y="83"/>
                          <a:pt x="297" y="83"/>
                        </a:cubicBezTo>
                        <a:cubicBezTo>
                          <a:pt x="297" y="82"/>
                          <a:pt x="297" y="82"/>
                          <a:pt x="297" y="82"/>
                        </a:cubicBezTo>
                        <a:cubicBezTo>
                          <a:pt x="298" y="81"/>
                          <a:pt x="298" y="81"/>
                          <a:pt x="298" y="81"/>
                        </a:cubicBezTo>
                        <a:cubicBezTo>
                          <a:pt x="298" y="81"/>
                          <a:pt x="298" y="81"/>
                          <a:pt x="298" y="81"/>
                        </a:cubicBezTo>
                        <a:cubicBezTo>
                          <a:pt x="298" y="81"/>
                          <a:pt x="298" y="81"/>
                          <a:pt x="298" y="81"/>
                        </a:cubicBezTo>
                        <a:cubicBezTo>
                          <a:pt x="298" y="81"/>
                          <a:pt x="298" y="81"/>
                          <a:pt x="298" y="81"/>
                        </a:cubicBezTo>
                        <a:cubicBezTo>
                          <a:pt x="298" y="81"/>
                          <a:pt x="298" y="81"/>
                          <a:pt x="298" y="81"/>
                        </a:cubicBezTo>
                        <a:cubicBezTo>
                          <a:pt x="299" y="81"/>
                          <a:pt x="299" y="81"/>
                          <a:pt x="299" y="81"/>
                        </a:cubicBezTo>
                        <a:cubicBezTo>
                          <a:pt x="299" y="81"/>
                          <a:pt x="299" y="81"/>
                          <a:pt x="299" y="81"/>
                        </a:cubicBezTo>
                        <a:cubicBezTo>
                          <a:pt x="300" y="79"/>
                          <a:pt x="300" y="79"/>
                          <a:pt x="300" y="79"/>
                        </a:cubicBezTo>
                        <a:cubicBezTo>
                          <a:pt x="301" y="79"/>
                          <a:pt x="301" y="79"/>
                          <a:pt x="301" y="79"/>
                        </a:cubicBezTo>
                        <a:cubicBezTo>
                          <a:pt x="301" y="79"/>
                          <a:pt x="301" y="79"/>
                          <a:pt x="301" y="79"/>
                        </a:cubicBezTo>
                        <a:cubicBezTo>
                          <a:pt x="302" y="79"/>
                          <a:pt x="302" y="79"/>
                          <a:pt x="302" y="79"/>
                        </a:cubicBezTo>
                        <a:cubicBezTo>
                          <a:pt x="302" y="78"/>
                          <a:pt x="302" y="78"/>
                          <a:pt x="302" y="78"/>
                        </a:cubicBezTo>
                        <a:cubicBezTo>
                          <a:pt x="303" y="78"/>
                          <a:pt x="303" y="78"/>
                          <a:pt x="303" y="78"/>
                        </a:cubicBezTo>
                        <a:cubicBezTo>
                          <a:pt x="303" y="78"/>
                          <a:pt x="303" y="78"/>
                          <a:pt x="303" y="78"/>
                        </a:cubicBezTo>
                        <a:cubicBezTo>
                          <a:pt x="302" y="77"/>
                          <a:pt x="302" y="77"/>
                          <a:pt x="302" y="77"/>
                        </a:cubicBezTo>
                        <a:cubicBezTo>
                          <a:pt x="303" y="76"/>
                          <a:pt x="303" y="76"/>
                          <a:pt x="303" y="76"/>
                        </a:cubicBezTo>
                        <a:cubicBezTo>
                          <a:pt x="304" y="74"/>
                          <a:pt x="304" y="74"/>
                          <a:pt x="304" y="74"/>
                        </a:cubicBezTo>
                        <a:cubicBezTo>
                          <a:pt x="304" y="74"/>
                          <a:pt x="304" y="74"/>
                          <a:pt x="304" y="74"/>
                        </a:cubicBezTo>
                        <a:cubicBezTo>
                          <a:pt x="304" y="74"/>
                          <a:pt x="304" y="74"/>
                          <a:pt x="304" y="74"/>
                        </a:cubicBezTo>
                        <a:cubicBezTo>
                          <a:pt x="304" y="73"/>
                          <a:pt x="304" y="73"/>
                          <a:pt x="304" y="73"/>
                        </a:cubicBezTo>
                        <a:cubicBezTo>
                          <a:pt x="304" y="73"/>
                          <a:pt x="304" y="73"/>
                          <a:pt x="304" y="73"/>
                        </a:cubicBezTo>
                        <a:cubicBezTo>
                          <a:pt x="304" y="73"/>
                          <a:pt x="304" y="73"/>
                          <a:pt x="304" y="73"/>
                        </a:cubicBezTo>
                        <a:cubicBezTo>
                          <a:pt x="303" y="72"/>
                          <a:pt x="303" y="72"/>
                          <a:pt x="303" y="72"/>
                        </a:cubicBezTo>
                        <a:cubicBezTo>
                          <a:pt x="303" y="72"/>
                          <a:pt x="303" y="72"/>
                          <a:pt x="303" y="72"/>
                        </a:cubicBezTo>
                        <a:cubicBezTo>
                          <a:pt x="303" y="72"/>
                          <a:pt x="303" y="72"/>
                          <a:pt x="303" y="72"/>
                        </a:cubicBezTo>
                        <a:cubicBezTo>
                          <a:pt x="302" y="72"/>
                          <a:pt x="302" y="72"/>
                          <a:pt x="302" y="72"/>
                        </a:cubicBezTo>
                        <a:cubicBezTo>
                          <a:pt x="301" y="72"/>
                          <a:pt x="301" y="72"/>
                          <a:pt x="301" y="72"/>
                        </a:cubicBezTo>
                        <a:cubicBezTo>
                          <a:pt x="300" y="73"/>
                          <a:pt x="300" y="73"/>
                          <a:pt x="300" y="73"/>
                        </a:cubicBezTo>
                        <a:cubicBezTo>
                          <a:pt x="301" y="73"/>
                          <a:pt x="301" y="73"/>
                          <a:pt x="301" y="73"/>
                        </a:cubicBezTo>
                        <a:cubicBezTo>
                          <a:pt x="301" y="73"/>
                          <a:pt x="301" y="73"/>
                          <a:pt x="301" y="73"/>
                        </a:cubicBezTo>
                        <a:cubicBezTo>
                          <a:pt x="300" y="74"/>
                          <a:pt x="300" y="74"/>
                          <a:pt x="300" y="74"/>
                        </a:cubicBezTo>
                        <a:cubicBezTo>
                          <a:pt x="300" y="74"/>
                          <a:pt x="300" y="74"/>
                          <a:pt x="300" y="74"/>
                        </a:cubicBezTo>
                        <a:cubicBezTo>
                          <a:pt x="299" y="74"/>
                          <a:pt x="299" y="74"/>
                          <a:pt x="299" y="74"/>
                        </a:cubicBezTo>
                        <a:cubicBezTo>
                          <a:pt x="299" y="74"/>
                          <a:pt x="299" y="74"/>
                          <a:pt x="299" y="74"/>
                        </a:cubicBezTo>
                        <a:cubicBezTo>
                          <a:pt x="299" y="74"/>
                          <a:pt x="299" y="74"/>
                          <a:pt x="299" y="74"/>
                        </a:cubicBezTo>
                        <a:cubicBezTo>
                          <a:pt x="299" y="74"/>
                          <a:pt x="299" y="74"/>
                          <a:pt x="299" y="74"/>
                        </a:cubicBezTo>
                        <a:cubicBezTo>
                          <a:pt x="299" y="73"/>
                          <a:pt x="299" y="73"/>
                          <a:pt x="299" y="73"/>
                        </a:cubicBezTo>
                        <a:cubicBezTo>
                          <a:pt x="300" y="73"/>
                          <a:pt x="300" y="73"/>
                          <a:pt x="300" y="73"/>
                        </a:cubicBezTo>
                        <a:cubicBezTo>
                          <a:pt x="300" y="73"/>
                          <a:pt x="300" y="73"/>
                          <a:pt x="300" y="73"/>
                        </a:cubicBezTo>
                        <a:cubicBezTo>
                          <a:pt x="300" y="72"/>
                          <a:pt x="300" y="72"/>
                          <a:pt x="300" y="72"/>
                        </a:cubicBezTo>
                        <a:cubicBezTo>
                          <a:pt x="301" y="72"/>
                          <a:pt x="301" y="72"/>
                          <a:pt x="301" y="72"/>
                        </a:cubicBezTo>
                        <a:cubicBezTo>
                          <a:pt x="302" y="71"/>
                          <a:pt x="302" y="71"/>
                          <a:pt x="302" y="71"/>
                        </a:cubicBezTo>
                        <a:cubicBezTo>
                          <a:pt x="302" y="71"/>
                          <a:pt x="302" y="71"/>
                          <a:pt x="302" y="71"/>
                        </a:cubicBezTo>
                        <a:cubicBezTo>
                          <a:pt x="302" y="71"/>
                          <a:pt x="302" y="71"/>
                          <a:pt x="302" y="71"/>
                        </a:cubicBezTo>
                        <a:cubicBezTo>
                          <a:pt x="302" y="70"/>
                          <a:pt x="302" y="70"/>
                          <a:pt x="302" y="70"/>
                        </a:cubicBezTo>
                        <a:cubicBezTo>
                          <a:pt x="303" y="69"/>
                          <a:pt x="303" y="69"/>
                          <a:pt x="303" y="69"/>
                        </a:cubicBezTo>
                        <a:cubicBezTo>
                          <a:pt x="302" y="69"/>
                          <a:pt x="302" y="69"/>
                          <a:pt x="302" y="69"/>
                        </a:cubicBezTo>
                        <a:cubicBezTo>
                          <a:pt x="302" y="69"/>
                          <a:pt x="302" y="69"/>
                          <a:pt x="302" y="69"/>
                        </a:cubicBezTo>
                        <a:cubicBezTo>
                          <a:pt x="303" y="68"/>
                          <a:pt x="303" y="68"/>
                          <a:pt x="303" y="68"/>
                        </a:cubicBezTo>
                        <a:cubicBezTo>
                          <a:pt x="304" y="68"/>
                          <a:pt x="304" y="68"/>
                          <a:pt x="304" y="68"/>
                        </a:cubicBezTo>
                        <a:cubicBezTo>
                          <a:pt x="304" y="68"/>
                          <a:pt x="304" y="68"/>
                          <a:pt x="304" y="68"/>
                        </a:cubicBezTo>
                        <a:cubicBezTo>
                          <a:pt x="304" y="68"/>
                          <a:pt x="304" y="68"/>
                          <a:pt x="304" y="68"/>
                        </a:cubicBezTo>
                        <a:cubicBezTo>
                          <a:pt x="304" y="68"/>
                          <a:pt x="304" y="68"/>
                          <a:pt x="304" y="68"/>
                        </a:cubicBezTo>
                        <a:cubicBezTo>
                          <a:pt x="304" y="68"/>
                          <a:pt x="304" y="68"/>
                          <a:pt x="304" y="68"/>
                        </a:cubicBezTo>
                        <a:cubicBezTo>
                          <a:pt x="303" y="70"/>
                          <a:pt x="303" y="70"/>
                          <a:pt x="303" y="70"/>
                        </a:cubicBezTo>
                        <a:cubicBezTo>
                          <a:pt x="303" y="70"/>
                          <a:pt x="303" y="70"/>
                          <a:pt x="303" y="70"/>
                        </a:cubicBezTo>
                        <a:cubicBezTo>
                          <a:pt x="304" y="70"/>
                          <a:pt x="304" y="70"/>
                          <a:pt x="304" y="70"/>
                        </a:cubicBezTo>
                        <a:cubicBezTo>
                          <a:pt x="304" y="71"/>
                          <a:pt x="304" y="71"/>
                          <a:pt x="304" y="71"/>
                        </a:cubicBezTo>
                        <a:cubicBezTo>
                          <a:pt x="304" y="71"/>
                          <a:pt x="304" y="71"/>
                          <a:pt x="304" y="71"/>
                        </a:cubicBezTo>
                        <a:cubicBezTo>
                          <a:pt x="305" y="71"/>
                          <a:pt x="305" y="71"/>
                          <a:pt x="305" y="71"/>
                        </a:cubicBezTo>
                        <a:cubicBezTo>
                          <a:pt x="306" y="70"/>
                          <a:pt x="306" y="70"/>
                          <a:pt x="306" y="70"/>
                        </a:cubicBezTo>
                        <a:cubicBezTo>
                          <a:pt x="306" y="70"/>
                          <a:pt x="306" y="70"/>
                          <a:pt x="306" y="70"/>
                        </a:cubicBezTo>
                        <a:cubicBezTo>
                          <a:pt x="306" y="70"/>
                          <a:pt x="306" y="70"/>
                          <a:pt x="306" y="70"/>
                        </a:cubicBezTo>
                        <a:cubicBezTo>
                          <a:pt x="307" y="67"/>
                          <a:pt x="307" y="67"/>
                          <a:pt x="307" y="67"/>
                        </a:cubicBezTo>
                        <a:cubicBezTo>
                          <a:pt x="307" y="67"/>
                          <a:pt x="307" y="67"/>
                          <a:pt x="307" y="67"/>
                        </a:cubicBezTo>
                        <a:cubicBezTo>
                          <a:pt x="307" y="67"/>
                          <a:pt x="307" y="67"/>
                          <a:pt x="307" y="67"/>
                        </a:cubicBezTo>
                        <a:cubicBezTo>
                          <a:pt x="307" y="66"/>
                          <a:pt x="307" y="66"/>
                          <a:pt x="307" y="66"/>
                        </a:cubicBezTo>
                        <a:cubicBezTo>
                          <a:pt x="307" y="66"/>
                          <a:pt x="307" y="66"/>
                          <a:pt x="307" y="66"/>
                        </a:cubicBezTo>
                        <a:cubicBezTo>
                          <a:pt x="307" y="66"/>
                          <a:pt x="307" y="66"/>
                          <a:pt x="307" y="66"/>
                        </a:cubicBezTo>
                        <a:cubicBezTo>
                          <a:pt x="306" y="65"/>
                          <a:pt x="306" y="65"/>
                          <a:pt x="306" y="65"/>
                        </a:cubicBezTo>
                        <a:cubicBezTo>
                          <a:pt x="306" y="65"/>
                          <a:pt x="306" y="65"/>
                          <a:pt x="306" y="65"/>
                        </a:cubicBezTo>
                        <a:cubicBezTo>
                          <a:pt x="305" y="65"/>
                          <a:pt x="305" y="65"/>
                          <a:pt x="305" y="65"/>
                        </a:cubicBezTo>
                        <a:cubicBezTo>
                          <a:pt x="305" y="65"/>
                          <a:pt x="305" y="65"/>
                          <a:pt x="305" y="65"/>
                        </a:cubicBezTo>
                        <a:cubicBezTo>
                          <a:pt x="304" y="65"/>
                          <a:pt x="304" y="65"/>
                          <a:pt x="304" y="65"/>
                        </a:cubicBezTo>
                        <a:cubicBezTo>
                          <a:pt x="304" y="65"/>
                          <a:pt x="304" y="65"/>
                          <a:pt x="304" y="65"/>
                        </a:cubicBezTo>
                        <a:cubicBezTo>
                          <a:pt x="304" y="65"/>
                          <a:pt x="304" y="65"/>
                          <a:pt x="304" y="65"/>
                        </a:cubicBezTo>
                        <a:cubicBezTo>
                          <a:pt x="302" y="64"/>
                          <a:pt x="302" y="64"/>
                          <a:pt x="302" y="64"/>
                        </a:cubicBezTo>
                        <a:cubicBezTo>
                          <a:pt x="302" y="63"/>
                          <a:pt x="302" y="63"/>
                          <a:pt x="302" y="63"/>
                        </a:cubicBezTo>
                        <a:cubicBezTo>
                          <a:pt x="302" y="62"/>
                          <a:pt x="302" y="62"/>
                          <a:pt x="302" y="62"/>
                        </a:cubicBezTo>
                        <a:cubicBezTo>
                          <a:pt x="302" y="59"/>
                          <a:pt x="302" y="59"/>
                          <a:pt x="302" y="59"/>
                        </a:cubicBezTo>
                        <a:cubicBezTo>
                          <a:pt x="301" y="61"/>
                          <a:pt x="301" y="61"/>
                          <a:pt x="301" y="61"/>
                        </a:cubicBezTo>
                        <a:cubicBezTo>
                          <a:pt x="300" y="62"/>
                          <a:pt x="300" y="62"/>
                          <a:pt x="300" y="62"/>
                        </a:cubicBezTo>
                        <a:cubicBezTo>
                          <a:pt x="300" y="62"/>
                          <a:pt x="300" y="62"/>
                          <a:pt x="300" y="62"/>
                        </a:cubicBezTo>
                        <a:cubicBezTo>
                          <a:pt x="300" y="62"/>
                          <a:pt x="300" y="62"/>
                          <a:pt x="300" y="62"/>
                        </a:cubicBezTo>
                        <a:cubicBezTo>
                          <a:pt x="300" y="62"/>
                          <a:pt x="300" y="62"/>
                          <a:pt x="300" y="62"/>
                        </a:cubicBezTo>
                        <a:cubicBezTo>
                          <a:pt x="300" y="61"/>
                          <a:pt x="300" y="61"/>
                          <a:pt x="300" y="61"/>
                        </a:cubicBezTo>
                        <a:cubicBezTo>
                          <a:pt x="299" y="61"/>
                          <a:pt x="299" y="61"/>
                          <a:pt x="299" y="61"/>
                        </a:cubicBezTo>
                        <a:cubicBezTo>
                          <a:pt x="298" y="60"/>
                          <a:pt x="298" y="60"/>
                          <a:pt x="298" y="60"/>
                        </a:cubicBezTo>
                        <a:cubicBezTo>
                          <a:pt x="298" y="59"/>
                          <a:pt x="298" y="59"/>
                          <a:pt x="298" y="59"/>
                        </a:cubicBezTo>
                        <a:cubicBezTo>
                          <a:pt x="298" y="59"/>
                          <a:pt x="298" y="59"/>
                          <a:pt x="298" y="59"/>
                        </a:cubicBezTo>
                        <a:cubicBezTo>
                          <a:pt x="298" y="59"/>
                          <a:pt x="298" y="59"/>
                          <a:pt x="298" y="59"/>
                        </a:cubicBezTo>
                        <a:cubicBezTo>
                          <a:pt x="297" y="59"/>
                          <a:pt x="297" y="59"/>
                          <a:pt x="297" y="59"/>
                        </a:cubicBezTo>
                        <a:cubicBezTo>
                          <a:pt x="297" y="59"/>
                          <a:pt x="297" y="59"/>
                          <a:pt x="297" y="59"/>
                        </a:cubicBezTo>
                        <a:cubicBezTo>
                          <a:pt x="297" y="59"/>
                          <a:pt x="297" y="59"/>
                          <a:pt x="297" y="59"/>
                        </a:cubicBezTo>
                        <a:cubicBezTo>
                          <a:pt x="297" y="59"/>
                          <a:pt x="297" y="59"/>
                          <a:pt x="297" y="59"/>
                        </a:cubicBezTo>
                        <a:cubicBezTo>
                          <a:pt x="297" y="58"/>
                          <a:pt x="297" y="58"/>
                          <a:pt x="297" y="58"/>
                        </a:cubicBezTo>
                        <a:cubicBezTo>
                          <a:pt x="297" y="58"/>
                          <a:pt x="297" y="58"/>
                          <a:pt x="297" y="58"/>
                        </a:cubicBezTo>
                        <a:cubicBezTo>
                          <a:pt x="296" y="58"/>
                          <a:pt x="296" y="58"/>
                          <a:pt x="296" y="58"/>
                        </a:cubicBezTo>
                        <a:cubicBezTo>
                          <a:pt x="297" y="57"/>
                          <a:pt x="297" y="57"/>
                          <a:pt x="297" y="57"/>
                        </a:cubicBezTo>
                        <a:cubicBezTo>
                          <a:pt x="297" y="57"/>
                          <a:pt x="297" y="57"/>
                          <a:pt x="297" y="57"/>
                        </a:cubicBezTo>
                        <a:cubicBezTo>
                          <a:pt x="297" y="57"/>
                          <a:pt x="297" y="57"/>
                          <a:pt x="297" y="57"/>
                        </a:cubicBezTo>
                        <a:cubicBezTo>
                          <a:pt x="297" y="56"/>
                          <a:pt x="297" y="56"/>
                          <a:pt x="297" y="56"/>
                        </a:cubicBezTo>
                        <a:cubicBezTo>
                          <a:pt x="297" y="56"/>
                          <a:pt x="297" y="56"/>
                          <a:pt x="297" y="56"/>
                        </a:cubicBezTo>
                        <a:cubicBezTo>
                          <a:pt x="297" y="56"/>
                          <a:pt x="297" y="56"/>
                          <a:pt x="297" y="56"/>
                        </a:cubicBezTo>
                        <a:cubicBezTo>
                          <a:pt x="296" y="55"/>
                          <a:pt x="296" y="55"/>
                          <a:pt x="296" y="55"/>
                        </a:cubicBezTo>
                        <a:cubicBezTo>
                          <a:pt x="296" y="52"/>
                          <a:pt x="296" y="52"/>
                          <a:pt x="296" y="52"/>
                        </a:cubicBezTo>
                        <a:cubicBezTo>
                          <a:pt x="297" y="51"/>
                          <a:pt x="297" y="51"/>
                          <a:pt x="297" y="51"/>
                        </a:cubicBezTo>
                        <a:cubicBezTo>
                          <a:pt x="299" y="49"/>
                          <a:pt x="299" y="49"/>
                          <a:pt x="299" y="49"/>
                        </a:cubicBezTo>
                        <a:cubicBezTo>
                          <a:pt x="300" y="49"/>
                          <a:pt x="300" y="49"/>
                          <a:pt x="300" y="49"/>
                        </a:cubicBezTo>
                        <a:cubicBezTo>
                          <a:pt x="301" y="49"/>
                          <a:pt x="301" y="49"/>
                          <a:pt x="301" y="49"/>
                        </a:cubicBezTo>
                        <a:cubicBezTo>
                          <a:pt x="302" y="49"/>
                          <a:pt x="302" y="49"/>
                          <a:pt x="302" y="49"/>
                        </a:cubicBezTo>
                        <a:cubicBezTo>
                          <a:pt x="302" y="49"/>
                          <a:pt x="302" y="49"/>
                          <a:pt x="302" y="49"/>
                        </a:cubicBezTo>
                        <a:cubicBezTo>
                          <a:pt x="302" y="48"/>
                          <a:pt x="302" y="48"/>
                          <a:pt x="302" y="48"/>
                        </a:cubicBezTo>
                        <a:cubicBezTo>
                          <a:pt x="303" y="48"/>
                          <a:pt x="303" y="48"/>
                          <a:pt x="303" y="48"/>
                        </a:cubicBezTo>
                        <a:cubicBezTo>
                          <a:pt x="303" y="48"/>
                          <a:pt x="303" y="48"/>
                          <a:pt x="303" y="48"/>
                        </a:cubicBezTo>
                        <a:cubicBezTo>
                          <a:pt x="303" y="47"/>
                          <a:pt x="303" y="47"/>
                          <a:pt x="303" y="47"/>
                        </a:cubicBezTo>
                        <a:cubicBezTo>
                          <a:pt x="303" y="47"/>
                          <a:pt x="303" y="47"/>
                          <a:pt x="303" y="47"/>
                        </a:cubicBezTo>
                        <a:cubicBezTo>
                          <a:pt x="303" y="46"/>
                          <a:pt x="303" y="46"/>
                          <a:pt x="303" y="46"/>
                        </a:cubicBezTo>
                        <a:cubicBezTo>
                          <a:pt x="302" y="46"/>
                          <a:pt x="302" y="46"/>
                          <a:pt x="302" y="46"/>
                        </a:cubicBezTo>
                        <a:cubicBezTo>
                          <a:pt x="302" y="46"/>
                          <a:pt x="302" y="46"/>
                          <a:pt x="302" y="46"/>
                        </a:cubicBezTo>
                        <a:cubicBezTo>
                          <a:pt x="302" y="46"/>
                          <a:pt x="302" y="46"/>
                          <a:pt x="302" y="46"/>
                        </a:cubicBezTo>
                        <a:cubicBezTo>
                          <a:pt x="301" y="46"/>
                          <a:pt x="301" y="46"/>
                          <a:pt x="301" y="46"/>
                        </a:cubicBezTo>
                        <a:cubicBezTo>
                          <a:pt x="301" y="47"/>
                          <a:pt x="301" y="47"/>
                          <a:pt x="301" y="47"/>
                        </a:cubicBezTo>
                        <a:cubicBezTo>
                          <a:pt x="301" y="47"/>
                          <a:pt x="301" y="47"/>
                          <a:pt x="301" y="47"/>
                        </a:cubicBezTo>
                        <a:cubicBezTo>
                          <a:pt x="301" y="46"/>
                          <a:pt x="301" y="46"/>
                          <a:pt x="301" y="46"/>
                        </a:cubicBezTo>
                        <a:cubicBezTo>
                          <a:pt x="301" y="46"/>
                          <a:pt x="301" y="46"/>
                          <a:pt x="301" y="46"/>
                        </a:cubicBezTo>
                        <a:cubicBezTo>
                          <a:pt x="301" y="46"/>
                          <a:pt x="301" y="46"/>
                          <a:pt x="301" y="46"/>
                        </a:cubicBezTo>
                        <a:cubicBezTo>
                          <a:pt x="300" y="45"/>
                          <a:pt x="300" y="45"/>
                          <a:pt x="300" y="45"/>
                        </a:cubicBezTo>
                        <a:cubicBezTo>
                          <a:pt x="300" y="44"/>
                          <a:pt x="300" y="44"/>
                          <a:pt x="300" y="44"/>
                        </a:cubicBezTo>
                        <a:cubicBezTo>
                          <a:pt x="302" y="42"/>
                          <a:pt x="302" y="42"/>
                          <a:pt x="302" y="42"/>
                        </a:cubicBezTo>
                        <a:cubicBezTo>
                          <a:pt x="302" y="42"/>
                          <a:pt x="302" y="42"/>
                          <a:pt x="302" y="42"/>
                        </a:cubicBezTo>
                        <a:cubicBezTo>
                          <a:pt x="302" y="42"/>
                          <a:pt x="302" y="42"/>
                          <a:pt x="302" y="42"/>
                        </a:cubicBezTo>
                        <a:cubicBezTo>
                          <a:pt x="303" y="40"/>
                          <a:pt x="303" y="40"/>
                          <a:pt x="303" y="40"/>
                        </a:cubicBezTo>
                        <a:cubicBezTo>
                          <a:pt x="303" y="40"/>
                          <a:pt x="303" y="40"/>
                          <a:pt x="303" y="40"/>
                        </a:cubicBezTo>
                        <a:cubicBezTo>
                          <a:pt x="303" y="40"/>
                          <a:pt x="303" y="40"/>
                          <a:pt x="303" y="40"/>
                        </a:cubicBezTo>
                        <a:cubicBezTo>
                          <a:pt x="304" y="39"/>
                          <a:pt x="304" y="39"/>
                          <a:pt x="304" y="39"/>
                        </a:cubicBezTo>
                        <a:cubicBezTo>
                          <a:pt x="304" y="38"/>
                          <a:pt x="304" y="38"/>
                          <a:pt x="304" y="38"/>
                        </a:cubicBezTo>
                        <a:cubicBezTo>
                          <a:pt x="305" y="38"/>
                          <a:pt x="305" y="38"/>
                          <a:pt x="305" y="38"/>
                        </a:cubicBezTo>
                        <a:cubicBezTo>
                          <a:pt x="305" y="38"/>
                          <a:pt x="305" y="38"/>
                          <a:pt x="305" y="38"/>
                        </a:cubicBezTo>
                        <a:cubicBezTo>
                          <a:pt x="305" y="38"/>
                          <a:pt x="305" y="38"/>
                          <a:pt x="305" y="38"/>
                        </a:cubicBezTo>
                        <a:cubicBezTo>
                          <a:pt x="306" y="37"/>
                          <a:pt x="306" y="37"/>
                          <a:pt x="306" y="37"/>
                        </a:cubicBezTo>
                        <a:cubicBezTo>
                          <a:pt x="307" y="36"/>
                          <a:pt x="307" y="36"/>
                          <a:pt x="307" y="36"/>
                        </a:cubicBezTo>
                        <a:cubicBezTo>
                          <a:pt x="307" y="36"/>
                          <a:pt x="307" y="36"/>
                          <a:pt x="307" y="36"/>
                        </a:cubicBezTo>
                        <a:cubicBezTo>
                          <a:pt x="307" y="37"/>
                          <a:pt x="307" y="37"/>
                          <a:pt x="307" y="37"/>
                        </a:cubicBezTo>
                        <a:cubicBezTo>
                          <a:pt x="307" y="38"/>
                          <a:pt x="307" y="38"/>
                          <a:pt x="307" y="38"/>
                        </a:cubicBezTo>
                        <a:cubicBezTo>
                          <a:pt x="307" y="38"/>
                          <a:pt x="307" y="38"/>
                          <a:pt x="307" y="38"/>
                        </a:cubicBezTo>
                        <a:cubicBezTo>
                          <a:pt x="308" y="38"/>
                          <a:pt x="308" y="38"/>
                          <a:pt x="308" y="38"/>
                        </a:cubicBezTo>
                        <a:cubicBezTo>
                          <a:pt x="308" y="39"/>
                          <a:pt x="308" y="39"/>
                          <a:pt x="308" y="39"/>
                        </a:cubicBezTo>
                        <a:cubicBezTo>
                          <a:pt x="307" y="40"/>
                          <a:pt x="307" y="40"/>
                          <a:pt x="307" y="40"/>
                        </a:cubicBezTo>
                        <a:cubicBezTo>
                          <a:pt x="308" y="40"/>
                          <a:pt x="308" y="40"/>
                          <a:pt x="308" y="40"/>
                        </a:cubicBezTo>
                        <a:cubicBezTo>
                          <a:pt x="310" y="39"/>
                          <a:pt x="310" y="39"/>
                          <a:pt x="310" y="39"/>
                        </a:cubicBezTo>
                        <a:cubicBezTo>
                          <a:pt x="310" y="39"/>
                          <a:pt x="310" y="39"/>
                          <a:pt x="310" y="39"/>
                        </a:cubicBezTo>
                        <a:cubicBezTo>
                          <a:pt x="310" y="39"/>
                          <a:pt x="310" y="39"/>
                          <a:pt x="310" y="39"/>
                        </a:cubicBezTo>
                        <a:cubicBezTo>
                          <a:pt x="310" y="38"/>
                          <a:pt x="310" y="38"/>
                          <a:pt x="310" y="38"/>
                        </a:cubicBezTo>
                        <a:cubicBezTo>
                          <a:pt x="311" y="36"/>
                          <a:pt x="311" y="36"/>
                          <a:pt x="311" y="36"/>
                        </a:cubicBezTo>
                        <a:cubicBezTo>
                          <a:pt x="311" y="36"/>
                          <a:pt x="311" y="36"/>
                          <a:pt x="311" y="36"/>
                        </a:cubicBezTo>
                        <a:cubicBezTo>
                          <a:pt x="311" y="35"/>
                          <a:pt x="311" y="35"/>
                          <a:pt x="311" y="35"/>
                        </a:cubicBezTo>
                        <a:cubicBezTo>
                          <a:pt x="311" y="35"/>
                          <a:pt x="311" y="35"/>
                          <a:pt x="311" y="35"/>
                        </a:cubicBezTo>
                        <a:cubicBezTo>
                          <a:pt x="311" y="35"/>
                          <a:pt x="311" y="35"/>
                          <a:pt x="311" y="35"/>
                        </a:cubicBezTo>
                        <a:cubicBezTo>
                          <a:pt x="311" y="34"/>
                          <a:pt x="311" y="34"/>
                          <a:pt x="311" y="34"/>
                        </a:cubicBezTo>
                        <a:cubicBezTo>
                          <a:pt x="310" y="34"/>
                          <a:pt x="310" y="34"/>
                          <a:pt x="310" y="34"/>
                        </a:cubicBezTo>
                        <a:cubicBezTo>
                          <a:pt x="309" y="34"/>
                          <a:pt x="309" y="34"/>
                          <a:pt x="309" y="34"/>
                        </a:cubicBezTo>
                        <a:cubicBezTo>
                          <a:pt x="309" y="33"/>
                          <a:pt x="309" y="33"/>
                          <a:pt x="309" y="33"/>
                        </a:cubicBezTo>
                        <a:cubicBezTo>
                          <a:pt x="309" y="33"/>
                          <a:pt x="309" y="33"/>
                          <a:pt x="309" y="33"/>
                        </a:cubicBezTo>
                        <a:cubicBezTo>
                          <a:pt x="311" y="33"/>
                          <a:pt x="311" y="33"/>
                          <a:pt x="311" y="33"/>
                        </a:cubicBezTo>
                        <a:cubicBezTo>
                          <a:pt x="311" y="33"/>
                          <a:pt x="311" y="33"/>
                          <a:pt x="311" y="33"/>
                        </a:cubicBezTo>
                        <a:cubicBezTo>
                          <a:pt x="311" y="32"/>
                          <a:pt x="311" y="32"/>
                          <a:pt x="311" y="32"/>
                        </a:cubicBezTo>
                        <a:cubicBezTo>
                          <a:pt x="312" y="32"/>
                          <a:pt x="312" y="32"/>
                          <a:pt x="312" y="32"/>
                        </a:cubicBezTo>
                        <a:cubicBezTo>
                          <a:pt x="313" y="31"/>
                          <a:pt x="313" y="31"/>
                          <a:pt x="313" y="31"/>
                        </a:cubicBezTo>
                        <a:cubicBezTo>
                          <a:pt x="313" y="31"/>
                          <a:pt x="313" y="31"/>
                          <a:pt x="313" y="31"/>
                        </a:cubicBezTo>
                        <a:cubicBezTo>
                          <a:pt x="313" y="30"/>
                          <a:pt x="313" y="30"/>
                          <a:pt x="313" y="30"/>
                        </a:cubicBezTo>
                        <a:cubicBezTo>
                          <a:pt x="313" y="30"/>
                          <a:pt x="313" y="30"/>
                          <a:pt x="313" y="30"/>
                        </a:cubicBezTo>
                        <a:cubicBezTo>
                          <a:pt x="314" y="29"/>
                          <a:pt x="314" y="29"/>
                          <a:pt x="314" y="29"/>
                        </a:cubicBezTo>
                        <a:cubicBezTo>
                          <a:pt x="315" y="30"/>
                          <a:pt x="315" y="30"/>
                          <a:pt x="315" y="30"/>
                        </a:cubicBezTo>
                        <a:cubicBezTo>
                          <a:pt x="317" y="30"/>
                          <a:pt x="317" y="30"/>
                          <a:pt x="317" y="30"/>
                        </a:cubicBezTo>
                        <a:cubicBezTo>
                          <a:pt x="317" y="31"/>
                          <a:pt x="317" y="31"/>
                          <a:pt x="317" y="31"/>
                        </a:cubicBezTo>
                        <a:cubicBezTo>
                          <a:pt x="317" y="31"/>
                          <a:pt x="317" y="31"/>
                          <a:pt x="317" y="31"/>
                        </a:cubicBezTo>
                        <a:cubicBezTo>
                          <a:pt x="316" y="32"/>
                          <a:pt x="316" y="32"/>
                          <a:pt x="316" y="32"/>
                        </a:cubicBezTo>
                        <a:cubicBezTo>
                          <a:pt x="317" y="32"/>
                          <a:pt x="317" y="32"/>
                          <a:pt x="317" y="32"/>
                        </a:cubicBezTo>
                        <a:cubicBezTo>
                          <a:pt x="318" y="32"/>
                          <a:pt x="318" y="32"/>
                          <a:pt x="318" y="32"/>
                        </a:cubicBezTo>
                        <a:cubicBezTo>
                          <a:pt x="319" y="33"/>
                          <a:pt x="319" y="33"/>
                          <a:pt x="319" y="33"/>
                        </a:cubicBezTo>
                        <a:cubicBezTo>
                          <a:pt x="319" y="34"/>
                          <a:pt x="319" y="34"/>
                          <a:pt x="319" y="34"/>
                        </a:cubicBezTo>
                        <a:cubicBezTo>
                          <a:pt x="319" y="34"/>
                          <a:pt x="319" y="34"/>
                          <a:pt x="319" y="34"/>
                        </a:cubicBezTo>
                        <a:cubicBezTo>
                          <a:pt x="319" y="35"/>
                          <a:pt x="319" y="35"/>
                          <a:pt x="319" y="35"/>
                        </a:cubicBezTo>
                        <a:cubicBezTo>
                          <a:pt x="318" y="35"/>
                          <a:pt x="318" y="35"/>
                          <a:pt x="318" y="35"/>
                        </a:cubicBezTo>
                        <a:cubicBezTo>
                          <a:pt x="318" y="35"/>
                          <a:pt x="318" y="35"/>
                          <a:pt x="318" y="35"/>
                        </a:cubicBezTo>
                        <a:cubicBezTo>
                          <a:pt x="319" y="36"/>
                          <a:pt x="319" y="36"/>
                          <a:pt x="319" y="36"/>
                        </a:cubicBezTo>
                        <a:cubicBezTo>
                          <a:pt x="318" y="37"/>
                          <a:pt x="318" y="37"/>
                          <a:pt x="318" y="37"/>
                        </a:cubicBezTo>
                        <a:cubicBezTo>
                          <a:pt x="318" y="37"/>
                          <a:pt x="318" y="37"/>
                          <a:pt x="318" y="37"/>
                        </a:cubicBezTo>
                        <a:cubicBezTo>
                          <a:pt x="319" y="37"/>
                          <a:pt x="319" y="37"/>
                          <a:pt x="319" y="37"/>
                        </a:cubicBezTo>
                        <a:cubicBezTo>
                          <a:pt x="319" y="38"/>
                          <a:pt x="319" y="38"/>
                          <a:pt x="319" y="38"/>
                        </a:cubicBezTo>
                        <a:cubicBezTo>
                          <a:pt x="320" y="39"/>
                          <a:pt x="320" y="39"/>
                          <a:pt x="320" y="39"/>
                        </a:cubicBezTo>
                        <a:cubicBezTo>
                          <a:pt x="320" y="41"/>
                          <a:pt x="320" y="41"/>
                          <a:pt x="320" y="41"/>
                        </a:cubicBezTo>
                        <a:cubicBezTo>
                          <a:pt x="320" y="41"/>
                          <a:pt x="320" y="41"/>
                          <a:pt x="320" y="41"/>
                        </a:cubicBezTo>
                        <a:cubicBezTo>
                          <a:pt x="320" y="42"/>
                          <a:pt x="320" y="42"/>
                          <a:pt x="320" y="42"/>
                        </a:cubicBezTo>
                        <a:cubicBezTo>
                          <a:pt x="320" y="42"/>
                          <a:pt x="320" y="42"/>
                          <a:pt x="320" y="42"/>
                        </a:cubicBezTo>
                        <a:cubicBezTo>
                          <a:pt x="320" y="42"/>
                          <a:pt x="320" y="42"/>
                          <a:pt x="320" y="42"/>
                        </a:cubicBezTo>
                        <a:cubicBezTo>
                          <a:pt x="319" y="43"/>
                          <a:pt x="319" y="43"/>
                          <a:pt x="319" y="43"/>
                        </a:cubicBezTo>
                        <a:cubicBezTo>
                          <a:pt x="319" y="43"/>
                          <a:pt x="319" y="43"/>
                          <a:pt x="319" y="43"/>
                        </a:cubicBezTo>
                        <a:cubicBezTo>
                          <a:pt x="319" y="44"/>
                          <a:pt x="319" y="44"/>
                          <a:pt x="319" y="44"/>
                        </a:cubicBezTo>
                        <a:cubicBezTo>
                          <a:pt x="319" y="44"/>
                          <a:pt x="319" y="44"/>
                          <a:pt x="319" y="44"/>
                        </a:cubicBezTo>
                        <a:cubicBezTo>
                          <a:pt x="318" y="46"/>
                          <a:pt x="318" y="46"/>
                          <a:pt x="318" y="46"/>
                        </a:cubicBezTo>
                        <a:cubicBezTo>
                          <a:pt x="318" y="46"/>
                          <a:pt x="318" y="46"/>
                          <a:pt x="318" y="46"/>
                        </a:cubicBezTo>
                        <a:cubicBezTo>
                          <a:pt x="318" y="46"/>
                          <a:pt x="318" y="46"/>
                          <a:pt x="318" y="46"/>
                        </a:cubicBezTo>
                        <a:cubicBezTo>
                          <a:pt x="318" y="47"/>
                          <a:pt x="318" y="47"/>
                          <a:pt x="318" y="47"/>
                        </a:cubicBezTo>
                        <a:cubicBezTo>
                          <a:pt x="318" y="48"/>
                          <a:pt x="318" y="48"/>
                          <a:pt x="318" y="48"/>
                        </a:cubicBezTo>
                        <a:cubicBezTo>
                          <a:pt x="318" y="48"/>
                          <a:pt x="318" y="48"/>
                          <a:pt x="318" y="48"/>
                        </a:cubicBezTo>
                        <a:cubicBezTo>
                          <a:pt x="318" y="48"/>
                          <a:pt x="318" y="48"/>
                          <a:pt x="318" y="48"/>
                        </a:cubicBezTo>
                        <a:cubicBezTo>
                          <a:pt x="318" y="49"/>
                          <a:pt x="318" y="49"/>
                          <a:pt x="318" y="49"/>
                        </a:cubicBezTo>
                        <a:cubicBezTo>
                          <a:pt x="318" y="50"/>
                          <a:pt x="318" y="50"/>
                          <a:pt x="318" y="50"/>
                        </a:cubicBezTo>
                        <a:cubicBezTo>
                          <a:pt x="318" y="50"/>
                          <a:pt x="318" y="50"/>
                          <a:pt x="318" y="50"/>
                        </a:cubicBezTo>
                        <a:cubicBezTo>
                          <a:pt x="318" y="51"/>
                          <a:pt x="318" y="51"/>
                          <a:pt x="318" y="51"/>
                        </a:cubicBezTo>
                        <a:cubicBezTo>
                          <a:pt x="319" y="52"/>
                          <a:pt x="319" y="52"/>
                          <a:pt x="319" y="52"/>
                        </a:cubicBezTo>
                        <a:cubicBezTo>
                          <a:pt x="319" y="53"/>
                          <a:pt x="319" y="53"/>
                          <a:pt x="319" y="53"/>
                        </a:cubicBezTo>
                        <a:cubicBezTo>
                          <a:pt x="319" y="53"/>
                          <a:pt x="319" y="53"/>
                          <a:pt x="319" y="53"/>
                        </a:cubicBezTo>
                        <a:cubicBezTo>
                          <a:pt x="319" y="53"/>
                          <a:pt x="319" y="53"/>
                          <a:pt x="319" y="53"/>
                        </a:cubicBezTo>
                        <a:cubicBezTo>
                          <a:pt x="319" y="53"/>
                          <a:pt x="319" y="53"/>
                          <a:pt x="319" y="53"/>
                        </a:cubicBezTo>
                        <a:cubicBezTo>
                          <a:pt x="319" y="54"/>
                          <a:pt x="319" y="54"/>
                          <a:pt x="319" y="54"/>
                        </a:cubicBezTo>
                        <a:cubicBezTo>
                          <a:pt x="319" y="55"/>
                          <a:pt x="319" y="55"/>
                          <a:pt x="319" y="55"/>
                        </a:cubicBezTo>
                        <a:cubicBezTo>
                          <a:pt x="319" y="55"/>
                          <a:pt x="319" y="55"/>
                          <a:pt x="319" y="55"/>
                        </a:cubicBezTo>
                        <a:cubicBezTo>
                          <a:pt x="319" y="55"/>
                          <a:pt x="319" y="55"/>
                          <a:pt x="319" y="55"/>
                        </a:cubicBezTo>
                        <a:cubicBezTo>
                          <a:pt x="319" y="56"/>
                          <a:pt x="319" y="56"/>
                          <a:pt x="319" y="56"/>
                        </a:cubicBezTo>
                        <a:cubicBezTo>
                          <a:pt x="319" y="57"/>
                          <a:pt x="319" y="57"/>
                          <a:pt x="319" y="57"/>
                        </a:cubicBezTo>
                        <a:cubicBezTo>
                          <a:pt x="319" y="57"/>
                          <a:pt x="319" y="57"/>
                          <a:pt x="319" y="57"/>
                        </a:cubicBezTo>
                        <a:cubicBezTo>
                          <a:pt x="320" y="57"/>
                          <a:pt x="320" y="57"/>
                          <a:pt x="320" y="57"/>
                        </a:cubicBezTo>
                        <a:cubicBezTo>
                          <a:pt x="320" y="58"/>
                          <a:pt x="320" y="58"/>
                          <a:pt x="320" y="58"/>
                        </a:cubicBezTo>
                        <a:cubicBezTo>
                          <a:pt x="320" y="58"/>
                          <a:pt x="320" y="58"/>
                          <a:pt x="320" y="58"/>
                        </a:cubicBezTo>
                        <a:cubicBezTo>
                          <a:pt x="320" y="59"/>
                          <a:pt x="320" y="59"/>
                          <a:pt x="320" y="59"/>
                        </a:cubicBezTo>
                        <a:cubicBezTo>
                          <a:pt x="319" y="59"/>
                          <a:pt x="319" y="59"/>
                          <a:pt x="319" y="59"/>
                        </a:cubicBezTo>
                        <a:cubicBezTo>
                          <a:pt x="319" y="59"/>
                          <a:pt x="319" y="59"/>
                          <a:pt x="319" y="59"/>
                        </a:cubicBezTo>
                        <a:cubicBezTo>
                          <a:pt x="319" y="59"/>
                          <a:pt x="319" y="59"/>
                          <a:pt x="319" y="59"/>
                        </a:cubicBezTo>
                        <a:cubicBezTo>
                          <a:pt x="318" y="59"/>
                          <a:pt x="318" y="59"/>
                          <a:pt x="318" y="59"/>
                        </a:cubicBezTo>
                        <a:cubicBezTo>
                          <a:pt x="318" y="58"/>
                          <a:pt x="318" y="58"/>
                          <a:pt x="318" y="58"/>
                        </a:cubicBezTo>
                        <a:cubicBezTo>
                          <a:pt x="318" y="57"/>
                          <a:pt x="318" y="57"/>
                          <a:pt x="318" y="57"/>
                        </a:cubicBezTo>
                        <a:cubicBezTo>
                          <a:pt x="319" y="56"/>
                          <a:pt x="319" y="56"/>
                          <a:pt x="319" y="56"/>
                        </a:cubicBezTo>
                        <a:cubicBezTo>
                          <a:pt x="318" y="56"/>
                          <a:pt x="318" y="56"/>
                          <a:pt x="318" y="56"/>
                        </a:cubicBezTo>
                        <a:cubicBezTo>
                          <a:pt x="316" y="57"/>
                          <a:pt x="316" y="57"/>
                          <a:pt x="316" y="57"/>
                        </a:cubicBezTo>
                        <a:cubicBezTo>
                          <a:pt x="316" y="57"/>
                          <a:pt x="316" y="57"/>
                          <a:pt x="316" y="57"/>
                        </a:cubicBezTo>
                        <a:cubicBezTo>
                          <a:pt x="316" y="57"/>
                          <a:pt x="316" y="57"/>
                          <a:pt x="316" y="57"/>
                        </a:cubicBezTo>
                        <a:cubicBezTo>
                          <a:pt x="315" y="58"/>
                          <a:pt x="315" y="58"/>
                          <a:pt x="315" y="58"/>
                        </a:cubicBezTo>
                        <a:cubicBezTo>
                          <a:pt x="314" y="59"/>
                          <a:pt x="314" y="59"/>
                          <a:pt x="314" y="59"/>
                        </a:cubicBezTo>
                        <a:cubicBezTo>
                          <a:pt x="314" y="59"/>
                          <a:pt x="314" y="59"/>
                          <a:pt x="314" y="59"/>
                        </a:cubicBezTo>
                        <a:cubicBezTo>
                          <a:pt x="314" y="59"/>
                          <a:pt x="314" y="59"/>
                          <a:pt x="314" y="59"/>
                        </a:cubicBezTo>
                        <a:cubicBezTo>
                          <a:pt x="314" y="60"/>
                          <a:pt x="314" y="60"/>
                          <a:pt x="314" y="60"/>
                        </a:cubicBezTo>
                        <a:cubicBezTo>
                          <a:pt x="314" y="60"/>
                          <a:pt x="314" y="60"/>
                          <a:pt x="314" y="60"/>
                        </a:cubicBezTo>
                        <a:cubicBezTo>
                          <a:pt x="315" y="60"/>
                          <a:pt x="315" y="60"/>
                          <a:pt x="315" y="60"/>
                        </a:cubicBezTo>
                        <a:cubicBezTo>
                          <a:pt x="316" y="60"/>
                          <a:pt x="316" y="60"/>
                          <a:pt x="316" y="60"/>
                        </a:cubicBezTo>
                        <a:cubicBezTo>
                          <a:pt x="316" y="60"/>
                          <a:pt x="316" y="60"/>
                          <a:pt x="316" y="60"/>
                        </a:cubicBezTo>
                        <a:cubicBezTo>
                          <a:pt x="316" y="60"/>
                          <a:pt x="316" y="60"/>
                          <a:pt x="316" y="60"/>
                        </a:cubicBezTo>
                        <a:cubicBezTo>
                          <a:pt x="313" y="63"/>
                          <a:pt x="313" y="63"/>
                          <a:pt x="313" y="63"/>
                        </a:cubicBezTo>
                        <a:cubicBezTo>
                          <a:pt x="313" y="63"/>
                          <a:pt x="313" y="63"/>
                          <a:pt x="313" y="63"/>
                        </a:cubicBezTo>
                        <a:cubicBezTo>
                          <a:pt x="312" y="63"/>
                          <a:pt x="312" y="63"/>
                          <a:pt x="312" y="63"/>
                        </a:cubicBezTo>
                        <a:cubicBezTo>
                          <a:pt x="312" y="63"/>
                          <a:pt x="312" y="63"/>
                          <a:pt x="312" y="63"/>
                        </a:cubicBezTo>
                        <a:cubicBezTo>
                          <a:pt x="312" y="64"/>
                          <a:pt x="312" y="64"/>
                          <a:pt x="312" y="64"/>
                        </a:cubicBezTo>
                        <a:cubicBezTo>
                          <a:pt x="311" y="64"/>
                          <a:pt x="311" y="64"/>
                          <a:pt x="311" y="64"/>
                        </a:cubicBezTo>
                        <a:cubicBezTo>
                          <a:pt x="311" y="64"/>
                          <a:pt x="311" y="64"/>
                          <a:pt x="311" y="64"/>
                        </a:cubicBezTo>
                        <a:cubicBezTo>
                          <a:pt x="311" y="64"/>
                          <a:pt x="311" y="64"/>
                          <a:pt x="311" y="64"/>
                        </a:cubicBezTo>
                        <a:cubicBezTo>
                          <a:pt x="311" y="65"/>
                          <a:pt x="311" y="65"/>
                          <a:pt x="311" y="65"/>
                        </a:cubicBezTo>
                        <a:cubicBezTo>
                          <a:pt x="311" y="66"/>
                          <a:pt x="311" y="66"/>
                          <a:pt x="311" y="66"/>
                        </a:cubicBezTo>
                        <a:cubicBezTo>
                          <a:pt x="311" y="66"/>
                          <a:pt x="311" y="66"/>
                          <a:pt x="311" y="66"/>
                        </a:cubicBezTo>
                        <a:cubicBezTo>
                          <a:pt x="312" y="67"/>
                          <a:pt x="312" y="67"/>
                          <a:pt x="312" y="67"/>
                        </a:cubicBezTo>
                        <a:cubicBezTo>
                          <a:pt x="312" y="67"/>
                          <a:pt x="312" y="67"/>
                          <a:pt x="312" y="67"/>
                        </a:cubicBezTo>
                        <a:cubicBezTo>
                          <a:pt x="312" y="67"/>
                          <a:pt x="312" y="67"/>
                          <a:pt x="312" y="67"/>
                        </a:cubicBezTo>
                        <a:cubicBezTo>
                          <a:pt x="313" y="66"/>
                          <a:pt x="313" y="66"/>
                          <a:pt x="313" y="66"/>
                        </a:cubicBezTo>
                        <a:cubicBezTo>
                          <a:pt x="314" y="67"/>
                          <a:pt x="314" y="67"/>
                          <a:pt x="314" y="67"/>
                        </a:cubicBezTo>
                        <a:cubicBezTo>
                          <a:pt x="314" y="67"/>
                          <a:pt x="314" y="67"/>
                          <a:pt x="314" y="67"/>
                        </a:cubicBezTo>
                        <a:cubicBezTo>
                          <a:pt x="314" y="68"/>
                          <a:pt x="314" y="68"/>
                          <a:pt x="314" y="68"/>
                        </a:cubicBezTo>
                        <a:cubicBezTo>
                          <a:pt x="314" y="68"/>
                          <a:pt x="314" y="68"/>
                          <a:pt x="314" y="68"/>
                        </a:cubicBezTo>
                        <a:cubicBezTo>
                          <a:pt x="315" y="69"/>
                          <a:pt x="315" y="69"/>
                          <a:pt x="315" y="69"/>
                        </a:cubicBezTo>
                        <a:cubicBezTo>
                          <a:pt x="315" y="69"/>
                          <a:pt x="315" y="69"/>
                          <a:pt x="315" y="69"/>
                        </a:cubicBezTo>
                        <a:cubicBezTo>
                          <a:pt x="315" y="69"/>
                          <a:pt x="315" y="69"/>
                          <a:pt x="315" y="69"/>
                        </a:cubicBezTo>
                        <a:cubicBezTo>
                          <a:pt x="317" y="68"/>
                          <a:pt x="317" y="68"/>
                          <a:pt x="317" y="68"/>
                        </a:cubicBezTo>
                        <a:cubicBezTo>
                          <a:pt x="317" y="68"/>
                          <a:pt x="317" y="68"/>
                          <a:pt x="317" y="68"/>
                        </a:cubicBezTo>
                        <a:cubicBezTo>
                          <a:pt x="317" y="68"/>
                          <a:pt x="317" y="68"/>
                          <a:pt x="317" y="68"/>
                        </a:cubicBezTo>
                        <a:cubicBezTo>
                          <a:pt x="317" y="68"/>
                          <a:pt x="317" y="68"/>
                          <a:pt x="317" y="68"/>
                        </a:cubicBezTo>
                        <a:cubicBezTo>
                          <a:pt x="317" y="68"/>
                          <a:pt x="317" y="68"/>
                          <a:pt x="317" y="68"/>
                        </a:cubicBezTo>
                        <a:cubicBezTo>
                          <a:pt x="317" y="68"/>
                          <a:pt x="317" y="68"/>
                          <a:pt x="317" y="68"/>
                        </a:cubicBezTo>
                        <a:cubicBezTo>
                          <a:pt x="318" y="69"/>
                          <a:pt x="318" y="69"/>
                          <a:pt x="318" y="69"/>
                        </a:cubicBezTo>
                        <a:cubicBezTo>
                          <a:pt x="319" y="69"/>
                          <a:pt x="319" y="69"/>
                          <a:pt x="319" y="69"/>
                        </a:cubicBezTo>
                        <a:cubicBezTo>
                          <a:pt x="319" y="70"/>
                          <a:pt x="319" y="70"/>
                          <a:pt x="319" y="70"/>
                        </a:cubicBezTo>
                        <a:cubicBezTo>
                          <a:pt x="318" y="71"/>
                          <a:pt x="318" y="71"/>
                          <a:pt x="318" y="71"/>
                        </a:cubicBezTo>
                        <a:cubicBezTo>
                          <a:pt x="318" y="70"/>
                          <a:pt x="318" y="70"/>
                          <a:pt x="318" y="70"/>
                        </a:cubicBezTo>
                        <a:cubicBezTo>
                          <a:pt x="318" y="70"/>
                          <a:pt x="318" y="70"/>
                          <a:pt x="318" y="70"/>
                        </a:cubicBezTo>
                        <a:cubicBezTo>
                          <a:pt x="318" y="70"/>
                          <a:pt x="318" y="70"/>
                          <a:pt x="318" y="70"/>
                        </a:cubicBezTo>
                        <a:cubicBezTo>
                          <a:pt x="317" y="70"/>
                          <a:pt x="317" y="70"/>
                          <a:pt x="317" y="70"/>
                        </a:cubicBezTo>
                        <a:cubicBezTo>
                          <a:pt x="317" y="70"/>
                          <a:pt x="317" y="70"/>
                          <a:pt x="317" y="70"/>
                        </a:cubicBezTo>
                        <a:cubicBezTo>
                          <a:pt x="316" y="69"/>
                          <a:pt x="316" y="69"/>
                          <a:pt x="316" y="69"/>
                        </a:cubicBezTo>
                        <a:cubicBezTo>
                          <a:pt x="316" y="70"/>
                          <a:pt x="316" y="70"/>
                          <a:pt x="316" y="70"/>
                        </a:cubicBezTo>
                        <a:cubicBezTo>
                          <a:pt x="316" y="71"/>
                          <a:pt x="316" y="71"/>
                          <a:pt x="316" y="71"/>
                        </a:cubicBezTo>
                        <a:cubicBezTo>
                          <a:pt x="316" y="71"/>
                          <a:pt x="316" y="71"/>
                          <a:pt x="316" y="71"/>
                        </a:cubicBezTo>
                        <a:cubicBezTo>
                          <a:pt x="316" y="71"/>
                          <a:pt x="316" y="71"/>
                          <a:pt x="316" y="71"/>
                        </a:cubicBezTo>
                        <a:cubicBezTo>
                          <a:pt x="317" y="72"/>
                          <a:pt x="317" y="72"/>
                          <a:pt x="317" y="72"/>
                        </a:cubicBezTo>
                        <a:cubicBezTo>
                          <a:pt x="317" y="73"/>
                          <a:pt x="317" y="73"/>
                          <a:pt x="317" y="73"/>
                        </a:cubicBezTo>
                        <a:cubicBezTo>
                          <a:pt x="317" y="73"/>
                          <a:pt x="317" y="73"/>
                          <a:pt x="317" y="73"/>
                        </a:cubicBezTo>
                        <a:cubicBezTo>
                          <a:pt x="317" y="73"/>
                          <a:pt x="317" y="73"/>
                          <a:pt x="317" y="73"/>
                        </a:cubicBezTo>
                        <a:cubicBezTo>
                          <a:pt x="318" y="75"/>
                          <a:pt x="318" y="75"/>
                          <a:pt x="318" y="75"/>
                        </a:cubicBezTo>
                        <a:cubicBezTo>
                          <a:pt x="318" y="76"/>
                          <a:pt x="318" y="76"/>
                          <a:pt x="318" y="76"/>
                        </a:cubicBezTo>
                        <a:cubicBezTo>
                          <a:pt x="318" y="76"/>
                          <a:pt x="318" y="76"/>
                          <a:pt x="318" y="76"/>
                        </a:cubicBezTo>
                        <a:cubicBezTo>
                          <a:pt x="318" y="76"/>
                          <a:pt x="318" y="76"/>
                          <a:pt x="318" y="76"/>
                        </a:cubicBezTo>
                        <a:cubicBezTo>
                          <a:pt x="318" y="77"/>
                          <a:pt x="318" y="77"/>
                          <a:pt x="318" y="77"/>
                        </a:cubicBezTo>
                        <a:cubicBezTo>
                          <a:pt x="318" y="77"/>
                          <a:pt x="318" y="77"/>
                          <a:pt x="318" y="77"/>
                        </a:cubicBezTo>
                        <a:cubicBezTo>
                          <a:pt x="317" y="78"/>
                          <a:pt x="317" y="78"/>
                          <a:pt x="317" y="78"/>
                        </a:cubicBezTo>
                        <a:cubicBezTo>
                          <a:pt x="317" y="78"/>
                          <a:pt x="317" y="78"/>
                          <a:pt x="317" y="78"/>
                        </a:cubicBezTo>
                        <a:cubicBezTo>
                          <a:pt x="317" y="78"/>
                          <a:pt x="317" y="78"/>
                          <a:pt x="317" y="78"/>
                        </a:cubicBezTo>
                        <a:cubicBezTo>
                          <a:pt x="317" y="79"/>
                          <a:pt x="317" y="79"/>
                          <a:pt x="317" y="79"/>
                        </a:cubicBezTo>
                        <a:cubicBezTo>
                          <a:pt x="317" y="80"/>
                          <a:pt x="317" y="80"/>
                          <a:pt x="317" y="80"/>
                        </a:cubicBezTo>
                        <a:cubicBezTo>
                          <a:pt x="316" y="82"/>
                          <a:pt x="316" y="82"/>
                          <a:pt x="316" y="82"/>
                        </a:cubicBezTo>
                        <a:cubicBezTo>
                          <a:pt x="315" y="82"/>
                          <a:pt x="315" y="82"/>
                          <a:pt x="315" y="82"/>
                        </a:cubicBezTo>
                        <a:cubicBezTo>
                          <a:pt x="316" y="82"/>
                          <a:pt x="316" y="82"/>
                          <a:pt x="316" y="82"/>
                        </a:cubicBezTo>
                        <a:cubicBezTo>
                          <a:pt x="316" y="83"/>
                          <a:pt x="316" y="83"/>
                          <a:pt x="316" y="83"/>
                        </a:cubicBezTo>
                        <a:cubicBezTo>
                          <a:pt x="316" y="84"/>
                          <a:pt x="316" y="84"/>
                          <a:pt x="316" y="84"/>
                        </a:cubicBezTo>
                        <a:cubicBezTo>
                          <a:pt x="315" y="84"/>
                          <a:pt x="315" y="84"/>
                          <a:pt x="315" y="84"/>
                        </a:cubicBezTo>
                        <a:cubicBezTo>
                          <a:pt x="315" y="84"/>
                          <a:pt x="315" y="84"/>
                          <a:pt x="315" y="84"/>
                        </a:cubicBezTo>
                        <a:cubicBezTo>
                          <a:pt x="315" y="85"/>
                          <a:pt x="315" y="85"/>
                          <a:pt x="315" y="85"/>
                        </a:cubicBezTo>
                        <a:cubicBezTo>
                          <a:pt x="315" y="85"/>
                          <a:pt x="315" y="85"/>
                          <a:pt x="315" y="85"/>
                        </a:cubicBezTo>
                        <a:cubicBezTo>
                          <a:pt x="315" y="86"/>
                          <a:pt x="315" y="86"/>
                          <a:pt x="315" y="86"/>
                        </a:cubicBezTo>
                        <a:cubicBezTo>
                          <a:pt x="316" y="86"/>
                          <a:pt x="316" y="86"/>
                          <a:pt x="316" y="86"/>
                        </a:cubicBezTo>
                        <a:cubicBezTo>
                          <a:pt x="317" y="86"/>
                          <a:pt x="317" y="86"/>
                          <a:pt x="317" y="86"/>
                        </a:cubicBezTo>
                        <a:cubicBezTo>
                          <a:pt x="317" y="86"/>
                          <a:pt x="317" y="86"/>
                          <a:pt x="317" y="86"/>
                        </a:cubicBezTo>
                        <a:cubicBezTo>
                          <a:pt x="317" y="86"/>
                          <a:pt x="317" y="86"/>
                          <a:pt x="317" y="86"/>
                        </a:cubicBezTo>
                        <a:cubicBezTo>
                          <a:pt x="318" y="84"/>
                          <a:pt x="318" y="84"/>
                          <a:pt x="318" y="84"/>
                        </a:cubicBezTo>
                        <a:cubicBezTo>
                          <a:pt x="318" y="84"/>
                          <a:pt x="318" y="84"/>
                          <a:pt x="318" y="84"/>
                        </a:cubicBezTo>
                        <a:cubicBezTo>
                          <a:pt x="320" y="83"/>
                          <a:pt x="320" y="83"/>
                          <a:pt x="320" y="83"/>
                        </a:cubicBezTo>
                        <a:cubicBezTo>
                          <a:pt x="320" y="83"/>
                          <a:pt x="320" y="83"/>
                          <a:pt x="320" y="83"/>
                        </a:cubicBezTo>
                        <a:cubicBezTo>
                          <a:pt x="320" y="83"/>
                          <a:pt x="320" y="83"/>
                          <a:pt x="320" y="83"/>
                        </a:cubicBezTo>
                        <a:cubicBezTo>
                          <a:pt x="320" y="82"/>
                          <a:pt x="320" y="82"/>
                          <a:pt x="320" y="82"/>
                        </a:cubicBezTo>
                        <a:cubicBezTo>
                          <a:pt x="320" y="82"/>
                          <a:pt x="320" y="82"/>
                          <a:pt x="320" y="82"/>
                        </a:cubicBezTo>
                        <a:cubicBezTo>
                          <a:pt x="320" y="82"/>
                          <a:pt x="320" y="82"/>
                          <a:pt x="320" y="82"/>
                        </a:cubicBezTo>
                        <a:cubicBezTo>
                          <a:pt x="320" y="82"/>
                          <a:pt x="320" y="82"/>
                          <a:pt x="320" y="82"/>
                        </a:cubicBezTo>
                        <a:cubicBezTo>
                          <a:pt x="320" y="81"/>
                          <a:pt x="320" y="81"/>
                          <a:pt x="320" y="81"/>
                        </a:cubicBezTo>
                        <a:cubicBezTo>
                          <a:pt x="321" y="82"/>
                          <a:pt x="321" y="82"/>
                          <a:pt x="321" y="82"/>
                        </a:cubicBezTo>
                        <a:cubicBezTo>
                          <a:pt x="321" y="82"/>
                          <a:pt x="321" y="82"/>
                          <a:pt x="321" y="82"/>
                        </a:cubicBezTo>
                        <a:cubicBezTo>
                          <a:pt x="321" y="82"/>
                          <a:pt x="321" y="82"/>
                          <a:pt x="321" y="82"/>
                        </a:cubicBezTo>
                        <a:cubicBezTo>
                          <a:pt x="322" y="81"/>
                          <a:pt x="322" y="81"/>
                          <a:pt x="322" y="81"/>
                        </a:cubicBezTo>
                        <a:cubicBezTo>
                          <a:pt x="322" y="81"/>
                          <a:pt x="322" y="81"/>
                          <a:pt x="322" y="81"/>
                        </a:cubicBezTo>
                        <a:cubicBezTo>
                          <a:pt x="322" y="81"/>
                          <a:pt x="322" y="81"/>
                          <a:pt x="322" y="81"/>
                        </a:cubicBezTo>
                        <a:cubicBezTo>
                          <a:pt x="322" y="79"/>
                          <a:pt x="322" y="79"/>
                          <a:pt x="322" y="79"/>
                        </a:cubicBezTo>
                        <a:cubicBezTo>
                          <a:pt x="322" y="78"/>
                          <a:pt x="322" y="78"/>
                          <a:pt x="322" y="78"/>
                        </a:cubicBezTo>
                        <a:cubicBezTo>
                          <a:pt x="324" y="76"/>
                          <a:pt x="324" y="76"/>
                          <a:pt x="324" y="76"/>
                        </a:cubicBezTo>
                        <a:cubicBezTo>
                          <a:pt x="324" y="76"/>
                          <a:pt x="324" y="76"/>
                          <a:pt x="324" y="76"/>
                        </a:cubicBezTo>
                        <a:cubicBezTo>
                          <a:pt x="324" y="76"/>
                          <a:pt x="324" y="76"/>
                          <a:pt x="324" y="76"/>
                        </a:cubicBezTo>
                        <a:cubicBezTo>
                          <a:pt x="325" y="74"/>
                          <a:pt x="325" y="74"/>
                          <a:pt x="325" y="74"/>
                        </a:cubicBezTo>
                        <a:cubicBezTo>
                          <a:pt x="326" y="73"/>
                          <a:pt x="326" y="73"/>
                          <a:pt x="326" y="73"/>
                        </a:cubicBezTo>
                        <a:cubicBezTo>
                          <a:pt x="326" y="73"/>
                          <a:pt x="326" y="73"/>
                          <a:pt x="326" y="73"/>
                        </a:cubicBezTo>
                        <a:cubicBezTo>
                          <a:pt x="326" y="73"/>
                          <a:pt x="326" y="73"/>
                          <a:pt x="326" y="73"/>
                        </a:cubicBezTo>
                        <a:cubicBezTo>
                          <a:pt x="326" y="74"/>
                          <a:pt x="326" y="74"/>
                          <a:pt x="326" y="74"/>
                        </a:cubicBezTo>
                        <a:cubicBezTo>
                          <a:pt x="327" y="76"/>
                          <a:pt x="327" y="76"/>
                          <a:pt x="327" y="76"/>
                        </a:cubicBezTo>
                        <a:cubicBezTo>
                          <a:pt x="327" y="78"/>
                          <a:pt x="327" y="78"/>
                          <a:pt x="327" y="78"/>
                        </a:cubicBezTo>
                        <a:cubicBezTo>
                          <a:pt x="327" y="78"/>
                          <a:pt x="327" y="78"/>
                          <a:pt x="327" y="78"/>
                        </a:cubicBezTo>
                        <a:cubicBezTo>
                          <a:pt x="328" y="78"/>
                          <a:pt x="328" y="78"/>
                          <a:pt x="328" y="78"/>
                        </a:cubicBezTo>
                        <a:cubicBezTo>
                          <a:pt x="329" y="80"/>
                          <a:pt x="329" y="80"/>
                          <a:pt x="329" y="80"/>
                        </a:cubicBezTo>
                        <a:cubicBezTo>
                          <a:pt x="329" y="81"/>
                          <a:pt x="329" y="81"/>
                          <a:pt x="329" y="81"/>
                        </a:cubicBezTo>
                        <a:cubicBezTo>
                          <a:pt x="328" y="82"/>
                          <a:pt x="328" y="82"/>
                          <a:pt x="328" y="82"/>
                        </a:cubicBezTo>
                        <a:cubicBezTo>
                          <a:pt x="328" y="82"/>
                          <a:pt x="328" y="82"/>
                          <a:pt x="328" y="82"/>
                        </a:cubicBezTo>
                        <a:cubicBezTo>
                          <a:pt x="328" y="82"/>
                          <a:pt x="328" y="82"/>
                          <a:pt x="328" y="82"/>
                        </a:cubicBezTo>
                        <a:cubicBezTo>
                          <a:pt x="328" y="84"/>
                          <a:pt x="328" y="84"/>
                          <a:pt x="328" y="84"/>
                        </a:cubicBezTo>
                        <a:cubicBezTo>
                          <a:pt x="328" y="85"/>
                          <a:pt x="328" y="85"/>
                          <a:pt x="328" y="85"/>
                        </a:cubicBezTo>
                        <a:cubicBezTo>
                          <a:pt x="327" y="85"/>
                          <a:pt x="327" y="85"/>
                          <a:pt x="327" y="85"/>
                        </a:cubicBezTo>
                        <a:cubicBezTo>
                          <a:pt x="327" y="85"/>
                          <a:pt x="327" y="85"/>
                          <a:pt x="327" y="85"/>
                        </a:cubicBezTo>
                        <a:cubicBezTo>
                          <a:pt x="327" y="85"/>
                          <a:pt x="327" y="85"/>
                          <a:pt x="327" y="85"/>
                        </a:cubicBezTo>
                        <a:cubicBezTo>
                          <a:pt x="326" y="85"/>
                          <a:pt x="326" y="85"/>
                          <a:pt x="326" y="85"/>
                        </a:cubicBezTo>
                        <a:cubicBezTo>
                          <a:pt x="326" y="86"/>
                          <a:pt x="326" y="86"/>
                          <a:pt x="326" y="86"/>
                        </a:cubicBezTo>
                        <a:cubicBezTo>
                          <a:pt x="325" y="86"/>
                          <a:pt x="325" y="86"/>
                          <a:pt x="325" y="86"/>
                        </a:cubicBezTo>
                        <a:cubicBezTo>
                          <a:pt x="325" y="86"/>
                          <a:pt x="325" y="86"/>
                          <a:pt x="325" y="86"/>
                        </a:cubicBezTo>
                        <a:cubicBezTo>
                          <a:pt x="325" y="87"/>
                          <a:pt x="325" y="87"/>
                          <a:pt x="325" y="87"/>
                        </a:cubicBezTo>
                        <a:cubicBezTo>
                          <a:pt x="325" y="87"/>
                          <a:pt x="325" y="87"/>
                          <a:pt x="325" y="87"/>
                        </a:cubicBezTo>
                        <a:cubicBezTo>
                          <a:pt x="325" y="87"/>
                          <a:pt x="325" y="87"/>
                          <a:pt x="325" y="87"/>
                        </a:cubicBezTo>
                        <a:cubicBezTo>
                          <a:pt x="325" y="88"/>
                          <a:pt x="325" y="88"/>
                          <a:pt x="325" y="88"/>
                        </a:cubicBezTo>
                        <a:cubicBezTo>
                          <a:pt x="324" y="89"/>
                          <a:pt x="324" y="89"/>
                          <a:pt x="324" y="89"/>
                        </a:cubicBezTo>
                        <a:cubicBezTo>
                          <a:pt x="324" y="89"/>
                          <a:pt x="324" y="89"/>
                          <a:pt x="324" y="89"/>
                        </a:cubicBezTo>
                        <a:cubicBezTo>
                          <a:pt x="324" y="89"/>
                          <a:pt x="324" y="89"/>
                          <a:pt x="324" y="89"/>
                        </a:cubicBezTo>
                        <a:cubicBezTo>
                          <a:pt x="324" y="91"/>
                          <a:pt x="324" y="91"/>
                          <a:pt x="324" y="91"/>
                        </a:cubicBezTo>
                        <a:cubicBezTo>
                          <a:pt x="324" y="91"/>
                          <a:pt x="324" y="91"/>
                          <a:pt x="324" y="91"/>
                        </a:cubicBezTo>
                        <a:cubicBezTo>
                          <a:pt x="324" y="91"/>
                          <a:pt x="324" y="91"/>
                          <a:pt x="324" y="91"/>
                        </a:cubicBezTo>
                        <a:cubicBezTo>
                          <a:pt x="324" y="92"/>
                          <a:pt x="324" y="92"/>
                          <a:pt x="324" y="92"/>
                        </a:cubicBezTo>
                        <a:cubicBezTo>
                          <a:pt x="324" y="94"/>
                          <a:pt x="324" y="94"/>
                          <a:pt x="324" y="94"/>
                        </a:cubicBezTo>
                        <a:cubicBezTo>
                          <a:pt x="325" y="98"/>
                          <a:pt x="325" y="98"/>
                          <a:pt x="325" y="98"/>
                        </a:cubicBezTo>
                        <a:cubicBezTo>
                          <a:pt x="325" y="99"/>
                          <a:pt x="325" y="99"/>
                          <a:pt x="325" y="99"/>
                        </a:cubicBezTo>
                        <a:cubicBezTo>
                          <a:pt x="325" y="99"/>
                          <a:pt x="325" y="99"/>
                          <a:pt x="325" y="99"/>
                        </a:cubicBezTo>
                        <a:cubicBezTo>
                          <a:pt x="326" y="100"/>
                          <a:pt x="326" y="100"/>
                          <a:pt x="326" y="100"/>
                        </a:cubicBezTo>
                        <a:cubicBezTo>
                          <a:pt x="326" y="101"/>
                          <a:pt x="326" y="101"/>
                          <a:pt x="326" y="101"/>
                        </a:cubicBezTo>
                        <a:cubicBezTo>
                          <a:pt x="326" y="102"/>
                          <a:pt x="326" y="102"/>
                          <a:pt x="326" y="102"/>
                        </a:cubicBezTo>
                        <a:cubicBezTo>
                          <a:pt x="326" y="102"/>
                          <a:pt x="326" y="102"/>
                          <a:pt x="326" y="102"/>
                        </a:cubicBezTo>
                        <a:cubicBezTo>
                          <a:pt x="327" y="103"/>
                          <a:pt x="327" y="103"/>
                          <a:pt x="327" y="103"/>
                        </a:cubicBezTo>
                        <a:cubicBezTo>
                          <a:pt x="327" y="103"/>
                          <a:pt x="327" y="103"/>
                          <a:pt x="327" y="103"/>
                        </a:cubicBezTo>
                        <a:cubicBezTo>
                          <a:pt x="327" y="103"/>
                          <a:pt x="327" y="103"/>
                          <a:pt x="327" y="103"/>
                        </a:cubicBezTo>
                        <a:cubicBezTo>
                          <a:pt x="328" y="103"/>
                          <a:pt x="328" y="103"/>
                          <a:pt x="328" y="103"/>
                        </a:cubicBezTo>
                        <a:cubicBezTo>
                          <a:pt x="329" y="103"/>
                          <a:pt x="329" y="103"/>
                          <a:pt x="329" y="103"/>
                        </a:cubicBezTo>
                        <a:cubicBezTo>
                          <a:pt x="329" y="102"/>
                          <a:pt x="329" y="102"/>
                          <a:pt x="329" y="102"/>
                        </a:cubicBezTo>
                        <a:cubicBezTo>
                          <a:pt x="328" y="101"/>
                          <a:pt x="328" y="101"/>
                          <a:pt x="328" y="101"/>
                        </a:cubicBezTo>
                        <a:cubicBezTo>
                          <a:pt x="328" y="101"/>
                          <a:pt x="328" y="101"/>
                          <a:pt x="328" y="101"/>
                        </a:cubicBezTo>
                        <a:cubicBezTo>
                          <a:pt x="328" y="100"/>
                          <a:pt x="328" y="100"/>
                          <a:pt x="328" y="100"/>
                        </a:cubicBezTo>
                        <a:cubicBezTo>
                          <a:pt x="328" y="100"/>
                          <a:pt x="328" y="100"/>
                          <a:pt x="328" y="100"/>
                        </a:cubicBezTo>
                        <a:cubicBezTo>
                          <a:pt x="329" y="100"/>
                          <a:pt x="329" y="100"/>
                          <a:pt x="329" y="100"/>
                        </a:cubicBezTo>
                        <a:cubicBezTo>
                          <a:pt x="329" y="100"/>
                          <a:pt x="329" y="100"/>
                          <a:pt x="329" y="100"/>
                        </a:cubicBezTo>
                        <a:cubicBezTo>
                          <a:pt x="329" y="101"/>
                          <a:pt x="329" y="101"/>
                          <a:pt x="329" y="101"/>
                        </a:cubicBezTo>
                        <a:cubicBezTo>
                          <a:pt x="329" y="101"/>
                          <a:pt x="329" y="101"/>
                          <a:pt x="329" y="101"/>
                        </a:cubicBezTo>
                        <a:cubicBezTo>
                          <a:pt x="330" y="101"/>
                          <a:pt x="330" y="101"/>
                          <a:pt x="330" y="101"/>
                        </a:cubicBezTo>
                        <a:cubicBezTo>
                          <a:pt x="330" y="101"/>
                          <a:pt x="330" y="101"/>
                          <a:pt x="330" y="101"/>
                        </a:cubicBezTo>
                        <a:cubicBezTo>
                          <a:pt x="331" y="101"/>
                          <a:pt x="331" y="101"/>
                          <a:pt x="331" y="101"/>
                        </a:cubicBezTo>
                        <a:cubicBezTo>
                          <a:pt x="331" y="101"/>
                          <a:pt x="331" y="101"/>
                          <a:pt x="331" y="101"/>
                        </a:cubicBezTo>
                        <a:cubicBezTo>
                          <a:pt x="331" y="100"/>
                          <a:pt x="331" y="100"/>
                          <a:pt x="331" y="100"/>
                        </a:cubicBezTo>
                        <a:cubicBezTo>
                          <a:pt x="332" y="99"/>
                          <a:pt x="332" y="99"/>
                          <a:pt x="332" y="99"/>
                        </a:cubicBezTo>
                        <a:cubicBezTo>
                          <a:pt x="332" y="99"/>
                          <a:pt x="332" y="99"/>
                          <a:pt x="332" y="99"/>
                        </a:cubicBezTo>
                        <a:cubicBezTo>
                          <a:pt x="332" y="98"/>
                          <a:pt x="332" y="98"/>
                          <a:pt x="332" y="98"/>
                        </a:cubicBezTo>
                        <a:cubicBezTo>
                          <a:pt x="332" y="97"/>
                          <a:pt x="332" y="97"/>
                          <a:pt x="332" y="97"/>
                        </a:cubicBezTo>
                        <a:cubicBezTo>
                          <a:pt x="333" y="96"/>
                          <a:pt x="333" y="96"/>
                          <a:pt x="333" y="96"/>
                        </a:cubicBezTo>
                        <a:cubicBezTo>
                          <a:pt x="333" y="96"/>
                          <a:pt x="333" y="96"/>
                          <a:pt x="333" y="96"/>
                        </a:cubicBezTo>
                        <a:cubicBezTo>
                          <a:pt x="333" y="96"/>
                          <a:pt x="333" y="96"/>
                          <a:pt x="333" y="96"/>
                        </a:cubicBezTo>
                        <a:cubicBezTo>
                          <a:pt x="334" y="95"/>
                          <a:pt x="334" y="95"/>
                          <a:pt x="334" y="95"/>
                        </a:cubicBezTo>
                        <a:cubicBezTo>
                          <a:pt x="334" y="95"/>
                          <a:pt x="334" y="95"/>
                          <a:pt x="334" y="95"/>
                        </a:cubicBezTo>
                        <a:cubicBezTo>
                          <a:pt x="335" y="95"/>
                          <a:pt x="335" y="95"/>
                          <a:pt x="335" y="95"/>
                        </a:cubicBezTo>
                        <a:cubicBezTo>
                          <a:pt x="335" y="94"/>
                          <a:pt x="335" y="94"/>
                          <a:pt x="335" y="94"/>
                        </a:cubicBezTo>
                        <a:cubicBezTo>
                          <a:pt x="335" y="93"/>
                          <a:pt x="335" y="93"/>
                          <a:pt x="335" y="93"/>
                        </a:cubicBezTo>
                        <a:cubicBezTo>
                          <a:pt x="338" y="92"/>
                          <a:pt x="338" y="92"/>
                          <a:pt x="338" y="92"/>
                        </a:cubicBezTo>
                        <a:cubicBezTo>
                          <a:pt x="338" y="92"/>
                          <a:pt x="338" y="92"/>
                          <a:pt x="338" y="92"/>
                        </a:cubicBezTo>
                        <a:cubicBezTo>
                          <a:pt x="338" y="92"/>
                          <a:pt x="338" y="92"/>
                          <a:pt x="338" y="92"/>
                        </a:cubicBezTo>
                        <a:cubicBezTo>
                          <a:pt x="339" y="89"/>
                          <a:pt x="339" y="89"/>
                          <a:pt x="339" y="89"/>
                        </a:cubicBezTo>
                        <a:cubicBezTo>
                          <a:pt x="340" y="87"/>
                          <a:pt x="340" y="87"/>
                          <a:pt x="340" y="87"/>
                        </a:cubicBezTo>
                        <a:cubicBezTo>
                          <a:pt x="341" y="84"/>
                          <a:pt x="341" y="84"/>
                          <a:pt x="341" y="84"/>
                        </a:cubicBezTo>
                        <a:cubicBezTo>
                          <a:pt x="342" y="84"/>
                          <a:pt x="342" y="84"/>
                          <a:pt x="342" y="84"/>
                        </a:cubicBezTo>
                        <a:cubicBezTo>
                          <a:pt x="343" y="85"/>
                          <a:pt x="343" y="85"/>
                          <a:pt x="343" y="85"/>
                        </a:cubicBezTo>
                        <a:cubicBezTo>
                          <a:pt x="343" y="85"/>
                          <a:pt x="343" y="85"/>
                          <a:pt x="343" y="85"/>
                        </a:cubicBezTo>
                        <a:cubicBezTo>
                          <a:pt x="343" y="85"/>
                          <a:pt x="343" y="85"/>
                          <a:pt x="343" y="85"/>
                        </a:cubicBezTo>
                        <a:cubicBezTo>
                          <a:pt x="344" y="84"/>
                          <a:pt x="344" y="84"/>
                          <a:pt x="344" y="84"/>
                        </a:cubicBezTo>
                        <a:cubicBezTo>
                          <a:pt x="344" y="85"/>
                          <a:pt x="344" y="85"/>
                          <a:pt x="344" y="85"/>
                        </a:cubicBezTo>
                        <a:cubicBezTo>
                          <a:pt x="344" y="85"/>
                          <a:pt x="344" y="85"/>
                          <a:pt x="344" y="85"/>
                        </a:cubicBezTo>
                        <a:cubicBezTo>
                          <a:pt x="344" y="85"/>
                          <a:pt x="344" y="85"/>
                          <a:pt x="344" y="85"/>
                        </a:cubicBezTo>
                        <a:cubicBezTo>
                          <a:pt x="346" y="85"/>
                          <a:pt x="346" y="85"/>
                          <a:pt x="346" y="85"/>
                        </a:cubicBezTo>
                        <a:cubicBezTo>
                          <a:pt x="346" y="85"/>
                          <a:pt x="346" y="85"/>
                          <a:pt x="346" y="85"/>
                        </a:cubicBezTo>
                        <a:cubicBezTo>
                          <a:pt x="346" y="84"/>
                          <a:pt x="346" y="84"/>
                          <a:pt x="346" y="84"/>
                        </a:cubicBezTo>
                        <a:cubicBezTo>
                          <a:pt x="346" y="83"/>
                          <a:pt x="346" y="83"/>
                          <a:pt x="346" y="83"/>
                        </a:cubicBezTo>
                        <a:cubicBezTo>
                          <a:pt x="346" y="83"/>
                          <a:pt x="346" y="83"/>
                          <a:pt x="346" y="83"/>
                        </a:cubicBezTo>
                        <a:cubicBezTo>
                          <a:pt x="346" y="83"/>
                          <a:pt x="346" y="83"/>
                          <a:pt x="346" y="83"/>
                        </a:cubicBezTo>
                        <a:cubicBezTo>
                          <a:pt x="345" y="83"/>
                          <a:pt x="345" y="83"/>
                          <a:pt x="345" y="83"/>
                        </a:cubicBezTo>
                        <a:cubicBezTo>
                          <a:pt x="345" y="82"/>
                          <a:pt x="345" y="82"/>
                          <a:pt x="345" y="82"/>
                        </a:cubicBezTo>
                        <a:cubicBezTo>
                          <a:pt x="345" y="82"/>
                          <a:pt x="345" y="82"/>
                          <a:pt x="345" y="82"/>
                        </a:cubicBezTo>
                        <a:cubicBezTo>
                          <a:pt x="346" y="82"/>
                          <a:pt x="346" y="82"/>
                          <a:pt x="346" y="82"/>
                        </a:cubicBezTo>
                        <a:cubicBezTo>
                          <a:pt x="346" y="82"/>
                          <a:pt x="346" y="82"/>
                          <a:pt x="346" y="82"/>
                        </a:cubicBezTo>
                        <a:cubicBezTo>
                          <a:pt x="346" y="83"/>
                          <a:pt x="346" y="83"/>
                          <a:pt x="346" y="83"/>
                        </a:cubicBezTo>
                        <a:cubicBezTo>
                          <a:pt x="347" y="82"/>
                          <a:pt x="347" y="82"/>
                          <a:pt x="347" y="82"/>
                        </a:cubicBezTo>
                        <a:cubicBezTo>
                          <a:pt x="347" y="82"/>
                          <a:pt x="347" y="82"/>
                          <a:pt x="347" y="82"/>
                        </a:cubicBezTo>
                        <a:cubicBezTo>
                          <a:pt x="348" y="82"/>
                          <a:pt x="348" y="82"/>
                          <a:pt x="348" y="82"/>
                        </a:cubicBezTo>
                        <a:cubicBezTo>
                          <a:pt x="348" y="82"/>
                          <a:pt x="348" y="82"/>
                          <a:pt x="348" y="82"/>
                        </a:cubicBezTo>
                        <a:cubicBezTo>
                          <a:pt x="348" y="82"/>
                          <a:pt x="348" y="82"/>
                          <a:pt x="348" y="82"/>
                        </a:cubicBezTo>
                        <a:cubicBezTo>
                          <a:pt x="349" y="82"/>
                          <a:pt x="349" y="82"/>
                          <a:pt x="349" y="82"/>
                        </a:cubicBezTo>
                        <a:cubicBezTo>
                          <a:pt x="349" y="81"/>
                          <a:pt x="349" y="81"/>
                          <a:pt x="349" y="81"/>
                        </a:cubicBezTo>
                        <a:cubicBezTo>
                          <a:pt x="349" y="81"/>
                          <a:pt x="349" y="81"/>
                          <a:pt x="349" y="81"/>
                        </a:cubicBezTo>
                        <a:cubicBezTo>
                          <a:pt x="348" y="80"/>
                          <a:pt x="348" y="80"/>
                          <a:pt x="348" y="80"/>
                        </a:cubicBezTo>
                        <a:cubicBezTo>
                          <a:pt x="348" y="80"/>
                          <a:pt x="348" y="80"/>
                          <a:pt x="348" y="80"/>
                        </a:cubicBezTo>
                        <a:cubicBezTo>
                          <a:pt x="348" y="80"/>
                          <a:pt x="348" y="80"/>
                          <a:pt x="348" y="80"/>
                        </a:cubicBezTo>
                        <a:cubicBezTo>
                          <a:pt x="348" y="80"/>
                          <a:pt x="348" y="80"/>
                          <a:pt x="348" y="80"/>
                        </a:cubicBezTo>
                        <a:cubicBezTo>
                          <a:pt x="347" y="79"/>
                          <a:pt x="347" y="79"/>
                          <a:pt x="347" y="79"/>
                        </a:cubicBezTo>
                        <a:cubicBezTo>
                          <a:pt x="347" y="78"/>
                          <a:pt x="347" y="78"/>
                          <a:pt x="347" y="78"/>
                        </a:cubicBezTo>
                        <a:cubicBezTo>
                          <a:pt x="347" y="78"/>
                          <a:pt x="347" y="78"/>
                          <a:pt x="347" y="78"/>
                        </a:cubicBezTo>
                        <a:cubicBezTo>
                          <a:pt x="346" y="78"/>
                          <a:pt x="346" y="78"/>
                          <a:pt x="346" y="78"/>
                        </a:cubicBezTo>
                        <a:cubicBezTo>
                          <a:pt x="347" y="77"/>
                          <a:pt x="347" y="77"/>
                          <a:pt x="347" y="77"/>
                        </a:cubicBezTo>
                        <a:cubicBezTo>
                          <a:pt x="347" y="77"/>
                          <a:pt x="347" y="77"/>
                          <a:pt x="347" y="77"/>
                        </a:cubicBezTo>
                        <a:cubicBezTo>
                          <a:pt x="347" y="76"/>
                          <a:pt x="347" y="76"/>
                          <a:pt x="347" y="76"/>
                        </a:cubicBezTo>
                        <a:cubicBezTo>
                          <a:pt x="347" y="76"/>
                          <a:pt x="347" y="76"/>
                          <a:pt x="347" y="76"/>
                        </a:cubicBezTo>
                        <a:cubicBezTo>
                          <a:pt x="347" y="76"/>
                          <a:pt x="347" y="76"/>
                          <a:pt x="347" y="76"/>
                        </a:cubicBezTo>
                        <a:cubicBezTo>
                          <a:pt x="348" y="76"/>
                          <a:pt x="348" y="76"/>
                          <a:pt x="348" y="76"/>
                        </a:cubicBezTo>
                        <a:cubicBezTo>
                          <a:pt x="349" y="75"/>
                          <a:pt x="349" y="75"/>
                          <a:pt x="349" y="75"/>
                        </a:cubicBezTo>
                        <a:cubicBezTo>
                          <a:pt x="348" y="75"/>
                          <a:pt x="348" y="75"/>
                          <a:pt x="348" y="75"/>
                        </a:cubicBezTo>
                        <a:cubicBezTo>
                          <a:pt x="348" y="74"/>
                          <a:pt x="348" y="74"/>
                          <a:pt x="348" y="74"/>
                        </a:cubicBezTo>
                        <a:cubicBezTo>
                          <a:pt x="348" y="73"/>
                          <a:pt x="348" y="73"/>
                          <a:pt x="348" y="73"/>
                        </a:cubicBezTo>
                        <a:cubicBezTo>
                          <a:pt x="349" y="73"/>
                          <a:pt x="349" y="73"/>
                          <a:pt x="349" y="73"/>
                        </a:cubicBezTo>
                        <a:cubicBezTo>
                          <a:pt x="349" y="72"/>
                          <a:pt x="349" y="72"/>
                          <a:pt x="349" y="72"/>
                        </a:cubicBezTo>
                        <a:cubicBezTo>
                          <a:pt x="349" y="72"/>
                          <a:pt x="349" y="72"/>
                          <a:pt x="349" y="72"/>
                        </a:cubicBezTo>
                        <a:cubicBezTo>
                          <a:pt x="349" y="72"/>
                          <a:pt x="349" y="72"/>
                          <a:pt x="349" y="72"/>
                        </a:cubicBezTo>
                        <a:cubicBezTo>
                          <a:pt x="349" y="72"/>
                          <a:pt x="349" y="72"/>
                          <a:pt x="349" y="72"/>
                        </a:cubicBezTo>
                        <a:cubicBezTo>
                          <a:pt x="349" y="72"/>
                          <a:pt x="349" y="72"/>
                          <a:pt x="349" y="72"/>
                        </a:cubicBezTo>
                        <a:cubicBezTo>
                          <a:pt x="350" y="71"/>
                          <a:pt x="350" y="71"/>
                          <a:pt x="350" y="71"/>
                        </a:cubicBezTo>
                        <a:cubicBezTo>
                          <a:pt x="350" y="71"/>
                          <a:pt x="350" y="71"/>
                          <a:pt x="350" y="71"/>
                        </a:cubicBezTo>
                        <a:cubicBezTo>
                          <a:pt x="351" y="71"/>
                          <a:pt x="351" y="71"/>
                          <a:pt x="351" y="71"/>
                        </a:cubicBezTo>
                        <a:cubicBezTo>
                          <a:pt x="351" y="71"/>
                          <a:pt x="351" y="71"/>
                          <a:pt x="351" y="71"/>
                        </a:cubicBezTo>
                        <a:cubicBezTo>
                          <a:pt x="351" y="71"/>
                          <a:pt x="351" y="71"/>
                          <a:pt x="351" y="71"/>
                        </a:cubicBezTo>
                        <a:cubicBezTo>
                          <a:pt x="352" y="70"/>
                          <a:pt x="352" y="70"/>
                          <a:pt x="352" y="70"/>
                        </a:cubicBezTo>
                        <a:cubicBezTo>
                          <a:pt x="353" y="70"/>
                          <a:pt x="353" y="70"/>
                          <a:pt x="353" y="70"/>
                        </a:cubicBezTo>
                        <a:cubicBezTo>
                          <a:pt x="355" y="71"/>
                          <a:pt x="355" y="71"/>
                          <a:pt x="355" y="71"/>
                        </a:cubicBezTo>
                        <a:cubicBezTo>
                          <a:pt x="355" y="72"/>
                          <a:pt x="355" y="72"/>
                          <a:pt x="355" y="72"/>
                        </a:cubicBezTo>
                        <a:cubicBezTo>
                          <a:pt x="355" y="72"/>
                          <a:pt x="355" y="72"/>
                          <a:pt x="355" y="72"/>
                        </a:cubicBezTo>
                        <a:cubicBezTo>
                          <a:pt x="355" y="72"/>
                          <a:pt x="355" y="72"/>
                          <a:pt x="355" y="72"/>
                        </a:cubicBezTo>
                        <a:cubicBezTo>
                          <a:pt x="356" y="73"/>
                          <a:pt x="356" y="73"/>
                          <a:pt x="356" y="73"/>
                        </a:cubicBezTo>
                        <a:cubicBezTo>
                          <a:pt x="356" y="73"/>
                          <a:pt x="356" y="73"/>
                          <a:pt x="356" y="73"/>
                        </a:cubicBezTo>
                        <a:cubicBezTo>
                          <a:pt x="356" y="73"/>
                          <a:pt x="356" y="73"/>
                          <a:pt x="356" y="73"/>
                        </a:cubicBezTo>
                        <a:cubicBezTo>
                          <a:pt x="358" y="74"/>
                          <a:pt x="358" y="74"/>
                          <a:pt x="358" y="74"/>
                        </a:cubicBezTo>
                        <a:cubicBezTo>
                          <a:pt x="358" y="74"/>
                          <a:pt x="358" y="74"/>
                          <a:pt x="358" y="74"/>
                        </a:cubicBezTo>
                        <a:cubicBezTo>
                          <a:pt x="359" y="74"/>
                          <a:pt x="359" y="74"/>
                          <a:pt x="359" y="74"/>
                        </a:cubicBezTo>
                        <a:cubicBezTo>
                          <a:pt x="359" y="74"/>
                          <a:pt x="359" y="74"/>
                          <a:pt x="359" y="74"/>
                        </a:cubicBezTo>
                        <a:cubicBezTo>
                          <a:pt x="360" y="74"/>
                          <a:pt x="360" y="74"/>
                          <a:pt x="360" y="74"/>
                        </a:cubicBezTo>
                        <a:cubicBezTo>
                          <a:pt x="362" y="75"/>
                          <a:pt x="362" y="75"/>
                          <a:pt x="362" y="75"/>
                        </a:cubicBezTo>
                        <a:cubicBezTo>
                          <a:pt x="362" y="75"/>
                          <a:pt x="362" y="75"/>
                          <a:pt x="362" y="75"/>
                        </a:cubicBezTo>
                        <a:cubicBezTo>
                          <a:pt x="361" y="75"/>
                          <a:pt x="361" y="75"/>
                          <a:pt x="361" y="75"/>
                        </a:cubicBezTo>
                        <a:cubicBezTo>
                          <a:pt x="361" y="76"/>
                          <a:pt x="361" y="76"/>
                          <a:pt x="361" y="76"/>
                        </a:cubicBezTo>
                        <a:cubicBezTo>
                          <a:pt x="361" y="76"/>
                          <a:pt x="361" y="76"/>
                          <a:pt x="361" y="76"/>
                        </a:cubicBezTo>
                        <a:cubicBezTo>
                          <a:pt x="361" y="76"/>
                          <a:pt x="361" y="76"/>
                          <a:pt x="361" y="76"/>
                        </a:cubicBezTo>
                        <a:cubicBezTo>
                          <a:pt x="360" y="75"/>
                          <a:pt x="360" y="75"/>
                          <a:pt x="360" y="75"/>
                        </a:cubicBezTo>
                        <a:cubicBezTo>
                          <a:pt x="359" y="75"/>
                          <a:pt x="359" y="75"/>
                          <a:pt x="359" y="75"/>
                        </a:cubicBezTo>
                        <a:cubicBezTo>
                          <a:pt x="359" y="76"/>
                          <a:pt x="359" y="76"/>
                          <a:pt x="359" y="76"/>
                        </a:cubicBezTo>
                        <a:cubicBezTo>
                          <a:pt x="359" y="77"/>
                          <a:pt x="359" y="77"/>
                          <a:pt x="359" y="77"/>
                        </a:cubicBezTo>
                        <a:cubicBezTo>
                          <a:pt x="359" y="77"/>
                          <a:pt x="359" y="77"/>
                          <a:pt x="359" y="77"/>
                        </a:cubicBezTo>
                        <a:cubicBezTo>
                          <a:pt x="360" y="77"/>
                          <a:pt x="360" y="77"/>
                          <a:pt x="360" y="77"/>
                        </a:cubicBezTo>
                        <a:cubicBezTo>
                          <a:pt x="362" y="79"/>
                          <a:pt x="362" y="79"/>
                          <a:pt x="362" y="79"/>
                        </a:cubicBezTo>
                        <a:cubicBezTo>
                          <a:pt x="362" y="79"/>
                          <a:pt x="362" y="79"/>
                          <a:pt x="362" y="79"/>
                        </a:cubicBezTo>
                        <a:cubicBezTo>
                          <a:pt x="361" y="80"/>
                          <a:pt x="361" y="80"/>
                          <a:pt x="361" y="80"/>
                        </a:cubicBezTo>
                        <a:cubicBezTo>
                          <a:pt x="360" y="80"/>
                          <a:pt x="360" y="80"/>
                          <a:pt x="360" y="80"/>
                        </a:cubicBezTo>
                        <a:cubicBezTo>
                          <a:pt x="361" y="80"/>
                          <a:pt x="361" y="80"/>
                          <a:pt x="361" y="80"/>
                        </a:cubicBezTo>
                        <a:cubicBezTo>
                          <a:pt x="362" y="81"/>
                          <a:pt x="362" y="81"/>
                          <a:pt x="362" y="81"/>
                        </a:cubicBezTo>
                        <a:cubicBezTo>
                          <a:pt x="362" y="81"/>
                          <a:pt x="362" y="81"/>
                          <a:pt x="362" y="81"/>
                        </a:cubicBezTo>
                        <a:cubicBezTo>
                          <a:pt x="362" y="81"/>
                          <a:pt x="362" y="81"/>
                          <a:pt x="362" y="81"/>
                        </a:cubicBezTo>
                        <a:cubicBezTo>
                          <a:pt x="363" y="81"/>
                          <a:pt x="363" y="81"/>
                          <a:pt x="363" y="81"/>
                        </a:cubicBezTo>
                        <a:cubicBezTo>
                          <a:pt x="365" y="81"/>
                          <a:pt x="365" y="81"/>
                          <a:pt x="365" y="81"/>
                        </a:cubicBezTo>
                        <a:cubicBezTo>
                          <a:pt x="365" y="81"/>
                          <a:pt x="365" y="81"/>
                          <a:pt x="365" y="81"/>
                        </a:cubicBezTo>
                        <a:cubicBezTo>
                          <a:pt x="365" y="82"/>
                          <a:pt x="365" y="82"/>
                          <a:pt x="365" y="82"/>
                        </a:cubicBezTo>
                        <a:cubicBezTo>
                          <a:pt x="365" y="82"/>
                          <a:pt x="365" y="82"/>
                          <a:pt x="365" y="82"/>
                        </a:cubicBezTo>
                        <a:cubicBezTo>
                          <a:pt x="366" y="82"/>
                          <a:pt x="366" y="82"/>
                          <a:pt x="366" y="82"/>
                        </a:cubicBezTo>
                        <a:cubicBezTo>
                          <a:pt x="366" y="82"/>
                          <a:pt x="366" y="82"/>
                          <a:pt x="366" y="82"/>
                        </a:cubicBezTo>
                        <a:cubicBezTo>
                          <a:pt x="365" y="83"/>
                          <a:pt x="365" y="83"/>
                          <a:pt x="365" y="83"/>
                        </a:cubicBezTo>
                        <a:cubicBezTo>
                          <a:pt x="364" y="84"/>
                          <a:pt x="364" y="84"/>
                          <a:pt x="364" y="84"/>
                        </a:cubicBezTo>
                        <a:cubicBezTo>
                          <a:pt x="362" y="84"/>
                          <a:pt x="362" y="84"/>
                          <a:pt x="362" y="84"/>
                        </a:cubicBezTo>
                        <a:cubicBezTo>
                          <a:pt x="362" y="84"/>
                          <a:pt x="362" y="84"/>
                          <a:pt x="362" y="84"/>
                        </a:cubicBezTo>
                        <a:cubicBezTo>
                          <a:pt x="362" y="85"/>
                          <a:pt x="362" y="85"/>
                          <a:pt x="362" y="85"/>
                        </a:cubicBezTo>
                        <a:cubicBezTo>
                          <a:pt x="361" y="85"/>
                          <a:pt x="361" y="85"/>
                          <a:pt x="361" y="85"/>
                        </a:cubicBezTo>
                        <a:cubicBezTo>
                          <a:pt x="360" y="86"/>
                          <a:pt x="360" y="86"/>
                          <a:pt x="360" y="86"/>
                        </a:cubicBezTo>
                        <a:cubicBezTo>
                          <a:pt x="362" y="86"/>
                          <a:pt x="362" y="86"/>
                          <a:pt x="362" y="86"/>
                        </a:cubicBezTo>
                        <a:cubicBezTo>
                          <a:pt x="363" y="86"/>
                          <a:pt x="363" y="86"/>
                          <a:pt x="363" y="86"/>
                        </a:cubicBezTo>
                        <a:cubicBezTo>
                          <a:pt x="364" y="86"/>
                          <a:pt x="364" y="86"/>
                          <a:pt x="364" y="86"/>
                        </a:cubicBezTo>
                        <a:cubicBezTo>
                          <a:pt x="364" y="87"/>
                          <a:pt x="364" y="87"/>
                          <a:pt x="364" y="87"/>
                        </a:cubicBezTo>
                        <a:cubicBezTo>
                          <a:pt x="364" y="87"/>
                          <a:pt x="364" y="87"/>
                          <a:pt x="364" y="87"/>
                        </a:cubicBezTo>
                        <a:cubicBezTo>
                          <a:pt x="364" y="87"/>
                          <a:pt x="364" y="87"/>
                          <a:pt x="364" y="87"/>
                        </a:cubicBezTo>
                        <a:cubicBezTo>
                          <a:pt x="364" y="87"/>
                          <a:pt x="364" y="87"/>
                          <a:pt x="364" y="87"/>
                        </a:cubicBezTo>
                        <a:cubicBezTo>
                          <a:pt x="364" y="88"/>
                          <a:pt x="364" y="88"/>
                          <a:pt x="364" y="88"/>
                        </a:cubicBezTo>
                        <a:cubicBezTo>
                          <a:pt x="364" y="88"/>
                          <a:pt x="364" y="88"/>
                          <a:pt x="364" y="88"/>
                        </a:cubicBezTo>
                        <a:cubicBezTo>
                          <a:pt x="364" y="89"/>
                          <a:pt x="364" y="89"/>
                          <a:pt x="364" y="89"/>
                        </a:cubicBezTo>
                        <a:cubicBezTo>
                          <a:pt x="364" y="89"/>
                          <a:pt x="364" y="89"/>
                          <a:pt x="364" y="89"/>
                        </a:cubicBezTo>
                        <a:cubicBezTo>
                          <a:pt x="363" y="89"/>
                          <a:pt x="363" y="89"/>
                          <a:pt x="363" y="89"/>
                        </a:cubicBezTo>
                        <a:cubicBezTo>
                          <a:pt x="361" y="90"/>
                          <a:pt x="361" y="90"/>
                          <a:pt x="361" y="90"/>
                        </a:cubicBezTo>
                        <a:cubicBezTo>
                          <a:pt x="361" y="90"/>
                          <a:pt x="361" y="90"/>
                          <a:pt x="361" y="90"/>
                        </a:cubicBezTo>
                        <a:cubicBezTo>
                          <a:pt x="360" y="90"/>
                          <a:pt x="360" y="90"/>
                          <a:pt x="360" y="90"/>
                        </a:cubicBezTo>
                        <a:cubicBezTo>
                          <a:pt x="360" y="90"/>
                          <a:pt x="360" y="90"/>
                          <a:pt x="360" y="90"/>
                        </a:cubicBezTo>
                        <a:cubicBezTo>
                          <a:pt x="360" y="90"/>
                          <a:pt x="360" y="90"/>
                          <a:pt x="360" y="90"/>
                        </a:cubicBezTo>
                        <a:cubicBezTo>
                          <a:pt x="359" y="90"/>
                          <a:pt x="359" y="90"/>
                          <a:pt x="359" y="90"/>
                        </a:cubicBezTo>
                        <a:cubicBezTo>
                          <a:pt x="358" y="89"/>
                          <a:pt x="358" y="89"/>
                          <a:pt x="358" y="89"/>
                        </a:cubicBezTo>
                        <a:cubicBezTo>
                          <a:pt x="358" y="89"/>
                          <a:pt x="358" y="89"/>
                          <a:pt x="358" y="89"/>
                        </a:cubicBezTo>
                        <a:cubicBezTo>
                          <a:pt x="358" y="89"/>
                          <a:pt x="358" y="89"/>
                          <a:pt x="358" y="89"/>
                        </a:cubicBezTo>
                        <a:cubicBezTo>
                          <a:pt x="357" y="89"/>
                          <a:pt x="357" y="89"/>
                          <a:pt x="357" y="89"/>
                        </a:cubicBezTo>
                        <a:cubicBezTo>
                          <a:pt x="357" y="88"/>
                          <a:pt x="357" y="88"/>
                          <a:pt x="357" y="88"/>
                        </a:cubicBezTo>
                        <a:cubicBezTo>
                          <a:pt x="357" y="88"/>
                          <a:pt x="357" y="88"/>
                          <a:pt x="357" y="88"/>
                        </a:cubicBezTo>
                        <a:cubicBezTo>
                          <a:pt x="356" y="88"/>
                          <a:pt x="356" y="88"/>
                          <a:pt x="356" y="88"/>
                        </a:cubicBezTo>
                        <a:cubicBezTo>
                          <a:pt x="356" y="88"/>
                          <a:pt x="356" y="88"/>
                          <a:pt x="356" y="88"/>
                        </a:cubicBezTo>
                        <a:cubicBezTo>
                          <a:pt x="355" y="88"/>
                          <a:pt x="355" y="88"/>
                          <a:pt x="355" y="88"/>
                        </a:cubicBezTo>
                        <a:cubicBezTo>
                          <a:pt x="355" y="89"/>
                          <a:pt x="355" y="89"/>
                          <a:pt x="355" y="89"/>
                        </a:cubicBezTo>
                        <a:cubicBezTo>
                          <a:pt x="355" y="90"/>
                          <a:pt x="355" y="90"/>
                          <a:pt x="355" y="90"/>
                        </a:cubicBezTo>
                        <a:cubicBezTo>
                          <a:pt x="355" y="90"/>
                          <a:pt x="355" y="90"/>
                          <a:pt x="355" y="90"/>
                        </a:cubicBezTo>
                        <a:cubicBezTo>
                          <a:pt x="354" y="90"/>
                          <a:pt x="354" y="90"/>
                          <a:pt x="354" y="90"/>
                        </a:cubicBezTo>
                        <a:cubicBezTo>
                          <a:pt x="355" y="91"/>
                          <a:pt x="355" y="91"/>
                          <a:pt x="355" y="91"/>
                        </a:cubicBezTo>
                        <a:cubicBezTo>
                          <a:pt x="356" y="91"/>
                          <a:pt x="356" y="91"/>
                          <a:pt x="356" y="91"/>
                        </a:cubicBezTo>
                        <a:cubicBezTo>
                          <a:pt x="356" y="91"/>
                          <a:pt x="356" y="91"/>
                          <a:pt x="356" y="91"/>
                        </a:cubicBezTo>
                        <a:cubicBezTo>
                          <a:pt x="356" y="92"/>
                          <a:pt x="356" y="92"/>
                          <a:pt x="356" y="92"/>
                        </a:cubicBezTo>
                        <a:cubicBezTo>
                          <a:pt x="356" y="92"/>
                          <a:pt x="356" y="92"/>
                          <a:pt x="356" y="92"/>
                        </a:cubicBezTo>
                        <a:cubicBezTo>
                          <a:pt x="355" y="93"/>
                          <a:pt x="355" y="93"/>
                          <a:pt x="355" y="93"/>
                        </a:cubicBezTo>
                        <a:cubicBezTo>
                          <a:pt x="356" y="93"/>
                          <a:pt x="356" y="93"/>
                          <a:pt x="356" y="93"/>
                        </a:cubicBezTo>
                        <a:cubicBezTo>
                          <a:pt x="356" y="93"/>
                          <a:pt x="356" y="93"/>
                          <a:pt x="356" y="93"/>
                        </a:cubicBezTo>
                        <a:cubicBezTo>
                          <a:pt x="356" y="94"/>
                          <a:pt x="356" y="94"/>
                          <a:pt x="356" y="94"/>
                        </a:cubicBezTo>
                        <a:cubicBezTo>
                          <a:pt x="356" y="94"/>
                          <a:pt x="356" y="94"/>
                          <a:pt x="356" y="94"/>
                        </a:cubicBezTo>
                        <a:cubicBezTo>
                          <a:pt x="356" y="94"/>
                          <a:pt x="356" y="94"/>
                          <a:pt x="356" y="94"/>
                        </a:cubicBezTo>
                        <a:cubicBezTo>
                          <a:pt x="356" y="95"/>
                          <a:pt x="356" y="95"/>
                          <a:pt x="356" y="95"/>
                        </a:cubicBezTo>
                        <a:cubicBezTo>
                          <a:pt x="356" y="95"/>
                          <a:pt x="356" y="95"/>
                          <a:pt x="356" y="95"/>
                        </a:cubicBezTo>
                        <a:cubicBezTo>
                          <a:pt x="356" y="95"/>
                          <a:pt x="356" y="95"/>
                          <a:pt x="356" y="95"/>
                        </a:cubicBezTo>
                        <a:cubicBezTo>
                          <a:pt x="356" y="95"/>
                          <a:pt x="356" y="95"/>
                          <a:pt x="356" y="95"/>
                        </a:cubicBezTo>
                        <a:cubicBezTo>
                          <a:pt x="356" y="95"/>
                          <a:pt x="356" y="95"/>
                          <a:pt x="356" y="95"/>
                        </a:cubicBezTo>
                        <a:cubicBezTo>
                          <a:pt x="355" y="96"/>
                          <a:pt x="355" y="96"/>
                          <a:pt x="355" y="96"/>
                        </a:cubicBezTo>
                        <a:cubicBezTo>
                          <a:pt x="355" y="97"/>
                          <a:pt x="355" y="97"/>
                          <a:pt x="355" y="97"/>
                        </a:cubicBezTo>
                        <a:cubicBezTo>
                          <a:pt x="355" y="97"/>
                          <a:pt x="355" y="97"/>
                          <a:pt x="355" y="97"/>
                        </a:cubicBezTo>
                        <a:cubicBezTo>
                          <a:pt x="355" y="98"/>
                          <a:pt x="355" y="98"/>
                          <a:pt x="355" y="98"/>
                        </a:cubicBezTo>
                        <a:cubicBezTo>
                          <a:pt x="355" y="98"/>
                          <a:pt x="355" y="98"/>
                          <a:pt x="355" y="98"/>
                        </a:cubicBezTo>
                        <a:cubicBezTo>
                          <a:pt x="355" y="98"/>
                          <a:pt x="355" y="98"/>
                          <a:pt x="355" y="98"/>
                        </a:cubicBezTo>
                        <a:cubicBezTo>
                          <a:pt x="357" y="99"/>
                          <a:pt x="357" y="99"/>
                          <a:pt x="357" y="99"/>
                        </a:cubicBezTo>
                        <a:cubicBezTo>
                          <a:pt x="357" y="100"/>
                          <a:pt x="357" y="100"/>
                          <a:pt x="357" y="100"/>
                        </a:cubicBezTo>
                        <a:cubicBezTo>
                          <a:pt x="356" y="100"/>
                          <a:pt x="356" y="100"/>
                          <a:pt x="356" y="100"/>
                        </a:cubicBezTo>
                        <a:cubicBezTo>
                          <a:pt x="357" y="100"/>
                          <a:pt x="357" y="100"/>
                          <a:pt x="357" y="100"/>
                        </a:cubicBezTo>
                        <a:cubicBezTo>
                          <a:pt x="358" y="103"/>
                          <a:pt x="358" y="103"/>
                          <a:pt x="358" y="103"/>
                        </a:cubicBezTo>
                        <a:cubicBezTo>
                          <a:pt x="358" y="104"/>
                          <a:pt x="358" y="104"/>
                          <a:pt x="358" y="104"/>
                        </a:cubicBezTo>
                        <a:cubicBezTo>
                          <a:pt x="357" y="104"/>
                          <a:pt x="357" y="104"/>
                          <a:pt x="357" y="104"/>
                        </a:cubicBezTo>
                        <a:cubicBezTo>
                          <a:pt x="357" y="104"/>
                          <a:pt x="357" y="104"/>
                          <a:pt x="357" y="104"/>
                        </a:cubicBezTo>
                        <a:cubicBezTo>
                          <a:pt x="357" y="104"/>
                          <a:pt x="357" y="104"/>
                          <a:pt x="357" y="104"/>
                        </a:cubicBezTo>
                        <a:cubicBezTo>
                          <a:pt x="357" y="105"/>
                          <a:pt x="357" y="105"/>
                          <a:pt x="357" y="105"/>
                        </a:cubicBezTo>
                        <a:cubicBezTo>
                          <a:pt x="356" y="106"/>
                          <a:pt x="356" y="106"/>
                          <a:pt x="356" y="106"/>
                        </a:cubicBezTo>
                        <a:cubicBezTo>
                          <a:pt x="355" y="107"/>
                          <a:pt x="355" y="107"/>
                          <a:pt x="355" y="107"/>
                        </a:cubicBezTo>
                        <a:cubicBezTo>
                          <a:pt x="355" y="107"/>
                          <a:pt x="355" y="107"/>
                          <a:pt x="355" y="107"/>
                        </a:cubicBezTo>
                        <a:cubicBezTo>
                          <a:pt x="356" y="108"/>
                          <a:pt x="356" y="108"/>
                          <a:pt x="356" y="108"/>
                        </a:cubicBezTo>
                        <a:cubicBezTo>
                          <a:pt x="355" y="108"/>
                          <a:pt x="355" y="108"/>
                          <a:pt x="355" y="108"/>
                        </a:cubicBezTo>
                        <a:cubicBezTo>
                          <a:pt x="355" y="108"/>
                          <a:pt x="355" y="108"/>
                          <a:pt x="355" y="108"/>
                        </a:cubicBezTo>
                        <a:cubicBezTo>
                          <a:pt x="355" y="108"/>
                          <a:pt x="355" y="108"/>
                          <a:pt x="355" y="108"/>
                        </a:cubicBezTo>
                        <a:cubicBezTo>
                          <a:pt x="354" y="108"/>
                          <a:pt x="354" y="108"/>
                          <a:pt x="354" y="108"/>
                        </a:cubicBezTo>
                        <a:cubicBezTo>
                          <a:pt x="353" y="108"/>
                          <a:pt x="353" y="108"/>
                          <a:pt x="353" y="108"/>
                        </a:cubicBezTo>
                        <a:cubicBezTo>
                          <a:pt x="352" y="108"/>
                          <a:pt x="352" y="108"/>
                          <a:pt x="352" y="108"/>
                        </a:cubicBezTo>
                        <a:cubicBezTo>
                          <a:pt x="352" y="108"/>
                          <a:pt x="352" y="108"/>
                          <a:pt x="352" y="108"/>
                        </a:cubicBezTo>
                        <a:cubicBezTo>
                          <a:pt x="351" y="109"/>
                          <a:pt x="351" y="109"/>
                          <a:pt x="351" y="109"/>
                        </a:cubicBezTo>
                        <a:cubicBezTo>
                          <a:pt x="351" y="109"/>
                          <a:pt x="351" y="109"/>
                          <a:pt x="351" y="109"/>
                        </a:cubicBezTo>
                        <a:cubicBezTo>
                          <a:pt x="351" y="109"/>
                          <a:pt x="351" y="109"/>
                          <a:pt x="351" y="109"/>
                        </a:cubicBezTo>
                        <a:cubicBezTo>
                          <a:pt x="351" y="110"/>
                          <a:pt x="351" y="110"/>
                          <a:pt x="351" y="110"/>
                        </a:cubicBezTo>
                        <a:cubicBezTo>
                          <a:pt x="350" y="111"/>
                          <a:pt x="350" y="111"/>
                          <a:pt x="350" y="111"/>
                        </a:cubicBezTo>
                        <a:cubicBezTo>
                          <a:pt x="350" y="111"/>
                          <a:pt x="350" y="111"/>
                          <a:pt x="350" y="111"/>
                        </a:cubicBezTo>
                        <a:cubicBezTo>
                          <a:pt x="350" y="111"/>
                          <a:pt x="350" y="111"/>
                          <a:pt x="350" y="111"/>
                        </a:cubicBezTo>
                        <a:cubicBezTo>
                          <a:pt x="349" y="111"/>
                          <a:pt x="349" y="111"/>
                          <a:pt x="349" y="111"/>
                        </a:cubicBezTo>
                        <a:cubicBezTo>
                          <a:pt x="349" y="111"/>
                          <a:pt x="349" y="111"/>
                          <a:pt x="349" y="111"/>
                        </a:cubicBezTo>
                        <a:cubicBezTo>
                          <a:pt x="348" y="111"/>
                          <a:pt x="348" y="111"/>
                          <a:pt x="348" y="111"/>
                        </a:cubicBezTo>
                        <a:cubicBezTo>
                          <a:pt x="348" y="112"/>
                          <a:pt x="348" y="112"/>
                          <a:pt x="348" y="112"/>
                        </a:cubicBezTo>
                        <a:cubicBezTo>
                          <a:pt x="347" y="113"/>
                          <a:pt x="347" y="113"/>
                          <a:pt x="347" y="113"/>
                        </a:cubicBezTo>
                        <a:cubicBezTo>
                          <a:pt x="346" y="113"/>
                          <a:pt x="346" y="113"/>
                          <a:pt x="346" y="113"/>
                        </a:cubicBezTo>
                        <a:cubicBezTo>
                          <a:pt x="346" y="113"/>
                          <a:pt x="346" y="113"/>
                          <a:pt x="346" y="113"/>
                        </a:cubicBezTo>
                        <a:cubicBezTo>
                          <a:pt x="346" y="113"/>
                          <a:pt x="346" y="113"/>
                          <a:pt x="346" y="113"/>
                        </a:cubicBezTo>
                        <a:cubicBezTo>
                          <a:pt x="345" y="113"/>
                          <a:pt x="345" y="113"/>
                          <a:pt x="345" y="113"/>
                        </a:cubicBezTo>
                        <a:cubicBezTo>
                          <a:pt x="345" y="113"/>
                          <a:pt x="345" y="113"/>
                          <a:pt x="345" y="113"/>
                        </a:cubicBezTo>
                        <a:cubicBezTo>
                          <a:pt x="345" y="113"/>
                          <a:pt x="345" y="113"/>
                          <a:pt x="345" y="113"/>
                        </a:cubicBezTo>
                        <a:cubicBezTo>
                          <a:pt x="344" y="114"/>
                          <a:pt x="344" y="114"/>
                          <a:pt x="344" y="114"/>
                        </a:cubicBezTo>
                        <a:cubicBezTo>
                          <a:pt x="342" y="115"/>
                          <a:pt x="342" y="115"/>
                          <a:pt x="342" y="115"/>
                        </a:cubicBezTo>
                        <a:cubicBezTo>
                          <a:pt x="342" y="115"/>
                          <a:pt x="342" y="115"/>
                          <a:pt x="342" y="115"/>
                        </a:cubicBezTo>
                        <a:cubicBezTo>
                          <a:pt x="342" y="115"/>
                          <a:pt x="342" y="115"/>
                          <a:pt x="342" y="115"/>
                        </a:cubicBezTo>
                        <a:cubicBezTo>
                          <a:pt x="342" y="115"/>
                          <a:pt x="342" y="115"/>
                          <a:pt x="342" y="115"/>
                        </a:cubicBezTo>
                        <a:cubicBezTo>
                          <a:pt x="342" y="114"/>
                          <a:pt x="342" y="114"/>
                          <a:pt x="342" y="114"/>
                        </a:cubicBezTo>
                        <a:cubicBezTo>
                          <a:pt x="341" y="113"/>
                          <a:pt x="341" y="113"/>
                          <a:pt x="341" y="113"/>
                        </a:cubicBezTo>
                        <a:cubicBezTo>
                          <a:pt x="341" y="113"/>
                          <a:pt x="341" y="113"/>
                          <a:pt x="341" y="113"/>
                        </a:cubicBezTo>
                        <a:cubicBezTo>
                          <a:pt x="341" y="113"/>
                          <a:pt x="341" y="113"/>
                          <a:pt x="341" y="113"/>
                        </a:cubicBezTo>
                        <a:cubicBezTo>
                          <a:pt x="341" y="112"/>
                          <a:pt x="341" y="112"/>
                          <a:pt x="341" y="112"/>
                        </a:cubicBezTo>
                        <a:cubicBezTo>
                          <a:pt x="341" y="112"/>
                          <a:pt x="341" y="112"/>
                          <a:pt x="341" y="112"/>
                        </a:cubicBezTo>
                        <a:cubicBezTo>
                          <a:pt x="341" y="112"/>
                          <a:pt x="341" y="112"/>
                          <a:pt x="341" y="112"/>
                        </a:cubicBezTo>
                        <a:cubicBezTo>
                          <a:pt x="341" y="111"/>
                          <a:pt x="341" y="111"/>
                          <a:pt x="341" y="111"/>
                        </a:cubicBezTo>
                        <a:cubicBezTo>
                          <a:pt x="341" y="111"/>
                          <a:pt x="341" y="111"/>
                          <a:pt x="341" y="111"/>
                        </a:cubicBezTo>
                        <a:cubicBezTo>
                          <a:pt x="341" y="110"/>
                          <a:pt x="341" y="110"/>
                          <a:pt x="341" y="110"/>
                        </a:cubicBezTo>
                        <a:cubicBezTo>
                          <a:pt x="342" y="109"/>
                          <a:pt x="342" y="109"/>
                          <a:pt x="342" y="109"/>
                        </a:cubicBezTo>
                        <a:cubicBezTo>
                          <a:pt x="344" y="105"/>
                          <a:pt x="344" y="105"/>
                          <a:pt x="344" y="105"/>
                        </a:cubicBezTo>
                        <a:cubicBezTo>
                          <a:pt x="341" y="108"/>
                          <a:pt x="341" y="108"/>
                          <a:pt x="341" y="108"/>
                        </a:cubicBezTo>
                        <a:cubicBezTo>
                          <a:pt x="341" y="109"/>
                          <a:pt x="341" y="109"/>
                          <a:pt x="341" y="109"/>
                        </a:cubicBezTo>
                        <a:cubicBezTo>
                          <a:pt x="340" y="107"/>
                          <a:pt x="340" y="107"/>
                          <a:pt x="340" y="107"/>
                        </a:cubicBezTo>
                        <a:cubicBezTo>
                          <a:pt x="340" y="107"/>
                          <a:pt x="340" y="107"/>
                          <a:pt x="340" y="107"/>
                        </a:cubicBezTo>
                        <a:cubicBezTo>
                          <a:pt x="340" y="107"/>
                          <a:pt x="340" y="107"/>
                          <a:pt x="340" y="107"/>
                        </a:cubicBezTo>
                        <a:cubicBezTo>
                          <a:pt x="340" y="106"/>
                          <a:pt x="340" y="106"/>
                          <a:pt x="340" y="106"/>
                        </a:cubicBezTo>
                        <a:cubicBezTo>
                          <a:pt x="339" y="105"/>
                          <a:pt x="339" y="105"/>
                          <a:pt x="339" y="105"/>
                        </a:cubicBezTo>
                        <a:cubicBezTo>
                          <a:pt x="339" y="105"/>
                          <a:pt x="339" y="105"/>
                          <a:pt x="339" y="105"/>
                        </a:cubicBezTo>
                        <a:cubicBezTo>
                          <a:pt x="338" y="105"/>
                          <a:pt x="338" y="105"/>
                          <a:pt x="338" y="105"/>
                        </a:cubicBezTo>
                        <a:cubicBezTo>
                          <a:pt x="338" y="106"/>
                          <a:pt x="338" y="106"/>
                          <a:pt x="338" y="106"/>
                        </a:cubicBezTo>
                        <a:cubicBezTo>
                          <a:pt x="337" y="106"/>
                          <a:pt x="337" y="106"/>
                          <a:pt x="337" y="106"/>
                        </a:cubicBezTo>
                        <a:cubicBezTo>
                          <a:pt x="337" y="105"/>
                          <a:pt x="337" y="105"/>
                          <a:pt x="337" y="105"/>
                        </a:cubicBezTo>
                        <a:cubicBezTo>
                          <a:pt x="337" y="105"/>
                          <a:pt x="337" y="105"/>
                          <a:pt x="337" y="105"/>
                        </a:cubicBezTo>
                        <a:cubicBezTo>
                          <a:pt x="336" y="106"/>
                          <a:pt x="336" y="106"/>
                          <a:pt x="336" y="106"/>
                        </a:cubicBezTo>
                        <a:cubicBezTo>
                          <a:pt x="336" y="106"/>
                          <a:pt x="336" y="106"/>
                          <a:pt x="336" y="106"/>
                        </a:cubicBezTo>
                        <a:cubicBezTo>
                          <a:pt x="336" y="106"/>
                          <a:pt x="336" y="106"/>
                          <a:pt x="336" y="106"/>
                        </a:cubicBezTo>
                        <a:cubicBezTo>
                          <a:pt x="334" y="108"/>
                          <a:pt x="334" y="108"/>
                          <a:pt x="334" y="108"/>
                        </a:cubicBezTo>
                        <a:cubicBezTo>
                          <a:pt x="334" y="108"/>
                          <a:pt x="334" y="108"/>
                          <a:pt x="334" y="108"/>
                        </a:cubicBezTo>
                        <a:cubicBezTo>
                          <a:pt x="335" y="108"/>
                          <a:pt x="335" y="108"/>
                          <a:pt x="335" y="108"/>
                        </a:cubicBezTo>
                        <a:cubicBezTo>
                          <a:pt x="335" y="108"/>
                          <a:pt x="335" y="108"/>
                          <a:pt x="335" y="108"/>
                        </a:cubicBezTo>
                        <a:cubicBezTo>
                          <a:pt x="336" y="108"/>
                          <a:pt x="336" y="108"/>
                          <a:pt x="336" y="108"/>
                        </a:cubicBezTo>
                        <a:cubicBezTo>
                          <a:pt x="336" y="108"/>
                          <a:pt x="336" y="108"/>
                          <a:pt x="336" y="108"/>
                        </a:cubicBezTo>
                        <a:cubicBezTo>
                          <a:pt x="337" y="107"/>
                          <a:pt x="337" y="107"/>
                          <a:pt x="337" y="107"/>
                        </a:cubicBezTo>
                        <a:cubicBezTo>
                          <a:pt x="337" y="107"/>
                          <a:pt x="337" y="107"/>
                          <a:pt x="337" y="107"/>
                        </a:cubicBezTo>
                        <a:cubicBezTo>
                          <a:pt x="337" y="108"/>
                          <a:pt x="337" y="108"/>
                          <a:pt x="337" y="108"/>
                        </a:cubicBezTo>
                        <a:cubicBezTo>
                          <a:pt x="337" y="109"/>
                          <a:pt x="337" y="109"/>
                          <a:pt x="337" y="109"/>
                        </a:cubicBezTo>
                        <a:cubicBezTo>
                          <a:pt x="337" y="109"/>
                          <a:pt x="337" y="109"/>
                          <a:pt x="337" y="109"/>
                        </a:cubicBezTo>
                        <a:cubicBezTo>
                          <a:pt x="338" y="109"/>
                          <a:pt x="338" y="109"/>
                          <a:pt x="338" y="109"/>
                        </a:cubicBezTo>
                        <a:cubicBezTo>
                          <a:pt x="339" y="111"/>
                          <a:pt x="339" y="111"/>
                          <a:pt x="339" y="111"/>
                        </a:cubicBezTo>
                        <a:cubicBezTo>
                          <a:pt x="339" y="112"/>
                          <a:pt x="339" y="112"/>
                          <a:pt x="339" y="112"/>
                        </a:cubicBezTo>
                        <a:cubicBezTo>
                          <a:pt x="339" y="113"/>
                          <a:pt x="339" y="113"/>
                          <a:pt x="339" y="113"/>
                        </a:cubicBezTo>
                        <a:cubicBezTo>
                          <a:pt x="339" y="113"/>
                          <a:pt x="339" y="113"/>
                          <a:pt x="339" y="113"/>
                        </a:cubicBezTo>
                        <a:cubicBezTo>
                          <a:pt x="339" y="113"/>
                          <a:pt x="339" y="113"/>
                          <a:pt x="339" y="113"/>
                        </a:cubicBezTo>
                        <a:cubicBezTo>
                          <a:pt x="339" y="114"/>
                          <a:pt x="339" y="114"/>
                          <a:pt x="339" y="114"/>
                        </a:cubicBezTo>
                        <a:cubicBezTo>
                          <a:pt x="339" y="115"/>
                          <a:pt x="339" y="115"/>
                          <a:pt x="339" y="115"/>
                        </a:cubicBezTo>
                        <a:cubicBezTo>
                          <a:pt x="339" y="115"/>
                          <a:pt x="339" y="115"/>
                          <a:pt x="339" y="115"/>
                        </a:cubicBezTo>
                        <a:cubicBezTo>
                          <a:pt x="339" y="116"/>
                          <a:pt x="339" y="116"/>
                          <a:pt x="339" y="116"/>
                        </a:cubicBezTo>
                        <a:cubicBezTo>
                          <a:pt x="339" y="116"/>
                          <a:pt x="339" y="116"/>
                          <a:pt x="339" y="116"/>
                        </a:cubicBezTo>
                        <a:cubicBezTo>
                          <a:pt x="339" y="116"/>
                          <a:pt x="339" y="116"/>
                          <a:pt x="339" y="116"/>
                        </a:cubicBezTo>
                        <a:cubicBezTo>
                          <a:pt x="339" y="116"/>
                          <a:pt x="339" y="116"/>
                          <a:pt x="339" y="116"/>
                        </a:cubicBezTo>
                        <a:cubicBezTo>
                          <a:pt x="338" y="115"/>
                          <a:pt x="338" y="115"/>
                          <a:pt x="338" y="115"/>
                        </a:cubicBezTo>
                        <a:cubicBezTo>
                          <a:pt x="337" y="114"/>
                          <a:pt x="337" y="114"/>
                          <a:pt x="337" y="114"/>
                        </a:cubicBezTo>
                        <a:cubicBezTo>
                          <a:pt x="337" y="114"/>
                          <a:pt x="337" y="114"/>
                          <a:pt x="337" y="114"/>
                        </a:cubicBezTo>
                        <a:cubicBezTo>
                          <a:pt x="337" y="114"/>
                          <a:pt x="337" y="114"/>
                          <a:pt x="337" y="114"/>
                        </a:cubicBezTo>
                        <a:cubicBezTo>
                          <a:pt x="337" y="113"/>
                          <a:pt x="337" y="113"/>
                          <a:pt x="337" y="113"/>
                        </a:cubicBezTo>
                        <a:cubicBezTo>
                          <a:pt x="336" y="113"/>
                          <a:pt x="336" y="113"/>
                          <a:pt x="336" y="113"/>
                        </a:cubicBezTo>
                        <a:cubicBezTo>
                          <a:pt x="336" y="112"/>
                          <a:pt x="336" y="112"/>
                          <a:pt x="336" y="112"/>
                        </a:cubicBezTo>
                        <a:cubicBezTo>
                          <a:pt x="335" y="112"/>
                          <a:pt x="335" y="112"/>
                          <a:pt x="335" y="112"/>
                        </a:cubicBezTo>
                        <a:cubicBezTo>
                          <a:pt x="335" y="113"/>
                          <a:pt x="335" y="113"/>
                          <a:pt x="335" y="113"/>
                        </a:cubicBezTo>
                        <a:cubicBezTo>
                          <a:pt x="334" y="114"/>
                          <a:pt x="334" y="114"/>
                          <a:pt x="334" y="114"/>
                        </a:cubicBezTo>
                        <a:cubicBezTo>
                          <a:pt x="335" y="114"/>
                          <a:pt x="335" y="114"/>
                          <a:pt x="335" y="114"/>
                        </a:cubicBezTo>
                        <a:cubicBezTo>
                          <a:pt x="336" y="115"/>
                          <a:pt x="336" y="115"/>
                          <a:pt x="336" y="115"/>
                        </a:cubicBezTo>
                        <a:cubicBezTo>
                          <a:pt x="336" y="115"/>
                          <a:pt x="336" y="115"/>
                          <a:pt x="336" y="115"/>
                        </a:cubicBezTo>
                        <a:cubicBezTo>
                          <a:pt x="335" y="115"/>
                          <a:pt x="335" y="115"/>
                          <a:pt x="335" y="115"/>
                        </a:cubicBezTo>
                        <a:cubicBezTo>
                          <a:pt x="335" y="115"/>
                          <a:pt x="335" y="115"/>
                          <a:pt x="335" y="115"/>
                        </a:cubicBezTo>
                        <a:cubicBezTo>
                          <a:pt x="335" y="115"/>
                          <a:pt x="335" y="115"/>
                          <a:pt x="335" y="115"/>
                        </a:cubicBezTo>
                        <a:cubicBezTo>
                          <a:pt x="334" y="114"/>
                          <a:pt x="334" y="114"/>
                          <a:pt x="334" y="114"/>
                        </a:cubicBezTo>
                        <a:cubicBezTo>
                          <a:pt x="334" y="114"/>
                          <a:pt x="334" y="114"/>
                          <a:pt x="334" y="114"/>
                        </a:cubicBezTo>
                        <a:cubicBezTo>
                          <a:pt x="334" y="114"/>
                          <a:pt x="334" y="114"/>
                          <a:pt x="334" y="114"/>
                        </a:cubicBezTo>
                        <a:cubicBezTo>
                          <a:pt x="333" y="114"/>
                          <a:pt x="333" y="114"/>
                          <a:pt x="333" y="114"/>
                        </a:cubicBezTo>
                        <a:cubicBezTo>
                          <a:pt x="333" y="114"/>
                          <a:pt x="333" y="114"/>
                          <a:pt x="333" y="114"/>
                        </a:cubicBezTo>
                        <a:cubicBezTo>
                          <a:pt x="333" y="114"/>
                          <a:pt x="333" y="114"/>
                          <a:pt x="333" y="114"/>
                        </a:cubicBezTo>
                        <a:cubicBezTo>
                          <a:pt x="334" y="112"/>
                          <a:pt x="334" y="112"/>
                          <a:pt x="334" y="112"/>
                        </a:cubicBezTo>
                        <a:cubicBezTo>
                          <a:pt x="334" y="112"/>
                          <a:pt x="334" y="112"/>
                          <a:pt x="334" y="112"/>
                        </a:cubicBezTo>
                        <a:cubicBezTo>
                          <a:pt x="334" y="111"/>
                          <a:pt x="334" y="111"/>
                          <a:pt x="334" y="111"/>
                        </a:cubicBezTo>
                        <a:cubicBezTo>
                          <a:pt x="334" y="111"/>
                          <a:pt x="334" y="111"/>
                          <a:pt x="334" y="111"/>
                        </a:cubicBezTo>
                        <a:cubicBezTo>
                          <a:pt x="333" y="111"/>
                          <a:pt x="333" y="111"/>
                          <a:pt x="333" y="111"/>
                        </a:cubicBezTo>
                        <a:cubicBezTo>
                          <a:pt x="333" y="111"/>
                          <a:pt x="333" y="111"/>
                          <a:pt x="333" y="111"/>
                        </a:cubicBezTo>
                        <a:cubicBezTo>
                          <a:pt x="333" y="110"/>
                          <a:pt x="333" y="110"/>
                          <a:pt x="333" y="110"/>
                        </a:cubicBezTo>
                        <a:cubicBezTo>
                          <a:pt x="332" y="110"/>
                          <a:pt x="332" y="110"/>
                          <a:pt x="332" y="110"/>
                        </a:cubicBezTo>
                        <a:cubicBezTo>
                          <a:pt x="331" y="111"/>
                          <a:pt x="331" y="111"/>
                          <a:pt x="331" y="111"/>
                        </a:cubicBezTo>
                        <a:cubicBezTo>
                          <a:pt x="330" y="111"/>
                          <a:pt x="330" y="111"/>
                          <a:pt x="330" y="111"/>
                        </a:cubicBezTo>
                        <a:cubicBezTo>
                          <a:pt x="329" y="110"/>
                          <a:pt x="329" y="110"/>
                          <a:pt x="329" y="110"/>
                        </a:cubicBezTo>
                        <a:cubicBezTo>
                          <a:pt x="328" y="110"/>
                          <a:pt x="328" y="110"/>
                          <a:pt x="328" y="110"/>
                        </a:cubicBezTo>
                        <a:cubicBezTo>
                          <a:pt x="328" y="110"/>
                          <a:pt x="328" y="110"/>
                          <a:pt x="328" y="110"/>
                        </a:cubicBezTo>
                        <a:cubicBezTo>
                          <a:pt x="327" y="110"/>
                          <a:pt x="327" y="110"/>
                          <a:pt x="327" y="110"/>
                        </a:cubicBezTo>
                        <a:cubicBezTo>
                          <a:pt x="326" y="110"/>
                          <a:pt x="326" y="110"/>
                          <a:pt x="326" y="110"/>
                        </a:cubicBezTo>
                        <a:cubicBezTo>
                          <a:pt x="326" y="109"/>
                          <a:pt x="326" y="109"/>
                          <a:pt x="326" y="109"/>
                        </a:cubicBezTo>
                        <a:cubicBezTo>
                          <a:pt x="325" y="110"/>
                          <a:pt x="325" y="110"/>
                          <a:pt x="325" y="110"/>
                        </a:cubicBezTo>
                        <a:cubicBezTo>
                          <a:pt x="325" y="111"/>
                          <a:pt x="325" y="111"/>
                          <a:pt x="325" y="111"/>
                        </a:cubicBezTo>
                        <a:cubicBezTo>
                          <a:pt x="325" y="111"/>
                          <a:pt x="325" y="111"/>
                          <a:pt x="325" y="111"/>
                        </a:cubicBezTo>
                        <a:cubicBezTo>
                          <a:pt x="325" y="111"/>
                          <a:pt x="325" y="111"/>
                          <a:pt x="325" y="111"/>
                        </a:cubicBezTo>
                        <a:cubicBezTo>
                          <a:pt x="325" y="112"/>
                          <a:pt x="325" y="112"/>
                          <a:pt x="325" y="112"/>
                        </a:cubicBezTo>
                        <a:cubicBezTo>
                          <a:pt x="325" y="112"/>
                          <a:pt x="325" y="112"/>
                          <a:pt x="325" y="112"/>
                        </a:cubicBezTo>
                        <a:cubicBezTo>
                          <a:pt x="325" y="112"/>
                          <a:pt x="325" y="112"/>
                          <a:pt x="325" y="112"/>
                        </a:cubicBezTo>
                        <a:cubicBezTo>
                          <a:pt x="325" y="112"/>
                          <a:pt x="325" y="112"/>
                          <a:pt x="325" y="112"/>
                        </a:cubicBezTo>
                        <a:cubicBezTo>
                          <a:pt x="325" y="113"/>
                          <a:pt x="325" y="113"/>
                          <a:pt x="325" y="113"/>
                        </a:cubicBezTo>
                        <a:cubicBezTo>
                          <a:pt x="325" y="114"/>
                          <a:pt x="325" y="114"/>
                          <a:pt x="325" y="114"/>
                        </a:cubicBezTo>
                        <a:cubicBezTo>
                          <a:pt x="325" y="114"/>
                          <a:pt x="325" y="114"/>
                          <a:pt x="325" y="114"/>
                        </a:cubicBezTo>
                        <a:cubicBezTo>
                          <a:pt x="326" y="115"/>
                          <a:pt x="326" y="115"/>
                          <a:pt x="326" y="115"/>
                        </a:cubicBezTo>
                        <a:cubicBezTo>
                          <a:pt x="326" y="115"/>
                          <a:pt x="326" y="115"/>
                          <a:pt x="326" y="115"/>
                        </a:cubicBezTo>
                        <a:cubicBezTo>
                          <a:pt x="326" y="115"/>
                          <a:pt x="326" y="115"/>
                          <a:pt x="326" y="115"/>
                        </a:cubicBezTo>
                        <a:cubicBezTo>
                          <a:pt x="327" y="115"/>
                          <a:pt x="327" y="115"/>
                          <a:pt x="327" y="115"/>
                        </a:cubicBezTo>
                        <a:cubicBezTo>
                          <a:pt x="328" y="116"/>
                          <a:pt x="328" y="116"/>
                          <a:pt x="328" y="116"/>
                        </a:cubicBezTo>
                        <a:cubicBezTo>
                          <a:pt x="327" y="117"/>
                          <a:pt x="327" y="117"/>
                          <a:pt x="327" y="117"/>
                        </a:cubicBezTo>
                        <a:cubicBezTo>
                          <a:pt x="326" y="117"/>
                          <a:pt x="326" y="117"/>
                          <a:pt x="326" y="117"/>
                        </a:cubicBezTo>
                        <a:cubicBezTo>
                          <a:pt x="326" y="117"/>
                          <a:pt x="326" y="117"/>
                          <a:pt x="326" y="117"/>
                        </a:cubicBezTo>
                        <a:cubicBezTo>
                          <a:pt x="326" y="117"/>
                          <a:pt x="326" y="117"/>
                          <a:pt x="326" y="117"/>
                        </a:cubicBezTo>
                        <a:cubicBezTo>
                          <a:pt x="323" y="119"/>
                          <a:pt x="323" y="119"/>
                          <a:pt x="323" y="119"/>
                        </a:cubicBezTo>
                        <a:cubicBezTo>
                          <a:pt x="323" y="119"/>
                          <a:pt x="323" y="119"/>
                          <a:pt x="323" y="119"/>
                        </a:cubicBezTo>
                        <a:cubicBezTo>
                          <a:pt x="323" y="119"/>
                          <a:pt x="323" y="119"/>
                          <a:pt x="323" y="119"/>
                        </a:cubicBezTo>
                        <a:cubicBezTo>
                          <a:pt x="322" y="121"/>
                          <a:pt x="322" y="121"/>
                          <a:pt x="322" y="121"/>
                        </a:cubicBezTo>
                        <a:cubicBezTo>
                          <a:pt x="321" y="123"/>
                          <a:pt x="321" y="123"/>
                          <a:pt x="321" y="123"/>
                        </a:cubicBezTo>
                        <a:cubicBezTo>
                          <a:pt x="320" y="122"/>
                          <a:pt x="320" y="122"/>
                          <a:pt x="320" y="122"/>
                        </a:cubicBezTo>
                        <a:cubicBezTo>
                          <a:pt x="320" y="122"/>
                          <a:pt x="320" y="122"/>
                          <a:pt x="320" y="122"/>
                        </a:cubicBezTo>
                        <a:cubicBezTo>
                          <a:pt x="320" y="122"/>
                          <a:pt x="320" y="122"/>
                          <a:pt x="320" y="122"/>
                        </a:cubicBezTo>
                        <a:cubicBezTo>
                          <a:pt x="319" y="123"/>
                          <a:pt x="319" y="123"/>
                          <a:pt x="319" y="123"/>
                        </a:cubicBezTo>
                        <a:cubicBezTo>
                          <a:pt x="319" y="123"/>
                          <a:pt x="319" y="123"/>
                          <a:pt x="319" y="123"/>
                        </a:cubicBezTo>
                        <a:cubicBezTo>
                          <a:pt x="319" y="123"/>
                          <a:pt x="319" y="123"/>
                          <a:pt x="319" y="123"/>
                        </a:cubicBezTo>
                        <a:cubicBezTo>
                          <a:pt x="318" y="125"/>
                          <a:pt x="318" y="125"/>
                          <a:pt x="318" y="125"/>
                        </a:cubicBezTo>
                        <a:cubicBezTo>
                          <a:pt x="317" y="125"/>
                          <a:pt x="317" y="125"/>
                          <a:pt x="317" y="125"/>
                        </a:cubicBezTo>
                        <a:cubicBezTo>
                          <a:pt x="314" y="124"/>
                          <a:pt x="314" y="124"/>
                          <a:pt x="314" y="124"/>
                        </a:cubicBezTo>
                        <a:cubicBezTo>
                          <a:pt x="313" y="123"/>
                          <a:pt x="313" y="123"/>
                          <a:pt x="313" y="123"/>
                        </a:cubicBezTo>
                        <a:cubicBezTo>
                          <a:pt x="313" y="122"/>
                          <a:pt x="313" y="122"/>
                          <a:pt x="313" y="122"/>
                        </a:cubicBezTo>
                        <a:cubicBezTo>
                          <a:pt x="313" y="122"/>
                          <a:pt x="313" y="122"/>
                          <a:pt x="313" y="122"/>
                        </a:cubicBezTo>
                        <a:cubicBezTo>
                          <a:pt x="312" y="122"/>
                          <a:pt x="312" y="122"/>
                          <a:pt x="312" y="122"/>
                        </a:cubicBezTo>
                        <a:cubicBezTo>
                          <a:pt x="311" y="121"/>
                          <a:pt x="311" y="121"/>
                          <a:pt x="311" y="121"/>
                        </a:cubicBezTo>
                        <a:cubicBezTo>
                          <a:pt x="311" y="121"/>
                          <a:pt x="311" y="121"/>
                          <a:pt x="311" y="121"/>
                        </a:cubicBezTo>
                        <a:cubicBezTo>
                          <a:pt x="312" y="120"/>
                          <a:pt x="312" y="120"/>
                          <a:pt x="312" y="120"/>
                        </a:cubicBezTo>
                        <a:cubicBezTo>
                          <a:pt x="312" y="120"/>
                          <a:pt x="312" y="120"/>
                          <a:pt x="312" y="120"/>
                        </a:cubicBezTo>
                        <a:cubicBezTo>
                          <a:pt x="312" y="120"/>
                          <a:pt x="312" y="120"/>
                          <a:pt x="312" y="120"/>
                        </a:cubicBezTo>
                        <a:cubicBezTo>
                          <a:pt x="311" y="119"/>
                          <a:pt x="311" y="119"/>
                          <a:pt x="311" y="119"/>
                        </a:cubicBezTo>
                        <a:cubicBezTo>
                          <a:pt x="311" y="119"/>
                          <a:pt x="311" y="119"/>
                          <a:pt x="311" y="119"/>
                        </a:cubicBezTo>
                        <a:cubicBezTo>
                          <a:pt x="311" y="119"/>
                          <a:pt x="311" y="119"/>
                          <a:pt x="311" y="119"/>
                        </a:cubicBezTo>
                        <a:cubicBezTo>
                          <a:pt x="310" y="119"/>
                          <a:pt x="310" y="119"/>
                          <a:pt x="310" y="119"/>
                        </a:cubicBezTo>
                        <a:cubicBezTo>
                          <a:pt x="309" y="116"/>
                          <a:pt x="309" y="116"/>
                          <a:pt x="309" y="116"/>
                        </a:cubicBezTo>
                        <a:cubicBezTo>
                          <a:pt x="309" y="116"/>
                          <a:pt x="309" y="116"/>
                          <a:pt x="309" y="116"/>
                        </a:cubicBezTo>
                        <a:cubicBezTo>
                          <a:pt x="309" y="116"/>
                          <a:pt x="309" y="116"/>
                          <a:pt x="309" y="116"/>
                        </a:cubicBezTo>
                        <a:cubicBezTo>
                          <a:pt x="307" y="115"/>
                          <a:pt x="307" y="115"/>
                          <a:pt x="307" y="115"/>
                        </a:cubicBezTo>
                        <a:cubicBezTo>
                          <a:pt x="307" y="115"/>
                          <a:pt x="307" y="115"/>
                          <a:pt x="307" y="115"/>
                        </a:cubicBezTo>
                        <a:cubicBezTo>
                          <a:pt x="307" y="115"/>
                          <a:pt x="307" y="115"/>
                          <a:pt x="307" y="115"/>
                        </a:cubicBezTo>
                        <a:cubicBezTo>
                          <a:pt x="304" y="115"/>
                          <a:pt x="304" y="115"/>
                          <a:pt x="304" y="115"/>
                        </a:cubicBezTo>
                        <a:cubicBezTo>
                          <a:pt x="303" y="114"/>
                          <a:pt x="303" y="114"/>
                          <a:pt x="303" y="114"/>
                        </a:cubicBezTo>
                        <a:cubicBezTo>
                          <a:pt x="303" y="114"/>
                          <a:pt x="303" y="114"/>
                          <a:pt x="303" y="114"/>
                        </a:cubicBezTo>
                        <a:cubicBezTo>
                          <a:pt x="302" y="114"/>
                          <a:pt x="302" y="114"/>
                          <a:pt x="302" y="114"/>
                        </a:cubicBezTo>
                        <a:cubicBezTo>
                          <a:pt x="300" y="114"/>
                          <a:pt x="300" y="114"/>
                          <a:pt x="300" y="114"/>
                        </a:cubicBezTo>
                        <a:cubicBezTo>
                          <a:pt x="298" y="113"/>
                          <a:pt x="298" y="113"/>
                          <a:pt x="298" y="113"/>
                        </a:cubicBezTo>
                        <a:cubicBezTo>
                          <a:pt x="298" y="113"/>
                          <a:pt x="298" y="113"/>
                          <a:pt x="298" y="113"/>
                        </a:cubicBezTo>
                        <a:cubicBezTo>
                          <a:pt x="298" y="114"/>
                          <a:pt x="298" y="114"/>
                          <a:pt x="298" y="114"/>
                        </a:cubicBezTo>
                        <a:cubicBezTo>
                          <a:pt x="298" y="115"/>
                          <a:pt x="298" y="115"/>
                          <a:pt x="298" y="115"/>
                        </a:cubicBezTo>
                        <a:cubicBezTo>
                          <a:pt x="298" y="115"/>
                          <a:pt x="298" y="115"/>
                          <a:pt x="298" y="115"/>
                        </a:cubicBezTo>
                        <a:cubicBezTo>
                          <a:pt x="298" y="115"/>
                          <a:pt x="298" y="115"/>
                          <a:pt x="298" y="115"/>
                        </a:cubicBezTo>
                        <a:cubicBezTo>
                          <a:pt x="299" y="116"/>
                          <a:pt x="299" y="116"/>
                          <a:pt x="299" y="116"/>
                        </a:cubicBezTo>
                        <a:cubicBezTo>
                          <a:pt x="299" y="116"/>
                          <a:pt x="299" y="116"/>
                          <a:pt x="299" y="116"/>
                        </a:cubicBezTo>
                        <a:cubicBezTo>
                          <a:pt x="299" y="116"/>
                          <a:pt x="299" y="116"/>
                          <a:pt x="299" y="116"/>
                        </a:cubicBezTo>
                        <a:cubicBezTo>
                          <a:pt x="300" y="115"/>
                          <a:pt x="300" y="115"/>
                          <a:pt x="300" y="115"/>
                        </a:cubicBezTo>
                        <a:cubicBezTo>
                          <a:pt x="300" y="115"/>
                          <a:pt x="300" y="115"/>
                          <a:pt x="300" y="115"/>
                        </a:cubicBezTo>
                        <a:cubicBezTo>
                          <a:pt x="303" y="116"/>
                          <a:pt x="303" y="116"/>
                          <a:pt x="303" y="116"/>
                        </a:cubicBezTo>
                        <a:cubicBezTo>
                          <a:pt x="303" y="116"/>
                          <a:pt x="303" y="116"/>
                          <a:pt x="303" y="116"/>
                        </a:cubicBezTo>
                        <a:cubicBezTo>
                          <a:pt x="303" y="116"/>
                          <a:pt x="303" y="116"/>
                          <a:pt x="303" y="116"/>
                        </a:cubicBezTo>
                        <a:cubicBezTo>
                          <a:pt x="306" y="116"/>
                          <a:pt x="306" y="116"/>
                          <a:pt x="306" y="116"/>
                        </a:cubicBezTo>
                        <a:cubicBezTo>
                          <a:pt x="306" y="116"/>
                          <a:pt x="306" y="116"/>
                          <a:pt x="306" y="116"/>
                        </a:cubicBezTo>
                        <a:cubicBezTo>
                          <a:pt x="306" y="116"/>
                          <a:pt x="306" y="116"/>
                          <a:pt x="306" y="116"/>
                        </a:cubicBezTo>
                        <a:cubicBezTo>
                          <a:pt x="305" y="116"/>
                          <a:pt x="305" y="116"/>
                          <a:pt x="305" y="116"/>
                        </a:cubicBezTo>
                        <a:cubicBezTo>
                          <a:pt x="305" y="117"/>
                          <a:pt x="305" y="117"/>
                          <a:pt x="305" y="117"/>
                        </a:cubicBezTo>
                        <a:cubicBezTo>
                          <a:pt x="305" y="117"/>
                          <a:pt x="305" y="117"/>
                          <a:pt x="305" y="117"/>
                        </a:cubicBezTo>
                        <a:cubicBezTo>
                          <a:pt x="305" y="117"/>
                          <a:pt x="305" y="117"/>
                          <a:pt x="305" y="117"/>
                        </a:cubicBezTo>
                        <a:cubicBezTo>
                          <a:pt x="305" y="118"/>
                          <a:pt x="305" y="118"/>
                          <a:pt x="305" y="118"/>
                        </a:cubicBezTo>
                        <a:cubicBezTo>
                          <a:pt x="305" y="118"/>
                          <a:pt x="305" y="118"/>
                          <a:pt x="305" y="118"/>
                        </a:cubicBezTo>
                        <a:cubicBezTo>
                          <a:pt x="305" y="120"/>
                          <a:pt x="305" y="120"/>
                          <a:pt x="305" y="120"/>
                        </a:cubicBezTo>
                        <a:cubicBezTo>
                          <a:pt x="305" y="120"/>
                          <a:pt x="305" y="120"/>
                          <a:pt x="305" y="120"/>
                        </a:cubicBezTo>
                        <a:cubicBezTo>
                          <a:pt x="306" y="120"/>
                          <a:pt x="306" y="120"/>
                          <a:pt x="306" y="120"/>
                        </a:cubicBezTo>
                        <a:cubicBezTo>
                          <a:pt x="306" y="120"/>
                          <a:pt x="306" y="120"/>
                          <a:pt x="306" y="120"/>
                        </a:cubicBezTo>
                        <a:cubicBezTo>
                          <a:pt x="307" y="123"/>
                          <a:pt x="307" y="123"/>
                          <a:pt x="307" y="123"/>
                        </a:cubicBezTo>
                        <a:cubicBezTo>
                          <a:pt x="308" y="125"/>
                          <a:pt x="308" y="125"/>
                          <a:pt x="308" y="125"/>
                        </a:cubicBezTo>
                        <a:cubicBezTo>
                          <a:pt x="308" y="125"/>
                          <a:pt x="308" y="125"/>
                          <a:pt x="308" y="125"/>
                        </a:cubicBezTo>
                        <a:cubicBezTo>
                          <a:pt x="308" y="125"/>
                          <a:pt x="308" y="125"/>
                          <a:pt x="308" y="125"/>
                        </a:cubicBezTo>
                        <a:cubicBezTo>
                          <a:pt x="311" y="126"/>
                          <a:pt x="311" y="126"/>
                          <a:pt x="311" y="126"/>
                        </a:cubicBezTo>
                        <a:cubicBezTo>
                          <a:pt x="313" y="126"/>
                          <a:pt x="313" y="126"/>
                          <a:pt x="313" y="126"/>
                        </a:cubicBezTo>
                        <a:cubicBezTo>
                          <a:pt x="317" y="127"/>
                          <a:pt x="317" y="127"/>
                          <a:pt x="317" y="127"/>
                        </a:cubicBezTo>
                        <a:cubicBezTo>
                          <a:pt x="317" y="128"/>
                          <a:pt x="317" y="128"/>
                          <a:pt x="317" y="128"/>
                        </a:cubicBezTo>
                        <a:cubicBezTo>
                          <a:pt x="317" y="128"/>
                          <a:pt x="317" y="128"/>
                          <a:pt x="317" y="128"/>
                        </a:cubicBezTo>
                        <a:cubicBezTo>
                          <a:pt x="316" y="129"/>
                          <a:pt x="316" y="129"/>
                          <a:pt x="316" y="129"/>
                        </a:cubicBezTo>
                        <a:cubicBezTo>
                          <a:pt x="315" y="130"/>
                          <a:pt x="315" y="130"/>
                          <a:pt x="315" y="130"/>
                        </a:cubicBezTo>
                        <a:cubicBezTo>
                          <a:pt x="315" y="130"/>
                          <a:pt x="315" y="130"/>
                          <a:pt x="315" y="130"/>
                        </a:cubicBezTo>
                        <a:cubicBezTo>
                          <a:pt x="314" y="130"/>
                          <a:pt x="314" y="130"/>
                          <a:pt x="314" y="130"/>
                        </a:cubicBezTo>
                        <a:cubicBezTo>
                          <a:pt x="313" y="132"/>
                          <a:pt x="313" y="132"/>
                          <a:pt x="313" y="132"/>
                        </a:cubicBezTo>
                        <a:cubicBezTo>
                          <a:pt x="313" y="132"/>
                          <a:pt x="313" y="132"/>
                          <a:pt x="313" y="132"/>
                        </a:cubicBezTo>
                        <a:cubicBezTo>
                          <a:pt x="312" y="132"/>
                          <a:pt x="312" y="132"/>
                          <a:pt x="312" y="132"/>
                        </a:cubicBezTo>
                        <a:cubicBezTo>
                          <a:pt x="312" y="132"/>
                          <a:pt x="312" y="132"/>
                          <a:pt x="312" y="132"/>
                        </a:cubicBezTo>
                        <a:cubicBezTo>
                          <a:pt x="312" y="132"/>
                          <a:pt x="312" y="132"/>
                          <a:pt x="312" y="132"/>
                        </a:cubicBezTo>
                        <a:cubicBezTo>
                          <a:pt x="312" y="133"/>
                          <a:pt x="312" y="133"/>
                          <a:pt x="312" y="133"/>
                        </a:cubicBezTo>
                        <a:cubicBezTo>
                          <a:pt x="312" y="133"/>
                          <a:pt x="312" y="133"/>
                          <a:pt x="312" y="133"/>
                        </a:cubicBezTo>
                        <a:cubicBezTo>
                          <a:pt x="308" y="137"/>
                          <a:pt x="308" y="137"/>
                          <a:pt x="308" y="137"/>
                        </a:cubicBezTo>
                        <a:cubicBezTo>
                          <a:pt x="306" y="138"/>
                          <a:pt x="306" y="138"/>
                          <a:pt x="306" y="138"/>
                        </a:cubicBezTo>
                        <a:cubicBezTo>
                          <a:pt x="306" y="138"/>
                          <a:pt x="306" y="138"/>
                          <a:pt x="306" y="138"/>
                        </a:cubicBezTo>
                        <a:cubicBezTo>
                          <a:pt x="306" y="138"/>
                          <a:pt x="306" y="138"/>
                          <a:pt x="306" y="138"/>
                        </a:cubicBezTo>
                        <a:cubicBezTo>
                          <a:pt x="305" y="140"/>
                          <a:pt x="305" y="140"/>
                          <a:pt x="305" y="140"/>
                        </a:cubicBezTo>
                        <a:cubicBezTo>
                          <a:pt x="304" y="140"/>
                          <a:pt x="304" y="140"/>
                          <a:pt x="304" y="140"/>
                        </a:cubicBezTo>
                        <a:cubicBezTo>
                          <a:pt x="304" y="140"/>
                          <a:pt x="304" y="140"/>
                          <a:pt x="304" y="140"/>
                        </a:cubicBezTo>
                        <a:cubicBezTo>
                          <a:pt x="304" y="139"/>
                          <a:pt x="304" y="139"/>
                          <a:pt x="304" y="139"/>
                        </a:cubicBezTo>
                        <a:cubicBezTo>
                          <a:pt x="304" y="139"/>
                          <a:pt x="304" y="139"/>
                          <a:pt x="304" y="139"/>
                        </a:cubicBezTo>
                        <a:cubicBezTo>
                          <a:pt x="303" y="139"/>
                          <a:pt x="303" y="139"/>
                          <a:pt x="303" y="139"/>
                        </a:cubicBezTo>
                        <a:cubicBezTo>
                          <a:pt x="303" y="139"/>
                          <a:pt x="303" y="139"/>
                          <a:pt x="303" y="139"/>
                        </a:cubicBezTo>
                        <a:cubicBezTo>
                          <a:pt x="303" y="140"/>
                          <a:pt x="303" y="140"/>
                          <a:pt x="303" y="140"/>
                        </a:cubicBezTo>
                        <a:cubicBezTo>
                          <a:pt x="302" y="139"/>
                          <a:pt x="302" y="139"/>
                          <a:pt x="302" y="139"/>
                        </a:cubicBezTo>
                        <a:cubicBezTo>
                          <a:pt x="301" y="138"/>
                          <a:pt x="301" y="138"/>
                          <a:pt x="301" y="138"/>
                        </a:cubicBezTo>
                        <a:cubicBezTo>
                          <a:pt x="301" y="138"/>
                          <a:pt x="301" y="138"/>
                          <a:pt x="301" y="138"/>
                        </a:cubicBezTo>
                        <a:cubicBezTo>
                          <a:pt x="300" y="138"/>
                          <a:pt x="300" y="138"/>
                          <a:pt x="300" y="138"/>
                        </a:cubicBezTo>
                        <a:cubicBezTo>
                          <a:pt x="300" y="138"/>
                          <a:pt x="300" y="138"/>
                          <a:pt x="300" y="138"/>
                        </a:cubicBezTo>
                        <a:cubicBezTo>
                          <a:pt x="300" y="138"/>
                          <a:pt x="300" y="138"/>
                          <a:pt x="300" y="138"/>
                        </a:cubicBezTo>
                        <a:cubicBezTo>
                          <a:pt x="300" y="138"/>
                          <a:pt x="300" y="138"/>
                          <a:pt x="300" y="138"/>
                        </a:cubicBezTo>
                        <a:cubicBezTo>
                          <a:pt x="300" y="138"/>
                          <a:pt x="300" y="138"/>
                          <a:pt x="300" y="138"/>
                        </a:cubicBezTo>
                        <a:cubicBezTo>
                          <a:pt x="300" y="138"/>
                          <a:pt x="300" y="138"/>
                          <a:pt x="300" y="138"/>
                        </a:cubicBezTo>
                        <a:cubicBezTo>
                          <a:pt x="299" y="138"/>
                          <a:pt x="299" y="138"/>
                          <a:pt x="299" y="138"/>
                        </a:cubicBezTo>
                        <a:cubicBezTo>
                          <a:pt x="300" y="137"/>
                          <a:pt x="300" y="137"/>
                          <a:pt x="300" y="137"/>
                        </a:cubicBezTo>
                        <a:cubicBezTo>
                          <a:pt x="300" y="137"/>
                          <a:pt x="300" y="137"/>
                          <a:pt x="300" y="137"/>
                        </a:cubicBezTo>
                        <a:cubicBezTo>
                          <a:pt x="300" y="137"/>
                          <a:pt x="300" y="137"/>
                          <a:pt x="300" y="137"/>
                        </a:cubicBezTo>
                        <a:cubicBezTo>
                          <a:pt x="300" y="136"/>
                          <a:pt x="300" y="136"/>
                          <a:pt x="300" y="136"/>
                        </a:cubicBezTo>
                        <a:cubicBezTo>
                          <a:pt x="299" y="136"/>
                          <a:pt x="299" y="136"/>
                          <a:pt x="299" y="136"/>
                        </a:cubicBezTo>
                        <a:cubicBezTo>
                          <a:pt x="299" y="135"/>
                          <a:pt x="299" y="135"/>
                          <a:pt x="299" y="135"/>
                        </a:cubicBezTo>
                        <a:cubicBezTo>
                          <a:pt x="299" y="136"/>
                          <a:pt x="299" y="136"/>
                          <a:pt x="299" y="136"/>
                        </a:cubicBezTo>
                        <a:cubicBezTo>
                          <a:pt x="297" y="136"/>
                          <a:pt x="297" y="136"/>
                          <a:pt x="297" y="136"/>
                        </a:cubicBezTo>
                        <a:cubicBezTo>
                          <a:pt x="297" y="136"/>
                          <a:pt x="297" y="136"/>
                          <a:pt x="297" y="136"/>
                        </a:cubicBezTo>
                        <a:cubicBezTo>
                          <a:pt x="297" y="137"/>
                          <a:pt x="297" y="137"/>
                          <a:pt x="297" y="137"/>
                        </a:cubicBezTo>
                        <a:cubicBezTo>
                          <a:pt x="297" y="137"/>
                          <a:pt x="297" y="137"/>
                          <a:pt x="297" y="137"/>
                        </a:cubicBezTo>
                        <a:cubicBezTo>
                          <a:pt x="296" y="136"/>
                          <a:pt x="296" y="136"/>
                          <a:pt x="296" y="136"/>
                        </a:cubicBezTo>
                        <a:cubicBezTo>
                          <a:pt x="296" y="135"/>
                          <a:pt x="296" y="135"/>
                          <a:pt x="296" y="135"/>
                        </a:cubicBezTo>
                        <a:cubicBezTo>
                          <a:pt x="295" y="136"/>
                          <a:pt x="295" y="136"/>
                          <a:pt x="295" y="136"/>
                        </a:cubicBezTo>
                        <a:cubicBezTo>
                          <a:pt x="295" y="138"/>
                          <a:pt x="295" y="138"/>
                          <a:pt x="295" y="138"/>
                        </a:cubicBezTo>
                        <a:cubicBezTo>
                          <a:pt x="295" y="138"/>
                          <a:pt x="295" y="138"/>
                          <a:pt x="295" y="138"/>
                        </a:cubicBezTo>
                        <a:cubicBezTo>
                          <a:pt x="295" y="138"/>
                          <a:pt x="295" y="138"/>
                          <a:pt x="295" y="138"/>
                        </a:cubicBezTo>
                        <a:cubicBezTo>
                          <a:pt x="296" y="139"/>
                          <a:pt x="296" y="139"/>
                          <a:pt x="296" y="139"/>
                        </a:cubicBezTo>
                        <a:cubicBezTo>
                          <a:pt x="295" y="141"/>
                          <a:pt x="295" y="141"/>
                          <a:pt x="295" y="141"/>
                        </a:cubicBezTo>
                        <a:cubicBezTo>
                          <a:pt x="294" y="143"/>
                          <a:pt x="294" y="143"/>
                          <a:pt x="294" y="143"/>
                        </a:cubicBezTo>
                        <a:cubicBezTo>
                          <a:pt x="294" y="142"/>
                          <a:pt x="294" y="142"/>
                          <a:pt x="294" y="142"/>
                        </a:cubicBezTo>
                        <a:cubicBezTo>
                          <a:pt x="294" y="142"/>
                          <a:pt x="294" y="142"/>
                          <a:pt x="294" y="142"/>
                        </a:cubicBezTo>
                        <a:cubicBezTo>
                          <a:pt x="293" y="140"/>
                          <a:pt x="293" y="140"/>
                          <a:pt x="293" y="140"/>
                        </a:cubicBezTo>
                        <a:cubicBezTo>
                          <a:pt x="292" y="139"/>
                          <a:pt x="292" y="139"/>
                          <a:pt x="292" y="139"/>
                        </a:cubicBezTo>
                        <a:cubicBezTo>
                          <a:pt x="292" y="140"/>
                          <a:pt x="292" y="140"/>
                          <a:pt x="292" y="140"/>
                        </a:cubicBezTo>
                        <a:cubicBezTo>
                          <a:pt x="292" y="142"/>
                          <a:pt x="292" y="142"/>
                          <a:pt x="292" y="142"/>
                        </a:cubicBezTo>
                        <a:cubicBezTo>
                          <a:pt x="292" y="142"/>
                          <a:pt x="292" y="142"/>
                          <a:pt x="292" y="142"/>
                        </a:cubicBezTo>
                        <a:cubicBezTo>
                          <a:pt x="292" y="142"/>
                          <a:pt x="292" y="142"/>
                          <a:pt x="292" y="142"/>
                        </a:cubicBezTo>
                        <a:cubicBezTo>
                          <a:pt x="292" y="142"/>
                          <a:pt x="292" y="142"/>
                          <a:pt x="292" y="142"/>
                        </a:cubicBezTo>
                        <a:cubicBezTo>
                          <a:pt x="291" y="143"/>
                          <a:pt x="291" y="143"/>
                          <a:pt x="291" y="143"/>
                        </a:cubicBezTo>
                        <a:cubicBezTo>
                          <a:pt x="291" y="143"/>
                          <a:pt x="291" y="143"/>
                          <a:pt x="291" y="143"/>
                        </a:cubicBezTo>
                        <a:cubicBezTo>
                          <a:pt x="291" y="143"/>
                          <a:pt x="291" y="143"/>
                          <a:pt x="291" y="143"/>
                        </a:cubicBezTo>
                        <a:cubicBezTo>
                          <a:pt x="291" y="144"/>
                          <a:pt x="291" y="144"/>
                          <a:pt x="291" y="144"/>
                        </a:cubicBezTo>
                        <a:cubicBezTo>
                          <a:pt x="290" y="143"/>
                          <a:pt x="290" y="143"/>
                          <a:pt x="290" y="143"/>
                        </a:cubicBezTo>
                        <a:cubicBezTo>
                          <a:pt x="290" y="143"/>
                          <a:pt x="290" y="143"/>
                          <a:pt x="290" y="143"/>
                        </a:cubicBezTo>
                        <a:cubicBezTo>
                          <a:pt x="290" y="142"/>
                          <a:pt x="290" y="142"/>
                          <a:pt x="290" y="142"/>
                        </a:cubicBezTo>
                        <a:cubicBezTo>
                          <a:pt x="290" y="142"/>
                          <a:pt x="290" y="142"/>
                          <a:pt x="290" y="142"/>
                        </a:cubicBezTo>
                        <a:cubicBezTo>
                          <a:pt x="289" y="142"/>
                          <a:pt x="289" y="142"/>
                          <a:pt x="289" y="142"/>
                        </a:cubicBezTo>
                        <a:cubicBezTo>
                          <a:pt x="288" y="140"/>
                          <a:pt x="288" y="140"/>
                          <a:pt x="288" y="140"/>
                        </a:cubicBezTo>
                        <a:cubicBezTo>
                          <a:pt x="288" y="140"/>
                          <a:pt x="288" y="140"/>
                          <a:pt x="288" y="140"/>
                        </a:cubicBezTo>
                        <a:cubicBezTo>
                          <a:pt x="287" y="140"/>
                          <a:pt x="287" y="140"/>
                          <a:pt x="287" y="140"/>
                        </a:cubicBezTo>
                        <a:cubicBezTo>
                          <a:pt x="285" y="139"/>
                          <a:pt x="285" y="139"/>
                          <a:pt x="285" y="139"/>
                        </a:cubicBezTo>
                        <a:cubicBezTo>
                          <a:pt x="283" y="138"/>
                          <a:pt x="283" y="138"/>
                          <a:pt x="283" y="138"/>
                        </a:cubicBezTo>
                        <a:cubicBezTo>
                          <a:pt x="282" y="136"/>
                          <a:pt x="282" y="136"/>
                          <a:pt x="282" y="136"/>
                        </a:cubicBezTo>
                        <a:cubicBezTo>
                          <a:pt x="282" y="136"/>
                          <a:pt x="282" y="136"/>
                          <a:pt x="282" y="136"/>
                        </a:cubicBezTo>
                        <a:cubicBezTo>
                          <a:pt x="282" y="136"/>
                          <a:pt x="282" y="136"/>
                          <a:pt x="282" y="136"/>
                        </a:cubicBezTo>
                        <a:cubicBezTo>
                          <a:pt x="281" y="135"/>
                          <a:pt x="281" y="135"/>
                          <a:pt x="281" y="135"/>
                        </a:cubicBezTo>
                        <a:cubicBezTo>
                          <a:pt x="279" y="134"/>
                          <a:pt x="279" y="134"/>
                          <a:pt x="279" y="134"/>
                        </a:cubicBezTo>
                        <a:cubicBezTo>
                          <a:pt x="279" y="133"/>
                          <a:pt x="279" y="133"/>
                          <a:pt x="279" y="133"/>
                        </a:cubicBezTo>
                        <a:cubicBezTo>
                          <a:pt x="278" y="132"/>
                          <a:pt x="278" y="132"/>
                          <a:pt x="278" y="132"/>
                        </a:cubicBezTo>
                        <a:cubicBezTo>
                          <a:pt x="278" y="134"/>
                          <a:pt x="278" y="134"/>
                          <a:pt x="278" y="134"/>
                        </a:cubicBezTo>
                        <a:cubicBezTo>
                          <a:pt x="278" y="134"/>
                          <a:pt x="278" y="134"/>
                          <a:pt x="278" y="134"/>
                        </a:cubicBezTo>
                        <a:cubicBezTo>
                          <a:pt x="276" y="133"/>
                          <a:pt x="276" y="133"/>
                          <a:pt x="276" y="133"/>
                        </a:cubicBezTo>
                        <a:cubicBezTo>
                          <a:pt x="276" y="133"/>
                          <a:pt x="276" y="133"/>
                          <a:pt x="276" y="133"/>
                        </a:cubicBezTo>
                        <a:cubicBezTo>
                          <a:pt x="275" y="132"/>
                          <a:pt x="275" y="132"/>
                          <a:pt x="275" y="132"/>
                        </a:cubicBezTo>
                        <a:cubicBezTo>
                          <a:pt x="275" y="132"/>
                          <a:pt x="275" y="132"/>
                          <a:pt x="275" y="132"/>
                        </a:cubicBezTo>
                        <a:cubicBezTo>
                          <a:pt x="275" y="132"/>
                          <a:pt x="275" y="132"/>
                          <a:pt x="275" y="132"/>
                        </a:cubicBezTo>
                        <a:cubicBezTo>
                          <a:pt x="274" y="132"/>
                          <a:pt x="274" y="132"/>
                          <a:pt x="274" y="132"/>
                        </a:cubicBezTo>
                        <a:cubicBezTo>
                          <a:pt x="274" y="131"/>
                          <a:pt x="274" y="131"/>
                          <a:pt x="274" y="131"/>
                        </a:cubicBezTo>
                        <a:cubicBezTo>
                          <a:pt x="274" y="131"/>
                          <a:pt x="274" y="131"/>
                          <a:pt x="274" y="131"/>
                        </a:cubicBezTo>
                        <a:cubicBezTo>
                          <a:pt x="273" y="131"/>
                          <a:pt x="273" y="131"/>
                          <a:pt x="273" y="131"/>
                        </a:cubicBezTo>
                        <a:cubicBezTo>
                          <a:pt x="273" y="131"/>
                          <a:pt x="273" y="131"/>
                          <a:pt x="273" y="131"/>
                        </a:cubicBezTo>
                        <a:cubicBezTo>
                          <a:pt x="272" y="130"/>
                          <a:pt x="272" y="130"/>
                          <a:pt x="272" y="130"/>
                        </a:cubicBezTo>
                        <a:cubicBezTo>
                          <a:pt x="272" y="130"/>
                          <a:pt x="272" y="130"/>
                          <a:pt x="272" y="130"/>
                        </a:cubicBezTo>
                        <a:cubicBezTo>
                          <a:pt x="272" y="130"/>
                          <a:pt x="272" y="130"/>
                          <a:pt x="272" y="130"/>
                        </a:cubicBezTo>
                        <a:cubicBezTo>
                          <a:pt x="271" y="130"/>
                          <a:pt x="271" y="130"/>
                          <a:pt x="271" y="130"/>
                        </a:cubicBezTo>
                        <a:cubicBezTo>
                          <a:pt x="270" y="129"/>
                          <a:pt x="270" y="129"/>
                          <a:pt x="270" y="129"/>
                        </a:cubicBezTo>
                        <a:cubicBezTo>
                          <a:pt x="270" y="129"/>
                          <a:pt x="270" y="129"/>
                          <a:pt x="270" y="129"/>
                        </a:cubicBezTo>
                        <a:cubicBezTo>
                          <a:pt x="269" y="128"/>
                          <a:pt x="269" y="128"/>
                          <a:pt x="269" y="128"/>
                        </a:cubicBezTo>
                        <a:cubicBezTo>
                          <a:pt x="268" y="128"/>
                          <a:pt x="268" y="128"/>
                          <a:pt x="268" y="128"/>
                        </a:cubicBezTo>
                        <a:cubicBezTo>
                          <a:pt x="267" y="128"/>
                          <a:pt x="267" y="128"/>
                          <a:pt x="267" y="128"/>
                        </a:cubicBezTo>
                        <a:cubicBezTo>
                          <a:pt x="267" y="128"/>
                          <a:pt x="267" y="128"/>
                          <a:pt x="267" y="128"/>
                        </a:cubicBezTo>
                        <a:cubicBezTo>
                          <a:pt x="267" y="128"/>
                          <a:pt x="267" y="128"/>
                          <a:pt x="267" y="128"/>
                        </a:cubicBezTo>
                        <a:cubicBezTo>
                          <a:pt x="266" y="128"/>
                          <a:pt x="266" y="128"/>
                          <a:pt x="266" y="128"/>
                        </a:cubicBezTo>
                        <a:cubicBezTo>
                          <a:pt x="265" y="128"/>
                          <a:pt x="265" y="128"/>
                          <a:pt x="265" y="128"/>
                        </a:cubicBezTo>
                        <a:cubicBezTo>
                          <a:pt x="265" y="127"/>
                          <a:pt x="265" y="127"/>
                          <a:pt x="265" y="127"/>
                        </a:cubicBezTo>
                        <a:cubicBezTo>
                          <a:pt x="266" y="125"/>
                          <a:pt x="266" y="125"/>
                          <a:pt x="266" y="125"/>
                        </a:cubicBezTo>
                        <a:cubicBezTo>
                          <a:pt x="266" y="125"/>
                          <a:pt x="266" y="125"/>
                          <a:pt x="266" y="125"/>
                        </a:cubicBezTo>
                        <a:cubicBezTo>
                          <a:pt x="266" y="125"/>
                          <a:pt x="266" y="125"/>
                          <a:pt x="266" y="125"/>
                        </a:cubicBezTo>
                        <a:cubicBezTo>
                          <a:pt x="266" y="124"/>
                          <a:pt x="266" y="124"/>
                          <a:pt x="266" y="124"/>
                        </a:cubicBezTo>
                        <a:cubicBezTo>
                          <a:pt x="266" y="124"/>
                          <a:pt x="266" y="124"/>
                          <a:pt x="266" y="124"/>
                        </a:cubicBezTo>
                        <a:cubicBezTo>
                          <a:pt x="265" y="124"/>
                          <a:pt x="265" y="124"/>
                          <a:pt x="265" y="124"/>
                        </a:cubicBezTo>
                        <a:cubicBezTo>
                          <a:pt x="265" y="124"/>
                          <a:pt x="265" y="124"/>
                          <a:pt x="265" y="124"/>
                        </a:cubicBezTo>
                        <a:cubicBezTo>
                          <a:pt x="265" y="123"/>
                          <a:pt x="265" y="123"/>
                          <a:pt x="265" y="123"/>
                        </a:cubicBezTo>
                        <a:cubicBezTo>
                          <a:pt x="265" y="123"/>
                          <a:pt x="265" y="123"/>
                          <a:pt x="265" y="123"/>
                        </a:cubicBezTo>
                        <a:cubicBezTo>
                          <a:pt x="264" y="123"/>
                          <a:pt x="264" y="123"/>
                          <a:pt x="264" y="123"/>
                        </a:cubicBezTo>
                        <a:cubicBezTo>
                          <a:pt x="264" y="123"/>
                          <a:pt x="264" y="123"/>
                          <a:pt x="264" y="123"/>
                        </a:cubicBezTo>
                        <a:cubicBezTo>
                          <a:pt x="264" y="123"/>
                          <a:pt x="264" y="123"/>
                          <a:pt x="264" y="123"/>
                        </a:cubicBezTo>
                        <a:cubicBezTo>
                          <a:pt x="264" y="123"/>
                          <a:pt x="264" y="123"/>
                          <a:pt x="264" y="123"/>
                        </a:cubicBezTo>
                        <a:cubicBezTo>
                          <a:pt x="264" y="122"/>
                          <a:pt x="264" y="122"/>
                          <a:pt x="264" y="122"/>
                        </a:cubicBezTo>
                        <a:cubicBezTo>
                          <a:pt x="264" y="122"/>
                          <a:pt x="264" y="122"/>
                          <a:pt x="264" y="122"/>
                        </a:cubicBezTo>
                        <a:cubicBezTo>
                          <a:pt x="263" y="122"/>
                          <a:pt x="263" y="122"/>
                          <a:pt x="263" y="122"/>
                        </a:cubicBezTo>
                        <a:cubicBezTo>
                          <a:pt x="263" y="122"/>
                          <a:pt x="263" y="122"/>
                          <a:pt x="263" y="122"/>
                        </a:cubicBezTo>
                        <a:cubicBezTo>
                          <a:pt x="263" y="122"/>
                          <a:pt x="263" y="122"/>
                          <a:pt x="263" y="122"/>
                        </a:cubicBezTo>
                        <a:cubicBezTo>
                          <a:pt x="263" y="122"/>
                          <a:pt x="263" y="122"/>
                          <a:pt x="263" y="122"/>
                        </a:cubicBezTo>
                        <a:cubicBezTo>
                          <a:pt x="262" y="122"/>
                          <a:pt x="262" y="122"/>
                          <a:pt x="262" y="122"/>
                        </a:cubicBezTo>
                        <a:cubicBezTo>
                          <a:pt x="262" y="121"/>
                          <a:pt x="262" y="121"/>
                          <a:pt x="262" y="121"/>
                        </a:cubicBezTo>
                        <a:cubicBezTo>
                          <a:pt x="262" y="121"/>
                          <a:pt x="262" y="121"/>
                          <a:pt x="262" y="121"/>
                        </a:cubicBezTo>
                        <a:cubicBezTo>
                          <a:pt x="260" y="121"/>
                          <a:pt x="260" y="121"/>
                          <a:pt x="260" y="121"/>
                        </a:cubicBezTo>
                        <a:cubicBezTo>
                          <a:pt x="260" y="121"/>
                          <a:pt x="260" y="121"/>
                          <a:pt x="260" y="121"/>
                        </a:cubicBezTo>
                        <a:cubicBezTo>
                          <a:pt x="260" y="121"/>
                          <a:pt x="260" y="121"/>
                          <a:pt x="260" y="121"/>
                        </a:cubicBezTo>
                        <a:cubicBezTo>
                          <a:pt x="260" y="122"/>
                          <a:pt x="260" y="122"/>
                          <a:pt x="260" y="122"/>
                        </a:cubicBezTo>
                        <a:cubicBezTo>
                          <a:pt x="259" y="121"/>
                          <a:pt x="259" y="121"/>
                          <a:pt x="259" y="121"/>
                        </a:cubicBezTo>
                        <a:cubicBezTo>
                          <a:pt x="259" y="121"/>
                          <a:pt x="259" y="121"/>
                          <a:pt x="259" y="121"/>
                        </a:cubicBezTo>
                        <a:cubicBezTo>
                          <a:pt x="259" y="121"/>
                          <a:pt x="259" y="121"/>
                          <a:pt x="259" y="121"/>
                        </a:cubicBezTo>
                        <a:cubicBezTo>
                          <a:pt x="257" y="121"/>
                          <a:pt x="257" y="121"/>
                          <a:pt x="257" y="121"/>
                        </a:cubicBezTo>
                        <a:cubicBezTo>
                          <a:pt x="257" y="121"/>
                          <a:pt x="257" y="121"/>
                          <a:pt x="257" y="121"/>
                        </a:cubicBezTo>
                        <a:cubicBezTo>
                          <a:pt x="257" y="121"/>
                          <a:pt x="257" y="121"/>
                          <a:pt x="257" y="121"/>
                        </a:cubicBezTo>
                        <a:cubicBezTo>
                          <a:pt x="257" y="121"/>
                          <a:pt x="257" y="121"/>
                          <a:pt x="257" y="121"/>
                        </a:cubicBezTo>
                        <a:cubicBezTo>
                          <a:pt x="256" y="122"/>
                          <a:pt x="256" y="122"/>
                          <a:pt x="256" y="122"/>
                        </a:cubicBezTo>
                        <a:cubicBezTo>
                          <a:pt x="255" y="123"/>
                          <a:pt x="255" y="123"/>
                          <a:pt x="255" y="123"/>
                        </a:cubicBezTo>
                        <a:cubicBezTo>
                          <a:pt x="253" y="123"/>
                          <a:pt x="253" y="123"/>
                          <a:pt x="253" y="123"/>
                        </a:cubicBezTo>
                        <a:cubicBezTo>
                          <a:pt x="253" y="123"/>
                          <a:pt x="253" y="123"/>
                          <a:pt x="253" y="123"/>
                        </a:cubicBezTo>
                        <a:cubicBezTo>
                          <a:pt x="253" y="123"/>
                          <a:pt x="253" y="123"/>
                          <a:pt x="253" y="123"/>
                        </a:cubicBezTo>
                        <a:cubicBezTo>
                          <a:pt x="253" y="123"/>
                          <a:pt x="253" y="123"/>
                          <a:pt x="253" y="123"/>
                        </a:cubicBezTo>
                        <a:cubicBezTo>
                          <a:pt x="252" y="123"/>
                          <a:pt x="252" y="123"/>
                          <a:pt x="252" y="123"/>
                        </a:cubicBezTo>
                        <a:cubicBezTo>
                          <a:pt x="252" y="123"/>
                          <a:pt x="252" y="123"/>
                          <a:pt x="252" y="123"/>
                        </a:cubicBezTo>
                        <a:cubicBezTo>
                          <a:pt x="252" y="123"/>
                          <a:pt x="252" y="123"/>
                          <a:pt x="252" y="123"/>
                        </a:cubicBezTo>
                        <a:cubicBezTo>
                          <a:pt x="252" y="123"/>
                          <a:pt x="252" y="123"/>
                          <a:pt x="252" y="123"/>
                        </a:cubicBezTo>
                        <a:cubicBezTo>
                          <a:pt x="251" y="122"/>
                          <a:pt x="251" y="122"/>
                          <a:pt x="251" y="122"/>
                        </a:cubicBezTo>
                        <a:cubicBezTo>
                          <a:pt x="251" y="122"/>
                          <a:pt x="251" y="122"/>
                          <a:pt x="251" y="122"/>
                        </a:cubicBezTo>
                        <a:cubicBezTo>
                          <a:pt x="251" y="122"/>
                          <a:pt x="251" y="122"/>
                          <a:pt x="251" y="122"/>
                        </a:cubicBezTo>
                        <a:cubicBezTo>
                          <a:pt x="250" y="122"/>
                          <a:pt x="250" y="122"/>
                          <a:pt x="250" y="122"/>
                        </a:cubicBezTo>
                        <a:cubicBezTo>
                          <a:pt x="249" y="122"/>
                          <a:pt x="249" y="122"/>
                          <a:pt x="249" y="122"/>
                        </a:cubicBezTo>
                        <a:cubicBezTo>
                          <a:pt x="249" y="122"/>
                          <a:pt x="249" y="122"/>
                          <a:pt x="249" y="122"/>
                        </a:cubicBezTo>
                        <a:cubicBezTo>
                          <a:pt x="249" y="122"/>
                          <a:pt x="249" y="122"/>
                          <a:pt x="249" y="122"/>
                        </a:cubicBezTo>
                        <a:cubicBezTo>
                          <a:pt x="249" y="122"/>
                          <a:pt x="249" y="122"/>
                          <a:pt x="249" y="122"/>
                        </a:cubicBezTo>
                        <a:cubicBezTo>
                          <a:pt x="249" y="122"/>
                          <a:pt x="249" y="122"/>
                          <a:pt x="249" y="122"/>
                        </a:cubicBezTo>
                        <a:cubicBezTo>
                          <a:pt x="248" y="122"/>
                          <a:pt x="248" y="122"/>
                          <a:pt x="248" y="122"/>
                        </a:cubicBezTo>
                        <a:cubicBezTo>
                          <a:pt x="248" y="121"/>
                          <a:pt x="248" y="121"/>
                          <a:pt x="248" y="121"/>
                        </a:cubicBezTo>
                        <a:cubicBezTo>
                          <a:pt x="248" y="121"/>
                          <a:pt x="248" y="121"/>
                          <a:pt x="248" y="121"/>
                        </a:cubicBezTo>
                        <a:cubicBezTo>
                          <a:pt x="247" y="121"/>
                          <a:pt x="247" y="121"/>
                          <a:pt x="247" y="121"/>
                        </a:cubicBezTo>
                        <a:cubicBezTo>
                          <a:pt x="247" y="121"/>
                          <a:pt x="247" y="121"/>
                          <a:pt x="247" y="121"/>
                        </a:cubicBezTo>
                        <a:cubicBezTo>
                          <a:pt x="247" y="122"/>
                          <a:pt x="247" y="122"/>
                          <a:pt x="247" y="122"/>
                        </a:cubicBezTo>
                        <a:cubicBezTo>
                          <a:pt x="246" y="122"/>
                          <a:pt x="246" y="122"/>
                          <a:pt x="246" y="122"/>
                        </a:cubicBezTo>
                        <a:cubicBezTo>
                          <a:pt x="246" y="122"/>
                          <a:pt x="246" y="122"/>
                          <a:pt x="246" y="122"/>
                        </a:cubicBezTo>
                        <a:cubicBezTo>
                          <a:pt x="246" y="122"/>
                          <a:pt x="246" y="122"/>
                          <a:pt x="246" y="122"/>
                        </a:cubicBezTo>
                        <a:cubicBezTo>
                          <a:pt x="246" y="122"/>
                          <a:pt x="246" y="122"/>
                          <a:pt x="246" y="122"/>
                        </a:cubicBezTo>
                        <a:cubicBezTo>
                          <a:pt x="245" y="121"/>
                          <a:pt x="245" y="121"/>
                          <a:pt x="245" y="121"/>
                        </a:cubicBezTo>
                        <a:cubicBezTo>
                          <a:pt x="245" y="121"/>
                          <a:pt x="245" y="121"/>
                          <a:pt x="245" y="121"/>
                        </a:cubicBezTo>
                        <a:cubicBezTo>
                          <a:pt x="245" y="121"/>
                          <a:pt x="245" y="121"/>
                          <a:pt x="245" y="121"/>
                        </a:cubicBezTo>
                        <a:cubicBezTo>
                          <a:pt x="243" y="121"/>
                          <a:pt x="243" y="121"/>
                          <a:pt x="243" y="121"/>
                        </a:cubicBezTo>
                        <a:cubicBezTo>
                          <a:pt x="243" y="121"/>
                          <a:pt x="243" y="121"/>
                          <a:pt x="243" y="121"/>
                        </a:cubicBezTo>
                        <a:cubicBezTo>
                          <a:pt x="243" y="122"/>
                          <a:pt x="243" y="122"/>
                          <a:pt x="243" y="122"/>
                        </a:cubicBezTo>
                        <a:cubicBezTo>
                          <a:pt x="243" y="122"/>
                          <a:pt x="243" y="122"/>
                          <a:pt x="243" y="122"/>
                        </a:cubicBezTo>
                        <a:cubicBezTo>
                          <a:pt x="241" y="122"/>
                          <a:pt x="241" y="122"/>
                          <a:pt x="241" y="122"/>
                        </a:cubicBezTo>
                        <a:cubicBezTo>
                          <a:pt x="240" y="121"/>
                          <a:pt x="240" y="121"/>
                          <a:pt x="240" y="121"/>
                        </a:cubicBezTo>
                        <a:cubicBezTo>
                          <a:pt x="239" y="121"/>
                          <a:pt x="239" y="121"/>
                          <a:pt x="239" y="121"/>
                        </a:cubicBezTo>
                        <a:cubicBezTo>
                          <a:pt x="240" y="122"/>
                          <a:pt x="240" y="122"/>
                          <a:pt x="240" y="122"/>
                        </a:cubicBezTo>
                        <a:cubicBezTo>
                          <a:pt x="240" y="123"/>
                          <a:pt x="240" y="123"/>
                          <a:pt x="240" y="123"/>
                        </a:cubicBezTo>
                        <a:cubicBezTo>
                          <a:pt x="240" y="123"/>
                          <a:pt x="240" y="123"/>
                          <a:pt x="240" y="123"/>
                        </a:cubicBezTo>
                        <a:cubicBezTo>
                          <a:pt x="240" y="123"/>
                          <a:pt x="240" y="123"/>
                          <a:pt x="240" y="123"/>
                        </a:cubicBezTo>
                        <a:cubicBezTo>
                          <a:pt x="242" y="123"/>
                          <a:pt x="242" y="123"/>
                          <a:pt x="242" y="123"/>
                        </a:cubicBezTo>
                        <a:cubicBezTo>
                          <a:pt x="243" y="123"/>
                          <a:pt x="243" y="123"/>
                          <a:pt x="243" y="123"/>
                        </a:cubicBezTo>
                        <a:cubicBezTo>
                          <a:pt x="244" y="123"/>
                          <a:pt x="244" y="123"/>
                          <a:pt x="244" y="123"/>
                        </a:cubicBezTo>
                        <a:cubicBezTo>
                          <a:pt x="246" y="124"/>
                          <a:pt x="246" y="124"/>
                          <a:pt x="246" y="124"/>
                        </a:cubicBezTo>
                        <a:cubicBezTo>
                          <a:pt x="246" y="124"/>
                          <a:pt x="246" y="124"/>
                          <a:pt x="246" y="124"/>
                        </a:cubicBezTo>
                        <a:cubicBezTo>
                          <a:pt x="246" y="125"/>
                          <a:pt x="246" y="125"/>
                          <a:pt x="246" y="125"/>
                        </a:cubicBezTo>
                        <a:cubicBezTo>
                          <a:pt x="246" y="125"/>
                          <a:pt x="246" y="125"/>
                          <a:pt x="246" y="125"/>
                        </a:cubicBezTo>
                        <a:cubicBezTo>
                          <a:pt x="247" y="124"/>
                          <a:pt x="247" y="124"/>
                          <a:pt x="247" y="124"/>
                        </a:cubicBezTo>
                        <a:cubicBezTo>
                          <a:pt x="247" y="124"/>
                          <a:pt x="247" y="124"/>
                          <a:pt x="247" y="124"/>
                        </a:cubicBezTo>
                        <a:cubicBezTo>
                          <a:pt x="248" y="125"/>
                          <a:pt x="248" y="125"/>
                          <a:pt x="248" y="125"/>
                        </a:cubicBezTo>
                        <a:cubicBezTo>
                          <a:pt x="248" y="125"/>
                          <a:pt x="248" y="125"/>
                          <a:pt x="248" y="125"/>
                        </a:cubicBezTo>
                        <a:cubicBezTo>
                          <a:pt x="248" y="125"/>
                          <a:pt x="248" y="125"/>
                          <a:pt x="248" y="125"/>
                        </a:cubicBezTo>
                        <a:cubicBezTo>
                          <a:pt x="249" y="125"/>
                          <a:pt x="249" y="125"/>
                          <a:pt x="249" y="125"/>
                        </a:cubicBezTo>
                        <a:cubicBezTo>
                          <a:pt x="249" y="125"/>
                          <a:pt x="249" y="125"/>
                          <a:pt x="249" y="125"/>
                        </a:cubicBezTo>
                        <a:cubicBezTo>
                          <a:pt x="250" y="125"/>
                          <a:pt x="250" y="125"/>
                          <a:pt x="250" y="125"/>
                        </a:cubicBezTo>
                        <a:cubicBezTo>
                          <a:pt x="250" y="126"/>
                          <a:pt x="250" y="126"/>
                          <a:pt x="250" y="126"/>
                        </a:cubicBezTo>
                        <a:cubicBezTo>
                          <a:pt x="250" y="125"/>
                          <a:pt x="250" y="125"/>
                          <a:pt x="250" y="125"/>
                        </a:cubicBezTo>
                        <a:cubicBezTo>
                          <a:pt x="251" y="125"/>
                          <a:pt x="251" y="125"/>
                          <a:pt x="251" y="125"/>
                        </a:cubicBezTo>
                        <a:cubicBezTo>
                          <a:pt x="251" y="125"/>
                          <a:pt x="251" y="125"/>
                          <a:pt x="251" y="125"/>
                        </a:cubicBezTo>
                        <a:cubicBezTo>
                          <a:pt x="251" y="126"/>
                          <a:pt x="251" y="126"/>
                          <a:pt x="251" y="126"/>
                        </a:cubicBezTo>
                        <a:cubicBezTo>
                          <a:pt x="251" y="126"/>
                          <a:pt x="251" y="126"/>
                          <a:pt x="251" y="126"/>
                        </a:cubicBezTo>
                        <a:cubicBezTo>
                          <a:pt x="252" y="126"/>
                          <a:pt x="252" y="126"/>
                          <a:pt x="252" y="126"/>
                        </a:cubicBezTo>
                        <a:cubicBezTo>
                          <a:pt x="253" y="127"/>
                          <a:pt x="253" y="127"/>
                          <a:pt x="253" y="127"/>
                        </a:cubicBezTo>
                        <a:cubicBezTo>
                          <a:pt x="254" y="127"/>
                          <a:pt x="254" y="127"/>
                          <a:pt x="254" y="127"/>
                        </a:cubicBezTo>
                        <a:cubicBezTo>
                          <a:pt x="254" y="127"/>
                          <a:pt x="254" y="127"/>
                          <a:pt x="254" y="127"/>
                        </a:cubicBezTo>
                        <a:cubicBezTo>
                          <a:pt x="254" y="127"/>
                          <a:pt x="254" y="127"/>
                          <a:pt x="254" y="127"/>
                        </a:cubicBezTo>
                        <a:cubicBezTo>
                          <a:pt x="255" y="126"/>
                          <a:pt x="255" y="126"/>
                          <a:pt x="255" y="126"/>
                        </a:cubicBezTo>
                        <a:cubicBezTo>
                          <a:pt x="255" y="126"/>
                          <a:pt x="255" y="126"/>
                          <a:pt x="255" y="126"/>
                        </a:cubicBezTo>
                        <a:cubicBezTo>
                          <a:pt x="255" y="126"/>
                          <a:pt x="255" y="126"/>
                          <a:pt x="255" y="126"/>
                        </a:cubicBezTo>
                        <a:cubicBezTo>
                          <a:pt x="255" y="126"/>
                          <a:pt x="255" y="126"/>
                          <a:pt x="255" y="126"/>
                        </a:cubicBezTo>
                        <a:cubicBezTo>
                          <a:pt x="256" y="126"/>
                          <a:pt x="256" y="126"/>
                          <a:pt x="256" y="126"/>
                        </a:cubicBezTo>
                        <a:cubicBezTo>
                          <a:pt x="256" y="125"/>
                          <a:pt x="256" y="125"/>
                          <a:pt x="256" y="125"/>
                        </a:cubicBezTo>
                        <a:cubicBezTo>
                          <a:pt x="256" y="124"/>
                          <a:pt x="256" y="124"/>
                          <a:pt x="256" y="124"/>
                        </a:cubicBezTo>
                        <a:cubicBezTo>
                          <a:pt x="256" y="124"/>
                          <a:pt x="256" y="124"/>
                          <a:pt x="256" y="124"/>
                        </a:cubicBezTo>
                        <a:cubicBezTo>
                          <a:pt x="257" y="124"/>
                          <a:pt x="257" y="124"/>
                          <a:pt x="257" y="124"/>
                        </a:cubicBezTo>
                        <a:cubicBezTo>
                          <a:pt x="257" y="124"/>
                          <a:pt x="257" y="124"/>
                          <a:pt x="257" y="124"/>
                        </a:cubicBezTo>
                        <a:cubicBezTo>
                          <a:pt x="257" y="123"/>
                          <a:pt x="257" y="123"/>
                          <a:pt x="257" y="123"/>
                        </a:cubicBezTo>
                        <a:cubicBezTo>
                          <a:pt x="257" y="123"/>
                          <a:pt x="257" y="123"/>
                          <a:pt x="257" y="123"/>
                        </a:cubicBezTo>
                        <a:cubicBezTo>
                          <a:pt x="257" y="123"/>
                          <a:pt x="257" y="123"/>
                          <a:pt x="257" y="123"/>
                        </a:cubicBezTo>
                        <a:cubicBezTo>
                          <a:pt x="258" y="124"/>
                          <a:pt x="258" y="124"/>
                          <a:pt x="258" y="124"/>
                        </a:cubicBezTo>
                        <a:cubicBezTo>
                          <a:pt x="258" y="124"/>
                          <a:pt x="258" y="124"/>
                          <a:pt x="258" y="124"/>
                        </a:cubicBezTo>
                        <a:cubicBezTo>
                          <a:pt x="258" y="124"/>
                          <a:pt x="258" y="124"/>
                          <a:pt x="258" y="124"/>
                        </a:cubicBezTo>
                        <a:cubicBezTo>
                          <a:pt x="259" y="124"/>
                          <a:pt x="259" y="124"/>
                          <a:pt x="259" y="124"/>
                        </a:cubicBezTo>
                        <a:cubicBezTo>
                          <a:pt x="261" y="124"/>
                          <a:pt x="261" y="124"/>
                          <a:pt x="261" y="124"/>
                        </a:cubicBezTo>
                        <a:cubicBezTo>
                          <a:pt x="262" y="125"/>
                          <a:pt x="262" y="125"/>
                          <a:pt x="262" y="125"/>
                        </a:cubicBezTo>
                        <a:cubicBezTo>
                          <a:pt x="262" y="125"/>
                          <a:pt x="262" y="125"/>
                          <a:pt x="262" y="125"/>
                        </a:cubicBezTo>
                        <a:cubicBezTo>
                          <a:pt x="262" y="125"/>
                          <a:pt x="262" y="125"/>
                          <a:pt x="262" y="125"/>
                        </a:cubicBezTo>
                        <a:cubicBezTo>
                          <a:pt x="262" y="125"/>
                          <a:pt x="262" y="125"/>
                          <a:pt x="262" y="125"/>
                        </a:cubicBezTo>
                        <a:cubicBezTo>
                          <a:pt x="262" y="126"/>
                          <a:pt x="262" y="126"/>
                          <a:pt x="262" y="126"/>
                        </a:cubicBezTo>
                        <a:cubicBezTo>
                          <a:pt x="262" y="126"/>
                          <a:pt x="262" y="126"/>
                          <a:pt x="262" y="126"/>
                        </a:cubicBezTo>
                        <a:cubicBezTo>
                          <a:pt x="263" y="126"/>
                          <a:pt x="263" y="126"/>
                          <a:pt x="263" y="126"/>
                        </a:cubicBezTo>
                        <a:cubicBezTo>
                          <a:pt x="263" y="126"/>
                          <a:pt x="263" y="126"/>
                          <a:pt x="263" y="126"/>
                        </a:cubicBezTo>
                        <a:cubicBezTo>
                          <a:pt x="263" y="126"/>
                          <a:pt x="263" y="126"/>
                          <a:pt x="263" y="126"/>
                        </a:cubicBezTo>
                        <a:cubicBezTo>
                          <a:pt x="264" y="126"/>
                          <a:pt x="264" y="126"/>
                          <a:pt x="264" y="126"/>
                        </a:cubicBezTo>
                        <a:cubicBezTo>
                          <a:pt x="264" y="125"/>
                          <a:pt x="264" y="125"/>
                          <a:pt x="264" y="125"/>
                        </a:cubicBezTo>
                        <a:cubicBezTo>
                          <a:pt x="264" y="124"/>
                          <a:pt x="264" y="124"/>
                          <a:pt x="264" y="124"/>
                        </a:cubicBezTo>
                        <a:cubicBezTo>
                          <a:pt x="264" y="124"/>
                          <a:pt x="264" y="124"/>
                          <a:pt x="264" y="124"/>
                        </a:cubicBezTo>
                        <a:cubicBezTo>
                          <a:pt x="265" y="125"/>
                          <a:pt x="265" y="125"/>
                          <a:pt x="265" y="125"/>
                        </a:cubicBezTo>
                        <a:cubicBezTo>
                          <a:pt x="264" y="127"/>
                          <a:pt x="264" y="127"/>
                          <a:pt x="264" y="127"/>
                        </a:cubicBezTo>
                        <a:cubicBezTo>
                          <a:pt x="264" y="128"/>
                          <a:pt x="264" y="128"/>
                          <a:pt x="264" y="128"/>
                        </a:cubicBezTo>
                        <a:cubicBezTo>
                          <a:pt x="264" y="128"/>
                          <a:pt x="264" y="128"/>
                          <a:pt x="264" y="128"/>
                        </a:cubicBezTo>
                        <a:cubicBezTo>
                          <a:pt x="264" y="128"/>
                          <a:pt x="264" y="128"/>
                          <a:pt x="264" y="128"/>
                        </a:cubicBezTo>
                        <a:cubicBezTo>
                          <a:pt x="265" y="129"/>
                          <a:pt x="265" y="129"/>
                          <a:pt x="265" y="129"/>
                        </a:cubicBezTo>
                        <a:cubicBezTo>
                          <a:pt x="265" y="129"/>
                          <a:pt x="265" y="129"/>
                          <a:pt x="265" y="129"/>
                        </a:cubicBezTo>
                        <a:cubicBezTo>
                          <a:pt x="265" y="129"/>
                          <a:pt x="265" y="129"/>
                          <a:pt x="265" y="129"/>
                        </a:cubicBezTo>
                        <a:cubicBezTo>
                          <a:pt x="265" y="129"/>
                          <a:pt x="265" y="129"/>
                          <a:pt x="265" y="129"/>
                        </a:cubicBezTo>
                        <a:cubicBezTo>
                          <a:pt x="265" y="129"/>
                          <a:pt x="265" y="129"/>
                          <a:pt x="265" y="129"/>
                        </a:cubicBezTo>
                        <a:cubicBezTo>
                          <a:pt x="265" y="130"/>
                          <a:pt x="265" y="130"/>
                          <a:pt x="265" y="130"/>
                        </a:cubicBezTo>
                        <a:cubicBezTo>
                          <a:pt x="264" y="130"/>
                          <a:pt x="264" y="130"/>
                          <a:pt x="264" y="130"/>
                        </a:cubicBezTo>
                        <a:cubicBezTo>
                          <a:pt x="265" y="131"/>
                          <a:pt x="265" y="131"/>
                          <a:pt x="265" y="131"/>
                        </a:cubicBezTo>
                        <a:cubicBezTo>
                          <a:pt x="266" y="131"/>
                          <a:pt x="266" y="131"/>
                          <a:pt x="266" y="131"/>
                        </a:cubicBezTo>
                        <a:cubicBezTo>
                          <a:pt x="266" y="131"/>
                          <a:pt x="266" y="131"/>
                          <a:pt x="266" y="131"/>
                        </a:cubicBezTo>
                        <a:cubicBezTo>
                          <a:pt x="266" y="132"/>
                          <a:pt x="266" y="132"/>
                          <a:pt x="266" y="132"/>
                        </a:cubicBezTo>
                        <a:cubicBezTo>
                          <a:pt x="266" y="132"/>
                          <a:pt x="266" y="132"/>
                          <a:pt x="266" y="132"/>
                        </a:cubicBezTo>
                        <a:cubicBezTo>
                          <a:pt x="266" y="132"/>
                          <a:pt x="266" y="132"/>
                          <a:pt x="266" y="132"/>
                        </a:cubicBezTo>
                        <a:cubicBezTo>
                          <a:pt x="267" y="133"/>
                          <a:pt x="267" y="133"/>
                          <a:pt x="267" y="133"/>
                        </a:cubicBezTo>
                        <a:cubicBezTo>
                          <a:pt x="268" y="133"/>
                          <a:pt x="268" y="133"/>
                          <a:pt x="268" y="133"/>
                        </a:cubicBezTo>
                        <a:cubicBezTo>
                          <a:pt x="268" y="133"/>
                          <a:pt x="268" y="133"/>
                          <a:pt x="268" y="133"/>
                        </a:cubicBezTo>
                        <a:cubicBezTo>
                          <a:pt x="267" y="134"/>
                          <a:pt x="267" y="134"/>
                          <a:pt x="267" y="134"/>
                        </a:cubicBezTo>
                        <a:cubicBezTo>
                          <a:pt x="268" y="134"/>
                          <a:pt x="268" y="134"/>
                          <a:pt x="268" y="134"/>
                        </a:cubicBezTo>
                        <a:cubicBezTo>
                          <a:pt x="269" y="134"/>
                          <a:pt x="269" y="134"/>
                          <a:pt x="269" y="134"/>
                        </a:cubicBezTo>
                        <a:cubicBezTo>
                          <a:pt x="269" y="133"/>
                          <a:pt x="269" y="133"/>
                          <a:pt x="269" y="133"/>
                        </a:cubicBezTo>
                        <a:cubicBezTo>
                          <a:pt x="270" y="133"/>
                          <a:pt x="270" y="133"/>
                          <a:pt x="270" y="133"/>
                        </a:cubicBezTo>
                        <a:cubicBezTo>
                          <a:pt x="270" y="133"/>
                          <a:pt x="270" y="133"/>
                          <a:pt x="270" y="133"/>
                        </a:cubicBezTo>
                        <a:cubicBezTo>
                          <a:pt x="270" y="133"/>
                          <a:pt x="270" y="133"/>
                          <a:pt x="270" y="133"/>
                        </a:cubicBezTo>
                        <a:cubicBezTo>
                          <a:pt x="270" y="133"/>
                          <a:pt x="270" y="133"/>
                          <a:pt x="270" y="133"/>
                        </a:cubicBezTo>
                        <a:cubicBezTo>
                          <a:pt x="271" y="133"/>
                          <a:pt x="271" y="133"/>
                          <a:pt x="271" y="133"/>
                        </a:cubicBezTo>
                        <a:cubicBezTo>
                          <a:pt x="272" y="134"/>
                          <a:pt x="272" y="134"/>
                          <a:pt x="272" y="134"/>
                        </a:cubicBezTo>
                        <a:cubicBezTo>
                          <a:pt x="272" y="134"/>
                          <a:pt x="272" y="134"/>
                          <a:pt x="272" y="134"/>
                        </a:cubicBezTo>
                        <a:cubicBezTo>
                          <a:pt x="272" y="134"/>
                          <a:pt x="272" y="134"/>
                          <a:pt x="272" y="134"/>
                        </a:cubicBezTo>
                        <a:cubicBezTo>
                          <a:pt x="273" y="134"/>
                          <a:pt x="273" y="134"/>
                          <a:pt x="273" y="134"/>
                        </a:cubicBezTo>
                        <a:cubicBezTo>
                          <a:pt x="273" y="135"/>
                          <a:pt x="273" y="135"/>
                          <a:pt x="273" y="135"/>
                        </a:cubicBezTo>
                        <a:cubicBezTo>
                          <a:pt x="274" y="136"/>
                          <a:pt x="274" y="136"/>
                          <a:pt x="274" y="136"/>
                        </a:cubicBezTo>
                        <a:cubicBezTo>
                          <a:pt x="274" y="136"/>
                          <a:pt x="274" y="136"/>
                          <a:pt x="274" y="136"/>
                        </a:cubicBezTo>
                        <a:cubicBezTo>
                          <a:pt x="275" y="136"/>
                          <a:pt x="275" y="136"/>
                          <a:pt x="275" y="136"/>
                        </a:cubicBezTo>
                        <a:cubicBezTo>
                          <a:pt x="275" y="135"/>
                          <a:pt x="275" y="135"/>
                          <a:pt x="275" y="135"/>
                        </a:cubicBezTo>
                        <a:cubicBezTo>
                          <a:pt x="275" y="135"/>
                          <a:pt x="275" y="135"/>
                          <a:pt x="275" y="135"/>
                        </a:cubicBezTo>
                        <a:cubicBezTo>
                          <a:pt x="276" y="135"/>
                          <a:pt x="276" y="135"/>
                          <a:pt x="276" y="135"/>
                        </a:cubicBezTo>
                        <a:cubicBezTo>
                          <a:pt x="276" y="135"/>
                          <a:pt x="276" y="135"/>
                          <a:pt x="276" y="135"/>
                        </a:cubicBezTo>
                        <a:cubicBezTo>
                          <a:pt x="275" y="134"/>
                          <a:pt x="275" y="134"/>
                          <a:pt x="275" y="134"/>
                        </a:cubicBezTo>
                        <a:cubicBezTo>
                          <a:pt x="275" y="134"/>
                          <a:pt x="275" y="134"/>
                          <a:pt x="275" y="134"/>
                        </a:cubicBezTo>
                        <a:cubicBezTo>
                          <a:pt x="276" y="134"/>
                          <a:pt x="276" y="134"/>
                          <a:pt x="276" y="134"/>
                        </a:cubicBezTo>
                        <a:cubicBezTo>
                          <a:pt x="276" y="134"/>
                          <a:pt x="276" y="134"/>
                          <a:pt x="276" y="134"/>
                        </a:cubicBezTo>
                        <a:cubicBezTo>
                          <a:pt x="277" y="135"/>
                          <a:pt x="277" y="135"/>
                          <a:pt x="277" y="135"/>
                        </a:cubicBezTo>
                        <a:cubicBezTo>
                          <a:pt x="277" y="137"/>
                          <a:pt x="277" y="137"/>
                          <a:pt x="277" y="137"/>
                        </a:cubicBezTo>
                        <a:cubicBezTo>
                          <a:pt x="277" y="137"/>
                          <a:pt x="277" y="137"/>
                          <a:pt x="277" y="137"/>
                        </a:cubicBezTo>
                        <a:cubicBezTo>
                          <a:pt x="278" y="137"/>
                          <a:pt x="278" y="137"/>
                          <a:pt x="278" y="137"/>
                        </a:cubicBezTo>
                        <a:cubicBezTo>
                          <a:pt x="279" y="138"/>
                          <a:pt x="279" y="138"/>
                          <a:pt x="279" y="138"/>
                        </a:cubicBezTo>
                        <a:cubicBezTo>
                          <a:pt x="279" y="139"/>
                          <a:pt x="279" y="139"/>
                          <a:pt x="279" y="139"/>
                        </a:cubicBezTo>
                        <a:cubicBezTo>
                          <a:pt x="279" y="138"/>
                          <a:pt x="279" y="138"/>
                          <a:pt x="279" y="138"/>
                        </a:cubicBezTo>
                        <a:cubicBezTo>
                          <a:pt x="280" y="138"/>
                          <a:pt x="280" y="138"/>
                          <a:pt x="280" y="138"/>
                        </a:cubicBezTo>
                        <a:cubicBezTo>
                          <a:pt x="280" y="137"/>
                          <a:pt x="280" y="137"/>
                          <a:pt x="280" y="137"/>
                        </a:cubicBezTo>
                        <a:cubicBezTo>
                          <a:pt x="280" y="137"/>
                          <a:pt x="280" y="137"/>
                          <a:pt x="280" y="137"/>
                        </a:cubicBezTo>
                        <a:cubicBezTo>
                          <a:pt x="280" y="137"/>
                          <a:pt x="280" y="137"/>
                          <a:pt x="280" y="137"/>
                        </a:cubicBezTo>
                        <a:cubicBezTo>
                          <a:pt x="282" y="139"/>
                          <a:pt x="282" y="139"/>
                          <a:pt x="282" y="139"/>
                        </a:cubicBezTo>
                        <a:cubicBezTo>
                          <a:pt x="284" y="140"/>
                          <a:pt x="284" y="140"/>
                          <a:pt x="284" y="140"/>
                        </a:cubicBezTo>
                        <a:cubicBezTo>
                          <a:pt x="284" y="140"/>
                          <a:pt x="284" y="140"/>
                          <a:pt x="284" y="140"/>
                        </a:cubicBezTo>
                        <a:cubicBezTo>
                          <a:pt x="283" y="141"/>
                          <a:pt x="283" y="141"/>
                          <a:pt x="283" y="141"/>
                        </a:cubicBezTo>
                        <a:cubicBezTo>
                          <a:pt x="282" y="141"/>
                          <a:pt x="282" y="141"/>
                          <a:pt x="282" y="141"/>
                        </a:cubicBezTo>
                        <a:cubicBezTo>
                          <a:pt x="281" y="141"/>
                          <a:pt x="281" y="141"/>
                          <a:pt x="281" y="141"/>
                        </a:cubicBezTo>
                        <a:cubicBezTo>
                          <a:pt x="280" y="141"/>
                          <a:pt x="280" y="141"/>
                          <a:pt x="280" y="141"/>
                        </a:cubicBezTo>
                        <a:cubicBezTo>
                          <a:pt x="280" y="142"/>
                          <a:pt x="280" y="142"/>
                          <a:pt x="280" y="142"/>
                        </a:cubicBezTo>
                        <a:cubicBezTo>
                          <a:pt x="281" y="142"/>
                          <a:pt x="281" y="142"/>
                          <a:pt x="281" y="142"/>
                        </a:cubicBezTo>
                        <a:cubicBezTo>
                          <a:pt x="281" y="143"/>
                          <a:pt x="281" y="143"/>
                          <a:pt x="281" y="143"/>
                        </a:cubicBezTo>
                        <a:cubicBezTo>
                          <a:pt x="281" y="144"/>
                          <a:pt x="281" y="144"/>
                          <a:pt x="281" y="144"/>
                        </a:cubicBezTo>
                        <a:cubicBezTo>
                          <a:pt x="281" y="143"/>
                          <a:pt x="281" y="143"/>
                          <a:pt x="281" y="143"/>
                        </a:cubicBezTo>
                        <a:cubicBezTo>
                          <a:pt x="282" y="143"/>
                          <a:pt x="282" y="143"/>
                          <a:pt x="282" y="143"/>
                        </a:cubicBezTo>
                        <a:cubicBezTo>
                          <a:pt x="284" y="143"/>
                          <a:pt x="284" y="143"/>
                          <a:pt x="284" y="143"/>
                        </a:cubicBezTo>
                        <a:cubicBezTo>
                          <a:pt x="284" y="143"/>
                          <a:pt x="284" y="143"/>
                          <a:pt x="284" y="143"/>
                        </a:cubicBezTo>
                        <a:cubicBezTo>
                          <a:pt x="285" y="143"/>
                          <a:pt x="285" y="143"/>
                          <a:pt x="285" y="143"/>
                        </a:cubicBezTo>
                        <a:cubicBezTo>
                          <a:pt x="286" y="141"/>
                          <a:pt x="286" y="141"/>
                          <a:pt x="286" y="141"/>
                        </a:cubicBezTo>
                        <a:cubicBezTo>
                          <a:pt x="286" y="141"/>
                          <a:pt x="286" y="141"/>
                          <a:pt x="286" y="141"/>
                        </a:cubicBezTo>
                        <a:cubicBezTo>
                          <a:pt x="286" y="142"/>
                          <a:pt x="286" y="142"/>
                          <a:pt x="286" y="142"/>
                        </a:cubicBezTo>
                        <a:cubicBezTo>
                          <a:pt x="287" y="143"/>
                          <a:pt x="287" y="143"/>
                          <a:pt x="287" y="143"/>
                        </a:cubicBezTo>
                        <a:cubicBezTo>
                          <a:pt x="287" y="144"/>
                          <a:pt x="287" y="144"/>
                          <a:pt x="287" y="144"/>
                        </a:cubicBezTo>
                        <a:cubicBezTo>
                          <a:pt x="287" y="144"/>
                          <a:pt x="287" y="144"/>
                          <a:pt x="287" y="144"/>
                        </a:cubicBezTo>
                        <a:cubicBezTo>
                          <a:pt x="289" y="146"/>
                          <a:pt x="289" y="146"/>
                          <a:pt x="289" y="146"/>
                        </a:cubicBezTo>
                        <a:cubicBezTo>
                          <a:pt x="289" y="149"/>
                          <a:pt x="289" y="149"/>
                          <a:pt x="289" y="149"/>
                        </a:cubicBezTo>
                        <a:cubicBezTo>
                          <a:pt x="287" y="150"/>
                          <a:pt x="287" y="150"/>
                          <a:pt x="287" y="150"/>
                        </a:cubicBezTo>
                        <a:cubicBezTo>
                          <a:pt x="287" y="150"/>
                          <a:pt x="287" y="150"/>
                          <a:pt x="287" y="150"/>
                        </a:cubicBezTo>
                        <a:cubicBezTo>
                          <a:pt x="286" y="150"/>
                          <a:pt x="286" y="150"/>
                          <a:pt x="286" y="150"/>
                        </a:cubicBezTo>
                        <a:cubicBezTo>
                          <a:pt x="286" y="150"/>
                          <a:pt x="286" y="150"/>
                          <a:pt x="286" y="150"/>
                        </a:cubicBezTo>
                        <a:cubicBezTo>
                          <a:pt x="286" y="151"/>
                          <a:pt x="286" y="151"/>
                          <a:pt x="286" y="151"/>
                        </a:cubicBezTo>
                        <a:cubicBezTo>
                          <a:pt x="285" y="151"/>
                          <a:pt x="285" y="151"/>
                          <a:pt x="285" y="151"/>
                        </a:cubicBezTo>
                        <a:cubicBezTo>
                          <a:pt x="284" y="150"/>
                          <a:pt x="284" y="150"/>
                          <a:pt x="284" y="150"/>
                        </a:cubicBezTo>
                        <a:cubicBezTo>
                          <a:pt x="284" y="150"/>
                          <a:pt x="284" y="150"/>
                          <a:pt x="284" y="150"/>
                        </a:cubicBezTo>
                        <a:cubicBezTo>
                          <a:pt x="283" y="150"/>
                          <a:pt x="283" y="150"/>
                          <a:pt x="283" y="150"/>
                        </a:cubicBezTo>
                        <a:cubicBezTo>
                          <a:pt x="281" y="149"/>
                          <a:pt x="281" y="149"/>
                          <a:pt x="281" y="149"/>
                        </a:cubicBezTo>
                        <a:cubicBezTo>
                          <a:pt x="279" y="148"/>
                          <a:pt x="279" y="148"/>
                          <a:pt x="279" y="148"/>
                        </a:cubicBezTo>
                        <a:cubicBezTo>
                          <a:pt x="279" y="146"/>
                          <a:pt x="279" y="146"/>
                          <a:pt x="279" y="146"/>
                        </a:cubicBezTo>
                        <a:cubicBezTo>
                          <a:pt x="279" y="146"/>
                          <a:pt x="279" y="146"/>
                          <a:pt x="279" y="146"/>
                        </a:cubicBezTo>
                        <a:cubicBezTo>
                          <a:pt x="279" y="145"/>
                          <a:pt x="279" y="145"/>
                          <a:pt x="279" y="145"/>
                        </a:cubicBezTo>
                        <a:cubicBezTo>
                          <a:pt x="278" y="145"/>
                          <a:pt x="278" y="145"/>
                          <a:pt x="278" y="145"/>
                        </a:cubicBezTo>
                        <a:cubicBezTo>
                          <a:pt x="277" y="144"/>
                          <a:pt x="277" y="144"/>
                          <a:pt x="277" y="144"/>
                        </a:cubicBezTo>
                        <a:cubicBezTo>
                          <a:pt x="277" y="145"/>
                          <a:pt x="277" y="145"/>
                          <a:pt x="277" y="145"/>
                        </a:cubicBezTo>
                        <a:cubicBezTo>
                          <a:pt x="277" y="145"/>
                          <a:pt x="277" y="145"/>
                          <a:pt x="277" y="145"/>
                        </a:cubicBezTo>
                        <a:cubicBezTo>
                          <a:pt x="277" y="145"/>
                          <a:pt x="277" y="145"/>
                          <a:pt x="277" y="145"/>
                        </a:cubicBezTo>
                        <a:cubicBezTo>
                          <a:pt x="277" y="146"/>
                          <a:pt x="277" y="146"/>
                          <a:pt x="277" y="146"/>
                        </a:cubicBezTo>
                        <a:cubicBezTo>
                          <a:pt x="277" y="146"/>
                          <a:pt x="277" y="146"/>
                          <a:pt x="277" y="146"/>
                        </a:cubicBezTo>
                        <a:cubicBezTo>
                          <a:pt x="277" y="147"/>
                          <a:pt x="277" y="147"/>
                          <a:pt x="277" y="147"/>
                        </a:cubicBezTo>
                        <a:cubicBezTo>
                          <a:pt x="277" y="148"/>
                          <a:pt x="277" y="148"/>
                          <a:pt x="277" y="148"/>
                        </a:cubicBezTo>
                        <a:cubicBezTo>
                          <a:pt x="277" y="148"/>
                          <a:pt x="277" y="148"/>
                          <a:pt x="277" y="148"/>
                        </a:cubicBezTo>
                        <a:cubicBezTo>
                          <a:pt x="278" y="149"/>
                          <a:pt x="278" y="149"/>
                          <a:pt x="278" y="149"/>
                        </a:cubicBezTo>
                        <a:cubicBezTo>
                          <a:pt x="279" y="152"/>
                          <a:pt x="279" y="152"/>
                          <a:pt x="279" y="152"/>
                        </a:cubicBezTo>
                        <a:cubicBezTo>
                          <a:pt x="280" y="153"/>
                          <a:pt x="280" y="153"/>
                          <a:pt x="280" y="153"/>
                        </a:cubicBezTo>
                        <a:cubicBezTo>
                          <a:pt x="280" y="154"/>
                          <a:pt x="280" y="154"/>
                          <a:pt x="280" y="154"/>
                        </a:cubicBezTo>
                        <a:cubicBezTo>
                          <a:pt x="279" y="153"/>
                          <a:pt x="279" y="153"/>
                          <a:pt x="279" y="153"/>
                        </a:cubicBezTo>
                        <a:cubicBezTo>
                          <a:pt x="279" y="153"/>
                          <a:pt x="279" y="153"/>
                          <a:pt x="279" y="153"/>
                        </a:cubicBezTo>
                        <a:cubicBezTo>
                          <a:pt x="279" y="153"/>
                          <a:pt x="279" y="153"/>
                          <a:pt x="279" y="153"/>
                        </a:cubicBezTo>
                        <a:cubicBezTo>
                          <a:pt x="278" y="153"/>
                          <a:pt x="278" y="153"/>
                          <a:pt x="278" y="153"/>
                        </a:cubicBezTo>
                        <a:cubicBezTo>
                          <a:pt x="278" y="152"/>
                          <a:pt x="278" y="152"/>
                          <a:pt x="278" y="152"/>
                        </a:cubicBezTo>
                        <a:cubicBezTo>
                          <a:pt x="278" y="150"/>
                          <a:pt x="278" y="150"/>
                          <a:pt x="278" y="150"/>
                        </a:cubicBezTo>
                        <a:cubicBezTo>
                          <a:pt x="277" y="152"/>
                          <a:pt x="277" y="152"/>
                          <a:pt x="277" y="152"/>
                        </a:cubicBezTo>
                        <a:cubicBezTo>
                          <a:pt x="277" y="153"/>
                          <a:pt x="277" y="153"/>
                          <a:pt x="277" y="153"/>
                        </a:cubicBezTo>
                        <a:cubicBezTo>
                          <a:pt x="276" y="153"/>
                          <a:pt x="276" y="153"/>
                          <a:pt x="276" y="153"/>
                        </a:cubicBezTo>
                        <a:cubicBezTo>
                          <a:pt x="276" y="153"/>
                          <a:pt x="276" y="153"/>
                          <a:pt x="276" y="153"/>
                        </a:cubicBezTo>
                        <a:cubicBezTo>
                          <a:pt x="276" y="154"/>
                          <a:pt x="276" y="154"/>
                          <a:pt x="276" y="154"/>
                        </a:cubicBezTo>
                        <a:cubicBezTo>
                          <a:pt x="277" y="155"/>
                          <a:pt x="277" y="155"/>
                          <a:pt x="277" y="155"/>
                        </a:cubicBezTo>
                        <a:cubicBezTo>
                          <a:pt x="277" y="155"/>
                          <a:pt x="277" y="155"/>
                          <a:pt x="277" y="155"/>
                        </a:cubicBezTo>
                        <a:cubicBezTo>
                          <a:pt x="277" y="155"/>
                          <a:pt x="277" y="155"/>
                          <a:pt x="277" y="155"/>
                        </a:cubicBezTo>
                        <a:cubicBezTo>
                          <a:pt x="276" y="154"/>
                          <a:pt x="276" y="154"/>
                          <a:pt x="276" y="154"/>
                        </a:cubicBezTo>
                        <a:cubicBezTo>
                          <a:pt x="275" y="154"/>
                          <a:pt x="275" y="154"/>
                          <a:pt x="275" y="154"/>
                        </a:cubicBezTo>
                        <a:cubicBezTo>
                          <a:pt x="275" y="155"/>
                          <a:pt x="275" y="155"/>
                          <a:pt x="275" y="155"/>
                        </a:cubicBezTo>
                        <a:cubicBezTo>
                          <a:pt x="275" y="156"/>
                          <a:pt x="275" y="156"/>
                          <a:pt x="275" y="156"/>
                        </a:cubicBezTo>
                        <a:cubicBezTo>
                          <a:pt x="275" y="156"/>
                          <a:pt x="275" y="156"/>
                          <a:pt x="275" y="156"/>
                        </a:cubicBezTo>
                        <a:cubicBezTo>
                          <a:pt x="275" y="156"/>
                          <a:pt x="275" y="156"/>
                          <a:pt x="275" y="156"/>
                        </a:cubicBezTo>
                        <a:cubicBezTo>
                          <a:pt x="276" y="157"/>
                          <a:pt x="276" y="157"/>
                          <a:pt x="276" y="157"/>
                        </a:cubicBezTo>
                        <a:cubicBezTo>
                          <a:pt x="276" y="157"/>
                          <a:pt x="276" y="157"/>
                          <a:pt x="276" y="157"/>
                        </a:cubicBezTo>
                        <a:cubicBezTo>
                          <a:pt x="276" y="157"/>
                          <a:pt x="276" y="157"/>
                          <a:pt x="276" y="157"/>
                        </a:cubicBezTo>
                        <a:cubicBezTo>
                          <a:pt x="276" y="157"/>
                          <a:pt x="276" y="157"/>
                          <a:pt x="276" y="157"/>
                        </a:cubicBezTo>
                        <a:cubicBezTo>
                          <a:pt x="276" y="157"/>
                          <a:pt x="276" y="157"/>
                          <a:pt x="276" y="157"/>
                        </a:cubicBezTo>
                        <a:cubicBezTo>
                          <a:pt x="275" y="157"/>
                          <a:pt x="275" y="157"/>
                          <a:pt x="275" y="157"/>
                        </a:cubicBezTo>
                        <a:cubicBezTo>
                          <a:pt x="275" y="156"/>
                          <a:pt x="275" y="156"/>
                          <a:pt x="275" y="156"/>
                        </a:cubicBezTo>
                        <a:cubicBezTo>
                          <a:pt x="273" y="156"/>
                          <a:pt x="273" y="156"/>
                          <a:pt x="273" y="156"/>
                        </a:cubicBezTo>
                        <a:cubicBezTo>
                          <a:pt x="274" y="157"/>
                          <a:pt x="274" y="157"/>
                          <a:pt x="274" y="157"/>
                        </a:cubicBezTo>
                        <a:cubicBezTo>
                          <a:pt x="274" y="158"/>
                          <a:pt x="274" y="158"/>
                          <a:pt x="274" y="158"/>
                        </a:cubicBezTo>
                        <a:cubicBezTo>
                          <a:pt x="274" y="158"/>
                          <a:pt x="274" y="158"/>
                          <a:pt x="274" y="158"/>
                        </a:cubicBezTo>
                        <a:cubicBezTo>
                          <a:pt x="274" y="158"/>
                          <a:pt x="274" y="158"/>
                          <a:pt x="274" y="158"/>
                        </a:cubicBezTo>
                        <a:cubicBezTo>
                          <a:pt x="273" y="157"/>
                          <a:pt x="273" y="157"/>
                          <a:pt x="273" y="157"/>
                        </a:cubicBezTo>
                        <a:cubicBezTo>
                          <a:pt x="273" y="157"/>
                          <a:pt x="273" y="157"/>
                          <a:pt x="273" y="157"/>
                        </a:cubicBezTo>
                        <a:cubicBezTo>
                          <a:pt x="272" y="158"/>
                          <a:pt x="272" y="158"/>
                          <a:pt x="272" y="158"/>
                        </a:cubicBezTo>
                        <a:cubicBezTo>
                          <a:pt x="272" y="158"/>
                          <a:pt x="272" y="158"/>
                          <a:pt x="272" y="158"/>
                        </a:cubicBezTo>
                        <a:cubicBezTo>
                          <a:pt x="270" y="159"/>
                          <a:pt x="270" y="159"/>
                          <a:pt x="270" y="159"/>
                        </a:cubicBezTo>
                        <a:cubicBezTo>
                          <a:pt x="270" y="159"/>
                          <a:pt x="270" y="159"/>
                          <a:pt x="270" y="159"/>
                        </a:cubicBezTo>
                        <a:cubicBezTo>
                          <a:pt x="270" y="159"/>
                          <a:pt x="270" y="159"/>
                          <a:pt x="270" y="159"/>
                        </a:cubicBezTo>
                        <a:cubicBezTo>
                          <a:pt x="269" y="159"/>
                          <a:pt x="269" y="159"/>
                          <a:pt x="269" y="159"/>
                        </a:cubicBezTo>
                        <a:cubicBezTo>
                          <a:pt x="268" y="159"/>
                          <a:pt x="268" y="159"/>
                          <a:pt x="268" y="159"/>
                        </a:cubicBezTo>
                        <a:cubicBezTo>
                          <a:pt x="268" y="159"/>
                          <a:pt x="268" y="159"/>
                          <a:pt x="268" y="159"/>
                        </a:cubicBezTo>
                        <a:cubicBezTo>
                          <a:pt x="268" y="159"/>
                          <a:pt x="268" y="159"/>
                          <a:pt x="268" y="159"/>
                        </a:cubicBezTo>
                        <a:cubicBezTo>
                          <a:pt x="268" y="160"/>
                          <a:pt x="268" y="160"/>
                          <a:pt x="268" y="160"/>
                        </a:cubicBezTo>
                        <a:cubicBezTo>
                          <a:pt x="267" y="160"/>
                          <a:pt x="267" y="160"/>
                          <a:pt x="267" y="160"/>
                        </a:cubicBezTo>
                        <a:cubicBezTo>
                          <a:pt x="267" y="161"/>
                          <a:pt x="267" y="161"/>
                          <a:pt x="267" y="161"/>
                        </a:cubicBezTo>
                        <a:cubicBezTo>
                          <a:pt x="267" y="161"/>
                          <a:pt x="267" y="161"/>
                          <a:pt x="267" y="161"/>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3"/>
                          <a:pt x="268" y="163"/>
                          <a:pt x="268" y="163"/>
                        </a:cubicBezTo>
                        <a:cubicBezTo>
                          <a:pt x="267" y="163"/>
                          <a:pt x="267" y="163"/>
                          <a:pt x="267" y="163"/>
                        </a:cubicBezTo>
                        <a:cubicBezTo>
                          <a:pt x="267" y="163"/>
                          <a:pt x="267" y="163"/>
                          <a:pt x="267" y="163"/>
                        </a:cubicBezTo>
                        <a:cubicBezTo>
                          <a:pt x="267" y="163"/>
                          <a:pt x="267" y="163"/>
                          <a:pt x="267" y="163"/>
                        </a:cubicBezTo>
                        <a:cubicBezTo>
                          <a:pt x="266" y="164"/>
                          <a:pt x="266" y="164"/>
                          <a:pt x="266" y="164"/>
                        </a:cubicBezTo>
                        <a:cubicBezTo>
                          <a:pt x="265" y="165"/>
                          <a:pt x="265" y="165"/>
                          <a:pt x="265" y="165"/>
                        </a:cubicBezTo>
                        <a:cubicBezTo>
                          <a:pt x="264" y="165"/>
                          <a:pt x="264" y="165"/>
                          <a:pt x="264" y="165"/>
                        </a:cubicBezTo>
                        <a:cubicBezTo>
                          <a:pt x="264" y="166"/>
                          <a:pt x="264" y="166"/>
                          <a:pt x="264" y="166"/>
                        </a:cubicBezTo>
                        <a:cubicBezTo>
                          <a:pt x="265" y="166"/>
                          <a:pt x="265" y="166"/>
                          <a:pt x="265" y="166"/>
                        </a:cubicBezTo>
                        <a:cubicBezTo>
                          <a:pt x="265" y="166"/>
                          <a:pt x="265" y="166"/>
                          <a:pt x="265" y="166"/>
                        </a:cubicBezTo>
                        <a:cubicBezTo>
                          <a:pt x="264" y="166"/>
                          <a:pt x="264" y="166"/>
                          <a:pt x="264" y="166"/>
                        </a:cubicBezTo>
                        <a:cubicBezTo>
                          <a:pt x="264" y="166"/>
                          <a:pt x="264" y="166"/>
                          <a:pt x="264" y="166"/>
                        </a:cubicBezTo>
                        <a:cubicBezTo>
                          <a:pt x="264" y="167"/>
                          <a:pt x="264" y="167"/>
                          <a:pt x="264" y="167"/>
                        </a:cubicBezTo>
                        <a:cubicBezTo>
                          <a:pt x="263" y="168"/>
                          <a:pt x="263" y="168"/>
                          <a:pt x="263" y="168"/>
                        </a:cubicBezTo>
                        <a:cubicBezTo>
                          <a:pt x="263" y="168"/>
                          <a:pt x="263" y="168"/>
                          <a:pt x="263" y="168"/>
                        </a:cubicBezTo>
                        <a:cubicBezTo>
                          <a:pt x="263" y="168"/>
                          <a:pt x="263" y="168"/>
                          <a:pt x="263" y="168"/>
                        </a:cubicBezTo>
                        <a:cubicBezTo>
                          <a:pt x="263" y="169"/>
                          <a:pt x="263" y="169"/>
                          <a:pt x="263" y="169"/>
                        </a:cubicBezTo>
                        <a:cubicBezTo>
                          <a:pt x="263" y="169"/>
                          <a:pt x="263" y="169"/>
                          <a:pt x="263" y="169"/>
                        </a:cubicBezTo>
                        <a:cubicBezTo>
                          <a:pt x="263" y="169"/>
                          <a:pt x="263" y="169"/>
                          <a:pt x="263" y="169"/>
                        </a:cubicBezTo>
                        <a:cubicBezTo>
                          <a:pt x="262" y="169"/>
                          <a:pt x="262" y="169"/>
                          <a:pt x="262" y="169"/>
                        </a:cubicBezTo>
                        <a:cubicBezTo>
                          <a:pt x="261" y="171"/>
                          <a:pt x="261" y="171"/>
                          <a:pt x="261" y="171"/>
                        </a:cubicBezTo>
                        <a:cubicBezTo>
                          <a:pt x="259" y="171"/>
                          <a:pt x="259" y="171"/>
                          <a:pt x="259" y="171"/>
                        </a:cubicBezTo>
                        <a:cubicBezTo>
                          <a:pt x="259" y="171"/>
                          <a:pt x="259" y="171"/>
                          <a:pt x="259" y="171"/>
                        </a:cubicBezTo>
                        <a:cubicBezTo>
                          <a:pt x="259" y="172"/>
                          <a:pt x="259" y="172"/>
                          <a:pt x="259" y="172"/>
                        </a:cubicBezTo>
                        <a:cubicBezTo>
                          <a:pt x="259" y="173"/>
                          <a:pt x="259" y="173"/>
                          <a:pt x="259" y="173"/>
                        </a:cubicBezTo>
                        <a:cubicBezTo>
                          <a:pt x="258" y="173"/>
                          <a:pt x="258" y="173"/>
                          <a:pt x="258" y="173"/>
                        </a:cubicBezTo>
                        <a:cubicBezTo>
                          <a:pt x="257" y="173"/>
                          <a:pt x="257" y="173"/>
                          <a:pt x="257" y="173"/>
                        </a:cubicBezTo>
                        <a:cubicBezTo>
                          <a:pt x="256" y="172"/>
                          <a:pt x="256" y="172"/>
                          <a:pt x="256" y="172"/>
                        </a:cubicBezTo>
                        <a:cubicBezTo>
                          <a:pt x="256" y="173"/>
                          <a:pt x="256" y="173"/>
                          <a:pt x="256" y="173"/>
                        </a:cubicBezTo>
                        <a:cubicBezTo>
                          <a:pt x="256" y="174"/>
                          <a:pt x="256" y="174"/>
                          <a:pt x="256" y="174"/>
                        </a:cubicBezTo>
                        <a:cubicBezTo>
                          <a:pt x="256" y="174"/>
                          <a:pt x="256" y="174"/>
                          <a:pt x="256" y="174"/>
                        </a:cubicBezTo>
                        <a:cubicBezTo>
                          <a:pt x="256" y="174"/>
                          <a:pt x="256" y="174"/>
                          <a:pt x="256" y="174"/>
                        </a:cubicBezTo>
                        <a:cubicBezTo>
                          <a:pt x="257" y="175"/>
                          <a:pt x="257" y="175"/>
                          <a:pt x="257" y="175"/>
                        </a:cubicBezTo>
                        <a:cubicBezTo>
                          <a:pt x="256" y="176"/>
                          <a:pt x="256" y="176"/>
                          <a:pt x="256" y="176"/>
                        </a:cubicBezTo>
                        <a:cubicBezTo>
                          <a:pt x="256" y="176"/>
                          <a:pt x="256" y="176"/>
                          <a:pt x="256" y="176"/>
                        </a:cubicBezTo>
                        <a:cubicBezTo>
                          <a:pt x="256" y="176"/>
                          <a:pt x="256" y="176"/>
                          <a:pt x="256" y="176"/>
                        </a:cubicBezTo>
                        <a:cubicBezTo>
                          <a:pt x="255" y="179"/>
                          <a:pt x="255" y="179"/>
                          <a:pt x="255" y="179"/>
                        </a:cubicBezTo>
                        <a:cubicBezTo>
                          <a:pt x="255" y="180"/>
                          <a:pt x="255" y="180"/>
                          <a:pt x="255" y="180"/>
                        </a:cubicBezTo>
                        <a:cubicBezTo>
                          <a:pt x="254" y="181"/>
                          <a:pt x="254" y="181"/>
                          <a:pt x="254" y="181"/>
                        </a:cubicBezTo>
                        <a:cubicBezTo>
                          <a:pt x="253" y="182"/>
                          <a:pt x="253" y="182"/>
                          <a:pt x="253" y="182"/>
                        </a:cubicBezTo>
                        <a:cubicBezTo>
                          <a:pt x="253" y="182"/>
                          <a:pt x="253" y="182"/>
                          <a:pt x="253" y="182"/>
                        </a:cubicBezTo>
                        <a:cubicBezTo>
                          <a:pt x="253" y="182"/>
                          <a:pt x="253" y="182"/>
                          <a:pt x="253" y="182"/>
                        </a:cubicBezTo>
                        <a:cubicBezTo>
                          <a:pt x="252" y="185"/>
                          <a:pt x="252" y="185"/>
                          <a:pt x="252" y="185"/>
                        </a:cubicBezTo>
                        <a:cubicBezTo>
                          <a:pt x="252" y="185"/>
                          <a:pt x="252" y="185"/>
                          <a:pt x="252" y="185"/>
                        </a:cubicBezTo>
                        <a:cubicBezTo>
                          <a:pt x="252" y="185"/>
                          <a:pt x="252" y="185"/>
                          <a:pt x="252" y="185"/>
                        </a:cubicBezTo>
                        <a:cubicBezTo>
                          <a:pt x="253" y="185"/>
                          <a:pt x="253" y="185"/>
                          <a:pt x="253" y="185"/>
                        </a:cubicBezTo>
                        <a:cubicBezTo>
                          <a:pt x="253" y="187"/>
                          <a:pt x="253" y="187"/>
                          <a:pt x="253" y="187"/>
                        </a:cubicBezTo>
                        <a:cubicBezTo>
                          <a:pt x="252" y="189"/>
                          <a:pt x="252" y="189"/>
                          <a:pt x="252" y="189"/>
                        </a:cubicBezTo>
                        <a:cubicBezTo>
                          <a:pt x="251" y="190"/>
                          <a:pt x="251" y="190"/>
                          <a:pt x="251" y="190"/>
                        </a:cubicBezTo>
                        <a:cubicBezTo>
                          <a:pt x="250" y="190"/>
                          <a:pt x="250" y="190"/>
                          <a:pt x="250" y="190"/>
                        </a:cubicBezTo>
                        <a:cubicBezTo>
                          <a:pt x="250" y="190"/>
                          <a:pt x="250" y="190"/>
                          <a:pt x="250" y="190"/>
                        </a:cubicBezTo>
                        <a:cubicBezTo>
                          <a:pt x="250" y="190"/>
                          <a:pt x="250" y="190"/>
                          <a:pt x="250" y="190"/>
                        </a:cubicBezTo>
                        <a:cubicBezTo>
                          <a:pt x="250" y="191"/>
                          <a:pt x="250" y="191"/>
                          <a:pt x="250" y="191"/>
                        </a:cubicBezTo>
                        <a:cubicBezTo>
                          <a:pt x="249" y="191"/>
                          <a:pt x="249" y="191"/>
                          <a:pt x="249" y="191"/>
                        </a:cubicBezTo>
                        <a:cubicBezTo>
                          <a:pt x="250" y="192"/>
                          <a:pt x="250" y="192"/>
                          <a:pt x="250" y="192"/>
                        </a:cubicBezTo>
                        <a:cubicBezTo>
                          <a:pt x="251" y="192"/>
                          <a:pt x="251" y="192"/>
                          <a:pt x="251" y="192"/>
                        </a:cubicBezTo>
                        <a:cubicBezTo>
                          <a:pt x="251" y="192"/>
                          <a:pt x="251" y="192"/>
                          <a:pt x="251" y="192"/>
                        </a:cubicBezTo>
                        <a:cubicBezTo>
                          <a:pt x="251" y="193"/>
                          <a:pt x="251" y="193"/>
                          <a:pt x="251" y="193"/>
                        </a:cubicBezTo>
                        <a:cubicBezTo>
                          <a:pt x="251" y="194"/>
                          <a:pt x="251" y="194"/>
                          <a:pt x="251" y="194"/>
                        </a:cubicBezTo>
                        <a:cubicBezTo>
                          <a:pt x="251" y="194"/>
                          <a:pt x="251" y="194"/>
                          <a:pt x="251" y="194"/>
                        </a:cubicBezTo>
                        <a:cubicBezTo>
                          <a:pt x="251" y="194"/>
                          <a:pt x="251" y="194"/>
                          <a:pt x="251" y="194"/>
                        </a:cubicBezTo>
                        <a:cubicBezTo>
                          <a:pt x="251" y="196"/>
                          <a:pt x="251" y="196"/>
                          <a:pt x="251" y="196"/>
                        </a:cubicBezTo>
                        <a:cubicBezTo>
                          <a:pt x="251" y="196"/>
                          <a:pt x="251" y="196"/>
                          <a:pt x="251" y="196"/>
                        </a:cubicBezTo>
                        <a:cubicBezTo>
                          <a:pt x="252" y="196"/>
                          <a:pt x="252" y="196"/>
                          <a:pt x="252" y="196"/>
                        </a:cubicBezTo>
                        <a:cubicBezTo>
                          <a:pt x="252" y="196"/>
                          <a:pt x="252" y="196"/>
                          <a:pt x="252" y="196"/>
                        </a:cubicBezTo>
                        <a:cubicBezTo>
                          <a:pt x="251" y="199"/>
                          <a:pt x="251" y="199"/>
                          <a:pt x="251" y="199"/>
                        </a:cubicBezTo>
                        <a:cubicBezTo>
                          <a:pt x="249" y="200"/>
                          <a:pt x="249" y="200"/>
                          <a:pt x="249" y="200"/>
                        </a:cubicBezTo>
                        <a:cubicBezTo>
                          <a:pt x="246" y="201"/>
                          <a:pt x="246" y="201"/>
                          <a:pt x="246" y="201"/>
                        </a:cubicBezTo>
                        <a:cubicBezTo>
                          <a:pt x="246" y="201"/>
                          <a:pt x="246" y="201"/>
                          <a:pt x="246" y="201"/>
                        </a:cubicBezTo>
                        <a:cubicBezTo>
                          <a:pt x="246" y="201"/>
                          <a:pt x="246" y="201"/>
                          <a:pt x="246" y="201"/>
                        </a:cubicBezTo>
                        <a:cubicBezTo>
                          <a:pt x="245" y="202"/>
                          <a:pt x="245" y="202"/>
                          <a:pt x="245" y="202"/>
                        </a:cubicBezTo>
                        <a:cubicBezTo>
                          <a:pt x="244" y="204"/>
                          <a:pt x="244" y="204"/>
                          <a:pt x="244" y="204"/>
                        </a:cubicBezTo>
                        <a:cubicBezTo>
                          <a:pt x="246" y="203"/>
                          <a:pt x="246" y="203"/>
                          <a:pt x="246" y="203"/>
                        </a:cubicBezTo>
                        <a:cubicBezTo>
                          <a:pt x="247" y="202"/>
                          <a:pt x="247" y="202"/>
                          <a:pt x="247" y="202"/>
                        </a:cubicBezTo>
                        <a:cubicBezTo>
                          <a:pt x="250" y="201"/>
                          <a:pt x="250" y="201"/>
                          <a:pt x="250" y="201"/>
                        </a:cubicBezTo>
                        <a:cubicBezTo>
                          <a:pt x="250" y="201"/>
                          <a:pt x="250" y="201"/>
                          <a:pt x="250" y="201"/>
                        </a:cubicBezTo>
                        <a:cubicBezTo>
                          <a:pt x="251" y="201"/>
                          <a:pt x="251" y="201"/>
                          <a:pt x="251" y="201"/>
                        </a:cubicBezTo>
                        <a:cubicBezTo>
                          <a:pt x="253" y="198"/>
                          <a:pt x="253" y="198"/>
                          <a:pt x="253" y="198"/>
                        </a:cubicBezTo>
                        <a:cubicBezTo>
                          <a:pt x="254" y="196"/>
                          <a:pt x="254" y="196"/>
                          <a:pt x="254" y="196"/>
                        </a:cubicBezTo>
                        <a:cubicBezTo>
                          <a:pt x="257" y="195"/>
                          <a:pt x="257" y="195"/>
                          <a:pt x="257" y="195"/>
                        </a:cubicBezTo>
                        <a:cubicBezTo>
                          <a:pt x="258" y="196"/>
                          <a:pt x="258" y="196"/>
                          <a:pt x="258" y="196"/>
                        </a:cubicBezTo>
                        <a:cubicBezTo>
                          <a:pt x="258" y="197"/>
                          <a:pt x="258" y="197"/>
                          <a:pt x="258" y="197"/>
                        </a:cubicBezTo>
                        <a:cubicBezTo>
                          <a:pt x="258" y="198"/>
                          <a:pt x="258" y="198"/>
                          <a:pt x="258" y="198"/>
                        </a:cubicBezTo>
                        <a:cubicBezTo>
                          <a:pt x="258" y="198"/>
                          <a:pt x="258" y="198"/>
                          <a:pt x="258" y="198"/>
                        </a:cubicBezTo>
                        <a:cubicBezTo>
                          <a:pt x="258" y="198"/>
                          <a:pt x="258" y="198"/>
                          <a:pt x="258" y="198"/>
                        </a:cubicBezTo>
                        <a:cubicBezTo>
                          <a:pt x="258" y="199"/>
                          <a:pt x="258" y="199"/>
                          <a:pt x="258" y="199"/>
                        </a:cubicBezTo>
                        <a:cubicBezTo>
                          <a:pt x="258" y="200"/>
                          <a:pt x="258" y="200"/>
                          <a:pt x="258" y="200"/>
                        </a:cubicBezTo>
                        <a:cubicBezTo>
                          <a:pt x="258" y="200"/>
                          <a:pt x="258" y="200"/>
                          <a:pt x="258" y="200"/>
                        </a:cubicBezTo>
                        <a:cubicBezTo>
                          <a:pt x="258" y="201"/>
                          <a:pt x="258" y="201"/>
                          <a:pt x="258" y="201"/>
                        </a:cubicBezTo>
                        <a:cubicBezTo>
                          <a:pt x="258" y="204"/>
                          <a:pt x="258" y="204"/>
                          <a:pt x="258" y="204"/>
                        </a:cubicBezTo>
                        <a:cubicBezTo>
                          <a:pt x="257" y="206"/>
                          <a:pt x="257" y="206"/>
                          <a:pt x="257" y="206"/>
                        </a:cubicBezTo>
                        <a:cubicBezTo>
                          <a:pt x="257" y="206"/>
                          <a:pt x="257" y="206"/>
                          <a:pt x="257" y="206"/>
                        </a:cubicBezTo>
                        <a:cubicBezTo>
                          <a:pt x="257" y="206"/>
                          <a:pt x="257" y="206"/>
                          <a:pt x="257" y="206"/>
                        </a:cubicBezTo>
                        <a:cubicBezTo>
                          <a:pt x="258" y="207"/>
                          <a:pt x="258" y="207"/>
                          <a:pt x="258" y="207"/>
                        </a:cubicBezTo>
                        <a:cubicBezTo>
                          <a:pt x="259" y="210"/>
                          <a:pt x="259" y="210"/>
                          <a:pt x="259" y="210"/>
                        </a:cubicBezTo>
                        <a:cubicBezTo>
                          <a:pt x="258" y="211"/>
                          <a:pt x="258" y="211"/>
                          <a:pt x="258" y="211"/>
                        </a:cubicBezTo>
                        <a:cubicBezTo>
                          <a:pt x="254" y="214"/>
                          <a:pt x="254" y="214"/>
                          <a:pt x="254" y="214"/>
                        </a:cubicBezTo>
                        <a:cubicBezTo>
                          <a:pt x="253" y="215"/>
                          <a:pt x="253" y="215"/>
                          <a:pt x="253" y="215"/>
                        </a:cubicBezTo>
                        <a:cubicBezTo>
                          <a:pt x="252" y="215"/>
                          <a:pt x="252" y="215"/>
                          <a:pt x="252" y="215"/>
                        </a:cubicBezTo>
                        <a:cubicBezTo>
                          <a:pt x="247" y="214"/>
                          <a:pt x="247" y="214"/>
                          <a:pt x="247" y="214"/>
                        </a:cubicBezTo>
                        <a:cubicBezTo>
                          <a:pt x="251" y="215"/>
                          <a:pt x="251" y="215"/>
                          <a:pt x="251" y="215"/>
                        </a:cubicBezTo>
                        <a:cubicBezTo>
                          <a:pt x="253" y="216"/>
                          <a:pt x="253" y="216"/>
                          <a:pt x="253" y="216"/>
                        </a:cubicBezTo>
                        <a:cubicBezTo>
                          <a:pt x="253" y="216"/>
                          <a:pt x="253" y="216"/>
                          <a:pt x="253" y="216"/>
                        </a:cubicBezTo>
                        <a:cubicBezTo>
                          <a:pt x="253" y="216"/>
                          <a:pt x="253" y="216"/>
                          <a:pt x="253" y="216"/>
                        </a:cubicBezTo>
                        <a:cubicBezTo>
                          <a:pt x="255" y="216"/>
                          <a:pt x="255" y="216"/>
                          <a:pt x="255" y="216"/>
                        </a:cubicBezTo>
                        <a:cubicBezTo>
                          <a:pt x="255" y="216"/>
                          <a:pt x="255" y="216"/>
                          <a:pt x="255" y="216"/>
                        </a:cubicBezTo>
                        <a:cubicBezTo>
                          <a:pt x="255" y="216"/>
                          <a:pt x="255" y="216"/>
                          <a:pt x="255" y="216"/>
                        </a:cubicBezTo>
                        <a:cubicBezTo>
                          <a:pt x="259" y="215"/>
                          <a:pt x="259" y="215"/>
                          <a:pt x="259" y="215"/>
                        </a:cubicBezTo>
                        <a:cubicBezTo>
                          <a:pt x="264" y="213"/>
                          <a:pt x="264" y="213"/>
                          <a:pt x="264" y="213"/>
                        </a:cubicBezTo>
                        <a:cubicBezTo>
                          <a:pt x="266" y="213"/>
                          <a:pt x="266" y="213"/>
                          <a:pt x="266" y="213"/>
                        </a:cubicBezTo>
                        <a:cubicBezTo>
                          <a:pt x="269" y="215"/>
                          <a:pt x="269" y="215"/>
                          <a:pt x="269" y="215"/>
                        </a:cubicBezTo>
                        <a:cubicBezTo>
                          <a:pt x="270" y="216"/>
                          <a:pt x="270" y="216"/>
                          <a:pt x="270" y="216"/>
                        </a:cubicBezTo>
                        <a:cubicBezTo>
                          <a:pt x="270" y="216"/>
                          <a:pt x="270" y="216"/>
                          <a:pt x="270" y="216"/>
                        </a:cubicBezTo>
                        <a:cubicBezTo>
                          <a:pt x="271" y="216"/>
                          <a:pt x="271" y="216"/>
                          <a:pt x="271" y="216"/>
                        </a:cubicBezTo>
                        <a:cubicBezTo>
                          <a:pt x="273" y="217"/>
                          <a:pt x="273" y="217"/>
                          <a:pt x="273" y="217"/>
                        </a:cubicBezTo>
                        <a:cubicBezTo>
                          <a:pt x="274" y="218"/>
                          <a:pt x="274" y="218"/>
                          <a:pt x="274" y="218"/>
                        </a:cubicBezTo>
                        <a:cubicBezTo>
                          <a:pt x="274" y="218"/>
                          <a:pt x="274" y="218"/>
                          <a:pt x="274" y="218"/>
                        </a:cubicBezTo>
                        <a:cubicBezTo>
                          <a:pt x="274" y="218"/>
                          <a:pt x="274" y="218"/>
                          <a:pt x="274" y="218"/>
                        </a:cubicBezTo>
                        <a:cubicBezTo>
                          <a:pt x="275" y="218"/>
                          <a:pt x="275" y="218"/>
                          <a:pt x="275" y="218"/>
                        </a:cubicBezTo>
                        <a:cubicBezTo>
                          <a:pt x="277" y="220"/>
                          <a:pt x="277" y="220"/>
                          <a:pt x="277" y="220"/>
                        </a:cubicBezTo>
                        <a:cubicBezTo>
                          <a:pt x="277" y="220"/>
                          <a:pt x="277" y="220"/>
                          <a:pt x="277" y="220"/>
                        </a:cubicBezTo>
                        <a:cubicBezTo>
                          <a:pt x="277" y="220"/>
                          <a:pt x="277" y="220"/>
                          <a:pt x="277" y="220"/>
                        </a:cubicBezTo>
                        <a:cubicBezTo>
                          <a:pt x="278" y="221"/>
                          <a:pt x="278" y="221"/>
                          <a:pt x="278" y="221"/>
                        </a:cubicBezTo>
                        <a:cubicBezTo>
                          <a:pt x="279" y="222"/>
                          <a:pt x="279" y="222"/>
                          <a:pt x="279" y="222"/>
                        </a:cubicBezTo>
                        <a:cubicBezTo>
                          <a:pt x="279" y="222"/>
                          <a:pt x="279" y="222"/>
                          <a:pt x="279" y="222"/>
                        </a:cubicBezTo>
                        <a:cubicBezTo>
                          <a:pt x="279" y="222"/>
                          <a:pt x="279" y="222"/>
                          <a:pt x="279" y="222"/>
                        </a:cubicBezTo>
                        <a:cubicBezTo>
                          <a:pt x="280" y="223"/>
                          <a:pt x="280" y="223"/>
                          <a:pt x="280" y="223"/>
                        </a:cubicBezTo>
                        <a:cubicBezTo>
                          <a:pt x="280" y="224"/>
                          <a:pt x="280" y="224"/>
                          <a:pt x="280" y="224"/>
                        </a:cubicBezTo>
                        <a:cubicBezTo>
                          <a:pt x="280" y="224"/>
                          <a:pt x="280" y="224"/>
                          <a:pt x="280" y="224"/>
                        </a:cubicBezTo>
                        <a:cubicBezTo>
                          <a:pt x="280" y="224"/>
                          <a:pt x="280" y="224"/>
                          <a:pt x="280" y="224"/>
                        </a:cubicBezTo>
                        <a:cubicBezTo>
                          <a:pt x="281" y="225"/>
                          <a:pt x="281" y="225"/>
                          <a:pt x="281" y="225"/>
                        </a:cubicBezTo>
                        <a:cubicBezTo>
                          <a:pt x="282" y="227"/>
                          <a:pt x="282" y="227"/>
                          <a:pt x="282" y="227"/>
                        </a:cubicBezTo>
                        <a:cubicBezTo>
                          <a:pt x="282" y="227"/>
                          <a:pt x="282" y="227"/>
                          <a:pt x="282" y="227"/>
                        </a:cubicBezTo>
                        <a:cubicBezTo>
                          <a:pt x="281" y="228"/>
                          <a:pt x="281" y="228"/>
                          <a:pt x="281" y="228"/>
                        </a:cubicBezTo>
                        <a:cubicBezTo>
                          <a:pt x="282" y="228"/>
                          <a:pt x="282" y="228"/>
                          <a:pt x="282" y="228"/>
                        </a:cubicBezTo>
                        <a:cubicBezTo>
                          <a:pt x="283" y="228"/>
                          <a:pt x="283" y="228"/>
                          <a:pt x="283" y="228"/>
                        </a:cubicBezTo>
                        <a:cubicBezTo>
                          <a:pt x="283" y="228"/>
                          <a:pt x="283" y="228"/>
                          <a:pt x="283" y="228"/>
                        </a:cubicBezTo>
                        <a:cubicBezTo>
                          <a:pt x="283" y="228"/>
                          <a:pt x="283" y="228"/>
                          <a:pt x="283" y="228"/>
                        </a:cubicBezTo>
                        <a:cubicBezTo>
                          <a:pt x="283" y="228"/>
                          <a:pt x="283" y="228"/>
                          <a:pt x="283" y="228"/>
                        </a:cubicBezTo>
                        <a:cubicBezTo>
                          <a:pt x="286" y="230"/>
                          <a:pt x="286" y="230"/>
                          <a:pt x="286" y="230"/>
                        </a:cubicBezTo>
                        <a:cubicBezTo>
                          <a:pt x="286" y="230"/>
                          <a:pt x="286" y="230"/>
                          <a:pt x="286" y="230"/>
                        </a:cubicBezTo>
                        <a:cubicBezTo>
                          <a:pt x="286" y="230"/>
                          <a:pt x="286" y="230"/>
                          <a:pt x="286" y="230"/>
                        </a:cubicBezTo>
                        <a:cubicBezTo>
                          <a:pt x="287" y="230"/>
                          <a:pt x="287" y="230"/>
                          <a:pt x="287" y="230"/>
                        </a:cubicBezTo>
                        <a:cubicBezTo>
                          <a:pt x="289" y="231"/>
                          <a:pt x="289" y="231"/>
                          <a:pt x="289" y="231"/>
                        </a:cubicBezTo>
                        <a:cubicBezTo>
                          <a:pt x="289" y="231"/>
                          <a:pt x="289" y="231"/>
                          <a:pt x="289" y="231"/>
                        </a:cubicBezTo>
                        <a:cubicBezTo>
                          <a:pt x="289" y="231"/>
                          <a:pt x="289" y="231"/>
                          <a:pt x="289" y="231"/>
                        </a:cubicBezTo>
                        <a:cubicBezTo>
                          <a:pt x="290" y="232"/>
                          <a:pt x="290" y="232"/>
                          <a:pt x="290" y="232"/>
                        </a:cubicBezTo>
                        <a:cubicBezTo>
                          <a:pt x="291" y="233"/>
                          <a:pt x="291" y="233"/>
                          <a:pt x="291" y="233"/>
                        </a:cubicBezTo>
                        <a:cubicBezTo>
                          <a:pt x="292" y="234"/>
                          <a:pt x="292" y="234"/>
                          <a:pt x="292" y="234"/>
                        </a:cubicBezTo>
                        <a:cubicBezTo>
                          <a:pt x="292" y="234"/>
                          <a:pt x="292" y="234"/>
                          <a:pt x="292" y="234"/>
                        </a:cubicBezTo>
                        <a:cubicBezTo>
                          <a:pt x="292" y="234"/>
                          <a:pt x="292" y="234"/>
                          <a:pt x="292" y="234"/>
                        </a:cubicBezTo>
                        <a:cubicBezTo>
                          <a:pt x="293" y="236"/>
                          <a:pt x="293" y="236"/>
                          <a:pt x="293" y="236"/>
                        </a:cubicBezTo>
                        <a:cubicBezTo>
                          <a:pt x="293" y="236"/>
                          <a:pt x="293" y="236"/>
                          <a:pt x="293" y="236"/>
                        </a:cubicBezTo>
                        <a:cubicBezTo>
                          <a:pt x="293" y="236"/>
                          <a:pt x="293" y="236"/>
                          <a:pt x="293" y="236"/>
                        </a:cubicBezTo>
                        <a:cubicBezTo>
                          <a:pt x="293" y="237"/>
                          <a:pt x="293" y="237"/>
                          <a:pt x="293" y="237"/>
                        </a:cubicBezTo>
                        <a:cubicBezTo>
                          <a:pt x="294" y="237"/>
                          <a:pt x="294" y="237"/>
                          <a:pt x="294" y="237"/>
                        </a:cubicBezTo>
                        <a:cubicBezTo>
                          <a:pt x="294" y="237"/>
                          <a:pt x="294" y="237"/>
                          <a:pt x="294" y="237"/>
                        </a:cubicBezTo>
                        <a:cubicBezTo>
                          <a:pt x="294" y="237"/>
                          <a:pt x="294" y="237"/>
                          <a:pt x="294" y="237"/>
                        </a:cubicBezTo>
                        <a:cubicBezTo>
                          <a:pt x="296" y="237"/>
                          <a:pt x="296" y="237"/>
                          <a:pt x="296" y="237"/>
                        </a:cubicBezTo>
                        <a:cubicBezTo>
                          <a:pt x="296" y="237"/>
                          <a:pt x="296" y="237"/>
                          <a:pt x="296" y="237"/>
                        </a:cubicBezTo>
                        <a:cubicBezTo>
                          <a:pt x="296" y="237"/>
                          <a:pt x="296" y="237"/>
                          <a:pt x="296" y="237"/>
                        </a:cubicBezTo>
                        <a:cubicBezTo>
                          <a:pt x="297" y="237"/>
                          <a:pt x="297" y="237"/>
                          <a:pt x="297" y="237"/>
                        </a:cubicBezTo>
                        <a:cubicBezTo>
                          <a:pt x="298" y="237"/>
                          <a:pt x="298" y="237"/>
                          <a:pt x="298" y="237"/>
                        </a:cubicBezTo>
                        <a:cubicBezTo>
                          <a:pt x="300" y="237"/>
                          <a:pt x="300" y="237"/>
                          <a:pt x="300" y="237"/>
                        </a:cubicBezTo>
                        <a:cubicBezTo>
                          <a:pt x="301" y="238"/>
                          <a:pt x="301" y="238"/>
                          <a:pt x="301" y="238"/>
                        </a:cubicBezTo>
                        <a:cubicBezTo>
                          <a:pt x="301" y="238"/>
                          <a:pt x="301" y="238"/>
                          <a:pt x="301" y="238"/>
                        </a:cubicBezTo>
                        <a:cubicBezTo>
                          <a:pt x="301" y="238"/>
                          <a:pt x="301" y="238"/>
                          <a:pt x="301" y="238"/>
                        </a:cubicBezTo>
                        <a:cubicBezTo>
                          <a:pt x="302" y="238"/>
                          <a:pt x="302" y="238"/>
                          <a:pt x="302" y="238"/>
                        </a:cubicBezTo>
                        <a:cubicBezTo>
                          <a:pt x="304" y="238"/>
                          <a:pt x="304" y="238"/>
                          <a:pt x="304" y="238"/>
                        </a:cubicBezTo>
                        <a:cubicBezTo>
                          <a:pt x="306" y="239"/>
                          <a:pt x="306" y="239"/>
                          <a:pt x="306" y="239"/>
                        </a:cubicBezTo>
                        <a:cubicBezTo>
                          <a:pt x="306" y="239"/>
                          <a:pt x="306" y="239"/>
                          <a:pt x="306" y="239"/>
                        </a:cubicBezTo>
                        <a:cubicBezTo>
                          <a:pt x="306" y="239"/>
                          <a:pt x="306" y="239"/>
                          <a:pt x="306" y="239"/>
                        </a:cubicBezTo>
                        <a:cubicBezTo>
                          <a:pt x="307" y="238"/>
                          <a:pt x="307" y="238"/>
                          <a:pt x="307" y="238"/>
                        </a:cubicBezTo>
                        <a:cubicBezTo>
                          <a:pt x="308" y="238"/>
                          <a:pt x="308" y="238"/>
                          <a:pt x="308" y="238"/>
                        </a:cubicBezTo>
                        <a:cubicBezTo>
                          <a:pt x="308" y="239"/>
                          <a:pt x="308" y="239"/>
                          <a:pt x="308" y="239"/>
                        </a:cubicBezTo>
                        <a:cubicBezTo>
                          <a:pt x="308" y="239"/>
                          <a:pt x="308" y="239"/>
                          <a:pt x="308" y="239"/>
                        </a:cubicBezTo>
                        <a:cubicBezTo>
                          <a:pt x="309" y="239"/>
                          <a:pt x="309" y="239"/>
                          <a:pt x="309" y="239"/>
                        </a:cubicBezTo>
                        <a:cubicBezTo>
                          <a:pt x="309" y="239"/>
                          <a:pt x="309" y="239"/>
                          <a:pt x="309" y="239"/>
                        </a:cubicBezTo>
                        <a:cubicBezTo>
                          <a:pt x="309" y="240"/>
                          <a:pt x="309" y="240"/>
                          <a:pt x="309" y="240"/>
                        </a:cubicBezTo>
                        <a:cubicBezTo>
                          <a:pt x="307" y="243"/>
                          <a:pt x="307" y="243"/>
                          <a:pt x="307" y="243"/>
                        </a:cubicBezTo>
                        <a:cubicBezTo>
                          <a:pt x="307" y="243"/>
                          <a:pt x="307" y="243"/>
                          <a:pt x="307" y="243"/>
                        </a:cubicBezTo>
                        <a:cubicBezTo>
                          <a:pt x="307" y="243"/>
                          <a:pt x="307" y="243"/>
                          <a:pt x="307" y="243"/>
                        </a:cubicBezTo>
                        <a:cubicBezTo>
                          <a:pt x="307" y="244"/>
                          <a:pt x="307" y="244"/>
                          <a:pt x="307" y="244"/>
                        </a:cubicBezTo>
                        <a:cubicBezTo>
                          <a:pt x="306" y="245"/>
                          <a:pt x="306" y="245"/>
                          <a:pt x="306" y="245"/>
                        </a:cubicBezTo>
                        <a:cubicBezTo>
                          <a:pt x="305" y="247"/>
                          <a:pt x="305" y="247"/>
                          <a:pt x="305" y="247"/>
                        </a:cubicBezTo>
                        <a:cubicBezTo>
                          <a:pt x="305" y="247"/>
                          <a:pt x="305" y="247"/>
                          <a:pt x="305" y="247"/>
                        </a:cubicBezTo>
                        <a:cubicBezTo>
                          <a:pt x="305" y="247"/>
                          <a:pt x="305" y="247"/>
                          <a:pt x="305" y="247"/>
                        </a:cubicBezTo>
                        <a:cubicBezTo>
                          <a:pt x="306" y="248"/>
                          <a:pt x="306" y="248"/>
                          <a:pt x="306" y="248"/>
                        </a:cubicBezTo>
                        <a:cubicBezTo>
                          <a:pt x="306" y="249"/>
                          <a:pt x="306" y="249"/>
                          <a:pt x="306" y="249"/>
                        </a:cubicBezTo>
                        <a:cubicBezTo>
                          <a:pt x="306" y="249"/>
                          <a:pt x="306" y="249"/>
                          <a:pt x="306" y="249"/>
                        </a:cubicBezTo>
                        <a:cubicBezTo>
                          <a:pt x="306" y="249"/>
                          <a:pt x="306" y="249"/>
                          <a:pt x="306" y="249"/>
                        </a:cubicBezTo>
                        <a:cubicBezTo>
                          <a:pt x="306" y="251"/>
                          <a:pt x="306" y="251"/>
                          <a:pt x="306" y="251"/>
                        </a:cubicBezTo>
                        <a:cubicBezTo>
                          <a:pt x="305" y="254"/>
                          <a:pt x="305" y="254"/>
                          <a:pt x="305" y="254"/>
                        </a:cubicBezTo>
                        <a:cubicBezTo>
                          <a:pt x="305" y="254"/>
                          <a:pt x="305" y="254"/>
                          <a:pt x="305" y="254"/>
                        </a:cubicBezTo>
                        <a:cubicBezTo>
                          <a:pt x="305" y="254"/>
                          <a:pt x="305" y="254"/>
                          <a:pt x="305" y="254"/>
                        </a:cubicBezTo>
                        <a:cubicBezTo>
                          <a:pt x="305" y="255"/>
                          <a:pt x="305" y="255"/>
                          <a:pt x="305" y="255"/>
                        </a:cubicBezTo>
                        <a:cubicBezTo>
                          <a:pt x="304" y="256"/>
                          <a:pt x="304" y="256"/>
                          <a:pt x="304" y="256"/>
                        </a:cubicBezTo>
                        <a:cubicBezTo>
                          <a:pt x="303" y="257"/>
                          <a:pt x="303" y="257"/>
                          <a:pt x="303" y="257"/>
                        </a:cubicBezTo>
                        <a:cubicBezTo>
                          <a:pt x="303" y="257"/>
                          <a:pt x="303" y="257"/>
                          <a:pt x="303" y="257"/>
                        </a:cubicBezTo>
                        <a:cubicBezTo>
                          <a:pt x="303" y="258"/>
                          <a:pt x="303" y="258"/>
                          <a:pt x="303" y="258"/>
                        </a:cubicBezTo>
                        <a:cubicBezTo>
                          <a:pt x="302" y="260"/>
                          <a:pt x="302" y="260"/>
                          <a:pt x="302" y="260"/>
                        </a:cubicBezTo>
                        <a:cubicBezTo>
                          <a:pt x="302" y="260"/>
                          <a:pt x="302" y="260"/>
                          <a:pt x="302" y="260"/>
                        </a:cubicBezTo>
                        <a:cubicBezTo>
                          <a:pt x="302" y="260"/>
                          <a:pt x="302" y="260"/>
                          <a:pt x="302" y="260"/>
                        </a:cubicBezTo>
                        <a:cubicBezTo>
                          <a:pt x="303" y="261"/>
                          <a:pt x="303" y="261"/>
                          <a:pt x="303" y="261"/>
                        </a:cubicBezTo>
                        <a:cubicBezTo>
                          <a:pt x="303" y="262"/>
                          <a:pt x="303" y="262"/>
                          <a:pt x="303" y="262"/>
                        </a:cubicBezTo>
                        <a:cubicBezTo>
                          <a:pt x="303" y="262"/>
                          <a:pt x="303" y="262"/>
                          <a:pt x="303" y="262"/>
                        </a:cubicBezTo>
                        <a:cubicBezTo>
                          <a:pt x="304" y="262"/>
                          <a:pt x="304" y="262"/>
                          <a:pt x="304" y="262"/>
                        </a:cubicBezTo>
                        <a:cubicBezTo>
                          <a:pt x="304" y="264"/>
                          <a:pt x="304" y="264"/>
                          <a:pt x="304" y="264"/>
                        </a:cubicBezTo>
                        <a:cubicBezTo>
                          <a:pt x="304" y="264"/>
                          <a:pt x="304" y="264"/>
                          <a:pt x="304" y="264"/>
                        </a:cubicBezTo>
                        <a:cubicBezTo>
                          <a:pt x="304" y="264"/>
                          <a:pt x="304" y="264"/>
                          <a:pt x="304" y="264"/>
                        </a:cubicBezTo>
                        <a:cubicBezTo>
                          <a:pt x="305" y="265"/>
                          <a:pt x="305" y="265"/>
                          <a:pt x="305" y="265"/>
                        </a:cubicBezTo>
                        <a:cubicBezTo>
                          <a:pt x="306" y="265"/>
                          <a:pt x="306" y="265"/>
                          <a:pt x="306" y="265"/>
                        </a:cubicBezTo>
                        <a:cubicBezTo>
                          <a:pt x="305" y="266"/>
                          <a:pt x="305" y="266"/>
                          <a:pt x="305" y="266"/>
                        </a:cubicBezTo>
                        <a:cubicBezTo>
                          <a:pt x="305" y="266"/>
                          <a:pt x="305" y="266"/>
                          <a:pt x="305" y="266"/>
                        </a:cubicBezTo>
                        <a:cubicBezTo>
                          <a:pt x="305" y="266"/>
                          <a:pt x="305" y="266"/>
                          <a:pt x="305" y="266"/>
                        </a:cubicBezTo>
                        <a:cubicBezTo>
                          <a:pt x="306" y="267"/>
                          <a:pt x="306" y="267"/>
                          <a:pt x="306" y="267"/>
                        </a:cubicBezTo>
                        <a:cubicBezTo>
                          <a:pt x="305" y="268"/>
                          <a:pt x="305" y="268"/>
                          <a:pt x="305" y="268"/>
                        </a:cubicBezTo>
                        <a:cubicBezTo>
                          <a:pt x="305" y="268"/>
                          <a:pt x="305" y="268"/>
                          <a:pt x="305" y="268"/>
                        </a:cubicBezTo>
                        <a:cubicBezTo>
                          <a:pt x="306" y="268"/>
                          <a:pt x="306" y="268"/>
                          <a:pt x="306" y="268"/>
                        </a:cubicBezTo>
                        <a:cubicBezTo>
                          <a:pt x="307" y="269"/>
                          <a:pt x="307" y="269"/>
                          <a:pt x="307" y="269"/>
                        </a:cubicBezTo>
                        <a:cubicBezTo>
                          <a:pt x="308" y="269"/>
                          <a:pt x="308" y="269"/>
                          <a:pt x="308" y="269"/>
                        </a:cubicBezTo>
                        <a:cubicBezTo>
                          <a:pt x="308" y="269"/>
                          <a:pt x="308" y="269"/>
                          <a:pt x="308" y="269"/>
                        </a:cubicBezTo>
                        <a:cubicBezTo>
                          <a:pt x="309" y="269"/>
                          <a:pt x="309" y="269"/>
                          <a:pt x="309" y="269"/>
                        </a:cubicBezTo>
                        <a:cubicBezTo>
                          <a:pt x="309" y="270"/>
                          <a:pt x="309" y="270"/>
                          <a:pt x="309" y="270"/>
                        </a:cubicBezTo>
                        <a:cubicBezTo>
                          <a:pt x="309" y="270"/>
                          <a:pt x="309" y="270"/>
                          <a:pt x="309" y="270"/>
                        </a:cubicBezTo>
                        <a:cubicBezTo>
                          <a:pt x="309" y="270"/>
                          <a:pt x="309" y="270"/>
                          <a:pt x="309" y="270"/>
                        </a:cubicBezTo>
                        <a:cubicBezTo>
                          <a:pt x="309" y="271"/>
                          <a:pt x="309" y="271"/>
                          <a:pt x="309" y="271"/>
                        </a:cubicBezTo>
                        <a:cubicBezTo>
                          <a:pt x="310" y="273"/>
                          <a:pt x="310" y="273"/>
                          <a:pt x="310" y="273"/>
                        </a:cubicBezTo>
                        <a:cubicBezTo>
                          <a:pt x="310" y="273"/>
                          <a:pt x="310" y="273"/>
                          <a:pt x="310" y="273"/>
                        </a:cubicBezTo>
                        <a:cubicBezTo>
                          <a:pt x="310" y="273"/>
                          <a:pt x="310" y="273"/>
                          <a:pt x="310" y="273"/>
                        </a:cubicBezTo>
                        <a:cubicBezTo>
                          <a:pt x="310" y="274"/>
                          <a:pt x="310" y="274"/>
                          <a:pt x="310" y="274"/>
                        </a:cubicBezTo>
                        <a:cubicBezTo>
                          <a:pt x="309" y="275"/>
                          <a:pt x="309" y="275"/>
                          <a:pt x="309" y="275"/>
                        </a:cubicBezTo>
                        <a:cubicBezTo>
                          <a:pt x="307" y="277"/>
                          <a:pt x="307" y="277"/>
                          <a:pt x="307" y="277"/>
                        </a:cubicBezTo>
                        <a:cubicBezTo>
                          <a:pt x="304" y="280"/>
                          <a:pt x="304" y="280"/>
                          <a:pt x="304" y="280"/>
                        </a:cubicBezTo>
                        <a:cubicBezTo>
                          <a:pt x="308" y="278"/>
                          <a:pt x="308" y="278"/>
                          <a:pt x="308" y="278"/>
                        </a:cubicBezTo>
                        <a:cubicBezTo>
                          <a:pt x="310" y="277"/>
                          <a:pt x="310" y="277"/>
                          <a:pt x="310" y="277"/>
                        </a:cubicBezTo>
                        <a:cubicBezTo>
                          <a:pt x="311" y="276"/>
                          <a:pt x="311" y="276"/>
                          <a:pt x="311" y="276"/>
                        </a:cubicBezTo>
                        <a:cubicBezTo>
                          <a:pt x="312" y="277"/>
                          <a:pt x="312" y="277"/>
                          <a:pt x="312" y="277"/>
                        </a:cubicBezTo>
                        <a:cubicBezTo>
                          <a:pt x="313" y="278"/>
                          <a:pt x="313" y="278"/>
                          <a:pt x="313" y="278"/>
                        </a:cubicBezTo>
                        <a:cubicBezTo>
                          <a:pt x="313" y="278"/>
                          <a:pt x="313" y="278"/>
                          <a:pt x="313" y="278"/>
                        </a:cubicBezTo>
                        <a:cubicBezTo>
                          <a:pt x="314" y="278"/>
                          <a:pt x="314" y="278"/>
                          <a:pt x="314" y="278"/>
                        </a:cubicBezTo>
                        <a:cubicBezTo>
                          <a:pt x="315" y="278"/>
                          <a:pt x="315" y="278"/>
                          <a:pt x="315" y="278"/>
                        </a:cubicBezTo>
                        <a:cubicBezTo>
                          <a:pt x="315" y="278"/>
                          <a:pt x="315" y="278"/>
                          <a:pt x="315" y="278"/>
                        </a:cubicBezTo>
                        <a:cubicBezTo>
                          <a:pt x="315" y="277"/>
                          <a:pt x="315" y="277"/>
                          <a:pt x="315" y="277"/>
                        </a:cubicBezTo>
                        <a:cubicBezTo>
                          <a:pt x="315" y="276"/>
                          <a:pt x="315" y="276"/>
                          <a:pt x="315" y="276"/>
                        </a:cubicBezTo>
                        <a:cubicBezTo>
                          <a:pt x="316" y="276"/>
                          <a:pt x="316" y="276"/>
                          <a:pt x="316" y="276"/>
                        </a:cubicBezTo>
                        <a:cubicBezTo>
                          <a:pt x="316" y="276"/>
                          <a:pt x="316" y="276"/>
                          <a:pt x="316" y="276"/>
                        </a:cubicBezTo>
                        <a:cubicBezTo>
                          <a:pt x="316" y="275"/>
                          <a:pt x="316" y="275"/>
                          <a:pt x="316" y="275"/>
                        </a:cubicBezTo>
                        <a:cubicBezTo>
                          <a:pt x="317" y="274"/>
                          <a:pt x="317" y="274"/>
                          <a:pt x="317" y="274"/>
                        </a:cubicBezTo>
                        <a:cubicBezTo>
                          <a:pt x="317" y="274"/>
                          <a:pt x="317" y="274"/>
                          <a:pt x="317" y="274"/>
                        </a:cubicBezTo>
                        <a:cubicBezTo>
                          <a:pt x="317" y="274"/>
                          <a:pt x="317" y="274"/>
                          <a:pt x="317" y="274"/>
                        </a:cubicBezTo>
                        <a:cubicBezTo>
                          <a:pt x="317" y="275"/>
                          <a:pt x="317" y="275"/>
                          <a:pt x="317" y="275"/>
                        </a:cubicBezTo>
                        <a:cubicBezTo>
                          <a:pt x="317" y="275"/>
                          <a:pt x="317" y="275"/>
                          <a:pt x="317" y="275"/>
                        </a:cubicBezTo>
                        <a:cubicBezTo>
                          <a:pt x="318" y="275"/>
                          <a:pt x="318" y="275"/>
                          <a:pt x="318" y="275"/>
                        </a:cubicBezTo>
                        <a:cubicBezTo>
                          <a:pt x="318" y="277"/>
                          <a:pt x="318" y="277"/>
                          <a:pt x="318" y="277"/>
                        </a:cubicBezTo>
                        <a:cubicBezTo>
                          <a:pt x="318" y="278"/>
                          <a:pt x="318" y="278"/>
                          <a:pt x="318" y="278"/>
                        </a:cubicBezTo>
                        <a:cubicBezTo>
                          <a:pt x="318" y="279"/>
                          <a:pt x="318" y="279"/>
                          <a:pt x="318" y="279"/>
                        </a:cubicBezTo>
                        <a:cubicBezTo>
                          <a:pt x="318" y="279"/>
                          <a:pt x="318" y="279"/>
                          <a:pt x="318" y="279"/>
                        </a:cubicBezTo>
                        <a:cubicBezTo>
                          <a:pt x="320" y="280"/>
                          <a:pt x="320" y="280"/>
                          <a:pt x="320" y="280"/>
                        </a:cubicBezTo>
                        <a:cubicBezTo>
                          <a:pt x="320" y="280"/>
                          <a:pt x="320" y="280"/>
                          <a:pt x="320" y="280"/>
                        </a:cubicBezTo>
                        <a:cubicBezTo>
                          <a:pt x="320" y="280"/>
                          <a:pt x="320" y="280"/>
                          <a:pt x="320" y="280"/>
                        </a:cubicBezTo>
                        <a:cubicBezTo>
                          <a:pt x="322" y="280"/>
                          <a:pt x="322" y="280"/>
                          <a:pt x="322" y="280"/>
                        </a:cubicBezTo>
                        <a:cubicBezTo>
                          <a:pt x="325" y="280"/>
                          <a:pt x="325" y="280"/>
                          <a:pt x="325" y="280"/>
                        </a:cubicBezTo>
                        <a:cubicBezTo>
                          <a:pt x="322" y="279"/>
                          <a:pt x="322" y="279"/>
                          <a:pt x="322" y="279"/>
                        </a:cubicBezTo>
                        <a:cubicBezTo>
                          <a:pt x="321" y="279"/>
                          <a:pt x="321" y="279"/>
                          <a:pt x="321" y="279"/>
                        </a:cubicBezTo>
                        <a:cubicBezTo>
                          <a:pt x="320" y="278"/>
                          <a:pt x="320" y="278"/>
                          <a:pt x="320" y="278"/>
                        </a:cubicBezTo>
                        <a:cubicBezTo>
                          <a:pt x="320" y="276"/>
                          <a:pt x="320" y="276"/>
                          <a:pt x="320" y="276"/>
                        </a:cubicBezTo>
                        <a:cubicBezTo>
                          <a:pt x="320" y="275"/>
                          <a:pt x="320" y="275"/>
                          <a:pt x="320" y="275"/>
                        </a:cubicBezTo>
                        <a:cubicBezTo>
                          <a:pt x="321" y="274"/>
                          <a:pt x="321" y="274"/>
                          <a:pt x="321" y="274"/>
                        </a:cubicBezTo>
                        <a:cubicBezTo>
                          <a:pt x="321" y="273"/>
                          <a:pt x="321" y="273"/>
                          <a:pt x="321" y="273"/>
                        </a:cubicBezTo>
                        <a:cubicBezTo>
                          <a:pt x="321" y="273"/>
                          <a:pt x="321" y="273"/>
                          <a:pt x="321" y="273"/>
                        </a:cubicBezTo>
                        <a:cubicBezTo>
                          <a:pt x="320" y="272"/>
                          <a:pt x="320" y="272"/>
                          <a:pt x="320" y="272"/>
                        </a:cubicBezTo>
                        <a:cubicBezTo>
                          <a:pt x="320" y="272"/>
                          <a:pt x="320" y="272"/>
                          <a:pt x="320" y="272"/>
                        </a:cubicBezTo>
                        <a:cubicBezTo>
                          <a:pt x="320" y="272"/>
                          <a:pt x="320" y="272"/>
                          <a:pt x="320" y="272"/>
                        </a:cubicBezTo>
                        <a:cubicBezTo>
                          <a:pt x="321" y="272"/>
                          <a:pt x="321" y="272"/>
                          <a:pt x="321" y="272"/>
                        </a:cubicBezTo>
                        <a:cubicBezTo>
                          <a:pt x="321" y="272"/>
                          <a:pt x="321" y="272"/>
                          <a:pt x="321" y="272"/>
                        </a:cubicBezTo>
                        <a:cubicBezTo>
                          <a:pt x="321" y="272"/>
                          <a:pt x="321" y="272"/>
                          <a:pt x="321" y="272"/>
                        </a:cubicBezTo>
                        <a:cubicBezTo>
                          <a:pt x="322" y="270"/>
                          <a:pt x="322" y="270"/>
                          <a:pt x="322" y="270"/>
                        </a:cubicBezTo>
                        <a:cubicBezTo>
                          <a:pt x="323" y="269"/>
                          <a:pt x="323" y="269"/>
                          <a:pt x="323" y="269"/>
                        </a:cubicBezTo>
                        <a:cubicBezTo>
                          <a:pt x="324" y="268"/>
                          <a:pt x="324" y="268"/>
                          <a:pt x="324" y="268"/>
                        </a:cubicBezTo>
                        <a:cubicBezTo>
                          <a:pt x="323" y="268"/>
                          <a:pt x="323" y="268"/>
                          <a:pt x="323" y="268"/>
                        </a:cubicBezTo>
                        <a:cubicBezTo>
                          <a:pt x="323" y="268"/>
                          <a:pt x="323" y="268"/>
                          <a:pt x="323" y="268"/>
                        </a:cubicBezTo>
                        <a:cubicBezTo>
                          <a:pt x="323" y="266"/>
                          <a:pt x="323" y="266"/>
                          <a:pt x="323" y="266"/>
                        </a:cubicBezTo>
                        <a:cubicBezTo>
                          <a:pt x="323" y="266"/>
                          <a:pt x="323" y="266"/>
                          <a:pt x="323" y="266"/>
                        </a:cubicBezTo>
                        <a:cubicBezTo>
                          <a:pt x="322" y="265"/>
                          <a:pt x="322" y="265"/>
                          <a:pt x="322" y="265"/>
                        </a:cubicBezTo>
                        <a:cubicBezTo>
                          <a:pt x="322" y="265"/>
                          <a:pt x="322" y="265"/>
                          <a:pt x="322" y="265"/>
                        </a:cubicBezTo>
                        <a:cubicBezTo>
                          <a:pt x="322" y="264"/>
                          <a:pt x="322" y="264"/>
                          <a:pt x="322" y="264"/>
                        </a:cubicBezTo>
                        <a:cubicBezTo>
                          <a:pt x="323" y="263"/>
                          <a:pt x="323" y="263"/>
                          <a:pt x="323" y="263"/>
                        </a:cubicBezTo>
                        <a:cubicBezTo>
                          <a:pt x="323" y="263"/>
                          <a:pt x="323" y="263"/>
                          <a:pt x="323" y="263"/>
                        </a:cubicBezTo>
                        <a:cubicBezTo>
                          <a:pt x="323" y="262"/>
                          <a:pt x="323" y="262"/>
                          <a:pt x="323" y="262"/>
                        </a:cubicBezTo>
                        <a:cubicBezTo>
                          <a:pt x="323" y="262"/>
                          <a:pt x="323" y="262"/>
                          <a:pt x="323" y="262"/>
                        </a:cubicBezTo>
                        <a:cubicBezTo>
                          <a:pt x="323" y="261"/>
                          <a:pt x="323" y="261"/>
                          <a:pt x="323" y="261"/>
                        </a:cubicBezTo>
                        <a:cubicBezTo>
                          <a:pt x="323" y="261"/>
                          <a:pt x="323" y="261"/>
                          <a:pt x="323" y="261"/>
                        </a:cubicBezTo>
                        <a:cubicBezTo>
                          <a:pt x="322" y="261"/>
                          <a:pt x="322" y="261"/>
                          <a:pt x="322" y="261"/>
                        </a:cubicBezTo>
                        <a:cubicBezTo>
                          <a:pt x="322" y="261"/>
                          <a:pt x="322" y="261"/>
                          <a:pt x="322" y="261"/>
                        </a:cubicBezTo>
                        <a:cubicBezTo>
                          <a:pt x="322" y="260"/>
                          <a:pt x="322" y="260"/>
                          <a:pt x="322" y="260"/>
                        </a:cubicBezTo>
                        <a:cubicBezTo>
                          <a:pt x="323" y="257"/>
                          <a:pt x="323" y="257"/>
                          <a:pt x="323" y="257"/>
                        </a:cubicBezTo>
                        <a:cubicBezTo>
                          <a:pt x="323" y="257"/>
                          <a:pt x="323" y="257"/>
                          <a:pt x="323" y="257"/>
                        </a:cubicBezTo>
                        <a:cubicBezTo>
                          <a:pt x="323" y="257"/>
                          <a:pt x="323" y="257"/>
                          <a:pt x="323" y="257"/>
                        </a:cubicBezTo>
                        <a:cubicBezTo>
                          <a:pt x="323" y="256"/>
                          <a:pt x="323" y="256"/>
                          <a:pt x="323" y="256"/>
                        </a:cubicBezTo>
                        <a:cubicBezTo>
                          <a:pt x="323" y="254"/>
                          <a:pt x="323" y="254"/>
                          <a:pt x="323" y="254"/>
                        </a:cubicBezTo>
                        <a:cubicBezTo>
                          <a:pt x="324" y="254"/>
                          <a:pt x="324" y="254"/>
                          <a:pt x="324" y="254"/>
                        </a:cubicBezTo>
                        <a:cubicBezTo>
                          <a:pt x="324" y="253"/>
                          <a:pt x="324" y="253"/>
                          <a:pt x="324" y="253"/>
                        </a:cubicBezTo>
                        <a:cubicBezTo>
                          <a:pt x="324" y="253"/>
                          <a:pt x="324" y="253"/>
                          <a:pt x="324" y="253"/>
                        </a:cubicBezTo>
                        <a:cubicBezTo>
                          <a:pt x="323" y="252"/>
                          <a:pt x="323" y="252"/>
                          <a:pt x="323" y="252"/>
                        </a:cubicBezTo>
                        <a:cubicBezTo>
                          <a:pt x="324" y="252"/>
                          <a:pt x="324" y="252"/>
                          <a:pt x="324" y="252"/>
                        </a:cubicBezTo>
                        <a:cubicBezTo>
                          <a:pt x="324" y="252"/>
                          <a:pt x="324" y="252"/>
                          <a:pt x="324" y="252"/>
                        </a:cubicBezTo>
                        <a:cubicBezTo>
                          <a:pt x="324" y="251"/>
                          <a:pt x="324" y="251"/>
                          <a:pt x="324" y="251"/>
                        </a:cubicBezTo>
                        <a:cubicBezTo>
                          <a:pt x="324" y="251"/>
                          <a:pt x="324" y="251"/>
                          <a:pt x="324" y="251"/>
                        </a:cubicBezTo>
                        <a:cubicBezTo>
                          <a:pt x="324" y="250"/>
                          <a:pt x="324" y="250"/>
                          <a:pt x="324" y="250"/>
                        </a:cubicBezTo>
                        <a:cubicBezTo>
                          <a:pt x="325" y="250"/>
                          <a:pt x="325" y="250"/>
                          <a:pt x="325" y="250"/>
                        </a:cubicBezTo>
                        <a:cubicBezTo>
                          <a:pt x="324" y="250"/>
                          <a:pt x="324" y="250"/>
                          <a:pt x="324" y="250"/>
                        </a:cubicBezTo>
                        <a:cubicBezTo>
                          <a:pt x="323" y="249"/>
                          <a:pt x="323" y="249"/>
                          <a:pt x="323" y="249"/>
                        </a:cubicBezTo>
                        <a:cubicBezTo>
                          <a:pt x="323" y="249"/>
                          <a:pt x="323" y="249"/>
                          <a:pt x="323" y="249"/>
                        </a:cubicBezTo>
                        <a:cubicBezTo>
                          <a:pt x="324" y="249"/>
                          <a:pt x="324" y="249"/>
                          <a:pt x="324" y="249"/>
                        </a:cubicBezTo>
                        <a:cubicBezTo>
                          <a:pt x="324" y="249"/>
                          <a:pt x="324" y="249"/>
                          <a:pt x="324" y="249"/>
                        </a:cubicBezTo>
                        <a:cubicBezTo>
                          <a:pt x="324" y="248"/>
                          <a:pt x="324" y="248"/>
                          <a:pt x="324" y="248"/>
                        </a:cubicBezTo>
                        <a:cubicBezTo>
                          <a:pt x="323" y="248"/>
                          <a:pt x="323" y="248"/>
                          <a:pt x="323" y="248"/>
                        </a:cubicBezTo>
                        <a:cubicBezTo>
                          <a:pt x="323" y="247"/>
                          <a:pt x="323" y="247"/>
                          <a:pt x="323" y="247"/>
                        </a:cubicBezTo>
                        <a:cubicBezTo>
                          <a:pt x="323" y="246"/>
                          <a:pt x="323" y="246"/>
                          <a:pt x="323" y="246"/>
                        </a:cubicBezTo>
                        <a:cubicBezTo>
                          <a:pt x="323" y="246"/>
                          <a:pt x="323" y="246"/>
                          <a:pt x="323" y="246"/>
                        </a:cubicBezTo>
                        <a:cubicBezTo>
                          <a:pt x="323" y="245"/>
                          <a:pt x="323" y="245"/>
                          <a:pt x="323" y="245"/>
                        </a:cubicBezTo>
                        <a:cubicBezTo>
                          <a:pt x="323" y="244"/>
                          <a:pt x="323" y="244"/>
                          <a:pt x="323" y="244"/>
                        </a:cubicBezTo>
                        <a:cubicBezTo>
                          <a:pt x="323" y="244"/>
                          <a:pt x="323" y="244"/>
                          <a:pt x="323" y="244"/>
                        </a:cubicBezTo>
                        <a:cubicBezTo>
                          <a:pt x="323" y="244"/>
                          <a:pt x="323" y="244"/>
                          <a:pt x="323" y="244"/>
                        </a:cubicBezTo>
                        <a:cubicBezTo>
                          <a:pt x="322" y="244"/>
                          <a:pt x="322" y="244"/>
                          <a:pt x="322" y="244"/>
                        </a:cubicBezTo>
                        <a:cubicBezTo>
                          <a:pt x="324" y="243"/>
                          <a:pt x="324" y="243"/>
                          <a:pt x="324" y="243"/>
                        </a:cubicBezTo>
                        <a:cubicBezTo>
                          <a:pt x="326" y="243"/>
                          <a:pt x="326" y="243"/>
                          <a:pt x="326" y="243"/>
                        </a:cubicBezTo>
                        <a:cubicBezTo>
                          <a:pt x="326" y="243"/>
                          <a:pt x="326" y="243"/>
                          <a:pt x="326" y="243"/>
                        </a:cubicBezTo>
                        <a:cubicBezTo>
                          <a:pt x="326" y="243"/>
                          <a:pt x="326" y="243"/>
                          <a:pt x="326" y="243"/>
                        </a:cubicBezTo>
                        <a:cubicBezTo>
                          <a:pt x="327" y="242"/>
                          <a:pt x="327" y="242"/>
                          <a:pt x="327" y="242"/>
                        </a:cubicBezTo>
                        <a:cubicBezTo>
                          <a:pt x="329" y="242"/>
                          <a:pt x="329" y="242"/>
                          <a:pt x="329" y="242"/>
                        </a:cubicBezTo>
                        <a:cubicBezTo>
                          <a:pt x="329" y="242"/>
                          <a:pt x="329" y="242"/>
                          <a:pt x="329" y="242"/>
                        </a:cubicBezTo>
                        <a:cubicBezTo>
                          <a:pt x="329" y="242"/>
                          <a:pt x="329" y="242"/>
                          <a:pt x="329" y="242"/>
                        </a:cubicBezTo>
                        <a:cubicBezTo>
                          <a:pt x="329" y="242"/>
                          <a:pt x="329" y="242"/>
                          <a:pt x="329" y="242"/>
                        </a:cubicBezTo>
                        <a:cubicBezTo>
                          <a:pt x="332" y="240"/>
                          <a:pt x="332" y="240"/>
                          <a:pt x="332" y="240"/>
                        </a:cubicBezTo>
                        <a:cubicBezTo>
                          <a:pt x="336" y="239"/>
                          <a:pt x="336" y="239"/>
                          <a:pt x="336" y="239"/>
                        </a:cubicBezTo>
                        <a:cubicBezTo>
                          <a:pt x="336" y="239"/>
                          <a:pt x="336" y="239"/>
                          <a:pt x="336" y="239"/>
                        </a:cubicBezTo>
                        <a:cubicBezTo>
                          <a:pt x="336" y="238"/>
                          <a:pt x="336" y="238"/>
                          <a:pt x="336" y="238"/>
                        </a:cubicBezTo>
                        <a:cubicBezTo>
                          <a:pt x="336" y="238"/>
                          <a:pt x="336" y="238"/>
                          <a:pt x="336" y="238"/>
                        </a:cubicBezTo>
                        <a:cubicBezTo>
                          <a:pt x="337" y="238"/>
                          <a:pt x="337" y="238"/>
                          <a:pt x="337" y="238"/>
                        </a:cubicBezTo>
                        <a:cubicBezTo>
                          <a:pt x="340" y="236"/>
                          <a:pt x="340" y="236"/>
                          <a:pt x="340" y="236"/>
                        </a:cubicBezTo>
                        <a:cubicBezTo>
                          <a:pt x="340" y="236"/>
                          <a:pt x="340" y="236"/>
                          <a:pt x="340" y="236"/>
                        </a:cubicBezTo>
                        <a:cubicBezTo>
                          <a:pt x="340" y="236"/>
                          <a:pt x="340" y="236"/>
                          <a:pt x="340" y="236"/>
                        </a:cubicBezTo>
                        <a:cubicBezTo>
                          <a:pt x="340" y="235"/>
                          <a:pt x="340" y="235"/>
                          <a:pt x="340" y="235"/>
                        </a:cubicBezTo>
                        <a:cubicBezTo>
                          <a:pt x="341" y="235"/>
                          <a:pt x="341" y="235"/>
                          <a:pt x="341" y="235"/>
                        </a:cubicBezTo>
                        <a:cubicBezTo>
                          <a:pt x="341" y="235"/>
                          <a:pt x="341" y="235"/>
                          <a:pt x="341" y="235"/>
                        </a:cubicBezTo>
                        <a:cubicBezTo>
                          <a:pt x="341" y="234"/>
                          <a:pt x="341" y="234"/>
                          <a:pt x="341" y="234"/>
                        </a:cubicBezTo>
                        <a:cubicBezTo>
                          <a:pt x="343" y="232"/>
                          <a:pt x="343" y="232"/>
                          <a:pt x="343" y="232"/>
                        </a:cubicBezTo>
                        <a:cubicBezTo>
                          <a:pt x="343" y="232"/>
                          <a:pt x="343" y="232"/>
                          <a:pt x="343" y="232"/>
                        </a:cubicBezTo>
                        <a:cubicBezTo>
                          <a:pt x="344" y="232"/>
                          <a:pt x="344" y="232"/>
                          <a:pt x="344" y="232"/>
                        </a:cubicBezTo>
                        <a:cubicBezTo>
                          <a:pt x="344" y="233"/>
                          <a:pt x="344" y="233"/>
                          <a:pt x="344" y="233"/>
                        </a:cubicBezTo>
                        <a:cubicBezTo>
                          <a:pt x="344" y="233"/>
                          <a:pt x="344" y="233"/>
                          <a:pt x="344" y="233"/>
                        </a:cubicBezTo>
                        <a:cubicBezTo>
                          <a:pt x="345" y="233"/>
                          <a:pt x="345" y="233"/>
                          <a:pt x="345" y="233"/>
                        </a:cubicBezTo>
                        <a:cubicBezTo>
                          <a:pt x="346" y="232"/>
                          <a:pt x="346" y="232"/>
                          <a:pt x="346" y="232"/>
                        </a:cubicBezTo>
                        <a:cubicBezTo>
                          <a:pt x="346" y="232"/>
                          <a:pt x="346" y="232"/>
                          <a:pt x="346" y="232"/>
                        </a:cubicBezTo>
                        <a:cubicBezTo>
                          <a:pt x="347" y="231"/>
                          <a:pt x="347" y="231"/>
                          <a:pt x="347" y="231"/>
                        </a:cubicBezTo>
                        <a:cubicBezTo>
                          <a:pt x="347" y="231"/>
                          <a:pt x="347" y="231"/>
                          <a:pt x="347" y="231"/>
                        </a:cubicBezTo>
                        <a:cubicBezTo>
                          <a:pt x="347" y="231"/>
                          <a:pt x="347" y="231"/>
                          <a:pt x="347" y="231"/>
                        </a:cubicBezTo>
                        <a:cubicBezTo>
                          <a:pt x="346" y="229"/>
                          <a:pt x="346" y="229"/>
                          <a:pt x="346" y="229"/>
                        </a:cubicBezTo>
                        <a:cubicBezTo>
                          <a:pt x="346" y="228"/>
                          <a:pt x="346" y="228"/>
                          <a:pt x="346" y="228"/>
                        </a:cubicBezTo>
                        <a:cubicBezTo>
                          <a:pt x="346" y="227"/>
                          <a:pt x="346" y="227"/>
                          <a:pt x="346" y="227"/>
                        </a:cubicBezTo>
                        <a:cubicBezTo>
                          <a:pt x="345" y="228"/>
                          <a:pt x="345" y="228"/>
                          <a:pt x="345" y="228"/>
                        </a:cubicBezTo>
                        <a:cubicBezTo>
                          <a:pt x="346" y="226"/>
                          <a:pt x="346" y="226"/>
                          <a:pt x="346" y="226"/>
                        </a:cubicBezTo>
                        <a:cubicBezTo>
                          <a:pt x="346" y="225"/>
                          <a:pt x="346" y="225"/>
                          <a:pt x="346" y="225"/>
                        </a:cubicBezTo>
                        <a:cubicBezTo>
                          <a:pt x="346" y="225"/>
                          <a:pt x="346" y="225"/>
                          <a:pt x="346" y="225"/>
                        </a:cubicBezTo>
                        <a:cubicBezTo>
                          <a:pt x="346" y="225"/>
                          <a:pt x="346" y="225"/>
                          <a:pt x="346" y="225"/>
                        </a:cubicBezTo>
                        <a:cubicBezTo>
                          <a:pt x="346" y="223"/>
                          <a:pt x="346" y="223"/>
                          <a:pt x="346" y="223"/>
                        </a:cubicBezTo>
                        <a:cubicBezTo>
                          <a:pt x="346" y="221"/>
                          <a:pt x="346" y="221"/>
                          <a:pt x="346" y="221"/>
                        </a:cubicBezTo>
                        <a:cubicBezTo>
                          <a:pt x="346" y="221"/>
                          <a:pt x="346" y="221"/>
                          <a:pt x="346" y="221"/>
                        </a:cubicBezTo>
                        <a:cubicBezTo>
                          <a:pt x="346" y="221"/>
                          <a:pt x="346" y="221"/>
                          <a:pt x="346" y="221"/>
                        </a:cubicBezTo>
                        <a:cubicBezTo>
                          <a:pt x="345" y="219"/>
                          <a:pt x="345" y="219"/>
                          <a:pt x="345" y="219"/>
                        </a:cubicBezTo>
                        <a:cubicBezTo>
                          <a:pt x="345" y="215"/>
                          <a:pt x="345" y="215"/>
                          <a:pt x="345" y="215"/>
                        </a:cubicBezTo>
                        <a:cubicBezTo>
                          <a:pt x="345" y="212"/>
                          <a:pt x="345" y="212"/>
                          <a:pt x="345" y="212"/>
                        </a:cubicBezTo>
                        <a:cubicBezTo>
                          <a:pt x="345" y="212"/>
                          <a:pt x="345" y="212"/>
                          <a:pt x="345" y="212"/>
                        </a:cubicBezTo>
                        <a:cubicBezTo>
                          <a:pt x="345" y="212"/>
                          <a:pt x="345" y="212"/>
                          <a:pt x="345" y="212"/>
                        </a:cubicBezTo>
                        <a:cubicBezTo>
                          <a:pt x="343" y="209"/>
                          <a:pt x="343" y="209"/>
                          <a:pt x="343" y="209"/>
                        </a:cubicBezTo>
                        <a:cubicBezTo>
                          <a:pt x="343" y="209"/>
                          <a:pt x="343" y="209"/>
                          <a:pt x="343" y="209"/>
                        </a:cubicBezTo>
                        <a:cubicBezTo>
                          <a:pt x="343" y="209"/>
                          <a:pt x="343" y="209"/>
                          <a:pt x="343" y="209"/>
                        </a:cubicBezTo>
                        <a:cubicBezTo>
                          <a:pt x="342" y="208"/>
                          <a:pt x="342" y="208"/>
                          <a:pt x="342" y="208"/>
                        </a:cubicBezTo>
                        <a:cubicBezTo>
                          <a:pt x="341" y="207"/>
                          <a:pt x="341" y="207"/>
                          <a:pt x="341" y="207"/>
                        </a:cubicBezTo>
                        <a:cubicBezTo>
                          <a:pt x="341" y="207"/>
                          <a:pt x="341" y="207"/>
                          <a:pt x="341" y="207"/>
                        </a:cubicBezTo>
                        <a:cubicBezTo>
                          <a:pt x="341" y="206"/>
                          <a:pt x="341" y="206"/>
                          <a:pt x="341" y="206"/>
                        </a:cubicBezTo>
                        <a:cubicBezTo>
                          <a:pt x="340" y="206"/>
                          <a:pt x="340" y="206"/>
                          <a:pt x="340" y="206"/>
                        </a:cubicBezTo>
                        <a:cubicBezTo>
                          <a:pt x="340" y="206"/>
                          <a:pt x="340" y="206"/>
                          <a:pt x="340" y="206"/>
                        </a:cubicBezTo>
                        <a:cubicBezTo>
                          <a:pt x="340" y="203"/>
                          <a:pt x="340" y="203"/>
                          <a:pt x="340" y="203"/>
                        </a:cubicBezTo>
                        <a:cubicBezTo>
                          <a:pt x="341" y="203"/>
                          <a:pt x="341" y="203"/>
                          <a:pt x="341" y="203"/>
                        </a:cubicBezTo>
                        <a:cubicBezTo>
                          <a:pt x="341" y="203"/>
                          <a:pt x="341" y="203"/>
                          <a:pt x="341" y="203"/>
                        </a:cubicBezTo>
                        <a:cubicBezTo>
                          <a:pt x="342" y="203"/>
                          <a:pt x="342" y="203"/>
                          <a:pt x="342" y="203"/>
                        </a:cubicBezTo>
                        <a:cubicBezTo>
                          <a:pt x="345" y="200"/>
                          <a:pt x="345" y="200"/>
                          <a:pt x="345" y="200"/>
                        </a:cubicBezTo>
                        <a:cubicBezTo>
                          <a:pt x="346" y="200"/>
                          <a:pt x="346" y="200"/>
                          <a:pt x="346" y="200"/>
                        </a:cubicBezTo>
                        <a:cubicBezTo>
                          <a:pt x="346" y="199"/>
                          <a:pt x="346" y="199"/>
                          <a:pt x="346" y="199"/>
                        </a:cubicBezTo>
                        <a:cubicBezTo>
                          <a:pt x="346" y="199"/>
                          <a:pt x="346" y="199"/>
                          <a:pt x="346" y="199"/>
                        </a:cubicBezTo>
                        <a:cubicBezTo>
                          <a:pt x="347" y="198"/>
                          <a:pt x="347" y="198"/>
                          <a:pt x="347" y="198"/>
                        </a:cubicBezTo>
                        <a:cubicBezTo>
                          <a:pt x="347" y="198"/>
                          <a:pt x="347" y="198"/>
                          <a:pt x="347" y="198"/>
                        </a:cubicBezTo>
                        <a:cubicBezTo>
                          <a:pt x="347" y="198"/>
                          <a:pt x="347" y="198"/>
                          <a:pt x="347" y="198"/>
                        </a:cubicBezTo>
                        <a:cubicBezTo>
                          <a:pt x="347" y="197"/>
                          <a:pt x="347" y="197"/>
                          <a:pt x="347" y="197"/>
                        </a:cubicBezTo>
                        <a:cubicBezTo>
                          <a:pt x="347" y="197"/>
                          <a:pt x="347" y="197"/>
                          <a:pt x="347" y="197"/>
                        </a:cubicBezTo>
                        <a:cubicBezTo>
                          <a:pt x="347" y="197"/>
                          <a:pt x="347" y="197"/>
                          <a:pt x="347" y="197"/>
                        </a:cubicBezTo>
                        <a:cubicBezTo>
                          <a:pt x="346" y="197"/>
                          <a:pt x="346" y="197"/>
                          <a:pt x="346" y="197"/>
                        </a:cubicBezTo>
                        <a:cubicBezTo>
                          <a:pt x="346" y="197"/>
                          <a:pt x="346" y="197"/>
                          <a:pt x="346" y="197"/>
                        </a:cubicBezTo>
                        <a:cubicBezTo>
                          <a:pt x="347" y="195"/>
                          <a:pt x="347" y="195"/>
                          <a:pt x="347" y="195"/>
                        </a:cubicBezTo>
                        <a:cubicBezTo>
                          <a:pt x="348" y="195"/>
                          <a:pt x="348" y="195"/>
                          <a:pt x="348" y="195"/>
                        </a:cubicBezTo>
                        <a:cubicBezTo>
                          <a:pt x="348" y="196"/>
                          <a:pt x="348" y="196"/>
                          <a:pt x="348" y="196"/>
                        </a:cubicBezTo>
                        <a:cubicBezTo>
                          <a:pt x="348" y="197"/>
                          <a:pt x="348" y="197"/>
                          <a:pt x="348" y="197"/>
                        </a:cubicBezTo>
                        <a:cubicBezTo>
                          <a:pt x="348" y="197"/>
                          <a:pt x="348" y="197"/>
                          <a:pt x="348" y="197"/>
                        </a:cubicBezTo>
                        <a:cubicBezTo>
                          <a:pt x="349" y="197"/>
                          <a:pt x="349" y="197"/>
                          <a:pt x="349" y="197"/>
                        </a:cubicBezTo>
                        <a:cubicBezTo>
                          <a:pt x="351" y="198"/>
                          <a:pt x="351" y="198"/>
                          <a:pt x="351" y="198"/>
                        </a:cubicBezTo>
                        <a:cubicBezTo>
                          <a:pt x="350" y="196"/>
                          <a:pt x="350" y="196"/>
                          <a:pt x="350" y="196"/>
                        </a:cubicBezTo>
                        <a:cubicBezTo>
                          <a:pt x="349" y="196"/>
                          <a:pt x="349" y="196"/>
                          <a:pt x="349" y="196"/>
                        </a:cubicBezTo>
                        <a:cubicBezTo>
                          <a:pt x="350" y="195"/>
                          <a:pt x="350" y="195"/>
                          <a:pt x="350" y="195"/>
                        </a:cubicBezTo>
                        <a:cubicBezTo>
                          <a:pt x="351" y="194"/>
                          <a:pt x="351" y="194"/>
                          <a:pt x="351" y="194"/>
                        </a:cubicBezTo>
                        <a:cubicBezTo>
                          <a:pt x="351" y="194"/>
                          <a:pt x="351" y="194"/>
                          <a:pt x="351" y="194"/>
                        </a:cubicBezTo>
                        <a:cubicBezTo>
                          <a:pt x="351" y="194"/>
                          <a:pt x="351" y="194"/>
                          <a:pt x="351" y="194"/>
                        </a:cubicBezTo>
                        <a:cubicBezTo>
                          <a:pt x="352" y="192"/>
                          <a:pt x="352" y="192"/>
                          <a:pt x="352" y="192"/>
                        </a:cubicBezTo>
                        <a:cubicBezTo>
                          <a:pt x="352" y="192"/>
                          <a:pt x="352" y="192"/>
                          <a:pt x="352" y="192"/>
                        </a:cubicBezTo>
                        <a:cubicBezTo>
                          <a:pt x="352" y="191"/>
                          <a:pt x="352" y="191"/>
                          <a:pt x="352" y="191"/>
                        </a:cubicBezTo>
                        <a:cubicBezTo>
                          <a:pt x="352" y="191"/>
                          <a:pt x="352" y="191"/>
                          <a:pt x="352" y="191"/>
                        </a:cubicBezTo>
                        <a:cubicBezTo>
                          <a:pt x="352" y="190"/>
                          <a:pt x="352" y="190"/>
                          <a:pt x="352" y="190"/>
                        </a:cubicBezTo>
                        <a:cubicBezTo>
                          <a:pt x="351" y="190"/>
                          <a:pt x="351" y="190"/>
                          <a:pt x="351" y="190"/>
                        </a:cubicBezTo>
                        <a:cubicBezTo>
                          <a:pt x="350" y="190"/>
                          <a:pt x="350" y="190"/>
                          <a:pt x="350" y="190"/>
                        </a:cubicBezTo>
                        <a:cubicBezTo>
                          <a:pt x="351" y="189"/>
                          <a:pt x="351" y="189"/>
                          <a:pt x="351" y="189"/>
                        </a:cubicBezTo>
                        <a:cubicBezTo>
                          <a:pt x="351" y="189"/>
                          <a:pt x="351" y="189"/>
                          <a:pt x="351" y="189"/>
                        </a:cubicBezTo>
                        <a:cubicBezTo>
                          <a:pt x="351" y="188"/>
                          <a:pt x="351" y="188"/>
                          <a:pt x="351" y="188"/>
                        </a:cubicBezTo>
                        <a:cubicBezTo>
                          <a:pt x="350" y="188"/>
                          <a:pt x="350" y="188"/>
                          <a:pt x="350" y="188"/>
                        </a:cubicBezTo>
                        <a:cubicBezTo>
                          <a:pt x="350" y="187"/>
                          <a:pt x="350" y="187"/>
                          <a:pt x="350" y="187"/>
                        </a:cubicBezTo>
                        <a:cubicBezTo>
                          <a:pt x="351" y="187"/>
                          <a:pt x="351" y="187"/>
                          <a:pt x="351" y="187"/>
                        </a:cubicBezTo>
                        <a:cubicBezTo>
                          <a:pt x="352" y="186"/>
                          <a:pt x="352" y="186"/>
                          <a:pt x="352" y="186"/>
                        </a:cubicBezTo>
                        <a:cubicBezTo>
                          <a:pt x="354" y="186"/>
                          <a:pt x="354" y="186"/>
                          <a:pt x="354" y="186"/>
                        </a:cubicBezTo>
                        <a:cubicBezTo>
                          <a:pt x="352" y="185"/>
                          <a:pt x="352" y="185"/>
                          <a:pt x="352" y="185"/>
                        </a:cubicBezTo>
                        <a:cubicBezTo>
                          <a:pt x="351" y="185"/>
                          <a:pt x="351" y="185"/>
                          <a:pt x="351" y="185"/>
                        </a:cubicBezTo>
                        <a:cubicBezTo>
                          <a:pt x="351" y="185"/>
                          <a:pt x="351" y="185"/>
                          <a:pt x="351" y="185"/>
                        </a:cubicBezTo>
                        <a:cubicBezTo>
                          <a:pt x="351" y="184"/>
                          <a:pt x="351" y="184"/>
                          <a:pt x="351" y="184"/>
                        </a:cubicBezTo>
                        <a:cubicBezTo>
                          <a:pt x="352" y="183"/>
                          <a:pt x="352" y="183"/>
                          <a:pt x="352" y="183"/>
                        </a:cubicBezTo>
                        <a:cubicBezTo>
                          <a:pt x="353" y="182"/>
                          <a:pt x="353" y="182"/>
                          <a:pt x="353" y="182"/>
                        </a:cubicBezTo>
                        <a:cubicBezTo>
                          <a:pt x="352" y="182"/>
                          <a:pt x="352" y="182"/>
                          <a:pt x="352" y="182"/>
                        </a:cubicBezTo>
                        <a:cubicBezTo>
                          <a:pt x="351" y="182"/>
                          <a:pt x="351" y="182"/>
                          <a:pt x="351" y="182"/>
                        </a:cubicBezTo>
                        <a:cubicBezTo>
                          <a:pt x="351" y="182"/>
                          <a:pt x="351" y="182"/>
                          <a:pt x="351" y="182"/>
                        </a:cubicBezTo>
                        <a:cubicBezTo>
                          <a:pt x="351" y="182"/>
                          <a:pt x="351" y="182"/>
                          <a:pt x="351" y="182"/>
                        </a:cubicBezTo>
                        <a:cubicBezTo>
                          <a:pt x="349" y="182"/>
                          <a:pt x="349" y="182"/>
                          <a:pt x="349" y="182"/>
                        </a:cubicBezTo>
                        <a:cubicBezTo>
                          <a:pt x="349" y="182"/>
                          <a:pt x="349" y="182"/>
                          <a:pt x="349" y="182"/>
                        </a:cubicBezTo>
                        <a:cubicBezTo>
                          <a:pt x="349" y="182"/>
                          <a:pt x="349" y="182"/>
                          <a:pt x="349" y="182"/>
                        </a:cubicBezTo>
                        <a:cubicBezTo>
                          <a:pt x="351" y="180"/>
                          <a:pt x="351" y="180"/>
                          <a:pt x="351" y="180"/>
                        </a:cubicBezTo>
                        <a:cubicBezTo>
                          <a:pt x="352" y="180"/>
                          <a:pt x="352" y="180"/>
                          <a:pt x="352" y="180"/>
                        </a:cubicBezTo>
                        <a:cubicBezTo>
                          <a:pt x="352" y="180"/>
                          <a:pt x="352" y="180"/>
                          <a:pt x="352" y="180"/>
                        </a:cubicBezTo>
                        <a:cubicBezTo>
                          <a:pt x="353" y="177"/>
                          <a:pt x="353" y="177"/>
                          <a:pt x="353" y="177"/>
                        </a:cubicBezTo>
                        <a:cubicBezTo>
                          <a:pt x="353" y="177"/>
                          <a:pt x="353" y="177"/>
                          <a:pt x="353" y="177"/>
                        </a:cubicBezTo>
                        <a:cubicBezTo>
                          <a:pt x="353" y="177"/>
                          <a:pt x="353" y="177"/>
                          <a:pt x="353" y="177"/>
                        </a:cubicBezTo>
                        <a:cubicBezTo>
                          <a:pt x="354" y="176"/>
                          <a:pt x="354" y="176"/>
                          <a:pt x="354" y="176"/>
                        </a:cubicBezTo>
                        <a:cubicBezTo>
                          <a:pt x="354" y="176"/>
                          <a:pt x="354" y="176"/>
                          <a:pt x="354" y="176"/>
                        </a:cubicBezTo>
                        <a:cubicBezTo>
                          <a:pt x="354" y="176"/>
                          <a:pt x="354" y="176"/>
                          <a:pt x="354" y="176"/>
                        </a:cubicBezTo>
                        <a:cubicBezTo>
                          <a:pt x="354" y="176"/>
                          <a:pt x="354" y="176"/>
                          <a:pt x="354" y="176"/>
                        </a:cubicBezTo>
                        <a:cubicBezTo>
                          <a:pt x="355" y="175"/>
                          <a:pt x="355" y="175"/>
                          <a:pt x="355" y="175"/>
                        </a:cubicBezTo>
                        <a:cubicBezTo>
                          <a:pt x="355" y="175"/>
                          <a:pt x="355" y="175"/>
                          <a:pt x="355" y="175"/>
                        </a:cubicBezTo>
                        <a:cubicBezTo>
                          <a:pt x="355" y="175"/>
                          <a:pt x="355" y="175"/>
                          <a:pt x="355" y="175"/>
                        </a:cubicBezTo>
                        <a:cubicBezTo>
                          <a:pt x="355" y="173"/>
                          <a:pt x="355" y="173"/>
                          <a:pt x="355" y="173"/>
                        </a:cubicBezTo>
                        <a:cubicBezTo>
                          <a:pt x="355" y="173"/>
                          <a:pt x="355" y="173"/>
                          <a:pt x="355" y="173"/>
                        </a:cubicBezTo>
                        <a:cubicBezTo>
                          <a:pt x="355" y="173"/>
                          <a:pt x="355" y="173"/>
                          <a:pt x="355" y="173"/>
                        </a:cubicBezTo>
                        <a:cubicBezTo>
                          <a:pt x="354" y="173"/>
                          <a:pt x="354" y="173"/>
                          <a:pt x="354" y="173"/>
                        </a:cubicBezTo>
                        <a:cubicBezTo>
                          <a:pt x="354" y="173"/>
                          <a:pt x="354" y="173"/>
                          <a:pt x="354" y="173"/>
                        </a:cubicBezTo>
                        <a:cubicBezTo>
                          <a:pt x="354" y="172"/>
                          <a:pt x="354" y="172"/>
                          <a:pt x="354" y="172"/>
                        </a:cubicBezTo>
                        <a:cubicBezTo>
                          <a:pt x="354" y="172"/>
                          <a:pt x="354" y="172"/>
                          <a:pt x="354" y="172"/>
                        </a:cubicBezTo>
                        <a:cubicBezTo>
                          <a:pt x="353" y="172"/>
                          <a:pt x="353" y="172"/>
                          <a:pt x="353" y="172"/>
                        </a:cubicBezTo>
                        <a:cubicBezTo>
                          <a:pt x="353" y="171"/>
                          <a:pt x="353" y="171"/>
                          <a:pt x="353" y="171"/>
                        </a:cubicBezTo>
                        <a:cubicBezTo>
                          <a:pt x="353" y="169"/>
                          <a:pt x="353" y="169"/>
                          <a:pt x="353" y="169"/>
                        </a:cubicBezTo>
                        <a:cubicBezTo>
                          <a:pt x="354" y="167"/>
                          <a:pt x="354" y="167"/>
                          <a:pt x="354" y="167"/>
                        </a:cubicBezTo>
                        <a:cubicBezTo>
                          <a:pt x="354" y="167"/>
                          <a:pt x="354" y="167"/>
                          <a:pt x="354" y="167"/>
                        </a:cubicBezTo>
                        <a:cubicBezTo>
                          <a:pt x="354" y="167"/>
                          <a:pt x="354" y="167"/>
                          <a:pt x="354" y="167"/>
                        </a:cubicBezTo>
                        <a:cubicBezTo>
                          <a:pt x="354" y="166"/>
                          <a:pt x="354" y="166"/>
                          <a:pt x="354" y="166"/>
                        </a:cubicBezTo>
                        <a:cubicBezTo>
                          <a:pt x="354" y="166"/>
                          <a:pt x="354" y="166"/>
                          <a:pt x="354" y="166"/>
                        </a:cubicBezTo>
                        <a:cubicBezTo>
                          <a:pt x="354" y="166"/>
                          <a:pt x="354" y="166"/>
                          <a:pt x="354" y="166"/>
                        </a:cubicBezTo>
                        <a:cubicBezTo>
                          <a:pt x="355" y="166"/>
                          <a:pt x="355" y="166"/>
                          <a:pt x="355" y="166"/>
                        </a:cubicBezTo>
                        <a:cubicBezTo>
                          <a:pt x="355" y="166"/>
                          <a:pt x="355" y="166"/>
                          <a:pt x="355" y="166"/>
                        </a:cubicBezTo>
                        <a:cubicBezTo>
                          <a:pt x="355" y="166"/>
                          <a:pt x="355" y="166"/>
                          <a:pt x="355" y="166"/>
                        </a:cubicBezTo>
                        <a:cubicBezTo>
                          <a:pt x="356" y="166"/>
                          <a:pt x="356" y="166"/>
                          <a:pt x="356" y="166"/>
                        </a:cubicBezTo>
                        <a:cubicBezTo>
                          <a:pt x="356" y="165"/>
                          <a:pt x="356" y="165"/>
                          <a:pt x="356" y="165"/>
                        </a:cubicBezTo>
                        <a:cubicBezTo>
                          <a:pt x="356" y="165"/>
                          <a:pt x="356" y="165"/>
                          <a:pt x="356" y="165"/>
                        </a:cubicBezTo>
                        <a:cubicBezTo>
                          <a:pt x="357" y="164"/>
                          <a:pt x="357" y="164"/>
                          <a:pt x="357" y="164"/>
                        </a:cubicBezTo>
                        <a:cubicBezTo>
                          <a:pt x="357" y="164"/>
                          <a:pt x="357" y="164"/>
                          <a:pt x="357" y="164"/>
                        </a:cubicBezTo>
                        <a:cubicBezTo>
                          <a:pt x="357" y="164"/>
                          <a:pt x="357" y="164"/>
                          <a:pt x="357" y="164"/>
                        </a:cubicBezTo>
                        <a:cubicBezTo>
                          <a:pt x="357" y="164"/>
                          <a:pt x="357" y="164"/>
                          <a:pt x="357" y="164"/>
                        </a:cubicBezTo>
                        <a:cubicBezTo>
                          <a:pt x="358" y="164"/>
                          <a:pt x="358" y="164"/>
                          <a:pt x="358" y="164"/>
                        </a:cubicBezTo>
                        <a:cubicBezTo>
                          <a:pt x="358" y="164"/>
                          <a:pt x="358" y="164"/>
                          <a:pt x="358" y="164"/>
                        </a:cubicBezTo>
                        <a:cubicBezTo>
                          <a:pt x="358" y="164"/>
                          <a:pt x="358" y="164"/>
                          <a:pt x="358" y="164"/>
                        </a:cubicBezTo>
                        <a:cubicBezTo>
                          <a:pt x="359" y="164"/>
                          <a:pt x="359" y="164"/>
                          <a:pt x="359" y="164"/>
                        </a:cubicBezTo>
                        <a:cubicBezTo>
                          <a:pt x="361" y="164"/>
                          <a:pt x="361" y="164"/>
                          <a:pt x="361" y="164"/>
                        </a:cubicBezTo>
                        <a:cubicBezTo>
                          <a:pt x="363" y="165"/>
                          <a:pt x="363" y="165"/>
                          <a:pt x="363" y="165"/>
                        </a:cubicBezTo>
                        <a:cubicBezTo>
                          <a:pt x="365" y="167"/>
                          <a:pt x="365" y="167"/>
                          <a:pt x="365" y="167"/>
                        </a:cubicBezTo>
                        <a:cubicBezTo>
                          <a:pt x="365" y="167"/>
                          <a:pt x="365" y="167"/>
                          <a:pt x="365" y="167"/>
                        </a:cubicBezTo>
                        <a:cubicBezTo>
                          <a:pt x="366" y="167"/>
                          <a:pt x="366" y="167"/>
                          <a:pt x="366" y="167"/>
                        </a:cubicBezTo>
                        <a:cubicBezTo>
                          <a:pt x="366" y="167"/>
                          <a:pt x="366" y="167"/>
                          <a:pt x="366" y="167"/>
                        </a:cubicBezTo>
                        <a:cubicBezTo>
                          <a:pt x="366" y="167"/>
                          <a:pt x="366" y="167"/>
                          <a:pt x="366" y="167"/>
                        </a:cubicBezTo>
                        <a:cubicBezTo>
                          <a:pt x="365" y="168"/>
                          <a:pt x="365" y="168"/>
                          <a:pt x="365" y="168"/>
                        </a:cubicBezTo>
                        <a:cubicBezTo>
                          <a:pt x="362" y="169"/>
                          <a:pt x="362" y="169"/>
                          <a:pt x="362" y="169"/>
                        </a:cubicBezTo>
                        <a:cubicBezTo>
                          <a:pt x="365" y="169"/>
                          <a:pt x="365" y="169"/>
                          <a:pt x="365" y="169"/>
                        </a:cubicBezTo>
                        <a:cubicBezTo>
                          <a:pt x="367" y="169"/>
                          <a:pt x="367" y="169"/>
                          <a:pt x="367" y="169"/>
                        </a:cubicBezTo>
                        <a:cubicBezTo>
                          <a:pt x="367" y="169"/>
                          <a:pt x="367" y="169"/>
                          <a:pt x="367" y="169"/>
                        </a:cubicBezTo>
                        <a:cubicBezTo>
                          <a:pt x="368" y="169"/>
                          <a:pt x="368" y="169"/>
                          <a:pt x="368" y="169"/>
                        </a:cubicBezTo>
                        <a:cubicBezTo>
                          <a:pt x="369" y="167"/>
                          <a:pt x="369" y="167"/>
                          <a:pt x="369" y="167"/>
                        </a:cubicBezTo>
                        <a:cubicBezTo>
                          <a:pt x="370" y="168"/>
                          <a:pt x="370" y="168"/>
                          <a:pt x="370" y="168"/>
                        </a:cubicBezTo>
                        <a:cubicBezTo>
                          <a:pt x="370" y="168"/>
                          <a:pt x="370" y="168"/>
                          <a:pt x="370" y="168"/>
                        </a:cubicBezTo>
                        <a:cubicBezTo>
                          <a:pt x="371" y="168"/>
                          <a:pt x="371" y="168"/>
                          <a:pt x="371" y="168"/>
                        </a:cubicBezTo>
                        <a:cubicBezTo>
                          <a:pt x="371" y="168"/>
                          <a:pt x="371" y="168"/>
                          <a:pt x="371" y="168"/>
                        </a:cubicBezTo>
                        <a:cubicBezTo>
                          <a:pt x="371" y="168"/>
                          <a:pt x="371" y="168"/>
                          <a:pt x="371" y="168"/>
                        </a:cubicBezTo>
                        <a:cubicBezTo>
                          <a:pt x="372" y="169"/>
                          <a:pt x="372" y="169"/>
                          <a:pt x="372" y="169"/>
                        </a:cubicBezTo>
                        <a:cubicBezTo>
                          <a:pt x="373" y="171"/>
                          <a:pt x="373" y="171"/>
                          <a:pt x="373" y="171"/>
                        </a:cubicBezTo>
                        <a:cubicBezTo>
                          <a:pt x="373" y="169"/>
                          <a:pt x="373" y="169"/>
                          <a:pt x="373" y="169"/>
                        </a:cubicBezTo>
                        <a:cubicBezTo>
                          <a:pt x="373" y="168"/>
                          <a:pt x="373" y="168"/>
                          <a:pt x="373" y="168"/>
                        </a:cubicBezTo>
                        <a:cubicBezTo>
                          <a:pt x="374" y="169"/>
                          <a:pt x="374" y="169"/>
                          <a:pt x="374" y="169"/>
                        </a:cubicBezTo>
                        <a:cubicBezTo>
                          <a:pt x="374" y="169"/>
                          <a:pt x="374" y="169"/>
                          <a:pt x="374" y="169"/>
                        </a:cubicBezTo>
                        <a:cubicBezTo>
                          <a:pt x="374" y="169"/>
                          <a:pt x="374" y="169"/>
                          <a:pt x="374" y="169"/>
                        </a:cubicBezTo>
                        <a:cubicBezTo>
                          <a:pt x="375" y="168"/>
                          <a:pt x="375" y="168"/>
                          <a:pt x="375" y="168"/>
                        </a:cubicBezTo>
                        <a:cubicBezTo>
                          <a:pt x="376" y="168"/>
                          <a:pt x="376" y="168"/>
                          <a:pt x="376" y="168"/>
                        </a:cubicBezTo>
                        <a:cubicBezTo>
                          <a:pt x="376" y="168"/>
                          <a:pt x="376" y="168"/>
                          <a:pt x="376" y="168"/>
                        </a:cubicBezTo>
                        <a:cubicBezTo>
                          <a:pt x="376" y="168"/>
                          <a:pt x="376" y="168"/>
                          <a:pt x="376" y="168"/>
                        </a:cubicBezTo>
                        <a:cubicBezTo>
                          <a:pt x="377" y="167"/>
                          <a:pt x="377" y="167"/>
                          <a:pt x="377" y="167"/>
                        </a:cubicBezTo>
                        <a:cubicBezTo>
                          <a:pt x="379" y="168"/>
                          <a:pt x="379" y="168"/>
                          <a:pt x="379" y="168"/>
                        </a:cubicBezTo>
                        <a:cubicBezTo>
                          <a:pt x="379" y="170"/>
                          <a:pt x="379" y="170"/>
                          <a:pt x="379" y="170"/>
                        </a:cubicBezTo>
                        <a:cubicBezTo>
                          <a:pt x="379" y="170"/>
                          <a:pt x="379" y="170"/>
                          <a:pt x="379" y="170"/>
                        </a:cubicBezTo>
                        <a:cubicBezTo>
                          <a:pt x="379" y="170"/>
                          <a:pt x="379" y="170"/>
                          <a:pt x="379" y="170"/>
                        </a:cubicBezTo>
                        <a:cubicBezTo>
                          <a:pt x="381" y="171"/>
                          <a:pt x="381" y="171"/>
                          <a:pt x="381" y="171"/>
                        </a:cubicBezTo>
                        <a:cubicBezTo>
                          <a:pt x="381" y="171"/>
                          <a:pt x="381" y="171"/>
                          <a:pt x="381" y="171"/>
                        </a:cubicBezTo>
                        <a:cubicBezTo>
                          <a:pt x="381" y="171"/>
                          <a:pt x="381" y="171"/>
                          <a:pt x="381" y="171"/>
                        </a:cubicBezTo>
                        <a:cubicBezTo>
                          <a:pt x="382" y="171"/>
                          <a:pt x="382" y="171"/>
                          <a:pt x="382" y="171"/>
                        </a:cubicBezTo>
                        <a:cubicBezTo>
                          <a:pt x="382" y="173"/>
                          <a:pt x="382" y="173"/>
                          <a:pt x="382" y="173"/>
                        </a:cubicBezTo>
                        <a:cubicBezTo>
                          <a:pt x="381" y="173"/>
                          <a:pt x="381" y="173"/>
                          <a:pt x="381" y="173"/>
                        </a:cubicBezTo>
                        <a:cubicBezTo>
                          <a:pt x="381" y="174"/>
                          <a:pt x="381" y="174"/>
                          <a:pt x="381" y="174"/>
                        </a:cubicBezTo>
                        <a:cubicBezTo>
                          <a:pt x="381" y="174"/>
                          <a:pt x="381" y="174"/>
                          <a:pt x="381" y="174"/>
                        </a:cubicBezTo>
                        <a:cubicBezTo>
                          <a:pt x="381" y="175"/>
                          <a:pt x="381" y="175"/>
                          <a:pt x="381" y="175"/>
                        </a:cubicBezTo>
                        <a:cubicBezTo>
                          <a:pt x="381" y="176"/>
                          <a:pt x="381" y="176"/>
                          <a:pt x="381" y="176"/>
                        </a:cubicBezTo>
                        <a:cubicBezTo>
                          <a:pt x="382" y="175"/>
                          <a:pt x="382" y="175"/>
                          <a:pt x="382" y="175"/>
                        </a:cubicBezTo>
                        <a:cubicBezTo>
                          <a:pt x="382" y="175"/>
                          <a:pt x="382" y="175"/>
                          <a:pt x="382" y="175"/>
                        </a:cubicBezTo>
                        <a:cubicBezTo>
                          <a:pt x="383" y="176"/>
                          <a:pt x="383" y="176"/>
                          <a:pt x="383" y="176"/>
                        </a:cubicBezTo>
                        <a:cubicBezTo>
                          <a:pt x="383" y="176"/>
                          <a:pt x="383" y="176"/>
                          <a:pt x="383" y="176"/>
                        </a:cubicBezTo>
                        <a:cubicBezTo>
                          <a:pt x="383" y="176"/>
                          <a:pt x="383" y="176"/>
                          <a:pt x="383" y="176"/>
                        </a:cubicBezTo>
                        <a:cubicBezTo>
                          <a:pt x="382" y="177"/>
                          <a:pt x="382" y="177"/>
                          <a:pt x="382" y="177"/>
                        </a:cubicBezTo>
                        <a:cubicBezTo>
                          <a:pt x="383" y="177"/>
                          <a:pt x="383" y="177"/>
                          <a:pt x="383" y="177"/>
                        </a:cubicBezTo>
                        <a:cubicBezTo>
                          <a:pt x="384" y="178"/>
                          <a:pt x="384" y="178"/>
                          <a:pt x="384" y="178"/>
                        </a:cubicBezTo>
                        <a:cubicBezTo>
                          <a:pt x="384" y="178"/>
                          <a:pt x="384" y="178"/>
                          <a:pt x="384" y="178"/>
                        </a:cubicBezTo>
                        <a:cubicBezTo>
                          <a:pt x="384" y="178"/>
                          <a:pt x="384" y="178"/>
                          <a:pt x="384" y="178"/>
                        </a:cubicBezTo>
                        <a:cubicBezTo>
                          <a:pt x="384" y="179"/>
                          <a:pt x="384" y="179"/>
                          <a:pt x="384" y="179"/>
                        </a:cubicBezTo>
                        <a:cubicBezTo>
                          <a:pt x="383" y="179"/>
                          <a:pt x="383" y="179"/>
                          <a:pt x="383" y="179"/>
                        </a:cubicBezTo>
                        <a:cubicBezTo>
                          <a:pt x="382" y="179"/>
                          <a:pt x="382" y="179"/>
                          <a:pt x="382" y="179"/>
                        </a:cubicBezTo>
                        <a:cubicBezTo>
                          <a:pt x="383" y="180"/>
                          <a:pt x="383" y="180"/>
                          <a:pt x="383" y="180"/>
                        </a:cubicBezTo>
                        <a:cubicBezTo>
                          <a:pt x="384" y="181"/>
                          <a:pt x="384" y="181"/>
                          <a:pt x="384" y="181"/>
                        </a:cubicBezTo>
                        <a:cubicBezTo>
                          <a:pt x="384" y="182"/>
                          <a:pt x="384" y="182"/>
                          <a:pt x="384" y="182"/>
                        </a:cubicBezTo>
                        <a:cubicBezTo>
                          <a:pt x="384" y="183"/>
                          <a:pt x="384" y="183"/>
                          <a:pt x="384" y="183"/>
                        </a:cubicBezTo>
                        <a:cubicBezTo>
                          <a:pt x="385" y="183"/>
                          <a:pt x="385" y="183"/>
                          <a:pt x="385" y="183"/>
                        </a:cubicBezTo>
                        <a:cubicBezTo>
                          <a:pt x="385" y="182"/>
                          <a:pt x="385" y="182"/>
                          <a:pt x="385" y="182"/>
                        </a:cubicBezTo>
                        <a:cubicBezTo>
                          <a:pt x="385" y="183"/>
                          <a:pt x="385" y="183"/>
                          <a:pt x="385" y="183"/>
                        </a:cubicBezTo>
                        <a:cubicBezTo>
                          <a:pt x="386" y="183"/>
                          <a:pt x="386" y="183"/>
                          <a:pt x="386" y="183"/>
                        </a:cubicBezTo>
                        <a:cubicBezTo>
                          <a:pt x="387" y="182"/>
                          <a:pt x="387" y="182"/>
                          <a:pt x="387" y="182"/>
                        </a:cubicBezTo>
                        <a:cubicBezTo>
                          <a:pt x="389" y="184"/>
                          <a:pt x="389" y="184"/>
                          <a:pt x="389" y="184"/>
                        </a:cubicBezTo>
                        <a:cubicBezTo>
                          <a:pt x="389" y="184"/>
                          <a:pt x="389" y="184"/>
                          <a:pt x="389" y="184"/>
                        </a:cubicBezTo>
                        <a:cubicBezTo>
                          <a:pt x="389" y="184"/>
                          <a:pt x="389" y="184"/>
                          <a:pt x="389" y="184"/>
                        </a:cubicBezTo>
                        <a:cubicBezTo>
                          <a:pt x="389" y="184"/>
                          <a:pt x="389" y="184"/>
                          <a:pt x="389" y="184"/>
                        </a:cubicBezTo>
                        <a:cubicBezTo>
                          <a:pt x="390" y="184"/>
                          <a:pt x="390" y="184"/>
                          <a:pt x="390" y="184"/>
                        </a:cubicBezTo>
                        <a:cubicBezTo>
                          <a:pt x="390" y="184"/>
                          <a:pt x="390" y="184"/>
                          <a:pt x="390" y="184"/>
                        </a:cubicBezTo>
                        <a:cubicBezTo>
                          <a:pt x="390" y="184"/>
                          <a:pt x="390" y="184"/>
                          <a:pt x="390" y="184"/>
                        </a:cubicBezTo>
                        <a:cubicBezTo>
                          <a:pt x="391" y="184"/>
                          <a:pt x="391" y="184"/>
                          <a:pt x="391" y="184"/>
                        </a:cubicBezTo>
                        <a:cubicBezTo>
                          <a:pt x="393" y="184"/>
                          <a:pt x="393" y="184"/>
                          <a:pt x="393" y="184"/>
                        </a:cubicBezTo>
                        <a:cubicBezTo>
                          <a:pt x="392" y="186"/>
                          <a:pt x="392" y="186"/>
                          <a:pt x="392" y="186"/>
                        </a:cubicBezTo>
                        <a:cubicBezTo>
                          <a:pt x="392" y="186"/>
                          <a:pt x="392" y="186"/>
                          <a:pt x="392" y="186"/>
                        </a:cubicBezTo>
                        <a:cubicBezTo>
                          <a:pt x="392" y="186"/>
                          <a:pt x="392" y="186"/>
                          <a:pt x="392" y="186"/>
                        </a:cubicBezTo>
                        <a:cubicBezTo>
                          <a:pt x="393" y="187"/>
                          <a:pt x="393" y="187"/>
                          <a:pt x="393" y="187"/>
                        </a:cubicBezTo>
                        <a:cubicBezTo>
                          <a:pt x="393" y="188"/>
                          <a:pt x="393" y="188"/>
                          <a:pt x="393" y="188"/>
                        </a:cubicBezTo>
                        <a:cubicBezTo>
                          <a:pt x="394" y="187"/>
                          <a:pt x="394" y="187"/>
                          <a:pt x="394" y="187"/>
                        </a:cubicBezTo>
                        <a:cubicBezTo>
                          <a:pt x="395" y="186"/>
                          <a:pt x="395" y="186"/>
                          <a:pt x="395" y="186"/>
                        </a:cubicBezTo>
                        <a:cubicBezTo>
                          <a:pt x="395" y="186"/>
                          <a:pt x="395" y="186"/>
                          <a:pt x="395" y="186"/>
                        </a:cubicBezTo>
                        <a:cubicBezTo>
                          <a:pt x="395" y="186"/>
                          <a:pt x="395" y="186"/>
                          <a:pt x="395" y="186"/>
                        </a:cubicBezTo>
                        <a:cubicBezTo>
                          <a:pt x="396" y="184"/>
                          <a:pt x="396" y="184"/>
                          <a:pt x="396" y="184"/>
                        </a:cubicBezTo>
                        <a:cubicBezTo>
                          <a:pt x="396" y="184"/>
                          <a:pt x="396" y="184"/>
                          <a:pt x="396" y="184"/>
                        </a:cubicBezTo>
                        <a:cubicBezTo>
                          <a:pt x="396" y="186"/>
                          <a:pt x="396" y="186"/>
                          <a:pt x="396" y="186"/>
                        </a:cubicBezTo>
                        <a:cubicBezTo>
                          <a:pt x="395" y="188"/>
                          <a:pt x="395" y="188"/>
                          <a:pt x="395" y="188"/>
                        </a:cubicBezTo>
                        <a:cubicBezTo>
                          <a:pt x="394" y="188"/>
                          <a:pt x="394" y="188"/>
                          <a:pt x="394" y="188"/>
                        </a:cubicBezTo>
                        <a:cubicBezTo>
                          <a:pt x="394" y="188"/>
                          <a:pt x="394" y="188"/>
                          <a:pt x="394" y="188"/>
                        </a:cubicBezTo>
                        <a:cubicBezTo>
                          <a:pt x="394" y="188"/>
                          <a:pt x="394" y="188"/>
                          <a:pt x="394" y="188"/>
                        </a:cubicBezTo>
                        <a:cubicBezTo>
                          <a:pt x="393" y="190"/>
                          <a:pt x="393" y="190"/>
                          <a:pt x="393" y="190"/>
                        </a:cubicBezTo>
                        <a:cubicBezTo>
                          <a:pt x="393" y="190"/>
                          <a:pt x="393" y="190"/>
                          <a:pt x="393" y="190"/>
                        </a:cubicBezTo>
                        <a:cubicBezTo>
                          <a:pt x="393" y="190"/>
                          <a:pt x="393" y="190"/>
                          <a:pt x="393" y="190"/>
                        </a:cubicBezTo>
                        <a:cubicBezTo>
                          <a:pt x="393" y="192"/>
                          <a:pt x="393" y="192"/>
                          <a:pt x="393" y="192"/>
                        </a:cubicBezTo>
                        <a:cubicBezTo>
                          <a:pt x="392" y="192"/>
                          <a:pt x="392" y="192"/>
                          <a:pt x="392" y="192"/>
                        </a:cubicBezTo>
                        <a:cubicBezTo>
                          <a:pt x="392" y="193"/>
                          <a:pt x="392" y="193"/>
                          <a:pt x="392" y="193"/>
                        </a:cubicBezTo>
                        <a:cubicBezTo>
                          <a:pt x="392" y="193"/>
                          <a:pt x="392" y="193"/>
                          <a:pt x="392" y="193"/>
                        </a:cubicBezTo>
                        <a:cubicBezTo>
                          <a:pt x="392" y="193"/>
                          <a:pt x="392" y="193"/>
                          <a:pt x="392" y="193"/>
                        </a:cubicBezTo>
                        <a:cubicBezTo>
                          <a:pt x="391" y="195"/>
                          <a:pt x="391" y="195"/>
                          <a:pt x="391" y="195"/>
                        </a:cubicBezTo>
                        <a:cubicBezTo>
                          <a:pt x="389" y="195"/>
                          <a:pt x="389" y="195"/>
                          <a:pt x="389" y="195"/>
                        </a:cubicBezTo>
                        <a:cubicBezTo>
                          <a:pt x="386" y="194"/>
                          <a:pt x="386" y="194"/>
                          <a:pt x="386" y="194"/>
                        </a:cubicBezTo>
                        <a:cubicBezTo>
                          <a:pt x="385" y="195"/>
                          <a:pt x="385" y="195"/>
                          <a:pt x="385" y="195"/>
                        </a:cubicBezTo>
                        <a:cubicBezTo>
                          <a:pt x="388" y="196"/>
                          <a:pt x="388" y="196"/>
                          <a:pt x="388" y="196"/>
                        </a:cubicBezTo>
                        <a:cubicBezTo>
                          <a:pt x="388" y="196"/>
                          <a:pt x="388" y="196"/>
                          <a:pt x="388" y="196"/>
                        </a:cubicBezTo>
                        <a:cubicBezTo>
                          <a:pt x="388" y="196"/>
                          <a:pt x="388" y="196"/>
                          <a:pt x="388" y="196"/>
                        </a:cubicBezTo>
                        <a:cubicBezTo>
                          <a:pt x="391" y="197"/>
                          <a:pt x="391" y="197"/>
                          <a:pt x="391" y="197"/>
                        </a:cubicBezTo>
                        <a:cubicBezTo>
                          <a:pt x="392" y="198"/>
                          <a:pt x="392" y="198"/>
                          <a:pt x="392" y="198"/>
                        </a:cubicBezTo>
                        <a:cubicBezTo>
                          <a:pt x="392" y="199"/>
                          <a:pt x="392" y="199"/>
                          <a:pt x="392" y="199"/>
                        </a:cubicBezTo>
                        <a:cubicBezTo>
                          <a:pt x="391" y="201"/>
                          <a:pt x="391" y="201"/>
                          <a:pt x="391" y="201"/>
                        </a:cubicBezTo>
                        <a:cubicBezTo>
                          <a:pt x="391" y="201"/>
                          <a:pt x="391" y="201"/>
                          <a:pt x="391" y="201"/>
                        </a:cubicBezTo>
                        <a:cubicBezTo>
                          <a:pt x="391" y="201"/>
                          <a:pt x="391" y="201"/>
                          <a:pt x="391" y="201"/>
                        </a:cubicBezTo>
                        <a:cubicBezTo>
                          <a:pt x="391" y="202"/>
                          <a:pt x="391" y="202"/>
                          <a:pt x="391" y="202"/>
                        </a:cubicBezTo>
                        <a:cubicBezTo>
                          <a:pt x="389" y="203"/>
                          <a:pt x="389" y="203"/>
                          <a:pt x="389" y="203"/>
                        </a:cubicBezTo>
                        <a:cubicBezTo>
                          <a:pt x="389" y="204"/>
                          <a:pt x="389" y="204"/>
                          <a:pt x="389" y="204"/>
                        </a:cubicBezTo>
                        <a:cubicBezTo>
                          <a:pt x="390" y="204"/>
                          <a:pt x="390" y="204"/>
                          <a:pt x="390" y="204"/>
                        </a:cubicBezTo>
                        <a:cubicBezTo>
                          <a:pt x="390" y="204"/>
                          <a:pt x="390" y="204"/>
                          <a:pt x="390" y="204"/>
                        </a:cubicBezTo>
                        <a:cubicBezTo>
                          <a:pt x="391" y="206"/>
                          <a:pt x="391" y="206"/>
                          <a:pt x="391" y="206"/>
                        </a:cubicBezTo>
                        <a:cubicBezTo>
                          <a:pt x="390" y="205"/>
                          <a:pt x="390" y="205"/>
                          <a:pt x="390" y="205"/>
                        </a:cubicBezTo>
                        <a:cubicBezTo>
                          <a:pt x="389" y="205"/>
                          <a:pt x="389" y="205"/>
                          <a:pt x="389" y="205"/>
                        </a:cubicBezTo>
                        <a:cubicBezTo>
                          <a:pt x="390" y="206"/>
                          <a:pt x="390" y="206"/>
                          <a:pt x="390" y="206"/>
                        </a:cubicBezTo>
                        <a:cubicBezTo>
                          <a:pt x="391" y="208"/>
                          <a:pt x="391" y="208"/>
                          <a:pt x="391" y="208"/>
                        </a:cubicBezTo>
                        <a:cubicBezTo>
                          <a:pt x="391" y="208"/>
                          <a:pt x="391" y="208"/>
                          <a:pt x="391" y="208"/>
                        </a:cubicBezTo>
                        <a:cubicBezTo>
                          <a:pt x="391" y="208"/>
                          <a:pt x="391" y="208"/>
                          <a:pt x="391" y="208"/>
                        </a:cubicBezTo>
                        <a:cubicBezTo>
                          <a:pt x="392" y="209"/>
                          <a:pt x="392" y="209"/>
                          <a:pt x="392" y="209"/>
                        </a:cubicBezTo>
                        <a:cubicBezTo>
                          <a:pt x="392" y="209"/>
                          <a:pt x="392" y="209"/>
                          <a:pt x="392" y="209"/>
                        </a:cubicBezTo>
                        <a:cubicBezTo>
                          <a:pt x="393" y="209"/>
                          <a:pt x="393" y="209"/>
                          <a:pt x="393" y="209"/>
                        </a:cubicBezTo>
                        <a:cubicBezTo>
                          <a:pt x="393" y="209"/>
                          <a:pt x="393" y="209"/>
                          <a:pt x="393" y="209"/>
                        </a:cubicBezTo>
                        <a:cubicBezTo>
                          <a:pt x="394" y="209"/>
                          <a:pt x="394" y="209"/>
                          <a:pt x="394" y="209"/>
                        </a:cubicBezTo>
                        <a:cubicBezTo>
                          <a:pt x="393" y="209"/>
                          <a:pt x="393" y="209"/>
                          <a:pt x="393" y="209"/>
                        </a:cubicBezTo>
                        <a:cubicBezTo>
                          <a:pt x="393" y="208"/>
                          <a:pt x="393" y="208"/>
                          <a:pt x="393" y="208"/>
                        </a:cubicBezTo>
                        <a:cubicBezTo>
                          <a:pt x="394" y="208"/>
                          <a:pt x="394" y="208"/>
                          <a:pt x="394" y="208"/>
                        </a:cubicBezTo>
                        <a:cubicBezTo>
                          <a:pt x="395" y="209"/>
                          <a:pt x="395" y="209"/>
                          <a:pt x="395" y="209"/>
                        </a:cubicBezTo>
                        <a:cubicBezTo>
                          <a:pt x="395" y="210"/>
                          <a:pt x="395" y="210"/>
                          <a:pt x="395" y="210"/>
                        </a:cubicBezTo>
                        <a:cubicBezTo>
                          <a:pt x="395" y="211"/>
                          <a:pt x="395" y="211"/>
                          <a:pt x="395" y="211"/>
                        </a:cubicBezTo>
                        <a:cubicBezTo>
                          <a:pt x="395" y="211"/>
                          <a:pt x="395" y="211"/>
                          <a:pt x="395" y="211"/>
                        </a:cubicBezTo>
                        <a:cubicBezTo>
                          <a:pt x="395" y="211"/>
                          <a:pt x="395" y="211"/>
                          <a:pt x="395" y="211"/>
                        </a:cubicBezTo>
                        <a:cubicBezTo>
                          <a:pt x="395" y="212"/>
                          <a:pt x="395" y="212"/>
                          <a:pt x="395" y="212"/>
                        </a:cubicBezTo>
                        <a:cubicBezTo>
                          <a:pt x="394" y="214"/>
                          <a:pt x="394" y="214"/>
                          <a:pt x="394" y="214"/>
                        </a:cubicBezTo>
                        <a:cubicBezTo>
                          <a:pt x="394" y="214"/>
                          <a:pt x="394" y="214"/>
                          <a:pt x="394" y="214"/>
                        </a:cubicBezTo>
                        <a:cubicBezTo>
                          <a:pt x="394" y="215"/>
                          <a:pt x="394" y="215"/>
                          <a:pt x="394" y="215"/>
                        </a:cubicBezTo>
                        <a:cubicBezTo>
                          <a:pt x="393" y="216"/>
                          <a:pt x="393" y="216"/>
                          <a:pt x="393" y="216"/>
                        </a:cubicBezTo>
                        <a:cubicBezTo>
                          <a:pt x="393" y="217"/>
                          <a:pt x="393" y="217"/>
                          <a:pt x="393" y="217"/>
                        </a:cubicBezTo>
                        <a:cubicBezTo>
                          <a:pt x="391" y="219"/>
                          <a:pt x="391" y="219"/>
                          <a:pt x="391" y="219"/>
                        </a:cubicBezTo>
                        <a:cubicBezTo>
                          <a:pt x="393" y="218"/>
                          <a:pt x="393" y="218"/>
                          <a:pt x="393" y="218"/>
                        </a:cubicBezTo>
                        <a:cubicBezTo>
                          <a:pt x="395" y="217"/>
                          <a:pt x="395" y="217"/>
                          <a:pt x="395" y="217"/>
                        </a:cubicBezTo>
                        <a:cubicBezTo>
                          <a:pt x="395" y="217"/>
                          <a:pt x="395" y="217"/>
                          <a:pt x="395" y="217"/>
                        </a:cubicBezTo>
                        <a:cubicBezTo>
                          <a:pt x="395" y="217"/>
                          <a:pt x="395" y="217"/>
                          <a:pt x="395" y="217"/>
                        </a:cubicBezTo>
                        <a:cubicBezTo>
                          <a:pt x="396" y="214"/>
                          <a:pt x="396" y="214"/>
                          <a:pt x="396" y="214"/>
                        </a:cubicBezTo>
                        <a:cubicBezTo>
                          <a:pt x="397" y="213"/>
                          <a:pt x="397" y="213"/>
                          <a:pt x="397" y="213"/>
                        </a:cubicBezTo>
                        <a:cubicBezTo>
                          <a:pt x="397" y="213"/>
                          <a:pt x="397" y="213"/>
                          <a:pt x="397" y="213"/>
                        </a:cubicBezTo>
                        <a:cubicBezTo>
                          <a:pt x="397" y="215"/>
                          <a:pt x="397" y="215"/>
                          <a:pt x="397" y="215"/>
                        </a:cubicBezTo>
                        <a:cubicBezTo>
                          <a:pt x="397" y="216"/>
                          <a:pt x="397" y="216"/>
                          <a:pt x="397" y="216"/>
                        </a:cubicBezTo>
                        <a:cubicBezTo>
                          <a:pt x="397" y="216"/>
                          <a:pt x="397" y="216"/>
                          <a:pt x="397" y="216"/>
                        </a:cubicBezTo>
                        <a:cubicBezTo>
                          <a:pt x="397" y="216"/>
                          <a:pt x="397" y="216"/>
                          <a:pt x="397" y="216"/>
                        </a:cubicBezTo>
                        <a:cubicBezTo>
                          <a:pt x="397" y="217"/>
                          <a:pt x="397" y="217"/>
                          <a:pt x="397" y="217"/>
                        </a:cubicBezTo>
                        <a:cubicBezTo>
                          <a:pt x="397" y="218"/>
                          <a:pt x="397" y="218"/>
                          <a:pt x="397" y="218"/>
                        </a:cubicBezTo>
                        <a:cubicBezTo>
                          <a:pt x="396" y="221"/>
                          <a:pt x="396" y="221"/>
                          <a:pt x="396" y="221"/>
                        </a:cubicBezTo>
                        <a:cubicBezTo>
                          <a:pt x="397" y="219"/>
                          <a:pt x="397" y="219"/>
                          <a:pt x="397" y="219"/>
                        </a:cubicBezTo>
                        <a:cubicBezTo>
                          <a:pt x="399" y="217"/>
                          <a:pt x="399" y="217"/>
                          <a:pt x="399" y="217"/>
                        </a:cubicBezTo>
                        <a:cubicBezTo>
                          <a:pt x="399" y="217"/>
                          <a:pt x="399" y="217"/>
                          <a:pt x="399" y="217"/>
                        </a:cubicBezTo>
                        <a:cubicBezTo>
                          <a:pt x="399" y="217"/>
                          <a:pt x="399" y="217"/>
                          <a:pt x="399" y="217"/>
                        </a:cubicBezTo>
                        <a:cubicBezTo>
                          <a:pt x="399" y="215"/>
                          <a:pt x="399" y="215"/>
                          <a:pt x="399" y="215"/>
                        </a:cubicBezTo>
                        <a:cubicBezTo>
                          <a:pt x="400" y="215"/>
                          <a:pt x="400" y="215"/>
                          <a:pt x="400" y="215"/>
                        </a:cubicBezTo>
                        <a:cubicBezTo>
                          <a:pt x="401" y="214"/>
                          <a:pt x="401" y="214"/>
                          <a:pt x="401" y="214"/>
                        </a:cubicBezTo>
                        <a:cubicBezTo>
                          <a:pt x="401" y="214"/>
                          <a:pt x="401" y="214"/>
                          <a:pt x="401" y="214"/>
                        </a:cubicBezTo>
                        <a:cubicBezTo>
                          <a:pt x="401" y="214"/>
                          <a:pt x="401" y="214"/>
                          <a:pt x="401" y="214"/>
                        </a:cubicBezTo>
                        <a:cubicBezTo>
                          <a:pt x="402" y="214"/>
                          <a:pt x="402" y="214"/>
                          <a:pt x="402" y="214"/>
                        </a:cubicBezTo>
                        <a:cubicBezTo>
                          <a:pt x="403" y="214"/>
                          <a:pt x="403" y="214"/>
                          <a:pt x="403" y="214"/>
                        </a:cubicBezTo>
                        <a:cubicBezTo>
                          <a:pt x="403" y="214"/>
                          <a:pt x="403" y="214"/>
                          <a:pt x="403" y="214"/>
                        </a:cubicBezTo>
                        <a:cubicBezTo>
                          <a:pt x="403" y="215"/>
                          <a:pt x="403" y="215"/>
                          <a:pt x="403" y="215"/>
                        </a:cubicBezTo>
                        <a:cubicBezTo>
                          <a:pt x="404" y="214"/>
                          <a:pt x="404" y="214"/>
                          <a:pt x="404" y="214"/>
                        </a:cubicBezTo>
                        <a:cubicBezTo>
                          <a:pt x="404" y="214"/>
                          <a:pt x="404" y="214"/>
                          <a:pt x="404" y="214"/>
                        </a:cubicBezTo>
                        <a:cubicBezTo>
                          <a:pt x="405" y="213"/>
                          <a:pt x="405" y="213"/>
                          <a:pt x="405" y="213"/>
                        </a:cubicBezTo>
                        <a:cubicBezTo>
                          <a:pt x="405" y="213"/>
                          <a:pt x="405" y="213"/>
                          <a:pt x="405" y="213"/>
                        </a:cubicBezTo>
                        <a:cubicBezTo>
                          <a:pt x="405" y="213"/>
                          <a:pt x="405" y="213"/>
                          <a:pt x="405" y="213"/>
                        </a:cubicBezTo>
                        <a:cubicBezTo>
                          <a:pt x="406" y="212"/>
                          <a:pt x="406" y="212"/>
                          <a:pt x="406" y="212"/>
                        </a:cubicBezTo>
                        <a:cubicBezTo>
                          <a:pt x="406" y="211"/>
                          <a:pt x="406" y="211"/>
                          <a:pt x="406" y="211"/>
                        </a:cubicBezTo>
                        <a:cubicBezTo>
                          <a:pt x="408" y="210"/>
                          <a:pt x="408" y="210"/>
                          <a:pt x="408" y="210"/>
                        </a:cubicBezTo>
                        <a:cubicBezTo>
                          <a:pt x="408" y="210"/>
                          <a:pt x="408" y="210"/>
                          <a:pt x="408" y="210"/>
                        </a:cubicBezTo>
                        <a:cubicBezTo>
                          <a:pt x="408" y="212"/>
                          <a:pt x="408" y="212"/>
                          <a:pt x="408" y="212"/>
                        </a:cubicBezTo>
                        <a:cubicBezTo>
                          <a:pt x="408" y="213"/>
                          <a:pt x="408" y="213"/>
                          <a:pt x="408" y="213"/>
                        </a:cubicBezTo>
                        <a:cubicBezTo>
                          <a:pt x="408" y="217"/>
                          <a:pt x="408" y="217"/>
                          <a:pt x="408" y="217"/>
                        </a:cubicBezTo>
                        <a:cubicBezTo>
                          <a:pt x="409" y="214"/>
                          <a:pt x="409" y="214"/>
                          <a:pt x="409" y="214"/>
                        </a:cubicBezTo>
                        <a:cubicBezTo>
                          <a:pt x="410" y="212"/>
                          <a:pt x="410" y="212"/>
                          <a:pt x="410" y="212"/>
                        </a:cubicBezTo>
                        <a:cubicBezTo>
                          <a:pt x="410" y="212"/>
                          <a:pt x="410" y="212"/>
                          <a:pt x="410" y="212"/>
                        </a:cubicBezTo>
                        <a:cubicBezTo>
                          <a:pt x="410" y="211"/>
                          <a:pt x="410" y="211"/>
                          <a:pt x="410" y="211"/>
                        </a:cubicBezTo>
                        <a:cubicBezTo>
                          <a:pt x="410" y="210"/>
                          <a:pt x="410" y="210"/>
                          <a:pt x="410" y="210"/>
                        </a:cubicBezTo>
                        <a:cubicBezTo>
                          <a:pt x="410" y="210"/>
                          <a:pt x="410" y="210"/>
                          <a:pt x="410" y="210"/>
                        </a:cubicBezTo>
                        <a:cubicBezTo>
                          <a:pt x="411" y="210"/>
                          <a:pt x="411" y="210"/>
                          <a:pt x="411" y="210"/>
                        </a:cubicBezTo>
                        <a:cubicBezTo>
                          <a:pt x="410" y="209"/>
                          <a:pt x="410" y="209"/>
                          <a:pt x="410" y="209"/>
                        </a:cubicBezTo>
                        <a:cubicBezTo>
                          <a:pt x="410" y="209"/>
                          <a:pt x="410" y="209"/>
                          <a:pt x="410" y="209"/>
                        </a:cubicBezTo>
                        <a:cubicBezTo>
                          <a:pt x="411" y="208"/>
                          <a:pt x="411" y="208"/>
                          <a:pt x="411" y="208"/>
                        </a:cubicBezTo>
                        <a:cubicBezTo>
                          <a:pt x="412" y="208"/>
                          <a:pt x="412" y="208"/>
                          <a:pt x="412" y="208"/>
                        </a:cubicBezTo>
                        <a:cubicBezTo>
                          <a:pt x="412" y="208"/>
                          <a:pt x="412" y="208"/>
                          <a:pt x="412" y="208"/>
                        </a:cubicBezTo>
                        <a:cubicBezTo>
                          <a:pt x="412" y="208"/>
                          <a:pt x="412" y="208"/>
                          <a:pt x="412" y="208"/>
                        </a:cubicBezTo>
                        <a:cubicBezTo>
                          <a:pt x="412" y="206"/>
                          <a:pt x="412" y="206"/>
                          <a:pt x="412" y="206"/>
                        </a:cubicBezTo>
                        <a:cubicBezTo>
                          <a:pt x="413" y="206"/>
                          <a:pt x="413" y="206"/>
                          <a:pt x="413" y="206"/>
                        </a:cubicBezTo>
                        <a:cubicBezTo>
                          <a:pt x="413" y="206"/>
                          <a:pt x="413" y="206"/>
                          <a:pt x="413" y="206"/>
                        </a:cubicBezTo>
                        <a:cubicBezTo>
                          <a:pt x="413" y="205"/>
                          <a:pt x="413" y="205"/>
                          <a:pt x="413" y="205"/>
                        </a:cubicBezTo>
                        <a:cubicBezTo>
                          <a:pt x="414" y="204"/>
                          <a:pt x="414" y="204"/>
                          <a:pt x="414" y="204"/>
                        </a:cubicBezTo>
                        <a:cubicBezTo>
                          <a:pt x="414" y="204"/>
                          <a:pt x="414" y="204"/>
                          <a:pt x="414" y="204"/>
                        </a:cubicBezTo>
                        <a:cubicBezTo>
                          <a:pt x="414" y="204"/>
                          <a:pt x="414" y="204"/>
                          <a:pt x="414" y="204"/>
                        </a:cubicBezTo>
                        <a:cubicBezTo>
                          <a:pt x="415" y="205"/>
                          <a:pt x="415" y="205"/>
                          <a:pt x="415" y="205"/>
                        </a:cubicBezTo>
                        <a:cubicBezTo>
                          <a:pt x="416" y="205"/>
                          <a:pt x="416" y="205"/>
                          <a:pt x="416" y="205"/>
                        </a:cubicBezTo>
                        <a:cubicBezTo>
                          <a:pt x="416" y="204"/>
                          <a:pt x="416" y="204"/>
                          <a:pt x="416" y="204"/>
                        </a:cubicBezTo>
                        <a:cubicBezTo>
                          <a:pt x="416" y="204"/>
                          <a:pt x="416" y="204"/>
                          <a:pt x="416" y="204"/>
                        </a:cubicBezTo>
                        <a:cubicBezTo>
                          <a:pt x="416" y="203"/>
                          <a:pt x="416" y="203"/>
                          <a:pt x="416" y="203"/>
                        </a:cubicBezTo>
                        <a:cubicBezTo>
                          <a:pt x="416" y="203"/>
                          <a:pt x="416" y="203"/>
                          <a:pt x="416" y="203"/>
                        </a:cubicBezTo>
                        <a:cubicBezTo>
                          <a:pt x="416" y="202"/>
                          <a:pt x="416" y="202"/>
                          <a:pt x="416" y="202"/>
                        </a:cubicBezTo>
                        <a:cubicBezTo>
                          <a:pt x="416" y="202"/>
                          <a:pt x="416" y="202"/>
                          <a:pt x="416" y="202"/>
                        </a:cubicBezTo>
                        <a:cubicBezTo>
                          <a:pt x="415" y="202"/>
                          <a:pt x="415" y="202"/>
                          <a:pt x="415" y="202"/>
                        </a:cubicBezTo>
                        <a:cubicBezTo>
                          <a:pt x="415" y="202"/>
                          <a:pt x="415" y="202"/>
                          <a:pt x="415" y="202"/>
                        </a:cubicBezTo>
                        <a:cubicBezTo>
                          <a:pt x="415" y="202"/>
                          <a:pt x="415" y="202"/>
                          <a:pt x="415" y="202"/>
                        </a:cubicBezTo>
                        <a:cubicBezTo>
                          <a:pt x="415" y="200"/>
                          <a:pt x="415" y="200"/>
                          <a:pt x="415" y="200"/>
                        </a:cubicBezTo>
                        <a:cubicBezTo>
                          <a:pt x="415" y="200"/>
                          <a:pt x="415" y="200"/>
                          <a:pt x="415" y="200"/>
                        </a:cubicBezTo>
                        <a:cubicBezTo>
                          <a:pt x="416" y="201"/>
                          <a:pt x="416" y="201"/>
                          <a:pt x="416" y="201"/>
                        </a:cubicBezTo>
                        <a:cubicBezTo>
                          <a:pt x="417" y="202"/>
                          <a:pt x="417" y="202"/>
                          <a:pt x="417" y="202"/>
                        </a:cubicBezTo>
                        <a:cubicBezTo>
                          <a:pt x="417" y="200"/>
                          <a:pt x="417" y="200"/>
                          <a:pt x="417" y="200"/>
                        </a:cubicBezTo>
                        <a:cubicBezTo>
                          <a:pt x="417" y="199"/>
                          <a:pt x="417" y="199"/>
                          <a:pt x="417" y="199"/>
                        </a:cubicBezTo>
                        <a:cubicBezTo>
                          <a:pt x="417" y="199"/>
                          <a:pt x="417" y="199"/>
                          <a:pt x="417" y="199"/>
                        </a:cubicBezTo>
                        <a:cubicBezTo>
                          <a:pt x="417" y="199"/>
                          <a:pt x="417" y="199"/>
                          <a:pt x="417" y="199"/>
                        </a:cubicBezTo>
                        <a:cubicBezTo>
                          <a:pt x="417" y="199"/>
                          <a:pt x="417" y="199"/>
                          <a:pt x="417" y="199"/>
                        </a:cubicBezTo>
                        <a:cubicBezTo>
                          <a:pt x="418" y="198"/>
                          <a:pt x="418" y="198"/>
                          <a:pt x="418" y="198"/>
                        </a:cubicBezTo>
                        <a:cubicBezTo>
                          <a:pt x="419" y="196"/>
                          <a:pt x="419" y="196"/>
                          <a:pt x="419" y="196"/>
                        </a:cubicBezTo>
                        <a:cubicBezTo>
                          <a:pt x="420" y="195"/>
                          <a:pt x="420" y="195"/>
                          <a:pt x="420" y="195"/>
                        </a:cubicBezTo>
                        <a:cubicBezTo>
                          <a:pt x="420" y="195"/>
                          <a:pt x="420" y="195"/>
                          <a:pt x="420" y="195"/>
                        </a:cubicBezTo>
                        <a:cubicBezTo>
                          <a:pt x="420" y="195"/>
                          <a:pt x="420" y="195"/>
                          <a:pt x="420" y="195"/>
                        </a:cubicBezTo>
                        <a:cubicBezTo>
                          <a:pt x="419" y="195"/>
                          <a:pt x="419" y="195"/>
                          <a:pt x="419" y="195"/>
                        </a:cubicBezTo>
                        <a:cubicBezTo>
                          <a:pt x="421" y="194"/>
                          <a:pt x="421" y="194"/>
                          <a:pt x="421" y="194"/>
                        </a:cubicBezTo>
                        <a:cubicBezTo>
                          <a:pt x="421" y="194"/>
                          <a:pt x="421" y="194"/>
                          <a:pt x="421" y="194"/>
                        </a:cubicBezTo>
                        <a:cubicBezTo>
                          <a:pt x="421" y="194"/>
                          <a:pt x="421" y="194"/>
                          <a:pt x="421" y="194"/>
                        </a:cubicBezTo>
                        <a:cubicBezTo>
                          <a:pt x="421" y="195"/>
                          <a:pt x="421" y="195"/>
                          <a:pt x="421" y="195"/>
                        </a:cubicBezTo>
                        <a:cubicBezTo>
                          <a:pt x="421" y="195"/>
                          <a:pt x="421" y="195"/>
                          <a:pt x="421" y="195"/>
                        </a:cubicBezTo>
                        <a:cubicBezTo>
                          <a:pt x="421" y="196"/>
                          <a:pt x="421" y="196"/>
                          <a:pt x="421" y="196"/>
                        </a:cubicBezTo>
                        <a:cubicBezTo>
                          <a:pt x="421" y="196"/>
                          <a:pt x="421" y="196"/>
                          <a:pt x="421" y="196"/>
                        </a:cubicBezTo>
                        <a:cubicBezTo>
                          <a:pt x="421" y="196"/>
                          <a:pt x="421" y="196"/>
                          <a:pt x="421" y="196"/>
                        </a:cubicBezTo>
                        <a:cubicBezTo>
                          <a:pt x="421" y="196"/>
                          <a:pt x="421" y="196"/>
                          <a:pt x="421" y="196"/>
                        </a:cubicBezTo>
                        <a:cubicBezTo>
                          <a:pt x="420" y="196"/>
                          <a:pt x="420" y="196"/>
                          <a:pt x="420" y="196"/>
                        </a:cubicBezTo>
                        <a:cubicBezTo>
                          <a:pt x="420" y="197"/>
                          <a:pt x="420" y="197"/>
                          <a:pt x="420" y="197"/>
                        </a:cubicBezTo>
                        <a:cubicBezTo>
                          <a:pt x="420" y="197"/>
                          <a:pt x="420" y="197"/>
                          <a:pt x="420" y="197"/>
                        </a:cubicBezTo>
                        <a:cubicBezTo>
                          <a:pt x="420" y="198"/>
                          <a:pt x="420" y="198"/>
                          <a:pt x="420" y="198"/>
                        </a:cubicBezTo>
                        <a:cubicBezTo>
                          <a:pt x="420" y="198"/>
                          <a:pt x="420" y="198"/>
                          <a:pt x="420" y="198"/>
                        </a:cubicBezTo>
                        <a:cubicBezTo>
                          <a:pt x="421" y="198"/>
                          <a:pt x="421" y="198"/>
                          <a:pt x="421" y="198"/>
                        </a:cubicBezTo>
                        <a:cubicBezTo>
                          <a:pt x="421" y="198"/>
                          <a:pt x="421" y="198"/>
                          <a:pt x="421" y="198"/>
                        </a:cubicBezTo>
                        <a:cubicBezTo>
                          <a:pt x="421" y="198"/>
                          <a:pt x="421" y="198"/>
                          <a:pt x="421" y="198"/>
                        </a:cubicBezTo>
                        <a:cubicBezTo>
                          <a:pt x="421" y="199"/>
                          <a:pt x="421" y="199"/>
                          <a:pt x="421" y="199"/>
                        </a:cubicBezTo>
                        <a:cubicBezTo>
                          <a:pt x="420" y="200"/>
                          <a:pt x="420" y="200"/>
                          <a:pt x="420" y="200"/>
                        </a:cubicBezTo>
                        <a:cubicBezTo>
                          <a:pt x="421" y="200"/>
                          <a:pt x="421" y="200"/>
                          <a:pt x="421" y="200"/>
                        </a:cubicBezTo>
                        <a:cubicBezTo>
                          <a:pt x="422" y="200"/>
                          <a:pt x="422" y="200"/>
                          <a:pt x="422" y="200"/>
                        </a:cubicBezTo>
                        <a:cubicBezTo>
                          <a:pt x="422" y="200"/>
                          <a:pt x="422" y="200"/>
                          <a:pt x="422" y="200"/>
                        </a:cubicBezTo>
                        <a:cubicBezTo>
                          <a:pt x="421" y="200"/>
                          <a:pt x="421" y="200"/>
                          <a:pt x="421" y="200"/>
                        </a:cubicBezTo>
                        <a:cubicBezTo>
                          <a:pt x="421" y="200"/>
                          <a:pt x="421" y="200"/>
                          <a:pt x="421" y="200"/>
                        </a:cubicBezTo>
                        <a:cubicBezTo>
                          <a:pt x="421" y="201"/>
                          <a:pt x="421" y="201"/>
                          <a:pt x="421" y="201"/>
                        </a:cubicBezTo>
                        <a:cubicBezTo>
                          <a:pt x="421" y="202"/>
                          <a:pt x="421" y="202"/>
                          <a:pt x="421" y="202"/>
                        </a:cubicBezTo>
                        <a:cubicBezTo>
                          <a:pt x="421" y="202"/>
                          <a:pt x="421" y="202"/>
                          <a:pt x="421" y="202"/>
                        </a:cubicBezTo>
                        <a:cubicBezTo>
                          <a:pt x="422" y="202"/>
                          <a:pt x="422" y="202"/>
                          <a:pt x="422" y="202"/>
                        </a:cubicBezTo>
                        <a:cubicBezTo>
                          <a:pt x="423" y="203"/>
                          <a:pt x="423" y="203"/>
                          <a:pt x="423" y="203"/>
                        </a:cubicBezTo>
                        <a:cubicBezTo>
                          <a:pt x="423" y="204"/>
                          <a:pt x="423" y="204"/>
                          <a:pt x="423" y="204"/>
                        </a:cubicBezTo>
                        <a:cubicBezTo>
                          <a:pt x="422" y="204"/>
                          <a:pt x="422" y="204"/>
                          <a:pt x="422" y="204"/>
                        </a:cubicBezTo>
                        <a:cubicBezTo>
                          <a:pt x="422" y="204"/>
                          <a:pt x="422" y="204"/>
                          <a:pt x="422" y="204"/>
                        </a:cubicBezTo>
                        <a:cubicBezTo>
                          <a:pt x="422" y="204"/>
                          <a:pt x="422" y="204"/>
                          <a:pt x="422" y="204"/>
                        </a:cubicBezTo>
                        <a:cubicBezTo>
                          <a:pt x="421" y="204"/>
                          <a:pt x="421" y="204"/>
                          <a:pt x="421" y="204"/>
                        </a:cubicBezTo>
                        <a:cubicBezTo>
                          <a:pt x="420" y="205"/>
                          <a:pt x="420" y="205"/>
                          <a:pt x="420" y="205"/>
                        </a:cubicBezTo>
                        <a:cubicBezTo>
                          <a:pt x="421" y="205"/>
                          <a:pt x="421" y="205"/>
                          <a:pt x="421" y="205"/>
                        </a:cubicBezTo>
                        <a:cubicBezTo>
                          <a:pt x="422" y="206"/>
                          <a:pt x="422" y="206"/>
                          <a:pt x="422" y="206"/>
                        </a:cubicBezTo>
                        <a:cubicBezTo>
                          <a:pt x="422" y="206"/>
                          <a:pt x="422" y="206"/>
                          <a:pt x="422" y="206"/>
                        </a:cubicBezTo>
                        <a:cubicBezTo>
                          <a:pt x="422" y="207"/>
                          <a:pt x="422" y="207"/>
                          <a:pt x="422" y="207"/>
                        </a:cubicBezTo>
                        <a:cubicBezTo>
                          <a:pt x="422" y="207"/>
                          <a:pt x="422" y="207"/>
                          <a:pt x="422" y="207"/>
                        </a:cubicBezTo>
                        <a:cubicBezTo>
                          <a:pt x="423" y="207"/>
                          <a:pt x="423" y="207"/>
                          <a:pt x="423" y="207"/>
                        </a:cubicBezTo>
                        <a:cubicBezTo>
                          <a:pt x="423" y="207"/>
                          <a:pt x="423" y="207"/>
                          <a:pt x="423" y="207"/>
                        </a:cubicBezTo>
                        <a:cubicBezTo>
                          <a:pt x="423" y="207"/>
                          <a:pt x="423" y="207"/>
                          <a:pt x="423" y="207"/>
                        </a:cubicBezTo>
                        <a:cubicBezTo>
                          <a:pt x="423" y="207"/>
                          <a:pt x="423" y="207"/>
                          <a:pt x="423" y="207"/>
                        </a:cubicBezTo>
                        <a:cubicBezTo>
                          <a:pt x="423" y="207"/>
                          <a:pt x="423" y="207"/>
                          <a:pt x="423" y="207"/>
                        </a:cubicBezTo>
                        <a:cubicBezTo>
                          <a:pt x="423" y="207"/>
                          <a:pt x="423" y="207"/>
                          <a:pt x="423" y="207"/>
                        </a:cubicBezTo>
                        <a:cubicBezTo>
                          <a:pt x="424" y="207"/>
                          <a:pt x="424" y="207"/>
                          <a:pt x="424" y="207"/>
                        </a:cubicBezTo>
                        <a:cubicBezTo>
                          <a:pt x="423" y="208"/>
                          <a:pt x="423" y="208"/>
                          <a:pt x="423" y="208"/>
                        </a:cubicBezTo>
                        <a:cubicBezTo>
                          <a:pt x="423" y="208"/>
                          <a:pt x="423" y="208"/>
                          <a:pt x="423" y="208"/>
                        </a:cubicBezTo>
                        <a:cubicBezTo>
                          <a:pt x="421" y="208"/>
                          <a:pt x="421" y="208"/>
                          <a:pt x="421" y="208"/>
                        </a:cubicBezTo>
                        <a:cubicBezTo>
                          <a:pt x="421" y="208"/>
                          <a:pt x="421" y="208"/>
                          <a:pt x="421" y="208"/>
                        </a:cubicBezTo>
                        <a:cubicBezTo>
                          <a:pt x="421" y="208"/>
                          <a:pt x="421" y="208"/>
                          <a:pt x="421" y="208"/>
                        </a:cubicBezTo>
                        <a:cubicBezTo>
                          <a:pt x="420" y="209"/>
                          <a:pt x="420" y="209"/>
                          <a:pt x="420" y="209"/>
                        </a:cubicBezTo>
                        <a:cubicBezTo>
                          <a:pt x="420" y="209"/>
                          <a:pt x="420" y="209"/>
                          <a:pt x="420" y="209"/>
                        </a:cubicBezTo>
                        <a:cubicBezTo>
                          <a:pt x="420" y="210"/>
                          <a:pt x="420" y="210"/>
                          <a:pt x="420" y="210"/>
                        </a:cubicBezTo>
                        <a:cubicBezTo>
                          <a:pt x="421" y="210"/>
                          <a:pt x="421" y="210"/>
                          <a:pt x="421" y="210"/>
                        </a:cubicBezTo>
                        <a:cubicBezTo>
                          <a:pt x="422" y="210"/>
                          <a:pt x="422" y="210"/>
                          <a:pt x="422" y="210"/>
                        </a:cubicBezTo>
                        <a:cubicBezTo>
                          <a:pt x="422" y="210"/>
                          <a:pt x="422" y="210"/>
                          <a:pt x="422" y="210"/>
                        </a:cubicBezTo>
                        <a:cubicBezTo>
                          <a:pt x="424" y="210"/>
                          <a:pt x="424" y="210"/>
                          <a:pt x="424" y="210"/>
                        </a:cubicBezTo>
                        <a:cubicBezTo>
                          <a:pt x="425" y="210"/>
                          <a:pt x="425" y="210"/>
                          <a:pt x="425" y="210"/>
                        </a:cubicBezTo>
                        <a:cubicBezTo>
                          <a:pt x="425" y="210"/>
                          <a:pt x="425" y="210"/>
                          <a:pt x="425" y="210"/>
                        </a:cubicBezTo>
                        <a:cubicBezTo>
                          <a:pt x="424" y="211"/>
                          <a:pt x="424" y="211"/>
                          <a:pt x="424" y="211"/>
                        </a:cubicBezTo>
                        <a:cubicBezTo>
                          <a:pt x="423" y="212"/>
                          <a:pt x="423" y="212"/>
                          <a:pt x="423" y="212"/>
                        </a:cubicBezTo>
                        <a:cubicBezTo>
                          <a:pt x="424" y="212"/>
                          <a:pt x="424" y="212"/>
                          <a:pt x="424" y="212"/>
                        </a:cubicBezTo>
                        <a:cubicBezTo>
                          <a:pt x="425" y="212"/>
                          <a:pt x="425" y="212"/>
                          <a:pt x="425" y="212"/>
                        </a:cubicBezTo>
                        <a:cubicBezTo>
                          <a:pt x="425" y="213"/>
                          <a:pt x="425" y="213"/>
                          <a:pt x="425" y="213"/>
                        </a:cubicBezTo>
                        <a:cubicBezTo>
                          <a:pt x="425" y="212"/>
                          <a:pt x="425" y="212"/>
                          <a:pt x="425" y="212"/>
                        </a:cubicBezTo>
                        <a:cubicBezTo>
                          <a:pt x="425" y="212"/>
                          <a:pt x="425" y="212"/>
                          <a:pt x="425" y="212"/>
                        </a:cubicBezTo>
                        <a:cubicBezTo>
                          <a:pt x="425" y="213"/>
                          <a:pt x="425" y="213"/>
                          <a:pt x="425" y="213"/>
                        </a:cubicBezTo>
                        <a:cubicBezTo>
                          <a:pt x="425" y="214"/>
                          <a:pt x="425" y="214"/>
                          <a:pt x="425" y="214"/>
                        </a:cubicBezTo>
                        <a:cubicBezTo>
                          <a:pt x="423" y="214"/>
                          <a:pt x="423" y="214"/>
                          <a:pt x="423" y="214"/>
                        </a:cubicBezTo>
                        <a:cubicBezTo>
                          <a:pt x="422" y="213"/>
                          <a:pt x="422" y="213"/>
                          <a:pt x="422" y="213"/>
                        </a:cubicBezTo>
                        <a:cubicBezTo>
                          <a:pt x="422" y="213"/>
                          <a:pt x="422" y="213"/>
                          <a:pt x="422" y="213"/>
                        </a:cubicBezTo>
                        <a:cubicBezTo>
                          <a:pt x="422" y="213"/>
                          <a:pt x="422" y="213"/>
                          <a:pt x="422" y="213"/>
                        </a:cubicBezTo>
                        <a:cubicBezTo>
                          <a:pt x="421" y="214"/>
                          <a:pt x="421" y="214"/>
                          <a:pt x="421" y="214"/>
                        </a:cubicBezTo>
                        <a:cubicBezTo>
                          <a:pt x="421" y="214"/>
                          <a:pt x="421" y="214"/>
                          <a:pt x="421" y="214"/>
                        </a:cubicBezTo>
                        <a:cubicBezTo>
                          <a:pt x="421" y="215"/>
                          <a:pt x="421" y="215"/>
                          <a:pt x="421" y="215"/>
                        </a:cubicBezTo>
                        <a:cubicBezTo>
                          <a:pt x="421" y="215"/>
                          <a:pt x="421" y="215"/>
                          <a:pt x="421" y="215"/>
                        </a:cubicBezTo>
                        <a:cubicBezTo>
                          <a:pt x="421" y="216"/>
                          <a:pt x="421" y="216"/>
                          <a:pt x="421" y="216"/>
                        </a:cubicBezTo>
                        <a:cubicBezTo>
                          <a:pt x="420" y="217"/>
                          <a:pt x="420" y="217"/>
                          <a:pt x="420" y="217"/>
                        </a:cubicBezTo>
                        <a:cubicBezTo>
                          <a:pt x="422" y="217"/>
                          <a:pt x="422" y="217"/>
                          <a:pt x="422" y="217"/>
                        </a:cubicBezTo>
                        <a:cubicBezTo>
                          <a:pt x="423" y="216"/>
                          <a:pt x="423" y="216"/>
                          <a:pt x="423" y="216"/>
                        </a:cubicBezTo>
                        <a:cubicBezTo>
                          <a:pt x="425" y="216"/>
                          <a:pt x="425" y="216"/>
                          <a:pt x="425" y="216"/>
                        </a:cubicBezTo>
                        <a:cubicBezTo>
                          <a:pt x="425" y="216"/>
                          <a:pt x="425" y="216"/>
                          <a:pt x="425" y="216"/>
                        </a:cubicBezTo>
                        <a:cubicBezTo>
                          <a:pt x="425" y="216"/>
                          <a:pt x="425" y="216"/>
                          <a:pt x="425" y="216"/>
                        </a:cubicBezTo>
                        <a:cubicBezTo>
                          <a:pt x="426" y="216"/>
                          <a:pt x="426" y="216"/>
                          <a:pt x="426" y="216"/>
                        </a:cubicBezTo>
                        <a:cubicBezTo>
                          <a:pt x="425" y="216"/>
                          <a:pt x="425" y="216"/>
                          <a:pt x="425" y="216"/>
                        </a:cubicBezTo>
                        <a:cubicBezTo>
                          <a:pt x="425" y="216"/>
                          <a:pt x="425" y="216"/>
                          <a:pt x="425" y="216"/>
                        </a:cubicBezTo>
                        <a:cubicBezTo>
                          <a:pt x="425" y="216"/>
                          <a:pt x="425" y="216"/>
                          <a:pt x="425" y="216"/>
                        </a:cubicBezTo>
                        <a:cubicBezTo>
                          <a:pt x="425" y="217"/>
                          <a:pt x="425" y="217"/>
                          <a:pt x="425" y="217"/>
                        </a:cubicBezTo>
                        <a:cubicBezTo>
                          <a:pt x="424" y="217"/>
                          <a:pt x="424" y="217"/>
                          <a:pt x="424" y="217"/>
                        </a:cubicBezTo>
                        <a:cubicBezTo>
                          <a:pt x="423" y="217"/>
                          <a:pt x="423" y="217"/>
                          <a:pt x="423" y="217"/>
                        </a:cubicBezTo>
                        <a:cubicBezTo>
                          <a:pt x="423" y="217"/>
                          <a:pt x="423" y="217"/>
                          <a:pt x="423" y="217"/>
                        </a:cubicBezTo>
                        <a:cubicBezTo>
                          <a:pt x="422" y="219"/>
                          <a:pt x="422" y="219"/>
                          <a:pt x="422" y="219"/>
                        </a:cubicBezTo>
                        <a:cubicBezTo>
                          <a:pt x="420" y="221"/>
                          <a:pt x="420" y="221"/>
                          <a:pt x="420" y="221"/>
                        </a:cubicBezTo>
                        <a:cubicBezTo>
                          <a:pt x="422" y="220"/>
                          <a:pt x="422" y="220"/>
                          <a:pt x="422" y="220"/>
                        </a:cubicBezTo>
                        <a:cubicBezTo>
                          <a:pt x="424" y="219"/>
                          <a:pt x="424" y="219"/>
                          <a:pt x="424" y="219"/>
                        </a:cubicBezTo>
                        <a:cubicBezTo>
                          <a:pt x="425" y="219"/>
                          <a:pt x="425" y="219"/>
                          <a:pt x="425" y="219"/>
                        </a:cubicBezTo>
                        <a:cubicBezTo>
                          <a:pt x="425" y="219"/>
                          <a:pt x="425" y="219"/>
                          <a:pt x="425" y="219"/>
                        </a:cubicBezTo>
                        <a:cubicBezTo>
                          <a:pt x="425" y="219"/>
                          <a:pt x="425" y="219"/>
                          <a:pt x="425" y="219"/>
                        </a:cubicBezTo>
                        <a:cubicBezTo>
                          <a:pt x="426" y="219"/>
                          <a:pt x="426" y="219"/>
                          <a:pt x="426" y="219"/>
                        </a:cubicBezTo>
                        <a:cubicBezTo>
                          <a:pt x="427" y="219"/>
                          <a:pt x="427" y="219"/>
                          <a:pt x="427" y="219"/>
                        </a:cubicBezTo>
                        <a:cubicBezTo>
                          <a:pt x="427" y="219"/>
                          <a:pt x="427" y="219"/>
                          <a:pt x="427" y="219"/>
                        </a:cubicBezTo>
                        <a:cubicBezTo>
                          <a:pt x="426" y="219"/>
                          <a:pt x="426" y="219"/>
                          <a:pt x="426" y="219"/>
                        </a:cubicBezTo>
                        <a:cubicBezTo>
                          <a:pt x="426" y="219"/>
                          <a:pt x="426" y="219"/>
                          <a:pt x="426" y="219"/>
                        </a:cubicBezTo>
                        <a:cubicBezTo>
                          <a:pt x="426" y="220"/>
                          <a:pt x="426" y="220"/>
                          <a:pt x="426" y="220"/>
                        </a:cubicBezTo>
                        <a:cubicBezTo>
                          <a:pt x="425" y="220"/>
                          <a:pt x="425" y="220"/>
                          <a:pt x="425" y="220"/>
                        </a:cubicBezTo>
                        <a:cubicBezTo>
                          <a:pt x="425" y="220"/>
                          <a:pt x="425" y="220"/>
                          <a:pt x="425" y="220"/>
                        </a:cubicBezTo>
                        <a:cubicBezTo>
                          <a:pt x="425" y="221"/>
                          <a:pt x="425" y="221"/>
                          <a:pt x="425" y="221"/>
                        </a:cubicBezTo>
                        <a:cubicBezTo>
                          <a:pt x="424" y="222"/>
                          <a:pt x="424" y="222"/>
                          <a:pt x="424" y="222"/>
                        </a:cubicBezTo>
                        <a:cubicBezTo>
                          <a:pt x="424" y="224"/>
                          <a:pt x="424" y="224"/>
                          <a:pt x="424" y="224"/>
                        </a:cubicBezTo>
                        <a:cubicBezTo>
                          <a:pt x="425" y="222"/>
                          <a:pt x="425" y="222"/>
                          <a:pt x="425" y="222"/>
                        </a:cubicBezTo>
                        <a:cubicBezTo>
                          <a:pt x="426" y="222"/>
                          <a:pt x="426" y="222"/>
                          <a:pt x="426" y="222"/>
                        </a:cubicBezTo>
                        <a:cubicBezTo>
                          <a:pt x="426" y="222"/>
                          <a:pt x="426" y="222"/>
                          <a:pt x="426" y="222"/>
                        </a:cubicBezTo>
                        <a:cubicBezTo>
                          <a:pt x="427" y="222"/>
                          <a:pt x="427" y="222"/>
                          <a:pt x="427" y="222"/>
                        </a:cubicBezTo>
                        <a:cubicBezTo>
                          <a:pt x="427" y="222"/>
                          <a:pt x="427" y="222"/>
                          <a:pt x="427" y="222"/>
                        </a:cubicBezTo>
                        <a:cubicBezTo>
                          <a:pt x="427" y="222"/>
                          <a:pt x="427" y="222"/>
                          <a:pt x="427" y="222"/>
                        </a:cubicBezTo>
                        <a:cubicBezTo>
                          <a:pt x="428" y="222"/>
                          <a:pt x="428" y="222"/>
                          <a:pt x="428" y="222"/>
                        </a:cubicBezTo>
                        <a:cubicBezTo>
                          <a:pt x="428" y="224"/>
                          <a:pt x="428" y="224"/>
                          <a:pt x="428" y="224"/>
                        </a:cubicBezTo>
                        <a:cubicBezTo>
                          <a:pt x="428" y="224"/>
                          <a:pt x="428" y="224"/>
                          <a:pt x="428" y="224"/>
                        </a:cubicBezTo>
                        <a:cubicBezTo>
                          <a:pt x="427" y="224"/>
                          <a:pt x="427" y="224"/>
                          <a:pt x="427" y="224"/>
                        </a:cubicBezTo>
                        <a:cubicBezTo>
                          <a:pt x="427" y="224"/>
                          <a:pt x="427" y="224"/>
                          <a:pt x="427" y="224"/>
                        </a:cubicBezTo>
                        <a:cubicBezTo>
                          <a:pt x="427" y="224"/>
                          <a:pt x="427" y="224"/>
                          <a:pt x="427" y="224"/>
                        </a:cubicBezTo>
                        <a:cubicBezTo>
                          <a:pt x="426" y="225"/>
                          <a:pt x="426" y="225"/>
                          <a:pt x="426" y="225"/>
                        </a:cubicBezTo>
                        <a:cubicBezTo>
                          <a:pt x="425" y="225"/>
                          <a:pt x="425" y="225"/>
                          <a:pt x="425" y="225"/>
                        </a:cubicBezTo>
                        <a:cubicBezTo>
                          <a:pt x="424" y="225"/>
                          <a:pt x="424" y="225"/>
                          <a:pt x="424" y="225"/>
                        </a:cubicBezTo>
                        <a:cubicBezTo>
                          <a:pt x="425" y="226"/>
                          <a:pt x="425" y="226"/>
                          <a:pt x="425" y="226"/>
                        </a:cubicBezTo>
                        <a:cubicBezTo>
                          <a:pt x="426" y="226"/>
                          <a:pt x="426" y="226"/>
                          <a:pt x="426" y="226"/>
                        </a:cubicBezTo>
                        <a:cubicBezTo>
                          <a:pt x="426" y="227"/>
                          <a:pt x="426" y="227"/>
                          <a:pt x="426" y="227"/>
                        </a:cubicBezTo>
                        <a:cubicBezTo>
                          <a:pt x="426" y="227"/>
                          <a:pt x="426" y="227"/>
                          <a:pt x="426" y="227"/>
                        </a:cubicBezTo>
                        <a:cubicBezTo>
                          <a:pt x="427" y="226"/>
                          <a:pt x="427" y="226"/>
                          <a:pt x="427" y="226"/>
                        </a:cubicBezTo>
                        <a:cubicBezTo>
                          <a:pt x="427" y="227"/>
                          <a:pt x="427" y="227"/>
                          <a:pt x="427" y="227"/>
                        </a:cubicBezTo>
                        <a:cubicBezTo>
                          <a:pt x="427" y="227"/>
                          <a:pt x="427" y="227"/>
                          <a:pt x="427" y="227"/>
                        </a:cubicBezTo>
                        <a:cubicBezTo>
                          <a:pt x="427" y="227"/>
                          <a:pt x="427" y="227"/>
                          <a:pt x="427" y="227"/>
                        </a:cubicBezTo>
                        <a:cubicBezTo>
                          <a:pt x="428" y="227"/>
                          <a:pt x="428" y="227"/>
                          <a:pt x="428" y="227"/>
                        </a:cubicBezTo>
                        <a:cubicBezTo>
                          <a:pt x="429" y="227"/>
                          <a:pt x="429" y="227"/>
                          <a:pt x="429" y="227"/>
                        </a:cubicBezTo>
                        <a:cubicBezTo>
                          <a:pt x="428" y="228"/>
                          <a:pt x="428" y="228"/>
                          <a:pt x="428" y="228"/>
                        </a:cubicBezTo>
                        <a:cubicBezTo>
                          <a:pt x="428" y="228"/>
                          <a:pt x="428" y="228"/>
                          <a:pt x="428" y="228"/>
                        </a:cubicBezTo>
                        <a:cubicBezTo>
                          <a:pt x="427" y="229"/>
                          <a:pt x="427" y="229"/>
                          <a:pt x="427" y="229"/>
                        </a:cubicBezTo>
                        <a:cubicBezTo>
                          <a:pt x="428" y="229"/>
                          <a:pt x="428" y="229"/>
                          <a:pt x="428" y="229"/>
                        </a:cubicBezTo>
                        <a:cubicBezTo>
                          <a:pt x="429" y="229"/>
                          <a:pt x="429" y="229"/>
                          <a:pt x="429" y="229"/>
                        </a:cubicBezTo>
                        <a:cubicBezTo>
                          <a:pt x="429" y="229"/>
                          <a:pt x="429" y="229"/>
                          <a:pt x="429" y="229"/>
                        </a:cubicBezTo>
                        <a:cubicBezTo>
                          <a:pt x="429" y="229"/>
                          <a:pt x="429" y="229"/>
                          <a:pt x="429" y="229"/>
                        </a:cubicBezTo>
                        <a:cubicBezTo>
                          <a:pt x="430" y="229"/>
                          <a:pt x="430" y="229"/>
                          <a:pt x="430" y="229"/>
                        </a:cubicBezTo>
                        <a:cubicBezTo>
                          <a:pt x="431" y="230"/>
                          <a:pt x="431" y="230"/>
                          <a:pt x="431" y="230"/>
                        </a:cubicBezTo>
                        <a:cubicBezTo>
                          <a:pt x="431" y="230"/>
                          <a:pt x="431" y="230"/>
                          <a:pt x="431" y="230"/>
                        </a:cubicBezTo>
                        <a:cubicBezTo>
                          <a:pt x="430" y="231"/>
                          <a:pt x="430" y="231"/>
                          <a:pt x="430" y="231"/>
                        </a:cubicBezTo>
                        <a:cubicBezTo>
                          <a:pt x="428" y="232"/>
                          <a:pt x="428" y="232"/>
                          <a:pt x="428" y="232"/>
                        </a:cubicBezTo>
                        <a:cubicBezTo>
                          <a:pt x="428" y="232"/>
                          <a:pt x="428" y="232"/>
                          <a:pt x="428" y="232"/>
                        </a:cubicBezTo>
                        <a:cubicBezTo>
                          <a:pt x="427" y="232"/>
                          <a:pt x="427" y="232"/>
                          <a:pt x="427" y="232"/>
                        </a:cubicBezTo>
                        <a:cubicBezTo>
                          <a:pt x="427" y="232"/>
                          <a:pt x="427" y="232"/>
                          <a:pt x="427" y="232"/>
                        </a:cubicBezTo>
                        <a:cubicBezTo>
                          <a:pt x="427" y="232"/>
                          <a:pt x="427" y="232"/>
                          <a:pt x="427" y="232"/>
                        </a:cubicBezTo>
                        <a:cubicBezTo>
                          <a:pt x="426" y="233"/>
                          <a:pt x="426" y="233"/>
                          <a:pt x="426" y="233"/>
                        </a:cubicBezTo>
                        <a:cubicBezTo>
                          <a:pt x="427" y="233"/>
                          <a:pt x="427" y="233"/>
                          <a:pt x="427" y="233"/>
                        </a:cubicBezTo>
                        <a:cubicBezTo>
                          <a:pt x="428" y="234"/>
                          <a:pt x="428" y="234"/>
                          <a:pt x="428" y="234"/>
                        </a:cubicBezTo>
                        <a:cubicBezTo>
                          <a:pt x="427" y="234"/>
                          <a:pt x="427" y="234"/>
                          <a:pt x="427" y="234"/>
                        </a:cubicBezTo>
                        <a:cubicBezTo>
                          <a:pt x="426" y="233"/>
                          <a:pt x="426" y="233"/>
                          <a:pt x="426" y="233"/>
                        </a:cubicBezTo>
                        <a:cubicBezTo>
                          <a:pt x="426" y="233"/>
                          <a:pt x="426" y="233"/>
                          <a:pt x="426" y="233"/>
                        </a:cubicBezTo>
                        <a:cubicBezTo>
                          <a:pt x="425" y="233"/>
                          <a:pt x="425" y="233"/>
                          <a:pt x="425" y="233"/>
                        </a:cubicBezTo>
                        <a:cubicBezTo>
                          <a:pt x="424" y="233"/>
                          <a:pt x="424" y="233"/>
                          <a:pt x="424" y="233"/>
                        </a:cubicBezTo>
                        <a:cubicBezTo>
                          <a:pt x="422" y="233"/>
                          <a:pt x="422" y="233"/>
                          <a:pt x="422" y="233"/>
                        </a:cubicBezTo>
                        <a:cubicBezTo>
                          <a:pt x="423" y="234"/>
                          <a:pt x="423" y="234"/>
                          <a:pt x="423" y="234"/>
                        </a:cubicBezTo>
                        <a:cubicBezTo>
                          <a:pt x="425" y="234"/>
                          <a:pt x="425" y="234"/>
                          <a:pt x="425" y="234"/>
                        </a:cubicBezTo>
                        <a:cubicBezTo>
                          <a:pt x="425" y="235"/>
                          <a:pt x="425" y="235"/>
                          <a:pt x="425" y="235"/>
                        </a:cubicBezTo>
                        <a:cubicBezTo>
                          <a:pt x="425" y="236"/>
                          <a:pt x="425" y="236"/>
                          <a:pt x="425" y="236"/>
                        </a:cubicBezTo>
                        <a:cubicBezTo>
                          <a:pt x="425" y="236"/>
                          <a:pt x="425" y="236"/>
                          <a:pt x="425" y="236"/>
                        </a:cubicBezTo>
                        <a:cubicBezTo>
                          <a:pt x="426" y="237"/>
                          <a:pt x="426" y="237"/>
                          <a:pt x="426" y="237"/>
                        </a:cubicBezTo>
                        <a:cubicBezTo>
                          <a:pt x="427" y="237"/>
                          <a:pt x="427" y="237"/>
                          <a:pt x="427" y="237"/>
                        </a:cubicBezTo>
                        <a:cubicBezTo>
                          <a:pt x="427" y="237"/>
                          <a:pt x="427" y="237"/>
                          <a:pt x="427" y="237"/>
                        </a:cubicBezTo>
                        <a:cubicBezTo>
                          <a:pt x="426" y="237"/>
                          <a:pt x="426" y="237"/>
                          <a:pt x="426" y="237"/>
                        </a:cubicBezTo>
                        <a:cubicBezTo>
                          <a:pt x="425" y="238"/>
                          <a:pt x="425" y="238"/>
                          <a:pt x="425" y="238"/>
                        </a:cubicBezTo>
                        <a:cubicBezTo>
                          <a:pt x="425" y="238"/>
                          <a:pt x="425" y="238"/>
                          <a:pt x="425" y="238"/>
                        </a:cubicBezTo>
                        <a:cubicBezTo>
                          <a:pt x="425" y="238"/>
                          <a:pt x="425" y="238"/>
                          <a:pt x="425" y="238"/>
                        </a:cubicBezTo>
                        <a:cubicBezTo>
                          <a:pt x="423" y="238"/>
                          <a:pt x="423" y="238"/>
                          <a:pt x="423" y="238"/>
                        </a:cubicBezTo>
                        <a:cubicBezTo>
                          <a:pt x="423" y="239"/>
                          <a:pt x="423" y="239"/>
                          <a:pt x="423" y="239"/>
                        </a:cubicBezTo>
                        <a:cubicBezTo>
                          <a:pt x="425" y="240"/>
                          <a:pt x="425" y="240"/>
                          <a:pt x="425" y="240"/>
                        </a:cubicBezTo>
                        <a:cubicBezTo>
                          <a:pt x="426" y="240"/>
                          <a:pt x="426" y="240"/>
                          <a:pt x="426" y="240"/>
                        </a:cubicBezTo>
                        <a:cubicBezTo>
                          <a:pt x="426" y="240"/>
                          <a:pt x="426" y="240"/>
                          <a:pt x="426" y="240"/>
                        </a:cubicBezTo>
                        <a:cubicBezTo>
                          <a:pt x="427" y="240"/>
                          <a:pt x="427" y="240"/>
                          <a:pt x="427" y="240"/>
                        </a:cubicBezTo>
                        <a:cubicBezTo>
                          <a:pt x="427" y="239"/>
                          <a:pt x="427" y="239"/>
                          <a:pt x="427" y="239"/>
                        </a:cubicBezTo>
                        <a:cubicBezTo>
                          <a:pt x="427" y="239"/>
                          <a:pt x="427" y="239"/>
                          <a:pt x="427" y="239"/>
                        </a:cubicBezTo>
                        <a:cubicBezTo>
                          <a:pt x="427" y="239"/>
                          <a:pt x="427" y="239"/>
                          <a:pt x="427" y="239"/>
                        </a:cubicBezTo>
                        <a:cubicBezTo>
                          <a:pt x="428" y="239"/>
                          <a:pt x="428" y="239"/>
                          <a:pt x="428" y="239"/>
                        </a:cubicBezTo>
                        <a:cubicBezTo>
                          <a:pt x="428" y="239"/>
                          <a:pt x="428" y="239"/>
                          <a:pt x="428" y="239"/>
                        </a:cubicBezTo>
                        <a:cubicBezTo>
                          <a:pt x="428" y="239"/>
                          <a:pt x="428" y="239"/>
                          <a:pt x="428" y="239"/>
                        </a:cubicBezTo>
                        <a:cubicBezTo>
                          <a:pt x="428" y="239"/>
                          <a:pt x="428" y="239"/>
                          <a:pt x="428" y="239"/>
                        </a:cubicBezTo>
                        <a:cubicBezTo>
                          <a:pt x="429" y="240"/>
                          <a:pt x="429" y="240"/>
                          <a:pt x="429" y="240"/>
                        </a:cubicBezTo>
                        <a:cubicBezTo>
                          <a:pt x="429" y="240"/>
                          <a:pt x="429" y="240"/>
                          <a:pt x="429" y="240"/>
                        </a:cubicBezTo>
                        <a:cubicBezTo>
                          <a:pt x="428" y="240"/>
                          <a:pt x="428" y="240"/>
                          <a:pt x="428" y="240"/>
                        </a:cubicBezTo>
                        <a:cubicBezTo>
                          <a:pt x="428" y="241"/>
                          <a:pt x="428" y="241"/>
                          <a:pt x="428" y="241"/>
                        </a:cubicBezTo>
                        <a:cubicBezTo>
                          <a:pt x="429" y="241"/>
                          <a:pt x="429" y="241"/>
                          <a:pt x="429" y="241"/>
                        </a:cubicBezTo>
                        <a:cubicBezTo>
                          <a:pt x="429" y="241"/>
                          <a:pt x="429" y="241"/>
                          <a:pt x="429" y="241"/>
                        </a:cubicBezTo>
                        <a:cubicBezTo>
                          <a:pt x="429" y="242"/>
                          <a:pt x="429" y="242"/>
                          <a:pt x="429" y="242"/>
                        </a:cubicBezTo>
                        <a:cubicBezTo>
                          <a:pt x="429" y="242"/>
                          <a:pt x="429" y="242"/>
                          <a:pt x="429" y="242"/>
                        </a:cubicBezTo>
                        <a:cubicBezTo>
                          <a:pt x="429" y="242"/>
                          <a:pt x="429" y="242"/>
                          <a:pt x="429" y="242"/>
                        </a:cubicBezTo>
                        <a:cubicBezTo>
                          <a:pt x="430" y="242"/>
                          <a:pt x="430" y="242"/>
                          <a:pt x="430" y="242"/>
                        </a:cubicBezTo>
                        <a:cubicBezTo>
                          <a:pt x="430" y="243"/>
                          <a:pt x="430" y="243"/>
                          <a:pt x="430" y="243"/>
                        </a:cubicBezTo>
                        <a:cubicBezTo>
                          <a:pt x="430" y="243"/>
                          <a:pt x="430" y="243"/>
                          <a:pt x="430" y="243"/>
                        </a:cubicBezTo>
                        <a:cubicBezTo>
                          <a:pt x="431" y="242"/>
                          <a:pt x="431" y="242"/>
                          <a:pt x="431" y="242"/>
                        </a:cubicBezTo>
                        <a:cubicBezTo>
                          <a:pt x="431" y="242"/>
                          <a:pt x="431" y="242"/>
                          <a:pt x="431" y="242"/>
                        </a:cubicBezTo>
                        <a:cubicBezTo>
                          <a:pt x="432" y="242"/>
                          <a:pt x="432" y="242"/>
                          <a:pt x="432" y="242"/>
                        </a:cubicBezTo>
                        <a:cubicBezTo>
                          <a:pt x="432" y="243"/>
                          <a:pt x="432" y="243"/>
                          <a:pt x="432" y="243"/>
                        </a:cubicBezTo>
                        <a:cubicBezTo>
                          <a:pt x="431" y="244"/>
                          <a:pt x="431" y="244"/>
                          <a:pt x="431" y="244"/>
                        </a:cubicBezTo>
                        <a:cubicBezTo>
                          <a:pt x="431" y="244"/>
                          <a:pt x="431" y="244"/>
                          <a:pt x="431" y="244"/>
                        </a:cubicBezTo>
                        <a:cubicBezTo>
                          <a:pt x="431" y="244"/>
                          <a:pt x="431" y="244"/>
                          <a:pt x="431" y="244"/>
                        </a:cubicBezTo>
                        <a:cubicBezTo>
                          <a:pt x="431" y="245"/>
                          <a:pt x="431" y="245"/>
                          <a:pt x="431" y="245"/>
                        </a:cubicBezTo>
                        <a:cubicBezTo>
                          <a:pt x="431" y="245"/>
                          <a:pt x="431" y="245"/>
                          <a:pt x="431" y="245"/>
                        </a:cubicBezTo>
                        <a:cubicBezTo>
                          <a:pt x="432" y="245"/>
                          <a:pt x="432" y="245"/>
                          <a:pt x="432" y="245"/>
                        </a:cubicBezTo>
                        <a:cubicBezTo>
                          <a:pt x="432" y="245"/>
                          <a:pt x="432" y="245"/>
                          <a:pt x="432" y="245"/>
                        </a:cubicBezTo>
                        <a:cubicBezTo>
                          <a:pt x="433" y="245"/>
                          <a:pt x="433" y="245"/>
                          <a:pt x="433" y="245"/>
                        </a:cubicBezTo>
                        <a:cubicBezTo>
                          <a:pt x="433" y="245"/>
                          <a:pt x="433" y="245"/>
                          <a:pt x="433" y="245"/>
                        </a:cubicBezTo>
                        <a:cubicBezTo>
                          <a:pt x="433" y="244"/>
                          <a:pt x="433" y="244"/>
                          <a:pt x="433" y="244"/>
                        </a:cubicBezTo>
                        <a:cubicBezTo>
                          <a:pt x="433" y="245"/>
                          <a:pt x="433" y="245"/>
                          <a:pt x="433" y="245"/>
                        </a:cubicBezTo>
                        <a:cubicBezTo>
                          <a:pt x="434" y="245"/>
                          <a:pt x="434" y="245"/>
                          <a:pt x="434" y="245"/>
                        </a:cubicBezTo>
                        <a:cubicBezTo>
                          <a:pt x="433" y="246"/>
                          <a:pt x="433" y="246"/>
                          <a:pt x="433" y="246"/>
                        </a:cubicBezTo>
                        <a:cubicBezTo>
                          <a:pt x="433" y="246"/>
                          <a:pt x="433" y="246"/>
                          <a:pt x="433" y="246"/>
                        </a:cubicBezTo>
                        <a:cubicBezTo>
                          <a:pt x="433" y="246"/>
                          <a:pt x="433" y="246"/>
                          <a:pt x="433" y="246"/>
                        </a:cubicBezTo>
                        <a:cubicBezTo>
                          <a:pt x="431" y="248"/>
                          <a:pt x="431" y="248"/>
                          <a:pt x="431" y="248"/>
                        </a:cubicBezTo>
                        <a:cubicBezTo>
                          <a:pt x="430" y="249"/>
                          <a:pt x="430" y="249"/>
                          <a:pt x="430" y="249"/>
                        </a:cubicBezTo>
                        <a:cubicBezTo>
                          <a:pt x="429" y="248"/>
                          <a:pt x="429" y="248"/>
                          <a:pt x="429" y="248"/>
                        </a:cubicBezTo>
                        <a:cubicBezTo>
                          <a:pt x="425" y="248"/>
                          <a:pt x="425" y="248"/>
                          <a:pt x="425" y="248"/>
                        </a:cubicBezTo>
                        <a:cubicBezTo>
                          <a:pt x="428" y="249"/>
                          <a:pt x="428" y="249"/>
                          <a:pt x="428" y="249"/>
                        </a:cubicBezTo>
                        <a:cubicBezTo>
                          <a:pt x="430" y="250"/>
                          <a:pt x="430" y="250"/>
                          <a:pt x="430" y="250"/>
                        </a:cubicBezTo>
                        <a:cubicBezTo>
                          <a:pt x="430" y="250"/>
                          <a:pt x="430" y="250"/>
                          <a:pt x="430" y="250"/>
                        </a:cubicBezTo>
                        <a:cubicBezTo>
                          <a:pt x="430" y="250"/>
                          <a:pt x="430" y="250"/>
                          <a:pt x="430" y="250"/>
                        </a:cubicBezTo>
                        <a:cubicBezTo>
                          <a:pt x="431" y="250"/>
                          <a:pt x="431" y="250"/>
                          <a:pt x="431" y="250"/>
                        </a:cubicBezTo>
                        <a:cubicBezTo>
                          <a:pt x="431" y="250"/>
                          <a:pt x="431" y="250"/>
                          <a:pt x="431" y="250"/>
                        </a:cubicBezTo>
                        <a:cubicBezTo>
                          <a:pt x="431" y="250"/>
                          <a:pt x="431" y="250"/>
                          <a:pt x="431" y="250"/>
                        </a:cubicBezTo>
                        <a:cubicBezTo>
                          <a:pt x="433" y="248"/>
                          <a:pt x="433" y="248"/>
                          <a:pt x="433" y="248"/>
                        </a:cubicBezTo>
                        <a:cubicBezTo>
                          <a:pt x="433" y="248"/>
                          <a:pt x="433" y="248"/>
                          <a:pt x="433" y="248"/>
                        </a:cubicBezTo>
                        <a:cubicBezTo>
                          <a:pt x="432" y="250"/>
                          <a:pt x="432" y="250"/>
                          <a:pt x="432" y="250"/>
                        </a:cubicBezTo>
                        <a:cubicBezTo>
                          <a:pt x="432" y="250"/>
                          <a:pt x="432" y="250"/>
                          <a:pt x="432" y="250"/>
                        </a:cubicBezTo>
                        <a:cubicBezTo>
                          <a:pt x="432" y="250"/>
                          <a:pt x="432" y="250"/>
                          <a:pt x="432" y="250"/>
                        </a:cubicBezTo>
                        <a:cubicBezTo>
                          <a:pt x="433" y="250"/>
                          <a:pt x="433" y="250"/>
                          <a:pt x="433" y="250"/>
                        </a:cubicBezTo>
                        <a:cubicBezTo>
                          <a:pt x="433" y="251"/>
                          <a:pt x="433" y="251"/>
                          <a:pt x="433" y="251"/>
                        </a:cubicBezTo>
                        <a:cubicBezTo>
                          <a:pt x="434" y="250"/>
                          <a:pt x="434" y="250"/>
                          <a:pt x="434" y="250"/>
                        </a:cubicBezTo>
                        <a:cubicBezTo>
                          <a:pt x="435" y="249"/>
                          <a:pt x="435" y="249"/>
                          <a:pt x="435" y="249"/>
                        </a:cubicBezTo>
                        <a:cubicBezTo>
                          <a:pt x="435" y="249"/>
                          <a:pt x="435" y="249"/>
                          <a:pt x="435" y="249"/>
                        </a:cubicBezTo>
                        <a:cubicBezTo>
                          <a:pt x="436" y="249"/>
                          <a:pt x="436" y="249"/>
                          <a:pt x="436" y="249"/>
                        </a:cubicBezTo>
                        <a:cubicBezTo>
                          <a:pt x="436" y="249"/>
                          <a:pt x="436" y="249"/>
                          <a:pt x="436" y="249"/>
                        </a:cubicBezTo>
                        <a:cubicBezTo>
                          <a:pt x="436" y="249"/>
                          <a:pt x="436" y="249"/>
                          <a:pt x="436" y="249"/>
                        </a:cubicBezTo>
                        <a:cubicBezTo>
                          <a:pt x="437" y="249"/>
                          <a:pt x="437" y="249"/>
                          <a:pt x="437" y="249"/>
                        </a:cubicBezTo>
                        <a:cubicBezTo>
                          <a:pt x="436" y="250"/>
                          <a:pt x="436" y="250"/>
                          <a:pt x="436" y="250"/>
                        </a:cubicBezTo>
                        <a:cubicBezTo>
                          <a:pt x="435" y="251"/>
                          <a:pt x="435" y="251"/>
                          <a:pt x="435" y="251"/>
                        </a:cubicBezTo>
                        <a:cubicBezTo>
                          <a:pt x="435" y="251"/>
                          <a:pt x="435" y="251"/>
                          <a:pt x="435" y="251"/>
                        </a:cubicBezTo>
                        <a:cubicBezTo>
                          <a:pt x="435" y="251"/>
                          <a:pt x="435" y="251"/>
                          <a:pt x="435" y="251"/>
                        </a:cubicBezTo>
                        <a:cubicBezTo>
                          <a:pt x="436" y="252"/>
                          <a:pt x="436" y="252"/>
                          <a:pt x="436" y="252"/>
                        </a:cubicBezTo>
                        <a:cubicBezTo>
                          <a:pt x="436" y="252"/>
                          <a:pt x="436" y="252"/>
                          <a:pt x="436" y="252"/>
                        </a:cubicBezTo>
                        <a:cubicBezTo>
                          <a:pt x="436" y="252"/>
                          <a:pt x="436" y="252"/>
                          <a:pt x="436" y="252"/>
                        </a:cubicBezTo>
                        <a:cubicBezTo>
                          <a:pt x="437" y="251"/>
                          <a:pt x="437" y="251"/>
                          <a:pt x="437" y="251"/>
                        </a:cubicBezTo>
                        <a:cubicBezTo>
                          <a:pt x="439" y="250"/>
                          <a:pt x="439" y="250"/>
                          <a:pt x="439" y="250"/>
                        </a:cubicBezTo>
                        <a:cubicBezTo>
                          <a:pt x="438" y="251"/>
                          <a:pt x="438" y="251"/>
                          <a:pt x="438" y="251"/>
                        </a:cubicBezTo>
                        <a:cubicBezTo>
                          <a:pt x="439" y="250"/>
                          <a:pt x="439" y="250"/>
                          <a:pt x="439" y="250"/>
                        </a:cubicBezTo>
                        <a:cubicBezTo>
                          <a:pt x="440" y="250"/>
                          <a:pt x="440" y="250"/>
                          <a:pt x="440" y="250"/>
                        </a:cubicBezTo>
                        <a:cubicBezTo>
                          <a:pt x="440" y="251"/>
                          <a:pt x="440" y="251"/>
                          <a:pt x="440" y="251"/>
                        </a:cubicBezTo>
                        <a:cubicBezTo>
                          <a:pt x="440" y="251"/>
                          <a:pt x="440" y="251"/>
                          <a:pt x="440" y="251"/>
                        </a:cubicBezTo>
                        <a:cubicBezTo>
                          <a:pt x="439" y="251"/>
                          <a:pt x="439" y="251"/>
                          <a:pt x="439" y="251"/>
                        </a:cubicBezTo>
                        <a:cubicBezTo>
                          <a:pt x="439" y="251"/>
                          <a:pt x="439" y="251"/>
                          <a:pt x="439" y="251"/>
                        </a:cubicBezTo>
                        <a:cubicBezTo>
                          <a:pt x="440" y="252"/>
                          <a:pt x="440" y="252"/>
                          <a:pt x="440" y="252"/>
                        </a:cubicBezTo>
                        <a:cubicBezTo>
                          <a:pt x="440" y="253"/>
                          <a:pt x="440" y="253"/>
                          <a:pt x="440" y="253"/>
                        </a:cubicBezTo>
                        <a:cubicBezTo>
                          <a:pt x="440" y="253"/>
                          <a:pt x="440" y="253"/>
                          <a:pt x="440" y="253"/>
                        </a:cubicBezTo>
                        <a:cubicBezTo>
                          <a:pt x="441" y="252"/>
                          <a:pt x="441" y="252"/>
                          <a:pt x="441" y="252"/>
                        </a:cubicBezTo>
                        <a:cubicBezTo>
                          <a:pt x="443" y="253"/>
                          <a:pt x="443" y="253"/>
                          <a:pt x="443" y="253"/>
                        </a:cubicBezTo>
                        <a:cubicBezTo>
                          <a:pt x="443" y="253"/>
                          <a:pt x="443" y="253"/>
                          <a:pt x="443" y="253"/>
                        </a:cubicBezTo>
                        <a:cubicBezTo>
                          <a:pt x="443" y="253"/>
                          <a:pt x="443" y="253"/>
                          <a:pt x="443" y="253"/>
                        </a:cubicBezTo>
                        <a:cubicBezTo>
                          <a:pt x="444" y="252"/>
                          <a:pt x="444" y="252"/>
                          <a:pt x="444" y="252"/>
                        </a:cubicBezTo>
                        <a:cubicBezTo>
                          <a:pt x="446" y="252"/>
                          <a:pt x="446" y="252"/>
                          <a:pt x="446" y="252"/>
                        </a:cubicBezTo>
                        <a:cubicBezTo>
                          <a:pt x="446" y="252"/>
                          <a:pt x="446" y="252"/>
                          <a:pt x="446" y="252"/>
                        </a:cubicBezTo>
                        <a:cubicBezTo>
                          <a:pt x="445" y="252"/>
                          <a:pt x="445" y="252"/>
                          <a:pt x="445" y="252"/>
                        </a:cubicBezTo>
                        <a:cubicBezTo>
                          <a:pt x="445" y="252"/>
                          <a:pt x="445" y="252"/>
                          <a:pt x="445" y="252"/>
                        </a:cubicBezTo>
                        <a:cubicBezTo>
                          <a:pt x="445" y="252"/>
                          <a:pt x="445" y="252"/>
                          <a:pt x="445" y="252"/>
                        </a:cubicBezTo>
                        <a:cubicBezTo>
                          <a:pt x="445" y="252"/>
                          <a:pt x="445" y="252"/>
                          <a:pt x="445" y="252"/>
                        </a:cubicBezTo>
                        <a:cubicBezTo>
                          <a:pt x="444" y="253"/>
                          <a:pt x="444" y="253"/>
                          <a:pt x="444" y="253"/>
                        </a:cubicBezTo>
                        <a:cubicBezTo>
                          <a:pt x="444" y="253"/>
                          <a:pt x="444" y="253"/>
                          <a:pt x="444" y="253"/>
                        </a:cubicBezTo>
                        <a:cubicBezTo>
                          <a:pt x="444" y="254"/>
                          <a:pt x="444" y="254"/>
                          <a:pt x="444" y="254"/>
                        </a:cubicBezTo>
                        <a:cubicBezTo>
                          <a:pt x="447" y="254"/>
                          <a:pt x="447" y="254"/>
                          <a:pt x="447" y="254"/>
                        </a:cubicBezTo>
                        <a:cubicBezTo>
                          <a:pt x="448" y="255"/>
                          <a:pt x="448" y="255"/>
                          <a:pt x="448" y="255"/>
                        </a:cubicBezTo>
                        <a:cubicBezTo>
                          <a:pt x="447" y="255"/>
                          <a:pt x="447" y="255"/>
                          <a:pt x="447" y="255"/>
                        </a:cubicBezTo>
                        <a:cubicBezTo>
                          <a:pt x="446" y="255"/>
                          <a:pt x="446" y="255"/>
                          <a:pt x="446" y="255"/>
                        </a:cubicBezTo>
                        <a:cubicBezTo>
                          <a:pt x="446" y="255"/>
                          <a:pt x="446" y="255"/>
                          <a:pt x="446" y="255"/>
                        </a:cubicBezTo>
                        <a:cubicBezTo>
                          <a:pt x="446" y="255"/>
                          <a:pt x="446" y="255"/>
                          <a:pt x="446" y="255"/>
                        </a:cubicBezTo>
                        <a:cubicBezTo>
                          <a:pt x="444" y="256"/>
                          <a:pt x="444" y="256"/>
                          <a:pt x="444" y="256"/>
                        </a:cubicBezTo>
                        <a:cubicBezTo>
                          <a:pt x="444" y="255"/>
                          <a:pt x="444" y="255"/>
                          <a:pt x="444" y="255"/>
                        </a:cubicBezTo>
                        <a:cubicBezTo>
                          <a:pt x="444" y="255"/>
                          <a:pt x="444" y="255"/>
                          <a:pt x="444" y="255"/>
                        </a:cubicBezTo>
                        <a:cubicBezTo>
                          <a:pt x="444" y="255"/>
                          <a:pt x="444" y="255"/>
                          <a:pt x="444" y="255"/>
                        </a:cubicBezTo>
                        <a:cubicBezTo>
                          <a:pt x="442" y="256"/>
                          <a:pt x="442" y="256"/>
                          <a:pt x="442" y="256"/>
                        </a:cubicBezTo>
                        <a:cubicBezTo>
                          <a:pt x="442" y="256"/>
                          <a:pt x="442" y="256"/>
                          <a:pt x="442" y="256"/>
                        </a:cubicBezTo>
                        <a:cubicBezTo>
                          <a:pt x="441" y="256"/>
                          <a:pt x="441" y="256"/>
                          <a:pt x="441" y="256"/>
                        </a:cubicBezTo>
                        <a:cubicBezTo>
                          <a:pt x="441" y="257"/>
                          <a:pt x="441" y="257"/>
                          <a:pt x="441" y="257"/>
                        </a:cubicBezTo>
                        <a:cubicBezTo>
                          <a:pt x="438" y="257"/>
                          <a:pt x="438" y="257"/>
                          <a:pt x="438" y="257"/>
                        </a:cubicBezTo>
                        <a:cubicBezTo>
                          <a:pt x="435" y="258"/>
                          <a:pt x="435" y="258"/>
                          <a:pt x="435" y="258"/>
                        </a:cubicBezTo>
                        <a:cubicBezTo>
                          <a:pt x="435" y="258"/>
                          <a:pt x="435" y="258"/>
                          <a:pt x="435" y="258"/>
                        </a:cubicBezTo>
                        <a:cubicBezTo>
                          <a:pt x="435" y="258"/>
                          <a:pt x="435" y="258"/>
                          <a:pt x="435" y="258"/>
                        </a:cubicBezTo>
                        <a:cubicBezTo>
                          <a:pt x="434" y="259"/>
                          <a:pt x="434" y="259"/>
                          <a:pt x="434" y="259"/>
                        </a:cubicBezTo>
                        <a:cubicBezTo>
                          <a:pt x="434" y="260"/>
                          <a:pt x="434" y="260"/>
                          <a:pt x="434" y="260"/>
                        </a:cubicBezTo>
                        <a:cubicBezTo>
                          <a:pt x="434" y="260"/>
                          <a:pt x="434" y="260"/>
                          <a:pt x="434" y="260"/>
                        </a:cubicBezTo>
                        <a:cubicBezTo>
                          <a:pt x="434" y="260"/>
                          <a:pt x="434" y="260"/>
                          <a:pt x="434" y="260"/>
                        </a:cubicBezTo>
                        <a:cubicBezTo>
                          <a:pt x="434" y="260"/>
                          <a:pt x="434" y="260"/>
                          <a:pt x="434" y="260"/>
                        </a:cubicBezTo>
                        <a:cubicBezTo>
                          <a:pt x="433" y="261"/>
                          <a:pt x="433" y="261"/>
                          <a:pt x="433" y="261"/>
                        </a:cubicBezTo>
                        <a:cubicBezTo>
                          <a:pt x="432" y="261"/>
                          <a:pt x="432" y="261"/>
                          <a:pt x="432" y="261"/>
                        </a:cubicBezTo>
                        <a:cubicBezTo>
                          <a:pt x="431" y="261"/>
                          <a:pt x="431" y="261"/>
                          <a:pt x="431" y="261"/>
                        </a:cubicBezTo>
                        <a:cubicBezTo>
                          <a:pt x="431" y="261"/>
                          <a:pt x="431" y="261"/>
                          <a:pt x="431" y="261"/>
                        </a:cubicBezTo>
                        <a:cubicBezTo>
                          <a:pt x="431" y="262"/>
                          <a:pt x="431" y="262"/>
                          <a:pt x="431" y="262"/>
                        </a:cubicBezTo>
                        <a:cubicBezTo>
                          <a:pt x="431" y="263"/>
                          <a:pt x="431" y="263"/>
                          <a:pt x="431" y="263"/>
                        </a:cubicBezTo>
                        <a:cubicBezTo>
                          <a:pt x="429" y="261"/>
                          <a:pt x="429" y="261"/>
                          <a:pt x="429" y="261"/>
                        </a:cubicBezTo>
                        <a:cubicBezTo>
                          <a:pt x="428" y="259"/>
                          <a:pt x="428" y="259"/>
                          <a:pt x="428" y="259"/>
                        </a:cubicBezTo>
                        <a:cubicBezTo>
                          <a:pt x="427" y="257"/>
                          <a:pt x="427" y="257"/>
                          <a:pt x="427" y="257"/>
                        </a:cubicBezTo>
                        <a:cubicBezTo>
                          <a:pt x="427" y="260"/>
                          <a:pt x="427" y="260"/>
                          <a:pt x="427" y="260"/>
                        </a:cubicBezTo>
                        <a:cubicBezTo>
                          <a:pt x="427" y="260"/>
                          <a:pt x="427" y="260"/>
                          <a:pt x="427" y="260"/>
                        </a:cubicBezTo>
                        <a:cubicBezTo>
                          <a:pt x="427" y="261"/>
                          <a:pt x="427" y="261"/>
                          <a:pt x="427" y="261"/>
                        </a:cubicBezTo>
                        <a:cubicBezTo>
                          <a:pt x="427" y="261"/>
                          <a:pt x="427" y="261"/>
                          <a:pt x="427" y="261"/>
                        </a:cubicBezTo>
                        <a:cubicBezTo>
                          <a:pt x="427" y="262"/>
                          <a:pt x="427" y="262"/>
                          <a:pt x="427" y="262"/>
                        </a:cubicBezTo>
                        <a:cubicBezTo>
                          <a:pt x="428" y="262"/>
                          <a:pt x="428" y="262"/>
                          <a:pt x="428" y="262"/>
                        </a:cubicBezTo>
                        <a:cubicBezTo>
                          <a:pt x="428" y="262"/>
                          <a:pt x="428" y="262"/>
                          <a:pt x="428" y="262"/>
                        </a:cubicBezTo>
                        <a:cubicBezTo>
                          <a:pt x="428" y="262"/>
                          <a:pt x="428" y="262"/>
                          <a:pt x="428" y="262"/>
                        </a:cubicBezTo>
                        <a:cubicBezTo>
                          <a:pt x="428" y="262"/>
                          <a:pt x="428" y="262"/>
                          <a:pt x="428" y="262"/>
                        </a:cubicBezTo>
                        <a:cubicBezTo>
                          <a:pt x="430" y="264"/>
                          <a:pt x="430" y="264"/>
                          <a:pt x="430" y="264"/>
                        </a:cubicBezTo>
                        <a:cubicBezTo>
                          <a:pt x="430" y="264"/>
                          <a:pt x="430" y="264"/>
                          <a:pt x="430" y="264"/>
                        </a:cubicBezTo>
                        <a:cubicBezTo>
                          <a:pt x="430" y="264"/>
                          <a:pt x="430" y="264"/>
                          <a:pt x="430" y="264"/>
                        </a:cubicBezTo>
                        <a:cubicBezTo>
                          <a:pt x="430" y="264"/>
                          <a:pt x="430" y="264"/>
                          <a:pt x="430" y="264"/>
                        </a:cubicBezTo>
                        <a:cubicBezTo>
                          <a:pt x="430" y="264"/>
                          <a:pt x="430" y="264"/>
                          <a:pt x="430" y="264"/>
                        </a:cubicBezTo>
                        <a:cubicBezTo>
                          <a:pt x="429" y="265"/>
                          <a:pt x="429" y="265"/>
                          <a:pt x="429" y="265"/>
                        </a:cubicBezTo>
                        <a:cubicBezTo>
                          <a:pt x="428" y="265"/>
                          <a:pt x="428" y="265"/>
                          <a:pt x="428" y="265"/>
                        </a:cubicBezTo>
                        <a:cubicBezTo>
                          <a:pt x="429" y="266"/>
                          <a:pt x="429" y="266"/>
                          <a:pt x="429" y="266"/>
                        </a:cubicBezTo>
                        <a:cubicBezTo>
                          <a:pt x="429" y="267"/>
                          <a:pt x="429" y="267"/>
                          <a:pt x="429" y="267"/>
                        </a:cubicBezTo>
                        <a:cubicBezTo>
                          <a:pt x="429" y="267"/>
                          <a:pt x="429" y="267"/>
                          <a:pt x="429" y="267"/>
                        </a:cubicBezTo>
                        <a:cubicBezTo>
                          <a:pt x="429" y="267"/>
                          <a:pt x="429" y="267"/>
                          <a:pt x="429" y="267"/>
                        </a:cubicBezTo>
                        <a:cubicBezTo>
                          <a:pt x="430" y="267"/>
                          <a:pt x="430" y="267"/>
                          <a:pt x="430" y="267"/>
                        </a:cubicBezTo>
                        <a:cubicBezTo>
                          <a:pt x="430" y="267"/>
                          <a:pt x="430" y="267"/>
                          <a:pt x="430" y="267"/>
                        </a:cubicBezTo>
                        <a:cubicBezTo>
                          <a:pt x="431" y="267"/>
                          <a:pt x="431" y="267"/>
                          <a:pt x="431" y="267"/>
                        </a:cubicBezTo>
                        <a:cubicBezTo>
                          <a:pt x="431" y="266"/>
                          <a:pt x="431" y="266"/>
                          <a:pt x="431" y="266"/>
                        </a:cubicBezTo>
                        <a:cubicBezTo>
                          <a:pt x="431" y="267"/>
                          <a:pt x="431" y="267"/>
                          <a:pt x="431" y="267"/>
                        </a:cubicBezTo>
                        <a:cubicBezTo>
                          <a:pt x="432" y="267"/>
                          <a:pt x="432" y="267"/>
                          <a:pt x="432" y="267"/>
                        </a:cubicBezTo>
                        <a:cubicBezTo>
                          <a:pt x="432" y="266"/>
                          <a:pt x="432" y="266"/>
                          <a:pt x="432" y="266"/>
                        </a:cubicBezTo>
                        <a:cubicBezTo>
                          <a:pt x="433" y="264"/>
                          <a:pt x="433" y="264"/>
                          <a:pt x="433" y="264"/>
                        </a:cubicBezTo>
                        <a:cubicBezTo>
                          <a:pt x="434" y="264"/>
                          <a:pt x="434" y="264"/>
                          <a:pt x="434" y="264"/>
                        </a:cubicBezTo>
                        <a:cubicBezTo>
                          <a:pt x="434" y="264"/>
                          <a:pt x="434" y="264"/>
                          <a:pt x="434" y="264"/>
                        </a:cubicBezTo>
                        <a:cubicBezTo>
                          <a:pt x="435" y="264"/>
                          <a:pt x="435" y="264"/>
                          <a:pt x="435" y="264"/>
                        </a:cubicBezTo>
                        <a:cubicBezTo>
                          <a:pt x="436" y="263"/>
                          <a:pt x="436" y="263"/>
                          <a:pt x="436" y="263"/>
                        </a:cubicBezTo>
                        <a:cubicBezTo>
                          <a:pt x="437" y="263"/>
                          <a:pt x="437" y="263"/>
                          <a:pt x="437" y="263"/>
                        </a:cubicBezTo>
                        <a:cubicBezTo>
                          <a:pt x="437" y="263"/>
                          <a:pt x="437" y="263"/>
                          <a:pt x="437" y="263"/>
                        </a:cubicBezTo>
                        <a:cubicBezTo>
                          <a:pt x="437" y="263"/>
                          <a:pt x="437" y="263"/>
                          <a:pt x="437" y="263"/>
                        </a:cubicBezTo>
                        <a:cubicBezTo>
                          <a:pt x="437" y="262"/>
                          <a:pt x="437" y="262"/>
                          <a:pt x="437" y="262"/>
                        </a:cubicBezTo>
                        <a:cubicBezTo>
                          <a:pt x="439" y="261"/>
                          <a:pt x="439" y="261"/>
                          <a:pt x="439" y="261"/>
                        </a:cubicBezTo>
                        <a:cubicBezTo>
                          <a:pt x="440" y="261"/>
                          <a:pt x="440" y="261"/>
                          <a:pt x="440" y="261"/>
                        </a:cubicBezTo>
                        <a:cubicBezTo>
                          <a:pt x="440" y="260"/>
                          <a:pt x="440" y="260"/>
                          <a:pt x="440" y="260"/>
                        </a:cubicBezTo>
                        <a:cubicBezTo>
                          <a:pt x="440" y="260"/>
                          <a:pt x="440" y="260"/>
                          <a:pt x="440" y="260"/>
                        </a:cubicBezTo>
                        <a:cubicBezTo>
                          <a:pt x="442" y="260"/>
                          <a:pt x="442" y="260"/>
                          <a:pt x="442" y="260"/>
                        </a:cubicBezTo>
                        <a:cubicBezTo>
                          <a:pt x="443" y="260"/>
                          <a:pt x="443" y="260"/>
                          <a:pt x="443" y="260"/>
                        </a:cubicBezTo>
                        <a:cubicBezTo>
                          <a:pt x="445" y="260"/>
                          <a:pt x="445" y="260"/>
                          <a:pt x="445" y="260"/>
                        </a:cubicBezTo>
                        <a:cubicBezTo>
                          <a:pt x="446" y="260"/>
                          <a:pt x="446" y="260"/>
                          <a:pt x="446" y="260"/>
                        </a:cubicBezTo>
                        <a:cubicBezTo>
                          <a:pt x="445" y="259"/>
                          <a:pt x="445" y="259"/>
                          <a:pt x="445" y="259"/>
                        </a:cubicBezTo>
                        <a:cubicBezTo>
                          <a:pt x="444" y="259"/>
                          <a:pt x="444" y="259"/>
                          <a:pt x="444" y="259"/>
                        </a:cubicBezTo>
                        <a:cubicBezTo>
                          <a:pt x="446" y="258"/>
                          <a:pt x="446" y="258"/>
                          <a:pt x="446" y="258"/>
                        </a:cubicBezTo>
                        <a:cubicBezTo>
                          <a:pt x="448" y="259"/>
                          <a:pt x="448" y="259"/>
                          <a:pt x="448" y="259"/>
                        </a:cubicBezTo>
                        <a:cubicBezTo>
                          <a:pt x="448" y="260"/>
                          <a:pt x="448" y="260"/>
                          <a:pt x="448" y="260"/>
                        </a:cubicBezTo>
                        <a:cubicBezTo>
                          <a:pt x="448" y="261"/>
                          <a:pt x="448" y="261"/>
                          <a:pt x="448" y="261"/>
                        </a:cubicBezTo>
                        <a:cubicBezTo>
                          <a:pt x="447" y="262"/>
                          <a:pt x="447" y="262"/>
                          <a:pt x="447" y="262"/>
                        </a:cubicBezTo>
                        <a:cubicBezTo>
                          <a:pt x="447" y="262"/>
                          <a:pt x="447" y="262"/>
                          <a:pt x="447" y="262"/>
                        </a:cubicBezTo>
                        <a:cubicBezTo>
                          <a:pt x="446" y="262"/>
                          <a:pt x="446" y="262"/>
                          <a:pt x="446" y="262"/>
                        </a:cubicBezTo>
                        <a:cubicBezTo>
                          <a:pt x="446" y="262"/>
                          <a:pt x="446" y="262"/>
                          <a:pt x="446" y="262"/>
                        </a:cubicBezTo>
                        <a:cubicBezTo>
                          <a:pt x="445" y="263"/>
                          <a:pt x="445" y="263"/>
                          <a:pt x="445" y="263"/>
                        </a:cubicBezTo>
                        <a:cubicBezTo>
                          <a:pt x="445" y="264"/>
                          <a:pt x="445" y="264"/>
                          <a:pt x="445" y="264"/>
                        </a:cubicBezTo>
                        <a:cubicBezTo>
                          <a:pt x="446" y="264"/>
                          <a:pt x="446" y="264"/>
                          <a:pt x="446" y="264"/>
                        </a:cubicBezTo>
                        <a:cubicBezTo>
                          <a:pt x="447" y="264"/>
                          <a:pt x="447" y="264"/>
                          <a:pt x="447" y="264"/>
                        </a:cubicBezTo>
                        <a:cubicBezTo>
                          <a:pt x="447" y="265"/>
                          <a:pt x="447" y="265"/>
                          <a:pt x="447" y="265"/>
                        </a:cubicBezTo>
                        <a:cubicBezTo>
                          <a:pt x="448" y="266"/>
                          <a:pt x="448" y="266"/>
                          <a:pt x="448" y="266"/>
                        </a:cubicBezTo>
                        <a:cubicBezTo>
                          <a:pt x="448" y="265"/>
                          <a:pt x="448" y="265"/>
                          <a:pt x="448" y="265"/>
                        </a:cubicBezTo>
                        <a:cubicBezTo>
                          <a:pt x="449" y="265"/>
                          <a:pt x="449" y="265"/>
                          <a:pt x="449" y="265"/>
                        </a:cubicBezTo>
                        <a:cubicBezTo>
                          <a:pt x="449" y="265"/>
                          <a:pt x="449" y="265"/>
                          <a:pt x="449" y="265"/>
                        </a:cubicBezTo>
                        <a:cubicBezTo>
                          <a:pt x="449" y="264"/>
                          <a:pt x="449" y="264"/>
                          <a:pt x="449" y="264"/>
                        </a:cubicBezTo>
                        <a:cubicBezTo>
                          <a:pt x="449" y="264"/>
                          <a:pt x="449" y="264"/>
                          <a:pt x="449" y="264"/>
                        </a:cubicBezTo>
                        <a:cubicBezTo>
                          <a:pt x="451" y="263"/>
                          <a:pt x="451" y="263"/>
                          <a:pt x="451" y="263"/>
                        </a:cubicBezTo>
                        <a:cubicBezTo>
                          <a:pt x="451" y="263"/>
                          <a:pt x="451" y="263"/>
                          <a:pt x="451" y="263"/>
                        </a:cubicBezTo>
                        <a:cubicBezTo>
                          <a:pt x="451" y="263"/>
                          <a:pt x="451" y="263"/>
                          <a:pt x="451" y="263"/>
                        </a:cubicBezTo>
                        <a:cubicBezTo>
                          <a:pt x="451" y="264"/>
                          <a:pt x="451" y="264"/>
                          <a:pt x="451" y="264"/>
                        </a:cubicBezTo>
                        <a:cubicBezTo>
                          <a:pt x="451" y="264"/>
                          <a:pt x="451" y="264"/>
                          <a:pt x="451" y="264"/>
                        </a:cubicBezTo>
                        <a:cubicBezTo>
                          <a:pt x="451" y="264"/>
                          <a:pt x="451" y="264"/>
                          <a:pt x="451" y="264"/>
                        </a:cubicBezTo>
                        <a:cubicBezTo>
                          <a:pt x="453" y="264"/>
                          <a:pt x="453" y="264"/>
                          <a:pt x="453" y="264"/>
                        </a:cubicBezTo>
                        <a:cubicBezTo>
                          <a:pt x="453" y="264"/>
                          <a:pt x="453" y="264"/>
                          <a:pt x="453" y="264"/>
                        </a:cubicBezTo>
                        <a:cubicBezTo>
                          <a:pt x="453" y="264"/>
                          <a:pt x="453" y="264"/>
                          <a:pt x="453" y="264"/>
                        </a:cubicBezTo>
                        <a:cubicBezTo>
                          <a:pt x="453" y="265"/>
                          <a:pt x="453" y="265"/>
                          <a:pt x="453" y="265"/>
                        </a:cubicBezTo>
                        <a:cubicBezTo>
                          <a:pt x="453" y="265"/>
                          <a:pt x="453" y="265"/>
                          <a:pt x="453" y="265"/>
                        </a:cubicBezTo>
                        <a:cubicBezTo>
                          <a:pt x="453" y="266"/>
                          <a:pt x="453" y="266"/>
                          <a:pt x="453" y="266"/>
                        </a:cubicBezTo>
                        <a:cubicBezTo>
                          <a:pt x="453" y="266"/>
                          <a:pt x="453" y="266"/>
                          <a:pt x="453" y="266"/>
                        </a:cubicBezTo>
                        <a:cubicBezTo>
                          <a:pt x="453" y="266"/>
                          <a:pt x="453" y="266"/>
                          <a:pt x="453" y="266"/>
                        </a:cubicBezTo>
                        <a:cubicBezTo>
                          <a:pt x="455" y="267"/>
                          <a:pt x="455" y="267"/>
                          <a:pt x="455" y="267"/>
                        </a:cubicBezTo>
                        <a:cubicBezTo>
                          <a:pt x="455" y="267"/>
                          <a:pt x="455" y="267"/>
                          <a:pt x="455" y="267"/>
                        </a:cubicBezTo>
                        <a:cubicBezTo>
                          <a:pt x="455" y="268"/>
                          <a:pt x="455" y="268"/>
                          <a:pt x="455" y="268"/>
                        </a:cubicBezTo>
                        <a:cubicBezTo>
                          <a:pt x="454" y="268"/>
                          <a:pt x="454" y="268"/>
                          <a:pt x="454" y="268"/>
                        </a:cubicBezTo>
                        <a:cubicBezTo>
                          <a:pt x="454" y="268"/>
                          <a:pt x="454" y="268"/>
                          <a:pt x="454" y="268"/>
                        </a:cubicBezTo>
                        <a:cubicBezTo>
                          <a:pt x="453" y="268"/>
                          <a:pt x="453" y="268"/>
                          <a:pt x="453" y="268"/>
                        </a:cubicBezTo>
                        <a:cubicBezTo>
                          <a:pt x="452" y="269"/>
                          <a:pt x="452" y="269"/>
                          <a:pt x="452" y="269"/>
                        </a:cubicBezTo>
                        <a:cubicBezTo>
                          <a:pt x="452" y="269"/>
                          <a:pt x="452" y="269"/>
                          <a:pt x="452" y="269"/>
                        </a:cubicBezTo>
                        <a:cubicBezTo>
                          <a:pt x="453" y="270"/>
                          <a:pt x="453" y="270"/>
                          <a:pt x="453" y="270"/>
                        </a:cubicBezTo>
                        <a:cubicBezTo>
                          <a:pt x="454" y="270"/>
                          <a:pt x="454" y="270"/>
                          <a:pt x="454" y="270"/>
                        </a:cubicBezTo>
                        <a:cubicBezTo>
                          <a:pt x="454" y="270"/>
                          <a:pt x="454" y="270"/>
                          <a:pt x="454" y="270"/>
                        </a:cubicBezTo>
                        <a:cubicBezTo>
                          <a:pt x="453" y="271"/>
                          <a:pt x="453" y="271"/>
                          <a:pt x="453" y="271"/>
                        </a:cubicBezTo>
                        <a:cubicBezTo>
                          <a:pt x="453" y="271"/>
                          <a:pt x="453" y="271"/>
                          <a:pt x="453" y="271"/>
                        </a:cubicBezTo>
                        <a:cubicBezTo>
                          <a:pt x="453" y="271"/>
                          <a:pt x="453" y="271"/>
                          <a:pt x="453" y="271"/>
                        </a:cubicBezTo>
                        <a:cubicBezTo>
                          <a:pt x="452" y="272"/>
                          <a:pt x="452" y="272"/>
                          <a:pt x="452" y="272"/>
                        </a:cubicBezTo>
                        <a:cubicBezTo>
                          <a:pt x="452" y="272"/>
                          <a:pt x="452" y="272"/>
                          <a:pt x="452" y="272"/>
                        </a:cubicBezTo>
                        <a:cubicBezTo>
                          <a:pt x="451" y="271"/>
                          <a:pt x="451" y="271"/>
                          <a:pt x="451" y="271"/>
                        </a:cubicBezTo>
                        <a:cubicBezTo>
                          <a:pt x="449" y="270"/>
                          <a:pt x="449" y="270"/>
                          <a:pt x="449" y="270"/>
                        </a:cubicBezTo>
                        <a:cubicBezTo>
                          <a:pt x="450" y="272"/>
                          <a:pt x="450" y="272"/>
                          <a:pt x="450" y="272"/>
                        </a:cubicBezTo>
                        <a:cubicBezTo>
                          <a:pt x="451" y="273"/>
                          <a:pt x="451" y="273"/>
                          <a:pt x="451" y="273"/>
                        </a:cubicBezTo>
                        <a:cubicBezTo>
                          <a:pt x="451" y="273"/>
                          <a:pt x="451" y="273"/>
                          <a:pt x="451" y="273"/>
                        </a:cubicBezTo>
                        <a:cubicBezTo>
                          <a:pt x="451" y="273"/>
                          <a:pt x="451" y="273"/>
                          <a:pt x="451" y="273"/>
                        </a:cubicBezTo>
                        <a:cubicBezTo>
                          <a:pt x="453" y="274"/>
                          <a:pt x="453" y="274"/>
                          <a:pt x="453" y="274"/>
                        </a:cubicBezTo>
                        <a:cubicBezTo>
                          <a:pt x="453" y="274"/>
                          <a:pt x="453" y="274"/>
                          <a:pt x="453" y="274"/>
                        </a:cubicBezTo>
                        <a:cubicBezTo>
                          <a:pt x="453" y="274"/>
                          <a:pt x="453" y="274"/>
                          <a:pt x="453" y="274"/>
                        </a:cubicBezTo>
                        <a:cubicBezTo>
                          <a:pt x="454" y="274"/>
                          <a:pt x="454" y="274"/>
                          <a:pt x="454" y="274"/>
                        </a:cubicBezTo>
                        <a:cubicBezTo>
                          <a:pt x="454" y="274"/>
                          <a:pt x="454" y="274"/>
                          <a:pt x="454" y="274"/>
                        </a:cubicBezTo>
                        <a:cubicBezTo>
                          <a:pt x="454" y="274"/>
                          <a:pt x="454" y="274"/>
                          <a:pt x="454" y="274"/>
                        </a:cubicBezTo>
                        <a:cubicBezTo>
                          <a:pt x="453" y="274"/>
                          <a:pt x="453" y="274"/>
                          <a:pt x="453" y="274"/>
                        </a:cubicBezTo>
                        <a:cubicBezTo>
                          <a:pt x="452" y="274"/>
                          <a:pt x="452" y="274"/>
                          <a:pt x="452" y="274"/>
                        </a:cubicBezTo>
                        <a:cubicBezTo>
                          <a:pt x="451" y="274"/>
                          <a:pt x="451" y="274"/>
                          <a:pt x="451" y="274"/>
                        </a:cubicBezTo>
                        <a:cubicBezTo>
                          <a:pt x="452" y="275"/>
                          <a:pt x="452" y="275"/>
                          <a:pt x="452" y="275"/>
                        </a:cubicBezTo>
                        <a:cubicBezTo>
                          <a:pt x="453" y="276"/>
                          <a:pt x="453" y="276"/>
                          <a:pt x="453" y="276"/>
                        </a:cubicBezTo>
                        <a:cubicBezTo>
                          <a:pt x="453" y="276"/>
                          <a:pt x="453" y="276"/>
                          <a:pt x="453" y="276"/>
                        </a:cubicBezTo>
                        <a:cubicBezTo>
                          <a:pt x="453" y="276"/>
                          <a:pt x="453" y="276"/>
                          <a:pt x="453" y="276"/>
                        </a:cubicBezTo>
                        <a:cubicBezTo>
                          <a:pt x="454" y="276"/>
                          <a:pt x="454" y="276"/>
                          <a:pt x="454" y="276"/>
                        </a:cubicBezTo>
                        <a:cubicBezTo>
                          <a:pt x="454" y="276"/>
                          <a:pt x="454" y="276"/>
                          <a:pt x="454" y="276"/>
                        </a:cubicBezTo>
                        <a:cubicBezTo>
                          <a:pt x="454" y="276"/>
                          <a:pt x="454" y="276"/>
                          <a:pt x="454" y="276"/>
                        </a:cubicBezTo>
                        <a:cubicBezTo>
                          <a:pt x="454" y="276"/>
                          <a:pt x="454" y="276"/>
                          <a:pt x="454" y="276"/>
                        </a:cubicBezTo>
                        <a:cubicBezTo>
                          <a:pt x="454" y="276"/>
                          <a:pt x="454" y="276"/>
                          <a:pt x="454" y="276"/>
                        </a:cubicBezTo>
                        <a:cubicBezTo>
                          <a:pt x="453" y="277"/>
                          <a:pt x="453" y="277"/>
                          <a:pt x="453" y="277"/>
                        </a:cubicBezTo>
                        <a:cubicBezTo>
                          <a:pt x="453" y="277"/>
                          <a:pt x="453" y="277"/>
                          <a:pt x="453" y="277"/>
                        </a:cubicBezTo>
                        <a:cubicBezTo>
                          <a:pt x="453" y="277"/>
                          <a:pt x="453" y="277"/>
                          <a:pt x="453" y="277"/>
                        </a:cubicBezTo>
                        <a:cubicBezTo>
                          <a:pt x="452" y="278"/>
                          <a:pt x="452" y="278"/>
                          <a:pt x="452" y="278"/>
                        </a:cubicBezTo>
                        <a:cubicBezTo>
                          <a:pt x="452" y="278"/>
                          <a:pt x="452" y="278"/>
                          <a:pt x="452" y="278"/>
                        </a:cubicBezTo>
                        <a:cubicBezTo>
                          <a:pt x="451" y="280"/>
                          <a:pt x="451" y="280"/>
                          <a:pt x="451" y="280"/>
                        </a:cubicBezTo>
                        <a:cubicBezTo>
                          <a:pt x="449" y="280"/>
                          <a:pt x="449" y="280"/>
                          <a:pt x="449" y="280"/>
                        </a:cubicBezTo>
                        <a:cubicBezTo>
                          <a:pt x="449" y="280"/>
                          <a:pt x="449" y="280"/>
                          <a:pt x="449" y="280"/>
                        </a:cubicBezTo>
                        <a:cubicBezTo>
                          <a:pt x="449" y="280"/>
                          <a:pt x="449" y="280"/>
                          <a:pt x="449" y="280"/>
                        </a:cubicBezTo>
                        <a:cubicBezTo>
                          <a:pt x="448" y="281"/>
                          <a:pt x="448" y="281"/>
                          <a:pt x="448" y="281"/>
                        </a:cubicBezTo>
                        <a:cubicBezTo>
                          <a:pt x="448" y="281"/>
                          <a:pt x="448" y="281"/>
                          <a:pt x="448" y="281"/>
                        </a:cubicBezTo>
                        <a:cubicBezTo>
                          <a:pt x="447" y="281"/>
                          <a:pt x="447" y="281"/>
                          <a:pt x="447" y="281"/>
                        </a:cubicBezTo>
                        <a:cubicBezTo>
                          <a:pt x="447" y="281"/>
                          <a:pt x="447" y="281"/>
                          <a:pt x="447" y="281"/>
                        </a:cubicBezTo>
                        <a:cubicBezTo>
                          <a:pt x="446" y="282"/>
                          <a:pt x="446" y="282"/>
                          <a:pt x="446" y="282"/>
                        </a:cubicBezTo>
                        <a:cubicBezTo>
                          <a:pt x="446" y="282"/>
                          <a:pt x="446" y="282"/>
                          <a:pt x="446" y="282"/>
                        </a:cubicBezTo>
                        <a:cubicBezTo>
                          <a:pt x="446" y="282"/>
                          <a:pt x="446" y="282"/>
                          <a:pt x="446" y="282"/>
                        </a:cubicBezTo>
                        <a:cubicBezTo>
                          <a:pt x="445" y="282"/>
                          <a:pt x="445" y="282"/>
                          <a:pt x="445" y="282"/>
                        </a:cubicBezTo>
                        <a:cubicBezTo>
                          <a:pt x="445" y="282"/>
                          <a:pt x="445" y="282"/>
                          <a:pt x="445" y="282"/>
                        </a:cubicBezTo>
                        <a:cubicBezTo>
                          <a:pt x="445" y="283"/>
                          <a:pt x="445" y="283"/>
                          <a:pt x="445" y="283"/>
                        </a:cubicBezTo>
                        <a:cubicBezTo>
                          <a:pt x="444" y="282"/>
                          <a:pt x="444" y="282"/>
                          <a:pt x="444" y="282"/>
                        </a:cubicBezTo>
                        <a:cubicBezTo>
                          <a:pt x="444" y="282"/>
                          <a:pt x="444" y="282"/>
                          <a:pt x="444" y="282"/>
                        </a:cubicBezTo>
                        <a:cubicBezTo>
                          <a:pt x="444" y="282"/>
                          <a:pt x="444" y="282"/>
                          <a:pt x="444" y="282"/>
                        </a:cubicBezTo>
                        <a:cubicBezTo>
                          <a:pt x="443" y="282"/>
                          <a:pt x="443" y="282"/>
                          <a:pt x="443" y="282"/>
                        </a:cubicBezTo>
                        <a:cubicBezTo>
                          <a:pt x="442" y="282"/>
                          <a:pt x="442" y="282"/>
                          <a:pt x="442" y="282"/>
                        </a:cubicBezTo>
                        <a:cubicBezTo>
                          <a:pt x="442" y="282"/>
                          <a:pt x="442" y="282"/>
                          <a:pt x="442" y="282"/>
                        </a:cubicBezTo>
                        <a:cubicBezTo>
                          <a:pt x="442" y="282"/>
                          <a:pt x="442" y="282"/>
                          <a:pt x="442" y="282"/>
                        </a:cubicBezTo>
                        <a:cubicBezTo>
                          <a:pt x="441" y="282"/>
                          <a:pt x="441" y="282"/>
                          <a:pt x="441" y="282"/>
                        </a:cubicBezTo>
                        <a:cubicBezTo>
                          <a:pt x="440" y="283"/>
                          <a:pt x="440" y="283"/>
                          <a:pt x="440" y="283"/>
                        </a:cubicBezTo>
                        <a:cubicBezTo>
                          <a:pt x="439" y="283"/>
                          <a:pt x="439" y="283"/>
                          <a:pt x="439" y="283"/>
                        </a:cubicBezTo>
                        <a:cubicBezTo>
                          <a:pt x="439" y="282"/>
                          <a:pt x="439" y="282"/>
                          <a:pt x="439" y="282"/>
                        </a:cubicBezTo>
                        <a:cubicBezTo>
                          <a:pt x="439" y="281"/>
                          <a:pt x="439" y="281"/>
                          <a:pt x="439" y="281"/>
                        </a:cubicBezTo>
                        <a:cubicBezTo>
                          <a:pt x="438" y="282"/>
                          <a:pt x="438" y="282"/>
                          <a:pt x="438" y="282"/>
                        </a:cubicBezTo>
                        <a:cubicBezTo>
                          <a:pt x="438" y="282"/>
                          <a:pt x="438" y="282"/>
                          <a:pt x="438" y="282"/>
                        </a:cubicBezTo>
                        <a:cubicBezTo>
                          <a:pt x="437" y="282"/>
                          <a:pt x="437" y="282"/>
                          <a:pt x="437" y="282"/>
                        </a:cubicBezTo>
                        <a:cubicBezTo>
                          <a:pt x="438" y="283"/>
                          <a:pt x="438" y="283"/>
                          <a:pt x="438" y="283"/>
                        </a:cubicBezTo>
                        <a:cubicBezTo>
                          <a:pt x="438" y="283"/>
                          <a:pt x="438" y="283"/>
                          <a:pt x="438" y="283"/>
                        </a:cubicBezTo>
                        <a:cubicBezTo>
                          <a:pt x="437" y="283"/>
                          <a:pt x="437" y="283"/>
                          <a:pt x="437" y="283"/>
                        </a:cubicBezTo>
                        <a:cubicBezTo>
                          <a:pt x="436" y="283"/>
                          <a:pt x="436" y="283"/>
                          <a:pt x="436" y="283"/>
                        </a:cubicBezTo>
                        <a:cubicBezTo>
                          <a:pt x="435" y="283"/>
                          <a:pt x="435" y="283"/>
                          <a:pt x="435" y="283"/>
                        </a:cubicBezTo>
                        <a:cubicBezTo>
                          <a:pt x="435" y="283"/>
                          <a:pt x="435" y="283"/>
                          <a:pt x="435" y="283"/>
                        </a:cubicBezTo>
                        <a:cubicBezTo>
                          <a:pt x="435" y="284"/>
                          <a:pt x="435" y="284"/>
                          <a:pt x="435" y="284"/>
                        </a:cubicBezTo>
                        <a:cubicBezTo>
                          <a:pt x="434" y="284"/>
                          <a:pt x="434" y="284"/>
                          <a:pt x="434" y="284"/>
                        </a:cubicBezTo>
                        <a:cubicBezTo>
                          <a:pt x="435" y="284"/>
                          <a:pt x="435" y="284"/>
                          <a:pt x="435" y="284"/>
                        </a:cubicBezTo>
                        <a:cubicBezTo>
                          <a:pt x="435" y="284"/>
                          <a:pt x="435" y="284"/>
                          <a:pt x="435" y="284"/>
                        </a:cubicBezTo>
                        <a:cubicBezTo>
                          <a:pt x="435" y="285"/>
                          <a:pt x="435" y="285"/>
                          <a:pt x="435" y="285"/>
                        </a:cubicBezTo>
                        <a:cubicBezTo>
                          <a:pt x="435" y="285"/>
                          <a:pt x="435" y="285"/>
                          <a:pt x="435" y="285"/>
                        </a:cubicBezTo>
                        <a:cubicBezTo>
                          <a:pt x="434" y="285"/>
                          <a:pt x="434" y="285"/>
                          <a:pt x="434" y="285"/>
                        </a:cubicBezTo>
                        <a:cubicBezTo>
                          <a:pt x="433" y="285"/>
                          <a:pt x="433" y="285"/>
                          <a:pt x="433" y="285"/>
                        </a:cubicBezTo>
                        <a:cubicBezTo>
                          <a:pt x="433" y="286"/>
                          <a:pt x="433" y="286"/>
                          <a:pt x="433" y="286"/>
                        </a:cubicBezTo>
                        <a:cubicBezTo>
                          <a:pt x="433" y="287"/>
                          <a:pt x="433" y="287"/>
                          <a:pt x="433" y="287"/>
                        </a:cubicBezTo>
                        <a:cubicBezTo>
                          <a:pt x="433" y="288"/>
                          <a:pt x="433" y="288"/>
                          <a:pt x="433" y="288"/>
                        </a:cubicBezTo>
                        <a:cubicBezTo>
                          <a:pt x="432" y="288"/>
                          <a:pt x="432" y="288"/>
                          <a:pt x="432" y="288"/>
                        </a:cubicBezTo>
                        <a:cubicBezTo>
                          <a:pt x="432" y="288"/>
                          <a:pt x="432" y="288"/>
                          <a:pt x="432" y="288"/>
                        </a:cubicBezTo>
                        <a:cubicBezTo>
                          <a:pt x="432" y="288"/>
                          <a:pt x="432" y="288"/>
                          <a:pt x="432" y="288"/>
                        </a:cubicBezTo>
                        <a:cubicBezTo>
                          <a:pt x="431" y="288"/>
                          <a:pt x="431" y="288"/>
                          <a:pt x="431" y="288"/>
                        </a:cubicBezTo>
                        <a:cubicBezTo>
                          <a:pt x="430" y="289"/>
                          <a:pt x="430" y="289"/>
                          <a:pt x="430" y="289"/>
                        </a:cubicBezTo>
                        <a:cubicBezTo>
                          <a:pt x="430" y="289"/>
                          <a:pt x="430" y="289"/>
                          <a:pt x="430" y="289"/>
                        </a:cubicBezTo>
                        <a:cubicBezTo>
                          <a:pt x="430" y="289"/>
                          <a:pt x="430" y="289"/>
                          <a:pt x="430" y="289"/>
                        </a:cubicBezTo>
                        <a:cubicBezTo>
                          <a:pt x="430" y="290"/>
                          <a:pt x="430" y="290"/>
                          <a:pt x="430" y="290"/>
                        </a:cubicBezTo>
                        <a:cubicBezTo>
                          <a:pt x="429" y="290"/>
                          <a:pt x="429" y="290"/>
                          <a:pt x="429" y="290"/>
                        </a:cubicBezTo>
                        <a:cubicBezTo>
                          <a:pt x="429" y="290"/>
                          <a:pt x="429" y="290"/>
                          <a:pt x="429" y="290"/>
                        </a:cubicBezTo>
                        <a:cubicBezTo>
                          <a:pt x="429" y="290"/>
                          <a:pt x="429" y="290"/>
                          <a:pt x="429" y="290"/>
                        </a:cubicBezTo>
                        <a:cubicBezTo>
                          <a:pt x="428" y="290"/>
                          <a:pt x="428" y="290"/>
                          <a:pt x="428" y="290"/>
                        </a:cubicBezTo>
                        <a:cubicBezTo>
                          <a:pt x="427" y="290"/>
                          <a:pt x="427" y="290"/>
                          <a:pt x="427" y="290"/>
                        </a:cubicBezTo>
                        <a:cubicBezTo>
                          <a:pt x="427" y="290"/>
                          <a:pt x="427" y="290"/>
                          <a:pt x="427" y="290"/>
                        </a:cubicBezTo>
                        <a:cubicBezTo>
                          <a:pt x="427" y="291"/>
                          <a:pt x="427" y="291"/>
                          <a:pt x="427" y="291"/>
                        </a:cubicBezTo>
                        <a:cubicBezTo>
                          <a:pt x="427" y="291"/>
                          <a:pt x="427" y="291"/>
                          <a:pt x="427" y="291"/>
                        </a:cubicBezTo>
                        <a:cubicBezTo>
                          <a:pt x="426" y="292"/>
                          <a:pt x="426" y="292"/>
                          <a:pt x="426" y="292"/>
                        </a:cubicBezTo>
                        <a:cubicBezTo>
                          <a:pt x="425" y="291"/>
                          <a:pt x="425" y="291"/>
                          <a:pt x="425" y="291"/>
                        </a:cubicBezTo>
                        <a:cubicBezTo>
                          <a:pt x="425" y="291"/>
                          <a:pt x="425" y="291"/>
                          <a:pt x="425" y="291"/>
                        </a:cubicBezTo>
                        <a:cubicBezTo>
                          <a:pt x="425" y="291"/>
                          <a:pt x="425" y="291"/>
                          <a:pt x="425" y="291"/>
                        </a:cubicBezTo>
                        <a:cubicBezTo>
                          <a:pt x="423" y="291"/>
                          <a:pt x="423" y="291"/>
                          <a:pt x="423" y="291"/>
                        </a:cubicBezTo>
                        <a:cubicBezTo>
                          <a:pt x="423" y="291"/>
                          <a:pt x="423" y="291"/>
                          <a:pt x="423" y="291"/>
                        </a:cubicBezTo>
                        <a:cubicBezTo>
                          <a:pt x="423" y="291"/>
                          <a:pt x="423" y="291"/>
                          <a:pt x="423" y="291"/>
                        </a:cubicBezTo>
                        <a:cubicBezTo>
                          <a:pt x="422" y="291"/>
                          <a:pt x="422" y="291"/>
                          <a:pt x="422" y="291"/>
                        </a:cubicBezTo>
                        <a:cubicBezTo>
                          <a:pt x="421" y="291"/>
                          <a:pt x="421" y="291"/>
                          <a:pt x="421" y="291"/>
                        </a:cubicBezTo>
                        <a:cubicBezTo>
                          <a:pt x="420" y="291"/>
                          <a:pt x="420" y="291"/>
                          <a:pt x="420" y="291"/>
                        </a:cubicBezTo>
                        <a:cubicBezTo>
                          <a:pt x="420" y="291"/>
                          <a:pt x="420" y="291"/>
                          <a:pt x="420" y="291"/>
                        </a:cubicBezTo>
                        <a:cubicBezTo>
                          <a:pt x="420" y="291"/>
                          <a:pt x="420" y="291"/>
                          <a:pt x="420" y="291"/>
                        </a:cubicBezTo>
                        <a:cubicBezTo>
                          <a:pt x="418" y="292"/>
                          <a:pt x="418" y="292"/>
                          <a:pt x="418" y="292"/>
                        </a:cubicBezTo>
                        <a:cubicBezTo>
                          <a:pt x="417" y="292"/>
                          <a:pt x="417" y="292"/>
                          <a:pt x="417" y="292"/>
                        </a:cubicBezTo>
                        <a:cubicBezTo>
                          <a:pt x="417" y="292"/>
                          <a:pt x="417" y="292"/>
                          <a:pt x="417" y="292"/>
                        </a:cubicBezTo>
                        <a:cubicBezTo>
                          <a:pt x="417" y="291"/>
                          <a:pt x="417" y="291"/>
                          <a:pt x="417" y="291"/>
                        </a:cubicBezTo>
                        <a:cubicBezTo>
                          <a:pt x="417" y="291"/>
                          <a:pt x="417" y="291"/>
                          <a:pt x="417" y="291"/>
                        </a:cubicBezTo>
                        <a:cubicBezTo>
                          <a:pt x="416" y="291"/>
                          <a:pt x="416" y="291"/>
                          <a:pt x="416" y="291"/>
                        </a:cubicBezTo>
                        <a:cubicBezTo>
                          <a:pt x="416" y="291"/>
                          <a:pt x="416" y="291"/>
                          <a:pt x="416" y="291"/>
                        </a:cubicBezTo>
                        <a:cubicBezTo>
                          <a:pt x="416" y="291"/>
                          <a:pt x="416" y="291"/>
                          <a:pt x="416" y="291"/>
                        </a:cubicBezTo>
                        <a:cubicBezTo>
                          <a:pt x="415" y="291"/>
                          <a:pt x="415" y="291"/>
                          <a:pt x="415" y="291"/>
                        </a:cubicBezTo>
                        <a:cubicBezTo>
                          <a:pt x="414" y="291"/>
                          <a:pt x="414" y="291"/>
                          <a:pt x="414" y="291"/>
                        </a:cubicBezTo>
                        <a:cubicBezTo>
                          <a:pt x="412" y="291"/>
                          <a:pt x="412" y="291"/>
                          <a:pt x="412" y="291"/>
                        </a:cubicBezTo>
                        <a:cubicBezTo>
                          <a:pt x="412" y="291"/>
                          <a:pt x="412" y="291"/>
                          <a:pt x="412" y="291"/>
                        </a:cubicBezTo>
                        <a:cubicBezTo>
                          <a:pt x="412" y="291"/>
                          <a:pt x="412" y="291"/>
                          <a:pt x="412" y="291"/>
                        </a:cubicBezTo>
                        <a:cubicBezTo>
                          <a:pt x="411" y="291"/>
                          <a:pt x="411" y="291"/>
                          <a:pt x="411" y="291"/>
                        </a:cubicBezTo>
                        <a:cubicBezTo>
                          <a:pt x="410" y="291"/>
                          <a:pt x="410" y="291"/>
                          <a:pt x="410" y="291"/>
                        </a:cubicBezTo>
                        <a:cubicBezTo>
                          <a:pt x="409" y="290"/>
                          <a:pt x="409" y="290"/>
                          <a:pt x="409" y="290"/>
                        </a:cubicBezTo>
                        <a:cubicBezTo>
                          <a:pt x="409" y="290"/>
                          <a:pt x="409" y="290"/>
                          <a:pt x="409" y="290"/>
                        </a:cubicBezTo>
                        <a:cubicBezTo>
                          <a:pt x="409" y="290"/>
                          <a:pt x="409" y="290"/>
                          <a:pt x="409" y="290"/>
                        </a:cubicBezTo>
                        <a:cubicBezTo>
                          <a:pt x="408" y="290"/>
                          <a:pt x="408" y="290"/>
                          <a:pt x="408" y="290"/>
                        </a:cubicBezTo>
                        <a:cubicBezTo>
                          <a:pt x="408" y="290"/>
                          <a:pt x="408" y="290"/>
                          <a:pt x="408" y="290"/>
                        </a:cubicBezTo>
                        <a:cubicBezTo>
                          <a:pt x="408" y="290"/>
                          <a:pt x="408" y="290"/>
                          <a:pt x="408" y="290"/>
                        </a:cubicBezTo>
                        <a:cubicBezTo>
                          <a:pt x="407" y="290"/>
                          <a:pt x="407" y="290"/>
                          <a:pt x="407" y="290"/>
                        </a:cubicBezTo>
                        <a:cubicBezTo>
                          <a:pt x="406" y="290"/>
                          <a:pt x="406" y="290"/>
                          <a:pt x="406" y="290"/>
                        </a:cubicBezTo>
                        <a:cubicBezTo>
                          <a:pt x="404" y="289"/>
                          <a:pt x="404" y="289"/>
                          <a:pt x="404" y="289"/>
                        </a:cubicBezTo>
                        <a:cubicBezTo>
                          <a:pt x="404" y="289"/>
                          <a:pt x="404" y="289"/>
                          <a:pt x="404" y="289"/>
                        </a:cubicBezTo>
                        <a:cubicBezTo>
                          <a:pt x="404" y="289"/>
                          <a:pt x="404" y="289"/>
                          <a:pt x="404" y="289"/>
                        </a:cubicBezTo>
                        <a:cubicBezTo>
                          <a:pt x="403" y="290"/>
                          <a:pt x="403" y="290"/>
                          <a:pt x="403" y="290"/>
                        </a:cubicBezTo>
                        <a:cubicBezTo>
                          <a:pt x="402" y="290"/>
                          <a:pt x="402" y="290"/>
                          <a:pt x="402" y="290"/>
                        </a:cubicBezTo>
                        <a:cubicBezTo>
                          <a:pt x="401" y="289"/>
                          <a:pt x="401" y="289"/>
                          <a:pt x="401" y="289"/>
                        </a:cubicBezTo>
                        <a:cubicBezTo>
                          <a:pt x="401" y="289"/>
                          <a:pt x="401" y="289"/>
                          <a:pt x="401" y="289"/>
                        </a:cubicBezTo>
                        <a:cubicBezTo>
                          <a:pt x="401" y="289"/>
                          <a:pt x="401" y="289"/>
                          <a:pt x="401" y="289"/>
                        </a:cubicBezTo>
                        <a:cubicBezTo>
                          <a:pt x="399" y="290"/>
                          <a:pt x="399" y="290"/>
                          <a:pt x="399" y="290"/>
                        </a:cubicBezTo>
                        <a:cubicBezTo>
                          <a:pt x="399" y="290"/>
                          <a:pt x="399" y="290"/>
                          <a:pt x="399" y="290"/>
                        </a:cubicBezTo>
                        <a:cubicBezTo>
                          <a:pt x="399" y="290"/>
                          <a:pt x="399" y="290"/>
                          <a:pt x="399" y="290"/>
                        </a:cubicBezTo>
                        <a:cubicBezTo>
                          <a:pt x="399" y="290"/>
                          <a:pt x="399" y="290"/>
                          <a:pt x="399" y="290"/>
                        </a:cubicBezTo>
                        <a:cubicBezTo>
                          <a:pt x="398" y="290"/>
                          <a:pt x="398" y="290"/>
                          <a:pt x="398" y="290"/>
                        </a:cubicBezTo>
                        <a:cubicBezTo>
                          <a:pt x="396" y="289"/>
                          <a:pt x="396" y="289"/>
                          <a:pt x="396" y="289"/>
                        </a:cubicBezTo>
                        <a:cubicBezTo>
                          <a:pt x="396" y="289"/>
                          <a:pt x="396" y="289"/>
                          <a:pt x="396" y="289"/>
                        </a:cubicBezTo>
                        <a:cubicBezTo>
                          <a:pt x="396" y="289"/>
                          <a:pt x="396" y="289"/>
                          <a:pt x="396" y="289"/>
                        </a:cubicBezTo>
                        <a:cubicBezTo>
                          <a:pt x="394" y="289"/>
                          <a:pt x="394" y="289"/>
                          <a:pt x="394" y="289"/>
                        </a:cubicBezTo>
                        <a:cubicBezTo>
                          <a:pt x="392" y="289"/>
                          <a:pt x="392" y="289"/>
                          <a:pt x="392" y="289"/>
                        </a:cubicBezTo>
                        <a:cubicBezTo>
                          <a:pt x="391" y="288"/>
                          <a:pt x="391" y="288"/>
                          <a:pt x="391" y="288"/>
                        </a:cubicBezTo>
                        <a:cubicBezTo>
                          <a:pt x="391" y="288"/>
                          <a:pt x="391" y="288"/>
                          <a:pt x="391" y="288"/>
                        </a:cubicBezTo>
                        <a:cubicBezTo>
                          <a:pt x="391" y="288"/>
                          <a:pt x="391" y="288"/>
                          <a:pt x="391" y="288"/>
                        </a:cubicBezTo>
                        <a:cubicBezTo>
                          <a:pt x="390" y="288"/>
                          <a:pt x="390" y="288"/>
                          <a:pt x="390" y="288"/>
                        </a:cubicBezTo>
                        <a:cubicBezTo>
                          <a:pt x="390" y="289"/>
                          <a:pt x="390" y="289"/>
                          <a:pt x="390" y="289"/>
                        </a:cubicBezTo>
                        <a:cubicBezTo>
                          <a:pt x="389" y="289"/>
                          <a:pt x="389" y="289"/>
                          <a:pt x="389" y="289"/>
                        </a:cubicBezTo>
                        <a:cubicBezTo>
                          <a:pt x="389" y="289"/>
                          <a:pt x="389" y="289"/>
                          <a:pt x="389" y="289"/>
                        </a:cubicBezTo>
                        <a:cubicBezTo>
                          <a:pt x="389" y="290"/>
                          <a:pt x="389" y="290"/>
                          <a:pt x="389" y="290"/>
                        </a:cubicBezTo>
                        <a:cubicBezTo>
                          <a:pt x="389" y="290"/>
                          <a:pt x="389" y="290"/>
                          <a:pt x="389" y="290"/>
                        </a:cubicBezTo>
                        <a:cubicBezTo>
                          <a:pt x="389" y="290"/>
                          <a:pt x="389" y="290"/>
                          <a:pt x="389" y="290"/>
                        </a:cubicBezTo>
                        <a:cubicBezTo>
                          <a:pt x="389" y="290"/>
                          <a:pt x="389" y="290"/>
                          <a:pt x="389" y="290"/>
                        </a:cubicBezTo>
                        <a:cubicBezTo>
                          <a:pt x="388" y="291"/>
                          <a:pt x="388" y="291"/>
                          <a:pt x="388" y="291"/>
                        </a:cubicBezTo>
                        <a:cubicBezTo>
                          <a:pt x="388" y="291"/>
                          <a:pt x="388" y="291"/>
                          <a:pt x="388" y="291"/>
                        </a:cubicBezTo>
                        <a:cubicBezTo>
                          <a:pt x="388" y="291"/>
                          <a:pt x="388" y="291"/>
                          <a:pt x="388" y="291"/>
                        </a:cubicBezTo>
                        <a:cubicBezTo>
                          <a:pt x="386" y="293"/>
                          <a:pt x="386" y="293"/>
                          <a:pt x="386" y="293"/>
                        </a:cubicBezTo>
                        <a:cubicBezTo>
                          <a:pt x="384" y="293"/>
                          <a:pt x="384" y="293"/>
                          <a:pt x="384" y="293"/>
                        </a:cubicBezTo>
                        <a:cubicBezTo>
                          <a:pt x="384" y="293"/>
                          <a:pt x="384" y="293"/>
                          <a:pt x="384" y="293"/>
                        </a:cubicBezTo>
                        <a:cubicBezTo>
                          <a:pt x="384" y="294"/>
                          <a:pt x="384" y="294"/>
                          <a:pt x="384" y="294"/>
                        </a:cubicBezTo>
                        <a:cubicBezTo>
                          <a:pt x="384" y="295"/>
                          <a:pt x="384" y="295"/>
                          <a:pt x="384" y="295"/>
                        </a:cubicBezTo>
                        <a:cubicBezTo>
                          <a:pt x="383" y="295"/>
                          <a:pt x="383" y="295"/>
                          <a:pt x="383" y="295"/>
                        </a:cubicBezTo>
                        <a:cubicBezTo>
                          <a:pt x="383" y="295"/>
                          <a:pt x="383" y="295"/>
                          <a:pt x="383" y="295"/>
                        </a:cubicBezTo>
                        <a:cubicBezTo>
                          <a:pt x="383" y="295"/>
                          <a:pt x="383" y="295"/>
                          <a:pt x="383" y="295"/>
                        </a:cubicBezTo>
                        <a:cubicBezTo>
                          <a:pt x="383" y="297"/>
                          <a:pt x="383" y="297"/>
                          <a:pt x="383" y="297"/>
                        </a:cubicBezTo>
                        <a:cubicBezTo>
                          <a:pt x="383" y="297"/>
                          <a:pt x="383" y="297"/>
                          <a:pt x="383" y="297"/>
                        </a:cubicBezTo>
                        <a:cubicBezTo>
                          <a:pt x="381" y="297"/>
                          <a:pt x="381" y="297"/>
                          <a:pt x="381" y="297"/>
                        </a:cubicBezTo>
                        <a:cubicBezTo>
                          <a:pt x="381" y="297"/>
                          <a:pt x="381" y="297"/>
                          <a:pt x="381" y="297"/>
                        </a:cubicBezTo>
                        <a:cubicBezTo>
                          <a:pt x="381" y="298"/>
                          <a:pt x="381" y="298"/>
                          <a:pt x="381" y="298"/>
                        </a:cubicBezTo>
                        <a:cubicBezTo>
                          <a:pt x="380" y="298"/>
                          <a:pt x="380" y="298"/>
                          <a:pt x="380" y="298"/>
                        </a:cubicBezTo>
                        <a:cubicBezTo>
                          <a:pt x="378" y="298"/>
                          <a:pt x="378" y="298"/>
                          <a:pt x="378" y="298"/>
                        </a:cubicBezTo>
                        <a:cubicBezTo>
                          <a:pt x="377" y="298"/>
                          <a:pt x="377" y="298"/>
                          <a:pt x="377" y="298"/>
                        </a:cubicBezTo>
                        <a:cubicBezTo>
                          <a:pt x="377" y="298"/>
                          <a:pt x="377" y="298"/>
                          <a:pt x="377" y="298"/>
                        </a:cubicBezTo>
                        <a:cubicBezTo>
                          <a:pt x="376" y="300"/>
                          <a:pt x="376" y="300"/>
                          <a:pt x="376" y="300"/>
                        </a:cubicBezTo>
                        <a:cubicBezTo>
                          <a:pt x="376" y="300"/>
                          <a:pt x="376" y="300"/>
                          <a:pt x="376" y="300"/>
                        </a:cubicBezTo>
                        <a:cubicBezTo>
                          <a:pt x="376" y="299"/>
                          <a:pt x="376" y="299"/>
                          <a:pt x="376" y="299"/>
                        </a:cubicBezTo>
                        <a:cubicBezTo>
                          <a:pt x="376" y="299"/>
                          <a:pt x="376" y="299"/>
                          <a:pt x="376" y="299"/>
                        </a:cubicBezTo>
                        <a:cubicBezTo>
                          <a:pt x="375" y="299"/>
                          <a:pt x="375" y="299"/>
                          <a:pt x="375" y="299"/>
                        </a:cubicBezTo>
                        <a:cubicBezTo>
                          <a:pt x="374" y="300"/>
                          <a:pt x="374" y="300"/>
                          <a:pt x="374" y="300"/>
                        </a:cubicBezTo>
                        <a:cubicBezTo>
                          <a:pt x="374" y="300"/>
                          <a:pt x="374" y="300"/>
                          <a:pt x="374" y="300"/>
                        </a:cubicBezTo>
                        <a:cubicBezTo>
                          <a:pt x="374" y="300"/>
                          <a:pt x="374" y="300"/>
                          <a:pt x="374" y="300"/>
                        </a:cubicBezTo>
                        <a:cubicBezTo>
                          <a:pt x="374" y="301"/>
                          <a:pt x="374" y="301"/>
                          <a:pt x="374" y="301"/>
                        </a:cubicBezTo>
                        <a:cubicBezTo>
                          <a:pt x="373" y="301"/>
                          <a:pt x="373" y="301"/>
                          <a:pt x="373" y="301"/>
                        </a:cubicBezTo>
                        <a:cubicBezTo>
                          <a:pt x="373" y="301"/>
                          <a:pt x="373" y="301"/>
                          <a:pt x="373" y="301"/>
                        </a:cubicBezTo>
                        <a:cubicBezTo>
                          <a:pt x="372" y="301"/>
                          <a:pt x="372" y="301"/>
                          <a:pt x="372" y="301"/>
                        </a:cubicBezTo>
                        <a:cubicBezTo>
                          <a:pt x="371" y="302"/>
                          <a:pt x="371" y="302"/>
                          <a:pt x="371" y="302"/>
                        </a:cubicBezTo>
                        <a:cubicBezTo>
                          <a:pt x="371" y="303"/>
                          <a:pt x="371" y="303"/>
                          <a:pt x="371" y="303"/>
                        </a:cubicBezTo>
                        <a:cubicBezTo>
                          <a:pt x="371" y="303"/>
                          <a:pt x="371" y="303"/>
                          <a:pt x="371" y="303"/>
                        </a:cubicBezTo>
                        <a:cubicBezTo>
                          <a:pt x="371" y="303"/>
                          <a:pt x="371" y="303"/>
                          <a:pt x="371" y="303"/>
                        </a:cubicBezTo>
                        <a:cubicBezTo>
                          <a:pt x="370" y="303"/>
                          <a:pt x="370" y="303"/>
                          <a:pt x="370" y="303"/>
                        </a:cubicBezTo>
                        <a:cubicBezTo>
                          <a:pt x="370" y="303"/>
                          <a:pt x="370" y="303"/>
                          <a:pt x="370" y="303"/>
                        </a:cubicBezTo>
                        <a:cubicBezTo>
                          <a:pt x="370" y="303"/>
                          <a:pt x="370" y="303"/>
                          <a:pt x="370" y="303"/>
                        </a:cubicBezTo>
                        <a:cubicBezTo>
                          <a:pt x="369" y="306"/>
                          <a:pt x="369" y="306"/>
                          <a:pt x="369" y="306"/>
                        </a:cubicBezTo>
                        <a:cubicBezTo>
                          <a:pt x="366" y="307"/>
                          <a:pt x="366" y="307"/>
                          <a:pt x="366" y="307"/>
                        </a:cubicBezTo>
                        <a:cubicBezTo>
                          <a:pt x="366" y="307"/>
                          <a:pt x="366" y="307"/>
                          <a:pt x="366" y="307"/>
                        </a:cubicBezTo>
                        <a:cubicBezTo>
                          <a:pt x="366" y="307"/>
                          <a:pt x="366" y="307"/>
                          <a:pt x="366" y="307"/>
                        </a:cubicBezTo>
                        <a:cubicBezTo>
                          <a:pt x="365" y="309"/>
                          <a:pt x="365" y="309"/>
                          <a:pt x="365" y="309"/>
                        </a:cubicBezTo>
                        <a:cubicBezTo>
                          <a:pt x="364" y="310"/>
                          <a:pt x="364" y="310"/>
                          <a:pt x="364" y="310"/>
                        </a:cubicBezTo>
                        <a:cubicBezTo>
                          <a:pt x="364" y="310"/>
                          <a:pt x="364" y="310"/>
                          <a:pt x="364" y="310"/>
                        </a:cubicBezTo>
                        <a:cubicBezTo>
                          <a:pt x="364" y="310"/>
                          <a:pt x="364" y="310"/>
                          <a:pt x="364" y="310"/>
                        </a:cubicBezTo>
                        <a:cubicBezTo>
                          <a:pt x="363" y="311"/>
                          <a:pt x="363" y="311"/>
                          <a:pt x="363" y="311"/>
                        </a:cubicBezTo>
                        <a:cubicBezTo>
                          <a:pt x="361" y="312"/>
                          <a:pt x="361" y="312"/>
                          <a:pt x="361" y="312"/>
                        </a:cubicBezTo>
                        <a:cubicBezTo>
                          <a:pt x="361" y="312"/>
                          <a:pt x="361" y="312"/>
                          <a:pt x="361" y="312"/>
                        </a:cubicBezTo>
                        <a:cubicBezTo>
                          <a:pt x="361" y="312"/>
                          <a:pt x="361" y="312"/>
                          <a:pt x="361" y="312"/>
                        </a:cubicBezTo>
                        <a:cubicBezTo>
                          <a:pt x="361" y="313"/>
                          <a:pt x="361" y="313"/>
                          <a:pt x="361" y="313"/>
                        </a:cubicBezTo>
                        <a:cubicBezTo>
                          <a:pt x="360" y="315"/>
                          <a:pt x="360" y="315"/>
                          <a:pt x="360" y="315"/>
                        </a:cubicBezTo>
                        <a:cubicBezTo>
                          <a:pt x="357" y="316"/>
                          <a:pt x="357" y="316"/>
                          <a:pt x="357" y="316"/>
                        </a:cubicBezTo>
                        <a:cubicBezTo>
                          <a:pt x="357" y="316"/>
                          <a:pt x="357" y="316"/>
                          <a:pt x="357" y="316"/>
                        </a:cubicBezTo>
                        <a:cubicBezTo>
                          <a:pt x="357" y="317"/>
                          <a:pt x="357" y="317"/>
                          <a:pt x="357" y="317"/>
                        </a:cubicBezTo>
                        <a:cubicBezTo>
                          <a:pt x="357" y="317"/>
                          <a:pt x="357" y="317"/>
                          <a:pt x="357" y="317"/>
                        </a:cubicBezTo>
                        <a:cubicBezTo>
                          <a:pt x="354" y="319"/>
                          <a:pt x="354" y="319"/>
                          <a:pt x="354" y="319"/>
                        </a:cubicBezTo>
                        <a:cubicBezTo>
                          <a:pt x="352" y="319"/>
                          <a:pt x="352" y="319"/>
                          <a:pt x="352" y="319"/>
                        </a:cubicBezTo>
                        <a:cubicBezTo>
                          <a:pt x="348" y="320"/>
                          <a:pt x="348" y="320"/>
                          <a:pt x="348" y="320"/>
                        </a:cubicBezTo>
                        <a:cubicBezTo>
                          <a:pt x="352" y="320"/>
                          <a:pt x="352" y="320"/>
                          <a:pt x="352" y="320"/>
                        </a:cubicBezTo>
                        <a:cubicBezTo>
                          <a:pt x="353" y="320"/>
                          <a:pt x="353" y="320"/>
                          <a:pt x="353" y="320"/>
                        </a:cubicBezTo>
                        <a:cubicBezTo>
                          <a:pt x="354" y="320"/>
                          <a:pt x="354" y="320"/>
                          <a:pt x="354" y="320"/>
                        </a:cubicBezTo>
                        <a:cubicBezTo>
                          <a:pt x="354" y="320"/>
                          <a:pt x="354" y="320"/>
                          <a:pt x="354" y="320"/>
                        </a:cubicBezTo>
                        <a:cubicBezTo>
                          <a:pt x="357" y="319"/>
                          <a:pt x="357" y="319"/>
                          <a:pt x="357" y="319"/>
                        </a:cubicBezTo>
                        <a:cubicBezTo>
                          <a:pt x="360" y="317"/>
                          <a:pt x="360" y="317"/>
                          <a:pt x="360" y="317"/>
                        </a:cubicBezTo>
                        <a:cubicBezTo>
                          <a:pt x="362" y="316"/>
                          <a:pt x="362" y="316"/>
                          <a:pt x="362" y="316"/>
                        </a:cubicBezTo>
                        <a:cubicBezTo>
                          <a:pt x="362" y="316"/>
                          <a:pt x="362" y="316"/>
                          <a:pt x="362" y="316"/>
                        </a:cubicBezTo>
                        <a:cubicBezTo>
                          <a:pt x="362" y="316"/>
                          <a:pt x="362" y="316"/>
                          <a:pt x="362" y="316"/>
                        </a:cubicBezTo>
                        <a:cubicBezTo>
                          <a:pt x="364" y="314"/>
                          <a:pt x="364" y="314"/>
                          <a:pt x="364" y="314"/>
                        </a:cubicBezTo>
                        <a:cubicBezTo>
                          <a:pt x="365" y="312"/>
                          <a:pt x="365" y="312"/>
                          <a:pt x="365" y="312"/>
                        </a:cubicBezTo>
                        <a:cubicBezTo>
                          <a:pt x="366" y="312"/>
                          <a:pt x="366" y="312"/>
                          <a:pt x="366" y="312"/>
                        </a:cubicBezTo>
                        <a:cubicBezTo>
                          <a:pt x="366" y="312"/>
                          <a:pt x="366" y="312"/>
                          <a:pt x="366" y="312"/>
                        </a:cubicBezTo>
                        <a:cubicBezTo>
                          <a:pt x="366" y="312"/>
                          <a:pt x="366" y="312"/>
                          <a:pt x="366" y="312"/>
                        </a:cubicBezTo>
                        <a:cubicBezTo>
                          <a:pt x="369" y="309"/>
                          <a:pt x="369" y="309"/>
                          <a:pt x="369" y="309"/>
                        </a:cubicBezTo>
                        <a:cubicBezTo>
                          <a:pt x="373" y="306"/>
                          <a:pt x="373" y="306"/>
                          <a:pt x="373" y="306"/>
                        </a:cubicBezTo>
                        <a:cubicBezTo>
                          <a:pt x="376" y="304"/>
                          <a:pt x="376" y="304"/>
                          <a:pt x="376" y="304"/>
                        </a:cubicBezTo>
                        <a:cubicBezTo>
                          <a:pt x="378" y="304"/>
                          <a:pt x="378" y="304"/>
                          <a:pt x="378" y="304"/>
                        </a:cubicBezTo>
                        <a:cubicBezTo>
                          <a:pt x="378" y="304"/>
                          <a:pt x="378" y="304"/>
                          <a:pt x="378" y="304"/>
                        </a:cubicBezTo>
                        <a:cubicBezTo>
                          <a:pt x="378" y="304"/>
                          <a:pt x="378" y="304"/>
                          <a:pt x="378" y="304"/>
                        </a:cubicBezTo>
                        <a:cubicBezTo>
                          <a:pt x="380" y="303"/>
                          <a:pt x="380" y="303"/>
                          <a:pt x="380" y="303"/>
                        </a:cubicBezTo>
                        <a:cubicBezTo>
                          <a:pt x="383" y="302"/>
                          <a:pt x="383" y="302"/>
                          <a:pt x="383" y="302"/>
                        </a:cubicBezTo>
                        <a:cubicBezTo>
                          <a:pt x="387" y="301"/>
                          <a:pt x="387" y="301"/>
                          <a:pt x="387" y="301"/>
                        </a:cubicBezTo>
                        <a:cubicBezTo>
                          <a:pt x="388" y="301"/>
                          <a:pt x="388" y="301"/>
                          <a:pt x="388" y="301"/>
                        </a:cubicBezTo>
                        <a:cubicBezTo>
                          <a:pt x="388" y="301"/>
                          <a:pt x="388" y="301"/>
                          <a:pt x="388" y="301"/>
                        </a:cubicBezTo>
                        <a:cubicBezTo>
                          <a:pt x="388" y="301"/>
                          <a:pt x="388" y="301"/>
                          <a:pt x="388" y="301"/>
                        </a:cubicBezTo>
                        <a:cubicBezTo>
                          <a:pt x="389" y="300"/>
                          <a:pt x="389" y="300"/>
                          <a:pt x="389" y="300"/>
                        </a:cubicBezTo>
                        <a:cubicBezTo>
                          <a:pt x="393" y="300"/>
                          <a:pt x="393" y="300"/>
                          <a:pt x="393" y="300"/>
                        </a:cubicBezTo>
                        <a:cubicBezTo>
                          <a:pt x="395" y="301"/>
                          <a:pt x="395" y="301"/>
                          <a:pt x="395" y="301"/>
                        </a:cubicBezTo>
                        <a:cubicBezTo>
                          <a:pt x="397" y="302"/>
                          <a:pt x="397" y="302"/>
                          <a:pt x="397" y="302"/>
                        </a:cubicBezTo>
                        <a:cubicBezTo>
                          <a:pt x="396" y="302"/>
                          <a:pt x="396" y="302"/>
                          <a:pt x="396" y="302"/>
                        </a:cubicBezTo>
                        <a:cubicBezTo>
                          <a:pt x="395" y="302"/>
                          <a:pt x="395" y="302"/>
                          <a:pt x="395" y="302"/>
                        </a:cubicBezTo>
                        <a:cubicBezTo>
                          <a:pt x="396" y="303"/>
                          <a:pt x="396" y="303"/>
                          <a:pt x="396" y="303"/>
                        </a:cubicBezTo>
                        <a:cubicBezTo>
                          <a:pt x="396" y="303"/>
                          <a:pt x="396" y="303"/>
                          <a:pt x="396" y="303"/>
                        </a:cubicBezTo>
                        <a:cubicBezTo>
                          <a:pt x="396" y="303"/>
                          <a:pt x="396" y="303"/>
                          <a:pt x="396" y="303"/>
                        </a:cubicBezTo>
                        <a:cubicBezTo>
                          <a:pt x="395" y="304"/>
                          <a:pt x="395" y="304"/>
                          <a:pt x="395" y="304"/>
                        </a:cubicBezTo>
                        <a:cubicBezTo>
                          <a:pt x="396" y="304"/>
                          <a:pt x="396" y="304"/>
                          <a:pt x="396" y="304"/>
                        </a:cubicBezTo>
                        <a:cubicBezTo>
                          <a:pt x="397" y="304"/>
                          <a:pt x="397" y="304"/>
                          <a:pt x="397" y="304"/>
                        </a:cubicBezTo>
                        <a:cubicBezTo>
                          <a:pt x="398" y="304"/>
                          <a:pt x="398" y="304"/>
                          <a:pt x="398" y="304"/>
                        </a:cubicBezTo>
                        <a:cubicBezTo>
                          <a:pt x="398" y="304"/>
                          <a:pt x="398" y="304"/>
                          <a:pt x="398" y="304"/>
                        </a:cubicBezTo>
                        <a:cubicBezTo>
                          <a:pt x="398" y="304"/>
                          <a:pt x="398" y="304"/>
                          <a:pt x="398" y="304"/>
                        </a:cubicBezTo>
                        <a:cubicBezTo>
                          <a:pt x="397" y="305"/>
                          <a:pt x="397" y="305"/>
                          <a:pt x="397" y="305"/>
                        </a:cubicBezTo>
                        <a:cubicBezTo>
                          <a:pt x="398" y="305"/>
                          <a:pt x="398" y="305"/>
                          <a:pt x="398" y="305"/>
                        </a:cubicBezTo>
                        <a:cubicBezTo>
                          <a:pt x="398" y="305"/>
                          <a:pt x="398" y="305"/>
                          <a:pt x="398" y="305"/>
                        </a:cubicBezTo>
                        <a:cubicBezTo>
                          <a:pt x="397" y="307"/>
                          <a:pt x="397" y="307"/>
                          <a:pt x="397" y="307"/>
                        </a:cubicBezTo>
                        <a:cubicBezTo>
                          <a:pt x="396" y="307"/>
                          <a:pt x="396" y="307"/>
                          <a:pt x="396" y="307"/>
                        </a:cubicBezTo>
                        <a:cubicBezTo>
                          <a:pt x="396" y="307"/>
                          <a:pt x="396" y="307"/>
                          <a:pt x="396" y="307"/>
                        </a:cubicBezTo>
                        <a:cubicBezTo>
                          <a:pt x="396" y="307"/>
                          <a:pt x="396" y="307"/>
                          <a:pt x="396" y="307"/>
                        </a:cubicBezTo>
                        <a:cubicBezTo>
                          <a:pt x="395" y="308"/>
                          <a:pt x="395" y="308"/>
                          <a:pt x="395" y="308"/>
                        </a:cubicBezTo>
                        <a:cubicBezTo>
                          <a:pt x="394" y="308"/>
                          <a:pt x="394" y="308"/>
                          <a:pt x="394" y="308"/>
                        </a:cubicBezTo>
                        <a:cubicBezTo>
                          <a:pt x="394" y="308"/>
                          <a:pt x="394" y="308"/>
                          <a:pt x="394" y="308"/>
                        </a:cubicBezTo>
                        <a:cubicBezTo>
                          <a:pt x="394" y="308"/>
                          <a:pt x="394" y="308"/>
                          <a:pt x="394" y="308"/>
                        </a:cubicBezTo>
                        <a:cubicBezTo>
                          <a:pt x="392" y="310"/>
                          <a:pt x="392" y="310"/>
                          <a:pt x="392" y="310"/>
                        </a:cubicBezTo>
                        <a:cubicBezTo>
                          <a:pt x="391" y="310"/>
                          <a:pt x="391" y="310"/>
                          <a:pt x="391" y="310"/>
                        </a:cubicBezTo>
                        <a:cubicBezTo>
                          <a:pt x="390" y="309"/>
                          <a:pt x="390" y="309"/>
                          <a:pt x="390" y="309"/>
                        </a:cubicBezTo>
                        <a:cubicBezTo>
                          <a:pt x="390" y="309"/>
                          <a:pt x="390" y="309"/>
                          <a:pt x="390" y="309"/>
                        </a:cubicBezTo>
                        <a:cubicBezTo>
                          <a:pt x="390" y="309"/>
                          <a:pt x="390" y="309"/>
                          <a:pt x="390" y="309"/>
                        </a:cubicBezTo>
                        <a:cubicBezTo>
                          <a:pt x="389" y="308"/>
                          <a:pt x="389" y="308"/>
                          <a:pt x="389" y="308"/>
                        </a:cubicBezTo>
                        <a:cubicBezTo>
                          <a:pt x="389" y="308"/>
                          <a:pt x="389" y="308"/>
                          <a:pt x="389" y="308"/>
                        </a:cubicBezTo>
                        <a:cubicBezTo>
                          <a:pt x="388" y="308"/>
                          <a:pt x="388" y="308"/>
                          <a:pt x="388" y="308"/>
                        </a:cubicBezTo>
                        <a:cubicBezTo>
                          <a:pt x="388" y="309"/>
                          <a:pt x="388" y="309"/>
                          <a:pt x="388" y="309"/>
                        </a:cubicBezTo>
                        <a:cubicBezTo>
                          <a:pt x="386" y="309"/>
                          <a:pt x="386" y="309"/>
                          <a:pt x="386" y="309"/>
                        </a:cubicBezTo>
                        <a:cubicBezTo>
                          <a:pt x="385" y="309"/>
                          <a:pt x="385" y="309"/>
                          <a:pt x="385" y="309"/>
                        </a:cubicBezTo>
                        <a:cubicBezTo>
                          <a:pt x="385" y="309"/>
                          <a:pt x="385" y="309"/>
                          <a:pt x="385" y="309"/>
                        </a:cubicBezTo>
                        <a:cubicBezTo>
                          <a:pt x="385" y="309"/>
                          <a:pt x="385" y="309"/>
                          <a:pt x="385" y="309"/>
                        </a:cubicBezTo>
                        <a:cubicBezTo>
                          <a:pt x="383" y="310"/>
                          <a:pt x="383" y="310"/>
                          <a:pt x="383" y="310"/>
                        </a:cubicBezTo>
                        <a:cubicBezTo>
                          <a:pt x="380" y="311"/>
                          <a:pt x="380" y="311"/>
                          <a:pt x="380" y="311"/>
                        </a:cubicBezTo>
                        <a:cubicBezTo>
                          <a:pt x="384" y="311"/>
                          <a:pt x="384" y="311"/>
                          <a:pt x="384" y="311"/>
                        </a:cubicBezTo>
                        <a:cubicBezTo>
                          <a:pt x="385" y="310"/>
                          <a:pt x="385" y="310"/>
                          <a:pt x="385" y="310"/>
                        </a:cubicBezTo>
                        <a:cubicBezTo>
                          <a:pt x="387" y="310"/>
                          <a:pt x="387" y="310"/>
                          <a:pt x="387" y="310"/>
                        </a:cubicBezTo>
                        <a:cubicBezTo>
                          <a:pt x="389" y="311"/>
                          <a:pt x="389" y="311"/>
                          <a:pt x="389" y="311"/>
                        </a:cubicBezTo>
                        <a:cubicBezTo>
                          <a:pt x="389" y="312"/>
                          <a:pt x="389" y="312"/>
                          <a:pt x="389" y="312"/>
                        </a:cubicBezTo>
                        <a:cubicBezTo>
                          <a:pt x="390" y="313"/>
                          <a:pt x="390" y="313"/>
                          <a:pt x="390" y="313"/>
                        </a:cubicBezTo>
                        <a:cubicBezTo>
                          <a:pt x="390" y="313"/>
                          <a:pt x="390" y="313"/>
                          <a:pt x="390" y="313"/>
                        </a:cubicBezTo>
                        <a:cubicBezTo>
                          <a:pt x="390" y="313"/>
                          <a:pt x="390" y="313"/>
                          <a:pt x="390" y="313"/>
                        </a:cubicBezTo>
                        <a:cubicBezTo>
                          <a:pt x="392" y="312"/>
                          <a:pt x="392" y="312"/>
                          <a:pt x="392" y="312"/>
                        </a:cubicBezTo>
                        <a:cubicBezTo>
                          <a:pt x="393" y="312"/>
                          <a:pt x="393" y="312"/>
                          <a:pt x="393" y="312"/>
                        </a:cubicBezTo>
                        <a:cubicBezTo>
                          <a:pt x="394" y="312"/>
                          <a:pt x="394" y="312"/>
                          <a:pt x="394" y="312"/>
                        </a:cubicBezTo>
                        <a:cubicBezTo>
                          <a:pt x="394" y="312"/>
                          <a:pt x="394" y="312"/>
                          <a:pt x="394" y="312"/>
                        </a:cubicBezTo>
                        <a:cubicBezTo>
                          <a:pt x="394" y="312"/>
                          <a:pt x="394" y="312"/>
                          <a:pt x="394" y="312"/>
                        </a:cubicBezTo>
                        <a:cubicBezTo>
                          <a:pt x="394" y="312"/>
                          <a:pt x="394" y="312"/>
                          <a:pt x="394" y="312"/>
                        </a:cubicBezTo>
                        <a:cubicBezTo>
                          <a:pt x="395" y="312"/>
                          <a:pt x="395" y="312"/>
                          <a:pt x="395" y="312"/>
                        </a:cubicBezTo>
                        <a:cubicBezTo>
                          <a:pt x="395" y="312"/>
                          <a:pt x="395" y="312"/>
                          <a:pt x="395" y="312"/>
                        </a:cubicBezTo>
                        <a:cubicBezTo>
                          <a:pt x="394" y="313"/>
                          <a:pt x="394" y="313"/>
                          <a:pt x="394" y="313"/>
                        </a:cubicBezTo>
                        <a:cubicBezTo>
                          <a:pt x="394" y="313"/>
                          <a:pt x="394" y="313"/>
                          <a:pt x="394" y="313"/>
                        </a:cubicBezTo>
                        <a:cubicBezTo>
                          <a:pt x="394" y="313"/>
                          <a:pt x="394" y="313"/>
                          <a:pt x="394" y="313"/>
                        </a:cubicBezTo>
                        <a:cubicBezTo>
                          <a:pt x="392" y="316"/>
                          <a:pt x="392" y="316"/>
                          <a:pt x="392" y="316"/>
                        </a:cubicBezTo>
                        <a:cubicBezTo>
                          <a:pt x="392" y="316"/>
                          <a:pt x="392" y="316"/>
                          <a:pt x="392" y="316"/>
                        </a:cubicBezTo>
                        <a:cubicBezTo>
                          <a:pt x="392" y="316"/>
                          <a:pt x="392" y="316"/>
                          <a:pt x="392" y="316"/>
                        </a:cubicBezTo>
                        <a:cubicBezTo>
                          <a:pt x="392" y="316"/>
                          <a:pt x="392" y="316"/>
                          <a:pt x="392" y="316"/>
                        </a:cubicBezTo>
                        <a:cubicBezTo>
                          <a:pt x="391" y="317"/>
                          <a:pt x="391" y="317"/>
                          <a:pt x="391" y="317"/>
                        </a:cubicBezTo>
                        <a:cubicBezTo>
                          <a:pt x="390" y="318"/>
                          <a:pt x="390" y="318"/>
                          <a:pt x="390" y="318"/>
                        </a:cubicBezTo>
                        <a:cubicBezTo>
                          <a:pt x="391" y="318"/>
                          <a:pt x="391" y="318"/>
                          <a:pt x="391" y="318"/>
                        </a:cubicBezTo>
                        <a:cubicBezTo>
                          <a:pt x="393" y="318"/>
                          <a:pt x="393" y="318"/>
                          <a:pt x="393" y="318"/>
                        </a:cubicBezTo>
                        <a:cubicBezTo>
                          <a:pt x="392" y="319"/>
                          <a:pt x="392" y="319"/>
                          <a:pt x="392" y="319"/>
                        </a:cubicBezTo>
                        <a:cubicBezTo>
                          <a:pt x="392" y="319"/>
                          <a:pt x="392" y="319"/>
                          <a:pt x="392" y="319"/>
                        </a:cubicBezTo>
                        <a:cubicBezTo>
                          <a:pt x="393" y="320"/>
                          <a:pt x="393" y="320"/>
                          <a:pt x="393" y="320"/>
                        </a:cubicBezTo>
                        <a:cubicBezTo>
                          <a:pt x="393" y="320"/>
                          <a:pt x="393" y="320"/>
                          <a:pt x="393" y="320"/>
                        </a:cubicBezTo>
                        <a:cubicBezTo>
                          <a:pt x="393" y="321"/>
                          <a:pt x="393" y="321"/>
                          <a:pt x="393" y="321"/>
                        </a:cubicBezTo>
                        <a:cubicBezTo>
                          <a:pt x="393" y="323"/>
                          <a:pt x="393" y="323"/>
                          <a:pt x="393" y="323"/>
                        </a:cubicBezTo>
                        <a:cubicBezTo>
                          <a:pt x="393" y="323"/>
                          <a:pt x="393" y="323"/>
                          <a:pt x="393" y="323"/>
                        </a:cubicBezTo>
                        <a:cubicBezTo>
                          <a:pt x="393" y="323"/>
                          <a:pt x="393" y="323"/>
                          <a:pt x="393" y="323"/>
                        </a:cubicBezTo>
                        <a:cubicBezTo>
                          <a:pt x="394" y="324"/>
                          <a:pt x="394" y="324"/>
                          <a:pt x="394" y="324"/>
                        </a:cubicBezTo>
                        <a:cubicBezTo>
                          <a:pt x="394" y="325"/>
                          <a:pt x="394" y="325"/>
                          <a:pt x="394" y="325"/>
                        </a:cubicBezTo>
                        <a:cubicBezTo>
                          <a:pt x="395" y="326"/>
                          <a:pt x="395" y="326"/>
                          <a:pt x="395" y="326"/>
                        </a:cubicBezTo>
                        <a:cubicBezTo>
                          <a:pt x="395" y="326"/>
                          <a:pt x="395" y="326"/>
                          <a:pt x="395" y="326"/>
                        </a:cubicBezTo>
                        <a:cubicBezTo>
                          <a:pt x="396" y="326"/>
                          <a:pt x="396" y="326"/>
                          <a:pt x="396" y="326"/>
                        </a:cubicBezTo>
                        <a:cubicBezTo>
                          <a:pt x="396" y="326"/>
                          <a:pt x="396" y="326"/>
                          <a:pt x="396" y="326"/>
                        </a:cubicBezTo>
                        <a:cubicBezTo>
                          <a:pt x="397" y="326"/>
                          <a:pt x="397" y="326"/>
                          <a:pt x="397" y="326"/>
                        </a:cubicBezTo>
                        <a:cubicBezTo>
                          <a:pt x="397" y="326"/>
                          <a:pt x="397" y="326"/>
                          <a:pt x="397" y="326"/>
                        </a:cubicBezTo>
                        <a:cubicBezTo>
                          <a:pt x="398" y="326"/>
                          <a:pt x="398" y="326"/>
                          <a:pt x="398" y="326"/>
                        </a:cubicBezTo>
                        <a:cubicBezTo>
                          <a:pt x="398" y="326"/>
                          <a:pt x="398" y="326"/>
                          <a:pt x="398" y="326"/>
                        </a:cubicBezTo>
                        <a:cubicBezTo>
                          <a:pt x="397" y="327"/>
                          <a:pt x="397" y="327"/>
                          <a:pt x="397" y="327"/>
                        </a:cubicBezTo>
                        <a:cubicBezTo>
                          <a:pt x="396" y="327"/>
                          <a:pt x="396" y="327"/>
                          <a:pt x="396" y="327"/>
                        </a:cubicBezTo>
                        <a:cubicBezTo>
                          <a:pt x="397" y="327"/>
                          <a:pt x="397" y="327"/>
                          <a:pt x="397" y="327"/>
                        </a:cubicBezTo>
                        <a:cubicBezTo>
                          <a:pt x="398" y="329"/>
                          <a:pt x="398" y="329"/>
                          <a:pt x="398" y="329"/>
                        </a:cubicBezTo>
                        <a:cubicBezTo>
                          <a:pt x="398" y="329"/>
                          <a:pt x="398" y="329"/>
                          <a:pt x="398" y="329"/>
                        </a:cubicBezTo>
                        <a:cubicBezTo>
                          <a:pt x="399" y="329"/>
                          <a:pt x="399" y="329"/>
                          <a:pt x="399" y="329"/>
                        </a:cubicBezTo>
                        <a:cubicBezTo>
                          <a:pt x="400" y="329"/>
                          <a:pt x="400" y="329"/>
                          <a:pt x="400" y="329"/>
                        </a:cubicBezTo>
                        <a:cubicBezTo>
                          <a:pt x="401" y="329"/>
                          <a:pt x="401" y="329"/>
                          <a:pt x="401" y="329"/>
                        </a:cubicBezTo>
                        <a:cubicBezTo>
                          <a:pt x="402" y="329"/>
                          <a:pt x="402" y="329"/>
                          <a:pt x="402" y="329"/>
                        </a:cubicBezTo>
                        <a:cubicBezTo>
                          <a:pt x="402" y="329"/>
                          <a:pt x="402" y="329"/>
                          <a:pt x="402" y="329"/>
                        </a:cubicBezTo>
                        <a:cubicBezTo>
                          <a:pt x="402" y="329"/>
                          <a:pt x="402" y="329"/>
                          <a:pt x="402" y="329"/>
                        </a:cubicBezTo>
                        <a:cubicBezTo>
                          <a:pt x="404" y="329"/>
                          <a:pt x="404" y="329"/>
                          <a:pt x="404" y="329"/>
                        </a:cubicBezTo>
                        <a:cubicBezTo>
                          <a:pt x="404" y="330"/>
                          <a:pt x="404" y="330"/>
                          <a:pt x="404" y="330"/>
                        </a:cubicBezTo>
                        <a:cubicBezTo>
                          <a:pt x="404" y="330"/>
                          <a:pt x="404" y="330"/>
                          <a:pt x="404" y="330"/>
                        </a:cubicBezTo>
                        <a:cubicBezTo>
                          <a:pt x="404" y="330"/>
                          <a:pt x="404" y="330"/>
                          <a:pt x="404" y="330"/>
                        </a:cubicBezTo>
                        <a:cubicBezTo>
                          <a:pt x="406" y="331"/>
                          <a:pt x="406" y="331"/>
                          <a:pt x="406" y="331"/>
                        </a:cubicBezTo>
                        <a:cubicBezTo>
                          <a:pt x="407" y="331"/>
                          <a:pt x="407" y="331"/>
                          <a:pt x="407" y="331"/>
                        </a:cubicBezTo>
                        <a:cubicBezTo>
                          <a:pt x="407" y="330"/>
                          <a:pt x="407" y="330"/>
                          <a:pt x="407" y="330"/>
                        </a:cubicBezTo>
                        <a:cubicBezTo>
                          <a:pt x="407" y="330"/>
                          <a:pt x="407" y="330"/>
                          <a:pt x="407" y="330"/>
                        </a:cubicBezTo>
                        <a:cubicBezTo>
                          <a:pt x="408" y="329"/>
                          <a:pt x="408" y="329"/>
                          <a:pt x="408" y="329"/>
                        </a:cubicBezTo>
                        <a:cubicBezTo>
                          <a:pt x="408" y="329"/>
                          <a:pt x="408" y="329"/>
                          <a:pt x="408" y="329"/>
                        </a:cubicBezTo>
                        <a:cubicBezTo>
                          <a:pt x="408" y="329"/>
                          <a:pt x="408" y="329"/>
                          <a:pt x="408" y="329"/>
                        </a:cubicBezTo>
                        <a:cubicBezTo>
                          <a:pt x="408" y="330"/>
                          <a:pt x="408" y="330"/>
                          <a:pt x="408" y="330"/>
                        </a:cubicBezTo>
                        <a:cubicBezTo>
                          <a:pt x="408" y="330"/>
                          <a:pt x="408" y="330"/>
                          <a:pt x="408" y="330"/>
                        </a:cubicBezTo>
                        <a:cubicBezTo>
                          <a:pt x="410" y="330"/>
                          <a:pt x="410" y="330"/>
                          <a:pt x="410" y="330"/>
                        </a:cubicBezTo>
                        <a:cubicBezTo>
                          <a:pt x="412" y="331"/>
                          <a:pt x="412" y="331"/>
                          <a:pt x="412" y="331"/>
                        </a:cubicBezTo>
                        <a:cubicBezTo>
                          <a:pt x="411" y="331"/>
                          <a:pt x="411" y="331"/>
                          <a:pt x="411" y="331"/>
                        </a:cubicBezTo>
                        <a:cubicBezTo>
                          <a:pt x="411" y="332"/>
                          <a:pt x="411" y="332"/>
                          <a:pt x="411" y="332"/>
                        </a:cubicBezTo>
                        <a:cubicBezTo>
                          <a:pt x="409" y="332"/>
                          <a:pt x="409" y="332"/>
                          <a:pt x="409" y="332"/>
                        </a:cubicBezTo>
                        <a:cubicBezTo>
                          <a:pt x="411" y="332"/>
                          <a:pt x="411" y="332"/>
                          <a:pt x="411" y="332"/>
                        </a:cubicBezTo>
                        <a:cubicBezTo>
                          <a:pt x="411" y="333"/>
                          <a:pt x="411" y="333"/>
                          <a:pt x="411" y="333"/>
                        </a:cubicBezTo>
                        <a:cubicBezTo>
                          <a:pt x="411" y="333"/>
                          <a:pt x="411" y="333"/>
                          <a:pt x="411" y="333"/>
                        </a:cubicBezTo>
                        <a:cubicBezTo>
                          <a:pt x="409" y="334"/>
                          <a:pt x="409" y="334"/>
                          <a:pt x="409" y="334"/>
                        </a:cubicBezTo>
                        <a:cubicBezTo>
                          <a:pt x="406" y="335"/>
                          <a:pt x="406" y="335"/>
                          <a:pt x="406" y="335"/>
                        </a:cubicBezTo>
                        <a:cubicBezTo>
                          <a:pt x="405" y="335"/>
                          <a:pt x="405" y="335"/>
                          <a:pt x="405" y="335"/>
                        </a:cubicBezTo>
                        <a:cubicBezTo>
                          <a:pt x="403" y="336"/>
                          <a:pt x="403" y="336"/>
                          <a:pt x="403" y="336"/>
                        </a:cubicBezTo>
                        <a:cubicBezTo>
                          <a:pt x="401" y="336"/>
                          <a:pt x="401" y="336"/>
                          <a:pt x="401" y="336"/>
                        </a:cubicBezTo>
                        <a:cubicBezTo>
                          <a:pt x="401" y="336"/>
                          <a:pt x="401" y="336"/>
                          <a:pt x="401" y="336"/>
                        </a:cubicBezTo>
                        <a:cubicBezTo>
                          <a:pt x="401" y="336"/>
                          <a:pt x="401" y="336"/>
                          <a:pt x="401" y="336"/>
                        </a:cubicBezTo>
                        <a:cubicBezTo>
                          <a:pt x="399" y="337"/>
                          <a:pt x="399" y="337"/>
                          <a:pt x="399" y="337"/>
                        </a:cubicBezTo>
                        <a:cubicBezTo>
                          <a:pt x="398" y="337"/>
                          <a:pt x="398" y="337"/>
                          <a:pt x="398" y="337"/>
                        </a:cubicBezTo>
                        <a:cubicBezTo>
                          <a:pt x="397" y="337"/>
                          <a:pt x="397" y="337"/>
                          <a:pt x="397" y="337"/>
                        </a:cubicBezTo>
                        <a:cubicBezTo>
                          <a:pt x="397" y="338"/>
                          <a:pt x="397" y="338"/>
                          <a:pt x="397" y="338"/>
                        </a:cubicBezTo>
                        <a:cubicBezTo>
                          <a:pt x="397" y="338"/>
                          <a:pt x="397" y="338"/>
                          <a:pt x="397" y="338"/>
                        </a:cubicBezTo>
                        <a:cubicBezTo>
                          <a:pt x="396" y="337"/>
                          <a:pt x="396" y="337"/>
                          <a:pt x="396" y="337"/>
                        </a:cubicBezTo>
                        <a:cubicBezTo>
                          <a:pt x="396" y="336"/>
                          <a:pt x="396" y="336"/>
                          <a:pt x="396" y="336"/>
                        </a:cubicBezTo>
                        <a:cubicBezTo>
                          <a:pt x="396" y="336"/>
                          <a:pt x="396" y="336"/>
                          <a:pt x="396" y="336"/>
                        </a:cubicBezTo>
                        <a:cubicBezTo>
                          <a:pt x="395" y="336"/>
                          <a:pt x="395" y="336"/>
                          <a:pt x="395" y="336"/>
                        </a:cubicBezTo>
                        <a:cubicBezTo>
                          <a:pt x="395" y="336"/>
                          <a:pt x="395" y="336"/>
                          <a:pt x="395" y="336"/>
                        </a:cubicBezTo>
                        <a:cubicBezTo>
                          <a:pt x="395" y="337"/>
                          <a:pt x="395" y="337"/>
                          <a:pt x="395" y="337"/>
                        </a:cubicBezTo>
                        <a:cubicBezTo>
                          <a:pt x="395" y="337"/>
                          <a:pt x="395" y="337"/>
                          <a:pt x="395" y="337"/>
                        </a:cubicBezTo>
                        <a:cubicBezTo>
                          <a:pt x="394" y="337"/>
                          <a:pt x="394" y="337"/>
                          <a:pt x="394" y="337"/>
                        </a:cubicBezTo>
                        <a:cubicBezTo>
                          <a:pt x="394" y="337"/>
                          <a:pt x="394" y="337"/>
                          <a:pt x="394" y="337"/>
                        </a:cubicBezTo>
                        <a:cubicBezTo>
                          <a:pt x="394" y="337"/>
                          <a:pt x="394" y="337"/>
                          <a:pt x="394" y="337"/>
                        </a:cubicBezTo>
                        <a:cubicBezTo>
                          <a:pt x="393" y="339"/>
                          <a:pt x="393" y="339"/>
                          <a:pt x="393" y="339"/>
                        </a:cubicBezTo>
                        <a:cubicBezTo>
                          <a:pt x="393" y="339"/>
                          <a:pt x="393" y="339"/>
                          <a:pt x="393" y="339"/>
                        </a:cubicBezTo>
                        <a:cubicBezTo>
                          <a:pt x="393" y="339"/>
                          <a:pt x="393" y="339"/>
                          <a:pt x="393" y="339"/>
                        </a:cubicBezTo>
                        <a:cubicBezTo>
                          <a:pt x="393" y="339"/>
                          <a:pt x="393" y="339"/>
                          <a:pt x="393" y="339"/>
                        </a:cubicBezTo>
                        <a:cubicBezTo>
                          <a:pt x="391" y="341"/>
                          <a:pt x="391" y="341"/>
                          <a:pt x="391" y="341"/>
                        </a:cubicBezTo>
                        <a:cubicBezTo>
                          <a:pt x="390" y="343"/>
                          <a:pt x="390" y="343"/>
                          <a:pt x="390" y="343"/>
                        </a:cubicBezTo>
                        <a:cubicBezTo>
                          <a:pt x="389" y="343"/>
                          <a:pt x="389" y="343"/>
                          <a:pt x="389" y="343"/>
                        </a:cubicBezTo>
                        <a:cubicBezTo>
                          <a:pt x="389" y="343"/>
                          <a:pt x="389" y="343"/>
                          <a:pt x="389" y="343"/>
                        </a:cubicBezTo>
                        <a:cubicBezTo>
                          <a:pt x="389" y="343"/>
                          <a:pt x="389" y="343"/>
                          <a:pt x="389" y="343"/>
                        </a:cubicBezTo>
                        <a:cubicBezTo>
                          <a:pt x="387" y="344"/>
                          <a:pt x="387" y="344"/>
                          <a:pt x="387" y="344"/>
                        </a:cubicBezTo>
                        <a:cubicBezTo>
                          <a:pt x="387" y="344"/>
                          <a:pt x="387" y="344"/>
                          <a:pt x="387" y="344"/>
                        </a:cubicBezTo>
                        <a:cubicBezTo>
                          <a:pt x="387" y="344"/>
                          <a:pt x="387" y="344"/>
                          <a:pt x="387" y="344"/>
                        </a:cubicBezTo>
                        <a:cubicBezTo>
                          <a:pt x="386" y="344"/>
                          <a:pt x="386" y="344"/>
                          <a:pt x="386" y="344"/>
                        </a:cubicBezTo>
                        <a:cubicBezTo>
                          <a:pt x="386" y="344"/>
                          <a:pt x="386" y="344"/>
                          <a:pt x="386" y="344"/>
                        </a:cubicBezTo>
                        <a:cubicBezTo>
                          <a:pt x="386" y="345"/>
                          <a:pt x="386" y="345"/>
                          <a:pt x="386" y="345"/>
                        </a:cubicBezTo>
                        <a:cubicBezTo>
                          <a:pt x="386" y="345"/>
                          <a:pt x="386" y="345"/>
                          <a:pt x="386" y="345"/>
                        </a:cubicBezTo>
                        <a:cubicBezTo>
                          <a:pt x="386" y="346"/>
                          <a:pt x="386" y="346"/>
                          <a:pt x="386" y="346"/>
                        </a:cubicBezTo>
                        <a:cubicBezTo>
                          <a:pt x="386" y="346"/>
                          <a:pt x="386" y="346"/>
                          <a:pt x="386" y="346"/>
                        </a:cubicBezTo>
                        <a:cubicBezTo>
                          <a:pt x="385" y="346"/>
                          <a:pt x="385" y="346"/>
                          <a:pt x="385" y="346"/>
                        </a:cubicBezTo>
                        <a:cubicBezTo>
                          <a:pt x="385" y="345"/>
                          <a:pt x="385" y="345"/>
                          <a:pt x="385" y="345"/>
                        </a:cubicBezTo>
                        <a:cubicBezTo>
                          <a:pt x="385" y="345"/>
                          <a:pt x="385" y="345"/>
                          <a:pt x="385" y="345"/>
                        </a:cubicBezTo>
                        <a:cubicBezTo>
                          <a:pt x="384" y="346"/>
                          <a:pt x="384" y="346"/>
                          <a:pt x="384" y="346"/>
                        </a:cubicBezTo>
                        <a:cubicBezTo>
                          <a:pt x="384" y="345"/>
                          <a:pt x="384" y="345"/>
                          <a:pt x="384" y="345"/>
                        </a:cubicBezTo>
                        <a:cubicBezTo>
                          <a:pt x="384" y="344"/>
                          <a:pt x="384" y="344"/>
                          <a:pt x="384" y="344"/>
                        </a:cubicBezTo>
                        <a:cubicBezTo>
                          <a:pt x="384" y="344"/>
                          <a:pt x="384" y="344"/>
                          <a:pt x="384" y="344"/>
                        </a:cubicBezTo>
                        <a:cubicBezTo>
                          <a:pt x="383" y="344"/>
                          <a:pt x="383" y="344"/>
                          <a:pt x="383" y="344"/>
                        </a:cubicBezTo>
                        <a:cubicBezTo>
                          <a:pt x="383" y="343"/>
                          <a:pt x="383" y="343"/>
                          <a:pt x="383" y="343"/>
                        </a:cubicBezTo>
                        <a:cubicBezTo>
                          <a:pt x="382" y="343"/>
                          <a:pt x="382" y="343"/>
                          <a:pt x="382" y="343"/>
                        </a:cubicBezTo>
                        <a:cubicBezTo>
                          <a:pt x="382" y="343"/>
                          <a:pt x="382" y="343"/>
                          <a:pt x="382" y="343"/>
                        </a:cubicBezTo>
                        <a:cubicBezTo>
                          <a:pt x="382" y="343"/>
                          <a:pt x="382" y="343"/>
                          <a:pt x="382" y="343"/>
                        </a:cubicBezTo>
                        <a:cubicBezTo>
                          <a:pt x="382" y="342"/>
                          <a:pt x="382" y="342"/>
                          <a:pt x="382" y="342"/>
                        </a:cubicBezTo>
                        <a:cubicBezTo>
                          <a:pt x="382" y="340"/>
                          <a:pt x="382" y="340"/>
                          <a:pt x="382" y="340"/>
                        </a:cubicBezTo>
                        <a:cubicBezTo>
                          <a:pt x="383" y="339"/>
                          <a:pt x="383" y="339"/>
                          <a:pt x="383" y="339"/>
                        </a:cubicBezTo>
                        <a:cubicBezTo>
                          <a:pt x="384" y="338"/>
                          <a:pt x="384" y="338"/>
                          <a:pt x="384" y="338"/>
                        </a:cubicBezTo>
                        <a:cubicBezTo>
                          <a:pt x="384" y="337"/>
                          <a:pt x="384" y="337"/>
                          <a:pt x="384" y="337"/>
                        </a:cubicBezTo>
                        <a:cubicBezTo>
                          <a:pt x="384" y="337"/>
                          <a:pt x="384" y="337"/>
                          <a:pt x="384" y="337"/>
                        </a:cubicBezTo>
                        <a:cubicBezTo>
                          <a:pt x="384" y="336"/>
                          <a:pt x="384" y="336"/>
                          <a:pt x="384" y="336"/>
                        </a:cubicBezTo>
                        <a:cubicBezTo>
                          <a:pt x="387" y="335"/>
                          <a:pt x="387" y="335"/>
                          <a:pt x="387" y="335"/>
                        </a:cubicBezTo>
                        <a:cubicBezTo>
                          <a:pt x="389" y="335"/>
                          <a:pt x="389" y="335"/>
                          <a:pt x="389" y="335"/>
                        </a:cubicBezTo>
                        <a:cubicBezTo>
                          <a:pt x="389" y="335"/>
                          <a:pt x="389" y="335"/>
                          <a:pt x="389" y="335"/>
                        </a:cubicBezTo>
                        <a:cubicBezTo>
                          <a:pt x="389" y="335"/>
                          <a:pt x="389" y="335"/>
                          <a:pt x="389" y="335"/>
                        </a:cubicBezTo>
                        <a:cubicBezTo>
                          <a:pt x="391" y="333"/>
                          <a:pt x="391" y="333"/>
                          <a:pt x="391" y="333"/>
                        </a:cubicBezTo>
                        <a:cubicBezTo>
                          <a:pt x="393" y="333"/>
                          <a:pt x="393" y="333"/>
                          <a:pt x="393" y="333"/>
                        </a:cubicBezTo>
                        <a:cubicBezTo>
                          <a:pt x="393" y="333"/>
                          <a:pt x="393" y="333"/>
                          <a:pt x="393" y="333"/>
                        </a:cubicBezTo>
                        <a:cubicBezTo>
                          <a:pt x="394" y="334"/>
                          <a:pt x="394" y="334"/>
                          <a:pt x="394" y="334"/>
                        </a:cubicBezTo>
                        <a:cubicBezTo>
                          <a:pt x="394" y="334"/>
                          <a:pt x="394" y="334"/>
                          <a:pt x="394" y="334"/>
                        </a:cubicBezTo>
                        <a:cubicBezTo>
                          <a:pt x="394" y="334"/>
                          <a:pt x="394" y="334"/>
                          <a:pt x="394" y="334"/>
                        </a:cubicBezTo>
                        <a:cubicBezTo>
                          <a:pt x="395" y="335"/>
                          <a:pt x="395" y="335"/>
                          <a:pt x="395" y="335"/>
                        </a:cubicBezTo>
                        <a:cubicBezTo>
                          <a:pt x="396" y="335"/>
                          <a:pt x="396" y="335"/>
                          <a:pt x="396" y="335"/>
                        </a:cubicBezTo>
                        <a:cubicBezTo>
                          <a:pt x="395" y="334"/>
                          <a:pt x="395" y="334"/>
                          <a:pt x="395" y="334"/>
                        </a:cubicBezTo>
                        <a:cubicBezTo>
                          <a:pt x="395" y="334"/>
                          <a:pt x="395" y="334"/>
                          <a:pt x="395" y="334"/>
                        </a:cubicBezTo>
                        <a:cubicBezTo>
                          <a:pt x="395" y="333"/>
                          <a:pt x="395" y="333"/>
                          <a:pt x="395" y="333"/>
                        </a:cubicBezTo>
                        <a:cubicBezTo>
                          <a:pt x="396" y="333"/>
                          <a:pt x="396" y="333"/>
                          <a:pt x="396" y="333"/>
                        </a:cubicBezTo>
                        <a:cubicBezTo>
                          <a:pt x="398" y="333"/>
                          <a:pt x="398" y="333"/>
                          <a:pt x="398" y="333"/>
                        </a:cubicBezTo>
                        <a:cubicBezTo>
                          <a:pt x="398" y="333"/>
                          <a:pt x="398" y="333"/>
                          <a:pt x="398" y="333"/>
                        </a:cubicBezTo>
                        <a:cubicBezTo>
                          <a:pt x="398" y="333"/>
                          <a:pt x="398" y="333"/>
                          <a:pt x="398" y="333"/>
                        </a:cubicBezTo>
                        <a:cubicBezTo>
                          <a:pt x="399" y="332"/>
                          <a:pt x="399" y="332"/>
                          <a:pt x="399" y="332"/>
                        </a:cubicBezTo>
                        <a:cubicBezTo>
                          <a:pt x="402" y="331"/>
                          <a:pt x="402" y="331"/>
                          <a:pt x="402" y="331"/>
                        </a:cubicBezTo>
                        <a:cubicBezTo>
                          <a:pt x="399" y="331"/>
                          <a:pt x="399" y="331"/>
                          <a:pt x="399" y="331"/>
                        </a:cubicBezTo>
                        <a:cubicBezTo>
                          <a:pt x="397" y="331"/>
                          <a:pt x="397" y="331"/>
                          <a:pt x="397" y="331"/>
                        </a:cubicBezTo>
                        <a:cubicBezTo>
                          <a:pt x="395" y="331"/>
                          <a:pt x="395" y="331"/>
                          <a:pt x="395" y="331"/>
                        </a:cubicBezTo>
                        <a:cubicBezTo>
                          <a:pt x="394" y="331"/>
                          <a:pt x="394" y="331"/>
                          <a:pt x="394" y="331"/>
                        </a:cubicBezTo>
                        <a:cubicBezTo>
                          <a:pt x="394" y="331"/>
                          <a:pt x="394" y="331"/>
                          <a:pt x="394" y="331"/>
                        </a:cubicBezTo>
                        <a:cubicBezTo>
                          <a:pt x="394" y="331"/>
                          <a:pt x="394" y="331"/>
                          <a:pt x="394" y="331"/>
                        </a:cubicBezTo>
                        <a:cubicBezTo>
                          <a:pt x="393" y="331"/>
                          <a:pt x="393" y="331"/>
                          <a:pt x="393" y="331"/>
                        </a:cubicBezTo>
                        <a:cubicBezTo>
                          <a:pt x="392" y="331"/>
                          <a:pt x="392" y="331"/>
                          <a:pt x="392" y="331"/>
                        </a:cubicBezTo>
                        <a:cubicBezTo>
                          <a:pt x="392" y="331"/>
                          <a:pt x="392" y="331"/>
                          <a:pt x="392" y="331"/>
                        </a:cubicBezTo>
                        <a:cubicBezTo>
                          <a:pt x="392" y="332"/>
                          <a:pt x="392" y="332"/>
                          <a:pt x="392" y="332"/>
                        </a:cubicBezTo>
                        <a:cubicBezTo>
                          <a:pt x="391" y="331"/>
                          <a:pt x="391" y="331"/>
                          <a:pt x="391" y="331"/>
                        </a:cubicBezTo>
                        <a:cubicBezTo>
                          <a:pt x="392" y="331"/>
                          <a:pt x="392" y="331"/>
                          <a:pt x="392" y="331"/>
                        </a:cubicBezTo>
                        <a:cubicBezTo>
                          <a:pt x="393" y="330"/>
                          <a:pt x="393" y="330"/>
                          <a:pt x="393" y="330"/>
                        </a:cubicBezTo>
                        <a:cubicBezTo>
                          <a:pt x="393" y="330"/>
                          <a:pt x="393" y="330"/>
                          <a:pt x="393" y="330"/>
                        </a:cubicBezTo>
                        <a:cubicBezTo>
                          <a:pt x="393" y="330"/>
                          <a:pt x="393" y="330"/>
                          <a:pt x="393" y="330"/>
                        </a:cubicBezTo>
                        <a:cubicBezTo>
                          <a:pt x="395" y="329"/>
                          <a:pt x="395" y="329"/>
                          <a:pt x="395" y="329"/>
                        </a:cubicBezTo>
                        <a:cubicBezTo>
                          <a:pt x="395" y="329"/>
                          <a:pt x="395" y="329"/>
                          <a:pt x="395" y="329"/>
                        </a:cubicBezTo>
                        <a:cubicBezTo>
                          <a:pt x="395" y="329"/>
                          <a:pt x="395" y="329"/>
                          <a:pt x="395" y="329"/>
                        </a:cubicBezTo>
                        <a:cubicBezTo>
                          <a:pt x="395" y="328"/>
                          <a:pt x="395" y="328"/>
                          <a:pt x="395" y="328"/>
                        </a:cubicBezTo>
                        <a:cubicBezTo>
                          <a:pt x="395" y="327"/>
                          <a:pt x="395" y="327"/>
                          <a:pt x="395" y="327"/>
                        </a:cubicBezTo>
                        <a:cubicBezTo>
                          <a:pt x="394" y="327"/>
                          <a:pt x="394" y="327"/>
                          <a:pt x="394" y="327"/>
                        </a:cubicBezTo>
                        <a:cubicBezTo>
                          <a:pt x="394" y="328"/>
                          <a:pt x="394" y="328"/>
                          <a:pt x="394" y="328"/>
                        </a:cubicBezTo>
                        <a:cubicBezTo>
                          <a:pt x="394" y="328"/>
                          <a:pt x="394" y="328"/>
                          <a:pt x="394" y="328"/>
                        </a:cubicBezTo>
                        <a:cubicBezTo>
                          <a:pt x="394" y="326"/>
                          <a:pt x="394" y="326"/>
                          <a:pt x="394" y="326"/>
                        </a:cubicBezTo>
                        <a:cubicBezTo>
                          <a:pt x="393" y="327"/>
                          <a:pt x="393" y="327"/>
                          <a:pt x="393" y="327"/>
                        </a:cubicBezTo>
                        <a:cubicBezTo>
                          <a:pt x="392" y="329"/>
                          <a:pt x="392" y="329"/>
                          <a:pt x="392" y="329"/>
                        </a:cubicBezTo>
                        <a:cubicBezTo>
                          <a:pt x="391" y="329"/>
                          <a:pt x="391" y="329"/>
                          <a:pt x="391" y="329"/>
                        </a:cubicBezTo>
                        <a:cubicBezTo>
                          <a:pt x="391" y="329"/>
                          <a:pt x="391" y="329"/>
                          <a:pt x="391" y="329"/>
                        </a:cubicBezTo>
                        <a:cubicBezTo>
                          <a:pt x="391" y="329"/>
                          <a:pt x="391" y="329"/>
                          <a:pt x="391" y="329"/>
                        </a:cubicBezTo>
                        <a:cubicBezTo>
                          <a:pt x="389" y="331"/>
                          <a:pt x="389" y="331"/>
                          <a:pt x="389" y="331"/>
                        </a:cubicBezTo>
                        <a:cubicBezTo>
                          <a:pt x="388" y="331"/>
                          <a:pt x="388" y="331"/>
                          <a:pt x="388" y="331"/>
                        </a:cubicBezTo>
                        <a:cubicBezTo>
                          <a:pt x="388" y="331"/>
                          <a:pt x="388" y="331"/>
                          <a:pt x="388" y="331"/>
                        </a:cubicBezTo>
                        <a:cubicBezTo>
                          <a:pt x="388" y="331"/>
                          <a:pt x="388" y="331"/>
                          <a:pt x="388" y="331"/>
                        </a:cubicBezTo>
                        <a:cubicBezTo>
                          <a:pt x="387" y="332"/>
                          <a:pt x="387" y="332"/>
                          <a:pt x="387" y="332"/>
                        </a:cubicBezTo>
                        <a:cubicBezTo>
                          <a:pt x="385" y="332"/>
                          <a:pt x="385" y="332"/>
                          <a:pt x="385" y="332"/>
                        </a:cubicBezTo>
                        <a:cubicBezTo>
                          <a:pt x="385" y="332"/>
                          <a:pt x="385" y="332"/>
                          <a:pt x="385" y="332"/>
                        </a:cubicBezTo>
                        <a:cubicBezTo>
                          <a:pt x="385" y="331"/>
                          <a:pt x="385" y="331"/>
                          <a:pt x="385" y="331"/>
                        </a:cubicBezTo>
                        <a:cubicBezTo>
                          <a:pt x="385" y="331"/>
                          <a:pt x="385" y="331"/>
                          <a:pt x="385" y="331"/>
                        </a:cubicBezTo>
                        <a:cubicBezTo>
                          <a:pt x="385" y="331"/>
                          <a:pt x="385" y="331"/>
                          <a:pt x="385" y="331"/>
                        </a:cubicBezTo>
                        <a:cubicBezTo>
                          <a:pt x="384" y="330"/>
                          <a:pt x="384" y="330"/>
                          <a:pt x="384" y="330"/>
                        </a:cubicBezTo>
                        <a:cubicBezTo>
                          <a:pt x="383" y="331"/>
                          <a:pt x="383" y="331"/>
                          <a:pt x="383" y="331"/>
                        </a:cubicBezTo>
                        <a:cubicBezTo>
                          <a:pt x="383" y="331"/>
                          <a:pt x="383" y="331"/>
                          <a:pt x="383" y="331"/>
                        </a:cubicBezTo>
                        <a:cubicBezTo>
                          <a:pt x="383" y="331"/>
                          <a:pt x="383" y="331"/>
                          <a:pt x="383" y="331"/>
                        </a:cubicBezTo>
                        <a:cubicBezTo>
                          <a:pt x="383" y="332"/>
                          <a:pt x="383" y="332"/>
                          <a:pt x="383" y="332"/>
                        </a:cubicBezTo>
                        <a:cubicBezTo>
                          <a:pt x="382" y="333"/>
                          <a:pt x="382" y="333"/>
                          <a:pt x="382" y="333"/>
                        </a:cubicBezTo>
                        <a:cubicBezTo>
                          <a:pt x="381" y="332"/>
                          <a:pt x="381" y="332"/>
                          <a:pt x="381" y="332"/>
                        </a:cubicBezTo>
                        <a:cubicBezTo>
                          <a:pt x="381" y="332"/>
                          <a:pt x="381" y="332"/>
                          <a:pt x="381" y="332"/>
                        </a:cubicBezTo>
                        <a:cubicBezTo>
                          <a:pt x="380" y="332"/>
                          <a:pt x="380" y="332"/>
                          <a:pt x="380" y="332"/>
                        </a:cubicBezTo>
                        <a:cubicBezTo>
                          <a:pt x="380" y="333"/>
                          <a:pt x="380" y="333"/>
                          <a:pt x="380" y="333"/>
                        </a:cubicBezTo>
                        <a:cubicBezTo>
                          <a:pt x="380" y="333"/>
                          <a:pt x="380" y="333"/>
                          <a:pt x="380" y="333"/>
                        </a:cubicBezTo>
                        <a:cubicBezTo>
                          <a:pt x="380" y="332"/>
                          <a:pt x="380" y="332"/>
                          <a:pt x="380" y="332"/>
                        </a:cubicBezTo>
                        <a:cubicBezTo>
                          <a:pt x="379" y="332"/>
                          <a:pt x="379" y="332"/>
                          <a:pt x="379" y="332"/>
                        </a:cubicBezTo>
                        <a:cubicBezTo>
                          <a:pt x="379" y="332"/>
                          <a:pt x="379" y="332"/>
                          <a:pt x="379" y="332"/>
                        </a:cubicBezTo>
                        <a:cubicBezTo>
                          <a:pt x="378" y="332"/>
                          <a:pt x="378" y="332"/>
                          <a:pt x="378" y="332"/>
                        </a:cubicBezTo>
                        <a:cubicBezTo>
                          <a:pt x="376" y="332"/>
                          <a:pt x="376" y="332"/>
                          <a:pt x="376" y="332"/>
                        </a:cubicBezTo>
                        <a:cubicBezTo>
                          <a:pt x="376" y="332"/>
                          <a:pt x="376" y="332"/>
                          <a:pt x="376" y="332"/>
                        </a:cubicBezTo>
                        <a:cubicBezTo>
                          <a:pt x="376" y="331"/>
                          <a:pt x="376" y="331"/>
                          <a:pt x="376" y="331"/>
                        </a:cubicBezTo>
                        <a:cubicBezTo>
                          <a:pt x="376" y="331"/>
                          <a:pt x="376" y="331"/>
                          <a:pt x="376" y="331"/>
                        </a:cubicBezTo>
                        <a:cubicBezTo>
                          <a:pt x="376" y="331"/>
                          <a:pt x="376" y="331"/>
                          <a:pt x="376" y="331"/>
                        </a:cubicBezTo>
                        <a:cubicBezTo>
                          <a:pt x="376" y="330"/>
                          <a:pt x="376" y="330"/>
                          <a:pt x="376" y="330"/>
                        </a:cubicBezTo>
                        <a:cubicBezTo>
                          <a:pt x="376" y="329"/>
                          <a:pt x="376" y="329"/>
                          <a:pt x="376" y="329"/>
                        </a:cubicBezTo>
                        <a:cubicBezTo>
                          <a:pt x="376" y="329"/>
                          <a:pt x="376" y="329"/>
                          <a:pt x="376" y="329"/>
                        </a:cubicBezTo>
                        <a:cubicBezTo>
                          <a:pt x="376" y="329"/>
                          <a:pt x="376" y="329"/>
                          <a:pt x="376" y="329"/>
                        </a:cubicBezTo>
                        <a:cubicBezTo>
                          <a:pt x="376" y="328"/>
                          <a:pt x="376" y="328"/>
                          <a:pt x="376" y="328"/>
                        </a:cubicBezTo>
                        <a:cubicBezTo>
                          <a:pt x="375" y="327"/>
                          <a:pt x="375" y="327"/>
                          <a:pt x="375" y="327"/>
                        </a:cubicBezTo>
                        <a:cubicBezTo>
                          <a:pt x="375" y="327"/>
                          <a:pt x="375" y="327"/>
                          <a:pt x="375" y="327"/>
                        </a:cubicBezTo>
                        <a:cubicBezTo>
                          <a:pt x="375" y="327"/>
                          <a:pt x="375" y="327"/>
                          <a:pt x="375" y="327"/>
                        </a:cubicBezTo>
                        <a:cubicBezTo>
                          <a:pt x="375" y="327"/>
                          <a:pt x="375" y="327"/>
                          <a:pt x="375" y="327"/>
                        </a:cubicBezTo>
                        <a:cubicBezTo>
                          <a:pt x="375" y="327"/>
                          <a:pt x="375" y="327"/>
                          <a:pt x="375" y="327"/>
                        </a:cubicBezTo>
                        <a:cubicBezTo>
                          <a:pt x="377" y="319"/>
                          <a:pt x="377" y="319"/>
                          <a:pt x="377" y="319"/>
                        </a:cubicBezTo>
                        <a:cubicBezTo>
                          <a:pt x="376" y="317"/>
                          <a:pt x="376" y="317"/>
                          <a:pt x="376" y="317"/>
                        </a:cubicBezTo>
                        <a:cubicBezTo>
                          <a:pt x="376" y="316"/>
                          <a:pt x="376" y="316"/>
                          <a:pt x="376" y="316"/>
                        </a:cubicBezTo>
                        <a:cubicBezTo>
                          <a:pt x="376" y="316"/>
                          <a:pt x="376" y="316"/>
                          <a:pt x="376" y="316"/>
                        </a:cubicBezTo>
                        <a:cubicBezTo>
                          <a:pt x="374" y="314"/>
                          <a:pt x="374" y="314"/>
                          <a:pt x="374" y="314"/>
                        </a:cubicBezTo>
                        <a:cubicBezTo>
                          <a:pt x="373" y="314"/>
                          <a:pt x="373" y="314"/>
                          <a:pt x="373" y="314"/>
                        </a:cubicBezTo>
                        <a:cubicBezTo>
                          <a:pt x="373" y="314"/>
                          <a:pt x="373" y="314"/>
                          <a:pt x="373" y="314"/>
                        </a:cubicBezTo>
                        <a:cubicBezTo>
                          <a:pt x="373" y="314"/>
                          <a:pt x="373" y="314"/>
                          <a:pt x="373" y="314"/>
                        </a:cubicBezTo>
                        <a:cubicBezTo>
                          <a:pt x="371" y="314"/>
                          <a:pt x="371" y="314"/>
                          <a:pt x="371" y="314"/>
                        </a:cubicBezTo>
                        <a:cubicBezTo>
                          <a:pt x="371" y="314"/>
                          <a:pt x="371" y="314"/>
                          <a:pt x="371" y="314"/>
                        </a:cubicBezTo>
                        <a:cubicBezTo>
                          <a:pt x="371" y="314"/>
                          <a:pt x="371" y="314"/>
                          <a:pt x="371" y="314"/>
                        </a:cubicBezTo>
                        <a:cubicBezTo>
                          <a:pt x="370" y="314"/>
                          <a:pt x="370" y="314"/>
                          <a:pt x="370" y="314"/>
                        </a:cubicBezTo>
                        <a:cubicBezTo>
                          <a:pt x="369" y="313"/>
                          <a:pt x="369" y="313"/>
                          <a:pt x="369" y="313"/>
                        </a:cubicBezTo>
                        <a:cubicBezTo>
                          <a:pt x="369" y="313"/>
                          <a:pt x="369" y="313"/>
                          <a:pt x="369" y="313"/>
                        </a:cubicBezTo>
                        <a:cubicBezTo>
                          <a:pt x="368" y="313"/>
                          <a:pt x="368" y="313"/>
                          <a:pt x="368" y="313"/>
                        </a:cubicBezTo>
                        <a:cubicBezTo>
                          <a:pt x="368" y="313"/>
                          <a:pt x="368" y="313"/>
                          <a:pt x="368" y="313"/>
                        </a:cubicBezTo>
                        <a:cubicBezTo>
                          <a:pt x="368" y="313"/>
                          <a:pt x="368" y="313"/>
                          <a:pt x="368" y="313"/>
                        </a:cubicBezTo>
                        <a:cubicBezTo>
                          <a:pt x="368" y="313"/>
                          <a:pt x="368" y="313"/>
                          <a:pt x="368" y="313"/>
                        </a:cubicBezTo>
                        <a:cubicBezTo>
                          <a:pt x="368" y="313"/>
                          <a:pt x="368" y="313"/>
                          <a:pt x="368" y="313"/>
                        </a:cubicBezTo>
                        <a:cubicBezTo>
                          <a:pt x="366" y="314"/>
                          <a:pt x="366" y="314"/>
                          <a:pt x="366" y="314"/>
                        </a:cubicBezTo>
                        <a:cubicBezTo>
                          <a:pt x="366" y="314"/>
                          <a:pt x="366" y="314"/>
                          <a:pt x="366" y="314"/>
                        </a:cubicBezTo>
                        <a:cubicBezTo>
                          <a:pt x="366" y="314"/>
                          <a:pt x="366" y="314"/>
                          <a:pt x="366" y="314"/>
                        </a:cubicBezTo>
                        <a:cubicBezTo>
                          <a:pt x="366" y="315"/>
                          <a:pt x="366" y="315"/>
                          <a:pt x="366" y="315"/>
                        </a:cubicBezTo>
                        <a:cubicBezTo>
                          <a:pt x="364" y="318"/>
                          <a:pt x="364" y="318"/>
                          <a:pt x="364" y="318"/>
                        </a:cubicBezTo>
                        <a:cubicBezTo>
                          <a:pt x="363" y="319"/>
                          <a:pt x="363" y="319"/>
                          <a:pt x="363" y="319"/>
                        </a:cubicBezTo>
                        <a:cubicBezTo>
                          <a:pt x="363" y="319"/>
                          <a:pt x="363" y="319"/>
                          <a:pt x="363" y="319"/>
                        </a:cubicBezTo>
                        <a:cubicBezTo>
                          <a:pt x="363" y="319"/>
                          <a:pt x="363" y="319"/>
                          <a:pt x="363" y="319"/>
                        </a:cubicBezTo>
                        <a:cubicBezTo>
                          <a:pt x="363" y="320"/>
                          <a:pt x="363" y="320"/>
                          <a:pt x="363" y="320"/>
                        </a:cubicBezTo>
                        <a:cubicBezTo>
                          <a:pt x="361" y="321"/>
                          <a:pt x="361" y="321"/>
                          <a:pt x="361" y="321"/>
                        </a:cubicBezTo>
                        <a:cubicBezTo>
                          <a:pt x="361" y="321"/>
                          <a:pt x="361" y="321"/>
                          <a:pt x="361" y="321"/>
                        </a:cubicBezTo>
                        <a:cubicBezTo>
                          <a:pt x="361" y="321"/>
                          <a:pt x="361" y="321"/>
                          <a:pt x="361" y="321"/>
                        </a:cubicBezTo>
                        <a:cubicBezTo>
                          <a:pt x="361" y="323"/>
                          <a:pt x="361" y="323"/>
                          <a:pt x="361" y="323"/>
                        </a:cubicBezTo>
                        <a:cubicBezTo>
                          <a:pt x="360" y="324"/>
                          <a:pt x="360" y="324"/>
                          <a:pt x="360" y="324"/>
                        </a:cubicBezTo>
                        <a:cubicBezTo>
                          <a:pt x="359" y="326"/>
                          <a:pt x="359" y="326"/>
                          <a:pt x="359" y="326"/>
                        </a:cubicBezTo>
                        <a:cubicBezTo>
                          <a:pt x="358" y="326"/>
                          <a:pt x="358" y="326"/>
                          <a:pt x="358" y="326"/>
                        </a:cubicBezTo>
                        <a:cubicBezTo>
                          <a:pt x="358" y="326"/>
                          <a:pt x="358" y="326"/>
                          <a:pt x="358" y="326"/>
                        </a:cubicBezTo>
                        <a:cubicBezTo>
                          <a:pt x="358" y="326"/>
                          <a:pt x="358" y="326"/>
                          <a:pt x="358" y="326"/>
                        </a:cubicBezTo>
                        <a:cubicBezTo>
                          <a:pt x="356" y="328"/>
                          <a:pt x="356" y="328"/>
                          <a:pt x="356" y="328"/>
                        </a:cubicBezTo>
                        <a:cubicBezTo>
                          <a:pt x="356" y="328"/>
                          <a:pt x="356" y="328"/>
                          <a:pt x="356" y="328"/>
                        </a:cubicBezTo>
                        <a:cubicBezTo>
                          <a:pt x="356" y="328"/>
                          <a:pt x="356" y="328"/>
                          <a:pt x="356" y="328"/>
                        </a:cubicBezTo>
                        <a:cubicBezTo>
                          <a:pt x="356" y="329"/>
                          <a:pt x="356" y="329"/>
                          <a:pt x="356" y="329"/>
                        </a:cubicBezTo>
                        <a:cubicBezTo>
                          <a:pt x="355" y="329"/>
                          <a:pt x="355" y="329"/>
                          <a:pt x="355" y="329"/>
                        </a:cubicBezTo>
                        <a:cubicBezTo>
                          <a:pt x="354" y="329"/>
                          <a:pt x="354" y="329"/>
                          <a:pt x="354" y="329"/>
                        </a:cubicBezTo>
                        <a:cubicBezTo>
                          <a:pt x="354" y="329"/>
                          <a:pt x="354" y="329"/>
                          <a:pt x="354" y="329"/>
                        </a:cubicBezTo>
                        <a:cubicBezTo>
                          <a:pt x="354" y="329"/>
                          <a:pt x="354" y="329"/>
                          <a:pt x="354" y="329"/>
                        </a:cubicBezTo>
                        <a:cubicBezTo>
                          <a:pt x="353" y="329"/>
                          <a:pt x="353" y="329"/>
                          <a:pt x="353" y="329"/>
                        </a:cubicBezTo>
                        <a:cubicBezTo>
                          <a:pt x="353" y="329"/>
                          <a:pt x="353" y="329"/>
                          <a:pt x="353" y="329"/>
                        </a:cubicBezTo>
                        <a:cubicBezTo>
                          <a:pt x="353" y="329"/>
                          <a:pt x="353" y="329"/>
                          <a:pt x="353" y="329"/>
                        </a:cubicBezTo>
                        <a:cubicBezTo>
                          <a:pt x="353" y="330"/>
                          <a:pt x="353" y="330"/>
                          <a:pt x="353" y="330"/>
                        </a:cubicBezTo>
                        <a:cubicBezTo>
                          <a:pt x="352" y="330"/>
                          <a:pt x="352" y="330"/>
                          <a:pt x="352" y="330"/>
                        </a:cubicBezTo>
                        <a:cubicBezTo>
                          <a:pt x="352" y="330"/>
                          <a:pt x="352" y="330"/>
                          <a:pt x="352" y="330"/>
                        </a:cubicBezTo>
                        <a:cubicBezTo>
                          <a:pt x="352" y="330"/>
                          <a:pt x="352" y="330"/>
                          <a:pt x="352" y="330"/>
                        </a:cubicBezTo>
                        <a:cubicBezTo>
                          <a:pt x="351" y="331"/>
                          <a:pt x="351" y="331"/>
                          <a:pt x="351" y="331"/>
                        </a:cubicBezTo>
                        <a:cubicBezTo>
                          <a:pt x="335" y="331"/>
                          <a:pt x="335" y="331"/>
                          <a:pt x="335" y="331"/>
                        </a:cubicBezTo>
                        <a:cubicBezTo>
                          <a:pt x="336" y="331"/>
                          <a:pt x="336" y="331"/>
                          <a:pt x="336" y="331"/>
                        </a:cubicBezTo>
                        <a:cubicBezTo>
                          <a:pt x="337" y="331"/>
                          <a:pt x="337" y="331"/>
                          <a:pt x="337" y="331"/>
                        </a:cubicBezTo>
                        <a:cubicBezTo>
                          <a:pt x="337" y="331"/>
                          <a:pt x="337" y="331"/>
                          <a:pt x="337" y="331"/>
                        </a:cubicBezTo>
                        <a:cubicBezTo>
                          <a:pt x="338" y="330"/>
                          <a:pt x="338" y="330"/>
                          <a:pt x="338" y="330"/>
                        </a:cubicBezTo>
                        <a:cubicBezTo>
                          <a:pt x="338" y="330"/>
                          <a:pt x="338" y="330"/>
                          <a:pt x="338" y="330"/>
                        </a:cubicBezTo>
                        <a:cubicBezTo>
                          <a:pt x="339" y="329"/>
                          <a:pt x="339" y="329"/>
                          <a:pt x="339" y="329"/>
                        </a:cubicBezTo>
                        <a:cubicBezTo>
                          <a:pt x="340" y="328"/>
                          <a:pt x="340" y="328"/>
                          <a:pt x="340" y="328"/>
                        </a:cubicBezTo>
                        <a:cubicBezTo>
                          <a:pt x="340" y="328"/>
                          <a:pt x="340" y="328"/>
                          <a:pt x="340" y="328"/>
                        </a:cubicBezTo>
                        <a:cubicBezTo>
                          <a:pt x="340" y="328"/>
                          <a:pt x="340" y="328"/>
                          <a:pt x="340" y="328"/>
                        </a:cubicBezTo>
                        <a:cubicBezTo>
                          <a:pt x="341" y="327"/>
                          <a:pt x="341" y="327"/>
                          <a:pt x="341" y="327"/>
                        </a:cubicBezTo>
                        <a:cubicBezTo>
                          <a:pt x="341" y="327"/>
                          <a:pt x="341" y="327"/>
                          <a:pt x="341" y="327"/>
                        </a:cubicBezTo>
                        <a:cubicBezTo>
                          <a:pt x="342" y="327"/>
                          <a:pt x="342" y="327"/>
                          <a:pt x="342" y="327"/>
                        </a:cubicBezTo>
                        <a:cubicBezTo>
                          <a:pt x="342" y="327"/>
                          <a:pt x="342" y="327"/>
                          <a:pt x="342" y="327"/>
                        </a:cubicBezTo>
                        <a:cubicBezTo>
                          <a:pt x="342" y="326"/>
                          <a:pt x="342" y="326"/>
                          <a:pt x="342" y="326"/>
                        </a:cubicBezTo>
                        <a:cubicBezTo>
                          <a:pt x="342" y="325"/>
                          <a:pt x="342" y="325"/>
                          <a:pt x="342" y="325"/>
                        </a:cubicBezTo>
                        <a:cubicBezTo>
                          <a:pt x="343" y="325"/>
                          <a:pt x="343" y="325"/>
                          <a:pt x="343" y="325"/>
                        </a:cubicBezTo>
                        <a:cubicBezTo>
                          <a:pt x="344" y="324"/>
                          <a:pt x="344" y="324"/>
                          <a:pt x="344" y="324"/>
                        </a:cubicBezTo>
                        <a:cubicBezTo>
                          <a:pt x="344" y="324"/>
                          <a:pt x="344" y="324"/>
                          <a:pt x="344" y="324"/>
                        </a:cubicBezTo>
                        <a:cubicBezTo>
                          <a:pt x="344" y="324"/>
                          <a:pt x="344" y="324"/>
                          <a:pt x="344" y="324"/>
                        </a:cubicBezTo>
                        <a:cubicBezTo>
                          <a:pt x="345" y="323"/>
                          <a:pt x="345" y="323"/>
                          <a:pt x="345" y="323"/>
                        </a:cubicBezTo>
                        <a:cubicBezTo>
                          <a:pt x="346" y="323"/>
                          <a:pt x="346" y="323"/>
                          <a:pt x="346" y="323"/>
                        </a:cubicBezTo>
                        <a:cubicBezTo>
                          <a:pt x="346" y="322"/>
                          <a:pt x="346" y="322"/>
                          <a:pt x="346" y="322"/>
                        </a:cubicBezTo>
                        <a:cubicBezTo>
                          <a:pt x="347" y="322"/>
                          <a:pt x="347" y="322"/>
                          <a:pt x="347" y="322"/>
                        </a:cubicBezTo>
                        <a:cubicBezTo>
                          <a:pt x="347" y="322"/>
                          <a:pt x="347" y="322"/>
                          <a:pt x="347" y="322"/>
                        </a:cubicBezTo>
                        <a:cubicBezTo>
                          <a:pt x="348" y="321"/>
                          <a:pt x="348" y="321"/>
                          <a:pt x="348" y="321"/>
                        </a:cubicBezTo>
                        <a:cubicBezTo>
                          <a:pt x="348" y="320"/>
                          <a:pt x="348" y="320"/>
                          <a:pt x="348" y="320"/>
                        </a:cubicBezTo>
                        <a:cubicBezTo>
                          <a:pt x="346" y="321"/>
                          <a:pt x="346" y="321"/>
                          <a:pt x="346" y="321"/>
                        </a:cubicBezTo>
                        <a:cubicBezTo>
                          <a:pt x="346" y="321"/>
                          <a:pt x="346" y="321"/>
                          <a:pt x="346" y="321"/>
                        </a:cubicBezTo>
                        <a:cubicBezTo>
                          <a:pt x="346" y="321"/>
                          <a:pt x="346" y="321"/>
                          <a:pt x="346" y="321"/>
                        </a:cubicBezTo>
                        <a:cubicBezTo>
                          <a:pt x="346" y="321"/>
                          <a:pt x="346" y="321"/>
                          <a:pt x="346" y="321"/>
                        </a:cubicBezTo>
                        <a:cubicBezTo>
                          <a:pt x="345" y="321"/>
                          <a:pt x="345" y="321"/>
                          <a:pt x="345" y="321"/>
                        </a:cubicBezTo>
                        <a:cubicBezTo>
                          <a:pt x="345" y="321"/>
                          <a:pt x="345" y="321"/>
                          <a:pt x="345" y="321"/>
                        </a:cubicBezTo>
                        <a:cubicBezTo>
                          <a:pt x="345" y="321"/>
                          <a:pt x="345" y="321"/>
                          <a:pt x="345" y="321"/>
                        </a:cubicBezTo>
                        <a:cubicBezTo>
                          <a:pt x="344" y="322"/>
                          <a:pt x="344" y="322"/>
                          <a:pt x="344" y="322"/>
                        </a:cubicBezTo>
                        <a:cubicBezTo>
                          <a:pt x="344" y="322"/>
                          <a:pt x="344" y="322"/>
                          <a:pt x="344" y="322"/>
                        </a:cubicBezTo>
                        <a:cubicBezTo>
                          <a:pt x="343" y="322"/>
                          <a:pt x="343" y="322"/>
                          <a:pt x="343" y="322"/>
                        </a:cubicBezTo>
                        <a:cubicBezTo>
                          <a:pt x="343" y="323"/>
                          <a:pt x="343" y="323"/>
                          <a:pt x="343" y="323"/>
                        </a:cubicBezTo>
                        <a:cubicBezTo>
                          <a:pt x="342" y="324"/>
                          <a:pt x="342" y="324"/>
                          <a:pt x="342" y="324"/>
                        </a:cubicBezTo>
                        <a:cubicBezTo>
                          <a:pt x="342" y="324"/>
                          <a:pt x="342" y="324"/>
                          <a:pt x="342" y="324"/>
                        </a:cubicBezTo>
                        <a:cubicBezTo>
                          <a:pt x="342" y="325"/>
                          <a:pt x="342" y="325"/>
                          <a:pt x="342" y="325"/>
                        </a:cubicBezTo>
                        <a:cubicBezTo>
                          <a:pt x="341" y="326"/>
                          <a:pt x="341" y="326"/>
                          <a:pt x="341" y="326"/>
                        </a:cubicBezTo>
                        <a:cubicBezTo>
                          <a:pt x="339" y="328"/>
                          <a:pt x="339" y="328"/>
                          <a:pt x="339" y="328"/>
                        </a:cubicBezTo>
                        <a:cubicBezTo>
                          <a:pt x="338" y="328"/>
                          <a:pt x="338" y="328"/>
                          <a:pt x="338" y="328"/>
                        </a:cubicBezTo>
                        <a:cubicBezTo>
                          <a:pt x="337" y="328"/>
                          <a:pt x="337" y="328"/>
                          <a:pt x="337" y="328"/>
                        </a:cubicBezTo>
                        <a:cubicBezTo>
                          <a:pt x="337" y="328"/>
                          <a:pt x="337" y="328"/>
                          <a:pt x="337" y="328"/>
                        </a:cubicBezTo>
                        <a:cubicBezTo>
                          <a:pt x="336" y="328"/>
                          <a:pt x="336" y="328"/>
                          <a:pt x="336" y="328"/>
                        </a:cubicBezTo>
                        <a:cubicBezTo>
                          <a:pt x="336" y="329"/>
                          <a:pt x="336" y="329"/>
                          <a:pt x="336" y="329"/>
                        </a:cubicBezTo>
                        <a:cubicBezTo>
                          <a:pt x="335" y="329"/>
                          <a:pt x="335" y="329"/>
                          <a:pt x="335" y="329"/>
                        </a:cubicBezTo>
                        <a:cubicBezTo>
                          <a:pt x="335" y="329"/>
                          <a:pt x="335" y="329"/>
                          <a:pt x="335" y="329"/>
                        </a:cubicBezTo>
                        <a:cubicBezTo>
                          <a:pt x="335" y="329"/>
                          <a:pt x="335" y="329"/>
                          <a:pt x="335" y="329"/>
                        </a:cubicBezTo>
                        <a:cubicBezTo>
                          <a:pt x="335" y="329"/>
                          <a:pt x="335" y="329"/>
                          <a:pt x="335" y="329"/>
                        </a:cubicBezTo>
                        <a:cubicBezTo>
                          <a:pt x="333" y="330"/>
                          <a:pt x="333" y="330"/>
                          <a:pt x="333" y="330"/>
                        </a:cubicBezTo>
                        <a:cubicBezTo>
                          <a:pt x="330" y="331"/>
                          <a:pt x="330" y="331"/>
                          <a:pt x="330" y="331"/>
                        </a:cubicBezTo>
                        <a:cubicBezTo>
                          <a:pt x="330" y="331"/>
                          <a:pt x="330" y="331"/>
                          <a:pt x="330" y="331"/>
                        </a:cubicBezTo>
                        <a:cubicBezTo>
                          <a:pt x="330" y="331"/>
                          <a:pt x="330" y="331"/>
                          <a:pt x="330" y="331"/>
                        </a:cubicBezTo>
                        <a:cubicBezTo>
                          <a:pt x="329" y="332"/>
                          <a:pt x="329" y="332"/>
                          <a:pt x="329" y="332"/>
                        </a:cubicBezTo>
                        <a:cubicBezTo>
                          <a:pt x="328" y="332"/>
                          <a:pt x="328" y="332"/>
                          <a:pt x="328" y="332"/>
                        </a:cubicBezTo>
                        <a:cubicBezTo>
                          <a:pt x="328" y="332"/>
                          <a:pt x="328" y="332"/>
                          <a:pt x="328" y="332"/>
                        </a:cubicBezTo>
                        <a:cubicBezTo>
                          <a:pt x="328" y="332"/>
                          <a:pt x="328" y="332"/>
                          <a:pt x="328" y="332"/>
                        </a:cubicBezTo>
                        <a:cubicBezTo>
                          <a:pt x="326" y="334"/>
                          <a:pt x="326" y="334"/>
                          <a:pt x="326" y="334"/>
                        </a:cubicBezTo>
                        <a:cubicBezTo>
                          <a:pt x="323" y="336"/>
                          <a:pt x="323" y="336"/>
                          <a:pt x="323" y="336"/>
                        </a:cubicBezTo>
                        <a:cubicBezTo>
                          <a:pt x="322" y="337"/>
                          <a:pt x="322" y="337"/>
                          <a:pt x="322" y="337"/>
                        </a:cubicBezTo>
                        <a:cubicBezTo>
                          <a:pt x="320" y="337"/>
                          <a:pt x="320" y="337"/>
                          <a:pt x="320" y="337"/>
                        </a:cubicBezTo>
                        <a:cubicBezTo>
                          <a:pt x="319" y="337"/>
                          <a:pt x="319" y="337"/>
                          <a:pt x="319" y="337"/>
                        </a:cubicBezTo>
                        <a:cubicBezTo>
                          <a:pt x="318" y="337"/>
                          <a:pt x="318" y="337"/>
                          <a:pt x="318" y="337"/>
                        </a:cubicBezTo>
                        <a:cubicBezTo>
                          <a:pt x="318" y="337"/>
                          <a:pt x="318" y="337"/>
                          <a:pt x="318" y="337"/>
                        </a:cubicBezTo>
                        <a:cubicBezTo>
                          <a:pt x="317" y="338"/>
                          <a:pt x="317" y="338"/>
                          <a:pt x="317" y="338"/>
                        </a:cubicBezTo>
                        <a:cubicBezTo>
                          <a:pt x="317" y="338"/>
                          <a:pt x="317" y="338"/>
                          <a:pt x="317" y="338"/>
                        </a:cubicBezTo>
                        <a:cubicBezTo>
                          <a:pt x="317" y="338"/>
                          <a:pt x="317" y="338"/>
                          <a:pt x="317" y="338"/>
                        </a:cubicBezTo>
                        <a:cubicBezTo>
                          <a:pt x="317" y="340"/>
                          <a:pt x="317" y="340"/>
                          <a:pt x="317" y="340"/>
                        </a:cubicBezTo>
                        <a:cubicBezTo>
                          <a:pt x="316" y="340"/>
                          <a:pt x="316" y="340"/>
                          <a:pt x="316" y="340"/>
                        </a:cubicBezTo>
                        <a:cubicBezTo>
                          <a:pt x="316" y="340"/>
                          <a:pt x="316" y="340"/>
                          <a:pt x="316" y="340"/>
                        </a:cubicBezTo>
                        <a:cubicBezTo>
                          <a:pt x="316" y="340"/>
                          <a:pt x="316" y="340"/>
                          <a:pt x="316" y="340"/>
                        </a:cubicBezTo>
                        <a:cubicBezTo>
                          <a:pt x="316" y="339"/>
                          <a:pt x="316" y="339"/>
                          <a:pt x="316" y="339"/>
                        </a:cubicBezTo>
                        <a:cubicBezTo>
                          <a:pt x="315" y="339"/>
                          <a:pt x="315" y="339"/>
                          <a:pt x="315" y="339"/>
                        </a:cubicBezTo>
                        <a:cubicBezTo>
                          <a:pt x="315" y="339"/>
                          <a:pt x="315" y="339"/>
                          <a:pt x="315" y="339"/>
                        </a:cubicBezTo>
                        <a:cubicBezTo>
                          <a:pt x="315" y="339"/>
                          <a:pt x="315" y="339"/>
                          <a:pt x="315" y="339"/>
                        </a:cubicBezTo>
                        <a:cubicBezTo>
                          <a:pt x="314" y="339"/>
                          <a:pt x="314" y="339"/>
                          <a:pt x="314" y="339"/>
                        </a:cubicBezTo>
                        <a:cubicBezTo>
                          <a:pt x="314" y="339"/>
                          <a:pt x="314" y="339"/>
                          <a:pt x="314" y="339"/>
                        </a:cubicBezTo>
                        <a:cubicBezTo>
                          <a:pt x="314" y="339"/>
                          <a:pt x="314" y="339"/>
                          <a:pt x="314" y="339"/>
                        </a:cubicBezTo>
                        <a:cubicBezTo>
                          <a:pt x="313" y="339"/>
                          <a:pt x="313" y="339"/>
                          <a:pt x="313" y="339"/>
                        </a:cubicBezTo>
                        <a:cubicBezTo>
                          <a:pt x="313" y="339"/>
                          <a:pt x="313" y="339"/>
                          <a:pt x="313" y="339"/>
                        </a:cubicBezTo>
                        <a:cubicBezTo>
                          <a:pt x="313" y="339"/>
                          <a:pt x="313" y="339"/>
                          <a:pt x="313" y="339"/>
                        </a:cubicBezTo>
                        <a:cubicBezTo>
                          <a:pt x="313" y="339"/>
                          <a:pt x="313" y="339"/>
                          <a:pt x="313" y="339"/>
                        </a:cubicBezTo>
                        <a:cubicBezTo>
                          <a:pt x="311" y="339"/>
                          <a:pt x="311" y="339"/>
                          <a:pt x="311" y="339"/>
                        </a:cubicBezTo>
                        <a:cubicBezTo>
                          <a:pt x="309" y="339"/>
                          <a:pt x="309" y="339"/>
                          <a:pt x="309" y="339"/>
                        </a:cubicBezTo>
                        <a:cubicBezTo>
                          <a:pt x="309" y="339"/>
                          <a:pt x="309" y="339"/>
                          <a:pt x="309" y="339"/>
                        </a:cubicBezTo>
                        <a:cubicBezTo>
                          <a:pt x="309" y="339"/>
                          <a:pt x="309" y="339"/>
                          <a:pt x="309" y="339"/>
                        </a:cubicBezTo>
                        <a:cubicBezTo>
                          <a:pt x="308" y="340"/>
                          <a:pt x="308" y="340"/>
                          <a:pt x="308" y="340"/>
                        </a:cubicBezTo>
                        <a:cubicBezTo>
                          <a:pt x="307" y="340"/>
                          <a:pt x="307" y="340"/>
                          <a:pt x="307" y="340"/>
                        </a:cubicBezTo>
                        <a:cubicBezTo>
                          <a:pt x="305" y="340"/>
                          <a:pt x="305" y="340"/>
                          <a:pt x="305" y="340"/>
                        </a:cubicBezTo>
                        <a:cubicBezTo>
                          <a:pt x="304" y="340"/>
                          <a:pt x="304" y="340"/>
                          <a:pt x="304" y="340"/>
                        </a:cubicBezTo>
                        <a:cubicBezTo>
                          <a:pt x="304" y="340"/>
                          <a:pt x="304" y="340"/>
                          <a:pt x="304" y="340"/>
                        </a:cubicBezTo>
                        <a:cubicBezTo>
                          <a:pt x="303" y="341"/>
                          <a:pt x="303" y="341"/>
                          <a:pt x="303" y="341"/>
                        </a:cubicBezTo>
                        <a:cubicBezTo>
                          <a:pt x="302" y="342"/>
                          <a:pt x="302" y="342"/>
                          <a:pt x="302" y="342"/>
                        </a:cubicBezTo>
                        <a:cubicBezTo>
                          <a:pt x="301" y="342"/>
                          <a:pt x="301" y="342"/>
                          <a:pt x="301" y="342"/>
                        </a:cubicBezTo>
                        <a:cubicBezTo>
                          <a:pt x="301" y="342"/>
                          <a:pt x="301" y="342"/>
                          <a:pt x="301" y="342"/>
                        </a:cubicBezTo>
                        <a:cubicBezTo>
                          <a:pt x="300" y="343"/>
                          <a:pt x="300" y="343"/>
                          <a:pt x="300" y="343"/>
                        </a:cubicBezTo>
                        <a:cubicBezTo>
                          <a:pt x="300" y="344"/>
                          <a:pt x="300" y="344"/>
                          <a:pt x="300" y="344"/>
                        </a:cubicBezTo>
                        <a:cubicBezTo>
                          <a:pt x="300" y="345"/>
                          <a:pt x="300" y="345"/>
                          <a:pt x="300" y="345"/>
                        </a:cubicBezTo>
                        <a:cubicBezTo>
                          <a:pt x="300" y="345"/>
                          <a:pt x="300" y="345"/>
                          <a:pt x="300" y="345"/>
                        </a:cubicBezTo>
                        <a:cubicBezTo>
                          <a:pt x="301" y="346"/>
                          <a:pt x="301" y="346"/>
                          <a:pt x="301" y="346"/>
                        </a:cubicBezTo>
                        <a:cubicBezTo>
                          <a:pt x="301" y="346"/>
                          <a:pt x="301" y="346"/>
                          <a:pt x="301" y="346"/>
                        </a:cubicBezTo>
                        <a:cubicBezTo>
                          <a:pt x="301" y="346"/>
                          <a:pt x="301" y="346"/>
                          <a:pt x="301" y="346"/>
                        </a:cubicBezTo>
                        <a:cubicBezTo>
                          <a:pt x="302" y="346"/>
                          <a:pt x="302" y="346"/>
                          <a:pt x="302" y="346"/>
                        </a:cubicBezTo>
                        <a:cubicBezTo>
                          <a:pt x="302" y="346"/>
                          <a:pt x="302" y="346"/>
                          <a:pt x="302" y="346"/>
                        </a:cubicBezTo>
                        <a:cubicBezTo>
                          <a:pt x="302" y="347"/>
                          <a:pt x="302" y="347"/>
                          <a:pt x="302" y="347"/>
                        </a:cubicBezTo>
                        <a:cubicBezTo>
                          <a:pt x="302" y="347"/>
                          <a:pt x="302" y="347"/>
                          <a:pt x="302" y="347"/>
                        </a:cubicBezTo>
                        <a:cubicBezTo>
                          <a:pt x="303" y="346"/>
                          <a:pt x="303" y="346"/>
                          <a:pt x="303" y="346"/>
                        </a:cubicBezTo>
                        <a:cubicBezTo>
                          <a:pt x="303" y="346"/>
                          <a:pt x="303" y="346"/>
                          <a:pt x="303" y="346"/>
                        </a:cubicBezTo>
                        <a:cubicBezTo>
                          <a:pt x="303" y="348"/>
                          <a:pt x="303" y="348"/>
                          <a:pt x="303" y="348"/>
                        </a:cubicBezTo>
                        <a:cubicBezTo>
                          <a:pt x="303" y="348"/>
                          <a:pt x="303" y="348"/>
                          <a:pt x="303" y="348"/>
                        </a:cubicBezTo>
                        <a:cubicBezTo>
                          <a:pt x="303" y="348"/>
                          <a:pt x="303" y="348"/>
                          <a:pt x="303" y="348"/>
                        </a:cubicBezTo>
                        <a:cubicBezTo>
                          <a:pt x="302" y="348"/>
                          <a:pt x="302" y="348"/>
                          <a:pt x="302" y="348"/>
                        </a:cubicBezTo>
                        <a:cubicBezTo>
                          <a:pt x="302" y="348"/>
                          <a:pt x="302" y="348"/>
                          <a:pt x="302" y="348"/>
                        </a:cubicBezTo>
                        <a:cubicBezTo>
                          <a:pt x="302" y="348"/>
                          <a:pt x="302" y="348"/>
                          <a:pt x="302" y="348"/>
                        </a:cubicBezTo>
                        <a:cubicBezTo>
                          <a:pt x="302" y="348"/>
                          <a:pt x="302" y="348"/>
                          <a:pt x="302" y="348"/>
                        </a:cubicBezTo>
                        <a:cubicBezTo>
                          <a:pt x="301" y="348"/>
                          <a:pt x="301" y="348"/>
                          <a:pt x="301" y="348"/>
                        </a:cubicBezTo>
                        <a:cubicBezTo>
                          <a:pt x="298" y="348"/>
                          <a:pt x="298" y="348"/>
                          <a:pt x="298" y="348"/>
                        </a:cubicBezTo>
                        <a:cubicBezTo>
                          <a:pt x="298" y="348"/>
                          <a:pt x="298" y="348"/>
                          <a:pt x="298" y="348"/>
                        </a:cubicBezTo>
                        <a:cubicBezTo>
                          <a:pt x="298" y="348"/>
                          <a:pt x="298" y="348"/>
                          <a:pt x="298" y="348"/>
                        </a:cubicBezTo>
                        <a:cubicBezTo>
                          <a:pt x="297" y="348"/>
                          <a:pt x="297" y="348"/>
                          <a:pt x="297" y="348"/>
                        </a:cubicBezTo>
                        <a:cubicBezTo>
                          <a:pt x="296" y="349"/>
                          <a:pt x="296" y="349"/>
                          <a:pt x="296" y="349"/>
                        </a:cubicBezTo>
                        <a:cubicBezTo>
                          <a:pt x="295" y="350"/>
                          <a:pt x="295" y="350"/>
                          <a:pt x="295" y="350"/>
                        </a:cubicBezTo>
                        <a:cubicBezTo>
                          <a:pt x="294" y="350"/>
                          <a:pt x="294" y="350"/>
                          <a:pt x="294" y="350"/>
                        </a:cubicBezTo>
                        <a:cubicBezTo>
                          <a:pt x="294" y="350"/>
                          <a:pt x="294" y="350"/>
                          <a:pt x="294" y="350"/>
                        </a:cubicBezTo>
                        <a:cubicBezTo>
                          <a:pt x="292" y="349"/>
                          <a:pt x="292" y="349"/>
                          <a:pt x="292" y="349"/>
                        </a:cubicBezTo>
                        <a:cubicBezTo>
                          <a:pt x="292" y="349"/>
                          <a:pt x="292" y="349"/>
                          <a:pt x="292" y="349"/>
                        </a:cubicBezTo>
                        <a:cubicBezTo>
                          <a:pt x="292" y="349"/>
                          <a:pt x="292" y="349"/>
                          <a:pt x="292" y="349"/>
                        </a:cubicBezTo>
                        <a:cubicBezTo>
                          <a:pt x="291" y="349"/>
                          <a:pt x="291" y="349"/>
                          <a:pt x="291" y="349"/>
                        </a:cubicBezTo>
                        <a:cubicBezTo>
                          <a:pt x="290" y="349"/>
                          <a:pt x="290" y="349"/>
                          <a:pt x="290" y="349"/>
                        </a:cubicBezTo>
                        <a:cubicBezTo>
                          <a:pt x="290" y="349"/>
                          <a:pt x="290" y="349"/>
                          <a:pt x="290" y="349"/>
                        </a:cubicBezTo>
                        <a:cubicBezTo>
                          <a:pt x="290" y="349"/>
                          <a:pt x="290" y="349"/>
                          <a:pt x="290" y="349"/>
                        </a:cubicBezTo>
                        <a:cubicBezTo>
                          <a:pt x="287" y="350"/>
                          <a:pt x="287" y="350"/>
                          <a:pt x="287" y="350"/>
                        </a:cubicBezTo>
                        <a:cubicBezTo>
                          <a:pt x="287" y="350"/>
                          <a:pt x="287" y="350"/>
                          <a:pt x="287" y="350"/>
                        </a:cubicBezTo>
                        <a:cubicBezTo>
                          <a:pt x="287" y="350"/>
                          <a:pt x="287" y="350"/>
                          <a:pt x="287" y="350"/>
                        </a:cubicBezTo>
                        <a:cubicBezTo>
                          <a:pt x="287" y="351"/>
                          <a:pt x="287" y="351"/>
                          <a:pt x="287" y="351"/>
                        </a:cubicBezTo>
                        <a:cubicBezTo>
                          <a:pt x="286" y="351"/>
                          <a:pt x="286" y="351"/>
                          <a:pt x="286" y="351"/>
                        </a:cubicBezTo>
                        <a:cubicBezTo>
                          <a:pt x="286" y="351"/>
                          <a:pt x="286" y="351"/>
                          <a:pt x="286" y="351"/>
                        </a:cubicBezTo>
                        <a:cubicBezTo>
                          <a:pt x="286" y="351"/>
                          <a:pt x="286" y="351"/>
                          <a:pt x="286" y="351"/>
                        </a:cubicBezTo>
                        <a:cubicBezTo>
                          <a:pt x="285" y="352"/>
                          <a:pt x="285" y="352"/>
                          <a:pt x="285" y="352"/>
                        </a:cubicBezTo>
                        <a:cubicBezTo>
                          <a:pt x="284" y="352"/>
                          <a:pt x="284" y="352"/>
                          <a:pt x="284" y="352"/>
                        </a:cubicBezTo>
                        <a:cubicBezTo>
                          <a:pt x="284" y="352"/>
                          <a:pt x="284" y="352"/>
                          <a:pt x="284" y="352"/>
                        </a:cubicBezTo>
                        <a:cubicBezTo>
                          <a:pt x="284" y="352"/>
                          <a:pt x="284" y="352"/>
                          <a:pt x="284" y="352"/>
                        </a:cubicBezTo>
                        <a:cubicBezTo>
                          <a:pt x="282" y="354"/>
                          <a:pt x="282" y="354"/>
                          <a:pt x="282" y="354"/>
                        </a:cubicBezTo>
                        <a:cubicBezTo>
                          <a:pt x="281" y="354"/>
                          <a:pt x="281" y="354"/>
                          <a:pt x="281" y="354"/>
                        </a:cubicBezTo>
                        <a:cubicBezTo>
                          <a:pt x="280" y="354"/>
                          <a:pt x="280" y="354"/>
                          <a:pt x="280" y="354"/>
                        </a:cubicBezTo>
                        <a:cubicBezTo>
                          <a:pt x="280" y="354"/>
                          <a:pt x="280" y="354"/>
                          <a:pt x="280" y="354"/>
                        </a:cubicBezTo>
                        <a:cubicBezTo>
                          <a:pt x="280" y="354"/>
                          <a:pt x="280" y="354"/>
                          <a:pt x="280" y="354"/>
                        </a:cubicBezTo>
                        <a:cubicBezTo>
                          <a:pt x="279" y="354"/>
                          <a:pt x="279" y="354"/>
                          <a:pt x="279" y="354"/>
                        </a:cubicBezTo>
                        <a:cubicBezTo>
                          <a:pt x="279" y="353"/>
                          <a:pt x="279" y="353"/>
                          <a:pt x="279" y="353"/>
                        </a:cubicBezTo>
                        <a:cubicBezTo>
                          <a:pt x="279" y="353"/>
                          <a:pt x="279" y="353"/>
                          <a:pt x="279" y="353"/>
                        </a:cubicBezTo>
                        <a:cubicBezTo>
                          <a:pt x="280" y="352"/>
                          <a:pt x="280" y="352"/>
                          <a:pt x="280" y="352"/>
                        </a:cubicBezTo>
                        <a:cubicBezTo>
                          <a:pt x="281" y="352"/>
                          <a:pt x="281" y="352"/>
                          <a:pt x="281" y="352"/>
                        </a:cubicBezTo>
                        <a:cubicBezTo>
                          <a:pt x="281" y="352"/>
                          <a:pt x="281" y="352"/>
                          <a:pt x="281" y="352"/>
                        </a:cubicBezTo>
                        <a:cubicBezTo>
                          <a:pt x="282" y="352"/>
                          <a:pt x="282" y="352"/>
                          <a:pt x="282" y="352"/>
                        </a:cubicBezTo>
                        <a:cubicBezTo>
                          <a:pt x="282" y="352"/>
                          <a:pt x="282" y="352"/>
                          <a:pt x="282" y="352"/>
                        </a:cubicBezTo>
                        <a:cubicBezTo>
                          <a:pt x="283" y="351"/>
                          <a:pt x="283" y="351"/>
                          <a:pt x="283" y="351"/>
                        </a:cubicBezTo>
                        <a:cubicBezTo>
                          <a:pt x="283" y="351"/>
                          <a:pt x="283" y="351"/>
                          <a:pt x="283" y="351"/>
                        </a:cubicBezTo>
                        <a:cubicBezTo>
                          <a:pt x="283" y="351"/>
                          <a:pt x="283" y="351"/>
                          <a:pt x="283" y="351"/>
                        </a:cubicBezTo>
                        <a:cubicBezTo>
                          <a:pt x="283" y="350"/>
                          <a:pt x="283" y="350"/>
                          <a:pt x="283" y="350"/>
                        </a:cubicBezTo>
                        <a:cubicBezTo>
                          <a:pt x="283" y="350"/>
                          <a:pt x="283" y="350"/>
                          <a:pt x="283" y="350"/>
                        </a:cubicBezTo>
                        <a:cubicBezTo>
                          <a:pt x="283" y="350"/>
                          <a:pt x="283" y="350"/>
                          <a:pt x="283" y="350"/>
                        </a:cubicBezTo>
                        <a:cubicBezTo>
                          <a:pt x="283" y="350"/>
                          <a:pt x="283" y="350"/>
                          <a:pt x="283" y="350"/>
                        </a:cubicBezTo>
                        <a:cubicBezTo>
                          <a:pt x="283" y="349"/>
                          <a:pt x="283" y="349"/>
                          <a:pt x="283" y="349"/>
                        </a:cubicBezTo>
                        <a:cubicBezTo>
                          <a:pt x="283" y="349"/>
                          <a:pt x="283" y="349"/>
                          <a:pt x="283" y="349"/>
                        </a:cubicBezTo>
                        <a:cubicBezTo>
                          <a:pt x="284" y="348"/>
                          <a:pt x="284" y="348"/>
                          <a:pt x="284" y="348"/>
                        </a:cubicBezTo>
                        <a:cubicBezTo>
                          <a:pt x="284" y="348"/>
                          <a:pt x="284" y="348"/>
                          <a:pt x="284" y="348"/>
                        </a:cubicBezTo>
                        <a:cubicBezTo>
                          <a:pt x="284" y="347"/>
                          <a:pt x="284" y="347"/>
                          <a:pt x="284" y="347"/>
                        </a:cubicBezTo>
                        <a:cubicBezTo>
                          <a:pt x="285" y="346"/>
                          <a:pt x="285" y="346"/>
                          <a:pt x="285" y="346"/>
                        </a:cubicBezTo>
                        <a:cubicBezTo>
                          <a:pt x="287" y="345"/>
                          <a:pt x="287" y="345"/>
                          <a:pt x="287" y="345"/>
                        </a:cubicBezTo>
                        <a:cubicBezTo>
                          <a:pt x="288" y="345"/>
                          <a:pt x="288" y="345"/>
                          <a:pt x="288" y="345"/>
                        </a:cubicBezTo>
                        <a:cubicBezTo>
                          <a:pt x="288" y="345"/>
                          <a:pt x="288" y="345"/>
                          <a:pt x="288" y="345"/>
                        </a:cubicBezTo>
                        <a:cubicBezTo>
                          <a:pt x="288" y="345"/>
                          <a:pt x="288" y="345"/>
                          <a:pt x="288" y="345"/>
                        </a:cubicBezTo>
                        <a:cubicBezTo>
                          <a:pt x="289" y="344"/>
                          <a:pt x="289" y="344"/>
                          <a:pt x="289" y="344"/>
                        </a:cubicBezTo>
                        <a:cubicBezTo>
                          <a:pt x="289" y="344"/>
                          <a:pt x="289" y="344"/>
                          <a:pt x="289" y="344"/>
                        </a:cubicBezTo>
                        <a:cubicBezTo>
                          <a:pt x="289" y="344"/>
                          <a:pt x="289" y="344"/>
                          <a:pt x="289" y="344"/>
                        </a:cubicBezTo>
                        <a:cubicBezTo>
                          <a:pt x="289" y="343"/>
                          <a:pt x="289" y="343"/>
                          <a:pt x="289" y="343"/>
                        </a:cubicBezTo>
                        <a:cubicBezTo>
                          <a:pt x="289" y="342"/>
                          <a:pt x="289" y="342"/>
                          <a:pt x="289" y="342"/>
                        </a:cubicBezTo>
                        <a:cubicBezTo>
                          <a:pt x="289" y="342"/>
                          <a:pt x="289" y="342"/>
                          <a:pt x="289" y="342"/>
                        </a:cubicBezTo>
                        <a:cubicBezTo>
                          <a:pt x="289" y="342"/>
                          <a:pt x="289" y="342"/>
                          <a:pt x="289" y="342"/>
                        </a:cubicBezTo>
                        <a:cubicBezTo>
                          <a:pt x="289" y="341"/>
                          <a:pt x="289" y="341"/>
                          <a:pt x="289" y="341"/>
                        </a:cubicBezTo>
                        <a:cubicBezTo>
                          <a:pt x="289" y="339"/>
                          <a:pt x="289" y="339"/>
                          <a:pt x="289" y="339"/>
                        </a:cubicBezTo>
                        <a:cubicBezTo>
                          <a:pt x="290" y="339"/>
                          <a:pt x="290" y="339"/>
                          <a:pt x="290" y="339"/>
                        </a:cubicBezTo>
                        <a:cubicBezTo>
                          <a:pt x="290" y="339"/>
                          <a:pt x="290" y="339"/>
                          <a:pt x="290" y="339"/>
                        </a:cubicBezTo>
                        <a:cubicBezTo>
                          <a:pt x="290" y="339"/>
                          <a:pt x="290" y="339"/>
                          <a:pt x="290" y="339"/>
                        </a:cubicBezTo>
                        <a:cubicBezTo>
                          <a:pt x="290" y="338"/>
                          <a:pt x="290" y="338"/>
                          <a:pt x="290" y="338"/>
                        </a:cubicBezTo>
                        <a:cubicBezTo>
                          <a:pt x="290" y="337"/>
                          <a:pt x="290" y="337"/>
                          <a:pt x="290" y="337"/>
                        </a:cubicBezTo>
                        <a:cubicBezTo>
                          <a:pt x="291" y="336"/>
                          <a:pt x="291" y="336"/>
                          <a:pt x="291" y="336"/>
                        </a:cubicBezTo>
                        <a:cubicBezTo>
                          <a:pt x="291" y="336"/>
                          <a:pt x="291" y="336"/>
                          <a:pt x="291" y="336"/>
                        </a:cubicBezTo>
                        <a:cubicBezTo>
                          <a:pt x="291" y="336"/>
                          <a:pt x="291" y="336"/>
                          <a:pt x="291" y="336"/>
                        </a:cubicBezTo>
                        <a:cubicBezTo>
                          <a:pt x="291" y="336"/>
                          <a:pt x="291" y="336"/>
                          <a:pt x="291" y="336"/>
                        </a:cubicBezTo>
                        <a:cubicBezTo>
                          <a:pt x="292" y="335"/>
                          <a:pt x="292" y="335"/>
                          <a:pt x="292" y="335"/>
                        </a:cubicBezTo>
                        <a:cubicBezTo>
                          <a:pt x="292" y="335"/>
                          <a:pt x="292" y="335"/>
                          <a:pt x="292" y="335"/>
                        </a:cubicBezTo>
                        <a:cubicBezTo>
                          <a:pt x="292" y="335"/>
                          <a:pt x="292" y="335"/>
                          <a:pt x="292" y="335"/>
                        </a:cubicBezTo>
                        <a:cubicBezTo>
                          <a:pt x="293" y="334"/>
                          <a:pt x="293" y="334"/>
                          <a:pt x="293" y="334"/>
                        </a:cubicBezTo>
                        <a:cubicBezTo>
                          <a:pt x="293" y="334"/>
                          <a:pt x="293" y="334"/>
                          <a:pt x="293" y="334"/>
                        </a:cubicBezTo>
                        <a:cubicBezTo>
                          <a:pt x="293" y="334"/>
                          <a:pt x="293" y="334"/>
                          <a:pt x="293" y="334"/>
                        </a:cubicBezTo>
                        <a:cubicBezTo>
                          <a:pt x="293" y="333"/>
                          <a:pt x="293" y="333"/>
                          <a:pt x="293" y="333"/>
                        </a:cubicBezTo>
                        <a:cubicBezTo>
                          <a:pt x="293" y="332"/>
                          <a:pt x="293" y="332"/>
                          <a:pt x="293" y="332"/>
                        </a:cubicBezTo>
                        <a:cubicBezTo>
                          <a:pt x="293" y="332"/>
                          <a:pt x="293" y="332"/>
                          <a:pt x="293" y="332"/>
                        </a:cubicBezTo>
                        <a:cubicBezTo>
                          <a:pt x="293" y="331"/>
                          <a:pt x="293" y="331"/>
                          <a:pt x="293" y="331"/>
                        </a:cubicBezTo>
                        <a:cubicBezTo>
                          <a:pt x="293" y="331"/>
                          <a:pt x="293" y="331"/>
                          <a:pt x="293" y="331"/>
                        </a:cubicBezTo>
                        <a:cubicBezTo>
                          <a:pt x="293" y="331"/>
                          <a:pt x="293" y="331"/>
                          <a:pt x="293" y="331"/>
                        </a:cubicBezTo>
                        <a:cubicBezTo>
                          <a:pt x="292" y="329"/>
                          <a:pt x="292" y="329"/>
                          <a:pt x="292" y="329"/>
                        </a:cubicBezTo>
                        <a:cubicBezTo>
                          <a:pt x="292" y="329"/>
                          <a:pt x="292" y="329"/>
                          <a:pt x="292" y="329"/>
                        </a:cubicBezTo>
                        <a:cubicBezTo>
                          <a:pt x="292" y="329"/>
                          <a:pt x="292" y="329"/>
                          <a:pt x="292" y="329"/>
                        </a:cubicBezTo>
                        <a:cubicBezTo>
                          <a:pt x="292" y="328"/>
                          <a:pt x="292" y="328"/>
                          <a:pt x="292" y="328"/>
                        </a:cubicBezTo>
                        <a:cubicBezTo>
                          <a:pt x="293" y="328"/>
                          <a:pt x="293" y="328"/>
                          <a:pt x="293" y="328"/>
                        </a:cubicBezTo>
                        <a:cubicBezTo>
                          <a:pt x="293" y="329"/>
                          <a:pt x="293" y="329"/>
                          <a:pt x="293" y="329"/>
                        </a:cubicBezTo>
                        <a:cubicBezTo>
                          <a:pt x="293" y="329"/>
                          <a:pt x="293" y="329"/>
                          <a:pt x="293" y="329"/>
                        </a:cubicBezTo>
                        <a:cubicBezTo>
                          <a:pt x="293" y="329"/>
                          <a:pt x="293" y="329"/>
                          <a:pt x="293" y="329"/>
                        </a:cubicBezTo>
                        <a:cubicBezTo>
                          <a:pt x="293" y="329"/>
                          <a:pt x="293" y="329"/>
                          <a:pt x="293" y="329"/>
                        </a:cubicBezTo>
                        <a:cubicBezTo>
                          <a:pt x="293" y="330"/>
                          <a:pt x="293" y="330"/>
                          <a:pt x="293" y="330"/>
                        </a:cubicBezTo>
                        <a:cubicBezTo>
                          <a:pt x="293" y="330"/>
                          <a:pt x="293" y="330"/>
                          <a:pt x="293" y="330"/>
                        </a:cubicBezTo>
                        <a:cubicBezTo>
                          <a:pt x="293" y="330"/>
                          <a:pt x="293" y="330"/>
                          <a:pt x="293" y="330"/>
                        </a:cubicBezTo>
                        <a:cubicBezTo>
                          <a:pt x="294" y="331"/>
                          <a:pt x="294" y="331"/>
                          <a:pt x="294" y="331"/>
                        </a:cubicBezTo>
                        <a:cubicBezTo>
                          <a:pt x="294" y="332"/>
                          <a:pt x="294" y="332"/>
                          <a:pt x="294" y="332"/>
                        </a:cubicBezTo>
                        <a:cubicBezTo>
                          <a:pt x="293" y="332"/>
                          <a:pt x="293" y="332"/>
                          <a:pt x="293" y="332"/>
                        </a:cubicBezTo>
                        <a:cubicBezTo>
                          <a:pt x="294" y="332"/>
                          <a:pt x="294" y="332"/>
                          <a:pt x="294" y="332"/>
                        </a:cubicBezTo>
                        <a:cubicBezTo>
                          <a:pt x="294" y="333"/>
                          <a:pt x="294" y="333"/>
                          <a:pt x="294" y="333"/>
                        </a:cubicBezTo>
                        <a:cubicBezTo>
                          <a:pt x="295" y="333"/>
                          <a:pt x="295" y="333"/>
                          <a:pt x="295" y="333"/>
                        </a:cubicBezTo>
                        <a:cubicBezTo>
                          <a:pt x="295" y="334"/>
                          <a:pt x="295" y="334"/>
                          <a:pt x="295" y="334"/>
                        </a:cubicBezTo>
                        <a:cubicBezTo>
                          <a:pt x="295" y="333"/>
                          <a:pt x="295" y="333"/>
                          <a:pt x="295" y="333"/>
                        </a:cubicBezTo>
                        <a:cubicBezTo>
                          <a:pt x="296" y="333"/>
                          <a:pt x="296" y="333"/>
                          <a:pt x="296" y="333"/>
                        </a:cubicBezTo>
                        <a:cubicBezTo>
                          <a:pt x="296" y="333"/>
                          <a:pt x="296" y="333"/>
                          <a:pt x="296" y="333"/>
                        </a:cubicBezTo>
                        <a:cubicBezTo>
                          <a:pt x="296" y="333"/>
                          <a:pt x="296" y="333"/>
                          <a:pt x="296" y="333"/>
                        </a:cubicBezTo>
                        <a:cubicBezTo>
                          <a:pt x="296" y="334"/>
                          <a:pt x="296" y="334"/>
                          <a:pt x="296" y="334"/>
                        </a:cubicBezTo>
                        <a:cubicBezTo>
                          <a:pt x="296" y="334"/>
                          <a:pt x="296" y="334"/>
                          <a:pt x="296" y="334"/>
                        </a:cubicBezTo>
                        <a:cubicBezTo>
                          <a:pt x="297" y="334"/>
                          <a:pt x="297" y="334"/>
                          <a:pt x="297" y="334"/>
                        </a:cubicBezTo>
                        <a:cubicBezTo>
                          <a:pt x="297" y="334"/>
                          <a:pt x="297" y="334"/>
                          <a:pt x="297" y="334"/>
                        </a:cubicBezTo>
                        <a:cubicBezTo>
                          <a:pt x="298" y="335"/>
                          <a:pt x="298" y="335"/>
                          <a:pt x="298" y="335"/>
                        </a:cubicBezTo>
                        <a:cubicBezTo>
                          <a:pt x="298" y="335"/>
                          <a:pt x="298" y="335"/>
                          <a:pt x="298" y="335"/>
                        </a:cubicBezTo>
                        <a:cubicBezTo>
                          <a:pt x="298" y="335"/>
                          <a:pt x="298" y="335"/>
                          <a:pt x="298" y="335"/>
                        </a:cubicBezTo>
                        <a:cubicBezTo>
                          <a:pt x="299" y="335"/>
                          <a:pt x="299" y="335"/>
                          <a:pt x="299" y="335"/>
                        </a:cubicBezTo>
                        <a:cubicBezTo>
                          <a:pt x="300" y="335"/>
                          <a:pt x="300" y="335"/>
                          <a:pt x="300" y="335"/>
                        </a:cubicBezTo>
                        <a:cubicBezTo>
                          <a:pt x="300" y="335"/>
                          <a:pt x="300" y="335"/>
                          <a:pt x="300" y="335"/>
                        </a:cubicBezTo>
                        <a:cubicBezTo>
                          <a:pt x="300" y="335"/>
                          <a:pt x="300" y="335"/>
                          <a:pt x="300" y="335"/>
                        </a:cubicBezTo>
                        <a:cubicBezTo>
                          <a:pt x="301" y="335"/>
                          <a:pt x="301" y="335"/>
                          <a:pt x="301" y="335"/>
                        </a:cubicBezTo>
                        <a:cubicBezTo>
                          <a:pt x="301" y="334"/>
                          <a:pt x="301" y="334"/>
                          <a:pt x="301" y="334"/>
                        </a:cubicBezTo>
                        <a:cubicBezTo>
                          <a:pt x="301" y="334"/>
                          <a:pt x="301" y="334"/>
                          <a:pt x="301" y="334"/>
                        </a:cubicBezTo>
                        <a:cubicBezTo>
                          <a:pt x="301" y="333"/>
                          <a:pt x="301" y="333"/>
                          <a:pt x="301" y="333"/>
                        </a:cubicBezTo>
                        <a:cubicBezTo>
                          <a:pt x="301" y="333"/>
                          <a:pt x="301" y="333"/>
                          <a:pt x="301" y="333"/>
                        </a:cubicBezTo>
                        <a:cubicBezTo>
                          <a:pt x="301" y="332"/>
                          <a:pt x="301" y="332"/>
                          <a:pt x="301" y="332"/>
                        </a:cubicBezTo>
                        <a:cubicBezTo>
                          <a:pt x="301" y="332"/>
                          <a:pt x="301" y="332"/>
                          <a:pt x="301" y="332"/>
                        </a:cubicBezTo>
                        <a:cubicBezTo>
                          <a:pt x="301" y="332"/>
                          <a:pt x="301" y="332"/>
                          <a:pt x="301" y="332"/>
                        </a:cubicBezTo>
                        <a:cubicBezTo>
                          <a:pt x="301" y="332"/>
                          <a:pt x="301" y="332"/>
                          <a:pt x="301" y="332"/>
                        </a:cubicBezTo>
                        <a:cubicBezTo>
                          <a:pt x="301" y="332"/>
                          <a:pt x="301" y="332"/>
                          <a:pt x="301" y="332"/>
                        </a:cubicBezTo>
                        <a:cubicBezTo>
                          <a:pt x="301" y="332"/>
                          <a:pt x="301" y="332"/>
                          <a:pt x="301" y="332"/>
                        </a:cubicBezTo>
                        <a:cubicBezTo>
                          <a:pt x="301" y="332"/>
                          <a:pt x="301" y="332"/>
                          <a:pt x="301" y="332"/>
                        </a:cubicBezTo>
                        <a:cubicBezTo>
                          <a:pt x="301" y="333"/>
                          <a:pt x="301" y="333"/>
                          <a:pt x="301" y="333"/>
                        </a:cubicBezTo>
                        <a:cubicBezTo>
                          <a:pt x="302" y="333"/>
                          <a:pt x="302" y="333"/>
                          <a:pt x="302" y="333"/>
                        </a:cubicBezTo>
                        <a:cubicBezTo>
                          <a:pt x="303" y="333"/>
                          <a:pt x="303" y="333"/>
                          <a:pt x="303" y="333"/>
                        </a:cubicBezTo>
                        <a:cubicBezTo>
                          <a:pt x="303" y="333"/>
                          <a:pt x="303" y="333"/>
                          <a:pt x="303" y="333"/>
                        </a:cubicBezTo>
                        <a:cubicBezTo>
                          <a:pt x="303" y="332"/>
                          <a:pt x="303" y="332"/>
                          <a:pt x="303" y="332"/>
                        </a:cubicBezTo>
                        <a:cubicBezTo>
                          <a:pt x="303" y="332"/>
                          <a:pt x="303" y="332"/>
                          <a:pt x="303" y="332"/>
                        </a:cubicBezTo>
                        <a:cubicBezTo>
                          <a:pt x="303" y="332"/>
                          <a:pt x="303" y="332"/>
                          <a:pt x="303" y="332"/>
                        </a:cubicBezTo>
                        <a:cubicBezTo>
                          <a:pt x="302" y="331"/>
                          <a:pt x="302" y="331"/>
                          <a:pt x="302" y="331"/>
                        </a:cubicBezTo>
                        <a:cubicBezTo>
                          <a:pt x="302" y="330"/>
                          <a:pt x="302" y="330"/>
                          <a:pt x="302" y="330"/>
                        </a:cubicBezTo>
                        <a:cubicBezTo>
                          <a:pt x="302" y="330"/>
                          <a:pt x="302" y="330"/>
                          <a:pt x="302" y="330"/>
                        </a:cubicBezTo>
                        <a:cubicBezTo>
                          <a:pt x="302" y="330"/>
                          <a:pt x="302" y="330"/>
                          <a:pt x="302" y="330"/>
                        </a:cubicBezTo>
                        <a:cubicBezTo>
                          <a:pt x="301" y="329"/>
                          <a:pt x="301" y="329"/>
                          <a:pt x="301" y="329"/>
                        </a:cubicBezTo>
                        <a:cubicBezTo>
                          <a:pt x="301" y="329"/>
                          <a:pt x="301" y="329"/>
                          <a:pt x="301" y="329"/>
                        </a:cubicBezTo>
                        <a:cubicBezTo>
                          <a:pt x="301" y="329"/>
                          <a:pt x="301" y="329"/>
                          <a:pt x="301" y="329"/>
                        </a:cubicBezTo>
                        <a:cubicBezTo>
                          <a:pt x="301" y="329"/>
                          <a:pt x="301" y="329"/>
                          <a:pt x="301" y="329"/>
                        </a:cubicBezTo>
                        <a:cubicBezTo>
                          <a:pt x="300" y="328"/>
                          <a:pt x="300" y="328"/>
                          <a:pt x="300" y="328"/>
                        </a:cubicBezTo>
                        <a:cubicBezTo>
                          <a:pt x="300" y="327"/>
                          <a:pt x="300" y="327"/>
                          <a:pt x="300" y="327"/>
                        </a:cubicBezTo>
                        <a:cubicBezTo>
                          <a:pt x="300" y="327"/>
                          <a:pt x="300" y="327"/>
                          <a:pt x="300" y="327"/>
                        </a:cubicBezTo>
                        <a:cubicBezTo>
                          <a:pt x="300" y="327"/>
                          <a:pt x="300" y="327"/>
                          <a:pt x="300" y="327"/>
                        </a:cubicBezTo>
                        <a:cubicBezTo>
                          <a:pt x="300" y="326"/>
                          <a:pt x="300" y="326"/>
                          <a:pt x="300" y="326"/>
                        </a:cubicBezTo>
                        <a:cubicBezTo>
                          <a:pt x="299" y="325"/>
                          <a:pt x="299" y="325"/>
                          <a:pt x="299" y="325"/>
                        </a:cubicBezTo>
                        <a:cubicBezTo>
                          <a:pt x="299" y="325"/>
                          <a:pt x="299" y="325"/>
                          <a:pt x="299" y="325"/>
                        </a:cubicBezTo>
                        <a:cubicBezTo>
                          <a:pt x="299" y="325"/>
                          <a:pt x="299" y="325"/>
                          <a:pt x="299" y="325"/>
                        </a:cubicBezTo>
                        <a:cubicBezTo>
                          <a:pt x="298" y="325"/>
                          <a:pt x="298" y="325"/>
                          <a:pt x="298" y="325"/>
                        </a:cubicBezTo>
                        <a:cubicBezTo>
                          <a:pt x="299" y="324"/>
                          <a:pt x="299" y="324"/>
                          <a:pt x="299" y="324"/>
                        </a:cubicBezTo>
                        <a:cubicBezTo>
                          <a:pt x="299" y="324"/>
                          <a:pt x="299" y="324"/>
                          <a:pt x="299" y="324"/>
                        </a:cubicBezTo>
                        <a:cubicBezTo>
                          <a:pt x="299" y="324"/>
                          <a:pt x="299" y="324"/>
                          <a:pt x="299" y="324"/>
                        </a:cubicBezTo>
                        <a:cubicBezTo>
                          <a:pt x="298" y="323"/>
                          <a:pt x="298" y="323"/>
                          <a:pt x="298" y="323"/>
                        </a:cubicBezTo>
                        <a:cubicBezTo>
                          <a:pt x="298" y="322"/>
                          <a:pt x="298" y="322"/>
                          <a:pt x="298" y="322"/>
                        </a:cubicBezTo>
                        <a:cubicBezTo>
                          <a:pt x="298" y="322"/>
                          <a:pt x="298" y="322"/>
                          <a:pt x="298" y="322"/>
                        </a:cubicBezTo>
                        <a:cubicBezTo>
                          <a:pt x="298" y="322"/>
                          <a:pt x="298" y="322"/>
                          <a:pt x="298" y="322"/>
                        </a:cubicBezTo>
                        <a:cubicBezTo>
                          <a:pt x="297" y="321"/>
                          <a:pt x="297" y="321"/>
                          <a:pt x="297" y="321"/>
                        </a:cubicBezTo>
                        <a:cubicBezTo>
                          <a:pt x="297" y="321"/>
                          <a:pt x="297" y="321"/>
                          <a:pt x="297" y="321"/>
                        </a:cubicBezTo>
                        <a:cubicBezTo>
                          <a:pt x="297" y="321"/>
                          <a:pt x="297" y="321"/>
                          <a:pt x="297" y="321"/>
                        </a:cubicBezTo>
                        <a:cubicBezTo>
                          <a:pt x="296" y="321"/>
                          <a:pt x="296" y="321"/>
                          <a:pt x="296" y="321"/>
                        </a:cubicBezTo>
                        <a:cubicBezTo>
                          <a:pt x="295" y="321"/>
                          <a:pt x="295" y="321"/>
                          <a:pt x="295" y="321"/>
                        </a:cubicBezTo>
                        <a:cubicBezTo>
                          <a:pt x="294" y="321"/>
                          <a:pt x="294" y="321"/>
                          <a:pt x="294" y="321"/>
                        </a:cubicBezTo>
                        <a:cubicBezTo>
                          <a:pt x="293" y="320"/>
                          <a:pt x="293" y="320"/>
                          <a:pt x="293" y="320"/>
                        </a:cubicBezTo>
                        <a:cubicBezTo>
                          <a:pt x="292" y="320"/>
                          <a:pt x="292" y="320"/>
                          <a:pt x="292" y="320"/>
                        </a:cubicBezTo>
                        <a:cubicBezTo>
                          <a:pt x="292" y="320"/>
                          <a:pt x="292" y="320"/>
                          <a:pt x="292" y="320"/>
                        </a:cubicBezTo>
                        <a:cubicBezTo>
                          <a:pt x="292" y="320"/>
                          <a:pt x="292" y="320"/>
                          <a:pt x="292" y="320"/>
                        </a:cubicBezTo>
                        <a:cubicBezTo>
                          <a:pt x="292" y="320"/>
                          <a:pt x="292" y="320"/>
                          <a:pt x="292" y="320"/>
                        </a:cubicBezTo>
                        <a:cubicBezTo>
                          <a:pt x="291" y="320"/>
                          <a:pt x="291" y="320"/>
                          <a:pt x="291" y="320"/>
                        </a:cubicBezTo>
                        <a:cubicBezTo>
                          <a:pt x="289" y="319"/>
                          <a:pt x="289" y="319"/>
                          <a:pt x="289" y="319"/>
                        </a:cubicBezTo>
                        <a:cubicBezTo>
                          <a:pt x="288" y="319"/>
                          <a:pt x="288" y="319"/>
                          <a:pt x="288" y="319"/>
                        </a:cubicBezTo>
                        <a:cubicBezTo>
                          <a:pt x="288" y="319"/>
                          <a:pt x="288" y="319"/>
                          <a:pt x="288" y="319"/>
                        </a:cubicBezTo>
                        <a:cubicBezTo>
                          <a:pt x="288" y="319"/>
                          <a:pt x="288" y="319"/>
                          <a:pt x="288" y="319"/>
                        </a:cubicBezTo>
                        <a:cubicBezTo>
                          <a:pt x="287" y="319"/>
                          <a:pt x="287" y="319"/>
                          <a:pt x="287" y="319"/>
                        </a:cubicBezTo>
                        <a:cubicBezTo>
                          <a:pt x="283" y="318"/>
                          <a:pt x="283" y="318"/>
                          <a:pt x="283" y="318"/>
                        </a:cubicBezTo>
                        <a:cubicBezTo>
                          <a:pt x="282" y="318"/>
                          <a:pt x="282" y="318"/>
                          <a:pt x="282" y="318"/>
                        </a:cubicBezTo>
                        <a:cubicBezTo>
                          <a:pt x="281" y="318"/>
                          <a:pt x="281" y="318"/>
                          <a:pt x="281" y="318"/>
                        </a:cubicBezTo>
                        <a:cubicBezTo>
                          <a:pt x="280" y="317"/>
                          <a:pt x="280" y="317"/>
                          <a:pt x="280" y="317"/>
                        </a:cubicBezTo>
                        <a:cubicBezTo>
                          <a:pt x="280" y="317"/>
                          <a:pt x="280" y="317"/>
                          <a:pt x="280" y="317"/>
                        </a:cubicBezTo>
                        <a:cubicBezTo>
                          <a:pt x="280" y="317"/>
                          <a:pt x="280" y="317"/>
                          <a:pt x="280" y="317"/>
                        </a:cubicBezTo>
                        <a:cubicBezTo>
                          <a:pt x="280" y="317"/>
                          <a:pt x="280" y="317"/>
                          <a:pt x="280" y="317"/>
                        </a:cubicBezTo>
                        <a:cubicBezTo>
                          <a:pt x="279" y="317"/>
                          <a:pt x="279" y="317"/>
                          <a:pt x="279" y="317"/>
                        </a:cubicBezTo>
                        <a:cubicBezTo>
                          <a:pt x="279" y="317"/>
                          <a:pt x="279" y="317"/>
                          <a:pt x="279" y="317"/>
                        </a:cubicBezTo>
                        <a:cubicBezTo>
                          <a:pt x="279" y="316"/>
                          <a:pt x="279" y="316"/>
                          <a:pt x="279" y="316"/>
                        </a:cubicBezTo>
                        <a:cubicBezTo>
                          <a:pt x="277" y="315"/>
                          <a:pt x="277" y="315"/>
                          <a:pt x="277" y="315"/>
                        </a:cubicBezTo>
                        <a:cubicBezTo>
                          <a:pt x="277" y="315"/>
                          <a:pt x="277" y="315"/>
                          <a:pt x="277" y="315"/>
                        </a:cubicBezTo>
                        <a:cubicBezTo>
                          <a:pt x="277" y="315"/>
                          <a:pt x="277" y="315"/>
                          <a:pt x="277" y="315"/>
                        </a:cubicBezTo>
                        <a:cubicBezTo>
                          <a:pt x="278" y="315"/>
                          <a:pt x="278" y="315"/>
                          <a:pt x="278" y="315"/>
                        </a:cubicBezTo>
                        <a:cubicBezTo>
                          <a:pt x="278" y="315"/>
                          <a:pt x="278" y="315"/>
                          <a:pt x="278" y="315"/>
                        </a:cubicBezTo>
                        <a:cubicBezTo>
                          <a:pt x="278" y="314"/>
                          <a:pt x="278" y="314"/>
                          <a:pt x="278" y="314"/>
                        </a:cubicBezTo>
                        <a:cubicBezTo>
                          <a:pt x="279" y="313"/>
                          <a:pt x="279" y="313"/>
                          <a:pt x="279" y="313"/>
                        </a:cubicBezTo>
                        <a:cubicBezTo>
                          <a:pt x="278" y="313"/>
                          <a:pt x="278" y="313"/>
                          <a:pt x="278" y="313"/>
                        </a:cubicBezTo>
                        <a:cubicBezTo>
                          <a:pt x="278" y="312"/>
                          <a:pt x="278" y="312"/>
                          <a:pt x="278" y="312"/>
                        </a:cubicBezTo>
                        <a:cubicBezTo>
                          <a:pt x="278" y="312"/>
                          <a:pt x="278" y="312"/>
                          <a:pt x="278" y="312"/>
                        </a:cubicBezTo>
                        <a:cubicBezTo>
                          <a:pt x="278" y="312"/>
                          <a:pt x="278" y="312"/>
                          <a:pt x="278" y="312"/>
                        </a:cubicBezTo>
                        <a:cubicBezTo>
                          <a:pt x="277" y="312"/>
                          <a:pt x="277" y="312"/>
                          <a:pt x="277" y="312"/>
                        </a:cubicBezTo>
                        <a:cubicBezTo>
                          <a:pt x="277" y="312"/>
                          <a:pt x="277" y="312"/>
                          <a:pt x="277" y="312"/>
                        </a:cubicBezTo>
                        <a:cubicBezTo>
                          <a:pt x="277" y="312"/>
                          <a:pt x="277" y="312"/>
                          <a:pt x="277" y="312"/>
                        </a:cubicBezTo>
                        <a:cubicBezTo>
                          <a:pt x="277" y="312"/>
                          <a:pt x="277" y="312"/>
                          <a:pt x="277" y="312"/>
                        </a:cubicBezTo>
                        <a:cubicBezTo>
                          <a:pt x="277" y="312"/>
                          <a:pt x="277" y="312"/>
                          <a:pt x="277" y="312"/>
                        </a:cubicBezTo>
                        <a:cubicBezTo>
                          <a:pt x="277" y="311"/>
                          <a:pt x="277" y="311"/>
                          <a:pt x="277" y="311"/>
                        </a:cubicBezTo>
                        <a:cubicBezTo>
                          <a:pt x="277" y="311"/>
                          <a:pt x="277" y="311"/>
                          <a:pt x="277" y="311"/>
                        </a:cubicBezTo>
                        <a:cubicBezTo>
                          <a:pt x="277" y="311"/>
                          <a:pt x="277" y="311"/>
                          <a:pt x="277" y="311"/>
                        </a:cubicBezTo>
                        <a:cubicBezTo>
                          <a:pt x="277" y="311"/>
                          <a:pt x="277" y="311"/>
                          <a:pt x="277" y="311"/>
                        </a:cubicBezTo>
                        <a:cubicBezTo>
                          <a:pt x="278" y="310"/>
                          <a:pt x="278" y="310"/>
                          <a:pt x="278" y="310"/>
                        </a:cubicBezTo>
                        <a:cubicBezTo>
                          <a:pt x="278" y="310"/>
                          <a:pt x="278" y="310"/>
                          <a:pt x="278" y="310"/>
                        </a:cubicBezTo>
                        <a:cubicBezTo>
                          <a:pt x="278" y="309"/>
                          <a:pt x="278" y="309"/>
                          <a:pt x="278" y="309"/>
                        </a:cubicBezTo>
                        <a:cubicBezTo>
                          <a:pt x="277" y="308"/>
                          <a:pt x="277" y="308"/>
                          <a:pt x="277" y="308"/>
                        </a:cubicBezTo>
                        <a:cubicBezTo>
                          <a:pt x="277" y="308"/>
                          <a:pt x="277" y="308"/>
                          <a:pt x="277" y="308"/>
                        </a:cubicBezTo>
                        <a:cubicBezTo>
                          <a:pt x="277" y="308"/>
                          <a:pt x="277" y="308"/>
                          <a:pt x="277" y="308"/>
                        </a:cubicBezTo>
                        <a:cubicBezTo>
                          <a:pt x="276" y="307"/>
                          <a:pt x="276" y="307"/>
                          <a:pt x="276" y="307"/>
                        </a:cubicBezTo>
                        <a:cubicBezTo>
                          <a:pt x="276" y="307"/>
                          <a:pt x="276" y="307"/>
                          <a:pt x="276" y="307"/>
                        </a:cubicBezTo>
                        <a:cubicBezTo>
                          <a:pt x="277" y="306"/>
                          <a:pt x="277" y="306"/>
                          <a:pt x="277" y="306"/>
                        </a:cubicBezTo>
                        <a:cubicBezTo>
                          <a:pt x="277" y="306"/>
                          <a:pt x="277" y="306"/>
                          <a:pt x="277" y="306"/>
                        </a:cubicBezTo>
                        <a:cubicBezTo>
                          <a:pt x="277" y="305"/>
                          <a:pt x="277" y="305"/>
                          <a:pt x="277" y="305"/>
                        </a:cubicBezTo>
                        <a:cubicBezTo>
                          <a:pt x="277" y="305"/>
                          <a:pt x="277" y="305"/>
                          <a:pt x="277" y="305"/>
                        </a:cubicBezTo>
                        <a:cubicBezTo>
                          <a:pt x="277" y="305"/>
                          <a:pt x="277" y="305"/>
                          <a:pt x="277" y="305"/>
                        </a:cubicBezTo>
                        <a:cubicBezTo>
                          <a:pt x="278" y="305"/>
                          <a:pt x="278" y="305"/>
                          <a:pt x="278" y="305"/>
                        </a:cubicBezTo>
                        <a:cubicBezTo>
                          <a:pt x="278" y="305"/>
                          <a:pt x="278" y="305"/>
                          <a:pt x="278" y="305"/>
                        </a:cubicBezTo>
                        <a:cubicBezTo>
                          <a:pt x="278" y="304"/>
                          <a:pt x="278" y="304"/>
                          <a:pt x="278" y="304"/>
                        </a:cubicBezTo>
                        <a:cubicBezTo>
                          <a:pt x="278" y="303"/>
                          <a:pt x="278" y="303"/>
                          <a:pt x="278" y="303"/>
                        </a:cubicBezTo>
                        <a:cubicBezTo>
                          <a:pt x="277" y="303"/>
                          <a:pt x="277" y="303"/>
                          <a:pt x="277" y="303"/>
                        </a:cubicBezTo>
                        <a:cubicBezTo>
                          <a:pt x="277" y="303"/>
                          <a:pt x="277" y="303"/>
                          <a:pt x="277" y="303"/>
                        </a:cubicBezTo>
                        <a:cubicBezTo>
                          <a:pt x="276" y="303"/>
                          <a:pt x="276" y="303"/>
                          <a:pt x="276" y="303"/>
                        </a:cubicBezTo>
                        <a:cubicBezTo>
                          <a:pt x="275" y="303"/>
                          <a:pt x="275" y="303"/>
                          <a:pt x="275" y="303"/>
                        </a:cubicBezTo>
                        <a:cubicBezTo>
                          <a:pt x="275" y="303"/>
                          <a:pt x="275" y="303"/>
                          <a:pt x="275" y="303"/>
                        </a:cubicBezTo>
                        <a:cubicBezTo>
                          <a:pt x="274" y="303"/>
                          <a:pt x="274" y="303"/>
                          <a:pt x="274" y="303"/>
                        </a:cubicBezTo>
                        <a:cubicBezTo>
                          <a:pt x="273" y="303"/>
                          <a:pt x="273" y="303"/>
                          <a:pt x="273" y="303"/>
                        </a:cubicBezTo>
                        <a:cubicBezTo>
                          <a:pt x="272" y="302"/>
                          <a:pt x="272" y="302"/>
                          <a:pt x="272" y="302"/>
                        </a:cubicBezTo>
                        <a:cubicBezTo>
                          <a:pt x="271" y="301"/>
                          <a:pt x="271" y="301"/>
                          <a:pt x="271" y="301"/>
                        </a:cubicBezTo>
                        <a:cubicBezTo>
                          <a:pt x="271" y="299"/>
                          <a:pt x="271" y="299"/>
                          <a:pt x="271" y="299"/>
                        </a:cubicBezTo>
                        <a:cubicBezTo>
                          <a:pt x="271" y="299"/>
                          <a:pt x="271" y="299"/>
                          <a:pt x="271" y="299"/>
                        </a:cubicBezTo>
                        <a:cubicBezTo>
                          <a:pt x="271" y="299"/>
                          <a:pt x="271" y="299"/>
                          <a:pt x="271" y="299"/>
                        </a:cubicBezTo>
                        <a:cubicBezTo>
                          <a:pt x="270" y="296"/>
                          <a:pt x="270" y="296"/>
                          <a:pt x="270" y="296"/>
                        </a:cubicBezTo>
                        <a:cubicBezTo>
                          <a:pt x="270" y="296"/>
                          <a:pt x="270" y="296"/>
                          <a:pt x="270" y="296"/>
                        </a:cubicBezTo>
                        <a:cubicBezTo>
                          <a:pt x="270" y="296"/>
                          <a:pt x="270" y="296"/>
                          <a:pt x="270" y="296"/>
                        </a:cubicBezTo>
                        <a:cubicBezTo>
                          <a:pt x="269" y="296"/>
                          <a:pt x="269" y="296"/>
                          <a:pt x="269" y="296"/>
                        </a:cubicBezTo>
                        <a:cubicBezTo>
                          <a:pt x="268" y="295"/>
                          <a:pt x="268" y="295"/>
                          <a:pt x="268" y="295"/>
                        </a:cubicBezTo>
                        <a:cubicBezTo>
                          <a:pt x="268" y="295"/>
                          <a:pt x="268" y="295"/>
                          <a:pt x="268" y="295"/>
                        </a:cubicBezTo>
                        <a:cubicBezTo>
                          <a:pt x="268" y="296"/>
                          <a:pt x="268" y="296"/>
                          <a:pt x="268" y="296"/>
                        </a:cubicBezTo>
                        <a:cubicBezTo>
                          <a:pt x="267" y="295"/>
                          <a:pt x="267" y="295"/>
                          <a:pt x="267" y="295"/>
                        </a:cubicBezTo>
                        <a:cubicBezTo>
                          <a:pt x="267" y="295"/>
                          <a:pt x="267" y="295"/>
                          <a:pt x="267" y="295"/>
                        </a:cubicBezTo>
                        <a:cubicBezTo>
                          <a:pt x="267" y="295"/>
                          <a:pt x="267" y="295"/>
                          <a:pt x="267" y="295"/>
                        </a:cubicBezTo>
                        <a:cubicBezTo>
                          <a:pt x="265" y="295"/>
                          <a:pt x="265" y="295"/>
                          <a:pt x="265" y="295"/>
                        </a:cubicBezTo>
                        <a:cubicBezTo>
                          <a:pt x="265" y="294"/>
                          <a:pt x="265" y="294"/>
                          <a:pt x="265" y="294"/>
                        </a:cubicBezTo>
                        <a:cubicBezTo>
                          <a:pt x="265" y="294"/>
                          <a:pt x="265" y="294"/>
                          <a:pt x="265" y="294"/>
                        </a:cubicBezTo>
                        <a:cubicBezTo>
                          <a:pt x="265" y="294"/>
                          <a:pt x="265" y="294"/>
                          <a:pt x="265" y="294"/>
                        </a:cubicBezTo>
                        <a:cubicBezTo>
                          <a:pt x="263" y="294"/>
                          <a:pt x="263" y="294"/>
                          <a:pt x="263" y="294"/>
                        </a:cubicBezTo>
                        <a:cubicBezTo>
                          <a:pt x="263" y="294"/>
                          <a:pt x="263" y="294"/>
                          <a:pt x="263" y="294"/>
                        </a:cubicBezTo>
                        <a:cubicBezTo>
                          <a:pt x="263" y="294"/>
                          <a:pt x="263" y="294"/>
                          <a:pt x="263" y="294"/>
                        </a:cubicBezTo>
                        <a:cubicBezTo>
                          <a:pt x="262" y="294"/>
                          <a:pt x="262" y="294"/>
                          <a:pt x="262" y="294"/>
                        </a:cubicBezTo>
                        <a:cubicBezTo>
                          <a:pt x="261" y="293"/>
                          <a:pt x="261" y="293"/>
                          <a:pt x="261" y="293"/>
                        </a:cubicBezTo>
                        <a:cubicBezTo>
                          <a:pt x="260" y="293"/>
                          <a:pt x="260" y="293"/>
                          <a:pt x="260" y="293"/>
                        </a:cubicBezTo>
                        <a:cubicBezTo>
                          <a:pt x="260" y="293"/>
                          <a:pt x="260" y="293"/>
                          <a:pt x="260" y="293"/>
                        </a:cubicBezTo>
                        <a:cubicBezTo>
                          <a:pt x="259" y="293"/>
                          <a:pt x="259" y="293"/>
                          <a:pt x="259" y="293"/>
                        </a:cubicBezTo>
                        <a:cubicBezTo>
                          <a:pt x="259" y="293"/>
                          <a:pt x="259" y="293"/>
                          <a:pt x="259" y="293"/>
                        </a:cubicBezTo>
                        <a:cubicBezTo>
                          <a:pt x="259" y="293"/>
                          <a:pt x="259" y="293"/>
                          <a:pt x="259" y="293"/>
                        </a:cubicBezTo>
                        <a:cubicBezTo>
                          <a:pt x="259" y="294"/>
                          <a:pt x="259" y="294"/>
                          <a:pt x="259" y="294"/>
                        </a:cubicBezTo>
                        <a:cubicBezTo>
                          <a:pt x="259" y="294"/>
                          <a:pt x="259" y="294"/>
                          <a:pt x="259" y="294"/>
                        </a:cubicBezTo>
                        <a:cubicBezTo>
                          <a:pt x="258" y="294"/>
                          <a:pt x="258" y="294"/>
                          <a:pt x="258" y="294"/>
                        </a:cubicBezTo>
                        <a:cubicBezTo>
                          <a:pt x="258" y="294"/>
                          <a:pt x="258" y="294"/>
                          <a:pt x="258" y="294"/>
                        </a:cubicBezTo>
                        <a:cubicBezTo>
                          <a:pt x="258" y="294"/>
                          <a:pt x="258" y="294"/>
                          <a:pt x="258" y="294"/>
                        </a:cubicBezTo>
                        <a:cubicBezTo>
                          <a:pt x="257" y="295"/>
                          <a:pt x="257" y="295"/>
                          <a:pt x="257" y="295"/>
                        </a:cubicBezTo>
                        <a:cubicBezTo>
                          <a:pt x="257" y="295"/>
                          <a:pt x="257" y="295"/>
                          <a:pt x="257" y="295"/>
                        </a:cubicBezTo>
                        <a:cubicBezTo>
                          <a:pt x="257" y="295"/>
                          <a:pt x="257" y="295"/>
                          <a:pt x="257" y="295"/>
                        </a:cubicBezTo>
                        <a:cubicBezTo>
                          <a:pt x="256" y="296"/>
                          <a:pt x="256" y="296"/>
                          <a:pt x="256" y="296"/>
                        </a:cubicBezTo>
                        <a:cubicBezTo>
                          <a:pt x="256" y="297"/>
                          <a:pt x="256" y="297"/>
                          <a:pt x="256" y="297"/>
                        </a:cubicBezTo>
                        <a:cubicBezTo>
                          <a:pt x="255" y="297"/>
                          <a:pt x="255" y="297"/>
                          <a:pt x="255" y="297"/>
                        </a:cubicBezTo>
                        <a:cubicBezTo>
                          <a:pt x="254" y="297"/>
                          <a:pt x="254" y="297"/>
                          <a:pt x="254" y="297"/>
                        </a:cubicBezTo>
                        <a:cubicBezTo>
                          <a:pt x="254" y="297"/>
                          <a:pt x="254" y="297"/>
                          <a:pt x="254" y="297"/>
                        </a:cubicBezTo>
                        <a:cubicBezTo>
                          <a:pt x="254" y="297"/>
                          <a:pt x="254" y="297"/>
                          <a:pt x="254" y="297"/>
                        </a:cubicBezTo>
                        <a:cubicBezTo>
                          <a:pt x="252" y="298"/>
                          <a:pt x="252" y="298"/>
                          <a:pt x="252" y="298"/>
                        </a:cubicBezTo>
                        <a:cubicBezTo>
                          <a:pt x="252" y="298"/>
                          <a:pt x="252" y="298"/>
                          <a:pt x="252" y="298"/>
                        </a:cubicBezTo>
                        <a:cubicBezTo>
                          <a:pt x="252" y="299"/>
                          <a:pt x="252" y="299"/>
                          <a:pt x="252" y="299"/>
                        </a:cubicBezTo>
                        <a:cubicBezTo>
                          <a:pt x="251" y="300"/>
                          <a:pt x="251" y="300"/>
                          <a:pt x="251" y="300"/>
                        </a:cubicBezTo>
                        <a:cubicBezTo>
                          <a:pt x="250" y="300"/>
                          <a:pt x="250" y="300"/>
                          <a:pt x="250" y="300"/>
                        </a:cubicBezTo>
                        <a:cubicBezTo>
                          <a:pt x="250" y="300"/>
                          <a:pt x="250" y="300"/>
                          <a:pt x="250" y="300"/>
                        </a:cubicBezTo>
                        <a:cubicBezTo>
                          <a:pt x="250" y="300"/>
                          <a:pt x="250" y="300"/>
                          <a:pt x="250" y="300"/>
                        </a:cubicBezTo>
                        <a:cubicBezTo>
                          <a:pt x="250" y="301"/>
                          <a:pt x="250" y="301"/>
                          <a:pt x="250" y="301"/>
                        </a:cubicBezTo>
                        <a:cubicBezTo>
                          <a:pt x="249" y="301"/>
                          <a:pt x="249" y="301"/>
                          <a:pt x="249" y="301"/>
                        </a:cubicBezTo>
                        <a:cubicBezTo>
                          <a:pt x="249" y="301"/>
                          <a:pt x="249" y="301"/>
                          <a:pt x="249" y="301"/>
                        </a:cubicBezTo>
                        <a:cubicBezTo>
                          <a:pt x="249" y="301"/>
                          <a:pt x="249" y="301"/>
                          <a:pt x="249" y="301"/>
                        </a:cubicBezTo>
                        <a:cubicBezTo>
                          <a:pt x="247" y="301"/>
                          <a:pt x="247" y="301"/>
                          <a:pt x="247" y="301"/>
                        </a:cubicBezTo>
                        <a:cubicBezTo>
                          <a:pt x="247" y="300"/>
                          <a:pt x="247" y="300"/>
                          <a:pt x="247" y="300"/>
                        </a:cubicBezTo>
                        <a:cubicBezTo>
                          <a:pt x="247" y="300"/>
                          <a:pt x="247" y="300"/>
                          <a:pt x="247" y="300"/>
                        </a:cubicBezTo>
                        <a:cubicBezTo>
                          <a:pt x="247" y="300"/>
                          <a:pt x="247" y="300"/>
                          <a:pt x="247" y="300"/>
                        </a:cubicBezTo>
                        <a:cubicBezTo>
                          <a:pt x="244" y="300"/>
                          <a:pt x="244" y="300"/>
                          <a:pt x="244" y="300"/>
                        </a:cubicBezTo>
                        <a:cubicBezTo>
                          <a:pt x="244" y="299"/>
                          <a:pt x="244" y="299"/>
                          <a:pt x="244" y="299"/>
                        </a:cubicBezTo>
                        <a:cubicBezTo>
                          <a:pt x="243" y="299"/>
                          <a:pt x="243" y="299"/>
                          <a:pt x="243" y="299"/>
                        </a:cubicBezTo>
                        <a:cubicBezTo>
                          <a:pt x="243" y="299"/>
                          <a:pt x="243" y="299"/>
                          <a:pt x="243" y="299"/>
                        </a:cubicBezTo>
                        <a:cubicBezTo>
                          <a:pt x="243" y="298"/>
                          <a:pt x="243" y="298"/>
                          <a:pt x="243" y="298"/>
                        </a:cubicBezTo>
                        <a:cubicBezTo>
                          <a:pt x="242" y="298"/>
                          <a:pt x="242" y="298"/>
                          <a:pt x="242" y="298"/>
                        </a:cubicBezTo>
                        <a:cubicBezTo>
                          <a:pt x="242" y="298"/>
                          <a:pt x="242" y="298"/>
                          <a:pt x="242" y="298"/>
                        </a:cubicBezTo>
                        <a:cubicBezTo>
                          <a:pt x="241" y="299"/>
                          <a:pt x="241" y="299"/>
                          <a:pt x="241" y="299"/>
                        </a:cubicBezTo>
                        <a:cubicBezTo>
                          <a:pt x="239" y="299"/>
                          <a:pt x="239" y="299"/>
                          <a:pt x="239" y="299"/>
                        </a:cubicBezTo>
                        <a:cubicBezTo>
                          <a:pt x="239" y="298"/>
                          <a:pt x="239" y="298"/>
                          <a:pt x="239" y="298"/>
                        </a:cubicBezTo>
                        <a:cubicBezTo>
                          <a:pt x="238" y="298"/>
                          <a:pt x="238" y="298"/>
                          <a:pt x="238" y="298"/>
                        </a:cubicBezTo>
                        <a:cubicBezTo>
                          <a:pt x="238" y="297"/>
                          <a:pt x="238" y="297"/>
                          <a:pt x="238" y="297"/>
                        </a:cubicBezTo>
                        <a:cubicBezTo>
                          <a:pt x="238" y="297"/>
                          <a:pt x="238" y="297"/>
                          <a:pt x="238" y="297"/>
                        </a:cubicBezTo>
                        <a:cubicBezTo>
                          <a:pt x="236" y="297"/>
                          <a:pt x="236" y="297"/>
                          <a:pt x="236" y="297"/>
                        </a:cubicBezTo>
                        <a:cubicBezTo>
                          <a:pt x="235" y="296"/>
                          <a:pt x="235" y="296"/>
                          <a:pt x="235" y="296"/>
                        </a:cubicBezTo>
                        <a:cubicBezTo>
                          <a:pt x="234" y="295"/>
                          <a:pt x="234" y="295"/>
                          <a:pt x="234" y="295"/>
                        </a:cubicBezTo>
                        <a:cubicBezTo>
                          <a:pt x="234" y="295"/>
                          <a:pt x="234" y="295"/>
                          <a:pt x="234" y="295"/>
                        </a:cubicBezTo>
                        <a:cubicBezTo>
                          <a:pt x="234" y="295"/>
                          <a:pt x="234" y="295"/>
                          <a:pt x="234" y="295"/>
                        </a:cubicBezTo>
                        <a:cubicBezTo>
                          <a:pt x="233" y="295"/>
                          <a:pt x="233" y="295"/>
                          <a:pt x="233" y="295"/>
                        </a:cubicBezTo>
                        <a:cubicBezTo>
                          <a:pt x="232" y="294"/>
                          <a:pt x="232" y="294"/>
                          <a:pt x="232" y="294"/>
                        </a:cubicBezTo>
                        <a:cubicBezTo>
                          <a:pt x="231" y="294"/>
                          <a:pt x="231" y="294"/>
                          <a:pt x="231" y="294"/>
                        </a:cubicBezTo>
                        <a:cubicBezTo>
                          <a:pt x="231" y="294"/>
                          <a:pt x="231" y="294"/>
                          <a:pt x="231" y="294"/>
                        </a:cubicBezTo>
                        <a:cubicBezTo>
                          <a:pt x="230" y="294"/>
                          <a:pt x="230" y="294"/>
                          <a:pt x="230" y="294"/>
                        </a:cubicBezTo>
                        <a:cubicBezTo>
                          <a:pt x="229" y="294"/>
                          <a:pt x="229" y="294"/>
                          <a:pt x="229" y="294"/>
                        </a:cubicBezTo>
                        <a:cubicBezTo>
                          <a:pt x="229" y="294"/>
                          <a:pt x="229" y="294"/>
                          <a:pt x="229" y="294"/>
                        </a:cubicBezTo>
                        <a:cubicBezTo>
                          <a:pt x="229" y="294"/>
                          <a:pt x="229" y="294"/>
                          <a:pt x="229" y="294"/>
                        </a:cubicBezTo>
                        <a:cubicBezTo>
                          <a:pt x="228" y="294"/>
                          <a:pt x="228" y="294"/>
                          <a:pt x="228" y="294"/>
                        </a:cubicBezTo>
                        <a:cubicBezTo>
                          <a:pt x="228" y="294"/>
                          <a:pt x="228" y="294"/>
                          <a:pt x="228" y="294"/>
                        </a:cubicBezTo>
                        <a:cubicBezTo>
                          <a:pt x="227" y="293"/>
                          <a:pt x="227" y="293"/>
                          <a:pt x="227" y="293"/>
                        </a:cubicBezTo>
                        <a:cubicBezTo>
                          <a:pt x="227" y="293"/>
                          <a:pt x="227" y="293"/>
                          <a:pt x="227" y="293"/>
                        </a:cubicBezTo>
                        <a:cubicBezTo>
                          <a:pt x="227" y="293"/>
                          <a:pt x="227" y="293"/>
                          <a:pt x="227" y="293"/>
                        </a:cubicBezTo>
                        <a:cubicBezTo>
                          <a:pt x="226" y="293"/>
                          <a:pt x="226" y="293"/>
                          <a:pt x="226" y="293"/>
                        </a:cubicBezTo>
                        <a:cubicBezTo>
                          <a:pt x="226" y="293"/>
                          <a:pt x="226" y="293"/>
                          <a:pt x="226" y="293"/>
                        </a:cubicBezTo>
                        <a:cubicBezTo>
                          <a:pt x="226" y="293"/>
                          <a:pt x="226" y="293"/>
                          <a:pt x="226" y="293"/>
                        </a:cubicBezTo>
                        <a:cubicBezTo>
                          <a:pt x="225" y="293"/>
                          <a:pt x="225" y="293"/>
                          <a:pt x="225" y="293"/>
                        </a:cubicBezTo>
                        <a:cubicBezTo>
                          <a:pt x="224" y="292"/>
                          <a:pt x="224" y="292"/>
                          <a:pt x="224" y="292"/>
                        </a:cubicBezTo>
                        <a:cubicBezTo>
                          <a:pt x="224" y="292"/>
                          <a:pt x="224" y="292"/>
                          <a:pt x="224" y="292"/>
                        </a:cubicBezTo>
                        <a:cubicBezTo>
                          <a:pt x="224" y="292"/>
                          <a:pt x="224" y="292"/>
                          <a:pt x="224" y="292"/>
                        </a:cubicBezTo>
                        <a:cubicBezTo>
                          <a:pt x="224" y="292"/>
                          <a:pt x="224" y="292"/>
                          <a:pt x="224" y="292"/>
                        </a:cubicBezTo>
                        <a:cubicBezTo>
                          <a:pt x="224" y="291"/>
                          <a:pt x="224" y="291"/>
                          <a:pt x="224" y="291"/>
                        </a:cubicBezTo>
                        <a:cubicBezTo>
                          <a:pt x="224" y="291"/>
                          <a:pt x="224" y="291"/>
                          <a:pt x="224" y="291"/>
                        </a:cubicBezTo>
                        <a:cubicBezTo>
                          <a:pt x="224" y="291"/>
                          <a:pt x="224" y="291"/>
                          <a:pt x="224" y="291"/>
                        </a:cubicBezTo>
                        <a:cubicBezTo>
                          <a:pt x="225" y="290"/>
                          <a:pt x="225" y="290"/>
                          <a:pt x="225" y="290"/>
                        </a:cubicBezTo>
                        <a:cubicBezTo>
                          <a:pt x="226" y="290"/>
                          <a:pt x="226" y="290"/>
                          <a:pt x="226" y="290"/>
                        </a:cubicBezTo>
                        <a:cubicBezTo>
                          <a:pt x="226" y="290"/>
                          <a:pt x="226" y="290"/>
                          <a:pt x="226" y="290"/>
                        </a:cubicBezTo>
                        <a:cubicBezTo>
                          <a:pt x="226" y="290"/>
                          <a:pt x="226" y="290"/>
                          <a:pt x="226" y="290"/>
                        </a:cubicBezTo>
                        <a:cubicBezTo>
                          <a:pt x="226" y="290"/>
                          <a:pt x="226" y="290"/>
                          <a:pt x="226" y="290"/>
                        </a:cubicBezTo>
                        <a:cubicBezTo>
                          <a:pt x="227" y="290"/>
                          <a:pt x="227" y="290"/>
                          <a:pt x="227" y="290"/>
                        </a:cubicBezTo>
                        <a:cubicBezTo>
                          <a:pt x="227" y="290"/>
                          <a:pt x="227" y="290"/>
                          <a:pt x="227" y="290"/>
                        </a:cubicBezTo>
                        <a:cubicBezTo>
                          <a:pt x="227" y="290"/>
                          <a:pt x="227" y="290"/>
                          <a:pt x="227" y="290"/>
                        </a:cubicBezTo>
                        <a:cubicBezTo>
                          <a:pt x="227" y="289"/>
                          <a:pt x="227" y="289"/>
                          <a:pt x="227" y="289"/>
                        </a:cubicBezTo>
                        <a:cubicBezTo>
                          <a:pt x="228" y="289"/>
                          <a:pt x="228" y="289"/>
                          <a:pt x="228" y="289"/>
                        </a:cubicBezTo>
                        <a:cubicBezTo>
                          <a:pt x="228" y="289"/>
                          <a:pt x="228" y="289"/>
                          <a:pt x="228" y="289"/>
                        </a:cubicBezTo>
                        <a:cubicBezTo>
                          <a:pt x="228" y="289"/>
                          <a:pt x="228" y="289"/>
                          <a:pt x="228" y="289"/>
                        </a:cubicBezTo>
                        <a:cubicBezTo>
                          <a:pt x="228" y="289"/>
                          <a:pt x="228" y="289"/>
                          <a:pt x="228" y="289"/>
                        </a:cubicBezTo>
                        <a:cubicBezTo>
                          <a:pt x="229" y="289"/>
                          <a:pt x="229" y="289"/>
                          <a:pt x="229" y="289"/>
                        </a:cubicBezTo>
                        <a:cubicBezTo>
                          <a:pt x="229" y="289"/>
                          <a:pt x="229" y="289"/>
                          <a:pt x="229" y="289"/>
                        </a:cubicBezTo>
                        <a:cubicBezTo>
                          <a:pt x="229" y="289"/>
                          <a:pt x="229" y="289"/>
                          <a:pt x="229" y="289"/>
                        </a:cubicBezTo>
                        <a:cubicBezTo>
                          <a:pt x="229" y="288"/>
                          <a:pt x="229" y="288"/>
                          <a:pt x="229" y="288"/>
                        </a:cubicBezTo>
                        <a:cubicBezTo>
                          <a:pt x="229" y="288"/>
                          <a:pt x="229" y="288"/>
                          <a:pt x="229" y="288"/>
                        </a:cubicBezTo>
                        <a:cubicBezTo>
                          <a:pt x="228" y="288"/>
                          <a:pt x="228" y="288"/>
                          <a:pt x="228" y="288"/>
                        </a:cubicBezTo>
                        <a:cubicBezTo>
                          <a:pt x="228" y="288"/>
                          <a:pt x="228" y="288"/>
                          <a:pt x="228" y="288"/>
                        </a:cubicBezTo>
                        <a:cubicBezTo>
                          <a:pt x="228" y="288"/>
                          <a:pt x="228" y="288"/>
                          <a:pt x="228" y="288"/>
                        </a:cubicBezTo>
                        <a:cubicBezTo>
                          <a:pt x="227" y="288"/>
                          <a:pt x="227" y="288"/>
                          <a:pt x="227" y="288"/>
                        </a:cubicBezTo>
                        <a:cubicBezTo>
                          <a:pt x="228" y="287"/>
                          <a:pt x="228" y="287"/>
                          <a:pt x="228" y="287"/>
                        </a:cubicBezTo>
                        <a:cubicBezTo>
                          <a:pt x="228" y="287"/>
                          <a:pt x="228" y="287"/>
                          <a:pt x="228" y="287"/>
                        </a:cubicBezTo>
                        <a:cubicBezTo>
                          <a:pt x="228" y="287"/>
                          <a:pt x="228" y="287"/>
                          <a:pt x="228" y="287"/>
                        </a:cubicBezTo>
                        <a:cubicBezTo>
                          <a:pt x="228" y="286"/>
                          <a:pt x="228" y="286"/>
                          <a:pt x="228" y="286"/>
                        </a:cubicBezTo>
                        <a:cubicBezTo>
                          <a:pt x="228" y="286"/>
                          <a:pt x="228" y="286"/>
                          <a:pt x="228" y="286"/>
                        </a:cubicBezTo>
                        <a:cubicBezTo>
                          <a:pt x="227" y="286"/>
                          <a:pt x="227" y="286"/>
                          <a:pt x="227" y="286"/>
                        </a:cubicBezTo>
                        <a:cubicBezTo>
                          <a:pt x="227" y="285"/>
                          <a:pt x="227" y="285"/>
                          <a:pt x="227" y="285"/>
                        </a:cubicBezTo>
                        <a:cubicBezTo>
                          <a:pt x="226" y="285"/>
                          <a:pt x="226" y="285"/>
                          <a:pt x="226" y="285"/>
                        </a:cubicBezTo>
                        <a:cubicBezTo>
                          <a:pt x="226" y="285"/>
                          <a:pt x="226" y="285"/>
                          <a:pt x="226" y="285"/>
                        </a:cubicBezTo>
                        <a:cubicBezTo>
                          <a:pt x="226" y="285"/>
                          <a:pt x="226" y="285"/>
                          <a:pt x="226" y="285"/>
                        </a:cubicBezTo>
                        <a:cubicBezTo>
                          <a:pt x="226" y="284"/>
                          <a:pt x="226" y="284"/>
                          <a:pt x="226" y="284"/>
                        </a:cubicBezTo>
                        <a:cubicBezTo>
                          <a:pt x="226" y="284"/>
                          <a:pt x="226" y="284"/>
                          <a:pt x="226" y="284"/>
                        </a:cubicBezTo>
                        <a:cubicBezTo>
                          <a:pt x="226" y="284"/>
                          <a:pt x="226" y="284"/>
                          <a:pt x="226" y="284"/>
                        </a:cubicBezTo>
                        <a:cubicBezTo>
                          <a:pt x="226" y="284"/>
                          <a:pt x="226" y="284"/>
                          <a:pt x="226" y="284"/>
                        </a:cubicBezTo>
                        <a:cubicBezTo>
                          <a:pt x="226" y="283"/>
                          <a:pt x="226" y="283"/>
                          <a:pt x="226" y="283"/>
                        </a:cubicBezTo>
                        <a:cubicBezTo>
                          <a:pt x="227" y="282"/>
                          <a:pt x="227" y="282"/>
                          <a:pt x="227" y="282"/>
                        </a:cubicBezTo>
                        <a:cubicBezTo>
                          <a:pt x="226" y="283"/>
                          <a:pt x="226" y="283"/>
                          <a:pt x="226" y="283"/>
                        </a:cubicBezTo>
                        <a:cubicBezTo>
                          <a:pt x="224" y="283"/>
                          <a:pt x="224" y="283"/>
                          <a:pt x="224" y="283"/>
                        </a:cubicBezTo>
                        <a:cubicBezTo>
                          <a:pt x="224" y="283"/>
                          <a:pt x="224" y="283"/>
                          <a:pt x="224" y="283"/>
                        </a:cubicBezTo>
                        <a:cubicBezTo>
                          <a:pt x="224" y="283"/>
                          <a:pt x="224" y="283"/>
                          <a:pt x="224" y="283"/>
                        </a:cubicBezTo>
                        <a:cubicBezTo>
                          <a:pt x="224" y="284"/>
                          <a:pt x="224" y="284"/>
                          <a:pt x="224" y="284"/>
                        </a:cubicBezTo>
                        <a:cubicBezTo>
                          <a:pt x="224" y="284"/>
                          <a:pt x="224" y="284"/>
                          <a:pt x="224" y="284"/>
                        </a:cubicBezTo>
                        <a:cubicBezTo>
                          <a:pt x="224" y="283"/>
                          <a:pt x="224" y="283"/>
                          <a:pt x="224" y="283"/>
                        </a:cubicBezTo>
                        <a:cubicBezTo>
                          <a:pt x="223" y="284"/>
                          <a:pt x="223" y="284"/>
                          <a:pt x="223" y="284"/>
                        </a:cubicBezTo>
                        <a:cubicBezTo>
                          <a:pt x="223" y="284"/>
                          <a:pt x="223" y="284"/>
                          <a:pt x="223" y="284"/>
                        </a:cubicBezTo>
                        <a:cubicBezTo>
                          <a:pt x="222" y="284"/>
                          <a:pt x="222" y="284"/>
                          <a:pt x="222" y="284"/>
                        </a:cubicBezTo>
                        <a:cubicBezTo>
                          <a:pt x="221" y="284"/>
                          <a:pt x="221" y="284"/>
                          <a:pt x="221" y="284"/>
                        </a:cubicBezTo>
                        <a:cubicBezTo>
                          <a:pt x="221" y="284"/>
                          <a:pt x="221" y="284"/>
                          <a:pt x="221" y="284"/>
                        </a:cubicBezTo>
                        <a:cubicBezTo>
                          <a:pt x="221" y="285"/>
                          <a:pt x="221" y="285"/>
                          <a:pt x="221" y="285"/>
                        </a:cubicBezTo>
                        <a:cubicBezTo>
                          <a:pt x="221" y="285"/>
                          <a:pt x="221" y="285"/>
                          <a:pt x="221" y="285"/>
                        </a:cubicBezTo>
                        <a:cubicBezTo>
                          <a:pt x="221" y="286"/>
                          <a:pt x="221" y="286"/>
                          <a:pt x="221" y="286"/>
                        </a:cubicBezTo>
                        <a:cubicBezTo>
                          <a:pt x="222" y="286"/>
                          <a:pt x="222" y="286"/>
                          <a:pt x="222" y="286"/>
                        </a:cubicBezTo>
                        <a:cubicBezTo>
                          <a:pt x="221" y="287"/>
                          <a:pt x="221" y="287"/>
                          <a:pt x="221" y="287"/>
                        </a:cubicBezTo>
                        <a:cubicBezTo>
                          <a:pt x="221" y="287"/>
                          <a:pt x="221" y="287"/>
                          <a:pt x="221" y="287"/>
                        </a:cubicBezTo>
                        <a:cubicBezTo>
                          <a:pt x="221" y="288"/>
                          <a:pt x="221" y="288"/>
                          <a:pt x="221" y="288"/>
                        </a:cubicBezTo>
                        <a:cubicBezTo>
                          <a:pt x="220" y="288"/>
                          <a:pt x="220" y="288"/>
                          <a:pt x="220" y="288"/>
                        </a:cubicBezTo>
                        <a:cubicBezTo>
                          <a:pt x="220" y="288"/>
                          <a:pt x="220" y="288"/>
                          <a:pt x="220" y="288"/>
                        </a:cubicBezTo>
                        <a:cubicBezTo>
                          <a:pt x="220" y="288"/>
                          <a:pt x="220" y="288"/>
                          <a:pt x="220" y="288"/>
                        </a:cubicBezTo>
                        <a:cubicBezTo>
                          <a:pt x="220" y="289"/>
                          <a:pt x="220" y="289"/>
                          <a:pt x="220" y="289"/>
                        </a:cubicBezTo>
                        <a:cubicBezTo>
                          <a:pt x="219" y="289"/>
                          <a:pt x="219" y="289"/>
                          <a:pt x="219" y="289"/>
                        </a:cubicBezTo>
                        <a:cubicBezTo>
                          <a:pt x="219" y="289"/>
                          <a:pt x="219" y="289"/>
                          <a:pt x="219" y="289"/>
                        </a:cubicBezTo>
                        <a:cubicBezTo>
                          <a:pt x="56" y="273"/>
                          <a:pt x="56" y="273"/>
                          <a:pt x="56" y="273"/>
                        </a:cubicBezTo>
                        <a:cubicBezTo>
                          <a:pt x="56" y="273"/>
                          <a:pt x="56" y="273"/>
                          <a:pt x="56" y="273"/>
                        </a:cubicBezTo>
                        <a:cubicBezTo>
                          <a:pt x="55" y="273"/>
                          <a:pt x="55" y="273"/>
                          <a:pt x="55" y="273"/>
                        </a:cubicBezTo>
                        <a:cubicBezTo>
                          <a:pt x="55" y="271"/>
                          <a:pt x="55" y="271"/>
                          <a:pt x="55" y="271"/>
                        </a:cubicBezTo>
                        <a:cubicBezTo>
                          <a:pt x="56" y="269"/>
                          <a:pt x="56" y="269"/>
                          <a:pt x="56" y="269"/>
                        </a:cubicBezTo>
                        <a:cubicBezTo>
                          <a:pt x="56" y="267"/>
                          <a:pt x="56" y="267"/>
                          <a:pt x="56" y="267"/>
                        </a:cubicBezTo>
                        <a:cubicBezTo>
                          <a:pt x="57" y="266"/>
                          <a:pt x="57" y="266"/>
                          <a:pt x="57" y="266"/>
                        </a:cubicBezTo>
                        <a:cubicBezTo>
                          <a:pt x="56" y="267"/>
                          <a:pt x="56" y="267"/>
                          <a:pt x="56" y="267"/>
                        </a:cubicBezTo>
                        <a:cubicBezTo>
                          <a:pt x="55" y="267"/>
                          <a:pt x="55" y="267"/>
                          <a:pt x="55" y="267"/>
                        </a:cubicBezTo>
                        <a:cubicBezTo>
                          <a:pt x="53" y="268"/>
                          <a:pt x="53" y="268"/>
                          <a:pt x="53" y="268"/>
                        </a:cubicBezTo>
                        <a:cubicBezTo>
                          <a:pt x="53" y="268"/>
                          <a:pt x="53" y="268"/>
                          <a:pt x="53" y="268"/>
                        </a:cubicBezTo>
                        <a:cubicBezTo>
                          <a:pt x="53" y="268"/>
                          <a:pt x="53" y="268"/>
                          <a:pt x="53" y="268"/>
                        </a:cubicBezTo>
                        <a:cubicBezTo>
                          <a:pt x="53" y="267"/>
                          <a:pt x="53" y="267"/>
                          <a:pt x="53" y="267"/>
                        </a:cubicBezTo>
                        <a:cubicBezTo>
                          <a:pt x="53" y="267"/>
                          <a:pt x="53" y="267"/>
                          <a:pt x="53" y="267"/>
                        </a:cubicBezTo>
                        <a:cubicBezTo>
                          <a:pt x="53" y="267"/>
                          <a:pt x="53" y="267"/>
                          <a:pt x="53" y="267"/>
                        </a:cubicBezTo>
                        <a:cubicBezTo>
                          <a:pt x="53" y="266"/>
                          <a:pt x="53" y="266"/>
                          <a:pt x="53" y="266"/>
                        </a:cubicBezTo>
                        <a:cubicBezTo>
                          <a:pt x="52" y="265"/>
                          <a:pt x="52" y="265"/>
                          <a:pt x="52" y="265"/>
                        </a:cubicBezTo>
                        <a:cubicBezTo>
                          <a:pt x="52" y="264"/>
                          <a:pt x="52" y="264"/>
                          <a:pt x="52" y="264"/>
                        </a:cubicBezTo>
                        <a:cubicBezTo>
                          <a:pt x="52" y="264"/>
                          <a:pt x="52" y="264"/>
                          <a:pt x="52" y="264"/>
                        </a:cubicBezTo>
                        <a:cubicBezTo>
                          <a:pt x="51" y="264"/>
                          <a:pt x="51" y="264"/>
                          <a:pt x="51" y="264"/>
                        </a:cubicBezTo>
                        <a:cubicBezTo>
                          <a:pt x="51" y="264"/>
                          <a:pt x="51" y="264"/>
                          <a:pt x="51" y="264"/>
                        </a:cubicBezTo>
                        <a:cubicBezTo>
                          <a:pt x="51" y="264"/>
                          <a:pt x="51" y="264"/>
                          <a:pt x="51" y="264"/>
                        </a:cubicBezTo>
                        <a:cubicBezTo>
                          <a:pt x="50" y="265"/>
                          <a:pt x="50" y="265"/>
                          <a:pt x="50" y="265"/>
                        </a:cubicBezTo>
                        <a:cubicBezTo>
                          <a:pt x="49" y="264"/>
                          <a:pt x="49" y="264"/>
                          <a:pt x="49" y="264"/>
                        </a:cubicBezTo>
                        <a:cubicBezTo>
                          <a:pt x="49" y="263"/>
                          <a:pt x="49" y="263"/>
                          <a:pt x="49" y="263"/>
                        </a:cubicBezTo>
                        <a:cubicBezTo>
                          <a:pt x="49" y="263"/>
                          <a:pt x="49" y="263"/>
                          <a:pt x="49" y="263"/>
                        </a:cubicBezTo>
                        <a:cubicBezTo>
                          <a:pt x="50" y="262"/>
                          <a:pt x="50" y="262"/>
                          <a:pt x="50" y="262"/>
                        </a:cubicBezTo>
                        <a:cubicBezTo>
                          <a:pt x="50" y="262"/>
                          <a:pt x="50" y="262"/>
                          <a:pt x="50" y="262"/>
                        </a:cubicBezTo>
                        <a:cubicBezTo>
                          <a:pt x="50" y="262"/>
                          <a:pt x="50" y="262"/>
                          <a:pt x="50" y="262"/>
                        </a:cubicBezTo>
                        <a:cubicBezTo>
                          <a:pt x="51" y="260"/>
                          <a:pt x="51" y="260"/>
                          <a:pt x="51" y="260"/>
                        </a:cubicBezTo>
                        <a:cubicBezTo>
                          <a:pt x="51" y="259"/>
                          <a:pt x="51" y="259"/>
                          <a:pt x="51" y="259"/>
                        </a:cubicBezTo>
                        <a:cubicBezTo>
                          <a:pt x="52" y="259"/>
                          <a:pt x="52" y="259"/>
                          <a:pt x="52" y="259"/>
                        </a:cubicBezTo>
                        <a:cubicBezTo>
                          <a:pt x="51" y="259"/>
                          <a:pt x="51" y="259"/>
                          <a:pt x="51" y="259"/>
                        </a:cubicBezTo>
                        <a:cubicBezTo>
                          <a:pt x="51" y="258"/>
                          <a:pt x="51" y="258"/>
                          <a:pt x="51" y="258"/>
                        </a:cubicBezTo>
                        <a:cubicBezTo>
                          <a:pt x="51" y="258"/>
                          <a:pt x="51" y="258"/>
                          <a:pt x="51" y="258"/>
                        </a:cubicBezTo>
                        <a:cubicBezTo>
                          <a:pt x="51" y="258"/>
                          <a:pt x="51" y="258"/>
                          <a:pt x="51" y="258"/>
                        </a:cubicBezTo>
                        <a:cubicBezTo>
                          <a:pt x="50" y="259"/>
                          <a:pt x="50" y="259"/>
                          <a:pt x="50" y="259"/>
                        </a:cubicBezTo>
                        <a:cubicBezTo>
                          <a:pt x="49" y="259"/>
                          <a:pt x="49" y="259"/>
                          <a:pt x="49" y="259"/>
                        </a:cubicBezTo>
                        <a:cubicBezTo>
                          <a:pt x="49" y="258"/>
                          <a:pt x="49" y="258"/>
                          <a:pt x="49" y="258"/>
                        </a:cubicBezTo>
                        <a:cubicBezTo>
                          <a:pt x="50" y="256"/>
                          <a:pt x="50" y="256"/>
                          <a:pt x="50" y="256"/>
                        </a:cubicBezTo>
                        <a:cubicBezTo>
                          <a:pt x="50" y="256"/>
                          <a:pt x="50" y="256"/>
                          <a:pt x="50" y="256"/>
                        </a:cubicBezTo>
                        <a:cubicBezTo>
                          <a:pt x="50" y="256"/>
                          <a:pt x="50" y="256"/>
                          <a:pt x="50" y="256"/>
                        </a:cubicBezTo>
                        <a:cubicBezTo>
                          <a:pt x="50" y="254"/>
                          <a:pt x="50" y="254"/>
                          <a:pt x="50" y="254"/>
                        </a:cubicBezTo>
                        <a:cubicBezTo>
                          <a:pt x="51" y="254"/>
                          <a:pt x="51" y="254"/>
                          <a:pt x="51" y="254"/>
                        </a:cubicBezTo>
                        <a:cubicBezTo>
                          <a:pt x="51" y="254"/>
                          <a:pt x="51" y="254"/>
                          <a:pt x="51" y="254"/>
                        </a:cubicBezTo>
                        <a:cubicBezTo>
                          <a:pt x="51" y="254"/>
                          <a:pt x="51" y="254"/>
                          <a:pt x="51" y="254"/>
                        </a:cubicBezTo>
                        <a:cubicBezTo>
                          <a:pt x="51" y="253"/>
                          <a:pt x="51" y="253"/>
                          <a:pt x="51" y="253"/>
                        </a:cubicBezTo>
                        <a:cubicBezTo>
                          <a:pt x="51" y="252"/>
                          <a:pt x="51" y="252"/>
                          <a:pt x="51" y="252"/>
                        </a:cubicBezTo>
                        <a:cubicBezTo>
                          <a:pt x="50" y="252"/>
                          <a:pt x="50" y="252"/>
                          <a:pt x="50" y="252"/>
                        </a:cubicBezTo>
                        <a:cubicBezTo>
                          <a:pt x="50" y="253"/>
                          <a:pt x="50" y="253"/>
                          <a:pt x="50" y="253"/>
                        </a:cubicBezTo>
                        <a:cubicBezTo>
                          <a:pt x="49" y="253"/>
                          <a:pt x="49" y="253"/>
                          <a:pt x="49" y="253"/>
                        </a:cubicBezTo>
                        <a:cubicBezTo>
                          <a:pt x="49" y="253"/>
                          <a:pt x="49" y="253"/>
                          <a:pt x="49" y="253"/>
                        </a:cubicBezTo>
                        <a:cubicBezTo>
                          <a:pt x="49" y="254"/>
                          <a:pt x="49" y="254"/>
                          <a:pt x="49" y="254"/>
                        </a:cubicBezTo>
                        <a:cubicBezTo>
                          <a:pt x="49" y="254"/>
                          <a:pt x="49" y="254"/>
                          <a:pt x="49" y="254"/>
                        </a:cubicBezTo>
                        <a:cubicBezTo>
                          <a:pt x="49" y="254"/>
                          <a:pt x="49" y="254"/>
                          <a:pt x="49" y="254"/>
                        </a:cubicBezTo>
                        <a:cubicBezTo>
                          <a:pt x="49" y="256"/>
                          <a:pt x="49" y="256"/>
                          <a:pt x="49" y="256"/>
                        </a:cubicBezTo>
                        <a:cubicBezTo>
                          <a:pt x="47" y="258"/>
                          <a:pt x="47" y="258"/>
                          <a:pt x="47" y="258"/>
                        </a:cubicBezTo>
                        <a:cubicBezTo>
                          <a:pt x="47" y="258"/>
                          <a:pt x="47" y="258"/>
                          <a:pt x="47" y="258"/>
                        </a:cubicBezTo>
                        <a:cubicBezTo>
                          <a:pt x="46" y="257"/>
                          <a:pt x="46" y="257"/>
                          <a:pt x="46" y="257"/>
                        </a:cubicBezTo>
                        <a:cubicBezTo>
                          <a:pt x="46" y="257"/>
                          <a:pt x="46" y="257"/>
                          <a:pt x="46" y="257"/>
                        </a:cubicBezTo>
                        <a:cubicBezTo>
                          <a:pt x="46" y="257"/>
                          <a:pt x="46" y="257"/>
                          <a:pt x="46" y="257"/>
                        </a:cubicBezTo>
                        <a:cubicBezTo>
                          <a:pt x="46" y="257"/>
                          <a:pt x="46" y="257"/>
                          <a:pt x="46" y="257"/>
                        </a:cubicBezTo>
                        <a:cubicBezTo>
                          <a:pt x="46" y="257"/>
                          <a:pt x="46" y="257"/>
                          <a:pt x="46" y="257"/>
                        </a:cubicBezTo>
                        <a:cubicBezTo>
                          <a:pt x="46" y="256"/>
                          <a:pt x="46" y="256"/>
                          <a:pt x="46" y="256"/>
                        </a:cubicBezTo>
                        <a:cubicBezTo>
                          <a:pt x="46" y="256"/>
                          <a:pt x="46" y="256"/>
                          <a:pt x="46" y="256"/>
                        </a:cubicBezTo>
                        <a:cubicBezTo>
                          <a:pt x="46" y="255"/>
                          <a:pt x="46" y="255"/>
                          <a:pt x="46" y="255"/>
                        </a:cubicBezTo>
                        <a:cubicBezTo>
                          <a:pt x="46" y="255"/>
                          <a:pt x="46" y="255"/>
                          <a:pt x="46" y="255"/>
                        </a:cubicBezTo>
                        <a:cubicBezTo>
                          <a:pt x="45" y="256"/>
                          <a:pt x="45" y="256"/>
                          <a:pt x="45" y="256"/>
                        </a:cubicBezTo>
                        <a:cubicBezTo>
                          <a:pt x="45" y="256"/>
                          <a:pt x="45" y="256"/>
                          <a:pt x="45" y="256"/>
                        </a:cubicBezTo>
                        <a:cubicBezTo>
                          <a:pt x="44" y="256"/>
                          <a:pt x="44" y="256"/>
                          <a:pt x="44" y="256"/>
                        </a:cubicBezTo>
                        <a:cubicBezTo>
                          <a:pt x="44" y="257"/>
                          <a:pt x="44" y="257"/>
                          <a:pt x="44" y="257"/>
                        </a:cubicBezTo>
                        <a:cubicBezTo>
                          <a:pt x="44" y="256"/>
                          <a:pt x="44" y="256"/>
                          <a:pt x="44" y="256"/>
                        </a:cubicBezTo>
                        <a:cubicBezTo>
                          <a:pt x="44" y="256"/>
                          <a:pt x="44" y="256"/>
                          <a:pt x="44" y="256"/>
                        </a:cubicBezTo>
                        <a:cubicBezTo>
                          <a:pt x="43" y="256"/>
                          <a:pt x="43" y="256"/>
                          <a:pt x="43" y="256"/>
                        </a:cubicBezTo>
                        <a:cubicBezTo>
                          <a:pt x="43" y="256"/>
                          <a:pt x="43" y="256"/>
                          <a:pt x="43" y="256"/>
                        </a:cubicBezTo>
                        <a:cubicBezTo>
                          <a:pt x="43" y="256"/>
                          <a:pt x="43" y="256"/>
                          <a:pt x="43" y="256"/>
                        </a:cubicBezTo>
                        <a:cubicBezTo>
                          <a:pt x="43" y="256"/>
                          <a:pt x="43" y="256"/>
                          <a:pt x="43" y="256"/>
                        </a:cubicBezTo>
                        <a:cubicBezTo>
                          <a:pt x="42" y="257"/>
                          <a:pt x="42" y="257"/>
                          <a:pt x="42" y="257"/>
                        </a:cubicBezTo>
                        <a:cubicBezTo>
                          <a:pt x="42" y="257"/>
                          <a:pt x="42" y="257"/>
                          <a:pt x="42" y="257"/>
                        </a:cubicBezTo>
                        <a:cubicBezTo>
                          <a:pt x="42" y="256"/>
                          <a:pt x="42" y="256"/>
                          <a:pt x="42" y="256"/>
                        </a:cubicBezTo>
                        <a:cubicBezTo>
                          <a:pt x="43" y="256"/>
                          <a:pt x="43" y="256"/>
                          <a:pt x="43" y="256"/>
                        </a:cubicBezTo>
                        <a:cubicBezTo>
                          <a:pt x="45" y="255"/>
                          <a:pt x="45" y="255"/>
                          <a:pt x="45" y="255"/>
                        </a:cubicBezTo>
                        <a:cubicBezTo>
                          <a:pt x="45" y="255"/>
                          <a:pt x="45" y="255"/>
                          <a:pt x="45" y="255"/>
                        </a:cubicBezTo>
                        <a:cubicBezTo>
                          <a:pt x="45" y="255"/>
                          <a:pt x="45" y="255"/>
                          <a:pt x="45" y="255"/>
                        </a:cubicBezTo>
                        <a:cubicBezTo>
                          <a:pt x="47" y="254"/>
                          <a:pt x="47" y="254"/>
                          <a:pt x="47" y="254"/>
                        </a:cubicBezTo>
                        <a:cubicBezTo>
                          <a:pt x="47" y="254"/>
                          <a:pt x="47" y="254"/>
                          <a:pt x="47" y="254"/>
                        </a:cubicBezTo>
                        <a:cubicBezTo>
                          <a:pt x="47" y="254"/>
                          <a:pt x="47" y="254"/>
                          <a:pt x="47" y="254"/>
                        </a:cubicBezTo>
                        <a:cubicBezTo>
                          <a:pt x="47" y="253"/>
                          <a:pt x="47" y="253"/>
                          <a:pt x="47" y="253"/>
                        </a:cubicBezTo>
                        <a:cubicBezTo>
                          <a:pt x="47" y="253"/>
                          <a:pt x="47" y="253"/>
                          <a:pt x="47" y="253"/>
                        </a:cubicBezTo>
                        <a:cubicBezTo>
                          <a:pt x="47" y="253"/>
                          <a:pt x="47" y="253"/>
                          <a:pt x="47" y="253"/>
                        </a:cubicBezTo>
                        <a:cubicBezTo>
                          <a:pt x="47" y="251"/>
                          <a:pt x="47" y="251"/>
                          <a:pt x="47" y="251"/>
                        </a:cubicBezTo>
                        <a:cubicBezTo>
                          <a:pt x="46" y="251"/>
                          <a:pt x="46" y="251"/>
                          <a:pt x="46" y="251"/>
                        </a:cubicBezTo>
                        <a:cubicBezTo>
                          <a:pt x="46" y="252"/>
                          <a:pt x="46" y="252"/>
                          <a:pt x="46" y="252"/>
                        </a:cubicBezTo>
                        <a:cubicBezTo>
                          <a:pt x="45" y="253"/>
                          <a:pt x="45" y="253"/>
                          <a:pt x="45" y="253"/>
                        </a:cubicBezTo>
                        <a:cubicBezTo>
                          <a:pt x="45" y="253"/>
                          <a:pt x="45" y="253"/>
                          <a:pt x="45" y="253"/>
                        </a:cubicBezTo>
                        <a:cubicBezTo>
                          <a:pt x="45" y="253"/>
                          <a:pt x="45" y="253"/>
                          <a:pt x="45" y="253"/>
                        </a:cubicBezTo>
                        <a:cubicBezTo>
                          <a:pt x="45" y="254"/>
                          <a:pt x="45" y="254"/>
                          <a:pt x="45" y="254"/>
                        </a:cubicBezTo>
                        <a:cubicBezTo>
                          <a:pt x="44" y="254"/>
                          <a:pt x="44" y="254"/>
                          <a:pt x="44" y="254"/>
                        </a:cubicBezTo>
                        <a:cubicBezTo>
                          <a:pt x="43" y="254"/>
                          <a:pt x="43" y="254"/>
                          <a:pt x="43" y="254"/>
                        </a:cubicBezTo>
                        <a:cubicBezTo>
                          <a:pt x="43" y="253"/>
                          <a:pt x="43" y="253"/>
                          <a:pt x="43" y="253"/>
                        </a:cubicBezTo>
                        <a:cubicBezTo>
                          <a:pt x="42" y="253"/>
                          <a:pt x="42" y="253"/>
                          <a:pt x="42" y="253"/>
                        </a:cubicBezTo>
                        <a:cubicBezTo>
                          <a:pt x="42" y="253"/>
                          <a:pt x="42" y="253"/>
                          <a:pt x="42" y="253"/>
                        </a:cubicBezTo>
                        <a:cubicBezTo>
                          <a:pt x="43" y="253"/>
                          <a:pt x="43" y="253"/>
                          <a:pt x="43" y="253"/>
                        </a:cubicBezTo>
                        <a:cubicBezTo>
                          <a:pt x="42" y="252"/>
                          <a:pt x="42" y="252"/>
                          <a:pt x="42" y="252"/>
                        </a:cubicBezTo>
                        <a:cubicBezTo>
                          <a:pt x="42" y="252"/>
                          <a:pt x="42" y="252"/>
                          <a:pt x="42" y="252"/>
                        </a:cubicBezTo>
                        <a:cubicBezTo>
                          <a:pt x="42" y="251"/>
                          <a:pt x="42" y="251"/>
                          <a:pt x="42" y="251"/>
                        </a:cubicBezTo>
                        <a:cubicBezTo>
                          <a:pt x="41" y="252"/>
                          <a:pt x="41" y="252"/>
                          <a:pt x="41" y="252"/>
                        </a:cubicBezTo>
                        <a:cubicBezTo>
                          <a:pt x="40" y="252"/>
                          <a:pt x="40" y="252"/>
                          <a:pt x="40" y="252"/>
                        </a:cubicBezTo>
                        <a:cubicBezTo>
                          <a:pt x="39" y="251"/>
                          <a:pt x="39" y="251"/>
                          <a:pt x="39" y="251"/>
                        </a:cubicBezTo>
                        <a:cubicBezTo>
                          <a:pt x="40" y="251"/>
                          <a:pt x="40" y="251"/>
                          <a:pt x="40" y="251"/>
                        </a:cubicBezTo>
                        <a:cubicBezTo>
                          <a:pt x="40" y="251"/>
                          <a:pt x="40" y="251"/>
                          <a:pt x="40" y="251"/>
                        </a:cubicBezTo>
                        <a:cubicBezTo>
                          <a:pt x="40" y="251"/>
                          <a:pt x="40" y="251"/>
                          <a:pt x="40" y="251"/>
                        </a:cubicBezTo>
                        <a:cubicBezTo>
                          <a:pt x="40" y="250"/>
                          <a:pt x="40" y="250"/>
                          <a:pt x="40" y="250"/>
                        </a:cubicBezTo>
                        <a:cubicBezTo>
                          <a:pt x="41" y="250"/>
                          <a:pt x="41" y="250"/>
                          <a:pt x="41" y="250"/>
                        </a:cubicBezTo>
                        <a:cubicBezTo>
                          <a:pt x="40" y="250"/>
                          <a:pt x="40" y="250"/>
                          <a:pt x="40" y="250"/>
                        </a:cubicBezTo>
                        <a:cubicBezTo>
                          <a:pt x="40" y="249"/>
                          <a:pt x="40" y="249"/>
                          <a:pt x="40" y="249"/>
                        </a:cubicBezTo>
                        <a:cubicBezTo>
                          <a:pt x="41" y="249"/>
                          <a:pt x="41" y="249"/>
                          <a:pt x="41" y="249"/>
                        </a:cubicBezTo>
                        <a:cubicBezTo>
                          <a:pt x="40" y="249"/>
                          <a:pt x="40" y="249"/>
                          <a:pt x="40" y="249"/>
                        </a:cubicBezTo>
                        <a:cubicBezTo>
                          <a:pt x="38" y="249"/>
                          <a:pt x="38" y="249"/>
                          <a:pt x="38" y="249"/>
                        </a:cubicBezTo>
                        <a:cubicBezTo>
                          <a:pt x="38" y="248"/>
                          <a:pt x="38" y="248"/>
                          <a:pt x="38" y="248"/>
                        </a:cubicBezTo>
                        <a:cubicBezTo>
                          <a:pt x="38" y="248"/>
                          <a:pt x="38" y="248"/>
                          <a:pt x="38" y="248"/>
                        </a:cubicBezTo>
                        <a:cubicBezTo>
                          <a:pt x="38" y="248"/>
                          <a:pt x="38" y="248"/>
                          <a:pt x="38" y="248"/>
                        </a:cubicBezTo>
                        <a:cubicBezTo>
                          <a:pt x="38" y="248"/>
                          <a:pt x="38" y="248"/>
                          <a:pt x="38" y="248"/>
                        </a:cubicBezTo>
                        <a:cubicBezTo>
                          <a:pt x="38" y="248"/>
                          <a:pt x="38" y="248"/>
                          <a:pt x="38" y="248"/>
                        </a:cubicBezTo>
                        <a:cubicBezTo>
                          <a:pt x="39" y="247"/>
                          <a:pt x="39" y="247"/>
                          <a:pt x="39" y="247"/>
                        </a:cubicBezTo>
                        <a:cubicBezTo>
                          <a:pt x="40" y="247"/>
                          <a:pt x="40" y="247"/>
                          <a:pt x="40" y="247"/>
                        </a:cubicBezTo>
                        <a:cubicBezTo>
                          <a:pt x="39" y="247"/>
                          <a:pt x="39" y="247"/>
                          <a:pt x="39" y="247"/>
                        </a:cubicBezTo>
                        <a:cubicBezTo>
                          <a:pt x="38" y="247"/>
                          <a:pt x="38" y="247"/>
                          <a:pt x="38" y="247"/>
                        </a:cubicBezTo>
                        <a:cubicBezTo>
                          <a:pt x="37" y="246"/>
                          <a:pt x="37" y="246"/>
                          <a:pt x="37" y="246"/>
                        </a:cubicBezTo>
                        <a:cubicBezTo>
                          <a:pt x="37" y="246"/>
                          <a:pt x="37" y="246"/>
                          <a:pt x="37" y="246"/>
                        </a:cubicBezTo>
                        <a:cubicBezTo>
                          <a:pt x="38" y="246"/>
                          <a:pt x="38" y="246"/>
                          <a:pt x="38" y="246"/>
                        </a:cubicBezTo>
                        <a:cubicBezTo>
                          <a:pt x="38" y="246"/>
                          <a:pt x="38" y="246"/>
                          <a:pt x="38" y="246"/>
                        </a:cubicBezTo>
                        <a:cubicBezTo>
                          <a:pt x="38" y="246"/>
                          <a:pt x="38" y="246"/>
                          <a:pt x="38" y="246"/>
                        </a:cubicBezTo>
                        <a:cubicBezTo>
                          <a:pt x="39" y="246"/>
                          <a:pt x="39" y="246"/>
                          <a:pt x="39" y="246"/>
                        </a:cubicBezTo>
                        <a:cubicBezTo>
                          <a:pt x="39" y="246"/>
                          <a:pt x="39" y="246"/>
                          <a:pt x="39" y="246"/>
                        </a:cubicBezTo>
                        <a:cubicBezTo>
                          <a:pt x="39" y="245"/>
                          <a:pt x="39" y="245"/>
                          <a:pt x="39" y="245"/>
                        </a:cubicBezTo>
                        <a:cubicBezTo>
                          <a:pt x="39" y="245"/>
                          <a:pt x="39" y="245"/>
                          <a:pt x="39" y="245"/>
                        </a:cubicBezTo>
                        <a:cubicBezTo>
                          <a:pt x="39" y="245"/>
                          <a:pt x="39" y="245"/>
                          <a:pt x="39" y="245"/>
                        </a:cubicBezTo>
                        <a:cubicBezTo>
                          <a:pt x="39" y="244"/>
                          <a:pt x="39" y="244"/>
                          <a:pt x="39" y="244"/>
                        </a:cubicBezTo>
                        <a:cubicBezTo>
                          <a:pt x="41" y="244"/>
                          <a:pt x="41" y="244"/>
                          <a:pt x="41" y="244"/>
                        </a:cubicBezTo>
                        <a:cubicBezTo>
                          <a:pt x="42" y="244"/>
                          <a:pt x="42" y="244"/>
                          <a:pt x="42" y="244"/>
                        </a:cubicBezTo>
                        <a:cubicBezTo>
                          <a:pt x="42" y="245"/>
                          <a:pt x="42" y="245"/>
                          <a:pt x="42" y="245"/>
                        </a:cubicBezTo>
                        <a:cubicBezTo>
                          <a:pt x="42" y="244"/>
                          <a:pt x="42" y="244"/>
                          <a:pt x="42" y="244"/>
                        </a:cubicBezTo>
                        <a:cubicBezTo>
                          <a:pt x="42" y="244"/>
                          <a:pt x="42" y="244"/>
                          <a:pt x="42" y="244"/>
                        </a:cubicBezTo>
                        <a:cubicBezTo>
                          <a:pt x="43" y="243"/>
                          <a:pt x="43" y="243"/>
                          <a:pt x="43" y="243"/>
                        </a:cubicBezTo>
                        <a:cubicBezTo>
                          <a:pt x="42" y="243"/>
                          <a:pt x="42" y="243"/>
                          <a:pt x="42" y="243"/>
                        </a:cubicBezTo>
                        <a:cubicBezTo>
                          <a:pt x="40" y="243"/>
                          <a:pt x="40" y="243"/>
                          <a:pt x="40" y="243"/>
                        </a:cubicBezTo>
                        <a:cubicBezTo>
                          <a:pt x="40" y="242"/>
                          <a:pt x="40" y="242"/>
                          <a:pt x="40" y="242"/>
                        </a:cubicBezTo>
                        <a:cubicBezTo>
                          <a:pt x="40" y="242"/>
                          <a:pt x="40" y="242"/>
                          <a:pt x="40" y="242"/>
                        </a:cubicBezTo>
                        <a:cubicBezTo>
                          <a:pt x="40" y="242"/>
                          <a:pt x="40" y="242"/>
                          <a:pt x="40" y="242"/>
                        </a:cubicBezTo>
                        <a:cubicBezTo>
                          <a:pt x="39" y="242"/>
                          <a:pt x="39" y="242"/>
                          <a:pt x="39" y="242"/>
                        </a:cubicBezTo>
                        <a:cubicBezTo>
                          <a:pt x="39" y="242"/>
                          <a:pt x="39" y="242"/>
                          <a:pt x="39" y="242"/>
                        </a:cubicBezTo>
                        <a:cubicBezTo>
                          <a:pt x="39" y="242"/>
                          <a:pt x="39" y="242"/>
                          <a:pt x="39" y="242"/>
                        </a:cubicBezTo>
                        <a:cubicBezTo>
                          <a:pt x="38" y="243"/>
                          <a:pt x="38" y="243"/>
                          <a:pt x="38" y="243"/>
                        </a:cubicBezTo>
                        <a:cubicBezTo>
                          <a:pt x="37" y="244"/>
                          <a:pt x="37" y="244"/>
                          <a:pt x="37" y="244"/>
                        </a:cubicBezTo>
                        <a:cubicBezTo>
                          <a:pt x="37" y="244"/>
                          <a:pt x="37" y="244"/>
                          <a:pt x="37" y="244"/>
                        </a:cubicBezTo>
                        <a:cubicBezTo>
                          <a:pt x="37" y="243"/>
                          <a:pt x="37" y="243"/>
                          <a:pt x="37" y="243"/>
                        </a:cubicBezTo>
                        <a:cubicBezTo>
                          <a:pt x="37" y="243"/>
                          <a:pt x="37" y="243"/>
                          <a:pt x="37" y="243"/>
                        </a:cubicBezTo>
                        <a:cubicBezTo>
                          <a:pt x="37" y="243"/>
                          <a:pt x="37" y="243"/>
                          <a:pt x="37" y="243"/>
                        </a:cubicBezTo>
                        <a:cubicBezTo>
                          <a:pt x="36" y="243"/>
                          <a:pt x="36" y="243"/>
                          <a:pt x="36" y="243"/>
                        </a:cubicBezTo>
                        <a:cubicBezTo>
                          <a:pt x="37" y="242"/>
                          <a:pt x="37" y="242"/>
                          <a:pt x="37" y="242"/>
                        </a:cubicBezTo>
                        <a:cubicBezTo>
                          <a:pt x="38" y="241"/>
                          <a:pt x="38" y="241"/>
                          <a:pt x="38" y="241"/>
                        </a:cubicBezTo>
                        <a:cubicBezTo>
                          <a:pt x="38" y="241"/>
                          <a:pt x="38" y="241"/>
                          <a:pt x="38" y="241"/>
                        </a:cubicBezTo>
                        <a:cubicBezTo>
                          <a:pt x="38" y="241"/>
                          <a:pt x="38" y="241"/>
                          <a:pt x="38" y="241"/>
                        </a:cubicBezTo>
                        <a:cubicBezTo>
                          <a:pt x="39" y="240"/>
                          <a:pt x="39" y="240"/>
                          <a:pt x="39" y="240"/>
                        </a:cubicBezTo>
                        <a:cubicBezTo>
                          <a:pt x="42" y="238"/>
                          <a:pt x="42" y="238"/>
                          <a:pt x="42" y="238"/>
                        </a:cubicBezTo>
                        <a:cubicBezTo>
                          <a:pt x="42" y="238"/>
                          <a:pt x="42" y="238"/>
                          <a:pt x="42" y="238"/>
                        </a:cubicBezTo>
                        <a:cubicBezTo>
                          <a:pt x="42" y="238"/>
                          <a:pt x="42" y="238"/>
                          <a:pt x="42" y="238"/>
                        </a:cubicBezTo>
                        <a:cubicBezTo>
                          <a:pt x="42" y="240"/>
                          <a:pt x="42" y="240"/>
                          <a:pt x="42" y="240"/>
                        </a:cubicBezTo>
                        <a:cubicBezTo>
                          <a:pt x="42" y="240"/>
                          <a:pt x="42" y="240"/>
                          <a:pt x="42" y="240"/>
                        </a:cubicBezTo>
                        <a:cubicBezTo>
                          <a:pt x="43" y="240"/>
                          <a:pt x="43" y="240"/>
                          <a:pt x="43" y="240"/>
                        </a:cubicBezTo>
                        <a:cubicBezTo>
                          <a:pt x="43" y="241"/>
                          <a:pt x="43" y="241"/>
                          <a:pt x="43" y="241"/>
                        </a:cubicBezTo>
                        <a:cubicBezTo>
                          <a:pt x="44" y="242"/>
                          <a:pt x="44" y="242"/>
                          <a:pt x="44" y="242"/>
                        </a:cubicBezTo>
                        <a:cubicBezTo>
                          <a:pt x="44" y="241"/>
                          <a:pt x="44" y="241"/>
                          <a:pt x="44" y="241"/>
                        </a:cubicBezTo>
                        <a:cubicBezTo>
                          <a:pt x="44" y="241"/>
                          <a:pt x="44" y="241"/>
                          <a:pt x="44" y="241"/>
                        </a:cubicBezTo>
                        <a:cubicBezTo>
                          <a:pt x="45" y="241"/>
                          <a:pt x="45" y="241"/>
                          <a:pt x="45" y="241"/>
                        </a:cubicBezTo>
                        <a:cubicBezTo>
                          <a:pt x="45" y="240"/>
                          <a:pt x="45" y="240"/>
                          <a:pt x="45" y="240"/>
                        </a:cubicBezTo>
                        <a:cubicBezTo>
                          <a:pt x="44" y="239"/>
                          <a:pt x="44" y="239"/>
                          <a:pt x="44" y="239"/>
                        </a:cubicBezTo>
                        <a:cubicBezTo>
                          <a:pt x="44" y="237"/>
                          <a:pt x="44" y="237"/>
                          <a:pt x="44" y="237"/>
                        </a:cubicBezTo>
                        <a:cubicBezTo>
                          <a:pt x="45" y="237"/>
                          <a:pt x="45" y="237"/>
                          <a:pt x="45" y="237"/>
                        </a:cubicBezTo>
                        <a:cubicBezTo>
                          <a:pt x="46" y="237"/>
                          <a:pt x="46" y="237"/>
                          <a:pt x="46" y="237"/>
                        </a:cubicBezTo>
                        <a:cubicBezTo>
                          <a:pt x="49" y="237"/>
                          <a:pt x="49" y="237"/>
                          <a:pt x="49" y="237"/>
                        </a:cubicBezTo>
                        <a:cubicBezTo>
                          <a:pt x="46" y="236"/>
                          <a:pt x="46" y="236"/>
                          <a:pt x="46" y="236"/>
                        </a:cubicBezTo>
                        <a:cubicBezTo>
                          <a:pt x="45" y="236"/>
                          <a:pt x="45" y="236"/>
                          <a:pt x="45" y="236"/>
                        </a:cubicBezTo>
                        <a:cubicBezTo>
                          <a:pt x="45" y="236"/>
                          <a:pt x="45" y="236"/>
                          <a:pt x="45" y="236"/>
                        </a:cubicBezTo>
                        <a:cubicBezTo>
                          <a:pt x="45" y="236"/>
                          <a:pt x="45" y="236"/>
                          <a:pt x="45" y="236"/>
                        </a:cubicBezTo>
                        <a:cubicBezTo>
                          <a:pt x="44" y="236"/>
                          <a:pt x="44" y="236"/>
                          <a:pt x="44" y="236"/>
                        </a:cubicBezTo>
                        <a:cubicBezTo>
                          <a:pt x="44" y="236"/>
                          <a:pt x="44" y="236"/>
                          <a:pt x="44" y="236"/>
                        </a:cubicBezTo>
                        <a:cubicBezTo>
                          <a:pt x="43" y="236"/>
                          <a:pt x="43" y="236"/>
                          <a:pt x="43" y="236"/>
                        </a:cubicBezTo>
                        <a:cubicBezTo>
                          <a:pt x="43" y="236"/>
                          <a:pt x="43" y="236"/>
                          <a:pt x="43" y="236"/>
                        </a:cubicBezTo>
                        <a:cubicBezTo>
                          <a:pt x="43" y="236"/>
                          <a:pt x="43" y="236"/>
                          <a:pt x="43" y="236"/>
                        </a:cubicBezTo>
                        <a:cubicBezTo>
                          <a:pt x="43" y="235"/>
                          <a:pt x="43" y="235"/>
                          <a:pt x="43" y="235"/>
                        </a:cubicBezTo>
                        <a:cubicBezTo>
                          <a:pt x="44" y="235"/>
                          <a:pt x="44" y="235"/>
                          <a:pt x="44" y="235"/>
                        </a:cubicBezTo>
                        <a:cubicBezTo>
                          <a:pt x="45" y="234"/>
                          <a:pt x="45" y="234"/>
                          <a:pt x="45" y="234"/>
                        </a:cubicBezTo>
                        <a:cubicBezTo>
                          <a:pt x="45" y="234"/>
                          <a:pt x="45" y="234"/>
                          <a:pt x="45" y="234"/>
                        </a:cubicBezTo>
                        <a:cubicBezTo>
                          <a:pt x="45" y="234"/>
                          <a:pt x="45" y="234"/>
                          <a:pt x="45" y="234"/>
                        </a:cubicBezTo>
                        <a:cubicBezTo>
                          <a:pt x="46" y="232"/>
                          <a:pt x="46" y="232"/>
                          <a:pt x="46" y="232"/>
                        </a:cubicBezTo>
                        <a:cubicBezTo>
                          <a:pt x="47" y="232"/>
                          <a:pt x="47" y="232"/>
                          <a:pt x="47" y="232"/>
                        </a:cubicBezTo>
                        <a:cubicBezTo>
                          <a:pt x="46" y="232"/>
                          <a:pt x="46" y="232"/>
                          <a:pt x="46" y="232"/>
                        </a:cubicBezTo>
                        <a:cubicBezTo>
                          <a:pt x="46" y="231"/>
                          <a:pt x="46" y="231"/>
                          <a:pt x="46" y="231"/>
                        </a:cubicBezTo>
                        <a:cubicBezTo>
                          <a:pt x="46" y="230"/>
                          <a:pt x="46" y="230"/>
                          <a:pt x="46" y="230"/>
                        </a:cubicBezTo>
                        <a:cubicBezTo>
                          <a:pt x="45" y="231"/>
                          <a:pt x="45" y="231"/>
                          <a:pt x="45" y="231"/>
                        </a:cubicBezTo>
                        <a:cubicBezTo>
                          <a:pt x="45" y="231"/>
                          <a:pt x="45" y="231"/>
                          <a:pt x="45" y="231"/>
                        </a:cubicBezTo>
                        <a:cubicBezTo>
                          <a:pt x="45" y="231"/>
                          <a:pt x="45" y="231"/>
                          <a:pt x="45" y="231"/>
                        </a:cubicBezTo>
                        <a:cubicBezTo>
                          <a:pt x="45" y="231"/>
                          <a:pt x="45" y="231"/>
                          <a:pt x="45" y="231"/>
                        </a:cubicBezTo>
                        <a:cubicBezTo>
                          <a:pt x="44" y="232"/>
                          <a:pt x="44" y="232"/>
                          <a:pt x="44" y="232"/>
                        </a:cubicBezTo>
                        <a:cubicBezTo>
                          <a:pt x="44" y="233"/>
                          <a:pt x="44" y="233"/>
                          <a:pt x="44" y="233"/>
                        </a:cubicBezTo>
                        <a:cubicBezTo>
                          <a:pt x="43" y="233"/>
                          <a:pt x="43" y="233"/>
                          <a:pt x="43" y="233"/>
                        </a:cubicBezTo>
                        <a:cubicBezTo>
                          <a:pt x="42" y="233"/>
                          <a:pt x="42" y="233"/>
                          <a:pt x="42" y="233"/>
                        </a:cubicBezTo>
                        <a:cubicBezTo>
                          <a:pt x="42" y="233"/>
                          <a:pt x="42" y="233"/>
                          <a:pt x="42" y="233"/>
                        </a:cubicBezTo>
                        <a:cubicBezTo>
                          <a:pt x="41" y="235"/>
                          <a:pt x="41" y="235"/>
                          <a:pt x="41" y="235"/>
                        </a:cubicBezTo>
                        <a:cubicBezTo>
                          <a:pt x="39" y="236"/>
                          <a:pt x="39" y="236"/>
                          <a:pt x="39" y="236"/>
                        </a:cubicBezTo>
                        <a:cubicBezTo>
                          <a:pt x="38" y="236"/>
                          <a:pt x="38" y="236"/>
                          <a:pt x="38" y="236"/>
                        </a:cubicBezTo>
                        <a:cubicBezTo>
                          <a:pt x="38" y="236"/>
                          <a:pt x="38" y="236"/>
                          <a:pt x="38" y="236"/>
                        </a:cubicBezTo>
                        <a:cubicBezTo>
                          <a:pt x="38" y="236"/>
                          <a:pt x="38" y="236"/>
                          <a:pt x="38" y="236"/>
                        </a:cubicBezTo>
                        <a:cubicBezTo>
                          <a:pt x="38" y="236"/>
                          <a:pt x="38" y="236"/>
                          <a:pt x="38" y="236"/>
                        </a:cubicBezTo>
                        <a:cubicBezTo>
                          <a:pt x="40" y="235"/>
                          <a:pt x="40" y="235"/>
                          <a:pt x="40" y="235"/>
                        </a:cubicBezTo>
                        <a:cubicBezTo>
                          <a:pt x="38" y="235"/>
                          <a:pt x="38" y="235"/>
                          <a:pt x="38" y="235"/>
                        </a:cubicBezTo>
                        <a:cubicBezTo>
                          <a:pt x="37" y="234"/>
                          <a:pt x="37" y="234"/>
                          <a:pt x="37" y="234"/>
                        </a:cubicBezTo>
                        <a:cubicBezTo>
                          <a:pt x="37" y="234"/>
                          <a:pt x="37" y="234"/>
                          <a:pt x="37" y="234"/>
                        </a:cubicBezTo>
                        <a:cubicBezTo>
                          <a:pt x="37" y="234"/>
                          <a:pt x="37" y="234"/>
                          <a:pt x="37" y="234"/>
                        </a:cubicBezTo>
                        <a:cubicBezTo>
                          <a:pt x="36" y="235"/>
                          <a:pt x="36" y="235"/>
                          <a:pt x="36" y="235"/>
                        </a:cubicBezTo>
                        <a:cubicBezTo>
                          <a:pt x="36" y="235"/>
                          <a:pt x="36" y="235"/>
                          <a:pt x="36" y="235"/>
                        </a:cubicBezTo>
                        <a:cubicBezTo>
                          <a:pt x="36" y="235"/>
                          <a:pt x="36" y="235"/>
                          <a:pt x="36" y="235"/>
                        </a:cubicBezTo>
                        <a:cubicBezTo>
                          <a:pt x="37" y="234"/>
                          <a:pt x="37" y="234"/>
                          <a:pt x="37" y="234"/>
                        </a:cubicBezTo>
                        <a:cubicBezTo>
                          <a:pt x="38" y="233"/>
                          <a:pt x="38" y="233"/>
                          <a:pt x="38" y="233"/>
                        </a:cubicBezTo>
                        <a:cubicBezTo>
                          <a:pt x="39" y="233"/>
                          <a:pt x="39" y="233"/>
                          <a:pt x="39" y="233"/>
                        </a:cubicBezTo>
                        <a:cubicBezTo>
                          <a:pt x="39" y="233"/>
                          <a:pt x="39" y="233"/>
                          <a:pt x="39" y="233"/>
                        </a:cubicBezTo>
                        <a:cubicBezTo>
                          <a:pt x="39" y="233"/>
                          <a:pt x="39" y="233"/>
                          <a:pt x="39" y="233"/>
                        </a:cubicBezTo>
                        <a:cubicBezTo>
                          <a:pt x="40" y="233"/>
                          <a:pt x="40" y="233"/>
                          <a:pt x="40" y="233"/>
                        </a:cubicBezTo>
                        <a:cubicBezTo>
                          <a:pt x="40" y="233"/>
                          <a:pt x="40" y="233"/>
                          <a:pt x="40" y="233"/>
                        </a:cubicBezTo>
                        <a:cubicBezTo>
                          <a:pt x="40" y="232"/>
                          <a:pt x="40" y="232"/>
                          <a:pt x="40" y="232"/>
                        </a:cubicBezTo>
                        <a:cubicBezTo>
                          <a:pt x="40" y="232"/>
                          <a:pt x="40" y="232"/>
                          <a:pt x="40" y="232"/>
                        </a:cubicBezTo>
                        <a:cubicBezTo>
                          <a:pt x="40" y="232"/>
                          <a:pt x="40" y="232"/>
                          <a:pt x="40" y="232"/>
                        </a:cubicBezTo>
                        <a:cubicBezTo>
                          <a:pt x="40" y="231"/>
                          <a:pt x="40" y="231"/>
                          <a:pt x="40" y="231"/>
                        </a:cubicBezTo>
                        <a:cubicBezTo>
                          <a:pt x="39" y="231"/>
                          <a:pt x="39" y="231"/>
                          <a:pt x="39" y="231"/>
                        </a:cubicBezTo>
                        <a:cubicBezTo>
                          <a:pt x="39" y="231"/>
                          <a:pt x="39" y="231"/>
                          <a:pt x="39" y="231"/>
                        </a:cubicBezTo>
                        <a:cubicBezTo>
                          <a:pt x="40" y="231"/>
                          <a:pt x="40" y="231"/>
                          <a:pt x="40" y="231"/>
                        </a:cubicBezTo>
                        <a:cubicBezTo>
                          <a:pt x="40" y="230"/>
                          <a:pt x="40" y="230"/>
                          <a:pt x="40" y="230"/>
                        </a:cubicBezTo>
                        <a:cubicBezTo>
                          <a:pt x="40" y="230"/>
                          <a:pt x="40" y="230"/>
                          <a:pt x="40" y="230"/>
                        </a:cubicBezTo>
                        <a:cubicBezTo>
                          <a:pt x="39" y="229"/>
                          <a:pt x="39" y="229"/>
                          <a:pt x="39" y="229"/>
                        </a:cubicBezTo>
                        <a:cubicBezTo>
                          <a:pt x="39" y="229"/>
                          <a:pt x="39" y="229"/>
                          <a:pt x="39" y="229"/>
                        </a:cubicBezTo>
                        <a:cubicBezTo>
                          <a:pt x="39" y="229"/>
                          <a:pt x="39" y="229"/>
                          <a:pt x="39" y="229"/>
                        </a:cubicBezTo>
                        <a:cubicBezTo>
                          <a:pt x="38" y="230"/>
                          <a:pt x="38" y="230"/>
                          <a:pt x="38" y="230"/>
                        </a:cubicBezTo>
                        <a:cubicBezTo>
                          <a:pt x="38" y="230"/>
                          <a:pt x="38" y="230"/>
                          <a:pt x="38" y="230"/>
                        </a:cubicBezTo>
                        <a:cubicBezTo>
                          <a:pt x="37" y="229"/>
                          <a:pt x="37" y="229"/>
                          <a:pt x="37" y="229"/>
                        </a:cubicBezTo>
                        <a:cubicBezTo>
                          <a:pt x="37" y="227"/>
                          <a:pt x="37" y="227"/>
                          <a:pt x="37" y="227"/>
                        </a:cubicBezTo>
                        <a:cubicBezTo>
                          <a:pt x="37" y="226"/>
                          <a:pt x="37" y="226"/>
                          <a:pt x="37" y="226"/>
                        </a:cubicBezTo>
                        <a:cubicBezTo>
                          <a:pt x="37" y="226"/>
                          <a:pt x="37" y="226"/>
                          <a:pt x="37" y="226"/>
                        </a:cubicBezTo>
                        <a:cubicBezTo>
                          <a:pt x="37" y="226"/>
                          <a:pt x="37" y="226"/>
                          <a:pt x="37" y="226"/>
                        </a:cubicBezTo>
                        <a:cubicBezTo>
                          <a:pt x="37" y="225"/>
                          <a:pt x="37" y="225"/>
                          <a:pt x="37" y="225"/>
                        </a:cubicBezTo>
                        <a:cubicBezTo>
                          <a:pt x="37" y="224"/>
                          <a:pt x="37" y="224"/>
                          <a:pt x="37" y="224"/>
                        </a:cubicBezTo>
                        <a:cubicBezTo>
                          <a:pt x="38" y="225"/>
                          <a:pt x="38" y="225"/>
                          <a:pt x="38" y="225"/>
                        </a:cubicBezTo>
                        <a:cubicBezTo>
                          <a:pt x="39" y="225"/>
                          <a:pt x="39" y="225"/>
                          <a:pt x="39" y="225"/>
                        </a:cubicBezTo>
                        <a:cubicBezTo>
                          <a:pt x="39" y="225"/>
                          <a:pt x="39" y="225"/>
                          <a:pt x="39" y="225"/>
                        </a:cubicBezTo>
                        <a:cubicBezTo>
                          <a:pt x="39" y="225"/>
                          <a:pt x="39" y="225"/>
                          <a:pt x="39" y="225"/>
                        </a:cubicBezTo>
                        <a:cubicBezTo>
                          <a:pt x="41" y="225"/>
                          <a:pt x="41" y="225"/>
                          <a:pt x="41" y="225"/>
                        </a:cubicBezTo>
                        <a:cubicBezTo>
                          <a:pt x="42" y="226"/>
                          <a:pt x="42" y="226"/>
                          <a:pt x="42" y="226"/>
                        </a:cubicBezTo>
                        <a:cubicBezTo>
                          <a:pt x="44" y="226"/>
                          <a:pt x="44" y="226"/>
                          <a:pt x="44" y="226"/>
                        </a:cubicBezTo>
                        <a:cubicBezTo>
                          <a:pt x="43" y="225"/>
                          <a:pt x="43" y="225"/>
                          <a:pt x="43" y="225"/>
                        </a:cubicBezTo>
                        <a:cubicBezTo>
                          <a:pt x="42" y="224"/>
                          <a:pt x="42" y="224"/>
                          <a:pt x="42" y="224"/>
                        </a:cubicBezTo>
                        <a:cubicBezTo>
                          <a:pt x="42" y="224"/>
                          <a:pt x="42" y="224"/>
                          <a:pt x="42" y="224"/>
                        </a:cubicBezTo>
                        <a:cubicBezTo>
                          <a:pt x="42" y="224"/>
                          <a:pt x="42" y="224"/>
                          <a:pt x="42" y="224"/>
                        </a:cubicBezTo>
                        <a:cubicBezTo>
                          <a:pt x="41" y="224"/>
                          <a:pt x="41" y="224"/>
                          <a:pt x="41" y="224"/>
                        </a:cubicBezTo>
                        <a:cubicBezTo>
                          <a:pt x="41" y="224"/>
                          <a:pt x="41" y="224"/>
                          <a:pt x="41" y="224"/>
                        </a:cubicBezTo>
                        <a:cubicBezTo>
                          <a:pt x="41" y="224"/>
                          <a:pt x="41" y="224"/>
                          <a:pt x="41" y="224"/>
                        </a:cubicBezTo>
                        <a:cubicBezTo>
                          <a:pt x="40" y="224"/>
                          <a:pt x="40" y="224"/>
                          <a:pt x="40" y="224"/>
                        </a:cubicBezTo>
                        <a:cubicBezTo>
                          <a:pt x="39" y="223"/>
                          <a:pt x="39" y="223"/>
                          <a:pt x="39" y="223"/>
                        </a:cubicBezTo>
                        <a:cubicBezTo>
                          <a:pt x="38" y="222"/>
                          <a:pt x="38" y="222"/>
                          <a:pt x="38" y="222"/>
                        </a:cubicBezTo>
                        <a:cubicBezTo>
                          <a:pt x="38" y="222"/>
                          <a:pt x="38" y="222"/>
                          <a:pt x="38" y="222"/>
                        </a:cubicBezTo>
                        <a:cubicBezTo>
                          <a:pt x="39" y="221"/>
                          <a:pt x="39" y="221"/>
                          <a:pt x="39" y="221"/>
                        </a:cubicBezTo>
                        <a:cubicBezTo>
                          <a:pt x="39" y="221"/>
                          <a:pt x="39" y="221"/>
                          <a:pt x="39" y="221"/>
                        </a:cubicBezTo>
                        <a:cubicBezTo>
                          <a:pt x="39" y="221"/>
                          <a:pt x="39" y="221"/>
                          <a:pt x="39" y="221"/>
                        </a:cubicBezTo>
                        <a:cubicBezTo>
                          <a:pt x="39" y="221"/>
                          <a:pt x="39" y="221"/>
                          <a:pt x="39" y="221"/>
                        </a:cubicBezTo>
                        <a:cubicBezTo>
                          <a:pt x="40" y="219"/>
                          <a:pt x="40" y="219"/>
                          <a:pt x="40" y="219"/>
                        </a:cubicBezTo>
                        <a:cubicBezTo>
                          <a:pt x="40" y="219"/>
                          <a:pt x="40" y="219"/>
                          <a:pt x="40" y="219"/>
                        </a:cubicBezTo>
                        <a:cubicBezTo>
                          <a:pt x="40" y="219"/>
                          <a:pt x="40" y="219"/>
                          <a:pt x="40" y="219"/>
                        </a:cubicBezTo>
                        <a:cubicBezTo>
                          <a:pt x="40" y="218"/>
                          <a:pt x="40" y="218"/>
                          <a:pt x="40" y="218"/>
                        </a:cubicBezTo>
                        <a:cubicBezTo>
                          <a:pt x="40" y="217"/>
                          <a:pt x="40" y="217"/>
                          <a:pt x="40" y="217"/>
                        </a:cubicBezTo>
                        <a:cubicBezTo>
                          <a:pt x="39" y="217"/>
                          <a:pt x="39" y="217"/>
                          <a:pt x="39" y="217"/>
                        </a:cubicBezTo>
                        <a:cubicBezTo>
                          <a:pt x="39" y="218"/>
                          <a:pt x="39" y="218"/>
                          <a:pt x="39" y="218"/>
                        </a:cubicBezTo>
                        <a:cubicBezTo>
                          <a:pt x="39" y="218"/>
                          <a:pt x="39" y="218"/>
                          <a:pt x="39" y="218"/>
                        </a:cubicBezTo>
                        <a:cubicBezTo>
                          <a:pt x="39" y="218"/>
                          <a:pt x="39" y="218"/>
                          <a:pt x="39" y="218"/>
                        </a:cubicBezTo>
                        <a:cubicBezTo>
                          <a:pt x="38" y="219"/>
                          <a:pt x="38" y="219"/>
                          <a:pt x="38" y="219"/>
                        </a:cubicBezTo>
                        <a:cubicBezTo>
                          <a:pt x="37" y="220"/>
                          <a:pt x="37" y="220"/>
                          <a:pt x="37" y="220"/>
                        </a:cubicBezTo>
                        <a:cubicBezTo>
                          <a:pt x="35" y="220"/>
                          <a:pt x="35" y="220"/>
                          <a:pt x="35" y="220"/>
                        </a:cubicBezTo>
                        <a:cubicBezTo>
                          <a:pt x="35" y="220"/>
                          <a:pt x="35" y="220"/>
                          <a:pt x="35" y="220"/>
                        </a:cubicBezTo>
                        <a:cubicBezTo>
                          <a:pt x="35" y="220"/>
                          <a:pt x="35" y="220"/>
                          <a:pt x="35" y="220"/>
                        </a:cubicBezTo>
                        <a:cubicBezTo>
                          <a:pt x="34" y="221"/>
                          <a:pt x="34" y="221"/>
                          <a:pt x="34" y="221"/>
                        </a:cubicBezTo>
                        <a:cubicBezTo>
                          <a:pt x="33" y="221"/>
                          <a:pt x="33" y="221"/>
                          <a:pt x="33" y="221"/>
                        </a:cubicBezTo>
                        <a:cubicBezTo>
                          <a:pt x="33" y="222"/>
                          <a:pt x="33" y="222"/>
                          <a:pt x="33" y="222"/>
                        </a:cubicBezTo>
                        <a:cubicBezTo>
                          <a:pt x="33" y="222"/>
                          <a:pt x="33" y="222"/>
                          <a:pt x="33" y="222"/>
                        </a:cubicBezTo>
                        <a:cubicBezTo>
                          <a:pt x="33" y="222"/>
                          <a:pt x="33" y="222"/>
                          <a:pt x="33" y="222"/>
                        </a:cubicBezTo>
                        <a:cubicBezTo>
                          <a:pt x="33" y="221"/>
                          <a:pt x="33" y="221"/>
                          <a:pt x="33" y="221"/>
                        </a:cubicBezTo>
                        <a:cubicBezTo>
                          <a:pt x="32" y="219"/>
                          <a:pt x="32" y="219"/>
                          <a:pt x="32" y="219"/>
                        </a:cubicBezTo>
                        <a:cubicBezTo>
                          <a:pt x="32" y="216"/>
                          <a:pt x="32" y="216"/>
                          <a:pt x="32" y="216"/>
                        </a:cubicBezTo>
                        <a:cubicBezTo>
                          <a:pt x="33" y="214"/>
                          <a:pt x="33" y="214"/>
                          <a:pt x="33" y="214"/>
                        </a:cubicBezTo>
                        <a:cubicBezTo>
                          <a:pt x="33" y="214"/>
                          <a:pt x="33" y="214"/>
                          <a:pt x="33" y="214"/>
                        </a:cubicBezTo>
                        <a:cubicBezTo>
                          <a:pt x="33" y="213"/>
                          <a:pt x="33" y="213"/>
                          <a:pt x="33" y="213"/>
                        </a:cubicBezTo>
                        <a:cubicBezTo>
                          <a:pt x="33" y="213"/>
                          <a:pt x="33" y="213"/>
                          <a:pt x="33" y="213"/>
                        </a:cubicBezTo>
                        <a:cubicBezTo>
                          <a:pt x="33" y="212"/>
                          <a:pt x="33" y="212"/>
                          <a:pt x="33" y="212"/>
                        </a:cubicBezTo>
                        <a:cubicBezTo>
                          <a:pt x="32" y="212"/>
                          <a:pt x="32" y="212"/>
                          <a:pt x="32" y="212"/>
                        </a:cubicBezTo>
                        <a:cubicBezTo>
                          <a:pt x="31" y="212"/>
                          <a:pt x="31" y="212"/>
                          <a:pt x="31" y="212"/>
                        </a:cubicBezTo>
                        <a:cubicBezTo>
                          <a:pt x="31" y="211"/>
                          <a:pt x="31" y="211"/>
                          <a:pt x="31" y="211"/>
                        </a:cubicBezTo>
                        <a:cubicBezTo>
                          <a:pt x="32" y="211"/>
                          <a:pt x="32" y="211"/>
                          <a:pt x="32" y="211"/>
                        </a:cubicBezTo>
                        <a:cubicBezTo>
                          <a:pt x="32" y="211"/>
                          <a:pt x="32" y="211"/>
                          <a:pt x="32" y="211"/>
                        </a:cubicBezTo>
                        <a:cubicBezTo>
                          <a:pt x="32" y="211"/>
                          <a:pt x="32" y="211"/>
                          <a:pt x="32" y="211"/>
                        </a:cubicBezTo>
                        <a:cubicBezTo>
                          <a:pt x="32" y="211"/>
                          <a:pt x="32" y="211"/>
                          <a:pt x="32" y="211"/>
                        </a:cubicBezTo>
                        <a:cubicBezTo>
                          <a:pt x="33" y="212"/>
                          <a:pt x="33" y="212"/>
                          <a:pt x="33" y="212"/>
                        </a:cubicBezTo>
                        <a:cubicBezTo>
                          <a:pt x="34" y="212"/>
                          <a:pt x="34" y="212"/>
                          <a:pt x="34" y="212"/>
                        </a:cubicBezTo>
                        <a:cubicBezTo>
                          <a:pt x="34" y="211"/>
                          <a:pt x="34" y="211"/>
                          <a:pt x="34" y="211"/>
                        </a:cubicBezTo>
                        <a:cubicBezTo>
                          <a:pt x="33" y="210"/>
                          <a:pt x="33" y="210"/>
                          <a:pt x="33" y="210"/>
                        </a:cubicBezTo>
                        <a:cubicBezTo>
                          <a:pt x="34" y="209"/>
                          <a:pt x="34" y="209"/>
                          <a:pt x="34" y="209"/>
                        </a:cubicBezTo>
                        <a:cubicBezTo>
                          <a:pt x="35" y="209"/>
                          <a:pt x="35" y="209"/>
                          <a:pt x="35" y="209"/>
                        </a:cubicBezTo>
                        <a:cubicBezTo>
                          <a:pt x="35" y="209"/>
                          <a:pt x="35" y="209"/>
                          <a:pt x="35" y="209"/>
                        </a:cubicBezTo>
                        <a:cubicBezTo>
                          <a:pt x="35" y="208"/>
                          <a:pt x="35" y="208"/>
                          <a:pt x="35" y="208"/>
                        </a:cubicBezTo>
                        <a:cubicBezTo>
                          <a:pt x="36" y="207"/>
                          <a:pt x="36" y="207"/>
                          <a:pt x="36" y="207"/>
                        </a:cubicBezTo>
                        <a:cubicBezTo>
                          <a:pt x="37" y="208"/>
                          <a:pt x="37" y="208"/>
                          <a:pt x="37" y="208"/>
                        </a:cubicBezTo>
                        <a:cubicBezTo>
                          <a:pt x="37" y="208"/>
                          <a:pt x="37" y="208"/>
                          <a:pt x="37" y="208"/>
                        </a:cubicBezTo>
                        <a:cubicBezTo>
                          <a:pt x="37" y="208"/>
                          <a:pt x="37" y="208"/>
                          <a:pt x="37" y="208"/>
                        </a:cubicBezTo>
                        <a:cubicBezTo>
                          <a:pt x="38" y="207"/>
                          <a:pt x="38" y="207"/>
                          <a:pt x="38" y="207"/>
                        </a:cubicBezTo>
                        <a:cubicBezTo>
                          <a:pt x="39" y="206"/>
                          <a:pt x="39" y="206"/>
                          <a:pt x="39" y="206"/>
                        </a:cubicBezTo>
                        <a:cubicBezTo>
                          <a:pt x="38" y="206"/>
                          <a:pt x="38" y="206"/>
                          <a:pt x="38" y="206"/>
                        </a:cubicBezTo>
                        <a:cubicBezTo>
                          <a:pt x="37" y="206"/>
                          <a:pt x="37" y="206"/>
                          <a:pt x="37" y="206"/>
                        </a:cubicBezTo>
                        <a:cubicBezTo>
                          <a:pt x="39" y="204"/>
                          <a:pt x="39" y="204"/>
                          <a:pt x="39" y="204"/>
                        </a:cubicBezTo>
                        <a:cubicBezTo>
                          <a:pt x="40" y="203"/>
                          <a:pt x="40" y="203"/>
                          <a:pt x="40" y="203"/>
                        </a:cubicBezTo>
                        <a:cubicBezTo>
                          <a:pt x="41" y="202"/>
                          <a:pt x="41" y="202"/>
                          <a:pt x="41" y="202"/>
                        </a:cubicBezTo>
                        <a:cubicBezTo>
                          <a:pt x="41" y="202"/>
                          <a:pt x="41" y="202"/>
                          <a:pt x="41" y="202"/>
                        </a:cubicBezTo>
                        <a:cubicBezTo>
                          <a:pt x="41" y="202"/>
                          <a:pt x="41" y="202"/>
                          <a:pt x="41" y="202"/>
                        </a:cubicBezTo>
                        <a:cubicBezTo>
                          <a:pt x="42" y="202"/>
                          <a:pt x="42" y="202"/>
                          <a:pt x="42" y="202"/>
                        </a:cubicBezTo>
                        <a:cubicBezTo>
                          <a:pt x="42" y="201"/>
                          <a:pt x="42" y="201"/>
                          <a:pt x="42" y="201"/>
                        </a:cubicBezTo>
                        <a:cubicBezTo>
                          <a:pt x="41" y="201"/>
                          <a:pt x="41" y="201"/>
                          <a:pt x="41" y="201"/>
                        </a:cubicBezTo>
                        <a:cubicBezTo>
                          <a:pt x="41" y="201"/>
                          <a:pt x="41" y="201"/>
                          <a:pt x="41" y="201"/>
                        </a:cubicBezTo>
                        <a:cubicBezTo>
                          <a:pt x="40" y="200"/>
                          <a:pt x="40" y="200"/>
                          <a:pt x="40" y="200"/>
                        </a:cubicBezTo>
                        <a:cubicBezTo>
                          <a:pt x="40" y="200"/>
                          <a:pt x="40" y="200"/>
                          <a:pt x="40" y="200"/>
                        </a:cubicBezTo>
                        <a:cubicBezTo>
                          <a:pt x="40" y="200"/>
                          <a:pt x="40" y="200"/>
                          <a:pt x="40" y="200"/>
                        </a:cubicBezTo>
                        <a:cubicBezTo>
                          <a:pt x="38" y="201"/>
                          <a:pt x="38" y="201"/>
                          <a:pt x="38" y="201"/>
                        </a:cubicBezTo>
                        <a:cubicBezTo>
                          <a:pt x="38" y="202"/>
                          <a:pt x="38" y="202"/>
                          <a:pt x="38" y="202"/>
                        </a:cubicBezTo>
                        <a:cubicBezTo>
                          <a:pt x="38" y="202"/>
                          <a:pt x="38" y="202"/>
                          <a:pt x="38" y="202"/>
                        </a:cubicBezTo>
                        <a:cubicBezTo>
                          <a:pt x="38" y="203"/>
                          <a:pt x="38" y="203"/>
                          <a:pt x="38" y="203"/>
                        </a:cubicBezTo>
                        <a:cubicBezTo>
                          <a:pt x="38" y="203"/>
                          <a:pt x="38" y="203"/>
                          <a:pt x="38" y="203"/>
                        </a:cubicBezTo>
                        <a:cubicBezTo>
                          <a:pt x="38" y="203"/>
                          <a:pt x="38" y="203"/>
                          <a:pt x="38" y="203"/>
                        </a:cubicBezTo>
                        <a:cubicBezTo>
                          <a:pt x="38" y="201"/>
                          <a:pt x="38" y="201"/>
                          <a:pt x="38" y="201"/>
                        </a:cubicBezTo>
                        <a:cubicBezTo>
                          <a:pt x="40" y="198"/>
                          <a:pt x="40" y="198"/>
                          <a:pt x="40" y="198"/>
                        </a:cubicBezTo>
                        <a:cubicBezTo>
                          <a:pt x="40" y="197"/>
                          <a:pt x="40" y="197"/>
                          <a:pt x="40" y="197"/>
                        </a:cubicBezTo>
                        <a:cubicBezTo>
                          <a:pt x="40" y="196"/>
                          <a:pt x="40" y="196"/>
                          <a:pt x="40" y="196"/>
                        </a:cubicBezTo>
                        <a:cubicBezTo>
                          <a:pt x="40" y="196"/>
                          <a:pt x="40" y="196"/>
                          <a:pt x="40" y="196"/>
                        </a:cubicBezTo>
                        <a:cubicBezTo>
                          <a:pt x="40" y="196"/>
                          <a:pt x="40" y="196"/>
                          <a:pt x="40" y="196"/>
                        </a:cubicBezTo>
                        <a:cubicBezTo>
                          <a:pt x="40" y="196"/>
                          <a:pt x="40" y="196"/>
                          <a:pt x="40" y="196"/>
                        </a:cubicBezTo>
                        <a:cubicBezTo>
                          <a:pt x="40" y="195"/>
                          <a:pt x="40" y="195"/>
                          <a:pt x="40" y="195"/>
                        </a:cubicBezTo>
                        <a:cubicBezTo>
                          <a:pt x="40" y="195"/>
                          <a:pt x="40" y="195"/>
                          <a:pt x="40" y="195"/>
                        </a:cubicBezTo>
                        <a:cubicBezTo>
                          <a:pt x="40" y="195"/>
                          <a:pt x="40" y="195"/>
                          <a:pt x="40" y="195"/>
                        </a:cubicBezTo>
                        <a:cubicBezTo>
                          <a:pt x="40" y="195"/>
                          <a:pt x="40" y="195"/>
                          <a:pt x="40" y="195"/>
                        </a:cubicBezTo>
                        <a:cubicBezTo>
                          <a:pt x="40" y="194"/>
                          <a:pt x="40" y="194"/>
                          <a:pt x="40" y="194"/>
                        </a:cubicBezTo>
                        <a:cubicBezTo>
                          <a:pt x="40" y="194"/>
                          <a:pt x="40" y="194"/>
                          <a:pt x="40" y="194"/>
                        </a:cubicBezTo>
                        <a:cubicBezTo>
                          <a:pt x="41" y="194"/>
                          <a:pt x="41" y="194"/>
                          <a:pt x="41" y="194"/>
                        </a:cubicBezTo>
                        <a:cubicBezTo>
                          <a:pt x="40" y="193"/>
                          <a:pt x="40" y="193"/>
                          <a:pt x="40" y="193"/>
                        </a:cubicBezTo>
                        <a:cubicBezTo>
                          <a:pt x="40" y="193"/>
                          <a:pt x="40" y="193"/>
                          <a:pt x="40" y="193"/>
                        </a:cubicBezTo>
                        <a:cubicBezTo>
                          <a:pt x="40" y="193"/>
                          <a:pt x="40" y="193"/>
                          <a:pt x="40" y="193"/>
                        </a:cubicBezTo>
                        <a:cubicBezTo>
                          <a:pt x="40" y="193"/>
                          <a:pt x="40" y="193"/>
                          <a:pt x="40" y="193"/>
                        </a:cubicBezTo>
                        <a:cubicBezTo>
                          <a:pt x="40" y="192"/>
                          <a:pt x="40" y="192"/>
                          <a:pt x="40" y="192"/>
                        </a:cubicBezTo>
                        <a:cubicBezTo>
                          <a:pt x="40" y="191"/>
                          <a:pt x="40" y="191"/>
                          <a:pt x="40" y="191"/>
                        </a:cubicBezTo>
                        <a:cubicBezTo>
                          <a:pt x="40" y="191"/>
                          <a:pt x="40" y="191"/>
                          <a:pt x="40" y="191"/>
                        </a:cubicBezTo>
                        <a:cubicBezTo>
                          <a:pt x="39" y="191"/>
                          <a:pt x="39" y="191"/>
                          <a:pt x="39" y="191"/>
                        </a:cubicBezTo>
                        <a:cubicBezTo>
                          <a:pt x="39" y="190"/>
                          <a:pt x="39" y="190"/>
                          <a:pt x="39" y="190"/>
                        </a:cubicBezTo>
                        <a:cubicBezTo>
                          <a:pt x="39" y="190"/>
                          <a:pt x="39" y="190"/>
                          <a:pt x="39" y="190"/>
                        </a:cubicBezTo>
                        <a:cubicBezTo>
                          <a:pt x="39" y="190"/>
                          <a:pt x="39" y="190"/>
                          <a:pt x="39" y="190"/>
                        </a:cubicBezTo>
                        <a:cubicBezTo>
                          <a:pt x="37" y="189"/>
                          <a:pt x="37" y="189"/>
                          <a:pt x="37" y="189"/>
                        </a:cubicBezTo>
                        <a:cubicBezTo>
                          <a:pt x="37" y="188"/>
                          <a:pt x="37" y="188"/>
                          <a:pt x="37" y="188"/>
                        </a:cubicBezTo>
                        <a:cubicBezTo>
                          <a:pt x="36" y="188"/>
                          <a:pt x="36" y="188"/>
                          <a:pt x="36" y="188"/>
                        </a:cubicBezTo>
                        <a:cubicBezTo>
                          <a:pt x="36" y="188"/>
                          <a:pt x="36" y="188"/>
                          <a:pt x="36" y="188"/>
                        </a:cubicBezTo>
                        <a:cubicBezTo>
                          <a:pt x="36" y="188"/>
                          <a:pt x="36" y="188"/>
                          <a:pt x="36" y="188"/>
                        </a:cubicBezTo>
                        <a:cubicBezTo>
                          <a:pt x="35" y="186"/>
                          <a:pt x="35" y="186"/>
                          <a:pt x="35" y="186"/>
                        </a:cubicBezTo>
                        <a:cubicBezTo>
                          <a:pt x="35" y="186"/>
                          <a:pt x="35" y="186"/>
                          <a:pt x="35" y="186"/>
                        </a:cubicBezTo>
                        <a:cubicBezTo>
                          <a:pt x="35" y="186"/>
                          <a:pt x="35" y="186"/>
                          <a:pt x="35" y="186"/>
                        </a:cubicBezTo>
                        <a:cubicBezTo>
                          <a:pt x="34" y="185"/>
                          <a:pt x="34" y="185"/>
                          <a:pt x="34" y="185"/>
                        </a:cubicBezTo>
                        <a:cubicBezTo>
                          <a:pt x="34" y="185"/>
                          <a:pt x="34" y="185"/>
                          <a:pt x="34" y="185"/>
                        </a:cubicBezTo>
                        <a:cubicBezTo>
                          <a:pt x="34" y="185"/>
                          <a:pt x="34" y="185"/>
                          <a:pt x="34" y="185"/>
                        </a:cubicBezTo>
                        <a:cubicBezTo>
                          <a:pt x="33" y="185"/>
                          <a:pt x="33" y="185"/>
                          <a:pt x="33" y="185"/>
                        </a:cubicBezTo>
                        <a:cubicBezTo>
                          <a:pt x="34" y="185"/>
                          <a:pt x="34" y="185"/>
                          <a:pt x="34" y="185"/>
                        </a:cubicBezTo>
                        <a:cubicBezTo>
                          <a:pt x="34" y="185"/>
                          <a:pt x="34" y="185"/>
                          <a:pt x="34" y="185"/>
                        </a:cubicBezTo>
                        <a:cubicBezTo>
                          <a:pt x="34" y="185"/>
                          <a:pt x="34" y="185"/>
                          <a:pt x="34" y="185"/>
                        </a:cubicBezTo>
                        <a:cubicBezTo>
                          <a:pt x="34" y="184"/>
                          <a:pt x="34" y="184"/>
                          <a:pt x="34" y="184"/>
                        </a:cubicBezTo>
                        <a:cubicBezTo>
                          <a:pt x="34" y="184"/>
                          <a:pt x="34" y="184"/>
                          <a:pt x="34" y="184"/>
                        </a:cubicBezTo>
                        <a:cubicBezTo>
                          <a:pt x="33" y="184"/>
                          <a:pt x="33" y="184"/>
                          <a:pt x="33" y="184"/>
                        </a:cubicBezTo>
                        <a:cubicBezTo>
                          <a:pt x="33" y="183"/>
                          <a:pt x="33" y="183"/>
                          <a:pt x="33" y="183"/>
                        </a:cubicBezTo>
                        <a:cubicBezTo>
                          <a:pt x="33" y="183"/>
                          <a:pt x="33" y="183"/>
                          <a:pt x="33" y="183"/>
                        </a:cubicBezTo>
                        <a:cubicBezTo>
                          <a:pt x="33" y="182"/>
                          <a:pt x="33" y="182"/>
                          <a:pt x="33" y="182"/>
                        </a:cubicBezTo>
                        <a:cubicBezTo>
                          <a:pt x="34" y="182"/>
                          <a:pt x="34" y="182"/>
                          <a:pt x="34" y="182"/>
                        </a:cubicBezTo>
                        <a:cubicBezTo>
                          <a:pt x="34" y="182"/>
                          <a:pt x="34" y="182"/>
                          <a:pt x="34" y="182"/>
                        </a:cubicBezTo>
                        <a:cubicBezTo>
                          <a:pt x="34" y="182"/>
                          <a:pt x="34" y="182"/>
                          <a:pt x="34" y="182"/>
                        </a:cubicBezTo>
                        <a:cubicBezTo>
                          <a:pt x="34" y="181"/>
                          <a:pt x="34" y="181"/>
                          <a:pt x="34" y="181"/>
                        </a:cubicBezTo>
                        <a:cubicBezTo>
                          <a:pt x="34" y="181"/>
                          <a:pt x="34" y="181"/>
                          <a:pt x="34" y="181"/>
                        </a:cubicBezTo>
                        <a:cubicBezTo>
                          <a:pt x="33" y="181"/>
                          <a:pt x="33" y="181"/>
                          <a:pt x="33" y="181"/>
                        </a:cubicBezTo>
                        <a:cubicBezTo>
                          <a:pt x="33" y="180"/>
                          <a:pt x="33" y="180"/>
                          <a:pt x="33" y="180"/>
                        </a:cubicBezTo>
                        <a:cubicBezTo>
                          <a:pt x="33" y="180"/>
                          <a:pt x="33" y="180"/>
                          <a:pt x="33" y="180"/>
                        </a:cubicBezTo>
                        <a:cubicBezTo>
                          <a:pt x="33" y="180"/>
                          <a:pt x="33" y="180"/>
                          <a:pt x="33" y="180"/>
                        </a:cubicBezTo>
                        <a:cubicBezTo>
                          <a:pt x="32" y="180"/>
                          <a:pt x="32" y="180"/>
                          <a:pt x="32" y="180"/>
                        </a:cubicBezTo>
                        <a:cubicBezTo>
                          <a:pt x="33" y="180"/>
                          <a:pt x="33" y="180"/>
                          <a:pt x="33" y="180"/>
                        </a:cubicBezTo>
                        <a:cubicBezTo>
                          <a:pt x="33" y="180"/>
                          <a:pt x="33" y="180"/>
                          <a:pt x="33" y="180"/>
                        </a:cubicBezTo>
                        <a:cubicBezTo>
                          <a:pt x="33" y="179"/>
                          <a:pt x="33" y="179"/>
                          <a:pt x="33" y="179"/>
                        </a:cubicBezTo>
                        <a:cubicBezTo>
                          <a:pt x="33" y="175"/>
                          <a:pt x="33" y="175"/>
                          <a:pt x="33" y="175"/>
                        </a:cubicBezTo>
                        <a:cubicBezTo>
                          <a:pt x="33" y="170"/>
                          <a:pt x="33" y="170"/>
                          <a:pt x="33" y="170"/>
                        </a:cubicBezTo>
                        <a:cubicBezTo>
                          <a:pt x="34" y="167"/>
                          <a:pt x="34" y="167"/>
                          <a:pt x="34" y="167"/>
                        </a:cubicBezTo>
                        <a:cubicBezTo>
                          <a:pt x="34" y="167"/>
                          <a:pt x="34" y="167"/>
                          <a:pt x="34" y="167"/>
                        </a:cubicBezTo>
                        <a:cubicBezTo>
                          <a:pt x="34" y="167"/>
                          <a:pt x="34" y="167"/>
                          <a:pt x="34" y="167"/>
                        </a:cubicBezTo>
                        <a:cubicBezTo>
                          <a:pt x="33" y="166"/>
                          <a:pt x="33" y="166"/>
                          <a:pt x="33" y="166"/>
                        </a:cubicBezTo>
                        <a:cubicBezTo>
                          <a:pt x="33" y="165"/>
                          <a:pt x="33" y="165"/>
                          <a:pt x="33" y="165"/>
                        </a:cubicBezTo>
                        <a:cubicBezTo>
                          <a:pt x="34" y="164"/>
                          <a:pt x="34" y="164"/>
                          <a:pt x="34" y="164"/>
                        </a:cubicBezTo>
                        <a:cubicBezTo>
                          <a:pt x="34" y="163"/>
                          <a:pt x="34" y="163"/>
                          <a:pt x="34" y="163"/>
                        </a:cubicBezTo>
                        <a:cubicBezTo>
                          <a:pt x="34" y="163"/>
                          <a:pt x="34" y="163"/>
                          <a:pt x="34" y="163"/>
                        </a:cubicBezTo>
                        <a:cubicBezTo>
                          <a:pt x="34" y="162"/>
                          <a:pt x="34" y="162"/>
                          <a:pt x="34" y="162"/>
                        </a:cubicBezTo>
                        <a:cubicBezTo>
                          <a:pt x="34" y="162"/>
                          <a:pt x="34" y="162"/>
                          <a:pt x="34" y="162"/>
                        </a:cubicBezTo>
                        <a:cubicBezTo>
                          <a:pt x="33" y="162"/>
                          <a:pt x="33" y="162"/>
                          <a:pt x="33" y="162"/>
                        </a:cubicBezTo>
                        <a:cubicBezTo>
                          <a:pt x="33" y="161"/>
                          <a:pt x="33" y="161"/>
                          <a:pt x="33" y="161"/>
                        </a:cubicBezTo>
                        <a:cubicBezTo>
                          <a:pt x="33" y="159"/>
                          <a:pt x="33" y="159"/>
                          <a:pt x="33" y="159"/>
                        </a:cubicBezTo>
                        <a:cubicBezTo>
                          <a:pt x="33" y="159"/>
                          <a:pt x="33" y="159"/>
                          <a:pt x="33" y="159"/>
                        </a:cubicBezTo>
                        <a:cubicBezTo>
                          <a:pt x="33" y="159"/>
                          <a:pt x="33" y="159"/>
                          <a:pt x="33" y="159"/>
                        </a:cubicBezTo>
                        <a:cubicBezTo>
                          <a:pt x="31" y="157"/>
                          <a:pt x="31" y="157"/>
                          <a:pt x="31" y="157"/>
                        </a:cubicBezTo>
                        <a:cubicBezTo>
                          <a:pt x="31" y="155"/>
                          <a:pt x="31" y="155"/>
                          <a:pt x="31" y="155"/>
                        </a:cubicBezTo>
                        <a:cubicBezTo>
                          <a:pt x="31" y="154"/>
                          <a:pt x="31" y="154"/>
                          <a:pt x="31" y="154"/>
                        </a:cubicBezTo>
                        <a:cubicBezTo>
                          <a:pt x="31" y="154"/>
                          <a:pt x="31" y="154"/>
                          <a:pt x="31" y="154"/>
                        </a:cubicBezTo>
                        <a:cubicBezTo>
                          <a:pt x="31" y="154"/>
                          <a:pt x="31" y="154"/>
                          <a:pt x="31" y="154"/>
                        </a:cubicBezTo>
                        <a:cubicBezTo>
                          <a:pt x="30" y="150"/>
                          <a:pt x="30" y="150"/>
                          <a:pt x="30" y="150"/>
                        </a:cubicBezTo>
                        <a:cubicBezTo>
                          <a:pt x="30" y="150"/>
                          <a:pt x="30" y="150"/>
                          <a:pt x="30" y="150"/>
                        </a:cubicBezTo>
                        <a:cubicBezTo>
                          <a:pt x="31" y="148"/>
                          <a:pt x="31" y="148"/>
                          <a:pt x="31" y="148"/>
                        </a:cubicBezTo>
                        <a:cubicBezTo>
                          <a:pt x="31" y="148"/>
                          <a:pt x="31" y="148"/>
                          <a:pt x="31" y="148"/>
                        </a:cubicBezTo>
                        <a:cubicBezTo>
                          <a:pt x="31" y="148"/>
                          <a:pt x="31" y="148"/>
                          <a:pt x="31" y="148"/>
                        </a:cubicBezTo>
                        <a:cubicBezTo>
                          <a:pt x="31" y="147"/>
                          <a:pt x="31" y="147"/>
                          <a:pt x="31" y="147"/>
                        </a:cubicBezTo>
                        <a:cubicBezTo>
                          <a:pt x="31" y="146"/>
                          <a:pt x="31" y="146"/>
                          <a:pt x="31" y="146"/>
                        </a:cubicBezTo>
                        <a:cubicBezTo>
                          <a:pt x="31" y="145"/>
                          <a:pt x="31" y="145"/>
                          <a:pt x="31" y="145"/>
                        </a:cubicBezTo>
                        <a:cubicBezTo>
                          <a:pt x="31" y="145"/>
                          <a:pt x="31" y="145"/>
                          <a:pt x="31" y="145"/>
                        </a:cubicBezTo>
                        <a:cubicBezTo>
                          <a:pt x="29" y="144"/>
                          <a:pt x="29" y="144"/>
                          <a:pt x="29" y="144"/>
                        </a:cubicBezTo>
                        <a:cubicBezTo>
                          <a:pt x="29" y="144"/>
                          <a:pt x="29" y="144"/>
                          <a:pt x="29" y="144"/>
                        </a:cubicBezTo>
                        <a:cubicBezTo>
                          <a:pt x="29" y="144"/>
                          <a:pt x="29" y="144"/>
                          <a:pt x="29" y="144"/>
                        </a:cubicBezTo>
                        <a:cubicBezTo>
                          <a:pt x="27" y="144"/>
                          <a:pt x="27" y="144"/>
                          <a:pt x="27" y="144"/>
                        </a:cubicBezTo>
                        <a:cubicBezTo>
                          <a:pt x="25" y="145"/>
                          <a:pt x="25" y="145"/>
                          <a:pt x="25" y="145"/>
                        </a:cubicBezTo>
                        <a:cubicBezTo>
                          <a:pt x="25" y="145"/>
                          <a:pt x="25" y="145"/>
                          <a:pt x="25" y="145"/>
                        </a:cubicBezTo>
                        <a:cubicBezTo>
                          <a:pt x="25" y="145"/>
                          <a:pt x="25" y="145"/>
                          <a:pt x="25" y="145"/>
                        </a:cubicBezTo>
                        <a:cubicBezTo>
                          <a:pt x="24" y="145"/>
                          <a:pt x="24" y="145"/>
                          <a:pt x="24" y="145"/>
                        </a:cubicBezTo>
                        <a:cubicBezTo>
                          <a:pt x="22" y="146"/>
                          <a:pt x="22" y="146"/>
                          <a:pt x="22" y="146"/>
                        </a:cubicBezTo>
                        <a:cubicBezTo>
                          <a:pt x="22" y="146"/>
                          <a:pt x="22" y="146"/>
                          <a:pt x="22" y="146"/>
                        </a:cubicBezTo>
                        <a:cubicBezTo>
                          <a:pt x="22" y="146"/>
                          <a:pt x="22" y="146"/>
                          <a:pt x="22" y="146"/>
                        </a:cubicBezTo>
                        <a:cubicBezTo>
                          <a:pt x="20" y="148"/>
                          <a:pt x="20" y="148"/>
                          <a:pt x="20" y="148"/>
                        </a:cubicBezTo>
                        <a:cubicBezTo>
                          <a:pt x="19" y="150"/>
                          <a:pt x="19" y="150"/>
                          <a:pt x="19" y="150"/>
                        </a:cubicBezTo>
                        <a:cubicBezTo>
                          <a:pt x="17" y="151"/>
                          <a:pt x="17" y="151"/>
                          <a:pt x="17" y="151"/>
                        </a:cubicBezTo>
                        <a:cubicBezTo>
                          <a:pt x="15" y="151"/>
                          <a:pt x="15" y="151"/>
                          <a:pt x="15" y="151"/>
                        </a:cubicBezTo>
                        <a:cubicBezTo>
                          <a:pt x="13" y="151"/>
                          <a:pt x="13" y="151"/>
                          <a:pt x="13" y="151"/>
                        </a:cubicBezTo>
                        <a:cubicBezTo>
                          <a:pt x="13" y="151"/>
                          <a:pt x="13" y="151"/>
                          <a:pt x="13" y="151"/>
                        </a:cubicBezTo>
                        <a:cubicBezTo>
                          <a:pt x="14" y="150"/>
                          <a:pt x="14" y="150"/>
                          <a:pt x="14" y="150"/>
                        </a:cubicBezTo>
                        <a:cubicBezTo>
                          <a:pt x="14" y="149"/>
                          <a:pt x="14" y="149"/>
                          <a:pt x="14" y="149"/>
                        </a:cubicBezTo>
                        <a:cubicBezTo>
                          <a:pt x="14" y="149"/>
                          <a:pt x="14" y="149"/>
                          <a:pt x="14" y="149"/>
                        </a:cubicBezTo>
                        <a:cubicBezTo>
                          <a:pt x="14" y="148"/>
                          <a:pt x="14" y="148"/>
                          <a:pt x="14" y="148"/>
                        </a:cubicBezTo>
                        <a:cubicBezTo>
                          <a:pt x="12" y="140"/>
                          <a:pt x="12" y="140"/>
                          <a:pt x="12" y="140"/>
                        </a:cubicBezTo>
                        <a:cubicBezTo>
                          <a:pt x="11" y="137"/>
                          <a:pt x="11" y="137"/>
                          <a:pt x="11" y="137"/>
                        </a:cubicBezTo>
                        <a:cubicBezTo>
                          <a:pt x="10" y="136"/>
                          <a:pt x="10" y="136"/>
                          <a:pt x="10" y="136"/>
                        </a:cubicBezTo>
                        <a:cubicBezTo>
                          <a:pt x="11" y="133"/>
                          <a:pt x="11" y="133"/>
                          <a:pt x="11" y="133"/>
                        </a:cubicBezTo>
                        <a:cubicBezTo>
                          <a:pt x="12" y="133"/>
                          <a:pt x="12" y="133"/>
                          <a:pt x="12" y="133"/>
                        </a:cubicBezTo>
                        <a:cubicBezTo>
                          <a:pt x="11" y="133"/>
                          <a:pt x="11" y="133"/>
                          <a:pt x="11" y="133"/>
                        </a:cubicBezTo>
                        <a:cubicBezTo>
                          <a:pt x="8" y="132"/>
                          <a:pt x="8" y="132"/>
                          <a:pt x="8" y="132"/>
                        </a:cubicBezTo>
                        <a:cubicBezTo>
                          <a:pt x="8" y="132"/>
                          <a:pt x="8" y="132"/>
                          <a:pt x="8" y="132"/>
                        </a:cubicBezTo>
                        <a:cubicBezTo>
                          <a:pt x="8" y="132"/>
                          <a:pt x="8" y="132"/>
                          <a:pt x="8" y="132"/>
                        </a:cubicBezTo>
                        <a:cubicBezTo>
                          <a:pt x="5" y="133"/>
                          <a:pt x="5" y="133"/>
                          <a:pt x="5" y="133"/>
                        </a:cubicBezTo>
                        <a:cubicBezTo>
                          <a:pt x="4" y="133"/>
                          <a:pt x="4" y="133"/>
                          <a:pt x="4" y="133"/>
                        </a:cubicBezTo>
                        <a:cubicBezTo>
                          <a:pt x="4" y="133"/>
                          <a:pt x="4" y="133"/>
                          <a:pt x="4" y="133"/>
                        </a:cubicBezTo>
                        <a:cubicBezTo>
                          <a:pt x="4" y="133"/>
                          <a:pt x="4" y="133"/>
                          <a:pt x="4" y="133"/>
                        </a:cubicBezTo>
                        <a:cubicBezTo>
                          <a:pt x="1" y="133"/>
                          <a:pt x="1" y="133"/>
                          <a:pt x="1" y="133"/>
                        </a:cubicBezTo>
                        <a:cubicBezTo>
                          <a:pt x="73" y="2"/>
                          <a:pt x="73" y="2"/>
                          <a:pt x="73" y="2"/>
                        </a:cubicBezTo>
                        <a:moveTo>
                          <a:pt x="168" y="47"/>
                        </a:moveTo>
                        <a:cubicBezTo>
                          <a:pt x="168" y="48"/>
                          <a:pt x="168" y="48"/>
                          <a:pt x="168" y="48"/>
                        </a:cubicBezTo>
                        <a:cubicBezTo>
                          <a:pt x="168" y="48"/>
                          <a:pt x="168" y="48"/>
                          <a:pt x="168" y="48"/>
                        </a:cubicBezTo>
                        <a:cubicBezTo>
                          <a:pt x="168" y="48"/>
                          <a:pt x="168" y="48"/>
                          <a:pt x="168" y="48"/>
                        </a:cubicBezTo>
                        <a:cubicBezTo>
                          <a:pt x="168" y="49"/>
                          <a:pt x="168" y="49"/>
                          <a:pt x="168" y="49"/>
                        </a:cubicBezTo>
                        <a:cubicBezTo>
                          <a:pt x="168" y="50"/>
                          <a:pt x="168" y="50"/>
                          <a:pt x="168" y="50"/>
                        </a:cubicBezTo>
                        <a:cubicBezTo>
                          <a:pt x="166" y="52"/>
                          <a:pt x="166" y="52"/>
                          <a:pt x="166" y="52"/>
                        </a:cubicBezTo>
                        <a:cubicBezTo>
                          <a:pt x="166" y="52"/>
                          <a:pt x="166" y="52"/>
                          <a:pt x="166" y="52"/>
                        </a:cubicBezTo>
                        <a:cubicBezTo>
                          <a:pt x="166" y="52"/>
                          <a:pt x="166" y="52"/>
                          <a:pt x="166" y="52"/>
                        </a:cubicBezTo>
                        <a:cubicBezTo>
                          <a:pt x="166" y="53"/>
                          <a:pt x="166" y="53"/>
                          <a:pt x="166" y="53"/>
                        </a:cubicBezTo>
                        <a:cubicBezTo>
                          <a:pt x="166" y="54"/>
                          <a:pt x="166" y="54"/>
                          <a:pt x="166" y="54"/>
                        </a:cubicBezTo>
                        <a:cubicBezTo>
                          <a:pt x="167" y="54"/>
                          <a:pt x="167" y="54"/>
                          <a:pt x="167" y="54"/>
                        </a:cubicBezTo>
                        <a:cubicBezTo>
                          <a:pt x="167" y="54"/>
                          <a:pt x="167" y="54"/>
                          <a:pt x="167" y="54"/>
                        </a:cubicBezTo>
                        <a:cubicBezTo>
                          <a:pt x="168" y="53"/>
                          <a:pt x="168" y="53"/>
                          <a:pt x="168" y="53"/>
                        </a:cubicBezTo>
                        <a:cubicBezTo>
                          <a:pt x="168" y="53"/>
                          <a:pt x="168" y="53"/>
                          <a:pt x="168" y="53"/>
                        </a:cubicBezTo>
                        <a:cubicBezTo>
                          <a:pt x="168" y="53"/>
                          <a:pt x="168" y="53"/>
                          <a:pt x="168" y="53"/>
                        </a:cubicBezTo>
                        <a:cubicBezTo>
                          <a:pt x="169" y="52"/>
                          <a:pt x="169" y="52"/>
                          <a:pt x="169" y="52"/>
                        </a:cubicBezTo>
                        <a:cubicBezTo>
                          <a:pt x="169" y="52"/>
                          <a:pt x="169" y="52"/>
                          <a:pt x="169" y="52"/>
                        </a:cubicBezTo>
                        <a:cubicBezTo>
                          <a:pt x="169" y="52"/>
                          <a:pt x="169" y="52"/>
                          <a:pt x="169" y="52"/>
                        </a:cubicBezTo>
                        <a:cubicBezTo>
                          <a:pt x="169" y="51"/>
                          <a:pt x="169" y="51"/>
                          <a:pt x="169" y="51"/>
                        </a:cubicBezTo>
                        <a:cubicBezTo>
                          <a:pt x="169" y="51"/>
                          <a:pt x="169" y="51"/>
                          <a:pt x="169" y="51"/>
                        </a:cubicBezTo>
                        <a:cubicBezTo>
                          <a:pt x="170" y="50"/>
                          <a:pt x="170" y="50"/>
                          <a:pt x="170" y="50"/>
                        </a:cubicBezTo>
                        <a:cubicBezTo>
                          <a:pt x="170" y="50"/>
                          <a:pt x="170" y="50"/>
                          <a:pt x="170" y="50"/>
                        </a:cubicBezTo>
                        <a:cubicBezTo>
                          <a:pt x="170" y="50"/>
                          <a:pt x="170" y="50"/>
                          <a:pt x="170" y="50"/>
                        </a:cubicBezTo>
                        <a:cubicBezTo>
                          <a:pt x="171" y="49"/>
                          <a:pt x="171" y="49"/>
                          <a:pt x="171" y="49"/>
                        </a:cubicBezTo>
                        <a:cubicBezTo>
                          <a:pt x="171" y="49"/>
                          <a:pt x="171" y="49"/>
                          <a:pt x="171" y="49"/>
                        </a:cubicBezTo>
                        <a:cubicBezTo>
                          <a:pt x="171" y="49"/>
                          <a:pt x="171" y="49"/>
                          <a:pt x="171" y="49"/>
                        </a:cubicBezTo>
                        <a:cubicBezTo>
                          <a:pt x="170" y="48"/>
                          <a:pt x="170" y="48"/>
                          <a:pt x="170" y="48"/>
                        </a:cubicBezTo>
                        <a:cubicBezTo>
                          <a:pt x="171" y="47"/>
                          <a:pt x="171" y="47"/>
                          <a:pt x="171" y="47"/>
                        </a:cubicBezTo>
                        <a:cubicBezTo>
                          <a:pt x="171" y="47"/>
                          <a:pt x="171" y="47"/>
                          <a:pt x="171" y="47"/>
                        </a:cubicBezTo>
                        <a:cubicBezTo>
                          <a:pt x="171" y="47"/>
                          <a:pt x="171" y="47"/>
                          <a:pt x="171" y="47"/>
                        </a:cubicBezTo>
                        <a:cubicBezTo>
                          <a:pt x="171" y="47"/>
                          <a:pt x="171" y="47"/>
                          <a:pt x="171" y="47"/>
                        </a:cubicBezTo>
                        <a:cubicBezTo>
                          <a:pt x="172" y="46"/>
                          <a:pt x="172" y="46"/>
                          <a:pt x="172" y="46"/>
                        </a:cubicBezTo>
                        <a:cubicBezTo>
                          <a:pt x="171" y="46"/>
                          <a:pt x="171" y="46"/>
                          <a:pt x="171" y="46"/>
                        </a:cubicBezTo>
                        <a:cubicBezTo>
                          <a:pt x="170" y="46"/>
                          <a:pt x="170" y="46"/>
                          <a:pt x="170" y="46"/>
                        </a:cubicBezTo>
                        <a:cubicBezTo>
                          <a:pt x="169" y="46"/>
                          <a:pt x="169" y="46"/>
                          <a:pt x="169" y="46"/>
                        </a:cubicBezTo>
                        <a:cubicBezTo>
                          <a:pt x="169" y="46"/>
                          <a:pt x="169" y="46"/>
                          <a:pt x="169" y="46"/>
                        </a:cubicBezTo>
                        <a:cubicBezTo>
                          <a:pt x="169" y="46"/>
                          <a:pt x="169" y="46"/>
                          <a:pt x="169" y="46"/>
                        </a:cubicBezTo>
                        <a:cubicBezTo>
                          <a:pt x="169" y="47"/>
                          <a:pt x="169" y="47"/>
                          <a:pt x="169" y="47"/>
                        </a:cubicBezTo>
                        <a:cubicBezTo>
                          <a:pt x="169" y="47"/>
                          <a:pt x="169" y="47"/>
                          <a:pt x="169" y="47"/>
                        </a:cubicBezTo>
                        <a:cubicBezTo>
                          <a:pt x="168" y="47"/>
                          <a:pt x="168" y="47"/>
                          <a:pt x="168" y="47"/>
                        </a:cubicBezTo>
                        <a:moveTo>
                          <a:pt x="127" y="53"/>
                        </a:moveTo>
                        <a:cubicBezTo>
                          <a:pt x="126" y="55"/>
                          <a:pt x="126" y="55"/>
                          <a:pt x="126" y="55"/>
                        </a:cubicBezTo>
                        <a:cubicBezTo>
                          <a:pt x="125" y="56"/>
                          <a:pt x="125" y="56"/>
                          <a:pt x="125" y="56"/>
                        </a:cubicBezTo>
                        <a:cubicBezTo>
                          <a:pt x="125" y="56"/>
                          <a:pt x="125" y="56"/>
                          <a:pt x="125" y="56"/>
                        </a:cubicBezTo>
                        <a:cubicBezTo>
                          <a:pt x="125" y="56"/>
                          <a:pt x="125" y="56"/>
                          <a:pt x="125" y="56"/>
                        </a:cubicBezTo>
                        <a:cubicBezTo>
                          <a:pt x="125" y="57"/>
                          <a:pt x="125" y="57"/>
                          <a:pt x="125" y="57"/>
                        </a:cubicBezTo>
                        <a:cubicBezTo>
                          <a:pt x="125" y="57"/>
                          <a:pt x="125" y="57"/>
                          <a:pt x="125" y="57"/>
                        </a:cubicBezTo>
                        <a:cubicBezTo>
                          <a:pt x="125" y="57"/>
                          <a:pt x="125" y="57"/>
                          <a:pt x="125" y="57"/>
                        </a:cubicBezTo>
                        <a:cubicBezTo>
                          <a:pt x="126" y="58"/>
                          <a:pt x="126" y="58"/>
                          <a:pt x="126" y="58"/>
                        </a:cubicBezTo>
                        <a:cubicBezTo>
                          <a:pt x="126" y="58"/>
                          <a:pt x="126" y="58"/>
                          <a:pt x="126" y="58"/>
                        </a:cubicBezTo>
                        <a:cubicBezTo>
                          <a:pt x="126" y="58"/>
                          <a:pt x="126" y="58"/>
                          <a:pt x="126" y="58"/>
                        </a:cubicBezTo>
                        <a:cubicBezTo>
                          <a:pt x="127" y="58"/>
                          <a:pt x="127" y="58"/>
                          <a:pt x="127" y="58"/>
                        </a:cubicBezTo>
                        <a:cubicBezTo>
                          <a:pt x="127" y="58"/>
                          <a:pt x="127" y="58"/>
                          <a:pt x="127" y="58"/>
                        </a:cubicBezTo>
                        <a:cubicBezTo>
                          <a:pt x="126" y="58"/>
                          <a:pt x="126" y="58"/>
                          <a:pt x="126" y="58"/>
                        </a:cubicBezTo>
                        <a:cubicBezTo>
                          <a:pt x="126" y="58"/>
                          <a:pt x="126" y="58"/>
                          <a:pt x="126" y="58"/>
                        </a:cubicBezTo>
                        <a:cubicBezTo>
                          <a:pt x="126" y="59"/>
                          <a:pt x="126" y="59"/>
                          <a:pt x="126" y="59"/>
                        </a:cubicBezTo>
                        <a:cubicBezTo>
                          <a:pt x="126" y="59"/>
                          <a:pt x="126" y="59"/>
                          <a:pt x="126" y="59"/>
                        </a:cubicBezTo>
                        <a:cubicBezTo>
                          <a:pt x="125" y="60"/>
                          <a:pt x="125" y="60"/>
                          <a:pt x="125" y="60"/>
                        </a:cubicBezTo>
                        <a:cubicBezTo>
                          <a:pt x="125" y="60"/>
                          <a:pt x="125" y="60"/>
                          <a:pt x="125" y="60"/>
                        </a:cubicBezTo>
                        <a:cubicBezTo>
                          <a:pt x="125" y="61"/>
                          <a:pt x="125" y="61"/>
                          <a:pt x="125" y="61"/>
                        </a:cubicBezTo>
                        <a:cubicBezTo>
                          <a:pt x="126" y="62"/>
                          <a:pt x="126" y="62"/>
                          <a:pt x="126" y="62"/>
                        </a:cubicBezTo>
                        <a:cubicBezTo>
                          <a:pt x="126" y="62"/>
                          <a:pt x="126" y="62"/>
                          <a:pt x="126" y="62"/>
                        </a:cubicBezTo>
                        <a:cubicBezTo>
                          <a:pt x="126" y="62"/>
                          <a:pt x="126" y="62"/>
                          <a:pt x="126" y="62"/>
                        </a:cubicBezTo>
                        <a:cubicBezTo>
                          <a:pt x="126" y="62"/>
                          <a:pt x="126" y="62"/>
                          <a:pt x="126" y="62"/>
                        </a:cubicBezTo>
                        <a:cubicBezTo>
                          <a:pt x="126" y="62"/>
                          <a:pt x="126" y="62"/>
                          <a:pt x="126" y="62"/>
                        </a:cubicBezTo>
                        <a:cubicBezTo>
                          <a:pt x="127" y="62"/>
                          <a:pt x="127" y="62"/>
                          <a:pt x="127" y="62"/>
                        </a:cubicBezTo>
                        <a:cubicBezTo>
                          <a:pt x="128" y="62"/>
                          <a:pt x="128" y="62"/>
                          <a:pt x="128" y="62"/>
                        </a:cubicBezTo>
                        <a:cubicBezTo>
                          <a:pt x="128" y="62"/>
                          <a:pt x="128" y="62"/>
                          <a:pt x="128" y="62"/>
                        </a:cubicBezTo>
                        <a:cubicBezTo>
                          <a:pt x="128" y="62"/>
                          <a:pt x="128" y="62"/>
                          <a:pt x="128" y="62"/>
                        </a:cubicBezTo>
                        <a:cubicBezTo>
                          <a:pt x="128" y="61"/>
                          <a:pt x="128" y="61"/>
                          <a:pt x="128" y="61"/>
                        </a:cubicBezTo>
                        <a:cubicBezTo>
                          <a:pt x="129" y="61"/>
                          <a:pt x="129" y="61"/>
                          <a:pt x="129" y="61"/>
                        </a:cubicBezTo>
                        <a:cubicBezTo>
                          <a:pt x="129" y="61"/>
                          <a:pt x="129" y="61"/>
                          <a:pt x="129" y="61"/>
                        </a:cubicBezTo>
                        <a:cubicBezTo>
                          <a:pt x="129" y="61"/>
                          <a:pt x="129" y="61"/>
                          <a:pt x="129" y="61"/>
                        </a:cubicBezTo>
                        <a:cubicBezTo>
                          <a:pt x="130" y="60"/>
                          <a:pt x="130" y="60"/>
                          <a:pt x="130" y="60"/>
                        </a:cubicBezTo>
                        <a:cubicBezTo>
                          <a:pt x="130" y="59"/>
                          <a:pt x="130" y="59"/>
                          <a:pt x="130" y="59"/>
                        </a:cubicBezTo>
                        <a:cubicBezTo>
                          <a:pt x="130" y="59"/>
                          <a:pt x="130" y="59"/>
                          <a:pt x="130" y="59"/>
                        </a:cubicBezTo>
                        <a:cubicBezTo>
                          <a:pt x="130" y="59"/>
                          <a:pt x="130" y="59"/>
                          <a:pt x="130" y="59"/>
                        </a:cubicBezTo>
                        <a:cubicBezTo>
                          <a:pt x="131" y="58"/>
                          <a:pt x="131" y="58"/>
                          <a:pt x="131" y="58"/>
                        </a:cubicBezTo>
                        <a:cubicBezTo>
                          <a:pt x="131" y="58"/>
                          <a:pt x="131" y="58"/>
                          <a:pt x="131" y="58"/>
                        </a:cubicBezTo>
                        <a:cubicBezTo>
                          <a:pt x="130" y="58"/>
                          <a:pt x="130" y="58"/>
                          <a:pt x="130" y="58"/>
                        </a:cubicBezTo>
                        <a:cubicBezTo>
                          <a:pt x="129" y="58"/>
                          <a:pt x="129" y="58"/>
                          <a:pt x="129" y="58"/>
                        </a:cubicBezTo>
                        <a:cubicBezTo>
                          <a:pt x="129" y="58"/>
                          <a:pt x="129" y="58"/>
                          <a:pt x="129" y="58"/>
                        </a:cubicBezTo>
                        <a:cubicBezTo>
                          <a:pt x="129" y="58"/>
                          <a:pt x="129" y="58"/>
                          <a:pt x="129" y="58"/>
                        </a:cubicBezTo>
                        <a:cubicBezTo>
                          <a:pt x="128" y="58"/>
                          <a:pt x="128" y="58"/>
                          <a:pt x="128" y="58"/>
                        </a:cubicBezTo>
                        <a:cubicBezTo>
                          <a:pt x="128" y="58"/>
                          <a:pt x="128" y="58"/>
                          <a:pt x="128" y="58"/>
                        </a:cubicBezTo>
                        <a:cubicBezTo>
                          <a:pt x="128" y="58"/>
                          <a:pt x="128" y="58"/>
                          <a:pt x="128" y="58"/>
                        </a:cubicBezTo>
                        <a:cubicBezTo>
                          <a:pt x="128" y="57"/>
                          <a:pt x="128" y="57"/>
                          <a:pt x="128" y="57"/>
                        </a:cubicBezTo>
                        <a:cubicBezTo>
                          <a:pt x="129" y="57"/>
                          <a:pt x="129" y="57"/>
                          <a:pt x="129" y="57"/>
                        </a:cubicBezTo>
                        <a:cubicBezTo>
                          <a:pt x="128" y="57"/>
                          <a:pt x="128" y="57"/>
                          <a:pt x="128" y="57"/>
                        </a:cubicBezTo>
                        <a:cubicBezTo>
                          <a:pt x="128" y="56"/>
                          <a:pt x="128" y="56"/>
                          <a:pt x="128" y="56"/>
                        </a:cubicBezTo>
                        <a:cubicBezTo>
                          <a:pt x="128" y="56"/>
                          <a:pt x="128" y="56"/>
                          <a:pt x="128" y="56"/>
                        </a:cubicBezTo>
                        <a:cubicBezTo>
                          <a:pt x="129" y="56"/>
                          <a:pt x="129" y="56"/>
                          <a:pt x="129" y="56"/>
                        </a:cubicBezTo>
                        <a:cubicBezTo>
                          <a:pt x="129" y="56"/>
                          <a:pt x="129" y="56"/>
                          <a:pt x="129" y="56"/>
                        </a:cubicBezTo>
                        <a:cubicBezTo>
                          <a:pt x="129" y="55"/>
                          <a:pt x="129" y="55"/>
                          <a:pt x="129" y="55"/>
                        </a:cubicBezTo>
                        <a:cubicBezTo>
                          <a:pt x="128" y="54"/>
                          <a:pt x="128" y="54"/>
                          <a:pt x="128" y="54"/>
                        </a:cubicBezTo>
                        <a:cubicBezTo>
                          <a:pt x="129" y="53"/>
                          <a:pt x="129" y="53"/>
                          <a:pt x="129" y="53"/>
                        </a:cubicBezTo>
                        <a:cubicBezTo>
                          <a:pt x="129" y="52"/>
                          <a:pt x="129" y="52"/>
                          <a:pt x="129" y="52"/>
                        </a:cubicBezTo>
                        <a:cubicBezTo>
                          <a:pt x="129" y="51"/>
                          <a:pt x="129" y="51"/>
                          <a:pt x="129" y="51"/>
                        </a:cubicBezTo>
                        <a:cubicBezTo>
                          <a:pt x="128" y="51"/>
                          <a:pt x="128" y="51"/>
                          <a:pt x="128" y="51"/>
                        </a:cubicBezTo>
                        <a:cubicBezTo>
                          <a:pt x="128" y="51"/>
                          <a:pt x="128" y="51"/>
                          <a:pt x="128" y="51"/>
                        </a:cubicBezTo>
                        <a:cubicBezTo>
                          <a:pt x="127" y="51"/>
                          <a:pt x="127" y="51"/>
                          <a:pt x="127" y="51"/>
                        </a:cubicBezTo>
                        <a:cubicBezTo>
                          <a:pt x="127" y="51"/>
                          <a:pt x="127" y="51"/>
                          <a:pt x="127" y="51"/>
                        </a:cubicBezTo>
                        <a:cubicBezTo>
                          <a:pt x="127" y="52"/>
                          <a:pt x="127" y="52"/>
                          <a:pt x="127" y="52"/>
                        </a:cubicBezTo>
                        <a:cubicBezTo>
                          <a:pt x="126" y="52"/>
                          <a:pt x="126" y="52"/>
                          <a:pt x="126" y="52"/>
                        </a:cubicBezTo>
                        <a:cubicBezTo>
                          <a:pt x="126" y="52"/>
                          <a:pt x="126" y="52"/>
                          <a:pt x="126" y="52"/>
                        </a:cubicBezTo>
                        <a:cubicBezTo>
                          <a:pt x="127" y="53"/>
                          <a:pt x="127" y="53"/>
                          <a:pt x="127" y="53"/>
                        </a:cubicBezTo>
                        <a:moveTo>
                          <a:pt x="136" y="55"/>
                        </a:moveTo>
                        <a:cubicBezTo>
                          <a:pt x="135" y="55"/>
                          <a:pt x="135" y="55"/>
                          <a:pt x="135" y="55"/>
                        </a:cubicBezTo>
                        <a:cubicBezTo>
                          <a:pt x="135" y="55"/>
                          <a:pt x="135" y="55"/>
                          <a:pt x="135" y="55"/>
                        </a:cubicBezTo>
                        <a:cubicBezTo>
                          <a:pt x="135" y="55"/>
                          <a:pt x="135" y="55"/>
                          <a:pt x="135" y="55"/>
                        </a:cubicBezTo>
                        <a:cubicBezTo>
                          <a:pt x="134" y="55"/>
                          <a:pt x="134" y="55"/>
                          <a:pt x="134" y="55"/>
                        </a:cubicBezTo>
                        <a:cubicBezTo>
                          <a:pt x="134" y="55"/>
                          <a:pt x="134" y="55"/>
                          <a:pt x="134" y="55"/>
                        </a:cubicBezTo>
                        <a:cubicBezTo>
                          <a:pt x="134" y="55"/>
                          <a:pt x="134" y="55"/>
                          <a:pt x="134" y="55"/>
                        </a:cubicBezTo>
                        <a:cubicBezTo>
                          <a:pt x="133" y="56"/>
                          <a:pt x="133" y="56"/>
                          <a:pt x="133" y="56"/>
                        </a:cubicBezTo>
                        <a:cubicBezTo>
                          <a:pt x="133" y="56"/>
                          <a:pt x="133" y="56"/>
                          <a:pt x="133" y="56"/>
                        </a:cubicBezTo>
                        <a:cubicBezTo>
                          <a:pt x="133" y="57"/>
                          <a:pt x="133" y="57"/>
                          <a:pt x="133" y="57"/>
                        </a:cubicBezTo>
                        <a:cubicBezTo>
                          <a:pt x="133" y="57"/>
                          <a:pt x="133" y="57"/>
                          <a:pt x="133" y="57"/>
                        </a:cubicBezTo>
                        <a:cubicBezTo>
                          <a:pt x="134" y="58"/>
                          <a:pt x="134" y="58"/>
                          <a:pt x="134" y="58"/>
                        </a:cubicBezTo>
                        <a:cubicBezTo>
                          <a:pt x="134" y="58"/>
                          <a:pt x="134" y="58"/>
                          <a:pt x="134" y="58"/>
                        </a:cubicBezTo>
                        <a:cubicBezTo>
                          <a:pt x="134" y="59"/>
                          <a:pt x="134" y="59"/>
                          <a:pt x="134" y="59"/>
                        </a:cubicBezTo>
                        <a:cubicBezTo>
                          <a:pt x="134" y="59"/>
                          <a:pt x="134" y="59"/>
                          <a:pt x="134" y="59"/>
                        </a:cubicBezTo>
                        <a:cubicBezTo>
                          <a:pt x="134" y="59"/>
                          <a:pt x="134" y="59"/>
                          <a:pt x="134" y="59"/>
                        </a:cubicBezTo>
                        <a:cubicBezTo>
                          <a:pt x="135" y="59"/>
                          <a:pt x="135" y="59"/>
                          <a:pt x="135" y="59"/>
                        </a:cubicBezTo>
                        <a:cubicBezTo>
                          <a:pt x="135" y="59"/>
                          <a:pt x="135" y="59"/>
                          <a:pt x="135" y="59"/>
                        </a:cubicBezTo>
                        <a:cubicBezTo>
                          <a:pt x="135" y="59"/>
                          <a:pt x="135" y="59"/>
                          <a:pt x="135" y="59"/>
                        </a:cubicBezTo>
                        <a:cubicBezTo>
                          <a:pt x="135" y="58"/>
                          <a:pt x="135" y="58"/>
                          <a:pt x="135" y="58"/>
                        </a:cubicBezTo>
                        <a:cubicBezTo>
                          <a:pt x="135" y="58"/>
                          <a:pt x="135" y="58"/>
                          <a:pt x="135" y="58"/>
                        </a:cubicBezTo>
                        <a:cubicBezTo>
                          <a:pt x="136" y="58"/>
                          <a:pt x="136" y="58"/>
                          <a:pt x="136" y="58"/>
                        </a:cubicBezTo>
                        <a:cubicBezTo>
                          <a:pt x="136" y="58"/>
                          <a:pt x="136" y="58"/>
                          <a:pt x="136" y="58"/>
                        </a:cubicBezTo>
                        <a:cubicBezTo>
                          <a:pt x="137" y="58"/>
                          <a:pt x="137" y="58"/>
                          <a:pt x="137" y="58"/>
                        </a:cubicBezTo>
                        <a:cubicBezTo>
                          <a:pt x="137" y="57"/>
                          <a:pt x="137" y="57"/>
                          <a:pt x="137" y="57"/>
                        </a:cubicBezTo>
                        <a:cubicBezTo>
                          <a:pt x="137" y="57"/>
                          <a:pt x="137" y="57"/>
                          <a:pt x="137" y="57"/>
                        </a:cubicBezTo>
                        <a:cubicBezTo>
                          <a:pt x="137" y="56"/>
                          <a:pt x="137" y="56"/>
                          <a:pt x="137" y="56"/>
                        </a:cubicBezTo>
                        <a:cubicBezTo>
                          <a:pt x="137" y="56"/>
                          <a:pt x="137" y="56"/>
                          <a:pt x="137" y="56"/>
                        </a:cubicBezTo>
                        <a:cubicBezTo>
                          <a:pt x="137" y="55"/>
                          <a:pt x="137" y="55"/>
                          <a:pt x="137" y="55"/>
                        </a:cubicBezTo>
                        <a:cubicBezTo>
                          <a:pt x="136" y="55"/>
                          <a:pt x="136" y="55"/>
                          <a:pt x="136" y="55"/>
                        </a:cubicBezTo>
                        <a:cubicBezTo>
                          <a:pt x="136" y="55"/>
                          <a:pt x="136" y="55"/>
                          <a:pt x="136" y="55"/>
                        </a:cubicBezTo>
                        <a:cubicBezTo>
                          <a:pt x="136" y="55"/>
                          <a:pt x="136" y="55"/>
                          <a:pt x="136" y="55"/>
                        </a:cubicBezTo>
                        <a:moveTo>
                          <a:pt x="148" y="61"/>
                        </a:moveTo>
                        <a:cubicBezTo>
                          <a:pt x="148" y="61"/>
                          <a:pt x="148" y="61"/>
                          <a:pt x="148" y="61"/>
                        </a:cubicBezTo>
                        <a:cubicBezTo>
                          <a:pt x="149" y="60"/>
                          <a:pt x="149" y="60"/>
                          <a:pt x="149" y="60"/>
                        </a:cubicBezTo>
                        <a:cubicBezTo>
                          <a:pt x="149" y="60"/>
                          <a:pt x="149" y="60"/>
                          <a:pt x="149" y="60"/>
                        </a:cubicBezTo>
                        <a:cubicBezTo>
                          <a:pt x="149" y="60"/>
                          <a:pt x="149" y="60"/>
                          <a:pt x="149" y="60"/>
                        </a:cubicBezTo>
                        <a:cubicBezTo>
                          <a:pt x="149" y="59"/>
                          <a:pt x="149" y="59"/>
                          <a:pt x="149" y="59"/>
                        </a:cubicBezTo>
                        <a:cubicBezTo>
                          <a:pt x="149" y="58"/>
                          <a:pt x="149" y="58"/>
                          <a:pt x="149" y="58"/>
                        </a:cubicBezTo>
                        <a:cubicBezTo>
                          <a:pt x="148" y="58"/>
                          <a:pt x="148" y="58"/>
                          <a:pt x="148" y="58"/>
                        </a:cubicBezTo>
                        <a:cubicBezTo>
                          <a:pt x="148" y="58"/>
                          <a:pt x="148" y="58"/>
                          <a:pt x="148" y="58"/>
                        </a:cubicBezTo>
                        <a:cubicBezTo>
                          <a:pt x="147" y="58"/>
                          <a:pt x="147" y="58"/>
                          <a:pt x="147" y="58"/>
                        </a:cubicBezTo>
                        <a:cubicBezTo>
                          <a:pt x="147" y="59"/>
                          <a:pt x="147" y="59"/>
                          <a:pt x="147" y="59"/>
                        </a:cubicBezTo>
                        <a:cubicBezTo>
                          <a:pt x="146" y="58"/>
                          <a:pt x="146" y="58"/>
                          <a:pt x="146" y="58"/>
                        </a:cubicBezTo>
                        <a:cubicBezTo>
                          <a:pt x="146" y="58"/>
                          <a:pt x="146" y="58"/>
                          <a:pt x="146" y="58"/>
                        </a:cubicBezTo>
                        <a:cubicBezTo>
                          <a:pt x="146" y="58"/>
                          <a:pt x="146" y="58"/>
                          <a:pt x="146" y="58"/>
                        </a:cubicBezTo>
                        <a:cubicBezTo>
                          <a:pt x="146" y="59"/>
                          <a:pt x="146" y="59"/>
                          <a:pt x="146" y="59"/>
                        </a:cubicBezTo>
                        <a:cubicBezTo>
                          <a:pt x="145" y="59"/>
                          <a:pt x="145" y="59"/>
                          <a:pt x="145" y="59"/>
                        </a:cubicBezTo>
                        <a:cubicBezTo>
                          <a:pt x="145" y="59"/>
                          <a:pt x="145" y="59"/>
                          <a:pt x="145" y="59"/>
                        </a:cubicBezTo>
                        <a:cubicBezTo>
                          <a:pt x="147" y="61"/>
                          <a:pt x="147" y="61"/>
                          <a:pt x="147" y="61"/>
                        </a:cubicBezTo>
                        <a:cubicBezTo>
                          <a:pt x="147" y="61"/>
                          <a:pt x="147" y="61"/>
                          <a:pt x="147" y="61"/>
                        </a:cubicBezTo>
                        <a:cubicBezTo>
                          <a:pt x="147" y="61"/>
                          <a:pt x="147" y="61"/>
                          <a:pt x="147" y="61"/>
                        </a:cubicBezTo>
                        <a:cubicBezTo>
                          <a:pt x="148" y="61"/>
                          <a:pt x="148" y="61"/>
                          <a:pt x="148" y="61"/>
                        </a:cubicBezTo>
                        <a:cubicBezTo>
                          <a:pt x="148" y="61"/>
                          <a:pt x="148" y="61"/>
                          <a:pt x="148" y="61"/>
                        </a:cubicBezTo>
                        <a:moveTo>
                          <a:pt x="122" y="64"/>
                        </a:moveTo>
                        <a:cubicBezTo>
                          <a:pt x="122" y="64"/>
                          <a:pt x="122" y="64"/>
                          <a:pt x="122" y="64"/>
                        </a:cubicBezTo>
                        <a:cubicBezTo>
                          <a:pt x="122" y="65"/>
                          <a:pt x="122" y="65"/>
                          <a:pt x="122" y="65"/>
                        </a:cubicBezTo>
                        <a:cubicBezTo>
                          <a:pt x="122" y="65"/>
                          <a:pt x="122" y="65"/>
                          <a:pt x="122" y="65"/>
                        </a:cubicBezTo>
                        <a:cubicBezTo>
                          <a:pt x="122" y="65"/>
                          <a:pt x="122" y="65"/>
                          <a:pt x="122" y="65"/>
                        </a:cubicBezTo>
                        <a:cubicBezTo>
                          <a:pt x="122" y="66"/>
                          <a:pt x="122" y="66"/>
                          <a:pt x="122" y="66"/>
                        </a:cubicBezTo>
                        <a:cubicBezTo>
                          <a:pt x="122" y="66"/>
                          <a:pt x="122" y="66"/>
                          <a:pt x="122" y="66"/>
                        </a:cubicBezTo>
                        <a:cubicBezTo>
                          <a:pt x="123" y="66"/>
                          <a:pt x="123" y="66"/>
                          <a:pt x="123" y="66"/>
                        </a:cubicBezTo>
                        <a:cubicBezTo>
                          <a:pt x="123" y="66"/>
                          <a:pt x="123" y="66"/>
                          <a:pt x="123" y="66"/>
                        </a:cubicBezTo>
                        <a:cubicBezTo>
                          <a:pt x="123" y="66"/>
                          <a:pt x="123" y="66"/>
                          <a:pt x="123" y="66"/>
                        </a:cubicBezTo>
                        <a:cubicBezTo>
                          <a:pt x="124" y="65"/>
                          <a:pt x="124" y="65"/>
                          <a:pt x="124" y="65"/>
                        </a:cubicBezTo>
                        <a:cubicBezTo>
                          <a:pt x="124" y="65"/>
                          <a:pt x="124" y="65"/>
                          <a:pt x="124" y="65"/>
                        </a:cubicBezTo>
                        <a:cubicBezTo>
                          <a:pt x="124" y="65"/>
                          <a:pt x="124" y="65"/>
                          <a:pt x="124" y="65"/>
                        </a:cubicBezTo>
                        <a:cubicBezTo>
                          <a:pt x="124" y="64"/>
                          <a:pt x="124" y="64"/>
                          <a:pt x="124" y="64"/>
                        </a:cubicBezTo>
                        <a:cubicBezTo>
                          <a:pt x="125" y="63"/>
                          <a:pt x="125" y="63"/>
                          <a:pt x="125" y="63"/>
                        </a:cubicBezTo>
                        <a:cubicBezTo>
                          <a:pt x="125" y="63"/>
                          <a:pt x="125" y="63"/>
                          <a:pt x="125" y="63"/>
                        </a:cubicBezTo>
                        <a:cubicBezTo>
                          <a:pt x="125" y="63"/>
                          <a:pt x="125" y="63"/>
                          <a:pt x="125" y="63"/>
                        </a:cubicBezTo>
                        <a:cubicBezTo>
                          <a:pt x="125" y="62"/>
                          <a:pt x="125" y="62"/>
                          <a:pt x="125" y="62"/>
                        </a:cubicBezTo>
                        <a:cubicBezTo>
                          <a:pt x="125" y="62"/>
                          <a:pt x="125" y="62"/>
                          <a:pt x="125" y="62"/>
                        </a:cubicBezTo>
                        <a:cubicBezTo>
                          <a:pt x="125" y="62"/>
                          <a:pt x="125" y="62"/>
                          <a:pt x="125" y="62"/>
                        </a:cubicBezTo>
                        <a:cubicBezTo>
                          <a:pt x="125" y="61"/>
                          <a:pt x="125" y="61"/>
                          <a:pt x="125" y="61"/>
                        </a:cubicBezTo>
                        <a:cubicBezTo>
                          <a:pt x="125" y="61"/>
                          <a:pt x="125" y="61"/>
                          <a:pt x="125" y="61"/>
                        </a:cubicBezTo>
                        <a:cubicBezTo>
                          <a:pt x="125" y="61"/>
                          <a:pt x="125" y="61"/>
                          <a:pt x="125" y="61"/>
                        </a:cubicBezTo>
                        <a:cubicBezTo>
                          <a:pt x="124" y="61"/>
                          <a:pt x="124" y="61"/>
                          <a:pt x="124" y="61"/>
                        </a:cubicBezTo>
                        <a:cubicBezTo>
                          <a:pt x="124" y="61"/>
                          <a:pt x="124" y="61"/>
                          <a:pt x="124" y="61"/>
                        </a:cubicBezTo>
                        <a:cubicBezTo>
                          <a:pt x="124" y="61"/>
                          <a:pt x="124" y="61"/>
                          <a:pt x="124" y="61"/>
                        </a:cubicBezTo>
                        <a:cubicBezTo>
                          <a:pt x="122" y="63"/>
                          <a:pt x="122" y="63"/>
                          <a:pt x="122" y="63"/>
                        </a:cubicBezTo>
                        <a:cubicBezTo>
                          <a:pt x="122" y="63"/>
                          <a:pt x="122" y="63"/>
                          <a:pt x="122" y="63"/>
                        </a:cubicBezTo>
                        <a:cubicBezTo>
                          <a:pt x="122" y="63"/>
                          <a:pt x="122" y="63"/>
                          <a:pt x="122" y="63"/>
                        </a:cubicBezTo>
                        <a:cubicBezTo>
                          <a:pt x="122" y="64"/>
                          <a:pt x="122" y="64"/>
                          <a:pt x="122" y="64"/>
                        </a:cubicBezTo>
                        <a:moveTo>
                          <a:pt x="128" y="65"/>
                        </a:moveTo>
                        <a:cubicBezTo>
                          <a:pt x="128" y="65"/>
                          <a:pt x="128" y="65"/>
                          <a:pt x="128" y="65"/>
                        </a:cubicBezTo>
                        <a:cubicBezTo>
                          <a:pt x="128" y="65"/>
                          <a:pt x="128" y="65"/>
                          <a:pt x="128" y="65"/>
                        </a:cubicBezTo>
                        <a:cubicBezTo>
                          <a:pt x="128" y="65"/>
                          <a:pt x="128" y="65"/>
                          <a:pt x="128" y="65"/>
                        </a:cubicBezTo>
                        <a:cubicBezTo>
                          <a:pt x="128" y="65"/>
                          <a:pt x="128" y="65"/>
                          <a:pt x="128" y="65"/>
                        </a:cubicBezTo>
                        <a:cubicBezTo>
                          <a:pt x="127" y="66"/>
                          <a:pt x="127" y="66"/>
                          <a:pt x="127" y="66"/>
                        </a:cubicBezTo>
                        <a:cubicBezTo>
                          <a:pt x="127" y="66"/>
                          <a:pt x="127" y="66"/>
                          <a:pt x="127" y="66"/>
                        </a:cubicBezTo>
                        <a:cubicBezTo>
                          <a:pt x="127" y="67"/>
                          <a:pt x="127" y="67"/>
                          <a:pt x="127" y="67"/>
                        </a:cubicBezTo>
                        <a:cubicBezTo>
                          <a:pt x="127" y="67"/>
                          <a:pt x="127" y="67"/>
                          <a:pt x="127" y="67"/>
                        </a:cubicBezTo>
                        <a:cubicBezTo>
                          <a:pt x="127" y="67"/>
                          <a:pt x="127" y="67"/>
                          <a:pt x="127" y="67"/>
                        </a:cubicBezTo>
                        <a:cubicBezTo>
                          <a:pt x="128" y="68"/>
                          <a:pt x="128" y="68"/>
                          <a:pt x="128" y="68"/>
                        </a:cubicBezTo>
                        <a:cubicBezTo>
                          <a:pt x="128" y="68"/>
                          <a:pt x="128" y="68"/>
                          <a:pt x="128" y="68"/>
                        </a:cubicBezTo>
                        <a:cubicBezTo>
                          <a:pt x="128" y="68"/>
                          <a:pt x="128" y="68"/>
                          <a:pt x="128" y="68"/>
                        </a:cubicBezTo>
                        <a:cubicBezTo>
                          <a:pt x="129" y="68"/>
                          <a:pt x="129" y="68"/>
                          <a:pt x="129" y="68"/>
                        </a:cubicBezTo>
                        <a:cubicBezTo>
                          <a:pt x="130" y="69"/>
                          <a:pt x="130" y="69"/>
                          <a:pt x="130" y="69"/>
                        </a:cubicBezTo>
                        <a:cubicBezTo>
                          <a:pt x="130" y="69"/>
                          <a:pt x="130" y="69"/>
                          <a:pt x="130" y="69"/>
                        </a:cubicBezTo>
                        <a:cubicBezTo>
                          <a:pt x="130" y="69"/>
                          <a:pt x="130" y="69"/>
                          <a:pt x="130" y="69"/>
                        </a:cubicBezTo>
                        <a:cubicBezTo>
                          <a:pt x="131" y="67"/>
                          <a:pt x="131" y="67"/>
                          <a:pt x="131" y="67"/>
                        </a:cubicBezTo>
                        <a:cubicBezTo>
                          <a:pt x="131" y="67"/>
                          <a:pt x="131" y="67"/>
                          <a:pt x="131" y="67"/>
                        </a:cubicBezTo>
                        <a:cubicBezTo>
                          <a:pt x="131" y="67"/>
                          <a:pt x="131" y="67"/>
                          <a:pt x="131" y="67"/>
                        </a:cubicBezTo>
                        <a:cubicBezTo>
                          <a:pt x="131" y="65"/>
                          <a:pt x="131" y="65"/>
                          <a:pt x="131" y="65"/>
                        </a:cubicBezTo>
                        <a:cubicBezTo>
                          <a:pt x="131" y="64"/>
                          <a:pt x="131" y="64"/>
                          <a:pt x="131" y="64"/>
                        </a:cubicBezTo>
                        <a:cubicBezTo>
                          <a:pt x="131" y="64"/>
                          <a:pt x="131" y="64"/>
                          <a:pt x="131" y="64"/>
                        </a:cubicBezTo>
                        <a:cubicBezTo>
                          <a:pt x="131" y="64"/>
                          <a:pt x="131" y="64"/>
                          <a:pt x="131" y="64"/>
                        </a:cubicBezTo>
                        <a:cubicBezTo>
                          <a:pt x="131" y="63"/>
                          <a:pt x="131" y="63"/>
                          <a:pt x="131" y="63"/>
                        </a:cubicBezTo>
                        <a:cubicBezTo>
                          <a:pt x="130" y="63"/>
                          <a:pt x="130" y="63"/>
                          <a:pt x="130" y="63"/>
                        </a:cubicBezTo>
                        <a:cubicBezTo>
                          <a:pt x="130" y="63"/>
                          <a:pt x="130" y="63"/>
                          <a:pt x="130" y="63"/>
                        </a:cubicBezTo>
                        <a:cubicBezTo>
                          <a:pt x="129" y="63"/>
                          <a:pt x="129" y="63"/>
                          <a:pt x="129" y="63"/>
                        </a:cubicBezTo>
                        <a:cubicBezTo>
                          <a:pt x="129" y="63"/>
                          <a:pt x="129" y="63"/>
                          <a:pt x="129" y="63"/>
                        </a:cubicBezTo>
                        <a:cubicBezTo>
                          <a:pt x="129" y="63"/>
                          <a:pt x="129" y="63"/>
                          <a:pt x="129" y="63"/>
                        </a:cubicBezTo>
                        <a:cubicBezTo>
                          <a:pt x="128" y="64"/>
                          <a:pt x="128" y="64"/>
                          <a:pt x="128" y="64"/>
                        </a:cubicBezTo>
                        <a:cubicBezTo>
                          <a:pt x="128" y="64"/>
                          <a:pt x="128" y="64"/>
                          <a:pt x="128" y="64"/>
                        </a:cubicBezTo>
                        <a:cubicBezTo>
                          <a:pt x="128" y="65"/>
                          <a:pt x="128" y="65"/>
                          <a:pt x="128" y="65"/>
                        </a:cubicBezTo>
                        <a:cubicBezTo>
                          <a:pt x="128" y="65"/>
                          <a:pt x="128" y="65"/>
                          <a:pt x="128" y="65"/>
                        </a:cubicBezTo>
                        <a:moveTo>
                          <a:pt x="307" y="68"/>
                        </a:moveTo>
                        <a:cubicBezTo>
                          <a:pt x="307" y="68"/>
                          <a:pt x="307" y="68"/>
                          <a:pt x="307" y="68"/>
                        </a:cubicBezTo>
                        <a:cubicBezTo>
                          <a:pt x="307" y="68"/>
                          <a:pt x="307" y="68"/>
                          <a:pt x="307" y="68"/>
                        </a:cubicBezTo>
                        <a:cubicBezTo>
                          <a:pt x="307" y="68"/>
                          <a:pt x="307" y="68"/>
                          <a:pt x="307" y="68"/>
                        </a:cubicBezTo>
                        <a:cubicBezTo>
                          <a:pt x="306" y="69"/>
                          <a:pt x="306" y="69"/>
                          <a:pt x="306" y="69"/>
                        </a:cubicBezTo>
                        <a:cubicBezTo>
                          <a:pt x="306" y="70"/>
                          <a:pt x="306" y="70"/>
                          <a:pt x="306" y="70"/>
                        </a:cubicBezTo>
                        <a:cubicBezTo>
                          <a:pt x="306" y="70"/>
                          <a:pt x="306" y="70"/>
                          <a:pt x="306" y="70"/>
                        </a:cubicBezTo>
                        <a:cubicBezTo>
                          <a:pt x="306" y="70"/>
                          <a:pt x="306" y="70"/>
                          <a:pt x="306" y="70"/>
                        </a:cubicBezTo>
                        <a:cubicBezTo>
                          <a:pt x="306" y="72"/>
                          <a:pt x="306" y="72"/>
                          <a:pt x="306" y="72"/>
                        </a:cubicBezTo>
                        <a:cubicBezTo>
                          <a:pt x="306" y="72"/>
                          <a:pt x="306" y="72"/>
                          <a:pt x="306" y="72"/>
                        </a:cubicBezTo>
                        <a:cubicBezTo>
                          <a:pt x="306" y="72"/>
                          <a:pt x="306" y="72"/>
                          <a:pt x="306" y="72"/>
                        </a:cubicBezTo>
                        <a:cubicBezTo>
                          <a:pt x="306" y="76"/>
                          <a:pt x="306" y="76"/>
                          <a:pt x="306" y="76"/>
                        </a:cubicBezTo>
                        <a:cubicBezTo>
                          <a:pt x="307" y="72"/>
                          <a:pt x="307" y="72"/>
                          <a:pt x="307" y="72"/>
                        </a:cubicBezTo>
                        <a:cubicBezTo>
                          <a:pt x="307" y="72"/>
                          <a:pt x="307" y="72"/>
                          <a:pt x="307" y="72"/>
                        </a:cubicBezTo>
                        <a:cubicBezTo>
                          <a:pt x="307" y="71"/>
                          <a:pt x="307" y="71"/>
                          <a:pt x="307" y="71"/>
                        </a:cubicBezTo>
                        <a:cubicBezTo>
                          <a:pt x="310" y="70"/>
                          <a:pt x="310" y="70"/>
                          <a:pt x="310" y="70"/>
                        </a:cubicBezTo>
                        <a:cubicBezTo>
                          <a:pt x="310" y="69"/>
                          <a:pt x="310" y="69"/>
                          <a:pt x="310" y="69"/>
                        </a:cubicBezTo>
                        <a:cubicBezTo>
                          <a:pt x="310" y="69"/>
                          <a:pt x="310" y="69"/>
                          <a:pt x="310" y="69"/>
                        </a:cubicBezTo>
                        <a:cubicBezTo>
                          <a:pt x="310" y="69"/>
                          <a:pt x="310" y="69"/>
                          <a:pt x="310" y="69"/>
                        </a:cubicBezTo>
                        <a:cubicBezTo>
                          <a:pt x="310" y="68"/>
                          <a:pt x="310" y="68"/>
                          <a:pt x="310" y="68"/>
                        </a:cubicBezTo>
                        <a:cubicBezTo>
                          <a:pt x="310" y="68"/>
                          <a:pt x="310" y="68"/>
                          <a:pt x="310" y="68"/>
                        </a:cubicBezTo>
                        <a:cubicBezTo>
                          <a:pt x="310" y="68"/>
                          <a:pt x="310" y="68"/>
                          <a:pt x="310" y="68"/>
                        </a:cubicBezTo>
                        <a:cubicBezTo>
                          <a:pt x="310" y="68"/>
                          <a:pt x="310" y="68"/>
                          <a:pt x="310" y="68"/>
                        </a:cubicBezTo>
                        <a:cubicBezTo>
                          <a:pt x="310" y="68"/>
                          <a:pt x="310" y="68"/>
                          <a:pt x="310" y="68"/>
                        </a:cubicBezTo>
                        <a:cubicBezTo>
                          <a:pt x="310" y="68"/>
                          <a:pt x="310" y="68"/>
                          <a:pt x="310" y="68"/>
                        </a:cubicBezTo>
                        <a:cubicBezTo>
                          <a:pt x="311" y="67"/>
                          <a:pt x="311" y="67"/>
                          <a:pt x="311" y="67"/>
                        </a:cubicBezTo>
                        <a:cubicBezTo>
                          <a:pt x="312" y="67"/>
                          <a:pt x="312" y="67"/>
                          <a:pt x="312" y="67"/>
                        </a:cubicBezTo>
                        <a:cubicBezTo>
                          <a:pt x="311" y="66"/>
                          <a:pt x="311" y="66"/>
                          <a:pt x="311" y="66"/>
                        </a:cubicBezTo>
                        <a:cubicBezTo>
                          <a:pt x="311" y="66"/>
                          <a:pt x="311" y="66"/>
                          <a:pt x="311" y="66"/>
                        </a:cubicBezTo>
                        <a:cubicBezTo>
                          <a:pt x="311" y="66"/>
                          <a:pt x="311" y="66"/>
                          <a:pt x="311" y="66"/>
                        </a:cubicBezTo>
                        <a:cubicBezTo>
                          <a:pt x="310" y="66"/>
                          <a:pt x="310" y="66"/>
                          <a:pt x="310" y="66"/>
                        </a:cubicBezTo>
                        <a:cubicBezTo>
                          <a:pt x="309" y="66"/>
                          <a:pt x="309" y="66"/>
                          <a:pt x="309" y="66"/>
                        </a:cubicBezTo>
                        <a:cubicBezTo>
                          <a:pt x="309" y="66"/>
                          <a:pt x="309" y="66"/>
                          <a:pt x="309" y="66"/>
                        </a:cubicBezTo>
                        <a:cubicBezTo>
                          <a:pt x="309" y="66"/>
                          <a:pt x="309" y="66"/>
                          <a:pt x="309" y="66"/>
                        </a:cubicBezTo>
                        <a:cubicBezTo>
                          <a:pt x="308" y="67"/>
                          <a:pt x="308" y="67"/>
                          <a:pt x="308" y="67"/>
                        </a:cubicBezTo>
                        <a:cubicBezTo>
                          <a:pt x="307" y="67"/>
                          <a:pt x="307" y="67"/>
                          <a:pt x="307" y="67"/>
                        </a:cubicBezTo>
                        <a:cubicBezTo>
                          <a:pt x="307" y="67"/>
                          <a:pt x="307" y="67"/>
                          <a:pt x="307" y="67"/>
                        </a:cubicBezTo>
                        <a:cubicBezTo>
                          <a:pt x="307" y="68"/>
                          <a:pt x="307" y="68"/>
                          <a:pt x="307" y="68"/>
                        </a:cubicBezTo>
                        <a:moveTo>
                          <a:pt x="154" y="70"/>
                        </a:moveTo>
                        <a:cubicBezTo>
                          <a:pt x="153" y="70"/>
                          <a:pt x="153" y="70"/>
                          <a:pt x="153" y="70"/>
                        </a:cubicBezTo>
                        <a:cubicBezTo>
                          <a:pt x="153" y="70"/>
                          <a:pt x="153" y="70"/>
                          <a:pt x="153" y="70"/>
                        </a:cubicBezTo>
                        <a:cubicBezTo>
                          <a:pt x="152" y="70"/>
                          <a:pt x="152" y="70"/>
                          <a:pt x="152" y="70"/>
                        </a:cubicBezTo>
                        <a:cubicBezTo>
                          <a:pt x="152" y="70"/>
                          <a:pt x="152" y="70"/>
                          <a:pt x="152" y="70"/>
                        </a:cubicBezTo>
                        <a:cubicBezTo>
                          <a:pt x="152" y="70"/>
                          <a:pt x="152" y="70"/>
                          <a:pt x="152" y="70"/>
                        </a:cubicBezTo>
                        <a:cubicBezTo>
                          <a:pt x="151" y="70"/>
                          <a:pt x="151" y="70"/>
                          <a:pt x="151" y="70"/>
                        </a:cubicBezTo>
                        <a:cubicBezTo>
                          <a:pt x="151" y="70"/>
                          <a:pt x="151" y="70"/>
                          <a:pt x="151" y="70"/>
                        </a:cubicBezTo>
                        <a:cubicBezTo>
                          <a:pt x="151" y="70"/>
                          <a:pt x="151" y="70"/>
                          <a:pt x="151" y="70"/>
                        </a:cubicBezTo>
                        <a:cubicBezTo>
                          <a:pt x="150" y="71"/>
                          <a:pt x="150" y="71"/>
                          <a:pt x="150" y="71"/>
                        </a:cubicBezTo>
                        <a:cubicBezTo>
                          <a:pt x="149" y="71"/>
                          <a:pt x="149" y="71"/>
                          <a:pt x="149" y="71"/>
                        </a:cubicBezTo>
                        <a:cubicBezTo>
                          <a:pt x="148" y="71"/>
                          <a:pt x="148" y="71"/>
                          <a:pt x="148" y="71"/>
                        </a:cubicBezTo>
                        <a:cubicBezTo>
                          <a:pt x="148" y="71"/>
                          <a:pt x="148" y="71"/>
                          <a:pt x="148" y="71"/>
                        </a:cubicBezTo>
                        <a:cubicBezTo>
                          <a:pt x="148" y="71"/>
                          <a:pt x="148" y="71"/>
                          <a:pt x="148" y="71"/>
                        </a:cubicBezTo>
                        <a:cubicBezTo>
                          <a:pt x="147" y="72"/>
                          <a:pt x="147" y="72"/>
                          <a:pt x="147" y="72"/>
                        </a:cubicBezTo>
                        <a:cubicBezTo>
                          <a:pt x="145" y="72"/>
                          <a:pt x="145" y="72"/>
                          <a:pt x="145" y="72"/>
                        </a:cubicBezTo>
                        <a:cubicBezTo>
                          <a:pt x="143" y="72"/>
                          <a:pt x="143" y="72"/>
                          <a:pt x="143" y="72"/>
                        </a:cubicBezTo>
                        <a:cubicBezTo>
                          <a:pt x="143" y="73"/>
                          <a:pt x="143" y="73"/>
                          <a:pt x="143" y="73"/>
                        </a:cubicBezTo>
                        <a:cubicBezTo>
                          <a:pt x="141" y="72"/>
                          <a:pt x="141" y="72"/>
                          <a:pt x="141" y="72"/>
                        </a:cubicBezTo>
                        <a:cubicBezTo>
                          <a:pt x="141" y="72"/>
                          <a:pt x="141" y="72"/>
                          <a:pt x="141" y="72"/>
                        </a:cubicBezTo>
                        <a:cubicBezTo>
                          <a:pt x="141" y="72"/>
                          <a:pt x="141" y="72"/>
                          <a:pt x="141" y="72"/>
                        </a:cubicBezTo>
                        <a:cubicBezTo>
                          <a:pt x="141" y="72"/>
                          <a:pt x="141" y="72"/>
                          <a:pt x="141" y="72"/>
                        </a:cubicBezTo>
                        <a:cubicBezTo>
                          <a:pt x="140" y="72"/>
                          <a:pt x="140" y="72"/>
                          <a:pt x="140" y="72"/>
                        </a:cubicBezTo>
                        <a:cubicBezTo>
                          <a:pt x="140" y="72"/>
                          <a:pt x="140" y="72"/>
                          <a:pt x="140" y="72"/>
                        </a:cubicBezTo>
                        <a:cubicBezTo>
                          <a:pt x="140" y="73"/>
                          <a:pt x="140" y="73"/>
                          <a:pt x="140" y="73"/>
                        </a:cubicBezTo>
                        <a:cubicBezTo>
                          <a:pt x="139" y="73"/>
                          <a:pt x="139" y="73"/>
                          <a:pt x="139" y="73"/>
                        </a:cubicBezTo>
                        <a:cubicBezTo>
                          <a:pt x="139" y="73"/>
                          <a:pt x="139" y="73"/>
                          <a:pt x="139" y="73"/>
                        </a:cubicBezTo>
                        <a:cubicBezTo>
                          <a:pt x="138" y="73"/>
                          <a:pt x="138" y="73"/>
                          <a:pt x="138" y="73"/>
                        </a:cubicBezTo>
                        <a:cubicBezTo>
                          <a:pt x="138" y="73"/>
                          <a:pt x="138" y="73"/>
                          <a:pt x="138" y="73"/>
                        </a:cubicBezTo>
                        <a:cubicBezTo>
                          <a:pt x="138" y="73"/>
                          <a:pt x="138" y="73"/>
                          <a:pt x="138" y="73"/>
                        </a:cubicBezTo>
                        <a:cubicBezTo>
                          <a:pt x="138" y="73"/>
                          <a:pt x="138" y="73"/>
                          <a:pt x="138" y="73"/>
                        </a:cubicBezTo>
                        <a:cubicBezTo>
                          <a:pt x="138" y="73"/>
                          <a:pt x="138" y="73"/>
                          <a:pt x="138" y="73"/>
                        </a:cubicBezTo>
                        <a:cubicBezTo>
                          <a:pt x="137" y="72"/>
                          <a:pt x="137" y="72"/>
                          <a:pt x="137" y="72"/>
                        </a:cubicBezTo>
                        <a:cubicBezTo>
                          <a:pt x="137" y="72"/>
                          <a:pt x="137" y="72"/>
                          <a:pt x="137" y="72"/>
                        </a:cubicBezTo>
                        <a:cubicBezTo>
                          <a:pt x="137" y="72"/>
                          <a:pt x="137" y="72"/>
                          <a:pt x="137" y="72"/>
                        </a:cubicBezTo>
                        <a:cubicBezTo>
                          <a:pt x="136" y="72"/>
                          <a:pt x="136" y="72"/>
                          <a:pt x="136" y="72"/>
                        </a:cubicBezTo>
                        <a:cubicBezTo>
                          <a:pt x="134" y="73"/>
                          <a:pt x="134" y="73"/>
                          <a:pt x="134" y="73"/>
                        </a:cubicBezTo>
                        <a:cubicBezTo>
                          <a:pt x="132" y="73"/>
                          <a:pt x="132" y="73"/>
                          <a:pt x="132" y="73"/>
                        </a:cubicBezTo>
                        <a:cubicBezTo>
                          <a:pt x="132" y="73"/>
                          <a:pt x="132" y="73"/>
                          <a:pt x="132" y="73"/>
                        </a:cubicBezTo>
                        <a:cubicBezTo>
                          <a:pt x="132" y="74"/>
                          <a:pt x="132" y="74"/>
                          <a:pt x="132" y="74"/>
                        </a:cubicBezTo>
                        <a:cubicBezTo>
                          <a:pt x="132" y="74"/>
                          <a:pt x="132" y="74"/>
                          <a:pt x="132" y="74"/>
                        </a:cubicBezTo>
                        <a:cubicBezTo>
                          <a:pt x="131" y="73"/>
                          <a:pt x="131" y="73"/>
                          <a:pt x="131" y="73"/>
                        </a:cubicBezTo>
                        <a:cubicBezTo>
                          <a:pt x="131" y="73"/>
                          <a:pt x="131" y="73"/>
                          <a:pt x="131" y="73"/>
                        </a:cubicBezTo>
                        <a:cubicBezTo>
                          <a:pt x="131" y="73"/>
                          <a:pt x="131" y="73"/>
                          <a:pt x="131" y="73"/>
                        </a:cubicBezTo>
                        <a:cubicBezTo>
                          <a:pt x="130" y="73"/>
                          <a:pt x="130" y="73"/>
                          <a:pt x="130" y="73"/>
                        </a:cubicBezTo>
                        <a:cubicBezTo>
                          <a:pt x="130" y="73"/>
                          <a:pt x="130" y="73"/>
                          <a:pt x="130" y="73"/>
                        </a:cubicBezTo>
                        <a:cubicBezTo>
                          <a:pt x="130" y="73"/>
                          <a:pt x="130" y="73"/>
                          <a:pt x="130" y="73"/>
                        </a:cubicBezTo>
                        <a:cubicBezTo>
                          <a:pt x="129" y="73"/>
                          <a:pt x="129" y="73"/>
                          <a:pt x="129" y="73"/>
                        </a:cubicBezTo>
                        <a:cubicBezTo>
                          <a:pt x="129" y="73"/>
                          <a:pt x="129" y="73"/>
                          <a:pt x="129" y="73"/>
                        </a:cubicBezTo>
                        <a:cubicBezTo>
                          <a:pt x="128" y="73"/>
                          <a:pt x="128" y="73"/>
                          <a:pt x="128" y="73"/>
                        </a:cubicBezTo>
                        <a:cubicBezTo>
                          <a:pt x="128" y="73"/>
                          <a:pt x="128" y="73"/>
                          <a:pt x="128" y="73"/>
                        </a:cubicBezTo>
                        <a:cubicBezTo>
                          <a:pt x="128" y="73"/>
                          <a:pt x="128" y="73"/>
                          <a:pt x="128" y="73"/>
                        </a:cubicBezTo>
                        <a:cubicBezTo>
                          <a:pt x="128" y="73"/>
                          <a:pt x="128" y="73"/>
                          <a:pt x="128" y="73"/>
                        </a:cubicBezTo>
                        <a:cubicBezTo>
                          <a:pt x="128" y="73"/>
                          <a:pt x="128" y="73"/>
                          <a:pt x="128" y="73"/>
                        </a:cubicBezTo>
                        <a:cubicBezTo>
                          <a:pt x="127" y="72"/>
                          <a:pt x="127" y="72"/>
                          <a:pt x="127" y="72"/>
                        </a:cubicBezTo>
                        <a:cubicBezTo>
                          <a:pt x="126" y="72"/>
                          <a:pt x="126" y="72"/>
                          <a:pt x="126" y="72"/>
                        </a:cubicBezTo>
                        <a:cubicBezTo>
                          <a:pt x="126" y="72"/>
                          <a:pt x="126" y="72"/>
                          <a:pt x="126" y="72"/>
                        </a:cubicBezTo>
                        <a:cubicBezTo>
                          <a:pt x="126" y="73"/>
                          <a:pt x="126" y="73"/>
                          <a:pt x="126" y="73"/>
                        </a:cubicBezTo>
                        <a:cubicBezTo>
                          <a:pt x="125" y="74"/>
                          <a:pt x="125" y="74"/>
                          <a:pt x="125" y="74"/>
                        </a:cubicBezTo>
                        <a:cubicBezTo>
                          <a:pt x="124" y="74"/>
                          <a:pt x="124" y="74"/>
                          <a:pt x="124" y="74"/>
                        </a:cubicBezTo>
                        <a:cubicBezTo>
                          <a:pt x="124" y="75"/>
                          <a:pt x="124" y="75"/>
                          <a:pt x="124" y="75"/>
                        </a:cubicBezTo>
                        <a:cubicBezTo>
                          <a:pt x="124" y="75"/>
                          <a:pt x="124" y="75"/>
                          <a:pt x="124" y="75"/>
                        </a:cubicBezTo>
                        <a:cubicBezTo>
                          <a:pt x="124" y="76"/>
                          <a:pt x="124" y="76"/>
                          <a:pt x="124" y="76"/>
                        </a:cubicBezTo>
                        <a:cubicBezTo>
                          <a:pt x="124" y="78"/>
                          <a:pt x="124" y="78"/>
                          <a:pt x="124" y="78"/>
                        </a:cubicBezTo>
                        <a:cubicBezTo>
                          <a:pt x="124" y="79"/>
                          <a:pt x="124" y="79"/>
                          <a:pt x="124" y="79"/>
                        </a:cubicBezTo>
                        <a:cubicBezTo>
                          <a:pt x="125" y="79"/>
                          <a:pt x="125" y="79"/>
                          <a:pt x="125" y="79"/>
                        </a:cubicBezTo>
                        <a:cubicBezTo>
                          <a:pt x="125" y="79"/>
                          <a:pt x="125" y="79"/>
                          <a:pt x="125" y="79"/>
                        </a:cubicBezTo>
                        <a:cubicBezTo>
                          <a:pt x="125" y="79"/>
                          <a:pt x="125" y="79"/>
                          <a:pt x="125" y="79"/>
                        </a:cubicBezTo>
                        <a:cubicBezTo>
                          <a:pt x="125" y="79"/>
                          <a:pt x="125" y="79"/>
                          <a:pt x="125" y="79"/>
                        </a:cubicBezTo>
                        <a:cubicBezTo>
                          <a:pt x="126" y="78"/>
                          <a:pt x="126" y="78"/>
                          <a:pt x="126" y="78"/>
                        </a:cubicBezTo>
                        <a:cubicBezTo>
                          <a:pt x="126" y="78"/>
                          <a:pt x="126" y="78"/>
                          <a:pt x="126" y="78"/>
                        </a:cubicBezTo>
                        <a:cubicBezTo>
                          <a:pt x="127" y="78"/>
                          <a:pt x="127" y="78"/>
                          <a:pt x="127" y="78"/>
                        </a:cubicBezTo>
                        <a:cubicBezTo>
                          <a:pt x="127" y="79"/>
                          <a:pt x="127" y="79"/>
                          <a:pt x="127" y="79"/>
                        </a:cubicBezTo>
                        <a:cubicBezTo>
                          <a:pt x="127" y="78"/>
                          <a:pt x="127" y="78"/>
                          <a:pt x="127" y="78"/>
                        </a:cubicBezTo>
                        <a:cubicBezTo>
                          <a:pt x="128" y="78"/>
                          <a:pt x="128" y="78"/>
                          <a:pt x="128" y="78"/>
                        </a:cubicBezTo>
                        <a:cubicBezTo>
                          <a:pt x="128" y="78"/>
                          <a:pt x="128" y="78"/>
                          <a:pt x="128" y="78"/>
                        </a:cubicBezTo>
                        <a:cubicBezTo>
                          <a:pt x="128" y="77"/>
                          <a:pt x="128" y="77"/>
                          <a:pt x="128" y="77"/>
                        </a:cubicBezTo>
                        <a:cubicBezTo>
                          <a:pt x="128" y="77"/>
                          <a:pt x="128" y="77"/>
                          <a:pt x="128" y="77"/>
                        </a:cubicBezTo>
                        <a:cubicBezTo>
                          <a:pt x="128" y="77"/>
                          <a:pt x="128" y="77"/>
                          <a:pt x="128" y="77"/>
                        </a:cubicBezTo>
                        <a:cubicBezTo>
                          <a:pt x="129" y="77"/>
                          <a:pt x="129" y="77"/>
                          <a:pt x="129" y="77"/>
                        </a:cubicBezTo>
                        <a:cubicBezTo>
                          <a:pt x="129" y="77"/>
                          <a:pt x="129" y="77"/>
                          <a:pt x="129" y="77"/>
                        </a:cubicBezTo>
                        <a:cubicBezTo>
                          <a:pt x="129" y="77"/>
                          <a:pt x="129" y="77"/>
                          <a:pt x="129" y="77"/>
                        </a:cubicBezTo>
                        <a:cubicBezTo>
                          <a:pt x="129" y="76"/>
                          <a:pt x="129" y="76"/>
                          <a:pt x="129" y="76"/>
                        </a:cubicBezTo>
                        <a:cubicBezTo>
                          <a:pt x="130" y="77"/>
                          <a:pt x="130" y="77"/>
                          <a:pt x="130" y="77"/>
                        </a:cubicBezTo>
                        <a:cubicBezTo>
                          <a:pt x="130" y="77"/>
                          <a:pt x="130" y="77"/>
                          <a:pt x="130" y="77"/>
                        </a:cubicBezTo>
                        <a:cubicBezTo>
                          <a:pt x="129" y="78"/>
                          <a:pt x="129" y="78"/>
                          <a:pt x="129" y="78"/>
                        </a:cubicBezTo>
                        <a:cubicBezTo>
                          <a:pt x="130" y="78"/>
                          <a:pt x="130" y="78"/>
                          <a:pt x="130" y="78"/>
                        </a:cubicBezTo>
                        <a:cubicBezTo>
                          <a:pt x="132" y="78"/>
                          <a:pt x="132" y="78"/>
                          <a:pt x="132" y="78"/>
                        </a:cubicBezTo>
                        <a:cubicBezTo>
                          <a:pt x="134" y="78"/>
                          <a:pt x="134" y="78"/>
                          <a:pt x="134" y="78"/>
                        </a:cubicBezTo>
                        <a:cubicBezTo>
                          <a:pt x="134" y="78"/>
                          <a:pt x="134" y="78"/>
                          <a:pt x="134" y="78"/>
                        </a:cubicBezTo>
                        <a:cubicBezTo>
                          <a:pt x="134" y="78"/>
                          <a:pt x="134" y="78"/>
                          <a:pt x="134" y="78"/>
                        </a:cubicBezTo>
                        <a:cubicBezTo>
                          <a:pt x="134" y="78"/>
                          <a:pt x="134" y="78"/>
                          <a:pt x="134" y="78"/>
                        </a:cubicBezTo>
                        <a:cubicBezTo>
                          <a:pt x="134" y="79"/>
                          <a:pt x="134" y="79"/>
                          <a:pt x="134" y="79"/>
                        </a:cubicBezTo>
                        <a:cubicBezTo>
                          <a:pt x="134" y="79"/>
                          <a:pt x="134" y="79"/>
                          <a:pt x="134" y="79"/>
                        </a:cubicBezTo>
                        <a:cubicBezTo>
                          <a:pt x="135" y="79"/>
                          <a:pt x="135" y="79"/>
                          <a:pt x="135" y="79"/>
                        </a:cubicBezTo>
                        <a:cubicBezTo>
                          <a:pt x="136" y="79"/>
                          <a:pt x="136" y="79"/>
                          <a:pt x="136" y="79"/>
                        </a:cubicBezTo>
                        <a:cubicBezTo>
                          <a:pt x="136" y="79"/>
                          <a:pt x="136" y="79"/>
                          <a:pt x="136" y="79"/>
                        </a:cubicBezTo>
                        <a:cubicBezTo>
                          <a:pt x="136" y="79"/>
                          <a:pt x="136" y="79"/>
                          <a:pt x="136" y="79"/>
                        </a:cubicBezTo>
                        <a:cubicBezTo>
                          <a:pt x="136" y="79"/>
                          <a:pt x="136" y="79"/>
                          <a:pt x="136" y="79"/>
                        </a:cubicBezTo>
                        <a:cubicBezTo>
                          <a:pt x="137" y="78"/>
                          <a:pt x="137" y="78"/>
                          <a:pt x="137" y="78"/>
                        </a:cubicBezTo>
                        <a:cubicBezTo>
                          <a:pt x="137" y="77"/>
                          <a:pt x="137" y="77"/>
                          <a:pt x="137" y="77"/>
                        </a:cubicBezTo>
                        <a:cubicBezTo>
                          <a:pt x="136" y="77"/>
                          <a:pt x="136" y="77"/>
                          <a:pt x="136" y="77"/>
                        </a:cubicBezTo>
                        <a:cubicBezTo>
                          <a:pt x="137" y="77"/>
                          <a:pt x="137" y="77"/>
                          <a:pt x="137" y="77"/>
                        </a:cubicBezTo>
                        <a:cubicBezTo>
                          <a:pt x="138" y="78"/>
                          <a:pt x="138" y="78"/>
                          <a:pt x="138" y="78"/>
                        </a:cubicBezTo>
                        <a:cubicBezTo>
                          <a:pt x="138" y="78"/>
                          <a:pt x="138" y="78"/>
                          <a:pt x="138" y="78"/>
                        </a:cubicBezTo>
                        <a:cubicBezTo>
                          <a:pt x="138" y="78"/>
                          <a:pt x="138" y="78"/>
                          <a:pt x="138" y="78"/>
                        </a:cubicBezTo>
                        <a:cubicBezTo>
                          <a:pt x="140" y="78"/>
                          <a:pt x="140" y="78"/>
                          <a:pt x="140" y="78"/>
                        </a:cubicBezTo>
                        <a:cubicBezTo>
                          <a:pt x="141" y="78"/>
                          <a:pt x="141" y="78"/>
                          <a:pt x="141" y="78"/>
                        </a:cubicBezTo>
                        <a:cubicBezTo>
                          <a:pt x="142" y="79"/>
                          <a:pt x="142" y="79"/>
                          <a:pt x="142" y="79"/>
                        </a:cubicBezTo>
                        <a:cubicBezTo>
                          <a:pt x="143" y="80"/>
                          <a:pt x="143" y="80"/>
                          <a:pt x="143" y="80"/>
                        </a:cubicBezTo>
                        <a:cubicBezTo>
                          <a:pt x="143" y="81"/>
                          <a:pt x="143" y="81"/>
                          <a:pt x="143" y="81"/>
                        </a:cubicBezTo>
                        <a:cubicBezTo>
                          <a:pt x="143" y="81"/>
                          <a:pt x="143" y="81"/>
                          <a:pt x="143" y="81"/>
                        </a:cubicBezTo>
                        <a:cubicBezTo>
                          <a:pt x="144" y="81"/>
                          <a:pt x="144" y="81"/>
                          <a:pt x="144" y="81"/>
                        </a:cubicBezTo>
                        <a:cubicBezTo>
                          <a:pt x="143" y="82"/>
                          <a:pt x="143" y="82"/>
                          <a:pt x="143" y="82"/>
                        </a:cubicBezTo>
                        <a:cubicBezTo>
                          <a:pt x="143" y="82"/>
                          <a:pt x="143" y="82"/>
                          <a:pt x="143" y="82"/>
                        </a:cubicBezTo>
                        <a:cubicBezTo>
                          <a:pt x="142" y="82"/>
                          <a:pt x="142" y="82"/>
                          <a:pt x="142" y="82"/>
                        </a:cubicBezTo>
                        <a:cubicBezTo>
                          <a:pt x="142" y="82"/>
                          <a:pt x="142" y="82"/>
                          <a:pt x="142" y="82"/>
                        </a:cubicBezTo>
                        <a:cubicBezTo>
                          <a:pt x="142" y="82"/>
                          <a:pt x="142" y="82"/>
                          <a:pt x="142" y="82"/>
                        </a:cubicBezTo>
                        <a:cubicBezTo>
                          <a:pt x="141" y="82"/>
                          <a:pt x="141" y="82"/>
                          <a:pt x="141" y="82"/>
                        </a:cubicBezTo>
                        <a:cubicBezTo>
                          <a:pt x="139" y="81"/>
                          <a:pt x="139" y="81"/>
                          <a:pt x="139" y="81"/>
                        </a:cubicBezTo>
                        <a:cubicBezTo>
                          <a:pt x="138" y="80"/>
                          <a:pt x="138" y="80"/>
                          <a:pt x="138" y="80"/>
                        </a:cubicBezTo>
                        <a:cubicBezTo>
                          <a:pt x="138" y="80"/>
                          <a:pt x="138" y="80"/>
                          <a:pt x="138" y="80"/>
                        </a:cubicBezTo>
                        <a:cubicBezTo>
                          <a:pt x="138" y="80"/>
                          <a:pt x="138" y="80"/>
                          <a:pt x="138" y="80"/>
                        </a:cubicBezTo>
                        <a:cubicBezTo>
                          <a:pt x="137" y="80"/>
                          <a:pt x="137" y="80"/>
                          <a:pt x="137" y="80"/>
                        </a:cubicBezTo>
                        <a:cubicBezTo>
                          <a:pt x="136" y="80"/>
                          <a:pt x="136" y="80"/>
                          <a:pt x="136" y="80"/>
                        </a:cubicBezTo>
                        <a:cubicBezTo>
                          <a:pt x="136" y="80"/>
                          <a:pt x="136" y="80"/>
                          <a:pt x="136" y="80"/>
                        </a:cubicBezTo>
                        <a:cubicBezTo>
                          <a:pt x="136" y="80"/>
                          <a:pt x="136" y="80"/>
                          <a:pt x="136" y="80"/>
                        </a:cubicBezTo>
                        <a:cubicBezTo>
                          <a:pt x="135" y="80"/>
                          <a:pt x="135" y="80"/>
                          <a:pt x="135" y="80"/>
                        </a:cubicBezTo>
                        <a:cubicBezTo>
                          <a:pt x="134" y="80"/>
                          <a:pt x="134" y="80"/>
                          <a:pt x="134" y="80"/>
                        </a:cubicBezTo>
                        <a:cubicBezTo>
                          <a:pt x="134" y="80"/>
                          <a:pt x="134" y="80"/>
                          <a:pt x="134" y="80"/>
                        </a:cubicBezTo>
                        <a:cubicBezTo>
                          <a:pt x="134" y="81"/>
                          <a:pt x="134" y="81"/>
                          <a:pt x="134" y="81"/>
                        </a:cubicBezTo>
                        <a:cubicBezTo>
                          <a:pt x="134" y="81"/>
                          <a:pt x="134" y="81"/>
                          <a:pt x="134" y="81"/>
                        </a:cubicBezTo>
                        <a:cubicBezTo>
                          <a:pt x="135" y="81"/>
                          <a:pt x="135" y="81"/>
                          <a:pt x="135" y="81"/>
                        </a:cubicBezTo>
                        <a:cubicBezTo>
                          <a:pt x="136" y="82"/>
                          <a:pt x="136" y="82"/>
                          <a:pt x="136" y="82"/>
                        </a:cubicBezTo>
                        <a:cubicBezTo>
                          <a:pt x="137" y="83"/>
                          <a:pt x="137" y="83"/>
                          <a:pt x="137" y="83"/>
                        </a:cubicBezTo>
                        <a:cubicBezTo>
                          <a:pt x="136" y="84"/>
                          <a:pt x="136" y="84"/>
                          <a:pt x="136" y="84"/>
                        </a:cubicBezTo>
                        <a:cubicBezTo>
                          <a:pt x="136" y="84"/>
                          <a:pt x="136" y="84"/>
                          <a:pt x="136" y="84"/>
                        </a:cubicBezTo>
                        <a:cubicBezTo>
                          <a:pt x="134" y="84"/>
                          <a:pt x="134" y="84"/>
                          <a:pt x="134" y="84"/>
                        </a:cubicBezTo>
                        <a:cubicBezTo>
                          <a:pt x="134" y="84"/>
                          <a:pt x="134" y="84"/>
                          <a:pt x="134" y="84"/>
                        </a:cubicBezTo>
                        <a:cubicBezTo>
                          <a:pt x="134" y="85"/>
                          <a:pt x="134" y="85"/>
                          <a:pt x="134" y="85"/>
                        </a:cubicBezTo>
                        <a:cubicBezTo>
                          <a:pt x="133" y="85"/>
                          <a:pt x="133" y="85"/>
                          <a:pt x="133" y="85"/>
                        </a:cubicBezTo>
                        <a:cubicBezTo>
                          <a:pt x="132" y="85"/>
                          <a:pt x="132" y="85"/>
                          <a:pt x="132" y="85"/>
                        </a:cubicBezTo>
                        <a:cubicBezTo>
                          <a:pt x="132" y="85"/>
                          <a:pt x="132" y="85"/>
                          <a:pt x="132" y="85"/>
                        </a:cubicBezTo>
                        <a:cubicBezTo>
                          <a:pt x="132" y="85"/>
                          <a:pt x="132" y="85"/>
                          <a:pt x="132" y="85"/>
                        </a:cubicBezTo>
                        <a:cubicBezTo>
                          <a:pt x="131" y="86"/>
                          <a:pt x="131" y="86"/>
                          <a:pt x="131" y="86"/>
                        </a:cubicBezTo>
                        <a:cubicBezTo>
                          <a:pt x="131" y="86"/>
                          <a:pt x="131" y="86"/>
                          <a:pt x="131" y="86"/>
                        </a:cubicBezTo>
                        <a:cubicBezTo>
                          <a:pt x="131" y="86"/>
                          <a:pt x="131" y="86"/>
                          <a:pt x="131" y="86"/>
                        </a:cubicBezTo>
                        <a:cubicBezTo>
                          <a:pt x="131" y="87"/>
                          <a:pt x="131" y="87"/>
                          <a:pt x="131" y="87"/>
                        </a:cubicBezTo>
                        <a:cubicBezTo>
                          <a:pt x="130" y="89"/>
                          <a:pt x="130" y="89"/>
                          <a:pt x="130" y="89"/>
                        </a:cubicBezTo>
                        <a:cubicBezTo>
                          <a:pt x="128" y="89"/>
                          <a:pt x="128" y="89"/>
                          <a:pt x="128" y="89"/>
                        </a:cubicBezTo>
                        <a:cubicBezTo>
                          <a:pt x="127" y="89"/>
                          <a:pt x="127" y="89"/>
                          <a:pt x="127" y="89"/>
                        </a:cubicBezTo>
                        <a:cubicBezTo>
                          <a:pt x="127" y="89"/>
                          <a:pt x="127" y="89"/>
                          <a:pt x="127" y="89"/>
                        </a:cubicBezTo>
                        <a:cubicBezTo>
                          <a:pt x="127" y="89"/>
                          <a:pt x="127" y="89"/>
                          <a:pt x="127" y="89"/>
                        </a:cubicBezTo>
                        <a:cubicBezTo>
                          <a:pt x="126" y="90"/>
                          <a:pt x="126" y="90"/>
                          <a:pt x="126" y="90"/>
                        </a:cubicBezTo>
                        <a:cubicBezTo>
                          <a:pt x="126" y="90"/>
                          <a:pt x="126" y="90"/>
                          <a:pt x="126" y="90"/>
                        </a:cubicBezTo>
                        <a:cubicBezTo>
                          <a:pt x="126" y="90"/>
                          <a:pt x="126" y="90"/>
                          <a:pt x="126" y="90"/>
                        </a:cubicBezTo>
                        <a:cubicBezTo>
                          <a:pt x="125" y="91"/>
                          <a:pt x="125" y="91"/>
                          <a:pt x="125" y="91"/>
                        </a:cubicBezTo>
                        <a:cubicBezTo>
                          <a:pt x="125" y="91"/>
                          <a:pt x="125" y="91"/>
                          <a:pt x="125" y="91"/>
                        </a:cubicBezTo>
                        <a:cubicBezTo>
                          <a:pt x="125" y="91"/>
                          <a:pt x="125" y="91"/>
                          <a:pt x="125" y="91"/>
                        </a:cubicBezTo>
                        <a:cubicBezTo>
                          <a:pt x="126" y="92"/>
                          <a:pt x="126" y="92"/>
                          <a:pt x="126" y="92"/>
                        </a:cubicBezTo>
                        <a:cubicBezTo>
                          <a:pt x="126" y="92"/>
                          <a:pt x="126" y="92"/>
                          <a:pt x="126" y="92"/>
                        </a:cubicBezTo>
                        <a:cubicBezTo>
                          <a:pt x="126" y="92"/>
                          <a:pt x="126" y="92"/>
                          <a:pt x="126" y="92"/>
                        </a:cubicBezTo>
                        <a:cubicBezTo>
                          <a:pt x="127" y="93"/>
                          <a:pt x="127" y="93"/>
                          <a:pt x="127" y="93"/>
                        </a:cubicBezTo>
                        <a:cubicBezTo>
                          <a:pt x="129" y="93"/>
                          <a:pt x="129" y="93"/>
                          <a:pt x="129" y="93"/>
                        </a:cubicBezTo>
                        <a:cubicBezTo>
                          <a:pt x="129" y="94"/>
                          <a:pt x="129" y="94"/>
                          <a:pt x="129" y="94"/>
                        </a:cubicBezTo>
                        <a:cubicBezTo>
                          <a:pt x="129" y="94"/>
                          <a:pt x="129" y="94"/>
                          <a:pt x="129" y="94"/>
                        </a:cubicBezTo>
                        <a:cubicBezTo>
                          <a:pt x="130" y="94"/>
                          <a:pt x="130" y="94"/>
                          <a:pt x="130" y="94"/>
                        </a:cubicBezTo>
                        <a:cubicBezTo>
                          <a:pt x="130" y="94"/>
                          <a:pt x="130" y="94"/>
                          <a:pt x="130" y="94"/>
                        </a:cubicBezTo>
                        <a:cubicBezTo>
                          <a:pt x="130" y="95"/>
                          <a:pt x="130" y="95"/>
                          <a:pt x="130" y="95"/>
                        </a:cubicBezTo>
                        <a:cubicBezTo>
                          <a:pt x="131" y="95"/>
                          <a:pt x="131" y="95"/>
                          <a:pt x="131" y="95"/>
                        </a:cubicBezTo>
                        <a:cubicBezTo>
                          <a:pt x="131" y="95"/>
                          <a:pt x="131" y="95"/>
                          <a:pt x="131" y="95"/>
                        </a:cubicBezTo>
                        <a:cubicBezTo>
                          <a:pt x="131" y="95"/>
                          <a:pt x="131" y="95"/>
                          <a:pt x="131" y="95"/>
                        </a:cubicBezTo>
                        <a:cubicBezTo>
                          <a:pt x="132" y="95"/>
                          <a:pt x="132" y="95"/>
                          <a:pt x="132" y="95"/>
                        </a:cubicBezTo>
                        <a:cubicBezTo>
                          <a:pt x="132" y="95"/>
                          <a:pt x="132" y="95"/>
                          <a:pt x="132" y="95"/>
                        </a:cubicBezTo>
                        <a:cubicBezTo>
                          <a:pt x="132" y="95"/>
                          <a:pt x="132" y="95"/>
                          <a:pt x="132" y="95"/>
                        </a:cubicBezTo>
                        <a:cubicBezTo>
                          <a:pt x="133" y="94"/>
                          <a:pt x="133" y="94"/>
                          <a:pt x="133" y="94"/>
                        </a:cubicBezTo>
                        <a:cubicBezTo>
                          <a:pt x="133" y="94"/>
                          <a:pt x="133" y="94"/>
                          <a:pt x="133" y="94"/>
                        </a:cubicBezTo>
                        <a:cubicBezTo>
                          <a:pt x="133" y="94"/>
                          <a:pt x="133" y="94"/>
                          <a:pt x="133" y="94"/>
                        </a:cubicBezTo>
                        <a:cubicBezTo>
                          <a:pt x="134" y="94"/>
                          <a:pt x="134" y="94"/>
                          <a:pt x="134" y="94"/>
                        </a:cubicBezTo>
                        <a:cubicBezTo>
                          <a:pt x="135" y="93"/>
                          <a:pt x="135" y="93"/>
                          <a:pt x="135" y="93"/>
                        </a:cubicBezTo>
                        <a:cubicBezTo>
                          <a:pt x="136" y="93"/>
                          <a:pt x="136" y="93"/>
                          <a:pt x="136" y="93"/>
                        </a:cubicBezTo>
                        <a:cubicBezTo>
                          <a:pt x="136" y="93"/>
                          <a:pt x="136" y="93"/>
                          <a:pt x="136" y="93"/>
                        </a:cubicBezTo>
                        <a:cubicBezTo>
                          <a:pt x="136" y="93"/>
                          <a:pt x="136" y="93"/>
                          <a:pt x="136" y="93"/>
                        </a:cubicBezTo>
                        <a:cubicBezTo>
                          <a:pt x="137" y="92"/>
                          <a:pt x="137" y="92"/>
                          <a:pt x="137" y="92"/>
                        </a:cubicBezTo>
                        <a:cubicBezTo>
                          <a:pt x="137" y="91"/>
                          <a:pt x="137" y="91"/>
                          <a:pt x="137" y="91"/>
                        </a:cubicBezTo>
                        <a:cubicBezTo>
                          <a:pt x="137" y="91"/>
                          <a:pt x="137" y="91"/>
                          <a:pt x="137" y="91"/>
                        </a:cubicBezTo>
                        <a:cubicBezTo>
                          <a:pt x="137" y="91"/>
                          <a:pt x="137" y="91"/>
                          <a:pt x="137" y="91"/>
                        </a:cubicBezTo>
                        <a:cubicBezTo>
                          <a:pt x="138" y="90"/>
                          <a:pt x="138" y="90"/>
                          <a:pt x="138" y="90"/>
                        </a:cubicBezTo>
                        <a:cubicBezTo>
                          <a:pt x="138" y="90"/>
                          <a:pt x="138" y="90"/>
                          <a:pt x="138" y="90"/>
                        </a:cubicBezTo>
                        <a:cubicBezTo>
                          <a:pt x="138" y="90"/>
                          <a:pt x="138" y="90"/>
                          <a:pt x="138" y="90"/>
                        </a:cubicBezTo>
                        <a:cubicBezTo>
                          <a:pt x="139" y="89"/>
                          <a:pt x="139" y="89"/>
                          <a:pt x="139" y="89"/>
                        </a:cubicBezTo>
                        <a:cubicBezTo>
                          <a:pt x="140" y="89"/>
                          <a:pt x="140" y="89"/>
                          <a:pt x="140" y="89"/>
                        </a:cubicBezTo>
                        <a:cubicBezTo>
                          <a:pt x="140" y="89"/>
                          <a:pt x="140" y="89"/>
                          <a:pt x="140" y="89"/>
                        </a:cubicBezTo>
                        <a:cubicBezTo>
                          <a:pt x="140" y="89"/>
                          <a:pt x="140" y="89"/>
                          <a:pt x="140" y="89"/>
                        </a:cubicBezTo>
                        <a:cubicBezTo>
                          <a:pt x="141" y="89"/>
                          <a:pt x="141" y="89"/>
                          <a:pt x="141" y="89"/>
                        </a:cubicBezTo>
                        <a:cubicBezTo>
                          <a:pt x="142" y="89"/>
                          <a:pt x="142" y="89"/>
                          <a:pt x="142" y="89"/>
                        </a:cubicBezTo>
                        <a:cubicBezTo>
                          <a:pt x="142" y="89"/>
                          <a:pt x="142" y="89"/>
                          <a:pt x="142" y="89"/>
                        </a:cubicBezTo>
                        <a:cubicBezTo>
                          <a:pt x="142" y="89"/>
                          <a:pt x="142" y="89"/>
                          <a:pt x="142" y="89"/>
                        </a:cubicBezTo>
                        <a:cubicBezTo>
                          <a:pt x="142" y="88"/>
                          <a:pt x="142" y="88"/>
                          <a:pt x="142" y="88"/>
                        </a:cubicBezTo>
                        <a:cubicBezTo>
                          <a:pt x="144" y="88"/>
                          <a:pt x="144" y="88"/>
                          <a:pt x="144" y="88"/>
                        </a:cubicBezTo>
                        <a:cubicBezTo>
                          <a:pt x="144" y="89"/>
                          <a:pt x="144" y="89"/>
                          <a:pt x="144" y="89"/>
                        </a:cubicBezTo>
                        <a:cubicBezTo>
                          <a:pt x="144" y="89"/>
                          <a:pt x="144" y="89"/>
                          <a:pt x="144" y="89"/>
                        </a:cubicBezTo>
                        <a:cubicBezTo>
                          <a:pt x="143" y="89"/>
                          <a:pt x="143" y="89"/>
                          <a:pt x="143" y="89"/>
                        </a:cubicBezTo>
                        <a:cubicBezTo>
                          <a:pt x="143" y="89"/>
                          <a:pt x="143" y="89"/>
                          <a:pt x="143" y="89"/>
                        </a:cubicBezTo>
                        <a:cubicBezTo>
                          <a:pt x="143" y="90"/>
                          <a:pt x="143" y="90"/>
                          <a:pt x="143" y="90"/>
                        </a:cubicBezTo>
                        <a:cubicBezTo>
                          <a:pt x="143" y="91"/>
                          <a:pt x="143" y="91"/>
                          <a:pt x="143" y="91"/>
                        </a:cubicBezTo>
                        <a:cubicBezTo>
                          <a:pt x="141" y="92"/>
                          <a:pt x="141" y="92"/>
                          <a:pt x="141" y="92"/>
                        </a:cubicBezTo>
                        <a:cubicBezTo>
                          <a:pt x="141" y="92"/>
                          <a:pt x="141" y="92"/>
                          <a:pt x="141" y="92"/>
                        </a:cubicBezTo>
                        <a:cubicBezTo>
                          <a:pt x="141" y="92"/>
                          <a:pt x="141" y="92"/>
                          <a:pt x="141" y="92"/>
                        </a:cubicBezTo>
                        <a:cubicBezTo>
                          <a:pt x="141" y="93"/>
                          <a:pt x="141" y="93"/>
                          <a:pt x="141" y="93"/>
                        </a:cubicBezTo>
                        <a:cubicBezTo>
                          <a:pt x="140" y="93"/>
                          <a:pt x="140" y="93"/>
                          <a:pt x="140" y="93"/>
                        </a:cubicBezTo>
                        <a:cubicBezTo>
                          <a:pt x="139" y="93"/>
                          <a:pt x="139" y="93"/>
                          <a:pt x="139" y="93"/>
                        </a:cubicBezTo>
                        <a:cubicBezTo>
                          <a:pt x="139" y="93"/>
                          <a:pt x="139" y="93"/>
                          <a:pt x="139" y="93"/>
                        </a:cubicBezTo>
                        <a:cubicBezTo>
                          <a:pt x="139" y="94"/>
                          <a:pt x="139" y="94"/>
                          <a:pt x="139" y="94"/>
                        </a:cubicBezTo>
                        <a:cubicBezTo>
                          <a:pt x="138" y="94"/>
                          <a:pt x="138" y="94"/>
                          <a:pt x="138" y="94"/>
                        </a:cubicBezTo>
                        <a:cubicBezTo>
                          <a:pt x="138" y="95"/>
                          <a:pt x="138" y="95"/>
                          <a:pt x="138" y="95"/>
                        </a:cubicBezTo>
                        <a:cubicBezTo>
                          <a:pt x="137" y="95"/>
                          <a:pt x="137" y="95"/>
                          <a:pt x="137" y="95"/>
                        </a:cubicBezTo>
                        <a:cubicBezTo>
                          <a:pt x="136" y="95"/>
                          <a:pt x="136" y="95"/>
                          <a:pt x="136" y="95"/>
                        </a:cubicBezTo>
                        <a:cubicBezTo>
                          <a:pt x="136" y="95"/>
                          <a:pt x="136" y="95"/>
                          <a:pt x="136" y="95"/>
                        </a:cubicBezTo>
                        <a:cubicBezTo>
                          <a:pt x="136" y="95"/>
                          <a:pt x="136" y="95"/>
                          <a:pt x="136" y="95"/>
                        </a:cubicBezTo>
                        <a:cubicBezTo>
                          <a:pt x="136" y="95"/>
                          <a:pt x="136" y="95"/>
                          <a:pt x="136" y="95"/>
                        </a:cubicBezTo>
                        <a:cubicBezTo>
                          <a:pt x="135" y="95"/>
                          <a:pt x="135" y="95"/>
                          <a:pt x="135" y="95"/>
                        </a:cubicBezTo>
                        <a:cubicBezTo>
                          <a:pt x="135" y="95"/>
                          <a:pt x="135" y="95"/>
                          <a:pt x="135" y="95"/>
                        </a:cubicBezTo>
                        <a:cubicBezTo>
                          <a:pt x="135" y="95"/>
                          <a:pt x="135" y="95"/>
                          <a:pt x="135" y="95"/>
                        </a:cubicBezTo>
                        <a:cubicBezTo>
                          <a:pt x="134" y="95"/>
                          <a:pt x="134" y="95"/>
                          <a:pt x="134" y="95"/>
                        </a:cubicBezTo>
                        <a:cubicBezTo>
                          <a:pt x="134" y="96"/>
                          <a:pt x="134" y="96"/>
                          <a:pt x="134" y="96"/>
                        </a:cubicBezTo>
                        <a:cubicBezTo>
                          <a:pt x="134" y="96"/>
                          <a:pt x="134" y="96"/>
                          <a:pt x="134" y="96"/>
                        </a:cubicBezTo>
                        <a:cubicBezTo>
                          <a:pt x="134" y="96"/>
                          <a:pt x="134" y="96"/>
                          <a:pt x="134" y="96"/>
                        </a:cubicBezTo>
                        <a:cubicBezTo>
                          <a:pt x="135" y="96"/>
                          <a:pt x="135" y="96"/>
                          <a:pt x="135" y="96"/>
                        </a:cubicBezTo>
                        <a:cubicBezTo>
                          <a:pt x="135" y="97"/>
                          <a:pt x="135" y="97"/>
                          <a:pt x="135" y="97"/>
                        </a:cubicBezTo>
                        <a:cubicBezTo>
                          <a:pt x="135" y="98"/>
                          <a:pt x="135" y="98"/>
                          <a:pt x="135" y="98"/>
                        </a:cubicBezTo>
                        <a:cubicBezTo>
                          <a:pt x="134" y="98"/>
                          <a:pt x="134" y="98"/>
                          <a:pt x="134" y="98"/>
                        </a:cubicBezTo>
                        <a:cubicBezTo>
                          <a:pt x="134" y="98"/>
                          <a:pt x="134" y="98"/>
                          <a:pt x="134" y="98"/>
                        </a:cubicBezTo>
                        <a:cubicBezTo>
                          <a:pt x="134" y="98"/>
                          <a:pt x="134" y="98"/>
                          <a:pt x="134" y="98"/>
                        </a:cubicBezTo>
                        <a:cubicBezTo>
                          <a:pt x="134" y="98"/>
                          <a:pt x="134" y="98"/>
                          <a:pt x="134" y="98"/>
                        </a:cubicBezTo>
                        <a:cubicBezTo>
                          <a:pt x="133" y="99"/>
                          <a:pt x="133" y="99"/>
                          <a:pt x="133" y="99"/>
                        </a:cubicBezTo>
                        <a:cubicBezTo>
                          <a:pt x="132" y="99"/>
                          <a:pt x="132" y="99"/>
                          <a:pt x="132" y="99"/>
                        </a:cubicBezTo>
                        <a:cubicBezTo>
                          <a:pt x="132" y="99"/>
                          <a:pt x="132" y="99"/>
                          <a:pt x="132" y="99"/>
                        </a:cubicBezTo>
                        <a:cubicBezTo>
                          <a:pt x="132" y="100"/>
                          <a:pt x="132" y="100"/>
                          <a:pt x="132" y="100"/>
                        </a:cubicBezTo>
                        <a:cubicBezTo>
                          <a:pt x="133" y="100"/>
                          <a:pt x="133" y="100"/>
                          <a:pt x="133" y="100"/>
                        </a:cubicBezTo>
                        <a:cubicBezTo>
                          <a:pt x="133" y="100"/>
                          <a:pt x="133" y="100"/>
                          <a:pt x="133" y="100"/>
                        </a:cubicBezTo>
                        <a:cubicBezTo>
                          <a:pt x="133" y="100"/>
                          <a:pt x="133" y="100"/>
                          <a:pt x="133" y="100"/>
                        </a:cubicBezTo>
                        <a:cubicBezTo>
                          <a:pt x="134" y="101"/>
                          <a:pt x="134" y="101"/>
                          <a:pt x="134" y="101"/>
                        </a:cubicBezTo>
                        <a:cubicBezTo>
                          <a:pt x="134" y="101"/>
                          <a:pt x="134" y="101"/>
                          <a:pt x="134" y="101"/>
                        </a:cubicBezTo>
                        <a:cubicBezTo>
                          <a:pt x="134" y="100"/>
                          <a:pt x="134" y="100"/>
                          <a:pt x="134" y="100"/>
                        </a:cubicBezTo>
                        <a:cubicBezTo>
                          <a:pt x="135" y="100"/>
                          <a:pt x="135" y="100"/>
                          <a:pt x="135" y="100"/>
                        </a:cubicBezTo>
                        <a:cubicBezTo>
                          <a:pt x="135" y="100"/>
                          <a:pt x="135" y="100"/>
                          <a:pt x="135" y="100"/>
                        </a:cubicBezTo>
                        <a:cubicBezTo>
                          <a:pt x="135" y="100"/>
                          <a:pt x="135" y="100"/>
                          <a:pt x="135" y="100"/>
                        </a:cubicBezTo>
                        <a:cubicBezTo>
                          <a:pt x="135" y="100"/>
                          <a:pt x="135" y="100"/>
                          <a:pt x="135" y="100"/>
                        </a:cubicBezTo>
                        <a:cubicBezTo>
                          <a:pt x="136" y="99"/>
                          <a:pt x="136" y="99"/>
                          <a:pt x="136" y="99"/>
                        </a:cubicBezTo>
                        <a:cubicBezTo>
                          <a:pt x="136" y="99"/>
                          <a:pt x="136" y="99"/>
                          <a:pt x="136" y="99"/>
                        </a:cubicBezTo>
                        <a:cubicBezTo>
                          <a:pt x="135" y="99"/>
                          <a:pt x="135" y="99"/>
                          <a:pt x="135" y="99"/>
                        </a:cubicBezTo>
                        <a:cubicBezTo>
                          <a:pt x="135" y="98"/>
                          <a:pt x="135" y="98"/>
                          <a:pt x="135" y="98"/>
                        </a:cubicBezTo>
                        <a:cubicBezTo>
                          <a:pt x="135" y="98"/>
                          <a:pt x="135" y="98"/>
                          <a:pt x="135" y="98"/>
                        </a:cubicBezTo>
                        <a:cubicBezTo>
                          <a:pt x="136" y="98"/>
                          <a:pt x="136" y="98"/>
                          <a:pt x="136" y="98"/>
                        </a:cubicBezTo>
                        <a:cubicBezTo>
                          <a:pt x="137" y="98"/>
                          <a:pt x="137" y="98"/>
                          <a:pt x="137" y="98"/>
                        </a:cubicBezTo>
                        <a:cubicBezTo>
                          <a:pt x="137" y="98"/>
                          <a:pt x="137" y="98"/>
                          <a:pt x="137" y="98"/>
                        </a:cubicBezTo>
                        <a:cubicBezTo>
                          <a:pt x="137" y="98"/>
                          <a:pt x="137" y="98"/>
                          <a:pt x="137" y="98"/>
                        </a:cubicBezTo>
                        <a:cubicBezTo>
                          <a:pt x="137" y="97"/>
                          <a:pt x="137" y="97"/>
                          <a:pt x="137" y="97"/>
                        </a:cubicBezTo>
                        <a:cubicBezTo>
                          <a:pt x="138" y="97"/>
                          <a:pt x="138" y="97"/>
                          <a:pt x="138" y="97"/>
                        </a:cubicBezTo>
                        <a:cubicBezTo>
                          <a:pt x="139" y="97"/>
                          <a:pt x="139" y="97"/>
                          <a:pt x="139" y="97"/>
                        </a:cubicBezTo>
                        <a:cubicBezTo>
                          <a:pt x="140" y="97"/>
                          <a:pt x="140" y="97"/>
                          <a:pt x="140" y="97"/>
                        </a:cubicBezTo>
                        <a:cubicBezTo>
                          <a:pt x="140" y="97"/>
                          <a:pt x="140" y="97"/>
                          <a:pt x="140" y="97"/>
                        </a:cubicBezTo>
                        <a:cubicBezTo>
                          <a:pt x="140" y="97"/>
                          <a:pt x="140" y="97"/>
                          <a:pt x="140" y="97"/>
                        </a:cubicBezTo>
                        <a:cubicBezTo>
                          <a:pt x="141" y="96"/>
                          <a:pt x="141" y="96"/>
                          <a:pt x="141" y="96"/>
                        </a:cubicBezTo>
                        <a:cubicBezTo>
                          <a:pt x="142" y="96"/>
                          <a:pt x="142" y="96"/>
                          <a:pt x="142" y="96"/>
                        </a:cubicBezTo>
                        <a:cubicBezTo>
                          <a:pt x="142" y="96"/>
                          <a:pt x="142" y="96"/>
                          <a:pt x="142" y="96"/>
                        </a:cubicBezTo>
                        <a:cubicBezTo>
                          <a:pt x="142" y="95"/>
                          <a:pt x="142" y="95"/>
                          <a:pt x="142" y="95"/>
                        </a:cubicBezTo>
                        <a:cubicBezTo>
                          <a:pt x="143" y="95"/>
                          <a:pt x="143" y="95"/>
                          <a:pt x="143" y="95"/>
                        </a:cubicBezTo>
                        <a:cubicBezTo>
                          <a:pt x="143" y="94"/>
                          <a:pt x="143" y="94"/>
                          <a:pt x="143" y="94"/>
                        </a:cubicBezTo>
                        <a:cubicBezTo>
                          <a:pt x="143" y="94"/>
                          <a:pt x="143" y="94"/>
                          <a:pt x="143" y="94"/>
                        </a:cubicBezTo>
                        <a:cubicBezTo>
                          <a:pt x="144" y="95"/>
                          <a:pt x="144" y="95"/>
                          <a:pt x="144" y="95"/>
                        </a:cubicBezTo>
                        <a:cubicBezTo>
                          <a:pt x="144" y="95"/>
                          <a:pt x="144" y="95"/>
                          <a:pt x="144" y="95"/>
                        </a:cubicBezTo>
                        <a:cubicBezTo>
                          <a:pt x="144" y="95"/>
                          <a:pt x="144" y="95"/>
                          <a:pt x="144" y="95"/>
                        </a:cubicBezTo>
                        <a:cubicBezTo>
                          <a:pt x="145" y="95"/>
                          <a:pt x="145" y="95"/>
                          <a:pt x="145" y="95"/>
                        </a:cubicBezTo>
                        <a:cubicBezTo>
                          <a:pt x="145" y="94"/>
                          <a:pt x="145" y="94"/>
                          <a:pt x="145" y="94"/>
                        </a:cubicBezTo>
                        <a:cubicBezTo>
                          <a:pt x="145" y="94"/>
                          <a:pt x="145" y="94"/>
                          <a:pt x="145" y="94"/>
                        </a:cubicBezTo>
                        <a:cubicBezTo>
                          <a:pt x="145" y="93"/>
                          <a:pt x="145" y="93"/>
                          <a:pt x="145" y="93"/>
                        </a:cubicBezTo>
                        <a:cubicBezTo>
                          <a:pt x="146" y="93"/>
                          <a:pt x="146" y="93"/>
                          <a:pt x="146" y="93"/>
                        </a:cubicBezTo>
                        <a:cubicBezTo>
                          <a:pt x="146" y="93"/>
                          <a:pt x="146" y="93"/>
                          <a:pt x="146" y="93"/>
                        </a:cubicBezTo>
                        <a:cubicBezTo>
                          <a:pt x="147" y="93"/>
                          <a:pt x="147" y="93"/>
                          <a:pt x="147" y="93"/>
                        </a:cubicBezTo>
                        <a:cubicBezTo>
                          <a:pt x="147" y="93"/>
                          <a:pt x="147" y="93"/>
                          <a:pt x="147" y="93"/>
                        </a:cubicBezTo>
                        <a:cubicBezTo>
                          <a:pt x="147" y="93"/>
                          <a:pt x="147" y="93"/>
                          <a:pt x="147" y="93"/>
                        </a:cubicBezTo>
                        <a:cubicBezTo>
                          <a:pt x="148" y="94"/>
                          <a:pt x="148" y="94"/>
                          <a:pt x="148" y="94"/>
                        </a:cubicBezTo>
                        <a:cubicBezTo>
                          <a:pt x="148" y="94"/>
                          <a:pt x="148" y="94"/>
                          <a:pt x="148" y="94"/>
                        </a:cubicBezTo>
                        <a:cubicBezTo>
                          <a:pt x="148" y="94"/>
                          <a:pt x="148" y="94"/>
                          <a:pt x="148" y="94"/>
                        </a:cubicBezTo>
                        <a:cubicBezTo>
                          <a:pt x="149" y="94"/>
                          <a:pt x="149" y="94"/>
                          <a:pt x="149" y="94"/>
                        </a:cubicBezTo>
                        <a:cubicBezTo>
                          <a:pt x="149" y="94"/>
                          <a:pt x="149" y="94"/>
                          <a:pt x="149" y="94"/>
                        </a:cubicBezTo>
                        <a:cubicBezTo>
                          <a:pt x="149" y="93"/>
                          <a:pt x="149" y="93"/>
                          <a:pt x="149" y="93"/>
                        </a:cubicBezTo>
                        <a:cubicBezTo>
                          <a:pt x="149" y="92"/>
                          <a:pt x="149" y="92"/>
                          <a:pt x="149" y="92"/>
                        </a:cubicBezTo>
                        <a:cubicBezTo>
                          <a:pt x="149" y="92"/>
                          <a:pt x="149" y="92"/>
                          <a:pt x="149" y="92"/>
                        </a:cubicBezTo>
                        <a:cubicBezTo>
                          <a:pt x="149" y="92"/>
                          <a:pt x="149" y="92"/>
                          <a:pt x="149" y="92"/>
                        </a:cubicBezTo>
                        <a:cubicBezTo>
                          <a:pt x="149" y="91"/>
                          <a:pt x="149" y="91"/>
                          <a:pt x="149" y="91"/>
                        </a:cubicBezTo>
                        <a:cubicBezTo>
                          <a:pt x="149" y="91"/>
                          <a:pt x="149" y="91"/>
                          <a:pt x="149" y="91"/>
                        </a:cubicBezTo>
                        <a:cubicBezTo>
                          <a:pt x="149" y="91"/>
                          <a:pt x="149" y="91"/>
                          <a:pt x="149" y="91"/>
                        </a:cubicBezTo>
                        <a:cubicBezTo>
                          <a:pt x="149" y="91"/>
                          <a:pt x="149" y="91"/>
                          <a:pt x="149" y="91"/>
                        </a:cubicBezTo>
                        <a:cubicBezTo>
                          <a:pt x="149" y="90"/>
                          <a:pt x="149" y="90"/>
                          <a:pt x="149" y="90"/>
                        </a:cubicBezTo>
                        <a:cubicBezTo>
                          <a:pt x="149" y="90"/>
                          <a:pt x="149" y="90"/>
                          <a:pt x="149" y="90"/>
                        </a:cubicBezTo>
                        <a:cubicBezTo>
                          <a:pt x="148" y="90"/>
                          <a:pt x="148" y="90"/>
                          <a:pt x="148" y="90"/>
                        </a:cubicBezTo>
                        <a:cubicBezTo>
                          <a:pt x="148" y="90"/>
                          <a:pt x="148" y="90"/>
                          <a:pt x="148" y="90"/>
                        </a:cubicBezTo>
                        <a:cubicBezTo>
                          <a:pt x="148" y="89"/>
                          <a:pt x="148" y="89"/>
                          <a:pt x="148" y="89"/>
                        </a:cubicBezTo>
                        <a:cubicBezTo>
                          <a:pt x="148" y="89"/>
                          <a:pt x="148" y="89"/>
                          <a:pt x="148" y="89"/>
                        </a:cubicBezTo>
                        <a:cubicBezTo>
                          <a:pt x="148" y="89"/>
                          <a:pt x="148" y="89"/>
                          <a:pt x="148" y="89"/>
                        </a:cubicBezTo>
                        <a:cubicBezTo>
                          <a:pt x="147" y="89"/>
                          <a:pt x="147" y="89"/>
                          <a:pt x="147" y="89"/>
                        </a:cubicBezTo>
                        <a:cubicBezTo>
                          <a:pt x="148" y="89"/>
                          <a:pt x="148" y="89"/>
                          <a:pt x="148" y="89"/>
                        </a:cubicBezTo>
                        <a:cubicBezTo>
                          <a:pt x="148" y="89"/>
                          <a:pt x="148" y="89"/>
                          <a:pt x="148" y="89"/>
                        </a:cubicBezTo>
                        <a:cubicBezTo>
                          <a:pt x="148" y="89"/>
                          <a:pt x="148" y="89"/>
                          <a:pt x="148" y="89"/>
                        </a:cubicBezTo>
                        <a:cubicBezTo>
                          <a:pt x="148" y="88"/>
                          <a:pt x="148" y="88"/>
                          <a:pt x="148" y="88"/>
                        </a:cubicBezTo>
                        <a:cubicBezTo>
                          <a:pt x="149" y="88"/>
                          <a:pt x="149" y="88"/>
                          <a:pt x="149" y="88"/>
                        </a:cubicBezTo>
                        <a:cubicBezTo>
                          <a:pt x="149" y="89"/>
                          <a:pt x="149" y="89"/>
                          <a:pt x="149" y="89"/>
                        </a:cubicBezTo>
                        <a:cubicBezTo>
                          <a:pt x="150" y="89"/>
                          <a:pt x="150" y="89"/>
                          <a:pt x="150" y="89"/>
                        </a:cubicBezTo>
                        <a:cubicBezTo>
                          <a:pt x="150" y="89"/>
                          <a:pt x="150" y="89"/>
                          <a:pt x="150" y="89"/>
                        </a:cubicBezTo>
                        <a:cubicBezTo>
                          <a:pt x="150" y="89"/>
                          <a:pt x="150" y="89"/>
                          <a:pt x="150" y="89"/>
                        </a:cubicBezTo>
                        <a:cubicBezTo>
                          <a:pt x="151" y="88"/>
                          <a:pt x="151" y="88"/>
                          <a:pt x="151" y="88"/>
                        </a:cubicBezTo>
                        <a:cubicBezTo>
                          <a:pt x="151" y="88"/>
                          <a:pt x="151" y="88"/>
                          <a:pt x="151" y="88"/>
                        </a:cubicBezTo>
                        <a:cubicBezTo>
                          <a:pt x="151" y="88"/>
                          <a:pt x="151" y="88"/>
                          <a:pt x="151" y="88"/>
                        </a:cubicBezTo>
                        <a:cubicBezTo>
                          <a:pt x="151" y="87"/>
                          <a:pt x="151" y="87"/>
                          <a:pt x="151" y="87"/>
                        </a:cubicBezTo>
                        <a:cubicBezTo>
                          <a:pt x="151" y="87"/>
                          <a:pt x="151" y="87"/>
                          <a:pt x="151" y="87"/>
                        </a:cubicBezTo>
                        <a:cubicBezTo>
                          <a:pt x="151" y="87"/>
                          <a:pt x="151" y="87"/>
                          <a:pt x="151" y="87"/>
                        </a:cubicBezTo>
                        <a:cubicBezTo>
                          <a:pt x="151" y="87"/>
                          <a:pt x="151" y="87"/>
                          <a:pt x="151" y="87"/>
                        </a:cubicBezTo>
                        <a:cubicBezTo>
                          <a:pt x="151" y="87"/>
                          <a:pt x="151" y="87"/>
                          <a:pt x="151" y="87"/>
                        </a:cubicBezTo>
                        <a:cubicBezTo>
                          <a:pt x="152" y="88"/>
                          <a:pt x="152" y="88"/>
                          <a:pt x="152" y="88"/>
                        </a:cubicBezTo>
                        <a:cubicBezTo>
                          <a:pt x="153" y="88"/>
                          <a:pt x="153" y="88"/>
                          <a:pt x="153" y="88"/>
                        </a:cubicBezTo>
                        <a:cubicBezTo>
                          <a:pt x="153" y="88"/>
                          <a:pt x="153" y="88"/>
                          <a:pt x="153" y="88"/>
                        </a:cubicBezTo>
                        <a:cubicBezTo>
                          <a:pt x="153" y="88"/>
                          <a:pt x="153" y="88"/>
                          <a:pt x="153" y="88"/>
                        </a:cubicBezTo>
                        <a:cubicBezTo>
                          <a:pt x="153" y="88"/>
                          <a:pt x="153" y="88"/>
                          <a:pt x="153" y="88"/>
                        </a:cubicBezTo>
                        <a:cubicBezTo>
                          <a:pt x="154" y="88"/>
                          <a:pt x="154" y="88"/>
                          <a:pt x="154" y="88"/>
                        </a:cubicBezTo>
                        <a:cubicBezTo>
                          <a:pt x="154" y="88"/>
                          <a:pt x="154" y="88"/>
                          <a:pt x="154" y="88"/>
                        </a:cubicBezTo>
                        <a:cubicBezTo>
                          <a:pt x="154" y="89"/>
                          <a:pt x="154" y="89"/>
                          <a:pt x="154" y="89"/>
                        </a:cubicBezTo>
                        <a:cubicBezTo>
                          <a:pt x="154" y="89"/>
                          <a:pt x="154" y="89"/>
                          <a:pt x="154" y="89"/>
                        </a:cubicBezTo>
                        <a:cubicBezTo>
                          <a:pt x="154" y="89"/>
                          <a:pt x="154" y="89"/>
                          <a:pt x="154" y="89"/>
                        </a:cubicBezTo>
                        <a:cubicBezTo>
                          <a:pt x="155" y="90"/>
                          <a:pt x="155" y="90"/>
                          <a:pt x="155" y="90"/>
                        </a:cubicBezTo>
                        <a:cubicBezTo>
                          <a:pt x="155" y="90"/>
                          <a:pt x="155" y="90"/>
                          <a:pt x="155" y="90"/>
                        </a:cubicBezTo>
                        <a:cubicBezTo>
                          <a:pt x="155" y="91"/>
                          <a:pt x="155" y="91"/>
                          <a:pt x="155" y="91"/>
                        </a:cubicBezTo>
                        <a:cubicBezTo>
                          <a:pt x="156" y="91"/>
                          <a:pt x="156" y="91"/>
                          <a:pt x="156" y="91"/>
                        </a:cubicBezTo>
                        <a:cubicBezTo>
                          <a:pt x="156" y="91"/>
                          <a:pt x="156" y="91"/>
                          <a:pt x="156" y="91"/>
                        </a:cubicBezTo>
                        <a:cubicBezTo>
                          <a:pt x="156" y="91"/>
                          <a:pt x="156" y="91"/>
                          <a:pt x="156" y="91"/>
                        </a:cubicBezTo>
                        <a:cubicBezTo>
                          <a:pt x="157" y="91"/>
                          <a:pt x="157" y="91"/>
                          <a:pt x="157" y="91"/>
                        </a:cubicBezTo>
                        <a:cubicBezTo>
                          <a:pt x="157" y="91"/>
                          <a:pt x="157" y="91"/>
                          <a:pt x="157" y="91"/>
                        </a:cubicBezTo>
                        <a:cubicBezTo>
                          <a:pt x="157" y="90"/>
                          <a:pt x="157" y="90"/>
                          <a:pt x="157" y="90"/>
                        </a:cubicBezTo>
                        <a:cubicBezTo>
                          <a:pt x="157" y="90"/>
                          <a:pt x="157" y="90"/>
                          <a:pt x="157" y="90"/>
                        </a:cubicBezTo>
                        <a:cubicBezTo>
                          <a:pt x="157" y="91"/>
                          <a:pt x="157" y="91"/>
                          <a:pt x="157" y="91"/>
                        </a:cubicBezTo>
                        <a:cubicBezTo>
                          <a:pt x="157" y="91"/>
                          <a:pt x="157" y="91"/>
                          <a:pt x="157" y="91"/>
                        </a:cubicBezTo>
                        <a:cubicBezTo>
                          <a:pt x="158" y="91"/>
                          <a:pt x="158" y="91"/>
                          <a:pt x="158" y="91"/>
                        </a:cubicBezTo>
                        <a:cubicBezTo>
                          <a:pt x="158" y="91"/>
                          <a:pt x="158" y="91"/>
                          <a:pt x="158" y="91"/>
                        </a:cubicBezTo>
                        <a:cubicBezTo>
                          <a:pt x="158" y="91"/>
                          <a:pt x="158" y="91"/>
                          <a:pt x="158" y="91"/>
                        </a:cubicBezTo>
                        <a:cubicBezTo>
                          <a:pt x="157" y="91"/>
                          <a:pt x="157" y="91"/>
                          <a:pt x="157" y="91"/>
                        </a:cubicBezTo>
                        <a:cubicBezTo>
                          <a:pt x="157" y="91"/>
                          <a:pt x="157" y="91"/>
                          <a:pt x="157" y="91"/>
                        </a:cubicBezTo>
                        <a:cubicBezTo>
                          <a:pt x="157" y="92"/>
                          <a:pt x="157" y="92"/>
                          <a:pt x="157" y="92"/>
                        </a:cubicBezTo>
                        <a:cubicBezTo>
                          <a:pt x="157" y="92"/>
                          <a:pt x="157" y="92"/>
                          <a:pt x="157" y="92"/>
                        </a:cubicBezTo>
                        <a:cubicBezTo>
                          <a:pt x="157" y="92"/>
                          <a:pt x="157" y="92"/>
                          <a:pt x="157" y="92"/>
                        </a:cubicBezTo>
                        <a:cubicBezTo>
                          <a:pt x="157" y="92"/>
                          <a:pt x="157" y="92"/>
                          <a:pt x="157" y="92"/>
                        </a:cubicBezTo>
                        <a:cubicBezTo>
                          <a:pt x="157" y="93"/>
                          <a:pt x="157" y="93"/>
                          <a:pt x="157" y="93"/>
                        </a:cubicBezTo>
                        <a:cubicBezTo>
                          <a:pt x="157" y="93"/>
                          <a:pt x="157" y="93"/>
                          <a:pt x="157" y="93"/>
                        </a:cubicBezTo>
                        <a:cubicBezTo>
                          <a:pt x="156" y="93"/>
                          <a:pt x="156" y="93"/>
                          <a:pt x="156" y="93"/>
                        </a:cubicBezTo>
                        <a:cubicBezTo>
                          <a:pt x="156" y="93"/>
                          <a:pt x="156" y="93"/>
                          <a:pt x="156" y="93"/>
                        </a:cubicBezTo>
                        <a:cubicBezTo>
                          <a:pt x="156" y="93"/>
                          <a:pt x="156" y="93"/>
                          <a:pt x="156" y="93"/>
                        </a:cubicBezTo>
                        <a:cubicBezTo>
                          <a:pt x="156" y="94"/>
                          <a:pt x="156" y="94"/>
                          <a:pt x="156" y="94"/>
                        </a:cubicBezTo>
                        <a:cubicBezTo>
                          <a:pt x="155" y="94"/>
                          <a:pt x="155" y="94"/>
                          <a:pt x="155" y="94"/>
                        </a:cubicBezTo>
                        <a:cubicBezTo>
                          <a:pt x="155" y="94"/>
                          <a:pt x="155" y="94"/>
                          <a:pt x="155" y="94"/>
                        </a:cubicBezTo>
                        <a:cubicBezTo>
                          <a:pt x="155" y="94"/>
                          <a:pt x="155" y="94"/>
                          <a:pt x="155" y="94"/>
                        </a:cubicBezTo>
                        <a:cubicBezTo>
                          <a:pt x="154" y="94"/>
                          <a:pt x="154" y="94"/>
                          <a:pt x="154" y="94"/>
                        </a:cubicBezTo>
                        <a:cubicBezTo>
                          <a:pt x="154" y="94"/>
                          <a:pt x="154" y="94"/>
                          <a:pt x="154" y="94"/>
                        </a:cubicBezTo>
                        <a:cubicBezTo>
                          <a:pt x="154" y="94"/>
                          <a:pt x="154" y="94"/>
                          <a:pt x="154" y="94"/>
                        </a:cubicBezTo>
                        <a:cubicBezTo>
                          <a:pt x="154" y="94"/>
                          <a:pt x="154" y="94"/>
                          <a:pt x="154" y="94"/>
                        </a:cubicBezTo>
                        <a:cubicBezTo>
                          <a:pt x="153" y="94"/>
                          <a:pt x="153" y="94"/>
                          <a:pt x="153" y="94"/>
                        </a:cubicBezTo>
                        <a:cubicBezTo>
                          <a:pt x="153" y="94"/>
                          <a:pt x="153" y="94"/>
                          <a:pt x="153" y="94"/>
                        </a:cubicBezTo>
                        <a:cubicBezTo>
                          <a:pt x="153" y="94"/>
                          <a:pt x="153" y="94"/>
                          <a:pt x="153" y="94"/>
                        </a:cubicBezTo>
                        <a:cubicBezTo>
                          <a:pt x="152" y="94"/>
                          <a:pt x="152" y="94"/>
                          <a:pt x="152" y="94"/>
                        </a:cubicBezTo>
                        <a:cubicBezTo>
                          <a:pt x="152" y="94"/>
                          <a:pt x="152" y="94"/>
                          <a:pt x="152" y="94"/>
                        </a:cubicBezTo>
                        <a:cubicBezTo>
                          <a:pt x="151" y="94"/>
                          <a:pt x="151" y="94"/>
                          <a:pt x="151" y="94"/>
                        </a:cubicBezTo>
                        <a:cubicBezTo>
                          <a:pt x="151" y="94"/>
                          <a:pt x="151" y="94"/>
                          <a:pt x="151" y="94"/>
                        </a:cubicBezTo>
                        <a:cubicBezTo>
                          <a:pt x="151" y="95"/>
                          <a:pt x="151" y="95"/>
                          <a:pt x="151" y="95"/>
                        </a:cubicBezTo>
                        <a:cubicBezTo>
                          <a:pt x="150" y="95"/>
                          <a:pt x="150" y="95"/>
                          <a:pt x="150" y="95"/>
                        </a:cubicBezTo>
                        <a:cubicBezTo>
                          <a:pt x="151" y="95"/>
                          <a:pt x="151" y="95"/>
                          <a:pt x="151" y="95"/>
                        </a:cubicBezTo>
                        <a:cubicBezTo>
                          <a:pt x="151" y="96"/>
                          <a:pt x="151" y="96"/>
                          <a:pt x="151" y="96"/>
                        </a:cubicBezTo>
                        <a:cubicBezTo>
                          <a:pt x="151" y="97"/>
                          <a:pt x="151" y="97"/>
                          <a:pt x="151" y="97"/>
                        </a:cubicBezTo>
                        <a:cubicBezTo>
                          <a:pt x="150" y="98"/>
                          <a:pt x="150" y="98"/>
                          <a:pt x="150" y="98"/>
                        </a:cubicBezTo>
                        <a:cubicBezTo>
                          <a:pt x="150" y="98"/>
                          <a:pt x="150" y="98"/>
                          <a:pt x="150" y="98"/>
                        </a:cubicBezTo>
                        <a:cubicBezTo>
                          <a:pt x="149" y="99"/>
                          <a:pt x="149" y="99"/>
                          <a:pt x="149" y="99"/>
                        </a:cubicBezTo>
                        <a:cubicBezTo>
                          <a:pt x="149" y="99"/>
                          <a:pt x="149" y="99"/>
                          <a:pt x="149" y="99"/>
                        </a:cubicBezTo>
                        <a:cubicBezTo>
                          <a:pt x="149" y="100"/>
                          <a:pt x="149" y="100"/>
                          <a:pt x="149" y="100"/>
                        </a:cubicBezTo>
                        <a:cubicBezTo>
                          <a:pt x="149" y="100"/>
                          <a:pt x="149" y="100"/>
                          <a:pt x="149" y="100"/>
                        </a:cubicBezTo>
                        <a:cubicBezTo>
                          <a:pt x="150" y="100"/>
                          <a:pt x="150" y="100"/>
                          <a:pt x="150" y="100"/>
                        </a:cubicBezTo>
                        <a:cubicBezTo>
                          <a:pt x="151" y="102"/>
                          <a:pt x="151" y="102"/>
                          <a:pt x="151" y="102"/>
                        </a:cubicBezTo>
                        <a:cubicBezTo>
                          <a:pt x="151" y="102"/>
                          <a:pt x="151" y="102"/>
                          <a:pt x="151" y="102"/>
                        </a:cubicBezTo>
                        <a:cubicBezTo>
                          <a:pt x="151" y="102"/>
                          <a:pt x="151" y="102"/>
                          <a:pt x="151" y="102"/>
                        </a:cubicBezTo>
                        <a:cubicBezTo>
                          <a:pt x="152" y="102"/>
                          <a:pt x="152" y="102"/>
                          <a:pt x="152" y="102"/>
                        </a:cubicBezTo>
                        <a:cubicBezTo>
                          <a:pt x="152" y="102"/>
                          <a:pt x="152" y="102"/>
                          <a:pt x="152" y="102"/>
                        </a:cubicBezTo>
                        <a:cubicBezTo>
                          <a:pt x="153" y="102"/>
                          <a:pt x="153" y="102"/>
                          <a:pt x="153" y="102"/>
                        </a:cubicBezTo>
                        <a:cubicBezTo>
                          <a:pt x="153" y="102"/>
                          <a:pt x="153" y="102"/>
                          <a:pt x="153" y="102"/>
                        </a:cubicBezTo>
                        <a:cubicBezTo>
                          <a:pt x="153" y="102"/>
                          <a:pt x="153" y="102"/>
                          <a:pt x="153" y="102"/>
                        </a:cubicBezTo>
                        <a:cubicBezTo>
                          <a:pt x="152" y="103"/>
                          <a:pt x="152" y="103"/>
                          <a:pt x="152" y="103"/>
                        </a:cubicBezTo>
                        <a:cubicBezTo>
                          <a:pt x="152" y="103"/>
                          <a:pt x="152" y="103"/>
                          <a:pt x="152" y="103"/>
                        </a:cubicBezTo>
                        <a:cubicBezTo>
                          <a:pt x="152" y="103"/>
                          <a:pt x="152" y="103"/>
                          <a:pt x="152" y="103"/>
                        </a:cubicBezTo>
                        <a:cubicBezTo>
                          <a:pt x="152" y="104"/>
                          <a:pt x="152" y="104"/>
                          <a:pt x="152" y="104"/>
                        </a:cubicBezTo>
                        <a:cubicBezTo>
                          <a:pt x="151" y="104"/>
                          <a:pt x="151" y="104"/>
                          <a:pt x="151" y="104"/>
                        </a:cubicBezTo>
                        <a:cubicBezTo>
                          <a:pt x="151" y="104"/>
                          <a:pt x="151" y="104"/>
                          <a:pt x="151" y="104"/>
                        </a:cubicBezTo>
                        <a:cubicBezTo>
                          <a:pt x="150" y="103"/>
                          <a:pt x="150" y="103"/>
                          <a:pt x="150" y="103"/>
                        </a:cubicBezTo>
                        <a:cubicBezTo>
                          <a:pt x="150" y="104"/>
                          <a:pt x="150" y="104"/>
                          <a:pt x="150" y="104"/>
                        </a:cubicBezTo>
                        <a:cubicBezTo>
                          <a:pt x="150" y="105"/>
                          <a:pt x="150" y="105"/>
                          <a:pt x="150" y="105"/>
                        </a:cubicBezTo>
                        <a:cubicBezTo>
                          <a:pt x="150" y="105"/>
                          <a:pt x="150" y="105"/>
                          <a:pt x="150" y="105"/>
                        </a:cubicBezTo>
                        <a:cubicBezTo>
                          <a:pt x="150" y="105"/>
                          <a:pt x="150" y="105"/>
                          <a:pt x="150" y="105"/>
                        </a:cubicBezTo>
                        <a:cubicBezTo>
                          <a:pt x="150" y="106"/>
                          <a:pt x="150" y="106"/>
                          <a:pt x="150" y="106"/>
                        </a:cubicBezTo>
                        <a:cubicBezTo>
                          <a:pt x="151" y="106"/>
                          <a:pt x="151" y="106"/>
                          <a:pt x="151" y="106"/>
                        </a:cubicBezTo>
                        <a:cubicBezTo>
                          <a:pt x="151" y="106"/>
                          <a:pt x="151" y="106"/>
                          <a:pt x="151" y="106"/>
                        </a:cubicBezTo>
                        <a:cubicBezTo>
                          <a:pt x="151" y="106"/>
                          <a:pt x="151" y="106"/>
                          <a:pt x="151" y="106"/>
                        </a:cubicBezTo>
                        <a:cubicBezTo>
                          <a:pt x="151" y="106"/>
                          <a:pt x="151" y="106"/>
                          <a:pt x="151" y="106"/>
                        </a:cubicBezTo>
                        <a:cubicBezTo>
                          <a:pt x="151" y="107"/>
                          <a:pt x="151" y="107"/>
                          <a:pt x="151" y="107"/>
                        </a:cubicBezTo>
                        <a:cubicBezTo>
                          <a:pt x="151" y="107"/>
                          <a:pt x="151" y="107"/>
                          <a:pt x="151" y="107"/>
                        </a:cubicBezTo>
                        <a:cubicBezTo>
                          <a:pt x="151" y="107"/>
                          <a:pt x="151" y="107"/>
                          <a:pt x="151" y="107"/>
                        </a:cubicBezTo>
                        <a:cubicBezTo>
                          <a:pt x="152" y="107"/>
                          <a:pt x="152" y="107"/>
                          <a:pt x="152" y="107"/>
                        </a:cubicBezTo>
                        <a:cubicBezTo>
                          <a:pt x="152" y="107"/>
                          <a:pt x="152" y="107"/>
                          <a:pt x="152" y="107"/>
                        </a:cubicBezTo>
                        <a:cubicBezTo>
                          <a:pt x="153" y="108"/>
                          <a:pt x="153" y="108"/>
                          <a:pt x="153" y="108"/>
                        </a:cubicBezTo>
                        <a:cubicBezTo>
                          <a:pt x="152" y="108"/>
                          <a:pt x="152" y="108"/>
                          <a:pt x="152" y="108"/>
                        </a:cubicBezTo>
                        <a:cubicBezTo>
                          <a:pt x="152" y="109"/>
                          <a:pt x="152" y="109"/>
                          <a:pt x="152" y="109"/>
                        </a:cubicBezTo>
                        <a:cubicBezTo>
                          <a:pt x="151" y="109"/>
                          <a:pt x="151" y="109"/>
                          <a:pt x="151" y="109"/>
                        </a:cubicBezTo>
                        <a:cubicBezTo>
                          <a:pt x="151" y="109"/>
                          <a:pt x="151" y="109"/>
                          <a:pt x="151" y="109"/>
                        </a:cubicBezTo>
                        <a:cubicBezTo>
                          <a:pt x="151" y="109"/>
                          <a:pt x="151" y="109"/>
                          <a:pt x="151" y="109"/>
                        </a:cubicBezTo>
                        <a:cubicBezTo>
                          <a:pt x="151" y="110"/>
                          <a:pt x="151" y="110"/>
                          <a:pt x="151" y="110"/>
                        </a:cubicBezTo>
                        <a:cubicBezTo>
                          <a:pt x="151" y="110"/>
                          <a:pt x="151" y="110"/>
                          <a:pt x="151" y="110"/>
                        </a:cubicBezTo>
                        <a:cubicBezTo>
                          <a:pt x="151" y="110"/>
                          <a:pt x="151" y="110"/>
                          <a:pt x="151" y="110"/>
                        </a:cubicBezTo>
                        <a:cubicBezTo>
                          <a:pt x="151" y="110"/>
                          <a:pt x="151" y="110"/>
                          <a:pt x="151" y="110"/>
                        </a:cubicBezTo>
                        <a:cubicBezTo>
                          <a:pt x="151" y="111"/>
                          <a:pt x="151" y="111"/>
                          <a:pt x="151" y="111"/>
                        </a:cubicBezTo>
                        <a:cubicBezTo>
                          <a:pt x="150" y="112"/>
                          <a:pt x="150" y="112"/>
                          <a:pt x="150" y="112"/>
                        </a:cubicBezTo>
                        <a:cubicBezTo>
                          <a:pt x="150" y="112"/>
                          <a:pt x="150" y="112"/>
                          <a:pt x="150" y="112"/>
                        </a:cubicBezTo>
                        <a:cubicBezTo>
                          <a:pt x="150" y="113"/>
                          <a:pt x="150" y="113"/>
                          <a:pt x="150" y="113"/>
                        </a:cubicBezTo>
                        <a:cubicBezTo>
                          <a:pt x="150" y="113"/>
                          <a:pt x="150" y="113"/>
                          <a:pt x="150" y="113"/>
                        </a:cubicBezTo>
                        <a:cubicBezTo>
                          <a:pt x="150" y="113"/>
                          <a:pt x="150" y="113"/>
                          <a:pt x="150" y="113"/>
                        </a:cubicBezTo>
                        <a:cubicBezTo>
                          <a:pt x="150" y="113"/>
                          <a:pt x="150" y="113"/>
                          <a:pt x="150" y="113"/>
                        </a:cubicBezTo>
                        <a:cubicBezTo>
                          <a:pt x="150" y="113"/>
                          <a:pt x="150" y="113"/>
                          <a:pt x="150" y="113"/>
                        </a:cubicBezTo>
                        <a:cubicBezTo>
                          <a:pt x="150" y="115"/>
                          <a:pt x="150" y="115"/>
                          <a:pt x="150" y="115"/>
                        </a:cubicBezTo>
                        <a:cubicBezTo>
                          <a:pt x="150" y="115"/>
                          <a:pt x="150" y="115"/>
                          <a:pt x="150" y="115"/>
                        </a:cubicBezTo>
                        <a:cubicBezTo>
                          <a:pt x="151" y="115"/>
                          <a:pt x="151" y="115"/>
                          <a:pt x="151" y="115"/>
                        </a:cubicBezTo>
                        <a:cubicBezTo>
                          <a:pt x="152" y="115"/>
                          <a:pt x="152" y="115"/>
                          <a:pt x="152" y="115"/>
                        </a:cubicBezTo>
                        <a:cubicBezTo>
                          <a:pt x="152" y="115"/>
                          <a:pt x="152" y="115"/>
                          <a:pt x="152" y="115"/>
                        </a:cubicBezTo>
                        <a:cubicBezTo>
                          <a:pt x="152" y="115"/>
                          <a:pt x="152" y="115"/>
                          <a:pt x="152" y="115"/>
                        </a:cubicBezTo>
                        <a:cubicBezTo>
                          <a:pt x="152" y="115"/>
                          <a:pt x="152" y="115"/>
                          <a:pt x="152" y="115"/>
                        </a:cubicBezTo>
                        <a:cubicBezTo>
                          <a:pt x="153" y="115"/>
                          <a:pt x="153" y="115"/>
                          <a:pt x="153" y="115"/>
                        </a:cubicBezTo>
                        <a:cubicBezTo>
                          <a:pt x="153" y="115"/>
                          <a:pt x="153" y="115"/>
                          <a:pt x="153" y="115"/>
                        </a:cubicBezTo>
                        <a:cubicBezTo>
                          <a:pt x="153" y="114"/>
                          <a:pt x="153" y="114"/>
                          <a:pt x="153" y="114"/>
                        </a:cubicBezTo>
                        <a:cubicBezTo>
                          <a:pt x="153" y="113"/>
                          <a:pt x="153" y="113"/>
                          <a:pt x="153" y="113"/>
                        </a:cubicBezTo>
                        <a:cubicBezTo>
                          <a:pt x="153" y="113"/>
                          <a:pt x="153" y="113"/>
                          <a:pt x="153" y="113"/>
                        </a:cubicBezTo>
                        <a:cubicBezTo>
                          <a:pt x="153" y="113"/>
                          <a:pt x="153" y="113"/>
                          <a:pt x="153" y="113"/>
                        </a:cubicBezTo>
                        <a:cubicBezTo>
                          <a:pt x="153" y="113"/>
                          <a:pt x="153" y="113"/>
                          <a:pt x="153" y="113"/>
                        </a:cubicBezTo>
                        <a:cubicBezTo>
                          <a:pt x="153" y="113"/>
                          <a:pt x="153" y="113"/>
                          <a:pt x="153" y="113"/>
                        </a:cubicBezTo>
                        <a:cubicBezTo>
                          <a:pt x="153" y="113"/>
                          <a:pt x="153" y="113"/>
                          <a:pt x="153" y="113"/>
                        </a:cubicBezTo>
                        <a:cubicBezTo>
                          <a:pt x="153" y="112"/>
                          <a:pt x="153" y="112"/>
                          <a:pt x="153" y="112"/>
                        </a:cubicBezTo>
                        <a:cubicBezTo>
                          <a:pt x="153" y="112"/>
                          <a:pt x="153" y="112"/>
                          <a:pt x="153" y="112"/>
                        </a:cubicBezTo>
                        <a:cubicBezTo>
                          <a:pt x="153" y="111"/>
                          <a:pt x="153" y="111"/>
                          <a:pt x="153" y="111"/>
                        </a:cubicBezTo>
                        <a:cubicBezTo>
                          <a:pt x="153" y="111"/>
                          <a:pt x="153" y="111"/>
                          <a:pt x="153" y="111"/>
                        </a:cubicBezTo>
                        <a:cubicBezTo>
                          <a:pt x="153" y="111"/>
                          <a:pt x="153" y="111"/>
                          <a:pt x="153" y="111"/>
                        </a:cubicBezTo>
                        <a:cubicBezTo>
                          <a:pt x="153" y="111"/>
                          <a:pt x="153" y="111"/>
                          <a:pt x="153" y="111"/>
                        </a:cubicBezTo>
                        <a:cubicBezTo>
                          <a:pt x="153" y="111"/>
                          <a:pt x="153" y="111"/>
                          <a:pt x="153" y="111"/>
                        </a:cubicBezTo>
                        <a:cubicBezTo>
                          <a:pt x="153" y="111"/>
                          <a:pt x="153" y="111"/>
                          <a:pt x="153" y="111"/>
                        </a:cubicBezTo>
                        <a:cubicBezTo>
                          <a:pt x="154" y="110"/>
                          <a:pt x="154" y="110"/>
                          <a:pt x="154" y="110"/>
                        </a:cubicBezTo>
                        <a:cubicBezTo>
                          <a:pt x="154" y="109"/>
                          <a:pt x="154" y="109"/>
                          <a:pt x="154" y="109"/>
                        </a:cubicBezTo>
                        <a:cubicBezTo>
                          <a:pt x="154" y="109"/>
                          <a:pt x="154" y="109"/>
                          <a:pt x="154" y="109"/>
                        </a:cubicBezTo>
                        <a:cubicBezTo>
                          <a:pt x="154" y="108"/>
                          <a:pt x="154" y="108"/>
                          <a:pt x="154" y="108"/>
                        </a:cubicBezTo>
                        <a:cubicBezTo>
                          <a:pt x="155" y="108"/>
                          <a:pt x="155" y="108"/>
                          <a:pt x="155" y="108"/>
                        </a:cubicBezTo>
                        <a:cubicBezTo>
                          <a:pt x="156" y="107"/>
                          <a:pt x="156" y="107"/>
                          <a:pt x="156" y="107"/>
                        </a:cubicBezTo>
                        <a:cubicBezTo>
                          <a:pt x="155" y="107"/>
                          <a:pt x="155" y="107"/>
                          <a:pt x="155" y="107"/>
                        </a:cubicBezTo>
                        <a:cubicBezTo>
                          <a:pt x="154" y="107"/>
                          <a:pt x="154" y="107"/>
                          <a:pt x="154" y="107"/>
                        </a:cubicBezTo>
                        <a:cubicBezTo>
                          <a:pt x="154" y="106"/>
                          <a:pt x="154" y="106"/>
                          <a:pt x="154" y="106"/>
                        </a:cubicBezTo>
                        <a:cubicBezTo>
                          <a:pt x="154" y="105"/>
                          <a:pt x="154" y="105"/>
                          <a:pt x="154" y="105"/>
                        </a:cubicBezTo>
                        <a:cubicBezTo>
                          <a:pt x="154" y="105"/>
                          <a:pt x="154" y="105"/>
                          <a:pt x="154" y="105"/>
                        </a:cubicBezTo>
                        <a:cubicBezTo>
                          <a:pt x="154" y="105"/>
                          <a:pt x="154" y="105"/>
                          <a:pt x="154" y="105"/>
                        </a:cubicBezTo>
                        <a:cubicBezTo>
                          <a:pt x="154" y="105"/>
                          <a:pt x="154" y="105"/>
                          <a:pt x="154" y="105"/>
                        </a:cubicBezTo>
                        <a:cubicBezTo>
                          <a:pt x="153" y="104"/>
                          <a:pt x="153" y="104"/>
                          <a:pt x="153" y="104"/>
                        </a:cubicBezTo>
                        <a:cubicBezTo>
                          <a:pt x="153" y="104"/>
                          <a:pt x="153" y="104"/>
                          <a:pt x="153" y="104"/>
                        </a:cubicBezTo>
                        <a:cubicBezTo>
                          <a:pt x="153" y="104"/>
                          <a:pt x="153" y="104"/>
                          <a:pt x="153" y="104"/>
                        </a:cubicBezTo>
                        <a:cubicBezTo>
                          <a:pt x="153" y="104"/>
                          <a:pt x="153" y="104"/>
                          <a:pt x="153" y="104"/>
                        </a:cubicBezTo>
                        <a:cubicBezTo>
                          <a:pt x="154" y="104"/>
                          <a:pt x="154" y="104"/>
                          <a:pt x="154" y="104"/>
                        </a:cubicBezTo>
                        <a:cubicBezTo>
                          <a:pt x="154" y="103"/>
                          <a:pt x="154" y="103"/>
                          <a:pt x="154" y="103"/>
                        </a:cubicBezTo>
                        <a:cubicBezTo>
                          <a:pt x="155" y="103"/>
                          <a:pt x="155" y="103"/>
                          <a:pt x="155" y="103"/>
                        </a:cubicBezTo>
                        <a:cubicBezTo>
                          <a:pt x="155" y="103"/>
                          <a:pt x="155" y="103"/>
                          <a:pt x="155" y="103"/>
                        </a:cubicBezTo>
                        <a:cubicBezTo>
                          <a:pt x="155" y="102"/>
                          <a:pt x="155" y="102"/>
                          <a:pt x="155" y="102"/>
                        </a:cubicBezTo>
                        <a:cubicBezTo>
                          <a:pt x="155" y="102"/>
                          <a:pt x="155" y="102"/>
                          <a:pt x="155" y="102"/>
                        </a:cubicBezTo>
                        <a:cubicBezTo>
                          <a:pt x="155" y="102"/>
                          <a:pt x="155" y="102"/>
                          <a:pt x="155" y="102"/>
                        </a:cubicBezTo>
                        <a:cubicBezTo>
                          <a:pt x="155" y="102"/>
                          <a:pt x="155" y="102"/>
                          <a:pt x="155" y="102"/>
                        </a:cubicBezTo>
                        <a:cubicBezTo>
                          <a:pt x="155" y="101"/>
                          <a:pt x="155" y="101"/>
                          <a:pt x="155" y="101"/>
                        </a:cubicBezTo>
                        <a:cubicBezTo>
                          <a:pt x="156" y="101"/>
                          <a:pt x="156" y="101"/>
                          <a:pt x="156" y="101"/>
                        </a:cubicBezTo>
                        <a:cubicBezTo>
                          <a:pt x="156" y="101"/>
                          <a:pt x="156" y="101"/>
                          <a:pt x="156" y="101"/>
                        </a:cubicBezTo>
                        <a:cubicBezTo>
                          <a:pt x="157" y="100"/>
                          <a:pt x="157" y="100"/>
                          <a:pt x="157" y="100"/>
                        </a:cubicBezTo>
                        <a:cubicBezTo>
                          <a:pt x="155" y="101"/>
                          <a:pt x="155" y="101"/>
                          <a:pt x="155" y="101"/>
                        </a:cubicBezTo>
                        <a:cubicBezTo>
                          <a:pt x="155" y="100"/>
                          <a:pt x="155" y="100"/>
                          <a:pt x="155" y="100"/>
                        </a:cubicBezTo>
                        <a:cubicBezTo>
                          <a:pt x="154" y="100"/>
                          <a:pt x="154" y="100"/>
                          <a:pt x="154" y="100"/>
                        </a:cubicBezTo>
                        <a:cubicBezTo>
                          <a:pt x="154" y="100"/>
                          <a:pt x="154" y="100"/>
                          <a:pt x="154" y="100"/>
                        </a:cubicBezTo>
                        <a:cubicBezTo>
                          <a:pt x="154" y="101"/>
                          <a:pt x="154" y="101"/>
                          <a:pt x="154" y="101"/>
                        </a:cubicBezTo>
                        <a:cubicBezTo>
                          <a:pt x="153" y="101"/>
                          <a:pt x="153" y="101"/>
                          <a:pt x="153" y="101"/>
                        </a:cubicBezTo>
                        <a:cubicBezTo>
                          <a:pt x="153" y="101"/>
                          <a:pt x="153" y="101"/>
                          <a:pt x="153" y="101"/>
                        </a:cubicBezTo>
                        <a:cubicBezTo>
                          <a:pt x="153" y="101"/>
                          <a:pt x="153" y="101"/>
                          <a:pt x="153" y="101"/>
                        </a:cubicBezTo>
                        <a:cubicBezTo>
                          <a:pt x="153" y="100"/>
                          <a:pt x="153" y="100"/>
                          <a:pt x="153" y="100"/>
                        </a:cubicBezTo>
                        <a:cubicBezTo>
                          <a:pt x="153" y="100"/>
                          <a:pt x="153" y="100"/>
                          <a:pt x="153" y="100"/>
                        </a:cubicBezTo>
                        <a:cubicBezTo>
                          <a:pt x="152" y="100"/>
                          <a:pt x="152" y="100"/>
                          <a:pt x="152" y="100"/>
                        </a:cubicBezTo>
                        <a:cubicBezTo>
                          <a:pt x="152" y="100"/>
                          <a:pt x="152" y="100"/>
                          <a:pt x="152" y="100"/>
                        </a:cubicBezTo>
                        <a:cubicBezTo>
                          <a:pt x="152" y="100"/>
                          <a:pt x="152" y="100"/>
                          <a:pt x="152" y="100"/>
                        </a:cubicBezTo>
                        <a:cubicBezTo>
                          <a:pt x="152" y="99"/>
                          <a:pt x="152" y="99"/>
                          <a:pt x="152" y="99"/>
                        </a:cubicBezTo>
                        <a:cubicBezTo>
                          <a:pt x="153" y="99"/>
                          <a:pt x="153" y="99"/>
                          <a:pt x="153" y="99"/>
                        </a:cubicBezTo>
                        <a:cubicBezTo>
                          <a:pt x="153" y="99"/>
                          <a:pt x="153" y="99"/>
                          <a:pt x="153" y="99"/>
                        </a:cubicBezTo>
                        <a:cubicBezTo>
                          <a:pt x="153" y="99"/>
                          <a:pt x="153" y="99"/>
                          <a:pt x="153" y="99"/>
                        </a:cubicBezTo>
                        <a:cubicBezTo>
                          <a:pt x="154" y="99"/>
                          <a:pt x="154" y="99"/>
                          <a:pt x="154" y="99"/>
                        </a:cubicBezTo>
                        <a:cubicBezTo>
                          <a:pt x="154" y="99"/>
                          <a:pt x="154" y="99"/>
                          <a:pt x="154" y="99"/>
                        </a:cubicBezTo>
                        <a:cubicBezTo>
                          <a:pt x="154" y="99"/>
                          <a:pt x="154" y="99"/>
                          <a:pt x="154" y="99"/>
                        </a:cubicBezTo>
                        <a:cubicBezTo>
                          <a:pt x="154" y="98"/>
                          <a:pt x="154" y="98"/>
                          <a:pt x="154" y="98"/>
                        </a:cubicBezTo>
                        <a:cubicBezTo>
                          <a:pt x="154" y="98"/>
                          <a:pt x="154" y="98"/>
                          <a:pt x="154" y="98"/>
                        </a:cubicBezTo>
                        <a:cubicBezTo>
                          <a:pt x="154" y="97"/>
                          <a:pt x="154" y="97"/>
                          <a:pt x="154" y="97"/>
                        </a:cubicBezTo>
                        <a:cubicBezTo>
                          <a:pt x="155" y="97"/>
                          <a:pt x="155" y="97"/>
                          <a:pt x="155" y="97"/>
                        </a:cubicBezTo>
                        <a:cubicBezTo>
                          <a:pt x="155" y="96"/>
                          <a:pt x="155" y="96"/>
                          <a:pt x="155" y="96"/>
                        </a:cubicBezTo>
                        <a:cubicBezTo>
                          <a:pt x="154" y="96"/>
                          <a:pt x="154" y="96"/>
                          <a:pt x="154" y="96"/>
                        </a:cubicBezTo>
                        <a:cubicBezTo>
                          <a:pt x="154" y="96"/>
                          <a:pt x="154" y="96"/>
                          <a:pt x="154" y="96"/>
                        </a:cubicBezTo>
                        <a:cubicBezTo>
                          <a:pt x="155" y="96"/>
                          <a:pt x="155" y="96"/>
                          <a:pt x="155" y="96"/>
                        </a:cubicBezTo>
                        <a:cubicBezTo>
                          <a:pt x="155" y="96"/>
                          <a:pt x="155" y="96"/>
                          <a:pt x="155" y="96"/>
                        </a:cubicBezTo>
                        <a:cubicBezTo>
                          <a:pt x="157" y="96"/>
                          <a:pt x="157" y="96"/>
                          <a:pt x="157" y="96"/>
                        </a:cubicBezTo>
                        <a:cubicBezTo>
                          <a:pt x="157" y="96"/>
                          <a:pt x="157" y="96"/>
                          <a:pt x="157" y="96"/>
                        </a:cubicBezTo>
                        <a:cubicBezTo>
                          <a:pt x="157" y="96"/>
                          <a:pt x="157" y="96"/>
                          <a:pt x="157" y="96"/>
                        </a:cubicBezTo>
                        <a:cubicBezTo>
                          <a:pt x="158" y="95"/>
                          <a:pt x="158" y="95"/>
                          <a:pt x="158" y="95"/>
                        </a:cubicBezTo>
                        <a:cubicBezTo>
                          <a:pt x="158" y="95"/>
                          <a:pt x="158" y="95"/>
                          <a:pt x="158" y="95"/>
                        </a:cubicBezTo>
                        <a:cubicBezTo>
                          <a:pt x="158" y="95"/>
                          <a:pt x="158" y="95"/>
                          <a:pt x="158" y="95"/>
                        </a:cubicBezTo>
                        <a:cubicBezTo>
                          <a:pt x="158" y="95"/>
                          <a:pt x="158" y="95"/>
                          <a:pt x="158" y="95"/>
                        </a:cubicBezTo>
                        <a:cubicBezTo>
                          <a:pt x="159" y="94"/>
                          <a:pt x="159" y="94"/>
                          <a:pt x="159" y="94"/>
                        </a:cubicBezTo>
                        <a:cubicBezTo>
                          <a:pt x="158" y="94"/>
                          <a:pt x="158" y="94"/>
                          <a:pt x="158" y="94"/>
                        </a:cubicBezTo>
                        <a:cubicBezTo>
                          <a:pt x="158" y="94"/>
                          <a:pt x="158" y="94"/>
                          <a:pt x="158" y="94"/>
                        </a:cubicBezTo>
                        <a:cubicBezTo>
                          <a:pt x="158" y="94"/>
                          <a:pt x="158" y="94"/>
                          <a:pt x="158" y="94"/>
                        </a:cubicBezTo>
                        <a:cubicBezTo>
                          <a:pt x="159" y="93"/>
                          <a:pt x="159" y="93"/>
                          <a:pt x="159" y="93"/>
                        </a:cubicBezTo>
                        <a:cubicBezTo>
                          <a:pt x="159" y="93"/>
                          <a:pt x="159" y="93"/>
                          <a:pt x="159" y="93"/>
                        </a:cubicBezTo>
                        <a:cubicBezTo>
                          <a:pt x="159" y="93"/>
                          <a:pt x="159" y="93"/>
                          <a:pt x="159" y="93"/>
                        </a:cubicBezTo>
                        <a:cubicBezTo>
                          <a:pt x="159" y="93"/>
                          <a:pt x="159" y="93"/>
                          <a:pt x="159" y="93"/>
                        </a:cubicBezTo>
                        <a:cubicBezTo>
                          <a:pt x="159" y="93"/>
                          <a:pt x="159" y="93"/>
                          <a:pt x="159" y="93"/>
                        </a:cubicBezTo>
                        <a:cubicBezTo>
                          <a:pt x="160" y="93"/>
                          <a:pt x="160" y="93"/>
                          <a:pt x="160" y="93"/>
                        </a:cubicBezTo>
                        <a:cubicBezTo>
                          <a:pt x="160" y="92"/>
                          <a:pt x="160" y="92"/>
                          <a:pt x="160" y="92"/>
                        </a:cubicBezTo>
                        <a:cubicBezTo>
                          <a:pt x="160" y="92"/>
                          <a:pt x="160" y="92"/>
                          <a:pt x="160" y="92"/>
                        </a:cubicBezTo>
                        <a:cubicBezTo>
                          <a:pt x="160" y="91"/>
                          <a:pt x="160" y="91"/>
                          <a:pt x="160" y="91"/>
                        </a:cubicBezTo>
                        <a:cubicBezTo>
                          <a:pt x="161" y="91"/>
                          <a:pt x="161" y="91"/>
                          <a:pt x="161" y="91"/>
                        </a:cubicBezTo>
                        <a:cubicBezTo>
                          <a:pt x="160" y="91"/>
                          <a:pt x="160" y="91"/>
                          <a:pt x="160" y="91"/>
                        </a:cubicBezTo>
                        <a:cubicBezTo>
                          <a:pt x="159" y="91"/>
                          <a:pt x="159" y="91"/>
                          <a:pt x="159" y="91"/>
                        </a:cubicBezTo>
                        <a:cubicBezTo>
                          <a:pt x="159" y="90"/>
                          <a:pt x="159" y="90"/>
                          <a:pt x="159" y="90"/>
                        </a:cubicBezTo>
                        <a:cubicBezTo>
                          <a:pt x="159" y="90"/>
                          <a:pt x="159" y="90"/>
                          <a:pt x="159" y="90"/>
                        </a:cubicBezTo>
                        <a:cubicBezTo>
                          <a:pt x="159" y="90"/>
                          <a:pt x="159" y="90"/>
                          <a:pt x="159" y="90"/>
                        </a:cubicBezTo>
                        <a:cubicBezTo>
                          <a:pt x="159" y="90"/>
                          <a:pt x="159" y="90"/>
                          <a:pt x="159" y="90"/>
                        </a:cubicBezTo>
                        <a:cubicBezTo>
                          <a:pt x="159" y="90"/>
                          <a:pt x="159" y="90"/>
                          <a:pt x="159" y="90"/>
                        </a:cubicBezTo>
                        <a:cubicBezTo>
                          <a:pt x="160" y="90"/>
                          <a:pt x="160" y="90"/>
                          <a:pt x="160" y="90"/>
                        </a:cubicBezTo>
                        <a:cubicBezTo>
                          <a:pt x="160" y="90"/>
                          <a:pt x="160" y="90"/>
                          <a:pt x="160" y="90"/>
                        </a:cubicBezTo>
                        <a:cubicBezTo>
                          <a:pt x="160" y="89"/>
                          <a:pt x="160" y="89"/>
                          <a:pt x="160" y="89"/>
                        </a:cubicBezTo>
                        <a:cubicBezTo>
                          <a:pt x="160" y="89"/>
                          <a:pt x="160" y="89"/>
                          <a:pt x="160" y="89"/>
                        </a:cubicBezTo>
                        <a:cubicBezTo>
                          <a:pt x="161" y="88"/>
                          <a:pt x="161" y="88"/>
                          <a:pt x="161" y="88"/>
                        </a:cubicBezTo>
                        <a:cubicBezTo>
                          <a:pt x="162" y="88"/>
                          <a:pt x="162" y="88"/>
                          <a:pt x="162" y="88"/>
                        </a:cubicBezTo>
                        <a:cubicBezTo>
                          <a:pt x="161" y="87"/>
                          <a:pt x="161" y="87"/>
                          <a:pt x="161" y="87"/>
                        </a:cubicBezTo>
                        <a:cubicBezTo>
                          <a:pt x="160" y="87"/>
                          <a:pt x="160" y="87"/>
                          <a:pt x="160" y="87"/>
                        </a:cubicBezTo>
                        <a:cubicBezTo>
                          <a:pt x="160" y="87"/>
                          <a:pt x="160" y="87"/>
                          <a:pt x="160" y="87"/>
                        </a:cubicBezTo>
                        <a:cubicBezTo>
                          <a:pt x="160" y="87"/>
                          <a:pt x="160" y="87"/>
                          <a:pt x="160" y="87"/>
                        </a:cubicBezTo>
                        <a:cubicBezTo>
                          <a:pt x="159" y="88"/>
                          <a:pt x="159" y="88"/>
                          <a:pt x="159" y="88"/>
                        </a:cubicBezTo>
                        <a:cubicBezTo>
                          <a:pt x="159" y="87"/>
                          <a:pt x="159" y="87"/>
                          <a:pt x="159" y="87"/>
                        </a:cubicBezTo>
                        <a:cubicBezTo>
                          <a:pt x="159" y="87"/>
                          <a:pt x="159" y="87"/>
                          <a:pt x="159" y="87"/>
                        </a:cubicBezTo>
                        <a:cubicBezTo>
                          <a:pt x="160" y="86"/>
                          <a:pt x="160" y="86"/>
                          <a:pt x="160" y="86"/>
                        </a:cubicBezTo>
                        <a:cubicBezTo>
                          <a:pt x="160" y="86"/>
                          <a:pt x="160" y="86"/>
                          <a:pt x="160" y="86"/>
                        </a:cubicBezTo>
                        <a:cubicBezTo>
                          <a:pt x="161" y="86"/>
                          <a:pt x="161" y="86"/>
                          <a:pt x="161" y="86"/>
                        </a:cubicBezTo>
                        <a:cubicBezTo>
                          <a:pt x="161" y="86"/>
                          <a:pt x="161" y="86"/>
                          <a:pt x="161" y="86"/>
                        </a:cubicBezTo>
                        <a:cubicBezTo>
                          <a:pt x="161" y="86"/>
                          <a:pt x="161" y="86"/>
                          <a:pt x="161" y="86"/>
                        </a:cubicBezTo>
                        <a:cubicBezTo>
                          <a:pt x="162" y="86"/>
                          <a:pt x="162" y="86"/>
                          <a:pt x="162" y="86"/>
                        </a:cubicBezTo>
                        <a:cubicBezTo>
                          <a:pt x="162" y="86"/>
                          <a:pt x="162" y="86"/>
                          <a:pt x="162" y="86"/>
                        </a:cubicBezTo>
                        <a:cubicBezTo>
                          <a:pt x="162" y="85"/>
                          <a:pt x="162" y="85"/>
                          <a:pt x="162" y="85"/>
                        </a:cubicBezTo>
                        <a:cubicBezTo>
                          <a:pt x="162" y="85"/>
                          <a:pt x="162" y="85"/>
                          <a:pt x="162" y="85"/>
                        </a:cubicBezTo>
                        <a:cubicBezTo>
                          <a:pt x="162" y="85"/>
                          <a:pt x="162" y="85"/>
                          <a:pt x="162" y="85"/>
                        </a:cubicBezTo>
                        <a:cubicBezTo>
                          <a:pt x="162" y="85"/>
                          <a:pt x="162" y="85"/>
                          <a:pt x="162" y="85"/>
                        </a:cubicBezTo>
                        <a:cubicBezTo>
                          <a:pt x="162" y="85"/>
                          <a:pt x="162" y="85"/>
                          <a:pt x="162" y="85"/>
                        </a:cubicBezTo>
                        <a:cubicBezTo>
                          <a:pt x="163" y="84"/>
                          <a:pt x="163" y="84"/>
                          <a:pt x="163" y="84"/>
                        </a:cubicBezTo>
                        <a:cubicBezTo>
                          <a:pt x="163" y="84"/>
                          <a:pt x="163" y="84"/>
                          <a:pt x="163" y="84"/>
                        </a:cubicBezTo>
                        <a:cubicBezTo>
                          <a:pt x="163" y="84"/>
                          <a:pt x="163" y="84"/>
                          <a:pt x="163" y="84"/>
                        </a:cubicBezTo>
                        <a:cubicBezTo>
                          <a:pt x="163" y="84"/>
                          <a:pt x="163" y="84"/>
                          <a:pt x="163" y="84"/>
                        </a:cubicBezTo>
                        <a:cubicBezTo>
                          <a:pt x="163" y="84"/>
                          <a:pt x="163" y="84"/>
                          <a:pt x="163" y="84"/>
                        </a:cubicBezTo>
                        <a:cubicBezTo>
                          <a:pt x="164" y="84"/>
                          <a:pt x="164" y="84"/>
                          <a:pt x="164" y="84"/>
                        </a:cubicBezTo>
                        <a:cubicBezTo>
                          <a:pt x="164" y="84"/>
                          <a:pt x="164" y="84"/>
                          <a:pt x="164" y="84"/>
                        </a:cubicBezTo>
                        <a:cubicBezTo>
                          <a:pt x="164" y="83"/>
                          <a:pt x="164" y="83"/>
                          <a:pt x="164" y="83"/>
                        </a:cubicBezTo>
                        <a:cubicBezTo>
                          <a:pt x="164" y="83"/>
                          <a:pt x="164" y="83"/>
                          <a:pt x="164" y="83"/>
                        </a:cubicBezTo>
                        <a:cubicBezTo>
                          <a:pt x="164" y="83"/>
                          <a:pt x="164" y="83"/>
                          <a:pt x="164" y="83"/>
                        </a:cubicBezTo>
                        <a:cubicBezTo>
                          <a:pt x="164" y="83"/>
                          <a:pt x="164" y="83"/>
                          <a:pt x="164" y="83"/>
                        </a:cubicBezTo>
                        <a:cubicBezTo>
                          <a:pt x="165" y="82"/>
                          <a:pt x="165" y="82"/>
                          <a:pt x="165" y="82"/>
                        </a:cubicBezTo>
                        <a:cubicBezTo>
                          <a:pt x="166" y="82"/>
                          <a:pt x="166" y="82"/>
                          <a:pt x="166" y="82"/>
                        </a:cubicBezTo>
                        <a:cubicBezTo>
                          <a:pt x="166" y="82"/>
                          <a:pt x="166" y="82"/>
                          <a:pt x="166" y="82"/>
                        </a:cubicBezTo>
                        <a:cubicBezTo>
                          <a:pt x="167" y="82"/>
                          <a:pt x="167" y="82"/>
                          <a:pt x="167" y="82"/>
                        </a:cubicBezTo>
                        <a:cubicBezTo>
                          <a:pt x="167" y="81"/>
                          <a:pt x="167" y="81"/>
                          <a:pt x="167" y="81"/>
                        </a:cubicBezTo>
                        <a:cubicBezTo>
                          <a:pt x="168" y="81"/>
                          <a:pt x="168" y="81"/>
                          <a:pt x="168" y="81"/>
                        </a:cubicBezTo>
                        <a:cubicBezTo>
                          <a:pt x="167" y="80"/>
                          <a:pt x="167" y="80"/>
                          <a:pt x="167" y="80"/>
                        </a:cubicBezTo>
                        <a:cubicBezTo>
                          <a:pt x="167" y="80"/>
                          <a:pt x="167" y="80"/>
                          <a:pt x="167" y="80"/>
                        </a:cubicBezTo>
                        <a:cubicBezTo>
                          <a:pt x="166" y="80"/>
                          <a:pt x="166" y="80"/>
                          <a:pt x="166" y="80"/>
                        </a:cubicBezTo>
                        <a:cubicBezTo>
                          <a:pt x="166" y="80"/>
                          <a:pt x="166" y="80"/>
                          <a:pt x="166" y="80"/>
                        </a:cubicBezTo>
                        <a:cubicBezTo>
                          <a:pt x="166" y="80"/>
                          <a:pt x="166" y="80"/>
                          <a:pt x="166" y="80"/>
                        </a:cubicBezTo>
                        <a:cubicBezTo>
                          <a:pt x="167" y="79"/>
                          <a:pt x="167" y="79"/>
                          <a:pt x="167" y="79"/>
                        </a:cubicBezTo>
                        <a:cubicBezTo>
                          <a:pt x="167" y="79"/>
                          <a:pt x="167" y="79"/>
                          <a:pt x="167" y="79"/>
                        </a:cubicBezTo>
                        <a:cubicBezTo>
                          <a:pt x="167" y="79"/>
                          <a:pt x="167" y="79"/>
                          <a:pt x="167" y="79"/>
                        </a:cubicBezTo>
                        <a:cubicBezTo>
                          <a:pt x="167" y="79"/>
                          <a:pt x="167" y="79"/>
                          <a:pt x="167" y="79"/>
                        </a:cubicBezTo>
                        <a:cubicBezTo>
                          <a:pt x="167" y="78"/>
                          <a:pt x="167" y="78"/>
                          <a:pt x="167" y="78"/>
                        </a:cubicBezTo>
                        <a:cubicBezTo>
                          <a:pt x="167" y="78"/>
                          <a:pt x="167" y="78"/>
                          <a:pt x="167" y="78"/>
                        </a:cubicBezTo>
                        <a:cubicBezTo>
                          <a:pt x="167" y="78"/>
                          <a:pt x="167" y="78"/>
                          <a:pt x="167" y="78"/>
                        </a:cubicBezTo>
                        <a:cubicBezTo>
                          <a:pt x="168" y="78"/>
                          <a:pt x="168" y="78"/>
                          <a:pt x="168" y="78"/>
                        </a:cubicBezTo>
                        <a:cubicBezTo>
                          <a:pt x="168" y="77"/>
                          <a:pt x="168" y="77"/>
                          <a:pt x="168" y="77"/>
                        </a:cubicBezTo>
                        <a:cubicBezTo>
                          <a:pt x="167" y="77"/>
                          <a:pt x="167" y="77"/>
                          <a:pt x="167" y="77"/>
                        </a:cubicBezTo>
                        <a:cubicBezTo>
                          <a:pt x="167" y="77"/>
                          <a:pt x="167" y="77"/>
                          <a:pt x="167" y="77"/>
                        </a:cubicBezTo>
                        <a:cubicBezTo>
                          <a:pt x="166" y="77"/>
                          <a:pt x="166" y="77"/>
                          <a:pt x="166" y="77"/>
                        </a:cubicBezTo>
                        <a:cubicBezTo>
                          <a:pt x="166" y="77"/>
                          <a:pt x="166" y="77"/>
                          <a:pt x="166" y="77"/>
                        </a:cubicBezTo>
                        <a:cubicBezTo>
                          <a:pt x="165" y="77"/>
                          <a:pt x="165" y="77"/>
                          <a:pt x="165" y="77"/>
                        </a:cubicBezTo>
                        <a:cubicBezTo>
                          <a:pt x="164" y="77"/>
                          <a:pt x="164" y="77"/>
                          <a:pt x="164" y="77"/>
                        </a:cubicBezTo>
                        <a:cubicBezTo>
                          <a:pt x="164" y="77"/>
                          <a:pt x="164" y="77"/>
                          <a:pt x="164" y="77"/>
                        </a:cubicBezTo>
                        <a:cubicBezTo>
                          <a:pt x="164" y="77"/>
                          <a:pt x="164" y="77"/>
                          <a:pt x="164" y="77"/>
                        </a:cubicBezTo>
                        <a:cubicBezTo>
                          <a:pt x="164" y="78"/>
                          <a:pt x="164" y="78"/>
                          <a:pt x="164" y="78"/>
                        </a:cubicBezTo>
                        <a:cubicBezTo>
                          <a:pt x="162" y="78"/>
                          <a:pt x="162" y="78"/>
                          <a:pt x="162" y="78"/>
                        </a:cubicBezTo>
                        <a:cubicBezTo>
                          <a:pt x="162" y="78"/>
                          <a:pt x="162" y="78"/>
                          <a:pt x="162" y="78"/>
                        </a:cubicBezTo>
                        <a:cubicBezTo>
                          <a:pt x="162" y="78"/>
                          <a:pt x="162" y="78"/>
                          <a:pt x="162" y="78"/>
                        </a:cubicBezTo>
                        <a:cubicBezTo>
                          <a:pt x="161" y="79"/>
                          <a:pt x="161" y="79"/>
                          <a:pt x="161" y="79"/>
                        </a:cubicBezTo>
                        <a:cubicBezTo>
                          <a:pt x="160" y="80"/>
                          <a:pt x="160" y="80"/>
                          <a:pt x="160" y="80"/>
                        </a:cubicBezTo>
                        <a:cubicBezTo>
                          <a:pt x="160" y="80"/>
                          <a:pt x="160" y="80"/>
                          <a:pt x="160" y="80"/>
                        </a:cubicBezTo>
                        <a:cubicBezTo>
                          <a:pt x="160" y="80"/>
                          <a:pt x="160" y="80"/>
                          <a:pt x="160" y="80"/>
                        </a:cubicBezTo>
                        <a:cubicBezTo>
                          <a:pt x="160" y="80"/>
                          <a:pt x="160" y="80"/>
                          <a:pt x="160" y="80"/>
                        </a:cubicBezTo>
                        <a:cubicBezTo>
                          <a:pt x="159" y="80"/>
                          <a:pt x="159" y="80"/>
                          <a:pt x="159" y="80"/>
                        </a:cubicBezTo>
                        <a:cubicBezTo>
                          <a:pt x="158" y="80"/>
                          <a:pt x="158" y="80"/>
                          <a:pt x="158" y="80"/>
                        </a:cubicBezTo>
                        <a:cubicBezTo>
                          <a:pt x="158" y="80"/>
                          <a:pt x="158" y="80"/>
                          <a:pt x="158" y="80"/>
                        </a:cubicBezTo>
                        <a:cubicBezTo>
                          <a:pt x="158" y="80"/>
                          <a:pt x="158" y="80"/>
                          <a:pt x="158" y="80"/>
                        </a:cubicBezTo>
                        <a:cubicBezTo>
                          <a:pt x="158" y="80"/>
                          <a:pt x="158" y="80"/>
                          <a:pt x="158" y="80"/>
                        </a:cubicBezTo>
                        <a:cubicBezTo>
                          <a:pt x="157" y="80"/>
                          <a:pt x="157" y="80"/>
                          <a:pt x="157" y="80"/>
                        </a:cubicBezTo>
                        <a:cubicBezTo>
                          <a:pt x="157" y="79"/>
                          <a:pt x="157" y="79"/>
                          <a:pt x="157" y="79"/>
                        </a:cubicBezTo>
                        <a:cubicBezTo>
                          <a:pt x="157" y="79"/>
                          <a:pt x="157" y="79"/>
                          <a:pt x="157" y="79"/>
                        </a:cubicBezTo>
                        <a:cubicBezTo>
                          <a:pt x="156" y="80"/>
                          <a:pt x="156" y="80"/>
                          <a:pt x="156" y="80"/>
                        </a:cubicBezTo>
                        <a:cubicBezTo>
                          <a:pt x="156" y="80"/>
                          <a:pt x="156" y="80"/>
                          <a:pt x="156" y="80"/>
                        </a:cubicBezTo>
                        <a:cubicBezTo>
                          <a:pt x="156" y="80"/>
                          <a:pt x="156" y="80"/>
                          <a:pt x="156" y="80"/>
                        </a:cubicBezTo>
                        <a:cubicBezTo>
                          <a:pt x="155" y="80"/>
                          <a:pt x="155" y="80"/>
                          <a:pt x="155" y="80"/>
                        </a:cubicBezTo>
                        <a:cubicBezTo>
                          <a:pt x="155" y="80"/>
                          <a:pt x="155" y="80"/>
                          <a:pt x="155" y="80"/>
                        </a:cubicBezTo>
                        <a:cubicBezTo>
                          <a:pt x="155" y="79"/>
                          <a:pt x="155" y="79"/>
                          <a:pt x="155" y="79"/>
                        </a:cubicBezTo>
                        <a:cubicBezTo>
                          <a:pt x="156" y="79"/>
                          <a:pt x="156" y="79"/>
                          <a:pt x="156" y="79"/>
                        </a:cubicBezTo>
                        <a:cubicBezTo>
                          <a:pt x="155" y="79"/>
                          <a:pt x="155" y="79"/>
                          <a:pt x="155" y="79"/>
                        </a:cubicBezTo>
                        <a:cubicBezTo>
                          <a:pt x="155" y="79"/>
                          <a:pt x="155" y="79"/>
                          <a:pt x="155" y="79"/>
                        </a:cubicBezTo>
                        <a:cubicBezTo>
                          <a:pt x="155" y="78"/>
                          <a:pt x="155" y="78"/>
                          <a:pt x="155" y="78"/>
                        </a:cubicBezTo>
                        <a:cubicBezTo>
                          <a:pt x="155" y="78"/>
                          <a:pt x="155" y="78"/>
                          <a:pt x="155" y="78"/>
                        </a:cubicBezTo>
                        <a:cubicBezTo>
                          <a:pt x="155" y="78"/>
                          <a:pt x="155" y="78"/>
                          <a:pt x="155" y="78"/>
                        </a:cubicBezTo>
                        <a:cubicBezTo>
                          <a:pt x="154" y="78"/>
                          <a:pt x="154" y="78"/>
                          <a:pt x="154" y="78"/>
                        </a:cubicBezTo>
                        <a:cubicBezTo>
                          <a:pt x="154" y="78"/>
                          <a:pt x="154" y="78"/>
                          <a:pt x="154" y="78"/>
                        </a:cubicBezTo>
                        <a:cubicBezTo>
                          <a:pt x="154" y="78"/>
                          <a:pt x="154" y="78"/>
                          <a:pt x="154" y="78"/>
                        </a:cubicBezTo>
                        <a:cubicBezTo>
                          <a:pt x="154" y="78"/>
                          <a:pt x="154" y="78"/>
                          <a:pt x="154" y="78"/>
                        </a:cubicBezTo>
                        <a:cubicBezTo>
                          <a:pt x="154" y="77"/>
                          <a:pt x="154" y="77"/>
                          <a:pt x="154" y="77"/>
                        </a:cubicBezTo>
                        <a:cubicBezTo>
                          <a:pt x="153" y="77"/>
                          <a:pt x="153" y="77"/>
                          <a:pt x="153" y="77"/>
                        </a:cubicBezTo>
                        <a:cubicBezTo>
                          <a:pt x="152" y="77"/>
                          <a:pt x="152" y="77"/>
                          <a:pt x="152" y="77"/>
                        </a:cubicBezTo>
                        <a:cubicBezTo>
                          <a:pt x="151" y="77"/>
                          <a:pt x="151" y="77"/>
                          <a:pt x="151" y="77"/>
                        </a:cubicBezTo>
                        <a:cubicBezTo>
                          <a:pt x="151" y="77"/>
                          <a:pt x="151" y="77"/>
                          <a:pt x="151" y="77"/>
                        </a:cubicBezTo>
                        <a:cubicBezTo>
                          <a:pt x="152" y="77"/>
                          <a:pt x="152" y="77"/>
                          <a:pt x="152" y="77"/>
                        </a:cubicBezTo>
                        <a:cubicBezTo>
                          <a:pt x="152" y="77"/>
                          <a:pt x="152" y="77"/>
                          <a:pt x="152" y="77"/>
                        </a:cubicBezTo>
                        <a:cubicBezTo>
                          <a:pt x="152" y="76"/>
                          <a:pt x="152" y="76"/>
                          <a:pt x="152" y="76"/>
                        </a:cubicBezTo>
                        <a:cubicBezTo>
                          <a:pt x="152" y="76"/>
                          <a:pt x="152" y="76"/>
                          <a:pt x="152" y="76"/>
                        </a:cubicBezTo>
                        <a:cubicBezTo>
                          <a:pt x="152" y="76"/>
                          <a:pt x="152" y="76"/>
                          <a:pt x="152" y="76"/>
                        </a:cubicBezTo>
                        <a:cubicBezTo>
                          <a:pt x="151" y="76"/>
                          <a:pt x="151" y="76"/>
                          <a:pt x="151" y="76"/>
                        </a:cubicBezTo>
                        <a:cubicBezTo>
                          <a:pt x="152" y="76"/>
                          <a:pt x="152" y="76"/>
                          <a:pt x="152" y="76"/>
                        </a:cubicBezTo>
                        <a:cubicBezTo>
                          <a:pt x="152" y="76"/>
                          <a:pt x="152" y="76"/>
                          <a:pt x="152" y="76"/>
                        </a:cubicBezTo>
                        <a:cubicBezTo>
                          <a:pt x="152" y="76"/>
                          <a:pt x="152" y="76"/>
                          <a:pt x="152" y="76"/>
                        </a:cubicBezTo>
                        <a:cubicBezTo>
                          <a:pt x="154" y="75"/>
                          <a:pt x="154" y="75"/>
                          <a:pt x="154" y="75"/>
                        </a:cubicBezTo>
                        <a:cubicBezTo>
                          <a:pt x="155" y="75"/>
                          <a:pt x="155" y="75"/>
                          <a:pt x="155" y="75"/>
                        </a:cubicBezTo>
                        <a:cubicBezTo>
                          <a:pt x="155" y="75"/>
                          <a:pt x="155" y="75"/>
                          <a:pt x="155" y="75"/>
                        </a:cubicBezTo>
                        <a:cubicBezTo>
                          <a:pt x="155" y="75"/>
                          <a:pt x="155" y="75"/>
                          <a:pt x="155" y="75"/>
                        </a:cubicBezTo>
                        <a:cubicBezTo>
                          <a:pt x="156" y="75"/>
                          <a:pt x="156" y="75"/>
                          <a:pt x="156" y="75"/>
                        </a:cubicBezTo>
                        <a:cubicBezTo>
                          <a:pt x="157" y="75"/>
                          <a:pt x="157" y="75"/>
                          <a:pt x="157" y="75"/>
                        </a:cubicBezTo>
                        <a:cubicBezTo>
                          <a:pt x="157" y="75"/>
                          <a:pt x="157" y="75"/>
                          <a:pt x="157" y="75"/>
                        </a:cubicBezTo>
                        <a:cubicBezTo>
                          <a:pt x="157" y="75"/>
                          <a:pt x="157" y="75"/>
                          <a:pt x="157" y="75"/>
                        </a:cubicBezTo>
                        <a:cubicBezTo>
                          <a:pt x="158" y="75"/>
                          <a:pt x="158" y="75"/>
                          <a:pt x="158" y="75"/>
                        </a:cubicBezTo>
                        <a:cubicBezTo>
                          <a:pt x="158" y="75"/>
                          <a:pt x="158" y="75"/>
                          <a:pt x="158" y="75"/>
                        </a:cubicBezTo>
                        <a:cubicBezTo>
                          <a:pt x="159" y="75"/>
                          <a:pt x="159" y="75"/>
                          <a:pt x="159" y="75"/>
                        </a:cubicBezTo>
                        <a:cubicBezTo>
                          <a:pt x="159" y="75"/>
                          <a:pt x="159" y="75"/>
                          <a:pt x="159" y="75"/>
                        </a:cubicBezTo>
                        <a:cubicBezTo>
                          <a:pt x="159" y="74"/>
                          <a:pt x="159" y="74"/>
                          <a:pt x="159" y="74"/>
                        </a:cubicBezTo>
                        <a:cubicBezTo>
                          <a:pt x="159" y="73"/>
                          <a:pt x="159" y="73"/>
                          <a:pt x="159" y="73"/>
                        </a:cubicBezTo>
                        <a:cubicBezTo>
                          <a:pt x="160" y="73"/>
                          <a:pt x="160" y="73"/>
                          <a:pt x="160" y="73"/>
                        </a:cubicBezTo>
                        <a:cubicBezTo>
                          <a:pt x="160" y="73"/>
                          <a:pt x="160" y="73"/>
                          <a:pt x="160" y="73"/>
                        </a:cubicBezTo>
                        <a:cubicBezTo>
                          <a:pt x="160" y="73"/>
                          <a:pt x="160" y="73"/>
                          <a:pt x="160" y="73"/>
                        </a:cubicBezTo>
                        <a:cubicBezTo>
                          <a:pt x="160" y="73"/>
                          <a:pt x="160" y="73"/>
                          <a:pt x="160" y="73"/>
                        </a:cubicBezTo>
                        <a:cubicBezTo>
                          <a:pt x="161" y="73"/>
                          <a:pt x="161" y="73"/>
                          <a:pt x="161" y="73"/>
                        </a:cubicBezTo>
                        <a:cubicBezTo>
                          <a:pt x="161" y="73"/>
                          <a:pt x="161" y="73"/>
                          <a:pt x="161" y="73"/>
                        </a:cubicBezTo>
                        <a:cubicBezTo>
                          <a:pt x="162" y="73"/>
                          <a:pt x="162" y="73"/>
                          <a:pt x="162" y="73"/>
                        </a:cubicBezTo>
                        <a:cubicBezTo>
                          <a:pt x="162" y="73"/>
                          <a:pt x="162" y="73"/>
                          <a:pt x="162" y="73"/>
                        </a:cubicBezTo>
                        <a:cubicBezTo>
                          <a:pt x="162" y="73"/>
                          <a:pt x="162" y="73"/>
                          <a:pt x="162" y="73"/>
                        </a:cubicBezTo>
                        <a:cubicBezTo>
                          <a:pt x="162" y="72"/>
                          <a:pt x="162" y="72"/>
                          <a:pt x="162" y="72"/>
                        </a:cubicBezTo>
                        <a:cubicBezTo>
                          <a:pt x="162" y="71"/>
                          <a:pt x="162" y="71"/>
                          <a:pt x="162" y="71"/>
                        </a:cubicBezTo>
                        <a:cubicBezTo>
                          <a:pt x="161" y="71"/>
                          <a:pt x="161" y="71"/>
                          <a:pt x="161" y="71"/>
                        </a:cubicBezTo>
                        <a:cubicBezTo>
                          <a:pt x="161" y="71"/>
                          <a:pt x="161" y="71"/>
                          <a:pt x="161" y="71"/>
                        </a:cubicBezTo>
                        <a:cubicBezTo>
                          <a:pt x="161" y="71"/>
                          <a:pt x="161" y="71"/>
                          <a:pt x="161" y="71"/>
                        </a:cubicBezTo>
                        <a:cubicBezTo>
                          <a:pt x="161" y="71"/>
                          <a:pt x="161" y="71"/>
                          <a:pt x="161" y="71"/>
                        </a:cubicBezTo>
                        <a:cubicBezTo>
                          <a:pt x="161" y="71"/>
                          <a:pt x="161" y="71"/>
                          <a:pt x="161" y="71"/>
                        </a:cubicBezTo>
                        <a:cubicBezTo>
                          <a:pt x="161" y="70"/>
                          <a:pt x="161" y="70"/>
                          <a:pt x="161" y="70"/>
                        </a:cubicBezTo>
                        <a:cubicBezTo>
                          <a:pt x="161" y="70"/>
                          <a:pt x="161" y="70"/>
                          <a:pt x="161" y="70"/>
                        </a:cubicBezTo>
                        <a:cubicBezTo>
                          <a:pt x="161" y="70"/>
                          <a:pt x="161" y="70"/>
                          <a:pt x="161" y="70"/>
                        </a:cubicBezTo>
                        <a:cubicBezTo>
                          <a:pt x="159" y="70"/>
                          <a:pt x="159" y="70"/>
                          <a:pt x="159" y="70"/>
                        </a:cubicBezTo>
                        <a:cubicBezTo>
                          <a:pt x="158" y="69"/>
                          <a:pt x="158" y="69"/>
                          <a:pt x="158" y="69"/>
                        </a:cubicBezTo>
                        <a:cubicBezTo>
                          <a:pt x="158" y="69"/>
                          <a:pt x="158" y="69"/>
                          <a:pt x="158" y="69"/>
                        </a:cubicBezTo>
                        <a:cubicBezTo>
                          <a:pt x="158" y="69"/>
                          <a:pt x="158" y="69"/>
                          <a:pt x="158" y="69"/>
                        </a:cubicBezTo>
                        <a:cubicBezTo>
                          <a:pt x="158" y="70"/>
                          <a:pt x="158" y="70"/>
                          <a:pt x="158" y="70"/>
                        </a:cubicBezTo>
                        <a:cubicBezTo>
                          <a:pt x="157" y="69"/>
                          <a:pt x="157" y="69"/>
                          <a:pt x="157" y="69"/>
                        </a:cubicBezTo>
                        <a:cubicBezTo>
                          <a:pt x="157" y="69"/>
                          <a:pt x="157" y="69"/>
                          <a:pt x="157" y="69"/>
                        </a:cubicBezTo>
                        <a:cubicBezTo>
                          <a:pt x="157" y="69"/>
                          <a:pt x="157" y="69"/>
                          <a:pt x="157" y="69"/>
                        </a:cubicBezTo>
                        <a:cubicBezTo>
                          <a:pt x="156" y="69"/>
                          <a:pt x="156" y="69"/>
                          <a:pt x="156" y="69"/>
                        </a:cubicBezTo>
                        <a:cubicBezTo>
                          <a:pt x="155" y="69"/>
                          <a:pt x="155" y="69"/>
                          <a:pt x="155" y="69"/>
                        </a:cubicBezTo>
                        <a:cubicBezTo>
                          <a:pt x="155" y="69"/>
                          <a:pt x="155" y="69"/>
                          <a:pt x="155" y="69"/>
                        </a:cubicBezTo>
                        <a:cubicBezTo>
                          <a:pt x="154" y="70"/>
                          <a:pt x="154" y="70"/>
                          <a:pt x="154" y="70"/>
                        </a:cubicBezTo>
                        <a:moveTo>
                          <a:pt x="310" y="72"/>
                        </a:moveTo>
                        <a:cubicBezTo>
                          <a:pt x="309" y="72"/>
                          <a:pt x="309" y="72"/>
                          <a:pt x="309" y="72"/>
                        </a:cubicBezTo>
                        <a:cubicBezTo>
                          <a:pt x="308" y="72"/>
                          <a:pt x="308" y="72"/>
                          <a:pt x="308" y="72"/>
                        </a:cubicBezTo>
                        <a:cubicBezTo>
                          <a:pt x="308" y="72"/>
                          <a:pt x="308" y="72"/>
                          <a:pt x="308" y="72"/>
                        </a:cubicBezTo>
                        <a:cubicBezTo>
                          <a:pt x="308" y="72"/>
                          <a:pt x="308" y="72"/>
                          <a:pt x="308" y="72"/>
                        </a:cubicBezTo>
                        <a:cubicBezTo>
                          <a:pt x="307" y="72"/>
                          <a:pt x="307" y="72"/>
                          <a:pt x="307" y="72"/>
                        </a:cubicBezTo>
                        <a:cubicBezTo>
                          <a:pt x="307" y="72"/>
                          <a:pt x="307" y="72"/>
                          <a:pt x="307" y="72"/>
                        </a:cubicBezTo>
                        <a:cubicBezTo>
                          <a:pt x="307" y="73"/>
                          <a:pt x="307" y="73"/>
                          <a:pt x="307" y="73"/>
                        </a:cubicBezTo>
                        <a:cubicBezTo>
                          <a:pt x="307" y="73"/>
                          <a:pt x="307" y="73"/>
                          <a:pt x="307" y="73"/>
                        </a:cubicBezTo>
                        <a:cubicBezTo>
                          <a:pt x="307" y="73"/>
                          <a:pt x="307" y="73"/>
                          <a:pt x="308" y="74"/>
                        </a:cubicBezTo>
                        <a:cubicBezTo>
                          <a:pt x="308" y="74"/>
                          <a:pt x="308" y="74"/>
                          <a:pt x="308" y="74"/>
                        </a:cubicBezTo>
                        <a:cubicBezTo>
                          <a:pt x="308" y="74"/>
                          <a:pt x="308" y="74"/>
                          <a:pt x="308" y="74"/>
                        </a:cubicBezTo>
                        <a:cubicBezTo>
                          <a:pt x="309" y="74"/>
                          <a:pt x="309" y="74"/>
                          <a:pt x="309" y="74"/>
                        </a:cubicBezTo>
                        <a:cubicBezTo>
                          <a:pt x="310" y="74"/>
                          <a:pt x="310" y="74"/>
                          <a:pt x="310" y="74"/>
                        </a:cubicBezTo>
                        <a:cubicBezTo>
                          <a:pt x="310" y="74"/>
                          <a:pt x="310" y="74"/>
                          <a:pt x="310" y="74"/>
                        </a:cubicBezTo>
                        <a:cubicBezTo>
                          <a:pt x="310" y="74"/>
                          <a:pt x="310" y="74"/>
                          <a:pt x="310" y="74"/>
                        </a:cubicBezTo>
                        <a:cubicBezTo>
                          <a:pt x="310" y="74"/>
                          <a:pt x="310" y="74"/>
                          <a:pt x="310" y="74"/>
                        </a:cubicBezTo>
                        <a:cubicBezTo>
                          <a:pt x="310" y="74"/>
                          <a:pt x="310" y="74"/>
                          <a:pt x="310" y="74"/>
                        </a:cubicBezTo>
                        <a:cubicBezTo>
                          <a:pt x="310" y="74"/>
                          <a:pt x="310" y="74"/>
                          <a:pt x="310" y="74"/>
                        </a:cubicBezTo>
                        <a:cubicBezTo>
                          <a:pt x="310" y="74"/>
                          <a:pt x="310" y="74"/>
                          <a:pt x="310" y="74"/>
                        </a:cubicBezTo>
                        <a:cubicBezTo>
                          <a:pt x="311" y="74"/>
                          <a:pt x="311" y="74"/>
                          <a:pt x="311" y="74"/>
                        </a:cubicBezTo>
                        <a:cubicBezTo>
                          <a:pt x="311" y="74"/>
                          <a:pt x="311" y="74"/>
                          <a:pt x="311" y="74"/>
                        </a:cubicBezTo>
                        <a:cubicBezTo>
                          <a:pt x="311" y="74"/>
                          <a:pt x="311" y="74"/>
                          <a:pt x="311" y="74"/>
                        </a:cubicBezTo>
                        <a:cubicBezTo>
                          <a:pt x="312" y="74"/>
                          <a:pt x="312" y="74"/>
                          <a:pt x="312" y="74"/>
                        </a:cubicBezTo>
                        <a:cubicBezTo>
                          <a:pt x="312" y="73"/>
                          <a:pt x="312" y="73"/>
                          <a:pt x="312" y="73"/>
                        </a:cubicBezTo>
                        <a:cubicBezTo>
                          <a:pt x="312" y="73"/>
                          <a:pt x="312" y="73"/>
                          <a:pt x="312" y="73"/>
                        </a:cubicBezTo>
                        <a:cubicBezTo>
                          <a:pt x="312" y="73"/>
                          <a:pt x="312" y="73"/>
                          <a:pt x="312" y="73"/>
                        </a:cubicBezTo>
                        <a:cubicBezTo>
                          <a:pt x="312" y="73"/>
                          <a:pt x="312" y="73"/>
                          <a:pt x="312" y="73"/>
                        </a:cubicBezTo>
                        <a:cubicBezTo>
                          <a:pt x="312" y="73"/>
                          <a:pt x="312" y="73"/>
                          <a:pt x="312" y="73"/>
                        </a:cubicBezTo>
                        <a:cubicBezTo>
                          <a:pt x="312" y="72"/>
                          <a:pt x="312" y="72"/>
                          <a:pt x="312" y="72"/>
                        </a:cubicBezTo>
                        <a:cubicBezTo>
                          <a:pt x="312" y="71"/>
                          <a:pt x="312" y="71"/>
                          <a:pt x="312" y="71"/>
                        </a:cubicBezTo>
                        <a:cubicBezTo>
                          <a:pt x="313" y="71"/>
                          <a:pt x="313" y="71"/>
                          <a:pt x="313" y="71"/>
                        </a:cubicBezTo>
                        <a:cubicBezTo>
                          <a:pt x="313" y="71"/>
                          <a:pt x="313" y="71"/>
                          <a:pt x="313" y="71"/>
                        </a:cubicBezTo>
                        <a:cubicBezTo>
                          <a:pt x="313" y="70"/>
                          <a:pt x="313" y="70"/>
                          <a:pt x="313" y="70"/>
                        </a:cubicBezTo>
                        <a:cubicBezTo>
                          <a:pt x="313" y="70"/>
                          <a:pt x="313" y="70"/>
                          <a:pt x="313" y="70"/>
                        </a:cubicBezTo>
                        <a:cubicBezTo>
                          <a:pt x="314" y="69"/>
                          <a:pt x="314" y="69"/>
                          <a:pt x="314" y="69"/>
                        </a:cubicBezTo>
                        <a:cubicBezTo>
                          <a:pt x="313" y="69"/>
                          <a:pt x="313" y="69"/>
                          <a:pt x="313" y="69"/>
                        </a:cubicBezTo>
                        <a:cubicBezTo>
                          <a:pt x="311" y="70"/>
                          <a:pt x="311" y="70"/>
                          <a:pt x="311" y="70"/>
                        </a:cubicBezTo>
                        <a:cubicBezTo>
                          <a:pt x="311" y="70"/>
                          <a:pt x="311" y="70"/>
                          <a:pt x="311" y="70"/>
                        </a:cubicBezTo>
                        <a:cubicBezTo>
                          <a:pt x="311" y="70"/>
                          <a:pt x="311" y="70"/>
                          <a:pt x="311" y="70"/>
                        </a:cubicBezTo>
                        <a:cubicBezTo>
                          <a:pt x="310" y="71"/>
                          <a:pt x="310" y="71"/>
                          <a:pt x="310" y="71"/>
                        </a:cubicBezTo>
                        <a:cubicBezTo>
                          <a:pt x="310" y="71"/>
                          <a:pt x="310" y="71"/>
                          <a:pt x="310" y="71"/>
                        </a:cubicBezTo>
                        <a:cubicBezTo>
                          <a:pt x="310" y="71"/>
                          <a:pt x="310" y="71"/>
                          <a:pt x="310" y="71"/>
                        </a:cubicBezTo>
                        <a:cubicBezTo>
                          <a:pt x="310" y="72"/>
                          <a:pt x="310" y="72"/>
                          <a:pt x="310" y="72"/>
                        </a:cubicBezTo>
                        <a:moveTo>
                          <a:pt x="191" y="85"/>
                        </a:moveTo>
                        <a:cubicBezTo>
                          <a:pt x="191" y="85"/>
                          <a:pt x="191" y="85"/>
                          <a:pt x="191" y="85"/>
                        </a:cubicBezTo>
                        <a:cubicBezTo>
                          <a:pt x="192" y="86"/>
                          <a:pt x="192" y="86"/>
                          <a:pt x="192" y="86"/>
                        </a:cubicBezTo>
                        <a:cubicBezTo>
                          <a:pt x="192" y="86"/>
                          <a:pt x="192" y="86"/>
                          <a:pt x="192" y="86"/>
                        </a:cubicBezTo>
                        <a:cubicBezTo>
                          <a:pt x="192" y="85"/>
                          <a:pt x="192" y="85"/>
                          <a:pt x="192" y="85"/>
                        </a:cubicBezTo>
                        <a:cubicBezTo>
                          <a:pt x="193" y="85"/>
                          <a:pt x="193" y="85"/>
                          <a:pt x="193" y="85"/>
                        </a:cubicBezTo>
                        <a:cubicBezTo>
                          <a:pt x="193" y="85"/>
                          <a:pt x="193" y="85"/>
                          <a:pt x="193" y="85"/>
                        </a:cubicBezTo>
                        <a:cubicBezTo>
                          <a:pt x="193" y="85"/>
                          <a:pt x="193" y="85"/>
                          <a:pt x="193" y="85"/>
                        </a:cubicBezTo>
                        <a:cubicBezTo>
                          <a:pt x="194" y="84"/>
                          <a:pt x="194" y="84"/>
                          <a:pt x="194" y="84"/>
                        </a:cubicBezTo>
                        <a:cubicBezTo>
                          <a:pt x="194" y="84"/>
                          <a:pt x="194" y="84"/>
                          <a:pt x="194" y="84"/>
                        </a:cubicBezTo>
                        <a:cubicBezTo>
                          <a:pt x="194" y="84"/>
                          <a:pt x="194" y="84"/>
                          <a:pt x="194" y="84"/>
                        </a:cubicBezTo>
                        <a:cubicBezTo>
                          <a:pt x="194" y="83"/>
                          <a:pt x="194" y="83"/>
                          <a:pt x="194" y="83"/>
                        </a:cubicBezTo>
                        <a:cubicBezTo>
                          <a:pt x="194" y="83"/>
                          <a:pt x="194" y="83"/>
                          <a:pt x="194" y="83"/>
                        </a:cubicBezTo>
                        <a:cubicBezTo>
                          <a:pt x="194" y="83"/>
                          <a:pt x="194" y="83"/>
                          <a:pt x="194" y="83"/>
                        </a:cubicBezTo>
                        <a:cubicBezTo>
                          <a:pt x="193" y="83"/>
                          <a:pt x="193" y="83"/>
                          <a:pt x="193" y="83"/>
                        </a:cubicBezTo>
                        <a:cubicBezTo>
                          <a:pt x="193" y="83"/>
                          <a:pt x="193" y="83"/>
                          <a:pt x="193" y="83"/>
                        </a:cubicBezTo>
                        <a:cubicBezTo>
                          <a:pt x="193" y="83"/>
                          <a:pt x="193" y="83"/>
                          <a:pt x="193" y="83"/>
                        </a:cubicBezTo>
                        <a:cubicBezTo>
                          <a:pt x="192" y="83"/>
                          <a:pt x="192" y="83"/>
                          <a:pt x="192" y="83"/>
                        </a:cubicBezTo>
                        <a:cubicBezTo>
                          <a:pt x="191" y="83"/>
                          <a:pt x="191" y="83"/>
                          <a:pt x="191" y="83"/>
                        </a:cubicBezTo>
                        <a:cubicBezTo>
                          <a:pt x="190" y="84"/>
                          <a:pt x="190" y="84"/>
                          <a:pt x="190" y="84"/>
                        </a:cubicBezTo>
                        <a:cubicBezTo>
                          <a:pt x="191" y="84"/>
                          <a:pt x="191" y="84"/>
                          <a:pt x="191" y="84"/>
                        </a:cubicBezTo>
                        <a:cubicBezTo>
                          <a:pt x="191" y="85"/>
                          <a:pt x="191" y="85"/>
                          <a:pt x="191" y="85"/>
                        </a:cubicBezTo>
                        <a:moveTo>
                          <a:pt x="187" y="87"/>
                        </a:moveTo>
                        <a:cubicBezTo>
                          <a:pt x="187" y="87"/>
                          <a:pt x="187" y="87"/>
                          <a:pt x="187" y="87"/>
                        </a:cubicBezTo>
                        <a:cubicBezTo>
                          <a:pt x="187" y="87"/>
                          <a:pt x="187" y="87"/>
                          <a:pt x="187" y="87"/>
                        </a:cubicBezTo>
                        <a:cubicBezTo>
                          <a:pt x="187" y="87"/>
                          <a:pt x="187" y="87"/>
                          <a:pt x="187" y="87"/>
                        </a:cubicBezTo>
                        <a:cubicBezTo>
                          <a:pt x="186" y="86"/>
                          <a:pt x="186" y="86"/>
                          <a:pt x="186" y="86"/>
                        </a:cubicBezTo>
                        <a:cubicBezTo>
                          <a:pt x="186" y="86"/>
                          <a:pt x="186" y="86"/>
                          <a:pt x="186" y="86"/>
                        </a:cubicBezTo>
                        <a:cubicBezTo>
                          <a:pt x="185" y="86"/>
                          <a:pt x="185" y="86"/>
                          <a:pt x="185" y="86"/>
                        </a:cubicBezTo>
                        <a:cubicBezTo>
                          <a:pt x="185" y="86"/>
                          <a:pt x="185" y="86"/>
                          <a:pt x="185" y="86"/>
                        </a:cubicBezTo>
                        <a:cubicBezTo>
                          <a:pt x="185" y="86"/>
                          <a:pt x="185" y="86"/>
                          <a:pt x="185" y="86"/>
                        </a:cubicBezTo>
                        <a:cubicBezTo>
                          <a:pt x="185" y="87"/>
                          <a:pt x="185" y="87"/>
                          <a:pt x="185" y="87"/>
                        </a:cubicBezTo>
                        <a:cubicBezTo>
                          <a:pt x="184" y="87"/>
                          <a:pt x="184" y="87"/>
                          <a:pt x="184" y="87"/>
                        </a:cubicBezTo>
                        <a:cubicBezTo>
                          <a:pt x="184" y="87"/>
                          <a:pt x="184" y="87"/>
                          <a:pt x="184" y="87"/>
                        </a:cubicBezTo>
                        <a:cubicBezTo>
                          <a:pt x="184" y="87"/>
                          <a:pt x="184" y="87"/>
                          <a:pt x="184" y="87"/>
                        </a:cubicBezTo>
                        <a:cubicBezTo>
                          <a:pt x="183" y="87"/>
                          <a:pt x="183" y="87"/>
                          <a:pt x="183" y="87"/>
                        </a:cubicBezTo>
                        <a:cubicBezTo>
                          <a:pt x="183" y="87"/>
                          <a:pt x="183" y="87"/>
                          <a:pt x="183" y="87"/>
                        </a:cubicBezTo>
                        <a:cubicBezTo>
                          <a:pt x="182" y="87"/>
                          <a:pt x="182" y="87"/>
                          <a:pt x="182" y="87"/>
                        </a:cubicBezTo>
                        <a:cubicBezTo>
                          <a:pt x="182" y="88"/>
                          <a:pt x="182" y="88"/>
                          <a:pt x="182" y="88"/>
                        </a:cubicBezTo>
                        <a:cubicBezTo>
                          <a:pt x="183" y="89"/>
                          <a:pt x="183" y="89"/>
                          <a:pt x="183" y="89"/>
                        </a:cubicBezTo>
                        <a:cubicBezTo>
                          <a:pt x="183" y="89"/>
                          <a:pt x="183" y="89"/>
                          <a:pt x="183" y="89"/>
                        </a:cubicBezTo>
                        <a:cubicBezTo>
                          <a:pt x="183" y="89"/>
                          <a:pt x="183" y="89"/>
                          <a:pt x="183" y="89"/>
                        </a:cubicBezTo>
                        <a:cubicBezTo>
                          <a:pt x="183" y="89"/>
                          <a:pt x="183" y="89"/>
                          <a:pt x="183" y="89"/>
                        </a:cubicBezTo>
                        <a:cubicBezTo>
                          <a:pt x="184" y="89"/>
                          <a:pt x="184" y="89"/>
                          <a:pt x="184" y="89"/>
                        </a:cubicBezTo>
                        <a:cubicBezTo>
                          <a:pt x="184" y="90"/>
                          <a:pt x="184" y="90"/>
                          <a:pt x="184" y="90"/>
                        </a:cubicBezTo>
                        <a:cubicBezTo>
                          <a:pt x="184" y="89"/>
                          <a:pt x="184" y="89"/>
                          <a:pt x="184" y="89"/>
                        </a:cubicBezTo>
                        <a:cubicBezTo>
                          <a:pt x="185" y="89"/>
                          <a:pt x="185" y="89"/>
                          <a:pt x="185" y="89"/>
                        </a:cubicBezTo>
                        <a:cubicBezTo>
                          <a:pt x="185" y="89"/>
                          <a:pt x="185" y="89"/>
                          <a:pt x="185" y="89"/>
                        </a:cubicBezTo>
                        <a:cubicBezTo>
                          <a:pt x="185" y="90"/>
                          <a:pt x="185" y="90"/>
                          <a:pt x="185" y="90"/>
                        </a:cubicBezTo>
                        <a:cubicBezTo>
                          <a:pt x="185" y="91"/>
                          <a:pt x="185" y="91"/>
                          <a:pt x="185" y="91"/>
                        </a:cubicBezTo>
                        <a:cubicBezTo>
                          <a:pt x="185" y="91"/>
                          <a:pt x="185" y="91"/>
                          <a:pt x="185" y="91"/>
                        </a:cubicBezTo>
                        <a:cubicBezTo>
                          <a:pt x="185" y="92"/>
                          <a:pt x="185" y="92"/>
                          <a:pt x="185" y="92"/>
                        </a:cubicBezTo>
                        <a:cubicBezTo>
                          <a:pt x="186" y="92"/>
                          <a:pt x="186" y="92"/>
                          <a:pt x="186" y="92"/>
                        </a:cubicBezTo>
                        <a:cubicBezTo>
                          <a:pt x="186" y="92"/>
                          <a:pt x="186" y="92"/>
                          <a:pt x="186" y="92"/>
                        </a:cubicBezTo>
                        <a:cubicBezTo>
                          <a:pt x="186" y="92"/>
                          <a:pt x="186" y="92"/>
                          <a:pt x="186" y="92"/>
                        </a:cubicBezTo>
                        <a:cubicBezTo>
                          <a:pt x="186" y="91"/>
                          <a:pt x="186" y="91"/>
                          <a:pt x="186" y="91"/>
                        </a:cubicBezTo>
                        <a:cubicBezTo>
                          <a:pt x="187" y="91"/>
                          <a:pt x="187" y="91"/>
                          <a:pt x="187" y="91"/>
                        </a:cubicBezTo>
                        <a:cubicBezTo>
                          <a:pt x="188" y="91"/>
                          <a:pt x="188" y="91"/>
                          <a:pt x="188" y="91"/>
                        </a:cubicBezTo>
                        <a:cubicBezTo>
                          <a:pt x="188" y="91"/>
                          <a:pt x="188" y="91"/>
                          <a:pt x="188" y="91"/>
                        </a:cubicBezTo>
                        <a:cubicBezTo>
                          <a:pt x="188" y="91"/>
                          <a:pt x="188" y="91"/>
                          <a:pt x="188" y="91"/>
                        </a:cubicBezTo>
                        <a:cubicBezTo>
                          <a:pt x="188" y="91"/>
                          <a:pt x="188" y="91"/>
                          <a:pt x="188" y="91"/>
                        </a:cubicBezTo>
                        <a:cubicBezTo>
                          <a:pt x="189" y="90"/>
                          <a:pt x="189" y="90"/>
                          <a:pt x="189" y="90"/>
                        </a:cubicBezTo>
                        <a:cubicBezTo>
                          <a:pt x="189" y="90"/>
                          <a:pt x="189" y="90"/>
                          <a:pt x="189" y="90"/>
                        </a:cubicBezTo>
                        <a:cubicBezTo>
                          <a:pt x="189" y="90"/>
                          <a:pt x="189" y="90"/>
                          <a:pt x="189" y="90"/>
                        </a:cubicBezTo>
                        <a:cubicBezTo>
                          <a:pt x="189" y="89"/>
                          <a:pt x="189" y="89"/>
                          <a:pt x="189" y="89"/>
                        </a:cubicBezTo>
                        <a:cubicBezTo>
                          <a:pt x="190" y="88"/>
                          <a:pt x="190" y="88"/>
                          <a:pt x="190" y="88"/>
                        </a:cubicBezTo>
                        <a:cubicBezTo>
                          <a:pt x="190" y="87"/>
                          <a:pt x="190" y="87"/>
                          <a:pt x="190" y="87"/>
                        </a:cubicBezTo>
                        <a:cubicBezTo>
                          <a:pt x="190" y="87"/>
                          <a:pt x="190" y="87"/>
                          <a:pt x="190" y="87"/>
                        </a:cubicBezTo>
                        <a:cubicBezTo>
                          <a:pt x="190" y="86"/>
                          <a:pt x="190" y="86"/>
                          <a:pt x="190" y="86"/>
                        </a:cubicBezTo>
                        <a:cubicBezTo>
                          <a:pt x="190" y="86"/>
                          <a:pt x="190" y="86"/>
                          <a:pt x="190" y="86"/>
                        </a:cubicBezTo>
                        <a:cubicBezTo>
                          <a:pt x="190" y="86"/>
                          <a:pt x="190" y="86"/>
                          <a:pt x="190" y="86"/>
                        </a:cubicBezTo>
                        <a:cubicBezTo>
                          <a:pt x="190" y="86"/>
                          <a:pt x="190" y="86"/>
                          <a:pt x="190" y="86"/>
                        </a:cubicBezTo>
                        <a:cubicBezTo>
                          <a:pt x="189" y="85"/>
                          <a:pt x="189" y="85"/>
                          <a:pt x="189" y="85"/>
                        </a:cubicBezTo>
                        <a:cubicBezTo>
                          <a:pt x="189" y="85"/>
                          <a:pt x="189" y="85"/>
                          <a:pt x="189" y="85"/>
                        </a:cubicBezTo>
                        <a:cubicBezTo>
                          <a:pt x="189" y="85"/>
                          <a:pt x="189" y="85"/>
                          <a:pt x="189" y="85"/>
                        </a:cubicBezTo>
                        <a:cubicBezTo>
                          <a:pt x="188" y="84"/>
                          <a:pt x="188" y="84"/>
                          <a:pt x="188" y="84"/>
                        </a:cubicBezTo>
                        <a:cubicBezTo>
                          <a:pt x="188" y="84"/>
                          <a:pt x="188" y="84"/>
                          <a:pt x="188" y="84"/>
                        </a:cubicBezTo>
                        <a:cubicBezTo>
                          <a:pt x="188" y="84"/>
                          <a:pt x="188" y="84"/>
                          <a:pt x="188" y="84"/>
                        </a:cubicBezTo>
                        <a:cubicBezTo>
                          <a:pt x="188" y="84"/>
                          <a:pt x="188" y="84"/>
                          <a:pt x="188" y="84"/>
                        </a:cubicBezTo>
                        <a:cubicBezTo>
                          <a:pt x="188" y="84"/>
                          <a:pt x="188" y="84"/>
                          <a:pt x="188" y="84"/>
                        </a:cubicBezTo>
                        <a:cubicBezTo>
                          <a:pt x="187" y="83"/>
                          <a:pt x="187" y="83"/>
                          <a:pt x="187" y="83"/>
                        </a:cubicBezTo>
                        <a:cubicBezTo>
                          <a:pt x="187" y="84"/>
                          <a:pt x="187" y="84"/>
                          <a:pt x="187" y="84"/>
                        </a:cubicBezTo>
                        <a:cubicBezTo>
                          <a:pt x="186" y="85"/>
                          <a:pt x="186" y="85"/>
                          <a:pt x="186" y="85"/>
                        </a:cubicBezTo>
                        <a:cubicBezTo>
                          <a:pt x="186" y="86"/>
                          <a:pt x="186" y="86"/>
                          <a:pt x="186" y="86"/>
                        </a:cubicBezTo>
                        <a:cubicBezTo>
                          <a:pt x="186" y="86"/>
                          <a:pt x="186" y="86"/>
                          <a:pt x="186" y="86"/>
                        </a:cubicBezTo>
                        <a:cubicBezTo>
                          <a:pt x="187" y="87"/>
                          <a:pt x="187" y="87"/>
                          <a:pt x="187" y="87"/>
                        </a:cubicBezTo>
                        <a:moveTo>
                          <a:pt x="269" y="92"/>
                        </a:moveTo>
                        <a:cubicBezTo>
                          <a:pt x="269" y="92"/>
                          <a:pt x="269" y="92"/>
                          <a:pt x="269" y="92"/>
                        </a:cubicBezTo>
                        <a:cubicBezTo>
                          <a:pt x="270" y="92"/>
                          <a:pt x="270" y="92"/>
                          <a:pt x="270" y="92"/>
                        </a:cubicBezTo>
                        <a:cubicBezTo>
                          <a:pt x="271" y="92"/>
                          <a:pt x="271" y="92"/>
                          <a:pt x="271" y="92"/>
                        </a:cubicBezTo>
                        <a:cubicBezTo>
                          <a:pt x="271" y="92"/>
                          <a:pt x="271" y="92"/>
                          <a:pt x="271" y="92"/>
                        </a:cubicBezTo>
                        <a:cubicBezTo>
                          <a:pt x="271" y="90"/>
                          <a:pt x="271" y="90"/>
                          <a:pt x="271" y="90"/>
                        </a:cubicBezTo>
                        <a:cubicBezTo>
                          <a:pt x="272" y="90"/>
                          <a:pt x="272" y="90"/>
                          <a:pt x="272" y="90"/>
                        </a:cubicBezTo>
                        <a:cubicBezTo>
                          <a:pt x="272" y="90"/>
                          <a:pt x="272" y="90"/>
                          <a:pt x="272" y="90"/>
                        </a:cubicBezTo>
                        <a:cubicBezTo>
                          <a:pt x="272" y="90"/>
                          <a:pt x="272" y="90"/>
                          <a:pt x="272" y="90"/>
                        </a:cubicBezTo>
                        <a:cubicBezTo>
                          <a:pt x="273" y="89"/>
                          <a:pt x="273" y="89"/>
                          <a:pt x="273" y="89"/>
                        </a:cubicBezTo>
                        <a:cubicBezTo>
                          <a:pt x="273" y="88"/>
                          <a:pt x="273" y="88"/>
                          <a:pt x="273" y="88"/>
                        </a:cubicBezTo>
                        <a:cubicBezTo>
                          <a:pt x="272" y="88"/>
                          <a:pt x="272" y="88"/>
                          <a:pt x="272" y="88"/>
                        </a:cubicBezTo>
                        <a:cubicBezTo>
                          <a:pt x="271" y="88"/>
                          <a:pt x="271" y="88"/>
                          <a:pt x="271" y="88"/>
                        </a:cubicBezTo>
                        <a:cubicBezTo>
                          <a:pt x="271" y="88"/>
                          <a:pt x="271" y="88"/>
                          <a:pt x="271" y="88"/>
                        </a:cubicBezTo>
                        <a:cubicBezTo>
                          <a:pt x="271" y="88"/>
                          <a:pt x="271" y="88"/>
                          <a:pt x="271" y="88"/>
                        </a:cubicBezTo>
                        <a:cubicBezTo>
                          <a:pt x="272" y="86"/>
                          <a:pt x="272" y="86"/>
                          <a:pt x="272" y="86"/>
                        </a:cubicBezTo>
                        <a:cubicBezTo>
                          <a:pt x="271" y="87"/>
                          <a:pt x="271" y="87"/>
                          <a:pt x="271" y="87"/>
                        </a:cubicBezTo>
                        <a:cubicBezTo>
                          <a:pt x="269" y="89"/>
                          <a:pt x="269" y="89"/>
                          <a:pt x="269" y="89"/>
                        </a:cubicBezTo>
                        <a:cubicBezTo>
                          <a:pt x="269" y="89"/>
                          <a:pt x="269" y="89"/>
                          <a:pt x="269" y="89"/>
                        </a:cubicBezTo>
                        <a:cubicBezTo>
                          <a:pt x="269" y="89"/>
                          <a:pt x="269" y="89"/>
                          <a:pt x="269" y="89"/>
                        </a:cubicBezTo>
                        <a:cubicBezTo>
                          <a:pt x="268" y="91"/>
                          <a:pt x="268" y="91"/>
                          <a:pt x="268" y="91"/>
                        </a:cubicBezTo>
                        <a:cubicBezTo>
                          <a:pt x="268" y="91"/>
                          <a:pt x="268" y="91"/>
                          <a:pt x="268" y="91"/>
                        </a:cubicBezTo>
                        <a:cubicBezTo>
                          <a:pt x="268" y="92"/>
                          <a:pt x="268" y="92"/>
                          <a:pt x="268" y="92"/>
                        </a:cubicBezTo>
                        <a:cubicBezTo>
                          <a:pt x="269" y="92"/>
                          <a:pt x="269" y="92"/>
                          <a:pt x="269" y="92"/>
                        </a:cubicBezTo>
                        <a:moveTo>
                          <a:pt x="194" y="95"/>
                        </a:moveTo>
                        <a:cubicBezTo>
                          <a:pt x="194" y="95"/>
                          <a:pt x="194" y="95"/>
                          <a:pt x="194" y="95"/>
                        </a:cubicBezTo>
                        <a:cubicBezTo>
                          <a:pt x="194" y="95"/>
                          <a:pt x="194" y="95"/>
                          <a:pt x="194" y="95"/>
                        </a:cubicBezTo>
                        <a:cubicBezTo>
                          <a:pt x="193" y="94"/>
                          <a:pt x="193" y="94"/>
                          <a:pt x="193" y="94"/>
                        </a:cubicBezTo>
                        <a:cubicBezTo>
                          <a:pt x="193" y="94"/>
                          <a:pt x="193" y="94"/>
                          <a:pt x="193" y="94"/>
                        </a:cubicBezTo>
                        <a:cubicBezTo>
                          <a:pt x="193" y="95"/>
                          <a:pt x="193" y="95"/>
                          <a:pt x="193" y="95"/>
                        </a:cubicBezTo>
                        <a:cubicBezTo>
                          <a:pt x="193" y="95"/>
                          <a:pt x="193" y="95"/>
                          <a:pt x="193" y="95"/>
                        </a:cubicBezTo>
                        <a:cubicBezTo>
                          <a:pt x="192" y="95"/>
                          <a:pt x="192" y="95"/>
                          <a:pt x="192" y="95"/>
                        </a:cubicBezTo>
                        <a:cubicBezTo>
                          <a:pt x="191" y="96"/>
                          <a:pt x="191" y="96"/>
                          <a:pt x="191" y="96"/>
                        </a:cubicBezTo>
                        <a:cubicBezTo>
                          <a:pt x="192" y="96"/>
                          <a:pt x="192" y="96"/>
                          <a:pt x="192" y="96"/>
                        </a:cubicBezTo>
                        <a:cubicBezTo>
                          <a:pt x="193" y="97"/>
                          <a:pt x="193" y="97"/>
                          <a:pt x="193" y="97"/>
                        </a:cubicBezTo>
                        <a:cubicBezTo>
                          <a:pt x="193" y="97"/>
                          <a:pt x="193" y="97"/>
                          <a:pt x="193" y="97"/>
                        </a:cubicBezTo>
                        <a:cubicBezTo>
                          <a:pt x="193" y="97"/>
                          <a:pt x="193" y="97"/>
                          <a:pt x="193" y="97"/>
                        </a:cubicBezTo>
                        <a:cubicBezTo>
                          <a:pt x="194" y="97"/>
                          <a:pt x="194" y="97"/>
                          <a:pt x="194" y="97"/>
                        </a:cubicBezTo>
                        <a:cubicBezTo>
                          <a:pt x="194" y="97"/>
                          <a:pt x="194" y="97"/>
                          <a:pt x="194" y="97"/>
                        </a:cubicBezTo>
                        <a:cubicBezTo>
                          <a:pt x="194" y="98"/>
                          <a:pt x="194" y="98"/>
                          <a:pt x="194" y="98"/>
                        </a:cubicBezTo>
                        <a:cubicBezTo>
                          <a:pt x="194" y="98"/>
                          <a:pt x="194" y="98"/>
                          <a:pt x="194" y="98"/>
                        </a:cubicBezTo>
                        <a:cubicBezTo>
                          <a:pt x="193" y="99"/>
                          <a:pt x="193" y="99"/>
                          <a:pt x="193" y="99"/>
                        </a:cubicBezTo>
                        <a:cubicBezTo>
                          <a:pt x="194" y="99"/>
                          <a:pt x="194" y="99"/>
                          <a:pt x="194" y="99"/>
                        </a:cubicBezTo>
                        <a:cubicBezTo>
                          <a:pt x="195" y="99"/>
                          <a:pt x="195" y="99"/>
                          <a:pt x="195" y="99"/>
                        </a:cubicBezTo>
                        <a:cubicBezTo>
                          <a:pt x="195" y="100"/>
                          <a:pt x="195" y="100"/>
                          <a:pt x="195" y="100"/>
                        </a:cubicBezTo>
                        <a:cubicBezTo>
                          <a:pt x="195" y="100"/>
                          <a:pt x="195" y="100"/>
                          <a:pt x="195" y="100"/>
                        </a:cubicBezTo>
                        <a:cubicBezTo>
                          <a:pt x="195" y="100"/>
                          <a:pt x="195" y="100"/>
                          <a:pt x="195" y="100"/>
                        </a:cubicBezTo>
                        <a:cubicBezTo>
                          <a:pt x="196" y="101"/>
                          <a:pt x="196" y="101"/>
                          <a:pt x="196" y="101"/>
                        </a:cubicBezTo>
                        <a:cubicBezTo>
                          <a:pt x="196" y="101"/>
                          <a:pt x="196" y="101"/>
                          <a:pt x="196" y="101"/>
                        </a:cubicBezTo>
                        <a:cubicBezTo>
                          <a:pt x="195" y="101"/>
                          <a:pt x="195" y="101"/>
                          <a:pt x="195" y="101"/>
                        </a:cubicBezTo>
                        <a:cubicBezTo>
                          <a:pt x="195" y="101"/>
                          <a:pt x="195" y="101"/>
                          <a:pt x="195" y="101"/>
                        </a:cubicBezTo>
                        <a:cubicBezTo>
                          <a:pt x="195" y="102"/>
                          <a:pt x="195" y="102"/>
                          <a:pt x="195" y="102"/>
                        </a:cubicBezTo>
                        <a:cubicBezTo>
                          <a:pt x="195" y="102"/>
                          <a:pt x="195" y="102"/>
                          <a:pt x="195" y="102"/>
                        </a:cubicBezTo>
                        <a:cubicBezTo>
                          <a:pt x="195" y="102"/>
                          <a:pt x="195" y="102"/>
                          <a:pt x="195" y="102"/>
                        </a:cubicBezTo>
                        <a:cubicBezTo>
                          <a:pt x="194" y="102"/>
                          <a:pt x="194" y="102"/>
                          <a:pt x="194" y="102"/>
                        </a:cubicBezTo>
                        <a:cubicBezTo>
                          <a:pt x="194" y="102"/>
                          <a:pt x="194" y="102"/>
                          <a:pt x="194" y="102"/>
                        </a:cubicBezTo>
                        <a:cubicBezTo>
                          <a:pt x="194" y="103"/>
                          <a:pt x="194" y="103"/>
                          <a:pt x="194" y="103"/>
                        </a:cubicBezTo>
                        <a:cubicBezTo>
                          <a:pt x="194" y="103"/>
                          <a:pt x="194" y="103"/>
                          <a:pt x="194" y="103"/>
                        </a:cubicBezTo>
                        <a:cubicBezTo>
                          <a:pt x="194" y="103"/>
                          <a:pt x="194" y="103"/>
                          <a:pt x="194" y="103"/>
                        </a:cubicBezTo>
                        <a:cubicBezTo>
                          <a:pt x="195" y="103"/>
                          <a:pt x="195" y="103"/>
                          <a:pt x="195" y="103"/>
                        </a:cubicBezTo>
                        <a:cubicBezTo>
                          <a:pt x="195" y="105"/>
                          <a:pt x="195" y="105"/>
                          <a:pt x="195" y="105"/>
                        </a:cubicBezTo>
                        <a:cubicBezTo>
                          <a:pt x="194" y="105"/>
                          <a:pt x="194" y="105"/>
                          <a:pt x="194" y="105"/>
                        </a:cubicBezTo>
                        <a:cubicBezTo>
                          <a:pt x="194" y="105"/>
                          <a:pt x="194" y="105"/>
                          <a:pt x="194" y="105"/>
                        </a:cubicBezTo>
                        <a:cubicBezTo>
                          <a:pt x="194" y="106"/>
                          <a:pt x="194" y="106"/>
                          <a:pt x="194" y="106"/>
                        </a:cubicBezTo>
                        <a:cubicBezTo>
                          <a:pt x="195" y="107"/>
                          <a:pt x="195" y="107"/>
                          <a:pt x="195" y="107"/>
                        </a:cubicBezTo>
                        <a:cubicBezTo>
                          <a:pt x="195" y="107"/>
                          <a:pt x="195" y="107"/>
                          <a:pt x="195" y="107"/>
                        </a:cubicBezTo>
                        <a:cubicBezTo>
                          <a:pt x="196" y="107"/>
                          <a:pt x="196" y="107"/>
                          <a:pt x="196" y="107"/>
                        </a:cubicBezTo>
                        <a:cubicBezTo>
                          <a:pt x="196" y="107"/>
                          <a:pt x="196" y="107"/>
                          <a:pt x="196" y="107"/>
                        </a:cubicBezTo>
                        <a:cubicBezTo>
                          <a:pt x="196" y="106"/>
                          <a:pt x="196" y="106"/>
                          <a:pt x="196" y="106"/>
                        </a:cubicBezTo>
                        <a:cubicBezTo>
                          <a:pt x="196" y="106"/>
                          <a:pt x="196" y="106"/>
                          <a:pt x="196" y="106"/>
                        </a:cubicBezTo>
                        <a:cubicBezTo>
                          <a:pt x="196" y="105"/>
                          <a:pt x="196" y="105"/>
                          <a:pt x="196" y="105"/>
                        </a:cubicBezTo>
                        <a:cubicBezTo>
                          <a:pt x="197" y="105"/>
                          <a:pt x="197" y="105"/>
                          <a:pt x="197" y="105"/>
                        </a:cubicBezTo>
                        <a:cubicBezTo>
                          <a:pt x="197" y="105"/>
                          <a:pt x="197" y="105"/>
                          <a:pt x="197" y="105"/>
                        </a:cubicBezTo>
                        <a:cubicBezTo>
                          <a:pt x="197" y="106"/>
                          <a:pt x="197" y="106"/>
                          <a:pt x="197" y="106"/>
                        </a:cubicBezTo>
                        <a:cubicBezTo>
                          <a:pt x="197" y="106"/>
                          <a:pt x="197" y="106"/>
                          <a:pt x="197" y="106"/>
                        </a:cubicBezTo>
                        <a:cubicBezTo>
                          <a:pt x="197" y="106"/>
                          <a:pt x="197" y="106"/>
                          <a:pt x="197" y="106"/>
                        </a:cubicBezTo>
                        <a:cubicBezTo>
                          <a:pt x="197" y="106"/>
                          <a:pt x="197" y="106"/>
                          <a:pt x="197" y="106"/>
                        </a:cubicBezTo>
                        <a:cubicBezTo>
                          <a:pt x="197" y="107"/>
                          <a:pt x="197" y="107"/>
                          <a:pt x="197" y="107"/>
                        </a:cubicBezTo>
                        <a:cubicBezTo>
                          <a:pt x="197" y="108"/>
                          <a:pt x="197" y="108"/>
                          <a:pt x="197" y="108"/>
                        </a:cubicBezTo>
                        <a:cubicBezTo>
                          <a:pt x="197" y="108"/>
                          <a:pt x="197" y="108"/>
                          <a:pt x="197" y="108"/>
                        </a:cubicBezTo>
                        <a:cubicBezTo>
                          <a:pt x="197" y="108"/>
                          <a:pt x="197" y="108"/>
                          <a:pt x="197" y="108"/>
                        </a:cubicBezTo>
                        <a:cubicBezTo>
                          <a:pt x="197" y="109"/>
                          <a:pt x="197" y="109"/>
                          <a:pt x="197" y="109"/>
                        </a:cubicBezTo>
                        <a:cubicBezTo>
                          <a:pt x="196" y="109"/>
                          <a:pt x="196" y="109"/>
                          <a:pt x="196" y="109"/>
                        </a:cubicBezTo>
                        <a:cubicBezTo>
                          <a:pt x="197" y="109"/>
                          <a:pt x="197" y="109"/>
                          <a:pt x="197" y="109"/>
                        </a:cubicBezTo>
                        <a:cubicBezTo>
                          <a:pt x="198" y="109"/>
                          <a:pt x="198" y="109"/>
                          <a:pt x="198" y="109"/>
                        </a:cubicBezTo>
                        <a:cubicBezTo>
                          <a:pt x="198" y="109"/>
                          <a:pt x="198" y="109"/>
                          <a:pt x="198" y="109"/>
                        </a:cubicBezTo>
                        <a:cubicBezTo>
                          <a:pt x="198" y="109"/>
                          <a:pt x="198" y="109"/>
                          <a:pt x="198" y="109"/>
                        </a:cubicBezTo>
                        <a:cubicBezTo>
                          <a:pt x="199" y="109"/>
                          <a:pt x="199" y="109"/>
                          <a:pt x="199" y="109"/>
                        </a:cubicBezTo>
                        <a:cubicBezTo>
                          <a:pt x="199" y="108"/>
                          <a:pt x="199" y="108"/>
                          <a:pt x="199" y="108"/>
                        </a:cubicBezTo>
                        <a:cubicBezTo>
                          <a:pt x="199" y="108"/>
                          <a:pt x="199" y="108"/>
                          <a:pt x="199" y="108"/>
                        </a:cubicBezTo>
                        <a:cubicBezTo>
                          <a:pt x="199" y="108"/>
                          <a:pt x="199" y="108"/>
                          <a:pt x="199" y="108"/>
                        </a:cubicBezTo>
                        <a:cubicBezTo>
                          <a:pt x="200" y="108"/>
                          <a:pt x="200" y="108"/>
                          <a:pt x="200" y="108"/>
                        </a:cubicBezTo>
                        <a:cubicBezTo>
                          <a:pt x="200" y="108"/>
                          <a:pt x="200" y="108"/>
                          <a:pt x="200" y="108"/>
                        </a:cubicBezTo>
                        <a:cubicBezTo>
                          <a:pt x="200" y="107"/>
                          <a:pt x="200" y="107"/>
                          <a:pt x="200" y="107"/>
                        </a:cubicBezTo>
                        <a:cubicBezTo>
                          <a:pt x="200" y="107"/>
                          <a:pt x="200" y="107"/>
                          <a:pt x="200" y="107"/>
                        </a:cubicBezTo>
                        <a:cubicBezTo>
                          <a:pt x="200" y="107"/>
                          <a:pt x="200" y="107"/>
                          <a:pt x="200" y="107"/>
                        </a:cubicBezTo>
                        <a:cubicBezTo>
                          <a:pt x="200" y="107"/>
                          <a:pt x="200" y="107"/>
                          <a:pt x="200" y="107"/>
                        </a:cubicBezTo>
                        <a:cubicBezTo>
                          <a:pt x="200" y="106"/>
                          <a:pt x="200" y="106"/>
                          <a:pt x="200" y="106"/>
                        </a:cubicBezTo>
                        <a:cubicBezTo>
                          <a:pt x="200" y="105"/>
                          <a:pt x="200" y="105"/>
                          <a:pt x="200" y="105"/>
                        </a:cubicBezTo>
                        <a:cubicBezTo>
                          <a:pt x="199" y="106"/>
                          <a:pt x="199" y="106"/>
                          <a:pt x="199" y="106"/>
                        </a:cubicBezTo>
                        <a:cubicBezTo>
                          <a:pt x="199" y="106"/>
                          <a:pt x="199" y="106"/>
                          <a:pt x="199" y="106"/>
                        </a:cubicBezTo>
                        <a:cubicBezTo>
                          <a:pt x="199" y="106"/>
                          <a:pt x="199" y="106"/>
                          <a:pt x="199" y="106"/>
                        </a:cubicBezTo>
                        <a:cubicBezTo>
                          <a:pt x="199" y="105"/>
                          <a:pt x="199" y="105"/>
                          <a:pt x="199" y="105"/>
                        </a:cubicBezTo>
                        <a:cubicBezTo>
                          <a:pt x="199" y="104"/>
                          <a:pt x="199" y="104"/>
                          <a:pt x="199" y="104"/>
                        </a:cubicBezTo>
                        <a:cubicBezTo>
                          <a:pt x="199" y="104"/>
                          <a:pt x="199" y="104"/>
                          <a:pt x="199" y="104"/>
                        </a:cubicBezTo>
                        <a:cubicBezTo>
                          <a:pt x="198" y="104"/>
                          <a:pt x="198" y="104"/>
                          <a:pt x="198" y="104"/>
                        </a:cubicBezTo>
                        <a:cubicBezTo>
                          <a:pt x="198" y="104"/>
                          <a:pt x="198" y="104"/>
                          <a:pt x="198" y="104"/>
                        </a:cubicBezTo>
                        <a:cubicBezTo>
                          <a:pt x="198" y="103"/>
                          <a:pt x="198" y="103"/>
                          <a:pt x="198" y="103"/>
                        </a:cubicBezTo>
                        <a:cubicBezTo>
                          <a:pt x="198" y="102"/>
                          <a:pt x="198" y="102"/>
                          <a:pt x="198" y="102"/>
                        </a:cubicBezTo>
                        <a:cubicBezTo>
                          <a:pt x="199" y="102"/>
                          <a:pt x="199" y="102"/>
                          <a:pt x="199" y="102"/>
                        </a:cubicBezTo>
                        <a:cubicBezTo>
                          <a:pt x="198" y="102"/>
                          <a:pt x="198" y="102"/>
                          <a:pt x="198" y="102"/>
                        </a:cubicBezTo>
                        <a:cubicBezTo>
                          <a:pt x="198" y="102"/>
                          <a:pt x="198" y="102"/>
                          <a:pt x="198" y="102"/>
                        </a:cubicBezTo>
                        <a:cubicBezTo>
                          <a:pt x="198" y="101"/>
                          <a:pt x="198" y="101"/>
                          <a:pt x="198" y="101"/>
                        </a:cubicBezTo>
                        <a:cubicBezTo>
                          <a:pt x="198" y="101"/>
                          <a:pt x="198" y="101"/>
                          <a:pt x="198" y="101"/>
                        </a:cubicBezTo>
                        <a:cubicBezTo>
                          <a:pt x="198" y="100"/>
                          <a:pt x="198" y="100"/>
                          <a:pt x="198" y="100"/>
                        </a:cubicBezTo>
                        <a:cubicBezTo>
                          <a:pt x="198" y="100"/>
                          <a:pt x="198" y="100"/>
                          <a:pt x="198" y="100"/>
                        </a:cubicBezTo>
                        <a:cubicBezTo>
                          <a:pt x="198" y="100"/>
                          <a:pt x="198" y="100"/>
                          <a:pt x="198" y="100"/>
                        </a:cubicBezTo>
                        <a:cubicBezTo>
                          <a:pt x="198" y="100"/>
                          <a:pt x="198" y="100"/>
                          <a:pt x="198" y="100"/>
                        </a:cubicBezTo>
                        <a:cubicBezTo>
                          <a:pt x="198" y="99"/>
                          <a:pt x="198" y="99"/>
                          <a:pt x="198" y="99"/>
                        </a:cubicBezTo>
                        <a:cubicBezTo>
                          <a:pt x="198" y="99"/>
                          <a:pt x="198" y="99"/>
                          <a:pt x="198" y="99"/>
                        </a:cubicBezTo>
                        <a:cubicBezTo>
                          <a:pt x="197" y="99"/>
                          <a:pt x="197" y="99"/>
                          <a:pt x="197" y="99"/>
                        </a:cubicBezTo>
                        <a:cubicBezTo>
                          <a:pt x="197" y="98"/>
                          <a:pt x="197" y="98"/>
                          <a:pt x="197" y="98"/>
                        </a:cubicBezTo>
                        <a:cubicBezTo>
                          <a:pt x="197" y="98"/>
                          <a:pt x="197" y="98"/>
                          <a:pt x="197" y="98"/>
                        </a:cubicBezTo>
                        <a:cubicBezTo>
                          <a:pt x="197" y="97"/>
                          <a:pt x="197" y="97"/>
                          <a:pt x="197" y="97"/>
                        </a:cubicBezTo>
                        <a:cubicBezTo>
                          <a:pt x="198" y="96"/>
                          <a:pt x="198" y="96"/>
                          <a:pt x="198" y="96"/>
                        </a:cubicBezTo>
                        <a:cubicBezTo>
                          <a:pt x="197" y="97"/>
                          <a:pt x="197" y="97"/>
                          <a:pt x="197" y="97"/>
                        </a:cubicBezTo>
                        <a:cubicBezTo>
                          <a:pt x="197" y="97"/>
                          <a:pt x="197" y="97"/>
                          <a:pt x="197" y="97"/>
                        </a:cubicBezTo>
                        <a:cubicBezTo>
                          <a:pt x="197" y="96"/>
                          <a:pt x="197" y="96"/>
                          <a:pt x="197" y="96"/>
                        </a:cubicBezTo>
                        <a:cubicBezTo>
                          <a:pt x="197" y="96"/>
                          <a:pt x="197" y="96"/>
                          <a:pt x="197" y="96"/>
                        </a:cubicBezTo>
                        <a:cubicBezTo>
                          <a:pt x="197" y="96"/>
                          <a:pt x="197" y="96"/>
                          <a:pt x="197" y="96"/>
                        </a:cubicBezTo>
                        <a:cubicBezTo>
                          <a:pt x="197" y="95"/>
                          <a:pt x="197" y="95"/>
                          <a:pt x="197" y="95"/>
                        </a:cubicBezTo>
                        <a:cubicBezTo>
                          <a:pt x="197" y="95"/>
                          <a:pt x="197" y="95"/>
                          <a:pt x="197" y="95"/>
                        </a:cubicBezTo>
                        <a:cubicBezTo>
                          <a:pt x="197" y="95"/>
                          <a:pt x="197" y="95"/>
                          <a:pt x="197" y="95"/>
                        </a:cubicBezTo>
                        <a:cubicBezTo>
                          <a:pt x="196" y="94"/>
                          <a:pt x="196" y="94"/>
                          <a:pt x="196" y="94"/>
                        </a:cubicBezTo>
                        <a:cubicBezTo>
                          <a:pt x="196" y="94"/>
                          <a:pt x="196" y="94"/>
                          <a:pt x="196" y="94"/>
                        </a:cubicBezTo>
                        <a:cubicBezTo>
                          <a:pt x="196" y="94"/>
                          <a:pt x="196" y="94"/>
                          <a:pt x="196" y="94"/>
                        </a:cubicBezTo>
                        <a:cubicBezTo>
                          <a:pt x="196" y="94"/>
                          <a:pt x="196" y="94"/>
                          <a:pt x="196" y="94"/>
                        </a:cubicBezTo>
                        <a:cubicBezTo>
                          <a:pt x="196" y="93"/>
                          <a:pt x="196" y="93"/>
                          <a:pt x="196" y="93"/>
                        </a:cubicBezTo>
                        <a:cubicBezTo>
                          <a:pt x="196" y="92"/>
                          <a:pt x="196" y="92"/>
                          <a:pt x="196" y="92"/>
                        </a:cubicBezTo>
                        <a:cubicBezTo>
                          <a:pt x="196" y="90"/>
                          <a:pt x="196" y="90"/>
                          <a:pt x="196" y="90"/>
                        </a:cubicBezTo>
                        <a:cubicBezTo>
                          <a:pt x="195" y="92"/>
                          <a:pt x="195" y="92"/>
                          <a:pt x="195" y="92"/>
                        </a:cubicBezTo>
                        <a:cubicBezTo>
                          <a:pt x="194" y="93"/>
                          <a:pt x="194" y="93"/>
                          <a:pt x="194" y="93"/>
                        </a:cubicBezTo>
                        <a:cubicBezTo>
                          <a:pt x="194" y="94"/>
                          <a:pt x="194" y="94"/>
                          <a:pt x="194" y="94"/>
                        </a:cubicBezTo>
                        <a:cubicBezTo>
                          <a:pt x="193" y="94"/>
                          <a:pt x="193" y="94"/>
                          <a:pt x="193" y="94"/>
                        </a:cubicBezTo>
                        <a:cubicBezTo>
                          <a:pt x="194" y="94"/>
                          <a:pt x="194" y="94"/>
                          <a:pt x="194" y="94"/>
                        </a:cubicBezTo>
                        <a:cubicBezTo>
                          <a:pt x="194" y="95"/>
                          <a:pt x="194" y="95"/>
                          <a:pt x="194" y="95"/>
                        </a:cubicBezTo>
                        <a:moveTo>
                          <a:pt x="188" y="94"/>
                        </a:moveTo>
                        <a:cubicBezTo>
                          <a:pt x="187" y="95"/>
                          <a:pt x="187" y="95"/>
                          <a:pt x="187" y="95"/>
                        </a:cubicBezTo>
                        <a:cubicBezTo>
                          <a:pt x="187" y="95"/>
                          <a:pt x="187" y="95"/>
                          <a:pt x="187" y="95"/>
                        </a:cubicBezTo>
                        <a:cubicBezTo>
                          <a:pt x="187" y="95"/>
                          <a:pt x="187" y="95"/>
                          <a:pt x="187" y="95"/>
                        </a:cubicBezTo>
                        <a:cubicBezTo>
                          <a:pt x="188" y="96"/>
                          <a:pt x="188" y="96"/>
                          <a:pt x="188" y="96"/>
                        </a:cubicBezTo>
                        <a:cubicBezTo>
                          <a:pt x="188" y="96"/>
                          <a:pt x="188" y="96"/>
                          <a:pt x="188" y="96"/>
                        </a:cubicBezTo>
                        <a:cubicBezTo>
                          <a:pt x="188" y="96"/>
                          <a:pt x="188" y="96"/>
                          <a:pt x="188" y="96"/>
                        </a:cubicBezTo>
                        <a:cubicBezTo>
                          <a:pt x="188" y="96"/>
                          <a:pt x="188" y="96"/>
                          <a:pt x="188" y="96"/>
                        </a:cubicBezTo>
                        <a:cubicBezTo>
                          <a:pt x="188" y="97"/>
                          <a:pt x="188" y="97"/>
                          <a:pt x="188" y="97"/>
                        </a:cubicBezTo>
                        <a:cubicBezTo>
                          <a:pt x="189" y="96"/>
                          <a:pt x="189" y="96"/>
                          <a:pt x="189" y="96"/>
                        </a:cubicBezTo>
                        <a:cubicBezTo>
                          <a:pt x="189" y="96"/>
                          <a:pt x="189" y="96"/>
                          <a:pt x="189" y="96"/>
                        </a:cubicBezTo>
                        <a:cubicBezTo>
                          <a:pt x="189" y="96"/>
                          <a:pt x="189" y="96"/>
                          <a:pt x="189" y="96"/>
                        </a:cubicBezTo>
                        <a:cubicBezTo>
                          <a:pt x="190" y="96"/>
                          <a:pt x="190" y="96"/>
                          <a:pt x="190" y="96"/>
                        </a:cubicBezTo>
                        <a:cubicBezTo>
                          <a:pt x="190" y="96"/>
                          <a:pt x="190" y="96"/>
                          <a:pt x="190" y="96"/>
                        </a:cubicBezTo>
                        <a:cubicBezTo>
                          <a:pt x="190" y="95"/>
                          <a:pt x="190" y="95"/>
                          <a:pt x="190" y="95"/>
                        </a:cubicBezTo>
                        <a:cubicBezTo>
                          <a:pt x="190" y="95"/>
                          <a:pt x="190" y="95"/>
                          <a:pt x="190" y="95"/>
                        </a:cubicBezTo>
                        <a:cubicBezTo>
                          <a:pt x="190" y="95"/>
                          <a:pt x="190" y="95"/>
                          <a:pt x="190" y="95"/>
                        </a:cubicBezTo>
                        <a:cubicBezTo>
                          <a:pt x="190" y="95"/>
                          <a:pt x="190" y="95"/>
                          <a:pt x="190" y="95"/>
                        </a:cubicBezTo>
                        <a:cubicBezTo>
                          <a:pt x="190" y="95"/>
                          <a:pt x="190" y="95"/>
                          <a:pt x="190" y="95"/>
                        </a:cubicBezTo>
                        <a:cubicBezTo>
                          <a:pt x="190" y="95"/>
                          <a:pt x="190" y="95"/>
                          <a:pt x="190" y="95"/>
                        </a:cubicBezTo>
                        <a:cubicBezTo>
                          <a:pt x="190" y="94"/>
                          <a:pt x="190" y="94"/>
                          <a:pt x="190" y="94"/>
                        </a:cubicBezTo>
                        <a:cubicBezTo>
                          <a:pt x="190" y="94"/>
                          <a:pt x="190" y="94"/>
                          <a:pt x="190" y="94"/>
                        </a:cubicBezTo>
                        <a:cubicBezTo>
                          <a:pt x="190" y="94"/>
                          <a:pt x="190" y="94"/>
                          <a:pt x="190" y="94"/>
                        </a:cubicBezTo>
                        <a:cubicBezTo>
                          <a:pt x="190" y="93"/>
                          <a:pt x="190" y="93"/>
                          <a:pt x="190" y="93"/>
                        </a:cubicBezTo>
                        <a:cubicBezTo>
                          <a:pt x="190" y="93"/>
                          <a:pt x="190" y="93"/>
                          <a:pt x="190" y="93"/>
                        </a:cubicBezTo>
                        <a:cubicBezTo>
                          <a:pt x="190" y="93"/>
                          <a:pt x="190" y="93"/>
                          <a:pt x="190" y="93"/>
                        </a:cubicBezTo>
                        <a:cubicBezTo>
                          <a:pt x="190" y="92"/>
                          <a:pt x="190" y="92"/>
                          <a:pt x="190" y="92"/>
                        </a:cubicBezTo>
                        <a:cubicBezTo>
                          <a:pt x="189" y="92"/>
                          <a:pt x="189" y="92"/>
                          <a:pt x="189" y="92"/>
                        </a:cubicBezTo>
                        <a:cubicBezTo>
                          <a:pt x="189" y="92"/>
                          <a:pt x="189" y="92"/>
                          <a:pt x="189" y="92"/>
                        </a:cubicBezTo>
                        <a:cubicBezTo>
                          <a:pt x="189" y="92"/>
                          <a:pt x="189" y="92"/>
                          <a:pt x="189" y="92"/>
                        </a:cubicBezTo>
                        <a:cubicBezTo>
                          <a:pt x="189" y="92"/>
                          <a:pt x="189" y="92"/>
                          <a:pt x="189" y="92"/>
                        </a:cubicBezTo>
                        <a:cubicBezTo>
                          <a:pt x="188" y="93"/>
                          <a:pt x="188" y="93"/>
                          <a:pt x="188" y="93"/>
                        </a:cubicBezTo>
                        <a:cubicBezTo>
                          <a:pt x="188" y="93"/>
                          <a:pt x="188" y="93"/>
                          <a:pt x="188" y="93"/>
                        </a:cubicBezTo>
                        <a:cubicBezTo>
                          <a:pt x="187" y="93"/>
                          <a:pt x="187" y="93"/>
                          <a:pt x="187" y="93"/>
                        </a:cubicBezTo>
                        <a:cubicBezTo>
                          <a:pt x="187" y="93"/>
                          <a:pt x="187" y="93"/>
                          <a:pt x="187" y="93"/>
                        </a:cubicBezTo>
                        <a:cubicBezTo>
                          <a:pt x="187" y="93"/>
                          <a:pt x="187" y="93"/>
                          <a:pt x="187" y="93"/>
                        </a:cubicBezTo>
                        <a:cubicBezTo>
                          <a:pt x="187" y="94"/>
                          <a:pt x="187" y="94"/>
                          <a:pt x="187" y="94"/>
                        </a:cubicBezTo>
                        <a:cubicBezTo>
                          <a:pt x="188" y="94"/>
                          <a:pt x="188" y="94"/>
                          <a:pt x="188" y="94"/>
                        </a:cubicBezTo>
                        <a:moveTo>
                          <a:pt x="176" y="94"/>
                        </a:moveTo>
                        <a:cubicBezTo>
                          <a:pt x="176" y="95"/>
                          <a:pt x="176" y="95"/>
                          <a:pt x="176" y="95"/>
                        </a:cubicBezTo>
                        <a:cubicBezTo>
                          <a:pt x="176" y="95"/>
                          <a:pt x="176" y="95"/>
                          <a:pt x="176" y="95"/>
                        </a:cubicBezTo>
                        <a:cubicBezTo>
                          <a:pt x="175" y="96"/>
                          <a:pt x="175" y="96"/>
                          <a:pt x="175" y="96"/>
                        </a:cubicBezTo>
                        <a:cubicBezTo>
                          <a:pt x="174" y="96"/>
                          <a:pt x="174" y="96"/>
                          <a:pt x="174" y="96"/>
                        </a:cubicBezTo>
                        <a:cubicBezTo>
                          <a:pt x="174" y="96"/>
                          <a:pt x="174" y="96"/>
                          <a:pt x="174" y="96"/>
                        </a:cubicBezTo>
                        <a:cubicBezTo>
                          <a:pt x="174" y="96"/>
                          <a:pt x="174" y="96"/>
                          <a:pt x="174" y="96"/>
                        </a:cubicBezTo>
                        <a:cubicBezTo>
                          <a:pt x="174" y="97"/>
                          <a:pt x="174" y="97"/>
                          <a:pt x="174" y="97"/>
                        </a:cubicBezTo>
                        <a:cubicBezTo>
                          <a:pt x="173" y="98"/>
                          <a:pt x="173" y="98"/>
                          <a:pt x="173" y="98"/>
                        </a:cubicBezTo>
                        <a:cubicBezTo>
                          <a:pt x="173" y="98"/>
                          <a:pt x="173" y="98"/>
                          <a:pt x="173" y="98"/>
                        </a:cubicBezTo>
                        <a:cubicBezTo>
                          <a:pt x="173" y="98"/>
                          <a:pt x="173" y="98"/>
                          <a:pt x="173" y="98"/>
                        </a:cubicBezTo>
                        <a:cubicBezTo>
                          <a:pt x="173" y="99"/>
                          <a:pt x="173" y="99"/>
                          <a:pt x="173" y="99"/>
                        </a:cubicBezTo>
                        <a:cubicBezTo>
                          <a:pt x="172" y="99"/>
                          <a:pt x="172" y="99"/>
                          <a:pt x="172" y="99"/>
                        </a:cubicBezTo>
                        <a:cubicBezTo>
                          <a:pt x="173" y="99"/>
                          <a:pt x="173" y="99"/>
                          <a:pt x="173" y="99"/>
                        </a:cubicBezTo>
                        <a:cubicBezTo>
                          <a:pt x="173" y="100"/>
                          <a:pt x="173" y="100"/>
                          <a:pt x="173" y="100"/>
                        </a:cubicBezTo>
                        <a:cubicBezTo>
                          <a:pt x="174" y="101"/>
                          <a:pt x="174" y="101"/>
                          <a:pt x="174" y="101"/>
                        </a:cubicBezTo>
                        <a:cubicBezTo>
                          <a:pt x="176" y="103"/>
                          <a:pt x="176" y="103"/>
                          <a:pt x="176" y="103"/>
                        </a:cubicBezTo>
                        <a:cubicBezTo>
                          <a:pt x="175" y="101"/>
                          <a:pt x="175" y="101"/>
                          <a:pt x="175" y="101"/>
                        </a:cubicBezTo>
                        <a:cubicBezTo>
                          <a:pt x="175" y="100"/>
                          <a:pt x="175" y="100"/>
                          <a:pt x="175" y="100"/>
                        </a:cubicBezTo>
                        <a:cubicBezTo>
                          <a:pt x="175" y="99"/>
                          <a:pt x="175" y="99"/>
                          <a:pt x="175" y="99"/>
                        </a:cubicBezTo>
                        <a:cubicBezTo>
                          <a:pt x="175" y="98"/>
                          <a:pt x="175" y="98"/>
                          <a:pt x="175" y="98"/>
                        </a:cubicBezTo>
                        <a:cubicBezTo>
                          <a:pt x="175" y="98"/>
                          <a:pt x="175" y="98"/>
                          <a:pt x="175" y="98"/>
                        </a:cubicBezTo>
                        <a:cubicBezTo>
                          <a:pt x="176" y="99"/>
                          <a:pt x="176" y="99"/>
                          <a:pt x="176" y="99"/>
                        </a:cubicBezTo>
                        <a:cubicBezTo>
                          <a:pt x="176" y="100"/>
                          <a:pt x="176" y="100"/>
                          <a:pt x="176" y="100"/>
                        </a:cubicBezTo>
                        <a:cubicBezTo>
                          <a:pt x="176" y="100"/>
                          <a:pt x="176" y="100"/>
                          <a:pt x="176" y="100"/>
                        </a:cubicBezTo>
                        <a:cubicBezTo>
                          <a:pt x="176" y="100"/>
                          <a:pt x="176" y="100"/>
                          <a:pt x="176" y="100"/>
                        </a:cubicBezTo>
                        <a:cubicBezTo>
                          <a:pt x="176" y="100"/>
                          <a:pt x="176" y="100"/>
                          <a:pt x="176" y="100"/>
                        </a:cubicBezTo>
                        <a:cubicBezTo>
                          <a:pt x="176" y="101"/>
                          <a:pt x="176" y="101"/>
                          <a:pt x="176" y="101"/>
                        </a:cubicBezTo>
                        <a:cubicBezTo>
                          <a:pt x="176" y="102"/>
                          <a:pt x="176" y="102"/>
                          <a:pt x="176" y="102"/>
                        </a:cubicBezTo>
                        <a:cubicBezTo>
                          <a:pt x="177" y="102"/>
                          <a:pt x="177" y="102"/>
                          <a:pt x="177" y="102"/>
                        </a:cubicBezTo>
                        <a:cubicBezTo>
                          <a:pt x="177" y="102"/>
                          <a:pt x="177" y="102"/>
                          <a:pt x="177" y="102"/>
                        </a:cubicBezTo>
                        <a:cubicBezTo>
                          <a:pt x="177" y="102"/>
                          <a:pt x="177" y="102"/>
                          <a:pt x="177" y="102"/>
                        </a:cubicBezTo>
                        <a:cubicBezTo>
                          <a:pt x="177" y="102"/>
                          <a:pt x="177" y="102"/>
                          <a:pt x="177" y="102"/>
                        </a:cubicBezTo>
                        <a:cubicBezTo>
                          <a:pt x="178" y="102"/>
                          <a:pt x="178" y="102"/>
                          <a:pt x="178" y="102"/>
                        </a:cubicBezTo>
                        <a:cubicBezTo>
                          <a:pt x="178" y="102"/>
                          <a:pt x="178" y="102"/>
                          <a:pt x="178" y="102"/>
                        </a:cubicBezTo>
                        <a:cubicBezTo>
                          <a:pt x="178" y="102"/>
                          <a:pt x="178" y="102"/>
                          <a:pt x="178" y="102"/>
                        </a:cubicBezTo>
                        <a:cubicBezTo>
                          <a:pt x="179" y="102"/>
                          <a:pt x="179" y="102"/>
                          <a:pt x="179" y="102"/>
                        </a:cubicBezTo>
                        <a:cubicBezTo>
                          <a:pt x="179" y="103"/>
                          <a:pt x="179" y="103"/>
                          <a:pt x="179" y="103"/>
                        </a:cubicBezTo>
                        <a:cubicBezTo>
                          <a:pt x="180" y="103"/>
                          <a:pt x="180" y="103"/>
                          <a:pt x="180" y="103"/>
                        </a:cubicBezTo>
                        <a:cubicBezTo>
                          <a:pt x="180" y="103"/>
                          <a:pt x="180" y="103"/>
                          <a:pt x="180" y="103"/>
                        </a:cubicBezTo>
                        <a:cubicBezTo>
                          <a:pt x="180" y="103"/>
                          <a:pt x="180" y="103"/>
                          <a:pt x="180" y="103"/>
                        </a:cubicBezTo>
                        <a:cubicBezTo>
                          <a:pt x="181" y="103"/>
                          <a:pt x="181" y="103"/>
                          <a:pt x="181" y="103"/>
                        </a:cubicBezTo>
                        <a:cubicBezTo>
                          <a:pt x="182" y="104"/>
                          <a:pt x="182" y="104"/>
                          <a:pt x="182" y="104"/>
                        </a:cubicBezTo>
                        <a:cubicBezTo>
                          <a:pt x="183" y="104"/>
                          <a:pt x="183" y="104"/>
                          <a:pt x="183" y="104"/>
                        </a:cubicBezTo>
                        <a:cubicBezTo>
                          <a:pt x="183" y="104"/>
                          <a:pt x="183" y="104"/>
                          <a:pt x="183" y="104"/>
                        </a:cubicBezTo>
                        <a:cubicBezTo>
                          <a:pt x="182" y="105"/>
                          <a:pt x="182" y="105"/>
                          <a:pt x="182" y="105"/>
                        </a:cubicBezTo>
                        <a:cubicBezTo>
                          <a:pt x="182" y="105"/>
                          <a:pt x="182" y="105"/>
                          <a:pt x="182" y="105"/>
                        </a:cubicBezTo>
                        <a:cubicBezTo>
                          <a:pt x="182" y="106"/>
                          <a:pt x="182" y="106"/>
                          <a:pt x="182" y="106"/>
                        </a:cubicBezTo>
                        <a:cubicBezTo>
                          <a:pt x="183" y="106"/>
                          <a:pt x="183" y="106"/>
                          <a:pt x="183" y="106"/>
                        </a:cubicBezTo>
                        <a:cubicBezTo>
                          <a:pt x="182" y="107"/>
                          <a:pt x="182" y="107"/>
                          <a:pt x="182" y="107"/>
                        </a:cubicBezTo>
                        <a:cubicBezTo>
                          <a:pt x="182" y="107"/>
                          <a:pt x="182" y="107"/>
                          <a:pt x="182" y="107"/>
                        </a:cubicBezTo>
                        <a:cubicBezTo>
                          <a:pt x="182" y="107"/>
                          <a:pt x="182" y="107"/>
                          <a:pt x="182" y="107"/>
                        </a:cubicBezTo>
                        <a:cubicBezTo>
                          <a:pt x="183" y="108"/>
                          <a:pt x="183" y="108"/>
                          <a:pt x="183" y="108"/>
                        </a:cubicBezTo>
                        <a:cubicBezTo>
                          <a:pt x="183" y="108"/>
                          <a:pt x="183" y="108"/>
                          <a:pt x="183" y="108"/>
                        </a:cubicBezTo>
                        <a:cubicBezTo>
                          <a:pt x="183" y="108"/>
                          <a:pt x="183" y="108"/>
                          <a:pt x="183" y="108"/>
                        </a:cubicBezTo>
                        <a:cubicBezTo>
                          <a:pt x="183" y="109"/>
                          <a:pt x="183" y="109"/>
                          <a:pt x="183" y="109"/>
                        </a:cubicBezTo>
                        <a:cubicBezTo>
                          <a:pt x="184" y="110"/>
                          <a:pt x="184" y="110"/>
                          <a:pt x="184" y="110"/>
                        </a:cubicBezTo>
                        <a:cubicBezTo>
                          <a:pt x="184" y="110"/>
                          <a:pt x="184" y="110"/>
                          <a:pt x="184" y="110"/>
                        </a:cubicBezTo>
                        <a:cubicBezTo>
                          <a:pt x="184" y="110"/>
                          <a:pt x="184" y="110"/>
                          <a:pt x="184" y="110"/>
                        </a:cubicBezTo>
                        <a:cubicBezTo>
                          <a:pt x="185" y="111"/>
                          <a:pt x="185" y="111"/>
                          <a:pt x="185" y="111"/>
                        </a:cubicBezTo>
                        <a:cubicBezTo>
                          <a:pt x="185" y="111"/>
                          <a:pt x="185" y="111"/>
                          <a:pt x="185" y="111"/>
                        </a:cubicBezTo>
                        <a:cubicBezTo>
                          <a:pt x="187" y="112"/>
                          <a:pt x="187" y="112"/>
                          <a:pt x="187" y="112"/>
                        </a:cubicBezTo>
                        <a:cubicBezTo>
                          <a:pt x="187" y="112"/>
                          <a:pt x="187" y="112"/>
                          <a:pt x="187" y="112"/>
                        </a:cubicBezTo>
                        <a:cubicBezTo>
                          <a:pt x="187" y="112"/>
                          <a:pt x="187" y="112"/>
                          <a:pt x="187" y="112"/>
                        </a:cubicBezTo>
                        <a:cubicBezTo>
                          <a:pt x="186" y="113"/>
                          <a:pt x="186" y="113"/>
                          <a:pt x="186" y="113"/>
                        </a:cubicBezTo>
                        <a:cubicBezTo>
                          <a:pt x="187" y="113"/>
                          <a:pt x="187" y="113"/>
                          <a:pt x="187" y="113"/>
                        </a:cubicBezTo>
                        <a:cubicBezTo>
                          <a:pt x="187" y="113"/>
                          <a:pt x="187" y="113"/>
                          <a:pt x="187" y="113"/>
                        </a:cubicBezTo>
                        <a:cubicBezTo>
                          <a:pt x="187" y="114"/>
                          <a:pt x="187" y="114"/>
                          <a:pt x="187" y="114"/>
                        </a:cubicBezTo>
                        <a:cubicBezTo>
                          <a:pt x="187" y="114"/>
                          <a:pt x="187" y="114"/>
                          <a:pt x="187" y="114"/>
                        </a:cubicBezTo>
                        <a:cubicBezTo>
                          <a:pt x="189" y="113"/>
                          <a:pt x="189" y="113"/>
                          <a:pt x="189" y="113"/>
                        </a:cubicBezTo>
                        <a:cubicBezTo>
                          <a:pt x="190" y="113"/>
                          <a:pt x="190" y="113"/>
                          <a:pt x="190" y="113"/>
                        </a:cubicBezTo>
                        <a:cubicBezTo>
                          <a:pt x="191" y="114"/>
                          <a:pt x="191" y="114"/>
                          <a:pt x="191" y="114"/>
                        </a:cubicBezTo>
                        <a:cubicBezTo>
                          <a:pt x="191" y="114"/>
                          <a:pt x="191" y="114"/>
                          <a:pt x="191" y="114"/>
                        </a:cubicBezTo>
                        <a:cubicBezTo>
                          <a:pt x="191" y="114"/>
                          <a:pt x="191" y="114"/>
                          <a:pt x="191" y="114"/>
                        </a:cubicBezTo>
                        <a:cubicBezTo>
                          <a:pt x="192" y="114"/>
                          <a:pt x="192" y="114"/>
                          <a:pt x="192" y="114"/>
                        </a:cubicBezTo>
                        <a:cubicBezTo>
                          <a:pt x="193" y="113"/>
                          <a:pt x="193" y="113"/>
                          <a:pt x="193" y="113"/>
                        </a:cubicBezTo>
                        <a:cubicBezTo>
                          <a:pt x="193" y="113"/>
                          <a:pt x="193" y="113"/>
                          <a:pt x="193" y="113"/>
                        </a:cubicBezTo>
                        <a:cubicBezTo>
                          <a:pt x="193" y="113"/>
                          <a:pt x="193" y="113"/>
                          <a:pt x="193" y="113"/>
                        </a:cubicBezTo>
                        <a:cubicBezTo>
                          <a:pt x="193" y="113"/>
                          <a:pt x="193" y="113"/>
                          <a:pt x="193" y="113"/>
                        </a:cubicBezTo>
                        <a:cubicBezTo>
                          <a:pt x="193" y="113"/>
                          <a:pt x="193" y="113"/>
                          <a:pt x="193" y="113"/>
                        </a:cubicBezTo>
                        <a:cubicBezTo>
                          <a:pt x="193" y="113"/>
                          <a:pt x="193" y="113"/>
                          <a:pt x="193" y="113"/>
                        </a:cubicBezTo>
                        <a:cubicBezTo>
                          <a:pt x="194" y="113"/>
                          <a:pt x="194" y="113"/>
                          <a:pt x="194" y="113"/>
                        </a:cubicBezTo>
                        <a:cubicBezTo>
                          <a:pt x="194" y="112"/>
                          <a:pt x="194" y="112"/>
                          <a:pt x="194" y="112"/>
                        </a:cubicBezTo>
                        <a:cubicBezTo>
                          <a:pt x="195" y="112"/>
                          <a:pt x="195" y="112"/>
                          <a:pt x="195" y="112"/>
                        </a:cubicBezTo>
                        <a:cubicBezTo>
                          <a:pt x="195" y="112"/>
                          <a:pt x="195" y="112"/>
                          <a:pt x="195" y="112"/>
                        </a:cubicBezTo>
                        <a:cubicBezTo>
                          <a:pt x="195" y="111"/>
                          <a:pt x="195" y="111"/>
                          <a:pt x="195" y="111"/>
                        </a:cubicBezTo>
                        <a:cubicBezTo>
                          <a:pt x="195" y="110"/>
                          <a:pt x="195" y="110"/>
                          <a:pt x="195" y="110"/>
                        </a:cubicBezTo>
                        <a:cubicBezTo>
                          <a:pt x="195" y="110"/>
                          <a:pt x="195" y="110"/>
                          <a:pt x="195" y="110"/>
                        </a:cubicBezTo>
                        <a:cubicBezTo>
                          <a:pt x="195" y="110"/>
                          <a:pt x="195" y="110"/>
                          <a:pt x="195" y="110"/>
                        </a:cubicBezTo>
                        <a:cubicBezTo>
                          <a:pt x="194" y="109"/>
                          <a:pt x="194" y="109"/>
                          <a:pt x="194" y="109"/>
                        </a:cubicBezTo>
                        <a:cubicBezTo>
                          <a:pt x="194" y="109"/>
                          <a:pt x="194" y="109"/>
                          <a:pt x="194" y="109"/>
                        </a:cubicBezTo>
                        <a:cubicBezTo>
                          <a:pt x="194" y="109"/>
                          <a:pt x="194" y="109"/>
                          <a:pt x="194" y="109"/>
                        </a:cubicBezTo>
                        <a:cubicBezTo>
                          <a:pt x="194" y="109"/>
                          <a:pt x="194" y="109"/>
                          <a:pt x="194" y="109"/>
                        </a:cubicBezTo>
                        <a:cubicBezTo>
                          <a:pt x="193" y="109"/>
                          <a:pt x="193" y="109"/>
                          <a:pt x="193" y="109"/>
                        </a:cubicBezTo>
                        <a:cubicBezTo>
                          <a:pt x="193" y="109"/>
                          <a:pt x="193" y="109"/>
                          <a:pt x="193" y="109"/>
                        </a:cubicBezTo>
                        <a:cubicBezTo>
                          <a:pt x="193" y="110"/>
                          <a:pt x="193" y="110"/>
                          <a:pt x="193" y="110"/>
                        </a:cubicBezTo>
                        <a:cubicBezTo>
                          <a:pt x="193" y="110"/>
                          <a:pt x="193" y="110"/>
                          <a:pt x="193" y="110"/>
                        </a:cubicBezTo>
                        <a:cubicBezTo>
                          <a:pt x="193" y="110"/>
                          <a:pt x="193" y="110"/>
                          <a:pt x="193" y="110"/>
                        </a:cubicBezTo>
                        <a:cubicBezTo>
                          <a:pt x="193" y="110"/>
                          <a:pt x="193" y="110"/>
                          <a:pt x="193" y="110"/>
                        </a:cubicBezTo>
                        <a:cubicBezTo>
                          <a:pt x="193" y="110"/>
                          <a:pt x="193" y="110"/>
                          <a:pt x="193" y="110"/>
                        </a:cubicBezTo>
                        <a:cubicBezTo>
                          <a:pt x="192" y="110"/>
                          <a:pt x="192" y="110"/>
                          <a:pt x="192" y="110"/>
                        </a:cubicBezTo>
                        <a:cubicBezTo>
                          <a:pt x="192" y="109"/>
                          <a:pt x="192" y="109"/>
                          <a:pt x="192" y="109"/>
                        </a:cubicBezTo>
                        <a:cubicBezTo>
                          <a:pt x="192" y="109"/>
                          <a:pt x="192" y="109"/>
                          <a:pt x="192" y="109"/>
                        </a:cubicBezTo>
                        <a:cubicBezTo>
                          <a:pt x="192" y="109"/>
                          <a:pt x="192" y="109"/>
                          <a:pt x="192" y="109"/>
                        </a:cubicBezTo>
                        <a:cubicBezTo>
                          <a:pt x="190" y="109"/>
                          <a:pt x="190" y="109"/>
                          <a:pt x="190" y="109"/>
                        </a:cubicBezTo>
                        <a:cubicBezTo>
                          <a:pt x="190" y="109"/>
                          <a:pt x="190" y="109"/>
                          <a:pt x="190" y="109"/>
                        </a:cubicBezTo>
                        <a:cubicBezTo>
                          <a:pt x="190" y="109"/>
                          <a:pt x="190" y="109"/>
                          <a:pt x="190" y="109"/>
                        </a:cubicBezTo>
                        <a:cubicBezTo>
                          <a:pt x="189" y="110"/>
                          <a:pt x="189" y="110"/>
                          <a:pt x="189" y="110"/>
                        </a:cubicBezTo>
                        <a:cubicBezTo>
                          <a:pt x="189" y="110"/>
                          <a:pt x="189" y="110"/>
                          <a:pt x="189" y="110"/>
                        </a:cubicBezTo>
                        <a:cubicBezTo>
                          <a:pt x="189" y="110"/>
                          <a:pt x="189" y="110"/>
                          <a:pt x="189" y="110"/>
                        </a:cubicBezTo>
                        <a:cubicBezTo>
                          <a:pt x="189" y="110"/>
                          <a:pt x="189" y="110"/>
                          <a:pt x="189" y="110"/>
                        </a:cubicBezTo>
                        <a:cubicBezTo>
                          <a:pt x="188" y="110"/>
                          <a:pt x="188" y="110"/>
                          <a:pt x="188" y="110"/>
                        </a:cubicBezTo>
                        <a:cubicBezTo>
                          <a:pt x="188" y="110"/>
                          <a:pt x="188" y="110"/>
                          <a:pt x="188" y="110"/>
                        </a:cubicBezTo>
                        <a:cubicBezTo>
                          <a:pt x="187" y="110"/>
                          <a:pt x="187" y="110"/>
                          <a:pt x="187" y="110"/>
                        </a:cubicBezTo>
                        <a:cubicBezTo>
                          <a:pt x="187" y="110"/>
                          <a:pt x="187" y="110"/>
                          <a:pt x="187" y="110"/>
                        </a:cubicBezTo>
                        <a:cubicBezTo>
                          <a:pt x="187" y="110"/>
                          <a:pt x="187" y="110"/>
                          <a:pt x="187" y="110"/>
                        </a:cubicBezTo>
                        <a:cubicBezTo>
                          <a:pt x="186" y="110"/>
                          <a:pt x="186" y="110"/>
                          <a:pt x="186" y="110"/>
                        </a:cubicBezTo>
                        <a:cubicBezTo>
                          <a:pt x="186" y="110"/>
                          <a:pt x="186" y="110"/>
                          <a:pt x="186" y="110"/>
                        </a:cubicBezTo>
                        <a:cubicBezTo>
                          <a:pt x="186" y="110"/>
                          <a:pt x="186" y="110"/>
                          <a:pt x="186" y="110"/>
                        </a:cubicBezTo>
                        <a:cubicBezTo>
                          <a:pt x="186" y="109"/>
                          <a:pt x="186" y="109"/>
                          <a:pt x="186" y="109"/>
                        </a:cubicBezTo>
                        <a:cubicBezTo>
                          <a:pt x="186" y="109"/>
                          <a:pt x="186" y="109"/>
                          <a:pt x="186" y="109"/>
                        </a:cubicBezTo>
                        <a:cubicBezTo>
                          <a:pt x="185" y="109"/>
                          <a:pt x="185" y="109"/>
                          <a:pt x="185" y="109"/>
                        </a:cubicBezTo>
                        <a:cubicBezTo>
                          <a:pt x="185" y="109"/>
                          <a:pt x="185" y="109"/>
                          <a:pt x="185" y="109"/>
                        </a:cubicBezTo>
                        <a:cubicBezTo>
                          <a:pt x="185" y="108"/>
                          <a:pt x="185" y="108"/>
                          <a:pt x="185" y="108"/>
                        </a:cubicBezTo>
                        <a:cubicBezTo>
                          <a:pt x="185" y="108"/>
                          <a:pt x="185" y="108"/>
                          <a:pt x="185" y="108"/>
                        </a:cubicBezTo>
                        <a:cubicBezTo>
                          <a:pt x="185" y="108"/>
                          <a:pt x="185" y="108"/>
                          <a:pt x="185" y="108"/>
                        </a:cubicBezTo>
                        <a:cubicBezTo>
                          <a:pt x="184" y="108"/>
                          <a:pt x="184" y="108"/>
                          <a:pt x="184" y="108"/>
                        </a:cubicBezTo>
                        <a:cubicBezTo>
                          <a:pt x="184" y="107"/>
                          <a:pt x="184" y="107"/>
                          <a:pt x="184" y="107"/>
                        </a:cubicBezTo>
                        <a:cubicBezTo>
                          <a:pt x="184" y="106"/>
                          <a:pt x="184" y="106"/>
                          <a:pt x="184" y="106"/>
                        </a:cubicBezTo>
                        <a:cubicBezTo>
                          <a:pt x="184" y="106"/>
                          <a:pt x="184" y="106"/>
                          <a:pt x="184" y="106"/>
                        </a:cubicBezTo>
                        <a:cubicBezTo>
                          <a:pt x="184" y="105"/>
                          <a:pt x="184" y="105"/>
                          <a:pt x="184" y="105"/>
                        </a:cubicBezTo>
                        <a:cubicBezTo>
                          <a:pt x="184" y="104"/>
                          <a:pt x="184" y="104"/>
                          <a:pt x="184" y="104"/>
                        </a:cubicBezTo>
                        <a:cubicBezTo>
                          <a:pt x="184" y="104"/>
                          <a:pt x="184" y="104"/>
                          <a:pt x="184" y="104"/>
                        </a:cubicBezTo>
                        <a:cubicBezTo>
                          <a:pt x="184" y="104"/>
                          <a:pt x="184" y="104"/>
                          <a:pt x="184" y="104"/>
                        </a:cubicBezTo>
                        <a:cubicBezTo>
                          <a:pt x="185" y="104"/>
                          <a:pt x="185" y="104"/>
                          <a:pt x="185" y="104"/>
                        </a:cubicBezTo>
                        <a:cubicBezTo>
                          <a:pt x="185" y="104"/>
                          <a:pt x="185" y="104"/>
                          <a:pt x="185" y="104"/>
                        </a:cubicBezTo>
                        <a:cubicBezTo>
                          <a:pt x="185" y="104"/>
                          <a:pt x="185" y="104"/>
                          <a:pt x="185" y="104"/>
                        </a:cubicBezTo>
                        <a:cubicBezTo>
                          <a:pt x="186" y="104"/>
                          <a:pt x="186" y="104"/>
                          <a:pt x="186" y="104"/>
                        </a:cubicBezTo>
                        <a:cubicBezTo>
                          <a:pt x="186" y="103"/>
                          <a:pt x="186" y="103"/>
                          <a:pt x="186" y="103"/>
                        </a:cubicBezTo>
                        <a:cubicBezTo>
                          <a:pt x="186" y="103"/>
                          <a:pt x="186" y="103"/>
                          <a:pt x="186" y="103"/>
                        </a:cubicBezTo>
                        <a:cubicBezTo>
                          <a:pt x="185" y="102"/>
                          <a:pt x="185" y="102"/>
                          <a:pt x="185" y="102"/>
                        </a:cubicBezTo>
                        <a:cubicBezTo>
                          <a:pt x="185" y="102"/>
                          <a:pt x="185" y="102"/>
                          <a:pt x="185" y="102"/>
                        </a:cubicBezTo>
                        <a:cubicBezTo>
                          <a:pt x="185" y="102"/>
                          <a:pt x="185" y="102"/>
                          <a:pt x="185" y="102"/>
                        </a:cubicBezTo>
                        <a:cubicBezTo>
                          <a:pt x="184" y="102"/>
                          <a:pt x="184" y="102"/>
                          <a:pt x="184" y="102"/>
                        </a:cubicBezTo>
                        <a:cubicBezTo>
                          <a:pt x="184" y="102"/>
                          <a:pt x="184" y="102"/>
                          <a:pt x="184" y="102"/>
                        </a:cubicBezTo>
                        <a:cubicBezTo>
                          <a:pt x="183" y="102"/>
                          <a:pt x="183" y="102"/>
                          <a:pt x="183" y="102"/>
                        </a:cubicBezTo>
                        <a:cubicBezTo>
                          <a:pt x="183" y="102"/>
                          <a:pt x="183" y="102"/>
                          <a:pt x="183" y="102"/>
                        </a:cubicBezTo>
                        <a:cubicBezTo>
                          <a:pt x="182" y="102"/>
                          <a:pt x="182" y="102"/>
                          <a:pt x="182" y="102"/>
                        </a:cubicBezTo>
                        <a:cubicBezTo>
                          <a:pt x="182" y="101"/>
                          <a:pt x="182" y="101"/>
                          <a:pt x="182" y="101"/>
                        </a:cubicBezTo>
                        <a:cubicBezTo>
                          <a:pt x="182" y="101"/>
                          <a:pt x="182" y="101"/>
                          <a:pt x="182" y="101"/>
                        </a:cubicBezTo>
                        <a:cubicBezTo>
                          <a:pt x="182" y="101"/>
                          <a:pt x="182" y="101"/>
                          <a:pt x="182" y="101"/>
                        </a:cubicBezTo>
                        <a:cubicBezTo>
                          <a:pt x="182" y="101"/>
                          <a:pt x="182" y="101"/>
                          <a:pt x="182" y="101"/>
                        </a:cubicBezTo>
                        <a:cubicBezTo>
                          <a:pt x="183" y="100"/>
                          <a:pt x="183" y="100"/>
                          <a:pt x="183" y="100"/>
                        </a:cubicBezTo>
                        <a:cubicBezTo>
                          <a:pt x="183" y="100"/>
                          <a:pt x="183" y="100"/>
                          <a:pt x="183" y="100"/>
                        </a:cubicBezTo>
                        <a:cubicBezTo>
                          <a:pt x="183" y="100"/>
                          <a:pt x="183" y="100"/>
                          <a:pt x="183" y="100"/>
                        </a:cubicBezTo>
                        <a:cubicBezTo>
                          <a:pt x="184" y="100"/>
                          <a:pt x="184" y="100"/>
                          <a:pt x="184" y="100"/>
                        </a:cubicBezTo>
                        <a:cubicBezTo>
                          <a:pt x="184" y="100"/>
                          <a:pt x="184" y="100"/>
                          <a:pt x="184" y="100"/>
                        </a:cubicBezTo>
                        <a:cubicBezTo>
                          <a:pt x="184" y="100"/>
                          <a:pt x="184" y="100"/>
                          <a:pt x="184" y="100"/>
                        </a:cubicBezTo>
                        <a:cubicBezTo>
                          <a:pt x="185" y="100"/>
                          <a:pt x="185" y="100"/>
                          <a:pt x="185" y="100"/>
                        </a:cubicBezTo>
                        <a:cubicBezTo>
                          <a:pt x="185" y="100"/>
                          <a:pt x="185" y="100"/>
                          <a:pt x="185" y="100"/>
                        </a:cubicBezTo>
                        <a:cubicBezTo>
                          <a:pt x="185" y="99"/>
                          <a:pt x="185" y="99"/>
                          <a:pt x="185" y="99"/>
                        </a:cubicBezTo>
                        <a:cubicBezTo>
                          <a:pt x="185" y="99"/>
                          <a:pt x="185" y="99"/>
                          <a:pt x="185" y="99"/>
                        </a:cubicBezTo>
                        <a:cubicBezTo>
                          <a:pt x="185" y="99"/>
                          <a:pt x="185" y="99"/>
                          <a:pt x="185" y="99"/>
                        </a:cubicBezTo>
                        <a:cubicBezTo>
                          <a:pt x="185" y="99"/>
                          <a:pt x="185" y="99"/>
                          <a:pt x="185" y="99"/>
                        </a:cubicBezTo>
                        <a:cubicBezTo>
                          <a:pt x="185" y="99"/>
                          <a:pt x="185" y="99"/>
                          <a:pt x="185" y="99"/>
                        </a:cubicBezTo>
                        <a:cubicBezTo>
                          <a:pt x="185" y="98"/>
                          <a:pt x="185" y="98"/>
                          <a:pt x="185" y="98"/>
                        </a:cubicBezTo>
                        <a:cubicBezTo>
                          <a:pt x="184" y="98"/>
                          <a:pt x="184" y="98"/>
                          <a:pt x="184" y="98"/>
                        </a:cubicBezTo>
                        <a:cubicBezTo>
                          <a:pt x="185" y="98"/>
                          <a:pt x="185" y="98"/>
                          <a:pt x="185" y="98"/>
                        </a:cubicBezTo>
                        <a:cubicBezTo>
                          <a:pt x="185" y="98"/>
                          <a:pt x="185" y="98"/>
                          <a:pt x="185" y="98"/>
                        </a:cubicBezTo>
                        <a:cubicBezTo>
                          <a:pt x="185" y="98"/>
                          <a:pt x="185" y="98"/>
                          <a:pt x="185" y="98"/>
                        </a:cubicBezTo>
                        <a:cubicBezTo>
                          <a:pt x="185" y="97"/>
                          <a:pt x="185" y="97"/>
                          <a:pt x="185" y="97"/>
                        </a:cubicBezTo>
                        <a:cubicBezTo>
                          <a:pt x="185" y="96"/>
                          <a:pt x="185" y="96"/>
                          <a:pt x="185" y="96"/>
                        </a:cubicBezTo>
                        <a:cubicBezTo>
                          <a:pt x="184" y="97"/>
                          <a:pt x="184" y="97"/>
                          <a:pt x="184" y="97"/>
                        </a:cubicBezTo>
                        <a:cubicBezTo>
                          <a:pt x="184" y="97"/>
                          <a:pt x="184" y="97"/>
                          <a:pt x="184" y="97"/>
                        </a:cubicBezTo>
                        <a:cubicBezTo>
                          <a:pt x="183" y="97"/>
                          <a:pt x="183" y="97"/>
                          <a:pt x="183" y="97"/>
                        </a:cubicBezTo>
                        <a:cubicBezTo>
                          <a:pt x="183" y="97"/>
                          <a:pt x="183" y="97"/>
                          <a:pt x="183" y="97"/>
                        </a:cubicBezTo>
                        <a:cubicBezTo>
                          <a:pt x="183" y="98"/>
                          <a:pt x="183" y="98"/>
                          <a:pt x="183" y="98"/>
                        </a:cubicBezTo>
                        <a:cubicBezTo>
                          <a:pt x="183" y="98"/>
                          <a:pt x="183" y="98"/>
                          <a:pt x="183" y="98"/>
                        </a:cubicBezTo>
                        <a:cubicBezTo>
                          <a:pt x="183" y="98"/>
                          <a:pt x="183" y="98"/>
                          <a:pt x="183" y="98"/>
                        </a:cubicBezTo>
                        <a:cubicBezTo>
                          <a:pt x="183" y="98"/>
                          <a:pt x="183" y="98"/>
                          <a:pt x="183" y="98"/>
                        </a:cubicBezTo>
                        <a:cubicBezTo>
                          <a:pt x="183" y="98"/>
                          <a:pt x="183" y="98"/>
                          <a:pt x="183" y="98"/>
                        </a:cubicBezTo>
                        <a:cubicBezTo>
                          <a:pt x="182" y="97"/>
                          <a:pt x="182" y="97"/>
                          <a:pt x="182" y="97"/>
                        </a:cubicBezTo>
                        <a:cubicBezTo>
                          <a:pt x="182" y="96"/>
                          <a:pt x="182" y="96"/>
                          <a:pt x="182" y="96"/>
                        </a:cubicBezTo>
                        <a:cubicBezTo>
                          <a:pt x="182" y="97"/>
                          <a:pt x="182" y="97"/>
                          <a:pt x="182" y="97"/>
                        </a:cubicBezTo>
                        <a:cubicBezTo>
                          <a:pt x="181" y="98"/>
                          <a:pt x="181" y="98"/>
                          <a:pt x="181" y="98"/>
                        </a:cubicBezTo>
                        <a:cubicBezTo>
                          <a:pt x="181" y="98"/>
                          <a:pt x="181" y="98"/>
                          <a:pt x="181" y="98"/>
                        </a:cubicBezTo>
                        <a:cubicBezTo>
                          <a:pt x="181" y="98"/>
                          <a:pt x="181" y="98"/>
                          <a:pt x="181" y="98"/>
                        </a:cubicBezTo>
                        <a:cubicBezTo>
                          <a:pt x="182" y="99"/>
                          <a:pt x="182" y="99"/>
                          <a:pt x="182" y="99"/>
                        </a:cubicBezTo>
                        <a:cubicBezTo>
                          <a:pt x="181" y="100"/>
                          <a:pt x="181" y="100"/>
                          <a:pt x="181" y="100"/>
                        </a:cubicBezTo>
                        <a:cubicBezTo>
                          <a:pt x="180" y="100"/>
                          <a:pt x="180" y="100"/>
                          <a:pt x="180" y="100"/>
                        </a:cubicBezTo>
                        <a:cubicBezTo>
                          <a:pt x="180" y="100"/>
                          <a:pt x="180" y="100"/>
                          <a:pt x="180" y="100"/>
                        </a:cubicBezTo>
                        <a:cubicBezTo>
                          <a:pt x="180" y="100"/>
                          <a:pt x="180" y="100"/>
                          <a:pt x="180" y="100"/>
                        </a:cubicBezTo>
                        <a:cubicBezTo>
                          <a:pt x="180" y="100"/>
                          <a:pt x="180" y="100"/>
                          <a:pt x="180" y="100"/>
                        </a:cubicBezTo>
                        <a:cubicBezTo>
                          <a:pt x="180" y="100"/>
                          <a:pt x="180" y="100"/>
                          <a:pt x="180" y="100"/>
                        </a:cubicBezTo>
                        <a:cubicBezTo>
                          <a:pt x="180" y="100"/>
                          <a:pt x="180" y="100"/>
                          <a:pt x="180" y="100"/>
                        </a:cubicBezTo>
                        <a:cubicBezTo>
                          <a:pt x="179" y="99"/>
                          <a:pt x="179" y="99"/>
                          <a:pt x="179" y="99"/>
                        </a:cubicBezTo>
                        <a:cubicBezTo>
                          <a:pt x="179" y="99"/>
                          <a:pt x="179" y="99"/>
                          <a:pt x="179" y="99"/>
                        </a:cubicBezTo>
                        <a:cubicBezTo>
                          <a:pt x="178" y="99"/>
                          <a:pt x="178" y="99"/>
                          <a:pt x="178" y="99"/>
                        </a:cubicBezTo>
                        <a:cubicBezTo>
                          <a:pt x="178" y="99"/>
                          <a:pt x="178" y="99"/>
                          <a:pt x="178" y="99"/>
                        </a:cubicBezTo>
                        <a:cubicBezTo>
                          <a:pt x="178" y="99"/>
                          <a:pt x="178" y="99"/>
                          <a:pt x="178" y="99"/>
                        </a:cubicBezTo>
                        <a:cubicBezTo>
                          <a:pt x="178" y="99"/>
                          <a:pt x="178" y="99"/>
                          <a:pt x="178" y="99"/>
                        </a:cubicBezTo>
                        <a:cubicBezTo>
                          <a:pt x="179" y="98"/>
                          <a:pt x="179" y="98"/>
                          <a:pt x="179" y="98"/>
                        </a:cubicBezTo>
                        <a:cubicBezTo>
                          <a:pt x="178" y="98"/>
                          <a:pt x="178" y="98"/>
                          <a:pt x="178" y="98"/>
                        </a:cubicBezTo>
                        <a:cubicBezTo>
                          <a:pt x="178" y="98"/>
                          <a:pt x="178" y="98"/>
                          <a:pt x="178" y="98"/>
                        </a:cubicBezTo>
                        <a:cubicBezTo>
                          <a:pt x="179" y="98"/>
                          <a:pt x="179" y="98"/>
                          <a:pt x="179" y="98"/>
                        </a:cubicBezTo>
                        <a:cubicBezTo>
                          <a:pt x="179" y="97"/>
                          <a:pt x="179" y="97"/>
                          <a:pt x="179" y="97"/>
                        </a:cubicBezTo>
                        <a:cubicBezTo>
                          <a:pt x="178" y="97"/>
                          <a:pt x="178" y="97"/>
                          <a:pt x="178" y="97"/>
                        </a:cubicBezTo>
                        <a:cubicBezTo>
                          <a:pt x="177" y="96"/>
                          <a:pt x="177" y="96"/>
                          <a:pt x="177" y="96"/>
                        </a:cubicBezTo>
                        <a:cubicBezTo>
                          <a:pt x="177" y="96"/>
                          <a:pt x="177" y="96"/>
                          <a:pt x="177" y="96"/>
                        </a:cubicBezTo>
                        <a:cubicBezTo>
                          <a:pt x="177" y="96"/>
                          <a:pt x="177" y="96"/>
                          <a:pt x="177" y="96"/>
                        </a:cubicBezTo>
                        <a:cubicBezTo>
                          <a:pt x="178" y="96"/>
                          <a:pt x="178" y="96"/>
                          <a:pt x="178" y="96"/>
                        </a:cubicBezTo>
                        <a:cubicBezTo>
                          <a:pt x="178" y="95"/>
                          <a:pt x="178" y="95"/>
                          <a:pt x="178" y="95"/>
                        </a:cubicBezTo>
                        <a:cubicBezTo>
                          <a:pt x="178" y="95"/>
                          <a:pt x="178" y="95"/>
                          <a:pt x="178" y="95"/>
                        </a:cubicBezTo>
                        <a:cubicBezTo>
                          <a:pt x="178" y="94"/>
                          <a:pt x="178" y="94"/>
                          <a:pt x="178" y="94"/>
                        </a:cubicBezTo>
                        <a:cubicBezTo>
                          <a:pt x="178" y="94"/>
                          <a:pt x="178" y="94"/>
                          <a:pt x="178" y="94"/>
                        </a:cubicBezTo>
                        <a:cubicBezTo>
                          <a:pt x="178" y="94"/>
                          <a:pt x="178" y="94"/>
                          <a:pt x="178" y="94"/>
                        </a:cubicBezTo>
                        <a:cubicBezTo>
                          <a:pt x="177" y="93"/>
                          <a:pt x="177" y="93"/>
                          <a:pt x="177" y="93"/>
                        </a:cubicBezTo>
                        <a:cubicBezTo>
                          <a:pt x="177" y="93"/>
                          <a:pt x="177" y="93"/>
                          <a:pt x="177" y="93"/>
                        </a:cubicBezTo>
                        <a:cubicBezTo>
                          <a:pt x="176" y="93"/>
                          <a:pt x="176" y="93"/>
                          <a:pt x="176" y="93"/>
                        </a:cubicBezTo>
                        <a:cubicBezTo>
                          <a:pt x="176" y="93"/>
                          <a:pt x="176" y="93"/>
                          <a:pt x="176" y="93"/>
                        </a:cubicBezTo>
                        <a:cubicBezTo>
                          <a:pt x="176" y="93"/>
                          <a:pt x="176" y="93"/>
                          <a:pt x="176" y="93"/>
                        </a:cubicBezTo>
                        <a:cubicBezTo>
                          <a:pt x="176" y="94"/>
                          <a:pt x="176" y="94"/>
                          <a:pt x="176" y="94"/>
                        </a:cubicBezTo>
                        <a:cubicBezTo>
                          <a:pt x="176" y="94"/>
                          <a:pt x="176" y="94"/>
                          <a:pt x="176" y="94"/>
                        </a:cubicBezTo>
                        <a:moveTo>
                          <a:pt x="242" y="97"/>
                        </a:moveTo>
                        <a:cubicBezTo>
                          <a:pt x="242" y="98"/>
                          <a:pt x="242" y="98"/>
                          <a:pt x="242" y="98"/>
                        </a:cubicBezTo>
                        <a:cubicBezTo>
                          <a:pt x="242" y="98"/>
                          <a:pt x="242" y="98"/>
                          <a:pt x="242" y="98"/>
                        </a:cubicBezTo>
                        <a:cubicBezTo>
                          <a:pt x="242" y="98"/>
                          <a:pt x="242" y="98"/>
                          <a:pt x="242" y="98"/>
                        </a:cubicBezTo>
                        <a:cubicBezTo>
                          <a:pt x="242" y="98"/>
                          <a:pt x="242" y="98"/>
                          <a:pt x="242" y="98"/>
                        </a:cubicBezTo>
                        <a:cubicBezTo>
                          <a:pt x="242" y="99"/>
                          <a:pt x="242" y="99"/>
                          <a:pt x="242" y="99"/>
                        </a:cubicBezTo>
                        <a:cubicBezTo>
                          <a:pt x="242" y="100"/>
                          <a:pt x="242" y="100"/>
                          <a:pt x="242" y="100"/>
                        </a:cubicBezTo>
                        <a:cubicBezTo>
                          <a:pt x="242" y="100"/>
                          <a:pt x="242" y="100"/>
                          <a:pt x="242" y="100"/>
                        </a:cubicBezTo>
                        <a:cubicBezTo>
                          <a:pt x="243" y="100"/>
                          <a:pt x="243" y="100"/>
                          <a:pt x="243" y="100"/>
                        </a:cubicBezTo>
                        <a:cubicBezTo>
                          <a:pt x="243" y="100"/>
                          <a:pt x="243" y="100"/>
                          <a:pt x="243" y="100"/>
                        </a:cubicBezTo>
                        <a:cubicBezTo>
                          <a:pt x="243" y="100"/>
                          <a:pt x="243" y="100"/>
                          <a:pt x="243" y="100"/>
                        </a:cubicBezTo>
                        <a:cubicBezTo>
                          <a:pt x="244" y="99"/>
                          <a:pt x="244" y="99"/>
                          <a:pt x="244" y="99"/>
                        </a:cubicBezTo>
                        <a:cubicBezTo>
                          <a:pt x="244" y="99"/>
                          <a:pt x="244" y="99"/>
                          <a:pt x="244" y="99"/>
                        </a:cubicBezTo>
                        <a:cubicBezTo>
                          <a:pt x="244" y="99"/>
                          <a:pt x="244" y="99"/>
                          <a:pt x="244" y="99"/>
                        </a:cubicBezTo>
                        <a:cubicBezTo>
                          <a:pt x="245" y="99"/>
                          <a:pt x="245" y="99"/>
                          <a:pt x="245" y="99"/>
                        </a:cubicBezTo>
                        <a:cubicBezTo>
                          <a:pt x="245" y="99"/>
                          <a:pt x="245" y="99"/>
                          <a:pt x="245" y="99"/>
                        </a:cubicBezTo>
                        <a:cubicBezTo>
                          <a:pt x="246" y="99"/>
                          <a:pt x="246" y="99"/>
                          <a:pt x="246" y="99"/>
                        </a:cubicBezTo>
                        <a:cubicBezTo>
                          <a:pt x="245" y="98"/>
                          <a:pt x="245" y="98"/>
                          <a:pt x="245" y="98"/>
                        </a:cubicBezTo>
                        <a:cubicBezTo>
                          <a:pt x="245" y="98"/>
                          <a:pt x="245" y="98"/>
                          <a:pt x="245" y="98"/>
                        </a:cubicBezTo>
                        <a:cubicBezTo>
                          <a:pt x="245" y="97"/>
                          <a:pt x="245" y="97"/>
                          <a:pt x="245" y="97"/>
                        </a:cubicBezTo>
                        <a:cubicBezTo>
                          <a:pt x="244" y="98"/>
                          <a:pt x="244" y="98"/>
                          <a:pt x="244" y="98"/>
                        </a:cubicBezTo>
                        <a:cubicBezTo>
                          <a:pt x="244" y="98"/>
                          <a:pt x="244" y="98"/>
                          <a:pt x="244" y="98"/>
                        </a:cubicBezTo>
                        <a:cubicBezTo>
                          <a:pt x="244" y="98"/>
                          <a:pt x="244" y="98"/>
                          <a:pt x="244" y="98"/>
                        </a:cubicBezTo>
                        <a:cubicBezTo>
                          <a:pt x="244" y="97"/>
                          <a:pt x="244" y="97"/>
                          <a:pt x="244" y="97"/>
                        </a:cubicBezTo>
                        <a:cubicBezTo>
                          <a:pt x="244" y="97"/>
                          <a:pt x="244" y="97"/>
                          <a:pt x="244" y="97"/>
                        </a:cubicBezTo>
                        <a:cubicBezTo>
                          <a:pt x="244" y="97"/>
                          <a:pt x="244" y="97"/>
                          <a:pt x="244" y="97"/>
                        </a:cubicBezTo>
                        <a:cubicBezTo>
                          <a:pt x="243" y="96"/>
                          <a:pt x="243" y="96"/>
                          <a:pt x="243" y="96"/>
                        </a:cubicBezTo>
                        <a:cubicBezTo>
                          <a:pt x="243" y="94"/>
                          <a:pt x="243" y="94"/>
                          <a:pt x="243" y="94"/>
                        </a:cubicBezTo>
                        <a:cubicBezTo>
                          <a:pt x="243" y="94"/>
                          <a:pt x="243" y="94"/>
                          <a:pt x="243" y="94"/>
                        </a:cubicBezTo>
                        <a:cubicBezTo>
                          <a:pt x="243" y="94"/>
                          <a:pt x="243" y="94"/>
                          <a:pt x="243" y="94"/>
                        </a:cubicBezTo>
                        <a:cubicBezTo>
                          <a:pt x="242" y="93"/>
                          <a:pt x="242" y="93"/>
                          <a:pt x="242" y="93"/>
                        </a:cubicBezTo>
                        <a:cubicBezTo>
                          <a:pt x="242" y="93"/>
                          <a:pt x="242" y="93"/>
                          <a:pt x="242" y="93"/>
                        </a:cubicBezTo>
                        <a:cubicBezTo>
                          <a:pt x="241" y="93"/>
                          <a:pt x="241" y="93"/>
                          <a:pt x="241" y="93"/>
                        </a:cubicBezTo>
                        <a:cubicBezTo>
                          <a:pt x="241" y="94"/>
                          <a:pt x="241" y="94"/>
                          <a:pt x="241" y="94"/>
                        </a:cubicBezTo>
                        <a:cubicBezTo>
                          <a:pt x="241" y="94"/>
                          <a:pt x="241" y="94"/>
                          <a:pt x="241" y="94"/>
                        </a:cubicBezTo>
                        <a:cubicBezTo>
                          <a:pt x="241" y="94"/>
                          <a:pt x="241" y="94"/>
                          <a:pt x="241" y="94"/>
                        </a:cubicBezTo>
                        <a:cubicBezTo>
                          <a:pt x="240" y="95"/>
                          <a:pt x="240" y="95"/>
                          <a:pt x="240" y="95"/>
                        </a:cubicBezTo>
                        <a:cubicBezTo>
                          <a:pt x="240" y="95"/>
                          <a:pt x="240" y="95"/>
                          <a:pt x="240" y="95"/>
                        </a:cubicBezTo>
                        <a:cubicBezTo>
                          <a:pt x="240" y="95"/>
                          <a:pt x="240" y="95"/>
                          <a:pt x="240" y="95"/>
                        </a:cubicBezTo>
                        <a:cubicBezTo>
                          <a:pt x="241" y="97"/>
                          <a:pt x="241" y="97"/>
                          <a:pt x="241" y="97"/>
                        </a:cubicBezTo>
                        <a:cubicBezTo>
                          <a:pt x="241" y="97"/>
                          <a:pt x="241" y="97"/>
                          <a:pt x="241" y="97"/>
                        </a:cubicBezTo>
                        <a:cubicBezTo>
                          <a:pt x="241" y="97"/>
                          <a:pt x="241" y="97"/>
                          <a:pt x="241" y="97"/>
                        </a:cubicBezTo>
                        <a:cubicBezTo>
                          <a:pt x="242" y="97"/>
                          <a:pt x="242" y="97"/>
                          <a:pt x="242" y="97"/>
                        </a:cubicBezTo>
                        <a:moveTo>
                          <a:pt x="252" y="103"/>
                        </a:moveTo>
                        <a:cubicBezTo>
                          <a:pt x="252" y="103"/>
                          <a:pt x="252" y="103"/>
                          <a:pt x="252" y="103"/>
                        </a:cubicBezTo>
                        <a:cubicBezTo>
                          <a:pt x="251" y="103"/>
                          <a:pt x="251" y="103"/>
                          <a:pt x="251" y="103"/>
                        </a:cubicBezTo>
                        <a:cubicBezTo>
                          <a:pt x="251" y="104"/>
                          <a:pt x="251" y="104"/>
                          <a:pt x="251" y="104"/>
                        </a:cubicBezTo>
                        <a:cubicBezTo>
                          <a:pt x="251" y="104"/>
                          <a:pt x="251" y="104"/>
                          <a:pt x="251" y="104"/>
                        </a:cubicBezTo>
                        <a:cubicBezTo>
                          <a:pt x="251" y="105"/>
                          <a:pt x="251" y="105"/>
                          <a:pt x="251" y="105"/>
                        </a:cubicBezTo>
                        <a:cubicBezTo>
                          <a:pt x="250" y="104"/>
                          <a:pt x="250" y="104"/>
                          <a:pt x="250" y="104"/>
                        </a:cubicBezTo>
                        <a:cubicBezTo>
                          <a:pt x="249" y="104"/>
                          <a:pt x="249" y="104"/>
                          <a:pt x="249" y="104"/>
                        </a:cubicBezTo>
                        <a:cubicBezTo>
                          <a:pt x="249" y="103"/>
                          <a:pt x="249" y="103"/>
                          <a:pt x="249" y="103"/>
                        </a:cubicBezTo>
                        <a:cubicBezTo>
                          <a:pt x="249" y="103"/>
                          <a:pt x="249" y="103"/>
                          <a:pt x="249" y="103"/>
                        </a:cubicBezTo>
                        <a:cubicBezTo>
                          <a:pt x="249" y="103"/>
                          <a:pt x="249" y="103"/>
                          <a:pt x="249" y="103"/>
                        </a:cubicBezTo>
                        <a:cubicBezTo>
                          <a:pt x="248" y="103"/>
                          <a:pt x="248" y="103"/>
                          <a:pt x="248" y="103"/>
                        </a:cubicBezTo>
                        <a:cubicBezTo>
                          <a:pt x="248" y="104"/>
                          <a:pt x="248" y="104"/>
                          <a:pt x="248" y="104"/>
                        </a:cubicBezTo>
                        <a:cubicBezTo>
                          <a:pt x="248" y="104"/>
                          <a:pt x="248" y="104"/>
                          <a:pt x="248" y="104"/>
                        </a:cubicBezTo>
                        <a:cubicBezTo>
                          <a:pt x="248" y="103"/>
                          <a:pt x="248" y="103"/>
                          <a:pt x="248" y="103"/>
                        </a:cubicBezTo>
                        <a:cubicBezTo>
                          <a:pt x="247" y="103"/>
                          <a:pt x="247" y="103"/>
                          <a:pt x="247" y="103"/>
                        </a:cubicBezTo>
                        <a:cubicBezTo>
                          <a:pt x="247" y="103"/>
                          <a:pt x="247" y="103"/>
                          <a:pt x="247" y="103"/>
                        </a:cubicBezTo>
                        <a:cubicBezTo>
                          <a:pt x="247" y="104"/>
                          <a:pt x="247" y="104"/>
                          <a:pt x="247" y="104"/>
                        </a:cubicBezTo>
                        <a:cubicBezTo>
                          <a:pt x="245" y="103"/>
                          <a:pt x="245" y="103"/>
                          <a:pt x="245" y="103"/>
                        </a:cubicBezTo>
                        <a:cubicBezTo>
                          <a:pt x="245" y="103"/>
                          <a:pt x="245" y="103"/>
                          <a:pt x="245" y="103"/>
                        </a:cubicBezTo>
                        <a:cubicBezTo>
                          <a:pt x="245" y="103"/>
                          <a:pt x="245" y="103"/>
                          <a:pt x="245" y="103"/>
                        </a:cubicBezTo>
                        <a:cubicBezTo>
                          <a:pt x="244" y="103"/>
                          <a:pt x="244" y="103"/>
                          <a:pt x="244" y="103"/>
                        </a:cubicBezTo>
                        <a:cubicBezTo>
                          <a:pt x="244" y="103"/>
                          <a:pt x="244" y="103"/>
                          <a:pt x="244" y="103"/>
                        </a:cubicBezTo>
                        <a:cubicBezTo>
                          <a:pt x="244" y="103"/>
                          <a:pt x="244" y="103"/>
                          <a:pt x="244" y="103"/>
                        </a:cubicBezTo>
                        <a:cubicBezTo>
                          <a:pt x="244" y="103"/>
                          <a:pt x="244" y="103"/>
                          <a:pt x="244" y="103"/>
                        </a:cubicBezTo>
                        <a:cubicBezTo>
                          <a:pt x="243" y="104"/>
                          <a:pt x="243" y="104"/>
                          <a:pt x="243" y="104"/>
                        </a:cubicBezTo>
                        <a:cubicBezTo>
                          <a:pt x="242" y="104"/>
                          <a:pt x="242" y="104"/>
                          <a:pt x="242" y="104"/>
                        </a:cubicBezTo>
                        <a:cubicBezTo>
                          <a:pt x="242" y="104"/>
                          <a:pt x="242" y="104"/>
                          <a:pt x="242" y="104"/>
                        </a:cubicBezTo>
                        <a:cubicBezTo>
                          <a:pt x="242" y="104"/>
                          <a:pt x="242" y="104"/>
                          <a:pt x="242" y="104"/>
                        </a:cubicBezTo>
                        <a:cubicBezTo>
                          <a:pt x="240" y="105"/>
                          <a:pt x="240" y="105"/>
                          <a:pt x="240" y="105"/>
                        </a:cubicBezTo>
                        <a:cubicBezTo>
                          <a:pt x="240" y="105"/>
                          <a:pt x="240" y="105"/>
                          <a:pt x="240" y="105"/>
                        </a:cubicBezTo>
                        <a:cubicBezTo>
                          <a:pt x="240" y="106"/>
                          <a:pt x="240" y="106"/>
                          <a:pt x="240" y="106"/>
                        </a:cubicBezTo>
                        <a:cubicBezTo>
                          <a:pt x="240" y="106"/>
                          <a:pt x="240" y="106"/>
                          <a:pt x="240" y="106"/>
                        </a:cubicBezTo>
                        <a:cubicBezTo>
                          <a:pt x="240" y="108"/>
                          <a:pt x="240" y="108"/>
                          <a:pt x="240" y="108"/>
                        </a:cubicBezTo>
                        <a:cubicBezTo>
                          <a:pt x="240" y="108"/>
                          <a:pt x="240" y="108"/>
                          <a:pt x="240" y="108"/>
                        </a:cubicBezTo>
                        <a:cubicBezTo>
                          <a:pt x="240" y="108"/>
                          <a:pt x="240" y="108"/>
                          <a:pt x="240" y="108"/>
                        </a:cubicBezTo>
                        <a:cubicBezTo>
                          <a:pt x="240" y="108"/>
                          <a:pt x="240" y="108"/>
                          <a:pt x="240" y="109"/>
                        </a:cubicBezTo>
                        <a:cubicBezTo>
                          <a:pt x="241" y="110"/>
                          <a:pt x="241" y="110"/>
                          <a:pt x="241" y="110"/>
                        </a:cubicBezTo>
                        <a:cubicBezTo>
                          <a:pt x="241" y="109"/>
                          <a:pt x="241" y="109"/>
                          <a:pt x="241" y="109"/>
                        </a:cubicBezTo>
                        <a:cubicBezTo>
                          <a:pt x="241" y="108"/>
                          <a:pt x="241" y="108"/>
                          <a:pt x="241" y="108"/>
                        </a:cubicBezTo>
                        <a:cubicBezTo>
                          <a:pt x="242" y="108"/>
                          <a:pt x="242" y="108"/>
                          <a:pt x="242" y="108"/>
                        </a:cubicBezTo>
                        <a:cubicBezTo>
                          <a:pt x="242" y="108"/>
                          <a:pt x="242" y="108"/>
                          <a:pt x="242" y="108"/>
                        </a:cubicBezTo>
                        <a:cubicBezTo>
                          <a:pt x="242" y="107"/>
                          <a:pt x="242" y="107"/>
                          <a:pt x="242" y="107"/>
                        </a:cubicBezTo>
                        <a:cubicBezTo>
                          <a:pt x="242" y="107"/>
                          <a:pt x="242" y="107"/>
                          <a:pt x="242" y="107"/>
                        </a:cubicBezTo>
                        <a:cubicBezTo>
                          <a:pt x="242" y="106"/>
                          <a:pt x="242" y="106"/>
                          <a:pt x="242" y="106"/>
                        </a:cubicBezTo>
                        <a:cubicBezTo>
                          <a:pt x="244" y="105"/>
                          <a:pt x="244" y="105"/>
                          <a:pt x="244" y="105"/>
                        </a:cubicBezTo>
                        <a:cubicBezTo>
                          <a:pt x="244" y="105"/>
                          <a:pt x="244" y="105"/>
                          <a:pt x="244" y="105"/>
                        </a:cubicBezTo>
                        <a:cubicBezTo>
                          <a:pt x="245" y="105"/>
                          <a:pt x="245" y="105"/>
                          <a:pt x="245" y="105"/>
                        </a:cubicBezTo>
                        <a:cubicBezTo>
                          <a:pt x="245" y="105"/>
                          <a:pt x="245" y="105"/>
                          <a:pt x="245" y="105"/>
                        </a:cubicBezTo>
                        <a:cubicBezTo>
                          <a:pt x="245" y="105"/>
                          <a:pt x="245" y="105"/>
                          <a:pt x="245" y="105"/>
                        </a:cubicBezTo>
                        <a:cubicBezTo>
                          <a:pt x="245" y="105"/>
                          <a:pt x="245" y="105"/>
                          <a:pt x="245" y="105"/>
                        </a:cubicBezTo>
                        <a:cubicBezTo>
                          <a:pt x="245" y="105"/>
                          <a:pt x="245" y="105"/>
                          <a:pt x="245" y="105"/>
                        </a:cubicBezTo>
                        <a:cubicBezTo>
                          <a:pt x="245" y="105"/>
                          <a:pt x="245" y="105"/>
                          <a:pt x="245" y="105"/>
                        </a:cubicBezTo>
                        <a:cubicBezTo>
                          <a:pt x="245" y="105"/>
                          <a:pt x="245" y="105"/>
                          <a:pt x="245" y="105"/>
                        </a:cubicBezTo>
                        <a:cubicBezTo>
                          <a:pt x="246" y="106"/>
                          <a:pt x="246" y="106"/>
                          <a:pt x="246" y="106"/>
                        </a:cubicBezTo>
                        <a:cubicBezTo>
                          <a:pt x="246" y="106"/>
                          <a:pt x="246" y="106"/>
                          <a:pt x="246" y="106"/>
                        </a:cubicBezTo>
                        <a:cubicBezTo>
                          <a:pt x="247" y="106"/>
                          <a:pt x="247" y="106"/>
                          <a:pt x="247" y="106"/>
                        </a:cubicBezTo>
                        <a:cubicBezTo>
                          <a:pt x="247" y="106"/>
                          <a:pt x="247" y="106"/>
                          <a:pt x="247" y="106"/>
                        </a:cubicBezTo>
                        <a:cubicBezTo>
                          <a:pt x="248" y="106"/>
                          <a:pt x="248" y="106"/>
                          <a:pt x="248" y="106"/>
                        </a:cubicBezTo>
                        <a:cubicBezTo>
                          <a:pt x="248" y="107"/>
                          <a:pt x="248" y="107"/>
                          <a:pt x="248" y="107"/>
                        </a:cubicBezTo>
                        <a:cubicBezTo>
                          <a:pt x="248" y="107"/>
                          <a:pt x="248" y="107"/>
                          <a:pt x="248" y="107"/>
                        </a:cubicBezTo>
                        <a:cubicBezTo>
                          <a:pt x="248" y="108"/>
                          <a:pt x="248" y="108"/>
                          <a:pt x="248" y="108"/>
                        </a:cubicBezTo>
                        <a:cubicBezTo>
                          <a:pt x="249" y="107"/>
                          <a:pt x="249" y="107"/>
                          <a:pt x="249" y="107"/>
                        </a:cubicBezTo>
                        <a:cubicBezTo>
                          <a:pt x="249" y="107"/>
                          <a:pt x="249" y="107"/>
                          <a:pt x="249" y="107"/>
                        </a:cubicBezTo>
                        <a:cubicBezTo>
                          <a:pt x="250" y="107"/>
                          <a:pt x="250" y="107"/>
                          <a:pt x="250" y="107"/>
                        </a:cubicBezTo>
                        <a:cubicBezTo>
                          <a:pt x="250" y="107"/>
                          <a:pt x="250" y="107"/>
                          <a:pt x="250" y="107"/>
                        </a:cubicBezTo>
                        <a:cubicBezTo>
                          <a:pt x="250" y="108"/>
                          <a:pt x="250" y="108"/>
                          <a:pt x="250" y="108"/>
                        </a:cubicBezTo>
                        <a:cubicBezTo>
                          <a:pt x="251" y="108"/>
                          <a:pt x="251" y="108"/>
                          <a:pt x="251" y="108"/>
                        </a:cubicBezTo>
                        <a:cubicBezTo>
                          <a:pt x="251" y="107"/>
                          <a:pt x="251" y="107"/>
                          <a:pt x="251" y="107"/>
                        </a:cubicBezTo>
                        <a:cubicBezTo>
                          <a:pt x="251" y="108"/>
                          <a:pt x="251" y="108"/>
                          <a:pt x="251" y="108"/>
                        </a:cubicBezTo>
                        <a:cubicBezTo>
                          <a:pt x="251" y="108"/>
                          <a:pt x="251" y="108"/>
                          <a:pt x="251" y="108"/>
                        </a:cubicBezTo>
                        <a:cubicBezTo>
                          <a:pt x="251" y="108"/>
                          <a:pt x="251" y="108"/>
                          <a:pt x="251" y="108"/>
                        </a:cubicBezTo>
                        <a:cubicBezTo>
                          <a:pt x="252" y="107"/>
                          <a:pt x="252" y="107"/>
                          <a:pt x="252" y="107"/>
                        </a:cubicBezTo>
                        <a:cubicBezTo>
                          <a:pt x="252" y="107"/>
                          <a:pt x="252" y="107"/>
                          <a:pt x="252" y="107"/>
                        </a:cubicBezTo>
                        <a:cubicBezTo>
                          <a:pt x="252" y="107"/>
                          <a:pt x="252" y="107"/>
                          <a:pt x="252" y="107"/>
                        </a:cubicBezTo>
                        <a:cubicBezTo>
                          <a:pt x="252" y="107"/>
                          <a:pt x="252" y="107"/>
                          <a:pt x="252" y="107"/>
                        </a:cubicBezTo>
                        <a:cubicBezTo>
                          <a:pt x="253" y="107"/>
                          <a:pt x="253" y="107"/>
                          <a:pt x="253" y="107"/>
                        </a:cubicBezTo>
                        <a:cubicBezTo>
                          <a:pt x="253" y="107"/>
                          <a:pt x="253" y="107"/>
                          <a:pt x="253" y="107"/>
                        </a:cubicBezTo>
                        <a:cubicBezTo>
                          <a:pt x="253" y="107"/>
                          <a:pt x="253" y="107"/>
                          <a:pt x="253" y="107"/>
                        </a:cubicBezTo>
                        <a:cubicBezTo>
                          <a:pt x="254" y="107"/>
                          <a:pt x="254" y="107"/>
                          <a:pt x="254" y="107"/>
                        </a:cubicBezTo>
                        <a:cubicBezTo>
                          <a:pt x="254" y="107"/>
                          <a:pt x="254" y="107"/>
                          <a:pt x="254" y="107"/>
                        </a:cubicBezTo>
                        <a:cubicBezTo>
                          <a:pt x="253" y="107"/>
                          <a:pt x="253" y="107"/>
                          <a:pt x="253" y="107"/>
                        </a:cubicBezTo>
                        <a:cubicBezTo>
                          <a:pt x="253" y="107"/>
                          <a:pt x="253" y="107"/>
                          <a:pt x="253" y="107"/>
                        </a:cubicBezTo>
                        <a:cubicBezTo>
                          <a:pt x="253" y="107"/>
                          <a:pt x="253" y="107"/>
                          <a:pt x="253" y="107"/>
                        </a:cubicBezTo>
                        <a:cubicBezTo>
                          <a:pt x="253" y="108"/>
                          <a:pt x="253" y="108"/>
                          <a:pt x="253" y="108"/>
                        </a:cubicBezTo>
                        <a:cubicBezTo>
                          <a:pt x="253" y="108"/>
                          <a:pt x="253" y="108"/>
                          <a:pt x="253" y="108"/>
                        </a:cubicBezTo>
                        <a:cubicBezTo>
                          <a:pt x="253" y="108"/>
                          <a:pt x="253" y="108"/>
                          <a:pt x="253" y="108"/>
                        </a:cubicBezTo>
                        <a:cubicBezTo>
                          <a:pt x="254" y="109"/>
                          <a:pt x="254" y="109"/>
                          <a:pt x="254" y="109"/>
                        </a:cubicBezTo>
                        <a:cubicBezTo>
                          <a:pt x="254" y="110"/>
                          <a:pt x="254" y="110"/>
                          <a:pt x="254" y="110"/>
                        </a:cubicBezTo>
                        <a:cubicBezTo>
                          <a:pt x="254" y="109"/>
                          <a:pt x="254" y="109"/>
                          <a:pt x="254" y="109"/>
                        </a:cubicBezTo>
                        <a:cubicBezTo>
                          <a:pt x="255" y="108"/>
                          <a:pt x="255" y="108"/>
                          <a:pt x="255" y="108"/>
                        </a:cubicBezTo>
                        <a:cubicBezTo>
                          <a:pt x="256" y="107"/>
                          <a:pt x="256" y="107"/>
                          <a:pt x="256" y="107"/>
                        </a:cubicBezTo>
                        <a:cubicBezTo>
                          <a:pt x="256" y="107"/>
                          <a:pt x="256" y="107"/>
                          <a:pt x="256" y="107"/>
                        </a:cubicBezTo>
                        <a:cubicBezTo>
                          <a:pt x="256" y="108"/>
                          <a:pt x="256" y="108"/>
                          <a:pt x="256" y="108"/>
                        </a:cubicBezTo>
                        <a:cubicBezTo>
                          <a:pt x="257" y="108"/>
                          <a:pt x="257" y="108"/>
                          <a:pt x="257" y="108"/>
                        </a:cubicBezTo>
                        <a:cubicBezTo>
                          <a:pt x="257" y="108"/>
                          <a:pt x="257" y="108"/>
                          <a:pt x="257" y="108"/>
                        </a:cubicBezTo>
                        <a:cubicBezTo>
                          <a:pt x="257" y="107"/>
                          <a:pt x="257" y="107"/>
                          <a:pt x="257" y="107"/>
                        </a:cubicBezTo>
                        <a:cubicBezTo>
                          <a:pt x="258" y="107"/>
                          <a:pt x="258" y="107"/>
                          <a:pt x="258" y="107"/>
                        </a:cubicBezTo>
                        <a:cubicBezTo>
                          <a:pt x="258" y="107"/>
                          <a:pt x="258" y="107"/>
                          <a:pt x="258" y="107"/>
                        </a:cubicBezTo>
                        <a:cubicBezTo>
                          <a:pt x="258" y="107"/>
                          <a:pt x="258" y="107"/>
                          <a:pt x="258" y="107"/>
                        </a:cubicBezTo>
                        <a:cubicBezTo>
                          <a:pt x="259" y="107"/>
                          <a:pt x="259" y="107"/>
                          <a:pt x="259" y="107"/>
                        </a:cubicBezTo>
                        <a:cubicBezTo>
                          <a:pt x="259" y="107"/>
                          <a:pt x="259" y="107"/>
                          <a:pt x="259" y="107"/>
                        </a:cubicBezTo>
                        <a:cubicBezTo>
                          <a:pt x="259" y="107"/>
                          <a:pt x="259" y="108"/>
                          <a:pt x="259" y="108"/>
                        </a:cubicBezTo>
                        <a:cubicBezTo>
                          <a:pt x="259" y="108"/>
                          <a:pt x="259" y="108"/>
                          <a:pt x="259" y="108"/>
                        </a:cubicBezTo>
                        <a:cubicBezTo>
                          <a:pt x="259" y="108"/>
                          <a:pt x="259" y="108"/>
                          <a:pt x="259" y="108"/>
                        </a:cubicBezTo>
                        <a:cubicBezTo>
                          <a:pt x="259" y="108"/>
                          <a:pt x="259" y="108"/>
                          <a:pt x="259" y="108"/>
                        </a:cubicBezTo>
                        <a:cubicBezTo>
                          <a:pt x="260" y="108"/>
                          <a:pt x="260" y="108"/>
                          <a:pt x="260" y="108"/>
                        </a:cubicBezTo>
                        <a:cubicBezTo>
                          <a:pt x="260" y="108"/>
                          <a:pt x="260" y="108"/>
                          <a:pt x="260" y="108"/>
                        </a:cubicBezTo>
                        <a:cubicBezTo>
                          <a:pt x="259" y="109"/>
                          <a:pt x="259" y="109"/>
                          <a:pt x="259" y="109"/>
                        </a:cubicBezTo>
                        <a:cubicBezTo>
                          <a:pt x="259" y="109"/>
                          <a:pt x="259" y="109"/>
                          <a:pt x="259" y="109"/>
                        </a:cubicBezTo>
                        <a:cubicBezTo>
                          <a:pt x="259" y="110"/>
                          <a:pt x="259" y="110"/>
                          <a:pt x="259" y="110"/>
                        </a:cubicBezTo>
                        <a:cubicBezTo>
                          <a:pt x="259" y="111"/>
                          <a:pt x="259" y="111"/>
                          <a:pt x="259" y="111"/>
                        </a:cubicBezTo>
                        <a:cubicBezTo>
                          <a:pt x="259" y="112"/>
                          <a:pt x="259" y="112"/>
                          <a:pt x="259" y="112"/>
                        </a:cubicBezTo>
                        <a:cubicBezTo>
                          <a:pt x="259" y="112"/>
                          <a:pt x="259" y="112"/>
                          <a:pt x="259" y="112"/>
                        </a:cubicBezTo>
                        <a:cubicBezTo>
                          <a:pt x="260" y="112"/>
                          <a:pt x="260" y="112"/>
                          <a:pt x="260" y="112"/>
                        </a:cubicBezTo>
                        <a:cubicBezTo>
                          <a:pt x="260" y="112"/>
                          <a:pt x="260" y="112"/>
                          <a:pt x="260" y="112"/>
                        </a:cubicBezTo>
                        <a:cubicBezTo>
                          <a:pt x="260" y="111"/>
                          <a:pt x="260" y="111"/>
                          <a:pt x="260" y="111"/>
                        </a:cubicBezTo>
                        <a:cubicBezTo>
                          <a:pt x="261" y="111"/>
                          <a:pt x="261" y="111"/>
                          <a:pt x="261" y="111"/>
                        </a:cubicBezTo>
                        <a:cubicBezTo>
                          <a:pt x="261" y="111"/>
                          <a:pt x="261" y="111"/>
                          <a:pt x="261" y="111"/>
                        </a:cubicBezTo>
                        <a:cubicBezTo>
                          <a:pt x="261" y="111"/>
                          <a:pt x="261" y="111"/>
                          <a:pt x="261" y="111"/>
                        </a:cubicBezTo>
                        <a:cubicBezTo>
                          <a:pt x="261" y="109"/>
                          <a:pt x="261" y="109"/>
                          <a:pt x="261" y="109"/>
                        </a:cubicBezTo>
                        <a:cubicBezTo>
                          <a:pt x="261" y="109"/>
                          <a:pt x="261" y="109"/>
                          <a:pt x="261" y="109"/>
                        </a:cubicBezTo>
                        <a:cubicBezTo>
                          <a:pt x="261" y="109"/>
                          <a:pt x="261" y="109"/>
                          <a:pt x="261" y="109"/>
                        </a:cubicBezTo>
                        <a:cubicBezTo>
                          <a:pt x="261" y="108"/>
                          <a:pt x="261" y="108"/>
                          <a:pt x="261" y="108"/>
                        </a:cubicBezTo>
                        <a:cubicBezTo>
                          <a:pt x="260" y="108"/>
                          <a:pt x="260" y="108"/>
                          <a:pt x="260" y="108"/>
                        </a:cubicBezTo>
                        <a:cubicBezTo>
                          <a:pt x="260" y="108"/>
                          <a:pt x="260" y="108"/>
                          <a:pt x="260" y="108"/>
                        </a:cubicBezTo>
                        <a:cubicBezTo>
                          <a:pt x="261" y="108"/>
                          <a:pt x="261" y="108"/>
                          <a:pt x="261" y="108"/>
                        </a:cubicBezTo>
                        <a:cubicBezTo>
                          <a:pt x="261" y="108"/>
                          <a:pt x="261" y="108"/>
                          <a:pt x="261" y="108"/>
                        </a:cubicBezTo>
                        <a:cubicBezTo>
                          <a:pt x="261" y="108"/>
                          <a:pt x="261" y="108"/>
                          <a:pt x="261" y="108"/>
                        </a:cubicBezTo>
                        <a:cubicBezTo>
                          <a:pt x="261" y="108"/>
                          <a:pt x="261" y="108"/>
                          <a:pt x="261" y="108"/>
                        </a:cubicBezTo>
                        <a:cubicBezTo>
                          <a:pt x="261" y="108"/>
                          <a:pt x="261" y="108"/>
                          <a:pt x="261" y="108"/>
                        </a:cubicBezTo>
                        <a:cubicBezTo>
                          <a:pt x="261" y="108"/>
                          <a:pt x="261" y="108"/>
                          <a:pt x="261" y="108"/>
                        </a:cubicBezTo>
                        <a:cubicBezTo>
                          <a:pt x="262" y="109"/>
                          <a:pt x="262" y="109"/>
                          <a:pt x="262" y="109"/>
                        </a:cubicBezTo>
                        <a:cubicBezTo>
                          <a:pt x="262" y="110"/>
                          <a:pt x="262" y="110"/>
                          <a:pt x="262" y="110"/>
                        </a:cubicBezTo>
                        <a:cubicBezTo>
                          <a:pt x="263" y="111"/>
                          <a:pt x="263" y="111"/>
                          <a:pt x="263" y="111"/>
                        </a:cubicBezTo>
                        <a:cubicBezTo>
                          <a:pt x="263" y="109"/>
                          <a:pt x="263" y="109"/>
                          <a:pt x="263" y="109"/>
                        </a:cubicBezTo>
                        <a:cubicBezTo>
                          <a:pt x="263" y="109"/>
                          <a:pt x="263" y="109"/>
                          <a:pt x="263" y="109"/>
                        </a:cubicBezTo>
                        <a:cubicBezTo>
                          <a:pt x="264" y="109"/>
                          <a:pt x="264" y="109"/>
                          <a:pt x="264" y="109"/>
                        </a:cubicBezTo>
                        <a:cubicBezTo>
                          <a:pt x="264" y="108"/>
                          <a:pt x="264" y="108"/>
                          <a:pt x="264" y="108"/>
                        </a:cubicBezTo>
                        <a:cubicBezTo>
                          <a:pt x="264" y="108"/>
                          <a:pt x="264" y="108"/>
                          <a:pt x="264" y="108"/>
                        </a:cubicBezTo>
                        <a:cubicBezTo>
                          <a:pt x="265" y="107"/>
                          <a:pt x="265" y="107"/>
                          <a:pt x="265" y="107"/>
                        </a:cubicBezTo>
                        <a:cubicBezTo>
                          <a:pt x="265" y="107"/>
                          <a:pt x="265" y="107"/>
                          <a:pt x="265" y="107"/>
                        </a:cubicBezTo>
                        <a:cubicBezTo>
                          <a:pt x="265" y="107"/>
                          <a:pt x="265" y="107"/>
                          <a:pt x="265" y="107"/>
                        </a:cubicBezTo>
                        <a:cubicBezTo>
                          <a:pt x="265" y="107"/>
                          <a:pt x="265" y="107"/>
                          <a:pt x="265" y="107"/>
                        </a:cubicBezTo>
                        <a:cubicBezTo>
                          <a:pt x="265" y="106"/>
                          <a:pt x="265" y="106"/>
                          <a:pt x="265" y="106"/>
                        </a:cubicBezTo>
                        <a:cubicBezTo>
                          <a:pt x="264" y="106"/>
                          <a:pt x="264" y="106"/>
                          <a:pt x="264" y="106"/>
                        </a:cubicBezTo>
                        <a:cubicBezTo>
                          <a:pt x="262" y="107"/>
                          <a:pt x="262" y="107"/>
                          <a:pt x="262" y="107"/>
                        </a:cubicBezTo>
                        <a:cubicBezTo>
                          <a:pt x="263" y="106"/>
                          <a:pt x="263" y="106"/>
                          <a:pt x="263" y="106"/>
                        </a:cubicBezTo>
                        <a:cubicBezTo>
                          <a:pt x="263" y="106"/>
                          <a:pt x="263" y="106"/>
                          <a:pt x="263" y="106"/>
                        </a:cubicBezTo>
                        <a:cubicBezTo>
                          <a:pt x="263" y="106"/>
                          <a:pt x="263" y="106"/>
                          <a:pt x="263" y="106"/>
                        </a:cubicBezTo>
                        <a:cubicBezTo>
                          <a:pt x="263" y="105"/>
                          <a:pt x="263" y="105"/>
                          <a:pt x="263" y="105"/>
                        </a:cubicBezTo>
                        <a:cubicBezTo>
                          <a:pt x="263" y="105"/>
                          <a:pt x="263" y="105"/>
                          <a:pt x="263" y="105"/>
                        </a:cubicBezTo>
                        <a:cubicBezTo>
                          <a:pt x="263" y="105"/>
                          <a:pt x="263" y="105"/>
                          <a:pt x="263" y="105"/>
                        </a:cubicBezTo>
                        <a:cubicBezTo>
                          <a:pt x="262" y="104"/>
                          <a:pt x="262" y="104"/>
                          <a:pt x="262" y="104"/>
                        </a:cubicBezTo>
                        <a:cubicBezTo>
                          <a:pt x="262" y="104"/>
                          <a:pt x="262" y="104"/>
                          <a:pt x="262" y="104"/>
                        </a:cubicBezTo>
                        <a:cubicBezTo>
                          <a:pt x="262" y="104"/>
                          <a:pt x="262" y="104"/>
                          <a:pt x="262" y="104"/>
                        </a:cubicBezTo>
                        <a:cubicBezTo>
                          <a:pt x="261" y="105"/>
                          <a:pt x="261" y="105"/>
                          <a:pt x="261" y="105"/>
                        </a:cubicBezTo>
                        <a:cubicBezTo>
                          <a:pt x="261" y="104"/>
                          <a:pt x="261" y="104"/>
                          <a:pt x="261" y="104"/>
                        </a:cubicBezTo>
                        <a:cubicBezTo>
                          <a:pt x="262" y="104"/>
                          <a:pt x="262" y="104"/>
                          <a:pt x="262" y="104"/>
                        </a:cubicBezTo>
                        <a:cubicBezTo>
                          <a:pt x="262" y="103"/>
                          <a:pt x="262" y="103"/>
                          <a:pt x="262" y="103"/>
                        </a:cubicBezTo>
                        <a:cubicBezTo>
                          <a:pt x="261" y="103"/>
                          <a:pt x="261" y="103"/>
                          <a:pt x="261" y="103"/>
                        </a:cubicBezTo>
                        <a:cubicBezTo>
                          <a:pt x="261" y="103"/>
                          <a:pt x="261" y="103"/>
                          <a:pt x="261" y="103"/>
                        </a:cubicBezTo>
                        <a:cubicBezTo>
                          <a:pt x="260" y="103"/>
                          <a:pt x="260" y="103"/>
                          <a:pt x="260" y="103"/>
                        </a:cubicBezTo>
                        <a:cubicBezTo>
                          <a:pt x="260" y="103"/>
                          <a:pt x="260" y="103"/>
                          <a:pt x="260" y="103"/>
                        </a:cubicBezTo>
                        <a:cubicBezTo>
                          <a:pt x="260" y="104"/>
                          <a:pt x="260" y="104"/>
                          <a:pt x="260" y="104"/>
                        </a:cubicBezTo>
                        <a:cubicBezTo>
                          <a:pt x="260" y="104"/>
                          <a:pt x="260" y="104"/>
                          <a:pt x="260" y="104"/>
                        </a:cubicBezTo>
                        <a:cubicBezTo>
                          <a:pt x="259" y="104"/>
                          <a:pt x="259" y="104"/>
                          <a:pt x="259" y="104"/>
                        </a:cubicBezTo>
                        <a:cubicBezTo>
                          <a:pt x="259" y="104"/>
                          <a:pt x="259" y="104"/>
                          <a:pt x="259" y="104"/>
                        </a:cubicBezTo>
                        <a:cubicBezTo>
                          <a:pt x="259" y="104"/>
                          <a:pt x="259" y="104"/>
                          <a:pt x="259" y="104"/>
                        </a:cubicBezTo>
                        <a:cubicBezTo>
                          <a:pt x="259" y="103"/>
                          <a:pt x="259" y="103"/>
                          <a:pt x="259" y="103"/>
                        </a:cubicBezTo>
                        <a:cubicBezTo>
                          <a:pt x="259" y="101"/>
                          <a:pt x="259" y="101"/>
                          <a:pt x="259" y="101"/>
                        </a:cubicBezTo>
                        <a:cubicBezTo>
                          <a:pt x="258" y="103"/>
                          <a:pt x="258" y="103"/>
                          <a:pt x="258" y="103"/>
                        </a:cubicBezTo>
                        <a:cubicBezTo>
                          <a:pt x="258" y="104"/>
                          <a:pt x="258" y="104"/>
                          <a:pt x="258" y="104"/>
                        </a:cubicBezTo>
                        <a:cubicBezTo>
                          <a:pt x="258" y="104"/>
                          <a:pt x="258" y="104"/>
                          <a:pt x="258" y="104"/>
                        </a:cubicBezTo>
                        <a:cubicBezTo>
                          <a:pt x="258" y="104"/>
                          <a:pt x="258" y="104"/>
                          <a:pt x="258" y="104"/>
                        </a:cubicBezTo>
                        <a:cubicBezTo>
                          <a:pt x="258" y="105"/>
                          <a:pt x="258" y="105"/>
                          <a:pt x="258" y="105"/>
                        </a:cubicBezTo>
                        <a:cubicBezTo>
                          <a:pt x="258" y="106"/>
                          <a:pt x="258" y="106"/>
                          <a:pt x="258" y="106"/>
                        </a:cubicBezTo>
                        <a:cubicBezTo>
                          <a:pt x="256" y="105"/>
                          <a:pt x="256" y="105"/>
                          <a:pt x="256" y="105"/>
                        </a:cubicBezTo>
                        <a:cubicBezTo>
                          <a:pt x="256" y="105"/>
                          <a:pt x="256" y="105"/>
                          <a:pt x="256" y="105"/>
                        </a:cubicBezTo>
                        <a:cubicBezTo>
                          <a:pt x="255" y="104"/>
                          <a:pt x="255" y="104"/>
                          <a:pt x="255" y="104"/>
                        </a:cubicBezTo>
                        <a:cubicBezTo>
                          <a:pt x="255" y="104"/>
                          <a:pt x="255" y="104"/>
                          <a:pt x="255" y="104"/>
                        </a:cubicBezTo>
                        <a:cubicBezTo>
                          <a:pt x="254" y="105"/>
                          <a:pt x="254" y="105"/>
                          <a:pt x="254" y="105"/>
                        </a:cubicBezTo>
                        <a:cubicBezTo>
                          <a:pt x="254" y="105"/>
                          <a:pt x="254" y="105"/>
                          <a:pt x="254" y="105"/>
                        </a:cubicBezTo>
                        <a:cubicBezTo>
                          <a:pt x="254" y="105"/>
                          <a:pt x="254" y="105"/>
                          <a:pt x="254" y="105"/>
                        </a:cubicBezTo>
                        <a:cubicBezTo>
                          <a:pt x="254" y="104"/>
                          <a:pt x="254" y="104"/>
                          <a:pt x="254" y="104"/>
                        </a:cubicBezTo>
                        <a:cubicBezTo>
                          <a:pt x="255" y="104"/>
                          <a:pt x="255" y="104"/>
                          <a:pt x="255" y="104"/>
                        </a:cubicBezTo>
                        <a:cubicBezTo>
                          <a:pt x="254" y="104"/>
                          <a:pt x="254" y="104"/>
                          <a:pt x="254" y="104"/>
                        </a:cubicBezTo>
                        <a:cubicBezTo>
                          <a:pt x="254" y="103"/>
                          <a:pt x="254" y="103"/>
                          <a:pt x="254" y="103"/>
                        </a:cubicBezTo>
                        <a:cubicBezTo>
                          <a:pt x="254" y="103"/>
                          <a:pt x="254" y="103"/>
                          <a:pt x="254" y="103"/>
                        </a:cubicBezTo>
                        <a:cubicBezTo>
                          <a:pt x="254" y="102"/>
                          <a:pt x="254" y="102"/>
                          <a:pt x="254" y="102"/>
                        </a:cubicBezTo>
                        <a:cubicBezTo>
                          <a:pt x="254" y="102"/>
                          <a:pt x="254" y="102"/>
                          <a:pt x="254" y="102"/>
                        </a:cubicBezTo>
                        <a:cubicBezTo>
                          <a:pt x="253" y="101"/>
                          <a:pt x="253" y="101"/>
                          <a:pt x="253" y="101"/>
                        </a:cubicBezTo>
                        <a:cubicBezTo>
                          <a:pt x="252" y="98"/>
                          <a:pt x="252" y="98"/>
                          <a:pt x="252" y="98"/>
                        </a:cubicBezTo>
                        <a:cubicBezTo>
                          <a:pt x="252" y="101"/>
                          <a:pt x="252" y="101"/>
                          <a:pt x="252" y="101"/>
                        </a:cubicBezTo>
                        <a:cubicBezTo>
                          <a:pt x="252" y="103"/>
                          <a:pt x="252" y="103"/>
                          <a:pt x="252" y="103"/>
                        </a:cubicBezTo>
                        <a:moveTo>
                          <a:pt x="120" y="104"/>
                        </a:moveTo>
                        <a:cubicBezTo>
                          <a:pt x="120" y="106"/>
                          <a:pt x="120" y="106"/>
                          <a:pt x="120" y="106"/>
                        </a:cubicBezTo>
                        <a:cubicBezTo>
                          <a:pt x="119" y="106"/>
                          <a:pt x="119" y="106"/>
                          <a:pt x="119" y="106"/>
                        </a:cubicBezTo>
                        <a:cubicBezTo>
                          <a:pt x="119" y="106"/>
                          <a:pt x="119" y="106"/>
                          <a:pt x="119" y="106"/>
                        </a:cubicBezTo>
                        <a:cubicBezTo>
                          <a:pt x="117" y="105"/>
                          <a:pt x="117" y="105"/>
                          <a:pt x="117" y="105"/>
                        </a:cubicBezTo>
                        <a:cubicBezTo>
                          <a:pt x="118" y="107"/>
                          <a:pt x="118" y="107"/>
                          <a:pt x="118" y="107"/>
                        </a:cubicBezTo>
                        <a:cubicBezTo>
                          <a:pt x="120" y="108"/>
                          <a:pt x="120" y="108"/>
                          <a:pt x="120" y="108"/>
                        </a:cubicBezTo>
                        <a:cubicBezTo>
                          <a:pt x="120" y="109"/>
                          <a:pt x="120" y="109"/>
                          <a:pt x="120" y="109"/>
                        </a:cubicBezTo>
                        <a:cubicBezTo>
                          <a:pt x="121" y="110"/>
                          <a:pt x="121" y="110"/>
                          <a:pt x="121" y="110"/>
                        </a:cubicBezTo>
                        <a:cubicBezTo>
                          <a:pt x="122" y="112"/>
                          <a:pt x="122" y="112"/>
                          <a:pt x="122" y="112"/>
                        </a:cubicBezTo>
                        <a:cubicBezTo>
                          <a:pt x="122" y="109"/>
                          <a:pt x="122" y="109"/>
                          <a:pt x="122" y="109"/>
                        </a:cubicBezTo>
                        <a:cubicBezTo>
                          <a:pt x="122" y="109"/>
                          <a:pt x="122" y="109"/>
                          <a:pt x="122" y="109"/>
                        </a:cubicBezTo>
                        <a:cubicBezTo>
                          <a:pt x="122" y="108"/>
                          <a:pt x="122" y="108"/>
                          <a:pt x="122" y="108"/>
                        </a:cubicBezTo>
                        <a:cubicBezTo>
                          <a:pt x="122" y="108"/>
                          <a:pt x="122" y="108"/>
                          <a:pt x="122" y="108"/>
                        </a:cubicBezTo>
                        <a:cubicBezTo>
                          <a:pt x="122" y="108"/>
                          <a:pt x="122" y="108"/>
                          <a:pt x="122" y="108"/>
                        </a:cubicBezTo>
                        <a:cubicBezTo>
                          <a:pt x="121" y="107"/>
                          <a:pt x="121" y="107"/>
                          <a:pt x="121" y="107"/>
                        </a:cubicBezTo>
                        <a:cubicBezTo>
                          <a:pt x="121" y="106"/>
                          <a:pt x="121" y="106"/>
                          <a:pt x="121" y="106"/>
                        </a:cubicBezTo>
                        <a:cubicBezTo>
                          <a:pt x="123" y="104"/>
                          <a:pt x="123" y="104"/>
                          <a:pt x="123" y="104"/>
                        </a:cubicBezTo>
                        <a:cubicBezTo>
                          <a:pt x="123" y="104"/>
                          <a:pt x="123" y="104"/>
                          <a:pt x="123" y="104"/>
                        </a:cubicBezTo>
                        <a:cubicBezTo>
                          <a:pt x="123" y="104"/>
                          <a:pt x="123" y="104"/>
                          <a:pt x="123" y="104"/>
                        </a:cubicBezTo>
                        <a:cubicBezTo>
                          <a:pt x="123" y="103"/>
                          <a:pt x="123" y="103"/>
                          <a:pt x="123" y="103"/>
                        </a:cubicBezTo>
                        <a:cubicBezTo>
                          <a:pt x="123" y="103"/>
                          <a:pt x="123" y="103"/>
                          <a:pt x="123" y="103"/>
                        </a:cubicBezTo>
                        <a:cubicBezTo>
                          <a:pt x="122" y="103"/>
                          <a:pt x="122" y="103"/>
                          <a:pt x="122" y="103"/>
                        </a:cubicBezTo>
                        <a:cubicBezTo>
                          <a:pt x="122" y="103"/>
                          <a:pt x="122" y="103"/>
                          <a:pt x="122" y="103"/>
                        </a:cubicBezTo>
                        <a:cubicBezTo>
                          <a:pt x="122" y="103"/>
                          <a:pt x="122" y="103"/>
                          <a:pt x="122" y="103"/>
                        </a:cubicBezTo>
                        <a:cubicBezTo>
                          <a:pt x="121" y="103"/>
                          <a:pt x="121" y="103"/>
                          <a:pt x="121" y="103"/>
                        </a:cubicBezTo>
                        <a:cubicBezTo>
                          <a:pt x="121" y="103"/>
                          <a:pt x="121" y="103"/>
                          <a:pt x="121" y="103"/>
                        </a:cubicBezTo>
                        <a:cubicBezTo>
                          <a:pt x="120" y="103"/>
                          <a:pt x="120" y="103"/>
                          <a:pt x="120" y="103"/>
                        </a:cubicBezTo>
                        <a:cubicBezTo>
                          <a:pt x="120" y="103"/>
                          <a:pt x="120" y="103"/>
                          <a:pt x="120" y="103"/>
                        </a:cubicBezTo>
                        <a:cubicBezTo>
                          <a:pt x="120" y="104"/>
                          <a:pt x="120" y="104"/>
                          <a:pt x="120" y="104"/>
                        </a:cubicBezTo>
                        <a:moveTo>
                          <a:pt x="130" y="107"/>
                        </a:moveTo>
                        <a:cubicBezTo>
                          <a:pt x="129" y="107"/>
                          <a:pt x="129" y="107"/>
                          <a:pt x="129" y="107"/>
                        </a:cubicBezTo>
                        <a:cubicBezTo>
                          <a:pt x="129" y="107"/>
                          <a:pt x="129" y="107"/>
                          <a:pt x="129" y="107"/>
                        </a:cubicBezTo>
                        <a:cubicBezTo>
                          <a:pt x="129" y="107"/>
                          <a:pt x="129" y="107"/>
                          <a:pt x="129" y="107"/>
                        </a:cubicBezTo>
                        <a:cubicBezTo>
                          <a:pt x="128" y="108"/>
                          <a:pt x="128" y="108"/>
                          <a:pt x="128" y="108"/>
                        </a:cubicBezTo>
                        <a:cubicBezTo>
                          <a:pt x="127" y="109"/>
                          <a:pt x="127" y="109"/>
                          <a:pt x="127" y="109"/>
                        </a:cubicBezTo>
                        <a:cubicBezTo>
                          <a:pt x="127" y="109"/>
                          <a:pt x="127" y="109"/>
                          <a:pt x="127" y="109"/>
                        </a:cubicBezTo>
                        <a:cubicBezTo>
                          <a:pt x="127" y="109"/>
                          <a:pt x="127" y="109"/>
                          <a:pt x="127" y="109"/>
                        </a:cubicBezTo>
                        <a:cubicBezTo>
                          <a:pt x="127" y="110"/>
                          <a:pt x="127" y="110"/>
                          <a:pt x="127" y="110"/>
                        </a:cubicBezTo>
                        <a:cubicBezTo>
                          <a:pt x="128" y="110"/>
                          <a:pt x="128" y="110"/>
                          <a:pt x="128" y="110"/>
                        </a:cubicBezTo>
                        <a:cubicBezTo>
                          <a:pt x="128" y="110"/>
                          <a:pt x="128" y="110"/>
                          <a:pt x="128" y="110"/>
                        </a:cubicBezTo>
                        <a:cubicBezTo>
                          <a:pt x="129" y="111"/>
                          <a:pt x="129" y="111"/>
                          <a:pt x="129" y="111"/>
                        </a:cubicBezTo>
                        <a:cubicBezTo>
                          <a:pt x="129" y="111"/>
                          <a:pt x="129" y="111"/>
                          <a:pt x="129" y="111"/>
                        </a:cubicBezTo>
                        <a:cubicBezTo>
                          <a:pt x="129" y="111"/>
                          <a:pt x="129" y="111"/>
                          <a:pt x="129" y="111"/>
                        </a:cubicBezTo>
                        <a:cubicBezTo>
                          <a:pt x="130" y="110"/>
                          <a:pt x="130" y="110"/>
                          <a:pt x="130" y="110"/>
                        </a:cubicBezTo>
                        <a:cubicBezTo>
                          <a:pt x="130" y="110"/>
                          <a:pt x="130" y="110"/>
                          <a:pt x="130" y="110"/>
                        </a:cubicBezTo>
                        <a:cubicBezTo>
                          <a:pt x="131" y="110"/>
                          <a:pt x="131" y="110"/>
                          <a:pt x="131" y="110"/>
                        </a:cubicBezTo>
                        <a:cubicBezTo>
                          <a:pt x="131" y="110"/>
                          <a:pt x="131" y="110"/>
                          <a:pt x="131" y="110"/>
                        </a:cubicBezTo>
                        <a:cubicBezTo>
                          <a:pt x="131" y="110"/>
                          <a:pt x="131" y="110"/>
                          <a:pt x="131" y="110"/>
                        </a:cubicBezTo>
                        <a:cubicBezTo>
                          <a:pt x="131" y="109"/>
                          <a:pt x="131" y="109"/>
                          <a:pt x="131" y="109"/>
                        </a:cubicBezTo>
                        <a:cubicBezTo>
                          <a:pt x="131" y="108"/>
                          <a:pt x="131" y="108"/>
                          <a:pt x="131" y="108"/>
                        </a:cubicBezTo>
                        <a:cubicBezTo>
                          <a:pt x="131" y="108"/>
                          <a:pt x="131" y="108"/>
                          <a:pt x="131" y="108"/>
                        </a:cubicBezTo>
                        <a:cubicBezTo>
                          <a:pt x="131" y="107"/>
                          <a:pt x="131" y="107"/>
                          <a:pt x="131" y="107"/>
                        </a:cubicBezTo>
                        <a:cubicBezTo>
                          <a:pt x="131" y="107"/>
                          <a:pt x="131" y="107"/>
                          <a:pt x="131" y="107"/>
                        </a:cubicBezTo>
                        <a:cubicBezTo>
                          <a:pt x="131" y="107"/>
                          <a:pt x="131" y="107"/>
                          <a:pt x="131" y="107"/>
                        </a:cubicBezTo>
                        <a:cubicBezTo>
                          <a:pt x="131" y="105"/>
                          <a:pt x="131" y="105"/>
                          <a:pt x="131" y="105"/>
                        </a:cubicBezTo>
                        <a:cubicBezTo>
                          <a:pt x="130" y="107"/>
                          <a:pt x="130" y="107"/>
                          <a:pt x="130" y="107"/>
                        </a:cubicBezTo>
                        <a:cubicBezTo>
                          <a:pt x="130" y="107"/>
                          <a:pt x="130" y="107"/>
                          <a:pt x="130" y="107"/>
                        </a:cubicBezTo>
                        <a:moveTo>
                          <a:pt x="314" y="107"/>
                        </a:moveTo>
                        <a:cubicBezTo>
                          <a:pt x="314" y="107"/>
                          <a:pt x="314" y="107"/>
                          <a:pt x="314" y="107"/>
                        </a:cubicBezTo>
                        <a:cubicBezTo>
                          <a:pt x="313" y="107"/>
                          <a:pt x="313" y="107"/>
                          <a:pt x="313" y="107"/>
                        </a:cubicBezTo>
                        <a:cubicBezTo>
                          <a:pt x="313" y="108"/>
                          <a:pt x="313" y="108"/>
                          <a:pt x="313" y="108"/>
                        </a:cubicBezTo>
                        <a:cubicBezTo>
                          <a:pt x="313" y="108"/>
                          <a:pt x="313" y="108"/>
                          <a:pt x="313" y="108"/>
                        </a:cubicBezTo>
                        <a:cubicBezTo>
                          <a:pt x="313" y="109"/>
                          <a:pt x="313" y="109"/>
                          <a:pt x="313" y="109"/>
                        </a:cubicBezTo>
                        <a:cubicBezTo>
                          <a:pt x="312" y="109"/>
                          <a:pt x="312" y="109"/>
                          <a:pt x="312" y="109"/>
                        </a:cubicBezTo>
                        <a:cubicBezTo>
                          <a:pt x="312" y="109"/>
                          <a:pt x="312" y="109"/>
                          <a:pt x="312" y="109"/>
                        </a:cubicBezTo>
                        <a:cubicBezTo>
                          <a:pt x="312" y="109"/>
                          <a:pt x="312" y="109"/>
                          <a:pt x="312" y="109"/>
                        </a:cubicBezTo>
                        <a:cubicBezTo>
                          <a:pt x="311" y="109"/>
                          <a:pt x="311" y="109"/>
                          <a:pt x="311" y="109"/>
                        </a:cubicBezTo>
                        <a:cubicBezTo>
                          <a:pt x="311" y="110"/>
                          <a:pt x="311" y="110"/>
                          <a:pt x="311" y="110"/>
                        </a:cubicBezTo>
                        <a:cubicBezTo>
                          <a:pt x="310" y="109"/>
                          <a:pt x="310" y="109"/>
                          <a:pt x="310" y="109"/>
                        </a:cubicBezTo>
                        <a:cubicBezTo>
                          <a:pt x="310" y="109"/>
                          <a:pt x="310" y="109"/>
                          <a:pt x="310" y="109"/>
                        </a:cubicBezTo>
                        <a:cubicBezTo>
                          <a:pt x="310" y="109"/>
                          <a:pt x="310" y="109"/>
                          <a:pt x="310" y="109"/>
                        </a:cubicBezTo>
                        <a:cubicBezTo>
                          <a:pt x="309" y="109"/>
                          <a:pt x="309" y="109"/>
                          <a:pt x="309" y="109"/>
                        </a:cubicBezTo>
                        <a:cubicBezTo>
                          <a:pt x="309" y="109"/>
                          <a:pt x="309" y="109"/>
                          <a:pt x="309" y="109"/>
                        </a:cubicBezTo>
                        <a:cubicBezTo>
                          <a:pt x="309" y="109"/>
                          <a:pt x="309" y="109"/>
                          <a:pt x="309" y="109"/>
                        </a:cubicBezTo>
                        <a:cubicBezTo>
                          <a:pt x="308" y="110"/>
                          <a:pt x="308" y="110"/>
                          <a:pt x="308" y="110"/>
                        </a:cubicBezTo>
                        <a:cubicBezTo>
                          <a:pt x="308" y="110"/>
                          <a:pt x="308" y="110"/>
                          <a:pt x="308" y="110"/>
                        </a:cubicBezTo>
                        <a:cubicBezTo>
                          <a:pt x="307" y="110"/>
                          <a:pt x="307" y="110"/>
                          <a:pt x="307" y="110"/>
                        </a:cubicBezTo>
                        <a:cubicBezTo>
                          <a:pt x="307" y="110"/>
                          <a:pt x="307" y="110"/>
                          <a:pt x="307" y="110"/>
                        </a:cubicBezTo>
                        <a:cubicBezTo>
                          <a:pt x="307" y="111"/>
                          <a:pt x="307" y="111"/>
                          <a:pt x="307" y="111"/>
                        </a:cubicBezTo>
                        <a:cubicBezTo>
                          <a:pt x="307" y="111"/>
                          <a:pt x="307" y="111"/>
                          <a:pt x="307" y="111"/>
                        </a:cubicBezTo>
                        <a:cubicBezTo>
                          <a:pt x="307" y="111"/>
                          <a:pt x="307" y="111"/>
                          <a:pt x="307" y="111"/>
                        </a:cubicBezTo>
                        <a:cubicBezTo>
                          <a:pt x="307" y="111"/>
                          <a:pt x="308" y="111"/>
                          <a:pt x="308" y="112"/>
                        </a:cubicBezTo>
                        <a:cubicBezTo>
                          <a:pt x="308" y="112"/>
                          <a:pt x="308" y="112"/>
                          <a:pt x="308" y="112"/>
                        </a:cubicBezTo>
                        <a:cubicBezTo>
                          <a:pt x="308" y="112"/>
                          <a:pt x="308" y="112"/>
                          <a:pt x="308" y="112"/>
                        </a:cubicBezTo>
                        <a:cubicBezTo>
                          <a:pt x="309" y="111"/>
                          <a:pt x="309" y="111"/>
                          <a:pt x="309" y="111"/>
                        </a:cubicBezTo>
                        <a:cubicBezTo>
                          <a:pt x="310" y="112"/>
                          <a:pt x="310" y="112"/>
                          <a:pt x="310" y="112"/>
                        </a:cubicBezTo>
                        <a:cubicBezTo>
                          <a:pt x="310" y="112"/>
                          <a:pt x="310" y="112"/>
                          <a:pt x="310" y="112"/>
                        </a:cubicBezTo>
                        <a:cubicBezTo>
                          <a:pt x="310" y="112"/>
                          <a:pt x="310" y="112"/>
                          <a:pt x="310" y="112"/>
                        </a:cubicBezTo>
                        <a:cubicBezTo>
                          <a:pt x="311" y="111"/>
                          <a:pt x="311" y="111"/>
                          <a:pt x="311" y="111"/>
                        </a:cubicBezTo>
                        <a:cubicBezTo>
                          <a:pt x="312" y="110"/>
                          <a:pt x="312" y="110"/>
                          <a:pt x="312" y="110"/>
                        </a:cubicBezTo>
                        <a:cubicBezTo>
                          <a:pt x="312" y="110"/>
                          <a:pt x="312" y="110"/>
                          <a:pt x="312" y="110"/>
                        </a:cubicBezTo>
                        <a:cubicBezTo>
                          <a:pt x="312" y="110"/>
                          <a:pt x="312" y="110"/>
                          <a:pt x="312" y="110"/>
                        </a:cubicBezTo>
                        <a:cubicBezTo>
                          <a:pt x="312" y="110"/>
                          <a:pt x="312" y="110"/>
                          <a:pt x="312" y="110"/>
                        </a:cubicBezTo>
                        <a:cubicBezTo>
                          <a:pt x="312" y="110"/>
                          <a:pt x="312" y="110"/>
                          <a:pt x="312" y="110"/>
                        </a:cubicBezTo>
                        <a:cubicBezTo>
                          <a:pt x="313" y="110"/>
                          <a:pt x="313" y="110"/>
                          <a:pt x="313" y="110"/>
                        </a:cubicBezTo>
                        <a:cubicBezTo>
                          <a:pt x="313" y="110"/>
                          <a:pt x="313" y="110"/>
                          <a:pt x="313" y="110"/>
                        </a:cubicBezTo>
                        <a:cubicBezTo>
                          <a:pt x="314" y="110"/>
                          <a:pt x="314" y="110"/>
                          <a:pt x="314" y="110"/>
                        </a:cubicBezTo>
                        <a:cubicBezTo>
                          <a:pt x="315" y="109"/>
                          <a:pt x="315" y="109"/>
                          <a:pt x="315" y="109"/>
                        </a:cubicBezTo>
                        <a:cubicBezTo>
                          <a:pt x="315" y="109"/>
                          <a:pt x="315" y="109"/>
                          <a:pt x="315" y="109"/>
                        </a:cubicBezTo>
                        <a:cubicBezTo>
                          <a:pt x="315" y="108"/>
                          <a:pt x="315" y="108"/>
                          <a:pt x="315" y="108"/>
                        </a:cubicBezTo>
                        <a:cubicBezTo>
                          <a:pt x="315" y="108"/>
                          <a:pt x="315" y="108"/>
                          <a:pt x="315" y="108"/>
                        </a:cubicBezTo>
                        <a:cubicBezTo>
                          <a:pt x="315" y="108"/>
                          <a:pt x="315" y="108"/>
                          <a:pt x="315" y="108"/>
                        </a:cubicBezTo>
                        <a:cubicBezTo>
                          <a:pt x="316" y="107"/>
                          <a:pt x="316" y="107"/>
                          <a:pt x="316" y="107"/>
                        </a:cubicBezTo>
                        <a:cubicBezTo>
                          <a:pt x="316" y="107"/>
                          <a:pt x="316" y="107"/>
                          <a:pt x="316" y="107"/>
                        </a:cubicBezTo>
                        <a:cubicBezTo>
                          <a:pt x="316" y="107"/>
                          <a:pt x="316" y="107"/>
                          <a:pt x="316" y="107"/>
                        </a:cubicBezTo>
                        <a:cubicBezTo>
                          <a:pt x="316" y="106"/>
                          <a:pt x="316" y="106"/>
                          <a:pt x="316" y="106"/>
                        </a:cubicBezTo>
                        <a:cubicBezTo>
                          <a:pt x="317" y="106"/>
                          <a:pt x="317" y="106"/>
                          <a:pt x="317" y="106"/>
                        </a:cubicBezTo>
                        <a:cubicBezTo>
                          <a:pt x="316" y="106"/>
                          <a:pt x="316" y="106"/>
                          <a:pt x="316" y="106"/>
                        </a:cubicBezTo>
                        <a:cubicBezTo>
                          <a:pt x="316" y="106"/>
                          <a:pt x="316" y="106"/>
                          <a:pt x="316" y="106"/>
                        </a:cubicBezTo>
                        <a:cubicBezTo>
                          <a:pt x="316" y="105"/>
                          <a:pt x="316" y="105"/>
                          <a:pt x="316" y="105"/>
                        </a:cubicBezTo>
                        <a:cubicBezTo>
                          <a:pt x="316" y="105"/>
                          <a:pt x="316" y="105"/>
                          <a:pt x="316" y="105"/>
                        </a:cubicBezTo>
                        <a:cubicBezTo>
                          <a:pt x="315" y="106"/>
                          <a:pt x="315" y="106"/>
                          <a:pt x="315" y="106"/>
                        </a:cubicBezTo>
                        <a:cubicBezTo>
                          <a:pt x="314" y="106"/>
                          <a:pt x="314" y="106"/>
                          <a:pt x="314" y="106"/>
                        </a:cubicBezTo>
                        <a:cubicBezTo>
                          <a:pt x="314" y="106"/>
                          <a:pt x="314" y="106"/>
                          <a:pt x="314" y="106"/>
                        </a:cubicBezTo>
                        <a:cubicBezTo>
                          <a:pt x="314" y="106"/>
                          <a:pt x="314" y="106"/>
                          <a:pt x="314" y="106"/>
                        </a:cubicBezTo>
                        <a:cubicBezTo>
                          <a:pt x="313" y="107"/>
                          <a:pt x="313" y="107"/>
                          <a:pt x="313" y="107"/>
                        </a:cubicBezTo>
                        <a:cubicBezTo>
                          <a:pt x="314" y="107"/>
                          <a:pt x="314" y="107"/>
                          <a:pt x="314" y="107"/>
                        </a:cubicBezTo>
                        <a:cubicBezTo>
                          <a:pt x="314" y="107"/>
                          <a:pt x="314" y="107"/>
                          <a:pt x="314" y="107"/>
                        </a:cubicBezTo>
                        <a:moveTo>
                          <a:pt x="141" y="109"/>
                        </a:moveTo>
                        <a:cubicBezTo>
                          <a:pt x="140" y="109"/>
                          <a:pt x="140" y="109"/>
                          <a:pt x="140" y="109"/>
                        </a:cubicBezTo>
                        <a:cubicBezTo>
                          <a:pt x="140" y="109"/>
                          <a:pt x="140" y="109"/>
                          <a:pt x="140" y="109"/>
                        </a:cubicBezTo>
                        <a:cubicBezTo>
                          <a:pt x="139" y="109"/>
                          <a:pt x="139" y="109"/>
                          <a:pt x="139" y="109"/>
                        </a:cubicBezTo>
                        <a:cubicBezTo>
                          <a:pt x="140" y="110"/>
                          <a:pt x="140" y="110"/>
                          <a:pt x="140" y="110"/>
                        </a:cubicBezTo>
                        <a:cubicBezTo>
                          <a:pt x="141" y="111"/>
                          <a:pt x="141" y="111"/>
                          <a:pt x="141" y="111"/>
                        </a:cubicBezTo>
                        <a:cubicBezTo>
                          <a:pt x="141" y="111"/>
                          <a:pt x="141" y="111"/>
                          <a:pt x="141" y="111"/>
                        </a:cubicBezTo>
                        <a:cubicBezTo>
                          <a:pt x="141" y="111"/>
                          <a:pt x="141" y="111"/>
                          <a:pt x="141" y="111"/>
                        </a:cubicBezTo>
                        <a:cubicBezTo>
                          <a:pt x="142" y="111"/>
                          <a:pt x="142" y="111"/>
                          <a:pt x="142" y="111"/>
                        </a:cubicBezTo>
                        <a:cubicBezTo>
                          <a:pt x="143" y="112"/>
                          <a:pt x="143" y="112"/>
                          <a:pt x="143" y="112"/>
                        </a:cubicBezTo>
                        <a:cubicBezTo>
                          <a:pt x="143" y="112"/>
                          <a:pt x="143" y="112"/>
                          <a:pt x="143" y="112"/>
                        </a:cubicBezTo>
                        <a:cubicBezTo>
                          <a:pt x="143" y="112"/>
                          <a:pt x="143" y="112"/>
                          <a:pt x="143" y="112"/>
                        </a:cubicBezTo>
                        <a:cubicBezTo>
                          <a:pt x="144" y="112"/>
                          <a:pt x="144" y="112"/>
                          <a:pt x="144" y="112"/>
                        </a:cubicBezTo>
                        <a:cubicBezTo>
                          <a:pt x="145" y="112"/>
                          <a:pt x="145" y="112"/>
                          <a:pt x="145" y="112"/>
                        </a:cubicBezTo>
                        <a:cubicBezTo>
                          <a:pt x="145" y="111"/>
                          <a:pt x="145" y="111"/>
                          <a:pt x="145" y="111"/>
                        </a:cubicBezTo>
                        <a:cubicBezTo>
                          <a:pt x="145" y="111"/>
                          <a:pt x="145" y="111"/>
                          <a:pt x="145" y="111"/>
                        </a:cubicBezTo>
                        <a:cubicBezTo>
                          <a:pt x="145" y="111"/>
                          <a:pt x="145" y="111"/>
                          <a:pt x="145" y="111"/>
                        </a:cubicBezTo>
                        <a:cubicBezTo>
                          <a:pt x="145" y="110"/>
                          <a:pt x="145" y="110"/>
                          <a:pt x="145" y="110"/>
                        </a:cubicBezTo>
                        <a:cubicBezTo>
                          <a:pt x="144" y="110"/>
                          <a:pt x="144" y="110"/>
                          <a:pt x="144" y="110"/>
                        </a:cubicBezTo>
                        <a:cubicBezTo>
                          <a:pt x="143" y="109"/>
                          <a:pt x="143" y="109"/>
                          <a:pt x="143" y="109"/>
                        </a:cubicBezTo>
                        <a:cubicBezTo>
                          <a:pt x="143" y="108"/>
                          <a:pt x="143" y="108"/>
                          <a:pt x="143" y="108"/>
                        </a:cubicBezTo>
                        <a:cubicBezTo>
                          <a:pt x="142" y="108"/>
                          <a:pt x="142" y="108"/>
                          <a:pt x="142" y="108"/>
                        </a:cubicBezTo>
                        <a:cubicBezTo>
                          <a:pt x="142" y="108"/>
                          <a:pt x="142" y="108"/>
                          <a:pt x="142" y="108"/>
                        </a:cubicBezTo>
                        <a:cubicBezTo>
                          <a:pt x="141" y="108"/>
                          <a:pt x="141" y="108"/>
                          <a:pt x="141" y="108"/>
                        </a:cubicBezTo>
                        <a:cubicBezTo>
                          <a:pt x="141" y="108"/>
                          <a:pt x="141" y="108"/>
                          <a:pt x="141" y="108"/>
                        </a:cubicBezTo>
                        <a:cubicBezTo>
                          <a:pt x="141" y="108"/>
                          <a:pt x="141" y="108"/>
                          <a:pt x="141" y="108"/>
                        </a:cubicBezTo>
                        <a:cubicBezTo>
                          <a:pt x="141" y="109"/>
                          <a:pt x="141" y="109"/>
                          <a:pt x="141" y="109"/>
                        </a:cubicBezTo>
                        <a:moveTo>
                          <a:pt x="255" y="110"/>
                        </a:moveTo>
                        <a:cubicBezTo>
                          <a:pt x="255" y="110"/>
                          <a:pt x="255" y="110"/>
                          <a:pt x="255" y="110"/>
                        </a:cubicBezTo>
                        <a:cubicBezTo>
                          <a:pt x="254" y="110"/>
                          <a:pt x="254" y="110"/>
                          <a:pt x="254" y="110"/>
                        </a:cubicBezTo>
                        <a:cubicBezTo>
                          <a:pt x="254" y="111"/>
                          <a:pt x="254" y="111"/>
                          <a:pt x="254" y="111"/>
                        </a:cubicBezTo>
                        <a:cubicBezTo>
                          <a:pt x="254" y="111"/>
                          <a:pt x="254" y="111"/>
                          <a:pt x="254" y="111"/>
                        </a:cubicBezTo>
                        <a:cubicBezTo>
                          <a:pt x="254" y="112"/>
                          <a:pt x="254" y="112"/>
                          <a:pt x="254" y="112"/>
                        </a:cubicBezTo>
                        <a:cubicBezTo>
                          <a:pt x="255" y="112"/>
                          <a:pt x="255" y="112"/>
                          <a:pt x="255" y="112"/>
                        </a:cubicBezTo>
                        <a:cubicBezTo>
                          <a:pt x="255" y="112"/>
                          <a:pt x="255" y="112"/>
                          <a:pt x="255" y="112"/>
                        </a:cubicBezTo>
                        <a:cubicBezTo>
                          <a:pt x="255" y="112"/>
                          <a:pt x="255" y="112"/>
                          <a:pt x="255" y="112"/>
                        </a:cubicBezTo>
                        <a:cubicBezTo>
                          <a:pt x="255" y="112"/>
                          <a:pt x="255" y="112"/>
                          <a:pt x="255" y="112"/>
                        </a:cubicBezTo>
                        <a:cubicBezTo>
                          <a:pt x="254" y="112"/>
                          <a:pt x="254" y="112"/>
                          <a:pt x="254" y="112"/>
                        </a:cubicBezTo>
                        <a:cubicBezTo>
                          <a:pt x="255" y="113"/>
                          <a:pt x="255" y="113"/>
                          <a:pt x="255" y="113"/>
                        </a:cubicBezTo>
                        <a:cubicBezTo>
                          <a:pt x="255" y="113"/>
                          <a:pt x="255" y="113"/>
                          <a:pt x="255" y="113"/>
                        </a:cubicBezTo>
                        <a:cubicBezTo>
                          <a:pt x="255" y="113"/>
                          <a:pt x="255" y="113"/>
                          <a:pt x="255" y="113"/>
                        </a:cubicBezTo>
                        <a:cubicBezTo>
                          <a:pt x="255" y="113"/>
                          <a:pt x="255" y="113"/>
                          <a:pt x="255" y="113"/>
                        </a:cubicBezTo>
                        <a:cubicBezTo>
                          <a:pt x="255" y="114"/>
                          <a:pt x="255" y="114"/>
                          <a:pt x="255" y="114"/>
                        </a:cubicBezTo>
                        <a:cubicBezTo>
                          <a:pt x="255" y="114"/>
                          <a:pt x="255" y="114"/>
                          <a:pt x="255" y="114"/>
                        </a:cubicBezTo>
                        <a:cubicBezTo>
                          <a:pt x="255" y="114"/>
                          <a:pt x="255" y="114"/>
                          <a:pt x="255" y="114"/>
                        </a:cubicBezTo>
                        <a:cubicBezTo>
                          <a:pt x="256" y="114"/>
                          <a:pt x="256" y="114"/>
                          <a:pt x="256" y="114"/>
                        </a:cubicBezTo>
                        <a:cubicBezTo>
                          <a:pt x="256" y="115"/>
                          <a:pt x="256" y="115"/>
                          <a:pt x="256" y="115"/>
                        </a:cubicBezTo>
                        <a:cubicBezTo>
                          <a:pt x="257" y="115"/>
                          <a:pt x="257" y="115"/>
                          <a:pt x="257" y="115"/>
                        </a:cubicBezTo>
                        <a:cubicBezTo>
                          <a:pt x="257" y="114"/>
                          <a:pt x="257" y="114"/>
                          <a:pt x="257" y="114"/>
                        </a:cubicBezTo>
                        <a:cubicBezTo>
                          <a:pt x="257" y="114"/>
                          <a:pt x="257" y="114"/>
                          <a:pt x="257" y="114"/>
                        </a:cubicBezTo>
                        <a:cubicBezTo>
                          <a:pt x="258" y="112"/>
                          <a:pt x="258" y="112"/>
                          <a:pt x="258" y="112"/>
                        </a:cubicBezTo>
                        <a:cubicBezTo>
                          <a:pt x="258" y="112"/>
                          <a:pt x="258" y="112"/>
                          <a:pt x="258" y="112"/>
                        </a:cubicBezTo>
                        <a:cubicBezTo>
                          <a:pt x="258" y="112"/>
                          <a:pt x="258" y="112"/>
                          <a:pt x="258" y="112"/>
                        </a:cubicBezTo>
                        <a:cubicBezTo>
                          <a:pt x="258" y="110"/>
                          <a:pt x="258" y="110"/>
                          <a:pt x="258" y="110"/>
                        </a:cubicBezTo>
                        <a:cubicBezTo>
                          <a:pt x="258" y="110"/>
                          <a:pt x="258" y="110"/>
                          <a:pt x="258" y="110"/>
                        </a:cubicBezTo>
                        <a:cubicBezTo>
                          <a:pt x="258" y="110"/>
                          <a:pt x="258" y="110"/>
                          <a:pt x="258" y="110"/>
                        </a:cubicBezTo>
                        <a:cubicBezTo>
                          <a:pt x="257" y="110"/>
                          <a:pt x="257" y="110"/>
                          <a:pt x="257" y="110"/>
                        </a:cubicBezTo>
                        <a:cubicBezTo>
                          <a:pt x="257" y="110"/>
                          <a:pt x="257" y="110"/>
                          <a:pt x="257" y="110"/>
                        </a:cubicBezTo>
                        <a:cubicBezTo>
                          <a:pt x="257" y="110"/>
                          <a:pt x="257" y="110"/>
                          <a:pt x="257" y="110"/>
                        </a:cubicBezTo>
                        <a:cubicBezTo>
                          <a:pt x="257" y="110"/>
                          <a:pt x="257" y="110"/>
                          <a:pt x="257" y="110"/>
                        </a:cubicBezTo>
                        <a:cubicBezTo>
                          <a:pt x="257" y="110"/>
                          <a:pt x="257" y="110"/>
                          <a:pt x="257" y="110"/>
                        </a:cubicBezTo>
                        <a:cubicBezTo>
                          <a:pt x="257" y="110"/>
                          <a:pt x="257" y="110"/>
                          <a:pt x="257" y="110"/>
                        </a:cubicBezTo>
                        <a:cubicBezTo>
                          <a:pt x="256" y="110"/>
                          <a:pt x="256" y="110"/>
                          <a:pt x="256" y="110"/>
                        </a:cubicBezTo>
                        <a:cubicBezTo>
                          <a:pt x="256" y="109"/>
                          <a:pt x="256" y="109"/>
                          <a:pt x="256" y="109"/>
                        </a:cubicBezTo>
                        <a:cubicBezTo>
                          <a:pt x="256" y="109"/>
                          <a:pt x="256" y="109"/>
                          <a:pt x="256" y="109"/>
                        </a:cubicBezTo>
                        <a:cubicBezTo>
                          <a:pt x="255" y="109"/>
                          <a:pt x="255" y="109"/>
                          <a:pt x="255" y="109"/>
                        </a:cubicBezTo>
                        <a:cubicBezTo>
                          <a:pt x="255" y="109"/>
                          <a:pt x="255" y="109"/>
                          <a:pt x="255" y="109"/>
                        </a:cubicBezTo>
                        <a:cubicBezTo>
                          <a:pt x="255" y="110"/>
                          <a:pt x="255" y="110"/>
                          <a:pt x="255" y="110"/>
                        </a:cubicBezTo>
                        <a:cubicBezTo>
                          <a:pt x="255" y="110"/>
                          <a:pt x="255" y="110"/>
                          <a:pt x="255" y="110"/>
                        </a:cubicBezTo>
                        <a:moveTo>
                          <a:pt x="265" y="114"/>
                        </a:moveTo>
                        <a:cubicBezTo>
                          <a:pt x="265" y="114"/>
                          <a:pt x="265" y="114"/>
                          <a:pt x="265" y="114"/>
                        </a:cubicBezTo>
                        <a:cubicBezTo>
                          <a:pt x="266" y="113"/>
                          <a:pt x="266" y="113"/>
                          <a:pt x="266" y="113"/>
                        </a:cubicBezTo>
                        <a:cubicBezTo>
                          <a:pt x="266" y="113"/>
                          <a:pt x="266" y="113"/>
                          <a:pt x="266" y="113"/>
                        </a:cubicBezTo>
                        <a:cubicBezTo>
                          <a:pt x="266" y="113"/>
                          <a:pt x="266" y="113"/>
                          <a:pt x="266" y="113"/>
                        </a:cubicBezTo>
                        <a:cubicBezTo>
                          <a:pt x="266" y="113"/>
                          <a:pt x="266" y="113"/>
                          <a:pt x="266" y="113"/>
                        </a:cubicBezTo>
                        <a:cubicBezTo>
                          <a:pt x="267" y="112"/>
                          <a:pt x="267" y="112"/>
                          <a:pt x="267" y="112"/>
                        </a:cubicBezTo>
                        <a:cubicBezTo>
                          <a:pt x="266" y="112"/>
                          <a:pt x="266" y="112"/>
                          <a:pt x="266" y="112"/>
                        </a:cubicBezTo>
                        <a:cubicBezTo>
                          <a:pt x="265" y="112"/>
                          <a:pt x="265" y="112"/>
                          <a:pt x="265" y="112"/>
                        </a:cubicBezTo>
                        <a:cubicBezTo>
                          <a:pt x="265" y="111"/>
                          <a:pt x="265" y="111"/>
                          <a:pt x="265" y="111"/>
                        </a:cubicBezTo>
                        <a:cubicBezTo>
                          <a:pt x="265" y="111"/>
                          <a:pt x="265" y="111"/>
                          <a:pt x="265" y="111"/>
                        </a:cubicBezTo>
                        <a:cubicBezTo>
                          <a:pt x="265" y="111"/>
                          <a:pt x="265" y="111"/>
                          <a:pt x="265" y="111"/>
                        </a:cubicBezTo>
                        <a:cubicBezTo>
                          <a:pt x="264" y="110"/>
                          <a:pt x="264" y="110"/>
                          <a:pt x="264" y="110"/>
                        </a:cubicBezTo>
                        <a:cubicBezTo>
                          <a:pt x="264" y="110"/>
                          <a:pt x="264" y="110"/>
                          <a:pt x="264" y="110"/>
                        </a:cubicBezTo>
                        <a:cubicBezTo>
                          <a:pt x="263" y="111"/>
                          <a:pt x="263" y="111"/>
                          <a:pt x="263" y="111"/>
                        </a:cubicBezTo>
                        <a:cubicBezTo>
                          <a:pt x="263" y="112"/>
                          <a:pt x="263" y="112"/>
                          <a:pt x="263" y="112"/>
                        </a:cubicBezTo>
                        <a:cubicBezTo>
                          <a:pt x="263" y="112"/>
                          <a:pt x="263" y="112"/>
                          <a:pt x="263" y="112"/>
                        </a:cubicBezTo>
                        <a:cubicBezTo>
                          <a:pt x="263" y="112"/>
                          <a:pt x="263" y="112"/>
                          <a:pt x="263" y="112"/>
                        </a:cubicBezTo>
                        <a:cubicBezTo>
                          <a:pt x="264" y="113"/>
                          <a:pt x="264" y="113"/>
                          <a:pt x="264" y="113"/>
                        </a:cubicBezTo>
                        <a:cubicBezTo>
                          <a:pt x="264" y="114"/>
                          <a:pt x="264" y="114"/>
                          <a:pt x="264" y="114"/>
                        </a:cubicBezTo>
                        <a:cubicBezTo>
                          <a:pt x="264" y="114"/>
                          <a:pt x="264" y="114"/>
                          <a:pt x="264" y="114"/>
                        </a:cubicBezTo>
                        <a:cubicBezTo>
                          <a:pt x="264" y="114"/>
                          <a:pt x="264" y="114"/>
                          <a:pt x="264" y="114"/>
                        </a:cubicBezTo>
                        <a:cubicBezTo>
                          <a:pt x="265" y="114"/>
                          <a:pt x="265" y="114"/>
                          <a:pt x="265" y="114"/>
                        </a:cubicBezTo>
                        <a:moveTo>
                          <a:pt x="143" y="115"/>
                        </a:moveTo>
                        <a:cubicBezTo>
                          <a:pt x="141" y="115"/>
                          <a:pt x="141" y="115"/>
                          <a:pt x="141" y="115"/>
                        </a:cubicBezTo>
                        <a:cubicBezTo>
                          <a:pt x="141" y="115"/>
                          <a:pt x="141" y="115"/>
                          <a:pt x="141" y="115"/>
                        </a:cubicBezTo>
                        <a:cubicBezTo>
                          <a:pt x="141" y="116"/>
                          <a:pt x="141" y="116"/>
                          <a:pt x="141" y="116"/>
                        </a:cubicBezTo>
                        <a:cubicBezTo>
                          <a:pt x="140" y="117"/>
                          <a:pt x="140" y="117"/>
                          <a:pt x="140" y="117"/>
                        </a:cubicBezTo>
                        <a:cubicBezTo>
                          <a:pt x="140" y="117"/>
                          <a:pt x="140" y="117"/>
                          <a:pt x="140" y="117"/>
                        </a:cubicBezTo>
                        <a:cubicBezTo>
                          <a:pt x="140" y="117"/>
                          <a:pt x="140" y="117"/>
                          <a:pt x="140" y="117"/>
                        </a:cubicBezTo>
                        <a:cubicBezTo>
                          <a:pt x="140" y="118"/>
                          <a:pt x="140" y="118"/>
                          <a:pt x="140" y="118"/>
                        </a:cubicBezTo>
                        <a:cubicBezTo>
                          <a:pt x="141" y="118"/>
                          <a:pt x="141" y="118"/>
                          <a:pt x="141" y="118"/>
                        </a:cubicBezTo>
                        <a:cubicBezTo>
                          <a:pt x="141" y="118"/>
                          <a:pt x="141" y="118"/>
                          <a:pt x="141" y="118"/>
                        </a:cubicBezTo>
                        <a:cubicBezTo>
                          <a:pt x="141" y="118"/>
                          <a:pt x="141" y="118"/>
                          <a:pt x="141" y="118"/>
                        </a:cubicBezTo>
                        <a:cubicBezTo>
                          <a:pt x="142" y="119"/>
                          <a:pt x="142" y="119"/>
                          <a:pt x="142" y="119"/>
                        </a:cubicBezTo>
                        <a:cubicBezTo>
                          <a:pt x="142" y="119"/>
                          <a:pt x="142" y="119"/>
                          <a:pt x="142" y="119"/>
                        </a:cubicBezTo>
                        <a:cubicBezTo>
                          <a:pt x="142" y="119"/>
                          <a:pt x="142" y="119"/>
                          <a:pt x="142" y="119"/>
                        </a:cubicBezTo>
                        <a:cubicBezTo>
                          <a:pt x="142" y="119"/>
                          <a:pt x="142" y="119"/>
                          <a:pt x="142" y="119"/>
                        </a:cubicBezTo>
                        <a:cubicBezTo>
                          <a:pt x="142" y="119"/>
                          <a:pt x="142" y="119"/>
                          <a:pt x="142" y="119"/>
                        </a:cubicBezTo>
                        <a:cubicBezTo>
                          <a:pt x="142" y="119"/>
                          <a:pt x="142" y="119"/>
                          <a:pt x="142" y="119"/>
                        </a:cubicBezTo>
                        <a:cubicBezTo>
                          <a:pt x="143" y="121"/>
                          <a:pt x="143" y="121"/>
                          <a:pt x="143" y="121"/>
                        </a:cubicBezTo>
                        <a:cubicBezTo>
                          <a:pt x="143" y="121"/>
                          <a:pt x="143" y="121"/>
                          <a:pt x="143" y="121"/>
                        </a:cubicBezTo>
                        <a:cubicBezTo>
                          <a:pt x="143" y="121"/>
                          <a:pt x="143" y="121"/>
                          <a:pt x="143" y="121"/>
                        </a:cubicBezTo>
                        <a:cubicBezTo>
                          <a:pt x="144" y="121"/>
                          <a:pt x="144" y="121"/>
                          <a:pt x="144" y="121"/>
                        </a:cubicBezTo>
                        <a:cubicBezTo>
                          <a:pt x="144" y="121"/>
                          <a:pt x="144" y="121"/>
                          <a:pt x="144" y="121"/>
                        </a:cubicBezTo>
                        <a:cubicBezTo>
                          <a:pt x="144" y="122"/>
                          <a:pt x="144" y="122"/>
                          <a:pt x="144" y="122"/>
                        </a:cubicBezTo>
                        <a:cubicBezTo>
                          <a:pt x="144" y="122"/>
                          <a:pt x="144" y="122"/>
                          <a:pt x="144" y="122"/>
                        </a:cubicBezTo>
                        <a:cubicBezTo>
                          <a:pt x="144" y="122"/>
                          <a:pt x="144" y="122"/>
                          <a:pt x="144" y="122"/>
                        </a:cubicBezTo>
                        <a:cubicBezTo>
                          <a:pt x="144" y="122"/>
                          <a:pt x="144" y="122"/>
                          <a:pt x="144" y="122"/>
                        </a:cubicBezTo>
                        <a:cubicBezTo>
                          <a:pt x="144" y="122"/>
                          <a:pt x="144" y="122"/>
                          <a:pt x="144" y="122"/>
                        </a:cubicBezTo>
                        <a:cubicBezTo>
                          <a:pt x="144" y="122"/>
                          <a:pt x="144" y="122"/>
                          <a:pt x="144" y="122"/>
                        </a:cubicBezTo>
                        <a:cubicBezTo>
                          <a:pt x="145" y="122"/>
                          <a:pt x="145" y="122"/>
                          <a:pt x="145" y="122"/>
                        </a:cubicBezTo>
                        <a:cubicBezTo>
                          <a:pt x="145" y="123"/>
                          <a:pt x="145" y="123"/>
                          <a:pt x="145" y="123"/>
                        </a:cubicBezTo>
                        <a:cubicBezTo>
                          <a:pt x="145" y="123"/>
                          <a:pt x="145" y="123"/>
                          <a:pt x="145" y="123"/>
                        </a:cubicBezTo>
                        <a:cubicBezTo>
                          <a:pt x="146" y="123"/>
                          <a:pt x="146" y="123"/>
                          <a:pt x="146" y="123"/>
                        </a:cubicBezTo>
                        <a:cubicBezTo>
                          <a:pt x="147" y="123"/>
                          <a:pt x="147" y="123"/>
                          <a:pt x="147" y="123"/>
                        </a:cubicBezTo>
                        <a:cubicBezTo>
                          <a:pt x="147" y="123"/>
                          <a:pt x="147" y="123"/>
                          <a:pt x="147" y="123"/>
                        </a:cubicBezTo>
                        <a:cubicBezTo>
                          <a:pt x="147" y="122"/>
                          <a:pt x="147" y="122"/>
                          <a:pt x="147" y="122"/>
                        </a:cubicBezTo>
                        <a:cubicBezTo>
                          <a:pt x="148" y="122"/>
                          <a:pt x="148" y="122"/>
                          <a:pt x="148" y="122"/>
                        </a:cubicBezTo>
                        <a:cubicBezTo>
                          <a:pt x="148" y="122"/>
                          <a:pt x="148" y="122"/>
                          <a:pt x="148" y="122"/>
                        </a:cubicBezTo>
                        <a:cubicBezTo>
                          <a:pt x="148" y="122"/>
                          <a:pt x="148" y="122"/>
                          <a:pt x="148" y="122"/>
                        </a:cubicBezTo>
                        <a:cubicBezTo>
                          <a:pt x="148" y="121"/>
                          <a:pt x="148" y="121"/>
                          <a:pt x="148" y="121"/>
                        </a:cubicBezTo>
                        <a:cubicBezTo>
                          <a:pt x="147" y="119"/>
                          <a:pt x="147" y="119"/>
                          <a:pt x="147" y="119"/>
                        </a:cubicBezTo>
                        <a:cubicBezTo>
                          <a:pt x="147" y="119"/>
                          <a:pt x="147" y="119"/>
                          <a:pt x="147" y="119"/>
                        </a:cubicBezTo>
                        <a:cubicBezTo>
                          <a:pt x="147" y="119"/>
                          <a:pt x="147" y="119"/>
                          <a:pt x="147" y="119"/>
                        </a:cubicBezTo>
                        <a:cubicBezTo>
                          <a:pt x="147" y="119"/>
                          <a:pt x="147" y="119"/>
                          <a:pt x="147" y="119"/>
                        </a:cubicBezTo>
                        <a:cubicBezTo>
                          <a:pt x="147" y="118"/>
                          <a:pt x="147" y="118"/>
                          <a:pt x="147" y="118"/>
                        </a:cubicBezTo>
                        <a:cubicBezTo>
                          <a:pt x="147" y="118"/>
                          <a:pt x="147" y="118"/>
                          <a:pt x="147" y="118"/>
                        </a:cubicBezTo>
                        <a:cubicBezTo>
                          <a:pt x="147" y="118"/>
                          <a:pt x="147" y="118"/>
                          <a:pt x="147" y="118"/>
                        </a:cubicBezTo>
                        <a:cubicBezTo>
                          <a:pt x="146" y="117"/>
                          <a:pt x="146" y="117"/>
                          <a:pt x="146" y="117"/>
                        </a:cubicBezTo>
                        <a:cubicBezTo>
                          <a:pt x="146" y="117"/>
                          <a:pt x="146" y="117"/>
                          <a:pt x="146" y="117"/>
                        </a:cubicBezTo>
                        <a:cubicBezTo>
                          <a:pt x="146" y="117"/>
                          <a:pt x="146" y="117"/>
                          <a:pt x="146" y="117"/>
                        </a:cubicBezTo>
                        <a:cubicBezTo>
                          <a:pt x="146" y="117"/>
                          <a:pt x="146" y="117"/>
                          <a:pt x="146" y="117"/>
                        </a:cubicBezTo>
                        <a:cubicBezTo>
                          <a:pt x="146" y="116"/>
                          <a:pt x="146" y="116"/>
                          <a:pt x="146" y="116"/>
                        </a:cubicBezTo>
                        <a:cubicBezTo>
                          <a:pt x="147" y="116"/>
                          <a:pt x="147" y="116"/>
                          <a:pt x="147" y="116"/>
                        </a:cubicBezTo>
                        <a:cubicBezTo>
                          <a:pt x="147" y="115"/>
                          <a:pt x="147" y="115"/>
                          <a:pt x="147" y="115"/>
                        </a:cubicBezTo>
                        <a:cubicBezTo>
                          <a:pt x="147" y="115"/>
                          <a:pt x="147" y="115"/>
                          <a:pt x="147" y="115"/>
                        </a:cubicBezTo>
                        <a:cubicBezTo>
                          <a:pt x="146" y="115"/>
                          <a:pt x="146" y="115"/>
                          <a:pt x="146" y="115"/>
                        </a:cubicBezTo>
                        <a:cubicBezTo>
                          <a:pt x="146" y="115"/>
                          <a:pt x="146" y="115"/>
                          <a:pt x="146" y="115"/>
                        </a:cubicBezTo>
                        <a:cubicBezTo>
                          <a:pt x="146" y="115"/>
                          <a:pt x="146" y="115"/>
                          <a:pt x="146" y="115"/>
                        </a:cubicBezTo>
                        <a:cubicBezTo>
                          <a:pt x="145" y="115"/>
                          <a:pt x="145" y="115"/>
                          <a:pt x="145" y="115"/>
                        </a:cubicBezTo>
                        <a:cubicBezTo>
                          <a:pt x="145" y="115"/>
                          <a:pt x="145" y="115"/>
                          <a:pt x="145" y="115"/>
                        </a:cubicBezTo>
                        <a:cubicBezTo>
                          <a:pt x="145" y="114"/>
                          <a:pt x="145" y="114"/>
                          <a:pt x="145" y="114"/>
                        </a:cubicBezTo>
                        <a:cubicBezTo>
                          <a:pt x="145" y="113"/>
                          <a:pt x="145" y="113"/>
                          <a:pt x="145" y="113"/>
                        </a:cubicBezTo>
                        <a:cubicBezTo>
                          <a:pt x="144" y="114"/>
                          <a:pt x="144" y="114"/>
                          <a:pt x="144" y="114"/>
                        </a:cubicBezTo>
                        <a:cubicBezTo>
                          <a:pt x="144" y="114"/>
                          <a:pt x="144" y="114"/>
                          <a:pt x="144" y="114"/>
                        </a:cubicBezTo>
                        <a:cubicBezTo>
                          <a:pt x="143" y="115"/>
                          <a:pt x="143" y="115"/>
                          <a:pt x="143" y="115"/>
                        </a:cubicBezTo>
                        <a:moveTo>
                          <a:pt x="183" y="115"/>
                        </a:moveTo>
                        <a:cubicBezTo>
                          <a:pt x="183" y="115"/>
                          <a:pt x="183" y="115"/>
                          <a:pt x="183" y="115"/>
                        </a:cubicBezTo>
                        <a:cubicBezTo>
                          <a:pt x="183" y="115"/>
                          <a:pt x="183" y="115"/>
                          <a:pt x="183" y="115"/>
                        </a:cubicBezTo>
                        <a:cubicBezTo>
                          <a:pt x="183" y="116"/>
                          <a:pt x="183" y="116"/>
                          <a:pt x="183" y="116"/>
                        </a:cubicBezTo>
                        <a:cubicBezTo>
                          <a:pt x="183" y="116"/>
                          <a:pt x="183" y="116"/>
                          <a:pt x="183" y="116"/>
                        </a:cubicBezTo>
                        <a:cubicBezTo>
                          <a:pt x="183" y="117"/>
                          <a:pt x="183" y="117"/>
                          <a:pt x="183" y="117"/>
                        </a:cubicBezTo>
                        <a:cubicBezTo>
                          <a:pt x="184" y="117"/>
                          <a:pt x="184" y="117"/>
                          <a:pt x="184" y="117"/>
                        </a:cubicBezTo>
                        <a:cubicBezTo>
                          <a:pt x="185" y="117"/>
                          <a:pt x="185" y="117"/>
                          <a:pt x="185" y="117"/>
                        </a:cubicBezTo>
                        <a:cubicBezTo>
                          <a:pt x="186" y="117"/>
                          <a:pt x="186" y="117"/>
                          <a:pt x="186" y="117"/>
                        </a:cubicBezTo>
                        <a:cubicBezTo>
                          <a:pt x="186" y="117"/>
                          <a:pt x="186" y="117"/>
                          <a:pt x="186" y="117"/>
                        </a:cubicBezTo>
                        <a:cubicBezTo>
                          <a:pt x="186" y="117"/>
                          <a:pt x="186" y="117"/>
                          <a:pt x="186" y="117"/>
                        </a:cubicBezTo>
                        <a:cubicBezTo>
                          <a:pt x="186" y="117"/>
                          <a:pt x="186" y="117"/>
                          <a:pt x="186" y="117"/>
                        </a:cubicBezTo>
                        <a:cubicBezTo>
                          <a:pt x="186" y="117"/>
                          <a:pt x="188" y="118"/>
                          <a:pt x="188" y="118"/>
                        </a:cubicBezTo>
                        <a:cubicBezTo>
                          <a:pt x="189" y="118"/>
                          <a:pt x="189" y="118"/>
                          <a:pt x="189" y="118"/>
                        </a:cubicBezTo>
                        <a:cubicBezTo>
                          <a:pt x="188" y="117"/>
                          <a:pt x="188" y="117"/>
                          <a:pt x="188" y="117"/>
                        </a:cubicBezTo>
                        <a:cubicBezTo>
                          <a:pt x="187" y="115"/>
                          <a:pt x="187" y="115"/>
                          <a:pt x="187" y="115"/>
                        </a:cubicBezTo>
                        <a:cubicBezTo>
                          <a:pt x="187" y="115"/>
                          <a:pt x="187" y="115"/>
                          <a:pt x="187" y="115"/>
                        </a:cubicBezTo>
                        <a:cubicBezTo>
                          <a:pt x="187" y="115"/>
                          <a:pt x="187" y="115"/>
                          <a:pt x="187" y="115"/>
                        </a:cubicBezTo>
                        <a:cubicBezTo>
                          <a:pt x="186" y="115"/>
                          <a:pt x="186" y="115"/>
                          <a:pt x="186" y="115"/>
                        </a:cubicBezTo>
                        <a:cubicBezTo>
                          <a:pt x="186" y="115"/>
                          <a:pt x="186" y="115"/>
                          <a:pt x="186" y="115"/>
                        </a:cubicBezTo>
                        <a:cubicBezTo>
                          <a:pt x="186" y="115"/>
                          <a:pt x="186" y="115"/>
                          <a:pt x="186" y="115"/>
                        </a:cubicBezTo>
                        <a:cubicBezTo>
                          <a:pt x="185" y="115"/>
                          <a:pt x="185" y="115"/>
                          <a:pt x="185" y="115"/>
                        </a:cubicBezTo>
                        <a:cubicBezTo>
                          <a:pt x="185" y="115"/>
                          <a:pt x="185" y="115"/>
                          <a:pt x="185" y="115"/>
                        </a:cubicBezTo>
                        <a:cubicBezTo>
                          <a:pt x="185" y="115"/>
                          <a:pt x="185" y="115"/>
                          <a:pt x="185" y="115"/>
                        </a:cubicBezTo>
                        <a:cubicBezTo>
                          <a:pt x="185" y="114"/>
                          <a:pt x="185" y="114"/>
                          <a:pt x="185" y="114"/>
                        </a:cubicBezTo>
                        <a:cubicBezTo>
                          <a:pt x="184" y="113"/>
                          <a:pt x="184" y="113"/>
                          <a:pt x="184" y="113"/>
                        </a:cubicBezTo>
                        <a:cubicBezTo>
                          <a:pt x="184" y="113"/>
                          <a:pt x="184" y="113"/>
                          <a:pt x="184" y="113"/>
                        </a:cubicBezTo>
                        <a:cubicBezTo>
                          <a:pt x="183" y="114"/>
                          <a:pt x="183" y="114"/>
                          <a:pt x="183" y="114"/>
                        </a:cubicBezTo>
                        <a:cubicBezTo>
                          <a:pt x="183" y="114"/>
                          <a:pt x="183" y="114"/>
                          <a:pt x="183" y="114"/>
                        </a:cubicBezTo>
                        <a:cubicBezTo>
                          <a:pt x="183" y="114"/>
                          <a:pt x="183" y="114"/>
                          <a:pt x="183" y="114"/>
                        </a:cubicBezTo>
                        <a:cubicBezTo>
                          <a:pt x="183" y="115"/>
                          <a:pt x="183" y="115"/>
                          <a:pt x="183" y="115"/>
                        </a:cubicBezTo>
                        <a:moveTo>
                          <a:pt x="198" y="118"/>
                        </a:moveTo>
                        <a:cubicBezTo>
                          <a:pt x="198" y="118"/>
                          <a:pt x="198" y="118"/>
                          <a:pt x="198" y="118"/>
                        </a:cubicBezTo>
                        <a:cubicBezTo>
                          <a:pt x="197" y="118"/>
                          <a:pt x="197" y="118"/>
                          <a:pt x="197" y="118"/>
                        </a:cubicBezTo>
                        <a:cubicBezTo>
                          <a:pt x="197" y="118"/>
                          <a:pt x="197" y="118"/>
                          <a:pt x="197" y="118"/>
                        </a:cubicBezTo>
                        <a:cubicBezTo>
                          <a:pt x="197" y="118"/>
                          <a:pt x="197" y="118"/>
                          <a:pt x="197" y="118"/>
                        </a:cubicBezTo>
                        <a:cubicBezTo>
                          <a:pt x="195" y="118"/>
                          <a:pt x="195" y="118"/>
                          <a:pt x="195" y="118"/>
                        </a:cubicBezTo>
                        <a:cubicBezTo>
                          <a:pt x="195" y="118"/>
                          <a:pt x="195" y="118"/>
                          <a:pt x="195" y="118"/>
                        </a:cubicBezTo>
                        <a:cubicBezTo>
                          <a:pt x="195" y="118"/>
                          <a:pt x="195" y="118"/>
                          <a:pt x="195" y="118"/>
                        </a:cubicBezTo>
                        <a:cubicBezTo>
                          <a:pt x="194" y="118"/>
                          <a:pt x="194" y="118"/>
                          <a:pt x="194" y="118"/>
                        </a:cubicBezTo>
                        <a:cubicBezTo>
                          <a:pt x="194" y="119"/>
                          <a:pt x="194" y="119"/>
                          <a:pt x="194" y="119"/>
                        </a:cubicBezTo>
                        <a:cubicBezTo>
                          <a:pt x="193" y="118"/>
                          <a:pt x="193" y="118"/>
                          <a:pt x="193" y="118"/>
                        </a:cubicBezTo>
                        <a:cubicBezTo>
                          <a:pt x="192" y="117"/>
                          <a:pt x="192" y="117"/>
                          <a:pt x="192" y="117"/>
                        </a:cubicBezTo>
                        <a:cubicBezTo>
                          <a:pt x="192" y="117"/>
                          <a:pt x="192" y="117"/>
                          <a:pt x="192" y="117"/>
                        </a:cubicBezTo>
                        <a:cubicBezTo>
                          <a:pt x="192" y="117"/>
                          <a:pt x="192" y="117"/>
                          <a:pt x="192" y="117"/>
                        </a:cubicBezTo>
                        <a:cubicBezTo>
                          <a:pt x="191" y="117"/>
                          <a:pt x="191" y="117"/>
                          <a:pt x="191" y="117"/>
                        </a:cubicBezTo>
                        <a:cubicBezTo>
                          <a:pt x="191" y="117"/>
                          <a:pt x="191" y="117"/>
                          <a:pt x="191" y="117"/>
                        </a:cubicBezTo>
                        <a:cubicBezTo>
                          <a:pt x="190" y="117"/>
                          <a:pt x="190" y="117"/>
                          <a:pt x="190" y="117"/>
                        </a:cubicBezTo>
                        <a:cubicBezTo>
                          <a:pt x="190" y="117"/>
                          <a:pt x="190" y="117"/>
                          <a:pt x="190" y="117"/>
                        </a:cubicBezTo>
                        <a:cubicBezTo>
                          <a:pt x="188" y="118"/>
                          <a:pt x="188" y="118"/>
                          <a:pt x="188" y="118"/>
                        </a:cubicBezTo>
                        <a:cubicBezTo>
                          <a:pt x="188" y="119"/>
                          <a:pt x="188" y="119"/>
                          <a:pt x="188" y="119"/>
                        </a:cubicBezTo>
                        <a:cubicBezTo>
                          <a:pt x="188" y="119"/>
                          <a:pt x="188" y="119"/>
                          <a:pt x="188" y="119"/>
                        </a:cubicBezTo>
                        <a:cubicBezTo>
                          <a:pt x="188" y="119"/>
                          <a:pt x="188" y="119"/>
                          <a:pt x="188" y="119"/>
                        </a:cubicBezTo>
                        <a:cubicBezTo>
                          <a:pt x="188" y="120"/>
                          <a:pt x="188" y="120"/>
                          <a:pt x="188" y="120"/>
                        </a:cubicBezTo>
                        <a:cubicBezTo>
                          <a:pt x="188" y="120"/>
                          <a:pt x="188" y="120"/>
                          <a:pt x="188" y="120"/>
                        </a:cubicBezTo>
                        <a:cubicBezTo>
                          <a:pt x="188" y="120"/>
                          <a:pt x="187" y="120"/>
                          <a:pt x="187" y="120"/>
                        </a:cubicBezTo>
                        <a:cubicBezTo>
                          <a:pt x="186" y="120"/>
                          <a:pt x="186" y="120"/>
                          <a:pt x="186" y="120"/>
                        </a:cubicBezTo>
                        <a:cubicBezTo>
                          <a:pt x="185" y="119"/>
                          <a:pt x="185" y="119"/>
                          <a:pt x="185" y="119"/>
                        </a:cubicBezTo>
                        <a:cubicBezTo>
                          <a:pt x="185" y="118"/>
                          <a:pt x="185" y="118"/>
                          <a:pt x="185" y="118"/>
                        </a:cubicBezTo>
                        <a:cubicBezTo>
                          <a:pt x="185" y="118"/>
                          <a:pt x="185" y="118"/>
                          <a:pt x="185" y="118"/>
                        </a:cubicBezTo>
                        <a:cubicBezTo>
                          <a:pt x="185" y="118"/>
                          <a:pt x="185" y="118"/>
                          <a:pt x="185" y="118"/>
                        </a:cubicBezTo>
                        <a:cubicBezTo>
                          <a:pt x="184" y="118"/>
                          <a:pt x="184" y="118"/>
                          <a:pt x="184" y="118"/>
                        </a:cubicBezTo>
                        <a:cubicBezTo>
                          <a:pt x="184" y="118"/>
                          <a:pt x="184" y="118"/>
                          <a:pt x="184" y="118"/>
                        </a:cubicBezTo>
                        <a:cubicBezTo>
                          <a:pt x="184" y="118"/>
                          <a:pt x="184" y="118"/>
                          <a:pt x="184" y="118"/>
                        </a:cubicBezTo>
                        <a:cubicBezTo>
                          <a:pt x="182" y="119"/>
                          <a:pt x="182" y="119"/>
                          <a:pt x="182" y="119"/>
                        </a:cubicBezTo>
                        <a:cubicBezTo>
                          <a:pt x="182" y="119"/>
                          <a:pt x="182" y="119"/>
                          <a:pt x="182" y="119"/>
                        </a:cubicBezTo>
                        <a:cubicBezTo>
                          <a:pt x="181" y="119"/>
                          <a:pt x="181" y="119"/>
                          <a:pt x="181" y="119"/>
                        </a:cubicBezTo>
                        <a:cubicBezTo>
                          <a:pt x="181" y="119"/>
                          <a:pt x="181" y="119"/>
                          <a:pt x="181" y="119"/>
                        </a:cubicBezTo>
                        <a:cubicBezTo>
                          <a:pt x="180" y="119"/>
                          <a:pt x="180" y="119"/>
                          <a:pt x="180" y="119"/>
                        </a:cubicBezTo>
                        <a:cubicBezTo>
                          <a:pt x="180" y="120"/>
                          <a:pt x="180" y="120"/>
                          <a:pt x="180" y="120"/>
                        </a:cubicBezTo>
                        <a:cubicBezTo>
                          <a:pt x="180" y="120"/>
                          <a:pt x="180" y="120"/>
                          <a:pt x="180" y="120"/>
                        </a:cubicBezTo>
                        <a:cubicBezTo>
                          <a:pt x="180" y="120"/>
                          <a:pt x="180" y="120"/>
                          <a:pt x="180" y="120"/>
                        </a:cubicBezTo>
                        <a:cubicBezTo>
                          <a:pt x="180" y="120"/>
                          <a:pt x="180" y="120"/>
                          <a:pt x="180" y="120"/>
                        </a:cubicBezTo>
                        <a:cubicBezTo>
                          <a:pt x="179" y="120"/>
                          <a:pt x="179" y="120"/>
                          <a:pt x="179" y="120"/>
                        </a:cubicBezTo>
                        <a:cubicBezTo>
                          <a:pt x="179" y="120"/>
                          <a:pt x="179" y="120"/>
                          <a:pt x="179" y="120"/>
                        </a:cubicBezTo>
                        <a:cubicBezTo>
                          <a:pt x="178" y="121"/>
                          <a:pt x="178" y="121"/>
                          <a:pt x="178" y="121"/>
                        </a:cubicBezTo>
                        <a:cubicBezTo>
                          <a:pt x="178" y="121"/>
                          <a:pt x="178" y="121"/>
                          <a:pt x="178" y="121"/>
                        </a:cubicBezTo>
                        <a:cubicBezTo>
                          <a:pt x="178" y="121"/>
                          <a:pt x="178" y="121"/>
                          <a:pt x="178" y="121"/>
                        </a:cubicBezTo>
                        <a:cubicBezTo>
                          <a:pt x="178" y="122"/>
                          <a:pt x="178" y="122"/>
                          <a:pt x="178" y="122"/>
                        </a:cubicBezTo>
                        <a:cubicBezTo>
                          <a:pt x="178" y="122"/>
                          <a:pt x="178" y="122"/>
                          <a:pt x="178" y="122"/>
                        </a:cubicBezTo>
                        <a:cubicBezTo>
                          <a:pt x="178" y="122"/>
                          <a:pt x="178" y="122"/>
                          <a:pt x="178" y="122"/>
                        </a:cubicBezTo>
                        <a:cubicBezTo>
                          <a:pt x="180" y="122"/>
                          <a:pt x="180" y="122"/>
                          <a:pt x="180" y="122"/>
                        </a:cubicBezTo>
                        <a:cubicBezTo>
                          <a:pt x="181" y="122"/>
                          <a:pt x="181" y="122"/>
                          <a:pt x="181" y="122"/>
                        </a:cubicBezTo>
                        <a:cubicBezTo>
                          <a:pt x="181" y="122"/>
                          <a:pt x="181" y="122"/>
                          <a:pt x="181" y="122"/>
                        </a:cubicBezTo>
                        <a:cubicBezTo>
                          <a:pt x="181" y="122"/>
                          <a:pt x="181" y="122"/>
                          <a:pt x="181" y="122"/>
                        </a:cubicBezTo>
                        <a:cubicBezTo>
                          <a:pt x="182" y="121"/>
                          <a:pt x="182" y="121"/>
                          <a:pt x="182" y="121"/>
                        </a:cubicBezTo>
                        <a:cubicBezTo>
                          <a:pt x="182" y="121"/>
                          <a:pt x="182" y="121"/>
                          <a:pt x="182" y="121"/>
                        </a:cubicBezTo>
                        <a:cubicBezTo>
                          <a:pt x="183" y="121"/>
                          <a:pt x="183" y="121"/>
                          <a:pt x="183" y="121"/>
                        </a:cubicBezTo>
                        <a:cubicBezTo>
                          <a:pt x="183" y="121"/>
                          <a:pt x="183" y="121"/>
                          <a:pt x="183" y="121"/>
                        </a:cubicBezTo>
                        <a:cubicBezTo>
                          <a:pt x="183" y="120"/>
                          <a:pt x="183" y="120"/>
                          <a:pt x="183" y="120"/>
                        </a:cubicBezTo>
                        <a:cubicBezTo>
                          <a:pt x="184" y="120"/>
                          <a:pt x="184" y="120"/>
                          <a:pt x="184" y="120"/>
                        </a:cubicBezTo>
                        <a:cubicBezTo>
                          <a:pt x="184" y="121"/>
                          <a:pt x="184" y="121"/>
                          <a:pt x="184" y="121"/>
                        </a:cubicBezTo>
                        <a:cubicBezTo>
                          <a:pt x="184" y="121"/>
                          <a:pt x="184" y="121"/>
                          <a:pt x="184" y="121"/>
                        </a:cubicBezTo>
                        <a:cubicBezTo>
                          <a:pt x="184" y="122"/>
                          <a:pt x="184" y="122"/>
                          <a:pt x="184" y="122"/>
                        </a:cubicBezTo>
                        <a:cubicBezTo>
                          <a:pt x="184" y="122"/>
                          <a:pt x="184" y="122"/>
                          <a:pt x="184" y="122"/>
                        </a:cubicBezTo>
                        <a:cubicBezTo>
                          <a:pt x="185" y="121"/>
                          <a:pt x="185" y="121"/>
                          <a:pt x="185" y="121"/>
                        </a:cubicBezTo>
                        <a:cubicBezTo>
                          <a:pt x="185" y="122"/>
                          <a:pt x="185" y="122"/>
                          <a:pt x="185" y="122"/>
                        </a:cubicBezTo>
                        <a:cubicBezTo>
                          <a:pt x="185" y="122"/>
                          <a:pt x="185" y="122"/>
                          <a:pt x="185" y="122"/>
                        </a:cubicBezTo>
                        <a:cubicBezTo>
                          <a:pt x="185" y="122"/>
                          <a:pt x="185" y="122"/>
                          <a:pt x="185" y="122"/>
                        </a:cubicBezTo>
                        <a:cubicBezTo>
                          <a:pt x="186" y="122"/>
                          <a:pt x="186" y="122"/>
                          <a:pt x="186" y="122"/>
                        </a:cubicBezTo>
                        <a:cubicBezTo>
                          <a:pt x="187" y="122"/>
                          <a:pt x="187" y="122"/>
                          <a:pt x="187" y="122"/>
                        </a:cubicBezTo>
                        <a:cubicBezTo>
                          <a:pt x="187" y="122"/>
                          <a:pt x="187" y="122"/>
                          <a:pt x="187" y="122"/>
                        </a:cubicBezTo>
                        <a:cubicBezTo>
                          <a:pt x="187" y="122"/>
                          <a:pt x="187" y="122"/>
                          <a:pt x="187" y="122"/>
                        </a:cubicBezTo>
                        <a:cubicBezTo>
                          <a:pt x="187" y="123"/>
                          <a:pt x="187" y="123"/>
                          <a:pt x="187" y="123"/>
                        </a:cubicBezTo>
                        <a:cubicBezTo>
                          <a:pt x="187" y="123"/>
                          <a:pt x="187" y="123"/>
                          <a:pt x="187" y="123"/>
                        </a:cubicBezTo>
                        <a:cubicBezTo>
                          <a:pt x="187" y="123"/>
                          <a:pt x="187" y="123"/>
                          <a:pt x="187" y="123"/>
                        </a:cubicBezTo>
                        <a:cubicBezTo>
                          <a:pt x="188" y="123"/>
                          <a:pt x="188" y="123"/>
                          <a:pt x="188" y="123"/>
                        </a:cubicBezTo>
                        <a:cubicBezTo>
                          <a:pt x="188" y="124"/>
                          <a:pt x="188" y="124"/>
                          <a:pt x="188" y="124"/>
                        </a:cubicBezTo>
                        <a:cubicBezTo>
                          <a:pt x="188" y="124"/>
                          <a:pt x="188" y="124"/>
                          <a:pt x="188" y="124"/>
                        </a:cubicBezTo>
                        <a:cubicBezTo>
                          <a:pt x="189" y="124"/>
                          <a:pt x="189" y="124"/>
                          <a:pt x="189" y="124"/>
                        </a:cubicBezTo>
                        <a:cubicBezTo>
                          <a:pt x="189" y="124"/>
                          <a:pt x="189" y="124"/>
                          <a:pt x="189" y="124"/>
                        </a:cubicBezTo>
                        <a:cubicBezTo>
                          <a:pt x="189" y="123"/>
                          <a:pt x="189" y="123"/>
                          <a:pt x="189" y="123"/>
                        </a:cubicBezTo>
                        <a:cubicBezTo>
                          <a:pt x="189" y="123"/>
                          <a:pt x="189" y="123"/>
                          <a:pt x="189" y="123"/>
                        </a:cubicBezTo>
                        <a:cubicBezTo>
                          <a:pt x="189" y="122"/>
                          <a:pt x="189" y="122"/>
                          <a:pt x="189" y="122"/>
                        </a:cubicBezTo>
                        <a:cubicBezTo>
                          <a:pt x="189" y="122"/>
                          <a:pt x="189" y="122"/>
                          <a:pt x="189" y="122"/>
                        </a:cubicBezTo>
                        <a:cubicBezTo>
                          <a:pt x="189" y="122"/>
                          <a:pt x="189" y="122"/>
                          <a:pt x="189" y="122"/>
                        </a:cubicBezTo>
                        <a:cubicBezTo>
                          <a:pt x="188" y="121"/>
                          <a:pt x="188" y="121"/>
                          <a:pt x="188" y="121"/>
                        </a:cubicBezTo>
                        <a:cubicBezTo>
                          <a:pt x="189" y="121"/>
                          <a:pt x="189" y="121"/>
                          <a:pt x="189" y="121"/>
                        </a:cubicBezTo>
                        <a:cubicBezTo>
                          <a:pt x="189" y="121"/>
                          <a:pt x="189" y="121"/>
                          <a:pt x="189" y="121"/>
                        </a:cubicBezTo>
                        <a:cubicBezTo>
                          <a:pt x="189" y="121"/>
                          <a:pt x="189" y="121"/>
                          <a:pt x="189" y="121"/>
                        </a:cubicBezTo>
                        <a:cubicBezTo>
                          <a:pt x="189" y="120"/>
                          <a:pt x="189" y="120"/>
                          <a:pt x="189" y="120"/>
                        </a:cubicBezTo>
                        <a:cubicBezTo>
                          <a:pt x="190" y="120"/>
                          <a:pt x="190" y="120"/>
                          <a:pt x="190" y="120"/>
                        </a:cubicBezTo>
                        <a:cubicBezTo>
                          <a:pt x="190" y="120"/>
                          <a:pt x="190" y="120"/>
                          <a:pt x="190" y="120"/>
                        </a:cubicBezTo>
                        <a:cubicBezTo>
                          <a:pt x="190" y="119"/>
                          <a:pt x="190" y="119"/>
                          <a:pt x="190" y="119"/>
                        </a:cubicBezTo>
                        <a:cubicBezTo>
                          <a:pt x="190" y="119"/>
                          <a:pt x="190" y="119"/>
                          <a:pt x="190" y="119"/>
                        </a:cubicBezTo>
                        <a:cubicBezTo>
                          <a:pt x="191" y="119"/>
                          <a:pt x="191" y="119"/>
                          <a:pt x="191" y="119"/>
                        </a:cubicBezTo>
                        <a:cubicBezTo>
                          <a:pt x="191" y="119"/>
                          <a:pt x="191" y="119"/>
                          <a:pt x="191" y="119"/>
                        </a:cubicBezTo>
                        <a:cubicBezTo>
                          <a:pt x="191" y="119"/>
                          <a:pt x="191" y="119"/>
                          <a:pt x="191" y="119"/>
                        </a:cubicBezTo>
                        <a:cubicBezTo>
                          <a:pt x="192" y="118"/>
                          <a:pt x="192" y="118"/>
                          <a:pt x="192" y="118"/>
                        </a:cubicBezTo>
                        <a:cubicBezTo>
                          <a:pt x="192" y="118"/>
                          <a:pt x="192" y="118"/>
                          <a:pt x="192" y="118"/>
                        </a:cubicBezTo>
                        <a:cubicBezTo>
                          <a:pt x="192" y="119"/>
                          <a:pt x="192" y="119"/>
                          <a:pt x="192" y="119"/>
                        </a:cubicBezTo>
                        <a:cubicBezTo>
                          <a:pt x="193" y="119"/>
                          <a:pt x="193" y="119"/>
                          <a:pt x="193" y="119"/>
                        </a:cubicBezTo>
                        <a:cubicBezTo>
                          <a:pt x="193" y="119"/>
                          <a:pt x="193" y="119"/>
                          <a:pt x="193" y="119"/>
                        </a:cubicBezTo>
                        <a:cubicBezTo>
                          <a:pt x="194" y="119"/>
                          <a:pt x="194" y="119"/>
                          <a:pt x="194" y="119"/>
                        </a:cubicBezTo>
                        <a:cubicBezTo>
                          <a:pt x="194" y="119"/>
                          <a:pt x="194" y="119"/>
                          <a:pt x="194" y="119"/>
                        </a:cubicBezTo>
                        <a:cubicBezTo>
                          <a:pt x="195" y="120"/>
                          <a:pt x="195" y="120"/>
                          <a:pt x="195" y="120"/>
                        </a:cubicBezTo>
                        <a:cubicBezTo>
                          <a:pt x="196" y="120"/>
                          <a:pt x="196" y="120"/>
                          <a:pt x="196" y="120"/>
                        </a:cubicBezTo>
                        <a:cubicBezTo>
                          <a:pt x="196" y="121"/>
                          <a:pt x="196" y="121"/>
                          <a:pt x="196" y="121"/>
                        </a:cubicBezTo>
                        <a:cubicBezTo>
                          <a:pt x="196" y="121"/>
                          <a:pt x="196" y="121"/>
                          <a:pt x="196" y="121"/>
                        </a:cubicBezTo>
                        <a:cubicBezTo>
                          <a:pt x="196" y="121"/>
                          <a:pt x="196" y="121"/>
                          <a:pt x="196" y="121"/>
                        </a:cubicBezTo>
                        <a:cubicBezTo>
                          <a:pt x="198" y="122"/>
                          <a:pt x="198" y="122"/>
                          <a:pt x="198" y="122"/>
                        </a:cubicBezTo>
                        <a:cubicBezTo>
                          <a:pt x="199" y="123"/>
                          <a:pt x="199" y="123"/>
                          <a:pt x="199" y="123"/>
                        </a:cubicBezTo>
                        <a:cubicBezTo>
                          <a:pt x="199" y="122"/>
                          <a:pt x="199" y="122"/>
                          <a:pt x="199" y="122"/>
                        </a:cubicBezTo>
                        <a:cubicBezTo>
                          <a:pt x="199" y="121"/>
                          <a:pt x="199" y="121"/>
                          <a:pt x="199" y="121"/>
                        </a:cubicBezTo>
                        <a:cubicBezTo>
                          <a:pt x="199" y="121"/>
                          <a:pt x="199" y="121"/>
                          <a:pt x="199" y="121"/>
                        </a:cubicBezTo>
                        <a:cubicBezTo>
                          <a:pt x="199" y="121"/>
                          <a:pt x="199" y="121"/>
                          <a:pt x="199" y="121"/>
                        </a:cubicBezTo>
                        <a:cubicBezTo>
                          <a:pt x="200" y="121"/>
                          <a:pt x="200" y="121"/>
                          <a:pt x="200" y="121"/>
                        </a:cubicBezTo>
                        <a:cubicBezTo>
                          <a:pt x="201" y="122"/>
                          <a:pt x="201" y="122"/>
                          <a:pt x="201" y="122"/>
                        </a:cubicBezTo>
                        <a:cubicBezTo>
                          <a:pt x="202" y="122"/>
                          <a:pt x="202" y="122"/>
                          <a:pt x="202" y="122"/>
                        </a:cubicBezTo>
                        <a:cubicBezTo>
                          <a:pt x="202" y="123"/>
                          <a:pt x="202" y="123"/>
                          <a:pt x="202" y="123"/>
                        </a:cubicBezTo>
                        <a:cubicBezTo>
                          <a:pt x="202" y="122"/>
                          <a:pt x="202" y="122"/>
                          <a:pt x="202" y="122"/>
                        </a:cubicBezTo>
                        <a:cubicBezTo>
                          <a:pt x="202" y="122"/>
                          <a:pt x="202" y="122"/>
                          <a:pt x="202" y="122"/>
                        </a:cubicBezTo>
                        <a:cubicBezTo>
                          <a:pt x="203" y="123"/>
                          <a:pt x="203" y="123"/>
                          <a:pt x="203" y="123"/>
                        </a:cubicBezTo>
                        <a:cubicBezTo>
                          <a:pt x="202" y="123"/>
                          <a:pt x="202" y="123"/>
                          <a:pt x="202" y="123"/>
                        </a:cubicBezTo>
                        <a:cubicBezTo>
                          <a:pt x="202" y="123"/>
                          <a:pt x="202" y="123"/>
                          <a:pt x="202" y="123"/>
                        </a:cubicBezTo>
                        <a:cubicBezTo>
                          <a:pt x="202" y="124"/>
                          <a:pt x="202" y="124"/>
                          <a:pt x="202" y="124"/>
                        </a:cubicBezTo>
                        <a:cubicBezTo>
                          <a:pt x="202" y="124"/>
                          <a:pt x="202" y="124"/>
                          <a:pt x="202" y="124"/>
                        </a:cubicBezTo>
                        <a:cubicBezTo>
                          <a:pt x="202" y="124"/>
                          <a:pt x="202" y="124"/>
                          <a:pt x="202" y="124"/>
                        </a:cubicBezTo>
                        <a:cubicBezTo>
                          <a:pt x="203" y="124"/>
                          <a:pt x="203" y="124"/>
                          <a:pt x="203" y="124"/>
                        </a:cubicBezTo>
                        <a:cubicBezTo>
                          <a:pt x="203" y="125"/>
                          <a:pt x="203" y="125"/>
                          <a:pt x="203" y="125"/>
                        </a:cubicBezTo>
                        <a:cubicBezTo>
                          <a:pt x="203" y="125"/>
                          <a:pt x="203" y="125"/>
                          <a:pt x="203" y="125"/>
                        </a:cubicBezTo>
                        <a:cubicBezTo>
                          <a:pt x="203" y="126"/>
                          <a:pt x="203" y="126"/>
                          <a:pt x="203" y="126"/>
                        </a:cubicBezTo>
                        <a:cubicBezTo>
                          <a:pt x="203" y="126"/>
                          <a:pt x="203" y="126"/>
                          <a:pt x="203" y="126"/>
                        </a:cubicBezTo>
                        <a:cubicBezTo>
                          <a:pt x="202" y="126"/>
                          <a:pt x="202" y="126"/>
                          <a:pt x="202" y="126"/>
                        </a:cubicBezTo>
                        <a:cubicBezTo>
                          <a:pt x="202" y="126"/>
                          <a:pt x="202" y="126"/>
                          <a:pt x="202" y="126"/>
                        </a:cubicBezTo>
                        <a:cubicBezTo>
                          <a:pt x="202" y="126"/>
                          <a:pt x="202" y="126"/>
                          <a:pt x="202" y="126"/>
                        </a:cubicBezTo>
                        <a:cubicBezTo>
                          <a:pt x="202" y="126"/>
                          <a:pt x="202" y="126"/>
                          <a:pt x="202" y="126"/>
                        </a:cubicBezTo>
                        <a:cubicBezTo>
                          <a:pt x="201" y="126"/>
                          <a:pt x="201" y="126"/>
                          <a:pt x="201" y="126"/>
                        </a:cubicBezTo>
                        <a:cubicBezTo>
                          <a:pt x="201" y="126"/>
                          <a:pt x="201" y="126"/>
                          <a:pt x="201" y="126"/>
                        </a:cubicBezTo>
                        <a:cubicBezTo>
                          <a:pt x="201" y="127"/>
                          <a:pt x="201" y="127"/>
                          <a:pt x="201" y="127"/>
                        </a:cubicBezTo>
                        <a:cubicBezTo>
                          <a:pt x="201" y="127"/>
                          <a:pt x="201" y="127"/>
                          <a:pt x="201" y="127"/>
                        </a:cubicBezTo>
                        <a:cubicBezTo>
                          <a:pt x="200" y="127"/>
                          <a:pt x="200" y="127"/>
                          <a:pt x="200" y="127"/>
                        </a:cubicBezTo>
                        <a:cubicBezTo>
                          <a:pt x="200" y="127"/>
                          <a:pt x="200" y="127"/>
                          <a:pt x="200" y="127"/>
                        </a:cubicBezTo>
                        <a:cubicBezTo>
                          <a:pt x="200" y="127"/>
                          <a:pt x="200" y="127"/>
                          <a:pt x="200" y="127"/>
                        </a:cubicBezTo>
                        <a:cubicBezTo>
                          <a:pt x="200" y="128"/>
                          <a:pt x="200" y="128"/>
                          <a:pt x="200" y="128"/>
                        </a:cubicBezTo>
                        <a:cubicBezTo>
                          <a:pt x="200" y="128"/>
                          <a:pt x="200" y="128"/>
                          <a:pt x="200" y="128"/>
                        </a:cubicBezTo>
                        <a:cubicBezTo>
                          <a:pt x="200" y="128"/>
                          <a:pt x="200" y="128"/>
                          <a:pt x="200" y="128"/>
                        </a:cubicBezTo>
                        <a:cubicBezTo>
                          <a:pt x="200" y="128"/>
                          <a:pt x="200" y="128"/>
                          <a:pt x="200" y="128"/>
                        </a:cubicBezTo>
                        <a:cubicBezTo>
                          <a:pt x="200" y="129"/>
                          <a:pt x="200" y="129"/>
                          <a:pt x="200" y="129"/>
                        </a:cubicBezTo>
                        <a:cubicBezTo>
                          <a:pt x="198" y="130"/>
                          <a:pt x="198" y="130"/>
                          <a:pt x="198" y="130"/>
                        </a:cubicBezTo>
                        <a:cubicBezTo>
                          <a:pt x="198" y="130"/>
                          <a:pt x="198" y="130"/>
                          <a:pt x="198" y="130"/>
                        </a:cubicBezTo>
                        <a:cubicBezTo>
                          <a:pt x="198" y="130"/>
                          <a:pt x="198" y="130"/>
                          <a:pt x="198" y="130"/>
                        </a:cubicBezTo>
                        <a:cubicBezTo>
                          <a:pt x="197" y="131"/>
                          <a:pt x="197" y="131"/>
                          <a:pt x="197" y="131"/>
                        </a:cubicBezTo>
                        <a:cubicBezTo>
                          <a:pt x="197" y="131"/>
                          <a:pt x="197" y="131"/>
                          <a:pt x="197" y="131"/>
                        </a:cubicBezTo>
                        <a:cubicBezTo>
                          <a:pt x="197" y="131"/>
                          <a:pt x="197" y="131"/>
                          <a:pt x="197" y="131"/>
                        </a:cubicBezTo>
                        <a:cubicBezTo>
                          <a:pt x="197" y="131"/>
                          <a:pt x="197" y="131"/>
                          <a:pt x="197" y="131"/>
                        </a:cubicBezTo>
                        <a:cubicBezTo>
                          <a:pt x="197" y="131"/>
                          <a:pt x="197" y="131"/>
                          <a:pt x="197" y="131"/>
                        </a:cubicBezTo>
                        <a:cubicBezTo>
                          <a:pt x="196" y="132"/>
                          <a:pt x="196" y="132"/>
                          <a:pt x="196" y="132"/>
                        </a:cubicBezTo>
                        <a:cubicBezTo>
                          <a:pt x="194" y="134"/>
                          <a:pt x="194" y="134"/>
                          <a:pt x="194" y="134"/>
                        </a:cubicBezTo>
                        <a:cubicBezTo>
                          <a:pt x="193" y="135"/>
                          <a:pt x="193" y="135"/>
                          <a:pt x="193" y="135"/>
                        </a:cubicBezTo>
                        <a:cubicBezTo>
                          <a:pt x="194" y="135"/>
                          <a:pt x="194" y="135"/>
                          <a:pt x="194" y="135"/>
                        </a:cubicBezTo>
                        <a:cubicBezTo>
                          <a:pt x="194" y="135"/>
                          <a:pt x="194" y="135"/>
                          <a:pt x="194" y="135"/>
                        </a:cubicBezTo>
                        <a:cubicBezTo>
                          <a:pt x="195" y="135"/>
                          <a:pt x="195" y="135"/>
                          <a:pt x="195" y="135"/>
                        </a:cubicBezTo>
                        <a:cubicBezTo>
                          <a:pt x="195" y="135"/>
                          <a:pt x="195" y="135"/>
                          <a:pt x="195" y="135"/>
                        </a:cubicBezTo>
                        <a:cubicBezTo>
                          <a:pt x="196" y="134"/>
                          <a:pt x="196" y="134"/>
                          <a:pt x="196" y="134"/>
                        </a:cubicBezTo>
                        <a:cubicBezTo>
                          <a:pt x="197" y="134"/>
                          <a:pt x="197" y="134"/>
                          <a:pt x="197" y="134"/>
                        </a:cubicBezTo>
                        <a:cubicBezTo>
                          <a:pt x="197" y="134"/>
                          <a:pt x="197" y="134"/>
                          <a:pt x="197" y="134"/>
                        </a:cubicBezTo>
                        <a:cubicBezTo>
                          <a:pt x="197" y="134"/>
                          <a:pt x="197" y="134"/>
                          <a:pt x="197" y="134"/>
                        </a:cubicBezTo>
                        <a:cubicBezTo>
                          <a:pt x="199" y="132"/>
                          <a:pt x="199" y="132"/>
                          <a:pt x="199" y="132"/>
                        </a:cubicBezTo>
                        <a:cubicBezTo>
                          <a:pt x="200" y="132"/>
                          <a:pt x="200" y="132"/>
                          <a:pt x="200" y="132"/>
                        </a:cubicBezTo>
                        <a:cubicBezTo>
                          <a:pt x="200" y="132"/>
                          <a:pt x="200" y="132"/>
                          <a:pt x="200" y="132"/>
                        </a:cubicBezTo>
                        <a:cubicBezTo>
                          <a:pt x="200" y="132"/>
                          <a:pt x="200" y="132"/>
                          <a:pt x="200" y="132"/>
                        </a:cubicBezTo>
                        <a:cubicBezTo>
                          <a:pt x="200" y="131"/>
                          <a:pt x="200" y="131"/>
                          <a:pt x="200" y="131"/>
                        </a:cubicBezTo>
                        <a:cubicBezTo>
                          <a:pt x="200" y="131"/>
                          <a:pt x="200" y="131"/>
                          <a:pt x="200" y="131"/>
                        </a:cubicBezTo>
                        <a:cubicBezTo>
                          <a:pt x="200" y="131"/>
                          <a:pt x="200" y="131"/>
                          <a:pt x="200" y="131"/>
                        </a:cubicBezTo>
                        <a:cubicBezTo>
                          <a:pt x="200" y="130"/>
                          <a:pt x="200" y="130"/>
                          <a:pt x="200" y="130"/>
                        </a:cubicBezTo>
                        <a:cubicBezTo>
                          <a:pt x="200" y="130"/>
                          <a:pt x="200" y="130"/>
                          <a:pt x="200" y="130"/>
                        </a:cubicBezTo>
                        <a:cubicBezTo>
                          <a:pt x="200" y="130"/>
                          <a:pt x="200" y="130"/>
                          <a:pt x="200" y="130"/>
                        </a:cubicBezTo>
                        <a:cubicBezTo>
                          <a:pt x="200" y="129"/>
                          <a:pt x="200" y="129"/>
                          <a:pt x="200" y="129"/>
                        </a:cubicBezTo>
                        <a:cubicBezTo>
                          <a:pt x="200" y="129"/>
                          <a:pt x="200" y="129"/>
                          <a:pt x="200" y="129"/>
                        </a:cubicBezTo>
                        <a:cubicBezTo>
                          <a:pt x="201" y="129"/>
                          <a:pt x="201" y="129"/>
                          <a:pt x="201" y="129"/>
                        </a:cubicBezTo>
                        <a:cubicBezTo>
                          <a:pt x="201" y="129"/>
                          <a:pt x="201" y="129"/>
                          <a:pt x="201" y="129"/>
                        </a:cubicBezTo>
                        <a:cubicBezTo>
                          <a:pt x="201" y="129"/>
                          <a:pt x="201" y="129"/>
                          <a:pt x="201" y="129"/>
                        </a:cubicBezTo>
                        <a:cubicBezTo>
                          <a:pt x="202" y="128"/>
                          <a:pt x="202" y="128"/>
                          <a:pt x="202" y="128"/>
                        </a:cubicBezTo>
                        <a:cubicBezTo>
                          <a:pt x="202" y="128"/>
                          <a:pt x="202" y="128"/>
                          <a:pt x="202" y="128"/>
                        </a:cubicBezTo>
                        <a:cubicBezTo>
                          <a:pt x="202" y="128"/>
                          <a:pt x="202" y="128"/>
                          <a:pt x="202" y="128"/>
                        </a:cubicBezTo>
                        <a:cubicBezTo>
                          <a:pt x="202" y="128"/>
                          <a:pt x="202" y="128"/>
                          <a:pt x="202" y="128"/>
                        </a:cubicBezTo>
                        <a:cubicBezTo>
                          <a:pt x="203" y="127"/>
                          <a:pt x="203" y="127"/>
                          <a:pt x="203" y="127"/>
                        </a:cubicBezTo>
                        <a:cubicBezTo>
                          <a:pt x="203" y="127"/>
                          <a:pt x="203" y="127"/>
                          <a:pt x="203" y="127"/>
                        </a:cubicBezTo>
                        <a:cubicBezTo>
                          <a:pt x="203" y="127"/>
                          <a:pt x="203" y="127"/>
                          <a:pt x="203" y="127"/>
                        </a:cubicBezTo>
                        <a:cubicBezTo>
                          <a:pt x="203" y="127"/>
                          <a:pt x="203" y="127"/>
                          <a:pt x="203" y="127"/>
                        </a:cubicBezTo>
                        <a:cubicBezTo>
                          <a:pt x="203" y="126"/>
                          <a:pt x="203" y="126"/>
                          <a:pt x="203" y="126"/>
                        </a:cubicBezTo>
                        <a:cubicBezTo>
                          <a:pt x="203" y="126"/>
                          <a:pt x="203" y="126"/>
                          <a:pt x="203" y="126"/>
                        </a:cubicBezTo>
                        <a:cubicBezTo>
                          <a:pt x="204" y="126"/>
                          <a:pt x="204" y="126"/>
                          <a:pt x="204" y="126"/>
                        </a:cubicBezTo>
                        <a:cubicBezTo>
                          <a:pt x="204" y="125"/>
                          <a:pt x="204" y="125"/>
                          <a:pt x="204" y="125"/>
                        </a:cubicBezTo>
                        <a:cubicBezTo>
                          <a:pt x="205" y="124"/>
                          <a:pt x="205" y="124"/>
                          <a:pt x="205" y="124"/>
                        </a:cubicBezTo>
                        <a:cubicBezTo>
                          <a:pt x="205" y="124"/>
                          <a:pt x="205" y="124"/>
                          <a:pt x="205" y="124"/>
                        </a:cubicBezTo>
                        <a:cubicBezTo>
                          <a:pt x="205" y="124"/>
                          <a:pt x="205" y="124"/>
                          <a:pt x="205" y="124"/>
                        </a:cubicBezTo>
                        <a:cubicBezTo>
                          <a:pt x="205" y="124"/>
                          <a:pt x="205" y="124"/>
                          <a:pt x="205" y="124"/>
                        </a:cubicBezTo>
                        <a:cubicBezTo>
                          <a:pt x="206" y="124"/>
                          <a:pt x="206" y="124"/>
                          <a:pt x="206" y="124"/>
                        </a:cubicBezTo>
                        <a:cubicBezTo>
                          <a:pt x="206" y="123"/>
                          <a:pt x="206" y="123"/>
                          <a:pt x="206" y="123"/>
                        </a:cubicBezTo>
                        <a:cubicBezTo>
                          <a:pt x="206" y="123"/>
                          <a:pt x="206" y="123"/>
                          <a:pt x="206" y="123"/>
                        </a:cubicBezTo>
                        <a:cubicBezTo>
                          <a:pt x="206" y="123"/>
                          <a:pt x="206" y="123"/>
                          <a:pt x="206" y="123"/>
                        </a:cubicBezTo>
                        <a:cubicBezTo>
                          <a:pt x="207" y="123"/>
                          <a:pt x="207" y="123"/>
                          <a:pt x="207" y="123"/>
                        </a:cubicBezTo>
                        <a:cubicBezTo>
                          <a:pt x="207" y="122"/>
                          <a:pt x="207" y="122"/>
                          <a:pt x="207" y="122"/>
                        </a:cubicBezTo>
                        <a:cubicBezTo>
                          <a:pt x="207" y="122"/>
                          <a:pt x="207" y="122"/>
                          <a:pt x="207" y="122"/>
                        </a:cubicBezTo>
                        <a:cubicBezTo>
                          <a:pt x="207" y="122"/>
                          <a:pt x="207" y="122"/>
                          <a:pt x="207" y="122"/>
                        </a:cubicBezTo>
                        <a:cubicBezTo>
                          <a:pt x="207" y="121"/>
                          <a:pt x="207" y="121"/>
                          <a:pt x="207" y="121"/>
                        </a:cubicBezTo>
                        <a:cubicBezTo>
                          <a:pt x="207" y="121"/>
                          <a:pt x="207" y="121"/>
                          <a:pt x="207" y="121"/>
                        </a:cubicBezTo>
                        <a:cubicBezTo>
                          <a:pt x="206" y="121"/>
                          <a:pt x="206" y="121"/>
                          <a:pt x="206" y="121"/>
                        </a:cubicBezTo>
                        <a:cubicBezTo>
                          <a:pt x="206" y="121"/>
                          <a:pt x="206" y="121"/>
                          <a:pt x="206" y="121"/>
                        </a:cubicBezTo>
                        <a:cubicBezTo>
                          <a:pt x="206" y="120"/>
                          <a:pt x="206" y="120"/>
                          <a:pt x="206" y="120"/>
                        </a:cubicBezTo>
                        <a:cubicBezTo>
                          <a:pt x="206" y="120"/>
                          <a:pt x="206" y="120"/>
                          <a:pt x="206" y="120"/>
                        </a:cubicBezTo>
                        <a:cubicBezTo>
                          <a:pt x="205" y="120"/>
                          <a:pt x="205" y="120"/>
                          <a:pt x="205" y="120"/>
                        </a:cubicBezTo>
                        <a:cubicBezTo>
                          <a:pt x="205" y="120"/>
                          <a:pt x="205" y="120"/>
                          <a:pt x="205" y="120"/>
                        </a:cubicBezTo>
                        <a:cubicBezTo>
                          <a:pt x="204" y="120"/>
                          <a:pt x="204" y="120"/>
                          <a:pt x="204" y="120"/>
                        </a:cubicBezTo>
                        <a:cubicBezTo>
                          <a:pt x="204" y="120"/>
                          <a:pt x="204" y="120"/>
                          <a:pt x="204" y="120"/>
                        </a:cubicBezTo>
                        <a:cubicBezTo>
                          <a:pt x="204" y="120"/>
                          <a:pt x="204" y="120"/>
                          <a:pt x="204" y="120"/>
                        </a:cubicBezTo>
                        <a:cubicBezTo>
                          <a:pt x="203" y="120"/>
                          <a:pt x="203" y="120"/>
                          <a:pt x="203" y="120"/>
                        </a:cubicBezTo>
                        <a:cubicBezTo>
                          <a:pt x="203" y="120"/>
                          <a:pt x="203" y="120"/>
                          <a:pt x="203" y="120"/>
                        </a:cubicBezTo>
                        <a:cubicBezTo>
                          <a:pt x="203" y="119"/>
                          <a:pt x="203" y="119"/>
                          <a:pt x="203" y="119"/>
                        </a:cubicBezTo>
                        <a:cubicBezTo>
                          <a:pt x="202" y="119"/>
                          <a:pt x="202" y="119"/>
                          <a:pt x="202" y="119"/>
                        </a:cubicBezTo>
                        <a:cubicBezTo>
                          <a:pt x="202" y="119"/>
                          <a:pt x="202" y="119"/>
                          <a:pt x="202" y="119"/>
                        </a:cubicBezTo>
                        <a:cubicBezTo>
                          <a:pt x="202" y="120"/>
                          <a:pt x="202" y="120"/>
                          <a:pt x="202" y="120"/>
                        </a:cubicBezTo>
                        <a:cubicBezTo>
                          <a:pt x="202" y="120"/>
                          <a:pt x="202" y="120"/>
                          <a:pt x="202" y="120"/>
                        </a:cubicBezTo>
                        <a:cubicBezTo>
                          <a:pt x="201" y="119"/>
                          <a:pt x="201" y="119"/>
                          <a:pt x="201" y="119"/>
                        </a:cubicBezTo>
                        <a:cubicBezTo>
                          <a:pt x="201" y="119"/>
                          <a:pt x="201" y="119"/>
                          <a:pt x="201" y="119"/>
                        </a:cubicBezTo>
                        <a:cubicBezTo>
                          <a:pt x="201" y="119"/>
                          <a:pt x="201" y="119"/>
                          <a:pt x="201" y="119"/>
                        </a:cubicBezTo>
                        <a:cubicBezTo>
                          <a:pt x="201" y="119"/>
                          <a:pt x="201" y="119"/>
                          <a:pt x="201" y="119"/>
                        </a:cubicBezTo>
                        <a:cubicBezTo>
                          <a:pt x="201" y="119"/>
                          <a:pt x="201" y="119"/>
                          <a:pt x="201" y="119"/>
                        </a:cubicBezTo>
                        <a:cubicBezTo>
                          <a:pt x="201" y="119"/>
                          <a:pt x="201" y="119"/>
                          <a:pt x="201" y="119"/>
                        </a:cubicBezTo>
                        <a:cubicBezTo>
                          <a:pt x="201" y="118"/>
                          <a:pt x="201" y="118"/>
                          <a:pt x="201" y="118"/>
                        </a:cubicBezTo>
                        <a:cubicBezTo>
                          <a:pt x="201" y="117"/>
                          <a:pt x="201" y="117"/>
                          <a:pt x="201" y="117"/>
                        </a:cubicBezTo>
                        <a:cubicBezTo>
                          <a:pt x="200" y="117"/>
                          <a:pt x="200" y="117"/>
                          <a:pt x="200" y="117"/>
                        </a:cubicBezTo>
                        <a:cubicBezTo>
                          <a:pt x="201" y="117"/>
                          <a:pt x="201" y="117"/>
                          <a:pt x="201" y="117"/>
                        </a:cubicBezTo>
                        <a:cubicBezTo>
                          <a:pt x="201" y="117"/>
                          <a:pt x="201" y="117"/>
                          <a:pt x="201" y="117"/>
                        </a:cubicBezTo>
                        <a:cubicBezTo>
                          <a:pt x="201" y="116"/>
                          <a:pt x="201" y="116"/>
                          <a:pt x="201" y="116"/>
                        </a:cubicBezTo>
                        <a:cubicBezTo>
                          <a:pt x="200" y="116"/>
                          <a:pt x="200" y="116"/>
                          <a:pt x="200" y="116"/>
                        </a:cubicBezTo>
                        <a:cubicBezTo>
                          <a:pt x="199" y="116"/>
                          <a:pt x="199" y="116"/>
                          <a:pt x="199" y="116"/>
                        </a:cubicBezTo>
                        <a:cubicBezTo>
                          <a:pt x="199" y="116"/>
                          <a:pt x="199" y="116"/>
                          <a:pt x="199" y="116"/>
                        </a:cubicBezTo>
                        <a:cubicBezTo>
                          <a:pt x="199" y="116"/>
                          <a:pt x="199" y="116"/>
                          <a:pt x="199" y="116"/>
                        </a:cubicBezTo>
                        <a:cubicBezTo>
                          <a:pt x="198" y="117"/>
                          <a:pt x="198" y="117"/>
                          <a:pt x="198" y="117"/>
                        </a:cubicBezTo>
                        <a:cubicBezTo>
                          <a:pt x="197" y="117"/>
                          <a:pt x="197" y="117"/>
                          <a:pt x="197" y="117"/>
                        </a:cubicBezTo>
                        <a:cubicBezTo>
                          <a:pt x="197" y="118"/>
                          <a:pt x="197" y="118"/>
                          <a:pt x="197" y="118"/>
                        </a:cubicBezTo>
                        <a:cubicBezTo>
                          <a:pt x="198" y="118"/>
                          <a:pt x="198" y="118"/>
                          <a:pt x="198" y="118"/>
                        </a:cubicBezTo>
                        <a:moveTo>
                          <a:pt x="209" y="119"/>
                        </a:moveTo>
                        <a:cubicBezTo>
                          <a:pt x="209" y="119"/>
                          <a:pt x="209" y="119"/>
                          <a:pt x="209" y="119"/>
                        </a:cubicBezTo>
                        <a:cubicBezTo>
                          <a:pt x="209" y="120"/>
                          <a:pt x="209" y="120"/>
                          <a:pt x="209" y="120"/>
                        </a:cubicBezTo>
                        <a:cubicBezTo>
                          <a:pt x="209" y="120"/>
                          <a:pt x="209" y="120"/>
                          <a:pt x="209" y="120"/>
                        </a:cubicBezTo>
                        <a:cubicBezTo>
                          <a:pt x="209" y="120"/>
                          <a:pt x="209" y="120"/>
                          <a:pt x="209" y="120"/>
                        </a:cubicBezTo>
                        <a:cubicBezTo>
                          <a:pt x="211" y="121"/>
                          <a:pt x="211" y="121"/>
                          <a:pt x="211" y="121"/>
                        </a:cubicBezTo>
                        <a:cubicBezTo>
                          <a:pt x="210" y="120"/>
                          <a:pt x="210" y="120"/>
                          <a:pt x="210" y="120"/>
                        </a:cubicBezTo>
                        <a:cubicBezTo>
                          <a:pt x="210" y="120"/>
                          <a:pt x="210" y="120"/>
                          <a:pt x="210" y="120"/>
                        </a:cubicBezTo>
                        <a:cubicBezTo>
                          <a:pt x="211" y="119"/>
                          <a:pt x="211" y="119"/>
                          <a:pt x="211" y="119"/>
                        </a:cubicBezTo>
                        <a:cubicBezTo>
                          <a:pt x="211" y="119"/>
                          <a:pt x="211" y="119"/>
                          <a:pt x="211" y="119"/>
                        </a:cubicBezTo>
                        <a:cubicBezTo>
                          <a:pt x="211" y="119"/>
                          <a:pt x="211" y="119"/>
                          <a:pt x="211" y="119"/>
                        </a:cubicBezTo>
                        <a:cubicBezTo>
                          <a:pt x="211" y="118"/>
                          <a:pt x="211" y="118"/>
                          <a:pt x="211" y="118"/>
                        </a:cubicBezTo>
                        <a:cubicBezTo>
                          <a:pt x="211" y="118"/>
                          <a:pt x="211" y="118"/>
                          <a:pt x="211" y="118"/>
                        </a:cubicBezTo>
                        <a:cubicBezTo>
                          <a:pt x="211" y="118"/>
                          <a:pt x="211" y="118"/>
                          <a:pt x="211" y="118"/>
                        </a:cubicBezTo>
                        <a:cubicBezTo>
                          <a:pt x="211" y="118"/>
                          <a:pt x="211" y="118"/>
                          <a:pt x="211" y="118"/>
                        </a:cubicBezTo>
                        <a:cubicBezTo>
                          <a:pt x="211" y="117"/>
                          <a:pt x="211" y="117"/>
                          <a:pt x="211" y="117"/>
                        </a:cubicBezTo>
                        <a:cubicBezTo>
                          <a:pt x="211" y="117"/>
                          <a:pt x="211" y="117"/>
                          <a:pt x="211" y="117"/>
                        </a:cubicBezTo>
                        <a:cubicBezTo>
                          <a:pt x="211" y="117"/>
                          <a:pt x="211" y="117"/>
                          <a:pt x="211" y="117"/>
                        </a:cubicBezTo>
                        <a:cubicBezTo>
                          <a:pt x="210" y="117"/>
                          <a:pt x="210" y="117"/>
                          <a:pt x="210" y="117"/>
                        </a:cubicBezTo>
                        <a:cubicBezTo>
                          <a:pt x="210" y="117"/>
                          <a:pt x="210" y="117"/>
                          <a:pt x="210" y="117"/>
                        </a:cubicBezTo>
                        <a:cubicBezTo>
                          <a:pt x="210" y="117"/>
                          <a:pt x="210" y="117"/>
                          <a:pt x="210" y="117"/>
                        </a:cubicBezTo>
                        <a:cubicBezTo>
                          <a:pt x="208" y="118"/>
                          <a:pt x="208" y="118"/>
                          <a:pt x="208" y="118"/>
                        </a:cubicBezTo>
                        <a:cubicBezTo>
                          <a:pt x="208" y="118"/>
                          <a:pt x="208" y="118"/>
                          <a:pt x="208" y="118"/>
                        </a:cubicBezTo>
                        <a:cubicBezTo>
                          <a:pt x="208" y="119"/>
                          <a:pt x="208" y="119"/>
                          <a:pt x="208" y="119"/>
                        </a:cubicBezTo>
                        <a:cubicBezTo>
                          <a:pt x="209" y="119"/>
                          <a:pt x="209" y="119"/>
                          <a:pt x="209" y="119"/>
                        </a:cubicBezTo>
                        <a:moveTo>
                          <a:pt x="20" y="120"/>
                        </a:moveTo>
                        <a:cubicBezTo>
                          <a:pt x="20" y="118"/>
                          <a:pt x="20" y="118"/>
                          <a:pt x="20" y="118"/>
                        </a:cubicBezTo>
                        <a:cubicBezTo>
                          <a:pt x="19" y="117"/>
                          <a:pt x="19" y="117"/>
                          <a:pt x="19" y="117"/>
                        </a:cubicBezTo>
                        <a:cubicBezTo>
                          <a:pt x="19" y="118"/>
                          <a:pt x="19" y="118"/>
                          <a:pt x="19" y="118"/>
                        </a:cubicBezTo>
                        <a:cubicBezTo>
                          <a:pt x="18" y="119"/>
                          <a:pt x="18" y="119"/>
                          <a:pt x="18" y="119"/>
                        </a:cubicBezTo>
                        <a:cubicBezTo>
                          <a:pt x="18" y="119"/>
                          <a:pt x="18" y="119"/>
                          <a:pt x="18" y="119"/>
                        </a:cubicBezTo>
                        <a:cubicBezTo>
                          <a:pt x="17" y="118"/>
                          <a:pt x="17" y="118"/>
                          <a:pt x="17" y="118"/>
                        </a:cubicBezTo>
                        <a:cubicBezTo>
                          <a:pt x="17" y="120"/>
                          <a:pt x="17" y="120"/>
                          <a:pt x="17" y="120"/>
                        </a:cubicBezTo>
                        <a:cubicBezTo>
                          <a:pt x="18" y="121"/>
                          <a:pt x="18" y="121"/>
                          <a:pt x="18" y="121"/>
                        </a:cubicBezTo>
                        <a:cubicBezTo>
                          <a:pt x="18" y="123"/>
                          <a:pt x="18" y="123"/>
                          <a:pt x="18" y="123"/>
                        </a:cubicBezTo>
                        <a:cubicBezTo>
                          <a:pt x="18" y="123"/>
                          <a:pt x="18" y="123"/>
                          <a:pt x="18" y="123"/>
                        </a:cubicBezTo>
                        <a:cubicBezTo>
                          <a:pt x="18" y="123"/>
                          <a:pt x="18" y="123"/>
                          <a:pt x="18" y="123"/>
                        </a:cubicBezTo>
                        <a:cubicBezTo>
                          <a:pt x="19" y="124"/>
                          <a:pt x="19" y="124"/>
                          <a:pt x="19" y="124"/>
                        </a:cubicBezTo>
                        <a:cubicBezTo>
                          <a:pt x="18" y="124"/>
                          <a:pt x="18" y="124"/>
                          <a:pt x="18" y="124"/>
                        </a:cubicBezTo>
                        <a:cubicBezTo>
                          <a:pt x="18" y="124"/>
                          <a:pt x="18" y="124"/>
                          <a:pt x="18" y="124"/>
                        </a:cubicBezTo>
                        <a:cubicBezTo>
                          <a:pt x="18" y="124"/>
                          <a:pt x="18" y="124"/>
                          <a:pt x="18" y="124"/>
                        </a:cubicBezTo>
                        <a:cubicBezTo>
                          <a:pt x="18" y="125"/>
                          <a:pt x="18" y="125"/>
                          <a:pt x="18" y="125"/>
                        </a:cubicBezTo>
                        <a:cubicBezTo>
                          <a:pt x="18" y="126"/>
                          <a:pt x="18" y="126"/>
                          <a:pt x="18" y="126"/>
                        </a:cubicBezTo>
                        <a:cubicBezTo>
                          <a:pt x="19" y="126"/>
                          <a:pt x="19" y="126"/>
                          <a:pt x="19" y="126"/>
                        </a:cubicBezTo>
                        <a:cubicBezTo>
                          <a:pt x="19" y="126"/>
                          <a:pt x="19" y="126"/>
                          <a:pt x="20" y="125"/>
                        </a:cubicBezTo>
                        <a:cubicBezTo>
                          <a:pt x="20" y="125"/>
                          <a:pt x="20" y="125"/>
                          <a:pt x="20" y="125"/>
                        </a:cubicBezTo>
                        <a:cubicBezTo>
                          <a:pt x="20" y="125"/>
                          <a:pt x="20" y="125"/>
                          <a:pt x="20" y="125"/>
                        </a:cubicBezTo>
                        <a:cubicBezTo>
                          <a:pt x="20" y="124"/>
                          <a:pt x="20" y="124"/>
                          <a:pt x="20" y="124"/>
                        </a:cubicBezTo>
                        <a:cubicBezTo>
                          <a:pt x="20" y="124"/>
                          <a:pt x="20" y="124"/>
                          <a:pt x="20" y="124"/>
                        </a:cubicBezTo>
                        <a:cubicBezTo>
                          <a:pt x="21" y="124"/>
                          <a:pt x="21" y="124"/>
                          <a:pt x="21" y="124"/>
                        </a:cubicBezTo>
                        <a:cubicBezTo>
                          <a:pt x="21" y="122"/>
                          <a:pt x="21" y="122"/>
                          <a:pt x="21" y="122"/>
                        </a:cubicBezTo>
                        <a:cubicBezTo>
                          <a:pt x="22" y="120"/>
                          <a:pt x="22" y="120"/>
                          <a:pt x="22" y="120"/>
                        </a:cubicBezTo>
                        <a:cubicBezTo>
                          <a:pt x="22" y="120"/>
                          <a:pt x="22" y="120"/>
                          <a:pt x="22" y="120"/>
                        </a:cubicBezTo>
                        <a:cubicBezTo>
                          <a:pt x="22" y="119"/>
                          <a:pt x="22" y="119"/>
                          <a:pt x="22" y="119"/>
                        </a:cubicBezTo>
                        <a:cubicBezTo>
                          <a:pt x="21" y="118"/>
                          <a:pt x="21" y="118"/>
                          <a:pt x="21" y="118"/>
                        </a:cubicBezTo>
                        <a:cubicBezTo>
                          <a:pt x="20" y="117"/>
                          <a:pt x="20" y="117"/>
                          <a:pt x="20" y="117"/>
                        </a:cubicBezTo>
                        <a:cubicBezTo>
                          <a:pt x="20" y="118"/>
                          <a:pt x="20" y="118"/>
                          <a:pt x="20" y="118"/>
                        </a:cubicBezTo>
                        <a:cubicBezTo>
                          <a:pt x="20" y="120"/>
                          <a:pt x="20" y="120"/>
                          <a:pt x="20" y="120"/>
                        </a:cubicBezTo>
                        <a:moveTo>
                          <a:pt x="29" y="118"/>
                        </a:moveTo>
                        <a:cubicBezTo>
                          <a:pt x="29" y="118"/>
                          <a:pt x="29" y="118"/>
                          <a:pt x="29" y="118"/>
                        </a:cubicBezTo>
                        <a:cubicBezTo>
                          <a:pt x="28" y="118"/>
                          <a:pt x="28" y="118"/>
                          <a:pt x="28" y="118"/>
                        </a:cubicBezTo>
                        <a:cubicBezTo>
                          <a:pt x="28" y="118"/>
                          <a:pt x="28" y="118"/>
                          <a:pt x="28" y="118"/>
                        </a:cubicBezTo>
                        <a:cubicBezTo>
                          <a:pt x="27" y="119"/>
                          <a:pt x="27" y="119"/>
                          <a:pt x="27" y="119"/>
                        </a:cubicBezTo>
                        <a:cubicBezTo>
                          <a:pt x="27" y="119"/>
                          <a:pt x="27" y="119"/>
                          <a:pt x="27" y="119"/>
                        </a:cubicBezTo>
                        <a:cubicBezTo>
                          <a:pt x="27" y="120"/>
                          <a:pt x="27" y="120"/>
                          <a:pt x="27" y="120"/>
                        </a:cubicBezTo>
                        <a:cubicBezTo>
                          <a:pt x="27" y="122"/>
                          <a:pt x="27" y="122"/>
                          <a:pt x="27" y="122"/>
                        </a:cubicBezTo>
                        <a:cubicBezTo>
                          <a:pt x="28" y="122"/>
                          <a:pt x="28" y="122"/>
                          <a:pt x="28" y="122"/>
                        </a:cubicBezTo>
                        <a:cubicBezTo>
                          <a:pt x="28" y="121"/>
                          <a:pt x="28" y="121"/>
                          <a:pt x="28" y="121"/>
                        </a:cubicBezTo>
                        <a:cubicBezTo>
                          <a:pt x="29" y="120"/>
                          <a:pt x="29" y="120"/>
                          <a:pt x="29" y="120"/>
                        </a:cubicBezTo>
                        <a:cubicBezTo>
                          <a:pt x="29" y="120"/>
                          <a:pt x="29" y="120"/>
                          <a:pt x="29" y="120"/>
                        </a:cubicBezTo>
                        <a:cubicBezTo>
                          <a:pt x="29" y="121"/>
                          <a:pt x="29" y="121"/>
                          <a:pt x="29" y="121"/>
                        </a:cubicBezTo>
                        <a:cubicBezTo>
                          <a:pt x="29" y="123"/>
                          <a:pt x="29" y="123"/>
                          <a:pt x="29" y="123"/>
                        </a:cubicBezTo>
                        <a:cubicBezTo>
                          <a:pt x="29" y="123"/>
                          <a:pt x="29" y="123"/>
                          <a:pt x="29" y="123"/>
                        </a:cubicBezTo>
                        <a:cubicBezTo>
                          <a:pt x="29" y="123"/>
                          <a:pt x="29" y="123"/>
                          <a:pt x="29" y="123"/>
                        </a:cubicBezTo>
                        <a:cubicBezTo>
                          <a:pt x="29" y="124"/>
                          <a:pt x="29" y="124"/>
                          <a:pt x="29" y="124"/>
                        </a:cubicBezTo>
                        <a:cubicBezTo>
                          <a:pt x="28" y="125"/>
                          <a:pt x="28" y="125"/>
                          <a:pt x="28" y="125"/>
                        </a:cubicBezTo>
                        <a:cubicBezTo>
                          <a:pt x="28" y="126"/>
                          <a:pt x="28" y="126"/>
                          <a:pt x="28" y="126"/>
                        </a:cubicBezTo>
                        <a:cubicBezTo>
                          <a:pt x="27" y="129"/>
                          <a:pt x="27" y="129"/>
                          <a:pt x="27" y="129"/>
                        </a:cubicBezTo>
                        <a:cubicBezTo>
                          <a:pt x="29" y="126"/>
                          <a:pt x="29" y="126"/>
                          <a:pt x="29" y="126"/>
                        </a:cubicBezTo>
                        <a:cubicBezTo>
                          <a:pt x="29" y="126"/>
                          <a:pt x="29" y="126"/>
                          <a:pt x="29" y="126"/>
                        </a:cubicBezTo>
                        <a:cubicBezTo>
                          <a:pt x="30" y="124"/>
                          <a:pt x="30" y="124"/>
                          <a:pt x="30" y="124"/>
                        </a:cubicBezTo>
                        <a:cubicBezTo>
                          <a:pt x="30" y="124"/>
                          <a:pt x="30" y="124"/>
                          <a:pt x="30" y="124"/>
                        </a:cubicBezTo>
                        <a:cubicBezTo>
                          <a:pt x="30" y="124"/>
                          <a:pt x="30" y="124"/>
                          <a:pt x="30" y="124"/>
                        </a:cubicBezTo>
                        <a:cubicBezTo>
                          <a:pt x="30" y="123"/>
                          <a:pt x="30" y="123"/>
                          <a:pt x="30" y="123"/>
                        </a:cubicBezTo>
                        <a:cubicBezTo>
                          <a:pt x="31" y="121"/>
                          <a:pt x="31" y="121"/>
                          <a:pt x="31" y="121"/>
                        </a:cubicBezTo>
                        <a:cubicBezTo>
                          <a:pt x="31" y="121"/>
                          <a:pt x="31" y="121"/>
                          <a:pt x="31" y="121"/>
                        </a:cubicBezTo>
                        <a:cubicBezTo>
                          <a:pt x="31" y="121"/>
                          <a:pt x="31" y="121"/>
                          <a:pt x="31" y="121"/>
                        </a:cubicBezTo>
                        <a:cubicBezTo>
                          <a:pt x="31" y="119"/>
                          <a:pt x="31" y="119"/>
                          <a:pt x="31" y="119"/>
                        </a:cubicBezTo>
                        <a:cubicBezTo>
                          <a:pt x="31" y="118"/>
                          <a:pt x="31" y="118"/>
                          <a:pt x="31" y="118"/>
                        </a:cubicBezTo>
                        <a:cubicBezTo>
                          <a:pt x="31" y="118"/>
                          <a:pt x="31" y="118"/>
                          <a:pt x="31" y="118"/>
                        </a:cubicBezTo>
                        <a:cubicBezTo>
                          <a:pt x="30" y="118"/>
                          <a:pt x="30" y="118"/>
                          <a:pt x="30" y="118"/>
                        </a:cubicBezTo>
                        <a:cubicBezTo>
                          <a:pt x="30" y="117"/>
                          <a:pt x="30" y="117"/>
                          <a:pt x="30" y="117"/>
                        </a:cubicBezTo>
                        <a:cubicBezTo>
                          <a:pt x="30" y="117"/>
                          <a:pt x="30" y="117"/>
                          <a:pt x="30" y="117"/>
                        </a:cubicBezTo>
                        <a:cubicBezTo>
                          <a:pt x="29" y="118"/>
                          <a:pt x="29" y="118"/>
                          <a:pt x="29" y="118"/>
                        </a:cubicBezTo>
                        <a:cubicBezTo>
                          <a:pt x="29" y="118"/>
                          <a:pt x="29" y="118"/>
                          <a:pt x="29" y="118"/>
                        </a:cubicBezTo>
                        <a:moveTo>
                          <a:pt x="270" y="123"/>
                        </a:moveTo>
                        <a:cubicBezTo>
                          <a:pt x="271" y="124"/>
                          <a:pt x="271" y="124"/>
                          <a:pt x="271" y="124"/>
                        </a:cubicBezTo>
                        <a:cubicBezTo>
                          <a:pt x="271" y="124"/>
                          <a:pt x="271" y="124"/>
                          <a:pt x="271" y="124"/>
                        </a:cubicBezTo>
                        <a:cubicBezTo>
                          <a:pt x="272" y="124"/>
                          <a:pt x="272" y="124"/>
                          <a:pt x="272" y="124"/>
                        </a:cubicBezTo>
                        <a:cubicBezTo>
                          <a:pt x="272" y="124"/>
                          <a:pt x="272" y="124"/>
                          <a:pt x="272" y="124"/>
                        </a:cubicBezTo>
                        <a:cubicBezTo>
                          <a:pt x="272" y="124"/>
                          <a:pt x="272" y="124"/>
                          <a:pt x="272" y="124"/>
                        </a:cubicBezTo>
                        <a:cubicBezTo>
                          <a:pt x="272" y="124"/>
                          <a:pt x="272" y="124"/>
                          <a:pt x="272" y="124"/>
                        </a:cubicBezTo>
                        <a:cubicBezTo>
                          <a:pt x="273" y="123"/>
                          <a:pt x="273" y="123"/>
                          <a:pt x="273" y="123"/>
                        </a:cubicBezTo>
                        <a:cubicBezTo>
                          <a:pt x="273" y="123"/>
                          <a:pt x="273" y="123"/>
                          <a:pt x="273" y="123"/>
                        </a:cubicBezTo>
                        <a:cubicBezTo>
                          <a:pt x="274" y="122"/>
                          <a:pt x="274" y="122"/>
                          <a:pt x="274" y="122"/>
                        </a:cubicBezTo>
                        <a:cubicBezTo>
                          <a:pt x="274" y="122"/>
                          <a:pt x="274" y="122"/>
                          <a:pt x="274" y="122"/>
                        </a:cubicBezTo>
                        <a:cubicBezTo>
                          <a:pt x="274" y="122"/>
                          <a:pt x="274" y="122"/>
                          <a:pt x="274" y="122"/>
                        </a:cubicBezTo>
                        <a:cubicBezTo>
                          <a:pt x="274" y="122"/>
                          <a:pt x="274" y="122"/>
                          <a:pt x="274" y="122"/>
                        </a:cubicBezTo>
                        <a:cubicBezTo>
                          <a:pt x="274" y="121"/>
                          <a:pt x="274" y="121"/>
                          <a:pt x="274" y="121"/>
                        </a:cubicBezTo>
                        <a:cubicBezTo>
                          <a:pt x="274" y="121"/>
                          <a:pt x="274" y="121"/>
                          <a:pt x="274" y="121"/>
                        </a:cubicBezTo>
                        <a:cubicBezTo>
                          <a:pt x="273" y="121"/>
                          <a:pt x="273" y="121"/>
                          <a:pt x="273" y="121"/>
                        </a:cubicBezTo>
                        <a:cubicBezTo>
                          <a:pt x="273" y="121"/>
                          <a:pt x="273" y="121"/>
                          <a:pt x="273" y="121"/>
                        </a:cubicBezTo>
                        <a:cubicBezTo>
                          <a:pt x="273" y="121"/>
                          <a:pt x="273" y="121"/>
                          <a:pt x="273" y="121"/>
                        </a:cubicBezTo>
                        <a:cubicBezTo>
                          <a:pt x="272" y="121"/>
                          <a:pt x="272" y="121"/>
                          <a:pt x="272" y="121"/>
                        </a:cubicBezTo>
                        <a:cubicBezTo>
                          <a:pt x="271" y="120"/>
                          <a:pt x="271" y="120"/>
                          <a:pt x="271" y="120"/>
                        </a:cubicBezTo>
                        <a:cubicBezTo>
                          <a:pt x="271" y="120"/>
                          <a:pt x="271" y="120"/>
                          <a:pt x="271" y="120"/>
                        </a:cubicBezTo>
                        <a:cubicBezTo>
                          <a:pt x="271" y="120"/>
                          <a:pt x="271" y="120"/>
                          <a:pt x="271" y="120"/>
                        </a:cubicBezTo>
                        <a:cubicBezTo>
                          <a:pt x="270" y="120"/>
                          <a:pt x="270" y="120"/>
                          <a:pt x="270" y="120"/>
                        </a:cubicBezTo>
                        <a:cubicBezTo>
                          <a:pt x="270" y="120"/>
                          <a:pt x="270" y="120"/>
                          <a:pt x="270" y="120"/>
                        </a:cubicBezTo>
                        <a:cubicBezTo>
                          <a:pt x="270" y="120"/>
                          <a:pt x="270" y="120"/>
                          <a:pt x="270" y="120"/>
                        </a:cubicBezTo>
                        <a:cubicBezTo>
                          <a:pt x="269" y="121"/>
                          <a:pt x="269" y="121"/>
                          <a:pt x="269" y="121"/>
                        </a:cubicBezTo>
                        <a:cubicBezTo>
                          <a:pt x="269" y="121"/>
                          <a:pt x="269" y="121"/>
                          <a:pt x="269" y="121"/>
                        </a:cubicBezTo>
                        <a:cubicBezTo>
                          <a:pt x="269" y="121"/>
                          <a:pt x="269" y="121"/>
                          <a:pt x="269" y="121"/>
                        </a:cubicBezTo>
                        <a:cubicBezTo>
                          <a:pt x="269" y="121"/>
                          <a:pt x="269" y="121"/>
                          <a:pt x="269" y="121"/>
                        </a:cubicBezTo>
                        <a:cubicBezTo>
                          <a:pt x="269" y="122"/>
                          <a:pt x="269" y="122"/>
                          <a:pt x="269" y="122"/>
                        </a:cubicBezTo>
                        <a:cubicBezTo>
                          <a:pt x="269" y="122"/>
                          <a:pt x="269" y="122"/>
                          <a:pt x="269" y="122"/>
                        </a:cubicBezTo>
                        <a:cubicBezTo>
                          <a:pt x="270" y="123"/>
                          <a:pt x="270" y="123"/>
                          <a:pt x="270" y="123"/>
                        </a:cubicBezTo>
                        <a:moveTo>
                          <a:pt x="150" y="126"/>
                        </a:moveTo>
                        <a:cubicBezTo>
                          <a:pt x="150" y="127"/>
                          <a:pt x="150" y="127"/>
                          <a:pt x="150" y="127"/>
                        </a:cubicBezTo>
                        <a:cubicBezTo>
                          <a:pt x="150" y="127"/>
                          <a:pt x="150" y="127"/>
                          <a:pt x="150" y="127"/>
                        </a:cubicBezTo>
                        <a:cubicBezTo>
                          <a:pt x="150" y="127"/>
                          <a:pt x="150" y="127"/>
                          <a:pt x="150" y="127"/>
                        </a:cubicBezTo>
                        <a:cubicBezTo>
                          <a:pt x="150" y="128"/>
                          <a:pt x="150" y="128"/>
                          <a:pt x="150" y="128"/>
                        </a:cubicBezTo>
                        <a:cubicBezTo>
                          <a:pt x="150" y="128"/>
                          <a:pt x="150" y="128"/>
                          <a:pt x="150" y="128"/>
                        </a:cubicBezTo>
                        <a:cubicBezTo>
                          <a:pt x="150" y="128"/>
                          <a:pt x="150" y="128"/>
                          <a:pt x="150" y="128"/>
                        </a:cubicBezTo>
                        <a:cubicBezTo>
                          <a:pt x="150" y="129"/>
                          <a:pt x="150" y="129"/>
                          <a:pt x="150" y="129"/>
                        </a:cubicBezTo>
                        <a:cubicBezTo>
                          <a:pt x="150" y="129"/>
                          <a:pt x="150" y="129"/>
                          <a:pt x="150" y="129"/>
                        </a:cubicBezTo>
                        <a:cubicBezTo>
                          <a:pt x="150" y="129"/>
                          <a:pt x="150" y="129"/>
                          <a:pt x="150" y="129"/>
                        </a:cubicBezTo>
                        <a:cubicBezTo>
                          <a:pt x="150" y="129"/>
                          <a:pt x="150" y="129"/>
                          <a:pt x="150" y="129"/>
                        </a:cubicBezTo>
                        <a:cubicBezTo>
                          <a:pt x="151" y="131"/>
                          <a:pt x="151" y="131"/>
                          <a:pt x="151" y="131"/>
                        </a:cubicBezTo>
                        <a:cubicBezTo>
                          <a:pt x="152" y="131"/>
                          <a:pt x="152" y="131"/>
                          <a:pt x="152" y="131"/>
                        </a:cubicBezTo>
                        <a:cubicBezTo>
                          <a:pt x="152" y="131"/>
                          <a:pt x="152" y="131"/>
                          <a:pt x="152" y="131"/>
                        </a:cubicBezTo>
                        <a:cubicBezTo>
                          <a:pt x="151" y="132"/>
                          <a:pt x="151" y="132"/>
                          <a:pt x="151" y="132"/>
                        </a:cubicBezTo>
                        <a:cubicBezTo>
                          <a:pt x="151" y="132"/>
                          <a:pt x="151" y="132"/>
                          <a:pt x="151" y="132"/>
                        </a:cubicBezTo>
                        <a:cubicBezTo>
                          <a:pt x="151" y="132"/>
                          <a:pt x="151" y="132"/>
                          <a:pt x="151" y="132"/>
                        </a:cubicBezTo>
                        <a:cubicBezTo>
                          <a:pt x="151" y="132"/>
                          <a:pt x="151" y="132"/>
                          <a:pt x="151" y="132"/>
                        </a:cubicBezTo>
                        <a:cubicBezTo>
                          <a:pt x="151" y="133"/>
                          <a:pt x="151" y="133"/>
                          <a:pt x="151" y="133"/>
                        </a:cubicBezTo>
                        <a:cubicBezTo>
                          <a:pt x="151" y="133"/>
                          <a:pt x="151" y="133"/>
                          <a:pt x="151" y="133"/>
                        </a:cubicBezTo>
                        <a:cubicBezTo>
                          <a:pt x="152" y="133"/>
                          <a:pt x="152" y="133"/>
                          <a:pt x="152" y="133"/>
                        </a:cubicBezTo>
                        <a:cubicBezTo>
                          <a:pt x="152" y="134"/>
                          <a:pt x="152" y="134"/>
                          <a:pt x="152" y="134"/>
                        </a:cubicBezTo>
                        <a:cubicBezTo>
                          <a:pt x="152" y="134"/>
                          <a:pt x="152" y="134"/>
                          <a:pt x="152" y="134"/>
                        </a:cubicBezTo>
                        <a:cubicBezTo>
                          <a:pt x="153" y="134"/>
                          <a:pt x="153" y="134"/>
                          <a:pt x="153" y="134"/>
                        </a:cubicBezTo>
                        <a:cubicBezTo>
                          <a:pt x="153" y="134"/>
                          <a:pt x="153" y="134"/>
                          <a:pt x="153" y="134"/>
                        </a:cubicBezTo>
                        <a:cubicBezTo>
                          <a:pt x="153" y="135"/>
                          <a:pt x="153" y="135"/>
                          <a:pt x="153" y="135"/>
                        </a:cubicBezTo>
                        <a:cubicBezTo>
                          <a:pt x="152" y="136"/>
                          <a:pt x="152" y="136"/>
                          <a:pt x="152" y="136"/>
                        </a:cubicBezTo>
                        <a:cubicBezTo>
                          <a:pt x="152" y="136"/>
                          <a:pt x="152" y="136"/>
                          <a:pt x="152" y="136"/>
                        </a:cubicBezTo>
                        <a:cubicBezTo>
                          <a:pt x="153" y="136"/>
                          <a:pt x="153" y="136"/>
                          <a:pt x="153" y="136"/>
                        </a:cubicBezTo>
                        <a:cubicBezTo>
                          <a:pt x="153" y="137"/>
                          <a:pt x="153" y="137"/>
                          <a:pt x="153" y="137"/>
                        </a:cubicBezTo>
                        <a:cubicBezTo>
                          <a:pt x="153" y="137"/>
                          <a:pt x="153" y="137"/>
                          <a:pt x="153" y="137"/>
                        </a:cubicBezTo>
                        <a:cubicBezTo>
                          <a:pt x="153" y="137"/>
                          <a:pt x="153" y="137"/>
                          <a:pt x="153" y="137"/>
                        </a:cubicBezTo>
                        <a:cubicBezTo>
                          <a:pt x="153" y="138"/>
                          <a:pt x="153" y="138"/>
                          <a:pt x="153" y="138"/>
                        </a:cubicBezTo>
                        <a:cubicBezTo>
                          <a:pt x="153" y="138"/>
                          <a:pt x="153" y="138"/>
                          <a:pt x="153" y="138"/>
                        </a:cubicBezTo>
                        <a:cubicBezTo>
                          <a:pt x="153" y="138"/>
                          <a:pt x="153" y="138"/>
                          <a:pt x="153" y="138"/>
                        </a:cubicBezTo>
                        <a:cubicBezTo>
                          <a:pt x="153" y="140"/>
                          <a:pt x="153" y="140"/>
                          <a:pt x="153" y="140"/>
                        </a:cubicBezTo>
                        <a:cubicBezTo>
                          <a:pt x="153" y="140"/>
                          <a:pt x="153" y="140"/>
                          <a:pt x="153" y="140"/>
                        </a:cubicBezTo>
                        <a:cubicBezTo>
                          <a:pt x="154" y="140"/>
                          <a:pt x="154" y="140"/>
                          <a:pt x="154" y="140"/>
                        </a:cubicBezTo>
                        <a:cubicBezTo>
                          <a:pt x="154" y="141"/>
                          <a:pt x="154" y="141"/>
                          <a:pt x="154" y="141"/>
                        </a:cubicBezTo>
                        <a:cubicBezTo>
                          <a:pt x="154" y="142"/>
                          <a:pt x="154" y="142"/>
                          <a:pt x="154" y="142"/>
                        </a:cubicBezTo>
                        <a:cubicBezTo>
                          <a:pt x="154" y="142"/>
                          <a:pt x="154" y="142"/>
                          <a:pt x="154" y="142"/>
                        </a:cubicBezTo>
                        <a:cubicBezTo>
                          <a:pt x="153" y="142"/>
                          <a:pt x="153" y="142"/>
                          <a:pt x="153" y="142"/>
                        </a:cubicBezTo>
                        <a:cubicBezTo>
                          <a:pt x="153" y="142"/>
                          <a:pt x="153" y="142"/>
                          <a:pt x="153" y="142"/>
                        </a:cubicBezTo>
                        <a:cubicBezTo>
                          <a:pt x="152" y="142"/>
                          <a:pt x="152" y="142"/>
                          <a:pt x="152" y="142"/>
                        </a:cubicBezTo>
                        <a:cubicBezTo>
                          <a:pt x="152" y="142"/>
                          <a:pt x="152" y="142"/>
                          <a:pt x="152" y="142"/>
                        </a:cubicBezTo>
                        <a:cubicBezTo>
                          <a:pt x="152" y="142"/>
                          <a:pt x="152" y="142"/>
                          <a:pt x="152" y="142"/>
                        </a:cubicBezTo>
                        <a:cubicBezTo>
                          <a:pt x="151" y="142"/>
                          <a:pt x="151" y="142"/>
                          <a:pt x="151" y="142"/>
                        </a:cubicBezTo>
                        <a:cubicBezTo>
                          <a:pt x="151" y="142"/>
                          <a:pt x="151" y="142"/>
                          <a:pt x="151" y="142"/>
                        </a:cubicBezTo>
                        <a:cubicBezTo>
                          <a:pt x="151" y="141"/>
                          <a:pt x="151" y="141"/>
                          <a:pt x="151" y="141"/>
                        </a:cubicBezTo>
                        <a:cubicBezTo>
                          <a:pt x="151" y="141"/>
                          <a:pt x="151" y="141"/>
                          <a:pt x="151" y="141"/>
                        </a:cubicBezTo>
                        <a:cubicBezTo>
                          <a:pt x="150" y="141"/>
                          <a:pt x="150" y="141"/>
                          <a:pt x="150" y="141"/>
                        </a:cubicBezTo>
                        <a:cubicBezTo>
                          <a:pt x="149" y="140"/>
                          <a:pt x="149" y="140"/>
                          <a:pt x="149" y="140"/>
                        </a:cubicBezTo>
                        <a:cubicBezTo>
                          <a:pt x="149" y="140"/>
                          <a:pt x="149" y="140"/>
                          <a:pt x="149" y="140"/>
                        </a:cubicBezTo>
                        <a:cubicBezTo>
                          <a:pt x="149" y="140"/>
                          <a:pt x="149" y="140"/>
                          <a:pt x="149" y="140"/>
                        </a:cubicBezTo>
                        <a:cubicBezTo>
                          <a:pt x="148" y="141"/>
                          <a:pt x="148" y="141"/>
                          <a:pt x="148" y="141"/>
                        </a:cubicBezTo>
                        <a:cubicBezTo>
                          <a:pt x="148" y="141"/>
                          <a:pt x="148" y="141"/>
                          <a:pt x="148" y="141"/>
                        </a:cubicBezTo>
                        <a:cubicBezTo>
                          <a:pt x="148" y="141"/>
                          <a:pt x="148" y="141"/>
                          <a:pt x="148" y="141"/>
                        </a:cubicBezTo>
                        <a:cubicBezTo>
                          <a:pt x="148" y="142"/>
                          <a:pt x="148" y="142"/>
                          <a:pt x="148" y="142"/>
                        </a:cubicBezTo>
                        <a:cubicBezTo>
                          <a:pt x="147" y="142"/>
                          <a:pt x="147" y="142"/>
                          <a:pt x="147" y="142"/>
                        </a:cubicBezTo>
                        <a:cubicBezTo>
                          <a:pt x="147" y="142"/>
                          <a:pt x="147" y="142"/>
                          <a:pt x="147" y="142"/>
                        </a:cubicBezTo>
                        <a:cubicBezTo>
                          <a:pt x="147" y="142"/>
                          <a:pt x="147" y="142"/>
                          <a:pt x="147" y="142"/>
                        </a:cubicBezTo>
                        <a:cubicBezTo>
                          <a:pt x="147" y="143"/>
                          <a:pt x="147" y="143"/>
                          <a:pt x="147" y="143"/>
                        </a:cubicBezTo>
                        <a:cubicBezTo>
                          <a:pt x="147" y="143"/>
                          <a:pt x="147" y="143"/>
                          <a:pt x="147" y="143"/>
                        </a:cubicBezTo>
                        <a:cubicBezTo>
                          <a:pt x="146" y="144"/>
                          <a:pt x="146" y="144"/>
                          <a:pt x="146" y="144"/>
                        </a:cubicBezTo>
                        <a:cubicBezTo>
                          <a:pt x="146" y="144"/>
                          <a:pt x="146" y="144"/>
                          <a:pt x="146" y="144"/>
                        </a:cubicBezTo>
                        <a:cubicBezTo>
                          <a:pt x="146" y="144"/>
                          <a:pt x="146" y="144"/>
                          <a:pt x="146" y="144"/>
                        </a:cubicBezTo>
                        <a:cubicBezTo>
                          <a:pt x="146" y="145"/>
                          <a:pt x="146" y="145"/>
                          <a:pt x="146" y="145"/>
                        </a:cubicBezTo>
                        <a:cubicBezTo>
                          <a:pt x="146" y="145"/>
                          <a:pt x="146" y="145"/>
                          <a:pt x="146" y="145"/>
                        </a:cubicBezTo>
                        <a:cubicBezTo>
                          <a:pt x="145" y="145"/>
                          <a:pt x="145" y="145"/>
                          <a:pt x="145" y="145"/>
                        </a:cubicBezTo>
                        <a:cubicBezTo>
                          <a:pt x="145" y="145"/>
                          <a:pt x="145" y="145"/>
                          <a:pt x="145" y="145"/>
                        </a:cubicBezTo>
                        <a:cubicBezTo>
                          <a:pt x="144" y="145"/>
                          <a:pt x="144" y="145"/>
                          <a:pt x="144" y="145"/>
                        </a:cubicBezTo>
                        <a:cubicBezTo>
                          <a:pt x="144" y="145"/>
                          <a:pt x="144" y="145"/>
                          <a:pt x="144" y="145"/>
                        </a:cubicBezTo>
                        <a:cubicBezTo>
                          <a:pt x="144" y="146"/>
                          <a:pt x="144" y="146"/>
                          <a:pt x="144" y="146"/>
                        </a:cubicBezTo>
                        <a:cubicBezTo>
                          <a:pt x="143" y="146"/>
                          <a:pt x="143" y="146"/>
                          <a:pt x="143" y="146"/>
                        </a:cubicBezTo>
                        <a:cubicBezTo>
                          <a:pt x="144" y="147"/>
                          <a:pt x="144" y="147"/>
                          <a:pt x="144" y="147"/>
                        </a:cubicBezTo>
                        <a:cubicBezTo>
                          <a:pt x="144" y="147"/>
                          <a:pt x="144" y="147"/>
                          <a:pt x="144" y="147"/>
                        </a:cubicBezTo>
                        <a:cubicBezTo>
                          <a:pt x="143" y="147"/>
                          <a:pt x="143" y="147"/>
                          <a:pt x="143" y="147"/>
                        </a:cubicBezTo>
                        <a:cubicBezTo>
                          <a:pt x="143" y="147"/>
                          <a:pt x="143" y="147"/>
                          <a:pt x="143" y="147"/>
                        </a:cubicBezTo>
                        <a:cubicBezTo>
                          <a:pt x="143" y="148"/>
                          <a:pt x="143" y="148"/>
                          <a:pt x="143" y="148"/>
                        </a:cubicBezTo>
                        <a:cubicBezTo>
                          <a:pt x="143" y="148"/>
                          <a:pt x="143" y="148"/>
                          <a:pt x="143" y="148"/>
                        </a:cubicBezTo>
                        <a:cubicBezTo>
                          <a:pt x="143" y="148"/>
                          <a:pt x="143" y="148"/>
                          <a:pt x="143" y="148"/>
                        </a:cubicBezTo>
                        <a:cubicBezTo>
                          <a:pt x="142" y="148"/>
                          <a:pt x="142" y="148"/>
                          <a:pt x="142" y="148"/>
                        </a:cubicBezTo>
                        <a:cubicBezTo>
                          <a:pt x="141" y="147"/>
                          <a:pt x="141" y="147"/>
                          <a:pt x="141" y="147"/>
                        </a:cubicBezTo>
                        <a:cubicBezTo>
                          <a:pt x="141" y="146"/>
                          <a:pt x="141" y="146"/>
                          <a:pt x="141" y="146"/>
                        </a:cubicBezTo>
                        <a:cubicBezTo>
                          <a:pt x="141" y="146"/>
                          <a:pt x="141" y="146"/>
                          <a:pt x="141" y="146"/>
                        </a:cubicBezTo>
                        <a:cubicBezTo>
                          <a:pt x="140" y="146"/>
                          <a:pt x="140" y="146"/>
                          <a:pt x="140" y="146"/>
                        </a:cubicBezTo>
                        <a:cubicBezTo>
                          <a:pt x="139" y="145"/>
                          <a:pt x="139" y="145"/>
                          <a:pt x="139" y="145"/>
                        </a:cubicBezTo>
                        <a:cubicBezTo>
                          <a:pt x="139" y="145"/>
                          <a:pt x="139" y="145"/>
                          <a:pt x="139" y="145"/>
                        </a:cubicBezTo>
                        <a:cubicBezTo>
                          <a:pt x="139" y="145"/>
                          <a:pt x="139" y="145"/>
                          <a:pt x="139" y="145"/>
                        </a:cubicBezTo>
                        <a:cubicBezTo>
                          <a:pt x="139" y="145"/>
                          <a:pt x="139" y="145"/>
                          <a:pt x="139" y="145"/>
                        </a:cubicBezTo>
                        <a:cubicBezTo>
                          <a:pt x="138" y="145"/>
                          <a:pt x="138" y="145"/>
                          <a:pt x="138" y="145"/>
                        </a:cubicBezTo>
                        <a:cubicBezTo>
                          <a:pt x="138" y="145"/>
                          <a:pt x="138" y="145"/>
                          <a:pt x="138" y="145"/>
                        </a:cubicBezTo>
                        <a:cubicBezTo>
                          <a:pt x="138" y="146"/>
                          <a:pt x="138" y="146"/>
                          <a:pt x="138" y="146"/>
                        </a:cubicBezTo>
                        <a:cubicBezTo>
                          <a:pt x="138" y="146"/>
                          <a:pt x="138" y="146"/>
                          <a:pt x="138" y="146"/>
                        </a:cubicBezTo>
                        <a:cubicBezTo>
                          <a:pt x="138" y="146"/>
                          <a:pt x="138" y="146"/>
                          <a:pt x="138" y="146"/>
                        </a:cubicBezTo>
                        <a:cubicBezTo>
                          <a:pt x="137" y="146"/>
                          <a:pt x="137" y="146"/>
                          <a:pt x="137" y="146"/>
                        </a:cubicBezTo>
                        <a:cubicBezTo>
                          <a:pt x="136" y="146"/>
                          <a:pt x="136" y="146"/>
                          <a:pt x="136" y="146"/>
                        </a:cubicBezTo>
                        <a:cubicBezTo>
                          <a:pt x="136" y="146"/>
                          <a:pt x="136" y="146"/>
                          <a:pt x="136" y="146"/>
                        </a:cubicBezTo>
                        <a:cubicBezTo>
                          <a:pt x="136" y="145"/>
                          <a:pt x="136" y="145"/>
                          <a:pt x="136" y="145"/>
                        </a:cubicBezTo>
                        <a:cubicBezTo>
                          <a:pt x="136" y="144"/>
                          <a:pt x="136" y="144"/>
                          <a:pt x="136" y="144"/>
                        </a:cubicBezTo>
                        <a:cubicBezTo>
                          <a:pt x="135" y="144"/>
                          <a:pt x="135" y="144"/>
                          <a:pt x="135" y="144"/>
                        </a:cubicBezTo>
                        <a:cubicBezTo>
                          <a:pt x="135" y="143"/>
                          <a:pt x="135" y="143"/>
                          <a:pt x="135" y="143"/>
                        </a:cubicBezTo>
                        <a:cubicBezTo>
                          <a:pt x="134" y="143"/>
                          <a:pt x="134" y="143"/>
                          <a:pt x="134" y="143"/>
                        </a:cubicBezTo>
                        <a:cubicBezTo>
                          <a:pt x="135" y="142"/>
                          <a:pt x="135" y="142"/>
                          <a:pt x="135" y="142"/>
                        </a:cubicBezTo>
                        <a:cubicBezTo>
                          <a:pt x="135" y="142"/>
                          <a:pt x="135" y="142"/>
                          <a:pt x="135" y="142"/>
                        </a:cubicBezTo>
                        <a:cubicBezTo>
                          <a:pt x="134" y="142"/>
                          <a:pt x="134" y="142"/>
                          <a:pt x="134" y="142"/>
                        </a:cubicBezTo>
                        <a:cubicBezTo>
                          <a:pt x="134" y="141"/>
                          <a:pt x="134" y="141"/>
                          <a:pt x="134" y="141"/>
                        </a:cubicBezTo>
                        <a:cubicBezTo>
                          <a:pt x="134" y="141"/>
                          <a:pt x="134" y="141"/>
                          <a:pt x="134" y="141"/>
                        </a:cubicBezTo>
                        <a:cubicBezTo>
                          <a:pt x="134" y="141"/>
                          <a:pt x="134" y="141"/>
                          <a:pt x="134" y="141"/>
                        </a:cubicBezTo>
                        <a:cubicBezTo>
                          <a:pt x="133" y="140"/>
                          <a:pt x="133" y="140"/>
                          <a:pt x="133" y="140"/>
                        </a:cubicBezTo>
                        <a:cubicBezTo>
                          <a:pt x="132" y="140"/>
                          <a:pt x="132" y="140"/>
                          <a:pt x="132" y="140"/>
                        </a:cubicBezTo>
                        <a:cubicBezTo>
                          <a:pt x="132" y="140"/>
                          <a:pt x="132" y="140"/>
                          <a:pt x="132" y="140"/>
                        </a:cubicBezTo>
                        <a:cubicBezTo>
                          <a:pt x="132" y="141"/>
                          <a:pt x="132" y="141"/>
                          <a:pt x="132" y="141"/>
                        </a:cubicBezTo>
                        <a:cubicBezTo>
                          <a:pt x="131" y="141"/>
                          <a:pt x="131" y="141"/>
                          <a:pt x="131" y="141"/>
                        </a:cubicBezTo>
                        <a:cubicBezTo>
                          <a:pt x="131" y="141"/>
                          <a:pt x="131" y="141"/>
                          <a:pt x="131" y="141"/>
                        </a:cubicBezTo>
                        <a:cubicBezTo>
                          <a:pt x="131" y="142"/>
                          <a:pt x="131" y="142"/>
                          <a:pt x="131" y="142"/>
                        </a:cubicBezTo>
                        <a:cubicBezTo>
                          <a:pt x="131" y="142"/>
                          <a:pt x="131" y="142"/>
                          <a:pt x="131" y="142"/>
                        </a:cubicBezTo>
                        <a:cubicBezTo>
                          <a:pt x="131" y="142"/>
                          <a:pt x="131" y="142"/>
                          <a:pt x="131" y="142"/>
                        </a:cubicBezTo>
                        <a:cubicBezTo>
                          <a:pt x="131" y="142"/>
                          <a:pt x="131" y="142"/>
                          <a:pt x="131" y="142"/>
                        </a:cubicBezTo>
                        <a:cubicBezTo>
                          <a:pt x="130" y="143"/>
                          <a:pt x="130" y="143"/>
                          <a:pt x="130" y="143"/>
                        </a:cubicBezTo>
                        <a:cubicBezTo>
                          <a:pt x="130" y="144"/>
                          <a:pt x="130" y="144"/>
                          <a:pt x="130" y="144"/>
                        </a:cubicBezTo>
                        <a:cubicBezTo>
                          <a:pt x="128" y="146"/>
                          <a:pt x="128" y="146"/>
                          <a:pt x="128" y="146"/>
                        </a:cubicBezTo>
                        <a:cubicBezTo>
                          <a:pt x="130" y="145"/>
                          <a:pt x="130" y="145"/>
                          <a:pt x="130" y="145"/>
                        </a:cubicBezTo>
                        <a:cubicBezTo>
                          <a:pt x="131" y="144"/>
                          <a:pt x="131" y="144"/>
                          <a:pt x="131" y="144"/>
                        </a:cubicBezTo>
                        <a:cubicBezTo>
                          <a:pt x="132" y="144"/>
                          <a:pt x="132" y="144"/>
                          <a:pt x="132" y="144"/>
                        </a:cubicBezTo>
                        <a:cubicBezTo>
                          <a:pt x="132" y="144"/>
                          <a:pt x="132" y="144"/>
                          <a:pt x="132" y="144"/>
                        </a:cubicBezTo>
                        <a:cubicBezTo>
                          <a:pt x="132" y="145"/>
                          <a:pt x="132" y="145"/>
                          <a:pt x="132" y="145"/>
                        </a:cubicBezTo>
                        <a:cubicBezTo>
                          <a:pt x="132" y="145"/>
                          <a:pt x="132" y="145"/>
                          <a:pt x="132" y="145"/>
                        </a:cubicBezTo>
                        <a:cubicBezTo>
                          <a:pt x="133" y="146"/>
                          <a:pt x="133" y="146"/>
                          <a:pt x="133" y="146"/>
                        </a:cubicBezTo>
                        <a:cubicBezTo>
                          <a:pt x="133" y="146"/>
                          <a:pt x="133" y="146"/>
                          <a:pt x="133" y="146"/>
                        </a:cubicBezTo>
                        <a:cubicBezTo>
                          <a:pt x="133" y="146"/>
                          <a:pt x="133" y="146"/>
                          <a:pt x="133" y="146"/>
                        </a:cubicBezTo>
                        <a:cubicBezTo>
                          <a:pt x="134" y="147"/>
                          <a:pt x="134" y="147"/>
                          <a:pt x="134" y="147"/>
                        </a:cubicBezTo>
                        <a:cubicBezTo>
                          <a:pt x="135" y="148"/>
                          <a:pt x="135" y="148"/>
                          <a:pt x="135" y="148"/>
                        </a:cubicBezTo>
                        <a:cubicBezTo>
                          <a:pt x="135" y="148"/>
                          <a:pt x="135" y="148"/>
                          <a:pt x="135" y="148"/>
                        </a:cubicBezTo>
                        <a:cubicBezTo>
                          <a:pt x="135" y="149"/>
                          <a:pt x="135" y="149"/>
                          <a:pt x="135" y="149"/>
                        </a:cubicBezTo>
                        <a:cubicBezTo>
                          <a:pt x="136" y="149"/>
                          <a:pt x="136" y="149"/>
                          <a:pt x="136" y="149"/>
                        </a:cubicBezTo>
                        <a:cubicBezTo>
                          <a:pt x="136" y="148"/>
                          <a:pt x="136" y="148"/>
                          <a:pt x="136" y="148"/>
                        </a:cubicBezTo>
                        <a:cubicBezTo>
                          <a:pt x="137" y="149"/>
                          <a:pt x="137" y="149"/>
                          <a:pt x="137" y="149"/>
                        </a:cubicBezTo>
                        <a:cubicBezTo>
                          <a:pt x="137" y="149"/>
                          <a:pt x="137" y="149"/>
                          <a:pt x="137" y="149"/>
                        </a:cubicBezTo>
                        <a:cubicBezTo>
                          <a:pt x="138" y="149"/>
                          <a:pt x="138" y="149"/>
                          <a:pt x="138" y="149"/>
                        </a:cubicBezTo>
                        <a:cubicBezTo>
                          <a:pt x="138" y="149"/>
                          <a:pt x="138" y="149"/>
                          <a:pt x="138" y="149"/>
                        </a:cubicBezTo>
                        <a:cubicBezTo>
                          <a:pt x="138" y="149"/>
                          <a:pt x="138" y="149"/>
                          <a:pt x="138" y="149"/>
                        </a:cubicBezTo>
                        <a:cubicBezTo>
                          <a:pt x="138" y="149"/>
                          <a:pt x="138" y="149"/>
                          <a:pt x="138" y="149"/>
                        </a:cubicBezTo>
                        <a:cubicBezTo>
                          <a:pt x="138" y="149"/>
                          <a:pt x="138" y="149"/>
                          <a:pt x="138" y="149"/>
                        </a:cubicBezTo>
                        <a:cubicBezTo>
                          <a:pt x="139" y="149"/>
                          <a:pt x="139" y="149"/>
                          <a:pt x="139" y="149"/>
                        </a:cubicBezTo>
                        <a:cubicBezTo>
                          <a:pt x="139" y="150"/>
                          <a:pt x="139" y="150"/>
                          <a:pt x="139" y="150"/>
                        </a:cubicBezTo>
                        <a:cubicBezTo>
                          <a:pt x="139" y="150"/>
                          <a:pt x="139" y="150"/>
                          <a:pt x="139" y="150"/>
                        </a:cubicBezTo>
                        <a:cubicBezTo>
                          <a:pt x="139" y="151"/>
                          <a:pt x="139" y="151"/>
                          <a:pt x="139" y="151"/>
                        </a:cubicBezTo>
                        <a:cubicBezTo>
                          <a:pt x="139" y="151"/>
                          <a:pt x="139" y="151"/>
                          <a:pt x="139" y="151"/>
                        </a:cubicBezTo>
                        <a:cubicBezTo>
                          <a:pt x="140" y="152"/>
                          <a:pt x="140" y="152"/>
                          <a:pt x="140" y="152"/>
                        </a:cubicBezTo>
                        <a:cubicBezTo>
                          <a:pt x="142" y="153"/>
                          <a:pt x="142" y="153"/>
                          <a:pt x="142" y="153"/>
                        </a:cubicBezTo>
                        <a:cubicBezTo>
                          <a:pt x="142" y="153"/>
                          <a:pt x="142" y="153"/>
                          <a:pt x="142" y="153"/>
                        </a:cubicBezTo>
                        <a:cubicBezTo>
                          <a:pt x="142" y="153"/>
                          <a:pt x="142" y="153"/>
                          <a:pt x="142" y="153"/>
                        </a:cubicBezTo>
                        <a:cubicBezTo>
                          <a:pt x="143" y="153"/>
                          <a:pt x="143" y="153"/>
                          <a:pt x="143" y="153"/>
                        </a:cubicBezTo>
                        <a:cubicBezTo>
                          <a:pt x="144" y="154"/>
                          <a:pt x="144" y="154"/>
                          <a:pt x="144" y="154"/>
                        </a:cubicBezTo>
                        <a:cubicBezTo>
                          <a:pt x="146" y="154"/>
                          <a:pt x="146" y="154"/>
                          <a:pt x="146" y="154"/>
                        </a:cubicBezTo>
                        <a:cubicBezTo>
                          <a:pt x="146" y="154"/>
                          <a:pt x="146" y="154"/>
                          <a:pt x="146" y="154"/>
                        </a:cubicBezTo>
                        <a:cubicBezTo>
                          <a:pt x="146" y="154"/>
                          <a:pt x="146" y="154"/>
                          <a:pt x="146" y="154"/>
                        </a:cubicBezTo>
                        <a:cubicBezTo>
                          <a:pt x="147" y="153"/>
                          <a:pt x="147" y="153"/>
                          <a:pt x="147" y="153"/>
                        </a:cubicBezTo>
                        <a:cubicBezTo>
                          <a:pt x="148" y="153"/>
                          <a:pt x="148" y="153"/>
                          <a:pt x="148" y="153"/>
                        </a:cubicBezTo>
                        <a:cubicBezTo>
                          <a:pt x="149" y="153"/>
                          <a:pt x="149" y="153"/>
                          <a:pt x="149" y="153"/>
                        </a:cubicBezTo>
                        <a:cubicBezTo>
                          <a:pt x="149" y="153"/>
                          <a:pt x="149" y="153"/>
                          <a:pt x="149" y="153"/>
                        </a:cubicBezTo>
                        <a:cubicBezTo>
                          <a:pt x="149" y="153"/>
                          <a:pt x="149" y="153"/>
                          <a:pt x="149" y="153"/>
                        </a:cubicBezTo>
                        <a:cubicBezTo>
                          <a:pt x="150" y="153"/>
                          <a:pt x="150" y="153"/>
                          <a:pt x="150" y="153"/>
                        </a:cubicBezTo>
                        <a:cubicBezTo>
                          <a:pt x="151" y="152"/>
                          <a:pt x="151" y="152"/>
                          <a:pt x="151" y="152"/>
                        </a:cubicBezTo>
                        <a:cubicBezTo>
                          <a:pt x="152" y="153"/>
                          <a:pt x="152" y="153"/>
                          <a:pt x="152" y="153"/>
                        </a:cubicBezTo>
                        <a:cubicBezTo>
                          <a:pt x="152" y="153"/>
                          <a:pt x="152" y="153"/>
                          <a:pt x="152" y="153"/>
                        </a:cubicBezTo>
                        <a:cubicBezTo>
                          <a:pt x="152" y="153"/>
                          <a:pt x="152" y="153"/>
                          <a:pt x="152" y="153"/>
                        </a:cubicBezTo>
                        <a:cubicBezTo>
                          <a:pt x="154" y="152"/>
                          <a:pt x="154" y="152"/>
                          <a:pt x="154" y="152"/>
                        </a:cubicBezTo>
                        <a:cubicBezTo>
                          <a:pt x="155" y="152"/>
                          <a:pt x="155" y="152"/>
                          <a:pt x="155" y="152"/>
                        </a:cubicBezTo>
                        <a:cubicBezTo>
                          <a:pt x="155" y="152"/>
                          <a:pt x="155" y="152"/>
                          <a:pt x="155" y="152"/>
                        </a:cubicBezTo>
                        <a:cubicBezTo>
                          <a:pt x="155" y="152"/>
                          <a:pt x="155" y="152"/>
                          <a:pt x="155" y="152"/>
                        </a:cubicBezTo>
                        <a:cubicBezTo>
                          <a:pt x="156" y="151"/>
                          <a:pt x="156" y="151"/>
                          <a:pt x="156" y="151"/>
                        </a:cubicBezTo>
                        <a:cubicBezTo>
                          <a:pt x="156" y="151"/>
                          <a:pt x="156" y="151"/>
                          <a:pt x="156" y="151"/>
                        </a:cubicBezTo>
                        <a:cubicBezTo>
                          <a:pt x="156" y="151"/>
                          <a:pt x="156" y="151"/>
                          <a:pt x="156" y="151"/>
                        </a:cubicBezTo>
                        <a:cubicBezTo>
                          <a:pt x="156" y="151"/>
                          <a:pt x="156" y="151"/>
                          <a:pt x="156" y="151"/>
                        </a:cubicBezTo>
                        <a:cubicBezTo>
                          <a:pt x="156" y="150"/>
                          <a:pt x="156" y="150"/>
                          <a:pt x="156" y="150"/>
                        </a:cubicBezTo>
                        <a:cubicBezTo>
                          <a:pt x="157" y="149"/>
                          <a:pt x="157" y="149"/>
                          <a:pt x="157" y="149"/>
                        </a:cubicBezTo>
                        <a:cubicBezTo>
                          <a:pt x="158" y="149"/>
                          <a:pt x="158" y="149"/>
                          <a:pt x="158" y="149"/>
                        </a:cubicBezTo>
                        <a:cubicBezTo>
                          <a:pt x="158" y="149"/>
                          <a:pt x="158" y="149"/>
                          <a:pt x="158" y="149"/>
                        </a:cubicBezTo>
                        <a:cubicBezTo>
                          <a:pt x="158" y="149"/>
                          <a:pt x="158" y="149"/>
                          <a:pt x="158" y="149"/>
                        </a:cubicBezTo>
                        <a:cubicBezTo>
                          <a:pt x="158" y="148"/>
                          <a:pt x="158" y="148"/>
                          <a:pt x="158" y="148"/>
                        </a:cubicBezTo>
                        <a:cubicBezTo>
                          <a:pt x="159" y="148"/>
                          <a:pt x="159" y="148"/>
                          <a:pt x="159" y="148"/>
                        </a:cubicBezTo>
                        <a:cubicBezTo>
                          <a:pt x="160" y="148"/>
                          <a:pt x="160" y="148"/>
                          <a:pt x="160" y="148"/>
                        </a:cubicBezTo>
                        <a:cubicBezTo>
                          <a:pt x="161" y="148"/>
                          <a:pt x="161" y="148"/>
                          <a:pt x="161" y="148"/>
                        </a:cubicBezTo>
                        <a:cubicBezTo>
                          <a:pt x="161" y="149"/>
                          <a:pt x="161" y="149"/>
                          <a:pt x="161" y="149"/>
                        </a:cubicBezTo>
                        <a:cubicBezTo>
                          <a:pt x="161" y="150"/>
                          <a:pt x="161" y="150"/>
                          <a:pt x="161" y="150"/>
                        </a:cubicBezTo>
                        <a:cubicBezTo>
                          <a:pt x="161" y="152"/>
                          <a:pt x="161" y="152"/>
                          <a:pt x="161" y="152"/>
                        </a:cubicBezTo>
                        <a:cubicBezTo>
                          <a:pt x="162" y="150"/>
                          <a:pt x="162" y="150"/>
                          <a:pt x="162" y="150"/>
                        </a:cubicBezTo>
                        <a:cubicBezTo>
                          <a:pt x="162" y="150"/>
                          <a:pt x="162" y="150"/>
                          <a:pt x="162" y="150"/>
                        </a:cubicBezTo>
                        <a:cubicBezTo>
                          <a:pt x="163" y="149"/>
                          <a:pt x="163" y="149"/>
                          <a:pt x="163" y="149"/>
                        </a:cubicBezTo>
                        <a:cubicBezTo>
                          <a:pt x="164" y="149"/>
                          <a:pt x="164" y="149"/>
                          <a:pt x="164" y="149"/>
                        </a:cubicBezTo>
                        <a:cubicBezTo>
                          <a:pt x="164" y="149"/>
                          <a:pt x="164" y="149"/>
                          <a:pt x="164" y="149"/>
                        </a:cubicBezTo>
                        <a:cubicBezTo>
                          <a:pt x="164" y="148"/>
                          <a:pt x="164" y="148"/>
                          <a:pt x="164" y="148"/>
                        </a:cubicBezTo>
                        <a:cubicBezTo>
                          <a:pt x="164" y="148"/>
                          <a:pt x="164" y="148"/>
                          <a:pt x="164" y="148"/>
                        </a:cubicBezTo>
                        <a:cubicBezTo>
                          <a:pt x="165" y="147"/>
                          <a:pt x="165" y="147"/>
                          <a:pt x="165" y="147"/>
                        </a:cubicBezTo>
                        <a:cubicBezTo>
                          <a:pt x="166" y="147"/>
                          <a:pt x="166" y="147"/>
                          <a:pt x="166" y="147"/>
                        </a:cubicBezTo>
                        <a:cubicBezTo>
                          <a:pt x="167" y="147"/>
                          <a:pt x="167" y="147"/>
                          <a:pt x="167" y="147"/>
                        </a:cubicBezTo>
                        <a:cubicBezTo>
                          <a:pt x="167" y="147"/>
                          <a:pt x="167" y="147"/>
                          <a:pt x="167" y="147"/>
                        </a:cubicBezTo>
                        <a:cubicBezTo>
                          <a:pt x="167" y="147"/>
                          <a:pt x="167" y="147"/>
                          <a:pt x="167" y="147"/>
                        </a:cubicBezTo>
                        <a:cubicBezTo>
                          <a:pt x="168" y="146"/>
                          <a:pt x="168" y="146"/>
                          <a:pt x="168" y="146"/>
                        </a:cubicBezTo>
                        <a:cubicBezTo>
                          <a:pt x="168" y="146"/>
                          <a:pt x="168" y="146"/>
                          <a:pt x="168" y="146"/>
                        </a:cubicBezTo>
                        <a:cubicBezTo>
                          <a:pt x="169" y="146"/>
                          <a:pt x="169" y="146"/>
                          <a:pt x="169" y="146"/>
                        </a:cubicBezTo>
                        <a:cubicBezTo>
                          <a:pt x="169" y="146"/>
                          <a:pt x="169" y="146"/>
                          <a:pt x="169" y="146"/>
                        </a:cubicBezTo>
                        <a:cubicBezTo>
                          <a:pt x="169" y="145"/>
                          <a:pt x="169" y="145"/>
                          <a:pt x="169" y="145"/>
                        </a:cubicBezTo>
                        <a:cubicBezTo>
                          <a:pt x="169" y="145"/>
                          <a:pt x="169" y="145"/>
                          <a:pt x="169" y="145"/>
                        </a:cubicBezTo>
                        <a:cubicBezTo>
                          <a:pt x="171" y="145"/>
                          <a:pt x="171" y="145"/>
                          <a:pt x="171" y="145"/>
                        </a:cubicBezTo>
                        <a:cubicBezTo>
                          <a:pt x="172" y="145"/>
                          <a:pt x="172" y="145"/>
                          <a:pt x="172" y="145"/>
                        </a:cubicBezTo>
                        <a:cubicBezTo>
                          <a:pt x="172" y="145"/>
                          <a:pt x="172" y="145"/>
                          <a:pt x="172" y="145"/>
                        </a:cubicBezTo>
                        <a:cubicBezTo>
                          <a:pt x="172" y="144"/>
                          <a:pt x="172" y="144"/>
                          <a:pt x="172" y="144"/>
                        </a:cubicBezTo>
                        <a:cubicBezTo>
                          <a:pt x="172" y="144"/>
                          <a:pt x="172" y="144"/>
                          <a:pt x="172" y="144"/>
                        </a:cubicBezTo>
                        <a:cubicBezTo>
                          <a:pt x="173" y="143"/>
                          <a:pt x="173" y="143"/>
                          <a:pt x="173" y="143"/>
                        </a:cubicBezTo>
                        <a:cubicBezTo>
                          <a:pt x="173" y="143"/>
                          <a:pt x="173" y="143"/>
                          <a:pt x="173" y="143"/>
                        </a:cubicBezTo>
                        <a:cubicBezTo>
                          <a:pt x="173" y="143"/>
                          <a:pt x="173" y="143"/>
                          <a:pt x="173" y="143"/>
                        </a:cubicBezTo>
                        <a:cubicBezTo>
                          <a:pt x="173" y="142"/>
                          <a:pt x="173" y="142"/>
                          <a:pt x="173" y="142"/>
                        </a:cubicBezTo>
                        <a:cubicBezTo>
                          <a:pt x="173" y="142"/>
                          <a:pt x="173" y="142"/>
                          <a:pt x="173" y="142"/>
                        </a:cubicBezTo>
                        <a:cubicBezTo>
                          <a:pt x="174" y="142"/>
                          <a:pt x="174" y="142"/>
                          <a:pt x="174" y="142"/>
                        </a:cubicBezTo>
                        <a:cubicBezTo>
                          <a:pt x="174" y="142"/>
                          <a:pt x="174" y="142"/>
                          <a:pt x="174" y="142"/>
                        </a:cubicBezTo>
                        <a:cubicBezTo>
                          <a:pt x="174" y="142"/>
                          <a:pt x="174" y="142"/>
                          <a:pt x="174" y="142"/>
                        </a:cubicBezTo>
                        <a:cubicBezTo>
                          <a:pt x="175" y="141"/>
                          <a:pt x="175" y="141"/>
                          <a:pt x="175" y="141"/>
                        </a:cubicBezTo>
                        <a:cubicBezTo>
                          <a:pt x="176" y="141"/>
                          <a:pt x="176" y="141"/>
                          <a:pt x="176" y="141"/>
                        </a:cubicBezTo>
                        <a:cubicBezTo>
                          <a:pt x="177" y="141"/>
                          <a:pt x="177" y="141"/>
                          <a:pt x="177" y="141"/>
                        </a:cubicBezTo>
                        <a:cubicBezTo>
                          <a:pt x="178" y="141"/>
                          <a:pt x="178" y="141"/>
                          <a:pt x="178" y="141"/>
                        </a:cubicBezTo>
                        <a:cubicBezTo>
                          <a:pt x="178" y="140"/>
                          <a:pt x="178" y="140"/>
                          <a:pt x="178" y="140"/>
                        </a:cubicBezTo>
                        <a:cubicBezTo>
                          <a:pt x="178" y="140"/>
                          <a:pt x="178" y="140"/>
                          <a:pt x="178" y="140"/>
                        </a:cubicBezTo>
                        <a:cubicBezTo>
                          <a:pt x="178" y="140"/>
                          <a:pt x="178" y="140"/>
                          <a:pt x="178" y="140"/>
                        </a:cubicBezTo>
                        <a:cubicBezTo>
                          <a:pt x="178" y="140"/>
                          <a:pt x="178" y="140"/>
                          <a:pt x="178" y="140"/>
                        </a:cubicBezTo>
                        <a:cubicBezTo>
                          <a:pt x="179" y="140"/>
                          <a:pt x="179" y="140"/>
                          <a:pt x="179" y="140"/>
                        </a:cubicBezTo>
                        <a:cubicBezTo>
                          <a:pt x="179" y="140"/>
                          <a:pt x="179" y="140"/>
                          <a:pt x="179" y="140"/>
                        </a:cubicBezTo>
                        <a:cubicBezTo>
                          <a:pt x="179" y="140"/>
                          <a:pt x="179" y="140"/>
                          <a:pt x="179" y="140"/>
                        </a:cubicBezTo>
                        <a:cubicBezTo>
                          <a:pt x="181" y="140"/>
                          <a:pt x="181" y="140"/>
                          <a:pt x="181" y="140"/>
                        </a:cubicBezTo>
                        <a:cubicBezTo>
                          <a:pt x="181" y="140"/>
                          <a:pt x="181" y="140"/>
                          <a:pt x="181" y="140"/>
                        </a:cubicBezTo>
                        <a:cubicBezTo>
                          <a:pt x="181" y="140"/>
                          <a:pt x="181" y="140"/>
                          <a:pt x="181" y="140"/>
                        </a:cubicBezTo>
                        <a:cubicBezTo>
                          <a:pt x="181" y="139"/>
                          <a:pt x="181" y="139"/>
                          <a:pt x="181" y="139"/>
                        </a:cubicBezTo>
                        <a:cubicBezTo>
                          <a:pt x="181" y="139"/>
                          <a:pt x="181" y="139"/>
                          <a:pt x="181" y="139"/>
                        </a:cubicBezTo>
                        <a:cubicBezTo>
                          <a:pt x="181" y="139"/>
                          <a:pt x="181" y="139"/>
                          <a:pt x="181" y="139"/>
                        </a:cubicBezTo>
                        <a:cubicBezTo>
                          <a:pt x="181" y="138"/>
                          <a:pt x="181" y="138"/>
                          <a:pt x="181" y="138"/>
                        </a:cubicBezTo>
                        <a:cubicBezTo>
                          <a:pt x="181" y="138"/>
                          <a:pt x="181" y="138"/>
                          <a:pt x="181" y="138"/>
                        </a:cubicBezTo>
                        <a:cubicBezTo>
                          <a:pt x="181" y="138"/>
                          <a:pt x="181" y="138"/>
                          <a:pt x="181" y="138"/>
                        </a:cubicBezTo>
                        <a:cubicBezTo>
                          <a:pt x="181" y="138"/>
                          <a:pt x="181" y="138"/>
                          <a:pt x="181" y="138"/>
                        </a:cubicBezTo>
                        <a:cubicBezTo>
                          <a:pt x="182" y="138"/>
                          <a:pt x="182" y="138"/>
                          <a:pt x="182" y="138"/>
                        </a:cubicBezTo>
                        <a:cubicBezTo>
                          <a:pt x="182" y="138"/>
                          <a:pt x="182" y="138"/>
                          <a:pt x="182" y="138"/>
                        </a:cubicBezTo>
                        <a:cubicBezTo>
                          <a:pt x="182" y="138"/>
                          <a:pt x="182" y="138"/>
                          <a:pt x="182" y="138"/>
                        </a:cubicBezTo>
                        <a:cubicBezTo>
                          <a:pt x="183" y="138"/>
                          <a:pt x="183" y="138"/>
                          <a:pt x="183" y="138"/>
                        </a:cubicBezTo>
                        <a:cubicBezTo>
                          <a:pt x="184" y="138"/>
                          <a:pt x="184" y="138"/>
                          <a:pt x="184" y="138"/>
                        </a:cubicBezTo>
                        <a:cubicBezTo>
                          <a:pt x="184" y="138"/>
                          <a:pt x="184" y="138"/>
                          <a:pt x="184" y="138"/>
                        </a:cubicBezTo>
                        <a:cubicBezTo>
                          <a:pt x="184" y="138"/>
                          <a:pt x="184" y="138"/>
                          <a:pt x="184" y="138"/>
                        </a:cubicBezTo>
                        <a:cubicBezTo>
                          <a:pt x="185" y="137"/>
                          <a:pt x="185" y="137"/>
                          <a:pt x="185" y="137"/>
                        </a:cubicBezTo>
                        <a:cubicBezTo>
                          <a:pt x="185" y="137"/>
                          <a:pt x="185" y="137"/>
                          <a:pt x="185" y="137"/>
                        </a:cubicBezTo>
                        <a:cubicBezTo>
                          <a:pt x="185" y="137"/>
                          <a:pt x="185" y="137"/>
                          <a:pt x="185" y="137"/>
                        </a:cubicBezTo>
                        <a:cubicBezTo>
                          <a:pt x="185" y="137"/>
                          <a:pt x="185" y="137"/>
                          <a:pt x="185" y="137"/>
                        </a:cubicBezTo>
                        <a:cubicBezTo>
                          <a:pt x="185" y="136"/>
                          <a:pt x="185" y="136"/>
                          <a:pt x="185" y="136"/>
                        </a:cubicBezTo>
                        <a:cubicBezTo>
                          <a:pt x="185" y="136"/>
                          <a:pt x="185" y="136"/>
                          <a:pt x="185" y="136"/>
                        </a:cubicBezTo>
                        <a:cubicBezTo>
                          <a:pt x="184" y="135"/>
                          <a:pt x="184" y="135"/>
                          <a:pt x="184" y="135"/>
                        </a:cubicBezTo>
                        <a:cubicBezTo>
                          <a:pt x="184" y="135"/>
                          <a:pt x="184" y="135"/>
                          <a:pt x="184" y="135"/>
                        </a:cubicBezTo>
                        <a:cubicBezTo>
                          <a:pt x="184" y="135"/>
                          <a:pt x="184" y="135"/>
                          <a:pt x="184" y="135"/>
                        </a:cubicBezTo>
                        <a:cubicBezTo>
                          <a:pt x="184" y="135"/>
                          <a:pt x="184" y="135"/>
                          <a:pt x="184" y="135"/>
                        </a:cubicBezTo>
                        <a:cubicBezTo>
                          <a:pt x="186" y="135"/>
                          <a:pt x="186" y="135"/>
                          <a:pt x="186" y="135"/>
                        </a:cubicBezTo>
                        <a:cubicBezTo>
                          <a:pt x="186" y="135"/>
                          <a:pt x="186" y="135"/>
                          <a:pt x="186" y="135"/>
                        </a:cubicBezTo>
                        <a:cubicBezTo>
                          <a:pt x="186" y="136"/>
                          <a:pt x="186" y="136"/>
                          <a:pt x="186" y="136"/>
                        </a:cubicBezTo>
                        <a:cubicBezTo>
                          <a:pt x="186" y="136"/>
                          <a:pt x="186" y="136"/>
                          <a:pt x="186" y="136"/>
                        </a:cubicBezTo>
                        <a:cubicBezTo>
                          <a:pt x="187" y="136"/>
                          <a:pt x="187" y="136"/>
                          <a:pt x="187" y="136"/>
                        </a:cubicBezTo>
                        <a:cubicBezTo>
                          <a:pt x="187" y="136"/>
                          <a:pt x="187" y="136"/>
                          <a:pt x="187" y="136"/>
                        </a:cubicBezTo>
                        <a:cubicBezTo>
                          <a:pt x="187" y="137"/>
                          <a:pt x="187" y="137"/>
                          <a:pt x="187" y="137"/>
                        </a:cubicBezTo>
                        <a:cubicBezTo>
                          <a:pt x="186" y="138"/>
                          <a:pt x="186" y="138"/>
                          <a:pt x="186" y="138"/>
                        </a:cubicBezTo>
                        <a:cubicBezTo>
                          <a:pt x="187" y="138"/>
                          <a:pt x="187" y="138"/>
                          <a:pt x="187" y="138"/>
                        </a:cubicBezTo>
                        <a:cubicBezTo>
                          <a:pt x="189" y="137"/>
                          <a:pt x="189" y="137"/>
                          <a:pt x="189" y="137"/>
                        </a:cubicBezTo>
                        <a:cubicBezTo>
                          <a:pt x="189" y="137"/>
                          <a:pt x="189" y="137"/>
                          <a:pt x="189" y="137"/>
                        </a:cubicBezTo>
                        <a:cubicBezTo>
                          <a:pt x="189" y="137"/>
                          <a:pt x="189" y="137"/>
                          <a:pt x="189" y="137"/>
                        </a:cubicBezTo>
                        <a:cubicBezTo>
                          <a:pt x="189" y="137"/>
                          <a:pt x="189" y="137"/>
                          <a:pt x="189" y="137"/>
                        </a:cubicBezTo>
                        <a:cubicBezTo>
                          <a:pt x="189" y="137"/>
                          <a:pt x="189" y="137"/>
                          <a:pt x="189" y="137"/>
                        </a:cubicBezTo>
                        <a:cubicBezTo>
                          <a:pt x="189" y="136"/>
                          <a:pt x="189" y="136"/>
                          <a:pt x="189" y="136"/>
                        </a:cubicBezTo>
                        <a:cubicBezTo>
                          <a:pt x="190" y="135"/>
                          <a:pt x="190" y="135"/>
                          <a:pt x="190" y="135"/>
                        </a:cubicBezTo>
                        <a:cubicBezTo>
                          <a:pt x="190" y="135"/>
                          <a:pt x="190" y="135"/>
                          <a:pt x="190" y="135"/>
                        </a:cubicBezTo>
                        <a:cubicBezTo>
                          <a:pt x="189" y="135"/>
                          <a:pt x="189" y="135"/>
                          <a:pt x="189" y="135"/>
                        </a:cubicBezTo>
                        <a:cubicBezTo>
                          <a:pt x="189" y="135"/>
                          <a:pt x="189" y="135"/>
                          <a:pt x="189" y="135"/>
                        </a:cubicBezTo>
                        <a:cubicBezTo>
                          <a:pt x="189" y="135"/>
                          <a:pt x="189" y="135"/>
                          <a:pt x="189" y="135"/>
                        </a:cubicBezTo>
                        <a:cubicBezTo>
                          <a:pt x="188" y="134"/>
                          <a:pt x="188" y="134"/>
                          <a:pt x="188" y="134"/>
                        </a:cubicBezTo>
                        <a:cubicBezTo>
                          <a:pt x="188" y="134"/>
                          <a:pt x="188" y="134"/>
                          <a:pt x="188" y="134"/>
                        </a:cubicBezTo>
                        <a:cubicBezTo>
                          <a:pt x="188" y="134"/>
                          <a:pt x="188" y="134"/>
                          <a:pt x="188" y="134"/>
                        </a:cubicBezTo>
                        <a:cubicBezTo>
                          <a:pt x="186" y="133"/>
                          <a:pt x="186" y="133"/>
                          <a:pt x="186" y="133"/>
                        </a:cubicBezTo>
                        <a:cubicBezTo>
                          <a:pt x="185" y="132"/>
                          <a:pt x="185" y="132"/>
                          <a:pt x="185" y="132"/>
                        </a:cubicBezTo>
                        <a:cubicBezTo>
                          <a:pt x="185" y="132"/>
                          <a:pt x="185" y="132"/>
                          <a:pt x="185" y="132"/>
                        </a:cubicBezTo>
                        <a:cubicBezTo>
                          <a:pt x="185" y="132"/>
                          <a:pt x="185" y="132"/>
                          <a:pt x="185" y="132"/>
                        </a:cubicBezTo>
                        <a:cubicBezTo>
                          <a:pt x="184" y="132"/>
                          <a:pt x="184" y="132"/>
                          <a:pt x="184" y="132"/>
                        </a:cubicBezTo>
                        <a:cubicBezTo>
                          <a:pt x="184" y="132"/>
                          <a:pt x="184" y="132"/>
                          <a:pt x="184" y="132"/>
                        </a:cubicBezTo>
                        <a:cubicBezTo>
                          <a:pt x="184" y="132"/>
                          <a:pt x="184" y="132"/>
                          <a:pt x="184" y="132"/>
                        </a:cubicBezTo>
                        <a:cubicBezTo>
                          <a:pt x="184" y="132"/>
                          <a:pt x="184" y="132"/>
                          <a:pt x="184" y="132"/>
                        </a:cubicBezTo>
                        <a:cubicBezTo>
                          <a:pt x="183" y="132"/>
                          <a:pt x="183" y="132"/>
                          <a:pt x="183" y="132"/>
                        </a:cubicBezTo>
                        <a:cubicBezTo>
                          <a:pt x="182" y="131"/>
                          <a:pt x="182" y="131"/>
                          <a:pt x="182" y="131"/>
                        </a:cubicBezTo>
                        <a:cubicBezTo>
                          <a:pt x="182" y="131"/>
                          <a:pt x="182" y="131"/>
                          <a:pt x="182" y="131"/>
                        </a:cubicBezTo>
                        <a:cubicBezTo>
                          <a:pt x="182" y="131"/>
                          <a:pt x="182" y="131"/>
                          <a:pt x="182" y="131"/>
                        </a:cubicBezTo>
                        <a:cubicBezTo>
                          <a:pt x="180" y="132"/>
                          <a:pt x="180" y="132"/>
                          <a:pt x="180" y="132"/>
                        </a:cubicBezTo>
                        <a:cubicBezTo>
                          <a:pt x="179" y="132"/>
                          <a:pt x="179" y="132"/>
                          <a:pt x="179" y="132"/>
                        </a:cubicBezTo>
                        <a:cubicBezTo>
                          <a:pt x="179" y="132"/>
                          <a:pt x="179" y="132"/>
                          <a:pt x="179" y="132"/>
                        </a:cubicBezTo>
                        <a:cubicBezTo>
                          <a:pt x="178" y="133"/>
                          <a:pt x="178" y="133"/>
                          <a:pt x="178" y="133"/>
                        </a:cubicBezTo>
                        <a:cubicBezTo>
                          <a:pt x="174" y="134"/>
                          <a:pt x="174" y="134"/>
                          <a:pt x="174" y="134"/>
                        </a:cubicBezTo>
                        <a:cubicBezTo>
                          <a:pt x="174" y="134"/>
                          <a:pt x="174" y="134"/>
                          <a:pt x="174" y="134"/>
                        </a:cubicBezTo>
                        <a:cubicBezTo>
                          <a:pt x="174" y="134"/>
                          <a:pt x="174" y="134"/>
                          <a:pt x="174" y="134"/>
                        </a:cubicBezTo>
                        <a:cubicBezTo>
                          <a:pt x="173" y="135"/>
                          <a:pt x="173" y="135"/>
                          <a:pt x="173" y="135"/>
                        </a:cubicBezTo>
                        <a:cubicBezTo>
                          <a:pt x="173" y="135"/>
                          <a:pt x="173" y="135"/>
                          <a:pt x="173" y="135"/>
                        </a:cubicBezTo>
                        <a:cubicBezTo>
                          <a:pt x="173" y="135"/>
                          <a:pt x="173" y="135"/>
                          <a:pt x="173" y="135"/>
                        </a:cubicBezTo>
                        <a:cubicBezTo>
                          <a:pt x="172" y="137"/>
                          <a:pt x="172" y="137"/>
                          <a:pt x="172" y="137"/>
                        </a:cubicBezTo>
                        <a:cubicBezTo>
                          <a:pt x="172" y="137"/>
                          <a:pt x="172" y="137"/>
                          <a:pt x="172" y="137"/>
                        </a:cubicBezTo>
                        <a:cubicBezTo>
                          <a:pt x="172" y="137"/>
                          <a:pt x="172" y="137"/>
                          <a:pt x="172" y="137"/>
                        </a:cubicBezTo>
                        <a:cubicBezTo>
                          <a:pt x="171" y="138"/>
                          <a:pt x="171" y="138"/>
                          <a:pt x="171" y="138"/>
                        </a:cubicBezTo>
                        <a:cubicBezTo>
                          <a:pt x="171" y="138"/>
                          <a:pt x="171" y="138"/>
                          <a:pt x="171" y="138"/>
                        </a:cubicBezTo>
                        <a:cubicBezTo>
                          <a:pt x="171" y="138"/>
                          <a:pt x="171" y="138"/>
                          <a:pt x="171" y="138"/>
                        </a:cubicBezTo>
                        <a:cubicBezTo>
                          <a:pt x="170" y="138"/>
                          <a:pt x="170" y="138"/>
                          <a:pt x="170" y="138"/>
                        </a:cubicBezTo>
                        <a:cubicBezTo>
                          <a:pt x="170" y="139"/>
                          <a:pt x="170" y="139"/>
                          <a:pt x="170" y="139"/>
                        </a:cubicBezTo>
                        <a:cubicBezTo>
                          <a:pt x="170" y="139"/>
                          <a:pt x="170" y="139"/>
                          <a:pt x="170" y="139"/>
                        </a:cubicBezTo>
                        <a:cubicBezTo>
                          <a:pt x="170" y="139"/>
                          <a:pt x="170" y="139"/>
                          <a:pt x="170" y="139"/>
                        </a:cubicBezTo>
                        <a:cubicBezTo>
                          <a:pt x="170" y="139"/>
                          <a:pt x="170" y="139"/>
                          <a:pt x="170" y="139"/>
                        </a:cubicBezTo>
                        <a:cubicBezTo>
                          <a:pt x="169" y="139"/>
                          <a:pt x="169" y="139"/>
                          <a:pt x="169" y="139"/>
                        </a:cubicBezTo>
                        <a:cubicBezTo>
                          <a:pt x="168" y="140"/>
                          <a:pt x="168" y="140"/>
                          <a:pt x="168" y="140"/>
                        </a:cubicBezTo>
                        <a:cubicBezTo>
                          <a:pt x="167" y="140"/>
                          <a:pt x="167" y="140"/>
                          <a:pt x="167" y="140"/>
                        </a:cubicBezTo>
                        <a:cubicBezTo>
                          <a:pt x="165" y="140"/>
                          <a:pt x="165" y="140"/>
                          <a:pt x="165" y="140"/>
                        </a:cubicBezTo>
                        <a:cubicBezTo>
                          <a:pt x="165" y="140"/>
                          <a:pt x="165" y="140"/>
                          <a:pt x="165" y="140"/>
                        </a:cubicBezTo>
                        <a:cubicBezTo>
                          <a:pt x="165" y="140"/>
                          <a:pt x="165" y="140"/>
                          <a:pt x="165" y="140"/>
                        </a:cubicBezTo>
                        <a:cubicBezTo>
                          <a:pt x="165" y="140"/>
                          <a:pt x="165" y="140"/>
                          <a:pt x="165" y="140"/>
                        </a:cubicBezTo>
                        <a:cubicBezTo>
                          <a:pt x="165" y="140"/>
                          <a:pt x="165" y="140"/>
                          <a:pt x="165" y="140"/>
                        </a:cubicBezTo>
                        <a:cubicBezTo>
                          <a:pt x="165" y="140"/>
                          <a:pt x="165" y="140"/>
                          <a:pt x="165" y="140"/>
                        </a:cubicBezTo>
                        <a:cubicBezTo>
                          <a:pt x="164" y="140"/>
                          <a:pt x="164" y="140"/>
                          <a:pt x="164" y="140"/>
                        </a:cubicBezTo>
                        <a:cubicBezTo>
                          <a:pt x="164" y="140"/>
                          <a:pt x="164" y="140"/>
                          <a:pt x="164" y="140"/>
                        </a:cubicBezTo>
                        <a:cubicBezTo>
                          <a:pt x="164" y="140"/>
                          <a:pt x="164" y="140"/>
                          <a:pt x="164" y="140"/>
                        </a:cubicBezTo>
                        <a:cubicBezTo>
                          <a:pt x="163" y="140"/>
                          <a:pt x="163" y="140"/>
                          <a:pt x="163" y="140"/>
                        </a:cubicBezTo>
                        <a:cubicBezTo>
                          <a:pt x="163" y="140"/>
                          <a:pt x="163" y="140"/>
                          <a:pt x="163" y="140"/>
                        </a:cubicBezTo>
                        <a:cubicBezTo>
                          <a:pt x="163" y="141"/>
                          <a:pt x="163" y="141"/>
                          <a:pt x="163" y="141"/>
                        </a:cubicBezTo>
                        <a:cubicBezTo>
                          <a:pt x="163" y="141"/>
                          <a:pt x="163" y="141"/>
                          <a:pt x="163" y="141"/>
                        </a:cubicBezTo>
                        <a:cubicBezTo>
                          <a:pt x="163" y="140"/>
                          <a:pt x="163" y="140"/>
                          <a:pt x="163" y="140"/>
                        </a:cubicBezTo>
                        <a:cubicBezTo>
                          <a:pt x="163" y="140"/>
                          <a:pt x="163" y="140"/>
                          <a:pt x="163" y="140"/>
                        </a:cubicBezTo>
                        <a:cubicBezTo>
                          <a:pt x="163" y="140"/>
                          <a:pt x="163" y="140"/>
                          <a:pt x="163" y="140"/>
                        </a:cubicBezTo>
                        <a:cubicBezTo>
                          <a:pt x="162" y="140"/>
                          <a:pt x="162" y="140"/>
                          <a:pt x="162" y="140"/>
                        </a:cubicBezTo>
                        <a:cubicBezTo>
                          <a:pt x="162" y="140"/>
                          <a:pt x="162" y="140"/>
                          <a:pt x="162" y="140"/>
                        </a:cubicBezTo>
                        <a:cubicBezTo>
                          <a:pt x="161" y="140"/>
                          <a:pt x="161" y="140"/>
                          <a:pt x="161" y="140"/>
                        </a:cubicBezTo>
                        <a:cubicBezTo>
                          <a:pt x="161" y="140"/>
                          <a:pt x="161" y="140"/>
                          <a:pt x="161" y="140"/>
                        </a:cubicBezTo>
                        <a:cubicBezTo>
                          <a:pt x="161" y="140"/>
                          <a:pt x="161" y="140"/>
                          <a:pt x="161" y="140"/>
                        </a:cubicBezTo>
                        <a:cubicBezTo>
                          <a:pt x="160" y="140"/>
                          <a:pt x="160" y="140"/>
                          <a:pt x="160" y="140"/>
                        </a:cubicBezTo>
                        <a:cubicBezTo>
                          <a:pt x="160" y="140"/>
                          <a:pt x="160" y="140"/>
                          <a:pt x="160" y="140"/>
                        </a:cubicBezTo>
                        <a:cubicBezTo>
                          <a:pt x="160" y="139"/>
                          <a:pt x="160" y="139"/>
                          <a:pt x="160" y="139"/>
                        </a:cubicBezTo>
                        <a:cubicBezTo>
                          <a:pt x="160" y="139"/>
                          <a:pt x="160" y="139"/>
                          <a:pt x="160" y="139"/>
                        </a:cubicBezTo>
                        <a:cubicBezTo>
                          <a:pt x="160" y="138"/>
                          <a:pt x="160" y="138"/>
                          <a:pt x="160" y="138"/>
                        </a:cubicBezTo>
                        <a:cubicBezTo>
                          <a:pt x="159" y="138"/>
                          <a:pt x="159" y="138"/>
                          <a:pt x="159" y="138"/>
                        </a:cubicBezTo>
                        <a:cubicBezTo>
                          <a:pt x="159" y="137"/>
                          <a:pt x="159" y="137"/>
                          <a:pt x="159" y="137"/>
                        </a:cubicBezTo>
                        <a:cubicBezTo>
                          <a:pt x="159" y="137"/>
                          <a:pt x="159" y="137"/>
                          <a:pt x="159" y="137"/>
                        </a:cubicBezTo>
                        <a:cubicBezTo>
                          <a:pt x="159" y="136"/>
                          <a:pt x="159" y="136"/>
                          <a:pt x="159" y="136"/>
                        </a:cubicBezTo>
                        <a:cubicBezTo>
                          <a:pt x="159" y="136"/>
                          <a:pt x="159" y="136"/>
                          <a:pt x="159" y="136"/>
                        </a:cubicBezTo>
                        <a:cubicBezTo>
                          <a:pt x="159" y="136"/>
                          <a:pt x="159" y="136"/>
                          <a:pt x="159" y="136"/>
                        </a:cubicBezTo>
                        <a:cubicBezTo>
                          <a:pt x="159" y="135"/>
                          <a:pt x="159" y="135"/>
                          <a:pt x="159" y="135"/>
                        </a:cubicBezTo>
                        <a:cubicBezTo>
                          <a:pt x="159" y="135"/>
                          <a:pt x="159" y="135"/>
                          <a:pt x="159" y="135"/>
                        </a:cubicBezTo>
                        <a:cubicBezTo>
                          <a:pt x="159" y="135"/>
                          <a:pt x="159" y="135"/>
                          <a:pt x="159" y="135"/>
                        </a:cubicBezTo>
                        <a:cubicBezTo>
                          <a:pt x="159" y="135"/>
                          <a:pt x="159" y="135"/>
                          <a:pt x="159" y="135"/>
                        </a:cubicBezTo>
                        <a:cubicBezTo>
                          <a:pt x="159" y="134"/>
                          <a:pt x="159" y="134"/>
                          <a:pt x="159" y="134"/>
                        </a:cubicBezTo>
                        <a:cubicBezTo>
                          <a:pt x="160" y="132"/>
                          <a:pt x="160" y="132"/>
                          <a:pt x="160" y="132"/>
                        </a:cubicBezTo>
                        <a:cubicBezTo>
                          <a:pt x="159" y="133"/>
                          <a:pt x="159" y="133"/>
                          <a:pt x="159" y="133"/>
                        </a:cubicBezTo>
                        <a:cubicBezTo>
                          <a:pt x="158" y="133"/>
                          <a:pt x="158" y="133"/>
                          <a:pt x="158" y="133"/>
                        </a:cubicBezTo>
                        <a:cubicBezTo>
                          <a:pt x="158" y="133"/>
                          <a:pt x="158" y="133"/>
                          <a:pt x="158" y="133"/>
                        </a:cubicBezTo>
                        <a:cubicBezTo>
                          <a:pt x="158" y="133"/>
                          <a:pt x="158" y="133"/>
                          <a:pt x="158" y="133"/>
                        </a:cubicBezTo>
                        <a:cubicBezTo>
                          <a:pt x="158" y="134"/>
                          <a:pt x="158" y="134"/>
                          <a:pt x="158" y="134"/>
                        </a:cubicBezTo>
                        <a:cubicBezTo>
                          <a:pt x="158" y="134"/>
                          <a:pt x="158" y="134"/>
                          <a:pt x="158" y="135"/>
                        </a:cubicBezTo>
                        <a:cubicBezTo>
                          <a:pt x="157" y="134"/>
                          <a:pt x="157" y="134"/>
                          <a:pt x="157" y="134"/>
                        </a:cubicBezTo>
                        <a:cubicBezTo>
                          <a:pt x="157" y="134"/>
                          <a:pt x="157" y="134"/>
                          <a:pt x="157" y="134"/>
                        </a:cubicBezTo>
                        <a:cubicBezTo>
                          <a:pt x="157" y="133"/>
                          <a:pt x="157" y="133"/>
                          <a:pt x="157" y="133"/>
                        </a:cubicBezTo>
                        <a:cubicBezTo>
                          <a:pt x="156" y="133"/>
                          <a:pt x="156" y="133"/>
                          <a:pt x="156" y="133"/>
                        </a:cubicBezTo>
                        <a:cubicBezTo>
                          <a:pt x="156" y="133"/>
                          <a:pt x="156" y="133"/>
                          <a:pt x="156" y="133"/>
                        </a:cubicBezTo>
                        <a:cubicBezTo>
                          <a:pt x="155" y="132"/>
                          <a:pt x="155" y="132"/>
                          <a:pt x="155" y="132"/>
                        </a:cubicBezTo>
                        <a:cubicBezTo>
                          <a:pt x="155" y="132"/>
                          <a:pt x="155" y="132"/>
                          <a:pt x="155" y="132"/>
                        </a:cubicBezTo>
                        <a:cubicBezTo>
                          <a:pt x="155" y="132"/>
                          <a:pt x="155" y="132"/>
                          <a:pt x="155" y="132"/>
                        </a:cubicBezTo>
                        <a:cubicBezTo>
                          <a:pt x="155" y="132"/>
                          <a:pt x="155" y="132"/>
                          <a:pt x="155" y="132"/>
                        </a:cubicBezTo>
                        <a:cubicBezTo>
                          <a:pt x="155" y="132"/>
                          <a:pt x="155" y="132"/>
                          <a:pt x="155" y="132"/>
                        </a:cubicBezTo>
                        <a:cubicBezTo>
                          <a:pt x="155" y="131"/>
                          <a:pt x="155" y="131"/>
                          <a:pt x="155" y="131"/>
                        </a:cubicBezTo>
                        <a:cubicBezTo>
                          <a:pt x="155" y="131"/>
                          <a:pt x="155" y="131"/>
                          <a:pt x="155" y="131"/>
                        </a:cubicBezTo>
                        <a:cubicBezTo>
                          <a:pt x="155" y="131"/>
                          <a:pt x="155" y="131"/>
                          <a:pt x="155" y="131"/>
                        </a:cubicBezTo>
                        <a:cubicBezTo>
                          <a:pt x="154" y="130"/>
                          <a:pt x="154" y="130"/>
                          <a:pt x="154" y="130"/>
                        </a:cubicBezTo>
                        <a:cubicBezTo>
                          <a:pt x="153" y="130"/>
                          <a:pt x="153" y="130"/>
                          <a:pt x="153" y="130"/>
                        </a:cubicBezTo>
                        <a:cubicBezTo>
                          <a:pt x="153" y="130"/>
                          <a:pt x="153" y="130"/>
                          <a:pt x="153" y="130"/>
                        </a:cubicBezTo>
                        <a:cubicBezTo>
                          <a:pt x="153" y="130"/>
                          <a:pt x="153" y="130"/>
                          <a:pt x="153" y="130"/>
                        </a:cubicBezTo>
                        <a:cubicBezTo>
                          <a:pt x="153" y="130"/>
                          <a:pt x="153" y="130"/>
                          <a:pt x="153" y="130"/>
                        </a:cubicBezTo>
                        <a:cubicBezTo>
                          <a:pt x="153" y="129"/>
                          <a:pt x="153" y="129"/>
                          <a:pt x="153" y="129"/>
                        </a:cubicBezTo>
                        <a:cubicBezTo>
                          <a:pt x="153" y="128"/>
                          <a:pt x="153" y="128"/>
                          <a:pt x="153" y="128"/>
                        </a:cubicBezTo>
                        <a:cubicBezTo>
                          <a:pt x="153" y="128"/>
                          <a:pt x="153" y="128"/>
                          <a:pt x="153" y="128"/>
                        </a:cubicBezTo>
                        <a:cubicBezTo>
                          <a:pt x="153" y="128"/>
                          <a:pt x="153" y="128"/>
                          <a:pt x="153" y="128"/>
                        </a:cubicBezTo>
                        <a:cubicBezTo>
                          <a:pt x="152" y="127"/>
                          <a:pt x="152" y="127"/>
                          <a:pt x="152" y="127"/>
                        </a:cubicBezTo>
                        <a:cubicBezTo>
                          <a:pt x="153" y="127"/>
                          <a:pt x="153" y="127"/>
                          <a:pt x="153" y="127"/>
                        </a:cubicBezTo>
                        <a:cubicBezTo>
                          <a:pt x="153" y="127"/>
                          <a:pt x="153" y="127"/>
                          <a:pt x="153" y="127"/>
                        </a:cubicBezTo>
                        <a:cubicBezTo>
                          <a:pt x="153" y="127"/>
                          <a:pt x="153" y="127"/>
                          <a:pt x="153" y="127"/>
                        </a:cubicBezTo>
                        <a:cubicBezTo>
                          <a:pt x="153" y="127"/>
                          <a:pt x="153" y="127"/>
                          <a:pt x="153" y="127"/>
                        </a:cubicBezTo>
                        <a:cubicBezTo>
                          <a:pt x="155" y="126"/>
                          <a:pt x="155" y="126"/>
                          <a:pt x="155" y="126"/>
                        </a:cubicBezTo>
                        <a:cubicBezTo>
                          <a:pt x="156" y="126"/>
                          <a:pt x="156" y="126"/>
                          <a:pt x="156" y="126"/>
                        </a:cubicBezTo>
                        <a:cubicBezTo>
                          <a:pt x="156" y="126"/>
                          <a:pt x="156" y="126"/>
                          <a:pt x="156" y="126"/>
                        </a:cubicBezTo>
                        <a:cubicBezTo>
                          <a:pt x="156" y="126"/>
                          <a:pt x="156" y="126"/>
                          <a:pt x="156" y="126"/>
                        </a:cubicBezTo>
                        <a:cubicBezTo>
                          <a:pt x="156" y="125"/>
                          <a:pt x="156" y="125"/>
                          <a:pt x="156" y="125"/>
                        </a:cubicBezTo>
                        <a:cubicBezTo>
                          <a:pt x="157" y="124"/>
                          <a:pt x="157" y="124"/>
                          <a:pt x="157" y="124"/>
                        </a:cubicBezTo>
                        <a:cubicBezTo>
                          <a:pt x="157" y="124"/>
                          <a:pt x="157" y="124"/>
                          <a:pt x="157" y="124"/>
                        </a:cubicBezTo>
                        <a:cubicBezTo>
                          <a:pt x="157" y="124"/>
                          <a:pt x="157" y="124"/>
                          <a:pt x="157" y="124"/>
                        </a:cubicBezTo>
                        <a:cubicBezTo>
                          <a:pt x="156" y="123"/>
                          <a:pt x="156" y="123"/>
                          <a:pt x="156" y="123"/>
                        </a:cubicBezTo>
                        <a:cubicBezTo>
                          <a:pt x="156" y="123"/>
                          <a:pt x="156" y="123"/>
                          <a:pt x="156" y="123"/>
                        </a:cubicBezTo>
                        <a:cubicBezTo>
                          <a:pt x="156" y="123"/>
                          <a:pt x="156" y="123"/>
                          <a:pt x="156" y="123"/>
                        </a:cubicBezTo>
                        <a:cubicBezTo>
                          <a:pt x="156" y="123"/>
                          <a:pt x="156" y="123"/>
                          <a:pt x="156" y="123"/>
                        </a:cubicBezTo>
                        <a:cubicBezTo>
                          <a:pt x="155" y="122"/>
                          <a:pt x="155" y="122"/>
                          <a:pt x="155" y="122"/>
                        </a:cubicBezTo>
                        <a:cubicBezTo>
                          <a:pt x="155" y="123"/>
                          <a:pt x="155" y="123"/>
                          <a:pt x="155" y="123"/>
                        </a:cubicBezTo>
                        <a:cubicBezTo>
                          <a:pt x="155" y="123"/>
                          <a:pt x="155" y="123"/>
                          <a:pt x="155" y="123"/>
                        </a:cubicBezTo>
                        <a:cubicBezTo>
                          <a:pt x="155" y="123"/>
                          <a:pt x="155" y="123"/>
                          <a:pt x="155" y="123"/>
                        </a:cubicBezTo>
                        <a:cubicBezTo>
                          <a:pt x="155" y="123"/>
                          <a:pt x="155" y="123"/>
                          <a:pt x="155" y="123"/>
                        </a:cubicBezTo>
                        <a:cubicBezTo>
                          <a:pt x="155" y="124"/>
                          <a:pt x="155" y="124"/>
                          <a:pt x="155" y="124"/>
                        </a:cubicBezTo>
                        <a:cubicBezTo>
                          <a:pt x="154" y="124"/>
                          <a:pt x="154" y="124"/>
                          <a:pt x="154" y="124"/>
                        </a:cubicBezTo>
                        <a:cubicBezTo>
                          <a:pt x="154" y="124"/>
                          <a:pt x="154" y="124"/>
                          <a:pt x="154" y="124"/>
                        </a:cubicBezTo>
                        <a:cubicBezTo>
                          <a:pt x="154" y="124"/>
                          <a:pt x="154" y="124"/>
                          <a:pt x="154" y="124"/>
                        </a:cubicBezTo>
                        <a:cubicBezTo>
                          <a:pt x="154" y="125"/>
                          <a:pt x="154" y="125"/>
                          <a:pt x="154" y="125"/>
                        </a:cubicBezTo>
                        <a:cubicBezTo>
                          <a:pt x="154" y="125"/>
                          <a:pt x="154" y="125"/>
                          <a:pt x="154" y="125"/>
                        </a:cubicBezTo>
                        <a:cubicBezTo>
                          <a:pt x="153" y="125"/>
                          <a:pt x="153" y="125"/>
                          <a:pt x="153" y="125"/>
                        </a:cubicBezTo>
                        <a:cubicBezTo>
                          <a:pt x="153" y="125"/>
                          <a:pt x="153" y="125"/>
                          <a:pt x="153" y="125"/>
                        </a:cubicBezTo>
                        <a:cubicBezTo>
                          <a:pt x="153" y="125"/>
                          <a:pt x="153" y="125"/>
                          <a:pt x="153" y="125"/>
                        </a:cubicBezTo>
                        <a:cubicBezTo>
                          <a:pt x="153" y="125"/>
                          <a:pt x="153" y="125"/>
                          <a:pt x="153" y="125"/>
                        </a:cubicBezTo>
                        <a:cubicBezTo>
                          <a:pt x="153" y="125"/>
                          <a:pt x="153" y="125"/>
                          <a:pt x="153" y="125"/>
                        </a:cubicBezTo>
                        <a:cubicBezTo>
                          <a:pt x="152" y="125"/>
                          <a:pt x="152" y="125"/>
                          <a:pt x="152" y="125"/>
                        </a:cubicBezTo>
                        <a:cubicBezTo>
                          <a:pt x="152" y="124"/>
                          <a:pt x="152" y="124"/>
                          <a:pt x="152" y="124"/>
                        </a:cubicBezTo>
                        <a:cubicBezTo>
                          <a:pt x="151" y="123"/>
                          <a:pt x="151" y="123"/>
                          <a:pt x="151" y="123"/>
                        </a:cubicBezTo>
                        <a:cubicBezTo>
                          <a:pt x="150" y="120"/>
                          <a:pt x="150" y="120"/>
                          <a:pt x="150" y="120"/>
                        </a:cubicBezTo>
                        <a:cubicBezTo>
                          <a:pt x="150" y="123"/>
                          <a:pt x="150" y="123"/>
                          <a:pt x="150" y="123"/>
                        </a:cubicBezTo>
                        <a:cubicBezTo>
                          <a:pt x="150" y="124"/>
                          <a:pt x="150" y="124"/>
                          <a:pt x="150" y="124"/>
                        </a:cubicBezTo>
                        <a:cubicBezTo>
                          <a:pt x="150" y="125"/>
                          <a:pt x="150" y="125"/>
                          <a:pt x="150" y="125"/>
                        </a:cubicBezTo>
                        <a:cubicBezTo>
                          <a:pt x="150" y="125"/>
                          <a:pt x="150" y="125"/>
                          <a:pt x="150" y="125"/>
                        </a:cubicBezTo>
                        <a:cubicBezTo>
                          <a:pt x="150" y="126"/>
                          <a:pt x="150" y="126"/>
                          <a:pt x="150" y="126"/>
                        </a:cubicBezTo>
                        <a:cubicBezTo>
                          <a:pt x="150" y="126"/>
                          <a:pt x="150" y="126"/>
                          <a:pt x="150" y="126"/>
                        </a:cubicBezTo>
                        <a:moveTo>
                          <a:pt x="38" y="132"/>
                        </a:moveTo>
                        <a:cubicBezTo>
                          <a:pt x="39" y="131"/>
                          <a:pt x="39" y="131"/>
                          <a:pt x="39" y="131"/>
                        </a:cubicBezTo>
                        <a:cubicBezTo>
                          <a:pt x="39" y="129"/>
                          <a:pt x="39" y="129"/>
                          <a:pt x="39" y="129"/>
                        </a:cubicBezTo>
                        <a:cubicBezTo>
                          <a:pt x="39" y="129"/>
                          <a:pt x="39" y="129"/>
                          <a:pt x="39" y="129"/>
                        </a:cubicBezTo>
                        <a:cubicBezTo>
                          <a:pt x="39" y="129"/>
                          <a:pt x="39" y="129"/>
                          <a:pt x="39" y="129"/>
                        </a:cubicBezTo>
                        <a:cubicBezTo>
                          <a:pt x="40" y="127"/>
                          <a:pt x="40" y="127"/>
                          <a:pt x="40" y="127"/>
                        </a:cubicBezTo>
                        <a:cubicBezTo>
                          <a:pt x="40" y="127"/>
                          <a:pt x="40" y="127"/>
                          <a:pt x="40" y="127"/>
                        </a:cubicBezTo>
                        <a:cubicBezTo>
                          <a:pt x="40" y="127"/>
                          <a:pt x="40" y="127"/>
                          <a:pt x="40" y="127"/>
                        </a:cubicBezTo>
                        <a:cubicBezTo>
                          <a:pt x="40" y="126"/>
                          <a:pt x="40" y="126"/>
                          <a:pt x="40" y="126"/>
                        </a:cubicBezTo>
                        <a:cubicBezTo>
                          <a:pt x="40" y="125"/>
                          <a:pt x="40" y="125"/>
                          <a:pt x="40" y="125"/>
                        </a:cubicBezTo>
                        <a:cubicBezTo>
                          <a:pt x="41" y="123"/>
                          <a:pt x="41" y="123"/>
                          <a:pt x="41" y="123"/>
                        </a:cubicBezTo>
                        <a:cubicBezTo>
                          <a:pt x="39" y="124"/>
                          <a:pt x="39" y="124"/>
                          <a:pt x="39" y="124"/>
                        </a:cubicBezTo>
                        <a:cubicBezTo>
                          <a:pt x="38" y="125"/>
                          <a:pt x="38" y="125"/>
                          <a:pt x="38" y="125"/>
                        </a:cubicBezTo>
                        <a:cubicBezTo>
                          <a:pt x="38" y="125"/>
                          <a:pt x="38" y="125"/>
                          <a:pt x="38" y="125"/>
                        </a:cubicBezTo>
                        <a:cubicBezTo>
                          <a:pt x="38" y="125"/>
                          <a:pt x="38" y="125"/>
                          <a:pt x="38" y="125"/>
                        </a:cubicBezTo>
                        <a:cubicBezTo>
                          <a:pt x="38" y="127"/>
                          <a:pt x="38" y="127"/>
                          <a:pt x="38" y="127"/>
                        </a:cubicBezTo>
                        <a:cubicBezTo>
                          <a:pt x="38" y="127"/>
                          <a:pt x="38" y="127"/>
                          <a:pt x="38" y="127"/>
                        </a:cubicBezTo>
                        <a:cubicBezTo>
                          <a:pt x="38" y="127"/>
                          <a:pt x="38" y="127"/>
                          <a:pt x="38" y="127"/>
                        </a:cubicBezTo>
                        <a:cubicBezTo>
                          <a:pt x="38" y="130"/>
                          <a:pt x="38" y="130"/>
                          <a:pt x="38" y="130"/>
                        </a:cubicBezTo>
                        <a:cubicBezTo>
                          <a:pt x="38" y="132"/>
                          <a:pt x="38" y="132"/>
                          <a:pt x="38" y="132"/>
                        </a:cubicBezTo>
                        <a:moveTo>
                          <a:pt x="193" y="124"/>
                        </a:moveTo>
                        <a:cubicBezTo>
                          <a:pt x="192" y="124"/>
                          <a:pt x="192" y="124"/>
                          <a:pt x="192" y="124"/>
                        </a:cubicBezTo>
                        <a:cubicBezTo>
                          <a:pt x="192" y="124"/>
                          <a:pt x="192" y="124"/>
                          <a:pt x="192" y="124"/>
                        </a:cubicBezTo>
                        <a:cubicBezTo>
                          <a:pt x="192" y="125"/>
                          <a:pt x="192" y="125"/>
                          <a:pt x="192" y="125"/>
                        </a:cubicBezTo>
                        <a:cubicBezTo>
                          <a:pt x="192" y="125"/>
                          <a:pt x="192" y="125"/>
                          <a:pt x="192" y="125"/>
                        </a:cubicBezTo>
                        <a:cubicBezTo>
                          <a:pt x="191" y="125"/>
                          <a:pt x="191" y="125"/>
                          <a:pt x="191" y="125"/>
                        </a:cubicBezTo>
                        <a:cubicBezTo>
                          <a:pt x="191" y="125"/>
                          <a:pt x="191" y="125"/>
                          <a:pt x="191" y="125"/>
                        </a:cubicBezTo>
                        <a:cubicBezTo>
                          <a:pt x="191" y="126"/>
                          <a:pt x="191" y="126"/>
                          <a:pt x="191" y="126"/>
                        </a:cubicBezTo>
                        <a:cubicBezTo>
                          <a:pt x="191" y="126"/>
                          <a:pt x="191" y="126"/>
                          <a:pt x="191" y="126"/>
                        </a:cubicBezTo>
                        <a:cubicBezTo>
                          <a:pt x="191" y="126"/>
                          <a:pt x="191" y="126"/>
                          <a:pt x="191" y="126"/>
                        </a:cubicBezTo>
                        <a:cubicBezTo>
                          <a:pt x="191" y="126"/>
                          <a:pt x="191" y="126"/>
                          <a:pt x="191" y="126"/>
                        </a:cubicBezTo>
                        <a:cubicBezTo>
                          <a:pt x="192" y="127"/>
                          <a:pt x="192" y="127"/>
                          <a:pt x="192" y="127"/>
                        </a:cubicBezTo>
                        <a:cubicBezTo>
                          <a:pt x="192" y="127"/>
                          <a:pt x="192" y="127"/>
                          <a:pt x="192" y="127"/>
                        </a:cubicBezTo>
                        <a:cubicBezTo>
                          <a:pt x="192" y="128"/>
                          <a:pt x="192" y="128"/>
                          <a:pt x="192" y="128"/>
                        </a:cubicBezTo>
                        <a:cubicBezTo>
                          <a:pt x="192" y="128"/>
                          <a:pt x="192" y="128"/>
                          <a:pt x="192" y="128"/>
                        </a:cubicBezTo>
                        <a:cubicBezTo>
                          <a:pt x="192" y="128"/>
                          <a:pt x="192" y="128"/>
                          <a:pt x="192" y="128"/>
                        </a:cubicBezTo>
                        <a:cubicBezTo>
                          <a:pt x="192" y="129"/>
                          <a:pt x="192" y="129"/>
                          <a:pt x="192" y="129"/>
                        </a:cubicBezTo>
                        <a:cubicBezTo>
                          <a:pt x="194" y="130"/>
                          <a:pt x="194" y="130"/>
                          <a:pt x="194" y="130"/>
                        </a:cubicBezTo>
                        <a:cubicBezTo>
                          <a:pt x="194" y="130"/>
                          <a:pt x="194" y="130"/>
                          <a:pt x="194" y="130"/>
                        </a:cubicBezTo>
                        <a:cubicBezTo>
                          <a:pt x="194" y="130"/>
                          <a:pt x="194" y="130"/>
                          <a:pt x="194" y="130"/>
                        </a:cubicBezTo>
                        <a:cubicBezTo>
                          <a:pt x="195" y="130"/>
                          <a:pt x="195" y="130"/>
                          <a:pt x="195" y="130"/>
                        </a:cubicBezTo>
                        <a:cubicBezTo>
                          <a:pt x="195" y="130"/>
                          <a:pt x="195" y="130"/>
                          <a:pt x="195" y="130"/>
                        </a:cubicBezTo>
                        <a:cubicBezTo>
                          <a:pt x="195" y="130"/>
                          <a:pt x="195" y="130"/>
                          <a:pt x="195" y="130"/>
                        </a:cubicBezTo>
                        <a:cubicBezTo>
                          <a:pt x="195" y="130"/>
                          <a:pt x="195" y="130"/>
                          <a:pt x="195" y="130"/>
                        </a:cubicBezTo>
                        <a:cubicBezTo>
                          <a:pt x="196" y="130"/>
                          <a:pt x="196" y="130"/>
                          <a:pt x="196" y="130"/>
                        </a:cubicBezTo>
                        <a:cubicBezTo>
                          <a:pt x="196" y="130"/>
                          <a:pt x="196" y="130"/>
                          <a:pt x="196" y="130"/>
                        </a:cubicBezTo>
                        <a:cubicBezTo>
                          <a:pt x="196" y="130"/>
                          <a:pt x="196" y="130"/>
                          <a:pt x="196" y="130"/>
                        </a:cubicBezTo>
                        <a:cubicBezTo>
                          <a:pt x="196" y="129"/>
                          <a:pt x="196" y="129"/>
                          <a:pt x="196" y="129"/>
                        </a:cubicBezTo>
                        <a:cubicBezTo>
                          <a:pt x="197" y="129"/>
                          <a:pt x="197" y="129"/>
                          <a:pt x="197" y="129"/>
                        </a:cubicBezTo>
                        <a:cubicBezTo>
                          <a:pt x="196" y="129"/>
                          <a:pt x="196" y="129"/>
                          <a:pt x="196" y="129"/>
                        </a:cubicBezTo>
                        <a:cubicBezTo>
                          <a:pt x="195" y="128"/>
                          <a:pt x="195" y="128"/>
                          <a:pt x="195" y="128"/>
                        </a:cubicBezTo>
                        <a:cubicBezTo>
                          <a:pt x="195" y="127"/>
                          <a:pt x="195" y="127"/>
                          <a:pt x="195" y="127"/>
                        </a:cubicBezTo>
                        <a:cubicBezTo>
                          <a:pt x="195" y="126"/>
                          <a:pt x="195" y="126"/>
                          <a:pt x="195" y="126"/>
                        </a:cubicBezTo>
                        <a:cubicBezTo>
                          <a:pt x="195" y="126"/>
                          <a:pt x="195" y="126"/>
                          <a:pt x="195" y="126"/>
                        </a:cubicBezTo>
                        <a:cubicBezTo>
                          <a:pt x="195" y="126"/>
                          <a:pt x="195" y="126"/>
                          <a:pt x="195" y="126"/>
                        </a:cubicBezTo>
                        <a:cubicBezTo>
                          <a:pt x="194" y="125"/>
                          <a:pt x="194" y="125"/>
                          <a:pt x="194" y="125"/>
                        </a:cubicBezTo>
                        <a:cubicBezTo>
                          <a:pt x="194" y="124"/>
                          <a:pt x="194" y="124"/>
                          <a:pt x="194" y="124"/>
                        </a:cubicBezTo>
                        <a:cubicBezTo>
                          <a:pt x="194" y="124"/>
                          <a:pt x="194" y="124"/>
                          <a:pt x="194" y="124"/>
                        </a:cubicBezTo>
                        <a:cubicBezTo>
                          <a:pt x="194" y="124"/>
                          <a:pt x="194" y="124"/>
                          <a:pt x="194" y="124"/>
                        </a:cubicBezTo>
                        <a:cubicBezTo>
                          <a:pt x="194" y="124"/>
                          <a:pt x="194" y="124"/>
                          <a:pt x="194" y="124"/>
                        </a:cubicBezTo>
                        <a:cubicBezTo>
                          <a:pt x="193" y="124"/>
                          <a:pt x="193" y="124"/>
                          <a:pt x="193" y="124"/>
                        </a:cubicBezTo>
                        <a:cubicBezTo>
                          <a:pt x="193" y="124"/>
                          <a:pt x="193" y="124"/>
                          <a:pt x="193" y="124"/>
                        </a:cubicBezTo>
                        <a:cubicBezTo>
                          <a:pt x="193" y="124"/>
                          <a:pt x="193" y="124"/>
                          <a:pt x="193" y="124"/>
                        </a:cubicBezTo>
                        <a:moveTo>
                          <a:pt x="248" y="128"/>
                        </a:moveTo>
                        <a:cubicBezTo>
                          <a:pt x="247" y="128"/>
                          <a:pt x="247" y="128"/>
                          <a:pt x="247" y="128"/>
                        </a:cubicBezTo>
                        <a:cubicBezTo>
                          <a:pt x="247" y="128"/>
                          <a:pt x="247" y="128"/>
                          <a:pt x="247" y="128"/>
                        </a:cubicBezTo>
                        <a:cubicBezTo>
                          <a:pt x="247" y="128"/>
                          <a:pt x="247" y="128"/>
                          <a:pt x="247" y="128"/>
                        </a:cubicBezTo>
                        <a:cubicBezTo>
                          <a:pt x="247" y="128"/>
                          <a:pt x="247" y="128"/>
                          <a:pt x="247" y="128"/>
                        </a:cubicBezTo>
                        <a:cubicBezTo>
                          <a:pt x="247" y="128"/>
                          <a:pt x="247" y="128"/>
                          <a:pt x="247" y="128"/>
                        </a:cubicBezTo>
                        <a:cubicBezTo>
                          <a:pt x="247" y="128"/>
                          <a:pt x="247" y="128"/>
                          <a:pt x="247" y="128"/>
                        </a:cubicBezTo>
                        <a:cubicBezTo>
                          <a:pt x="247" y="127"/>
                          <a:pt x="247" y="127"/>
                          <a:pt x="247" y="127"/>
                        </a:cubicBezTo>
                        <a:cubicBezTo>
                          <a:pt x="247" y="127"/>
                          <a:pt x="247" y="127"/>
                          <a:pt x="247" y="127"/>
                        </a:cubicBezTo>
                        <a:cubicBezTo>
                          <a:pt x="246" y="127"/>
                          <a:pt x="246" y="127"/>
                          <a:pt x="246" y="127"/>
                        </a:cubicBezTo>
                        <a:cubicBezTo>
                          <a:pt x="246" y="127"/>
                          <a:pt x="246" y="127"/>
                          <a:pt x="246" y="127"/>
                        </a:cubicBezTo>
                        <a:cubicBezTo>
                          <a:pt x="246" y="127"/>
                          <a:pt x="246" y="127"/>
                          <a:pt x="246" y="127"/>
                        </a:cubicBezTo>
                        <a:cubicBezTo>
                          <a:pt x="245" y="127"/>
                          <a:pt x="245" y="127"/>
                          <a:pt x="245" y="127"/>
                        </a:cubicBezTo>
                        <a:cubicBezTo>
                          <a:pt x="244" y="129"/>
                          <a:pt x="244" y="129"/>
                          <a:pt x="244" y="129"/>
                        </a:cubicBezTo>
                        <a:cubicBezTo>
                          <a:pt x="244" y="130"/>
                          <a:pt x="244" y="130"/>
                          <a:pt x="244" y="130"/>
                        </a:cubicBezTo>
                        <a:cubicBezTo>
                          <a:pt x="243" y="130"/>
                          <a:pt x="243" y="130"/>
                          <a:pt x="243" y="130"/>
                        </a:cubicBezTo>
                        <a:cubicBezTo>
                          <a:pt x="242" y="130"/>
                          <a:pt x="242" y="130"/>
                          <a:pt x="242" y="130"/>
                        </a:cubicBezTo>
                        <a:cubicBezTo>
                          <a:pt x="242" y="130"/>
                          <a:pt x="242" y="130"/>
                          <a:pt x="242" y="130"/>
                        </a:cubicBezTo>
                        <a:cubicBezTo>
                          <a:pt x="241" y="131"/>
                          <a:pt x="241" y="131"/>
                          <a:pt x="241" y="131"/>
                        </a:cubicBezTo>
                        <a:cubicBezTo>
                          <a:pt x="241" y="131"/>
                          <a:pt x="241" y="131"/>
                          <a:pt x="241" y="131"/>
                        </a:cubicBezTo>
                        <a:cubicBezTo>
                          <a:pt x="241" y="131"/>
                          <a:pt x="241" y="131"/>
                          <a:pt x="241" y="131"/>
                        </a:cubicBezTo>
                        <a:cubicBezTo>
                          <a:pt x="240" y="132"/>
                          <a:pt x="240" y="132"/>
                          <a:pt x="240" y="132"/>
                        </a:cubicBezTo>
                        <a:cubicBezTo>
                          <a:pt x="240" y="132"/>
                          <a:pt x="240" y="132"/>
                          <a:pt x="240" y="132"/>
                        </a:cubicBezTo>
                        <a:cubicBezTo>
                          <a:pt x="240" y="132"/>
                          <a:pt x="240" y="132"/>
                          <a:pt x="240" y="132"/>
                        </a:cubicBezTo>
                        <a:cubicBezTo>
                          <a:pt x="239" y="132"/>
                          <a:pt x="239" y="132"/>
                          <a:pt x="239" y="132"/>
                        </a:cubicBezTo>
                        <a:cubicBezTo>
                          <a:pt x="239" y="133"/>
                          <a:pt x="239" y="133"/>
                          <a:pt x="239" y="133"/>
                        </a:cubicBezTo>
                        <a:cubicBezTo>
                          <a:pt x="237" y="134"/>
                          <a:pt x="237" y="134"/>
                          <a:pt x="237" y="134"/>
                        </a:cubicBezTo>
                        <a:cubicBezTo>
                          <a:pt x="239" y="133"/>
                          <a:pt x="239" y="133"/>
                          <a:pt x="239" y="133"/>
                        </a:cubicBezTo>
                        <a:cubicBezTo>
                          <a:pt x="240" y="133"/>
                          <a:pt x="240" y="133"/>
                          <a:pt x="240" y="133"/>
                        </a:cubicBezTo>
                        <a:cubicBezTo>
                          <a:pt x="240" y="133"/>
                          <a:pt x="240" y="133"/>
                          <a:pt x="240" y="133"/>
                        </a:cubicBezTo>
                        <a:cubicBezTo>
                          <a:pt x="240" y="134"/>
                          <a:pt x="240" y="134"/>
                          <a:pt x="240" y="134"/>
                        </a:cubicBezTo>
                        <a:cubicBezTo>
                          <a:pt x="240" y="134"/>
                          <a:pt x="240" y="134"/>
                          <a:pt x="240" y="134"/>
                        </a:cubicBezTo>
                        <a:cubicBezTo>
                          <a:pt x="241" y="134"/>
                          <a:pt x="241" y="134"/>
                          <a:pt x="241" y="134"/>
                        </a:cubicBezTo>
                        <a:cubicBezTo>
                          <a:pt x="241" y="134"/>
                          <a:pt x="241" y="134"/>
                          <a:pt x="241" y="134"/>
                        </a:cubicBezTo>
                        <a:cubicBezTo>
                          <a:pt x="241" y="133"/>
                          <a:pt x="241" y="133"/>
                          <a:pt x="241" y="133"/>
                        </a:cubicBezTo>
                        <a:cubicBezTo>
                          <a:pt x="241" y="133"/>
                          <a:pt x="241" y="133"/>
                          <a:pt x="241" y="133"/>
                        </a:cubicBezTo>
                        <a:cubicBezTo>
                          <a:pt x="242" y="132"/>
                          <a:pt x="242" y="132"/>
                          <a:pt x="242" y="132"/>
                        </a:cubicBezTo>
                        <a:cubicBezTo>
                          <a:pt x="243" y="132"/>
                          <a:pt x="243" y="132"/>
                          <a:pt x="243" y="132"/>
                        </a:cubicBezTo>
                        <a:cubicBezTo>
                          <a:pt x="244" y="132"/>
                          <a:pt x="244" y="132"/>
                          <a:pt x="244" y="132"/>
                        </a:cubicBezTo>
                        <a:cubicBezTo>
                          <a:pt x="245" y="132"/>
                          <a:pt x="245" y="132"/>
                          <a:pt x="245" y="132"/>
                        </a:cubicBezTo>
                        <a:cubicBezTo>
                          <a:pt x="245" y="132"/>
                          <a:pt x="245" y="132"/>
                          <a:pt x="245" y="132"/>
                        </a:cubicBezTo>
                        <a:cubicBezTo>
                          <a:pt x="245" y="132"/>
                          <a:pt x="245" y="132"/>
                          <a:pt x="245" y="132"/>
                        </a:cubicBezTo>
                        <a:cubicBezTo>
                          <a:pt x="246" y="131"/>
                          <a:pt x="246" y="131"/>
                          <a:pt x="246" y="131"/>
                        </a:cubicBezTo>
                        <a:cubicBezTo>
                          <a:pt x="246" y="131"/>
                          <a:pt x="246" y="131"/>
                          <a:pt x="246" y="131"/>
                        </a:cubicBezTo>
                        <a:cubicBezTo>
                          <a:pt x="246" y="131"/>
                          <a:pt x="246" y="131"/>
                          <a:pt x="246" y="131"/>
                        </a:cubicBezTo>
                        <a:cubicBezTo>
                          <a:pt x="247" y="131"/>
                          <a:pt x="247" y="131"/>
                          <a:pt x="247" y="131"/>
                        </a:cubicBezTo>
                        <a:cubicBezTo>
                          <a:pt x="247" y="131"/>
                          <a:pt x="247" y="131"/>
                          <a:pt x="247" y="131"/>
                        </a:cubicBezTo>
                        <a:cubicBezTo>
                          <a:pt x="248" y="131"/>
                          <a:pt x="248" y="131"/>
                          <a:pt x="248" y="131"/>
                        </a:cubicBezTo>
                        <a:cubicBezTo>
                          <a:pt x="248" y="130"/>
                          <a:pt x="248" y="130"/>
                          <a:pt x="248" y="130"/>
                        </a:cubicBezTo>
                        <a:cubicBezTo>
                          <a:pt x="248" y="130"/>
                          <a:pt x="248" y="130"/>
                          <a:pt x="248" y="130"/>
                        </a:cubicBezTo>
                        <a:cubicBezTo>
                          <a:pt x="248" y="130"/>
                          <a:pt x="248" y="130"/>
                          <a:pt x="248" y="130"/>
                        </a:cubicBezTo>
                        <a:cubicBezTo>
                          <a:pt x="248" y="130"/>
                          <a:pt x="248" y="130"/>
                          <a:pt x="248" y="130"/>
                        </a:cubicBezTo>
                        <a:cubicBezTo>
                          <a:pt x="248" y="130"/>
                          <a:pt x="248" y="130"/>
                          <a:pt x="248" y="130"/>
                        </a:cubicBezTo>
                        <a:cubicBezTo>
                          <a:pt x="248" y="129"/>
                          <a:pt x="248" y="129"/>
                          <a:pt x="248" y="129"/>
                        </a:cubicBezTo>
                        <a:cubicBezTo>
                          <a:pt x="249" y="129"/>
                          <a:pt x="249" y="129"/>
                          <a:pt x="249" y="129"/>
                        </a:cubicBezTo>
                        <a:cubicBezTo>
                          <a:pt x="249" y="129"/>
                          <a:pt x="249" y="129"/>
                          <a:pt x="249" y="129"/>
                        </a:cubicBezTo>
                        <a:cubicBezTo>
                          <a:pt x="249" y="129"/>
                          <a:pt x="249" y="129"/>
                          <a:pt x="249" y="129"/>
                        </a:cubicBezTo>
                        <a:cubicBezTo>
                          <a:pt x="250" y="128"/>
                          <a:pt x="250" y="128"/>
                          <a:pt x="250" y="128"/>
                        </a:cubicBezTo>
                        <a:cubicBezTo>
                          <a:pt x="250" y="128"/>
                          <a:pt x="250" y="128"/>
                          <a:pt x="250" y="128"/>
                        </a:cubicBezTo>
                        <a:cubicBezTo>
                          <a:pt x="250" y="128"/>
                          <a:pt x="250" y="128"/>
                          <a:pt x="250" y="128"/>
                        </a:cubicBezTo>
                        <a:cubicBezTo>
                          <a:pt x="250" y="128"/>
                          <a:pt x="250" y="128"/>
                          <a:pt x="250" y="128"/>
                        </a:cubicBezTo>
                        <a:cubicBezTo>
                          <a:pt x="251" y="128"/>
                          <a:pt x="251" y="128"/>
                          <a:pt x="251" y="128"/>
                        </a:cubicBezTo>
                        <a:cubicBezTo>
                          <a:pt x="251" y="127"/>
                          <a:pt x="251" y="127"/>
                          <a:pt x="251" y="127"/>
                        </a:cubicBezTo>
                        <a:cubicBezTo>
                          <a:pt x="250" y="127"/>
                          <a:pt x="250" y="127"/>
                          <a:pt x="250" y="127"/>
                        </a:cubicBezTo>
                        <a:cubicBezTo>
                          <a:pt x="250" y="127"/>
                          <a:pt x="250" y="127"/>
                          <a:pt x="250" y="127"/>
                        </a:cubicBezTo>
                        <a:cubicBezTo>
                          <a:pt x="250" y="127"/>
                          <a:pt x="250" y="127"/>
                          <a:pt x="250" y="127"/>
                        </a:cubicBezTo>
                        <a:cubicBezTo>
                          <a:pt x="249" y="127"/>
                          <a:pt x="249" y="127"/>
                          <a:pt x="249" y="127"/>
                        </a:cubicBezTo>
                        <a:cubicBezTo>
                          <a:pt x="249" y="127"/>
                          <a:pt x="249" y="127"/>
                          <a:pt x="249" y="127"/>
                        </a:cubicBezTo>
                        <a:cubicBezTo>
                          <a:pt x="248" y="126"/>
                          <a:pt x="248" y="126"/>
                          <a:pt x="248" y="126"/>
                        </a:cubicBezTo>
                        <a:cubicBezTo>
                          <a:pt x="246" y="125"/>
                          <a:pt x="246" y="125"/>
                          <a:pt x="246" y="125"/>
                        </a:cubicBezTo>
                        <a:cubicBezTo>
                          <a:pt x="247" y="127"/>
                          <a:pt x="247" y="127"/>
                          <a:pt x="247" y="127"/>
                        </a:cubicBezTo>
                        <a:cubicBezTo>
                          <a:pt x="248" y="128"/>
                          <a:pt x="248" y="128"/>
                          <a:pt x="248" y="128"/>
                        </a:cubicBezTo>
                        <a:moveTo>
                          <a:pt x="71" y="133"/>
                        </a:moveTo>
                        <a:cubicBezTo>
                          <a:pt x="71" y="132"/>
                          <a:pt x="71" y="132"/>
                          <a:pt x="71" y="132"/>
                        </a:cubicBezTo>
                        <a:cubicBezTo>
                          <a:pt x="71" y="132"/>
                          <a:pt x="71" y="132"/>
                          <a:pt x="71" y="132"/>
                        </a:cubicBezTo>
                        <a:cubicBezTo>
                          <a:pt x="72" y="131"/>
                          <a:pt x="72" y="131"/>
                          <a:pt x="72" y="131"/>
                        </a:cubicBezTo>
                        <a:cubicBezTo>
                          <a:pt x="72" y="130"/>
                          <a:pt x="72" y="130"/>
                          <a:pt x="72" y="130"/>
                        </a:cubicBezTo>
                        <a:cubicBezTo>
                          <a:pt x="72" y="130"/>
                          <a:pt x="72" y="130"/>
                          <a:pt x="72" y="130"/>
                        </a:cubicBezTo>
                        <a:cubicBezTo>
                          <a:pt x="71" y="130"/>
                          <a:pt x="71" y="130"/>
                          <a:pt x="71" y="130"/>
                        </a:cubicBezTo>
                        <a:cubicBezTo>
                          <a:pt x="71" y="128"/>
                          <a:pt x="71" y="128"/>
                          <a:pt x="71" y="128"/>
                        </a:cubicBezTo>
                        <a:cubicBezTo>
                          <a:pt x="71" y="127"/>
                          <a:pt x="71" y="127"/>
                          <a:pt x="71" y="127"/>
                        </a:cubicBezTo>
                        <a:cubicBezTo>
                          <a:pt x="70" y="126"/>
                          <a:pt x="70" y="126"/>
                          <a:pt x="70" y="126"/>
                        </a:cubicBezTo>
                        <a:cubicBezTo>
                          <a:pt x="70" y="127"/>
                          <a:pt x="70" y="127"/>
                          <a:pt x="70" y="127"/>
                        </a:cubicBezTo>
                        <a:cubicBezTo>
                          <a:pt x="69" y="130"/>
                          <a:pt x="69" y="130"/>
                          <a:pt x="69" y="130"/>
                        </a:cubicBezTo>
                        <a:cubicBezTo>
                          <a:pt x="69" y="130"/>
                          <a:pt x="69" y="130"/>
                          <a:pt x="69" y="130"/>
                        </a:cubicBezTo>
                        <a:cubicBezTo>
                          <a:pt x="69" y="130"/>
                          <a:pt x="69" y="130"/>
                          <a:pt x="69" y="130"/>
                        </a:cubicBezTo>
                        <a:cubicBezTo>
                          <a:pt x="70" y="132"/>
                          <a:pt x="70" y="132"/>
                          <a:pt x="70" y="132"/>
                        </a:cubicBezTo>
                        <a:cubicBezTo>
                          <a:pt x="70" y="132"/>
                          <a:pt x="70" y="132"/>
                          <a:pt x="70" y="132"/>
                        </a:cubicBezTo>
                        <a:cubicBezTo>
                          <a:pt x="70" y="132"/>
                          <a:pt x="70" y="132"/>
                          <a:pt x="70" y="132"/>
                        </a:cubicBezTo>
                        <a:cubicBezTo>
                          <a:pt x="70" y="133"/>
                          <a:pt x="70" y="133"/>
                          <a:pt x="70" y="133"/>
                        </a:cubicBezTo>
                        <a:cubicBezTo>
                          <a:pt x="71" y="133"/>
                          <a:pt x="71" y="133"/>
                          <a:pt x="71" y="133"/>
                        </a:cubicBezTo>
                        <a:moveTo>
                          <a:pt x="129" y="132"/>
                        </a:moveTo>
                        <a:cubicBezTo>
                          <a:pt x="129" y="132"/>
                          <a:pt x="129" y="132"/>
                          <a:pt x="129" y="132"/>
                        </a:cubicBezTo>
                        <a:cubicBezTo>
                          <a:pt x="129" y="132"/>
                          <a:pt x="129" y="132"/>
                          <a:pt x="129" y="132"/>
                        </a:cubicBezTo>
                        <a:cubicBezTo>
                          <a:pt x="129" y="133"/>
                          <a:pt x="129" y="133"/>
                          <a:pt x="129" y="133"/>
                        </a:cubicBezTo>
                        <a:cubicBezTo>
                          <a:pt x="130" y="133"/>
                          <a:pt x="130" y="133"/>
                          <a:pt x="130" y="133"/>
                        </a:cubicBezTo>
                        <a:cubicBezTo>
                          <a:pt x="130" y="133"/>
                          <a:pt x="130" y="133"/>
                          <a:pt x="130" y="133"/>
                        </a:cubicBezTo>
                        <a:cubicBezTo>
                          <a:pt x="130" y="133"/>
                          <a:pt x="130" y="133"/>
                          <a:pt x="130" y="133"/>
                        </a:cubicBezTo>
                        <a:cubicBezTo>
                          <a:pt x="131" y="134"/>
                          <a:pt x="131" y="134"/>
                          <a:pt x="131" y="134"/>
                        </a:cubicBezTo>
                        <a:cubicBezTo>
                          <a:pt x="131" y="134"/>
                          <a:pt x="131" y="134"/>
                          <a:pt x="131" y="134"/>
                        </a:cubicBezTo>
                        <a:cubicBezTo>
                          <a:pt x="131" y="134"/>
                          <a:pt x="131" y="134"/>
                          <a:pt x="131" y="134"/>
                        </a:cubicBezTo>
                        <a:cubicBezTo>
                          <a:pt x="131" y="133"/>
                          <a:pt x="131" y="133"/>
                          <a:pt x="131" y="133"/>
                        </a:cubicBezTo>
                        <a:cubicBezTo>
                          <a:pt x="133" y="133"/>
                          <a:pt x="133" y="133"/>
                          <a:pt x="133" y="133"/>
                        </a:cubicBezTo>
                        <a:cubicBezTo>
                          <a:pt x="133" y="133"/>
                          <a:pt x="133" y="133"/>
                          <a:pt x="133" y="133"/>
                        </a:cubicBezTo>
                        <a:cubicBezTo>
                          <a:pt x="133" y="133"/>
                          <a:pt x="133" y="133"/>
                          <a:pt x="133" y="133"/>
                        </a:cubicBezTo>
                        <a:cubicBezTo>
                          <a:pt x="133" y="133"/>
                          <a:pt x="133" y="133"/>
                          <a:pt x="133" y="133"/>
                        </a:cubicBezTo>
                        <a:cubicBezTo>
                          <a:pt x="134" y="133"/>
                          <a:pt x="134" y="133"/>
                          <a:pt x="134" y="133"/>
                        </a:cubicBezTo>
                        <a:cubicBezTo>
                          <a:pt x="133" y="132"/>
                          <a:pt x="133" y="132"/>
                          <a:pt x="133" y="132"/>
                        </a:cubicBezTo>
                        <a:cubicBezTo>
                          <a:pt x="133" y="132"/>
                          <a:pt x="133" y="132"/>
                          <a:pt x="133" y="132"/>
                        </a:cubicBezTo>
                        <a:cubicBezTo>
                          <a:pt x="133" y="132"/>
                          <a:pt x="133" y="132"/>
                          <a:pt x="133" y="132"/>
                        </a:cubicBezTo>
                        <a:cubicBezTo>
                          <a:pt x="133" y="132"/>
                          <a:pt x="133" y="132"/>
                          <a:pt x="133" y="132"/>
                        </a:cubicBezTo>
                        <a:cubicBezTo>
                          <a:pt x="132" y="131"/>
                          <a:pt x="132" y="131"/>
                          <a:pt x="132" y="131"/>
                        </a:cubicBezTo>
                        <a:cubicBezTo>
                          <a:pt x="131" y="130"/>
                          <a:pt x="131" y="130"/>
                          <a:pt x="131" y="130"/>
                        </a:cubicBezTo>
                        <a:cubicBezTo>
                          <a:pt x="130" y="130"/>
                          <a:pt x="130" y="130"/>
                          <a:pt x="130" y="130"/>
                        </a:cubicBezTo>
                        <a:cubicBezTo>
                          <a:pt x="130" y="129"/>
                          <a:pt x="130" y="129"/>
                          <a:pt x="130" y="129"/>
                        </a:cubicBezTo>
                        <a:cubicBezTo>
                          <a:pt x="129" y="128"/>
                          <a:pt x="129" y="128"/>
                          <a:pt x="129" y="128"/>
                        </a:cubicBezTo>
                        <a:cubicBezTo>
                          <a:pt x="129" y="130"/>
                          <a:pt x="129" y="130"/>
                          <a:pt x="129" y="130"/>
                        </a:cubicBezTo>
                        <a:cubicBezTo>
                          <a:pt x="129" y="131"/>
                          <a:pt x="129" y="131"/>
                          <a:pt x="129" y="131"/>
                        </a:cubicBezTo>
                        <a:cubicBezTo>
                          <a:pt x="129" y="131"/>
                          <a:pt x="129" y="131"/>
                          <a:pt x="129" y="131"/>
                        </a:cubicBezTo>
                        <a:cubicBezTo>
                          <a:pt x="129" y="131"/>
                          <a:pt x="129" y="131"/>
                          <a:pt x="129" y="131"/>
                        </a:cubicBezTo>
                        <a:cubicBezTo>
                          <a:pt x="129" y="132"/>
                          <a:pt x="129" y="132"/>
                          <a:pt x="129" y="132"/>
                        </a:cubicBezTo>
                        <a:moveTo>
                          <a:pt x="250" y="132"/>
                        </a:moveTo>
                        <a:cubicBezTo>
                          <a:pt x="250" y="131"/>
                          <a:pt x="250" y="131"/>
                          <a:pt x="250" y="131"/>
                        </a:cubicBezTo>
                        <a:cubicBezTo>
                          <a:pt x="249" y="131"/>
                          <a:pt x="249" y="131"/>
                          <a:pt x="249" y="131"/>
                        </a:cubicBezTo>
                        <a:cubicBezTo>
                          <a:pt x="249" y="131"/>
                          <a:pt x="249" y="131"/>
                          <a:pt x="249" y="131"/>
                        </a:cubicBezTo>
                        <a:cubicBezTo>
                          <a:pt x="248" y="131"/>
                          <a:pt x="248" y="131"/>
                          <a:pt x="248" y="131"/>
                        </a:cubicBezTo>
                        <a:cubicBezTo>
                          <a:pt x="248" y="131"/>
                          <a:pt x="248" y="131"/>
                          <a:pt x="248" y="131"/>
                        </a:cubicBezTo>
                        <a:cubicBezTo>
                          <a:pt x="248" y="131"/>
                          <a:pt x="248" y="131"/>
                          <a:pt x="248" y="131"/>
                        </a:cubicBezTo>
                        <a:cubicBezTo>
                          <a:pt x="248" y="131"/>
                          <a:pt x="248" y="131"/>
                          <a:pt x="248" y="131"/>
                        </a:cubicBezTo>
                        <a:cubicBezTo>
                          <a:pt x="248" y="131"/>
                          <a:pt x="248" y="131"/>
                          <a:pt x="248" y="131"/>
                        </a:cubicBezTo>
                        <a:cubicBezTo>
                          <a:pt x="247" y="132"/>
                          <a:pt x="247" y="132"/>
                          <a:pt x="247" y="132"/>
                        </a:cubicBezTo>
                        <a:cubicBezTo>
                          <a:pt x="247" y="132"/>
                          <a:pt x="247" y="132"/>
                          <a:pt x="247" y="132"/>
                        </a:cubicBezTo>
                        <a:cubicBezTo>
                          <a:pt x="247" y="132"/>
                          <a:pt x="247" y="132"/>
                          <a:pt x="247" y="132"/>
                        </a:cubicBezTo>
                        <a:cubicBezTo>
                          <a:pt x="246" y="133"/>
                          <a:pt x="246" y="133"/>
                          <a:pt x="246" y="133"/>
                        </a:cubicBezTo>
                        <a:cubicBezTo>
                          <a:pt x="246" y="133"/>
                          <a:pt x="246" y="133"/>
                          <a:pt x="246" y="133"/>
                        </a:cubicBezTo>
                        <a:cubicBezTo>
                          <a:pt x="246" y="133"/>
                          <a:pt x="246" y="133"/>
                          <a:pt x="246" y="133"/>
                        </a:cubicBezTo>
                        <a:cubicBezTo>
                          <a:pt x="246" y="134"/>
                          <a:pt x="246" y="134"/>
                          <a:pt x="246" y="134"/>
                        </a:cubicBezTo>
                        <a:cubicBezTo>
                          <a:pt x="246" y="134"/>
                          <a:pt x="246" y="134"/>
                          <a:pt x="246" y="134"/>
                        </a:cubicBezTo>
                        <a:cubicBezTo>
                          <a:pt x="247" y="134"/>
                          <a:pt x="247" y="134"/>
                          <a:pt x="247" y="134"/>
                        </a:cubicBezTo>
                        <a:cubicBezTo>
                          <a:pt x="248" y="135"/>
                          <a:pt x="248" y="135"/>
                          <a:pt x="248" y="135"/>
                        </a:cubicBezTo>
                        <a:cubicBezTo>
                          <a:pt x="248" y="135"/>
                          <a:pt x="248" y="135"/>
                          <a:pt x="248" y="135"/>
                        </a:cubicBezTo>
                        <a:cubicBezTo>
                          <a:pt x="247" y="135"/>
                          <a:pt x="247" y="135"/>
                          <a:pt x="247" y="135"/>
                        </a:cubicBezTo>
                        <a:cubicBezTo>
                          <a:pt x="247" y="135"/>
                          <a:pt x="247" y="135"/>
                          <a:pt x="247" y="135"/>
                        </a:cubicBezTo>
                        <a:cubicBezTo>
                          <a:pt x="247" y="136"/>
                          <a:pt x="247" y="136"/>
                          <a:pt x="247" y="136"/>
                        </a:cubicBezTo>
                        <a:cubicBezTo>
                          <a:pt x="247" y="138"/>
                          <a:pt x="247" y="138"/>
                          <a:pt x="247" y="138"/>
                        </a:cubicBezTo>
                        <a:cubicBezTo>
                          <a:pt x="248" y="136"/>
                          <a:pt x="248" y="136"/>
                          <a:pt x="248" y="136"/>
                        </a:cubicBezTo>
                        <a:cubicBezTo>
                          <a:pt x="248" y="136"/>
                          <a:pt x="248" y="136"/>
                          <a:pt x="248" y="136"/>
                        </a:cubicBezTo>
                        <a:cubicBezTo>
                          <a:pt x="249" y="136"/>
                          <a:pt x="249" y="136"/>
                          <a:pt x="249" y="136"/>
                        </a:cubicBezTo>
                        <a:cubicBezTo>
                          <a:pt x="249" y="136"/>
                          <a:pt x="249" y="136"/>
                          <a:pt x="249" y="136"/>
                        </a:cubicBezTo>
                        <a:cubicBezTo>
                          <a:pt x="249" y="135"/>
                          <a:pt x="249" y="135"/>
                          <a:pt x="249" y="135"/>
                        </a:cubicBezTo>
                        <a:cubicBezTo>
                          <a:pt x="250" y="134"/>
                          <a:pt x="250" y="134"/>
                          <a:pt x="250" y="134"/>
                        </a:cubicBezTo>
                        <a:cubicBezTo>
                          <a:pt x="250" y="134"/>
                          <a:pt x="250" y="134"/>
                          <a:pt x="250" y="134"/>
                        </a:cubicBezTo>
                        <a:cubicBezTo>
                          <a:pt x="250" y="134"/>
                          <a:pt x="250" y="134"/>
                          <a:pt x="250" y="134"/>
                        </a:cubicBezTo>
                        <a:cubicBezTo>
                          <a:pt x="250" y="134"/>
                          <a:pt x="250" y="134"/>
                          <a:pt x="250" y="134"/>
                        </a:cubicBezTo>
                        <a:cubicBezTo>
                          <a:pt x="251" y="134"/>
                          <a:pt x="251" y="134"/>
                          <a:pt x="251" y="134"/>
                        </a:cubicBezTo>
                        <a:cubicBezTo>
                          <a:pt x="251" y="133"/>
                          <a:pt x="251" y="133"/>
                          <a:pt x="251" y="133"/>
                        </a:cubicBezTo>
                        <a:cubicBezTo>
                          <a:pt x="251" y="133"/>
                          <a:pt x="251" y="133"/>
                          <a:pt x="251" y="133"/>
                        </a:cubicBezTo>
                        <a:cubicBezTo>
                          <a:pt x="251" y="134"/>
                          <a:pt x="251" y="134"/>
                          <a:pt x="251" y="134"/>
                        </a:cubicBezTo>
                        <a:cubicBezTo>
                          <a:pt x="251" y="134"/>
                          <a:pt x="251" y="134"/>
                          <a:pt x="251" y="134"/>
                        </a:cubicBezTo>
                        <a:cubicBezTo>
                          <a:pt x="251" y="134"/>
                          <a:pt x="251" y="134"/>
                          <a:pt x="251" y="134"/>
                        </a:cubicBezTo>
                        <a:cubicBezTo>
                          <a:pt x="252" y="134"/>
                          <a:pt x="252" y="134"/>
                          <a:pt x="252" y="134"/>
                        </a:cubicBezTo>
                        <a:cubicBezTo>
                          <a:pt x="252" y="134"/>
                          <a:pt x="252" y="134"/>
                          <a:pt x="252" y="134"/>
                        </a:cubicBezTo>
                        <a:cubicBezTo>
                          <a:pt x="253" y="134"/>
                          <a:pt x="253" y="134"/>
                          <a:pt x="253" y="134"/>
                        </a:cubicBezTo>
                        <a:cubicBezTo>
                          <a:pt x="253" y="134"/>
                          <a:pt x="253" y="134"/>
                          <a:pt x="253" y="134"/>
                        </a:cubicBezTo>
                        <a:cubicBezTo>
                          <a:pt x="253" y="134"/>
                          <a:pt x="253" y="134"/>
                          <a:pt x="253" y="134"/>
                        </a:cubicBezTo>
                        <a:cubicBezTo>
                          <a:pt x="253" y="134"/>
                          <a:pt x="253" y="134"/>
                          <a:pt x="253" y="134"/>
                        </a:cubicBezTo>
                        <a:cubicBezTo>
                          <a:pt x="254" y="133"/>
                          <a:pt x="254" y="133"/>
                          <a:pt x="254" y="133"/>
                        </a:cubicBezTo>
                        <a:cubicBezTo>
                          <a:pt x="254" y="133"/>
                          <a:pt x="254" y="133"/>
                          <a:pt x="254" y="133"/>
                        </a:cubicBezTo>
                        <a:cubicBezTo>
                          <a:pt x="254" y="133"/>
                          <a:pt x="254" y="133"/>
                          <a:pt x="254" y="133"/>
                        </a:cubicBezTo>
                        <a:cubicBezTo>
                          <a:pt x="254" y="133"/>
                          <a:pt x="254" y="133"/>
                          <a:pt x="254" y="133"/>
                        </a:cubicBezTo>
                        <a:cubicBezTo>
                          <a:pt x="254" y="132"/>
                          <a:pt x="254" y="132"/>
                          <a:pt x="254" y="132"/>
                        </a:cubicBezTo>
                        <a:cubicBezTo>
                          <a:pt x="254" y="132"/>
                          <a:pt x="254" y="132"/>
                          <a:pt x="254" y="132"/>
                        </a:cubicBezTo>
                        <a:cubicBezTo>
                          <a:pt x="255" y="132"/>
                          <a:pt x="255" y="132"/>
                          <a:pt x="255" y="132"/>
                        </a:cubicBezTo>
                        <a:cubicBezTo>
                          <a:pt x="255" y="132"/>
                          <a:pt x="255" y="132"/>
                          <a:pt x="255" y="132"/>
                        </a:cubicBezTo>
                        <a:cubicBezTo>
                          <a:pt x="255" y="133"/>
                          <a:pt x="255" y="133"/>
                          <a:pt x="255" y="133"/>
                        </a:cubicBezTo>
                        <a:cubicBezTo>
                          <a:pt x="255" y="133"/>
                          <a:pt x="255" y="133"/>
                          <a:pt x="255" y="133"/>
                        </a:cubicBezTo>
                        <a:cubicBezTo>
                          <a:pt x="255" y="133"/>
                          <a:pt x="255" y="133"/>
                          <a:pt x="255" y="133"/>
                        </a:cubicBezTo>
                        <a:cubicBezTo>
                          <a:pt x="256" y="133"/>
                          <a:pt x="256" y="133"/>
                          <a:pt x="256" y="133"/>
                        </a:cubicBezTo>
                        <a:cubicBezTo>
                          <a:pt x="256" y="134"/>
                          <a:pt x="256" y="134"/>
                          <a:pt x="256" y="134"/>
                        </a:cubicBezTo>
                        <a:cubicBezTo>
                          <a:pt x="256" y="134"/>
                          <a:pt x="256" y="134"/>
                          <a:pt x="256" y="134"/>
                        </a:cubicBezTo>
                        <a:cubicBezTo>
                          <a:pt x="256" y="134"/>
                          <a:pt x="256" y="134"/>
                          <a:pt x="256" y="134"/>
                        </a:cubicBezTo>
                        <a:cubicBezTo>
                          <a:pt x="256" y="135"/>
                          <a:pt x="256" y="135"/>
                          <a:pt x="256" y="135"/>
                        </a:cubicBezTo>
                        <a:cubicBezTo>
                          <a:pt x="256" y="136"/>
                          <a:pt x="256" y="136"/>
                          <a:pt x="256" y="136"/>
                        </a:cubicBezTo>
                        <a:cubicBezTo>
                          <a:pt x="257" y="135"/>
                          <a:pt x="257" y="135"/>
                          <a:pt x="257" y="135"/>
                        </a:cubicBezTo>
                        <a:cubicBezTo>
                          <a:pt x="257" y="134"/>
                          <a:pt x="257" y="134"/>
                          <a:pt x="257" y="134"/>
                        </a:cubicBezTo>
                        <a:cubicBezTo>
                          <a:pt x="257" y="134"/>
                          <a:pt x="257" y="134"/>
                          <a:pt x="257" y="134"/>
                        </a:cubicBezTo>
                        <a:cubicBezTo>
                          <a:pt x="257" y="134"/>
                          <a:pt x="257" y="134"/>
                          <a:pt x="257" y="134"/>
                        </a:cubicBezTo>
                        <a:cubicBezTo>
                          <a:pt x="257" y="133"/>
                          <a:pt x="257" y="133"/>
                          <a:pt x="257" y="133"/>
                        </a:cubicBezTo>
                        <a:cubicBezTo>
                          <a:pt x="258" y="133"/>
                          <a:pt x="258" y="133"/>
                          <a:pt x="258" y="133"/>
                        </a:cubicBezTo>
                        <a:cubicBezTo>
                          <a:pt x="259" y="133"/>
                          <a:pt x="259" y="133"/>
                          <a:pt x="259" y="133"/>
                        </a:cubicBezTo>
                        <a:cubicBezTo>
                          <a:pt x="258" y="132"/>
                          <a:pt x="258" y="132"/>
                          <a:pt x="258" y="132"/>
                        </a:cubicBezTo>
                        <a:cubicBezTo>
                          <a:pt x="258" y="132"/>
                          <a:pt x="258" y="132"/>
                          <a:pt x="258" y="132"/>
                        </a:cubicBezTo>
                        <a:cubicBezTo>
                          <a:pt x="258" y="132"/>
                          <a:pt x="258" y="132"/>
                          <a:pt x="258" y="132"/>
                        </a:cubicBezTo>
                        <a:cubicBezTo>
                          <a:pt x="258" y="132"/>
                          <a:pt x="258" y="132"/>
                          <a:pt x="258" y="132"/>
                        </a:cubicBezTo>
                        <a:cubicBezTo>
                          <a:pt x="257" y="131"/>
                          <a:pt x="257" y="131"/>
                          <a:pt x="257" y="131"/>
                        </a:cubicBezTo>
                        <a:cubicBezTo>
                          <a:pt x="257" y="131"/>
                          <a:pt x="257" y="131"/>
                          <a:pt x="257" y="131"/>
                        </a:cubicBezTo>
                        <a:cubicBezTo>
                          <a:pt x="257" y="130"/>
                          <a:pt x="257" y="130"/>
                          <a:pt x="257" y="130"/>
                        </a:cubicBezTo>
                        <a:cubicBezTo>
                          <a:pt x="256" y="130"/>
                          <a:pt x="256" y="130"/>
                          <a:pt x="256" y="130"/>
                        </a:cubicBezTo>
                        <a:cubicBezTo>
                          <a:pt x="256" y="130"/>
                          <a:pt x="256" y="130"/>
                          <a:pt x="256" y="130"/>
                        </a:cubicBezTo>
                        <a:cubicBezTo>
                          <a:pt x="256" y="130"/>
                          <a:pt x="256" y="130"/>
                          <a:pt x="256" y="130"/>
                        </a:cubicBezTo>
                        <a:cubicBezTo>
                          <a:pt x="255" y="130"/>
                          <a:pt x="255" y="130"/>
                          <a:pt x="255" y="130"/>
                        </a:cubicBezTo>
                        <a:cubicBezTo>
                          <a:pt x="254" y="131"/>
                          <a:pt x="254" y="131"/>
                          <a:pt x="254" y="131"/>
                        </a:cubicBezTo>
                        <a:cubicBezTo>
                          <a:pt x="254" y="131"/>
                          <a:pt x="254" y="131"/>
                          <a:pt x="254" y="131"/>
                        </a:cubicBezTo>
                        <a:cubicBezTo>
                          <a:pt x="254" y="131"/>
                          <a:pt x="254" y="131"/>
                          <a:pt x="254" y="131"/>
                        </a:cubicBezTo>
                        <a:cubicBezTo>
                          <a:pt x="254" y="131"/>
                          <a:pt x="254" y="131"/>
                          <a:pt x="254" y="131"/>
                        </a:cubicBezTo>
                        <a:cubicBezTo>
                          <a:pt x="253" y="131"/>
                          <a:pt x="253" y="131"/>
                          <a:pt x="253" y="131"/>
                        </a:cubicBezTo>
                        <a:cubicBezTo>
                          <a:pt x="253" y="131"/>
                          <a:pt x="253" y="131"/>
                          <a:pt x="253" y="131"/>
                        </a:cubicBezTo>
                        <a:cubicBezTo>
                          <a:pt x="253" y="131"/>
                          <a:pt x="253" y="131"/>
                          <a:pt x="253" y="131"/>
                        </a:cubicBezTo>
                        <a:cubicBezTo>
                          <a:pt x="253" y="131"/>
                          <a:pt x="253" y="131"/>
                          <a:pt x="253" y="131"/>
                        </a:cubicBezTo>
                        <a:cubicBezTo>
                          <a:pt x="253" y="131"/>
                          <a:pt x="253" y="131"/>
                          <a:pt x="253" y="131"/>
                        </a:cubicBezTo>
                        <a:cubicBezTo>
                          <a:pt x="253" y="130"/>
                          <a:pt x="253" y="130"/>
                          <a:pt x="253" y="130"/>
                        </a:cubicBezTo>
                        <a:cubicBezTo>
                          <a:pt x="253" y="129"/>
                          <a:pt x="253" y="129"/>
                          <a:pt x="253" y="129"/>
                        </a:cubicBezTo>
                        <a:cubicBezTo>
                          <a:pt x="252" y="130"/>
                          <a:pt x="252" y="130"/>
                          <a:pt x="252" y="130"/>
                        </a:cubicBezTo>
                        <a:cubicBezTo>
                          <a:pt x="250" y="131"/>
                          <a:pt x="250" y="131"/>
                          <a:pt x="250" y="131"/>
                        </a:cubicBezTo>
                        <a:cubicBezTo>
                          <a:pt x="250" y="131"/>
                          <a:pt x="250" y="131"/>
                          <a:pt x="250" y="131"/>
                        </a:cubicBezTo>
                        <a:cubicBezTo>
                          <a:pt x="250" y="131"/>
                          <a:pt x="250" y="131"/>
                          <a:pt x="250" y="131"/>
                        </a:cubicBezTo>
                        <a:cubicBezTo>
                          <a:pt x="250" y="132"/>
                          <a:pt x="250" y="132"/>
                          <a:pt x="250" y="132"/>
                        </a:cubicBezTo>
                        <a:moveTo>
                          <a:pt x="28" y="135"/>
                        </a:moveTo>
                        <a:cubicBezTo>
                          <a:pt x="28" y="135"/>
                          <a:pt x="28" y="135"/>
                          <a:pt x="28" y="135"/>
                        </a:cubicBezTo>
                        <a:cubicBezTo>
                          <a:pt x="28" y="135"/>
                          <a:pt x="28" y="135"/>
                          <a:pt x="28" y="135"/>
                        </a:cubicBezTo>
                        <a:cubicBezTo>
                          <a:pt x="28" y="135"/>
                          <a:pt x="28" y="135"/>
                          <a:pt x="28" y="135"/>
                        </a:cubicBezTo>
                        <a:cubicBezTo>
                          <a:pt x="26" y="137"/>
                          <a:pt x="26" y="137"/>
                          <a:pt x="26" y="137"/>
                        </a:cubicBezTo>
                        <a:cubicBezTo>
                          <a:pt x="26" y="137"/>
                          <a:pt x="26" y="137"/>
                          <a:pt x="26" y="137"/>
                        </a:cubicBezTo>
                        <a:cubicBezTo>
                          <a:pt x="26" y="137"/>
                          <a:pt x="26" y="137"/>
                          <a:pt x="26" y="137"/>
                        </a:cubicBezTo>
                        <a:cubicBezTo>
                          <a:pt x="26" y="137"/>
                          <a:pt x="26" y="137"/>
                          <a:pt x="26" y="137"/>
                        </a:cubicBezTo>
                        <a:cubicBezTo>
                          <a:pt x="26" y="138"/>
                          <a:pt x="26" y="138"/>
                          <a:pt x="26" y="138"/>
                        </a:cubicBezTo>
                        <a:cubicBezTo>
                          <a:pt x="26" y="138"/>
                          <a:pt x="26" y="138"/>
                          <a:pt x="26" y="138"/>
                        </a:cubicBezTo>
                        <a:cubicBezTo>
                          <a:pt x="27" y="138"/>
                          <a:pt x="27" y="138"/>
                          <a:pt x="27" y="138"/>
                        </a:cubicBezTo>
                        <a:cubicBezTo>
                          <a:pt x="27" y="139"/>
                          <a:pt x="27" y="139"/>
                          <a:pt x="27" y="139"/>
                        </a:cubicBezTo>
                        <a:cubicBezTo>
                          <a:pt x="27" y="140"/>
                          <a:pt x="27" y="140"/>
                          <a:pt x="27" y="140"/>
                        </a:cubicBezTo>
                        <a:cubicBezTo>
                          <a:pt x="28" y="139"/>
                          <a:pt x="28" y="139"/>
                          <a:pt x="28" y="139"/>
                        </a:cubicBezTo>
                        <a:cubicBezTo>
                          <a:pt x="28" y="139"/>
                          <a:pt x="28" y="139"/>
                          <a:pt x="28" y="139"/>
                        </a:cubicBezTo>
                        <a:cubicBezTo>
                          <a:pt x="28" y="139"/>
                          <a:pt x="28" y="139"/>
                          <a:pt x="28" y="139"/>
                        </a:cubicBezTo>
                        <a:cubicBezTo>
                          <a:pt x="28" y="139"/>
                          <a:pt x="28" y="139"/>
                          <a:pt x="28" y="139"/>
                        </a:cubicBezTo>
                        <a:cubicBezTo>
                          <a:pt x="28" y="138"/>
                          <a:pt x="28" y="138"/>
                          <a:pt x="28" y="138"/>
                        </a:cubicBezTo>
                        <a:cubicBezTo>
                          <a:pt x="28" y="138"/>
                          <a:pt x="28" y="138"/>
                          <a:pt x="28" y="138"/>
                        </a:cubicBezTo>
                        <a:cubicBezTo>
                          <a:pt x="28" y="138"/>
                          <a:pt x="28" y="138"/>
                          <a:pt x="28" y="138"/>
                        </a:cubicBezTo>
                        <a:cubicBezTo>
                          <a:pt x="28" y="137"/>
                          <a:pt x="28" y="137"/>
                          <a:pt x="28" y="137"/>
                        </a:cubicBezTo>
                        <a:cubicBezTo>
                          <a:pt x="28" y="136"/>
                          <a:pt x="28" y="136"/>
                          <a:pt x="28" y="136"/>
                        </a:cubicBezTo>
                        <a:cubicBezTo>
                          <a:pt x="29" y="136"/>
                          <a:pt x="29" y="136"/>
                          <a:pt x="29" y="136"/>
                        </a:cubicBezTo>
                        <a:cubicBezTo>
                          <a:pt x="30" y="134"/>
                          <a:pt x="30" y="134"/>
                          <a:pt x="30" y="134"/>
                        </a:cubicBezTo>
                        <a:cubicBezTo>
                          <a:pt x="32" y="130"/>
                          <a:pt x="32" y="130"/>
                          <a:pt x="32" y="130"/>
                        </a:cubicBezTo>
                        <a:cubicBezTo>
                          <a:pt x="29" y="134"/>
                          <a:pt x="29" y="134"/>
                          <a:pt x="29" y="134"/>
                        </a:cubicBezTo>
                        <a:cubicBezTo>
                          <a:pt x="28" y="135"/>
                          <a:pt x="28" y="135"/>
                          <a:pt x="28" y="135"/>
                        </a:cubicBezTo>
                        <a:moveTo>
                          <a:pt x="290" y="136"/>
                        </a:moveTo>
                        <a:cubicBezTo>
                          <a:pt x="291" y="137"/>
                          <a:pt x="291" y="137"/>
                          <a:pt x="291" y="137"/>
                        </a:cubicBezTo>
                        <a:cubicBezTo>
                          <a:pt x="292" y="137"/>
                          <a:pt x="292" y="137"/>
                          <a:pt x="292" y="137"/>
                        </a:cubicBezTo>
                        <a:cubicBezTo>
                          <a:pt x="291" y="136"/>
                          <a:pt x="291" y="136"/>
                          <a:pt x="291" y="136"/>
                        </a:cubicBezTo>
                        <a:cubicBezTo>
                          <a:pt x="291" y="135"/>
                          <a:pt x="291" y="135"/>
                          <a:pt x="291" y="135"/>
                        </a:cubicBezTo>
                        <a:cubicBezTo>
                          <a:pt x="291" y="135"/>
                          <a:pt x="291" y="135"/>
                          <a:pt x="291" y="135"/>
                        </a:cubicBezTo>
                        <a:cubicBezTo>
                          <a:pt x="291" y="135"/>
                          <a:pt x="291" y="135"/>
                          <a:pt x="291" y="135"/>
                        </a:cubicBezTo>
                        <a:cubicBezTo>
                          <a:pt x="289" y="134"/>
                          <a:pt x="289" y="134"/>
                          <a:pt x="289" y="134"/>
                        </a:cubicBezTo>
                        <a:cubicBezTo>
                          <a:pt x="288" y="133"/>
                          <a:pt x="288" y="133"/>
                          <a:pt x="288" y="133"/>
                        </a:cubicBezTo>
                        <a:cubicBezTo>
                          <a:pt x="286" y="132"/>
                          <a:pt x="286" y="132"/>
                          <a:pt x="286" y="132"/>
                        </a:cubicBezTo>
                        <a:cubicBezTo>
                          <a:pt x="287" y="133"/>
                          <a:pt x="287" y="133"/>
                          <a:pt x="287" y="133"/>
                        </a:cubicBezTo>
                        <a:cubicBezTo>
                          <a:pt x="287" y="134"/>
                          <a:pt x="287" y="134"/>
                          <a:pt x="287" y="134"/>
                        </a:cubicBezTo>
                        <a:cubicBezTo>
                          <a:pt x="287" y="134"/>
                          <a:pt x="287" y="134"/>
                          <a:pt x="287" y="134"/>
                        </a:cubicBezTo>
                        <a:cubicBezTo>
                          <a:pt x="287" y="135"/>
                          <a:pt x="287" y="135"/>
                          <a:pt x="287" y="135"/>
                        </a:cubicBezTo>
                        <a:cubicBezTo>
                          <a:pt x="289" y="136"/>
                          <a:pt x="289" y="136"/>
                          <a:pt x="289" y="136"/>
                        </a:cubicBezTo>
                        <a:cubicBezTo>
                          <a:pt x="289" y="136"/>
                          <a:pt x="289" y="136"/>
                          <a:pt x="289" y="136"/>
                        </a:cubicBezTo>
                        <a:cubicBezTo>
                          <a:pt x="289" y="136"/>
                          <a:pt x="289" y="136"/>
                          <a:pt x="289" y="136"/>
                        </a:cubicBezTo>
                        <a:cubicBezTo>
                          <a:pt x="290" y="136"/>
                          <a:pt x="290" y="136"/>
                          <a:pt x="290" y="136"/>
                        </a:cubicBezTo>
                        <a:moveTo>
                          <a:pt x="210" y="134"/>
                        </a:moveTo>
                        <a:cubicBezTo>
                          <a:pt x="208" y="135"/>
                          <a:pt x="208" y="135"/>
                          <a:pt x="208" y="135"/>
                        </a:cubicBezTo>
                        <a:cubicBezTo>
                          <a:pt x="208" y="135"/>
                          <a:pt x="208" y="135"/>
                          <a:pt x="208" y="135"/>
                        </a:cubicBezTo>
                        <a:cubicBezTo>
                          <a:pt x="208" y="135"/>
                          <a:pt x="208" y="135"/>
                          <a:pt x="208" y="135"/>
                        </a:cubicBezTo>
                        <a:cubicBezTo>
                          <a:pt x="208" y="135"/>
                          <a:pt x="208" y="135"/>
                          <a:pt x="208" y="135"/>
                        </a:cubicBezTo>
                        <a:cubicBezTo>
                          <a:pt x="208" y="136"/>
                          <a:pt x="208" y="136"/>
                          <a:pt x="208" y="136"/>
                        </a:cubicBezTo>
                        <a:cubicBezTo>
                          <a:pt x="208" y="136"/>
                          <a:pt x="208" y="136"/>
                          <a:pt x="208" y="136"/>
                        </a:cubicBezTo>
                        <a:cubicBezTo>
                          <a:pt x="209" y="136"/>
                          <a:pt x="209" y="136"/>
                          <a:pt x="209" y="136"/>
                        </a:cubicBezTo>
                        <a:cubicBezTo>
                          <a:pt x="209" y="137"/>
                          <a:pt x="209" y="137"/>
                          <a:pt x="209" y="137"/>
                        </a:cubicBezTo>
                        <a:cubicBezTo>
                          <a:pt x="210" y="137"/>
                          <a:pt x="210" y="137"/>
                          <a:pt x="210" y="137"/>
                        </a:cubicBezTo>
                        <a:cubicBezTo>
                          <a:pt x="210" y="137"/>
                          <a:pt x="210" y="137"/>
                          <a:pt x="210" y="137"/>
                        </a:cubicBezTo>
                        <a:cubicBezTo>
                          <a:pt x="211" y="136"/>
                          <a:pt x="211" y="136"/>
                          <a:pt x="211" y="136"/>
                        </a:cubicBezTo>
                        <a:cubicBezTo>
                          <a:pt x="212" y="136"/>
                          <a:pt x="212" y="136"/>
                          <a:pt x="212" y="136"/>
                        </a:cubicBezTo>
                        <a:cubicBezTo>
                          <a:pt x="213" y="135"/>
                          <a:pt x="213" y="135"/>
                          <a:pt x="213" y="135"/>
                        </a:cubicBezTo>
                        <a:cubicBezTo>
                          <a:pt x="213" y="135"/>
                          <a:pt x="213" y="135"/>
                          <a:pt x="213" y="135"/>
                        </a:cubicBezTo>
                        <a:cubicBezTo>
                          <a:pt x="213" y="135"/>
                          <a:pt x="213" y="135"/>
                          <a:pt x="213" y="135"/>
                        </a:cubicBezTo>
                        <a:cubicBezTo>
                          <a:pt x="213" y="134"/>
                          <a:pt x="213" y="134"/>
                          <a:pt x="213" y="134"/>
                        </a:cubicBezTo>
                        <a:cubicBezTo>
                          <a:pt x="212" y="134"/>
                          <a:pt x="212" y="134"/>
                          <a:pt x="212" y="134"/>
                        </a:cubicBezTo>
                        <a:cubicBezTo>
                          <a:pt x="212" y="134"/>
                          <a:pt x="212" y="134"/>
                          <a:pt x="212" y="134"/>
                        </a:cubicBezTo>
                        <a:cubicBezTo>
                          <a:pt x="212" y="133"/>
                          <a:pt x="212" y="133"/>
                          <a:pt x="212" y="133"/>
                        </a:cubicBezTo>
                        <a:cubicBezTo>
                          <a:pt x="212" y="133"/>
                          <a:pt x="212" y="133"/>
                          <a:pt x="212" y="133"/>
                        </a:cubicBezTo>
                        <a:cubicBezTo>
                          <a:pt x="211" y="133"/>
                          <a:pt x="211" y="133"/>
                          <a:pt x="211" y="133"/>
                        </a:cubicBezTo>
                        <a:cubicBezTo>
                          <a:pt x="211" y="133"/>
                          <a:pt x="211" y="133"/>
                          <a:pt x="211" y="133"/>
                        </a:cubicBezTo>
                        <a:cubicBezTo>
                          <a:pt x="210" y="133"/>
                          <a:pt x="210" y="133"/>
                          <a:pt x="210" y="133"/>
                        </a:cubicBezTo>
                        <a:cubicBezTo>
                          <a:pt x="210" y="133"/>
                          <a:pt x="210" y="133"/>
                          <a:pt x="210" y="133"/>
                        </a:cubicBezTo>
                        <a:cubicBezTo>
                          <a:pt x="210" y="134"/>
                          <a:pt x="210" y="134"/>
                          <a:pt x="210" y="134"/>
                        </a:cubicBezTo>
                        <a:moveTo>
                          <a:pt x="234" y="134"/>
                        </a:moveTo>
                        <a:cubicBezTo>
                          <a:pt x="234" y="134"/>
                          <a:pt x="234" y="134"/>
                          <a:pt x="234" y="134"/>
                        </a:cubicBezTo>
                        <a:cubicBezTo>
                          <a:pt x="233" y="134"/>
                          <a:pt x="233" y="134"/>
                          <a:pt x="233" y="134"/>
                        </a:cubicBezTo>
                        <a:cubicBezTo>
                          <a:pt x="233" y="134"/>
                          <a:pt x="233" y="134"/>
                          <a:pt x="233" y="134"/>
                        </a:cubicBezTo>
                        <a:cubicBezTo>
                          <a:pt x="233" y="135"/>
                          <a:pt x="233" y="135"/>
                          <a:pt x="233" y="135"/>
                        </a:cubicBezTo>
                        <a:cubicBezTo>
                          <a:pt x="232" y="135"/>
                          <a:pt x="232" y="135"/>
                          <a:pt x="232" y="135"/>
                        </a:cubicBezTo>
                        <a:cubicBezTo>
                          <a:pt x="232" y="135"/>
                          <a:pt x="232" y="135"/>
                          <a:pt x="232" y="135"/>
                        </a:cubicBezTo>
                        <a:cubicBezTo>
                          <a:pt x="232" y="136"/>
                          <a:pt x="232" y="136"/>
                          <a:pt x="232" y="136"/>
                        </a:cubicBezTo>
                        <a:cubicBezTo>
                          <a:pt x="232" y="136"/>
                          <a:pt x="232" y="136"/>
                          <a:pt x="232" y="136"/>
                        </a:cubicBezTo>
                        <a:cubicBezTo>
                          <a:pt x="232" y="136"/>
                          <a:pt x="232" y="136"/>
                          <a:pt x="232" y="136"/>
                        </a:cubicBezTo>
                        <a:cubicBezTo>
                          <a:pt x="231" y="136"/>
                          <a:pt x="231" y="136"/>
                          <a:pt x="231" y="136"/>
                        </a:cubicBezTo>
                        <a:cubicBezTo>
                          <a:pt x="231" y="136"/>
                          <a:pt x="231" y="136"/>
                          <a:pt x="231" y="136"/>
                        </a:cubicBezTo>
                        <a:cubicBezTo>
                          <a:pt x="230" y="136"/>
                          <a:pt x="230" y="136"/>
                          <a:pt x="230" y="136"/>
                        </a:cubicBezTo>
                        <a:cubicBezTo>
                          <a:pt x="229" y="136"/>
                          <a:pt x="229" y="136"/>
                          <a:pt x="229" y="136"/>
                        </a:cubicBezTo>
                        <a:cubicBezTo>
                          <a:pt x="229" y="136"/>
                          <a:pt x="229" y="136"/>
                          <a:pt x="229" y="136"/>
                        </a:cubicBezTo>
                        <a:cubicBezTo>
                          <a:pt x="229" y="136"/>
                          <a:pt x="229" y="136"/>
                          <a:pt x="229" y="136"/>
                        </a:cubicBezTo>
                        <a:cubicBezTo>
                          <a:pt x="228" y="136"/>
                          <a:pt x="228" y="136"/>
                          <a:pt x="228" y="136"/>
                        </a:cubicBezTo>
                        <a:cubicBezTo>
                          <a:pt x="228" y="137"/>
                          <a:pt x="228" y="137"/>
                          <a:pt x="228" y="137"/>
                        </a:cubicBezTo>
                        <a:cubicBezTo>
                          <a:pt x="228" y="137"/>
                          <a:pt x="228" y="137"/>
                          <a:pt x="228" y="137"/>
                        </a:cubicBezTo>
                        <a:cubicBezTo>
                          <a:pt x="228" y="137"/>
                          <a:pt x="228" y="137"/>
                          <a:pt x="228" y="137"/>
                        </a:cubicBezTo>
                        <a:cubicBezTo>
                          <a:pt x="228" y="139"/>
                          <a:pt x="228" y="139"/>
                          <a:pt x="228" y="139"/>
                        </a:cubicBezTo>
                        <a:cubicBezTo>
                          <a:pt x="228" y="139"/>
                          <a:pt x="228" y="139"/>
                          <a:pt x="228" y="139"/>
                        </a:cubicBezTo>
                        <a:cubicBezTo>
                          <a:pt x="228" y="139"/>
                          <a:pt x="228" y="139"/>
                          <a:pt x="228" y="139"/>
                        </a:cubicBezTo>
                        <a:cubicBezTo>
                          <a:pt x="228" y="139"/>
                          <a:pt x="228" y="139"/>
                          <a:pt x="228" y="139"/>
                        </a:cubicBezTo>
                        <a:cubicBezTo>
                          <a:pt x="228" y="139"/>
                          <a:pt x="228" y="139"/>
                          <a:pt x="228" y="139"/>
                        </a:cubicBezTo>
                        <a:cubicBezTo>
                          <a:pt x="228" y="140"/>
                          <a:pt x="228" y="140"/>
                          <a:pt x="228" y="140"/>
                        </a:cubicBezTo>
                        <a:cubicBezTo>
                          <a:pt x="228" y="140"/>
                          <a:pt x="228" y="140"/>
                          <a:pt x="228" y="140"/>
                        </a:cubicBezTo>
                        <a:cubicBezTo>
                          <a:pt x="226" y="141"/>
                          <a:pt x="226" y="141"/>
                          <a:pt x="226" y="141"/>
                        </a:cubicBezTo>
                        <a:cubicBezTo>
                          <a:pt x="225" y="141"/>
                          <a:pt x="225" y="141"/>
                          <a:pt x="225" y="141"/>
                        </a:cubicBezTo>
                        <a:cubicBezTo>
                          <a:pt x="225" y="141"/>
                          <a:pt x="225" y="141"/>
                          <a:pt x="225" y="141"/>
                        </a:cubicBezTo>
                        <a:cubicBezTo>
                          <a:pt x="224" y="141"/>
                          <a:pt x="224" y="141"/>
                          <a:pt x="224" y="141"/>
                        </a:cubicBezTo>
                        <a:cubicBezTo>
                          <a:pt x="224" y="142"/>
                          <a:pt x="224" y="142"/>
                          <a:pt x="224" y="142"/>
                        </a:cubicBezTo>
                        <a:cubicBezTo>
                          <a:pt x="223" y="142"/>
                          <a:pt x="223" y="142"/>
                          <a:pt x="223" y="142"/>
                        </a:cubicBezTo>
                        <a:cubicBezTo>
                          <a:pt x="223" y="142"/>
                          <a:pt x="223" y="142"/>
                          <a:pt x="223" y="142"/>
                        </a:cubicBezTo>
                        <a:cubicBezTo>
                          <a:pt x="223" y="143"/>
                          <a:pt x="223" y="143"/>
                          <a:pt x="223" y="143"/>
                        </a:cubicBezTo>
                        <a:cubicBezTo>
                          <a:pt x="223" y="143"/>
                          <a:pt x="223" y="143"/>
                          <a:pt x="223" y="143"/>
                        </a:cubicBezTo>
                        <a:cubicBezTo>
                          <a:pt x="223" y="143"/>
                          <a:pt x="223" y="143"/>
                          <a:pt x="223" y="143"/>
                        </a:cubicBezTo>
                        <a:cubicBezTo>
                          <a:pt x="223" y="143"/>
                          <a:pt x="223" y="143"/>
                          <a:pt x="223" y="143"/>
                        </a:cubicBezTo>
                        <a:cubicBezTo>
                          <a:pt x="223" y="144"/>
                          <a:pt x="223" y="144"/>
                          <a:pt x="223" y="144"/>
                        </a:cubicBezTo>
                        <a:cubicBezTo>
                          <a:pt x="223" y="145"/>
                          <a:pt x="223" y="145"/>
                          <a:pt x="223" y="145"/>
                        </a:cubicBezTo>
                        <a:cubicBezTo>
                          <a:pt x="223" y="145"/>
                          <a:pt x="223" y="145"/>
                          <a:pt x="223" y="145"/>
                        </a:cubicBezTo>
                        <a:cubicBezTo>
                          <a:pt x="223" y="145"/>
                          <a:pt x="223" y="145"/>
                          <a:pt x="223" y="145"/>
                        </a:cubicBezTo>
                        <a:cubicBezTo>
                          <a:pt x="223" y="145"/>
                          <a:pt x="223" y="145"/>
                          <a:pt x="223" y="145"/>
                        </a:cubicBezTo>
                        <a:cubicBezTo>
                          <a:pt x="222" y="146"/>
                          <a:pt x="222" y="146"/>
                          <a:pt x="222" y="146"/>
                        </a:cubicBezTo>
                        <a:cubicBezTo>
                          <a:pt x="222" y="146"/>
                          <a:pt x="222" y="146"/>
                          <a:pt x="222" y="146"/>
                        </a:cubicBezTo>
                        <a:cubicBezTo>
                          <a:pt x="220" y="147"/>
                          <a:pt x="220" y="147"/>
                          <a:pt x="220" y="147"/>
                        </a:cubicBezTo>
                        <a:cubicBezTo>
                          <a:pt x="219" y="147"/>
                          <a:pt x="219" y="147"/>
                          <a:pt x="219" y="147"/>
                        </a:cubicBezTo>
                        <a:cubicBezTo>
                          <a:pt x="219" y="148"/>
                          <a:pt x="219" y="148"/>
                          <a:pt x="219" y="148"/>
                        </a:cubicBezTo>
                        <a:cubicBezTo>
                          <a:pt x="219" y="148"/>
                          <a:pt x="219" y="148"/>
                          <a:pt x="219" y="148"/>
                        </a:cubicBezTo>
                        <a:cubicBezTo>
                          <a:pt x="220" y="149"/>
                          <a:pt x="220" y="149"/>
                          <a:pt x="220" y="149"/>
                        </a:cubicBezTo>
                        <a:cubicBezTo>
                          <a:pt x="220" y="149"/>
                          <a:pt x="220" y="149"/>
                          <a:pt x="220" y="149"/>
                        </a:cubicBezTo>
                        <a:cubicBezTo>
                          <a:pt x="220" y="149"/>
                          <a:pt x="220" y="149"/>
                          <a:pt x="220" y="149"/>
                        </a:cubicBezTo>
                        <a:cubicBezTo>
                          <a:pt x="221" y="149"/>
                          <a:pt x="221" y="149"/>
                          <a:pt x="221" y="149"/>
                        </a:cubicBezTo>
                        <a:cubicBezTo>
                          <a:pt x="221" y="149"/>
                          <a:pt x="221" y="149"/>
                          <a:pt x="221" y="149"/>
                        </a:cubicBezTo>
                        <a:cubicBezTo>
                          <a:pt x="220" y="149"/>
                          <a:pt x="220" y="149"/>
                          <a:pt x="220" y="149"/>
                        </a:cubicBezTo>
                        <a:cubicBezTo>
                          <a:pt x="220" y="149"/>
                          <a:pt x="220" y="149"/>
                          <a:pt x="220" y="149"/>
                        </a:cubicBezTo>
                        <a:cubicBezTo>
                          <a:pt x="220" y="149"/>
                          <a:pt x="220" y="149"/>
                          <a:pt x="220" y="149"/>
                        </a:cubicBezTo>
                        <a:cubicBezTo>
                          <a:pt x="220" y="150"/>
                          <a:pt x="220" y="150"/>
                          <a:pt x="220" y="150"/>
                        </a:cubicBezTo>
                        <a:cubicBezTo>
                          <a:pt x="219" y="150"/>
                          <a:pt x="219" y="150"/>
                          <a:pt x="219" y="150"/>
                        </a:cubicBezTo>
                        <a:cubicBezTo>
                          <a:pt x="219" y="150"/>
                          <a:pt x="219" y="150"/>
                          <a:pt x="219" y="150"/>
                        </a:cubicBezTo>
                        <a:cubicBezTo>
                          <a:pt x="219" y="151"/>
                          <a:pt x="219" y="151"/>
                          <a:pt x="219" y="151"/>
                        </a:cubicBezTo>
                        <a:cubicBezTo>
                          <a:pt x="217" y="153"/>
                          <a:pt x="217" y="153"/>
                          <a:pt x="217" y="153"/>
                        </a:cubicBezTo>
                        <a:cubicBezTo>
                          <a:pt x="217" y="153"/>
                          <a:pt x="217" y="153"/>
                          <a:pt x="217" y="153"/>
                        </a:cubicBezTo>
                        <a:cubicBezTo>
                          <a:pt x="217" y="153"/>
                          <a:pt x="217" y="153"/>
                          <a:pt x="217" y="153"/>
                        </a:cubicBezTo>
                        <a:cubicBezTo>
                          <a:pt x="216" y="154"/>
                          <a:pt x="216" y="154"/>
                          <a:pt x="216" y="154"/>
                        </a:cubicBezTo>
                        <a:cubicBezTo>
                          <a:pt x="216" y="155"/>
                          <a:pt x="216" y="155"/>
                          <a:pt x="216" y="155"/>
                        </a:cubicBezTo>
                        <a:cubicBezTo>
                          <a:pt x="215" y="156"/>
                          <a:pt x="215" y="156"/>
                          <a:pt x="215" y="156"/>
                        </a:cubicBezTo>
                        <a:cubicBezTo>
                          <a:pt x="215" y="156"/>
                          <a:pt x="215" y="156"/>
                          <a:pt x="215" y="156"/>
                        </a:cubicBezTo>
                        <a:cubicBezTo>
                          <a:pt x="215" y="156"/>
                          <a:pt x="215" y="156"/>
                          <a:pt x="215" y="156"/>
                        </a:cubicBezTo>
                        <a:cubicBezTo>
                          <a:pt x="214" y="157"/>
                          <a:pt x="214" y="157"/>
                          <a:pt x="214" y="157"/>
                        </a:cubicBezTo>
                        <a:cubicBezTo>
                          <a:pt x="214" y="157"/>
                          <a:pt x="214" y="157"/>
                          <a:pt x="214" y="157"/>
                        </a:cubicBezTo>
                        <a:cubicBezTo>
                          <a:pt x="214" y="157"/>
                          <a:pt x="214" y="157"/>
                          <a:pt x="214" y="157"/>
                        </a:cubicBezTo>
                        <a:cubicBezTo>
                          <a:pt x="214" y="158"/>
                          <a:pt x="214" y="158"/>
                          <a:pt x="214" y="158"/>
                        </a:cubicBezTo>
                        <a:cubicBezTo>
                          <a:pt x="213" y="159"/>
                          <a:pt x="213" y="159"/>
                          <a:pt x="213" y="159"/>
                        </a:cubicBezTo>
                        <a:cubicBezTo>
                          <a:pt x="211" y="160"/>
                          <a:pt x="211" y="160"/>
                          <a:pt x="211" y="160"/>
                        </a:cubicBezTo>
                        <a:cubicBezTo>
                          <a:pt x="211" y="160"/>
                          <a:pt x="211" y="160"/>
                          <a:pt x="211" y="160"/>
                        </a:cubicBezTo>
                        <a:cubicBezTo>
                          <a:pt x="211" y="160"/>
                          <a:pt x="211" y="160"/>
                          <a:pt x="211" y="160"/>
                        </a:cubicBezTo>
                        <a:cubicBezTo>
                          <a:pt x="211" y="161"/>
                          <a:pt x="211" y="161"/>
                          <a:pt x="211" y="161"/>
                        </a:cubicBezTo>
                        <a:cubicBezTo>
                          <a:pt x="211" y="162"/>
                          <a:pt x="211" y="162"/>
                          <a:pt x="211" y="162"/>
                        </a:cubicBezTo>
                        <a:cubicBezTo>
                          <a:pt x="209" y="164"/>
                          <a:pt x="209" y="164"/>
                          <a:pt x="209" y="164"/>
                        </a:cubicBezTo>
                        <a:cubicBezTo>
                          <a:pt x="209" y="164"/>
                          <a:pt x="209" y="164"/>
                          <a:pt x="209" y="164"/>
                        </a:cubicBezTo>
                        <a:cubicBezTo>
                          <a:pt x="208" y="164"/>
                          <a:pt x="208" y="164"/>
                          <a:pt x="208" y="164"/>
                        </a:cubicBezTo>
                        <a:cubicBezTo>
                          <a:pt x="208" y="164"/>
                          <a:pt x="208" y="164"/>
                          <a:pt x="208" y="164"/>
                        </a:cubicBezTo>
                        <a:cubicBezTo>
                          <a:pt x="208" y="163"/>
                          <a:pt x="208" y="163"/>
                          <a:pt x="208" y="163"/>
                        </a:cubicBezTo>
                        <a:cubicBezTo>
                          <a:pt x="208" y="163"/>
                          <a:pt x="208" y="163"/>
                          <a:pt x="208" y="163"/>
                        </a:cubicBezTo>
                        <a:cubicBezTo>
                          <a:pt x="208" y="163"/>
                          <a:pt x="208" y="163"/>
                          <a:pt x="208" y="163"/>
                        </a:cubicBezTo>
                        <a:cubicBezTo>
                          <a:pt x="209" y="162"/>
                          <a:pt x="209" y="162"/>
                          <a:pt x="209" y="162"/>
                        </a:cubicBezTo>
                        <a:cubicBezTo>
                          <a:pt x="209" y="162"/>
                          <a:pt x="209" y="162"/>
                          <a:pt x="209" y="162"/>
                        </a:cubicBezTo>
                        <a:cubicBezTo>
                          <a:pt x="209" y="162"/>
                          <a:pt x="209" y="162"/>
                          <a:pt x="209" y="162"/>
                        </a:cubicBezTo>
                        <a:cubicBezTo>
                          <a:pt x="208" y="161"/>
                          <a:pt x="208" y="161"/>
                          <a:pt x="208" y="161"/>
                        </a:cubicBezTo>
                        <a:cubicBezTo>
                          <a:pt x="208" y="161"/>
                          <a:pt x="208" y="161"/>
                          <a:pt x="208" y="161"/>
                        </a:cubicBezTo>
                        <a:cubicBezTo>
                          <a:pt x="208" y="161"/>
                          <a:pt x="208" y="161"/>
                          <a:pt x="208" y="161"/>
                        </a:cubicBezTo>
                        <a:cubicBezTo>
                          <a:pt x="208" y="161"/>
                          <a:pt x="208" y="161"/>
                          <a:pt x="208" y="161"/>
                        </a:cubicBezTo>
                        <a:cubicBezTo>
                          <a:pt x="208" y="161"/>
                          <a:pt x="208" y="161"/>
                          <a:pt x="208" y="161"/>
                        </a:cubicBezTo>
                        <a:cubicBezTo>
                          <a:pt x="207" y="160"/>
                          <a:pt x="207" y="160"/>
                          <a:pt x="207" y="160"/>
                        </a:cubicBezTo>
                        <a:cubicBezTo>
                          <a:pt x="207" y="160"/>
                          <a:pt x="207" y="160"/>
                          <a:pt x="207" y="160"/>
                        </a:cubicBezTo>
                        <a:cubicBezTo>
                          <a:pt x="207" y="160"/>
                          <a:pt x="207" y="160"/>
                          <a:pt x="207" y="160"/>
                        </a:cubicBezTo>
                        <a:cubicBezTo>
                          <a:pt x="206" y="161"/>
                          <a:pt x="206" y="161"/>
                          <a:pt x="206" y="161"/>
                        </a:cubicBezTo>
                        <a:cubicBezTo>
                          <a:pt x="205" y="161"/>
                          <a:pt x="205" y="161"/>
                          <a:pt x="205" y="161"/>
                        </a:cubicBezTo>
                        <a:cubicBezTo>
                          <a:pt x="205" y="161"/>
                          <a:pt x="205" y="161"/>
                          <a:pt x="205" y="161"/>
                        </a:cubicBezTo>
                        <a:cubicBezTo>
                          <a:pt x="206" y="161"/>
                          <a:pt x="206" y="161"/>
                          <a:pt x="206" y="161"/>
                        </a:cubicBezTo>
                        <a:cubicBezTo>
                          <a:pt x="205" y="162"/>
                          <a:pt x="205" y="162"/>
                          <a:pt x="205" y="162"/>
                        </a:cubicBezTo>
                        <a:cubicBezTo>
                          <a:pt x="204" y="163"/>
                          <a:pt x="204" y="163"/>
                          <a:pt x="204" y="163"/>
                        </a:cubicBezTo>
                        <a:cubicBezTo>
                          <a:pt x="204" y="163"/>
                          <a:pt x="204" y="163"/>
                          <a:pt x="204" y="163"/>
                        </a:cubicBezTo>
                        <a:cubicBezTo>
                          <a:pt x="204" y="163"/>
                          <a:pt x="204" y="163"/>
                          <a:pt x="204" y="163"/>
                        </a:cubicBezTo>
                        <a:cubicBezTo>
                          <a:pt x="204" y="163"/>
                          <a:pt x="204" y="163"/>
                          <a:pt x="204" y="163"/>
                        </a:cubicBezTo>
                        <a:cubicBezTo>
                          <a:pt x="202" y="164"/>
                          <a:pt x="202" y="164"/>
                          <a:pt x="202" y="164"/>
                        </a:cubicBezTo>
                        <a:cubicBezTo>
                          <a:pt x="203" y="165"/>
                          <a:pt x="203" y="165"/>
                          <a:pt x="203" y="165"/>
                        </a:cubicBezTo>
                        <a:cubicBezTo>
                          <a:pt x="204" y="165"/>
                          <a:pt x="204" y="165"/>
                          <a:pt x="204" y="165"/>
                        </a:cubicBezTo>
                        <a:cubicBezTo>
                          <a:pt x="205" y="164"/>
                          <a:pt x="205" y="164"/>
                          <a:pt x="205" y="164"/>
                        </a:cubicBezTo>
                        <a:cubicBezTo>
                          <a:pt x="205" y="165"/>
                          <a:pt x="205" y="165"/>
                          <a:pt x="205" y="165"/>
                        </a:cubicBezTo>
                        <a:cubicBezTo>
                          <a:pt x="204" y="165"/>
                          <a:pt x="204" y="165"/>
                          <a:pt x="204" y="165"/>
                        </a:cubicBezTo>
                        <a:cubicBezTo>
                          <a:pt x="204" y="165"/>
                          <a:pt x="204" y="165"/>
                          <a:pt x="204" y="165"/>
                        </a:cubicBezTo>
                        <a:cubicBezTo>
                          <a:pt x="205" y="166"/>
                          <a:pt x="205" y="166"/>
                          <a:pt x="205" y="166"/>
                        </a:cubicBezTo>
                        <a:cubicBezTo>
                          <a:pt x="205" y="166"/>
                          <a:pt x="205" y="166"/>
                          <a:pt x="205" y="166"/>
                        </a:cubicBezTo>
                        <a:cubicBezTo>
                          <a:pt x="205" y="166"/>
                          <a:pt x="205" y="166"/>
                          <a:pt x="205" y="166"/>
                        </a:cubicBezTo>
                        <a:cubicBezTo>
                          <a:pt x="206" y="166"/>
                          <a:pt x="206" y="166"/>
                          <a:pt x="206" y="166"/>
                        </a:cubicBezTo>
                        <a:cubicBezTo>
                          <a:pt x="206" y="167"/>
                          <a:pt x="206" y="167"/>
                          <a:pt x="206" y="167"/>
                        </a:cubicBezTo>
                        <a:cubicBezTo>
                          <a:pt x="206" y="167"/>
                          <a:pt x="206" y="167"/>
                          <a:pt x="206" y="167"/>
                        </a:cubicBezTo>
                        <a:cubicBezTo>
                          <a:pt x="206" y="167"/>
                          <a:pt x="206" y="167"/>
                          <a:pt x="206" y="167"/>
                        </a:cubicBezTo>
                        <a:cubicBezTo>
                          <a:pt x="206" y="167"/>
                          <a:pt x="206" y="167"/>
                          <a:pt x="206" y="167"/>
                        </a:cubicBezTo>
                        <a:cubicBezTo>
                          <a:pt x="205" y="167"/>
                          <a:pt x="205" y="168"/>
                          <a:pt x="205" y="168"/>
                        </a:cubicBezTo>
                        <a:cubicBezTo>
                          <a:pt x="205" y="168"/>
                          <a:pt x="205" y="168"/>
                          <a:pt x="205" y="168"/>
                        </a:cubicBezTo>
                        <a:cubicBezTo>
                          <a:pt x="205" y="168"/>
                          <a:pt x="205" y="168"/>
                          <a:pt x="204" y="168"/>
                        </a:cubicBezTo>
                        <a:cubicBezTo>
                          <a:pt x="204" y="169"/>
                          <a:pt x="204" y="169"/>
                          <a:pt x="204" y="169"/>
                        </a:cubicBezTo>
                        <a:cubicBezTo>
                          <a:pt x="204" y="169"/>
                          <a:pt x="204" y="169"/>
                          <a:pt x="204" y="169"/>
                        </a:cubicBezTo>
                        <a:cubicBezTo>
                          <a:pt x="204" y="169"/>
                          <a:pt x="204" y="169"/>
                          <a:pt x="204" y="169"/>
                        </a:cubicBezTo>
                        <a:cubicBezTo>
                          <a:pt x="204" y="170"/>
                          <a:pt x="204" y="170"/>
                          <a:pt x="204" y="170"/>
                        </a:cubicBezTo>
                        <a:cubicBezTo>
                          <a:pt x="203" y="170"/>
                          <a:pt x="203" y="170"/>
                          <a:pt x="203" y="170"/>
                        </a:cubicBezTo>
                        <a:cubicBezTo>
                          <a:pt x="203" y="170"/>
                          <a:pt x="203" y="170"/>
                          <a:pt x="203" y="170"/>
                        </a:cubicBezTo>
                        <a:cubicBezTo>
                          <a:pt x="203" y="170"/>
                          <a:pt x="203" y="170"/>
                          <a:pt x="203" y="170"/>
                        </a:cubicBezTo>
                        <a:cubicBezTo>
                          <a:pt x="202" y="170"/>
                          <a:pt x="202" y="170"/>
                          <a:pt x="202" y="170"/>
                        </a:cubicBezTo>
                        <a:cubicBezTo>
                          <a:pt x="202" y="170"/>
                          <a:pt x="202" y="170"/>
                          <a:pt x="202" y="170"/>
                        </a:cubicBezTo>
                        <a:cubicBezTo>
                          <a:pt x="202" y="171"/>
                          <a:pt x="202" y="171"/>
                          <a:pt x="202" y="171"/>
                        </a:cubicBezTo>
                        <a:cubicBezTo>
                          <a:pt x="201" y="171"/>
                          <a:pt x="201" y="171"/>
                          <a:pt x="201" y="171"/>
                        </a:cubicBezTo>
                        <a:cubicBezTo>
                          <a:pt x="199" y="173"/>
                          <a:pt x="199" y="173"/>
                          <a:pt x="199" y="173"/>
                        </a:cubicBezTo>
                        <a:cubicBezTo>
                          <a:pt x="198" y="173"/>
                          <a:pt x="198" y="173"/>
                          <a:pt x="198" y="173"/>
                        </a:cubicBezTo>
                        <a:cubicBezTo>
                          <a:pt x="198" y="174"/>
                          <a:pt x="198" y="174"/>
                          <a:pt x="198" y="174"/>
                        </a:cubicBezTo>
                        <a:cubicBezTo>
                          <a:pt x="198" y="174"/>
                          <a:pt x="198" y="174"/>
                          <a:pt x="198" y="174"/>
                        </a:cubicBezTo>
                        <a:cubicBezTo>
                          <a:pt x="197" y="175"/>
                          <a:pt x="197" y="175"/>
                          <a:pt x="197" y="175"/>
                        </a:cubicBezTo>
                        <a:cubicBezTo>
                          <a:pt x="197" y="176"/>
                          <a:pt x="197" y="176"/>
                          <a:pt x="197" y="176"/>
                        </a:cubicBezTo>
                        <a:cubicBezTo>
                          <a:pt x="197" y="176"/>
                          <a:pt x="197" y="177"/>
                          <a:pt x="197" y="177"/>
                        </a:cubicBezTo>
                        <a:cubicBezTo>
                          <a:pt x="196" y="179"/>
                          <a:pt x="196" y="179"/>
                          <a:pt x="196" y="179"/>
                        </a:cubicBezTo>
                        <a:cubicBezTo>
                          <a:pt x="198" y="177"/>
                          <a:pt x="198" y="177"/>
                          <a:pt x="198" y="177"/>
                        </a:cubicBezTo>
                        <a:cubicBezTo>
                          <a:pt x="199" y="176"/>
                          <a:pt x="199" y="176"/>
                          <a:pt x="199" y="176"/>
                        </a:cubicBezTo>
                        <a:cubicBezTo>
                          <a:pt x="199" y="176"/>
                          <a:pt x="199" y="176"/>
                          <a:pt x="199" y="176"/>
                        </a:cubicBezTo>
                        <a:cubicBezTo>
                          <a:pt x="199" y="176"/>
                          <a:pt x="199" y="176"/>
                          <a:pt x="199" y="176"/>
                        </a:cubicBezTo>
                        <a:cubicBezTo>
                          <a:pt x="200" y="175"/>
                          <a:pt x="200" y="175"/>
                          <a:pt x="200" y="175"/>
                        </a:cubicBezTo>
                        <a:cubicBezTo>
                          <a:pt x="200" y="175"/>
                          <a:pt x="200" y="175"/>
                          <a:pt x="200" y="175"/>
                        </a:cubicBezTo>
                        <a:cubicBezTo>
                          <a:pt x="201" y="173"/>
                          <a:pt x="201" y="173"/>
                          <a:pt x="201" y="173"/>
                        </a:cubicBezTo>
                        <a:cubicBezTo>
                          <a:pt x="201" y="173"/>
                          <a:pt x="201" y="173"/>
                          <a:pt x="201" y="173"/>
                        </a:cubicBezTo>
                        <a:cubicBezTo>
                          <a:pt x="201" y="173"/>
                          <a:pt x="201" y="173"/>
                          <a:pt x="201" y="173"/>
                        </a:cubicBezTo>
                        <a:cubicBezTo>
                          <a:pt x="201" y="174"/>
                          <a:pt x="201" y="174"/>
                          <a:pt x="201" y="174"/>
                        </a:cubicBezTo>
                        <a:cubicBezTo>
                          <a:pt x="201" y="174"/>
                          <a:pt x="201" y="174"/>
                          <a:pt x="201" y="174"/>
                        </a:cubicBezTo>
                        <a:cubicBezTo>
                          <a:pt x="201" y="174"/>
                          <a:pt x="201" y="174"/>
                          <a:pt x="201" y="174"/>
                        </a:cubicBezTo>
                        <a:cubicBezTo>
                          <a:pt x="200" y="175"/>
                          <a:pt x="200" y="175"/>
                          <a:pt x="200" y="175"/>
                        </a:cubicBezTo>
                        <a:cubicBezTo>
                          <a:pt x="200" y="175"/>
                          <a:pt x="200" y="175"/>
                          <a:pt x="200" y="175"/>
                        </a:cubicBezTo>
                        <a:cubicBezTo>
                          <a:pt x="201" y="176"/>
                          <a:pt x="201" y="176"/>
                          <a:pt x="201" y="176"/>
                        </a:cubicBezTo>
                        <a:cubicBezTo>
                          <a:pt x="201" y="177"/>
                          <a:pt x="201" y="177"/>
                          <a:pt x="201" y="177"/>
                        </a:cubicBezTo>
                        <a:cubicBezTo>
                          <a:pt x="202" y="176"/>
                          <a:pt x="202" y="176"/>
                          <a:pt x="202" y="176"/>
                        </a:cubicBezTo>
                        <a:cubicBezTo>
                          <a:pt x="202" y="176"/>
                          <a:pt x="202" y="176"/>
                          <a:pt x="202" y="176"/>
                        </a:cubicBezTo>
                        <a:cubicBezTo>
                          <a:pt x="202" y="176"/>
                          <a:pt x="202" y="176"/>
                          <a:pt x="202" y="176"/>
                        </a:cubicBezTo>
                        <a:cubicBezTo>
                          <a:pt x="202" y="175"/>
                          <a:pt x="202" y="175"/>
                          <a:pt x="202" y="175"/>
                        </a:cubicBezTo>
                        <a:cubicBezTo>
                          <a:pt x="202" y="175"/>
                          <a:pt x="202" y="175"/>
                          <a:pt x="202" y="175"/>
                        </a:cubicBezTo>
                        <a:cubicBezTo>
                          <a:pt x="202" y="175"/>
                          <a:pt x="202" y="175"/>
                          <a:pt x="202" y="175"/>
                        </a:cubicBezTo>
                        <a:cubicBezTo>
                          <a:pt x="203" y="175"/>
                          <a:pt x="203" y="175"/>
                          <a:pt x="203" y="175"/>
                        </a:cubicBezTo>
                        <a:cubicBezTo>
                          <a:pt x="203" y="175"/>
                          <a:pt x="203" y="175"/>
                          <a:pt x="203" y="175"/>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4" y="172"/>
                          <a:pt x="204" y="172"/>
                          <a:pt x="204" y="172"/>
                        </a:cubicBezTo>
                        <a:cubicBezTo>
                          <a:pt x="204" y="171"/>
                          <a:pt x="204" y="171"/>
                          <a:pt x="204" y="171"/>
                        </a:cubicBezTo>
                        <a:cubicBezTo>
                          <a:pt x="205" y="171"/>
                          <a:pt x="205" y="171"/>
                          <a:pt x="205" y="171"/>
                        </a:cubicBezTo>
                        <a:cubicBezTo>
                          <a:pt x="205" y="170"/>
                          <a:pt x="205" y="170"/>
                          <a:pt x="205" y="170"/>
                        </a:cubicBezTo>
                        <a:cubicBezTo>
                          <a:pt x="204" y="170"/>
                          <a:pt x="204" y="170"/>
                          <a:pt x="204" y="170"/>
                        </a:cubicBezTo>
                        <a:cubicBezTo>
                          <a:pt x="204" y="170"/>
                          <a:pt x="204" y="170"/>
                          <a:pt x="204" y="170"/>
                        </a:cubicBezTo>
                        <a:cubicBezTo>
                          <a:pt x="205" y="170"/>
                          <a:pt x="205" y="170"/>
                          <a:pt x="205" y="170"/>
                        </a:cubicBezTo>
                        <a:cubicBezTo>
                          <a:pt x="205" y="170"/>
                          <a:pt x="205" y="170"/>
                          <a:pt x="205" y="170"/>
                        </a:cubicBezTo>
                        <a:cubicBezTo>
                          <a:pt x="206" y="170"/>
                          <a:pt x="206" y="170"/>
                          <a:pt x="206" y="170"/>
                        </a:cubicBezTo>
                        <a:cubicBezTo>
                          <a:pt x="206" y="170"/>
                          <a:pt x="206" y="170"/>
                          <a:pt x="206" y="170"/>
                        </a:cubicBezTo>
                        <a:cubicBezTo>
                          <a:pt x="206" y="170"/>
                          <a:pt x="206" y="170"/>
                          <a:pt x="206" y="170"/>
                        </a:cubicBezTo>
                        <a:cubicBezTo>
                          <a:pt x="207" y="169"/>
                          <a:pt x="207" y="169"/>
                          <a:pt x="207" y="169"/>
                        </a:cubicBezTo>
                        <a:cubicBezTo>
                          <a:pt x="207" y="169"/>
                          <a:pt x="207" y="169"/>
                          <a:pt x="207" y="169"/>
                        </a:cubicBezTo>
                        <a:cubicBezTo>
                          <a:pt x="207" y="169"/>
                          <a:pt x="207" y="169"/>
                          <a:pt x="207" y="169"/>
                        </a:cubicBezTo>
                        <a:cubicBezTo>
                          <a:pt x="207" y="168"/>
                          <a:pt x="207" y="168"/>
                          <a:pt x="207" y="168"/>
                        </a:cubicBezTo>
                        <a:cubicBezTo>
                          <a:pt x="208" y="168"/>
                          <a:pt x="208" y="168"/>
                          <a:pt x="208" y="168"/>
                        </a:cubicBezTo>
                        <a:cubicBezTo>
                          <a:pt x="208" y="168"/>
                          <a:pt x="208" y="168"/>
                          <a:pt x="208" y="168"/>
                        </a:cubicBezTo>
                        <a:cubicBezTo>
                          <a:pt x="209" y="168"/>
                          <a:pt x="209" y="168"/>
                          <a:pt x="209" y="168"/>
                        </a:cubicBezTo>
                        <a:cubicBezTo>
                          <a:pt x="210" y="168"/>
                          <a:pt x="210" y="168"/>
                          <a:pt x="210" y="168"/>
                        </a:cubicBezTo>
                        <a:cubicBezTo>
                          <a:pt x="209" y="167"/>
                          <a:pt x="209" y="167"/>
                          <a:pt x="209" y="167"/>
                        </a:cubicBezTo>
                        <a:cubicBezTo>
                          <a:pt x="208" y="166"/>
                          <a:pt x="208" y="166"/>
                          <a:pt x="208" y="166"/>
                        </a:cubicBezTo>
                        <a:cubicBezTo>
                          <a:pt x="208" y="165"/>
                          <a:pt x="208" y="165"/>
                          <a:pt x="208" y="165"/>
                        </a:cubicBezTo>
                        <a:cubicBezTo>
                          <a:pt x="208" y="165"/>
                          <a:pt x="208" y="165"/>
                          <a:pt x="208" y="165"/>
                        </a:cubicBezTo>
                        <a:cubicBezTo>
                          <a:pt x="209" y="165"/>
                          <a:pt x="209" y="165"/>
                          <a:pt x="209" y="165"/>
                        </a:cubicBezTo>
                        <a:cubicBezTo>
                          <a:pt x="209" y="165"/>
                          <a:pt x="209" y="165"/>
                          <a:pt x="209" y="165"/>
                        </a:cubicBezTo>
                        <a:cubicBezTo>
                          <a:pt x="209" y="165"/>
                          <a:pt x="209" y="165"/>
                          <a:pt x="209" y="165"/>
                        </a:cubicBezTo>
                        <a:cubicBezTo>
                          <a:pt x="210" y="165"/>
                          <a:pt x="210" y="165"/>
                          <a:pt x="210" y="165"/>
                        </a:cubicBezTo>
                        <a:cubicBezTo>
                          <a:pt x="210" y="165"/>
                          <a:pt x="210" y="165"/>
                          <a:pt x="210" y="165"/>
                        </a:cubicBezTo>
                        <a:cubicBezTo>
                          <a:pt x="210" y="165"/>
                          <a:pt x="210" y="165"/>
                          <a:pt x="210" y="165"/>
                        </a:cubicBezTo>
                        <a:cubicBezTo>
                          <a:pt x="211" y="164"/>
                          <a:pt x="211" y="164"/>
                          <a:pt x="211" y="164"/>
                        </a:cubicBezTo>
                        <a:cubicBezTo>
                          <a:pt x="211" y="164"/>
                          <a:pt x="211" y="164"/>
                          <a:pt x="211" y="164"/>
                        </a:cubicBezTo>
                        <a:cubicBezTo>
                          <a:pt x="211" y="164"/>
                          <a:pt x="211" y="164"/>
                          <a:pt x="211" y="164"/>
                        </a:cubicBezTo>
                        <a:cubicBezTo>
                          <a:pt x="212" y="163"/>
                          <a:pt x="212" y="163"/>
                          <a:pt x="212" y="163"/>
                        </a:cubicBezTo>
                        <a:cubicBezTo>
                          <a:pt x="212" y="162"/>
                          <a:pt x="212" y="162"/>
                          <a:pt x="212" y="162"/>
                        </a:cubicBezTo>
                        <a:cubicBezTo>
                          <a:pt x="212" y="162"/>
                          <a:pt x="212" y="162"/>
                          <a:pt x="212" y="162"/>
                        </a:cubicBezTo>
                        <a:cubicBezTo>
                          <a:pt x="212" y="162"/>
                          <a:pt x="212" y="162"/>
                          <a:pt x="212" y="162"/>
                        </a:cubicBezTo>
                        <a:cubicBezTo>
                          <a:pt x="212" y="161"/>
                          <a:pt x="212" y="161"/>
                          <a:pt x="212" y="161"/>
                        </a:cubicBezTo>
                        <a:cubicBezTo>
                          <a:pt x="212" y="161"/>
                          <a:pt x="212" y="161"/>
                          <a:pt x="212" y="161"/>
                        </a:cubicBezTo>
                        <a:cubicBezTo>
                          <a:pt x="214" y="160"/>
                          <a:pt x="214" y="160"/>
                          <a:pt x="214" y="160"/>
                        </a:cubicBezTo>
                        <a:cubicBezTo>
                          <a:pt x="215" y="158"/>
                          <a:pt x="215" y="158"/>
                          <a:pt x="215" y="158"/>
                        </a:cubicBezTo>
                        <a:cubicBezTo>
                          <a:pt x="215" y="158"/>
                          <a:pt x="215" y="158"/>
                          <a:pt x="215" y="158"/>
                        </a:cubicBezTo>
                        <a:cubicBezTo>
                          <a:pt x="215" y="158"/>
                          <a:pt x="215" y="158"/>
                          <a:pt x="215" y="158"/>
                        </a:cubicBezTo>
                        <a:cubicBezTo>
                          <a:pt x="216" y="158"/>
                          <a:pt x="216" y="158"/>
                          <a:pt x="216" y="158"/>
                        </a:cubicBezTo>
                        <a:cubicBezTo>
                          <a:pt x="216" y="157"/>
                          <a:pt x="216" y="157"/>
                          <a:pt x="216" y="157"/>
                        </a:cubicBezTo>
                        <a:cubicBezTo>
                          <a:pt x="217" y="156"/>
                          <a:pt x="217" y="156"/>
                          <a:pt x="217" y="156"/>
                        </a:cubicBezTo>
                        <a:cubicBezTo>
                          <a:pt x="218" y="155"/>
                          <a:pt x="218" y="155"/>
                          <a:pt x="218" y="155"/>
                        </a:cubicBezTo>
                        <a:cubicBezTo>
                          <a:pt x="218" y="155"/>
                          <a:pt x="218" y="155"/>
                          <a:pt x="218" y="155"/>
                        </a:cubicBezTo>
                        <a:cubicBezTo>
                          <a:pt x="218" y="155"/>
                          <a:pt x="218" y="155"/>
                          <a:pt x="218" y="155"/>
                        </a:cubicBezTo>
                        <a:cubicBezTo>
                          <a:pt x="218" y="154"/>
                          <a:pt x="218" y="154"/>
                          <a:pt x="218" y="154"/>
                        </a:cubicBezTo>
                        <a:cubicBezTo>
                          <a:pt x="218" y="153"/>
                          <a:pt x="218" y="153"/>
                          <a:pt x="218" y="153"/>
                        </a:cubicBezTo>
                        <a:cubicBezTo>
                          <a:pt x="220" y="152"/>
                          <a:pt x="220" y="152"/>
                          <a:pt x="220" y="152"/>
                        </a:cubicBezTo>
                        <a:cubicBezTo>
                          <a:pt x="220" y="152"/>
                          <a:pt x="220" y="152"/>
                          <a:pt x="220" y="152"/>
                        </a:cubicBezTo>
                        <a:cubicBezTo>
                          <a:pt x="220" y="152"/>
                          <a:pt x="220" y="152"/>
                          <a:pt x="220" y="152"/>
                        </a:cubicBezTo>
                        <a:cubicBezTo>
                          <a:pt x="220" y="151"/>
                          <a:pt x="220" y="151"/>
                          <a:pt x="220" y="151"/>
                        </a:cubicBezTo>
                        <a:cubicBezTo>
                          <a:pt x="221" y="151"/>
                          <a:pt x="221" y="151"/>
                          <a:pt x="221" y="151"/>
                        </a:cubicBezTo>
                        <a:cubicBezTo>
                          <a:pt x="221" y="151"/>
                          <a:pt x="221" y="151"/>
                          <a:pt x="221" y="151"/>
                        </a:cubicBezTo>
                        <a:cubicBezTo>
                          <a:pt x="221" y="151"/>
                          <a:pt x="221" y="151"/>
                          <a:pt x="221" y="151"/>
                        </a:cubicBezTo>
                        <a:cubicBezTo>
                          <a:pt x="221" y="151"/>
                          <a:pt x="221" y="151"/>
                          <a:pt x="221" y="151"/>
                        </a:cubicBezTo>
                        <a:cubicBezTo>
                          <a:pt x="222" y="150"/>
                          <a:pt x="222" y="150"/>
                          <a:pt x="222" y="150"/>
                        </a:cubicBezTo>
                        <a:cubicBezTo>
                          <a:pt x="223" y="150"/>
                          <a:pt x="223" y="150"/>
                          <a:pt x="223" y="150"/>
                        </a:cubicBezTo>
                        <a:cubicBezTo>
                          <a:pt x="223" y="150"/>
                          <a:pt x="223" y="150"/>
                          <a:pt x="223" y="150"/>
                        </a:cubicBezTo>
                        <a:cubicBezTo>
                          <a:pt x="223" y="150"/>
                          <a:pt x="223" y="150"/>
                          <a:pt x="223" y="150"/>
                        </a:cubicBezTo>
                        <a:cubicBezTo>
                          <a:pt x="224" y="149"/>
                          <a:pt x="224" y="149"/>
                          <a:pt x="224" y="149"/>
                        </a:cubicBezTo>
                        <a:cubicBezTo>
                          <a:pt x="224" y="149"/>
                          <a:pt x="224" y="149"/>
                          <a:pt x="224" y="149"/>
                        </a:cubicBezTo>
                        <a:cubicBezTo>
                          <a:pt x="224" y="149"/>
                          <a:pt x="224" y="149"/>
                          <a:pt x="224" y="149"/>
                        </a:cubicBezTo>
                        <a:cubicBezTo>
                          <a:pt x="223" y="148"/>
                          <a:pt x="223" y="148"/>
                          <a:pt x="223" y="148"/>
                        </a:cubicBezTo>
                        <a:cubicBezTo>
                          <a:pt x="223" y="147"/>
                          <a:pt x="223" y="147"/>
                          <a:pt x="223" y="147"/>
                        </a:cubicBezTo>
                        <a:cubicBezTo>
                          <a:pt x="223" y="147"/>
                          <a:pt x="223" y="147"/>
                          <a:pt x="223" y="147"/>
                        </a:cubicBezTo>
                        <a:cubicBezTo>
                          <a:pt x="223" y="147"/>
                          <a:pt x="223" y="147"/>
                          <a:pt x="223" y="147"/>
                        </a:cubicBezTo>
                        <a:cubicBezTo>
                          <a:pt x="222" y="147"/>
                          <a:pt x="222" y="147"/>
                          <a:pt x="222" y="147"/>
                        </a:cubicBezTo>
                        <a:cubicBezTo>
                          <a:pt x="223" y="147"/>
                          <a:pt x="223" y="147"/>
                          <a:pt x="223" y="147"/>
                        </a:cubicBezTo>
                        <a:cubicBezTo>
                          <a:pt x="223" y="147"/>
                          <a:pt x="223" y="147"/>
                          <a:pt x="223" y="147"/>
                        </a:cubicBezTo>
                        <a:cubicBezTo>
                          <a:pt x="224" y="147"/>
                          <a:pt x="224" y="147"/>
                          <a:pt x="224" y="147"/>
                        </a:cubicBezTo>
                        <a:cubicBezTo>
                          <a:pt x="224" y="147"/>
                          <a:pt x="224" y="147"/>
                          <a:pt x="224" y="147"/>
                        </a:cubicBezTo>
                        <a:cubicBezTo>
                          <a:pt x="224" y="146"/>
                          <a:pt x="224" y="146"/>
                          <a:pt x="224" y="146"/>
                        </a:cubicBezTo>
                        <a:cubicBezTo>
                          <a:pt x="225" y="146"/>
                          <a:pt x="225" y="146"/>
                          <a:pt x="225" y="146"/>
                        </a:cubicBezTo>
                        <a:cubicBezTo>
                          <a:pt x="225" y="146"/>
                          <a:pt x="225" y="146"/>
                          <a:pt x="225" y="146"/>
                        </a:cubicBezTo>
                        <a:cubicBezTo>
                          <a:pt x="225" y="146"/>
                          <a:pt x="225" y="146"/>
                          <a:pt x="225" y="146"/>
                        </a:cubicBezTo>
                        <a:cubicBezTo>
                          <a:pt x="225" y="145"/>
                          <a:pt x="225" y="145"/>
                          <a:pt x="225" y="145"/>
                        </a:cubicBezTo>
                        <a:cubicBezTo>
                          <a:pt x="225" y="145"/>
                          <a:pt x="225" y="145"/>
                          <a:pt x="225" y="145"/>
                        </a:cubicBezTo>
                        <a:cubicBezTo>
                          <a:pt x="225" y="144"/>
                          <a:pt x="225" y="144"/>
                          <a:pt x="225" y="144"/>
                        </a:cubicBezTo>
                        <a:cubicBezTo>
                          <a:pt x="225" y="144"/>
                          <a:pt x="225" y="144"/>
                          <a:pt x="225" y="144"/>
                        </a:cubicBezTo>
                        <a:cubicBezTo>
                          <a:pt x="225" y="144"/>
                          <a:pt x="225" y="144"/>
                          <a:pt x="225" y="144"/>
                        </a:cubicBezTo>
                        <a:cubicBezTo>
                          <a:pt x="225" y="143"/>
                          <a:pt x="225" y="143"/>
                          <a:pt x="225" y="143"/>
                        </a:cubicBezTo>
                        <a:cubicBezTo>
                          <a:pt x="225" y="143"/>
                          <a:pt x="225" y="143"/>
                          <a:pt x="225" y="143"/>
                        </a:cubicBezTo>
                        <a:cubicBezTo>
                          <a:pt x="225" y="143"/>
                          <a:pt x="225" y="143"/>
                          <a:pt x="225" y="143"/>
                        </a:cubicBezTo>
                        <a:cubicBezTo>
                          <a:pt x="225" y="142"/>
                          <a:pt x="225" y="142"/>
                          <a:pt x="225" y="142"/>
                        </a:cubicBezTo>
                        <a:cubicBezTo>
                          <a:pt x="225" y="142"/>
                          <a:pt x="225" y="142"/>
                          <a:pt x="225" y="142"/>
                        </a:cubicBezTo>
                        <a:cubicBezTo>
                          <a:pt x="226" y="142"/>
                          <a:pt x="226" y="142"/>
                          <a:pt x="226" y="142"/>
                        </a:cubicBezTo>
                        <a:cubicBezTo>
                          <a:pt x="228" y="141"/>
                          <a:pt x="228" y="141"/>
                          <a:pt x="228" y="141"/>
                        </a:cubicBezTo>
                        <a:cubicBezTo>
                          <a:pt x="228" y="141"/>
                          <a:pt x="228" y="141"/>
                          <a:pt x="228" y="141"/>
                        </a:cubicBezTo>
                        <a:cubicBezTo>
                          <a:pt x="228" y="141"/>
                          <a:pt x="228" y="141"/>
                          <a:pt x="228" y="141"/>
                        </a:cubicBezTo>
                        <a:cubicBezTo>
                          <a:pt x="228" y="141"/>
                          <a:pt x="228" y="141"/>
                          <a:pt x="228" y="141"/>
                        </a:cubicBezTo>
                        <a:cubicBezTo>
                          <a:pt x="228" y="142"/>
                          <a:pt x="228" y="142"/>
                          <a:pt x="228" y="142"/>
                        </a:cubicBezTo>
                        <a:cubicBezTo>
                          <a:pt x="228" y="142"/>
                          <a:pt x="228" y="142"/>
                          <a:pt x="228" y="142"/>
                        </a:cubicBezTo>
                        <a:cubicBezTo>
                          <a:pt x="228" y="142"/>
                          <a:pt x="228" y="142"/>
                          <a:pt x="228" y="142"/>
                        </a:cubicBezTo>
                        <a:cubicBezTo>
                          <a:pt x="229" y="142"/>
                          <a:pt x="229" y="142"/>
                          <a:pt x="229" y="142"/>
                        </a:cubicBezTo>
                        <a:cubicBezTo>
                          <a:pt x="229" y="143"/>
                          <a:pt x="229" y="143"/>
                          <a:pt x="229" y="143"/>
                        </a:cubicBezTo>
                        <a:cubicBezTo>
                          <a:pt x="230" y="144"/>
                          <a:pt x="230" y="144"/>
                          <a:pt x="230" y="144"/>
                        </a:cubicBezTo>
                        <a:cubicBezTo>
                          <a:pt x="230" y="144"/>
                          <a:pt x="230" y="144"/>
                          <a:pt x="230" y="144"/>
                        </a:cubicBezTo>
                        <a:cubicBezTo>
                          <a:pt x="230" y="145"/>
                          <a:pt x="230" y="145"/>
                          <a:pt x="230" y="145"/>
                        </a:cubicBezTo>
                        <a:cubicBezTo>
                          <a:pt x="231" y="146"/>
                          <a:pt x="231" y="146"/>
                          <a:pt x="231" y="146"/>
                        </a:cubicBezTo>
                        <a:cubicBezTo>
                          <a:pt x="231" y="146"/>
                          <a:pt x="231" y="146"/>
                          <a:pt x="231" y="146"/>
                        </a:cubicBezTo>
                        <a:cubicBezTo>
                          <a:pt x="231" y="146"/>
                          <a:pt x="231" y="146"/>
                          <a:pt x="231" y="146"/>
                        </a:cubicBezTo>
                        <a:cubicBezTo>
                          <a:pt x="232" y="146"/>
                          <a:pt x="232" y="146"/>
                          <a:pt x="232" y="146"/>
                        </a:cubicBezTo>
                        <a:cubicBezTo>
                          <a:pt x="232" y="147"/>
                          <a:pt x="232" y="147"/>
                          <a:pt x="232" y="147"/>
                        </a:cubicBezTo>
                        <a:cubicBezTo>
                          <a:pt x="233" y="146"/>
                          <a:pt x="233" y="146"/>
                          <a:pt x="233" y="146"/>
                        </a:cubicBezTo>
                        <a:cubicBezTo>
                          <a:pt x="233" y="145"/>
                          <a:pt x="233" y="145"/>
                          <a:pt x="233" y="145"/>
                        </a:cubicBezTo>
                        <a:cubicBezTo>
                          <a:pt x="233" y="145"/>
                          <a:pt x="233" y="145"/>
                          <a:pt x="233" y="145"/>
                        </a:cubicBezTo>
                        <a:cubicBezTo>
                          <a:pt x="234" y="145"/>
                          <a:pt x="234" y="145"/>
                          <a:pt x="234" y="145"/>
                        </a:cubicBezTo>
                        <a:cubicBezTo>
                          <a:pt x="234" y="145"/>
                          <a:pt x="234" y="145"/>
                          <a:pt x="234" y="145"/>
                        </a:cubicBezTo>
                        <a:cubicBezTo>
                          <a:pt x="234" y="145"/>
                          <a:pt x="234" y="145"/>
                          <a:pt x="234" y="145"/>
                        </a:cubicBezTo>
                        <a:cubicBezTo>
                          <a:pt x="234" y="144"/>
                          <a:pt x="234" y="144"/>
                          <a:pt x="234" y="144"/>
                        </a:cubicBezTo>
                        <a:cubicBezTo>
                          <a:pt x="235" y="144"/>
                          <a:pt x="235" y="144"/>
                          <a:pt x="235" y="144"/>
                        </a:cubicBezTo>
                        <a:cubicBezTo>
                          <a:pt x="235" y="144"/>
                          <a:pt x="235" y="144"/>
                          <a:pt x="235" y="144"/>
                        </a:cubicBezTo>
                        <a:cubicBezTo>
                          <a:pt x="234" y="143"/>
                          <a:pt x="234" y="143"/>
                          <a:pt x="234" y="143"/>
                        </a:cubicBezTo>
                        <a:cubicBezTo>
                          <a:pt x="234" y="143"/>
                          <a:pt x="234" y="143"/>
                          <a:pt x="234" y="143"/>
                        </a:cubicBezTo>
                        <a:cubicBezTo>
                          <a:pt x="235" y="143"/>
                          <a:pt x="235" y="143"/>
                          <a:pt x="235" y="143"/>
                        </a:cubicBezTo>
                        <a:cubicBezTo>
                          <a:pt x="235" y="143"/>
                          <a:pt x="235" y="143"/>
                          <a:pt x="235" y="143"/>
                        </a:cubicBezTo>
                        <a:cubicBezTo>
                          <a:pt x="235" y="143"/>
                          <a:pt x="235" y="143"/>
                          <a:pt x="235" y="143"/>
                        </a:cubicBezTo>
                        <a:cubicBezTo>
                          <a:pt x="235" y="143"/>
                          <a:pt x="235" y="143"/>
                          <a:pt x="235" y="143"/>
                        </a:cubicBezTo>
                        <a:cubicBezTo>
                          <a:pt x="236" y="142"/>
                          <a:pt x="236" y="142"/>
                          <a:pt x="236" y="142"/>
                        </a:cubicBezTo>
                        <a:cubicBezTo>
                          <a:pt x="236" y="142"/>
                          <a:pt x="236" y="142"/>
                          <a:pt x="236" y="142"/>
                        </a:cubicBezTo>
                        <a:cubicBezTo>
                          <a:pt x="236" y="141"/>
                          <a:pt x="236" y="141"/>
                          <a:pt x="236" y="141"/>
                        </a:cubicBezTo>
                        <a:cubicBezTo>
                          <a:pt x="235" y="141"/>
                          <a:pt x="235" y="141"/>
                          <a:pt x="235" y="141"/>
                        </a:cubicBezTo>
                        <a:cubicBezTo>
                          <a:pt x="235" y="140"/>
                          <a:pt x="235" y="140"/>
                          <a:pt x="235" y="140"/>
                        </a:cubicBezTo>
                        <a:cubicBezTo>
                          <a:pt x="235" y="139"/>
                          <a:pt x="235" y="139"/>
                          <a:pt x="235" y="139"/>
                        </a:cubicBezTo>
                        <a:cubicBezTo>
                          <a:pt x="235" y="139"/>
                          <a:pt x="235" y="139"/>
                          <a:pt x="235" y="139"/>
                        </a:cubicBezTo>
                        <a:cubicBezTo>
                          <a:pt x="235" y="139"/>
                          <a:pt x="235" y="139"/>
                          <a:pt x="235" y="139"/>
                        </a:cubicBezTo>
                        <a:cubicBezTo>
                          <a:pt x="235" y="138"/>
                          <a:pt x="235" y="138"/>
                          <a:pt x="235" y="138"/>
                        </a:cubicBezTo>
                        <a:cubicBezTo>
                          <a:pt x="235" y="138"/>
                          <a:pt x="235" y="138"/>
                          <a:pt x="235" y="138"/>
                        </a:cubicBezTo>
                        <a:cubicBezTo>
                          <a:pt x="235" y="138"/>
                          <a:pt x="235" y="138"/>
                          <a:pt x="235" y="138"/>
                        </a:cubicBezTo>
                        <a:cubicBezTo>
                          <a:pt x="236" y="138"/>
                          <a:pt x="236" y="138"/>
                          <a:pt x="236" y="138"/>
                        </a:cubicBezTo>
                        <a:cubicBezTo>
                          <a:pt x="236" y="138"/>
                          <a:pt x="236" y="138"/>
                          <a:pt x="236" y="138"/>
                        </a:cubicBezTo>
                        <a:cubicBezTo>
                          <a:pt x="236" y="138"/>
                          <a:pt x="236" y="138"/>
                          <a:pt x="236" y="138"/>
                        </a:cubicBezTo>
                        <a:cubicBezTo>
                          <a:pt x="237" y="138"/>
                          <a:pt x="237" y="138"/>
                          <a:pt x="237" y="138"/>
                        </a:cubicBezTo>
                        <a:cubicBezTo>
                          <a:pt x="238" y="138"/>
                          <a:pt x="238" y="138"/>
                          <a:pt x="238" y="138"/>
                        </a:cubicBezTo>
                        <a:cubicBezTo>
                          <a:pt x="238" y="138"/>
                          <a:pt x="238" y="138"/>
                          <a:pt x="238" y="138"/>
                        </a:cubicBezTo>
                        <a:cubicBezTo>
                          <a:pt x="238" y="138"/>
                          <a:pt x="238" y="138"/>
                          <a:pt x="238" y="138"/>
                        </a:cubicBezTo>
                        <a:cubicBezTo>
                          <a:pt x="239" y="137"/>
                          <a:pt x="239" y="137"/>
                          <a:pt x="239" y="137"/>
                        </a:cubicBezTo>
                        <a:cubicBezTo>
                          <a:pt x="239" y="137"/>
                          <a:pt x="239" y="137"/>
                          <a:pt x="239" y="137"/>
                        </a:cubicBezTo>
                        <a:cubicBezTo>
                          <a:pt x="239" y="136"/>
                          <a:pt x="239" y="136"/>
                          <a:pt x="239" y="136"/>
                        </a:cubicBezTo>
                        <a:cubicBezTo>
                          <a:pt x="239" y="135"/>
                          <a:pt x="239" y="135"/>
                          <a:pt x="239" y="135"/>
                        </a:cubicBezTo>
                        <a:cubicBezTo>
                          <a:pt x="239" y="135"/>
                          <a:pt x="239" y="135"/>
                          <a:pt x="239" y="135"/>
                        </a:cubicBezTo>
                        <a:cubicBezTo>
                          <a:pt x="239" y="135"/>
                          <a:pt x="239" y="135"/>
                          <a:pt x="239" y="135"/>
                        </a:cubicBezTo>
                        <a:cubicBezTo>
                          <a:pt x="238" y="134"/>
                          <a:pt x="238" y="134"/>
                          <a:pt x="238" y="134"/>
                        </a:cubicBezTo>
                        <a:cubicBezTo>
                          <a:pt x="238" y="134"/>
                          <a:pt x="238" y="134"/>
                          <a:pt x="238" y="134"/>
                        </a:cubicBezTo>
                        <a:cubicBezTo>
                          <a:pt x="238" y="134"/>
                          <a:pt x="238" y="134"/>
                          <a:pt x="238" y="134"/>
                        </a:cubicBezTo>
                        <a:cubicBezTo>
                          <a:pt x="237" y="134"/>
                          <a:pt x="237" y="134"/>
                          <a:pt x="237" y="134"/>
                        </a:cubicBezTo>
                        <a:cubicBezTo>
                          <a:pt x="237" y="134"/>
                          <a:pt x="237" y="134"/>
                          <a:pt x="237" y="134"/>
                        </a:cubicBezTo>
                        <a:cubicBezTo>
                          <a:pt x="237" y="135"/>
                          <a:pt x="237" y="135"/>
                          <a:pt x="237" y="135"/>
                        </a:cubicBezTo>
                        <a:cubicBezTo>
                          <a:pt x="237" y="135"/>
                          <a:pt x="237" y="135"/>
                          <a:pt x="237" y="135"/>
                        </a:cubicBezTo>
                        <a:cubicBezTo>
                          <a:pt x="237" y="135"/>
                          <a:pt x="237" y="135"/>
                          <a:pt x="237" y="135"/>
                        </a:cubicBezTo>
                        <a:cubicBezTo>
                          <a:pt x="236" y="134"/>
                          <a:pt x="236" y="134"/>
                          <a:pt x="236" y="134"/>
                        </a:cubicBezTo>
                        <a:cubicBezTo>
                          <a:pt x="236" y="135"/>
                          <a:pt x="236" y="135"/>
                          <a:pt x="236" y="135"/>
                        </a:cubicBezTo>
                        <a:cubicBezTo>
                          <a:pt x="236" y="135"/>
                          <a:pt x="236" y="135"/>
                          <a:pt x="236" y="135"/>
                        </a:cubicBezTo>
                        <a:cubicBezTo>
                          <a:pt x="236" y="135"/>
                          <a:pt x="236" y="135"/>
                          <a:pt x="236" y="135"/>
                        </a:cubicBezTo>
                        <a:cubicBezTo>
                          <a:pt x="236" y="135"/>
                          <a:pt x="236" y="135"/>
                          <a:pt x="236" y="135"/>
                        </a:cubicBezTo>
                        <a:cubicBezTo>
                          <a:pt x="236" y="135"/>
                          <a:pt x="236" y="135"/>
                          <a:pt x="236" y="135"/>
                        </a:cubicBezTo>
                        <a:cubicBezTo>
                          <a:pt x="235" y="134"/>
                          <a:pt x="235" y="134"/>
                          <a:pt x="235" y="134"/>
                        </a:cubicBezTo>
                        <a:cubicBezTo>
                          <a:pt x="235" y="134"/>
                          <a:pt x="235" y="134"/>
                          <a:pt x="235" y="134"/>
                        </a:cubicBezTo>
                        <a:cubicBezTo>
                          <a:pt x="235" y="134"/>
                          <a:pt x="235" y="134"/>
                          <a:pt x="235" y="134"/>
                        </a:cubicBezTo>
                        <a:cubicBezTo>
                          <a:pt x="234" y="134"/>
                          <a:pt x="234" y="134"/>
                          <a:pt x="234" y="134"/>
                        </a:cubicBezTo>
                        <a:cubicBezTo>
                          <a:pt x="234" y="134"/>
                          <a:pt x="234" y="134"/>
                          <a:pt x="234" y="134"/>
                        </a:cubicBezTo>
                        <a:cubicBezTo>
                          <a:pt x="234" y="134"/>
                          <a:pt x="234" y="134"/>
                          <a:pt x="234" y="134"/>
                        </a:cubicBezTo>
                        <a:cubicBezTo>
                          <a:pt x="234" y="134"/>
                          <a:pt x="234" y="134"/>
                          <a:pt x="234" y="134"/>
                        </a:cubicBezTo>
                        <a:moveTo>
                          <a:pt x="46" y="155"/>
                        </a:moveTo>
                        <a:cubicBezTo>
                          <a:pt x="47" y="151"/>
                          <a:pt x="47" y="151"/>
                          <a:pt x="47" y="151"/>
                        </a:cubicBezTo>
                        <a:cubicBezTo>
                          <a:pt x="47" y="149"/>
                          <a:pt x="47" y="149"/>
                          <a:pt x="47" y="149"/>
                        </a:cubicBezTo>
                        <a:cubicBezTo>
                          <a:pt x="48" y="148"/>
                          <a:pt x="48" y="148"/>
                          <a:pt x="48" y="148"/>
                        </a:cubicBezTo>
                        <a:cubicBezTo>
                          <a:pt x="48" y="148"/>
                          <a:pt x="48" y="148"/>
                          <a:pt x="48" y="148"/>
                        </a:cubicBezTo>
                        <a:cubicBezTo>
                          <a:pt x="48" y="148"/>
                          <a:pt x="48" y="148"/>
                          <a:pt x="48" y="148"/>
                        </a:cubicBezTo>
                        <a:cubicBezTo>
                          <a:pt x="48" y="145"/>
                          <a:pt x="48" y="145"/>
                          <a:pt x="48" y="145"/>
                        </a:cubicBezTo>
                        <a:cubicBezTo>
                          <a:pt x="48" y="145"/>
                          <a:pt x="48" y="145"/>
                          <a:pt x="48" y="145"/>
                        </a:cubicBezTo>
                        <a:cubicBezTo>
                          <a:pt x="48" y="145"/>
                          <a:pt x="48" y="145"/>
                          <a:pt x="48" y="145"/>
                        </a:cubicBezTo>
                        <a:cubicBezTo>
                          <a:pt x="48" y="145"/>
                          <a:pt x="48" y="145"/>
                          <a:pt x="48" y="145"/>
                        </a:cubicBezTo>
                        <a:cubicBezTo>
                          <a:pt x="48" y="143"/>
                          <a:pt x="48" y="143"/>
                          <a:pt x="48" y="143"/>
                        </a:cubicBezTo>
                        <a:cubicBezTo>
                          <a:pt x="48" y="143"/>
                          <a:pt x="48" y="143"/>
                          <a:pt x="48" y="143"/>
                        </a:cubicBezTo>
                        <a:cubicBezTo>
                          <a:pt x="49" y="142"/>
                          <a:pt x="49" y="142"/>
                          <a:pt x="49" y="142"/>
                        </a:cubicBezTo>
                        <a:cubicBezTo>
                          <a:pt x="48" y="142"/>
                          <a:pt x="48" y="142"/>
                          <a:pt x="48" y="142"/>
                        </a:cubicBezTo>
                        <a:cubicBezTo>
                          <a:pt x="47" y="142"/>
                          <a:pt x="47" y="142"/>
                          <a:pt x="47" y="142"/>
                        </a:cubicBezTo>
                        <a:cubicBezTo>
                          <a:pt x="47" y="142"/>
                          <a:pt x="47" y="142"/>
                          <a:pt x="47" y="142"/>
                        </a:cubicBezTo>
                        <a:cubicBezTo>
                          <a:pt x="46" y="140"/>
                          <a:pt x="46" y="140"/>
                          <a:pt x="46" y="140"/>
                        </a:cubicBezTo>
                        <a:cubicBezTo>
                          <a:pt x="46" y="138"/>
                          <a:pt x="46" y="138"/>
                          <a:pt x="46" y="138"/>
                        </a:cubicBezTo>
                        <a:cubicBezTo>
                          <a:pt x="45" y="134"/>
                          <a:pt x="45" y="134"/>
                          <a:pt x="45" y="134"/>
                        </a:cubicBezTo>
                        <a:cubicBezTo>
                          <a:pt x="45" y="138"/>
                          <a:pt x="45" y="138"/>
                          <a:pt x="45" y="138"/>
                        </a:cubicBezTo>
                        <a:cubicBezTo>
                          <a:pt x="45" y="140"/>
                          <a:pt x="45" y="140"/>
                          <a:pt x="45" y="140"/>
                        </a:cubicBezTo>
                        <a:cubicBezTo>
                          <a:pt x="45" y="140"/>
                          <a:pt x="45" y="140"/>
                          <a:pt x="45" y="140"/>
                        </a:cubicBezTo>
                        <a:cubicBezTo>
                          <a:pt x="45" y="140"/>
                          <a:pt x="45" y="140"/>
                          <a:pt x="45" y="140"/>
                        </a:cubicBezTo>
                        <a:cubicBezTo>
                          <a:pt x="46" y="143"/>
                          <a:pt x="46" y="143"/>
                          <a:pt x="46" y="143"/>
                        </a:cubicBezTo>
                        <a:cubicBezTo>
                          <a:pt x="46" y="146"/>
                          <a:pt x="46" y="146"/>
                          <a:pt x="46" y="146"/>
                        </a:cubicBezTo>
                        <a:cubicBezTo>
                          <a:pt x="46" y="151"/>
                          <a:pt x="46" y="151"/>
                          <a:pt x="46" y="151"/>
                        </a:cubicBezTo>
                        <a:cubicBezTo>
                          <a:pt x="46" y="155"/>
                          <a:pt x="46" y="155"/>
                          <a:pt x="46" y="155"/>
                        </a:cubicBezTo>
                        <a:moveTo>
                          <a:pt x="201" y="137"/>
                        </a:moveTo>
                        <a:cubicBezTo>
                          <a:pt x="201" y="138"/>
                          <a:pt x="201" y="138"/>
                          <a:pt x="201" y="138"/>
                        </a:cubicBezTo>
                        <a:cubicBezTo>
                          <a:pt x="201" y="139"/>
                          <a:pt x="201" y="139"/>
                          <a:pt x="201" y="139"/>
                        </a:cubicBezTo>
                        <a:cubicBezTo>
                          <a:pt x="200" y="139"/>
                          <a:pt x="200" y="139"/>
                          <a:pt x="200" y="139"/>
                        </a:cubicBezTo>
                        <a:cubicBezTo>
                          <a:pt x="200" y="139"/>
                          <a:pt x="200" y="139"/>
                          <a:pt x="200" y="139"/>
                        </a:cubicBezTo>
                        <a:cubicBezTo>
                          <a:pt x="200" y="139"/>
                          <a:pt x="200" y="139"/>
                          <a:pt x="200" y="139"/>
                        </a:cubicBezTo>
                        <a:cubicBezTo>
                          <a:pt x="200" y="139"/>
                          <a:pt x="200" y="139"/>
                          <a:pt x="200" y="139"/>
                        </a:cubicBezTo>
                        <a:cubicBezTo>
                          <a:pt x="199" y="139"/>
                          <a:pt x="199" y="139"/>
                          <a:pt x="199" y="139"/>
                        </a:cubicBezTo>
                        <a:cubicBezTo>
                          <a:pt x="200" y="140"/>
                          <a:pt x="200" y="140"/>
                          <a:pt x="200" y="140"/>
                        </a:cubicBezTo>
                        <a:cubicBezTo>
                          <a:pt x="200" y="140"/>
                          <a:pt x="200" y="140"/>
                          <a:pt x="200" y="140"/>
                        </a:cubicBezTo>
                        <a:cubicBezTo>
                          <a:pt x="200" y="141"/>
                          <a:pt x="200" y="141"/>
                          <a:pt x="200" y="141"/>
                        </a:cubicBezTo>
                        <a:cubicBezTo>
                          <a:pt x="200" y="141"/>
                          <a:pt x="201" y="141"/>
                          <a:pt x="201" y="141"/>
                        </a:cubicBezTo>
                        <a:cubicBezTo>
                          <a:pt x="202" y="143"/>
                          <a:pt x="202" y="143"/>
                          <a:pt x="202" y="143"/>
                        </a:cubicBezTo>
                        <a:cubicBezTo>
                          <a:pt x="202" y="143"/>
                          <a:pt x="202" y="143"/>
                          <a:pt x="202" y="143"/>
                        </a:cubicBezTo>
                        <a:cubicBezTo>
                          <a:pt x="202" y="143"/>
                          <a:pt x="202" y="143"/>
                          <a:pt x="202" y="143"/>
                        </a:cubicBezTo>
                        <a:cubicBezTo>
                          <a:pt x="203" y="143"/>
                          <a:pt x="203" y="143"/>
                          <a:pt x="203" y="143"/>
                        </a:cubicBezTo>
                        <a:cubicBezTo>
                          <a:pt x="203" y="144"/>
                          <a:pt x="203" y="144"/>
                          <a:pt x="203" y="144"/>
                        </a:cubicBezTo>
                        <a:cubicBezTo>
                          <a:pt x="203" y="145"/>
                          <a:pt x="203" y="145"/>
                          <a:pt x="203" y="145"/>
                        </a:cubicBezTo>
                        <a:cubicBezTo>
                          <a:pt x="203" y="145"/>
                          <a:pt x="203" y="145"/>
                          <a:pt x="203" y="145"/>
                        </a:cubicBezTo>
                        <a:cubicBezTo>
                          <a:pt x="203" y="145"/>
                          <a:pt x="203" y="145"/>
                          <a:pt x="203" y="145"/>
                        </a:cubicBezTo>
                        <a:cubicBezTo>
                          <a:pt x="203" y="146"/>
                          <a:pt x="203" y="146"/>
                          <a:pt x="203" y="146"/>
                        </a:cubicBezTo>
                        <a:cubicBezTo>
                          <a:pt x="203" y="146"/>
                          <a:pt x="203" y="146"/>
                          <a:pt x="203" y="146"/>
                        </a:cubicBezTo>
                        <a:cubicBezTo>
                          <a:pt x="203" y="146"/>
                          <a:pt x="203" y="146"/>
                          <a:pt x="203" y="146"/>
                        </a:cubicBezTo>
                        <a:cubicBezTo>
                          <a:pt x="204" y="146"/>
                          <a:pt x="204" y="146"/>
                          <a:pt x="204" y="146"/>
                        </a:cubicBezTo>
                        <a:cubicBezTo>
                          <a:pt x="205" y="147"/>
                          <a:pt x="205" y="147"/>
                          <a:pt x="205" y="147"/>
                        </a:cubicBezTo>
                        <a:cubicBezTo>
                          <a:pt x="205" y="146"/>
                          <a:pt x="205" y="146"/>
                          <a:pt x="205" y="146"/>
                        </a:cubicBezTo>
                        <a:cubicBezTo>
                          <a:pt x="205" y="145"/>
                          <a:pt x="205" y="145"/>
                          <a:pt x="205" y="145"/>
                        </a:cubicBezTo>
                        <a:cubicBezTo>
                          <a:pt x="205" y="145"/>
                          <a:pt x="205" y="145"/>
                          <a:pt x="205" y="145"/>
                        </a:cubicBezTo>
                        <a:cubicBezTo>
                          <a:pt x="205" y="145"/>
                          <a:pt x="205" y="145"/>
                          <a:pt x="205" y="145"/>
                        </a:cubicBezTo>
                        <a:cubicBezTo>
                          <a:pt x="205" y="145"/>
                          <a:pt x="205" y="145"/>
                          <a:pt x="205" y="145"/>
                        </a:cubicBezTo>
                        <a:cubicBezTo>
                          <a:pt x="205" y="145"/>
                          <a:pt x="205" y="145"/>
                          <a:pt x="205" y="145"/>
                        </a:cubicBezTo>
                        <a:cubicBezTo>
                          <a:pt x="206" y="145"/>
                          <a:pt x="206" y="145"/>
                          <a:pt x="206" y="145"/>
                        </a:cubicBezTo>
                        <a:cubicBezTo>
                          <a:pt x="208" y="144"/>
                          <a:pt x="208" y="144"/>
                          <a:pt x="208" y="144"/>
                        </a:cubicBezTo>
                        <a:cubicBezTo>
                          <a:pt x="206" y="144"/>
                          <a:pt x="206" y="144"/>
                          <a:pt x="206" y="144"/>
                        </a:cubicBezTo>
                        <a:cubicBezTo>
                          <a:pt x="206" y="143"/>
                          <a:pt x="206" y="143"/>
                          <a:pt x="206" y="143"/>
                        </a:cubicBezTo>
                        <a:cubicBezTo>
                          <a:pt x="205" y="143"/>
                          <a:pt x="205" y="143"/>
                          <a:pt x="205" y="143"/>
                        </a:cubicBezTo>
                        <a:cubicBezTo>
                          <a:pt x="205" y="143"/>
                          <a:pt x="205" y="143"/>
                          <a:pt x="205" y="143"/>
                        </a:cubicBezTo>
                        <a:cubicBezTo>
                          <a:pt x="205" y="143"/>
                          <a:pt x="205" y="143"/>
                          <a:pt x="205" y="143"/>
                        </a:cubicBezTo>
                        <a:cubicBezTo>
                          <a:pt x="204" y="142"/>
                          <a:pt x="204" y="142"/>
                          <a:pt x="204" y="142"/>
                        </a:cubicBezTo>
                        <a:cubicBezTo>
                          <a:pt x="204" y="142"/>
                          <a:pt x="204" y="142"/>
                          <a:pt x="204" y="142"/>
                        </a:cubicBezTo>
                        <a:cubicBezTo>
                          <a:pt x="205" y="142"/>
                          <a:pt x="205" y="142"/>
                          <a:pt x="205" y="142"/>
                        </a:cubicBezTo>
                        <a:cubicBezTo>
                          <a:pt x="205" y="141"/>
                          <a:pt x="205" y="141"/>
                          <a:pt x="205" y="141"/>
                        </a:cubicBezTo>
                        <a:cubicBezTo>
                          <a:pt x="204" y="141"/>
                          <a:pt x="204" y="141"/>
                          <a:pt x="204" y="141"/>
                        </a:cubicBezTo>
                        <a:cubicBezTo>
                          <a:pt x="204" y="141"/>
                          <a:pt x="204" y="141"/>
                          <a:pt x="204" y="141"/>
                        </a:cubicBezTo>
                        <a:cubicBezTo>
                          <a:pt x="204" y="141"/>
                          <a:pt x="204" y="141"/>
                          <a:pt x="204" y="141"/>
                        </a:cubicBezTo>
                        <a:cubicBezTo>
                          <a:pt x="204" y="141"/>
                          <a:pt x="204" y="141"/>
                          <a:pt x="204" y="141"/>
                        </a:cubicBezTo>
                        <a:cubicBezTo>
                          <a:pt x="202" y="141"/>
                          <a:pt x="202" y="141"/>
                          <a:pt x="202" y="141"/>
                        </a:cubicBezTo>
                        <a:cubicBezTo>
                          <a:pt x="202" y="140"/>
                          <a:pt x="202" y="140"/>
                          <a:pt x="202" y="140"/>
                        </a:cubicBezTo>
                        <a:cubicBezTo>
                          <a:pt x="202" y="140"/>
                          <a:pt x="202" y="140"/>
                          <a:pt x="202" y="140"/>
                        </a:cubicBezTo>
                        <a:cubicBezTo>
                          <a:pt x="202" y="140"/>
                          <a:pt x="202" y="140"/>
                          <a:pt x="202" y="140"/>
                        </a:cubicBezTo>
                        <a:cubicBezTo>
                          <a:pt x="203" y="140"/>
                          <a:pt x="203" y="140"/>
                          <a:pt x="203" y="140"/>
                        </a:cubicBezTo>
                        <a:cubicBezTo>
                          <a:pt x="203" y="140"/>
                          <a:pt x="203" y="140"/>
                          <a:pt x="203" y="140"/>
                        </a:cubicBezTo>
                        <a:cubicBezTo>
                          <a:pt x="203" y="139"/>
                          <a:pt x="203" y="139"/>
                          <a:pt x="203" y="139"/>
                        </a:cubicBezTo>
                        <a:cubicBezTo>
                          <a:pt x="204" y="139"/>
                          <a:pt x="204" y="139"/>
                          <a:pt x="204" y="139"/>
                        </a:cubicBezTo>
                        <a:cubicBezTo>
                          <a:pt x="204" y="139"/>
                          <a:pt x="204" y="139"/>
                          <a:pt x="204" y="139"/>
                        </a:cubicBezTo>
                        <a:cubicBezTo>
                          <a:pt x="204" y="139"/>
                          <a:pt x="204" y="139"/>
                          <a:pt x="204" y="139"/>
                        </a:cubicBezTo>
                        <a:cubicBezTo>
                          <a:pt x="204" y="138"/>
                          <a:pt x="204" y="138"/>
                          <a:pt x="204" y="138"/>
                        </a:cubicBezTo>
                        <a:cubicBezTo>
                          <a:pt x="205" y="138"/>
                          <a:pt x="205" y="138"/>
                          <a:pt x="205" y="138"/>
                        </a:cubicBezTo>
                        <a:cubicBezTo>
                          <a:pt x="204" y="137"/>
                          <a:pt x="204" y="137"/>
                          <a:pt x="204" y="137"/>
                        </a:cubicBezTo>
                        <a:cubicBezTo>
                          <a:pt x="204" y="137"/>
                          <a:pt x="204" y="137"/>
                          <a:pt x="204" y="137"/>
                        </a:cubicBezTo>
                        <a:cubicBezTo>
                          <a:pt x="203" y="136"/>
                          <a:pt x="203" y="136"/>
                          <a:pt x="203" y="136"/>
                        </a:cubicBezTo>
                        <a:cubicBezTo>
                          <a:pt x="203" y="136"/>
                          <a:pt x="203" y="136"/>
                          <a:pt x="203" y="136"/>
                        </a:cubicBezTo>
                        <a:cubicBezTo>
                          <a:pt x="203" y="136"/>
                          <a:pt x="203" y="136"/>
                          <a:pt x="203" y="136"/>
                        </a:cubicBezTo>
                        <a:cubicBezTo>
                          <a:pt x="202" y="136"/>
                          <a:pt x="202" y="136"/>
                          <a:pt x="202" y="136"/>
                        </a:cubicBezTo>
                        <a:cubicBezTo>
                          <a:pt x="201" y="136"/>
                          <a:pt x="201" y="136"/>
                          <a:pt x="201" y="136"/>
                        </a:cubicBezTo>
                        <a:cubicBezTo>
                          <a:pt x="199" y="135"/>
                          <a:pt x="199" y="135"/>
                          <a:pt x="199" y="135"/>
                        </a:cubicBezTo>
                        <a:cubicBezTo>
                          <a:pt x="200" y="136"/>
                          <a:pt x="200" y="136"/>
                          <a:pt x="200" y="136"/>
                        </a:cubicBezTo>
                        <a:cubicBezTo>
                          <a:pt x="201" y="137"/>
                          <a:pt x="201" y="137"/>
                          <a:pt x="201" y="137"/>
                        </a:cubicBezTo>
                        <a:moveTo>
                          <a:pt x="244" y="139"/>
                        </a:moveTo>
                        <a:cubicBezTo>
                          <a:pt x="244" y="139"/>
                          <a:pt x="244" y="139"/>
                          <a:pt x="244" y="139"/>
                        </a:cubicBezTo>
                        <a:cubicBezTo>
                          <a:pt x="242" y="140"/>
                          <a:pt x="242" y="140"/>
                          <a:pt x="242" y="140"/>
                        </a:cubicBezTo>
                        <a:cubicBezTo>
                          <a:pt x="241" y="140"/>
                          <a:pt x="241" y="140"/>
                          <a:pt x="241" y="140"/>
                        </a:cubicBezTo>
                        <a:cubicBezTo>
                          <a:pt x="241" y="141"/>
                          <a:pt x="241" y="141"/>
                          <a:pt x="241" y="141"/>
                        </a:cubicBezTo>
                        <a:cubicBezTo>
                          <a:pt x="241" y="142"/>
                          <a:pt x="241" y="142"/>
                          <a:pt x="241" y="142"/>
                        </a:cubicBezTo>
                        <a:cubicBezTo>
                          <a:pt x="241" y="142"/>
                          <a:pt x="241" y="142"/>
                          <a:pt x="241" y="142"/>
                        </a:cubicBezTo>
                        <a:cubicBezTo>
                          <a:pt x="241" y="142"/>
                          <a:pt x="241" y="142"/>
                          <a:pt x="241" y="142"/>
                        </a:cubicBezTo>
                        <a:cubicBezTo>
                          <a:pt x="240" y="142"/>
                          <a:pt x="240" y="142"/>
                          <a:pt x="240" y="142"/>
                        </a:cubicBezTo>
                        <a:cubicBezTo>
                          <a:pt x="240" y="142"/>
                          <a:pt x="240" y="142"/>
                          <a:pt x="240" y="142"/>
                        </a:cubicBezTo>
                        <a:cubicBezTo>
                          <a:pt x="240" y="143"/>
                          <a:pt x="240" y="143"/>
                          <a:pt x="240" y="143"/>
                        </a:cubicBezTo>
                        <a:cubicBezTo>
                          <a:pt x="240" y="143"/>
                          <a:pt x="240" y="143"/>
                          <a:pt x="240" y="143"/>
                        </a:cubicBezTo>
                        <a:cubicBezTo>
                          <a:pt x="240" y="143"/>
                          <a:pt x="240" y="143"/>
                          <a:pt x="240" y="143"/>
                        </a:cubicBezTo>
                        <a:cubicBezTo>
                          <a:pt x="240" y="144"/>
                          <a:pt x="240" y="144"/>
                          <a:pt x="240" y="144"/>
                        </a:cubicBezTo>
                        <a:cubicBezTo>
                          <a:pt x="240" y="144"/>
                          <a:pt x="240" y="144"/>
                          <a:pt x="240" y="144"/>
                        </a:cubicBezTo>
                        <a:cubicBezTo>
                          <a:pt x="240" y="144"/>
                          <a:pt x="240" y="144"/>
                          <a:pt x="240" y="144"/>
                        </a:cubicBezTo>
                        <a:cubicBezTo>
                          <a:pt x="240" y="145"/>
                          <a:pt x="240" y="145"/>
                          <a:pt x="240" y="145"/>
                        </a:cubicBezTo>
                        <a:cubicBezTo>
                          <a:pt x="241" y="145"/>
                          <a:pt x="241" y="145"/>
                          <a:pt x="241" y="145"/>
                        </a:cubicBezTo>
                        <a:cubicBezTo>
                          <a:pt x="241" y="145"/>
                          <a:pt x="241" y="145"/>
                          <a:pt x="241" y="145"/>
                        </a:cubicBezTo>
                        <a:cubicBezTo>
                          <a:pt x="242" y="145"/>
                          <a:pt x="242" y="145"/>
                          <a:pt x="242" y="145"/>
                        </a:cubicBezTo>
                        <a:cubicBezTo>
                          <a:pt x="242" y="145"/>
                          <a:pt x="242" y="145"/>
                          <a:pt x="242" y="145"/>
                        </a:cubicBezTo>
                        <a:cubicBezTo>
                          <a:pt x="242" y="145"/>
                          <a:pt x="242" y="145"/>
                          <a:pt x="242" y="145"/>
                        </a:cubicBezTo>
                        <a:cubicBezTo>
                          <a:pt x="243" y="145"/>
                          <a:pt x="243" y="145"/>
                          <a:pt x="243" y="145"/>
                        </a:cubicBezTo>
                        <a:cubicBezTo>
                          <a:pt x="244" y="144"/>
                          <a:pt x="244" y="144"/>
                          <a:pt x="244" y="144"/>
                        </a:cubicBezTo>
                        <a:cubicBezTo>
                          <a:pt x="244" y="144"/>
                          <a:pt x="244" y="144"/>
                          <a:pt x="244" y="144"/>
                        </a:cubicBezTo>
                        <a:cubicBezTo>
                          <a:pt x="244" y="144"/>
                          <a:pt x="244" y="144"/>
                          <a:pt x="244" y="144"/>
                        </a:cubicBezTo>
                        <a:cubicBezTo>
                          <a:pt x="245" y="143"/>
                          <a:pt x="245" y="143"/>
                          <a:pt x="245" y="143"/>
                        </a:cubicBezTo>
                        <a:cubicBezTo>
                          <a:pt x="245" y="143"/>
                          <a:pt x="245" y="143"/>
                          <a:pt x="245" y="143"/>
                        </a:cubicBezTo>
                        <a:cubicBezTo>
                          <a:pt x="245" y="142"/>
                          <a:pt x="245" y="142"/>
                          <a:pt x="245" y="142"/>
                        </a:cubicBezTo>
                        <a:cubicBezTo>
                          <a:pt x="244" y="142"/>
                          <a:pt x="244" y="142"/>
                          <a:pt x="244" y="142"/>
                        </a:cubicBezTo>
                        <a:cubicBezTo>
                          <a:pt x="244" y="142"/>
                          <a:pt x="244" y="142"/>
                          <a:pt x="244" y="142"/>
                        </a:cubicBezTo>
                        <a:cubicBezTo>
                          <a:pt x="244" y="141"/>
                          <a:pt x="244" y="141"/>
                          <a:pt x="244" y="141"/>
                        </a:cubicBezTo>
                        <a:cubicBezTo>
                          <a:pt x="244" y="141"/>
                          <a:pt x="244" y="141"/>
                          <a:pt x="244" y="141"/>
                        </a:cubicBezTo>
                        <a:cubicBezTo>
                          <a:pt x="244" y="141"/>
                          <a:pt x="244" y="141"/>
                          <a:pt x="244" y="141"/>
                        </a:cubicBezTo>
                        <a:cubicBezTo>
                          <a:pt x="245" y="140"/>
                          <a:pt x="245" y="140"/>
                          <a:pt x="245" y="140"/>
                        </a:cubicBezTo>
                        <a:cubicBezTo>
                          <a:pt x="245" y="139"/>
                          <a:pt x="245" y="139"/>
                          <a:pt x="245" y="139"/>
                        </a:cubicBezTo>
                        <a:cubicBezTo>
                          <a:pt x="245" y="139"/>
                          <a:pt x="245" y="139"/>
                          <a:pt x="245" y="139"/>
                        </a:cubicBezTo>
                        <a:cubicBezTo>
                          <a:pt x="245" y="139"/>
                          <a:pt x="245" y="139"/>
                          <a:pt x="245" y="139"/>
                        </a:cubicBezTo>
                        <a:cubicBezTo>
                          <a:pt x="246" y="138"/>
                          <a:pt x="246" y="138"/>
                          <a:pt x="246" y="138"/>
                        </a:cubicBezTo>
                        <a:cubicBezTo>
                          <a:pt x="246" y="136"/>
                          <a:pt x="246" y="136"/>
                          <a:pt x="246" y="136"/>
                        </a:cubicBezTo>
                        <a:cubicBezTo>
                          <a:pt x="245" y="137"/>
                          <a:pt x="245" y="137"/>
                          <a:pt x="245" y="137"/>
                        </a:cubicBezTo>
                        <a:cubicBezTo>
                          <a:pt x="244" y="138"/>
                          <a:pt x="244" y="138"/>
                          <a:pt x="244" y="138"/>
                        </a:cubicBezTo>
                        <a:cubicBezTo>
                          <a:pt x="244" y="138"/>
                          <a:pt x="244" y="138"/>
                          <a:pt x="244" y="138"/>
                        </a:cubicBezTo>
                        <a:cubicBezTo>
                          <a:pt x="244" y="138"/>
                          <a:pt x="244" y="138"/>
                          <a:pt x="244" y="138"/>
                        </a:cubicBezTo>
                        <a:cubicBezTo>
                          <a:pt x="244" y="139"/>
                          <a:pt x="244" y="139"/>
                          <a:pt x="244" y="139"/>
                        </a:cubicBezTo>
                        <a:moveTo>
                          <a:pt x="257" y="137"/>
                        </a:moveTo>
                        <a:cubicBezTo>
                          <a:pt x="257" y="137"/>
                          <a:pt x="257" y="137"/>
                          <a:pt x="257" y="137"/>
                        </a:cubicBezTo>
                        <a:cubicBezTo>
                          <a:pt x="256" y="137"/>
                          <a:pt x="256" y="137"/>
                          <a:pt x="256" y="137"/>
                        </a:cubicBezTo>
                        <a:cubicBezTo>
                          <a:pt x="256" y="137"/>
                          <a:pt x="256" y="137"/>
                          <a:pt x="256" y="137"/>
                        </a:cubicBezTo>
                        <a:cubicBezTo>
                          <a:pt x="256" y="137"/>
                          <a:pt x="256" y="137"/>
                          <a:pt x="256" y="137"/>
                        </a:cubicBezTo>
                        <a:cubicBezTo>
                          <a:pt x="255" y="138"/>
                          <a:pt x="255" y="138"/>
                          <a:pt x="255" y="138"/>
                        </a:cubicBezTo>
                        <a:cubicBezTo>
                          <a:pt x="255" y="138"/>
                          <a:pt x="255" y="138"/>
                          <a:pt x="255" y="138"/>
                        </a:cubicBezTo>
                        <a:cubicBezTo>
                          <a:pt x="255" y="138"/>
                          <a:pt x="255" y="138"/>
                          <a:pt x="255" y="138"/>
                        </a:cubicBezTo>
                        <a:cubicBezTo>
                          <a:pt x="255" y="138"/>
                          <a:pt x="255" y="138"/>
                          <a:pt x="255" y="138"/>
                        </a:cubicBezTo>
                        <a:cubicBezTo>
                          <a:pt x="255" y="139"/>
                          <a:pt x="255" y="139"/>
                          <a:pt x="255" y="139"/>
                        </a:cubicBezTo>
                        <a:cubicBezTo>
                          <a:pt x="253" y="141"/>
                          <a:pt x="253" y="141"/>
                          <a:pt x="253" y="141"/>
                        </a:cubicBezTo>
                        <a:cubicBezTo>
                          <a:pt x="253" y="141"/>
                          <a:pt x="253" y="141"/>
                          <a:pt x="253" y="141"/>
                        </a:cubicBezTo>
                        <a:cubicBezTo>
                          <a:pt x="253" y="141"/>
                          <a:pt x="253" y="141"/>
                          <a:pt x="253" y="141"/>
                        </a:cubicBezTo>
                        <a:cubicBezTo>
                          <a:pt x="253" y="142"/>
                          <a:pt x="253" y="142"/>
                          <a:pt x="253" y="142"/>
                        </a:cubicBezTo>
                        <a:cubicBezTo>
                          <a:pt x="253" y="143"/>
                          <a:pt x="253" y="143"/>
                          <a:pt x="253" y="143"/>
                        </a:cubicBezTo>
                        <a:cubicBezTo>
                          <a:pt x="252" y="143"/>
                          <a:pt x="252" y="143"/>
                          <a:pt x="252" y="143"/>
                        </a:cubicBezTo>
                        <a:cubicBezTo>
                          <a:pt x="252" y="144"/>
                          <a:pt x="252" y="144"/>
                          <a:pt x="252" y="144"/>
                        </a:cubicBezTo>
                        <a:cubicBezTo>
                          <a:pt x="251" y="144"/>
                          <a:pt x="251" y="144"/>
                          <a:pt x="251" y="144"/>
                        </a:cubicBezTo>
                        <a:cubicBezTo>
                          <a:pt x="251" y="144"/>
                          <a:pt x="251" y="144"/>
                          <a:pt x="251" y="144"/>
                        </a:cubicBezTo>
                        <a:cubicBezTo>
                          <a:pt x="251" y="145"/>
                          <a:pt x="251" y="145"/>
                          <a:pt x="251" y="145"/>
                        </a:cubicBezTo>
                        <a:cubicBezTo>
                          <a:pt x="250" y="145"/>
                          <a:pt x="250" y="145"/>
                          <a:pt x="250" y="145"/>
                        </a:cubicBezTo>
                        <a:cubicBezTo>
                          <a:pt x="250" y="145"/>
                          <a:pt x="250" y="145"/>
                          <a:pt x="250" y="145"/>
                        </a:cubicBezTo>
                        <a:cubicBezTo>
                          <a:pt x="249" y="145"/>
                          <a:pt x="249" y="145"/>
                          <a:pt x="249" y="145"/>
                        </a:cubicBezTo>
                        <a:cubicBezTo>
                          <a:pt x="249" y="145"/>
                          <a:pt x="249" y="145"/>
                          <a:pt x="249" y="145"/>
                        </a:cubicBezTo>
                        <a:cubicBezTo>
                          <a:pt x="249" y="145"/>
                          <a:pt x="249" y="145"/>
                          <a:pt x="249" y="145"/>
                        </a:cubicBezTo>
                        <a:cubicBezTo>
                          <a:pt x="248" y="145"/>
                          <a:pt x="248" y="145"/>
                          <a:pt x="248" y="145"/>
                        </a:cubicBezTo>
                        <a:cubicBezTo>
                          <a:pt x="248" y="145"/>
                          <a:pt x="248" y="145"/>
                          <a:pt x="248" y="145"/>
                        </a:cubicBezTo>
                        <a:cubicBezTo>
                          <a:pt x="247" y="145"/>
                          <a:pt x="247" y="145"/>
                          <a:pt x="247" y="145"/>
                        </a:cubicBezTo>
                        <a:cubicBezTo>
                          <a:pt x="247" y="145"/>
                          <a:pt x="247" y="145"/>
                          <a:pt x="247" y="145"/>
                        </a:cubicBezTo>
                        <a:cubicBezTo>
                          <a:pt x="247" y="145"/>
                          <a:pt x="247" y="145"/>
                          <a:pt x="247" y="145"/>
                        </a:cubicBezTo>
                        <a:cubicBezTo>
                          <a:pt x="246" y="145"/>
                          <a:pt x="246" y="145"/>
                          <a:pt x="246" y="145"/>
                        </a:cubicBezTo>
                        <a:cubicBezTo>
                          <a:pt x="246" y="145"/>
                          <a:pt x="246" y="145"/>
                          <a:pt x="246" y="145"/>
                        </a:cubicBezTo>
                        <a:cubicBezTo>
                          <a:pt x="246" y="145"/>
                          <a:pt x="246" y="145"/>
                          <a:pt x="246" y="145"/>
                        </a:cubicBezTo>
                        <a:cubicBezTo>
                          <a:pt x="245" y="146"/>
                          <a:pt x="245" y="146"/>
                          <a:pt x="245" y="146"/>
                        </a:cubicBezTo>
                        <a:cubicBezTo>
                          <a:pt x="245" y="146"/>
                          <a:pt x="245" y="146"/>
                          <a:pt x="245" y="146"/>
                        </a:cubicBezTo>
                        <a:cubicBezTo>
                          <a:pt x="245" y="146"/>
                          <a:pt x="245" y="146"/>
                          <a:pt x="245" y="146"/>
                        </a:cubicBezTo>
                        <a:cubicBezTo>
                          <a:pt x="246" y="147"/>
                          <a:pt x="246" y="147"/>
                          <a:pt x="246" y="147"/>
                        </a:cubicBezTo>
                        <a:cubicBezTo>
                          <a:pt x="246" y="148"/>
                          <a:pt x="246" y="148"/>
                          <a:pt x="246" y="148"/>
                        </a:cubicBezTo>
                        <a:cubicBezTo>
                          <a:pt x="246" y="148"/>
                          <a:pt x="246" y="148"/>
                          <a:pt x="246" y="148"/>
                        </a:cubicBezTo>
                        <a:cubicBezTo>
                          <a:pt x="245" y="148"/>
                          <a:pt x="245" y="148"/>
                          <a:pt x="245" y="148"/>
                        </a:cubicBezTo>
                        <a:cubicBezTo>
                          <a:pt x="246" y="149"/>
                          <a:pt x="246" y="149"/>
                          <a:pt x="246" y="149"/>
                        </a:cubicBezTo>
                        <a:cubicBezTo>
                          <a:pt x="246" y="149"/>
                          <a:pt x="246" y="149"/>
                          <a:pt x="246" y="149"/>
                        </a:cubicBezTo>
                        <a:cubicBezTo>
                          <a:pt x="247" y="149"/>
                          <a:pt x="247" y="149"/>
                          <a:pt x="247" y="149"/>
                        </a:cubicBezTo>
                        <a:cubicBezTo>
                          <a:pt x="247" y="149"/>
                          <a:pt x="247" y="149"/>
                          <a:pt x="247" y="149"/>
                        </a:cubicBezTo>
                        <a:cubicBezTo>
                          <a:pt x="247" y="149"/>
                          <a:pt x="247" y="149"/>
                          <a:pt x="247" y="149"/>
                        </a:cubicBezTo>
                        <a:cubicBezTo>
                          <a:pt x="247" y="150"/>
                          <a:pt x="247" y="150"/>
                          <a:pt x="247" y="150"/>
                        </a:cubicBezTo>
                        <a:cubicBezTo>
                          <a:pt x="247" y="150"/>
                          <a:pt x="247" y="150"/>
                          <a:pt x="247" y="150"/>
                        </a:cubicBezTo>
                        <a:cubicBezTo>
                          <a:pt x="247" y="151"/>
                          <a:pt x="247" y="151"/>
                          <a:pt x="247" y="151"/>
                        </a:cubicBezTo>
                        <a:cubicBezTo>
                          <a:pt x="248" y="151"/>
                          <a:pt x="248" y="151"/>
                          <a:pt x="248" y="151"/>
                        </a:cubicBezTo>
                        <a:cubicBezTo>
                          <a:pt x="248" y="151"/>
                          <a:pt x="248" y="151"/>
                          <a:pt x="248" y="151"/>
                        </a:cubicBezTo>
                        <a:cubicBezTo>
                          <a:pt x="249" y="150"/>
                          <a:pt x="249" y="150"/>
                          <a:pt x="249" y="150"/>
                        </a:cubicBezTo>
                        <a:cubicBezTo>
                          <a:pt x="249" y="151"/>
                          <a:pt x="249" y="151"/>
                          <a:pt x="249" y="151"/>
                        </a:cubicBezTo>
                        <a:cubicBezTo>
                          <a:pt x="249" y="151"/>
                          <a:pt x="249" y="151"/>
                          <a:pt x="249" y="151"/>
                        </a:cubicBezTo>
                        <a:cubicBezTo>
                          <a:pt x="249" y="151"/>
                          <a:pt x="249" y="151"/>
                          <a:pt x="249" y="151"/>
                        </a:cubicBezTo>
                        <a:cubicBezTo>
                          <a:pt x="249" y="151"/>
                          <a:pt x="249" y="151"/>
                          <a:pt x="249" y="151"/>
                        </a:cubicBezTo>
                        <a:cubicBezTo>
                          <a:pt x="250" y="152"/>
                          <a:pt x="250" y="152"/>
                          <a:pt x="250" y="152"/>
                        </a:cubicBezTo>
                        <a:cubicBezTo>
                          <a:pt x="250" y="152"/>
                          <a:pt x="250" y="152"/>
                          <a:pt x="250" y="152"/>
                        </a:cubicBezTo>
                        <a:cubicBezTo>
                          <a:pt x="250" y="152"/>
                          <a:pt x="250" y="152"/>
                          <a:pt x="250" y="152"/>
                        </a:cubicBezTo>
                        <a:cubicBezTo>
                          <a:pt x="251" y="153"/>
                          <a:pt x="251" y="153"/>
                          <a:pt x="251" y="153"/>
                        </a:cubicBezTo>
                        <a:cubicBezTo>
                          <a:pt x="251" y="153"/>
                          <a:pt x="251" y="153"/>
                          <a:pt x="251" y="153"/>
                        </a:cubicBezTo>
                        <a:cubicBezTo>
                          <a:pt x="252" y="153"/>
                          <a:pt x="252" y="153"/>
                          <a:pt x="252" y="153"/>
                        </a:cubicBezTo>
                        <a:cubicBezTo>
                          <a:pt x="252" y="152"/>
                          <a:pt x="252" y="152"/>
                          <a:pt x="252" y="152"/>
                        </a:cubicBezTo>
                        <a:cubicBezTo>
                          <a:pt x="253" y="151"/>
                          <a:pt x="253" y="151"/>
                          <a:pt x="253" y="151"/>
                        </a:cubicBezTo>
                        <a:cubicBezTo>
                          <a:pt x="253" y="151"/>
                          <a:pt x="253" y="151"/>
                          <a:pt x="253" y="151"/>
                        </a:cubicBezTo>
                        <a:cubicBezTo>
                          <a:pt x="253" y="151"/>
                          <a:pt x="253" y="151"/>
                          <a:pt x="253" y="151"/>
                        </a:cubicBezTo>
                        <a:cubicBezTo>
                          <a:pt x="252" y="150"/>
                          <a:pt x="252" y="150"/>
                          <a:pt x="252" y="150"/>
                        </a:cubicBezTo>
                        <a:cubicBezTo>
                          <a:pt x="252" y="150"/>
                          <a:pt x="252" y="150"/>
                          <a:pt x="252" y="150"/>
                        </a:cubicBezTo>
                        <a:cubicBezTo>
                          <a:pt x="252" y="150"/>
                          <a:pt x="252" y="150"/>
                          <a:pt x="252" y="150"/>
                        </a:cubicBezTo>
                        <a:cubicBezTo>
                          <a:pt x="251" y="150"/>
                          <a:pt x="251" y="150"/>
                          <a:pt x="251" y="150"/>
                        </a:cubicBezTo>
                        <a:cubicBezTo>
                          <a:pt x="251" y="150"/>
                          <a:pt x="251" y="150"/>
                          <a:pt x="251" y="150"/>
                        </a:cubicBezTo>
                        <a:cubicBezTo>
                          <a:pt x="252" y="149"/>
                          <a:pt x="252" y="149"/>
                          <a:pt x="252" y="149"/>
                        </a:cubicBezTo>
                        <a:cubicBezTo>
                          <a:pt x="252" y="149"/>
                          <a:pt x="252" y="149"/>
                          <a:pt x="252" y="149"/>
                        </a:cubicBezTo>
                        <a:cubicBezTo>
                          <a:pt x="252" y="149"/>
                          <a:pt x="252" y="149"/>
                          <a:pt x="252" y="149"/>
                        </a:cubicBezTo>
                        <a:cubicBezTo>
                          <a:pt x="251" y="148"/>
                          <a:pt x="251" y="148"/>
                          <a:pt x="251" y="148"/>
                        </a:cubicBezTo>
                        <a:cubicBezTo>
                          <a:pt x="251" y="147"/>
                          <a:pt x="251" y="147"/>
                          <a:pt x="251" y="147"/>
                        </a:cubicBezTo>
                        <a:cubicBezTo>
                          <a:pt x="252" y="147"/>
                          <a:pt x="252" y="147"/>
                          <a:pt x="252" y="147"/>
                        </a:cubicBezTo>
                        <a:cubicBezTo>
                          <a:pt x="252" y="146"/>
                          <a:pt x="252" y="146"/>
                          <a:pt x="252" y="146"/>
                        </a:cubicBezTo>
                        <a:cubicBezTo>
                          <a:pt x="252" y="146"/>
                          <a:pt x="252" y="146"/>
                          <a:pt x="252" y="146"/>
                        </a:cubicBezTo>
                        <a:cubicBezTo>
                          <a:pt x="252" y="146"/>
                          <a:pt x="252" y="146"/>
                          <a:pt x="252" y="146"/>
                        </a:cubicBezTo>
                        <a:cubicBezTo>
                          <a:pt x="252" y="146"/>
                          <a:pt x="252" y="146"/>
                          <a:pt x="252" y="146"/>
                        </a:cubicBezTo>
                        <a:cubicBezTo>
                          <a:pt x="253" y="145"/>
                          <a:pt x="253" y="145"/>
                          <a:pt x="253" y="145"/>
                        </a:cubicBezTo>
                        <a:cubicBezTo>
                          <a:pt x="253" y="145"/>
                          <a:pt x="253" y="145"/>
                          <a:pt x="253" y="145"/>
                        </a:cubicBezTo>
                        <a:cubicBezTo>
                          <a:pt x="253" y="144"/>
                          <a:pt x="253" y="144"/>
                          <a:pt x="253" y="144"/>
                        </a:cubicBezTo>
                        <a:cubicBezTo>
                          <a:pt x="254" y="143"/>
                          <a:pt x="254" y="143"/>
                          <a:pt x="254" y="143"/>
                        </a:cubicBezTo>
                        <a:cubicBezTo>
                          <a:pt x="254" y="143"/>
                          <a:pt x="254" y="143"/>
                          <a:pt x="254" y="143"/>
                        </a:cubicBezTo>
                        <a:cubicBezTo>
                          <a:pt x="254" y="143"/>
                          <a:pt x="254" y="143"/>
                          <a:pt x="254" y="143"/>
                        </a:cubicBezTo>
                        <a:cubicBezTo>
                          <a:pt x="254" y="143"/>
                          <a:pt x="254" y="143"/>
                          <a:pt x="254" y="143"/>
                        </a:cubicBezTo>
                        <a:cubicBezTo>
                          <a:pt x="254" y="143"/>
                          <a:pt x="254" y="143"/>
                          <a:pt x="254" y="143"/>
                        </a:cubicBezTo>
                        <a:cubicBezTo>
                          <a:pt x="255" y="142"/>
                          <a:pt x="255" y="142"/>
                          <a:pt x="255" y="142"/>
                        </a:cubicBezTo>
                        <a:cubicBezTo>
                          <a:pt x="255" y="142"/>
                          <a:pt x="255" y="142"/>
                          <a:pt x="255" y="142"/>
                        </a:cubicBezTo>
                        <a:cubicBezTo>
                          <a:pt x="255" y="142"/>
                          <a:pt x="255" y="142"/>
                          <a:pt x="255" y="142"/>
                        </a:cubicBezTo>
                        <a:cubicBezTo>
                          <a:pt x="255" y="142"/>
                          <a:pt x="255" y="142"/>
                          <a:pt x="255" y="142"/>
                        </a:cubicBezTo>
                        <a:cubicBezTo>
                          <a:pt x="256" y="141"/>
                          <a:pt x="256" y="141"/>
                          <a:pt x="256" y="141"/>
                        </a:cubicBezTo>
                        <a:cubicBezTo>
                          <a:pt x="256" y="141"/>
                          <a:pt x="256" y="141"/>
                          <a:pt x="256" y="141"/>
                        </a:cubicBezTo>
                        <a:cubicBezTo>
                          <a:pt x="256" y="141"/>
                          <a:pt x="256" y="141"/>
                          <a:pt x="256" y="141"/>
                        </a:cubicBezTo>
                        <a:cubicBezTo>
                          <a:pt x="256" y="141"/>
                          <a:pt x="256" y="141"/>
                          <a:pt x="256" y="141"/>
                        </a:cubicBezTo>
                        <a:cubicBezTo>
                          <a:pt x="256" y="140"/>
                          <a:pt x="256" y="140"/>
                          <a:pt x="256" y="140"/>
                        </a:cubicBezTo>
                        <a:cubicBezTo>
                          <a:pt x="256" y="140"/>
                          <a:pt x="256" y="140"/>
                          <a:pt x="256" y="140"/>
                        </a:cubicBezTo>
                        <a:cubicBezTo>
                          <a:pt x="257" y="139"/>
                          <a:pt x="257" y="139"/>
                          <a:pt x="257" y="139"/>
                        </a:cubicBezTo>
                        <a:cubicBezTo>
                          <a:pt x="257" y="139"/>
                          <a:pt x="257" y="139"/>
                          <a:pt x="257" y="139"/>
                        </a:cubicBezTo>
                        <a:cubicBezTo>
                          <a:pt x="257" y="139"/>
                          <a:pt x="257" y="139"/>
                          <a:pt x="257" y="139"/>
                        </a:cubicBezTo>
                        <a:cubicBezTo>
                          <a:pt x="257" y="139"/>
                          <a:pt x="257" y="139"/>
                          <a:pt x="257" y="139"/>
                        </a:cubicBezTo>
                        <a:cubicBezTo>
                          <a:pt x="258" y="139"/>
                          <a:pt x="258" y="139"/>
                          <a:pt x="258" y="139"/>
                        </a:cubicBezTo>
                        <a:cubicBezTo>
                          <a:pt x="258" y="139"/>
                          <a:pt x="258" y="139"/>
                          <a:pt x="258" y="139"/>
                        </a:cubicBezTo>
                        <a:cubicBezTo>
                          <a:pt x="258" y="139"/>
                          <a:pt x="258" y="139"/>
                          <a:pt x="258" y="139"/>
                        </a:cubicBezTo>
                        <a:cubicBezTo>
                          <a:pt x="258" y="138"/>
                          <a:pt x="258" y="138"/>
                          <a:pt x="258" y="138"/>
                        </a:cubicBezTo>
                        <a:cubicBezTo>
                          <a:pt x="259" y="138"/>
                          <a:pt x="259" y="138"/>
                          <a:pt x="259" y="138"/>
                        </a:cubicBezTo>
                        <a:cubicBezTo>
                          <a:pt x="260" y="138"/>
                          <a:pt x="260" y="138"/>
                          <a:pt x="260" y="138"/>
                        </a:cubicBezTo>
                        <a:cubicBezTo>
                          <a:pt x="260" y="138"/>
                          <a:pt x="260" y="138"/>
                          <a:pt x="260" y="138"/>
                        </a:cubicBezTo>
                        <a:cubicBezTo>
                          <a:pt x="261" y="138"/>
                          <a:pt x="261" y="138"/>
                          <a:pt x="261" y="138"/>
                        </a:cubicBezTo>
                        <a:cubicBezTo>
                          <a:pt x="261" y="138"/>
                          <a:pt x="261" y="138"/>
                          <a:pt x="261" y="138"/>
                        </a:cubicBezTo>
                        <a:cubicBezTo>
                          <a:pt x="262" y="138"/>
                          <a:pt x="262" y="138"/>
                          <a:pt x="262" y="138"/>
                        </a:cubicBezTo>
                        <a:cubicBezTo>
                          <a:pt x="263" y="138"/>
                          <a:pt x="263" y="138"/>
                          <a:pt x="263" y="138"/>
                        </a:cubicBezTo>
                        <a:cubicBezTo>
                          <a:pt x="263" y="137"/>
                          <a:pt x="263" y="137"/>
                          <a:pt x="263" y="137"/>
                        </a:cubicBezTo>
                        <a:cubicBezTo>
                          <a:pt x="262" y="137"/>
                          <a:pt x="262" y="137"/>
                          <a:pt x="262" y="137"/>
                        </a:cubicBezTo>
                        <a:cubicBezTo>
                          <a:pt x="261" y="137"/>
                          <a:pt x="261" y="137"/>
                          <a:pt x="261" y="137"/>
                        </a:cubicBezTo>
                        <a:cubicBezTo>
                          <a:pt x="260" y="137"/>
                          <a:pt x="260" y="137"/>
                          <a:pt x="260" y="137"/>
                        </a:cubicBezTo>
                        <a:cubicBezTo>
                          <a:pt x="260" y="137"/>
                          <a:pt x="260" y="137"/>
                          <a:pt x="260" y="137"/>
                        </a:cubicBezTo>
                        <a:cubicBezTo>
                          <a:pt x="260" y="137"/>
                          <a:pt x="260" y="137"/>
                          <a:pt x="260" y="137"/>
                        </a:cubicBezTo>
                        <a:cubicBezTo>
                          <a:pt x="258" y="137"/>
                          <a:pt x="258" y="137"/>
                          <a:pt x="258" y="137"/>
                        </a:cubicBezTo>
                        <a:cubicBezTo>
                          <a:pt x="258" y="137"/>
                          <a:pt x="258" y="137"/>
                          <a:pt x="258" y="137"/>
                        </a:cubicBezTo>
                        <a:cubicBezTo>
                          <a:pt x="258" y="137"/>
                          <a:pt x="258" y="137"/>
                          <a:pt x="258" y="137"/>
                        </a:cubicBezTo>
                        <a:cubicBezTo>
                          <a:pt x="257" y="137"/>
                          <a:pt x="257" y="137"/>
                          <a:pt x="257" y="137"/>
                        </a:cubicBezTo>
                        <a:moveTo>
                          <a:pt x="37" y="141"/>
                        </a:moveTo>
                        <a:cubicBezTo>
                          <a:pt x="36" y="141"/>
                          <a:pt x="36" y="141"/>
                          <a:pt x="36" y="141"/>
                        </a:cubicBezTo>
                        <a:cubicBezTo>
                          <a:pt x="36" y="141"/>
                          <a:pt x="36" y="141"/>
                          <a:pt x="36" y="141"/>
                        </a:cubicBezTo>
                        <a:cubicBezTo>
                          <a:pt x="36" y="141"/>
                          <a:pt x="36" y="141"/>
                          <a:pt x="36" y="141"/>
                        </a:cubicBezTo>
                        <a:cubicBezTo>
                          <a:pt x="36" y="140"/>
                          <a:pt x="36" y="140"/>
                          <a:pt x="36" y="140"/>
                        </a:cubicBezTo>
                        <a:cubicBezTo>
                          <a:pt x="35" y="140"/>
                          <a:pt x="35" y="140"/>
                          <a:pt x="35" y="140"/>
                        </a:cubicBezTo>
                        <a:cubicBezTo>
                          <a:pt x="35" y="140"/>
                          <a:pt x="35" y="140"/>
                          <a:pt x="35" y="140"/>
                        </a:cubicBezTo>
                        <a:cubicBezTo>
                          <a:pt x="35" y="140"/>
                          <a:pt x="35" y="140"/>
                          <a:pt x="35" y="140"/>
                        </a:cubicBezTo>
                        <a:cubicBezTo>
                          <a:pt x="35" y="141"/>
                          <a:pt x="35" y="141"/>
                          <a:pt x="35" y="141"/>
                        </a:cubicBezTo>
                        <a:cubicBezTo>
                          <a:pt x="34" y="141"/>
                          <a:pt x="34" y="141"/>
                          <a:pt x="34" y="141"/>
                        </a:cubicBezTo>
                        <a:cubicBezTo>
                          <a:pt x="33" y="142"/>
                          <a:pt x="33" y="142"/>
                          <a:pt x="33" y="142"/>
                        </a:cubicBezTo>
                        <a:cubicBezTo>
                          <a:pt x="33" y="142"/>
                          <a:pt x="33" y="142"/>
                          <a:pt x="33" y="142"/>
                        </a:cubicBezTo>
                        <a:cubicBezTo>
                          <a:pt x="33" y="143"/>
                          <a:pt x="33" y="143"/>
                          <a:pt x="33" y="143"/>
                        </a:cubicBezTo>
                        <a:cubicBezTo>
                          <a:pt x="33" y="143"/>
                          <a:pt x="33" y="143"/>
                          <a:pt x="33" y="143"/>
                        </a:cubicBezTo>
                        <a:cubicBezTo>
                          <a:pt x="33" y="144"/>
                          <a:pt x="33" y="144"/>
                          <a:pt x="33" y="144"/>
                        </a:cubicBezTo>
                        <a:cubicBezTo>
                          <a:pt x="34" y="144"/>
                          <a:pt x="34" y="144"/>
                          <a:pt x="34" y="144"/>
                        </a:cubicBezTo>
                        <a:cubicBezTo>
                          <a:pt x="34" y="143"/>
                          <a:pt x="34" y="143"/>
                          <a:pt x="34" y="143"/>
                        </a:cubicBezTo>
                        <a:cubicBezTo>
                          <a:pt x="35" y="143"/>
                          <a:pt x="35" y="143"/>
                          <a:pt x="35" y="143"/>
                        </a:cubicBezTo>
                        <a:cubicBezTo>
                          <a:pt x="35" y="143"/>
                          <a:pt x="35" y="143"/>
                          <a:pt x="35" y="143"/>
                        </a:cubicBezTo>
                        <a:cubicBezTo>
                          <a:pt x="35" y="144"/>
                          <a:pt x="35" y="144"/>
                          <a:pt x="35" y="144"/>
                        </a:cubicBezTo>
                        <a:cubicBezTo>
                          <a:pt x="36" y="144"/>
                          <a:pt x="36" y="144"/>
                          <a:pt x="36" y="144"/>
                        </a:cubicBezTo>
                        <a:cubicBezTo>
                          <a:pt x="36" y="144"/>
                          <a:pt x="36" y="144"/>
                          <a:pt x="36" y="144"/>
                        </a:cubicBezTo>
                        <a:cubicBezTo>
                          <a:pt x="36" y="144"/>
                          <a:pt x="36" y="144"/>
                          <a:pt x="36" y="144"/>
                        </a:cubicBezTo>
                        <a:cubicBezTo>
                          <a:pt x="35" y="144"/>
                          <a:pt x="35" y="144"/>
                          <a:pt x="35" y="144"/>
                        </a:cubicBezTo>
                        <a:cubicBezTo>
                          <a:pt x="34" y="146"/>
                          <a:pt x="34" y="146"/>
                          <a:pt x="34" y="146"/>
                        </a:cubicBezTo>
                        <a:cubicBezTo>
                          <a:pt x="34" y="146"/>
                          <a:pt x="34" y="146"/>
                          <a:pt x="34" y="146"/>
                        </a:cubicBezTo>
                        <a:cubicBezTo>
                          <a:pt x="34" y="146"/>
                          <a:pt x="34" y="146"/>
                          <a:pt x="34" y="146"/>
                        </a:cubicBezTo>
                        <a:cubicBezTo>
                          <a:pt x="34" y="147"/>
                          <a:pt x="34" y="147"/>
                          <a:pt x="34" y="147"/>
                        </a:cubicBezTo>
                        <a:cubicBezTo>
                          <a:pt x="34" y="148"/>
                          <a:pt x="34" y="148"/>
                          <a:pt x="34" y="148"/>
                        </a:cubicBezTo>
                        <a:cubicBezTo>
                          <a:pt x="33" y="149"/>
                          <a:pt x="33" y="149"/>
                          <a:pt x="33" y="149"/>
                        </a:cubicBezTo>
                        <a:cubicBezTo>
                          <a:pt x="33" y="149"/>
                          <a:pt x="33" y="149"/>
                          <a:pt x="33" y="149"/>
                        </a:cubicBezTo>
                        <a:cubicBezTo>
                          <a:pt x="33" y="149"/>
                          <a:pt x="33" y="149"/>
                          <a:pt x="33" y="149"/>
                        </a:cubicBezTo>
                        <a:cubicBezTo>
                          <a:pt x="33" y="150"/>
                          <a:pt x="33" y="150"/>
                          <a:pt x="33" y="150"/>
                        </a:cubicBezTo>
                        <a:cubicBezTo>
                          <a:pt x="33" y="150"/>
                          <a:pt x="33" y="150"/>
                          <a:pt x="33" y="150"/>
                        </a:cubicBezTo>
                        <a:cubicBezTo>
                          <a:pt x="33" y="150"/>
                          <a:pt x="33" y="150"/>
                          <a:pt x="33" y="150"/>
                        </a:cubicBezTo>
                        <a:cubicBezTo>
                          <a:pt x="34" y="150"/>
                          <a:pt x="34" y="150"/>
                          <a:pt x="34" y="150"/>
                        </a:cubicBezTo>
                        <a:cubicBezTo>
                          <a:pt x="34" y="150"/>
                          <a:pt x="34" y="150"/>
                          <a:pt x="34" y="150"/>
                        </a:cubicBezTo>
                        <a:cubicBezTo>
                          <a:pt x="34" y="150"/>
                          <a:pt x="34" y="150"/>
                          <a:pt x="34" y="150"/>
                        </a:cubicBezTo>
                        <a:cubicBezTo>
                          <a:pt x="35" y="150"/>
                          <a:pt x="35" y="150"/>
                          <a:pt x="35" y="150"/>
                        </a:cubicBezTo>
                        <a:cubicBezTo>
                          <a:pt x="35" y="150"/>
                          <a:pt x="35" y="150"/>
                          <a:pt x="35" y="150"/>
                        </a:cubicBezTo>
                        <a:cubicBezTo>
                          <a:pt x="35" y="150"/>
                          <a:pt x="35" y="150"/>
                          <a:pt x="35" y="150"/>
                        </a:cubicBezTo>
                        <a:cubicBezTo>
                          <a:pt x="35" y="149"/>
                          <a:pt x="35" y="149"/>
                          <a:pt x="35" y="149"/>
                        </a:cubicBezTo>
                        <a:cubicBezTo>
                          <a:pt x="35" y="149"/>
                          <a:pt x="35" y="149"/>
                          <a:pt x="35" y="149"/>
                        </a:cubicBezTo>
                        <a:cubicBezTo>
                          <a:pt x="36" y="149"/>
                          <a:pt x="36" y="149"/>
                          <a:pt x="36" y="149"/>
                        </a:cubicBezTo>
                        <a:cubicBezTo>
                          <a:pt x="35" y="150"/>
                          <a:pt x="35" y="150"/>
                          <a:pt x="35" y="150"/>
                        </a:cubicBezTo>
                        <a:cubicBezTo>
                          <a:pt x="34" y="152"/>
                          <a:pt x="34" y="152"/>
                          <a:pt x="34" y="152"/>
                        </a:cubicBezTo>
                        <a:cubicBezTo>
                          <a:pt x="34" y="152"/>
                          <a:pt x="34" y="152"/>
                          <a:pt x="34" y="152"/>
                        </a:cubicBezTo>
                        <a:cubicBezTo>
                          <a:pt x="34" y="152"/>
                          <a:pt x="34" y="152"/>
                          <a:pt x="34" y="152"/>
                        </a:cubicBezTo>
                        <a:cubicBezTo>
                          <a:pt x="34" y="153"/>
                          <a:pt x="34" y="153"/>
                          <a:pt x="34" y="153"/>
                        </a:cubicBezTo>
                        <a:cubicBezTo>
                          <a:pt x="34" y="155"/>
                          <a:pt x="34" y="155"/>
                          <a:pt x="34" y="155"/>
                        </a:cubicBezTo>
                        <a:cubicBezTo>
                          <a:pt x="35" y="153"/>
                          <a:pt x="35" y="153"/>
                          <a:pt x="35" y="153"/>
                        </a:cubicBezTo>
                        <a:cubicBezTo>
                          <a:pt x="35" y="152"/>
                          <a:pt x="35" y="152"/>
                          <a:pt x="35" y="152"/>
                        </a:cubicBezTo>
                        <a:cubicBezTo>
                          <a:pt x="37" y="151"/>
                          <a:pt x="37" y="151"/>
                          <a:pt x="37" y="151"/>
                        </a:cubicBezTo>
                        <a:cubicBezTo>
                          <a:pt x="38" y="150"/>
                          <a:pt x="38" y="150"/>
                          <a:pt x="38" y="150"/>
                        </a:cubicBezTo>
                        <a:cubicBezTo>
                          <a:pt x="38" y="150"/>
                          <a:pt x="38" y="150"/>
                          <a:pt x="38" y="150"/>
                        </a:cubicBezTo>
                        <a:cubicBezTo>
                          <a:pt x="38" y="150"/>
                          <a:pt x="38" y="150"/>
                          <a:pt x="38" y="150"/>
                        </a:cubicBezTo>
                        <a:cubicBezTo>
                          <a:pt x="38" y="149"/>
                          <a:pt x="38" y="149"/>
                          <a:pt x="38" y="149"/>
                        </a:cubicBezTo>
                        <a:cubicBezTo>
                          <a:pt x="39" y="146"/>
                          <a:pt x="39" y="146"/>
                          <a:pt x="39" y="146"/>
                        </a:cubicBezTo>
                        <a:cubicBezTo>
                          <a:pt x="39" y="145"/>
                          <a:pt x="39" y="145"/>
                          <a:pt x="39" y="145"/>
                        </a:cubicBezTo>
                        <a:cubicBezTo>
                          <a:pt x="40" y="143"/>
                          <a:pt x="40" y="143"/>
                          <a:pt x="40" y="143"/>
                        </a:cubicBezTo>
                        <a:cubicBezTo>
                          <a:pt x="39" y="144"/>
                          <a:pt x="39" y="144"/>
                          <a:pt x="39" y="144"/>
                        </a:cubicBezTo>
                        <a:cubicBezTo>
                          <a:pt x="38" y="145"/>
                          <a:pt x="38" y="145"/>
                          <a:pt x="38" y="145"/>
                        </a:cubicBezTo>
                        <a:cubicBezTo>
                          <a:pt x="38" y="145"/>
                          <a:pt x="38" y="145"/>
                          <a:pt x="38" y="145"/>
                        </a:cubicBezTo>
                        <a:cubicBezTo>
                          <a:pt x="38" y="145"/>
                          <a:pt x="38" y="145"/>
                          <a:pt x="38" y="145"/>
                        </a:cubicBezTo>
                        <a:cubicBezTo>
                          <a:pt x="37" y="147"/>
                          <a:pt x="37" y="147"/>
                          <a:pt x="37" y="147"/>
                        </a:cubicBezTo>
                        <a:cubicBezTo>
                          <a:pt x="37" y="148"/>
                          <a:pt x="37" y="148"/>
                          <a:pt x="37" y="148"/>
                        </a:cubicBezTo>
                        <a:cubicBezTo>
                          <a:pt x="36" y="148"/>
                          <a:pt x="36" y="148"/>
                          <a:pt x="36" y="148"/>
                        </a:cubicBezTo>
                        <a:cubicBezTo>
                          <a:pt x="36" y="148"/>
                          <a:pt x="36" y="148"/>
                          <a:pt x="36" y="148"/>
                        </a:cubicBezTo>
                        <a:cubicBezTo>
                          <a:pt x="36" y="147"/>
                          <a:pt x="36" y="147"/>
                          <a:pt x="36" y="147"/>
                        </a:cubicBezTo>
                        <a:cubicBezTo>
                          <a:pt x="37" y="145"/>
                          <a:pt x="37" y="145"/>
                          <a:pt x="37" y="145"/>
                        </a:cubicBezTo>
                        <a:cubicBezTo>
                          <a:pt x="37" y="145"/>
                          <a:pt x="37" y="145"/>
                          <a:pt x="37" y="145"/>
                        </a:cubicBezTo>
                        <a:cubicBezTo>
                          <a:pt x="37" y="145"/>
                          <a:pt x="37" y="145"/>
                          <a:pt x="37" y="145"/>
                        </a:cubicBezTo>
                        <a:cubicBezTo>
                          <a:pt x="37" y="143"/>
                          <a:pt x="37" y="143"/>
                          <a:pt x="37" y="143"/>
                        </a:cubicBezTo>
                        <a:cubicBezTo>
                          <a:pt x="37" y="143"/>
                          <a:pt x="37" y="143"/>
                          <a:pt x="37" y="143"/>
                        </a:cubicBezTo>
                        <a:cubicBezTo>
                          <a:pt x="38" y="143"/>
                          <a:pt x="38" y="143"/>
                          <a:pt x="38" y="143"/>
                        </a:cubicBezTo>
                        <a:cubicBezTo>
                          <a:pt x="38" y="143"/>
                          <a:pt x="38" y="143"/>
                          <a:pt x="38" y="143"/>
                        </a:cubicBezTo>
                        <a:cubicBezTo>
                          <a:pt x="38" y="142"/>
                          <a:pt x="38" y="142"/>
                          <a:pt x="38" y="142"/>
                        </a:cubicBezTo>
                        <a:cubicBezTo>
                          <a:pt x="38" y="142"/>
                          <a:pt x="38" y="142"/>
                          <a:pt x="38" y="142"/>
                        </a:cubicBezTo>
                        <a:cubicBezTo>
                          <a:pt x="38" y="142"/>
                          <a:pt x="38" y="142"/>
                          <a:pt x="38" y="142"/>
                        </a:cubicBezTo>
                        <a:cubicBezTo>
                          <a:pt x="38" y="142"/>
                          <a:pt x="38" y="142"/>
                          <a:pt x="38" y="142"/>
                        </a:cubicBezTo>
                        <a:cubicBezTo>
                          <a:pt x="38" y="141"/>
                          <a:pt x="38" y="141"/>
                          <a:pt x="38" y="141"/>
                        </a:cubicBezTo>
                        <a:cubicBezTo>
                          <a:pt x="39" y="139"/>
                          <a:pt x="39" y="139"/>
                          <a:pt x="39" y="139"/>
                        </a:cubicBezTo>
                        <a:cubicBezTo>
                          <a:pt x="37" y="140"/>
                          <a:pt x="37" y="140"/>
                          <a:pt x="37" y="140"/>
                        </a:cubicBezTo>
                        <a:cubicBezTo>
                          <a:pt x="37" y="141"/>
                          <a:pt x="37" y="141"/>
                          <a:pt x="37" y="141"/>
                        </a:cubicBezTo>
                        <a:moveTo>
                          <a:pt x="266" y="142"/>
                        </a:moveTo>
                        <a:cubicBezTo>
                          <a:pt x="266" y="142"/>
                          <a:pt x="266" y="142"/>
                          <a:pt x="266" y="142"/>
                        </a:cubicBezTo>
                        <a:cubicBezTo>
                          <a:pt x="265" y="142"/>
                          <a:pt x="265" y="142"/>
                          <a:pt x="265" y="142"/>
                        </a:cubicBezTo>
                        <a:cubicBezTo>
                          <a:pt x="265" y="142"/>
                          <a:pt x="265" y="142"/>
                          <a:pt x="265" y="142"/>
                        </a:cubicBezTo>
                        <a:cubicBezTo>
                          <a:pt x="265" y="142"/>
                          <a:pt x="265" y="142"/>
                          <a:pt x="265" y="142"/>
                        </a:cubicBezTo>
                        <a:cubicBezTo>
                          <a:pt x="264" y="143"/>
                          <a:pt x="264" y="143"/>
                          <a:pt x="264" y="143"/>
                        </a:cubicBezTo>
                        <a:cubicBezTo>
                          <a:pt x="263" y="144"/>
                          <a:pt x="263" y="144"/>
                          <a:pt x="263" y="144"/>
                        </a:cubicBezTo>
                        <a:cubicBezTo>
                          <a:pt x="263" y="144"/>
                          <a:pt x="263" y="144"/>
                          <a:pt x="263" y="144"/>
                        </a:cubicBezTo>
                        <a:cubicBezTo>
                          <a:pt x="262" y="144"/>
                          <a:pt x="262" y="144"/>
                          <a:pt x="262" y="144"/>
                        </a:cubicBezTo>
                        <a:cubicBezTo>
                          <a:pt x="262" y="144"/>
                          <a:pt x="262" y="144"/>
                          <a:pt x="262" y="144"/>
                        </a:cubicBezTo>
                        <a:cubicBezTo>
                          <a:pt x="263" y="145"/>
                          <a:pt x="263" y="145"/>
                          <a:pt x="263" y="145"/>
                        </a:cubicBezTo>
                        <a:cubicBezTo>
                          <a:pt x="263" y="145"/>
                          <a:pt x="263" y="145"/>
                          <a:pt x="263" y="145"/>
                        </a:cubicBezTo>
                        <a:cubicBezTo>
                          <a:pt x="263" y="145"/>
                          <a:pt x="263" y="145"/>
                          <a:pt x="263" y="145"/>
                        </a:cubicBezTo>
                        <a:cubicBezTo>
                          <a:pt x="263" y="146"/>
                          <a:pt x="263" y="146"/>
                          <a:pt x="263" y="146"/>
                        </a:cubicBezTo>
                        <a:cubicBezTo>
                          <a:pt x="262" y="146"/>
                          <a:pt x="262" y="146"/>
                          <a:pt x="262" y="146"/>
                        </a:cubicBezTo>
                        <a:cubicBezTo>
                          <a:pt x="262" y="145"/>
                          <a:pt x="262" y="145"/>
                          <a:pt x="262" y="145"/>
                        </a:cubicBezTo>
                        <a:cubicBezTo>
                          <a:pt x="262" y="145"/>
                          <a:pt x="262" y="145"/>
                          <a:pt x="262" y="145"/>
                        </a:cubicBezTo>
                        <a:cubicBezTo>
                          <a:pt x="261" y="145"/>
                          <a:pt x="261" y="145"/>
                          <a:pt x="261" y="145"/>
                        </a:cubicBezTo>
                        <a:cubicBezTo>
                          <a:pt x="261" y="146"/>
                          <a:pt x="261" y="146"/>
                          <a:pt x="261" y="146"/>
                        </a:cubicBezTo>
                        <a:cubicBezTo>
                          <a:pt x="261" y="146"/>
                          <a:pt x="261" y="146"/>
                          <a:pt x="261" y="146"/>
                        </a:cubicBezTo>
                        <a:cubicBezTo>
                          <a:pt x="261" y="146"/>
                          <a:pt x="261" y="146"/>
                          <a:pt x="261" y="146"/>
                        </a:cubicBezTo>
                        <a:cubicBezTo>
                          <a:pt x="261" y="146"/>
                          <a:pt x="261" y="146"/>
                          <a:pt x="261" y="146"/>
                        </a:cubicBezTo>
                        <a:cubicBezTo>
                          <a:pt x="260" y="146"/>
                          <a:pt x="260" y="146"/>
                          <a:pt x="260" y="146"/>
                        </a:cubicBezTo>
                        <a:cubicBezTo>
                          <a:pt x="259" y="145"/>
                          <a:pt x="259" y="145"/>
                          <a:pt x="259" y="145"/>
                        </a:cubicBezTo>
                        <a:cubicBezTo>
                          <a:pt x="258" y="145"/>
                          <a:pt x="258" y="145"/>
                          <a:pt x="258" y="145"/>
                        </a:cubicBezTo>
                        <a:cubicBezTo>
                          <a:pt x="258" y="145"/>
                          <a:pt x="258" y="145"/>
                          <a:pt x="258" y="145"/>
                        </a:cubicBezTo>
                        <a:cubicBezTo>
                          <a:pt x="258" y="145"/>
                          <a:pt x="258" y="145"/>
                          <a:pt x="258" y="145"/>
                        </a:cubicBezTo>
                        <a:cubicBezTo>
                          <a:pt x="257" y="145"/>
                          <a:pt x="257" y="145"/>
                          <a:pt x="257" y="145"/>
                        </a:cubicBezTo>
                        <a:cubicBezTo>
                          <a:pt x="257" y="145"/>
                          <a:pt x="257" y="145"/>
                          <a:pt x="257" y="145"/>
                        </a:cubicBezTo>
                        <a:cubicBezTo>
                          <a:pt x="257" y="145"/>
                          <a:pt x="257" y="145"/>
                          <a:pt x="257" y="145"/>
                        </a:cubicBezTo>
                        <a:cubicBezTo>
                          <a:pt x="257" y="145"/>
                          <a:pt x="257" y="145"/>
                          <a:pt x="257" y="145"/>
                        </a:cubicBezTo>
                        <a:cubicBezTo>
                          <a:pt x="257" y="145"/>
                          <a:pt x="257" y="145"/>
                          <a:pt x="257" y="145"/>
                        </a:cubicBezTo>
                        <a:cubicBezTo>
                          <a:pt x="257" y="145"/>
                          <a:pt x="257" y="145"/>
                          <a:pt x="257" y="145"/>
                        </a:cubicBezTo>
                        <a:cubicBezTo>
                          <a:pt x="256" y="145"/>
                          <a:pt x="256" y="145"/>
                          <a:pt x="256" y="145"/>
                        </a:cubicBezTo>
                        <a:cubicBezTo>
                          <a:pt x="256" y="144"/>
                          <a:pt x="256" y="144"/>
                          <a:pt x="256" y="144"/>
                        </a:cubicBezTo>
                        <a:cubicBezTo>
                          <a:pt x="256" y="144"/>
                          <a:pt x="256" y="144"/>
                          <a:pt x="256" y="144"/>
                        </a:cubicBezTo>
                        <a:cubicBezTo>
                          <a:pt x="256" y="144"/>
                          <a:pt x="256" y="144"/>
                          <a:pt x="256" y="144"/>
                        </a:cubicBezTo>
                        <a:cubicBezTo>
                          <a:pt x="255" y="144"/>
                          <a:pt x="255" y="144"/>
                          <a:pt x="255" y="144"/>
                        </a:cubicBezTo>
                        <a:cubicBezTo>
                          <a:pt x="255" y="144"/>
                          <a:pt x="255" y="144"/>
                          <a:pt x="255" y="144"/>
                        </a:cubicBezTo>
                        <a:cubicBezTo>
                          <a:pt x="255" y="145"/>
                          <a:pt x="255" y="145"/>
                          <a:pt x="255" y="145"/>
                        </a:cubicBezTo>
                        <a:cubicBezTo>
                          <a:pt x="255" y="145"/>
                          <a:pt x="255" y="145"/>
                          <a:pt x="255" y="146"/>
                        </a:cubicBezTo>
                        <a:cubicBezTo>
                          <a:pt x="256" y="146"/>
                          <a:pt x="256" y="146"/>
                          <a:pt x="256" y="146"/>
                        </a:cubicBezTo>
                        <a:cubicBezTo>
                          <a:pt x="256" y="147"/>
                          <a:pt x="256" y="147"/>
                          <a:pt x="256" y="147"/>
                        </a:cubicBezTo>
                        <a:cubicBezTo>
                          <a:pt x="256" y="147"/>
                          <a:pt x="256" y="147"/>
                          <a:pt x="256" y="147"/>
                        </a:cubicBezTo>
                        <a:cubicBezTo>
                          <a:pt x="256" y="147"/>
                          <a:pt x="256" y="147"/>
                          <a:pt x="256" y="147"/>
                        </a:cubicBezTo>
                        <a:cubicBezTo>
                          <a:pt x="257" y="148"/>
                          <a:pt x="257" y="148"/>
                          <a:pt x="257" y="148"/>
                        </a:cubicBezTo>
                        <a:cubicBezTo>
                          <a:pt x="257" y="148"/>
                          <a:pt x="257" y="148"/>
                          <a:pt x="257" y="148"/>
                        </a:cubicBezTo>
                        <a:cubicBezTo>
                          <a:pt x="257" y="148"/>
                          <a:pt x="257" y="148"/>
                          <a:pt x="257" y="148"/>
                        </a:cubicBezTo>
                        <a:cubicBezTo>
                          <a:pt x="258" y="148"/>
                          <a:pt x="258" y="148"/>
                          <a:pt x="258" y="148"/>
                        </a:cubicBezTo>
                        <a:cubicBezTo>
                          <a:pt x="258" y="148"/>
                          <a:pt x="258" y="148"/>
                          <a:pt x="258" y="148"/>
                        </a:cubicBezTo>
                        <a:cubicBezTo>
                          <a:pt x="258" y="147"/>
                          <a:pt x="258" y="147"/>
                          <a:pt x="258" y="147"/>
                        </a:cubicBezTo>
                        <a:cubicBezTo>
                          <a:pt x="259" y="147"/>
                          <a:pt x="259" y="147"/>
                          <a:pt x="259" y="147"/>
                        </a:cubicBezTo>
                        <a:cubicBezTo>
                          <a:pt x="259" y="147"/>
                          <a:pt x="259" y="147"/>
                          <a:pt x="259" y="147"/>
                        </a:cubicBezTo>
                        <a:cubicBezTo>
                          <a:pt x="259" y="148"/>
                          <a:pt x="259" y="148"/>
                          <a:pt x="259" y="148"/>
                        </a:cubicBezTo>
                        <a:cubicBezTo>
                          <a:pt x="260" y="148"/>
                          <a:pt x="260" y="148"/>
                          <a:pt x="260" y="148"/>
                        </a:cubicBezTo>
                        <a:cubicBezTo>
                          <a:pt x="260" y="148"/>
                          <a:pt x="260" y="148"/>
                          <a:pt x="260" y="148"/>
                        </a:cubicBezTo>
                        <a:cubicBezTo>
                          <a:pt x="260" y="148"/>
                          <a:pt x="260" y="148"/>
                          <a:pt x="260" y="148"/>
                        </a:cubicBezTo>
                        <a:cubicBezTo>
                          <a:pt x="260" y="149"/>
                          <a:pt x="260" y="149"/>
                          <a:pt x="260" y="149"/>
                        </a:cubicBezTo>
                        <a:cubicBezTo>
                          <a:pt x="261" y="150"/>
                          <a:pt x="261" y="150"/>
                          <a:pt x="261" y="150"/>
                        </a:cubicBezTo>
                        <a:cubicBezTo>
                          <a:pt x="261" y="151"/>
                          <a:pt x="261" y="151"/>
                          <a:pt x="261" y="151"/>
                        </a:cubicBezTo>
                        <a:cubicBezTo>
                          <a:pt x="261" y="150"/>
                          <a:pt x="261" y="150"/>
                          <a:pt x="261" y="150"/>
                        </a:cubicBezTo>
                        <a:cubicBezTo>
                          <a:pt x="262" y="149"/>
                          <a:pt x="262" y="149"/>
                          <a:pt x="262" y="149"/>
                        </a:cubicBezTo>
                        <a:cubicBezTo>
                          <a:pt x="262" y="149"/>
                          <a:pt x="262" y="149"/>
                          <a:pt x="262" y="149"/>
                        </a:cubicBezTo>
                        <a:cubicBezTo>
                          <a:pt x="262" y="149"/>
                          <a:pt x="262" y="149"/>
                          <a:pt x="262" y="149"/>
                        </a:cubicBezTo>
                        <a:cubicBezTo>
                          <a:pt x="262" y="149"/>
                          <a:pt x="262" y="149"/>
                          <a:pt x="262" y="149"/>
                        </a:cubicBezTo>
                        <a:cubicBezTo>
                          <a:pt x="262" y="148"/>
                          <a:pt x="262" y="148"/>
                          <a:pt x="262" y="148"/>
                        </a:cubicBezTo>
                        <a:cubicBezTo>
                          <a:pt x="262" y="148"/>
                          <a:pt x="262" y="148"/>
                          <a:pt x="262" y="148"/>
                        </a:cubicBezTo>
                        <a:cubicBezTo>
                          <a:pt x="262" y="148"/>
                          <a:pt x="262" y="148"/>
                          <a:pt x="262" y="148"/>
                        </a:cubicBezTo>
                        <a:cubicBezTo>
                          <a:pt x="262" y="147"/>
                          <a:pt x="262" y="147"/>
                          <a:pt x="262" y="147"/>
                        </a:cubicBezTo>
                        <a:cubicBezTo>
                          <a:pt x="264" y="147"/>
                          <a:pt x="264" y="147"/>
                          <a:pt x="264" y="147"/>
                        </a:cubicBezTo>
                        <a:cubicBezTo>
                          <a:pt x="264" y="147"/>
                          <a:pt x="264" y="147"/>
                          <a:pt x="264" y="147"/>
                        </a:cubicBezTo>
                        <a:cubicBezTo>
                          <a:pt x="264" y="147"/>
                          <a:pt x="264" y="147"/>
                          <a:pt x="264" y="147"/>
                        </a:cubicBezTo>
                        <a:cubicBezTo>
                          <a:pt x="265" y="146"/>
                          <a:pt x="265" y="146"/>
                          <a:pt x="265" y="146"/>
                        </a:cubicBezTo>
                        <a:cubicBezTo>
                          <a:pt x="265" y="146"/>
                          <a:pt x="265" y="146"/>
                          <a:pt x="265" y="146"/>
                        </a:cubicBezTo>
                        <a:cubicBezTo>
                          <a:pt x="265" y="146"/>
                          <a:pt x="265" y="146"/>
                          <a:pt x="265" y="146"/>
                        </a:cubicBezTo>
                        <a:cubicBezTo>
                          <a:pt x="265" y="145"/>
                          <a:pt x="265" y="145"/>
                          <a:pt x="265" y="145"/>
                        </a:cubicBezTo>
                        <a:cubicBezTo>
                          <a:pt x="266" y="144"/>
                          <a:pt x="266" y="144"/>
                          <a:pt x="266" y="144"/>
                        </a:cubicBezTo>
                        <a:cubicBezTo>
                          <a:pt x="266" y="144"/>
                          <a:pt x="266" y="144"/>
                          <a:pt x="266" y="144"/>
                        </a:cubicBezTo>
                        <a:cubicBezTo>
                          <a:pt x="266" y="144"/>
                          <a:pt x="266" y="144"/>
                          <a:pt x="266" y="144"/>
                        </a:cubicBezTo>
                        <a:cubicBezTo>
                          <a:pt x="266" y="144"/>
                          <a:pt x="266" y="144"/>
                          <a:pt x="266" y="144"/>
                        </a:cubicBezTo>
                        <a:cubicBezTo>
                          <a:pt x="266" y="144"/>
                          <a:pt x="266" y="144"/>
                          <a:pt x="266" y="144"/>
                        </a:cubicBezTo>
                        <a:cubicBezTo>
                          <a:pt x="267" y="143"/>
                          <a:pt x="267" y="143"/>
                          <a:pt x="267" y="143"/>
                        </a:cubicBezTo>
                        <a:cubicBezTo>
                          <a:pt x="268" y="144"/>
                          <a:pt x="268" y="144"/>
                          <a:pt x="268" y="144"/>
                        </a:cubicBezTo>
                        <a:cubicBezTo>
                          <a:pt x="269" y="144"/>
                          <a:pt x="269" y="144"/>
                          <a:pt x="269" y="144"/>
                        </a:cubicBezTo>
                        <a:cubicBezTo>
                          <a:pt x="269" y="144"/>
                          <a:pt x="269" y="144"/>
                          <a:pt x="269" y="144"/>
                        </a:cubicBezTo>
                        <a:cubicBezTo>
                          <a:pt x="269" y="145"/>
                          <a:pt x="269" y="145"/>
                          <a:pt x="269" y="145"/>
                        </a:cubicBezTo>
                        <a:cubicBezTo>
                          <a:pt x="269" y="145"/>
                          <a:pt x="269" y="145"/>
                          <a:pt x="269" y="145"/>
                        </a:cubicBezTo>
                        <a:cubicBezTo>
                          <a:pt x="269" y="145"/>
                          <a:pt x="269" y="145"/>
                          <a:pt x="269" y="145"/>
                        </a:cubicBezTo>
                        <a:cubicBezTo>
                          <a:pt x="269" y="145"/>
                          <a:pt x="269" y="145"/>
                          <a:pt x="269" y="145"/>
                        </a:cubicBezTo>
                        <a:cubicBezTo>
                          <a:pt x="268" y="146"/>
                          <a:pt x="268" y="146"/>
                          <a:pt x="268" y="146"/>
                        </a:cubicBezTo>
                        <a:cubicBezTo>
                          <a:pt x="269" y="146"/>
                          <a:pt x="269" y="146"/>
                          <a:pt x="269" y="146"/>
                        </a:cubicBezTo>
                        <a:cubicBezTo>
                          <a:pt x="269" y="147"/>
                          <a:pt x="269" y="147"/>
                          <a:pt x="269" y="147"/>
                        </a:cubicBezTo>
                        <a:cubicBezTo>
                          <a:pt x="269" y="147"/>
                          <a:pt x="269" y="147"/>
                          <a:pt x="269" y="147"/>
                        </a:cubicBezTo>
                        <a:cubicBezTo>
                          <a:pt x="269" y="147"/>
                          <a:pt x="269" y="147"/>
                          <a:pt x="269" y="147"/>
                        </a:cubicBezTo>
                        <a:cubicBezTo>
                          <a:pt x="269" y="147"/>
                          <a:pt x="269" y="147"/>
                          <a:pt x="269" y="147"/>
                        </a:cubicBezTo>
                        <a:cubicBezTo>
                          <a:pt x="269" y="147"/>
                          <a:pt x="269" y="147"/>
                          <a:pt x="269" y="147"/>
                        </a:cubicBezTo>
                        <a:cubicBezTo>
                          <a:pt x="269" y="148"/>
                          <a:pt x="269" y="148"/>
                          <a:pt x="269" y="148"/>
                        </a:cubicBezTo>
                        <a:cubicBezTo>
                          <a:pt x="270" y="148"/>
                          <a:pt x="270" y="148"/>
                          <a:pt x="270" y="148"/>
                        </a:cubicBezTo>
                        <a:cubicBezTo>
                          <a:pt x="271" y="148"/>
                          <a:pt x="271" y="148"/>
                          <a:pt x="271" y="148"/>
                        </a:cubicBezTo>
                        <a:cubicBezTo>
                          <a:pt x="271" y="148"/>
                          <a:pt x="271" y="148"/>
                          <a:pt x="271" y="148"/>
                        </a:cubicBezTo>
                        <a:cubicBezTo>
                          <a:pt x="271" y="147"/>
                          <a:pt x="271" y="147"/>
                          <a:pt x="271" y="147"/>
                        </a:cubicBezTo>
                        <a:cubicBezTo>
                          <a:pt x="271" y="147"/>
                          <a:pt x="271" y="147"/>
                          <a:pt x="271" y="147"/>
                        </a:cubicBezTo>
                        <a:cubicBezTo>
                          <a:pt x="271" y="147"/>
                          <a:pt x="271" y="147"/>
                          <a:pt x="271" y="147"/>
                        </a:cubicBezTo>
                        <a:cubicBezTo>
                          <a:pt x="271" y="146"/>
                          <a:pt x="271" y="146"/>
                          <a:pt x="271" y="146"/>
                        </a:cubicBezTo>
                        <a:cubicBezTo>
                          <a:pt x="272" y="146"/>
                          <a:pt x="272" y="146"/>
                          <a:pt x="272" y="146"/>
                        </a:cubicBezTo>
                        <a:cubicBezTo>
                          <a:pt x="272" y="146"/>
                          <a:pt x="272" y="146"/>
                          <a:pt x="272" y="146"/>
                        </a:cubicBezTo>
                        <a:cubicBezTo>
                          <a:pt x="272" y="146"/>
                          <a:pt x="272" y="146"/>
                          <a:pt x="272" y="146"/>
                        </a:cubicBezTo>
                        <a:cubicBezTo>
                          <a:pt x="271" y="145"/>
                          <a:pt x="271" y="145"/>
                          <a:pt x="271" y="145"/>
                        </a:cubicBezTo>
                        <a:cubicBezTo>
                          <a:pt x="271" y="145"/>
                          <a:pt x="271" y="145"/>
                          <a:pt x="271" y="145"/>
                        </a:cubicBezTo>
                        <a:cubicBezTo>
                          <a:pt x="272" y="144"/>
                          <a:pt x="272" y="144"/>
                          <a:pt x="272" y="144"/>
                        </a:cubicBezTo>
                        <a:cubicBezTo>
                          <a:pt x="271" y="144"/>
                          <a:pt x="271" y="144"/>
                          <a:pt x="271" y="144"/>
                        </a:cubicBezTo>
                        <a:cubicBezTo>
                          <a:pt x="271" y="143"/>
                          <a:pt x="271" y="143"/>
                          <a:pt x="271" y="143"/>
                        </a:cubicBezTo>
                        <a:cubicBezTo>
                          <a:pt x="271" y="143"/>
                          <a:pt x="271" y="143"/>
                          <a:pt x="271" y="143"/>
                        </a:cubicBezTo>
                        <a:cubicBezTo>
                          <a:pt x="271" y="143"/>
                          <a:pt x="271" y="143"/>
                          <a:pt x="271" y="143"/>
                        </a:cubicBezTo>
                        <a:cubicBezTo>
                          <a:pt x="270" y="143"/>
                          <a:pt x="270" y="143"/>
                          <a:pt x="270" y="143"/>
                        </a:cubicBezTo>
                        <a:cubicBezTo>
                          <a:pt x="270" y="143"/>
                          <a:pt x="270" y="143"/>
                          <a:pt x="270" y="143"/>
                        </a:cubicBezTo>
                        <a:cubicBezTo>
                          <a:pt x="269" y="143"/>
                          <a:pt x="269" y="143"/>
                          <a:pt x="269" y="143"/>
                        </a:cubicBezTo>
                        <a:cubicBezTo>
                          <a:pt x="269" y="143"/>
                          <a:pt x="269" y="143"/>
                          <a:pt x="269" y="143"/>
                        </a:cubicBezTo>
                        <a:cubicBezTo>
                          <a:pt x="269" y="143"/>
                          <a:pt x="269" y="143"/>
                          <a:pt x="269" y="143"/>
                        </a:cubicBezTo>
                        <a:cubicBezTo>
                          <a:pt x="268" y="142"/>
                          <a:pt x="268" y="142"/>
                          <a:pt x="268" y="142"/>
                        </a:cubicBezTo>
                        <a:cubicBezTo>
                          <a:pt x="268" y="141"/>
                          <a:pt x="268" y="141"/>
                          <a:pt x="268" y="141"/>
                        </a:cubicBezTo>
                        <a:cubicBezTo>
                          <a:pt x="268" y="141"/>
                          <a:pt x="268" y="141"/>
                          <a:pt x="268" y="141"/>
                        </a:cubicBezTo>
                        <a:cubicBezTo>
                          <a:pt x="268" y="141"/>
                          <a:pt x="268" y="141"/>
                          <a:pt x="268" y="141"/>
                        </a:cubicBezTo>
                        <a:cubicBezTo>
                          <a:pt x="267" y="141"/>
                          <a:pt x="267" y="141"/>
                          <a:pt x="267" y="141"/>
                        </a:cubicBezTo>
                        <a:cubicBezTo>
                          <a:pt x="266" y="140"/>
                          <a:pt x="266" y="140"/>
                          <a:pt x="266" y="140"/>
                        </a:cubicBezTo>
                        <a:cubicBezTo>
                          <a:pt x="266" y="141"/>
                          <a:pt x="266" y="141"/>
                          <a:pt x="266" y="141"/>
                        </a:cubicBezTo>
                        <a:cubicBezTo>
                          <a:pt x="266" y="142"/>
                          <a:pt x="266" y="142"/>
                          <a:pt x="266" y="142"/>
                        </a:cubicBezTo>
                        <a:moveTo>
                          <a:pt x="184" y="144"/>
                        </a:moveTo>
                        <a:cubicBezTo>
                          <a:pt x="185" y="143"/>
                          <a:pt x="185" y="143"/>
                          <a:pt x="185" y="143"/>
                        </a:cubicBezTo>
                        <a:cubicBezTo>
                          <a:pt x="182" y="145"/>
                          <a:pt x="182" y="145"/>
                          <a:pt x="182" y="145"/>
                        </a:cubicBezTo>
                        <a:cubicBezTo>
                          <a:pt x="180" y="146"/>
                          <a:pt x="180" y="146"/>
                          <a:pt x="180" y="146"/>
                        </a:cubicBezTo>
                        <a:cubicBezTo>
                          <a:pt x="180" y="146"/>
                          <a:pt x="180" y="146"/>
                          <a:pt x="180" y="146"/>
                        </a:cubicBezTo>
                        <a:cubicBezTo>
                          <a:pt x="180" y="146"/>
                          <a:pt x="180" y="146"/>
                          <a:pt x="180" y="146"/>
                        </a:cubicBezTo>
                        <a:cubicBezTo>
                          <a:pt x="179" y="147"/>
                          <a:pt x="179" y="147"/>
                          <a:pt x="179" y="147"/>
                        </a:cubicBezTo>
                        <a:cubicBezTo>
                          <a:pt x="179" y="148"/>
                          <a:pt x="179" y="148"/>
                          <a:pt x="179" y="148"/>
                        </a:cubicBezTo>
                        <a:cubicBezTo>
                          <a:pt x="179" y="148"/>
                          <a:pt x="179" y="148"/>
                          <a:pt x="179" y="148"/>
                        </a:cubicBezTo>
                        <a:cubicBezTo>
                          <a:pt x="179" y="149"/>
                          <a:pt x="179" y="149"/>
                          <a:pt x="179" y="149"/>
                        </a:cubicBezTo>
                        <a:cubicBezTo>
                          <a:pt x="179" y="149"/>
                          <a:pt x="179" y="149"/>
                          <a:pt x="179" y="149"/>
                        </a:cubicBezTo>
                        <a:cubicBezTo>
                          <a:pt x="180" y="149"/>
                          <a:pt x="180" y="149"/>
                          <a:pt x="180" y="149"/>
                        </a:cubicBezTo>
                        <a:cubicBezTo>
                          <a:pt x="180" y="149"/>
                          <a:pt x="180" y="149"/>
                          <a:pt x="180" y="149"/>
                        </a:cubicBezTo>
                        <a:cubicBezTo>
                          <a:pt x="180" y="149"/>
                          <a:pt x="180" y="149"/>
                          <a:pt x="180" y="149"/>
                        </a:cubicBezTo>
                        <a:cubicBezTo>
                          <a:pt x="180" y="149"/>
                          <a:pt x="180" y="149"/>
                          <a:pt x="180" y="149"/>
                        </a:cubicBezTo>
                        <a:cubicBezTo>
                          <a:pt x="179" y="151"/>
                          <a:pt x="179" y="151"/>
                          <a:pt x="179" y="151"/>
                        </a:cubicBezTo>
                        <a:cubicBezTo>
                          <a:pt x="180" y="150"/>
                          <a:pt x="180" y="150"/>
                          <a:pt x="180" y="150"/>
                        </a:cubicBezTo>
                        <a:cubicBezTo>
                          <a:pt x="180" y="151"/>
                          <a:pt x="180" y="151"/>
                          <a:pt x="180" y="151"/>
                        </a:cubicBezTo>
                        <a:cubicBezTo>
                          <a:pt x="179" y="152"/>
                          <a:pt x="179" y="152"/>
                          <a:pt x="179" y="152"/>
                        </a:cubicBezTo>
                        <a:cubicBezTo>
                          <a:pt x="180" y="152"/>
                          <a:pt x="180" y="152"/>
                          <a:pt x="180" y="152"/>
                        </a:cubicBezTo>
                        <a:cubicBezTo>
                          <a:pt x="181" y="152"/>
                          <a:pt x="181" y="152"/>
                          <a:pt x="181" y="152"/>
                        </a:cubicBezTo>
                        <a:cubicBezTo>
                          <a:pt x="181" y="152"/>
                          <a:pt x="181" y="152"/>
                          <a:pt x="181" y="152"/>
                        </a:cubicBezTo>
                        <a:cubicBezTo>
                          <a:pt x="181" y="151"/>
                          <a:pt x="181" y="151"/>
                          <a:pt x="181" y="151"/>
                        </a:cubicBezTo>
                        <a:cubicBezTo>
                          <a:pt x="182" y="151"/>
                          <a:pt x="182" y="151"/>
                          <a:pt x="182" y="151"/>
                        </a:cubicBezTo>
                        <a:cubicBezTo>
                          <a:pt x="182" y="151"/>
                          <a:pt x="182" y="151"/>
                          <a:pt x="182" y="151"/>
                        </a:cubicBezTo>
                        <a:cubicBezTo>
                          <a:pt x="182" y="151"/>
                          <a:pt x="182" y="151"/>
                          <a:pt x="182" y="151"/>
                        </a:cubicBezTo>
                        <a:cubicBezTo>
                          <a:pt x="183" y="150"/>
                          <a:pt x="183" y="150"/>
                          <a:pt x="183" y="150"/>
                        </a:cubicBezTo>
                        <a:cubicBezTo>
                          <a:pt x="183" y="149"/>
                          <a:pt x="183" y="149"/>
                          <a:pt x="183" y="149"/>
                        </a:cubicBezTo>
                        <a:cubicBezTo>
                          <a:pt x="184" y="149"/>
                          <a:pt x="184" y="149"/>
                          <a:pt x="184" y="149"/>
                        </a:cubicBezTo>
                        <a:cubicBezTo>
                          <a:pt x="184" y="149"/>
                          <a:pt x="184" y="149"/>
                          <a:pt x="184" y="149"/>
                        </a:cubicBezTo>
                        <a:cubicBezTo>
                          <a:pt x="184" y="149"/>
                          <a:pt x="184" y="149"/>
                          <a:pt x="184" y="149"/>
                        </a:cubicBezTo>
                        <a:cubicBezTo>
                          <a:pt x="184" y="149"/>
                          <a:pt x="184" y="149"/>
                          <a:pt x="184" y="149"/>
                        </a:cubicBezTo>
                        <a:cubicBezTo>
                          <a:pt x="187" y="150"/>
                          <a:pt x="187" y="150"/>
                          <a:pt x="187" y="150"/>
                        </a:cubicBezTo>
                        <a:cubicBezTo>
                          <a:pt x="187" y="150"/>
                          <a:pt x="187" y="150"/>
                          <a:pt x="187" y="150"/>
                        </a:cubicBezTo>
                        <a:cubicBezTo>
                          <a:pt x="187" y="150"/>
                          <a:pt x="187" y="150"/>
                          <a:pt x="187" y="150"/>
                        </a:cubicBezTo>
                        <a:cubicBezTo>
                          <a:pt x="187" y="150"/>
                          <a:pt x="187" y="150"/>
                          <a:pt x="187" y="150"/>
                        </a:cubicBezTo>
                        <a:cubicBezTo>
                          <a:pt x="187" y="150"/>
                          <a:pt x="187" y="150"/>
                          <a:pt x="187" y="150"/>
                        </a:cubicBezTo>
                        <a:cubicBezTo>
                          <a:pt x="188" y="149"/>
                          <a:pt x="188" y="149"/>
                          <a:pt x="188" y="149"/>
                        </a:cubicBezTo>
                        <a:cubicBezTo>
                          <a:pt x="190" y="148"/>
                          <a:pt x="190" y="148"/>
                          <a:pt x="190" y="148"/>
                        </a:cubicBezTo>
                        <a:cubicBezTo>
                          <a:pt x="190" y="148"/>
                          <a:pt x="190" y="148"/>
                          <a:pt x="190" y="148"/>
                        </a:cubicBezTo>
                        <a:cubicBezTo>
                          <a:pt x="195" y="146"/>
                          <a:pt x="195" y="146"/>
                          <a:pt x="195" y="146"/>
                        </a:cubicBezTo>
                        <a:cubicBezTo>
                          <a:pt x="190" y="147"/>
                          <a:pt x="190" y="147"/>
                          <a:pt x="190" y="147"/>
                        </a:cubicBezTo>
                        <a:cubicBezTo>
                          <a:pt x="189" y="147"/>
                          <a:pt x="189" y="147"/>
                          <a:pt x="189" y="147"/>
                        </a:cubicBezTo>
                        <a:cubicBezTo>
                          <a:pt x="189" y="147"/>
                          <a:pt x="189" y="147"/>
                          <a:pt x="189" y="147"/>
                        </a:cubicBezTo>
                        <a:cubicBezTo>
                          <a:pt x="189" y="147"/>
                          <a:pt x="189" y="147"/>
                          <a:pt x="189" y="147"/>
                        </a:cubicBezTo>
                        <a:cubicBezTo>
                          <a:pt x="187" y="148"/>
                          <a:pt x="187" y="148"/>
                          <a:pt x="187" y="148"/>
                        </a:cubicBezTo>
                        <a:cubicBezTo>
                          <a:pt x="186" y="148"/>
                          <a:pt x="186" y="148"/>
                          <a:pt x="186" y="148"/>
                        </a:cubicBezTo>
                        <a:cubicBezTo>
                          <a:pt x="185" y="147"/>
                          <a:pt x="185" y="147"/>
                          <a:pt x="185" y="147"/>
                        </a:cubicBezTo>
                        <a:cubicBezTo>
                          <a:pt x="185" y="147"/>
                          <a:pt x="185" y="147"/>
                          <a:pt x="185" y="147"/>
                        </a:cubicBezTo>
                        <a:cubicBezTo>
                          <a:pt x="185" y="147"/>
                          <a:pt x="185" y="147"/>
                          <a:pt x="185" y="147"/>
                        </a:cubicBezTo>
                        <a:cubicBezTo>
                          <a:pt x="185" y="147"/>
                          <a:pt x="185" y="147"/>
                          <a:pt x="185" y="147"/>
                        </a:cubicBezTo>
                        <a:cubicBezTo>
                          <a:pt x="184" y="147"/>
                          <a:pt x="184" y="147"/>
                          <a:pt x="184" y="147"/>
                        </a:cubicBezTo>
                        <a:cubicBezTo>
                          <a:pt x="184" y="146"/>
                          <a:pt x="184" y="146"/>
                          <a:pt x="184" y="146"/>
                        </a:cubicBezTo>
                        <a:cubicBezTo>
                          <a:pt x="184" y="147"/>
                          <a:pt x="184" y="147"/>
                          <a:pt x="184" y="147"/>
                        </a:cubicBezTo>
                        <a:cubicBezTo>
                          <a:pt x="184" y="147"/>
                          <a:pt x="184" y="147"/>
                          <a:pt x="184" y="147"/>
                        </a:cubicBezTo>
                        <a:cubicBezTo>
                          <a:pt x="183" y="147"/>
                          <a:pt x="183" y="147"/>
                          <a:pt x="183" y="147"/>
                        </a:cubicBezTo>
                        <a:cubicBezTo>
                          <a:pt x="183" y="147"/>
                          <a:pt x="183" y="147"/>
                          <a:pt x="183" y="147"/>
                        </a:cubicBezTo>
                        <a:cubicBezTo>
                          <a:pt x="183" y="147"/>
                          <a:pt x="183" y="147"/>
                          <a:pt x="183" y="147"/>
                        </a:cubicBezTo>
                        <a:cubicBezTo>
                          <a:pt x="183" y="147"/>
                          <a:pt x="183" y="147"/>
                          <a:pt x="183" y="147"/>
                        </a:cubicBezTo>
                        <a:cubicBezTo>
                          <a:pt x="184" y="146"/>
                          <a:pt x="184" y="146"/>
                          <a:pt x="184" y="146"/>
                        </a:cubicBezTo>
                        <a:cubicBezTo>
                          <a:pt x="185" y="146"/>
                          <a:pt x="185" y="146"/>
                          <a:pt x="185" y="146"/>
                        </a:cubicBezTo>
                        <a:cubicBezTo>
                          <a:pt x="185" y="146"/>
                          <a:pt x="185" y="146"/>
                          <a:pt x="185" y="146"/>
                        </a:cubicBezTo>
                        <a:cubicBezTo>
                          <a:pt x="185" y="146"/>
                          <a:pt x="185" y="146"/>
                          <a:pt x="185" y="146"/>
                        </a:cubicBezTo>
                        <a:cubicBezTo>
                          <a:pt x="186" y="145"/>
                          <a:pt x="186" y="145"/>
                          <a:pt x="186" y="145"/>
                        </a:cubicBezTo>
                        <a:cubicBezTo>
                          <a:pt x="186" y="145"/>
                          <a:pt x="186" y="145"/>
                          <a:pt x="186" y="145"/>
                        </a:cubicBezTo>
                        <a:cubicBezTo>
                          <a:pt x="186" y="145"/>
                          <a:pt x="186" y="145"/>
                          <a:pt x="186" y="145"/>
                        </a:cubicBezTo>
                        <a:cubicBezTo>
                          <a:pt x="186" y="144"/>
                          <a:pt x="186" y="144"/>
                          <a:pt x="186" y="144"/>
                        </a:cubicBezTo>
                        <a:cubicBezTo>
                          <a:pt x="187" y="144"/>
                          <a:pt x="187" y="144"/>
                          <a:pt x="187" y="144"/>
                        </a:cubicBezTo>
                        <a:cubicBezTo>
                          <a:pt x="189" y="143"/>
                          <a:pt x="189" y="143"/>
                          <a:pt x="189" y="143"/>
                        </a:cubicBezTo>
                        <a:cubicBezTo>
                          <a:pt x="187" y="143"/>
                          <a:pt x="187" y="143"/>
                          <a:pt x="187" y="143"/>
                        </a:cubicBezTo>
                        <a:cubicBezTo>
                          <a:pt x="187" y="143"/>
                          <a:pt x="187" y="143"/>
                          <a:pt x="187" y="143"/>
                        </a:cubicBezTo>
                        <a:cubicBezTo>
                          <a:pt x="186" y="143"/>
                          <a:pt x="186" y="143"/>
                          <a:pt x="186" y="143"/>
                        </a:cubicBezTo>
                        <a:cubicBezTo>
                          <a:pt x="186" y="143"/>
                          <a:pt x="186" y="143"/>
                          <a:pt x="186" y="143"/>
                        </a:cubicBezTo>
                        <a:cubicBezTo>
                          <a:pt x="184" y="144"/>
                          <a:pt x="184" y="144"/>
                          <a:pt x="184" y="144"/>
                        </a:cubicBezTo>
                        <a:moveTo>
                          <a:pt x="227" y="146"/>
                        </a:moveTo>
                        <a:cubicBezTo>
                          <a:pt x="227" y="146"/>
                          <a:pt x="227" y="146"/>
                          <a:pt x="227" y="146"/>
                        </a:cubicBezTo>
                        <a:cubicBezTo>
                          <a:pt x="226" y="146"/>
                          <a:pt x="226" y="146"/>
                          <a:pt x="226" y="146"/>
                        </a:cubicBezTo>
                        <a:cubicBezTo>
                          <a:pt x="226" y="146"/>
                          <a:pt x="226" y="146"/>
                          <a:pt x="226" y="146"/>
                        </a:cubicBezTo>
                        <a:cubicBezTo>
                          <a:pt x="226" y="146"/>
                          <a:pt x="226" y="146"/>
                          <a:pt x="226" y="146"/>
                        </a:cubicBezTo>
                        <a:cubicBezTo>
                          <a:pt x="226" y="146"/>
                          <a:pt x="226" y="146"/>
                          <a:pt x="226" y="146"/>
                        </a:cubicBezTo>
                        <a:cubicBezTo>
                          <a:pt x="226" y="146"/>
                          <a:pt x="226" y="146"/>
                          <a:pt x="226" y="146"/>
                        </a:cubicBezTo>
                        <a:cubicBezTo>
                          <a:pt x="225" y="147"/>
                          <a:pt x="225" y="147"/>
                          <a:pt x="225" y="147"/>
                        </a:cubicBezTo>
                        <a:cubicBezTo>
                          <a:pt x="225" y="147"/>
                          <a:pt x="225" y="147"/>
                          <a:pt x="225" y="147"/>
                        </a:cubicBezTo>
                        <a:cubicBezTo>
                          <a:pt x="225" y="147"/>
                          <a:pt x="225" y="147"/>
                          <a:pt x="225" y="147"/>
                        </a:cubicBezTo>
                        <a:cubicBezTo>
                          <a:pt x="225" y="148"/>
                          <a:pt x="225" y="148"/>
                          <a:pt x="225" y="148"/>
                        </a:cubicBezTo>
                        <a:cubicBezTo>
                          <a:pt x="225" y="149"/>
                          <a:pt x="225" y="149"/>
                          <a:pt x="225" y="149"/>
                        </a:cubicBezTo>
                        <a:cubicBezTo>
                          <a:pt x="224" y="150"/>
                          <a:pt x="224" y="150"/>
                          <a:pt x="224" y="150"/>
                        </a:cubicBezTo>
                        <a:cubicBezTo>
                          <a:pt x="224" y="150"/>
                          <a:pt x="224" y="150"/>
                          <a:pt x="224" y="150"/>
                        </a:cubicBezTo>
                        <a:cubicBezTo>
                          <a:pt x="224" y="150"/>
                          <a:pt x="224" y="150"/>
                          <a:pt x="224" y="150"/>
                        </a:cubicBezTo>
                        <a:cubicBezTo>
                          <a:pt x="223" y="151"/>
                          <a:pt x="223" y="151"/>
                          <a:pt x="223" y="151"/>
                        </a:cubicBezTo>
                        <a:cubicBezTo>
                          <a:pt x="223" y="151"/>
                          <a:pt x="223" y="151"/>
                          <a:pt x="223" y="151"/>
                        </a:cubicBezTo>
                        <a:cubicBezTo>
                          <a:pt x="223" y="151"/>
                          <a:pt x="223" y="151"/>
                          <a:pt x="223" y="151"/>
                        </a:cubicBezTo>
                        <a:cubicBezTo>
                          <a:pt x="223" y="151"/>
                          <a:pt x="223" y="151"/>
                          <a:pt x="223" y="151"/>
                        </a:cubicBezTo>
                        <a:cubicBezTo>
                          <a:pt x="224" y="151"/>
                          <a:pt x="224" y="151"/>
                          <a:pt x="224" y="151"/>
                        </a:cubicBezTo>
                        <a:cubicBezTo>
                          <a:pt x="224" y="151"/>
                          <a:pt x="224" y="151"/>
                          <a:pt x="225" y="151"/>
                        </a:cubicBezTo>
                        <a:cubicBezTo>
                          <a:pt x="225" y="151"/>
                          <a:pt x="225" y="151"/>
                          <a:pt x="225" y="151"/>
                        </a:cubicBezTo>
                        <a:cubicBezTo>
                          <a:pt x="225" y="151"/>
                          <a:pt x="225" y="151"/>
                          <a:pt x="225" y="151"/>
                        </a:cubicBezTo>
                        <a:cubicBezTo>
                          <a:pt x="225" y="151"/>
                          <a:pt x="225" y="151"/>
                          <a:pt x="225" y="151"/>
                        </a:cubicBezTo>
                        <a:cubicBezTo>
                          <a:pt x="227" y="150"/>
                          <a:pt x="227" y="150"/>
                          <a:pt x="227" y="150"/>
                        </a:cubicBezTo>
                        <a:cubicBezTo>
                          <a:pt x="228" y="150"/>
                          <a:pt x="228" y="150"/>
                          <a:pt x="228" y="150"/>
                        </a:cubicBezTo>
                        <a:cubicBezTo>
                          <a:pt x="228" y="150"/>
                          <a:pt x="228" y="150"/>
                          <a:pt x="228" y="150"/>
                        </a:cubicBezTo>
                        <a:cubicBezTo>
                          <a:pt x="228" y="151"/>
                          <a:pt x="228" y="151"/>
                          <a:pt x="228" y="151"/>
                        </a:cubicBezTo>
                        <a:cubicBezTo>
                          <a:pt x="229" y="151"/>
                          <a:pt x="229" y="151"/>
                          <a:pt x="229" y="151"/>
                        </a:cubicBezTo>
                        <a:cubicBezTo>
                          <a:pt x="229" y="151"/>
                          <a:pt x="229" y="151"/>
                          <a:pt x="229" y="151"/>
                        </a:cubicBezTo>
                        <a:cubicBezTo>
                          <a:pt x="230" y="149"/>
                          <a:pt x="230" y="149"/>
                          <a:pt x="230" y="149"/>
                        </a:cubicBezTo>
                        <a:cubicBezTo>
                          <a:pt x="230" y="149"/>
                          <a:pt x="230" y="149"/>
                          <a:pt x="230" y="149"/>
                        </a:cubicBezTo>
                        <a:cubicBezTo>
                          <a:pt x="230" y="150"/>
                          <a:pt x="230" y="150"/>
                          <a:pt x="230" y="150"/>
                        </a:cubicBezTo>
                        <a:cubicBezTo>
                          <a:pt x="231" y="151"/>
                          <a:pt x="231" y="151"/>
                          <a:pt x="231" y="151"/>
                        </a:cubicBezTo>
                        <a:cubicBezTo>
                          <a:pt x="231" y="151"/>
                          <a:pt x="231" y="151"/>
                          <a:pt x="231" y="151"/>
                        </a:cubicBezTo>
                        <a:cubicBezTo>
                          <a:pt x="231" y="150"/>
                          <a:pt x="231" y="150"/>
                          <a:pt x="231" y="150"/>
                        </a:cubicBezTo>
                        <a:cubicBezTo>
                          <a:pt x="232" y="150"/>
                          <a:pt x="232" y="150"/>
                          <a:pt x="232" y="150"/>
                        </a:cubicBezTo>
                        <a:cubicBezTo>
                          <a:pt x="232" y="150"/>
                          <a:pt x="232" y="150"/>
                          <a:pt x="232" y="150"/>
                        </a:cubicBezTo>
                        <a:cubicBezTo>
                          <a:pt x="232" y="150"/>
                          <a:pt x="232" y="150"/>
                          <a:pt x="232" y="150"/>
                        </a:cubicBezTo>
                        <a:cubicBezTo>
                          <a:pt x="232" y="150"/>
                          <a:pt x="232" y="150"/>
                          <a:pt x="232" y="150"/>
                        </a:cubicBezTo>
                        <a:cubicBezTo>
                          <a:pt x="232" y="150"/>
                          <a:pt x="232" y="150"/>
                          <a:pt x="232" y="150"/>
                        </a:cubicBezTo>
                        <a:cubicBezTo>
                          <a:pt x="233" y="150"/>
                          <a:pt x="233" y="150"/>
                          <a:pt x="233" y="150"/>
                        </a:cubicBezTo>
                        <a:cubicBezTo>
                          <a:pt x="233" y="150"/>
                          <a:pt x="233" y="150"/>
                          <a:pt x="233" y="150"/>
                        </a:cubicBezTo>
                        <a:cubicBezTo>
                          <a:pt x="233" y="150"/>
                          <a:pt x="233" y="150"/>
                          <a:pt x="233" y="150"/>
                        </a:cubicBezTo>
                        <a:cubicBezTo>
                          <a:pt x="233" y="149"/>
                          <a:pt x="233" y="149"/>
                          <a:pt x="233" y="149"/>
                        </a:cubicBezTo>
                        <a:cubicBezTo>
                          <a:pt x="234" y="149"/>
                          <a:pt x="234" y="149"/>
                          <a:pt x="234" y="149"/>
                        </a:cubicBezTo>
                        <a:cubicBezTo>
                          <a:pt x="233" y="149"/>
                          <a:pt x="233" y="149"/>
                          <a:pt x="233" y="149"/>
                        </a:cubicBezTo>
                        <a:cubicBezTo>
                          <a:pt x="233" y="148"/>
                          <a:pt x="233" y="148"/>
                          <a:pt x="233" y="148"/>
                        </a:cubicBezTo>
                        <a:cubicBezTo>
                          <a:pt x="232" y="148"/>
                          <a:pt x="232" y="148"/>
                          <a:pt x="232" y="148"/>
                        </a:cubicBezTo>
                        <a:cubicBezTo>
                          <a:pt x="232" y="147"/>
                          <a:pt x="232" y="147"/>
                          <a:pt x="232" y="147"/>
                        </a:cubicBezTo>
                        <a:cubicBezTo>
                          <a:pt x="231" y="148"/>
                          <a:pt x="231" y="148"/>
                          <a:pt x="231" y="148"/>
                        </a:cubicBezTo>
                        <a:cubicBezTo>
                          <a:pt x="230" y="148"/>
                          <a:pt x="230" y="148"/>
                          <a:pt x="230" y="148"/>
                        </a:cubicBezTo>
                        <a:cubicBezTo>
                          <a:pt x="230" y="148"/>
                          <a:pt x="230" y="148"/>
                          <a:pt x="230" y="148"/>
                        </a:cubicBezTo>
                        <a:cubicBezTo>
                          <a:pt x="230" y="148"/>
                          <a:pt x="230" y="148"/>
                          <a:pt x="230" y="148"/>
                        </a:cubicBezTo>
                        <a:cubicBezTo>
                          <a:pt x="230" y="147"/>
                          <a:pt x="230" y="147"/>
                          <a:pt x="230" y="147"/>
                        </a:cubicBezTo>
                        <a:cubicBezTo>
                          <a:pt x="230" y="147"/>
                          <a:pt x="230" y="147"/>
                          <a:pt x="230" y="147"/>
                        </a:cubicBezTo>
                        <a:cubicBezTo>
                          <a:pt x="230" y="147"/>
                          <a:pt x="230" y="147"/>
                          <a:pt x="230" y="147"/>
                        </a:cubicBezTo>
                        <a:cubicBezTo>
                          <a:pt x="229" y="147"/>
                          <a:pt x="229" y="147"/>
                          <a:pt x="229" y="147"/>
                        </a:cubicBezTo>
                        <a:cubicBezTo>
                          <a:pt x="229" y="147"/>
                          <a:pt x="229" y="147"/>
                          <a:pt x="229" y="147"/>
                        </a:cubicBezTo>
                        <a:cubicBezTo>
                          <a:pt x="229" y="147"/>
                          <a:pt x="229" y="147"/>
                          <a:pt x="229" y="147"/>
                        </a:cubicBezTo>
                        <a:cubicBezTo>
                          <a:pt x="228" y="148"/>
                          <a:pt x="228" y="148"/>
                          <a:pt x="228" y="148"/>
                        </a:cubicBezTo>
                        <a:cubicBezTo>
                          <a:pt x="228" y="147"/>
                          <a:pt x="228" y="147"/>
                          <a:pt x="228" y="147"/>
                        </a:cubicBezTo>
                        <a:cubicBezTo>
                          <a:pt x="228" y="147"/>
                          <a:pt x="228" y="147"/>
                          <a:pt x="228" y="147"/>
                        </a:cubicBezTo>
                        <a:cubicBezTo>
                          <a:pt x="228" y="147"/>
                          <a:pt x="228" y="147"/>
                          <a:pt x="228" y="147"/>
                        </a:cubicBezTo>
                        <a:cubicBezTo>
                          <a:pt x="228" y="146"/>
                          <a:pt x="228" y="146"/>
                          <a:pt x="228" y="146"/>
                        </a:cubicBezTo>
                        <a:cubicBezTo>
                          <a:pt x="228" y="146"/>
                          <a:pt x="228" y="146"/>
                          <a:pt x="228" y="146"/>
                        </a:cubicBezTo>
                        <a:cubicBezTo>
                          <a:pt x="229" y="144"/>
                          <a:pt x="229" y="144"/>
                          <a:pt x="229" y="144"/>
                        </a:cubicBezTo>
                        <a:cubicBezTo>
                          <a:pt x="227" y="145"/>
                          <a:pt x="227" y="145"/>
                          <a:pt x="227" y="145"/>
                        </a:cubicBezTo>
                        <a:cubicBezTo>
                          <a:pt x="227" y="146"/>
                          <a:pt x="227" y="146"/>
                          <a:pt x="227" y="146"/>
                        </a:cubicBezTo>
                        <a:moveTo>
                          <a:pt x="235" y="146"/>
                        </a:moveTo>
                        <a:cubicBezTo>
                          <a:pt x="235" y="147"/>
                          <a:pt x="235" y="147"/>
                          <a:pt x="235" y="147"/>
                        </a:cubicBezTo>
                        <a:cubicBezTo>
                          <a:pt x="234" y="147"/>
                          <a:pt x="234" y="147"/>
                          <a:pt x="234" y="147"/>
                        </a:cubicBezTo>
                        <a:cubicBezTo>
                          <a:pt x="234" y="147"/>
                          <a:pt x="234" y="147"/>
                          <a:pt x="234" y="147"/>
                        </a:cubicBezTo>
                        <a:cubicBezTo>
                          <a:pt x="234" y="147"/>
                          <a:pt x="234" y="147"/>
                          <a:pt x="234" y="147"/>
                        </a:cubicBezTo>
                        <a:cubicBezTo>
                          <a:pt x="234" y="148"/>
                          <a:pt x="234" y="148"/>
                          <a:pt x="234" y="148"/>
                        </a:cubicBezTo>
                        <a:cubicBezTo>
                          <a:pt x="234" y="148"/>
                          <a:pt x="234" y="148"/>
                          <a:pt x="234" y="148"/>
                        </a:cubicBezTo>
                        <a:cubicBezTo>
                          <a:pt x="234" y="148"/>
                          <a:pt x="234" y="148"/>
                          <a:pt x="234" y="148"/>
                        </a:cubicBezTo>
                        <a:cubicBezTo>
                          <a:pt x="234" y="149"/>
                          <a:pt x="234" y="149"/>
                          <a:pt x="234" y="149"/>
                        </a:cubicBezTo>
                        <a:cubicBezTo>
                          <a:pt x="234" y="149"/>
                          <a:pt x="234" y="149"/>
                          <a:pt x="234" y="149"/>
                        </a:cubicBezTo>
                        <a:cubicBezTo>
                          <a:pt x="234" y="150"/>
                          <a:pt x="234" y="150"/>
                          <a:pt x="234" y="150"/>
                        </a:cubicBezTo>
                        <a:cubicBezTo>
                          <a:pt x="233" y="150"/>
                          <a:pt x="233" y="150"/>
                          <a:pt x="233" y="150"/>
                        </a:cubicBezTo>
                        <a:cubicBezTo>
                          <a:pt x="234" y="150"/>
                          <a:pt x="234" y="150"/>
                          <a:pt x="234" y="150"/>
                        </a:cubicBezTo>
                        <a:cubicBezTo>
                          <a:pt x="234" y="150"/>
                          <a:pt x="234" y="151"/>
                          <a:pt x="234" y="151"/>
                        </a:cubicBezTo>
                        <a:cubicBezTo>
                          <a:pt x="235" y="152"/>
                          <a:pt x="235" y="152"/>
                          <a:pt x="235" y="152"/>
                        </a:cubicBezTo>
                        <a:cubicBezTo>
                          <a:pt x="235" y="152"/>
                          <a:pt x="235" y="152"/>
                          <a:pt x="235" y="152"/>
                        </a:cubicBezTo>
                        <a:cubicBezTo>
                          <a:pt x="236" y="152"/>
                          <a:pt x="236" y="152"/>
                          <a:pt x="236" y="152"/>
                        </a:cubicBezTo>
                        <a:cubicBezTo>
                          <a:pt x="236" y="152"/>
                          <a:pt x="236" y="152"/>
                          <a:pt x="236" y="152"/>
                        </a:cubicBezTo>
                        <a:cubicBezTo>
                          <a:pt x="237" y="153"/>
                          <a:pt x="237" y="153"/>
                          <a:pt x="237" y="153"/>
                        </a:cubicBezTo>
                        <a:cubicBezTo>
                          <a:pt x="238" y="153"/>
                          <a:pt x="238" y="153"/>
                          <a:pt x="238" y="153"/>
                        </a:cubicBezTo>
                        <a:cubicBezTo>
                          <a:pt x="238" y="153"/>
                          <a:pt x="238" y="153"/>
                          <a:pt x="238" y="153"/>
                        </a:cubicBezTo>
                        <a:cubicBezTo>
                          <a:pt x="238" y="152"/>
                          <a:pt x="238" y="152"/>
                          <a:pt x="238" y="152"/>
                        </a:cubicBezTo>
                        <a:cubicBezTo>
                          <a:pt x="238" y="151"/>
                          <a:pt x="238" y="151"/>
                          <a:pt x="238" y="151"/>
                        </a:cubicBezTo>
                        <a:cubicBezTo>
                          <a:pt x="238" y="151"/>
                          <a:pt x="238" y="151"/>
                          <a:pt x="238" y="151"/>
                        </a:cubicBezTo>
                        <a:cubicBezTo>
                          <a:pt x="238" y="151"/>
                          <a:pt x="238" y="151"/>
                          <a:pt x="238" y="151"/>
                        </a:cubicBezTo>
                        <a:cubicBezTo>
                          <a:pt x="238" y="151"/>
                          <a:pt x="238" y="151"/>
                          <a:pt x="238" y="151"/>
                        </a:cubicBezTo>
                        <a:cubicBezTo>
                          <a:pt x="239" y="151"/>
                          <a:pt x="239" y="151"/>
                          <a:pt x="239" y="151"/>
                        </a:cubicBezTo>
                        <a:cubicBezTo>
                          <a:pt x="240" y="152"/>
                          <a:pt x="240" y="152"/>
                          <a:pt x="240" y="152"/>
                        </a:cubicBezTo>
                        <a:cubicBezTo>
                          <a:pt x="240" y="151"/>
                          <a:pt x="240" y="151"/>
                          <a:pt x="240" y="151"/>
                        </a:cubicBezTo>
                        <a:cubicBezTo>
                          <a:pt x="240" y="150"/>
                          <a:pt x="240" y="150"/>
                          <a:pt x="240" y="150"/>
                        </a:cubicBezTo>
                        <a:cubicBezTo>
                          <a:pt x="239" y="149"/>
                          <a:pt x="239" y="149"/>
                          <a:pt x="239" y="149"/>
                        </a:cubicBezTo>
                        <a:cubicBezTo>
                          <a:pt x="239" y="149"/>
                          <a:pt x="239" y="149"/>
                          <a:pt x="239" y="149"/>
                        </a:cubicBezTo>
                        <a:cubicBezTo>
                          <a:pt x="239" y="149"/>
                          <a:pt x="239" y="149"/>
                          <a:pt x="239" y="149"/>
                        </a:cubicBezTo>
                        <a:cubicBezTo>
                          <a:pt x="238" y="148"/>
                          <a:pt x="238" y="148"/>
                          <a:pt x="238" y="148"/>
                        </a:cubicBezTo>
                        <a:cubicBezTo>
                          <a:pt x="238" y="147"/>
                          <a:pt x="238" y="147"/>
                          <a:pt x="238" y="147"/>
                        </a:cubicBezTo>
                        <a:cubicBezTo>
                          <a:pt x="239" y="148"/>
                          <a:pt x="239" y="148"/>
                          <a:pt x="239" y="148"/>
                        </a:cubicBezTo>
                        <a:cubicBezTo>
                          <a:pt x="239" y="147"/>
                          <a:pt x="239" y="147"/>
                          <a:pt x="239" y="147"/>
                        </a:cubicBezTo>
                        <a:cubicBezTo>
                          <a:pt x="239" y="146"/>
                          <a:pt x="239" y="146"/>
                          <a:pt x="239" y="146"/>
                        </a:cubicBezTo>
                        <a:cubicBezTo>
                          <a:pt x="239" y="146"/>
                          <a:pt x="239" y="146"/>
                          <a:pt x="239" y="146"/>
                        </a:cubicBezTo>
                        <a:cubicBezTo>
                          <a:pt x="238" y="146"/>
                          <a:pt x="238" y="146"/>
                          <a:pt x="238" y="146"/>
                        </a:cubicBezTo>
                        <a:cubicBezTo>
                          <a:pt x="238" y="145"/>
                          <a:pt x="238" y="145"/>
                          <a:pt x="238" y="145"/>
                        </a:cubicBezTo>
                        <a:cubicBezTo>
                          <a:pt x="238" y="145"/>
                          <a:pt x="238" y="145"/>
                          <a:pt x="238" y="145"/>
                        </a:cubicBezTo>
                        <a:cubicBezTo>
                          <a:pt x="238" y="145"/>
                          <a:pt x="238" y="145"/>
                          <a:pt x="238" y="145"/>
                        </a:cubicBezTo>
                        <a:cubicBezTo>
                          <a:pt x="237" y="145"/>
                          <a:pt x="237" y="145"/>
                          <a:pt x="237" y="145"/>
                        </a:cubicBezTo>
                        <a:cubicBezTo>
                          <a:pt x="237" y="145"/>
                          <a:pt x="237" y="145"/>
                          <a:pt x="237" y="145"/>
                        </a:cubicBezTo>
                        <a:cubicBezTo>
                          <a:pt x="237" y="145"/>
                          <a:pt x="237" y="145"/>
                          <a:pt x="237" y="145"/>
                        </a:cubicBezTo>
                        <a:cubicBezTo>
                          <a:pt x="236" y="145"/>
                          <a:pt x="236" y="145"/>
                          <a:pt x="236" y="145"/>
                        </a:cubicBezTo>
                        <a:cubicBezTo>
                          <a:pt x="235" y="146"/>
                          <a:pt x="235" y="146"/>
                          <a:pt x="235" y="146"/>
                        </a:cubicBezTo>
                        <a:cubicBezTo>
                          <a:pt x="235" y="146"/>
                          <a:pt x="235" y="146"/>
                          <a:pt x="235" y="146"/>
                        </a:cubicBezTo>
                        <a:cubicBezTo>
                          <a:pt x="235" y="146"/>
                          <a:pt x="235" y="146"/>
                          <a:pt x="235" y="146"/>
                        </a:cubicBezTo>
                        <a:cubicBezTo>
                          <a:pt x="235" y="146"/>
                          <a:pt x="235" y="146"/>
                          <a:pt x="235" y="146"/>
                        </a:cubicBezTo>
                        <a:moveTo>
                          <a:pt x="111" y="150"/>
                        </a:moveTo>
                        <a:cubicBezTo>
                          <a:pt x="110" y="150"/>
                          <a:pt x="110" y="150"/>
                          <a:pt x="110" y="150"/>
                        </a:cubicBezTo>
                        <a:cubicBezTo>
                          <a:pt x="110" y="150"/>
                          <a:pt x="110" y="150"/>
                          <a:pt x="110" y="150"/>
                        </a:cubicBezTo>
                        <a:cubicBezTo>
                          <a:pt x="110" y="150"/>
                          <a:pt x="110" y="150"/>
                          <a:pt x="110" y="150"/>
                        </a:cubicBezTo>
                        <a:cubicBezTo>
                          <a:pt x="109" y="151"/>
                          <a:pt x="109" y="151"/>
                          <a:pt x="109" y="151"/>
                        </a:cubicBezTo>
                        <a:cubicBezTo>
                          <a:pt x="108" y="151"/>
                          <a:pt x="108" y="151"/>
                          <a:pt x="108" y="151"/>
                        </a:cubicBezTo>
                        <a:cubicBezTo>
                          <a:pt x="108" y="151"/>
                          <a:pt x="108" y="151"/>
                          <a:pt x="108" y="151"/>
                        </a:cubicBezTo>
                        <a:cubicBezTo>
                          <a:pt x="108" y="152"/>
                          <a:pt x="108" y="152"/>
                          <a:pt x="108" y="152"/>
                        </a:cubicBezTo>
                        <a:cubicBezTo>
                          <a:pt x="108" y="152"/>
                          <a:pt x="108" y="152"/>
                          <a:pt x="108" y="152"/>
                        </a:cubicBezTo>
                        <a:cubicBezTo>
                          <a:pt x="109" y="152"/>
                          <a:pt x="109" y="152"/>
                          <a:pt x="109" y="152"/>
                        </a:cubicBezTo>
                        <a:cubicBezTo>
                          <a:pt x="109" y="153"/>
                          <a:pt x="109" y="153"/>
                          <a:pt x="109" y="153"/>
                        </a:cubicBezTo>
                        <a:cubicBezTo>
                          <a:pt x="109" y="153"/>
                          <a:pt x="109" y="153"/>
                          <a:pt x="109" y="153"/>
                        </a:cubicBezTo>
                        <a:cubicBezTo>
                          <a:pt x="109" y="153"/>
                          <a:pt x="109" y="153"/>
                          <a:pt x="109" y="153"/>
                        </a:cubicBezTo>
                        <a:cubicBezTo>
                          <a:pt x="109" y="153"/>
                          <a:pt x="109" y="153"/>
                          <a:pt x="109" y="153"/>
                        </a:cubicBezTo>
                        <a:cubicBezTo>
                          <a:pt x="110" y="153"/>
                          <a:pt x="110" y="153"/>
                          <a:pt x="110" y="153"/>
                        </a:cubicBezTo>
                        <a:cubicBezTo>
                          <a:pt x="110" y="153"/>
                          <a:pt x="110" y="153"/>
                          <a:pt x="110" y="153"/>
                        </a:cubicBezTo>
                        <a:cubicBezTo>
                          <a:pt x="110" y="153"/>
                          <a:pt x="110" y="153"/>
                          <a:pt x="110" y="153"/>
                        </a:cubicBezTo>
                        <a:cubicBezTo>
                          <a:pt x="110" y="153"/>
                          <a:pt x="110" y="153"/>
                          <a:pt x="110" y="153"/>
                        </a:cubicBezTo>
                        <a:cubicBezTo>
                          <a:pt x="111" y="153"/>
                          <a:pt x="111" y="153"/>
                          <a:pt x="111" y="153"/>
                        </a:cubicBezTo>
                        <a:cubicBezTo>
                          <a:pt x="112" y="153"/>
                          <a:pt x="112" y="153"/>
                          <a:pt x="112" y="153"/>
                        </a:cubicBezTo>
                        <a:cubicBezTo>
                          <a:pt x="112" y="153"/>
                          <a:pt x="112" y="153"/>
                          <a:pt x="112" y="153"/>
                        </a:cubicBezTo>
                        <a:cubicBezTo>
                          <a:pt x="112" y="152"/>
                          <a:pt x="112" y="152"/>
                          <a:pt x="112" y="152"/>
                        </a:cubicBezTo>
                        <a:cubicBezTo>
                          <a:pt x="113" y="152"/>
                          <a:pt x="113" y="152"/>
                          <a:pt x="113" y="152"/>
                        </a:cubicBezTo>
                        <a:cubicBezTo>
                          <a:pt x="113" y="151"/>
                          <a:pt x="113" y="151"/>
                          <a:pt x="113" y="151"/>
                        </a:cubicBezTo>
                        <a:cubicBezTo>
                          <a:pt x="113" y="151"/>
                          <a:pt x="113" y="151"/>
                          <a:pt x="113" y="151"/>
                        </a:cubicBezTo>
                        <a:cubicBezTo>
                          <a:pt x="113" y="149"/>
                          <a:pt x="113" y="149"/>
                          <a:pt x="113" y="149"/>
                        </a:cubicBezTo>
                        <a:cubicBezTo>
                          <a:pt x="113" y="148"/>
                          <a:pt x="113" y="148"/>
                          <a:pt x="113" y="148"/>
                        </a:cubicBezTo>
                        <a:cubicBezTo>
                          <a:pt x="113" y="148"/>
                          <a:pt x="113" y="148"/>
                          <a:pt x="113" y="148"/>
                        </a:cubicBezTo>
                        <a:cubicBezTo>
                          <a:pt x="112" y="147"/>
                          <a:pt x="112" y="147"/>
                          <a:pt x="112" y="147"/>
                        </a:cubicBezTo>
                        <a:cubicBezTo>
                          <a:pt x="111" y="147"/>
                          <a:pt x="111" y="147"/>
                          <a:pt x="111" y="147"/>
                        </a:cubicBezTo>
                        <a:cubicBezTo>
                          <a:pt x="111" y="147"/>
                          <a:pt x="111" y="147"/>
                          <a:pt x="111" y="147"/>
                        </a:cubicBezTo>
                        <a:cubicBezTo>
                          <a:pt x="111" y="148"/>
                          <a:pt x="111" y="148"/>
                          <a:pt x="111" y="148"/>
                        </a:cubicBezTo>
                        <a:cubicBezTo>
                          <a:pt x="111" y="148"/>
                          <a:pt x="111" y="148"/>
                          <a:pt x="111" y="148"/>
                        </a:cubicBezTo>
                        <a:cubicBezTo>
                          <a:pt x="111" y="148"/>
                          <a:pt x="111" y="148"/>
                          <a:pt x="111" y="148"/>
                        </a:cubicBezTo>
                        <a:cubicBezTo>
                          <a:pt x="111" y="150"/>
                          <a:pt x="111" y="150"/>
                          <a:pt x="111" y="150"/>
                        </a:cubicBezTo>
                        <a:cubicBezTo>
                          <a:pt x="111" y="150"/>
                          <a:pt x="111" y="150"/>
                          <a:pt x="111" y="150"/>
                        </a:cubicBezTo>
                        <a:cubicBezTo>
                          <a:pt x="111" y="150"/>
                          <a:pt x="111" y="150"/>
                          <a:pt x="111" y="150"/>
                        </a:cubicBezTo>
                        <a:cubicBezTo>
                          <a:pt x="111" y="150"/>
                          <a:pt x="111" y="150"/>
                          <a:pt x="111" y="150"/>
                        </a:cubicBezTo>
                        <a:moveTo>
                          <a:pt x="132" y="149"/>
                        </a:moveTo>
                        <a:cubicBezTo>
                          <a:pt x="132" y="150"/>
                          <a:pt x="132" y="150"/>
                          <a:pt x="132" y="150"/>
                        </a:cubicBezTo>
                        <a:cubicBezTo>
                          <a:pt x="133" y="151"/>
                          <a:pt x="133" y="151"/>
                          <a:pt x="133" y="151"/>
                        </a:cubicBezTo>
                        <a:cubicBezTo>
                          <a:pt x="133" y="151"/>
                          <a:pt x="133" y="151"/>
                          <a:pt x="133" y="151"/>
                        </a:cubicBezTo>
                        <a:cubicBezTo>
                          <a:pt x="134" y="150"/>
                          <a:pt x="134" y="150"/>
                          <a:pt x="134" y="150"/>
                        </a:cubicBezTo>
                        <a:cubicBezTo>
                          <a:pt x="134" y="150"/>
                          <a:pt x="134" y="150"/>
                          <a:pt x="134" y="150"/>
                        </a:cubicBezTo>
                        <a:cubicBezTo>
                          <a:pt x="135" y="149"/>
                          <a:pt x="135" y="149"/>
                          <a:pt x="135" y="149"/>
                        </a:cubicBezTo>
                        <a:cubicBezTo>
                          <a:pt x="134" y="149"/>
                          <a:pt x="134" y="149"/>
                          <a:pt x="134" y="149"/>
                        </a:cubicBezTo>
                        <a:cubicBezTo>
                          <a:pt x="134" y="149"/>
                          <a:pt x="134" y="149"/>
                          <a:pt x="134" y="149"/>
                        </a:cubicBezTo>
                        <a:cubicBezTo>
                          <a:pt x="132" y="148"/>
                          <a:pt x="132" y="148"/>
                          <a:pt x="132" y="148"/>
                        </a:cubicBezTo>
                        <a:cubicBezTo>
                          <a:pt x="132" y="147"/>
                          <a:pt x="132" y="147"/>
                          <a:pt x="132" y="147"/>
                        </a:cubicBezTo>
                        <a:cubicBezTo>
                          <a:pt x="132" y="148"/>
                          <a:pt x="132" y="148"/>
                          <a:pt x="132" y="148"/>
                        </a:cubicBezTo>
                        <a:cubicBezTo>
                          <a:pt x="131" y="148"/>
                          <a:pt x="131" y="148"/>
                          <a:pt x="131" y="148"/>
                        </a:cubicBezTo>
                        <a:cubicBezTo>
                          <a:pt x="130" y="148"/>
                          <a:pt x="130" y="148"/>
                          <a:pt x="130" y="148"/>
                        </a:cubicBezTo>
                        <a:cubicBezTo>
                          <a:pt x="131" y="149"/>
                          <a:pt x="131" y="149"/>
                          <a:pt x="131" y="149"/>
                        </a:cubicBezTo>
                        <a:cubicBezTo>
                          <a:pt x="132" y="149"/>
                          <a:pt x="132" y="149"/>
                          <a:pt x="132" y="149"/>
                        </a:cubicBezTo>
                        <a:moveTo>
                          <a:pt x="173" y="152"/>
                        </a:moveTo>
                        <a:cubicBezTo>
                          <a:pt x="171" y="155"/>
                          <a:pt x="171" y="155"/>
                          <a:pt x="171" y="155"/>
                        </a:cubicBezTo>
                        <a:cubicBezTo>
                          <a:pt x="170" y="155"/>
                          <a:pt x="170" y="155"/>
                          <a:pt x="170" y="155"/>
                        </a:cubicBezTo>
                        <a:cubicBezTo>
                          <a:pt x="171" y="155"/>
                          <a:pt x="171" y="155"/>
                          <a:pt x="171" y="155"/>
                        </a:cubicBezTo>
                        <a:cubicBezTo>
                          <a:pt x="171" y="156"/>
                          <a:pt x="171" y="156"/>
                          <a:pt x="171" y="156"/>
                        </a:cubicBezTo>
                        <a:cubicBezTo>
                          <a:pt x="170" y="157"/>
                          <a:pt x="170" y="157"/>
                          <a:pt x="170" y="157"/>
                        </a:cubicBezTo>
                        <a:cubicBezTo>
                          <a:pt x="170" y="158"/>
                          <a:pt x="170" y="158"/>
                          <a:pt x="170" y="158"/>
                        </a:cubicBezTo>
                        <a:cubicBezTo>
                          <a:pt x="170" y="159"/>
                          <a:pt x="170" y="159"/>
                          <a:pt x="170" y="159"/>
                        </a:cubicBezTo>
                        <a:cubicBezTo>
                          <a:pt x="171" y="158"/>
                          <a:pt x="171" y="158"/>
                          <a:pt x="171" y="158"/>
                        </a:cubicBezTo>
                        <a:cubicBezTo>
                          <a:pt x="172" y="158"/>
                          <a:pt x="172" y="158"/>
                          <a:pt x="172" y="158"/>
                        </a:cubicBezTo>
                        <a:cubicBezTo>
                          <a:pt x="172" y="158"/>
                          <a:pt x="172" y="158"/>
                          <a:pt x="172" y="158"/>
                        </a:cubicBezTo>
                        <a:cubicBezTo>
                          <a:pt x="172" y="158"/>
                          <a:pt x="172" y="158"/>
                          <a:pt x="172" y="158"/>
                        </a:cubicBezTo>
                        <a:cubicBezTo>
                          <a:pt x="172" y="157"/>
                          <a:pt x="172" y="157"/>
                          <a:pt x="172" y="157"/>
                        </a:cubicBezTo>
                        <a:cubicBezTo>
                          <a:pt x="173" y="156"/>
                          <a:pt x="173" y="156"/>
                          <a:pt x="173" y="156"/>
                        </a:cubicBezTo>
                        <a:cubicBezTo>
                          <a:pt x="173" y="155"/>
                          <a:pt x="173" y="155"/>
                          <a:pt x="173" y="155"/>
                        </a:cubicBezTo>
                        <a:cubicBezTo>
                          <a:pt x="173" y="155"/>
                          <a:pt x="173" y="155"/>
                          <a:pt x="173" y="155"/>
                        </a:cubicBezTo>
                        <a:cubicBezTo>
                          <a:pt x="173" y="155"/>
                          <a:pt x="173" y="155"/>
                          <a:pt x="173" y="155"/>
                        </a:cubicBezTo>
                        <a:cubicBezTo>
                          <a:pt x="173" y="154"/>
                          <a:pt x="173" y="154"/>
                          <a:pt x="173" y="154"/>
                        </a:cubicBezTo>
                        <a:cubicBezTo>
                          <a:pt x="174" y="153"/>
                          <a:pt x="174" y="153"/>
                          <a:pt x="174" y="153"/>
                        </a:cubicBezTo>
                        <a:cubicBezTo>
                          <a:pt x="174" y="153"/>
                          <a:pt x="174" y="153"/>
                          <a:pt x="174" y="153"/>
                        </a:cubicBezTo>
                        <a:cubicBezTo>
                          <a:pt x="174" y="153"/>
                          <a:pt x="174" y="153"/>
                          <a:pt x="174" y="153"/>
                        </a:cubicBezTo>
                        <a:cubicBezTo>
                          <a:pt x="174" y="152"/>
                          <a:pt x="174" y="152"/>
                          <a:pt x="174" y="152"/>
                        </a:cubicBezTo>
                        <a:cubicBezTo>
                          <a:pt x="175" y="151"/>
                          <a:pt x="175" y="151"/>
                          <a:pt x="175" y="151"/>
                        </a:cubicBezTo>
                        <a:cubicBezTo>
                          <a:pt x="177" y="150"/>
                          <a:pt x="177" y="150"/>
                          <a:pt x="177" y="150"/>
                        </a:cubicBezTo>
                        <a:cubicBezTo>
                          <a:pt x="177" y="150"/>
                          <a:pt x="177" y="150"/>
                          <a:pt x="177" y="150"/>
                        </a:cubicBezTo>
                        <a:cubicBezTo>
                          <a:pt x="177" y="150"/>
                          <a:pt x="177" y="150"/>
                          <a:pt x="177" y="150"/>
                        </a:cubicBezTo>
                        <a:cubicBezTo>
                          <a:pt x="177" y="149"/>
                          <a:pt x="177" y="149"/>
                          <a:pt x="177" y="149"/>
                        </a:cubicBezTo>
                        <a:cubicBezTo>
                          <a:pt x="177" y="148"/>
                          <a:pt x="177" y="148"/>
                          <a:pt x="177" y="148"/>
                        </a:cubicBezTo>
                        <a:cubicBezTo>
                          <a:pt x="176" y="148"/>
                          <a:pt x="176" y="148"/>
                          <a:pt x="176" y="148"/>
                        </a:cubicBezTo>
                        <a:cubicBezTo>
                          <a:pt x="175" y="149"/>
                          <a:pt x="175" y="149"/>
                          <a:pt x="175" y="149"/>
                        </a:cubicBezTo>
                        <a:cubicBezTo>
                          <a:pt x="175" y="149"/>
                          <a:pt x="175" y="149"/>
                          <a:pt x="175" y="149"/>
                        </a:cubicBezTo>
                        <a:cubicBezTo>
                          <a:pt x="175" y="149"/>
                          <a:pt x="175" y="149"/>
                          <a:pt x="175" y="149"/>
                        </a:cubicBezTo>
                        <a:cubicBezTo>
                          <a:pt x="173" y="152"/>
                          <a:pt x="173" y="152"/>
                          <a:pt x="173" y="152"/>
                        </a:cubicBezTo>
                        <a:moveTo>
                          <a:pt x="207" y="150"/>
                        </a:moveTo>
                        <a:cubicBezTo>
                          <a:pt x="206" y="151"/>
                          <a:pt x="206" y="151"/>
                          <a:pt x="206" y="151"/>
                        </a:cubicBezTo>
                        <a:cubicBezTo>
                          <a:pt x="206" y="151"/>
                          <a:pt x="206" y="151"/>
                          <a:pt x="206" y="151"/>
                        </a:cubicBezTo>
                        <a:cubicBezTo>
                          <a:pt x="206" y="151"/>
                          <a:pt x="206" y="151"/>
                          <a:pt x="206" y="151"/>
                        </a:cubicBezTo>
                        <a:cubicBezTo>
                          <a:pt x="206" y="152"/>
                          <a:pt x="206" y="152"/>
                          <a:pt x="206" y="152"/>
                        </a:cubicBezTo>
                        <a:cubicBezTo>
                          <a:pt x="205" y="153"/>
                          <a:pt x="205" y="153"/>
                          <a:pt x="205" y="153"/>
                        </a:cubicBezTo>
                        <a:cubicBezTo>
                          <a:pt x="205" y="153"/>
                          <a:pt x="205" y="153"/>
                          <a:pt x="205" y="153"/>
                        </a:cubicBezTo>
                        <a:cubicBezTo>
                          <a:pt x="205" y="153"/>
                          <a:pt x="205" y="153"/>
                          <a:pt x="205" y="153"/>
                        </a:cubicBezTo>
                        <a:cubicBezTo>
                          <a:pt x="205" y="153"/>
                          <a:pt x="205" y="153"/>
                          <a:pt x="205" y="153"/>
                        </a:cubicBezTo>
                        <a:cubicBezTo>
                          <a:pt x="205" y="153"/>
                          <a:pt x="205" y="153"/>
                          <a:pt x="205" y="153"/>
                        </a:cubicBezTo>
                        <a:cubicBezTo>
                          <a:pt x="205" y="154"/>
                          <a:pt x="205" y="154"/>
                          <a:pt x="205" y="154"/>
                        </a:cubicBezTo>
                        <a:cubicBezTo>
                          <a:pt x="205" y="154"/>
                          <a:pt x="205" y="154"/>
                          <a:pt x="205" y="154"/>
                        </a:cubicBezTo>
                        <a:cubicBezTo>
                          <a:pt x="206" y="155"/>
                          <a:pt x="206" y="155"/>
                          <a:pt x="206" y="155"/>
                        </a:cubicBezTo>
                        <a:cubicBezTo>
                          <a:pt x="206" y="154"/>
                          <a:pt x="206" y="154"/>
                          <a:pt x="206" y="154"/>
                        </a:cubicBezTo>
                        <a:cubicBezTo>
                          <a:pt x="206" y="154"/>
                          <a:pt x="206" y="154"/>
                          <a:pt x="206" y="154"/>
                        </a:cubicBezTo>
                        <a:cubicBezTo>
                          <a:pt x="206" y="154"/>
                          <a:pt x="206" y="154"/>
                          <a:pt x="206" y="154"/>
                        </a:cubicBezTo>
                        <a:cubicBezTo>
                          <a:pt x="206" y="154"/>
                          <a:pt x="206" y="154"/>
                          <a:pt x="206" y="154"/>
                        </a:cubicBezTo>
                        <a:cubicBezTo>
                          <a:pt x="207" y="153"/>
                          <a:pt x="207" y="153"/>
                          <a:pt x="207" y="153"/>
                        </a:cubicBezTo>
                        <a:cubicBezTo>
                          <a:pt x="207" y="153"/>
                          <a:pt x="207" y="153"/>
                          <a:pt x="207" y="153"/>
                        </a:cubicBezTo>
                        <a:cubicBezTo>
                          <a:pt x="207" y="153"/>
                          <a:pt x="207" y="153"/>
                          <a:pt x="207" y="153"/>
                        </a:cubicBezTo>
                        <a:cubicBezTo>
                          <a:pt x="208" y="153"/>
                          <a:pt x="208" y="153"/>
                          <a:pt x="208" y="153"/>
                        </a:cubicBezTo>
                        <a:cubicBezTo>
                          <a:pt x="208" y="153"/>
                          <a:pt x="208" y="153"/>
                          <a:pt x="208" y="153"/>
                        </a:cubicBezTo>
                        <a:cubicBezTo>
                          <a:pt x="208" y="152"/>
                          <a:pt x="208" y="152"/>
                          <a:pt x="208" y="152"/>
                        </a:cubicBezTo>
                        <a:cubicBezTo>
                          <a:pt x="208" y="151"/>
                          <a:pt x="208" y="151"/>
                          <a:pt x="208" y="151"/>
                        </a:cubicBezTo>
                        <a:cubicBezTo>
                          <a:pt x="208" y="151"/>
                          <a:pt x="208" y="151"/>
                          <a:pt x="208" y="151"/>
                        </a:cubicBezTo>
                        <a:cubicBezTo>
                          <a:pt x="208" y="150"/>
                          <a:pt x="208" y="150"/>
                          <a:pt x="208" y="150"/>
                        </a:cubicBezTo>
                        <a:cubicBezTo>
                          <a:pt x="208" y="150"/>
                          <a:pt x="208" y="150"/>
                          <a:pt x="208" y="150"/>
                        </a:cubicBezTo>
                        <a:cubicBezTo>
                          <a:pt x="208" y="149"/>
                          <a:pt x="208" y="149"/>
                          <a:pt x="208" y="149"/>
                        </a:cubicBezTo>
                        <a:cubicBezTo>
                          <a:pt x="208" y="149"/>
                          <a:pt x="208" y="149"/>
                          <a:pt x="208" y="149"/>
                        </a:cubicBezTo>
                        <a:cubicBezTo>
                          <a:pt x="207" y="148"/>
                          <a:pt x="207" y="148"/>
                          <a:pt x="207" y="148"/>
                        </a:cubicBezTo>
                        <a:cubicBezTo>
                          <a:pt x="207" y="149"/>
                          <a:pt x="207" y="149"/>
                          <a:pt x="207" y="149"/>
                        </a:cubicBezTo>
                        <a:cubicBezTo>
                          <a:pt x="207" y="150"/>
                          <a:pt x="207" y="150"/>
                          <a:pt x="207" y="150"/>
                        </a:cubicBezTo>
                        <a:moveTo>
                          <a:pt x="175" y="154"/>
                        </a:moveTo>
                        <a:cubicBezTo>
                          <a:pt x="174" y="155"/>
                          <a:pt x="174" y="155"/>
                          <a:pt x="174" y="155"/>
                        </a:cubicBezTo>
                        <a:cubicBezTo>
                          <a:pt x="173" y="155"/>
                          <a:pt x="173" y="155"/>
                          <a:pt x="173" y="155"/>
                        </a:cubicBezTo>
                        <a:cubicBezTo>
                          <a:pt x="173" y="155"/>
                          <a:pt x="173" y="155"/>
                          <a:pt x="173" y="155"/>
                        </a:cubicBezTo>
                        <a:cubicBezTo>
                          <a:pt x="173" y="155"/>
                          <a:pt x="173" y="155"/>
                          <a:pt x="173" y="155"/>
                        </a:cubicBezTo>
                        <a:cubicBezTo>
                          <a:pt x="173" y="156"/>
                          <a:pt x="173" y="156"/>
                          <a:pt x="173" y="156"/>
                        </a:cubicBezTo>
                        <a:cubicBezTo>
                          <a:pt x="173" y="157"/>
                          <a:pt x="173" y="157"/>
                          <a:pt x="173" y="157"/>
                        </a:cubicBezTo>
                        <a:cubicBezTo>
                          <a:pt x="173" y="157"/>
                          <a:pt x="173" y="157"/>
                          <a:pt x="173" y="157"/>
                        </a:cubicBezTo>
                        <a:cubicBezTo>
                          <a:pt x="174" y="157"/>
                          <a:pt x="174" y="157"/>
                          <a:pt x="174" y="157"/>
                        </a:cubicBezTo>
                        <a:cubicBezTo>
                          <a:pt x="174" y="157"/>
                          <a:pt x="174" y="157"/>
                          <a:pt x="174" y="157"/>
                        </a:cubicBezTo>
                        <a:cubicBezTo>
                          <a:pt x="174" y="157"/>
                          <a:pt x="174" y="157"/>
                          <a:pt x="174" y="157"/>
                        </a:cubicBezTo>
                        <a:cubicBezTo>
                          <a:pt x="174" y="157"/>
                          <a:pt x="174" y="157"/>
                          <a:pt x="174" y="157"/>
                        </a:cubicBezTo>
                        <a:cubicBezTo>
                          <a:pt x="175" y="157"/>
                          <a:pt x="175" y="157"/>
                          <a:pt x="175" y="157"/>
                        </a:cubicBezTo>
                        <a:cubicBezTo>
                          <a:pt x="175" y="157"/>
                          <a:pt x="175" y="157"/>
                          <a:pt x="175" y="157"/>
                        </a:cubicBezTo>
                        <a:cubicBezTo>
                          <a:pt x="175" y="157"/>
                          <a:pt x="175" y="157"/>
                          <a:pt x="175" y="157"/>
                        </a:cubicBezTo>
                        <a:cubicBezTo>
                          <a:pt x="176" y="156"/>
                          <a:pt x="176" y="156"/>
                          <a:pt x="176" y="156"/>
                        </a:cubicBezTo>
                        <a:cubicBezTo>
                          <a:pt x="176" y="156"/>
                          <a:pt x="176" y="156"/>
                          <a:pt x="176" y="156"/>
                        </a:cubicBezTo>
                        <a:cubicBezTo>
                          <a:pt x="176" y="156"/>
                          <a:pt x="176" y="156"/>
                          <a:pt x="176" y="156"/>
                        </a:cubicBezTo>
                        <a:cubicBezTo>
                          <a:pt x="177" y="154"/>
                          <a:pt x="177" y="154"/>
                          <a:pt x="177" y="154"/>
                        </a:cubicBezTo>
                        <a:cubicBezTo>
                          <a:pt x="177" y="154"/>
                          <a:pt x="177" y="154"/>
                          <a:pt x="177" y="154"/>
                        </a:cubicBezTo>
                        <a:cubicBezTo>
                          <a:pt x="178" y="153"/>
                          <a:pt x="178" y="153"/>
                          <a:pt x="178" y="153"/>
                        </a:cubicBezTo>
                        <a:cubicBezTo>
                          <a:pt x="178" y="153"/>
                          <a:pt x="178" y="153"/>
                          <a:pt x="178" y="153"/>
                        </a:cubicBezTo>
                        <a:cubicBezTo>
                          <a:pt x="178" y="153"/>
                          <a:pt x="178" y="153"/>
                          <a:pt x="178" y="153"/>
                        </a:cubicBezTo>
                        <a:cubicBezTo>
                          <a:pt x="178" y="152"/>
                          <a:pt x="178" y="152"/>
                          <a:pt x="178" y="152"/>
                        </a:cubicBezTo>
                        <a:cubicBezTo>
                          <a:pt x="179" y="152"/>
                          <a:pt x="179" y="152"/>
                          <a:pt x="179" y="152"/>
                        </a:cubicBezTo>
                        <a:cubicBezTo>
                          <a:pt x="178" y="151"/>
                          <a:pt x="178" y="151"/>
                          <a:pt x="178" y="151"/>
                        </a:cubicBezTo>
                        <a:cubicBezTo>
                          <a:pt x="177" y="151"/>
                          <a:pt x="177" y="151"/>
                          <a:pt x="177" y="151"/>
                        </a:cubicBezTo>
                        <a:cubicBezTo>
                          <a:pt x="177" y="151"/>
                          <a:pt x="177" y="151"/>
                          <a:pt x="177" y="151"/>
                        </a:cubicBezTo>
                        <a:cubicBezTo>
                          <a:pt x="177" y="151"/>
                          <a:pt x="177" y="151"/>
                          <a:pt x="177" y="151"/>
                        </a:cubicBezTo>
                        <a:cubicBezTo>
                          <a:pt x="176" y="152"/>
                          <a:pt x="176" y="152"/>
                          <a:pt x="176" y="152"/>
                        </a:cubicBezTo>
                        <a:cubicBezTo>
                          <a:pt x="175" y="153"/>
                          <a:pt x="175" y="153"/>
                          <a:pt x="175" y="153"/>
                        </a:cubicBezTo>
                        <a:cubicBezTo>
                          <a:pt x="175" y="153"/>
                          <a:pt x="175" y="153"/>
                          <a:pt x="175" y="153"/>
                        </a:cubicBezTo>
                        <a:cubicBezTo>
                          <a:pt x="175" y="153"/>
                          <a:pt x="175" y="153"/>
                          <a:pt x="175" y="153"/>
                        </a:cubicBezTo>
                        <a:cubicBezTo>
                          <a:pt x="175" y="154"/>
                          <a:pt x="175" y="154"/>
                          <a:pt x="175" y="154"/>
                        </a:cubicBezTo>
                        <a:moveTo>
                          <a:pt x="130" y="152"/>
                        </a:moveTo>
                        <a:cubicBezTo>
                          <a:pt x="130" y="153"/>
                          <a:pt x="130" y="153"/>
                          <a:pt x="130" y="153"/>
                        </a:cubicBezTo>
                        <a:cubicBezTo>
                          <a:pt x="129" y="153"/>
                          <a:pt x="129" y="153"/>
                          <a:pt x="129" y="153"/>
                        </a:cubicBezTo>
                        <a:cubicBezTo>
                          <a:pt x="128" y="153"/>
                          <a:pt x="128" y="153"/>
                          <a:pt x="128" y="153"/>
                        </a:cubicBezTo>
                        <a:cubicBezTo>
                          <a:pt x="127" y="152"/>
                          <a:pt x="127" y="152"/>
                          <a:pt x="127" y="152"/>
                        </a:cubicBezTo>
                        <a:cubicBezTo>
                          <a:pt x="128" y="153"/>
                          <a:pt x="128" y="153"/>
                          <a:pt x="128" y="153"/>
                        </a:cubicBezTo>
                        <a:cubicBezTo>
                          <a:pt x="129" y="154"/>
                          <a:pt x="129" y="154"/>
                          <a:pt x="129" y="154"/>
                        </a:cubicBezTo>
                        <a:cubicBezTo>
                          <a:pt x="129" y="154"/>
                          <a:pt x="129" y="154"/>
                          <a:pt x="129" y="154"/>
                        </a:cubicBezTo>
                        <a:cubicBezTo>
                          <a:pt x="129" y="154"/>
                          <a:pt x="129" y="154"/>
                          <a:pt x="129" y="154"/>
                        </a:cubicBezTo>
                        <a:cubicBezTo>
                          <a:pt x="130" y="155"/>
                          <a:pt x="130" y="155"/>
                          <a:pt x="130" y="155"/>
                        </a:cubicBezTo>
                        <a:cubicBezTo>
                          <a:pt x="131" y="155"/>
                          <a:pt x="131" y="155"/>
                          <a:pt x="131" y="155"/>
                        </a:cubicBezTo>
                        <a:cubicBezTo>
                          <a:pt x="131" y="156"/>
                          <a:pt x="131" y="156"/>
                          <a:pt x="131" y="156"/>
                        </a:cubicBezTo>
                        <a:cubicBezTo>
                          <a:pt x="132" y="156"/>
                          <a:pt x="132" y="156"/>
                          <a:pt x="132" y="156"/>
                        </a:cubicBezTo>
                        <a:cubicBezTo>
                          <a:pt x="132" y="156"/>
                          <a:pt x="132" y="156"/>
                          <a:pt x="132" y="156"/>
                        </a:cubicBezTo>
                        <a:cubicBezTo>
                          <a:pt x="133" y="156"/>
                          <a:pt x="133" y="156"/>
                          <a:pt x="133" y="156"/>
                        </a:cubicBezTo>
                        <a:cubicBezTo>
                          <a:pt x="133" y="156"/>
                          <a:pt x="133" y="156"/>
                          <a:pt x="133" y="156"/>
                        </a:cubicBezTo>
                        <a:cubicBezTo>
                          <a:pt x="133" y="156"/>
                          <a:pt x="133" y="156"/>
                          <a:pt x="133" y="156"/>
                        </a:cubicBezTo>
                        <a:cubicBezTo>
                          <a:pt x="133" y="155"/>
                          <a:pt x="133" y="155"/>
                          <a:pt x="133" y="155"/>
                        </a:cubicBezTo>
                        <a:cubicBezTo>
                          <a:pt x="133" y="155"/>
                          <a:pt x="133" y="155"/>
                          <a:pt x="133" y="155"/>
                        </a:cubicBezTo>
                        <a:cubicBezTo>
                          <a:pt x="133" y="154"/>
                          <a:pt x="133" y="154"/>
                          <a:pt x="133" y="154"/>
                        </a:cubicBezTo>
                        <a:cubicBezTo>
                          <a:pt x="133" y="153"/>
                          <a:pt x="133" y="153"/>
                          <a:pt x="133" y="153"/>
                        </a:cubicBezTo>
                        <a:cubicBezTo>
                          <a:pt x="133" y="153"/>
                          <a:pt x="133" y="153"/>
                          <a:pt x="133" y="153"/>
                        </a:cubicBezTo>
                        <a:cubicBezTo>
                          <a:pt x="133" y="153"/>
                          <a:pt x="133" y="153"/>
                          <a:pt x="133" y="153"/>
                        </a:cubicBezTo>
                        <a:cubicBezTo>
                          <a:pt x="132" y="152"/>
                          <a:pt x="132" y="152"/>
                          <a:pt x="132" y="152"/>
                        </a:cubicBezTo>
                        <a:cubicBezTo>
                          <a:pt x="132" y="152"/>
                          <a:pt x="132" y="152"/>
                          <a:pt x="132" y="152"/>
                        </a:cubicBezTo>
                        <a:cubicBezTo>
                          <a:pt x="132" y="151"/>
                          <a:pt x="132" y="151"/>
                          <a:pt x="132" y="151"/>
                        </a:cubicBezTo>
                        <a:cubicBezTo>
                          <a:pt x="131" y="152"/>
                          <a:pt x="131" y="152"/>
                          <a:pt x="131" y="152"/>
                        </a:cubicBezTo>
                        <a:cubicBezTo>
                          <a:pt x="130" y="152"/>
                          <a:pt x="130" y="152"/>
                          <a:pt x="130" y="152"/>
                        </a:cubicBezTo>
                        <a:moveTo>
                          <a:pt x="267" y="153"/>
                        </a:moveTo>
                        <a:cubicBezTo>
                          <a:pt x="266" y="153"/>
                          <a:pt x="266" y="153"/>
                          <a:pt x="266" y="153"/>
                        </a:cubicBezTo>
                        <a:cubicBezTo>
                          <a:pt x="266" y="153"/>
                          <a:pt x="266" y="153"/>
                          <a:pt x="266" y="153"/>
                        </a:cubicBezTo>
                        <a:cubicBezTo>
                          <a:pt x="266" y="153"/>
                          <a:pt x="266" y="153"/>
                          <a:pt x="266" y="153"/>
                        </a:cubicBezTo>
                        <a:cubicBezTo>
                          <a:pt x="266" y="153"/>
                          <a:pt x="266" y="153"/>
                          <a:pt x="266" y="153"/>
                        </a:cubicBezTo>
                        <a:cubicBezTo>
                          <a:pt x="264" y="153"/>
                          <a:pt x="264" y="153"/>
                          <a:pt x="264" y="153"/>
                        </a:cubicBezTo>
                        <a:cubicBezTo>
                          <a:pt x="264" y="153"/>
                          <a:pt x="264" y="153"/>
                          <a:pt x="264" y="153"/>
                        </a:cubicBezTo>
                        <a:cubicBezTo>
                          <a:pt x="264" y="153"/>
                          <a:pt x="264" y="153"/>
                          <a:pt x="264" y="153"/>
                        </a:cubicBezTo>
                        <a:cubicBezTo>
                          <a:pt x="264" y="153"/>
                          <a:pt x="264" y="153"/>
                          <a:pt x="264" y="153"/>
                        </a:cubicBezTo>
                        <a:cubicBezTo>
                          <a:pt x="263" y="154"/>
                          <a:pt x="263" y="154"/>
                          <a:pt x="263" y="154"/>
                        </a:cubicBezTo>
                        <a:cubicBezTo>
                          <a:pt x="263" y="154"/>
                          <a:pt x="263" y="154"/>
                          <a:pt x="263" y="154"/>
                        </a:cubicBezTo>
                        <a:cubicBezTo>
                          <a:pt x="263" y="154"/>
                          <a:pt x="263" y="154"/>
                          <a:pt x="263" y="154"/>
                        </a:cubicBezTo>
                        <a:cubicBezTo>
                          <a:pt x="262" y="154"/>
                          <a:pt x="262" y="154"/>
                          <a:pt x="262" y="154"/>
                        </a:cubicBezTo>
                        <a:cubicBezTo>
                          <a:pt x="262" y="154"/>
                          <a:pt x="262" y="154"/>
                          <a:pt x="262" y="154"/>
                        </a:cubicBezTo>
                        <a:cubicBezTo>
                          <a:pt x="262" y="153"/>
                          <a:pt x="262" y="153"/>
                          <a:pt x="262" y="153"/>
                        </a:cubicBezTo>
                        <a:cubicBezTo>
                          <a:pt x="262" y="153"/>
                          <a:pt x="262" y="153"/>
                          <a:pt x="262" y="153"/>
                        </a:cubicBezTo>
                        <a:cubicBezTo>
                          <a:pt x="260" y="154"/>
                          <a:pt x="260" y="154"/>
                          <a:pt x="260" y="154"/>
                        </a:cubicBezTo>
                        <a:cubicBezTo>
                          <a:pt x="260" y="154"/>
                          <a:pt x="260" y="154"/>
                          <a:pt x="260" y="154"/>
                        </a:cubicBezTo>
                        <a:cubicBezTo>
                          <a:pt x="260" y="154"/>
                          <a:pt x="260" y="154"/>
                          <a:pt x="260" y="154"/>
                        </a:cubicBezTo>
                        <a:cubicBezTo>
                          <a:pt x="259" y="154"/>
                          <a:pt x="259" y="154"/>
                          <a:pt x="259" y="154"/>
                        </a:cubicBezTo>
                        <a:cubicBezTo>
                          <a:pt x="259" y="155"/>
                          <a:pt x="259" y="155"/>
                          <a:pt x="259" y="155"/>
                        </a:cubicBezTo>
                        <a:cubicBezTo>
                          <a:pt x="259" y="155"/>
                          <a:pt x="259" y="155"/>
                          <a:pt x="259" y="155"/>
                        </a:cubicBezTo>
                        <a:cubicBezTo>
                          <a:pt x="259" y="156"/>
                          <a:pt x="259" y="156"/>
                          <a:pt x="259" y="156"/>
                        </a:cubicBezTo>
                        <a:cubicBezTo>
                          <a:pt x="259" y="157"/>
                          <a:pt x="259" y="157"/>
                          <a:pt x="259" y="157"/>
                        </a:cubicBezTo>
                        <a:cubicBezTo>
                          <a:pt x="259" y="157"/>
                          <a:pt x="259" y="157"/>
                          <a:pt x="259" y="157"/>
                        </a:cubicBezTo>
                        <a:cubicBezTo>
                          <a:pt x="259" y="157"/>
                          <a:pt x="259" y="157"/>
                          <a:pt x="259" y="157"/>
                        </a:cubicBezTo>
                        <a:cubicBezTo>
                          <a:pt x="259" y="158"/>
                          <a:pt x="259" y="158"/>
                          <a:pt x="259" y="158"/>
                        </a:cubicBezTo>
                        <a:cubicBezTo>
                          <a:pt x="259" y="158"/>
                          <a:pt x="259" y="158"/>
                          <a:pt x="260" y="158"/>
                        </a:cubicBezTo>
                        <a:cubicBezTo>
                          <a:pt x="260" y="158"/>
                          <a:pt x="260" y="158"/>
                          <a:pt x="260" y="158"/>
                        </a:cubicBezTo>
                        <a:cubicBezTo>
                          <a:pt x="260" y="158"/>
                          <a:pt x="260" y="158"/>
                          <a:pt x="260" y="158"/>
                        </a:cubicBezTo>
                        <a:cubicBezTo>
                          <a:pt x="261" y="157"/>
                          <a:pt x="261" y="157"/>
                          <a:pt x="261" y="157"/>
                        </a:cubicBezTo>
                        <a:cubicBezTo>
                          <a:pt x="261" y="157"/>
                          <a:pt x="261" y="157"/>
                          <a:pt x="261" y="157"/>
                        </a:cubicBezTo>
                        <a:cubicBezTo>
                          <a:pt x="261" y="157"/>
                          <a:pt x="261" y="157"/>
                          <a:pt x="261" y="157"/>
                        </a:cubicBezTo>
                        <a:cubicBezTo>
                          <a:pt x="261" y="157"/>
                          <a:pt x="261" y="157"/>
                          <a:pt x="261" y="157"/>
                        </a:cubicBezTo>
                        <a:cubicBezTo>
                          <a:pt x="261" y="157"/>
                          <a:pt x="261" y="157"/>
                          <a:pt x="261" y="157"/>
                        </a:cubicBezTo>
                        <a:cubicBezTo>
                          <a:pt x="262" y="157"/>
                          <a:pt x="262" y="157"/>
                          <a:pt x="262" y="157"/>
                        </a:cubicBezTo>
                        <a:cubicBezTo>
                          <a:pt x="262" y="157"/>
                          <a:pt x="262" y="157"/>
                          <a:pt x="262" y="157"/>
                        </a:cubicBezTo>
                        <a:cubicBezTo>
                          <a:pt x="262" y="157"/>
                          <a:pt x="262" y="157"/>
                          <a:pt x="262" y="157"/>
                        </a:cubicBezTo>
                        <a:cubicBezTo>
                          <a:pt x="263" y="156"/>
                          <a:pt x="263" y="156"/>
                          <a:pt x="263" y="156"/>
                        </a:cubicBezTo>
                        <a:cubicBezTo>
                          <a:pt x="263" y="156"/>
                          <a:pt x="263" y="156"/>
                          <a:pt x="263" y="156"/>
                        </a:cubicBezTo>
                        <a:cubicBezTo>
                          <a:pt x="263" y="157"/>
                          <a:pt x="263" y="157"/>
                          <a:pt x="263" y="157"/>
                        </a:cubicBezTo>
                        <a:cubicBezTo>
                          <a:pt x="264" y="157"/>
                          <a:pt x="264" y="157"/>
                          <a:pt x="264" y="157"/>
                        </a:cubicBezTo>
                        <a:cubicBezTo>
                          <a:pt x="264" y="156"/>
                          <a:pt x="264" y="156"/>
                          <a:pt x="264" y="156"/>
                        </a:cubicBezTo>
                        <a:cubicBezTo>
                          <a:pt x="265" y="156"/>
                          <a:pt x="265" y="156"/>
                          <a:pt x="265" y="156"/>
                        </a:cubicBezTo>
                        <a:cubicBezTo>
                          <a:pt x="265" y="155"/>
                          <a:pt x="265" y="155"/>
                          <a:pt x="265" y="155"/>
                        </a:cubicBezTo>
                        <a:cubicBezTo>
                          <a:pt x="265" y="155"/>
                          <a:pt x="265" y="155"/>
                          <a:pt x="265" y="155"/>
                        </a:cubicBezTo>
                        <a:cubicBezTo>
                          <a:pt x="265" y="155"/>
                          <a:pt x="265" y="155"/>
                          <a:pt x="265" y="155"/>
                        </a:cubicBezTo>
                        <a:cubicBezTo>
                          <a:pt x="265" y="155"/>
                          <a:pt x="265" y="155"/>
                          <a:pt x="265" y="155"/>
                        </a:cubicBezTo>
                        <a:cubicBezTo>
                          <a:pt x="266" y="155"/>
                          <a:pt x="266" y="155"/>
                          <a:pt x="266" y="155"/>
                        </a:cubicBezTo>
                        <a:cubicBezTo>
                          <a:pt x="266" y="155"/>
                          <a:pt x="266" y="155"/>
                          <a:pt x="266" y="155"/>
                        </a:cubicBezTo>
                        <a:cubicBezTo>
                          <a:pt x="266" y="155"/>
                          <a:pt x="266" y="155"/>
                          <a:pt x="266" y="155"/>
                        </a:cubicBezTo>
                        <a:cubicBezTo>
                          <a:pt x="267" y="155"/>
                          <a:pt x="267" y="155"/>
                          <a:pt x="267" y="155"/>
                        </a:cubicBezTo>
                        <a:cubicBezTo>
                          <a:pt x="267" y="155"/>
                          <a:pt x="267" y="155"/>
                          <a:pt x="267" y="155"/>
                        </a:cubicBezTo>
                        <a:cubicBezTo>
                          <a:pt x="268" y="155"/>
                          <a:pt x="268" y="155"/>
                          <a:pt x="268" y="155"/>
                        </a:cubicBezTo>
                        <a:cubicBezTo>
                          <a:pt x="268" y="155"/>
                          <a:pt x="268" y="155"/>
                          <a:pt x="268" y="155"/>
                        </a:cubicBezTo>
                        <a:cubicBezTo>
                          <a:pt x="269" y="156"/>
                          <a:pt x="269" y="156"/>
                          <a:pt x="269" y="156"/>
                        </a:cubicBezTo>
                        <a:cubicBezTo>
                          <a:pt x="269" y="155"/>
                          <a:pt x="269" y="155"/>
                          <a:pt x="269" y="155"/>
                        </a:cubicBezTo>
                        <a:cubicBezTo>
                          <a:pt x="269" y="154"/>
                          <a:pt x="269" y="154"/>
                          <a:pt x="269" y="154"/>
                        </a:cubicBezTo>
                        <a:cubicBezTo>
                          <a:pt x="269" y="154"/>
                          <a:pt x="269" y="154"/>
                          <a:pt x="269" y="154"/>
                        </a:cubicBezTo>
                        <a:cubicBezTo>
                          <a:pt x="269" y="153"/>
                          <a:pt x="269" y="153"/>
                          <a:pt x="269" y="153"/>
                        </a:cubicBezTo>
                        <a:cubicBezTo>
                          <a:pt x="269" y="153"/>
                          <a:pt x="269" y="153"/>
                          <a:pt x="269" y="153"/>
                        </a:cubicBezTo>
                        <a:cubicBezTo>
                          <a:pt x="269" y="153"/>
                          <a:pt x="269" y="153"/>
                          <a:pt x="269" y="153"/>
                        </a:cubicBezTo>
                        <a:cubicBezTo>
                          <a:pt x="268" y="152"/>
                          <a:pt x="268" y="152"/>
                          <a:pt x="268" y="152"/>
                        </a:cubicBezTo>
                        <a:cubicBezTo>
                          <a:pt x="268" y="152"/>
                          <a:pt x="268" y="152"/>
                          <a:pt x="268" y="152"/>
                        </a:cubicBezTo>
                        <a:cubicBezTo>
                          <a:pt x="268" y="152"/>
                          <a:pt x="268" y="152"/>
                          <a:pt x="268" y="152"/>
                        </a:cubicBezTo>
                        <a:cubicBezTo>
                          <a:pt x="267" y="152"/>
                          <a:pt x="267" y="152"/>
                          <a:pt x="267" y="152"/>
                        </a:cubicBezTo>
                        <a:cubicBezTo>
                          <a:pt x="266" y="152"/>
                          <a:pt x="266" y="152"/>
                          <a:pt x="266" y="152"/>
                        </a:cubicBezTo>
                        <a:cubicBezTo>
                          <a:pt x="266" y="153"/>
                          <a:pt x="266" y="153"/>
                          <a:pt x="266" y="153"/>
                        </a:cubicBezTo>
                        <a:cubicBezTo>
                          <a:pt x="267" y="153"/>
                          <a:pt x="267" y="153"/>
                          <a:pt x="267" y="153"/>
                        </a:cubicBezTo>
                        <a:moveTo>
                          <a:pt x="243" y="158"/>
                        </a:moveTo>
                        <a:cubicBezTo>
                          <a:pt x="243" y="158"/>
                          <a:pt x="243" y="158"/>
                          <a:pt x="243" y="158"/>
                        </a:cubicBezTo>
                        <a:cubicBezTo>
                          <a:pt x="244" y="158"/>
                          <a:pt x="244" y="158"/>
                          <a:pt x="244" y="158"/>
                        </a:cubicBezTo>
                        <a:cubicBezTo>
                          <a:pt x="244" y="157"/>
                          <a:pt x="244" y="157"/>
                          <a:pt x="244" y="157"/>
                        </a:cubicBezTo>
                        <a:cubicBezTo>
                          <a:pt x="244" y="157"/>
                          <a:pt x="244" y="157"/>
                          <a:pt x="244" y="157"/>
                        </a:cubicBezTo>
                        <a:cubicBezTo>
                          <a:pt x="243" y="156"/>
                          <a:pt x="243" y="156"/>
                          <a:pt x="243" y="156"/>
                        </a:cubicBezTo>
                        <a:cubicBezTo>
                          <a:pt x="243" y="156"/>
                          <a:pt x="243" y="156"/>
                          <a:pt x="243" y="156"/>
                        </a:cubicBezTo>
                        <a:cubicBezTo>
                          <a:pt x="243" y="156"/>
                          <a:pt x="243" y="156"/>
                          <a:pt x="243" y="156"/>
                        </a:cubicBezTo>
                        <a:cubicBezTo>
                          <a:pt x="243" y="155"/>
                          <a:pt x="243" y="155"/>
                          <a:pt x="243" y="155"/>
                        </a:cubicBezTo>
                        <a:cubicBezTo>
                          <a:pt x="243" y="155"/>
                          <a:pt x="243" y="155"/>
                          <a:pt x="243" y="155"/>
                        </a:cubicBezTo>
                        <a:cubicBezTo>
                          <a:pt x="242" y="155"/>
                          <a:pt x="242" y="155"/>
                          <a:pt x="242" y="155"/>
                        </a:cubicBezTo>
                        <a:cubicBezTo>
                          <a:pt x="242" y="155"/>
                          <a:pt x="242" y="155"/>
                          <a:pt x="242" y="155"/>
                        </a:cubicBezTo>
                        <a:cubicBezTo>
                          <a:pt x="241" y="155"/>
                          <a:pt x="241" y="155"/>
                          <a:pt x="241" y="155"/>
                        </a:cubicBezTo>
                        <a:cubicBezTo>
                          <a:pt x="241" y="155"/>
                          <a:pt x="241" y="155"/>
                          <a:pt x="241" y="155"/>
                        </a:cubicBezTo>
                        <a:cubicBezTo>
                          <a:pt x="241" y="156"/>
                          <a:pt x="241" y="156"/>
                          <a:pt x="241" y="156"/>
                        </a:cubicBezTo>
                        <a:cubicBezTo>
                          <a:pt x="241" y="156"/>
                          <a:pt x="241" y="156"/>
                          <a:pt x="241" y="156"/>
                        </a:cubicBezTo>
                        <a:cubicBezTo>
                          <a:pt x="241" y="156"/>
                          <a:pt x="241" y="156"/>
                          <a:pt x="241" y="156"/>
                        </a:cubicBezTo>
                        <a:cubicBezTo>
                          <a:pt x="241" y="157"/>
                          <a:pt x="241" y="157"/>
                          <a:pt x="241" y="157"/>
                        </a:cubicBezTo>
                        <a:cubicBezTo>
                          <a:pt x="241" y="157"/>
                          <a:pt x="241" y="157"/>
                          <a:pt x="241" y="157"/>
                        </a:cubicBezTo>
                        <a:cubicBezTo>
                          <a:pt x="241" y="157"/>
                          <a:pt x="241" y="157"/>
                          <a:pt x="241" y="157"/>
                        </a:cubicBezTo>
                        <a:cubicBezTo>
                          <a:pt x="242" y="158"/>
                          <a:pt x="242" y="158"/>
                          <a:pt x="242" y="158"/>
                        </a:cubicBezTo>
                        <a:cubicBezTo>
                          <a:pt x="243" y="158"/>
                          <a:pt x="243" y="158"/>
                          <a:pt x="243" y="158"/>
                        </a:cubicBezTo>
                        <a:moveTo>
                          <a:pt x="162" y="158"/>
                        </a:moveTo>
                        <a:cubicBezTo>
                          <a:pt x="162" y="158"/>
                          <a:pt x="162" y="158"/>
                          <a:pt x="162" y="158"/>
                        </a:cubicBezTo>
                        <a:cubicBezTo>
                          <a:pt x="162" y="158"/>
                          <a:pt x="162" y="158"/>
                          <a:pt x="162" y="158"/>
                        </a:cubicBezTo>
                        <a:cubicBezTo>
                          <a:pt x="162" y="159"/>
                          <a:pt x="162" y="159"/>
                          <a:pt x="162" y="159"/>
                        </a:cubicBezTo>
                        <a:cubicBezTo>
                          <a:pt x="162" y="160"/>
                          <a:pt x="162" y="160"/>
                          <a:pt x="162" y="160"/>
                        </a:cubicBezTo>
                        <a:cubicBezTo>
                          <a:pt x="163" y="161"/>
                          <a:pt x="163" y="161"/>
                          <a:pt x="163" y="161"/>
                        </a:cubicBezTo>
                        <a:cubicBezTo>
                          <a:pt x="163" y="160"/>
                          <a:pt x="163" y="160"/>
                          <a:pt x="163" y="160"/>
                        </a:cubicBezTo>
                        <a:cubicBezTo>
                          <a:pt x="164" y="160"/>
                          <a:pt x="164" y="160"/>
                          <a:pt x="164" y="160"/>
                        </a:cubicBezTo>
                        <a:cubicBezTo>
                          <a:pt x="164" y="160"/>
                          <a:pt x="164" y="160"/>
                          <a:pt x="164" y="160"/>
                        </a:cubicBezTo>
                        <a:cubicBezTo>
                          <a:pt x="164" y="159"/>
                          <a:pt x="164" y="159"/>
                          <a:pt x="164" y="159"/>
                        </a:cubicBezTo>
                        <a:cubicBezTo>
                          <a:pt x="164" y="159"/>
                          <a:pt x="164" y="159"/>
                          <a:pt x="164" y="159"/>
                        </a:cubicBezTo>
                        <a:cubicBezTo>
                          <a:pt x="164" y="159"/>
                          <a:pt x="164" y="159"/>
                          <a:pt x="164" y="159"/>
                        </a:cubicBezTo>
                        <a:cubicBezTo>
                          <a:pt x="164" y="158"/>
                          <a:pt x="164" y="158"/>
                          <a:pt x="164" y="158"/>
                        </a:cubicBezTo>
                        <a:cubicBezTo>
                          <a:pt x="164" y="158"/>
                          <a:pt x="164" y="158"/>
                          <a:pt x="164" y="158"/>
                        </a:cubicBezTo>
                        <a:cubicBezTo>
                          <a:pt x="164" y="157"/>
                          <a:pt x="164" y="157"/>
                          <a:pt x="164" y="157"/>
                        </a:cubicBezTo>
                        <a:cubicBezTo>
                          <a:pt x="164" y="157"/>
                          <a:pt x="164" y="157"/>
                          <a:pt x="164" y="157"/>
                        </a:cubicBezTo>
                        <a:cubicBezTo>
                          <a:pt x="164" y="157"/>
                          <a:pt x="164" y="157"/>
                          <a:pt x="164" y="157"/>
                        </a:cubicBezTo>
                        <a:cubicBezTo>
                          <a:pt x="164" y="156"/>
                          <a:pt x="164" y="156"/>
                          <a:pt x="164" y="156"/>
                        </a:cubicBezTo>
                        <a:cubicBezTo>
                          <a:pt x="164" y="156"/>
                          <a:pt x="164" y="156"/>
                          <a:pt x="164" y="156"/>
                        </a:cubicBezTo>
                        <a:cubicBezTo>
                          <a:pt x="163" y="156"/>
                          <a:pt x="163" y="156"/>
                          <a:pt x="163" y="156"/>
                        </a:cubicBezTo>
                        <a:cubicBezTo>
                          <a:pt x="162" y="157"/>
                          <a:pt x="162" y="157"/>
                          <a:pt x="162" y="157"/>
                        </a:cubicBezTo>
                        <a:cubicBezTo>
                          <a:pt x="162" y="157"/>
                          <a:pt x="162" y="157"/>
                          <a:pt x="162" y="157"/>
                        </a:cubicBezTo>
                        <a:cubicBezTo>
                          <a:pt x="162" y="157"/>
                          <a:pt x="162" y="157"/>
                          <a:pt x="162" y="157"/>
                        </a:cubicBezTo>
                        <a:cubicBezTo>
                          <a:pt x="162" y="158"/>
                          <a:pt x="162" y="158"/>
                          <a:pt x="162" y="158"/>
                        </a:cubicBezTo>
                        <a:moveTo>
                          <a:pt x="247" y="157"/>
                        </a:moveTo>
                        <a:cubicBezTo>
                          <a:pt x="247" y="157"/>
                          <a:pt x="247" y="157"/>
                          <a:pt x="247" y="157"/>
                        </a:cubicBezTo>
                        <a:cubicBezTo>
                          <a:pt x="246" y="156"/>
                          <a:pt x="246" y="156"/>
                          <a:pt x="246" y="156"/>
                        </a:cubicBezTo>
                        <a:cubicBezTo>
                          <a:pt x="246" y="157"/>
                          <a:pt x="246" y="157"/>
                          <a:pt x="246" y="157"/>
                        </a:cubicBezTo>
                        <a:cubicBezTo>
                          <a:pt x="245" y="157"/>
                          <a:pt x="245" y="157"/>
                          <a:pt x="245" y="157"/>
                        </a:cubicBezTo>
                        <a:cubicBezTo>
                          <a:pt x="245" y="157"/>
                          <a:pt x="245" y="157"/>
                          <a:pt x="245" y="157"/>
                        </a:cubicBezTo>
                        <a:cubicBezTo>
                          <a:pt x="245" y="157"/>
                          <a:pt x="245" y="157"/>
                          <a:pt x="245" y="157"/>
                        </a:cubicBezTo>
                        <a:cubicBezTo>
                          <a:pt x="245" y="158"/>
                          <a:pt x="245" y="158"/>
                          <a:pt x="245" y="158"/>
                        </a:cubicBezTo>
                        <a:cubicBezTo>
                          <a:pt x="245" y="159"/>
                          <a:pt x="245" y="159"/>
                          <a:pt x="245" y="159"/>
                        </a:cubicBezTo>
                        <a:cubicBezTo>
                          <a:pt x="245" y="159"/>
                          <a:pt x="245" y="159"/>
                          <a:pt x="245" y="160"/>
                        </a:cubicBezTo>
                        <a:cubicBezTo>
                          <a:pt x="246" y="160"/>
                          <a:pt x="246" y="160"/>
                          <a:pt x="246" y="160"/>
                        </a:cubicBezTo>
                        <a:cubicBezTo>
                          <a:pt x="246" y="160"/>
                          <a:pt x="246" y="160"/>
                          <a:pt x="246" y="160"/>
                        </a:cubicBezTo>
                        <a:cubicBezTo>
                          <a:pt x="246" y="160"/>
                          <a:pt x="246" y="160"/>
                          <a:pt x="246" y="160"/>
                        </a:cubicBezTo>
                        <a:cubicBezTo>
                          <a:pt x="246" y="160"/>
                          <a:pt x="246" y="160"/>
                          <a:pt x="246" y="160"/>
                        </a:cubicBezTo>
                        <a:cubicBezTo>
                          <a:pt x="245" y="160"/>
                          <a:pt x="245" y="160"/>
                          <a:pt x="245" y="160"/>
                        </a:cubicBezTo>
                        <a:cubicBezTo>
                          <a:pt x="245" y="161"/>
                          <a:pt x="245" y="161"/>
                          <a:pt x="245" y="161"/>
                        </a:cubicBezTo>
                        <a:cubicBezTo>
                          <a:pt x="245" y="162"/>
                          <a:pt x="245" y="162"/>
                          <a:pt x="245" y="162"/>
                        </a:cubicBezTo>
                        <a:cubicBezTo>
                          <a:pt x="245" y="162"/>
                          <a:pt x="245" y="162"/>
                          <a:pt x="245" y="162"/>
                        </a:cubicBezTo>
                        <a:cubicBezTo>
                          <a:pt x="245" y="162"/>
                          <a:pt x="245" y="162"/>
                          <a:pt x="245" y="162"/>
                        </a:cubicBezTo>
                        <a:cubicBezTo>
                          <a:pt x="245" y="162"/>
                          <a:pt x="245" y="162"/>
                          <a:pt x="245" y="162"/>
                        </a:cubicBezTo>
                        <a:cubicBezTo>
                          <a:pt x="245" y="164"/>
                          <a:pt x="245" y="164"/>
                          <a:pt x="245" y="164"/>
                        </a:cubicBezTo>
                        <a:cubicBezTo>
                          <a:pt x="245" y="164"/>
                          <a:pt x="245" y="164"/>
                          <a:pt x="245" y="164"/>
                        </a:cubicBezTo>
                        <a:cubicBezTo>
                          <a:pt x="245" y="164"/>
                          <a:pt x="245" y="164"/>
                          <a:pt x="245" y="164"/>
                        </a:cubicBezTo>
                        <a:cubicBezTo>
                          <a:pt x="246" y="166"/>
                          <a:pt x="246" y="166"/>
                          <a:pt x="246" y="166"/>
                        </a:cubicBezTo>
                        <a:cubicBezTo>
                          <a:pt x="246" y="166"/>
                          <a:pt x="246" y="166"/>
                          <a:pt x="246" y="166"/>
                        </a:cubicBezTo>
                        <a:cubicBezTo>
                          <a:pt x="246" y="166"/>
                          <a:pt x="246" y="166"/>
                          <a:pt x="246" y="166"/>
                        </a:cubicBezTo>
                        <a:cubicBezTo>
                          <a:pt x="247" y="166"/>
                          <a:pt x="247" y="166"/>
                          <a:pt x="247" y="166"/>
                        </a:cubicBezTo>
                        <a:cubicBezTo>
                          <a:pt x="247" y="166"/>
                          <a:pt x="247" y="166"/>
                          <a:pt x="247" y="166"/>
                        </a:cubicBezTo>
                        <a:cubicBezTo>
                          <a:pt x="247" y="166"/>
                          <a:pt x="247" y="166"/>
                          <a:pt x="247" y="166"/>
                        </a:cubicBezTo>
                        <a:cubicBezTo>
                          <a:pt x="247" y="164"/>
                          <a:pt x="247" y="164"/>
                          <a:pt x="247" y="164"/>
                        </a:cubicBezTo>
                        <a:cubicBezTo>
                          <a:pt x="248" y="163"/>
                          <a:pt x="248" y="163"/>
                          <a:pt x="248" y="163"/>
                        </a:cubicBezTo>
                        <a:cubicBezTo>
                          <a:pt x="249" y="162"/>
                          <a:pt x="249" y="162"/>
                          <a:pt x="249" y="162"/>
                        </a:cubicBezTo>
                        <a:cubicBezTo>
                          <a:pt x="249" y="162"/>
                          <a:pt x="249" y="162"/>
                          <a:pt x="249" y="162"/>
                        </a:cubicBezTo>
                        <a:cubicBezTo>
                          <a:pt x="249" y="162"/>
                          <a:pt x="249" y="162"/>
                          <a:pt x="249" y="162"/>
                        </a:cubicBezTo>
                        <a:cubicBezTo>
                          <a:pt x="249" y="162"/>
                          <a:pt x="249" y="162"/>
                          <a:pt x="249" y="162"/>
                        </a:cubicBezTo>
                        <a:cubicBezTo>
                          <a:pt x="249" y="160"/>
                          <a:pt x="249" y="160"/>
                          <a:pt x="249" y="160"/>
                        </a:cubicBezTo>
                        <a:cubicBezTo>
                          <a:pt x="249" y="160"/>
                          <a:pt x="249" y="160"/>
                          <a:pt x="249" y="160"/>
                        </a:cubicBezTo>
                        <a:cubicBezTo>
                          <a:pt x="249" y="160"/>
                          <a:pt x="249" y="160"/>
                          <a:pt x="249" y="160"/>
                        </a:cubicBezTo>
                        <a:cubicBezTo>
                          <a:pt x="249" y="160"/>
                          <a:pt x="249" y="160"/>
                          <a:pt x="249" y="160"/>
                        </a:cubicBezTo>
                        <a:cubicBezTo>
                          <a:pt x="248" y="159"/>
                          <a:pt x="248" y="159"/>
                          <a:pt x="248" y="159"/>
                        </a:cubicBezTo>
                        <a:cubicBezTo>
                          <a:pt x="248" y="159"/>
                          <a:pt x="248" y="159"/>
                          <a:pt x="248" y="159"/>
                        </a:cubicBezTo>
                        <a:cubicBezTo>
                          <a:pt x="248" y="159"/>
                          <a:pt x="248" y="159"/>
                          <a:pt x="248" y="159"/>
                        </a:cubicBezTo>
                        <a:cubicBezTo>
                          <a:pt x="248" y="159"/>
                          <a:pt x="248" y="159"/>
                          <a:pt x="248" y="159"/>
                        </a:cubicBezTo>
                        <a:cubicBezTo>
                          <a:pt x="248" y="158"/>
                          <a:pt x="248" y="158"/>
                          <a:pt x="248" y="158"/>
                        </a:cubicBezTo>
                        <a:cubicBezTo>
                          <a:pt x="248" y="158"/>
                          <a:pt x="248" y="158"/>
                          <a:pt x="248" y="158"/>
                        </a:cubicBezTo>
                        <a:cubicBezTo>
                          <a:pt x="248" y="158"/>
                          <a:pt x="248" y="158"/>
                          <a:pt x="248" y="158"/>
                        </a:cubicBezTo>
                        <a:cubicBezTo>
                          <a:pt x="248" y="158"/>
                          <a:pt x="248" y="158"/>
                          <a:pt x="248" y="158"/>
                        </a:cubicBezTo>
                        <a:cubicBezTo>
                          <a:pt x="248" y="157"/>
                          <a:pt x="248" y="157"/>
                          <a:pt x="248" y="157"/>
                        </a:cubicBezTo>
                        <a:cubicBezTo>
                          <a:pt x="248" y="157"/>
                          <a:pt x="248" y="157"/>
                          <a:pt x="248" y="157"/>
                        </a:cubicBezTo>
                        <a:cubicBezTo>
                          <a:pt x="248" y="157"/>
                          <a:pt x="248" y="157"/>
                          <a:pt x="248" y="157"/>
                        </a:cubicBezTo>
                        <a:cubicBezTo>
                          <a:pt x="248" y="157"/>
                          <a:pt x="248" y="157"/>
                          <a:pt x="248" y="157"/>
                        </a:cubicBezTo>
                        <a:cubicBezTo>
                          <a:pt x="247" y="156"/>
                          <a:pt x="247" y="156"/>
                          <a:pt x="247" y="156"/>
                        </a:cubicBezTo>
                        <a:cubicBezTo>
                          <a:pt x="247" y="156"/>
                          <a:pt x="247" y="156"/>
                          <a:pt x="247" y="156"/>
                        </a:cubicBezTo>
                        <a:cubicBezTo>
                          <a:pt x="247" y="156"/>
                          <a:pt x="247" y="156"/>
                          <a:pt x="247" y="156"/>
                        </a:cubicBezTo>
                        <a:cubicBezTo>
                          <a:pt x="247" y="157"/>
                          <a:pt x="247" y="157"/>
                          <a:pt x="247" y="157"/>
                        </a:cubicBezTo>
                        <a:moveTo>
                          <a:pt x="256" y="159"/>
                        </a:moveTo>
                        <a:cubicBezTo>
                          <a:pt x="257" y="159"/>
                          <a:pt x="257" y="159"/>
                          <a:pt x="257" y="159"/>
                        </a:cubicBezTo>
                        <a:cubicBezTo>
                          <a:pt x="257" y="159"/>
                          <a:pt x="257" y="159"/>
                          <a:pt x="257" y="159"/>
                        </a:cubicBezTo>
                        <a:cubicBezTo>
                          <a:pt x="257" y="160"/>
                          <a:pt x="257" y="160"/>
                          <a:pt x="257" y="160"/>
                        </a:cubicBezTo>
                        <a:cubicBezTo>
                          <a:pt x="257" y="161"/>
                          <a:pt x="257" y="161"/>
                          <a:pt x="257" y="161"/>
                        </a:cubicBezTo>
                        <a:cubicBezTo>
                          <a:pt x="257" y="161"/>
                          <a:pt x="257" y="161"/>
                          <a:pt x="257" y="161"/>
                        </a:cubicBezTo>
                        <a:cubicBezTo>
                          <a:pt x="257" y="161"/>
                          <a:pt x="257" y="161"/>
                          <a:pt x="257" y="161"/>
                        </a:cubicBezTo>
                        <a:cubicBezTo>
                          <a:pt x="258" y="162"/>
                          <a:pt x="258" y="162"/>
                          <a:pt x="258" y="162"/>
                        </a:cubicBezTo>
                        <a:cubicBezTo>
                          <a:pt x="258" y="164"/>
                          <a:pt x="258" y="164"/>
                          <a:pt x="258" y="164"/>
                        </a:cubicBezTo>
                        <a:cubicBezTo>
                          <a:pt x="258" y="164"/>
                          <a:pt x="258" y="164"/>
                          <a:pt x="258" y="164"/>
                        </a:cubicBezTo>
                        <a:cubicBezTo>
                          <a:pt x="258" y="164"/>
                          <a:pt x="258" y="164"/>
                          <a:pt x="258" y="164"/>
                        </a:cubicBezTo>
                        <a:cubicBezTo>
                          <a:pt x="259" y="165"/>
                          <a:pt x="259" y="165"/>
                          <a:pt x="259" y="165"/>
                        </a:cubicBezTo>
                        <a:cubicBezTo>
                          <a:pt x="259" y="165"/>
                          <a:pt x="259" y="165"/>
                          <a:pt x="259" y="165"/>
                        </a:cubicBezTo>
                        <a:cubicBezTo>
                          <a:pt x="258" y="165"/>
                          <a:pt x="258" y="165"/>
                          <a:pt x="258" y="165"/>
                        </a:cubicBezTo>
                        <a:cubicBezTo>
                          <a:pt x="258" y="166"/>
                          <a:pt x="258" y="166"/>
                          <a:pt x="258" y="166"/>
                        </a:cubicBezTo>
                        <a:cubicBezTo>
                          <a:pt x="258" y="166"/>
                          <a:pt x="258" y="166"/>
                          <a:pt x="258" y="166"/>
                        </a:cubicBezTo>
                        <a:cubicBezTo>
                          <a:pt x="259" y="166"/>
                          <a:pt x="259" y="166"/>
                          <a:pt x="259" y="166"/>
                        </a:cubicBezTo>
                        <a:cubicBezTo>
                          <a:pt x="259" y="167"/>
                          <a:pt x="259" y="167"/>
                          <a:pt x="259" y="167"/>
                        </a:cubicBezTo>
                        <a:cubicBezTo>
                          <a:pt x="259" y="167"/>
                          <a:pt x="259" y="167"/>
                          <a:pt x="259" y="167"/>
                        </a:cubicBezTo>
                        <a:cubicBezTo>
                          <a:pt x="260" y="167"/>
                          <a:pt x="260" y="167"/>
                          <a:pt x="260" y="167"/>
                        </a:cubicBezTo>
                        <a:cubicBezTo>
                          <a:pt x="261" y="167"/>
                          <a:pt x="261" y="167"/>
                          <a:pt x="261" y="167"/>
                        </a:cubicBezTo>
                        <a:cubicBezTo>
                          <a:pt x="261" y="167"/>
                          <a:pt x="261" y="167"/>
                          <a:pt x="261" y="167"/>
                        </a:cubicBezTo>
                        <a:cubicBezTo>
                          <a:pt x="261" y="166"/>
                          <a:pt x="261" y="166"/>
                          <a:pt x="261" y="166"/>
                        </a:cubicBezTo>
                        <a:cubicBezTo>
                          <a:pt x="261" y="165"/>
                          <a:pt x="261" y="165"/>
                          <a:pt x="261" y="165"/>
                        </a:cubicBezTo>
                        <a:cubicBezTo>
                          <a:pt x="262" y="165"/>
                          <a:pt x="262" y="165"/>
                          <a:pt x="262" y="165"/>
                        </a:cubicBezTo>
                        <a:cubicBezTo>
                          <a:pt x="262" y="165"/>
                          <a:pt x="262" y="165"/>
                          <a:pt x="262" y="165"/>
                        </a:cubicBezTo>
                        <a:cubicBezTo>
                          <a:pt x="262" y="165"/>
                          <a:pt x="262" y="165"/>
                          <a:pt x="262" y="165"/>
                        </a:cubicBezTo>
                        <a:cubicBezTo>
                          <a:pt x="262" y="164"/>
                          <a:pt x="262" y="164"/>
                          <a:pt x="262" y="164"/>
                        </a:cubicBezTo>
                        <a:cubicBezTo>
                          <a:pt x="261" y="164"/>
                          <a:pt x="261" y="164"/>
                          <a:pt x="261" y="164"/>
                        </a:cubicBezTo>
                        <a:cubicBezTo>
                          <a:pt x="261" y="164"/>
                          <a:pt x="261" y="164"/>
                          <a:pt x="261" y="164"/>
                        </a:cubicBezTo>
                        <a:cubicBezTo>
                          <a:pt x="261" y="164"/>
                          <a:pt x="261" y="164"/>
                          <a:pt x="261" y="164"/>
                        </a:cubicBezTo>
                        <a:cubicBezTo>
                          <a:pt x="261" y="164"/>
                          <a:pt x="261" y="164"/>
                          <a:pt x="261" y="164"/>
                        </a:cubicBezTo>
                        <a:cubicBezTo>
                          <a:pt x="261" y="164"/>
                          <a:pt x="261" y="164"/>
                          <a:pt x="261" y="164"/>
                        </a:cubicBezTo>
                        <a:cubicBezTo>
                          <a:pt x="260" y="164"/>
                          <a:pt x="260" y="164"/>
                          <a:pt x="260" y="164"/>
                        </a:cubicBezTo>
                        <a:cubicBezTo>
                          <a:pt x="260" y="164"/>
                          <a:pt x="260" y="164"/>
                          <a:pt x="260" y="164"/>
                        </a:cubicBezTo>
                        <a:cubicBezTo>
                          <a:pt x="260" y="163"/>
                          <a:pt x="260" y="163"/>
                          <a:pt x="260" y="163"/>
                        </a:cubicBezTo>
                        <a:cubicBezTo>
                          <a:pt x="260" y="162"/>
                          <a:pt x="260" y="162"/>
                          <a:pt x="260" y="162"/>
                        </a:cubicBezTo>
                        <a:cubicBezTo>
                          <a:pt x="260" y="162"/>
                          <a:pt x="260" y="162"/>
                          <a:pt x="260" y="162"/>
                        </a:cubicBezTo>
                        <a:cubicBezTo>
                          <a:pt x="260" y="162"/>
                          <a:pt x="260" y="162"/>
                          <a:pt x="260" y="162"/>
                        </a:cubicBezTo>
                        <a:cubicBezTo>
                          <a:pt x="259" y="160"/>
                          <a:pt x="259" y="160"/>
                          <a:pt x="259" y="160"/>
                        </a:cubicBezTo>
                        <a:cubicBezTo>
                          <a:pt x="258" y="160"/>
                          <a:pt x="258" y="160"/>
                          <a:pt x="258" y="160"/>
                        </a:cubicBezTo>
                        <a:cubicBezTo>
                          <a:pt x="259" y="159"/>
                          <a:pt x="259" y="159"/>
                          <a:pt x="259" y="159"/>
                        </a:cubicBezTo>
                        <a:cubicBezTo>
                          <a:pt x="259" y="158"/>
                          <a:pt x="259" y="158"/>
                          <a:pt x="259" y="158"/>
                        </a:cubicBezTo>
                        <a:cubicBezTo>
                          <a:pt x="258" y="158"/>
                          <a:pt x="258" y="158"/>
                          <a:pt x="258" y="158"/>
                        </a:cubicBezTo>
                        <a:cubicBezTo>
                          <a:pt x="258" y="157"/>
                          <a:pt x="258" y="157"/>
                          <a:pt x="258" y="157"/>
                        </a:cubicBezTo>
                        <a:cubicBezTo>
                          <a:pt x="257" y="157"/>
                          <a:pt x="257" y="157"/>
                          <a:pt x="257" y="157"/>
                        </a:cubicBezTo>
                        <a:cubicBezTo>
                          <a:pt x="257" y="157"/>
                          <a:pt x="257" y="157"/>
                          <a:pt x="257" y="157"/>
                        </a:cubicBezTo>
                        <a:cubicBezTo>
                          <a:pt x="256" y="157"/>
                          <a:pt x="256" y="157"/>
                          <a:pt x="256" y="157"/>
                        </a:cubicBezTo>
                        <a:cubicBezTo>
                          <a:pt x="256" y="158"/>
                          <a:pt x="256" y="158"/>
                          <a:pt x="256" y="158"/>
                        </a:cubicBezTo>
                        <a:cubicBezTo>
                          <a:pt x="256" y="158"/>
                          <a:pt x="256" y="158"/>
                          <a:pt x="256" y="158"/>
                        </a:cubicBezTo>
                        <a:cubicBezTo>
                          <a:pt x="256" y="158"/>
                          <a:pt x="256" y="158"/>
                          <a:pt x="256" y="158"/>
                        </a:cubicBezTo>
                        <a:cubicBezTo>
                          <a:pt x="256" y="158"/>
                          <a:pt x="256" y="158"/>
                          <a:pt x="256" y="158"/>
                        </a:cubicBezTo>
                        <a:cubicBezTo>
                          <a:pt x="256" y="159"/>
                          <a:pt x="256" y="159"/>
                          <a:pt x="256" y="159"/>
                        </a:cubicBezTo>
                        <a:cubicBezTo>
                          <a:pt x="256" y="159"/>
                          <a:pt x="256" y="159"/>
                          <a:pt x="256" y="159"/>
                        </a:cubicBezTo>
                        <a:cubicBezTo>
                          <a:pt x="256" y="159"/>
                          <a:pt x="256" y="159"/>
                          <a:pt x="256" y="159"/>
                        </a:cubicBezTo>
                        <a:moveTo>
                          <a:pt x="142" y="158"/>
                        </a:moveTo>
                        <a:cubicBezTo>
                          <a:pt x="142" y="158"/>
                          <a:pt x="142" y="158"/>
                          <a:pt x="142" y="158"/>
                        </a:cubicBezTo>
                        <a:cubicBezTo>
                          <a:pt x="140" y="158"/>
                          <a:pt x="140" y="158"/>
                          <a:pt x="140" y="158"/>
                        </a:cubicBezTo>
                        <a:cubicBezTo>
                          <a:pt x="140" y="158"/>
                          <a:pt x="140" y="158"/>
                          <a:pt x="140" y="158"/>
                        </a:cubicBezTo>
                        <a:cubicBezTo>
                          <a:pt x="140" y="158"/>
                          <a:pt x="140" y="158"/>
                          <a:pt x="140" y="158"/>
                        </a:cubicBezTo>
                        <a:cubicBezTo>
                          <a:pt x="139" y="158"/>
                          <a:pt x="139" y="158"/>
                          <a:pt x="139" y="158"/>
                        </a:cubicBezTo>
                        <a:cubicBezTo>
                          <a:pt x="139" y="159"/>
                          <a:pt x="139" y="159"/>
                          <a:pt x="139" y="159"/>
                        </a:cubicBezTo>
                        <a:cubicBezTo>
                          <a:pt x="139" y="159"/>
                          <a:pt x="139" y="159"/>
                          <a:pt x="139" y="159"/>
                        </a:cubicBezTo>
                        <a:cubicBezTo>
                          <a:pt x="138" y="159"/>
                          <a:pt x="138" y="159"/>
                          <a:pt x="138" y="159"/>
                        </a:cubicBezTo>
                        <a:cubicBezTo>
                          <a:pt x="138" y="160"/>
                          <a:pt x="138" y="160"/>
                          <a:pt x="138" y="160"/>
                        </a:cubicBezTo>
                        <a:cubicBezTo>
                          <a:pt x="138" y="160"/>
                          <a:pt x="138" y="160"/>
                          <a:pt x="138" y="160"/>
                        </a:cubicBezTo>
                        <a:cubicBezTo>
                          <a:pt x="139" y="161"/>
                          <a:pt x="139" y="161"/>
                          <a:pt x="139" y="161"/>
                        </a:cubicBezTo>
                        <a:cubicBezTo>
                          <a:pt x="139" y="161"/>
                          <a:pt x="139" y="161"/>
                          <a:pt x="139" y="161"/>
                        </a:cubicBezTo>
                        <a:cubicBezTo>
                          <a:pt x="139" y="161"/>
                          <a:pt x="139" y="161"/>
                          <a:pt x="139" y="161"/>
                        </a:cubicBezTo>
                        <a:cubicBezTo>
                          <a:pt x="140" y="161"/>
                          <a:pt x="140" y="161"/>
                          <a:pt x="140" y="161"/>
                        </a:cubicBezTo>
                        <a:cubicBezTo>
                          <a:pt x="142" y="162"/>
                          <a:pt x="142" y="162"/>
                          <a:pt x="142" y="162"/>
                        </a:cubicBezTo>
                        <a:cubicBezTo>
                          <a:pt x="142" y="162"/>
                          <a:pt x="142" y="162"/>
                          <a:pt x="142" y="162"/>
                        </a:cubicBezTo>
                        <a:cubicBezTo>
                          <a:pt x="142" y="162"/>
                          <a:pt x="142" y="162"/>
                          <a:pt x="142" y="162"/>
                        </a:cubicBezTo>
                        <a:cubicBezTo>
                          <a:pt x="143" y="162"/>
                          <a:pt x="143" y="162"/>
                          <a:pt x="143" y="162"/>
                        </a:cubicBezTo>
                        <a:cubicBezTo>
                          <a:pt x="143" y="162"/>
                          <a:pt x="143" y="162"/>
                          <a:pt x="143" y="162"/>
                        </a:cubicBezTo>
                        <a:cubicBezTo>
                          <a:pt x="143" y="161"/>
                          <a:pt x="143" y="161"/>
                          <a:pt x="143" y="161"/>
                        </a:cubicBezTo>
                        <a:cubicBezTo>
                          <a:pt x="143" y="161"/>
                          <a:pt x="143" y="161"/>
                          <a:pt x="143" y="161"/>
                        </a:cubicBezTo>
                        <a:cubicBezTo>
                          <a:pt x="143" y="161"/>
                          <a:pt x="143" y="161"/>
                          <a:pt x="143" y="161"/>
                        </a:cubicBezTo>
                        <a:cubicBezTo>
                          <a:pt x="144" y="161"/>
                          <a:pt x="144" y="161"/>
                          <a:pt x="144" y="161"/>
                        </a:cubicBezTo>
                        <a:cubicBezTo>
                          <a:pt x="144" y="161"/>
                          <a:pt x="144" y="161"/>
                          <a:pt x="144" y="161"/>
                        </a:cubicBezTo>
                        <a:cubicBezTo>
                          <a:pt x="144" y="160"/>
                          <a:pt x="144" y="160"/>
                          <a:pt x="144" y="160"/>
                        </a:cubicBezTo>
                        <a:cubicBezTo>
                          <a:pt x="145" y="160"/>
                          <a:pt x="145" y="160"/>
                          <a:pt x="145" y="160"/>
                        </a:cubicBezTo>
                        <a:cubicBezTo>
                          <a:pt x="145" y="159"/>
                          <a:pt x="145" y="159"/>
                          <a:pt x="145" y="159"/>
                        </a:cubicBezTo>
                        <a:cubicBezTo>
                          <a:pt x="144" y="158"/>
                          <a:pt x="144" y="158"/>
                          <a:pt x="144" y="158"/>
                        </a:cubicBezTo>
                        <a:cubicBezTo>
                          <a:pt x="144" y="158"/>
                          <a:pt x="144" y="158"/>
                          <a:pt x="144" y="158"/>
                        </a:cubicBezTo>
                        <a:cubicBezTo>
                          <a:pt x="144" y="158"/>
                          <a:pt x="144" y="158"/>
                          <a:pt x="144" y="158"/>
                        </a:cubicBezTo>
                        <a:cubicBezTo>
                          <a:pt x="144" y="158"/>
                          <a:pt x="144" y="158"/>
                          <a:pt x="144" y="158"/>
                        </a:cubicBezTo>
                        <a:cubicBezTo>
                          <a:pt x="143" y="157"/>
                          <a:pt x="143" y="157"/>
                          <a:pt x="143" y="157"/>
                        </a:cubicBezTo>
                        <a:cubicBezTo>
                          <a:pt x="143" y="158"/>
                          <a:pt x="143" y="158"/>
                          <a:pt x="143" y="158"/>
                        </a:cubicBezTo>
                        <a:cubicBezTo>
                          <a:pt x="142" y="158"/>
                          <a:pt x="142" y="158"/>
                          <a:pt x="142" y="158"/>
                        </a:cubicBezTo>
                        <a:moveTo>
                          <a:pt x="232" y="162"/>
                        </a:moveTo>
                        <a:cubicBezTo>
                          <a:pt x="231" y="161"/>
                          <a:pt x="231" y="161"/>
                          <a:pt x="231" y="161"/>
                        </a:cubicBezTo>
                        <a:cubicBezTo>
                          <a:pt x="231" y="161"/>
                          <a:pt x="231" y="161"/>
                          <a:pt x="231" y="161"/>
                        </a:cubicBezTo>
                        <a:cubicBezTo>
                          <a:pt x="231" y="162"/>
                          <a:pt x="231" y="162"/>
                          <a:pt x="231" y="162"/>
                        </a:cubicBezTo>
                        <a:cubicBezTo>
                          <a:pt x="230" y="162"/>
                          <a:pt x="230" y="162"/>
                          <a:pt x="230" y="162"/>
                        </a:cubicBezTo>
                        <a:cubicBezTo>
                          <a:pt x="230" y="162"/>
                          <a:pt x="230" y="162"/>
                          <a:pt x="230" y="162"/>
                        </a:cubicBezTo>
                        <a:cubicBezTo>
                          <a:pt x="230" y="163"/>
                          <a:pt x="230" y="163"/>
                          <a:pt x="230" y="163"/>
                        </a:cubicBezTo>
                        <a:cubicBezTo>
                          <a:pt x="231" y="163"/>
                          <a:pt x="231" y="163"/>
                          <a:pt x="231" y="163"/>
                        </a:cubicBezTo>
                        <a:cubicBezTo>
                          <a:pt x="231" y="163"/>
                          <a:pt x="231" y="163"/>
                          <a:pt x="231" y="163"/>
                        </a:cubicBezTo>
                        <a:cubicBezTo>
                          <a:pt x="231" y="163"/>
                          <a:pt x="231" y="163"/>
                          <a:pt x="231" y="163"/>
                        </a:cubicBezTo>
                        <a:cubicBezTo>
                          <a:pt x="232" y="163"/>
                          <a:pt x="232" y="163"/>
                          <a:pt x="232" y="163"/>
                        </a:cubicBezTo>
                        <a:cubicBezTo>
                          <a:pt x="233" y="164"/>
                          <a:pt x="233" y="164"/>
                          <a:pt x="233" y="164"/>
                        </a:cubicBezTo>
                        <a:cubicBezTo>
                          <a:pt x="233" y="165"/>
                          <a:pt x="233" y="165"/>
                          <a:pt x="233" y="165"/>
                        </a:cubicBezTo>
                        <a:cubicBezTo>
                          <a:pt x="233" y="165"/>
                          <a:pt x="233" y="165"/>
                          <a:pt x="233" y="165"/>
                        </a:cubicBezTo>
                        <a:cubicBezTo>
                          <a:pt x="234" y="165"/>
                          <a:pt x="234" y="165"/>
                          <a:pt x="234" y="165"/>
                        </a:cubicBezTo>
                        <a:cubicBezTo>
                          <a:pt x="234" y="166"/>
                          <a:pt x="234" y="166"/>
                          <a:pt x="234" y="166"/>
                        </a:cubicBezTo>
                        <a:cubicBezTo>
                          <a:pt x="235" y="166"/>
                          <a:pt x="235" y="166"/>
                          <a:pt x="235" y="166"/>
                        </a:cubicBezTo>
                        <a:cubicBezTo>
                          <a:pt x="235" y="166"/>
                          <a:pt x="235" y="166"/>
                          <a:pt x="235" y="166"/>
                        </a:cubicBezTo>
                        <a:cubicBezTo>
                          <a:pt x="235" y="165"/>
                          <a:pt x="235" y="165"/>
                          <a:pt x="235" y="165"/>
                        </a:cubicBezTo>
                        <a:cubicBezTo>
                          <a:pt x="236" y="165"/>
                          <a:pt x="236" y="165"/>
                          <a:pt x="236" y="165"/>
                        </a:cubicBezTo>
                        <a:cubicBezTo>
                          <a:pt x="236" y="165"/>
                          <a:pt x="236" y="165"/>
                          <a:pt x="236" y="165"/>
                        </a:cubicBezTo>
                        <a:cubicBezTo>
                          <a:pt x="236" y="164"/>
                          <a:pt x="236" y="164"/>
                          <a:pt x="236" y="164"/>
                        </a:cubicBezTo>
                        <a:cubicBezTo>
                          <a:pt x="236" y="164"/>
                          <a:pt x="236" y="164"/>
                          <a:pt x="236" y="164"/>
                        </a:cubicBezTo>
                        <a:cubicBezTo>
                          <a:pt x="237" y="163"/>
                          <a:pt x="237" y="163"/>
                          <a:pt x="237" y="163"/>
                        </a:cubicBezTo>
                        <a:cubicBezTo>
                          <a:pt x="236" y="163"/>
                          <a:pt x="236" y="163"/>
                          <a:pt x="236" y="163"/>
                        </a:cubicBezTo>
                        <a:cubicBezTo>
                          <a:pt x="235" y="163"/>
                          <a:pt x="235" y="163"/>
                          <a:pt x="235" y="163"/>
                        </a:cubicBezTo>
                        <a:cubicBezTo>
                          <a:pt x="235" y="163"/>
                          <a:pt x="235" y="163"/>
                          <a:pt x="235" y="163"/>
                        </a:cubicBezTo>
                        <a:cubicBezTo>
                          <a:pt x="234" y="163"/>
                          <a:pt x="234" y="163"/>
                          <a:pt x="234" y="163"/>
                        </a:cubicBezTo>
                        <a:cubicBezTo>
                          <a:pt x="234" y="163"/>
                          <a:pt x="234" y="163"/>
                          <a:pt x="234" y="163"/>
                        </a:cubicBezTo>
                        <a:cubicBezTo>
                          <a:pt x="234" y="163"/>
                          <a:pt x="234" y="163"/>
                          <a:pt x="234" y="163"/>
                        </a:cubicBezTo>
                        <a:cubicBezTo>
                          <a:pt x="234" y="163"/>
                          <a:pt x="234" y="163"/>
                          <a:pt x="234" y="163"/>
                        </a:cubicBezTo>
                        <a:cubicBezTo>
                          <a:pt x="233" y="164"/>
                          <a:pt x="233" y="164"/>
                          <a:pt x="233" y="164"/>
                        </a:cubicBezTo>
                        <a:cubicBezTo>
                          <a:pt x="233" y="164"/>
                          <a:pt x="233" y="164"/>
                          <a:pt x="233" y="164"/>
                        </a:cubicBezTo>
                        <a:cubicBezTo>
                          <a:pt x="233" y="164"/>
                          <a:pt x="233" y="164"/>
                          <a:pt x="233" y="164"/>
                        </a:cubicBezTo>
                        <a:cubicBezTo>
                          <a:pt x="233" y="163"/>
                          <a:pt x="233" y="163"/>
                          <a:pt x="233" y="163"/>
                        </a:cubicBezTo>
                        <a:cubicBezTo>
                          <a:pt x="233" y="163"/>
                          <a:pt x="233" y="163"/>
                          <a:pt x="233" y="163"/>
                        </a:cubicBezTo>
                        <a:cubicBezTo>
                          <a:pt x="233" y="163"/>
                          <a:pt x="233" y="163"/>
                          <a:pt x="233" y="163"/>
                        </a:cubicBezTo>
                        <a:cubicBezTo>
                          <a:pt x="233" y="163"/>
                          <a:pt x="233" y="163"/>
                          <a:pt x="233" y="163"/>
                        </a:cubicBezTo>
                        <a:cubicBezTo>
                          <a:pt x="234" y="162"/>
                          <a:pt x="234" y="162"/>
                          <a:pt x="234" y="162"/>
                        </a:cubicBezTo>
                        <a:cubicBezTo>
                          <a:pt x="234" y="162"/>
                          <a:pt x="234" y="162"/>
                          <a:pt x="234" y="162"/>
                        </a:cubicBezTo>
                        <a:cubicBezTo>
                          <a:pt x="234" y="162"/>
                          <a:pt x="234" y="162"/>
                          <a:pt x="234" y="162"/>
                        </a:cubicBezTo>
                        <a:cubicBezTo>
                          <a:pt x="234" y="161"/>
                          <a:pt x="234" y="161"/>
                          <a:pt x="234" y="161"/>
                        </a:cubicBezTo>
                        <a:cubicBezTo>
                          <a:pt x="234" y="161"/>
                          <a:pt x="234" y="161"/>
                          <a:pt x="234" y="161"/>
                        </a:cubicBezTo>
                        <a:cubicBezTo>
                          <a:pt x="234" y="161"/>
                          <a:pt x="234" y="161"/>
                          <a:pt x="234" y="161"/>
                        </a:cubicBezTo>
                        <a:cubicBezTo>
                          <a:pt x="234" y="160"/>
                          <a:pt x="234" y="160"/>
                          <a:pt x="234" y="160"/>
                        </a:cubicBezTo>
                        <a:cubicBezTo>
                          <a:pt x="234" y="160"/>
                          <a:pt x="234" y="160"/>
                          <a:pt x="234" y="160"/>
                        </a:cubicBezTo>
                        <a:cubicBezTo>
                          <a:pt x="234" y="160"/>
                          <a:pt x="234" y="160"/>
                          <a:pt x="234" y="160"/>
                        </a:cubicBezTo>
                        <a:cubicBezTo>
                          <a:pt x="233" y="160"/>
                          <a:pt x="233" y="160"/>
                          <a:pt x="233" y="160"/>
                        </a:cubicBezTo>
                        <a:cubicBezTo>
                          <a:pt x="233" y="160"/>
                          <a:pt x="233" y="160"/>
                          <a:pt x="233" y="160"/>
                        </a:cubicBezTo>
                        <a:cubicBezTo>
                          <a:pt x="233" y="159"/>
                          <a:pt x="233" y="159"/>
                          <a:pt x="233" y="159"/>
                        </a:cubicBezTo>
                        <a:cubicBezTo>
                          <a:pt x="233" y="159"/>
                          <a:pt x="233" y="159"/>
                          <a:pt x="233" y="159"/>
                        </a:cubicBezTo>
                        <a:cubicBezTo>
                          <a:pt x="232" y="159"/>
                          <a:pt x="232" y="159"/>
                          <a:pt x="232" y="159"/>
                        </a:cubicBezTo>
                        <a:cubicBezTo>
                          <a:pt x="232" y="159"/>
                          <a:pt x="232" y="159"/>
                          <a:pt x="232" y="159"/>
                        </a:cubicBezTo>
                        <a:cubicBezTo>
                          <a:pt x="231" y="159"/>
                          <a:pt x="231" y="159"/>
                          <a:pt x="231" y="159"/>
                        </a:cubicBezTo>
                        <a:cubicBezTo>
                          <a:pt x="231" y="160"/>
                          <a:pt x="231" y="160"/>
                          <a:pt x="231" y="160"/>
                        </a:cubicBezTo>
                        <a:cubicBezTo>
                          <a:pt x="231" y="160"/>
                          <a:pt x="231" y="160"/>
                          <a:pt x="231" y="160"/>
                        </a:cubicBezTo>
                        <a:cubicBezTo>
                          <a:pt x="231" y="161"/>
                          <a:pt x="231" y="161"/>
                          <a:pt x="231" y="161"/>
                        </a:cubicBezTo>
                        <a:cubicBezTo>
                          <a:pt x="231" y="161"/>
                          <a:pt x="231" y="161"/>
                          <a:pt x="231" y="161"/>
                        </a:cubicBezTo>
                        <a:cubicBezTo>
                          <a:pt x="232" y="162"/>
                          <a:pt x="232" y="162"/>
                          <a:pt x="232" y="162"/>
                        </a:cubicBezTo>
                        <a:moveTo>
                          <a:pt x="227" y="160"/>
                        </a:moveTo>
                        <a:cubicBezTo>
                          <a:pt x="226" y="161"/>
                          <a:pt x="226" y="161"/>
                          <a:pt x="226" y="161"/>
                        </a:cubicBezTo>
                        <a:cubicBezTo>
                          <a:pt x="225" y="162"/>
                          <a:pt x="225" y="162"/>
                          <a:pt x="225" y="162"/>
                        </a:cubicBezTo>
                        <a:cubicBezTo>
                          <a:pt x="225" y="162"/>
                          <a:pt x="225" y="162"/>
                          <a:pt x="225" y="162"/>
                        </a:cubicBezTo>
                        <a:cubicBezTo>
                          <a:pt x="225" y="162"/>
                          <a:pt x="225" y="162"/>
                          <a:pt x="225" y="162"/>
                        </a:cubicBezTo>
                        <a:cubicBezTo>
                          <a:pt x="224" y="161"/>
                          <a:pt x="224" y="161"/>
                          <a:pt x="224" y="161"/>
                        </a:cubicBezTo>
                        <a:cubicBezTo>
                          <a:pt x="223" y="161"/>
                          <a:pt x="223" y="161"/>
                          <a:pt x="223" y="161"/>
                        </a:cubicBezTo>
                        <a:cubicBezTo>
                          <a:pt x="223" y="162"/>
                          <a:pt x="223" y="162"/>
                          <a:pt x="223" y="162"/>
                        </a:cubicBezTo>
                        <a:cubicBezTo>
                          <a:pt x="222" y="163"/>
                          <a:pt x="222" y="163"/>
                          <a:pt x="222" y="163"/>
                        </a:cubicBezTo>
                        <a:cubicBezTo>
                          <a:pt x="222" y="163"/>
                          <a:pt x="222" y="163"/>
                          <a:pt x="222" y="163"/>
                        </a:cubicBezTo>
                        <a:cubicBezTo>
                          <a:pt x="222" y="163"/>
                          <a:pt x="222" y="163"/>
                          <a:pt x="222" y="163"/>
                        </a:cubicBezTo>
                        <a:cubicBezTo>
                          <a:pt x="222" y="164"/>
                          <a:pt x="222" y="164"/>
                          <a:pt x="222" y="164"/>
                        </a:cubicBezTo>
                        <a:cubicBezTo>
                          <a:pt x="222" y="164"/>
                          <a:pt x="222" y="164"/>
                          <a:pt x="222" y="164"/>
                        </a:cubicBezTo>
                        <a:cubicBezTo>
                          <a:pt x="222" y="164"/>
                          <a:pt x="222" y="164"/>
                          <a:pt x="222" y="164"/>
                        </a:cubicBezTo>
                        <a:cubicBezTo>
                          <a:pt x="222" y="165"/>
                          <a:pt x="222" y="165"/>
                          <a:pt x="222" y="165"/>
                        </a:cubicBezTo>
                        <a:cubicBezTo>
                          <a:pt x="222" y="165"/>
                          <a:pt x="222" y="165"/>
                          <a:pt x="222" y="165"/>
                        </a:cubicBezTo>
                        <a:cubicBezTo>
                          <a:pt x="221" y="165"/>
                          <a:pt x="221" y="165"/>
                          <a:pt x="221" y="165"/>
                        </a:cubicBezTo>
                        <a:cubicBezTo>
                          <a:pt x="221" y="165"/>
                          <a:pt x="221" y="165"/>
                          <a:pt x="221" y="165"/>
                        </a:cubicBezTo>
                        <a:cubicBezTo>
                          <a:pt x="221" y="166"/>
                          <a:pt x="221" y="166"/>
                          <a:pt x="221" y="166"/>
                        </a:cubicBezTo>
                        <a:cubicBezTo>
                          <a:pt x="220" y="166"/>
                          <a:pt x="220" y="166"/>
                          <a:pt x="220" y="166"/>
                        </a:cubicBezTo>
                        <a:cubicBezTo>
                          <a:pt x="220" y="166"/>
                          <a:pt x="220" y="166"/>
                          <a:pt x="220" y="166"/>
                        </a:cubicBezTo>
                        <a:cubicBezTo>
                          <a:pt x="219" y="167"/>
                          <a:pt x="219" y="167"/>
                          <a:pt x="219" y="167"/>
                        </a:cubicBezTo>
                        <a:cubicBezTo>
                          <a:pt x="219" y="167"/>
                          <a:pt x="219" y="167"/>
                          <a:pt x="219" y="167"/>
                        </a:cubicBezTo>
                        <a:cubicBezTo>
                          <a:pt x="219" y="167"/>
                          <a:pt x="219" y="167"/>
                          <a:pt x="219" y="167"/>
                        </a:cubicBezTo>
                        <a:cubicBezTo>
                          <a:pt x="218" y="167"/>
                          <a:pt x="218" y="167"/>
                          <a:pt x="218" y="167"/>
                        </a:cubicBezTo>
                        <a:cubicBezTo>
                          <a:pt x="218" y="167"/>
                          <a:pt x="218" y="167"/>
                          <a:pt x="218" y="167"/>
                        </a:cubicBezTo>
                        <a:cubicBezTo>
                          <a:pt x="217" y="167"/>
                          <a:pt x="217" y="167"/>
                          <a:pt x="217" y="167"/>
                        </a:cubicBezTo>
                        <a:cubicBezTo>
                          <a:pt x="217" y="167"/>
                          <a:pt x="217" y="167"/>
                          <a:pt x="217" y="167"/>
                        </a:cubicBezTo>
                        <a:cubicBezTo>
                          <a:pt x="216" y="166"/>
                          <a:pt x="216" y="166"/>
                          <a:pt x="216" y="166"/>
                        </a:cubicBezTo>
                        <a:cubicBezTo>
                          <a:pt x="216" y="166"/>
                          <a:pt x="216" y="166"/>
                          <a:pt x="216" y="166"/>
                        </a:cubicBezTo>
                        <a:cubicBezTo>
                          <a:pt x="216" y="166"/>
                          <a:pt x="216" y="166"/>
                          <a:pt x="216" y="166"/>
                        </a:cubicBezTo>
                        <a:cubicBezTo>
                          <a:pt x="216" y="167"/>
                          <a:pt x="216" y="167"/>
                          <a:pt x="216" y="167"/>
                        </a:cubicBezTo>
                        <a:cubicBezTo>
                          <a:pt x="215" y="167"/>
                          <a:pt x="215" y="167"/>
                          <a:pt x="215" y="167"/>
                        </a:cubicBezTo>
                        <a:cubicBezTo>
                          <a:pt x="215" y="167"/>
                          <a:pt x="215" y="167"/>
                          <a:pt x="215" y="167"/>
                        </a:cubicBezTo>
                        <a:cubicBezTo>
                          <a:pt x="215" y="167"/>
                          <a:pt x="215" y="167"/>
                          <a:pt x="215" y="167"/>
                        </a:cubicBezTo>
                        <a:cubicBezTo>
                          <a:pt x="215" y="167"/>
                          <a:pt x="215" y="167"/>
                          <a:pt x="215" y="167"/>
                        </a:cubicBezTo>
                        <a:cubicBezTo>
                          <a:pt x="215" y="168"/>
                          <a:pt x="215" y="168"/>
                          <a:pt x="215" y="168"/>
                        </a:cubicBezTo>
                        <a:cubicBezTo>
                          <a:pt x="215" y="168"/>
                          <a:pt x="215" y="168"/>
                          <a:pt x="215" y="168"/>
                        </a:cubicBezTo>
                        <a:cubicBezTo>
                          <a:pt x="215" y="168"/>
                          <a:pt x="215" y="168"/>
                          <a:pt x="215" y="168"/>
                        </a:cubicBezTo>
                        <a:cubicBezTo>
                          <a:pt x="215" y="169"/>
                          <a:pt x="215" y="169"/>
                          <a:pt x="215" y="169"/>
                        </a:cubicBezTo>
                        <a:cubicBezTo>
                          <a:pt x="215" y="169"/>
                          <a:pt x="215" y="169"/>
                          <a:pt x="215" y="169"/>
                        </a:cubicBezTo>
                        <a:cubicBezTo>
                          <a:pt x="215" y="169"/>
                          <a:pt x="215" y="169"/>
                          <a:pt x="215" y="169"/>
                        </a:cubicBezTo>
                        <a:cubicBezTo>
                          <a:pt x="215" y="170"/>
                          <a:pt x="215" y="170"/>
                          <a:pt x="215" y="170"/>
                        </a:cubicBezTo>
                        <a:cubicBezTo>
                          <a:pt x="215" y="170"/>
                          <a:pt x="215" y="170"/>
                          <a:pt x="215" y="170"/>
                        </a:cubicBezTo>
                        <a:cubicBezTo>
                          <a:pt x="214" y="170"/>
                          <a:pt x="214" y="170"/>
                          <a:pt x="214" y="170"/>
                        </a:cubicBezTo>
                        <a:cubicBezTo>
                          <a:pt x="214" y="170"/>
                          <a:pt x="214" y="170"/>
                          <a:pt x="214" y="170"/>
                        </a:cubicBezTo>
                        <a:cubicBezTo>
                          <a:pt x="214" y="170"/>
                          <a:pt x="214" y="170"/>
                          <a:pt x="214" y="170"/>
                        </a:cubicBezTo>
                        <a:cubicBezTo>
                          <a:pt x="214" y="170"/>
                          <a:pt x="214" y="170"/>
                          <a:pt x="214" y="170"/>
                        </a:cubicBezTo>
                        <a:cubicBezTo>
                          <a:pt x="213" y="170"/>
                          <a:pt x="213" y="170"/>
                          <a:pt x="213" y="170"/>
                        </a:cubicBezTo>
                        <a:cubicBezTo>
                          <a:pt x="213" y="170"/>
                          <a:pt x="213" y="170"/>
                          <a:pt x="213" y="170"/>
                        </a:cubicBezTo>
                        <a:cubicBezTo>
                          <a:pt x="213" y="171"/>
                          <a:pt x="213" y="171"/>
                          <a:pt x="213" y="171"/>
                        </a:cubicBezTo>
                        <a:cubicBezTo>
                          <a:pt x="213" y="171"/>
                          <a:pt x="213" y="171"/>
                          <a:pt x="213" y="171"/>
                        </a:cubicBezTo>
                        <a:cubicBezTo>
                          <a:pt x="213" y="172"/>
                          <a:pt x="213" y="172"/>
                          <a:pt x="213" y="172"/>
                        </a:cubicBezTo>
                        <a:cubicBezTo>
                          <a:pt x="213" y="172"/>
                          <a:pt x="213" y="172"/>
                          <a:pt x="213" y="172"/>
                        </a:cubicBezTo>
                        <a:cubicBezTo>
                          <a:pt x="214" y="172"/>
                          <a:pt x="214" y="172"/>
                          <a:pt x="214" y="172"/>
                        </a:cubicBezTo>
                        <a:cubicBezTo>
                          <a:pt x="214" y="172"/>
                          <a:pt x="214" y="172"/>
                          <a:pt x="214" y="172"/>
                        </a:cubicBezTo>
                        <a:cubicBezTo>
                          <a:pt x="214" y="172"/>
                          <a:pt x="214" y="172"/>
                          <a:pt x="214" y="172"/>
                        </a:cubicBezTo>
                        <a:cubicBezTo>
                          <a:pt x="215" y="173"/>
                          <a:pt x="215" y="173"/>
                          <a:pt x="215" y="173"/>
                        </a:cubicBezTo>
                        <a:cubicBezTo>
                          <a:pt x="215" y="174"/>
                          <a:pt x="215" y="174"/>
                          <a:pt x="215" y="174"/>
                        </a:cubicBezTo>
                        <a:cubicBezTo>
                          <a:pt x="215" y="174"/>
                          <a:pt x="215" y="174"/>
                          <a:pt x="215" y="174"/>
                        </a:cubicBezTo>
                        <a:cubicBezTo>
                          <a:pt x="215" y="174"/>
                          <a:pt x="215" y="174"/>
                          <a:pt x="215" y="174"/>
                        </a:cubicBezTo>
                        <a:cubicBezTo>
                          <a:pt x="215" y="174"/>
                          <a:pt x="215" y="174"/>
                          <a:pt x="215" y="174"/>
                        </a:cubicBezTo>
                        <a:cubicBezTo>
                          <a:pt x="216" y="175"/>
                          <a:pt x="216" y="175"/>
                          <a:pt x="216" y="175"/>
                        </a:cubicBezTo>
                        <a:cubicBezTo>
                          <a:pt x="216" y="175"/>
                          <a:pt x="216" y="175"/>
                          <a:pt x="216" y="175"/>
                        </a:cubicBezTo>
                        <a:cubicBezTo>
                          <a:pt x="216" y="175"/>
                          <a:pt x="216" y="175"/>
                          <a:pt x="216" y="175"/>
                        </a:cubicBezTo>
                        <a:cubicBezTo>
                          <a:pt x="217" y="174"/>
                          <a:pt x="217" y="174"/>
                          <a:pt x="217" y="174"/>
                        </a:cubicBezTo>
                        <a:cubicBezTo>
                          <a:pt x="217" y="174"/>
                          <a:pt x="217" y="174"/>
                          <a:pt x="217" y="174"/>
                        </a:cubicBezTo>
                        <a:cubicBezTo>
                          <a:pt x="217" y="174"/>
                          <a:pt x="217" y="174"/>
                          <a:pt x="217" y="174"/>
                        </a:cubicBezTo>
                        <a:cubicBezTo>
                          <a:pt x="217" y="174"/>
                          <a:pt x="217" y="174"/>
                          <a:pt x="217" y="174"/>
                        </a:cubicBezTo>
                        <a:cubicBezTo>
                          <a:pt x="217" y="173"/>
                          <a:pt x="217" y="173"/>
                          <a:pt x="217" y="173"/>
                        </a:cubicBezTo>
                        <a:cubicBezTo>
                          <a:pt x="217" y="173"/>
                          <a:pt x="217" y="173"/>
                          <a:pt x="217" y="173"/>
                        </a:cubicBezTo>
                        <a:cubicBezTo>
                          <a:pt x="217" y="173"/>
                          <a:pt x="217" y="173"/>
                          <a:pt x="217" y="173"/>
                        </a:cubicBezTo>
                        <a:cubicBezTo>
                          <a:pt x="218" y="171"/>
                          <a:pt x="218" y="171"/>
                          <a:pt x="218" y="171"/>
                        </a:cubicBezTo>
                        <a:cubicBezTo>
                          <a:pt x="218" y="171"/>
                          <a:pt x="218" y="171"/>
                          <a:pt x="218" y="171"/>
                        </a:cubicBezTo>
                        <a:cubicBezTo>
                          <a:pt x="218" y="171"/>
                          <a:pt x="218" y="171"/>
                          <a:pt x="218" y="171"/>
                        </a:cubicBezTo>
                        <a:cubicBezTo>
                          <a:pt x="217" y="169"/>
                          <a:pt x="217" y="169"/>
                          <a:pt x="217" y="169"/>
                        </a:cubicBezTo>
                        <a:cubicBezTo>
                          <a:pt x="217" y="169"/>
                          <a:pt x="217" y="169"/>
                          <a:pt x="217" y="169"/>
                        </a:cubicBezTo>
                        <a:cubicBezTo>
                          <a:pt x="218" y="168"/>
                          <a:pt x="218" y="168"/>
                          <a:pt x="218" y="168"/>
                        </a:cubicBezTo>
                        <a:cubicBezTo>
                          <a:pt x="219" y="168"/>
                          <a:pt x="219" y="168"/>
                          <a:pt x="219" y="168"/>
                        </a:cubicBezTo>
                        <a:cubicBezTo>
                          <a:pt x="219" y="168"/>
                          <a:pt x="219" y="168"/>
                          <a:pt x="219" y="168"/>
                        </a:cubicBezTo>
                        <a:cubicBezTo>
                          <a:pt x="219" y="168"/>
                          <a:pt x="219" y="168"/>
                          <a:pt x="219" y="168"/>
                        </a:cubicBezTo>
                        <a:cubicBezTo>
                          <a:pt x="220" y="168"/>
                          <a:pt x="220" y="168"/>
                          <a:pt x="220" y="168"/>
                        </a:cubicBezTo>
                        <a:cubicBezTo>
                          <a:pt x="220" y="168"/>
                          <a:pt x="220" y="168"/>
                          <a:pt x="220" y="168"/>
                        </a:cubicBezTo>
                        <a:cubicBezTo>
                          <a:pt x="221" y="167"/>
                          <a:pt x="221" y="167"/>
                          <a:pt x="221" y="167"/>
                        </a:cubicBezTo>
                        <a:cubicBezTo>
                          <a:pt x="222" y="167"/>
                          <a:pt x="222" y="167"/>
                          <a:pt x="222" y="167"/>
                        </a:cubicBezTo>
                        <a:cubicBezTo>
                          <a:pt x="222" y="167"/>
                          <a:pt x="222" y="167"/>
                          <a:pt x="222" y="167"/>
                        </a:cubicBezTo>
                        <a:cubicBezTo>
                          <a:pt x="222" y="167"/>
                          <a:pt x="222" y="167"/>
                          <a:pt x="222" y="167"/>
                        </a:cubicBezTo>
                        <a:cubicBezTo>
                          <a:pt x="224" y="166"/>
                          <a:pt x="224" y="166"/>
                          <a:pt x="224" y="166"/>
                        </a:cubicBezTo>
                        <a:cubicBezTo>
                          <a:pt x="225" y="166"/>
                          <a:pt x="225" y="166"/>
                          <a:pt x="225" y="166"/>
                        </a:cubicBezTo>
                        <a:cubicBezTo>
                          <a:pt x="225" y="166"/>
                          <a:pt x="225" y="166"/>
                          <a:pt x="225" y="166"/>
                        </a:cubicBezTo>
                        <a:cubicBezTo>
                          <a:pt x="225" y="166"/>
                          <a:pt x="225" y="166"/>
                          <a:pt x="225" y="166"/>
                        </a:cubicBezTo>
                        <a:cubicBezTo>
                          <a:pt x="226" y="165"/>
                          <a:pt x="226" y="165"/>
                          <a:pt x="226" y="165"/>
                        </a:cubicBezTo>
                        <a:cubicBezTo>
                          <a:pt x="226" y="165"/>
                          <a:pt x="226" y="165"/>
                          <a:pt x="226" y="165"/>
                        </a:cubicBezTo>
                        <a:cubicBezTo>
                          <a:pt x="226" y="165"/>
                          <a:pt x="226" y="165"/>
                          <a:pt x="226" y="165"/>
                        </a:cubicBezTo>
                        <a:cubicBezTo>
                          <a:pt x="226" y="164"/>
                          <a:pt x="226" y="164"/>
                          <a:pt x="226" y="164"/>
                        </a:cubicBezTo>
                        <a:cubicBezTo>
                          <a:pt x="226" y="163"/>
                          <a:pt x="226" y="163"/>
                          <a:pt x="226" y="163"/>
                        </a:cubicBezTo>
                        <a:cubicBezTo>
                          <a:pt x="227" y="163"/>
                          <a:pt x="227" y="163"/>
                          <a:pt x="227" y="163"/>
                        </a:cubicBezTo>
                        <a:cubicBezTo>
                          <a:pt x="227" y="163"/>
                          <a:pt x="227" y="163"/>
                          <a:pt x="227" y="163"/>
                        </a:cubicBezTo>
                        <a:cubicBezTo>
                          <a:pt x="227" y="162"/>
                          <a:pt x="227" y="162"/>
                          <a:pt x="227" y="162"/>
                        </a:cubicBezTo>
                        <a:cubicBezTo>
                          <a:pt x="227" y="162"/>
                          <a:pt x="227" y="162"/>
                          <a:pt x="227" y="162"/>
                        </a:cubicBezTo>
                        <a:cubicBezTo>
                          <a:pt x="228" y="162"/>
                          <a:pt x="228" y="162"/>
                          <a:pt x="228" y="162"/>
                        </a:cubicBezTo>
                        <a:cubicBezTo>
                          <a:pt x="228" y="162"/>
                          <a:pt x="228" y="162"/>
                          <a:pt x="228" y="162"/>
                        </a:cubicBezTo>
                        <a:cubicBezTo>
                          <a:pt x="228" y="161"/>
                          <a:pt x="228" y="161"/>
                          <a:pt x="228" y="161"/>
                        </a:cubicBezTo>
                        <a:cubicBezTo>
                          <a:pt x="228" y="161"/>
                          <a:pt x="228" y="161"/>
                          <a:pt x="228" y="161"/>
                        </a:cubicBezTo>
                        <a:cubicBezTo>
                          <a:pt x="229" y="160"/>
                          <a:pt x="229" y="160"/>
                          <a:pt x="229" y="160"/>
                        </a:cubicBezTo>
                        <a:cubicBezTo>
                          <a:pt x="228" y="159"/>
                          <a:pt x="228" y="159"/>
                          <a:pt x="228" y="159"/>
                        </a:cubicBezTo>
                        <a:cubicBezTo>
                          <a:pt x="227" y="160"/>
                          <a:pt x="227" y="160"/>
                          <a:pt x="227" y="160"/>
                        </a:cubicBezTo>
                        <a:cubicBezTo>
                          <a:pt x="227" y="160"/>
                          <a:pt x="227" y="160"/>
                          <a:pt x="227" y="160"/>
                        </a:cubicBezTo>
                        <a:cubicBezTo>
                          <a:pt x="227" y="160"/>
                          <a:pt x="227" y="160"/>
                          <a:pt x="227" y="160"/>
                        </a:cubicBezTo>
                        <a:cubicBezTo>
                          <a:pt x="227" y="160"/>
                          <a:pt x="227" y="160"/>
                          <a:pt x="227" y="160"/>
                        </a:cubicBezTo>
                        <a:moveTo>
                          <a:pt x="50" y="166"/>
                        </a:moveTo>
                        <a:cubicBezTo>
                          <a:pt x="51" y="166"/>
                          <a:pt x="51" y="166"/>
                          <a:pt x="51" y="166"/>
                        </a:cubicBezTo>
                        <a:cubicBezTo>
                          <a:pt x="52" y="166"/>
                          <a:pt x="52" y="166"/>
                          <a:pt x="52" y="166"/>
                        </a:cubicBezTo>
                        <a:cubicBezTo>
                          <a:pt x="52" y="166"/>
                          <a:pt x="52" y="166"/>
                          <a:pt x="52" y="166"/>
                        </a:cubicBezTo>
                        <a:cubicBezTo>
                          <a:pt x="52" y="166"/>
                          <a:pt x="52" y="166"/>
                          <a:pt x="52" y="166"/>
                        </a:cubicBezTo>
                        <a:cubicBezTo>
                          <a:pt x="53" y="165"/>
                          <a:pt x="53" y="165"/>
                          <a:pt x="53" y="165"/>
                        </a:cubicBezTo>
                        <a:cubicBezTo>
                          <a:pt x="53" y="164"/>
                          <a:pt x="53" y="164"/>
                          <a:pt x="53" y="164"/>
                        </a:cubicBezTo>
                        <a:cubicBezTo>
                          <a:pt x="53" y="164"/>
                          <a:pt x="53" y="164"/>
                          <a:pt x="53" y="164"/>
                        </a:cubicBezTo>
                        <a:cubicBezTo>
                          <a:pt x="53" y="164"/>
                          <a:pt x="53" y="164"/>
                          <a:pt x="53" y="164"/>
                        </a:cubicBezTo>
                        <a:cubicBezTo>
                          <a:pt x="54" y="162"/>
                          <a:pt x="54" y="162"/>
                          <a:pt x="54" y="162"/>
                        </a:cubicBezTo>
                        <a:cubicBezTo>
                          <a:pt x="54" y="159"/>
                          <a:pt x="54" y="159"/>
                          <a:pt x="54" y="159"/>
                        </a:cubicBezTo>
                        <a:cubicBezTo>
                          <a:pt x="53" y="162"/>
                          <a:pt x="53" y="162"/>
                          <a:pt x="53" y="162"/>
                        </a:cubicBezTo>
                        <a:cubicBezTo>
                          <a:pt x="52" y="163"/>
                          <a:pt x="52" y="163"/>
                          <a:pt x="52" y="163"/>
                        </a:cubicBezTo>
                        <a:cubicBezTo>
                          <a:pt x="51" y="164"/>
                          <a:pt x="51" y="164"/>
                          <a:pt x="51" y="164"/>
                        </a:cubicBezTo>
                        <a:cubicBezTo>
                          <a:pt x="51" y="164"/>
                          <a:pt x="51" y="164"/>
                          <a:pt x="51" y="164"/>
                        </a:cubicBezTo>
                        <a:cubicBezTo>
                          <a:pt x="51" y="164"/>
                          <a:pt x="51" y="164"/>
                          <a:pt x="51" y="164"/>
                        </a:cubicBezTo>
                        <a:cubicBezTo>
                          <a:pt x="51" y="166"/>
                          <a:pt x="51" y="166"/>
                          <a:pt x="51" y="166"/>
                        </a:cubicBezTo>
                        <a:cubicBezTo>
                          <a:pt x="50" y="166"/>
                          <a:pt x="50" y="166"/>
                          <a:pt x="50" y="166"/>
                        </a:cubicBezTo>
                        <a:moveTo>
                          <a:pt x="122" y="160"/>
                        </a:moveTo>
                        <a:cubicBezTo>
                          <a:pt x="120" y="160"/>
                          <a:pt x="120" y="160"/>
                          <a:pt x="120" y="160"/>
                        </a:cubicBezTo>
                        <a:cubicBezTo>
                          <a:pt x="120" y="160"/>
                          <a:pt x="120" y="160"/>
                          <a:pt x="120" y="160"/>
                        </a:cubicBezTo>
                        <a:cubicBezTo>
                          <a:pt x="120" y="160"/>
                          <a:pt x="120" y="160"/>
                          <a:pt x="120" y="160"/>
                        </a:cubicBezTo>
                        <a:cubicBezTo>
                          <a:pt x="119" y="161"/>
                          <a:pt x="119" y="161"/>
                          <a:pt x="119" y="161"/>
                        </a:cubicBezTo>
                        <a:cubicBezTo>
                          <a:pt x="118" y="162"/>
                          <a:pt x="118" y="162"/>
                          <a:pt x="118" y="162"/>
                        </a:cubicBezTo>
                        <a:cubicBezTo>
                          <a:pt x="120" y="162"/>
                          <a:pt x="120" y="162"/>
                          <a:pt x="120" y="162"/>
                        </a:cubicBezTo>
                        <a:cubicBezTo>
                          <a:pt x="120" y="162"/>
                          <a:pt x="120" y="162"/>
                          <a:pt x="120" y="162"/>
                        </a:cubicBezTo>
                        <a:cubicBezTo>
                          <a:pt x="121" y="162"/>
                          <a:pt x="121" y="162"/>
                          <a:pt x="121" y="162"/>
                        </a:cubicBezTo>
                        <a:cubicBezTo>
                          <a:pt x="121" y="162"/>
                          <a:pt x="121" y="162"/>
                          <a:pt x="121" y="162"/>
                        </a:cubicBezTo>
                        <a:cubicBezTo>
                          <a:pt x="121" y="162"/>
                          <a:pt x="121" y="162"/>
                          <a:pt x="121" y="162"/>
                        </a:cubicBezTo>
                        <a:cubicBezTo>
                          <a:pt x="121" y="162"/>
                          <a:pt x="121" y="162"/>
                          <a:pt x="121" y="162"/>
                        </a:cubicBezTo>
                        <a:cubicBezTo>
                          <a:pt x="122" y="162"/>
                          <a:pt x="122" y="162"/>
                          <a:pt x="122" y="162"/>
                        </a:cubicBezTo>
                        <a:cubicBezTo>
                          <a:pt x="123" y="162"/>
                          <a:pt x="123" y="162"/>
                          <a:pt x="123" y="162"/>
                        </a:cubicBezTo>
                        <a:cubicBezTo>
                          <a:pt x="123" y="162"/>
                          <a:pt x="123" y="162"/>
                          <a:pt x="123" y="162"/>
                        </a:cubicBezTo>
                        <a:cubicBezTo>
                          <a:pt x="124" y="162"/>
                          <a:pt x="124" y="162"/>
                          <a:pt x="124" y="162"/>
                        </a:cubicBezTo>
                        <a:cubicBezTo>
                          <a:pt x="124" y="162"/>
                          <a:pt x="124" y="162"/>
                          <a:pt x="124" y="162"/>
                        </a:cubicBezTo>
                        <a:cubicBezTo>
                          <a:pt x="124" y="161"/>
                          <a:pt x="124" y="161"/>
                          <a:pt x="124" y="161"/>
                        </a:cubicBezTo>
                        <a:cubicBezTo>
                          <a:pt x="124" y="161"/>
                          <a:pt x="124" y="161"/>
                          <a:pt x="124" y="161"/>
                        </a:cubicBezTo>
                        <a:cubicBezTo>
                          <a:pt x="124" y="161"/>
                          <a:pt x="124" y="161"/>
                          <a:pt x="124" y="161"/>
                        </a:cubicBezTo>
                        <a:cubicBezTo>
                          <a:pt x="124" y="160"/>
                          <a:pt x="124" y="160"/>
                          <a:pt x="124" y="160"/>
                        </a:cubicBezTo>
                        <a:cubicBezTo>
                          <a:pt x="123" y="160"/>
                          <a:pt x="123" y="160"/>
                          <a:pt x="123" y="160"/>
                        </a:cubicBezTo>
                        <a:cubicBezTo>
                          <a:pt x="123" y="160"/>
                          <a:pt x="123" y="160"/>
                          <a:pt x="123" y="160"/>
                        </a:cubicBezTo>
                        <a:cubicBezTo>
                          <a:pt x="123" y="160"/>
                          <a:pt x="123" y="160"/>
                          <a:pt x="123" y="160"/>
                        </a:cubicBezTo>
                        <a:cubicBezTo>
                          <a:pt x="122" y="160"/>
                          <a:pt x="122" y="160"/>
                          <a:pt x="122" y="160"/>
                        </a:cubicBezTo>
                        <a:moveTo>
                          <a:pt x="172" y="162"/>
                        </a:moveTo>
                        <a:cubicBezTo>
                          <a:pt x="172" y="163"/>
                          <a:pt x="172" y="163"/>
                          <a:pt x="172" y="163"/>
                        </a:cubicBezTo>
                        <a:cubicBezTo>
                          <a:pt x="172" y="164"/>
                          <a:pt x="172" y="164"/>
                          <a:pt x="172" y="164"/>
                        </a:cubicBezTo>
                        <a:cubicBezTo>
                          <a:pt x="172" y="165"/>
                          <a:pt x="172" y="165"/>
                          <a:pt x="172" y="165"/>
                        </a:cubicBezTo>
                        <a:cubicBezTo>
                          <a:pt x="172" y="165"/>
                          <a:pt x="172" y="165"/>
                          <a:pt x="172" y="165"/>
                        </a:cubicBezTo>
                        <a:cubicBezTo>
                          <a:pt x="172" y="165"/>
                          <a:pt x="172" y="165"/>
                          <a:pt x="172" y="165"/>
                        </a:cubicBezTo>
                        <a:cubicBezTo>
                          <a:pt x="172" y="166"/>
                          <a:pt x="172" y="166"/>
                          <a:pt x="172" y="166"/>
                        </a:cubicBezTo>
                        <a:cubicBezTo>
                          <a:pt x="172" y="169"/>
                          <a:pt x="172" y="169"/>
                          <a:pt x="172" y="169"/>
                        </a:cubicBezTo>
                        <a:cubicBezTo>
                          <a:pt x="173" y="167"/>
                          <a:pt x="173" y="167"/>
                          <a:pt x="173" y="167"/>
                        </a:cubicBezTo>
                        <a:cubicBezTo>
                          <a:pt x="174" y="165"/>
                          <a:pt x="174" y="165"/>
                          <a:pt x="174" y="165"/>
                        </a:cubicBezTo>
                        <a:cubicBezTo>
                          <a:pt x="174" y="165"/>
                          <a:pt x="174" y="165"/>
                          <a:pt x="174" y="165"/>
                        </a:cubicBezTo>
                        <a:cubicBezTo>
                          <a:pt x="174" y="165"/>
                          <a:pt x="174" y="165"/>
                          <a:pt x="174" y="165"/>
                        </a:cubicBezTo>
                        <a:cubicBezTo>
                          <a:pt x="174" y="165"/>
                          <a:pt x="174" y="165"/>
                          <a:pt x="174" y="165"/>
                        </a:cubicBezTo>
                        <a:cubicBezTo>
                          <a:pt x="174" y="165"/>
                          <a:pt x="174" y="165"/>
                          <a:pt x="174" y="165"/>
                        </a:cubicBezTo>
                        <a:cubicBezTo>
                          <a:pt x="174" y="164"/>
                          <a:pt x="174" y="164"/>
                          <a:pt x="174" y="164"/>
                        </a:cubicBezTo>
                        <a:cubicBezTo>
                          <a:pt x="174" y="164"/>
                          <a:pt x="174" y="164"/>
                          <a:pt x="174" y="164"/>
                        </a:cubicBezTo>
                        <a:cubicBezTo>
                          <a:pt x="174" y="163"/>
                          <a:pt x="174" y="163"/>
                          <a:pt x="174" y="163"/>
                        </a:cubicBezTo>
                        <a:cubicBezTo>
                          <a:pt x="174" y="163"/>
                          <a:pt x="174" y="163"/>
                          <a:pt x="174" y="163"/>
                        </a:cubicBezTo>
                        <a:cubicBezTo>
                          <a:pt x="174" y="163"/>
                          <a:pt x="174" y="163"/>
                          <a:pt x="174" y="163"/>
                        </a:cubicBezTo>
                        <a:cubicBezTo>
                          <a:pt x="174" y="161"/>
                          <a:pt x="174" y="161"/>
                          <a:pt x="174" y="161"/>
                        </a:cubicBezTo>
                        <a:cubicBezTo>
                          <a:pt x="174" y="161"/>
                          <a:pt x="174" y="161"/>
                          <a:pt x="174" y="161"/>
                        </a:cubicBezTo>
                        <a:cubicBezTo>
                          <a:pt x="174" y="161"/>
                          <a:pt x="174" y="161"/>
                          <a:pt x="174" y="161"/>
                        </a:cubicBezTo>
                        <a:cubicBezTo>
                          <a:pt x="173" y="160"/>
                          <a:pt x="173" y="160"/>
                          <a:pt x="173" y="160"/>
                        </a:cubicBezTo>
                        <a:cubicBezTo>
                          <a:pt x="173" y="160"/>
                          <a:pt x="173" y="160"/>
                          <a:pt x="173" y="160"/>
                        </a:cubicBezTo>
                        <a:cubicBezTo>
                          <a:pt x="173" y="161"/>
                          <a:pt x="173" y="161"/>
                          <a:pt x="173" y="161"/>
                        </a:cubicBezTo>
                        <a:cubicBezTo>
                          <a:pt x="172" y="161"/>
                          <a:pt x="172" y="161"/>
                          <a:pt x="172" y="161"/>
                        </a:cubicBezTo>
                        <a:cubicBezTo>
                          <a:pt x="172" y="161"/>
                          <a:pt x="172" y="161"/>
                          <a:pt x="172" y="161"/>
                        </a:cubicBezTo>
                        <a:cubicBezTo>
                          <a:pt x="172" y="162"/>
                          <a:pt x="172" y="162"/>
                          <a:pt x="172" y="162"/>
                        </a:cubicBezTo>
                        <a:cubicBezTo>
                          <a:pt x="172" y="162"/>
                          <a:pt x="172" y="162"/>
                          <a:pt x="172" y="162"/>
                        </a:cubicBezTo>
                        <a:moveTo>
                          <a:pt x="213" y="165"/>
                        </a:moveTo>
                        <a:cubicBezTo>
                          <a:pt x="212" y="166"/>
                          <a:pt x="212" y="166"/>
                          <a:pt x="212" y="166"/>
                        </a:cubicBezTo>
                        <a:cubicBezTo>
                          <a:pt x="212" y="166"/>
                          <a:pt x="212" y="166"/>
                          <a:pt x="212" y="166"/>
                        </a:cubicBezTo>
                        <a:cubicBezTo>
                          <a:pt x="212" y="166"/>
                          <a:pt x="212" y="166"/>
                          <a:pt x="212" y="166"/>
                        </a:cubicBezTo>
                        <a:cubicBezTo>
                          <a:pt x="211" y="167"/>
                          <a:pt x="211" y="167"/>
                          <a:pt x="211" y="167"/>
                        </a:cubicBezTo>
                        <a:cubicBezTo>
                          <a:pt x="211" y="167"/>
                          <a:pt x="211" y="167"/>
                          <a:pt x="211" y="167"/>
                        </a:cubicBezTo>
                        <a:cubicBezTo>
                          <a:pt x="211" y="168"/>
                          <a:pt x="211" y="168"/>
                          <a:pt x="211" y="168"/>
                        </a:cubicBezTo>
                        <a:cubicBezTo>
                          <a:pt x="211" y="169"/>
                          <a:pt x="211" y="169"/>
                          <a:pt x="211" y="169"/>
                        </a:cubicBezTo>
                        <a:cubicBezTo>
                          <a:pt x="211" y="169"/>
                          <a:pt x="211" y="169"/>
                          <a:pt x="211" y="169"/>
                        </a:cubicBezTo>
                        <a:cubicBezTo>
                          <a:pt x="211" y="169"/>
                          <a:pt x="211" y="169"/>
                          <a:pt x="211" y="169"/>
                        </a:cubicBezTo>
                        <a:cubicBezTo>
                          <a:pt x="211" y="170"/>
                          <a:pt x="211" y="170"/>
                          <a:pt x="211" y="170"/>
                        </a:cubicBezTo>
                        <a:cubicBezTo>
                          <a:pt x="212" y="170"/>
                          <a:pt x="212" y="170"/>
                          <a:pt x="212" y="170"/>
                        </a:cubicBezTo>
                        <a:cubicBezTo>
                          <a:pt x="212" y="170"/>
                          <a:pt x="212" y="170"/>
                          <a:pt x="212" y="170"/>
                        </a:cubicBezTo>
                        <a:cubicBezTo>
                          <a:pt x="213" y="169"/>
                          <a:pt x="213" y="169"/>
                          <a:pt x="213" y="169"/>
                        </a:cubicBezTo>
                        <a:cubicBezTo>
                          <a:pt x="213" y="169"/>
                          <a:pt x="213" y="169"/>
                          <a:pt x="213" y="169"/>
                        </a:cubicBezTo>
                        <a:cubicBezTo>
                          <a:pt x="213" y="169"/>
                          <a:pt x="213" y="169"/>
                          <a:pt x="213" y="169"/>
                        </a:cubicBezTo>
                        <a:cubicBezTo>
                          <a:pt x="213" y="168"/>
                          <a:pt x="213" y="168"/>
                          <a:pt x="213" y="168"/>
                        </a:cubicBezTo>
                        <a:cubicBezTo>
                          <a:pt x="213" y="168"/>
                          <a:pt x="213" y="168"/>
                          <a:pt x="213" y="168"/>
                        </a:cubicBezTo>
                        <a:cubicBezTo>
                          <a:pt x="213" y="168"/>
                          <a:pt x="213" y="168"/>
                          <a:pt x="213" y="168"/>
                        </a:cubicBezTo>
                        <a:cubicBezTo>
                          <a:pt x="213" y="168"/>
                          <a:pt x="213" y="168"/>
                          <a:pt x="213" y="168"/>
                        </a:cubicBezTo>
                        <a:cubicBezTo>
                          <a:pt x="213" y="167"/>
                          <a:pt x="213" y="167"/>
                          <a:pt x="213" y="167"/>
                        </a:cubicBezTo>
                        <a:cubicBezTo>
                          <a:pt x="214" y="166"/>
                          <a:pt x="214" y="166"/>
                          <a:pt x="214" y="166"/>
                        </a:cubicBezTo>
                        <a:cubicBezTo>
                          <a:pt x="214" y="166"/>
                          <a:pt x="214" y="166"/>
                          <a:pt x="214" y="166"/>
                        </a:cubicBezTo>
                        <a:cubicBezTo>
                          <a:pt x="215" y="166"/>
                          <a:pt x="215" y="166"/>
                          <a:pt x="215" y="166"/>
                        </a:cubicBezTo>
                        <a:cubicBezTo>
                          <a:pt x="215" y="166"/>
                          <a:pt x="215" y="166"/>
                          <a:pt x="215" y="166"/>
                        </a:cubicBezTo>
                        <a:cubicBezTo>
                          <a:pt x="215" y="166"/>
                          <a:pt x="215" y="166"/>
                          <a:pt x="215" y="166"/>
                        </a:cubicBezTo>
                        <a:cubicBezTo>
                          <a:pt x="215" y="165"/>
                          <a:pt x="215" y="165"/>
                          <a:pt x="215" y="165"/>
                        </a:cubicBezTo>
                        <a:cubicBezTo>
                          <a:pt x="215" y="165"/>
                          <a:pt x="215" y="165"/>
                          <a:pt x="215" y="165"/>
                        </a:cubicBezTo>
                        <a:cubicBezTo>
                          <a:pt x="215" y="164"/>
                          <a:pt x="215" y="164"/>
                          <a:pt x="215" y="164"/>
                        </a:cubicBezTo>
                        <a:cubicBezTo>
                          <a:pt x="214" y="164"/>
                          <a:pt x="214" y="164"/>
                          <a:pt x="214" y="164"/>
                        </a:cubicBezTo>
                        <a:cubicBezTo>
                          <a:pt x="214" y="165"/>
                          <a:pt x="214" y="165"/>
                          <a:pt x="214" y="165"/>
                        </a:cubicBezTo>
                        <a:cubicBezTo>
                          <a:pt x="213" y="165"/>
                          <a:pt x="213" y="165"/>
                          <a:pt x="213" y="165"/>
                        </a:cubicBezTo>
                        <a:moveTo>
                          <a:pt x="235" y="168"/>
                        </a:moveTo>
                        <a:cubicBezTo>
                          <a:pt x="234" y="167"/>
                          <a:pt x="234" y="167"/>
                          <a:pt x="234" y="167"/>
                        </a:cubicBezTo>
                        <a:cubicBezTo>
                          <a:pt x="234" y="167"/>
                          <a:pt x="234" y="167"/>
                          <a:pt x="234" y="167"/>
                        </a:cubicBezTo>
                        <a:cubicBezTo>
                          <a:pt x="234" y="167"/>
                          <a:pt x="234" y="167"/>
                          <a:pt x="234" y="167"/>
                        </a:cubicBezTo>
                        <a:cubicBezTo>
                          <a:pt x="233" y="168"/>
                          <a:pt x="233" y="168"/>
                          <a:pt x="233" y="168"/>
                        </a:cubicBezTo>
                        <a:cubicBezTo>
                          <a:pt x="232" y="168"/>
                          <a:pt x="232" y="168"/>
                          <a:pt x="232" y="168"/>
                        </a:cubicBezTo>
                        <a:cubicBezTo>
                          <a:pt x="232" y="168"/>
                          <a:pt x="232" y="168"/>
                          <a:pt x="232" y="168"/>
                        </a:cubicBezTo>
                        <a:cubicBezTo>
                          <a:pt x="232" y="169"/>
                          <a:pt x="232" y="169"/>
                          <a:pt x="232" y="169"/>
                        </a:cubicBezTo>
                        <a:cubicBezTo>
                          <a:pt x="231" y="169"/>
                          <a:pt x="231" y="169"/>
                          <a:pt x="231" y="169"/>
                        </a:cubicBezTo>
                        <a:cubicBezTo>
                          <a:pt x="231" y="169"/>
                          <a:pt x="231" y="169"/>
                          <a:pt x="231" y="169"/>
                        </a:cubicBezTo>
                        <a:cubicBezTo>
                          <a:pt x="231" y="169"/>
                          <a:pt x="231" y="169"/>
                          <a:pt x="231" y="169"/>
                        </a:cubicBezTo>
                        <a:cubicBezTo>
                          <a:pt x="231" y="170"/>
                          <a:pt x="231" y="170"/>
                          <a:pt x="231" y="170"/>
                        </a:cubicBezTo>
                        <a:cubicBezTo>
                          <a:pt x="231" y="170"/>
                          <a:pt x="231" y="170"/>
                          <a:pt x="231" y="170"/>
                        </a:cubicBezTo>
                        <a:cubicBezTo>
                          <a:pt x="231" y="170"/>
                          <a:pt x="231" y="170"/>
                          <a:pt x="231" y="170"/>
                        </a:cubicBezTo>
                        <a:cubicBezTo>
                          <a:pt x="231" y="170"/>
                          <a:pt x="231" y="170"/>
                          <a:pt x="231" y="170"/>
                        </a:cubicBezTo>
                        <a:cubicBezTo>
                          <a:pt x="230" y="169"/>
                          <a:pt x="230" y="169"/>
                          <a:pt x="230" y="169"/>
                        </a:cubicBezTo>
                        <a:cubicBezTo>
                          <a:pt x="230" y="168"/>
                          <a:pt x="230" y="168"/>
                          <a:pt x="230" y="168"/>
                        </a:cubicBezTo>
                        <a:cubicBezTo>
                          <a:pt x="229" y="169"/>
                          <a:pt x="229" y="169"/>
                          <a:pt x="229" y="169"/>
                        </a:cubicBezTo>
                        <a:cubicBezTo>
                          <a:pt x="229" y="170"/>
                          <a:pt x="229" y="170"/>
                          <a:pt x="229" y="170"/>
                        </a:cubicBezTo>
                        <a:cubicBezTo>
                          <a:pt x="229" y="170"/>
                          <a:pt x="229" y="170"/>
                          <a:pt x="229" y="170"/>
                        </a:cubicBezTo>
                        <a:cubicBezTo>
                          <a:pt x="229" y="170"/>
                          <a:pt x="229" y="170"/>
                          <a:pt x="229" y="170"/>
                        </a:cubicBezTo>
                        <a:cubicBezTo>
                          <a:pt x="229" y="171"/>
                          <a:pt x="229" y="171"/>
                          <a:pt x="229" y="171"/>
                        </a:cubicBezTo>
                        <a:cubicBezTo>
                          <a:pt x="229" y="172"/>
                          <a:pt x="229" y="172"/>
                          <a:pt x="229" y="172"/>
                        </a:cubicBezTo>
                        <a:cubicBezTo>
                          <a:pt x="229" y="173"/>
                          <a:pt x="229" y="173"/>
                          <a:pt x="229" y="173"/>
                        </a:cubicBezTo>
                        <a:cubicBezTo>
                          <a:pt x="229" y="173"/>
                          <a:pt x="229" y="173"/>
                          <a:pt x="229" y="173"/>
                        </a:cubicBezTo>
                        <a:cubicBezTo>
                          <a:pt x="229" y="173"/>
                          <a:pt x="229" y="173"/>
                          <a:pt x="229" y="173"/>
                        </a:cubicBezTo>
                        <a:cubicBezTo>
                          <a:pt x="229" y="173"/>
                          <a:pt x="229" y="173"/>
                          <a:pt x="229" y="173"/>
                        </a:cubicBezTo>
                        <a:cubicBezTo>
                          <a:pt x="228" y="174"/>
                          <a:pt x="228" y="174"/>
                          <a:pt x="228" y="174"/>
                        </a:cubicBezTo>
                        <a:cubicBezTo>
                          <a:pt x="227" y="175"/>
                          <a:pt x="227" y="175"/>
                          <a:pt x="227" y="175"/>
                        </a:cubicBezTo>
                        <a:cubicBezTo>
                          <a:pt x="226" y="176"/>
                          <a:pt x="226" y="176"/>
                          <a:pt x="226" y="176"/>
                        </a:cubicBezTo>
                        <a:cubicBezTo>
                          <a:pt x="226" y="176"/>
                          <a:pt x="226" y="176"/>
                          <a:pt x="226" y="176"/>
                        </a:cubicBezTo>
                        <a:cubicBezTo>
                          <a:pt x="226" y="176"/>
                          <a:pt x="226" y="176"/>
                          <a:pt x="226" y="176"/>
                        </a:cubicBezTo>
                        <a:cubicBezTo>
                          <a:pt x="225" y="178"/>
                          <a:pt x="225" y="178"/>
                          <a:pt x="225" y="178"/>
                        </a:cubicBezTo>
                        <a:cubicBezTo>
                          <a:pt x="224" y="179"/>
                          <a:pt x="224" y="179"/>
                          <a:pt x="224" y="179"/>
                        </a:cubicBezTo>
                        <a:cubicBezTo>
                          <a:pt x="223" y="180"/>
                          <a:pt x="223" y="180"/>
                          <a:pt x="223" y="180"/>
                        </a:cubicBezTo>
                        <a:cubicBezTo>
                          <a:pt x="224" y="180"/>
                          <a:pt x="224" y="180"/>
                          <a:pt x="224" y="180"/>
                        </a:cubicBezTo>
                        <a:cubicBezTo>
                          <a:pt x="225" y="180"/>
                          <a:pt x="225" y="180"/>
                          <a:pt x="225" y="180"/>
                        </a:cubicBezTo>
                        <a:cubicBezTo>
                          <a:pt x="226" y="180"/>
                          <a:pt x="226" y="180"/>
                          <a:pt x="226" y="180"/>
                        </a:cubicBezTo>
                        <a:cubicBezTo>
                          <a:pt x="226" y="180"/>
                          <a:pt x="226" y="180"/>
                          <a:pt x="226" y="180"/>
                        </a:cubicBezTo>
                        <a:cubicBezTo>
                          <a:pt x="226" y="180"/>
                          <a:pt x="226" y="180"/>
                          <a:pt x="226" y="180"/>
                        </a:cubicBezTo>
                        <a:cubicBezTo>
                          <a:pt x="226" y="179"/>
                          <a:pt x="226" y="179"/>
                          <a:pt x="226" y="179"/>
                        </a:cubicBezTo>
                        <a:cubicBezTo>
                          <a:pt x="227" y="179"/>
                          <a:pt x="227" y="179"/>
                          <a:pt x="227" y="179"/>
                        </a:cubicBezTo>
                        <a:cubicBezTo>
                          <a:pt x="227" y="179"/>
                          <a:pt x="227" y="179"/>
                          <a:pt x="227" y="179"/>
                        </a:cubicBezTo>
                        <a:cubicBezTo>
                          <a:pt x="227" y="179"/>
                          <a:pt x="227" y="179"/>
                          <a:pt x="227" y="179"/>
                        </a:cubicBezTo>
                        <a:cubicBezTo>
                          <a:pt x="226" y="180"/>
                          <a:pt x="226" y="180"/>
                          <a:pt x="226" y="180"/>
                        </a:cubicBezTo>
                        <a:cubicBezTo>
                          <a:pt x="226" y="180"/>
                          <a:pt x="226" y="180"/>
                          <a:pt x="226" y="180"/>
                        </a:cubicBezTo>
                        <a:cubicBezTo>
                          <a:pt x="226" y="180"/>
                          <a:pt x="226" y="180"/>
                          <a:pt x="226" y="180"/>
                        </a:cubicBezTo>
                        <a:cubicBezTo>
                          <a:pt x="226" y="181"/>
                          <a:pt x="226" y="181"/>
                          <a:pt x="226" y="181"/>
                        </a:cubicBezTo>
                        <a:cubicBezTo>
                          <a:pt x="226" y="181"/>
                          <a:pt x="226" y="181"/>
                          <a:pt x="226" y="181"/>
                        </a:cubicBezTo>
                        <a:cubicBezTo>
                          <a:pt x="226" y="181"/>
                          <a:pt x="226" y="181"/>
                          <a:pt x="226" y="181"/>
                        </a:cubicBezTo>
                        <a:cubicBezTo>
                          <a:pt x="226" y="180"/>
                          <a:pt x="226" y="180"/>
                          <a:pt x="226" y="180"/>
                        </a:cubicBezTo>
                        <a:cubicBezTo>
                          <a:pt x="226" y="180"/>
                          <a:pt x="226" y="180"/>
                          <a:pt x="226" y="180"/>
                        </a:cubicBezTo>
                        <a:cubicBezTo>
                          <a:pt x="225" y="180"/>
                          <a:pt x="225" y="180"/>
                          <a:pt x="225" y="180"/>
                        </a:cubicBezTo>
                        <a:cubicBezTo>
                          <a:pt x="224" y="180"/>
                          <a:pt x="224" y="180"/>
                          <a:pt x="224" y="180"/>
                        </a:cubicBezTo>
                        <a:cubicBezTo>
                          <a:pt x="224" y="180"/>
                          <a:pt x="224" y="180"/>
                          <a:pt x="224" y="180"/>
                        </a:cubicBezTo>
                        <a:cubicBezTo>
                          <a:pt x="223" y="180"/>
                          <a:pt x="223" y="180"/>
                          <a:pt x="223" y="180"/>
                        </a:cubicBezTo>
                        <a:cubicBezTo>
                          <a:pt x="223" y="180"/>
                          <a:pt x="223" y="180"/>
                          <a:pt x="223" y="180"/>
                        </a:cubicBezTo>
                        <a:cubicBezTo>
                          <a:pt x="222" y="181"/>
                          <a:pt x="222" y="181"/>
                          <a:pt x="222" y="181"/>
                        </a:cubicBezTo>
                        <a:cubicBezTo>
                          <a:pt x="222" y="181"/>
                          <a:pt x="222" y="181"/>
                          <a:pt x="222" y="181"/>
                        </a:cubicBezTo>
                        <a:cubicBezTo>
                          <a:pt x="222" y="182"/>
                          <a:pt x="222" y="182"/>
                          <a:pt x="222" y="182"/>
                        </a:cubicBezTo>
                        <a:cubicBezTo>
                          <a:pt x="222" y="183"/>
                          <a:pt x="222" y="183"/>
                          <a:pt x="222" y="183"/>
                        </a:cubicBezTo>
                        <a:cubicBezTo>
                          <a:pt x="222" y="184"/>
                          <a:pt x="222" y="184"/>
                          <a:pt x="222" y="184"/>
                        </a:cubicBezTo>
                        <a:cubicBezTo>
                          <a:pt x="222" y="183"/>
                          <a:pt x="222" y="183"/>
                          <a:pt x="222" y="183"/>
                        </a:cubicBezTo>
                        <a:cubicBezTo>
                          <a:pt x="222" y="183"/>
                          <a:pt x="223" y="183"/>
                          <a:pt x="223" y="183"/>
                        </a:cubicBezTo>
                        <a:cubicBezTo>
                          <a:pt x="223" y="183"/>
                          <a:pt x="223" y="183"/>
                          <a:pt x="223" y="183"/>
                        </a:cubicBezTo>
                        <a:cubicBezTo>
                          <a:pt x="223" y="183"/>
                          <a:pt x="223" y="183"/>
                          <a:pt x="223" y="183"/>
                        </a:cubicBezTo>
                        <a:cubicBezTo>
                          <a:pt x="224" y="183"/>
                          <a:pt x="224" y="183"/>
                          <a:pt x="224" y="183"/>
                        </a:cubicBezTo>
                        <a:cubicBezTo>
                          <a:pt x="224" y="183"/>
                          <a:pt x="224" y="183"/>
                          <a:pt x="224" y="183"/>
                        </a:cubicBezTo>
                        <a:cubicBezTo>
                          <a:pt x="225" y="183"/>
                          <a:pt x="225" y="183"/>
                          <a:pt x="225" y="183"/>
                        </a:cubicBezTo>
                        <a:cubicBezTo>
                          <a:pt x="226" y="183"/>
                          <a:pt x="226" y="183"/>
                          <a:pt x="226" y="183"/>
                        </a:cubicBezTo>
                        <a:cubicBezTo>
                          <a:pt x="226" y="183"/>
                          <a:pt x="226" y="183"/>
                          <a:pt x="226" y="183"/>
                        </a:cubicBezTo>
                        <a:cubicBezTo>
                          <a:pt x="226" y="182"/>
                          <a:pt x="226" y="182"/>
                          <a:pt x="226" y="182"/>
                        </a:cubicBezTo>
                        <a:cubicBezTo>
                          <a:pt x="226" y="181"/>
                          <a:pt x="226" y="181"/>
                          <a:pt x="226" y="181"/>
                        </a:cubicBezTo>
                        <a:cubicBezTo>
                          <a:pt x="226" y="181"/>
                          <a:pt x="226" y="181"/>
                          <a:pt x="226" y="181"/>
                        </a:cubicBezTo>
                        <a:cubicBezTo>
                          <a:pt x="227" y="181"/>
                          <a:pt x="227" y="181"/>
                          <a:pt x="227" y="181"/>
                        </a:cubicBezTo>
                        <a:cubicBezTo>
                          <a:pt x="228" y="180"/>
                          <a:pt x="228" y="180"/>
                          <a:pt x="228" y="180"/>
                        </a:cubicBezTo>
                        <a:cubicBezTo>
                          <a:pt x="228" y="180"/>
                          <a:pt x="228" y="180"/>
                          <a:pt x="228" y="180"/>
                        </a:cubicBezTo>
                        <a:cubicBezTo>
                          <a:pt x="228" y="180"/>
                          <a:pt x="228" y="180"/>
                          <a:pt x="228" y="180"/>
                        </a:cubicBezTo>
                        <a:cubicBezTo>
                          <a:pt x="229" y="179"/>
                          <a:pt x="229" y="179"/>
                          <a:pt x="229" y="179"/>
                        </a:cubicBezTo>
                        <a:cubicBezTo>
                          <a:pt x="229" y="179"/>
                          <a:pt x="229" y="179"/>
                          <a:pt x="229" y="179"/>
                        </a:cubicBezTo>
                        <a:cubicBezTo>
                          <a:pt x="229" y="179"/>
                          <a:pt x="229" y="179"/>
                          <a:pt x="229" y="179"/>
                        </a:cubicBezTo>
                        <a:cubicBezTo>
                          <a:pt x="228" y="178"/>
                          <a:pt x="228" y="178"/>
                          <a:pt x="228" y="178"/>
                        </a:cubicBezTo>
                        <a:cubicBezTo>
                          <a:pt x="228" y="178"/>
                          <a:pt x="228" y="178"/>
                          <a:pt x="228" y="178"/>
                        </a:cubicBezTo>
                        <a:cubicBezTo>
                          <a:pt x="229" y="177"/>
                          <a:pt x="229" y="177"/>
                          <a:pt x="229" y="177"/>
                        </a:cubicBezTo>
                        <a:cubicBezTo>
                          <a:pt x="229" y="176"/>
                          <a:pt x="229" y="176"/>
                          <a:pt x="229" y="176"/>
                        </a:cubicBezTo>
                        <a:cubicBezTo>
                          <a:pt x="230" y="176"/>
                          <a:pt x="230" y="176"/>
                          <a:pt x="230" y="176"/>
                        </a:cubicBezTo>
                        <a:cubicBezTo>
                          <a:pt x="230" y="176"/>
                          <a:pt x="230" y="176"/>
                          <a:pt x="230" y="176"/>
                        </a:cubicBezTo>
                        <a:cubicBezTo>
                          <a:pt x="230" y="177"/>
                          <a:pt x="230" y="177"/>
                          <a:pt x="230" y="177"/>
                        </a:cubicBezTo>
                        <a:cubicBezTo>
                          <a:pt x="230" y="177"/>
                          <a:pt x="230" y="177"/>
                          <a:pt x="230" y="177"/>
                        </a:cubicBezTo>
                        <a:cubicBezTo>
                          <a:pt x="231" y="177"/>
                          <a:pt x="231" y="177"/>
                          <a:pt x="231" y="177"/>
                        </a:cubicBezTo>
                        <a:cubicBezTo>
                          <a:pt x="231" y="176"/>
                          <a:pt x="231" y="176"/>
                          <a:pt x="231" y="176"/>
                        </a:cubicBezTo>
                        <a:cubicBezTo>
                          <a:pt x="231" y="176"/>
                          <a:pt x="231" y="176"/>
                          <a:pt x="231" y="176"/>
                        </a:cubicBezTo>
                        <a:cubicBezTo>
                          <a:pt x="231" y="176"/>
                          <a:pt x="231" y="176"/>
                          <a:pt x="231" y="176"/>
                        </a:cubicBezTo>
                        <a:cubicBezTo>
                          <a:pt x="232" y="175"/>
                          <a:pt x="232" y="175"/>
                          <a:pt x="232" y="175"/>
                        </a:cubicBezTo>
                        <a:cubicBezTo>
                          <a:pt x="232" y="175"/>
                          <a:pt x="232" y="175"/>
                          <a:pt x="232" y="175"/>
                        </a:cubicBezTo>
                        <a:cubicBezTo>
                          <a:pt x="232" y="174"/>
                          <a:pt x="232" y="174"/>
                          <a:pt x="232" y="174"/>
                        </a:cubicBezTo>
                        <a:cubicBezTo>
                          <a:pt x="232" y="174"/>
                          <a:pt x="232" y="174"/>
                          <a:pt x="232" y="174"/>
                        </a:cubicBezTo>
                        <a:cubicBezTo>
                          <a:pt x="232" y="174"/>
                          <a:pt x="232" y="174"/>
                          <a:pt x="232" y="174"/>
                        </a:cubicBezTo>
                        <a:cubicBezTo>
                          <a:pt x="232" y="173"/>
                          <a:pt x="232" y="173"/>
                          <a:pt x="232" y="173"/>
                        </a:cubicBezTo>
                        <a:cubicBezTo>
                          <a:pt x="232" y="173"/>
                          <a:pt x="232" y="173"/>
                          <a:pt x="232" y="173"/>
                        </a:cubicBezTo>
                        <a:cubicBezTo>
                          <a:pt x="232" y="172"/>
                          <a:pt x="232" y="172"/>
                          <a:pt x="232" y="172"/>
                        </a:cubicBezTo>
                        <a:cubicBezTo>
                          <a:pt x="232" y="172"/>
                          <a:pt x="232" y="172"/>
                          <a:pt x="232" y="172"/>
                        </a:cubicBezTo>
                        <a:cubicBezTo>
                          <a:pt x="232" y="172"/>
                          <a:pt x="232" y="172"/>
                          <a:pt x="232" y="172"/>
                        </a:cubicBezTo>
                        <a:cubicBezTo>
                          <a:pt x="233" y="172"/>
                          <a:pt x="233" y="172"/>
                          <a:pt x="233" y="172"/>
                        </a:cubicBezTo>
                        <a:cubicBezTo>
                          <a:pt x="233" y="172"/>
                          <a:pt x="233" y="172"/>
                          <a:pt x="233" y="172"/>
                        </a:cubicBezTo>
                        <a:cubicBezTo>
                          <a:pt x="233" y="172"/>
                          <a:pt x="233" y="172"/>
                          <a:pt x="233" y="172"/>
                        </a:cubicBezTo>
                        <a:cubicBezTo>
                          <a:pt x="233" y="171"/>
                          <a:pt x="233" y="171"/>
                          <a:pt x="233" y="171"/>
                        </a:cubicBezTo>
                        <a:cubicBezTo>
                          <a:pt x="233" y="171"/>
                          <a:pt x="233" y="171"/>
                          <a:pt x="233" y="171"/>
                        </a:cubicBezTo>
                        <a:cubicBezTo>
                          <a:pt x="233" y="171"/>
                          <a:pt x="233" y="171"/>
                          <a:pt x="233" y="171"/>
                        </a:cubicBezTo>
                        <a:cubicBezTo>
                          <a:pt x="233" y="170"/>
                          <a:pt x="233" y="170"/>
                          <a:pt x="233" y="170"/>
                        </a:cubicBezTo>
                        <a:cubicBezTo>
                          <a:pt x="234" y="169"/>
                          <a:pt x="234" y="169"/>
                          <a:pt x="234" y="169"/>
                        </a:cubicBezTo>
                        <a:cubicBezTo>
                          <a:pt x="234" y="169"/>
                          <a:pt x="234" y="169"/>
                          <a:pt x="234" y="169"/>
                        </a:cubicBezTo>
                        <a:cubicBezTo>
                          <a:pt x="234" y="170"/>
                          <a:pt x="234" y="170"/>
                          <a:pt x="234" y="170"/>
                        </a:cubicBezTo>
                        <a:cubicBezTo>
                          <a:pt x="234" y="170"/>
                          <a:pt x="234" y="170"/>
                          <a:pt x="234" y="170"/>
                        </a:cubicBezTo>
                        <a:cubicBezTo>
                          <a:pt x="235" y="170"/>
                          <a:pt x="235" y="170"/>
                          <a:pt x="235" y="170"/>
                        </a:cubicBezTo>
                        <a:cubicBezTo>
                          <a:pt x="235" y="169"/>
                          <a:pt x="235" y="169"/>
                          <a:pt x="235" y="169"/>
                        </a:cubicBezTo>
                        <a:cubicBezTo>
                          <a:pt x="236" y="170"/>
                          <a:pt x="236" y="170"/>
                          <a:pt x="236" y="170"/>
                        </a:cubicBezTo>
                        <a:cubicBezTo>
                          <a:pt x="236" y="170"/>
                          <a:pt x="236" y="170"/>
                          <a:pt x="236" y="170"/>
                        </a:cubicBezTo>
                        <a:cubicBezTo>
                          <a:pt x="236" y="169"/>
                          <a:pt x="236" y="169"/>
                          <a:pt x="236" y="169"/>
                        </a:cubicBezTo>
                        <a:cubicBezTo>
                          <a:pt x="236" y="169"/>
                          <a:pt x="236" y="169"/>
                          <a:pt x="236" y="169"/>
                        </a:cubicBezTo>
                        <a:cubicBezTo>
                          <a:pt x="237" y="168"/>
                          <a:pt x="237" y="168"/>
                          <a:pt x="237" y="168"/>
                        </a:cubicBezTo>
                        <a:cubicBezTo>
                          <a:pt x="237" y="168"/>
                          <a:pt x="237" y="168"/>
                          <a:pt x="237" y="168"/>
                        </a:cubicBezTo>
                        <a:cubicBezTo>
                          <a:pt x="237" y="168"/>
                          <a:pt x="237" y="168"/>
                          <a:pt x="237" y="168"/>
                        </a:cubicBezTo>
                        <a:cubicBezTo>
                          <a:pt x="237" y="168"/>
                          <a:pt x="237" y="168"/>
                          <a:pt x="237" y="168"/>
                        </a:cubicBezTo>
                        <a:cubicBezTo>
                          <a:pt x="237" y="167"/>
                          <a:pt x="237" y="167"/>
                          <a:pt x="237" y="167"/>
                        </a:cubicBezTo>
                        <a:cubicBezTo>
                          <a:pt x="236" y="167"/>
                          <a:pt x="236" y="167"/>
                          <a:pt x="236" y="167"/>
                        </a:cubicBezTo>
                        <a:cubicBezTo>
                          <a:pt x="235" y="167"/>
                          <a:pt x="235" y="167"/>
                          <a:pt x="235" y="167"/>
                        </a:cubicBezTo>
                        <a:cubicBezTo>
                          <a:pt x="235" y="167"/>
                          <a:pt x="235" y="167"/>
                          <a:pt x="235" y="167"/>
                        </a:cubicBezTo>
                        <a:cubicBezTo>
                          <a:pt x="235" y="167"/>
                          <a:pt x="235" y="167"/>
                          <a:pt x="235" y="167"/>
                        </a:cubicBezTo>
                        <a:cubicBezTo>
                          <a:pt x="235" y="168"/>
                          <a:pt x="235" y="168"/>
                          <a:pt x="235" y="168"/>
                        </a:cubicBezTo>
                        <a:moveTo>
                          <a:pt x="193" y="170"/>
                        </a:moveTo>
                        <a:cubicBezTo>
                          <a:pt x="192" y="170"/>
                          <a:pt x="192" y="170"/>
                          <a:pt x="192" y="170"/>
                        </a:cubicBezTo>
                        <a:cubicBezTo>
                          <a:pt x="192" y="169"/>
                          <a:pt x="192" y="169"/>
                          <a:pt x="192" y="169"/>
                        </a:cubicBezTo>
                        <a:cubicBezTo>
                          <a:pt x="191" y="169"/>
                          <a:pt x="191" y="169"/>
                          <a:pt x="191" y="169"/>
                        </a:cubicBezTo>
                        <a:cubicBezTo>
                          <a:pt x="191" y="170"/>
                          <a:pt x="191" y="170"/>
                          <a:pt x="191" y="170"/>
                        </a:cubicBezTo>
                        <a:cubicBezTo>
                          <a:pt x="191" y="170"/>
                          <a:pt x="191" y="170"/>
                          <a:pt x="191" y="170"/>
                        </a:cubicBezTo>
                        <a:cubicBezTo>
                          <a:pt x="191" y="171"/>
                          <a:pt x="191" y="171"/>
                          <a:pt x="191" y="171"/>
                        </a:cubicBezTo>
                        <a:cubicBezTo>
                          <a:pt x="191" y="171"/>
                          <a:pt x="191" y="171"/>
                          <a:pt x="191" y="171"/>
                        </a:cubicBezTo>
                        <a:cubicBezTo>
                          <a:pt x="191" y="171"/>
                          <a:pt x="191" y="171"/>
                          <a:pt x="191" y="171"/>
                        </a:cubicBezTo>
                        <a:cubicBezTo>
                          <a:pt x="190" y="172"/>
                          <a:pt x="190" y="172"/>
                          <a:pt x="190" y="172"/>
                        </a:cubicBezTo>
                        <a:cubicBezTo>
                          <a:pt x="190" y="172"/>
                          <a:pt x="190" y="172"/>
                          <a:pt x="190" y="173"/>
                        </a:cubicBezTo>
                        <a:cubicBezTo>
                          <a:pt x="190" y="173"/>
                          <a:pt x="190" y="173"/>
                          <a:pt x="190" y="173"/>
                        </a:cubicBezTo>
                        <a:cubicBezTo>
                          <a:pt x="191" y="173"/>
                          <a:pt x="191" y="173"/>
                          <a:pt x="191" y="173"/>
                        </a:cubicBezTo>
                        <a:cubicBezTo>
                          <a:pt x="191" y="174"/>
                          <a:pt x="191" y="174"/>
                          <a:pt x="191" y="174"/>
                        </a:cubicBezTo>
                        <a:cubicBezTo>
                          <a:pt x="192" y="174"/>
                          <a:pt x="192" y="174"/>
                          <a:pt x="192" y="174"/>
                        </a:cubicBezTo>
                        <a:cubicBezTo>
                          <a:pt x="192" y="174"/>
                          <a:pt x="192" y="174"/>
                          <a:pt x="192" y="174"/>
                        </a:cubicBezTo>
                        <a:cubicBezTo>
                          <a:pt x="192" y="174"/>
                          <a:pt x="192" y="174"/>
                          <a:pt x="192" y="174"/>
                        </a:cubicBezTo>
                        <a:cubicBezTo>
                          <a:pt x="192" y="174"/>
                          <a:pt x="192" y="174"/>
                          <a:pt x="192" y="174"/>
                        </a:cubicBezTo>
                        <a:cubicBezTo>
                          <a:pt x="193" y="174"/>
                          <a:pt x="193" y="174"/>
                          <a:pt x="193" y="174"/>
                        </a:cubicBezTo>
                        <a:cubicBezTo>
                          <a:pt x="193" y="174"/>
                          <a:pt x="193" y="174"/>
                          <a:pt x="193" y="174"/>
                        </a:cubicBezTo>
                        <a:cubicBezTo>
                          <a:pt x="193" y="173"/>
                          <a:pt x="193" y="173"/>
                          <a:pt x="193" y="173"/>
                        </a:cubicBezTo>
                        <a:cubicBezTo>
                          <a:pt x="194" y="173"/>
                          <a:pt x="194" y="173"/>
                          <a:pt x="194" y="173"/>
                        </a:cubicBezTo>
                        <a:cubicBezTo>
                          <a:pt x="194" y="173"/>
                          <a:pt x="194" y="173"/>
                          <a:pt x="194" y="173"/>
                        </a:cubicBezTo>
                        <a:cubicBezTo>
                          <a:pt x="194" y="173"/>
                          <a:pt x="194" y="173"/>
                          <a:pt x="194" y="173"/>
                        </a:cubicBezTo>
                        <a:cubicBezTo>
                          <a:pt x="194" y="173"/>
                          <a:pt x="194" y="173"/>
                          <a:pt x="194" y="173"/>
                        </a:cubicBezTo>
                        <a:cubicBezTo>
                          <a:pt x="195" y="173"/>
                          <a:pt x="195" y="173"/>
                          <a:pt x="195" y="173"/>
                        </a:cubicBezTo>
                        <a:cubicBezTo>
                          <a:pt x="195" y="172"/>
                          <a:pt x="195" y="172"/>
                          <a:pt x="195" y="172"/>
                        </a:cubicBezTo>
                        <a:cubicBezTo>
                          <a:pt x="195" y="172"/>
                          <a:pt x="195" y="172"/>
                          <a:pt x="195" y="172"/>
                        </a:cubicBezTo>
                        <a:cubicBezTo>
                          <a:pt x="195" y="171"/>
                          <a:pt x="195" y="171"/>
                          <a:pt x="195" y="171"/>
                        </a:cubicBezTo>
                        <a:cubicBezTo>
                          <a:pt x="195" y="171"/>
                          <a:pt x="195" y="171"/>
                          <a:pt x="195" y="171"/>
                        </a:cubicBezTo>
                        <a:cubicBezTo>
                          <a:pt x="194" y="171"/>
                          <a:pt x="194" y="171"/>
                          <a:pt x="194" y="171"/>
                        </a:cubicBezTo>
                        <a:cubicBezTo>
                          <a:pt x="194" y="171"/>
                          <a:pt x="194" y="171"/>
                          <a:pt x="194" y="171"/>
                        </a:cubicBezTo>
                        <a:cubicBezTo>
                          <a:pt x="194" y="170"/>
                          <a:pt x="194" y="170"/>
                          <a:pt x="194" y="170"/>
                        </a:cubicBezTo>
                        <a:cubicBezTo>
                          <a:pt x="195" y="171"/>
                          <a:pt x="195" y="171"/>
                          <a:pt x="195" y="171"/>
                        </a:cubicBezTo>
                        <a:cubicBezTo>
                          <a:pt x="195" y="171"/>
                          <a:pt x="195" y="171"/>
                          <a:pt x="195" y="171"/>
                        </a:cubicBezTo>
                        <a:cubicBezTo>
                          <a:pt x="195" y="171"/>
                          <a:pt x="195" y="171"/>
                          <a:pt x="195" y="171"/>
                        </a:cubicBezTo>
                        <a:cubicBezTo>
                          <a:pt x="196" y="170"/>
                          <a:pt x="196" y="170"/>
                          <a:pt x="196" y="170"/>
                        </a:cubicBezTo>
                        <a:cubicBezTo>
                          <a:pt x="197" y="170"/>
                          <a:pt x="197" y="170"/>
                          <a:pt x="197" y="170"/>
                        </a:cubicBezTo>
                        <a:cubicBezTo>
                          <a:pt x="197" y="170"/>
                          <a:pt x="197" y="170"/>
                          <a:pt x="197" y="170"/>
                        </a:cubicBezTo>
                        <a:cubicBezTo>
                          <a:pt x="197" y="169"/>
                          <a:pt x="197" y="169"/>
                          <a:pt x="197" y="169"/>
                        </a:cubicBezTo>
                        <a:cubicBezTo>
                          <a:pt x="197" y="169"/>
                          <a:pt x="197" y="169"/>
                          <a:pt x="197" y="169"/>
                        </a:cubicBezTo>
                        <a:cubicBezTo>
                          <a:pt x="197" y="169"/>
                          <a:pt x="197" y="169"/>
                          <a:pt x="197" y="169"/>
                        </a:cubicBezTo>
                        <a:cubicBezTo>
                          <a:pt x="196" y="168"/>
                          <a:pt x="196" y="168"/>
                          <a:pt x="196" y="168"/>
                        </a:cubicBezTo>
                        <a:cubicBezTo>
                          <a:pt x="196" y="168"/>
                          <a:pt x="196" y="168"/>
                          <a:pt x="196" y="168"/>
                        </a:cubicBezTo>
                        <a:cubicBezTo>
                          <a:pt x="195" y="168"/>
                          <a:pt x="195" y="168"/>
                          <a:pt x="195" y="168"/>
                        </a:cubicBezTo>
                        <a:cubicBezTo>
                          <a:pt x="195" y="168"/>
                          <a:pt x="195" y="168"/>
                          <a:pt x="195" y="168"/>
                        </a:cubicBezTo>
                        <a:cubicBezTo>
                          <a:pt x="195" y="168"/>
                          <a:pt x="195" y="168"/>
                          <a:pt x="195" y="168"/>
                        </a:cubicBezTo>
                        <a:cubicBezTo>
                          <a:pt x="194" y="168"/>
                          <a:pt x="194" y="168"/>
                          <a:pt x="194" y="168"/>
                        </a:cubicBezTo>
                        <a:cubicBezTo>
                          <a:pt x="193" y="169"/>
                          <a:pt x="193" y="169"/>
                          <a:pt x="193" y="169"/>
                        </a:cubicBezTo>
                        <a:cubicBezTo>
                          <a:pt x="193" y="169"/>
                          <a:pt x="193" y="169"/>
                          <a:pt x="193" y="169"/>
                        </a:cubicBezTo>
                        <a:cubicBezTo>
                          <a:pt x="193" y="169"/>
                          <a:pt x="193" y="169"/>
                          <a:pt x="193" y="169"/>
                        </a:cubicBezTo>
                        <a:cubicBezTo>
                          <a:pt x="193" y="170"/>
                          <a:pt x="193" y="170"/>
                          <a:pt x="193" y="170"/>
                        </a:cubicBezTo>
                        <a:moveTo>
                          <a:pt x="175" y="172"/>
                        </a:moveTo>
                        <a:cubicBezTo>
                          <a:pt x="175" y="172"/>
                          <a:pt x="175" y="172"/>
                          <a:pt x="175" y="172"/>
                        </a:cubicBezTo>
                        <a:cubicBezTo>
                          <a:pt x="175" y="172"/>
                          <a:pt x="175" y="172"/>
                          <a:pt x="175" y="172"/>
                        </a:cubicBezTo>
                        <a:cubicBezTo>
                          <a:pt x="176" y="172"/>
                          <a:pt x="176" y="172"/>
                          <a:pt x="176" y="172"/>
                        </a:cubicBezTo>
                        <a:cubicBezTo>
                          <a:pt x="177" y="173"/>
                          <a:pt x="177" y="173"/>
                          <a:pt x="177" y="173"/>
                        </a:cubicBezTo>
                        <a:cubicBezTo>
                          <a:pt x="177" y="173"/>
                          <a:pt x="177" y="173"/>
                          <a:pt x="177" y="173"/>
                        </a:cubicBezTo>
                        <a:cubicBezTo>
                          <a:pt x="177" y="172"/>
                          <a:pt x="177" y="172"/>
                          <a:pt x="177" y="172"/>
                        </a:cubicBezTo>
                        <a:cubicBezTo>
                          <a:pt x="178" y="172"/>
                          <a:pt x="178" y="172"/>
                          <a:pt x="178" y="172"/>
                        </a:cubicBezTo>
                        <a:cubicBezTo>
                          <a:pt x="178" y="172"/>
                          <a:pt x="178" y="172"/>
                          <a:pt x="178" y="172"/>
                        </a:cubicBezTo>
                        <a:cubicBezTo>
                          <a:pt x="178" y="171"/>
                          <a:pt x="178" y="171"/>
                          <a:pt x="178" y="171"/>
                        </a:cubicBezTo>
                        <a:cubicBezTo>
                          <a:pt x="177" y="170"/>
                          <a:pt x="177" y="170"/>
                          <a:pt x="177" y="170"/>
                        </a:cubicBezTo>
                        <a:cubicBezTo>
                          <a:pt x="177" y="170"/>
                          <a:pt x="177" y="170"/>
                          <a:pt x="177" y="170"/>
                        </a:cubicBezTo>
                        <a:cubicBezTo>
                          <a:pt x="177" y="170"/>
                          <a:pt x="177" y="170"/>
                          <a:pt x="177" y="170"/>
                        </a:cubicBezTo>
                        <a:cubicBezTo>
                          <a:pt x="176" y="170"/>
                          <a:pt x="176" y="170"/>
                          <a:pt x="176" y="170"/>
                        </a:cubicBezTo>
                        <a:cubicBezTo>
                          <a:pt x="176" y="170"/>
                          <a:pt x="176" y="170"/>
                          <a:pt x="176" y="170"/>
                        </a:cubicBezTo>
                        <a:cubicBezTo>
                          <a:pt x="176" y="169"/>
                          <a:pt x="176" y="169"/>
                          <a:pt x="176" y="169"/>
                        </a:cubicBezTo>
                        <a:cubicBezTo>
                          <a:pt x="175" y="169"/>
                          <a:pt x="175" y="169"/>
                          <a:pt x="175" y="169"/>
                        </a:cubicBezTo>
                        <a:cubicBezTo>
                          <a:pt x="174" y="169"/>
                          <a:pt x="174" y="169"/>
                          <a:pt x="174" y="169"/>
                        </a:cubicBezTo>
                        <a:cubicBezTo>
                          <a:pt x="174" y="169"/>
                          <a:pt x="174" y="169"/>
                          <a:pt x="174" y="169"/>
                        </a:cubicBezTo>
                        <a:cubicBezTo>
                          <a:pt x="174" y="169"/>
                          <a:pt x="174" y="169"/>
                          <a:pt x="174" y="169"/>
                        </a:cubicBezTo>
                        <a:cubicBezTo>
                          <a:pt x="172" y="169"/>
                          <a:pt x="172" y="169"/>
                          <a:pt x="172" y="169"/>
                        </a:cubicBezTo>
                        <a:cubicBezTo>
                          <a:pt x="171" y="169"/>
                          <a:pt x="171" y="169"/>
                          <a:pt x="171" y="169"/>
                        </a:cubicBezTo>
                        <a:cubicBezTo>
                          <a:pt x="172" y="170"/>
                          <a:pt x="172" y="170"/>
                          <a:pt x="172" y="170"/>
                        </a:cubicBezTo>
                        <a:cubicBezTo>
                          <a:pt x="172" y="170"/>
                          <a:pt x="172" y="170"/>
                          <a:pt x="172" y="170"/>
                        </a:cubicBezTo>
                        <a:cubicBezTo>
                          <a:pt x="174" y="172"/>
                          <a:pt x="174" y="172"/>
                          <a:pt x="174" y="172"/>
                        </a:cubicBezTo>
                        <a:cubicBezTo>
                          <a:pt x="175" y="172"/>
                          <a:pt x="175" y="172"/>
                          <a:pt x="175" y="172"/>
                        </a:cubicBezTo>
                        <a:moveTo>
                          <a:pt x="212" y="174"/>
                        </a:moveTo>
                        <a:cubicBezTo>
                          <a:pt x="212" y="173"/>
                          <a:pt x="212" y="173"/>
                          <a:pt x="212" y="173"/>
                        </a:cubicBezTo>
                        <a:cubicBezTo>
                          <a:pt x="212" y="172"/>
                          <a:pt x="212" y="172"/>
                          <a:pt x="212" y="172"/>
                        </a:cubicBezTo>
                        <a:cubicBezTo>
                          <a:pt x="212" y="171"/>
                          <a:pt x="212" y="171"/>
                          <a:pt x="212" y="171"/>
                        </a:cubicBezTo>
                        <a:cubicBezTo>
                          <a:pt x="212" y="171"/>
                          <a:pt x="212" y="171"/>
                          <a:pt x="212" y="171"/>
                        </a:cubicBezTo>
                        <a:cubicBezTo>
                          <a:pt x="212" y="171"/>
                          <a:pt x="212" y="171"/>
                          <a:pt x="212" y="171"/>
                        </a:cubicBezTo>
                        <a:cubicBezTo>
                          <a:pt x="211" y="171"/>
                          <a:pt x="211" y="171"/>
                          <a:pt x="211" y="171"/>
                        </a:cubicBezTo>
                        <a:cubicBezTo>
                          <a:pt x="211" y="171"/>
                          <a:pt x="211" y="171"/>
                          <a:pt x="211" y="171"/>
                        </a:cubicBezTo>
                        <a:cubicBezTo>
                          <a:pt x="211" y="171"/>
                          <a:pt x="211" y="171"/>
                          <a:pt x="211" y="171"/>
                        </a:cubicBezTo>
                        <a:cubicBezTo>
                          <a:pt x="211" y="172"/>
                          <a:pt x="211" y="172"/>
                          <a:pt x="211" y="172"/>
                        </a:cubicBezTo>
                        <a:cubicBezTo>
                          <a:pt x="211" y="172"/>
                          <a:pt x="211" y="172"/>
                          <a:pt x="211" y="172"/>
                        </a:cubicBezTo>
                        <a:cubicBezTo>
                          <a:pt x="211" y="172"/>
                          <a:pt x="211" y="172"/>
                          <a:pt x="211" y="172"/>
                        </a:cubicBezTo>
                        <a:cubicBezTo>
                          <a:pt x="211" y="173"/>
                          <a:pt x="211" y="173"/>
                          <a:pt x="211" y="173"/>
                        </a:cubicBezTo>
                        <a:cubicBezTo>
                          <a:pt x="211" y="173"/>
                          <a:pt x="211" y="173"/>
                          <a:pt x="211" y="173"/>
                        </a:cubicBezTo>
                        <a:cubicBezTo>
                          <a:pt x="211" y="173"/>
                          <a:pt x="211" y="173"/>
                          <a:pt x="211" y="173"/>
                        </a:cubicBezTo>
                        <a:cubicBezTo>
                          <a:pt x="212" y="173"/>
                          <a:pt x="212" y="173"/>
                          <a:pt x="212" y="173"/>
                        </a:cubicBezTo>
                        <a:cubicBezTo>
                          <a:pt x="212" y="174"/>
                          <a:pt x="212" y="174"/>
                          <a:pt x="212" y="174"/>
                        </a:cubicBezTo>
                        <a:moveTo>
                          <a:pt x="243" y="174"/>
                        </a:moveTo>
                        <a:cubicBezTo>
                          <a:pt x="243" y="175"/>
                          <a:pt x="243" y="175"/>
                          <a:pt x="243" y="175"/>
                        </a:cubicBezTo>
                        <a:cubicBezTo>
                          <a:pt x="243" y="175"/>
                          <a:pt x="243" y="175"/>
                          <a:pt x="243" y="175"/>
                        </a:cubicBezTo>
                        <a:cubicBezTo>
                          <a:pt x="243" y="175"/>
                          <a:pt x="243" y="175"/>
                          <a:pt x="243" y="175"/>
                        </a:cubicBezTo>
                        <a:cubicBezTo>
                          <a:pt x="244" y="175"/>
                          <a:pt x="244" y="175"/>
                          <a:pt x="244" y="175"/>
                        </a:cubicBezTo>
                        <a:cubicBezTo>
                          <a:pt x="244" y="175"/>
                          <a:pt x="244" y="175"/>
                          <a:pt x="244" y="175"/>
                        </a:cubicBezTo>
                        <a:cubicBezTo>
                          <a:pt x="244" y="175"/>
                          <a:pt x="244" y="175"/>
                          <a:pt x="244" y="175"/>
                        </a:cubicBezTo>
                        <a:cubicBezTo>
                          <a:pt x="245" y="175"/>
                          <a:pt x="245" y="175"/>
                          <a:pt x="245" y="175"/>
                        </a:cubicBezTo>
                        <a:cubicBezTo>
                          <a:pt x="245" y="174"/>
                          <a:pt x="245" y="174"/>
                          <a:pt x="245" y="174"/>
                        </a:cubicBezTo>
                        <a:cubicBezTo>
                          <a:pt x="246" y="174"/>
                          <a:pt x="246" y="174"/>
                          <a:pt x="246" y="174"/>
                        </a:cubicBezTo>
                        <a:cubicBezTo>
                          <a:pt x="248" y="173"/>
                          <a:pt x="248" y="173"/>
                          <a:pt x="248" y="173"/>
                        </a:cubicBezTo>
                        <a:cubicBezTo>
                          <a:pt x="246" y="173"/>
                          <a:pt x="246" y="173"/>
                          <a:pt x="246" y="173"/>
                        </a:cubicBezTo>
                        <a:cubicBezTo>
                          <a:pt x="245" y="173"/>
                          <a:pt x="245" y="173"/>
                          <a:pt x="245" y="173"/>
                        </a:cubicBezTo>
                        <a:cubicBezTo>
                          <a:pt x="245" y="173"/>
                          <a:pt x="245" y="173"/>
                          <a:pt x="245" y="173"/>
                        </a:cubicBezTo>
                        <a:cubicBezTo>
                          <a:pt x="245" y="173"/>
                          <a:pt x="245" y="173"/>
                          <a:pt x="245" y="173"/>
                        </a:cubicBezTo>
                        <a:cubicBezTo>
                          <a:pt x="245" y="173"/>
                          <a:pt x="245" y="173"/>
                          <a:pt x="245" y="173"/>
                        </a:cubicBezTo>
                        <a:cubicBezTo>
                          <a:pt x="244" y="173"/>
                          <a:pt x="244" y="173"/>
                          <a:pt x="244" y="173"/>
                        </a:cubicBezTo>
                        <a:cubicBezTo>
                          <a:pt x="244" y="172"/>
                          <a:pt x="244" y="172"/>
                          <a:pt x="244" y="172"/>
                        </a:cubicBezTo>
                        <a:cubicBezTo>
                          <a:pt x="244" y="172"/>
                          <a:pt x="244" y="172"/>
                          <a:pt x="244" y="172"/>
                        </a:cubicBezTo>
                        <a:cubicBezTo>
                          <a:pt x="243" y="172"/>
                          <a:pt x="243" y="172"/>
                          <a:pt x="243" y="172"/>
                        </a:cubicBezTo>
                        <a:cubicBezTo>
                          <a:pt x="242" y="172"/>
                          <a:pt x="242" y="172"/>
                          <a:pt x="242" y="172"/>
                        </a:cubicBezTo>
                        <a:cubicBezTo>
                          <a:pt x="241" y="172"/>
                          <a:pt x="241" y="172"/>
                          <a:pt x="241" y="172"/>
                        </a:cubicBezTo>
                        <a:cubicBezTo>
                          <a:pt x="241" y="172"/>
                          <a:pt x="241" y="172"/>
                          <a:pt x="241" y="172"/>
                        </a:cubicBezTo>
                        <a:cubicBezTo>
                          <a:pt x="241" y="173"/>
                          <a:pt x="241" y="173"/>
                          <a:pt x="241" y="173"/>
                        </a:cubicBezTo>
                        <a:cubicBezTo>
                          <a:pt x="241" y="173"/>
                          <a:pt x="241" y="173"/>
                          <a:pt x="241" y="173"/>
                        </a:cubicBezTo>
                        <a:cubicBezTo>
                          <a:pt x="243" y="174"/>
                          <a:pt x="243" y="174"/>
                          <a:pt x="243" y="174"/>
                        </a:cubicBezTo>
                        <a:moveTo>
                          <a:pt x="170" y="173"/>
                        </a:moveTo>
                        <a:cubicBezTo>
                          <a:pt x="169" y="173"/>
                          <a:pt x="169" y="173"/>
                          <a:pt x="169" y="173"/>
                        </a:cubicBezTo>
                        <a:cubicBezTo>
                          <a:pt x="168" y="173"/>
                          <a:pt x="168" y="173"/>
                          <a:pt x="168" y="173"/>
                        </a:cubicBezTo>
                        <a:cubicBezTo>
                          <a:pt x="169" y="174"/>
                          <a:pt x="169" y="174"/>
                          <a:pt x="169" y="174"/>
                        </a:cubicBezTo>
                        <a:cubicBezTo>
                          <a:pt x="169" y="174"/>
                          <a:pt x="169" y="174"/>
                          <a:pt x="169" y="174"/>
                        </a:cubicBezTo>
                        <a:cubicBezTo>
                          <a:pt x="169" y="174"/>
                          <a:pt x="169" y="174"/>
                          <a:pt x="169" y="174"/>
                        </a:cubicBezTo>
                        <a:cubicBezTo>
                          <a:pt x="168" y="175"/>
                          <a:pt x="168" y="175"/>
                          <a:pt x="168" y="175"/>
                        </a:cubicBezTo>
                        <a:cubicBezTo>
                          <a:pt x="167" y="176"/>
                          <a:pt x="167" y="176"/>
                          <a:pt x="167" y="176"/>
                        </a:cubicBezTo>
                        <a:cubicBezTo>
                          <a:pt x="165" y="177"/>
                          <a:pt x="165" y="177"/>
                          <a:pt x="165" y="177"/>
                        </a:cubicBezTo>
                        <a:cubicBezTo>
                          <a:pt x="164" y="177"/>
                          <a:pt x="164" y="177"/>
                          <a:pt x="164" y="177"/>
                        </a:cubicBezTo>
                        <a:cubicBezTo>
                          <a:pt x="163" y="177"/>
                          <a:pt x="163" y="177"/>
                          <a:pt x="163" y="177"/>
                        </a:cubicBezTo>
                        <a:cubicBezTo>
                          <a:pt x="163" y="177"/>
                          <a:pt x="163" y="177"/>
                          <a:pt x="163" y="177"/>
                        </a:cubicBezTo>
                        <a:cubicBezTo>
                          <a:pt x="162" y="178"/>
                          <a:pt x="162" y="178"/>
                          <a:pt x="162" y="178"/>
                        </a:cubicBezTo>
                        <a:cubicBezTo>
                          <a:pt x="162" y="178"/>
                          <a:pt x="162" y="178"/>
                          <a:pt x="162" y="178"/>
                        </a:cubicBezTo>
                        <a:cubicBezTo>
                          <a:pt x="162" y="178"/>
                          <a:pt x="162" y="178"/>
                          <a:pt x="162" y="178"/>
                        </a:cubicBezTo>
                        <a:cubicBezTo>
                          <a:pt x="161" y="180"/>
                          <a:pt x="161" y="180"/>
                          <a:pt x="161" y="180"/>
                        </a:cubicBezTo>
                        <a:cubicBezTo>
                          <a:pt x="160" y="181"/>
                          <a:pt x="160" y="181"/>
                          <a:pt x="160" y="181"/>
                        </a:cubicBezTo>
                        <a:cubicBezTo>
                          <a:pt x="159" y="181"/>
                          <a:pt x="159" y="181"/>
                          <a:pt x="159" y="181"/>
                        </a:cubicBezTo>
                        <a:cubicBezTo>
                          <a:pt x="159" y="180"/>
                          <a:pt x="159" y="180"/>
                          <a:pt x="159" y="180"/>
                        </a:cubicBezTo>
                        <a:cubicBezTo>
                          <a:pt x="158" y="180"/>
                          <a:pt x="158" y="180"/>
                          <a:pt x="158" y="180"/>
                        </a:cubicBezTo>
                        <a:cubicBezTo>
                          <a:pt x="158" y="181"/>
                          <a:pt x="158" y="181"/>
                          <a:pt x="158" y="181"/>
                        </a:cubicBezTo>
                        <a:cubicBezTo>
                          <a:pt x="158" y="181"/>
                          <a:pt x="158" y="181"/>
                          <a:pt x="158" y="181"/>
                        </a:cubicBezTo>
                        <a:cubicBezTo>
                          <a:pt x="158" y="181"/>
                          <a:pt x="158" y="181"/>
                          <a:pt x="158" y="181"/>
                        </a:cubicBezTo>
                        <a:cubicBezTo>
                          <a:pt x="157" y="181"/>
                          <a:pt x="157" y="181"/>
                          <a:pt x="157" y="181"/>
                        </a:cubicBezTo>
                        <a:cubicBezTo>
                          <a:pt x="157" y="181"/>
                          <a:pt x="157" y="181"/>
                          <a:pt x="157" y="181"/>
                        </a:cubicBezTo>
                        <a:cubicBezTo>
                          <a:pt x="156" y="181"/>
                          <a:pt x="156" y="181"/>
                          <a:pt x="156" y="181"/>
                        </a:cubicBezTo>
                        <a:cubicBezTo>
                          <a:pt x="156" y="181"/>
                          <a:pt x="156" y="181"/>
                          <a:pt x="156" y="181"/>
                        </a:cubicBezTo>
                        <a:cubicBezTo>
                          <a:pt x="155" y="181"/>
                          <a:pt x="155" y="181"/>
                          <a:pt x="155" y="181"/>
                        </a:cubicBezTo>
                        <a:cubicBezTo>
                          <a:pt x="155" y="181"/>
                          <a:pt x="155" y="181"/>
                          <a:pt x="155" y="181"/>
                        </a:cubicBezTo>
                        <a:cubicBezTo>
                          <a:pt x="155" y="181"/>
                          <a:pt x="155" y="181"/>
                          <a:pt x="155" y="181"/>
                        </a:cubicBezTo>
                        <a:cubicBezTo>
                          <a:pt x="154" y="181"/>
                          <a:pt x="154" y="181"/>
                          <a:pt x="154" y="181"/>
                        </a:cubicBezTo>
                        <a:cubicBezTo>
                          <a:pt x="154" y="181"/>
                          <a:pt x="154" y="181"/>
                          <a:pt x="154" y="181"/>
                        </a:cubicBezTo>
                        <a:cubicBezTo>
                          <a:pt x="154" y="181"/>
                          <a:pt x="154" y="181"/>
                          <a:pt x="154" y="181"/>
                        </a:cubicBezTo>
                        <a:cubicBezTo>
                          <a:pt x="154" y="181"/>
                          <a:pt x="154" y="181"/>
                          <a:pt x="154" y="181"/>
                        </a:cubicBezTo>
                        <a:cubicBezTo>
                          <a:pt x="154" y="180"/>
                          <a:pt x="154" y="180"/>
                          <a:pt x="154" y="180"/>
                        </a:cubicBezTo>
                        <a:cubicBezTo>
                          <a:pt x="154" y="180"/>
                          <a:pt x="154" y="180"/>
                          <a:pt x="154" y="180"/>
                        </a:cubicBezTo>
                        <a:cubicBezTo>
                          <a:pt x="155" y="179"/>
                          <a:pt x="155" y="179"/>
                          <a:pt x="155" y="179"/>
                        </a:cubicBezTo>
                        <a:cubicBezTo>
                          <a:pt x="154" y="179"/>
                          <a:pt x="154" y="179"/>
                          <a:pt x="154" y="179"/>
                        </a:cubicBezTo>
                        <a:cubicBezTo>
                          <a:pt x="154" y="179"/>
                          <a:pt x="154" y="179"/>
                          <a:pt x="154" y="179"/>
                        </a:cubicBezTo>
                        <a:cubicBezTo>
                          <a:pt x="154" y="179"/>
                          <a:pt x="154" y="179"/>
                          <a:pt x="154" y="179"/>
                        </a:cubicBezTo>
                        <a:cubicBezTo>
                          <a:pt x="153" y="179"/>
                          <a:pt x="153" y="179"/>
                          <a:pt x="153" y="179"/>
                        </a:cubicBezTo>
                        <a:cubicBezTo>
                          <a:pt x="152" y="180"/>
                          <a:pt x="152" y="180"/>
                          <a:pt x="152" y="180"/>
                        </a:cubicBezTo>
                        <a:cubicBezTo>
                          <a:pt x="151" y="180"/>
                          <a:pt x="151" y="180"/>
                          <a:pt x="151" y="180"/>
                        </a:cubicBezTo>
                        <a:cubicBezTo>
                          <a:pt x="151" y="180"/>
                          <a:pt x="151" y="180"/>
                          <a:pt x="151" y="180"/>
                        </a:cubicBezTo>
                        <a:cubicBezTo>
                          <a:pt x="151" y="181"/>
                          <a:pt x="151" y="181"/>
                          <a:pt x="151" y="181"/>
                        </a:cubicBezTo>
                        <a:cubicBezTo>
                          <a:pt x="150" y="181"/>
                          <a:pt x="150" y="181"/>
                          <a:pt x="150" y="181"/>
                        </a:cubicBezTo>
                        <a:cubicBezTo>
                          <a:pt x="150" y="182"/>
                          <a:pt x="150" y="182"/>
                          <a:pt x="150" y="182"/>
                        </a:cubicBezTo>
                        <a:cubicBezTo>
                          <a:pt x="150" y="182"/>
                          <a:pt x="150" y="182"/>
                          <a:pt x="150" y="182"/>
                        </a:cubicBezTo>
                        <a:cubicBezTo>
                          <a:pt x="150" y="183"/>
                          <a:pt x="150" y="183"/>
                          <a:pt x="150" y="183"/>
                        </a:cubicBezTo>
                        <a:cubicBezTo>
                          <a:pt x="150" y="183"/>
                          <a:pt x="150" y="183"/>
                          <a:pt x="150" y="183"/>
                        </a:cubicBezTo>
                        <a:cubicBezTo>
                          <a:pt x="151" y="183"/>
                          <a:pt x="151" y="183"/>
                          <a:pt x="151" y="183"/>
                        </a:cubicBezTo>
                        <a:cubicBezTo>
                          <a:pt x="151" y="183"/>
                          <a:pt x="151" y="183"/>
                          <a:pt x="151" y="183"/>
                        </a:cubicBezTo>
                        <a:cubicBezTo>
                          <a:pt x="151" y="184"/>
                          <a:pt x="151" y="184"/>
                          <a:pt x="151" y="184"/>
                        </a:cubicBezTo>
                        <a:cubicBezTo>
                          <a:pt x="151" y="184"/>
                          <a:pt x="151" y="184"/>
                          <a:pt x="151" y="184"/>
                        </a:cubicBezTo>
                        <a:cubicBezTo>
                          <a:pt x="151" y="184"/>
                          <a:pt x="151" y="184"/>
                          <a:pt x="151" y="184"/>
                        </a:cubicBezTo>
                        <a:cubicBezTo>
                          <a:pt x="152" y="185"/>
                          <a:pt x="152" y="185"/>
                          <a:pt x="152" y="185"/>
                        </a:cubicBezTo>
                        <a:cubicBezTo>
                          <a:pt x="152" y="185"/>
                          <a:pt x="152" y="185"/>
                          <a:pt x="152" y="185"/>
                        </a:cubicBezTo>
                        <a:cubicBezTo>
                          <a:pt x="152" y="186"/>
                          <a:pt x="152" y="186"/>
                          <a:pt x="152" y="186"/>
                        </a:cubicBezTo>
                        <a:cubicBezTo>
                          <a:pt x="152" y="186"/>
                          <a:pt x="152" y="186"/>
                          <a:pt x="152" y="186"/>
                        </a:cubicBezTo>
                        <a:cubicBezTo>
                          <a:pt x="153" y="186"/>
                          <a:pt x="153" y="186"/>
                          <a:pt x="153" y="186"/>
                        </a:cubicBezTo>
                        <a:cubicBezTo>
                          <a:pt x="154" y="186"/>
                          <a:pt x="154" y="186"/>
                          <a:pt x="154" y="186"/>
                        </a:cubicBezTo>
                        <a:cubicBezTo>
                          <a:pt x="154" y="185"/>
                          <a:pt x="154" y="185"/>
                          <a:pt x="154" y="185"/>
                        </a:cubicBezTo>
                        <a:cubicBezTo>
                          <a:pt x="154" y="185"/>
                          <a:pt x="154" y="185"/>
                          <a:pt x="154" y="185"/>
                        </a:cubicBezTo>
                        <a:cubicBezTo>
                          <a:pt x="154" y="185"/>
                          <a:pt x="154" y="185"/>
                          <a:pt x="154" y="185"/>
                        </a:cubicBezTo>
                        <a:cubicBezTo>
                          <a:pt x="154" y="185"/>
                          <a:pt x="154" y="185"/>
                          <a:pt x="154" y="185"/>
                        </a:cubicBezTo>
                        <a:cubicBezTo>
                          <a:pt x="154" y="184"/>
                          <a:pt x="154" y="184"/>
                          <a:pt x="154" y="184"/>
                        </a:cubicBezTo>
                        <a:cubicBezTo>
                          <a:pt x="154" y="184"/>
                          <a:pt x="154" y="184"/>
                          <a:pt x="154" y="184"/>
                        </a:cubicBezTo>
                        <a:cubicBezTo>
                          <a:pt x="154" y="184"/>
                          <a:pt x="154" y="184"/>
                          <a:pt x="154" y="184"/>
                        </a:cubicBezTo>
                        <a:cubicBezTo>
                          <a:pt x="154" y="183"/>
                          <a:pt x="154" y="183"/>
                          <a:pt x="154" y="183"/>
                        </a:cubicBezTo>
                        <a:cubicBezTo>
                          <a:pt x="154" y="183"/>
                          <a:pt x="154" y="183"/>
                          <a:pt x="154" y="183"/>
                        </a:cubicBezTo>
                        <a:cubicBezTo>
                          <a:pt x="154" y="183"/>
                          <a:pt x="154" y="183"/>
                          <a:pt x="154" y="183"/>
                        </a:cubicBezTo>
                        <a:cubicBezTo>
                          <a:pt x="154" y="183"/>
                          <a:pt x="154" y="183"/>
                          <a:pt x="154" y="183"/>
                        </a:cubicBezTo>
                        <a:cubicBezTo>
                          <a:pt x="155" y="183"/>
                          <a:pt x="155" y="183"/>
                          <a:pt x="155" y="183"/>
                        </a:cubicBezTo>
                        <a:cubicBezTo>
                          <a:pt x="155" y="183"/>
                          <a:pt x="155" y="183"/>
                          <a:pt x="155" y="183"/>
                        </a:cubicBezTo>
                        <a:cubicBezTo>
                          <a:pt x="155" y="183"/>
                          <a:pt x="155" y="183"/>
                          <a:pt x="155" y="183"/>
                        </a:cubicBezTo>
                        <a:cubicBezTo>
                          <a:pt x="155" y="183"/>
                          <a:pt x="155" y="183"/>
                          <a:pt x="155" y="183"/>
                        </a:cubicBezTo>
                        <a:cubicBezTo>
                          <a:pt x="156" y="183"/>
                          <a:pt x="156" y="183"/>
                          <a:pt x="156" y="183"/>
                        </a:cubicBezTo>
                        <a:cubicBezTo>
                          <a:pt x="156" y="183"/>
                          <a:pt x="156" y="183"/>
                          <a:pt x="156" y="183"/>
                        </a:cubicBezTo>
                        <a:cubicBezTo>
                          <a:pt x="156" y="183"/>
                          <a:pt x="156" y="183"/>
                          <a:pt x="156" y="183"/>
                        </a:cubicBezTo>
                        <a:cubicBezTo>
                          <a:pt x="157" y="183"/>
                          <a:pt x="157" y="183"/>
                          <a:pt x="157" y="183"/>
                        </a:cubicBezTo>
                        <a:cubicBezTo>
                          <a:pt x="158" y="183"/>
                          <a:pt x="158" y="183"/>
                          <a:pt x="158" y="183"/>
                        </a:cubicBezTo>
                        <a:cubicBezTo>
                          <a:pt x="158" y="183"/>
                          <a:pt x="158" y="183"/>
                          <a:pt x="158" y="183"/>
                        </a:cubicBezTo>
                        <a:cubicBezTo>
                          <a:pt x="158" y="183"/>
                          <a:pt x="158" y="183"/>
                          <a:pt x="158" y="183"/>
                        </a:cubicBezTo>
                        <a:cubicBezTo>
                          <a:pt x="158" y="183"/>
                          <a:pt x="158" y="183"/>
                          <a:pt x="158" y="183"/>
                        </a:cubicBezTo>
                        <a:cubicBezTo>
                          <a:pt x="158" y="184"/>
                          <a:pt x="158" y="184"/>
                          <a:pt x="158" y="184"/>
                        </a:cubicBezTo>
                        <a:cubicBezTo>
                          <a:pt x="159" y="184"/>
                          <a:pt x="159" y="184"/>
                          <a:pt x="159" y="184"/>
                        </a:cubicBezTo>
                        <a:cubicBezTo>
                          <a:pt x="159" y="183"/>
                          <a:pt x="159" y="183"/>
                          <a:pt x="159" y="183"/>
                        </a:cubicBezTo>
                        <a:cubicBezTo>
                          <a:pt x="159" y="183"/>
                          <a:pt x="159" y="183"/>
                          <a:pt x="159" y="183"/>
                        </a:cubicBezTo>
                        <a:cubicBezTo>
                          <a:pt x="159" y="183"/>
                          <a:pt x="159" y="183"/>
                          <a:pt x="159" y="183"/>
                        </a:cubicBezTo>
                        <a:cubicBezTo>
                          <a:pt x="160" y="184"/>
                          <a:pt x="160" y="184"/>
                          <a:pt x="160" y="184"/>
                        </a:cubicBezTo>
                        <a:cubicBezTo>
                          <a:pt x="160" y="184"/>
                          <a:pt x="160" y="184"/>
                          <a:pt x="160" y="184"/>
                        </a:cubicBezTo>
                        <a:cubicBezTo>
                          <a:pt x="160" y="184"/>
                          <a:pt x="160" y="184"/>
                          <a:pt x="160" y="184"/>
                        </a:cubicBezTo>
                        <a:cubicBezTo>
                          <a:pt x="161" y="185"/>
                          <a:pt x="161" y="185"/>
                          <a:pt x="161" y="185"/>
                        </a:cubicBezTo>
                        <a:cubicBezTo>
                          <a:pt x="161" y="184"/>
                          <a:pt x="161" y="184"/>
                          <a:pt x="161" y="184"/>
                        </a:cubicBezTo>
                        <a:cubicBezTo>
                          <a:pt x="162" y="184"/>
                          <a:pt x="162" y="184"/>
                          <a:pt x="162" y="184"/>
                        </a:cubicBezTo>
                        <a:cubicBezTo>
                          <a:pt x="162" y="184"/>
                          <a:pt x="162" y="184"/>
                          <a:pt x="162" y="184"/>
                        </a:cubicBezTo>
                        <a:cubicBezTo>
                          <a:pt x="164" y="184"/>
                          <a:pt x="164" y="184"/>
                          <a:pt x="164" y="184"/>
                        </a:cubicBezTo>
                        <a:cubicBezTo>
                          <a:pt x="164" y="184"/>
                          <a:pt x="164" y="184"/>
                          <a:pt x="164" y="184"/>
                        </a:cubicBezTo>
                        <a:cubicBezTo>
                          <a:pt x="164" y="184"/>
                          <a:pt x="164" y="184"/>
                          <a:pt x="164" y="184"/>
                        </a:cubicBezTo>
                        <a:cubicBezTo>
                          <a:pt x="164" y="183"/>
                          <a:pt x="164" y="183"/>
                          <a:pt x="164" y="183"/>
                        </a:cubicBezTo>
                        <a:cubicBezTo>
                          <a:pt x="164" y="183"/>
                          <a:pt x="164" y="183"/>
                          <a:pt x="164" y="183"/>
                        </a:cubicBezTo>
                        <a:cubicBezTo>
                          <a:pt x="165" y="183"/>
                          <a:pt x="165" y="183"/>
                          <a:pt x="165" y="183"/>
                        </a:cubicBezTo>
                        <a:cubicBezTo>
                          <a:pt x="165" y="182"/>
                          <a:pt x="165" y="182"/>
                          <a:pt x="165" y="182"/>
                        </a:cubicBezTo>
                        <a:cubicBezTo>
                          <a:pt x="165" y="182"/>
                          <a:pt x="165" y="182"/>
                          <a:pt x="165" y="182"/>
                        </a:cubicBezTo>
                        <a:cubicBezTo>
                          <a:pt x="164" y="182"/>
                          <a:pt x="164" y="182"/>
                          <a:pt x="164" y="182"/>
                        </a:cubicBezTo>
                        <a:cubicBezTo>
                          <a:pt x="164" y="182"/>
                          <a:pt x="164" y="182"/>
                          <a:pt x="164" y="182"/>
                        </a:cubicBezTo>
                        <a:cubicBezTo>
                          <a:pt x="164" y="182"/>
                          <a:pt x="164" y="182"/>
                          <a:pt x="164" y="182"/>
                        </a:cubicBezTo>
                        <a:cubicBezTo>
                          <a:pt x="165" y="181"/>
                          <a:pt x="165" y="181"/>
                          <a:pt x="165" y="181"/>
                        </a:cubicBezTo>
                        <a:cubicBezTo>
                          <a:pt x="166" y="181"/>
                          <a:pt x="166" y="181"/>
                          <a:pt x="166" y="181"/>
                        </a:cubicBezTo>
                        <a:cubicBezTo>
                          <a:pt x="166" y="181"/>
                          <a:pt x="166" y="181"/>
                          <a:pt x="166" y="181"/>
                        </a:cubicBezTo>
                        <a:cubicBezTo>
                          <a:pt x="166" y="181"/>
                          <a:pt x="166" y="181"/>
                          <a:pt x="166" y="181"/>
                        </a:cubicBezTo>
                        <a:cubicBezTo>
                          <a:pt x="166" y="180"/>
                          <a:pt x="166" y="180"/>
                          <a:pt x="166" y="180"/>
                        </a:cubicBezTo>
                        <a:cubicBezTo>
                          <a:pt x="167" y="180"/>
                          <a:pt x="167" y="180"/>
                          <a:pt x="167" y="180"/>
                        </a:cubicBezTo>
                        <a:cubicBezTo>
                          <a:pt x="167" y="180"/>
                          <a:pt x="167" y="180"/>
                          <a:pt x="167" y="180"/>
                        </a:cubicBezTo>
                        <a:cubicBezTo>
                          <a:pt x="168" y="180"/>
                          <a:pt x="168" y="180"/>
                          <a:pt x="168" y="180"/>
                        </a:cubicBezTo>
                        <a:cubicBezTo>
                          <a:pt x="168" y="180"/>
                          <a:pt x="168" y="180"/>
                          <a:pt x="168" y="180"/>
                        </a:cubicBezTo>
                        <a:cubicBezTo>
                          <a:pt x="169" y="180"/>
                          <a:pt x="169" y="180"/>
                          <a:pt x="169" y="180"/>
                        </a:cubicBezTo>
                        <a:cubicBezTo>
                          <a:pt x="169" y="180"/>
                          <a:pt x="169" y="180"/>
                          <a:pt x="169" y="180"/>
                        </a:cubicBezTo>
                        <a:cubicBezTo>
                          <a:pt x="169" y="180"/>
                          <a:pt x="169" y="180"/>
                          <a:pt x="169" y="180"/>
                        </a:cubicBezTo>
                        <a:cubicBezTo>
                          <a:pt x="171" y="180"/>
                          <a:pt x="171" y="180"/>
                          <a:pt x="171" y="180"/>
                        </a:cubicBezTo>
                        <a:cubicBezTo>
                          <a:pt x="171" y="180"/>
                          <a:pt x="171" y="180"/>
                          <a:pt x="171" y="180"/>
                        </a:cubicBezTo>
                        <a:cubicBezTo>
                          <a:pt x="171" y="180"/>
                          <a:pt x="171" y="180"/>
                          <a:pt x="171" y="180"/>
                        </a:cubicBezTo>
                        <a:cubicBezTo>
                          <a:pt x="172" y="180"/>
                          <a:pt x="172" y="180"/>
                          <a:pt x="172" y="180"/>
                        </a:cubicBezTo>
                        <a:cubicBezTo>
                          <a:pt x="172" y="180"/>
                          <a:pt x="172" y="180"/>
                          <a:pt x="172" y="180"/>
                        </a:cubicBezTo>
                        <a:cubicBezTo>
                          <a:pt x="173" y="180"/>
                          <a:pt x="173" y="180"/>
                          <a:pt x="173" y="180"/>
                        </a:cubicBezTo>
                        <a:cubicBezTo>
                          <a:pt x="173" y="180"/>
                          <a:pt x="173" y="180"/>
                          <a:pt x="173" y="180"/>
                        </a:cubicBezTo>
                        <a:cubicBezTo>
                          <a:pt x="173" y="180"/>
                          <a:pt x="173" y="180"/>
                          <a:pt x="173" y="180"/>
                        </a:cubicBezTo>
                        <a:cubicBezTo>
                          <a:pt x="174" y="180"/>
                          <a:pt x="174" y="180"/>
                          <a:pt x="174" y="180"/>
                        </a:cubicBezTo>
                        <a:cubicBezTo>
                          <a:pt x="174" y="180"/>
                          <a:pt x="174" y="180"/>
                          <a:pt x="174" y="180"/>
                        </a:cubicBezTo>
                        <a:cubicBezTo>
                          <a:pt x="174" y="180"/>
                          <a:pt x="174" y="180"/>
                          <a:pt x="174" y="180"/>
                        </a:cubicBezTo>
                        <a:cubicBezTo>
                          <a:pt x="175" y="180"/>
                          <a:pt x="175" y="180"/>
                          <a:pt x="175" y="180"/>
                        </a:cubicBezTo>
                        <a:cubicBezTo>
                          <a:pt x="177" y="180"/>
                          <a:pt x="177" y="180"/>
                          <a:pt x="177" y="180"/>
                        </a:cubicBezTo>
                        <a:cubicBezTo>
                          <a:pt x="177" y="180"/>
                          <a:pt x="177" y="180"/>
                          <a:pt x="177" y="180"/>
                        </a:cubicBezTo>
                        <a:cubicBezTo>
                          <a:pt x="177" y="180"/>
                          <a:pt x="177" y="180"/>
                          <a:pt x="177" y="180"/>
                        </a:cubicBezTo>
                        <a:cubicBezTo>
                          <a:pt x="177" y="180"/>
                          <a:pt x="177" y="180"/>
                          <a:pt x="177" y="180"/>
                        </a:cubicBezTo>
                        <a:cubicBezTo>
                          <a:pt x="178" y="180"/>
                          <a:pt x="178" y="180"/>
                          <a:pt x="178" y="180"/>
                        </a:cubicBezTo>
                        <a:cubicBezTo>
                          <a:pt x="178" y="180"/>
                          <a:pt x="178" y="180"/>
                          <a:pt x="178" y="180"/>
                        </a:cubicBezTo>
                        <a:cubicBezTo>
                          <a:pt x="178" y="180"/>
                          <a:pt x="178" y="180"/>
                          <a:pt x="178" y="180"/>
                        </a:cubicBezTo>
                        <a:cubicBezTo>
                          <a:pt x="179" y="180"/>
                          <a:pt x="179" y="180"/>
                          <a:pt x="179" y="180"/>
                        </a:cubicBezTo>
                        <a:cubicBezTo>
                          <a:pt x="179" y="179"/>
                          <a:pt x="179" y="179"/>
                          <a:pt x="179" y="179"/>
                        </a:cubicBezTo>
                        <a:cubicBezTo>
                          <a:pt x="180" y="178"/>
                          <a:pt x="180" y="178"/>
                          <a:pt x="180" y="178"/>
                        </a:cubicBezTo>
                        <a:cubicBezTo>
                          <a:pt x="180" y="178"/>
                          <a:pt x="180" y="178"/>
                          <a:pt x="180" y="178"/>
                        </a:cubicBezTo>
                        <a:cubicBezTo>
                          <a:pt x="180" y="179"/>
                          <a:pt x="180" y="179"/>
                          <a:pt x="180" y="179"/>
                        </a:cubicBezTo>
                        <a:cubicBezTo>
                          <a:pt x="180" y="179"/>
                          <a:pt x="180" y="179"/>
                          <a:pt x="180" y="179"/>
                        </a:cubicBezTo>
                        <a:cubicBezTo>
                          <a:pt x="181" y="179"/>
                          <a:pt x="181" y="179"/>
                          <a:pt x="181" y="179"/>
                        </a:cubicBezTo>
                        <a:cubicBezTo>
                          <a:pt x="182" y="179"/>
                          <a:pt x="182" y="179"/>
                          <a:pt x="182" y="179"/>
                        </a:cubicBezTo>
                        <a:cubicBezTo>
                          <a:pt x="182" y="179"/>
                          <a:pt x="182" y="179"/>
                          <a:pt x="182" y="179"/>
                        </a:cubicBezTo>
                        <a:cubicBezTo>
                          <a:pt x="184" y="180"/>
                          <a:pt x="184" y="180"/>
                          <a:pt x="184" y="180"/>
                        </a:cubicBezTo>
                        <a:cubicBezTo>
                          <a:pt x="184" y="180"/>
                          <a:pt x="184" y="180"/>
                          <a:pt x="184" y="180"/>
                        </a:cubicBezTo>
                        <a:cubicBezTo>
                          <a:pt x="185" y="180"/>
                          <a:pt x="185" y="180"/>
                          <a:pt x="185" y="180"/>
                        </a:cubicBezTo>
                        <a:cubicBezTo>
                          <a:pt x="186" y="180"/>
                          <a:pt x="186" y="180"/>
                          <a:pt x="186" y="180"/>
                        </a:cubicBezTo>
                        <a:cubicBezTo>
                          <a:pt x="188" y="180"/>
                          <a:pt x="188" y="180"/>
                          <a:pt x="188" y="180"/>
                        </a:cubicBezTo>
                        <a:cubicBezTo>
                          <a:pt x="188" y="179"/>
                          <a:pt x="188" y="179"/>
                          <a:pt x="188" y="179"/>
                        </a:cubicBezTo>
                        <a:cubicBezTo>
                          <a:pt x="187" y="179"/>
                          <a:pt x="187" y="179"/>
                          <a:pt x="187" y="179"/>
                        </a:cubicBezTo>
                        <a:cubicBezTo>
                          <a:pt x="186" y="179"/>
                          <a:pt x="186" y="179"/>
                          <a:pt x="186" y="179"/>
                        </a:cubicBezTo>
                        <a:cubicBezTo>
                          <a:pt x="184" y="178"/>
                          <a:pt x="184" y="178"/>
                          <a:pt x="184" y="178"/>
                        </a:cubicBezTo>
                        <a:cubicBezTo>
                          <a:pt x="183" y="178"/>
                          <a:pt x="183" y="178"/>
                          <a:pt x="183" y="178"/>
                        </a:cubicBezTo>
                        <a:cubicBezTo>
                          <a:pt x="182" y="177"/>
                          <a:pt x="182" y="177"/>
                          <a:pt x="182" y="177"/>
                        </a:cubicBezTo>
                        <a:cubicBezTo>
                          <a:pt x="182" y="177"/>
                          <a:pt x="182" y="177"/>
                          <a:pt x="182" y="177"/>
                        </a:cubicBezTo>
                        <a:cubicBezTo>
                          <a:pt x="182" y="177"/>
                          <a:pt x="182" y="177"/>
                          <a:pt x="182" y="177"/>
                        </a:cubicBezTo>
                        <a:cubicBezTo>
                          <a:pt x="180" y="177"/>
                          <a:pt x="180" y="177"/>
                          <a:pt x="180" y="177"/>
                        </a:cubicBezTo>
                        <a:cubicBezTo>
                          <a:pt x="179" y="176"/>
                          <a:pt x="179" y="176"/>
                          <a:pt x="179" y="176"/>
                        </a:cubicBezTo>
                        <a:cubicBezTo>
                          <a:pt x="178" y="175"/>
                          <a:pt x="178" y="175"/>
                          <a:pt x="178" y="175"/>
                        </a:cubicBezTo>
                        <a:cubicBezTo>
                          <a:pt x="177" y="175"/>
                          <a:pt x="177" y="175"/>
                          <a:pt x="177" y="175"/>
                        </a:cubicBezTo>
                        <a:cubicBezTo>
                          <a:pt x="177" y="175"/>
                          <a:pt x="177" y="175"/>
                          <a:pt x="177" y="175"/>
                        </a:cubicBezTo>
                        <a:cubicBezTo>
                          <a:pt x="177" y="175"/>
                          <a:pt x="177" y="175"/>
                          <a:pt x="177" y="175"/>
                        </a:cubicBezTo>
                        <a:cubicBezTo>
                          <a:pt x="176" y="175"/>
                          <a:pt x="176" y="175"/>
                          <a:pt x="176" y="175"/>
                        </a:cubicBezTo>
                        <a:cubicBezTo>
                          <a:pt x="176" y="176"/>
                          <a:pt x="176" y="176"/>
                          <a:pt x="176" y="176"/>
                        </a:cubicBezTo>
                        <a:cubicBezTo>
                          <a:pt x="176" y="176"/>
                          <a:pt x="176" y="176"/>
                          <a:pt x="176" y="176"/>
                        </a:cubicBezTo>
                        <a:cubicBezTo>
                          <a:pt x="176" y="176"/>
                          <a:pt x="176" y="176"/>
                          <a:pt x="176" y="176"/>
                        </a:cubicBezTo>
                        <a:cubicBezTo>
                          <a:pt x="175" y="176"/>
                          <a:pt x="175" y="176"/>
                          <a:pt x="175" y="176"/>
                        </a:cubicBezTo>
                        <a:cubicBezTo>
                          <a:pt x="174" y="176"/>
                          <a:pt x="174" y="176"/>
                          <a:pt x="174" y="176"/>
                        </a:cubicBezTo>
                        <a:cubicBezTo>
                          <a:pt x="175" y="175"/>
                          <a:pt x="175" y="175"/>
                          <a:pt x="175" y="175"/>
                        </a:cubicBezTo>
                        <a:cubicBezTo>
                          <a:pt x="176" y="175"/>
                          <a:pt x="176" y="175"/>
                          <a:pt x="176" y="175"/>
                        </a:cubicBezTo>
                        <a:cubicBezTo>
                          <a:pt x="176" y="175"/>
                          <a:pt x="176" y="175"/>
                          <a:pt x="176" y="175"/>
                        </a:cubicBezTo>
                        <a:cubicBezTo>
                          <a:pt x="176" y="175"/>
                          <a:pt x="176" y="175"/>
                          <a:pt x="176" y="175"/>
                        </a:cubicBezTo>
                        <a:cubicBezTo>
                          <a:pt x="176" y="174"/>
                          <a:pt x="176" y="174"/>
                          <a:pt x="176" y="174"/>
                        </a:cubicBezTo>
                        <a:cubicBezTo>
                          <a:pt x="175" y="174"/>
                          <a:pt x="175" y="174"/>
                          <a:pt x="175" y="174"/>
                        </a:cubicBezTo>
                        <a:cubicBezTo>
                          <a:pt x="174" y="174"/>
                          <a:pt x="174" y="174"/>
                          <a:pt x="174" y="174"/>
                        </a:cubicBezTo>
                        <a:cubicBezTo>
                          <a:pt x="174" y="174"/>
                          <a:pt x="174" y="174"/>
                          <a:pt x="174" y="174"/>
                        </a:cubicBezTo>
                        <a:cubicBezTo>
                          <a:pt x="174" y="174"/>
                          <a:pt x="174" y="174"/>
                          <a:pt x="174" y="174"/>
                        </a:cubicBezTo>
                        <a:cubicBezTo>
                          <a:pt x="174" y="173"/>
                          <a:pt x="174" y="173"/>
                          <a:pt x="174" y="173"/>
                        </a:cubicBezTo>
                        <a:cubicBezTo>
                          <a:pt x="173" y="173"/>
                          <a:pt x="173" y="173"/>
                          <a:pt x="173" y="173"/>
                        </a:cubicBezTo>
                        <a:cubicBezTo>
                          <a:pt x="173" y="173"/>
                          <a:pt x="173" y="173"/>
                          <a:pt x="173" y="173"/>
                        </a:cubicBezTo>
                        <a:cubicBezTo>
                          <a:pt x="171" y="173"/>
                          <a:pt x="171" y="173"/>
                          <a:pt x="171" y="173"/>
                        </a:cubicBezTo>
                        <a:cubicBezTo>
                          <a:pt x="171" y="173"/>
                          <a:pt x="171" y="173"/>
                          <a:pt x="171" y="173"/>
                        </a:cubicBezTo>
                        <a:cubicBezTo>
                          <a:pt x="171" y="173"/>
                          <a:pt x="171" y="173"/>
                          <a:pt x="171" y="173"/>
                        </a:cubicBezTo>
                        <a:cubicBezTo>
                          <a:pt x="170" y="173"/>
                          <a:pt x="170" y="173"/>
                          <a:pt x="170" y="173"/>
                        </a:cubicBezTo>
                        <a:moveTo>
                          <a:pt x="237" y="176"/>
                        </a:moveTo>
                        <a:cubicBezTo>
                          <a:pt x="237" y="176"/>
                          <a:pt x="237" y="176"/>
                          <a:pt x="237" y="176"/>
                        </a:cubicBezTo>
                        <a:cubicBezTo>
                          <a:pt x="236" y="176"/>
                          <a:pt x="236" y="176"/>
                          <a:pt x="236" y="176"/>
                        </a:cubicBezTo>
                        <a:cubicBezTo>
                          <a:pt x="236" y="177"/>
                          <a:pt x="236" y="177"/>
                          <a:pt x="236" y="177"/>
                        </a:cubicBezTo>
                        <a:cubicBezTo>
                          <a:pt x="236" y="179"/>
                          <a:pt x="236" y="179"/>
                          <a:pt x="236" y="179"/>
                        </a:cubicBezTo>
                        <a:cubicBezTo>
                          <a:pt x="236" y="179"/>
                          <a:pt x="236" y="179"/>
                          <a:pt x="236" y="179"/>
                        </a:cubicBezTo>
                        <a:cubicBezTo>
                          <a:pt x="236" y="179"/>
                          <a:pt x="236" y="179"/>
                          <a:pt x="236" y="179"/>
                        </a:cubicBezTo>
                        <a:cubicBezTo>
                          <a:pt x="237" y="180"/>
                          <a:pt x="237" y="180"/>
                          <a:pt x="237" y="180"/>
                        </a:cubicBezTo>
                        <a:cubicBezTo>
                          <a:pt x="237" y="180"/>
                          <a:pt x="237" y="180"/>
                          <a:pt x="237" y="180"/>
                        </a:cubicBezTo>
                        <a:cubicBezTo>
                          <a:pt x="237" y="181"/>
                          <a:pt x="237" y="181"/>
                          <a:pt x="237" y="181"/>
                        </a:cubicBezTo>
                        <a:cubicBezTo>
                          <a:pt x="237" y="182"/>
                          <a:pt x="237" y="182"/>
                          <a:pt x="237" y="182"/>
                        </a:cubicBezTo>
                        <a:cubicBezTo>
                          <a:pt x="236" y="182"/>
                          <a:pt x="236" y="182"/>
                          <a:pt x="236" y="182"/>
                        </a:cubicBezTo>
                        <a:cubicBezTo>
                          <a:pt x="236" y="182"/>
                          <a:pt x="236" y="182"/>
                          <a:pt x="236" y="182"/>
                        </a:cubicBezTo>
                        <a:cubicBezTo>
                          <a:pt x="236" y="182"/>
                          <a:pt x="236" y="182"/>
                          <a:pt x="236" y="182"/>
                        </a:cubicBezTo>
                        <a:cubicBezTo>
                          <a:pt x="236" y="183"/>
                          <a:pt x="236" y="183"/>
                          <a:pt x="236" y="183"/>
                        </a:cubicBezTo>
                        <a:cubicBezTo>
                          <a:pt x="235" y="183"/>
                          <a:pt x="235" y="183"/>
                          <a:pt x="235" y="183"/>
                        </a:cubicBezTo>
                        <a:cubicBezTo>
                          <a:pt x="235" y="183"/>
                          <a:pt x="235" y="183"/>
                          <a:pt x="235" y="183"/>
                        </a:cubicBezTo>
                        <a:cubicBezTo>
                          <a:pt x="235" y="183"/>
                          <a:pt x="235" y="183"/>
                          <a:pt x="235" y="183"/>
                        </a:cubicBezTo>
                        <a:cubicBezTo>
                          <a:pt x="234" y="184"/>
                          <a:pt x="234" y="184"/>
                          <a:pt x="234" y="184"/>
                        </a:cubicBezTo>
                        <a:cubicBezTo>
                          <a:pt x="234" y="185"/>
                          <a:pt x="234" y="185"/>
                          <a:pt x="234" y="185"/>
                        </a:cubicBezTo>
                        <a:cubicBezTo>
                          <a:pt x="235" y="185"/>
                          <a:pt x="235" y="185"/>
                          <a:pt x="235" y="185"/>
                        </a:cubicBezTo>
                        <a:cubicBezTo>
                          <a:pt x="235" y="185"/>
                          <a:pt x="235" y="185"/>
                          <a:pt x="235" y="185"/>
                        </a:cubicBezTo>
                        <a:cubicBezTo>
                          <a:pt x="236" y="185"/>
                          <a:pt x="236" y="185"/>
                          <a:pt x="236" y="185"/>
                        </a:cubicBezTo>
                        <a:cubicBezTo>
                          <a:pt x="236" y="186"/>
                          <a:pt x="236" y="186"/>
                          <a:pt x="236" y="186"/>
                        </a:cubicBezTo>
                        <a:cubicBezTo>
                          <a:pt x="236" y="189"/>
                          <a:pt x="236" y="189"/>
                          <a:pt x="236" y="189"/>
                        </a:cubicBezTo>
                        <a:cubicBezTo>
                          <a:pt x="237" y="186"/>
                          <a:pt x="237" y="186"/>
                          <a:pt x="237" y="186"/>
                        </a:cubicBezTo>
                        <a:cubicBezTo>
                          <a:pt x="237" y="185"/>
                          <a:pt x="237" y="185"/>
                          <a:pt x="237" y="185"/>
                        </a:cubicBezTo>
                        <a:cubicBezTo>
                          <a:pt x="237" y="184"/>
                          <a:pt x="237" y="184"/>
                          <a:pt x="237" y="184"/>
                        </a:cubicBezTo>
                        <a:cubicBezTo>
                          <a:pt x="238" y="184"/>
                          <a:pt x="238" y="184"/>
                          <a:pt x="238" y="184"/>
                        </a:cubicBezTo>
                        <a:cubicBezTo>
                          <a:pt x="239" y="184"/>
                          <a:pt x="239" y="184"/>
                          <a:pt x="239" y="184"/>
                        </a:cubicBezTo>
                        <a:cubicBezTo>
                          <a:pt x="239" y="184"/>
                          <a:pt x="239" y="184"/>
                          <a:pt x="239" y="184"/>
                        </a:cubicBezTo>
                        <a:cubicBezTo>
                          <a:pt x="239" y="183"/>
                          <a:pt x="239" y="183"/>
                          <a:pt x="239" y="183"/>
                        </a:cubicBezTo>
                        <a:cubicBezTo>
                          <a:pt x="239" y="182"/>
                          <a:pt x="239" y="182"/>
                          <a:pt x="239" y="182"/>
                        </a:cubicBezTo>
                        <a:cubicBezTo>
                          <a:pt x="239" y="182"/>
                          <a:pt x="239" y="182"/>
                          <a:pt x="239" y="182"/>
                        </a:cubicBezTo>
                        <a:cubicBezTo>
                          <a:pt x="239" y="182"/>
                          <a:pt x="239" y="182"/>
                          <a:pt x="239" y="182"/>
                        </a:cubicBezTo>
                        <a:cubicBezTo>
                          <a:pt x="238" y="182"/>
                          <a:pt x="238" y="182"/>
                          <a:pt x="238" y="182"/>
                        </a:cubicBezTo>
                        <a:cubicBezTo>
                          <a:pt x="238" y="181"/>
                          <a:pt x="238" y="181"/>
                          <a:pt x="238" y="181"/>
                        </a:cubicBezTo>
                        <a:cubicBezTo>
                          <a:pt x="237" y="180"/>
                          <a:pt x="237" y="180"/>
                          <a:pt x="237" y="180"/>
                        </a:cubicBezTo>
                        <a:cubicBezTo>
                          <a:pt x="237" y="180"/>
                          <a:pt x="237" y="180"/>
                          <a:pt x="237" y="180"/>
                        </a:cubicBezTo>
                        <a:cubicBezTo>
                          <a:pt x="238" y="179"/>
                          <a:pt x="238" y="179"/>
                          <a:pt x="238" y="179"/>
                        </a:cubicBezTo>
                        <a:cubicBezTo>
                          <a:pt x="238" y="179"/>
                          <a:pt x="238" y="179"/>
                          <a:pt x="238" y="179"/>
                        </a:cubicBezTo>
                        <a:cubicBezTo>
                          <a:pt x="238" y="179"/>
                          <a:pt x="238" y="179"/>
                          <a:pt x="238" y="179"/>
                        </a:cubicBezTo>
                        <a:cubicBezTo>
                          <a:pt x="238" y="178"/>
                          <a:pt x="238" y="178"/>
                          <a:pt x="238" y="178"/>
                        </a:cubicBezTo>
                        <a:cubicBezTo>
                          <a:pt x="238" y="177"/>
                          <a:pt x="238" y="177"/>
                          <a:pt x="238" y="177"/>
                        </a:cubicBezTo>
                        <a:cubicBezTo>
                          <a:pt x="239" y="177"/>
                          <a:pt x="239" y="177"/>
                          <a:pt x="239" y="177"/>
                        </a:cubicBezTo>
                        <a:cubicBezTo>
                          <a:pt x="239" y="176"/>
                          <a:pt x="239" y="176"/>
                          <a:pt x="239" y="176"/>
                        </a:cubicBezTo>
                        <a:cubicBezTo>
                          <a:pt x="239" y="176"/>
                          <a:pt x="239" y="176"/>
                          <a:pt x="239" y="176"/>
                        </a:cubicBezTo>
                        <a:cubicBezTo>
                          <a:pt x="238" y="176"/>
                          <a:pt x="238" y="176"/>
                          <a:pt x="238" y="176"/>
                        </a:cubicBezTo>
                        <a:cubicBezTo>
                          <a:pt x="238" y="176"/>
                          <a:pt x="238" y="176"/>
                          <a:pt x="238" y="176"/>
                        </a:cubicBezTo>
                        <a:cubicBezTo>
                          <a:pt x="238" y="175"/>
                          <a:pt x="238" y="175"/>
                          <a:pt x="238" y="175"/>
                        </a:cubicBezTo>
                        <a:cubicBezTo>
                          <a:pt x="237" y="175"/>
                          <a:pt x="237" y="175"/>
                          <a:pt x="237" y="175"/>
                        </a:cubicBezTo>
                        <a:cubicBezTo>
                          <a:pt x="237" y="175"/>
                          <a:pt x="237" y="175"/>
                          <a:pt x="237" y="175"/>
                        </a:cubicBezTo>
                        <a:cubicBezTo>
                          <a:pt x="237" y="175"/>
                          <a:pt x="237" y="175"/>
                          <a:pt x="237" y="175"/>
                        </a:cubicBezTo>
                        <a:cubicBezTo>
                          <a:pt x="237" y="176"/>
                          <a:pt x="237" y="176"/>
                          <a:pt x="237" y="176"/>
                        </a:cubicBezTo>
                        <a:moveTo>
                          <a:pt x="220" y="178"/>
                        </a:moveTo>
                        <a:cubicBezTo>
                          <a:pt x="219" y="178"/>
                          <a:pt x="219" y="178"/>
                          <a:pt x="219" y="178"/>
                        </a:cubicBezTo>
                        <a:cubicBezTo>
                          <a:pt x="219" y="178"/>
                          <a:pt x="219" y="178"/>
                          <a:pt x="219" y="178"/>
                        </a:cubicBezTo>
                        <a:cubicBezTo>
                          <a:pt x="219" y="178"/>
                          <a:pt x="219" y="178"/>
                          <a:pt x="219" y="178"/>
                        </a:cubicBezTo>
                        <a:cubicBezTo>
                          <a:pt x="218" y="178"/>
                          <a:pt x="218" y="178"/>
                          <a:pt x="218" y="178"/>
                        </a:cubicBezTo>
                        <a:cubicBezTo>
                          <a:pt x="218" y="178"/>
                          <a:pt x="218" y="178"/>
                          <a:pt x="218" y="178"/>
                        </a:cubicBezTo>
                        <a:cubicBezTo>
                          <a:pt x="218" y="178"/>
                          <a:pt x="218" y="178"/>
                          <a:pt x="218" y="178"/>
                        </a:cubicBezTo>
                        <a:cubicBezTo>
                          <a:pt x="218" y="179"/>
                          <a:pt x="218" y="179"/>
                          <a:pt x="218" y="179"/>
                        </a:cubicBezTo>
                        <a:cubicBezTo>
                          <a:pt x="218" y="179"/>
                          <a:pt x="218" y="179"/>
                          <a:pt x="218" y="179"/>
                        </a:cubicBezTo>
                        <a:cubicBezTo>
                          <a:pt x="218" y="179"/>
                          <a:pt x="218" y="179"/>
                          <a:pt x="218" y="179"/>
                        </a:cubicBezTo>
                        <a:cubicBezTo>
                          <a:pt x="218" y="180"/>
                          <a:pt x="218" y="180"/>
                          <a:pt x="218" y="180"/>
                        </a:cubicBezTo>
                        <a:cubicBezTo>
                          <a:pt x="219" y="180"/>
                          <a:pt x="219" y="180"/>
                          <a:pt x="219" y="180"/>
                        </a:cubicBezTo>
                        <a:cubicBezTo>
                          <a:pt x="220" y="180"/>
                          <a:pt x="220" y="180"/>
                          <a:pt x="220" y="180"/>
                        </a:cubicBezTo>
                        <a:cubicBezTo>
                          <a:pt x="220" y="180"/>
                          <a:pt x="220" y="180"/>
                          <a:pt x="220" y="180"/>
                        </a:cubicBezTo>
                        <a:cubicBezTo>
                          <a:pt x="220" y="179"/>
                          <a:pt x="220" y="179"/>
                          <a:pt x="220" y="179"/>
                        </a:cubicBezTo>
                        <a:cubicBezTo>
                          <a:pt x="221" y="179"/>
                          <a:pt x="221" y="179"/>
                          <a:pt x="221" y="179"/>
                        </a:cubicBezTo>
                        <a:cubicBezTo>
                          <a:pt x="223" y="178"/>
                          <a:pt x="223" y="178"/>
                          <a:pt x="223" y="178"/>
                        </a:cubicBezTo>
                        <a:cubicBezTo>
                          <a:pt x="221" y="178"/>
                          <a:pt x="221" y="178"/>
                          <a:pt x="221" y="178"/>
                        </a:cubicBezTo>
                        <a:cubicBezTo>
                          <a:pt x="220" y="178"/>
                          <a:pt x="220" y="178"/>
                          <a:pt x="220" y="178"/>
                        </a:cubicBezTo>
                        <a:moveTo>
                          <a:pt x="193" y="181"/>
                        </a:moveTo>
                        <a:cubicBezTo>
                          <a:pt x="192" y="181"/>
                          <a:pt x="192" y="181"/>
                          <a:pt x="192" y="181"/>
                        </a:cubicBezTo>
                        <a:cubicBezTo>
                          <a:pt x="192" y="181"/>
                          <a:pt x="192" y="181"/>
                          <a:pt x="192" y="181"/>
                        </a:cubicBezTo>
                        <a:cubicBezTo>
                          <a:pt x="191" y="181"/>
                          <a:pt x="191" y="181"/>
                          <a:pt x="191" y="181"/>
                        </a:cubicBezTo>
                        <a:cubicBezTo>
                          <a:pt x="191" y="181"/>
                          <a:pt x="191" y="181"/>
                          <a:pt x="191" y="181"/>
                        </a:cubicBezTo>
                        <a:cubicBezTo>
                          <a:pt x="191" y="181"/>
                          <a:pt x="191" y="181"/>
                          <a:pt x="191" y="181"/>
                        </a:cubicBezTo>
                        <a:cubicBezTo>
                          <a:pt x="191" y="181"/>
                          <a:pt x="191" y="181"/>
                          <a:pt x="191" y="181"/>
                        </a:cubicBezTo>
                        <a:cubicBezTo>
                          <a:pt x="189" y="183"/>
                          <a:pt x="189" y="183"/>
                          <a:pt x="189" y="183"/>
                        </a:cubicBezTo>
                        <a:cubicBezTo>
                          <a:pt x="189" y="183"/>
                          <a:pt x="189" y="183"/>
                          <a:pt x="189" y="183"/>
                        </a:cubicBezTo>
                        <a:cubicBezTo>
                          <a:pt x="189" y="183"/>
                          <a:pt x="189" y="183"/>
                          <a:pt x="189" y="183"/>
                        </a:cubicBezTo>
                        <a:cubicBezTo>
                          <a:pt x="189" y="184"/>
                          <a:pt x="189" y="184"/>
                          <a:pt x="189" y="184"/>
                        </a:cubicBezTo>
                        <a:cubicBezTo>
                          <a:pt x="189" y="185"/>
                          <a:pt x="189" y="185"/>
                          <a:pt x="189" y="185"/>
                        </a:cubicBezTo>
                        <a:cubicBezTo>
                          <a:pt x="189" y="185"/>
                          <a:pt x="189" y="185"/>
                          <a:pt x="189" y="185"/>
                        </a:cubicBezTo>
                        <a:cubicBezTo>
                          <a:pt x="189" y="185"/>
                          <a:pt x="189" y="185"/>
                          <a:pt x="189" y="185"/>
                        </a:cubicBezTo>
                        <a:cubicBezTo>
                          <a:pt x="190" y="186"/>
                          <a:pt x="190" y="186"/>
                          <a:pt x="190" y="186"/>
                        </a:cubicBezTo>
                        <a:cubicBezTo>
                          <a:pt x="190" y="187"/>
                          <a:pt x="190" y="187"/>
                          <a:pt x="190" y="187"/>
                        </a:cubicBezTo>
                        <a:cubicBezTo>
                          <a:pt x="190" y="186"/>
                          <a:pt x="190" y="186"/>
                          <a:pt x="190" y="186"/>
                        </a:cubicBezTo>
                        <a:cubicBezTo>
                          <a:pt x="191" y="185"/>
                          <a:pt x="191" y="185"/>
                          <a:pt x="191" y="185"/>
                        </a:cubicBezTo>
                        <a:cubicBezTo>
                          <a:pt x="191" y="185"/>
                          <a:pt x="191" y="185"/>
                          <a:pt x="191" y="185"/>
                        </a:cubicBezTo>
                        <a:cubicBezTo>
                          <a:pt x="191" y="185"/>
                          <a:pt x="191" y="185"/>
                          <a:pt x="191" y="185"/>
                        </a:cubicBezTo>
                        <a:cubicBezTo>
                          <a:pt x="190" y="184"/>
                          <a:pt x="190" y="184"/>
                          <a:pt x="190" y="184"/>
                        </a:cubicBezTo>
                        <a:cubicBezTo>
                          <a:pt x="190" y="184"/>
                          <a:pt x="190" y="184"/>
                          <a:pt x="190" y="184"/>
                        </a:cubicBezTo>
                        <a:cubicBezTo>
                          <a:pt x="191" y="184"/>
                          <a:pt x="191" y="184"/>
                          <a:pt x="191" y="184"/>
                        </a:cubicBezTo>
                        <a:cubicBezTo>
                          <a:pt x="192" y="183"/>
                          <a:pt x="192" y="183"/>
                          <a:pt x="192" y="183"/>
                        </a:cubicBezTo>
                        <a:cubicBezTo>
                          <a:pt x="193" y="183"/>
                          <a:pt x="193" y="183"/>
                          <a:pt x="193" y="183"/>
                        </a:cubicBezTo>
                        <a:cubicBezTo>
                          <a:pt x="194" y="183"/>
                          <a:pt x="194" y="183"/>
                          <a:pt x="194" y="183"/>
                        </a:cubicBezTo>
                        <a:cubicBezTo>
                          <a:pt x="194" y="183"/>
                          <a:pt x="194" y="183"/>
                          <a:pt x="194" y="183"/>
                        </a:cubicBezTo>
                        <a:cubicBezTo>
                          <a:pt x="194" y="183"/>
                          <a:pt x="194" y="183"/>
                          <a:pt x="194" y="183"/>
                        </a:cubicBezTo>
                        <a:cubicBezTo>
                          <a:pt x="195" y="183"/>
                          <a:pt x="195" y="183"/>
                          <a:pt x="195" y="183"/>
                        </a:cubicBezTo>
                        <a:cubicBezTo>
                          <a:pt x="195" y="183"/>
                          <a:pt x="195" y="183"/>
                          <a:pt x="195" y="183"/>
                        </a:cubicBezTo>
                        <a:cubicBezTo>
                          <a:pt x="195" y="183"/>
                          <a:pt x="195" y="183"/>
                          <a:pt x="195" y="183"/>
                        </a:cubicBezTo>
                        <a:cubicBezTo>
                          <a:pt x="195" y="183"/>
                          <a:pt x="195" y="183"/>
                          <a:pt x="195" y="183"/>
                        </a:cubicBezTo>
                        <a:cubicBezTo>
                          <a:pt x="196" y="183"/>
                          <a:pt x="196" y="183"/>
                          <a:pt x="196" y="183"/>
                        </a:cubicBezTo>
                        <a:cubicBezTo>
                          <a:pt x="198" y="183"/>
                          <a:pt x="198" y="183"/>
                          <a:pt x="198" y="183"/>
                        </a:cubicBezTo>
                        <a:cubicBezTo>
                          <a:pt x="197" y="182"/>
                          <a:pt x="197" y="182"/>
                          <a:pt x="197" y="182"/>
                        </a:cubicBezTo>
                        <a:cubicBezTo>
                          <a:pt x="196" y="182"/>
                          <a:pt x="196" y="182"/>
                          <a:pt x="196" y="182"/>
                        </a:cubicBezTo>
                        <a:cubicBezTo>
                          <a:pt x="196" y="181"/>
                          <a:pt x="196" y="181"/>
                          <a:pt x="196" y="181"/>
                        </a:cubicBezTo>
                        <a:cubicBezTo>
                          <a:pt x="196" y="181"/>
                          <a:pt x="196" y="181"/>
                          <a:pt x="196" y="181"/>
                        </a:cubicBezTo>
                        <a:cubicBezTo>
                          <a:pt x="195" y="181"/>
                          <a:pt x="195" y="181"/>
                          <a:pt x="195" y="181"/>
                        </a:cubicBezTo>
                        <a:cubicBezTo>
                          <a:pt x="195" y="181"/>
                          <a:pt x="195" y="181"/>
                          <a:pt x="195" y="181"/>
                        </a:cubicBezTo>
                        <a:cubicBezTo>
                          <a:pt x="195" y="180"/>
                          <a:pt x="195" y="180"/>
                          <a:pt x="195" y="180"/>
                        </a:cubicBezTo>
                        <a:cubicBezTo>
                          <a:pt x="195" y="180"/>
                          <a:pt x="195" y="180"/>
                          <a:pt x="195" y="180"/>
                        </a:cubicBezTo>
                        <a:cubicBezTo>
                          <a:pt x="194" y="180"/>
                          <a:pt x="194" y="180"/>
                          <a:pt x="194" y="180"/>
                        </a:cubicBezTo>
                        <a:cubicBezTo>
                          <a:pt x="194" y="180"/>
                          <a:pt x="194" y="180"/>
                          <a:pt x="194" y="180"/>
                        </a:cubicBezTo>
                        <a:cubicBezTo>
                          <a:pt x="193" y="180"/>
                          <a:pt x="193" y="180"/>
                          <a:pt x="193" y="180"/>
                        </a:cubicBezTo>
                        <a:cubicBezTo>
                          <a:pt x="193" y="180"/>
                          <a:pt x="193" y="180"/>
                          <a:pt x="193" y="180"/>
                        </a:cubicBezTo>
                        <a:cubicBezTo>
                          <a:pt x="193" y="181"/>
                          <a:pt x="193" y="181"/>
                          <a:pt x="193" y="181"/>
                        </a:cubicBezTo>
                        <a:moveTo>
                          <a:pt x="198" y="187"/>
                        </a:moveTo>
                        <a:cubicBezTo>
                          <a:pt x="198" y="187"/>
                          <a:pt x="198" y="187"/>
                          <a:pt x="198" y="187"/>
                        </a:cubicBezTo>
                        <a:cubicBezTo>
                          <a:pt x="198" y="187"/>
                          <a:pt x="198" y="187"/>
                          <a:pt x="198" y="187"/>
                        </a:cubicBezTo>
                        <a:cubicBezTo>
                          <a:pt x="198" y="187"/>
                          <a:pt x="198" y="187"/>
                          <a:pt x="198" y="187"/>
                        </a:cubicBezTo>
                        <a:cubicBezTo>
                          <a:pt x="198" y="188"/>
                          <a:pt x="198" y="188"/>
                          <a:pt x="198" y="188"/>
                        </a:cubicBezTo>
                        <a:cubicBezTo>
                          <a:pt x="198" y="189"/>
                          <a:pt x="198" y="189"/>
                          <a:pt x="198" y="189"/>
                        </a:cubicBezTo>
                        <a:cubicBezTo>
                          <a:pt x="198" y="189"/>
                          <a:pt x="198" y="189"/>
                          <a:pt x="198" y="189"/>
                        </a:cubicBezTo>
                        <a:cubicBezTo>
                          <a:pt x="199" y="189"/>
                          <a:pt x="199" y="189"/>
                          <a:pt x="199" y="189"/>
                        </a:cubicBezTo>
                        <a:cubicBezTo>
                          <a:pt x="199" y="189"/>
                          <a:pt x="199" y="189"/>
                          <a:pt x="199" y="189"/>
                        </a:cubicBezTo>
                        <a:cubicBezTo>
                          <a:pt x="199" y="189"/>
                          <a:pt x="199" y="189"/>
                          <a:pt x="199" y="189"/>
                        </a:cubicBezTo>
                        <a:cubicBezTo>
                          <a:pt x="199" y="190"/>
                          <a:pt x="199" y="190"/>
                          <a:pt x="199" y="190"/>
                        </a:cubicBezTo>
                        <a:cubicBezTo>
                          <a:pt x="199" y="190"/>
                          <a:pt x="199" y="190"/>
                          <a:pt x="199" y="190"/>
                        </a:cubicBezTo>
                        <a:cubicBezTo>
                          <a:pt x="199" y="190"/>
                          <a:pt x="199" y="190"/>
                          <a:pt x="199" y="190"/>
                        </a:cubicBezTo>
                        <a:cubicBezTo>
                          <a:pt x="199" y="190"/>
                          <a:pt x="199" y="190"/>
                          <a:pt x="199" y="190"/>
                        </a:cubicBezTo>
                        <a:cubicBezTo>
                          <a:pt x="199" y="191"/>
                          <a:pt x="199" y="191"/>
                          <a:pt x="199" y="191"/>
                        </a:cubicBezTo>
                        <a:cubicBezTo>
                          <a:pt x="198" y="191"/>
                          <a:pt x="198" y="191"/>
                          <a:pt x="198" y="191"/>
                        </a:cubicBezTo>
                        <a:cubicBezTo>
                          <a:pt x="198" y="191"/>
                          <a:pt x="198" y="191"/>
                          <a:pt x="198" y="191"/>
                        </a:cubicBezTo>
                        <a:cubicBezTo>
                          <a:pt x="198" y="192"/>
                          <a:pt x="198" y="192"/>
                          <a:pt x="198" y="192"/>
                        </a:cubicBezTo>
                        <a:cubicBezTo>
                          <a:pt x="198" y="192"/>
                          <a:pt x="198" y="192"/>
                          <a:pt x="198" y="192"/>
                        </a:cubicBezTo>
                        <a:cubicBezTo>
                          <a:pt x="198" y="193"/>
                          <a:pt x="198" y="193"/>
                          <a:pt x="198" y="193"/>
                        </a:cubicBezTo>
                        <a:cubicBezTo>
                          <a:pt x="197" y="193"/>
                          <a:pt x="197" y="193"/>
                          <a:pt x="197" y="193"/>
                        </a:cubicBezTo>
                        <a:cubicBezTo>
                          <a:pt x="197" y="193"/>
                          <a:pt x="197" y="193"/>
                          <a:pt x="197" y="193"/>
                        </a:cubicBezTo>
                        <a:cubicBezTo>
                          <a:pt x="197" y="194"/>
                          <a:pt x="197" y="194"/>
                          <a:pt x="197" y="194"/>
                        </a:cubicBezTo>
                        <a:cubicBezTo>
                          <a:pt x="197" y="194"/>
                          <a:pt x="197" y="194"/>
                          <a:pt x="197" y="194"/>
                        </a:cubicBezTo>
                        <a:cubicBezTo>
                          <a:pt x="198" y="194"/>
                          <a:pt x="198" y="194"/>
                          <a:pt x="198" y="194"/>
                        </a:cubicBezTo>
                        <a:cubicBezTo>
                          <a:pt x="198" y="194"/>
                          <a:pt x="198" y="194"/>
                          <a:pt x="198" y="194"/>
                        </a:cubicBezTo>
                        <a:cubicBezTo>
                          <a:pt x="197" y="194"/>
                          <a:pt x="197" y="194"/>
                          <a:pt x="197" y="194"/>
                        </a:cubicBezTo>
                        <a:cubicBezTo>
                          <a:pt x="197" y="195"/>
                          <a:pt x="197" y="195"/>
                          <a:pt x="197" y="195"/>
                        </a:cubicBezTo>
                        <a:cubicBezTo>
                          <a:pt x="197" y="195"/>
                          <a:pt x="197" y="195"/>
                          <a:pt x="197" y="195"/>
                        </a:cubicBezTo>
                        <a:cubicBezTo>
                          <a:pt x="196" y="195"/>
                          <a:pt x="196" y="195"/>
                          <a:pt x="196" y="195"/>
                        </a:cubicBezTo>
                        <a:cubicBezTo>
                          <a:pt x="196" y="195"/>
                          <a:pt x="196" y="195"/>
                          <a:pt x="196" y="195"/>
                        </a:cubicBezTo>
                        <a:cubicBezTo>
                          <a:pt x="196" y="196"/>
                          <a:pt x="196" y="196"/>
                          <a:pt x="196" y="196"/>
                        </a:cubicBezTo>
                        <a:cubicBezTo>
                          <a:pt x="196" y="196"/>
                          <a:pt x="196" y="196"/>
                          <a:pt x="196" y="196"/>
                        </a:cubicBezTo>
                        <a:cubicBezTo>
                          <a:pt x="196" y="197"/>
                          <a:pt x="196" y="197"/>
                          <a:pt x="196" y="197"/>
                        </a:cubicBezTo>
                        <a:cubicBezTo>
                          <a:pt x="196" y="197"/>
                          <a:pt x="196" y="197"/>
                          <a:pt x="196" y="197"/>
                        </a:cubicBezTo>
                        <a:cubicBezTo>
                          <a:pt x="196" y="197"/>
                          <a:pt x="196" y="197"/>
                          <a:pt x="196" y="197"/>
                        </a:cubicBezTo>
                        <a:cubicBezTo>
                          <a:pt x="195" y="198"/>
                          <a:pt x="195" y="198"/>
                          <a:pt x="195" y="198"/>
                        </a:cubicBezTo>
                        <a:cubicBezTo>
                          <a:pt x="195" y="198"/>
                          <a:pt x="195" y="198"/>
                          <a:pt x="195" y="198"/>
                        </a:cubicBezTo>
                        <a:cubicBezTo>
                          <a:pt x="195" y="198"/>
                          <a:pt x="195" y="198"/>
                          <a:pt x="195" y="198"/>
                        </a:cubicBezTo>
                        <a:cubicBezTo>
                          <a:pt x="193" y="199"/>
                          <a:pt x="193" y="199"/>
                          <a:pt x="193" y="199"/>
                        </a:cubicBezTo>
                        <a:cubicBezTo>
                          <a:pt x="194" y="200"/>
                          <a:pt x="194" y="200"/>
                          <a:pt x="194" y="200"/>
                        </a:cubicBezTo>
                        <a:cubicBezTo>
                          <a:pt x="196" y="199"/>
                          <a:pt x="196" y="199"/>
                          <a:pt x="196" y="199"/>
                        </a:cubicBezTo>
                        <a:cubicBezTo>
                          <a:pt x="197" y="198"/>
                          <a:pt x="197" y="198"/>
                          <a:pt x="197" y="198"/>
                        </a:cubicBezTo>
                        <a:cubicBezTo>
                          <a:pt x="197" y="198"/>
                          <a:pt x="197" y="198"/>
                          <a:pt x="197" y="198"/>
                        </a:cubicBezTo>
                        <a:cubicBezTo>
                          <a:pt x="197" y="198"/>
                          <a:pt x="197" y="198"/>
                          <a:pt x="197" y="198"/>
                        </a:cubicBezTo>
                        <a:cubicBezTo>
                          <a:pt x="197" y="198"/>
                          <a:pt x="197" y="198"/>
                          <a:pt x="197" y="198"/>
                        </a:cubicBezTo>
                        <a:cubicBezTo>
                          <a:pt x="198" y="198"/>
                          <a:pt x="198" y="198"/>
                          <a:pt x="198" y="198"/>
                        </a:cubicBezTo>
                        <a:cubicBezTo>
                          <a:pt x="198" y="198"/>
                          <a:pt x="198" y="198"/>
                          <a:pt x="198" y="198"/>
                        </a:cubicBezTo>
                        <a:cubicBezTo>
                          <a:pt x="198" y="198"/>
                          <a:pt x="198" y="198"/>
                          <a:pt x="198" y="198"/>
                        </a:cubicBezTo>
                        <a:cubicBezTo>
                          <a:pt x="198" y="198"/>
                          <a:pt x="198" y="198"/>
                          <a:pt x="198" y="198"/>
                        </a:cubicBezTo>
                        <a:cubicBezTo>
                          <a:pt x="198" y="199"/>
                          <a:pt x="198" y="199"/>
                          <a:pt x="198" y="199"/>
                        </a:cubicBezTo>
                        <a:cubicBezTo>
                          <a:pt x="197" y="200"/>
                          <a:pt x="197" y="200"/>
                          <a:pt x="197" y="200"/>
                        </a:cubicBezTo>
                        <a:cubicBezTo>
                          <a:pt x="198" y="200"/>
                          <a:pt x="198" y="200"/>
                          <a:pt x="198" y="200"/>
                        </a:cubicBezTo>
                        <a:cubicBezTo>
                          <a:pt x="199" y="199"/>
                          <a:pt x="199" y="199"/>
                          <a:pt x="199" y="199"/>
                        </a:cubicBezTo>
                        <a:cubicBezTo>
                          <a:pt x="199" y="199"/>
                          <a:pt x="199" y="199"/>
                          <a:pt x="199" y="199"/>
                        </a:cubicBezTo>
                        <a:cubicBezTo>
                          <a:pt x="200" y="199"/>
                          <a:pt x="200" y="199"/>
                          <a:pt x="200" y="199"/>
                        </a:cubicBezTo>
                        <a:cubicBezTo>
                          <a:pt x="200" y="199"/>
                          <a:pt x="200" y="199"/>
                          <a:pt x="200" y="199"/>
                        </a:cubicBezTo>
                        <a:cubicBezTo>
                          <a:pt x="200" y="199"/>
                          <a:pt x="200" y="199"/>
                          <a:pt x="200" y="199"/>
                        </a:cubicBezTo>
                        <a:cubicBezTo>
                          <a:pt x="200" y="198"/>
                          <a:pt x="200" y="198"/>
                          <a:pt x="200" y="198"/>
                        </a:cubicBezTo>
                        <a:cubicBezTo>
                          <a:pt x="200" y="198"/>
                          <a:pt x="200" y="198"/>
                          <a:pt x="200" y="198"/>
                        </a:cubicBezTo>
                        <a:cubicBezTo>
                          <a:pt x="200" y="197"/>
                          <a:pt x="200" y="197"/>
                          <a:pt x="200" y="197"/>
                        </a:cubicBezTo>
                        <a:cubicBezTo>
                          <a:pt x="201" y="196"/>
                          <a:pt x="201" y="196"/>
                          <a:pt x="201" y="196"/>
                        </a:cubicBezTo>
                        <a:cubicBezTo>
                          <a:pt x="201" y="196"/>
                          <a:pt x="201" y="196"/>
                          <a:pt x="201" y="196"/>
                        </a:cubicBezTo>
                        <a:cubicBezTo>
                          <a:pt x="201" y="196"/>
                          <a:pt x="201" y="196"/>
                          <a:pt x="201" y="196"/>
                        </a:cubicBezTo>
                        <a:cubicBezTo>
                          <a:pt x="201" y="196"/>
                          <a:pt x="201" y="196"/>
                          <a:pt x="201" y="196"/>
                        </a:cubicBezTo>
                        <a:cubicBezTo>
                          <a:pt x="201" y="195"/>
                          <a:pt x="201" y="195"/>
                          <a:pt x="201" y="195"/>
                        </a:cubicBezTo>
                        <a:cubicBezTo>
                          <a:pt x="201" y="195"/>
                          <a:pt x="201" y="195"/>
                          <a:pt x="201" y="195"/>
                        </a:cubicBezTo>
                        <a:cubicBezTo>
                          <a:pt x="202" y="195"/>
                          <a:pt x="202" y="195"/>
                          <a:pt x="202" y="195"/>
                        </a:cubicBezTo>
                        <a:cubicBezTo>
                          <a:pt x="202" y="195"/>
                          <a:pt x="202" y="195"/>
                          <a:pt x="202" y="195"/>
                        </a:cubicBezTo>
                        <a:cubicBezTo>
                          <a:pt x="202" y="195"/>
                          <a:pt x="202" y="195"/>
                          <a:pt x="202" y="195"/>
                        </a:cubicBezTo>
                        <a:cubicBezTo>
                          <a:pt x="202" y="195"/>
                          <a:pt x="202" y="195"/>
                          <a:pt x="202" y="195"/>
                        </a:cubicBezTo>
                        <a:cubicBezTo>
                          <a:pt x="203" y="195"/>
                          <a:pt x="203" y="195"/>
                          <a:pt x="203" y="195"/>
                        </a:cubicBezTo>
                        <a:cubicBezTo>
                          <a:pt x="203" y="195"/>
                          <a:pt x="203" y="195"/>
                          <a:pt x="203" y="195"/>
                        </a:cubicBezTo>
                        <a:cubicBezTo>
                          <a:pt x="203" y="194"/>
                          <a:pt x="203" y="194"/>
                          <a:pt x="203" y="194"/>
                        </a:cubicBezTo>
                        <a:cubicBezTo>
                          <a:pt x="203" y="194"/>
                          <a:pt x="203" y="194"/>
                          <a:pt x="203" y="194"/>
                        </a:cubicBezTo>
                        <a:cubicBezTo>
                          <a:pt x="203" y="194"/>
                          <a:pt x="203" y="194"/>
                          <a:pt x="203" y="194"/>
                        </a:cubicBezTo>
                        <a:cubicBezTo>
                          <a:pt x="203" y="193"/>
                          <a:pt x="203" y="193"/>
                          <a:pt x="203" y="193"/>
                        </a:cubicBezTo>
                        <a:cubicBezTo>
                          <a:pt x="203" y="193"/>
                          <a:pt x="203" y="193"/>
                          <a:pt x="203" y="193"/>
                        </a:cubicBezTo>
                        <a:cubicBezTo>
                          <a:pt x="205" y="192"/>
                          <a:pt x="205" y="192"/>
                          <a:pt x="205" y="192"/>
                        </a:cubicBezTo>
                        <a:cubicBezTo>
                          <a:pt x="205" y="192"/>
                          <a:pt x="205" y="192"/>
                          <a:pt x="205" y="192"/>
                        </a:cubicBezTo>
                        <a:cubicBezTo>
                          <a:pt x="205" y="192"/>
                          <a:pt x="205" y="192"/>
                          <a:pt x="205" y="192"/>
                        </a:cubicBezTo>
                        <a:cubicBezTo>
                          <a:pt x="205" y="191"/>
                          <a:pt x="205" y="191"/>
                          <a:pt x="205" y="191"/>
                        </a:cubicBezTo>
                        <a:cubicBezTo>
                          <a:pt x="205" y="191"/>
                          <a:pt x="205" y="191"/>
                          <a:pt x="205" y="191"/>
                        </a:cubicBezTo>
                        <a:cubicBezTo>
                          <a:pt x="204" y="191"/>
                          <a:pt x="204" y="191"/>
                          <a:pt x="204" y="191"/>
                        </a:cubicBezTo>
                        <a:cubicBezTo>
                          <a:pt x="204" y="191"/>
                          <a:pt x="204" y="191"/>
                          <a:pt x="204" y="191"/>
                        </a:cubicBezTo>
                        <a:cubicBezTo>
                          <a:pt x="204" y="191"/>
                          <a:pt x="204" y="191"/>
                          <a:pt x="204" y="191"/>
                        </a:cubicBezTo>
                        <a:cubicBezTo>
                          <a:pt x="205" y="190"/>
                          <a:pt x="205" y="190"/>
                          <a:pt x="205" y="190"/>
                        </a:cubicBezTo>
                        <a:cubicBezTo>
                          <a:pt x="205" y="189"/>
                          <a:pt x="205" y="189"/>
                          <a:pt x="205" y="189"/>
                        </a:cubicBezTo>
                        <a:cubicBezTo>
                          <a:pt x="205" y="189"/>
                          <a:pt x="205" y="189"/>
                          <a:pt x="205" y="189"/>
                        </a:cubicBezTo>
                        <a:cubicBezTo>
                          <a:pt x="206" y="189"/>
                          <a:pt x="206" y="189"/>
                          <a:pt x="206" y="189"/>
                        </a:cubicBezTo>
                        <a:cubicBezTo>
                          <a:pt x="207" y="189"/>
                          <a:pt x="207" y="189"/>
                          <a:pt x="207" y="189"/>
                        </a:cubicBezTo>
                        <a:cubicBezTo>
                          <a:pt x="207" y="189"/>
                          <a:pt x="207" y="189"/>
                          <a:pt x="207" y="189"/>
                        </a:cubicBezTo>
                        <a:cubicBezTo>
                          <a:pt x="207" y="188"/>
                          <a:pt x="207" y="188"/>
                          <a:pt x="207" y="188"/>
                        </a:cubicBezTo>
                        <a:cubicBezTo>
                          <a:pt x="207" y="188"/>
                          <a:pt x="207" y="188"/>
                          <a:pt x="207" y="188"/>
                        </a:cubicBezTo>
                        <a:cubicBezTo>
                          <a:pt x="207" y="188"/>
                          <a:pt x="207" y="188"/>
                          <a:pt x="207" y="188"/>
                        </a:cubicBezTo>
                        <a:cubicBezTo>
                          <a:pt x="206" y="188"/>
                          <a:pt x="206" y="188"/>
                          <a:pt x="206" y="188"/>
                        </a:cubicBezTo>
                        <a:cubicBezTo>
                          <a:pt x="206" y="187"/>
                          <a:pt x="206" y="187"/>
                          <a:pt x="206" y="187"/>
                        </a:cubicBezTo>
                        <a:cubicBezTo>
                          <a:pt x="206" y="186"/>
                          <a:pt x="206" y="186"/>
                          <a:pt x="206" y="186"/>
                        </a:cubicBezTo>
                        <a:cubicBezTo>
                          <a:pt x="205" y="186"/>
                          <a:pt x="205" y="186"/>
                          <a:pt x="205" y="186"/>
                        </a:cubicBezTo>
                        <a:cubicBezTo>
                          <a:pt x="205" y="187"/>
                          <a:pt x="205" y="187"/>
                          <a:pt x="205" y="187"/>
                        </a:cubicBezTo>
                        <a:cubicBezTo>
                          <a:pt x="205" y="187"/>
                          <a:pt x="205" y="187"/>
                          <a:pt x="205" y="187"/>
                        </a:cubicBezTo>
                        <a:cubicBezTo>
                          <a:pt x="205" y="187"/>
                          <a:pt x="205" y="187"/>
                          <a:pt x="205" y="187"/>
                        </a:cubicBezTo>
                        <a:cubicBezTo>
                          <a:pt x="203" y="188"/>
                          <a:pt x="203" y="188"/>
                          <a:pt x="203" y="188"/>
                        </a:cubicBezTo>
                        <a:cubicBezTo>
                          <a:pt x="203" y="188"/>
                          <a:pt x="203" y="188"/>
                          <a:pt x="203" y="188"/>
                        </a:cubicBezTo>
                        <a:cubicBezTo>
                          <a:pt x="203" y="189"/>
                          <a:pt x="203" y="189"/>
                          <a:pt x="203" y="189"/>
                        </a:cubicBezTo>
                        <a:cubicBezTo>
                          <a:pt x="203" y="189"/>
                          <a:pt x="203" y="189"/>
                          <a:pt x="203" y="189"/>
                        </a:cubicBezTo>
                        <a:cubicBezTo>
                          <a:pt x="203" y="189"/>
                          <a:pt x="203" y="189"/>
                          <a:pt x="203" y="189"/>
                        </a:cubicBezTo>
                        <a:cubicBezTo>
                          <a:pt x="203" y="189"/>
                          <a:pt x="203" y="189"/>
                          <a:pt x="203" y="189"/>
                        </a:cubicBezTo>
                        <a:cubicBezTo>
                          <a:pt x="202" y="189"/>
                          <a:pt x="202" y="189"/>
                          <a:pt x="202" y="189"/>
                        </a:cubicBezTo>
                        <a:cubicBezTo>
                          <a:pt x="201" y="189"/>
                          <a:pt x="201" y="189"/>
                          <a:pt x="201" y="189"/>
                        </a:cubicBezTo>
                        <a:cubicBezTo>
                          <a:pt x="201" y="189"/>
                          <a:pt x="201" y="189"/>
                          <a:pt x="201" y="189"/>
                        </a:cubicBezTo>
                        <a:cubicBezTo>
                          <a:pt x="201" y="190"/>
                          <a:pt x="201" y="190"/>
                          <a:pt x="201" y="190"/>
                        </a:cubicBezTo>
                        <a:cubicBezTo>
                          <a:pt x="200" y="189"/>
                          <a:pt x="200" y="189"/>
                          <a:pt x="200" y="189"/>
                        </a:cubicBezTo>
                        <a:cubicBezTo>
                          <a:pt x="200" y="189"/>
                          <a:pt x="200" y="189"/>
                          <a:pt x="200" y="189"/>
                        </a:cubicBezTo>
                        <a:cubicBezTo>
                          <a:pt x="200" y="187"/>
                          <a:pt x="200" y="187"/>
                          <a:pt x="200" y="187"/>
                        </a:cubicBezTo>
                        <a:cubicBezTo>
                          <a:pt x="200" y="187"/>
                          <a:pt x="200" y="187"/>
                          <a:pt x="200" y="187"/>
                        </a:cubicBezTo>
                        <a:cubicBezTo>
                          <a:pt x="200" y="187"/>
                          <a:pt x="200" y="187"/>
                          <a:pt x="200" y="187"/>
                        </a:cubicBezTo>
                        <a:cubicBezTo>
                          <a:pt x="199" y="187"/>
                          <a:pt x="199" y="187"/>
                          <a:pt x="199" y="187"/>
                        </a:cubicBezTo>
                        <a:cubicBezTo>
                          <a:pt x="200" y="187"/>
                          <a:pt x="200" y="187"/>
                          <a:pt x="200" y="187"/>
                        </a:cubicBezTo>
                        <a:cubicBezTo>
                          <a:pt x="200" y="187"/>
                          <a:pt x="200" y="187"/>
                          <a:pt x="200" y="187"/>
                        </a:cubicBezTo>
                        <a:cubicBezTo>
                          <a:pt x="200" y="186"/>
                          <a:pt x="200" y="186"/>
                          <a:pt x="200" y="186"/>
                        </a:cubicBezTo>
                        <a:cubicBezTo>
                          <a:pt x="199" y="186"/>
                          <a:pt x="199" y="186"/>
                          <a:pt x="199" y="186"/>
                        </a:cubicBezTo>
                        <a:cubicBezTo>
                          <a:pt x="199" y="183"/>
                          <a:pt x="199" y="183"/>
                          <a:pt x="199" y="183"/>
                        </a:cubicBezTo>
                        <a:cubicBezTo>
                          <a:pt x="199" y="186"/>
                          <a:pt x="199" y="186"/>
                          <a:pt x="199" y="186"/>
                        </a:cubicBezTo>
                        <a:cubicBezTo>
                          <a:pt x="198" y="187"/>
                          <a:pt x="198" y="187"/>
                          <a:pt x="198" y="187"/>
                        </a:cubicBezTo>
                        <a:moveTo>
                          <a:pt x="211" y="187"/>
                        </a:moveTo>
                        <a:cubicBezTo>
                          <a:pt x="211" y="188"/>
                          <a:pt x="211" y="188"/>
                          <a:pt x="211" y="188"/>
                        </a:cubicBezTo>
                        <a:cubicBezTo>
                          <a:pt x="211" y="188"/>
                          <a:pt x="211" y="188"/>
                          <a:pt x="211" y="188"/>
                        </a:cubicBezTo>
                        <a:cubicBezTo>
                          <a:pt x="211" y="188"/>
                          <a:pt x="211" y="188"/>
                          <a:pt x="211" y="188"/>
                        </a:cubicBezTo>
                        <a:cubicBezTo>
                          <a:pt x="211" y="189"/>
                          <a:pt x="211" y="189"/>
                          <a:pt x="211" y="189"/>
                        </a:cubicBezTo>
                        <a:cubicBezTo>
                          <a:pt x="211" y="189"/>
                          <a:pt x="211" y="189"/>
                          <a:pt x="211" y="189"/>
                        </a:cubicBezTo>
                        <a:cubicBezTo>
                          <a:pt x="210" y="189"/>
                          <a:pt x="210" y="189"/>
                          <a:pt x="210" y="189"/>
                        </a:cubicBezTo>
                        <a:cubicBezTo>
                          <a:pt x="210" y="189"/>
                          <a:pt x="210" y="189"/>
                          <a:pt x="210" y="189"/>
                        </a:cubicBezTo>
                        <a:cubicBezTo>
                          <a:pt x="210" y="190"/>
                          <a:pt x="210" y="190"/>
                          <a:pt x="210" y="190"/>
                        </a:cubicBezTo>
                        <a:cubicBezTo>
                          <a:pt x="210" y="190"/>
                          <a:pt x="210" y="190"/>
                          <a:pt x="210" y="190"/>
                        </a:cubicBezTo>
                        <a:cubicBezTo>
                          <a:pt x="209" y="191"/>
                          <a:pt x="209" y="191"/>
                          <a:pt x="209" y="191"/>
                        </a:cubicBezTo>
                        <a:cubicBezTo>
                          <a:pt x="209" y="191"/>
                          <a:pt x="209" y="191"/>
                          <a:pt x="209" y="191"/>
                        </a:cubicBezTo>
                        <a:cubicBezTo>
                          <a:pt x="210" y="191"/>
                          <a:pt x="210" y="191"/>
                          <a:pt x="210" y="191"/>
                        </a:cubicBezTo>
                        <a:cubicBezTo>
                          <a:pt x="210" y="192"/>
                          <a:pt x="210" y="192"/>
                          <a:pt x="210" y="192"/>
                        </a:cubicBezTo>
                        <a:cubicBezTo>
                          <a:pt x="210" y="192"/>
                          <a:pt x="210" y="192"/>
                          <a:pt x="210" y="192"/>
                        </a:cubicBezTo>
                        <a:cubicBezTo>
                          <a:pt x="211" y="191"/>
                          <a:pt x="211" y="191"/>
                          <a:pt x="211" y="191"/>
                        </a:cubicBezTo>
                        <a:cubicBezTo>
                          <a:pt x="212" y="191"/>
                          <a:pt x="212" y="191"/>
                          <a:pt x="212" y="191"/>
                        </a:cubicBezTo>
                        <a:cubicBezTo>
                          <a:pt x="212" y="192"/>
                          <a:pt x="212" y="192"/>
                          <a:pt x="212" y="192"/>
                        </a:cubicBezTo>
                        <a:cubicBezTo>
                          <a:pt x="212" y="192"/>
                          <a:pt x="212" y="192"/>
                          <a:pt x="212" y="192"/>
                        </a:cubicBezTo>
                        <a:cubicBezTo>
                          <a:pt x="212" y="192"/>
                          <a:pt x="212" y="192"/>
                          <a:pt x="212" y="192"/>
                        </a:cubicBezTo>
                        <a:cubicBezTo>
                          <a:pt x="213" y="192"/>
                          <a:pt x="213" y="192"/>
                          <a:pt x="213" y="192"/>
                        </a:cubicBezTo>
                        <a:cubicBezTo>
                          <a:pt x="213" y="193"/>
                          <a:pt x="213" y="193"/>
                          <a:pt x="213" y="193"/>
                        </a:cubicBezTo>
                        <a:cubicBezTo>
                          <a:pt x="214" y="196"/>
                          <a:pt x="214" y="196"/>
                          <a:pt x="214" y="196"/>
                        </a:cubicBezTo>
                        <a:cubicBezTo>
                          <a:pt x="214" y="193"/>
                          <a:pt x="214" y="193"/>
                          <a:pt x="214" y="193"/>
                        </a:cubicBezTo>
                        <a:cubicBezTo>
                          <a:pt x="214" y="192"/>
                          <a:pt x="214" y="192"/>
                          <a:pt x="214" y="192"/>
                        </a:cubicBezTo>
                        <a:cubicBezTo>
                          <a:pt x="214" y="192"/>
                          <a:pt x="214" y="192"/>
                          <a:pt x="214" y="192"/>
                        </a:cubicBezTo>
                        <a:cubicBezTo>
                          <a:pt x="214" y="191"/>
                          <a:pt x="214" y="191"/>
                          <a:pt x="214" y="191"/>
                        </a:cubicBezTo>
                        <a:cubicBezTo>
                          <a:pt x="214" y="191"/>
                          <a:pt x="214" y="191"/>
                          <a:pt x="214" y="191"/>
                        </a:cubicBezTo>
                        <a:cubicBezTo>
                          <a:pt x="214" y="191"/>
                          <a:pt x="214" y="191"/>
                          <a:pt x="214" y="191"/>
                        </a:cubicBezTo>
                        <a:cubicBezTo>
                          <a:pt x="213" y="191"/>
                          <a:pt x="213" y="191"/>
                          <a:pt x="213" y="191"/>
                        </a:cubicBezTo>
                        <a:cubicBezTo>
                          <a:pt x="213" y="190"/>
                          <a:pt x="213" y="190"/>
                          <a:pt x="213" y="190"/>
                        </a:cubicBezTo>
                        <a:cubicBezTo>
                          <a:pt x="213" y="189"/>
                          <a:pt x="213" y="189"/>
                          <a:pt x="213" y="189"/>
                        </a:cubicBezTo>
                        <a:cubicBezTo>
                          <a:pt x="213" y="189"/>
                          <a:pt x="213" y="189"/>
                          <a:pt x="213" y="189"/>
                        </a:cubicBezTo>
                        <a:cubicBezTo>
                          <a:pt x="213" y="188"/>
                          <a:pt x="213" y="188"/>
                          <a:pt x="213" y="188"/>
                        </a:cubicBezTo>
                        <a:cubicBezTo>
                          <a:pt x="213" y="188"/>
                          <a:pt x="213" y="188"/>
                          <a:pt x="213" y="188"/>
                        </a:cubicBezTo>
                        <a:cubicBezTo>
                          <a:pt x="213" y="188"/>
                          <a:pt x="213" y="188"/>
                          <a:pt x="213" y="188"/>
                        </a:cubicBezTo>
                        <a:cubicBezTo>
                          <a:pt x="214" y="187"/>
                          <a:pt x="214" y="187"/>
                          <a:pt x="214" y="187"/>
                        </a:cubicBezTo>
                        <a:cubicBezTo>
                          <a:pt x="214" y="187"/>
                          <a:pt x="214" y="187"/>
                          <a:pt x="214" y="187"/>
                        </a:cubicBezTo>
                        <a:cubicBezTo>
                          <a:pt x="213" y="187"/>
                          <a:pt x="213" y="187"/>
                          <a:pt x="213" y="187"/>
                        </a:cubicBezTo>
                        <a:cubicBezTo>
                          <a:pt x="212" y="187"/>
                          <a:pt x="212" y="187"/>
                          <a:pt x="212" y="187"/>
                        </a:cubicBezTo>
                        <a:cubicBezTo>
                          <a:pt x="212" y="186"/>
                          <a:pt x="212" y="186"/>
                          <a:pt x="212" y="186"/>
                        </a:cubicBezTo>
                        <a:cubicBezTo>
                          <a:pt x="211" y="184"/>
                          <a:pt x="211" y="184"/>
                          <a:pt x="211" y="184"/>
                        </a:cubicBezTo>
                        <a:cubicBezTo>
                          <a:pt x="211" y="186"/>
                          <a:pt x="211" y="186"/>
                          <a:pt x="211" y="186"/>
                        </a:cubicBezTo>
                        <a:cubicBezTo>
                          <a:pt x="211" y="187"/>
                          <a:pt x="211" y="187"/>
                          <a:pt x="211" y="187"/>
                        </a:cubicBezTo>
                        <a:moveTo>
                          <a:pt x="62" y="186"/>
                        </a:moveTo>
                        <a:cubicBezTo>
                          <a:pt x="60" y="187"/>
                          <a:pt x="60" y="187"/>
                          <a:pt x="60" y="187"/>
                        </a:cubicBezTo>
                        <a:cubicBezTo>
                          <a:pt x="58" y="189"/>
                          <a:pt x="58" y="189"/>
                          <a:pt x="58" y="189"/>
                        </a:cubicBezTo>
                        <a:cubicBezTo>
                          <a:pt x="61" y="188"/>
                          <a:pt x="61" y="188"/>
                          <a:pt x="61" y="188"/>
                        </a:cubicBezTo>
                        <a:cubicBezTo>
                          <a:pt x="63" y="188"/>
                          <a:pt x="63" y="188"/>
                          <a:pt x="63" y="188"/>
                        </a:cubicBezTo>
                        <a:cubicBezTo>
                          <a:pt x="63" y="188"/>
                          <a:pt x="63" y="188"/>
                          <a:pt x="63" y="188"/>
                        </a:cubicBezTo>
                        <a:cubicBezTo>
                          <a:pt x="63" y="187"/>
                          <a:pt x="63" y="187"/>
                          <a:pt x="63" y="187"/>
                        </a:cubicBezTo>
                        <a:cubicBezTo>
                          <a:pt x="63" y="186"/>
                          <a:pt x="63" y="186"/>
                          <a:pt x="63" y="186"/>
                        </a:cubicBezTo>
                        <a:cubicBezTo>
                          <a:pt x="64" y="185"/>
                          <a:pt x="64" y="185"/>
                          <a:pt x="64" y="185"/>
                        </a:cubicBezTo>
                        <a:cubicBezTo>
                          <a:pt x="62" y="186"/>
                          <a:pt x="62" y="186"/>
                          <a:pt x="62" y="186"/>
                        </a:cubicBezTo>
                        <a:cubicBezTo>
                          <a:pt x="62" y="186"/>
                          <a:pt x="62" y="186"/>
                          <a:pt x="62" y="186"/>
                        </a:cubicBezTo>
                        <a:moveTo>
                          <a:pt x="72" y="190"/>
                        </a:moveTo>
                        <a:cubicBezTo>
                          <a:pt x="72" y="190"/>
                          <a:pt x="72" y="190"/>
                          <a:pt x="72" y="190"/>
                        </a:cubicBezTo>
                        <a:cubicBezTo>
                          <a:pt x="72" y="190"/>
                          <a:pt x="72" y="190"/>
                          <a:pt x="72" y="190"/>
                        </a:cubicBezTo>
                        <a:cubicBezTo>
                          <a:pt x="72" y="190"/>
                          <a:pt x="72" y="190"/>
                          <a:pt x="72" y="190"/>
                        </a:cubicBezTo>
                        <a:cubicBezTo>
                          <a:pt x="72" y="190"/>
                          <a:pt x="72" y="190"/>
                          <a:pt x="72" y="190"/>
                        </a:cubicBezTo>
                        <a:cubicBezTo>
                          <a:pt x="71" y="191"/>
                          <a:pt x="71" y="191"/>
                          <a:pt x="71" y="191"/>
                        </a:cubicBezTo>
                        <a:cubicBezTo>
                          <a:pt x="71" y="191"/>
                          <a:pt x="71" y="191"/>
                          <a:pt x="71" y="191"/>
                        </a:cubicBezTo>
                        <a:cubicBezTo>
                          <a:pt x="71" y="192"/>
                          <a:pt x="71" y="192"/>
                          <a:pt x="71" y="192"/>
                        </a:cubicBezTo>
                        <a:cubicBezTo>
                          <a:pt x="72" y="192"/>
                          <a:pt x="72" y="192"/>
                          <a:pt x="72" y="192"/>
                        </a:cubicBezTo>
                        <a:cubicBezTo>
                          <a:pt x="72" y="193"/>
                          <a:pt x="72" y="193"/>
                          <a:pt x="72" y="193"/>
                        </a:cubicBezTo>
                        <a:cubicBezTo>
                          <a:pt x="72" y="196"/>
                          <a:pt x="72" y="196"/>
                          <a:pt x="72" y="196"/>
                        </a:cubicBezTo>
                        <a:cubicBezTo>
                          <a:pt x="72" y="197"/>
                          <a:pt x="72" y="197"/>
                          <a:pt x="72" y="197"/>
                        </a:cubicBezTo>
                        <a:cubicBezTo>
                          <a:pt x="72" y="197"/>
                          <a:pt x="72" y="197"/>
                          <a:pt x="72" y="197"/>
                        </a:cubicBezTo>
                        <a:cubicBezTo>
                          <a:pt x="72" y="197"/>
                          <a:pt x="72" y="197"/>
                          <a:pt x="72" y="197"/>
                        </a:cubicBezTo>
                        <a:cubicBezTo>
                          <a:pt x="72" y="198"/>
                          <a:pt x="72" y="198"/>
                          <a:pt x="72" y="198"/>
                        </a:cubicBezTo>
                        <a:cubicBezTo>
                          <a:pt x="72" y="198"/>
                          <a:pt x="72" y="198"/>
                          <a:pt x="72" y="198"/>
                        </a:cubicBezTo>
                        <a:cubicBezTo>
                          <a:pt x="72" y="198"/>
                          <a:pt x="72" y="198"/>
                          <a:pt x="72" y="198"/>
                        </a:cubicBezTo>
                        <a:cubicBezTo>
                          <a:pt x="73" y="199"/>
                          <a:pt x="73" y="199"/>
                          <a:pt x="73" y="199"/>
                        </a:cubicBezTo>
                        <a:cubicBezTo>
                          <a:pt x="73" y="200"/>
                          <a:pt x="73" y="200"/>
                          <a:pt x="73" y="200"/>
                        </a:cubicBezTo>
                        <a:cubicBezTo>
                          <a:pt x="73" y="200"/>
                          <a:pt x="73" y="200"/>
                          <a:pt x="73" y="200"/>
                        </a:cubicBezTo>
                        <a:cubicBezTo>
                          <a:pt x="71" y="201"/>
                          <a:pt x="71" y="201"/>
                          <a:pt x="71" y="201"/>
                        </a:cubicBezTo>
                        <a:cubicBezTo>
                          <a:pt x="73" y="201"/>
                          <a:pt x="73" y="201"/>
                          <a:pt x="73" y="201"/>
                        </a:cubicBezTo>
                        <a:cubicBezTo>
                          <a:pt x="74" y="201"/>
                          <a:pt x="74" y="201"/>
                          <a:pt x="74" y="201"/>
                        </a:cubicBezTo>
                        <a:cubicBezTo>
                          <a:pt x="75" y="202"/>
                          <a:pt x="75" y="202"/>
                          <a:pt x="75" y="202"/>
                        </a:cubicBezTo>
                        <a:cubicBezTo>
                          <a:pt x="75" y="203"/>
                          <a:pt x="75" y="203"/>
                          <a:pt x="75" y="203"/>
                        </a:cubicBezTo>
                        <a:cubicBezTo>
                          <a:pt x="75" y="208"/>
                          <a:pt x="75" y="208"/>
                          <a:pt x="75" y="208"/>
                        </a:cubicBezTo>
                        <a:cubicBezTo>
                          <a:pt x="75" y="208"/>
                          <a:pt x="75" y="208"/>
                          <a:pt x="75" y="208"/>
                        </a:cubicBezTo>
                        <a:cubicBezTo>
                          <a:pt x="75" y="208"/>
                          <a:pt x="75" y="208"/>
                          <a:pt x="75" y="208"/>
                        </a:cubicBezTo>
                        <a:cubicBezTo>
                          <a:pt x="75" y="210"/>
                          <a:pt x="75" y="210"/>
                          <a:pt x="75" y="210"/>
                        </a:cubicBezTo>
                        <a:cubicBezTo>
                          <a:pt x="76" y="212"/>
                          <a:pt x="76" y="212"/>
                          <a:pt x="76" y="212"/>
                        </a:cubicBezTo>
                        <a:cubicBezTo>
                          <a:pt x="76" y="210"/>
                          <a:pt x="76" y="210"/>
                          <a:pt x="76" y="210"/>
                        </a:cubicBezTo>
                        <a:cubicBezTo>
                          <a:pt x="77" y="209"/>
                          <a:pt x="77" y="209"/>
                          <a:pt x="77" y="209"/>
                        </a:cubicBezTo>
                        <a:cubicBezTo>
                          <a:pt x="77" y="208"/>
                          <a:pt x="77" y="208"/>
                          <a:pt x="77" y="208"/>
                        </a:cubicBezTo>
                        <a:cubicBezTo>
                          <a:pt x="77" y="208"/>
                          <a:pt x="77" y="208"/>
                          <a:pt x="77" y="208"/>
                        </a:cubicBezTo>
                        <a:cubicBezTo>
                          <a:pt x="77" y="208"/>
                          <a:pt x="77" y="208"/>
                          <a:pt x="77" y="208"/>
                        </a:cubicBezTo>
                        <a:cubicBezTo>
                          <a:pt x="77" y="207"/>
                          <a:pt x="77" y="207"/>
                          <a:pt x="77" y="207"/>
                        </a:cubicBezTo>
                        <a:cubicBezTo>
                          <a:pt x="76" y="203"/>
                          <a:pt x="76" y="203"/>
                          <a:pt x="76" y="203"/>
                        </a:cubicBezTo>
                        <a:cubicBezTo>
                          <a:pt x="76" y="202"/>
                          <a:pt x="76" y="202"/>
                          <a:pt x="76" y="202"/>
                        </a:cubicBezTo>
                        <a:cubicBezTo>
                          <a:pt x="76" y="202"/>
                          <a:pt x="76" y="202"/>
                          <a:pt x="76" y="202"/>
                        </a:cubicBezTo>
                        <a:cubicBezTo>
                          <a:pt x="77" y="201"/>
                          <a:pt x="77" y="201"/>
                          <a:pt x="77" y="201"/>
                        </a:cubicBezTo>
                        <a:cubicBezTo>
                          <a:pt x="79" y="202"/>
                          <a:pt x="79" y="202"/>
                          <a:pt x="79" y="202"/>
                        </a:cubicBezTo>
                        <a:cubicBezTo>
                          <a:pt x="79" y="202"/>
                          <a:pt x="79" y="202"/>
                          <a:pt x="79" y="202"/>
                        </a:cubicBezTo>
                        <a:cubicBezTo>
                          <a:pt x="79" y="202"/>
                          <a:pt x="79" y="202"/>
                          <a:pt x="79" y="202"/>
                        </a:cubicBezTo>
                        <a:cubicBezTo>
                          <a:pt x="80" y="202"/>
                          <a:pt x="80" y="202"/>
                          <a:pt x="80" y="202"/>
                        </a:cubicBezTo>
                        <a:cubicBezTo>
                          <a:pt x="82" y="202"/>
                          <a:pt x="82" y="202"/>
                          <a:pt x="82" y="202"/>
                        </a:cubicBezTo>
                        <a:cubicBezTo>
                          <a:pt x="84" y="202"/>
                          <a:pt x="84" y="202"/>
                          <a:pt x="84" y="202"/>
                        </a:cubicBezTo>
                        <a:cubicBezTo>
                          <a:pt x="84" y="203"/>
                          <a:pt x="84" y="203"/>
                          <a:pt x="84" y="203"/>
                        </a:cubicBezTo>
                        <a:cubicBezTo>
                          <a:pt x="85" y="203"/>
                          <a:pt x="85" y="203"/>
                          <a:pt x="85" y="203"/>
                        </a:cubicBezTo>
                        <a:cubicBezTo>
                          <a:pt x="85" y="203"/>
                          <a:pt x="85" y="203"/>
                          <a:pt x="85" y="203"/>
                        </a:cubicBezTo>
                        <a:cubicBezTo>
                          <a:pt x="86" y="203"/>
                          <a:pt x="86" y="203"/>
                          <a:pt x="86" y="203"/>
                        </a:cubicBezTo>
                        <a:cubicBezTo>
                          <a:pt x="86" y="202"/>
                          <a:pt x="86" y="202"/>
                          <a:pt x="86" y="202"/>
                        </a:cubicBezTo>
                        <a:cubicBezTo>
                          <a:pt x="86" y="202"/>
                          <a:pt x="86" y="202"/>
                          <a:pt x="86" y="202"/>
                        </a:cubicBezTo>
                        <a:cubicBezTo>
                          <a:pt x="85" y="201"/>
                          <a:pt x="85" y="201"/>
                          <a:pt x="85" y="201"/>
                        </a:cubicBezTo>
                        <a:cubicBezTo>
                          <a:pt x="84" y="200"/>
                          <a:pt x="84" y="200"/>
                          <a:pt x="84" y="200"/>
                        </a:cubicBezTo>
                        <a:cubicBezTo>
                          <a:pt x="83" y="200"/>
                          <a:pt x="83" y="200"/>
                          <a:pt x="83" y="200"/>
                        </a:cubicBezTo>
                        <a:cubicBezTo>
                          <a:pt x="83" y="200"/>
                          <a:pt x="83" y="200"/>
                          <a:pt x="83" y="200"/>
                        </a:cubicBezTo>
                        <a:cubicBezTo>
                          <a:pt x="82" y="200"/>
                          <a:pt x="82" y="200"/>
                          <a:pt x="82" y="200"/>
                        </a:cubicBezTo>
                        <a:cubicBezTo>
                          <a:pt x="82" y="200"/>
                          <a:pt x="82" y="200"/>
                          <a:pt x="82" y="200"/>
                        </a:cubicBezTo>
                        <a:cubicBezTo>
                          <a:pt x="82" y="200"/>
                          <a:pt x="82" y="200"/>
                          <a:pt x="82" y="200"/>
                        </a:cubicBezTo>
                        <a:cubicBezTo>
                          <a:pt x="80" y="200"/>
                          <a:pt x="80" y="200"/>
                          <a:pt x="80" y="200"/>
                        </a:cubicBezTo>
                        <a:cubicBezTo>
                          <a:pt x="78" y="200"/>
                          <a:pt x="78" y="200"/>
                          <a:pt x="78" y="200"/>
                        </a:cubicBezTo>
                        <a:cubicBezTo>
                          <a:pt x="77" y="200"/>
                          <a:pt x="77" y="200"/>
                          <a:pt x="77" y="200"/>
                        </a:cubicBezTo>
                        <a:cubicBezTo>
                          <a:pt x="77" y="200"/>
                          <a:pt x="77" y="200"/>
                          <a:pt x="77" y="200"/>
                        </a:cubicBezTo>
                        <a:cubicBezTo>
                          <a:pt x="77" y="200"/>
                          <a:pt x="77" y="200"/>
                          <a:pt x="77" y="200"/>
                        </a:cubicBezTo>
                        <a:cubicBezTo>
                          <a:pt x="76" y="200"/>
                          <a:pt x="76" y="200"/>
                          <a:pt x="76" y="200"/>
                        </a:cubicBezTo>
                        <a:cubicBezTo>
                          <a:pt x="75" y="199"/>
                          <a:pt x="75" y="199"/>
                          <a:pt x="75" y="199"/>
                        </a:cubicBezTo>
                        <a:cubicBezTo>
                          <a:pt x="75" y="199"/>
                          <a:pt x="75" y="199"/>
                          <a:pt x="75" y="199"/>
                        </a:cubicBezTo>
                        <a:cubicBezTo>
                          <a:pt x="75" y="197"/>
                          <a:pt x="75" y="197"/>
                          <a:pt x="75" y="197"/>
                        </a:cubicBezTo>
                        <a:cubicBezTo>
                          <a:pt x="75" y="197"/>
                          <a:pt x="75" y="197"/>
                          <a:pt x="75" y="197"/>
                        </a:cubicBezTo>
                        <a:cubicBezTo>
                          <a:pt x="75" y="197"/>
                          <a:pt x="75" y="197"/>
                          <a:pt x="75" y="197"/>
                        </a:cubicBezTo>
                        <a:cubicBezTo>
                          <a:pt x="75" y="197"/>
                          <a:pt x="75" y="197"/>
                          <a:pt x="75" y="197"/>
                        </a:cubicBezTo>
                        <a:cubicBezTo>
                          <a:pt x="75" y="196"/>
                          <a:pt x="75" y="196"/>
                          <a:pt x="75" y="196"/>
                        </a:cubicBezTo>
                        <a:cubicBezTo>
                          <a:pt x="74" y="196"/>
                          <a:pt x="74" y="196"/>
                          <a:pt x="74" y="196"/>
                        </a:cubicBezTo>
                        <a:cubicBezTo>
                          <a:pt x="74" y="196"/>
                          <a:pt x="74" y="196"/>
                          <a:pt x="74" y="196"/>
                        </a:cubicBezTo>
                        <a:cubicBezTo>
                          <a:pt x="74" y="196"/>
                          <a:pt x="74" y="196"/>
                          <a:pt x="74" y="196"/>
                        </a:cubicBezTo>
                        <a:cubicBezTo>
                          <a:pt x="74" y="194"/>
                          <a:pt x="74" y="194"/>
                          <a:pt x="74" y="194"/>
                        </a:cubicBezTo>
                        <a:cubicBezTo>
                          <a:pt x="74" y="194"/>
                          <a:pt x="74" y="194"/>
                          <a:pt x="74" y="194"/>
                        </a:cubicBezTo>
                        <a:cubicBezTo>
                          <a:pt x="74" y="193"/>
                          <a:pt x="74" y="193"/>
                          <a:pt x="74" y="193"/>
                        </a:cubicBezTo>
                        <a:cubicBezTo>
                          <a:pt x="74" y="193"/>
                          <a:pt x="74" y="193"/>
                          <a:pt x="74" y="193"/>
                        </a:cubicBezTo>
                        <a:cubicBezTo>
                          <a:pt x="74" y="192"/>
                          <a:pt x="74" y="192"/>
                          <a:pt x="74" y="192"/>
                        </a:cubicBezTo>
                        <a:cubicBezTo>
                          <a:pt x="74" y="191"/>
                          <a:pt x="74" y="191"/>
                          <a:pt x="74" y="191"/>
                        </a:cubicBezTo>
                        <a:cubicBezTo>
                          <a:pt x="74" y="191"/>
                          <a:pt x="74" y="191"/>
                          <a:pt x="74" y="191"/>
                        </a:cubicBezTo>
                        <a:cubicBezTo>
                          <a:pt x="74" y="190"/>
                          <a:pt x="74" y="190"/>
                          <a:pt x="74" y="190"/>
                        </a:cubicBezTo>
                        <a:cubicBezTo>
                          <a:pt x="74" y="190"/>
                          <a:pt x="74" y="190"/>
                          <a:pt x="74" y="190"/>
                        </a:cubicBezTo>
                        <a:cubicBezTo>
                          <a:pt x="74" y="189"/>
                          <a:pt x="74" y="189"/>
                          <a:pt x="74" y="189"/>
                        </a:cubicBezTo>
                        <a:cubicBezTo>
                          <a:pt x="73" y="189"/>
                          <a:pt x="73" y="189"/>
                          <a:pt x="73" y="189"/>
                        </a:cubicBezTo>
                        <a:cubicBezTo>
                          <a:pt x="73" y="188"/>
                          <a:pt x="73" y="188"/>
                          <a:pt x="73" y="188"/>
                        </a:cubicBezTo>
                        <a:cubicBezTo>
                          <a:pt x="72" y="187"/>
                          <a:pt x="72" y="187"/>
                          <a:pt x="72" y="187"/>
                        </a:cubicBezTo>
                        <a:cubicBezTo>
                          <a:pt x="72" y="188"/>
                          <a:pt x="72" y="188"/>
                          <a:pt x="72" y="188"/>
                        </a:cubicBezTo>
                        <a:cubicBezTo>
                          <a:pt x="72" y="189"/>
                          <a:pt x="72" y="189"/>
                          <a:pt x="72" y="189"/>
                        </a:cubicBezTo>
                        <a:cubicBezTo>
                          <a:pt x="72" y="190"/>
                          <a:pt x="72" y="190"/>
                          <a:pt x="72" y="190"/>
                        </a:cubicBezTo>
                        <a:cubicBezTo>
                          <a:pt x="72" y="190"/>
                          <a:pt x="72" y="190"/>
                          <a:pt x="72" y="190"/>
                        </a:cubicBezTo>
                        <a:cubicBezTo>
                          <a:pt x="72" y="190"/>
                          <a:pt x="72" y="190"/>
                          <a:pt x="72" y="190"/>
                        </a:cubicBezTo>
                        <a:moveTo>
                          <a:pt x="225" y="190"/>
                        </a:moveTo>
                        <a:cubicBezTo>
                          <a:pt x="226" y="189"/>
                          <a:pt x="226" y="189"/>
                          <a:pt x="226" y="189"/>
                        </a:cubicBezTo>
                        <a:cubicBezTo>
                          <a:pt x="226" y="189"/>
                          <a:pt x="226" y="189"/>
                          <a:pt x="226" y="189"/>
                        </a:cubicBezTo>
                        <a:cubicBezTo>
                          <a:pt x="227" y="189"/>
                          <a:pt x="227" y="189"/>
                          <a:pt x="227" y="189"/>
                        </a:cubicBezTo>
                        <a:cubicBezTo>
                          <a:pt x="227" y="189"/>
                          <a:pt x="227" y="189"/>
                          <a:pt x="227" y="189"/>
                        </a:cubicBezTo>
                        <a:cubicBezTo>
                          <a:pt x="227" y="190"/>
                          <a:pt x="227" y="190"/>
                          <a:pt x="227" y="190"/>
                        </a:cubicBezTo>
                        <a:cubicBezTo>
                          <a:pt x="227" y="190"/>
                          <a:pt x="227" y="190"/>
                          <a:pt x="227" y="190"/>
                        </a:cubicBezTo>
                        <a:cubicBezTo>
                          <a:pt x="227" y="190"/>
                          <a:pt x="227" y="190"/>
                          <a:pt x="227" y="190"/>
                        </a:cubicBezTo>
                        <a:cubicBezTo>
                          <a:pt x="228" y="191"/>
                          <a:pt x="228" y="191"/>
                          <a:pt x="228" y="191"/>
                        </a:cubicBezTo>
                        <a:cubicBezTo>
                          <a:pt x="228" y="191"/>
                          <a:pt x="228" y="191"/>
                          <a:pt x="228" y="191"/>
                        </a:cubicBezTo>
                        <a:cubicBezTo>
                          <a:pt x="228" y="191"/>
                          <a:pt x="228" y="191"/>
                          <a:pt x="228" y="191"/>
                        </a:cubicBezTo>
                        <a:cubicBezTo>
                          <a:pt x="228" y="191"/>
                          <a:pt x="228" y="191"/>
                          <a:pt x="228" y="191"/>
                        </a:cubicBezTo>
                        <a:cubicBezTo>
                          <a:pt x="228" y="192"/>
                          <a:pt x="228" y="192"/>
                          <a:pt x="228" y="192"/>
                        </a:cubicBezTo>
                        <a:cubicBezTo>
                          <a:pt x="228" y="193"/>
                          <a:pt x="228" y="193"/>
                          <a:pt x="228" y="193"/>
                        </a:cubicBezTo>
                        <a:cubicBezTo>
                          <a:pt x="228" y="193"/>
                          <a:pt x="228" y="193"/>
                          <a:pt x="228" y="193"/>
                        </a:cubicBezTo>
                        <a:cubicBezTo>
                          <a:pt x="228" y="193"/>
                          <a:pt x="228" y="193"/>
                          <a:pt x="228" y="193"/>
                        </a:cubicBezTo>
                        <a:cubicBezTo>
                          <a:pt x="229" y="195"/>
                          <a:pt x="229" y="195"/>
                          <a:pt x="229" y="195"/>
                        </a:cubicBezTo>
                        <a:cubicBezTo>
                          <a:pt x="229" y="195"/>
                          <a:pt x="229" y="195"/>
                          <a:pt x="229" y="195"/>
                        </a:cubicBezTo>
                        <a:cubicBezTo>
                          <a:pt x="229" y="195"/>
                          <a:pt x="229" y="195"/>
                          <a:pt x="229" y="195"/>
                        </a:cubicBezTo>
                        <a:cubicBezTo>
                          <a:pt x="229" y="195"/>
                          <a:pt x="230" y="195"/>
                          <a:pt x="230" y="195"/>
                        </a:cubicBezTo>
                        <a:cubicBezTo>
                          <a:pt x="230" y="195"/>
                          <a:pt x="230" y="195"/>
                          <a:pt x="230" y="195"/>
                        </a:cubicBezTo>
                        <a:cubicBezTo>
                          <a:pt x="230" y="195"/>
                          <a:pt x="230" y="195"/>
                          <a:pt x="230" y="195"/>
                        </a:cubicBezTo>
                        <a:cubicBezTo>
                          <a:pt x="230" y="194"/>
                          <a:pt x="230" y="194"/>
                          <a:pt x="230" y="194"/>
                        </a:cubicBezTo>
                        <a:cubicBezTo>
                          <a:pt x="230" y="194"/>
                          <a:pt x="230" y="194"/>
                          <a:pt x="230" y="194"/>
                        </a:cubicBezTo>
                        <a:cubicBezTo>
                          <a:pt x="230" y="194"/>
                          <a:pt x="230" y="194"/>
                          <a:pt x="230" y="194"/>
                        </a:cubicBezTo>
                        <a:cubicBezTo>
                          <a:pt x="230" y="193"/>
                          <a:pt x="230" y="193"/>
                          <a:pt x="230" y="193"/>
                        </a:cubicBezTo>
                        <a:cubicBezTo>
                          <a:pt x="230" y="193"/>
                          <a:pt x="230" y="193"/>
                          <a:pt x="230" y="193"/>
                        </a:cubicBezTo>
                        <a:cubicBezTo>
                          <a:pt x="230" y="193"/>
                          <a:pt x="230" y="193"/>
                          <a:pt x="230" y="193"/>
                        </a:cubicBezTo>
                        <a:cubicBezTo>
                          <a:pt x="230" y="193"/>
                          <a:pt x="230" y="193"/>
                          <a:pt x="230" y="193"/>
                        </a:cubicBezTo>
                        <a:cubicBezTo>
                          <a:pt x="230" y="192"/>
                          <a:pt x="230" y="192"/>
                          <a:pt x="230" y="192"/>
                        </a:cubicBezTo>
                        <a:cubicBezTo>
                          <a:pt x="230" y="192"/>
                          <a:pt x="230" y="192"/>
                          <a:pt x="230" y="192"/>
                        </a:cubicBezTo>
                        <a:cubicBezTo>
                          <a:pt x="231" y="192"/>
                          <a:pt x="231" y="192"/>
                          <a:pt x="231" y="192"/>
                        </a:cubicBezTo>
                        <a:cubicBezTo>
                          <a:pt x="231" y="193"/>
                          <a:pt x="231" y="193"/>
                          <a:pt x="231" y="193"/>
                        </a:cubicBezTo>
                        <a:cubicBezTo>
                          <a:pt x="231" y="192"/>
                          <a:pt x="231" y="192"/>
                          <a:pt x="231" y="192"/>
                        </a:cubicBezTo>
                        <a:cubicBezTo>
                          <a:pt x="232" y="192"/>
                          <a:pt x="232" y="192"/>
                          <a:pt x="232" y="192"/>
                        </a:cubicBezTo>
                        <a:cubicBezTo>
                          <a:pt x="232" y="192"/>
                          <a:pt x="232" y="192"/>
                          <a:pt x="232" y="192"/>
                        </a:cubicBezTo>
                        <a:cubicBezTo>
                          <a:pt x="233" y="192"/>
                          <a:pt x="233" y="192"/>
                          <a:pt x="233" y="192"/>
                        </a:cubicBezTo>
                        <a:cubicBezTo>
                          <a:pt x="235" y="193"/>
                          <a:pt x="235" y="193"/>
                          <a:pt x="235" y="193"/>
                        </a:cubicBezTo>
                        <a:cubicBezTo>
                          <a:pt x="234" y="191"/>
                          <a:pt x="234" y="191"/>
                          <a:pt x="234" y="191"/>
                        </a:cubicBezTo>
                        <a:cubicBezTo>
                          <a:pt x="233" y="190"/>
                          <a:pt x="233" y="190"/>
                          <a:pt x="233" y="190"/>
                        </a:cubicBezTo>
                        <a:cubicBezTo>
                          <a:pt x="232" y="190"/>
                          <a:pt x="232" y="190"/>
                          <a:pt x="232" y="190"/>
                        </a:cubicBezTo>
                        <a:cubicBezTo>
                          <a:pt x="232" y="190"/>
                          <a:pt x="232" y="190"/>
                          <a:pt x="232" y="190"/>
                        </a:cubicBezTo>
                        <a:cubicBezTo>
                          <a:pt x="231" y="190"/>
                          <a:pt x="231" y="190"/>
                          <a:pt x="231" y="190"/>
                        </a:cubicBezTo>
                        <a:cubicBezTo>
                          <a:pt x="231" y="190"/>
                          <a:pt x="231" y="190"/>
                          <a:pt x="231" y="190"/>
                        </a:cubicBezTo>
                        <a:cubicBezTo>
                          <a:pt x="231" y="190"/>
                          <a:pt x="231" y="190"/>
                          <a:pt x="231" y="190"/>
                        </a:cubicBezTo>
                        <a:cubicBezTo>
                          <a:pt x="231" y="191"/>
                          <a:pt x="231" y="191"/>
                          <a:pt x="231" y="191"/>
                        </a:cubicBezTo>
                        <a:cubicBezTo>
                          <a:pt x="230" y="190"/>
                          <a:pt x="230" y="190"/>
                          <a:pt x="230" y="190"/>
                        </a:cubicBezTo>
                        <a:cubicBezTo>
                          <a:pt x="229" y="190"/>
                          <a:pt x="229" y="190"/>
                          <a:pt x="229" y="190"/>
                        </a:cubicBezTo>
                        <a:cubicBezTo>
                          <a:pt x="229" y="190"/>
                          <a:pt x="229" y="190"/>
                          <a:pt x="229" y="190"/>
                        </a:cubicBezTo>
                        <a:cubicBezTo>
                          <a:pt x="229" y="189"/>
                          <a:pt x="229" y="189"/>
                          <a:pt x="229" y="189"/>
                        </a:cubicBezTo>
                        <a:cubicBezTo>
                          <a:pt x="229" y="189"/>
                          <a:pt x="229" y="189"/>
                          <a:pt x="229" y="189"/>
                        </a:cubicBezTo>
                        <a:cubicBezTo>
                          <a:pt x="229" y="189"/>
                          <a:pt x="229" y="189"/>
                          <a:pt x="229" y="189"/>
                        </a:cubicBezTo>
                        <a:cubicBezTo>
                          <a:pt x="230" y="189"/>
                          <a:pt x="230" y="189"/>
                          <a:pt x="230" y="189"/>
                        </a:cubicBezTo>
                        <a:cubicBezTo>
                          <a:pt x="230" y="189"/>
                          <a:pt x="230" y="189"/>
                          <a:pt x="230" y="189"/>
                        </a:cubicBezTo>
                        <a:cubicBezTo>
                          <a:pt x="230" y="188"/>
                          <a:pt x="230" y="188"/>
                          <a:pt x="230" y="188"/>
                        </a:cubicBezTo>
                        <a:cubicBezTo>
                          <a:pt x="230" y="188"/>
                          <a:pt x="230" y="188"/>
                          <a:pt x="230" y="188"/>
                        </a:cubicBezTo>
                        <a:cubicBezTo>
                          <a:pt x="229" y="188"/>
                          <a:pt x="229" y="188"/>
                          <a:pt x="229" y="188"/>
                        </a:cubicBezTo>
                        <a:cubicBezTo>
                          <a:pt x="229" y="188"/>
                          <a:pt x="229" y="188"/>
                          <a:pt x="229" y="188"/>
                        </a:cubicBezTo>
                        <a:cubicBezTo>
                          <a:pt x="229" y="188"/>
                          <a:pt x="229" y="188"/>
                          <a:pt x="229" y="188"/>
                        </a:cubicBezTo>
                        <a:cubicBezTo>
                          <a:pt x="228" y="188"/>
                          <a:pt x="228" y="188"/>
                          <a:pt x="228" y="188"/>
                        </a:cubicBezTo>
                        <a:cubicBezTo>
                          <a:pt x="228" y="188"/>
                          <a:pt x="228" y="188"/>
                          <a:pt x="228" y="188"/>
                        </a:cubicBezTo>
                        <a:cubicBezTo>
                          <a:pt x="227" y="187"/>
                          <a:pt x="227" y="187"/>
                          <a:pt x="227" y="187"/>
                        </a:cubicBezTo>
                        <a:cubicBezTo>
                          <a:pt x="227" y="187"/>
                          <a:pt x="227" y="187"/>
                          <a:pt x="227" y="187"/>
                        </a:cubicBezTo>
                        <a:cubicBezTo>
                          <a:pt x="227" y="187"/>
                          <a:pt x="227" y="187"/>
                          <a:pt x="227" y="187"/>
                        </a:cubicBezTo>
                        <a:cubicBezTo>
                          <a:pt x="226" y="187"/>
                          <a:pt x="226" y="187"/>
                          <a:pt x="226" y="187"/>
                        </a:cubicBezTo>
                        <a:cubicBezTo>
                          <a:pt x="226" y="187"/>
                          <a:pt x="226" y="187"/>
                          <a:pt x="226" y="187"/>
                        </a:cubicBezTo>
                        <a:cubicBezTo>
                          <a:pt x="226" y="187"/>
                          <a:pt x="226" y="187"/>
                          <a:pt x="226" y="187"/>
                        </a:cubicBezTo>
                        <a:cubicBezTo>
                          <a:pt x="225" y="188"/>
                          <a:pt x="225" y="188"/>
                          <a:pt x="225" y="188"/>
                        </a:cubicBezTo>
                        <a:cubicBezTo>
                          <a:pt x="225" y="188"/>
                          <a:pt x="225" y="188"/>
                          <a:pt x="225" y="188"/>
                        </a:cubicBezTo>
                        <a:cubicBezTo>
                          <a:pt x="225" y="188"/>
                          <a:pt x="225" y="188"/>
                          <a:pt x="225" y="188"/>
                        </a:cubicBezTo>
                        <a:cubicBezTo>
                          <a:pt x="224" y="189"/>
                          <a:pt x="224" y="189"/>
                          <a:pt x="224" y="189"/>
                        </a:cubicBezTo>
                        <a:cubicBezTo>
                          <a:pt x="224" y="189"/>
                          <a:pt x="224" y="189"/>
                          <a:pt x="224" y="189"/>
                        </a:cubicBezTo>
                        <a:cubicBezTo>
                          <a:pt x="225" y="189"/>
                          <a:pt x="225" y="189"/>
                          <a:pt x="225" y="189"/>
                        </a:cubicBezTo>
                        <a:cubicBezTo>
                          <a:pt x="225" y="189"/>
                          <a:pt x="225" y="189"/>
                          <a:pt x="225" y="189"/>
                        </a:cubicBezTo>
                        <a:cubicBezTo>
                          <a:pt x="225" y="190"/>
                          <a:pt x="225" y="190"/>
                          <a:pt x="225" y="190"/>
                        </a:cubicBezTo>
                        <a:moveTo>
                          <a:pt x="189" y="192"/>
                        </a:moveTo>
                        <a:cubicBezTo>
                          <a:pt x="189" y="192"/>
                          <a:pt x="189" y="192"/>
                          <a:pt x="189" y="192"/>
                        </a:cubicBezTo>
                        <a:cubicBezTo>
                          <a:pt x="190" y="192"/>
                          <a:pt x="190" y="192"/>
                          <a:pt x="190" y="192"/>
                        </a:cubicBezTo>
                        <a:cubicBezTo>
                          <a:pt x="190" y="192"/>
                          <a:pt x="190" y="192"/>
                          <a:pt x="190" y="192"/>
                        </a:cubicBezTo>
                        <a:cubicBezTo>
                          <a:pt x="190" y="192"/>
                          <a:pt x="190" y="192"/>
                          <a:pt x="190" y="192"/>
                        </a:cubicBezTo>
                        <a:cubicBezTo>
                          <a:pt x="191" y="192"/>
                          <a:pt x="191" y="192"/>
                          <a:pt x="191" y="192"/>
                        </a:cubicBezTo>
                        <a:cubicBezTo>
                          <a:pt x="191" y="192"/>
                          <a:pt x="191" y="192"/>
                          <a:pt x="191" y="192"/>
                        </a:cubicBezTo>
                        <a:cubicBezTo>
                          <a:pt x="191" y="192"/>
                          <a:pt x="191" y="192"/>
                          <a:pt x="191" y="192"/>
                        </a:cubicBezTo>
                        <a:cubicBezTo>
                          <a:pt x="192" y="191"/>
                          <a:pt x="192" y="191"/>
                          <a:pt x="192" y="191"/>
                        </a:cubicBezTo>
                        <a:cubicBezTo>
                          <a:pt x="192" y="190"/>
                          <a:pt x="192" y="190"/>
                          <a:pt x="192" y="190"/>
                        </a:cubicBezTo>
                        <a:cubicBezTo>
                          <a:pt x="192" y="190"/>
                          <a:pt x="192" y="190"/>
                          <a:pt x="192" y="190"/>
                        </a:cubicBezTo>
                        <a:cubicBezTo>
                          <a:pt x="191" y="190"/>
                          <a:pt x="191" y="190"/>
                          <a:pt x="191" y="190"/>
                        </a:cubicBezTo>
                        <a:cubicBezTo>
                          <a:pt x="190" y="190"/>
                          <a:pt x="190" y="190"/>
                          <a:pt x="190" y="190"/>
                        </a:cubicBezTo>
                        <a:cubicBezTo>
                          <a:pt x="190" y="190"/>
                          <a:pt x="190" y="190"/>
                          <a:pt x="190" y="190"/>
                        </a:cubicBezTo>
                        <a:cubicBezTo>
                          <a:pt x="190" y="190"/>
                          <a:pt x="190" y="190"/>
                          <a:pt x="190" y="190"/>
                        </a:cubicBezTo>
                        <a:cubicBezTo>
                          <a:pt x="189" y="191"/>
                          <a:pt x="189" y="191"/>
                          <a:pt x="189" y="191"/>
                        </a:cubicBezTo>
                        <a:cubicBezTo>
                          <a:pt x="189" y="191"/>
                          <a:pt x="189" y="191"/>
                          <a:pt x="189" y="191"/>
                        </a:cubicBezTo>
                        <a:cubicBezTo>
                          <a:pt x="189" y="191"/>
                          <a:pt x="189" y="191"/>
                          <a:pt x="189" y="191"/>
                        </a:cubicBezTo>
                        <a:cubicBezTo>
                          <a:pt x="189" y="192"/>
                          <a:pt x="189" y="192"/>
                          <a:pt x="189" y="192"/>
                        </a:cubicBezTo>
                        <a:cubicBezTo>
                          <a:pt x="189" y="192"/>
                          <a:pt x="189" y="192"/>
                          <a:pt x="189" y="192"/>
                        </a:cubicBezTo>
                        <a:moveTo>
                          <a:pt x="207" y="196"/>
                        </a:moveTo>
                        <a:cubicBezTo>
                          <a:pt x="207" y="195"/>
                          <a:pt x="207" y="195"/>
                          <a:pt x="207" y="195"/>
                        </a:cubicBezTo>
                        <a:cubicBezTo>
                          <a:pt x="208" y="194"/>
                          <a:pt x="208" y="194"/>
                          <a:pt x="208" y="194"/>
                        </a:cubicBezTo>
                        <a:cubicBezTo>
                          <a:pt x="207" y="195"/>
                          <a:pt x="207" y="195"/>
                          <a:pt x="207" y="195"/>
                        </a:cubicBezTo>
                        <a:cubicBezTo>
                          <a:pt x="205" y="197"/>
                          <a:pt x="205" y="197"/>
                          <a:pt x="205" y="197"/>
                        </a:cubicBezTo>
                        <a:cubicBezTo>
                          <a:pt x="205" y="197"/>
                          <a:pt x="205" y="197"/>
                          <a:pt x="205" y="197"/>
                        </a:cubicBezTo>
                        <a:cubicBezTo>
                          <a:pt x="205" y="197"/>
                          <a:pt x="205" y="197"/>
                          <a:pt x="205" y="197"/>
                        </a:cubicBezTo>
                        <a:cubicBezTo>
                          <a:pt x="204" y="198"/>
                          <a:pt x="204" y="198"/>
                          <a:pt x="204" y="198"/>
                        </a:cubicBezTo>
                        <a:cubicBezTo>
                          <a:pt x="204" y="198"/>
                          <a:pt x="204" y="198"/>
                          <a:pt x="204" y="198"/>
                        </a:cubicBezTo>
                        <a:cubicBezTo>
                          <a:pt x="204" y="197"/>
                          <a:pt x="204" y="197"/>
                          <a:pt x="204" y="197"/>
                        </a:cubicBezTo>
                        <a:cubicBezTo>
                          <a:pt x="203" y="197"/>
                          <a:pt x="203" y="197"/>
                          <a:pt x="203" y="197"/>
                        </a:cubicBezTo>
                        <a:cubicBezTo>
                          <a:pt x="203" y="197"/>
                          <a:pt x="203" y="197"/>
                          <a:pt x="203" y="197"/>
                        </a:cubicBezTo>
                        <a:cubicBezTo>
                          <a:pt x="202" y="198"/>
                          <a:pt x="202" y="198"/>
                          <a:pt x="202" y="198"/>
                        </a:cubicBezTo>
                        <a:cubicBezTo>
                          <a:pt x="202" y="199"/>
                          <a:pt x="202" y="199"/>
                          <a:pt x="202" y="199"/>
                        </a:cubicBezTo>
                        <a:cubicBezTo>
                          <a:pt x="201" y="200"/>
                          <a:pt x="201" y="200"/>
                          <a:pt x="201" y="200"/>
                        </a:cubicBezTo>
                        <a:cubicBezTo>
                          <a:pt x="200" y="200"/>
                          <a:pt x="200" y="200"/>
                          <a:pt x="200" y="200"/>
                        </a:cubicBezTo>
                        <a:cubicBezTo>
                          <a:pt x="200" y="200"/>
                          <a:pt x="200" y="200"/>
                          <a:pt x="200" y="200"/>
                        </a:cubicBezTo>
                        <a:cubicBezTo>
                          <a:pt x="200" y="201"/>
                          <a:pt x="200" y="201"/>
                          <a:pt x="200" y="201"/>
                        </a:cubicBezTo>
                        <a:cubicBezTo>
                          <a:pt x="200" y="201"/>
                          <a:pt x="200" y="201"/>
                          <a:pt x="200" y="201"/>
                        </a:cubicBezTo>
                        <a:cubicBezTo>
                          <a:pt x="200" y="201"/>
                          <a:pt x="200" y="201"/>
                          <a:pt x="200" y="201"/>
                        </a:cubicBezTo>
                        <a:cubicBezTo>
                          <a:pt x="200" y="201"/>
                          <a:pt x="200" y="201"/>
                          <a:pt x="200" y="201"/>
                        </a:cubicBezTo>
                        <a:cubicBezTo>
                          <a:pt x="199" y="201"/>
                          <a:pt x="199" y="201"/>
                          <a:pt x="199" y="201"/>
                        </a:cubicBezTo>
                        <a:cubicBezTo>
                          <a:pt x="198" y="202"/>
                          <a:pt x="198" y="202"/>
                          <a:pt x="198" y="202"/>
                        </a:cubicBezTo>
                        <a:cubicBezTo>
                          <a:pt x="198" y="202"/>
                          <a:pt x="198" y="202"/>
                          <a:pt x="198" y="202"/>
                        </a:cubicBezTo>
                        <a:cubicBezTo>
                          <a:pt x="198" y="202"/>
                          <a:pt x="198" y="202"/>
                          <a:pt x="198" y="202"/>
                        </a:cubicBezTo>
                        <a:cubicBezTo>
                          <a:pt x="198" y="203"/>
                          <a:pt x="198" y="203"/>
                          <a:pt x="198" y="203"/>
                        </a:cubicBezTo>
                        <a:cubicBezTo>
                          <a:pt x="198" y="203"/>
                          <a:pt x="198" y="203"/>
                          <a:pt x="198" y="203"/>
                        </a:cubicBezTo>
                        <a:cubicBezTo>
                          <a:pt x="198" y="203"/>
                          <a:pt x="198" y="203"/>
                          <a:pt x="198" y="203"/>
                        </a:cubicBezTo>
                        <a:cubicBezTo>
                          <a:pt x="198" y="204"/>
                          <a:pt x="198" y="204"/>
                          <a:pt x="198" y="204"/>
                        </a:cubicBezTo>
                        <a:cubicBezTo>
                          <a:pt x="198" y="205"/>
                          <a:pt x="198" y="205"/>
                          <a:pt x="198" y="205"/>
                        </a:cubicBezTo>
                        <a:cubicBezTo>
                          <a:pt x="199" y="204"/>
                          <a:pt x="199" y="204"/>
                          <a:pt x="199" y="204"/>
                        </a:cubicBezTo>
                        <a:cubicBezTo>
                          <a:pt x="199" y="204"/>
                          <a:pt x="199" y="204"/>
                          <a:pt x="199" y="204"/>
                        </a:cubicBezTo>
                        <a:cubicBezTo>
                          <a:pt x="199" y="205"/>
                          <a:pt x="199" y="205"/>
                          <a:pt x="199" y="205"/>
                        </a:cubicBezTo>
                        <a:cubicBezTo>
                          <a:pt x="199" y="206"/>
                          <a:pt x="199" y="206"/>
                          <a:pt x="199" y="206"/>
                        </a:cubicBezTo>
                        <a:cubicBezTo>
                          <a:pt x="199" y="207"/>
                          <a:pt x="199" y="207"/>
                          <a:pt x="199" y="207"/>
                        </a:cubicBezTo>
                        <a:cubicBezTo>
                          <a:pt x="199" y="207"/>
                          <a:pt x="199" y="207"/>
                          <a:pt x="199" y="207"/>
                        </a:cubicBezTo>
                        <a:cubicBezTo>
                          <a:pt x="199" y="207"/>
                          <a:pt x="199" y="207"/>
                          <a:pt x="199" y="207"/>
                        </a:cubicBezTo>
                        <a:cubicBezTo>
                          <a:pt x="199" y="207"/>
                          <a:pt x="199" y="207"/>
                          <a:pt x="199" y="207"/>
                        </a:cubicBezTo>
                        <a:cubicBezTo>
                          <a:pt x="199" y="208"/>
                          <a:pt x="199" y="208"/>
                          <a:pt x="199" y="208"/>
                        </a:cubicBezTo>
                        <a:cubicBezTo>
                          <a:pt x="199" y="209"/>
                          <a:pt x="199" y="209"/>
                          <a:pt x="199" y="209"/>
                        </a:cubicBezTo>
                        <a:cubicBezTo>
                          <a:pt x="198" y="210"/>
                          <a:pt x="198" y="210"/>
                          <a:pt x="198" y="210"/>
                        </a:cubicBezTo>
                        <a:cubicBezTo>
                          <a:pt x="197" y="210"/>
                          <a:pt x="197" y="210"/>
                          <a:pt x="197" y="210"/>
                        </a:cubicBezTo>
                        <a:cubicBezTo>
                          <a:pt x="197" y="209"/>
                          <a:pt x="197" y="209"/>
                          <a:pt x="197" y="209"/>
                        </a:cubicBezTo>
                        <a:cubicBezTo>
                          <a:pt x="197" y="210"/>
                          <a:pt x="197" y="210"/>
                          <a:pt x="197" y="210"/>
                        </a:cubicBezTo>
                        <a:cubicBezTo>
                          <a:pt x="196" y="210"/>
                          <a:pt x="196" y="210"/>
                          <a:pt x="196" y="210"/>
                        </a:cubicBezTo>
                        <a:cubicBezTo>
                          <a:pt x="197" y="209"/>
                          <a:pt x="197" y="209"/>
                          <a:pt x="197" y="209"/>
                        </a:cubicBezTo>
                        <a:cubicBezTo>
                          <a:pt x="196" y="210"/>
                          <a:pt x="196" y="210"/>
                          <a:pt x="196" y="210"/>
                        </a:cubicBezTo>
                        <a:cubicBezTo>
                          <a:pt x="195" y="211"/>
                          <a:pt x="195" y="211"/>
                          <a:pt x="195" y="211"/>
                        </a:cubicBezTo>
                        <a:cubicBezTo>
                          <a:pt x="195" y="211"/>
                          <a:pt x="195" y="211"/>
                          <a:pt x="195" y="211"/>
                        </a:cubicBezTo>
                        <a:cubicBezTo>
                          <a:pt x="194" y="211"/>
                          <a:pt x="194" y="211"/>
                          <a:pt x="194" y="211"/>
                        </a:cubicBezTo>
                        <a:cubicBezTo>
                          <a:pt x="194" y="211"/>
                          <a:pt x="194" y="211"/>
                          <a:pt x="194" y="211"/>
                        </a:cubicBezTo>
                        <a:cubicBezTo>
                          <a:pt x="194" y="211"/>
                          <a:pt x="194" y="211"/>
                          <a:pt x="194" y="211"/>
                        </a:cubicBezTo>
                        <a:cubicBezTo>
                          <a:pt x="193" y="211"/>
                          <a:pt x="193" y="211"/>
                          <a:pt x="193" y="211"/>
                        </a:cubicBezTo>
                        <a:cubicBezTo>
                          <a:pt x="194" y="212"/>
                          <a:pt x="194" y="212"/>
                          <a:pt x="194" y="212"/>
                        </a:cubicBezTo>
                        <a:cubicBezTo>
                          <a:pt x="194" y="213"/>
                          <a:pt x="194" y="213"/>
                          <a:pt x="194" y="213"/>
                        </a:cubicBezTo>
                        <a:cubicBezTo>
                          <a:pt x="193" y="213"/>
                          <a:pt x="193" y="213"/>
                          <a:pt x="193" y="213"/>
                        </a:cubicBezTo>
                        <a:cubicBezTo>
                          <a:pt x="193" y="213"/>
                          <a:pt x="193" y="213"/>
                          <a:pt x="193" y="213"/>
                        </a:cubicBezTo>
                        <a:cubicBezTo>
                          <a:pt x="193" y="214"/>
                          <a:pt x="193" y="214"/>
                          <a:pt x="193" y="214"/>
                        </a:cubicBezTo>
                        <a:cubicBezTo>
                          <a:pt x="193" y="215"/>
                          <a:pt x="193" y="215"/>
                          <a:pt x="193" y="215"/>
                        </a:cubicBezTo>
                        <a:cubicBezTo>
                          <a:pt x="193" y="215"/>
                          <a:pt x="193" y="215"/>
                          <a:pt x="193" y="215"/>
                        </a:cubicBezTo>
                        <a:cubicBezTo>
                          <a:pt x="193" y="215"/>
                          <a:pt x="193" y="215"/>
                          <a:pt x="193" y="215"/>
                        </a:cubicBezTo>
                        <a:cubicBezTo>
                          <a:pt x="193" y="217"/>
                          <a:pt x="193" y="217"/>
                          <a:pt x="193" y="217"/>
                        </a:cubicBezTo>
                        <a:cubicBezTo>
                          <a:pt x="193" y="217"/>
                          <a:pt x="193" y="217"/>
                          <a:pt x="193" y="217"/>
                        </a:cubicBezTo>
                        <a:cubicBezTo>
                          <a:pt x="193" y="217"/>
                          <a:pt x="193" y="217"/>
                          <a:pt x="193" y="217"/>
                        </a:cubicBezTo>
                        <a:cubicBezTo>
                          <a:pt x="194" y="219"/>
                          <a:pt x="194" y="219"/>
                          <a:pt x="194" y="219"/>
                        </a:cubicBezTo>
                        <a:cubicBezTo>
                          <a:pt x="194" y="217"/>
                          <a:pt x="194" y="217"/>
                          <a:pt x="194" y="217"/>
                        </a:cubicBezTo>
                        <a:cubicBezTo>
                          <a:pt x="194" y="217"/>
                          <a:pt x="195" y="216"/>
                          <a:pt x="195" y="216"/>
                        </a:cubicBezTo>
                        <a:cubicBezTo>
                          <a:pt x="195" y="216"/>
                          <a:pt x="195" y="216"/>
                          <a:pt x="195" y="216"/>
                        </a:cubicBezTo>
                        <a:cubicBezTo>
                          <a:pt x="195" y="216"/>
                          <a:pt x="195" y="216"/>
                          <a:pt x="195" y="216"/>
                        </a:cubicBezTo>
                        <a:cubicBezTo>
                          <a:pt x="195" y="215"/>
                          <a:pt x="195" y="215"/>
                          <a:pt x="195" y="215"/>
                        </a:cubicBezTo>
                        <a:cubicBezTo>
                          <a:pt x="195" y="214"/>
                          <a:pt x="195" y="214"/>
                          <a:pt x="195" y="214"/>
                        </a:cubicBezTo>
                        <a:cubicBezTo>
                          <a:pt x="195" y="215"/>
                          <a:pt x="195" y="215"/>
                          <a:pt x="195" y="215"/>
                        </a:cubicBezTo>
                        <a:cubicBezTo>
                          <a:pt x="196" y="215"/>
                          <a:pt x="196" y="215"/>
                          <a:pt x="196" y="215"/>
                        </a:cubicBezTo>
                        <a:cubicBezTo>
                          <a:pt x="196" y="215"/>
                          <a:pt x="196" y="215"/>
                          <a:pt x="196" y="215"/>
                        </a:cubicBezTo>
                        <a:cubicBezTo>
                          <a:pt x="197" y="214"/>
                          <a:pt x="197" y="214"/>
                          <a:pt x="197" y="214"/>
                        </a:cubicBezTo>
                        <a:cubicBezTo>
                          <a:pt x="197" y="214"/>
                          <a:pt x="197" y="214"/>
                          <a:pt x="197" y="214"/>
                        </a:cubicBezTo>
                        <a:cubicBezTo>
                          <a:pt x="197" y="214"/>
                          <a:pt x="197" y="214"/>
                          <a:pt x="197" y="214"/>
                        </a:cubicBezTo>
                        <a:cubicBezTo>
                          <a:pt x="197" y="213"/>
                          <a:pt x="197" y="213"/>
                          <a:pt x="197" y="213"/>
                        </a:cubicBezTo>
                        <a:cubicBezTo>
                          <a:pt x="198" y="213"/>
                          <a:pt x="198" y="213"/>
                          <a:pt x="198" y="213"/>
                        </a:cubicBezTo>
                        <a:cubicBezTo>
                          <a:pt x="199" y="212"/>
                          <a:pt x="199" y="212"/>
                          <a:pt x="199" y="212"/>
                        </a:cubicBezTo>
                        <a:cubicBezTo>
                          <a:pt x="200" y="212"/>
                          <a:pt x="200" y="212"/>
                          <a:pt x="200" y="212"/>
                        </a:cubicBezTo>
                        <a:cubicBezTo>
                          <a:pt x="200" y="212"/>
                          <a:pt x="200" y="212"/>
                          <a:pt x="200" y="212"/>
                        </a:cubicBezTo>
                        <a:cubicBezTo>
                          <a:pt x="200" y="211"/>
                          <a:pt x="200" y="211"/>
                          <a:pt x="200" y="211"/>
                        </a:cubicBezTo>
                        <a:cubicBezTo>
                          <a:pt x="200" y="211"/>
                          <a:pt x="200" y="211"/>
                          <a:pt x="200" y="211"/>
                        </a:cubicBezTo>
                        <a:cubicBezTo>
                          <a:pt x="201" y="211"/>
                          <a:pt x="201" y="211"/>
                          <a:pt x="201" y="211"/>
                        </a:cubicBezTo>
                        <a:cubicBezTo>
                          <a:pt x="201" y="211"/>
                          <a:pt x="201" y="211"/>
                          <a:pt x="201" y="211"/>
                        </a:cubicBezTo>
                        <a:cubicBezTo>
                          <a:pt x="201" y="210"/>
                          <a:pt x="201" y="210"/>
                          <a:pt x="201" y="210"/>
                        </a:cubicBezTo>
                        <a:cubicBezTo>
                          <a:pt x="201" y="210"/>
                          <a:pt x="201" y="210"/>
                          <a:pt x="201" y="210"/>
                        </a:cubicBezTo>
                        <a:cubicBezTo>
                          <a:pt x="202" y="209"/>
                          <a:pt x="202" y="209"/>
                          <a:pt x="202" y="209"/>
                        </a:cubicBezTo>
                        <a:cubicBezTo>
                          <a:pt x="202" y="209"/>
                          <a:pt x="202" y="209"/>
                          <a:pt x="202" y="209"/>
                        </a:cubicBezTo>
                        <a:cubicBezTo>
                          <a:pt x="202" y="210"/>
                          <a:pt x="202" y="210"/>
                          <a:pt x="202" y="210"/>
                        </a:cubicBezTo>
                        <a:cubicBezTo>
                          <a:pt x="202" y="210"/>
                          <a:pt x="202" y="210"/>
                          <a:pt x="202" y="210"/>
                        </a:cubicBezTo>
                        <a:cubicBezTo>
                          <a:pt x="203" y="210"/>
                          <a:pt x="203" y="210"/>
                          <a:pt x="203" y="210"/>
                        </a:cubicBezTo>
                        <a:cubicBezTo>
                          <a:pt x="203" y="210"/>
                          <a:pt x="203" y="210"/>
                          <a:pt x="203" y="210"/>
                        </a:cubicBezTo>
                        <a:cubicBezTo>
                          <a:pt x="203" y="209"/>
                          <a:pt x="203" y="209"/>
                          <a:pt x="203" y="209"/>
                        </a:cubicBezTo>
                        <a:cubicBezTo>
                          <a:pt x="204" y="208"/>
                          <a:pt x="204" y="208"/>
                          <a:pt x="204" y="208"/>
                        </a:cubicBezTo>
                        <a:cubicBezTo>
                          <a:pt x="204" y="207"/>
                          <a:pt x="204" y="207"/>
                          <a:pt x="204" y="207"/>
                        </a:cubicBezTo>
                        <a:cubicBezTo>
                          <a:pt x="203" y="207"/>
                          <a:pt x="203" y="207"/>
                          <a:pt x="203" y="207"/>
                        </a:cubicBezTo>
                        <a:cubicBezTo>
                          <a:pt x="204" y="207"/>
                          <a:pt x="204" y="207"/>
                          <a:pt x="204" y="207"/>
                        </a:cubicBezTo>
                        <a:cubicBezTo>
                          <a:pt x="205" y="207"/>
                          <a:pt x="205" y="207"/>
                          <a:pt x="205" y="207"/>
                        </a:cubicBezTo>
                        <a:cubicBezTo>
                          <a:pt x="205" y="207"/>
                          <a:pt x="205" y="207"/>
                          <a:pt x="205" y="207"/>
                        </a:cubicBezTo>
                        <a:cubicBezTo>
                          <a:pt x="205" y="206"/>
                          <a:pt x="205" y="206"/>
                          <a:pt x="205" y="206"/>
                        </a:cubicBezTo>
                        <a:cubicBezTo>
                          <a:pt x="205" y="205"/>
                          <a:pt x="205" y="205"/>
                          <a:pt x="205" y="205"/>
                        </a:cubicBezTo>
                        <a:cubicBezTo>
                          <a:pt x="205" y="205"/>
                          <a:pt x="205" y="205"/>
                          <a:pt x="205" y="205"/>
                        </a:cubicBezTo>
                        <a:cubicBezTo>
                          <a:pt x="204" y="205"/>
                          <a:pt x="204" y="205"/>
                          <a:pt x="204" y="205"/>
                        </a:cubicBezTo>
                        <a:cubicBezTo>
                          <a:pt x="204" y="205"/>
                          <a:pt x="204" y="205"/>
                          <a:pt x="204" y="205"/>
                        </a:cubicBezTo>
                        <a:cubicBezTo>
                          <a:pt x="204" y="205"/>
                          <a:pt x="204" y="205"/>
                          <a:pt x="204" y="205"/>
                        </a:cubicBezTo>
                        <a:cubicBezTo>
                          <a:pt x="204" y="204"/>
                          <a:pt x="204" y="204"/>
                          <a:pt x="204" y="204"/>
                        </a:cubicBezTo>
                        <a:cubicBezTo>
                          <a:pt x="204" y="204"/>
                          <a:pt x="204" y="204"/>
                          <a:pt x="204" y="204"/>
                        </a:cubicBezTo>
                        <a:cubicBezTo>
                          <a:pt x="204" y="204"/>
                          <a:pt x="204" y="204"/>
                          <a:pt x="204" y="204"/>
                        </a:cubicBezTo>
                        <a:cubicBezTo>
                          <a:pt x="204" y="204"/>
                          <a:pt x="204" y="204"/>
                          <a:pt x="204" y="204"/>
                        </a:cubicBezTo>
                        <a:cubicBezTo>
                          <a:pt x="205" y="204"/>
                          <a:pt x="205" y="204"/>
                          <a:pt x="205" y="204"/>
                        </a:cubicBezTo>
                        <a:cubicBezTo>
                          <a:pt x="205" y="204"/>
                          <a:pt x="205" y="204"/>
                          <a:pt x="205" y="204"/>
                        </a:cubicBezTo>
                        <a:cubicBezTo>
                          <a:pt x="205" y="204"/>
                          <a:pt x="205" y="204"/>
                          <a:pt x="205" y="204"/>
                        </a:cubicBezTo>
                        <a:cubicBezTo>
                          <a:pt x="206" y="203"/>
                          <a:pt x="206" y="203"/>
                          <a:pt x="206" y="203"/>
                        </a:cubicBezTo>
                        <a:cubicBezTo>
                          <a:pt x="207" y="203"/>
                          <a:pt x="207" y="203"/>
                          <a:pt x="207" y="203"/>
                        </a:cubicBezTo>
                        <a:cubicBezTo>
                          <a:pt x="207" y="203"/>
                          <a:pt x="207" y="203"/>
                          <a:pt x="207" y="203"/>
                        </a:cubicBezTo>
                        <a:cubicBezTo>
                          <a:pt x="207" y="202"/>
                          <a:pt x="207" y="202"/>
                          <a:pt x="207" y="202"/>
                        </a:cubicBezTo>
                        <a:cubicBezTo>
                          <a:pt x="207" y="202"/>
                          <a:pt x="207" y="202"/>
                          <a:pt x="207" y="202"/>
                        </a:cubicBezTo>
                        <a:cubicBezTo>
                          <a:pt x="209" y="200"/>
                          <a:pt x="209" y="200"/>
                          <a:pt x="209" y="200"/>
                        </a:cubicBezTo>
                        <a:cubicBezTo>
                          <a:pt x="209" y="200"/>
                          <a:pt x="209" y="200"/>
                          <a:pt x="209" y="200"/>
                        </a:cubicBezTo>
                        <a:cubicBezTo>
                          <a:pt x="209" y="200"/>
                          <a:pt x="209" y="200"/>
                          <a:pt x="209" y="200"/>
                        </a:cubicBezTo>
                        <a:cubicBezTo>
                          <a:pt x="210" y="199"/>
                          <a:pt x="210" y="199"/>
                          <a:pt x="210" y="199"/>
                        </a:cubicBezTo>
                        <a:cubicBezTo>
                          <a:pt x="210" y="198"/>
                          <a:pt x="210" y="198"/>
                          <a:pt x="210" y="198"/>
                        </a:cubicBezTo>
                        <a:cubicBezTo>
                          <a:pt x="209" y="198"/>
                          <a:pt x="209" y="198"/>
                          <a:pt x="209" y="198"/>
                        </a:cubicBezTo>
                        <a:cubicBezTo>
                          <a:pt x="209" y="198"/>
                          <a:pt x="209" y="198"/>
                          <a:pt x="209" y="198"/>
                        </a:cubicBezTo>
                        <a:cubicBezTo>
                          <a:pt x="209" y="198"/>
                          <a:pt x="209" y="198"/>
                          <a:pt x="209" y="198"/>
                        </a:cubicBezTo>
                        <a:cubicBezTo>
                          <a:pt x="209" y="198"/>
                          <a:pt x="209" y="198"/>
                          <a:pt x="209" y="198"/>
                        </a:cubicBezTo>
                        <a:cubicBezTo>
                          <a:pt x="209" y="198"/>
                          <a:pt x="209" y="198"/>
                          <a:pt x="209" y="198"/>
                        </a:cubicBezTo>
                        <a:cubicBezTo>
                          <a:pt x="209" y="197"/>
                          <a:pt x="209" y="197"/>
                          <a:pt x="209" y="197"/>
                        </a:cubicBezTo>
                        <a:cubicBezTo>
                          <a:pt x="209" y="196"/>
                          <a:pt x="209" y="196"/>
                          <a:pt x="209" y="196"/>
                        </a:cubicBezTo>
                        <a:cubicBezTo>
                          <a:pt x="209" y="194"/>
                          <a:pt x="209" y="194"/>
                          <a:pt x="209" y="194"/>
                        </a:cubicBezTo>
                        <a:cubicBezTo>
                          <a:pt x="208" y="195"/>
                          <a:pt x="208" y="195"/>
                          <a:pt x="208" y="195"/>
                        </a:cubicBezTo>
                        <a:cubicBezTo>
                          <a:pt x="207" y="196"/>
                          <a:pt x="207" y="196"/>
                          <a:pt x="207" y="196"/>
                        </a:cubicBezTo>
                        <a:cubicBezTo>
                          <a:pt x="207" y="196"/>
                          <a:pt x="207" y="196"/>
                          <a:pt x="207" y="196"/>
                        </a:cubicBezTo>
                        <a:moveTo>
                          <a:pt x="180" y="197"/>
                        </a:moveTo>
                        <a:cubicBezTo>
                          <a:pt x="180" y="197"/>
                          <a:pt x="180" y="197"/>
                          <a:pt x="180" y="197"/>
                        </a:cubicBezTo>
                        <a:cubicBezTo>
                          <a:pt x="180" y="197"/>
                          <a:pt x="180" y="197"/>
                          <a:pt x="180" y="197"/>
                        </a:cubicBezTo>
                        <a:cubicBezTo>
                          <a:pt x="180" y="197"/>
                          <a:pt x="180" y="197"/>
                          <a:pt x="180" y="197"/>
                        </a:cubicBezTo>
                        <a:cubicBezTo>
                          <a:pt x="179" y="197"/>
                          <a:pt x="179" y="197"/>
                          <a:pt x="179" y="197"/>
                        </a:cubicBezTo>
                        <a:cubicBezTo>
                          <a:pt x="178" y="198"/>
                          <a:pt x="178" y="198"/>
                          <a:pt x="178" y="198"/>
                        </a:cubicBezTo>
                        <a:cubicBezTo>
                          <a:pt x="178" y="198"/>
                          <a:pt x="178" y="198"/>
                          <a:pt x="178" y="198"/>
                        </a:cubicBezTo>
                        <a:cubicBezTo>
                          <a:pt x="178" y="198"/>
                          <a:pt x="178" y="198"/>
                          <a:pt x="178" y="198"/>
                        </a:cubicBezTo>
                        <a:cubicBezTo>
                          <a:pt x="178" y="199"/>
                          <a:pt x="178" y="199"/>
                          <a:pt x="178" y="199"/>
                        </a:cubicBezTo>
                        <a:cubicBezTo>
                          <a:pt x="177" y="199"/>
                          <a:pt x="177" y="199"/>
                          <a:pt x="177" y="199"/>
                        </a:cubicBezTo>
                        <a:cubicBezTo>
                          <a:pt x="177" y="199"/>
                          <a:pt x="177" y="199"/>
                          <a:pt x="177" y="199"/>
                        </a:cubicBezTo>
                        <a:cubicBezTo>
                          <a:pt x="177" y="199"/>
                          <a:pt x="177" y="199"/>
                          <a:pt x="177" y="199"/>
                        </a:cubicBezTo>
                        <a:cubicBezTo>
                          <a:pt x="176" y="199"/>
                          <a:pt x="176" y="199"/>
                          <a:pt x="176" y="199"/>
                        </a:cubicBezTo>
                        <a:cubicBezTo>
                          <a:pt x="175" y="199"/>
                          <a:pt x="175" y="199"/>
                          <a:pt x="175" y="199"/>
                        </a:cubicBezTo>
                        <a:cubicBezTo>
                          <a:pt x="175" y="199"/>
                          <a:pt x="175" y="199"/>
                          <a:pt x="175" y="199"/>
                        </a:cubicBezTo>
                        <a:cubicBezTo>
                          <a:pt x="175" y="200"/>
                          <a:pt x="175" y="200"/>
                          <a:pt x="175" y="200"/>
                        </a:cubicBezTo>
                        <a:cubicBezTo>
                          <a:pt x="175" y="200"/>
                          <a:pt x="175" y="200"/>
                          <a:pt x="175" y="200"/>
                        </a:cubicBezTo>
                        <a:cubicBezTo>
                          <a:pt x="174" y="201"/>
                          <a:pt x="174" y="201"/>
                          <a:pt x="174" y="201"/>
                        </a:cubicBezTo>
                        <a:cubicBezTo>
                          <a:pt x="175" y="201"/>
                          <a:pt x="175" y="201"/>
                          <a:pt x="175" y="201"/>
                        </a:cubicBezTo>
                        <a:cubicBezTo>
                          <a:pt x="175" y="201"/>
                          <a:pt x="175" y="201"/>
                          <a:pt x="175" y="201"/>
                        </a:cubicBezTo>
                        <a:cubicBezTo>
                          <a:pt x="175" y="201"/>
                          <a:pt x="175" y="201"/>
                          <a:pt x="175" y="201"/>
                        </a:cubicBezTo>
                        <a:cubicBezTo>
                          <a:pt x="175" y="201"/>
                          <a:pt x="175" y="201"/>
                          <a:pt x="175" y="201"/>
                        </a:cubicBezTo>
                        <a:cubicBezTo>
                          <a:pt x="174" y="202"/>
                          <a:pt x="174" y="202"/>
                          <a:pt x="174" y="202"/>
                        </a:cubicBezTo>
                        <a:cubicBezTo>
                          <a:pt x="174" y="202"/>
                          <a:pt x="174" y="202"/>
                          <a:pt x="174" y="202"/>
                        </a:cubicBezTo>
                        <a:cubicBezTo>
                          <a:pt x="175" y="202"/>
                          <a:pt x="175" y="202"/>
                          <a:pt x="175" y="202"/>
                        </a:cubicBezTo>
                        <a:cubicBezTo>
                          <a:pt x="175" y="203"/>
                          <a:pt x="175" y="203"/>
                          <a:pt x="175" y="203"/>
                        </a:cubicBezTo>
                        <a:cubicBezTo>
                          <a:pt x="175" y="203"/>
                          <a:pt x="175" y="203"/>
                          <a:pt x="175" y="203"/>
                        </a:cubicBezTo>
                        <a:cubicBezTo>
                          <a:pt x="176" y="202"/>
                          <a:pt x="176" y="202"/>
                          <a:pt x="176" y="202"/>
                        </a:cubicBezTo>
                        <a:cubicBezTo>
                          <a:pt x="176" y="202"/>
                          <a:pt x="176" y="202"/>
                          <a:pt x="176" y="202"/>
                        </a:cubicBezTo>
                        <a:cubicBezTo>
                          <a:pt x="176" y="202"/>
                          <a:pt x="176" y="202"/>
                          <a:pt x="176" y="202"/>
                        </a:cubicBezTo>
                        <a:cubicBezTo>
                          <a:pt x="177" y="202"/>
                          <a:pt x="177" y="202"/>
                          <a:pt x="177" y="202"/>
                        </a:cubicBezTo>
                        <a:cubicBezTo>
                          <a:pt x="178" y="202"/>
                          <a:pt x="178" y="202"/>
                          <a:pt x="178" y="202"/>
                        </a:cubicBezTo>
                        <a:cubicBezTo>
                          <a:pt x="178" y="202"/>
                          <a:pt x="178" y="202"/>
                          <a:pt x="178" y="202"/>
                        </a:cubicBezTo>
                        <a:cubicBezTo>
                          <a:pt x="178" y="202"/>
                          <a:pt x="178" y="202"/>
                          <a:pt x="178" y="202"/>
                        </a:cubicBezTo>
                        <a:cubicBezTo>
                          <a:pt x="178" y="202"/>
                          <a:pt x="178" y="202"/>
                          <a:pt x="178" y="202"/>
                        </a:cubicBezTo>
                        <a:cubicBezTo>
                          <a:pt x="178" y="202"/>
                          <a:pt x="178" y="202"/>
                          <a:pt x="178" y="202"/>
                        </a:cubicBezTo>
                        <a:cubicBezTo>
                          <a:pt x="178" y="202"/>
                          <a:pt x="178" y="202"/>
                          <a:pt x="178" y="202"/>
                        </a:cubicBezTo>
                        <a:cubicBezTo>
                          <a:pt x="179" y="202"/>
                          <a:pt x="179" y="202"/>
                          <a:pt x="179" y="202"/>
                        </a:cubicBezTo>
                        <a:cubicBezTo>
                          <a:pt x="179" y="202"/>
                          <a:pt x="179" y="202"/>
                          <a:pt x="179" y="202"/>
                        </a:cubicBezTo>
                        <a:cubicBezTo>
                          <a:pt x="179" y="202"/>
                          <a:pt x="179" y="202"/>
                          <a:pt x="179" y="202"/>
                        </a:cubicBezTo>
                        <a:cubicBezTo>
                          <a:pt x="180" y="202"/>
                          <a:pt x="180" y="202"/>
                          <a:pt x="180" y="202"/>
                        </a:cubicBezTo>
                        <a:cubicBezTo>
                          <a:pt x="180" y="202"/>
                          <a:pt x="180" y="202"/>
                          <a:pt x="180" y="202"/>
                        </a:cubicBezTo>
                        <a:cubicBezTo>
                          <a:pt x="181" y="202"/>
                          <a:pt x="181" y="202"/>
                          <a:pt x="181" y="202"/>
                        </a:cubicBezTo>
                        <a:cubicBezTo>
                          <a:pt x="181" y="202"/>
                          <a:pt x="181" y="202"/>
                          <a:pt x="181" y="202"/>
                        </a:cubicBezTo>
                        <a:cubicBezTo>
                          <a:pt x="181" y="202"/>
                          <a:pt x="181" y="202"/>
                          <a:pt x="181" y="202"/>
                        </a:cubicBezTo>
                        <a:cubicBezTo>
                          <a:pt x="181" y="201"/>
                          <a:pt x="181" y="201"/>
                          <a:pt x="181" y="201"/>
                        </a:cubicBezTo>
                        <a:cubicBezTo>
                          <a:pt x="182" y="201"/>
                          <a:pt x="182" y="201"/>
                          <a:pt x="182" y="201"/>
                        </a:cubicBezTo>
                        <a:cubicBezTo>
                          <a:pt x="182" y="201"/>
                          <a:pt x="182" y="201"/>
                          <a:pt x="182" y="201"/>
                        </a:cubicBezTo>
                        <a:cubicBezTo>
                          <a:pt x="182" y="200"/>
                          <a:pt x="182" y="200"/>
                          <a:pt x="182" y="200"/>
                        </a:cubicBezTo>
                        <a:cubicBezTo>
                          <a:pt x="182" y="200"/>
                          <a:pt x="182" y="200"/>
                          <a:pt x="182" y="200"/>
                        </a:cubicBezTo>
                        <a:cubicBezTo>
                          <a:pt x="183" y="200"/>
                          <a:pt x="183" y="200"/>
                          <a:pt x="183" y="200"/>
                        </a:cubicBezTo>
                        <a:cubicBezTo>
                          <a:pt x="183" y="200"/>
                          <a:pt x="183" y="200"/>
                          <a:pt x="183" y="200"/>
                        </a:cubicBezTo>
                        <a:cubicBezTo>
                          <a:pt x="183" y="199"/>
                          <a:pt x="183" y="199"/>
                          <a:pt x="183" y="199"/>
                        </a:cubicBezTo>
                        <a:cubicBezTo>
                          <a:pt x="183" y="199"/>
                          <a:pt x="183" y="199"/>
                          <a:pt x="183" y="199"/>
                        </a:cubicBezTo>
                        <a:cubicBezTo>
                          <a:pt x="183" y="199"/>
                          <a:pt x="183" y="199"/>
                          <a:pt x="183" y="199"/>
                        </a:cubicBezTo>
                        <a:cubicBezTo>
                          <a:pt x="183" y="199"/>
                          <a:pt x="183" y="199"/>
                          <a:pt x="183" y="199"/>
                        </a:cubicBezTo>
                        <a:cubicBezTo>
                          <a:pt x="183" y="198"/>
                          <a:pt x="183" y="198"/>
                          <a:pt x="183" y="198"/>
                        </a:cubicBezTo>
                        <a:cubicBezTo>
                          <a:pt x="183" y="198"/>
                          <a:pt x="183" y="198"/>
                          <a:pt x="183" y="198"/>
                        </a:cubicBezTo>
                        <a:cubicBezTo>
                          <a:pt x="183" y="198"/>
                          <a:pt x="183" y="198"/>
                          <a:pt x="183" y="198"/>
                        </a:cubicBezTo>
                        <a:cubicBezTo>
                          <a:pt x="182" y="197"/>
                          <a:pt x="182" y="197"/>
                          <a:pt x="182" y="197"/>
                        </a:cubicBezTo>
                        <a:cubicBezTo>
                          <a:pt x="181" y="196"/>
                          <a:pt x="181" y="196"/>
                          <a:pt x="181" y="196"/>
                        </a:cubicBezTo>
                        <a:cubicBezTo>
                          <a:pt x="181" y="195"/>
                          <a:pt x="181" y="195"/>
                          <a:pt x="181" y="195"/>
                        </a:cubicBezTo>
                        <a:cubicBezTo>
                          <a:pt x="181" y="197"/>
                          <a:pt x="181" y="197"/>
                          <a:pt x="181" y="197"/>
                        </a:cubicBezTo>
                        <a:cubicBezTo>
                          <a:pt x="180" y="197"/>
                          <a:pt x="180" y="197"/>
                          <a:pt x="180" y="197"/>
                        </a:cubicBezTo>
                        <a:moveTo>
                          <a:pt x="218" y="201"/>
                        </a:moveTo>
                        <a:cubicBezTo>
                          <a:pt x="217" y="201"/>
                          <a:pt x="217" y="201"/>
                          <a:pt x="217" y="201"/>
                        </a:cubicBezTo>
                        <a:cubicBezTo>
                          <a:pt x="217" y="201"/>
                          <a:pt x="217" y="201"/>
                          <a:pt x="217" y="201"/>
                        </a:cubicBezTo>
                        <a:cubicBezTo>
                          <a:pt x="217" y="201"/>
                          <a:pt x="217" y="201"/>
                          <a:pt x="217" y="201"/>
                        </a:cubicBezTo>
                        <a:cubicBezTo>
                          <a:pt x="217" y="202"/>
                          <a:pt x="217" y="202"/>
                          <a:pt x="217" y="202"/>
                        </a:cubicBezTo>
                        <a:cubicBezTo>
                          <a:pt x="217" y="203"/>
                          <a:pt x="217" y="203"/>
                          <a:pt x="217" y="203"/>
                        </a:cubicBezTo>
                        <a:cubicBezTo>
                          <a:pt x="217" y="203"/>
                          <a:pt x="217" y="203"/>
                          <a:pt x="217" y="203"/>
                        </a:cubicBezTo>
                        <a:cubicBezTo>
                          <a:pt x="217" y="203"/>
                          <a:pt x="217" y="203"/>
                          <a:pt x="217" y="203"/>
                        </a:cubicBezTo>
                        <a:cubicBezTo>
                          <a:pt x="217" y="204"/>
                          <a:pt x="217" y="204"/>
                          <a:pt x="217" y="204"/>
                        </a:cubicBezTo>
                        <a:cubicBezTo>
                          <a:pt x="217" y="204"/>
                          <a:pt x="217" y="204"/>
                          <a:pt x="217" y="204"/>
                        </a:cubicBezTo>
                        <a:cubicBezTo>
                          <a:pt x="217" y="204"/>
                          <a:pt x="217" y="204"/>
                          <a:pt x="217" y="204"/>
                        </a:cubicBezTo>
                        <a:cubicBezTo>
                          <a:pt x="217" y="204"/>
                          <a:pt x="217" y="204"/>
                          <a:pt x="217" y="204"/>
                        </a:cubicBezTo>
                        <a:cubicBezTo>
                          <a:pt x="218" y="204"/>
                          <a:pt x="218" y="204"/>
                          <a:pt x="218" y="204"/>
                        </a:cubicBezTo>
                        <a:cubicBezTo>
                          <a:pt x="218" y="204"/>
                          <a:pt x="218" y="204"/>
                          <a:pt x="219" y="204"/>
                        </a:cubicBezTo>
                        <a:cubicBezTo>
                          <a:pt x="219" y="204"/>
                          <a:pt x="219" y="204"/>
                          <a:pt x="219" y="204"/>
                        </a:cubicBezTo>
                        <a:cubicBezTo>
                          <a:pt x="219" y="203"/>
                          <a:pt x="219" y="203"/>
                          <a:pt x="219" y="203"/>
                        </a:cubicBezTo>
                        <a:cubicBezTo>
                          <a:pt x="219" y="202"/>
                          <a:pt x="219" y="202"/>
                          <a:pt x="219" y="202"/>
                        </a:cubicBezTo>
                        <a:cubicBezTo>
                          <a:pt x="219" y="201"/>
                          <a:pt x="219" y="201"/>
                          <a:pt x="219" y="201"/>
                        </a:cubicBezTo>
                        <a:cubicBezTo>
                          <a:pt x="220" y="201"/>
                          <a:pt x="220" y="201"/>
                          <a:pt x="220" y="201"/>
                        </a:cubicBezTo>
                        <a:cubicBezTo>
                          <a:pt x="220" y="200"/>
                          <a:pt x="220" y="200"/>
                          <a:pt x="220" y="200"/>
                        </a:cubicBezTo>
                        <a:cubicBezTo>
                          <a:pt x="220" y="200"/>
                          <a:pt x="220" y="200"/>
                          <a:pt x="220" y="200"/>
                        </a:cubicBezTo>
                        <a:cubicBezTo>
                          <a:pt x="221" y="200"/>
                          <a:pt x="221" y="200"/>
                          <a:pt x="221" y="200"/>
                        </a:cubicBezTo>
                        <a:cubicBezTo>
                          <a:pt x="221" y="200"/>
                          <a:pt x="221" y="200"/>
                          <a:pt x="221" y="200"/>
                        </a:cubicBezTo>
                        <a:cubicBezTo>
                          <a:pt x="222" y="199"/>
                          <a:pt x="222" y="199"/>
                          <a:pt x="222" y="199"/>
                        </a:cubicBezTo>
                        <a:cubicBezTo>
                          <a:pt x="223" y="199"/>
                          <a:pt x="223" y="199"/>
                          <a:pt x="223" y="199"/>
                        </a:cubicBezTo>
                        <a:cubicBezTo>
                          <a:pt x="221" y="199"/>
                          <a:pt x="221" y="199"/>
                          <a:pt x="221" y="199"/>
                        </a:cubicBezTo>
                        <a:cubicBezTo>
                          <a:pt x="221" y="198"/>
                          <a:pt x="221" y="198"/>
                          <a:pt x="221" y="198"/>
                        </a:cubicBezTo>
                        <a:cubicBezTo>
                          <a:pt x="220" y="198"/>
                          <a:pt x="220" y="198"/>
                          <a:pt x="220" y="198"/>
                        </a:cubicBezTo>
                        <a:cubicBezTo>
                          <a:pt x="220" y="198"/>
                          <a:pt x="220" y="198"/>
                          <a:pt x="220" y="198"/>
                        </a:cubicBezTo>
                        <a:cubicBezTo>
                          <a:pt x="220" y="199"/>
                          <a:pt x="220" y="199"/>
                          <a:pt x="220" y="199"/>
                        </a:cubicBezTo>
                        <a:cubicBezTo>
                          <a:pt x="219" y="199"/>
                          <a:pt x="219" y="199"/>
                          <a:pt x="219" y="199"/>
                        </a:cubicBezTo>
                        <a:cubicBezTo>
                          <a:pt x="219" y="199"/>
                          <a:pt x="219" y="199"/>
                          <a:pt x="219" y="199"/>
                        </a:cubicBezTo>
                        <a:cubicBezTo>
                          <a:pt x="219" y="199"/>
                          <a:pt x="219" y="199"/>
                          <a:pt x="219" y="199"/>
                        </a:cubicBezTo>
                        <a:cubicBezTo>
                          <a:pt x="218" y="200"/>
                          <a:pt x="218" y="200"/>
                          <a:pt x="218" y="200"/>
                        </a:cubicBezTo>
                        <a:cubicBezTo>
                          <a:pt x="218" y="200"/>
                          <a:pt x="218" y="200"/>
                          <a:pt x="218" y="200"/>
                        </a:cubicBezTo>
                        <a:cubicBezTo>
                          <a:pt x="218" y="200"/>
                          <a:pt x="218" y="200"/>
                          <a:pt x="218" y="200"/>
                        </a:cubicBezTo>
                        <a:cubicBezTo>
                          <a:pt x="218" y="201"/>
                          <a:pt x="218" y="201"/>
                          <a:pt x="218" y="201"/>
                        </a:cubicBezTo>
                        <a:moveTo>
                          <a:pt x="60" y="203"/>
                        </a:moveTo>
                        <a:cubicBezTo>
                          <a:pt x="60" y="205"/>
                          <a:pt x="60" y="205"/>
                          <a:pt x="60" y="205"/>
                        </a:cubicBezTo>
                        <a:cubicBezTo>
                          <a:pt x="61" y="206"/>
                          <a:pt x="61" y="206"/>
                          <a:pt x="61" y="206"/>
                        </a:cubicBezTo>
                        <a:cubicBezTo>
                          <a:pt x="61" y="207"/>
                          <a:pt x="61" y="207"/>
                          <a:pt x="61" y="207"/>
                        </a:cubicBezTo>
                        <a:cubicBezTo>
                          <a:pt x="61" y="206"/>
                          <a:pt x="61" y="206"/>
                          <a:pt x="61" y="206"/>
                        </a:cubicBezTo>
                        <a:cubicBezTo>
                          <a:pt x="61" y="206"/>
                          <a:pt x="61" y="206"/>
                          <a:pt x="61" y="206"/>
                        </a:cubicBezTo>
                        <a:cubicBezTo>
                          <a:pt x="61" y="206"/>
                          <a:pt x="61" y="206"/>
                          <a:pt x="61" y="206"/>
                        </a:cubicBezTo>
                        <a:cubicBezTo>
                          <a:pt x="60" y="206"/>
                          <a:pt x="60" y="206"/>
                          <a:pt x="60" y="206"/>
                        </a:cubicBezTo>
                        <a:cubicBezTo>
                          <a:pt x="59" y="205"/>
                          <a:pt x="59" y="205"/>
                          <a:pt x="59" y="205"/>
                        </a:cubicBezTo>
                        <a:cubicBezTo>
                          <a:pt x="59" y="206"/>
                          <a:pt x="59" y="206"/>
                          <a:pt x="59" y="206"/>
                        </a:cubicBezTo>
                        <a:cubicBezTo>
                          <a:pt x="59" y="207"/>
                          <a:pt x="59" y="207"/>
                          <a:pt x="59" y="207"/>
                        </a:cubicBezTo>
                        <a:cubicBezTo>
                          <a:pt x="59" y="207"/>
                          <a:pt x="59" y="207"/>
                          <a:pt x="59" y="207"/>
                        </a:cubicBezTo>
                        <a:cubicBezTo>
                          <a:pt x="59" y="207"/>
                          <a:pt x="59" y="207"/>
                          <a:pt x="59" y="207"/>
                        </a:cubicBezTo>
                        <a:cubicBezTo>
                          <a:pt x="60" y="208"/>
                          <a:pt x="60" y="208"/>
                          <a:pt x="60" y="208"/>
                        </a:cubicBezTo>
                        <a:cubicBezTo>
                          <a:pt x="60" y="208"/>
                          <a:pt x="60" y="208"/>
                          <a:pt x="60" y="208"/>
                        </a:cubicBezTo>
                        <a:cubicBezTo>
                          <a:pt x="60" y="208"/>
                          <a:pt x="60" y="208"/>
                          <a:pt x="60" y="208"/>
                        </a:cubicBezTo>
                        <a:cubicBezTo>
                          <a:pt x="61" y="209"/>
                          <a:pt x="61" y="209"/>
                          <a:pt x="61" y="209"/>
                        </a:cubicBezTo>
                        <a:cubicBezTo>
                          <a:pt x="62" y="210"/>
                          <a:pt x="62" y="210"/>
                          <a:pt x="62" y="210"/>
                        </a:cubicBezTo>
                        <a:cubicBezTo>
                          <a:pt x="62" y="210"/>
                          <a:pt x="62" y="210"/>
                          <a:pt x="62" y="210"/>
                        </a:cubicBezTo>
                        <a:cubicBezTo>
                          <a:pt x="63" y="212"/>
                          <a:pt x="63" y="212"/>
                          <a:pt x="63" y="212"/>
                        </a:cubicBezTo>
                        <a:cubicBezTo>
                          <a:pt x="63" y="210"/>
                          <a:pt x="63" y="210"/>
                          <a:pt x="63" y="210"/>
                        </a:cubicBezTo>
                        <a:cubicBezTo>
                          <a:pt x="63" y="209"/>
                          <a:pt x="63" y="209"/>
                          <a:pt x="63" y="209"/>
                        </a:cubicBezTo>
                        <a:cubicBezTo>
                          <a:pt x="64" y="209"/>
                          <a:pt x="64" y="209"/>
                          <a:pt x="64" y="209"/>
                        </a:cubicBezTo>
                        <a:cubicBezTo>
                          <a:pt x="64" y="209"/>
                          <a:pt x="64" y="209"/>
                          <a:pt x="64" y="209"/>
                        </a:cubicBezTo>
                        <a:cubicBezTo>
                          <a:pt x="64" y="208"/>
                          <a:pt x="64" y="208"/>
                          <a:pt x="64" y="208"/>
                        </a:cubicBezTo>
                        <a:cubicBezTo>
                          <a:pt x="63" y="207"/>
                          <a:pt x="63" y="207"/>
                          <a:pt x="63" y="207"/>
                        </a:cubicBezTo>
                        <a:cubicBezTo>
                          <a:pt x="63" y="207"/>
                          <a:pt x="63" y="207"/>
                          <a:pt x="63" y="207"/>
                        </a:cubicBezTo>
                        <a:cubicBezTo>
                          <a:pt x="63" y="207"/>
                          <a:pt x="63" y="207"/>
                          <a:pt x="63" y="207"/>
                        </a:cubicBezTo>
                        <a:cubicBezTo>
                          <a:pt x="62" y="206"/>
                          <a:pt x="62" y="206"/>
                          <a:pt x="62" y="206"/>
                        </a:cubicBezTo>
                        <a:cubicBezTo>
                          <a:pt x="62" y="205"/>
                          <a:pt x="62" y="205"/>
                          <a:pt x="62" y="205"/>
                        </a:cubicBezTo>
                        <a:cubicBezTo>
                          <a:pt x="62" y="203"/>
                          <a:pt x="62" y="203"/>
                          <a:pt x="62" y="203"/>
                        </a:cubicBezTo>
                        <a:cubicBezTo>
                          <a:pt x="62" y="203"/>
                          <a:pt x="62" y="203"/>
                          <a:pt x="62" y="203"/>
                        </a:cubicBezTo>
                        <a:cubicBezTo>
                          <a:pt x="62" y="203"/>
                          <a:pt x="62" y="203"/>
                          <a:pt x="62" y="203"/>
                        </a:cubicBezTo>
                        <a:cubicBezTo>
                          <a:pt x="62" y="202"/>
                          <a:pt x="62" y="202"/>
                          <a:pt x="62" y="202"/>
                        </a:cubicBezTo>
                        <a:cubicBezTo>
                          <a:pt x="61" y="201"/>
                          <a:pt x="61" y="201"/>
                          <a:pt x="61" y="201"/>
                        </a:cubicBezTo>
                        <a:cubicBezTo>
                          <a:pt x="60" y="200"/>
                          <a:pt x="60" y="200"/>
                          <a:pt x="60" y="200"/>
                        </a:cubicBezTo>
                        <a:cubicBezTo>
                          <a:pt x="60" y="201"/>
                          <a:pt x="60" y="201"/>
                          <a:pt x="60" y="201"/>
                        </a:cubicBezTo>
                        <a:cubicBezTo>
                          <a:pt x="60" y="202"/>
                          <a:pt x="60" y="202"/>
                          <a:pt x="60" y="202"/>
                        </a:cubicBezTo>
                        <a:cubicBezTo>
                          <a:pt x="59" y="203"/>
                          <a:pt x="59" y="203"/>
                          <a:pt x="59" y="203"/>
                        </a:cubicBezTo>
                        <a:cubicBezTo>
                          <a:pt x="60" y="203"/>
                          <a:pt x="60" y="203"/>
                          <a:pt x="60" y="203"/>
                        </a:cubicBezTo>
                        <a:cubicBezTo>
                          <a:pt x="60" y="203"/>
                          <a:pt x="60" y="203"/>
                          <a:pt x="60" y="203"/>
                        </a:cubicBezTo>
                        <a:moveTo>
                          <a:pt x="168" y="204"/>
                        </a:moveTo>
                        <a:cubicBezTo>
                          <a:pt x="168" y="204"/>
                          <a:pt x="168" y="204"/>
                          <a:pt x="168" y="204"/>
                        </a:cubicBezTo>
                        <a:cubicBezTo>
                          <a:pt x="169" y="204"/>
                          <a:pt x="169" y="204"/>
                          <a:pt x="169" y="204"/>
                        </a:cubicBezTo>
                        <a:cubicBezTo>
                          <a:pt x="169" y="204"/>
                          <a:pt x="169" y="204"/>
                          <a:pt x="169" y="204"/>
                        </a:cubicBezTo>
                        <a:cubicBezTo>
                          <a:pt x="169" y="204"/>
                          <a:pt x="169" y="204"/>
                          <a:pt x="169" y="204"/>
                        </a:cubicBezTo>
                        <a:cubicBezTo>
                          <a:pt x="169" y="204"/>
                          <a:pt x="169" y="204"/>
                          <a:pt x="169" y="204"/>
                        </a:cubicBezTo>
                        <a:cubicBezTo>
                          <a:pt x="170" y="204"/>
                          <a:pt x="170" y="204"/>
                          <a:pt x="170" y="204"/>
                        </a:cubicBezTo>
                        <a:cubicBezTo>
                          <a:pt x="170" y="204"/>
                          <a:pt x="170" y="204"/>
                          <a:pt x="170" y="204"/>
                        </a:cubicBezTo>
                        <a:cubicBezTo>
                          <a:pt x="170" y="205"/>
                          <a:pt x="170" y="205"/>
                          <a:pt x="170" y="205"/>
                        </a:cubicBezTo>
                        <a:cubicBezTo>
                          <a:pt x="170" y="205"/>
                          <a:pt x="170" y="205"/>
                          <a:pt x="170" y="205"/>
                        </a:cubicBezTo>
                        <a:cubicBezTo>
                          <a:pt x="170" y="206"/>
                          <a:pt x="170" y="206"/>
                          <a:pt x="170" y="206"/>
                        </a:cubicBezTo>
                        <a:cubicBezTo>
                          <a:pt x="171" y="206"/>
                          <a:pt x="171" y="206"/>
                          <a:pt x="171" y="206"/>
                        </a:cubicBezTo>
                        <a:cubicBezTo>
                          <a:pt x="171" y="206"/>
                          <a:pt x="171" y="206"/>
                          <a:pt x="171" y="206"/>
                        </a:cubicBezTo>
                        <a:cubicBezTo>
                          <a:pt x="171" y="206"/>
                          <a:pt x="171" y="206"/>
                          <a:pt x="171" y="206"/>
                        </a:cubicBezTo>
                        <a:cubicBezTo>
                          <a:pt x="172" y="206"/>
                          <a:pt x="172" y="206"/>
                          <a:pt x="172" y="205"/>
                        </a:cubicBezTo>
                        <a:cubicBezTo>
                          <a:pt x="172" y="204"/>
                          <a:pt x="172" y="204"/>
                          <a:pt x="172" y="204"/>
                        </a:cubicBezTo>
                        <a:cubicBezTo>
                          <a:pt x="172" y="204"/>
                          <a:pt x="172" y="204"/>
                          <a:pt x="172" y="204"/>
                        </a:cubicBezTo>
                        <a:cubicBezTo>
                          <a:pt x="171" y="204"/>
                          <a:pt x="171" y="204"/>
                          <a:pt x="171" y="204"/>
                        </a:cubicBezTo>
                        <a:cubicBezTo>
                          <a:pt x="171" y="204"/>
                          <a:pt x="171" y="204"/>
                          <a:pt x="171" y="204"/>
                        </a:cubicBezTo>
                        <a:cubicBezTo>
                          <a:pt x="171" y="203"/>
                          <a:pt x="171" y="203"/>
                          <a:pt x="171" y="203"/>
                        </a:cubicBezTo>
                        <a:cubicBezTo>
                          <a:pt x="170" y="203"/>
                          <a:pt x="170" y="203"/>
                          <a:pt x="170" y="203"/>
                        </a:cubicBezTo>
                        <a:cubicBezTo>
                          <a:pt x="170" y="204"/>
                          <a:pt x="170" y="204"/>
                          <a:pt x="170" y="204"/>
                        </a:cubicBezTo>
                        <a:cubicBezTo>
                          <a:pt x="170" y="204"/>
                          <a:pt x="170" y="204"/>
                          <a:pt x="170" y="204"/>
                        </a:cubicBezTo>
                        <a:cubicBezTo>
                          <a:pt x="170" y="204"/>
                          <a:pt x="170" y="204"/>
                          <a:pt x="170" y="204"/>
                        </a:cubicBezTo>
                        <a:cubicBezTo>
                          <a:pt x="169" y="203"/>
                          <a:pt x="169" y="203"/>
                          <a:pt x="169" y="203"/>
                        </a:cubicBezTo>
                        <a:cubicBezTo>
                          <a:pt x="169" y="203"/>
                          <a:pt x="169" y="203"/>
                          <a:pt x="169" y="203"/>
                        </a:cubicBezTo>
                        <a:cubicBezTo>
                          <a:pt x="169" y="203"/>
                          <a:pt x="169" y="203"/>
                          <a:pt x="169" y="203"/>
                        </a:cubicBezTo>
                        <a:cubicBezTo>
                          <a:pt x="169" y="203"/>
                          <a:pt x="169" y="203"/>
                          <a:pt x="169" y="203"/>
                        </a:cubicBezTo>
                        <a:cubicBezTo>
                          <a:pt x="167" y="202"/>
                          <a:pt x="167" y="202"/>
                          <a:pt x="167" y="202"/>
                        </a:cubicBezTo>
                        <a:cubicBezTo>
                          <a:pt x="166" y="202"/>
                          <a:pt x="166" y="202"/>
                          <a:pt x="166" y="202"/>
                        </a:cubicBezTo>
                        <a:cubicBezTo>
                          <a:pt x="167" y="203"/>
                          <a:pt x="167" y="203"/>
                          <a:pt x="167" y="203"/>
                        </a:cubicBezTo>
                        <a:cubicBezTo>
                          <a:pt x="167" y="204"/>
                          <a:pt x="167" y="204"/>
                          <a:pt x="167" y="204"/>
                        </a:cubicBezTo>
                        <a:cubicBezTo>
                          <a:pt x="167" y="204"/>
                          <a:pt x="167" y="204"/>
                          <a:pt x="167" y="204"/>
                        </a:cubicBezTo>
                        <a:cubicBezTo>
                          <a:pt x="168" y="204"/>
                          <a:pt x="168" y="204"/>
                          <a:pt x="168" y="204"/>
                        </a:cubicBezTo>
                        <a:cubicBezTo>
                          <a:pt x="168" y="204"/>
                          <a:pt x="168" y="204"/>
                          <a:pt x="168" y="204"/>
                        </a:cubicBezTo>
                        <a:moveTo>
                          <a:pt x="56" y="209"/>
                        </a:moveTo>
                        <a:cubicBezTo>
                          <a:pt x="56" y="209"/>
                          <a:pt x="56" y="209"/>
                          <a:pt x="56" y="209"/>
                        </a:cubicBezTo>
                        <a:cubicBezTo>
                          <a:pt x="56" y="212"/>
                          <a:pt x="56" y="212"/>
                          <a:pt x="56" y="212"/>
                        </a:cubicBezTo>
                        <a:cubicBezTo>
                          <a:pt x="56" y="214"/>
                          <a:pt x="56" y="214"/>
                          <a:pt x="56" y="214"/>
                        </a:cubicBezTo>
                        <a:cubicBezTo>
                          <a:pt x="57" y="214"/>
                          <a:pt x="57" y="214"/>
                          <a:pt x="57" y="214"/>
                        </a:cubicBezTo>
                        <a:cubicBezTo>
                          <a:pt x="57" y="214"/>
                          <a:pt x="57" y="214"/>
                          <a:pt x="57" y="214"/>
                        </a:cubicBezTo>
                        <a:cubicBezTo>
                          <a:pt x="58" y="216"/>
                          <a:pt x="58" y="216"/>
                          <a:pt x="58" y="216"/>
                        </a:cubicBezTo>
                        <a:cubicBezTo>
                          <a:pt x="58" y="216"/>
                          <a:pt x="58" y="216"/>
                          <a:pt x="58" y="216"/>
                        </a:cubicBezTo>
                        <a:cubicBezTo>
                          <a:pt x="58" y="216"/>
                          <a:pt x="58" y="216"/>
                          <a:pt x="58" y="216"/>
                        </a:cubicBezTo>
                        <a:cubicBezTo>
                          <a:pt x="60" y="217"/>
                          <a:pt x="60" y="217"/>
                          <a:pt x="60" y="217"/>
                        </a:cubicBezTo>
                        <a:cubicBezTo>
                          <a:pt x="60" y="217"/>
                          <a:pt x="60" y="217"/>
                          <a:pt x="60" y="217"/>
                        </a:cubicBezTo>
                        <a:cubicBezTo>
                          <a:pt x="60" y="217"/>
                          <a:pt x="60" y="217"/>
                          <a:pt x="60" y="217"/>
                        </a:cubicBezTo>
                        <a:cubicBezTo>
                          <a:pt x="61" y="217"/>
                          <a:pt x="61" y="217"/>
                          <a:pt x="61" y="217"/>
                        </a:cubicBezTo>
                        <a:cubicBezTo>
                          <a:pt x="63" y="217"/>
                          <a:pt x="63" y="217"/>
                          <a:pt x="63" y="217"/>
                        </a:cubicBezTo>
                        <a:cubicBezTo>
                          <a:pt x="61" y="216"/>
                          <a:pt x="61" y="216"/>
                          <a:pt x="61" y="216"/>
                        </a:cubicBezTo>
                        <a:cubicBezTo>
                          <a:pt x="60" y="215"/>
                          <a:pt x="60" y="215"/>
                          <a:pt x="60" y="215"/>
                        </a:cubicBezTo>
                        <a:cubicBezTo>
                          <a:pt x="59" y="214"/>
                          <a:pt x="59" y="214"/>
                          <a:pt x="59" y="214"/>
                        </a:cubicBezTo>
                        <a:cubicBezTo>
                          <a:pt x="59" y="213"/>
                          <a:pt x="59" y="213"/>
                          <a:pt x="59" y="213"/>
                        </a:cubicBezTo>
                        <a:cubicBezTo>
                          <a:pt x="59" y="212"/>
                          <a:pt x="59" y="212"/>
                          <a:pt x="59" y="212"/>
                        </a:cubicBezTo>
                        <a:cubicBezTo>
                          <a:pt x="59" y="212"/>
                          <a:pt x="59" y="212"/>
                          <a:pt x="59" y="212"/>
                        </a:cubicBezTo>
                        <a:cubicBezTo>
                          <a:pt x="58" y="212"/>
                          <a:pt x="58" y="212"/>
                          <a:pt x="58" y="212"/>
                        </a:cubicBezTo>
                        <a:cubicBezTo>
                          <a:pt x="58" y="211"/>
                          <a:pt x="58" y="211"/>
                          <a:pt x="58" y="211"/>
                        </a:cubicBezTo>
                        <a:cubicBezTo>
                          <a:pt x="59" y="210"/>
                          <a:pt x="59" y="210"/>
                          <a:pt x="59" y="210"/>
                        </a:cubicBezTo>
                        <a:cubicBezTo>
                          <a:pt x="59" y="210"/>
                          <a:pt x="59" y="210"/>
                          <a:pt x="59" y="210"/>
                        </a:cubicBezTo>
                        <a:cubicBezTo>
                          <a:pt x="59" y="210"/>
                          <a:pt x="59" y="210"/>
                          <a:pt x="59" y="210"/>
                        </a:cubicBezTo>
                        <a:cubicBezTo>
                          <a:pt x="58" y="208"/>
                          <a:pt x="58" y="208"/>
                          <a:pt x="58" y="208"/>
                        </a:cubicBezTo>
                        <a:cubicBezTo>
                          <a:pt x="58" y="208"/>
                          <a:pt x="58" y="208"/>
                          <a:pt x="58" y="208"/>
                        </a:cubicBezTo>
                        <a:cubicBezTo>
                          <a:pt x="58" y="208"/>
                          <a:pt x="58" y="208"/>
                          <a:pt x="58" y="208"/>
                        </a:cubicBezTo>
                        <a:cubicBezTo>
                          <a:pt x="58" y="208"/>
                          <a:pt x="58" y="208"/>
                          <a:pt x="58" y="208"/>
                        </a:cubicBezTo>
                        <a:cubicBezTo>
                          <a:pt x="58" y="207"/>
                          <a:pt x="58" y="207"/>
                          <a:pt x="58" y="207"/>
                        </a:cubicBezTo>
                        <a:cubicBezTo>
                          <a:pt x="58" y="207"/>
                          <a:pt x="58" y="207"/>
                          <a:pt x="58" y="207"/>
                        </a:cubicBezTo>
                        <a:cubicBezTo>
                          <a:pt x="57" y="207"/>
                          <a:pt x="57" y="207"/>
                          <a:pt x="57" y="207"/>
                        </a:cubicBezTo>
                        <a:cubicBezTo>
                          <a:pt x="57" y="207"/>
                          <a:pt x="57" y="207"/>
                          <a:pt x="57" y="207"/>
                        </a:cubicBezTo>
                        <a:cubicBezTo>
                          <a:pt x="57" y="207"/>
                          <a:pt x="57" y="207"/>
                          <a:pt x="57" y="207"/>
                        </a:cubicBezTo>
                        <a:cubicBezTo>
                          <a:pt x="57" y="206"/>
                          <a:pt x="57" y="206"/>
                          <a:pt x="57" y="206"/>
                        </a:cubicBezTo>
                        <a:cubicBezTo>
                          <a:pt x="57" y="205"/>
                          <a:pt x="57" y="205"/>
                          <a:pt x="57" y="205"/>
                        </a:cubicBezTo>
                        <a:cubicBezTo>
                          <a:pt x="56" y="203"/>
                          <a:pt x="56" y="203"/>
                          <a:pt x="56" y="203"/>
                        </a:cubicBezTo>
                        <a:cubicBezTo>
                          <a:pt x="56" y="205"/>
                          <a:pt x="56" y="205"/>
                          <a:pt x="56" y="205"/>
                        </a:cubicBezTo>
                        <a:cubicBezTo>
                          <a:pt x="55" y="206"/>
                          <a:pt x="55" y="206"/>
                          <a:pt x="55" y="206"/>
                        </a:cubicBezTo>
                        <a:cubicBezTo>
                          <a:pt x="55" y="206"/>
                          <a:pt x="55" y="206"/>
                          <a:pt x="55" y="206"/>
                        </a:cubicBezTo>
                        <a:cubicBezTo>
                          <a:pt x="55" y="206"/>
                          <a:pt x="55" y="206"/>
                          <a:pt x="55" y="206"/>
                        </a:cubicBezTo>
                        <a:cubicBezTo>
                          <a:pt x="55" y="208"/>
                          <a:pt x="55" y="208"/>
                          <a:pt x="55" y="208"/>
                        </a:cubicBezTo>
                        <a:cubicBezTo>
                          <a:pt x="55" y="208"/>
                          <a:pt x="55" y="208"/>
                          <a:pt x="55" y="208"/>
                        </a:cubicBezTo>
                        <a:cubicBezTo>
                          <a:pt x="56" y="208"/>
                          <a:pt x="56" y="208"/>
                          <a:pt x="56" y="208"/>
                        </a:cubicBezTo>
                        <a:cubicBezTo>
                          <a:pt x="56" y="209"/>
                          <a:pt x="56" y="209"/>
                          <a:pt x="56" y="209"/>
                        </a:cubicBezTo>
                        <a:moveTo>
                          <a:pt x="224" y="206"/>
                        </a:moveTo>
                        <a:cubicBezTo>
                          <a:pt x="224" y="207"/>
                          <a:pt x="224" y="207"/>
                          <a:pt x="224" y="207"/>
                        </a:cubicBezTo>
                        <a:cubicBezTo>
                          <a:pt x="223" y="207"/>
                          <a:pt x="223" y="207"/>
                          <a:pt x="223" y="207"/>
                        </a:cubicBezTo>
                        <a:cubicBezTo>
                          <a:pt x="223" y="207"/>
                          <a:pt x="223" y="207"/>
                          <a:pt x="223" y="207"/>
                        </a:cubicBezTo>
                        <a:cubicBezTo>
                          <a:pt x="222" y="207"/>
                          <a:pt x="222" y="207"/>
                          <a:pt x="222" y="207"/>
                        </a:cubicBezTo>
                        <a:cubicBezTo>
                          <a:pt x="222" y="207"/>
                          <a:pt x="222" y="207"/>
                          <a:pt x="222" y="207"/>
                        </a:cubicBezTo>
                        <a:cubicBezTo>
                          <a:pt x="222" y="208"/>
                          <a:pt x="222" y="208"/>
                          <a:pt x="222" y="208"/>
                        </a:cubicBezTo>
                        <a:cubicBezTo>
                          <a:pt x="222" y="208"/>
                          <a:pt x="222" y="208"/>
                          <a:pt x="222" y="208"/>
                        </a:cubicBezTo>
                        <a:cubicBezTo>
                          <a:pt x="221" y="208"/>
                          <a:pt x="221" y="208"/>
                          <a:pt x="221" y="208"/>
                        </a:cubicBezTo>
                        <a:cubicBezTo>
                          <a:pt x="221" y="208"/>
                          <a:pt x="221" y="208"/>
                          <a:pt x="221" y="208"/>
                        </a:cubicBezTo>
                        <a:cubicBezTo>
                          <a:pt x="221" y="208"/>
                          <a:pt x="221" y="208"/>
                          <a:pt x="221" y="208"/>
                        </a:cubicBezTo>
                        <a:cubicBezTo>
                          <a:pt x="221" y="208"/>
                          <a:pt x="221" y="208"/>
                          <a:pt x="221" y="208"/>
                        </a:cubicBezTo>
                        <a:cubicBezTo>
                          <a:pt x="220" y="208"/>
                          <a:pt x="220" y="208"/>
                          <a:pt x="220" y="208"/>
                        </a:cubicBezTo>
                        <a:cubicBezTo>
                          <a:pt x="220" y="208"/>
                          <a:pt x="220" y="208"/>
                          <a:pt x="220" y="208"/>
                        </a:cubicBezTo>
                        <a:cubicBezTo>
                          <a:pt x="219" y="208"/>
                          <a:pt x="219" y="208"/>
                          <a:pt x="219" y="208"/>
                        </a:cubicBezTo>
                        <a:cubicBezTo>
                          <a:pt x="219" y="208"/>
                          <a:pt x="219" y="208"/>
                          <a:pt x="219" y="208"/>
                        </a:cubicBezTo>
                        <a:cubicBezTo>
                          <a:pt x="219" y="208"/>
                          <a:pt x="219" y="208"/>
                          <a:pt x="219" y="208"/>
                        </a:cubicBezTo>
                        <a:cubicBezTo>
                          <a:pt x="218" y="209"/>
                          <a:pt x="218" y="209"/>
                          <a:pt x="218" y="209"/>
                        </a:cubicBezTo>
                        <a:cubicBezTo>
                          <a:pt x="218" y="209"/>
                          <a:pt x="218" y="209"/>
                          <a:pt x="218" y="209"/>
                        </a:cubicBezTo>
                        <a:cubicBezTo>
                          <a:pt x="218" y="209"/>
                          <a:pt x="218" y="209"/>
                          <a:pt x="218" y="209"/>
                        </a:cubicBezTo>
                        <a:cubicBezTo>
                          <a:pt x="218" y="209"/>
                          <a:pt x="218" y="209"/>
                          <a:pt x="218" y="209"/>
                        </a:cubicBezTo>
                        <a:cubicBezTo>
                          <a:pt x="217" y="208"/>
                          <a:pt x="217" y="208"/>
                          <a:pt x="217" y="208"/>
                        </a:cubicBezTo>
                        <a:cubicBezTo>
                          <a:pt x="217" y="208"/>
                          <a:pt x="217" y="208"/>
                          <a:pt x="217" y="208"/>
                        </a:cubicBezTo>
                        <a:cubicBezTo>
                          <a:pt x="217" y="209"/>
                          <a:pt x="217" y="209"/>
                          <a:pt x="217" y="209"/>
                        </a:cubicBezTo>
                        <a:cubicBezTo>
                          <a:pt x="216" y="210"/>
                          <a:pt x="216" y="210"/>
                          <a:pt x="216" y="210"/>
                        </a:cubicBezTo>
                        <a:cubicBezTo>
                          <a:pt x="216" y="210"/>
                          <a:pt x="216" y="210"/>
                          <a:pt x="216" y="210"/>
                        </a:cubicBezTo>
                        <a:cubicBezTo>
                          <a:pt x="216" y="210"/>
                          <a:pt x="216" y="210"/>
                          <a:pt x="216" y="210"/>
                        </a:cubicBezTo>
                        <a:cubicBezTo>
                          <a:pt x="216" y="211"/>
                          <a:pt x="216" y="211"/>
                          <a:pt x="216" y="211"/>
                        </a:cubicBezTo>
                        <a:cubicBezTo>
                          <a:pt x="215" y="211"/>
                          <a:pt x="215" y="211"/>
                          <a:pt x="215" y="211"/>
                        </a:cubicBezTo>
                        <a:cubicBezTo>
                          <a:pt x="215" y="211"/>
                          <a:pt x="215" y="211"/>
                          <a:pt x="215" y="211"/>
                        </a:cubicBezTo>
                        <a:cubicBezTo>
                          <a:pt x="213" y="211"/>
                          <a:pt x="213" y="211"/>
                          <a:pt x="213" y="211"/>
                        </a:cubicBezTo>
                        <a:cubicBezTo>
                          <a:pt x="214" y="212"/>
                          <a:pt x="214" y="212"/>
                          <a:pt x="214" y="212"/>
                        </a:cubicBezTo>
                        <a:cubicBezTo>
                          <a:pt x="215" y="212"/>
                          <a:pt x="215" y="212"/>
                          <a:pt x="215" y="212"/>
                        </a:cubicBezTo>
                        <a:cubicBezTo>
                          <a:pt x="215" y="212"/>
                          <a:pt x="215" y="212"/>
                          <a:pt x="215" y="212"/>
                        </a:cubicBezTo>
                        <a:cubicBezTo>
                          <a:pt x="214" y="213"/>
                          <a:pt x="214" y="213"/>
                          <a:pt x="214" y="213"/>
                        </a:cubicBezTo>
                        <a:cubicBezTo>
                          <a:pt x="214" y="213"/>
                          <a:pt x="214" y="213"/>
                          <a:pt x="214" y="213"/>
                        </a:cubicBezTo>
                        <a:cubicBezTo>
                          <a:pt x="213" y="213"/>
                          <a:pt x="213" y="213"/>
                          <a:pt x="213" y="213"/>
                        </a:cubicBezTo>
                        <a:cubicBezTo>
                          <a:pt x="211" y="214"/>
                          <a:pt x="211" y="214"/>
                          <a:pt x="211" y="214"/>
                        </a:cubicBezTo>
                        <a:cubicBezTo>
                          <a:pt x="211" y="214"/>
                          <a:pt x="211" y="214"/>
                          <a:pt x="211" y="214"/>
                        </a:cubicBezTo>
                        <a:cubicBezTo>
                          <a:pt x="211" y="214"/>
                          <a:pt x="211" y="214"/>
                          <a:pt x="211" y="214"/>
                        </a:cubicBezTo>
                        <a:cubicBezTo>
                          <a:pt x="211" y="214"/>
                          <a:pt x="211" y="214"/>
                          <a:pt x="211" y="214"/>
                        </a:cubicBezTo>
                        <a:cubicBezTo>
                          <a:pt x="210" y="214"/>
                          <a:pt x="210" y="214"/>
                          <a:pt x="210" y="214"/>
                        </a:cubicBezTo>
                        <a:cubicBezTo>
                          <a:pt x="209" y="214"/>
                          <a:pt x="209" y="214"/>
                          <a:pt x="209" y="214"/>
                        </a:cubicBezTo>
                        <a:cubicBezTo>
                          <a:pt x="209" y="214"/>
                          <a:pt x="209" y="214"/>
                          <a:pt x="209" y="214"/>
                        </a:cubicBezTo>
                        <a:cubicBezTo>
                          <a:pt x="209" y="214"/>
                          <a:pt x="209" y="214"/>
                          <a:pt x="209" y="214"/>
                        </a:cubicBezTo>
                        <a:cubicBezTo>
                          <a:pt x="209" y="214"/>
                          <a:pt x="209" y="214"/>
                          <a:pt x="209" y="214"/>
                        </a:cubicBezTo>
                        <a:cubicBezTo>
                          <a:pt x="208" y="214"/>
                          <a:pt x="208" y="214"/>
                          <a:pt x="208" y="214"/>
                        </a:cubicBezTo>
                        <a:cubicBezTo>
                          <a:pt x="208" y="214"/>
                          <a:pt x="208" y="214"/>
                          <a:pt x="208" y="214"/>
                        </a:cubicBezTo>
                        <a:cubicBezTo>
                          <a:pt x="208" y="214"/>
                          <a:pt x="208" y="214"/>
                          <a:pt x="208" y="214"/>
                        </a:cubicBezTo>
                        <a:cubicBezTo>
                          <a:pt x="207" y="214"/>
                          <a:pt x="207" y="214"/>
                          <a:pt x="207" y="214"/>
                        </a:cubicBezTo>
                        <a:cubicBezTo>
                          <a:pt x="208" y="215"/>
                          <a:pt x="208" y="215"/>
                          <a:pt x="208" y="215"/>
                        </a:cubicBezTo>
                        <a:cubicBezTo>
                          <a:pt x="207" y="214"/>
                          <a:pt x="207" y="214"/>
                          <a:pt x="207" y="214"/>
                        </a:cubicBezTo>
                        <a:cubicBezTo>
                          <a:pt x="206" y="214"/>
                          <a:pt x="206" y="214"/>
                          <a:pt x="206" y="214"/>
                        </a:cubicBezTo>
                        <a:cubicBezTo>
                          <a:pt x="206" y="215"/>
                          <a:pt x="206" y="215"/>
                          <a:pt x="206" y="215"/>
                        </a:cubicBezTo>
                        <a:cubicBezTo>
                          <a:pt x="207" y="215"/>
                          <a:pt x="207" y="215"/>
                          <a:pt x="207" y="215"/>
                        </a:cubicBezTo>
                        <a:cubicBezTo>
                          <a:pt x="206" y="215"/>
                          <a:pt x="206" y="215"/>
                          <a:pt x="206" y="215"/>
                        </a:cubicBezTo>
                        <a:cubicBezTo>
                          <a:pt x="203" y="215"/>
                          <a:pt x="203" y="215"/>
                          <a:pt x="203" y="215"/>
                        </a:cubicBezTo>
                        <a:cubicBezTo>
                          <a:pt x="206" y="216"/>
                          <a:pt x="206" y="216"/>
                          <a:pt x="206" y="216"/>
                        </a:cubicBezTo>
                        <a:cubicBezTo>
                          <a:pt x="207" y="217"/>
                          <a:pt x="207" y="217"/>
                          <a:pt x="207" y="217"/>
                        </a:cubicBezTo>
                        <a:cubicBezTo>
                          <a:pt x="207" y="217"/>
                          <a:pt x="207" y="217"/>
                          <a:pt x="207" y="217"/>
                        </a:cubicBezTo>
                        <a:cubicBezTo>
                          <a:pt x="207" y="217"/>
                          <a:pt x="207" y="217"/>
                          <a:pt x="207" y="217"/>
                        </a:cubicBezTo>
                        <a:cubicBezTo>
                          <a:pt x="208" y="217"/>
                          <a:pt x="208" y="217"/>
                          <a:pt x="208" y="217"/>
                        </a:cubicBezTo>
                        <a:cubicBezTo>
                          <a:pt x="208" y="217"/>
                          <a:pt x="208" y="217"/>
                          <a:pt x="208" y="217"/>
                        </a:cubicBezTo>
                        <a:cubicBezTo>
                          <a:pt x="208" y="217"/>
                          <a:pt x="208" y="217"/>
                          <a:pt x="208" y="217"/>
                        </a:cubicBezTo>
                        <a:cubicBezTo>
                          <a:pt x="207" y="218"/>
                          <a:pt x="207" y="218"/>
                          <a:pt x="207" y="218"/>
                        </a:cubicBezTo>
                        <a:cubicBezTo>
                          <a:pt x="207" y="218"/>
                          <a:pt x="207" y="218"/>
                          <a:pt x="207" y="218"/>
                        </a:cubicBezTo>
                        <a:cubicBezTo>
                          <a:pt x="207" y="218"/>
                          <a:pt x="207" y="218"/>
                          <a:pt x="207" y="218"/>
                        </a:cubicBezTo>
                        <a:cubicBezTo>
                          <a:pt x="207" y="220"/>
                          <a:pt x="207" y="220"/>
                          <a:pt x="207" y="220"/>
                        </a:cubicBezTo>
                        <a:cubicBezTo>
                          <a:pt x="207" y="220"/>
                          <a:pt x="207" y="220"/>
                          <a:pt x="207" y="220"/>
                        </a:cubicBezTo>
                        <a:cubicBezTo>
                          <a:pt x="207" y="220"/>
                          <a:pt x="207" y="220"/>
                          <a:pt x="207" y="220"/>
                        </a:cubicBezTo>
                        <a:cubicBezTo>
                          <a:pt x="206" y="220"/>
                          <a:pt x="206" y="220"/>
                          <a:pt x="206" y="220"/>
                        </a:cubicBezTo>
                        <a:cubicBezTo>
                          <a:pt x="206" y="220"/>
                          <a:pt x="206" y="220"/>
                          <a:pt x="206" y="220"/>
                        </a:cubicBezTo>
                        <a:cubicBezTo>
                          <a:pt x="206" y="220"/>
                          <a:pt x="206" y="220"/>
                          <a:pt x="206" y="220"/>
                        </a:cubicBezTo>
                        <a:cubicBezTo>
                          <a:pt x="205" y="220"/>
                          <a:pt x="205" y="220"/>
                          <a:pt x="205" y="220"/>
                        </a:cubicBezTo>
                        <a:cubicBezTo>
                          <a:pt x="204" y="220"/>
                          <a:pt x="204" y="220"/>
                          <a:pt x="204" y="220"/>
                        </a:cubicBezTo>
                        <a:cubicBezTo>
                          <a:pt x="204" y="221"/>
                          <a:pt x="204" y="221"/>
                          <a:pt x="204" y="221"/>
                        </a:cubicBezTo>
                        <a:cubicBezTo>
                          <a:pt x="204" y="221"/>
                          <a:pt x="204" y="221"/>
                          <a:pt x="204" y="221"/>
                        </a:cubicBezTo>
                        <a:cubicBezTo>
                          <a:pt x="204" y="221"/>
                          <a:pt x="204" y="221"/>
                          <a:pt x="204" y="221"/>
                        </a:cubicBezTo>
                        <a:cubicBezTo>
                          <a:pt x="203" y="221"/>
                          <a:pt x="203" y="221"/>
                          <a:pt x="203" y="221"/>
                        </a:cubicBezTo>
                        <a:cubicBezTo>
                          <a:pt x="203" y="221"/>
                          <a:pt x="203" y="221"/>
                          <a:pt x="203" y="221"/>
                        </a:cubicBezTo>
                        <a:cubicBezTo>
                          <a:pt x="204" y="222"/>
                          <a:pt x="204" y="222"/>
                          <a:pt x="204" y="222"/>
                        </a:cubicBezTo>
                        <a:cubicBezTo>
                          <a:pt x="204" y="222"/>
                          <a:pt x="204" y="222"/>
                          <a:pt x="204" y="222"/>
                        </a:cubicBezTo>
                        <a:cubicBezTo>
                          <a:pt x="204" y="222"/>
                          <a:pt x="204" y="222"/>
                          <a:pt x="204" y="222"/>
                        </a:cubicBezTo>
                        <a:cubicBezTo>
                          <a:pt x="204" y="223"/>
                          <a:pt x="204" y="223"/>
                          <a:pt x="204" y="223"/>
                        </a:cubicBezTo>
                        <a:cubicBezTo>
                          <a:pt x="204" y="224"/>
                          <a:pt x="204" y="224"/>
                          <a:pt x="204" y="224"/>
                        </a:cubicBezTo>
                        <a:cubicBezTo>
                          <a:pt x="205" y="228"/>
                          <a:pt x="205" y="228"/>
                          <a:pt x="205" y="228"/>
                        </a:cubicBezTo>
                        <a:cubicBezTo>
                          <a:pt x="205" y="225"/>
                          <a:pt x="205" y="225"/>
                          <a:pt x="205" y="225"/>
                        </a:cubicBezTo>
                        <a:cubicBezTo>
                          <a:pt x="206" y="225"/>
                          <a:pt x="206" y="225"/>
                          <a:pt x="206" y="225"/>
                        </a:cubicBezTo>
                        <a:cubicBezTo>
                          <a:pt x="206" y="226"/>
                          <a:pt x="206" y="226"/>
                          <a:pt x="206" y="226"/>
                        </a:cubicBezTo>
                        <a:cubicBezTo>
                          <a:pt x="206" y="226"/>
                          <a:pt x="206" y="226"/>
                          <a:pt x="206" y="226"/>
                        </a:cubicBezTo>
                        <a:cubicBezTo>
                          <a:pt x="206" y="226"/>
                          <a:pt x="206" y="226"/>
                          <a:pt x="206" y="226"/>
                        </a:cubicBezTo>
                        <a:cubicBezTo>
                          <a:pt x="206" y="227"/>
                          <a:pt x="206" y="227"/>
                          <a:pt x="206" y="227"/>
                        </a:cubicBezTo>
                        <a:cubicBezTo>
                          <a:pt x="206" y="227"/>
                          <a:pt x="206" y="227"/>
                          <a:pt x="206" y="227"/>
                        </a:cubicBezTo>
                        <a:cubicBezTo>
                          <a:pt x="206" y="227"/>
                          <a:pt x="206" y="227"/>
                          <a:pt x="206" y="227"/>
                        </a:cubicBezTo>
                        <a:cubicBezTo>
                          <a:pt x="207" y="227"/>
                          <a:pt x="207" y="227"/>
                          <a:pt x="207" y="227"/>
                        </a:cubicBezTo>
                        <a:cubicBezTo>
                          <a:pt x="208" y="227"/>
                          <a:pt x="208" y="227"/>
                          <a:pt x="208" y="227"/>
                        </a:cubicBezTo>
                        <a:cubicBezTo>
                          <a:pt x="208" y="227"/>
                          <a:pt x="208" y="227"/>
                          <a:pt x="208" y="227"/>
                        </a:cubicBezTo>
                        <a:cubicBezTo>
                          <a:pt x="209" y="226"/>
                          <a:pt x="209" y="226"/>
                          <a:pt x="209" y="226"/>
                        </a:cubicBezTo>
                        <a:cubicBezTo>
                          <a:pt x="209" y="226"/>
                          <a:pt x="209" y="226"/>
                          <a:pt x="209" y="226"/>
                        </a:cubicBezTo>
                        <a:cubicBezTo>
                          <a:pt x="209" y="226"/>
                          <a:pt x="209" y="226"/>
                          <a:pt x="209" y="226"/>
                        </a:cubicBezTo>
                        <a:cubicBezTo>
                          <a:pt x="209" y="225"/>
                          <a:pt x="209" y="225"/>
                          <a:pt x="209" y="225"/>
                        </a:cubicBezTo>
                        <a:cubicBezTo>
                          <a:pt x="209" y="224"/>
                          <a:pt x="209" y="224"/>
                          <a:pt x="209" y="224"/>
                        </a:cubicBezTo>
                        <a:cubicBezTo>
                          <a:pt x="208" y="224"/>
                          <a:pt x="208" y="224"/>
                          <a:pt x="208" y="224"/>
                        </a:cubicBezTo>
                        <a:cubicBezTo>
                          <a:pt x="207" y="224"/>
                          <a:pt x="207" y="224"/>
                          <a:pt x="207" y="224"/>
                        </a:cubicBezTo>
                        <a:cubicBezTo>
                          <a:pt x="207" y="224"/>
                          <a:pt x="207" y="224"/>
                          <a:pt x="207" y="224"/>
                        </a:cubicBezTo>
                        <a:cubicBezTo>
                          <a:pt x="207" y="224"/>
                          <a:pt x="207" y="224"/>
                          <a:pt x="207" y="224"/>
                        </a:cubicBezTo>
                        <a:cubicBezTo>
                          <a:pt x="206" y="224"/>
                          <a:pt x="206" y="224"/>
                          <a:pt x="206" y="224"/>
                        </a:cubicBezTo>
                        <a:cubicBezTo>
                          <a:pt x="206" y="224"/>
                          <a:pt x="206" y="224"/>
                          <a:pt x="206" y="224"/>
                        </a:cubicBezTo>
                        <a:cubicBezTo>
                          <a:pt x="206" y="224"/>
                          <a:pt x="206" y="224"/>
                          <a:pt x="206" y="224"/>
                        </a:cubicBezTo>
                        <a:cubicBezTo>
                          <a:pt x="206" y="224"/>
                          <a:pt x="206" y="224"/>
                          <a:pt x="206" y="224"/>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7" y="223"/>
                          <a:pt x="207" y="223"/>
                          <a:pt x="207" y="223"/>
                        </a:cubicBezTo>
                        <a:cubicBezTo>
                          <a:pt x="207" y="223"/>
                          <a:pt x="207" y="223"/>
                          <a:pt x="207" y="223"/>
                        </a:cubicBezTo>
                        <a:cubicBezTo>
                          <a:pt x="207" y="223"/>
                          <a:pt x="207" y="223"/>
                          <a:pt x="207" y="223"/>
                        </a:cubicBezTo>
                        <a:cubicBezTo>
                          <a:pt x="207" y="223"/>
                          <a:pt x="207" y="223"/>
                          <a:pt x="207" y="223"/>
                        </a:cubicBezTo>
                        <a:cubicBezTo>
                          <a:pt x="207" y="223"/>
                          <a:pt x="207" y="223"/>
                          <a:pt x="207" y="223"/>
                        </a:cubicBezTo>
                        <a:cubicBezTo>
                          <a:pt x="208" y="223"/>
                          <a:pt x="208" y="223"/>
                          <a:pt x="208" y="223"/>
                        </a:cubicBezTo>
                        <a:cubicBezTo>
                          <a:pt x="208" y="223"/>
                          <a:pt x="208" y="223"/>
                          <a:pt x="208" y="223"/>
                        </a:cubicBezTo>
                        <a:cubicBezTo>
                          <a:pt x="208" y="223"/>
                          <a:pt x="208" y="223"/>
                          <a:pt x="208" y="223"/>
                        </a:cubicBezTo>
                        <a:cubicBezTo>
                          <a:pt x="209" y="222"/>
                          <a:pt x="209" y="222"/>
                          <a:pt x="209" y="222"/>
                        </a:cubicBezTo>
                        <a:cubicBezTo>
                          <a:pt x="209" y="222"/>
                          <a:pt x="209" y="222"/>
                          <a:pt x="209" y="222"/>
                        </a:cubicBezTo>
                        <a:cubicBezTo>
                          <a:pt x="209" y="222"/>
                          <a:pt x="209" y="222"/>
                          <a:pt x="209" y="222"/>
                        </a:cubicBezTo>
                        <a:cubicBezTo>
                          <a:pt x="209" y="221"/>
                          <a:pt x="209" y="221"/>
                          <a:pt x="209" y="221"/>
                        </a:cubicBezTo>
                        <a:cubicBezTo>
                          <a:pt x="209" y="221"/>
                          <a:pt x="209" y="221"/>
                          <a:pt x="209" y="221"/>
                        </a:cubicBezTo>
                        <a:cubicBezTo>
                          <a:pt x="209" y="221"/>
                          <a:pt x="209" y="221"/>
                          <a:pt x="209" y="221"/>
                        </a:cubicBezTo>
                        <a:cubicBezTo>
                          <a:pt x="209" y="221"/>
                          <a:pt x="209" y="221"/>
                          <a:pt x="209" y="221"/>
                        </a:cubicBezTo>
                        <a:cubicBezTo>
                          <a:pt x="209" y="219"/>
                          <a:pt x="209" y="219"/>
                          <a:pt x="209" y="219"/>
                        </a:cubicBezTo>
                        <a:cubicBezTo>
                          <a:pt x="209" y="218"/>
                          <a:pt x="209" y="218"/>
                          <a:pt x="209" y="218"/>
                        </a:cubicBezTo>
                        <a:cubicBezTo>
                          <a:pt x="210" y="218"/>
                          <a:pt x="210" y="218"/>
                          <a:pt x="210" y="218"/>
                        </a:cubicBezTo>
                        <a:cubicBezTo>
                          <a:pt x="210" y="218"/>
                          <a:pt x="210" y="218"/>
                          <a:pt x="210" y="218"/>
                        </a:cubicBezTo>
                        <a:cubicBezTo>
                          <a:pt x="210" y="218"/>
                          <a:pt x="210" y="218"/>
                          <a:pt x="210" y="218"/>
                        </a:cubicBezTo>
                        <a:cubicBezTo>
                          <a:pt x="210" y="217"/>
                          <a:pt x="210" y="217"/>
                          <a:pt x="210" y="217"/>
                        </a:cubicBezTo>
                        <a:cubicBezTo>
                          <a:pt x="211" y="216"/>
                          <a:pt x="211" y="216"/>
                          <a:pt x="211" y="216"/>
                        </a:cubicBezTo>
                        <a:cubicBezTo>
                          <a:pt x="212" y="216"/>
                          <a:pt x="212" y="216"/>
                          <a:pt x="212" y="216"/>
                        </a:cubicBezTo>
                        <a:cubicBezTo>
                          <a:pt x="213" y="216"/>
                          <a:pt x="213" y="216"/>
                          <a:pt x="213" y="216"/>
                        </a:cubicBezTo>
                        <a:cubicBezTo>
                          <a:pt x="213" y="215"/>
                          <a:pt x="213" y="215"/>
                          <a:pt x="213" y="215"/>
                        </a:cubicBezTo>
                        <a:cubicBezTo>
                          <a:pt x="213" y="215"/>
                          <a:pt x="213" y="215"/>
                          <a:pt x="213" y="215"/>
                        </a:cubicBezTo>
                        <a:cubicBezTo>
                          <a:pt x="214" y="214"/>
                          <a:pt x="214" y="214"/>
                          <a:pt x="214" y="214"/>
                        </a:cubicBezTo>
                        <a:cubicBezTo>
                          <a:pt x="214" y="214"/>
                          <a:pt x="214" y="214"/>
                          <a:pt x="214" y="214"/>
                        </a:cubicBezTo>
                        <a:cubicBezTo>
                          <a:pt x="214" y="214"/>
                          <a:pt x="214" y="214"/>
                          <a:pt x="214" y="214"/>
                        </a:cubicBezTo>
                        <a:cubicBezTo>
                          <a:pt x="215" y="214"/>
                          <a:pt x="215" y="214"/>
                          <a:pt x="215" y="214"/>
                        </a:cubicBezTo>
                        <a:cubicBezTo>
                          <a:pt x="215" y="214"/>
                          <a:pt x="215" y="214"/>
                          <a:pt x="215" y="214"/>
                        </a:cubicBezTo>
                        <a:cubicBezTo>
                          <a:pt x="215" y="214"/>
                          <a:pt x="215" y="214"/>
                          <a:pt x="215" y="214"/>
                        </a:cubicBezTo>
                        <a:cubicBezTo>
                          <a:pt x="216" y="214"/>
                          <a:pt x="216" y="214"/>
                          <a:pt x="216" y="214"/>
                        </a:cubicBezTo>
                        <a:cubicBezTo>
                          <a:pt x="216" y="213"/>
                          <a:pt x="216" y="213"/>
                          <a:pt x="216" y="213"/>
                        </a:cubicBezTo>
                        <a:cubicBezTo>
                          <a:pt x="216" y="213"/>
                          <a:pt x="216" y="213"/>
                          <a:pt x="216" y="213"/>
                        </a:cubicBezTo>
                        <a:cubicBezTo>
                          <a:pt x="217" y="213"/>
                          <a:pt x="217" y="213"/>
                          <a:pt x="217" y="213"/>
                        </a:cubicBezTo>
                        <a:cubicBezTo>
                          <a:pt x="217" y="213"/>
                          <a:pt x="217" y="213"/>
                          <a:pt x="217" y="213"/>
                        </a:cubicBezTo>
                        <a:cubicBezTo>
                          <a:pt x="217" y="213"/>
                          <a:pt x="217" y="213"/>
                          <a:pt x="217" y="213"/>
                        </a:cubicBezTo>
                        <a:cubicBezTo>
                          <a:pt x="217" y="213"/>
                          <a:pt x="217" y="213"/>
                          <a:pt x="217" y="213"/>
                        </a:cubicBezTo>
                        <a:cubicBezTo>
                          <a:pt x="217" y="213"/>
                          <a:pt x="217" y="213"/>
                          <a:pt x="217" y="213"/>
                        </a:cubicBezTo>
                        <a:cubicBezTo>
                          <a:pt x="218" y="213"/>
                          <a:pt x="218" y="213"/>
                          <a:pt x="218" y="213"/>
                        </a:cubicBezTo>
                        <a:cubicBezTo>
                          <a:pt x="218" y="213"/>
                          <a:pt x="218" y="213"/>
                          <a:pt x="218" y="213"/>
                        </a:cubicBezTo>
                        <a:cubicBezTo>
                          <a:pt x="218" y="213"/>
                          <a:pt x="218" y="213"/>
                          <a:pt x="218" y="213"/>
                        </a:cubicBezTo>
                        <a:cubicBezTo>
                          <a:pt x="219" y="213"/>
                          <a:pt x="219" y="213"/>
                          <a:pt x="219" y="213"/>
                        </a:cubicBezTo>
                        <a:cubicBezTo>
                          <a:pt x="219" y="214"/>
                          <a:pt x="219" y="214"/>
                          <a:pt x="219" y="214"/>
                        </a:cubicBezTo>
                        <a:cubicBezTo>
                          <a:pt x="219" y="214"/>
                          <a:pt x="219" y="214"/>
                          <a:pt x="219" y="214"/>
                        </a:cubicBezTo>
                        <a:cubicBezTo>
                          <a:pt x="220" y="214"/>
                          <a:pt x="220" y="214"/>
                          <a:pt x="220" y="214"/>
                        </a:cubicBezTo>
                        <a:cubicBezTo>
                          <a:pt x="221" y="215"/>
                          <a:pt x="221" y="215"/>
                          <a:pt x="221" y="215"/>
                        </a:cubicBezTo>
                        <a:cubicBezTo>
                          <a:pt x="221" y="214"/>
                          <a:pt x="221" y="214"/>
                          <a:pt x="221" y="214"/>
                        </a:cubicBezTo>
                        <a:cubicBezTo>
                          <a:pt x="221" y="214"/>
                          <a:pt x="221" y="214"/>
                          <a:pt x="221" y="214"/>
                        </a:cubicBezTo>
                        <a:cubicBezTo>
                          <a:pt x="221" y="213"/>
                          <a:pt x="221" y="213"/>
                          <a:pt x="221" y="213"/>
                        </a:cubicBezTo>
                        <a:cubicBezTo>
                          <a:pt x="221" y="213"/>
                          <a:pt x="221" y="213"/>
                          <a:pt x="221" y="213"/>
                        </a:cubicBezTo>
                        <a:cubicBezTo>
                          <a:pt x="220" y="212"/>
                          <a:pt x="220" y="212"/>
                          <a:pt x="220" y="212"/>
                        </a:cubicBezTo>
                        <a:cubicBezTo>
                          <a:pt x="220" y="212"/>
                          <a:pt x="220" y="212"/>
                          <a:pt x="220" y="212"/>
                        </a:cubicBezTo>
                        <a:cubicBezTo>
                          <a:pt x="221" y="212"/>
                          <a:pt x="221" y="212"/>
                          <a:pt x="221" y="212"/>
                        </a:cubicBezTo>
                        <a:cubicBezTo>
                          <a:pt x="221" y="212"/>
                          <a:pt x="221" y="212"/>
                          <a:pt x="221" y="212"/>
                        </a:cubicBezTo>
                        <a:cubicBezTo>
                          <a:pt x="221" y="212"/>
                          <a:pt x="221" y="212"/>
                          <a:pt x="221" y="212"/>
                        </a:cubicBezTo>
                        <a:cubicBezTo>
                          <a:pt x="222" y="211"/>
                          <a:pt x="222" y="211"/>
                          <a:pt x="222" y="211"/>
                        </a:cubicBezTo>
                        <a:cubicBezTo>
                          <a:pt x="222" y="211"/>
                          <a:pt x="222" y="211"/>
                          <a:pt x="222" y="211"/>
                        </a:cubicBezTo>
                        <a:cubicBezTo>
                          <a:pt x="222" y="211"/>
                          <a:pt x="222" y="211"/>
                          <a:pt x="222" y="211"/>
                        </a:cubicBezTo>
                        <a:cubicBezTo>
                          <a:pt x="222" y="211"/>
                          <a:pt x="222" y="211"/>
                          <a:pt x="222" y="211"/>
                        </a:cubicBezTo>
                        <a:cubicBezTo>
                          <a:pt x="222" y="211"/>
                          <a:pt x="222" y="211"/>
                          <a:pt x="222" y="211"/>
                        </a:cubicBezTo>
                        <a:cubicBezTo>
                          <a:pt x="223" y="210"/>
                          <a:pt x="223" y="210"/>
                          <a:pt x="223" y="210"/>
                        </a:cubicBezTo>
                        <a:cubicBezTo>
                          <a:pt x="223" y="210"/>
                          <a:pt x="223" y="210"/>
                          <a:pt x="223" y="210"/>
                        </a:cubicBezTo>
                        <a:cubicBezTo>
                          <a:pt x="224" y="210"/>
                          <a:pt x="224" y="210"/>
                          <a:pt x="224" y="210"/>
                        </a:cubicBezTo>
                        <a:cubicBezTo>
                          <a:pt x="224" y="210"/>
                          <a:pt x="224" y="210"/>
                          <a:pt x="224" y="210"/>
                        </a:cubicBezTo>
                        <a:cubicBezTo>
                          <a:pt x="224" y="210"/>
                          <a:pt x="224" y="210"/>
                          <a:pt x="224" y="210"/>
                        </a:cubicBezTo>
                        <a:cubicBezTo>
                          <a:pt x="225" y="210"/>
                          <a:pt x="225" y="210"/>
                          <a:pt x="225" y="210"/>
                        </a:cubicBezTo>
                        <a:cubicBezTo>
                          <a:pt x="225" y="210"/>
                          <a:pt x="225" y="210"/>
                          <a:pt x="225" y="210"/>
                        </a:cubicBezTo>
                        <a:cubicBezTo>
                          <a:pt x="225" y="210"/>
                          <a:pt x="225" y="210"/>
                          <a:pt x="225" y="210"/>
                        </a:cubicBezTo>
                        <a:cubicBezTo>
                          <a:pt x="226" y="209"/>
                          <a:pt x="226" y="209"/>
                          <a:pt x="226" y="209"/>
                        </a:cubicBezTo>
                        <a:cubicBezTo>
                          <a:pt x="226" y="209"/>
                          <a:pt x="226" y="209"/>
                          <a:pt x="226" y="209"/>
                        </a:cubicBezTo>
                        <a:cubicBezTo>
                          <a:pt x="226" y="209"/>
                          <a:pt x="226" y="209"/>
                          <a:pt x="226" y="209"/>
                        </a:cubicBezTo>
                        <a:cubicBezTo>
                          <a:pt x="226" y="208"/>
                          <a:pt x="226" y="208"/>
                          <a:pt x="226" y="208"/>
                        </a:cubicBezTo>
                        <a:cubicBezTo>
                          <a:pt x="227" y="207"/>
                          <a:pt x="227" y="207"/>
                          <a:pt x="227" y="207"/>
                        </a:cubicBezTo>
                        <a:cubicBezTo>
                          <a:pt x="228" y="207"/>
                          <a:pt x="228" y="207"/>
                          <a:pt x="228" y="207"/>
                        </a:cubicBezTo>
                        <a:cubicBezTo>
                          <a:pt x="228" y="208"/>
                          <a:pt x="228" y="208"/>
                          <a:pt x="228" y="208"/>
                        </a:cubicBezTo>
                        <a:cubicBezTo>
                          <a:pt x="228" y="208"/>
                          <a:pt x="228" y="208"/>
                          <a:pt x="228" y="208"/>
                        </a:cubicBezTo>
                        <a:cubicBezTo>
                          <a:pt x="228" y="208"/>
                          <a:pt x="228" y="208"/>
                          <a:pt x="228" y="208"/>
                        </a:cubicBezTo>
                        <a:cubicBezTo>
                          <a:pt x="229" y="208"/>
                          <a:pt x="229" y="208"/>
                          <a:pt x="229" y="208"/>
                        </a:cubicBezTo>
                        <a:cubicBezTo>
                          <a:pt x="229" y="208"/>
                          <a:pt x="229" y="208"/>
                          <a:pt x="229" y="208"/>
                        </a:cubicBezTo>
                        <a:cubicBezTo>
                          <a:pt x="230" y="209"/>
                          <a:pt x="230" y="209"/>
                          <a:pt x="230" y="209"/>
                        </a:cubicBezTo>
                        <a:cubicBezTo>
                          <a:pt x="230" y="209"/>
                          <a:pt x="230" y="209"/>
                          <a:pt x="230" y="209"/>
                        </a:cubicBezTo>
                        <a:cubicBezTo>
                          <a:pt x="230" y="209"/>
                          <a:pt x="230" y="209"/>
                          <a:pt x="230" y="209"/>
                        </a:cubicBezTo>
                        <a:cubicBezTo>
                          <a:pt x="231" y="209"/>
                          <a:pt x="231" y="209"/>
                          <a:pt x="231" y="209"/>
                        </a:cubicBezTo>
                        <a:cubicBezTo>
                          <a:pt x="231" y="209"/>
                          <a:pt x="231" y="209"/>
                          <a:pt x="231" y="209"/>
                        </a:cubicBezTo>
                        <a:cubicBezTo>
                          <a:pt x="231" y="209"/>
                          <a:pt x="231" y="209"/>
                          <a:pt x="231" y="209"/>
                        </a:cubicBezTo>
                        <a:cubicBezTo>
                          <a:pt x="232" y="209"/>
                          <a:pt x="232" y="209"/>
                          <a:pt x="232" y="209"/>
                        </a:cubicBezTo>
                        <a:cubicBezTo>
                          <a:pt x="232" y="208"/>
                          <a:pt x="232" y="208"/>
                          <a:pt x="232" y="208"/>
                        </a:cubicBezTo>
                        <a:cubicBezTo>
                          <a:pt x="232" y="208"/>
                          <a:pt x="232" y="208"/>
                          <a:pt x="232" y="208"/>
                        </a:cubicBezTo>
                        <a:cubicBezTo>
                          <a:pt x="232" y="208"/>
                          <a:pt x="232" y="208"/>
                          <a:pt x="232" y="208"/>
                        </a:cubicBezTo>
                        <a:cubicBezTo>
                          <a:pt x="232" y="207"/>
                          <a:pt x="232" y="207"/>
                          <a:pt x="232" y="207"/>
                        </a:cubicBezTo>
                        <a:cubicBezTo>
                          <a:pt x="232" y="206"/>
                          <a:pt x="232" y="206"/>
                          <a:pt x="232" y="206"/>
                        </a:cubicBezTo>
                        <a:cubicBezTo>
                          <a:pt x="232" y="206"/>
                          <a:pt x="232" y="206"/>
                          <a:pt x="232" y="206"/>
                        </a:cubicBezTo>
                        <a:cubicBezTo>
                          <a:pt x="231" y="206"/>
                          <a:pt x="231" y="206"/>
                          <a:pt x="231" y="206"/>
                        </a:cubicBezTo>
                        <a:cubicBezTo>
                          <a:pt x="231" y="206"/>
                          <a:pt x="231" y="206"/>
                          <a:pt x="231" y="206"/>
                        </a:cubicBezTo>
                        <a:cubicBezTo>
                          <a:pt x="231" y="206"/>
                          <a:pt x="231" y="206"/>
                          <a:pt x="231" y="206"/>
                        </a:cubicBezTo>
                        <a:cubicBezTo>
                          <a:pt x="230" y="206"/>
                          <a:pt x="230" y="206"/>
                          <a:pt x="230" y="206"/>
                        </a:cubicBezTo>
                        <a:cubicBezTo>
                          <a:pt x="229" y="206"/>
                          <a:pt x="229" y="206"/>
                          <a:pt x="229" y="206"/>
                        </a:cubicBezTo>
                        <a:cubicBezTo>
                          <a:pt x="229" y="206"/>
                          <a:pt x="229" y="206"/>
                          <a:pt x="229" y="206"/>
                        </a:cubicBezTo>
                        <a:cubicBezTo>
                          <a:pt x="229" y="206"/>
                          <a:pt x="229" y="206"/>
                          <a:pt x="229" y="206"/>
                        </a:cubicBezTo>
                        <a:cubicBezTo>
                          <a:pt x="228" y="206"/>
                          <a:pt x="228" y="206"/>
                          <a:pt x="228" y="206"/>
                        </a:cubicBezTo>
                        <a:cubicBezTo>
                          <a:pt x="226" y="206"/>
                          <a:pt x="226" y="206"/>
                          <a:pt x="226" y="206"/>
                        </a:cubicBezTo>
                        <a:cubicBezTo>
                          <a:pt x="226" y="206"/>
                          <a:pt x="226" y="206"/>
                          <a:pt x="226" y="206"/>
                        </a:cubicBezTo>
                        <a:cubicBezTo>
                          <a:pt x="226" y="206"/>
                          <a:pt x="226" y="206"/>
                          <a:pt x="226" y="206"/>
                        </a:cubicBezTo>
                        <a:cubicBezTo>
                          <a:pt x="226" y="206"/>
                          <a:pt x="226" y="206"/>
                          <a:pt x="226" y="206"/>
                        </a:cubicBezTo>
                        <a:cubicBezTo>
                          <a:pt x="227" y="206"/>
                          <a:pt x="227" y="206"/>
                          <a:pt x="227" y="206"/>
                        </a:cubicBezTo>
                        <a:cubicBezTo>
                          <a:pt x="227" y="205"/>
                          <a:pt x="227" y="205"/>
                          <a:pt x="227" y="205"/>
                        </a:cubicBezTo>
                        <a:cubicBezTo>
                          <a:pt x="227" y="205"/>
                          <a:pt x="227" y="205"/>
                          <a:pt x="227" y="205"/>
                        </a:cubicBezTo>
                        <a:cubicBezTo>
                          <a:pt x="228" y="204"/>
                          <a:pt x="228" y="204"/>
                          <a:pt x="228" y="204"/>
                        </a:cubicBezTo>
                        <a:cubicBezTo>
                          <a:pt x="227" y="204"/>
                          <a:pt x="227" y="204"/>
                          <a:pt x="227" y="204"/>
                        </a:cubicBezTo>
                        <a:cubicBezTo>
                          <a:pt x="227" y="203"/>
                          <a:pt x="227" y="203"/>
                          <a:pt x="227" y="203"/>
                        </a:cubicBezTo>
                        <a:cubicBezTo>
                          <a:pt x="227" y="203"/>
                          <a:pt x="227" y="203"/>
                          <a:pt x="227" y="203"/>
                        </a:cubicBezTo>
                        <a:cubicBezTo>
                          <a:pt x="227" y="203"/>
                          <a:pt x="227" y="203"/>
                          <a:pt x="227" y="203"/>
                        </a:cubicBezTo>
                        <a:cubicBezTo>
                          <a:pt x="226" y="203"/>
                          <a:pt x="226" y="203"/>
                          <a:pt x="226" y="203"/>
                        </a:cubicBezTo>
                        <a:cubicBezTo>
                          <a:pt x="226" y="203"/>
                          <a:pt x="226" y="203"/>
                          <a:pt x="226" y="203"/>
                        </a:cubicBezTo>
                        <a:cubicBezTo>
                          <a:pt x="226" y="203"/>
                          <a:pt x="226" y="203"/>
                          <a:pt x="226" y="203"/>
                        </a:cubicBezTo>
                        <a:cubicBezTo>
                          <a:pt x="225" y="204"/>
                          <a:pt x="225" y="204"/>
                          <a:pt x="225" y="204"/>
                        </a:cubicBezTo>
                        <a:cubicBezTo>
                          <a:pt x="225" y="204"/>
                          <a:pt x="225" y="204"/>
                          <a:pt x="225" y="204"/>
                        </a:cubicBezTo>
                        <a:cubicBezTo>
                          <a:pt x="225" y="203"/>
                          <a:pt x="225" y="203"/>
                          <a:pt x="225" y="203"/>
                        </a:cubicBezTo>
                        <a:cubicBezTo>
                          <a:pt x="225" y="203"/>
                          <a:pt x="225" y="203"/>
                          <a:pt x="225" y="203"/>
                        </a:cubicBezTo>
                        <a:cubicBezTo>
                          <a:pt x="224" y="204"/>
                          <a:pt x="224" y="204"/>
                          <a:pt x="224" y="204"/>
                        </a:cubicBezTo>
                        <a:cubicBezTo>
                          <a:pt x="223" y="204"/>
                          <a:pt x="223" y="204"/>
                          <a:pt x="223" y="204"/>
                        </a:cubicBezTo>
                        <a:cubicBezTo>
                          <a:pt x="223" y="205"/>
                          <a:pt x="223" y="205"/>
                          <a:pt x="223" y="205"/>
                        </a:cubicBezTo>
                        <a:cubicBezTo>
                          <a:pt x="224" y="206"/>
                          <a:pt x="224" y="206"/>
                          <a:pt x="224" y="206"/>
                        </a:cubicBezTo>
                        <a:moveTo>
                          <a:pt x="159" y="210"/>
                        </a:moveTo>
                        <a:cubicBezTo>
                          <a:pt x="159" y="210"/>
                          <a:pt x="159" y="210"/>
                          <a:pt x="159" y="210"/>
                        </a:cubicBezTo>
                        <a:cubicBezTo>
                          <a:pt x="158" y="211"/>
                          <a:pt x="158" y="211"/>
                          <a:pt x="158" y="211"/>
                        </a:cubicBezTo>
                        <a:cubicBezTo>
                          <a:pt x="158" y="211"/>
                          <a:pt x="158" y="211"/>
                          <a:pt x="158" y="211"/>
                        </a:cubicBezTo>
                        <a:cubicBezTo>
                          <a:pt x="158" y="211"/>
                          <a:pt x="158" y="211"/>
                          <a:pt x="158" y="211"/>
                        </a:cubicBezTo>
                        <a:cubicBezTo>
                          <a:pt x="159" y="213"/>
                          <a:pt x="159" y="213"/>
                          <a:pt x="159" y="213"/>
                        </a:cubicBezTo>
                        <a:cubicBezTo>
                          <a:pt x="159" y="213"/>
                          <a:pt x="159" y="213"/>
                          <a:pt x="159" y="213"/>
                        </a:cubicBezTo>
                        <a:cubicBezTo>
                          <a:pt x="159" y="213"/>
                          <a:pt x="159" y="213"/>
                          <a:pt x="159" y="213"/>
                        </a:cubicBezTo>
                        <a:cubicBezTo>
                          <a:pt x="160" y="214"/>
                          <a:pt x="160" y="214"/>
                          <a:pt x="160" y="214"/>
                        </a:cubicBezTo>
                        <a:cubicBezTo>
                          <a:pt x="160" y="216"/>
                          <a:pt x="160" y="216"/>
                          <a:pt x="160" y="216"/>
                        </a:cubicBezTo>
                        <a:cubicBezTo>
                          <a:pt x="160" y="216"/>
                          <a:pt x="160" y="216"/>
                          <a:pt x="161" y="217"/>
                        </a:cubicBezTo>
                        <a:cubicBezTo>
                          <a:pt x="161" y="217"/>
                          <a:pt x="161" y="217"/>
                          <a:pt x="161" y="217"/>
                        </a:cubicBezTo>
                        <a:cubicBezTo>
                          <a:pt x="162" y="217"/>
                          <a:pt x="162" y="217"/>
                          <a:pt x="162" y="217"/>
                        </a:cubicBezTo>
                        <a:cubicBezTo>
                          <a:pt x="162" y="216"/>
                          <a:pt x="162" y="216"/>
                          <a:pt x="162" y="216"/>
                        </a:cubicBezTo>
                        <a:cubicBezTo>
                          <a:pt x="162" y="215"/>
                          <a:pt x="162" y="215"/>
                          <a:pt x="162" y="215"/>
                        </a:cubicBezTo>
                        <a:cubicBezTo>
                          <a:pt x="163" y="215"/>
                          <a:pt x="163" y="215"/>
                          <a:pt x="163" y="215"/>
                        </a:cubicBezTo>
                        <a:cubicBezTo>
                          <a:pt x="163" y="215"/>
                          <a:pt x="163" y="215"/>
                          <a:pt x="163" y="215"/>
                        </a:cubicBezTo>
                        <a:cubicBezTo>
                          <a:pt x="163" y="215"/>
                          <a:pt x="163" y="215"/>
                          <a:pt x="163" y="215"/>
                        </a:cubicBezTo>
                        <a:cubicBezTo>
                          <a:pt x="165" y="214"/>
                          <a:pt x="165" y="214"/>
                          <a:pt x="165" y="214"/>
                        </a:cubicBezTo>
                        <a:cubicBezTo>
                          <a:pt x="165" y="214"/>
                          <a:pt x="165" y="214"/>
                          <a:pt x="165" y="214"/>
                        </a:cubicBezTo>
                        <a:cubicBezTo>
                          <a:pt x="165" y="214"/>
                          <a:pt x="165" y="214"/>
                          <a:pt x="165" y="214"/>
                        </a:cubicBezTo>
                        <a:cubicBezTo>
                          <a:pt x="165" y="212"/>
                          <a:pt x="165" y="212"/>
                          <a:pt x="165" y="212"/>
                        </a:cubicBezTo>
                        <a:cubicBezTo>
                          <a:pt x="165" y="212"/>
                          <a:pt x="165" y="212"/>
                          <a:pt x="165" y="212"/>
                        </a:cubicBezTo>
                        <a:cubicBezTo>
                          <a:pt x="165" y="212"/>
                          <a:pt x="165" y="212"/>
                          <a:pt x="165" y="212"/>
                        </a:cubicBezTo>
                        <a:cubicBezTo>
                          <a:pt x="164" y="211"/>
                          <a:pt x="164" y="211"/>
                          <a:pt x="164" y="211"/>
                        </a:cubicBezTo>
                        <a:cubicBezTo>
                          <a:pt x="164" y="211"/>
                          <a:pt x="164" y="211"/>
                          <a:pt x="164" y="211"/>
                        </a:cubicBezTo>
                        <a:cubicBezTo>
                          <a:pt x="165" y="211"/>
                          <a:pt x="165" y="211"/>
                          <a:pt x="165" y="211"/>
                        </a:cubicBezTo>
                        <a:cubicBezTo>
                          <a:pt x="165" y="211"/>
                          <a:pt x="165" y="211"/>
                          <a:pt x="165" y="211"/>
                        </a:cubicBezTo>
                        <a:cubicBezTo>
                          <a:pt x="166" y="211"/>
                          <a:pt x="166" y="211"/>
                          <a:pt x="166" y="211"/>
                        </a:cubicBezTo>
                        <a:cubicBezTo>
                          <a:pt x="167" y="212"/>
                          <a:pt x="167" y="212"/>
                          <a:pt x="167" y="212"/>
                        </a:cubicBezTo>
                        <a:cubicBezTo>
                          <a:pt x="167" y="211"/>
                          <a:pt x="167" y="211"/>
                          <a:pt x="167" y="211"/>
                        </a:cubicBezTo>
                        <a:cubicBezTo>
                          <a:pt x="167" y="210"/>
                          <a:pt x="167" y="210"/>
                          <a:pt x="167" y="210"/>
                        </a:cubicBezTo>
                        <a:cubicBezTo>
                          <a:pt x="167" y="210"/>
                          <a:pt x="167" y="210"/>
                          <a:pt x="167" y="210"/>
                        </a:cubicBezTo>
                        <a:cubicBezTo>
                          <a:pt x="167" y="210"/>
                          <a:pt x="167" y="210"/>
                          <a:pt x="167" y="210"/>
                        </a:cubicBezTo>
                        <a:cubicBezTo>
                          <a:pt x="167" y="209"/>
                          <a:pt x="167" y="209"/>
                          <a:pt x="167" y="209"/>
                        </a:cubicBezTo>
                        <a:cubicBezTo>
                          <a:pt x="166" y="208"/>
                          <a:pt x="166" y="208"/>
                          <a:pt x="166" y="208"/>
                        </a:cubicBezTo>
                        <a:cubicBezTo>
                          <a:pt x="166" y="208"/>
                          <a:pt x="166" y="208"/>
                          <a:pt x="166" y="208"/>
                        </a:cubicBezTo>
                        <a:cubicBezTo>
                          <a:pt x="165" y="209"/>
                          <a:pt x="165" y="209"/>
                          <a:pt x="165" y="209"/>
                        </a:cubicBezTo>
                        <a:cubicBezTo>
                          <a:pt x="165" y="209"/>
                          <a:pt x="165" y="209"/>
                          <a:pt x="165" y="209"/>
                        </a:cubicBezTo>
                        <a:cubicBezTo>
                          <a:pt x="165" y="208"/>
                          <a:pt x="165" y="208"/>
                          <a:pt x="165" y="208"/>
                        </a:cubicBezTo>
                        <a:cubicBezTo>
                          <a:pt x="166" y="207"/>
                          <a:pt x="166" y="207"/>
                          <a:pt x="166" y="207"/>
                        </a:cubicBezTo>
                        <a:cubicBezTo>
                          <a:pt x="166" y="207"/>
                          <a:pt x="166" y="207"/>
                          <a:pt x="166" y="207"/>
                        </a:cubicBezTo>
                        <a:cubicBezTo>
                          <a:pt x="167" y="207"/>
                          <a:pt x="167" y="207"/>
                          <a:pt x="167" y="207"/>
                        </a:cubicBezTo>
                        <a:cubicBezTo>
                          <a:pt x="166" y="206"/>
                          <a:pt x="166" y="206"/>
                          <a:pt x="166" y="206"/>
                        </a:cubicBezTo>
                        <a:cubicBezTo>
                          <a:pt x="165" y="206"/>
                          <a:pt x="165" y="206"/>
                          <a:pt x="165" y="206"/>
                        </a:cubicBezTo>
                        <a:cubicBezTo>
                          <a:pt x="165" y="205"/>
                          <a:pt x="165" y="205"/>
                          <a:pt x="165" y="205"/>
                        </a:cubicBezTo>
                        <a:cubicBezTo>
                          <a:pt x="165" y="206"/>
                          <a:pt x="165" y="206"/>
                          <a:pt x="165" y="206"/>
                        </a:cubicBezTo>
                        <a:cubicBezTo>
                          <a:pt x="164" y="206"/>
                          <a:pt x="164" y="206"/>
                          <a:pt x="164" y="206"/>
                        </a:cubicBezTo>
                        <a:cubicBezTo>
                          <a:pt x="163" y="206"/>
                          <a:pt x="163" y="206"/>
                          <a:pt x="163" y="206"/>
                        </a:cubicBezTo>
                        <a:cubicBezTo>
                          <a:pt x="163" y="206"/>
                          <a:pt x="163" y="206"/>
                          <a:pt x="163" y="206"/>
                        </a:cubicBezTo>
                        <a:cubicBezTo>
                          <a:pt x="163" y="207"/>
                          <a:pt x="163" y="207"/>
                          <a:pt x="163" y="207"/>
                        </a:cubicBezTo>
                        <a:cubicBezTo>
                          <a:pt x="163" y="207"/>
                          <a:pt x="163" y="207"/>
                          <a:pt x="163" y="207"/>
                        </a:cubicBezTo>
                        <a:cubicBezTo>
                          <a:pt x="163" y="208"/>
                          <a:pt x="163" y="208"/>
                          <a:pt x="163" y="208"/>
                        </a:cubicBezTo>
                        <a:cubicBezTo>
                          <a:pt x="163" y="208"/>
                          <a:pt x="163" y="208"/>
                          <a:pt x="163" y="208"/>
                        </a:cubicBezTo>
                        <a:cubicBezTo>
                          <a:pt x="163" y="208"/>
                          <a:pt x="163" y="208"/>
                          <a:pt x="163" y="208"/>
                        </a:cubicBezTo>
                        <a:cubicBezTo>
                          <a:pt x="163" y="208"/>
                          <a:pt x="163" y="208"/>
                          <a:pt x="163" y="208"/>
                        </a:cubicBezTo>
                        <a:cubicBezTo>
                          <a:pt x="163" y="208"/>
                          <a:pt x="163" y="208"/>
                          <a:pt x="163" y="208"/>
                        </a:cubicBezTo>
                        <a:cubicBezTo>
                          <a:pt x="163" y="209"/>
                          <a:pt x="163" y="209"/>
                          <a:pt x="163" y="209"/>
                        </a:cubicBezTo>
                        <a:cubicBezTo>
                          <a:pt x="163" y="209"/>
                          <a:pt x="163" y="209"/>
                          <a:pt x="163" y="209"/>
                        </a:cubicBezTo>
                        <a:cubicBezTo>
                          <a:pt x="163" y="209"/>
                          <a:pt x="163" y="209"/>
                          <a:pt x="163" y="209"/>
                        </a:cubicBezTo>
                        <a:cubicBezTo>
                          <a:pt x="163" y="210"/>
                          <a:pt x="163" y="210"/>
                          <a:pt x="163" y="210"/>
                        </a:cubicBezTo>
                        <a:cubicBezTo>
                          <a:pt x="163" y="210"/>
                          <a:pt x="163" y="210"/>
                          <a:pt x="163" y="210"/>
                        </a:cubicBezTo>
                        <a:cubicBezTo>
                          <a:pt x="164" y="211"/>
                          <a:pt x="164" y="211"/>
                          <a:pt x="164" y="211"/>
                        </a:cubicBezTo>
                        <a:cubicBezTo>
                          <a:pt x="164" y="211"/>
                          <a:pt x="164" y="211"/>
                          <a:pt x="164" y="211"/>
                        </a:cubicBezTo>
                        <a:cubicBezTo>
                          <a:pt x="162" y="213"/>
                          <a:pt x="162" y="213"/>
                          <a:pt x="162" y="213"/>
                        </a:cubicBezTo>
                        <a:cubicBezTo>
                          <a:pt x="162" y="214"/>
                          <a:pt x="162" y="214"/>
                          <a:pt x="162" y="214"/>
                        </a:cubicBezTo>
                        <a:cubicBezTo>
                          <a:pt x="162" y="214"/>
                          <a:pt x="162" y="214"/>
                          <a:pt x="162" y="214"/>
                        </a:cubicBezTo>
                        <a:cubicBezTo>
                          <a:pt x="162" y="213"/>
                          <a:pt x="162" y="213"/>
                          <a:pt x="162" y="213"/>
                        </a:cubicBezTo>
                        <a:cubicBezTo>
                          <a:pt x="162" y="212"/>
                          <a:pt x="162" y="212"/>
                          <a:pt x="162" y="212"/>
                        </a:cubicBezTo>
                        <a:cubicBezTo>
                          <a:pt x="162" y="211"/>
                          <a:pt x="162" y="211"/>
                          <a:pt x="162" y="211"/>
                        </a:cubicBezTo>
                        <a:cubicBezTo>
                          <a:pt x="161" y="211"/>
                          <a:pt x="161" y="211"/>
                          <a:pt x="161" y="211"/>
                        </a:cubicBezTo>
                        <a:cubicBezTo>
                          <a:pt x="160" y="210"/>
                          <a:pt x="160" y="210"/>
                          <a:pt x="160" y="210"/>
                        </a:cubicBezTo>
                        <a:cubicBezTo>
                          <a:pt x="159" y="209"/>
                          <a:pt x="159" y="209"/>
                          <a:pt x="159" y="209"/>
                        </a:cubicBezTo>
                        <a:cubicBezTo>
                          <a:pt x="159" y="208"/>
                          <a:pt x="159" y="208"/>
                          <a:pt x="159" y="208"/>
                        </a:cubicBezTo>
                        <a:cubicBezTo>
                          <a:pt x="159" y="208"/>
                          <a:pt x="159" y="208"/>
                          <a:pt x="159" y="208"/>
                        </a:cubicBezTo>
                        <a:cubicBezTo>
                          <a:pt x="160" y="208"/>
                          <a:pt x="160" y="208"/>
                          <a:pt x="160" y="208"/>
                        </a:cubicBezTo>
                        <a:cubicBezTo>
                          <a:pt x="160" y="208"/>
                          <a:pt x="160" y="208"/>
                          <a:pt x="160" y="208"/>
                        </a:cubicBezTo>
                        <a:cubicBezTo>
                          <a:pt x="160" y="206"/>
                          <a:pt x="160" y="206"/>
                          <a:pt x="160" y="206"/>
                        </a:cubicBezTo>
                        <a:cubicBezTo>
                          <a:pt x="160" y="206"/>
                          <a:pt x="160" y="206"/>
                          <a:pt x="160" y="206"/>
                        </a:cubicBezTo>
                        <a:cubicBezTo>
                          <a:pt x="159" y="206"/>
                          <a:pt x="159" y="206"/>
                          <a:pt x="159" y="206"/>
                        </a:cubicBezTo>
                        <a:cubicBezTo>
                          <a:pt x="159" y="206"/>
                          <a:pt x="159" y="206"/>
                          <a:pt x="159" y="206"/>
                        </a:cubicBezTo>
                        <a:cubicBezTo>
                          <a:pt x="158" y="205"/>
                          <a:pt x="158" y="205"/>
                          <a:pt x="158" y="205"/>
                        </a:cubicBezTo>
                        <a:cubicBezTo>
                          <a:pt x="158" y="206"/>
                          <a:pt x="158" y="206"/>
                          <a:pt x="158" y="206"/>
                        </a:cubicBezTo>
                        <a:cubicBezTo>
                          <a:pt x="158" y="206"/>
                          <a:pt x="158" y="206"/>
                          <a:pt x="158" y="206"/>
                        </a:cubicBezTo>
                        <a:cubicBezTo>
                          <a:pt x="157" y="206"/>
                          <a:pt x="157" y="206"/>
                          <a:pt x="157" y="206"/>
                        </a:cubicBezTo>
                        <a:cubicBezTo>
                          <a:pt x="157" y="206"/>
                          <a:pt x="157" y="206"/>
                          <a:pt x="157" y="206"/>
                        </a:cubicBezTo>
                        <a:cubicBezTo>
                          <a:pt x="157" y="207"/>
                          <a:pt x="157" y="207"/>
                          <a:pt x="157" y="207"/>
                        </a:cubicBezTo>
                        <a:cubicBezTo>
                          <a:pt x="157" y="208"/>
                          <a:pt x="157" y="208"/>
                          <a:pt x="157" y="208"/>
                        </a:cubicBezTo>
                        <a:cubicBezTo>
                          <a:pt x="157" y="208"/>
                          <a:pt x="157" y="208"/>
                          <a:pt x="157" y="208"/>
                        </a:cubicBezTo>
                        <a:cubicBezTo>
                          <a:pt x="158" y="209"/>
                          <a:pt x="158" y="209"/>
                          <a:pt x="158" y="209"/>
                        </a:cubicBezTo>
                        <a:cubicBezTo>
                          <a:pt x="158" y="209"/>
                          <a:pt x="158" y="209"/>
                          <a:pt x="158" y="209"/>
                        </a:cubicBezTo>
                        <a:cubicBezTo>
                          <a:pt x="159" y="210"/>
                          <a:pt x="159" y="210"/>
                          <a:pt x="159" y="210"/>
                        </a:cubicBezTo>
                        <a:moveTo>
                          <a:pt x="182" y="207"/>
                        </a:moveTo>
                        <a:cubicBezTo>
                          <a:pt x="181" y="208"/>
                          <a:pt x="181" y="208"/>
                          <a:pt x="181" y="208"/>
                        </a:cubicBezTo>
                        <a:cubicBezTo>
                          <a:pt x="181" y="208"/>
                          <a:pt x="181" y="208"/>
                          <a:pt x="181" y="208"/>
                        </a:cubicBezTo>
                        <a:cubicBezTo>
                          <a:pt x="181" y="208"/>
                          <a:pt x="181" y="208"/>
                          <a:pt x="181" y="208"/>
                        </a:cubicBezTo>
                        <a:cubicBezTo>
                          <a:pt x="181" y="209"/>
                          <a:pt x="181" y="209"/>
                          <a:pt x="181" y="209"/>
                        </a:cubicBezTo>
                        <a:cubicBezTo>
                          <a:pt x="181" y="209"/>
                          <a:pt x="181" y="209"/>
                          <a:pt x="181" y="209"/>
                        </a:cubicBezTo>
                        <a:cubicBezTo>
                          <a:pt x="179" y="211"/>
                          <a:pt x="179" y="211"/>
                          <a:pt x="179" y="211"/>
                        </a:cubicBezTo>
                        <a:cubicBezTo>
                          <a:pt x="182" y="210"/>
                          <a:pt x="182" y="210"/>
                          <a:pt x="182" y="210"/>
                        </a:cubicBezTo>
                        <a:cubicBezTo>
                          <a:pt x="183" y="209"/>
                          <a:pt x="183" y="209"/>
                          <a:pt x="183" y="209"/>
                        </a:cubicBezTo>
                        <a:cubicBezTo>
                          <a:pt x="183" y="209"/>
                          <a:pt x="183" y="209"/>
                          <a:pt x="183" y="209"/>
                        </a:cubicBezTo>
                        <a:cubicBezTo>
                          <a:pt x="183" y="209"/>
                          <a:pt x="183" y="209"/>
                          <a:pt x="183" y="209"/>
                        </a:cubicBezTo>
                        <a:cubicBezTo>
                          <a:pt x="183" y="209"/>
                          <a:pt x="183" y="209"/>
                          <a:pt x="183" y="209"/>
                        </a:cubicBezTo>
                        <a:cubicBezTo>
                          <a:pt x="183" y="208"/>
                          <a:pt x="183" y="208"/>
                          <a:pt x="183" y="208"/>
                        </a:cubicBezTo>
                        <a:cubicBezTo>
                          <a:pt x="184" y="208"/>
                          <a:pt x="184" y="208"/>
                          <a:pt x="184" y="208"/>
                        </a:cubicBezTo>
                        <a:cubicBezTo>
                          <a:pt x="184" y="208"/>
                          <a:pt x="184" y="208"/>
                          <a:pt x="184" y="208"/>
                        </a:cubicBezTo>
                        <a:cubicBezTo>
                          <a:pt x="184" y="208"/>
                          <a:pt x="184" y="208"/>
                          <a:pt x="184" y="208"/>
                        </a:cubicBezTo>
                        <a:cubicBezTo>
                          <a:pt x="184" y="208"/>
                          <a:pt x="184" y="208"/>
                          <a:pt x="184" y="208"/>
                        </a:cubicBezTo>
                        <a:cubicBezTo>
                          <a:pt x="185" y="207"/>
                          <a:pt x="185" y="207"/>
                          <a:pt x="185" y="207"/>
                        </a:cubicBezTo>
                        <a:cubicBezTo>
                          <a:pt x="186" y="207"/>
                          <a:pt x="186" y="207"/>
                          <a:pt x="186" y="207"/>
                        </a:cubicBezTo>
                        <a:cubicBezTo>
                          <a:pt x="185" y="207"/>
                          <a:pt x="185" y="207"/>
                          <a:pt x="185" y="207"/>
                        </a:cubicBezTo>
                        <a:cubicBezTo>
                          <a:pt x="183" y="206"/>
                          <a:pt x="183" y="206"/>
                          <a:pt x="183" y="206"/>
                        </a:cubicBezTo>
                        <a:cubicBezTo>
                          <a:pt x="183" y="206"/>
                          <a:pt x="183" y="206"/>
                          <a:pt x="183" y="206"/>
                        </a:cubicBezTo>
                        <a:cubicBezTo>
                          <a:pt x="183" y="207"/>
                          <a:pt x="183" y="207"/>
                          <a:pt x="183" y="207"/>
                        </a:cubicBezTo>
                        <a:cubicBezTo>
                          <a:pt x="182" y="207"/>
                          <a:pt x="182" y="207"/>
                          <a:pt x="182" y="207"/>
                        </a:cubicBezTo>
                        <a:moveTo>
                          <a:pt x="123" y="210"/>
                        </a:moveTo>
                        <a:cubicBezTo>
                          <a:pt x="123" y="210"/>
                          <a:pt x="123" y="210"/>
                          <a:pt x="123" y="210"/>
                        </a:cubicBezTo>
                        <a:cubicBezTo>
                          <a:pt x="124" y="210"/>
                          <a:pt x="124" y="210"/>
                          <a:pt x="124" y="210"/>
                        </a:cubicBezTo>
                        <a:cubicBezTo>
                          <a:pt x="125" y="210"/>
                          <a:pt x="125" y="210"/>
                          <a:pt x="125" y="210"/>
                        </a:cubicBezTo>
                        <a:cubicBezTo>
                          <a:pt x="125" y="210"/>
                          <a:pt x="125" y="210"/>
                          <a:pt x="125" y="210"/>
                        </a:cubicBezTo>
                        <a:cubicBezTo>
                          <a:pt x="126" y="209"/>
                          <a:pt x="126" y="209"/>
                          <a:pt x="126" y="209"/>
                        </a:cubicBezTo>
                        <a:cubicBezTo>
                          <a:pt x="126" y="208"/>
                          <a:pt x="126" y="208"/>
                          <a:pt x="126" y="208"/>
                        </a:cubicBezTo>
                        <a:cubicBezTo>
                          <a:pt x="125" y="208"/>
                          <a:pt x="125" y="208"/>
                          <a:pt x="125" y="208"/>
                        </a:cubicBezTo>
                        <a:cubicBezTo>
                          <a:pt x="124" y="208"/>
                          <a:pt x="124" y="208"/>
                          <a:pt x="124" y="208"/>
                        </a:cubicBezTo>
                        <a:cubicBezTo>
                          <a:pt x="123" y="208"/>
                          <a:pt x="123" y="208"/>
                          <a:pt x="123" y="208"/>
                        </a:cubicBezTo>
                        <a:cubicBezTo>
                          <a:pt x="123" y="208"/>
                          <a:pt x="123" y="208"/>
                          <a:pt x="123" y="208"/>
                        </a:cubicBezTo>
                        <a:cubicBezTo>
                          <a:pt x="123" y="208"/>
                          <a:pt x="123" y="208"/>
                          <a:pt x="123" y="208"/>
                        </a:cubicBezTo>
                        <a:cubicBezTo>
                          <a:pt x="122" y="208"/>
                          <a:pt x="122" y="208"/>
                          <a:pt x="122" y="208"/>
                        </a:cubicBezTo>
                        <a:cubicBezTo>
                          <a:pt x="122" y="208"/>
                          <a:pt x="122" y="208"/>
                          <a:pt x="122" y="208"/>
                        </a:cubicBezTo>
                        <a:cubicBezTo>
                          <a:pt x="122" y="209"/>
                          <a:pt x="122" y="209"/>
                          <a:pt x="122" y="209"/>
                        </a:cubicBezTo>
                        <a:cubicBezTo>
                          <a:pt x="122" y="210"/>
                          <a:pt x="122" y="210"/>
                          <a:pt x="122" y="210"/>
                        </a:cubicBezTo>
                        <a:cubicBezTo>
                          <a:pt x="122" y="210"/>
                          <a:pt x="122" y="210"/>
                          <a:pt x="122" y="210"/>
                        </a:cubicBezTo>
                        <a:cubicBezTo>
                          <a:pt x="122" y="210"/>
                          <a:pt x="122" y="210"/>
                          <a:pt x="122" y="210"/>
                        </a:cubicBezTo>
                        <a:cubicBezTo>
                          <a:pt x="122" y="210"/>
                          <a:pt x="122" y="210"/>
                          <a:pt x="122" y="210"/>
                        </a:cubicBezTo>
                        <a:cubicBezTo>
                          <a:pt x="123" y="210"/>
                          <a:pt x="123" y="210"/>
                          <a:pt x="123" y="210"/>
                        </a:cubicBezTo>
                        <a:moveTo>
                          <a:pt x="226" y="210"/>
                        </a:moveTo>
                        <a:cubicBezTo>
                          <a:pt x="225" y="210"/>
                          <a:pt x="225" y="210"/>
                          <a:pt x="225" y="210"/>
                        </a:cubicBezTo>
                        <a:cubicBezTo>
                          <a:pt x="225" y="211"/>
                          <a:pt x="225" y="211"/>
                          <a:pt x="225" y="211"/>
                        </a:cubicBezTo>
                        <a:cubicBezTo>
                          <a:pt x="225" y="211"/>
                          <a:pt x="225" y="211"/>
                          <a:pt x="225" y="211"/>
                        </a:cubicBezTo>
                        <a:cubicBezTo>
                          <a:pt x="225" y="212"/>
                          <a:pt x="225" y="212"/>
                          <a:pt x="225" y="212"/>
                        </a:cubicBezTo>
                        <a:cubicBezTo>
                          <a:pt x="225" y="212"/>
                          <a:pt x="225" y="212"/>
                          <a:pt x="225" y="212"/>
                        </a:cubicBezTo>
                        <a:cubicBezTo>
                          <a:pt x="225" y="212"/>
                          <a:pt x="225" y="212"/>
                          <a:pt x="225" y="212"/>
                        </a:cubicBezTo>
                        <a:cubicBezTo>
                          <a:pt x="226" y="213"/>
                          <a:pt x="226" y="213"/>
                          <a:pt x="226" y="213"/>
                        </a:cubicBezTo>
                        <a:cubicBezTo>
                          <a:pt x="227" y="213"/>
                          <a:pt x="227" y="213"/>
                          <a:pt x="227" y="213"/>
                        </a:cubicBezTo>
                        <a:cubicBezTo>
                          <a:pt x="227" y="213"/>
                          <a:pt x="227" y="213"/>
                          <a:pt x="227" y="213"/>
                        </a:cubicBezTo>
                        <a:cubicBezTo>
                          <a:pt x="227" y="212"/>
                          <a:pt x="227" y="212"/>
                          <a:pt x="227" y="212"/>
                        </a:cubicBezTo>
                        <a:cubicBezTo>
                          <a:pt x="228" y="211"/>
                          <a:pt x="228" y="211"/>
                          <a:pt x="228" y="211"/>
                        </a:cubicBezTo>
                        <a:cubicBezTo>
                          <a:pt x="228" y="211"/>
                          <a:pt x="228" y="211"/>
                          <a:pt x="228" y="211"/>
                        </a:cubicBezTo>
                        <a:cubicBezTo>
                          <a:pt x="228" y="211"/>
                          <a:pt x="228" y="211"/>
                          <a:pt x="228" y="211"/>
                        </a:cubicBezTo>
                        <a:cubicBezTo>
                          <a:pt x="228" y="210"/>
                          <a:pt x="228" y="210"/>
                          <a:pt x="228" y="210"/>
                        </a:cubicBezTo>
                        <a:cubicBezTo>
                          <a:pt x="228" y="210"/>
                          <a:pt x="228" y="210"/>
                          <a:pt x="228" y="210"/>
                        </a:cubicBezTo>
                        <a:cubicBezTo>
                          <a:pt x="228" y="210"/>
                          <a:pt x="228" y="210"/>
                          <a:pt x="228" y="210"/>
                        </a:cubicBezTo>
                        <a:cubicBezTo>
                          <a:pt x="230" y="210"/>
                          <a:pt x="230" y="210"/>
                          <a:pt x="230" y="210"/>
                        </a:cubicBezTo>
                        <a:cubicBezTo>
                          <a:pt x="228" y="209"/>
                          <a:pt x="228" y="209"/>
                          <a:pt x="228" y="209"/>
                        </a:cubicBezTo>
                        <a:cubicBezTo>
                          <a:pt x="228" y="209"/>
                          <a:pt x="228" y="209"/>
                          <a:pt x="228" y="209"/>
                        </a:cubicBezTo>
                        <a:cubicBezTo>
                          <a:pt x="227" y="209"/>
                          <a:pt x="227" y="209"/>
                          <a:pt x="227" y="209"/>
                        </a:cubicBezTo>
                        <a:cubicBezTo>
                          <a:pt x="227" y="209"/>
                          <a:pt x="227" y="209"/>
                          <a:pt x="227" y="209"/>
                        </a:cubicBezTo>
                        <a:cubicBezTo>
                          <a:pt x="227" y="209"/>
                          <a:pt x="227" y="209"/>
                          <a:pt x="227" y="209"/>
                        </a:cubicBezTo>
                        <a:cubicBezTo>
                          <a:pt x="226" y="209"/>
                          <a:pt x="226" y="209"/>
                          <a:pt x="226" y="209"/>
                        </a:cubicBezTo>
                        <a:cubicBezTo>
                          <a:pt x="226" y="209"/>
                          <a:pt x="226" y="209"/>
                          <a:pt x="226" y="209"/>
                        </a:cubicBezTo>
                        <a:cubicBezTo>
                          <a:pt x="226" y="210"/>
                          <a:pt x="226" y="210"/>
                          <a:pt x="226" y="210"/>
                        </a:cubicBezTo>
                        <a:cubicBezTo>
                          <a:pt x="226" y="210"/>
                          <a:pt x="226" y="210"/>
                          <a:pt x="226" y="210"/>
                        </a:cubicBezTo>
                        <a:moveTo>
                          <a:pt x="121" y="214"/>
                        </a:moveTo>
                        <a:cubicBezTo>
                          <a:pt x="122" y="215"/>
                          <a:pt x="122" y="215"/>
                          <a:pt x="122" y="215"/>
                        </a:cubicBezTo>
                        <a:cubicBezTo>
                          <a:pt x="122" y="215"/>
                          <a:pt x="122" y="215"/>
                          <a:pt x="122" y="215"/>
                        </a:cubicBezTo>
                        <a:cubicBezTo>
                          <a:pt x="122" y="215"/>
                          <a:pt x="122" y="215"/>
                          <a:pt x="122" y="215"/>
                        </a:cubicBezTo>
                        <a:cubicBezTo>
                          <a:pt x="123" y="215"/>
                          <a:pt x="123" y="215"/>
                          <a:pt x="123" y="215"/>
                        </a:cubicBezTo>
                        <a:cubicBezTo>
                          <a:pt x="125" y="215"/>
                          <a:pt x="125" y="215"/>
                          <a:pt x="125" y="215"/>
                        </a:cubicBezTo>
                        <a:cubicBezTo>
                          <a:pt x="125" y="216"/>
                          <a:pt x="125" y="216"/>
                          <a:pt x="125" y="216"/>
                        </a:cubicBezTo>
                        <a:cubicBezTo>
                          <a:pt x="125" y="216"/>
                          <a:pt x="125" y="216"/>
                          <a:pt x="125" y="216"/>
                        </a:cubicBezTo>
                        <a:cubicBezTo>
                          <a:pt x="125" y="216"/>
                          <a:pt x="125" y="216"/>
                          <a:pt x="125" y="216"/>
                        </a:cubicBezTo>
                        <a:cubicBezTo>
                          <a:pt x="126" y="216"/>
                          <a:pt x="126" y="216"/>
                          <a:pt x="126" y="216"/>
                        </a:cubicBezTo>
                        <a:cubicBezTo>
                          <a:pt x="126" y="215"/>
                          <a:pt x="126" y="215"/>
                          <a:pt x="126" y="215"/>
                        </a:cubicBezTo>
                        <a:cubicBezTo>
                          <a:pt x="125" y="213"/>
                          <a:pt x="125" y="213"/>
                          <a:pt x="125" y="213"/>
                        </a:cubicBezTo>
                        <a:cubicBezTo>
                          <a:pt x="125" y="212"/>
                          <a:pt x="125" y="212"/>
                          <a:pt x="125" y="212"/>
                        </a:cubicBezTo>
                        <a:cubicBezTo>
                          <a:pt x="125" y="212"/>
                          <a:pt x="125" y="212"/>
                          <a:pt x="125" y="212"/>
                        </a:cubicBezTo>
                        <a:cubicBezTo>
                          <a:pt x="124" y="212"/>
                          <a:pt x="124" y="212"/>
                          <a:pt x="124" y="212"/>
                        </a:cubicBezTo>
                        <a:cubicBezTo>
                          <a:pt x="123" y="212"/>
                          <a:pt x="123" y="212"/>
                          <a:pt x="123" y="212"/>
                        </a:cubicBezTo>
                        <a:cubicBezTo>
                          <a:pt x="123" y="212"/>
                          <a:pt x="123" y="212"/>
                          <a:pt x="123" y="212"/>
                        </a:cubicBezTo>
                        <a:cubicBezTo>
                          <a:pt x="122" y="212"/>
                          <a:pt x="122" y="212"/>
                          <a:pt x="122" y="212"/>
                        </a:cubicBezTo>
                        <a:cubicBezTo>
                          <a:pt x="120" y="211"/>
                          <a:pt x="120" y="211"/>
                          <a:pt x="120" y="211"/>
                        </a:cubicBezTo>
                        <a:cubicBezTo>
                          <a:pt x="117" y="211"/>
                          <a:pt x="117" y="211"/>
                          <a:pt x="117" y="211"/>
                        </a:cubicBezTo>
                        <a:cubicBezTo>
                          <a:pt x="116" y="211"/>
                          <a:pt x="116" y="211"/>
                          <a:pt x="116" y="211"/>
                        </a:cubicBezTo>
                        <a:cubicBezTo>
                          <a:pt x="117" y="212"/>
                          <a:pt x="117" y="212"/>
                          <a:pt x="117" y="212"/>
                        </a:cubicBezTo>
                        <a:cubicBezTo>
                          <a:pt x="118" y="214"/>
                          <a:pt x="118" y="214"/>
                          <a:pt x="118" y="214"/>
                        </a:cubicBezTo>
                        <a:cubicBezTo>
                          <a:pt x="119" y="214"/>
                          <a:pt x="119" y="214"/>
                          <a:pt x="119" y="214"/>
                        </a:cubicBezTo>
                        <a:cubicBezTo>
                          <a:pt x="119" y="214"/>
                          <a:pt x="119" y="214"/>
                          <a:pt x="119" y="214"/>
                        </a:cubicBezTo>
                        <a:cubicBezTo>
                          <a:pt x="121" y="214"/>
                          <a:pt x="121" y="214"/>
                          <a:pt x="121" y="214"/>
                        </a:cubicBezTo>
                        <a:moveTo>
                          <a:pt x="201" y="213"/>
                        </a:moveTo>
                        <a:cubicBezTo>
                          <a:pt x="200" y="213"/>
                          <a:pt x="200" y="213"/>
                          <a:pt x="200" y="213"/>
                        </a:cubicBezTo>
                        <a:cubicBezTo>
                          <a:pt x="200" y="213"/>
                          <a:pt x="200" y="213"/>
                          <a:pt x="200" y="213"/>
                        </a:cubicBezTo>
                        <a:cubicBezTo>
                          <a:pt x="200" y="214"/>
                          <a:pt x="200" y="214"/>
                          <a:pt x="200" y="214"/>
                        </a:cubicBezTo>
                        <a:cubicBezTo>
                          <a:pt x="201" y="214"/>
                          <a:pt x="201" y="214"/>
                          <a:pt x="201" y="214"/>
                        </a:cubicBezTo>
                        <a:cubicBezTo>
                          <a:pt x="200" y="215"/>
                          <a:pt x="200" y="215"/>
                          <a:pt x="200" y="215"/>
                        </a:cubicBezTo>
                        <a:cubicBezTo>
                          <a:pt x="200" y="215"/>
                          <a:pt x="200" y="215"/>
                          <a:pt x="200" y="215"/>
                        </a:cubicBezTo>
                        <a:cubicBezTo>
                          <a:pt x="200" y="215"/>
                          <a:pt x="200" y="215"/>
                          <a:pt x="200" y="215"/>
                        </a:cubicBezTo>
                        <a:cubicBezTo>
                          <a:pt x="200" y="216"/>
                          <a:pt x="200" y="216"/>
                          <a:pt x="200" y="216"/>
                        </a:cubicBezTo>
                        <a:cubicBezTo>
                          <a:pt x="199" y="216"/>
                          <a:pt x="199" y="216"/>
                          <a:pt x="199" y="216"/>
                        </a:cubicBezTo>
                        <a:cubicBezTo>
                          <a:pt x="199" y="217"/>
                          <a:pt x="199" y="217"/>
                          <a:pt x="199" y="217"/>
                        </a:cubicBezTo>
                        <a:cubicBezTo>
                          <a:pt x="199" y="217"/>
                          <a:pt x="199" y="217"/>
                          <a:pt x="199" y="217"/>
                        </a:cubicBezTo>
                        <a:cubicBezTo>
                          <a:pt x="199" y="217"/>
                          <a:pt x="200" y="218"/>
                          <a:pt x="200" y="218"/>
                        </a:cubicBezTo>
                        <a:cubicBezTo>
                          <a:pt x="200" y="218"/>
                          <a:pt x="200" y="218"/>
                          <a:pt x="200" y="218"/>
                        </a:cubicBezTo>
                        <a:cubicBezTo>
                          <a:pt x="200" y="218"/>
                          <a:pt x="200" y="218"/>
                          <a:pt x="200" y="218"/>
                        </a:cubicBezTo>
                        <a:cubicBezTo>
                          <a:pt x="201" y="217"/>
                          <a:pt x="201" y="217"/>
                          <a:pt x="201" y="217"/>
                        </a:cubicBezTo>
                        <a:cubicBezTo>
                          <a:pt x="202" y="216"/>
                          <a:pt x="202" y="216"/>
                          <a:pt x="202" y="216"/>
                        </a:cubicBezTo>
                        <a:cubicBezTo>
                          <a:pt x="202" y="216"/>
                          <a:pt x="202" y="216"/>
                          <a:pt x="202" y="216"/>
                        </a:cubicBezTo>
                        <a:cubicBezTo>
                          <a:pt x="202" y="216"/>
                          <a:pt x="202" y="216"/>
                          <a:pt x="202" y="216"/>
                        </a:cubicBezTo>
                        <a:cubicBezTo>
                          <a:pt x="202" y="215"/>
                          <a:pt x="202" y="215"/>
                          <a:pt x="202" y="215"/>
                        </a:cubicBezTo>
                        <a:cubicBezTo>
                          <a:pt x="202" y="215"/>
                          <a:pt x="202" y="215"/>
                          <a:pt x="202" y="215"/>
                        </a:cubicBezTo>
                        <a:cubicBezTo>
                          <a:pt x="202" y="215"/>
                          <a:pt x="202" y="215"/>
                          <a:pt x="202" y="215"/>
                        </a:cubicBezTo>
                        <a:cubicBezTo>
                          <a:pt x="202" y="214"/>
                          <a:pt x="202" y="214"/>
                          <a:pt x="202" y="214"/>
                        </a:cubicBezTo>
                        <a:cubicBezTo>
                          <a:pt x="201" y="214"/>
                          <a:pt x="201" y="214"/>
                          <a:pt x="201" y="214"/>
                        </a:cubicBezTo>
                        <a:cubicBezTo>
                          <a:pt x="202" y="214"/>
                          <a:pt x="202" y="214"/>
                          <a:pt x="202" y="214"/>
                        </a:cubicBezTo>
                        <a:cubicBezTo>
                          <a:pt x="203" y="214"/>
                          <a:pt x="203" y="214"/>
                          <a:pt x="203" y="214"/>
                        </a:cubicBezTo>
                        <a:cubicBezTo>
                          <a:pt x="203" y="214"/>
                          <a:pt x="203" y="214"/>
                          <a:pt x="203" y="214"/>
                        </a:cubicBezTo>
                        <a:cubicBezTo>
                          <a:pt x="203" y="214"/>
                          <a:pt x="203" y="214"/>
                          <a:pt x="203" y="214"/>
                        </a:cubicBezTo>
                        <a:cubicBezTo>
                          <a:pt x="204" y="214"/>
                          <a:pt x="204" y="214"/>
                          <a:pt x="204" y="214"/>
                        </a:cubicBezTo>
                        <a:cubicBezTo>
                          <a:pt x="204" y="214"/>
                          <a:pt x="204" y="214"/>
                          <a:pt x="204" y="214"/>
                        </a:cubicBezTo>
                        <a:cubicBezTo>
                          <a:pt x="206" y="214"/>
                          <a:pt x="206" y="214"/>
                          <a:pt x="206" y="214"/>
                        </a:cubicBezTo>
                        <a:cubicBezTo>
                          <a:pt x="204" y="213"/>
                          <a:pt x="204" y="213"/>
                          <a:pt x="204" y="213"/>
                        </a:cubicBezTo>
                        <a:cubicBezTo>
                          <a:pt x="203" y="212"/>
                          <a:pt x="203" y="212"/>
                          <a:pt x="203" y="212"/>
                        </a:cubicBezTo>
                        <a:cubicBezTo>
                          <a:pt x="203" y="212"/>
                          <a:pt x="203" y="212"/>
                          <a:pt x="203" y="212"/>
                        </a:cubicBezTo>
                        <a:cubicBezTo>
                          <a:pt x="203" y="212"/>
                          <a:pt x="203" y="212"/>
                          <a:pt x="203" y="212"/>
                        </a:cubicBezTo>
                        <a:cubicBezTo>
                          <a:pt x="203" y="212"/>
                          <a:pt x="203" y="212"/>
                          <a:pt x="203" y="212"/>
                        </a:cubicBezTo>
                        <a:cubicBezTo>
                          <a:pt x="202" y="212"/>
                          <a:pt x="202" y="212"/>
                          <a:pt x="202" y="212"/>
                        </a:cubicBezTo>
                        <a:cubicBezTo>
                          <a:pt x="202" y="211"/>
                          <a:pt x="202" y="211"/>
                          <a:pt x="202" y="211"/>
                        </a:cubicBezTo>
                        <a:cubicBezTo>
                          <a:pt x="201" y="212"/>
                          <a:pt x="201" y="212"/>
                          <a:pt x="201" y="212"/>
                        </a:cubicBezTo>
                        <a:cubicBezTo>
                          <a:pt x="201" y="212"/>
                          <a:pt x="201" y="212"/>
                          <a:pt x="201" y="212"/>
                        </a:cubicBezTo>
                        <a:cubicBezTo>
                          <a:pt x="201" y="212"/>
                          <a:pt x="201" y="212"/>
                          <a:pt x="201" y="212"/>
                        </a:cubicBezTo>
                        <a:cubicBezTo>
                          <a:pt x="201" y="212"/>
                          <a:pt x="201" y="212"/>
                          <a:pt x="201" y="212"/>
                        </a:cubicBezTo>
                        <a:cubicBezTo>
                          <a:pt x="201" y="213"/>
                          <a:pt x="201" y="213"/>
                          <a:pt x="201" y="213"/>
                        </a:cubicBezTo>
                        <a:moveTo>
                          <a:pt x="64" y="215"/>
                        </a:moveTo>
                        <a:cubicBezTo>
                          <a:pt x="65" y="216"/>
                          <a:pt x="65" y="216"/>
                          <a:pt x="65" y="216"/>
                        </a:cubicBezTo>
                        <a:cubicBezTo>
                          <a:pt x="65" y="216"/>
                          <a:pt x="65" y="216"/>
                          <a:pt x="65" y="216"/>
                        </a:cubicBezTo>
                        <a:cubicBezTo>
                          <a:pt x="65" y="216"/>
                          <a:pt x="65" y="216"/>
                          <a:pt x="65" y="216"/>
                        </a:cubicBezTo>
                        <a:cubicBezTo>
                          <a:pt x="66" y="217"/>
                          <a:pt x="66" y="217"/>
                          <a:pt x="66" y="217"/>
                        </a:cubicBezTo>
                        <a:cubicBezTo>
                          <a:pt x="66" y="217"/>
                          <a:pt x="66" y="217"/>
                          <a:pt x="66" y="217"/>
                        </a:cubicBezTo>
                        <a:cubicBezTo>
                          <a:pt x="67" y="220"/>
                          <a:pt x="67" y="220"/>
                          <a:pt x="67" y="220"/>
                        </a:cubicBezTo>
                        <a:cubicBezTo>
                          <a:pt x="67" y="217"/>
                          <a:pt x="67" y="217"/>
                          <a:pt x="67" y="217"/>
                        </a:cubicBezTo>
                        <a:cubicBezTo>
                          <a:pt x="67" y="216"/>
                          <a:pt x="67" y="216"/>
                          <a:pt x="67" y="216"/>
                        </a:cubicBezTo>
                        <a:cubicBezTo>
                          <a:pt x="67" y="216"/>
                          <a:pt x="67" y="216"/>
                          <a:pt x="67" y="216"/>
                        </a:cubicBezTo>
                        <a:cubicBezTo>
                          <a:pt x="67" y="216"/>
                          <a:pt x="67" y="216"/>
                          <a:pt x="67" y="216"/>
                        </a:cubicBezTo>
                        <a:cubicBezTo>
                          <a:pt x="66" y="215"/>
                          <a:pt x="66" y="215"/>
                          <a:pt x="66" y="215"/>
                        </a:cubicBezTo>
                        <a:cubicBezTo>
                          <a:pt x="66" y="214"/>
                          <a:pt x="66" y="214"/>
                          <a:pt x="66" y="214"/>
                        </a:cubicBezTo>
                        <a:cubicBezTo>
                          <a:pt x="66" y="214"/>
                          <a:pt x="66" y="214"/>
                          <a:pt x="66" y="214"/>
                        </a:cubicBezTo>
                        <a:cubicBezTo>
                          <a:pt x="66" y="214"/>
                          <a:pt x="66" y="214"/>
                          <a:pt x="66" y="214"/>
                        </a:cubicBezTo>
                        <a:cubicBezTo>
                          <a:pt x="66" y="214"/>
                          <a:pt x="66" y="214"/>
                          <a:pt x="66" y="214"/>
                        </a:cubicBezTo>
                        <a:cubicBezTo>
                          <a:pt x="65" y="213"/>
                          <a:pt x="65" y="213"/>
                          <a:pt x="65" y="213"/>
                        </a:cubicBezTo>
                        <a:cubicBezTo>
                          <a:pt x="65" y="213"/>
                          <a:pt x="65" y="213"/>
                          <a:pt x="65" y="213"/>
                        </a:cubicBezTo>
                        <a:cubicBezTo>
                          <a:pt x="65" y="213"/>
                          <a:pt x="65" y="213"/>
                          <a:pt x="65" y="213"/>
                        </a:cubicBezTo>
                        <a:cubicBezTo>
                          <a:pt x="64" y="213"/>
                          <a:pt x="64" y="213"/>
                          <a:pt x="64" y="213"/>
                        </a:cubicBezTo>
                        <a:cubicBezTo>
                          <a:pt x="64" y="213"/>
                          <a:pt x="64" y="213"/>
                          <a:pt x="64" y="213"/>
                        </a:cubicBezTo>
                        <a:cubicBezTo>
                          <a:pt x="64" y="213"/>
                          <a:pt x="64" y="213"/>
                          <a:pt x="64" y="213"/>
                        </a:cubicBezTo>
                        <a:cubicBezTo>
                          <a:pt x="63" y="213"/>
                          <a:pt x="63" y="213"/>
                          <a:pt x="63" y="213"/>
                        </a:cubicBezTo>
                        <a:cubicBezTo>
                          <a:pt x="63" y="212"/>
                          <a:pt x="63" y="212"/>
                          <a:pt x="63" y="212"/>
                        </a:cubicBezTo>
                        <a:cubicBezTo>
                          <a:pt x="63" y="213"/>
                          <a:pt x="63" y="213"/>
                          <a:pt x="63" y="213"/>
                        </a:cubicBezTo>
                        <a:cubicBezTo>
                          <a:pt x="62" y="213"/>
                          <a:pt x="62" y="213"/>
                          <a:pt x="62" y="213"/>
                        </a:cubicBezTo>
                        <a:cubicBezTo>
                          <a:pt x="62" y="213"/>
                          <a:pt x="62" y="213"/>
                          <a:pt x="62" y="213"/>
                        </a:cubicBezTo>
                        <a:cubicBezTo>
                          <a:pt x="62" y="214"/>
                          <a:pt x="62" y="214"/>
                          <a:pt x="62" y="214"/>
                        </a:cubicBezTo>
                        <a:cubicBezTo>
                          <a:pt x="63" y="214"/>
                          <a:pt x="63" y="214"/>
                          <a:pt x="63" y="214"/>
                        </a:cubicBezTo>
                        <a:cubicBezTo>
                          <a:pt x="63" y="215"/>
                          <a:pt x="63" y="215"/>
                          <a:pt x="63" y="215"/>
                        </a:cubicBezTo>
                        <a:cubicBezTo>
                          <a:pt x="63" y="215"/>
                          <a:pt x="63" y="215"/>
                          <a:pt x="63" y="215"/>
                        </a:cubicBezTo>
                        <a:cubicBezTo>
                          <a:pt x="64" y="215"/>
                          <a:pt x="64" y="215"/>
                          <a:pt x="64" y="215"/>
                        </a:cubicBezTo>
                        <a:moveTo>
                          <a:pt x="166" y="216"/>
                        </a:moveTo>
                        <a:cubicBezTo>
                          <a:pt x="165" y="216"/>
                          <a:pt x="165" y="216"/>
                          <a:pt x="165" y="216"/>
                        </a:cubicBezTo>
                        <a:cubicBezTo>
                          <a:pt x="165" y="216"/>
                          <a:pt x="165" y="216"/>
                          <a:pt x="165" y="216"/>
                        </a:cubicBezTo>
                        <a:cubicBezTo>
                          <a:pt x="165" y="216"/>
                          <a:pt x="165" y="216"/>
                          <a:pt x="165" y="216"/>
                        </a:cubicBezTo>
                        <a:cubicBezTo>
                          <a:pt x="165" y="217"/>
                          <a:pt x="165" y="217"/>
                          <a:pt x="165" y="217"/>
                        </a:cubicBezTo>
                        <a:cubicBezTo>
                          <a:pt x="164" y="217"/>
                          <a:pt x="164" y="217"/>
                          <a:pt x="164" y="217"/>
                        </a:cubicBezTo>
                        <a:cubicBezTo>
                          <a:pt x="164" y="217"/>
                          <a:pt x="164" y="217"/>
                          <a:pt x="164" y="217"/>
                        </a:cubicBezTo>
                        <a:cubicBezTo>
                          <a:pt x="164" y="218"/>
                          <a:pt x="164" y="218"/>
                          <a:pt x="164" y="218"/>
                        </a:cubicBezTo>
                        <a:cubicBezTo>
                          <a:pt x="164" y="218"/>
                          <a:pt x="164" y="218"/>
                          <a:pt x="164" y="218"/>
                        </a:cubicBezTo>
                        <a:cubicBezTo>
                          <a:pt x="163" y="218"/>
                          <a:pt x="163" y="218"/>
                          <a:pt x="163" y="218"/>
                        </a:cubicBezTo>
                        <a:cubicBezTo>
                          <a:pt x="163" y="218"/>
                          <a:pt x="163" y="218"/>
                          <a:pt x="163" y="218"/>
                        </a:cubicBezTo>
                        <a:cubicBezTo>
                          <a:pt x="163" y="219"/>
                          <a:pt x="163" y="219"/>
                          <a:pt x="163" y="219"/>
                        </a:cubicBezTo>
                        <a:cubicBezTo>
                          <a:pt x="164" y="220"/>
                          <a:pt x="164" y="220"/>
                          <a:pt x="164" y="220"/>
                        </a:cubicBezTo>
                        <a:cubicBezTo>
                          <a:pt x="163" y="221"/>
                          <a:pt x="163" y="221"/>
                          <a:pt x="163" y="221"/>
                        </a:cubicBezTo>
                        <a:cubicBezTo>
                          <a:pt x="163" y="221"/>
                          <a:pt x="163" y="221"/>
                          <a:pt x="163" y="221"/>
                        </a:cubicBezTo>
                        <a:cubicBezTo>
                          <a:pt x="164" y="221"/>
                          <a:pt x="164" y="221"/>
                          <a:pt x="164" y="221"/>
                        </a:cubicBezTo>
                        <a:cubicBezTo>
                          <a:pt x="164" y="221"/>
                          <a:pt x="164" y="221"/>
                          <a:pt x="165" y="220"/>
                        </a:cubicBezTo>
                        <a:cubicBezTo>
                          <a:pt x="165" y="220"/>
                          <a:pt x="165" y="220"/>
                          <a:pt x="165" y="220"/>
                        </a:cubicBezTo>
                        <a:cubicBezTo>
                          <a:pt x="166" y="220"/>
                          <a:pt x="166" y="220"/>
                          <a:pt x="166" y="220"/>
                        </a:cubicBezTo>
                        <a:cubicBezTo>
                          <a:pt x="166" y="220"/>
                          <a:pt x="166" y="220"/>
                          <a:pt x="166" y="220"/>
                        </a:cubicBezTo>
                        <a:cubicBezTo>
                          <a:pt x="166" y="219"/>
                          <a:pt x="166" y="219"/>
                          <a:pt x="166" y="219"/>
                        </a:cubicBezTo>
                        <a:cubicBezTo>
                          <a:pt x="166" y="219"/>
                          <a:pt x="166" y="219"/>
                          <a:pt x="166" y="219"/>
                        </a:cubicBezTo>
                        <a:cubicBezTo>
                          <a:pt x="166" y="219"/>
                          <a:pt x="166" y="219"/>
                          <a:pt x="166" y="219"/>
                        </a:cubicBezTo>
                        <a:cubicBezTo>
                          <a:pt x="166" y="218"/>
                          <a:pt x="166" y="218"/>
                          <a:pt x="166" y="218"/>
                        </a:cubicBezTo>
                        <a:cubicBezTo>
                          <a:pt x="167" y="215"/>
                          <a:pt x="167" y="215"/>
                          <a:pt x="167" y="215"/>
                        </a:cubicBezTo>
                        <a:cubicBezTo>
                          <a:pt x="168" y="215"/>
                          <a:pt x="168" y="215"/>
                          <a:pt x="168" y="215"/>
                        </a:cubicBezTo>
                        <a:cubicBezTo>
                          <a:pt x="168" y="215"/>
                          <a:pt x="168" y="215"/>
                          <a:pt x="168" y="215"/>
                        </a:cubicBezTo>
                        <a:cubicBezTo>
                          <a:pt x="168" y="215"/>
                          <a:pt x="168" y="215"/>
                          <a:pt x="168" y="215"/>
                        </a:cubicBezTo>
                        <a:cubicBezTo>
                          <a:pt x="168" y="214"/>
                          <a:pt x="168" y="214"/>
                          <a:pt x="168" y="214"/>
                        </a:cubicBezTo>
                        <a:cubicBezTo>
                          <a:pt x="169" y="214"/>
                          <a:pt x="169" y="214"/>
                          <a:pt x="169" y="214"/>
                        </a:cubicBezTo>
                        <a:cubicBezTo>
                          <a:pt x="168" y="214"/>
                          <a:pt x="168" y="214"/>
                          <a:pt x="168" y="214"/>
                        </a:cubicBezTo>
                        <a:cubicBezTo>
                          <a:pt x="167" y="213"/>
                          <a:pt x="167" y="213"/>
                          <a:pt x="167" y="213"/>
                        </a:cubicBezTo>
                        <a:cubicBezTo>
                          <a:pt x="167" y="213"/>
                          <a:pt x="167" y="213"/>
                          <a:pt x="167" y="213"/>
                        </a:cubicBezTo>
                        <a:cubicBezTo>
                          <a:pt x="167" y="213"/>
                          <a:pt x="167" y="213"/>
                          <a:pt x="167" y="213"/>
                        </a:cubicBezTo>
                        <a:cubicBezTo>
                          <a:pt x="166" y="214"/>
                          <a:pt x="166" y="214"/>
                          <a:pt x="166" y="214"/>
                        </a:cubicBezTo>
                        <a:cubicBezTo>
                          <a:pt x="166" y="214"/>
                          <a:pt x="166" y="214"/>
                          <a:pt x="166" y="214"/>
                        </a:cubicBezTo>
                        <a:cubicBezTo>
                          <a:pt x="166" y="214"/>
                          <a:pt x="166" y="214"/>
                          <a:pt x="166" y="214"/>
                        </a:cubicBezTo>
                        <a:cubicBezTo>
                          <a:pt x="166" y="216"/>
                          <a:pt x="166" y="216"/>
                          <a:pt x="166" y="216"/>
                        </a:cubicBezTo>
                        <a:moveTo>
                          <a:pt x="176" y="218"/>
                        </a:moveTo>
                        <a:cubicBezTo>
                          <a:pt x="176" y="218"/>
                          <a:pt x="176" y="218"/>
                          <a:pt x="176" y="218"/>
                        </a:cubicBezTo>
                        <a:cubicBezTo>
                          <a:pt x="176" y="218"/>
                          <a:pt x="176" y="218"/>
                          <a:pt x="176" y="218"/>
                        </a:cubicBezTo>
                        <a:cubicBezTo>
                          <a:pt x="175" y="217"/>
                          <a:pt x="175" y="217"/>
                          <a:pt x="175" y="217"/>
                        </a:cubicBezTo>
                        <a:cubicBezTo>
                          <a:pt x="175" y="217"/>
                          <a:pt x="175" y="217"/>
                          <a:pt x="175" y="217"/>
                        </a:cubicBezTo>
                        <a:cubicBezTo>
                          <a:pt x="175" y="217"/>
                          <a:pt x="175" y="217"/>
                          <a:pt x="175" y="217"/>
                        </a:cubicBezTo>
                        <a:cubicBezTo>
                          <a:pt x="174" y="218"/>
                          <a:pt x="174" y="218"/>
                          <a:pt x="174" y="218"/>
                        </a:cubicBezTo>
                        <a:cubicBezTo>
                          <a:pt x="173" y="218"/>
                          <a:pt x="173" y="218"/>
                          <a:pt x="173" y="218"/>
                        </a:cubicBezTo>
                        <a:cubicBezTo>
                          <a:pt x="173" y="218"/>
                          <a:pt x="173" y="218"/>
                          <a:pt x="173" y="218"/>
                        </a:cubicBezTo>
                        <a:cubicBezTo>
                          <a:pt x="172" y="219"/>
                          <a:pt x="172" y="219"/>
                          <a:pt x="172" y="219"/>
                        </a:cubicBezTo>
                        <a:cubicBezTo>
                          <a:pt x="170" y="221"/>
                          <a:pt x="170" y="221"/>
                          <a:pt x="170" y="221"/>
                        </a:cubicBezTo>
                        <a:cubicBezTo>
                          <a:pt x="170" y="221"/>
                          <a:pt x="170" y="221"/>
                          <a:pt x="170" y="221"/>
                        </a:cubicBezTo>
                        <a:cubicBezTo>
                          <a:pt x="170" y="221"/>
                          <a:pt x="170" y="221"/>
                          <a:pt x="170" y="221"/>
                        </a:cubicBezTo>
                        <a:cubicBezTo>
                          <a:pt x="170" y="222"/>
                          <a:pt x="170" y="222"/>
                          <a:pt x="170" y="222"/>
                        </a:cubicBezTo>
                        <a:cubicBezTo>
                          <a:pt x="170" y="222"/>
                          <a:pt x="170" y="222"/>
                          <a:pt x="170" y="222"/>
                        </a:cubicBezTo>
                        <a:cubicBezTo>
                          <a:pt x="170" y="222"/>
                          <a:pt x="170" y="222"/>
                          <a:pt x="170" y="222"/>
                        </a:cubicBezTo>
                        <a:cubicBezTo>
                          <a:pt x="171" y="223"/>
                          <a:pt x="171" y="223"/>
                          <a:pt x="171" y="223"/>
                        </a:cubicBezTo>
                        <a:cubicBezTo>
                          <a:pt x="171" y="224"/>
                          <a:pt x="171" y="224"/>
                          <a:pt x="171" y="224"/>
                        </a:cubicBezTo>
                        <a:cubicBezTo>
                          <a:pt x="172" y="223"/>
                          <a:pt x="172" y="223"/>
                          <a:pt x="172" y="223"/>
                        </a:cubicBezTo>
                        <a:cubicBezTo>
                          <a:pt x="172" y="223"/>
                          <a:pt x="172" y="223"/>
                          <a:pt x="172" y="223"/>
                        </a:cubicBezTo>
                        <a:cubicBezTo>
                          <a:pt x="172" y="222"/>
                          <a:pt x="172" y="222"/>
                          <a:pt x="172" y="222"/>
                        </a:cubicBezTo>
                        <a:cubicBezTo>
                          <a:pt x="172" y="222"/>
                          <a:pt x="172" y="222"/>
                          <a:pt x="172" y="222"/>
                        </a:cubicBezTo>
                        <a:cubicBezTo>
                          <a:pt x="172" y="221"/>
                          <a:pt x="172" y="221"/>
                          <a:pt x="172" y="221"/>
                        </a:cubicBezTo>
                        <a:cubicBezTo>
                          <a:pt x="173" y="221"/>
                          <a:pt x="173" y="221"/>
                          <a:pt x="173" y="221"/>
                        </a:cubicBezTo>
                        <a:cubicBezTo>
                          <a:pt x="173" y="221"/>
                          <a:pt x="173" y="221"/>
                          <a:pt x="173" y="221"/>
                        </a:cubicBezTo>
                        <a:cubicBezTo>
                          <a:pt x="173" y="221"/>
                          <a:pt x="173" y="221"/>
                          <a:pt x="173" y="221"/>
                        </a:cubicBezTo>
                        <a:cubicBezTo>
                          <a:pt x="174" y="220"/>
                          <a:pt x="174" y="220"/>
                          <a:pt x="174" y="220"/>
                        </a:cubicBezTo>
                        <a:cubicBezTo>
                          <a:pt x="174" y="220"/>
                          <a:pt x="174" y="220"/>
                          <a:pt x="174" y="220"/>
                        </a:cubicBezTo>
                        <a:cubicBezTo>
                          <a:pt x="174" y="220"/>
                          <a:pt x="174" y="220"/>
                          <a:pt x="174" y="220"/>
                        </a:cubicBezTo>
                        <a:cubicBezTo>
                          <a:pt x="174" y="219"/>
                          <a:pt x="174" y="219"/>
                          <a:pt x="174" y="219"/>
                        </a:cubicBezTo>
                        <a:cubicBezTo>
                          <a:pt x="174" y="219"/>
                          <a:pt x="174" y="219"/>
                          <a:pt x="174" y="219"/>
                        </a:cubicBezTo>
                        <a:cubicBezTo>
                          <a:pt x="175" y="220"/>
                          <a:pt x="175" y="220"/>
                          <a:pt x="175" y="220"/>
                        </a:cubicBezTo>
                        <a:cubicBezTo>
                          <a:pt x="175" y="220"/>
                          <a:pt x="175" y="220"/>
                          <a:pt x="175" y="220"/>
                        </a:cubicBezTo>
                        <a:cubicBezTo>
                          <a:pt x="175" y="220"/>
                          <a:pt x="175" y="220"/>
                          <a:pt x="175" y="220"/>
                        </a:cubicBezTo>
                        <a:cubicBezTo>
                          <a:pt x="176" y="219"/>
                          <a:pt x="176" y="219"/>
                          <a:pt x="176" y="219"/>
                        </a:cubicBezTo>
                        <a:cubicBezTo>
                          <a:pt x="176" y="220"/>
                          <a:pt x="176" y="220"/>
                          <a:pt x="176" y="220"/>
                        </a:cubicBezTo>
                        <a:cubicBezTo>
                          <a:pt x="178" y="221"/>
                          <a:pt x="178" y="221"/>
                          <a:pt x="178" y="221"/>
                        </a:cubicBezTo>
                        <a:cubicBezTo>
                          <a:pt x="178" y="221"/>
                          <a:pt x="178" y="221"/>
                          <a:pt x="178" y="221"/>
                        </a:cubicBezTo>
                        <a:cubicBezTo>
                          <a:pt x="178" y="221"/>
                          <a:pt x="178" y="221"/>
                          <a:pt x="178" y="221"/>
                        </a:cubicBezTo>
                        <a:cubicBezTo>
                          <a:pt x="180" y="220"/>
                          <a:pt x="180" y="220"/>
                          <a:pt x="180" y="220"/>
                        </a:cubicBezTo>
                        <a:cubicBezTo>
                          <a:pt x="180" y="220"/>
                          <a:pt x="180" y="220"/>
                          <a:pt x="180" y="220"/>
                        </a:cubicBezTo>
                        <a:cubicBezTo>
                          <a:pt x="180" y="220"/>
                          <a:pt x="180" y="220"/>
                          <a:pt x="180" y="220"/>
                        </a:cubicBezTo>
                        <a:cubicBezTo>
                          <a:pt x="181" y="220"/>
                          <a:pt x="181" y="220"/>
                          <a:pt x="181" y="220"/>
                        </a:cubicBezTo>
                        <a:cubicBezTo>
                          <a:pt x="182" y="220"/>
                          <a:pt x="182" y="220"/>
                          <a:pt x="182" y="220"/>
                        </a:cubicBezTo>
                        <a:cubicBezTo>
                          <a:pt x="183" y="221"/>
                          <a:pt x="183" y="221"/>
                          <a:pt x="183" y="221"/>
                        </a:cubicBezTo>
                        <a:cubicBezTo>
                          <a:pt x="184" y="222"/>
                          <a:pt x="184" y="222"/>
                          <a:pt x="184" y="222"/>
                        </a:cubicBezTo>
                        <a:cubicBezTo>
                          <a:pt x="183" y="222"/>
                          <a:pt x="183" y="222"/>
                          <a:pt x="183" y="222"/>
                        </a:cubicBezTo>
                        <a:cubicBezTo>
                          <a:pt x="182" y="222"/>
                          <a:pt x="182" y="222"/>
                          <a:pt x="182" y="222"/>
                        </a:cubicBezTo>
                        <a:cubicBezTo>
                          <a:pt x="181" y="222"/>
                          <a:pt x="181" y="222"/>
                          <a:pt x="181" y="222"/>
                        </a:cubicBezTo>
                        <a:cubicBezTo>
                          <a:pt x="181" y="222"/>
                          <a:pt x="181" y="222"/>
                          <a:pt x="181" y="222"/>
                        </a:cubicBezTo>
                        <a:cubicBezTo>
                          <a:pt x="181" y="222"/>
                          <a:pt x="181" y="222"/>
                          <a:pt x="181" y="222"/>
                        </a:cubicBezTo>
                        <a:cubicBezTo>
                          <a:pt x="181" y="222"/>
                          <a:pt x="181" y="222"/>
                          <a:pt x="181" y="222"/>
                        </a:cubicBezTo>
                        <a:cubicBezTo>
                          <a:pt x="180" y="222"/>
                          <a:pt x="180" y="222"/>
                          <a:pt x="180" y="222"/>
                        </a:cubicBezTo>
                        <a:cubicBezTo>
                          <a:pt x="180" y="222"/>
                          <a:pt x="180" y="222"/>
                          <a:pt x="180" y="222"/>
                        </a:cubicBezTo>
                        <a:cubicBezTo>
                          <a:pt x="180" y="222"/>
                          <a:pt x="180" y="222"/>
                          <a:pt x="180" y="222"/>
                        </a:cubicBezTo>
                        <a:cubicBezTo>
                          <a:pt x="179" y="222"/>
                          <a:pt x="179" y="222"/>
                          <a:pt x="179" y="222"/>
                        </a:cubicBezTo>
                        <a:cubicBezTo>
                          <a:pt x="179" y="222"/>
                          <a:pt x="179" y="222"/>
                          <a:pt x="179" y="222"/>
                        </a:cubicBezTo>
                        <a:cubicBezTo>
                          <a:pt x="179" y="222"/>
                          <a:pt x="179" y="222"/>
                          <a:pt x="179" y="222"/>
                        </a:cubicBezTo>
                        <a:cubicBezTo>
                          <a:pt x="178" y="223"/>
                          <a:pt x="178" y="223"/>
                          <a:pt x="178" y="223"/>
                        </a:cubicBezTo>
                        <a:cubicBezTo>
                          <a:pt x="177" y="223"/>
                          <a:pt x="177" y="223"/>
                          <a:pt x="177" y="223"/>
                        </a:cubicBezTo>
                        <a:cubicBezTo>
                          <a:pt x="178" y="224"/>
                          <a:pt x="178" y="224"/>
                          <a:pt x="178" y="224"/>
                        </a:cubicBezTo>
                        <a:cubicBezTo>
                          <a:pt x="178" y="224"/>
                          <a:pt x="178" y="224"/>
                          <a:pt x="178" y="224"/>
                        </a:cubicBezTo>
                        <a:cubicBezTo>
                          <a:pt x="177" y="224"/>
                          <a:pt x="177" y="224"/>
                          <a:pt x="177" y="224"/>
                        </a:cubicBezTo>
                        <a:cubicBezTo>
                          <a:pt x="176" y="224"/>
                          <a:pt x="176" y="224"/>
                          <a:pt x="176" y="224"/>
                        </a:cubicBezTo>
                        <a:cubicBezTo>
                          <a:pt x="176" y="224"/>
                          <a:pt x="176" y="224"/>
                          <a:pt x="176" y="224"/>
                        </a:cubicBezTo>
                        <a:cubicBezTo>
                          <a:pt x="175" y="224"/>
                          <a:pt x="175" y="224"/>
                          <a:pt x="175" y="224"/>
                        </a:cubicBezTo>
                        <a:cubicBezTo>
                          <a:pt x="175" y="224"/>
                          <a:pt x="175" y="224"/>
                          <a:pt x="175" y="224"/>
                        </a:cubicBezTo>
                        <a:cubicBezTo>
                          <a:pt x="175" y="224"/>
                          <a:pt x="175" y="224"/>
                          <a:pt x="175" y="224"/>
                        </a:cubicBezTo>
                        <a:cubicBezTo>
                          <a:pt x="175" y="224"/>
                          <a:pt x="175" y="224"/>
                          <a:pt x="175" y="224"/>
                        </a:cubicBezTo>
                        <a:cubicBezTo>
                          <a:pt x="175" y="224"/>
                          <a:pt x="175" y="224"/>
                          <a:pt x="175" y="224"/>
                        </a:cubicBezTo>
                        <a:cubicBezTo>
                          <a:pt x="174" y="225"/>
                          <a:pt x="174" y="225"/>
                          <a:pt x="174" y="225"/>
                        </a:cubicBezTo>
                        <a:cubicBezTo>
                          <a:pt x="172" y="229"/>
                          <a:pt x="172" y="229"/>
                          <a:pt x="172" y="229"/>
                        </a:cubicBezTo>
                        <a:cubicBezTo>
                          <a:pt x="175" y="226"/>
                          <a:pt x="175" y="226"/>
                          <a:pt x="175" y="226"/>
                        </a:cubicBezTo>
                        <a:cubicBezTo>
                          <a:pt x="175" y="226"/>
                          <a:pt x="175" y="226"/>
                          <a:pt x="175" y="226"/>
                        </a:cubicBezTo>
                        <a:cubicBezTo>
                          <a:pt x="175" y="226"/>
                          <a:pt x="175" y="226"/>
                          <a:pt x="175" y="226"/>
                        </a:cubicBezTo>
                        <a:cubicBezTo>
                          <a:pt x="176" y="226"/>
                          <a:pt x="176" y="226"/>
                          <a:pt x="176" y="226"/>
                        </a:cubicBezTo>
                        <a:cubicBezTo>
                          <a:pt x="176" y="226"/>
                          <a:pt x="176" y="226"/>
                          <a:pt x="176" y="226"/>
                        </a:cubicBezTo>
                        <a:cubicBezTo>
                          <a:pt x="176" y="226"/>
                          <a:pt x="176" y="226"/>
                          <a:pt x="176" y="226"/>
                        </a:cubicBezTo>
                        <a:cubicBezTo>
                          <a:pt x="177" y="226"/>
                          <a:pt x="177" y="226"/>
                          <a:pt x="177" y="226"/>
                        </a:cubicBezTo>
                        <a:cubicBezTo>
                          <a:pt x="177" y="226"/>
                          <a:pt x="177" y="226"/>
                          <a:pt x="177" y="226"/>
                        </a:cubicBezTo>
                        <a:cubicBezTo>
                          <a:pt x="177" y="227"/>
                          <a:pt x="177" y="227"/>
                          <a:pt x="177" y="227"/>
                        </a:cubicBezTo>
                        <a:cubicBezTo>
                          <a:pt x="177" y="227"/>
                          <a:pt x="177" y="227"/>
                          <a:pt x="177" y="227"/>
                        </a:cubicBezTo>
                        <a:cubicBezTo>
                          <a:pt x="177" y="227"/>
                          <a:pt x="177" y="227"/>
                          <a:pt x="177" y="227"/>
                        </a:cubicBezTo>
                        <a:cubicBezTo>
                          <a:pt x="178" y="227"/>
                          <a:pt x="178" y="227"/>
                          <a:pt x="178" y="227"/>
                        </a:cubicBezTo>
                        <a:cubicBezTo>
                          <a:pt x="178" y="227"/>
                          <a:pt x="178" y="227"/>
                          <a:pt x="178" y="227"/>
                        </a:cubicBezTo>
                        <a:cubicBezTo>
                          <a:pt x="178" y="227"/>
                          <a:pt x="178" y="227"/>
                          <a:pt x="178" y="227"/>
                        </a:cubicBezTo>
                        <a:cubicBezTo>
                          <a:pt x="179" y="227"/>
                          <a:pt x="179" y="227"/>
                          <a:pt x="179" y="227"/>
                        </a:cubicBezTo>
                        <a:cubicBezTo>
                          <a:pt x="180" y="227"/>
                          <a:pt x="180" y="227"/>
                          <a:pt x="180" y="227"/>
                        </a:cubicBezTo>
                        <a:cubicBezTo>
                          <a:pt x="180" y="228"/>
                          <a:pt x="180" y="228"/>
                          <a:pt x="180" y="228"/>
                        </a:cubicBezTo>
                        <a:cubicBezTo>
                          <a:pt x="180" y="228"/>
                          <a:pt x="180" y="228"/>
                          <a:pt x="180" y="228"/>
                        </a:cubicBezTo>
                        <a:cubicBezTo>
                          <a:pt x="180" y="228"/>
                          <a:pt x="180" y="228"/>
                          <a:pt x="180" y="228"/>
                        </a:cubicBezTo>
                        <a:cubicBezTo>
                          <a:pt x="181" y="229"/>
                          <a:pt x="181" y="229"/>
                          <a:pt x="181" y="229"/>
                        </a:cubicBezTo>
                        <a:cubicBezTo>
                          <a:pt x="181" y="229"/>
                          <a:pt x="181" y="229"/>
                          <a:pt x="181" y="229"/>
                        </a:cubicBezTo>
                        <a:cubicBezTo>
                          <a:pt x="182" y="229"/>
                          <a:pt x="182" y="229"/>
                          <a:pt x="182" y="229"/>
                        </a:cubicBezTo>
                        <a:cubicBezTo>
                          <a:pt x="182" y="228"/>
                          <a:pt x="182" y="228"/>
                          <a:pt x="182" y="228"/>
                        </a:cubicBezTo>
                        <a:cubicBezTo>
                          <a:pt x="183" y="228"/>
                          <a:pt x="183" y="228"/>
                          <a:pt x="183" y="228"/>
                        </a:cubicBezTo>
                        <a:cubicBezTo>
                          <a:pt x="183" y="229"/>
                          <a:pt x="183" y="229"/>
                          <a:pt x="183" y="229"/>
                        </a:cubicBezTo>
                        <a:cubicBezTo>
                          <a:pt x="183" y="229"/>
                          <a:pt x="183" y="229"/>
                          <a:pt x="183" y="229"/>
                        </a:cubicBezTo>
                        <a:cubicBezTo>
                          <a:pt x="184" y="229"/>
                          <a:pt x="184" y="229"/>
                          <a:pt x="184" y="229"/>
                        </a:cubicBezTo>
                        <a:cubicBezTo>
                          <a:pt x="184" y="228"/>
                          <a:pt x="184" y="228"/>
                          <a:pt x="184" y="228"/>
                        </a:cubicBezTo>
                        <a:cubicBezTo>
                          <a:pt x="185" y="228"/>
                          <a:pt x="185" y="228"/>
                          <a:pt x="185" y="228"/>
                        </a:cubicBezTo>
                        <a:cubicBezTo>
                          <a:pt x="185" y="230"/>
                          <a:pt x="185" y="230"/>
                          <a:pt x="185" y="230"/>
                        </a:cubicBezTo>
                        <a:cubicBezTo>
                          <a:pt x="186" y="231"/>
                          <a:pt x="186" y="231"/>
                          <a:pt x="186" y="231"/>
                        </a:cubicBezTo>
                        <a:cubicBezTo>
                          <a:pt x="186" y="231"/>
                          <a:pt x="186" y="231"/>
                          <a:pt x="186" y="231"/>
                        </a:cubicBezTo>
                        <a:cubicBezTo>
                          <a:pt x="186" y="232"/>
                          <a:pt x="186" y="232"/>
                          <a:pt x="186" y="232"/>
                        </a:cubicBezTo>
                        <a:cubicBezTo>
                          <a:pt x="185" y="232"/>
                          <a:pt x="185" y="232"/>
                          <a:pt x="185" y="232"/>
                        </a:cubicBezTo>
                        <a:cubicBezTo>
                          <a:pt x="186" y="232"/>
                          <a:pt x="186" y="232"/>
                          <a:pt x="186" y="232"/>
                        </a:cubicBezTo>
                        <a:cubicBezTo>
                          <a:pt x="186" y="233"/>
                          <a:pt x="186" y="233"/>
                          <a:pt x="186" y="233"/>
                        </a:cubicBezTo>
                        <a:cubicBezTo>
                          <a:pt x="186" y="233"/>
                          <a:pt x="186" y="233"/>
                          <a:pt x="186" y="233"/>
                        </a:cubicBezTo>
                        <a:cubicBezTo>
                          <a:pt x="187" y="233"/>
                          <a:pt x="187" y="233"/>
                          <a:pt x="187" y="233"/>
                        </a:cubicBezTo>
                        <a:cubicBezTo>
                          <a:pt x="188" y="232"/>
                          <a:pt x="188" y="232"/>
                          <a:pt x="188" y="232"/>
                        </a:cubicBezTo>
                        <a:cubicBezTo>
                          <a:pt x="188" y="232"/>
                          <a:pt x="188" y="232"/>
                          <a:pt x="188" y="232"/>
                        </a:cubicBezTo>
                        <a:cubicBezTo>
                          <a:pt x="188" y="232"/>
                          <a:pt x="188" y="232"/>
                          <a:pt x="188" y="232"/>
                        </a:cubicBezTo>
                        <a:cubicBezTo>
                          <a:pt x="188" y="231"/>
                          <a:pt x="188" y="231"/>
                          <a:pt x="188" y="231"/>
                        </a:cubicBezTo>
                        <a:cubicBezTo>
                          <a:pt x="188" y="230"/>
                          <a:pt x="188" y="230"/>
                          <a:pt x="188" y="230"/>
                        </a:cubicBezTo>
                        <a:cubicBezTo>
                          <a:pt x="189" y="230"/>
                          <a:pt x="189" y="230"/>
                          <a:pt x="189" y="230"/>
                        </a:cubicBezTo>
                        <a:cubicBezTo>
                          <a:pt x="189" y="231"/>
                          <a:pt x="189" y="231"/>
                          <a:pt x="189" y="231"/>
                        </a:cubicBezTo>
                        <a:cubicBezTo>
                          <a:pt x="189" y="231"/>
                          <a:pt x="189" y="231"/>
                          <a:pt x="189" y="231"/>
                        </a:cubicBezTo>
                        <a:cubicBezTo>
                          <a:pt x="190" y="230"/>
                          <a:pt x="190" y="230"/>
                          <a:pt x="190" y="230"/>
                        </a:cubicBezTo>
                        <a:cubicBezTo>
                          <a:pt x="190" y="230"/>
                          <a:pt x="190" y="230"/>
                          <a:pt x="190" y="230"/>
                        </a:cubicBezTo>
                        <a:cubicBezTo>
                          <a:pt x="190" y="230"/>
                          <a:pt x="190" y="230"/>
                          <a:pt x="190" y="230"/>
                        </a:cubicBezTo>
                        <a:cubicBezTo>
                          <a:pt x="190" y="229"/>
                          <a:pt x="190" y="229"/>
                          <a:pt x="190" y="229"/>
                        </a:cubicBezTo>
                        <a:cubicBezTo>
                          <a:pt x="190" y="228"/>
                          <a:pt x="190" y="228"/>
                          <a:pt x="190" y="228"/>
                        </a:cubicBezTo>
                        <a:cubicBezTo>
                          <a:pt x="191" y="227"/>
                          <a:pt x="191" y="227"/>
                          <a:pt x="191" y="227"/>
                        </a:cubicBezTo>
                        <a:cubicBezTo>
                          <a:pt x="191" y="227"/>
                          <a:pt x="191" y="227"/>
                          <a:pt x="191" y="227"/>
                        </a:cubicBezTo>
                        <a:cubicBezTo>
                          <a:pt x="191" y="227"/>
                          <a:pt x="191" y="227"/>
                          <a:pt x="191" y="227"/>
                        </a:cubicBezTo>
                        <a:cubicBezTo>
                          <a:pt x="191" y="228"/>
                          <a:pt x="191" y="228"/>
                          <a:pt x="191" y="228"/>
                        </a:cubicBezTo>
                        <a:cubicBezTo>
                          <a:pt x="191" y="228"/>
                          <a:pt x="191" y="228"/>
                          <a:pt x="191" y="228"/>
                        </a:cubicBezTo>
                        <a:cubicBezTo>
                          <a:pt x="192" y="228"/>
                          <a:pt x="192" y="228"/>
                          <a:pt x="192" y="228"/>
                        </a:cubicBezTo>
                        <a:cubicBezTo>
                          <a:pt x="192" y="229"/>
                          <a:pt x="192" y="229"/>
                          <a:pt x="192" y="229"/>
                        </a:cubicBezTo>
                        <a:cubicBezTo>
                          <a:pt x="192" y="230"/>
                          <a:pt x="192" y="230"/>
                          <a:pt x="192" y="230"/>
                        </a:cubicBezTo>
                        <a:cubicBezTo>
                          <a:pt x="192" y="234"/>
                          <a:pt x="192" y="234"/>
                          <a:pt x="192" y="234"/>
                        </a:cubicBezTo>
                        <a:cubicBezTo>
                          <a:pt x="192" y="233"/>
                          <a:pt x="192" y="233"/>
                          <a:pt x="192" y="233"/>
                        </a:cubicBezTo>
                        <a:cubicBezTo>
                          <a:pt x="192" y="233"/>
                          <a:pt x="192" y="234"/>
                          <a:pt x="193" y="234"/>
                        </a:cubicBezTo>
                        <a:cubicBezTo>
                          <a:pt x="194" y="235"/>
                          <a:pt x="194" y="235"/>
                          <a:pt x="194" y="235"/>
                        </a:cubicBezTo>
                        <a:cubicBezTo>
                          <a:pt x="194" y="234"/>
                          <a:pt x="194" y="234"/>
                          <a:pt x="194" y="234"/>
                        </a:cubicBezTo>
                        <a:cubicBezTo>
                          <a:pt x="194" y="233"/>
                          <a:pt x="194" y="233"/>
                          <a:pt x="194" y="233"/>
                        </a:cubicBezTo>
                        <a:cubicBezTo>
                          <a:pt x="195" y="232"/>
                          <a:pt x="195" y="232"/>
                          <a:pt x="195" y="232"/>
                        </a:cubicBezTo>
                        <a:cubicBezTo>
                          <a:pt x="195" y="232"/>
                          <a:pt x="195" y="232"/>
                          <a:pt x="195" y="232"/>
                        </a:cubicBezTo>
                        <a:cubicBezTo>
                          <a:pt x="195" y="232"/>
                          <a:pt x="195" y="232"/>
                          <a:pt x="195" y="232"/>
                        </a:cubicBezTo>
                        <a:cubicBezTo>
                          <a:pt x="195" y="230"/>
                          <a:pt x="195" y="230"/>
                          <a:pt x="195" y="230"/>
                        </a:cubicBezTo>
                        <a:cubicBezTo>
                          <a:pt x="194" y="230"/>
                          <a:pt x="194" y="230"/>
                          <a:pt x="194" y="230"/>
                        </a:cubicBezTo>
                        <a:cubicBezTo>
                          <a:pt x="194" y="230"/>
                          <a:pt x="194" y="230"/>
                          <a:pt x="194" y="230"/>
                        </a:cubicBezTo>
                        <a:cubicBezTo>
                          <a:pt x="194" y="230"/>
                          <a:pt x="194" y="230"/>
                          <a:pt x="194" y="230"/>
                        </a:cubicBezTo>
                        <a:cubicBezTo>
                          <a:pt x="194" y="230"/>
                          <a:pt x="194" y="230"/>
                          <a:pt x="194" y="230"/>
                        </a:cubicBezTo>
                        <a:cubicBezTo>
                          <a:pt x="193" y="230"/>
                          <a:pt x="193" y="230"/>
                          <a:pt x="193" y="230"/>
                        </a:cubicBezTo>
                        <a:cubicBezTo>
                          <a:pt x="193" y="231"/>
                          <a:pt x="193" y="231"/>
                          <a:pt x="193" y="231"/>
                        </a:cubicBezTo>
                        <a:cubicBezTo>
                          <a:pt x="193" y="230"/>
                          <a:pt x="193" y="230"/>
                          <a:pt x="193" y="230"/>
                        </a:cubicBezTo>
                        <a:cubicBezTo>
                          <a:pt x="193" y="229"/>
                          <a:pt x="193" y="229"/>
                          <a:pt x="193" y="229"/>
                        </a:cubicBezTo>
                        <a:cubicBezTo>
                          <a:pt x="193" y="229"/>
                          <a:pt x="193" y="229"/>
                          <a:pt x="193" y="229"/>
                        </a:cubicBezTo>
                        <a:cubicBezTo>
                          <a:pt x="193" y="229"/>
                          <a:pt x="193" y="229"/>
                          <a:pt x="193" y="229"/>
                        </a:cubicBezTo>
                        <a:cubicBezTo>
                          <a:pt x="193" y="228"/>
                          <a:pt x="193" y="228"/>
                          <a:pt x="193" y="228"/>
                        </a:cubicBezTo>
                        <a:cubicBezTo>
                          <a:pt x="193" y="227"/>
                          <a:pt x="193" y="227"/>
                          <a:pt x="193" y="227"/>
                        </a:cubicBezTo>
                        <a:cubicBezTo>
                          <a:pt x="194" y="227"/>
                          <a:pt x="194" y="227"/>
                          <a:pt x="194" y="227"/>
                        </a:cubicBezTo>
                        <a:cubicBezTo>
                          <a:pt x="194" y="226"/>
                          <a:pt x="194" y="226"/>
                          <a:pt x="194" y="226"/>
                        </a:cubicBezTo>
                        <a:cubicBezTo>
                          <a:pt x="194" y="226"/>
                          <a:pt x="194" y="226"/>
                          <a:pt x="194" y="226"/>
                        </a:cubicBezTo>
                        <a:cubicBezTo>
                          <a:pt x="194" y="226"/>
                          <a:pt x="194" y="226"/>
                          <a:pt x="194" y="226"/>
                        </a:cubicBezTo>
                        <a:cubicBezTo>
                          <a:pt x="194" y="226"/>
                          <a:pt x="194" y="226"/>
                          <a:pt x="194" y="226"/>
                        </a:cubicBezTo>
                        <a:cubicBezTo>
                          <a:pt x="193" y="225"/>
                          <a:pt x="193" y="225"/>
                          <a:pt x="193" y="225"/>
                        </a:cubicBezTo>
                        <a:cubicBezTo>
                          <a:pt x="193" y="225"/>
                          <a:pt x="193" y="225"/>
                          <a:pt x="193" y="225"/>
                        </a:cubicBezTo>
                        <a:cubicBezTo>
                          <a:pt x="193" y="225"/>
                          <a:pt x="193" y="225"/>
                          <a:pt x="193" y="225"/>
                        </a:cubicBezTo>
                        <a:cubicBezTo>
                          <a:pt x="193" y="224"/>
                          <a:pt x="193" y="224"/>
                          <a:pt x="193" y="224"/>
                        </a:cubicBezTo>
                        <a:cubicBezTo>
                          <a:pt x="192" y="224"/>
                          <a:pt x="192" y="224"/>
                          <a:pt x="192" y="224"/>
                        </a:cubicBezTo>
                        <a:cubicBezTo>
                          <a:pt x="192" y="224"/>
                          <a:pt x="192" y="224"/>
                          <a:pt x="192" y="224"/>
                        </a:cubicBezTo>
                        <a:cubicBezTo>
                          <a:pt x="191" y="224"/>
                          <a:pt x="191" y="224"/>
                          <a:pt x="191" y="224"/>
                        </a:cubicBezTo>
                        <a:cubicBezTo>
                          <a:pt x="191" y="224"/>
                          <a:pt x="191" y="224"/>
                          <a:pt x="191" y="224"/>
                        </a:cubicBezTo>
                        <a:cubicBezTo>
                          <a:pt x="191" y="225"/>
                          <a:pt x="191" y="225"/>
                          <a:pt x="191" y="225"/>
                        </a:cubicBezTo>
                        <a:cubicBezTo>
                          <a:pt x="190" y="225"/>
                          <a:pt x="190" y="225"/>
                          <a:pt x="190" y="225"/>
                        </a:cubicBezTo>
                        <a:cubicBezTo>
                          <a:pt x="190" y="225"/>
                          <a:pt x="190" y="225"/>
                          <a:pt x="190" y="225"/>
                        </a:cubicBezTo>
                        <a:cubicBezTo>
                          <a:pt x="190" y="226"/>
                          <a:pt x="190" y="226"/>
                          <a:pt x="190" y="226"/>
                        </a:cubicBezTo>
                        <a:cubicBezTo>
                          <a:pt x="190" y="227"/>
                          <a:pt x="190" y="227"/>
                          <a:pt x="190" y="227"/>
                        </a:cubicBezTo>
                        <a:cubicBezTo>
                          <a:pt x="190" y="227"/>
                          <a:pt x="190" y="227"/>
                          <a:pt x="190" y="227"/>
                        </a:cubicBezTo>
                        <a:cubicBezTo>
                          <a:pt x="190" y="228"/>
                          <a:pt x="190" y="228"/>
                          <a:pt x="190" y="228"/>
                        </a:cubicBezTo>
                        <a:cubicBezTo>
                          <a:pt x="189" y="228"/>
                          <a:pt x="189" y="228"/>
                          <a:pt x="189" y="228"/>
                        </a:cubicBezTo>
                        <a:cubicBezTo>
                          <a:pt x="188" y="228"/>
                          <a:pt x="188" y="228"/>
                          <a:pt x="188" y="228"/>
                        </a:cubicBezTo>
                        <a:cubicBezTo>
                          <a:pt x="188" y="228"/>
                          <a:pt x="188" y="228"/>
                          <a:pt x="188" y="228"/>
                        </a:cubicBezTo>
                        <a:cubicBezTo>
                          <a:pt x="188" y="228"/>
                          <a:pt x="188" y="228"/>
                          <a:pt x="188" y="228"/>
                        </a:cubicBezTo>
                        <a:cubicBezTo>
                          <a:pt x="187" y="229"/>
                          <a:pt x="187" y="229"/>
                          <a:pt x="187" y="229"/>
                        </a:cubicBezTo>
                        <a:cubicBezTo>
                          <a:pt x="187" y="229"/>
                          <a:pt x="187" y="229"/>
                          <a:pt x="187" y="229"/>
                        </a:cubicBezTo>
                        <a:cubicBezTo>
                          <a:pt x="187" y="229"/>
                          <a:pt x="187" y="229"/>
                          <a:pt x="187" y="229"/>
                        </a:cubicBezTo>
                        <a:cubicBezTo>
                          <a:pt x="187" y="229"/>
                          <a:pt x="187" y="229"/>
                          <a:pt x="187" y="229"/>
                        </a:cubicBezTo>
                        <a:cubicBezTo>
                          <a:pt x="185" y="228"/>
                          <a:pt x="185" y="228"/>
                          <a:pt x="185" y="228"/>
                        </a:cubicBezTo>
                        <a:cubicBezTo>
                          <a:pt x="185" y="227"/>
                          <a:pt x="185" y="227"/>
                          <a:pt x="185" y="227"/>
                        </a:cubicBezTo>
                        <a:cubicBezTo>
                          <a:pt x="184" y="227"/>
                          <a:pt x="184" y="227"/>
                          <a:pt x="184" y="227"/>
                        </a:cubicBezTo>
                        <a:cubicBezTo>
                          <a:pt x="184" y="227"/>
                          <a:pt x="184" y="227"/>
                          <a:pt x="184" y="227"/>
                        </a:cubicBezTo>
                        <a:cubicBezTo>
                          <a:pt x="183" y="225"/>
                          <a:pt x="183" y="225"/>
                          <a:pt x="183" y="225"/>
                        </a:cubicBezTo>
                        <a:cubicBezTo>
                          <a:pt x="184" y="227"/>
                          <a:pt x="184" y="227"/>
                          <a:pt x="184" y="227"/>
                        </a:cubicBezTo>
                        <a:cubicBezTo>
                          <a:pt x="182" y="226"/>
                          <a:pt x="182" y="226"/>
                          <a:pt x="182" y="226"/>
                        </a:cubicBezTo>
                        <a:cubicBezTo>
                          <a:pt x="182" y="226"/>
                          <a:pt x="182" y="226"/>
                          <a:pt x="182" y="226"/>
                        </a:cubicBezTo>
                        <a:cubicBezTo>
                          <a:pt x="182" y="226"/>
                          <a:pt x="182" y="226"/>
                          <a:pt x="182" y="226"/>
                        </a:cubicBezTo>
                        <a:cubicBezTo>
                          <a:pt x="182" y="226"/>
                          <a:pt x="181" y="226"/>
                          <a:pt x="181" y="226"/>
                        </a:cubicBezTo>
                        <a:cubicBezTo>
                          <a:pt x="182" y="225"/>
                          <a:pt x="182" y="225"/>
                          <a:pt x="182" y="225"/>
                        </a:cubicBezTo>
                        <a:cubicBezTo>
                          <a:pt x="183" y="225"/>
                          <a:pt x="183" y="225"/>
                          <a:pt x="183" y="225"/>
                        </a:cubicBezTo>
                        <a:cubicBezTo>
                          <a:pt x="183" y="225"/>
                          <a:pt x="183" y="225"/>
                          <a:pt x="183" y="225"/>
                        </a:cubicBezTo>
                        <a:cubicBezTo>
                          <a:pt x="184" y="225"/>
                          <a:pt x="184" y="225"/>
                          <a:pt x="184" y="225"/>
                        </a:cubicBezTo>
                        <a:cubicBezTo>
                          <a:pt x="184" y="225"/>
                          <a:pt x="184" y="225"/>
                          <a:pt x="184" y="225"/>
                        </a:cubicBezTo>
                        <a:cubicBezTo>
                          <a:pt x="185" y="224"/>
                          <a:pt x="185" y="224"/>
                          <a:pt x="185" y="224"/>
                        </a:cubicBezTo>
                        <a:cubicBezTo>
                          <a:pt x="184" y="224"/>
                          <a:pt x="184" y="224"/>
                          <a:pt x="184" y="224"/>
                        </a:cubicBezTo>
                        <a:cubicBezTo>
                          <a:pt x="184" y="223"/>
                          <a:pt x="184" y="223"/>
                          <a:pt x="184" y="223"/>
                        </a:cubicBezTo>
                        <a:cubicBezTo>
                          <a:pt x="184" y="223"/>
                          <a:pt x="184" y="223"/>
                          <a:pt x="184" y="223"/>
                        </a:cubicBezTo>
                        <a:cubicBezTo>
                          <a:pt x="184" y="223"/>
                          <a:pt x="184" y="223"/>
                          <a:pt x="184" y="223"/>
                        </a:cubicBezTo>
                        <a:cubicBezTo>
                          <a:pt x="184" y="223"/>
                          <a:pt x="184" y="223"/>
                          <a:pt x="184" y="223"/>
                        </a:cubicBezTo>
                        <a:cubicBezTo>
                          <a:pt x="184" y="223"/>
                          <a:pt x="184" y="223"/>
                          <a:pt x="184" y="223"/>
                        </a:cubicBezTo>
                        <a:cubicBezTo>
                          <a:pt x="184" y="222"/>
                          <a:pt x="184" y="222"/>
                          <a:pt x="184" y="222"/>
                        </a:cubicBezTo>
                        <a:cubicBezTo>
                          <a:pt x="184" y="222"/>
                          <a:pt x="184" y="222"/>
                          <a:pt x="184" y="222"/>
                        </a:cubicBezTo>
                        <a:cubicBezTo>
                          <a:pt x="184" y="222"/>
                          <a:pt x="184" y="222"/>
                          <a:pt x="184" y="222"/>
                        </a:cubicBezTo>
                        <a:cubicBezTo>
                          <a:pt x="185" y="223"/>
                          <a:pt x="185" y="223"/>
                          <a:pt x="185" y="223"/>
                        </a:cubicBezTo>
                        <a:cubicBezTo>
                          <a:pt x="185" y="223"/>
                          <a:pt x="185" y="223"/>
                          <a:pt x="185" y="223"/>
                        </a:cubicBezTo>
                        <a:cubicBezTo>
                          <a:pt x="185" y="223"/>
                          <a:pt x="185" y="223"/>
                          <a:pt x="185" y="223"/>
                        </a:cubicBezTo>
                        <a:cubicBezTo>
                          <a:pt x="186" y="222"/>
                          <a:pt x="186" y="222"/>
                          <a:pt x="186" y="222"/>
                        </a:cubicBezTo>
                        <a:cubicBezTo>
                          <a:pt x="187" y="223"/>
                          <a:pt x="187" y="223"/>
                          <a:pt x="187" y="223"/>
                        </a:cubicBezTo>
                        <a:cubicBezTo>
                          <a:pt x="189" y="223"/>
                          <a:pt x="189" y="223"/>
                          <a:pt x="189" y="223"/>
                        </a:cubicBezTo>
                        <a:cubicBezTo>
                          <a:pt x="188" y="222"/>
                          <a:pt x="188" y="222"/>
                          <a:pt x="188" y="222"/>
                        </a:cubicBezTo>
                        <a:cubicBezTo>
                          <a:pt x="187" y="221"/>
                          <a:pt x="187" y="221"/>
                          <a:pt x="187" y="221"/>
                        </a:cubicBezTo>
                        <a:cubicBezTo>
                          <a:pt x="187" y="221"/>
                          <a:pt x="187" y="221"/>
                          <a:pt x="187" y="221"/>
                        </a:cubicBezTo>
                        <a:cubicBezTo>
                          <a:pt x="187" y="221"/>
                          <a:pt x="187" y="221"/>
                          <a:pt x="187" y="221"/>
                        </a:cubicBezTo>
                        <a:cubicBezTo>
                          <a:pt x="186" y="221"/>
                          <a:pt x="186" y="221"/>
                          <a:pt x="186" y="221"/>
                        </a:cubicBezTo>
                        <a:cubicBezTo>
                          <a:pt x="186" y="221"/>
                          <a:pt x="186" y="221"/>
                          <a:pt x="186" y="221"/>
                        </a:cubicBezTo>
                        <a:cubicBezTo>
                          <a:pt x="186" y="220"/>
                          <a:pt x="186" y="220"/>
                          <a:pt x="186" y="220"/>
                        </a:cubicBezTo>
                        <a:cubicBezTo>
                          <a:pt x="186" y="220"/>
                          <a:pt x="186" y="220"/>
                          <a:pt x="186" y="220"/>
                        </a:cubicBezTo>
                        <a:cubicBezTo>
                          <a:pt x="185" y="220"/>
                          <a:pt x="185" y="220"/>
                          <a:pt x="185" y="220"/>
                        </a:cubicBezTo>
                        <a:cubicBezTo>
                          <a:pt x="184" y="219"/>
                          <a:pt x="184" y="219"/>
                          <a:pt x="184" y="219"/>
                        </a:cubicBezTo>
                        <a:cubicBezTo>
                          <a:pt x="183" y="218"/>
                          <a:pt x="183" y="218"/>
                          <a:pt x="183" y="218"/>
                        </a:cubicBezTo>
                        <a:cubicBezTo>
                          <a:pt x="183" y="218"/>
                          <a:pt x="183" y="218"/>
                          <a:pt x="183" y="218"/>
                        </a:cubicBezTo>
                        <a:cubicBezTo>
                          <a:pt x="183" y="218"/>
                          <a:pt x="183" y="218"/>
                          <a:pt x="183" y="218"/>
                        </a:cubicBezTo>
                        <a:cubicBezTo>
                          <a:pt x="182" y="218"/>
                          <a:pt x="182" y="218"/>
                          <a:pt x="182" y="218"/>
                        </a:cubicBezTo>
                        <a:cubicBezTo>
                          <a:pt x="181" y="218"/>
                          <a:pt x="181" y="218"/>
                          <a:pt x="181" y="218"/>
                        </a:cubicBezTo>
                        <a:cubicBezTo>
                          <a:pt x="181" y="218"/>
                          <a:pt x="181" y="218"/>
                          <a:pt x="181" y="218"/>
                        </a:cubicBezTo>
                        <a:cubicBezTo>
                          <a:pt x="181" y="218"/>
                          <a:pt x="181" y="218"/>
                          <a:pt x="181" y="218"/>
                        </a:cubicBezTo>
                        <a:cubicBezTo>
                          <a:pt x="180" y="219"/>
                          <a:pt x="180" y="219"/>
                          <a:pt x="180" y="219"/>
                        </a:cubicBezTo>
                        <a:cubicBezTo>
                          <a:pt x="179" y="219"/>
                          <a:pt x="179" y="219"/>
                          <a:pt x="179" y="219"/>
                        </a:cubicBezTo>
                        <a:cubicBezTo>
                          <a:pt x="179" y="218"/>
                          <a:pt x="179" y="218"/>
                          <a:pt x="179" y="218"/>
                        </a:cubicBezTo>
                        <a:cubicBezTo>
                          <a:pt x="179" y="218"/>
                          <a:pt x="179" y="218"/>
                          <a:pt x="179" y="218"/>
                        </a:cubicBezTo>
                        <a:cubicBezTo>
                          <a:pt x="178" y="219"/>
                          <a:pt x="178" y="219"/>
                          <a:pt x="178" y="219"/>
                        </a:cubicBezTo>
                        <a:cubicBezTo>
                          <a:pt x="178" y="219"/>
                          <a:pt x="178" y="219"/>
                          <a:pt x="178" y="219"/>
                        </a:cubicBezTo>
                        <a:cubicBezTo>
                          <a:pt x="178" y="218"/>
                          <a:pt x="178" y="218"/>
                          <a:pt x="178" y="218"/>
                        </a:cubicBezTo>
                        <a:cubicBezTo>
                          <a:pt x="177" y="218"/>
                          <a:pt x="177" y="218"/>
                          <a:pt x="177" y="218"/>
                        </a:cubicBezTo>
                        <a:cubicBezTo>
                          <a:pt x="177" y="217"/>
                          <a:pt x="177" y="217"/>
                          <a:pt x="177" y="217"/>
                        </a:cubicBezTo>
                        <a:cubicBezTo>
                          <a:pt x="177" y="218"/>
                          <a:pt x="177" y="218"/>
                          <a:pt x="177" y="218"/>
                        </a:cubicBezTo>
                        <a:cubicBezTo>
                          <a:pt x="176" y="218"/>
                          <a:pt x="176" y="218"/>
                          <a:pt x="176" y="218"/>
                        </a:cubicBezTo>
                        <a:moveTo>
                          <a:pt x="232" y="219"/>
                        </a:moveTo>
                        <a:cubicBezTo>
                          <a:pt x="232" y="219"/>
                          <a:pt x="232" y="219"/>
                          <a:pt x="232" y="219"/>
                        </a:cubicBezTo>
                        <a:cubicBezTo>
                          <a:pt x="231" y="219"/>
                          <a:pt x="231" y="219"/>
                          <a:pt x="231" y="219"/>
                        </a:cubicBezTo>
                        <a:cubicBezTo>
                          <a:pt x="231" y="219"/>
                          <a:pt x="231" y="219"/>
                          <a:pt x="231" y="219"/>
                        </a:cubicBezTo>
                        <a:cubicBezTo>
                          <a:pt x="231" y="219"/>
                          <a:pt x="231" y="219"/>
                          <a:pt x="231" y="219"/>
                        </a:cubicBezTo>
                        <a:cubicBezTo>
                          <a:pt x="230" y="219"/>
                          <a:pt x="230" y="219"/>
                          <a:pt x="230" y="219"/>
                        </a:cubicBezTo>
                        <a:cubicBezTo>
                          <a:pt x="230" y="219"/>
                          <a:pt x="230" y="219"/>
                          <a:pt x="230" y="219"/>
                        </a:cubicBezTo>
                        <a:cubicBezTo>
                          <a:pt x="230" y="220"/>
                          <a:pt x="230" y="220"/>
                          <a:pt x="230" y="220"/>
                        </a:cubicBezTo>
                        <a:cubicBezTo>
                          <a:pt x="230" y="220"/>
                          <a:pt x="230" y="220"/>
                          <a:pt x="230" y="220"/>
                        </a:cubicBezTo>
                        <a:cubicBezTo>
                          <a:pt x="230" y="221"/>
                          <a:pt x="230" y="221"/>
                          <a:pt x="230" y="221"/>
                        </a:cubicBezTo>
                        <a:cubicBezTo>
                          <a:pt x="230" y="221"/>
                          <a:pt x="230" y="221"/>
                          <a:pt x="230" y="221"/>
                        </a:cubicBezTo>
                        <a:cubicBezTo>
                          <a:pt x="230" y="221"/>
                          <a:pt x="230" y="221"/>
                          <a:pt x="230" y="221"/>
                        </a:cubicBezTo>
                        <a:cubicBezTo>
                          <a:pt x="230" y="221"/>
                          <a:pt x="230" y="221"/>
                          <a:pt x="230" y="221"/>
                        </a:cubicBezTo>
                        <a:cubicBezTo>
                          <a:pt x="228" y="222"/>
                          <a:pt x="228" y="222"/>
                          <a:pt x="228" y="222"/>
                        </a:cubicBezTo>
                        <a:cubicBezTo>
                          <a:pt x="228" y="223"/>
                          <a:pt x="228" y="223"/>
                          <a:pt x="228" y="223"/>
                        </a:cubicBezTo>
                        <a:cubicBezTo>
                          <a:pt x="227" y="223"/>
                          <a:pt x="227" y="223"/>
                          <a:pt x="227" y="223"/>
                        </a:cubicBezTo>
                        <a:cubicBezTo>
                          <a:pt x="227" y="223"/>
                          <a:pt x="227" y="223"/>
                          <a:pt x="227" y="223"/>
                        </a:cubicBezTo>
                        <a:cubicBezTo>
                          <a:pt x="226" y="223"/>
                          <a:pt x="226" y="223"/>
                          <a:pt x="226" y="223"/>
                        </a:cubicBezTo>
                        <a:cubicBezTo>
                          <a:pt x="225" y="223"/>
                          <a:pt x="225" y="223"/>
                          <a:pt x="225" y="223"/>
                        </a:cubicBezTo>
                        <a:cubicBezTo>
                          <a:pt x="225" y="223"/>
                          <a:pt x="225" y="223"/>
                          <a:pt x="225" y="223"/>
                        </a:cubicBezTo>
                        <a:cubicBezTo>
                          <a:pt x="225" y="223"/>
                          <a:pt x="225" y="223"/>
                          <a:pt x="225" y="223"/>
                        </a:cubicBezTo>
                        <a:cubicBezTo>
                          <a:pt x="225" y="224"/>
                          <a:pt x="225" y="224"/>
                          <a:pt x="225" y="224"/>
                        </a:cubicBezTo>
                        <a:cubicBezTo>
                          <a:pt x="224" y="224"/>
                          <a:pt x="224" y="224"/>
                          <a:pt x="224" y="224"/>
                        </a:cubicBezTo>
                        <a:cubicBezTo>
                          <a:pt x="224" y="224"/>
                          <a:pt x="224" y="224"/>
                          <a:pt x="224" y="224"/>
                        </a:cubicBezTo>
                        <a:cubicBezTo>
                          <a:pt x="224" y="224"/>
                          <a:pt x="224" y="224"/>
                          <a:pt x="224" y="224"/>
                        </a:cubicBezTo>
                        <a:cubicBezTo>
                          <a:pt x="224" y="225"/>
                          <a:pt x="224" y="225"/>
                          <a:pt x="224" y="225"/>
                        </a:cubicBezTo>
                        <a:cubicBezTo>
                          <a:pt x="224" y="225"/>
                          <a:pt x="224" y="225"/>
                          <a:pt x="224" y="225"/>
                        </a:cubicBezTo>
                        <a:cubicBezTo>
                          <a:pt x="224" y="223"/>
                          <a:pt x="224" y="223"/>
                          <a:pt x="224" y="223"/>
                        </a:cubicBezTo>
                        <a:cubicBezTo>
                          <a:pt x="222" y="225"/>
                          <a:pt x="222" y="225"/>
                          <a:pt x="222" y="225"/>
                        </a:cubicBezTo>
                        <a:cubicBezTo>
                          <a:pt x="222" y="225"/>
                          <a:pt x="222" y="225"/>
                          <a:pt x="222" y="225"/>
                        </a:cubicBezTo>
                        <a:cubicBezTo>
                          <a:pt x="221" y="225"/>
                          <a:pt x="221" y="225"/>
                          <a:pt x="221" y="225"/>
                        </a:cubicBezTo>
                        <a:cubicBezTo>
                          <a:pt x="221" y="225"/>
                          <a:pt x="221" y="225"/>
                          <a:pt x="221" y="225"/>
                        </a:cubicBezTo>
                        <a:cubicBezTo>
                          <a:pt x="221" y="226"/>
                          <a:pt x="221" y="226"/>
                          <a:pt x="221" y="226"/>
                        </a:cubicBezTo>
                        <a:cubicBezTo>
                          <a:pt x="220" y="226"/>
                          <a:pt x="220" y="226"/>
                          <a:pt x="220" y="226"/>
                        </a:cubicBezTo>
                        <a:cubicBezTo>
                          <a:pt x="219" y="226"/>
                          <a:pt x="219" y="226"/>
                          <a:pt x="219" y="226"/>
                        </a:cubicBezTo>
                        <a:cubicBezTo>
                          <a:pt x="219" y="227"/>
                          <a:pt x="219" y="227"/>
                          <a:pt x="219" y="227"/>
                        </a:cubicBezTo>
                        <a:cubicBezTo>
                          <a:pt x="219" y="227"/>
                          <a:pt x="219" y="227"/>
                          <a:pt x="219" y="227"/>
                        </a:cubicBezTo>
                        <a:cubicBezTo>
                          <a:pt x="217" y="228"/>
                          <a:pt x="217" y="228"/>
                          <a:pt x="217" y="228"/>
                        </a:cubicBezTo>
                        <a:cubicBezTo>
                          <a:pt x="215" y="229"/>
                          <a:pt x="215" y="229"/>
                          <a:pt x="215" y="229"/>
                        </a:cubicBezTo>
                        <a:cubicBezTo>
                          <a:pt x="214" y="230"/>
                          <a:pt x="214" y="230"/>
                          <a:pt x="214" y="230"/>
                        </a:cubicBezTo>
                        <a:cubicBezTo>
                          <a:pt x="214" y="230"/>
                          <a:pt x="214" y="230"/>
                          <a:pt x="214" y="230"/>
                        </a:cubicBezTo>
                        <a:cubicBezTo>
                          <a:pt x="214" y="230"/>
                          <a:pt x="214" y="230"/>
                          <a:pt x="214" y="230"/>
                        </a:cubicBezTo>
                        <a:cubicBezTo>
                          <a:pt x="213" y="231"/>
                          <a:pt x="213" y="231"/>
                          <a:pt x="213" y="231"/>
                        </a:cubicBezTo>
                        <a:cubicBezTo>
                          <a:pt x="213" y="231"/>
                          <a:pt x="213" y="231"/>
                          <a:pt x="213" y="231"/>
                        </a:cubicBezTo>
                        <a:cubicBezTo>
                          <a:pt x="213" y="231"/>
                          <a:pt x="213" y="231"/>
                          <a:pt x="213" y="231"/>
                        </a:cubicBezTo>
                        <a:cubicBezTo>
                          <a:pt x="213" y="232"/>
                          <a:pt x="213" y="232"/>
                          <a:pt x="213" y="232"/>
                        </a:cubicBezTo>
                        <a:cubicBezTo>
                          <a:pt x="213" y="232"/>
                          <a:pt x="213" y="232"/>
                          <a:pt x="213" y="232"/>
                        </a:cubicBezTo>
                        <a:cubicBezTo>
                          <a:pt x="213" y="233"/>
                          <a:pt x="213" y="233"/>
                          <a:pt x="213" y="233"/>
                        </a:cubicBezTo>
                        <a:cubicBezTo>
                          <a:pt x="213" y="233"/>
                          <a:pt x="213" y="233"/>
                          <a:pt x="213" y="233"/>
                        </a:cubicBezTo>
                        <a:cubicBezTo>
                          <a:pt x="214" y="233"/>
                          <a:pt x="214" y="233"/>
                          <a:pt x="214" y="233"/>
                        </a:cubicBezTo>
                        <a:cubicBezTo>
                          <a:pt x="214" y="233"/>
                          <a:pt x="214" y="233"/>
                          <a:pt x="214" y="233"/>
                        </a:cubicBezTo>
                        <a:cubicBezTo>
                          <a:pt x="214" y="233"/>
                          <a:pt x="214" y="233"/>
                          <a:pt x="214" y="233"/>
                        </a:cubicBezTo>
                        <a:cubicBezTo>
                          <a:pt x="215" y="232"/>
                          <a:pt x="215" y="232"/>
                          <a:pt x="215" y="232"/>
                        </a:cubicBezTo>
                        <a:cubicBezTo>
                          <a:pt x="215" y="232"/>
                          <a:pt x="215" y="232"/>
                          <a:pt x="215" y="232"/>
                        </a:cubicBezTo>
                        <a:cubicBezTo>
                          <a:pt x="215" y="232"/>
                          <a:pt x="215" y="232"/>
                          <a:pt x="215" y="232"/>
                        </a:cubicBezTo>
                        <a:cubicBezTo>
                          <a:pt x="215" y="231"/>
                          <a:pt x="215" y="231"/>
                          <a:pt x="215" y="231"/>
                        </a:cubicBezTo>
                        <a:cubicBezTo>
                          <a:pt x="216" y="230"/>
                          <a:pt x="216" y="230"/>
                          <a:pt x="216" y="230"/>
                        </a:cubicBezTo>
                        <a:cubicBezTo>
                          <a:pt x="216" y="230"/>
                          <a:pt x="216" y="230"/>
                          <a:pt x="216" y="230"/>
                        </a:cubicBezTo>
                        <a:cubicBezTo>
                          <a:pt x="216" y="230"/>
                          <a:pt x="216" y="230"/>
                          <a:pt x="216" y="230"/>
                        </a:cubicBezTo>
                        <a:cubicBezTo>
                          <a:pt x="217" y="230"/>
                          <a:pt x="217" y="230"/>
                          <a:pt x="217" y="230"/>
                        </a:cubicBezTo>
                        <a:cubicBezTo>
                          <a:pt x="218" y="229"/>
                          <a:pt x="218" y="229"/>
                          <a:pt x="218" y="229"/>
                        </a:cubicBezTo>
                        <a:cubicBezTo>
                          <a:pt x="220" y="228"/>
                          <a:pt x="220" y="228"/>
                          <a:pt x="220" y="228"/>
                        </a:cubicBezTo>
                        <a:cubicBezTo>
                          <a:pt x="220" y="227"/>
                          <a:pt x="220" y="227"/>
                          <a:pt x="220" y="227"/>
                        </a:cubicBezTo>
                        <a:cubicBezTo>
                          <a:pt x="222" y="227"/>
                          <a:pt x="222" y="227"/>
                          <a:pt x="222" y="227"/>
                        </a:cubicBezTo>
                        <a:cubicBezTo>
                          <a:pt x="223" y="226"/>
                          <a:pt x="223" y="226"/>
                          <a:pt x="223" y="226"/>
                        </a:cubicBezTo>
                        <a:cubicBezTo>
                          <a:pt x="223" y="226"/>
                          <a:pt x="223" y="226"/>
                          <a:pt x="223" y="226"/>
                        </a:cubicBezTo>
                        <a:cubicBezTo>
                          <a:pt x="223" y="226"/>
                          <a:pt x="223" y="226"/>
                          <a:pt x="223" y="226"/>
                        </a:cubicBezTo>
                        <a:cubicBezTo>
                          <a:pt x="223" y="226"/>
                          <a:pt x="223" y="226"/>
                          <a:pt x="223" y="226"/>
                        </a:cubicBezTo>
                        <a:cubicBezTo>
                          <a:pt x="224" y="225"/>
                          <a:pt x="224" y="225"/>
                          <a:pt x="224" y="225"/>
                        </a:cubicBezTo>
                        <a:cubicBezTo>
                          <a:pt x="225" y="225"/>
                          <a:pt x="225" y="225"/>
                          <a:pt x="225" y="225"/>
                        </a:cubicBezTo>
                        <a:cubicBezTo>
                          <a:pt x="225" y="225"/>
                          <a:pt x="225" y="225"/>
                          <a:pt x="225" y="225"/>
                        </a:cubicBezTo>
                        <a:cubicBezTo>
                          <a:pt x="225" y="225"/>
                          <a:pt x="225" y="225"/>
                          <a:pt x="225" y="225"/>
                        </a:cubicBezTo>
                        <a:cubicBezTo>
                          <a:pt x="226" y="225"/>
                          <a:pt x="226" y="225"/>
                          <a:pt x="226" y="225"/>
                        </a:cubicBezTo>
                        <a:cubicBezTo>
                          <a:pt x="226" y="225"/>
                          <a:pt x="226" y="225"/>
                          <a:pt x="226" y="225"/>
                        </a:cubicBezTo>
                        <a:cubicBezTo>
                          <a:pt x="227" y="225"/>
                          <a:pt x="227" y="225"/>
                          <a:pt x="227" y="225"/>
                        </a:cubicBezTo>
                        <a:cubicBezTo>
                          <a:pt x="227" y="225"/>
                          <a:pt x="227" y="225"/>
                          <a:pt x="227" y="225"/>
                        </a:cubicBezTo>
                        <a:cubicBezTo>
                          <a:pt x="227" y="224"/>
                          <a:pt x="227" y="224"/>
                          <a:pt x="227" y="224"/>
                        </a:cubicBezTo>
                        <a:cubicBezTo>
                          <a:pt x="227" y="224"/>
                          <a:pt x="227" y="224"/>
                          <a:pt x="227" y="224"/>
                        </a:cubicBezTo>
                        <a:cubicBezTo>
                          <a:pt x="228" y="224"/>
                          <a:pt x="228" y="224"/>
                          <a:pt x="228" y="224"/>
                        </a:cubicBezTo>
                        <a:cubicBezTo>
                          <a:pt x="228" y="224"/>
                          <a:pt x="228" y="224"/>
                          <a:pt x="228" y="224"/>
                        </a:cubicBezTo>
                        <a:cubicBezTo>
                          <a:pt x="228" y="224"/>
                          <a:pt x="228" y="224"/>
                          <a:pt x="228" y="224"/>
                        </a:cubicBezTo>
                        <a:cubicBezTo>
                          <a:pt x="229" y="223"/>
                          <a:pt x="229" y="223"/>
                          <a:pt x="229" y="223"/>
                        </a:cubicBezTo>
                        <a:cubicBezTo>
                          <a:pt x="230" y="222"/>
                          <a:pt x="230" y="222"/>
                          <a:pt x="230" y="222"/>
                        </a:cubicBezTo>
                        <a:cubicBezTo>
                          <a:pt x="230" y="222"/>
                          <a:pt x="230" y="222"/>
                          <a:pt x="231" y="221"/>
                        </a:cubicBezTo>
                        <a:cubicBezTo>
                          <a:pt x="232" y="221"/>
                          <a:pt x="232" y="221"/>
                          <a:pt x="232" y="221"/>
                        </a:cubicBezTo>
                        <a:cubicBezTo>
                          <a:pt x="233" y="221"/>
                          <a:pt x="233" y="221"/>
                          <a:pt x="233" y="221"/>
                        </a:cubicBezTo>
                        <a:cubicBezTo>
                          <a:pt x="233" y="222"/>
                          <a:pt x="233" y="222"/>
                          <a:pt x="233" y="222"/>
                        </a:cubicBezTo>
                        <a:cubicBezTo>
                          <a:pt x="233" y="221"/>
                          <a:pt x="233" y="221"/>
                          <a:pt x="233" y="221"/>
                        </a:cubicBezTo>
                        <a:cubicBezTo>
                          <a:pt x="235" y="220"/>
                          <a:pt x="235" y="220"/>
                          <a:pt x="235" y="220"/>
                        </a:cubicBezTo>
                        <a:cubicBezTo>
                          <a:pt x="235" y="220"/>
                          <a:pt x="235" y="220"/>
                          <a:pt x="235" y="220"/>
                        </a:cubicBezTo>
                        <a:cubicBezTo>
                          <a:pt x="235" y="220"/>
                          <a:pt x="235" y="220"/>
                          <a:pt x="235" y="220"/>
                        </a:cubicBezTo>
                        <a:cubicBezTo>
                          <a:pt x="235" y="220"/>
                          <a:pt x="235" y="220"/>
                          <a:pt x="235" y="220"/>
                        </a:cubicBezTo>
                        <a:cubicBezTo>
                          <a:pt x="235" y="220"/>
                          <a:pt x="235" y="220"/>
                          <a:pt x="235" y="220"/>
                        </a:cubicBezTo>
                        <a:cubicBezTo>
                          <a:pt x="236" y="220"/>
                          <a:pt x="236" y="220"/>
                          <a:pt x="236" y="220"/>
                        </a:cubicBezTo>
                        <a:cubicBezTo>
                          <a:pt x="236" y="220"/>
                          <a:pt x="236" y="220"/>
                          <a:pt x="236" y="220"/>
                        </a:cubicBezTo>
                        <a:cubicBezTo>
                          <a:pt x="238" y="220"/>
                          <a:pt x="238" y="220"/>
                          <a:pt x="238" y="220"/>
                        </a:cubicBezTo>
                        <a:cubicBezTo>
                          <a:pt x="238" y="219"/>
                          <a:pt x="238" y="219"/>
                          <a:pt x="238" y="219"/>
                        </a:cubicBezTo>
                        <a:cubicBezTo>
                          <a:pt x="237" y="219"/>
                          <a:pt x="237" y="219"/>
                          <a:pt x="237" y="219"/>
                        </a:cubicBezTo>
                        <a:cubicBezTo>
                          <a:pt x="236" y="218"/>
                          <a:pt x="236" y="218"/>
                          <a:pt x="236" y="218"/>
                        </a:cubicBezTo>
                        <a:cubicBezTo>
                          <a:pt x="235" y="218"/>
                          <a:pt x="235" y="218"/>
                          <a:pt x="235" y="218"/>
                        </a:cubicBezTo>
                        <a:cubicBezTo>
                          <a:pt x="235" y="218"/>
                          <a:pt x="235" y="218"/>
                          <a:pt x="235" y="218"/>
                        </a:cubicBezTo>
                        <a:cubicBezTo>
                          <a:pt x="235" y="218"/>
                          <a:pt x="235" y="218"/>
                          <a:pt x="235" y="218"/>
                        </a:cubicBezTo>
                        <a:cubicBezTo>
                          <a:pt x="234" y="218"/>
                          <a:pt x="234" y="218"/>
                          <a:pt x="234" y="218"/>
                        </a:cubicBezTo>
                        <a:cubicBezTo>
                          <a:pt x="234" y="218"/>
                          <a:pt x="234" y="218"/>
                          <a:pt x="234" y="218"/>
                        </a:cubicBezTo>
                        <a:cubicBezTo>
                          <a:pt x="234" y="218"/>
                          <a:pt x="234" y="218"/>
                          <a:pt x="234" y="218"/>
                        </a:cubicBezTo>
                        <a:cubicBezTo>
                          <a:pt x="233" y="218"/>
                          <a:pt x="233" y="218"/>
                          <a:pt x="233" y="218"/>
                        </a:cubicBezTo>
                        <a:cubicBezTo>
                          <a:pt x="232" y="218"/>
                          <a:pt x="232" y="218"/>
                          <a:pt x="232" y="218"/>
                        </a:cubicBezTo>
                        <a:cubicBezTo>
                          <a:pt x="232" y="219"/>
                          <a:pt x="232" y="219"/>
                          <a:pt x="232" y="219"/>
                        </a:cubicBezTo>
                        <a:cubicBezTo>
                          <a:pt x="232" y="219"/>
                          <a:pt x="232" y="219"/>
                          <a:pt x="232" y="219"/>
                        </a:cubicBezTo>
                        <a:moveTo>
                          <a:pt x="53" y="219"/>
                        </a:moveTo>
                        <a:cubicBezTo>
                          <a:pt x="52" y="219"/>
                          <a:pt x="52" y="219"/>
                          <a:pt x="52" y="219"/>
                        </a:cubicBezTo>
                        <a:cubicBezTo>
                          <a:pt x="52" y="219"/>
                          <a:pt x="52" y="219"/>
                          <a:pt x="52" y="219"/>
                        </a:cubicBezTo>
                        <a:cubicBezTo>
                          <a:pt x="52" y="219"/>
                          <a:pt x="52" y="219"/>
                          <a:pt x="52" y="219"/>
                        </a:cubicBezTo>
                        <a:cubicBezTo>
                          <a:pt x="52" y="219"/>
                          <a:pt x="52" y="219"/>
                          <a:pt x="52" y="219"/>
                        </a:cubicBezTo>
                        <a:cubicBezTo>
                          <a:pt x="51" y="220"/>
                          <a:pt x="51" y="220"/>
                          <a:pt x="51" y="220"/>
                        </a:cubicBezTo>
                        <a:cubicBezTo>
                          <a:pt x="52" y="220"/>
                          <a:pt x="52" y="220"/>
                          <a:pt x="52" y="220"/>
                        </a:cubicBezTo>
                        <a:cubicBezTo>
                          <a:pt x="52" y="221"/>
                          <a:pt x="52" y="221"/>
                          <a:pt x="52" y="221"/>
                        </a:cubicBezTo>
                        <a:cubicBezTo>
                          <a:pt x="52" y="221"/>
                          <a:pt x="52" y="221"/>
                          <a:pt x="52" y="221"/>
                        </a:cubicBezTo>
                        <a:cubicBezTo>
                          <a:pt x="53" y="221"/>
                          <a:pt x="53" y="221"/>
                          <a:pt x="53" y="221"/>
                        </a:cubicBezTo>
                        <a:cubicBezTo>
                          <a:pt x="54" y="220"/>
                          <a:pt x="54" y="220"/>
                          <a:pt x="54" y="220"/>
                        </a:cubicBezTo>
                        <a:cubicBezTo>
                          <a:pt x="57" y="221"/>
                          <a:pt x="57" y="221"/>
                          <a:pt x="57" y="221"/>
                        </a:cubicBezTo>
                        <a:cubicBezTo>
                          <a:pt x="57" y="221"/>
                          <a:pt x="57" y="221"/>
                          <a:pt x="57" y="221"/>
                        </a:cubicBezTo>
                        <a:cubicBezTo>
                          <a:pt x="57" y="221"/>
                          <a:pt x="57" y="221"/>
                          <a:pt x="57" y="221"/>
                        </a:cubicBezTo>
                        <a:cubicBezTo>
                          <a:pt x="58" y="221"/>
                          <a:pt x="58" y="221"/>
                          <a:pt x="58" y="221"/>
                        </a:cubicBezTo>
                        <a:cubicBezTo>
                          <a:pt x="60" y="222"/>
                          <a:pt x="60" y="222"/>
                          <a:pt x="60" y="222"/>
                        </a:cubicBezTo>
                        <a:cubicBezTo>
                          <a:pt x="60" y="222"/>
                          <a:pt x="60" y="222"/>
                          <a:pt x="60" y="222"/>
                        </a:cubicBezTo>
                        <a:cubicBezTo>
                          <a:pt x="60" y="222"/>
                          <a:pt x="60" y="222"/>
                          <a:pt x="60" y="222"/>
                        </a:cubicBezTo>
                        <a:cubicBezTo>
                          <a:pt x="61" y="222"/>
                          <a:pt x="61" y="222"/>
                          <a:pt x="61" y="222"/>
                        </a:cubicBezTo>
                        <a:cubicBezTo>
                          <a:pt x="61" y="222"/>
                          <a:pt x="61" y="222"/>
                          <a:pt x="61" y="222"/>
                        </a:cubicBezTo>
                        <a:cubicBezTo>
                          <a:pt x="61" y="222"/>
                          <a:pt x="61" y="222"/>
                          <a:pt x="61" y="222"/>
                        </a:cubicBezTo>
                        <a:cubicBezTo>
                          <a:pt x="62" y="221"/>
                          <a:pt x="62" y="221"/>
                          <a:pt x="62" y="221"/>
                        </a:cubicBezTo>
                        <a:cubicBezTo>
                          <a:pt x="63" y="219"/>
                          <a:pt x="63" y="219"/>
                          <a:pt x="63" y="219"/>
                        </a:cubicBezTo>
                        <a:cubicBezTo>
                          <a:pt x="61" y="220"/>
                          <a:pt x="61" y="220"/>
                          <a:pt x="61" y="220"/>
                        </a:cubicBezTo>
                        <a:cubicBezTo>
                          <a:pt x="61" y="220"/>
                          <a:pt x="61" y="220"/>
                          <a:pt x="61" y="220"/>
                        </a:cubicBezTo>
                        <a:cubicBezTo>
                          <a:pt x="59" y="220"/>
                          <a:pt x="59" y="220"/>
                          <a:pt x="59" y="220"/>
                        </a:cubicBezTo>
                        <a:cubicBezTo>
                          <a:pt x="59" y="220"/>
                          <a:pt x="59" y="220"/>
                          <a:pt x="59" y="220"/>
                        </a:cubicBezTo>
                        <a:cubicBezTo>
                          <a:pt x="59" y="220"/>
                          <a:pt x="59" y="220"/>
                          <a:pt x="59" y="220"/>
                        </a:cubicBezTo>
                        <a:cubicBezTo>
                          <a:pt x="58" y="220"/>
                          <a:pt x="58" y="220"/>
                          <a:pt x="58" y="220"/>
                        </a:cubicBezTo>
                        <a:cubicBezTo>
                          <a:pt x="56" y="219"/>
                          <a:pt x="56" y="219"/>
                          <a:pt x="56" y="219"/>
                        </a:cubicBezTo>
                        <a:cubicBezTo>
                          <a:pt x="56" y="219"/>
                          <a:pt x="56" y="219"/>
                          <a:pt x="56" y="219"/>
                        </a:cubicBezTo>
                        <a:cubicBezTo>
                          <a:pt x="56" y="219"/>
                          <a:pt x="56" y="219"/>
                          <a:pt x="56" y="219"/>
                        </a:cubicBezTo>
                        <a:cubicBezTo>
                          <a:pt x="54" y="219"/>
                          <a:pt x="54" y="219"/>
                          <a:pt x="54" y="219"/>
                        </a:cubicBezTo>
                        <a:cubicBezTo>
                          <a:pt x="54" y="219"/>
                          <a:pt x="54" y="219"/>
                          <a:pt x="54" y="219"/>
                        </a:cubicBezTo>
                        <a:cubicBezTo>
                          <a:pt x="54" y="219"/>
                          <a:pt x="54" y="219"/>
                          <a:pt x="54" y="219"/>
                        </a:cubicBezTo>
                        <a:cubicBezTo>
                          <a:pt x="53" y="219"/>
                          <a:pt x="53" y="219"/>
                          <a:pt x="53" y="219"/>
                        </a:cubicBezTo>
                        <a:moveTo>
                          <a:pt x="200" y="220"/>
                        </a:moveTo>
                        <a:cubicBezTo>
                          <a:pt x="200" y="220"/>
                          <a:pt x="200" y="220"/>
                          <a:pt x="200" y="220"/>
                        </a:cubicBezTo>
                        <a:cubicBezTo>
                          <a:pt x="200" y="220"/>
                          <a:pt x="200" y="220"/>
                          <a:pt x="200" y="220"/>
                        </a:cubicBezTo>
                        <a:cubicBezTo>
                          <a:pt x="199" y="220"/>
                          <a:pt x="199" y="220"/>
                          <a:pt x="199" y="220"/>
                        </a:cubicBezTo>
                        <a:cubicBezTo>
                          <a:pt x="198" y="221"/>
                          <a:pt x="198" y="221"/>
                          <a:pt x="198" y="221"/>
                        </a:cubicBezTo>
                        <a:cubicBezTo>
                          <a:pt x="198" y="222"/>
                          <a:pt x="198" y="222"/>
                          <a:pt x="198" y="222"/>
                        </a:cubicBezTo>
                        <a:cubicBezTo>
                          <a:pt x="199" y="222"/>
                          <a:pt x="199" y="222"/>
                          <a:pt x="199" y="222"/>
                        </a:cubicBezTo>
                        <a:cubicBezTo>
                          <a:pt x="200" y="222"/>
                          <a:pt x="200" y="222"/>
                          <a:pt x="200" y="222"/>
                        </a:cubicBezTo>
                        <a:cubicBezTo>
                          <a:pt x="200" y="222"/>
                          <a:pt x="200" y="222"/>
                          <a:pt x="200" y="222"/>
                        </a:cubicBezTo>
                        <a:cubicBezTo>
                          <a:pt x="200" y="222"/>
                          <a:pt x="200" y="222"/>
                          <a:pt x="200" y="222"/>
                        </a:cubicBezTo>
                        <a:cubicBezTo>
                          <a:pt x="201" y="222"/>
                          <a:pt x="201" y="222"/>
                          <a:pt x="201" y="222"/>
                        </a:cubicBezTo>
                        <a:cubicBezTo>
                          <a:pt x="201" y="222"/>
                          <a:pt x="201" y="222"/>
                          <a:pt x="201" y="222"/>
                        </a:cubicBezTo>
                        <a:cubicBezTo>
                          <a:pt x="201" y="222"/>
                          <a:pt x="201" y="222"/>
                          <a:pt x="201" y="222"/>
                        </a:cubicBezTo>
                        <a:cubicBezTo>
                          <a:pt x="201" y="222"/>
                          <a:pt x="201" y="222"/>
                          <a:pt x="201" y="222"/>
                        </a:cubicBezTo>
                        <a:cubicBezTo>
                          <a:pt x="202" y="222"/>
                          <a:pt x="202" y="222"/>
                          <a:pt x="202" y="222"/>
                        </a:cubicBezTo>
                        <a:cubicBezTo>
                          <a:pt x="202" y="222"/>
                          <a:pt x="202" y="222"/>
                          <a:pt x="202" y="222"/>
                        </a:cubicBezTo>
                        <a:cubicBezTo>
                          <a:pt x="203" y="221"/>
                          <a:pt x="203" y="221"/>
                          <a:pt x="203" y="220"/>
                        </a:cubicBezTo>
                        <a:cubicBezTo>
                          <a:pt x="203" y="220"/>
                          <a:pt x="203" y="220"/>
                          <a:pt x="203" y="220"/>
                        </a:cubicBezTo>
                        <a:cubicBezTo>
                          <a:pt x="203" y="220"/>
                          <a:pt x="203" y="220"/>
                          <a:pt x="203" y="220"/>
                        </a:cubicBezTo>
                        <a:cubicBezTo>
                          <a:pt x="203" y="220"/>
                          <a:pt x="203" y="220"/>
                          <a:pt x="203" y="220"/>
                        </a:cubicBezTo>
                        <a:cubicBezTo>
                          <a:pt x="202" y="219"/>
                          <a:pt x="202" y="219"/>
                          <a:pt x="202" y="219"/>
                        </a:cubicBezTo>
                        <a:cubicBezTo>
                          <a:pt x="202" y="219"/>
                          <a:pt x="202" y="219"/>
                          <a:pt x="202" y="219"/>
                        </a:cubicBezTo>
                        <a:cubicBezTo>
                          <a:pt x="201" y="219"/>
                          <a:pt x="201" y="219"/>
                          <a:pt x="201" y="219"/>
                        </a:cubicBezTo>
                        <a:cubicBezTo>
                          <a:pt x="201" y="219"/>
                          <a:pt x="201" y="219"/>
                          <a:pt x="201" y="219"/>
                        </a:cubicBezTo>
                        <a:cubicBezTo>
                          <a:pt x="201" y="219"/>
                          <a:pt x="201" y="219"/>
                          <a:pt x="201" y="219"/>
                        </a:cubicBezTo>
                        <a:cubicBezTo>
                          <a:pt x="200" y="220"/>
                          <a:pt x="200" y="220"/>
                          <a:pt x="200" y="220"/>
                        </a:cubicBezTo>
                        <a:moveTo>
                          <a:pt x="161" y="221"/>
                        </a:moveTo>
                        <a:cubicBezTo>
                          <a:pt x="160" y="221"/>
                          <a:pt x="160" y="221"/>
                          <a:pt x="160" y="221"/>
                        </a:cubicBezTo>
                        <a:cubicBezTo>
                          <a:pt x="160" y="222"/>
                          <a:pt x="160" y="222"/>
                          <a:pt x="160" y="222"/>
                        </a:cubicBezTo>
                        <a:cubicBezTo>
                          <a:pt x="160" y="222"/>
                          <a:pt x="160" y="222"/>
                          <a:pt x="160" y="222"/>
                        </a:cubicBezTo>
                        <a:cubicBezTo>
                          <a:pt x="160" y="222"/>
                          <a:pt x="160" y="222"/>
                          <a:pt x="160" y="222"/>
                        </a:cubicBezTo>
                        <a:cubicBezTo>
                          <a:pt x="160" y="223"/>
                          <a:pt x="160" y="223"/>
                          <a:pt x="160" y="223"/>
                        </a:cubicBezTo>
                        <a:cubicBezTo>
                          <a:pt x="160" y="223"/>
                          <a:pt x="160" y="223"/>
                          <a:pt x="160" y="223"/>
                        </a:cubicBezTo>
                        <a:cubicBezTo>
                          <a:pt x="161" y="223"/>
                          <a:pt x="161" y="223"/>
                          <a:pt x="161" y="223"/>
                        </a:cubicBezTo>
                        <a:cubicBezTo>
                          <a:pt x="161" y="223"/>
                          <a:pt x="161" y="223"/>
                          <a:pt x="161" y="223"/>
                        </a:cubicBezTo>
                        <a:cubicBezTo>
                          <a:pt x="161" y="223"/>
                          <a:pt x="161" y="223"/>
                          <a:pt x="161" y="223"/>
                        </a:cubicBezTo>
                        <a:cubicBezTo>
                          <a:pt x="161" y="223"/>
                          <a:pt x="161" y="223"/>
                          <a:pt x="161" y="223"/>
                        </a:cubicBezTo>
                        <a:cubicBezTo>
                          <a:pt x="161" y="223"/>
                          <a:pt x="161" y="223"/>
                          <a:pt x="161" y="223"/>
                        </a:cubicBezTo>
                        <a:cubicBezTo>
                          <a:pt x="161" y="223"/>
                          <a:pt x="161" y="223"/>
                          <a:pt x="161" y="223"/>
                        </a:cubicBezTo>
                        <a:cubicBezTo>
                          <a:pt x="162" y="223"/>
                          <a:pt x="162" y="223"/>
                          <a:pt x="162" y="223"/>
                        </a:cubicBezTo>
                        <a:cubicBezTo>
                          <a:pt x="162" y="223"/>
                          <a:pt x="162" y="223"/>
                          <a:pt x="162" y="223"/>
                        </a:cubicBezTo>
                        <a:cubicBezTo>
                          <a:pt x="162" y="222"/>
                          <a:pt x="162" y="222"/>
                          <a:pt x="162" y="222"/>
                        </a:cubicBezTo>
                        <a:cubicBezTo>
                          <a:pt x="162" y="222"/>
                          <a:pt x="162" y="222"/>
                          <a:pt x="162" y="222"/>
                        </a:cubicBezTo>
                        <a:cubicBezTo>
                          <a:pt x="162" y="221"/>
                          <a:pt x="162" y="221"/>
                          <a:pt x="162" y="221"/>
                        </a:cubicBezTo>
                        <a:cubicBezTo>
                          <a:pt x="162" y="221"/>
                          <a:pt x="162" y="221"/>
                          <a:pt x="162" y="221"/>
                        </a:cubicBezTo>
                        <a:cubicBezTo>
                          <a:pt x="162" y="221"/>
                          <a:pt x="162" y="221"/>
                          <a:pt x="162" y="221"/>
                        </a:cubicBezTo>
                        <a:cubicBezTo>
                          <a:pt x="162" y="221"/>
                          <a:pt x="162" y="221"/>
                          <a:pt x="162" y="221"/>
                        </a:cubicBezTo>
                        <a:cubicBezTo>
                          <a:pt x="161" y="219"/>
                          <a:pt x="161" y="219"/>
                          <a:pt x="161" y="219"/>
                        </a:cubicBezTo>
                        <a:cubicBezTo>
                          <a:pt x="161" y="221"/>
                          <a:pt x="161" y="221"/>
                          <a:pt x="161" y="221"/>
                        </a:cubicBezTo>
                        <a:cubicBezTo>
                          <a:pt x="161" y="221"/>
                          <a:pt x="161" y="221"/>
                          <a:pt x="161" y="221"/>
                        </a:cubicBezTo>
                        <a:moveTo>
                          <a:pt x="165" y="223"/>
                        </a:moveTo>
                        <a:cubicBezTo>
                          <a:pt x="166" y="223"/>
                          <a:pt x="166" y="223"/>
                          <a:pt x="166" y="223"/>
                        </a:cubicBezTo>
                        <a:cubicBezTo>
                          <a:pt x="166" y="223"/>
                          <a:pt x="166" y="223"/>
                          <a:pt x="166" y="223"/>
                        </a:cubicBezTo>
                        <a:cubicBezTo>
                          <a:pt x="165" y="224"/>
                          <a:pt x="165" y="224"/>
                          <a:pt x="165" y="224"/>
                        </a:cubicBezTo>
                        <a:cubicBezTo>
                          <a:pt x="166" y="224"/>
                          <a:pt x="166" y="224"/>
                          <a:pt x="166" y="224"/>
                        </a:cubicBezTo>
                        <a:cubicBezTo>
                          <a:pt x="166" y="224"/>
                          <a:pt x="166" y="224"/>
                          <a:pt x="166" y="224"/>
                        </a:cubicBezTo>
                        <a:cubicBezTo>
                          <a:pt x="166" y="225"/>
                          <a:pt x="166" y="225"/>
                          <a:pt x="166" y="225"/>
                        </a:cubicBezTo>
                        <a:cubicBezTo>
                          <a:pt x="167" y="225"/>
                          <a:pt x="167" y="225"/>
                          <a:pt x="167" y="225"/>
                        </a:cubicBezTo>
                        <a:cubicBezTo>
                          <a:pt x="167" y="224"/>
                          <a:pt x="167" y="224"/>
                          <a:pt x="167" y="224"/>
                        </a:cubicBezTo>
                        <a:cubicBezTo>
                          <a:pt x="168" y="224"/>
                          <a:pt x="168" y="224"/>
                          <a:pt x="168" y="224"/>
                        </a:cubicBezTo>
                        <a:cubicBezTo>
                          <a:pt x="168" y="224"/>
                          <a:pt x="168" y="224"/>
                          <a:pt x="168" y="224"/>
                        </a:cubicBezTo>
                        <a:cubicBezTo>
                          <a:pt x="168" y="223"/>
                          <a:pt x="168" y="223"/>
                          <a:pt x="168" y="223"/>
                        </a:cubicBezTo>
                        <a:cubicBezTo>
                          <a:pt x="168" y="222"/>
                          <a:pt x="168" y="222"/>
                          <a:pt x="168" y="222"/>
                        </a:cubicBezTo>
                        <a:cubicBezTo>
                          <a:pt x="167" y="222"/>
                          <a:pt x="167" y="222"/>
                          <a:pt x="167" y="222"/>
                        </a:cubicBezTo>
                        <a:cubicBezTo>
                          <a:pt x="167" y="222"/>
                          <a:pt x="167" y="222"/>
                          <a:pt x="167" y="222"/>
                        </a:cubicBezTo>
                        <a:cubicBezTo>
                          <a:pt x="167" y="222"/>
                          <a:pt x="167" y="222"/>
                          <a:pt x="167" y="222"/>
                        </a:cubicBezTo>
                        <a:cubicBezTo>
                          <a:pt x="166" y="222"/>
                          <a:pt x="166" y="222"/>
                          <a:pt x="166" y="222"/>
                        </a:cubicBezTo>
                        <a:cubicBezTo>
                          <a:pt x="166" y="222"/>
                          <a:pt x="166" y="222"/>
                          <a:pt x="166" y="222"/>
                        </a:cubicBezTo>
                        <a:cubicBezTo>
                          <a:pt x="165" y="220"/>
                          <a:pt x="165" y="220"/>
                          <a:pt x="165" y="220"/>
                        </a:cubicBezTo>
                        <a:cubicBezTo>
                          <a:pt x="165" y="222"/>
                          <a:pt x="165" y="222"/>
                          <a:pt x="165" y="222"/>
                        </a:cubicBezTo>
                        <a:cubicBezTo>
                          <a:pt x="165" y="222"/>
                          <a:pt x="165" y="222"/>
                          <a:pt x="165" y="222"/>
                        </a:cubicBezTo>
                        <a:cubicBezTo>
                          <a:pt x="165" y="223"/>
                          <a:pt x="165" y="223"/>
                          <a:pt x="165" y="223"/>
                        </a:cubicBezTo>
                        <a:moveTo>
                          <a:pt x="139" y="223"/>
                        </a:moveTo>
                        <a:cubicBezTo>
                          <a:pt x="139" y="224"/>
                          <a:pt x="139" y="224"/>
                          <a:pt x="139" y="224"/>
                        </a:cubicBezTo>
                        <a:cubicBezTo>
                          <a:pt x="139" y="224"/>
                          <a:pt x="139" y="224"/>
                          <a:pt x="139" y="224"/>
                        </a:cubicBezTo>
                        <a:cubicBezTo>
                          <a:pt x="139" y="224"/>
                          <a:pt x="139" y="224"/>
                          <a:pt x="139" y="224"/>
                        </a:cubicBezTo>
                        <a:cubicBezTo>
                          <a:pt x="140" y="224"/>
                          <a:pt x="140" y="224"/>
                          <a:pt x="140" y="224"/>
                        </a:cubicBezTo>
                        <a:cubicBezTo>
                          <a:pt x="140" y="224"/>
                          <a:pt x="140" y="224"/>
                          <a:pt x="140" y="224"/>
                        </a:cubicBezTo>
                        <a:cubicBezTo>
                          <a:pt x="140" y="224"/>
                          <a:pt x="140" y="224"/>
                          <a:pt x="140" y="224"/>
                        </a:cubicBezTo>
                        <a:cubicBezTo>
                          <a:pt x="140" y="223"/>
                          <a:pt x="140" y="223"/>
                          <a:pt x="140" y="223"/>
                        </a:cubicBezTo>
                        <a:cubicBezTo>
                          <a:pt x="140" y="223"/>
                          <a:pt x="140" y="223"/>
                          <a:pt x="140" y="223"/>
                        </a:cubicBezTo>
                        <a:cubicBezTo>
                          <a:pt x="140" y="223"/>
                          <a:pt x="140" y="223"/>
                          <a:pt x="140" y="223"/>
                        </a:cubicBezTo>
                        <a:cubicBezTo>
                          <a:pt x="140" y="222"/>
                          <a:pt x="140" y="222"/>
                          <a:pt x="140" y="222"/>
                        </a:cubicBezTo>
                        <a:cubicBezTo>
                          <a:pt x="140" y="221"/>
                          <a:pt x="140" y="221"/>
                          <a:pt x="140" y="221"/>
                        </a:cubicBezTo>
                        <a:cubicBezTo>
                          <a:pt x="140" y="221"/>
                          <a:pt x="140" y="221"/>
                          <a:pt x="140" y="221"/>
                        </a:cubicBezTo>
                        <a:cubicBezTo>
                          <a:pt x="139" y="221"/>
                          <a:pt x="139" y="221"/>
                          <a:pt x="139" y="221"/>
                        </a:cubicBezTo>
                        <a:cubicBezTo>
                          <a:pt x="139" y="221"/>
                          <a:pt x="139" y="221"/>
                          <a:pt x="139" y="221"/>
                        </a:cubicBezTo>
                        <a:cubicBezTo>
                          <a:pt x="139" y="221"/>
                          <a:pt x="139" y="221"/>
                          <a:pt x="139" y="221"/>
                        </a:cubicBezTo>
                        <a:cubicBezTo>
                          <a:pt x="138" y="221"/>
                          <a:pt x="138" y="221"/>
                          <a:pt x="138" y="221"/>
                        </a:cubicBezTo>
                        <a:cubicBezTo>
                          <a:pt x="136" y="221"/>
                          <a:pt x="136" y="221"/>
                          <a:pt x="136" y="221"/>
                        </a:cubicBezTo>
                        <a:cubicBezTo>
                          <a:pt x="137" y="222"/>
                          <a:pt x="137" y="222"/>
                          <a:pt x="137" y="222"/>
                        </a:cubicBezTo>
                        <a:cubicBezTo>
                          <a:pt x="139" y="223"/>
                          <a:pt x="139" y="223"/>
                          <a:pt x="139" y="223"/>
                        </a:cubicBezTo>
                        <a:moveTo>
                          <a:pt x="52" y="223"/>
                        </a:moveTo>
                        <a:cubicBezTo>
                          <a:pt x="53" y="224"/>
                          <a:pt x="53" y="224"/>
                          <a:pt x="53" y="224"/>
                        </a:cubicBezTo>
                        <a:cubicBezTo>
                          <a:pt x="53" y="224"/>
                          <a:pt x="53" y="224"/>
                          <a:pt x="53" y="224"/>
                        </a:cubicBezTo>
                        <a:cubicBezTo>
                          <a:pt x="53" y="224"/>
                          <a:pt x="53" y="224"/>
                          <a:pt x="53" y="224"/>
                        </a:cubicBezTo>
                        <a:cubicBezTo>
                          <a:pt x="54" y="224"/>
                          <a:pt x="54" y="224"/>
                          <a:pt x="54" y="224"/>
                        </a:cubicBezTo>
                        <a:cubicBezTo>
                          <a:pt x="54" y="224"/>
                          <a:pt x="54" y="224"/>
                          <a:pt x="54" y="224"/>
                        </a:cubicBezTo>
                        <a:cubicBezTo>
                          <a:pt x="54" y="225"/>
                          <a:pt x="54" y="225"/>
                          <a:pt x="54" y="225"/>
                        </a:cubicBezTo>
                        <a:cubicBezTo>
                          <a:pt x="54" y="225"/>
                          <a:pt x="54" y="225"/>
                          <a:pt x="54" y="225"/>
                        </a:cubicBezTo>
                        <a:cubicBezTo>
                          <a:pt x="55" y="225"/>
                          <a:pt x="55" y="225"/>
                          <a:pt x="55" y="225"/>
                        </a:cubicBezTo>
                        <a:cubicBezTo>
                          <a:pt x="55" y="225"/>
                          <a:pt x="55" y="225"/>
                          <a:pt x="55" y="225"/>
                        </a:cubicBezTo>
                        <a:cubicBezTo>
                          <a:pt x="56" y="226"/>
                          <a:pt x="56" y="226"/>
                          <a:pt x="56" y="226"/>
                        </a:cubicBezTo>
                        <a:cubicBezTo>
                          <a:pt x="58" y="227"/>
                          <a:pt x="58" y="227"/>
                          <a:pt x="58" y="227"/>
                        </a:cubicBezTo>
                        <a:cubicBezTo>
                          <a:pt x="56" y="225"/>
                          <a:pt x="56" y="225"/>
                          <a:pt x="56" y="225"/>
                        </a:cubicBezTo>
                        <a:cubicBezTo>
                          <a:pt x="56" y="225"/>
                          <a:pt x="56" y="225"/>
                          <a:pt x="56" y="225"/>
                        </a:cubicBezTo>
                        <a:cubicBezTo>
                          <a:pt x="56" y="224"/>
                          <a:pt x="56" y="224"/>
                          <a:pt x="56" y="224"/>
                        </a:cubicBezTo>
                        <a:cubicBezTo>
                          <a:pt x="56" y="224"/>
                          <a:pt x="56" y="224"/>
                          <a:pt x="56" y="224"/>
                        </a:cubicBezTo>
                        <a:cubicBezTo>
                          <a:pt x="56" y="223"/>
                          <a:pt x="56" y="223"/>
                          <a:pt x="56" y="223"/>
                        </a:cubicBezTo>
                        <a:cubicBezTo>
                          <a:pt x="55" y="222"/>
                          <a:pt x="55" y="222"/>
                          <a:pt x="55" y="222"/>
                        </a:cubicBezTo>
                        <a:cubicBezTo>
                          <a:pt x="55" y="222"/>
                          <a:pt x="55" y="222"/>
                          <a:pt x="55" y="222"/>
                        </a:cubicBezTo>
                        <a:cubicBezTo>
                          <a:pt x="55" y="222"/>
                          <a:pt x="55" y="222"/>
                          <a:pt x="55" y="222"/>
                        </a:cubicBezTo>
                        <a:cubicBezTo>
                          <a:pt x="54" y="222"/>
                          <a:pt x="54" y="222"/>
                          <a:pt x="54" y="222"/>
                        </a:cubicBezTo>
                        <a:cubicBezTo>
                          <a:pt x="54" y="222"/>
                          <a:pt x="54" y="222"/>
                          <a:pt x="54" y="222"/>
                        </a:cubicBezTo>
                        <a:cubicBezTo>
                          <a:pt x="53" y="222"/>
                          <a:pt x="53" y="222"/>
                          <a:pt x="53" y="222"/>
                        </a:cubicBezTo>
                        <a:cubicBezTo>
                          <a:pt x="53" y="222"/>
                          <a:pt x="53" y="222"/>
                          <a:pt x="53" y="222"/>
                        </a:cubicBezTo>
                        <a:cubicBezTo>
                          <a:pt x="52" y="222"/>
                          <a:pt x="52" y="222"/>
                          <a:pt x="52" y="222"/>
                        </a:cubicBezTo>
                        <a:cubicBezTo>
                          <a:pt x="52" y="221"/>
                          <a:pt x="52" y="221"/>
                          <a:pt x="52" y="221"/>
                        </a:cubicBezTo>
                        <a:cubicBezTo>
                          <a:pt x="52" y="222"/>
                          <a:pt x="52" y="222"/>
                          <a:pt x="52" y="222"/>
                        </a:cubicBezTo>
                        <a:cubicBezTo>
                          <a:pt x="50" y="222"/>
                          <a:pt x="50" y="222"/>
                          <a:pt x="50" y="222"/>
                        </a:cubicBezTo>
                        <a:cubicBezTo>
                          <a:pt x="49" y="222"/>
                          <a:pt x="49" y="222"/>
                          <a:pt x="49" y="222"/>
                        </a:cubicBezTo>
                        <a:cubicBezTo>
                          <a:pt x="50" y="223"/>
                          <a:pt x="50" y="223"/>
                          <a:pt x="50" y="223"/>
                        </a:cubicBezTo>
                        <a:cubicBezTo>
                          <a:pt x="51" y="223"/>
                          <a:pt x="51" y="223"/>
                          <a:pt x="51" y="223"/>
                        </a:cubicBezTo>
                        <a:cubicBezTo>
                          <a:pt x="51" y="223"/>
                          <a:pt x="51" y="223"/>
                          <a:pt x="51" y="223"/>
                        </a:cubicBezTo>
                        <a:cubicBezTo>
                          <a:pt x="51" y="223"/>
                          <a:pt x="51" y="223"/>
                          <a:pt x="51" y="223"/>
                        </a:cubicBezTo>
                        <a:cubicBezTo>
                          <a:pt x="52" y="223"/>
                          <a:pt x="52" y="223"/>
                          <a:pt x="52" y="223"/>
                        </a:cubicBezTo>
                        <a:moveTo>
                          <a:pt x="152" y="223"/>
                        </a:moveTo>
                        <a:cubicBezTo>
                          <a:pt x="150" y="223"/>
                          <a:pt x="150" y="223"/>
                          <a:pt x="150" y="223"/>
                        </a:cubicBezTo>
                        <a:cubicBezTo>
                          <a:pt x="150" y="223"/>
                          <a:pt x="150" y="223"/>
                          <a:pt x="150" y="223"/>
                        </a:cubicBezTo>
                        <a:cubicBezTo>
                          <a:pt x="150" y="223"/>
                          <a:pt x="150" y="223"/>
                          <a:pt x="150" y="223"/>
                        </a:cubicBezTo>
                        <a:cubicBezTo>
                          <a:pt x="149" y="225"/>
                          <a:pt x="149" y="225"/>
                          <a:pt x="149" y="225"/>
                        </a:cubicBezTo>
                        <a:cubicBezTo>
                          <a:pt x="149" y="225"/>
                          <a:pt x="149" y="225"/>
                          <a:pt x="149" y="225"/>
                        </a:cubicBezTo>
                        <a:cubicBezTo>
                          <a:pt x="150" y="225"/>
                          <a:pt x="150" y="225"/>
                          <a:pt x="150" y="225"/>
                        </a:cubicBezTo>
                        <a:cubicBezTo>
                          <a:pt x="150" y="225"/>
                          <a:pt x="150" y="225"/>
                          <a:pt x="151" y="225"/>
                        </a:cubicBezTo>
                        <a:cubicBezTo>
                          <a:pt x="151" y="225"/>
                          <a:pt x="151" y="225"/>
                          <a:pt x="151" y="225"/>
                        </a:cubicBezTo>
                        <a:cubicBezTo>
                          <a:pt x="151" y="225"/>
                          <a:pt x="151" y="225"/>
                          <a:pt x="151" y="225"/>
                        </a:cubicBezTo>
                        <a:cubicBezTo>
                          <a:pt x="151" y="225"/>
                          <a:pt x="151" y="225"/>
                          <a:pt x="151" y="225"/>
                        </a:cubicBezTo>
                        <a:cubicBezTo>
                          <a:pt x="152" y="225"/>
                          <a:pt x="152" y="225"/>
                          <a:pt x="152" y="225"/>
                        </a:cubicBezTo>
                        <a:cubicBezTo>
                          <a:pt x="153" y="225"/>
                          <a:pt x="153" y="225"/>
                          <a:pt x="153" y="225"/>
                        </a:cubicBezTo>
                        <a:cubicBezTo>
                          <a:pt x="154" y="225"/>
                          <a:pt x="154" y="225"/>
                          <a:pt x="154" y="225"/>
                        </a:cubicBezTo>
                        <a:cubicBezTo>
                          <a:pt x="154" y="225"/>
                          <a:pt x="154" y="225"/>
                          <a:pt x="154" y="225"/>
                        </a:cubicBezTo>
                        <a:cubicBezTo>
                          <a:pt x="154" y="224"/>
                          <a:pt x="154" y="224"/>
                          <a:pt x="154" y="224"/>
                        </a:cubicBezTo>
                        <a:cubicBezTo>
                          <a:pt x="154" y="224"/>
                          <a:pt x="154" y="224"/>
                          <a:pt x="154" y="224"/>
                        </a:cubicBezTo>
                        <a:cubicBezTo>
                          <a:pt x="154" y="224"/>
                          <a:pt x="154" y="224"/>
                          <a:pt x="154" y="224"/>
                        </a:cubicBezTo>
                        <a:cubicBezTo>
                          <a:pt x="154" y="224"/>
                          <a:pt x="154" y="224"/>
                          <a:pt x="154" y="224"/>
                        </a:cubicBezTo>
                        <a:cubicBezTo>
                          <a:pt x="155" y="223"/>
                          <a:pt x="155" y="223"/>
                          <a:pt x="155" y="223"/>
                        </a:cubicBezTo>
                        <a:cubicBezTo>
                          <a:pt x="155" y="222"/>
                          <a:pt x="155" y="222"/>
                          <a:pt x="155" y="222"/>
                        </a:cubicBezTo>
                        <a:cubicBezTo>
                          <a:pt x="154" y="222"/>
                          <a:pt x="154" y="222"/>
                          <a:pt x="154" y="222"/>
                        </a:cubicBezTo>
                        <a:cubicBezTo>
                          <a:pt x="154" y="222"/>
                          <a:pt x="154" y="222"/>
                          <a:pt x="154" y="222"/>
                        </a:cubicBezTo>
                        <a:cubicBezTo>
                          <a:pt x="154" y="222"/>
                          <a:pt x="154" y="222"/>
                          <a:pt x="154" y="222"/>
                        </a:cubicBezTo>
                        <a:cubicBezTo>
                          <a:pt x="153" y="222"/>
                          <a:pt x="153" y="222"/>
                          <a:pt x="153" y="222"/>
                        </a:cubicBezTo>
                        <a:cubicBezTo>
                          <a:pt x="152" y="222"/>
                          <a:pt x="152" y="222"/>
                          <a:pt x="152" y="222"/>
                        </a:cubicBezTo>
                        <a:cubicBezTo>
                          <a:pt x="152" y="222"/>
                          <a:pt x="152" y="222"/>
                          <a:pt x="152" y="222"/>
                        </a:cubicBezTo>
                        <a:cubicBezTo>
                          <a:pt x="152" y="222"/>
                          <a:pt x="152" y="222"/>
                          <a:pt x="152" y="222"/>
                        </a:cubicBezTo>
                        <a:cubicBezTo>
                          <a:pt x="152" y="223"/>
                          <a:pt x="152" y="223"/>
                          <a:pt x="152" y="223"/>
                        </a:cubicBezTo>
                        <a:moveTo>
                          <a:pt x="202" y="224"/>
                        </a:moveTo>
                        <a:cubicBezTo>
                          <a:pt x="202" y="224"/>
                          <a:pt x="202" y="224"/>
                          <a:pt x="202" y="224"/>
                        </a:cubicBezTo>
                        <a:cubicBezTo>
                          <a:pt x="202" y="225"/>
                          <a:pt x="202" y="225"/>
                          <a:pt x="202" y="225"/>
                        </a:cubicBezTo>
                        <a:cubicBezTo>
                          <a:pt x="201" y="225"/>
                          <a:pt x="201" y="225"/>
                          <a:pt x="201" y="225"/>
                        </a:cubicBezTo>
                        <a:cubicBezTo>
                          <a:pt x="201" y="225"/>
                          <a:pt x="201" y="225"/>
                          <a:pt x="201" y="225"/>
                        </a:cubicBezTo>
                        <a:cubicBezTo>
                          <a:pt x="201" y="225"/>
                          <a:pt x="201" y="225"/>
                          <a:pt x="201" y="225"/>
                        </a:cubicBezTo>
                        <a:cubicBezTo>
                          <a:pt x="201" y="225"/>
                          <a:pt x="201" y="225"/>
                          <a:pt x="201" y="225"/>
                        </a:cubicBezTo>
                        <a:cubicBezTo>
                          <a:pt x="201" y="225"/>
                          <a:pt x="201" y="225"/>
                          <a:pt x="201" y="225"/>
                        </a:cubicBezTo>
                        <a:cubicBezTo>
                          <a:pt x="200" y="225"/>
                          <a:pt x="200" y="225"/>
                          <a:pt x="200" y="225"/>
                        </a:cubicBezTo>
                        <a:cubicBezTo>
                          <a:pt x="200" y="225"/>
                          <a:pt x="200" y="225"/>
                          <a:pt x="200" y="225"/>
                        </a:cubicBezTo>
                        <a:cubicBezTo>
                          <a:pt x="200" y="225"/>
                          <a:pt x="200" y="225"/>
                          <a:pt x="200" y="225"/>
                        </a:cubicBezTo>
                        <a:cubicBezTo>
                          <a:pt x="200" y="225"/>
                          <a:pt x="200" y="225"/>
                          <a:pt x="200" y="225"/>
                        </a:cubicBezTo>
                        <a:cubicBezTo>
                          <a:pt x="200" y="226"/>
                          <a:pt x="200" y="226"/>
                          <a:pt x="200" y="226"/>
                        </a:cubicBezTo>
                        <a:cubicBezTo>
                          <a:pt x="200" y="226"/>
                          <a:pt x="200" y="226"/>
                          <a:pt x="200" y="226"/>
                        </a:cubicBezTo>
                        <a:cubicBezTo>
                          <a:pt x="200" y="226"/>
                          <a:pt x="200" y="226"/>
                          <a:pt x="200" y="226"/>
                        </a:cubicBezTo>
                        <a:cubicBezTo>
                          <a:pt x="200" y="227"/>
                          <a:pt x="200" y="227"/>
                          <a:pt x="200" y="227"/>
                        </a:cubicBezTo>
                        <a:cubicBezTo>
                          <a:pt x="200" y="228"/>
                          <a:pt x="200" y="228"/>
                          <a:pt x="200" y="228"/>
                        </a:cubicBezTo>
                        <a:cubicBezTo>
                          <a:pt x="200" y="228"/>
                          <a:pt x="200" y="228"/>
                          <a:pt x="200" y="228"/>
                        </a:cubicBezTo>
                        <a:cubicBezTo>
                          <a:pt x="201" y="228"/>
                          <a:pt x="201" y="228"/>
                          <a:pt x="201" y="228"/>
                        </a:cubicBezTo>
                        <a:cubicBezTo>
                          <a:pt x="201" y="228"/>
                          <a:pt x="201" y="228"/>
                          <a:pt x="201" y="228"/>
                        </a:cubicBezTo>
                        <a:cubicBezTo>
                          <a:pt x="201" y="228"/>
                          <a:pt x="201" y="228"/>
                          <a:pt x="201" y="228"/>
                        </a:cubicBezTo>
                        <a:cubicBezTo>
                          <a:pt x="202" y="228"/>
                          <a:pt x="202" y="228"/>
                          <a:pt x="202" y="228"/>
                        </a:cubicBezTo>
                        <a:cubicBezTo>
                          <a:pt x="202" y="228"/>
                          <a:pt x="202" y="228"/>
                          <a:pt x="202" y="228"/>
                        </a:cubicBezTo>
                        <a:cubicBezTo>
                          <a:pt x="202" y="228"/>
                          <a:pt x="202" y="228"/>
                          <a:pt x="202" y="228"/>
                        </a:cubicBezTo>
                        <a:cubicBezTo>
                          <a:pt x="202" y="228"/>
                          <a:pt x="202" y="228"/>
                          <a:pt x="202" y="228"/>
                        </a:cubicBezTo>
                        <a:cubicBezTo>
                          <a:pt x="203" y="227"/>
                          <a:pt x="203" y="227"/>
                          <a:pt x="203" y="227"/>
                        </a:cubicBezTo>
                        <a:cubicBezTo>
                          <a:pt x="203" y="227"/>
                          <a:pt x="203" y="227"/>
                          <a:pt x="203" y="227"/>
                        </a:cubicBezTo>
                        <a:cubicBezTo>
                          <a:pt x="203" y="226"/>
                          <a:pt x="203" y="226"/>
                          <a:pt x="203" y="226"/>
                        </a:cubicBezTo>
                        <a:cubicBezTo>
                          <a:pt x="203" y="226"/>
                          <a:pt x="203" y="226"/>
                          <a:pt x="203" y="226"/>
                        </a:cubicBezTo>
                        <a:cubicBezTo>
                          <a:pt x="203" y="226"/>
                          <a:pt x="203" y="226"/>
                          <a:pt x="203" y="226"/>
                        </a:cubicBezTo>
                        <a:cubicBezTo>
                          <a:pt x="203" y="225"/>
                          <a:pt x="203" y="225"/>
                          <a:pt x="203" y="225"/>
                        </a:cubicBezTo>
                        <a:cubicBezTo>
                          <a:pt x="203" y="225"/>
                          <a:pt x="203" y="225"/>
                          <a:pt x="203" y="225"/>
                        </a:cubicBezTo>
                        <a:cubicBezTo>
                          <a:pt x="204" y="224"/>
                          <a:pt x="204" y="224"/>
                          <a:pt x="204" y="224"/>
                        </a:cubicBezTo>
                        <a:cubicBezTo>
                          <a:pt x="203" y="224"/>
                          <a:pt x="203" y="224"/>
                          <a:pt x="203" y="224"/>
                        </a:cubicBezTo>
                        <a:cubicBezTo>
                          <a:pt x="203" y="224"/>
                          <a:pt x="202" y="224"/>
                          <a:pt x="202" y="224"/>
                        </a:cubicBezTo>
                        <a:cubicBezTo>
                          <a:pt x="202" y="224"/>
                          <a:pt x="202" y="224"/>
                          <a:pt x="202" y="224"/>
                        </a:cubicBezTo>
                        <a:moveTo>
                          <a:pt x="48" y="225"/>
                        </a:moveTo>
                        <a:cubicBezTo>
                          <a:pt x="47" y="225"/>
                          <a:pt x="47" y="225"/>
                          <a:pt x="47" y="225"/>
                        </a:cubicBezTo>
                        <a:cubicBezTo>
                          <a:pt x="45" y="225"/>
                          <a:pt x="45" y="225"/>
                          <a:pt x="45" y="225"/>
                        </a:cubicBezTo>
                        <a:cubicBezTo>
                          <a:pt x="47" y="226"/>
                          <a:pt x="47" y="226"/>
                          <a:pt x="47" y="226"/>
                        </a:cubicBezTo>
                        <a:cubicBezTo>
                          <a:pt x="48" y="226"/>
                          <a:pt x="48" y="226"/>
                          <a:pt x="48" y="226"/>
                        </a:cubicBezTo>
                        <a:cubicBezTo>
                          <a:pt x="48" y="227"/>
                          <a:pt x="48" y="227"/>
                          <a:pt x="48" y="227"/>
                        </a:cubicBezTo>
                        <a:cubicBezTo>
                          <a:pt x="48" y="227"/>
                          <a:pt x="48" y="227"/>
                          <a:pt x="48" y="227"/>
                        </a:cubicBezTo>
                        <a:cubicBezTo>
                          <a:pt x="48" y="228"/>
                          <a:pt x="48" y="228"/>
                          <a:pt x="48" y="228"/>
                        </a:cubicBezTo>
                        <a:cubicBezTo>
                          <a:pt x="49" y="228"/>
                          <a:pt x="49" y="228"/>
                          <a:pt x="49" y="228"/>
                        </a:cubicBezTo>
                        <a:cubicBezTo>
                          <a:pt x="50" y="228"/>
                          <a:pt x="50" y="228"/>
                          <a:pt x="50" y="228"/>
                        </a:cubicBezTo>
                        <a:cubicBezTo>
                          <a:pt x="50" y="228"/>
                          <a:pt x="50" y="228"/>
                          <a:pt x="50" y="228"/>
                        </a:cubicBezTo>
                        <a:cubicBezTo>
                          <a:pt x="50" y="228"/>
                          <a:pt x="50" y="228"/>
                          <a:pt x="50" y="228"/>
                        </a:cubicBezTo>
                        <a:cubicBezTo>
                          <a:pt x="50" y="228"/>
                          <a:pt x="50" y="228"/>
                          <a:pt x="50" y="228"/>
                        </a:cubicBezTo>
                        <a:cubicBezTo>
                          <a:pt x="51" y="228"/>
                          <a:pt x="51" y="228"/>
                          <a:pt x="51" y="228"/>
                        </a:cubicBezTo>
                        <a:cubicBezTo>
                          <a:pt x="51" y="228"/>
                          <a:pt x="51" y="228"/>
                          <a:pt x="51" y="228"/>
                        </a:cubicBezTo>
                        <a:cubicBezTo>
                          <a:pt x="51" y="228"/>
                          <a:pt x="51" y="228"/>
                          <a:pt x="51" y="228"/>
                        </a:cubicBezTo>
                        <a:cubicBezTo>
                          <a:pt x="53" y="228"/>
                          <a:pt x="53" y="228"/>
                          <a:pt x="53" y="228"/>
                        </a:cubicBezTo>
                        <a:cubicBezTo>
                          <a:pt x="56" y="228"/>
                          <a:pt x="56" y="228"/>
                          <a:pt x="56" y="228"/>
                        </a:cubicBezTo>
                        <a:cubicBezTo>
                          <a:pt x="53" y="227"/>
                          <a:pt x="53" y="227"/>
                          <a:pt x="53" y="227"/>
                        </a:cubicBezTo>
                        <a:cubicBezTo>
                          <a:pt x="52" y="227"/>
                          <a:pt x="52" y="227"/>
                          <a:pt x="52" y="227"/>
                        </a:cubicBezTo>
                        <a:cubicBezTo>
                          <a:pt x="52" y="227"/>
                          <a:pt x="52" y="227"/>
                          <a:pt x="52" y="227"/>
                        </a:cubicBezTo>
                        <a:cubicBezTo>
                          <a:pt x="52" y="227"/>
                          <a:pt x="52" y="227"/>
                          <a:pt x="52" y="227"/>
                        </a:cubicBezTo>
                        <a:cubicBezTo>
                          <a:pt x="52" y="227"/>
                          <a:pt x="52" y="227"/>
                          <a:pt x="52" y="227"/>
                        </a:cubicBezTo>
                        <a:cubicBezTo>
                          <a:pt x="51" y="226"/>
                          <a:pt x="51" y="226"/>
                          <a:pt x="51" y="226"/>
                        </a:cubicBezTo>
                        <a:cubicBezTo>
                          <a:pt x="50" y="225"/>
                          <a:pt x="50" y="225"/>
                          <a:pt x="50" y="225"/>
                        </a:cubicBezTo>
                        <a:cubicBezTo>
                          <a:pt x="50" y="225"/>
                          <a:pt x="50" y="225"/>
                          <a:pt x="50" y="225"/>
                        </a:cubicBezTo>
                        <a:cubicBezTo>
                          <a:pt x="50" y="224"/>
                          <a:pt x="50" y="224"/>
                          <a:pt x="50" y="224"/>
                        </a:cubicBezTo>
                        <a:cubicBezTo>
                          <a:pt x="50" y="224"/>
                          <a:pt x="50" y="224"/>
                          <a:pt x="50" y="224"/>
                        </a:cubicBezTo>
                        <a:cubicBezTo>
                          <a:pt x="49" y="224"/>
                          <a:pt x="49" y="224"/>
                          <a:pt x="49" y="224"/>
                        </a:cubicBezTo>
                        <a:cubicBezTo>
                          <a:pt x="49" y="224"/>
                          <a:pt x="49" y="224"/>
                          <a:pt x="49" y="224"/>
                        </a:cubicBezTo>
                        <a:cubicBezTo>
                          <a:pt x="49" y="224"/>
                          <a:pt x="49" y="224"/>
                          <a:pt x="49" y="224"/>
                        </a:cubicBezTo>
                        <a:cubicBezTo>
                          <a:pt x="48" y="225"/>
                          <a:pt x="48" y="225"/>
                          <a:pt x="48" y="225"/>
                        </a:cubicBezTo>
                        <a:moveTo>
                          <a:pt x="164" y="226"/>
                        </a:moveTo>
                        <a:cubicBezTo>
                          <a:pt x="164" y="226"/>
                          <a:pt x="164" y="226"/>
                          <a:pt x="164" y="226"/>
                        </a:cubicBezTo>
                        <a:cubicBezTo>
                          <a:pt x="164" y="226"/>
                          <a:pt x="164" y="226"/>
                          <a:pt x="164" y="226"/>
                        </a:cubicBezTo>
                        <a:cubicBezTo>
                          <a:pt x="164" y="226"/>
                          <a:pt x="164" y="226"/>
                          <a:pt x="164" y="226"/>
                        </a:cubicBezTo>
                        <a:cubicBezTo>
                          <a:pt x="163" y="227"/>
                          <a:pt x="163" y="227"/>
                          <a:pt x="163" y="227"/>
                        </a:cubicBezTo>
                        <a:cubicBezTo>
                          <a:pt x="163" y="227"/>
                          <a:pt x="163" y="227"/>
                          <a:pt x="163" y="227"/>
                        </a:cubicBezTo>
                        <a:cubicBezTo>
                          <a:pt x="164" y="227"/>
                          <a:pt x="164" y="227"/>
                          <a:pt x="164" y="227"/>
                        </a:cubicBezTo>
                        <a:cubicBezTo>
                          <a:pt x="164" y="228"/>
                          <a:pt x="164" y="228"/>
                          <a:pt x="164" y="228"/>
                        </a:cubicBezTo>
                        <a:cubicBezTo>
                          <a:pt x="165" y="228"/>
                          <a:pt x="165" y="228"/>
                          <a:pt x="165" y="228"/>
                        </a:cubicBezTo>
                        <a:cubicBezTo>
                          <a:pt x="165" y="229"/>
                          <a:pt x="165" y="229"/>
                          <a:pt x="165" y="229"/>
                        </a:cubicBezTo>
                        <a:cubicBezTo>
                          <a:pt x="166" y="229"/>
                          <a:pt x="166" y="229"/>
                          <a:pt x="166" y="229"/>
                        </a:cubicBezTo>
                        <a:cubicBezTo>
                          <a:pt x="166" y="229"/>
                          <a:pt x="166" y="229"/>
                          <a:pt x="166" y="229"/>
                        </a:cubicBezTo>
                        <a:cubicBezTo>
                          <a:pt x="166" y="229"/>
                          <a:pt x="166" y="229"/>
                          <a:pt x="166" y="229"/>
                        </a:cubicBezTo>
                        <a:cubicBezTo>
                          <a:pt x="166" y="230"/>
                          <a:pt x="166" y="230"/>
                          <a:pt x="166" y="230"/>
                        </a:cubicBezTo>
                        <a:cubicBezTo>
                          <a:pt x="166" y="230"/>
                          <a:pt x="166" y="230"/>
                          <a:pt x="166" y="230"/>
                        </a:cubicBezTo>
                        <a:cubicBezTo>
                          <a:pt x="166" y="230"/>
                          <a:pt x="166" y="230"/>
                          <a:pt x="166" y="230"/>
                        </a:cubicBezTo>
                        <a:cubicBezTo>
                          <a:pt x="167" y="230"/>
                          <a:pt x="167" y="230"/>
                          <a:pt x="167" y="230"/>
                        </a:cubicBezTo>
                        <a:cubicBezTo>
                          <a:pt x="168" y="233"/>
                          <a:pt x="168" y="233"/>
                          <a:pt x="168" y="233"/>
                        </a:cubicBezTo>
                        <a:cubicBezTo>
                          <a:pt x="168" y="231"/>
                          <a:pt x="168" y="231"/>
                          <a:pt x="168" y="231"/>
                        </a:cubicBezTo>
                        <a:cubicBezTo>
                          <a:pt x="168" y="231"/>
                          <a:pt x="168" y="231"/>
                          <a:pt x="168" y="231"/>
                        </a:cubicBezTo>
                        <a:cubicBezTo>
                          <a:pt x="168" y="231"/>
                          <a:pt x="168" y="231"/>
                          <a:pt x="168" y="231"/>
                        </a:cubicBezTo>
                        <a:cubicBezTo>
                          <a:pt x="168" y="230"/>
                          <a:pt x="168" y="230"/>
                          <a:pt x="168" y="230"/>
                        </a:cubicBezTo>
                        <a:cubicBezTo>
                          <a:pt x="169" y="229"/>
                          <a:pt x="169" y="229"/>
                          <a:pt x="169" y="229"/>
                        </a:cubicBezTo>
                        <a:cubicBezTo>
                          <a:pt x="170" y="229"/>
                          <a:pt x="170" y="229"/>
                          <a:pt x="170" y="229"/>
                        </a:cubicBezTo>
                        <a:cubicBezTo>
                          <a:pt x="170" y="229"/>
                          <a:pt x="170" y="229"/>
                          <a:pt x="170" y="229"/>
                        </a:cubicBezTo>
                        <a:cubicBezTo>
                          <a:pt x="169" y="228"/>
                          <a:pt x="169" y="228"/>
                          <a:pt x="169" y="228"/>
                        </a:cubicBezTo>
                        <a:cubicBezTo>
                          <a:pt x="169" y="228"/>
                          <a:pt x="169" y="228"/>
                          <a:pt x="169" y="228"/>
                        </a:cubicBezTo>
                        <a:cubicBezTo>
                          <a:pt x="169" y="227"/>
                          <a:pt x="169" y="227"/>
                          <a:pt x="169" y="227"/>
                        </a:cubicBezTo>
                        <a:cubicBezTo>
                          <a:pt x="168" y="227"/>
                          <a:pt x="168" y="227"/>
                          <a:pt x="168" y="227"/>
                        </a:cubicBezTo>
                        <a:cubicBezTo>
                          <a:pt x="168" y="227"/>
                          <a:pt x="168" y="227"/>
                          <a:pt x="168" y="227"/>
                        </a:cubicBezTo>
                        <a:cubicBezTo>
                          <a:pt x="168" y="227"/>
                          <a:pt x="168" y="227"/>
                          <a:pt x="168" y="227"/>
                        </a:cubicBezTo>
                        <a:cubicBezTo>
                          <a:pt x="167" y="228"/>
                          <a:pt x="167" y="228"/>
                          <a:pt x="167" y="228"/>
                        </a:cubicBezTo>
                        <a:cubicBezTo>
                          <a:pt x="167" y="228"/>
                          <a:pt x="167" y="228"/>
                          <a:pt x="167" y="228"/>
                        </a:cubicBezTo>
                        <a:cubicBezTo>
                          <a:pt x="168" y="227"/>
                          <a:pt x="168" y="227"/>
                          <a:pt x="168" y="227"/>
                        </a:cubicBezTo>
                        <a:cubicBezTo>
                          <a:pt x="168" y="227"/>
                          <a:pt x="168" y="227"/>
                          <a:pt x="168" y="227"/>
                        </a:cubicBezTo>
                        <a:cubicBezTo>
                          <a:pt x="167" y="227"/>
                          <a:pt x="167" y="227"/>
                          <a:pt x="167" y="227"/>
                        </a:cubicBezTo>
                        <a:cubicBezTo>
                          <a:pt x="167" y="226"/>
                          <a:pt x="167" y="226"/>
                          <a:pt x="167" y="226"/>
                        </a:cubicBezTo>
                        <a:cubicBezTo>
                          <a:pt x="167" y="226"/>
                          <a:pt x="167" y="226"/>
                          <a:pt x="167" y="226"/>
                        </a:cubicBezTo>
                        <a:cubicBezTo>
                          <a:pt x="167" y="225"/>
                          <a:pt x="167" y="225"/>
                          <a:pt x="167" y="225"/>
                        </a:cubicBezTo>
                        <a:cubicBezTo>
                          <a:pt x="166" y="225"/>
                          <a:pt x="166" y="225"/>
                          <a:pt x="166" y="225"/>
                        </a:cubicBezTo>
                        <a:cubicBezTo>
                          <a:pt x="166" y="224"/>
                          <a:pt x="166" y="224"/>
                          <a:pt x="166" y="224"/>
                        </a:cubicBezTo>
                        <a:cubicBezTo>
                          <a:pt x="166" y="225"/>
                          <a:pt x="166" y="225"/>
                          <a:pt x="166" y="225"/>
                        </a:cubicBezTo>
                        <a:cubicBezTo>
                          <a:pt x="165" y="225"/>
                          <a:pt x="165" y="225"/>
                          <a:pt x="165" y="225"/>
                        </a:cubicBezTo>
                        <a:cubicBezTo>
                          <a:pt x="165" y="225"/>
                          <a:pt x="165" y="225"/>
                          <a:pt x="165" y="225"/>
                        </a:cubicBezTo>
                        <a:cubicBezTo>
                          <a:pt x="165" y="225"/>
                          <a:pt x="165" y="225"/>
                          <a:pt x="165" y="225"/>
                        </a:cubicBezTo>
                        <a:cubicBezTo>
                          <a:pt x="164" y="226"/>
                          <a:pt x="164" y="226"/>
                          <a:pt x="164" y="226"/>
                        </a:cubicBezTo>
                        <a:moveTo>
                          <a:pt x="173" y="230"/>
                        </a:moveTo>
                        <a:cubicBezTo>
                          <a:pt x="172" y="230"/>
                          <a:pt x="172" y="230"/>
                          <a:pt x="172" y="230"/>
                        </a:cubicBezTo>
                        <a:cubicBezTo>
                          <a:pt x="172" y="231"/>
                          <a:pt x="172" y="231"/>
                          <a:pt x="172" y="231"/>
                        </a:cubicBezTo>
                        <a:cubicBezTo>
                          <a:pt x="172" y="231"/>
                          <a:pt x="172" y="231"/>
                          <a:pt x="172" y="231"/>
                        </a:cubicBezTo>
                        <a:cubicBezTo>
                          <a:pt x="172" y="232"/>
                          <a:pt x="172" y="232"/>
                          <a:pt x="172" y="232"/>
                        </a:cubicBezTo>
                        <a:cubicBezTo>
                          <a:pt x="172" y="232"/>
                          <a:pt x="172" y="232"/>
                          <a:pt x="172" y="232"/>
                        </a:cubicBezTo>
                        <a:cubicBezTo>
                          <a:pt x="172" y="232"/>
                          <a:pt x="172" y="232"/>
                          <a:pt x="172" y="232"/>
                        </a:cubicBezTo>
                        <a:cubicBezTo>
                          <a:pt x="172" y="233"/>
                          <a:pt x="172" y="233"/>
                          <a:pt x="172" y="233"/>
                        </a:cubicBezTo>
                        <a:cubicBezTo>
                          <a:pt x="171" y="234"/>
                          <a:pt x="171" y="234"/>
                          <a:pt x="171" y="234"/>
                        </a:cubicBezTo>
                        <a:cubicBezTo>
                          <a:pt x="170" y="235"/>
                          <a:pt x="170" y="235"/>
                          <a:pt x="170" y="235"/>
                        </a:cubicBezTo>
                        <a:cubicBezTo>
                          <a:pt x="170" y="236"/>
                          <a:pt x="170" y="236"/>
                          <a:pt x="170" y="236"/>
                        </a:cubicBezTo>
                        <a:cubicBezTo>
                          <a:pt x="171" y="236"/>
                          <a:pt x="171" y="236"/>
                          <a:pt x="171" y="236"/>
                        </a:cubicBezTo>
                        <a:cubicBezTo>
                          <a:pt x="171" y="236"/>
                          <a:pt x="171" y="236"/>
                          <a:pt x="171" y="236"/>
                        </a:cubicBezTo>
                        <a:cubicBezTo>
                          <a:pt x="171" y="236"/>
                          <a:pt x="171" y="236"/>
                          <a:pt x="171" y="236"/>
                        </a:cubicBezTo>
                        <a:cubicBezTo>
                          <a:pt x="171" y="236"/>
                          <a:pt x="171" y="236"/>
                          <a:pt x="172" y="235"/>
                        </a:cubicBezTo>
                        <a:cubicBezTo>
                          <a:pt x="172" y="235"/>
                          <a:pt x="172" y="235"/>
                          <a:pt x="172" y="235"/>
                        </a:cubicBezTo>
                        <a:cubicBezTo>
                          <a:pt x="172" y="235"/>
                          <a:pt x="172" y="235"/>
                          <a:pt x="172" y="235"/>
                        </a:cubicBezTo>
                        <a:cubicBezTo>
                          <a:pt x="173" y="235"/>
                          <a:pt x="173" y="235"/>
                          <a:pt x="173" y="235"/>
                        </a:cubicBezTo>
                        <a:cubicBezTo>
                          <a:pt x="174" y="234"/>
                          <a:pt x="174" y="234"/>
                          <a:pt x="174" y="234"/>
                        </a:cubicBezTo>
                        <a:cubicBezTo>
                          <a:pt x="174" y="233"/>
                          <a:pt x="174" y="233"/>
                          <a:pt x="174" y="233"/>
                        </a:cubicBezTo>
                        <a:cubicBezTo>
                          <a:pt x="174" y="233"/>
                          <a:pt x="174" y="233"/>
                          <a:pt x="174" y="233"/>
                        </a:cubicBezTo>
                        <a:cubicBezTo>
                          <a:pt x="174" y="233"/>
                          <a:pt x="174" y="233"/>
                          <a:pt x="174" y="233"/>
                        </a:cubicBezTo>
                        <a:cubicBezTo>
                          <a:pt x="174" y="231"/>
                          <a:pt x="174" y="231"/>
                          <a:pt x="174" y="231"/>
                        </a:cubicBezTo>
                        <a:cubicBezTo>
                          <a:pt x="174" y="231"/>
                          <a:pt x="174" y="231"/>
                          <a:pt x="174" y="231"/>
                        </a:cubicBezTo>
                        <a:cubicBezTo>
                          <a:pt x="174" y="231"/>
                          <a:pt x="174" y="231"/>
                          <a:pt x="174" y="231"/>
                        </a:cubicBezTo>
                        <a:cubicBezTo>
                          <a:pt x="174" y="231"/>
                          <a:pt x="174" y="231"/>
                          <a:pt x="174" y="231"/>
                        </a:cubicBezTo>
                        <a:cubicBezTo>
                          <a:pt x="174" y="230"/>
                          <a:pt x="174" y="230"/>
                          <a:pt x="174" y="230"/>
                        </a:cubicBezTo>
                        <a:cubicBezTo>
                          <a:pt x="175" y="228"/>
                          <a:pt x="175" y="228"/>
                          <a:pt x="175" y="228"/>
                        </a:cubicBezTo>
                        <a:cubicBezTo>
                          <a:pt x="174" y="229"/>
                          <a:pt x="174" y="229"/>
                          <a:pt x="174" y="229"/>
                        </a:cubicBezTo>
                        <a:cubicBezTo>
                          <a:pt x="173" y="230"/>
                          <a:pt x="173" y="230"/>
                          <a:pt x="173" y="230"/>
                        </a:cubicBezTo>
                        <a:moveTo>
                          <a:pt x="360" y="229"/>
                        </a:moveTo>
                        <a:cubicBezTo>
                          <a:pt x="358" y="229"/>
                          <a:pt x="358" y="229"/>
                          <a:pt x="358" y="229"/>
                        </a:cubicBezTo>
                        <a:cubicBezTo>
                          <a:pt x="358" y="229"/>
                          <a:pt x="358" y="229"/>
                          <a:pt x="358" y="229"/>
                        </a:cubicBezTo>
                        <a:cubicBezTo>
                          <a:pt x="358" y="230"/>
                          <a:pt x="358" y="230"/>
                          <a:pt x="358" y="230"/>
                        </a:cubicBezTo>
                        <a:cubicBezTo>
                          <a:pt x="357" y="230"/>
                          <a:pt x="358" y="230"/>
                          <a:pt x="358" y="230"/>
                        </a:cubicBezTo>
                        <a:cubicBezTo>
                          <a:pt x="358" y="231"/>
                          <a:pt x="358" y="231"/>
                          <a:pt x="358" y="231"/>
                        </a:cubicBezTo>
                        <a:cubicBezTo>
                          <a:pt x="358" y="231"/>
                          <a:pt x="358" y="231"/>
                          <a:pt x="358" y="231"/>
                        </a:cubicBezTo>
                        <a:cubicBezTo>
                          <a:pt x="359" y="231"/>
                          <a:pt x="359" y="231"/>
                          <a:pt x="359" y="231"/>
                        </a:cubicBezTo>
                        <a:cubicBezTo>
                          <a:pt x="360" y="231"/>
                          <a:pt x="360" y="231"/>
                          <a:pt x="360" y="231"/>
                        </a:cubicBezTo>
                        <a:cubicBezTo>
                          <a:pt x="360" y="231"/>
                          <a:pt x="360" y="231"/>
                          <a:pt x="360" y="231"/>
                        </a:cubicBezTo>
                        <a:cubicBezTo>
                          <a:pt x="360" y="231"/>
                          <a:pt x="360" y="231"/>
                          <a:pt x="360" y="231"/>
                        </a:cubicBezTo>
                        <a:cubicBezTo>
                          <a:pt x="361" y="230"/>
                          <a:pt x="361" y="230"/>
                          <a:pt x="361" y="230"/>
                        </a:cubicBezTo>
                        <a:cubicBezTo>
                          <a:pt x="362" y="231"/>
                          <a:pt x="362" y="231"/>
                          <a:pt x="362" y="231"/>
                        </a:cubicBezTo>
                        <a:cubicBezTo>
                          <a:pt x="363" y="231"/>
                          <a:pt x="363" y="231"/>
                          <a:pt x="363" y="231"/>
                        </a:cubicBezTo>
                        <a:cubicBezTo>
                          <a:pt x="363" y="230"/>
                          <a:pt x="363" y="230"/>
                          <a:pt x="363" y="230"/>
                        </a:cubicBezTo>
                        <a:cubicBezTo>
                          <a:pt x="363" y="230"/>
                          <a:pt x="363" y="230"/>
                          <a:pt x="363" y="230"/>
                        </a:cubicBezTo>
                        <a:cubicBezTo>
                          <a:pt x="364" y="230"/>
                          <a:pt x="364" y="230"/>
                          <a:pt x="364" y="230"/>
                        </a:cubicBezTo>
                        <a:cubicBezTo>
                          <a:pt x="365" y="229"/>
                          <a:pt x="365" y="229"/>
                          <a:pt x="365" y="229"/>
                        </a:cubicBezTo>
                        <a:cubicBezTo>
                          <a:pt x="364" y="229"/>
                          <a:pt x="364" y="229"/>
                          <a:pt x="364" y="229"/>
                        </a:cubicBezTo>
                        <a:cubicBezTo>
                          <a:pt x="363" y="229"/>
                          <a:pt x="363" y="229"/>
                          <a:pt x="363" y="229"/>
                        </a:cubicBezTo>
                        <a:cubicBezTo>
                          <a:pt x="363" y="228"/>
                          <a:pt x="363" y="228"/>
                          <a:pt x="363" y="228"/>
                        </a:cubicBezTo>
                        <a:cubicBezTo>
                          <a:pt x="362" y="228"/>
                          <a:pt x="362" y="228"/>
                          <a:pt x="362" y="228"/>
                        </a:cubicBezTo>
                        <a:cubicBezTo>
                          <a:pt x="361" y="228"/>
                          <a:pt x="361" y="228"/>
                          <a:pt x="361" y="228"/>
                        </a:cubicBezTo>
                        <a:cubicBezTo>
                          <a:pt x="361" y="228"/>
                          <a:pt x="361" y="228"/>
                          <a:pt x="361" y="228"/>
                        </a:cubicBezTo>
                        <a:cubicBezTo>
                          <a:pt x="361" y="228"/>
                          <a:pt x="361" y="228"/>
                          <a:pt x="361" y="228"/>
                        </a:cubicBezTo>
                        <a:cubicBezTo>
                          <a:pt x="360" y="229"/>
                          <a:pt x="360" y="229"/>
                          <a:pt x="360" y="229"/>
                        </a:cubicBezTo>
                        <a:moveTo>
                          <a:pt x="221" y="230"/>
                        </a:moveTo>
                        <a:cubicBezTo>
                          <a:pt x="221" y="230"/>
                          <a:pt x="221" y="230"/>
                          <a:pt x="221" y="230"/>
                        </a:cubicBezTo>
                        <a:cubicBezTo>
                          <a:pt x="221" y="230"/>
                          <a:pt x="221" y="230"/>
                          <a:pt x="221" y="230"/>
                        </a:cubicBezTo>
                        <a:cubicBezTo>
                          <a:pt x="221" y="230"/>
                          <a:pt x="221" y="230"/>
                          <a:pt x="221" y="230"/>
                        </a:cubicBezTo>
                        <a:cubicBezTo>
                          <a:pt x="220" y="230"/>
                          <a:pt x="220" y="230"/>
                          <a:pt x="220" y="230"/>
                        </a:cubicBezTo>
                        <a:cubicBezTo>
                          <a:pt x="218" y="230"/>
                          <a:pt x="218" y="230"/>
                          <a:pt x="218" y="230"/>
                        </a:cubicBezTo>
                        <a:cubicBezTo>
                          <a:pt x="218" y="230"/>
                          <a:pt x="218" y="230"/>
                          <a:pt x="218" y="230"/>
                        </a:cubicBezTo>
                        <a:cubicBezTo>
                          <a:pt x="218" y="230"/>
                          <a:pt x="218" y="230"/>
                          <a:pt x="218" y="230"/>
                        </a:cubicBezTo>
                        <a:cubicBezTo>
                          <a:pt x="217" y="231"/>
                          <a:pt x="217" y="231"/>
                          <a:pt x="217" y="231"/>
                        </a:cubicBezTo>
                        <a:cubicBezTo>
                          <a:pt x="217" y="231"/>
                          <a:pt x="217" y="231"/>
                          <a:pt x="217" y="231"/>
                        </a:cubicBezTo>
                        <a:cubicBezTo>
                          <a:pt x="217" y="231"/>
                          <a:pt x="217" y="231"/>
                          <a:pt x="217" y="231"/>
                        </a:cubicBezTo>
                        <a:cubicBezTo>
                          <a:pt x="217" y="232"/>
                          <a:pt x="217" y="232"/>
                          <a:pt x="217" y="232"/>
                        </a:cubicBezTo>
                        <a:cubicBezTo>
                          <a:pt x="217" y="232"/>
                          <a:pt x="217" y="232"/>
                          <a:pt x="217" y="232"/>
                        </a:cubicBezTo>
                        <a:cubicBezTo>
                          <a:pt x="217" y="232"/>
                          <a:pt x="217" y="232"/>
                          <a:pt x="217" y="232"/>
                        </a:cubicBezTo>
                        <a:cubicBezTo>
                          <a:pt x="218" y="232"/>
                          <a:pt x="218" y="232"/>
                          <a:pt x="218" y="232"/>
                        </a:cubicBezTo>
                        <a:cubicBezTo>
                          <a:pt x="218" y="232"/>
                          <a:pt x="218" y="232"/>
                          <a:pt x="218" y="232"/>
                        </a:cubicBezTo>
                        <a:cubicBezTo>
                          <a:pt x="218" y="232"/>
                          <a:pt x="218" y="232"/>
                          <a:pt x="218" y="232"/>
                        </a:cubicBezTo>
                        <a:cubicBezTo>
                          <a:pt x="218" y="232"/>
                          <a:pt x="218" y="232"/>
                          <a:pt x="218" y="232"/>
                        </a:cubicBezTo>
                        <a:cubicBezTo>
                          <a:pt x="218" y="232"/>
                          <a:pt x="218" y="232"/>
                          <a:pt x="218" y="232"/>
                        </a:cubicBezTo>
                        <a:cubicBezTo>
                          <a:pt x="218" y="233"/>
                          <a:pt x="218" y="233"/>
                          <a:pt x="218" y="233"/>
                        </a:cubicBezTo>
                        <a:cubicBezTo>
                          <a:pt x="218" y="233"/>
                          <a:pt x="218" y="233"/>
                          <a:pt x="218" y="233"/>
                        </a:cubicBezTo>
                        <a:cubicBezTo>
                          <a:pt x="218" y="234"/>
                          <a:pt x="218" y="234"/>
                          <a:pt x="218" y="234"/>
                        </a:cubicBezTo>
                        <a:cubicBezTo>
                          <a:pt x="218" y="234"/>
                          <a:pt x="218" y="234"/>
                          <a:pt x="218" y="234"/>
                        </a:cubicBezTo>
                        <a:cubicBezTo>
                          <a:pt x="218" y="234"/>
                          <a:pt x="218" y="234"/>
                          <a:pt x="218" y="234"/>
                        </a:cubicBezTo>
                        <a:cubicBezTo>
                          <a:pt x="218" y="234"/>
                          <a:pt x="218" y="234"/>
                          <a:pt x="218" y="234"/>
                        </a:cubicBezTo>
                        <a:cubicBezTo>
                          <a:pt x="218" y="234"/>
                          <a:pt x="218" y="234"/>
                          <a:pt x="218" y="234"/>
                        </a:cubicBezTo>
                        <a:cubicBezTo>
                          <a:pt x="218" y="235"/>
                          <a:pt x="218" y="235"/>
                          <a:pt x="218" y="235"/>
                        </a:cubicBezTo>
                        <a:cubicBezTo>
                          <a:pt x="218" y="235"/>
                          <a:pt x="218" y="235"/>
                          <a:pt x="218" y="235"/>
                        </a:cubicBezTo>
                        <a:cubicBezTo>
                          <a:pt x="218" y="235"/>
                          <a:pt x="218" y="235"/>
                          <a:pt x="218" y="235"/>
                        </a:cubicBezTo>
                        <a:cubicBezTo>
                          <a:pt x="219" y="235"/>
                          <a:pt x="219" y="235"/>
                          <a:pt x="219" y="235"/>
                        </a:cubicBezTo>
                        <a:cubicBezTo>
                          <a:pt x="219" y="236"/>
                          <a:pt x="219" y="236"/>
                          <a:pt x="219" y="236"/>
                        </a:cubicBezTo>
                        <a:cubicBezTo>
                          <a:pt x="218" y="236"/>
                          <a:pt x="218" y="236"/>
                          <a:pt x="218" y="236"/>
                        </a:cubicBezTo>
                        <a:cubicBezTo>
                          <a:pt x="219" y="236"/>
                          <a:pt x="219" y="236"/>
                          <a:pt x="219" y="236"/>
                        </a:cubicBezTo>
                        <a:cubicBezTo>
                          <a:pt x="219" y="237"/>
                          <a:pt x="219" y="237"/>
                          <a:pt x="219" y="237"/>
                        </a:cubicBezTo>
                        <a:cubicBezTo>
                          <a:pt x="219" y="237"/>
                          <a:pt x="219" y="237"/>
                          <a:pt x="219" y="237"/>
                        </a:cubicBezTo>
                        <a:cubicBezTo>
                          <a:pt x="219" y="238"/>
                          <a:pt x="219" y="238"/>
                          <a:pt x="219" y="238"/>
                        </a:cubicBezTo>
                        <a:cubicBezTo>
                          <a:pt x="219" y="238"/>
                          <a:pt x="219" y="238"/>
                          <a:pt x="219" y="238"/>
                        </a:cubicBezTo>
                        <a:cubicBezTo>
                          <a:pt x="219" y="238"/>
                          <a:pt x="219" y="238"/>
                          <a:pt x="219" y="238"/>
                        </a:cubicBezTo>
                        <a:cubicBezTo>
                          <a:pt x="219" y="238"/>
                          <a:pt x="219" y="238"/>
                          <a:pt x="219" y="238"/>
                        </a:cubicBezTo>
                        <a:cubicBezTo>
                          <a:pt x="219" y="238"/>
                          <a:pt x="219" y="238"/>
                          <a:pt x="219" y="238"/>
                        </a:cubicBezTo>
                        <a:cubicBezTo>
                          <a:pt x="219" y="238"/>
                          <a:pt x="219" y="238"/>
                          <a:pt x="219" y="238"/>
                        </a:cubicBezTo>
                        <a:cubicBezTo>
                          <a:pt x="219" y="238"/>
                          <a:pt x="219" y="238"/>
                          <a:pt x="219" y="238"/>
                        </a:cubicBezTo>
                        <a:cubicBezTo>
                          <a:pt x="219" y="238"/>
                          <a:pt x="219" y="238"/>
                          <a:pt x="219" y="238"/>
                        </a:cubicBezTo>
                        <a:cubicBezTo>
                          <a:pt x="219" y="237"/>
                          <a:pt x="219" y="237"/>
                          <a:pt x="219" y="237"/>
                        </a:cubicBezTo>
                        <a:cubicBezTo>
                          <a:pt x="219" y="237"/>
                          <a:pt x="219" y="237"/>
                          <a:pt x="219" y="237"/>
                        </a:cubicBezTo>
                        <a:cubicBezTo>
                          <a:pt x="217" y="236"/>
                          <a:pt x="217" y="236"/>
                          <a:pt x="217" y="236"/>
                        </a:cubicBezTo>
                        <a:cubicBezTo>
                          <a:pt x="217" y="236"/>
                          <a:pt x="217" y="236"/>
                          <a:pt x="217" y="236"/>
                        </a:cubicBezTo>
                        <a:cubicBezTo>
                          <a:pt x="216" y="236"/>
                          <a:pt x="216" y="236"/>
                          <a:pt x="216" y="236"/>
                        </a:cubicBezTo>
                        <a:cubicBezTo>
                          <a:pt x="216" y="236"/>
                          <a:pt x="216" y="236"/>
                          <a:pt x="216" y="236"/>
                        </a:cubicBezTo>
                        <a:cubicBezTo>
                          <a:pt x="216" y="236"/>
                          <a:pt x="216" y="236"/>
                          <a:pt x="216" y="236"/>
                        </a:cubicBezTo>
                        <a:cubicBezTo>
                          <a:pt x="215" y="236"/>
                          <a:pt x="215" y="236"/>
                          <a:pt x="215" y="236"/>
                        </a:cubicBezTo>
                        <a:cubicBezTo>
                          <a:pt x="215" y="236"/>
                          <a:pt x="215" y="236"/>
                          <a:pt x="215" y="236"/>
                        </a:cubicBezTo>
                        <a:cubicBezTo>
                          <a:pt x="215" y="237"/>
                          <a:pt x="215" y="237"/>
                          <a:pt x="215" y="237"/>
                        </a:cubicBezTo>
                        <a:cubicBezTo>
                          <a:pt x="215" y="236"/>
                          <a:pt x="215" y="236"/>
                          <a:pt x="215" y="236"/>
                        </a:cubicBezTo>
                        <a:cubicBezTo>
                          <a:pt x="215" y="236"/>
                          <a:pt x="215" y="236"/>
                          <a:pt x="215" y="236"/>
                        </a:cubicBezTo>
                        <a:cubicBezTo>
                          <a:pt x="214" y="236"/>
                          <a:pt x="214" y="236"/>
                          <a:pt x="214" y="236"/>
                        </a:cubicBezTo>
                        <a:cubicBezTo>
                          <a:pt x="213" y="237"/>
                          <a:pt x="213" y="237"/>
                          <a:pt x="213" y="237"/>
                        </a:cubicBezTo>
                        <a:cubicBezTo>
                          <a:pt x="213" y="237"/>
                          <a:pt x="213" y="237"/>
                          <a:pt x="213" y="237"/>
                        </a:cubicBezTo>
                        <a:cubicBezTo>
                          <a:pt x="213" y="237"/>
                          <a:pt x="213" y="237"/>
                          <a:pt x="213" y="237"/>
                        </a:cubicBezTo>
                        <a:cubicBezTo>
                          <a:pt x="212" y="237"/>
                          <a:pt x="212" y="237"/>
                          <a:pt x="212" y="237"/>
                        </a:cubicBezTo>
                        <a:cubicBezTo>
                          <a:pt x="212" y="238"/>
                          <a:pt x="212" y="238"/>
                          <a:pt x="212" y="238"/>
                        </a:cubicBezTo>
                        <a:cubicBezTo>
                          <a:pt x="212" y="238"/>
                          <a:pt x="212" y="238"/>
                          <a:pt x="212" y="238"/>
                        </a:cubicBezTo>
                        <a:cubicBezTo>
                          <a:pt x="213" y="238"/>
                          <a:pt x="213" y="238"/>
                          <a:pt x="213" y="238"/>
                        </a:cubicBezTo>
                        <a:cubicBezTo>
                          <a:pt x="213" y="238"/>
                          <a:pt x="213" y="238"/>
                          <a:pt x="213" y="238"/>
                        </a:cubicBezTo>
                        <a:cubicBezTo>
                          <a:pt x="213" y="238"/>
                          <a:pt x="213" y="238"/>
                          <a:pt x="213" y="238"/>
                        </a:cubicBezTo>
                        <a:cubicBezTo>
                          <a:pt x="214" y="238"/>
                          <a:pt x="214" y="238"/>
                          <a:pt x="214" y="238"/>
                        </a:cubicBezTo>
                        <a:cubicBezTo>
                          <a:pt x="214" y="238"/>
                          <a:pt x="214" y="238"/>
                          <a:pt x="214" y="238"/>
                        </a:cubicBezTo>
                        <a:cubicBezTo>
                          <a:pt x="214" y="239"/>
                          <a:pt x="214" y="239"/>
                          <a:pt x="214" y="239"/>
                        </a:cubicBezTo>
                        <a:cubicBezTo>
                          <a:pt x="214" y="239"/>
                          <a:pt x="214" y="239"/>
                          <a:pt x="214" y="239"/>
                        </a:cubicBezTo>
                        <a:cubicBezTo>
                          <a:pt x="214" y="239"/>
                          <a:pt x="214" y="239"/>
                          <a:pt x="214" y="239"/>
                        </a:cubicBezTo>
                        <a:cubicBezTo>
                          <a:pt x="214" y="240"/>
                          <a:pt x="214" y="240"/>
                          <a:pt x="214" y="240"/>
                        </a:cubicBezTo>
                        <a:cubicBezTo>
                          <a:pt x="214" y="241"/>
                          <a:pt x="214" y="241"/>
                          <a:pt x="214" y="241"/>
                        </a:cubicBezTo>
                        <a:cubicBezTo>
                          <a:pt x="214" y="241"/>
                          <a:pt x="214" y="241"/>
                          <a:pt x="214" y="241"/>
                        </a:cubicBezTo>
                        <a:cubicBezTo>
                          <a:pt x="214" y="241"/>
                          <a:pt x="214" y="241"/>
                          <a:pt x="214" y="241"/>
                        </a:cubicBezTo>
                        <a:cubicBezTo>
                          <a:pt x="214" y="241"/>
                          <a:pt x="214" y="241"/>
                          <a:pt x="214" y="241"/>
                        </a:cubicBezTo>
                        <a:cubicBezTo>
                          <a:pt x="214" y="242"/>
                          <a:pt x="214" y="242"/>
                          <a:pt x="214" y="242"/>
                        </a:cubicBezTo>
                        <a:cubicBezTo>
                          <a:pt x="214" y="242"/>
                          <a:pt x="214" y="242"/>
                          <a:pt x="214" y="242"/>
                        </a:cubicBezTo>
                        <a:cubicBezTo>
                          <a:pt x="215" y="243"/>
                          <a:pt x="215" y="243"/>
                          <a:pt x="215" y="243"/>
                        </a:cubicBezTo>
                        <a:cubicBezTo>
                          <a:pt x="215" y="244"/>
                          <a:pt x="215" y="244"/>
                          <a:pt x="215" y="244"/>
                        </a:cubicBezTo>
                        <a:cubicBezTo>
                          <a:pt x="213" y="242"/>
                          <a:pt x="213" y="242"/>
                          <a:pt x="213" y="242"/>
                        </a:cubicBezTo>
                        <a:cubicBezTo>
                          <a:pt x="213" y="242"/>
                          <a:pt x="213" y="242"/>
                          <a:pt x="213" y="242"/>
                        </a:cubicBezTo>
                        <a:cubicBezTo>
                          <a:pt x="213" y="242"/>
                          <a:pt x="213" y="242"/>
                          <a:pt x="213" y="242"/>
                        </a:cubicBezTo>
                        <a:cubicBezTo>
                          <a:pt x="212" y="242"/>
                          <a:pt x="212" y="242"/>
                          <a:pt x="212" y="242"/>
                        </a:cubicBezTo>
                        <a:cubicBezTo>
                          <a:pt x="212" y="242"/>
                          <a:pt x="212" y="242"/>
                          <a:pt x="212" y="242"/>
                        </a:cubicBezTo>
                        <a:cubicBezTo>
                          <a:pt x="212" y="242"/>
                          <a:pt x="212" y="242"/>
                          <a:pt x="212" y="242"/>
                        </a:cubicBezTo>
                        <a:cubicBezTo>
                          <a:pt x="212" y="241"/>
                          <a:pt x="212" y="241"/>
                          <a:pt x="212" y="241"/>
                        </a:cubicBezTo>
                        <a:cubicBezTo>
                          <a:pt x="212" y="241"/>
                          <a:pt x="212" y="241"/>
                          <a:pt x="212" y="241"/>
                        </a:cubicBezTo>
                        <a:cubicBezTo>
                          <a:pt x="212" y="241"/>
                          <a:pt x="212" y="241"/>
                          <a:pt x="212" y="241"/>
                        </a:cubicBezTo>
                        <a:cubicBezTo>
                          <a:pt x="211" y="241"/>
                          <a:pt x="211" y="241"/>
                          <a:pt x="211" y="241"/>
                        </a:cubicBezTo>
                        <a:cubicBezTo>
                          <a:pt x="211" y="241"/>
                          <a:pt x="211" y="241"/>
                          <a:pt x="211" y="241"/>
                        </a:cubicBezTo>
                        <a:cubicBezTo>
                          <a:pt x="210" y="241"/>
                          <a:pt x="210" y="241"/>
                          <a:pt x="210" y="241"/>
                        </a:cubicBezTo>
                        <a:cubicBezTo>
                          <a:pt x="210" y="242"/>
                          <a:pt x="210" y="242"/>
                          <a:pt x="210" y="242"/>
                        </a:cubicBezTo>
                        <a:cubicBezTo>
                          <a:pt x="210" y="242"/>
                          <a:pt x="210" y="242"/>
                          <a:pt x="210" y="242"/>
                        </a:cubicBezTo>
                        <a:cubicBezTo>
                          <a:pt x="210" y="242"/>
                          <a:pt x="210" y="242"/>
                          <a:pt x="210" y="242"/>
                        </a:cubicBezTo>
                        <a:cubicBezTo>
                          <a:pt x="210" y="243"/>
                          <a:pt x="210" y="243"/>
                          <a:pt x="210" y="243"/>
                        </a:cubicBezTo>
                        <a:cubicBezTo>
                          <a:pt x="210" y="243"/>
                          <a:pt x="210" y="243"/>
                          <a:pt x="210" y="243"/>
                        </a:cubicBezTo>
                        <a:cubicBezTo>
                          <a:pt x="210" y="243"/>
                          <a:pt x="210" y="243"/>
                          <a:pt x="210" y="243"/>
                        </a:cubicBezTo>
                        <a:cubicBezTo>
                          <a:pt x="210" y="244"/>
                          <a:pt x="210" y="244"/>
                          <a:pt x="210" y="244"/>
                        </a:cubicBezTo>
                        <a:cubicBezTo>
                          <a:pt x="209" y="244"/>
                          <a:pt x="209" y="244"/>
                          <a:pt x="209" y="244"/>
                        </a:cubicBezTo>
                        <a:cubicBezTo>
                          <a:pt x="209" y="245"/>
                          <a:pt x="209" y="245"/>
                          <a:pt x="209" y="245"/>
                        </a:cubicBezTo>
                        <a:cubicBezTo>
                          <a:pt x="209" y="245"/>
                          <a:pt x="209" y="245"/>
                          <a:pt x="209" y="245"/>
                        </a:cubicBezTo>
                        <a:cubicBezTo>
                          <a:pt x="209" y="245"/>
                          <a:pt x="209" y="245"/>
                          <a:pt x="209" y="245"/>
                        </a:cubicBezTo>
                        <a:cubicBezTo>
                          <a:pt x="208" y="246"/>
                          <a:pt x="208" y="246"/>
                          <a:pt x="208" y="246"/>
                        </a:cubicBezTo>
                        <a:cubicBezTo>
                          <a:pt x="208" y="246"/>
                          <a:pt x="208" y="246"/>
                          <a:pt x="208" y="246"/>
                        </a:cubicBezTo>
                        <a:cubicBezTo>
                          <a:pt x="208" y="246"/>
                          <a:pt x="208" y="246"/>
                          <a:pt x="208" y="246"/>
                        </a:cubicBezTo>
                        <a:cubicBezTo>
                          <a:pt x="208" y="247"/>
                          <a:pt x="208" y="247"/>
                          <a:pt x="208" y="247"/>
                        </a:cubicBezTo>
                        <a:cubicBezTo>
                          <a:pt x="207" y="246"/>
                          <a:pt x="207" y="246"/>
                          <a:pt x="207" y="246"/>
                        </a:cubicBezTo>
                        <a:cubicBezTo>
                          <a:pt x="207" y="245"/>
                          <a:pt x="207" y="245"/>
                          <a:pt x="207" y="245"/>
                        </a:cubicBezTo>
                        <a:cubicBezTo>
                          <a:pt x="207" y="245"/>
                          <a:pt x="207" y="245"/>
                          <a:pt x="207" y="245"/>
                        </a:cubicBezTo>
                        <a:cubicBezTo>
                          <a:pt x="207" y="245"/>
                          <a:pt x="207" y="245"/>
                          <a:pt x="207" y="245"/>
                        </a:cubicBezTo>
                        <a:cubicBezTo>
                          <a:pt x="206" y="245"/>
                          <a:pt x="206" y="245"/>
                          <a:pt x="206" y="245"/>
                        </a:cubicBezTo>
                        <a:cubicBezTo>
                          <a:pt x="206" y="246"/>
                          <a:pt x="206" y="246"/>
                          <a:pt x="206" y="246"/>
                        </a:cubicBezTo>
                        <a:cubicBezTo>
                          <a:pt x="206" y="246"/>
                          <a:pt x="206" y="246"/>
                          <a:pt x="206" y="246"/>
                        </a:cubicBezTo>
                        <a:cubicBezTo>
                          <a:pt x="206" y="246"/>
                          <a:pt x="206" y="246"/>
                          <a:pt x="206" y="246"/>
                        </a:cubicBezTo>
                        <a:cubicBezTo>
                          <a:pt x="205" y="245"/>
                          <a:pt x="205" y="245"/>
                          <a:pt x="205" y="245"/>
                        </a:cubicBezTo>
                        <a:cubicBezTo>
                          <a:pt x="205" y="245"/>
                          <a:pt x="205" y="245"/>
                          <a:pt x="205" y="245"/>
                        </a:cubicBezTo>
                        <a:cubicBezTo>
                          <a:pt x="205" y="245"/>
                          <a:pt x="205" y="245"/>
                          <a:pt x="205" y="245"/>
                        </a:cubicBezTo>
                        <a:cubicBezTo>
                          <a:pt x="204" y="245"/>
                          <a:pt x="204" y="245"/>
                          <a:pt x="204" y="245"/>
                        </a:cubicBezTo>
                        <a:cubicBezTo>
                          <a:pt x="204" y="245"/>
                          <a:pt x="204" y="245"/>
                          <a:pt x="204" y="245"/>
                        </a:cubicBezTo>
                        <a:cubicBezTo>
                          <a:pt x="204" y="244"/>
                          <a:pt x="204" y="244"/>
                          <a:pt x="204" y="244"/>
                        </a:cubicBezTo>
                        <a:cubicBezTo>
                          <a:pt x="204" y="244"/>
                          <a:pt x="204" y="244"/>
                          <a:pt x="204" y="244"/>
                        </a:cubicBezTo>
                        <a:cubicBezTo>
                          <a:pt x="204" y="244"/>
                          <a:pt x="204" y="244"/>
                          <a:pt x="204" y="244"/>
                        </a:cubicBezTo>
                        <a:cubicBezTo>
                          <a:pt x="204" y="244"/>
                          <a:pt x="204" y="244"/>
                          <a:pt x="204" y="244"/>
                        </a:cubicBezTo>
                        <a:cubicBezTo>
                          <a:pt x="204" y="243"/>
                          <a:pt x="204" y="243"/>
                          <a:pt x="204" y="243"/>
                        </a:cubicBezTo>
                        <a:cubicBezTo>
                          <a:pt x="205" y="243"/>
                          <a:pt x="205" y="243"/>
                          <a:pt x="205" y="243"/>
                        </a:cubicBezTo>
                        <a:cubicBezTo>
                          <a:pt x="205" y="243"/>
                          <a:pt x="205" y="243"/>
                          <a:pt x="205" y="243"/>
                        </a:cubicBezTo>
                        <a:cubicBezTo>
                          <a:pt x="205" y="243"/>
                          <a:pt x="205" y="243"/>
                          <a:pt x="205" y="243"/>
                        </a:cubicBezTo>
                        <a:cubicBezTo>
                          <a:pt x="206" y="242"/>
                          <a:pt x="206" y="242"/>
                          <a:pt x="206" y="242"/>
                        </a:cubicBezTo>
                        <a:cubicBezTo>
                          <a:pt x="207" y="241"/>
                          <a:pt x="207" y="241"/>
                          <a:pt x="207" y="241"/>
                        </a:cubicBezTo>
                        <a:cubicBezTo>
                          <a:pt x="207" y="241"/>
                          <a:pt x="207" y="241"/>
                          <a:pt x="207" y="241"/>
                        </a:cubicBezTo>
                        <a:cubicBezTo>
                          <a:pt x="207" y="241"/>
                          <a:pt x="207" y="241"/>
                          <a:pt x="207" y="241"/>
                        </a:cubicBezTo>
                        <a:cubicBezTo>
                          <a:pt x="208" y="241"/>
                          <a:pt x="208" y="241"/>
                          <a:pt x="208" y="241"/>
                        </a:cubicBezTo>
                        <a:cubicBezTo>
                          <a:pt x="208" y="240"/>
                          <a:pt x="208" y="240"/>
                          <a:pt x="208" y="240"/>
                        </a:cubicBezTo>
                        <a:cubicBezTo>
                          <a:pt x="208" y="240"/>
                          <a:pt x="208" y="240"/>
                          <a:pt x="208" y="240"/>
                        </a:cubicBezTo>
                        <a:cubicBezTo>
                          <a:pt x="208" y="239"/>
                          <a:pt x="208" y="239"/>
                          <a:pt x="208" y="239"/>
                        </a:cubicBezTo>
                        <a:cubicBezTo>
                          <a:pt x="207" y="239"/>
                          <a:pt x="207" y="239"/>
                          <a:pt x="207" y="239"/>
                        </a:cubicBezTo>
                        <a:cubicBezTo>
                          <a:pt x="207" y="239"/>
                          <a:pt x="207" y="239"/>
                          <a:pt x="207" y="239"/>
                        </a:cubicBezTo>
                        <a:cubicBezTo>
                          <a:pt x="207" y="239"/>
                          <a:pt x="207" y="239"/>
                          <a:pt x="207" y="239"/>
                        </a:cubicBezTo>
                        <a:cubicBezTo>
                          <a:pt x="206" y="239"/>
                          <a:pt x="206" y="239"/>
                          <a:pt x="206" y="239"/>
                        </a:cubicBezTo>
                        <a:cubicBezTo>
                          <a:pt x="206" y="239"/>
                          <a:pt x="206" y="239"/>
                          <a:pt x="206" y="239"/>
                        </a:cubicBezTo>
                        <a:cubicBezTo>
                          <a:pt x="206" y="239"/>
                          <a:pt x="206" y="239"/>
                          <a:pt x="206" y="239"/>
                        </a:cubicBezTo>
                        <a:cubicBezTo>
                          <a:pt x="205" y="240"/>
                          <a:pt x="205" y="240"/>
                          <a:pt x="205" y="240"/>
                        </a:cubicBezTo>
                        <a:cubicBezTo>
                          <a:pt x="205" y="240"/>
                          <a:pt x="205" y="240"/>
                          <a:pt x="205" y="240"/>
                        </a:cubicBezTo>
                        <a:cubicBezTo>
                          <a:pt x="205" y="240"/>
                          <a:pt x="205" y="240"/>
                          <a:pt x="205" y="240"/>
                        </a:cubicBezTo>
                        <a:cubicBezTo>
                          <a:pt x="205" y="240"/>
                          <a:pt x="205" y="240"/>
                          <a:pt x="205" y="240"/>
                        </a:cubicBezTo>
                        <a:cubicBezTo>
                          <a:pt x="205" y="240"/>
                          <a:pt x="205" y="240"/>
                          <a:pt x="205" y="240"/>
                        </a:cubicBezTo>
                        <a:cubicBezTo>
                          <a:pt x="205" y="240"/>
                          <a:pt x="205" y="240"/>
                          <a:pt x="205" y="240"/>
                        </a:cubicBezTo>
                        <a:cubicBezTo>
                          <a:pt x="205" y="240"/>
                          <a:pt x="205" y="240"/>
                          <a:pt x="205" y="240"/>
                        </a:cubicBezTo>
                        <a:cubicBezTo>
                          <a:pt x="205" y="240"/>
                          <a:pt x="205" y="240"/>
                          <a:pt x="205" y="240"/>
                        </a:cubicBezTo>
                        <a:cubicBezTo>
                          <a:pt x="204" y="239"/>
                          <a:pt x="204" y="239"/>
                          <a:pt x="204" y="239"/>
                        </a:cubicBezTo>
                        <a:cubicBezTo>
                          <a:pt x="204" y="239"/>
                          <a:pt x="204" y="239"/>
                          <a:pt x="204" y="239"/>
                        </a:cubicBezTo>
                        <a:cubicBezTo>
                          <a:pt x="205" y="239"/>
                          <a:pt x="205" y="239"/>
                          <a:pt x="205" y="239"/>
                        </a:cubicBezTo>
                        <a:cubicBezTo>
                          <a:pt x="205" y="239"/>
                          <a:pt x="205" y="239"/>
                          <a:pt x="205" y="239"/>
                        </a:cubicBezTo>
                        <a:cubicBezTo>
                          <a:pt x="206" y="239"/>
                          <a:pt x="206" y="239"/>
                          <a:pt x="206" y="239"/>
                        </a:cubicBezTo>
                        <a:cubicBezTo>
                          <a:pt x="206" y="239"/>
                          <a:pt x="206" y="239"/>
                          <a:pt x="206" y="239"/>
                        </a:cubicBezTo>
                        <a:cubicBezTo>
                          <a:pt x="206" y="239"/>
                          <a:pt x="206" y="239"/>
                          <a:pt x="206" y="239"/>
                        </a:cubicBezTo>
                        <a:cubicBezTo>
                          <a:pt x="207" y="239"/>
                          <a:pt x="207" y="239"/>
                          <a:pt x="207" y="239"/>
                        </a:cubicBezTo>
                        <a:cubicBezTo>
                          <a:pt x="206" y="238"/>
                          <a:pt x="206" y="238"/>
                          <a:pt x="206" y="238"/>
                        </a:cubicBezTo>
                        <a:cubicBezTo>
                          <a:pt x="206" y="238"/>
                          <a:pt x="206" y="238"/>
                          <a:pt x="206" y="238"/>
                        </a:cubicBezTo>
                        <a:cubicBezTo>
                          <a:pt x="206" y="238"/>
                          <a:pt x="206" y="238"/>
                          <a:pt x="206" y="238"/>
                        </a:cubicBezTo>
                        <a:cubicBezTo>
                          <a:pt x="206" y="238"/>
                          <a:pt x="206" y="238"/>
                          <a:pt x="206" y="238"/>
                        </a:cubicBezTo>
                        <a:cubicBezTo>
                          <a:pt x="206" y="237"/>
                          <a:pt x="206" y="237"/>
                          <a:pt x="206" y="237"/>
                        </a:cubicBezTo>
                        <a:cubicBezTo>
                          <a:pt x="205" y="237"/>
                          <a:pt x="205" y="237"/>
                          <a:pt x="205" y="237"/>
                        </a:cubicBezTo>
                        <a:cubicBezTo>
                          <a:pt x="205" y="237"/>
                          <a:pt x="205" y="237"/>
                          <a:pt x="205" y="237"/>
                        </a:cubicBezTo>
                        <a:cubicBezTo>
                          <a:pt x="204" y="237"/>
                          <a:pt x="204" y="237"/>
                          <a:pt x="204" y="237"/>
                        </a:cubicBezTo>
                        <a:cubicBezTo>
                          <a:pt x="204" y="237"/>
                          <a:pt x="204" y="237"/>
                          <a:pt x="204" y="237"/>
                        </a:cubicBezTo>
                        <a:cubicBezTo>
                          <a:pt x="204" y="237"/>
                          <a:pt x="204" y="237"/>
                          <a:pt x="204" y="237"/>
                        </a:cubicBezTo>
                        <a:cubicBezTo>
                          <a:pt x="204" y="237"/>
                          <a:pt x="204" y="237"/>
                          <a:pt x="204" y="237"/>
                        </a:cubicBezTo>
                        <a:cubicBezTo>
                          <a:pt x="203" y="237"/>
                          <a:pt x="203" y="237"/>
                          <a:pt x="203" y="237"/>
                        </a:cubicBezTo>
                        <a:cubicBezTo>
                          <a:pt x="202" y="236"/>
                          <a:pt x="202" y="236"/>
                          <a:pt x="202" y="236"/>
                        </a:cubicBezTo>
                        <a:cubicBezTo>
                          <a:pt x="202" y="236"/>
                          <a:pt x="202" y="236"/>
                          <a:pt x="202" y="236"/>
                        </a:cubicBezTo>
                        <a:cubicBezTo>
                          <a:pt x="202" y="236"/>
                          <a:pt x="202" y="236"/>
                          <a:pt x="202" y="236"/>
                        </a:cubicBezTo>
                        <a:cubicBezTo>
                          <a:pt x="201" y="236"/>
                          <a:pt x="201" y="236"/>
                          <a:pt x="201" y="236"/>
                        </a:cubicBezTo>
                        <a:cubicBezTo>
                          <a:pt x="201" y="235"/>
                          <a:pt x="201" y="235"/>
                          <a:pt x="201" y="235"/>
                        </a:cubicBezTo>
                        <a:cubicBezTo>
                          <a:pt x="201" y="235"/>
                          <a:pt x="201" y="235"/>
                          <a:pt x="201" y="235"/>
                        </a:cubicBezTo>
                        <a:cubicBezTo>
                          <a:pt x="200" y="235"/>
                          <a:pt x="200" y="235"/>
                          <a:pt x="200" y="235"/>
                        </a:cubicBezTo>
                        <a:cubicBezTo>
                          <a:pt x="200" y="235"/>
                          <a:pt x="200" y="235"/>
                          <a:pt x="200" y="235"/>
                        </a:cubicBezTo>
                        <a:cubicBezTo>
                          <a:pt x="200" y="235"/>
                          <a:pt x="200" y="235"/>
                          <a:pt x="200" y="235"/>
                        </a:cubicBezTo>
                        <a:cubicBezTo>
                          <a:pt x="200" y="236"/>
                          <a:pt x="200" y="236"/>
                          <a:pt x="200" y="236"/>
                        </a:cubicBezTo>
                        <a:cubicBezTo>
                          <a:pt x="199" y="237"/>
                          <a:pt x="199" y="237"/>
                          <a:pt x="199" y="237"/>
                        </a:cubicBezTo>
                        <a:cubicBezTo>
                          <a:pt x="199" y="237"/>
                          <a:pt x="199" y="237"/>
                          <a:pt x="199" y="237"/>
                        </a:cubicBezTo>
                        <a:cubicBezTo>
                          <a:pt x="199" y="237"/>
                          <a:pt x="199" y="237"/>
                          <a:pt x="199" y="237"/>
                        </a:cubicBezTo>
                        <a:cubicBezTo>
                          <a:pt x="199" y="237"/>
                          <a:pt x="199" y="237"/>
                          <a:pt x="199" y="237"/>
                        </a:cubicBezTo>
                        <a:cubicBezTo>
                          <a:pt x="198" y="237"/>
                          <a:pt x="198" y="237"/>
                          <a:pt x="198" y="237"/>
                        </a:cubicBezTo>
                        <a:cubicBezTo>
                          <a:pt x="198" y="237"/>
                          <a:pt x="198" y="237"/>
                          <a:pt x="198" y="237"/>
                        </a:cubicBezTo>
                        <a:cubicBezTo>
                          <a:pt x="198" y="238"/>
                          <a:pt x="198" y="238"/>
                          <a:pt x="198" y="238"/>
                        </a:cubicBezTo>
                        <a:cubicBezTo>
                          <a:pt x="198" y="239"/>
                          <a:pt x="198" y="239"/>
                          <a:pt x="198" y="239"/>
                        </a:cubicBezTo>
                        <a:cubicBezTo>
                          <a:pt x="198" y="239"/>
                          <a:pt x="198" y="239"/>
                          <a:pt x="198" y="239"/>
                        </a:cubicBezTo>
                        <a:cubicBezTo>
                          <a:pt x="198" y="239"/>
                          <a:pt x="198" y="239"/>
                          <a:pt x="198" y="239"/>
                        </a:cubicBezTo>
                        <a:cubicBezTo>
                          <a:pt x="198" y="239"/>
                          <a:pt x="198" y="239"/>
                          <a:pt x="198" y="239"/>
                        </a:cubicBezTo>
                        <a:cubicBezTo>
                          <a:pt x="195" y="239"/>
                          <a:pt x="195" y="239"/>
                          <a:pt x="195" y="239"/>
                        </a:cubicBezTo>
                        <a:cubicBezTo>
                          <a:pt x="194" y="239"/>
                          <a:pt x="194" y="239"/>
                          <a:pt x="194" y="239"/>
                        </a:cubicBezTo>
                        <a:cubicBezTo>
                          <a:pt x="194" y="239"/>
                          <a:pt x="194" y="239"/>
                          <a:pt x="194" y="239"/>
                        </a:cubicBezTo>
                        <a:cubicBezTo>
                          <a:pt x="194" y="239"/>
                          <a:pt x="194" y="239"/>
                          <a:pt x="194" y="239"/>
                        </a:cubicBezTo>
                        <a:cubicBezTo>
                          <a:pt x="194" y="238"/>
                          <a:pt x="194" y="238"/>
                          <a:pt x="194" y="238"/>
                        </a:cubicBezTo>
                        <a:cubicBezTo>
                          <a:pt x="195" y="237"/>
                          <a:pt x="195" y="237"/>
                          <a:pt x="195" y="237"/>
                        </a:cubicBezTo>
                        <a:cubicBezTo>
                          <a:pt x="196" y="237"/>
                          <a:pt x="196" y="237"/>
                          <a:pt x="196" y="237"/>
                        </a:cubicBezTo>
                        <a:cubicBezTo>
                          <a:pt x="196" y="237"/>
                          <a:pt x="196" y="237"/>
                          <a:pt x="196" y="237"/>
                        </a:cubicBezTo>
                        <a:cubicBezTo>
                          <a:pt x="196" y="236"/>
                          <a:pt x="196" y="236"/>
                          <a:pt x="196" y="236"/>
                        </a:cubicBezTo>
                        <a:cubicBezTo>
                          <a:pt x="196" y="235"/>
                          <a:pt x="196" y="235"/>
                          <a:pt x="196" y="235"/>
                        </a:cubicBezTo>
                        <a:cubicBezTo>
                          <a:pt x="196" y="235"/>
                          <a:pt x="196" y="235"/>
                          <a:pt x="196" y="235"/>
                        </a:cubicBezTo>
                        <a:cubicBezTo>
                          <a:pt x="196" y="235"/>
                          <a:pt x="196" y="235"/>
                          <a:pt x="197" y="236"/>
                        </a:cubicBezTo>
                        <a:cubicBezTo>
                          <a:pt x="197" y="236"/>
                          <a:pt x="197" y="236"/>
                          <a:pt x="197" y="236"/>
                        </a:cubicBezTo>
                        <a:cubicBezTo>
                          <a:pt x="197" y="236"/>
                          <a:pt x="197" y="236"/>
                          <a:pt x="197" y="236"/>
                        </a:cubicBezTo>
                        <a:cubicBezTo>
                          <a:pt x="198" y="235"/>
                          <a:pt x="198" y="235"/>
                          <a:pt x="198" y="235"/>
                        </a:cubicBezTo>
                        <a:cubicBezTo>
                          <a:pt x="199" y="235"/>
                          <a:pt x="199" y="235"/>
                          <a:pt x="199" y="235"/>
                        </a:cubicBezTo>
                        <a:cubicBezTo>
                          <a:pt x="198" y="234"/>
                          <a:pt x="198" y="234"/>
                          <a:pt x="198" y="234"/>
                        </a:cubicBezTo>
                        <a:cubicBezTo>
                          <a:pt x="198" y="234"/>
                          <a:pt x="198" y="234"/>
                          <a:pt x="198" y="234"/>
                        </a:cubicBezTo>
                        <a:cubicBezTo>
                          <a:pt x="198" y="234"/>
                          <a:pt x="198" y="234"/>
                          <a:pt x="198" y="234"/>
                        </a:cubicBezTo>
                        <a:cubicBezTo>
                          <a:pt x="199" y="233"/>
                          <a:pt x="199" y="233"/>
                          <a:pt x="199" y="233"/>
                        </a:cubicBezTo>
                        <a:cubicBezTo>
                          <a:pt x="199" y="233"/>
                          <a:pt x="199" y="233"/>
                          <a:pt x="199" y="233"/>
                        </a:cubicBezTo>
                        <a:cubicBezTo>
                          <a:pt x="199" y="233"/>
                          <a:pt x="199" y="233"/>
                          <a:pt x="199" y="233"/>
                        </a:cubicBezTo>
                        <a:cubicBezTo>
                          <a:pt x="199" y="232"/>
                          <a:pt x="199" y="232"/>
                          <a:pt x="199" y="232"/>
                        </a:cubicBezTo>
                        <a:cubicBezTo>
                          <a:pt x="199" y="232"/>
                          <a:pt x="199" y="232"/>
                          <a:pt x="199" y="232"/>
                        </a:cubicBezTo>
                        <a:cubicBezTo>
                          <a:pt x="199" y="232"/>
                          <a:pt x="199" y="232"/>
                          <a:pt x="199" y="232"/>
                        </a:cubicBezTo>
                        <a:cubicBezTo>
                          <a:pt x="198" y="231"/>
                          <a:pt x="198" y="231"/>
                          <a:pt x="198" y="231"/>
                        </a:cubicBezTo>
                        <a:cubicBezTo>
                          <a:pt x="198" y="231"/>
                          <a:pt x="198" y="231"/>
                          <a:pt x="198" y="231"/>
                        </a:cubicBezTo>
                        <a:cubicBezTo>
                          <a:pt x="197" y="232"/>
                          <a:pt x="197" y="232"/>
                          <a:pt x="197" y="232"/>
                        </a:cubicBezTo>
                        <a:cubicBezTo>
                          <a:pt x="197" y="232"/>
                          <a:pt x="197" y="232"/>
                          <a:pt x="197" y="232"/>
                        </a:cubicBezTo>
                        <a:cubicBezTo>
                          <a:pt x="197" y="232"/>
                          <a:pt x="197" y="232"/>
                          <a:pt x="197" y="232"/>
                        </a:cubicBezTo>
                        <a:cubicBezTo>
                          <a:pt x="197" y="232"/>
                          <a:pt x="197" y="232"/>
                          <a:pt x="197" y="232"/>
                        </a:cubicBezTo>
                        <a:cubicBezTo>
                          <a:pt x="197" y="232"/>
                          <a:pt x="197" y="232"/>
                          <a:pt x="197" y="232"/>
                        </a:cubicBezTo>
                        <a:cubicBezTo>
                          <a:pt x="197" y="232"/>
                          <a:pt x="197" y="232"/>
                          <a:pt x="197" y="232"/>
                        </a:cubicBezTo>
                        <a:cubicBezTo>
                          <a:pt x="196" y="232"/>
                          <a:pt x="196" y="232"/>
                          <a:pt x="196" y="232"/>
                        </a:cubicBezTo>
                        <a:cubicBezTo>
                          <a:pt x="196" y="232"/>
                          <a:pt x="196" y="232"/>
                          <a:pt x="196" y="232"/>
                        </a:cubicBezTo>
                        <a:cubicBezTo>
                          <a:pt x="195" y="232"/>
                          <a:pt x="195" y="232"/>
                          <a:pt x="195" y="232"/>
                        </a:cubicBezTo>
                        <a:cubicBezTo>
                          <a:pt x="195" y="233"/>
                          <a:pt x="195" y="233"/>
                          <a:pt x="195" y="233"/>
                        </a:cubicBezTo>
                        <a:cubicBezTo>
                          <a:pt x="195" y="233"/>
                          <a:pt x="195" y="233"/>
                          <a:pt x="195" y="233"/>
                        </a:cubicBezTo>
                        <a:cubicBezTo>
                          <a:pt x="195" y="233"/>
                          <a:pt x="195" y="233"/>
                          <a:pt x="195" y="233"/>
                        </a:cubicBezTo>
                        <a:cubicBezTo>
                          <a:pt x="195" y="234"/>
                          <a:pt x="195" y="234"/>
                          <a:pt x="195" y="234"/>
                        </a:cubicBezTo>
                        <a:cubicBezTo>
                          <a:pt x="196" y="234"/>
                          <a:pt x="196" y="234"/>
                          <a:pt x="196" y="234"/>
                        </a:cubicBezTo>
                        <a:cubicBezTo>
                          <a:pt x="196" y="234"/>
                          <a:pt x="196" y="234"/>
                          <a:pt x="196" y="234"/>
                        </a:cubicBezTo>
                        <a:cubicBezTo>
                          <a:pt x="196" y="234"/>
                          <a:pt x="196" y="234"/>
                          <a:pt x="196" y="234"/>
                        </a:cubicBezTo>
                        <a:cubicBezTo>
                          <a:pt x="196" y="234"/>
                          <a:pt x="196" y="234"/>
                          <a:pt x="196" y="234"/>
                        </a:cubicBezTo>
                        <a:cubicBezTo>
                          <a:pt x="196" y="235"/>
                          <a:pt x="196" y="235"/>
                          <a:pt x="196" y="235"/>
                        </a:cubicBezTo>
                        <a:cubicBezTo>
                          <a:pt x="196" y="235"/>
                          <a:pt x="196" y="235"/>
                          <a:pt x="196" y="235"/>
                        </a:cubicBezTo>
                        <a:cubicBezTo>
                          <a:pt x="196" y="235"/>
                          <a:pt x="196" y="235"/>
                          <a:pt x="196" y="235"/>
                        </a:cubicBezTo>
                        <a:cubicBezTo>
                          <a:pt x="195" y="235"/>
                          <a:pt x="195" y="235"/>
                          <a:pt x="195" y="235"/>
                        </a:cubicBezTo>
                        <a:cubicBezTo>
                          <a:pt x="195" y="235"/>
                          <a:pt x="195" y="235"/>
                          <a:pt x="195" y="235"/>
                        </a:cubicBezTo>
                        <a:cubicBezTo>
                          <a:pt x="195" y="235"/>
                          <a:pt x="195" y="235"/>
                          <a:pt x="195" y="235"/>
                        </a:cubicBezTo>
                        <a:cubicBezTo>
                          <a:pt x="194" y="235"/>
                          <a:pt x="194" y="235"/>
                          <a:pt x="194" y="235"/>
                        </a:cubicBezTo>
                        <a:cubicBezTo>
                          <a:pt x="194" y="236"/>
                          <a:pt x="194" y="236"/>
                          <a:pt x="194" y="236"/>
                        </a:cubicBezTo>
                        <a:cubicBezTo>
                          <a:pt x="194" y="236"/>
                          <a:pt x="194" y="236"/>
                          <a:pt x="194" y="236"/>
                        </a:cubicBezTo>
                        <a:cubicBezTo>
                          <a:pt x="194" y="236"/>
                          <a:pt x="194" y="236"/>
                          <a:pt x="194" y="236"/>
                        </a:cubicBezTo>
                        <a:cubicBezTo>
                          <a:pt x="194" y="237"/>
                          <a:pt x="194" y="237"/>
                          <a:pt x="194" y="237"/>
                        </a:cubicBezTo>
                        <a:cubicBezTo>
                          <a:pt x="193" y="237"/>
                          <a:pt x="193" y="237"/>
                          <a:pt x="193" y="237"/>
                        </a:cubicBezTo>
                        <a:cubicBezTo>
                          <a:pt x="193" y="237"/>
                          <a:pt x="193" y="237"/>
                          <a:pt x="193" y="237"/>
                        </a:cubicBezTo>
                        <a:cubicBezTo>
                          <a:pt x="193" y="237"/>
                          <a:pt x="193" y="237"/>
                          <a:pt x="193" y="237"/>
                        </a:cubicBezTo>
                        <a:cubicBezTo>
                          <a:pt x="193" y="237"/>
                          <a:pt x="193" y="237"/>
                          <a:pt x="193" y="237"/>
                        </a:cubicBezTo>
                        <a:cubicBezTo>
                          <a:pt x="193" y="236"/>
                          <a:pt x="193" y="236"/>
                          <a:pt x="193" y="236"/>
                        </a:cubicBezTo>
                        <a:cubicBezTo>
                          <a:pt x="193" y="236"/>
                          <a:pt x="193" y="236"/>
                          <a:pt x="193" y="236"/>
                        </a:cubicBezTo>
                        <a:cubicBezTo>
                          <a:pt x="193" y="236"/>
                          <a:pt x="193" y="236"/>
                          <a:pt x="193" y="236"/>
                        </a:cubicBezTo>
                        <a:cubicBezTo>
                          <a:pt x="192" y="236"/>
                          <a:pt x="192" y="236"/>
                          <a:pt x="192" y="236"/>
                        </a:cubicBezTo>
                        <a:cubicBezTo>
                          <a:pt x="191" y="236"/>
                          <a:pt x="191" y="236"/>
                          <a:pt x="191" y="236"/>
                        </a:cubicBezTo>
                        <a:cubicBezTo>
                          <a:pt x="191" y="236"/>
                          <a:pt x="191" y="236"/>
                          <a:pt x="191" y="236"/>
                        </a:cubicBezTo>
                        <a:cubicBezTo>
                          <a:pt x="191" y="237"/>
                          <a:pt x="191" y="237"/>
                          <a:pt x="191" y="237"/>
                        </a:cubicBezTo>
                        <a:cubicBezTo>
                          <a:pt x="191" y="237"/>
                          <a:pt x="191" y="237"/>
                          <a:pt x="191" y="237"/>
                        </a:cubicBezTo>
                        <a:cubicBezTo>
                          <a:pt x="190" y="236"/>
                          <a:pt x="190" y="236"/>
                          <a:pt x="190" y="236"/>
                        </a:cubicBezTo>
                        <a:cubicBezTo>
                          <a:pt x="190" y="236"/>
                          <a:pt x="190" y="236"/>
                          <a:pt x="190" y="236"/>
                        </a:cubicBezTo>
                        <a:cubicBezTo>
                          <a:pt x="190" y="236"/>
                          <a:pt x="190" y="236"/>
                          <a:pt x="190" y="236"/>
                        </a:cubicBezTo>
                        <a:cubicBezTo>
                          <a:pt x="189" y="236"/>
                          <a:pt x="189" y="236"/>
                          <a:pt x="189" y="236"/>
                        </a:cubicBezTo>
                        <a:cubicBezTo>
                          <a:pt x="189" y="236"/>
                          <a:pt x="189" y="236"/>
                          <a:pt x="189" y="236"/>
                        </a:cubicBezTo>
                        <a:cubicBezTo>
                          <a:pt x="189" y="236"/>
                          <a:pt x="189" y="236"/>
                          <a:pt x="189" y="236"/>
                        </a:cubicBezTo>
                        <a:cubicBezTo>
                          <a:pt x="189" y="236"/>
                          <a:pt x="189" y="236"/>
                          <a:pt x="189" y="236"/>
                        </a:cubicBezTo>
                        <a:cubicBezTo>
                          <a:pt x="188" y="236"/>
                          <a:pt x="188" y="236"/>
                          <a:pt x="188" y="236"/>
                        </a:cubicBezTo>
                        <a:cubicBezTo>
                          <a:pt x="187" y="236"/>
                          <a:pt x="187" y="236"/>
                          <a:pt x="187" y="236"/>
                        </a:cubicBezTo>
                        <a:cubicBezTo>
                          <a:pt x="187" y="236"/>
                          <a:pt x="187" y="236"/>
                          <a:pt x="187" y="236"/>
                        </a:cubicBezTo>
                        <a:cubicBezTo>
                          <a:pt x="187" y="237"/>
                          <a:pt x="187" y="237"/>
                          <a:pt x="187" y="237"/>
                        </a:cubicBezTo>
                        <a:cubicBezTo>
                          <a:pt x="187" y="238"/>
                          <a:pt x="187" y="238"/>
                          <a:pt x="187" y="238"/>
                        </a:cubicBezTo>
                        <a:cubicBezTo>
                          <a:pt x="187" y="238"/>
                          <a:pt x="187" y="238"/>
                          <a:pt x="187" y="238"/>
                        </a:cubicBezTo>
                        <a:cubicBezTo>
                          <a:pt x="188" y="238"/>
                          <a:pt x="188" y="238"/>
                          <a:pt x="188" y="238"/>
                        </a:cubicBezTo>
                        <a:cubicBezTo>
                          <a:pt x="188" y="238"/>
                          <a:pt x="188" y="238"/>
                          <a:pt x="188" y="238"/>
                        </a:cubicBezTo>
                        <a:cubicBezTo>
                          <a:pt x="189" y="238"/>
                          <a:pt x="189" y="238"/>
                          <a:pt x="189" y="238"/>
                        </a:cubicBezTo>
                        <a:cubicBezTo>
                          <a:pt x="190" y="238"/>
                          <a:pt x="190" y="238"/>
                          <a:pt x="190" y="238"/>
                        </a:cubicBezTo>
                        <a:cubicBezTo>
                          <a:pt x="190" y="239"/>
                          <a:pt x="190" y="239"/>
                          <a:pt x="190" y="239"/>
                        </a:cubicBezTo>
                        <a:cubicBezTo>
                          <a:pt x="191" y="239"/>
                          <a:pt x="191" y="239"/>
                          <a:pt x="191" y="239"/>
                        </a:cubicBezTo>
                        <a:cubicBezTo>
                          <a:pt x="191" y="239"/>
                          <a:pt x="191" y="239"/>
                          <a:pt x="191" y="239"/>
                        </a:cubicBezTo>
                        <a:cubicBezTo>
                          <a:pt x="192" y="239"/>
                          <a:pt x="192" y="239"/>
                          <a:pt x="192" y="239"/>
                        </a:cubicBezTo>
                        <a:cubicBezTo>
                          <a:pt x="192" y="240"/>
                          <a:pt x="192" y="240"/>
                          <a:pt x="192" y="240"/>
                        </a:cubicBezTo>
                        <a:cubicBezTo>
                          <a:pt x="192" y="240"/>
                          <a:pt x="192" y="240"/>
                          <a:pt x="192" y="240"/>
                        </a:cubicBezTo>
                        <a:cubicBezTo>
                          <a:pt x="192" y="240"/>
                          <a:pt x="192" y="240"/>
                          <a:pt x="192" y="240"/>
                        </a:cubicBezTo>
                        <a:cubicBezTo>
                          <a:pt x="193" y="240"/>
                          <a:pt x="193" y="240"/>
                          <a:pt x="193" y="240"/>
                        </a:cubicBezTo>
                        <a:cubicBezTo>
                          <a:pt x="194" y="240"/>
                          <a:pt x="194" y="240"/>
                          <a:pt x="194" y="240"/>
                        </a:cubicBezTo>
                        <a:cubicBezTo>
                          <a:pt x="194" y="240"/>
                          <a:pt x="194" y="240"/>
                          <a:pt x="194" y="240"/>
                        </a:cubicBezTo>
                        <a:cubicBezTo>
                          <a:pt x="194" y="240"/>
                          <a:pt x="194" y="240"/>
                          <a:pt x="194" y="240"/>
                        </a:cubicBezTo>
                        <a:cubicBezTo>
                          <a:pt x="195" y="240"/>
                          <a:pt x="195" y="240"/>
                          <a:pt x="195" y="240"/>
                        </a:cubicBezTo>
                        <a:cubicBezTo>
                          <a:pt x="199" y="240"/>
                          <a:pt x="199" y="240"/>
                          <a:pt x="199" y="240"/>
                        </a:cubicBezTo>
                        <a:cubicBezTo>
                          <a:pt x="199" y="240"/>
                          <a:pt x="199" y="240"/>
                          <a:pt x="199" y="240"/>
                        </a:cubicBezTo>
                        <a:cubicBezTo>
                          <a:pt x="198" y="241"/>
                          <a:pt x="198" y="241"/>
                          <a:pt x="198" y="241"/>
                        </a:cubicBezTo>
                        <a:cubicBezTo>
                          <a:pt x="198" y="241"/>
                          <a:pt x="198" y="241"/>
                          <a:pt x="198" y="241"/>
                        </a:cubicBezTo>
                        <a:cubicBezTo>
                          <a:pt x="197" y="241"/>
                          <a:pt x="197" y="241"/>
                          <a:pt x="197" y="241"/>
                        </a:cubicBezTo>
                        <a:cubicBezTo>
                          <a:pt x="197" y="241"/>
                          <a:pt x="197" y="241"/>
                          <a:pt x="197" y="241"/>
                        </a:cubicBezTo>
                        <a:cubicBezTo>
                          <a:pt x="197" y="242"/>
                          <a:pt x="197" y="242"/>
                          <a:pt x="197" y="242"/>
                        </a:cubicBezTo>
                        <a:cubicBezTo>
                          <a:pt x="197" y="242"/>
                          <a:pt x="197" y="242"/>
                          <a:pt x="197" y="242"/>
                        </a:cubicBezTo>
                        <a:cubicBezTo>
                          <a:pt x="197" y="242"/>
                          <a:pt x="197" y="242"/>
                          <a:pt x="197" y="242"/>
                        </a:cubicBezTo>
                        <a:cubicBezTo>
                          <a:pt x="198" y="243"/>
                          <a:pt x="198" y="243"/>
                          <a:pt x="198" y="243"/>
                        </a:cubicBezTo>
                        <a:cubicBezTo>
                          <a:pt x="198" y="243"/>
                          <a:pt x="198" y="243"/>
                          <a:pt x="198" y="243"/>
                        </a:cubicBezTo>
                        <a:cubicBezTo>
                          <a:pt x="198" y="243"/>
                          <a:pt x="198" y="243"/>
                          <a:pt x="198" y="243"/>
                        </a:cubicBezTo>
                        <a:cubicBezTo>
                          <a:pt x="198" y="244"/>
                          <a:pt x="198" y="244"/>
                          <a:pt x="198" y="244"/>
                        </a:cubicBezTo>
                        <a:cubicBezTo>
                          <a:pt x="198" y="244"/>
                          <a:pt x="198" y="244"/>
                          <a:pt x="198" y="244"/>
                        </a:cubicBezTo>
                        <a:cubicBezTo>
                          <a:pt x="198" y="244"/>
                          <a:pt x="198" y="244"/>
                          <a:pt x="198" y="244"/>
                        </a:cubicBezTo>
                        <a:cubicBezTo>
                          <a:pt x="198" y="245"/>
                          <a:pt x="198" y="245"/>
                          <a:pt x="198" y="245"/>
                        </a:cubicBezTo>
                        <a:cubicBezTo>
                          <a:pt x="199" y="245"/>
                          <a:pt x="199" y="245"/>
                          <a:pt x="199" y="245"/>
                        </a:cubicBezTo>
                        <a:cubicBezTo>
                          <a:pt x="199" y="246"/>
                          <a:pt x="199" y="246"/>
                          <a:pt x="199" y="246"/>
                        </a:cubicBezTo>
                        <a:cubicBezTo>
                          <a:pt x="199" y="246"/>
                          <a:pt x="199" y="246"/>
                          <a:pt x="199" y="246"/>
                        </a:cubicBezTo>
                        <a:cubicBezTo>
                          <a:pt x="199" y="247"/>
                          <a:pt x="199" y="247"/>
                          <a:pt x="199" y="247"/>
                        </a:cubicBezTo>
                        <a:cubicBezTo>
                          <a:pt x="199" y="247"/>
                          <a:pt x="199" y="247"/>
                          <a:pt x="199" y="247"/>
                        </a:cubicBezTo>
                        <a:cubicBezTo>
                          <a:pt x="201" y="248"/>
                          <a:pt x="201" y="248"/>
                          <a:pt x="201" y="248"/>
                        </a:cubicBezTo>
                        <a:cubicBezTo>
                          <a:pt x="201" y="248"/>
                          <a:pt x="201" y="248"/>
                          <a:pt x="201" y="248"/>
                        </a:cubicBezTo>
                        <a:cubicBezTo>
                          <a:pt x="199" y="247"/>
                          <a:pt x="199" y="247"/>
                          <a:pt x="199" y="247"/>
                        </a:cubicBezTo>
                        <a:cubicBezTo>
                          <a:pt x="199" y="247"/>
                          <a:pt x="199" y="247"/>
                          <a:pt x="199" y="247"/>
                        </a:cubicBezTo>
                        <a:cubicBezTo>
                          <a:pt x="199" y="247"/>
                          <a:pt x="199" y="247"/>
                          <a:pt x="199" y="247"/>
                        </a:cubicBezTo>
                        <a:cubicBezTo>
                          <a:pt x="198" y="247"/>
                          <a:pt x="198" y="247"/>
                          <a:pt x="198" y="247"/>
                        </a:cubicBezTo>
                        <a:cubicBezTo>
                          <a:pt x="198" y="247"/>
                          <a:pt x="198" y="247"/>
                          <a:pt x="198" y="247"/>
                        </a:cubicBezTo>
                        <a:cubicBezTo>
                          <a:pt x="197" y="247"/>
                          <a:pt x="197" y="247"/>
                          <a:pt x="197" y="247"/>
                        </a:cubicBezTo>
                        <a:cubicBezTo>
                          <a:pt x="197" y="246"/>
                          <a:pt x="197" y="246"/>
                          <a:pt x="197" y="246"/>
                        </a:cubicBezTo>
                        <a:cubicBezTo>
                          <a:pt x="197" y="246"/>
                          <a:pt x="197" y="246"/>
                          <a:pt x="197" y="246"/>
                        </a:cubicBezTo>
                        <a:cubicBezTo>
                          <a:pt x="196" y="247"/>
                          <a:pt x="196" y="247"/>
                          <a:pt x="196" y="247"/>
                        </a:cubicBezTo>
                        <a:cubicBezTo>
                          <a:pt x="195" y="247"/>
                          <a:pt x="195" y="247"/>
                          <a:pt x="195" y="247"/>
                        </a:cubicBezTo>
                        <a:cubicBezTo>
                          <a:pt x="195" y="247"/>
                          <a:pt x="195" y="247"/>
                          <a:pt x="195" y="247"/>
                        </a:cubicBezTo>
                        <a:cubicBezTo>
                          <a:pt x="195" y="248"/>
                          <a:pt x="195" y="248"/>
                          <a:pt x="195" y="248"/>
                        </a:cubicBezTo>
                        <a:cubicBezTo>
                          <a:pt x="195" y="248"/>
                          <a:pt x="195" y="248"/>
                          <a:pt x="195" y="248"/>
                        </a:cubicBezTo>
                        <a:cubicBezTo>
                          <a:pt x="195" y="248"/>
                          <a:pt x="195" y="248"/>
                          <a:pt x="195" y="248"/>
                        </a:cubicBezTo>
                        <a:cubicBezTo>
                          <a:pt x="195" y="249"/>
                          <a:pt x="195" y="249"/>
                          <a:pt x="195" y="249"/>
                        </a:cubicBezTo>
                        <a:cubicBezTo>
                          <a:pt x="195" y="249"/>
                          <a:pt x="195" y="249"/>
                          <a:pt x="195" y="249"/>
                        </a:cubicBezTo>
                        <a:cubicBezTo>
                          <a:pt x="195" y="248"/>
                          <a:pt x="195" y="248"/>
                          <a:pt x="195" y="248"/>
                        </a:cubicBezTo>
                        <a:cubicBezTo>
                          <a:pt x="195" y="248"/>
                          <a:pt x="195" y="248"/>
                          <a:pt x="195" y="248"/>
                        </a:cubicBezTo>
                        <a:cubicBezTo>
                          <a:pt x="194" y="248"/>
                          <a:pt x="194" y="248"/>
                          <a:pt x="194" y="248"/>
                        </a:cubicBezTo>
                        <a:cubicBezTo>
                          <a:pt x="194" y="248"/>
                          <a:pt x="194" y="248"/>
                          <a:pt x="194" y="248"/>
                        </a:cubicBezTo>
                        <a:cubicBezTo>
                          <a:pt x="194" y="248"/>
                          <a:pt x="194" y="248"/>
                          <a:pt x="194" y="248"/>
                        </a:cubicBezTo>
                        <a:cubicBezTo>
                          <a:pt x="194" y="248"/>
                          <a:pt x="194" y="248"/>
                          <a:pt x="194" y="248"/>
                        </a:cubicBezTo>
                        <a:cubicBezTo>
                          <a:pt x="193" y="249"/>
                          <a:pt x="193" y="249"/>
                          <a:pt x="193" y="249"/>
                        </a:cubicBezTo>
                        <a:cubicBezTo>
                          <a:pt x="193" y="248"/>
                          <a:pt x="193" y="248"/>
                          <a:pt x="193" y="248"/>
                        </a:cubicBezTo>
                        <a:cubicBezTo>
                          <a:pt x="191" y="247"/>
                          <a:pt x="191" y="247"/>
                          <a:pt x="191" y="247"/>
                        </a:cubicBezTo>
                        <a:cubicBezTo>
                          <a:pt x="192" y="249"/>
                          <a:pt x="192" y="249"/>
                          <a:pt x="192" y="249"/>
                        </a:cubicBezTo>
                        <a:cubicBezTo>
                          <a:pt x="193" y="250"/>
                          <a:pt x="193" y="250"/>
                          <a:pt x="193" y="250"/>
                        </a:cubicBezTo>
                        <a:cubicBezTo>
                          <a:pt x="193" y="250"/>
                          <a:pt x="193" y="250"/>
                          <a:pt x="193" y="250"/>
                        </a:cubicBezTo>
                        <a:cubicBezTo>
                          <a:pt x="193" y="250"/>
                          <a:pt x="193" y="250"/>
                          <a:pt x="193" y="250"/>
                        </a:cubicBezTo>
                        <a:cubicBezTo>
                          <a:pt x="194" y="250"/>
                          <a:pt x="194" y="250"/>
                          <a:pt x="194" y="250"/>
                        </a:cubicBezTo>
                        <a:cubicBezTo>
                          <a:pt x="195" y="250"/>
                          <a:pt x="195" y="250"/>
                          <a:pt x="195" y="250"/>
                        </a:cubicBezTo>
                        <a:cubicBezTo>
                          <a:pt x="195" y="250"/>
                          <a:pt x="195" y="250"/>
                          <a:pt x="195" y="250"/>
                        </a:cubicBezTo>
                        <a:cubicBezTo>
                          <a:pt x="195" y="250"/>
                          <a:pt x="195" y="250"/>
                          <a:pt x="195" y="250"/>
                        </a:cubicBezTo>
                        <a:cubicBezTo>
                          <a:pt x="195" y="250"/>
                          <a:pt x="195" y="250"/>
                          <a:pt x="195" y="250"/>
                        </a:cubicBezTo>
                        <a:cubicBezTo>
                          <a:pt x="196" y="250"/>
                          <a:pt x="196" y="250"/>
                          <a:pt x="196" y="250"/>
                        </a:cubicBezTo>
                        <a:cubicBezTo>
                          <a:pt x="196" y="251"/>
                          <a:pt x="196" y="251"/>
                          <a:pt x="196" y="251"/>
                        </a:cubicBezTo>
                        <a:cubicBezTo>
                          <a:pt x="196" y="252"/>
                          <a:pt x="196" y="252"/>
                          <a:pt x="196" y="252"/>
                        </a:cubicBezTo>
                        <a:cubicBezTo>
                          <a:pt x="196" y="252"/>
                          <a:pt x="196" y="252"/>
                          <a:pt x="196" y="252"/>
                        </a:cubicBezTo>
                        <a:cubicBezTo>
                          <a:pt x="197" y="252"/>
                          <a:pt x="197" y="252"/>
                          <a:pt x="197" y="252"/>
                        </a:cubicBezTo>
                        <a:cubicBezTo>
                          <a:pt x="197" y="252"/>
                          <a:pt x="197" y="252"/>
                          <a:pt x="197" y="252"/>
                        </a:cubicBezTo>
                        <a:cubicBezTo>
                          <a:pt x="198" y="253"/>
                          <a:pt x="198" y="253"/>
                          <a:pt x="198" y="253"/>
                        </a:cubicBezTo>
                        <a:cubicBezTo>
                          <a:pt x="198" y="252"/>
                          <a:pt x="198" y="252"/>
                          <a:pt x="198" y="252"/>
                        </a:cubicBezTo>
                        <a:cubicBezTo>
                          <a:pt x="199" y="251"/>
                          <a:pt x="199" y="251"/>
                          <a:pt x="199" y="251"/>
                        </a:cubicBezTo>
                        <a:cubicBezTo>
                          <a:pt x="199" y="251"/>
                          <a:pt x="199" y="251"/>
                          <a:pt x="199" y="251"/>
                        </a:cubicBezTo>
                        <a:cubicBezTo>
                          <a:pt x="199" y="251"/>
                          <a:pt x="199" y="251"/>
                          <a:pt x="199" y="251"/>
                        </a:cubicBezTo>
                        <a:cubicBezTo>
                          <a:pt x="199" y="251"/>
                          <a:pt x="199" y="251"/>
                          <a:pt x="199" y="251"/>
                        </a:cubicBezTo>
                        <a:cubicBezTo>
                          <a:pt x="199" y="250"/>
                          <a:pt x="199" y="250"/>
                          <a:pt x="199" y="250"/>
                        </a:cubicBezTo>
                        <a:cubicBezTo>
                          <a:pt x="199" y="250"/>
                          <a:pt x="199" y="250"/>
                          <a:pt x="199" y="250"/>
                        </a:cubicBezTo>
                        <a:cubicBezTo>
                          <a:pt x="200" y="251"/>
                          <a:pt x="200" y="251"/>
                          <a:pt x="200" y="251"/>
                        </a:cubicBezTo>
                        <a:cubicBezTo>
                          <a:pt x="200" y="251"/>
                          <a:pt x="200" y="251"/>
                          <a:pt x="200" y="251"/>
                        </a:cubicBezTo>
                        <a:cubicBezTo>
                          <a:pt x="199" y="251"/>
                          <a:pt x="199" y="251"/>
                          <a:pt x="199" y="251"/>
                        </a:cubicBezTo>
                        <a:cubicBezTo>
                          <a:pt x="199" y="251"/>
                          <a:pt x="199" y="251"/>
                          <a:pt x="199" y="251"/>
                        </a:cubicBezTo>
                        <a:cubicBezTo>
                          <a:pt x="199" y="252"/>
                          <a:pt x="199" y="252"/>
                          <a:pt x="199" y="252"/>
                        </a:cubicBezTo>
                        <a:cubicBezTo>
                          <a:pt x="199" y="252"/>
                          <a:pt x="199" y="252"/>
                          <a:pt x="199" y="252"/>
                        </a:cubicBezTo>
                        <a:cubicBezTo>
                          <a:pt x="199" y="253"/>
                          <a:pt x="199" y="253"/>
                          <a:pt x="199" y="253"/>
                        </a:cubicBezTo>
                        <a:cubicBezTo>
                          <a:pt x="199" y="253"/>
                          <a:pt x="199" y="253"/>
                          <a:pt x="199" y="253"/>
                        </a:cubicBezTo>
                        <a:cubicBezTo>
                          <a:pt x="199" y="253"/>
                          <a:pt x="199" y="253"/>
                          <a:pt x="199" y="253"/>
                        </a:cubicBezTo>
                        <a:cubicBezTo>
                          <a:pt x="200" y="254"/>
                          <a:pt x="200" y="254"/>
                          <a:pt x="200" y="254"/>
                        </a:cubicBezTo>
                        <a:cubicBezTo>
                          <a:pt x="200" y="253"/>
                          <a:pt x="200" y="253"/>
                          <a:pt x="200" y="253"/>
                        </a:cubicBezTo>
                        <a:cubicBezTo>
                          <a:pt x="200" y="254"/>
                          <a:pt x="200" y="254"/>
                          <a:pt x="200" y="254"/>
                        </a:cubicBezTo>
                        <a:cubicBezTo>
                          <a:pt x="200" y="254"/>
                          <a:pt x="200" y="254"/>
                          <a:pt x="200" y="254"/>
                        </a:cubicBezTo>
                        <a:cubicBezTo>
                          <a:pt x="200" y="254"/>
                          <a:pt x="200" y="254"/>
                          <a:pt x="200" y="254"/>
                        </a:cubicBezTo>
                        <a:cubicBezTo>
                          <a:pt x="199" y="254"/>
                          <a:pt x="199" y="254"/>
                          <a:pt x="199" y="254"/>
                        </a:cubicBezTo>
                        <a:cubicBezTo>
                          <a:pt x="199" y="255"/>
                          <a:pt x="199" y="255"/>
                          <a:pt x="199" y="255"/>
                        </a:cubicBezTo>
                        <a:cubicBezTo>
                          <a:pt x="198" y="256"/>
                          <a:pt x="198" y="256"/>
                          <a:pt x="198" y="256"/>
                        </a:cubicBezTo>
                        <a:cubicBezTo>
                          <a:pt x="198" y="256"/>
                          <a:pt x="198" y="256"/>
                          <a:pt x="198" y="256"/>
                        </a:cubicBezTo>
                        <a:cubicBezTo>
                          <a:pt x="198" y="256"/>
                          <a:pt x="198" y="256"/>
                          <a:pt x="198" y="256"/>
                        </a:cubicBezTo>
                        <a:cubicBezTo>
                          <a:pt x="198" y="258"/>
                          <a:pt x="198" y="258"/>
                          <a:pt x="198" y="258"/>
                        </a:cubicBezTo>
                        <a:cubicBezTo>
                          <a:pt x="198" y="258"/>
                          <a:pt x="198" y="258"/>
                          <a:pt x="198" y="258"/>
                        </a:cubicBezTo>
                        <a:cubicBezTo>
                          <a:pt x="197" y="258"/>
                          <a:pt x="197" y="258"/>
                          <a:pt x="197" y="258"/>
                        </a:cubicBezTo>
                        <a:cubicBezTo>
                          <a:pt x="197" y="259"/>
                          <a:pt x="197" y="259"/>
                          <a:pt x="197" y="259"/>
                        </a:cubicBezTo>
                        <a:cubicBezTo>
                          <a:pt x="197" y="261"/>
                          <a:pt x="197" y="261"/>
                          <a:pt x="197" y="261"/>
                        </a:cubicBezTo>
                        <a:cubicBezTo>
                          <a:pt x="197" y="261"/>
                          <a:pt x="197" y="261"/>
                          <a:pt x="197" y="261"/>
                        </a:cubicBezTo>
                        <a:cubicBezTo>
                          <a:pt x="197" y="261"/>
                          <a:pt x="197" y="261"/>
                          <a:pt x="197" y="261"/>
                        </a:cubicBezTo>
                        <a:cubicBezTo>
                          <a:pt x="198" y="262"/>
                          <a:pt x="198" y="262"/>
                          <a:pt x="198" y="262"/>
                        </a:cubicBezTo>
                        <a:cubicBezTo>
                          <a:pt x="198" y="263"/>
                          <a:pt x="198" y="263"/>
                          <a:pt x="198" y="263"/>
                        </a:cubicBezTo>
                        <a:cubicBezTo>
                          <a:pt x="198" y="262"/>
                          <a:pt x="198" y="262"/>
                          <a:pt x="198" y="262"/>
                        </a:cubicBezTo>
                        <a:cubicBezTo>
                          <a:pt x="199" y="262"/>
                          <a:pt x="199" y="262"/>
                          <a:pt x="199" y="262"/>
                        </a:cubicBezTo>
                        <a:cubicBezTo>
                          <a:pt x="199" y="262"/>
                          <a:pt x="199" y="262"/>
                          <a:pt x="199" y="262"/>
                        </a:cubicBezTo>
                        <a:cubicBezTo>
                          <a:pt x="200" y="263"/>
                          <a:pt x="200" y="263"/>
                          <a:pt x="200" y="263"/>
                        </a:cubicBezTo>
                        <a:cubicBezTo>
                          <a:pt x="200" y="264"/>
                          <a:pt x="200" y="264"/>
                          <a:pt x="200" y="264"/>
                        </a:cubicBezTo>
                        <a:cubicBezTo>
                          <a:pt x="200" y="264"/>
                          <a:pt x="200" y="264"/>
                          <a:pt x="200" y="264"/>
                        </a:cubicBezTo>
                        <a:cubicBezTo>
                          <a:pt x="200" y="264"/>
                          <a:pt x="200" y="264"/>
                          <a:pt x="201" y="264"/>
                        </a:cubicBezTo>
                        <a:cubicBezTo>
                          <a:pt x="201" y="264"/>
                          <a:pt x="201" y="264"/>
                          <a:pt x="201" y="264"/>
                        </a:cubicBezTo>
                        <a:cubicBezTo>
                          <a:pt x="201" y="263"/>
                          <a:pt x="201" y="263"/>
                          <a:pt x="201" y="263"/>
                        </a:cubicBezTo>
                        <a:cubicBezTo>
                          <a:pt x="201" y="263"/>
                          <a:pt x="201" y="263"/>
                          <a:pt x="201" y="263"/>
                        </a:cubicBezTo>
                        <a:cubicBezTo>
                          <a:pt x="201" y="263"/>
                          <a:pt x="201" y="263"/>
                          <a:pt x="201" y="263"/>
                        </a:cubicBezTo>
                        <a:cubicBezTo>
                          <a:pt x="201" y="263"/>
                          <a:pt x="201" y="263"/>
                          <a:pt x="201" y="263"/>
                        </a:cubicBezTo>
                        <a:cubicBezTo>
                          <a:pt x="202" y="262"/>
                          <a:pt x="202" y="262"/>
                          <a:pt x="202" y="262"/>
                        </a:cubicBezTo>
                        <a:cubicBezTo>
                          <a:pt x="202" y="261"/>
                          <a:pt x="202" y="261"/>
                          <a:pt x="202" y="261"/>
                        </a:cubicBezTo>
                        <a:cubicBezTo>
                          <a:pt x="202" y="262"/>
                          <a:pt x="202" y="262"/>
                          <a:pt x="202" y="262"/>
                        </a:cubicBezTo>
                        <a:cubicBezTo>
                          <a:pt x="202" y="263"/>
                          <a:pt x="202" y="263"/>
                          <a:pt x="202" y="263"/>
                        </a:cubicBezTo>
                        <a:cubicBezTo>
                          <a:pt x="201" y="263"/>
                          <a:pt x="201" y="263"/>
                          <a:pt x="201" y="263"/>
                        </a:cubicBezTo>
                        <a:cubicBezTo>
                          <a:pt x="201" y="263"/>
                          <a:pt x="201" y="263"/>
                          <a:pt x="201" y="263"/>
                        </a:cubicBezTo>
                        <a:cubicBezTo>
                          <a:pt x="201" y="264"/>
                          <a:pt x="201" y="264"/>
                          <a:pt x="201" y="264"/>
                        </a:cubicBezTo>
                        <a:cubicBezTo>
                          <a:pt x="201" y="264"/>
                          <a:pt x="201" y="264"/>
                          <a:pt x="201" y="264"/>
                        </a:cubicBezTo>
                        <a:cubicBezTo>
                          <a:pt x="201" y="265"/>
                          <a:pt x="201" y="265"/>
                          <a:pt x="201" y="265"/>
                        </a:cubicBezTo>
                        <a:cubicBezTo>
                          <a:pt x="202" y="264"/>
                          <a:pt x="202" y="264"/>
                          <a:pt x="202" y="264"/>
                        </a:cubicBezTo>
                        <a:cubicBezTo>
                          <a:pt x="202" y="264"/>
                          <a:pt x="202" y="264"/>
                          <a:pt x="202" y="264"/>
                        </a:cubicBezTo>
                        <a:cubicBezTo>
                          <a:pt x="202" y="265"/>
                          <a:pt x="202" y="265"/>
                          <a:pt x="202" y="265"/>
                        </a:cubicBezTo>
                        <a:cubicBezTo>
                          <a:pt x="202" y="266"/>
                          <a:pt x="202" y="266"/>
                          <a:pt x="202" y="266"/>
                        </a:cubicBezTo>
                        <a:cubicBezTo>
                          <a:pt x="202" y="266"/>
                          <a:pt x="202" y="266"/>
                          <a:pt x="202" y="266"/>
                        </a:cubicBezTo>
                        <a:cubicBezTo>
                          <a:pt x="202" y="266"/>
                          <a:pt x="202" y="266"/>
                          <a:pt x="202" y="266"/>
                        </a:cubicBezTo>
                        <a:cubicBezTo>
                          <a:pt x="203" y="267"/>
                          <a:pt x="203" y="267"/>
                          <a:pt x="203" y="267"/>
                        </a:cubicBezTo>
                        <a:cubicBezTo>
                          <a:pt x="203" y="267"/>
                          <a:pt x="203" y="267"/>
                          <a:pt x="203" y="267"/>
                        </a:cubicBezTo>
                        <a:cubicBezTo>
                          <a:pt x="202" y="268"/>
                          <a:pt x="202" y="268"/>
                          <a:pt x="202" y="268"/>
                        </a:cubicBezTo>
                        <a:cubicBezTo>
                          <a:pt x="202" y="268"/>
                          <a:pt x="202" y="268"/>
                          <a:pt x="202" y="268"/>
                        </a:cubicBezTo>
                        <a:cubicBezTo>
                          <a:pt x="202" y="268"/>
                          <a:pt x="202" y="268"/>
                          <a:pt x="202" y="268"/>
                        </a:cubicBezTo>
                        <a:cubicBezTo>
                          <a:pt x="202" y="269"/>
                          <a:pt x="202" y="269"/>
                          <a:pt x="202" y="269"/>
                        </a:cubicBezTo>
                        <a:cubicBezTo>
                          <a:pt x="202" y="270"/>
                          <a:pt x="202" y="270"/>
                          <a:pt x="202" y="270"/>
                        </a:cubicBezTo>
                        <a:cubicBezTo>
                          <a:pt x="202" y="270"/>
                          <a:pt x="202" y="270"/>
                          <a:pt x="202" y="270"/>
                        </a:cubicBezTo>
                        <a:cubicBezTo>
                          <a:pt x="202" y="270"/>
                          <a:pt x="202" y="270"/>
                          <a:pt x="202" y="270"/>
                        </a:cubicBezTo>
                        <a:cubicBezTo>
                          <a:pt x="202" y="270"/>
                          <a:pt x="202" y="270"/>
                          <a:pt x="202" y="270"/>
                        </a:cubicBezTo>
                        <a:cubicBezTo>
                          <a:pt x="203" y="273"/>
                          <a:pt x="203" y="273"/>
                          <a:pt x="203" y="273"/>
                        </a:cubicBezTo>
                        <a:cubicBezTo>
                          <a:pt x="203" y="274"/>
                          <a:pt x="203" y="274"/>
                          <a:pt x="203" y="274"/>
                        </a:cubicBezTo>
                        <a:cubicBezTo>
                          <a:pt x="202" y="275"/>
                          <a:pt x="202" y="275"/>
                          <a:pt x="202" y="275"/>
                        </a:cubicBezTo>
                        <a:cubicBezTo>
                          <a:pt x="202" y="275"/>
                          <a:pt x="202" y="275"/>
                          <a:pt x="202" y="275"/>
                        </a:cubicBezTo>
                        <a:cubicBezTo>
                          <a:pt x="202" y="275"/>
                          <a:pt x="202" y="275"/>
                          <a:pt x="202" y="275"/>
                        </a:cubicBezTo>
                        <a:cubicBezTo>
                          <a:pt x="203" y="276"/>
                          <a:pt x="203" y="276"/>
                          <a:pt x="203" y="276"/>
                        </a:cubicBezTo>
                        <a:cubicBezTo>
                          <a:pt x="203" y="277"/>
                          <a:pt x="203" y="277"/>
                          <a:pt x="203" y="277"/>
                        </a:cubicBezTo>
                        <a:cubicBezTo>
                          <a:pt x="203" y="277"/>
                          <a:pt x="203" y="277"/>
                          <a:pt x="203" y="277"/>
                        </a:cubicBezTo>
                        <a:cubicBezTo>
                          <a:pt x="204" y="277"/>
                          <a:pt x="204" y="277"/>
                          <a:pt x="204" y="277"/>
                        </a:cubicBezTo>
                        <a:cubicBezTo>
                          <a:pt x="204" y="277"/>
                          <a:pt x="204" y="277"/>
                          <a:pt x="204" y="277"/>
                        </a:cubicBezTo>
                        <a:cubicBezTo>
                          <a:pt x="204" y="277"/>
                          <a:pt x="204" y="277"/>
                          <a:pt x="204" y="277"/>
                        </a:cubicBezTo>
                        <a:cubicBezTo>
                          <a:pt x="206" y="277"/>
                          <a:pt x="206" y="277"/>
                          <a:pt x="206" y="277"/>
                        </a:cubicBezTo>
                        <a:cubicBezTo>
                          <a:pt x="206" y="277"/>
                          <a:pt x="206" y="277"/>
                          <a:pt x="206" y="277"/>
                        </a:cubicBezTo>
                        <a:cubicBezTo>
                          <a:pt x="206" y="277"/>
                          <a:pt x="206" y="277"/>
                          <a:pt x="206" y="277"/>
                        </a:cubicBezTo>
                        <a:cubicBezTo>
                          <a:pt x="208" y="276"/>
                          <a:pt x="208" y="276"/>
                          <a:pt x="208" y="276"/>
                        </a:cubicBezTo>
                        <a:cubicBezTo>
                          <a:pt x="208" y="276"/>
                          <a:pt x="208" y="276"/>
                          <a:pt x="208" y="276"/>
                        </a:cubicBezTo>
                        <a:cubicBezTo>
                          <a:pt x="208" y="276"/>
                          <a:pt x="208" y="276"/>
                          <a:pt x="208" y="276"/>
                        </a:cubicBezTo>
                        <a:cubicBezTo>
                          <a:pt x="208" y="275"/>
                          <a:pt x="208" y="275"/>
                          <a:pt x="208" y="275"/>
                        </a:cubicBezTo>
                        <a:cubicBezTo>
                          <a:pt x="208" y="275"/>
                          <a:pt x="208" y="275"/>
                          <a:pt x="208" y="275"/>
                        </a:cubicBezTo>
                        <a:cubicBezTo>
                          <a:pt x="208" y="275"/>
                          <a:pt x="208" y="275"/>
                          <a:pt x="208" y="275"/>
                        </a:cubicBezTo>
                        <a:cubicBezTo>
                          <a:pt x="207" y="274"/>
                          <a:pt x="207" y="274"/>
                          <a:pt x="207" y="274"/>
                        </a:cubicBezTo>
                        <a:cubicBezTo>
                          <a:pt x="206" y="272"/>
                          <a:pt x="206" y="272"/>
                          <a:pt x="206" y="272"/>
                        </a:cubicBezTo>
                        <a:cubicBezTo>
                          <a:pt x="206" y="271"/>
                          <a:pt x="206" y="271"/>
                          <a:pt x="206" y="271"/>
                        </a:cubicBezTo>
                        <a:cubicBezTo>
                          <a:pt x="206" y="271"/>
                          <a:pt x="206" y="271"/>
                          <a:pt x="206" y="271"/>
                        </a:cubicBezTo>
                        <a:cubicBezTo>
                          <a:pt x="206" y="271"/>
                          <a:pt x="206" y="271"/>
                          <a:pt x="206" y="271"/>
                        </a:cubicBezTo>
                        <a:cubicBezTo>
                          <a:pt x="205" y="270"/>
                          <a:pt x="205" y="270"/>
                          <a:pt x="205" y="270"/>
                        </a:cubicBezTo>
                        <a:cubicBezTo>
                          <a:pt x="205" y="270"/>
                          <a:pt x="205" y="270"/>
                          <a:pt x="205" y="270"/>
                        </a:cubicBezTo>
                        <a:cubicBezTo>
                          <a:pt x="205" y="270"/>
                          <a:pt x="205" y="270"/>
                          <a:pt x="205" y="270"/>
                        </a:cubicBezTo>
                        <a:cubicBezTo>
                          <a:pt x="204" y="270"/>
                          <a:pt x="204" y="270"/>
                          <a:pt x="204" y="270"/>
                        </a:cubicBezTo>
                        <a:cubicBezTo>
                          <a:pt x="204" y="269"/>
                          <a:pt x="204" y="269"/>
                          <a:pt x="204" y="269"/>
                        </a:cubicBezTo>
                        <a:cubicBezTo>
                          <a:pt x="205" y="268"/>
                          <a:pt x="205" y="268"/>
                          <a:pt x="205" y="268"/>
                        </a:cubicBezTo>
                        <a:cubicBezTo>
                          <a:pt x="206" y="268"/>
                          <a:pt x="206" y="268"/>
                          <a:pt x="206" y="268"/>
                        </a:cubicBezTo>
                        <a:cubicBezTo>
                          <a:pt x="206" y="268"/>
                          <a:pt x="206" y="268"/>
                          <a:pt x="206" y="268"/>
                        </a:cubicBezTo>
                        <a:cubicBezTo>
                          <a:pt x="206" y="268"/>
                          <a:pt x="206" y="268"/>
                          <a:pt x="206" y="268"/>
                        </a:cubicBezTo>
                        <a:cubicBezTo>
                          <a:pt x="207" y="267"/>
                          <a:pt x="207" y="267"/>
                          <a:pt x="207" y="267"/>
                        </a:cubicBezTo>
                        <a:cubicBezTo>
                          <a:pt x="207" y="267"/>
                          <a:pt x="207" y="267"/>
                          <a:pt x="207" y="267"/>
                        </a:cubicBezTo>
                        <a:cubicBezTo>
                          <a:pt x="207" y="267"/>
                          <a:pt x="207" y="267"/>
                          <a:pt x="207" y="267"/>
                        </a:cubicBezTo>
                        <a:cubicBezTo>
                          <a:pt x="206" y="266"/>
                          <a:pt x="206" y="266"/>
                          <a:pt x="206" y="266"/>
                        </a:cubicBezTo>
                        <a:cubicBezTo>
                          <a:pt x="206" y="266"/>
                          <a:pt x="206" y="266"/>
                          <a:pt x="206" y="266"/>
                        </a:cubicBezTo>
                        <a:cubicBezTo>
                          <a:pt x="206" y="266"/>
                          <a:pt x="206" y="266"/>
                          <a:pt x="206" y="266"/>
                        </a:cubicBezTo>
                        <a:cubicBezTo>
                          <a:pt x="206" y="266"/>
                          <a:pt x="206" y="266"/>
                          <a:pt x="206" y="266"/>
                        </a:cubicBezTo>
                        <a:cubicBezTo>
                          <a:pt x="206" y="265"/>
                          <a:pt x="206" y="265"/>
                          <a:pt x="206" y="265"/>
                        </a:cubicBezTo>
                        <a:cubicBezTo>
                          <a:pt x="206" y="265"/>
                          <a:pt x="206" y="265"/>
                          <a:pt x="206" y="265"/>
                        </a:cubicBezTo>
                        <a:cubicBezTo>
                          <a:pt x="206" y="265"/>
                          <a:pt x="206" y="265"/>
                          <a:pt x="206" y="265"/>
                        </a:cubicBezTo>
                        <a:cubicBezTo>
                          <a:pt x="206" y="264"/>
                          <a:pt x="206" y="264"/>
                          <a:pt x="206" y="264"/>
                        </a:cubicBezTo>
                        <a:cubicBezTo>
                          <a:pt x="206" y="264"/>
                          <a:pt x="206" y="264"/>
                          <a:pt x="206" y="264"/>
                        </a:cubicBezTo>
                        <a:cubicBezTo>
                          <a:pt x="207" y="264"/>
                          <a:pt x="207" y="264"/>
                          <a:pt x="207" y="264"/>
                        </a:cubicBezTo>
                        <a:cubicBezTo>
                          <a:pt x="207" y="265"/>
                          <a:pt x="207" y="265"/>
                          <a:pt x="207" y="265"/>
                        </a:cubicBezTo>
                        <a:cubicBezTo>
                          <a:pt x="207" y="265"/>
                          <a:pt x="207" y="265"/>
                          <a:pt x="207" y="265"/>
                        </a:cubicBezTo>
                        <a:cubicBezTo>
                          <a:pt x="207" y="265"/>
                          <a:pt x="207" y="265"/>
                          <a:pt x="208" y="264"/>
                        </a:cubicBezTo>
                        <a:cubicBezTo>
                          <a:pt x="208" y="264"/>
                          <a:pt x="208" y="264"/>
                          <a:pt x="208" y="264"/>
                        </a:cubicBezTo>
                        <a:cubicBezTo>
                          <a:pt x="208" y="264"/>
                          <a:pt x="208" y="264"/>
                          <a:pt x="208" y="264"/>
                        </a:cubicBezTo>
                        <a:cubicBezTo>
                          <a:pt x="209" y="263"/>
                          <a:pt x="209" y="263"/>
                          <a:pt x="209" y="263"/>
                        </a:cubicBezTo>
                        <a:cubicBezTo>
                          <a:pt x="209" y="263"/>
                          <a:pt x="209" y="263"/>
                          <a:pt x="209" y="263"/>
                        </a:cubicBezTo>
                        <a:cubicBezTo>
                          <a:pt x="209" y="263"/>
                          <a:pt x="209" y="263"/>
                          <a:pt x="209" y="263"/>
                        </a:cubicBezTo>
                        <a:cubicBezTo>
                          <a:pt x="209" y="262"/>
                          <a:pt x="209" y="262"/>
                          <a:pt x="209" y="262"/>
                        </a:cubicBezTo>
                        <a:cubicBezTo>
                          <a:pt x="209" y="262"/>
                          <a:pt x="209" y="262"/>
                          <a:pt x="209" y="262"/>
                        </a:cubicBezTo>
                        <a:cubicBezTo>
                          <a:pt x="209" y="262"/>
                          <a:pt x="209" y="262"/>
                          <a:pt x="209" y="262"/>
                        </a:cubicBezTo>
                        <a:cubicBezTo>
                          <a:pt x="209" y="262"/>
                          <a:pt x="209" y="262"/>
                          <a:pt x="209" y="262"/>
                        </a:cubicBezTo>
                        <a:cubicBezTo>
                          <a:pt x="210" y="262"/>
                          <a:pt x="210" y="262"/>
                          <a:pt x="210" y="262"/>
                        </a:cubicBezTo>
                        <a:cubicBezTo>
                          <a:pt x="210" y="262"/>
                          <a:pt x="210" y="262"/>
                          <a:pt x="210" y="262"/>
                        </a:cubicBezTo>
                        <a:cubicBezTo>
                          <a:pt x="210" y="262"/>
                          <a:pt x="210" y="262"/>
                          <a:pt x="210" y="262"/>
                        </a:cubicBezTo>
                        <a:cubicBezTo>
                          <a:pt x="211" y="262"/>
                          <a:pt x="211" y="262"/>
                          <a:pt x="211" y="262"/>
                        </a:cubicBezTo>
                        <a:cubicBezTo>
                          <a:pt x="211" y="262"/>
                          <a:pt x="211" y="262"/>
                          <a:pt x="211" y="262"/>
                        </a:cubicBezTo>
                        <a:cubicBezTo>
                          <a:pt x="211" y="262"/>
                          <a:pt x="211" y="262"/>
                          <a:pt x="211" y="262"/>
                        </a:cubicBezTo>
                        <a:cubicBezTo>
                          <a:pt x="212" y="262"/>
                          <a:pt x="212" y="262"/>
                          <a:pt x="212" y="262"/>
                        </a:cubicBezTo>
                        <a:cubicBezTo>
                          <a:pt x="212" y="262"/>
                          <a:pt x="212" y="262"/>
                          <a:pt x="212" y="262"/>
                        </a:cubicBezTo>
                        <a:cubicBezTo>
                          <a:pt x="213" y="261"/>
                          <a:pt x="213" y="261"/>
                          <a:pt x="213" y="261"/>
                        </a:cubicBezTo>
                        <a:cubicBezTo>
                          <a:pt x="213" y="262"/>
                          <a:pt x="213" y="262"/>
                          <a:pt x="213" y="262"/>
                        </a:cubicBezTo>
                        <a:cubicBezTo>
                          <a:pt x="213" y="262"/>
                          <a:pt x="213" y="262"/>
                          <a:pt x="213" y="262"/>
                        </a:cubicBezTo>
                        <a:cubicBezTo>
                          <a:pt x="214" y="262"/>
                          <a:pt x="214" y="262"/>
                          <a:pt x="214" y="262"/>
                        </a:cubicBezTo>
                        <a:cubicBezTo>
                          <a:pt x="214" y="262"/>
                          <a:pt x="214" y="262"/>
                          <a:pt x="214" y="262"/>
                        </a:cubicBezTo>
                        <a:cubicBezTo>
                          <a:pt x="213" y="264"/>
                          <a:pt x="213" y="264"/>
                          <a:pt x="213" y="264"/>
                        </a:cubicBezTo>
                        <a:cubicBezTo>
                          <a:pt x="213" y="264"/>
                          <a:pt x="213" y="264"/>
                          <a:pt x="213" y="264"/>
                        </a:cubicBezTo>
                        <a:cubicBezTo>
                          <a:pt x="213" y="264"/>
                          <a:pt x="213" y="264"/>
                          <a:pt x="213" y="264"/>
                        </a:cubicBezTo>
                        <a:cubicBezTo>
                          <a:pt x="213" y="265"/>
                          <a:pt x="213" y="265"/>
                          <a:pt x="213" y="265"/>
                        </a:cubicBezTo>
                        <a:cubicBezTo>
                          <a:pt x="213" y="265"/>
                          <a:pt x="213" y="265"/>
                          <a:pt x="213" y="265"/>
                        </a:cubicBezTo>
                        <a:cubicBezTo>
                          <a:pt x="213" y="265"/>
                          <a:pt x="213" y="265"/>
                          <a:pt x="213" y="265"/>
                        </a:cubicBezTo>
                        <a:cubicBezTo>
                          <a:pt x="213" y="266"/>
                          <a:pt x="213" y="266"/>
                          <a:pt x="213" y="266"/>
                        </a:cubicBezTo>
                        <a:cubicBezTo>
                          <a:pt x="214" y="266"/>
                          <a:pt x="214" y="266"/>
                          <a:pt x="214" y="266"/>
                        </a:cubicBezTo>
                        <a:cubicBezTo>
                          <a:pt x="214" y="266"/>
                          <a:pt x="214" y="266"/>
                          <a:pt x="214" y="266"/>
                        </a:cubicBezTo>
                        <a:cubicBezTo>
                          <a:pt x="215" y="265"/>
                          <a:pt x="215" y="265"/>
                          <a:pt x="215" y="265"/>
                        </a:cubicBezTo>
                        <a:cubicBezTo>
                          <a:pt x="215" y="265"/>
                          <a:pt x="215" y="265"/>
                          <a:pt x="215" y="265"/>
                        </a:cubicBezTo>
                        <a:cubicBezTo>
                          <a:pt x="215" y="265"/>
                          <a:pt x="215" y="265"/>
                          <a:pt x="215" y="265"/>
                        </a:cubicBezTo>
                        <a:cubicBezTo>
                          <a:pt x="215" y="264"/>
                          <a:pt x="215" y="264"/>
                          <a:pt x="215" y="264"/>
                        </a:cubicBezTo>
                        <a:cubicBezTo>
                          <a:pt x="215" y="264"/>
                          <a:pt x="215" y="264"/>
                          <a:pt x="215" y="264"/>
                        </a:cubicBezTo>
                        <a:cubicBezTo>
                          <a:pt x="216" y="264"/>
                          <a:pt x="216" y="264"/>
                          <a:pt x="216" y="264"/>
                        </a:cubicBezTo>
                        <a:cubicBezTo>
                          <a:pt x="216" y="264"/>
                          <a:pt x="216" y="264"/>
                          <a:pt x="216" y="264"/>
                        </a:cubicBezTo>
                        <a:cubicBezTo>
                          <a:pt x="216" y="264"/>
                          <a:pt x="216" y="264"/>
                          <a:pt x="216" y="264"/>
                        </a:cubicBezTo>
                        <a:cubicBezTo>
                          <a:pt x="216" y="264"/>
                          <a:pt x="216" y="264"/>
                          <a:pt x="216" y="264"/>
                        </a:cubicBezTo>
                        <a:cubicBezTo>
                          <a:pt x="216" y="265"/>
                          <a:pt x="216" y="265"/>
                          <a:pt x="216" y="265"/>
                        </a:cubicBezTo>
                        <a:cubicBezTo>
                          <a:pt x="216" y="265"/>
                          <a:pt x="216" y="265"/>
                          <a:pt x="216" y="265"/>
                        </a:cubicBezTo>
                        <a:cubicBezTo>
                          <a:pt x="214" y="267"/>
                          <a:pt x="214" y="267"/>
                          <a:pt x="214" y="267"/>
                        </a:cubicBezTo>
                        <a:cubicBezTo>
                          <a:pt x="214" y="267"/>
                          <a:pt x="214" y="267"/>
                          <a:pt x="214" y="267"/>
                        </a:cubicBezTo>
                        <a:cubicBezTo>
                          <a:pt x="214" y="267"/>
                          <a:pt x="214" y="267"/>
                          <a:pt x="214" y="267"/>
                        </a:cubicBezTo>
                        <a:cubicBezTo>
                          <a:pt x="214" y="268"/>
                          <a:pt x="214" y="268"/>
                          <a:pt x="214" y="268"/>
                        </a:cubicBezTo>
                        <a:cubicBezTo>
                          <a:pt x="214" y="269"/>
                          <a:pt x="214" y="269"/>
                          <a:pt x="214" y="269"/>
                        </a:cubicBezTo>
                        <a:cubicBezTo>
                          <a:pt x="214" y="269"/>
                          <a:pt x="214" y="269"/>
                          <a:pt x="214" y="269"/>
                        </a:cubicBezTo>
                        <a:cubicBezTo>
                          <a:pt x="215" y="269"/>
                          <a:pt x="215" y="269"/>
                          <a:pt x="215" y="269"/>
                        </a:cubicBezTo>
                        <a:cubicBezTo>
                          <a:pt x="215" y="269"/>
                          <a:pt x="215" y="269"/>
                          <a:pt x="215" y="269"/>
                        </a:cubicBezTo>
                        <a:cubicBezTo>
                          <a:pt x="214" y="270"/>
                          <a:pt x="214" y="270"/>
                          <a:pt x="214" y="270"/>
                        </a:cubicBezTo>
                        <a:cubicBezTo>
                          <a:pt x="214" y="270"/>
                          <a:pt x="214" y="270"/>
                          <a:pt x="214" y="270"/>
                        </a:cubicBezTo>
                        <a:cubicBezTo>
                          <a:pt x="214" y="270"/>
                          <a:pt x="214" y="270"/>
                          <a:pt x="214" y="270"/>
                        </a:cubicBezTo>
                        <a:cubicBezTo>
                          <a:pt x="213" y="273"/>
                          <a:pt x="213" y="273"/>
                          <a:pt x="213" y="273"/>
                        </a:cubicBezTo>
                        <a:cubicBezTo>
                          <a:pt x="212" y="275"/>
                          <a:pt x="212" y="275"/>
                          <a:pt x="212" y="275"/>
                        </a:cubicBezTo>
                        <a:cubicBezTo>
                          <a:pt x="212" y="275"/>
                          <a:pt x="212" y="275"/>
                          <a:pt x="212" y="275"/>
                        </a:cubicBezTo>
                        <a:cubicBezTo>
                          <a:pt x="212" y="275"/>
                          <a:pt x="212" y="275"/>
                          <a:pt x="212" y="275"/>
                        </a:cubicBezTo>
                        <a:cubicBezTo>
                          <a:pt x="212" y="277"/>
                          <a:pt x="212" y="277"/>
                          <a:pt x="212" y="277"/>
                        </a:cubicBezTo>
                        <a:cubicBezTo>
                          <a:pt x="212" y="277"/>
                          <a:pt x="212" y="277"/>
                          <a:pt x="212" y="277"/>
                        </a:cubicBezTo>
                        <a:cubicBezTo>
                          <a:pt x="211" y="281"/>
                          <a:pt x="211" y="281"/>
                          <a:pt x="211" y="281"/>
                        </a:cubicBezTo>
                        <a:cubicBezTo>
                          <a:pt x="213" y="278"/>
                          <a:pt x="213" y="278"/>
                          <a:pt x="213" y="278"/>
                        </a:cubicBezTo>
                        <a:cubicBezTo>
                          <a:pt x="213" y="277"/>
                          <a:pt x="213" y="277"/>
                          <a:pt x="213" y="277"/>
                        </a:cubicBezTo>
                        <a:cubicBezTo>
                          <a:pt x="214" y="277"/>
                          <a:pt x="214" y="277"/>
                          <a:pt x="214" y="277"/>
                        </a:cubicBezTo>
                        <a:cubicBezTo>
                          <a:pt x="214" y="277"/>
                          <a:pt x="214" y="277"/>
                          <a:pt x="214" y="277"/>
                        </a:cubicBezTo>
                        <a:cubicBezTo>
                          <a:pt x="214" y="277"/>
                          <a:pt x="214" y="277"/>
                          <a:pt x="214" y="277"/>
                        </a:cubicBezTo>
                        <a:cubicBezTo>
                          <a:pt x="215" y="276"/>
                          <a:pt x="215" y="276"/>
                          <a:pt x="215" y="276"/>
                        </a:cubicBezTo>
                        <a:cubicBezTo>
                          <a:pt x="215" y="276"/>
                          <a:pt x="215" y="276"/>
                          <a:pt x="215" y="276"/>
                        </a:cubicBezTo>
                        <a:cubicBezTo>
                          <a:pt x="215" y="276"/>
                          <a:pt x="215" y="276"/>
                          <a:pt x="215" y="276"/>
                        </a:cubicBezTo>
                        <a:cubicBezTo>
                          <a:pt x="215" y="276"/>
                          <a:pt x="215" y="276"/>
                          <a:pt x="215" y="276"/>
                        </a:cubicBezTo>
                        <a:cubicBezTo>
                          <a:pt x="216" y="275"/>
                          <a:pt x="216" y="275"/>
                          <a:pt x="216" y="275"/>
                        </a:cubicBezTo>
                        <a:cubicBezTo>
                          <a:pt x="216" y="275"/>
                          <a:pt x="216" y="275"/>
                          <a:pt x="216" y="275"/>
                        </a:cubicBezTo>
                        <a:cubicBezTo>
                          <a:pt x="217" y="276"/>
                          <a:pt x="217" y="276"/>
                          <a:pt x="217" y="276"/>
                        </a:cubicBezTo>
                        <a:cubicBezTo>
                          <a:pt x="217" y="277"/>
                          <a:pt x="217" y="277"/>
                          <a:pt x="217" y="277"/>
                        </a:cubicBezTo>
                        <a:cubicBezTo>
                          <a:pt x="217" y="278"/>
                          <a:pt x="217" y="278"/>
                          <a:pt x="217" y="278"/>
                        </a:cubicBezTo>
                        <a:cubicBezTo>
                          <a:pt x="217" y="278"/>
                          <a:pt x="217" y="278"/>
                          <a:pt x="217" y="278"/>
                        </a:cubicBezTo>
                        <a:cubicBezTo>
                          <a:pt x="217" y="278"/>
                          <a:pt x="217" y="278"/>
                          <a:pt x="217" y="278"/>
                        </a:cubicBezTo>
                        <a:cubicBezTo>
                          <a:pt x="217" y="279"/>
                          <a:pt x="217" y="279"/>
                          <a:pt x="217" y="279"/>
                        </a:cubicBezTo>
                        <a:cubicBezTo>
                          <a:pt x="217" y="279"/>
                          <a:pt x="217" y="279"/>
                          <a:pt x="217" y="279"/>
                        </a:cubicBezTo>
                        <a:cubicBezTo>
                          <a:pt x="217" y="279"/>
                          <a:pt x="217" y="279"/>
                          <a:pt x="217" y="279"/>
                        </a:cubicBezTo>
                        <a:cubicBezTo>
                          <a:pt x="218" y="279"/>
                          <a:pt x="218" y="279"/>
                          <a:pt x="218" y="279"/>
                        </a:cubicBezTo>
                        <a:cubicBezTo>
                          <a:pt x="219" y="280"/>
                          <a:pt x="219" y="280"/>
                          <a:pt x="219" y="280"/>
                        </a:cubicBezTo>
                        <a:cubicBezTo>
                          <a:pt x="219" y="279"/>
                          <a:pt x="219" y="279"/>
                          <a:pt x="219" y="279"/>
                        </a:cubicBezTo>
                        <a:cubicBezTo>
                          <a:pt x="219" y="278"/>
                          <a:pt x="219" y="278"/>
                          <a:pt x="219" y="278"/>
                        </a:cubicBezTo>
                        <a:cubicBezTo>
                          <a:pt x="219" y="278"/>
                          <a:pt x="219" y="278"/>
                          <a:pt x="219" y="278"/>
                        </a:cubicBezTo>
                        <a:cubicBezTo>
                          <a:pt x="221" y="278"/>
                          <a:pt x="221" y="278"/>
                          <a:pt x="221" y="278"/>
                        </a:cubicBezTo>
                        <a:cubicBezTo>
                          <a:pt x="222" y="278"/>
                          <a:pt x="222" y="278"/>
                          <a:pt x="222" y="278"/>
                        </a:cubicBezTo>
                        <a:cubicBezTo>
                          <a:pt x="222" y="279"/>
                          <a:pt x="222" y="279"/>
                          <a:pt x="222" y="279"/>
                        </a:cubicBezTo>
                        <a:cubicBezTo>
                          <a:pt x="223" y="279"/>
                          <a:pt x="223" y="279"/>
                          <a:pt x="223" y="279"/>
                        </a:cubicBezTo>
                        <a:cubicBezTo>
                          <a:pt x="223" y="279"/>
                          <a:pt x="223" y="279"/>
                          <a:pt x="223" y="279"/>
                        </a:cubicBezTo>
                        <a:cubicBezTo>
                          <a:pt x="223" y="279"/>
                          <a:pt x="223" y="279"/>
                          <a:pt x="223" y="279"/>
                        </a:cubicBezTo>
                        <a:cubicBezTo>
                          <a:pt x="224" y="280"/>
                          <a:pt x="224" y="280"/>
                          <a:pt x="224" y="280"/>
                        </a:cubicBezTo>
                        <a:cubicBezTo>
                          <a:pt x="224" y="280"/>
                          <a:pt x="224" y="280"/>
                          <a:pt x="224" y="280"/>
                        </a:cubicBezTo>
                        <a:cubicBezTo>
                          <a:pt x="224" y="281"/>
                          <a:pt x="224" y="281"/>
                          <a:pt x="224" y="281"/>
                        </a:cubicBezTo>
                        <a:cubicBezTo>
                          <a:pt x="224" y="281"/>
                          <a:pt x="224" y="281"/>
                          <a:pt x="224" y="281"/>
                        </a:cubicBezTo>
                        <a:cubicBezTo>
                          <a:pt x="225" y="281"/>
                          <a:pt x="225" y="281"/>
                          <a:pt x="225" y="281"/>
                        </a:cubicBezTo>
                        <a:cubicBezTo>
                          <a:pt x="225" y="281"/>
                          <a:pt x="225" y="281"/>
                          <a:pt x="225" y="281"/>
                        </a:cubicBezTo>
                        <a:cubicBezTo>
                          <a:pt x="226" y="281"/>
                          <a:pt x="226" y="281"/>
                          <a:pt x="226" y="281"/>
                        </a:cubicBezTo>
                        <a:cubicBezTo>
                          <a:pt x="226" y="281"/>
                          <a:pt x="226" y="281"/>
                          <a:pt x="226" y="281"/>
                        </a:cubicBezTo>
                        <a:cubicBezTo>
                          <a:pt x="227" y="280"/>
                          <a:pt x="227" y="280"/>
                          <a:pt x="227" y="280"/>
                        </a:cubicBezTo>
                        <a:cubicBezTo>
                          <a:pt x="227" y="280"/>
                          <a:pt x="227" y="280"/>
                          <a:pt x="227" y="280"/>
                        </a:cubicBezTo>
                        <a:cubicBezTo>
                          <a:pt x="226" y="280"/>
                          <a:pt x="226" y="280"/>
                          <a:pt x="226" y="280"/>
                        </a:cubicBezTo>
                        <a:cubicBezTo>
                          <a:pt x="226" y="279"/>
                          <a:pt x="226" y="279"/>
                          <a:pt x="226" y="279"/>
                        </a:cubicBezTo>
                        <a:cubicBezTo>
                          <a:pt x="226" y="279"/>
                          <a:pt x="226" y="279"/>
                          <a:pt x="226" y="279"/>
                        </a:cubicBezTo>
                        <a:cubicBezTo>
                          <a:pt x="226" y="279"/>
                          <a:pt x="226" y="279"/>
                          <a:pt x="226" y="279"/>
                        </a:cubicBezTo>
                        <a:cubicBezTo>
                          <a:pt x="225" y="279"/>
                          <a:pt x="225" y="279"/>
                          <a:pt x="225" y="279"/>
                        </a:cubicBezTo>
                        <a:cubicBezTo>
                          <a:pt x="225" y="279"/>
                          <a:pt x="225" y="279"/>
                          <a:pt x="225" y="279"/>
                        </a:cubicBezTo>
                        <a:cubicBezTo>
                          <a:pt x="225" y="279"/>
                          <a:pt x="225" y="279"/>
                          <a:pt x="225" y="279"/>
                        </a:cubicBezTo>
                        <a:cubicBezTo>
                          <a:pt x="226" y="279"/>
                          <a:pt x="226" y="279"/>
                          <a:pt x="226" y="279"/>
                        </a:cubicBezTo>
                        <a:cubicBezTo>
                          <a:pt x="227" y="279"/>
                          <a:pt x="227" y="279"/>
                          <a:pt x="227" y="279"/>
                        </a:cubicBezTo>
                        <a:cubicBezTo>
                          <a:pt x="227" y="279"/>
                          <a:pt x="227" y="279"/>
                          <a:pt x="227" y="279"/>
                        </a:cubicBezTo>
                        <a:cubicBezTo>
                          <a:pt x="227" y="280"/>
                          <a:pt x="227" y="280"/>
                          <a:pt x="227" y="280"/>
                        </a:cubicBezTo>
                        <a:cubicBezTo>
                          <a:pt x="228" y="280"/>
                          <a:pt x="228" y="280"/>
                          <a:pt x="228" y="280"/>
                        </a:cubicBezTo>
                        <a:cubicBezTo>
                          <a:pt x="228" y="280"/>
                          <a:pt x="228" y="280"/>
                          <a:pt x="228" y="280"/>
                        </a:cubicBezTo>
                        <a:cubicBezTo>
                          <a:pt x="228" y="280"/>
                          <a:pt x="228" y="280"/>
                          <a:pt x="228" y="280"/>
                        </a:cubicBezTo>
                        <a:cubicBezTo>
                          <a:pt x="229" y="280"/>
                          <a:pt x="229" y="280"/>
                          <a:pt x="229" y="280"/>
                        </a:cubicBezTo>
                        <a:cubicBezTo>
                          <a:pt x="229" y="280"/>
                          <a:pt x="229" y="280"/>
                          <a:pt x="229" y="280"/>
                        </a:cubicBezTo>
                        <a:cubicBezTo>
                          <a:pt x="229" y="280"/>
                          <a:pt x="229" y="280"/>
                          <a:pt x="229" y="280"/>
                        </a:cubicBezTo>
                        <a:cubicBezTo>
                          <a:pt x="230" y="279"/>
                          <a:pt x="230" y="279"/>
                          <a:pt x="230" y="279"/>
                        </a:cubicBezTo>
                        <a:cubicBezTo>
                          <a:pt x="230" y="279"/>
                          <a:pt x="230" y="279"/>
                          <a:pt x="230" y="279"/>
                        </a:cubicBezTo>
                        <a:cubicBezTo>
                          <a:pt x="231" y="279"/>
                          <a:pt x="231" y="279"/>
                          <a:pt x="231" y="279"/>
                        </a:cubicBezTo>
                        <a:cubicBezTo>
                          <a:pt x="231" y="279"/>
                          <a:pt x="231" y="279"/>
                          <a:pt x="231" y="279"/>
                        </a:cubicBezTo>
                        <a:cubicBezTo>
                          <a:pt x="231" y="278"/>
                          <a:pt x="231" y="278"/>
                          <a:pt x="231" y="278"/>
                        </a:cubicBezTo>
                        <a:cubicBezTo>
                          <a:pt x="232" y="278"/>
                          <a:pt x="232" y="278"/>
                          <a:pt x="232" y="278"/>
                        </a:cubicBezTo>
                        <a:cubicBezTo>
                          <a:pt x="232" y="278"/>
                          <a:pt x="232" y="278"/>
                          <a:pt x="232" y="278"/>
                        </a:cubicBezTo>
                        <a:cubicBezTo>
                          <a:pt x="232" y="278"/>
                          <a:pt x="232" y="278"/>
                          <a:pt x="232" y="278"/>
                        </a:cubicBezTo>
                        <a:cubicBezTo>
                          <a:pt x="232" y="277"/>
                          <a:pt x="232" y="277"/>
                          <a:pt x="232" y="277"/>
                        </a:cubicBezTo>
                        <a:cubicBezTo>
                          <a:pt x="232" y="277"/>
                          <a:pt x="232" y="277"/>
                          <a:pt x="232" y="277"/>
                        </a:cubicBezTo>
                        <a:cubicBezTo>
                          <a:pt x="232" y="275"/>
                          <a:pt x="232" y="275"/>
                          <a:pt x="232" y="275"/>
                        </a:cubicBezTo>
                        <a:cubicBezTo>
                          <a:pt x="231" y="276"/>
                          <a:pt x="231" y="276"/>
                          <a:pt x="231" y="276"/>
                        </a:cubicBezTo>
                        <a:cubicBezTo>
                          <a:pt x="231" y="277"/>
                          <a:pt x="231" y="277"/>
                          <a:pt x="231" y="277"/>
                        </a:cubicBezTo>
                        <a:cubicBezTo>
                          <a:pt x="230" y="277"/>
                          <a:pt x="230" y="277"/>
                          <a:pt x="230" y="277"/>
                        </a:cubicBezTo>
                        <a:cubicBezTo>
                          <a:pt x="230" y="277"/>
                          <a:pt x="230" y="277"/>
                          <a:pt x="230" y="277"/>
                        </a:cubicBezTo>
                        <a:cubicBezTo>
                          <a:pt x="230" y="277"/>
                          <a:pt x="230" y="277"/>
                          <a:pt x="230" y="277"/>
                        </a:cubicBezTo>
                        <a:cubicBezTo>
                          <a:pt x="229" y="277"/>
                          <a:pt x="229" y="277"/>
                          <a:pt x="229" y="277"/>
                        </a:cubicBezTo>
                        <a:cubicBezTo>
                          <a:pt x="229" y="278"/>
                          <a:pt x="229" y="278"/>
                          <a:pt x="229" y="278"/>
                        </a:cubicBezTo>
                        <a:cubicBezTo>
                          <a:pt x="229" y="278"/>
                          <a:pt x="229" y="278"/>
                          <a:pt x="229" y="278"/>
                        </a:cubicBezTo>
                        <a:cubicBezTo>
                          <a:pt x="229" y="278"/>
                          <a:pt x="229" y="278"/>
                          <a:pt x="229" y="278"/>
                        </a:cubicBezTo>
                        <a:cubicBezTo>
                          <a:pt x="229" y="278"/>
                          <a:pt x="229" y="278"/>
                          <a:pt x="229" y="278"/>
                        </a:cubicBezTo>
                        <a:cubicBezTo>
                          <a:pt x="228" y="278"/>
                          <a:pt x="228" y="278"/>
                          <a:pt x="228" y="278"/>
                        </a:cubicBezTo>
                        <a:cubicBezTo>
                          <a:pt x="228" y="278"/>
                          <a:pt x="228" y="278"/>
                          <a:pt x="228" y="278"/>
                        </a:cubicBezTo>
                        <a:cubicBezTo>
                          <a:pt x="228" y="278"/>
                          <a:pt x="228" y="278"/>
                          <a:pt x="228" y="278"/>
                        </a:cubicBezTo>
                        <a:cubicBezTo>
                          <a:pt x="228" y="278"/>
                          <a:pt x="228" y="278"/>
                          <a:pt x="228" y="278"/>
                        </a:cubicBezTo>
                        <a:cubicBezTo>
                          <a:pt x="227" y="277"/>
                          <a:pt x="227" y="277"/>
                          <a:pt x="227" y="277"/>
                        </a:cubicBezTo>
                        <a:cubicBezTo>
                          <a:pt x="227" y="277"/>
                          <a:pt x="227" y="277"/>
                          <a:pt x="227" y="277"/>
                        </a:cubicBezTo>
                        <a:cubicBezTo>
                          <a:pt x="227" y="277"/>
                          <a:pt x="227" y="277"/>
                          <a:pt x="227" y="277"/>
                        </a:cubicBezTo>
                        <a:cubicBezTo>
                          <a:pt x="227" y="277"/>
                          <a:pt x="226" y="277"/>
                          <a:pt x="226" y="277"/>
                        </a:cubicBezTo>
                        <a:cubicBezTo>
                          <a:pt x="226" y="277"/>
                          <a:pt x="225" y="277"/>
                          <a:pt x="224" y="277"/>
                        </a:cubicBezTo>
                        <a:cubicBezTo>
                          <a:pt x="224" y="277"/>
                          <a:pt x="224" y="277"/>
                          <a:pt x="224" y="277"/>
                        </a:cubicBezTo>
                        <a:cubicBezTo>
                          <a:pt x="224" y="277"/>
                          <a:pt x="224" y="277"/>
                          <a:pt x="224" y="277"/>
                        </a:cubicBezTo>
                        <a:cubicBezTo>
                          <a:pt x="224" y="277"/>
                          <a:pt x="224" y="277"/>
                          <a:pt x="224" y="277"/>
                        </a:cubicBezTo>
                        <a:cubicBezTo>
                          <a:pt x="224" y="277"/>
                          <a:pt x="224" y="277"/>
                          <a:pt x="224" y="277"/>
                        </a:cubicBezTo>
                        <a:cubicBezTo>
                          <a:pt x="222" y="277"/>
                          <a:pt x="222" y="277"/>
                          <a:pt x="222" y="277"/>
                        </a:cubicBezTo>
                        <a:cubicBezTo>
                          <a:pt x="222" y="277"/>
                          <a:pt x="222" y="277"/>
                          <a:pt x="222" y="277"/>
                        </a:cubicBezTo>
                        <a:cubicBezTo>
                          <a:pt x="222" y="277"/>
                          <a:pt x="222" y="277"/>
                          <a:pt x="222" y="277"/>
                        </a:cubicBezTo>
                        <a:cubicBezTo>
                          <a:pt x="221" y="277"/>
                          <a:pt x="221" y="277"/>
                          <a:pt x="221" y="277"/>
                        </a:cubicBezTo>
                        <a:cubicBezTo>
                          <a:pt x="219" y="278"/>
                          <a:pt x="219" y="278"/>
                          <a:pt x="219" y="278"/>
                        </a:cubicBezTo>
                        <a:cubicBezTo>
                          <a:pt x="219" y="278"/>
                          <a:pt x="219" y="278"/>
                          <a:pt x="219" y="278"/>
                        </a:cubicBezTo>
                        <a:cubicBezTo>
                          <a:pt x="219" y="277"/>
                          <a:pt x="219" y="277"/>
                          <a:pt x="219" y="277"/>
                        </a:cubicBezTo>
                        <a:cubicBezTo>
                          <a:pt x="220" y="277"/>
                          <a:pt x="220" y="277"/>
                          <a:pt x="220" y="277"/>
                        </a:cubicBezTo>
                        <a:cubicBezTo>
                          <a:pt x="219" y="277"/>
                          <a:pt x="219" y="277"/>
                          <a:pt x="219" y="277"/>
                        </a:cubicBezTo>
                        <a:cubicBezTo>
                          <a:pt x="218" y="275"/>
                          <a:pt x="218" y="275"/>
                          <a:pt x="218" y="275"/>
                        </a:cubicBezTo>
                        <a:cubicBezTo>
                          <a:pt x="217" y="274"/>
                          <a:pt x="217" y="274"/>
                          <a:pt x="217" y="274"/>
                        </a:cubicBezTo>
                        <a:cubicBezTo>
                          <a:pt x="217" y="274"/>
                          <a:pt x="217" y="274"/>
                          <a:pt x="217" y="274"/>
                        </a:cubicBezTo>
                        <a:cubicBezTo>
                          <a:pt x="217" y="273"/>
                          <a:pt x="217" y="273"/>
                          <a:pt x="217" y="273"/>
                        </a:cubicBezTo>
                        <a:cubicBezTo>
                          <a:pt x="217" y="273"/>
                          <a:pt x="217" y="273"/>
                          <a:pt x="217" y="273"/>
                        </a:cubicBezTo>
                        <a:cubicBezTo>
                          <a:pt x="217" y="273"/>
                          <a:pt x="217" y="273"/>
                          <a:pt x="217" y="273"/>
                        </a:cubicBezTo>
                        <a:cubicBezTo>
                          <a:pt x="218" y="272"/>
                          <a:pt x="218" y="272"/>
                          <a:pt x="218" y="272"/>
                        </a:cubicBezTo>
                        <a:cubicBezTo>
                          <a:pt x="218" y="271"/>
                          <a:pt x="218" y="271"/>
                          <a:pt x="218" y="271"/>
                        </a:cubicBezTo>
                        <a:cubicBezTo>
                          <a:pt x="219" y="269"/>
                          <a:pt x="219" y="269"/>
                          <a:pt x="219" y="269"/>
                        </a:cubicBezTo>
                        <a:cubicBezTo>
                          <a:pt x="219" y="269"/>
                          <a:pt x="219" y="269"/>
                          <a:pt x="219" y="269"/>
                        </a:cubicBezTo>
                        <a:cubicBezTo>
                          <a:pt x="219" y="269"/>
                          <a:pt x="219" y="269"/>
                          <a:pt x="219" y="269"/>
                        </a:cubicBezTo>
                        <a:cubicBezTo>
                          <a:pt x="218" y="268"/>
                          <a:pt x="218" y="268"/>
                          <a:pt x="218" y="268"/>
                        </a:cubicBezTo>
                        <a:cubicBezTo>
                          <a:pt x="218" y="267"/>
                          <a:pt x="218" y="267"/>
                          <a:pt x="218" y="267"/>
                        </a:cubicBezTo>
                        <a:cubicBezTo>
                          <a:pt x="218" y="266"/>
                          <a:pt x="218" y="266"/>
                          <a:pt x="218" y="266"/>
                        </a:cubicBezTo>
                        <a:cubicBezTo>
                          <a:pt x="218" y="266"/>
                          <a:pt x="218" y="266"/>
                          <a:pt x="218" y="266"/>
                        </a:cubicBezTo>
                        <a:cubicBezTo>
                          <a:pt x="218" y="266"/>
                          <a:pt x="218" y="266"/>
                          <a:pt x="218" y="266"/>
                        </a:cubicBezTo>
                        <a:cubicBezTo>
                          <a:pt x="218" y="265"/>
                          <a:pt x="218" y="265"/>
                          <a:pt x="218" y="265"/>
                        </a:cubicBezTo>
                        <a:cubicBezTo>
                          <a:pt x="218" y="265"/>
                          <a:pt x="218" y="265"/>
                          <a:pt x="218" y="265"/>
                        </a:cubicBezTo>
                        <a:cubicBezTo>
                          <a:pt x="218" y="265"/>
                          <a:pt x="218" y="265"/>
                          <a:pt x="218" y="265"/>
                        </a:cubicBezTo>
                        <a:cubicBezTo>
                          <a:pt x="218" y="265"/>
                          <a:pt x="218" y="265"/>
                          <a:pt x="218" y="265"/>
                        </a:cubicBezTo>
                        <a:cubicBezTo>
                          <a:pt x="218" y="264"/>
                          <a:pt x="218" y="264"/>
                          <a:pt x="218" y="264"/>
                        </a:cubicBezTo>
                        <a:cubicBezTo>
                          <a:pt x="218" y="264"/>
                          <a:pt x="218" y="264"/>
                          <a:pt x="218" y="264"/>
                        </a:cubicBezTo>
                        <a:cubicBezTo>
                          <a:pt x="218" y="264"/>
                          <a:pt x="218" y="264"/>
                          <a:pt x="218" y="264"/>
                        </a:cubicBezTo>
                        <a:cubicBezTo>
                          <a:pt x="218" y="264"/>
                          <a:pt x="218" y="264"/>
                          <a:pt x="218" y="264"/>
                        </a:cubicBezTo>
                        <a:cubicBezTo>
                          <a:pt x="218" y="263"/>
                          <a:pt x="218" y="263"/>
                          <a:pt x="218" y="263"/>
                        </a:cubicBezTo>
                        <a:cubicBezTo>
                          <a:pt x="218" y="263"/>
                          <a:pt x="218" y="263"/>
                          <a:pt x="218" y="263"/>
                        </a:cubicBezTo>
                        <a:cubicBezTo>
                          <a:pt x="218" y="263"/>
                          <a:pt x="218" y="263"/>
                          <a:pt x="218" y="263"/>
                        </a:cubicBezTo>
                        <a:cubicBezTo>
                          <a:pt x="218" y="262"/>
                          <a:pt x="218" y="262"/>
                          <a:pt x="218" y="262"/>
                        </a:cubicBezTo>
                        <a:cubicBezTo>
                          <a:pt x="218" y="261"/>
                          <a:pt x="218" y="261"/>
                          <a:pt x="218" y="261"/>
                        </a:cubicBezTo>
                        <a:cubicBezTo>
                          <a:pt x="218" y="261"/>
                          <a:pt x="218" y="261"/>
                          <a:pt x="218" y="261"/>
                        </a:cubicBezTo>
                        <a:cubicBezTo>
                          <a:pt x="218" y="261"/>
                          <a:pt x="218" y="261"/>
                          <a:pt x="218" y="261"/>
                        </a:cubicBezTo>
                        <a:cubicBezTo>
                          <a:pt x="217" y="260"/>
                          <a:pt x="217" y="260"/>
                          <a:pt x="217" y="260"/>
                        </a:cubicBezTo>
                        <a:cubicBezTo>
                          <a:pt x="217" y="259"/>
                          <a:pt x="217" y="259"/>
                          <a:pt x="217" y="259"/>
                        </a:cubicBezTo>
                        <a:cubicBezTo>
                          <a:pt x="217" y="259"/>
                          <a:pt x="217" y="259"/>
                          <a:pt x="217" y="259"/>
                        </a:cubicBezTo>
                        <a:cubicBezTo>
                          <a:pt x="217" y="259"/>
                          <a:pt x="217" y="259"/>
                          <a:pt x="217" y="259"/>
                        </a:cubicBezTo>
                        <a:cubicBezTo>
                          <a:pt x="217" y="258"/>
                          <a:pt x="217" y="258"/>
                          <a:pt x="217" y="258"/>
                        </a:cubicBezTo>
                        <a:cubicBezTo>
                          <a:pt x="217" y="258"/>
                          <a:pt x="217" y="258"/>
                          <a:pt x="217" y="258"/>
                        </a:cubicBezTo>
                        <a:cubicBezTo>
                          <a:pt x="217" y="258"/>
                          <a:pt x="217" y="258"/>
                          <a:pt x="217" y="258"/>
                        </a:cubicBezTo>
                        <a:cubicBezTo>
                          <a:pt x="218" y="258"/>
                          <a:pt x="218" y="258"/>
                          <a:pt x="218" y="258"/>
                        </a:cubicBezTo>
                        <a:cubicBezTo>
                          <a:pt x="218" y="257"/>
                          <a:pt x="218" y="257"/>
                          <a:pt x="218" y="257"/>
                        </a:cubicBezTo>
                        <a:cubicBezTo>
                          <a:pt x="218" y="257"/>
                          <a:pt x="218" y="257"/>
                          <a:pt x="218" y="257"/>
                        </a:cubicBezTo>
                        <a:cubicBezTo>
                          <a:pt x="218" y="257"/>
                          <a:pt x="218" y="257"/>
                          <a:pt x="218" y="257"/>
                        </a:cubicBezTo>
                        <a:cubicBezTo>
                          <a:pt x="218" y="257"/>
                          <a:pt x="218" y="257"/>
                          <a:pt x="218" y="257"/>
                        </a:cubicBezTo>
                        <a:cubicBezTo>
                          <a:pt x="217" y="256"/>
                          <a:pt x="217" y="256"/>
                          <a:pt x="217" y="256"/>
                        </a:cubicBezTo>
                        <a:cubicBezTo>
                          <a:pt x="217" y="254"/>
                          <a:pt x="217" y="254"/>
                          <a:pt x="217" y="254"/>
                        </a:cubicBezTo>
                        <a:cubicBezTo>
                          <a:pt x="217" y="253"/>
                          <a:pt x="217" y="253"/>
                          <a:pt x="217" y="253"/>
                        </a:cubicBezTo>
                        <a:cubicBezTo>
                          <a:pt x="217" y="252"/>
                          <a:pt x="217" y="252"/>
                          <a:pt x="217" y="252"/>
                        </a:cubicBezTo>
                        <a:cubicBezTo>
                          <a:pt x="217" y="252"/>
                          <a:pt x="217" y="252"/>
                          <a:pt x="217" y="252"/>
                        </a:cubicBezTo>
                        <a:cubicBezTo>
                          <a:pt x="217" y="252"/>
                          <a:pt x="217" y="252"/>
                          <a:pt x="217" y="252"/>
                        </a:cubicBezTo>
                        <a:cubicBezTo>
                          <a:pt x="218" y="252"/>
                          <a:pt x="218" y="252"/>
                          <a:pt x="218" y="252"/>
                        </a:cubicBezTo>
                        <a:cubicBezTo>
                          <a:pt x="218" y="251"/>
                          <a:pt x="218" y="251"/>
                          <a:pt x="218" y="251"/>
                        </a:cubicBezTo>
                        <a:cubicBezTo>
                          <a:pt x="218" y="251"/>
                          <a:pt x="218" y="251"/>
                          <a:pt x="218" y="251"/>
                        </a:cubicBezTo>
                        <a:cubicBezTo>
                          <a:pt x="218" y="250"/>
                          <a:pt x="218" y="250"/>
                          <a:pt x="218" y="250"/>
                        </a:cubicBezTo>
                        <a:cubicBezTo>
                          <a:pt x="218" y="250"/>
                          <a:pt x="218" y="250"/>
                          <a:pt x="218" y="250"/>
                        </a:cubicBezTo>
                        <a:cubicBezTo>
                          <a:pt x="218" y="250"/>
                          <a:pt x="218" y="250"/>
                          <a:pt x="218" y="250"/>
                        </a:cubicBezTo>
                        <a:cubicBezTo>
                          <a:pt x="217" y="249"/>
                          <a:pt x="217" y="249"/>
                          <a:pt x="217" y="249"/>
                        </a:cubicBezTo>
                        <a:cubicBezTo>
                          <a:pt x="217" y="248"/>
                          <a:pt x="217" y="248"/>
                          <a:pt x="217" y="248"/>
                        </a:cubicBezTo>
                        <a:cubicBezTo>
                          <a:pt x="217" y="247"/>
                          <a:pt x="217" y="247"/>
                          <a:pt x="217" y="247"/>
                        </a:cubicBezTo>
                        <a:cubicBezTo>
                          <a:pt x="217" y="247"/>
                          <a:pt x="217" y="247"/>
                          <a:pt x="217" y="247"/>
                        </a:cubicBezTo>
                        <a:cubicBezTo>
                          <a:pt x="217" y="247"/>
                          <a:pt x="217" y="247"/>
                          <a:pt x="217" y="247"/>
                        </a:cubicBezTo>
                        <a:cubicBezTo>
                          <a:pt x="217" y="246"/>
                          <a:pt x="217" y="246"/>
                          <a:pt x="217" y="246"/>
                        </a:cubicBezTo>
                        <a:cubicBezTo>
                          <a:pt x="217" y="246"/>
                          <a:pt x="217" y="246"/>
                          <a:pt x="217" y="246"/>
                        </a:cubicBezTo>
                        <a:cubicBezTo>
                          <a:pt x="217" y="246"/>
                          <a:pt x="217" y="246"/>
                          <a:pt x="217" y="246"/>
                        </a:cubicBezTo>
                        <a:cubicBezTo>
                          <a:pt x="217" y="246"/>
                          <a:pt x="217" y="246"/>
                          <a:pt x="217" y="246"/>
                        </a:cubicBezTo>
                        <a:cubicBezTo>
                          <a:pt x="217" y="245"/>
                          <a:pt x="217" y="245"/>
                          <a:pt x="217" y="245"/>
                        </a:cubicBezTo>
                        <a:cubicBezTo>
                          <a:pt x="217" y="245"/>
                          <a:pt x="217" y="245"/>
                          <a:pt x="217" y="245"/>
                        </a:cubicBezTo>
                        <a:cubicBezTo>
                          <a:pt x="217" y="245"/>
                          <a:pt x="217" y="245"/>
                          <a:pt x="217" y="245"/>
                        </a:cubicBezTo>
                        <a:cubicBezTo>
                          <a:pt x="217" y="244"/>
                          <a:pt x="217" y="244"/>
                          <a:pt x="217" y="244"/>
                        </a:cubicBezTo>
                        <a:cubicBezTo>
                          <a:pt x="217" y="244"/>
                          <a:pt x="217" y="244"/>
                          <a:pt x="217" y="244"/>
                        </a:cubicBezTo>
                        <a:cubicBezTo>
                          <a:pt x="217" y="244"/>
                          <a:pt x="217" y="244"/>
                          <a:pt x="217" y="244"/>
                        </a:cubicBezTo>
                        <a:cubicBezTo>
                          <a:pt x="217" y="244"/>
                          <a:pt x="217" y="244"/>
                          <a:pt x="217" y="244"/>
                        </a:cubicBezTo>
                        <a:cubicBezTo>
                          <a:pt x="217" y="243"/>
                          <a:pt x="217" y="243"/>
                          <a:pt x="217" y="243"/>
                        </a:cubicBezTo>
                        <a:cubicBezTo>
                          <a:pt x="217" y="242"/>
                          <a:pt x="217" y="242"/>
                          <a:pt x="217" y="242"/>
                        </a:cubicBezTo>
                        <a:cubicBezTo>
                          <a:pt x="218" y="242"/>
                          <a:pt x="218" y="242"/>
                          <a:pt x="218" y="242"/>
                        </a:cubicBezTo>
                        <a:cubicBezTo>
                          <a:pt x="218" y="242"/>
                          <a:pt x="218" y="242"/>
                          <a:pt x="218" y="242"/>
                        </a:cubicBezTo>
                        <a:cubicBezTo>
                          <a:pt x="218" y="242"/>
                          <a:pt x="218" y="242"/>
                          <a:pt x="218" y="242"/>
                        </a:cubicBezTo>
                        <a:cubicBezTo>
                          <a:pt x="219" y="240"/>
                          <a:pt x="219" y="240"/>
                          <a:pt x="219" y="240"/>
                        </a:cubicBezTo>
                        <a:cubicBezTo>
                          <a:pt x="220" y="239"/>
                          <a:pt x="220" y="239"/>
                          <a:pt x="220" y="239"/>
                        </a:cubicBezTo>
                        <a:cubicBezTo>
                          <a:pt x="220" y="239"/>
                          <a:pt x="220" y="239"/>
                          <a:pt x="220" y="239"/>
                        </a:cubicBezTo>
                        <a:cubicBezTo>
                          <a:pt x="220" y="239"/>
                          <a:pt x="220" y="239"/>
                          <a:pt x="220" y="239"/>
                        </a:cubicBezTo>
                        <a:cubicBezTo>
                          <a:pt x="221" y="238"/>
                          <a:pt x="221" y="238"/>
                          <a:pt x="221" y="238"/>
                        </a:cubicBezTo>
                        <a:cubicBezTo>
                          <a:pt x="221" y="238"/>
                          <a:pt x="221" y="238"/>
                          <a:pt x="221" y="238"/>
                        </a:cubicBezTo>
                        <a:cubicBezTo>
                          <a:pt x="221" y="238"/>
                          <a:pt x="221" y="238"/>
                          <a:pt x="221" y="238"/>
                        </a:cubicBezTo>
                        <a:cubicBezTo>
                          <a:pt x="220" y="237"/>
                          <a:pt x="220" y="237"/>
                          <a:pt x="220" y="237"/>
                        </a:cubicBezTo>
                        <a:cubicBezTo>
                          <a:pt x="221" y="237"/>
                          <a:pt x="221" y="237"/>
                          <a:pt x="221" y="237"/>
                        </a:cubicBezTo>
                        <a:cubicBezTo>
                          <a:pt x="221" y="237"/>
                          <a:pt x="221" y="237"/>
                          <a:pt x="221" y="237"/>
                        </a:cubicBezTo>
                        <a:cubicBezTo>
                          <a:pt x="221" y="237"/>
                          <a:pt x="221" y="237"/>
                          <a:pt x="221" y="237"/>
                        </a:cubicBezTo>
                        <a:cubicBezTo>
                          <a:pt x="221" y="236"/>
                          <a:pt x="221" y="236"/>
                          <a:pt x="221" y="236"/>
                        </a:cubicBezTo>
                        <a:cubicBezTo>
                          <a:pt x="222" y="235"/>
                          <a:pt x="222" y="235"/>
                          <a:pt x="222" y="235"/>
                        </a:cubicBezTo>
                        <a:cubicBezTo>
                          <a:pt x="222" y="235"/>
                          <a:pt x="222" y="235"/>
                          <a:pt x="222" y="235"/>
                        </a:cubicBezTo>
                        <a:cubicBezTo>
                          <a:pt x="222" y="235"/>
                          <a:pt x="222" y="235"/>
                          <a:pt x="222" y="235"/>
                        </a:cubicBezTo>
                        <a:cubicBezTo>
                          <a:pt x="222" y="235"/>
                          <a:pt x="222" y="235"/>
                          <a:pt x="222" y="235"/>
                        </a:cubicBezTo>
                        <a:cubicBezTo>
                          <a:pt x="223" y="235"/>
                          <a:pt x="223" y="235"/>
                          <a:pt x="223" y="235"/>
                        </a:cubicBezTo>
                        <a:cubicBezTo>
                          <a:pt x="223" y="235"/>
                          <a:pt x="223" y="235"/>
                          <a:pt x="223" y="235"/>
                        </a:cubicBezTo>
                        <a:cubicBezTo>
                          <a:pt x="223" y="235"/>
                          <a:pt x="223" y="235"/>
                          <a:pt x="223" y="235"/>
                        </a:cubicBezTo>
                        <a:cubicBezTo>
                          <a:pt x="223" y="235"/>
                          <a:pt x="223" y="235"/>
                          <a:pt x="223" y="235"/>
                        </a:cubicBezTo>
                        <a:cubicBezTo>
                          <a:pt x="224" y="234"/>
                          <a:pt x="224" y="234"/>
                          <a:pt x="224" y="234"/>
                        </a:cubicBezTo>
                        <a:cubicBezTo>
                          <a:pt x="225" y="234"/>
                          <a:pt x="225" y="234"/>
                          <a:pt x="225" y="234"/>
                        </a:cubicBezTo>
                        <a:cubicBezTo>
                          <a:pt x="226" y="234"/>
                          <a:pt x="226" y="234"/>
                          <a:pt x="226" y="234"/>
                        </a:cubicBezTo>
                        <a:cubicBezTo>
                          <a:pt x="226" y="234"/>
                          <a:pt x="226" y="234"/>
                          <a:pt x="226" y="234"/>
                        </a:cubicBezTo>
                        <a:cubicBezTo>
                          <a:pt x="226" y="233"/>
                          <a:pt x="226" y="233"/>
                          <a:pt x="226" y="233"/>
                        </a:cubicBezTo>
                        <a:cubicBezTo>
                          <a:pt x="227" y="233"/>
                          <a:pt x="227" y="233"/>
                          <a:pt x="227" y="233"/>
                        </a:cubicBezTo>
                        <a:cubicBezTo>
                          <a:pt x="226" y="232"/>
                          <a:pt x="226" y="232"/>
                          <a:pt x="226" y="232"/>
                        </a:cubicBezTo>
                        <a:cubicBezTo>
                          <a:pt x="225" y="232"/>
                          <a:pt x="225" y="232"/>
                          <a:pt x="225" y="232"/>
                        </a:cubicBezTo>
                        <a:cubicBezTo>
                          <a:pt x="225" y="232"/>
                          <a:pt x="225" y="232"/>
                          <a:pt x="225" y="232"/>
                        </a:cubicBezTo>
                        <a:cubicBezTo>
                          <a:pt x="225" y="232"/>
                          <a:pt x="225" y="232"/>
                          <a:pt x="225" y="232"/>
                        </a:cubicBezTo>
                        <a:cubicBezTo>
                          <a:pt x="224" y="232"/>
                          <a:pt x="224" y="232"/>
                          <a:pt x="224" y="232"/>
                        </a:cubicBezTo>
                        <a:cubicBezTo>
                          <a:pt x="224" y="232"/>
                          <a:pt x="224" y="232"/>
                          <a:pt x="224" y="232"/>
                        </a:cubicBezTo>
                        <a:cubicBezTo>
                          <a:pt x="224" y="232"/>
                          <a:pt x="224" y="232"/>
                          <a:pt x="224" y="232"/>
                        </a:cubicBezTo>
                        <a:cubicBezTo>
                          <a:pt x="223" y="233"/>
                          <a:pt x="223" y="233"/>
                          <a:pt x="223" y="233"/>
                        </a:cubicBezTo>
                        <a:cubicBezTo>
                          <a:pt x="222" y="232"/>
                          <a:pt x="222" y="232"/>
                          <a:pt x="222" y="232"/>
                        </a:cubicBezTo>
                        <a:cubicBezTo>
                          <a:pt x="221" y="232"/>
                          <a:pt x="221" y="232"/>
                          <a:pt x="221" y="232"/>
                        </a:cubicBezTo>
                        <a:cubicBezTo>
                          <a:pt x="221" y="232"/>
                          <a:pt x="221" y="232"/>
                          <a:pt x="221" y="232"/>
                        </a:cubicBezTo>
                        <a:cubicBezTo>
                          <a:pt x="220" y="233"/>
                          <a:pt x="220" y="233"/>
                          <a:pt x="220" y="233"/>
                        </a:cubicBezTo>
                        <a:cubicBezTo>
                          <a:pt x="220" y="233"/>
                          <a:pt x="220" y="233"/>
                          <a:pt x="220" y="233"/>
                        </a:cubicBezTo>
                        <a:cubicBezTo>
                          <a:pt x="219" y="233"/>
                          <a:pt x="219" y="233"/>
                          <a:pt x="219" y="233"/>
                        </a:cubicBezTo>
                        <a:cubicBezTo>
                          <a:pt x="219" y="233"/>
                          <a:pt x="219" y="233"/>
                          <a:pt x="219" y="233"/>
                        </a:cubicBezTo>
                        <a:cubicBezTo>
                          <a:pt x="219" y="233"/>
                          <a:pt x="219" y="233"/>
                          <a:pt x="219" y="233"/>
                        </a:cubicBezTo>
                        <a:cubicBezTo>
                          <a:pt x="220" y="232"/>
                          <a:pt x="220" y="232"/>
                          <a:pt x="220" y="232"/>
                        </a:cubicBezTo>
                        <a:cubicBezTo>
                          <a:pt x="220" y="232"/>
                          <a:pt x="220" y="232"/>
                          <a:pt x="220" y="232"/>
                        </a:cubicBezTo>
                        <a:cubicBezTo>
                          <a:pt x="221" y="232"/>
                          <a:pt x="221" y="232"/>
                          <a:pt x="221" y="232"/>
                        </a:cubicBezTo>
                        <a:cubicBezTo>
                          <a:pt x="221" y="232"/>
                          <a:pt x="221" y="232"/>
                          <a:pt x="221" y="232"/>
                        </a:cubicBezTo>
                        <a:cubicBezTo>
                          <a:pt x="221" y="232"/>
                          <a:pt x="221" y="232"/>
                          <a:pt x="221" y="232"/>
                        </a:cubicBezTo>
                        <a:cubicBezTo>
                          <a:pt x="222" y="232"/>
                          <a:pt x="222" y="232"/>
                          <a:pt x="222" y="232"/>
                        </a:cubicBezTo>
                        <a:cubicBezTo>
                          <a:pt x="222" y="232"/>
                          <a:pt x="222" y="232"/>
                          <a:pt x="222" y="232"/>
                        </a:cubicBezTo>
                        <a:cubicBezTo>
                          <a:pt x="223" y="232"/>
                          <a:pt x="223" y="232"/>
                          <a:pt x="223" y="232"/>
                        </a:cubicBezTo>
                        <a:cubicBezTo>
                          <a:pt x="223" y="232"/>
                          <a:pt x="223" y="232"/>
                          <a:pt x="223" y="232"/>
                        </a:cubicBezTo>
                        <a:cubicBezTo>
                          <a:pt x="223" y="232"/>
                          <a:pt x="223" y="232"/>
                          <a:pt x="223" y="232"/>
                        </a:cubicBezTo>
                        <a:cubicBezTo>
                          <a:pt x="223" y="231"/>
                          <a:pt x="223" y="231"/>
                          <a:pt x="223" y="231"/>
                        </a:cubicBezTo>
                        <a:cubicBezTo>
                          <a:pt x="224" y="231"/>
                          <a:pt x="224" y="231"/>
                          <a:pt x="224" y="231"/>
                        </a:cubicBezTo>
                        <a:cubicBezTo>
                          <a:pt x="225" y="231"/>
                          <a:pt x="225" y="231"/>
                          <a:pt x="225" y="231"/>
                        </a:cubicBezTo>
                        <a:cubicBezTo>
                          <a:pt x="225" y="231"/>
                          <a:pt x="225" y="231"/>
                          <a:pt x="225" y="231"/>
                        </a:cubicBezTo>
                        <a:cubicBezTo>
                          <a:pt x="225" y="231"/>
                          <a:pt x="225" y="231"/>
                          <a:pt x="225" y="231"/>
                        </a:cubicBezTo>
                        <a:cubicBezTo>
                          <a:pt x="225" y="230"/>
                          <a:pt x="225" y="230"/>
                          <a:pt x="225" y="230"/>
                        </a:cubicBezTo>
                        <a:cubicBezTo>
                          <a:pt x="225" y="230"/>
                          <a:pt x="225" y="230"/>
                          <a:pt x="225" y="230"/>
                        </a:cubicBezTo>
                        <a:cubicBezTo>
                          <a:pt x="224" y="230"/>
                          <a:pt x="224" y="230"/>
                          <a:pt x="224" y="230"/>
                        </a:cubicBezTo>
                        <a:cubicBezTo>
                          <a:pt x="224" y="230"/>
                          <a:pt x="224" y="230"/>
                          <a:pt x="224" y="230"/>
                        </a:cubicBezTo>
                        <a:cubicBezTo>
                          <a:pt x="224" y="230"/>
                          <a:pt x="224" y="230"/>
                          <a:pt x="224" y="230"/>
                        </a:cubicBezTo>
                        <a:cubicBezTo>
                          <a:pt x="223" y="229"/>
                          <a:pt x="223" y="229"/>
                          <a:pt x="223" y="229"/>
                        </a:cubicBezTo>
                        <a:cubicBezTo>
                          <a:pt x="223" y="229"/>
                          <a:pt x="223" y="229"/>
                          <a:pt x="223" y="229"/>
                        </a:cubicBezTo>
                        <a:cubicBezTo>
                          <a:pt x="223" y="229"/>
                          <a:pt x="223" y="229"/>
                          <a:pt x="223" y="229"/>
                        </a:cubicBezTo>
                        <a:cubicBezTo>
                          <a:pt x="223" y="229"/>
                          <a:pt x="223" y="229"/>
                          <a:pt x="223" y="229"/>
                        </a:cubicBezTo>
                        <a:cubicBezTo>
                          <a:pt x="222" y="229"/>
                          <a:pt x="222" y="229"/>
                          <a:pt x="222" y="229"/>
                        </a:cubicBezTo>
                        <a:cubicBezTo>
                          <a:pt x="222" y="229"/>
                          <a:pt x="222" y="229"/>
                          <a:pt x="222" y="229"/>
                        </a:cubicBezTo>
                        <a:cubicBezTo>
                          <a:pt x="222" y="229"/>
                          <a:pt x="222" y="229"/>
                          <a:pt x="222" y="229"/>
                        </a:cubicBezTo>
                        <a:cubicBezTo>
                          <a:pt x="221" y="229"/>
                          <a:pt x="221" y="229"/>
                          <a:pt x="221" y="229"/>
                        </a:cubicBezTo>
                        <a:cubicBezTo>
                          <a:pt x="221" y="229"/>
                          <a:pt x="221" y="229"/>
                          <a:pt x="221" y="229"/>
                        </a:cubicBezTo>
                        <a:cubicBezTo>
                          <a:pt x="221" y="230"/>
                          <a:pt x="221" y="230"/>
                          <a:pt x="221" y="230"/>
                        </a:cubicBezTo>
                        <a:cubicBezTo>
                          <a:pt x="221" y="230"/>
                          <a:pt x="221" y="230"/>
                          <a:pt x="221" y="230"/>
                        </a:cubicBezTo>
                        <a:moveTo>
                          <a:pt x="208" y="231"/>
                        </a:moveTo>
                        <a:cubicBezTo>
                          <a:pt x="206" y="232"/>
                          <a:pt x="206" y="232"/>
                          <a:pt x="206" y="232"/>
                        </a:cubicBezTo>
                        <a:cubicBezTo>
                          <a:pt x="206" y="232"/>
                          <a:pt x="206" y="232"/>
                          <a:pt x="206" y="232"/>
                        </a:cubicBezTo>
                        <a:cubicBezTo>
                          <a:pt x="205" y="232"/>
                          <a:pt x="205" y="232"/>
                          <a:pt x="205" y="232"/>
                        </a:cubicBezTo>
                        <a:cubicBezTo>
                          <a:pt x="205" y="232"/>
                          <a:pt x="205" y="232"/>
                          <a:pt x="205" y="232"/>
                        </a:cubicBezTo>
                        <a:cubicBezTo>
                          <a:pt x="205" y="231"/>
                          <a:pt x="205" y="231"/>
                          <a:pt x="205" y="231"/>
                        </a:cubicBezTo>
                        <a:cubicBezTo>
                          <a:pt x="204" y="231"/>
                          <a:pt x="204" y="231"/>
                          <a:pt x="204" y="231"/>
                        </a:cubicBezTo>
                        <a:cubicBezTo>
                          <a:pt x="204" y="232"/>
                          <a:pt x="204" y="232"/>
                          <a:pt x="204" y="232"/>
                        </a:cubicBezTo>
                        <a:cubicBezTo>
                          <a:pt x="204" y="232"/>
                          <a:pt x="204" y="232"/>
                          <a:pt x="204" y="232"/>
                        </a:cubicBezTo>
                        <a:cubicBezTo>
                          <a:pt x="203" y="232"/>
                          <a:pt x="203" y="232"/>
                          <a:pt x="203" y="232"/>
                        </a:cubicBezTo>
                        <a:cubicBezTo>
                          <a:pt x="203" y="232"/>
                          <a:pt x="203" y="232"/>
                          <a:pt x="203" y="232"/>
                        </a:cubicBezTo>
                        <a:cubicBezTo>
                          <a:pt x="203" y="232"/>
                          <a:pt x="203" y="232"/>
                          <a:pt x="203" y="232"/>
                        </a:cubicBezTo>
                        <a:cubicBezTo>
                          <a:pt x="202" y="232"/>
                          <a:pt x="202" y="232"/>
                          <a:pt x="202" y="232"/>
                        </a:cubicBezTo>
                        <a:cubicBezTo>
                          <a:pt x="202" y="233"/>
                          <a:pt x="202" y="233"/>
                          <a:pt x="202" y="233"/>
                        </a:cubicBezTo>
                        <a:cubicBezTo>
                          <a:pt x="202" y="233"/>
                          <a:pt x="202" y="233"/>
                          <a:pt x="203" y="233"/>
                        </a:cubicBezTo>
                        <a:cubicBezTo>
                          <a:pt x="203" y="234"/>
                          <a:pt x="203" y="234"/>
                          <a:pt x="203" y="234"/>
                        </a:cubicBezTo>
                        <a:cubicBezTo>
                          <a:pt x="204" y="234"/>
                          <a:pt x="204" y="234"/>
                          <a:pt x="204" y="234"/>
                        </a:cubicBezTo>
                        <a:cubicBezTo>
                          <a:pt x="204" y="234"/>
                          <a:pt x="204" y="234"/>
                          <a:pt x="204" y="234"/>
                        </a:cubicBezTo>
                        <a:cubicBezTo>
                          <a:pt x="204" y="234"/>
                          <a:pt x="204" y="234"/>
                          <a:pt x="204" y="234"/>
                        </a:cubicBezTo>
                        <a:cubicBezTo>
                          <a:pt x="204" y="234"/>
                          <a:pt x="204" y="234"/>
                          <a:pt x="204" y="234"/>
                        </a:cubicBezTo>
                        <a:cubicBezTo>
                          <a:pt x="204" y="234"/>
                          <a:pt x="204" y="234"/>
                          <a:pt x="204" y="234"/>
                        </a:cubicBezTo>
                        <a:cubicBezTo>
                          <a:pt x="205" y="234"/>
                          <a:pt x="205" y="234"/>
                          <a:pt x="205" y="234"/>
                        </a:cubicBezTo>
                        <a:cubicBezTo>
                          <a:pt x="206" y="234"/>
                          <a:pt x="206" y="234"/>
                          <a:pt x="206" y="234"/>
                        </a:cubicBezTo>
                        <a:cubicBezTo>
                          <a:pt x="206" y="233"/>
                          <a:pt x="206" y="233"/>
                          <a:pt x="206" y="233"/>
                        </a:cubicBezTo>
                        <a:cubicBezTo>
                          <a:pt x="206" y="233"/>
                          <a:pt x="206" y="233"/>
                          <a:pt x="206" y="233"/>
                        </a:cubicBezTo>
                        <a:cubicBezTo>
                          <a:pt x="207" y="232"/>
                          <a:pt x="207" y="232"/>
                          <a:pt x="207" y="232"/>
                        </a:cubicBezTo>
                        <a:cubicBezTo>
                          <a:pt x="208" y="231"/>
                          <a:pt x="208" y="231"/>
                          <a:pt x="208" y="231"/>
                        </a:cubicBezTo>
                        <a:cubicBezTo>
                          <a:pt x="208" y="232"/>
                          <a:pt x="208" y="232"/>
                          <a:pt x="208" y="232"/>
                        </a:cubicBezTo>
                        <a:cubicBezTo>
                          <a:pt x="208" y="232"/>
                          <a:pt x="208" y="232"/>
                          <a:pt x="208" y="232"/>
                        </a:cubicBezTo>
                        <a:cubicBezTo>
                          <a:pt x="208" y="232"/>
                          <a:pt x="208" y="232"/>
                          <a:pt x="208" y="232"/>
                        </a:cubicBezTo>
                        <a:cubicBezTo>
                          <a:pt x="208" y="233"/>
                          <a:pt x="208" y="233"/>
                          <a:pt x="208" y="233"/>
                        </a:cubicBezTo>
                        <a:cubicBezTo>
                          <a:pt x="208" y="234"/>
                          <a:pt x="208" y="234"/>
                          <a:pt x="208" y="234"/>
                        </a:cubicBezTo>
                        <a:cubicBezTo>
                          <a:pt x="209" y="233"/>
                          <a:pt x="209" y="233"/>
                          <a:pt x="209" y="233"/>
                        </a:cubicBezTo>
                        <a:cubicBezTo>
                          <a:pt x="209" y="233"/>
                          <a:pt x="210" y="233"/>
                          <a:pt x="210" y="233"/>
                        </a:cubicBezTo>
                        <a:cubicBezTo>
                          <a:pt x="210" y="233"/>
                          <a:pt x="210" y="233"/>
                          <a:pt x="210" y="233"/>
                        </a:cubicBezTo>
                        <a:cubicBezTo>
                          <a:pt x="210" y="232"/>
                          <a:pt x="210" y="232"/>
                          <a:pt x="210" y="232"/>
                        </a:cubicBezTo>
                        <a:cubicBezTo>
                          <a:pt x="210" y="232"/>
                          <a:pt x="210" y="232"/>
                          <a:pt x="210" y="232"/>
                        </a:cubicBezTo>
                        <a:cubicBezTo>
                          <a:pt x="210" y="231"/>
                          <a:pt x="210" y="231"/>
                          <a:pt x="210" y="231"/>
                        </a:cubicBezTo>
                        <a:cubicBezTo>
                          <a:pt x="211" y="230"/>
                          <a:pt x="211" y="230"/>
                          <a:pt x="211" y="230"/>
                        </a:cubicBezTo>
                        <a:cubicBezTo>
                          <a:pt x="210" y="230"/>
                          <a:pt x="210" y="230"/>
                          <a:pt x="210" y="230"/>
                        </a:cubicBezTo>
                        <a:cubicBezTo>
                          <a:pt x="209" y="230"/>
                          <a:pt x="209" y="230"/>
                          <a:pt x="209" y="230"/>
                        </a:cubicBezTo>
                        <a:cubicBezTo>
                          <a:pt x="209" y="230"/>
                          <a:pt x="209" y="230"/>
                          <a:pt x="209" y="230"/>
                        </a:cubicBezTo>
                        <a:cubicBezTo>
                          <a:pt x="209" y="230"/>
                          <a:pt x="209" y="230"/>
                          <a:pt x="209" y="230"/>
                        </a:cubicBezTo>
                        <a:cubicBezTo>
                          <a:pt x="208" y="230"/>
                          <a:pt x="208" y="230"/>
                          <a:pt x="208" y="230"/>
                        </a:cubicBezTo>
                        <a:cubicBezTo>
                          <a:pt x="208" y="230"/>
                          <a:pt x="208" y="230"/>
                          <a:pt x="208" y="230"/>
                        </a:cubicBezTo>
                        <a:cubicBezTo>
                          <a:pt x="208" y="230"/>
                          <a:pt x="208" y="230"/>
                          <a:pt x="208" y="230"/>
                        </a:cubicBezTo>
                        <a:cubicBezTo>
                          <a:pt x="208" y="231"/>
                          <a:pt x="208" y="231"/>
                          <a:pt x="208" y="231"/>
                        </a:cubicBezTo>
                        <a:moveTo>
                          <a:pt x="354" y="233"/>
                        </a:moveTo>
                        <a:cubicBezTo>
                          <a:pt x="354" y="233"/>
                          <a:pt x="354" y="233"/>
                          <a:pt x="354" y="233"/>
                        </a:cubicBezTo>
                        <a:cubicBezTo>
                          <a:pt x="355" y="233"/>
                          <a:pt x="355" y="233"/>
                          <a:pt x="355" y="233"/>
                        </a:cubicBezTo>
                        <a:cubicBezTo>
                          <a:pt x="355" y="233"/>
                          <a:pt x="355" y="233"/>
                          <a:pt x="355" y="233"/>
                        </a:cubicBezTo>
                        <a:cubicBezTo>
                          <a:pt x="355" y="234"/>
                          <a:pt x="355" y="234"/>
                          <a:pt x="355" y="234"/>
                        </a:cubicBezTo>
                        <a:cubicBezTo>
                          <a:pt x="355" y="234"/>
                          <a:pt x="355" y="234"/>
                          <a:pt x="355" y="234"/>
                        </a:cubicBezTo>
                        <a:cubicBezTo>
                          <a:pt x="357" y="235"/>
                          <a:pt x="357" y="235"/>
                          <a:pt x="357" y="235"/>
                        </a:cubicBezTo>
                        <a:cubicBezTo>
                          <a:pt x="358" y="235"/>
                          <a:pt x="358" y="235"/>
                          <a:pt x="358" y="235"/>
                        </a:cubicBezTo>
                        <a:cubicBezTo>
                          <a:pt x="358" y="235"/>
                          <a:pt x="358" y="235"/>
                          <a:pt x="358" y="235"/>
                        </a:cubicBezTo>
                        <a:cubicBezTo>
                          <a:pt x="358" y="234"/>
                          <a:pt x="358" y="234"/>
                          <a:pt x="358" y="234"/>
                        </a:cubicBezTo>
                        <a:cubicBezTo>
                          <a:pt x="359" y="234"/>
                          <a:pt x="359" y="234"/>
                          <a:pt x="359" y="234"/>
                        </a:cubicBezTo>
                        <a:cubicBezTo>
                          <a:pt x="358" y="233"/>
                          <a:pt x="358" y="233"/>
                          <a:pt x="358" y="233"/>
                        </a:cubicBezTo>
                        <a:cubicBezTo>
                          <a:pt x="358" y="232"/>
                          <a:pt x="358" y="232"/>
                          <a:pt x="358" y="232"/>
                        </a:cubicBezTo>
                        <a:cubicBezTo>
                          <a:pt x="358" y="232"/>
                          <a:pt x="358" y="232"/>
                          <a:pt x="358" y="232"/>
                        </a:cubicBezTo>
                        <a:cubicBezTo>
                          <a:pt x="357" y="232"/>
                          <a:pt x="357" y="232"/>
                          <a:pt x="357" y="232"/>
                        </a:cubicBezTo>
                        <a:cubicBezTo>
                          <a:pt x="357" y="232"/>
                          <a:pt x="357" y="232"/>
                          <a:pt x="357" y="232"/>
                        </a:cubicBezTo>
                        <a:cubicBezTo>
                          <a:pt x="357" y="231"/>
                          <a:pt x="357" y="231"/>
                          <a:pt x="357" y="231"/>
                        </a:cubicBezTo>
                        <a:cubicBezTo>
                          <a:pt x="357" y="231"/>
                          <a:pt x="357" y="231"/>
                          <a:pt x="357" y="231"/>
                        </a:cubicBezTo>
                        <a:cubicBezTo>
                          <a:pt x="356" y="231"/>
                          <a:pt x="356" y="231"/>
                          <a:pt x="356" y="231"/>
                        </a:cubicBezTo>
                        <a:cubicBezTo>
                          <a:pt x="355" y="230"/>
                          <a:pt x="355" y="230"/>
                          <a:pt x="355" y="230"/>
                        </a:cubicBezTo>
                        <a:cubicBezTo>
                          <a:pt x="355" y="230"/>
                          <a:pt x="355" y="230"/>
                          <a:pt x="355" y="230"/>
                        </a:cubicBezTo>
                        <a:cubicBezTo>
                          <a:pt x="355" y="230"/>
                          <a:pt x="355" y="230"/>
                          <a:pt x="355" y="230"/>
                        </a:cubicBezTo>
                        <a:cubicBezTo>
                          <a:pt x="354" y="230"/>
                          <a:pt x="354" y="230"/>
                          <a:pt x="354" y="230"/>
                        </a:cubicBezTo>
                        <a:cubicBezTo>
                          <a:pt x="353" y="230"/>
                          <a:pt x="353" y="230"/>
                          <a:pt x="353" y="230"/>
                        </a:cubicBezTo>
                        <a:cubicBezTo>
                          <a:pt x="353" y="231"/>
                          <a:pt x="353" y="231"/>
                          <a:pt x="353" y="231"/>
                        </a:cubicBezTo>
                        <a:cubicBezTo>
                          <a:pt x="353" y="232"/>
                          <a:pt x="353" y="232"/>
                          <a:pt x="353" y="232"/>
                        </a:cubicBezTo>
                        <a:cubicBezTo>
                          <a:pt x="353" y="232"/>
                          <a:pt x="353" y="232"/>
                          <a:pt x="353" y="232"/>
                        </a:cubicBezTo>
                        <a:cubicBezTo>
                          <a:pt x="353" y="232"/>
                          <a:pt x="353" y="232"/>
                          <a:pt x="353" y="232"/>
                        </a:cubicBezTo>
                        <a:cubicBezTo>
                          <a:pt x="354" y="233"/>
                          <a:pt x="354" y="233"/>
                          <a:pt x="354" y="233"/>
                        </a:cubicBezTo>
                        <a:cubicBezTo>
                          <a:pt x="354" y="233"/>
                          <a:pt x="354" y="233"/>
                          <a:pt x="354" y="233"/>
                        </a:cubicBezTo>
                        <a:moveTo>
                          <a:pt x="237" y="232"/>
                        </a:moveTo>
                        <a:cubicBezTo>
                          <a:pt x="237" y="232"/>
                          <a:pt x="237" y="232"/>
                          <a:pt x="237" y="232"/>
                        </a:cubicBezTo>
                        <a:cubicBezTo>
                          <a:pt x="237" y="232"/>
                          <a:pt x="237" y="232"/>
                          <a:pt x="237" y="232"/>
                        </a:cubicBezTo>
                        <a:cubicBezTo>
                          <a:pt x="236" y="232"/>
                          <a:pt x="236" y="232"/>
                          <a:pt x="236" y="232"/>
                        </a:cubicBezTo>
                        <a:cubicBezTo>
                          <a:pt x="236" y="232"/>
                          <a:pt x="236" y="232"/>
                          <a:pt x="236" y="232"/>
                        </a:cubicBezTo>
                        <a:cubicBezTo>
                          <a:pt x="236" y="233"/>
                          <a:pt x="236" y="233"/>
                          <a:pt x="236" y="233"/>
                        </a:cubicBezTo>
                        <a:cubicBezTo>
                          <a:pt x="236" y="233"/>
                          <a:pt x="236" y="233"/>
                          <a:pt x="236" y="233"/>
                        </a:cubicBezTo>
                        <a:cubicBezTo>
                          <a:pt x="235" y="233"/>
                          <a:pt x="235" y="233"/>
                          <a:pt x="235" y="233"/>
                        </a:cubicBezTo>
                        <a:cubicBezTo>
                          <a:pt x="234" y="233"/>
                          <a:pt x="234" y="233"/>
                          <a:pt x="234" y="233"/>
                        </a:cubicBezTo>
                        <a:cubicBezTo>
                          <a:pt x="234" y="233"/>
                          <a:pt x="234" y="233"/>
                          <a:pt x="234" y="233"/>
                        </a:cubicBezTo>
                        <a:cubicBezTo>
                          <a:pt x="234" y="233"/>
                          <a:pt x="234" y="233"/>
                          <a:pt x="234" y="233"/>
                        </a:cubicBezTo>
                        <a:cubicBezTo>
                          <a:pt x="234" y="233"/>
                          <a:pt x="234" y="233"/>
                          <a:pt x="234" y="233"/>
                        </a:cubicBezTo>
                        <a:cubicBezTo>
                          <a:pt x="232" y="232"/>
                          <a:pt x="232" y="232"/>
                          <a:pt x="232" y="232"/>
                        </a:cubicBezTo>
                        <a:cubicBezTo>
                          <a:pt x="232" y="232"/>
                          <a:pt x="232" y="232"/>
                          <a:pt x="232" y="232"/>
                        </a:cubicBezTo>
                        <a:cubicBezTo>
                          <a:pt x="232" y="232"/>
                          <a:pt x="232" y="232"/>
                          <a:pt x="232" y="232"/>
                        </a:cubicBezTo>
                        <a:cubicBezTo>
                          <a:pt x="231" y="233"/>
                          <a:pt x="231" y="233"/>
                          <a:pt x="231" y="233"/>
                        </a:cubicBezTo>
                        <a:cubicBezTo>
                          <a:pt x="230" y="234"/>
                          <a:pt x="230" y="234"/>
                          <a:pt x="230" y="234"/>
                        </a:cubicBezTo>
                        <a:cubicBezTo>
                          <a:pt x="228" y="234"/>
                          <a:pt x="228" y="234"/>
                          <a:pt x="228" y="234"/>
                        </a:cubicBezTo>
                        <a:cubicBezTo>
                          <a:pt x="230" y="235"/>
                          <a:pt x="230" y="235"/>
                          <a:pt x="230" y="235"/>
                        </a:cubicBezTo>
                        <a:cubicBezTo>
                          <a:pt x="231" y="235"/>
                          <a:pt x="231" y="235"/>
                          <a:pt x="231" y="235"/>
                        </a:cubicBezTo>
                        <a:cubicBezTo>
                          <a:pt x="231" y="235"/>
                          <a:pt x="231" y="235"/>
                          <a:pt x="231" y="235"/>
                        </a:cubicBezTo>
                        <a:cubicBezTo>
                          <a:pt x="230" y="236"/>
                          <a:pt x="230" y="236"/>
                          <a:pt x="230" y="236"/>
                        </a:cubicBezTo>
                        <a:cubicBezTo>
                          <a:pt x="231" y="236"/>
                          <a:pt x="231" y="236"/>
                          <a:pt x="231" y="236"/>
                        </a:cubicBezTo>
                        <a:cubicBezTo>
                          <a:pt x="232" y="235"/>
                          <a:pt x="232" y="235"/>
                          <a:pt x="232" y="235"/>
                        </a:cubicBezTo>
                        <a:cubicBezTo>
                          <a:pt x="233" y="235"/>
                          <a:pt x="233" y="235"/>
                          <a:pt x="233" y="235"/>
                        </a:cubicBezTo>
                        <a:cubicBezTo>
                          <a:pt x="234" y="235"/>
                          <a:pt x="234" y="235"/>
                          <a:pt x="234" y="235"/>
                        </a:cubicBezTo>
                        <a:cubicBezTo>
                          <a:pt x="234" y="235"/>
                          <a:pt x="234" y="235"/>
                          <a:pt x="234" y="235"/>
                        </a:cubicBezTo>
                        <a:cubicBezTo>
                          <a:pt x="235" y="234"/>
                          <a:pt x="235" y="234"/>
                          <a:pt x="235" y="234"/>
                        </a:cubicBezTo>
                        <a:cubicBezTo>
                          <a:pt x="235" y="234"/>
                          <a:pt x="235" y="234"/>
                          <a:pt x="235" y="234"/>
                        </a:cubicBezTo>
                        <a:cubicBezTo>
                          <a:pt x="235" y="234"/>
                          <a:pt x="235" y="234"/>
                          <a:pt x="235" y="234"/>
                        </a:cubicBezTo>
                        <a:cubicBezTo>
                          <a:pt x="236" y="233"/>
                          <a:pt x="236" y="233"/>
                          <a:pt x="236" y="233"/>
                        </a:cubicBezTo>
                        <a:cubicBezTo>
                          <a:pt x="236" y="233"/>
                          <a:pt x="236" y="233"/>
                          <a:pt x="236" y="233"/>
                        </a:cubicBezTo>
                        <a:cubicBezTo>
                          <a:pt x="237" y="234"/>
                          <a:pt x="237" y="234"/>
                          <a:pt x="237" y="234"/>
                        </a:cubicBezTo>
                        <a:cubicBezTo>
                          <a:pt x="237" y="234"/>
                          <a:pt x="237" y="234"/>
                          <a:pt x="237" y="234"/>
                        </a:cubicBezTo>
                        <a:cubicBezTo>
                          <a:pt x="237" y="234"/>
                          <a:pt x="237" y="234"/>
                          <a:pt x="237" y="234"/>
                        </a:cubicBezTo>
                        <a:cubicBezTo>
                          <a:pt x="238" y="234"/>
                          <a:pt x="238" y="234"/>
                          <a:pt x="238" y="234"/>
                        </a:cubicBezTo>
                        <a:cubicBezTo>
                          <a:pt x="238" y="234"/>
                          <a:pt x="238" y="234"/>
                          <a:pt x="238" y="234"/>
                        </a:cubicBezTo>
                        <a:cubicBezTo>
                          <a:pt x="238" y="234"/>
                          <a:pt x="238" y="234"/>
                          <a:pt x="238" y="234"/>
                        </a:cubicBezTo>
                        <a:cubicBezTo>
                          <a:pt x="239" y="233"/>
                          <a:pt x="239" y="233"/>
                          <a:pt x="239" y="233"/>
                        </a:cubicBezTo>
                        <a:cubicBezTo>
                          <a:pt x="240" y="232"/>
                          <a:pt x="240" y="232"/>
                          <a:pt x="240" y="232"/>
                        </a:cubicBezTo>
                        <a:cubicBezTo>
                          <a:pt x="241" y="232"/>
                          <a:pt x="241" y="232"/>
                          <a:pt x="241" y="232"/>
                        </a:cubicBezTo>
                        <a:cubicBezTo>
                          <a:pt x="242" y="231"/>
                          <a:pt x="242" y="231"/>
                          <a:pt x="242" y="231"/>
                        </a:cubicBezTo>
                        <a:cubicBezTo>
                          <a:pt x="241" y="231"/>
                          <a:pt x="241" y="231"/>
                          <a:pt x="241" y="231"/>
                        </a:cubicBezTo>
                        <a:cubicBezTo>
                          <a:pt x="239" y="231"/>
                          <a:pt x="239" y="231"/>
                          <a:pt x="239" y="231"/>
                        </a:cubicBezTo>
                        <a:cubicBezTo>
                          <a:pt x="239" y="231"/>
                          <a:pt x="239" y="231"/>
                          <a:pt x="239" y="231"/>
                        </a:cubicBezTo>
                        <a:cubicBezTo>
                          <a:pt x="239" y="231"/>
                          <a:pt x="239" y="231"/>
                          <a:pt x="239" y="231"/>
                        </a:cubicBezTo>
                        <a:cubicBezTo>
                          <a:pt x="238" y="231"/>
                          <a:pt x="238" y="231"/>
                          <a:pt x="238" y="231"/>
                        </a:cubicBezTo>
                        <a:cubicBezTo>
                          <a:pt x="237" y="232"/>
                          <a:pt x="237" y="232"/>
                          <a:pt x="237" y="232"/>
                        </a:cubicBezTo>
                        <a:cubicBezTo>
                          <a:pt x="237" y="232"/>
                          <a:pt x="237" y="232"/>
                          <a:pt x="237" y="232"/>
                        </a:cubicBezTo>
                        <a:cubicBezTo>
                          <a:pt x="237" y="232"/>
                          <a:pt x="237" y="232"/>
                          <a:pt x="237" y="232"/>
                        </a:cubicBezTo>
                        <a:moveTo>
                          <a:pt x="240" y="235"/>
                        </a:moveTo>
                        <a:cubicBezTo>
                          <a:pt x="239" y="235"/>
                          <a:pt x="239" y="235"/>
                          <a:pt x="239" y="235"/>
                        </a:cubicBezTo>
                        <a:cubicBezTo>
                          <a:pt x="238" y="235"/>
                          <a:pt x="238" y="235"/>
                          <a:pt x="238" y="235"/>
                        </a:cubicBezTo>
                        <a:cubicBezTo>
                          <a:pt x="238" y="235"/>
                          <a:pt x="238" y="235"/>
                          <a:pt x="238" y="235"/>
                        </a:cubicBezTo>
                        <a:cubicBezTo>
                          <a:pt x="238" y="235"/>
                          <a:pt x="238" y="235"/>
                          <a:pt x="238" y="235"/>
                        </a:cubicBezTo>
                        <a:cubicBezTo>
                          <a:pt x="238" y="235"/>
                          <a:pt x="238" y="235"/>
                          <a:pt x="238" y="235"/>
                        </a:cubicBezTo>
                        <a:cubicBezTo>
                          <a:pt x="238" y="235"/>
                          <a:pt x="238" y="235"/>
                          <a:pt x="238" y="235"/>
                        </a:cubicBezTo>
                        <a:cubicBezTo>
                          <a:pt x="238" y="236"/>
                          <a:pt x="238" y="236"/>
                          <a:pt x="238" y="236"/>
                        </a:cubicBezTo>
                        <a:cubicBezTo>
                          <a:pt x="236" y="237"/>
                          <a:pt x="236" y="237"/>
                          <a:pt x="236" y="237"/>
                        </a:cubicBezTo>
                        <a:cubicBezTo>
                          <a:pt x="236" y="237"/>
                          <a:pt x="236" y="237"/>
                          <a:pt x="236" y="237"/>
                        </a:cubicBezTo>
                        <a:cubicBezTo>
                          <a:pt x="236" y="237"/>
                          <a:pt x="236" y="237"/>
                          <a:pt x="236" y="237"/>
                        </a:cubicBezTo>
                        <a:cubicBezTo>
                          <a:pt x="235" y="238"/>
                          <a:pt x="235" y="238"/>
                          <a:pt x="235" y="238"/>
                        </a:cubicBezTo>
                        <a:cubicBezTo>
                          <a:pt x="235" y="238"/>
                          <a:pt x="235" y="238"/>
                          <a:pt x="235" y="238"/>
                        </a:cubicBezTo>
                        <a:cubicBezTo>
                          <a:pt x="235" y="238"/>
                          <a:pt x="235" y="238"/>
                          <a:pt x="235" y="238"/>
                        </a:cubicBezTo>
                        <a:cubicBezTo>
                          <a:pt x="234" y="239"/>
                          <a:pt x="234" y="239"/>
                          <a:pt x="234" y="239"/>
                        </a:cubicBezTo>
                        <a:cubicBezTo>
                          <a:pt x="234" y="239"/>
                          <a:pt x="234" y="239"/>
                          <a:pt x="234" y="239"/>
                        </a:cubicBezTo>
                        <a:cubicBezTo>
                          <a:pt x="234" y="239"/>
                          <a:pt x="234" y="239"/>
                          <a:pt x="234" y="239"/>
                        </a:cubicBezTo>
                        <a:cubicBezTo>
                          <a:pt x="234" y="239"/>
                          <a:pt x="234" y="239"/>
                          <a:pt x="234" y="239"/>
                        </a:cubicBezTo>
                        <a:cubicBezTo>
                          <a:pt x="234" y="239"/>
                          <a:pt x="234" y="239"/>
                          <a:pt x="234" y="239"/>
                        </a:cubicBezTo>
                        <a:cubicBezTo>
                          <a:pt x="233" y="239"/>
                          <a:pt x="233" y="239"/>
                          <a:pt x="233" y="239"/>
                        </a:cubicBezTo>
                        <a:cubicBezTo>
                          <a:pt x="233" y="240"/>
                          <a:pt x="233" y="240"/>
                          <a:pt x="233" y="240"/>
                        </a:cubicBezTo>
                        <a:cubicBezTo>
                          <a:pt x="232" y="240"/>
                          <a:pt x="232" y="240"/>
                          <a:pt x="232" y="240"/>
                        </a:cubicBezTo>
                        <a:cubicBezTo>
                          <a:pt x="232" y="240"/>
                          <a:pt x="232" y="240"/>
                          <a:pt x="232" y="240"/>
                        </a:cubicBezTo>
                        <a:cubicBezTo>
                          <a:pt x="232" y="241"/>
                          <a:pt x="232" y="241"/>
                          <a:pt x="232" y="241"/>
                        </a:cubicBezTo>
                        <a:cubicBezTo>
                          <a:pt x="232" y="241"/>
                          <a:pt x="232" y="241"/>
                          <a:pt x="232" y="241"/>
                        </a:cubicBezTo>
                        <a:cubicBezTo>
                          <a:pt x="231" y="241"/>
                          <a:pt x="231" y="241"/>
                          <a:pt x="231" y="241"/>
                        </a:cubicBezTo>
                        <a:cubicBezTo>
                          <a:pt x="231" y="241"/>
                          <a:pt x="231" y="241"/>
                          <a:pt x="231" y="241"/>
                        </a:cubicBezTo>
                        <a:cubicBezTo>
                          <a:pt x="231" y="242"/>
                          <a:pt x="231" y="242"/>
                          <a:pt x="231" y="242"/>
                        </a:cubicBezTo>
                        <a:cubicBezTo>
                          <a:pt x="231" y="243"/>
                          <a:pt x="231" y="243"/>
                          <a:pt x="231" y="243"/>
                        </a:cubicBezTo>
                        <a:cubicBezTo>
                          <a:pt x="232" y="242"/>
                          <a:pt x="232" y="242"/>
                          <a:pt x="232" y="242"/>
                        </a:cubicBezTo>
                        <a:cubicBezTo>
                          <a:pt x="233" y="242"/>
                          <a:pt x="233" y="242"/>
                          <a:pt x="233" y="242"/>
                        </a:cubicBezTo>
                        <a:cubicBezTo>
                          <a:pt x="233" y="242"/>
                          <a:pt x="233" y="242"/>
                          <a:pt x="233" y="242"/>
                        </a:cubicBezTo>
                        <a:cubicBezTo>
                          <a:pt x="233" y="242"/>
                          <a:pt x="233" y="242"/>
                          <a:pt x="233" y="242"/>
                        </a:cubicBezTo>
                        <a:cubicBezTo>
                          <a:pt x="234" y="242"/>
                          <a:pt x="234" y="242"/>
                          <a:pt x="234" y="242"/>
                        </a:cubicBezTo>
                        <a:cubicBezTo>
                          <a:pt x="234" y="241"/>
                          <a:pt x="234" y="241"/>
                          <a:pt x="234" y="241"/>
                        </a:cubicBezTo>
                        <a:cubicBezTo>
                          <a:pt x="234" y="241"/>
                          <a:pt x="234" y="241"/>
                          <a:pt x="234" y="241"/>
                        </a:cubicBezTo>
                        <a:cubicBezTo>
                          <a:pt x="234" y="241"/>
                          <a:pt x="234" y="241"/>
                          <a:pt x="234" y="241"/>
                        </a:cubicBezTo>
                        <a:cubicBezTo>
                          <a:pt x="234" y="241"/>
                          <a:pt x="234" y="241"/>
                          <a:pt x="234" y="241"/>
                        </a:cubicBezTo>
                        <a:cubicBezTo>
                          <a:pt x="235" y="242"/>
                          <a:pt x="235" y="242"/>
                          <a:pt x="235" y="242"/>
                        </a:cubicBezTo>
                        <a:cubicBezTo>
                          <a:pt x="235" y="242"/>
                          <a:pt x="235" y="242"/>
                          <a:pt x="235" y="242"/>
                        </a:cubicBezTo>
                        <a:cubicBezTo>
                          <a:pt x="235" y="242"/>
                          <a:pt x="235" y="242"/>
                          <a:pt x="235" y="242"/>
                        </a:cubicBezTo>
                        <a:cubicBezTo>
                          <a:pt x="235" y="242"/>
                          <a:pt x="235" y="242"/>
                          <a:pt x="235" y="242"/>
                        </a:cubicBezTo>
                        <a:cubicBezTo>
                          <a:pt x="234" y="242"/>
                          <a:pt x="234" y="242"/>
                          <a:pt x="234" y="242"/>
                        </a:cubicBezTo>
                        <a:cubicBezTo>
                          <a:pt x="234" y="242"/>
                          <a:pt x="234" y="242"/>
                          <a:pt x="234" y="242"/>
                        </a:cubicBezTo>
                        <a:cubicBezTo>
                          <a:pt x="234" y="243"/>
                          <a:pt x="234" y="243"/>
                          <a:pt x="234" y="243"/>
                        </a:cubicBezTo>
                        <a:cubicBezTo>
                          <a:pt x="233" y="243"/>
                          <a:pt x="233" y="243"/>
                          <a:pt x="233" y="243"/>
                        </a:cubicBezTo>
                        <a:cubicBezTo>
                          <a:pt x="232" y="243"/>
                          <a:pt x="232" y="243"/>
                          <a:pt x="232" y="243"/>
                        </a:cubicBezTo>
                        <a:cubicBezTo>
                          <a:pt x="232" y="243"/>
                          <a:pt x="232" y="243"/>
                          <a:pt x="232" y="243"/>
                        </a:cubicBezTo>
                        <a:cubicBezTo>
                          <a:pt x="232" y="244"/>
                          <a:pt x="232" y="244"/>
                          <a:pt x="232" y="244"/>
                        </a:cubicBezTo>
                        <a:cubicBezTo>
                          <a:pt x="232" y="244"/>
                          <a:pt x="232" y="244"/>
                          <a:pt x="232" y="244"/>
                        </a:cubicBezTo>
                        <a:cubicBezTo>
                          <a:pt x="231" y="245"/>
                          <a:pt x="231" y="245"/>
                          <a:pt x="231" y="245"/>
                        </a:cubicBezTo>
                        <a:cubicBezTo>
                          <a:pt x="231" y="246"/>
                          <a:pt x="231" y="246"/>
                          <a:pt x="231" y="246"/>
                        </a:cubicBezTo>
                        <a:cubicBezTo>
                          <a:pt x="232" y="246"/>
                          <a:pt x="232" y="246"/>
                          <a:pt x="232" y="246"/>
                        </a:cubicBezTo>
                        <a:cubicBezTo>
                          <a:pt x="232" y="246"/>
                          <a:pt x="232" y="246"/>
                          <a:pt x="232" y="246"/>
                        </a:cubicBezTo>
                        <a:cubicBezTo>
                          <a:pt x="232" y="246"/>
                          <a:pt x="232" y="246"/>
                          <a:pt x="232" y="246"/>
                        </a:cubicBezTo>
                        <a:cubicBezTo>
                          <a:pt x="233" y="246"/>
                          <a:pt x="233" y="246"/>
                          <a:pt x="233" y="246"/>
                        </a:cubicBezTo>
                        <a:cubicBezTo>
                          <a:pt x="233" y="246"/>
                          <a:pt x="233" y="246"/>
                          <a:pt x="233" y="246"/>
                        </a:cubicBezTo>
                        <a:cubicBezTo>
                          <a:pt x="234" y="246"/>
                          <a:pt x="234" y="246"/>
                          <a:pt x="234" y="246"/>
                        </a:cubicBezTo>
                        <a:cubicBezTo>
                          <a:pt x="235" y="247"/>
                          <a:pt x="235" y="247"/>
                          <a:pt x="235" y="247"/>
                        </a:cubicBezTo>
                        <a:cubicBezTo>
                          <a:pt x="235" y="247"/>
                          <a:pt x="235" y="247"/>
                          <a:pt x="235" y="247"/>
                        </a:cubicBezTo>
                        <a:cubicBezTo>
                          <a:pt x="235" y="247"/>
                          <a:pt x="235" y="247"/>
                          <a:pt x="235" y="247"/>
                        </a:cubicBezTo>
                        <a:cubicBezTo>
                          <a:pt x="236" y="247"/>
                          <a:pt x="236" y="247"/>
                          <a:pt x="236" y="247"/>
                        </a:cubicBezTo>
                        <a:cubicBezTo>
                          <a:pt x="236" y="247"/>
                          <a:pt x="236" y="247"/>
                          <a:pt x="236" y="247"/>
                        </a:cubicBezTo>
                        <a:cubicBezTo>
                          <a:pt x="236" y="247"/>
                          <a:pt x="236" y="247"/>
                          <a:pt x="236" y="247"/>
                        </a:cubicBezTo>
                        <a:cubicBezTo>
                          <a:pt x="236" y="247"/>
                          <a:pt x="236" y="247"/>
                          <a:pt x="236" y="247"/>
                        </a:cubicBezTo>
                        <a:cubicBezTo>
                          <a:pt x="237" y="247"/>
                          <a:pt x="237" y="247"/>
                          <a:pt x="237" y="247"/>
                        </a:cubicBezTo>
                        <a:cubicBezTo>
                          <a:pt x="237" y="247"/>
                          <a:pt x="237" y="247"/>
                          <a:pt x="237" y="247"/>
                        </a:cubicBezTo>
                        <a:cubicBezTo>
                          <a:pt x="237" y="247"/>
                          <a:pt x="237" y="247"/>
                          <a:pt x="237" y="247"/>
                        </a:cubicBezTo>
                        <a:cubicBezTo>
                          <a:pt x="238" y="246"/>
                          <a:pt x="238" y="246"/>
                          <a:pt x="238" y="246"/>
                        </a:cubicBezTo>
                        <a:cubicBezTo>
                          <a:pt x="238" y="246"/>
                          <a:pt x="238" y="246"/>
                          <a:pt x="238" y="246"/>
                        </a:cubicBezTo>
                        <a:cubicBezTo>
                          <a:pt x="239" y="247"/>
                          <a:pt x="239" y="247"/>
                          <a:pt x="239" y="247"/>
                        </a:cubicBezTo>
                        <a:cubicBezTo>
                          <a:pt x="240" y="247"/>
                          <a:pt x="240" y="247"/>
                          <a:pt x="240" y="247"/>
                        </a:cubicBezTo>
                        <a:cubicBezTo>
                          <a:pt x="240" y="247"/>
                          <a:pt x="240" y="247"/>
                          <a:pt x="240" y="247"/>
                        </a:cubicBezTo>
                        <a:cubicBezTo>
                          <a:pt x="240" y="247"/>
                          <a:pt x="240" y="247"/>
                          <a:pt x="240" y="247"/>
                        </a:cubicBezTo>
                        <a:cubicBezTo>
                          <a:pt x="240" y="247"/>
                          <a:pt x="240" y="247"/>
                          <a:pt x="240" y="247"/>
                        </a:cubicBezTo>
                        <a:cubicBezTo>
                          <a:pt x="242" y="247"/>
                          <a:pt x="242" y="247"/>
                          <a:pt x="242" y="247"/>
                        </a:cubicBezTo>
                        <a:cubicBezTo>
                          <a:pt x="241" y="246"/>
                          <a:pt x="241" y="246"/>
                          <a:pt x="241" y="246"/>
                        </a:cubicBezTo>
                        <a:cubicBezTo>
                          <a:pt x="240" y="245"/>
                          <a:pt x="240" y="245"/>
                          <a:pt x="240" y="245"/>
                        </a:cubicBezTo>
                        <a:cubicBezTo>
                          <a:pt x="239" y="245"/>
                          <a:pt x="239" y="245"/>
                          <a:pt x="239" y="245"/>
                        </a:cubicBezTo>
                        <a:cubicBezTo>
                          <a:pt x="239" y="245"/>
                          <a:pt x="239" y="245"/>
                          <a:pt x="239" y="245"/>
                        </a:cubicBezTo>
                        <a:cubicBezTo>
                          <a:pt x="239" y="244"/>
                          <a:pt x="239" y="244"/>
                          <a:pt x="239" y="244"/>
                        </a:cubicBezTo>
                        <a:cubicBezTo>
                          <a:pt x="239" y="244"/>
                          <a:pt x="239" y="244"/>
                          <a:pt x="239" y="244"/>
                        </a:cubicBezTo>
                        <a:cubicBezTo>
                          <a:pt x="238" y="244"/>
                          <a:pt x="238" y="244"/>
                          <a:pt x="238" y="244"/>
                        </a:cubicBezTo>
                        <a:cubicBezTo>
                          <a:pt x="237" y="244"/>
                          <a:pt x="237" y="244"/>
                          <a:pt x="237" y="244"/>
                        </a:cubicBezTo>
                        <a:cubicBezTo>
                          <a:pt x="237" y="244"/>
                          <a:pt x="237" y="244"/>
                          <a:pt x="237" y="244"/>
                        </a:cubicBezTo>
                        <a:cubicBezTo>
                          <a:pt x="237" y="244"/>
                          <a:pt x="237" y="244"/>
                          <a:pt x="237" y="244"/>
                        </a:cubicBezTo>
                        <a:cubicBezTo>
                          <a:pt x="236" y="244"/>
                          <a:pt x="236" y="244"/>
                          <a:pt x="236" y="244"/>
                        </a:cubicBezTo>
                        <a:cubicBezTo>
                          <a:pt x="236" y="244"/>
                          <a:pt x="236" y="244"/>
                          <a:pt x="236" y="244"/>
                        </a:cubicBezTo>
                        <a:cubicBezTo>
                          <a:pt x="236" y="244"/>
                          <a:pt x="236" y="244"/>
                          <a:pt x="236" y="244"/>
                        </a:cubicBezTo>
                        <a:cubicBezTo>
                          <a:pt x="236" y="244"/>
                          <a:pt x="236" y="244"/>
                          <a:pt x="236" y="244"/>
                        </a:cubicBezTo>
                        <a:cubicBezTo>
                          <a:pt x="237" y="243"/>
                          <a:pt x="237" y="243"/>
                          <a:pt x="237" y="243"/>
                        </a:cubicBezTo>
                        <a:cubicBezTo>
                          <a:pt x="236" y="243"/>
                          <a:pt x="236" y="243"/>
                          <a:pt x="236" y="243"/>
                        </a:cubicBezTo>
                        <a:cubicBezTo>
                          <a:pt x="236" y="243"/>
                          <a:pt x="236" y="243"/>
                          <a:pt x="236" y="243"/>
                        </a:cubicBezTo>
                        <a:cubicBezTo>
                          <a:pt x="236" y="242"/>
                          <a:pt x="236" y="242"/>
                          <a:pt x="236" y="242"/>
                        </a:cubicBezTo>
                        <a:cubicBezTo>
                          <a:pt x="236" y="242"/>
                          <a:pt x="236" y="242"/>
                          <a:pt x="236" y="242"/>
                        </a:cubicBezTo>
                        <a:cubicBezTo>
                          <a:pt x="236" y="242"/>
                          <a:pt x="236" y="242"/>
                          <a:pt x="236" y="242"/>
                        </a:cubicBezTo>
                        <a:cubicBezTo>
                          <a:pt x="237" y="242"/>
                          <a:pt x="237" y="242"/>
                          <a:pt x="237" y="242"/>
                        </a:cubicBezTo>
                        <a:cubicBezTo>
                          <a:pt x="237" y="241"/>
                          <a:pt x="237" y="241"/>
                          <a:pt x="237" y="241"/>
                        </a:cubicBezTo>
                        <a:cubicBezTo>
                          <a:pt x="238" y="241"/>
                          <a:pt x="238" y="241"/>
                          <a:pt x="238" y="241"/>
                        </a:cubicBezTo>
                        <a:cubicBezTo>
                          <a:pt x="237" y="240"/>
                          <a:pt x="237" y="240"/>
                          <a:pt x="237" y="240"/>
                        </a:cubicBezTo>
                        <a:cubicBezTo>
                          <a:pt x="236" y="240"/>
                          <a:pt x="236" y="240"/>
                          <a:pt x="236" y="240"/>
                        </a:cubicBezTo>
                        <a:cubicBezTo>
                          <a:pt x="236" y="239"/>
                          <a:pt x="236" y="239"/>
                          <a:pt x="236" y="239"/>
                        </a:cubicBezTo>
                        <a:cubicBezTo>
                          <a:pt x="236" y="239"/>
                          <a:pt x="236" y="239"/>
                          <a:pt x="236" y="239"/>
                        </a:cubicBezTo>
                        <a:cubicBezTo>
                          <a:pt x="236" y="239"/>
                          <a:pt x="236" y="239"/>
                          <a:pt x="237" y="239"/>
                        </a:cubicBezTo>
                        <a:cubicBezTo>
                          <a:pt x="237" y="239"/>
                          <a:pt x="237" y="239"/>
                          <a:pt x="237" y="239"/>
                        </a:cubicBezTo>
                        <a:cubicBezTo>
                          <a:pt x="237" y="239"/>
                          <a:pt x="237" y="239"/>
                          <a:pt x="237" y="239"/>
                        </a:cubicBezTo>
                        <a:cubicBezTo>
                          <a:pt x="238" y="238"/>
                          <a:pt x="238" y="238"/>
                          <a:pt x="238" y="238"/>
                        </a:cubicBezTo>
                        <a:cubicBezTo>
                          <a:pt x="239" y="238"/>
                          <a:pt x="239" y="238"/>
                          <a:pt x="239" y="238"/>
                        </a:cubicBezTo>
                        <a:cubicBezTo>
                          <a:pt x="239" y="238"/>
                          <a:pt x="239" y="238"/>
                          <a:pt x="239" y="238"/>
                        </a:cubicBezTo>
                        <a:cubicBezTo>
                          <a:pt x="241" y="238"/>
                          <a:pt x="241" y="238"/>
                          <a:pt x="241" y="238"/>
                        </a:cubicBezTo>
                        <a:cubicBezTo>
                          <a:pt x="241" y="238"/>
                          <a:pt x="241" y="238"/>
                          <a:pt x="241" y="238"/>
                        </a:cubicBezTo>
                        <a:cubicBezTo>
                          <a:pt x="241" y="238"/>
                          <a:pt x="241" y="238"/>
                          <a:pt x="241" y="238"/>
                        </a:cubicBezTo>
                        <a:cubicBezTo>
                          <a:pt x="242" y="237"/>
                          <a:pt x="242" y="237"/>
                          <a:pt x="242" y="237"/>
                        </a:cubicBezTo>
                        <a:cubicBezTo>
                          <a:pt x="243" y="237"/>
                          <a:pt x="243" y="237"/>
                          <a:pt x="243" y="237"/>
                        </a:cubicBezTo>
                        <a:cubicBezTo>
                          <a:pt x="243" y="237"/>
                          <a:pt x="243" y="237"/>
                          <a:pt x="243" y="237"/>
                        </a:cubicBezTo>
                        <a:cubicBezTo>
                          <a:pt x="243" y="237"/>
                          <a:pt x="243" y="237"/>
                          <a:pt x="243" y="237"/>
                        </a:cubicBezTo>
                        <a:cubicBezTo>
                          <a:pt x="244" y="237"/>
                          <a:pt x="244" y="237"/>
                          <a:pt x="244" y="237"/>
                        </a:cubicBezTo>
                        <a:cubicBezTo>
                          <a:pt x="245" y="236"/>
                          <a:pt x="245" y="236"/>
                          <a:pt x="245" y="236"/>
                        </a:cubicBezTo>
                        <a:cubicBezTo>
                          <a:pt x="244" y="236"/>
                          <a:pt x="244" y="236"/>
                          <a:pt x="244" y="236"/>
                        </a:cubicBezTo>
                        <a:cubicBezTo>
                          <a:pt x="244" y="235"/>
                          <a:pt x="244" y="235"/>
                          <a:pt x="244" y="235"/>
                        </a:cubicBezTo>
                        <a:cubicBezTo>
                          <a:pt x="244" y="235"/>
                          <a:pt x="244" y="235"/>
                          <a:pt x="244" y="235"/>
                        </a:cubicBezTo>
                        <a:cubicBezTo>
                          <a:pt x="244" y="235"/>
                          <a:pt x="244" y="235"/>
                          <a:pt x="244" y="235"/>
                        </a:cubicBezTo>
                        <a:cubicBezTo>
                          <a:pt x="242" y="235"/>
                          <a:pt x="242" y="235"/>
                          <a:pt x="242" y="235"/>
                        </a:cubicBezTo>
                        <a:cubicBezTo>
                          <a:pt x="242" y="235"/>
                          <a:pt x="242" y="235"/>
                          <a:pt x="242" y="235"/>
                        </a:cubicBezTo>
                        <a:cubicBezTo>
                          <a:pt x="241" y="235"/>
                          <a:pt x="241" y="235"/>
                          <a:pt x="241" y="235"/>
                        </a:cubicBezTo>
                        <a:cubicBezTo>
                          <a:pt x="241" y="234"/>
                          <a:pt x="241" y="234"/>
                          <a:pt x="241" y="234"/>
                        </a:cubicBezTo>
                        <a:cubicBezTo>
                          <a:pt x="240" y="234"/>
                          <a:pt x="240" y="234"/>
                          <a:pt x="240" y="234"/>
                        </a:cubicBezTo>
                        <a:cubicBezTo>
                          <a:pt x="240" y="234"/>
                          <a:pt x="240" y="234"/>
                          <a:pt x="240" y="234"/>
                        </a:cubicBezTo>
                        <a:cubicBezTo>
                          <a:pt x="240" y="234"/>
                          <a:pt x="240" y="234"/>
                          <a:pt x="240" y="234"/>
                        </a:cubicBezTo>
                        <a:cubicBezTo>
                          <a:pt x="240" y="235"/>
                          <a:pt x="240" y="235"/>
                          <a:pt x="240" y="235"/>
                        </a:cubicBezTo>
                        <a:moveTo>
                          <a:pt x="244" y="238"/>
                        </a:moveTo>
                        <a:cubicBezTo>
                          <a:pt x="245" y="238"/>
                          <a:pt x="245" y="238"/>
                          <a:pt x="245" y="238"/>
                        </a:cubicBezTo>
                        <a:cubicBezTo>
                          <a:pt x="247" y="237"/>
                          <a:pt x="247" y="237"/>
                          <a:pt x="247" y="237"/>
                        </a:cubicBezTo>
                        <a:cubicBezTo>
                          <a:pt x="247" y="237"/>
                          <a:pt x="247" y="237"/>
                          <a:pt x="247" y="237"/>
                        </a:cubicBezTo>
                        <a:cubicBezTo>
                          <a:pt x="247" y="237"/>
                          <a:pt x="247" y="237"/>
                          <a:pt x="247" y="237"/>
                        </a:cubicBezTo>
                        <a:cubicBezTo>
                          <a:pt x="247" y="236"/>
                          <a:pt x="247" y="236"/>
                          <a:pt x="247" y="236"/>
                        </a:cubicBezTo>
                        <a:cubicBezTo>
                          <a:pt x="247" y="235"/>
                          <a:pt x="247" y="235"/>
                          <a:pt x="247" y="235"/>
                        </a:cubicBezTo>
                        <a:cubicBezTo>
                          <a:pt x="246" y="235"/>
                          <a:pt x="246" y="235"/>
                          <a:pt x="246" y="235"/>
                        </a:cubicBezTo>
                        <a:cubicBezTo>
                          <a:pt x="246" y="235"/>
                          <a:pt x="246" y="235"/>
                          <a:pt x="246" y="235"/>
                        </a:cubicBezTo>
                        <a:cubicBezTo>
                          <a:pt x="246" y="236"/>
                          <a:pt x="246" y="236"/>
                          <a:pt x="246" y="236"/>
                        </a:cubicBezTo>
                        <a:cubicBezTo>
                          <a:pt x="246" y="236"/>
                          <a:pt x="246" y="236"/>
                          <a:pt x="246" y="236"/>
                        </a:cubicBezTo>
                        <a:cubicBezTo>
                          <a:pt x="245" y="236"/>
                          <a:pt x="245" y="236"/>
                          <a:pt x="245" y="236"/>
                        </a:cubicBezTo>
                        <a:cubicBezTo>
                          <a:pt x="245" y="236"/>
                          <a:pt x="245" y="236"/>
                          <a:pt x="245" y="236"/>
                        </a:cubicBezTo>
                        <a:cubicBezTo>
                          <a:pt x="245" y="237"/>
                          <a:pt x="245" y="237"/>
                          <a:pt x="245" y="237"/>
                        </a:cubicBezTo>
                        <a:cubicBezTo>
                          <a:pt x="245" y="237"/>
                          <a:pt x="245" y="237"/>
                          <a:pt x="245" y="237"/>
                        </a:cubicBezTo>
                        <a:cubicBezTo>
                          <a:pt x="244" y="238"/>
                          <a:pt x="244" y="238"/>
                          <a:pt x="244" y="238"/>
                        </a:cubicBezTo>
                        <a:moveTo>
                          <a:pt x="77" y="239"/>
                        </a:moveTo>
                        <a:cubicBezTo>
                          <a:pt x="77" y="238"/>
                          <a:pt x="77" y="238"/>
                          <a:pt x="77" y="238"/>
                        </a:cubicBezTo>
                        <a:cubicBezTo>
                          <a:pt x="75" y="238"/>
                          <a:pt x="75" y="238"/>
                          <a:pt x="75" y="238"/>
                        </a:cubicBezTo>
                        <a:cubicBezTo>
                          <a:pt x="74" y="237"/>
                          <a:pt x="74" y="237"/>
                          <a:pt x="74" y="237"/>
                        </a:cubicBezTo>
                        <a:cubicBezTo>
                          <a:pt x="75" y="238"/>
                          <a:pt x="75" y="238"/>
                          <a:pt x="75" y="238"/>
                        </a:cubicBezTo>
                        <a:cubicBezTo>
                          <a:pt x="75" y="239"/>
                          <a:pt x="75" y="239"/>
                          <a:pt x="75" y="239"/>
                        </a:cubicBezTo>
                        <a:cubicBezTo>
                          <a:pt x="75" y="239"/>
                          <a:pt x="75" y="239"/>
                          <a:pt x="75" y="239"/>
                        </a:cubicBezTo>
                        <a:cubicBezTo>
                          <a:pt x="75" y="239"/>
                          <a:pt x="75" y="239"/>
                          <a:pt x="75" y="239"/>
                        </a:cubicBezTo>
                        <a:cubicBezTo>
                          <a:pt x="76" y="240"/>
                          <a:pt x="76" y="240"/>
                          <a:pt x="76" y="240"/>
                        </a:cubicBezTo>
                        <a:cubicBezTo>
                          <a:pt x="77" y="240"/>
                          <a:pt x="77" y="240"/>
                          <a:pt x="77" y="240"/>
                        </a:cubicBezTo>
                        <a:cubicBezTo>
                          <a:pt x="77" y="240"/>
                          <a:pt x="77" y="240"/>
                          <a:pt x="77" y="240"/>
                        </a:cubicBezTo>
                        <a:cubicBezTo>
                          <a:pt x="78" y="240"/>
                          <a:pt x="78" y="240"/>
                          <a:pt x="78" y="240"/>
                        </a:cubicBezTo>
                        <a:cubicBezTo>
                          <a:pt x="78" y="240"/>
                          <a:pt x="78" y="240"/>
                          <a:pt x="78" y="240"/>
                        </a:cubicBezTo>
                        <a:cubicBezTo>
                          <a:pt x="78" y="240"/>
                          <a:pt x="78" y="240"/>
                          <a:pt x="78" y="240"/>
                        </a:cubicBezTo>
                        <a:cubicBezTo>
                          <a:pt x="79" y="240"/>
                          <a:pt x="79" y="240"/>
                          <a:pt x="79" y="240"/>
                        </a:cubicBezTo>
                        <a:cubicBezTo>
                          <a:pt x="80" y="240"/>
                          <a:pt x="80" y="240"/>
                          <a:pt x="80" y="240"/>
                        </a:cubicBezTo>
                        <a:cubicBezTo>
                          <a:pt x="81" y="240"/>
                          <a:pt x="81" y="240"/>
                          <a:pt x="81" y="240"/>
                        </a:cubicBezTo>
                        <a:cubicBezTo>
                          <a:pt x="81" y="240"/>
                          <a:pt x="81" y="240"/>
                          <a:pt x="81" y="240"/>
                        </a:cubicBezTo>
                        <a:cubicBezTo>
                          <a:pt x="81" y="240"/>
                          <a:pt x="81" y="240"/>
                          <a:pt x="81" y="240"/>
                        </a:cubicBezTo>
                        <a:cubicBezTo>
                          <a:pt x="82" y="239"/>
                          <a:pt x="82" y="239"/>
                          <a:pt x="82" y="239"/>
                        </a:cubicBezTo>
                        <a:cubicBezTo>
                          <a:pt x="83" y="238"/>
                          <a:pt x="83" y="238"/>
                          <a:pt x="83" y="238"/>
                        </a:cubicBezTo>
                        <a:cubicBezTo>
                          <a:pt x="84" y="238"/>
                          <a:pt x="84" y="238"/>
                          <a:pt x="84" y="238"/>
                        </a:cubicBezTo>
                        <a:cubicBezTo>
                          <a:pt x="83" y="238"/>
                          <a:pt x="83" y="238"/>
                          <a:pt x="83" y="238"/>
                        </a:cubicBezTo>
                        <a:cubicBezTo>
                          <a:pt x="81" y="238"/>
                          <a:pt x="81" y="238"/>
                          <a:pt x="81" y="238"/>
                        </a:cubicBezTo>
                        <a:cubicBezTo>
                          <a:pt x="81" y="238"/>
                          <a:pt x="81" y="238"/>
                          <a:pt x="81" y="238"/>
                        </a:cubicBezTo>
                        <a:cubicBezTo>
                          <a:pt x="81" y="238"/>
                          <a:pt x="81" y="238"/>
                          <a:pt x="81" y="238"/>
                        </a:cubicBezTo>
                        <a:cubicBezTo>
                          <a:pt x="81" y="238"/>
                          <a:pt x="81" y="238"/>
                          <a:pt x="81" y="238"/>
                        </a:cubicBezTo>
                        <a:cubicBezTo>
                          <a:pt x="81" y="237"/>
                          <a:pt x="81" y="237"/>
                          <a:pt x="81" y="237"/>
                        </a:cubicBezTo>
                        <a:cubicBezTo>
                          <a:pt x="83" y="236"/>
                          <a:pt x="83" y="236"/>
                          <a:pt x="83" y="236"/>
                        </a:cubicBezTo>
                        <a:cubicBezTo>
                          <a:pt x="81" y="236"/>
                          <a:pt x="81" y="236"/>
                          <a:pt x="81" y="236"/>
                        </a:cubicBezTo>
                        <a:cubicBezTo>
                          <a:pt x="79" y="237"/>
                          <a:pt x="79" y="237"/>
                          <a:pt x="79" y="237"/>
                        </a:cubicBezTo>
                        <a:cubicBezTo>
                          <a:pt x="79" y="237"/>
                          <a:pt x="79" y="237"/>
                          <a:pt x="79" y="237"/>
                        </a:cubicBezTo>
                        <a:cubicBezTo>
                          <a:pt x="79" y="237"/>
                          <a:pt x="79" y="237"/>
                          <a:pt x="79" y="237"/>
                        </a:cubicBezTo>
                        <a:cubicBezTo>
                          <a:pt x="78" y="238"/>
                          <a:pt x="78" y="238"/>
                          <a:pt x="78" y="238"/>
                        </a:cubicBezTo>
                        <a:cubicBezTo>
                          <a:pt x="77" y="239"/>
                          <a:pt x="77" y="239"/>
                          <a:pt x="77" y="239"/>
                        </a:cubicBezTo>
                        <a:moveTo>
                          <a:pt x="248" y="240"/>
                        </a:moveTo>
                        <a:cubicBezTo>
                          <a:pt x="248" y="240"/>
                          <a:pt x="248" y="240"/>
                          <a:pt x="248" y="240"/>
                        </a:cubicBezTo>
                        <a:cubicBezTo>
                          <a:pt x="248" y="240"/>
                          <a:pt x="248" y="240"/>
                          <a:pt x="248" y="240"/>
                        </a:cubicBezTo>
                        <a:cubicBezTo>
                          <a:pt x="248" y="240"/>
                          <a:pt x="248" y="240"/>
                          <a:pt x="248" y="240"/>
                        </a:cubicBezTo>
                        <a:cubicBezTo>
                          <a:pt x="247" y="240"/>
                          <a:pt x="247" y="240"/>
                          <a:pt x="247" y="240"/>
                        </a:cubicBezTo>
                        <a:cubicBezTo>
                          <a:pt x="247" y="241"/>
                          <a:pt x="247" y="241"/>
                          <a:pt x="247" y="241"/>
                        </a:cubicBezTo>
                        <a:cubicBezTo>
                          <a:pt x="247" y="241"/>
                          <a:pt x="247" y="241"/>
                          <a:pt x="247" y="241"/>
                        </a:cubicBezTo>
                        <a:cubicBezTo>
                          <a:pt x="248" y="242"/>
                          <a:pt x="248" y="242"/>
                          <a:pt x="248" y="242"/>
                        </a:cubicBezTo>
                        <a:cubicBezTo>
                          <a:pt x="248" y="242"/>
                          <a:pt x="248" y="242"/>
                          <a:pt x="248" y="242"/>
                        </a:cubicBezTo>
                        <a:cubicBezTo>
                          <a:pt x="248" y="244"/>
                          <a:pt x="248" y="244"/>
                          <a:pt x="248" y="244"/>
                        </a:cubicBezTo>
                        <a:cubicBezTo>
                          <a:pt x="249" y="243"/>
                          <a:pt x="249" y="243"/>
                          <a:pt x="249" y="243"/>
                        </a:cubicBezTo>
                        <a:cubicBezTo>
                          <a:pt x="249" y="241"/>
                          <a:pt x="249" y="241"/>
                          <a:pt x="249" y="241"/>
                        </a:cubicBezTo>
                        <a:cubicBezTo>
                          <a:pt x="249" y="241"/>
                          <a:pt x="249" y="241"/>
                          <a:pt x="249" y="241"/>
                        </a:cubicBezTo>
                        <a:cubicBezTo>
                          <a:pt x="249" y="241"/>
                          <a:pt x="249" y="241"/>
                          <a:pt x="249" y="241"/>
                        </a:cubicBezTo>
                        <a:cubicBezTo>
                          <a:pt x="250" y="240"/>
                          <a:pt x="250" y="240"/>
                          <a:pt x="250" y="240"/>
                        </a:cubicBezTo>
                        <a:cubicBezTo>
                          <a:pt x="250" y="240"/>
                          <a:pt x="250" y="240"/>
                          <a:pt x="250" y="240"/>
                        </a:cubicBezTo>
                        <a:cubicBezTo>
                          <a:pt x="249" y="240"/>
                          <a:pt x="249" y="240"/>
                          <a:pt x="249" y="240"/>
                        </a:cubicBezTo>
                        <a:cubicBezTo>
                          <a:pt x="249" y="240"/>
                          <a:pt x="249" y="240"/>
                          <a:pt x="249" y="240"/>
                        </a:cubicBezTo>
                        <a:cubicBezTo>
                          <a:pt x="249" y="240"/>
                          <a:pt x="249" y="240"/>
                          <a:pt x="249" y="240"/>
                        </a:cubicBezTo>
                        <a:cubicBezTo>
                          <a:pt x="250" y="239"/>
                          <a:pt x="250" y="239"/>
                          <a:pt x="250" y="239"/>
                        </a:cubicBezTo>
                        <a:cubicBezTo>
                          <a:pt x="250" y="239"/>
                          <a:pt x="250" y="239"/>
                          <a:pt x="250" y="239"/>
                        </a:cubicBezTo>
                        <a:cubicBezTo>
                          <a:pt x="250" y="239"/>
                          <a:pt x="250" y="239"/>
                          <a:pt x="250" y="239"/>
                        </a:cubicBezTo>
                        <a:cubicBezTo>
                          <a:pt x="251" y="239"/>
                          <a:pt x="251" y="239"/>
                          <a:pt x="251" y="239"/>
                        </a:cubicBezTo>
                        <a:cubicBezTo>
                          <a:pt x="251" y="239"/>
                          <a:pt x="251" y="239"/>
                          <a:pt x="251" y="239"/>
                        </a:cubicBezTo>
                        <a:cubicBezTo>
                          <a:pt x="251" y="238"/>
                          <a:pt x="251" y="238"/>
                          <a:pt x="251" y="238"/>
                        </a:cubicBezTo>
                        <a:cubicBezTo>
                          <a:pt x="251" y="237"/>
                          <a:pt x="251" y="237"/>
                          <a:pt x="251" y="237"/>
                        </a:cubicBezTo>
                        <a:cubicBezTo>
                          <a:pt x="251" y="236"/>
                          <a:pt x="251" y="236"/>
                          <a:pt x="251" y="236"/>
                        </a:cubicBezTo>
                        <a:cubicBezTo>
                          <a:pt x="250" y="237"/>
                          <a:pt x="250" y="237"/>
                          <a:pt x="250" y="237"/>
                        </a:cubicBezTo>
                        <a:cubicBezTo>
                          <a:pt x="249" y="237"/>
                          <a:pt x="249" y="237"/>
                          <a:pt x="249" y="237"/>
                        </a:cubicBezTo>
                        <a:cubicBezTo>
                          <a:pt x="249" y="237"/>
                          <a:pt x="249" y="237"/>
                          <a:pt x="249" y="237"/>
                        </a:cubicBezTo>
                        <a:cubicBezTo>
                          <a:pt x="249" y="237"/>
                          <a:pt x="249" y="237"/>
                          <a:pt x="249" y="237"/>
                        </a:cubicBezTo>
                        <a:cubicBezTo>
                          <a:pt x="248" y="239"/>
                          <a:pt x="248" y="239"/>
                          <a:pt x="248" y="239"/>
                        </a:cubicBezTo>
                        <a:cubicBezTo>
                          <a:pt x="248" y="239"/>
                          <a:pt x="248" y="239"/>
                          <a:pt x="248" y="239"/>
                        </a:cubicBezTo>
                        <a:cubicBezTo>
                          <a:pt x="248" y="239"/>
                          <a:pt x="248" y="239"/>
                          <a:pt x="248" y="239"/>
                        </a:cubicBezTo>
                        <a:cubicBezTo>
                          <a:pt x="248" y="240"/>
                          <a:pt x="248" y="240"/>
                          <a:pt x="248" y="240"/>
                        </a:cubicBezTo>
                        <a:moveTo>
                          <a:pt x="224" y="240"/>
                        </a:moveTo>
                        <a:cubicBezTo>
                          <a:pt x="224" y="240"/>
                          <a:pt x="224" y="240"/>
                          <a:pt x="224" y="240"/>
                        </a:cubicBezTo>
                        <a:cubicBezTo>
                          <a:pt x="225" y="240"/>
                          <a:pt x="225" y="240"/>
                          <a:pt x="225" y="240"/>
                        </a:cubicBezTo>
                        <a:cubicBezTo>
                          <a:pt x="225" y="240"/>
                          <a:pt x="225" y="240"/>
                          <a:pt x="225" y="240"/>
                        </a:cubicBezTo>
                        <a:cubicBezTo>
                          <a:pt x="226" y="240"/>
                          <a:pt x="226" y="240"/>
                          <a:pt x="226" y="240"/>
                        </a:cubicBezTo>
                        <a:cubicBezTo>
                          <a:pt x="226" y="239"/>
                          <a:pt x="226" y="239"/>
                          <a:pt x="226" y="239"/>
                        </a:cubicBezTo>
                        <a:cubicBezTo>
                          <a:pt x="226" y="239"/>
                          <a:pt x="226" y="239"/>
                          <a:pt x="226" y="239"/>
                        </a:cubicBezTo>
                        <a:cubicBezTo>
                          <a:pt x="226" y="239"/>
                          <a:pt x="226" y="239"/>
                          <a:pt x="226" y="239"/>
                        </a:cubicBezTo>
                        <a:cubicBezTo>
                          <a:pt x="225" y="238"/>
                          <a:pt x="225" y="238"/>
                          <a:pt x="225" y="238"/>
                        </a:cubicBezTo>
                        <a:cubicBezTo>
                          <a:pt x="225" y="238"/>
                          <a:pt x="225" y="238"/>
                          <a:pt x="225" y="238"/>
                        </a:cubicBezTo>
                        <a:cubicBezTo>
                          <a:pt x="225" y="238"/>
                          <a:pt x="225" y="238"/>
                          <a:pt x="225" y="238"/>
                        </a:cubicBezTo>
                        <a:cubicBezTo>
                          <a:pt x="224" y="238"/>
                          <a:pt x="224" y="238"/>
                          <a:pt x="224" y="238"/>
                        </a:cubicBezTo>
                        <a:cubicBezTo>
                          <a:pt x="223" y="238"/>
                          <a:pt x="223" y="238"/>
                          <a:pt x="223" y="238"/>
                        </a:cubicBezTo>
                        <a:cubicBezTo>
                          <a:pt x="223" y="238"/>
                          <a:pt x="223" y="238"/>
                          <a:pt x="223" y="238"/>
                        </a:cubicBezTo>
                        <a:cubicBezTo>
                          <a:pt x="223" y="238"/>
                          <a:pt x="223" y="238"/>
                          <a:pt x="223" y="238"/>
                        </a:cubicBezTo>
                        <a:cubicBezTo>
                          <a:pt x="222" y="238"/>
                          <a:pt x="222" y="238"/>
                          <a:pt x="222" y="238"/>
                        </a:cubicBezTo>
                        <a:cubicBezTo>
                          <a:pt x="222" y="238"/>
                          <a:pt x="222" y="238"/>
                          <a:pt x="222" y="238"/>
                        </a:cubicBezTo>
                        <a:cubicBezTo>
                          <a:pt x="222" y="238"/>
                          <a:pt x="222" y="238"/>
                          <a:pt x="222" y="238"/>
                        </a:cubicBezTo>
                        <a:cubicBezTo>
                          <a:pt x="222" y="239"/>
                          <a:pt x="222" y="239"/>
                          <a:pt x="222" y="239"/>
                        </a:cubicBezTo>
                        <a:cubicBezTo>
                          <a:pt x="222" y="239"/>
                          <a:pt x="222" y="239"/>
                          <a:pt x="222" y="239"/>
                        </a:cubicBezTo>
                        <a:cubicBezTo>
                          <a:pt x="222" y="239"/>
                          <a:pt x="222" y="239"/>
                          <a:pt x="222" y="239"/>
                        </a:cubicBezTo>
                        <a:cubicBezTo>
                          <a:pt x="223" y="240"/>
                          <a:pt x="223" y="240"/>
                          <a:pt x="223" y="240"/>
                        </a:cubicBezTo>
                        <a:cubicBezTo>
                          <a:pt x="224" y="240"/>
                          <a:pt x="224" y="240"/>
                          <a:pt x="224" y="240"/>
                        </a:cubicBezTo>
                        <a:cubicBezTo>
                          <a:pt x="224" y="240"/>
                          <a:pt x="224" y="240"/>
                          <a:pt x="224" y="240"/>
                        </a:cubicBezTo>
                        <a:moveTo>
                          <a:pt x="243" y="241"/>
                        </a:moveTo>
                        <a:cubicBezTo>
                          <a:pt x="243" y="241"/>
                          <a:pt x="243" y="241"/>
                          <a:pt x="243" y="241"/>
                        </a:cubicBezTo>
                        <a:cubicBezTo>
                          <a:pt x="245" y="240"/>
                          <a:pt x="245" y="240"/>
                          <a:pt x="245" y="240"/>
                        </a:cubicBezTo>
                        <a:cubicBezTo>
                          <a:pt x="245" y="240"/>
                          <a:pt x="245" y="240"/>
                          <a:pt x="245" y="240"/>
                        </a:cubicBezTo>
                        <a:cubicBezTo>
                          <a:pt x="245" y="240"/>
                          <a:pt x="245" y="240"/>
                          <a:pt x="245" y="240"/>
                        </a:cubicBezTo>
                        <a:cubicBezTo>
                          <a:pt x="245" y="240"/>
                          <a:pt x="245" y="240"/>
                          <a:pt x="245" y="240"/>
                        </a:cubicBezTo>
                        <a:cubicBezTo>
                          <a:pt x="246" y="239"/>
                          <a:pt x="246" y="239"/>
                          <a:pt x="246" y="239"/>
                        </a:cubicBezTo>
                        <a:cubicBezTo>
                          <a:pt x="245" y="239"/>
                          <a:pt x="245" y="239"/>
                          <a:pt x="245" y="239"/>
                        </a:cubicBezTo>
                        <a:cubicBezTo>
                          <a:pt x="243" y="239"/>
                          <a:pt x="243" y="239"/>
                          <a:pt x="243" y="239"/>
                        </a:cubicBezTo>
                        <a:cubicBezTo>
                          <a:pt x="243" y="239"/>
                          <a:pt x="243" y="239"/>
                          <a:pt x="243" y="239"/>
                        </a:cubicBezTo>
                        <a:cubicBezTo>
                          <a:pt x="242" y="239"/>
                          <a:pt x="242" y="239"/>
                          <a:pt x="242" y="239"/>
                        </a:cubicBezTo>
                        <a:cubicBezTo>
                          <a:pt x="242" y="240"/>
                          <a:pt x="242" y="240"/>
                          <a:pt x="242" y="240"/>
                        </a:cubicBezTo>
                        <a:cubicBezTo>
                          <a:pt x="241" y="240"/>
                          <a:pt x="241" y="240"/>
                          <a:pt x="241" y="240"/>
                        </a:cubicBezTo>
                        <a:cubicBezTo>
                          <a:pt x="242" y="240"/>
                          <a:pt x="242" y="240"/>
                          <a:pt x="242" y="240"/>
                        </a:cubicBezTo>
                        <a:cubicBezTo>
                          <a:pt x="243" y="241"/>
                          <a:pt x="243" y="241"/>
                          <a:pt x="243" y="241"/>
                        </a:cubicBezTo>
                        <a:cubicBezTo>
                          <a:pt x="243" y="241"/>
                          <a:pt x="243" y="241"/>
                          <a:pt x="243" y="241"/>
                        </a:cubicBezTo>
                        <a:moveTo>
                          <a:pt x="92" y="247"/>
                        </a:moveTo>
                        <a:cubicBezTo>
                          <a:pt x="92" y="248"/>
                          <a:pt x="92" y="248"/>
                          <a:pt x="92" y="248"/>
                        </a:cubicBezTo>
                        <a:cubicBezTo>
                          <a:pt x="93" y="249"/>
                          <a:pt x="93" y="249"/>
                          <a:pt x="93" y="249"/>
                        </a:cubicBezTo>
                        <a:cubicBezTo>
                          <a:pt x="93" y="249"/>
                          <a:pt x="93" y="249"/>
                          <a:pt x="93" y="249"/>
                        </a:cubicBezTo>
                        <a:cubicBezTo>
                          <a:pt x="93" y="249"/>
                          <a:pt x="93" y="249"/>
                          <a:pt x="93" y="249"/>
                        </a:cubicBezTo>
                        <a:cubicBezTo>
                          <a:pt x="93" y="250"/>
                          <a:pt x="93" y="250"/>
                          <a:pt x="93" y="250"/>
                        </a:cubicBezTo>
                        <a:cubicBezTo>
                          <a:pt x="94" y="251"/>
                          <a:pt x="94" y="251"/>
                          <a:pt x="94" y="251"/>
                        </a:cubicBezTo>
                        <a:cubicBezTo>
                          <a:pt x="94" y="252"/>
                          <a:pt x="94" y="252"/>
                          <a:pt x="94" y="252"/>
                        </a:cubicBezTo>
                        <a:cubicBezTo>
                          <a:pt x="94" y="252"/>
                          <a:pt x="94" y="252"/>
                          <a:pt x="94" y="252"/>
                        </a:cubicBezTo>
                        <a:cubicBezTo>
                          <a:pt x="94" y="252"/>
                          <a:pt x="94" y="252"/>
                          <a:pt x="94" y="252"/>
                        </a:cubicBezTo>
                        <a:cubicBezTo>
                          <a:pt x="94" y="253"/>
                          <a:pt x="94" y="253"/>
                          <a:pt x="94" y="253"/>
                        </a:cubicBezTo>
                        <a:cubicBezTo>
                          <a:pt x="95" y="254"/>
                          <a:pt x="95" y="254"/>
                          <a:pt x="95" y="254"/>
                        </a:cubicBezTo>
                        <a:cubicBezTo>
                          <a:pt x="97" y="256"/>
                          <a:pt x="97" y="256"/>
                          <a:pt x="97" y="256"/>
                        </a:cubicBezTo>
                        <a:cubicBezTo>
                          <a:pt x="96" y="253"/>
                          <a:pt x="96" y="253"/>
                          <a:pt x="96" y="253"/>
                        </a:cubicBezTo>
                        <a:cubicBezTo>
                          <a:pt x="96" y="252"/>
                          <a:pt x="96" y="252"/>
                          <a:pt x="96" y="252"/>
                        </a:cubicBezTo>
                        <a:cubicBezTo>
                          <a:pt x="96" y="252"/>
                          <a:pt x="96" y="252"/>
                          <a:pt x="96" y="252"/>
                        </a:cubicBezTo>
                        <a:cubicBezTo>
                          <a:pt x="96" y="252"/>
                          <a:pt x="96" y="252"/>
                          <a:pt x="96" y="252"/>
                        </a:cubicBezTo>
                        <a:cubicBezTo>
                          <a:pt x="96" y="252"/>
                          <a:pt x="96" y="252"/>
                          <a:pt x="96" y="252"/>
                        </a:cubicBezTo>
                        <a:cubicBezTo>
                          <a:pt x="95" y="250"/>
                          <a:pt x="95" y="250"/>
                          <a:pt x="95" y="250"/>
                        </a:cubicBezTo>
                        <a:cubicBezTo>
                          <a:pt x="94" y="248"/>
                          <a:pt x="94" y="248"/>
                          <a:pt x="94" y="248"/>
                        </a:cubicBezTo>
                        <a:cubicBezTo>
                          <a:pt x="94" y="247"/>
                          <a:pt x="94" y="247"/>
                          <a:pt x="94" y="247"/>
                        </a:cubicBezTo>
                        <a:cubicBezTo>
                          <a:pt x="94" y="247"/>
                          <a:pt x="94" y="247"/>
                          <a:pt x="94" y="247"/>
                        </a:cubicBezTo>
                        <a:cubicBezTo>
                          <a:pt x="94" y="247"/>
                          <a:pt x="94" y="247"/>
                          <a:pt x="94" y="247"/>
                        </a:cubicBezTo>
                        <a:cubicBezTo>
                          <a:pt x="94" y="247"/>
                          <a:pt x="94" y="247"/>
                          <a:pt x="94" y="247"/>
                        </a:cubicBezTo>
                        <a:cubicBezTo>
                          <a:pt x="94" y="246"/>
                          <a:pt x="94" y="246"/>
                          <a:pt x="94" y="246"/>
                        </a:cubicBezTo>
                        <a:cubicBezTo>
                          <a:pt x="94" y="246"/>
                          <a:pt x="94" y="246"/>
                          <a:pt x="94" y="246"/>
                        </a:cubicBezTo>
                        <a:cubicBezTo>
                          <a:pt x="94" y="246"/>
                          <a:pt x="94" y="246"/>
                          <a:pt x="94" y="246"/>
                        </a:cubicBezTo>
                        <a:cubicBezTo>
                          <a:pt x="93" y="246"/>
                          <a:pt x="93" y="246"/>
                          <a:pt x="93" y="246"/>
                        </a:cubicBezTo>
                        <a:cubicBezTo>
                          <a:pt x="93" y="245"/>
                          <a:pt x="93" y="245"/>
                          <a:pt x="93" y="245"/>
                        </a:cubicBezTo>
                        <a:cubicBezTo>
                          <a:pt x="92" y="245"/>
                          <a:pt x="92" y="245"/>
                          <a:pt x="92" y="245"/>
                        </a:cubicBezTo>
                        <a:cubicBezTo>
                          <a:pt x="92" y="243"/>
                          <a:pt x="92" y="243"/>
                          <a:pt x="92" y="243"/>
                        </a:cubicBezTo>
                        <a:cubicBezTo>
                          <a:pt x="92" y="243"/>
                          <a:pt x="92" y="243"/>
                          <a:pt x="92" y="243"/>
                        </a:cubicBezTo>
                        <a:cubicBezTo>
                          <a:pt x="92" y="242"/>
                          <a:pt x="92" y="242"/>
                          <a:pt x="92" y="242"/>
                        </a:cubicBezTo>
                        <a:cubicBezTo>
                          <a:pt x="91" y="241"/>
                          <a:pt x="91" y="241"/>
                          <a:pt x="91" y="241"/>
                        </a:cubicBezTo>
                        <a:cubicBezTo>
                          <a:pt x="90" y="240"/>
                          <a:pt x="90" y="240"/>
                          <a:pt x="90" y="240"/>
                        </a:cubicBezTo>
                        <a:cubicBezTo>
                          <a:pt x="90" y="241"/>
                          <a:pt x="90" y="241"/>
                          <a:pt x="90" y="241"/>
                        </a:cubicBezTo>
                        <a:cubicBezTo>
                          <a:pt x="90" y="241"/>
                          <a:pt x="90" y="241"/>
                          <a:pt x="90" y="241"/>
                        </a:cubicBezTo>
                        <a:cubicBezTo>
                          <a:pt x="90" y="242"/>
                          <a:pt x="90" y="242"/>
                          <a:pt x="90" y="242"/>
                        </a:cubicBezTo>
                        <a:cubicBezTo>
                          <a:pt x="90" y="242"/>
                          <a:pt x="90" y="242"/>
                          <a:pt x="90" y="242"/>
                        </a:cubicBezTo>
                        <a:cubicBezTo>
                          <a:pt x="90" y="244"/>
                          <a:pt x="90" y="244"/>
                          <a:pt x="90" y="244"/>
                        </a:cubicBezTo>
                        <a:cubicBezTo>
                          <a:pt x="91" y="246"/>
                          <a:pt x="91" y="246"/>
                          <a:pt x="91" y="246"/>
                        </a:cubicBezTo>
                        <a:cubicBezTo>
                          <a:pt x="91" y="246"/>
                          <a:pt x="91" y="246"/>
                          <a:pt x="91" y="246"/>
                        </a:cubicBezTo>
                        <a:cubicBezTo>
                          <a:pt x="91" y="246"/>
                          <a:pt x="91" y="246"/>
                          <a:pt x="91" y="246"/>
                        </a:cubicBezTo>
                        <a:cubicBezTo>
                          <a:pt x="92" y="247"/>
                          <a:pt x="92" y="247"/>
                          <a:pt x="92" y="247"/>
                        </a:cubicBezTo>
                        <a:moveTo>
                          <a:pt x="241" y="243"/>
                        </a:moveTo>
                        <a:cubicBezTo>
                          <a:pt x="241" y="243"/>
                          <a:pt x="241" y="243"/>
                          <a:pt x="241" y="243"/>
                        </a:cubicBezTo>
                        <a:cubicBezTo>
                          <a:pt x="242" y="243"/>
                          <a:pt x="242" y="243"/>
                          <a:pt x="242" y="243"/>
                        </a:cubicBezTo>
                        <a:cubicBezTo>
                          <a:pt x="243" y="243"/>
                          <a:pt x="243" y="243"/>
                          <a:pt x="243" y="243"/>
                        </a:cubicBezTo>
                        <a:cubicBezTo>
                          <a:pt x="243" y="243"/>
                          <a:pt x="243" y="243"/>
                          <a:pt x="243" y="243"/>
                        </a:cubicBezTo>
                        <a:cubicBezTo>
                          <a:pt x="243" y="243"/>
                          <a:pt x="243" y="243"/>
                          <a:pt x="243" y="243"/>
                        </a:cubicBezTo>
                        <a:cubicBezTo>
                          <a:pt x="244" y="243"/>
                          <a:pt x="244" y="243"/>
                          <a:pt x="244" y="243"/>
                        </a:cubicBezTo>
                        <a:cubicBezTo>
                          <a:pt x="244" y="243"/>
                          <a:pt x="244" y="243"/>
                          <a:pt x="244" y="243"/>
                        </a:cubicBezTo>
                        <a:cubicBezTo>
                          <a:pt x="245" y="243"/>
                          <a:pt x="245" y="243"/>
                          <a:pt x="245" y="243"/>
                        </a:cubicBezTo>
                        <a:cubicBezTo>
                          <a:pt x="245" y="244"/>
                          <a:pt x="245" y="244"/>
                          <a:pt x="245" y="244"/>
                        </a:cubicBezTo>
                        <a:cubicBezTo>
                          <a:pt x="246" y="244"/>
                          <a:pt x="246" y="244"/>
                          <a:pt x="246" y="244"/>
                        </a:cubicBezTo>
                        <a:cubicBezTo>
                          <a:pt x="246" y="244"/>
                          <a:pt x="246" y="244"/>
                          <a:pt x="246" y="244"/>
                        </a:cubicBezTo>
                        <a:cubicBezTo>
                          <a:pt x="246" y="244"/>
                          <a:pt x="246" y="244"/>
                          <a:pt x="246" y="244"/>
                        </a:cubicBezTo>
                        <a:cubicBezTo>
                          <a:pt x="246" y="244"/>
                          <a:pt x="246" y="244"/>
                          <a:pt x="246" y="244"/>
                        </a:cubicBezTo>
                        <a:cubicBezTo>
                          <a:pt x="246" y="243"/>
                          <a:pt x="246" y="243"/>
                          <a:pt x="246" y="243"/>
                        </a:cubicBezTo>
                        <a:cubicBezTo>
                          <a:pt x="247" y="243"/>
                          <a:pt x="247" y="243"/>
                          <a:pt x="247" y="243"/>
                        </a:cubicBezTo>
                        <a:cubicBezTo>
                          <a:pt x="247" y="242"/>
                          <a:pt x="247" y="242"/>
                          <a:pt x="247" y="242"/>
                        </a:cubicBezTo>
                        <a:cubicBezTo>
                          <a:pt x="247" y="242"/>
                          <a:pt x="247" y="242"/>
                          <a:pt x="247" y="242"/>
                        </a:cubicBezTo>
                        <a:cubicBezTo>
                          <a:pt x="246" y="241"/>
                          <a:pt x="246" y="241"/>
                          <a:pt x="246" y="241"/>
                        </a:cubicBezTo>
                        <a:cubicBezTo>
                          <a:pt x="246" y="240"/>
                          <a:pt x="246" y="240"/>
                          <a:pt x="246" y="240"/>
                        </a:cubicBezTo>
                        <a:cubicBezTo>
                          <a:pt x="246" y="241"/>
                          <a:pt x="246" y="241"/>
                          <a:pt x="246" y="241"/>
                        </a:cubicBezTo>
                        <a:cubicBezTo>
                          <a:pt x="245" y="241"/>
                          <a:pt x="245" y="241"/>
                          <a:pt x="245" y="241"/>
                        </a:cubicBezTo>
                        <a:cubicBezTo>
                          <a:pt x="245" y="241"/>
                          <a:pt x="245" y="241"/>
                          <a:pt x="245" y="241"/>
                        </a:cubicBezTo>
                        <a:cubicBezTo>
                          <a:pt x="245" y="241"/>
                          <a:pt x="245" y="241"/>
                          <a:pt x="245" y="241"/>
                        </a:cubicBezTo>
                        <a:cubicBezTo>
                          <a:pt x="245" y="242"/>
                          <a:pt x="245" y="242"/>
                          <a:pt x="245" y="242"/>
                        </a:cubicBezTo>
                        <a:cubicBezTo>
                          <a:pt x="244" y="242"/>
                          <a:pt x="244" y="242"/>
                          <a:pt x="244" y="242"/>
                        </a:cubicBezTo>
                        <a:cubicBezTo>
                          <a:pt x="244" y="241"/>
                          <a:pt x="244" y="241"/>
                          <a:pt x="244" y="241"/>
                        </a:cubicBezTo>
                        <a:cubicBezTo>
                          <a:pt x="244" y="241"/>
                          <a:pt x="244" y="241"/>
                          <a:pt x="244" y="241"/>
                        </a:cubicBezTo>
                        <a:cubicBezTo>
                          <a:pt x="243" y="241"/>
                          <a:pt x="243" y="241"/>
                          <a:pt x="243" y="241"/>
                        </a:cubicBezTo>
                        <a:cubicBezTo>
                          <a:pt x="243" y="241"/>
                          <a:pt x="243" y="241"/>
                          <a:pt x="243" y="241"/>
                        </a:cubicBezTo>
                        <a:cubicBezTo>
                          <a:pt x="242" y="241"/>
                          <a:pt x="242" y="241"/>
                          <a:pt x="242" y="241"/>
                        </a:cubicBezTo>
                        <a:cubicBezTo>
                          <a:pt x="242" y="240"/>
                          <a:pt x="242" y="240"/>
                          <a:pt x="242" y="240"/>
                        </a:cubicBezTo>
                        <a:cubicBezTo>
                          <a:pt x="241" y="241"/>
                          <a:pt x="241" y="241"/>
                          <a:pt x="241" y="241"/>
                        </a:cubicBezTo>
                        <a:cubicBezTo>
                          <a:pt x="241" y="241"/>
                          <a:pt x="241" y="241"/>
                          <a:pt x="241" y="241"/>
                        </a:cubicBezTo>
                        <a:cubicBezTo>
                          <a:pt x="240" y="241"/>
                          <a:pt x="240" y="241"/>
                          <a:pt x="240" y="241"/>
                        </a:cubicBezTo>
                        <a:cubicBezTo>
                          <a:pt x="240" y="242"/>
                          <a:pt x="240" y="242"/>
                          <a:pt x="240" y="242"/>
                        </a:cubicBezTo>
                        <a:cubicBezTo>
                          <a:pt x="240" y="242"/>
                          <a:pt x="240" y="242"/>
                          <a:pt x="240" y="242"/>
                        </a:cubicBezTo>
                        <a:cubicBezTo>
                          <a:pt x="240" y="242"/>
                          <a:pt x="240" y="242"/>
                          <a:pt x="240" y="242"/>
                        </a:cubicBezTo>
                        <a:cubicBezTo>
                          <a:pt x="241" y="243"/>
                          <a:pt x="241" y="243"/>
                          <a:pt x="241" y="243"/>
                        </a:cubicBezTo>
                        <a:cubicBezTo>
                          <a:pt x="241" y="243"/>
                          <a:pt x="241" y="243"/>
                          <a:pt x="241" y="243"/>
                        </a:cubicBezTo>
                        <a:cubicBezTo>
                          <a:pt x="241" y="243"/>
                          <a:pt x="241" y="243"/>
                          <a:pt x="241" y="243"/>
                        </a:cubicBezTo>
                        <a:moveTo>
                          <a:pt x="359" y="244"/>
                        </a:moveTo>
                        <a:cubicBezTo>
                          <a:pt x="358" y="244"/>
                          <a:pt x="358" y="244"/>
                          <a:pt x="358" y="244"/>
                        </a:cubicBezTo>
                        <a:cubicBezTo>
                          <a:pt x="357" y="245"/>
                          <a:pt x="357" y="245"/>
                          <a:pt x="357" y="245"/>
                        </a:cubicBezTo>
                        <a:cubicBezTo>
                          <a:pt x="358" y="245"/>
                          <a:pt x="358" y="245"/>
                          <a:pt x="358" y="245"/>
                        </a:cubicBezTo>
                        <a:cubicBezTo>
                          <a:pt x="359" y="245"/>
                          <a:pt x="359" y="245"/>
                          <a:pt x="359" y="245"/>
                        </a:cubicBezTo>
                        <a:cubicBezTo>
                          <a:pt x="359" y="245"/>
                          <a:pt x="359" y="245"/>
                          <a:pt x="359" y="245"/>
                        </a:cubicBezTo>
                        <a:cubicBezTo>
                          <a:pt x="359" y="245"/>
                          <a:pt x="359" y="245"/>
                          <a:pt x="359" y="245"/>
                        </a:cubicBezTo>
                        <a:cubicBezTo>
                          <a:pt x="361" y="245"/>
                          <a:pt x="361" y="245"/>
                          <a:pt x="361" y="245"/>
                        </a:cubicBezTo>
                        <a:cubicBezTo>
                          <a:pt x="362" y="245"/>
                          <a:pt x="362" y="245"/>
                          <a:pt x="362" y="245"/>
                        </a:cubicBezTo>
                        <a:cubicBezTo>
                          <a:pt x="364" y="245"/>
                          <a:pt x="364" y="245"/>
                          <a:pt x="364" y="245"/>
                        </a:cubicBezTo>
                        <a:cubicBezTo>
                          <a:pt x="365" y="245"/>
                          <a:pt x="365" y="245"/>
                          <a:pt x="365" y="245"/>
                        </a:cubicBezTo>
                        <a:cubicBezTo>
                          <a:pt x="366" y="245"/>
                          <a:pt x="366" y="245"/>
                          <a:pt x="366" y="245"/>
                        </a:cubicBezTo>
                        <a:cubicBezTo>
                          <a:pt x="366" y="244"/>
                          <a:pt x="366" y="244"/>
                          <a:pt x="366" y="244"/>
                        </a:cubicBezTo>
                        <a:cubicBezTo>
                          <a:pt x="366" y="244"/>
                          <a:pt x="366" y="244"/>
                          <a:pt x="366" y="244"/>
                        </a:cubicBezTo>
                        <a:cubicBezTo>
                          <a:pt x="366" y="243"/>
                          <a:pt x="366" y="243"/>
                          <a:pt x="366" y="243"/>
                        </a:cubicBezTo>
                        <a:cubicBezTo>
                          <a:pt x="366" y="243"/>
                          <a:pt x="366" y="243"/>
                          <a:pt x="366" y="243"/>
                        </a:cubicBezTo>
                        <a:cubicBezTo>
                          <a:pt x="366" y="243"/>
                          <a:pt x="366" y="243"/>
                          <a:pt x="366" y="243"/>
                        </a:cubicBezTo>
                        <a:cubicBezTo>
                          <a:pt x="366" y="243"/>
                          <a:pt x="366" y="243"/>
                          <a:pt x="366" y="243"/>
                        </a:cubicBezTo>
                        <a:cubicBezTo>
                          <a:pt x="366" y="242"/>
                          <a:pt x="366" y="242"/>
                          <a:pt x="366" y="242"/>
                        </a:cubicBezTo>
                        <a:cubicBezTo>
                          <a:pt x="367" y="242"/>
                          <a:pt x="367" y="242"/>
                          <a:pt x="367" y="242"/>
                        </a:cubicBezTo>
                        <a:cubicBezTo>
                          <a:pt x="366" y="241"/>
                          <a:pt x="366" y="241"/>
                          <a:pt x="366" y="241"/>
                        </a:cubicBezTo>
                        <a:cubicBezTo>
                          <a:pt x="365" y="241"/>
                          <a:pt x="365" y="241"/>
                          <a:pt x="365" y="241"/>
                        </a:cubicBezTo>
                        <a:cubicBezTo>
                          <a:pt x="365" y="241"/>
                          <a:pt x="365" y="241"/>
                          <a:pt x="365" y="241"/>
                        </a:cubicBezTo>
                        <a:cubicBezTo>
                          <a:pt x="365" y="241"/>
                          <a:pt x="365" y="241"/>
                          <a:pt x="365" y="241"/>
                        </a:cubicBezTo>
                        <a:cubicBezTo>
                          <a:pt x="363" y="242"/>
                          <a:pt x="363" y="242"/>
                          <a:pt x="363" y="242"/>
                        </a:cubicBezTo>
                        <a:cubicBezTo>
                          <a:pt x="359" y="243"/>
                          <a:pt x="359" y="243"/>
                          <a:pt x="359" y="243"/>
                        </a:cubicBezTo>
                        <a:cubicBezTo>
                          <a:pt x="359" y="243"/>
                          <a:pt x="359" y="243"/>
                          <a:pt x="359" y="243"/>
                        </a:cubicBezTo>
                        <a:cubicBezTo>
                          <a:pt x="359" y="244"/>
                          <a:pt x="359" y="244"/>
                          <a:pt x="359" y="244"/>
                        </a:cubicBezTo>
                        <a:cubicBezTo>
                          <a:pt x="359" y="244"/>
                          <a:pt x="359" y="244"/>
                          <a:pt x="359" y="244"/>
                        </a:cubicBezTo>
                        <a:moveTo>
                          <a:pt x="257" y="246"/>
                        </a:moveTo>
                        <a:cubicBezTo>
                          <a:pt x="256" y="246"/>
                          <a:pt x="256" y="246"/>
                          <a:pt x="256" y="246"/>
                        </a:cubicBezTo>
                        <a:cubicBezTo>
                          <a:pt x="256" y="246"/>
                          <a:pt x="256" y="246"/>
                          <a:pt x="256" y="246"/>
                        </a:cubicBezTo>
                        <a:cubicBezTo>
                          <a:pt x="256" y="247"/>
                          <a:pt x="256" y="247"/>
                          <a:pt x="256" y="247"/>
                        </a:cubicBezTo>
                        <a:cubicBezTo>
                          <a:pt x="257" y="247"/>
                          <a:pt x="257" y="247"/>
                          <a:pt x="257" y="247"/>
                        </a:cubicBezTo>
                        <a:cubicBezTo>
                          <a:pt x="257" y="248"/>
                          <a:pt x="257" y="248"/>
                          <a:pt x="257" y="248"/>
                        </a:cubicBezTo>
                        <a:cubicBezTo>
                          <a:pt x="257" y="248"/>
                          <a:pt x="257" y="248"/>
                          <a:pt x="257" y="248"/>
                        </a:cubicBezTo>
                        <a:cubicBezTo>
                          <a:pt x="258" y="247"/>
                          <a:pt x="258" y="247"/>
                          <a:pt x="258" y="247"/>
                        </a:cubicBezTo>
                        <a:cubicBezTo>
                          <a:pt x="258" y="247"/>
                          <a:pt x="258" y="247"/>
                          <a:pt x="258" y="247"/>
                        </a:cubicBezTo>
                        <a:cubicBezTo>
                          <a:pt x="258" y="247"/>
                          <a:pt x="258" y="247"/>
                          <a:pt x="258" y="247"/>
                        </a:cubicBezTo>
                        <a:cubicBezTo>
                          <a:pt x="259" y="246"/>
                          <a:pt x="259" y="246"/>
                          <a:pt x="259" y="246"/>
                        </a:cubicBezTo>
                        <a:cubicBezTo>
                          <a:pt x="259" y="245"/>
                          <a:pt x="259" y="245"/>
                          <a:pt x="259" y="245"/>
                        </a:cubicBezTo>
                        <a:cubicBezTo>
                          <a:pt x="259" y="245"/>
                          <a:pt x="259" y="245"/>
                          <a:pt x="259" y="245"/>
                        </a:cubicBezTo>
                        <a:cubicBezTo>
                          <a:pt x="259" y="245"/>
                          <a:pt x="259" y="245"/>
                          <a:pt x="259" y="245"/>
                        </a:cubicBezTo>
                        <a:cubicBezTo>
                          <a:pt x="260" y="244"/>
                          <a:pt x="260" y="244"/>
                          <a:pt x="260" y="244"/>
                        </a:cubicBezTo>
                        <a:cubicBezTo>
                          <a:pt x="261" y="242"/>
                          <a:pt x="261" y="242"/>
                          <a:pt x="261" y="242"/>
                        </a:cubicBezTo>
                        <a:cubicBezTo>
                          <a:pt x="259" y="243"/>
                          <a:pt x="259" y="243"/>
                          <a:pt x="259" y="243"/>
                        </a:cubicBezTo>
                        <a:cubicBezTo>
                          <a:pt x="258" y="244"/>
                          <a:pt x="258" y="244"/>
                          <a:pt x="258" y="244"/>
                        </a:cubicBezTo>
                        <a:cubicBezTo>
                          <a:pt x="257" y="244"/>
                          <a:pt x="257" y="244"/>
                          <a:pt x="257" y="244"/>
                        </a:cubicBezTo>
                        <a:cubicBezTo>
                          <a:pt x="257" y="245"/>
                          <a:pt x="257" y="245"/>
                          <a:pt x="257" y="245"/>
                        </a:cubicBezTo>
                        <a:cubicBezTo>
                          <a:pt x="257" y="245"/>
                          <a:pt x="257" y="245"/>
                          <a:pt x="257" y="245"/>
                        </a:cubicBezTo>
                        <a:cubicBezTo>
                          <a:pt x="257" y="246"/>
                          <a:pt x="257" y="246"/>
                          <a:pt x="257" y="246"/>
                        </a:cubicBezTo>
                        <a:moveTo>
                          <a:pt x="227" y="242"/>
                        </a:moveTo>
                        <a:cubicBezTo>
                          <a:pt x="227" y="242"/>
                          <a:pt x="227" y="242"/>
                          <a:pt x="227" y="242"/>
                        </a:cubicBezTo>
                        <a:cubicBezTo>
                          <a:pt x="227" y="242"/>
                          <a:pt x="227" y="242"/>
                          <a:pt x="227" y="242"/>
                        </a:cubicBezTo>
                        <a:cubicBezTo>
                          <a:pt x="226" y="242"/>
                          <a:pt x="226" y="242"/>
                          <a:pt x="226" y="242"/>
                        </a:cubicBezTo>
                        <a:cubicBezTo>
                          <a:pt x="226" y="242"/>
                          <a:pt x="226" y="242"/>
                          <a:pt x="226" y="242"/>
                        </a:cubicBezTo>
                        <a:cubicBezTo>
                          <a:pt x="226" y="243"/>
                          <a:pt x="226" y="243"/>
                          <a:pt x="226" y="243"/>
                        </a:cubicBezTo>
                        <a:cubicBezTo>
                          <a:pt x="226" y="243"/>
                          <a:pt x="226" y="243"/>
                          <a:pt x="226" y="243"/>
                        </a:cubicBezTo>
                        <a:cubicBezTo>
                          <a:pt x="226" y="244"/>
                          <a:pt x="226" y="244"/>
                          <a:pt x="226" y="244"/>
                        </a:cubicBezTo>
                        <a:cubicBezTo>
                          <a:pt x="226" y="244"/>
                          <a:pt x="226" y="244"/>
                          <a:pt x="226" y="244"/>
                        </a:cubicBezTo>
                        <a:cubicBezTo>
                          <a:pt x="226" y="244"/>
                          <a:pt x="226" y="244"/>
                          <a:pt x="226" y="244"/>
                        </a:cubicBezTo>
                        <a:cubicBezTo>
                          <a:pt x="227" y="244"/>
                          <a:pt x="227" y="244"/>
                          <a:pt x="227" y="244"/>
                        </a:cubicBezTo>
                        <a:cubicBezTo>
                          <a:pt x="227" y="244"/>
                          <a:pt x="227" y="244"/>
                          <a:pt x="227" y="244"/>
                        </a:cubicBezTo>
                        <a:cubicBezTo>
                          <a:pt x="227" y="244"/>
                          <a:pt x="227" y="244"/>
                          <a:pt x="227" y="244"/>
                        </a:cubicBezTo>
                        <a:cubicBezTo>
                          <a:pt x="228" y="244"/>
                          <a:pt x="228" y="244"/>
                          <a:pt x="228" y="244"/>
                        </a:cubicBezTo>
                        <a:cubicBezTo>
                          <a:pt x="228" y="244"/>
                          <a:pt x="228" y="244"/>
                          <a:pt x="228" y="244"/>
                        </a:cubicBezTo>
                        <a:cubicBezTo>
                          <a:pt x="229" y="243"/>
                          <a:pt x="229" y="243"/>
                          <a:pt x="229" y="243"/>
                        </a:cubicBezTo>
                        <a:cubicBezTo>
                          <a:pt x="230" y="243"/>
                          <a:pt x="230" y="243"/>
                          <a:pt x="230" y="243"/>
                        </a:cubicBezTo>
                        <a:cubicBezTo>
                          <a:pt x="229" y="243"/>
                          <a:pt x="229" y="243"/>
                          <a:pt x="229" y="243"/>
                        </a:cubicBezTo>
                        <a:cubicBezTo>
                          <a:pt x="228" y="242"/>
                          <a:pt x="228" y="242"/>
                          <a:pt x="228" y="242"/>
                        </a:cubicBezTo>
                        <a:cubicBezTo>
                          <a:pt x="228" y="242"/>
                          <a:pt x="228" y="242"/>
                          <a:pt x="228" y="242"/>
                        </a:cubicBezTo>
                        <a:cubicBezTo>
                          <a:pt x="227" y="242"/>
                          <a:pt x="227" y="242"/>
                          <a:pt x="227" y="242"/>
                        </a:cubicBezTo>
                        <a:cubicBezTo>
                          <a:pt x="227" y="242"/>
                          <a:pt x="227" y="242"/>
                          <a:pt x="227" y="242"/>
                        </a:cubicBezTo>
                        <a:cubicBezTo>
                          <a:pt x="227" y="242"/>
                          <a:pt x="227" y="242"/>
                          <a:pt x="227" y="242"/>
                        </a:cubicBezTo>
                        <a:moveTo>
                          <a:pt x="278" y="248"/>
                        </a:moveTo>
                        <a:cubicBezTo>
                          <a:pt x="277" y="249"/>
                          <a:pt x="277" y="249"/>
                          <a:pt x="277" y="249"/>
                        </a:cubicBezTo>
                        <a:cubicBezTo>
                          <a:pt x="277" y="249"/>
                          <a:pt x="277" y="249"/>
                          <a:pt x="277" y="249"/>
                        </a:cubicBezTo>
                        <a:cubicBezTo>
                          <a:pt x="277" y="249"/>
                          <a:pt x="277" y="249"/>
                          <a:pt x="277" y="249"/>
                        </a:cubicBezTo>
                        <a:cubicBezTo>
                          <a:pt x="277" y="250"/>
                          <a:pt x="277" y="250"/>
                          <a:pt x="277" y="250"/>
                        </a:cubicBezTo>
                        <a:cubicBezTo>
                          <a:pt x="277" y="251"/>
                          <a:pt x="277" y="251"/>
                          <a:pt x="277" y="251"/>
                        </a:cubicBezTo>
                        <a:cubicBezTo>
                          <a:pt x="276" y="251"/>
                          <a:pt x="276" y="251"/>
                          <a:pt x="276" y="251"/>
                        </a:cubicBezTo>
                        <a:cubicBezTo>
                          <a:pt x="276" y="251"/>
                          <a:pt x="276" y="251"/>
                          <a:pt x="276" y="251"/>
                        </a:cubicBezTo>
                        <a:cubicBezTo>
                          <a:pt x="276" y="252"/>
                          <a:pt x="276" y="252"/>
                          <a:pt x="276" y="252"/>
                        </a:cubicBezTo>
                        <a:cubicBezTo>
                          <a:pt x="276" y="253"/>
                          <a:pt x="276" y="253"/>
                          <a:pt x="276" y="253"/>
                        </a:cubicBezTo>
                        <a:cubicBezTo>
                          <a:pt x="275" y="253"/>
                          <a:pt x="275" y="253"/>
                          <a:pt x="275" y="253"/>
                        </a:cubicBezTo>
                        <a:cubicBezTo>
                          <a:pt x="275" y="253"/>
                          <a:pt x="275" y="253"/>
                          <a:pt x="275" y="253"/>
                        </a:cubicBezTo>
                        <a:cubicBezTo>
                          <a:pt x="275" y="254"/>
                          <a:pt x="275" y="254"/>
                          <a:pt x="275" y="254"/>
                        </a:cubicBezTo>
                        <a:cubicBezTo>
                          <a:pt x="275" y="255"/>
                          <a:pt x="275" y="255"/>
                          <a:pt x="275" y="255"/>
                        </a:cubicBezTo>
                        <a:cubicBezTo>
                          <a:pt x="275" y="256"/>
                          <a:pt x="275" y="256"/>
                          <a:pt x="275" y="256"/>
                        </a:cubicBezTo>
                        <a:cubicBezTo>
                          <a:pt x="274" y="256"/>
                          <a:pt x="274" y="256"/>
                          <a:pt x="274" y="256"/>
                        </a:cubicBezTo>
                        <a:cubicBezTo>
                          <a:pt x="274" y="256"/>
                          <a:pt x="274" y="256"/>
                          <a:pt x="274" y="256"/>
                        </a:cubicBezTo>
                        <a:cubicBezTo>
                          <a:pt x="274" y="256"/>
                          <a:pt x="274" y="256"/>
                          <a:pt x="274" y="256"/>
                        </a:cubicBezTo>
                        <a:cubicBezTo>
                          <a:pt x="273" y="256"/>
                          <a:pt x="273" y="256"/>
                          <a:pt x="273" y="256"/>
                        </a:cubicBezTo>
                        <a:cubicBezTo>
                          <a:pt x="273" y="256"/>
                          <a:pt x="273" y="256"/>
                          <a:pt x="273" y="256"/>
                        </a:cubicBezTo>
                        <a:cubicBezTo>
                          <a:pt x="273" y="256"/>
                          <a:pt x="273" y="256"/>
                          <a:pt x="273" y="256"/>
                        </a:cubicBezTo>
                        <a:cubicBezTo>
                          <a:pt x="272" y="256"/>
                          <a:pt x="272" y="256"/>
                          <a:pt x="272" y="256"/>
                        </a:cubicBezTo>
                        <a:cubicBezTo>
                          <a:pt x="272" y="256"/>
                          <a:pt x="272" y="256"/>
                          <a:pt x="272" y="256"/>
                        </a:cubicBezTo>
                        <a:cubicBezTo>
                          <a:pt x="272" y="256"/>
                          <a:pt x="272" y="256"/>
                          <a:pt x="272" y="256"/>
                        </a:cubicBezTo>
                        <a:cubicBezTo>
                          <a:pt x="271" y="256"/>
                          <a:pt x="271" y="256"/>
                          <a:pt x="271" y="256"/>
                        </a:cubicBezTo>
                        <a:cubicBezTo>
                          <a:pt x="271" y="256"/>
                          <a:pt x="271" y="256"/>
                          <a:pt x="271" y="256"/>
                        </a:cubicBezTo>
                        <a:cubicBezTo>
                          <a:pt x="270" y="256"/>
                          <a:pt x="270" y="256"/>
                          <a:pt x="270" y="256"/>
                        </a:cubicBezTo>
                        <a:cubicBezTo>
                          <a:pt x="270" y="255"/>
                          <a:pt x="270" y="255"/>
                          <a:pt x="270" y="255"/>
                        </a:cubicBezTo>
                        <a:cubicBezTo>
                          <a:pt x="270" y="255"/>
                          <a:pt x="270" y="255"/>
                          <a:pt x="270" y="255"/>
                        </a:cubicBezTo>
                        <a:cubicBezTo>
                          <a:pt x="269" y="255"/>
                          <a:pt x="269" y="255"/>
                          <a:pt x="269" y="255"/>
                        </a:cubicBezTo>
                        <a:cubicBezTo>
                          <a:pt x="269" y="255"/>
                          <a:pt x="269" y="255"/>
                          <a:pt x="269" y="255"/>
                        </a:cubicBezTo>
                        <a:cubicBezTo>
                          <a:pt x="268" y="255"/>
                          <a:pt x="268" y="255"/>
                          <a:pt x="268" y="255"/>
                        </a:cubicBezTo>
                        <a:cubicBezTo>
                          <a:pt x="268" y="256"/>
                          <a:pt x="268" y="256"/>
                          <a:pt x="268" y="256"/>
                        </a:cubicBezTo>
                        <a:cubicBezTo>
                          <a:pt x="268" y="257"/>
                          <a:pt x="268" y="257"/>
                          <a:pt x="268" y="257"/>
                        </a:cubicBezTo>
                        <a:cubicBezTo>
                          <a:pt x="268" y="258"/>
                          <a:pt x="268" y="258"/>
                          <a:pt x="268" y="258"/>
                        </a:cubicBezTo>
                        <a:cubicBezTo>
                          <a:pt x="269" y="258"/>
                          <a:pt x="269" y="258"/>
                          <a:pt x="269" y="258"/>
                        </a:cubicBezTo>
                        <a:cubicBezTo>
                          <a:pt x="270" y="258"/>
                          <a:pt x="270" y="258"/>
                          <a:pt x="270" y="258"/>
                        </a:cubicBezTo>
                        <a:cubicBezTo>
                          <a:pt x="270" y="258"/>
                          <a:pt x="270" y="258"/>
                          <a:pt x="270" y="258"/>
                        </a:cubicBezTo>
                        <a:cubicBezTo>
                          <a:pt x="270" y="258"/>
                          <a:pt x="270" y="258"/>
                          <a:pt x="270" y="258"/>
                        </a:cubicBezTo>
                        <a:cubicBezTo>
                          <a:pt x="270" y="258"/>
                          <a:pt x="270" y="258"/>
                          <a:pt x="270" y="258"/>
                        </a:cubicBezTo>
                        <a:cubicBezTo>
                          <a:pt x="270" y="258"/>
                          <a:pt x="270" y="258"/>
                          <a:pt x="270" y="258"/>
                        </a:cubicBezTo>
                        <a:cubicBezTo>
                          <a:pt x="270" y="258"/>
                          <a:pt x="270" y="258"/>
                          <a:pt x="270" y="258"/>
                        </a:cubicBezTo>
                        <a:cubicBezTo>
                          <a:pt x="270" y="258"/>
                          <a:pt x="270" y="258"/>
                          <a:pt x="270" y="258"/>
                        </a:cubicBezTo>
                        <a:cubicBezTo>
                          <a:pt x="271" y="258"/>
                          <a:pt x="271" y="258"/>
                          <a:pt x="271" y="258"/>
                        </a:cubicBezTo>
                        <a:cubicBezTo>
                          <a:pt x="271" y="258"/>
                          <a:pt x="271" y="258"/>
                          <a:pt x="271" y="258"/>
                        </a:cubicBezTo>
                        <a:cubicBezTo>
                          <a:pt x="272" y="258"/>
                          <a:pt x="272" y="258"/>
                          <a:pt x="272" y="258"/>
                        </a:cubicBezTo>
                        <a:cubicBezTo>
                          <a:pt x="272" y="258"/>
                          <a:pt x="272" y="258"/>
                          <a:pt x="272" y="258"/>
                        </a:cubicBezTo>
                        <a:cubicBezTo>
                          <a:pt x="272" y="258"/>
                          <a:pt x="272" y="258"/>
                          <a:pt x="272" y="258"/>
                        </a:cubicBezTo>
                        <a:cubicBezTo>
                          <a:pt x="273" y="258"/>
                          <a:pt x="273" y="258"/>
                          <a:pt x="273" y="258"/>
                        </a:cubicBezTo>
                        <a:cubicBezTo>
                          <a:pt x="273" y="258"/>
                          <a:pt x="273" y="258"/>
                          <a:pt x="273" y="258"/>
                        </a:cubicBezTo>
                        <a:cubicBezTo>
                          <a:pt x="273" y="257"/>
                          <a:pt x="273" y="257"/>
                          <a:pt x="273" y="257"/>
                        </a:cubicBezTo>
                        <a:cubicBezTo>
                          <a:pt x="273" y="257"/>
                          <a:pt x="273" y="257"/>
                          <a:pt x="273" y="257"/>
                        </a:cubicBezTo>
                        <a:cubicBezTo>
                          <a:pt x="273" y="257"/>
                          <a:pt x="273" y="257"/>
                          <a:pt x="273" y="257"/>
                        </a:cubicBezTo>
                        <a:cubicBezTo>
                          <a:pt x="273" y="257"/>
                          <a:pt x="273" y="257"/>
                          <a:pt x="273" y="257"/>
                        </a:cubicBezTo>
                        <a:cubicBezTo>
                          <a:pt x="274" y="258"/>
                          <a:pt x="274" y="258"/>
                          <a:pt x="274" y="258"/>
                        </a:cubicBezTo>
                        <a:cubicBezTo>
                          <a:pt x="273" y="258"/>
                          <a:pt x="273" y="258"/>
                          <a:pt x="273" y="258"/>
                        </a:cubicBezTo>
                        <a:cubicBezTo>
                          <a:pt x="273" y="258"/>
                          <a:pt x="273" y="258"/>
                          <a:pt x="273" y="258"/>
                        </a:cubicBezTo>
                        <a:cubicBezTo>
                          <a:pt x="273" y="258"/>
                          <a:pt x="273" y="258"/>
                          <a:pt x="273" y="258"/>
                        </a:cubicBezTo>
                        <a:cubicBezTo>
                          <a:pt x="273" y="259"/>
                          <a:pt x="273" y="259"/>
                          <a:pt x="273" y="259"/>
                        </a:cubicBezTo>
                        <a:cubicBezTo>
                          <a:pt x="273" y="260"/>
                          <a:pt x="273" y="260"/>
                          <a:pt x="273" y="260"/>
                        </a:cubicBezTo>
                        <a:cubicBezTo>
                          <a:pt x="273" y="259"/>
                          <a:pt x="273" y="259"/>
                          <a:pt x="273" y="259"/>
                        </a:cubicBezTo>
                        <a:cubicBezTo>
                          <a:pt x="274" y="259"/>
                          <a:pt x="274" y="259"/>
                          <a:pt x="274" y="259"/>
                        </a:cubicBezTo>
                        <a:cubicBezTo>
                          <a:pt x="274" y="259"/>
                          <a:pt x="274" y="259"/>
                          <a:pt x="274" y="259"/>
                        </a:cubicBezTo>
                        <a:cubicBezTo>
                          <a:pt x="274" y="259"/>
                          <a:pt x="274" y="259"/>
                          <a:pt x="274" y="259"/>
                        </a:cubicBezTo>
                        <a:cubicBezTo>
                          <a:pt x="275" y="259"/>
                          <a:pt x="275" y="259"/>
                          <a:pt x="275" y="259"/>
                        </a:cubicBezTo>
                        <a:cubicBezTo>
                          <a:pt x="275" y="259"/>
                          <a:pt x="275" y="259"/>
                          <a:pt x="275" y="259"/>
                        </a:cubicBezTo>
                        <a:cubicBezTo>
                          <a:pt x="275" y="258"/>
                          <a:pt x="275" y="258"/>
                          <a:pt x="275" y="258"/>
                        </a:cubicBezTo>
                        <a:cubicBezTo>
                          <a:pt x="276" y="258"/>
                          <a:pt x="276" y="258"/>
                          <a:pt x="276" y="258"/>
                        </a:cubicBezTo>
                        <a:cubicBezTo>
                          <a:pt x="276" y="258"/>
                          <a:pt x="276" y="258"/>
                          <a:pt x="276" y="258"/>
                        </a:cubicBezTo>
                        <a:cubicBezTo>
                          <a:pt x="276" y="257"/>
                          <a:pt x="276" y="257"/>
                          <a:pt x="276" y="257"/>
                        </a:cubicBezTo>
                        <a:cubicBezTo>
                          <a:pt x="276" y="256"/>
                          <a:pt x="276" y="256"/>
                          <a:pt x="276" y="256"/>
                        </a:cubicBezTo>
                        <a:cubicBezTo>
                          <a:pt x="276" y="256"/>
                          <a:pt x="276" y="256"/>
                          <a:pt x="276" y="256"/>
                        </a:cubicBezTo>
                        <a:cubicBezTo>
                          <a:pt x="275" y="256"/>
                          <a:pt x="275" y="256"/>
                          <a:pt x="275" y="256"/>
                        </a:cubicBezTo>
                        <a:cubicBezTo>
                          <a:pt x="276" y="256"/>
                          <a:pt x="276" y="256"/>
                          <a:pt x="276" y="256"/>
                        </a:cubicBezTo>
                        <a:cubicBezTo>
                          <a:pt x="276" y="255"/>
                          <a:pt x="276" y="255"/>
                          <a:pt x="276" y="255"/>
                        </a:cubicBezTo>
                        <a:cubicBezTo>
                          <a:pt x="277" y="255"/>
                          <a:pt x="277" y="255"/>
                          <a:pt x="277" y="255"/>
                        </a:cubicBezTo>
                        <a:cubicBezTo>
                          <a:pt x="277" y="255"/>
                          <a:pt x="277" y="255"/>
                          <a:pt x="277" y="255"/>
                        </a:cubicBezTo>
                        <a:cubicBezTo>
                          <a:pt x="277" y="255"/>
                          <a:pt x="277" y="255"/>
                          <a:pt x="277" y="255"/>
                        </a:cubicBezTo>
                        <a:cubicBezTo>
                          <a:pt x="277" y="254"/>
                          <a:pt x="277" y="254"/>
                          <a:pt x="277" y="254"/>
                        </a:cubicBezTo>
                        <a:cubicBezTo>
                          <a:pt x="279" y="254"/>
                          <a:pt x="279" y="254"/>
                          <a:pt x="279" y="254"/>
                        </a:cubicBezTo>
                        <a:cubicBezTo>
                          <a:pt x="279" y="254"/>
                          <a:pt x="279" y="254"/>
                          <a:pt x="279" y="254"/>
                        </a:cubicBezTo>
                        <a:cubicBezTo>
                          <a:pt x="279" y="253"/>
                          <a:pt x="279" y="253"/>
                          <a:pt x="279" y="253"/>
                        </a:cubicBezTo>
                        <a:cubicBezTo>
                          <a:pt x="279" y="253"/>
                          <a:pt x="279" y="253"/>
                          <a:pt x="279" y="253"/>
                        </a:cubicBezTo>
                        <a:cubicBezTo>
                          <a:pt x="281" y="251"/>
                          <a:pt x="281" y="251"/>
                          <a:pt x="281" y="251"/>
                        </a:cubicBezTo>
                        <a:cubicBezTo>
                          <a:pt x="281" y="251"/>
                          <a:pt x="281" y="251"/>
                          <a:pt x="281" y="251"/>
                        </a:cubicBezTo>
                        <a:cubicBezTo>
                          <a:pt x="281" y="251"/>
                          <a:pt x="281" y="251"/>
                          <a:pt x="281" y="251"/>
                        </a:cubicBezTo>
                        <a:cubicBezTo>
                          <a:pt x="281" y="250"/>
                          <a:pt x="281" y="250"/>
                          <a:pt x="281" y="250"/>
                        </a:cubicBezTo>
                        <a:cubicBezTo>
                          <a:pt x="281" y="249"/>
                          <a:pt x="281" y="249"/>
                          <a:pt x="281" y="249"/>
                        </a:cubicBezTo>
                        <a:cubicBezTo>
                          <a:pt x="281" y="249"/>
                          <a:pt x="281" y="249"/>
                          <a:pt x="281" y="249"/>
                        </a:cubicBezTo>
                        <a:cubicBezTo>
                          <a:pt x="281" y="249"/>
                          <a:pt x="281" y="249"/>
                          <a:pt x="281" y="249"/>
                        </a:cubicBezTo>
                        <a:cubicBezTo>
                          <a:pt x="281" y="248"/>
                          <a:pt x="281" y="248"/>
                          <a:pt x="281" y="248"/>
                        </a:cubicBezTo>
                        <a:cubicBezTo>
                          <a:pt x="281" y="248"/>
                          <a:pt x="281" y="248"/>
                          <a:pt x="281" y="248"/>
                        </a:cubicBezTo>
                        <a:cubicBezTo>
                          <a:pt x="280" y="248"/>
                          <a:pt x="280" y="248"/>
                          <a:pt x="280" y="248"/>
                        </a:cubicBezTo>
                        <a:cubicBezTo>
                          <a:pt x="280" y="247"/>
                          <a:pt x="280" y="247"/>
                          <a:pt x="280" y="247"/>
                        </a:cubicBezTo>
                        <a:cubicBezTo>
                          <a:pt x="280" y="247"/>
                          <a:pt x="280" y="247"/>
                          <a:pt x="280" y="247"/>
                        </a:cubicBezTo>
                        <a:cubicBezTo>
                          <a:pt x="280" y="247"/>
                          <a:pt x="280" y="247"/>
                          <a:pt x="280" y="247"/>
                        </a:cubicBezTo>
                        <a:cubicBezTo>
                          <a:pt x="279" y="247"/>
                          <a:pt x="279" y="247"/>
                          <a:pt x="279" y="247"/>
                        </a:cubicBezTo>
                        <a:cubicBezTo>
                          <a:pt x="279" y="245"/>
                          <a:pt x="279" y="245"/>
                          <a:pt x="279" y="245"/>
                        </a:cubicBezTo>
                        <a:cubicBezTo>
                          <a:pt x="278" y="242"/>
                          <a:pt x="278" y="242"/>
                          <a:pt x="278" y="242"/>
                        </a:cubicBezTo>
                        <a:cubicBezTo>
                          <a:pt x="278" y="245"/>
                          <a:pt x="278" y="245"/>
                          <a:pt x="278" y="245"/>
                        </a:cubicBezTo>
                        <a:cubicBezTo>
                          <a:pt x="278" y="248"/>
                          <a:pt x="278" y="248"/>
                          <a:pt x="278" y="248"/>
                        </a:cubicBezTo>
                        <a:moveTo>
                          <a:pt x="250" y="246"/>
                        </a:moveTo>
                        <a:cubicBezTo>
                          <a:pt x="250" y="246"/>
                          <a:pt x="250" y="246"/>
                          <a:pt x="250" y="246"/>
                        </a:cubicBezTo>
                        <a:cubicBezTo>
                          <a:pt x="251" y="246"/>
                          <a:pt x="251" y="246"/>
                          <a:pt x="251" y="246"/>
                        </a:cubicBezTo>
                        <a:cubicBezTo>
                          <a:pt x="252" y="245"/>
                          <a:pt x="252" y="245"/>
                          <a:pt x="252" y="245"/>
                        </a:cubicBezTo>
                        <a:cubicBezTo>
                          <a:pt x="251" y="245"/>
                          <a:pt x="251" y="245"/>
                          <a:pt x="251" y="245"/>
                        </a:cubicBezTo>
                        <a:cubicBezTo>
                          <a:pt x="250" y="245"/>
                          <a:pt x="250" y="245"/>
                          <a:pt x="250" y="245"/>
                        </a:cubicBezTo>
                        <a:cubicBezTo>
                          <a:pt x="249" y="244"/>
                          <a:pt x="249" y="244"/>
                          <a:pt x="249" y="244"/>
                        </a:cubicBezTo>
                        <a:cubicBezTo>
                          <a:pt x="249" y="245"/>
                          <a:pt x="249" y="245"/>
                          <a:pt x="249" y="245"/>
                        </a:cubicBezTo>
                        <a:cubicBezTo>
                          <a:pt x="248" y="245"/>
                          <a:pt x="248" y="245"/>
                          <a:pt x="248" y="245"/>
                        </a:cubicBezTo>
                        <a:cubicBezTo>
                          <a:pt x="248" y="246"/>
                          <a:pt x="248" y="246"/>
                          <a:pt x="248" y="246"/>
                        </a:cubicBezTo>
                        <a:cubicBezTo>
                          <a:pt x="248" y="246"/>
                          <a:pt x="248" y="246"/>
                          <a:pt x="248" y="246"/>
                        </a:cubicBezTo>
                        <a:cubicBezTo>
                          <a:pt x="249" y="246"/>
                          <a:pt x="249" y="246"/>
                          <a:pt x="249" y="246"/>
                        </a:cubicBezTo>
                        <a:cubicBezTo>
                          <a:pt x="250" y="246"/>
                          <a:pt x="250" y="246"/>
                          <a:pt x="250" y="246"/>
                        </a:cubicBezTo>
                        <a:moveTo>
                          <a:pt x="123" y="247"/>
                        </a:moveTo>
                        <a:cubicBezTo>
                          <a:pt x="123" y="247"/>
                          <a:pt x="123" y="247"/>
                          <a:pt x="123" y="247"/>
                        </a:cubicBezTo>
                        <a:cubicBezTo>
                          <a:pt x="123" y="248"/>
                          <a:pt x="123" y="248"/>
                          <a:pt x="123" y="248"/>
                        </a:cubicBezTo>
                        <a:cubicBezTo>
                          <a:pt x="124" y="248"/>
                          <a:pt x="124" y="248"/>
                          <a:pt x="124" y="248"/>
                        </a:cubicBezTo>
                        <a:cubicBezTo>
                          <a:pt x="125" y="247"/>
                          <a:pt x="125" y="247"/>
                          <a:pt x="125" y="247"/>
                        </a:cubicBezTo>
                        <a:cubicBezTo>
                          <a:pt x="125" y="247"/>
                          <a:pt x="125" y="247"/>
                          <a:pt x="125" y="247"/>
                        </a:cubicBezTo>
                        <a:cubicBezTo>
                          <a:pt x="125" y="247"/>
                          <a:pt x="125" y="247"/>
                          <a:pt x="125" y="247"/>
                        </a:cubicBezTo>
                        <a:cubicBezTo>
                          <a:pt x="125" y="247"/>
                          <a:pt x="125" y="247"/>
                          <a:pt x="125" y="247"/>
                        </a:cubicBezTo>
                        <a:cubicBezTo>
                          <a:pt x="127" y="247"/>
                          <a:pt x="127" y="247"/>
                          <a:pt x="127" y="247"/>
                        </a:cubicBezTo>
                        <a:cubicBezTo>
                          <a:pt x="129" y="246"/>
                          <a:pt x="129" y="246"/>
                          <a:pt x="129" y="246"/>
                        </a:cubicBezTo>
                        <a:cubicBezTo>
                          <a:pt x="127" y="246"/>
                          <a:pt x="127" y="246"/>
                          <a:pt x="127" y="246"/>
                        </a:cubicBezTo>
                        <a:cubicBezTo>
                          <a:pt x="126" y="246"/>
                          <a:pt x="126" y="246"/>
                          <a:pt x="126" y="246"/>
                        </a:cubicBezTo>
                        <a:cubicBezTo>
                          <a:pt x="125" y="245"/>
                          <a:pt x="125" y="245"/>
                          <a:pt x="125" y="245"/>
                        </a:cubicBezTo>
                        <a:cubicBezTo>
                          <a:pt x="125" y="245"/>
                          <a:pt x="125" y="245"/>
                          <a:pt x="125" y="245"/>
                        </a:cubicBezTo>
                        <a:cubicBezTo>
                          <a:pt x="125" y="245"/>
                          <a:pt x="125" y="245"/>
                          <a:pt x="125" y="245"/>
                        </a:cubicBezTo>
                        <a:cubicBezTo>
                          <a:pt x="124" y="246"/>
                          <a:pt x="124" y="246"/>
                          <a:pt x="124" y="246"/>
                        </a:cubicBezTo>
                        <a:cubicBezTo>
                          <a:pt x="123" y="246"/>
                          <a:pt x="123" y="246"/>
                          <a:pt x="123" y="246"/>
                        </a:cubicBezTo>
                        <a:cubicBezTo>
                          <a:pt x="123" y="246"/>
                          <a:pt x="123" y="246"/>
                          <a:pt x="123" y="246"/>
                        </a:cubicBezTo>
                        <a:cubicBezTo>
                          <a:pt x="123" y="247"/>
                          <a:pt x="123" y="247"/>
                          <a:pt x="123" y="247"/>
                        </a:cubicBezTo>
                        <a:moveTo>
                          <a:pt x="260" y="248"/>
                        </a:moveTo>
                        <a:cubicBezTo>
                          <a:pt x="261" y="249"/>
                          <a:pt x="261" y="249"/>
                          <a:pt x="261" y="249"/>
                        </a:cubicBezTo>
                        <a:cubicBezTo>
                          <a:pt x="261" y="249"/>
                          <a:pt x="261" y="249"/>
                          <a:pt x="261" y="249"/>
                        </a:cubicBezTo>
                        <a:cubicBezTo>
                          <a:pt x="261" y="249"/>
                          <a:pt x="261" y="249"/>
                          <a:pt x="261" y="249"/>
                        </a:cubicBezTo>
                        <a:cubicBezTo>
                          <a:pt x="263" y="249"/>
                          <a:pt x="263" y="249"/>
                          <a:pt x="263" y="249"/>
                        </a:cubicBezTo>
                        <a:cubicBezTo>
                          <a:pt x="264" y="249"/>
                          <a:pt x="264" y="249"/>
                          <a:pt x="264" y="249"/>
                        </a:cubicBezTo>
                        <a:cubicBezTo>
                          <a:pt x="264" y="250"/>
                          <a:pt x="264" y="250"/>
                          <a:pt x="264" y="250"/>
                        </a:cubicBezTo>
                        <a:cubicBezTo>
                          <a:pt x="264" y="249"/>
                          <a:pt x="264" y="249"/>
                          <a:pt x="264" y="249"/>
                        </a:cubicBezTo>
                        <a:cubicBezTo>
                          <a:pt x="264" y="248"/>
                          <a:pt x="264" y="248"/>
                          <a:pt x="264" y="248"/>
                        </a:cubicBezTo>
                        <a:cubicBezTo>
                          <a:pt x="264" y="248"/>
                          <a:pt x="264" y="248"/>
                          <a:pt x="264" y="248"/>
                        </a:cubicBezTo>
                        <a:cubicBezTo>
                          <a:pt x="264" y="248"/>
                          <a:pt x="264" y="248"/>
                          <a:pt x="264" y="248"/>
                        </a:cubicBezTo>
                        <a:cubicBezTo>
                          <a:pt x="264" y="247"/>
                          <a:pt x="264" y="247"/>
                          <a:pt x="264" y="247"/>
                        </a:cubicBezTo>
                        <a:cubicBezTo>
                          <a:pt x="263" y="247"/>
                          <a:pt x="263" y="247"/>
                          <a:pt x="263" y="247"/>
                        </a:cubicBezTo>
                        <a:cubicBezTo>
                          <a:pt x="263" y="247"/>
                          <a:pt x="263" y="247"/>
                          <a:pt x="263" y="247"/>
                        </a:cubicBezTo>
                        <a:cubicBezTo>
                          <a:pt x="263" y="247"/>
                          <a:pt x="263" y="247"/>
                          <a:pt x="263" y="247"/>
                        </a:cubicBezTo>
                        <a:cubicBezTo>
                          <a:pt x="263" y="246"/>
                          <a:pt x="263" y="246"/>
                          <a:pt x="263" y="246"/>
                        </a:cubicBezTo>
                        <a:cubicBezTo>
                          <a:pt x="262" y="246"/>
                          <a:pt x="262" y="246"/>
                          <a:pt x="262" y="246"/>
                        </a:cubicBezTo>
                        <a:cubicBezTo>
                          <a:pt x="262" y="246"/>
                          <a:pt x="262" y="246"/>
                          <a:pt x="262" y="246"/>
                        </a:cubicBezTo>
                        <a:cubicBezTo>
                          <a:pt x="261" y="246"/>
                          <a:pt x="261" y="246"/>
                          <a:pt x="261" y="246"/>
                        </a:cubicBezTo>
                        <a:cubicBezTo>
                          <a:pt x="260" y="246"/>
                          <a:pt x="260" y="246"/>
                          <a:pt x="260" y="246"/>
                        </a:cubicBezTo>
                        <a:cubicBezTo>
                          <a:pt x="260" y="246"/>
                          <a:pt x="260" y="246"/>
                          <a:pt x="260" y="246"/>
                        </a:cubicBezTo>
                        <a:cubicBezTo>
                          <a:pt x="260" y="247"/>
                          <a:pt x="260" y="247"/>
                          <a:pt x="260" y="247"/>
                        </a:cubicBezTo>
                        <a:cubicBezTo>
                          <a:pt x="259" y="247"/>
                          <a:pt x="259" y="247"/>
                          <a:pt x="259" y="247"/>
                        </a:cubicBezTo>
                        <a:cubicBezTo>
                          <a:pt x="259" y="248"/>
                          <a:pt x="259" y="248"/>
                          <a:pt x="259" y="248"/>
                        </a:cubicBezTo>
                        <a:cubicBezTo>
                          <a:pt x="260" y="248"/>
                          <a:pt x="260" y="248"/>
                          <a:pt x="260" y="248"/>
                        </a:cubicBezTo>
                        <a:cubicBezTo>
                          <a:pt x="260" y="248"/>
                          <a:pt x="260" y="248"/>
                          <a:pt x="260" y="248"/>
                        </a:cubicBezTo>
                        <a:moveTo>
                          <a:pt x="378" y="247"/>
                        </a:moveTo>
                        <a:cubicBezTo>
                          <a:pt x="377" y="248"/>
                          <a:pt x="377" y="248"/>
                          <a:pt x="377" y="248"/>
                        </a:cubicBezTo>
                        <a:cubicBezTo>
                          <a:pt x="377" y="248"/>
                          <a:pt x="377" y="248"/>
                          <a:pt x="377" y="248"/>
                        </a:cubicBezTo>
                        <a:cubicBezTo>
                          <a:pt x="377" y="248"/>
                          <a:pt x="377" y="248"/>
                          <a:pt x="377" y="248"/>
                        </a:cubicBezTo>
                        <a:cubicBezTo>
                          <a:pt x="376" y="248"/>
                          <a:pt x="376" y="248"/>
                          <a:pt x="376" y="248"/>
                        </a:cubicBezTo>
                        <a:cubicBezTo>
                          <a:pt x="376" y="248"/>
                          <a:pt x="376" y="248"/>
                          <a:pt x="376" y="248"/>
                        </a:cubicBezTo>
                        <a:cubicBezTo>
                          <a:pt x="376" y="249"/>
                          <a:pt x="376" y="249"/>
                          <a:pt x="376" y="249"/>
                        </a:cubicBezTo>
                        <a:cubicBezTo>
                          <a:pt x="377" y="249"/>
                          <a:pt x="377" y="249"/>
                          <a:pt x="377" y="249"/>
                        </a:cubicBezTo>
                        <a:cubicBezTo>
                          <a:pt x="376" y="250"/>
                          <a:pt x="376" y="250"/>
                          <a:pt x="376" y="250"/>
                        </a:cubicBezTo>
                        <a:cubicBezTo>
                          <a:pt x="376" y="250"/>
                          <a:pt x="376" y="250"/>
                          <a:pt x="376" y="250"/>
                        </a:cubicBezTo>
                        <a:cubicBezTo>
                          <a:pt x="376" y="250"/>
                          <a:pt x="376" y="250"/>
                          <a:pt x="376" y="250"/>
                        </a:cubicBezTo>
                        <a:cubicBezTo>
                          <a:pt x="376" y="250"/>
                          <a:pt x="376" y="250"/>
                          <a:pt x="376" y="250"/>
                        </a:cubicBezTo>
                        <a:cubicBezTo>
                          <a:pt x="375" y="251"/>
                          <a:pt x="375" y="251"/>
                          <a:pt x="375" y="251"/>
                        </a:cubicBezTo>
                        <a:cubicBezTo>
                          <a:pt x="375" y="251"/>
                          <a:pt x="375" y="251"/>
                          <a:pt x="375" y="251"/>
                        </a:cubicBezTo>
                        <a:cubicBezTo>
                          <a:pt x="375" y="251"/>
                          <a:pt x="375" y="251"/>
                          <a:pt x="375" y="251"/>
                        </a:cubicBezTo>
                        <a:cubicBezTo>
                          <a:pt x="375" y="252"/>
                          <a:pt x="375" y="252"/>
                          <a:pt x="375" y="252"/>
                        </a:cubicBezTo>
                        <a:cubicBezTo>
                          <a:pt x="375" y="252"/>
                          <a:pt x="375" y="252"/>
                          <a:pt x="375" y="252"/>
                        </a:cubicBezTo>
                        <a:cubicBezTo>
                          <a:pt x="375" y="252"/>
                          <a:pt x="375" y="252"/>
                          <a:pt x="375" y="252"/>
                        </a:cubicBezTo>
                        <a:cubicBezTo>
                          <a:pt x="375" y="253"/>
                          <a:pt x="375" y="253"/>
                          <a:pt x="375" y="253"/>
                        </a:cubicBezTo>
                        <a:cubicBezTo>
                          <a:pt x="375" y="253"/>
                          <a:pt x="375" y="253"/>
                          <a:pt x="375" y="253"/>
                        </a:cubicBezTo>
                        <a:cubicBezTo>
                          <a:pt x="375" y="254"/>
                          <a:pt x="375" y="254"/>
                          <a:pt x="375" y="254"/>
                        </a:cubicBezTo>
                        <a:cubicBezTo>
                          <a:pt x="375" y="254"/>
                          <a:pt x="375" y="254"/>
                          <a:pt x="375" y="254"/>
                        </a:cubicBezTo>
                        <a:cubicBezTo>
                          <a:pt x="375" y="254"/>
                          <a:pt x="375" y="254"/>
                          <a:pt x="375" y="254"/>
                        </a:cubicBezTo>
                        <a:cubicBezTo>
                          <a:pt x="376" y="255"/>
                          <a:pt x="376" y="255"/>
                          <a:pt x="376" y="255"/>
                        </a:cubicBezTo>
                        <a:cubicBezTo>
                          <a:pt x="376" y="255"/>
                          <a:pt x="376" y="255"/>
                          <a:pt x="376" y="255"/>
                        </a:cubicBezTo>
                        <a:cubicBezTo>
                          <a:pt x="376" y="255"/>
                          <a:pt x="376" y="255"/>
                          <a:pt x="376" y="255"/>
                        </a:cubicBezTo>
                        <a:cubicBezTo>
                          <a:pt x="377" y="255"/>
                          <a:pt x="377" y="255"/>
                          <a:pt x="377" y="255"/>
                        </a:cubicBezTo>
                        <a:cubicBezTo>
                          <a:pt x="377" y="255"/>
                          <a:pt x="377" y="255"/>
                          <a:pt x="377" y="255"/>
                        </a:cubicBezTo>
                        <a:cubicBezTo>
                          <a:pt x="377" y="255"/>
                          <a:pt x="377" y="255"/>
                          <a:pt x="377" y="255"/>
                        </a:cubicBezTo>
                        <a:cubicBezTo>
                          <a:pt x="377" y="256"/>
                          <a:pt x="377" y="256"/>
                          <a:pt x="377" y="256"/>
                        </a:cubicBezTo>
                        <a:cubicBezTo>
                          <a:pt x="377" y="256"/>
                          <a:pt x="377" y="256"/>
                          <a:pt x="377" y="256"/>
                        </a:cubicBezTo>
                        <a:cubicBezTo>
                          <a:pt x="377" y="256"/>
                          <a:pt x="377" y="256"/>
                          <a:pt x="377" y="256"/>
                        </a:cubicBezTo>
                        <a:cubicBezTo>
                          <a:pt x="378" y="257"/>
                          <a:pt x="378" y="257"/>
                          <a:pt x="378" y="257"/>
                        </a:cubicBezTo>
                        <a:cubicBezTo>
                          <a:pt x="378" y="257"/>
                          <a:pt x="378" y="257"/>
                          <a:pt x="378" y="257"/>
                        </a:cubicBezTo>
                        <a:cubicBezTo>
                          <a:pt x="378" y="257"/>
                          <a:pt x="378" y="257"/>
                          <a:pt x="378" y="257"/>
                        </a:cubicBezTo>
                        <a:cubicBezTo>
                          <a:pt x="379" y="256"/>
                          <a:pt x="379" y="256"/>
                          <a:pt x="379" y="256"/>
                        </a:cubicBezTo>
                        <a:cubicBezTo>
                          <a:pt x="379" y="256"/>
                          <a:pt x="379" y="256"/>
                          <a:pt x="379" y="256"/>
                        </a:cubicBezTo>
                        <a:cubicBezTo>
                          <a:pt x="380" y="256"/>
                          <a:pt x="380" y="256"/>
                          <a:pt x="380" y="256"/>
                        </a:cubicBezTo>
                        <a:cubicBezTo>
                          <a:pt x="380" y="256"/>
                          <a:pt x="380" y="256"/>
                          <a:pt x="380" y="256"/>
                        </a:cubicBezTo>
                        <a:cubicBezTo>
                          <a:pt x="380" y="256"/>
                          <a:pt x="380" y="256"/>
                          <a:pt x="380" y="256"/>
                        </a:cubicBezTo>
                        <a:cubicBezTo>
                          <a:pt x="381" y="256"/>
                          <a:pt x="381" y="256"/>
                          <a:pt x="381" y="256"/>
                        </a:cubicBezTo>
                        <a:cubicBezTo>
                          <a:pt x="381" y="256"/>
                          <a:pt x="381" y="256"/>
                          <a:pt x="381" y="256"/>
                        </a:cubicBezTo>
                        <a:cubicBezTo>
                          <a:pt x="381" y="256"/>
                          <a:pt x="381" y="256"/>
                          <a:pt x="381" y="256"/>
                        </a:cubicBezTo>
                        <a:cubicBezTo>
                          <a:pt x="381" y="256"/>
                          <a:pt x="381" y="256"/>
                          <a:pt x="381" y="256"/>
                        </a:cubicBezTo>
                        <a:cubicBezTo>
                          <a:pt x="381" y="257"/>
                          <a:pt x="381" y="257"/>
                          <a:pt x="381" y="257"/>
                        </a:cubicBezTo>
                        <a:cubicBezTo>
                          <a:pt x="381" y="257"/>
                          <a:pt x="381" y="257"/>
                          <a:pt x="381" y="257"/>
                        </a:cubicBezTo>
                        <a:cubicBezTo>
                          <a:pt x="381" y="257"/>
                          <a:pt x="381" y="257"/>
                          <a:pt x="381" y="257"/>
                        </a:cubicBezTo>
                        <a:cubicBezTo>
                          <a:pt x="382" y="257"/>
                          <a:pt x="382" y="257"/>
                          <a:pt x="382" y="257"/>
                        </a:cubicBezTo>
                        <a:cubicBezTo>
                          <a:pt x="382" y="257"/>
                          <a:pt x="382" y="257"/>
                          <a:pt x="382" y="257"/>
                        </a:cubicBezTo>
                        <a:cubicBezTo>
                          <a:pt x="384" y="258"/>
                          <a:pt x="384" y="258"/>
                          <a:pt x="384" y="258"/>
                        </a:cubicBezTo>
                        <a:cubicBezTo>
                          <a:pt x="383" y="256"/>
                          <a:pt x="383" y="256"/>
                          <a:pt x="383" y="256"/>
                        </a:cubicBezTo>
                        <a:cubicBezTo>
                          <a:pt x="383" y="256"/>
                          <a:pt x="383" y="256"/>
                          <a:pt x="383" y="256"/>
                        </a:cubicBezTo>
                        <a:cubicBezTo>
                          <a:pt x="381" y="254"/>
                          <a:pt x="381" y="254"/>
                          <a:pt x="381" y="254"/>
                        </a:cubicBezTo>
                        <a:cubicBezTo>
                          <a:pt x="381" y="254"/>
                          <a:pt x="381" y="254"/>
                          <a:pt x="381" y="254"/>
                        </a:cubicBezTo>
                        <a:cubicBezTo>
                          <a:pt x="381" y="254"/>
                          <a:pt x="381" y="254"/>
                          <a:pt x="381" y="254"/>
                        </a:cubicBezTo>
                        <a:cubicBezTo>
                          <a:pt x="381" y="254"/>
                          <a:pt x="381" y="254"/>
                          <a:pt x="381" y="254"/>
                        </a:cubicBezTo>
                        <a:cubicBezTo>
                          <a:pt x="380" y="254"/>
                          <a:pt x="380" y="254"/>
                          <a:pt x="380" y="254"/>
                        </a:cubicBezTo>
                        <a:cubicBezTo>
                          <a:pt x="381" y="253"/>
                          <a:pt x="381" y="253"/>
                          <a:pt x="381" y="253"/>
                        </a:cubicBezTo>
                        <a:cubicBezTo>
                          <a:pt x="381" y="253"/>
                          <a:pt x="381" y="253"/>
                          <a:pt x="381" y="253"/>
                        </a:cubicBezTo>
                        <a:cubicBezTo>
                          <a:pt x="381" y="253"/>
                          <a:pt x="381" y="253"/>
                          <a:pt x="381" y="253"/>
                        </a:cubicBezTo>
                        <a:cubicBezTo>
                          <a:pt x="381" y="252"/>
                          <a:pt x="381" y="252"/>
                          <a:pt x="381" y="252"/>
                        </a:cubicBezTo>
                        <a:cubicBezTo>
                          <a:pt x="381" y="252"/>
                          <a:pt x="381" y="252"/>
                          <a:pt x="381" y="252"/>
                        </a:cubicBezTo>
                        <a:cubicBezTo>
                          <a:pt x="380" y="252"/>
                          <a:pt x="380" y="252"/>
                          <a:pt x="380" y="252"/>
                        </a:cubicBezTo>
                        <a:cubicBezTo>
                          <a:pt x="380" y="252"/>
                          <a:pt x="380" y="252"/>
                          <a:pt x="380" y="252"/>
                        </a:cubicBezTo>
                        <a:cubicBezTo>
                          <a:pt x="380" y="252"/>
                          <a:pt x="380" y="252"/>
                          <a:pt x="380" y="252"/>
                        </a:cubicBezTo>
                        <a:cubicBezTo>
                          <a:pt x="380" y="251"/>
                          <a:pt x="380" y="251"/>
                          <a:pt x="380" y="251"/>
                        </a:cubicBezTo>
                        <a:cubicBezTo>
                          <a:pt x="380" y="251"/>
                          <a:pt x="380" y="251"/>
                          <a:pt x="380" y="251"/>
                        </a:cubicBezTo>
                        <a:cubicBezTo>
                          <a:pt x="380" y="250"/>
                          <a:pt x="380" y="250"/>
                          <a:pt x="380" y="250"/>
                        </a:cubicBezTo>
                        <a:cubicBezTo>
                          <a:pt x="380" y="249"/>
                          <a:pt x="380" y="249"/>
                          <a:pt x="380" y="249"/>
                        </a:cubicBezTo>
                        <a:cubicBezTo>
                          <a:pt x="380" y="249"/>
                          <a:pt x="380" y="249"/>
                          <a:pt x="380" y="249"/>
                        </a:cubicBezTo>
                        <a:cubicBezTo>
                          <a:pt x="379" y="249"/>
                          <a:pt x="379" y="249"/>
                          <a:pt x="379" y="249"/>
                        </a:cubicBezTo>
                        <a:cubicBezTo>
                          <a:pt x="379" y="249"/>
                          <a:pt x="379" y="249"/>
                          <a:pt x="379" y="249"/>
                        </a:cubicBezTo>
                        <a:cubicBezTo>
                          <a:pt x="380" y="248"/>
                          <a:pt x="380" y="248"/>
                          <a:pt x="380" y="248"/>
                        </a:cubicBezTo>
                        <a:cubicBezTo>
                          <a:pt x="380" y="249"/>
                          <a:pt x="380" y="249"/>
                          <a:pt x="380" y="249"/>
                        </a:cubicBezTo>
                        <a:cubicBezTo>
                          <a:pt x="381" y="249"/>
                          <a:pt x="381" y="249"/>
                          <a:pt x="381" y="249"/>
                        </a:cubicBezTo>
                        <a:cubicBezTo>
                          <a:pt x="381" y="250"/>
                          <a:pt x="381" y="250"/>
                          <a:pt x="381" y="250"/>
                        </a:cubicBezTo>
                        <a:cubicBezTo>
                          <a:pt x="381" y="251"/>
                          <a:pt x="381" y="251"/>
                          <a:pt x="381" y="251"/>
                        </a:cubicBezTo>
                        <a:cubicBezTo>
                          <a:pt x="381" y="251"/>
                          <a:pt x="381" y="251"/>
                          <a:pt x="381" y="251"/>
                        </a:cubicBezTo>
                        <a:cubicBezTo>
                          <a:pt x="381" y="251"/>
                          <a:pt x="381" y="251"/>
                          <a:pt x="381" y="251"/>
                        </a:cubicBezTo>
                        <a:cubicBezTo>
                          <a:pt x="381" y="251"/>
                          <a:pt x="381" y="251"/>
                          <a:pt x="381" y="251"/>
                        </a:cubicBezTo>
                        <a:cubicBezTo>
                          <a:pt x="381" y="251"/>
                          <a:pt x="381" y="251"/>
                          <a:pt x="381" y="251"/>
                        </a:cubicBezTo>
                        <a:cubicBezTo>
                          <a:pt x="381" y="252"/>
                          <a:pt x="381" y="252"/>
                          <a:pt x="381" y="252"/>
                        </a:cubicBezTo>
                        <a:cubicBezTo>
                          <a:pt x="382" y="252"/>
                          <a:pt x="382" y="252"/>
                          <a:pt x="382" y="252"/>
                        </a:cubicBezTo>
                        <a:cubicBezTo>
                          <a:pt x="382" y="252"/>
                          <a:pt x="382" y="252"/>
                          <a:pt x="382" y="252"/>
                        </a:cubicBezTo>
                        <a:cubicBezTo>
                          <a:pt x="382" y="252"/>
                          <a:pt x="382" y="252"/>
                          <a:pt x="382" y="252"/>
                        </a:cubicBezTo>
                        <a:cubicBezTo>
                          <a:pt x="383" y="252"/>
                          <a:pt x="383" y="252"/>
                          <a:pt x="383" y="252"/>
                        </a:cubicBezTo>
                        <a:cubicBezTo>
                          <a:pt x="383" y="253"/>
                          <a:pt x="383" y="253"/>
                          <a:pt x="383" y="253"/>
                        </a:cubicBezTo>
                        <a:cubicBezTo>
                          <a:pt x="383" y="253"/>
                          <a:pt x="383" y="253"/>
                          <a:pt x="383" y="253"/>
                        </a:cubicBezTo>
                        <a:cubicBezTo>
                          <a:pt x="384" y="252"/>
                          <a:pt x="384" y="252"/>
                          <a:pt x="384" y="252"/>
                        </a:cubicBezTo>
                        <a:cubicBezTo>
                          <a:pt x="384" y="252"/>
                          <a:pt x="384" y="252"/>
                          <a:pt x="384" y="252"/>
                        </a:cubicBezTo>
                        <a:cubicBezTo>
                          <a:pt x="384" y="252"/>
                          <a:pt x="384" y="252"/>
                          <a:pt x="384" y="252"/>
                        </a:cubicBezTo>
                        <a:cubicBezTo>
                          <a:pt x="384" y="251"/>
                          <a:pt x="384" y="251"/>
                          <a:pt x="384" y="251"/>
                        </a:cubicBezTo>
                        <a:cubicBezTo>
                          <a:pt x="384" y="252"/>
                          <a:pt x="384" y="252"/>
                          <a:pt x="384" y="252"/>
                        </a:cubicBezTo>
                        <a:cubicBezTo>
                          <a:pt x="384" y="252"/>
                          <a:pt x="384" y="252"/>
                          <a:pt x="384" y="252"/>
                        </a:cubicBezTo>
                        <a:cubicBezTo>
                          <a:pt x="384" y="251"/>
                          <a:pt x="384" y="251"/>
                          <a:pt x="384" y="251"/>
                        </a:cubicBezTo>
                        <a:cubicBezTo>
                          <a:pt x="385" y="251"/>
                          <a:pt x="385" y="251"/>
                          <a:pt x="385" y="251"/>
                        </a:cubicBezTo>
                        <a:cubicBezTo>
                          <a:pt x="385" y="251"/>
                          <a:pt x="385" y="251"/>
                          <a:pt x="385" y="251"/>
                        </a:cubicBezTo>
                        <a:cubicBezTo>
                          <a:pt x="385" y="250"/>
                          <a:pt x="385" y="250"/>
                          <a:pt x="385" y="250"/>
                        </a:cubicBezTo>
                        <a:cubicBezTo>
                          <a:pt x="384" y="250"/>
                          <a:pt x="384" y="250"/>
                          <a:pt x="384" y="250"/>
                        </a:cubicBezTo>
                        <a:cubicBezTo>
                          <a:pt x="384" y="250"/>
                          <a:pt x="384" y="250"/>
                          <a:pt x="384" y="250"/>
                        </a:cubicBezTo>
                        <a:cubicBezTo>
                          <a:pt x="384" y="249"/>
                          <a:pt x="384" y="249"/>
                          <a:pt x="384" y="249"/>
                        </a:cubicBezTo>
                        <a:cubicBezTo>
                          <a:pt x="383" y="249"/>
                          <a:pt x="383" y="249"/>
                          <a:pt x="383" y="249"/>
                        </a:cubicBezTo>
                        <a:cubicBezTo>
                          <a:pt x="383" y="249"/>
                          <a:pt x="383" y="249"/>
                          <a:pt x="383" y="249"/>
                        </a:cubicBezTo>
                        <a:cubicBezTo>
                          <a:pt x="383" y="249"/>
                          <a:pt x="383" y="249"/>
                          <a:pt x="383" y="249"/>
                        </a:cubicBezTo>
                        <a:cubicBezTo>
                          <a:pt x="383" y="249"/>
                          <a:pt x="383" y="249"/>
                          <a:pt x="383" y="249"/>
                        </a:cubicBezTo>
                        <a:cubicBezTo>
                          <a:pt x="383" y="248"/>
                          <a:pt x="383" y="248"/>
                          <a:pt x="383" y="248"/>
                        </a:cubicBezTo>
                        <a:cubicBezTo>
                          <a:pt x="383" y="248"/>
                          <a:pt x="383" y="248"/>
                          <a:pt x="383" y="248"/>
                        </a:cubicBezTo>
                        <a:cubicBezTo>
                          <a:pt x="383" y="247"/>
                          <a:pt x="383" y="247"/>
                          <a:pt x="383" y="247"/>
                        </a:cubicBezTo>
                        <a:cubicBezTo>
                          <a:pt x="381" y="247"/>
                          <a:pt x="381" y="247"/>
                          <a:pt x="381" y="247"/>
                        </a:cubicBezTo>
                        <a:cubicBezTo>
                          <a:pt x="379" y="246"/>
                          <a:pt x="379" y="246"/>
                          <a:pt x="379" y="246"/>
                        </a:cubicBezTo>
                        <a:cubicBezTo>
                          <a:pt x="379" y="246"/>
                          <a:pt x="379" y="246"/>
                          <a:pt x="379" y="246"/>
                        </a:cubicBezTo>
                        <a:cubicBezTo>
                          <a:pt x="379" y="246"/>
                          <a:pt x="379" y="246"/>
                          <a:pt x="379" y="246"/>
                        </a:cubicBezTo>
                        <a:cubicBezTo>
                          <a:pt x="378" y="246"/>
                          <a:pt x="378" y="246"/>
                          <a:pt x="378" y="246"/>
                        </a:cubicBezTo>
                        <a:cubicBezTo>
                          <a:pt x="378" y="247"/>
                          <a:pt x="378" y="247"/>
                          <a:pt x="378" y="247"/>
                        </a:cubicBezTo>
                        <a:cubicBezTo>
                          <a:pt x="378" y="247"/>
                          <a:pt x="378" y="247"/>
                          <a:pt x="378" y="247"/>
                        </a:cubicBezTo>
                        <a:cubicBezTo>
                          <a:pt x="378" y="247"/>
                          <a:pt x="378" y="247"/>
                          <a:pt x="378" y="247"/>
                        </a:cubicBezTo>
                        <a:moveTo>
                          <a:pt x="239" y="251"/>
                        </a:moveTo>
                        <a:cubicBezTo>
                          <a:pt x="239" y="252"/>
                          <a:pt x="239" y="252"/>
                          <a:pt x="239" y="252"/>
                        </a:cubicBezTo>
                        <a:cubicBezTo>
                          <a:pt x="239" y="252"/>
                          <a:pt x="239" y="252"/>
                          <a:pt x="239" y="252"/>
                        </a:cubicBezTo>
                        <a:cubicBezTo>
                          <a:pt x="238" y="253"/>
                          <a:pt x="238" y="253"/>
                          <a:pt x="238" y="253"/>
                        </a:cubicBezTo>
                        <a:cubicBezTo>
                          <a:pt x="238" y="253"/>
                          <a:pt x="238" y="253"/>
                          <a:pt x="238" y="253"/>
                        </a:cubicBezTo>
                        <a:cubicBezTo>
                          <a:pt x="239" y="254"/>
                          <a:pt x="239" y="254"/>
                          <a:pt x="239" y="254"/>
                        </a:cubicBezTo>
                        <a:cubicBezTo>
                          <a:pt x="239" y="254"/>
                          <a:pt x="239" y="254"/>
                          <a:pt x="239" y="254"/>
                        </a:cubicBezTo>
                        <a:cubicBezTo>
                          <a:pt x="239" y="254"/>
                          <a:pt x="239" y="254"/>
                          <a:pt x="239" y="254"/>
                        </a:cubicBezTo>
                        <a:cubicBezTo>
                          <a:pt x="239" y="254"/>
                          <a:pt x="239" y="254"/>
                          <a:pt x="239" y="254"/>
                        </a:cubicBezTo>
                        <a:cubicBezTo>
                          <a:pt x="240" y="254"/>
                          <a:pt x="240" y="254"/>
                          <a:pt x="240" y="254"/>
                        </a:cubicBezTo>
                        <a:cubicBezTo>
                          <a:pt x="240" y="254"/>
                          <a:pt x="240" y="254"/>
                          <a:pt x="240" y="254"/>
                        </a:cubicBezTo>
                        <a:cubicBezTo>
                          <a:pt x="239" y="255"/>
                          <a:pt x="239" y="255"/>
                          <a:pt x="239" y="255"/>
                        </a:cubicBezTo>
                        <a:cubicBezTo>
                          <a:pt x="239" y="257"/>
                          <a:pt x="239" y="257"/>
                          <a:pt x="239" y="257"/>
                        </a:cubicBezTo>
                        <a:cubicBezTo>
                          <a:pt x="240" y="256"/>
                          <a:pt x="240" y="256"/>
                          <a:pt x="240" y="256"/>
                        </a:cubicBezTo>
                        <a:cubicBezTo>
                          <a:pt x="242" y="255"/>
                          <a:pt x="242" y="255"/>
                          <a:pt x="242" y="255"/>
                        </a:cubicBezTo>
                        <a:cubicBezTo>
                          <a:pt x="243" y="254"/>
                          <a:pt x="243" y="254"/>
                          <a:pt x="243" y="254"/>
                        </a:cubicBezTo>
                        <a:cubicBezTo>
                          <a:pt x="244" y="254"/>
                          <a:pt x="244" y="254"/>
                          <a:pt x="244" y="254"/>
                        </a:cubicBezTo>
                        <a:cubicBezTo>
                          <a:pt x="245" y="254"/>
                          <a:pt x="245" y="254"/>
                          <a:pt x="245" y="254"/>
                        </a:cubicBezTo>
                        <a:cubicBezTo>
                          <a:pt x="245" y="254"/>
                          <a:pt x="245" y="254"/>
                          <a:pt x="245" y="254"/>
                        </a:cubicBezTo>
                        <a:cubicBezTo>
                          <a:pt x="245" y="254"/>
                          <a:pt x="245" y="254"/>
                          <a:pt x="245" y="254"/>
                        </a:cubicBezTo>
                        <a:cubicBezTo>
                          <a:pt x="245" y="254"/>
                          <a:pt x="245" y="254"/>
                          <a:pt x="245" y="254"/>
                        </a:cubicBezTo>
                        <a:cubicBezTo>
                          <a:pt x="246" y="254"/>
                          <a:pt x="246" y="254"/>
                          <a:pt x="246" y="254"/>
                        </a:cubicBezTo>
                        <a:cubicBezTo>
                          <a:pt x="247" y="254"/>
                          <a:pt x="247" y="254"/>
                          <a:pt x="247" y="254"/>
                        </a:cubicBezTo>
                        <a:cubicBezTo>
                          <a:pt x="246" y="253"/>
                          <a:pt x="246" y="253"/>
                          <a:pt x="246" y="253"/>
                        </a:cubicBezTo>
                        <a:cubicBezTo>
                          <a:pt x="246" y="253"/>
                          <a:pt x="246" y="253"/>
                          <a:pt x="246" y="253"/>
                        </a:cubicBezTo>
                        <a:cubicBezTo>
                          <a:pt x="247" y="253"/>
                          <a:pt x="247" y="253"/>
                          <a:pt x="247" y="253"/>
                        </a:cubicBezTo>
                        <a:cubicBezTo>
                          <a:pt x="248" y="252"/>
                          <a:pt x="248" y="252"/>
                          <a:pt x="248" y="252"/>
                        </a:cubicBezTo>
                        <a:cubicBezTo>
                          <a:pt x="251" y="251"/>
                          <a:pt x="251" y="251"/>
                          <a:pt x="251" y="251"/>
                        </a:cubicBezTo>
                        <a:cubicBezTo>
                          <a:pt x="248" y="251"/>
                          <a:pt x="248" y="251"/>
                          <a:pt x="248" y="251"/>
                        </a:cubicBezTo>
                        <a:cubicBezTo>
                          <a:pt x="246" y="251"/>
                          <a:pt x="246" y="251"/>
                          <a:pt x="246" y="251"/>
                        </a:cubicBezTo>
                        <a:cubicBezTo>
                          <a:pt x="246" y="251"/>
                          <a:pt x="246" y="251"/>
                          <a:pt x="246" y="251"/>
                        </a:cubicBezTo>
                        <a:cubicBezTo>
                          <a:pt x="245" y="251"/>
                          <a:pt x="245" y="251"/>
                          <a:pt x="245" y="251"/>
                        </a:cubicBezTo>
                        <a:cubicBezTo>
                          <a:pt x="244" y="252"/>
                          <a:pt x="244" y="252"/>
                          <a:pt x="244" y="252"/>
                        </a:cubicBezTo>
                        <a:cubicBezTo>
                          <a:pt x="243" y="252"/>
                          <a:pt x="243" y="252"/>
                          <a:pt x="243" y="252"/>
                        </a:cubicBezTo>
                        <a:cubicBezTo>
                          <a:pt x="243" y="252"/>
                          <a:pt x="243" y="252"/>
                          <a:pt x="243" y="252"/>
                        </a:cubicBezTo>
                        <a:cubicBezTo>
                          <a:pt x="243" y="252"/>
                          <a:pt x="243" y="252"/>
                          <a:pt x="243" y="252"/>
                        </a:cubicBezTo>
                        <a:cubicBezTo>
                          <a:pt x="243" y="252"/>
                          <a:pt x="243" y="252"/>
                          <a:pt x="243" y="252"/>
                        </a:cubicBezTo>
                        <a:cubicBezTo>
                          <a:pt x="242" y="252"/>
                          <a:pt x="242" y="252"/>
                          <a:pt x="242" y="252"/>
                        </a:cubicBezTo>
                        <a:cubicBezTo>
                          <a:pt x="242" y="252"/>
                          <a:pt x="242" y="252"/>
                          <a:pt x="242" y="252"/>
                        </a:cubicBezTo>
                        <a:cubicBezTo>
                          <a:pt x="241" y="251"/>
                          <a:pt x="241" y="251"/>
                          <a:pt x="241" y="251"/>
                        </a:cubicBezTo>
                        <a:cubicBezTo>
                          <a:pt x="241" y="251"/>
                          <a:pt x="241" y="251"/>
                          <a:pt x="241" y="251"/>
                        </a:cubicBezTo>
                        <a:cubicBezTo>
                          <a:pt x="241" y="251"/>
                          <a:pt x="241" y="251"/>
                          <a:pt x="241" y="251"/>
                        </a:cubicBezTo>
                        <a:cubicBezTo>
                          <a:pt x="241" y="250"/>
                          <a:pt x="241" y="250"/>
                          <a:pt x="241" y="250"/>
                        </a:cubicBezTo>
                        <a:cubicBezTo>
                          <a:pt x="241" y="250"/>
                          <a:pt x="241" y="250"/>
                          <a:pt x="241" y="250"/>
                        </a:cubicBezTo>
                        <a:cubicBezTo>
                          <a:pt x="241" y="250"/>
                          <a:pt x="241" y="250"/>
                          <a:pt x="241" y="250"/>
                        </a:cubicBezTo>
                        <a:cubicBezTo>
                          <a:pt x="240" y="250"/>
                          <a:pt x="240" y="250"/>
                          <a:pt x="240" y="250"/>
                        </a:cubicBezTo>
                        <a:cubicBezTo>
                          <a:pt x="240" y="250"/>
                          <a:pt x="240" y="250"/>
                          <a:pt x="240" y="250"/>
                        </a:cubicBezTo>
                        <a:cubicBezTo>
                          <a:pt x="240" y="250"/>
                          <a:pt x="240" y="250"/>
                          <a:pt x="240" y="250"/>
                        </a:cubicBezTo>
                        <a:cubicBezTo>
                          <a:pt x="239" y="249"/>
                          <a:pt x="239" y="249"/>
                          <a:pt x="239" y="249"/>
                        </a:cubicBezTo>
                        <a:cubicBezTo>
                          <a:pt x="238" y="249"/>
                          <a:pt x="238" y="249"/>
                          <a:pt x="238" y="249"/>
                        </a:cubicBezTo>
                        <a:cubicBezTo>
                          <a:pt x="238" y="249"/>
                          <a:pt x="238" y="249"/>
                          <a:pt x="238" y="249"/>
                        </a:cubicBezTo>
                        <a:cubicBezTo>
                          <a:pt x="238" y="250"/>
                          <a:pt x="238" y="250"/>
                          <a:pt x="238" y="250"/>
                        </a:cubicBezTo>
                        <a:cubicBezTo>
                          <a:pt x="238" y="251"/>
                          <a:pt x="238" y="251"/>
                          <a:pt x="238" y="251"/>
                        </a:cubicBezTo>
                        <a:cubicBezTo>
                          <a:pt x="238" y="251"/>
                          <a:pt x="238" y="251"/>
                          <a:pt x="238" y="251"/>
                        </a:cubicBezTo>
                        <a:cubicBezTo>
                          <a:pt x="238" y="251"/>
                          <a:pt x="238" y="251"/>
                          <a:pt x="238" y="251"/>
                        </a:cubicBezTo>
                        <a:cubicBezTo>
                          <a:pt x="239" y="251"/>
                          <a:pt x="239" y="251"/>
                          <a:pt x="239" y="251"/>
                        </a:cubicBezTo>
                        <a:moveTo>
                          <a:pt x="128" y="252"/>
                        </a:moveTo>
                        <a:cubicBezTo>
                          <a:pt x="128" y="252"/>
                          <a:pt x="128" y="252"/>
                          <a:pt x="128" y="252"/>
                        </a:cubicBezTo>
                        <a:cubicBezTo>
                          <a:pt x="127" y="252"/>
                          <a:pt x="127" y="252"/>
                          <a:pt x="127" y="252"/>
                        </a:cubicBezTo>
                        <a:cubicBezTo>
                          <a:pt x="127" y="252"/>
                          <a:pt x="127" y="252"/>
                          <a:pt x="127" y="252"/>
                        </a:cubicBezTo>
                        <a:cubicBezTo>
                          <a:pt x="128" y="253"/>
                          <a:pt x="128" y="253"/>
                          <a:pt x="128" y="253"/>
                        </a:cubicBezTo>
                        <a:cubicBezTo>
                          <a:pt x="128" y="254"/>
                          <a:pt x="128" y="254"/>
                          <a:pt x="128" y="254"/>
                        </a:cubicBezTo>
                        <a:cubicBezTo>
                          <a:pt x="129" y="254"/>
                          <a:pt x="129" y="254"/>
                          <a:pt x="129" y="254"/>
                        </a:cubicBezTo>
                        <a:cubicBezTo>
                          <a:pt x="130" y="252"/>
                          <a:pt x="130" y="252"/>
                          <a:pt x="130" y="252"/>
                        </a:cubicBezTo>
                        <a:cubicBezTo>
                          <a:pt x="130" y="252"/>
                          <a:pt x="130" y="252"/>
                          <a:pt x="130" y="252"/>
                        </a:cubicBezTo>
                        <a:cubicBezTo>
                          <a:pt x="130" y="252"/>
                          <a:pt x="130" y="252"/>
                          <a:pt x="130" y="252"/>
                        </a:cubicBezTo>
                        <a:cubicBezTo>
                          <a:pt x="130" y="251"/>
                          <a:pt x="130" y="251"/>
                          <a:pt x="130" y="251"/>
                        </a:cubicBezTo>
                        <a:cubicBezTo>
                          <a:pt x="130" y="251"/>
                          <a:pt x="130" y="251"/>
                          <a:pt x="130" y="251"/>
                        </a:cubicBezTo>
                        <a:cubicBezTo>
                          <a:pt x="130" y="250"/>
                          <a:pt x="130" y="250"/>
                          <a:pt x="130" y="250"/>
                        </a:cubicBezTo>
                        <a:cubicBezTo>
                          <a:pt x="130" y="250"/>
                          <a:pt x="130" y="250"/>
                          <a:pt x="130" y="250"/>
                        </a:cubicBezTo>
                        <a:cubicBezTo>
                          <a:pt x="129" y="250"/>
                          <a:pt x="129" y="250"/>
                          <a:pt x="129" y="250"/>
                        </a:cubicBezTo>
                        <a:cubicBezTo>
                          <a:pt x="129" y="249"/>
                          <a:pt x="129" y="249"/>
                          <a:pt x="129" y="249"/>
                        </a:cubicBezTo>
                        <a:cubicBezTo>
                          <a:pt x="129" y="250"/>
                          <a:pt x="129" y="250"/>
                          <a:pt x="129" y="250"/>
                        </a:cubicBezTo>
                        <a:cubicBezTo>
                          <a:pt x="129" y="250"/>
                          <a:pt x="129" y="250"/>
                          <a:pt x="129" y="250"/>
                        </a:cubicBezTo>
                        <a:cubicBezTo>
                          <a:pt x="128" y="249"/>
                          <a:pt x="128" y="249"/>
                          <a:pt x="128" y="249"/>
                        </a:cubicBezTo>
                        <a:cubicBezTo>
                          <a:pt x="128" y="249"/>
                          <a:pt x="128" y="249"/>
                          <a:pt x="128" y="249"/>
                        </a:cubicBezTo>
                        <a:cubicBezTo>
                          <a:pt x="128" y="250"/>
                          <a:pt x="128" y="250"/>
                          <a:pt x="128" y="250"/>
                        </a:cubicBezTo>
                        <a:cubicBezTo>
                          <a:pt x="128" y="252"/>
                          <a:pt x="128" y="252"/>
                          <a:pt x="128" y="252"/>
                        </a:cubicBezTo>
                        <a:moveTo>
                          <a:pt x="408" y="252"/>
                        </a:moveTo>
                        <a:cubicBezTo>
                          <a:pt x="408" y="252"/>
                          <a:pt x="408" y="252"/>
                          <a:pt x="408" y="252"/>
                        </a:cubicBezTo>
                        <a:cubicBezTo>
                          <a:pt x="408" y="253"/>
                          <a:pt x="408" y="253"/>
                          <a:pt x="408" y="253"/>
                        </a:cubicBezTo>
                        <a:cubicBezTo>
                          <a:pt x="408" y="253"/>
                          <a:pt x="408" y="253"/>
                          <a:pt x="408" y="253"/>
                        </a:cubicBezTo>
                        <a:cubicBezTo>
                          <a:pt x="408" y="254"/>
                          <a:pt x="408" y="254"/>
                          <a:pt x="408" y="254"/>
                        </a:cubicBezTo>
                        <a:cubicBezTo>
                          <a:pt x="408" y="254"/>
                          <a:pt x="408" y="254"/>
                          <a:pt x="408" y="254"/>
                        </a:cubicBezTo>
                        <a:cubicBezTo>
                          <a:pt x="407" y="254"/>
                          <a:pt x="407" y="254"/>
                          <a:pt x="407" y="254"/>
                        </a:cubicBezTo>
                        <a:cubicBezTo>
                          <a:pt x="407" y="254"/>
                          <a:pt x="407" y="254"/>
                          <a:pt x="407" y="254"/>
                        </a:cubicBezTo>
                        <a:cubicBezTo>
                          <a:pt x="407" y="254"/>
                          <a:pt x="407" y="254"/>
                          <a:pt x="407" y="254"/>
                        </a:cubicBezTo>
                        <a:cubicBezTo>
                          <a:pt x="406" y="254"/>
                          <a:pt x="406" y="254"/>
                          <a:pt x="406" y="254"/>
                        </a:cubicBezTo>
                        <a:cubicBezTo>
                          <a:pt x="406" y="254"/>
                          <a:pt x="406" y="254"/>
                          <a:pt x="406" y="254"/>
                        </a:cubicBezTo>
                        <a:cubicBezTo>
                          <a:pt x="405" y="254"/>
                          <a:pt x="405" y="254"/>
                          <a:pt x="405" y="254"/>
                        </a:cubicBezTo>
                        <a:cubicBezTo>
                          <a:pt x="405" y="255"/>
                          <a:pt x="405" y="255"/>
                          <a:pt x="405" y="255"/>
                        </a:cubicBezTo>
                        <a:cubicBezTo>
                          <a:pt x="405" y="255"/>
                          <a:pt x="405" y="255"/>
                          <a:pt x="405" y="255"/>
                        </a:cubicBezTo>
                        <a:cubicBezTo>
                          <a:pt x="405" y="255"/>
                          <a:pt x="405" y="255"/>
                          <a:pt x="405" y="255"/>
                        </a:cubicBezTo>
                        <a:cubicBezTo>
                          <a:pt x="404" y="255"/>
                          <a:pt x="404" y="255"/>
                          <a:pt x="404" y="255"/>
                        </a:cubicBezTo>
                        <a:cubicBezTo>
                          <a:pt x="404" y="255"/>
                          <a:pt x="404" y="255"/>
                          <a:pt x="404" y="255"/>
                        </a:cubicBezTo>
                        <a:cubicBezTo>
                          <a:pt x="404" y="255"/>
                          <a:pt x="404" y="255"/>
                          <a:pt x="404" y="255"/>
                        </a:cubicBezTo>
                        <a:cubicBezTo>
                          <a:pt x="404" y="255"/>
                          <a:pt x="404" y="255"/>
                          <a:pt x="404" y="255"/>
                        </a:cubicBezTo>
                        <a:cubicBezTo>
                          <a:pt x="403" y="254"/>
                          <a:pt x="403" y="254"/>
                          <a:pt x="403" y="254"/>
                        </a:cubicBezTo>
                        <a:cubicBezTo>
                          <a:pt x="403" y="253"/>
                          <a:pt x="403" y="253"/>
                          <a:pt x="403" y="253"/>
                        </a:cubicBezTo>
                        <a:cubicBezTo>
                          <a:pt x="402" y="254"/>
                          <a:pt x="402" y="254"/>
                          <a:pt x="402" y="254"/>
                        </a:cubicBezTo>
                        <a:cubicBezTo>
                          <a:pt x="402" y="254"/>
                          <a:pt x="402" y="254"/>
                          <a:pt x="402" y="254"/>
                        </a:cubicBezTo>
                        <a:cubicBezTo>
                          <a:pt x="402" y="254"/>
                          <a:pt x="402" y="254"/>
                          <a:pt x="402" y="254"/>
                        </a:cubicBezTo>
                        <a:cubicBezTo>
                          <a:pt x="402" y="254"/>
                          <a:pt x="402" y="254"/>
                          <a:pt x="402" y="254"/>
                        </a:cubicBezTo>
                        <a:cubicBezTo>
                          <a:pt x="401" y="254"/>
                          <a:pt x="401" y="254"/>
                          <a:pt x="401" y="254"/>
                        </a:cubicBezTo>
                        <a:cubicBezTo>
                          <a:pt x="401" y="254"/>
                          <a:pt x="401" y="254"/>
                          <a:pt x="401" y="254"/>
                        </a:cubicBezTo>
                        <a:cubicBezTo>
                          <a:pt x="401" y="254"/>
                          <a:pt x="401" y="254"/>
                          <a:pt x="401" y="254"/>
                        </a:cubicBezTo>
                        <a:cubicBezTo>
                          <a:pt x="401" y="254"/>
                          <a:pt x="401" y="254"/>
                          <a:pt x="401" y="254"/>
                        </a:cubicBezTo>
                        <a:cubicBezTo>
                          <a:pt x="400" y="254"/>
                          <a:pt x="400" y="254"/>
                          <a:pt x="400" y="254"/>
                        </a:cubicBezTo>
                        <a:cubicBezTo>
                          <a:pt x="400" y="254"/>
                          <a:pt x="400" y="254"/>
                          <a:pt x="400" y="254"/>
                        </a:cubicBezTo>
                        <a:cubicBezTo>
                          <a:pt x="400" y="254"/>
                          <a:pt x="400" y="254"/>
                          <a:pt x="400" y="254"/>
                        </a:cubicBezTo>
                        <a:cubicBezTo>
                          <a:pt x="399" y="254"/>
                          <a:pt x="399" y="254"/>
                          <a:pt x="399" y="254"/>
                        </a:cubicBezTo>
                        <a:cubicBezTo>
                          <a:pt x="399" y="255"/>
                          <a:pt x="399" y="255"/>
                          <a:pt x="399" y="255"/>
                        </a:cubicBezTo>
                        <a:cubicBezTo>
                          <a:pt x="399" y="255"/>
                          <a:pt x="399" y="255"/>
                          <a:pt x="399" y="255"/>
                        </a:cubicBezTo>
                        <a:cubicBezTo>
                          <a:pt x="399" y="255"/>
                          <a:pt x="399" y="255"/>
                          <a:pt x="399" y="255"/>
                        </a:cubicBezTo>
                        <a:cubicBezTo>
                          <a:pt x="400" y="257"/>
                          <a:pt x="400" y="257"/>
                          <a:pt x="400" y="257"/>
                        </a:cubicBezTo>
                        <a:cubicBezTo>
                          <a:pt x="400" y="257"/>
                          <a:pt x="400" y="257"/>
                          <a:pt x="400" y="257"/>
                        </a:cubicBezTo>
                        <a:cubicBezTo>
                          <a:pt x="400" y="257"/>
                          <a:pt x="400" y="257"/>
                          <a:pt x="400" y="257"/>
                        </a:cubicBezTo>
                        <a:cubicBezTo>
                          <a:pt x="402" y="258"/>
                          <a:pt x="402" y="258"/>
                          <a:pt x="402" y="258"/>
                        </a:cubicBezTo>
                        <a:cubicBezTo>
                          <a:pt x="402" y="258"/>
                          <a:pt x="402" y="258"/>
                          <a:pt x="402" y="258"/>
                        </a:cubicBezTo>
                        <a:cubicBezTo>
                          <a:pt x="401" y="258"/>
                          <a:pt x="401" y="258"/>
                          <a:pt x="401" y="258"/>
                        </a:cubicBezTo>
                        <a:cubicBezTo>
                          <a:pt x="401" y="259"/>
                          <a:pt x="401" y="259"/>
                          <a:pt x="401" y="259"/>
                        </a:cubicBezTo>
                        <a:cubicBezTo>
                          <a:pt x="401" y="259"/>
                          <a:pt x="401" y="259"/>
                          <a:pt x="401" y="259"/>
                        </a:cubicBezTo>
                        <a:cubicBezTo>
                          <a:pt x="401" y="260"/>
                          <a:pt x="401" y="260"/>
                          <a:pt x="401" y="260"/>
                        </a:cubicBezTo>
                        <a:cubicBezTo>
                          <a:pt x="401" y="260"/>
                          <a:pt x="401" y="260"/>
                          <a:pt x="401" y="260"/>
                        </a:cubicBezTo>
                        <a:cubicBezTo>
                          <a:pt x="400" y="261"/>
                          <a:pt x="400" y="261"/>
                          <a:pt x="400" y="261"/>
                        </a:cubicBezTo>
                        <a:cubicBezTo>
                          <a:pt x="399" y="261"/>
                          <a:pt x="399" y="261"/>
                          <a:pt x="399" y="261"/>
                        </a:cubicBezTo>
                        <a:cubicBezTo>
                          <a:pt x="400" y="261"/>
                          <a:pt x="400" y="261"/>
                          <a:pt x="400" y="261"/>
                        </a:cubicBezTo>
                        <a:cubicBezTo>
                          <a:pt x="400" y="262"/>
                          <a:pt x="400" y="262"/>
                          <a:pt x="400" y="262"/>
                        </a:cubicBezTo>
                        <a:cubicBezTo>
                          <a:pt x="400" y="262"/>
                          <a:pt x="400" y="262"/>
                          <a:pt x="400" y="262"/>
                        </a:cubicBezTo>
                        <a:cubicBezTo>
                          <a:pt x="400" y="262"/>
                          <a:pt x="400" y="262"/>
                          <a:pt x="400" y="262"/>
                        </a:cubicBezTo>
                        <a:cubicBezTo>
                          <a:pt x="401" y="262"/>
                          <a:pt x="401" y="262"/>
                          <a:pt x="401" y="262"/>
                        </a:cubicBezTo>
                        <a:cubicBezTo>
                          <a:pt x="403" y="263"/>
                          <a:pt x="403" y="263"/>
                          <a:pt x="403" y="263"/>
                        </a:cubicBezTo>
                        <a:cubicBezTo>
                          <a:pt x="403" y="265"/>
                          <a:pt x="403" y="265"/>
                          <a:pt x="403" y="265"/>
                        </a:cubicBezTo>
                        <a:cubicBezTo>
                          <a:pt x="403" y="265"/>
                          <a:pt x="403" y="265"/>
                          <a:pt x="403" y="265"/>
                        </a:cubicBezTo>
                        <a:cubicBezTo>
                          <a:pt x="403" y="266"/>
                          <a:pt x="403" y="266"/>
                          <a:pt x="403" y="266"/>
                        </a:cubicBezTo>
                        <a:cubicBezTo>
                          <a:pt x="403" y="266"/>
                          <a:pt x="403" y="266"/>
                          <a:pt x="403" y="266"/>
                        </a:cubicBezTo>
                        <a:cubicBezTo>
                          <a:pt x="403" y="266"/>
                          <a:pt x="403" y="266"/>
                          <a:pt x="403" y="266"/>
                        </a:cubicBezTo>
                        <a:cubicBezTo>
                          <a:pt x="403" y="267"/>
                          <a:pt x="403" y="267"/>
                          <a:pt x="403" y="267"/>
                        </a:cubicBezTo>
                        <a:cubicBezTo>
                          <a:pt x="403" y="268"/>
                          <a:pt x="403" y="268"/>
                          <a:pt x="403" y="268"/>
                        </a:cubicBezTo>
                        <a:cubicBezTo>
                          <a:pt x="403" y="268"/>
                          <a:pt x="403" y="268"/>
                          <a:pt x="403" y="268"/>
                        </a:cubicBezTo>
                        <a:cubicBezTo>
                          <a:pt x="403" y="268"/>
                          <a:pt x="403" y="268"/>
                          <a:pt x="403" y="268"/>
                        </a:cubicBezTo>
                        <a:cubicBezTo>
                          <a:pt x="403" y="269"/>
                          <a:pt x="403" y="269"/>
                          <a:pt x="403" y="269"/>
                        </a:cubicBezTo>
                        <a:cubicBezTo>
                          <a:pt x="403" y="269"/>
                          <a:pt x="403" y="269"/>
                          <a:pt x="403" y="269"/>
                        </a:cubicBezTo>
                        <a:cubicBezTo>
                          <a:pt x="403" y="269"/>
                          <a:pt x="403" y="269"/>
                          <a:pt x="403" y="269"/>
                        </a:cubicBezTo>
                        <a:cubicBezTo>
                          <a:pt x="403" y="270"/>
                          <a:pt x="403" y="270"/>
                          <a:pt x="403" y="270"/>
                        </a:cubicBezTo>
                        <a:cubicBezTo>
                          <a:pt x="403" y="270"/>
                          <a:pt x="403" y="270"/>
                          <a:pt x="403" y="270"/>
                        </a:cubicBezTo>
                        <a:cubicBezTo>
                          <a:pt x="402" y="270"/>
                          <a:pt x="402" y="270"/>
                          <a:pt x="402" y="270"/>
                        </a:cubicBezTo>
                        <a:cubicBezTo>
                          <a:pt x="402" y="269"/>
                          <a:pt x="402" y="269"/>
                          <a:pt x="402" y="269"/>
                        </a:cubicBezTo>
                        <a:cubicBezTo>
                          <a:pt x="402" y="268"/>
                          <a:pt x="402" y="268"/>
                          <a:pt x="402" y="268"/>
                        </a:cubicBezTo>
                        <a:cubicBezTo>
                          <a:pt x="402" y="268"/>
                          <a:pt x="402" y="268"/>
                          <a:pt x="402" y="268"/>
                        </a:cubicBezTo>
                        <a:cubicBezTo>
                          <a:pt x="402" y="268"/>
                          <a:pt x="402" y="268"/>
                          <a:pt x="402" y="268"/>
                        </a:cubicBezTo>
                        <a:cubicBezTo>
                          <a:pt x="401" y="267"/>
                          <a:pt x="401" y="267"/>
                          <a:pt x="401" y="267"/>
                        </a:cubicBezTo>
                        <a:cubicBezTo>
                          <a:pt x="401" y="267"/>
                          <a:pt x="401" y="267"/>
                          <a:pt x="401" y="267"/>
                        </a:cubicBezTo>
                        <a:cubicBezTo>
                          <a:pt x="401" y="266"/>
                          <a:pt x="401" y="266"/>
                          <a:pt x="401" y="266"/>
                        </a:cubicBezTo>
                        <a:cubicBezTo>
                          <a:pt x="400" y="266"/>
                          <a:pt x="400" y="266"/>
                          <a:pt x="400" y="266"/>
                        </a:cubicBezTo>
                        <a:cubicBezTo>
                          <a:pt x="399" y="266"/>
                          <a:pt x="399" y="266"/>
                          <a:pt x="399" y="266"/>
                        </a:cubicBezTo>
                        <a:cubicBezTo>
                          <a:pt x="399" y="266"/>
                          <a:pt x="399" y="266"/>
                          <a:pt x="399" y="266"/>
                        </a:cubicBezTo>
                        <a:cubicBezTo>
                          <a:pt x="399" y="267"/>
                          <a:pt x="399" y="267"/>
                          <a:pt x="399" y="267"/>
                        </a:cubicBezTo>
                        <a:cubicBezTo>
                          <a:pt x="399" y="267"/>
                          <a:pt x="399" y="267"/>
                          <a:pt x="399" y="267"/>
                        </a:cubicBezTo>
                        <a:cubicBezTo>
                          <a:pt x="399" y="267"/>
                          <a:pt x="399" y="267"/>
                          <a:pt x="399" y="267"/>
                        </a:cubicBezTo>
                        <a:cubicBezTo>
                          <a:pt x="398" y="267"/>
                          <a:pt x="398" y="267"/>
                          <a:pt x="398" y="267"/>
                        </a:cubicBezTo>
                        <a:cubicBezTo>
                          <a:pt x="398" y="268"/>
                          <a:pt x="398" y="268"/>
                          <a:pt x="398" y="268"/>
                        </a:cubicBezTo>
                        <a:cubicBezTo>
                          <a:pt x="398" y="268"/>
                          <a:pt x="398" y="268"/>
                          <a:pt x="398" y="268"/>
                        </a:cubicBezTo>
                        <a:cubicBezTo>
                          <a:pt x="398" y="268"/>
                          <a:pt x="398" y="268"/>
                          <a:pt x="398" y="268"/>
                        </a:cubicBezTo>
                        <a:cubicBezTo>
                          <a:pt x="398" y="268"/>
                          <a:pt x="398" y="268"/>
                          <a:pt x="398" y="268"/>
                        </a:cubicBezTo>
                        <a:cubicBezTo>
                          <a:pt x="398" y="269"/>
                          <a:pt x="398" y="269"/>
                          <a:pt x="398" y="269"/>
                        </a:cubicBezTo>
                        <a:cubicBezTo>
                          <a:pt x="398" y="269"/>
                          <a:pt x="398" y="269"/>
                          <a:pt x="398" y="269"/>
                        </a:cubicBezTo>
                        <a:cubicBezTo>
                          <a:pt x="398" y="269"/>
                          <a:pt x="398" y="269"/>
                          <a:pt x="398" y="269"/>
                        </a:cubicBezTo>
                        <a:cubicBezTo>
                          <a:pt x="399" y="270"/>
                          <a:pt x="399" y="270"/>
                          <a:pt x="399" y="270"/>
                        </a:cubicBezTo>
                        <a:cubicBezTo>
                          <a:pt x="400" y="271"/>
                          <a:pt x="400" y="271"/>
                          <a:pt x="400" y="271"/>
                        </a:cubicBezTo>
                        <a:cubicBezTo>
                          <a:pt x="400" y="271"/>
                          <a:pt x="400" y="271"/>
                          <a:pt x="400" y="271"/>
                        </a:cubicBezTo>
                        <a:cubicBezTo>
                          <a:pt x="400" y="271"/>
                          <a:pt x="400" y="271"/>
                          <a:pt x="400" y="271"/>
                        </a:cubicBezTo>
                        <a:cubicBezTo>
                          <a:pt x="401" y="271"/>
                          <a:pt x="401" y="271"/>
                          <a:pt x="401" y="271"/>
                        </a:cubicBezTo>
                        <a:cubicBezTo>
                          <a:pt x="401" y="271"/>
                          <a:pt x="401" y="271"/>
                          <a:pt x="401" y="271"/>
                        </a:cubicBezTo>
                        <a:cubicBezTo>
                          <a:pt x="401" y="271"/>
                          <a:pt x="401" y="271"/>
                          <a:pt x="401" y="271"/>
                        </a:cubicBezTo>
                        <a:cubicBezTo>
                          <a:pt x="402" y="271"/>
                          <a:pt x="402" y="271"/>
                          <a:pt x="402" y="271"/>
                        </a:cubicBezTo>
                        <a:cubicBezTo>
                          <a:pt x="402" y="271"/>
                          <a:pt x="402" y="271"/>
                          <a:pt x="402" y="271"/>
                        </a:cubicBezTo>
                        <a:cubicBezTo>
                          <a:pt x="402" y="271"/>
                          <a:pt x="402" y="271"/>
                          <a:pt x="402" y="271"/>
                        </a:cubicBezTo>
                        <a:cubicBezTo>
                          <a:pt x="402" y="271"/>
                          <a:pt x="402" y="271"/>
                          <a:pt x="402" y="271"/>
                        </a:cubicBezTo>
                        <a:cubicBezTo>
                          <a:pt x="402" y="271"/>
                          <a:pt x="402" y="271"/>
                          <a:pt x="402" y="271"/>
                        </a:cubicBezTo>
                        <a:cubicBezTo>
                          <a:pt x="402" y="271"/>
                          <a:pt x="402" y="271"/>
                          <a:pt x="402" y="271"/>
                        </a:cubicBezTo>
                        <a:cubicBezTo>
                          <a:pt x="403" y="272"/>
                          <a:pt x="403" y="272"/>
                          <a:pt x="403" y="272"/>
                        </a:cubicBezTo>
                        <a:cubicBezTo>
                          <a:pt x="403" y="272"/>
                          <a:pt x="403" y="272"/>
                          <a:pt x="403" y="272"/>
                        </a:cubicBezTo>
                        <a:cubicBezTo>
                          <a:pt x="403" y="272"/>
                          <a:pt x="403" y="272"/>
                          <a:pt x="403" y="272"/>
                        </a:cubicBezTo>
                        <a:cubicBezTo>
                          <a:pt x="404" y="272"/>
                          <a:pt x="404" y="272"/>
                          <a:pt x="404" y="272"/>
                        </a:cubicBezTo>
                        <a:cubicBezTo>
                          <a:pt x="405" y="272"/>
                          <a:pt x="405" y="272"/>
                          <a:pt x="405" y="272"/>
                        </a:cubicBezTo>
                        <a:cubicBezTo>
                          <a:pt x="405" y="272"/>
                          <a:pt x="405" y="272"/>
                          <a:pt x="405" y="272"/>
                        </a:cubicBezTo>
                        <a:cubicBezTo>
                          <a:pt x="405" y="272"/>
                          <a:pt x="405" y="272"/>
                          <a:pt x="405" y="272"/>
                        </a:cubicBezTo>
                        <a:cubicBezTo>
                          <a:pt x="406" y="272"/>
                          <a:pt x="406" y="272"/>
                          <a:pt x="406" y="272"/>
                        </a:cubicBezTo>
                        <a:cubicBezTo>
                          <a:pt x="406" y="272"/>
                          <a:pt x="406" y="272"/>
                          <a:pt x="406" y="272"/>
                        </a:cubicBezTo>
                        <a:cubicBezTo>
                          <a:pt x="406" y="271"/>
                          <a:pt x="406" y="271"/>
                          <a:pt x="406" y="271"/>
                        </a:cubicBezTo>
                        <a:cubicBezTo>
                          <a:pt x="406" y="270"/>
                          <a:pt x="406" y="270"/>
                          <a:pt x="406" y="270"/>
                        </a:cubicBezTo>
                        <a:cubicBezTo>
                          <a:pt x="406" y="270"/>
                          <a:pt x="406" y="270"/>
                          <a:pt x="406" y="270"/>
                        </a:cubicBezTo>
                        <a:cubicBezTo>
                          <a:pt x="406" y="270"/>
                          <a:pt x="406" y="270"/>
                          <a:pt x="406" y="270"/>
                        </a:cubicBezTo>
                        <a:cubicBezTo>
                          <a:pt x="406" y="270"/>
                          <a:pt x="406" y="270"/>
                          <a:pt x="406" y="270"/>
                        </a:cubicBezTo>
                        <a:cubicBezTo>
                          <a:pt x="406" y="270"/>
                          <a:pt x="406" y="270"/>
                          <a:pt x="406" y="270"/>
                        </a:cubicBezTo>
                        <a:cubicBezTo>
                          <a:pt x="406" y="270"/>
                          <a:pt x="406" y="270"/>
                          <a:pt x="406" y="270"/>
                        </a:cubicBezTo>
                        <a:cubicBezTo>
                          <a:pt x="406" y="270"/>
                          <a:pt x="406" y="270"/>
                          <a:pt x="406" y="270"/>
                        </a:cubicBezTo>
                        <a:cubicBezTo>
                          <a:pt x="406" y="269"/>
                          <a:pt x="406" y="269"/>
                          <a:pt x="406" y="269"/>
                        </a:cubicBezTo>
                        <a:cubicBezTo>
                          <a:pt x="406" y="269"/>
                          <a:pt x="406" y="269"/>
                          <a:pt x="406" y="269"/>
                        </a:cubicBezTo>
                        <a:cubicBezTo>
                          <a:pt x="406" y="269"/>
                          <a:pt x="406" y="269"/>
                          <a:pt x="406" y="269"/>
                        </a:cubicBezTo>
                        <a:cubicBezTo>
                          <a:pt x="405" y="268"/>
                          <a:pt x="405" y="268"/>
                          <a:pt x="405" y="268"/>
                        </a:cubicBezTo>
                        <a:cubicBezTo>
                          <a:pt x="405" y="268"/>
                          <a:pt x="405" y="268"/>
                          <a:pt x="405" y="268"/>
                        </a:cubicBezTo>
                        <a:cubicBezTo>
                          <a:pt x="405" y="268"/>
                          <a:pt x="405" y="268"/>
                          <a:pt x="405" y="268"/>
                        </a:cubicBezTo>
                        <a:cubicBezTo>
                          <a:pt x="405" y="267"/>
                          <a:pt x="405" y="267"/>
                          <a:pt x="405" y="267"/>
                        </a:cubicBezTo>
                        <a:cubicBezTo>
                          <a:pt x="405" y="267"/>
                          <a:pt x="405" y="267"/>
                          <a:pt x="405" y="267"/>
                        </a:cubicBezTo>
                        <a:cubicBezTo>
                          <a:pt x="405" y="267"/>
                          <a:pt x="405" y="267"/>
                          <a:pt x="405" y="267"/>
                        </a:cubicBezTo>
                        <a:cubicBezTo>
                          <a:pt x="404" y="267"/>
                          <a:pt x="404" y="267"/>
                          <a:pt x="404" y="267"/>
                        </a:cubicBezTo>
                        <a:cubicBezTo>
                          <a:pt x="404" y="267"/>
                          <a:pt x="404" y="267"/>
                          <a:pt x="404" y="267"/>
                        </a:cubicBezTo>
                        <a:cubicBezTo>
                          <a:pt x="404" y="266"/>
                          <a:pt x="404" y="266"/>
                          <a:pt x="404" y="266"/>
                        </a:cubicBezTo>
                        <a:cubicBezTo>
                          <a:pt x="405" y="266"/>
                          <a:pt x="405" y="266"/>
                          <a:pt x="405" y="266"/>
                        </a:cubicBezTo>
                        <a:cubicBezTo>
                          <a:pt x="405" y="266"/>
                          <a:pt x="405" y="266"/>
                          <a:pt x="405" y="266"/>
                        </a:cubicBezTo>
                        <a:cubicBezTo>
                          <a:pt x="405" y="266"/>
                          <a:pt x="405" y="266"/>
                          <a:pt x="405" y="266"/>
                        </a:cubicBezTo>
                        <a:cubicBezTo>
                          <a:pt x="405" y="264"/>
                          <a:pt x="405" y="264"/>
                          <a:pt x="405" y="264"/>
                        </a:cubicBezTo>
                        <a:cubicBezTo>
                          <a:pt x="405" y="263"/>
                          <a:pt x="405" y="263"/>
                          <a:pt x="405" y="263"/>
                        </a:cubicBezTo>
                        <a:cubicBezTo>
                          <a:pt x="405" y="263"/>
                          <a:pt x="405" y="263"/>
                          <a:pt x="405" y="263"/>
                        </a:cubicBezTo>
                        <a:cubicBezTo>
                          <a:pt x="405" y="262"/>
                          <a:pt x="405" y="262"/>
                          <a:pt x="405" y="262"/>
                        </a:cubicBezTo>
                        <a:cubicBezTo>
                          <a:pt x="404" y="262"/>
                          <a:pt x="404" y="262"/>
                          <a:pt x="404" y="262"/>
                        </a:cubicBezTo>
                        <a:cubicBezTo>
                          <a:pt x="404" y="262"/>
                          <a:pt x="404" y="262"/>
                          <a:pt x="404" y="262"/>
                        </a:cubicBezTo>
                        <a:cubicBezTo>
                          <a:pt x="404" y="262"/>
                          <a:pt x="404" y="262"/>
                          <a:pt x="404" y="262"/>
                        </a:cubicBezTo>
                        <a:cubicBezTo>
                          <a:pt x="403" y="262"/>
                          <a:pt x="403" y="262"/>
                          <a:pt x="403" y="262"/>
                        </a:cubicBezTo>
                        <a:cubicBezTo>
                          <a:pt x="403" y="262"/>
                          <a:pt x="403" y="262"/>
                          <a:pt x="403" y="262"/>
                        </a:cubicBezTo>
                        <a:cubicBezTo>
                          <a:pt x="403" y="262"/>
                          <a:pt x="403" y="262"/>
                          <a:pt x="403" y="262"/>
                        </a:cubicBezTo>
                        <a:cubicBezTo>
                          <a:pt x="403" y="261"/>
                          <a:pt x="403" y="261"/>
                          <a:pt x="403" y="261"/>
                        </a:cubicBezTo>
                        <a:cubicBezTo>
                          <a:pt x="403" y="261"/>
                          <a:pt x="403" y="261"/>
                          <a:pt x="403" y="261"/>
                        </a:cubicBezTo>
                        <a:cubicBezTo>
                          <a:pt x="403" y="260"/>
                          <a:pt x="403" y="260"/>
                          <a:pt x="403" y="260"/>
                        </a:cubicBezTo>
                        <a:cubicBezTo>
                          <a:pt x="403" y="260"/>
                          <a:pt x="403" y="260"/>
                          <a:pt x="403" y="260"/>
                        </a:cubicBezTo>
                        <a:cubicBezTo>
                          <a:pt x="403" y="260"/>
                          <a:pt x="403" y="260"/>
                          <a:pt x="403" y="260"/>
                        </a:cubicBezTo>
                        <a:cubicBezTo>
                          <a:pt x="403" y="260"/>
                          <a:pt x="403" y="260"/>
                          <a:pt x="403" y="260"/>
                        </a:cubicBezTo>
                        <a:cubicBezTo>
                          <a:pt x="403" y="260"/>
                          <a:pt x="403" y="260"/>
                          <a:pt x="403" y="260"/>
                        </a:cubicBezTo>
                        <a:cubicBezTo>
                          <a:pt x="403" y="259"/>
                          <a:pt x="403" y="259"/>
                          <a:pt x="403" y="259"/>
                        </a:cubicBezTo>
                        <a:cubicBezTo>
                          <a:pt x="403" y="259"/>
                          <a:pt x="403" y="259"/>
                          <a:pt x="403" y="259"/>
                        </a:cubicBezTo>
                        <a:cubicBezTo>
                          <a:pt x="403" y="259"/>
                          <a:pt x="403" y="259"/>
                          <a:pt x="403" y="259"/>
                        </a:cubicBezTo>
                        <a:cubicBezTo>
                          <a:pt x="404" y="260"/>
                          <a:pt x="404" y="260"/>
                          <a:pt x="404" y="260"/>
                        </a:cubicBezTo>
                        <a:cubicBezTo>
                          <a:pt x="405" y="261"/>
                          <a:pt x="405" y="261"/>
                          <a:pt x="405" y="261"/>
                        </a:cubicBezTo>
                        <a:cubicBezTo>
                          <a:pt x="405" y="261"/>
                          <a:pt x="405" y="261"/>
                          <a:pt x="405" y="261"/>
                        </a:cubicBezTo>
                        <a:cubicBezTo>
                          <a:pt x="405" y="261"/>
                          <a:pt x="405" y="261"/>
                          <a:pt x="405" y="261"/>
                        </a:cubicBezTo>
                        <a:cubicBezTo>
                          <a:pt x="405" y="261"/>
                          <a:pt x="405" y="261"/>
                          <a:pt x="405" y="261"/>
                        </a:cubicBezTo>
                        <a:cubicBezTo>
                          <a:pt x="406" y="261"/>
                          <a:pt x="406" y="261"/>
                          <a:pt x="406" y="261"/>
                        </a:cubicBezTo>
                        <a:cubicBezTo>
                          <a:pt x="408" y="262"/>
                          <a:pt x="408" y="262"/>
                          <a:pt x="408" y="262"/>
                        </a:cubicBezTo>
                        <a:cubicBezTo>
                          <a:pt x="407" y="260"/>
                          <a:pt x="407" y="260"/>
                          <a:pt x="407" y="260"/>
                        </a:cubicBezTo>
                        <a:cubicBezTo>
                          <a:pt x="406" y="260"/>
                          <a:pt x="406" y="260"/>
                          <a:pt x="406" y="260"/>
                        </a:cubicBezTo>
                        <a:cubicBezTo>
                          <a:pt x="405" y="259"/>
                          <a:pt x="405" y="259"/>
                          <a:pt x="405" y="259"/>
                        </a:cubicBezTo>
                        <a:cubicBezTo>
                          <a:pt x="405" y="259"/>
                          <a:pt x="405" y="259"/>
                          <a:pt x="405" y="259"/>
                        </a:cubicBezTo>
                        <a:cubicBezTo>
                          <a:pt x="405" y="259"/>
                          <a:pt x="405" y="259"/>
                          <a:pt x="405" y="259"/>
                        </a:cubicBezTo>
                        <a:cubicBezTo>
                          <a:pt x="405" y="259"/>
                          <a:pt x="405" y="259"/>
                          <a:pt x="405" y="259"/>
                        </a:cubicBezTo>
                        <a:cubicBezTo>
                          <a:pt x="405" y="259"/>
                          <a:pt x="405" y="259"/>
                          <a:pt x="405" y="259"/>
                        </a:cubicBezTo>
                        <a:cubicBezTo>
                          <a:pt x="406" y="258"/>
                          <a:pt x="406" y="258"/>
                          <a:pt x="406" y="258"/>
                        </a:cubicBezTo>
                        <a:cubicBezTo>
                          <a:pt x="407" y="258"/>
                          <a:pt x="407" y="258"/>
                          <a:pt x="407" y="258"/>
                        </a:cubicBezTo>
                        <a:cubicBezTo>
                          <a:pt x="407" y="258"/>
                          <a:pt x="407" y="258"/>
                          <a:pt x="407" y="258"/>
                        </a:cubicBezTo>
                        <a:cubicBezTo>
                          <a:pt x="407" y="258"/>
                          <a:pt x="407" y="258"/>
                          <a:pt x="407" y="258"/>
                        </a:cubicBezTo>
                        <a:cubicBezTo>
                          <a:pt x="407" y="258"/>
                          <a:pt x="407" y="258"/>
                          <a:pt x="407" y="258"/>
                        </a:cubicBezTo>
                        <a:cubicBezTo>
                          <a:pt x="407" y="259"/>
                          <a:pt x="407" y="259"/>
                          <a:pt x="407" y="259"/>
                        </a:cubicBezTo>
                        <a:cubicBezTo>
                          <a:pt x="408" y="259"/>
                          <a:pt x="408" y="259"/>
                          <a:pt x="408" y="259"/>
                        </a:cubicBezTo>
                        <a:cubicBezTo>
                          <a:pt x="408" y="259"/>
                          <a:pt x="408" y="259"/>
                          <a:pt x="408" y="259"/>
                        </a:cubicBezTo>
                        <a:cubicBezTo>
                          <a:pt x="408" y="258"/>
                          <a:pt x="408" y="258"/>
                          <a:pt x="408" y="258"/>
                        </a:cubicBezTo>
                        <a:cubicBezTo>
                          <a:pt x="408" y="258"/>
                          <a:pt x="408" y="258"/>
                          <a:pt x="408" y="258"/>
                        </a:cubicBezTo>
                        <a:cubicBezTo>
                          <a:pt x="409" y="259"/>
                          <a:pt x="409" y="259"/>
                          <a:pt x="409" y="259"/>
                        </a:cubicBezTo>
                        <a:cubicBezTo>
                          <a:pt x="409" y="259"/>
                          <a:pt x="409" y="259"/>
                          <a:pt x="409" y="259"/>
                        </a:cubicBezTo>
                        <a:cubicBezTo>
                          <a:pt x="409" y="259"/>
                          <a:pt x="409" y="259"/>
                          <a:pt x="409" y="259"/>
                        </a:cubicBezTo>
                        <a:cubicBezTo>
                          <a:pt x="409" y="260"/>
                          <a:pt x="409" y="260"/>
                          <a:pt x="409" y="260"/>
                        </a:cubicBezTo>
                        <a:cubicBezTo>
                          <a:pt x="409" y="260"/>
                          <a:pt x="409" y="260"/>
                          <a:pt x="409" y="260"/>
                        </a:cubicBezTo>
                        <a:cubicBezTo>
                          <a:pt x="410" y="260"/>
                          <a:pt x="410" y="260"/>
                          <a:pt x="410" y="260"/>
                        </a:cubicBezTo>
                        <a:cubicBezTo>
                          <a:pt x="410" y="260"/>
                          <a:pt x="410" y="260"/>
                          <a:pt x="410" y="260"/>
                        </a:cubicBezTo>
                        <a:cubicBezTo>
                          <a:pt x="411" y="260"/>
                          <a:pt x="411" y="260"/>
                          <a:pt x="411" y="260"/>
                        </a:cubicBezTo>
                        <a:cubicBezTo>
                          <a:pt x="411" y="260"/>
                          <a:pt x="411" y="260"/>
                          <a:pt x="411" y="260"/>
                        </a:cubicBezTo>
                        <a:cubicBezTo>
                          <a:pt x="411" y="260"/>
                          <a:pt x="411" y="260"/>
                          <a:pt x="411" y="260"/>
                        </a:cubicBezTo>
                        <a:cubicBezTo>
                          <a:pt x="412" y="260"/>
                          <a:pt x="412" y="260"/>
                          <a:pt x="412" y="260"/>
                        </a:cubicBezTo>
                        <a:cubicBezTo>
                          <a:pt x="412" y="259"/>
                          <a:pt x="412" y="259"/>
                          <a:pt x="412" y="259"/>
                        </a:cubicBezTo>
                        <a:cubicBezTo>
                          <a:pt x="412" y="259"/>
                          <a:pt x="412" y="259"/>
                          <a:pt x="412" y="259"/>
                        </a:cubicBezTo>
                        <a:cubicBezTo>
                          <a:pt x="412" y="259"/>
                          <a:pt x="412" y="259"/>
                          <a:pt x="412" y="259"/>
                        </a:cubicBezTo>
                        <a:cubicBezTo>
                          <a:pt x="412" y="260"/>
                          <a:pt x="412" y="260"/>
                          <a:pt x="412" y="260"/>
                        </a:cubicBezTo>
                        <a:cubicBezTo>
                          <a:pt x="413" y="260"/>
                          <a:pt x="413" y="260"/>
                          <a:pt x="413" y="260"/>
                        </a:cubicBezTo>
                        <a:cubicBezTo>
                          <a:pt x="413" y="260"/>
                          <a:pt x="413" y="260"/>
                          <a:pt x="413" y="260"/>
                        </a:cubicBezTo>
                        <a:cubicBezTo>
                          <a:pt x="414" y="260"/>
                          <a:pt x="414" y="260"/>
                          <a:pt x="414" y="260"/>
                        </a:cubicBezTo>
                        <a:cubicBezTo>
                          <a:pt x="414" y="260"/>
                          <a:pt x="414" y="260"/>
                          <a:pt x="414" y="260"/>
                        </a:cubicBezTo>
                        <a:cubicBezTo>
                          <a:pt x="414" y="259"/>
                          <a:pt x="414" y="259"/>
                          <a:pt x="414" y="259"/>
                        </a:cubicBezTo>
                        <a:cubicBezTo>
                          <a:pt x="414" y="259"/>
                          <a:pt x="414" y="259"/>
                          <a:pt x="414" y="259"/>
                        </a:cubicBezTo>
                        <a:cubicBezTo>
                          <a:pt x="414" y="259"/>
                          <a:pt x="414" y="259"/>
                          <a:pt x="414" y="259"/>
                        </a:cubicBezTo>
                        <a:cubicBezTo>
                          <a:pt x="415" y="259"/>
                          <a:pt x="415" y="259"/>
                          <a:pt x="415" y="259"/>
                        </a:cubicBezTo>
                        <a:cubicBezTo>
                          <a:pt x="415" y="258"/>
                          <a:pt x="415" y="258"/>
                          <a:pt x="415" y="258"/>
                        </a:cubicBezTo>
                        <a:cubicBezTo>
                          <a:pt x="415" y="258"/>
                          <a:pt x="415" y="258"/>
                          <a:pt x="415" y="258"/>
                        </a:cubicBezTo>
                        <a:cubicBezTo>
                          <a:pt x="416" y="258"/>
                          <a:pt x="416" y="258"/>
                          <a:pt x="416" y="258"/>
                        </a:cubicBezTo>
                        <a:cubicBezTo>
                          <a:pt x="416" y="258"/>
                          <a:pt x="416" y="258"/>
                          <a:pt x="416" y="258"/>
                        </a:cubicBezTo>
                        <a:cubicBezTo>
                          <a:pt x="416" y="257"/>
                          <a:pt x="416" y="257"/>
                          <a:pt x="416" y="257"/>
                        </a:cubicBezTo>
                        <a:cubicBezTo>
                          <a:pt x="416" y="257"/>
                          <a:pt x="416" y="257"/>
                          <a:pt x="416" y="257"/>
                        </a:cubicBezTo>
                        <a:cubicBezTo>
                          <a:pt x="416" y="256"/>
                          <a:pt x="416" y="256"/>
                          <a:pt x="416" y="256"/>
                        </a:cubicBezTo>
                        <a:cubicBezTo>
                          <a:pt x="415" y="256"/>
                          <a:pt x="415" y="256"/>
                          <a:pt x="415" y="256"/>
                        </a:cubicBezTo>
                        <a:cubicBezTo>
                          <a:pt x="415" y="256"/>
                          <a:pt x="415" y="256"/>
                          <a:pt x="415" y="256"/>
                        </a:cubicBezTo>
                        <a:cubicBezTo>
                          <a:pt x="415" y="256"/>
                          <a:pt x="415" y="256"/>
                          <a:pt x="415" y="256"/>
                        </a:cubicBezTo>
                        <a:cubicBezTo>
                          <a:pt x="415" y="256"/>
                          <a:pt x="415" y="256"/>
                          <a:pt x="415" y="256"/>
                        </a:cubicBezTo>
                        <a:cubicBezTo>
                          <a:pt x="415" y="256"/>
                          <a:pt x="415" y="256"/>
                          <a:pt x="415" y="256"/>
                        </a:cubicBezTo>
                        <a:cubicBezTo>
                          <a:pt x="415" y="255"/>
                          <a:pt x="415" y="255"/>
                          <a:pt x="415" y="255"/>
                        </a:cubicBezTo>
                        <a:cubicBezTo>
                          <a:pt x="415" y="255"/>
                          <a:pt x="415" y="255"/>
                          <a:pt x="415" y="255"/>
                        </a:cubicBezTo>
                        <a:cubicBezTo>
                          <a:pt x="415" y="255"/>
                          <a:pt x="415" y="255"/>
                          <a:pt x="415" y="255"/>
                        </a:cubicBezTo>
                        <a:cubicBezTo>
                          <a:pt x="416" y="255"/>
                          <a:pt x="416" y="255"/>
                          <a:pt x="416" y="255"/>
                        </a:cubicBezTo>
                        <a:cubicBezTo>
                          <a:pt x="415" y="255"/>
                          <a:pt x="415" y="255"/>
                          <a:pt x="415" y="255"/>
                        </a:cubicBezTo>
                        <a:cubicBezTo>
                          <a:pt x="415" y="254"/>
                          <a:pt x="415" y="254"/>
                          <a:pt x="415" y="254"/>
                        </a:cubicBezTo>
                        <a:cubicBezTo>
                          <a:pt x="414" y="254"/>
                          <a:pt x="414" y="254"/>
                          <a:pt x="414" y="254"/>
                        </a:cubicBezTo>
                        <a:cubicBezTo>
                          <a:pt x="414" y="254"/>
                          <a:pt x="414" y="254"/>
                          <a:pt x="414" y="254"/>
                        </a:cubicBezTo>
                        <a:cubicBezTo>
                          <a:pt x="413" y="254"/>
                          <a:pt x="413" y="254"/>
                          <a:pt x="413" y="254"/>
                        </a:cubicBezTo>
                        <a:cubicBezTo>
                          <a:pt x="413" y="254"/>
                          <a:pt x="413" y="254"/>
                          <a:pt x="413" y="254"/>
                        </a:cubicBezTo>
                        <a:cubicBezTo>
                          <a:pt x="413" y="254"/>
                          <a:pt x="413" y="254"/>
                          <a:pt x="413" y="254"/>
                        </a:cubicBezTo>
                        <a:cubicBezTo>
                          <a:pt x="412" y="254"/>
                          <a:pt x="412" y="254"/>
                          <a:pt x="412" y="254"/>
                        </a:cubicBezTo>
                        <a:cubicBezTo>
                          <a:pt x="411" y="255"/>
                          <a:pt x="411" y="255"/>
                          <a:pt x="411" y="255"/>
                        </a:cubicBezTo>
                        <a:cubicBezTo>
                          <a:pt x="411" y="255"/>
                          <a:pt x="411" y="255"/>
                          <a:pt x="411" y="255"/>
                        </a:cubicBezTo>
                        <a:cubicBezTo>
                          <a:pt x="411" y="255"/>
                          <a:pt x="411" y="255"/>
                          <a:pt x="411" y="255"/>
                        </a:cubicBezTo>
                        <a:cubicBezTo>
                          <a:pt x="411" y="255"/>
                          <a:pt x="411" y="255"/>
                          <a:pt x="411" y="255"/>
                        </a:cubicBezTo>
                        <a:cubicBezTo>
                          <a:pt x="411" y="255"/>
                          <a:pt x="411" y="255"/>
                          <a:pt x="411" y="255"/>
                        </a:cubicBezTo>
                        <a:cubicBezTo>
                          <a:pt x="411" y="255"/>
                          <a:pt x="411" y="255"/>
                          <a:pt x="411" y="255"/>
                        </a:cubicBezTo>
                        <a:cubicBezTo>
                          <a:pt x="411" y="254"/>
                          <a:pt x="411" y="254"/>
                          <a:pt x="411" y="254"/>
                        </a:cubicBezTo>
                        <a:cubicBezTo>
                          <a:pt x="410" y="254"/>
                          <a:pt x="410" y="254"/>
                          <a:pt x="410" y="254"/>
                        </a:cubicBezTo>
                        <a:cubicBezTo>
                          <a:pt x="410" y="253"/>
                          <a:pt x="410" y="253"/>
                          <a:pt x="410" y="253"/>
                        </a:cubicBezTo>
                        <a:cubicBezTo>
                          <a:pt x="410" y="253"/>
                          <a:pt x="410" y="253"/>
                          <a:pt x="410" y="253"/>
                        </a:cubicBezTo>
                        <a:cubicBezTo>
                          <a:pt x="410" y="253"/>
                          <a:pt x="410" y="253"/>
                          <a:pt x="410" y="253"/>
                        </a:cubicBezTo>
                        <a:cubicBezTo>
                          <a:pt x="410" y="253"/>
                          <a:pt x="410" y="253"/>
                          <a:pt x="410" y="253"/>
                        </a:cubicBezTo>
                        <a:cubicBezTo>
                          <a:pt x="410" y="252"/>
                          <a:pt x="410" y="252"/>
                          <a:pt x="410" y="252"/>
                        </a:cubicBezTo>
                        <a:cubicBezTo>
                          <a:pt x="410" y="251"/>
                          <a:pt x="410" y="251"/>
                          <a:pt x="410" y="251"/>
                        </a:cubicBezTo>
                        <a:cubicBezTo>
                          <a:pt x="410" y="251"/>
                          <a:pt x="410" y="251"/>
                          <a:pt x="410" y="251"/>
                        </a:cubicBezTo>
                        <a:cubicBezTo>
                          <a:pt x="410" y="251"/>
                          <a:pt x="410" y="251"/>
                          <a:pt x="410" y="251"/>
                        </a:cubicBezTo>
                        <a:cubicBezTo>
                          <a:pt x="410" y="251"/>
                          <a:pt x="410" y="251"/>
                          <a:pt x="410" y="251"/>
                        </a:cubicBezTo>
                        <a:cubicBezTo>
                          <a:pt x="410" y="250"/>
                          <a:pt x="410" y="250"/>
                          <a:pt x="410" y="250"/>
                        </a:cubicBezTo>
                        <a:cubicBezTo>
                          <a:pt x="410" y="250"/>
                          <a:pt x="410" y="250"/>
                          <a:pt x="410" y="250"/>
                        </a:cubicBezTo>
                        <a:cubicBezTo>
                          <a:pt x="409" y="250"/>
                          <a:pt x="409" y="250"/>
                          <a:pt x="409" y="250"/>
                        </a:cubicBezTo>
                        <a:cubicBezTo>
                          <a:pt x="409" y="250"/>
                          <a:pt x="409" y="250"/>
                          <a:pt x="409" y="250"/>
                        </a:cubicBezTo>
                        <a:cubicBezTo>
                          <a:pt x="409" y="251"/>
                          <a:pt x="409" y="251"/>
                          <a:pt x="409" y="251"/>
                        </a:cubicBezTo>
                        <a:cubicBezTo>
                          <a:pt x="409" y="251"/>
                          <a:pt x="409" y="251"/>
                          <a:pt x="409" y="251"/>
                        </a:cubicBezTo>
                        <a:cubicBezTo>
                          <a:pt x="408" y="252"/>
                          <a:pt x="408" y="252"/>
                          <a:pt x="408" y="252"/>
                        </a:cubicBezTo>
                        <a:moveTo>
                          <a:pt x="253" y="256"/>
                        </a:moveTo>
                        <a:cubicBezTo>
                          <a:pt x="253" y="256"/>
                          <a:pt x="253" y="256"/>
                          <a:pt x="253" y="256"/>
                        </a:cubicBezTo>
                        <a:cubicBezTo>
                          <a:pt x="252" y="256"/>
                          <a:pt x="252" y="256"/>
                          <a:pt x="252" y="256"/>
                        </a:cubicBezTo>
                        <a:cubicBezTo>
                          <a:pt x="252" y="256"/>
                          <a:pt x="252" y="256"/>
                          <a:pt x="252" y="256"/>
                        </a:cubicBezTo>
                        <a:cubicBezTo>
                          <a:pt x="252" y="256"/>
                          <a:pt x="252" y="256"/>
                          <a:pt x="252" y="256"/>
                        </a:cubicBezTo>
                        <a:cubicBezTo>
                          <a:pt x="251" y="257"/>
                          <a:pt x="251" y="257"/>
                          <a:pt x="251" y="257"/>
                        </a:cubicBezTo>
                        <a:cubicBezTo>
                          <a:pt x="251" y="257"/>
                          <a:pt x="251" y="257"/>
                          <a:pt x="251" y="257"/>
                        </a:cubicBezTo>
                        <a:cubicBezTo>
                          <a:pt x="251" y="257"/>
                          <a:pt x="251" y="257"/>
                          <a:pt x="251" y="257"/>
                        </a:cubicBezTo>
                        <a:cubicBezTo>
                          <a:pt x="252" y="258"/>
                          <a:pt x="252" y="258"/>
                          <a:pt x="252" y="258"/>
                        </a:cubicBezTo>
                        <a:cubicBezTo>
                          <a:pt x="252" y="259"/>
                          <a:pt x="252" y="259"/>
                          <a:pt x="252" y="259"/>
                        </a:cubicBezTo>
                        <a:cubicBezTo>
                          <a:pt x="252" y="258"/>
                          <a:pt x="252" y="258"/>
                          <a:pt x="252" y="258"/>
                        </a:cubicBezTo>
                        <a:cubicBezTo>
                          <a:pt x="253" y="258"/>
                          <a:pt x="253" y="258"/>
                          <a:pt x="253" y="258"/>
                        </a:cubicBezTo>
                        <a:cubicBezTo>
                          <a:pt x="253" y="258"/>
                          <a:pt x="253" y="258"/>
                          <a:pt x="253" y="258"/>
                        </a:cubicBezTo>
                        <a:cubicBezTo>
                          <a:pt x="254" y="258"/>
                          <a:pt x="254" y="258"/>
                          <a:pt x="254" y="258"/>
                        </a:cubicBezTo>
                        <a:cubicBezTo>
                          <a:pt x="254" y="259"/>
                          <a:pt x="254" y="259"/>
                          <a:pt x="254" y="259"/>
                        </a:cubicBezTo>
                        <a:cubicBezTo>
                          <a:pt x="254" y="259"/>
                          <a:pt x="254" y="259"/>
                          <a:pt x="254" y="259"/>
                        </a:cubicBezTo>
                        <a:cubicBezTo>
                          <a:pt x="254" y="259"/>
                          <a:pt x="254" y="259"/>
                          <a:pt x="254" y="259"/>
                        </a:cubicBezTo>
                        <a:cubicBezTo>
                          <a:pt x="255" y="259"/>
                          <a:pt x="255" y="259"/>
                          <a:pt x="255" y="259"/>
                        </a:cubicBezTo>
                        <a:cubicBezTo>
                          <a:pt x="256" y="260"/>
                          <a:pt x="256" y="260"/>
                          <a:pt x="256" y="260"/>
                        </a:cubicBezTo>
                        <a:cubicBezTo>
                          <a:pt x="256" y="259"/>
                          <a:pt x="256" y="259"/>
                          <a:pt x="256" y="259"/>
                        </a:cubicBezTo>
                        <a:cubicBezTo>
                          <a:pt x="255" y="258"/>
                          <a:pt x="255" y="258"/>
                          <a:pt x="255" y="258"/>
                        </a:cubicBezTo>
                        <a:cubicBezTo>
                          <a:pt x="255" y="257"/>
                          <a:pt x="255" y="257"/>
                          <a:pt x="255" y="257"/>
                        </a:cubicBezTo>
                        <a:cubicBezTo>
                          <a:pt x="255" y="257"/>
                          <a:pt x="255" y="257"/>
                          <a:pt x="255" y="257"/>
                        </a:cubicBezTo>
                        <a:cubicBezTo>
                          <a:pt x="255" y="257"/>
                          <a:pt x="255" y="257"/>
                          <a:pt x="255" y="257"/>
                        </a:cubicBezTo>
                        <a:cubicBezTo>
                          <a:pt x="255" y="256"/>
                          <a:pt x="255" y="256"/>
                          <a:pt x="255" y="256"/>
                        </a:cubicBezTo>
                        <a:cubicBezTo>
                          <a:pt x="255" y="256"/>
                          <a:pt x="255" y="256"/>
                          <a:pt x="255" y="256"/>
                        </a:cubicBezTo>
                        <a:cubicBezTo>
                          <a:pt x="255" y="256"/>
                          <a:pt x="255" y="256"/>
                          <a:pt x="255" y="256"/>
                        </a:cubicBezTo>
                        <a:cubicBezTo>
                          <a:pt x="255" y="256"/>
                          <a:pt x="255" y="256"/>
                          <a:pt x="255" y="256"/>
                        </a:cubicBezTo>
                        <a:cubicBezTo>
                          <a:pt x="255" y="256"/>
                          <a:pt x="255" y="256"/>
                          <a:pt x="255" y="256"/>
                        </a:cubicBezTo>
                        <a:cubicBezTo>
                          <a:pt x="255" y="255"/>
                          <a:pt x="255" y="255"/>
                          <a:pt x="255" y="255"/>
                        </a:cubicBezTo>
                        <a:cubicBezTo>
                          <a:pt x="255" y="255"/>
                          <a:pt x="255" y="255"/>
                          <a:pt x="255" y="255"/>
                        </a:cubicBezTo>
                        <a:cubicBezTo>
                          <a:pt x="254" y="255"/>
                          <a:pt x="254" y="255"/>
                          <a:pt x="254" y="255"/>
                        </a:cubicBezTo>
                        <a:cubicBezTo>
                          <a:pt x="254" y="255"/>
                          <a:pt x="254" y="255"/>
                          <a:pt x="254" y="255"/>
                        </a:cubicBezTo>
                        <a:cubicBezTo>
                          <a:pt x="253" y="255"/>
                          <a:pt x="253" y="255"/>
                          <a:pt x="253" y="255"/>
                        </a:cubicBezTo>
                        <a:cubicBezTo>
                          <a:pt x="253" y="254"/>
                          <a:pt x="253" y="254"/>
                          <a:pt x="253" y="254"/>
                        </a:cubicBezTo>
                        <a:cubicBezTo>
                          <a:pt x="252" y="254"/>
                          <a:pt x="252" y="254"/>
                          <a:pt x="252" y="254"/>
                        </a:cubicBezTo>
                        <a:cubicBezTo>
                          <a:pt x="252" y="255"/>
                          <a:pt x="252" y="255"/>
                          <a:pt x="252" y="255"/>
                        </a:cubicBezTo>
                        <a:cubicBezTo>
                          <a:pt x="253" y="256"/>
                          <a:pt x="253" y="256"/>
                          <a:pt x="253" y="256"/>
                        </a:cubicBezTo>
                        <a:moveTo>
                          <a:pt x="84" y="256"/>
                        </a:moveTo>
                        <a:cubicBezTo>
                          <a:pt x="83" y="256"/>
                          <a:pt x="83" y="256"/>
                          <a:pt x="83" y="256"/>
                        </a:cubicBezTo>
                        <a:cubicBezTo>
                          <a:pt x="83" y="256"/>
                          <a:pt x="83" y="256"/>
                          <a:pt x="83" y="256"/>
                        </a:cubicBezTo>
                        <a:cubicBezTo>
                          <a:pt x="83" y="256"/>
                          <a:pt x="83" y="256"/>
                          <a:pt x="83" y="256"/>
                        </a:cubicBezTo>
                        <a:cubicBezTo>
                          <a:pt x="83" y="256"/>
                          <a:pt x="83" y="256"/>
                          <a:pt x="83" y="256"/>
                        </a:cubicBezTo>
                        <a:cubicBezTo>
                          <a:pt x="82" y="256"/>
                          <a:pt x="82" y="256"/>
                          <a:pt x="82" y="256"/>
                        </a:cubicBezTo>
                        <a:cubicBezTo>
                          <a:pt x="80" y="257"/>
                          <a:pt x="80" y="257"/>
                          <a:pt x="80" y="257"/>
                        </a:cubicBezTo>
                        <a:cubicBezTo>
                          <a:pt x="82" y="257"/>
                          <a:pt x="82" y="257"/>
                          <a:pt x="82" y="257"/>
                        </a:cubicBezTo>
                        <a:cubicBezTo>
                          <a:pt x="83" y="258"/>
                          <a:pt x="83" y="258"/>
                          <a:pt x="83" y="258"/>
                        </a:cubicBezTo>
                        <a:cubicBezTo>
                          <a:pt x="83" y="258"/>
                          <a:pt x="83" y="258"/>
                          <a:pt x="83" y="258"/>
                        </a:cubicBezTo>
                        <a:cubicBezTo>
                          <a:pt x="83" y="258"/>
                          <a:pt x="83" y="258"/>
                          <a:pt x="83" y="258"/>
                        </a:cubicBezTo>
                        <a:cubicBezTo>
                          <a:pt x="83" y="258"/>
                          <a:pt x="83" y="258"/>
                          <a:pt x="83" y="258"/>
                        </a:cubicBezTo>
                        <a:cubicBezTo>
                          <a:pt x="82" y="259"/>
                          <a:pt x="82" y="259"/>
                          <a:pt x="82" y="259"/>
                        </a:cubicBezTo>
                        <a:cubicBezTo>
                          <a:pt x="83" y="259"/>
                          <a:pt x="83" y="259"/>
                          <a:pt x="83" y="259"/>
                        </a:cubicBezTo>
                        <a:cubicBezTo>
                          <a:pt x="84" y="259"/>
                          <a:pt x="84" y="259"/>
                          <a:pt x="84" y="259"/>
                        </a:cubicBezTo>
                        <a:cubicBezTo>
                          <a:pt x="84" y="259"/>
                          <a:pt x="84" y="259"/>
                          <a:pt x="84" y="259"/>
                        </a:cubicBezTo>
                        <a:cubicBezTo>
                          <a:pt x="84" y="259"/>
                          <a:pt x="84" y="259"/>
                          <a:pt x="84" y="259"/>
                        </a:cubicBezTo>
                        <a:cubicBezTo>
                          <a:pt x="85" y="258"/>
                          <a:pt x="85" y="258"/>
                          <a:pt x="85" y="258"/>
                        </a:cubicBezTo>
                        <a:cubicBezTo>
                          <a:pt x="85" y="258"/>
                          <a:pt x="85" y="258"/>
                          <a:pt x="85" y="258"/>
                        </a:cubicBezTo>
                        <a:cubicBezTo>
                          <a:pt x="85" y="257"/>
                          <a:pt x="85" y="257"/>
                          <a:pt x="85" y="257"/>
                        </a:cubicBezTo>
                        <a:cubicBezTo>
                          <a:pt x="85" y="256"/>
                          <a:pt x="85" y="256"/>
                          <a:pt x="85" y="256"/>
                        </a:cubicBezTo>
                        <a:cubicBezTo>
                          <a:pt x="86" y="256"/>
                          <a:pt x="86" y="256"/>
                          <a:pt x="86" y="256"/>
                        </a:cubicBezTo>
                        <a:cubicBezTo>
                          <a:pt x="85" y="256"/>
                          <a:pt x="85" y="256"/>
                          <a:pt x="85" y="256"/>
                        </a:cubicBezTo>
                        <a:cubicBezTo>
                          <a:pt x="85" y="256"/>
                          <a:pt x="85" y="256"/>
                          <a:pt x="85" y="256"/>
                        </a:cubicBezTo>
                        <a:cubicBezTo>
                          <a:pt x="85" y="256"/>
                          <a:pt x="85" y="256"/>
                          <a:pt x="85" y="256"/>
                        </a:cubicBezTo>
                        <a:cubicBezTo>
                          <a:pt x="86" y="256"/>
                          <a:pt x="86" y="256"/>
                          <a:pt x="86" y="256"/>
                        </a:cubicBezTo>
                        <a:cubicBezTo>
                          <a:pt x="86" y="256"/>
                          <a:pt x="86" y="256"/>
                          <a:pt x="86" y="256"/>
                        </a:cubicBezTo>
                        <a:cubicBezTo>
                          <a:pt x="86" y="255"/>
                          <a:pt x="86" y="255"/>
                          <a:pt x="86" y="255"/>
                        </a:cubicBezTo>
                        <a:cubicBezTo>
                          <a:pt x="86" y="255"/>
                          <a:pt x="86" y="255"/>
                          <a:pt x="86" y="255"/>
                        </a:cubicBezTo>
                        <a:cubicBezTo>
                          <a:pt x="85" y="255"/>
                          <a:pt x="85" y="255"/>
                          <a:pt x="85" y="255"/>
                        </a:cubicBezTo>
                        <a:cubicBezTo>
                          <a:pt x="85" y="255"/>
                          <a:pt x="85" y="255"/>
                          <a:pt x="85" y="255"/>
                        </a:cubicBezTo>
                        <a:cubicBezTo>
                          <a:pt x="85" y="254"/>
                          <a:pt x="85" y="254"/>
                          <a:pt x="85" y="254"/>
                        </a:cubicBezTo>
                        <a:cubicBezTo>
                          <a:pt x="84" y="255"/>
                          <a:pt x="84" y="255"/>
                          <a:pt x="84" y="255"/>
                        </a:cubicBezTo>
                        <a:cubicBezTo>
                          <a:pt x="84" y="255"/>
                          <a:pt x="84" y="255"/>
                          <a:pt x="84" y="255"/>
                        </a:cubicBezTo>
                        <a:cubicBezTo>
                          <a:pt x="84" y="255"/>
                          <a:pt x="84" y="255"/>
                          <a:pt x="84" y="255"/>
                        </a:cubicBezTo>
                        <a:cubicBezTo>
                          <a:pt x="84" y="256"/>
                          <a:pt x="84" y="256"/>
                          <a:pt x="84" y="256"/>
                        </a:cubicBezTo>
                        <a:cubicBezTo>
                          <a:pt x="84" y="256"/>
                          <a:pt x="84" y="256"/>
                          <a:pt x="84" y="256"/>
                        </a:cubicBezTo>
                        <a:moveTo>
                          <a:pt x="264" y="255"/>
                        </a:moveTo>
                        <a:cubicBezTo>
                          <a:pt x="263" y="255"/>
                          <a:pt x="263" y="255"/>
                          <a:pt x="263" y="255"/>
                        </a:cubicBezTo>
                        <a:cubicBezTo>
                          <a:pt x="263" y="255"/>
                          <a:pt x="263" y="255"/>
                          <a:pt x="263" y="255"/>
                        </a:cubicBezTo>
                        <a:cubicBezTo>
                          <a:pt x="262" y="255"/>
                          <a:pt x="262" y="255"/>
                          <a:pt x="262" y="255"/>
                        </a:cubicBezTo>
                        <a:cubicBezTo>
                          <a:pt x="262" y="256"/>
                          <a:pt x="262" y="256"/>
                          <a:pt x="262" y="256"/>
                        </a:cubicBezTo>
                        <a:cubicBezTo>
                          <a:pt x="262" y="256"/>
                          <a:pt x="262" y="256"/>
                          <a:pt x="262" y="256"/>
                        </a:cubicBezTo>
                        <a:cubicBezTo>
                          <a:pt x="262" y="256"/>
                          <a:pt x="262" y="256"/>
                          <a:pt x="262" y="256"/>
                        </a:cubicBezTo>
                        <a:cubicBezTo>
                          <a:pt x="262" y="256"/>
                          <a:pt x="262" y="256"/>
                          <a:pt x="262" y="256"/>
                        </a:cubicBezTo>
                        <a:cubicBezTo>
                          <a:pt x="261" y="256"/>
                          <a:pt x="261" y="256"/>
                          <a:pt x="261" y="256"/>
                        </a:cubicBezTo>
                        <a:cubicBezTo>
                          <a:pt x="261" y="257"/>
                          <a:pt x="261" y="257"/>
                          <a:pt x="261" y="257"/>
                        </a:cubicBezTo>
                        <a:cubicBezTo>
                          <a:pt x="261" y="257"/>
                          <a:pt x="261" y="257"/>
                          <a:pt x="261" y="257"/>
                        </a:cubicBezTo>
                        <a:cubicBezTo>
                          <a:pt x="262" y="258"/>
                          <a:pt x="262" y="258"/>
                          <a:pt x="262" y="258"/>
                        </a:cubicBezTo>
                        <a:cubicBezTo>
                          <a:pt x="262" y="258"/>
                          <a:pt x="262" y="258"/>
                          <a:pt x="262" y="258"/>
                        </a:cubicBezTo>
                        <a:cubicBezTo>
                          <a:pt x="263" y="258"/>
                          <a:pt x="263" y="258"/>
                          <a:pt x="263" y="258"/>
                        </a:cubicBezTo>
                        <a:cubicBezTo>
                          <a:pt x="263" y="258"/>
                          <a:pt x="263" y="258"/>
                          <a:pt x="263" y="258"/>
                        </a:cubicBezTo>
                        <a:cubicBezTo>
                          <a:pt x="263" y="258"/>
                          <a:pt x="263" y="258"/>
                          <a:pt x="263" y="258"/>
                        </a:cubicBezTo>
                        <a:cubicBezTo>
                          <a:pt x="263" y="258"/>
                          <a:pt x="263" y="258"/>
                          <a:pt x="263" y="258"/>
                        </a:cubicBezTo>
                        <a:cubicBezTo>
                          <a:pt x="263" y="258"/>
                          <a:pt x="263" y="258"/>
                          <a:pt x="263" y="258"/>
                        </a:cubicBezTo>
                        <a:cubicBezTo>
                          <a:pt x="264" y="258"/>
                          <a:pt x="264" y="258"/>
                          <a:pt x="264" y="258"/>
                        </a:cubicBezTo>
                        <a:cubicBezTo>
                          <a:pt x="264" y="258"/>
                          <a:pt x="264" y="258"/>
                          <a:pt x="264" y="258"/>
                        </a:cubicBezTo>
                        <a:cubicBezTo>
                          <a:pt x="265" y="258"/>
                          <a:pt x="265" y="258"/>
                          <a:pt x="265" y="258"/>
                        </a:cubicBezTo>
                        <a:cubicBezTo>
                          <a:pt x="265" y="258"/>
                          <a:pt x="265" y="258"/>
                          <a:pt x="265" y="258"/>
                        </a:cubicBezTo>
                        <a:cubicBezTo>
                          <a:pt x="266" y="258"/>
                          <a:pt x="266" y="258"/>
                          <a:pt x="266" y="258"/>
                        </a:cubicBezTo>
                        <a:cubicBezTo>
                          <a:pt x="266" y="257"/>
                          <a:pt x="266" y="257"/>
                          <a:pt x="266" y="257"/>
                        </a:cubicBezTo>
                        <a:cubicBezTo>
                          <a:pt x="266" y="257"/>
                          <a:pt x="266" y="257"/>
                          <a:pt x="266" y="257"/>
                        </a:cubicBezTo>
                        <a:cubicBezTo>
                          <a:pt x="266" y="256"/>
                          <a:pt x="266" y="256"/>
                          <a:pt x="266" y="256"/>
                        </a:cubicBezTo>
                        <a:cubicBezTo>
                          <a:pt x="266" y="256"/>
                          <a:pt x="266" y="256"/>
                          <a:pt x="266" y="256"/>
                        </a:cubicBezTo>
                        <a:cubicBezTo>
                          <a:pt x="266" y="256"/>
                          <a:pt x="266" y="256"/>
                          <a:pt x="266" y="256"/>
                        </a:cubicBezTo>
                        <a:cubicBezTo>
                          <a:pt x="265" y="255"/>
                          <a:pt x="265" y="255"/>
                          <a:pt x="265" y="255"/>
                        </a:cubicBezTo>
                        <a:cubicBezTo>
                          <a:pt x="265" y="255"/>
                          <a:pt x="265" y="255"/>
                          <a:pt x="265" y="255"/>
                        </a:cubicBezTo>
                        <a:cubicBezTo>
                          <a:pt x="265" y="255"/>
                          <a:pt x="265" y="255"/>
                          <a:pt x="265" y="255"/>
                        </a:cubicBezTo>
                        <a:cubicBezTo>
                          <a:pt x="264" y="255"/>
                          <a:pt x="264" y="255"/>
                          <a:pt x="264" y="255"/>
                        </a:cubicBezTo>
                        <a:cubicBezTo>
                          <a:pt x="264" y="255"/>
                          <a:pt x="264" y="255"/>
                          <a:pt x="264" y="255"/>
                        </a:cubicBezTo>
                        <a:cubicBezTo>
                          <a:pt x="264" y="255"/>
                          <a:pt x="264" y="255"/>
                          <a:pt x="264" y="255"/>
                        </a:cubicBezTo>
                        <a:cubicBezTo>
                          <a:pt x="264" y="255"/>
                          <a:pt x="264" y="255"/>
                          <a:pt x="264" y="255"/>
                        </a:cubicBezTo>
                        <a:moveTo>
                          <a:pt x="156" y="261"/>
                        </a:moveTo>
                        <a:cubicBezTo>
                          <a:pt x="156" y="261"/>
                          <a:pt x="156" y="261"/>
                          <a:pt x="156" y="261"/>
                        </a:cubicBezTo>
                        <a:cubicBezTo>
                          <a:pt x="156" y="261"/>
                          <a:pt x="156" y="261"/>
                          <a:pt x="156" y="261"/>
                        </a:cubicBezTo>
                        <a:cubicBezTo>
                          <a:pt x="156" y="261"/>
                          <a:pt x="156" y="261"/>
                          <a:pt x="156" y="261"/>
                        </a:cubicBezTo>
                        <a:cubicBezTo>
                          <a:pt x="156" y="263"/>
                          <a:pt x="156" y="263"/>
                          <a:pt x="156" y="263"/>
                        </a:cubicBezTo>
                        <a:cubicBezTo>
                          <a:pt x="156" y="263"/>
                          <a:pt x="156" y="263"/>
                          <a:pt x="156" y="263"/>
                        </a:cubicBezTo>
                        <a:cubicBezTo>
                          <a:pt x="155" y="263"/>
                          <a:pt x="155" y="263"/>
                          <a:pt x="155" y="263"/>
                        </a:cubicBezTo>
                        <a:cubicBezTo>
                          <a:pt x="155" y="263"/>
                          <a:pt x="155" y="263"/>
                          <a:pt x="155" y="263"/>
                        </a:cubicBezTo>
                        <a:cubicBezTo>
                          <a:pt x="154" y="263"/>
                          <a:pt x="154" y="263"/>
                          <a:pt x="154" y="263"/>
                        </a:cubicBezTo>
                        <a:cubicBezTo>
                          <a:pt x="154" y="264"/>
                          <a:pt x="154" y="264"/>
                          <a:pt x="154" y="264"/>
                        </a:cubicBezTo>
                        <a:cubicBezTo>
                          <a:pt x="154" y="264"/>
                          <a:pt x="154" y="264"/>
                          <a:pt x="154" y="264"/>
                        </a:cubicBezTo>
                        <a:cubicBezTo>
                          <a:pt x="154" y="264"/>
                          <a:pt x="154" y="264"/>
                          <a:pt x="154" y="264"/>
                        </a:cubicBezTo>
                        <a:cubicBezTo>
                          <a:pt x="154" y="265"/>
                          <a:pt x="154" y="265"/>
                          <a:pt x="154" y="265"/>
                        </a:cubicBezTo>
                        <a:cubicBezTo>
                          <a:pt x="153" y="265"/>
                          <a:pt x="153" y="265"/>
                          <a:pt x="153" y="265"/>
                        </a:cubicBezTo>
                        <a:cubicBezTo>
                          <a:pt x="153" y="265"/>
                          <a:pt x="153" y="265"/>
                          <a:pt x="153" y="265"/>
                        </a:cubicBezTo>
                        <a:cubicBezTo>
                          <a:pt x="153" y="265"/>
                          <a:pt x="153" y="265"/>
                          <a:pt x="153" y="265"/>
                        </a:cubicBezTo>
                        <a:cubicBezTo>
                          <a:pt x="153" y="265"/>
                          <a:pt x="153" y="265"/>
                          <a:pt x="153" y="265"/>
                        </a:cubicBezTo>
                        <a:cubicBezTo>
                          <a:pt x="151" y="266"/>
                          <a:pt x="151" y="266"/>
                          <a:pt x="151" y="266"/>
                        </a:cubicBezTo>
                        <a:cubicBezTo>
                          <a:pt x="150" y="266"/>
                          <a:pt x="150" y="266"/>
                          <a:pt x="150" y="266"/>
                        </a:cubicBezTo>
                        <a:cubicBezTo>
                          <a:pt x="150" y="265"/>
                          <a:pt x="150" y="265"/>
                          <a:pt x="150" y="265"/>
                        </a:cubicBezTo>
                        <a:cubicBezTo>
                          <a:pt x="150" y="266"/>
                          <a:pt x="150" y="266"/>
                          <a:pt x="150" y="266"/>
                        </a:cubicBezTo>
                        <a:cubicBezTo>
                          <a:pt x="149" y="266"/>
                          <a:pt x="149" y="266"/>
                          <a:pt x="149" y="266"/>
                        </a:cubicBezTo>
                        <a:cubicBezTo>
                          <a:pt x="148" y="265"/>
                          <a:pt x="148" y="265"/>
                          <a:pt x="148" y="265"/>
                        </a:cubicBezTo>
                        <a:cubicBezTo>
                          <a:pt x="148" y="265"/>
                          <a:pt x="148" y="265"/>
                          <a:pt x="148" y="265"/>
                        </a:cubicBezTo>
                        <a:cubicBezTo>
                          <a:pt x="148" y="265"/>
                          <a:pt x="148" y="265"/>
                          <a:pt x="148" y="265"/>
                        </a:cubicBezTo>
                        <a:cubicBezTo>
                          <a:pt x="147" y="265"/>
                          <a:pt x="147" y="265"/>
                          <a:pt x="147" y="265"/>
                        </a:cubicBezTo>
                        <a:cubicBezTo>
                          <a:pt x="147" y="265"/>
                          <a:pt x="147" y="265"/>
                          <a:pt x="147" y="265"/>
                        </a:cubicBezTo>
                        <a:cubicBezTo>
                          <a:pt x="145" y="261"/>
                          <a:pt x="145" y="261"/>
                          <a:pt x="145" y="261"/>
                        </a:cubicBezTo>
                        <a:cubicBezTo>
                          <a:pt x="146" y="266"/>
                          <a:pt x="146" y="266"/>
                          <a:pt x="146" y="266"/>
                        </a:cubicBezTo>
                        <a:cubicBezTo>
                          <a:pt x="146" y="266"/>
                          <a:pt x="146" y="266"/>
                          <a:pt x="146" y="266"/>
                        </a:cubicBezTo>
                        <a:cubicBezTo>
                          <a:pt x="146" y="267"/>
                          <a:pt x="146" y="267"/>
                          <a:pt x="146" y="267"/>
                        </a:cubicBezTo>
                        <a:cubicBezTo>
                          <a:pt x="146" y="267"/>
                          <a:pt x="146" y="267"/>
                          <a:pt x="146" y="267"/>
                        </a:cubicBezTo>
                        <a:cubicBezTo>
                          <a:pt x="147" y="267"/>
                          <a:pt x="147" y="267"/>
                          <a:pt x="147" y="267"/>
                        </a:cubicBezTo>
                        <a:cubicBezTo>
                          <a:pt x="147" y="267"/>
                          <a:pt x="147" y="267"/>
                          <a:pt x="147" y="267"/>
                        </a:cubicBezTo>
                        <a:cubicBezTo>
                          <a:pt x="147" y="267"/>
                          <a:pt x="147" y="267"/>
                          <a:pt x="147" y="267"/>
                        </a:cubicBezTo>
                        <a:cubicBezTo>
                          <a:pt x="148" y="268"/>
                          <a:pt x="148" y="268"/>
                          <a:pt x="148" y="268"/>
                        </a:cubicBezTo>
                        <a:cubicBezTo>
                          <a:pt x="149" y="268"/>
                          <a:pt x="149" y="268"/>
                          <a:pt x="149" y="268"/>
                        </a:cubicBezTo>
                        <a:cubicBezTo>
                          <a:pt x="149" y="268"/>
                          <a:pt x="149" y="268"/>
                          <a:pt x="149" y="268"/>
                        </a:cubicBezTo>
                        <a:cubicBezTo>
                          <a:pt x="149" y="268"/>
                          <a:pt x="149" y="268"/>
                          <a:pt x="149" y="268"/>
                        </a:cubicBezTo>
                        <a:cubicBezTo>
                          <a:pt x="150" y="268"/>
                          <a:pt x="150" y="268"/>
                          <a:pt x="150" y="268"/>
                        </a:cubicBezTo>
                        <a:cubicBezTo>
                          <a:pt x="151" y="268"/>
                          <a:pt x="151" y="268"/>
                          <a:pt x="151" y="268"/>
                        </a:cubicBezTo>
                        <a:cubicBezTo>
                          <a:pt x="151" y="268"/>
                          <a:pt x="151" y="268"/>
                          <a:pt x="151" y="268"/>
                        </a:cubicBezTo>
                        <a:cubicBezTo>
                          <a:pt x="151" y="268"/>
                          <a:pt x="151" y="268"/>
                          <a:pt x="151" y="268"/>
                        </a:cubicBezTo>
                        <a:cubicBezTo>
                          <a:pt x="152" y="268"/>
                          <a:pt x="152" y="268"/>
                          <a:pt x="152" y="268"/>
                        </a:cubicBezTo>
                        <a:cubicBezTo>
                          <a:pt x="152" y="267"/>
                          <a:pt x="152" y="267"/>
                          <a:pt x="152" y="267"/>
                        </a:cubicBezTo>
                        <a:cubicBezTo>
                          <a:pt x="153" y="268"/>
                          <a:pt x="153" y="268"/>
                          <a:pt x="153" y="268"/>
                        </a:cubicBezTo>
                        <a:cubicBezTo>
                          <a:pt x="154" y="268"/>
                          <a:pt x="154" y="268"/>
                          <a:pt x="154" y="268"/>
                        </a:cubicBezTo>
                        <a:cubicBezTo>
                          <a:pt x="154" y="267"/>
                          <a:pt x="154" y="267"/>
                          <a:pt x="154" y="267"/>
                        </a:cubicBezTo>
                        <a:cubicBezTo>
                          <a:pt x="154" y="267"/>
                          <a:pt x="154" y="267"/>
                          <a:pt x="154" y="267"/>
                        </a:cubicBezTo>
                        <a:cubicBezTo>
                          <a:pt x="154" y="267"/>
                          <a:pt x="154" y="267"/>
                          <a:pt x="154" y="267"/>
                        </a:cubicBezTo>
                        <a:cubicBezTo>
                          <a:pt x="155" y="267"/>
                          <a:pt x="155" y="267"/>
                          <a:pt x="155" y="267"/>
                        </a:cubicBezTo>
                        <a:cubicBezTo>
                          <a:pt x="156" y="265"/>
                          <a:pt x="156" y="265"/>
                          <a:pt x="156" y="265"/>
                        </a:cubicBezTo>
                        <a:cubicBezTo>
                          <a:pt x="156" y="265"/>
                          <a:pt x="156" y="265"/>
                          <a:pt x="156" y="265"/>
                        </a:cubicBezTo>
                        <a:cubicBezTo>
                          <a:pt x="157" y="265"/>
                          <a:pt x="157" y="265"/>
                          <a:pt x="157" y="265"/>
                        </a:cubicBezTo>
                        <a:cubicBezTo>
                          <a:pt x="157" y="265"/>
                          <a:pt x="157" y="265"/>
                          <a:pt x="157" y="265"/>
                        </a:cubicBezTo>
                        <a:cubicBezTo>
                          <a:pt x="157" y="265"/>
                          <a:pt x="157" y="265"/>
                          <a:pt x="157" y="265"/>
                        </a:cubicBezTo>
                        <a:cubicBezTo>
                          <a:pt x="158" y="265"/>
                          <a:pt x="158" y="265"/>
                          <a:pt x="158" y="265"/>
                        </a:cubicBezTo>
                        <a:cubicBezTo>
                          <a:pt x="158" y="265"/>
                          <a:pt x="158" y="265"/>
                          <a:pt x="158" y="265"/>
                        </a:cubicBezTo>
                        <a:cubicBezTo>
                          <a:pt x="158" y="265"/>
                          <a:pt x="158" y="265"/>
                          <a:pt x="158" y="265"/>
                        </a:cubicBezTo>
                        <a:cubicBezTo>
                          <a:pt x="159" y="264"/>
                          <a:pt x="159" y="264"/>
                          <a:pt x="159" y="264"/>
                        </a:cubicBezTo>
                        <a:cubicBezTo>
                          <a:pt x="159" y="264"/>
                          <a:pt x="159" y="264"/>
                          <a:pt x="159" y="264"/>
                        </a:cubicBezTo>
                        <a:cubicBezTo>
                          <a:pt x="159" y="264"/>
                          <a:pt x="159" y="264"/>
                          <a:pt x="159" y="264"/>
                        </a:cubicBezTo>
                        <a:cubicBezTo>
                          <a:pt x="158" y="263"/>
                          <a:pt x="158" y="263"/>
                          <a:pt x="158" y="263"/>
                        </a:cubicBezTo>
                        <a:cubicBezTo>
                          <a:pt x="158" y="262"/>
                          <a:pt x="158" y="262"/>
                          <a:pt x="158" y="262"/>
                        </a:cubicBezTo>
                        <a:cubicBezTo>
                          <a:pt x="158" y="261"/>
                          <a:pt x="158" y="261"/>
                          <a:pt x="158" y="261"/>
                        </a:cubicBezTo>
                        <a:cubicBezTo>
                          <a:pt x="158" y="260"/>
                          <a:pt x="158" y="260"/>
                          <a:pt x="158" y="260"/>
                        </a:cubicBezTo>
                        <a:cubicBezTo>
                          <a:pt x="158" y="260"/>
                          <a:pt x="158" y="260"/>
                          <a:pt x="158" y="260"/>
                        </a:cubicBezTo>
                        <a:cubicBezTo>
                          <a:pt x="157" y="260"/>
                          <a:pt x="157" y="260"/>
                          <a:pt x="157" y="260"/>
                        </a:cubicBezTo>
                        <a:cubicBezTo>
                          <a:pt x="157" y="259"/>
                          <a:pt x="157" y="259"/>
                          <a:pt x="157" y="259"/>
                        </a:cubicBezTo>
                        <a:cubicBezTo>
                          <a:pt x="156" y="256"/>
                          <a:pt x="156" y="256"/>
                          <a:pt x="156" y="256"/>
                        </a:cubicBezTo>
                        <a:cubicBezTo>
                          <a:pt x="156" y="259"/>
                          <a:pt x="156" y="259"/>
                          <a:pt x="156" y="259"/>
                        </a:cubicBezTo>
                        <a:cubicBezTo>
                          <a:pt x="156" y="260"/>
                          <a:pt x="156" y="260"/>
                          <a:pt x="156" y="260"/>
                        </a:cubicBezTo>
                        <a:cubicBezTo>
                          <a:pt x="156" y="260"/>
                          <a:pt x="156" y="260"/>
                          <a:pt x="156" y="260"/>
                        </a:cubicBezTo>
                        <a:cubicBezTo>
                          <a:pt x="156" y="260"/>
                          <a:pt x="156" y="260"/>
                          <a:pt x="156" y="260"/>
                        </a:cubicBezTo>
                        <a:cubicBezTo>
                          <a:pt x="156" y="261"/>
                          <a:pt x="156" y="261"/>
                          <a:pt x="156" y="261"/>
                        </a:cubicBezTo>
                        <a:moveTo>
                          <a:pt x="234" y="258"/>
                        </a:moveTo>
                        <a:cubicBezTo>
                          <a:pt x="235" y="258"/>
                          <a:pt x="235" y="258"/>
                          <a:pt x="235" y="258"/>
                        </a:cubicBezTo>
                        <a:cubicBezTo>
                          <a:pt x="235" y="258"/>
                          <a:pt x="235" y="258"/>
                          <a:pt x="235" y="258"/>
                        </a:cubicBezTo>
                        <a:cubicBezTo>
                          <a:pt x="235" y="258"/>
                          <a:pt x="235" y="258"/>
                          <a:pt x="235" y="258"/>
                        </a:cubicBezTo>
                        <a:cubicBezTo>
                          <a:pt x="236" y="258"/>
                          <a:pt x="236" y="258"/>
                          <a:pt x="236" y="258"/>
                        </a:cubicBezTo>
                        <a:cubicBezTo>
                          <a:pt x="236" y="258"/>
                          <a:pt x="236" y="258"/>
                          <a:pt x="236" y="258"/>
                        </a:cubicBezTo>
                        <a:cubicBezTo>
                          <a:pt x="236" y="258"/>
                          <a:pt x="236" y="258"/>
                          <a:pt x="236" y="258"/>
                        </a:cubicBezTo>
                        <a:cubicBezTo>
                          <a:pt x="236" y="257"/>
                          <a:pt x="236" y="257"/>
                          <a:pt x="236" y="257"/>
                        </a:cubicBezTo>
                        <a:cubicBezTo>
                          <a:pt x="237" y="257"/>
                          <a:pt x="237" y="257"/>
                          <a:pt x="237" y="257"/>
                        </a:cubicBezTo>
                        <a:cubicBezTo>
                          <a:pt x="239" y="256"/>
                          <a:pt x="239" y="256"/>
                          <a:pt x="239" y="256"/>
                        </a:cubicBezTo>
                        <a:cubicBezTo>
                          <a:pt x="237" y="256"/>
                          <a:pt x="237" y="256"/>
                          <a:pt x="237" y="256"/>
                        </a:cubicBezTo>
                        <a:cubicBezTo>
                          <a:pt x="236" y="256"/>
                          <a:pt x="236" y="256"/>
                          <a:pt x="236" y="256"/>
                        </a:cubicBezTo>
                        <a:cubicBezTo>
                          <a:pt x="236" y="256"/>
                          <a:pt x="236" y="256"/>
                          <a:pt x="236" y="256"/>
                        </a:cubicBezTo>
                        <a:cubicBezTo>
                          <a:pt x="235" y="256"/>
                          <a:pt x="235" y="256"/>
                          <a:pt x="235" y="256"/>
                        </a:cubicBezTo>
                        <a:cubicBezTo>
                          <a:pt x="235" y="256"/>
                          <a:pt x="235" y="256"/>
                          <a:pt x="235" y="256"/>
                        </a:cubicBezTo>
                        <a:cubicBezTo>
                          <a:pt x="235" y="256"/>
                          <a:pt x="235" y="256"/>
                          <a:pt x="235" y="256"/>
                        </a:cubicBezTo>
                        <a:cubicBezTo>
                          <a:pt x="233" y="256"/>
                          <a:pt x="233" y="256"/>
                          <a:pt x="233" y="256"/>
                        </a:cubicBezTo>
                        <a:cubicBezTo>
                          <a:pt x="231" y="256"/>
                          <a:pt x="231" y="256"/>
                          <a:pt x="231" y="256"/>
                        </a:cubicBezTo>
                        <a:cubicBezTo>
                          <a:pt x="231" y="256"/>
                          <a:pt x="231" y="256"/>
                          <a:pt x="231" y="256"/>
                        </a:cubicBezTo>
                        <a:cubicBezTo>
                          <a:pt x="231" y="256"/>
                          <a:pt x="231" y="256"/>
                          <a:pt x="231" y="256"/>
                        </a:cubicBezTo>
                        <a:cubicBezTo>
                          <a:pt x="230" y="256"/>
                          <a:pt x="230" y="256"/>
                          <a:pt x="230" y="256"/>
                        </a:cubicBezTo>
                        <a:cubicBezTo>
                          <a:pt x="229" y="257"/>
                          <a:pt x="229" y="257"/>
                          <a:pt x="229" y="257"/>
                        </a:cubicBezTo>
                        <a:cubicBezTo>
                          <a:pt x="231" y="257"/>
                          <a:pt x="231" y="257"/>
                          <a:pt x="231" y="257"/>
                        </a:cubicBezTo>
                        <a:cubicBezTo>
                          <a:pt x="231" y="257"/>
                          <a:pt x="231" y="257"/>
                          <a:pt x="231" y="257"/>
                        </a:cubicBezTo>
                        <a:cubicBezTo>
                          <a:pt x="231" y="257"/>
                          <a:pt x="231" y="257"/>
                          <a:pt x="231" y="257"/>
                        </a:cubicBezTo>
                        <a:cubicBezTo>
                          <a:pt x="231" y="257"/>
                          <a:pt x="231" y="257"/>
                          <a:pt x="231" y="257"/>
                        </a:cubicBezTo>
                        <a:cubicBezTo>
                          <a:pt x="234" y="258"/>
                          <a:pt x="234" y="258"/>
                          <a:pt x="234" y="258"/>
                        </a:cubicBezTo>
                        <a:moveTo>
                          <a:pt x="224" y="261"/>
                        </a:moveTo>
                        <a:cubicBezTo>
                          <a:pt x="224" y="261"/>
                          <a:pt x="224" y="261"/>
                          <a:pt x="224" y="261"/>
                        </a:cubicBezTo>
                        <a:cubicBezTo>
                          <a:pt x="224" y="261"/>
                          <a:pt x="224" y="261"/>
                          <a:pt x="224" y="261"/>
                        </a:cubicBezTo>
                        <a:cubicBezTo>
                          <a:pt x="224" y="262"/>
                          <a:pt x="224" y="262"/>
                          <a:pt x="224" y="262"/>
                        </a:cubicBezTo>
                        <a:cubicBezTo>
                          <a:pt x="225" y="262"/>
                          <a:pt x="225" y="262"/>
                          <a:pt x="225" y="262"/>
                        </a:cubicBezTo>
                        <a:cubicBezTo>
                          <a:pt x="225" y="262"/>
                          <a:pt x="225" y="262"/>
                          <a:pt x="225" y="262"/>
                        </a:cubicBezTo>
                        <a:cubicBezTo>
                          <a:pt x="224" y="262"/>
                          <a:pt x="224" y="262"/>
                          <a:pt x="224" y="262"/>
                        </a:cubicBezTo>
                        <a:cubicBezTo>
                          <a:pt x="224" y="263"/>
                          <a:pt x="224" y="263"/>
                          <a:pt x="224" y="263"/>
                        </a:cubicBezTo>
                        <a:cubicBezTo>
                          <a:pt x="224" y="263"/>
                          <a:pt x="224" y="263"/>
                          <a:pt x="224" y="263"/>
                        </a:cubicBezTo>
                        <a:cubicBezTo>
                          <a:pt x="224" y="263"/>
                          <a:pt x="224" y="263"/>
                          <a:pt x="224" y="263"/>
                        </a:cubicBezTo>
                        <a:cubicBezTo>
                          <a:pt x="224" y="264"/>
                          <a:pt x="224" y="264"/>
                          <a:pt x="224" y="264"/>
                        </a:cubicBezTo>
                        <a:cubicBezTo>
                          <a:pt x="225" y="264"/>
                          <a:pt x="225" y="264"/>
                          <a:pt x="225" y="264"/>
                        </a:cubicBezTo>
                        <a:cubicBezTo>
                          <a:pt x="226" y="264"/>
                          <a:pt x="226" y="264"/>
                          <a:pt x="226" y="264"/>
                        </a:cubicBezTo>
                        <a:cubicBezTo>
                          <a:pt x="226" y="264"/>
                          <a:pt x="226" y="264"/>
                          <a:pt x="226" y="264"/>
                        </a:cubicBezTo>
                        <a:cubicBezTo>
                          <a:pt x="226" y="263"/>
                          <a:pt x="226" y="263"/>
                          <a:pt x="226" y="263"/>
                        </a:cubicBezTo>
                        <a:cubicBezTo>
                          <a:pt x="226" y="263"/>
                          <a:pt x="226" y="263"/>
                          <a:pt x="226" y="263"/>
                        </a:cubicBezTo>
                        <a:cubicBezTo>
                          <a:pt x="226" y="262"/>
                          <a:pt x="226" y="262"/>
                          <a:pt x="226" y="262"/>
                        </a:cubicBezTo>
                        <a:cubicBezTo>
                          <a:pt x="227" y="263"/>
                          <a:pt x="227" y="263"/>
                          <a:pt x="227" y="263"/>
                        </a:cubicBezTo>
                        <a:cubicBezTo>
                          <a:pt x="227" y="263"/>
                          <a:pt x="227" y="263"/>
                          <a:pt x="227" y="263"/>
                        </a:cubicBezTo>
                        <a:cubicBezTo>
                          <a:pt x="227" y="263"/>
                          <a:pt x="227" y="263"/>
                          <a:pt x="227" y="263"/>
                        </a:cubicBezTo>
                        <a:cubicBezTo>
                          <a:pt x="228" y="263"/>
                          <a:pt x="228" y="263"/>
                          <a:pt x="228" y="263"/>
                        </a:cubicBezTo>
                        <a:cubicBezTo>
                          <a:pt x="228" y="263"/>
                          <a:pt x="228" y="263"/>
                          <a:pt x="228" y="263"/>
                        </a:cubicBezTo>
                        <a:cubicBezTo>
                          <a:pt x="229" y="263"/>
                          <a:pt x="229" y="263"/>
                          <a:pt x="229" y="263"/>
                        </a:cubicBezTo>
                        <a:cubicBezTo>
                          <a:pt x="229" y="262"/>
                          <a:pt x="229" y="262"/>
                          <a:pt x="229" y="262"/>
                        </a:cubicBezTo>
                        <a:cubicBezTo>
                          <a:pt x="229" y="262"/>
                          <a:pt x="229" y="262"/>
                          <a:pt x="229" y="262"/>
                        </a:cubicBezTo>
                        <a:cubicBezTo>
                          <a:pt x="230" y="262"/>
                          <a:pt x="230" y="262"/>
                          <a:pt x="230" y="262"/>
                        </a:cubicBezTo>
                        <a:cubicBezTo>
                          <a:pt x="230" y="262"/>
                          <a:pt x="230" y="262"/>
                          <a:pt x="230" y="262"/>
                        </a:cubicBezTo>
                        <a:cubicBezTo>
                          <a:pt x="230" y="262"/>
                          <a:pt x="230" y="262"/>
                          <a:pt x="230" y="262"/>
                        </a:cubicBezTo>
                        <a:cubicBezTo>
                          <a:pt x="231" y="262"/>
                          <a:pt x="231" y="262"/>
                          <a:pt x="231" y="262"/>
                        </a:cubicBezTo>
                        <a:cubicBezTo>
                          <a:pt x="231" y="262"/>
                          <a:pt x="231" y="262"/>
                          <a:pt x="231" y="262"/>
                        </a:cubicBezTo>
                        <a:cubicBezTo>
                          <a:pt x="232" y="262"/>
                          <a:pt x="232" y="262"/>
                          <a:pt x="232" y="262"/>
                        </a:cubicBezTo>
                        <a:cubicBezTo>
                          <a:pt x="232" y="262"/>
                          <a:pt x="232" y="262"/>
                          <a:pt x="232" y="262"/>
                        </a:cubicBezTo>
                        <a:cubicBezTo>
                          <a:pt x="232" y="262"/>
                          <a:pt x="232" y="262"/>
                          <a:pt x="232" y="262"/>
                        </a:cubicBezTo>
                        <a:cubicBezTo>
                          <a:pt x="232" y="262"/>
                          <a:pt x="232" y="262"/>
                          <a:pt x="232" y="262"/>
                        </a:cubicBezTo>
                        <a:cubicBezTo>
                          <a:pt x="232" y="261"/>
                          <a:pt x="232" y="261"/>
                          <a:pt x="232" y="261"/>
                        </a:cubicBezTo>
                        <a:cubicBezTo>
                          <a:pt x="232" y="261"/>
                          <a:pt x="232" y="261"/>
                          <a:pt x="232" y="261"/>
                        </a:cubicBezTo>
                        <a:cubicBezTo>
                          <a:pt x="232" y="261"/>
                          <a:pt x="232" y="261"/>
                          <a:pt x="232" y="261"/>
                        </a:cubicBezTo>
                        <a:cubicBezTo>
                          <a:pt x="231" y="260"/>
                          <a:pt x="231" y="260"/>
                          <a:pt x="231" y="260"/>
                        </a:cubicBezTo>
                        <a:cubicBezTo>
                          <a:pt x="231" y="260"/>
                          <a:pt x="231" y="260"/>
                          <a:pt x="231" y="260"/>
                        </a:cubicBezTo>
                        <a:cubicBezTo>
                          <a:pt x="231" y="260"/>
                          <a:pt x="231" y="260"/>
                          <a:pt x="231" y="260"/>
                        </a:cubicBezTo>
                        <a:cubicBezTo>
                          <a:pt x="230" y="261"/>
                          <a:pt x="230" y="261"/>
                          <a:pt x="230" y="261"/>
                        </a:cubicBezTo>
                        <a:cubicBezTo>
                          <a:pt x="229" y="261"/>
                          <a:pt x="229" y="261"/>
                          <a:pt x="229" y="261"/>
                        </a:cubicBezTo>
                        <a:cubicBezTo>
                          <a:pt x="229" y="261"/>
                          <a:pt x="229" y="261"/>
                          <a:pt x="229" y="261"/>
                        </a:cubicBezTo>
                        <a:cubicBezTo>
                          <a:pt x="229" y="261"/>
                          <a:pt x="229" y="261"/>
                          <a:pt x="229" y="261"/>
                        </a:cubicBezTo>
                        <a:cubicBezTo>
                          <a:pt x="228" y="261"/>
                          <a:pt x="228" y="261"/>
                          <a:pt x="228" y="261"/>
                        </a:cubicBezTo>
                        <a:cubicBezTo>
                          <a:pt x="228" y="261"/>
                          <a:pt x="228" y="261"/>
                          <a:pt x="228" y="261"/>
                        </a:cubicBezTo>
                        <a:cubicBezTo>
                          <a:pt x="228" y="261"/>
                          <a:pt x="228" y="261"/>
                          <a:pt x="228" y="261"/>
                        </a:cubicBezTo>
                        <a:cubicBezTo>
                          <a:pt x="227" y="260"/>
                          <a:pt x="227" y="260"/>
                          <a:pt x="227" y="260"/>
                        </a:cubicBezTo>
                        <a:cubicBezTo>
                          <a:pt x="227" y="260"/>
                          <a:pt x="227" y="260"/>
                          <a:pt x="227" y="260"/>
                        </a:cubicBezTo>
                        <a:cubicBezTo>
                          <a:pt x="227" y="260"/>
                          <a:pt x="227" y="260"/>
                          <a:pt x="227" y="260"/>
                        </a:cubicBezTo>
                        <a:cubicBezTo>
                          <a:pt x="227" y="259"/>
                          <a:pt x="227" y="259"/>
                          <a:pt x="227" y="259"/>
                        </a:cubicBezTo>
                        <a:cubicBezTo>
                          <a:pt x="226" y="259"/>
                          <a:pt x="226" y="259"/>
                          <a:pt x="226" y="259"/>
                        </a:cubicBezTo>
                        <a:cubicBezTo>
                          <a:pt x="226" y="260"/>
                          <a:pt x="226" y="260"/>
                          <a:pt x="226" y="260"/>
                        </a:cubicBezTo>
                        <a:cubicBezTo>
                          <a:pt x="226" y="260"/>
                          <a:pt x="226" y="260"/>
                          <a:pt x="226" y="260"/>
                        </a:cubicBezTo>
                        <a:cubicBezTo>
                          <a:pt x="225" y="260"/>
                          <a:pt x="225" y="260"/>
                          <a:pt x="225" y="260"/>
                        </a:cubicBezTo>
                        <a:cubicBezTo>
                          <a:pt x="225" y="260"/>
                          <a:pt x="225" y="260"/>
                          <a:pt x="225" y="260"/>
                        </a:cubicBezTo>
                        <a:cubicBezTo>
                          <a:pt x="224" y="259"/>
                          <a:pt x="224" y="259"/>
                          <a:pt x="224" y="259"/>
                        </a:cubicBezTo>
                        <a:cubicBezTo>
                          <a:pt x="224" y="260"/>
                          <a:pt x="224" y="260"/>
                          <a:pt x="224" y="260"/>
                        </a:cubicBezTo>
                        <a:cubicBezTo>
                          <a:pt x="224" y="261"/>
                          <a:pt x="224" y="261"/>
                          <a:pt x="224" y="261"/>
                        </a:cubicBezTo>
                        <a:moveTo>
                          <a:pt x="242" y="260"/>
                        </a:moveTo>
                        <a:cubicBezTo>
                          <a:pt x="242" y="260"/>
                          <a:pt x="242" y="260"/>
                          <a:pt x="242" y="260"/>
                        </a:cubicBezTo>
                        <a:cubicBezTo>
                          <a:pt x="242" y="260"/>
                          <a:pt x="242" y="260"/>
                          <a:pt x="242" y="260"/>
                        </a:cubicBezTo>
                        <a:cubicBezTo>
                          <a:pt x="242" y="260"/>
                          <a:pt x="242" y="260"/>
                          <a:pt x="242" y="260"/>
                        </a:cubicBezTo>
                        <a:cubicBezTo>
                          <a:pt x="241" y="260"/>
                          <a:pt x="241" y="260"/>
                          <a:pt x="241" y="260"/>
                        </a:cubicBezTo>
                        <a:cubicBezTo>
                          <a:pt x="240" y="261"/>
                          <a:pt x="240" y="261"/>
                          <a:pt x="240" y="261"/>
                        </a:cubicBezTo>
                        <a:cubicBezTo>
                          <a:pt x="241" y="261"/>
                          <a:pt x="241" y="261"/>
                          <a:pt x="241" y="261"/>
                        </a:cubicBezTo>
                        <a:cubicBezTo>
                          <a:pt x="241" y="261"/>
                          <a:pt x="241" y="261"/>
                          <a:pt x="241" y="261"/>
                        </a:cubicBezTo>
                        <a:cubicBezTo>
                          <a:pt x="241" y="262"/>
                          <a:pt x="241" y="262"/>
                          <a:pt x="241" y="262"/>
                        </a:cubicBezTo>
                        <a:cubicBezTo>
                          <a:pt x="241" y="262"/>
                          <a:pt x="241" y="262"/>
                          <a:pt x="241" y="262"/>
                        </a:cubicBezTo>
                        <a:cubicBezTo>
                          <a:pt x="241" y="262"/>
                          <a:pt x="241" y="262"/>
                          <a:pt x="241" y="262"/>
                        </a:cubicBezTo>
                        <a:cubicBezTo>
                          <a:pt x="242" y="263"/>
                          <a:pt x="242" y="263"/>
                          <a:pt x="242" y="263"/>
                        </a:cubicBezTo>
                        <a:cubicBezTo>
                          <a:pt x="243" y="263"/>
                          <a:pt x="243" y="263"/>
                          <a:pt x="243" y="263"/>
                        </a:cubicBezTo>
                        <a:cubicBezTo>
                          <a:pt x="243" y="262"/>
                          <a:pt x="243" y="262"/>
                          <a:pt x="243" y="262"/>
                        </a:cubicBezTo>
                        <a:cubicBezTo>
                          <a:pt x="243" y="262"/>
                          <a:pt x="243" y="262"/>
                          <a:pt x="243" y="262"/>
                        </a:cubicBezTo>
                        <a:cubicBezTo>
                          <a:pt x="244" y="261"/>
                          <a:pt x="244" y="261"/>
                          <a:pt x="244" y="261"/>
                        </a:cubicBezTo>
                        <a:cubicBezTo>
                          <a:pt x="244" y="261"/>
                          <a:pt x="244" y="261"/>
                          <a:pt x="244" y="261"/>
                        </a:cubicBezTo>
                        <a:cubicBezTo>
                          <a:pt x="244" y="261"/>
                          <a:pt x="244" y="261"/>
                          <a:pt x="244" y="261"/>
                        </a:cubicBezTo>
                        <a:cubicBezTo>
                          <a:pt x="244" y="260"/>
                          <a:pt x="244" y="260"/>
                          <a:pt x="244" y="260"/>
                        </a:cubicBezTo>
                        <a:cubicBezTo>
                          <a:pt x="244" y="260"/>
                          <a:pt x="244" y="260"/>
                          <a:pt x="244" y="260"/>
                        </a:cubicBezTo>
                        <a:cubicBezTo>
                          <a:pt x="243" y="260"/>
                          <a:pt x="243" y="260"/>
                          <a:pt x="243" y="260"/>
                        </a:cubicBezTo>
                        <a:cubicBezTo>
                          <a:pt x="242" y="260"/>
                          <a:pt x="242" y="260"/>
                          <a:pt x="242" y="260"/>
                        </a:cubicBezTo>
                        <a:moveTo>
                          <a:pt x="382" y="264"/>
                        </a:moveTo>
                        <a:cubicBezTo>
                          <a:pt x="383" y="264"/>
                          <a:pt x="383" y="264"/>
                          <a:pt x="383" y="264"/>
                        </a:cubicBezTo>
                        <a:cubicBezTo>
                          <a:pt x="383" y="264"/>
                          <a:pt x="383" y="264"/>
                          <a:pt x="383" y="264"/>
                        </a:cubicBezTo>
                        <a:cubicBezTo>
                          <a:pt x="383" y="264"/>
                          <a:pt x="383" y="264"/>
                          <a:pt x="383" y="264"/>
                        </a:cubicBezTo>
                        <a:cubicBezTo>
                          <a:pt x="383" y="264"/>
                          <a:pt x="383" y="264"/>
                          <a:pt x="383" y="264"/>
                        </a:cubicBezTo>
                        <a:cubicBezTo>
                          <a:pt x="383" y="264"/>
                          <a:pt x="383" y="264"/>
                          <a:pt x="383" y="264"/>
                        </a:cubicBezTo>
                        <a:cubicBezTo>
                          <a:pt x="384" y="265"/>
                          <a:pt x="384" y="265"/>
                          <a:pt x="384" y="265"/>
                        </a:cubicBezTo>
                        <a:cubicBezTo>
                          <a:pt x="384" y="265"/>
                          <a:pt x="384" y="265"/>
                          <a:pt x="384" y="265"/>
                        </a:cubicBezTo>
                        <a:cubicBezTo>
                          <a:pt x="384" y="265"/>
                          <a:pt x="384" y="265"/>
                          <a:pt x="384" y="265"/>
                        </a:cubicBezTo>
                        <a:cubicBezTo>
                          <a:pt x="385" y="265"/>
                          <a:pt x="385" y="265"/>
                          <a:pt x="385" y="265"/>
                        </a:cubicBezTo>
                        <a:cubicBezTo>
                          <a:pt x="385" y="266"/>
                          <a:pt x="385" y="266"/>
                          <a:pt x="385" y="266"/>
                        </a:cubicBezTo>
                        <a:cubicBezTo>
                          <a:pt x="385" y="265"/>
                          <a:pt x="385" y="265"/>
                          <a:pt x="385" y="265"/>
                        </a:cubicBezTo>
                        <a:cubicBezTo>
                          <a:pt x="386" y="265"/>
                          <a:pt x="386" y="265"/>
                          <a:pt x="386" y="265"/>
                        </a:cubicBezTo>
                        <a:cubicBezTo>
                          <a:pt x="386" y="265"/>
                          <a:pt x="386" y="265"/>
                          <a:pt x="386" y="265"/>
                        </a:cubicBezTo>
                        <a:cubicBezTo>
                          <a:pt x="386" y="265"/>
                          <a:pt x="386" y="265"/>
                          <a:pt x="386" y="265"/>
                        </a:cubicBezTo>
                        <a:cubicBezTo>
                          <a:pt x="386" y="265"/>
                          <a:pt x="386" y="265"/>
                          <a:pt x="386" y="265"/>
                        </a:cubicBezTo>
                        <a:cubicBezTo>
                          <a:pt x="387" y="265"/>
                          <a:pt x="387" y="265"/>
                          <a:pt x="387" y="265"/>
                        </a:cubicBezTo>
                        <a:cubicBezTo>
                          <a:pt x="387" y="265"/>
                          <a:pt x="387" y="265"/>
                          <a:pt x="387" y="265"/>
                        </a:cubicBezTo>
                        <a:cubicBezTo>
                          <a:pt x="387" y="265"/>
                          <a:pt x="387" y="265"/>
                          <a:pt x="387" y="265"/>
                        </a:cubicBezTo>
                        <a:cubicBezTo>
                          <a:pt x="387" y="265"/>
                          <a:pt x="387" y="265"/>
                          <a:pt x="387" y="265"/>
                        </a:cubicBezTo>
                        <a:cubicBezTo>
                          <a:pt x="387" y="265"/>
                          <a:pt x="387" y="265"/>
                          <a:pt x="387" y="265"/>
                        </a:cubicBezTo>
                        <a:cubicBezTo>
                          <a:pt x="388" y="264"/>
                          <a:pt x="388" y="264"/>
                          <a:pt x="388" y="264"/>
                        </a:cubicBezTo>
                        <a:cubicBezTo>
                          <a:pt x="388" y="264"/>
                          <a:pt x="388" y="264"/>
                          <a:pt x="388" y="264"/>
                        </a:cubicBezTo>
                        <a:cubicBezTo>
                          <a:pt x="388" y="264"/>
                          <a:pt x="388" y="264"/>
                          <a:pt x="388" y="264"/>
                        </a:cubicBezTo>
                        <a:cubicBezTo>
                          <a:pt x="388" y="263"/>
                          <a:pt x="388" y="263"/>
                          <a:pt x="388" y="263"/>
                        </a:cubicBezTo>
                        <a:cubicBezTo>
                          <a:pt x="388" y="263"/>
                          <a:pt x="388" y="263"/>
                          <a:pt x="388" y="263"/>
                        </a:cubicBezTo>
                        <a:cubicBezTo>
                          <a:pt x="387" y="263"/>
                          <a:pt x="387" y="263"/>
                          <a:pt x="387" y="263"/>
                        </a:cubicBezTo>
                        <a:cubicBezTo>
                          <a:pt x="387" y="263"/>
                          <a:pt x="387" y="263"/>
                          <a:pt x="387" y="263"/>
                        </a:cubicBezTo>
                        <a:cubicBezTo>
                          <a:pt x="386" y="263"/>
                          <a:pt x="386" y="263"/>
                          <a:pt x="386" y="263"/>
                        </a:cubicBezTo>
                        <a:cubicBezTo>
                          <a:pt x="386" y="263"/>
                          <a:pt x="386" y="263"/>
                          <a:pt x="386" y="263"/>
                        </a:cubicBezTo>
                        <a:cubicBezTo>
                          <a:pt x="386" y="263"/>
                          <a:pt x="386" y="263"/>
                          <a:pt x="386" y="263"/>
                        </a:cubicBezTo>
                        <a:cubicBezTo>
                          <a:pt x="386" y="263"/>
                          <a:pt x="386" y="263"/>
                          <a:pt x="386" y="263"/>
                        </a:cubicBezTo>
                        <a:cubicBezTo>
                          <a:pt x="386" y="262"/>
                          <a:pt x="386" y="262"/>
                          <a:pt x="386" y="262"/>
                        </a:cubicBezTo>
                        <a:cubicBezTo>
                          <a:pt x="386" y="262"/>
                          <a:pt x="386" y="262"/>
                          <a:pt x="386" y="262"/>
                        </a:cubicBezTo>
                        <a:cubicBezTo>
                          <a:pt x="385" y="262"/>
                          <a:pt x="385" y="262"/>
                          <a:pt x="385" y="262"/>
                        </a:cubicBezTo>
                        <a:cubicBezTo>
                          <a:pt x="384" y="261"/>
                          <a:pt x="384" y="261"/>
                          <a:pt x="384" y="261"/>
                        </a:cubicBezTo>
                        <a:cubicBezTo>
                          <a:pt x="384" y="261"/>
                          <a:pt x="384" y="261"/>
                          <a:pt x="384" y="261"/>
                        </a:cubicBezTo>
                        <a:cubicBezTo>
                          <a:pt x="384" y="261"/>
                          <a:pt x="384" y="261"/>
                          <a:pt x="384" y="261"/>
                        </a:cubicBezTo>
                        <a:cubicBezTo>
                          <a:pt x="383" y="261"/>
                          <a:pt x="383" y="261"/>
                          <a:pt x="383" y="261"/>
                        </a:cubicBezTo>
                        <a:cubicBezTo>
                          <a:pt x="383" y="261"/>
                          <a:pt x="383" y="261"/>
                          <a:pt x="383" y="261"/>
                        </a:cubicBezTo>
                        <a:cubicBezTo>
                          <a:pt x="383" y="261"/>
                          <a:pt x="383" y="261"/>
                          <a:pt x="383" y="261"/>
                        </a:cubicBezTo>
                        <a:cubicBezTo>
                          <a:pt x="382" y="261"/>
                          <a:pt x="382" y="261"/>
                          <a:pt x="382" y="261"/>
                        </a:cubicBezTo>
                        <a:cubicBezTo>
                          <a:pt x="382" y="261"/>
                          <a:pt x="382" y="261"/>
                          <a:pt x="382" y="261"/>
                        </a:cubicBezTo>
                        <a:cubicBezTo>
                          <a:pt x="380" y="261"/>
                          <a:pt x="380" y="261"/>
                          <a:pt x="380" y="261"/>
                        </a:cubicBezTo>
                        <a:cubicBezTo>
                          <a:pt x="381" y="262"/>
                          <a:pt x="381" y="262"/>
                          <a:pt x="381" y="262"/>
                        </a:cubicBezTo>
                        <a:cubicBezTo>
                          <a:pt x="381" y="262"/>
                          <a:pt x="381" y="262"/>
                          <a:pt x="381" y="262"/>
                        </a:cubicBezTo>
                        <a:cubicBezTo>
                          <a:pt x="382" y="263"/>
                          <a:pt x="382" y="263"/>
                          <a:pt x="382" y="263"/>
                        </a:cubicBezTo>
                        <a:cubicBezTo>
                          <a:pt x="382" y="264"/>
                          <a:pt x="382" y="264"/>
                          <a:pt x="382" y="264"/>
                        </a:cubicBezTo>
                        <a:moveTo>
                          <a:pt x="268" y="263"/>
                        </a:moveTo>
                        <a:cubicBezTo>
                          <a:pt x="266" y="263"/>
                          <a:pt x="266" y="263"/>
                          <a:pt x="266" y="263"/>
                        </a:cubicBezTo>
                        <a:cubicBezTo>
                          <a:pt x="266" y="263"/>
                          <a:pt x="266" y="263"/>
                          <a:pt x="266" y="263"/>
                        </a:cubicBezTo>
                        <a:cubicBezTo>
                          <a:pt x="266" y="263"/>
                          <a:pt x="266" y="263"/>
                          <a:pt x="266" y="263"/>
                        </a:cubicBezTo>
                        <a:cubicBezTo>
                          <a:pt x="265" y="263"/>
                          <a:pt x="265" y="263"/>
                          <a:pt x="265" y="263"/>
                        </a:cubicBezTo>
                        <a:cubicBezTo>
                          <a:pt x="265" y="264"/>
                          <a:pt x="265" y="264"/>
                          <a:pt x="265" y="264"/>
                        </a:cubicBezTo>
                        <a:cubicBezTo>
                          <a:pt x="265" y="264"/>
                          <a:pt x="265" y="264"/>
                          <a:pt x="265" y="264"/>
                        </a:cubicBezTo>
                        <a:cubicBezTo>
                          <a:pt x="265" y="265"/>
                          <a:pt x="265" y="265"/>
                          <a:pt x="265" y="265"/>
                        </a:cubicBezTo>
                        <a:cubicBezTo>
                          <a:pt x="265" y="265"/>
                          <a:pt x="265" y="265"/>
                          <a:pt x="265" y="265"/>
                        </a:cubicBezTo>
                        <a:cubicBezTo>
                          <a:pt x="264" y="265"/>
                          <a:pt x="264" y="265"/>
                          <a:pt x="264" y="265"/>
                        </a:cubicBezTo>
                        <a:cubicBezTo>
                          <a:pt x="263" y="266"/>
                          <a:pt x="263" y="266"/>
                          <a:pt x="263" y="266"/>
                        </a:cubicBezTo>
                        <a:cubicBezTo>
                          <a:pt x="264" y="266"/>
                          <a:pt x="264" y="266"/>
                          <a:pt x="264" y="266"/>
                        </a:cubicBezTo>
                        <a:cubicBezTo>
                          <a:pt x="265" y="267"/>
                          <a:pt x="265" y="267"/>
                          <a:pt x="265" y="267"/>
                        </a:cubicBezTo>
                        <a:cubicBezTo>
                          <a:pt x="265" y="267"/>
                          <a:pt x="265" y="267"/>
                          <a:pt x="265" y="267"/>
                        </a:cubicBezTo>
                        <a:cubicBezTo>
                          <a:pt x="265" y="267"/>
                          <a:pt x="265" y="267"/>
                          <a:pt x="265" y="267"/>
                        </a:cubicBezTo>
                        <a:cubicBezTo>
                          <a:pt x="266" y="267"/>
                          <a:pt x="266" y="267"/>
                          <a:pt x="266" y="267"/>
                        </a:cubicBezTo>
                        <a:cubicBezTo>
                          <a:pt x="266" y="267"/>
                          <a:pt x="266" y="267"/>
                          <a:pt x="266" y="267"/>
                        </a:cubicBezTo>
                        <a:cubicBezTo>
                          <a:pt x="267" y="267"/>
                          <a:pt x="267" y="267"/>
                          <a:pt x="267" y="267"/>
                        </a:cubicBezTo>
                        <a:cubicBezTo>
                          <a:pt x="267" y="266"/>
                          <a:pt x="267" y="266"/>
                          <a:pt x="267" y="266"/>
                        </a:cubicBezTo>
                        <a:cubicBezTo>
                          <a:pt x="267" y="265"/>
                          <a:pt x="267" y="265"/>
                          <a:pt x="267" y="265"/>
                        </a:cubicBezTo>
                        <a:cubicBezTo>
                          <a:pt x="267" y="265"/>
                          <a:pt x="267" y="265"/>
                          <a:pt x="267" y="265"/>
                        </a:cubicBezTo>
                        <a:cubicBezTo>
                          <a:pt x="267" y="265"/>
                          <a:pt x="267" y="265"/>
                          <a:pt x="267" y="265"/>
                        </a:cubicBezTo>
                        <a:cubicBezTo>
                          <a:pt x="267" y="265"/>
                          <a:pt x="267" y="265"/>
                          <a:pt x="267" y="265"/>
                        </a:cubicBezTo>
                        <a:cubicBezTo>
                          <a:pt x="267" y="264"/>
                          <a:pt x="267" y="264"/>
                          <a:pt x="267" y="264"/>
                        </a:cubicBezTo>
                        <a:cubicBezTo>
                          <a:pt x="268" y="264"/>
                          <a:pt x="268" y="264"/>
                          <a:pt x="268" y="264"/>
                        </a:cubicBezTo>
                        <a:cubicBezTo>
                          <a:pt x="270" y="265"/>
                          <a:pt x="270" y="265"/>
                          <a:pt x="270" y="265"/>
                        </a:cubicBezTo>
                        <a:cubicBezTo>
                          <a:pt x="271" y="266"/>
                          <a:pt x="271" y="266"/>
                          <a:pt x="271" y="266"/>
                        </a:cubicBezTo>
                        <a:cubicBezTo>
                          <a:pt x="271" y="265"/>
                          <a:pt x="271" y="265"/>
                          <a:pt x="271" y="265"/>
                        </a:cubicBezTo>
                        <a:cubicBezTo>
                          <a:pt x="271" y="263"/>
                          <a:pt x="271" y="263"/>
                          <a:pt x="271" y="263"/>
                        </a:cubicBezTo>
                        <a:cubicBezTo>
                          <a:pt x="271" y="263"/>
                          <a:pt x="271" y="263"/>
                          <a:pt x="271" y="263"/>
                        </a:cubicBezTo>
                        <a:cubicBezTo>
                          <a:pt x="271" y="263"/>
                          <a:pt x="271" y="263"/>
                          <a:pt x="271" y="263"/>
                        </a:cubicBezTo>
                        <a:cubicBezTo>
                          <a:pt x="269" y="262"/>
                          <a:pt x="269" y="262"/>
                          <a:pt x="269" y="262"/>
                        </a:cubicBezTo>
                        <a:cubicBezTo>
                          <a:pt x="269" y="262"/>
                          <a:pt x="269" y="262"/>
                          <a:pt x="269" y="262"/>
                        </a:cubicBezTo>
                        <a:cubicBezTo>
                          <a:pt x="269" y="262"/>
                          <a:pt x="269" y="262"/>
                          <a:pt x="269" y="262"/>
                        </a:cubicBezTo>
                        <a:cubicBezTo>
                          <a:pt x="268" y="263"/>
                          <a:pt x="268" y="263"/>
                          <a:pt x="268" y="263"/>
                        </a:cubicBezTo>
                        <a:moveTo>
                          <a:pt x="197" y="266"/>
                        </a:moveTo>
                        <a:cubicBezTo>
                          <a:pt x="197" y="266"/>
                          <a:pt x="197" y="266"/>
                          <a:pt x="197" y="266"/>
                        </a:cubicBezTo>
                        <a:cubicBezTo>
                          <a:pt x="197" y="266"/>
                          <a:pt x="197" y="266"/>
                          <a:pt x="197" y="266"/>
                        </a:cubicBezTo>
                        <a:cubicBezTo>
                          <a:pt x="197" y="267"/>
                          <a:pt x="197" y="267"/>
                          <a:pt x="197" y="267"/>
                        </a:cubicBezTo>
                        <a:cubicBezTo>
                          <a:pt x="197" y="267"/>
                          <a:pt x="197" y="267"/>
                          <a:pt x="197" y="267"/>
                        </a:cubicBezTo>
                        <a:cubicBezTo>
                          <a:pt x="197" y="268"/>
                          <a:pt x="197" y="268"/>
                          <a:pt x="197" y="268"/>
                        </a:cubicBezTo>
                        <a:cubicBezTo>
                          <a:pt x="197" y="268"/>
                          <a:pt x="197" y="268"/>
                          <a:pt x="197" y="268"/>
                        </a:cubicBezTo>
                        <a:cubicBezTo>
                          <a:pt x="197" y="268"/>
                          <a:pt x="197" y="268"/>
                          <a:pt x="197" y="268"/>
                        </a:cubicBezTo>
                        <a:cubicBezTo>
                          <a:pt x="198" y="269"/>
                          <a:pt x="198" y="269"/>
                          <a:pt x="198" y="269"/>
                        </a:cubicBezTo>
                        <a:cubicBezTo>
                          <a:pt x="199" y="269"/>
                          <a:pt x="199" y="269"/>
                          <a:pt x="199" y="269"/>
                        </a:cubicBezTo>
                        <a:cubicBezTo>
                          <a:pt x="199" y="269"/>
                          <a:pt x="199" y="269"/>
                          <a:pt x="199" y="269"/>
                        </a:cubicBezTo>
                        <a:cubicBezTo>
                          <a:pt x="199" y="268"/>
                          <a:pt x="199" y="268"/>
                          <a:pt x="199" y="268"/>
                        </a:cubicBezTo>
                        <a:cubicBezTo>
                          <a:pt x="199" y="268"/>
                          <a:pt x="199" y="268"/>
                          <a:pt x="199" y="268"/>
                        </a:cubicBezTo>
                        <a:cubicBezTo>
                          <a:pt x="199" y="268"/>
                          <a:pt x="199" y="268"/>
                          <a:pt x="199" y="268"/>
                        </a:cubicBezTo>
                        <a:cubicBezTo>
                          <a:pt x="199" y="267"/>
                          <a:pt x="199" y="267"/>
                          <a:pt x="199" y="267"/>
                        </a:cubicBezTo>
                        <a:cubicBezTo>
                          <a:pt x="199" y="267"/>
                          <a:pt x="199" y="267"/>
                          <a:pt x="199" y="267"/>
                        </a:cubicBezTo>
                        <a:cubicBezTo>
                          <a:pt x="199" y="266"/>
                          <a:pt x="199" y="266"/>
                          <a:pt x="199" y="266"/>
                        </a:cubicBezTo>
                        <a:cubicBezTo>
                          <a:pt x="199" y="266"/>
                          <a:pt x="199" y="266"/>
                          <a:pt x="199" y="266"/>
                        </a:cubicBezTo>
                        <a:cubicBezTo>
                          <a:pt x="199" y="266"/>
                          <a:pt x="199" y="266"/>
                          <a:pt x="199" y="266"/>
                        </a:cubicBezTo>
                        <a:cubicBezTo>
                          <a:pt x="199" y="265"/>
                          <a:pt x="199" y="265"/>
                          <a:pt x="199" y="265"/>
                        </a:cubicBezTo>
                        <a:cubicBezTo>
                          <a:pt x="199" y="265"/>
                          <a:pt x="199" y="265"/>
                          <a:pt x="199" y="265"/>
                        </a:cubicBezTo>
                        <a:cubicBezTo>
                          <a:pt x="199" y="264"/>
                          <a:pt x="199" y="264"/>
                          <a:pt x="199" y="264"/>
                        </a:cubicBezTo>
                        <a:cubicBezTo>
                          <a:pt x="199" y="264"/>
                          <a:pt x="199" y="264"/>
                          <a:pt x="199" y="264"/>
                        </a:cubicBezTo>
                        <a:cubicBezTo>
                          <a:pt x="198" y="264"/>
                          <a:pt x="198" y="264"/>
                          <a:pt x="198" y="264"/>
                        </a:cubicBezTo>
                        <a:cubicBezTo>
                          <a:pt x="198" y="264"/>
                          <a:pt x="198" y="264"/>
                          <a:pt x="198" y="264"/>
                        </a:cubicBezTo>
                        <a:cubicBezTo>
                          <a:pt x="197" y="265"/>
                          <a:pt x="197" y="265"/>
                          <a:pt x="197" y="265"/>
                        </a:cubicBezTo>
                        <a:cubicBezTo>
                          <a:pt x="197" y="266"/>
                          <a:pt x="197" y="266"/>
                          <a:pt x="197" y="266"/>
                        </a:cubicBezTo>
                        <a:cubicBezTo>
                          <a:pt x="197" y="266"/>
                          <a:pt x="197" y="266"/>
                          <a:pt x="197" y="266"/>
                        </a:cubicBezTo>
                        <a:cubicBezTo>
                          <a:pt x="197" y="266"/>
                          <a:pt x="197" y="266"/>
                          <a:pt x="197" y="266"/>
                        </a:cubicBezTo>
                        <a:moveTo>
                          <a:pt x="235" y="266"/>
                        </a:moveTo>
                        <a:cubicBezTo>
                          <a:pt x="235" y="266"/>
                          <a:pt x="235" y="266"/>
                          <a:pt x="235" y="266"/>
                        </a:cubicBezTo>
                        <a:cubicBezTo>
                          <a:pt x="235" y="266"/>
                          <a:pt x="235" y="266"/>
                          <a:pt x="235" y="266"/>
                        </a:cubicBezTo>
                        <a:cubicBezTo>
                          <a:pt x="236" y="266"/>
                          <a:pt x="236" y="266"/>
                          <a:pt x="236" y="266"/>
                        </a:cubicBezTo>
                        <a:cubicBezTo>
                          <a:pt x="236" y="265"/>
                          <a:pt x="236" y="265"/>
                          <a:pt x="236" y="265"/>
                        </a:cubicBezTo>
                        <a:cubicBezTo>
                          <a:pt x="235" y="264"/>
                          <a:pt x="235" y="264"/>
                          <a:pt x="235" y="264"/>
                        </a:cubicBezTo>
                        <a:cubicBezTo>
                          <a:pt x="235" y="264"/>
                          <a:pt x="235" y="264"/>
                          <a:pt x="235" y="264"/>
                        </a:cubicBezTo>
                        <a:cubicBezTo>
                          <a:pt x="235" y="264"/>
                          <a:pt x="235" y="264"/>
                          <a:pt x="235" y="264"/>
                        </a:cubicBezTo>
                        <a:cubicBezTo>
                          <a:pt x="234" y="264"/>
                          <a:pt x="234" y="264"/>
                          <a:pt x="234" y="264"/>
                        </a:cubicBezTo>
                        <a:cubicBezTo>
                          <a:pt x="234" y="264"/>
                          <a:pt x="234" y="264"/>
                          <a:pt x="234" y="264"/>
                        </a:cubicBezTo>
                        <a:cubicBezTo>
                          <a:pt x="234" y="264"/>
                          <a:pt x="234" y="264"/>
                          <a:pt x="234" y="264"/>
                        </a:cubicBezTo>
                        <a:cubicBezTo>
                          <a:pt x="233" y="265"/>
                          <a:pt x="233" y="265"/>
                          <a:pt x="233" y="265"/>
                        </a:cubicBezTo>
                        <a:cubicBezTo>
                          <a:pt x="233" y="265"/>
                          <a:pt x="233" y="265"/>
                          <a:pt x="233" y="265"/>
                        </a:cubicBezTo>
                        <a:cubicBezTo>
                          <a:pt x="233" y="265"/>
                          <a:pt x="233" y="265"/>
                          <a:pt x="233" y="265"/>
                        </a:cubicBezTo>
                        <a:cubicBezTo>
                          <a:pt x="233" y="266"/>
                          <a:pt x="233" y="266"/>
                          <a:pt x="233" y="266"/>
                        </a:cubicBezTo>
                        <a:cubicBezTo>
                          <a:pt x="233" y="266"/>
                          <a:pt x="233" y="266"/>
                          <a:pt x="233" y="266"/>
                        </a:cubicBezTo>
                        <a:cubicBezTo>
                          <a:pt x="234" y="266"/>
                          <a:pt x="234" y="266"/>
                          <a:pt x="234" y="266"/>
                        </a:cubicBezTo>
                        <a:cubicBezTo>
                          <a:pt x="234" y="266"/>
                          <a:pt x="234" y="266"/>
                          <a:pt x="234" y="266"/>
                        </a:cubicBezTo>
                        <a:cubicBezTo>
                          <a:pt x="235" y="266"/>
                          <a:pt x="235" y="266"/>
                          <a:pt x="235" y="266"/>
                        </a:cubicBezTo>
                        <a:moveTo>
                          <a:pt x="244" y="268"/>
                        </a:moveTo>
                        <a:cubicBezTo>
                          <a:pt x="244" y="268"/>
                          <a:pt x="244" y="268"/>
                          <a:pt x="244" y="268"/>
                        </a:cubicBezTo>
                        <a:cubicBezTo>
                          <a:pt x="244" y="268"/>
                          <a:pt x="244" y="268"/>
                          <a:pt x="244" y="268"/>
                        </a:cubicBezTo>
                        <a:cubicBezTo>
                          <a:pt x="243" y="268"/>
                          <a:pt x="243" y="268"/>
                          <a:pt x="243" y="268"/>
                        </a:cubicBezTo>
                        <a:cubicBezTo>
                          <a:pt x="243" y="268"/>
                          <a:pt x="243" y="268"/>
                          <a:pt x="243" y="268"/>
                        </a:cubicBezTo>
                        <a:cubicBezTo>
                          <a:pt x="243" y="269"/>
                          <a:pt x="243" y="269"/>
                          <a:pt x="243" y="269"/>
                        </a:cubicBezTo>
                        <a:cubicBezTo>
                          <a:pt x="243" y="270"/>
                          <a:pt x="243" y="270"/>
                          <a:pt x="243" y="270"/>
                        </a:cubicBezTo>
                        <a:cubicBezTo>
                          <a:pt x="243" y="270"/>
                          <a:pt x="243" y="270"/>
                          <a:pt x="243" y="270"/>
                        </a:cubicBezTo>
                        <a:cubicBezTo>
                          <a:pt x="243" y="270"/>
                          <a:pt x="243" y="270"/>
                          <a:pt x="243" y="270"/>
                        </a:cubicBezTo>
                        <a:cubicBezTo>
                          <a:pt x="243" y="271"/>
                          <a:pt x="243" y="271"/>
                          <a:pt x="243" y="271"/>
                        </a:cubicBezTo>
                        <a:cubicBezTo>
                          <a:pt x="243" y="271"/>
                          <a:pt x="243" y="271"/>
                          <a:pt x="243" y="271"/>
                        </a:cubicBezTo>
                        <a:cubicBezTo>
                          <a:pt x="243" y="271"/>
                          <a:pt x="243" y="271"/>
                          <a:pt x="243" y="271"/>
                        </a:cubicBezTo>
                        <a:cubicBezTo>
                          <a:pt x="244" y="271"/>
                          <a:pt x="244" y="271"/>
                          <a:pt x="244" y="271"/>
                        </a:cubicBezTo>
                        <a:cubicBezTo>
                          <a:pt x="244" y="271"/>
                          <a:pt x="244" y="271"/>
                          <a:pt x="244" y="271"/>
                        </a:cubicBezTo>
                        <a:cubicBezTo>
                          <a:pt x="244" y="271"/>
                          <a:pt x="244" y="271"/>
                          <a:pt x="244" y="271"/>
                        </a:cubicBezTo>
                        <a:cubicBezTo>
                          <a:pt x="244" y="271"/>
                          <a:pt x="244" y="271"/>
                          <a:pt x="244" y="271"/>
                        </a:cubicBezTo>
                        <a:cubicBezTo>
                          <a:pt x="245" y="271"/>
                          <a:pt x="245" y="271"/>
                          <a:pt x="245" y="271"/>
                        </a:cubicBezTo>
                        <a:cubicBezTo>
                          <a:pt x="245" y="271"/>
                          <a:pt x="245" y="271"/>
                          <a:pt x="245" y="271"/>
                        </a:cubicBezTo>
                        <a:cubicBezTo>
                          <a:pt x="245" y="271"/>
                          <a:pt x="245" y="271"/>
                          <a:pt x="245" y="271"/>
                        </a:cubicBezTo>
                        <a:cubicBezTo>
                          <a:pt x="245" y="271"/>
                          <a:pt x="245" y="271"/>
                          <a:pt x="245" y="271"/>
                        </a:cubicBezTo>
                        <a:cubicBezTo>
                          <a:pt x="245" y="271"/>
                          <a:pt x="245" y="271"/>
                          <a:pt x="245" y="271"/>
                        </a:cubicBezTo>
                        <a:cubicBezTo>
                          <a:pt x="245" y="272"/>
                          <a:pt x="245" y="272"/>
                          <a:pt x="245" y="272"/>
                        </a:cubicBezTo>
                        <a:cubicBezTo>
                          <a:pt x="245" y="272"/>
                          <a:pt x="245" y="272"/>
                          <a:pt x="245" y="272"/>
                        </a:cubicBezTo>
                        <a:cubicBezTo>
                          <a:pt x="245" y="272"/>
                          <a:pt x="245" y="272"/>
                          <a:pt x="245" y="272"/>
                        </a:cubicBezTo>
                        <a:cubicBezTo>
                          <a:pt x="246" y="273"/>
                          <a:pt x="246" y="273"/>
                          <a:pt x="246" y="273"/>
                        </a:cubicBezTo>
                        <a:cubicBezTo>
                          <a:pt x="246" y="273"/>
                          <a:pt x="246" y="273"/>
                          <a:pt x="246" y="273"/>
                        </a:cubicBezTo>
                        <a:cubicBezTo>
                          <a:pt x="246" y="273"/>
                          <a:pt x="246" y="273"/>
                          <a:pt x="246" y="273"/>
                        </a:cubicBezTo>
                        <a:cubicBezTo>
                          <a:pt x="247" y="273"/>
                          <a:pt x="247" y="273"/>
                          <a:pt x="247" y="273"/>
                        </a:cubicBezTo>
                        <a:cubicBezTo>
                          <a:pt x="247" y="273"/>
                          <a:pt x="247" y="273"/>
                          <a:pt x="247" y="273"/>
                        </a:cubicBezTo>
                        <a:cubicBezTo>
                          <a:pt x="247" y="274"/>
                          <a:pt x="247" y="274"/>
                          <a:pt x="247" y="274"/>
                        </a:cubicBezTo>
                        <a:cubicBezTo>
                          <a:pt x="247" y="274"/>
                          <a:pt x="247" y="274"/>
                          <a:pt x="247" y="274"/>
                        </a:cubicBezTo>
                        <a:cubicBezTo>
                          <a:pt x="246" y="276"/>
                          <a:pt x="246" y="276"/>
                          <a:pt x="246" y="276"/>
                        </a:cubicBezTo>
                        <a:cubicBezTo>
                          <a:pt x="247" y="275"/>
                          <a:pt x="247" y="275"/>
                          <a:pt x="247" y="275"/>
                        </a:cubicBezTo>
                        <a:cubicBezTo>
                          <a:pt x="248" y="275"/>
                          <a:pt x="248" y="275"/>
                          <a:pt x="248" y="275"/>
                        </a:cubicBezTo>
                        <a:cubicBezTo>
                          <a:pt x="249" y="275"/>
                          <a:pt x="249" y="275"/>
                          <a:pt x="249" y="275"/>
                        </a:cubicBezTo>
                        <a:cubicBezTo>
                          <a:pt x="249" y="275"/>
                          <a:pt x="249" y="275"/>
                          <a:pt x="249" y="275"/>
                        </a:cubicBezTo>
                        <a:cubicBezTo>
                          <a:pt x="250" y="275"/>
                          <a:pt x="250" y="275"/>
                          <a:pt x="250" y="275"/>
                        </a:cubicBezTo>
                        <a:cubicBezTo>
                          <a:pt x="250" y="274"/>
                          <a:pt x="250" y="274"/>
                          <a:pt x="250" y="274"/>
                        </a:cubicBezTo>
                        <a:cubicBezTo>
                          <a:pt x="250" y="274"/>
                          <a:pt x="250" y="274"/>
                          <a:pt x="250" y="274"/>
                        </a:cubicBezTo>
                        <a:cubicBezTo>
                          <a:pt x="250" y="274"/>
                          <a:pt x="250" y="274"/>
                          <a:pt x="250" y="274"/>
                        </a:cubicBezTo>
                        <a:cubicBezTo>
                          <a:pt x="251" y="274"/>
                          <a:pt x="251" y="274"/>
                          <a:pt x="251" y="274"/>
                        </a:cubicBezTo>
                        <a:cubicBezTo>
                          <a:pt x="251" y="274"/>
                          <a:pt x="251" y="274"/>
                          <a:pt x="251" y="274"/>
                        </a:cubicBezTo>
                        <a:cubicBezTo>
                          <a:pt x="251" y="274"/>
                          <a:pt x="251" y="274"/>
                          <a:pt x="251" y="274"/>
                        </a:cubicBezTo>
                        <a:cubicBezTo>
                          <a:pt x="252" y="274"/>
                          <a:pt x="252" y="274"/>
                          <a:pt x="252" y="274"/>
                        </a:cubicBezTo>
                        <a:cubicBezTo>
                          <a:pt x="252" y="274"/>
                          <a:pt x="252" y="274"/>
                          <a:pt x="252" y="274"/>
                        </a:cubicBezTo>
                        <a:cubicBezTo>
                          <a:pt x="252" y="274"/>
                          <a:pt x="252" y="274"/>
                          <a:pt x="252" y="274"/>
                        </a:cubicBezTo>
                        <a:cubicBezTo>
                          <a:pt x="252" y="274"/>
                          <a:pt x="252" y="274"/>
                          <a:pt x="252" y="274"/>
                        </a:cubicBezTo>
                        <a:cubicBezTo>
                          <a:pt x="253" y="274"/>
                          <a:pt x="253" y="274"/>
                          <a:pt x="253" y="274"/>
                        </a:cubicBezTo>
                        <a:cubicBezTo>
                          <a:pt x="253" y="274"/>
                          <a:pt x="253" y="274"/>
                          <a:pt x="253" y="274"/>
                        </a:cubicBezTo>
                        <a:cubicBezTo>
                          <a:pt x="253" y="274"/>
                          <a:pt x="253" y="274"/>
                          <a:pt x="253" y="274"/>
                        </a:cubicBezTo>
                        <a:cubicBezTo>
                          <a:pt x="254" y="273"/>
                          <a:pt x="254" y="273"/>
                          <a:pt x="254" y="273"/>
                        </a:cubicBezTo>
                        <a:cubicBezTo>
                          <a:pt x="254" y="273"/>
                          <a:pt x="254" y="273"/>
                          <a:pt x="254" y="273"/>
                        </a:cubicBezTo>
                        <a:cubicBezTo>
                          <a:pt x="254" y="274"/>
                          <a:pt x="254" y="274"/>
                          <a:pt x="254" y="274"/>
                        </a:cubicBezTo>
                        <a:cubicBezTo>
                          <a:pt x="255" y="274"/>
                          <a:pt x="255" y="274"/>
                          <a:pt x="255" y="274"/>
                        </a:cubicBezTo>
                        <a:cubicBezTo>
                          <a:pt x="255" y="274"/>
                          <a:pt x="255" y="274"/>
                          <a:pt x="255" y="274"/>
                        </a:cubicBezTo>
                        <a:cubicBezTo>
                          <a:pt x="256" y="274"/>
                          <a:pt x="256" y="274"/>
                          <a:pt x="256" y="274"/>
                        </a:cubicBezTo>
                        <a:cubicBezTo>
                          <a:pt x="256" y="274"/>
                          <a:pt x="256" y="274"/>
                          <a:pt x="256" y="274"/>
                        </a:cubicBezTo>
                        <a:cubicBezTo>
                          <a:pt x="256" y="274"/>
                          <a:pt x="256" y="274"/>
                          <a:pt x="256" y="274"/>
                        </a:cubicBezTo>
                        <a:cubicBezTo>
                          <a:pt x="257" y="273"/>
                          <a:pt x="257" y="273"/>
                          <a:pt x="257" y="273"/>
                        </a:cubicBezTo>
                        <a:cubicBezTo>
                          <a:pt x="259" y="273"/>
                          <a:pt x="259" y="273"/>
                          <a:pt x="259" y="273"/>
                        </a:cubicBezTo>
                        <a:cubicBezTo>
                          <a:pt x="259" y="272"/>
                          <a:pt x="259" y="272"/>
                          <a:pt x="259" y="272"/>
                        </a:cubicBezTo>
                        <a:cubicBezTo>
                          <a:pt x="261" y="271"/>
                          <a:pt x="261" y="271"/>
                          <a:pt x="261" y="271"/>
                        </a:cubicBezTo>
                        <a:cubicBezTo>
                          <a:pt x="261" y="271"/>
                          <a:pt x="261" y="271"/>
                          <a:pt x="261" y="271"/>
                        </a:cubicBezTo>
                        <a:cubicBezTo>
                          <a:pt x="261" y="271"/>
                          <a:pt x="261" y="271"/>
                          <a:pt x="261" y="271"/>
                        </a:cubicBezTo>
                        <a:cubicBezTo>
                          <a:pt x="261" y="271"/>
                          <a:pt x="261" y="271"/>
                          <a:pt x="261" y="271"/>
                        </a:cubicBezTo>
                        <a:cubicBezTo>
                          <a:pt x="261" y="271"/>
                          <a:pt x="261" y="271"/>
                          <a:pt x="261" y="271"/>
                        </a:cubicBezTo>
                        <a:cubicBezTo>
                          <a:pt x="262" y="271"/>
                          <a:pt x="262" y="271"/>
                          <a:pt x="262" y="271"/>
                        </a:cubicBezTo>
                        <a:cubicBezTo>
                          <a:pt x="262" y="271"/>
                          <a:pt x="262" y="271"/>
                          <a:pt x="262" y="271"/>
                        </a:cubicBezTo>
                        <a:cubicBezTo>
                          <a:pt x="263" y="271"/>
                          <a:pt x="263" y="271"/>
                          <a:pt x="263" y="271"/>
                        </a:cubicBezTo>
                        <a:cubicBezTo>
                          <a:pt x="263" y="271"/>
                          <a:pt x="263" y="271"/>
                          <a:pt x="263" y="271"/>
                        </a:cubicBezTo>
                        <a:cubicBezTo>
                          <a:pt x="263" y="271"/>
                          <a:pt x="263" y="271"/>
                          <a:pt x="263" y="271"/>
                        </a:cubicBezTo>
                        <a:cubicBezTo>
                          <a:pt x="263" y="271"/>
                          <a:pt x="263" y="271"/>
                          <a:pt x="263" y="271"/>
                        </a:cubicBezTo>
                        <a:cubicBezTo>
                          <a:pt x="264" y="271"/>
                          <a:pt x="264" y="271"/>
                          <a:pt x="264" y="271"/>
                        </a:cubicBezTo>
                        <a:cubicBezTo>
                          <a:pt x="264" y="271"/>
                          <a:pt x="264" y="271"/>
                          <a:pt x="264" y="271"/>
                        </a:cubicBezTo>
                        <a:cubicBezTo>
                          <a:pt x="265" y="271"/>
                          <a:pt x="265" y="271"/>
                          <a:pt x="265" y="271"/>
                        </a:cubicBezTo>
                        <a:cubicBezTo>
                          <a:pt x="265" y="271"/>
                          <a:pt x="265" y="271"/>
                          <a:pt x="265" y="271"/>
                        </a:cubicBezTo>
                        <a:cubicBezTo>
                          <a:pt x="265" y="271"/>
                          <a:pt x="265" y="271"/>
                          <a:pt x="265" y="271"/>
                        </a:cubicBezTo>
                        <a:cubicBezTo>
                          <a:pt x="265" y="272"/>
                          <a:pt x="265" y="272"/>
                          <a:pt x="265" y="272"/>
                        </a:cubicBezTo>
                        <a:cubicBezTo>
                          <a:pt x="265" y="272"/>
                          <a:pt x="265" y="272"/>
                          <a:pt x="265" y="272"/>
                        </a:cubicBezTo>
                        <a:cubicBezTo>
                          <a:pt x="266" y="272"/>
                          <a:pt x="266" y="272"/>
                          <a:pt x="266" y="272"/>
                        </a:cubicBezTo>
                        <a:cubicBezTo>
                          <a:pt x="267" y="271"/>
                          <a:pt x="267" y="271"/>
                          <a:pt x="267" y="271"/>
                        </a:cubicBezTo>
                        <a:cubicBezTo>
                          <a:pt x="267" y="271"/>
                          <a:pt x="267" y="271"/>
                          <a:pt x="267" y="271"/>
                        </a:cubicBezTo>
                        <a:cubicBezTo>
                          <a:pt x="267" y="271"/>
                          <a:pt x="267" y="271"/>
                          <a:pt x="267" y="271"/>
                        </a:cubicBezTo>
                        <a:cubicBezTo>
                          <a:pt x="268" y="272"/>
                          <a:pt x="268" y="272"/>
                          <a:pt x="268" y="272"/>
                        </a:cubicBezTo>
                        <a:cubicBezTo>
                          <a:pt x="269" y="273"/>
                          <a:pt x="269" y="273"/>
                          <a:pt x="269" y="273"/>
                        </a:cubicBezTo>
                        <a:cubicBezTo>
                          <a:pt x="269" y="273"/>
                          <a:pt x="269" y="273"/>
                          <a:pt x="269" y="273"/>
                        </a:cubicBezTo>
                        <a:cubicBezTo>
                          <a:pt x="269" y="273"/>
                          <a:pt x="269" y="273"/>
                          <a:pt x="269" y="273"/>
                        </a:cubicBezTo>
                        <a:cubicBezTo>
                          <a:pt x="270" y="273"/>
                          <a:pt x="270" y="273"/>
                          <a:pt x="270" y="273"/>
                        </a:cubicBezTo>
                        <a:cubicBezTo>
                          <a:pt x="270" y="273"/>
                          <a:pt x="270" y="273"/>
                          <a:pt x="270" y="273"/>
                        </a:cubicBezTo>
                        <a:cubicBezTo>
                          <a:pt x="270" y="273"/>
                          <a:pt x="270" y="273"/>
                          <a:pt x="270" y="273"/>
                        </a:cubicBezTo>
                        <a:cubicBezTo>
                          <a:pt x="271" y="273"/>
                          <a:pt x="271" y="273"/>
                          <a:pt x="271" y="273"/>
                        </a:cubicBezTo>
                        <a:cubicBezTo>
                          <a:pt x="271" y="273"/>
                          <a:pt x="271" y="273"/>
                          <a:pt x="271" y="273"/>
                        </a:cubicBezTo>
                        <a:cubicBezTo>
                          <a:pt x="271" y="273"/>
                          <a:pt x="271" y="273"/>
                          <a:pt x="271" y="273"/>
                        </a:cubicBezTo>
                        <a:cubicBezTo>
                          <a:pt x="272" y="273"/>
                          <a:pt x="272" y="273"/>
                          <a:pt x="272" y="273"/>
                        </a:cubicBezTo>
                        <a:cubicBezTo>
                          <a:pt x="273" y="273"/>
                          <a:pt x="273" y="273"/>
                          <a:pt x="273" y="273"/>
                        </a:cubicBezTo>
                        <a:cubicBezTo>
                          <a:pt x="273" y="273"/>
                          <a:pt x="273" y="273"/>
                          <a:pt x="273" y="273"/>
                        </a:cubicBezTo>
                        <a:cubicBezTo>
                          <a:pt x="273" y="273"/>
                          <a:pt x="273" y="273"/>
                          <a:pt x="273" y="273"/>
                        </a:cubicBezTo>
                        <a:cubicBezTo>
                          <a:pt x="273" y="272"/>
                          <a:pt x="273" y="272"/>
                          <a:pt x="273" y="272"/>
                        </a:cubicBezTo>
                        <a:cubicBezTo>
                          <a:pt x="275" y="272"/>
                          <a:pt x="275" y="272"/>
                          <a:pt x="275" y="272"/>
                        </a:cubicBezTo>
                        <a:cubicBezTo>
                          <a:pt x="273" y="272"/>
                          <a:pt x="273" y="272"/>
                          <a:pt x="273" y="272"/>
                        </a:cubicBezTo>
                        <a:cubicBezTo>
                          <a:pt x="271" y="271"/>
                          <a:pt x="271" y="271"/>
                          <a:pt x="271" y="271"/>
                        </a:cubicBezTo>
                        <a:cubicBezTo>
                          <a:pt x="271" y="271"/>
                          <a:pt x="271" y="271"/>
                          <a:pt x="271" y="271"/>
                        </a:cubicBezTo>
                        <a:cubicBezTo>
                          <a:pt x="271" y="271"/>
                          <a:pt x="271" y="271"/>
                          <a:pt x="271" y="271"/>
                        </a:cubicBezTo>
                        <a:cubicBezTo>
                          <a:pt x="270" y="272"/>
                          <a:pt x="270" y="272"/>
                          <a:pt x="270" y="272"/>
                        </a:cubicBezTo>
                        <a:cubicBezTo>
                          <a:pt x="269" y="272"/>
                          <a:pt x="269" y="272"/>
                          <a:pt x="269" y="272"/>
                        </a:cubicBezTo>
                        <a:cubicBezTo>
                          <a:pt x="268" y="270"/>
                          <a:pt x="268" y="270"/>
                          <a:pt x="268" y="270"/>
                        </a:cubicBezTo>
                        <a:cubicBezTo>
                          <a:pt x="268" y="270"/>
                          <a:pt x="268" y="270"/>
                          <a:pt x="268" y="270"/>
                        </a:cubicBezTo>
                        <a:cubicBezTo>
                          <a:pt x="267" y="270"/>
                          <a:pt x="267" y="270"/>
                          <a:pt x="267" y="270"/>
                        </a:cubicBezTo>
                        <a:cubicBezTo>
                          <a:pt x="267" y="270"/>
                          <a:pt x="267" y="270"/>
                          <a:pt x="267" y="270"/>
                        </a:cubicBezTo>
                        <a:cubicBezTo>
                          <a:pt x="267" y="270"/>
                          <a:pt x="267" y="270"/>
                          <a:pt x="267" y="270"/>
                        </a:cubicBezTo>
                        <a:cubicBezTo>
                          <a:pt x="267" y="270"/>
                          <a:pt x="267" y="270"/>
                          <a:pt x="267" y="270"/>
                        </a:cubicBezTo>
                        <a:cubicBezTo>
                          <a:pt x="265" y="270"/>
                          <a:pt x="265" y="270"/>
                          <a:pt x="265" y="270"/>
                        </a:cubicBezTo>
                        <a:cubicBezTo>
                          <a:pt x="264" y="269"/>
                          <a:pt x="264" y="269"/>
                          <a:pt x="264" y="269"/>
                        </a:cubicBezTo>
                        <a:cubicBezTo>
                          <a:pt x="264" y="269"/>
                          <a:pt x="264" y="269"/>
                          <a:pt x="264" y="269"/>
                        </a:cubicBezTo>
                        <a:cubicBezTo>
                          <a:pt x="264" y="269"/>
                          <a:pt x="264" y="269"/>
                          <a:pt x="264" y="269"/>
                        </a:cubicBezTo>
                        <a:cubicBezTo>
                          <a:pt x="264" y="269"/>
                          <a:pt x="264" y="269"/>
                          <a:pt x="264" y="269"/>
                        </a:cubicBezTo>
                        <a:cubicBezTo>
                          <a:pt x="263" y="269"/>
                          <a:pt x="263" y="269"/>
                          <a:pt x="263" y="269"/>
                        </a:cubicBezTo>
                        <a:cubicBezTo>
                          <a:pt x="263" y="269"/>
                          <a:pt x="263" y="269"/>
                          <a:pt x="263" y="269"/>
                        </a:cubicBezTo>
                        <a:cubicBezTo>
                          <a:pt x="263" y="269"/>
                          <a:pt x="263" y="269"/>
                          <a:pt x="263" y="269"/>
                        </a:cubicBezTo>
                        <a:cubicBezTo>
                          <a:pt x="262" y="269"/>
                          <a:pt x="262" y="269"/>
                          <a:pt x="262" y="269"/>
                        </a:cubicBezTo>
                        <a:cubicBezTo>
                          <a:pt x="262" y="269"/>
                          <a:pt x="262" y="269"/>
                          <a:pt x="262" y="269"/>
                        </a:cubicBezTo>
                        <a:cubicBezTo>
                          <a:pt x="262" y="269"/>
                          <a:pt x="262" y="269"/>
                          <a:pt x="262" y="269"/>
                        </a:cubicBezTo>
                        <a:cubicBezTo>
                          <a:pt x="262" y="270"/>
                          <a:pt x="262" y="270"/>
                          <a:pt x="262" y="270"/>
                        </a:cubicBezTo>
                        <a:cubicBezTo>
                          <a:pt x="261" y="270"/>
                          <a:pt x="261" y="270"/>
                          <a:pt x="261" y="270"/>
                        </a:cubicBezTo>
                        <a:cubicBezTo>
                          <a:pt x="261" y="270"/>
                          <a:pt x="261" y="270"/>
                          <a:pt x="261" y="270"/>
                        </a:cubicBezTo>
                        <a:cubicBezTo>
                          <a:pt x="261" y="270"/>
                          <a:pt x="261" y="270"/>
                          <a:pt x="261" y="270"/>
                        </a:cubicBezTo>
                        <a:cubicBezTo>
                          <a:pt x="261" y="270"/>
                          <a:pt x="261" y="270"/>
                          <a:pt x="261" y="270"/>
                        </a:cubicBezTo>
                        <a:cubicBezTo>
                          <a:pt x="260" y="270"/>
                          <a:pt x="260" y="270"/>
                          <a:pt x="260" y="270"/>
                        </a:cubicBezTo>
                        <a:cubicBezTo>
                          <a:pt x="260" y="270"/>
                          <a:pt x="260" y="270"/>
                          <a:pt x="260" y="270"/>
                        </a:cubicBezTo>
                        <a:cubicBezTo>
                          <a:pt x="260" y="270"/>
                          <a:pt x="260" y="270"/>
                          <a:pt x="260" y="270"/>
                        </a:cubicBezTo>
                        <a:cubicBezTo>
                          <a:pt x="258" y="271"/>
                          <a:pt x="258" y="271"/>
                          <a:pt x="258" y="271"/>
                        </a:cubicBezTo>
                        <a:cubicBezTo>
                          <a:pt x="257" y="272"/>
                          <a:pt x="257" y="272"/>
                          <a:pt x="257" y="272"/>
                        </a:cubicBezTo>
                        <a:cubicBezTo>
                          <a:pt x="257" y="272"/>
                          <a:pt x="257" y="272"/>
                          <a:pt x="257" y="272"/>
                        </a:cubicBezTo>
                        <a:cubicBezTo>
                          <a:pt x="257" y="272"/>
                          <a:pt x="257" y="272"/>
                          <a:pt x="257" y="272"/>
                        </a:cubicBezTo>
                        <a:cubicBezTo>
                          <a:pt x="257" y="272"/>
                          <a:pt x="257" y="272"/>
                          <a:pt x="257" y="272"/>
                        </a:cubicBezTo>
                        <a:cubicBezTo>
                          <a:pt x="256" y="272"/>
                          <a:pt x="256" y="272"/>
                          <a:pt x="256" y="272"/>
                        </a:cubicBezTo>
                        <a:cubicBezTo>
                          <a:pt x="255" y="272"/>
                          <a:pt x="255" y="272"/>
                          <a:pt x="255" y="272"/>
                        </a:cubicBezTo>
                        <a:cubicBezTo>
                          <a:pt x="255" y="272"/>
                          <a:pt x="255" y="272"/>
                          <a:pt x="255" y="272"/>
                        </a:cubicBezTo>
                        <a:cubicBezTo>
                          <a:pt x="255" y="272"/>
                          <a:pt x="255" y="272"/>
                          <a:pt x="255" y="272"/>
                        </a:cubicBezTo>
                        <a:cubicBezTo>
                          <a:pt x="255" y="271"/>
                          <a:pt x="255" y="271"/>
                          <a:pt x="255" y="271"/>
                        </a:cubicBezTo>
                        <a:cubicBezTo>
                          <a:pt x="255" y="271"/>
                          <a:pt x="255" y="271"/>
                          <a:pt x="255" y="271"/>
                        </a:cubicBezTo>
                        <a:cubicBezTo>
                          <a:pt x="254" y="271"/>
                          <a:pt x="254" y="271"/>
                          <a:pt x="254" y="271"/>
                        </a:cubicBezTo>
                        <a:cubicBezTo>
                          <a:pt x="254" y="271"/>
                          <a:pt x="254" y="271"/>
                          <a:pt x="254" y="271"/>
                        </a:cubicBezTo>
                        <a:cubicBezTo>
                          <a:pt x="254" y="271"/>
                          <a:pt x="254" y="271"/>
                          <a:pt x="254" y="271"/>
                        </a:cubicBezTo>
                        <a:cubicBezTo>
                          <a:pt x="253" y="271"/>
                          <a:pt x="253" y="271"/>
                          <a:pt x="253" y="271"/>
                        </a:cubicBezTo>
                        <a:cubicBezTo>
                          <a:pt x="253" y="271"/>
                          <a:pt x="253" y="271"/>
                          <a:pt x="253" y="271"/>
                        </a:cubicBezTo>
                        <a:cubicBezTo>
                          <a:pt x="252" y="271"/>
                          <a:pt x="252" y="271"/>
                          <a:pt x="252" y="271"/>
                        </a:cubicBezTo>
                        <a:cubicBezTo>
                          <a:pt x="252" y="271"/>
                          <a:pt x="252" y="271"/>
                          <a:pt x="252" y="271"/>
                        </a:cubicBezTo>
                        <a:cubicBezTo>
                          <a:pt x="252" y="271"/>
                          <a:pt x="252" y="271"/>
                          <a:pt x="252" y="271"/>
                        </a:cubicBezTo>
                        <a:cubicBezTo>
                          <a:pt x="251" y="271"/>
                          <a:pt x="251" y="271"/>
                          <a:pt x="251" y="271"/>
                        </a:cubicBezTo>
                        <a:cubicBezTo>
                          <a:pt x="251" y="271"/>
                          <a:pt x="251" y="271"/>
                          <a:pt x="251" y="271"/>
                        </a:cubicBezTo>
                        <a:cubicBezTo>
                          <a:pt x="250" y="271"/>
                          <a:pt x="250" y="271"/>
                          <a:pt x="250" y="271"/>
                        </a:cubicBezTo>
                        <a:cubicBezTo>
                          <a:pt x="250" y="272"/>
                          <a:pt x="250" y="272"/>
                          <a:pt x="250" y="272"/>
                        </a:cubicBezTo>
                        <a:cubicBezTo>
                          <a:pt x="249" y="272"/>
                          <a:pt x="249" y="272"/>
                          <a:pt x="249" y="272"/>
                        </a:cubicBezTo>
                        <a:cubicBezTo>
                          <a:pt x="249" y="272"/>
                          <a:pt x="249" y="272"/>
                          <a:pt x="249" y="272"/>
                        </a:cubicBezTo>
                        <a:cubicBezTo>
                          <a:pt x="249" y="272"/>
                          <a:pt x="249" y="272"/>
                          <a:pt x="249" y="272"/>
                        </a:cubicBezTo>
                        <a:cubicBezTo>
                          <a:pt x="248" y="272"/>
                          <a:pt x="248" y="272"/>
                          <a:pt x="248" y="272"/>
                        </a:cubicBezTo>
                        <a:cubicBezTo>
                          <a:pt x="248" y="272"/>
                          <a:pt x="248" y="272"/>
                          <a:pt x="248" y="272"/>
                        </a:cubicBezTo>
                        <a:cubicBezTo>
                          <a:pt x="248" y="271"/>
                          <a:pt x="248" y="271"/>
                          <a:pt x="248" y="271"/>
                        </a:cubicBezTo>
                        <a:cubicBezTo>
                          <a:pt x="248" y="271"/>
                          <a:pt x="248" y="271"/>
                          <a:pt x="248" y="271"/>
                        </a:cubicBezTo>
                        <a:cubicBezTo>
                          <a:pt x="248" y="271"/>
                          <a:pt x="248" y="271"/>
                          <a:pt x="248" y="271"/>
                        </a:cubicBezTo>
                        <a:cubicBezTo>
                          <a:pt x="248" y="270"/>
                          <a:pt x="248" y="270"/>
                          <a:pt x="248" y="270"/>
                        </a:cubicBezTo>
                        <a:cubicBezTo>
                          <a:pt x="247" y="270"/>
                          <a:pt x="247" y="270"/>
                          <a:pt x="247" y="270"/>
                        </a:cubicBezTo>
                        <a:cubicBezTo>
                          <a:pt x="247" y="271"/>
                          <a:pt x="247" y="271"/>
                          <a:pt x="247" y="271"/>
                        </a:cubicBezTo>
                        <a:cubicBezTo>
                          <a:pt x="247" y="271"/>
                          <a:pt x="247" y="271"/>
                          <a:pt x="247" y="271"/>
                        </a:cubicBezTo>
                        <a:cubicBezTo>
                          <a:pt x="247" y="271"/>
                          <a:pt x="247" y="271"/>
                          <a:pt x="247" y="271"/>
                        </a:cubicBezTo>
                        <a:cubicBezTo>
                          <a:pt x="246" y="271"/>
                          <a:pt x="246" y="271"/>
                          <a:pt x="246" y="271"/>
                        </a:cubicBezTo>
                        <a:cubicBezTo>
                          <a:pt x="246" y="270"/>
                          <a:pt x="246" y="270"/>
                          <a:pt x="246" y="270"/>
                        </a:cubicBezTo>
                        <a:cubicBezTo>
                          <a:pt x="246" y="270"/>
                          <a:pt x="246" y="270"/>
                          <a:pt x="246" y="270"/>
                        </a:cubicBezTo>
                        <a:cubicBezTo>
                          <a:pt x="246" y="270"/>
                          <a:pt x="246" y="270"/>
                          <a:pt x="246" y="270"/>
                        </a:cubicBezTo>
                        <a:cubicBezTo>
                          <a:pt x="245" y="270"/>
                          <a:pt x="245" y="270"/>
                          <a:pt x="245" y="270"/>
                        </a:cubicBezTo>
                        <a:cubicBezTo>
                          <a:pt x="245" y="269"/>
                          <a:pt x="245" y="269"/>
                          <a:pt x="245" y="269"/>
                        </a:cubicBezTo>
                        <a:cubicBezTo>
                          <a:pt x="246" y="269"/>
                          <a:pt x="246" y="269"/>
                          <a:pt x="246" y="269"/>
                        </a:cubicBezTo>
                        <a:cubicBezTo>
                          <a:pt x="246" y="269"/>
                          <a:pt x="246" y="269"/>
                          <a:pt x="246" y="269"/>
                        </a:cubicBezTo>
                        <a:cubicBezTo>
                          <a:pt x="246" y="269"/>
                          <a:pt x="246" y="269"/>
                          <a:pt x="246" y="269"/>
                        </a:cubicBezTo>
                        <a:cubicBezTo>
                          <a:pt x="246" y="268"/>
                          <a:pt x="246" y="268"/>
                          <a:pt x="246" y="268"/>
                        </a:cubicBezTo>
                        <a:cubicBezTo>
                          <a:pt x="246" y="267"/>
                          <a:pt x="246" y="267"/>
                          <a:pt x="246" y="267"/>
                        </a:cubicBezTo>
                        <a:cubicBezTo>
                          <a:pt x="246" y="267"/>
                          <a:pt x="246" y="267"/>
                          <a:pt x="246" y="267"/>
                        </a:cubicBezTo>
                        <a:cubicBezTo>
                          <a:pt x="246" y="267"/>
                          <a:pt x="246" y="267"/>
                          <a:pt x="246" y="267"/>
                        </a:cubicBezTo>
                        <a:cubicBezTo>
                          <a:pt x="246" y="267"/>
                          <a:pt x="246" y="267"/>
                          <a:pt x="246" y="267"/>
                        </a:cubicBezTo>
                        <a:cubicBezTo>
                          <a:pt x="247" y="266"/>
                          <a:pt x="247" y="266"/>
                          <a:pt x="247" y="266"/>
                        </a:cubicBezTo>
                        <a:cubicBezTo>
                          <a:pt x="247" y="266"/>
                          <a:pt x="247" y="266"/>
                          <a:pt x="247" y="266"/>
                        </a:cubicBezTo>
                        <a:cubicBezTo>
                          <a:pt x="247" y="265"/>
                          <a:pt x="247" y="265"/>
                          <a:pt x="247" y="265"/>
                        </a:cubicBezTo>
                        <a:cubicBezTo>
                          <a:pt x="247" y="265"/>
                          <a:pt x="247" y="265"/>
                          <a:pt x="247" y="265"/>
                        </a:cubicBezTo>
                        <a:cubicBezTo>
                          <a:pt x="247" y="265"/>
                          <a:pt x="247" y="265"/>
                          <a:pt x="247" y="265"/>
                        </a:cubicBezTo>
                        <a:cubicBezTo>
                          <a:pt x="247" y="265"/>
                          <a:pt x="247" y="265"/>
                          <a:pt x="247" y="265"/>
                        </a:cubicBezTo>
                        <a:cubicBezTo>
                          <a:pt x="246" y="264"/>
                          <a:pt x="246" y="264"/>
                          <a:pt x="246" y="264"/>
                        </a:cubicBezTo>
                        <a:cubicBezTo>
                          <a:pt x="246" y="264"/>
                          <a:pt x="246" y="264"/>
                          <a:pt x="246" y="264"/>
                        </a:cubicBezTo>
                        <a:cubicBezTo>
                          <a:pt x="245" y="264"/>
                          <a:pt x="245" y="264"/>
                          <a:pt x="245" y="264"/>
                        </a:cubicBezTo>
                        <a:cubicBezTo>
                          <a:pt x="245" y="265"/>
                          <a:pt x="245" y="265"/>
                          <a:pt x="245" y="265"/>
                        </a:cubicBezTo>
                        <a:cubicBezTo>
                          <a:pt x="245" y="265"/>
                          <a:pt x="245" y="265"/>
                          <a:pt x="245" y="265"/>
                        </a:cubicBezTo>
                        <a:cubicBezTo>
                          <a:pt x="245" y="265"/>
                          <a:pt x="245" y="265"/>
                          <a:pt x="245" y="265"/>
                        </a:cubicBezTo>
                        <a:cubicBezTo>
                          <a:pt x="244" y="267"/>
                          <a:pt x="244" y="267"/>
                          <a:pt x="244" y="267"/>
                        </a:cubicBezTo>
                        <a:cubicBezTo>
                          <a:pt x="244" y="267"/>
                          <a:pt x="244" y="267"/>
                          <a:pt x="244" y="267"/>
                        </a:cubicBezTo>
                        <a:cubicBezTo>
                          <a:pt x="244" y="267"/>
                          <a:pt x="244" y="267"/>
                          <a:pt x="244" y="267"/>
                        </a:cubicBezTo>
                        <a:cubicBezTo>
                          <a:pt x="244" y="268"/>
                          <a:pt x="244" y="268"/>
                          <a:pt x="244" y="268"/>
                        </a:cubicBezTo>
                        <a:moveTo>
                          <a:pt x="394" y="268"/>
                        </a:moveTo>
                        <a:cubicBezTo>
                          <a:pt x="394" y="268"/>
                          <a:pt x="394" y="268"/>
                          <a:pt x="394" y="268"/>
                        </a:cubicBezTo>
                        <a:cubicBezTo>
                          <a:pt x="393" y="268"/>
                          <a:pt x="393" y="268"/>
                          <a:pt x="393" y="268"/>
                        </a:cubicBezTo>
                        <a:cubicBezTo>
                          <a:pt x="394" y="269"/>
                          <a:pt x="394" y="269"/>
                          <a:pt x="394" y="269"/>
                        </a:cubicBezTo>
                        <a:cubicBezTo>
                          <a:pt x="394" y="270"/>
                          <a:pt x="394" y="270"/>
                          <a:pt x="394" y="270"/>
                        </a:cubicBezTo>
                        <a:cubicBezTo>
                          <a:pt x="393" y="269"/>
                          <a:pt x="393" y="269"/>
                          <a:pt x="393" y="269"/>
                        </a:cubicBezTo>
                        <a:cubicBezTo>
                          <a:pt x="392" y="269"/>
                          <a:pt x="392" y="269"/>
                          <a:pt x="392" y="269"/>
                        </a:cubicBezTo>
                        <a:cubicBezTo>
                          <a:pt x="393" y="270"/>
                          <a:pt x="393" y="270"/>
                          <a:pt x="393" y="270"/>
                        </a:cubicBezTo>
                        <a:cubicBezTo>
                          <a:pt x="394" y="271"/>
                          <a:pt x="394" y="271"/>
                          <a:pt x="394" y="271"/>
                        </a:cubicBezTo>
                        <a:cubicBezTo>
                          <a:pt x="394" y="272"/>
                          <a:pt x="394" y="272"/>
                          <a:pt x="394" y="272"/>
                        </a:cubicBezTo>
                        <a:cubicBezTo>
                          <a:pt x="394" y="272"/>
                          <a:pt x="394" y="272"/>
                          <a:pt x="394" y="272"/>
                        </a:cubicBezTo>
                        <a:cubicBezTo>
                          <a:pt x="394" y="272"/>
                          <a:pt x="394" y="272"/>
                          <a:pt x="394" y="272"/>
                        </a:cubicBezTo>
                        <a:cubicBezTo>
                          <a:pt x="395" y="272"/>
                          <a:pt x="395" y="272"/>
                          <a:pt x="395" y="272"/>
                        </a:cubicBezTo>
                        <a:cubicBezTo>
                          <a:pt x="395" y="273"/>
                          <a:pt x="395" y="273"/>
                          <a:pt x="395" y="273"/>
                        </a:cubicBezTo>
                        <a:cubicBezTo>
                          <a:pt x="395" y="273"/>
                          <a:pt x="395" y="273"/>
                          <a:pt x="395" y="273"/>
                        </a:cubicBezTo>
                        <a:cubicBezTo>
                          <a:pt x="395" y="273"/>
                          <a:pt x="396" y="273"/>
                          <a:pt x="396" y="273"/>
                        </a:cubicBezTo>
                        <a:cubicBezTo>
                          <a:pt x="396" y="273"/>
                          <a:pt x="396" y="273"/>
                          <a:pt x="396" y="273"/>
                        </a:cubicBezTo>
                        <a:cubicBezTo>
                          <a:pt x="396" y="272"/>
                          <a:pt x="396" y="272"/>
                          <a:pt x="396" y="272"/>
                        </a:cubicBezTo>
                        <a:cubicBezTo>
                          <a:pt x="397" y="271"/>
                          <a:pt x="397" y="271"/>
                          <a:pt x="397" y="271"/>
                        </a:cubicBezTo>
                        <a:cubicBezTo>
                          <a:pt x="397" y="271"/>
                          <a:pt x="397" y="271"/>
                          <a:pt x="397" y="271"/>
                        </a:cubicBezTo>
                        <a:cubicBezTo>
                          <a:pt x="397" y="271"/>
                          <a:pt x="397" y="271"/>
                          <a:pt x="397" y="271"/>
                        </a:cubicBezTo>
                        <a:cubicBezTo>
                          <a:pt x="396" y="270"/>
                          <a:pt x="396" y="270"/>
                          <a:pt x="396" y="270"/>
                        </a:cubicBezTo>
                        <a:cubicBezTo>
                          <a:pt x="396" y="270"/>
                          <a:pt x="396" y="270"/>
                          <a:pt x="396" y="270"/>
                        </a:cubicBezTo>
                        <a:cubicBezTo>
                          <a:pt x="396" y="270"/>
                          <a:pt x="396" y="270"/>
                          <a:pt x="396" y="270"/>
                        </a:cubicBezTo>
                        <a:cubicBezTo>
                          <a:pt x="396" y="270"/>
                          <a:pt x="396" y="270"/>
                          <a:pt x="396" y="270"/>
                        </a:cubicBezTo>
                        <a:cubicBezTo>
                          <a:pt x="397" y="270"/>
                          <a:pt x="397" y="270"/>
                          <a:pt x="397" y="270"/>
                        </a:cubicBezTo>
                        <a:cubicBezTo>
                          <a:pt x="397" y="269"/>
                          <a:pt x="397" y="269"/>
                          <a:pt x="397" y="269"/>
                        </a:cubicBezTo>
                        <a:cubicBezTo>
                          <a:pt x="397" y="268"/>
                          <a:pt x="397" y="268"/>
                          <a:pt x="397" y="268"/>
                        </a:cubicBezTo>
                        <a:cubicBezTo>
                          <a:pt x="397" y="268"/>
                          <a:pt x="397" y="268"/>
                          <a:pt x="397" y="268"/>
                        </a:cubicBezTo>
                        <a:cubicBezTo>
                          <a:pt x="397" y="268"/>
                          <a:pt x="397" y="268"/>
                          <a:pt x="397" y="268"/>
                        </a:cubicBezTo>
                        <a:cubicBezTo>
                          <a:pt x="396" y="267"/>
                          <a:pt x="396" y="267"/>
                          <a:pt x="396" y="267"/>
                        </a:cubicBezTo>
                        <a:cubicBezTo>
                          <a:pt x="396" y="267"/>
                          <a:pt x="396" y="267"/>
                          <a:pt x="396" y="267"/>
                        </a:cubicBezTo>
                        <a:cubicBezTo>
                          <a:pt x="396" y="266"/>
                          <a:pt x="396" y="266"/>
                          <a:pt x="396" y="266"/>
                        </a:cubicBezTo>
                        <a:cubicBezTo>
                          <a:pt x="395" y="266"/>
                          <a:pt x="395" y="266"/>
                          <a:pt x="395" y="266"/>
                        </a:cubicBezTo>
                        <a:cubicBezTo>
                          <a:pt x="395" y="267"/>
                          <a:pt x="395" y="267"/>
                          <a:pt x="395" y="267"/>
                        </a:cubicBezTo>
                        <a:cubicBezTo>
                          <a:pt x="395" y="267"/>
                          <a:pt x="395" y="267"/>
                          <a:pt x="395" y="267"/>
                        </a:cubicBezTo>
                        <a:cubicBezTo>
                          <a:pt x="395" y="267"/>
                          <a:pt x="395" y="267"/>
                          <a:pt x="395" y="267"/>
                        </a:cubicBezTo>
                        <a:cubicBezTo>
                          <a:pt x="394" y="267"/>
                          <a:pt x="394" y="267"/>
                          <a:pt x="394" y="267"/>
                        </a:cubicBezTo>
                        <a:cubicBezTo>
                          <a:pt x="394" y="268"/>
                          <a:pt x="394" y="268"/>
                          <a:pt x="394" y="268"/>
                        </a:cubicBezTo>
                        <a:cubicBezTo>
                          <a:pt x="394" y="268"/>
                          <a:pt x="394" y="268"/>
                          <a:pt x="394" y="268"/>
                        </a:cubicBezTo>
                        <a:cubicBezTo>
                          <a:pt x="394" y="268"/>
                          <a:pt x="394" y="268"/>
                          <a:pt x="394" y="268"/>
                        </a:cubicBezTo>
                        <a:moveTo>
                          <a:pt x="407" y="274"/>
                        </a:moveTo>
                        <a:cubicBezTo>
                          <a:pt x="407" y="274"/>
                          <a:pt x="407" y="274"/>
                          <a:pt x="407" y="274"/>
                        </a:cubicBezTo>
                        <a:cubicBezTo>
                          <a:pt x="407" y="275"/>
                          <a:pt x="407" y="275"/>
                          <a:pt x="407" y="275"/>
                        </a:cubicBezTo>
                        <a:cubicBezTo>
                          <a:pt x="407" y="275"/>
                          <a:pt x="407" y="275"/>
                          <a:pt x="407" y="275"/>
                        </a:cubicBezTo>
                        <a:cubicBezTo>
                          <a:pt x="407" y="275"/>
                          <a:pt x="407" y="275"/>
                          <a:pt x="407" y="275"/>
                        </a:cubicBezTo>
                        <a:cubicBezTo>
                          <a:pt x="407" y="275"/>
                          <a:pt x="407" y="275"/>
                          <a:pt x="407" y="275"/>
                        </a:cubicBezTo>
                        <a:cubicBezTo>
                          <a:pt x="408" y="278"/>
                          <a:pt x="408" y="278"/>
                          <a:pt x="408" y="278"/>
                        </a:cubicBezTo>
                        <a:cubicBezTo>
                          <a:pt x="408" y="276"/>
                          <a:pt x="408" y="276"/>
                          <a:pt x="408" y="276"/>
                        </a:cubicBezTo>
                        <a:cubicBezTo>
                          <a:pt x="408" y="276"/>
                          <a:pt x="408" y="276"/>
                          <a:pt x="408" y="276"/>
                        </a:cubicBezTo>
                        <a:cubicBezTo>
                          <a:pt x="408" y="276"/>
                          <a:pt x="408" y="276"/>
                          <a:pt x="408" y="276"/>
                        </a:cubicBezTo>
                        <a:cubicBezTo>
                          <a:pt x="409" y="275"/>
                          <a:pt x="409" y="275"/>
                          <a:pt x="409" y="275"/>
                        </a:cubicBezTo>
                        <a:cubicBezTo>
                          <a:pt x="409" y="275"/>
                          <a:pt x="409" y="275"/>
                          <a:pt x="409" y="275"/>
                        </a:cubicBezTo>
                        <a:cubicBezTo>
                          <a:pt x="409" y="275"/>
                          <a:pt x="409" y="275"/>
                          <a:pt x="409" y="275"/>
                        </a:cubicBezTo>
                        <a:cubicBezTo>
                          <a:pt x="409" y="274"/>
                          <a:pt x="409" y="274"/>
                          <a:pt x="409" y="274"/>
                        </a:cubicBezTo>
                        <a:cubicBezTo>
                          <a:pt x="409" y="273"/>
                          <a:pt x="409" y="273"/>
                          <a:pt x="409" y="273"/>
                        </a:cubicBezTo>
                        <a:cubicBezTo>
                          <a:pt x="409" y="273"/>
                          <a:pt x="409" y="273"/>
                          <a:pt x="409" y="273"/>
                        </a:cubicBezTo>
                        <a:cubicBezTo>
                          <a:pt x="409" y="273"/>
                          <a:pt x="409" y="273"/>
                          <a:pt x="409" y="273"/>
                        </a:cubicBezTo>
                        <a:cubicBezTo>
                          <a:pt x="409" y="273"/>
                          <a:pt x="409" y="273"/>
                          <a:pt x="409" y="273"/>
                        </a:cubicBezTo>
                        <a:cubicBezTo>
                          <a:pt x="409" y="272"/>
                          <a:pt x="409" y="272"/>
                          <a:pt x="409" y="272"/>
                        </a:cubicBezTo>
                        <a:cubicBezTo>
                          <a:pt x="408" y="272"/>
                          <a:pt x="408" y="272"/>
                          <a:pt x="408" y="272"/>
                        </a:cubicBezTo>
                        <a:cubicBezTo>
                          <a:pt x="408" y="272"/>
                          <a:pt x="408" y="272"/>
                          <a:pt x="408" y="272"/>
                        </a:cubicBezTo>
                        <a:cubicBezTo>
                          <a:pt x="408" y="272"/>
                          <a:pt x="408" y="272"/>
                          <a:pt x="408" y="272"/>
                        </a:cubicBezTo>
                        <a:cubicBezTo>
                          <a:pt x="407" y="271"/>
                          <a:pt x="407" y="271"/>
                          <a:pt x="407" y="271"/>
                        </a:cubicBezTo>
                        <a:cubicBezTo>
                          <a:pt x="407" y="269"/>
                          <a:pt x="407" y="269"/>
                          <a:pt x="407" y="269"/>
                        </a:cubicBezTo>
                        <a:cubicBezTo>
                          <a:pt x="407" y="271"/>
                          <a:pt x="407" y="271"/>
                          <a:pt x="407" y="271"/>
                        </a:cubicBezTo>
                        <a:cubicBezTo>
                          <a:pt x="406" y="272"/>
                          <a:pt x="406" y="272"/>
                          <a:pt x="406" y="272"/>
                        </a:cubicBezTo>
                        <a:cubicBezTo>
                          <a:pt x="406" y="272"/>
                          <a:pt x="406" y="272"/>
                          <a:pt x="406" y="272"/>
                        </a:cubicBezTo>
                        <a:cubicBezTo>
                          <a:pt x="406" y="272"/>
                          <a:pt x="406" y="272"/>
                          <a:pt x="406" y="272"/>
                        </a:cubicBezTo>
                        <a:cubicBezTo>
                          <a:pt x="406" y="273"/>
                          <a:pt x="406" y="273"/>
                          <a:pt x="406" y="273"/>
                        </a:cubicBezTo>
                        <a:cubicBezTo>
                          <a:pt x="406" y="273"/>
                          <a:pt x="406" y="273"/>
                          <a:pt x="406" y="273"/>
                        </a:cubicBezTo>
                        <a:cubicBezTo>
                          <a:pt x="406" y="273"/>
                          <a:pt x="406" y="273"/>
                          <a:pt x="406" y="273"/>
                        </a:cubicBezTo>
                        <a:cubicBezTo>
                          <a:pt x="407" y="274"/>
                          <a:pt x="407" y="274"/>
                          <a:pt x="407" y="274"/>
                        </a:cubicBezTo>
                        <a:moveTo>
                          <a:pt x="236" y="272"/>
                        </a:moveTo>
                        <a:cubicBezTo>
                          <a:pt x="236" y="273"/>
                          <a:pt x="236" y="273"/>
                          <a:pt x="236" y="273"/>
                        </a:cubicBezTo>
                        <a:cubicBezTo>
                          <a:pt x="235" y="275"/>
                          <a:pt x="235" y="275"/>
                          <a:pt x="235" y="275"/>
                        </a:cubicBezTo>
                        <a:cubicBezTo>
                          <a:pt x="235" y="273"/>
                          <a:pt x="235" y="273"/>
                          <a:pt x="235" y="273"/>
                        </a:cubicBezTo>
                        <a:cubicBezTo>
                          <a:pt x="235" y="272"/>
                          <a:pt x="235" y="272"/>
                          <a:pt x="235" y="272"/>
                        </a:cubicBezTo>
                        <a:cubicBezTo>
                          <a:pt x="235" y="272"/>
                          <a:pt x="235" y="272"/>
                          <a:pt x="235" y="272"/>
                        </a:cubicBezTo>
                        <a:cubicBezTo>
                          <a:pt x="234" y="272"/>
                          <a:pt x="234" y="272"/>
                          <a:pt x="234" y="272"/>
                        </a:cubicBezTo>
                        <a:cubicBezTo>
                          <a:pt x="234" y="272"/>
                          <a:pt x="234" y="272"/>
                          <a:pt x="234" y="272"/>
                        </a:cubicBezTo>
                        <a:cubicBezTo>
                          <a:pt x="233" y="272"/>
                          <a:pt x="233" y="272"/>
                          <a:pt x="233" y="272"/>
                        </a:cubicBezTo>
                        <a:cubicBezTo>
                          <a:pt x="234" y="271"/>
                          <a:pt x="234" y="271"/>
                          <a:pt x="234" y="271"/>
                        </a:cubicBezTo>
                        <a:cubicBezTo>
                          <a:pt x="234" y="271"/>
                          <a:pt x="234" y="271"/>
                          <a:pt x="234" y="271"/>
                        </a:cubicBezTo>
                        <a:cubicBezTo>
                          <a:pt x="233" y="271"/>
                          <a:pt x="233" y="271"/>
                          <a:pt x="233" y="271"/>
                        </a:cubicBezTo>
                        <a:cubicBezTo>
                          <a:pt x="232" y="271"/>
                          <a:pt x="232" y="271"/>
                          <a:pt x="232" y="271"/>
                        </a:cubicBezTo>
                        <a:cubicBezTo>
                          <a:pt x="231" y="271"/>
                          <a:pt x="231" y="271"/>
                          <a:pt x="231" y="271"/>
                        </a:cubicBezTo>
                        <a:cubicBezTo>
                          <a:pt x="231" y="271"/>
                          <a:pt x="231" y="271"/>
                          <a:pt x="231" y="271"/>
                        </a:cubicBezTo>
                        <a:cubicBezTo>
                          <a:pt x="231" y="271"/>
                          <a:pt x="231" y="271"/>
                          <a:pt x="231" y="271"/>
                        </a:cubicBezTo>
                        <a:cubicBezTo>
                          <a:pt x="230" y="271"/>
                          <a:pt x="230" y="271"/>
                          <a:pt x="230" y="271"/>
                        </a:cubicBezTo>
                        <a:cubicBezTo>
                          <a:pt x="229" y="271"/>
                          <a:pt x="229" y="271"/>
                          <a:pt x="229" y="271"/>
                        </a:cubicBezTo>
                        <a:cubicBezTo>
                          <a:pt x="229" y="271"/>
                          <a:pt x="229" y="271"/>
                          <a:pt x="229" y="271"/>
                        </a:cubicBezTo>
                        <a:cubicBezTo>
                          <a:pt x="229" y="271"/>
                          <a:pt x="229" y="271"/>
                          <a:pt x="229" y="271"/>
                        </a:cubicBezTo>
                        <a:cubicBezTo>
                          <a:pt x="229" y="272"/>
                          <a:pt x="229" y="272"/>
                          <a:pt x="229" y="272"/>
                        </a:cubicBezTo>
                        <a:cubicBezTo>
                          <a:pt x="228" y="272"/>
                          <a:pt x="228" y="272"/>
                          <a:pt x="228" y="272"/>
                        </a:cubicBezTo>
                        <a:cubicBezTo>
                          <a:pt x="229" y="272"/>
                          <a:pt x="229" y="272"/>
                          <a:pt x="229" y="272"/>
                        </a:cubicBezTo>
                        <a:cubicBezTo>
                          <a:pt x="229" y="273"/>
                          <a:pt x="229" y="273"/>
                          <a:pt x="229" y="273"/>
                        </a:cubicBezTo>
                        <a:cubicBezTo>
                          <a:pt x="229" y="273"/>
                          <a:pt x="229" y="273"/>
                          <a:pt x="229" y="273"/>
                        </a:cubicBezTo>
                        <a:cubicBezTo>
                          <a:pt x="230" y="273"/>
                          <a:pt x="230" y="273"/>
                          <a:pt x="230" y="273"/>
                        </a:cubicBezTo>
                        <a:cubicBezTo>
                          <a:pt x="231" y="273"/>
                          <a:pt x="231" y="273"/>
                          <a:pt x="231" y="273"/>
                        </a:cubicBezTo>
                        <a:cubicBezTo>
                          <a:pt x="231" y="273"/>
                          <a:pt x="231" y="273"/>
                          <a:pt x="231" y="273"/>
                        </a:cubicBezTo>
                        <a:cubicBezTo>
                          <a:pt x="231" y="273"/>
                          <a:pt x="231" y="273"/>
                          <a:pt x="231" y="273"/>
                        </a:cubicBezTo>
                        <a:cubicBezTo>
                          <a:pt x="231" y="273"/>
                          <a:pt x="231" y="273"/>
                          <a:pt x="231" y="273"/>
                        </a:cubicBezTo>
                        <a:cubicBezTo>
                          <a:pt x="232" y="273"/>
                          <a:pt x="232" y="273"/>
                          <a:pt x="232" y="273"/>
                        </a:cubicBezTo>
                        <a:cubicBezTo>
                          <a:pt x="232" y="273"/>
                          <a:pt x="232" y="273"/>
                          <a:pt x="232" y="273"/>
                        </a:cubicBezTo>
                        <a:cubicBezTo>
                          <a:pt x="232" y="273"/>
                          <a:pt x="232" y="273"/>
                          <a:pt x="232" y="273"/>
                        </a:cubicBezTo>
                        <a:cubicBezTo>
                          <a:pt x="232" y="272"/>
                          <a:pt x="232" y="272"/>
                          <a:pt x="232" y="272"/>
                        </a:cubicBezTo>
                        <a:cubicBezTo>
                          <a:pt x="233" y="273"/>
                          <a:pt x="233" y="273"/>
                          <a:pt x="233" y="273"/>
                        </a:cubicBezTo>
                        <a:cubicBezTo>
                          <a:pt x="233" y="273"/>
                          <a:pt x="233" y="273"/>
                          <a:pt x="233" y="273"/>
                        </a:cubicBezTo>
                        <a:cubicBezTo>
                          <a:pt x="233" y="273"/>
                          <a:pt x="233" y="273"/>
                          <a:pt x="233" y="273"/>
                        </a:cubicBezTo>
                        <a:cubicBezTo>
                          <a:pt x="233" y="273"/>
                          <a:pt x="233" y="273"/>
                          <a:pt x="233" y="273"/>
                        </a:cubicBezTo>
                        <a:cubicBezTo>
                          <a:pt x="233" y="274"/>
                          <a:pt x="233" y="274"/>
                          <a:pt x="233" y="274"/>
                        </a:cubicBezTo>
                        <a:cubicBezTo>
                          <a:pt x="233" y="274"/>
                          <a:pt x="233" y="274"/>
                          <a:pt x="233" y="274"/>
                        </a:cubicBezTo>
                        <a:cubicBezTo>
                          <a:pt x="233" y="274"/>
                          <a:pt x="233" y="274"/>
                          <a:pt x="233" y="274"/>
                        </a:cubicBezTo>
                        <a:cubicBezTo>
                          <a:pt x="234" y="274"/>
                          <a:pt x="234" y="274"/>
                          <a:pt x="234" y="274"/>
                        </a:cubicBezTo>
                        <a:cubicBezTo>
                          <a:pt x="234" y="274"/>
                          <a:pt x="234" y="274"/>
                          <a:pt x="234" y="274"/>
                        </a:cubicBezTo>
                        <a:cubicBezTo>
                          <a:pt x="235" y="275"/>
                          <a:pt x="235" y="275"/>
                          <a:pt x="235" y="275"/>
                        </a:cubicBezTo>
                        <a:cubicBezTo>
                          <a:pt x="235" y="275"/>
                          <a:pt x="235" y="275"/>
                          <a:pt x="235" y="275"/>
                        </a:cubicBezTo>
                        <a:cubicBezTo>
                          <a:pt x="235" y="275"/>
                          <a:pt x="235" y="275"/>
                          <a:pt x="235" y="275"/>
                        </a:cubicBezTo>
                        <a:cubicBezTo>
                          <a:pt x="235" y="275"/>
                          <a:pt x="235" y="275"/>
                          <a:pt x="235" y="275"/>
                        </a:cubicBezTo>
                        <a:cubicBezTo>
                          <a:pt x="235" y="276"/>
                          <a:pt x="235" y="276"/>
                          <a:pt x="235" y="276"/>
                        </a:cubicBezTo>
                        <a:cubicBezTo>
                          <a:pt x="235" y="277"/>
                          <a:pt x="235" y="277"/>
                          <a:pt x="235" y="277"/>
                        </a:cubicBezTo>
                        <a:cubicBezTo>
                          <a:pt x="235" y="278"/>
                          <a:pt x="235" y="278"/>
                          <a:pt x="235" y="278"/>
                        </a:cubicBezTo>
                        <a:cubicBezTo>
                          <a:pt x="236" y="278"/>
                          <a:pt x="236" y="278"/>
                          <a:pt x="236" y="278"/>
                        </a:cubicBezTo>
                        <a:cubicBezTo>
                          <a:pt x="236" y="278"/>
                          <a:pt x="236" y="278"/>
                          <a:pt x="236" y="278"/>
                        </a:cubicBezTo>
                        <a:cubicBezTo>
                          <a:pt x="236" y="278"/>
                          <a:pt x="236" y="278"/>
                          <a:pt x="236" y="278"/>
                        </a:cubicBezTo>
                        <a:cubicBezTo>
                          <a:pt x="236" y="278"/>
                          <a:pt x="236" y="278"/>
                          <a:pt x="236" y="278"/>
                        </a:cubicBezTo>
                        <a:cubicBezTo>
                          <a:pt x="236" y="278"/>
                          <a:pt x="236" y="278"/>
                          <a:pt x="236" y="278"/>
                        </a:cubicBezTo>
                        <a:cubicBezTo>
                          <a:pt x="236" y="279"/>
                          <a:pt x="236" y="279"/>
                          <a:pt x="236" y="279"/>
                        </a:cubicBezTo>
                        <a:cubicBezTo>
                          <a:pt x="236" y="279"/>
                          <a:pt x="236" y="279"/>
                          <a:pt x="236" y="279"/>
                        </a:cubicBezTo>
                        <a:cubicBezTo>
                          <a:pt x="237" y="280"/>
                          <a:pt x="237" y="280"/>
                          <a:pt x="237" y="280"/>
                        </a:cubicBezTo>
                        <a:cubicBezTo>
                          <a:pt x="237" y="280"/>
                          <a:pt x="237" y="280"/>
                          <a:pt x="237" y="280"/>
                        </a:cubicBezTo>
                        <a:cubicBezTo>
                          <a:pt x="237" y="280"/>
                          <a:pt x="237" y="280"/>
                          <a:pt x="237" y="280"/>
                        </a:cubicBezTo>
                        <a:cubicBezTo>
                          <a:pt x="238" y="280"/>
                          <a:pt x="238" y="280"/>
                          <a:pt x="238" y="280"/>
                        </a:cubicBezTo>
                        <a:cubicBezTo>
                          <a:pt x="239" y="280"/>
                          <a:pt x="239" y="280"/>
                          <a:pt x="239" y="280"/>
                        </a:cubicBezTo>
                        <a:cubicBezTo>
                          <a:pt x="239" y="280"/>
                          <a:pt x="239" y="280"/>
                          <a:pt x="239" y="280"/>
                        </a:cubicBezTo>
                        <a:cubicBezTo>
                          <a:pt x="239" y="280"/>
                          <a:pt x="239" y="280"/>
                          <a:pt x="239" y="280"/>
                        </a:cubicBezTo>
                        <a:cubicBezTo>
                          <a:pt x="240" y="280"/>
                          <a:pt x="240" y="280"/>
                          <a:pt x="240" y="280"/>
                        </a:cubicBezTo>
                        <a:cubicBezTo>
                          <a:pt x="240" y="280"/>
                          <a:pt x="240" y="280"/>
                          <a:pt x="240" y="280"/>
                        </a:cubicBezTo>
                        <a:cubicBezTo>
                          <a:pt x="240" y="281"/>
                          <a:pt x="240" y="281"/>
                          <a:pt x="240" y="281"/>
                        </a:cubicBezTo>
                        <a:cubicBezTo>
                          <a:pt x="240" y="282"/>
                          <a:pt x="240" y="282"/>
                          <a:pt x="240" y="282"/>
                        </a:cubicBezTo>
                        <a:cubicBezTo>
                          <a:pt x="239" y="282"/>
                          <a:pt x="239" y="282"/>
                          <a:pt x="239" y="282"/>
                        </a:cubicBezTo>
                        <a:cubicBezTo>
                          <a:pt x="239" y="282"/>
                          <a:pt x="239" y="282"/>
                          <a:pt x="239" y="282"/>
                        </a:cubicBezTo>
                        <a:cubicBezTo>
                          <a:pt x="239" y="282"/>
                          <a:pt x="239" y="282"/>
                          <a:pt x="239" y="282"/>
                        </a:cubicBezTo>
                        <a:cubicBezTo>
                          <a:pt x="238" y="283"/>
                          <a:pt x="238" y="283"/>
                          <a:pt x="238" y="283"/>
                        </a:cubicBezTo>
                        <a:cubicBezTo>
                          <a:pt x="238" y="283"/>
                          <a:pt x="238" y="283"/>
                          <a:pt x="238" y="283"/>
                        </a:cubicBezTo>
                        <a:cubicBezTo>
                          <a:pt x="238" y="283"/>
                          <a:pt x="238" y="283"/>
                          <a:pt x="238" y="283"/>
                        </a:cubicBezTo>
                        <a:cubicBezTo>
                          <a:pt x="238" y="284"/>
                          <a:pt x="238" y="284"/>
                          <a:pt x="238" y="284"/>
                        </a:cubicBezTo>
                        <a:cubicBezTo>
                          <a:pt x="238" y="285"/>
                          <a:pt x="238" y="285"/>
                          <a:pt x="238" y="285"/>
                        </a:cubicBezTo>
                        <a:cubicBezTo>
                          <a:pt x="239" y="284"/>
                          <a:pt x="239" y="284"/>
                          <a:pt x="239" y="284"/>
                        </a:cubicBezTo>
                        <a:cubicBezTo>
                          <a:pt x="240" y="284"/>
                          <a:pt x="240" y="284"/>
                          <a:pt x="240" y="284"/>
                        </a:cubicBezTo>
                        <a:cubicBezTo>
                          <a:pt x="241" y="283"/>
                          <a:pt x="241" y="283"/>
                          <a:pt x="241" y="283"/>
                        </a:cubicBezTo>
                        <a:cubicBezTo>
                          <a:pt x="241" y="283"/>
                          <a:pt x="241" y="283"/>
                          <a:pt x="241" y="283"/>
                        </a:cubicBezTo>
                        <a:cubicBezTo>
                          <a:pt x="241" y="283"/>
                          <a:pt x="241" y="283"/>
                          <a:pt x="241" y="283"/>
                        </a:cubicBezTo>
                        <a:cubicBezTo>
                          <a:pt x="242" y="283"/>
                          <a:pt x="242" y="283"/>
                          <a:pt x="242" y="283"/>
                        </a:cubicBezTo>
                        <a:cubicBezTo>
                          <a:pt x="242" y="282"/>
                          <a:pt x="242" y="282"/>
                          <a:pt x="242" y="282"/>
                        </a:cubicBezTo>
                        <a:cubicBezTo>
                          <a:pt x="242" y="282"/>
                          <a:pt x="242" y="282"/>
                          <a:pt x="242" y="282"/>
                        </a:cubicBezTo>
                        <a:cubicBezTo>
                          <a:pt x="242" y="282"/>
                          <a:pt x="242" y="282"/>
                          <a:pt x="242" y="282"/>
                        </a:cubicBezTo>
                        <a:cubicBezTo>
                          <a:pt x="242" y="281"/>
                          <a:pt x="242" y="281"/>
                          <a:pt x="242" y="281"/>
                        </a:cubicBezTo>
                        <a:cubicBezTo>
                          <a:pt x="242" y="281"/>
                          <a:pt x="242" y="281"/>
                          <a:pt x="242" y="281"/>
                        </a:cubicBezTo>
                        <a:cubicBezTo>
                          <a:pt x="243" y="281"/>
                          <a:pt x="243" y="281"/>
                          <a:pt x="243" y="281"/>
                        </a:cubicBezTo>
                        <a:cubicBezTo>
                          <a:pt x="243" y="281"/>
                          <a:pt x="243" y="281"/>
                          <a:pt x="243" y="281"/>
                        </a:cubicBezTo>
                        <a:cubicBezTo>
                          <a:pt x="243" y="281"/>
                          <a:pt x="243" y="281"/>
                          <a:pt x="243" y="281"/>
                        </a:cubicBezTo>
                        <a:cubicBezTo>
                          <a:pt x="244" y="280"/>
                          <a:pt x="244" y="280"/>
                          <a:pt x="244" y="280"/>
                        </a:cubicBezTo>
                        <a:cubicBezTo>
                          <a:pt x="245" y="280"/>
                          <a:pt x="245" y="280"/>
                          <a:pt x="245" y="280"/>
                        </a:cubicBezTo>
                        <a:cubicBezTo>
                          <a:pt x="244" y="280"/>
                          <a:pt x="244" y="280"/>
                          <a:pt x="244" y="280"/>
                        </a:cubicBezTo>
                        <a:cubicBezTo>
                          <a:pt x="244" y="279"/>
                          <a:pt x="244" y="279"/>
                          <a:pt x="244" y="279"/>
                        </a:cubicBezTo>
                        <a:cubicBezTo>
                          <a:pt x="244" y="279"/>
                          <a:pt x="244" y="279"/>
                          <a:pt x="244" y="279"/>
                        </a:cubicBezTo>
                        <a:cubicBezTo>
                          <a:pt x="244" y="279"/>
                          <a:pt x="244" y="279"/>
                          <a:pt x="244" y="279"/>
                        </a:cubicBezTo>
                        <a:cubicBezTo>
                          <a:pt x="245" y="279"/>
                          <a:pt x="245" y="279"/>
                          <a:pt x="245" y="279"/>
                        </a:cubicBezTo>
                        <a:cubicBezTo>
                          <a:pt x="244" y="278"/>
                          <a:pt x="244" y="278"/>
                          <a:pt x="244" y="278"/>
                        </a:cubicBezTo>
                        <a:cubicBezTo>
                          <a:pt x="244" y="278"/>
                          <a:pt x="244" y="278"/>
                          <a:pt x="244" y="278"/>
                        </a:cubicBezTo>
                        <a:cubicBezTo>
                          <a:pt x="244" y="277"/>
                          <a:pt x="244" y="277"/>
                          <a:pt x="244" y="277"/>
                        </a:cubicBezTo>
                        <a:cubicBezTo>
                          <a:pt x="244" y="277"/>
                          <a:pt x="244" y="277"/>
                          <a:pt x="244" y="277"/>
                        </a:cubicBezTo>
                        <a:cubicBezTo>
                          <a:pt x="245" y="277"/>
                          <a:pt x="245" y="277"/>
                          <a:pt x="245" y="277"/>
                        </a:cubicBezTo>
                        <a:cubicBezTo>
                          <a:pt x="244" y="276"/>
                          <a:pt x="244" y="276"/>
                          <a:pt x="244" y="276"/>
                        </a:cubicBezTo>
                        <a:cubicBezTo>
                          <a:pt x="244" y="276"/>
                          <a:pt x="244" y="276"/>
                          <a:pt x="244" y="276"/>
                        </a:cubicBezTo>
                        <a:cubicBezTo>
                          <a:pt x="244" y="276"/>
                          <a:pt x="244" y="276"/>
                          <a:pt x="244" y="276"/>
                        </a:cubicBezTo>
                        <a:cubicBezTo>
                          <a:pt x="244" y="276"/>
                          <a:pt x="244" y="276"/>
                          <a:pt x="244" y="276"/>
                        </a:cubicBezTo>
                        <a:cubicBezTo>
                          <a:pt x="243" y="276"/>
                          <a:pt x="243" y="276"/>
                          <a:pt x="243" y="276"/>
                        </a:cubicBezTo>
                        <a:cubicBezTo>
                          <a:pt x="243" y="276"/>
                          <a:pt x="243" y="276"/>
                          <a:pt x="243" y="276"/>
                        </a:cubicBezTo>
                        <a:cubicBezTo>
                          <a:pt x="243" y="276"/>
                          <a:pt x="243" y="276"/>
                          <a:pt x="243" y="276"/>
                        </a:cubicBezTo>
                        <a:cubicBezTo>
                          <a:pt x="242" y="276"/>
                          <a:pt x="242" y="276"/>
                          <a:pt x="242" y="276"/>
                        </a:cubicBezTo>
                        <a:cubicBezTo>
                          <a:pt x="242" y="276"/>
                          <a:pt x="242" y="276"/>
                          <a:pt x="242" y="276"/>
                        </a:cubicBezTo>
                        <a:cubicBezTo>
                          <a:pt x="241" y="276"/>
                          <a:pt x="241" y="276"/>
                          <a:pt x="241" y="276"/>
                        </a:cubicBezTo>
                        <a:cubicBezTo>
                          <a:pt x="241" y="277"/>
                          <a:pt x="241" y="277"/>
                          <a:pt x="241" y="277"/>
                        </a:cubicBezTo>
                        <a:cubicBezTo>
                          <a:pt x="241" y="277"/>
                          <a:pt x="241" y="277"/>
                          <a:pt x="241" y="277"/>
                        </a:cubicBezTo>
                        <a:cubicBezTo>
                          <a:pt x="241" y="277"/>
                          <a:pt x="241" y="277"/>
                          <a:pt x="241" y="277"/>
                        </a:cubicBezTo>
                        <a:cubicBezTo>
                          <a:pt x="241" y="277"/>
                          <a:pt x="241" y="277"/>
                          <a:pt x="241" y="277"/>
                        </a:cubicBezTo>
                        <a:cubicBezTo>
                          <a:pt x="241" y="277"/>
                          <a:pt x="241" y="277"/>
                          <a:pt x="241" y="277"/>
                        </a:cubicBezTo>
                        <a:cubicBezTo>
                          <a:pt x="240" y="278"/>
                          <a:pt x="240" y="278"/>
                          <a:pt x="240" y="278"/>
                        </a:cubicBezTo>
                        <a:cubicBezTo>
                          <a:pt x="239" y="278"/>
                          <a:pt x="239" y="278"/>
                          <a:pt x="239" y="278"/>
                        </a:cubicBezTo>
                        <a:cubicBezTo>
                          <a:pt x="239" y="277"/>
                          <a:pt x="239" y="277"/>
                          <a:pt x="239" y="277"/>
                        </a:cubicBezTo>
                        <a:cubicBezTo>
                          <a:pt x="239" y="277"/>
                          <a:pt x="239" y="277"/>
                          <a:pt x="239" y="277"/>
                        </a:cubicBezTo>
                        <a:cubicBezTo>
                          <a:pt x="239" y="277"/>
                          <a:pt x="239" y="277"/>
                          <a:pt x="239" y="277"/>
                        </a:cubicBezTo>
                        <a:cubicBezTo>
                          <a:pt x="238" y="278"/>
                          <a:pt x="238" y="278"/>
                          <a:pt x="238" y="278"/>
                        </a:cubicBezTo>
                        <a:cubicBezTo>
                          <a:pt x="238" y="277"/>
                          <a:pt x="238" y="277"/>
                          <a:pt x="238" y="277"/>
                        </a:cubicBezTo>
                        <a:cubicBezTo>
                          <a:pt x="238" y="277"/>
                          <a:pt x="238" y="277"/>
                          <a:pt x="238" y="277"/>
                        </a:cubicBezTo>
                        <a:cubicBezTo>
                          <a:pt x="238" y="277"/>
                          <a:pt x="238" y="277"/>
                          <a:pt x="238" y="277"/>
                        </a:cubicBezTo>
                        <a:cubicBezTo>
                          <a:pt x="238" y="277"/>
                          <a:pt x="238" y="277"/>
                          <a:pt x="238" y="277"/>
                        </a:cubicBezTo>
                        <a:cubicBezTo>
                          <a:pt x="238" y="277"/>
                          <a:pt x="238" y="277"/>
                          <a:pt x="238" y="277"/>
                        </a:cubicBezTo>
                        <a:cubicBezTo>
                          <a:pt x="238" y="276"/>
                          <a:pt x="238" y="276"/>
                          <a:pt x="238" y="276"/>
                        </a:cubicBezTo>
                        <a:cubicBezTo>
                          <a:pt x="238" y="276"/>
                          <a:pt x="238" y="276"/>
                          <a:pt x="238" y="276"/>
                        </a:cubicBezTo>
                        <a:cubicBezTo>
                          <a:pt x="238" y="276"/>
                          <a:pt x="238" y="276"/>
                          <a:pt x="238" y="276"/>
                        </a:cubicBezTo>
                        <a:cubicBezTo>
                          <a:pt x="237" y="276"/>
                          <a:pt x="237" y="276"/>
                          <a:pt x="237" y="276"/>
                        </a:cubicBezTo>
                        <a:cubicBezTo>
                          <a:pt x="237" y="276"/>
                          <a:pt x="237" y="276"/>
                          <a:pt x="237" y="276"/>
                        </a:cubicBezTo>
                        <a:cubicBezTo>
                          <a:pt x="236" y="275"/>
                          <a:pt x="236" y="275"/>
                          <a:pt x="236" y="275"/>
                        </a:cubicBezTo>
                        <a:cubicBezTo>
                          <a:pt x="236" y="275"/>
                          <a:pt x="236" y="275"/>
                          <a:pt x="236" y="275"/>
                        </a:cubicBezTo>
                        <a:cubicBezTo>
                          <a:pt x="236" y="275"/>
                          <a:pt x="236" y="275"/>
                          <a:pt x="236" y="275"/>
                        </a:cubicBezTo>
                        <a:cubicBezTo>
                          <a:pt x="236" y="275"/>
                          <a:pt x="236" y="275"/>
                          <a:pt x="235" y="275"/>
                        </a:cubicBezTo>
                        <a:cubicBezTo>
                          <a:pt x="237" y="273"/>
                          <a:pt x="237" y="273"/>
                          <a:pt x="237" y="273"/>
                        </a:cubicBezTo>
                        <a:cubicBezTo>
                          <a:pt x="238" y="272"/>
                          <a:pt x="238" y="272"/>
                          <a:pt x="238" y="272"/>
                        </a:cubicBezTo>
                        <a:cubicBezTo>
                          <a:pt x="238" y="272"/>
                          <a:pt x="238" y="272"/>
                          <a:pt x="238" y="272"/>
                        </a:cubicBezTo>
                        <a:cubicBezTo>
                          <a:pt x="238" y="272"/>
                          <a:pt x="238" y="272"/>
                          <a:pt x="238" y="272"/>
                        </a:cubicBezTo>
                        <a:cubicBezTo>
                          <a:pt x="238" y="272"/>
                          <a:pt x="238" y="272"/>
                          <a:pt x="238" y="272"/>
                        </a:cubicBezTo>
                        <a:cubicBezTo>
                          <a:pt x="238" y="271"/>
                          <a:pt x="238" y="271"/>
                          <a:pt x="238" y="271"/>
                        </a:cubicBezTo>
                        <a:cubicBezTo>
                          <a:pt x="238" y="271"/>
                          <a:pt x="238" y="271"/>
                          <a:pt x="238" y="271"/>
                        </a:cubicBezTo>
                        <a:cubicBezTo>
                          <a:pt x="238" y="271"/>
                          <a:pt x="238" y="271"/>
                          <a:pt x="238" y="271"/>
                        </a:cubicBezTo>
                        <a:cubicBezTo>
                          <a:pt x="238" y="270"/>
                          <a:pt x="238" y="270"/>
                          <a:pt x="238" y="270"/>
                        </a:cubicBezTo>
                        <a:cubicBezTo>
                          <a:pt x="238" y="270"/>
                          <a:pt x="238" y="270"/>
                          <a:pt x="238" y="270"/>
                        </a:cubicBezTo>
                        <a:cubicBezTo>
                          <a:pt x="237" y="270"/>
                          <a:pt x="237" y="270"/>
                          <a:pt x="237" y="270"/>
                        </a:cubicBezTo>
                        <a:cubicBezTo>
                          <a:pt x="237" y="270"/>
                          <a:pt x="237" y="270"/>
                          <a:pt x="237" y="270"/>
                        </a:cubicBezTo>
                        <a:cubicBezTo>
                          <a:pt x="237" y="269"/>
                          <a:pt x="237" y="269"/>
                          <a:pt x="237" y="269"/>
                        </a:cubicBezTo>
                        <a:cubicBezTo>
                          <a:pt x="236" y="269"/>
                          <a:pt x="236" y="269"/>
                          <a:pt x="236" y="269"/>
                        </a:cubicBezTo>
                        <a:cubicBezTo>
                          <a:pt x="236" y="269"/>
                          <a:pt x="236" y="269"/>
                          <a:pt x="236" y="269"/>
                        </a:cubicBezTo>
                        <a:cubicBezTo>
                          <a:pt x="236" y="269"/>
                          <a:pt x="236" y="269"/>
                          <a:pt x="236" y="269"/>
                        </a:cubicBezTo>
                        <a:cubicBezTo>
                          <a:pt x="235" y="269"/>
                          <a:pt x="235" y="269"/>
                          <a:pt x="235" y="269"/>
                        </a:cubicBezTo>
                        <a:cubicBezTo>
                          <a:pt x="235" y="270"/>
                          <a:pt x="235" y="270"/>
                          <a:pt x="235" y="270"/>
                        </a:cubicBezTo>
                        <a:cubicBezTo>
                          <a:pt x="235" y="271"/>
                          <a:pt x="235" y="271"/>
                          <a:pt x="235" y="271"/>
                        </a:cubicBezTo>
                        <a:cubicBezTo>
                          <a:pt x="235" y="271"/>
                          <a:pt x="235" y="271"/>
                          <a:pt x="235" y="271"/>
                        </a:cubicBezTo>
                        <a:cubicBezTo>
                          <a:pt x="235" y="271"/>
                          <a:pt x="235" y="271"/>
                          <a:pt x="235" y="271"/>
                        </a:cubicBezTo>
                        <a:cubicBezTo>
                          <a:pt x="235" y="272"/>
                          <a:pt x="235" y="272"/>
                          <a:pt x="235" y="272"/>
                        </a:cubicBezTo>
                        <a:cubicBezTo>
                          <a:pt x="235" y="272"/>
                          <a:pt x="235" y="272"/>
                          <a:pt x="235" y="272"/>
                        </a:cubicBezTo>
                        <a:cubicBezTo>
                          <a:pt x="235" y="272"/>
                          <a:pt x="235" y="272"/>
                          <a:pt x="235" y="272"/>
                        </a:cubicBezTo>
                        <a:cubicBezTo>
                          <a:pt x="236" y="272"/>
                          <a:pt x="236" y="272"/>
                          <a:pt x="236" y="272"/>
                        </a:cubicBezTo>
                        <a:cubicBezTo>
                          <a:pt x="236" y="272"/>
                          <a:pt x="236" y="272"/>
                          <a:pt x="236" y="272"/>
                        </a:cubicBezTo>
                        <a:moveTo>
                          <a:pt x="385" y="278"/>
                        </a:moveTo>
                        <a:cubicBezTo>
                          <a:pt x="386" y="277"/>
                          <a:pt x="386" y="277"/>
                          <a:pt x="386" y="277"/>
                        </a:cubicBezTo>
                        <a:cubicBezTo>
                          <a:pt x="386" y="277"/>
                          <a:pt x="386" y="277"/>
                          <a:pt x="386" y="277"/>
                        </a:cubicBezTo>
                        <a:cubicBezTo>
                          <a:pt x="386" y="277"/>
                          <a:pt x="386" y="277"/>
                          <a:pt x="386" y="277"/>
                        </a:cubicBezTo>
                        <a:cubicBezTo>
                          <a:pt x="386" y="277"/>
                          <a:pt x="386" y="277"/>
                          <a:pt x="386" y="277"/>
                        </a:cubicBezTo>
                        <a:cubicBezTo>
                          <a:pt x="386" y="276"/>
                          <a:pt x="386" y="276"/>
                          <a:pt x="386" y="276"/>
                        </a:cubicBezTo>
                        <a:cubicBezTo>
                          <a:pt x="386" y="276"/>
                          <a:pt x="386" y="276"/>
                          <a:pt x="386" y="276"/>
                        </a:cubicBezTo>
                        <a:cubicBezTo>
                          <a:pt x="386" y="275"/>
                          <a:pt x="386" y="275"/>
                          <a:pt x="386" y="275"/>
                        </a:cubicBezTo>
                        <a:cubicBezTo>
                          <a:pt x="386" y="275"/>
                          <a:pt x="386" y="275"/>
                          <a:pt x="386" y="275"/>
                        </a:cubicBezTo>
                        <a:cubicBezTo>
                          <a:pt x="385" y="274"/>
                          <a:pt x="385" y="274"/>
                          <a:pt x="385" y="274"/>
                        </a:cubicBezTo>
                        <a:cubicBezTo>
                          <a:pt x="384" y="273"/>
                          <a:pt x="384" y="273"/>
                          <a:pt x="384" y="273"/>
                        </a:cubicBezTo>
                        <a:cubicBezTo>
                          <a:pt x="384" y="275"/>
                          <a:pt x="384" y="275"/>
                          <a:pt x="384" y="275"/>
                        </a:cubicBezTo>
                        <a:cubicBezTo>
                          <a:pt x="384" y="276"/>
                          <a:pt x="384" y="276"/>
                          <a:pt x="384" y="276"/>
                        </a:cubicBezTo>
                        <a:cubicBezTo>
                          <a:pt x="384" y="276"/>
                          <a:pt x="384" y="276"/>
                          <a:pt x="384" y="276"/>
                        </a:cubicBezTo>
                        <a:cubicBezTo>
                          <a:pt x="384" y="276"/>
                          <a:pt x="384" y="276"/>
                          <a:pt x="384" y="276"/>
                        </a:cubicBezTo>
                        <a:cubicBezTo>
                          <a:pt x="385" y="277"/>
                          <a:pt x="385" y="277"/>
                          <a:pt x="385" y="277"/>
                        </a:cubicBezTo>
                        <a:cubicBezTo>
                          <a:pt x="385" y="278"/>
                          <a:pt x="385" y="278"/>
                          <a:pt x="385" y="278"/>
                        </a:cubicBezTo>
                        <a:moveTo>
                          <a:pt x="259" y="276"/>
                        </a:moveTo>
                        <a:cubicBezTo>
                          <a:pt x="259" y="275"/>
                          <a:pt x="259" y="275"/>
                          <a:pt x="259" y="275"/>
                        </a:cubicBezTo>
                        <a:cubicBezTo>
                          <a:pt x="258" y="275"/>
                          <a:pt x="258" y="275"/>
                          <a:pt x="258" y="275"/>
                        </a:cubicBezTo>
                        <a:cubicBezTo>
                          <a:pt x="258" y="275"/>
                          <a:pt x="258" y="275"/>
                          <a:pt x="258" y="275"/>
                        </a:cubicBezTo>
                        <a:cubicBezTo>
                          <a:pt x="258" y="275"/>
                          <a:pt x="258" y="275"/>
                          <a:pt x="258" y="275"/>
                        </a:cubicBezTo>
                        <a:cubicBezTo>
                          <a:pt x="258" y="275"/>
                          <a:pt x="258" y="275"/>
                          <a:pt x="258" y="275"/>
                        </a:cubicBezTo>
                        <a:cubicBezTo>
                          <a:pt x="257" y="275"/>
                          <a:pt x="257" y="275"/>
                          <a:pt x="257" y="275"/>
                        </a:cubicBezTo>
                        <a:cubicBezTo>
                          <a:pt x="257" y="275"/>
                          <a:pt x="257" y="275"/>
                          <a:pt x="257" y="275"/>
                        </a:cubicBezTo>
                        <a:cubicBezTo>
                          <a:pt x="257" y="276"/>
                          <a:pt x="257" y="276"/>
                          <a:pt x="257" y="276"/>
                        </a:cubicBezTo>
                        <a:cubicBezTo>
                          <a:pt x="256" y="276"/>
                          <a:pt x="256" y="276"/>
                          <a:pt x="256" y="276"/>
                        </a:cubicBezTo>
                        <a:cubicBezTo>
                          <a:pt x="254" y="276"/>
                          <a:pt x="254" y="276"/>
                          <a:pt x="254" y="276"/>
                        </a:cubicBezTo>
                        <a:cubicBezTo>
                          <a:pt x="253" y="276"/>
                          <a:pt x="253" y="276"/>
                          <a:pt x="253" y="276"/>
                        </a:cubicBezTo>
                        <a:cubicBezTo>
                          <a:pt x="253" y="276"/>
                          <a:pt x="253" y="276"/>
                          <a:pt x="253" y="276"/>
                        </a:cubicBezTo>
                        <a:cubicBezTo>
                          <a:pt x="253" y="276"/>
                          <a:pt x="253" y="276"/>
                          <a:pt x="253" y="276"/>
                        </a:cubicBezTo>
                        <a:cubicBezTo>
                          <a:pt x="253" y="277"/>
                          <a:pt x="253" y="277"/>
                          <a:pt x="253" y="277"/>
                        </a:cubicBezTo>
                        <a:cubicBezTo>
                          <a:pt x="252" y="277"/>
                          <a:pt x="252" y="277"/>
                          <a:pt x="252" y="277"/>
                        </a:cubicBezTo>
                        <a:cubicBezTo>
                          <a:pt x="252" y="278"/>
                          <a:pt x="252" y="278"/>
                          <a:pt x="252" y="278"/>
                        </a:cubicBezTo>
                        <a:cubicBezTo>
                          <a:pt x="253" y="278"/>
                          <a:pt x="253" y="278"/>
                          <a:pt x="253" y="278"/>
                        </a:cubicBezTo>
                        <a:cubicBezTo>
                          <a:pt x="253" y="278"/>
                          <a:pt x="253" y="278"/>
                          <a:pt x="253" y="278"/>
                        </a:cubicBezTo>
                        <a:cubicBezTo>
                          <a:pt x="253" y="278"/>
                          <a:pt x="253" y="278"/>
                          <a:pt x="253" y="278"/>
                        </a:cubicBezTo>
                        <a:cubicBezTo>
                          <a:pt x="254" y="278"/>
                          <a:pt x="254" y="278"/>
                          <a:pt x="254" y="278"/>
                        </a:cubicBezTo>
                        <a:cubicBezTo>
                          <a:pt x="254" y="278"/>
                          <a:pt x="254" y="278"/>
                          <a:pt x="254" y="278"/>
                        </a:cubicBezTo>
                        <a:cubicBezTo>
                          <a:pt x="254" y="279"/>
                          <a:pt x="254" y="279"/>
                          <a:pt x="254" y="279"/>
                        </a:cubicBezTo>
                        <a:cubicBezTo>
                          <a:pt x="255" y="279"/>
                          <a:pt x="255" y="279"/>
                          <a:pt x="255" y="279"/>
                        </a:cubicBezTo>
                        <a:cubicBezTo>
                          <a:pt x="255" y="278"/>
                          <a:pt x="255" y="278"/>
                          <a:pt x="255" y="278"/>
                        </a:cubicBezTo>
                        <a:cubicBezTo>
                          <a:pt x="255" y="278"/>
                          <a:pt x="255" y="278"/>
                          <a:pt x="255" y="278"/>
                        </a:cubicBezTo>
                        <a:cubicBezTo>
                          <a:pt x="255" y="279"/>
                          <a:pt x="255" y="279"/>
                          <a:pt x="255" y="279"/>
                        </a:cubicBezTo>
                        <a:cubicBezTo>
                          <a:pt x="255" y="279"/>
                          <a:pt x="255" y="279"/>
                          <a:pt x="255" y="279"/>
                        </a:cubicBezTo>
                        <a:cubicBezTo>
                          <a:pt x="255" y="279"/>
                          <a:pt x="255" y="279"/>
                          <a:pt x="255" y="279"/>
                        </a:cubicBezTo>
                        <a:cubicBezTo>
                          <a:pt x="255" y="280"/>
                          <a:pt x="255" y="280"/>
                          <a:pt x="255" y="280"/>
                        </a:cubicBezTo>
                        <a:cubicBezTo>
                          <a:pt x="255" y="280"/>
                          <a:pt x="255" y="280"/>
                          <a:pt x="255" y="280"/>
                        </a:cubicBezTo>
                        <a:cubicBezTo>
                          <a:pt x="256" y="280"/>
                          <a:pt x="256" y="280"/>
                          <a:pt x="256" y="280"/>
                        </a:cubicBezTo>
                        <a:cubicBezTo>
                          <a:pt x="256" y="280"/>
                          <a:pt x="256" y="280"/>
                          <a:pt x="256" y="280"/>
                        </a:cubicBezTo>
                        <a:cubicBezTo>
                          <a:pt x="257" y="280"/>
                          <a:pt x="257" y="280"/>
                          <a:pt x="257" y="280"/>
                        </a:cubicBezTo>
                        <a:cubicBezTo>
                          <a:pt x="257" y="280"/>
                          <a:pt x="257" y="280"/>
                          <a:pt x="257" y="280"/>
                        </a:cubicBezTo>
                        <a:cubicBezTo>
                          <a:pt x="257" y="279"/>
                          <a:pt x="257" y="279"/>
                          <a:pt x="257" y="279"/>
                        </a:cubicBezTo>
                        <a:cubicBezTo>
                          <a:pt x="257" y="279"/>
                          <a:pt x="257" y="279"/>
                          <a:pt x="257" y="279"/>
                        </a:cubicBezTo>
                        <a:cubicBezTo>
                          <a:pt x="257" y="280"/>
                          <a:pt x="257" y="280"/>
                          <a:pt x="257" y="280"/>
                        </a:cubicBezTo>
                        <a:cubicBezTo>
                          <a:pt x="257" y="280"/>
                          <a:pt x="257" y="280"/>
                          <a:pt x="257" y="280"/>
                        </a:cubicBezTo>
                        <a:cubicBezTo>
                          <a:pt x="257" y="280"/>
                          <a:pt x="257" y="280"/>
                          <a:pt x="257" y="280"/>
                        </a:cubicBezTo>
                        <a:cubicBezTo>
                          <a:pt x="257" y="280"/>
                          <a:pt x="257" y="280"/>
                          <a:pt x="257" y="280"/>
                        </a:cubicBezTo>
                        <a:cubicBezTo>
                          <a:pt x="257" y="281"/>
                          <a:pt x="257" y="281"/>
                          <a:pt x="257" y="281"/>
                        </a:cubicBezTo>
                        <a:cubicBezTo>
                          <a:pt x="258" y="281"/>
                          <a:pt x="258" y="281"/>
                          <a:pt x="258" y="281"/>
                        </a:cubicBezTo>
                        <a:cubicBezTo>
                          <a:pt x="258" y="281"/>
                          <a:pt x="258" y="281"/>
                          <a:pt x="258" y="281"/>
                        </a:cubicBezTo>
                        <a:cubicBezTo>
                          <a:pt x="258" y="281"/>
                          <a:pt x="258" y="281"/>
                          <a:pt x="258" y="281"/>
                        </a:cubicBezTo>
                        <a:cubicBezTo>
                          <a:pt x="258" y="280"/>
                          <a:pt x="258" y="280"/>
                          <a:pt x="258" y="280"/>
                        </a:cubicBezTo>
                        <a:cubicBezTo>
                          <a:pt x="259" y="280"/>
                          <a:pt x="259" y="280"/>
                          <a:pt x="259" y="280"/>
                        </a:cubicBezTo>
                        <a:cubicBezTo>
                          <a:pt x="259" y="279"/>
                          <a:pt x="259" y="279"/>
                          <a:pt x="259" y="279"/>
                        </a:cubicBezTo>
                        <a:cubicBezTo>
                          <a:pt x="259" y="279"/>
                          <a:pt x="259" y="279"/>
                          <a:pt x="259" y="279"/>
                        </a:cubicBezTo>
                        <a:cubicBezTo>
                          <a:pt x="259" y="279"/>
                          <a:pt x="259" y="279"/>
                          <a:pt x="259" y="279"/>
                        </a:cubicBezTo>
                        <a:cubicBezTo>
                          <a:pt x="259" y="278"/>
                          <a:pt x="259" y="278"/>
                          <a:pt x="259" y="278"/>
                        </a:cubicBezTo>
                        <a:cubicBezTo>
                          <a:pt x="259" y="278"/>
                          <a:pt x="259" y="278"/>
                          <a:pt x="259" y="278"/>
                        </a:cubicBezTo>
                        <a:cubicBezTo>
                          <a:pt x="259" y="278"/>
                          <a:pt x="259" y="278"/>
                          <a:pt x="259" y="278"/>
                        </a:cubicBezTo>
                        <a:cubicBezTo>
                          <a:pt x="258" y="278"/>
                          <a:pt x="258" y="278"/>
                          <a:pt x="258" y="278"/>
                        </a:cubicBezTo>
                        <a:cubicBezTo>
                          <a:pt x="258" y="278"/>
                          <a:pt x="258" y="278"/>
                          <a:pt x="258" y="278"/>
                        </a:cubicBezTo>
                        <a:cubicBezTo>
                          <a:pt x="258" y="277"/>
                          <a:pt x="258" y="277"/>
                          <a:pt x="258" y="277"/>
                        </a:cubicBezTo>
                        <a:cubicBezTo>
                          <a:pt x="258" y="277"/>
                          <a:pt x="258" y="277"/>
                          <a:pt x="258" y="277"/>
                        </a:cubicBezTo>
                        <a:cubicBezTo>
                          <a:pt x="258" y="277"/>
                          <a:pt x="258" y="277"/>
                          <a:pt x="258" y="277"/>
                        </a:cubicBezTo>
                        <a:cubicBezTo>
                          <a:pt x="258" y="278"/>
                          <a:pt x="258" y="278"/>
                          <a:pt x="258" y="278"/>
                        </a:cubicBezTo>
                        <a:cubicBezTo>
                          <a:pt x="258" y="278"/>
                          <a:pt x="258" y="278"/>
                          <a:pt x="258" y="278"/>
                        </a:cubicBezTo>
                        <a:cubicBezTo>
                          <a:pt x="258" y="278"/>
                          <a:pt x="258" y="278"/>
                          <a:pt x="258" y="278"/>
                        </a:cubicBezTo>
                        <a:cubicBezTo>
                          <a:pt x="259" y="278"/>
                          <a:pt x="259" y="278"/>
                          <a:pt x="259" y="278"/>
                        </a:cubicBezTo>
                        <a:cubicBezTo>
                          <a:pt x="259" y="278"/>
                          <a:pt x="259" y="278"/>
                          <a:pt x="259" y="278"/>
                        </a:cubicBezTo>
                        <a:cubicBezTo>
                          <a:pt x="260" y="278"/>
                          <a:pt x="260" y="278"/>
                          <a:pt x="260" y="278"/>
                        </a:cubicBezTo>
                        <a:cubicBezTo>
                          <a:pt x="260" y="277"/>
                          <a:pt x="260" y="277"/>
                          <a:pt x="260" y="277"/>
                        </a:cubicBezTo>
                        <a:cubicBezTo>
                          <a:pt x="260" y="277"/>
                          <a:pt x="260" y="277"/>
                          <a:pt x="260" y="277"/>
                        </a:cubicBezTo>
                        <a:cubicBezTo>
                          <a:pt x="260" y="277"/>
                          <a:pt x="260" y="277"/>
                          <a:pt x="260" y="277"/>
                        </a:cubicBezTo>
                        <a:cubicBezTo>
                          <a:pt x="260" y="276"/>
                          <a:pt x="260" y="276"/>
                          <a:pt x="260" y="276"/>
                        </a:cubicBezTo>
                        <a:cubicBezTo>
                          <a:pt x="261" y="276"/>
                          <a:pt x="261" y="276"/>
                          <a:pt x="261" y="276"/>
                        </a:cubicBezTo>
                        <a:cubicBezTo>
                          <a:pt x="261" y="276"/>
                          <a:pt x="261" y="276"/>
                          <a:pt x="261" y="276"/>
                        </a:cubicBezTo>
                        <a:cubicBezTo>
                          <a:pt x="261" y="276"/>
                          <a:pt x="261" y="276"/>
                          <a:pt x="261" y="276"/>
                        </a:cubicBezTo>
                        <a:cubicBezTo>
                          <a:pt x="261" y="277"/>
                          <a:pt x="261" y="277"/>
                          <a:pt x="261" y="277"/>
                        </a:cubicBezTo>
                        <a:cubicBezTo>
                          <a:pt x="261" y="277"/>
                          <a:pt x="261" y="277"/>
                          <a:pt x="261" y="277"/>
                        </a:cubicBezTo>
                        <a:cubicBezTo>
                          <a:pt x="261" y="277"/>
                          <a:pt x="261" y="277"/>
                          <a:pt x="261" y="277"/>
                        </a:cubicBezTo>
                        <a:cubicBezTo>
                          <a:pt x="261" y="277"/>
                          <a:pt x="261" y="277"/>
                          <a:pt x="261" y="277"/>
                        </a:cubicBezTo>
                        <a:cubicBezTo>
                          <a:pt x="262" y="278"/>
                          <a:pt x="262" y="278"/>
                          <a:pt x="262" y="278"/>
                        </a:cubicBezTo>
                        <a:cubicBezTo>
                          <a:pt x="262" y="278"/>
                          <a:pt x="262" y="278"/>
                          <a:pt x="262" y="278"/>
                        </a:cubicBezTo>
                        <a:cubicBezTo>
                          <a:pt x="262" y="278"/>
                          <a:pt x="262" y="278"/>
                          <a:pt x="262" y="278"/>
                        </a:cubicBezTo>
                        <a:cubicBezTo>
                          <a:pt x="262" y="278"/>
                          <a:pt x="262" y="278"/>
                          <a:pt x="262" y="278"/>
                        </a:cubicBezTo>
                        <a:cubicBezTo>
                          <a:pt x="262" y="278"/>
                          <a:pt x="262" y="278"/>
                          <a:pt x="262" y="278"/>
                        </a:cubicBezTo>
                        <a:cubicBezTo>
                          <a:pt x="262" y="278"/>
                          <a:pt x="262" y="278"/>
                          <a:pt x="262" y="278"/>
                        </a:cubicBezTo>
                        <a:cubicBezTo>
                          <a:pt x="262" y="279"/>
                          <a:pt x="262" y="279"/>
                          <a:pt x="262" y="279"/>
                        </a:cubicBezTo>
                        <a:cubicBezTo>
                          <a:pt x="262" y="279"/>
                          <a:pt x="262" y="279"/>
                          <a:pt x="262" y="279"/>
                        </a:cubicBezTo>
                        <a:cubicBezTo>
                          <a:pt x="262" y="279"/>
                          <a:pt x="262" y="279"/>
                          <a:pt x="262" y="279"/>
                        </a:cubicBezTo>
                        <a:cubicBezTo>
                          <a:pt x="262" y="279"/>
                          <a:pt x="262" y="279"/>
                          <a:pt x="262" y="279"/>
                        </a:cubicBezTo>
                        <a:cubicBezTo>
                          <a:pt x="263" y="279"/>
                          <a:pt x="263" y="279"/>
                          <a:pt x="263" y="279"/>
                        </a:cubicBezTo>
                        <a:cubicBezTo>
                          <a:pt x="263" y="279"/>
                          <a:pt x="263" y="279"/>
                          <a:pt x="263" y="279"/>
                        </a:cubicBezTo>
                        <a:cubicBezTo>
                          <a:pt x="264" y="279"/>
                          <a:pt x="264" y="279"/>
                          <a:pt x="264" y="279"/>
                        </a:cubicBezTo>
                        <a:cubicBezTo>
                          <a:pt x="264" y="279"/>
                          <a:pt x="264" y="279"/>
                          <a:pt x="264" y="279"/>
                        </a:cubicBezTo>
                        <a:cubicBezTo>
                          <a:pt x="264" y="279"/>
                          <a:pt x="264" y="279"/>
                          <a:pt x="264" y="279"/>
                        </a:cubicBezTo>
                        <a:cubicBezTo>
                          <a:pt x="264" y="278"/>
                          <a:pt x="264" y="278"/>
                          <a:pt x="264" y="278"/>
                        </a:cubicBezTo>
                        <a:cubicBezTo>
                          <a:pt x="264" y="278"/>
                          <a:pt x="264" y="278"/>
                          <a:pt x="264" y="278"/>
                        </a:cubicBezTo>
                        <a:cubicBezTo>
                          <a:pt x="265" y="278"/>
                          <a:pt x="265" y="278"/>
                          <a:pt x="265" y="278"/>
                        </a:cubicBezTo>
                        <a:cubicBezTo>
                          <a:pt x="266" y="278"/>
                          <a:pt x="266" y="278"/>
                          <a:pt x="266" y="278"/>
                        </a:cubicBezTo>
                        <a:cubicBezTo>
                          <a:pt x="268" y="278"/>
                          <a:pt x="268" y="278"/>
                          <a:pt x="268" y="278"/>
                        </a:cubicBezTo>
                        <a:cubicBezTo>
                          <a:pt x="266" y="277"/>
                          <a:pt x="266" y="277"/>
                          <a:pt x="266" y="277"/>
                        </a:cubicBezTo>
                        <a:cubicBezTo>
                          <a:pt x="265" y="277"/>
                          <a:pt x="265" y="277"/>
                          <a:pt x="265" y="277"/>
                        </a:cubicBezTo>
                        <a:cubicBezTo>
                          <a:pt x="265" y="277"/>
                          <a:pt x="265" y="277"/>
                          <a:pt x="265" y="277"/>
                        </a:cubicBezTo>
                        <a:cubicBezTo>
                          <a:pt x="265" y="277"/>
                          <a:pt x="265" y="277"/>
                          <a:pt x="265" y="277"/>
                        </a:cubicBezTo>
                        <a:cubicBezTo>
                          <a:pt x="264" y="277"/>
                          <a:pt x="264" y="277"/>
                          <a:pt x="264" y="277"/>
                        </a:cubicBezTo>
                        <a:cubicBezTo>
                          <a:pt x="264" y="276"/>
                          <a:pt x="264" y="276"/>
                          <a:pt x="264" y="276"/>
                        </a:cubicBezTo>
                        <a:cubicBezTo>
                          <a:pt x="264" y="276"/>
                          <a:pt x="264" y="276"/>
                          <a:pt x="264" y="276"/>
                        </a:cubicBezTo>
                        <a:cubicBezTo>
                          <a:pt x="264" y="275"/>
                          <a:pt x="264" y="275"/>
                          <a:pt x="264" y="275"/>
                        </a:cubicBezTo>
                        <a:cubicBezTo>
                          <a:pt x="263" y="276"/>
                          <a:pt x="263" y="276"/>
                          <a:pt x="263" y="276"/>
                        </a:cubicBezTo>
                        <a:cubicBezTo>
                          <a:pt x="263" y="276"/>
                          <a:pt x="263" y="276"/>
                          <a:pt x="263" y="276"/>
                        </a:cubicBezTo>
                        <a:cubicBezTo>
                          <a:pt x="261" y="275"/>
                          <a:pt x="261" y="275"/>
                          <a:pt x="261" y="275"/>
                        </a:cubicBezTo>
                        <a:cubicBezTo>
                          <a:pt x="261" y="275"/>
                          <a:pt x="261" y="275"/>
                          <a:pt x="261" y="275"/>
                        </a:cubicBezTo>
                        <a:cubicBezTo>
                          <a:pt x="261" y="275"/>
                          <a:pt x="261" y="275"/>
                          <a:pt x="261" y="275"/>
                        </a:cubicBezTo>
                        <a:cubicBezTo>
                          <a:pt x="260" y="275"/>
                          <a:pt x="260" y="275"/>
                          <a:pt x="260" y="275"/>
                        </a:cubicBezTo>
                        <a:cubicBezTo>
                          <a:pt x="259" y="275"/>
                          <a:pt x="259" y="275"/>
                          <a:pt x="259" y="275"/>
                        </a:cubicBezTo>
                        <a:cubicBezTo>
                          <a:pt x="259" y="276"/>
                          <a:pt x="259" y="276"/>
                          <a:pt x="259" y="276"/>
                        </a:cubicBezTo>
                        <a:moveTo>
                          <a:pt x="270" y="278"/>
                        </a:moveTo>
                        <a:cubicBezTo>
                          <a:pt x="271" y="278"/>
                          <a:pt x="271" y="278"/>
                          <a:pt x="271" y="278"/>
                        </a:cubicBezTo>
                        <a:cubicBezTo>
                          <a:pt x="271" y="278"/>
                          <a:pt x="271" y="278"/>
                          <a:pt x="271" y="278"/>
                        </a:cubicBezTo>
                        <a:cubicBezTo>
                          <a:pt x="272" y="278"/>
                          <a:pt x="272" y="278"/>
                          <a:pt x="272" y="278"/>
                        </a:cubicBezTo>
                        <a:cubicBezTo>
                          <a:pt x="272" y="278"/>
                          <a:pt x="272" y="278"/>
                          <a:pt x="272" y="278"/>
                        </a:cubicBezTo>
                        <a:cubicBezTo>
                          <a:pt x="272" y="277"/>
                          <a:pt x="272" y="277"/>
                          <a:pt x="272" y="277"/>
                        </a:cubicBezTo>
                        <a:cubicBezTo>
                          <a:pt x="273" y="276"/>
                          <a:pt x="273" y="276"/>
                          <a:pt x="273" y="276"/>
                        </a:cubicBezTo>
                        <a:cubicBezTo>
                          <a:pt x="272" y="276"/>
                          <a:pt x="272" y="276"/>
                          <a:pt x="272" y="276"/>
                        </a:cubicBezTo>
                        <a:cubicBezTo>
                          <a:pt x="271" y="276"/>
                          <a:pt x="271" y="276"/>
                          <a:pt x="271" y="276"/>
                        </a:cubicBezTo>
                        <a:cubicBezTo>
                          <a:pt x="271" y="276"/>
                          <a:pt x="271" y="276"/>
                          <a:pt x="271" y="276"/>
                        </a:cubicBezTo>
                        <a:cubicBezTo>
                          <a:pt x="271" y="276"/>
                          <a:pt x="271" y="276"/>
                          <a:pt x="271" y="276"/>
                        </a:cubicBezTo>
                        <a:cubicBezTo>
                          <a:pt x="270" y="276"/>
                          <a:pt x="270" y="276"/>
                          <a:pt x="270" y="276"/>
                        </a:cubicBezTo>
                        <a:cubicBezTo>
                          <a:pt x="270" y="276"/>
                          <a:pt x="270" y="276"/>
                          <a:pt x="270" y="276"/>
                        </a:cubicBezTo>
                        <a:cubicBezTo>
                          <a:pt x="270" y="276"/>
                          <a:pt x="270" y="276"/>
                          <a:pt x="270" y="276"/>
                        </a:cubicBezTo>
                        <a:cubicBezTo>
                          <a:pt x="268" y="276"/>
                          <a:pt x="268" y="276"/>
                          <a:pt x="268" y="276"/>
                        </a:cubicBezTo>
                        <a:cubicBezTo>
                          <a:pt x="269" y="277"/>
                          <a:pt x="269" y="277"/>
                          <a:pt x="269" y="277"/>
                        </a:cubicBezTo>
                        <a:cubicBezTo>
                          <a:pt x="270" y="278"/>
                          <a:pt x="270" y="278"/>
                          <a:pt x="270" y="278"/>
                        </a:cubicBezTo>
                        <a:cubicBezTo>
                          <a:pt x="270" y="278"/>
                          <a:pt x="270" y="278"/>
                          <a:pt x="270" y="278"/>
                        </a:cubicBezTo>
                        <a:cubicBezTo>
                          <a:pt x="270" y="278"/>
                          <a:pt x="270" y="278"/>
                          <a:pt x="270" y="278"/>
                        </a:cubicBezTo>
                        <a:cubicBezTo>
                          <a:pt x="270" y="278"/>
                          <a:pt x="270" y="278"/>
                          <a:pt x="270" y="278"/>
                        </a:cubicBezTo>
                        <a:cubicBezTo>
                          <a:pt x="270" y="278"/>
                          <a:pt x="270" y="278"/>
                          <a:pt x="270" y="278"/>
                        </a:cubicBezTo>
                        <a:moveTo>
                          <a:pt x="378" y="283"/>
                        </a:moveTo>
                        <a:cubicBezTo>
                          <a:pt x="378" y="283"/>
                          <a:pt x="378" y="283"/>
                          <a:pt x="378" y="283"/>
                        </a:cubicBezTo>
                        <a:cubicBezTo>
                          <a:pt x="378" y="284"/>
                          <a:pt x="378" y="284"/>
                          <a:pt x="378" y="284"/>
                        </a:cubicBezTo>
                        <a:cubicBezTo>
                          <a:pt x="379" y="284"/>
                          <a:pt x="379" y="284"/>
                          <a:pt x="379" y="284"/>
                        </a:cubicBezTo>
                        <a:cubicBezTo>
                          <a:pt x="380" y="284"/>
                          <a:pt x="380" y="284"/>
                          <a:pt x="380" y="284"/>
                        </a:cubicBezTo>
                        <a:cubicBezTo>
                          <a:pt x="380" y="283"/>
                          <a:pt x="380" y="283"/>
                          <a:pt x="380" y="283"/>
                        </a:cubicBezTo>
                        <a:cubicBezTo>
                          <a:pt x="380" y="283"/>
                          <a:pt x="380" y="283"/>
                          <a:pt x="380" y="283"/>
                        </a:cubicBezTo>
                        <a:cubicBezTo>
                          <a:pt x="381" y="282"/>
                          <a:pt x="381" y="282"/>
                          <a:pt x="381" y="282"/>
                        </a:cubicBezTo>
                        <a:cubicBezTo>
                          <a:pt x="381" y="282"/>
                          <a:pt x="381" y="282"/>
                          <a:pt x="381" y="282"/>
                        </a:cubicBezTo>
                        <a:cubicBezTo>
                          <a:pt x="381" y="282"/>
                          <a:pt x="381" y="282"/>
                          <a:pt x="381" y="282"/>
                        </a:cubicBezTo>
                        <a:cubicBezTo>
                          <a:pt x="381" y="282"/>
                          <a:pt x="381" y="282"/>
                          <a:pt x="381" y="282"/>
                        </a:cubicBezTo>
                        <a:cubicBezTo>
                          <a:pt x="382" y="281"/>
                          <a:pt x="382" y="281"/>
                          <a:pt x="382" y="281"/>
                        </a:cubicBezTo>
                        <a:cubicBezTo>
                          <a:pt x="382" y="281"/>
                          <a:pt x="382" y="281"/>
                          <a:pt x="382" y="281"/>
                        </a:cubicBezTo>
                        <a:cubicBezTo>
                          <a:pt x="382" y="281"/>
                          <a:pt x="382" y="281"/>
                          <a:pt x="382" y="281"/>
                        </a:cubicBezTo>
                        <a:cubicBezTo>
                          <a:pt x="382" y="279"/>
                          <a:pt x="382" y="279"/>
                          <a:pt x="382" y="279"/>
                        </a:cubicBezTo>
                        <a:cubicBezTo>
                          <a:pt x="382" y="278"/>
                          <a:pt x="382" y="278"/>
                          <a:pt x="382" y="278"/>
                        </a:cubicBezTo>
                        <a:cubicBezTo>
                          <a:pt x="382" y="278"/>
                          <a:pt x="382" y="278"/>
                          <a:pt x="382" y="278"/>
                        </a:cubicBezTo>
                        <a:cubicBezTo>
                          <a:pt x="382" y="278"/>
                          <a:pt x="382" y="278"/>
                          <a:pt x="382" y="278"/>
                        </a:cubicBezTo>
                        <a:cubicBezTo>
                          <a:pt x="382" y="277"/>
                          <a:pt x="382" y="277"/>
                          <a:pt x="382" y="277"/>
                        </a:cubicBezTo>
                        <a:cubicBezTo>
                          <a:pt x="382" y="277"/>
                          <a:pt x="382" y="277"/>
                          <a:pt x="382" y="277"/>
                        </a:cubicBezTo>
                        <a:cubicBezTo>
                          <a:pt x="381" y="277"/>
                          <a:pt x="381" y="277"/>
                          <a:pt x="381" y="277"/>
                        </a:cubicBezTo>
                        <a:cubicBezTo>
                          <a:pt x="380" y="276"/>
                          <a:pt x="380" y="276"/>
                          <a:pt x="380" y="276"/>
                        </a:cubicBezTo>
                        <a:cubicBezTo>
                          <a:pt x="380" y="277"/>
                          <a:pt x="380" y="277"/>
                          <a:pt x="380" y="277"/>
                        </a:cubicBezTo>
                        <a:cubicBezTo>
                          <a:pt x="380" y="279"/>
                          <a:pt x="380" y="279"/>
                          <a:pt x="380" y="279"/>
                        </a:cubicBezTo>
                        <a:cubicBezTo>
                          <a:pt x="380" y="281"/>
                          <a:pt x="380" y="281"/>
                          <a:pt x="380" y="281"/>
                        </a:cubicBezTo>
                        <a:cubicBezTo>
                          <a:pt x="379" y="282"/>
                          <a:pt x="379" y="282"/>
                          <a:pt x="379" y="282"/>
                        </a:cubicBezTo>
                        <a:cubicBezTo>
                          <a:pt x="379" y="283"/>
                          <a:pt x="379" y="283"/>
                          <a:pt x="379" y="283"/>
                        </a:cubicBezTo>
                        <a:cubicBezTo>
                          <a:pt x="378" y="282"/>
                          <a:pt x="378" y="282"/>
                          <a:pt x="378" y="282"/>
                        </a:cubicBezTo>
                        <a:cubicBezTo>
                          <a:pt x="377" y="280"/>
                          <a:pt x="377" y="280"/>
                          <a:pt x="377" y="280"/>
                        </a:cubicBezTo>
                        <a:cubicBezTo>
                          <a:pt x="376" y="279"/>
                          <a:pt x="376" y="279"/>
                          <a:pt x="376" y="279"/>
                        </a:cubicBezTo>
                        <a:cubicBezTo>
                          <a:pt x="377" y="278"/>
                          <a:pt x="377" y="278"/>
                          <a:pt x="377" y="278"/>
                        </a:cubicBezTo>
                        <a:cubicBezTo>
                          <a:pt x="377" y="278"/>
                          <a:pt x="377" y="278"/>
                          <a:pt x="377" y="278"/>
                        </a:cubicBezTo>
                        <a:cubicBezTo>
                          <a:pt x="377" y="277"/>
                          <a:pt x="377" y="277"/>
                          <a:pt x="377" y="277"/>
                        </a:cubicBezTo>
                        <a:cubicBezTo>
                          <a:pt x="379" y="276"/>
                          <a:pt x="379" y="276"/>
                          <a:pt x="379" y="276"/>
                        </a:cubicBezTo>
                        <a:cubicBezTo>
                          <a:pt x="377" y="276"/>
                          <a:pt x="377" y="276"/>
                          <a:pt x="377" y="276"/>
                        </a:cubicBezTo>
                        <a:cubicBezTo>
                          <a:pt x="376" y="277"/>
                          <a:pt x="376" y="277"/>
                          <a:pt x="376" y="277"/>
                        </a:cubicBezTo>
                        <a:cubicBezTo>
                          <a:pt x="375" y="277"/>
                          <a:pt x="375" y="277"/>
                          <a:pt x="375" y="277"/>
                        </a:cubicBezTo>
                        <a:cubicBezTo>
                          <a:pt x="375" y="277"/>
                          <a:pt x="375" y="277"/>
                          <a:pt x="375" y="277"/>
                        </a:cubicBezTo>
                        <a:cubicBezTo>
                          <a:pt x="375" y="277"/>
                          <a:pt x="375" y="277"/>
                          <a:pt x="375" y="277"/>
                        </a:cubicBezTo>
                        <a:cubicBezTo>
                          <a:pt x="375" y="278"/>
                          <a:pt x="375" y="278"/>
                          <a:pt x="375" y="278"/>
                        </a:cubicBezTo>
                        <a:cubicBezTo>
                          <a:pt x="374" y="279"/>
                          <a:pt x="374" y="279"/>
                          <a:pt x="374" y="279"/>
                        </a:cubicBezTo>
                        <a:cubicBezTo>
                          <a:pt x="374" y="279"/>
                          <a:pt x="374" y="279"/>
                          <a:pt x="374" y="279"/>
                        </a:cubicBezTo>
                        <a:cubicBezTo>
                          <a:pt x="374" y="279"/>
                          <a:pt x="374" y="279"/>
                          <a:pt x="374" y="279"/>
                        </a:cubicBezTo>
                        <a:cubicBezTo>
                          <a:pt x="374" y="280"/>
                          <a:pt x="374" y="280"/>
                          <a:pt x="374" y="280"/>
                        </a:cubicBezTo>
                        <a:cubicBezTo>
                          <a:pt x="375" y="281"/>
                          <a:pt x="375" y="281"/>
                          <a:pt x="375" y="281"/>
                        </a:cubicBezTo>
                        <a:cubicBezTo>
                          <a:pt x="375" y="281"/>
                          <a:pt x="375" y="281"/>
                          <a:pt x="375" y="281"/>
                        </a:cubicBezTo>
                        <a:cubicBezTo>
                          <a:pt x="375" y="281"/>
                          <a:pt x="375" y="281"/>
                          <a:pt x="375" y="281"/>
                        </a:cubicBezTo>
                        <a:cubicBezTo>
                          <a:pt x="376" y="282"/>
                          <a:pt x="376" y="282"/>
                          <a:pt x="376" y="282"/>
                        </a:cubicBezTo>
                        <a:cubicBezTo>
                          <a:pt x="376" y="282"/>
                          <a:pt x="376" y="282"/>
                          <a:pt x="376" y="282"/>
                        </a:cubicBezTo>
                        <a:cubicBezTo>
                          <a:pt x="376" y="282"/>
                          <a:pt x="376" y="282"/>
                          <a:pt x="376" y="282"/>
                        </a:cubicBezTo>
                        <a:cubicBezTo>
                          <a:pt x="377" y="283"/>
                          <a:pt x="377" y="283"/>
                          <a:pt x="377" y="283"/>
                        </a:cubicBezTo>
                        <a:cubicBezTo>
                          <a:pt x="378" y="283"/>
                          <a:pt x="378" y="283"/>
                          <a:pt x="378" y="283"/>
                        </a:cubicBezTo>
                        <a:moveTo>
                          <a:pt x="349" y="279"/>
                        </a:moveTo>
                        <a:cubicBezTo>
                          <a:pt x="348" y="280"/>
                          <a:pt x="348" y="280"/>
                          <a:pt x="348" y="280"/>
                        </a:cubicBezTo>
                        <a:cubicBezTo>
                          <a:pt x="348" y="280"/>
                          <a:pt x="348" y="280"/>
                          <a:pt x="348" y="280"/>
                        </a:cubicBezTo>
                        <a:cubicBezTo>
                          <a:pt x="348" y="280"/>
                          <a:pt x="348" y="280"/>
                          <a:pt x="348" y="280"/>
                        </a:cubicBezTo>
                        <a:cubicBezTo>
                          <a:pt x="347" y="280"/>
                          <a:pt x="347" y="280"/>
                          <a:pt x="347" y="280"/>
                        </a:cubicBezTo>
                        <a:cubicBezTo>
                          <a:pt x="347" y="281"/>
                          <a:pt x="347" y="281"/>
                          <a:pt x="347" y="281"/>
                        </a:cubicBezTo>
                        <a:cubicBezTo>
                          <a:pt x="347" y="281"/>
                          <a:pt x="347" y="281"/>
                          <a:pt x="347" y="281"/>
                        </a:cubicBezTo>
                        <a:cubicBezTo>
                          <a:pt x="347" y="281"/>
                          <a:pt x="347" y="281"/>
                          <a:pt x="347" y="281"/>
                        </a:cubicBezTo>
                        <a:cubicBezTo>
                          <a:pt x="347" y="281"/>
                          <a:pt x="347" y="281"/>
                          <a:pt x="347" y="281"/>
                        </a:cubicBezTo>
                        <a:cubicBezTo>
                          <a:pt x="346" y="282"/>
                          <a:pt x="346" y="282"/>
                          <a:pt x="346" y="282"/>
                        </a:cubicBezTo>
                        <a:cubicBezTo>
                          <a:pt x="345" y="284"/>
                          <a:pt x="345" y="284"/>
                          <a:pt x="345" y="284"/>
                        </a:cubicBezTo>
                        <a:cubicBezTo>
                          <a:pt x="345" y="284"/>
                          <a:pt x="345" y="284"/>
                          <a:pt x="345" y="284"/>
                        </a:cubicBezTo>
                        <a:cubicBezTo>
                          <a:pt x="345" y="284"/>
                          <a:pt x="345" y="284"/>
                          <a:pt x="345" y="284"/>
                        </a:cubicBezTo>
                        <a:cubicBezTo>
                          <a:pt x="345" y="285"/>
                          <a:pt x="345" y="285"/>
                          <a:pt x="345" y="285"/>
                        </a:cubicBezTo>
                        <a:cubicBezTo>
                          <a:pt x="345" y="287"/>
                          <a:pt x="345" y="287"/>
                          <a:pt x="345" y="287"/>
                        </a:cubicBezTo>
                        <a:cubicBezTo>
                          <a:pt x="346" y="286"/>
                          <a:pt x="346" y="286"/>
                          <a:pt x="346" y="286"/>
                        </a:cubicBezTo>
                        <a:cubicBezTo>
                          <a:pt x="346" y="285"/>
                          <a:pt x="346" y="285"/>
                          <a:pt x="346" y="285"/>
                        </a:cubicBezTo>
                        <a:cubicBezTo>
                          <a:pt x="345" y="288"/>
                          <a:pt x="345" y="288"/>
                          <a:pt x="345" y="288"/>
                        </a:cubicBezTo>
                        <a:cubicBezTo>
                          <a:pt x="347" y="286"/>
                          <a:pt x="347" y="286"/>
                          <a:pt x="347" y="286"/>
                        </a:cubicBezTo>
                        <a:cubicBezTo>
                          <a:pt x="348" y="284"/>
                          <a:pt x="348" y="284"/>
                          <a:pt x="348" y="284"/>
                        </a:cubicBezTo>
                        <a:cubicBezTo>
                          <a:pt x="348" y="284"/>
                          <a:pt x="348" y="284"/>
                          <a:pt x="348" y="284"/>
                        </a:cubicBezTo>
                        <a:cubicBezTo>
                          <a:pt x="348" y="284"/>
                          <a:pt x="348" y="284"/>
                          <a:pt x="348" y="284"/>
                        </a:cubicBezTo>
                        <a:cubicBezTo>
                          <a:pt x="349" y="283"/>
                          <a:pt x="349" y="283"/>
                          <a:pt x="349" y="283"/>
                        </a:cubicBezTo>
                        <a:cubicBezTo>
                          <a:pt x="349" y="283"/>
                          <a:pt x="349" y="283"/>
                          <a:pt x="349" y="283"/>
                        </a:cubicBezTo>
                        <a:cubicBezTo>
                          <a:pt x="350" y="283"/>
                          <a:pt x="350" y="283"/>
                          <a:pt x="350" y="283"/>
                        </a:cubicBezTo>
                        <a:cubicBezTo>
                          <a:pt x="350" y="283"/>
                          <a:pt x="350" y="283"/>
                          <a:pt x="350" y="283"/>
                        </a:cubicBezTo>
                        <a:cubicBezTo>
                          <a:pt x="348" y="285"/>
                          <a:pt x="348" y="285"/>
                          <a:pt x="348" y="285"/>
                        </a:cubicBezTo>
                        <a:cubicBezTo>
                          <a:pt x="350" y="283"/>
                          <a:pt x="350" y="283"/>
                          <a:pt x="350" y="283"/>
                        </a:cubicBezTo>
                        <a:cubicBezTo>
                          <a:pt x="351" y="283"/>
                          <a:pt x="351" y="283"/>
                          <a:pt x="351" y="283"/>
                        </a:cubicBezTo>
                        <a:cubicBezTo>
                          <a:pt x="353" y="282"/>
                          <a:pt x="353" y="282"/>
                          <a:pt x="353" y="282"/>
                        </a:cubicBezTo>
                        <a:cubicBezTo>
                          <a:pt x="355" y="281"/>
                          <a:pt x="355" y="281"/>
                          <a:pt x="355" y="281"/>
                        </a:cubicBezTo>
                        <a:cubicBezTo>
                          <a:pt x="355" y="281"/>
                          <a:pt x="355" y="281"/>
                          <a:pt x="355" y="281"/>
                        </a:cubicBezTo>
                        <a:cubicBezTo>
                          <a:pt x="355" y="280"/>
                          <a:pt x="355" y="280"/>
                          <a:pt x="355" y="280"/>
                        </a:cubicBezTo>
                        <a:cubicBezTo>
                          <a:pt x="355" y="280"/>
                          <a:pt x="355" y="280"/>
                          <a:pt x="355" y="280"/>
                        </a:cubicBezTo>
                        <a:cubicBezTo>
                          <a:pt x="356" y="278"/>
                          <a:pt x="356" y="278"/>
                          <a:pt x="356" y="278"/>
                        </a:cubicBezTo>
                        <a:cubicBezTo>
                          <a:pt x="355" y="279"/>
                          <a:pt x="355" y="279"/>
                          <a:pt x="355" y="279"/>
                        </a:cubicBezTo>
                        <a:cubicBezTo>
                          <a:pt x="355" y="278"/>
                          <a:pt x="355" y="278"/>
                          <a:pt x="355" y="278"/>
                        </a:cubicBezTo>
                        <a:cubicBezTo>
                          <a:pt x="355" y="277"/>
                          <a:pt x="355" y="277"/>
                          <a:pt x="355" y="277"/>
                        </a:cubicBezTo>
                        <a:cubicBezTo>
                          <a:pt x="354" y="278"/>
                          <a:pt x="354" y="278"/>
                          <a:pt x="354" y="278"/>
                        </a:cubicBezTo>
                        <a:cubicBezTo>
                          <a:pt x="354" y="278"/>
                          <a:pt x="354" y="278"/>
                          <a:pt x="354" y="278"/>
                        </a:cubicBezTo>
                        <a:cubicBezTo>
                          <a:pt x="354" y="277"/>
                          <a:pt x="354" y="277"/>
                          <a:pt x="354" y="277"/>
                        </a:cubicBezTo>
                        <a:cubicBezTo>
                          <a:pt x="352" y="278"/>
                          <a:pt x="352" y="278"/>
                          <a:pt x="352" y="278"/>
                        </a:cubicBezTo>
                        <a:cubicBezTo>
                          <a:pt x="350" y="279"/>
                          <a:pt x="350" y="279"/>
                          <a:pt x="350" y="279"/>
                        </a:cubicBezTo>
                        <a:cubicBezTo>
                          <a:pt x="349" y="279"/>
                          <a:pt x="349" y="279"/>
                          <a:pt x="349" y="279"/>
                        </a:cubicBezTo>
                        <a:moveTo>
                          <a:pt x="250" y="282"/>
                        </a:moveTo>
                        <a:cubicBezTo>
                          <a:pt x="249" y="283"/>
                          <a:pt x="249" y="283"/>
                          <a:pt x="249" y="283"/>
                        </a:cubicBezTo>
                        <a:cubicBezTo>
                          <a:pt x="249" y="283"/>
                          <a:pt x="249" y="283"/>
                          <a:pt x="249" y="283"/>
                        </a:cubicBezTo>
                        <a:cubicBezTo>
                          <a:pt x="249" y="283"/>
                          <a:pt x="249" y="283"/>
                          <a:pt x="249" y="283"/>
                        </a:cubicBezTo>
                        <a:cubicBezTo>
                          <a:pt x="249" y="284"/>
                          <a:pt x="249" y="284"/>
                          <a:pt x="249" y="284"/>
                        </a:cubicBezTo>
                        <a:cubicBezTo>
                          <a:pt x="249" y="285"/>
                          <a:pt x="249" y="285"/>
                          <a:pt x="249" y="285"/>
                        </a:cubicBezTo>
                        <a:cubicBezTo>
                          <a:pt x="249" y="284"/>
                          <a:pt x="249" y="284"/>
                          <a:pt x="249" y="284"/>
                        </a:cubicBezTo>
                        <a:cubicBezTo>
                          <a:pt x="250" y="284"/>
                          <a:pt x="250" y="284"/>
                          <a:pt x="250" y="284"/>
                        </a:cubicBezTo>
                        <a:cubicBezTo>
                          <a:pt x="250" y="284"/>
                          <a:pt x="250" y="284"/>
                          <a:pt x="250" y="284"/>
                        </a:cubicBezTo>
                        <a:cubicBezTo>
                          <a:pt x="250" y="285"/>
                          <a:pt x="250" y="285"/>
                          <a:pt x="250" y="285"/>
                        </a:cubicBezTo>
                        <a:cubicBezTo>
                          <a:pt x="251" y="285"/>
                          <a:pt x="251" y="285"/>
                          <a:pt x="251" y="285"/>
                        </a:cubicBezTo>
                        <a:cubicBezTo>
                          <a:pt x="252" y="284"/>
                          <a:pt x="252" y="284"/>
                          <a:pt x="252" y="284"/>
                        </a:cubicBezTo>
                        <a:cubicBezTo>
                          <a:pt x="252" y="284"/>
                          <a:pt x="252" y="284"/>
                          <a:pt x="252" y="284"/>
                        </a:cubicBezTo>
                        <a:cubicBezTo>
                          <a:pt x="252" y="284"/>
                          <a:pt x="252" y="284"/>
                          <a:pt x="252" y="284"/>
                        </a:cubicBezTo>
                        <a:cubicBezTo>
                          <a:pt x="252" y="282"/>
                          <a:pt x="252" y="282"/>
                          <a:pt x="252" y="282"/>
                        </a:cubicBezTo>
                        <a:cubicBezTo>
                          <a:pt x="252" y="282"/>
                          <a:pt x="252" y="282"/>
                          <a:pt x="252" y="282"/>
                        </a:cubicBezTo>
                        <a:cubicBezTo>
                          <a:pt x="252" y="282"/>
                          <a:pt x="252" y="282"/>
                          <a:pt x="252" y="282"/>
                        </a:cubicBezTo>
                        <a:cubicBezTo>
                          <a:pt x="252" y="282"/>
                          <a:pt x="252" y="282"/>
                          <a:pt x="252" y="282"/>
                        </a:cubicBezTo>
                        <a:cubicBezTo>
                          <a:pt x="251" y="281"/>
                          <a:pt x="251" y="281"/>
                          <a:pt x="251" y="281"/>
                        </a:cubicBezTo>
                        <a:cubicBezTo>
                          <a:pt x="252" y="281"/>
                          <a:pt x="252" y="281"/>
                          <a:pt x="252" y="281"/>
                        </a:cubicBezTo>
                        <a:cubicBezTo>
                          <a:pt x="252" y="279"/>
                          <a:pt x="252" y="279"/>
                          <a:pt x="252" y="279"/>
                        </a:cubicBezTo>
                        <a:cubicBezTo>
                          <a:pt x="251" y="281"/>
                          <a:pt x="251" y="281"/>
                          <a:pt x="251" y="281"/>
                        </a:cubicBezTo>
                        <a:cubicBezTo>
                          <a:pt x="250" y="282"/>
                          <a:pt x="250" y="282"/>
                          <a:pt x="250" y="282"/>
                        </a:cubicBezTo>
                        <a:cubicBezTo>
                          <a:pt x="250" y="282"/>
                          <a:pt x="250" y="282"/>
                          <a:pt x="250" y="282"/>
                        </a:cubicBezTo>
                        <a:moveTo>
                          <a:pt x="330" y="280"/>
                        </a:moveTo>
                        <a:cubicBezTo>
                          <a:pt x="330" y="280"/>
                          <a:pt x="330" y="280"/>
                          <a:pt x="330" y="280"/>
                        </a:cubicBezTo>
                        <a:cubicBezTo>
                          <a:pt x="330" y="279"/>
                          <a:pt x="330" y="279"/>
                          <a:pt x="330" y="279"/>
                        </a:cubicBezTo>
                        <a:cubicBezTo>
                          <a:pt x="330" y="279"/>
                          <a:pt x="330" y="279"/>
                          <a:pt x="330" y="279"/>
                        </a:cubicBezTo>
                        <a:cubicBezTo>
                          <a:pt x="329" y="279"/>
                          <a:pt x="329" y="279"/>
                          <a:pt x="329" y="279"/>
                        </a:cubicBezTo>
                        <a:cubicBezTo>
                          <a:pt x="329" y="279"/>
                          <a:pt x="329" y="279"/>
                          <a:pt x="329" y="279"/>
                        </a:cubicBezTo>
                        <a:cubicBezTo>
                          <a:pt x="329" y="279"/>
                          <a:pt x="329" y="279"/>
                          <a:pt x="329" y="279"/>
                        </a:cubicBezTo>
                        <a:cubicBezTo>
                          <a:pt x="328" y="280"/>
                          <a:pt x="328" y="280"/>
                          <a:pt x="328" y="280"/>
                        </a:cubicBezTo>
                        <a:cubicBezTo>
                          <a:pt x="328" y="280"/>
                          <a:pt x="328" y="280"/>
                          <a:pt x="328" y="280"/>
                        </a:cubicBezTo>
                        <a:cubicBezTo>
                          <a:pt x="327" y="280"/>
                          <a:pt x="327" y="280"/>
                          <a:pt x="327" y="280"/>
                        </a:cubicBezTo>
                        <a:cubicBezTo>
                          <a:pt x="327" y="280"/>
                          <a:pt x="327" y="280"/>
                          <a:pt x="327" y="280"/>
                        </a:cubicBezTo>
                        <a:cubicBezTo>
                          <a:pt x="327" y="281"/>
                          <a:pt x="327" y="281"/>
                          <a:pt x="327" y="281"/>
                        </a:cubicBezTo>
                        <a:cubicBezTo>
                          <a:pt x="327" y="282"/>
                          <a:pt x="327" y="282"/>
                          <a:pt x="327" y="282"/>
                        </a:cubicBezTo>
                        <a:cubicBezTo>
                          <a:pt x="327" y="282"/>
                          <a:pt x="327" y="282"/>
                          <a:pt x="327" y="282"/>
                        </a:cubicBezTo>
                        <a:cubicBezTo>
                          <a:pt x="328" y="282"/>
                          <a:pt x="328" y="282"/>
                          <a:pt x="328" y="282"/>
                        </a:cubicBezTo>
                        <a:cubicBezTo>
                          <a:pt x="328" y="282"/>
                          <a:pt x="328" y="282"/>
                          <a:pt x="328" y="282"/>
                        </a:cubicBezTo>
                        <a:cubicBezTo>
                          <a:pt x="328" y="282"/>
                          <a:pt x="328" y="282"/>
                          <a:pt x="328" y="282"/>
                        </a:cubicBezTo>
                        <a:cubicBezTo>
                          <a:pt x="328" y="283"/>
                          <a:pt x="328" y="283"/>
                          <a:pt x="328" y="283"/>
                        </a:cubicBezTo>
                        <a:cubicBezTo>
                          <a:pt x="328" y="283"/>
                          <a:pt x="328" y="283"/>
                          <a:pt x="328" y="283"/>
                        </a:cubicBezTo>
                        <a:cubicBezTo>
                          <a:pt x="329" y="283"/>
                          <a:pt x="329" y="283"/>
                          <a:pt x="329" y="283"/>
                        </a:cubicBezTo>
                        <a:cubicBezTo>
                          <a:pt x="329" y="283"/>
                          <a:pt x="329" y="283"/>
                          <a:pt x="329" y="283"/>
                        </a:cubicBezTo>
                        <a:cubicBezTo>
                          <a:pt x="329" y="283"/>
                          <a:pt x="329" y="283"/>
                          <a:pt x="329" y="283"/>
                        </a:cubicBezTo>
                        <a:cubicBezTo>
                          <a:pt x="330" y="282"/>
                          <a:pt x="330" y="282"/>
                          <a:pt x="330" y="282"/>
                        </a:cubicBezTo>
                        <a:cubicBezTo>
                          <a:pt x="331" y="282"/>
                          <a:pt x="331" y="282"/>
                          <a:pt x="331" y="282"/>
                        </a:cubicBezTo>
                        <a:cubicBezTo>
                          <a:pt x="331" y="282"/>
                          <a:pt x="331" y="282"/>
                          <a:pt x="331" y="282"/>
                        </a:cubicBezTo>
                        <a:cubicBezTo>
                          <a:pt x="331" y="282"/>
                          <a:pt x="331" y="282"/>
                          <a:pt x="331" y="282"/>
                        </a:cubicBezTo>
                        <a:cubicBezTo>
                          <a:pt x="331" y="282"/>
                          <a:pt x="331" y="282"/>
                          <a:pt x="331" y="282"/>
                        </a:cubicBezTo>
                        <a:cubicBezTo>
                          <a:pt x="332" y="282"/>
                          <a:pt x="332" y="282"/>
                          <a:pt x="332" y="282"/>
                        </a:cubicBezTo>
                        <a:cubicBezTo>
                          <a:pt x="332" y="281"/>
                          <a:pt x="332" y="281"/>
                          <a:pt x="332" y="281"/>
                        </a:cubicBezTo>
                        <a:cubicBezTo>
                          <a:pt x="332" y="281"/>
                          <a:pt x="332" y="281"/>
                          <a:pt x="332" y="281"/>
                        </a:cubicBezTo>
                        <a:cubicBezTo>
                          <a:pt x="332" y="281"/>
                          <a:pt x="332" y="281"/>
                          <a:pt x="332" y="281"/>
                        </a:cubicBezTo>
                        <a:cubicBezTo>
                          <a:pt x="332" y="281"/>
                          <a:pt x="332" y="281"/>
                          <a:pt x="332" y="281"/>
                        </a:cubicBezTo>
                        <a:cubicBezTo>
                          <a:pt x="332" y="280"/>
                          <a:pt x="332" y="280"/>
                          <a:pt x="332" y="280"/>
                        </a:cubicBezTo>
                        <a:cubicBezTo>
                          <a:pt x="332" y="280"/>
                          <a:pt x="332" y="280"/>
                          <a:pt x="332" y="280"/>
                        </a:cubicBezTo>
                        <a:cubicBezTo>
                          <a:pt x="332" y="279"/>
                          <a:pt x="332" y="279"/>
                          <a:pt x="332" y="279"/>
                        </a:cubicBezTo>
                        <a:cubicBezTo>
                          <a:pt x="331" y="279"/>
                          <a:pt x="331" y="279"/>
                          <a:pt x="331" y="279"/>
                        </a:cubicBezTo>
                        <a:cubicBezTo>
                          <a:pt x="330" y="280"/>
                          <a:pt x="330" y="280"/>
                          <a:pt x="330" y="280"/>
                        </a:cubicBezTo>
                        <a:moveTo>
                          <a:pt x="247" y="282"/>
                        </a:moveTo>
                        <a:cubicBezTo>
                          <a:pt x="247" y="282"/>
                          <a:pt x="247" y="282"/>
                          <a:pt x="247" y="282"/>
                        </a:cubicBezTo>
                        <a:cubicBezTo>
                          <a:pt x="246" y="282"/>
                          <a:pt x="246" y="282"/>
                          <a:pt x="246" y="282"/>
                        </a:cubicBezTo>
                        <a:cubicBezTo>
                          <a:pt x="246" y="282"/>
                          <a:pt x="246" y="282"/>
                          <a:pt x="246" y="282"/>
                        </a:cubicBezTo>
                        <a:cubicBezTo>
                          <a:pt x="245" y="282"/>
                          <a:pt x="245" y="282"/>
                          <a:pt x="245" y="282"/>
                        </a:cubicBezTo>
                        <a:cubicBezTo>
                          <a:pt x="245" y="282"/>
                          <a:pt x="245" y="282"/>
                          <a:pt x="245" y="282"/>
                        </a:cubicBezTo>
                        <a:cubicBezTo>
                          <a:pt x="245" y="283"/>
                          <a:pt x="245" y="283"/>
                          <a:pt x="245" y="283"/>
                        </a:cubicBezTo>
                        <a:cubicBezTo>
                          <a:pt x="244" y="283"/>
                          <a:pt x="244" y="283"/>
                          <a:pt x="244" y="283"/>
                        </a:cubicBezTo>
                        <a:cubicBezTo>
                          <a:pt x="244" y="284"/>
                          <a:pt x="244" y="284"/>
                          <a:pt x="244" y="284"/>
                        </a:cubicBezTo>
                        <a:cubicBezTo>
                          <a:pt x="244" y="284"/>
                          <a:pt x="244" y="284"/>
                          <a:pt x="244" y="284"/>
                        </a:cubicBezTo>
                        <a:cubicBezTo>
                          <a:pt x="244" y="285"/>
                          <a:pt x="244" y="285"/>
                          <a:pt x="244" y="285"/>
                        </a:cubicBezTo>
                        <a:cubicBezTo>
                          <a:pt x="244" y="285"/>
                          <a:pt x="244" y="285"/>
                          <a:pt x="244" y="285"/>
                        </a:cubicBezTo>
                        <a:cubicBezTo>
                          <a:pt x="245" y="285"/>
                          <a:pt x="245" y="285"/>
                          <a:pt x="245" y="285"/>
                        </a:cubicBezTo>
                        <a:cubicBezTo>
                          <a:pt x="245" y="284"/>
                          <a:pt x="245" y="284"/>
                          <a:pt x="245" y="284"/>
                        </a:cubicBezTo>
                        <a:cubicBezTo>
                          <a:pt x="246" y="285"/>
                          <a:pt x="246" y="285"/>
                          <a:pt x="246" y="285"/>
                        </a:cubicBezTo>
                        <a:cubicBezTo>
                          <a:pt x="246" y="285"/>
                          <a:pt x="246" y="285"/>
                          <a:pt x="246" y="285"/>
                        </a:cubicBezTo>
                        <a:cubicBezTo>
                          <a:pt x="246" y="285"/>
                          <a:pt x="246" y="285"/>
                          <a:pt x="246" y="285"/>
                        </a:cubicBezTo>
                        <a:cubicBezTo>
                          <a:pt x="247" y="284"/>
                          <a:pt x="247" y="284"/>
                          <a:pt x="247" y="284"/>
                        </a:cubicBezTo>
                        <a:cubicBezTo>
                          <a:pt x="247" y="284"/>
                          <a:pt x="247" y="284"/>
                          <a:pt x="247" y="284"/>
                        </a:cubicBezTo>
                        <a:cubicBezTo>
                          <a:pt x="248" y="284"/>
                          <a:pt x="248" y="284"/>
                          <a:pt x="248" y="284"/>
                        </a:cubicBezTo>
                        <a:cubicBezTo>
                          <a:pt x="249" y="283"/>
                          <a:pt x="249" y="283"/>
                          <a:pt x="249" y="283"/>
                        </a:cubicBezTo>
                        <a:cubicBezTo>
                          <a:pt x="249" y="282"/>
                          <a:pt x="249" y="282"/>
                          <a:pt x="249" y="282"/>
                        </a:cubicBezTo>
                        <a:cubicBezTo>
                          <a:pt x="249" y="282"/>
                          <a:pt x="249" y="282"/>
                          <a:pt x="249" y="282"/>
                        </a:cubicBezTo>
                        <a:cubicBezTo>
                          <a:pt x="249" y="281"/>
                          <a:pt x="249" y="281"/>
                          <a:pt x="249" y="281"/>
                        </a:cubicBezTo>
                        <a:cubicBezTo>
                          <a:pt x="249" y="281"/>
                          <a:pt x="249" y="281"/>
                          <a:pt x="249" y="281"/>
                        </a:cubicBezTo>
                        <a:cubicBezTo>
                          <a:pt x="249" y="280"/>
                          <a:pt x="249" y="280"/>
                          <a:pt x="249" y="280"/>
                        </a:cubicBezTo>
                        <a:cubicBezTo>
                          <a:pt x="248" y="280"/>
                          <a:pt x="248" y="280"/>
                          <a:pt x="248" y="280"/>
                        </a:cubicBezTo>
                        <a:cubicBezTo>
                          <a:pt x="248" y="280"/>
                          <a:pt x="248" y="280"/>
                          <a:pt x="248" y="280"/>
                        </a:cubicBezTo>
                        <a:cubicBezTo>
                          <a:pt x="248" y="281"/>
                          <a:pt x="248" y="281"/>
                          <a:pt x="248" y="281"/>
                        </a:cubicBezTo>
                        <a:cubicBezTo>
                          <a:pt x="247" y="281"/>
                          <a:pt x="247" y="281"/>
                          <a:pt x="247" y="281"/>
                        </a:cubicBezTo>
                        <a:cubicBezTo>
                          <a:pt x="247" y="282"/>
                          <a:pt x="247" y="282"/>
                          <a:pt x="247" y="282"/>
                        </a:cubicBezTo>
                        <a:cubicBezTo>
                          <a:pt x="247" y="282"/>
                          <a:pt x="247" y="282"/>
                          <a:pt x="247" y="282"/>
                        </a:cubicBezTo>
                        <a:cubicBezTo>
                          <a:pt x="247" y="282"/>
                          <a:pt x="247" y="282"/>
                          <a:pt x="247" y="282"/>
                        </a:cubicBezTo>
                        <a:cubicBezTo>
                          <a:pt x="247" y="282"/>
                          <a:pt x="247" y="282"/>
                          <a:pt x="247" y="282"/>
                        </a:cubicBezTo>
                        <a:moveTo>
                          <a:pt x="259" y="282"/>
                        </a:moveTo>
                        <a:cubicBezTo>
                          <a:pt x="258" y="282"/>
                          <a:pt x="258" y="282"/>
                          <a:pt x="258" y="282"/>
                        </a:cubicBezTo>
                        <a:cubicBezTo>
                          <a:pt x="257" y="282"/>
                          <a:pt x="257" y="282"/>
                          <a:pt x="257" y="282"/>
                        </a:cubicBezTo>
                        <a:cubicBezTo>
                          <a:pt x="257" y="283"/>
                          <a:pt x="257" y="283"/>
                          <a:pt x="257" y="283"/>
                        </a:cubicBezTo>
                        <a:cubicBezTo>
                          <a:pt x="257" y="283"/>
                          <a:pt x="257" y="283"/>
                          <a:pt x="257" y="283"/>
                        </a:cubicBezTo>
                        <a:cubicBezTo>
                          <a:pt x="258" y="283"/>
                          <a:pt x="258" y="283"/>
                          <a:pt x="258" y="283"/>
                        </a:cubicBezTo>
                        <a:cubicBezTo>
                          <a:pt x="258" y="283"/>
                          <a:pt x="258" y="283"/>
                          <a:pt x="258" y="283"/>
                        </a:cubicBezTo>
                        <a:cubicBezTo>
                          <a:pt x="258" y="284"/>
                          <a:pt x="258" y="284"/>
                          <a:pt x="258" y="284"/>
                        </a:cubicBezTo>
                        <a:cubicBezTo>
                          <a:pt x="258" y="284"/>
                          <a:pt x="258" y="284"/>
                          <a:pt x="258" y="284"/>
                        </a:cubicBezTo>
                        <a:cubicBezTo>
                          <a:pt x="257" y="284"/>
                          <a:pt x="257" y="284"/>
                          <a:pt x="257" y="284"/>
                        </a:cubicBezTo>
                        <a:cubicBezTo>
                          <a:pt x="257" y="284"/>
                          <a:pt x="257" y="284"/>
                          <a:pt x="257" y="284"/>
                        </a:cubicBezTo>
                        <a:cubicBezTo>
                          <a:pt x="257" y="284"/>
                          <a:pt x="257" y="284"/>
                          <a:pt x="257" y="284"/>
                        </a:cubicBezTo>
                        <a:cubicBezTo>
                          <a:pt x="257" y="285"/>
                          <a:pt x="257" y="285"/>
                          <a:pt x="257" y="285"/>
                        </a:cubicBezTo>
                        <a:cubicBezTo>
                          <a:pt x="257" y="285"/>
                          <a:pt x="257" y="285"/>
                          <a:pt x="257" y="285"/>
                        </a:cubicBezTo>
                        <a:cubicBezTo>
                          <a:pt x="256" y="285"/>
                          <a:pt x="256" y="285"/>
                          <a:pt x="256" y="285"/>
                        </a:cubicBezTo>
                        <a:cubicBezTo>
                          <a:pt x="256" y="285"/>
                          <a:pt x="256" y="285"/>
                          <a:pt x="256" y="285"/>
                        </a:cubicBezTo>
                        <a:cubicBezTo>
                          <a:pt x="256" y="286"/>
                          <a:pt x="256" y="286"/>
                          <a:pt x="256" y="286"/>
                        </a:cubicBezTo>
                        <a:cubicBezTo>
                          <a:pt x="256" y="286"/>
                          <a:pt x="256" y="286"/>
                          <a:pt x="256" y="286"/>
                        </a:cubicBezTo>
                        <a:cubicBezTo>
                          <a:pt x="257" y="286"/>
                          <a:pt x="257" y="286"/>
                          <a:pt x="257" y="286"/>
                        </a:cubicBezTo>
                        <a:cubicBezTo>
                          <a:pt x="257" y="287"/>
                          <a:pt x="257" y="287"/>
                          <a:pt x="257" y="287"/>
                        </a:cubicBezTo>
                        <a:cubicBezTo>
                          <a:pt x="257" y="287"/>
                          <a:pt x="257" y="287"/>
                          <a:pt x="257" y="287"/>
                        </a:cubicBezTo>
                        <a:cubicBezTo>
                          <a:pt x="257" y="287"/>
                          <a:pt x="257" y="287"/>
                          <a:pt x="257" y="287"/>
                        </a:cubicBezTo>
                        <a:cubicBezTo>
                          <a:pt x="256" y="287"/>
                          <a:pt x="256" y="287"/>
                          <a:pt x="256" y="287"/>
                        </a:cubicBezTo>
                        <a:cubicBezTo>
                          <a:pt x="256" y="288"/>
                          <a:pt x="256" y="288"/>
                          <a:pt x="256" y="288"/>
                        </a:cubicBezTo>
                        <a:cubicBezTo>
                          <a:pt x="256" y="288"/>
                          <a:pt x="256" y="288"/>
                          <a:pt x="256" y="288"/>
                        </a:cubicBezTo>
                        <a:cubicBezTo>
                          <a:pt x="256" y="288"/>
                          <a:pt x="256" y="288"/>
                          <a:pt x="256" y="288"/>
                        </a:cubicBezTo>
                        <a:cubicBezTo>
                          <a:pt x="257" y="289"/>
                          <a:pt x="257" y="289"/>
                          <a:pt x="257" y="289"/>
                        </a:cubicBezTo>
                        <a:cubicBezTo>
                          <a:pt x="257" y="289"/>
                          <a:pt x="257" y="289"/>
                          <a:pt x="257" y="289"/>
                        </a:cubicBezTo>
                        <a:cubicBezTo>
                          <a:pt x="257" y="289"/>
                          <a:pt x="257" y="289"/>
                          <a:pt x="257" y="289"/>
                        </a:cubicBezTo>
                        <a:cubicBezTo>
                          <a:pt x="258" y="289"/>
                          <a:pt x="258" y="289"/>
                          <a:pt x="258" y="289"/>
                        </a:cubicBezTo>
                        <a:cubicBezTo>
                          <a:pt x="258" y="289"/>
                          <a:pt x="258" y="289"/>
                          <a:pt x="258" y="289"/>
                        </a:cubicBezTo>
                        <a:cubicBezTo>
                          <a:pt x="258" y="289"/>
                          <a:pt x="258" y="289"/>
                          <a:pt x="258" y="289"/>
                        </a:cubicBezTo>
                        <a:cubicBezTo>
                          <a:pt x="258" y="290"/>
                          <a:pt x="258" y="290"/>
                          <a:pt x="258" y="290"/>
                        </a:cubicBezTo>
                        <a:cubicBezTo>
                          <a:pt x="258" y="290"/>
                          <a:pt x="258" y="290"/>
                          <a:pt x="258" y="290"/>
                        </a:cubicBezTo>
                        <a:cubicBezTo>
                          <a:pt x="258" y="291"/>
                          <a:pt x="258" y="291"/>
                          <a:pt x="258" y="291"/>
                        </a:cubicBezTo>
                        <a:cubicBezTo>
                          <a:pt x="259" y="291"/>
                          <a:pt x="259" y="291"/>
                          <a:pt x="259" y="291"/>
                        </a:cubicBezTo>
                        <a:cubicBezTo>
                          <a:pt x="259" y="290"/>
                          <a:pt x="259" y="290"/>
                          <a:pt x="259" y="290"/>
                        </a:cubicBezTo>
                        <a:cubicBezTo>
                          <a:pt x="259" y="290"/>
                          <a:pt x="259" y="290"/>
                          <a:pt x="259" y="290"/>
                        </a:cubicBezTo>
                        <a:cubicBezTo>
                          <a:pt x="259" y="290"/>
                          <a:pt x="259" y="290"/>
                          <a:pt x="259" y="290"/>
                        </a:cubicBezTo>
                        <a:cubicBezTo>
                          <a:pt x="260" y="290"/>
                          <a:pt x="260" y="290"/>
                          <a:pt x="260" y="290"/>
                        </a:cubicBezTo>
                        <a:cubicBezTo>
                          <a:pt x="260" y="290"/>
                          <a:pt x="260" y="290"/>
                          <a:pt x="260" y="290"/>
                        </a:cubicBezTo>
                        <a:cubicBezTo>
                          <a:pt x="260" y="290"/>
                          <a:pt x="260" y="290"/>
                          <a:pt x="260" y="290"/>
                        </a:cubicBezTo>
                        <a:cubicBezTo>
                          <a:pt x="260" y="291"/>
                          <a:pt x="260" y="291"/>
                          <a:pt x="260" y="291"/>
                        </a:cubicBezTo>
                        <a:cubicBezTo>
                          <a:pt x="261" y="290"/>
                          <a:pt x="261" y="290"/>
                          <a:pt x="261" y="290"/>
                        </a:cubicBezTo>
                        <a:cubicBezTo>
                          <a:pt x="261" y="290"/>
                          <a:pt x="261" y="290"/>
                          <a:pt x="261" y="290"/>
                        </a:cubicBezTo>
                        <a:cubicBezTo>
                          <a:pt x="262" y="290"/>
                          <a:pt x="262" y="290"/>
                          <a:pt x="262" y="290"/>
                        </a:cubicBezTo>
                        <a:cubicBezTo>
                          <a:pt x="262" y="290"/>
                          <a:pt x="262" y="290"/>
                          <a:pt x="262" y="290"/>
                        </a:cubicBezTo>
                        <a:cubicBezTo>
                          <a:pt x="262" y="288"/>
                          <a:pt x="262" y="288"/>
                          <a:pt x="262" y="288"/>
                        </a:cubicBezTo>
                        <a:cubicBezTo>
                          <a:pt x="263" y="286"/>
                          <a:pt x="263" y="286"/>
                          <a:pt x="263" y="286"/>
                        </a:cubicBezTo>
                        <a:cubicBezTo>
                          <a:pt x="263" y="285"/>
                          <a:pt x="263" y="285"/>
                          <a:pt x="263" y="285"/>
                        </a:cubicBezTo>
                        <a:cubicBezTo>
                          <a:pt x="264" y="284"/>
                          <a:pt x="264" y="284"/>
                          <a:pt x="264" y="284"/>
                        </a:cubicBezTo>
                        <a:cubicBezTo>
                          <a:pt x="263" y="284"/>
                          <a:pt x="263" y="284"/>
                          <a:pt x="263" y="284"/>
                        </a:cubicBezTo>
                        <a:cubicBezTo>
                          <a:pt x="263" y="284"/>
                          <a:pt x="263" y="284"/>
                          <a:pt x="263" y="284"/>
                        </a:cubicBezTo>
                        <a:cubicBezTo>
                          <a:pt x="263" y="284"/>
                          <a:pt x="263" y="284"/>
                          <a:pt x="263" y="284"/>
                        </a:cubicBezTo>
                        <a:cubicBezTo>
                          <a:pt x="263" y="283"/>
                          <a:pt x="263" y="283"/>
                          <a:pt x="263" y="283"/>
                        </a:cubicBezTo>
                        <a:cubicBezTo>
                          <a:pt x="263" y="283"/>
                          <a:pt x="263" y="283"/>
                          <a:pt x="263" y="283"/>
                        </a:cubicBezTo>
                        <a:cubicBezTo>
                          <a:pt x="263" y="283"/>
                          <a:pt x="263" y="283"/>
                          <a:pt x="263" y="283"/>
                        </a:cubicBezTo>
                        <a:cubicBezTo>
                          <a:pt x="263" y="282"/>
                          <a:pt x="263" y="282"/>
                          <a:pt x="263" y="282"/>
                        </a:cubicBezTo>
                        <a:cubicBezTo>
                          <a:pt x="262" y="281"/>
                          <a:pt x="262" y="281"/>
                          <a:pt x="262" y="281"/>
                        </a:cubicBezTo>
                        <a:cubicBezTo>
                          <a:pt x="262" y="281"/>
                          <a:pt x="262" y="281"/>
                          <a:pt x="262" y="281"/>
                        </a:cubicBezTo>
                        <a:cubicBezTo>
                          <a:pt x="261" y="281"/>
                          <a:pt x="261" y="281"/>
                          <a:pt x="261" y="281"/>
                        </a:cubicBezTo>
                        <a:cubicBezTo>
                          <a:pt x="261" y="281"/>
                          <a:pt x="261" y="281"/>
                          <a:pt x="261" y="281"/>
                        </a:cubicBezTo>
                        <a:cubicBezTo>
                          <a:pt x="261" y="281"/>
                          <a:pt x="261" y="281"/>
                          <a:pt x="261" y="281"/>
                        </a:cubicBezTo>
                        <a:cubicBezTo>
                          <a:pt x="261" y="281"/>
                          <a:pt x="261" y="281"/>
                          <a:pt x="261" y="281"/>
                        </a:cubicBezTo>
                        <a:cubicBezTo>
                          <a:pt x="261" y="281"/>
                          <a:pt x="261" y="281"/>
                          <a:pt x="261" y="281"/>
                        </a:cubicBezTo>
                        <a:cubicBezTo>
                          <a:pt x="260" y="281"/>
                          <a:pt x="260" y="281"/>
                          <a:pt x="260" y="281"/>
                        </a:cubicBezTo>
                        <a:cubicBezTo>
                          <a:pt x="259" y="281"/>
                          <a:pt x="259" y="281"/>
                          <a:pt x="259" y="281"/>
                        </a:cubicBezTo>
                        <a:cubicBezTo>
                          <a:pt x="259" y="281"/>
                          <a:pt x="259" y="281"/>
                          <a:pt x="259" y="281"/>
                        </a:cubicBezTo>
                        <a:cubicBezTo>
                          <a:pt x="259" y="281"/>
                          <a:pt x="259" y="281"/>
                          <a:pt x="259" y="281"/>
                        </a:cubicBezTo>
                        <a:cubicBezTo>
                          <a:pt x="259" y="282"/>
                          <a:pt x="259" y="282"/>
                          <a:pt x="259" y="282"/>
                        </a:cubicBezTo>
                        <a:moveTo>
                          <a:pt x="324" y="286"/>
                        </a:moveTo>
                        <a:cubicBezTo>
                          <a:pt x="324" y="287"/>
                          <a:pt x="324" y="287"/>
                          <a:pt x="324" y="287"/>
                        </a:cubicBezTo>
                        <a:cubicBezTo>
                          <a:pt x="324" y="287"/>
                          <a:pt x="324" y="287"/>
                          <a:pt x="324" y="287"/>
                        </a:cubicBezTo>
                        <a:cubicBezTo>
                          <a:pt x="324" y="287"/>
                          <a:pt x="324" y="287"/>
                          <a:pt x="324" y="287"/>
                        </a:cubicBezTo>
                        <a:cubicBezTo>
                          <a:pt x="324" y="287"/>
                          <a:pt x="324" y="287"/>
                          <a:pt x="324" y="287"/>
                        </a:cubicBezTo>
                        <a:cubicBezTo>
                          <a:pt x="324" y="289"/>
                          <a:pt x="324" y="289"/>
                          <a:pt x="324" y="289"/>
                        </a:cubicBezTo>
                        <a:cubicBezTo>
                          <a:pt x="323" y="289"/>
                          <a:pt x="323" y="289"/>
                          <a:pt x="323" y="289"/>
                        </a:cubicBezTo>
                        <a:cubicBezTo>
                          <a:pt x="323" y="289"/>
                          <a:pt x="323" y="289"/>
                          <a:pt x="323" y="289"/>
                        </a:cubicBezTo>
                        <a:cubicBezTo>
                          <a:pt x="323" y="289"/>
                          <a:pt x="323" y="289"/>
                          <a:pt x="323" y="289"/>
                        </a:cubicBezTo>
                        <a:cubicBezTo>
                          <a:pt x="323" y="289"/>
                          <a:pt x="323" y="289"/>
                          <a:pt x="323" y="289"/>
                        </a:cubicBezTo>
                        <a:cubicBezTo>
                          <a:pt x="322" y="289"/>
                          <a:pt x="322" y="289"/>
                          <a:pt x="322" y="289"/>
                        </a:cubicBezTo>
                        <a:cubicBezTo>
                          <a:pt x="323" y="290"/>
                          <a:pt x="323" y="290"/>
                          <a:pt x="323" y="290"/>
                        </a:cubicBezTo>
                        <a:cubicBezTo>
                          <a:pt x="323" y="290"/>
                          <a:pt x="323" y="290"/>
                          <a:pt x="323" y="290"/>
                        </a:cubicBezTo>
                        <a:cubicBezTo>
                          <a:pt x="324" y="291"/>
                          <a:pt x="324" y="291"/>
                          <a:pt x="324" y="291"/>
                        </a:cubicBezTo>
                        <a:cubicBezTo>
                          <a:pt x="324" y="291"/>
                          <a:pt x="324" y="291"/>
                          <a:pt x="324" y="291"/>
                        </a:cubicBezTo>
                        <a:cubicBezTo>
                          <a:pt x="324" y="291"/>
                          <a:pt x="324" y="291"/>
                          <a:pt x="324" y="291"/>
                        </a:cubicBezTo>
                        <a:cubicBezTo>
                          <a:pt x="325" y="291"/>
                          <a:pt x="325" y="291"/>
                          <a:pt x="325" y="291"/>
                        </a:cubicBezTo>
                        <a:cubicBezTo>
                          <a:pt x="324" y="292"/>
                          <a:pt x="324" y="292"/>
                          <a:pt x="324" y="292"/>
                        </a:cubicBezTo>
                        <a:cubicBezTo>
                          <a:pt x="324" y="292"/>
                          <a:pt x="324" y="292"/>
                          <a:pt x="324" y="292"/>
                        </a:cubicBezTo>
                        <a:cubicBezTo>
                          <a:pt x="325" y="292"/>
                          <a:pt x="325" y="292"/>
                          <a:pt x="325" y="292"/>
                        </a:cubicBezTo>
                        <a:cubicBezTo>
                          <a:pt x="325" y="293"/>
                          <a:pt x="325" y="293"/>
                          <a:pt x="325" y="293"/>
                        </a:cubicBezTo>
                        <a:cubicBezTo>
                          <a:pt x="326" y="294"/>
                          <a:pt x="326" y="294"/>
                          <a:pt x="326" y="294"/>
                        </a:cubicBezTo>
                        <a:cubicBezTo>
                          <a:pt x="326" y="293"/>
                          <a:pt x="326" y="293"/>
                          <a:pt x="326" y="293"/>
                        </a:cubicBezTo>
                        <a:cubicBezTo>
                          <a:pt x="326" y="292"/>
                          <a:pt x="326" y="292"/>
                          <a:pt x="326" y="292"/>
                        </a:cubicBezTo>
                        <a:cubicBezTo>
                          <a:pt x="327" y="291"/>
                          <a:pt x="327" y="291"/>
                          <a:pt x="327" y="291"/>
                        </a:cubicBezTo>
                        <a:cubicBezTo>
                          <a:pt x="327" y="291"/>
                          <a:pt x="327" y="291"/>
                          <a:pt x="327" y="291"/>
                        </a:cubicBezTo>
                        <a:cubicBezTo>
                          <a:pt x="327" y="292"/>
                          <a:pt x="327" y="292"/>
                          <a:pt x="327" y="292"/>
                        </a:cubicBezTo>
                        <a:cubicBezTo>
                          <a:pt x="327" y="292"/>
                          <a:pt x="327" y="292"/>
                          <a:pt x="327" y="292"/>
                        </a:cubicBezTo>
                        <a:cubicBezTo>
                          <a:pt x="327" y="293"/>
                          <a:pt x="327" y="293"/>
                          <a:pt x="327" y="293"/>
                        </a:cubicBezTo>
                        <a:cubicBezTo>
                          <a:pt x="328" y="293"/>
                          <a:pt x="328" y="293"/>
                          <a:pt x="328" y="293"/>
                        </a:cubicBezTo>
                        <a:cubicBezTo>
                          <a:pt x="328" y="293"/>
                          <a:pt x="328" y="293"/>
                          <a:pt x="328" y="293"/>
                        </a:cubicBezTo>
                        <a:cubicBezTo>
                          <a:pt x="329" y="293"/>
                          <a:pt x="329" y="293"/>
                          <a:pt x="329" y="293"/>
                        </a:cubicBezTo>
                        <a:cubicBezTo>
                          <a:pt x="329" y="293"/>
                          <a:pt x="329" y="293"/>
                          <a:pt x="329" y="293"/>
                        </a:cubicBezTo>
                        <a:cubicBezTo>
                          <a:pt x="329" y="292"/>
                          <a:pt x="329" y="292"/>
                          <a:pt x="329" y="292"/>
                        </a:cubicBezTo>
                        <a:cubicBezTo>
                          <a:pt x="329" y="292"/>
                          <a:pt x="329" y="292"/>
                          <a:pt x="329" y="292"/>
                        </a:cubicBezTo>
                        <a:cubicBezTo>
                          <a:pt x="329" y="291"/>
                          <a:pt x="329" y="291"/>
                          <a:pt x="329" y="291"/>
                        </a:cubicBezTo>
                        <a:cubicBezTo>
                          <a:pt x="330" y="290"/>
                          <a:pt x="330" y="290"/>
                          <a:pt x="330" y="290"/>
                        </a:cubicBezTo>
                        <a:cubicBezTo>
                          <a:pt x="330" y="289"/>
                          <a:pt x="330" y="289"/>
                          <a:pt x="330" y="289"/>
                        </a:cubicBezTo>
                        <a:cubicBezTo>
                          <a:pt x="330" y="289"/>
                          <a:pt x="330" y="289"/>
                          <a:pt x="330" y="289"/>
                        </a:cubicBezTo>
                        <a:cubicBezTo>
                          <a:pt x="330" y="289"/>
                          <a:pt x="330" y="289"/>
                          <a:pt x="330" y="289"/>
                        </a:cubicBezTo>
                        <a:cubicBezTo>
                          <a:pt x="330" y="288"/>
                          <a:pt x="330" y="288"/>
                          <a:pt x="330" y="288"/>
                        </a:cubicBezTo>
                        <a:cubicBezTo>
                          <a:pt x="330" y="287"/>
                          <a:pt x="330" y="287"/>
                          <a:pt x="330" y="287"/>
                        </a:cubicBezTo>
                        <a:cubicBezTo>
                          <a:pt x="330" y="287"/>
                          <a:pt x="330" y="287"/>
                          <a:pt x="330" y="287"/>
                        </a:cubicBezTo>
                        <a:cubicBezTo>
                          <a:pt x="330" y="287"/>
                          <a:pt x="330" y="287"/>
                          <a:pt x="330" y="287"/>
                        </a:cubicBezTo>
                        <a:cubicBezTo>
                          <a:pt x="330" y="287"/>
                          <a:pt x="330" y="287"/>
                          <a:pt x="330" y="287"/>
                        </a:cubicBezTo>
                        <a:cubicBezTo>
                          <a:pt x="330" y="286"/>
                          <a:pt x="330" y="286"/>
                          <a:pt x="330" y="286"/>
                        </a:cubicBezTo>
                        <a:cubicBezTo>
                          <a:pt x="331" y="286"/>
                          <a:pt x="331" y="286"/>
                          <a:pt x="331" y="286"/>
                        </a:cubicBezTo>
                        <a:cubicBezTo>
                          <a:pt x="331" y="286"/>
                          <a:pt x="331" y="286"/>
                          <a:pt x="331" y="286"/>
                        </a:cubicBezTo>
                        <a:cubicBezTo>
                          <a:pt x="331" y="285"/>
                          <a:pt x="331" y="285"/>
                          <a:pt x="331" y="285"/>
                        </a:cubicBezTo>
                        <a:cubicBezTo>
                          <a:pt x="330" y="284"/>
                          <a:pt x="330" y="284"/>
                          <a:pt x="330" y="284"/>
                        </a:cubicBezTo>
                        <a:cubicBezTo>
                          <a:pt x="330" y="284"/>
                          <a:pt x="330" y="284"/>
                          <a:pt x="330" y="284"/>
                        </a:cubicBezTo>
                        <a:cubicBezTo>
                          <a:pt x="329" y="285"/>
                          <a:pt x="329" y="285"/>
                          <a:pt x="329" y="285"/>
                        </a:cubicBezTo>
                        <a:cubicBezTo>
                          <a:pt x="329" y="285"/>
                          <a:pt x="329" y="285"/>
                          <a:pt x="329" y="285"/>
                        </a:cubicBezTo>
                        <a:cubicBezTo>
                          <a:pt x="329" y="285"/>
                          <a:pt x="329" y="285"/>
                          <a:pt x="329" y="285"/>
                        </a:cubicBezTo>
                        <a:cubicBezTo>
                          <a:pt x="328" y="286"/>
                          <a:pt x="328" y="286"/>
                          <a:pt x="328" y="286"/>
                        </a:cubicBezTo>
                        <a:cubicBezTo>
                          <a:pt x="328" y="286"/>
                          <a:pt x="328" y="286"/>
                          <a:pt x="328" y="286"/>
                        </a:cubicBezTo>
                        <a:cubicBezTo>
                          <a:pt x="328" y="287"/>
                          <a:pt x="328" y="287"/>
                          <a:pt x="328" y="287"/>
                        </a:cubicBezTo>
                        <a:cubicBezTo>
                          <a:pt x="328" y="287"/>
                          <a:pt x="328" y="287"/>
                          <a:pt x="328" y="287"/>
                        </a:cubicBezTo>
                        <a:cubicBezTo>
                          <a:pt x="328" y="287"/>
                          <a:pt x="328" y="287"/>
                          <a:pt x="328" y="287"/>
                        </a:cubicBezTo>
                        <a:cubicBezTo>
                          <a:pt x="328" y="288"/>
                          <a:pt x="328" y="288"/>
                          <a:pt x="328" y="288"/>
                        </a:cubicBezTo>
                        <a:cubicBezTo>
                          <a:pt x="328" y="288"/>
                          <a:pt x="328" y="288"/>
                          <a:pt x="328" y="288"/>
                        </a:cubicBezTo>
                        <a:cubicBezTo>
                          <a:pt x="328" y="288"/>
                          <a:pt x="328" y="288"/>
                          <a:pt x="328" y="288"/>
                        </a:cubicBezTo>
                        <a:cubicBezTo>
                          <a:pt x="328" y="288"/>
                          <a:pt x="328" y="288"/>
                          <a:pt x="328" y="288"/>
                        </a:cubicBezTo>
                        <a:cubicBezTo>
                          <a:pt x="328" y="288"/>
                          <a:pt x="328" y="288"/>
                          <a:pt x="329" y="287"/>
                        </a:cubicBezTo>
                        <a:cubicBezTo>
                          <a:pt x="329" y="287"/>
                          <a:pt x="329" y="287"/>
                          <a:pt x="329" y="287"/>
                        </a:cubicBezTo>
                        <a:cubicBezTo>
                          <a:pt x="329" y="288"/>
                          <a:pt x="329" y="288"/>
                          <a:pt x="329" y="288"/>
                        </a:cubicBezTo>
                        <a:cubicBezTo>
                          <a:pt x="329" y="289"/>
                          <a:pt x="329" y="289"/>
                          <a:pt x="329" y="289"/>
                        </a:cubicBezTo>
                        <a:cubicBezTo>
                          <a:pt x="328" y="289"/>
                          <a:pt x="328" y="289"/>
                          <a:pt x="328" y="289"/>
                        </a:cubicBezTo>
                        <a:cubicBezTo>
                          <a:pt x="328" y="289"/>
                          <a:pt x="328" y="289"/>
                          <a:pt x="328" y="289"/>
                        </a:cubicBezTo>
                        <a:cubicBezTo>
                          <a:pt x="328" y="289"/>
                          <a:pt x="328" y="289"/>
                          <a:pt x="328" y="289"/>
                        </a:cubicBezTo>
                        <a:cubicBezTo>
                          <a:pt x="327" y="290"/>
                          <a:pt x="327" y="290"/>
                          <a:pt x="327" y="290"/>
                        </a:cubicBezTo>
                        <a:cubicBezTo>
                          <a:pt x="327" y="290"/>
                          <a:pt x="327" y="290"/>
                          <a:pt x="327" y="290"/>
                        </a:cubicBezTo>
                        <a:cubicBezTo>
                          <a:pt x="327" y="290"/>
                          <a:pt x="327" y="290"/>
                          <a:pt x="327" y="290"/>
                        </a:cubicBezTo>
                        <a:cubicBezTo>
                          <a:pt x="327" y="290"/>
                          <a:pt x="327" y="290"/>
                          <a:pt x="327" y="290"/>
                        </a:cubicBezTo>
                        <a:cubicBezTo>
                          <a:pt x="326" y="290"/>
                          <a:pt x="326" y="290"/>
                          <a:pt x="326" y="290"/>
                        </a:cubicBezTo>
                        <a:cubicBezTo>
                          <a:pt x="326" y="290"/>
                          <a:pt x="326" y="290"/>
                          <a:pt x="326" y="290"/>
                        </a:cubicBezTo>
                        <a:cubicBezTo>
                          <a:pt x="326" y="290"/>
                          <a:pt x="326" y="290"/>
                          <a:pt x="326" y="290"/>
                        </a:cubicBezTo>
                        <a:cubicBezTo>
                          <a:pt x="326" y="290"/>
                          <a:pt x="326" y="290"/>
                          <a:pt x="326" y="290"/>
                        </a:cubicBezTo>
                        <a:cubicBezTo>
                          <a:pt x="326" y="289"/>
                          <a:pt x="326" y="289"/>
                          <a:pt x="326" y="289"/>
                        </a:cubicBezTo>
                        <a:cubicBezTo>
                          <a:pt x="326" y="289"/>
                          <a:pt x="326" y="289"/>
                          <a:pt x="326" y="289"/>
                        </a:cubicBezTo>
                        <a:cubicBezTo>
                          <a:pt x="325" y="289"/>
                          <a:pt x="325" y="289"/>
                          <a:pt x="325" y="289"/>
                        </a:cubicBezTo>
                        <a:cubicBezTo>
                          <a:pt x="325" y="289"/>
                          <a:pt x="325" y="289"/>
                          <a:pt x="325" y="289"/>
                        </a:cubicBezTo>
                        <a:cubicBezTo>
                          <a:pt x="325" y="289"/>
                          <a:pt x="325" y="289"/>
                          <a:pt x="325" y="289"/>
                        </a:cubicBezTo>
                        <a:cubicBezTo>
                          <a:pt x="326" y="287"/>
                          <a:pt x="326" y="287"/>
                          <a:pt x="326" y="287"/>
                        </a:cubicBezTo>
                        <a:cubicBezTo>
                          <a:pt x="326" y="287"/>
                          <a:pt x="326" y="287"/>
                          <a:pt x="326" y="287"/>
                        </a:cubicBezTo>
                        <a:cubicBezTo>
                          <a:pt x="326" y="287"/>
                          <a:pt x="326" y="287"/>
                          <a:pt x="326" y="287"/>
                        </a:cubicBezTo>
                        <a:cubicBezTo>
                          <a:pt x="326" y="287"/>
                          <a:pt x="326" y="287"/>
                          <a:pt x="326" y="287"/>
                        </a:cubicBezTo>
                        <a:cubicBezTo>
                          <a:pt x="326" y="286"/>
                          <a:pt x="326" y="286"/>
                          <a:pt x="326" y="286"/>
                        </a:cubicBezTo>
                        <a:cubicBezTo>
                          <a:pt x="326" y="285"/>
                          <a:pt x="326" y="285"/>
                          <a:pt x="326" y="285"/>
                        </a:cubicBezTo>
                        <a:cubicBezTo>
                          <a:pt x="326" y="285"/>
                          <a:pt x="326" y="285"/>
                          <a:pt x="326" y="285"/>
                        </a:cubicBezTo>
                        <a:cubicBezTo>
                          <a:pt x="326" y="285"/>
                          <a:pt x="326" y="285"/>
                          <a:pt x="326" y="285"/>
                        </a:cubicBezTo>
                        <a:cubicBezTo>
                          <a:pt x="326" y="285"/>
                          <a:pt x="326" y="285"/>
                          <a:pt x="326" y="285"/>
                        </a:cubicBezTo>
                        <a:cubicBezTo>
                          <a:pt x="326" y="285"/>
                          <a:pt x="326" y="285"/>
                          <a:pt x="326" y="285"/>
                        </a:cubicBezTo>
                        <a:cubicBezTo>
                          <a:pt x="325" y="284"/>
                          <a:pt x="325" y="284"/>
                          <a:pt x="325" y="284"/>
                        </a:cubicBezTo>
                        <a:cubicBezTo>
                          <a:pt x="324" y="284"/>
                          <a:pt x="324" y="284"/>
                          <a:pt x="324" y="284"/>
                        </a:cubicBezTo>
                        <a:cubicBezTo>
                          <a:pt x="323" y="282"/>
                          <a:pt x="323" y="282"/>
                          <a:pt x="323" y="282"/>
                        </a:cubicBezTo>
                        <a:cubicBezTo>
                          <a:pt x="324" y="284"/>
                          <a:pt x="324" y="284"/>
                          <a:pt x="324" y="284"/>
                        </a:cubicBezTo>
                        <a:cubicBezTo>
                          <a:pt x="324" y="285"/>
                          <a:pt x="324" y="285"/>
                          <a:pt x="324" y="285"/>
                        </a:cubicBezTo>
                        <a:cubicBezTo>
                          <a:pt x="324" y="285"/>
                          <a:pt x="324" y="285"/>
                          <a:pt x="324" y="285"/>
                        </a:cubicBezTo>
                        <a:cubicBezTo>
                          <a:pt x="324" y="286"/>
                          <a:pt x="324" y="286"/>
                          <a:pt x="324" y="286"/>
                        </a:cubicBezTo>
                        <a:cubicBezTo>
                          <a:pt x="324" y="286"/>
                          <a:pt x="324" y="286"/>
                          <a:pt x="324" y="286"/>
                        </a:cubicBezTo>
                        <a:moveTo>
                          <a:pt x="364" y="285"/>
                        </a:moveTo>
                        <a:cubicBezTo>
                          <a:pt x="365" y="286"/>
                          <a:pt x="365" y="286"/>
                          <a:pt x="365" y="286"/>
                        </a:cubicBezTo>
                        <a:cubicBezTo>
                          <a:pt x="366" y="288"/>
                          <a:pt x="366" y="288"/>
                          <a:pt x="366" y="288"/>
                        </a:cubicBezTo>
                        <a:cubicBezTo>
                          <a:pt x="366" y="286"/>
                          <a:pt x="366" y="286"/>
                          <a:pt x="366" y="286"/>
                        </a:cubicBezTo>
                        <a:cubicBezTo>
                          <a:pt x="366" y="286"/>
                          <a:pt x="366" y="286"/>
                          <a:pt x="366" y="286"/>
                        </a:cubicBezTo>
                        <a:cubicBezTo>
                          <a:pt x="366" y="286"/>
                          <a:pt x="366" y="286"/>
                          <a:pt x="366" y="286"/>
                        </a:cubicBezTo>
                        <a:cubicBezTo>
                          <a:pt x="367" y="286"/>
                          <a:pt x="367" y="286"/>
                          <a:pt x="367" y="286"/>
                        </a:cubicBezTo>
                        <a:cubicBezTo>
                          <a:pt x="367" y="287"/>
                          <a:pt x="367" y="287"/>
                          <a:pt x="367" y="287"/>
                        </a:cubicBezTo>
                        <a:cubicBezTo>
                          <a:pt x="367" y="286"/>
                          <a:pt x="367" y="286"/>
                          <a:pt x="367" y="286"/>
                        </a:cubicBezTo>
                        <a:cubicBezTo>
                          <a:pt x="368" y="286"/>
                          <a:pt x="368" y="286"/>
                          <a:pt x="368" y="286"/>
                        </a:cubicBezTo>
                        <a:cubicBezTo>
                          <a:pt x="368" y="286"/>
                          <a:pt x="368" y="286"/>
                          <a:pt x="368" y="286"/>
                        </a:cubicBezTo>
                        <a:cubicBezTo>
                          <a:pt x="368" y="285"/>
                          <a:pt x="368" y="285"/>
                          <a:pt x="368" y="285"/>
                        </a:cubicBezTo>
                        <a:cubicBezTo>
                          <a:pt x="367" y="285"/>
                          <a:pt x="367" y="285"/>
                          <a:pt x="367" y="285"/>
                        </a:cubicBezTo>
                        <a:cubicBezTo>
                          <a:pt x="367" y="284"/>
                          <a:pt x="367" y="284"/>
                          <a:pt x="367" y="284"/>
                        </a:cubicBezTo>
                        <a:cubicBezTo>
                          <a:pt x="367" y="284"/>
                          <a:pt x="367" y="284"/>
                          <a:pt x="367" y="284"/>
                        </a:cubicBezTo>
                        <a:cubicBezTo>
                          <a:pt x="366" y="283"/>
                          <a:pt x="366" y="283"/>
                          <a:pt x="366" y="283"/>
                        </a:cubicBezTo>
                        <a:cubicBezTo>
                          <a:pt x="366" y="283"/>
                          <a:pt x="366" y="283"/>
                          <a:pt x="366" y="283"/>
                        </a:cubicBezTo>
                        <a:cubicBezTo>
                          <a:pt x="366" y="283"/>
                          <a:pt x="366" y="283"/>
                          <a:pt x="366" y="283"/>
                        </a:cubicBezTo>
                        <a:cubicBezTo>
                          <a:pt x="365" y="283"/>
                          <a:pt x="365" y="283"/>
                          <a:pt x="365" y="283"/>
                        </a:cubicBezTo>
                        <a:cubicBezTo>
                          <a:pt x="365" y="283"/>
                          <a:pt x="365" y="283"/>
                          <a:pt x="365" y="283"/>
                        </a:cubicBezTo>
                        <a:cubicBezTo>
                          <a:pt x="364" y="282"/>
                          <a:pt x="364" y="282"/>
                          <a:pt x="364" y="282"/>
                        </a:cubicBezTo>
                        <a:cubicBezTo>
                          <a:pt x="364" y="283"/>
                          <a:pt x="364" y="283"/>
                          <a:pt x="364" y="283"/>
                        </a:cubicBezTo>
                        <a:cubicBezTo>
                          <a:pt x="363" y="283"/>
                          <a:pt x="363" y="283"/>
                          <a:pt x="363" y="283"/>
                        </a:cubicBezTo>
                        <a:cubicBezTo>
                          <a:pt x="363" y="283"/>
                          <a:pt x="363" y="283"/>
                          <a:pt x="363" y="283"/>
                        </a:cubicBezTo>
                        <a:cubicBezTo>
                          <a:pt x="363" y="284"/>
                          <a:pt x="363" y="284"/>
                          <a:pt x="363" y="284"/>
                        </a:cubicBezTo>
                        <a:cubicBezTo>
                          <a:pt x="363" y="284"/>
                          <a:pt x="363" y="284"/>
                          <a:pt x="363" y="284"/>
                        </a:cubicBezTo>
                        <a:cubicBezTo>
                          <a:pt x="363" y="285"/>
                          <a:pt x="363" y="285"/>
                          <a:pt x="363" y="285"/>
                        </a:cubicBezTo>
                        <a:cubicBezTo>
                          <a:pt x="364" y="285"/>
                          <a:pt x="364" y="285"/>
                          <a:pt x="364" y="285"/>
                        </a:cubicBezTo>
                        <a:cubicBezTo>
                          <a:pt x="364" y="285"/>
                          <a:pt x="364" y="285"/>
                          <a:pt x="364" y="285"/>
                        </a:cubicBezTo>
                        <a:moveTo>
                          <a:pt x="243" y="287"/>
                        </a:moveTo>
                        <a:cubicBezTo>
                          <a:pt x="245" y="287"/>
                          <a:pt x="245" y="287"/>
                          <a:pt x="245" y="287"/>
                        </a:cubicBezTo>
                        <a:cubicBezTo>
                          <a:pt x="246" y="287"/>
                          <a:pt x="246" y="287"/>
                          <a:pt x="246" y="287"/>
                        </a:cubicBezTo>
                        <a:cubicBezTo>
                          <a:pt x="246" y="287"/>
                          <a:pt x="246" y="287"/>
                          <a:pt x="246" y="287"/>
                        </a:cubicBezTo>
                        <a:cubicBezTo>
                          <a:pt x="246" y="286"/>
                          <a:pt x="246" y="286"/>
                          <a:pt x="246" y="286"/>
                        </a:cubicBezTo>
                        <a:cubicBezTo>
                          <a:pt x="247" y="286"/>
                          <a:pt x="247" y="286"/>
                          <a:pt x="247" y="286"/>
                        </a:cubicBezTo>
                        <a:cubicBezTo>
                          <a:pt x="247" y="286"/>
                          <a:pt x="247" y="286"/>
                          <a:pt x="247" y="286"/>
                        </a:cubicBezTo>
                        <a:cubicBezTo>
                          <a:pt x="248" y="287"/>
                          <a:pt x="248" y="287"/>
                          <a:pt x="248" y="287"/>
                        </a:cubicBezTo>
                        <a:cubicBezTo>
                          <a:pt x="248" y="286"/>
                          <a:pt x="248" y="286"/>
                          <a:pt x="248" y="286"/>
                        </a:cubicBezTo>
                        <a:cubicBezTo>
                          <a:pt x="248" y="286"/>
                          <a:pt x="248" y="286"/>
                          <a:pt x="248" y="286"/>
                        </a:cubicBezTo>
                        <a:cubicBezTo>
                          <a:pt x="248" y="285"/>
                          <a:pt x="248" y="285"/>
                          <a:pt x="248" y="285"/>
                        </a:cubicBezTo>
                        <a:cubicBezTo>
                          <a:pt x="248" y="285"/>
                          <a:pt x="248" y="285"/>
                          <a:pt x="248" y="285"/>
                        </a:cubicBezTo>
                        <a:cubicBezTo>
                          <a:pt x="248" y="284"/>
                          <a:pt x="248" y="284"/>
                          <a:pt x="248" y="284"/>
                        </a:cubicBezTo>
                        <a:cubicBezTo>
                          <a:pt x="247" y="284"/>
                          <a:pt x="247" y="284"/>
                          <a:pt x="247" y="284"/>
                        </a:cubicBezTo>
                        <a:cubicBezTo>
                          <a:pt x="247" y="284"/>
                          <a:pt x="247" y="284"/>
                          <a:pt x="247" y="284"/>
                        </a:cubicBezTo>
                        <a:cubicBezTo>
                          <a:pt x="246" y="285"/>
                          <a:pt x="246" y="285"/>
                          <a:pt x="246" y="285"/>
                        </a:cubicBezTo>
                        <a:cubicBezTo>
                          <a:pt x="246" y="285"/>
                          <a:pt x="246" y="285"/>
                          <a:pt x="246" y="285"/>
                        </a:cubicBezTo>
                        <a:cubicBezTo>
                          <a:pt x="246" y="285"/>
                          <a:pt x="246" y="285"/>
                          <a:pt x="246" y="285"/>
                        </a:cubicBezTo>
                        <a:cubicBezTo>
                          <a:pt x="244" y="286"/>
                          <a:pt x="244" y="286"/>
                          <a:pt x="244" y="286"/>
                        </a:cubicBezTo>
                        <a:cubicBezTo>
                          <a:pt x="243" y="287"/>
                          <a:pt x="243" y="287"/>
                          <a:pt x="243" y="287"/>
                        </a:cubicBezTo>
                        <a:moveTo>
                          <a:pt x="265" y="292"/>
                        </a:moveTo>
                        <a:cubicBezTo>
                          <a:pt x="268" y="291"/>
                          <a:pt x="268" y="291"/>
                          <a:pt x="268" y="291"/>
                        </a:cubicBezTo>
                        <a:cubicBezTo>
                          <a:pt x="269" y="291"/>
                          <a:pt x="269" y="291"/>
                          <a:pt x="269" y="291"/>
                        </a:cubicBezTo>
                        <a:cubicBezTo>
                          <a:pt x="269" y="291"/>
                          <a:pt x="269" y="291"/>
                          <a:pt x="269" y="291"/>
                        </a:cubicBezTo>
                        <a:cubicBezTo>
                          <a:pt x="269" y="291"/>
                          <a:pt x="269" y="291"/>
                          <a:pt x="269" y="291"/>
                        </a:cubicBezTo>
                        <a:cubicBezTo>
                          <a:pt x="270" y="289"/>
                          <a:pt x="270" y="289"/>
                          <a:pt x="270" y="289"/>
                        </a:cubicBezTo>
                        <a:cubicBezTo>
                          <a:pt x="272" y="287"/>
                          <a:pt x="272" y="287"/>
                          <a:pt x="272" y="287"/>
                        </a:cubicBezTo>
                        <a:cubicBezTo>
                          <a:pt x="272" y="287"/>
                          <a:pt x="272" y="287"/>
                          <a:pt x="272" y="287"/>
                        </a:cubicBezTo>
                        <a:cubicBezTo>
                          <a:pt x="274" y="285"/>
                          <a:pt x="274" y="285"/>
                          <a:pt x="274" y="285"/>
                        </a:cubicBezTo>
                        <a:cubicBezTo>
                          <a:pt x="272" y="286"/>
                          <a:pt x="272" y="286"/>
                          <a:pt x="272" y="286"/>
                        </a:cubicBezTo>
                        <a:cubicBezTo>
                          <a:pt x="270" y="287"/>
                          <a:pt x="270" y="287"/>
                          <a:pt x="270" y="287"/>
                        </a:cubicBezTo>
                        <a:cubicBezTo>
                          <a:pt x="270" y="287"/>
                          <a:pt x="270" y="287"/>
                          <a:pt x="270" y="287"/>
                        </a:cubicBezTo>
                        <a:cubicBezTo>
                          <a:pt x="270" y="287"/>
                          <a:pt x="270" y="287"/>
                          <a:pt x="270" y="287"/>
                        </a:cubicBezTo>
                        <a:cubicBezTo>
                          <a:pt x="269" y="288"/>
                          <a:pt x="269" y="288"/>
                          <a:pt x="269" y="288"/>
                        </a:cubicBezTo>
                        <a:cubicBezTo>
                          <a:pt x="269" y="288"/>
                          <a:pt x="269" y="288"/>
                          <a:pt x="269" y="288"/>
                        </a:cubicBezTo>
                        <a:cubicBezTo>
                          <a:pt x="267" y="291"/>
                          <a:pt x="267" y="291"/>
                          <a:pt x="267" y="291"/>
                        </a:cubicBezTo>
                        <a:cubicBezTo>
                          <a:pt x="265" y="292"/>
                          <a:pt x="265" y="292"/>
                          <a:pt x="265" y="292"/>
                        </a:cubicBezTo>
                        <a:moveTo>
                          <a:pt x="307" y="296"/>
                        </a:moveTo>
                        <a:cubicBezTo>
                          <a:pt x="306" y="296"/>
                          <a:pt x="306" y="296"/>
                          <a:pt x="306" y="296"/>
                        </a:cubicBezTo>
                        <a:cubicBezTo>
                          <a:pt x="306" y="296"/>
                          <a:pt x="306" y="296"/>
                          <a:pt x="306" y="296"/>
                        </a:cubicBezTo>
                        <a:cubicBezTo>
                          <a:pt x="306" y="297"/>
                          <a:pt x="306" y="297"/>
                          <a:pt x="306" y="297"/>
                        </a:cubicBezTo>
                        <a:cubicBezTo>
                          <a:pt x="306" y="297"/>
                          <a:pt x="306" y="297"/>
                          <a:pt x="306" y="297"/>
                        </a:cubicBezTo>
                        <a:cubicBezTo>
                          <a:pt x="305" y="297"/>
                          <a:pt x="305" y="297"/>
                          <a:pt x="305" y="297"/>
                        </a:cubicBezTo>
                        <a:cubicBezTo>
                          <a:pt x="305" y="297"/>
                          <a:pt x="305" y="297"/>
                          <a:pt x="305" y="297"/>
                        </a:cubicBezTo>
                        <a:cubicBezTo>
                          <a:pt x="305" y="297"/>
                          <a:pt x="305" y="297"/>
                          <a:pt x="305" y="297"/>
                        </a:cubicBezTo>
                        <a:cubicBezTo>
                          <a:pt x="305" y="298"/>
                          <a:pt x="305" y="298"/>
                          <a:pt x="305" y="298"/>
                        </a:cubicBezTo>
                        <a:cubicBezTo>
                          <a:pt x="306" y="299"/>
                          <a:pt x="306" y="299"/>
                          <a:pt x="306" y="299"/>
                        </a:cubicBezTo>
                        <a:cubicBezTo>
                          <a:pt x="306" y="299"/>
                          <a:pt x="306" y="299"/>
                          <a:pt x="306" y="299"/>
                        </a:cubicBezTo>
                        <a:cubicBezTo>
                          <a:pt x="306" y="299"/>
                          <a:pt x="306" y="299"/>
                          <a:pt x="306" y="299"/>
                        </a:cubicBezTo>
                        <a:cubicBezTo>
                          <a:pt x="307" y="299"/>
                          <a:pt x="307" y="299"/>
                          <a:pt x="307" y="299"/>
                        </a:cubicBezTo>
                        <a:cubicBezTo>
                          <a:pt x="307" y="300"/>
                          <a:pt x="307" y="300"/>
                          <a:pt x="307" y="300"/>
                        </a:cubicBezTo>
                        <a:cubicBezTo>
                          <a:pt x="307" y="300"/>
                          <a:pt x="307" y="300"/>
                          <a:pt x="307" y="300"/>
                        </a:cubicBezTo>
                        <a:cubicBezTo>
                          <a:pt x="308" y="300"/>
                          <a:pt x="308" y="300"/>
                          <a:pt x="308" y="300"/>
                        </a:cubicBezTo>
                        <a:cubicBezTo>
                          <a:pt x="308" y="299"/>
                          <a:pt x="308" y="299"/>
                          <a:pt x="308" y="299"/>
                        </a:cubicBezTo>
                        <a:cubicBezTo>
                          <a:pt x="308" y="299"/>
                          <a:pt x="308" y="299"/>
                          <a:pt x="308" y="299"/>
                        </a:cubicBezTo>
                        <a:cubicBezTo>
                          <a:pt x="309" y="300"/>
                          <a:pt x="309" y="300"/>
                          <a:pt x="309" y="300"/>
                        </a:cubicBezTo>
                        <a:cubicBezTo>
                          <a:pt x="309" y="300"/>
                          <a:pt x="309" y="300"/>
                          <a:pt x="309" y="300"/>
                        </a:cubicBezTo>
                        <a:cubicBezTo>
                          <a:pt x="309" y="300"/>
                          <a:pt x="309" y="300"/>
                          <a:pt x="309" y="300"/>
                        </a:cubicBezTo>
                        <a:cubicBezTo>
                          <a:pt x="310" y="300"/>
                          <a:pt x="310" y="300"/>
                          <a:pt x="310" y="300"/>
                        </a:cubicBezTo>
                        <a:cubicBezTo>
                          <a:pt x="311" y="299"/>
                          <a:pt x="311" y="299"/>
                          <a:pt x="311" y="299"/>
                        </a:cubicBezTo>
                        <a:cubicBezTo>
                          <a:pt x="312" y="299"/>
                          <a:pt x="312" y="299"/>
                          <a:pt x="312" y="299"/>
                        </a:cubicBezTo>
                        <a:cubicBezTo>
                          <a:pt x="312" y="299"/>
                          <a:pt x="312" y="299"/>
                          <a:pt x="312" y="299"/>
                        </a:cubicBezTo>
                        <a:cubicBezTo>
                          <a:pt x="312" y="298"/>
                          <a:pt x="312" y="298"/>
                          <a:pt x="312" y="298"/>
                        </a:cubicBezTo>
                        <a:cubicBezTo>
                          <a:pt x="312" y="298"/>
                          <a:pt x="312" y="298"/>
                          <a:pt x="312" y="298"/>
                        </a:cubicBezTo>
                        <a:cubicBezTo>
                          <a:pt x="313" y="296"/>
                          <a:pt x="313" y="296"/>
                          <a:pt x="313" y="296"/>
                        </a:cubicBezTo>
                        <a:cubicBezTo>
                          <a:pt x="311" y="297"/>
                          <a:pt x="311" y="297"/>
                          <a:pt x="311" y="297"/>
                        </a:cubicBezTo>
                        <a:cubicBezTo>
                          <a:pt x="311" y="297"/>
                          <a:pt x="311" y="297"/>
                          <a:pt x="311" y="297"/>
                        </a:cubicBezTo>
                        <a:cubicBezTo>
                          <a:pt x="311" y="297"/>
                          <a:pt x="311" y="297"/>
                          <a:pt x="311" y="297"/>
                        </a:cubicBezTo>
                        <a:cubicBezTo>
                          <a:pt x="311" y="297"/>
                          <a:pt x="311" y="297"/>
                          <a:pt x="311" y="297"/>
                        </a:cubicBezTo>
                        <a:cubicBezTo>
                          <a:pt x="311" y="297"/>
                          <a:pt x="311" y="297"/>
                          <a:pt x="311" y="297"/>
                        </a:cubicBezTo>
                        <a:cubicBezTo>
                          <a:pt x="310" y="296"/>
                          <a:pt x="310" y="296"/>
                          <a:pt x="310" y="296"/>
                        </a:cubicBezTo>
                        <a:cubicBezTo>
                          <a:pt x="310" y="296"/>
                          <a:pt x="310" y="296"/>
                          <a:pt x="310" y="296"/>
                        </a:cubicBezTo>
                        <a:cubicBezTo>
                          <a:pt x="310" y="297"/>
                          <a:pt x="310" y="297"/>
                          <a:pt x="310" y="297"/>
                        </a:cubicBezTo>
                        <a:cubicBezTo>
                          <a:pt x="309" y="297"/>
                          <a:pt x="309" y="297"/>
                          <a:pt x="309" y="297"/>
                        </a:cubicBezTo>
                        <a:cubicBezTo>
                          <a:pt x="309" y="296"/>
                          <a:pt x="309" y="296"/>
                          <a:pt x="309" y="296"/>
                        </a:cubicBezTo>
                        <a:cubicBezTo>
                          <a:pt x="309" y="296"/>
                          <a:pt x="309" y="296"/>
                          <a:pt x="309" y="296"/>
                        </a:cubicBezTo>
                        <a:cubicBezTo>
                          <a:pt x="309" y="296"/>
                          <a:pt x="309" y="296"/>
                          <a:pt x="309" y="296"/>
                        </a:cubicBezTo>
                        <a:cubicBezTo>
                          <a:pt x="308" y="295"/>
                          <a:pt x="308" y="295"/>
                          <a:pt x="308" y="295"/>
                        </a:cubicBezTo>
                        <a:cubicBezTo>
                          <a:pt x="308" y="295"/>
                          <a:pt x="308" y="295"/>
                          <a:pt x="308" y="295"/>
                        </a:cubicBezTo>
                        <a:cubicBezTo>
                          <a:pt x="308" y="295"/>
                          <a:pt x="308" y="295"/>
                          <a:pt x="308" y="295"/>
                        </a:cubicBezTo>
                        <a:cubicBezTo>
                          <a:pt x="307" y="296"/>
                          <a:pt x="307" y="296"/>
                          <a:pt x="307" y="296"/>
                        </a:cubicBezTo>
                        <a:moveTo>
                          <a:pt x="338" y="299"/>
                        </a:moveTo>
                        <a:cubicBezTo>
                          <a:pt x="337" y="299"/>
                          <a:pt x="337" y="299"/>
                          <a:pt x="337" y="299"/>
                        </a:cubicBezTo>
                        <a:cubicBezTo>
                          <a:pt x="337" y="299"/>
                          <a:pt x="337" y="299"/>
                          <a:pt x="337" y="299"/>
                        </a:cubicBezTo>
                        <a:cubicBezTo>
                          <a:pt x="337" y="299"/>
                          <a:pt x="337" y="299"/>
                          <a:pt x="337" y="299"/>
                        </a:cubicBezTo>
                        <a:cubicBezTo>
                          <a:pt x="334" y="301"/>
                          <a:pt x="334" y="301"/>
                          <a:pt x="334" y="301"/>
                        </a:cubicBezTo>
                        <a:cubicBezTo>
                          <a:pt x="333" y="301"/>
                          <a:pt x="333" y="301"/>
                          <a:pt x="333" y="301"/>
                        </a:cubicBezTo>
                        <a:cubicBezTo>
                          <a:pt x="334" y="302"/>
                          <a:pt x="334" y="302"/>
                          <a:pt x="334" y="302"/>
                        </a:cubicBezTo>
                        <a:cubicBezTo>
                          <a:pt x="334" y="302"/>
                          <a:pt x="334" y="302"/>
                          <a:pt x="334" y="302"/>
                        </a:cubicBezTo>
                        <a:cubicBezTo>
                          <a:pt x="334" y="302"/>
                          <a:pt x="334" y="302"/>
                          <a:pt x="334" y="302"/>
                        </a:cubicBezTo>
                        <a:cubicBezTo>
                          <a:pt x="334" y="302"/>
                          <a:pt x="334" y="302"/>
                          <a:pt x="334" y="302"/>
                        </a:cubicBezTo>
                        <a:cubicBezTo>
                          <a:pt x="335" y="302"/>
                          <a:pt x="335" y="302"/>
                          <a:pt x="335" y="302"/>
                        </a:cubicBezTo>
                        <a:cubicBezTo>
                          <a:pt x="335" y="302"/>
                          <a:pt x="335" y="302"/>
                          <a:pt x="335" y="302"/>
                        </a:cubicBezTo>
                        <a:cubicBezTo>
                          <a:pt x="335" y="303"/>
                          <a:pt x="335" y="303"/>
                          <a:pt x="335" y="303"/>
                        </a:cubicBezTo>
                        <a:cubicBezTo>
                          <a:pt x="335" y="303"/>
                          <a:pt x="335" y="303"/>
                          <a:pt x="335" y="303"/>
                        </a:cubicBezTo>
                        <a:cubicBezTo>
                          <a:pt x="336" y="304"/>
                          <a:pt x="336" y="304"/>
                          <a:pt x="336" y="304"/>
                        </a:cubicBezTo>
                        <a:cubicBezTo>
                          <a:pt x="336" y="303"/>
                          <a:pt x="336" y="303"/>
                          <a:pt x="336" y="303"/>
                        </a:cubicBezTo>
                        <a:cubicBezTo>
                          <a:pt x="337" y="303"/>
                          <a:pt x="337" y="303"/>
                          <a:pt x="337" y="303"/>
                        </a:cubicBezTo>
                        <a:cubicBezTo>
                          <a:pt x="337" y="303"/>
                          <a:pt x="337" y="303"/>
                          <a:pt x="337" y="303"/>
                        </a:cubicBezTo>
                        <a:cubicBezTo>
                          <a:pt x="338" y="304"/>
                          <a:pt x="338" y="304"/>
                          <a:pt x="338" y="304"/>
                        </a:cubicBezTo>
                        <a:cubicBezTo>
                          <a:pt x="338" y="305"/>
                          <a:pt x="338" y="305"/>
                          <a:pt x="338" y="305"/>
                        </a:cubicBezTo>
                        <a:cubicBezTo>
                          <a:pt x="339" y="304"/>
                          <a:pt x="339" y="304"/>
                          <a:pt x="339" y="304"/>
                        </a:cubicBezTo>
                        <a:cubicBezTo>
                          <a:pt x="339" y="304"/>
                          <a:pt x="339" y="304"/>
                          <a:pt x="339" y="304"/>
                        </a:cubicBezTo>
                        <a:cubicBezTo>
                          <a:pt x="339" y="304"/>
                          <a:pt x="339" y="304"/>
                          <a:pt x="339" y="304"/>
                        </a:cubicBezTo>
                        <a:cubicBezTo>
                          <a:pt x="339" y="304"/>
                          <a:pt x="339" y="304"/>
                          <a:pt x="339" y="304"/>
                        </a:cubicBezTo>
                        <a:cubicBezTo>
                          <a:pt x="339" y="304"/>
                          <a:pt x="339" y="304"/>
                          <a:pt x="339" y="304"/>
                        </a:cubicBezTo>
                        <a:cubicBezTo>
                          <a:pt x="341" y="305"/>
                          <a:pt x="341" y="305"/>
                          <a:pt x="341" y="305"/>
                        </a:cubicBezTo>
                        <a:cubicBezTo>
                          <a:pt x="341" y="305"/>
                          <a:pt x="341" y="305"/>
                          <a:pt x="341" y="305"/>
                        </a:cubicBezTo>
                        <a:cubicBezTo>
                          <a:pt x="341" y="305"/>
                          <a:pt x="341" y="305"/>
                          <a:pt x="341" y="305"/>
                        </a:cubicBezTo>
                        <a:cubicBezTo>
                          <a:pt x="342" y="305"/>
                          <a:pt x="342" y="305"/>
                          <a:pt x="342" y="305"/>
                        </a:cubicBezTo>
                        <a:cubicBezTo>
                          <a:pt x="342" y="305"/>
                          <a:pt x="342" y="305"/>
                          <a:pt x="342" y="305"/>
                        </a:cubicBezTo>
                        <a:cubicBezTo>
                          <a:pt x="344" y="308"/>
                          <a:pt x="344" y="308"/>
                          <a:pt x="344" y="308"/>
                        </a:cubicBezTo>
                        <a:cubicBezTo>
                          <a:pt x="343" y="305"/>
                          <a:pt x="343" y="305"/>
                          <a:pt x="343" y="305"/>
                        </a:cubicBezTo>
                        <a:cubicBezTo>
                          <a:pt x="343" y="304"/>
                          <a:pt x="343" y="304"/>
                          <a:pt x="343" y="304"/>
                        </a:cubicBezTo>
                        <a:cubicBezTo>
                          <a:pt x="343" y="304"/>
                          <a:pt x="343" y="304"/>
                          <a:pt x="343" y="304"/>
                        </a:cubicBezTo>
                        <a:cubicBezTo>
                          <a:pt x="343" y="304"/>
                          <a:pt x="343" y="304"/>
                          <a:pt x="343" y="304"/>
                        </a:cubicBezTo>
                        <a:cubicBezTo>
                          <a:pt x="342" y="303"/>
                          <a:pt x="342" y="303"/>
                          <a:pt x="342" y="303"/>
                        </a:cubicBezTo>
                        <a:cubicBezTo>
                          <a:pt x="342" y="303"/>
                          <a:pt x="342" y="303"/>
                          <a:pt x="342" y="303"/>
                        </a:cubicBezTo>
                        <a:cubicBezTo>
                          <a:pt x="342" y="303"/>
                          <a:pt x="342" y="303"/>
                          <a:pt x="342" y="303"/>
                        </a:cubicBezTo>
                        <a:cubicBezTo>
                          <a:pt x="341" y="302"/>
                          <a:pt x="341" y="302"/>
                          <a:pt x="341" y="302"/>
                        </a:cubicBezTo>
                        <a:cubicBezTo>
                          <a:pt x="341" y="302"/>
                          <a:pt x="341" y="302"/>
                          <a:pt x="341" y="302"/>
                        </a:cubicBezTo>
                        <a:cubicBezTo>
                          <a:pt x="341" y="302"/>
                          <a:pt x="341" y="302"/>
                          <a:pt x="341" y="302"/>
                        </a:cubicBezTo>
                        <a:cubicBezTo>
                          <a:pt x="340" y="302"/>
                          <a:pt x="340" y="302"/>
                          <a:pt x="340" y="302"/>
                        </a:cubicBezTo>
                        <a:cubicBezTo>
                          <a:pt x="340" y="302"/>
                          <a:pt x="340" y="302"/>
                          <a:pt x="340" y="302"/>
                        </a:cubicBezTo>
                        <a:cubicBezTo>
                          <a:pt x="340" y="301"/>
                          <a:pt x="340" y="301"/>
                          <a:pt x="340" y="301"/>
                        </a:cubicBezTo>
                        <a:cubicBezTo>
                          <a:pt x="340" y="300"/>
                          <a:pt x="340" y="300"/>
                          <a:pt x="340" y="300"/>
                        </a:cubicBezTo>
                        <a:cubicBezTo>
                          <a:pt x="340" y="300"/>
                          <a:pt x="340" y="300"/>
                          <a:pt x="340" y="300"/>
                        </a:cubicBezTo>
                        <a:cubicBezTo>
                          <a:pt x="340" y="300"/>
                          <a:pt x="340" y="300"/>
                          <a:pt x="340" y="300"/>
                        </a:cubicBezTo>
                        <a:cubicBezTo>
                          <a:pt x="339" y="299"/>
                          <a:pt x="339" y="299"/>
                          <a:pt x="339" y="299"/>
                        </a:cubicBezTo>
                        <a:cubicBezTo>
                          <a:pt x="339" y="299"/>
                          <a:pt x="339" y="299"/>
                          <a:pt x="339" y="299"/>
                        </a:cubicBezTo>
                        <a:cubicBezTo>
                          <a:pt x="339" y="299"/>
                          <a:pt x="339" y="299"/>
                          <a:pt x="339" y="299"/>
                        </a:cubicBezTo>
                        <a:cubicBezTo>
                          <a:pt x="338" y="299"/>
                          <a:pt x="338" y="299"/>
                          <a:pt x="338" y="299"/>
                        </a:cubicBezTo>
                        <a:moveTo>
                          <a:pt x="355" y="305"/>
                        </a:moveTo>
                        <a:cubicBezTo>
                          <a:pt x="355" y="304"/>
                          <a:pt x="355" y="304"/>
                          <a:pt x="355" y="304"/>
                        </a:cubicBezTo>
                        <a:cubicBezTo>
                          <a:pt x="355" y="304"/>
                          <a:pt x="355" y="304"/>
                          <a:pt x="355" y="304"/>
                        </a:cubicBezTo>
                        <a:cubicBezTo>
                          <a:pt x="356" y="303"/>
                          <a:pt x="356" y="303"/>
                          <a:pt x="356" y="303"/>
                        </a:cubicBezTo>
                        <a:cubicBezTo>
                          <a:pt x="357" y="303"/>
                          <a:pt x="357" y="303"/>
                          <a:pt x="357" y="303"/>
                        </a:cubicBezTo>
                        <a:cubicBezTo>
                          <a:pt x="356" y="302"/>
                          <a:pt x="356" y="302"/>
                          <a:pt x="356" y="302"/>
                        </a:cubicBezTo>
                        <a:cubicBezTo>
                          <a:pt x="355" y="302"/>
                          <a:pt x="355" y="302"/>
                          <a:pt x="355" y="302"/>
                        </a:cubicBezTo>
                        <a:cubicBezTo>
                          <a:pt x="355" y="302"/>
                          <a:pt x="355" y="302"/>
                          <a:pt x="355" y="302"/>
                        </a:cubicBezTo>
                        <a:cubicBezTo>
                          <a:pt x="355" y="302"/>
                          <a:pt x="355" y="302"/>
                          <a:pt x="355" y="302"/>
                        </a:cubicBezTo>
                        <a:cubicBezTo>
                          <a:pt x="354" y="302"/>
                          <a:pt x="354" y="302"/>
                          <a:pt x="354" y="302"/>
                        </a:cubicBezTo>
                        <a:cubicBezTo>
                          <a:pt x="354" y="302"/>
                          <a:pt x="354" y="302"/>
                          <a:pt x="354" y="302"/>
                        </a:cubicBezTo>
                        <a:cubicBezTo>
                          <a:pt x="354" y="302"/>
                          <a:pt x="354" y="302"/>
                          <a:pt x="354" y="302"/>
                        </a:cubicBezTo>
                        <a:cubicBezTo>
                          <a:pt x="353" y="302"/>
                          <a:pt x="353" y="302"/>
                          <a:pt x="353" y="302"/>
                        </a:cubicBezTo>
                        <a:cubicBezTo>
                          <a:pt x="353" y="302"/>
                          <a:pt x="353" y="302"/>
                          <a:pt x="353" y="302"/>
                        </a:cubicBezTo>
                        <a:cubicBezTo>
                          <a:pt x="352" y="303"/>
                          <a:pt x="352" y="303"/>
                          <a:pt x="352" y="303"/>
                        </a:cubicBezTo>
                        <a:cubicBezTo>
                          <a:pt x="352" y="303"/>
                          <a:pt x="352" y="303"/>
                          <a:pt x="352" y="303"/>
                        </a:cubicBezTo>
                        <a:cubicBezTo>
                          <a:pt x="353" y="304"/>
                          <a:pt x="353" y="304"/>
                          <a:pt x="353" y="304"/>
                        </a:cubicBezTo>
                        <a:cubicBezTo>
                          <a:pt x="353" y="304"/>
                          <a:pt x="353" y="304"/>
                          <a:pt x="353" y="304"/>
                        </a:cubicBezTo>
                        <a:cubicBezTo>
                          <a:pt x="353" y="304"/>
                          <a:pt x="353" y="304"/>
                          <a:pt x="353" y="304"/>
                        </a:cubicBezTo>
                        <a:cubicBezTo>
                          <a:pt x="354" y="305"/>
                          <a:pt x="354" y="305"/>
                          <a:pt x="354" y="305"/>
                        </a:cubicBezTo>
                        <a:cubicBezTo>
                          <a:pt x="355" y="305"/>
                          <a:pt x="355" y="305"/>
                          <a:pt x="355" y="305"/>
                        </a:cubicBezTo>
                        <a:moveTo>
                          <a:pt x="325" y="314"/>
                        </a:moveTo>
                        <a:cubicBezTo>
                          <a:pt x="326" y="313"/>
                          <a:pt x="326" y="313"/>
                          <a:pt x="326" y="313"/>
                        </a:cubicBezTo>
                        <a:cubicBezTo>
                          <a:pt x="326" y="312"/>
                          <a:pt x="326" y="312"/>
                          <a:pt x="326" y="312"/>
                        </a:cubicBezTo>
                        <a:cubicBezTo>
                          <a:pt x="326" y="311"/>
                          <a:pt x="326" y="311"/>
                          <a:pt x="326" y="311"/>
                        </a:cubicBezTo>
                        <a:cubicBezTo>
                          <a:pt x="326" y="310"/>
                          <a:pt x="326" y="310"/>
                          <a:pt x="326" y="310"/>
                        </a:cubicBezTo>
                        <a:cubicBezTo>
                          <a:pt x="326" y="310"/>
                          <a:pt x="326" y="310"/>
                          <a:pt x="326" y="310"/>
                        </a:cubicBezTo>
                        <a:cubicBezTo>
                          <a:pt x="325" y="309"/>
                          <a:pt x="325" y="309"/>
                          <a:pt x="325" y="309"/>
                        </a:cubicBezTo>
                        <a:cubicBezTo>
                          <a:pt x="325" y="309"/>
                          <a:pt x="325" y="309"/>
                          <a:pt x="325" y="309"/>
                        </a:cubicBezTo>
                        <a:cubicBezTo>
                          <a:pt x="325" y="309"/>
                          <a:pt x="325" y="309"/>
                          <a:pt x="325" y="309"/>
                        </a:cubicBezTo>
                        <a:cubicBezTo>
                          <a:pt x="324" y="309"/>
                          <a:pt x="324" y="309"/>
                          <a:pt x="324" y="309"/>
                        </a:cubicBezTo>
                        <a:cubicBezTo>
                          <a:pt x="324" y="309"/>
                          <a:pt x="324" y="309"/>
                          <a:pt x="324" y="309"/>
                        </a:cubicBezTo>
                        <a:cubicBezTo>
                          <a:pt x="323" y="309"/>
                          <a:pt x="323" y="309"/>
                          <a:pt x="323" y="309"/>
                        </a:cubicBezTo>
                        <a:cubicBezTo>
                          <a:pt x="323" y="310"/>
                          <a:pt x="323" y="310"/>
                          <a:pt x="323" y="310"/>
                        </a:cubicBezTo>
                        <a:cubicBezTo>
                          <a:pt x="323" y="311"/>
                          <a:pt x="323" y="311"/>
                          <a:pt x="323" y="311"/>
                        </a:cubicBezTo>
                        <a:cubicBezTo>
                          <a:pt x="323" y="312"/>
                          <a:pt x="323" y="312"/>
                          <a:pt x="323" y="312"/>
                        </a:cubicBezTo>
                        <a:cubicBezTo>
                          <a:pt x="323" y="312"/>
                          <a:pt x="323" y="312"/>
                          <a:pt x="323" y="312"/>
                        </a:cubicBezTo>
                        <a:cubicBezTo>
                          <a:pt x="324" y="312"/>
                          <a:pt x="324" y="312"/>
                          <a:pt x="324" y="312"/>
                        </a:cubicBezTo>
                        <a:cubicBezTo>
                          <a:pt x="325" y="313"/>
                          <a:pt x="325" y="313"/>
                          <a:pt x="325" y="313"/>
                        </a:cubicBezTo>
                        <a:cubicBezTo>
                          <a:pt x="325" y="314"/>
                          <a:pt x="325" y="314"/>
                          <a:pt x="325" y="314"/>
                        </a:cubicBezTo>
                        <a:moveTo>
                          <a:pt x="329" y="315"/>
                        </a:moveTo>
                        <a:cubicBezTo>
                          <a:pt x="328" y="316"/>
                          <a:pt x="328" y="316"/>
                          <a:pt x="328" y="316"/>
                        </a:cubicBezTo>
                        <a:cubicBezTo>
                          <a:pt x="326" y="316"/>
                          <a:pt x="326" y="316"/>
                          <a:pt x="326" y="316"/>
                        </a:cubicBezTo>
                        <a:cubicBezTo>
                          <a:pt x="328" y="317"/>
                          <a:pt x="328" y="317"/>
                          <a:pt x="328" y="317"/>
                        </a:cubicBezTo>
                        <a:cubicBezTo>
                          <a:pt x="328" y="317"/>
                          <a:pt x="328" y="317"/>
                          <a:pt x="328" y="317"/>
                        </a:cubicBezTo>
                        <a:cubicBezTo>
                          <a:pt x="329" y="317"/>
                          <a:pt x="329" y="317"/>
                          <a:pt x="329" y="317"/>
                        </a:cubicBezTo>
                        <a:cubicBezTo>
                          <a:pt x="330" y="318"/>
                          <a:pt x="330" y="318"/>
                          <a:pt x="330" y="318"/>
                        </a:cubicBezTo>
                        <a:cubicBezTo>
                          <a:pt x="330" y="317"/>
                          <a:pt x="330" y="317"/>
                          <a:pt x="330" y="317"/>
                        </a:cubicBezTo>
                        <a:cubicBezTo>
                          <a:pt x="330" y="317"/>
                          <a:pt x="330" y="317"/>
                          <a:pt x="330" y="317"/>
                        </a:cubicBezTo>
                        <a:cubicBezTo>
                          <a:pt x="330" y="316"/>
                          <a:pt x="330" y="316"/>
                          <a:pt x="330" y="316"/>
                        </a:cubicBezTo>
                        <a:cubicBezTo>
                          <a:pt x="330" y="316"/>
                          <a:pt x="330" y="316"/>
                          <a:pt x="330" y="316"/>
                        </a:cubicBezTo>
                        <a:cubicBezTo>
                          <a:pt x="330" y="315"/>
                          <a:pt x="330" y="315"/>
                          <a:pt x="330" y="315"/>
                        </a:cubicBezTo>
                        <a:cubicBezTo>
                          <a:pt x="329" y="314"/>
                          <a:pt x="329" y="314"/>
                          <a:pt x="329" y="314"/>
                        </a:cubicBezTo>
                        <a:cubicBezTo>
                          <a:pt x="329" y="315"/>
                          <a:pt x="329" y="315"/>
                          <a:pt x="329" y="315"/>
                        </a:cubicBezTo>
                        <a:cubicBezTo>
                          <a:pt x="329" y="315"/>
                          <a:pt x="329" y="315"/>
                          <a:pt x="329" y="315"/>
                        </a:cubicBezTo>
                        <a:moveTo>
                          <a:pt x="303" y="319"/>
                        </a:moveTo>
                        <a:cubicBezTo>
                          <a:pt x="302" y="319"/>
                          <a:pt x="302" y="319"/>
                          <a:pt x="302" y="319"/>
                        </a:cubicBezTo>
                        <a:cubicBezTo>
                          <a:pt x="301" y="319"/>
                          <a:pt x="301" y="319"/>
                          <a:pt x="301" y="319"/>
                        </a:cubicBezTo>
                        <a:cubicBezTo>
                          <a:pt x="301" y="320"/>
                          <a:pt x="301" y="320"/>
                          <a:pt x="301" y="320"/>
                        </a:cubicBezTo>
                        <a:cubicBezTo>
                          <a:pt x="302" y="321"/>
                          <a:pt x="302" y="321"/>
                          <a:pt x="302" y="321"/>
                        </a:cubicBezTo>
                        <a:cubicBezTo>
                          <a:pt x="302" y="321"/>
                          <a:pt x="302" y="321"/>
                          <a:pt x="302" y="321"/>
                        </a:cubicBezTo>
                        <a:cubicBezTo>
                          <a:pt x="303" y="321"/>
                          <a:pt x="303" y="321"/>
                          <a:pt x="303" y="321"/>
                        </a:cubicBezTo>
                        <a:cubicBezTo>
                          <a:pt x="304" y="321"/>
                          <a:pt x="304" y="321"/>
                          <a:pt x="304" y="321"/>
                        </a:cubicBezTo>
                        <a:cubicBezTo>
                          <a:pt x="305" y="321"/>
                          <a:pt x="305" y="321"/>
                          <a:pt x="305" y="321"/>
                        </a:cubicBezTo>
                        <a:cubicBezTo>
                          <a:pt x="306" y="322"/>
                          <a:pt x="306" y="322"/>
                          <a:pt x="306" y="322"/>
                        </a:cubicBezTo>
                        <a:cubicBezTo>
                          <a:pt x="306" y="321"/>
                          <a:pt x="306" y="321"/>
                          <a:pt x="306" y="321"/>
                        </a:cubicBezTo>
                        <a:cubicBezTo>
                          <a:pt x="306" y="321"/>
                          <a:pt x="306" y="321"/>
                          <a:pt x="306" y="321"/>
                        </a:cubicBezTo>
                        <a:cubicBezTo>
                          <a:pt x="306" y="320"/>
                          <a:pt x="306" y="320"/>
                          <a:pt x="306" y="320"/>
                        </a:cubicBezTo>
                        <a:cubicBezTo>
                          <a:pt x="306" y="320"/>
                          <a:pt x="306" y="320"/>
                          <a:pt x="306" y="320"/>
                        </a:cubicBezTo>
                        <a:cubicBezTo>
                          <a:pt x="306" y="320"/>
                          <a:pt x="306" y="320"/>
                          <a:pt x="306" y="320"/>
                        </a:cubicBezTo>
                        <a:cubicBezTo>
                          <a:pt x="306" y="319"/>
                          <a:pt x="306" y="319"/>
                          <a:pt x="306" y="319"/>
                        </a:cubicBezTo>
                        <a:cubicBezTo>
                          <a:pt x="306" y="319"/>
                          <a:pt x="306" y="319"/>
                          <a:pt x="306" y="319"/>
                        </a:cubicBezTo>
                        <a:cubicBezTo>
                          <a:pt x="305" y="319"/>
                          <a:pt x="305" y="319"/>
                          <a:pt x="305" y="319"/>
                        </a:cubicBezTo>
                        <a:cubicBezTo>
                          <a:pt x="304" y="319"/>
                          <a:pt x="304" y="319"/>
                          <a:pt x="304" y="319"/>
                        </a:cubicBezTo>
                        <a:cubicBezTo>
                          <a:pt x="304" y="319"/>
                          <a:pt x="304" y="319"/>
                          <a:pt x="304" y="319"/>
                        </a:cubicBezTo>
                        <a:cubicBezTo>
                          <a:pt x="304" y="319"/>
                          <a:pt x="304" y="319"/>
                          <a:pt x="304" y="319"/>
                        </a:cubicBezTo>
                        <a:cubicBezTo>
                          <a:pt x="303" y="319"/>
                          <a:pt x="303" y="319"/>
                          <a:pt x="303" y="319"/>
                        </a:cubicBezTo>
                        <a:moveTo>
                          <a:pt x="240" y="61"/>
                        </a:moveTo>
                        <a:cubicBezTo>
                          <a:pt x="240" y="61"/>
                          <a:pt x="240" y="61"/>
                          <a:pt x="240" y="61"/>
                        </a:cubicBezTo>
                        <a:cubicBezTo>
                          <a:pt x="240" y="61"/>
                          <a:pt x="240" y="61"/>
                          <a:pt x="240" y="61"/>
                        </a:cubicBezTo>
                        <a:cubicBezTo>
                          <a:pt x="240" y="61"/>
                          <a:pt x="240" y="61"/>
                          <a:pt x="240" y="61"/>
                        </a:cubicBezTo>
                        <a:cubicBezTo>
                          <a:pt x="241" y="62"/>
                          <a:pt x="241" y="62"/>
                          <a:pt x="241" y="62"/>
                        </a:cubicBezTo>
                        <a:cubicBezTo>
                          <a:pt x="241" y="62"/>
                          <a:pt x="241" y="62"/>
                          <a:pt x="241" y="62"/>
                        </a:cubicBezTo>
                        <a:cubicBezTo>
                          <a:pt x="241" y="62"/>
                          <a:pt x="241" y="62"/>
                          <a:pt x="241" y="62"/>
                        </a:cubicBezTo>
                        <a:cubicBezTo>
                          <a:pt x="241" y="62"/>
                          <a:pt x="241" y="62"/>
                          <a:pt x="241" y="62"/>
                        </a:cubicBezTo>
                        <a:cubicBezTo>
                          <a:pt x="242" y="63"/>
                          <a:pt x="242" y="63"/>
                          <a:pt x="242" y="63"/>
                        </a:cubicBezTo>
                        <a:cubicBezTo>
                          <a:pt x="241" y="64"/>
                          <a:pt x="241" y="64"/>
                          <a:pt x="241" y="64"/>
                        </a:cubicBezTo>
                        <a:cubicBezTo>
                          <a:pt x="241" y="64"/>
                          <a:pt x="241" y="64"/>
                          <a:pt x="241" y="64"/>
                        </a:cubicBezTo>
                        <a:cubicBezTo>
                          <a:pt x="240" y="64"/>
                          <a:pt x="240" y="64"/>
                          <a:pt x="240" y="64"/>
                        </a:cubicBezTo>
                        <a:cubicBezTo>
                          <a:pt x="240" y="64"/>
                          <a:pt x="240" y="64"/>
                          <a:pt x="240" y="64"/>
                        </a:cubicBezTo>
                        <a:cubicBezTo>
                          <a:pt x="240" y="63"/>
                          <a:pt x="240" y="63"/>
                          <a:pt x="240" y="63"/>
                        </a:cubicBezTo>
                        <a:cubicBezTo>
                          <a:pt x="240" y="63"/>
                          <a:pt x="240" y="63"/>
                          <a:pt x="240" y="63"/>
                        </a:cubicBezTo>
                        <a:cubicBezTo>
                          <a:pt x="239" y="63"/>
                          <a:pt x="239" y="63"/>
                          <a:pt x="239" y="63"/>
                        </a:cubicBezTo>
                        <a:cubicBezTo>
                          <a:pt x="239" y="63"/>
                          <a:pt x="239" y="63"/>
                          <a:pt x="239" y="63"/>
                        </a:cubicBezTo>
                        <a:cubicBezTo>
                          <a:pt x="238" y="63"/>
                          <a:pt x="238" y="63"/>
                          <a:pt x="238" y="63"/>
                        </a:cubicBezTo>
                        <a:cubicBezTo>
                          <a:pt x="236" y="64"/>
                          <a:pt x="236" y="64"/>
                          <a:pt x="236" y="64"/>
                        </a:cubicBezTo>
                        <a:cubicBezTo>
                          <a:pt x="235" y="64"/>
                          <a:pt x="235" y="64"/>
                          <a:pt x="235" y="64"/>
                        </a:cubicBezTo>
                        <a:cubicBezTo>
                          <a:pt x="235" y="64"/>
                          <a:pt x="235" y="64"/>
                          <a:pt x="235" y="64"/>
                        </a:cubicBezTo>
                        <a:cubicBezTo>
                          <a:pt x="235" y="64"/>
                          <a:pt x="235" y="64"/>
                          <a:pt x="235" y="64"/>
                        </a:cubicBezTo>
                        <a:cubicBezTo>
                          <a:pt x="235" y="65"/>
                          <a:pt x="235" y="65"/>
                          <a:pt x="235" y="65"/>
                        </a:cubicBezTo>
                        <a:cubicBezTo>
                          <a:pt x="234" y="65"/>
                          <a:pt x="234" y="65"/>
                          <a:pt x="234" y="65"/>
                        </a:cubicBezTo>
                        <a:cubicBezTo>
                          <a:pt x="233" y="65"/>
                          <a:pt x="233" y="65"/>
                          <a:pt x="233" y="65"/>
                        </a:cubicBezTo>
                        <a:cubicBezTo>
                          <a:pt x="233" y="66"/>
                          <a:pt x="233" y="66"/>
                          <a:pt x="233" y="66"/>
                        </a:cubicBezTo>
                        <a:cubicBezTo>
                          <a:pt x="233" y="66"/>
                          <a:pt x="233" y="66"/>
                          <a:pt x="233" y="66"/>
                        </a:cubicBezTo>
                        <a:cubicBezTo>
                          <a:pt x="233" y="66"/>
                          <a:pt x="233" y="66"/>
                          <a:pt x="233" y="66"/>
                        </a:cubicBezTo>
                        <a:cubicBezTo>
                          <a:pt x="233" y="65"/>
                          <a:pt x="233" y="65"/>
                          <a:pt x="233" y="65"/>
                        </a:cubicBezTo>
                        <a:cubicBezTo>
                          <a:pt x="233" y="64"/>
                          <a:pt x="233" y="64"/>
                          <a:pt x="233" y="64"/>
                        </a:cubicBezTo>
                        <a:cubicBezTo>
                          <a:pt x="232" y="64"/>
                          <a:pt x="232" y="64"/>
                          <a:pt x="232" y="64"/>
                        </a:cubicBezTo>
                        <a:cubicBezTo>
                          <a:pt x="232" y="65"/>
                          <a:pt x="232" y="65"/>
                          <a:pt x="232" y="65"/>
                        </a:cubicBezTo>
                        <a:cubicBezTo>
                          <a:pt x="232" y="65"/>
                          <a:pt x="232" y="65"/>
                          <a:pt x="232" y="65"/>
                        </a:cubicBezTo>
                        <a:cubicBezTo>
                          <a:pt x="232" y="65"/>
                          <a:pt x="232" y="65"/>
                          <a:pt x="232" y="65"/>
                        </a:cubicBezTo>
                        <a:cubicBezTo>
                          <a:pt x="231" y="66"/>
                          <a:pt x="231" y="66"/>
                          <a:pt x="231" y="66"/>
                        </a:cubicBezTo>
                        <a:cubicBezTo>
                          <a:pt x="231" y="66"/>
                          <a:pt x="231" y="66"/>
                          <a:pt x="231" y="66"/>
                        </a:cubicBezTo>
                        <a:cubicBezTo>
                          <a:pt x="230" y="66"/>
                          <a:pt x="230" y="66"/>
                          <a:pt x="230" y="66"/>
                        </a:cubicBezTo>
                        <a:cubicBezTo>
                          <a:pt x="230" y="66"/>
                          <a:pt x="230" y="66"/>
                          <a:pt x="230" y="66"/>
                        </a:cubicBezTo>
                        <a:cubicBezTo>
                          <a:pt x="230" y="66"/>
                          <a:pt x="230" y="66"/>
                          <a:pt x="230" y="66"/>
                        </a:cubicBezTo>
                        <a:cubicBezTo>
                          <a:pt x="229" y="66"/>
                          <a:pt x="229" y="66"/>
                          <a:pt x="229" y="66"/>
                        </a:cubicBezTo>
                        <a:cubicBezTo>
                          <a:pt x="229" y="65"/>
                          <a:pt x="229" y="65"/>
                          <a:pt x="229" y="65"/>
                        </a:cubicBezTo>
                        <a:cubicBezTo>
                          <a:pt x="229" y="65"/>
                          <a:pt x="229" y="65"/>
                          <a:pt x="229" y="65"/>
                        </a:cubicBezTo>
                        <a:cubicBezTo>
                          <a:pt x="228" y="65"/>
                          <a:pt x="228" y="65"/>
                          <a:pt x="228" y="65"/>
                        </a:cubicBezTo>
                        <a:cubicBezTo>
                          <a:pt x="228" y="65"/>
                          <a:pt x="228" y="65"/>
                          <a:pt x="228" y="65"/>
                        </a:cubicBezTo>
                        <a:cubicBezTo>
                          <a:pt x="227" y="65"/>
                          <a:pt x="227" y="65"/>
                          <a:pt x="227" y="65"/>
                        </a:cubicBezTo>
                        <a:cubicBezTo>
                          <a:pt x="227" y="66"/>
                          <a:pt x="227" y="66"/>
                          <a:pt x="227" y="66"/>
                        </a:cubicBezTo>
                        <a:cubicBezTo>
                          <a:pt x="227" y="66"/>
                          <a:pt x="227" y="66"/>
                          <a:pt x="227" y="66"/>
                        </a:cubicBezTo>
                        <a:cubicBezTo>
                          <a:pt x="227" y="67"/>
                          <a:pt x="227" y="67"/>
                          <a:pt x="227" y="67"/>
                        </a:cubicBezTo>
                        <a:cubicBezTo>
                          <a:pt x="227" y="67"/>
                          <a:pt x="227" y="67"/>
                          <a:pt x="227" y="67"/>
                        </a:cubicBezTo>
                        <a:cubicBezTo>
                          <a:pt x="228" y="67"/>
                          <a:pt x="228" y="67"/>
                          <a:pt x="228" y="67"/>
                        </a:cubicBezTo>
                        <a:cubicBezTo>
                          <a:pt x="228" y="68"/>
                          <a:pt x="228" y="68"/>
                          <a:pt x="228" y="68"/>
                        </a:cubicBezTo>
                        <a:cubicBezTo>
                          <a:pt x="227" y="68"/>
                          <a:pt x="227" y="68"/>
                          <a:pt x="227" y="68"/>
                        </a:cubicBezTo>
                        <a:cubicBezTo>
                          <a:pt x="227" y="68"/>
                          <a:pt x="227" y="68"/>
                          <a:pt x="227" y="68"/>
                        </a:cubicBezTo>
                        <a:cubicBezTo>
                          <a:pt x="227" y="67"/>
                          <a:pt x="227" y="67"/>
                          <a:pt x="227" y="67"/>
                        </a:cubicBezTo>
                        <a:cubicBezTo>
                          <a:pt x="227" y="67"/>
                          <a:pt x="227" y="67"/>
                          <a:pt x="227" y="67"/>
                        </a:cubicBezTo>
                        <a:cubicBezTo>
                          <a:pt x="225" y="67"/>
                          <a:pt x="225" y="67"/>
                          <a:pt x="225" y="67"/>
                        </a:cubicBezTo>
                        <a:cubicBezTo>
                          <a:pt x="225" y="67"/>
                          <a:pt x="225" y="67"/>
                          <a:pt x="225" y="67"/>
                        </a:cubicBezTo>
                        <a:cubicBezTo>
                          <a:pt x="226" y="67"/>
                          <a:pt x="226" y="67"/>
                          <a:pt x="226" y="67"/>
                        </a:cubicBezTo>
                        <a:cubicBezTo>
                          <a:pt x="226" y="67"/>
                          <a:pt x="226" y="67"/>
                          <a:pt x="226" y="67"/>
                        </a:cubicBezTo>
                        <a:cubicBezTo>
                          <a:pt x="226" y="66"/>
                          <a:pt x="226" y="66"/>
                          <a:pt x="226" y="66"/>
                        </a:cubicBezTo>
                        <a:cubicBezTo>
                          <a:pt x="227" y="65"/>
                          <a:pt x="227" y="65"/>
                          <a:pt x="227" y="65"/>
                        </a:cubicBezTo>
                        <a:cubicBezTo>
                          <a:pt x="227" y="65"/>
                          <a:pt x="227" y="65"/>
                          <a:pt x="227" y="65"/>
                        </a:cubicBezTo>
                        <a:cubicBezTo>
                          <a:pt x="226" y="65"/>
                          <a:pt x="226" y="65"/>
                          <a:pt x="226" y="65"/>
                        </a:cubicBezTo>
                        <a:cubicBezTo>
                          <a:pt x="226" y="65"/>
                          <a:pt x="226" y="65"/>
                          <a:pt x="226" y="65"/>
                        </a:cubicBezTo>
                        <a:cubicBezTo>
                          <a:pt x="225" y="65"/>
                          <a:pt x="225" y="65"/>
                          <a:pt x="225" y="65"/>
                        </a:cubicBezTo>
                        <a:cubicBezTo>
                          <a:pt x="225" y="65"/>
                          <a:pt x="225" y="65"/>
                          <a:pt x="225" y="65"/>
                        </a:cubicBezTo>
                        <a:cubicBezTo>
                          <a:pt x="225" y="65"/>
                          <a:pt x="225" y="65"/>
                          <a:pt x="225" y="65"/>
                        </a:cubicBezTo>
                        <a:cubicBezTo>
                          <a:pt x="225" y="65"/>
                          <a:pt x="225" y="65"/>
                          <a:pt x="225" y="65"/>
                        </a:cubicBezTo>
                        <a:cubicBezTo>
                          <a:pt x="225" y="64"/>
                          <a:pt x="225" y="64"/>
                          <a:pt x="225" y="64"/>
                        </a:cubicBezTo>
                        <a:cubicBezTo>
                          <a:pt x="226" y="64"/>
                          <a:pt x="226" y="64"/>
                          <a:pt x="226" y="64"/>
                        </a:cubicBezTo>
                        <a:cubicBezTo>
                          <a:pt x="226" y="64"/>
                          <a:pt x="226" y="64"/>
                          <a:pt x="226" y="64"/>
                        </a:cubicBezTo>
                        <a:cubicBezTo>
                          <a:pt x="226" y="64"/>
                          <a:pt x="226" y="64"/>
                          <a:pt x="226" y="64"/>
                        </a:cubicBezTo>
                        <a:cubicBezTo>
                          <a:pt x="227" y="62"/>
                          <a:pt x="227" y="62"/>
                          <a:pt x="227" y="62"/>
                        </a:cubicBezTo>
                        <a:cubicBezTo>
                          <a:pt x="228" y="62"/>
                          <a:pt x="228" y="62"/>
                          <a:pt x="228" y="62"/>
                        </a:cubicBezTo>
                        <a:cubicBezTo>
                          <a:pt x="229" y="62"/>
                          <a:pt x="229" y="62"/>
                          <a:pt x="229" y="62"/>
                        </a:cubicBezTo>
                        <a:cubicBezTo>
                          <a:pt x="230" y="62"/>
                          <a:pt x="230" y="62"/>
                          <a:pt x="230" y="62"/>
                        </a:cubicBezTo>
                        <a:cubicBezTo>
                          <a:pt x="230" y="62"/>
                          <a:pt x="230" y="62"/>
                          <a:pt x="230" y="62"/>
                        </a:cubicBezTo>
                        <a:cubicBezTo>
                          <a:pt x="234" y="62"/>
                          <a:pt x="234" y="62"/>
                          <a:pt x="234" y="62"/>
                        </a:cubicBezTo>
                        <a:cubicBezTo>
                          <a:pt x="234" y="62"/>
                          <a:pt x="234" y="62"/>
                          <a:pt x="234" y="62"/>
                        </a:cubicBezTo>
                        <a:cubicBezTo>
                          <a:pt x="234" y="62"/>
                          <a:pt x="234" y="62"/>
                          <a:pt x="234" y="62"/>
                        </a:cubicBezTo>
                        <a:cubicBezTo>
                          <a:pt x="237" y="61"/>
                          <a:pt x="237" y="61"/>
                          <a:pt x="237" y="61"/>
                        </a:cubicBezTo>
                        <a:cubicBezTo>
                          <a:pt x="238" y="61"/>
                          <a:pt x="238" y="61"/>
                          <a:pt x="238" y="61"/>
                        </a:cubicBezTo>
                        <a:cubicBezTo>
                          <a:pt x="238" y="61"/>
                          <a:pt x="238" y="61"/>
                          <a:pt x="238" y="61"/>
                        </a:cubicBezTo>
                        <a:cubicBezTo>
                          <a:pt x="238" y="61"/>
                          <a:pt x="238" y="61"/>
                          <a:pt x="238" y="61"/>
                        </a:cubicBezTo>
                        <a:cubicBezTo>
                          <a:pt x="240" y="61"/>
                          <a:pt x="240" y="61"/>
                          <a:pt x="240" y="61"/>
                        </a:cubicBezTo>
                        <a:moveTo>
                          <a:pt x="272" y="80"/>
                        </a:moveTo>
                        <a:cubicBezTo>
                          <a:pt x="273" y="80"/>
                          <a:pt x="273" y="80"/>
                          <a:pt x="273" y="80"/>
                        </a:cubicBezTo>
                        <a:cubicBezTo>
                          <a:pt x="273" y="82"/>
                          <a:pt x="273" y="82"/>
                          <a:pt x="273" y="82"/>
                        </a:cubicBezTo>
                        <a:cubicBezTo>
                          <a:pt x="273" y="83"/>
                          <a:pt x="273" y="83"/>
                          <a:pt x="273" y="83"/>
                        </a:cubicBezTo>
                        <a:cubicBezTo>
                          <a:pt x="273" y="82"/>
                          <a:pt x="273" y="82"/>
                          <a:pt x="273" y="82"/>
                        </a:cubicBezTo>
                        <a:cubicBezTo>
                          <a:pt x="272" y="80"/>
                          <a:pt x="272" y="80"/>
                          <a:pt x="272" y="80"/>
                        </a:cubicBezTo>
                        <a:cubicBezTo>
                          <a:pt x="272" y="80"/>
                          <a:pt x="272" y="80"/>
                          <a:pt x="272" y="80"/>
                        </a:cubicBezTo>
                        <a:moveTo>
                          <a:pt x="238" y="147"/>
                        </a:moveTo>
                        <a:cubicBezTo>
                          <a:pt x="238" y="147"/>
                          <a:pt x="238" y="147"/>
                          <a:pt x="238" y="147"/>
                        </a:cubicBezTo>
                        <a:cubicBezTo>
                          <a:pt x="238" y="148"/>
                          <a:pt x="238" y="148"/>
                          <a:pt x="238" y="148"/>
                        </a:cubicBezTo>
                        <a:cubicBezTo>
                          <a:pt x="237" y="149"/>
                          <a:pt x="237" y="149"/>
                          <a:pt x="237" y="149"/>
                        </a:cubicBezTo>
                        <a:cubicBezTo>
                          <a:pt x="237" y="150"/>
                          <a:pt x="237" y="150"/>
                          <a:pt x="237" y="150"/>
                        </a:cubicBezTo>
                        <a:cubicBezTo>
                          <a:pt x="236" y="149"/>
                          <a:pt x="236" y="149"/>
                          <a:pt x="236" y="149"/>
                        </a:cubicBezTo>
                        <a:cubicBezTo>
                          <a:pt x="236" y="149"/>
                          <a:pt x="236" y="149"/>
                          <a:pt x="236" y="149"/>
                        </a:cubicBezTo>
                        <a:cubicBezTo>
                          <a:pt x="236" y="149"/>
                          <a:pt x="236" y="149"/>
                          <a:pt x="236" y="149"/>
                        </a:cubicBezTo>
                        <a:cubicBezTo>
                          <a:pt x="235" y="149"/>
                          <a:pt x="235" y="149"/>
                          <a:pt x="235" y="149"/>
                        </a:cubicBezTo>
                        <a:cubicBezTo>
                          <a:pt x="235" y="149"/>
                          <a:pt x="235" y="149"/>
                          <a:pt x="235" y="149"/>
                        </a:cubicBezTo>
                        <a:cubicBezTo>
                          <a:pt x="235" y="149"/>
                          <a:pt x="235" y="149"/>
                          <a:pt x="235" y="149"/>
                        </a:cubicBezTo>
                        <a:cubicBezTo>
                          <a:pt x="235" y="149"/>
                          <a:pt x="235" y="149"/>
                          <a:pt x="235" y="149"/>
                        </a:cubicBezTo>
                        <a:cubicBezTo>
                          <a:pt x="235" y="149"/>
                          <a:pt x="235" y="149"/>
                          <a:pt x="235" y="149"/>
                        </a:cubicBezTo>
                        <a:cubicBezTo>
                          <a:pt x="235" y="149"/>
                          <a:pt x="235" y="149"/>
                          <a:pt x="235" y="149"/>
                        </a:cubicBezTo>
                        <a:cubicBezTo>
                          <a:pt x="236" y="149"/>
                          <a:pt x="236" y="149"/>
                          <a:pt x="236" y="149"/>
                        </a:cubicBezTo>
                        <a:cubicBezTo>
                          <a:pt x="236" y="149"/>
                          <a:pt x="236" y="149"/>
                          <a:pt x="236" y="149"/>
                        </a:cubicBezTo>
                        <a:cubicBezTo>
                          <a:pt x="236" y="148"/>
                          <a:pt x="236" y="148"/>
                          <a:pt x="236" y="148"/>
                        </a:cubicBezTo>
                        <a:cubicBezTo>
                          <a:pt x="236" y="148"/>
                          <a:pt x="236" y="148"/>
                          <a:pt x="236" y="148"/>
                        </a:cubicBezTo>
                        <a:cubicBezTo>
                          <a:pt x="236" y="148"/>
                          <a:pt x="236" y="148"/>
                          <a:pt x="236" y="148"/>
                        </a:cubicBezTo>
                        <a:cubicBezTo>
                          <a:pt x="236" y="148"/>
                          <a:pt x="236" y="148"/>
                          <a:pt x="236" y="148"/>
                        </a:cubicBezTo>
                        <a:cubicBezTo>
                          <a:pt x="237" y="148"/>
                          <a:pt x="237" y="148"/>
                          <a:pt x="237" y="148"/>
                        </a:cubicBezTo>
                        <a:cubicBezTo>
                          <a:pt x="237" y="148"/>
                          <a:pt x="237" y="148"/>
                          <a:pt x="237" y="148"/>
                        </a:cubicBezTo>
                        <a:cubicBezTo>
                          <a:pt x="237" y="148"/>
                          <a:pt x="237" y="148"/>
                          <a:pt x="237" y="148"/>
                        </a:cubicBezTo>
                        <a:cubicBezTo>
                          <a:pt x="238" y="147"/>
                          <a:pt x="238" y="147"/>
                          <a:pt x="238" y="147"/>
                        </a:cubicBezTo>
                        <a:cubicBezTo>
                          <a:pt x="238" y="147"/>
                          <a:pt x="238" y="147"/>
                          <a:pt x="238" y="147"/>
                        </a:cubicBezTo>
                        <a:moveTo>
                          <a:pt x="36" y="248"/>
                        </a:moveTo>
                        <a:cubicBezTo>
                          <a:pt x="37" y="248"/>
                          <a:pt x="37" y="248"/>
                          <a:pt x="37" y="248"/>
                        </a:cubicBezTo>
                        <a:cubicBezTo>
                          <a:pt x="37" y="248"/>
                          <a:pt x="37" y="248"/>
                          <a:pt x="37" y="248"/>
                        </a:cubicBezTo>
                        <a:cubicBezTo>
                          <a:pt x="37" y="248"/>
                          <a:pt x="37" y="248"/>
                          <a:pt x="37" y="248"/>
                        </a:cubicBezTo>
                        <a:cubicBezTo>
                          <a:pt x="37" y="248"/>
                          <a:pt x="37" y="248"/>
                          <a:pt x="37" y="248"/>
                        </a:cubicBezTo>
                        <a:cubicBezTo>
                          <a:pt x="36" y="248"/>
                          <a:pt x="36" y="248"/>
                          <a:pt x="36" y="248"/>
                        </a:cubicBezTo>
                        <a:cubicBezTo>
                          <a:pt x="35" y="248"/>
                          <a:pt x="35" y="248"/>
                          <a:pt x="35" y="248"/>
                        </a:cubicBezTo>
                        <a:cubicBezTo>
                          <a:pt x="35" y="248"/>
                          <a:pt x="35" y="248"/>
                          <a:pt x="35" y="248"/>
                        </a:cubicBezTo>
                        <a:cubicBezTo>
                          <a:pt x="35" y="248"/>
                          <a:pt x="35" y="248"/>
                          <a:pt x="35" y="248"/>
                        </a:cubicBezTo>
                        <a:cubicBezTo>
                          <a:pt x="36" y="248"/>
                          <a:pt x="36" y="248"/>
                          <a:pt x="36" y="248"/>
                        </a:cubicBezTo>
                        <a:moveTo>
                          <a:pt x="205" y="249"/>
                        </a:moveTo>
                        <a:cubicBezTo>
                          <a:pt x="206" y="249"/>
                          <a:pt x="206" y="249"/>
                          <a:pt x="206" y="249"/>
                        </a:cubicBezTo>
                        <a:cubicBezTo>
                          <a:pt x="206" y="249"/>
                          <a:pt x="206" y="249"/>
                          <a:pt x="206" y="249"/>
                        </a:cubicBezTo>
                        <a:cubicBezTo>
                          <a:pt x="206" y="249"/>
                          <a:pt x="206" y="249"/>
                          <a:pt x="206" y="249"/>
                        </a:cubicBezTo>
                        <a:cubicBezTo>
                          <a:pt x="206" y="249"/>
                          <a:pt x="206" y="249"/>
                          <a:pt x="206" y="249"/>
                        </a:cubicBezTo>
                        <a:cubicBezTo>
                          <a:pt x="207" y="249"/>
                          <a:pt x="207" y="249"/>
                          <a:pt x="207" y="249"/>
                        </a:cubicBezTo>
                        <a:cubicBezTo>
                          <a:pt x="207" y="249"/>
                          <a:pt x="207" y="249"/>
                          <a:pt x="207" y="249"/>
                        </a:cubicBezTo>
                        <a:cubicBezTo>
                          <a:pt x="208" y="250"/>
                          <a:pt x="208" y="250"/>
                          <a:pt x="208" y="250"/>
                        </a:cubicBezTo>
                        <a:cubicBezTo>
                          <a:pt x="208" y="250"/>
                          <a:pt x="208" y="250"/>
                          <a:pt x="208" y="250"/>
                        </a:cubicBezTo>
                        <a:cubicBezTo>
                          <a:pt x="208" y="250"/>
                          <a:pt x="208" y="250"/>
                          <a:pt x="208" y="250"/>
                        </a:cubicBezTo>
                        <a:cubicBezTo>
                          <a:pt x="208" y="250"/>
                          <a:pt x="208" y="250"/>
                          <a:pt x="208" y="250"/>
                        </a:cubicBezTo>
                        <a:cubicBezTo>
                          <a:pt x="209" y="250"/>
                          <a:pt x="209" y="250"/>
                          <a:pt x="209" y="250"/>
                        </a:cubicBezTo>
                        <a:cubicBezTo>
                          <a:pt x="208" y="251"/>
                          <a:pt x="208" y="251"/>
                          <a:pt x="208" y="251"/>
                        </a:cubicBezTo>
                        <a:cubicBezTo>
                          <a:pt x="208" y="251"/>
                          <a:pt x="208" y="251"/>
                          <a:pt x="208" y="251"/>
                        </a:cubicBezTo>
                        <a:cubicBezTo>
                          <a:pt x="208" y="251"/>
                          <a:pt x="208" y="251"/>
                          <a:pt x="208" y="251"/>
                        </a:cubicBezTo>
                        <a:cubicBezTo>
                          <a:pt x="208" y="252"/>
                          <a:pt x="208" y="252"/>
                          <a:pt x="208" y="252"/>
                        </a:cubicBezTo>
                        <a:cubicBezTo>
                          <a:pt x="208" y="252"/>
                          <a:pt x="208" y="252"/>
                          <a:pt x="208" y="252"/>
                        </a:cubicBezTo>
                        <a:cubicBezTo>
                          <a:pt x="208" y="253"/>
                          <a:pt x="208" y="253"/>
                          <a:pt x="208" y="253"/>
                        </a:cubicBezTo>
                        <a:cubicBezTo>
                          <a:pt x="208" y="254"/>
                          <a:pt x="208" y="254"/>
                          <a:pt x="208" y="254"/>
                        </a:cubicBezTo>
                        <a:cubicBezTo>
                          <a:pt x="208" y="254"/>
                          <a:pt x="208" y="254"/>
                          <a:pt x="208" y="254"/>
                        </a:cubicBezTo>
                        <a:cubicBezTo>
                          <a:pt x="209" y="254"/>
                          <a:pt x="209" y="254"/>
                          <a:pt x="209" y="254"/>
                        </a:cubicBezTo>
                        <a:cubicBezTo>
                          <a:pt x="209" y="255"/>
                          <a:pt x="209" y="255"/>
                          <a:pt x="209" y="255"/>
                        </a:cubicBezTo>
                        <a:cubicBezTo>
                          <a:pt x="209" y="255"/>
                          <a:pt x="209" y="255"/>
                          <a:pt x="209" y="255"/>
                        </a:cubicBezTo>
                        <a:cubicBezTo>
                          <a:pt x="209" y="256"/>
                          <a:pt x="209" y="256"/>
                          <a:pt x="209" y="256"/>
                        </a:cubicBezTo>
                        <a:cubicBezTo>
                          <a:pt x="209" y="256"/>
                          <a:pt x="209" y="256"/>
                          <a:pt x="209" y="256"/>
                        </a:cubicBezTo>
                        <a:cubicBezTo>
                          <a:pt x="209" y="257"/>
                          <a:pt x="209" y="257"/>
                          <a:pt x="209" y="257"/>
                        </a:cubicBezTo>
                        <a:cubicBezTo>
                          <a:pt x="210" y="258"/>
                          <a:pt x="210" y="258"/>
                          <a:pt x="210" y="258"/>
                        </a:cubicBezTo>
                        <a:cubicBezTo>
                          <a:pt x="210" y="259"/>
                          <a:pt x="210" y="259"/>
                          <a:pt x="210" y="259"/>
                        </a:cubicBezTo>
                        <a:cubicBezTo>
                          <a:pt x="210" y="260"/>
                          <a:pt x="210" y="260"/>
                          <a:pt x="210" y="260"/>
                        </a:cubicBezTo>
                        <a:cubicBezTo>
                          <a:pt x="210" y="260"/>
                          <a:pt x="210" y="260"/>
                          <a:pt x="210" y="260"/>
                        </a:cubicBezTo>
                        <a:cubicBezTo>
                          <a:pt x="210" y="260"/>
                          <a:pt x="210" y="260"/>
                          <a:pt x="210" y="260"/>
                        </a:cubicBezTo>
                        <a:cubicBezTo>
                          <a:pt x="210" y="261"/>
                          <a:pt x="210" y="261"/>
                          <a:pt x="210" y="261"/>
                        </a:cubicBezTo>
                        <a:cubicBezTo>
                          <a:pt x="210" y="261"/>
                          <a:pt x="210" y="261"/>
                          <a:pt x="210" y="261"/>
                        </a:cubicBezTo>
                        <a:cubicBezTo>
                          <a:pt x="210" y="261"/>
                          <a:pt x="210" y="261"/>
                          <a:pt x="210" y="261"/>
                        </a:cubicBezTo>
                        <a:cubicBezTo>
                          <a:pt x="210" y="261"/>
                          <a:pt x="210" y="261"/>
                          <a:pt x="210" y="261"/>
                        </a:cubicBezTo>
                        <a:cubicBezTo>
                          <a:pt x="210" y="261"/>
                          <a:pt x="210" y="261"/>
                          <a:pt x="210" y="261"/>
                        </a:cubicBezTo>
                        <a:cubicBezTo>
                          <a:pt x="210" y="261"/>
                          <a:pt x="210" y="261"/>
                          <a:pt x="210" y="261"/>
                        </a:cubicBezTo>
                        <a:cubicBezTo>
                          <a:pt x="209" y="260"/>
                          <a:pt x="209" y="260"/>
                          <a:pt x="209" y="260"/>
                        </a:cubicBezTo>
                        <a:cubicBezTo>
                          <a:pt x="209" y="260"/>
                          <a:pt x="209" y="260"/>
                          <a:pt x="209" y="260"/>
                        </a:cubicBezTo>
                        <a:cubicBezTo>
                          <a:pt x="209" y="260"/>
                          <a:pt x="209" y="260"/>
                          <a:pt x="209" y="260"/>
                        </a:cubicBezTo>
                        <a:cubicBezTo>
                          <a:pt x="208" y="261"/>
                          <a:pt x="208" y="261"/>
                          <a:pt x="208" y="261"/>
                        </a:cubicBezTo>
                        <a:cubicBezTo>
                          <a:pt x="208" y="261"/>
                          <a:pt x="208" y="261"/>
                          <a:pt x="208" y="261"/>
                        </a:cubicBezTo>
                        <a:cubicBezTo>
                          <a:pt x="208" y="261"/>
                          <a:pt x="208" y="261"/>
                          <a:pt x="208" y="261"/>
                        </a:cubicBezTo>
                        <a:cubicBezTo>
                          <a:pt x="208" y="261"/>
                          <a:pt x="208" y="261"/>
                          <a:pt x="208" y="261"/>
                        </a:cubicBezTo>
                        <a:cubicBezTo>
                          <a:pt x="207" y="261"/>
                          <a:pt x="207" y="261"/>
                          <a:pt x="207" y="261"/>
                        </a:cubicBezTo>
                        <a:cubicBezTo>
                          <a:pt x="207" y="261"/>
                          <a:pt x="207" y="261"/>
                          <a:pt x="207" y="261"/>
                        </a:cubicBezTo>
                        <a:cubicBezTo>
                          <a:pt x="207" y="261"/>
                          <a:pt x="207" y="261"/>
                          <a:pt x="207" y="261"/>
                        </a:cubicBezTo>
                        <a:cubicBezTo>
                          <a:pt x="206" y="263"/>
                          <a:pt x="206" y="263"/>
                          <a:pt x="206" y="263"/>
                        </a:cubicBezTo>
                        <a:cubicBezTo>
                          <a:pt x="206" y="263"/>
                          <a:pt x="206" y="263"/>
                          <a:pt x="206" y="263"/>
                        </a:cubicBezTo>
                        <a:cubicBezTo>
                          <a:pt x="206" y="262"/>
                          <a:pt x="206" y="262"/>
                          <a:pt x="206" y="262"/>
                        </a:cubicBezTo>
                        <a:cubicBezTo>
                          <a:pt x="206" y="262"/>
                          <a:pt x="206" y="262"/>
                          <a:pt x="206" y="262"/>
                        </a:cubicBezTo>
                        <a:cubicBezTo>
                          <a:pt x="206" y="262"/>
                          <a:pt x="206" y="262"/>
                          <a:pt x="206" y="262"/>
                        </a:cubicBezTo>
                        <a:cubicBezTo>
                          <a:pt x="205" y="261"/>
                          <a:pt x="205" y="261"/>
                          <a:pt x="205" y="261"/>
                        </a:cubicBezTo>
                        <a:cubicBezTo>
                          <a:pt x="205" y="262"/>
                          <a:pt x="205" y="262"/>
                          <a:pt x="205" y="262"/>
                        </a:cubicBezTo>
                        <a:cubicBezTo>
                          <a:pt x="205" y="262"/>
                          <a:pt x="205" y="262"/>
                          <a:pt x="205" y="262"/>
                        </a:cubicBezTo>
                        <a:cubicBezTo>
                          <a:pt x="205" y="262"/>
                          <a:pt x="205" y="262"/>
                          <a:pt x="205" y="262"/>
                        </a:cubicBezTo>
                        <a:cubicBezTo>
                          <a:pt x="204" y="262"/>
                          <a:pt x="204" y="262"/>
                          <a:pt x="204" y="262"/>
                        </a:cubicBezTo>
                        <a:cubicBezTo>
                          <a:pt x="204" y="261"/>
                          <a:pt x="204" y="261"/>
                          <a:pt x="204" y="261"/>
                        </a:cubicBezTo>
                        <a:cubicBezTo>
                          <a:pt x="204" y="262"/>
                          <a:pt x="204" y="262"/>
                          <a:pt x="204" y="262"/>
                        </a:cubicBezTo>
                        <a:cubicBezTo>
                          <a:pt x="204" y="262"/>
                          <a:pt x="204" y="262"/>
                          <a:pt x="204" y="262"/>
                        </a:cubicBezTo>
                        <a:cubicBezTo>
                          <a:pt x="203" y="261"/>
                          <a:pt x="203" y="261"/>
                          <a:pt x="203" y="261"/>
                        </a:cubicBezTo>
                        <a:cubicBezTo>
                          <a:pt x="203" y="261"/>
                          <a:pt x="203" y="261"/>
                          <a:pt x="203" y="261"/>
                        </a:cubicBezTo>
                        <a:cubicBezTo>
                          <a:pt x="202" y="261"/>
                          <a:pt x="202" y="261"/>
                          <a:pt x="202" y="261"/>
                        </a:cubicBezTo>
                        <a:cubicBezTo>
                          <a:pt x="202" y="261"/>
                          <a:pt x="202" y="261"/>
                          <a:pt x="202" y="261"/>
                        </a:cubicBezTo>
                        <a:cubicBezTo>
                          <a:pt x="202" y="261"/>
                          <a:pt x="202" y="261"/>
                          <a:pt x="202" y="261"/>
                        </a:cubicBezTo>
                        <a:cubicBezTo>
                          <a:pt x="202" y="261"/>
                          <a:pt x="202" y="261"/>
                          <a:pt x="202" y="261"/>
                        </a:cubicBezTo>
                        <a:cubicBezTo>
                          <a:pt x="202" y="261"/>
                          <a:pt x="202" y="261"/>
                          <a:pt x="202" y="261"/>
                        </a:cubicBezTo>
                        <a:cubicBezTo>
                          <a:pt x="202" y="261"/>
                          <a:pt x="203" y="260"/>
                          <a:pt x="203" y="260"/>
                        </a:cubicBezTo>
                        <a:cubicBezTo>
                          <a:pt x="203" y="260"/>
                          <a:pt x="203" y="260"/>
                          <a:pt x="203" y="260"/>
                        </a:cubicBezTo>
                        <a:cubicBezTo>
                          <a:pt x="203" y="259"/>
                          <a:pt x="203" y="259"/>
                          <a:pt x="203" y="259"/>
                        </a:cubicBezTo>
                        <a:cubicBezTo>
                          <a:pt x="204" y="257"/>
                          <a:pt x="204" y="257"/>
                          <a:pt x="204" y="257"/>
                        </a:cubicBezTo>
                        <a:cubicBezTo>
                          <a:pt x="204" y="255"/>
                          <a:pt x="204" y="255"/>
                          <a:pt x="204" y="255"/>
                        </a:cubicBezTo>
                        <a:cubicBezTo>
                          <a:pt x="204" y="255"/>
                          <a:pt x="204" y="255"/>
                          <a:pt x="204" y="255"/>
                        </a:cubicBezTo>
                        <a:cubicBezTo>
                          <a:pt x="204" y="255"/>
                          <a:pt x="204" y="255"/>
                          <a:pt x="204" y="255"/>
                        </a:cubicBezTo>
                        <a:cubicBezTo>
                          <a:pt x="204" y="254"/>
                          <a:pt x="204" y="254"/>
                          <a:pt x="204" y="254"/>
                        </a:cubicBezTo>
                        <a:cubicBezTo>
                          <a:pt x="204" y="254"/>
                          <a:pt x="204" y="254"/>
                          <a:pt x="204" y="254"/>
                        </a:cubicBezTo>
                        <a:cubicBezTo>
                          <a:pt x="204" y="254"/>
                          <a:pt x="204" y="254"/>
                          <a:pt x="204" y="254"/>
                        </a:cubicBezTo>
                        <a:cubicBezTo>
                          <a:pt x="204" y="252"/>
                          <a:pt x="204" y="252"/>
                          <a:pt x="204" y="252"/>
                        </a:cubicBezTo>
                        <a:cubicBezTo>
                          <a:pt x="204" y="251"/>
                          <a:pt x="204" y="251"/>
                          <a:pt x="204" y="251"/>
                        </a:cubicBezTo>
                        <a:cubicBezTo>
                          <a:pt x="205" y="251"/>
                          <a:pt x="205" y="251"/>
                          <a:pt x="205" y="251"/>
                        </a:cubicBezTo>
                        <a:cubicBezTo>
                          <a:pt x="204" y="251"/>
                          <a:pt x="204" y="251"/>
                          <a:pt x="204" y="251"/>
                        </a:cubicBezTo>
                        <a:cubicBezTo>
                          <a:pt x="204" y="250"/>
                          <a:pt x="204" y="250"/>
                          <a:pt x="204" y="250"/>
                        </a:cubicBezTo>
                        <a:cubicBezTo>
                          <a:pt x="204" y="250"/>
                          <a:pt x="204" y="250"/>
                          <a:pt x="204" y="250"/>
                        </a:cubicBezTo>
                        <a:cubicBezTo>
                          <a:pt x="204" y="250"/>
                          <a:pt x="204" y="250"/>
                          <a:pt x="204" y="250"/>
                        </a:cubicBezTo>
                        <a:cubicBezTo>
                          <a:pt x="204" y="250"/>
                          <a:pt x="204" y="250"/>
                          <a:pt x="204" y="250"/>
                        </a:cubicBezTo>
                        <a:cubicBezTo>
                          <a:pt x="203" y="249"/>
                          <a:pt x="203" y="249"/>
                          <a:pt x="203" y="249"/>
                        </a:cubicBezTo>
                        <a:cubicBezTo>
                          <a:pt x="203" y="249"/>
                          <a:pt x="203" y="249"/>
                          <a:pt x="203" y="249"/>
                        </a:cubicBezTo>
                        <a:cubicBezTo>
                          <a:pt x="203" y="249"/>
                          <a:pt x="203" y="249"/>
                          <a:pt x="203" y="249"/>
                        </a:cubicBezTo>
                        <a:cubicBezTo>
                          <a:pt x="203" y="249"/>
                          <a:pt x="203" y="249"/>
                          <a:pt x="203" y="249"/>
                        </a:cubicBezTo>
                        <a:cubicBezTo>
                          <a:pt x="203" y="249"/>
                          <a:pt x="203" y="249"/>
                          <a:pt x="203" y="249"/>
                        </a:cubicBezTo>
                        <a:cubicBezTo>
                          <a:pt x="204" y="249"/>
                          <a:pt x="204" y="249"/>
                          <a:pt x="204" y="249"/>
                        </a:cubicBezTo>
                        <a:cubicBezTo>
                          <a:pt x="204" y="249"/>
                          <a:pt x="204" y="249"/>
                          <a:pt x="204" y="249"/>
                        </a:cubicBezTo>
                        <a:cubicBezTo>
                          <a:pt x="204" y="249"/>
                          <a:pt x="204" y="249"/>
                          <a:pt x="204" y="249"/>
                        </a:cubicBezTo>
                        <a:cubicBezTo>
                          <a:pt x="205" y="249"/>
                          <a:pt x="205" y="249"/>
                          <a:pt x="205" y="249"/>
                        </a:cubicBezTo>
                        <a:moveTo>
                          <a:pt x="203" y="256"/>
                        </a:moveTo>
                        <a:cubicBezTo>
                          <a:pt x="203" y="257"/>
                          <a:pt x="203" y="257"/>
                          <a:pt x="203" y="257"/>
                        </a:cubicBezTo>
                        <a:cubicBezTo>
                          <a:pt x="202" y="258"/>
                          <a:pt x="202" y="258"/>
                          <a:pt x="202" y="258"/>
                        </a:cubicBezTo>
                        <a:cubicBezTo>
                          <a:pt x="202" y="259"/>
                          <a:pt x="202" y="259"/>
                          <a:pt x="202" y="259"/>
                        </a:cubicBezTo>
                        <a:cubicBezTo>
                          <a:pt x="202" y="259"/>
                          <a:pt x="202" y="259"/>
                          <a:pt x="202" y="259"/>
                        </a:cubicBezTo>
                        <a:cubicBezTo>
                          <a:pt x="202" y="259"/>
                          <a:pt x="202" y="259"/>
                          <a:pt x="202" y="259"/>
                        </a:cubicBezTo>
                        <a:cubicBezTo>
                          <a:pt x="202" y="258"/>
                          <a:pt x="202" y="258"/>
                          <a:pt x="202" y="258"/>
                        </a:cubicBezTo>
                        <a:cubicBezTo>
                          <a:pt x="201" y="258"/>
                          <a:pt x="201" y="258"/>
                          <a:pt x="201" y="258"/>
                        </a:cubicBezTo>
                        <a:cubicBezTo>
                          <a:pt x="201" y="258"/>
                          <a:pt x="201" y="258"/>
                          <a:pt x="201" y="258"/>
                        </a:cubicBezTo>
                        <a:cubicBezTo>
                          <a:pt x="201" y="257"/>
                          <a:pt x="201" y="257"/>
                          <a:pt x="201" y="257"/>
                        </a:cubicBezTo>
                        <a:cubicBezTo>
                          <a:pt x="202" y="257"/>
                          <a:pt x="202" y="257"/>
                          <a:pt x="202" y="257"/>
                        </a:cubicBezTo>
                        <a:cubicBezTo>
                          <a:pt x="203" y="256"/>
                          <a:pt x="203" y="256"/>
                          <a:pt x="203" y="256"/>
                        </a:cubicBezTo>
                        <a:cubicBezTo>
                          <a:pt x="203" y="256"/>
                          <a:pt x="203" y="256"/>
                          <a:pt x="203" y="256"/>
                        </a:cubicBezTo>
                        <a:moveTo>
                          <a:pt x="225" y="287"/>
                        </a:moveTo>
                        <a:cubicBezTo>
                          <a:pt x="226" y="287"/>
                          <a:pt x="226" y="287"/>
                          <a:pt x="226" y="287"/>
                        </a:cubicBezTo>
                        <a:cubicBezTo>
                          <a:pt x="226" y="288"/>
                          <a:pt x="226" y="288"/>
                          <a:pt x="226" y="288"/>
                        </a:cubicBezTo>
                        <a:cubicBezTo>
                          <a:pt x="226" y="288"/>
                          <a:pt x="226" y="288"/>
                          <a:pt x="226" y="288"/>
                        </a:cubicBezTo>
                        <a:cubicBezTo>
                          <a:pt x="226" y="288"/>
                          <a:pt x="226" y="288"/>
                          <a:pt x="226" y="288"/>
                        </a:cubicBezTo>
                        <a:cubicBezTo>
                          <a:pt x="226" y="288"/>
                          <a:pt x="226" y="288"/>
                          <a:pt x="226" y="288"/>
                        </a:cubicBezTo>
                        <a:cubicBezTo>
                          <a:pt x="226" y="288"/>
                          <a:pt x="226" y="288"/>
                          <a:pt x="226" y="288"/>
                        </a:cubicBezTo>
                        <a:cubicBezTo>
                          <a:pt x="225" y="287"/>
                          <a:pt x="225" y="287"/>
                          <a:pt x="225" y="287"/>
                        </a:cubicBezTo>
                        <a:cubicBezTo>
                          <a:pt x="225" y="287"/>
                          <a:pt x="225" y="287"/>
                          <a:pt x="225" y="287"/>
                        </a:cubicBezTo>
                        <a:cubicBezTo>
                          <a:pt x="225" y="287"/>
                          <a:pt x="225" y="287"/>
                          <a:pt x="225" y="287"/>
                        </a:cubicBezTo>
                        <a:cubicBezTo>
                          <a:pt x="225" y="287"/>
                          <a:pt x="225" y="287"/>
                          <a:pt x="225" y="287"/>
                        </a:cubicBezTo>
                        <a:cubicBezTo>
                          <a:pt x="225" y="287"/>
                          <a:pt x="225" y="287"/>
                          <a:pt x="225" y="287"/>
                        </a:cubicBezTo>
                        <a:cubicBezTo>
                          <a:pt x="225" y="287"/>
                          <a:pt x="225" y="287"/>
                          <a:pt x="225" y="287"/>
                        </a:cubicBezTo>
                        <a:cubicBezTo>
                          <a:pt x="224" y="287"/>
                          <a:pt x="224" y="287"/>
                          <a:pt x="224" y="287"/>
                        </a:cubicBezTo>
                        <a:cubicBezTo>
                          <a:pt x="224" y="287"/>
                          <a:pt x="224" y="287"/>
                          <a:pt x="224" y="287"/>
                        </a:cubicBezTo>
                        <a:cubicBezTo>
                          <a:pt x="224" y="287"/>
                          <a:pt x="224" y="287"/>
                          <a:pt x="224" y="287"/>
                        </a:cubicBezTo>
                        <a:cubicBezTo>
                          <a:pt x="225" y="287"/>
                          <a:pt x="225" y="287"/>
                          <a:pt x="225" y="287"/>
                        </a:cubicBezTo>
                        <a:moveTo>
                          <a:pt x="73" y="0"/>
                        </a:moveTo>
                        <a:cubicBezTo>
                          <a:pt x="0" y="133"/>
                          <a:pt x="0" y="133"/>
                          <a:pt x="0" y="133"/>
                        </a:cubicBezTo>
                        <a:cubicBezTo>
                          <a:pt x="4" y="133"/>
                          <a:pt x="4" y="133"/>
                          <a:pt x="4" y="133"/>
                        </a:cubicBezTo>
                        <a:cubicBezTo>
                          <a:pt x="5" y="134"/>
                          <a:pt x="5" y="134"/>
                          <a:pt x="5" y="134"/>
                        </a:cubicBezTo>
                        <a:cubicBezTo>
                          <a:pt x="8" y="133"/>
                          <a:pt x="8" y="133"/>
                          <a:pt x="8" y="133"/>
                        </a:cubicBezTo>
                        <a:cubicBezTo>
                          <a:pt x="11" y="133"/>
                          <a:pt x="11" y="133"/>
                          <a:pt x="11" y="133"/>
                        </a:cubicBezTo>
                        <a:cubicBezTo>
                          <a:pt x="10" y="136"/>
                          <a:pt x="10" y="136"/>
                          <a:pt x="10" y="136"/>
                        </a:cubicBezTo>
                        <a:cubicBezTo>
                          <a:pt x="10" y="137"/>
                          <a:pt x="10" y="137"/>
                          <a:pt x="10" y="137"/>
                        </a:cubicBezTo>
                        <a:cubicBezTo>
                          <a:pt x="11" y="141"/>
                          <a:pt x="11" y="141"/>
                          <a:pt x="11" y="141"/>
                        </a:cubicBezTo>
                        <a:cubicBezTo>
                          <a:pt x="13" y="148"/>
                          <a:pt x="13" y="148"/>
                          <a:pt x="13" y="148"/>
                        </a:cubicBezTo>
                        <a:cubicBezTo>
                          <a:pt x="14" y="149"/>
                          <a:pt x="14" y="149"/>
                          <a:pt x="14" y="149"/>
                        </a:cubicBezTo>
                        <a:cubicBezTo>
                          <a:pt x="13" y="151"/>
                          <a:pt x="13" y="151"/>
                          <a:pt x="13" y="151"/>
                        </a:cubicBezTo>
                        <a:cubicBezTo>
                          <a:pt x="13" y="152"/>
                          <a:pt x="13" y="152"/>
                          <a:pt x="13" y="152"/>
                        </a:cubicBezTo>
                        <a:cubicBezTo>
                          <a:pt x="13" y="152"/>
                          <a:pt x="13" y="152"/>
                          <a:pt x="13" y="152"/>
                        </a:cubicBezTo>
                        <a:cubicBezTo>
                          <a:pt x="15" y="152"/>
                          <a:pt x="15" y="152"/>
                          <a:pt x="15" y="152"/>
                        </a:cubicBezTo>
                        <a:cubicBezTo>
                          <a:pt x="17" y="151"/>
                          <a:pt x="17" y="151"/>
                          <a:pt x="17" y="151"/>
                        </a:cubicBezTo>
                        <a:cubicBezTo>
                          <a:pt x="19" y="150"/>
                          <a:pt x="19" y="150"/>
                          <a:pt x="19" y="150"/>
                        </a:cubicBezTo>
                        <a:cubicBezTo>
                          <a:pt x="21" y="148"/>
                          <a:pt x="21" y="148"/>
                          <a:pt x="21" y="148"/>
                        </a:cubicBezTo>
                        <a:cubicBezTo>
                          <a:pt x="22" y="146"/>
                          <a:pt x="22" y="146"/>
                          <a:pt x="22" y="146"/>
                        </a:cubicBezTo>
                        <a:cubicBezTo>
                          <a:pt x="24" y="146"/>
                          <a:pt x="24" y="146"/>
                          <a:pt x="24" y="146"/>
                        </a:cubicBezTo>
                        <a:cubicBezTo>
                          <a:pt x="25" y="145"/>
                          <a:pt x="25" y="145"/>
                          <a:pt x="25" y="145"/>
                        </a:cubicBezTo>
                        <a:cubicBezTo>
                          <a:pt x="27" y="145"/>
                          <a:pt x="27" y="145"/>
                          <a:pt x="27" y="145"/>
                        </a:cubicBezTo>
                        <a:cubicBezTo>
                          <a:pt x="29" y="145"/>
                          <a:pt x="29" y="145"/>
                          <a:pt x="29" y="145"/>
                        </a:cubicBezTo>
                        <a:cubicBezTo>
                          <a:pt x="30" y="146"/>
                          <a:pt x="30" y="146"/>
                          <a:pt x="30" y="146"/>
                        </a:cubicBezTo>
                        <a:cubicBezTo>
                          <a:pt x="30" y="147"/>
                          <a:pt x="30" y="147"/>
                          <a:pt x="30" y="147"/>
                        </a:cubicBezTo>
                        <a:cubicBezTo>
                          <a:pt x="31" y="148"/>
                          <a:pt x="31" y="148"/>
                          <a:pt x="31" y="148"/>
                        </a:cubicBezTo>
                        <a:cubicBezTo>
                          <a:pt x="30" y="150"/>
                          <a:pt x="30" y="150"/>
                          <a:pt x="30" y="150"/>
                        </a:cubicBezTo>
                        <a:cubicBezTo>
                          <a:pt x="29" y="150"/>
                          <a:pt x="29" y="150"/>
                          <a:pt x="29" y="150"/>
                        </a:cubicBezTo>
                        <a:cubicBezTo>
                          <a:pt x="31" y="154"/>
                          <a:pt x="31" y="154"/>
                          <a:pt x="31" y="154"/>
                        </a:cubicBezTo>
                        <a:cubicBezTo>
                          <a:pt x="30" y="155"/>
                          <a:pt x="30" y="155"/>
                          <a:pt x="30" y="155"/>
                        </a:cubicBezTo>
                        <a:cubicBezTo>
                          <a:pt x="31" y="157"/>
                          <a:pt x="31" y="157"/>
                          <a:pt x="31" y="157"/>
                        </a:cubicBezTo>
                        <a:cubicBezTo>
                          <a:pt x="32" y="159"/>
                          <a:pt x="32" y="159"/>
                          <a:pt x="32" y="159"/>
                        </a:cubicBezTo>
                        <a:cubicBezTo>
                          <a:pt x="32" y="161"/>
                          <a:pt x="32" y="161"/>
                          <a:pt x="32" y="161"/>
                        </a:cubicBezTo>
                        <a:cubicBezTo>
                          <a:pt x="33" y="162"/>
                          <a:pt x="33" y="162"/>
                          <a:pt x="33" y="162"/>
                        </a:cubicBezTo>
                        <a:cubicBezTo>
                          <a:pt x="33" y="163"/>
                          <a:pt x="33" y="163"/>
                          <a:pt x="33" y="163"/>
                        </a:cubicBezTo>
                        <a:cubicBezTo>
                          <a:pt x="33" y="165"/>
                          <a:pt x="33" y="165"/>
                          <a:pt x="33" y="165"/>
                        </a:cubicBezTo>
                        <a:cubicBezTo>
                          <a:pt x="33" y="166"/>
                          <a:pt x="33" y="166"/>
                          <a:pt x="33" y="166"/>
                        </a:cubicBezTo>
                        <a:cubicBezTo>
                          <a:pt x="33" y="167"/>
                          <a:pt x="33" y="167"/>
                          <a:pt x="33" y="167"/>
                        </a:cubicBezTo>
                        <a:cubicBezTo>
                          <a:pt x="33" y="170"/>
                          <a:pt x="33" y="170"/>
                          <a:pt x="33" y="170"/>
                        </a:cubicBezTo>
                        <a:cubicBezTo>
                          <a:pt x="33" y="175"/>
                          <a:pt x="33" y="175"/>
                          <a:pt x="33" y="175"/>
                        </a:cubicBezTo>
                        <a:cubicBezTo>
                          <a:pt x="33" y="179"/>
                          <a:pt x="33" y="179"/>
                          <a:pt x="33" y="179"/>
                        </a:cubicBezTo>
                        <a:cubicBezTo>
                          <a:pt x="32" y="180"/>
                          <a:pt x="32" y="180"/>
                          <a:pt x="32" y="180"/>
                        </a:cubicBezTo>
                        <a:cubicBezTo>
                          <a:pt x="32" y="181"/>
                          <a:pt x="32" y="181"/>
                          <a:pt x="32" y="181"/>
                        </a:cubicBezTo>
                        <a:cubicBezTo>
                          <a:pt x="32" y="181"/>
                          <a:pt x="32" y="181"/>
                          <a:pt x="32" y="181"/>
                        </a:cubicBezTo>
                        <a:cubicBezTo>
                          <a:pt x="33" y="181"/>
                          <a:pt x="33" y="181"/>
                          <a:pt x="33" y="181"/>
                        </a:cubicBezTo>
                        <a:cubicBezTo>
                          <a:pt x="33" y="182"/>
                          <a:pt x="33" y="182"/>
                          <a:pt x="33" y="182"/>
                        </a:cubicBezTo>
                        <a:cubicBezTo>
                          <a:pt x="33" y="182"/>
                          <a:pt x="33" y="182"/>
                          <a:pt x="33" y="182"/>
                        </a:cubicBezTo>
                        <a:cubicBezTo>
                          <a:pt x="32" y="183"/>
                          <a:pt x="32" y="183"/>
                          <a:pt x="32" y="183"/>
                        </a:cubicBezTo>
                        <a:cubicBezTo>
                          <a:pt x="33" y="183"/>
                          <a:pt x="33" y="183"/>
                          <a:pt x="33" y="183"/>
                        </a:cubicBezTo>
                        <a:cubicBezTo>
                          <a:pt x="33" y="184"/>
                          <a:pt x="33" y="184"/>
                          <a:pt x="33" y="184"/>
                        </a:cubicBezTo>
                        <a:cubicBezTo>
                          <a:pt x="33" y="185"/>
                          <a:pt x="33" y="185"/>
                          <a:pt x="33" y="185"/>
                        </a:cubicBezTo>
                        <a:cubicBezTo>
                          <a:pt x="33" y="185"/>
                          <a:pt x="33" y="185"/>
                          <a:pt x="33" y="185"/>
                        </a:cubicBezTo>
                        <a:cubicBezTo>
                          <a:pt x="33" y="186"/>
                          <a:pt x="33" y="186"/>
                          <a:pt x="33" y="186"/>
                        </a:cubicBezTo>
                        <a:cubicBezTo>
                          <a:pt x="34" y="186"/>
                          <a:pt x="34" y="186"/>
                          <a:pt x="34" y="186"/>
                        </a:cubicBezTo>
                        <a:cubicBezTo>
                          <a:pt x="35" y="186"/>
                          <a:pt x="35" y="186"/>
                          <a:pt x="35" y="186"/>
                        </a:cubicBezTo>
                        <a:cubicBezTo>
                          <a:pt x="36" y="188"/>
                          <a:pt x="36" y="188"/>
                          <a:pt x="36" y="188"/>
                        </a:cubicBezTo>
                        <a:cubicBezTo>
                          <a:pt x="36" y="189"/>
                          <a:pt x="36" y="189"/>
                          <a:pt x="36" y="189"/>
                        </a:cubicBezTo>
                        <a:cubicBezTo>
                          <a:pt x="37" y="189"/>
                          <a:pt x="37" y="189"/>
                          <a:pt x="37" y="189"/>
                        </a:cubicBezTo>
                        <a:cubicBezTo>
                          <a:pt x="38" y="190"/>
                          <a:pt x="38" y="190"/>
                          <a:pt x="38" y="190"/>
                        </a:cubicBezTo>
                        <a:cubicBezTo>
                          <a:pt x="39" y="191"/>
                          <a:pt x="39" y="191"/>
                          <a:pt x="39" y="191"/>
                        </a:cubicBezTo>
                        <a:cubicBezTo>
                          <a:pt x="39" y="193"/>
                          <a:pt x="39" y="193"/>
                          <a:pt x="39" y="193"/>
                        </a:cubicBezTo>
                        <a:cubicBezTo>
                          <a:pt x="40" y="193"/>
                          <a:pt x="40" y="193"/>
                          <a:pt x="40" y="193"/>
                        </a:cubicBezTo>
                        <a:cubicBezTo>
                          <a:pt x="40" y="194"/>
                          <a:pt x="40" y="194"/>
                          <a:pt x="40" y="194"/>
                        </a:cubicBezTo>
                        <a:cubicBezTo>
                          <a:pt x="40" y="194"/>
                          <a:pt x="40" y="194"/>
                          <a:pt x="40" y="194"/>
                        </a:cubicBezTo>
                        <a:cubicBezTo>
                          <a:pt x="40" y="195"/>
                          <a:pt x="40" y="195"/>
                          <a:pt x="40" y="195"/>
                        </a:cubicBezTo>
                        <a:cubicBezTo>
                          <a:pt x="39" y="195"/>
                          <a:pt x="39" y="195"/>
                          <a:pt x="39" y="195"/>
                        </a:cubicBezTo>
                        <a:cubicBezTo>
                          <a:pt x="39" y="196"/>
                          <a:pt x="39" y="196"/>
                          <a:pt x="39" y="196"/>
                        </a:cubicBezTo>
                        <a:cubicBezTo>
                          <a:pt x="39" y="196"/>
                          <a:pt x="39" y="196"/>
                          <a:pt x="39" y="196"/>
                        </a:cubicBezTo>
                        <a:cubicBezTo>
                          <a:pt x="40" y="196"/>
                          <a:pt x="40" y="196"/>
                          <a:pt x="40" y="196"/>
                        </a:cubicBezTo>
                        <a:cubicBezTo>
                          <a:pt x="39" y="198"/>
                          <a:pt x="39" y="198"/>
                          <a:pt x="39" y="198"/>
                        </a:cubicBezTo>
                        <a:cubicBezTo>
                          <a:pt x="37" y="201"/>
                          <a:pt x="37" y="201"/>
                          <a:pt x="37" y="201"/>
                        </a:cubicBezTo>
                        <a:cubicBezTo>
                          <a:pt x="37" y="203"/>
                          <a:pt x="37" y="203"/>
                          <a:pt x="37" y="203"/>
                        </a:cubicBezTo>
                        <a:cubicBezTo>
                          <a:pt x="36" y="205"/>
                          <a:pt x="36" y="205"/>
                          <a:pt x="36" y="205"/>
                        </a:cubicBezTo>
                        <a:cubicBezTo>
                          <a:pt x="36" y="206"/>
                          <a:pt x="36" y="206"/>
                          <a:pt x="36" y="206"/>
                        </a:cubicBezTo>
                        <a:cubicBezTo>
                          <a:pt x="36" y="206"/>
                          <a:pt x="36" y="206"/>
                          <a:pt x="36" y="206"/>
                        </a:cubicBezTo>
                        <a:cubicBezTo>
                          <a:pt x="38" y="203"/>
                          <a:pt x="38" y="203"/>
                          <a:pt x="38" y="203"/>
                        </a:cubicBezTo>
                        <a:cubicBezTo>
                          <a:pt x="38" y="202"/>
                          <a:pt x="38" y="202"/>
                          <a:pt x="38" y="202"/>
                        </a:cubicBezTo>
                        <a:cubicBezTo>
                          <a:pt x="40" y="201"/>
                          <a:pt x="40" y="201"/>
                          <a:pt x="40" y="201"/>
                        </a:cubicBezTo>
                        <a:cubicBezTo>
                          <a:pt x="40" y="201"/>
                          <a:pt x="40" y="201"/>
                          <a:pt x="40" y="201"/>
                        </a:cubicBezTo>
                        <a:cubicBezTo>
                          <a:pt x="41" y="201"/>
                          <a:pt x="41" y="201"/>
                          <a:pt x="41" y="201"/>
                        </a:cubicBezTo>
                        <a:cubicBezTo>
                          <a:pt x="41" y="202"/>
                          <a:pt x="41" y="202"/>
                          <a:pt x="41" y="202"/>
                        </a:cubicBezTo>
                        <a:cubicBezTo>
                          <a:pt x="39" y="203"/>
                          <a:pt x="39" y="203"/>
                          <a:pt x="39" y="203"/>
                        </a:cubicBezTo>
                        <a:cubicBezTo>
                          <a:pt x="39" y="204"/>
                          <a:pt x="39" y="204"/>
                          <a:pt x="39" y="204"/>
                        </a:cubicBezTo>
                        <a:cubicBezTo>
                          <a:pt x="37" y="206"/>
                          <a:pt x="37" y="206"/>
                          <a:pt x="37" y="206"/>
                        </a:cubicBezTo>
                        <a:cubicBezTo>
                          <a:pt x="37" y="206"/>
                          <a:pt x="37" y="206"/>
                          <a:pt x="37" y="206"/>
                        </a:cubicBezTo>
                        <a:cubicBezTo>
                          <a:pt x="38" y="207"/>
                          <a:pt x="38" y="207"/>
                          <a:pt x="38" y="207"/>
                        </a:cubicBezTo>
                        <a:cubicBezTo>
                          <a:pt x="37" y="207"/>
                          <a:pt x="37" y="207"/>
                          <a:pt x="37" y="207"/>
                        </a:cubicBezTo>
                        <a:cubicBezTo>
                          <a:pt x="36" y="207"/>
                          <a:pt x="36" y="207"/>
                          <a:pt x="36" y="207"/>
                        </a:cubicBezTo>
                        <a:cubicBezTo>
                          <a:pt x="35" y="207"/>
                          <a:pt x="35" y="207"/>
                          <a:pt x="35" y="207"/>
                        </a:cubicBezTo>
                        <a:cubicBezTo>
                          <a:pt x="34" y="209"/>
                          <a:pt x="34" y="209"/>
                          <a:pt x="34" y="209"/>
                        </a:cubicBezTo>
                        <a:cubicBezTo>
                          <a:pt x="33" y="210"/>
                          <a:pt x="33" y="210"/>
                          <a:pt x="33" y="210"/>
                        </a:cubicBezTo>
                        <a:cubicBezTo>
                          <a:pt x="33" y="211"/>
                          <a:pt x="33" y="211"/>
                          <a:pt x="33" y="211"/>
                        </a:cubicBezTo>
                        <a:cubicBezTo>
                          <a:pt x="32" y="211"/>
                          <a:pt x="32" y="211"/>
                          <a:pt x="32" y="211"/>
                        </a:cubicBezTo>
                        <a:cubicBezTo>
                          <a:pt x="32" y="210"/>
                          <a:pt x="32" y="210"/>
                          <a:pt x="32" y="210"/>
                        </a:cubicBezTo>
                        <a:cubicBezTo>
                          <a:pt x="31" y="211"/>
                          <a:pt x="31" y="211"/>
                          <a:pt x="31" y="211"/>
                        </a:cubicBezTo>
                        <a:cubicBezTo>
                          <a:pt x="31" y="213"/>
                          <a:pt x="31" y="213"/>
                          <a:pt x="31" y="213"/>
                        </a:cubicBezTo>
                        <a:cubicBezTo>
                          <a:pt x="32" y="213"/>
                          <a:pt x="32" y="213"/>
                          <a:pt x="32" y="213"/>
                        </a:cubicBezTo>
                        <a:cubicBezTo>
                          <a:pt x="32" y="214"/>
                          <a:pt x="32" y="214"/>
                          <a:pt x="32" y="214"/>
                        </a:cubicBezTo>
                        <a:cubicBezTo>
                          <a:pt x="32" y="216"/>
                          <a:pt x="32" y="216"/>
                          <a:pt x="32" y="216"/>
                        </a:cubicBezTo>
                        <a:cubicBezTo>
                          <a:pt x="32" y="219"/>
                          <a:pt x="32" y="219"/>
                          <a:pt x="32" y="219"/>
                        </a:cubicBezTo>
                        <a:cubicBezTo>
                          <a:pt x="32" y="221"/>
                          <a:pt x="32" y="221"/>
                          <a:pt x="32" y="221"/>
                        </a:cubicBezTo>
                        <a:cubicBezTo>
                          <a:pt x="33" y="223"/>
                          <a:pt x="33" y="223"/>
                          <a:pt x="33" y="223"/>
                        </a:cubicBezTo>
                        <a:cubicBezTo>
                          <a:pt x="34" y="223"/>
                          <a:pt x="34" y="223"/>
                          <a:pt x="34" y="223"/>
                        </a:cubicBezTo>
                        <a:cubicBezTo>
                          <a:pt x="34" y="222"/>
                          <a:pt x="34" y="222"/>
                          <a:pt x="34" y="222"/>
                        </a:cubicBezTo>
                        <a:cubicBezTo>
                          <a:pt x="35" y="221"/>
                          <a:pt x="35" y="221"/>
                          <a:pt x="35" y="221"/>
                        </a:cubicBezTo>
                        <a:cubicBezTo>
                          <a:pt x="37" y="220"/>
                          <a:pt x="37" y="220"/>
                          <a:pt x="37" y="220"/>
                        </a:cubicBezTo>
                        <a:cubicBezTo>
                          <a:pt x="38" y="219"/>
                          <a:pt x="38" y="219"/>
                          <a:pt x="38" y="219"/>
                        </a:cubicBezTo>
                        <a:cubicBezTo>
                          <a:pt x="39" y="218"/>
                          <a:pt x="39" y="218"/>
                          <a:pt x="39" y="218"/>
                        </a:cubicBezTo>
                        <a:cubicBezTo>
                          <a:pt x="40" y="218"/>
                          <a:pt x="40" y="218"/>
                          <a:pt x="40" y="218"/>
                        </a:cubicBezTo>
                        <a:cubicBezTo>
                          <a:pt x="40" y="219"/>
                          <a:pt x="40" y="219"/>
                          <a:pt x="40" y="219"/>
                        </a:cubicBezTo>
                        <a:cubicBezTo>
                          <a:pt x="39" y="220"/>
                          <a:pt x="39" y="220"/>
                          <a:pt x="39" y="220"/>
                        </a:cubicBezTo>
                        <a:cubicBezTo>
                          <a:pt x="38" y="221"/>
                          <a:pt x="38" y="221"/>
                          <a:pt x="38" y="221"/>
                        </a:cubicBezTo>
                        <a:cubicBezTo>
                          <a:pt x="38" y="222"/>
                          <a:pt x="38" y="222"/>
                          <a:pt x="38" y="222"/>
                        </a:cubicBezTo>
                        <a:cubicBezTo>
                          <a:pt x="38" y="222"/>
                          <a:pt x="38" y="222"/>
                          <a:pt x="38" y="222"/>
                        </a:cubicBezTo>
                        <a:cubicBezTo>
                          <a:pt x="39" y="223"/>
                          <a:pt x="39" y="223"/>
                          <a:pt x="39" y="223"/>
                        </a:cubicBezTo>
                        <a:cubicBezTo>
                          <a:pt x="40" y="224"/>
                          <a:pt x="40" y="224"/>
                          <a:pt x="40" y="224"/>
                        </a:cubicBezTo>
                        <a:cubicBezTo>
                          <a:pt x="41" y="224"/>
                          <a:pt x="41" y="224"/>
                          <a:pt x="41" y="224"/>
                        </a:cubicBezTo>
                        <a:cubicBezTo>
                          <a:pt x="42" y="224"/>
                          <a:pt x="42" y="224"/>
                          <a:pt x="42" y="224"/>
                        </a:cubicBezTo>
                        <a:cubicBezTo>
                          <a:pt x="42" y="225"/>
                          <a:pt x="42" y="225"/>
                          <a:pt x="42" y="225"/>
                        </a:cubicBezTo>
                        <a:cubicBezTo>
                          <a:pt x="41" y="224"/>
                          <a:pt x="41" y="224"/>
                          <a:pt x="41" y="224"/>
                        </a:cubicBezTo>
                        <a:cubicBezTo>
                          <a:pt x="39" y="225"/>
                          <a:pt x="39" y="225"/>
                          <a:pt x="39" y="225"/>
                        </a:cubicBezTo>
                        <a:cubicBezTo>
                          <a:pt x="38" y="224"/>
                          <a:pt x="38" y="224"/>
                          <a:pt x="38" y="224"/>
                        </a:cubicBezTo>
                        <a:cubicBezTo>
                          <a:pt x="36" y="224"/>
                          <a:pt x="36" y="224"/>
                          <a:pt x="36" y="224"/>
                        </a:cubicBezTo>
                        <a:cubicBezTo>
                          <a:pt x="36" y="225"/>
                          <a:pt x="36" y="225"/>
                          <a:pt x="36" y="225"/>
                        </a:cubicBezTo>
                        <a:cubicBezTo>
                          <a:pt x="36" y="226"/>
                          <a:pt x="36" y="226"/>
                          <a:pt x="36" y="226"/>
                        </a:cubicBezTo>
                        <a:cubicBezTo>
                          <a:pt x="37" y="227"/>
                          <a:pt x="37" y="227"/>
                          <a:pt x="37" y="227"/>
                        </a:cubicBezTo>
                        <a:cubicBezTo>
                          <a:pt x="37" y="229"/>
                          <a:pt x="37" y="229"/>
                          <a:pt x="37" y="229"/>
                        </a:cubicBezTo>
                        <a:cubicBezTo>
                          <a:pt x="37" y="230"/>
                          <a:pt x="37" y="230"/>
                          <a:pt x="37" y="230"/>
                        </a:cubicBezTo>
                        <a:cubicBezTo>
                          <a:pt x="38" y="230"/>
                          <a:pt x="38" y="230"/>
                          <a:pt x="38" y="230"/>
                        </a:cubicBezTo>
                        <a:cubicBezTo>
                          <a:pt x="39" y="230"/>
                          <a:pt x="39" y="230"/>
                          <a:pt x="39" y="230"/>
                        </a:cubicBezTo>
                        <a:cubicBezTo>
                          <a:pt x="39" y="230"/>
                          <a:pt x="39" y="230"/>
                          <a:pt x="39" y="230"/>
                        </a:cubicBezTo>
                        <a:cubicBezTo>
                          <a:pt x="39" y="231"/>
                          <a:pt x="39" y="231"/>
                          <a:pt x="39" y="231"/>
                        </a:cubicBezTo>
                        <a:cubicBezTo>
                          <a:pt x="39" y="231"/>
                          <a:pt x="39" y="231"/>
                          <a:pt x="39" y="231"/>
                        </a:cubicBezTo>
                        <a:cubicBezTo>
                          <a:pt x="39" y="232"/>
                          <a:pt x="39" y="232"/>
                          <a:pt x="39" y="232"/>
                        </a:cubicBezTo>
                        <a:cubicBezTo>
                          <a:pt x="39" y="232"/>
                          <a:pt x="39" y="232"/>
                          <a:pt x="39" y="232"/>
                        </a:cubicBezTo>
                        <a:cubicBezTo>
                          <a:pt x="39" y="233"/>
                          <a:pt x="39" y="233"/>
                          <a:pt x="39" y="233"/>
                        </a:cubicBezTo>
                        <a:cubicBezTo>
                          <a:pt x="38" y="233"/>
                          <a:pt x="38" y="233"/>
                          <a:pt x="38" y="233"/>
                        </a:cubicBezTo>
                        <a:cubicBezTo>
                          <a:pt x="37" y="233"/>
                          <a:pt x="37" y="233"/>
                          <a:pt x="37" y="233"/>
                        </a:cubicBezTo>
                        <a:cubicBezTo>
                          <a:pt x="35" y="234"/>
                          <a:pt x="35" y="234"/>
                          <a:pt x="35" y="234"/>
                        </a:cubicBezTo>
                        <a:cubicBezTo>
                          <a:pt x="35" y="235"/>
                          <a:pt x="35" y="235"/>
                          <a:pt x="35" y="235"/>
                        </a:cubicBezTo>
                        <a:cubicBezTo>
                          <a:pt x="36" y="235"/>
                          <a:pt x="36" y="235"/>
                          <a:pt x="36" y="235"/>
                        </a:cubicBezTo>
                        <a:cubicBezTo>
                          <a:pt x="37" y="235"/>
                          <a:pt x="37" y="235"/>
                          <a:pt x="37" y="235"/>
                        </a:cubicBezTo>
                        <a:cubicBezTo>
                          <a:pt x="38" y="235"/>
                          <a:pt x="38" y="235"/>
                          <a:pt x="38" y="235"/>
                        </a:cubicBezTo>
                        <a:cubicBezTo>
                          <a:pt x="37" y="235"/>
                          <a:pt x="37" y="235"/>
                          <a:pt x="37" y="235"/>
                        </a:cubicBezTo>
                        <a:cubicBezTo>
                          <a:pt x="37" y="236"/>
                          <a:pt x="37" y="236"/>
                          <a:pt x="37" y="236"/>
                        </a:cubicBezTo>
                        <a:cubicBezTo>
                          <a:pt x="38" y="237"/>
                          <a:pt x="38" y="237"/>
                          <a:pt x="38" y="237"/>
                        </a:cubicBezTo>
                        <a:cubicBezTo>
                          <a:pt x="40" y="236"/>
                          <a:pt x="40" y="236"/>
                          <a:pt x="40" y="236"/>
                        </a:cubicBezTo>
                        <a:cubicBezTo>
                          <a:pt x="41" y="235"/>
                          <a:pt x="41" y="235"/>
                          <a:pt x="41" y="235"/>
                        </a:cubicBezTo>
                        <a:cubicBezTo>
                          <a:pt x="43" y="233"/>
                          <a:pt x="43" y="233"/>
                          <a:pt x="43" y="233"/>
                        </a:cubicBezTo>
                        <a:cubicBezTo>
                          <a:pt x="44" y="233"/>
                          <a:pt x="44" y="233"/>
                          <a:pt x="44" y="233"/>
                        </a:cubicBezTo>
                        <a:cubicBezTo>
                          <a:pt x="45" y="232"/>
                          <a:pt x="45" y="232"/>
                          <a:pt x="45" y="232"/>
                        </a:cubicBezTo>
                        <a:cubicBezTo>
                          <a:pt x="45" y="231"/>
                          <a:pt x="45" y="231"/>
                          <a:pt x="45" y="231"/>
                        </a:cubicBezTo>
                        <a:cubicBezTo>
                          <a:pt x="46" y="231"/>
                          <a:pt x="46" y="231"/>
                          <a:pt x="46" y="231"/>
                        </a:cubicBezTo>
                        <a:cubicBezTo>
                          <a:pt x="46" y="232"/>
                          <a:pt x="46" y="232"/>
                          <a:pt x="46" y="232"/>
                        </a:cubicBezTo>
                        <a:cubicBezTo>
                          <a:pt x="45" y="234"/>
                          <a:pt x="45" y="234"/>
                          <a:pt x="45" y="234"/>
                        </a:cubicBezTo>
                        <a:cubicBezTo>
                          <a:pt x="44" y="234"/>
                          <a:pt x="44" y="234"/>
                          <a:pt x="44" y="234"/>
                        </a:cubicBezTo>
                        <a:cubicBezTo>
                          <a:pt x="42" y="235"/>
                          <a:pt x="42" y="235"/>
                          <a:pt x="42" y="235"/>
                        </a:cubicBezTo>
                        <a:cubicBezTo>
                          <a:pt x="42" y="236"/>
                          <a:pt x="42" y="236"/>
                          <a:pt x="42" y="236"/>
                        </a:cubicBezTo>
                        <a:cubicBezTo>
                          <a:pt x="43" y="237"/>
                          <a:pt x="43" y="237"/>
                          <a:pt x="43" y="237"/>
                        </a:cubicBezTo>
                        <a:cubicBezTo>
                          <a:pt x="44" y="236"/>
                          <a:pt x="44" y="236"/>
                          <a:pt x="44" y="236"/>
                        </a:cubicBezTo>
                        <a:cubicBezTo>
                          <a:pt x="45" y="236"/>
                          <a:pt x="45" y="236"/>
                          <a:pt x="45" y="236"/>
                        </a:cubicBezTo>
                        <a:cubicBezTo>
                          <a:pt x="46" y="237"/>
                          <a:pt x="46" y="237"/>
                          <a:pt x="46" y="237"/>
                        </a:cubicBezTo>
                        <a:cubicBezTo>
                          <a:pt x="45" y="237"/>
                          <a:pt x="45" y="237"/>
                          <a:pt x="45" y="237"/>
                        </a:cubicBezTo>
                        <a:cubicBezTo>
                          <a:pt x="44" y="237"/>
                          <a:pt x="44" y="237"/>
                          <a:pt x="44" y="237"/>
                        </a:cubicBezTo>
                        <a:cubicBezTo>
                          <a:pt x="44" y="239"/>
                          <a:pt x="44" y="239"/>
                          <a:pt x="44" y="239"/>
                        </a:cubicBezTo>
                        <a:cubicBezTo>
                          <a:pt x="44" y="240"/>
                          <a:pt x="44" y="240"/>
                          <a:pt x="44" y="240"/>
                        </a:cubicBezTo>
                        <a:cubicBezTo>
                          <a:pt x="44" y="241"/>
                          <a:pt x="44" y="241"/>
                          <a:pt x="44" y="241"/>
                        </a:cubicBezTo>
                        <a:cubicBezTo>
                          <a:pt x="43" y="240"/>
                          <a:pt x="43" y="240"/>
                          <a:pt x="43" y="240"/>
                        </a:cubicBezTo>
                        <a:cubicBezTo>
                          <a:pt x="43" y="238"/>
                          <a:pt x="43" y="238"/>
                          <a:pt x="43" y="238"/>
                        </a:cubicBezTo>
                        <a:cubicBezTo>
                          <a:pt x="42" y="237"/>
                          <a:pt x="42" y="237"/>
                          <a:pt x="42" y="237"/>
                        </a:cubicBezTo>
                        <a:cubicBezTo>
                          <a:pt x="42" y="238"/>
                          <a:pt x="42" y="238"/>
                          <a:pt x="42" y="238"/>
                        </a:cubicBezTo>
                        <a:cubicBezTo>
                          <a:pt x="39" y="240"/>
                          <a:pt x="39" y="240"/>
                          <a:pt x="39" y="240"/>
                        </a:cubicBezTo>
                        <a:cubicBezTo>
                          <a:pt x="38" y="241"/>
                          <a:pt x="38" y="241"/>
                          <a:pt x="38" y="241"/>
                        </a:cubicBezTo>
                        <a:cubicBezTo>
                          <a:pt x="36" y="242"/>
                          <a:pt x="36" y="242"/>
                          <a:pt x="36" y="242"/>
                        </a:cubicBezTo>
                        <a:cubicBezTo>
                          <a:pt x="36" y="243"/>
                          <a:pt x="36" y="243"/>
                          <a:pt x="36" y="243"/>
                        </a:cubicBezTo>
                        <a:cubicBezTo>
                          <a:pt x="36" y="243"/>
                          <a:pt x="36" y="243"/>
                          <a:pt x="36" y="243"/>
                        </a:cubicBezTo>
                        <a:cubicBezTo>
                          <a:pt x="36" y="244"/>
                          <a:pt x="36" y="244"/>
                          <a:pt x="36" y="244"/>
                        </a:cubicBezTo>
                        <a:cubicBezTo>
                          <a:pt x="36" y="245"/>
                          <a:pt x="36" y="245"/>
                          <a:pt x="36" y="245"/>
                        </a:cubicBezTo>
                        <a:cubicBezTo>
                          <a:pt x="37" y="244"/>
                          <a:pt x="37" y="244"/>
                          <a:pt x="37" y="244"/>
                        </a:cubicBezTo>
                        <a:cubicBezTo>
                          <a:pt x="38" y="244"/>
                          <a:pt x="38" y="244"/>
                          <a:pt x="38" y="244"/>
                        </a:cubicBezTo>
                        <a:cubicBezTo>
                          <a:pt x="39" y="243"/>
                          <a:pt x="39" y="243"/>
                          <a:pt x="39" y="243"/>
                        </a:cubicBezTo>
                        <a:cubicBezTo>
                          <a:pt x="40" y="243"/>
                          <a:pt x="40" y="243"/>
                          <a:pt x="40" y="243"/>
                        </a:cubicBezTo>
                        <a:cubicBezTo>
                          <a:pt x="40" y="243"/>
                          <a:pt x="40" y="243"/>
                          <a:pt x="40" y="243"/>
                        </a:cubicBezTo>
                        <a:cubicBezTo>
                          <a:pt x="42" y="244"/>
                          <a:pt x="42" y="244"/>
                          <a:pt x="42" y="244"/>
                        </a:cubicBezTo>
                        <a:cubicBezTo>
                          <a:pt x="42" y="244"/>
                          <a:pt x="42" y="244"/>
                          <a:pt x="42" y="244"/>
                        </a:cubicBezTo>
                        <a:cubicBezTo>
                          <a:pt x="41" y="244"/>
                          <a:pt x="41" y="244"/>
                          <a:pt x="41" y="244"/>
                        </a:cubicBezTo>
                        <a:cubicBezTo>
                          <a:pt x="39" y="244"/>
                          <a:pt x="39" y="244"/>
                          <a:pt x="39" y="244"/>
                        </a:cubicBezTo>
                        <a:cubicBezTo>
                          <a:pt x="38" y="244"/>
                          <a:pt x="38" y="244"/>
                          <a:pt x="38" y="244"/>
                        </a:cubicBezTo>
                        <a:cubicBezTo>
                          <a:pt x="38" y="245"/>
                          <a:pt x="38" y="245"/>
                          <a:pt x="38" y="245"/>
                        </a:cubicBezTo>
                        <a:cubicBezTo>
                          <a:pt x="39" y="246"/>
                          <a:pt x="39" y="246"/>
                          <a:pt x="39" y="246"/>
                        </a:cubicBezTo>
                        <a:cubicBezTo>
                          <a:pt x="38" y="246"/>
                          <a:pt x="38" y="246"/>
                          <a:pt x="38" y="246"/>
                        </a:cubicBezTo>
                        <a:cubicBezTo>
                          <a:pt x="37" y="246"/>
                          <a:pt x="37" y="246"/>
                          <a:pt x="37" y="246"/>
                        </a:cubicBezTo>
                        <a:cubicBezTo>
                          <a:pt x="35" y="246"/>
                          <a:pt x="35" y="246"/>
                          <a:pt x="35" y="246"/>
                        </a:cubicBezTo>
                        <a:cubicBezTo>
                          <a:pt x="35" y="246"/>
                          <a:pt x="35" y="246"/>
                          <a:pt x="35" y="246"/>
                        </a:cubicBezTo>
                        <a:cubicBezTo>
                          <a:pt x="37" y="247"/>
                          <a:pt x="37" y="247"/>
                          <a:pt x="37" y="247"/>
                        </a:cubicBezTo>
                        <a:cubicBezTo>
                          <a:pt x="38" y="247"/>
                          <a:pt x="38" y="247"/>
                          <a:pt x="38" y="247"/>
                        </a:cubicBezTo>
                        <a:cubicBezTo>
                          <a:pt x="39" y="247"/>
                          <a:pt x="39" y="247"/>
                          <a:pt x="39" y="247"/>
                        </a:cubicBezTo>
                        <a:cubicBezTo>
                          <a:pt x="38" y="248"/>
                          <a:pt x="38" y="248"/>
                          <a:pt x="38" y="248"/>
                        </a:cubicBezTo>
                        <a:cubicBezTo>
                          <a:pt x="37" y="248"/>
                          <a:pt x="37" y="248"/>
                          <a:pt x="37" y="248"/>
                        </a:cubicBezTo>
                        <a:cubicBezTo>
                          <a:pt x="36" y="247"/>
                          <a:pt x="36" y="247"/>
                          <a:pt x="36" y="247"/>
                        </a:cubicBezTo>
                        <a:cubicBezTo>
                          <a:pt x="35" y="247"/>
                          <a:pt x="35" y="247"/>
                          <a:pt x="35" y="247"/>
                        </a:cubicBezTo>
                        <a:cubicBezTo>
                          <a:pt x="35" y="248"/>
                          <a:pt x="35" y="248"/>
                          <a:pt x="35" y="248"/>
                        </a:cubicBezTo>
                        <a:cubicBezTo>
                          <a:pt x="35" y="249"/>
                          <a:pt x="35" y="249"/>
                          <a:pt x="35" y="249"/>
                        </a:cubicBezTo>
                        <a:cubicBezTo>
                          <a:pt x="36" y="249"/>
                          <a:pt x="36" y="249"/>
                          <a:pt x="36" y="249"/>
                        </a:cubicBezTo>
                        <a:cubicBezTo>
                          <a:pt x="38" y="249"/>
                          <a:pt x="38" y="249"/>
                          <a:pt x="38" y="249"/>
                        </a:cubicBezTo>
                        <a:cubicBezTo>
                          <a:pt x="38" y="249"/>
                          <a:pt x="38" y="249"/>
                          <a:pt x="38" y="249"/>
                        </a:cubicBezTo>
                        <a:cubicBezTo>
                          <a:pt x="40" y="249"/>
                          <a:pt x="40" y="249"/>
                          <a:pt x="40" y="249"/>
                        </a:cubicBezTo>
                        <a:cubicBezTo>
                          <a:pt x="40" y="250"/>
                          <a:pt x="40" y="250"/>
                          <a:pt x="40" y="250"/>
                        </a:cubicBezTo>
                        <a:cubicBezTo>
                          <a:pt x="39" y="250"/>
                          <a:pt x="39" y="250"/>
                          <a:pt x="39" y="250"/>
                        </a:cubicBezTo>
                        <a:cubicBezTo>
                          <a:pt x="37" y="250"/>
                          <a:pt x="37" y="250"/>
                          <a:pt x="37" y="250"/>
                        </a:cubicBezTo>
                        <a:cubicBezTo>
                          <a:pt x="37" y="250"/>
                          <a:pt x="37" y="250"/>
                          <a:pt x="37" y="250"/>
                        </a:cubicBezTo>
                        <a:cubicBezTo>
                          <a:pt x="38" y="250"/>
                          <a:pt x="38" y="250"/>
                          <a:pt x="38" y="250"/>
                        </a:cubicBezTo>
                        <a:cubicBezTo>
                          <a:pt x="39" y="250"/>
                          <a:pt x="39" y="250"/>
                          <a:pt x="39" y="250"/>
                        </a:cubicBezTo>
                        <a:cubicBezTo>
                          <a:pt x="40" y="250"/>
                          <a:pt x="40" y="250"/>
                          <a:pt x="40" y="250"/>
                        </a:cubicBezTo>
                        <a:cubicBezTo>
                          <a:pt x="40" y="251"/>
                          <a:pt x="40" y="251"/>
                          <a:pt x="40" y="251"/>
                        </a:cubicBezTo>
                        <a:cubicBezTo>
                          <a:pt x="38" y="251"/>
                          <a:pt x="38" y="251"/>
                          <a:pt x="38" y="251"/>
                        </a:cubicBezTo>
                        <a:cubicBezTo>
                          <a:pt x="37" y="251"/>
                          <a:pt x="37" y="251"/>
                          <a:pt x="37" y="251"/>
                        </a:cubicBezTo>
                        <a:cubicBezTo>
                          <a:pt x="36" y="250"/>
                          <a:pt x="36" y="250"/>
                          <a:pt x="36" y="250"/>
                        </a:cubicBezTo>
                        <a:cubicBezTo>
                          <a:pt x="36" y="251"/>
                          <a:pt x="36" y="251"/>
                          <a:pt x="36" y="251"/>
                        </a:cubicBezTo>
                        <a:cubicBezTo>
                          <a:pt x="36" y="252"/>
                          <a:pt x="36" y="252"/>
                          <a:pt x="36" y="252"/>
                        </a:cubicBezTo>
                        <a:cubicBezTo>
                          <a:pt x="38" y="253"/>
                          <a:pt x="38" y="253"/>
                          <a:pt x="38" y="253"/>
                        </a:cubicBezTo>
                        <a:cubicBezTo>
                          <a:pt x="38" y="252"/>
                          <a:pt x="38" y="252"/>
                          <a:pt x="38" y="252"/>
                        </a:cubicBezTo>
                        <a:cubicBezTo>
                          <a:pt x="39" y="252"/>
                          <a:pt x="39" y="252"/>
                          <a:pt x="39" y="252"/>
                        </a:cubicBezTo>
                        <a:cubicBezTo>
                          <a:pt x="40" y="252"/>
                          <a:pt x="40" y="252"/>
                          <a:pt x="40" y="252"/>
                        </a:cubicBezTo>
                        <a:cubicBezTo>
                          <a:pt x="41" y="252"/>
                          <a:pt x="41" y="252"/>
                          <a:pt x="41" y="252"/>
                        </a:cubicBezTo>
                        <a:cubicBezTo>
                          <a:pt x="42" y="252"/>
                          <a:pt x="42" y="252"/>
                          <a:pt x="42" y="252"/>
                        </a:cubicBezTo>
                        <a:cubicBezTo>
                          <a:pt x="41" y="253"/>
                          <a:pt x="41" y="253"/>
                          <a:pt x="41" y="253"/>
                        </a:cubicBezTo>
                        <a:cubicBezTo>
                          <a:pt x="41" y="253"/>
                          <a:pt x="41" y="253"/>
                          <a:pt x="41" y="253"/>
                        </a:cubicBezTo>
                        <a:cubicBezTo>
                          <a:pt x="42" y="253"/>
                          <a:pt x="42" y="253"/>
                          <a:pt x="42" y="253"/>
                        </a:cubicBezTo>
                        <a:cubicBezTo>
                          <a:pt x="42" y="254"/>
                          <a:pt x="42" y="254"/>
                          <a:pt x="42" y="254"/>
                        </a:cubicBezTo>
                        <a:cubicBezTo>
                          <a:pt x="44" y="255"/>
                          <a:pt x="44" y="255"/>
                          <a:pt x="44" y="255"/>
                        </a:cubicBezTo>
                        <a:cubicBezTo>
                          <a:pt x="45" y="254"/>
                          <a:pt x="45" y="254"/>
                          <a:pt x="45" y="254"/>
                        </a:cubicBezTo>
                        <a:cubicBezTo>
                          <a:pt x="46" y="253"/>
                          <a:pt x="46" y="253"/>
                          <a:pt x="46" y="253"/>
                        </a:cubicBezTo>
                        <a:cubicBezTo>
                          <a:pt x="47" y="252"/>
                          <a:pt x="47" y="252"/>
                          <a:pt x="47" y="252"/>
                        </a:cubicBezTo>
                        <a:cubicBezTo>
                          <a:pt x="47" y="251"/>
                          <a:pt x="47" y="251"/>
                          <a:pt x="47" y="251"/>
                        </a:cubicBezTo>
                        <a:cubicBezTo>
                          <a:pt x="47" y="253"/>
                          <a:pt x="47" y="253"/>
                          <a:pt x="47" y="253"/>
                        </a:cubicBezTo>
                        <a:cubicBezTo>
                          <a:pt x="46" y="254"/>
                          <a:pt x="46" y="254"/>
                          <a:pt x="46" y="254"/>
                        </a:cubicBezTo>
                        <a:cubicBezTo>
                          <a:pt x="45" y="255"/>
                          <a:pt x="45" y="255"/>
                          <a:pt x="45" y="255"/>
                        </a:cubicBezTo>
                        <a:cubicBezTo>
                          <a:pt x="43" y="255"/>
                          <a:pt x="43" y="255"/>
                          <a:pt x="43" y="255"/>
                        </a:cubicBezTo>
                        <a:cubicBezTo>
                          <a:pt x="42" y="255"/>
                          <a:pt x="42" y="255"/>
                          <a:pt x="42" y="255"/>
                        </a:cubicBezTo>
                        <a:cubicBezTo>
                          <a:pt x="41" y="256"/>
                          <a:pt x="41" y="256"/>
                          <a:pt x="41" y="256"/>
                        </a:cubicBezTo>
                        <a:cubicBezTo>
                          <a:pt x="41" y="257"/>
                          <a:pt x="41" y="257"/>
                          <a:pt x="41" y="257"/>
                        </a:cubicBezTo>
                        <a:cubicBezTo>
                          <a:pt x="42" y="257"/>
                          <a:pt x="42" y="257"/>
                          <a:pt x="42" y="257"/>
                        </a:cubicBezTo>
                        <a:cubicBezTo>
                          <a:pt x="43" y="257"/>
                          <a:pt x="43" y="257"/>
                          <a:pt x="43" y="257"/>
                        </a:cubicBezTo>
                        <a:cubicBezTo>
                          <a:pt x="44" y="257"/>
                          <a:pt x="44" y="257"/>
                          <a:pt x="44" y="257"/>
                        </a:cubicBezTo>
                        <a:cubicBezTo>
                          <a:pt x="44" y="257"/>
                          <a:pt x="44" y="257"/>
                          <a:pt x="44" y="257"/>
                        </a:cubicBezTo>
                        <a:cubicBezTo>
                          <a:pt x="44" y="257"/>
                          <a:pt x="44" y="257"/>
                          <a:pt x="44" y="257"/>
                        </a:cubicBezTo>
                        <a:cubicBezTo>
                          <a:pt x="45" y="256"/>
                          <a:pt x="45" y="256"/>
                          <a:pt x="45" y="256"/>
                        </a:cubicBezTo>
                        <a:cubicBezTo>
                          <a:pt x="46" y="256"/>
                          <a:pt x="46" y="256"/>
                          <a:pt x="46" y="256"/>
                        </a:cubicBezTo>
                        <a:cubicBezTo>
                          <a:pt x="46" y="256"/>
                          <a:pt x="46" y="256"/>
                          <a:pt x="46" y="256"/>
                        </a:cubicBezTo>
                        <a:cubicBezTo>
                          <a:pt x="45" y="257"/>
                          <a:pt x="45" y="257"/>
                          <a:pt x="45" y="257"/>
                        </a:cubicBezTo>
                        <a:cubicBezTo>
                          <a:pt x="45" y="258"/>
                          <a:pt x="45" y="258"/>
                          <a:pt x="45" y="258"/>
                        </a:cubicBezTo>
                        <a:cubicBezTo>
                          <a:pt x="46" y="258"/>
                          <a:pt x="46" y="258"/>
                          <a:pt x="46" y="258"/>
                        </a:cubicBezTo>
                        <a:cubicBezTo>
                          <a:pt x="47" y="258"/>
                          <a:pt x="47" y="258"/>
                          <a:pt x="47" y="258"/>
                        </a:cubicBezTo>
                        <a:cubicBezTo>
                          <a:pt x="48" y="258"/>
                          <a:pt x="48" y="258"/>
                          <a:pt x="48" y="258"/>
                        </a:cubicBezTo>
                        <a:cubicBezTo>
                          <a:pt x="49" y="256"/>
                          <a:pt x="49" y="256"/>
                          <a:pt x="49" y="256"/>
                        </a:cubicBezTo>
                        <a:cubicBezTo>
                          <a:pt x="49" y="254"/>
                          <a:pt x="49" y="254"/>
                          <a:pt x="49" y="254"/>
                        </a:cubicBezTo>
                        <a:cubicBezTo>
                          <a:pt x="50" y="253"/>
                          <a:pt x="50" y="253"/>
                          <a:pt x="50" y="253"/>
                        </a:cubicBezTo>
                        <a:cubicBezTo>
                          <a:pt x="50" y="253"/>
                          <a:pt x="50" y="253"/>
                          <a:pt x="50" y="253"/>
                        </a:cubicBezTo>
                        <a:cubicBezTo>
                          <a:pt x="50" y="254"/>
                          <a:pt x="50" y="254"/>
                          <a:pt x="50" y="254"/>
                        </a:cubicBezTo>
                        <a:cubicBezTo>
                          <a:pt x="50" y="254"/>
                          <a:pt x="50" y="254"/>
                          <a:pt x="50" y="254"/>
                        </a:cubicBezTo>
                        <a:cubicBezTo>
                          <a:pt x="50" y="256"/>
                          <a:pt x="50" y="256"/>
                          <a:pt x="50" y="256"/>
                        </a:cubicBezTo>
                        <a:cubicBezTo>
                          <a:pt x="49" y="258"/>
                          <a:pt x="49" y="258"/>
                          <a:pt x="49" y="258"/>
                        </a:cubicBezTo>
                        <a:cubicBezTo>
                          <a:pt x="48" y="259"/>
                          <a:pt x="48" y="259"/>
                          <a:pt x="48" y="259"/>
                        </a:cubicBezTo>
                        <a:cubicBezTo>
                          <a:pt x="48" y="259"/>
                          <a:pt x="48" y="259"/>
                          <a:pt x="48" y="259"/>
                        </a:cubicBezTo>
                        <a:cubicBezTo>
                          <a:pt x="50" y="259"/>
                          <a:pt x="50" y="259"/>
                          <a:pt x="50" y="259"/>
                        </a:cubicBezTo>
                        <a:cubicBezTo>
                          <a:pt x="51" y="259"/>
                          <a:pt x="51" y="259"/>
                          <a:pt x="51" y="259"/>
                        </a:cubicBezTo>
                        <a:cubicBezTo>
                          <a:pt x="51" y="259"/>
                          <a:pt x="51" y="259"/>
                          <a:pt x="51" y="259"/>
                        </a:cubicBezTo>
                        <a:cubicBezTo>
                          <a:pt x="50" y="260"/>
                          <a:pt x="50" y="260"/>
                          <a:pt x="50" y="260"/>
                        </a:cubicBezTo>
                        <a:cubicBezTo>
                          <a:pt x="50" y="261"/>
                          <a:pt x="50" y="261"/>
                          <a:pt x="50" y="261"/>
                        </a:cubicBezTo>
                        <a:cubicBezTo>
                          <a:pt x="48" y="262"/>
                          <a:pt x="48" y="262"/>
                          <a:pt x="48" y="262"/>
                        </a:cubicBezTo>
                        <a:cubicBezTo>
                          <a:pt x="48" y="263"/>
                          <a:pt x="48" y="263"/>
                          <a:pt x="48" y="263"/>
                        </a:cubicBezTo>
                        <a:cubicBezTo>
                          <a:pt x="49" y="265"/>
                          <a:pt x="49" y="265"/>
                          <a:pt x="49" y="265"/>
                        </a:cubicBezTo>
                        <a:cubicBezTo>
                          <a:pt x="50" y="265"/>
                          <a:pt x="50" y="265"/>
                          <a:pt x="50" y="265"/>
                        </a:cubicBezTo>
                        <a:cubicBezTo>
                          <a:pt x="51" y="265"/>
                          <a:pt x="51" y="265"/>
                          <a:pt x="51" y="265"/>
                        </a:cubicBezTo>
                        <a:cubicBezTo>
                          <a:pt x="52" y="265"/>
                          <a:pt x="52" y="265"/>
                          <a:pt x="52" y="265"/>
                        </a:cubicBezTo>
                        <a:cubicBezTo>
                          <a:pt x="52" y="266"/>
                          <a:pt x="52" y="266"/>
                          <a:pt x="52" y="266"/>
                        </a:cubicBezTo>
                        <a:cubicBezTo>
                          <a:pt x="53" y="267"/>
                          <a:pt x="53" y="267"/>
                          <a:pt x="53" y="267"/>
                        </a:cubicBezTo>
                        <a:cubicBezTo>
                          <a:pt x="53" y="268"/>
                          <a:pt x="53" y="268"/>
                          <a:pt x="53" y="268"/>
                        </a:cubicBezTo>
                        <a:cubicBezTo>
                          <a:pt x="52" y="267"/>
                          <a:pt x="52" y="267"/>
                          <a:pt x="52" y="267"/>
                        </a:cubicBezTo>
                        <a:cubicBezTo>
                          <a:pt x="52" y="266"/>
                          <a:pt x="52" y="266"/>
                          <a:pt x="52" y="266"/>
                        </a:cubicBezTo>
                        <a:cubicBezTo>
                          <a:pt x="51" y="266"/>
                          <a:pt x="51" y="266"/>
                          <a:pt x="51" y="266"/>
                        </a:cubicBezTo>
                        <a:cubicBezTo>
                          <a:pt x="51" y="268"/>
                          <a:pt x="51" y="268"/>
                          <a:pt x="51" y="268"/>
                        </a:cubicBezTo>
                        <a:cubicBezTo>
                          <a:pt x="52" y="269"/>
                          <a:pt x="52" y="269"/>
                          <a:pt x="52" y="269"/>
                        </a:cubicBezTo>
                        <a:cubicBezTo>
                          <a:pt x="54" y="268"/>
                          <a:pt x="54" y="268"/>
                          <a:pt x="54" y="268"/>
                        </a:cubicBezTo>
                        <a:cubicBezTo>
                          <a:pt x="55" y="268"/>
                          <a:pt x="55" y="268"/>
                          <a:pt x="55" y="268"/>
                        </a:cubicBezTo>
                        <a:cubicBezTo>
                          <a:pt x="56" y="267"/>
                          <a:pt x="56" y="267"/>
                          <a:pt x="56" y="267"/>
                        </a:cubicBezTo>
                        <a:cubicBezTo>
                          <a:pt x="56" y="269"/>
                          <a:pt x="56" y="269"/>
                          <a:pt x="56" y="269"/>
                        </a:cubicBezTo>
                        <a:cubicBezTo>
                          <a:pt x="54" y="271"/>
                          <a:pt x="54" y="271"/>
                          <a:pt x="54" y="271"/>
                        </a:cubicBezTo>
                        <a:cubicBezTo>
                          <a:pt x="55" y="273"/>
                          <a:pt x="55" y="273"/>
                          <a:pt x="55" y="273"/>
                        </a:cubicBezTo>
                        <a:cubicBezTo>
                          <a:pt x="56" y="274"/>
                          <a:pt x="56" y="274"/>
                          <a:pt x="56" y="274"/>
                        </a:cubicBezTo>
                        <a:cubicBezTo>
                          <a:pt x="56" y="274"/>
                          <a:pt x="56" y="274"/>
                          <a:pt x="56" y="274"/>
                        </a:cubicBezTo>
                        <a:cubicBezTo>
                          <a:pt x="219" y="290"/>
                          <a:pt x="219" y="290"/>
                          <a:pt x="219" y="290"/>
                        </a:cubicBezTo>
                        <a:cubicBezTo>
                          <a:pt x="220" y="290"/>
                          <a:pt x="220" y="290"/>
                          <a:pt x="220" y="290"/>
                        </a:cubicBezTo>
                        <a:cubicBezTo>
                          <a:pt x="220" y="290"/>
                          <a:pt x="220" y="290"/>
                          <a:pt x="220" y="290"/>
                        </a:cubicBezTo>
                        <a:cubicBezTo>
                          <a:pt x="220" y="289"/>
                          <a:pt x="220" y="289"/>
                          <a:pt x="220" y="289"/>
                        </a:cubicBezTo>
                        <a:cubicBezTo>
                          <a:pt x="220" y="288"/>
                          <a:pt x="220" y="288"/>
                          <a:pt x="220" y="288"/>
                        </a:cubicBezTo>
                        <a:cubicBezTo>
                          <a:pt x="222" y="288"/>
                          <a:pt x="222" y="288"/>
                          <a:pt x="222" y="288"/>
                        </a:cubicBezTo>
                        <a:cubicBezTo>
                          <a:pt x="222" y="288"/>
                          <a:pt x="222" y="288"/>
                          <a:pt x="222" y="288"/>
                        </a:cubicBezTo>
                        <a:cubicBezTo>
                          <a:pt x="222" y="287"/>
                          <a:pt x="222" y="287"/>
                          <a:pt x="222" y="287"/>
                        </a:cubicBezTo>
                        <a:cubicBezTo>
                          <a:pt x="222" y="286"/>
                          <a:pt x="222" y="286"/>
                          <a:pt x="222" y="286"/>
                        </a:cubicBezTo>
                        <a:cubicBezTo>
                          <a:pt x="221" y="285"/>
                          <a:pt x="221" y="285"/>
                          <a:pt x="221" y="285"/>
                        </a:cubicBezTo>
                        <a:cubicBezTo>
                          <a:pt x="222" y="285"/>
                          <a:pt x="222" y="285"/>
                          <a:pt x="222" y="285"/>
                        </a:cubicBezTo>
                        <a:cubicBezTo>
                          <a:pt x="223" y="284"/>
                          <a:pt x="223" y="284"/>
                          <a:pt x="223" y="284"/>
                        </a:cubicBezTo>
                        <a:cubicBezTo>
                          <a:pt x="224" y="284"/>
                          <a:pt x="224" y="284"/>
                          <a:pt x="224" y="284"/>
                        </a:cubicBezTo>
                        <a:cubicBezTo>
                          <a:pt x="224" y="284"/>
                          <a:pt x="224" y="284"/>
                          <a:pt x="224" y="284"/>
                        </a:cubicBezTo>
                        <a:cubicBezTo>
                          <a:pt x="224" y="284"/>
                          <a:pt x="224" y="284"/>
                          <a:pt x="224" y="284"/>
                        </a:cubicBezTo>
                        <a:cubicBezTo>
                          <a:pt x="226" y="283"/>
                          <a:pt x="226" y="283"/>
                          <a:pt x="226" y="283"/>
                        </a:cubicBezTo>
                        <a:cubicBezTo>
                          <a:pt x="225" y="284"/>
                          <a:pt x="225" y="284"/>
                          <a:pt x="225" y="284"/>
                        </a:cubicBezTo>
                        <a:cubicBezTo>
                          <a:pt x="225" y="284"/>
                          <a:pt x="225" y="284"/>
                          <a:pt x="225" y="284"/>
                        </a:cubicBezTo>
                        <a:cubicBezTo>
                          <a:pt x="225" y="285"/>
                          <a:pt x="225" y="285"/>
                          <a:pt x="225" y="285"/>
                        </a:cubicBezTo>
                        <a:cubicBezTo>
                          <a:pt x="226" y="285"/>
                          <a:pt x="226" y="285"/>
                          <a:pt x="226" y="285"/>
                        </a:cubicBezTo>
                        <a:cubicBezTo>
                          <a:pt x="226" y="286"/>
                          <a:pt x="226" y="286"/>
                          <a:pt x="226" y="286"/>
                        </a:cubicBezTo>
                        <a:cubicBezTo>
                          <a:pt x="227" y="286"/>
                          <a:pt x="227" y="286"/>
                          <a:pt x="227" y="286"/>
                        </a:cubicBezTo>
                        <a:cubicBezTo>
                          <a:pt x="227" y="287"/>
                          <a:pt x="227" y="287"/>
                          <a:pt x="227" y="287"/>
                        </a:cubicBezTo>
                        <a:cubicBezTo>
                          <a:pt x="227" y="288"/>
                          <a:pt x="227" y="288"/>
                          <a:pt x="227" y="288"/>
                        </a:cubicBezTo>
                        <a:cubicBezTo>
                          <a:pt x="226" y="287"/>
                          <a:pt x="226" y="287"/>
                          <a:pt x="226" y="287"/>
                        </a:cubicBezTo>
                        <a:cubicBezTo>
                          <a:pt x="225" y="286"/>
                          <a:pt x="225" y="286"/>
                          <a:pt x="225" y="286"/>
                        </a:cubicBezTo>
                        <a:cubicBezTo>
                          <a:pt x="224" y="286"/>
                          <a:pt x="224" y="286"/>
                          <a:pt x="224" y="286"/>
                        </a:cubicBezTo>
                        <a:cubicBezTo>
                          <a:pt x="224" y="286"/>
                          <a:pt x="224" y="286"/>
                          <a:pt x="224" y="286"/>
                        </a:cubicBezTo>
                        <a:cubicBezTo>
                          <a:pt x="224" y="287"/>
                          <a:pt x="224" y="287"/>
                          <a:pt x="224" y="287"/>
                        </a:cubicBezTo>
                        <a:cubicBezTo>
                          <a:pt x="224" y="287"/>
                          <a:pt x="224" y="287"/>
                          <a:pt x="224" y="287"/>
                        </a:cubicBezTo>
                        <a:cubicBezTo>
                          <a:pt x="224" y="288"/>
                          <a:pt x="224" y="288"/>
                          <a:pt x="224" y="288"/>
                        </a:cubicBezTo>
                        <a:cubicBezTo>
                          <a:pt x="225" y="288"/>
                          <a:pt x="225" y="288"/>
                          <a:pt x="225" y="288"/>
                        </a:cubicBezTo>
                        <a:cubicBezTo>
                          <a:pt x="226" y="288"/>
                          <a:pt x="226" y="288"/>
                          <a:pt x="226" y="288"/>
                        </a:cubicBezTo>
                        <a:cubicBezTo>
                          <a:pt x="227" y="289"/>
                          <a:pt x="227" y="289"/>
                          <a:pt x="227" y="289"/>
                        </a:cubicBezTo>
                        <a:cubicBezTo>
                          <a:pt x="227" y="288"/>
                          <a:pt x="227" y="288"/>
                          <a:pt x="227" y="288"/>
                        </a:cubicBezTo>
                        <a:cubicBezTo>
                          <a:pt x="228" y="288"/>
                          <a:pt x="228" y="288"/>
                          <a:pt x="228" y="288"/>
                        </a:cubicBezTo>
                        <a:cubicBezTo>
                          <a:pt x="229" y="288"/>
                          <a:pt x="229" y="288"/>
                          <a:pt x="229" y="288"/>
                        </a:cubicBezTo>
                        <a:cubicBezTo>
                          <a:pt x="228" y="289"/>
                          <a:pt x="228" y="289"/>
                          <a:pt x="228" y="289"/>
                        </a:cubicBezTo>
                        <a:cubicBezTo>
                          <a:pt x="228" y="289"/>
                          <a:pt x="228" y="289"/>
                          <a:pt x="228" y="289"/>
                        </a:cubicBezTo>
                        <a:cubicBezTo>
                          <a:pt x="227" y="289"/>
                          <a:pt x="227" y="289"/>
                          <a:pt x="227" y="289"/>
                        </a:cubicBezTo>
                        <a:cubicBezTo>
                          <a:pt x="227" y="289"/>
                          <a:pt x="227" y="289"/>
                          <a:pt x="227" y="289"/>
                        </a:cubicBezTo>
                        <a:cubicBezTo>
                          <a:pt x="226" y="290"/>
                          <a:pt x="226" y="290"/>
                          <a:pt x="226" y="290"/>
                        </a:cubicBezTo>
                        <a:cubicBezTo>
                          <a:pt x="226" y="289"/>
                          <a:pt x="226" y="289"/>
                          <a:pt x="226" y="289"/>
                        </a:cubicBezTo>
                        <a:cubicBezTo>
                          <a:pt x="225" y="290"/>
                          <a:pt x="225" y="290"/>
                          <a:pt x="225" y="290"/>
                        </a:cubicBezTo>
                        <a:cubicBezTo>
                          <a:pt x="224" y="290"/>
                          <a:pt x="224" y="290"/>
                          <a:pt x="224" y="290"/>
                        </a:cubicBezTo>
                        <a:cubicBezTo>
                          <a:pt x="223" y="291"/>
                          <a:pt x="223" y="291"/>
                          <a:pt x="223" y="291"/>
                        </a:cubicBezTo>
                        <a:cubicBezTo>
                          <a:pt x="223" y="292"/>
                          <a:pt x="223" y="292"/>
                          <a:pt x="223" y="292"/>
                        </a:cubicBezTo>
                        <a:cubicBezTo>
                          <a:pt x="224" y="292"/>
                          <a:pt x="224" y="292"/>
                          <a:pt x="224" y="292"/>
                        </a:cubicBezTo>
                        <a:cubicBezTo>
                          <a:pt x="224" y="293"/>
                          <a:pt x="224" y="293"/>
                          <a:pt x="224" y="293"/>
                        </a:cubicBezTo>
                        <a:cubicBezTo>
                          <a:pt x="224" y="293"/>
                          <a:pt x="224" y="293"/>
                          <a:pt x="224" y="293"/>
                        </a:cubicBezTo>
                        <a:cubicBezTo>
                          <a:pt x="225" y="293"/>
                          <a:pt x="225" y="293"/>
                          <a:pt x="225" y="293"/>
                        </a:cubicBezTo>
                        <a:cubicBezTo>
                          <a:pt x="225" y="293"/>
                          <a:pt x="225" y="293"/>
                          <a:pt x="225" y="293"/>
                        </a:cubicBezTo>
                        <a:cubicBezTo>
                          <a:pt x="227" y="294"/>
                          <a:pt x="227" y="294"/>
                          <a:pt x="227" y="294"/>
                        </a:cubicBezTo>
                        <a:cubicBezTo>
                          <a:pt x="227" y="295"/>
                          <a:pt x="227" y="295"/>
                          <a:pt x="227" y="295"/>
                        </a:cubicBezTo>
                        <a:cubicBezTo>
                          <a:pt x="228" y="294"/>
                          <a:pt x="228" y="294"/>
                          <a:pt x="228" y="294"/>
                        </a:cubicBezTo>
                        <a:cubicBezTo>
                          <a:pt x="229" y="294"/>
                          <a:pt x="229" y="294"/>
                          <a:pt x="229" y="294"/>
                        </a:cubicBezTo>
                        <a:cubicBezTo>
                          <a:pt x="230" y="294"/>
                          <a:pt x="230" y="294"/>
                          <a:pt x="230" y="294"/>
                        </a:cubicBezTo>
                        <a:cubicBezTo>
                          <a:pt x="231" y="294"/>
                          <a:pt x="231" y="294"/>
                          <a:pt x="231" y="294"/>
                        </a:cubicBezTo>
                        <a:cubicBezTo>
                          <a:pt x="233" y="295"/>
                          <a:pt x="233" y="295"/>
                          <a:pt x="233" y="295"/>
                        </a:cubicBezTo>
                        <a:cubicBezTo>
                          <a:pt x="234" y="295"/>
                          <a:pt x="234" y="295"/>
                          <a:pt x="234" y="295"/>
                        </a:cubicBezTo>
                        <a:cubicBezTo>
                          <a:pt x="234" y="297"/>
                          <a:pt x="234" y="297"/>
                          <a:pt x="234" y="297"/>
                        </a:cubicBezTo>
                        <a:cubicBezTo>
                          <a:pt x="236" y="298"/>
                          <a:pt x="236" y="298"/>
                          <a:pt x="236" y="298"/>
                        </a:cubicBezTo>
                        <a:cubicBezTo>
                          <a:pt x="238" y="298"/>
                          <a:pt x="238" y="298"/>
                          <a:pt x="238" y="298"/>
                        </a:cubicBezTo>
                        <a:cubicBezTo>
                          <a:pt x="238" y="299"/>
                          <a:pt x="238" y="299"/>
                          <a:pt x="238" y="299"/>
                        </a:cubicBezTo>
                        <a:cubicBezTo>
                          <a:pt x="239" y="299"/>
                          <a:pt x="239" y="299"/>
                          <a:pt x="239" y="299"/>
                        </a:cubicBezTo>
                        <a:cubicBezTo>
                          <a:pt x="241" y="299"/>
                          <a:pt x="241" y="299"/>
                          <a:pt x="241" y="299"/>
                        </a:cubicBezTo>
                        <a:cubicBezTo>
                          <a:pt x="242" y="299"/>
                          <a:pt x="242" y="299"/>
                          <a:pt x="242" y="299"/>
                        </a:cubicBezTo>
                        <a:cubicBezTo>
                          <a:pt x="243" y="299"/>
                          <a:pt x="243" y="299"/>
                          <a:pt x="243" y="299"/>
                        </a:cubicBezTo>
                        <a:cubicBezTo>
                          <a:pt x="244" y="300"/>
                          <a:pt x="244" y="300"/>
                          <a:pt x="244" y="300"/>
                        </a:cubicBezTo>
                        <a:cubicBezTo>
                          <a:pt x="247" y="300"/>
                          <a:pt x="247" y="300"/>
                          <a:pt x="247" y="300"/>
                        </a:cubicBezTo>
                        <a:cubicBezTo>
                          <a:pt x="247" y="301"/>
                          <a:pt x="247" y="301"/>
                          <a:pt x="247" y="301"/>
                        </a:cubicBezTo>
                        <a:cubicBezTo>
                          <a:pt x="249" y="301"/>
                          <a:pt x="249" y="301"/>
                          <a:pt x="249" y="301"/>
                        </a:cubicBezTo>
                        <a:cubicBezTo>
                          <a:pt x="249" y="301"/>
                          <a:pt x="249" y="301"/>
                          <a:pt x="249" y="301"/>
                        </a:cubicBezTo>
                        <a:cubicBezTo>
                          <a:pt x="249" y="301"/>
                          <a:pt x="249" y="301"/>
                          <a:pt x="249" y="301"/>
                        </a:cubicBezTo>
                        <a:cubicBezTo>
                          <a:pt x="250" y="301"/>
                          <a:pt x="250" y="301"/>
                          <a:pt x="250" y="301"/>
                        </a:cubicBezTo>
                        <a:cubicBezTo>
                          <a:pt x="250" y="301"/>
                          <a:pt x="250" y="301"/>
                          <a:pt x="250" y="301"/>
                        </a:cubicBezTo>
                        <a:cubicBezTo>
                          <a:pt x="252" y="300"/>
                          <a:pt x="252" y="300"/>
                          <a:pt x="252" y="300"/>
                        </a:cubicBezTo>
                        <a:cubicBezTo>
                          <a:pt x="252" y="299"/>
                          <a:pt x="252" y="299"/>
                          <a:pt x="252" y="299"/>
                        </a:cubicBezTo>
                        <a:cubicBezTo>
                          <a:pt x="254" y="297"/>
                          <a:pt x="254" y="297"/>
                          <a:pt x="254" y="297"/>
                        </a:cubicBezTo>
                        <a:cubicBezTo>
                          <a:pt x="255" y="297"/>
                          <a:pt x="255" y="297"/>
                          <a:pt x="255" y="297"/>
                        </a:cubicBezTo>
                        <a:cubicBezTo>
                          <a:pt x="255" y="298"/>
                          <a:pt x="255" y="298"/>
                          <a:pt x="255" y="298"/>
                        </a:cubicBezTo>
                        <a:cubicBezTo>
                          <a:pt x="255" y="299"/>
                          <a:pt x="255" y="299"/>
                          <a:pt x="255" y="299"/>
                        </a:cubicBezTo>
                        <a:cubicBezTo>
                          <a:pt x="255" y="299"/>
                          <a:pt x="255" y="299"/>
                          <a:pt x="255" y="299"/>
                        </a:cubicBezTo>
                        <a:cubicBezTo>
                          <a:pt x="256" y="299"/>
                          <a:pt x="256" y="299"/>
                          <a:pt x="256" y="299"/>
                        </a:cubicBezTo>
                        <a:cubicBezTo>
                          <a:pt x="256" y="297"/>
                          <a:pt x="256" y="297"/>
                          <a:pt x="256" y="297"/>
                        </a:cubicBezTo>
                        <a:cubicBezTo>
                          <a:pt x="257" y="296"/>
                          <a:pt x="257" y="296"/>
                          <a:pt x="257" y="296"/>
                        </a:cubicBezTo>
                        <a:cubicBezTo>
                          <a:pt x="257" y="295"/>
                          <a:pt x="257" y="295"/>
                          <a:pt x="257" y="295"/>
                        </a:cubicBezTo>
                        <a:cubicBezTo>
                          <a:pt x="258" y="294"/>
                          <a:pt x="258" y="294"/>
                          <a:pt x="258" y="294"/>
                        </a:cubicBezTo>
                        <a:cubicBezTo>
                          <a:pt x="259" y="294"/>
                          <a:pt x="259" y="294"/>
                          <a:pt x="259" y="294"/>
                        </a:cubicBezTo>
                        <a:cubicBezTo>
                          <a:pt x="259" y="295"/>
                          <a:pt x="259" y="295"/>
                          <a:pt x="259" y="295"/>
                        </a:cubicBezTo>
                        <a:cubicBezTo>
                          <a:pt x="258" y="297"/>
                          <a:pt x="258" y="297"/>
                          <a:pt x="258" y="297"/>
                        </a:cubicBezTo>
                        <a:cubicBezTo>
                          <a:pt x="258" y="297"/>
                          <a:pt x="258" y="297"/>
                          <a:pt x="258" y="297"/>
                        </a:cubicBezTo>
                        <a:cubicBezTo>
                          <a:pt x="258" y="297"/>
                          <a:pt x="258" y="297"/>
                          <a:pt x="258" y="297"/>
                        </a:cubicBezTo>
                        <a:cubicBezTo>
                          <a:pt x="259" y="297"/>
                          <a:pt x="259" y="297"/>
                          <a:pt x="259" y="297"/>
                        </a:cubicBezTo>
                        <a:cubicBezTo>
                          <a:pt x="259" y="297"/>
                          <a:pt x="259" y="297"/>
                          <a:pt x="259" y="297"/>
                        </a:cubicBezTo>
                        <a:cubicBezTo>
                          <a:pt x="260" y="295"/>
                          <a:pt x="260" y="295"/>
                          <a:pt x="260" y="295"/>
                        </a:cubicBezTo>
                        <a:cubicBezTo>
                          <a:pt x="259" y="295"/>
                          <a:pt x="259" y="295"/>
                          <a:pt x="259" y="295"/>
                        </a:cubicBezTo>
                        <a:cubicBezTo>
                          <a:pt x="260" y="294"/>
                          <a:pt x="260" y="294"/>
                          <a:pt x="260" y="294"/>
                        </a:cubicBezTo>
                        <a:cubicBezTo>
                          <a:pt x="260" y="293"/>
                          <a:pt x="260" y="293"/>
                          <a:pt x="260" y="293"/>
                        </a:cubicBezTo>
                        <a:cubicBezTo>
                          <a:pt x="262" y="294"/>
                          <a:pt x="262" y="294"/>
                          <a:pt x="262" y="294"/>
                        </a:cubicBezTo>
                        <a:cubicBezTo>
                          <a:pt x="263" y="294"/>
                          <a:pt x="263" y="294"/>
                          <a:pt x="263" y="294"/>
                        </a:cubicBezTo>
                        <a:cubicBezTo>
                          <a:pt x="264" y="295"/>
                          <a:pt x="264" y="295"/>
                          <a:pt x="264" y="295"/>
                        </a:cubicBezTo>
                        <a:cubicBezTo>
                          <a:pt x="265" y="296"/>
                          <a:pt x="265" y="296"/>
                          <a:pt x="265" y="296"/>
                        </a:cubicBezTo>
                        <a:cubicBezTo>
                          <a:pt x="267" y="296"/>
                          <a:pt x="267" y="296"/>
                          <a:pt x="267" y="296"/>
                        </a:cubicBezTo>
                        <a:cubicBezTo>
                          <a:pt x="267" y="296"/>
                          <a:pt x="267" y="296"/>
                          <a:pt x="267" y="296"/>
                        </a:cubicBezTo>
                        <a:cubicBezTo>
                          <a:pt x="268" y="296"/>
                          <a:pt x="268" y="296"/>
                          <a:pt x="268" y="296"/>
                        </a:cubicBezTo>
                        <a:cubicBezTo>
                          <a:pt x="270" y="296"/>
                          <a:pt x="270" y="296"/>
                          <a:pt x="270" y="296"/>
                        </a:cubicBezTo>
                        <a:cubicBezTo>
                          <a:pt x="271" y="299"/>
                          <a:pt x="271" y="299"/>
                          <a:pt x="271" y="299"/>
                        </a:cubicBezTo>
                        <a:cubicBezTo>
                          <a:pt x="271" y="301"/>
                          <a:pt x="271" y="301"/>
                          <a:pt x="271" y="301"/>
                        </a:cubicBezTo>
                        <a:cubicBezTo>
                          <a:pt x="271" y="302"/>
                          <a:pt x="271" y="302"/>
                          <a:pt x="271" y="302"/>
                        </a:cubicBezTo>
                        <a:cubicBezTo>
                          <a:pt x="273" y="303"/>
                          <a:pt x="273" y="303"/>
                          <a:pt x="273" y="303"/>
                        </a:cubicBezTo>
                        <a:cubicBezTo>
                          <a:pt x="275" y="303"/>
                          <a:pt x="275" y="303"/>
                          <a:pt x="275" y="303"/>
                        </a:cubicBezTo>
                        <a:cubicBezTo>
                          <a:pt x="276" y="304"/>
                          <a:pt x="276" y="304"/>
                          <a:pt x="276" y="304"/>
                        </a:cubicBezTo>
                        <a:cubicBezTo>
                          <a:pt x="277" y="304"/>
                          <a:pt x="277" y="304"/>
                          <a:pt x="277" y="304"/>
                        </a:cubicBezTo>
                        <a:cubicBezTo>
                          <a:pt x="277" y="304"/>
                          <a:pt x="277" y="304"/>
                          <a:pt x="277" y="304"/>
                        </a:cubicBezTo>
                        <a:cubicBezTo>
                          <a:pt x="277" y="305"/>
                          <a:pt x="277" y="305"/>
                          <a:pt x="277" y="305"/>
                        </a:cubicBezTo>
                        <a:cubicBezTo>
                          <a:pt x="276" y="305"/>
                          <a:pt x="276" y="305"/>
                          <a:pt x="276" y="305"/>
                        </a:cubicBezTo>
                        <a:cubicBezTo>
                          <a:pt x="277" y="306"/>
                          <a:pt x="277" y="306"/>
                          <a:pt x="277" y="306"/>
                        </a:cubicBezTo>
                        <a:cubicBezTo>
                          <a:pt x="276" y="306"/>
                          <a:pt x="276" y="306"/>
                          <a:pt x="276" y="306"/>
                        </a:cubicBezTo>
                        <a:cubicBezTo>
                          <a:pt x="276" y="307"/>
                          <a:pt x="276" y="307"/>
                          <a:pt x="276" y="307"/>
                        </a:cubicBezTo>
                        <a:cubicBezTo>
                          <a:pt x="277" y="308"/>
                          <a:pt x="277" y="308"/>
                          <a:pt x="277" y="308"/>
                        </a:cubicBezTo>
                        <a:cubicBezTo>
                          <a:pt x="277" y="310"/>
                          <a:pt x="277" y="310"/>
                          <a:pt x="277" y="310"/>
                        </a:cubicBezTo>
                        <a:cubicBezTo>
                          <a:pt x="277" y="310"/>
                          <a:pt x="277" y="310"/>
                          <a:pt x="277" y="310"/>
                        </a:cubicBezTo>
                        <a:cubicBezTo>
                          <a:pt x="276" y="311"/>
                          <a:pt x="276" y="311"/>
                          <a:pt x="276" y="311"/>
                        </a:cubicBezTo>
                        <a:cubicBezTo>
                          <a:pt x="276" y="312"/>
                          <a:pt x="276" y="312"/>
                          <a:pt x="276" y="312"/>
                        </a:cubicBezTo>
                        <a:cubicBezTo>
                          <a:pt x="277" y="312"/>
                          <a:pt x="277" y="312"/>
                          <a:pt x="277" y="312"/>
                        </a:cubicBezTo>
                        <a:cubicBezTo>
                          <a:pt x="277" y="312"/>
                          <a:pt x="277" y="312"/>
                          <a:pt x="277" y="312"/>
                        </a:cubicBezTo>
                        <a:cubicBezTo>
                          <a:pt x="278" y="312"/>
                          <a:pt x="278" y="312"/>
                          <a:pt x="278" y="312"/>
                        </a:cubicBezTo>
                        <a:cubicBezTo>
                          <a:pt x="278" y="313"/>
                          <a:pt x="278" y="313"/>
                          <a:pt x="278" y="313"/>
                        </a:cubicBezTo>
                        <a:cubicBezTo>
                          <a:pt x="277" y="315"/>
                          <a:pt x="277" y="315"/>
                          <a:pt x="277" y="315"/>
                        </a:cubicBezTo>
                        <a:cubicBezTo>
                          <a:pt x="277" y="315"/>
                          <a:pt x="277" y="315"/>
                          <a:pt x="277" y="315"/>
                        </a:cubicBezTo>
                        <a:cubicBezTo>
                          <a:pt x="277" y="316"/>
                          <a:pt x="277" y="316"/>
                          <a:pt x="277" y="316"/>
                        </a:cubicBezTo>
                        <a:cubicBezTo>
                          <a:pt x="279" y="317"/>
                          <a:pt x="279" y="317"/>
                          <a:pt x="279" y="317"/>
                        </a:cubicBezTo>
                        <a:cubicBezTo>
                          <a:pt x="279" y="318"/>
                          <a:pt x="279" y="318"/>
                          <a:pt x="279" y="318"/>
                        </a:cubicBezTo>
                        <a:cubicBezTo>
                          <a:pt x="280" y="318"/>
                          <a:pt x="280" y="318"/>
                          <a:pt x="280" y="318"/>
                        </a:cubicBezTo>
                        <a:cubicBezTo>
                          <a:pt x="281" y="318"/>
                          <a:pt x="281" y="318"/>
                          <a:pt x="281" y="318"/>
                        </a:cubicBezTo>
                        <a:cubicBezTo>
                          <a:pt x="282" y="318"/>
                          <a:pt x="282" y="318"/>
                          <a:pt x="282" y="318"/>
                        </a:cubicBezTo>
                        <a:cubicBezTo>
                          <a:pt x="283" y="318"/>
                          <a:pt x="283" y="318"/>
                          <a:pt x="283" y="318"/>
                        </a:cubicBezTo>
                        <a:cubicBezTo>
                          <a:pt x="286" y="319"/>
                          <a:pt x="286" y="319"/>
                          <a:pt x="286" y="319"/>
                        </a:cubicBezTo>
                        <a:cubicBezTo>
                          <a:pt x="288" y="319"/>
                          <a:pt x="288" y="319"/>
                          <a:pt x="288" y="319"/>
                        </a:cubicBezTo>
                        <a:cubicBezTo>
                          <a:pt x="289" y="319"/>
                          <a:pt x="289" y="319"/>
                          <a:pt x="289" y="319"/>
                        </a:cubicBezTo>
                        <a:cubicBezTo>
                          <a:pt x="291" y="320"/>
                          <a:pt x="291" y="320"/>
                          <a:pt x="291" y="320"/>
                        </a:cubicBezTo>
                        <a:cubicBezTo>
                          <a:pt x="291" y="321"/>
                          <a:pt x="291" y="321"/>
                          <a:pt x="291" y="321"/>
                        </a:cubicBezTo>
                        <a:cubicBezTo>
                          <a:pt x="292" y="321"/>
                          <a:pt x="292" y="321"/>
                          <a:pt x="292" y="321"/>
                        </a:cubicBezTo>
                        <a:cubicBezTo>
                          <a:pt x="292" y="321"/>
                          <a:pt x="292" y="321"/>
                          <a:pt x="292" y="321"/>
                        </a:cubicBezTo>
                        <a:cubicBezTo>
                          <a:pt x="293" y="321"/>
                          <a:pt x="293" y="321"/>
                          <a:pt x="293" y="321"/>
                        </a:cubicBezTo>
                        <a:cubicBezTo>
                          <a:pt x="295" y="322"/>
                          <a:pt x="295" y="322"/>
                          <a:pt x="295" y="322"/>
                        </a:cubicBezTo>
                        <a:cubicBezTo>
                          <a:pt x="296" y="321"/>
                          <a:pt x="296" y="321"/>
                          <a:pt x="296" y="321"/>
                        </a:cubicBezTo>
                        <a:cubicBezTo>
                          <a:pt x="297" y="321"/>
                          <a:pt x="297" y="321"/>
                          <a:pt x="297" y="321"/>
                        </a:cubicBezTo>
                        <a:cubicBezTo>
                          <a:pt x="298" y="322"/>
                          <a:pt x="298" y="322"/>
                          <a:pt x="298" y="322"/>
                        </a:cubicBezTo>
                        <a:cubicBezTo>
                          <a:pt x="298" y="323"/>
                          <a:pt x="298" y="323"/>
                          <a:pt x="298" y="323"/>
                        </a:cubicBezTo>
                        <a:cubicBezTo>
                          <a:pt x="298" y="324"/>
                          <a:pt x="298" y="324"/>
                          <a:pt x="298" y="324"/>
                        </a:cubicBezTo>
                        <a:cubicBezTo>
                          <a:pt x="298" y="325"/>
                          <a:pt x="298" y="325"/>
                          <a:pt x="298" y="325"/>
                        </a:cubicBezTo>
                        <a:cubicBezTo>
                          <a:pt x="299" y="326"/>
                          <a:pt x="299" y="326"/>
                          <a:pt x="299" y="326"/>
                        </a:cubicBezTo>
                        <a:cubicBezTo>
                          <a:pt x="299" y="327"/>
                          <a:pt x="299" y="327"/>
                          <a:pt x="299" y="327"/>
                        </a:cubicBezTo>
                        <a:cubicBezTo>
                          <a:pt x="300" y="327"/>
                          <a:pt x="300" y="327"/>
                          <a:pt x="300" y="327"/>
                        </a:cubicBezTo>
                        <a:cubicBezTo>
                          <a:pt x="300" y="328"/>
                          <a:pt x="300" y="328"/>
                          <a:pt x="300" y="328"/>
                        </a:cubicBezTo>
                        <a:cubicBezTo>
                          <a:pt x="301" y="329"/>
                          <a:pt x="301" y="329"/>
                          <a:pt x="301" y="329"/>
                        </a:cubicBezTo>
                        <a:cubicBezTo>
                          <a:pt x="301" y="329"/>
                          <a:pt x="301" y="329"/>
                          <a:pt x="301" y="329"/>
                        </a:cubicBezTo>
                        <a:cubicBezTo>
                          <a:pt x="302" y="330"/>
                          <a:pt x="302" y="330"/>
                          <a:pt x="302" y="330"/>
                        </a:cubicBezTo>
                        <a:cubicBezTo>
                          <a:pt x="302" y="331"/>
                          <a:pt x="302" y="331"/>
                          <a:pt x="302" y="331"/>
                        </a:cubicBezTo>
                        <a:cubicBezTo>
                          <a:pt x="303" y="332"/>
                          <a:pt x="303" y="332"/>
                          <a:pt x="303" y="332"/>
                        </a:cubicBezTo>
                        <a:cubicBezTo>
                          <a:pt x="302" y="332"/>
                          <a:pt x="302" y="332"/>
                          <a:pt x="302" y="332"/>
                        </a:cubicBezTo>
                        <a:cubicBezTo>
                          <a:pt x="302" y="332"/>
                          <a:pt x="302" y="332"/>
                          <a:pt x="302" y="332"/>
                        </a:cubicBezTo>
                        <a:cubicBezTo>
                          <a:pt x="301" y="331"/>
                          <a:pt x="301" y="331"/>
                          <a:pt x="301" y="331"/>
                        </a:cubicBezTo>
                        <a:cubicBezTo>
                          <a:pt x="300" y="331"/>
                          <a:pt x="300" y="331"/>
                          <a:pt x="300" y="331"/>
                        </a:cubicBezTo>
                        <a:cubicBezTo>
                          <a:pt x="300" y="332"/>
                          <a:pt x="300" y="332"/>
                          <a:pt x="300" y="332"/>
                        </a:cubicBezTo>
                        <a:cubicBezTo>
                          <a:pt x="300" y="332"/>
                          <a:pt x="300" y="332"/>
                          <a:pt x="300" y="332"/>
                        </a:cubicBezTo>
                        <a:cubicBezTo>
                          <a:pt x="300" y="333"/>
                          <a:pt x="300" y="333"/>
                          <a:pt x="300" y="333"/>
                        </a:cubicBezTo>
                        <a:cubicBezTo>
                          <a:pt x="300" y="334"/>
                          <a:pt x="300" y="334"/>
                          <a:pt x="300" y="334"/>
                        </a:cubicBezTo>
                        <a:cubicBezTo>
                          <a:pt x="300" y="335"/>
                          <a:pt x="300" y="335"/>
                          <a:pt x="300" y="335"/>
                        </a:cubicBezTo>
                        <a:cubicBezTo>
                          <a:pt x="299" y="335"/>
                          <a:pt x="299" y="335"/>
                          <a:pt x="299" y="335"/>
                        </a:cubicBezTo>
                        <a:cubicBezTo>
                          <a:pt x="298" y="334"/>
                          <a:pt x="298" y="334"/>
                          <a:pt x="298" y="334"/>
                        </a:cubicBezTo>
                        <a:cubicBezTo>
                          <a:pt x="297" y="334"/>
                          <a:pt x="297" y="334"/>
                          <a:pt x="297" y="334"/>
                        </a:cubicBezTo>
                        <a:cubicBezTo>
                          <a:pt x="297" y="333"/>
                          <a:pt x="297" y="333"/>
                          <a:pt x="297" y="333"/>
                        </a:cubicBezTo>
                        <a:cubicBezTo>
                          <a:pt x="297" y="333"/>
                          <a:pt x="297" y="333"/>
                          <a:pt x="297" y="333"/>
                        </a:cubicBezTo>
                        <a:cubicBezTo>
                          <a:pt x="296" y="332"/>
                          <a:pt x="296" y="332"/>
                          <a:pt x="296" y="332"/>
                        </a:cubicBezTo>
                        <a:cubicBezTo>
                          <a:pt x="296" y="332"/>
                          <a:pt x="296" y="332"/>
                          <a:pt x="296" y="332"/>
                        </a:cubicBezTo>
                        <a:cubicBezTo>
                          <a:pt x="295" y="333"/>
                          <a:pt x="295" y="333"/>
                          <a:pt x="295" y="333"/>
                        </a:cubicBezTo>
                        <a:cubicBezTo>
                          <a:pt x="295" y="332"/>
                          <a:pt x="295" y="332"/>
                          <a:pt x="295" y="332"/>
                        </a:cubicBezTo>
                        <a:cubicBezTo>
                          <a:pt x="294" y="332"/>
                          <a:pt x="294" y="332"/>
                          <a:pt x="294" y="332"/>
                        </a:cubicBezTo>
                        <a:cubicBezTo>
                          <a:pt x="294" y="331"/>
                          <a:pt x="294" y="331"/>
                          <a:pt x="294" y="331"/>
                        </a:cubicBezTo>
                        <a:cubicBezTo>
                          <a:pt x="294" y="330"/>
                          <a:pt x="294" y="330"/>
                          <a:pt x="294" y="330"/>
                        </a:cubicBezTo>
                        <a:cubicBezTo>
                          <a:pt x="293" y="329"/>
                          <a:pt x="293" y="329"/>
                          <a:pt x="293" y="329"/>
                        </a:cubicBezTo>
                        <a:cubicBezTo>
                          <a:pt x="293" y="329"/>
                          <a:pt x="293" y="329"/>
                          <a:pt x="293" y="329"/>
                        </a:cubicBezTo>
                        <a:cubicBezTo>
                          <a:pt x="293" y="328"/>
                          <a:pt x="293" y="328"/>
                          <a:pt x="293" y="328"/>
                        </a:cubicBezTo>
                        <a:cubicBezTo>
                          <a:pt x="292" y="328"/>
                          <a:pt x="292" y="328"/>
                          <a:pt x="292" y="328"/>
                        </a:cubicBezTo>
                        <a:cubicBezTo>
                          <a:pt x="291" y="328"/>
                          <a:pt x="291" y="328"/>
                          <a:pt x="291" y="328"/>
                        </a:cubicBezTo>
                        <a:cubicBezTo>
                          <a:pt x="292" y="329"/>
                          <a:pt x="292" y="329"/>
                          <a:pt x="292" y="329"/>
                        </a:cubicBezTo>
                        <a:cubicBezTo>
                          <a:pt x="293" y="331"/>
                          <a:pt x="293" y="331"/>
                          <a:pt x="293" y="331"/>
                        </a:cubicBezTo>
                        <a:cubicBezTo>
                          <a:pt x="293" y="332"/>
                          <a:pt x="293" y="332"/>
                          <a:pt x="293" y="332"/>
                        </a:cubicBezTo>
                        <a:cubicBezTo>
                          <a:pt x="292" y="334"/>
                          <a:pt x="292" y="334"/>
                          <a:pt x="292" y="334"/>
                        </a:cubicBezTo>
                        <a:cubicBezTo>
                          <a:pt x="291" y="335"/>
                          <a:pt x="291" y="335"/>
                          <a:pt x="291" y="335"/>
                        </a:cubicBezTo>
                        <a:cubicBezTo>
                          <a:pt x="290" y="335"/>
                          <a:pt x="290" y="335"/>
                          <a:pt x="290" y="335"/>
                        </a:cubicBezTo>
                        <a:cubicBezTo>
                          <a:pt x="290" y="336"/>
                          <a:pt x="290" y="336"/>
                          <a:pt x="290" y="336"/>
                        </a:cubicBezTo>
                        <a:cubicBezTo>
                          <a:pt x="289" y="337"/>
                          <a:pt x="289" y="337"/>
                          <a:pt x="289" y="337"/>
                        </a:cubicBezTo>
                        <a:cubicBezTo>
                          <a:pt x="289" y="338"/>
                          <a:pt x="289" y="338"/>
                          <a:pt x="289" y="338"/>
                        </a:cubicBezTo>
                        <a:cubicBezTo>
                          <a:pt x="289" y="339"/>
                          <a:pt x="289" y="339"/>
                          <a:pt x="289" y="339"/>
                        </a:cubicBezTo>
                        <a:cubicBezTo>
                          <a:pt x="289" y="339"/>
                          <a:pt x="289" y="339"/>
                          <a:pt x="289" y="339"/>
                        </a:cubicBezTo>
                        <a:cubicBezTo>
                          <a:pt x="289" y="341"/>
                          <a:pt x="289" y="341"/>
                          <a:pt x="289" y="341"/>
                        </a:cubicBezTo>
                        <a:cubicBezTo>
                          <a:pt x="289" y="342"/>
                          <a:pt x="289" y="342"/>
                          <a:pt x="289" y="342"/>
                        </a:cubicBezTo>
                        <a:cubicBezTo>
                          <a:pt x="288" y="343"/>
                          <a:pt x="288" y="343"/>
                          <a:pt x="288" y="343"/>
                        </a:cubicBezTo>
                        <a:cubicBezTo>
                          <a:pt x="288" y="344"/>
                          <a:pt x="288" y="344"/>
                          <a:pt x="288" y="344"/>
                        </a:cubicBezTo>
                        <a:cubicBezTo>
                          <a:pt x="288" y="344"/>
                          <a:pt x="288" y="344"/>
                          <a:pt x="288" y="344"/>
                        </a:cubicBezTo>
                        <a:cubicBezTo>
                          <a:pt x="287" y="344"/>
                          <a:pt x="287" y="344"/>
                          <a:pt x="287" y="344"/>
                        </a:cubicBezTo>
                        <a:cubicBezTo>
                          <a:pt x="285" y="346"/>
                          <a:pt x="285" y="346"/>
                          <a:pt x="285" y="346"/>
                        </a:cubicBezTo>
                        <a:cubicBezTo>
                          <a:pt x="284" y="347"/>
                          <a:pt x="284" y="347"/>
                          <a:pt x="284" y="347"/>
                        </a:cubicBezTo>
                        <a:cubicBezTo>
                          <a:pt x="283" y="348"/>
                          <a:pt x="283" y="348"/>
                          <a:pt x="283" y="348"/>
                        </a:cubicBezTo>
                        <a:cubicBezTo>
                          <a:pt x="283" y="348"/>
                          <a:pt x="283" y="348"/>
                          <a:pt x="283" y="348"/>
                        </a:cubicBezTo>
                        <a:cubicBezTo>
                          <a:pt x="282" y="349"/>
                          <a:pt x="282" y="349"/>
                          <a:pt x="282" y="349"/>
                        </a:cubicBezTo>
                        <a:cubicBezTo>
                          <a:pt x="282" y="349"/>
                          <a:pt x="282" y="349"/>
                          <a:pt x="282" y="349"/>
                        </a:cubicBezTo>
                        <a:cubicBezTo>
                          <a:pt x="282" y="350"/>
                          <a:pt x="282" y="350"/>
                          <a:pt x="282" y="350"/>
                        </a:cubicBezTo>
                        <a:cubicBezTo>
                          <a:pt x="283" y="350"/>
                          <a:pt x="283" y="350"/>
                          <a:pt x="283" y="350"/>
                        </a:cubicBezTo>
                        <a:cubicBezTo>
                          <a:pt x="282" y="351"/>
                          <a:pt x="282" y="351"/>
                          <a:pt x="282" y="351"/>
                        </a:cubicBezTo>
                        <a:cubicBezTo>
                          <a:pt x="282" y="352"/>
                          <a:pt x="282" y="352"/>
                          <a:pt x="282" y="352"/>
                        </a:cubicBezTo>
                        <a:cubicBezTo>
                          <a:pt x="281" y="352"/>
                          <a:pt x="281" y="352"/>
                          <a:pt x="281" y="352"/>
                        </a:cubicBezTo>
                        <a:cubicBezTo>
                          <a:pt x="279" y="352"/>
                          <a:pt x="279" y="352"/>
                          <a:pt x="279" y="352"/>
                        </a:cubicBezTo>
                        <a:cubicBezTo>
                          <a:pt x="278" y="353"/>
                          <a:pt x="278" y="353"/>
                          <a:pt x="278" y="353"/>
                        </a:cubicBezTo>
                        <a:cubicBezTo>
                          <a:pt x="278" y="353"/>
                          <a:pt x="278" y="353"/>
                          <a:pt x="278" y="353"/>
                        </a:cubicBezTo>
                        <a:cubicBezTo>
                          <a:pt x="279" y="354"/>
                          <a:pt x="279" y="354"/>
                          <a:pt x="279" y="354"/>
                        </a:cubicBezTo>
                        <a:cubicBezTo>
                          <a:pt x="280" y="354"/>
                          <a:pt x="280" y="354"/>
                          <a:pt x="280" y="354"/>
                        </a:cubicBezTo>
                        <a:cubicBezTo>
                          <a:pt x="281" y="354"/>
                          <a:pt x="281" y="354"/>
                          <a:pt x="281" y="354"/>
                        </a:cubicBezTo>
                        <a:cubicBezTo>
                          <a:pt x="282" y="354"/>
                          <a:pt x="282" y="354"/>
                          <a:pt x="282" y="354"/>
                        </a:cubicBezTo>
                        <a:cubicBezTo>
                          <a:pt x="284" y="353"/>
                          <a:pt x="284" y="353"/>
                          <a:pt x="284" y="353"/>
                        </a:cubicBezTo>
                        <a:cubicBezTo>
                          <a:pt x="285" y="352"/>
                          <a:pt x="285" y="352"/>
                          <a:pt x="285" y="352"/>
                        </a:cubicBezTo>
                        <a:cubicBezTo>
                          <a:pt x="286" y="352"/>
                          <a:pt x="286" y="352"/>
                          <a:pt x="286" y="352"/>
                        </a:cubicBezTo>
                        <a:cubicBezTo>
                          <a:pt x="287" y="351"/>
                          <a:pt x="287" y="351"/>
                          <a:pt x="287" y="351"/>
                        </a:cubicBezTo>
                        <a:cubicBezTo>
                          <a:pt x="287" y="351"/>
                          <a:pt x="287" y="351"/>
                          <a:pt x="287" y="351"/>
                        </a:cubicBezTo>
                        <a:cubicBezTo>
                          <a:pt x="290" y="349"/>
                          <a:pt x="290" y="349"/>
                          <a:pt x="290" y="349"/>
                        </a:cubicBezTo>
                        <a:cubicBezTo>
                          <a:pt x="291" y="350"/>
                          <a:pt x="291" y="350"/>
                          <a:pt x="291" y="350"/>
                        </a:cubicBezTo>
                        <a:cubicBezTo>
                          <a:pt x="292" y="350"/>
                          <a:pt x="292" y="350"/>
                          <a:pt x="292" y="350"/>
                        </a:cubicBezTo>
                        <a:cubicBezTo>
                          <a:pt x="294" y="351"/>
                          <a:pt x="294" y="351"/>
                          <a:pt x="294" y="351"/>
                        </a:cubicBezTo>
                        <a:cubicBezTo>
                          <a:pt x="295" y="351"/>
                          <a:pt x="295" y="351"/>
                          <a:pt x="295" y="351"/>
                        </a:cubicBezTo>
                        <a:cubicBezTo>
                          <a:pt x="295" y="350"/>
                          <a:pt x="295" y="350"/>
                          <a:pt x="295" y="350"/>
                        </a:cubicBezTo>
                        <a:cubicBezTo>
                          <a:pt x="297" y="349"/>
                          <a:pt x="297" y="349"/>
                          <a:pt x="297" y="349"/>
                        </a:cubicBezTo>
                        <a:cubicBezTo>
                          <a:pt x="297" y="349"/>
                          <a:pt x="297" y="349"/>
                          <a:pt x="297" y="349"/>
                        </a:cubicBezTo>
                        <a:cubicBezTo>
                          <a:pt x="298" y="348"/>
                          <a:pt x="298" y="348"/>
                          <a:pt x="298" y="348"/>
                        </a:cubicBezTo>
                        <a:cubicBezTo>
                          <a:pt x="301" y="348"/>
                          <a:pt x="301" y="348"/>
                          <a:pt x="301" y="348"/>
                        </a:cubicBezTo>
                        <a:cubicBezTo>
                          <a:pt x="302" y="348"/>
                          <a:pt x="302" y="348"/>
                          <a:pt x="302" y="348"/>
                        </a:cubicBezTo>
                        <a:cubicBezTo>
                          <a:pt x="302" y="348"/>
                          <a:pt x="302" y="348"/>
                          <a:pt x="302" y="348"/>
                        </a:cubicBezTo>
                        <a:cubicBezTo>
                          <a:pt x="303" y="349"/>
                          <a:pt x="303" y="349"/>
                          <a:pt x="303" y="349"/>
                        </a:cubicBezTo>
                        <a:cubicBezTo>
                          <a:pt x="303" y="349"/>
                          <a:pt x="303" y="349"/>
                          <a:pt x="303" y="349"/>
                        </a:cubicBezTo>
                        <a:cubicBezTo>
                          <a:pt x="304" y="346"/>
                          <a:pt x="304" y="346"/>
                          <a:pt x="304" y="346"/>
                        </a:cubicBezTo>
                        <a:cubicBezTo>
                          <a:pt x="304" y="346"/>
                          <a:pt x="304" y="346"/>
                          <a:pt x="304" y="346"/>
                        </a:cubicBezTo>
                        <a:cubicBezTo>
                          <a:pt x="303" y="346"/>
                          <a:pt x="303" y="346"/>
                          <a:pt x="303" y="346"/>
                        </a:cubicBezTo>
                        <a:cubicBezTo>
                          <a:pt x="302" y="346"/>
                          <a:pt x="302" y="346"/>
                          <a:pt x="302" y="346"/>
                        </a:cubicBezTo>
                        <a:cubicBezTo>
                          <a:pt x="302" y="346"/>
                          <a:pt x="302" y="346"/>
                          <a:pt x="302" y="346"/>
                        </a:cubicBezTo>
                        <a:cubicBezTo>
                          <a:pt x="301" y="345"/>
                          <a:pt x="301" y="345"/>
                          <a:pt x="301" y="345"/>
                        </a:cubicBezTo>
                        <a:cubicBezTo>
                          <a:pt x="300" y="345"/>
                          <a:pt x="300" y="345"/>
                          <a:pt x="300" y="345"/>
                        </a:cubicBezTo>
                        <a:cubicBezTo>
                          <a:pt x="301" y="344"/>
                          <a:pt x="301" y="344"/>
                          <a:pt x="301" y="344"/>
                        </a:cubicBezTo>
                        <a:cubicBezTo>
                          <a:pt x="302" y="342"/>
                          <a:pt x="302" y="342"/>
                          <a:pt x="302" y="342"/>
                        </a:cubicBezTo>
                        <a:cubicBezTo>
                          <a:pt x="304" y="342"/>
                          <a:pt x="304" y="342"/>
                          <a:pt x="304" y="342"/>
                        </a:cubicBezTo>
                        <a:cubicBezTo>
                          <a:pt x="305" y="341"/>
                          <a:pt x="305" y="341"/>
                          <a:pt x="305" y="341"/>
                        </a:cubicBezTo>
                        <a:cubicBezTo>
                          <a:pt x="307" y="340"/>
                          <a:pt x="307" y="340"/>
                          <a:pt x="307" y="340"/>
                        </a:cubicBezTo>
                        <a:cubicBezTo>
                          <a:pt x="308" y="340"/>
                          <a:pt x="308" y="340"/>
                          <a:pt x="308" y="340"/>
                        </a:cubicBezTo>
                        <a:cubicBezTo>
                          <a:pt x="309" y="340"/>
                          <a:pt x="309" y="340"/>
                          <a:pt x="309" y="340"/>
                        </a:cubicBezTo>
                        <a:cubicBezTo>
                          <a:pt x="312" y="340"/>
                          <a:pt x="312" y="340"/>
                          <a:pt x="312" y="340"/>
                        </a:cubicBezTo>
                        <a:cubicBezTo>
                          <a:pt x="313" y="339"/>
                          <a:pt x="313" y="339"/>
                          <a:pt x="313" y="339"/>
                        </a:cubicBezTo>
                        <a:cubicBezTo>
                          <a:pt x="313" y="339"/>
                          <a:pt x="313" y="339"/>
                          <a:pt x="313" y="339"/>
                        </a:cubicBezTo>
                        <a:cubicBezTo>
                          <a:pt x="314" y="340"/>
                          <a:pt x="314" y="340"/>
                          <a:pt x="314" y="340"/>
                        </a:cubicBezTo>
                        <a:cubicBezTo>
                          <a:pt x="315" y="340"/>
                          <a:pt x="315" y="340"/>
                          <a:pt x="315" y="340"/>
                        </a:cubicBezTo>
                        <a:cubicBezTo>
                          <a:pt x="316" y="340"/>
                          <a:pt x="316" y="340"/>
                          <a:pt x="316" y="340"/>
                        </a:cubicBezTo>
                        <a:cubicBezTo>
                          <a:pt x="316" y="341"/>
                          <a:pt x="316" y="341"/>
                          <a:pt x="316" y="341"/>
                        </a:cubicBezTo>
                        <a:cubicBezTo>
                          <a:pt x="316" y="341"/>
                          <a:pt x="316" y="341"/>
                          <a:pt x="316" y="341"/>
                        </a:cubicBezTo>
                        <a:cubicBezTo>
                          <a:pt x="317" y="340"/>
                          <a:pt x="317" y="340"/>
                          <a:pt x="317" y="340"/>
                        </a:cubicBezTo>
                        <a:cubicBezTo>
                          <a:pt x="318" y="338"/>
                          <a:pt x="318" y="338"/>
                          <a:pt x="318" y="338"/>
                        </a:cubicBezTo>
                        <a:cubicBezTo>
                          <a:pt x="319" y="337"/>
                          <a:pt x="319" y="337"/>
                          <a:pt x="319" y="337"/>
                        </a:cubicBezTo>
                        <a:cubicBezTo>
                          <a:pt x="320" y="337"/>
                          <a:pt x="320" y="337"/>
                          <a:pt x="320" y="337"/>
                        </a:cubicBezTo>
                        <a:cubicBezTo>
                          <a:pt x="322" y="337"/>
                          <a:pt x="322" y="337"/>
                          <a:pt x="322" y="337"/>
                        </a:cubicBezTo>
                        <a:cubicBezTo>
                          <a:pt x="324" y="337"/>
                          <a:pt x="324" y="337"/>
                          <a:pt x="324" y="337"/>
                        </a:cubicBezTo>
                        <a:cubicBezTo>
                          <a:pt x="326" y="335"/>
                          <a:pt x="326" y="335"/>
                          <a:pt x="326" y="335"/>
                        </a:cubicBezTo>
                        <a:cubicBezTo>
                          <a:pt x="328" y="333"/>
                          <a:pt x="328" y="333"/>
                          <a:pt x="328" y="333"/>
                        </a:cubicBezTo>
                        <a:cubicBezTo>
                          <a:pt x="329" y="333"/>
                          <a:pt x="329" y="333"/>
                          <a:pt x="329" y="333"/>
                        </a:cubicBezTo>
                        <a:cubicBezTo>
                          <a:pt x="330" y="331"/>
                          <a:pt x="330" y="331"/>
                          <a:pt x="330" y="331"/>
                        </a:cubicBezTo>
                        <a:cubicBezTo>
                          <a:pt x="333" y="331"/>
                          <a:pt x="333" y="331"/>
                          <a:pt x="333" y="331"/>
                        </a:cubicBezTo>
                        <a:cubicBezTo>
                          <a:pt x="336" y="330"/>
                          <a:pt x="336" y="330"/>
                          <a:pt x="336" y="330"/>
                        </a:cubicBezTo>
                        <a:cubicBezTo>
                          <a:pt x="336" y="329"/>
                          <a:pt x="336" y="329"/>
                          <a:pt x="336" y="329"/>
                        </a:cubicBezTo>
                        <a:cubicBezTo>
                          <a:pt x="336" y="329"/>
                          <a:pt x="336" y="329"/>
                          <a:pt x="336" y="329"/>
                        </a:cubicBezTo>
                        <a:cubicBezTo>
                          <a:pt x="337" y="328"/>
                          <a:pt x="337" y="328"/>
                          <a:pt x="337" y="328"/>
                        </a:cubicBezTo>
                        <a:cubicBezTo>
                          <a:pt x="338" y="328"/>
                          <a:pt x="338" y="328"/>
                          <a:pt x="338" y="328"/>
                        </a:cubicBezTo>
                        <a:cubicBezTo>
                          <a:pt x="339" y="328"/>
                          <a:pt x="339" y="328"/>
                          <a:pt x="339" y="328"/>
                        </a:cubicBezTo>
                        <a:cubicBezTo>
                          <a:pt x="341" y="326"/>
                          <a:pt x="341" y="326"/>
                          <a:pt x="341" y="326"/>
                        </a:cubicBezTo>
                        <a:cubicBezTo>
                          <a:pt x="342" y="325"/>
                          <a:pt x="342" y="325"/>
                          <a:pt x="342" y="325"/>
                        </a:cubicBezTo>
                        <a:cubicBezTo>
                          <a:pt x="341" y="327"/>
                          <a:pt x="341" y="327"/>
                          <a:pt x="341" y="327"/>
                        </a:cubicBezTo>
                        <a:cubicBezTo>
                          <a:pt x="341" y="327"/>
                          <a:pt x="341" y="327"/>
                          <a:pt x="341" y="327"/>
                        </a:cubicBezTo>
                        <a:cubicBezTo>
                          <a:pt x="340" y="328"/>
                          <a:pt x="340" y="328"/>
                          <a:pt x="340" y="328"/>
                        </a:cubicBezTo>
                        <a:cubicBezTo>
                          <a:pt x="338" y="329"/>
                          <a:pt x="338" y="329"/>
                          <a:pt x="338" y="329"/>
                        </a:cubicBezTo>
                        <a:cubicBezTo>
                          <a:pt x="337" y="329"/>
                          <a:pt x="337" y="329"/>
                          <a:pt x="337" y="329"/>
                        </a:cubicBezTo>
                        <a:cubicBezTo>
                          <a:pt x="337" y="330"/>
                          <a:pt x="337" y="330"/>
                          <a:pt x="337" y="330"/>
                        </a:cubicBezTo>
                        <a:cubicBezTo>
                          <a:pt x="336" y="330"/>
                          <a:pt x="336" y="330"/>
                          <a:pt x="336" y="330"/>
                        </a:cubicBezTo>
                        <a:cubicBezTo>
                          <a:pt x="333" y="331"/>
                          <a:pt x="333" y="331"/>
                          <a:pt x="333" y="331"/>
                        </a:cubicBezTo>
                        <a:cubicBezTo>
                          <a:pt x="333" y="331"/>
                          <a:pt x="333" y="331"/>
                          <a:pt x="333" y="331"/>
                        </a:cubicBezTo>
                        <a:cubicBezTo>
                          <a:pt x="351" y="332"/>
                          <a:pt x="351" y="332"/>
                          <a:pt x="351" y="332"/>
                        </a:cubicBezTo>
                        <a:cubicBezTo>
                          <a:pt x="352" y="330"/>
                          <a:pt x="352" y="330"/>
                          <a:pt x="352" y="330"/>
                        </a:cubicBezTo>
                        <a:cubicBezTo>
                          <a:pt x="353" y="330"/>
                          <a:pt x="353" y="330"/>
                          <a:pt x="353" y="330"/>
                        </a:cubicBezTo>
                        <a:cubicBezTo>
                          <a:pt x="353" y="330"/>
                          <a:pt x="353" y="330"/>
                          <a:pt x="353" y="330"/>
                        </a:cubicBezTo>
                        <a:cubicBezTo>
                          <a:pt x="354" y="330"/>
                          <a:pt x="354" y="330"/>
                          <a:pt x="354" y="330"/>
                        </a:cubicBezTo>
                        <a:cubicBezTo>
                          <a:pt x="355" y="330"/>
                          <a:pt x="355" y="330"/>
                          <a:pt x="355" y="330"/>
                        </a:cubicBezTo>
                        <a:cubicBezTo>
                          <a:pt x="356" y="329"/>
                          <a:pt x="356" y="329"/>
                          <a:pt x="356" y="329"/>
                        </a:cubicBezTo>
                        <a:cubicBezTo>
                          <a:pt x="356" y="329"/>
                          <a:pt x="356" y="329"/>
                          <a:pt x="356" y="329"/>
                        </a:cubicBezTo>
                        <a:cubicBezTo>
                          <a:pt x="358" y="326"/>
                          <a:pt x="358" y="326"/>
                          <a:pt x="358" y="326"/>
                        </a:cubicBezTo>
                        <a:cubicBezTo>
                          <a:pt x="359" y="326"/>
                          <a:pt x="359" y="326"/>
                          <a:pt x="359" y="326"/>
                        </a:cubicBezTo>
                        <a:cubicBezTo>
                          <a:pt x="361" y="324"/>
                          <a:pt x="361" y="324"/>
                          <a:pt x="361" y="324"/>
                        </a:cubicBezTo>
                        <a:cubicBezTo>
                          <a:pt x="361" y="323"/>
                          <a:pt x="361" y="323"/>
                          <a:pt x="361" y="323"/>
                        </a:cubicBezTo>
                        <a:cubicBezTo>
                          <a:pt x="362" y="321"/>
                          <a:pt x="362" y="321"/>
                          <a:pt x="362" y="321"/>
                        </a:cubicBezTo>
                        <a:cubicBezTo>
                          <a:pt x="363" y="320"/>
                          <a:pt x="363" y="320"/>
                          <a:pt x="363" y="320"/>
                        </a:cubicBezTo>
                        <a:cubicBezTo>
                          <a:pt x="363" y="319"/>
                          <a:pt x="363" y="319"/>
                          <a:pt x="363" y="319"/>
                        </a:cubicBezTo>
                        <a:cubicBezTo>
                          <a:pt x="364" y="318"/>
                          <a:pt x="364" y="318"/>
                          <a:pt x="364" y="318"/>
                        </a:cubicBezTo>
                        <a:cubicBezTo>
                          <a:pt x="366" y="315"/>
                          <a:pt x="366" y="315"/>
                          <a:pt x="366" y="315"/>
                        </a:cubicBezTo>
                        <a:cubicBezTo>
                          <a:pt x="367" y="314"/>
                          <a:pt x="367" y="314"/>
                          <a:pt x="367" y="314"/>
                        </a:cubicBezTo>
                        <a:cubicBezTo>
                          <a:pt x="368" y="313"/>
                          <a:pt x="368" y="313"/>
                          <a:pt x="368" y="313"/>
                        </a:cubicBezTo>
                        <a:cubicBezTo>
                          <a:pt x="368" y="313"/>
                          <a:pt x="368" y="313"/>
                          <a:pt x="368" y="313"/>
                        </a:cubicBezTo>
                        <a:cubicBezTo>
                          <a:pt x="369" y="314"/>
                          <a:pt x="369" y="314"/>
                          <a:pt x="369" y="314"/>
                        </a:cubicBezTo>
                        <a:cubicBezTo>
                          <a:pt x="370" y="315"/>
                          <a:pt x="370" y="315"/>
                          <a:pt x="370" y="315"/>
                        </a:cubicBezTo>
                        <a:cubicBezTo>
                          <a:pt x="371" y="314"/>
                          <a:pt x="371" y="314"/>
                          <a:pt x="371" y="314"/>
                        </a:cubicBezTo>
                        <a:cubicBezTo>
                          <a:pt x="373" y="315"/>
                          <a:pt x="373" y="315"/>
                          <a:pt x="373" y="315"/>
                        </a:cubicBezTo>
                        <a:cubicBezTo>
                          <a:pt x="373" y="314"/>
                          <a:pt x="373" y="314"/>
                          <a:pt x="373" y="314"/>
                        </a:cubicBezTo>
                        <a:cubicBezTo>
                          <a:pt x="376" y="317"/>
                          <a:pt x="376" y="317"/>
                          <a:pt x="376" y="317"/>
                        </a:cubicBezTo>
                        <a:cubicBezTo>
                          <a:pt x="376" y="319"/>
                          <a:pt x="376" y="319"/>
                          <a:pt x="376" y="319"/>
                        </a:cubicBezTo>
                        <a:cubicBezTo>
                          <a:pt x="375" y="327"/>
                          <a:pt x="375" y="327"/>
                          <a:pt x="375" y="327"/>
                        </a:cubicBezTo>
                        <a:cubicBezTo>
                          <a:pt x="374" y="327"/>
                          <a:pt x="374" y="327"/>
                          <a:pt x="374" y="327"/>
                        </a:cubicBezTo>
                        <a:cubicBezTo>
                          <a:pt x="375" y="328"/>
                          <a:pt x="375" y="328"/>
                          <a:pt x="375" y="328"/>
                        </a:cubicBezTo>
                        <a:cubicBezTo>
                          <a:pt x="375" y="328"/>
                          <a:pt x="375" y="328"/>
                          <a:pt x="375" y="328"/>
                        </a:cubicBezTo>
                        <a:cubicBezTo>
                          <a:pt x="376" y="329"/>
                          <a:pt x="376" y="329"/>
                          <a:pt x="376" y="329"/>
                        </a:cubicBezTo>
                        <a:cubicBezTo>
                          <a:pt x="376" y="330"/>
                          <a:pt x="376" y="330"/>
                          <a:pt x="376" y="330"/>
                        </a:cubicBezTo>
                        <a:cubicBezTo>
                          <a:pt x="376" y="331"/>
                          <a:pt x="376" y="331"/>
                          <a:pt x="376" y="331"/>
                        </a:cubicBezTo>
                        <a:cubicBezTo>
                          <a:pt x="376" y="331"/>
                          <a:pt x="376" y="331"/>
                          <a:pt x="376" y="331"/>
                        </a:cubicBezTo>
                        <a:cubicBezTo>
                          <a:pt x="375" y="332"/>
                          <a:pt x="375" y="332"/>
                          <a:pt x="375" y="332"/>
                        </a:cubicBezTo>
                        <a:cubicBezTo>
                          <a:pt x="376" y="332"/>
                          <a:pt x="376" y="332"/>
                          <a:pt x="376" y="332"/>
                        </a:cubicBezTo>
                        <a:cubicBezTo>
                          <a:pt x="376" y="332"/>
                          <a:pt x="376" y="332"/>
                          <a:pt x="376" y="332"/>
                        </a:cubicBezTo>
                        <a:cubicBezTo>
                          <a:pt x="378" y="333"/>
                          <a:pt x="378" y="333"/>
                          <a:pt x="378" y="333"/>
                        </a:cubicBezTo>
                        <a:cubicBezTo>
                          <a:pt x="379" y="332"/>
                          <a:pt x="379" y="332"/>
                          <a:pt x="379" y="332"/>
                        </a:cubicBezTo>
                        <a:cubicBezTo>
                          <a:pt x="379" y="333"/>
                          <a:pt x="379" y="333"/>
                          <a:pt x="379" y="333"/>
                        </a:cubicBezTo>
                        <a:cubicBezTo>
                          <a:pt x="380" y="334"/>
                          <a:pt x="380" y="334"/>
                          <a:pt x="380" y="334"/>
                        </a:cubicBezTo>
                        <a:cubicBezTo>
                          <a:pt x="381" y="333"/>
                          <a:pt x="381" y="333"/>
                          <a:pt x="381" y="333"/>
                        </a:cubicBezTo>
                        <a:cubicBezTo>
                          <a:pt x="382" y="333"/>
                          <a:pt x="382" y="333"/>
                          <a:pt x="382" y="333"/>
                        </a:cubicBezTo>
                        <a:cubicBezTo>
                          <a:pt x="383" y="333"/>
                          <a:pt x="383" y="333"/>
                          <a:pt x="383" y="333"/>
                        </a:cubicBezTo>
                        <a:cubicBezTo>
                          <a:pt x="384" y="332"/>
                          <a:pt x="384" y="332"/>
                          <a:pt x="384" y="332"/>
                        </a:cubicBezTo>
                        <a:cubicBezTo>
                          <a:pt x="385" y="330"/>
                          <a:pt x="385" y="330"/>
                          <a:pt x="385" y="330"/>
                        </a:cubicBezTo>
                        <a:cubicBezTo>
                          <a:pt x="384" y="332"/>
                          <a:pt x="384" y="332"/>
                          <a:pt x="384" y="332"/>
                        </a:cubicBezTo>
                        <a:cubicBezTo>
                          <a:pt x="385" y="332"/>
                          <a:pt x="385" y="332"/>
                          <a:pt x="385" y="332"/>
                        </a:cubicBezTo>
                        <a:cubicBezTo>
                          <a:pt x="384" y="332"/>
                          <a:pt x="384" y="332"/>
                          <a:pt x="384" y="332"/>
                        </a:cubicBezTo>
                        <a:cubicBezTo>
                          <a:pt x="385" y="333"/>
                          <a:pt x="385" y="333"/>
                          <a:pt x="385" y="333"/>
                        </a:cubicBezTo>
                        <a:cubicBezTo>
                          <a:pt x="388" y="332"/>
                          <a:pt x="388" y="332"/>
                          <a:pt x="388" y="332"/>
                        </a:cubicBezTo>
                        <a:cubicBezTo>
                          <a:pt x="388" y="331"/>
                          <a:pt x="388" y="331"/>
                          <a:pt x="388" y="331"/>
                        </a:cubicBezTo>
                        <a:cubicBezTo>
                          <a:pt x="390" y="331"/>
                          <a:pt x="390" y="331"/>
                          <a:pt x="390" y="331"/>
                        </a:cubicBezTo>
                        <a:cubicBezTo>
                          <a:pt x="391" y="330"/>
                          <a:pt x="391" y="330"/>
                          <a:pt x="391" y="330"/>
                        </a:cubicBezTo>
                        <a:cubicBezTo>
                          <a:pt x="392" y="329"/>
                          <a:pt x="392" y="329"/>
                          <a:pt x="392" y="329"/>
                        </a:cubicBezTo>
                        <a:cubicBezTo>
                          <a:pt x="393" y="328"/>
                          <a:pt x="393" y="328"/>
                          <a:pt x="393" y="328"/>
                        </a:cubicBezTo>
                        <a:cubicBezTo>
                          <a:pt x="393" y="328"/>
                          <a:pt x="393" y="328"/>
                          <a:pt x="393" y="328"/>
                        </a:cubicBezTo>
                        <a:cubicBezTo>
                          <a:pt x="394" y="328"/>
                          <a:pt x="394" y="328"/>
                          <a:pt x="394" y="328"/>
                        </a:cubicBezTo>
                        <a:cubicBezTo>
                          <a:pt x="394" y="329"/>
                          <a:pt x="394" y="329"/>
                          <a:pt x="394" y="329"/>
                        </a:cubicBezTo>
                        <a:cubicBezTo>
                          <a:pt x="393" y="330"/>
                          <a:pt x="393" y="330"/>
                          <a:pt x="393" y="330"/>
                        </a:cubicBezTo>
                        <a:cubicBezTo>
                          <a:pt x="392" y="330"/>
                          <a:pt x="392" y="330"/>
                          <a:pt x="392" y="330"/>
                        </a:cubicBezTo>
                        <a:cubicBezTo>
                          <a:pt x="390" y="332"/>
                          <a:pt x="390" y="332"/>
                          <a:pt x="390" y="332"/>
                        </a:cubicBezTo>
                        <a:cubicBezTo>
                          <a:pt x="392" y="332"/>
                          <a:pt x="392" y="332"/>
                          <a:pt x="392" y="332"/>
                        </a:cubicBezTo>
                        <a:cubicBezTo>
                          <a:pt x="393" y="331"/>
                          <a:pt x="393" y="331"/>
                          <a:pt x="393" y="331"/>
                        </a:cubicBezTo>
                        <a:cubicBezTo>
                          <a:pt x="394" y="331"/>
                          <a:pt x="394" y="331"/>
                          <a:pt x="394" y="331"/>
                        </a:cubicBezTo>
                        <a:cubicBezTo>
                          <a:pt x="395" y="332"/>
                          <a:pt x="395" y="332"/>
                          <a:pt x="395" y="332"/>
                        </a:cubicBezTo>
                        <a:cubicBezTo>
                          <a:pt x="397" y="332"/>
                          <a:pt x="397" y="332"/>
                          <a:pt x="397" y="332"/>
                        </a:cubicBezTo>
                        <a:cubicBezTo>
                          <a:pt x="399" y="332"/>
                          <a:pt x="399" y="332"/>
                          <a:pt x="399" y="332"/>
                        </a:cubicBezTo>
                        <a:cubicBezTo>
                          <a:pt x="398" y="332"/>
                          <a:pt x="398" y="332"/>
                          <a:pt x="398" y="332"/>
                        </a:cubicBezTo>
                        <a:cubicBezTo>
                          <a:pt x="396" y="333"/>
                          <a:pt x="396" y="333"/>
                          <a:pt x="396" y="333"/>
                        </a:cubicBezTo>
                        <a:cubicBezTo>
                          <a:pt x="395" y="333"/>
                          <a:pt x="395" y="333"/>
                          <a:pt x="395" y="333"/>
                        </a:cubicBezTo>
                        <a:cubicBezTo>
                          <a:pt x="395" y="334"/>
                          <a:pt x="395" y="334"/>
                          <a:pt x="395" y="334"/>
                        </a:cubicBezTo>
                        <a:cubicBezTo>
                          <a:pt x="395" y="334"/>
                          <a:pt x="395" y="334"/>
                          <a:pt x="395" y="334"/>
                        </a:cubicBezTo>
                        <a:cubicBezTo>
                          <a:pt x="394" y="334"/>
                          <a:pt x="394" y="334"/>
                          <a:pt x="394" y="334"/>
                        </a:cubicBezTo>
                        <a:cubicBezTo>
                          <a:pt x="394" y="333"/>
                          <a:pt x="394" y="333"/>
                          <a:pt x="394" y="333"/>
                        </a:cubicBezTo>
                        <a:cubicBezTo>
                          <a:pt x="393" y="332"/>
                          <a:pt x="393" y="332"/>
                          <a:pt x="393" y="332"/>
                        </a:cubicBezTo>
                        <a:cubicBezTo>
                          <a:pt x="391" y="333"/>
                          <a:pt x="391" y="333"/>
                          <a:pt x="391" y="333"/>
                        </a:cubicBezTo>
                        <a:cubicBezTo>
                          <a:pt x="389" y="334"/>
                          <a:pt x="389" y="334"/>
                          <a:pt x="389" y="334"/>
                        </a:cubicBezTo>
                        <a:cubicBezTo>
                          <a:pt x="386" y="335"/>
                          <a:pt x="386" y="335"/>
                          <a:pt x="386" y="335"/>
                        </a:cubicBezTo>
                        <a:cubicBezTo>
                          <a:pt x="384" y="336"/>
                          <a:pt x="384" y="336"/>
                          <a:pt x="384" y="336"/>
                        </a:cubicBezTo>
                        <a:cubicBezTo>
                          <a:pt x="384" y="337"/>
                          <a:pt x="384" y="337"/>
                          <a:pt x="384" y="337"/>
                        </a:cubicBezTo>
                        <a:cubicBezTo>
                          <a:pt x="382" y="338"/>
                          <a:pt x="382" y="338"/>
                          <a:pt x="382" y="338"/>
                        </a:cubicBezTo>
                        <a:cubicBezTo>
                          <a:pt x="381" y="340"/>
                          <a:pt x="381" y="340"/>
                          <a:pt x="381" y="340"/>
                        </a:cubicBezTo>
                        <a:cubicBezTo>
                          <a:pt x="381" y="342"/>
                          <a:pt x="381" y="342"/>
                          <a:pt x="381" y="342"/>
                        </a:cubicBezTo>
                        <a:cubicBezTo>
                          <a:pt x="382" y="343"/>
                          <a:pt x="382" y="343"/>
                          <a:pt x="382" y="343"/>
                        </a:cubicBezTo>
                        <a:cubicBezTo>
                          <a:pt x="382" y="344"/>
                          <a:pt x="382" y="344"/>
                          <a:pt x="382" y="344"/>
                        </a:cubicBezTo>
                        <a:cubicBezTo>
                          <a:pt x="382" y="344"/>
                          <a:pt x="382" y="344"/>
                          <a:pt x="382" y="344"/>
                        </a:cubicBezTo>
                        <a:cubicBezTo>
                          <a:pt x="383" y="344"/>
                          <a:pt x="383" y="344"/>
                          <a:pt x="383" y="344"/>
                        </a:cubicBezTo>
                        <a:cubicBezTo>
                          <a:pt x="383" y="346"/>
                          <a:pt x="383" y="346"/>
                          <a:pt x="383" y="346"/>
                        </a:cubicBezTo>
                        <a:cubicBezTo>
                          <a:pt x="384" y="346"/>
                          <a:pt x="384" y="346"/>
                          <a:pt x="384" y="346"/>
                        </a:cubicBezTo>
                        <a:cubicBezTo>
                          <a:pt x="385" y="346"/>
                          <a:pt x="385" y="346"/>
                          <a:pt x="385" y="346"/>
                        </a:cubicBezTo>
                        <a:cubicBezTo>
                          <a:pt x="386" y="346"/>
                          <a:pt x="386" y="346"/>
                          <a:pt x="386" y="346"/>
                        </a:cubicBezTo>
                        <a:cubicBezTo>
                          <a:pt x="386" y="346"/>
                          <a:pt x="386" y="346"/>
                          <a:pt x="386" y="346"/>
                        </a:cubicBezTo>
                        <a:cubicBezTo>
                          <a:pt x="386" y="345"/>
                          <a:pt x="386" y="345"/>
                          <a:pt x="386" y="345"/>
                        </a:cubicBezTo>
                        <a:cubicBezTo>
                          <a:pt x="387" y="345"/>
                          <a:pt x="387" y="345"/>
                          <a:pt x="387" y="345"/>
                        </a:cubicBezTo>
                        <a:cubicBezTo>
                          <a:pt x="387" y="345"/>
                          <a:pt x="387" y="345"/>
                          <a:pt x="387" y="345"/>
                        </a:cubicBezTo>
                        <a:cubicBezTo>
                          <a:pt x="389" y="344"/>
                          <a:pt x="389" y="344"/>
                          <a:pt x="389" y="344"/>
                        </a:cubicBezTo>
                        <a:cubicBezTo>
                          <a:pt x="390" y="343"/>
                          <a:pt x="390" y="343"/>
                          <a:pt x="390" y="343"/>
                        </a:cubicBezTo>
                        <a:cubicBezTo>
                          <a:pt x="392" y="341"/>
                          <a:pt x="392" y="341"/>
                          <a:pt x="392" y="341"/>
                        </a:cubicBezTo>
                        <a:cubicBezTo>
                          <a:pt x="394" y="340"/>
                          <a:pt x="394" y="340"/>
                          <a:pt x="394" y="340"/>
                        </a:cubicBezTo>
                        <a:cubicBezTo>
                          <a:pt x="393" y="339"/>
                          <a:pt x="393" y="339"/>
                          <a:pt x="393" y="339"/>
                        </a:cubicBezTo>
                        <a:cubicBezTo>
                          <a:pt x="394" y="337"/>
                          <a:pt x="394" y="337"/>
                          <a:pt x="394" y="337"/>
                        </a:cubicBezTo>
                        <a:cubicBezTo>
                          <a:pt x="395" y="338"/>
                          <a:pt x="395" y="338"/>
                          <a:pt x="395" y="338"/>
                        </a:cubicBezTo>
                        <a:cubicBezTo>
                          <a:pt x="395" y="337"/>
                          <a:pt x="395" y="337"/>
                          <a:pt x="395" y="337"/>
                        </a:cubicBezTo>
                        <a:cubicBezTo>
                          <a:pt x="396" y="337"/>
                          <a:pt x="396" y="337"/>
                          <a:pt x="396" y="337"/>
                        </a:cubicBezTo>
                        <a:cubicBezTo>
                          <a:pt x="396" y="338"/>
                          <a:pt x="396" y="338"/>
                          <a:pt x="396" y="338"/>
                        </a:cubicBezTo>
                        <a:cubicBezTo>
                          <a:pt x="398" y="338"/>
                          <a:pt x="398" y="338"/>
                          <a:pt x="398" y="338"/>
                        </a:cubicBezTo>
                        <a:cubicBezTo>
                          <a:pt x="398" y="338"/>
                          <a:pt x="398" y="338"/>
                          <a:pt x="398" y="338"/>
                        </a:cubicBezTo>
                        <a:cubicBezTo>
                          <a:pt x="399" y="338"/>
                          <a:pt x="399" y="338"/>
                          <a:pt x="399" y="338"/>
                        </a:cubicBezTo>
                        <a:cubicBezTo>
                          <a:pt x="401" y="337"/>
                          <a:pt x="401" y="337"/>
                          <a:pt x="401" y="337"/>
                        </a:cubicBezTo>
                        <a:cubicBezTo>
                          <a:pt x="403" y="336"/>
                          <a:pt x="403" y="336"/>
                          <a:pt x="403" y="336"/>
                        </a:cubicBezTo>
                        <a:cubicBezTo>
                          <a:pt x="405" y="336"/>
                          <a:pt x="405" y="336"/>
                          <a:pt x="405" y="336"/>
                        </a:cubicBezTo>
                        <a:cubicBezTo>
                          <a:pt x="406" y="336"/>
                          <a:pt x="406" y="336"/>
                          <a:pt x="406" y="336"/>
                        </a:cubicBezTo>
                        <a:cubicBezTo>
                          <a:pt x="409" y="334"/>
                          <a:pt x="409" y="334"/>
                          <a:pt x="409" y="334"/>
                        </a:cubicBezTo>
                        <a:cubicBezTo>
                          <a:pt x="411" y="334"/>
                          <a:pt x="411" y="334"/>
                          <a:pt x="411" y="334"/>
                        </a:cubicBezTo>
                        <a:cubicBezTo>
                          <a:pt x="412" y="333"/>
                          <a:pt x="412" y="333"/>
                          <a:pt x="412" y="333"/>
                        </a:cubicBezTo>
                        <a:cubicBezTo>
                          <a:pt x="413" y="334"/>
                          <a:pt x="413" y="334"/>
                          <a:pt x="413" y="334"/>
                        </a:cubicBezTo>
                        <a:cubicBezTo>
                          <a:pt x="414" y="333"/>
                          <a:pt x="414" y="333"/>
                          <a:pt x="414" y="333"/>
                        </a:cubicBezTo>
                        <a:cubicBezTo>
                          <a:pt x="413" y="333"/>
                          <a:pt x="413" y="333"/>
                          <a:pt x="413" y="333"/>
                        </a:cubicBezTo>
                        <a:cubicBezTo>
                          <a:pt x="412" y="333"/>
                          <a:pt x="412" y="333"/>
                          <a:pt x="412" y="333"/>
                        </a:cubicBezTo>
                        <a:cubicBezTo>
                          <a:pt x="411" y="332"/>
                          <a:pt x="411" y="332"/>
                          <a:pt x="411" y="332"/>
                        </a:cubicBezTo>
                        <a:cubicBezTo>
                          <a:pt x="411" y="332"/>
                          <a:pt x="411" y="332"/>
                          <a:pt x="411" y="332"/>
                        </a:cubicBezTo>
                        <a:cubicBezTo>
                          <a:pt x="412" y="332"/>
                          <a:pt x="412" y="332"/>
                          <a:pt x="412" y="332"/>
                        </a:cubicBezTo>
                        <a:cubicBezTo>
                          <a:pt x="412" y="331"/>
                          <a:pt x="412" y="331"/>
                          <a:pt x="412" y="331"/>
                        </a:cubicBezTo>
                        <a:cubicBezTo>
                          <a:pt x="410" y="330"/>
                          <a:pt x="410" y="330"/>
                          <a:pt x="410" y="330"/>
                        </a:cubicBezTo>
                        <a:cubicBezTo>
                          <a:pt x="408" y="330"/>
                          <a:pt x="408" y="330"/>
                          <a:pt x="408" y="330"/>
                        </a:cubicBezTo>
                        <a:cubicBezTo>
                          <a:pt x="409" y="329"/>
                          <a:pt x="409" y="329"/>
                          <a:pt x="409" y="329"/>
                        </a:cubicBezTo>
                        <a:cubicBezTo>
                          <a:pt x="409" y="328"/>
                          <a:pt x="409" y="328"/>
                          <a:pt x="409" y="328"/>
                        </a:cubicBezTo>
                        <a:cubicBezTo>
                          <a:pt x="407" y="329"/>
                          <a:pt x="407" y="329"/>
                          <a:pt x="407" y="329"/>
                        </a:cubicBezTo>
                        <a:cubicBezTo>
                          <a:pt x="406" y="330"/>
                          <a:pt x="406" y="330"/>
                          <a:pt x="406" y="330"/>
                        </a:cubicBezTo>
                        <a:cubicBezTo>
                          <a:pt x="404" y="330"/>
                          <a:pt x="404" y="330"/>
                          <a:pt x="404" y="330"/>
                        </a:cubicBezTo>
                        <a:cubicBezTo>
                          <a:pt x="404" y="329"/>
                          <a:pt x="404" y="329"/>
                          <a:pt x="404" y="329"/>
                        </a:cubicBezTo>
                        <a:cubicBezTo>
                          <a:pt x="402" y="328"/>
                          <a:pt x="402" y="328"/>
                          <a:pt x="402" y="328"/>
                        </a:cubicBezTo>
                        <a:cubicBezTo>
                          <a:pt x="402" y="329"/>
                          <a:pt x="402" y="329"/>
                          <a:pt x="402" y="329"/>
                        </a:cubicBezTo>
                        <a:cubicBezTo>
                          <a:pt x="401" y="328"/>
                          <a:pt x="401" y="328"/>
                          <a:pt x="401" y="328"/>
                        </a:cubicBezTo>
                        <a:cubicBezTo>
                          <a:pt x="399" y="328"/>
                          <a:pt x="399" y="328"/>
                          <a:pt x="399" y="328"/>
                        </a:cubicBezTo>
                        <a:cubicBezTo>
                          <a:pt x="397" y="327"/>
                          <a:pt x="397" y="327"/>
                          <a:pt x="397" y="327"/>
                        </a:cubicBezTo>
                        <a:cubicBezTo>
                          <a:pt x="398" y="327"/>
                          <a:pt x="398" y="327"/>
                          <a:pt x="398" y="327"/>
                        </a:cubicBezTo>
                        <a:cubicBezTo>
                          <a:pt x="399" y="326"/>
                          <a:pt x="399" y="326"/>
                          <a:pt x="399" y="326"/>
                        </a:cubicBezTo>
                        <a:cubicBezTo>
                          <a:pt x="397" y="326"/>
                          <a:pt x="397" y="326"/>
                          <a:pt x="397" y="326"/>
                        </a:cubicBezTo>
                        <a:cubicBezTo>
                          <a:pt x="396" y="325"/>
                          <a:pt x="396" y="325"/>
                          <a:pt x="396" y="325"/>
                        </a:cubicBezTo>
                        <a:cubicBezTo>
                          <a:pt x="395" y="325"/>
                          <a:pt x="395" y="325"/>
                          <a:pt x="395" y="325"/>
                        </a:cubicBezTo>
                        <a:cubicBezTo>
                          <a:pt x="394" y="323"/>
                          <a:pt x="394" y="323"/>
                          <a:pt x="394" y="323"/>
                        </a:cubicBezTo>
                        <a:cubicBezTo>
                          <a:pt x="394" y="323"/>
                          <a:pt x="394" y="323"/>
                          <a:pt x="394" y="323"/>
                        </a:cubicBezTo>
                        <a:cubicBezTo>
                          <a:pt x="394" y="321"/>
                          <a:pt x="394" y="321"/>
                          <a:pt x="394" y="321"/>
                        </a:cubicBezTo>
                        <a:cubicBezTo>
                          <a:pt x="394" y="320"/>
                          <a:pt x="394" y="320"/>
                          <a:pt x="394" y="320"/>
                        </a:cubicBezTo>
                        <a:cubicBezTo>
                          <a:pt x="393" y="319"/>
                          <a:pt x="393" y="319"/>
                          <a:pt x="393" y="319"/>
                        </a:cubicBezTo>
                        <a:cubicBezTo>
                          <a:pt x="394" y="318"/>
                          <a:pt x="394" y="318"/>
                          <a:pt x="394" y="318"/>
                        </a:cubicBezTo>
                        <a:cubicBezTo>
                          <a:pt x="394" y="318"/>
                          <a:pt x="394" y="318"/>
                          <a:pt x="394" y="318"/>
                        </a:cubicBezTo>
                        <a:cubicBezTo>
                          <a:pt x="391" y="318"/>
                          <a:pt x="391" y="318"/>
                          <a:pt x="391" y="318"/>
                        </a:cubicBezTo>
                        <a:cubicBezTo>
                          <a:pt x="392" y="317"/>
                          <a:pt x="392" y="317"/>
                          <a:pt x="392" y="317"/>
                        </a:cubicBezTo>
                        <a:cubicBezTo>
                          <a:pt x="393" y="317"/>
                          <a:pt x="393" y="317"/>
                          <a:pt x="393" y="317"/>
                        </a:cubicBezTo>
                        <a:cubicBezTo>
                          <a:pt x="394" y="313"/>
                          <a:pt x="394" y="313"/>
                          <a:pt x="394" y="313"/>
                        </a:cubicBezTo>
                        <a:cubicBezTo>
                          <a:pt x="396" y="312"/>
                          <a:pt x="396" y="312"/>
                          <a:pt x="396" y="312"/>
                        </a:cubicBezTo>
                        <a:cubicBezTo>
                          <a:pt x="395" y="312"/>
                          <a:pt x="395" y="312"/>
                          <a:pt x="395" y="312"/>
                        </a:cubicBezTo>
                        <a:cubicBezTo>
                          <a:pt x="394" y="312"/>
                          <a:pt x="394" y="312"/>
                          <a:pt x="394" y="312"/>
                        </a:cubicBezTo>
                        <a:cubicBezTo>
                          <a:pt x="394" y="311"/>
                          <a:pt x="394" y="311"/>
                          <a:pt x="394" y="311"/>
                        </a:cubicBezTo>
                        <a:cubicBezTo>
                          <a:pt x="393" y="311"/>
                          <a:pt x="393" y="311"/>
                          <a:pt x="393" y="311"/>
                        </a:cubicBezTo>
                        <a:cubicBezTo>
                          <a:pt x="392" y="312"/>
                          <a:pt x="392" y="312"/>
                          <a:pt x="392" y="312"/>
                        </a:cubicBezTo>
                        <a:cubicBezTo>
                          <a:pt x="390" y="313"/>
                          <a:pt x="390" y="313"/>
                          <a:pt x="390" y="313"/>
                        </a:cubicBezTo>
                        <a:cubicBezTo>
                          <a:pt x="390" y="312"/>
                          <a:pt x="390" y="312"/>
                          <a:pt x="390" y="312"/>
                        </a:cubicBezTo>
                        <a:cubicBezTo>
                          <a:pt x="389" y="311"/>
                          <a:pt x="389" y="311"/>
                          <a:pt x="389" y="311"/>
                        </a:cubicBezTo>
                        <a:cubicBezTo>
                          <a:pt x="387" y="310"/>
                          <a:pt x="387" y="310"/>
                          <a:pt x="387" y="310"/>
                        </a:cubicBezTo>
                        <a:cubicBezTo>
                          <a:pt x="385" y="310"/>
                          <a:pt x="385" y="310"/>
                          <a:pt x="385" y="310"/>
                        </a:cubicBezTo>
                        <a:cubicBezTo>
                          <a:pt x="383" y="310"/>
                          <a:pt x="383" y="310"/>
                          <a:pt x="383" y="310"/>
                        </a:cubicBezTo>
                        <a:cubicBezTo>
                          <a:pt x="385" y="309"/>
                          <a:pt x="385" y="309"/>
                          <a:pt x="385" y="309"/>
                        </a:cubicBezTo>
                        <a:cubicBezTo>
                          <a:pt x="386" y="310"/>
                          <a:pt x="386" y="310"/>
                          <a:pt x="386" y="310"/>
                        </a:cubicBezTo>
                        <a:cubicBezTo>
                          <a:pt x="388" y="309"/>
                          <a:pt x="388" y="309"/>
                          <a:pt x="388" y="309"/>
                        </a:cubicBezTo>
                        <a:cubicBezTo>
                          <a:pt x="389" y="309"/>
                          <a:pt x="389" y="309"/>
                          <a:pt x="389" y="309"/>
                        </a:cubicBezTo>
                        <a:cubicBezTo>
                          <a:pt x="390" y="309"/>
                          <a:pt x="390" y="309"/>
                          <a:pt x="390" y="309"/>
                        </a:cubicBezTo>
                        <a:cubicBezTo>
                          <a:pt x="391" y="310"/>
                          <a:pt x="391" y="310"/>
                          <a:pt x="391" y="310"/>
                        </a:cubicBezTo>
                        <a:cubicBezTo>
                          <a:pt x="393" y="310"/>
                          <a:pt x="393" y="310"/>
                          <a:pt x="393" y="310"/>
                        </a:cubicBezTo>
                        <a:cubicBezTo>
                          <a:pt x="394" y="309"/>
                          <a:pt x="394" y="309"/>
                          <a:pt x="394" y="309"/>
                        </a:cubicBezTo>
                        <a:cubicBezTo>
                          <a:pt x="395" y="309"/>
                          <a:pt x="395" y="309"/>
                          <a:pt x="395" y="309"/>
                        </a:cubicBezTo>
                        <a:cubicBezTo>
                          <a:pt x="396" y="308"/>
                          <a:pt x="396" y="308"/>
                          <a:pt x="396" y="308"/>
                        </a:cubicBezTo>
                        <a:cubicBezTo>
                          <a:pt x="398" y="307"/>
                          <a:pt x="398" y="307"/>
                          <a:pt x="398" y="307"/>
                        </a:cubicBezTo>
                        <a:cubicBezTo>
                          <a:pt x="399" y="305"/>
                          <a:pt x="399" y="305"/>
                          <a:pt x="399" y="305"/>
                        </a:cubicBezTo>
                        <a:cubicBezTo>
                          <a:pt x="398" y="305"/>
                          <a:pt x="398" y="305"/>
                          <a:pt x="398" y="305"/>
                        </a:cubicBezTo>
                        <a:cubicBezTo>
                          <a:pt x="399" y="304"/>
                          <a:pt x="399" y="304"/>
                          <a:pt x="399" y="304"/>
                        </a:cubicBezTo>
                        <a:cubicBezTo>
                          <a:pt x="398" y="304"/>
                          <a:pt x="398" y="304"/>
                          <a:pt x="398" y="304"/>
                        </a:cubicBezTo>
                        <a:cubicBezTo>
                          <a:pt x="397" y="303"/>
                          <a:pt x="397" y="303"/>
                          <a:pt x="397" y="303"/>
                        </a:cubicBezTo>
                        <a:cubicBezTo>
                          <a:pt x="396" y="303"/>
                          <a:pt x="396" y="303"/>
                          <a:pt x="396" y="303"/>
                        </a:cubicBezTo>
                        <a:cubicBezTo>
                          <a:pt x="396" y="303"/>
                          <a:pt x="396" y="303"/>
                          <a:pt x="396" y="303"/>
                        </a:cubicBezTo>
                        <a:cubicBezTo>
                          <a:pt x="396" y="303"/>
                          <a:pt x="396" y="303"/>
                          <a:pt x="396" y="303"/>
                        </a:cubicBezTo>
                        <a:cubicBezTo>
                          <a:pt x="398" y="303"/>
                          <a:pt x="398" y="303"/>
                          <a:pt x="398" y="303"/>
                        </a:cubicBezTo>
                        <a:cubicBezTo>
                          <a:pt x="398" y="302"/>
                          <a:pt x="398" y="302"/>
                          <a:pt x="398" y="302"/>
                        </a:cubicBezTo>
                        <a:cubicBezTo>
                          <a:pt x="396" y="301"/>
                          <a:pt x="396" y="301"/>
                          <a:pt x="396" y="301"/>
                        </a:cubicBezTo>
                        <a:cubicBezTo>
                          <a:pt x="393" y="300"/>
                          <a:pt x="393" y="300"/>
                          <a:pt x="393" y="300"/>
                        </a:cubicBezTo>
                        <a:cubicBezTo>
                          <a:pt x="389" y="300"/>
                          <a:pt x="389" y="300"/>
                          <a:pt x="389" y="300"/>
                        </a:cubicBezTo>
                        <a:cubicBezTo>
                          <a:pt x="388" y="301"/>
                          <a:pt x="388" y="301"/>
                          <a:pt x="388" y="301"/>
                        </a:cubicBezTo>
                        <a:cubicBezTo>
                          <a:pt x="386" y="301"/>
                          <a:pt x="386" y="301"/>
                          <a:pt x="386" y="301"/>
                        </a:cubicBezTo>
                        <a:cubicBezTo>
                          <a:pt x="383" y="302"/>
                          <a:pt x="383" y="302"/>
                          <a:pt x="383" y="302"/>
                        </a:cubicBezTo>
                        <a:cubicBezTo>
                          <a:pt x="379" y="303"/>
                          <a:pt x="379" y="303"/>
                          <a:pt x="379" y="303"/>
                        </a:cubicBezTo>
                        <a:cubicBezTo>
                          <a:pt x="378" y="303"/>
                          <a:pt x="378" y="303"/>
                          <a:pt x="378" y="303"/>
                        </a:cubicBezTo>
                        <a:cubicBezTo>
                          <a:pt x="376" y="304"/>
                          <a:pt x="376" y="304"/>
                          <a:pt x="376" y="304"/>
                        </a:cubicBezTo>
                        <a:cubicBezTo>
                          <a:pt x="373" y="306"/>
                          <a:pt x="373" y="306"/>
                          <a:pt x="373" y="306"/>
                        </a:cubicBezTo>
                        <a:cubicBezTo>
                          <a:pt x="369" y="308"/>
                          <a:pt x="369" y="308"/>
                          <a:pt x="369" y="308"/>
                        </a:cubicBezTo>
                        <a:cubicBezTo>
                          <a:pt x="366" y="311"/>
                          <a:pt x="366" y="311"/>
                          <a:pt x="366" y="311"/>
                        </a:cubicBezTo>
                        <a:cubicBezTo>
                          <a:pt x="365" y="312"/>
                          <a:pt x="365" y="312"/>
                          <a:pt x="365" y="312"/>
                        </a:cubicBezTo>
                        <a:cubicBezTo>
                          <a:pt x="363" y="313"/>
                          <a:pt x="363" y="313"/>
                          <a:pt x="363" y="313"/>
                        </a:cubicBezTo>
                        <a:cubicBezTo>
                          <a:pt x="362" y="315"/>
                          <a:pt x="362" y="315"/>
                          <a:pt x="362" y="315"/>
                        </a:cubicBezTo>
                        <a:cubicBezTo>
                          <a:pt x="359" y="317"/>
                          <a:pt x="359" y="317"/>
                          <a:pt x="359" y="317"/>
                        </a:cubicBezTo>
                        <a:cubicBezTo>
                          <a:pt x="357" y="318"/>
                          <a:pt x="357" y="318"/>
                          <a:pt x="357" y="318"/>
                        </a:cubicBezTo>
                        <a:cubicBezTo>
                          <a:pt x="353" y="320"/>
                          <a:pt x="353" y="320"/>
                          <a:pt x="353" y="320"/>
                        </a:cubicBezTo>
                        <a:cubicBezTo>
                          <a:pt x="352" y="319"/>
                          <a:pt x="352" y="319"/>
                          <a:pt x="352" y="319"/>
                        </a:cubicBezTo>
                        <a:cubicBezTo>
                          <a:pt x="354" y="319"/>
                          <a:pt x="354" y="319"/>
                          <a:pt x="354" y="319"/>
                        </a:cubicBezTo>
                        <a:cubicBezTo>
                          <a:pt x="357" y="318"/>
                          <a:pt x="357" y="318"/>
                          <a:pt x="357" y="318"/>
                        </a:cubicBezTo>
                        <a:cubicBezTo>
                          <a:pt x="357" y="317"/>
                          <a:pt x="357" y="317"/>
                          <a:pt x="357" y="317"/>
                        </a:cubicBezTo>
                        <a:cubicBezTo>
                          <a:pt x="360" y="315"/>
                          <a:pt x="360" y="315"/>
                          <a:pt x="360" y="315"/>
                        </a:cubicBezTo>
                        <a:cubicBezTo>
                          <a:pt x="361" y="314"/>
                          <a:pt x="361" y="314"/>
                          <a:pt x="361" y="314"/>
                        </a:cubicBezTo>
                        <a:cubicBezTo>
                          <a:pt x="362" y="312"/>
                          <a:pt x="362" y="312"/>
                          <a:pt x="362" y="312"/>
                        </a:cubicBezTo>
                        <a:cubicBezTo>
                          <a:pt x="363" y="312"/>
                          <a:pt x="363" y="312"/>
                          <a:pt x="363" y="312"/>
                        </a:cubicBezTo>
                        <a:cubicBezTo>
                          <a:pt x="364" y="310"/>
                          <a:pt x="364" y="310"/>
                          <a:pt x="364" y="310"/>
                        </a:cubicBezTo>
                        <a:cubicBezTo>
                          <a:pt x="366" y="309"/>
                          <a:pt x="366" y="309"/>
                          <a:pt x="366" y="309"/>
                        </a:cubicBezTo>
                        <a:cubicBezTo>
                          <a:pt x="366" y="307"/>
                          <a:pt x="366" y="307"/>
                          <a:pt x="366" y="307"/>
                        </a:cubicBezTo>
                        <a:cubicBezTo>
                          <a:pt x="369" y="306"/>
                          <a:pt x="369" y="306"/>
                          <a:pt x="369" y="306"/>
                        </a:cubicBezTo>
                        <a:cubicBezTo>
                          <a:pt x="370" y="304"/>
                          <a:pt x="370" y="304"/>
                          <a:pt x="370" y="304"/>
                        </a:cubicBezTo>
                        <a:cubicBezTo>
                          <a:pt x="371" y="303"/>
                          <a:pt x="371" y="303"/>
                          <a:pt x="371" y="303"/>
                        </a:cubicBezTo>
                        <a:cubicBezTo>
                          <a:pt x="371" y="303"/>
                          <a:pt x="371" y="303"/>
                          <a:pt x="371" y="303"/>
                        </a:cubicBezTo>
                        <a:cubicBezTo>
                          <a:pt x="373" y="302"/>
                          <a:pt x="373" y="302"/>
                          <a:pt x="373" y="302"/>
                        </a:cubicBezTo>
                        <a:cubicBezTo>
                          <a:pt x="374" y="302"/>
                          <a:pt x="374" y="302"/>
                          <a:pt x="374" y="302"/>
                        </a:cubicBezTo>
                        <a:cubicBezTo>
                          <a:pt x="375" y="300"/>
                          <a:pt x="375" y="300"/>
                          <a:pt x="375" y="300"/>
                        </a:cubicBezTo>
                        <a:cubicBezTo>
                          <a:pt x="376" y="300"/>
                          <a:pt x="376" y="300"/>
                          <a:pt x="376" y="300"/>
                        </a:cubicBezTo>
                        <a:cubicBezTo>
                          <a:pt x="376" y="300"/>
                          <a:pt x="376" y="300"/>
                          <a:pt x="376" y="300"/>
                        </a:cubicBezTo>
                        <a:cubicBezTo>
                          <a:pt x="377" y="300"/>
                          <a:pt x="377" y="300"/>
                          <a:pt x="377" y="300"/>
                        </a:cubicBezTo>
                        <a:cubicBezTo>
                          <a:pt x="378" y="299"/>
                          <a:pt x="378" y="299"/>
                          <a:pt x="378" y="299"/>
                        </a:cubicBezTo>
                        <a:cubicBezTo>
                          <a:pt x="380" y="298"/>
                          <a:pt x="380" y="298"/>
                          <a:pt x="380" y="298"/>
                        </a:cubicBezTo>
                        <a:cubicBezTo>
                          <a:pt x="381" y="298"/>
                          <a:pt x="381" y="298"/>
                          <a:pt x="381" y="298"/>
                        </a:cubicBezTo>
                        <a:cubicBezTo>
                          <a:pt x="383" y="298"/>
                          <a:pt x="383" y="298"/>
                          <a:pt x="383" y="298"/>
                        </a:cubicBezTo>
                        <a:cubicBezTo>
                          <a:pt x="384" y="297"/>
                          <a:pt x="384" y="297"/>
                          <a:pt x="384" y="297"/>
                        </a:cubicBezTo>
                        <a:cubicBezTo>
                          <a:pt x="384" y="295"/>
                          <a:pt x="384" y="295"/>
                          <a:pt x="384" y="295"/>
                        </a:cubicBezTo>
                        <a:cubicBezTo>
                          <a:pt x="384" y="295"/>
                          <a:pt x="384" y="295"/>
                          <a:pt x="384" y="295"/>
                        </a:cubicBezTo>
                        <a:cubicBezTo>
                          <a:pt x="384" y="294"/>
                          <a:pt x="384" y="294"/>
                          <a:pt x="384" y="294"/>
                        </a:cubicBezTo>
                        <a:cubicBezTo>
                          <a:pt x="386" y="293"/>
                          <a:pt x="386" y="293"/>
                          <a:pt x="386" y="293"/>
                        </a:cubicBezTo>
                        <a:cubicBezTo>
                          <a:pt x="388" y="291"/>
                          <a:pt x="388" y="291"/>
                          <a:pt x="388" y="291"/>
                        </a:cubicBezTo>
                        <a:cubicBezTo>
                          <a:pt x="389" y="291"/>
                          <a:pt x="389" y="291"/>
                          <a:pt x="389" y="291"/>
                        </a:cubicBezTo>
                        <a:cubicBezTo>
                          <a:pt x="390" y="290"/>
                          <a:pt x="390" y="290"/>
                          <a:pt x="390" y="290"/>
                        </a:cubicBezTo>
                        <a:cubicBezTo>
                          <a:pt x="389" y="290"/>
                          <a:pt x="389" y="290"/>
                          <a:pt x="389" y="290"/>
                        </a:cubicBezTo>
                        <a:cubicBezTo>
                          <a:pt x="390" y="289"/>
                          <a:pt x="390" y="289"/>
                          <a:pt x="390" y="289"/>
                        </a:cubicBezTo>
                        <a:cubicBezTo>
                          <a:pt x="391" y="288"/>
                          <a:pt x="391" y="288"/>
                          <a:pt x="391" y="288"/>
                        </a:cubicBezTo>
                        <a:cubicBezTo>
                          <a:pt x="392" y="290"/>
                          <a:pt x="392" y="290"/>
                          <a:pt x="392" y="290"/>
                        </a:cubicBezTo>
                        <a:cubicBezTo>
                          <a:pt x="394" y="290"/>
                          <a:pt x="394" y="290"/>
                          <a:pt x="394" y="290"/>
                        </a:cubicBezTo>
                        <a:cubicBezTo>
                          <a:pt x="396" y="290"/>
                          <a:pt x="396" y="290"/>
                          <a:pt x="396" y="290"/>
                        </a:cubicBezTo>
                        <a:cubicBezTo>
                          <a:pt x="398" y="290"/>
                          <a:pt x="398" y="290"/>
                          <a:pt x="398" y="290"/>
                        </a:cubicBezTo>
                        <a:cubicBezTo>
                          <a:pt x="399" y="290"/>
                          <a:pt x="399" y="290"/>
                          <a:pt x="399" y="290"/>
                        </a:cubicBezTo>
                        <a:cubicBezTo>
                          <a:pt x="400" y="291"/>
                          <a:pt x="400" y="291"/>
                          <a:pt x="400" y="291"/>
                        </a:cubicBezTo>
                        <a:cubicBezTo>
                          <a:pt x="401" y="290"/>
                          <a:pt x="401" y="290"/>
                          <a:pt x="401" y="290"/>
                        </a:cubicBezTo>
                        <a:cubicBezTo>
                          <a:pt x="402" y="291"/>
                          <a:pt x="402" y="291"/>
                          <a:pt x="402" y="291"/>
                        </a:cubicBezTo>
                        <a:cubicBezTo>
                          <a:pt x="403" y="291"/>
                          <a:pt x="403" y="291"/>
                          <a:pt x="403" y="291"/>
                        </a:cubicBezTo>
                        <a:cubicBezTo>
                          <a:pt x="404" y="290"/>
                          <a:pt x="404" y="290"/>
                          <a:pt x="404" y="290"/>
                        </a:cubicBezTo>
                        <a:cubicBezTo>
                          <a:pt x="405" y="291"/>
                          <a:pt x="405" y="291"/>
                          <a:pt x="405" y="291"/>
                        </a:cubicBezTo>
                        <a:cubicBezTo>
                          <a:pt x="407" y="291"/>
                          <a:pt x="407" y="291"/>
                          <a:pt x="407" y="291"/>
                        </a:cubicBezTo>
                        <a:cubicBezTo>
                          <a:pt x="408" y="290"/>
                          <a:pt x="408" y="290"/>
                          <a:pt x="408" y="290"/>
                        </a:cubicBezTo>
                        <a:cubicBezTo>
                          <a:pt x="409" y="290"/>
                          <a:pt x="409" y="290"/>
                          <a:pt x="409" y="290"/>
                        </a:cubicBezTo>
                        <a:cubicBezTo>
                          <a:pt x="410" y="291"/>
                          <a:pt x="410" y="291"/>
                          <a:pt x="410" y="291"/>
                        </a:cubicBezTo>
                        <a:cubicBezTo>
                          <a:pt x="411" y="291"/>
                          <a:pt x="411" y="291"/>
                          <a:pt x="411" y="291"/>
                        </a:cubicBezTo>
                        <a:cubicBezTo>
                          <a:pt x="412" y="291"/>
                          <a:pt x="412" y="291"/>
                          <a:pt x="412" y="291"/>
                        </a:cubicBezTo>
                        <a:cubicBezTo>
                          <a:pt x="414" y="292"/>
                          <a:pt x="414" y="292"/>
                          <a:pt x="414" y="292"/>
                        </a:cubicBezTo>
                        <a:cubicBezTo>
                          <a:pt x="415" y="292"/>
                          <a:pt x="415" y="292"/>
                          <a:pt x="415" y="292"/>
                        </a:cubicBezTo>
                        <a:cubicBezTo>
                          <a:pt x="416" y="291"/>
                          <a:pt x="416" y="291"/>
                          <a:pt x="416" y="291"/>
                        </a:cubicBezTo>
                        <a:cubicBezTo>
                          <a:pt x="417" y="292"/>
                          <a:pt x="417" y="292"/>
                          <a:pt x="417" y="292"/>
                        </a:cubicBezTo>
                        <a:cubicBezTo>
                          <a:pt x="416" y="292"/>
                          <a:pt x="416" y="292"/>
                          <a:pt x="416" y="292"/>
                        </a:cubicBezTo>
                        <a:cubicBezTo>
                          <a:pt x="418" y="293"/>
                          <a:pt x="418" y="293"/>
                          <a:pt x="418" y="293"/>
                        </a:cubicBezTo>
                        <a:cubicBezTo>
                          <a:pt x="420" y="292"/>
                          <a:pt x="420" y="292"/>
                          <a:pt x="420" y="292"/>
                        </a:cubicBezTo>
                        <a:cubicBezTo>
                          <a:pt x="421" y="292"/>
                          <a:pt x="421" y="292"/>
                          <a:pt x="421" y="292"/>
                        </a:cubicBezTo>
                        <a:cubicBezTo>
                          <a:pt x="423" y="291"/>
                          <a:pt x="423" y="291"/>
                          <a:pt x="423" y="291"/>
                        </a:cubicBezTo>
                        <a:cubicBezTo>
                          <a:pt x="423" y="292"/>
                          <a:pt x="423" y="292"/>
                          <a:pt x="423" y="292"/>
                        </a:cubicBezTo>
                        <a:cubicBezTo>
                          <a:pt x="425" y="292"/>
                          <a:pt x="425" y="292"/>
                          <a:pt x="425" y="292"/>
                        </a:cubicBezTo>
                        <a:cubicBezTo>
                          <a:pt x="426" y="292"/>
                          <a:pt x="426" y="292"/>
                          <a:pt x="426" y="292"/>
                        </a:cubicBezTo>
                        <a:cubicBezTo>
                          <a:pt x="427" y="292"/>
                          <a:pt x="427" y="292"/>
                          <a:pt x="427" y="292"/>
                        </a:cubicBezTo>
                        <a:cubicBezTo>
                          <a:pt x="427" y="291"/>
                          <a:pt x="427" y="291"/>
                          <a:pt x="427" y="291"/>
                        </a:cubicBezTo>
                        <a:cubicBezTo>
                          <a:pt x="429" y="291"/>
                          <a:pt x="429" y="291"/>
                          <a:pt x="429" y="291"/>
                        </a:cubicBezTo>
                        <a:cubicBezTo>
                          <a:pt x="429" y="290"/>
                          <a:pt x="429" y="290"/>
                          <a:pt x="429" y="290"/>
                        </a:cubicBezTo>
                        <a:cubicBezTo>
                          <a:pt x="430" y="291"/>
                          <a:pt x="430" y="291"/>
                          <a:pt x="430" y="291"/>
                        </a:cubicBezTo>
                        <a:cubicBezTo>
                          <a:pt x="431" y="289"/>
                          <a:pt x="431" y="289"/>
                          <a:pt x="431" y="289"/>
                        </a:cubicBezTo>
                        <a:cubicBezTo>
                          <a:pt x="432" y="289"/>
                          <a:pt x="432" y="289"/>
                          <a:pt x="432" y="289"/>
                        </a:cubicBezTo>
                        <a:cubicBezTo>
                          <a:pt x="432" y="288"/>
                          <a:pt x="432" y="288"/>
                          <a:pt x="432" y="288"/>
                        </a:cubicBezTo>
                        <a:cubicBezTo>
                          <a:pt x="433" y="288"/>
                          <a:pt x="433" y="288"/>
                          <a:pt x="433" y="288"/>
                        </a:cubicBezTo>
                        <a:cubicBezTo>
                          <a:pt x="434" y="287"/>
                          <a:pt x="434" y="287"/>
                          <a:pt x="434" y="287"/>
                        </a:cubicBezTo>
                        <a:cubicBezTo>
                          <a:pt x="434" y="286"/>
                          <a:pt x="434" y="286"/>
                          <a:pt x="434" y="286"/>
                        </a:cubicBezTo>
                        <a:cubicBezTo>
                          <a:pt x="435" y="286"/>
                          <a:pt x="435" y="286"/>
                          <a:pt x="435" y="286"/>
                        </a:cubicBezTo>
                        <a:cubicBezTo>
                          <a:pt x="436" y="285"/>
                          <a:pt x="436" y="285"/>
                          <a:pt x="436" y="285"/>
                        </a:cubicBezTo>
                        <a:cubicBezTo>
                          <a:pt x="436" y="284"/>
                          <a:pt x="436" y="284"/>
                          <a:pt x="436" y="284"/>
                        </a:cubicBezTo>
                        <a:cubicBezTo>
                          <a:pt x="435" y="284"/>
                          <a:pt x="435" y="284"/>
                          <a:pt x="435" y="284"/>
                        </a:cubicBezTo>
                        <a:cubicBezTo>
                          <a:pt x="436" y="283"/>
                          <a:pt x="436" y="283"/>
                          <a:pt x="436" y="283"/>
                        </a:cubicBezTo>
                        <a:cubicBezTo>
                          <a:pt x="437" y="284"/>
                          <a:pt x="437" y="284"/>
                          <a:pt x="437" y="284"/>
                        </a:cubicBezTo>
                        <a:cubicBezTo>
                          <a:pt x="438" y="283"/>
                          <a:pt x="438" y="283"/>
                          <a:pt x="438" y="283"/>
                        </a:cubicBezTo>
                        <a:cubicBezTo>
                          <a:pt x="438" y="282"/>
                          <a:pt x="438" y="282"/>
                          <a:pt x="438" y="282"/>
                        </a:cubicBezTo>
                        <a:cubicBezTo>
                          <a:pt x="438" y="282"/>
                          <a:pt x="438" y="282"/>
                          <a:pt x="438" y="282"/>
                        </a:cubicBezTo>
                        <a:cubicBezTo>
                          <a:pt x="439" y="283"/>
                          <a:pt x="439" y="283"/>
                          <a:pt x="439" y="283"/>
                        </a:cubicBezTo>
                        <a:cubicBezTo>
                          <a:pt x="440" y="283"/>
                          <a:pt x="440" y="283"/>
                          <a:pt x="440" y="283"/>
                        </a:cubicBezTo>
                        <a:cubicBezTo>
                          <a:pt x="442" y="282"/>
                          <a:pt x="442" y="282"/>
                          <a:pt x="442" y="282"/>
                        </a:cubicBezTo>
                        <a:cubicBezTo>
                          <a:pt x="442" y="283"/>
                          <a:pt x="442" y="283"/>
                          <a:pt x="442" y="283"/>
                        </a:cubicBezTo>
                        <a:cubicBezTo>
                          <a:pt x="443" y="283"/>
                          <a:pt x="443" y="283"/>
                          <a:pt x="443" y="283"/>
                        </a:cubicBezTo>
                        <a:cubicBezTo>
                          <a:pt x="444" y="282"/>
                          <a:pt x="444" y="282"/>
                          <a:pt x="444" y="282"/>
                        </a:cubicBezTo>
                        <a:cubicBezTo>
                          <a:pt x="445" y="283"/>
                          <a:pt x="445" y="283"/>
                          <a:pt x="445" y="283"/>
                        </a:cubicBezTo>
                        <a:cubicBezTo>
                          <a:pt x="446" y="283"/>
                          <a:pt x="446" y="283"/>
                          <a:pt x="446" y="283"/>
                        </a:cubicBezTo>
                        <a:cubicBezTo>
                          <a:pt x="446" y="282"/>
                          <a:pt x="446" y="282"/>
                          <a:pt x="446" y="282"/>
                        </a:cubicBezTo>
                        <a:cubicBezTo>
                          <a:pt x="447" y="282"/>
                          <a:pt x="447" y="282"/>
                          <a:pt x="447" y="282"/>
                        </a:cubicBezTo>
                        <a:cubicBezTo>
                          <a:pt x="448" y="281"/>
                          <a:pt x="448" y="281"/>
                          <a:pt x="448" y="281"/>
                        </a:cubicBezTo>
                        <a:cubicBezTo>
                          <a:pt x="448" y="281"/>
                          <a:pt x="448" y="281"/>
                          <a:pt x="448" y="281"/>
                        </a:cubicBezTo>
                        <a:cubicBezTo>
                          <a:pt x="449" y="280"/>
                          <a:pt x="449" y="280"/>
                          <a:pt x="449" y="280"/>
                        </a:cubicBezTo>
                        <a:cubicBezTo>
                          <a:pt x="451" y="280"/>
                          <a:pt x="451" y="280"/>
                          <a:pt x="451" y="280"/>
                        </a:cubicBezTo>
                        <a:cubicBezTo>
                          <a:pt x="452" y="279"/>
                          <a:pt x="452" y="279"/>
                          <a:pt x="452" y="279"/>
                        </a:cubicBezTo>
                        <a:cubicBezTo>
                          <a:pt x="453" y="278"/>
                          <a:pt x="453" y="278"/>
                          <a:pt x="453" y="278"/>
                        </a:cubicBezTo>
                        <a:cubicBezTo>
                          <a:pt x="454" y="278"/>
                          <a:pt x="454" y="278"/>
                          <a:pt x="454" y="278"/>
                        </a:cubicBezTo>
                        <a:cubicBezTo>
                          <a:pt x="454" y="277"/>
                          <a:pt x="454" y="277"/>
                          <a:pt x="454" y="277"/>
                        </a:cubicBezTo>
                        <a:cubicBezTo>
                          <a:pt x="455" y="275"/>
                          <a:pt x="455" y="275"/>
                          <a:pt x="455" y="275"/>
                        </a:cubicBezTo>
                        <a:cubicBezTo>
                          <a:pt x="454" y="275"/>
                          <a:pt x="454" y="275"/>
                          <a:pt x="454" y="275"/>
                        </a:cubicBezTo>
                        <a:cubicBezTo>
                          <a:pt x="453" y="275"/>
                          <a:pt x="453" y="275"/>
                          <a:pt x="453" y="275"/>
                        </a:cubicBezTo>
                        <a:cubicBezTo>
                          <a:pt x="452" y="275"/>
                          <a:pt x="452" y="275"/>
                          <a:pt x="452" y="275"/>
                        </a:cubicBezTo>
                        <a:cubicBezTo>
                          <a:pt x="453" y="275"/>
                          <a:pt x="453" y="275"/>
                          <a:pt x="453" y="275"/>
                        </a:cubicBezTo>
                        <a:cubicBezTo>
                          <a:pt x="454" y="275"/>
                          <a:pt x="454" y="275"/>
                          <a:pt x="454" y="275"/>
                        </a:cubicBezTo>
                        <a:cubicBezTo>
                          <a:pt x="455" y="274"/>
                          <a:pt x="455" y="274"/>
                          <a:pt x="455" y="274"/>
                        </a:cubicBezTo>
                        <a:cubicBezTo>
                          <a:pt x="454" y="273"/>
                          <a:pt x="454" y="273"/>
                          <a:pt x="454" y="273"/>
                        </a:cubicBezTo>
                        <a:cubicBezTo>
                          <a:pt x="453" y="274"/>
                          <a:pt x="453" y="274"/>
                          <a:pt x="453" y="274"/>
                        </a:cubicBezTo>
                        <a:cubicBezTo>
                          <a:pt x="451" y="273"/>
                          <a:pt x="451" y="273"/>
                          <a:pt x="451" y="273"/>
                        </a:cubicBezTo>
                        <a:cubicBezTo>
                          <a:pt x="450" y="272"/>
                          <a:pt x="450" y="272"/>
                          <a:pt x="450" y="272"/>
                        </a:cubicBezTo>
                        <a:cubicBezTo>
                          <a:pt x="452" y="273"/>
                          <a:pt x="452" y="273"/>
                          <a:pt x="452" y="273"/>
                        </a:cubicBezTo>
                        <a:cubicBezTo>
                          <a:pt x="453" y="272"/>
                          <a:pt x="453" y="272"/>
                          <a:pt x="453" y="272"/>
                        </a:cubicBezTo>
                        <a:cubicBezTo>
                          <a:pt x="453" y="271"/>
                          <a:pt x="453" y="271"/>
                          <a:pt x="453" y="271"/>
                        </a:cubicBezTo>
                        <a:cubicBezTo>
                          <a:pt x="454" y="271"/>
                          <a:pt x="454" y="271"/>
                          <a:pt x="454" y="271"/>
                        </a:cubicBezTo>
                        <a:cubicBezTo>
                          <a:pt x="455" y="270"/>
                          <a:pt x="455" y="270"/>
                          <a:pt x="455" y="270"/>
                        </a:cubicBezTo>
                        <a:cubicBezTo>
                          <a:pt x="453" y="269"/>
                          <a:pt x="453" y="269"/>
                          <a:pt x="453" y="269"/>
                        </a:cubicBezTo>
                        <a:cubicBezTo>
                          <a:pt x="454" y="268"/>
                          <a:pt x="454" y="268"/>
                          <a:pt x="454" y="268"/>
                        </a:cubicBezTo>
                        <a:cubicBezTo>
                          <a:pt x="455" y="268"/>
                          <a:pt x="455" y="268"/>
                          <a:pt x="455" y="268"/>
                        </a:cubicBezTo>
                        <a:cubicBezTo>
                          <a:pt x="456" y="268"/>
                          <a:pt x="456" y="268"/>
                          <a:pt x="456" y="268"/>
                        </a:cubicBezTo>
                        <a:cubicBezTo>
                          <a:pt x="455" y="267"/>
                          <a:pt x="455" y="267"/>
                          <a:pt x="455" y="267"/>
                        </a:cubicBezTo>
                        <a:cubicBezTo>
                          <a:pt x="454" y="266"/>
                          <a:pt x="454" y="266"/>
                          <a:pt x="454" y="266"/>
                        </a:cubicBezTo>
                        <a:cubicBezTo>
                          <a:pt x="453" y="265"/>
                          <a:pt x="453" y="265"/>
                          <a:pt x="453" y="265"/>
                        </a:cubicBezTo>
                        <a:cubicBezTo>
                          <a:pt x="454" y="265"/>
                          <a:pt x="454" y="265"/>
                          <a:pt x="454" y="265"/>
                        </a:cubicBezTo>
                        <a:cubicBezTo>
                          <a:pt x="455" y="265"/>
                          <a:pt x="455" y="265"/>
                          <a:pt x="455" y="265"/>
                        </a:cubicBezTo>
                        <a:cubicBezTo>
                          <a:pt x="455" y="265"/>
                          <a:pt x="455" y="265"/>
                          <a:pt x="455" y="265"/>
                        </a:cubicBezTo>
                        <a:cubicBezTo>
                          <a:pt x="453" y="264"/>
                          <a:pt x="453" y="264"/>
                          <a:pt x="453" y="264"/>
                        </a:cubicBezTo>
                        <a:cubicBezTo>
                          <a:pt x="452" y="264"/>
                          <a:pt x="452" y="264"/>
                          <a:pt x="452" y="264"/>
                        </a:cubicBezTo>
                        <a:cubicBezTo>
                          <a:pt x="452" y="263"/>
                          <a:pt x="452" y="263"/>
                          <a:pt x="452" y="263"/>
                        </a:cubicBezTo>
                        <a:cubicBezTo>
                          <a:pt x="452" y="263"/>
                          <a:pt x="452" y="263"/>
                          <a:pt x="452" y="263"/>
                        </a:cubicBezTo>
                        <a:cubicBezTo>
                          <a:pt x="452" y="262"/>
                          <a:pt x="452" y="262"/>
                          <a:pt x="452" y="262"/>
                        </a:cubicBezTo>
                        <a:cubicBezTo>
                          <a:pt x="451" y="262"/>
                          <a:pt x="451" y="262"/>
                          <a:pt x="451" y="262"/>
                        </a:cubicBezTo>
                        <a:cubicBezTo>
                          <a:pt x="449" y="263"/>
                          <a:pt x="449" y="263"/>
                          <a:pt x="449" y="263"/>
                        </a:cubicBezTo>
                        <a:cubicBezTo>
                          <a:pt x="448" y="264"/>
                          <a:pt x="448" y="264"/>
                          <a:pt x="448" y="264"/>
                        </a:cubicBezTo>
                        <a:cubicBezTo>
                          <a:pt x="448" y="265"/>
                          <a:pt x="448" y="265"/>
                          <a:pt x="448" y="265"/>
                        </a:cubicBezTo>
                        <a:cubicBezTo>
                          <a:pt x="447" y="264"/>
                          <a:pt x="447" y="264"/>
                          <a:pt x="447" y="264"/>
                        </a:cubicBezTo>
                        <a:cubicBezTo>
                          <a:pt x="446" y="264"/>
                          <a:pt x="446" y="264"/>
                          <a:pt x="446" y="264"/>
                        </a:cubicBezTo>
                        <a:cubicBezTo>
                          <a:pt x="447" y="263"/>
                          <a:pt x="447" y="263"/>
                          <a:pt x="447" y="263"/>
                        </a:cubicBezTo>
                        <a:cubicBezTo>
                          <a:pt x="447" y="263"/>
                          <a:pt x="447" y="263"/>
                          <a:pt x="447" y="263"/>
                        </a:cubicBezTo>
                        <a:cubicBezTo>
                          <a:pt x="449" y="262"/>
                          <a:pt x="449" y="262"/>
                          <a:pt x="449" y="262"/>
                        </a:cubicBezTo>
                        <a:cubicBezTo>
                          <a:pt x="449" y="260"/>
                          <a:pt x="449" y="260"/>
                          <a:pt x="449" y="260"/>
                        </a:cubicBezTo>
                        <a:cubicBezTo>
                          <a:pt x="448" y="258"/>
                          <a:pt x="448" y="258"/>
                          <a:pt x="448" y="258"/>
                        </a:cubicBezTo>
                        <a:cubicBezTo>
                          <a:pt x="446" y="258"/>
                          <a:pt x="446" y="258"/>
                          <a:pt x="446" y="258"/>
                        </a:cubicBezTo>
                        <a:cubicBezTo>
                          <a:pt x="443" y="258"/>
                          <a:pt x="443" y="258"/>
                          <a:pt x="443" y="258"/>
                        </a:cubicBezTo>
                        <a:cubicBezTo>
                          <a:pt x="442" y="259"/>
                          <a:pt x="442" y="259"/>
                          <a:pt x="442" y="259"/>
                        </a:cubicBezTo>
                        <a:cubicBezTo>
                          <a:pt x="443" y="259"/>
                          <a:pt x="443" y="259"/>
                          <a:pt x="443" y="259"/>
                        </a:cubicBezTo>
                        <a:cubicBezTo>
                          <a:pt x="444" y="259"/>
                          <a:pt x="444" y="259"/>
                          <a:pt x="444" y="259"/>
                        </a:cubicBezTo>
                        <a:cubicBezTo>
                          <a:pt x="445" y="259"/>
                          <a:pt x="445" y="259"/>
                          <a:pt x="445" y="259"/>
                        </a:cubicBezTo>
                        <a:cubicBezTo>
                          <a:pt x="443" y="259"/>
                          <a:pt x="443" y="259"/>
                          <a:pt x="443" y="259"/>
                        </a:cubicBezTo>
                        <a:cubicBezTo>
                          <a:pt x="442" y="259"/>
                          <a:pt x="442" y="259"/>
                          <a:pt x="442" y="259"/>
                        </a:cubicBezTo>
                        <a:cubicBezTo>
                          <a:pt x="440" y="260"/>
                          <a:pt x="440" y="260"/>
                          <a:pt x="440" y="260"/>
                        </a:cubicBezTo>
                        <a:cubicBezTo>
                          <a:pt x="438" y="260"/>
                          <a:pt x="438" y="260"/>
                          <a:pt x="438" y="260"/>
                        </a:cubicBezTo>
                        <a:cubicBezTo>
                          <a:pt x="437" y="262"/>
                          <a:pt x="437" y="262"/>
                          <a:pt x="437" y="262"/>
                        </a:cubicBezTo>
                        <a:cubicBezTo>
                          <a:pt x="437" y="263"/>
                          <a:pt x="437" y="263"/>
                          <a:pt x="437" y="263"/>
                        </a:cubicBezTo>
                        <a:cubicBezTo>
                          <a:pt x="436" y="263"/>
                          <a:pt x="436" y="263"/>
                          <a:pt x="436" y="263"/>
                        </a:cubicBezTo>
                        <a:cubicBezTo>
                          <a:pt x="434" y="264"/>
                          <a:pt x="434" y="264"/>
                          <a:pt x="434" y="264"/>
                        </a:cubicBezTo>
                        <a:cubicBezTo>
                          <a:pt x="432" y="264"/>
                          <a:pt x="432" y="264"/>
                          <a:pt x="432" y="264"/>
                        </a:cubicBezTo>
                        <a:cubicBezTo>
                          <a:pt x="431" y="266"/>
                          <a:pt x="431" y="266"/>
                          <a:pt x="431" y="266"/>
                        </a:cubicBezTo>
                        <a:cubicBezTo>
                          <a:pt x="431" y="266"/>
                          <a:pt x="431" y="266"/>
                          <a:pt x="431" y="266"/>
                        </a:cubicBezTo>
                        <a:cubicBezTo>
                          <a:pt x="430" y="267"/>
                          <a:pt x="430" y="267"/>
                          <a:pt x="430" y="267"/>
                        </a:cubicBezTo>
                        <a:cubicBezTo>
                          <a:pt x="430" y="266"/>
                          <a:pt x="430" y="266"/>
                          <a:pt x="430" y="266"/>
                        </a:cubicBezTo>
                        <a:cubicBezTo>
                          <a:pt x="429" y="265"/>
                          <a:pt x="429" y="265"/>
                          <a:pt x="429" y="265"/>
                        </a:cubicBezTo>
                        <a:cubicBezTo>
                          <a:pt x="430" y="265"/>
                          <a:pt x="430" y="265"/>
                          <a:pt x="430" y="265"/>
                        </a:cubicBezTo>
                        <a:cubicBezTo>
                          <a:pt x="431" y="265"/>
                          <a:pt x="431" y="265"/>
                          <a:pt x="431" y="265"/>
                        </a:cubicBezTo>
                        <a:cubicBezTo>
                          <a:pt x="431" y="264"/>
                          <a:pt x="431" y="264"/>
                          <a:pt x="431" y="264"/>
                        </a:cubicBezTo>
                        <a:cubicBezTo>
                          <a:pt x="428" y="262"/>
                          <a:pt x="428" y="262"/>
                          <a:pt x="428" y="262"/>
                        </a:cubicBezTo>
                        <a:cubicBezTo>
                          <a:pt x="428" y="262"/>
                          <a:pt x="428" y="262"/>
                          <a:pt x="428" y="262"/>
                        </a:cubicBezTo>
                        <a:cubicBezTo>
                          <a:pt x="427" y="261"/>
                          <a:pt x="427" y="261"/>
                          <a:pt x="427" y="261"/>
                        </a:cubicBezTo>
                        <a:cubicBezTo>
                          <a:pt x="428" y="261"/>
                          <a:pt x="428" y="261"/>
                          <a:pt x="428" y="261"/>
                        </a:cubicBezTo>
                        <a:cubicBezTo>
                          <a:pt x="428" y="259"/>
                          <a:pt x="428" y="259"/>
                          <a:pt x="428" y="259"/>
                        </a:cubicBezTo>
                        <a:cubicBezTo>
                          <a:pt x="429" y="262"/>
                          <a:pt x="429" y="262"/>
                          <a:pt x="429" y="262"/>
                        </a:cubicBezTo>
                        <a:cubicBezTo>
                          <a:pt x="431" y="263"/>
                          <a:pt x="431" y="263"/>
                          <a:pt x="431" y="263"/>
                        </a:cubicBezTo>
                        <a:cubicBezTo>
                          <a:pt x="432" y="263"/>
                          <a:pt x="432" y="263"/>
                          <a:pt x="432" y="263"/>
                        </a:cubicBezTo>
                        <a:cubicBezTo>
                          <a:pt x="432" y="261"/>
                          <a:pt x="432" y="261"/>
                          <a:pt x="432" y="261"/>
                        </a:cubicBezTo>
                        <a:cubicBezTo>
                          <a:pt x="433" y="261"/>
                          <a:pt x="433" y="261"/>
                          <a:pt x="433" y="261"/>
                        </a:cubicBezTo>
                        <a:cubicBezTo>
                          <a:pt x="434" y="261"/>
                          <a:pt x="434" y="261"/>
                          <a:pt x="434" y="261"/>
                        </a:cubicBezTo>
                        <a:cubicBezTo>
                          <a:pt x="436" y="260"/>
                          <a:pt x="436" y="260"/>
                          <a:pt x="436" y="260"/>
                        </a:cubicBezTo>
                        <a:cubicBezTo>
                          <a:pt x="438" y="259"/>
                          <a:pt x="438" y="259"/>
                          <a:pt x="438" y="259"/>
                        </a:cubicBezTo>
                        <a:cubicBezTo>
                          <a:pt x="441" y="259"/>
                          <a:pt x="441" y="259"/>
                          <a:pt x="441" y="259"/>
                        </a:cubicBezTo>
                        <a:cubicBezTo>
                          <a:pt x="441" y="258"/>
                          <a:pt x="441" y="258"/>
                          <a:pt x="441" y="258"/>
                        </a:cubicBezTo>
                        <a:cubicBezTo>
                          <a:pt x="440" y="258"/>
                          <a:pt x="440" y="258"/>
                          <a:pt x="440" y="258"/>
                        </a:cubicBezTo>
                        <a:cubicBezTo>
                          <a:pt x="437" y="259"/>
                          <a:pt x="437" y="259"/>
                          <a:pt x="437" y="259"/>
                        </a:cubicBezTo>
                        <a:cubicBezTo>
                          <a:pt x="435" y="259"/>
                          <a:pt x="435" y="259"/>
                          <a:pt x="435" y="259"/>
                        </a:cubicBezTo>
                        <a:cubicBezTo>
                          <a:pt x="435" y="258"/>
                          <a:pt x="435" y="258"/>
                          <a:pt x="435" y="258"/>
                        </a:cubicBezTo>
                        <a:cubicBezTo>
                          <a:pt x="438" y="258"/>
                          <a:pt x="438" y="258"/>
                          <a:pt x="438" y="258"/>
                        </a:cubicBezTo>
                        <a:cubicBezTo>
                          <a:pt x="441" y="258"/>
                          <a:pt x="441" y="258"/>
                          <a:pt x="441" y="258"/>
                        </a:cubicBezTo>
                        <a:cubicBezTo>
                          <a:pt x="442" y="257"/>
                          <a:pt x="442" y="257"/>
                          <a:pt x="442" y="257"/>
                        </a:cubicBezTo>
                        <a:cubicBezTo>
                          <a:pt x="444" y="256"/>
                          <a:pt x="444" y="256"/>
                          <a:pt x="444" y="256"/>
                        </a:cubicBezTo>
                        <a:cubicBezTo>
                          <a:pt x="444" y="256"/>
                          <a:pt x="444" y="256"/>
                          <a:pt x="444" y="256"/>
                        </a:cubicBezTo>
                        <a:cubicBezTo>
                          <a:pt x="447" y="256"/>
                          <a:pt x="447" y="256"/>
                          <a:pt x="447" y="256"/>
                        </a:cubicBezTo>
                        <a:cubicBezTo>
                          <a:pt x="447" y="255"/>
                          <a:pt x="447" y="255"/>
                          <a:pt x="447" y="255"/>
                        </a:cubicBezTo>
                        <a:cubicBezTo>
                          <a:pt x="449" y="255"/>
                          <a:pt x="449" y="255"/>
                          <a:pt x="449" y="255"/>
                        </a:cubicBezTo>
                        <a:cubicBezTo>
                          <a:pt x="448" y="254"/>
                          <a:pt x="448" y="254"/>
                          <a:pt x="448" y="254"/>
                        </a:cubicBezTo>
                        <a:cubicBezTo>
                          <a:pt x="445" y="253"/>
                          <a:pt x="445" y="253"/>
                          <a:pt x="445" y="253"/>
                        </a:cubicBezTo>
                        <a:cubicBezTo>
                          <a:pt x="445" y="253"/>
                          <a:pt x="445" y="253"/>
                          <a:pt x="445" y="253"/>
                        </a:cubicBezTo>
                        <a:cubicBezTo>
                          <a:pt x="446" y="253"/>
                          <a:pt x="446" y="253"/>
                          <a:pt x="446" y="253"/>
                        </a:cubicBezTo>
                        <a:cubicBezTo>
                          <a:pt x="446" y="252"/>
                          <a:pt x="446" y="252"/>
                          <a:pt x="446" y="252"/>
                        </a:cubicBezTo>
                        <a:cubicBezTo>
                          <a:pt x="446" y="251"/>
                          <a:pt x="446" y="251"/>
                          <a:pt x="446" y="251"/>
                        </a:cubicBezTo>
                        <a:cubicBezTo>
                          <a:pt x="444" y="252"/>
                          <a:pt x="444" y="252"/>
                          <a:pt x="444" y="252"/>
                        </a:cubicBezTo>
                        <a:cubicBezTo>
                          <a:pt x="443" y="253"/>
                          <a:pt x="443" y="253"/>
                          <a:pt x="443" y="253"/>
                        </a:cubicBezTo>
                        <a:cubicBezTo>
                          <a:pt x="441" y="252"/>
                          <a:pt x="441" y="252"/>
                          <a:pt x="441" y="252"/>
                        </a:cubicBezTo>
                        <a:cubicBezTo>
                          <a:pt x="440" y="252"/>
                          <a:pt x="440" y="252"/>
                          <a:pt x="440" y="252"/>
                        </a:cubicBezTo>
                        <a:cubicBezTo>
                          <a:pt x="440" y="251"/>
                          <a:pt x="440" y="251"/>
                          <a:pt x="440" y="251"/>
                        </a:cubicBezTo>
                        <a:cubicBezTo>
                          <a:pt x="441" y="251"/>
                          <a:pt x="441" y="251"/>
                          <a:pt x="441" y="251"/>
                        </a:cubicBezTo>
                        <a:cubicBezTo>
                          <a:pt x="441" y="249"/>
                          <a:pt x="441" y="249"/>
                          <a:pt x="441" y="249"/>
                        </a:cubicBezTo>
                        <a:cubicBezTo>
                          <a:pt x="441" y="248"/>
                          <a:pt x="441" y="248"/>
                          <a:pt x="441" y="248"/>
                        </a:cubicBezTo>
                        <a:cubicBezTo>
                          <a:pt x="439" y="250"/>
                          <a:pt x="439" y="250"/>
                          <a:pt x="439" y="250"/>
                        </a:cubicBezTo>
                        <a:cubicBezTo>
                          <a:pt x="439" y="249"/>
                          <a:pt x="439" y="249"/>
                          <a:pt x="439" y="249"/>
                        </a:cubicBezTo>
                        <a:cubicBezTo>
                          <a:pt x="440" y="248"/>
                          <a:pt x="440" y="248"/>
                          <a:pt x="440" y="248"/>
                        </a:cubicBezTo>
                        <a:cubicBezTo>
                          <a:pt x="439" y="248"/>
                          <a:pt x="439" y="248"/>
                          <a:pt x="439" y="248"/>
                        </a:cubicBezTo>
                        <a:cubicBezTo>
                          <a:pt x="437" y="250"/>
                          <a:pt x="437" y="250"/>
                          <a:pt x="437" y="250"/>
                        </a:cubicBezTo>
                        <a:cubicBezTo>
                          <a:pt x="436" y="251"/>
                          <a:pt x="436" y="251"/>
                          <a:pt x="436" y="251"/>
                        </a:cubicBezTo>
                        <a:cubicBezTo>
                          <a:pt x="435" y="251"/>
                          <a:pt x="435" y="251"/>
                          <a:pt x="435" y="251"/>
                        </a:cubicBezTo>
                        <a:cubicBezTo>
                          <a:pt x="436" y="250"/>
                          <a:pt x="436" y="250"/>
                          <a:pt x="436" y="250"/>
                        </a:cubicBezTo>
                        <a:cubicBezTo>
                          <a:pt x="438" y="249"/>
                          <a:pt x="438" y="249"/>
                          <a:pt x="438" y="249"/>
                        </a:cubicBezTo>
                        <a:cubicBezTo>
                          <a:pt x="438" y="248"/>
                          <a:pt x="438" y="248"/>
                          <a:pt x="438" y="248"/>
                        </a:cubicBezTo>
                        <a:cubicBezTo>
                          <a:pt x="436" y="249"/>
                          <a:pt x="436" y="249"/>
                          <a:pt x="436" y="249"/>
                        </a:cubicBezTo>
                        <a:cubicBezTo>
                          <a:pt x="435" y="249"/>
                          <a:pt x="435" y="249"/>
                          <a:pt x="435" y="249"/>
                        </a:cubicBezTo>
                        <a:cubicBezTo>
                          <a:pt x="436" y="248"/>
                          <a:pt x="436" y="248"/>
                          <a:pt x="436" y="248"/>
                        </a:cubicBezTo>
                        <a:cubicBezTo>
                          <a:pt x="437" y="248"/>
                          <a:pt x="437" y="248"/>
                          <a:pt x="437" y="248"/>
                        </a:cubicBezTo>
                        <a:cubicBezTo>
                          <a:pt x="437" y="247"/>
                          <a:pt x="437" y="247"/>
                          <a:pt x="437" y="247"/>
                        </a:cubicBezTo>
                        <a:cubicBezTo>
                          <a:pt x="436" y="247"/>
                          <a:pt x="436" y="247"/>
                          <a:pt x="436" y="247"/>
                        </a:cubicBezTo>
                        <a:cubicBezTo>
                          <a:pt x="434" y="249"/>
                          <a:pt x="434" y="249"/>
                          <a:pt x="434" y="249"/>
                        </a:cubicBezTo>
                        <a:cubicBezTo>
                          <a:pt x="433" y="250"/>
                          <a:pt x="433" y="250"/>
                          <a:pt x="433" y="250"/>
                        </a:cubicBezTo>
                        <a:cubicBezTo>
                          <a:pt x="433" y="250"/>
                          <a:pt x="433" y="250"/>
                          <a:pt x="433" y="250"/>
                        </a:cubicBezTo>
                        <a:cubicBezTo>
                          <a:pt x="433" y="249"/>
                          <a:pt x="433" y="249"/>
                          <a:pt x="433" y="249"/>
                        </a:cubicBezTo>
                        <a:cubicBezTo>
                          <a:pt x="434" y="248"/>
                          <a:pt x="434" y="248"/>
                          <a:pt x="434" y="248"/>
                        </a:cubicBezTo>
                        <a:cubicBezTo>
                          <a:pt x="434" y="247"/>
                          <a:pt x="434" y="247"/>
                          <a:pt x="434" y="247"/>
                        </a:cubicBezTo>
                        <a:cubicBezTo>
                          <a:pt x="433" y="247"/>
                          <a:pt x="433" y="247"/>
                          <a:pt x="433" y="247"/>
                        </a:cubicBezTo>
                        <a:cubicBezTo>
                          <a:pt x="431" y="249"/>
                          <a:pt x="431" y="249"/>
                          <a:pt x="431" y="249"/>
                        </a:cubicBezTo>
                        <a:cubicBezTo>
                          <a:pt x="430" y="250"/>
                          <a:pt x="430" y="250"/>
                          <a:pt x="430" y="250"/>
                        </a:cubicBezTo>
                        <a:cubicBezTo>
                          <a:pt x="429" y="249"/>
                          <a:pt x="429" y="249"/>
                          <a:pt x="429" y="249"/>
                        </a:cubicBezTo>
                        <a:cubicBezTo>
                          <a:pt x="430" y="249"/>
                          <a:pt x="430" y="249"/>
                          <a:pt x="430" y="249"/>
                        </a:cubicBezTo>
                        <a:cubicBezTo>
                          <a:pt x="431" y="248"/>
                          <a:pt x="431" y="248"/>
                          <a:pt x="431" y="248"/>
                        </a:cubicBezTo>
                        <a:cubicBezTo>
                          <a:pt x="433" y="246"/>
                          <a:pt x="433" y="246"/>
                          <a:pt x="433" y="246"/>
                        </a:cubicBezTo>
                        <a:cubicBezTo>
                          <a:pt x="434" y="245"/>
                          <a:pt x="434" y="245"/>
                          <a:pt x="434" y="245"/>
                        </a:cubicBezTo>
                        <a:cubicBezTo>
                          <a:pt x="434" y="244"/>
                          <a:pt x="434" y="244"/>
                          <a:pt x="434" y="244"/>
                        </a:cubicBezTo>
                        <a:cubicBezTo>
                          <a:pt x="434" y="243"/>
                          <a:pt x="434" y="243"/>
                          <a:pt x="434" y="243"/>
                        </a:cubicBezTo>
                        <a:cubicBezTo>
                          <a:pt x="434" y="243"/>
                          <a:pt x="434" y="243"/>
                          <a:pt x="434" y="243"/>
                        </a:cubicBezTo>
                        <a:cubicBezTo>
                          <a:pt x="432" y="245"/>
                          <a:pt x="432" y="245"/>
                          <a:pt x="432" y="245"/>
                        </a:cubicBezTo>
                        <a:cubicBezTo>
                          <a:pt x="432" y="245"/>
                          <a:pt x="432" y="245"/>
                          <a:pt x="432" y="245"/>
                        </a:cubicBezTo>
                        <a:cubicBezTo>
                          <a:pt x="432" y="244"/>
                          <a:pt x="432" y="244"/>
                          <a:pt x="432" y="244"/>
                        </a:cubicBezTo>
                        <a:cubicBezTo>
                          <a:pt x="432" y="243"/>
                          <a:pt x="432" y="243"/>
                          <a:pt x="432" y="243"/>
                        </a:cubicBezTo>
                        <a:cubicBezTo>
                          <a:pt x="432" y="242"/>
                          <a:pt x="432" y="242"/>
                          <a:pt x="432" y="242"/>
                        </a:cubicBezTo>
                        <a:cubicBezTo>
                          <a:pt x="432" y="242"/>
                          <a:pt x="432" y="242"/>
                          <a:pt x="432" y="242"/>
                        </a:cubicBezTo>
                        <a:cubicBezTo>
                          <a:pt x="431" y="241"/>
                          <a:pt x="431" y="241"/>
                          <a:pt x="431" y="241"/>
                        </a:cubicBezTo>
                        <a:cubicBezTo>
                          <a:pt x="430" y="242"/>
                          <a:pt x="430" y="242"/>
                          <a:pt x="430" y="242"/>
                        </a:cubicBezTo>
                        <a:cubicBezTo>
                          <a:pt x="430" y="242"/>
                          <a:pt x="430" y="242"/>
                          <a:pt x="430" y="242"/>
                        </a:cubicBezTo>
                        <a:cubicBezTo>
                          <a:pt x="430" y="241"/>
                          <a:pt x="430" y="241"/>
                          <a:pt x="430" y="241"/>
                        </a:cubicBezTo>
                        <a:cubicBezTo>
                          <a:pt x="430" y="240"/>
                          <a:pt x="430" y="240"/>
                          <a:pt x="430" y="240"/>
                        </a:cubicBezTo>
                        <a:cubicBezTo>
                          <a:pt x="429" y="240"/>
                          <a:pt x="429" y="240"/>
                          <a:pt x="429" y="240"/>
                        </a:cubicBezTo>
                        <a:cubicBezTo>
                          <a:pt x="429" y="240"/>
                          <a:pt x="429" y="240"/>
                          <a:pt x="429" y="240"/>
                        </a:cubicBezTo>
                        <a:cubicBezTo>
                          <a:pt x="429" y="239"/>
                          <a:pt x="429" y="239"/>
                          <a:pt x="429" y="239"/>
                        </a:cubicBezTo>
                        <a:cubicBezTo>
                          <a:pt x="429" y="238"/>
                          <a:pt x="429" y="238"/>
                          <a:pt x="429" y="238"/>
                        </a:cubicBezTo>
                        <a:cubicBezTo>
                          <a:pt x="428" y="238"/>
                          <a:pt x="428" y="238"/>
                          <a:pt x="428" y="238"/>
                        </a:cubicBezTo>
                        <a:cubicBezTo>
                          <a:pt x="427" y="239"/>
                          <a:pt x="427" y="239"/>
                          <a:pt x="427" y="239"/>
                        </a:cubicBezTo>
                        <a:cubicBezTo>
                          <a:pt x="426" y="239"/>
                          <a:pt x="426" y="239"/>
                          <a:pt x="426" y="239"/>
                        </a:cubicBezTo>
                        <a:cubicBezTo>
                          <a:pt x="426" y="239"/>
                          <a:pt x="426" y="239"/>
                          <a:pt x="426" y="239"/>
                        </a:cubicBezTo>
                        <a:cubicBezTo>
                          <a:pt x="423" y="239"/>
                          <a:pt x="423" y="239"/>
                          <a:pt x="423" y="239"/>
                        </a:cubicBezTo>
                        <a:cubicBezTo>
                          <a:pt x="425" y="239"/>
                          <a:pt x="425" y="239"/>
                          <a:pt x="425" y="239"/>
                        </a:cubicBezTo>
                        <a:cubicBezTo>
                          <a:pt x="426" y="238"/>
                          <a:pt x="426" y="238"/>
                          <a:pt x="426" y="238"/>
                        </a:cubicBezTo>
                        <a:cubicBezTo>
                          <a:pt x="427" y="238"/>
                          <a:pt x="427" y="238"/>
                          <a:pt x="427" y="238"/>
                        </a:cubicBezTo>
                        <a:cubicBezTo>
                          <a:pt x="427" y="237"/>
                          <a:pt x="427" y="237"/>
                          <a:pt x="427" y="237"/>
                        </a:cubicBezTo>
                        <a:cubicBezTo>
                          <a:pt x="427" y="236"/>
                          <a:pt x="427" y="236"/>
                          <a:pt x="427" y="236"/>
                        </a:cubicBezTo>
                        <a:cubicBezTo>
                          <a:pt x="425" y="235"/>
                          <a:pt x="425" y="235"/>
                          <a:pt x="425" y="235"/>
                        </a:cubicBezTo>
                        <a:cubicBezTo>
                          <a:pt x="425" y="234"/>
                          <a:pt x="425" y="234"/>
                          <a:pt x="425" y="234"/>
                        </a:cubicBezTo>
                        <a:cubicBezTo>
                          <a:pt x="424" y="233"/>
                          <a:pt x="424" y="233"/>
                          <a:pt x="424" y="233"/>
                        </a:cubicBezTo>
                        <a:cubicBezTo>
                          <a:pt x="425" y="233"/>
                          <a:pt x="425" y="233"/>
                          <a:pt x="425" y="233"/>
                        </a:cubicBezTo>
                        <a:cubicBezTo>
                          <a:pt x="427" y="234"/>
                          <a:pt x="427" y="234"/>
                          <a:pt x="427" y="234"/>
                        </a:cubicBezTo>
                        <a:cubicBezTo>
                          <a:pt x="428" y="234"/>
                          <a:pt x="428" y="234"/>
                          <a:pt x="428" y="234"/>
                        </a:cubicBezTo>
                        <a:cubicBezTo>
                          <a:pt x="428" y="233"/>
                          <a:pt x="428" y="233"/>
                          <a:pt x="428" y="233"/>
                        </a:cubicBezTo>
                        <a:cubicBezTo>
                          <a:pt x="427" y="233"/>
                          <a:pt x="427" y="233"/>
                          <a:pt x="427" y="233"/>
                        </a:cubicBezTo>
                        <a:cubicBezTo>
                          <a:pt x="428" y="232"/>
                          <a:pt x="428" y="232"/>
                          <a:pt x="428" y="232"/>
                        </a:cubicBezTo>
                        <a:cubicBezTo>
                          <a:pt x="428" y="233"/>
                          <a:pt x="428" y="233"/>
                          <a:pt x="428" y="233"/>
                        </a:cubicBezTo>
                        <a:cubicBezTo>
                          <a:pt x="430" y="231"/>
                          <a:pt x="430" y="231"/>
                          <a:pt x="430" y="231"/>
                        </a:cubicBezTo>
                        <a:cubicBezTo>
                          <a:pt x="431" y="231"/>
                          <a:pt x="431" y="231"/>
                          <a:pt x="431" y="231"/>
                        </a:cubicBezTo>
                        <a:cubicBezTo>
                          <a:pt x="431" y="230"/>
                          <a:pt x="431" y="230"/>
                          <a:pt x="431" y="230"/>
                        </a:cubicBezTo>
                        <a:cubicBezTo>
                          <a:pt x="430" y="229"/>
                          <a:pt x="430" y="229"/>
                          <a:pt x="430" y="229"/>
                        </a:cubicBezTo>
                        <a:cubicBezTo>
                          <a:pt x="429" y="229"/>
                          <a:pt x="429" y="229"/>
                          <a:pt x="429" y="229"/>
                        </a:cubicBezTo>
                        <a:cubicBezTo>
                          <a:pt x="428" y="228"/>
                          <a:pt x="428" y="228"/>
                          <a:pt x="428" y="228"/>
                        </a:cubicBezTo>
                        <a:cubicBezTo>
                          <a:pt x="429" y="228"/>
                          <a:pt x="429" y="228"/>
                          <a:pt x="429" y="228"/>
                        </a:cubicBezTo>
                        <a:cubicBezTo>
                          <a:pt x="429" y="227"/>
                          <a:pt x="429" y="227"/>
                          <a:pt x="429" y="227"/>
                        </a:cubicBezTo>
                        <a:cubicBezTo>
                          <a:pt x="429" y="226"/>
                          <a:pt x="429" y="226"/>
                          <a:pt x="429" y="226"/>
                        </a:cubicBezTo>
                        <a:cubicBezTo>
                          <a:pt x="427" y="226"/>
                          <a:pt x="427" y="226"/>
                          <a:pt x="427" y="226"/>
                        </a:cubicBezTo>
                        <a:cubicBezTo>
                          <a:pt x="427" y="226"/>
                          <a:pt x="427" y="226"/>
                          <a:pt x="427" y="226"/>
                        </a:cubicBezTo>
                        <a:cubicBezTo>
                          <a:pt x="426" y="226"/>
                          <a:pt x="426" y="226"/>
                          <a:pt x="426" y="226"/>
                        </a:cubicBezTo>
                        <a:cubicBezTo>
                          <a:pt x="425" y="225"/>
                          <a:pt x="425" y="225"/>
                          <a:pt x="425" y="225"/>
                        </a:cubicBezTo>
                        <a:cubicBezTo>
                          <a:pt x="426" y="225"/>
                          <a:pt x="426" y="225"/>
                          <a:pt x="426" y="225"/>
                        </a:cubicBezTo>
                        <a:cubicBezTo>
                          <a:pt x="427" y="225"/>
                          <a:pt x="427" y="225"/>
                          <a:pt x="427" y="225"/>
                        </a:cubicBezTo>
                        <a:cubicBezTo>
                          <a:pt x="428" y="225"/>
                          <a:pt x="428" y="225"/>
                          <a:pt x="428" y="225"/>
                        </a:cubicBezTo>
                        <a:cubicBezTo>
                          <a:pt x="429" y="224"/>
                          <a:pt x="429" y="224"/>
                          <a:pt x="429" y="224"/>
                        </a:cubicBezTo>
                        <a:cubicBezTo>
                          <a:pt x="428" y="222"/>
                          <a:pt x="428" y="222"/>
                          <a:pt x="428" y="222"/>
                        </a:cubicBezTo>
                        <a:cubicBezTo>
                          <a:pt x="427" y="221"/>
                          <a:pt x="427" y="221"/>
                          <a:pt x="427" y="221"/>
                        </a:cubicBezTo>
                        <a:cubicBezTo>
                          <a:pt x="427" y="222"/>
                          <a:pt x="427" y="222"/>
                          <a:pt x="427" y="222"/>
                        </a:cubicBezTo>
                        <a:cubicBezTo>
                          <a:pt x="425" y="221"/>
                          <a:pt x="425" y="221"/>
                          <a:pt x="425" y="221"/>
                        </a:cubicBezTo>
                        <a:cubicBezTo>
                          <a:pt x="425" y="222"/>
                          <a:pt x="425" y="222"/>
                          <a:pt x="425" y="222"/>
                        </a:cubicBezTo>
                        <a:cubicBezTo>
                          <a:pt x="425" y="221"/>
                          <a:pt x="425" y="221"/>
                          <a:pt x="425" y="221"/>
                        </a:cubicBezTo>
                        <a:cubicBezTo>
                          <a:pt x="426" y="220"/>
                          <a:pt x="426" y="220"/>
                          <a:pt x="426" y="220"/>
                        </a:cubicBezTo>
                        <a:cubicBezTo>
                          <a:pt x="427" y="220"/>
                          <a:pt x="427" y="220"/>
                          <a:pt x="427" y="220"/>
                        </a:cubicBezTo>
                        <a:cubicBezTo>
                          <a:pt x="427" y="219"/>
                          <a:pt x="427" y="219"/>
                          <a:pt x="427" y="219"/>
                        </a:cubicBezTo>
                        <a:cubicBezTo>
                          <a:pt x="426" y="218"/>
                          <a:pt x="426" y="218"/>
                          <a:pt x="426" y="218"/>
                        </a:cubicBezTo>
                        <a:cubicBezTo>
                          <a:pt x="425" y="219"/>
                          <a:pt x="425" y="219"/>
                          <a:pt x="425" y="219"/>
                        </a:cubicBezTo>
                        <a:cubicBezTo>
                          <a:pt x="424" y="219"/>
                          <a:pt x="424" y="219"/>
                          <a:pt x="424" y="219"/>
                        </a:cubicBezTo>
                        <a:cubicBezTo>
                          <a:pt x="422" y="220"/>
                          <a:pt x="422" y="220"/>
                          <a:pt x="422" y="220"/>
                        </a:cubicBezTo>
                        <a:cubicBezTo>
                          <a:pt x="424" y="217"/>
                          <a:pt x="424" y="217"/>
                          <a:pt x="424" y="217"/>
                        </a:cubicBezTo>
                        <a:cubicBezTo>
                          <a:pt x="425" y="217"/>
                          <a:pt x="425" y="217"/>
                          <a:pt x="425" y="217"/>
                        </a:cubicBezTo>
                        <a:cubicBezTo>
                          <a:pt x="426" y="217"/>
                          <a:pt x="426" y="217"/>
                          <a:pt x="426" y="217"/>
                        </a:cubicBezTo>
                        <a:cubicBezTo>
                          <a:pt x="426" y="216"/>
                          <a:pt x="426" y="216"/>
                          <a:pt x="426" y="216"/>
                        </a:cubicBezTo>
                        <a:cubicBezTo>
                          <a:pt x="427" y="215"/>
                          <a:pt x="427" y="215"/>
                          <a:pt x="427" y="215"/>
                        </a:cubicBezTo>
                        <a:cubicBezTo>
                          <a:pt x="426" y="215"/>
                          <a:pt x="426" y="215"/>
                          <a:pt x="426" y="215"/>
                        </a:cubicBezTo>
                        <a:cubicBezTo>
                          <a:pt x="425" y="216"/>
                          <a:pt x="425" y="216"/>
                          <a:pt x="425" y="216"/>
                        </a:cubicBezTo>
                        <a:cubicBezTo>
                          <a:pt x="423" y="216"/>
                          <a:pt x="423" y="216"/>
                          <a:pt x="423" y="216"/>
                        </a:cubicBezTo>
                        <a:cubicBezTo>
                          <a:pt x="421" y="216"/>
                          <a:pt x="421" y="216"/>
                          <a:pt x="421" y="216"/>
                        </a:cubicBezTo>
                        <a:cubicBezTo>
                          <a:pt x="422" y="215"/>
                          <a:pt x="422" y="215"/>
                          <a:pt x="422" y="215"/>
                        </a:cubicBezTo>
                        <a:cubicBezTo>
                          <a:pt x="422" y="214"/>
                          <a:pt x="422" y="214"/>
                          <a:pt x="422" y="214"/>
                        </a:cubicBezTo>
                        <a:cubicBezTo>
                          <a:pt x="422" y="214"/>
                          <a:pt x="422" y="214"/>
                          <a:pt x="422" y="214"/>
                        </a:cubicBezTo>
                        <a:cubicBezTo>
                          <a:pt x="423" y="214"/>
                          <a:pt x="423" y="214"/>
                          <a:pt x="423" y="214"/>
                        </a:cubicBezTo>
                        <a:cubicBezTo>
                          <a:pt x="425" y="214"/>
                          <a:pt x="425" y="214"/>
                          <a:pt x="425" y="214"/>
                        </a:cubicBezTo>
                        <a:cubicBezTo>
                          <a:pt x="426" y="213"/>
                          <a:pt x="426" y="213"/>
                          <a:pt x="426" y="213"/>
                        </a:cubicBezTo>
                        <a:cubicBezTo>
                          <a:pt x="426" y="211"/>
                          <a:pt x="426" y="211"/>
                          <a:pt x="426" y="211"/>
                        </a:cubicBezTo>
                        <a:cubicBezTo>
                          <a:pt x="425" y="212"/>
                          <a:pt x="425" y="212"/>
                          <a:pt x="425" y="212"/>
                        </a:cubicBezTo>
                        <a:cubicBezTo>
                          <a:pt x="424" y="212"/>
                          <a:pt x="424" y="212"/>
                          <a:pt x="424" y="212"/>
                        </a:cubicBezTo>
                        <a:cubicBezTo>
                          <a:pt x="425" y="210"/>
                          <a:pt x="425" y="210"/>
                          <a:pt x="425" y="210"/>
                        </a:cubicBezTo>
                        <a:cubicBezTo>
                          <a:pt x="425" y="209"/>
                          <a:pt x="425" y="209"/>
                          <a:pt x="425" y="209"/>
                        </a:cubicBezTo>
                        <a:cubicBezTo>
                          <a:pt x="424" y="209"/>
                          <a:pt x="424" y="209"/>
                          <a:pt x="424" y="209"/>
                        </a:cubicBezTo>
                        <a:cubicBezTo>
                          <a:pt x="422" y="210"/>
                          <a:pt x="422" y="210"/>
                          <a:pt x="422" y="210"/>
                        </a:cubicBezTo>
                        <a:cubicBezTo>
                          <a:pt x="421" y="209"/>
                          <a:pt x="421" y="209"/>
                          <a:pt x="421" y="209"/>
                        </a:cubicBezTo>
                        <a:cubicBezTo>
                          <a:pt x="421" y="208"/>
                          <a:pt x="421" y="208"/>
                          <a:pt x="421" y="208"/>
                        </a:cubicBezTo>
                        <a:cubicBezTo>
                          <a:pt x="423" y="209"/>
                          <a:pt x="423" y="209"/>
                          <a:pt x="423" y="209"/>
                        </a:cubicBezTo>
                        <a:cubicBezTo>
                          <a:pt x="424" y="208"/>
                          <a:pt x="424" y="208"/>
                          <a:pt x="424" y="208"/>
                        </a:cubicBezTo>
                        <a:cubicBezTo>
                          <a:pt x="425" y="207"/>
                          <a:pt x="425" y="207"/>
                          <a:pt x="425" y="207"/>
                        </a:cubicBezTo>
                        <a:cubicBezTo>
                          <a:pt x="424" y="206"/>
                          <a:pt x="424" y="206"/>
                          <a:pt x="424" y="206"/>
                        </a:cubicBezTo>
                        <a:cubicBezTo>
                          <a:pt x="424" y="205"/>
                          <a:pt x="424" y="205"/>
                          <a:pt x="424" y="205"/>
                        </a:cubicBezTo>
                        <a:cubicBezTo>
                          <a:pt x="423" y="206"/>
                          <a:pt x="423" y="206"/>
                          <a:pt x="423" y="206"/>
                        </a:cubicBezTo>
                        <a:cubicBezTo>
                          <a:pt x="422" y="206"/>
                          <a:pt x="422" y="206"/>
                          <a:pt x="422" y="206"/>
                        </a:cubicBezTo>
                        <a:cubicBezTo>
                          <a:pt x="422" y="206"/>
                          <a:pt x="422" y="206"/>
                          <a:pt x="422" y="206"/>
                        </a:cubicBezTo>
                        <a:cubicBezTo>
                          <a:pt x="421" y="205"/>
                          <a:pt x="421" y="205"/>
                          <a:pt x="421" y="205"/>
                        </a:cubicBezTo>
                        <a:cubicBezTo>
                          <a:pt x="422" y="204"/>
                          <a:pt x="422" y="204"/>
                          <a:pt x="422" y="204"/>
                        </a:cubicBezTo>
                        <a:cubicBezTo>
                          <a:pt x="423" y="205"/>
                          <a:pt x="423" y="205"/>
                          <a:pt x="423" y="205"/>
                        </a:cubicBezTo>
                        <a:cubicBezTo>
                          <a:pt x="423" y="204"/>
                          <a:pt x="423" y="204"/>
                          <a:pt x="423" y="204"/>
                        </a:cubicBezTo>
                        <a:cubicBezTo>
                          <a:pt x="423" y="203"/>
                          <a:pt x="423" y="203"/>
                          <a:pt x="423" y="203"/>
                        </a:cubicBezTo>
                        <a:cubicBezTo>
                          <a:pt x="422" y="202"/>
                          <a:pt x="422" y="202"/>
                          <a:pt x="422" y="202"/>
                        </a:cubicBezTo>
                        <a:cubicBezTo>
                          <a:pt x="422" y="201"/>
                          <a:pt x="422" y="201"/>
                          <a:pt x="422" y="201"/>
                        </a:cubicBezTo>
                        <a:cubicBezTo>
                          <a:pt x="422" y="200"/>
                          <a:pt x="422" y="200"/>
                          <a:pt x="422" y="200"/>
                        </a:cubicBezTo>
                        <a:cubicBezTo>
                          <a:pt x="422" y="199"/>
                          <a:pt x="422" y="199"/>
                          <a:pt x="422" y="199"/>
                        </a:cubicBezTo>
                        <a:cubicBezTo>
                          <a:pt x="421" y="199"/>
                          <a:pt x="421" y="199"/>
                          <a:pt x="421" y="199"/>
                        </a:cubicBezTo>
                        <a:cubicBezTo>
                          <a:pt x="422" y="199"/>
                          <a:pt x="422" y="199"/>
                          <a:pt x="422" y="199"/>
                        </a:cubicBezTo>
                        <a:cubicBezTo>
                          <a:pt x="422" y="197"/>
                          <a:pt x="422" y="197"/>
                          <a:pt x="422" y="197"/>
                        </a:cubicBezTo>
                        <a:cubicBezTo>
                          <a:pt x="421" y="197"/>
                          <a:pt x="421" y="197"/>
                          <a:pt x="421" y="197"/>
                        </a:cubicBezTo>
                        <a:cubicBezTo>
                          <a:pt x="421" y="197"/>
                          <a:pt x="421" y="197"/>
                          <a:pt x="421" y="197"/>
                        </a:cubicBezTo>
                        <a:cubicBezTo>
                          <a:pt x="421" y="197"/>
                          <a:pt x="421" y="197"/>
                          <a:pt x="421" y="197"/>
                        </a:cubicBezTo>
                        <a:cubicBezTo>
                          <a:pt x="421" y="197"/>
                          <a:pt x="421" y="197"/>
                          <a:pt x="421" y="197"/>
                        </a:cubicBezTo>
                        <a:cubicBezTo>
                          <a:pt x="422" y="196"/>
                          <a:pt x="422" y="196"/>
                          <a:pt x="422" y="196"/>
                        </a:cubicBezTo>
                        <a:cubicBezTo>
                          <a:pt x="421" y="195"/>
                          <a:pt x="421" y="195"/>
                          <a:pt x="421" y="195"/>
                        </a:cubicBezTo>
                        <a:cubicBezTo>
                          <a:pt x="421" y="194"/>
                          <a:pt x="421" y="194"/>
                          <a:pt x="421" y="194"/>
                        </a:cubicBezTo>
                        <a:cubicBezTo>
                          <a:pt x="422" y="194"/>
                          <a:pt x="422" y="194"/>
                          <a:pt x="422" y="194"/>
                        </a:cubicBezTo>
                        <a:cubicBezTo>
                          <a:pt x="422" y="193"/>
                          <a:pt x="422" y="193"/>
                          <a:pt x="422" y="193"/>
                        </a:cubicBezTo>
                        <a:cubicBezTo>
                          <a:pt x="421" y="194"/>
                          <a:pt x="421" y="194"/>
                          <a:pt x="421" y="194"/>
                        </a:cubicBezTo>
                        <a:cubicBezTo>
                          <a:pt x="422" y="193"/>
                          <a:pt x="422" y="193"/>
                          <a:pt x="422" y="193"/>
                        </a:cubicBezTo>
                        <a:cubicBezTo>
                          <a:pt x="421" y="192"/>
                          <a:pt x="421" y="192"/>
                          <a:pt x="421" y="192"/>
                        </a:cubicBezTo>
                        <a:cubicBezTo>
                          <a:pt x="420" y="193"/>
                          <a:pt x="420" y="193"/>
                          <a:pt x="420" y="193"/>
                        </a:cubicBezTo>
                        <a:cubicBezTo>
                          <a:pt x="419" y="194"/>
                          <a:pt x="419" y="194"/>
                          <a:pt x="419" y="194"/>
                        </a:cubicBezTo>
                        <a:cubicBezTo>
                          <a:pt x="419" y="195"/>
                          <a:pt x="419" y="195"/>
                          <a:pt x="419" y="195"/>
                        </a:cubicBezTo>
                        <a:cubicBezTo>
                          <a:pt x="418" y="196"/>
                          <a:pt x="418" y="196"/>
                          <a:pt x="418" y="196"/>
                        </a:cubicBezTo>
                        <a:cubicBezTo>
                          <a:pt x="417" y="198"/>
                          <a:pt x="417" y="198"/>
                          <a:pt x="417" y="198"/>
                        </a:cubicBezTo>
                        <a:cubicBezTo>
                          <a:pt x="417" y="199"/>
                          <a:pt x="417" y="199"/>
                          <a:pt x="417" y="199"/>
                        </a:cubicBezTo>
                        <a:cubicBezTo>
                          <a:pt x="416" y="199"/>
                          <a:pt x="416" y="199"/>
                          <a:pt x="416" y="199"/>
                        </a:cubicBezTo>
                        <a:cubicBezTo>
                          <a:pt x="416" y="200"/>
                          <a:pt x="416" y="200"/>
                          <a:pt x="416" y="200"/>
                        </a:cubicBezTo>
                        <a:cubicBezTo>
                          <a:pt x="416" y="200"/>
                          <a:pt x="416" y="200"/>
                          <a:pt x="416" y="200"/>
                        </a:cubicBezTo>
                        <a:cubicBezTo>
                          <a:pt x="415" y="200"/>
                          <a:pt x="415" y="200"/>
                          <a:pt x="415" y="200"/>
                        </a:cubicBezTo>
                        <a:cubicBezTo>
                          <a:pt x="414" y="202"/>
                          <a:pt x="414" y="202"/>
                          <a:pt x="414" y="202"/>
                        </a:cubicBezTo>
                        <a:cubicBezTo>
                          <a:pt x="414" y="203"/>
                          <a:pt x="414" y="203"/>
                          <a:pt x="414" y="203"/>
                        </a:cubicBezTo>
                        <a:cubicBezTo>
                          <a:pt x="415" y="203"/>
                          <a:pt x="415" y="203"/>
                          <a:pt x="415" y="203"/>
                        </a:cubicBezTo>
                        <a:cubicBezTo>
                          <a:pt x="416" y="204"/>
                          <a:pt x="416" y="204"/>
                          <a:pt x="416" y="204"/>
                        </a:cubicBezTo>
                        <a:cubicBezTo>
                          <a:pt x="416" y="204"/>
                          <a:pt x="416" y="204"/>
                          <a:pt x="416" y="204"/>
                        </a:cubicBezTo>
                        <a:cubicBezTo>
                          <a:pt x="415" y="203"/>
                          <a:pt x="415" y="203"/>
                          <a:pt x="415" y="203"/>
                        </a:cubicBezTo>
                        <a:cubicBezTo>
                          <a:pt x="414" y="203"/>
                          <a:pt x="414" y="203"/>
                          <a:pt x="414" y="203"/>
                        </a:cubicBezTo>
                        <a:cubicBezTo>
                          <a:pt x="414" y="204"/>
                          <a:pt x="414" y="204"/>
                          <a:pt x="414" y="204"/>
                        </a:cubicBezTo>
                        <a:cubicBezTo>
                          <a:pt x="413" y="205"/>
                          <a:pt x="413" y="205"/>
                          <a:pt x="413" y="205"/>
                        </a:cubicBezTo>
                        <a:cubicBezTo>
                          <a:pt x="412" y="206"/>
                          <a:pt x="412" y="206"/>
                          <a:pt x="412" y="206"/>
                        </a:cubicBezTo>
                        <a:cubicBezTo>
                          <a:pt x="412" y="207"/>
                          <a:pt x="412" y="207"/>
                          <a:pt x="412" y="207"/>
                        </a:cubicBezTo>
                        <a:cubicBezTo>
                          <a:pt x="411" y="208"/>
                          <a:pt x="411" y="208"/>
                          <a:pt x="411" y="208"/>
                        </a:cubicBezTo>
                        <a:cubicBezTo>
                          <a:pt x="410" y="209"/>
                          <a:pt x="410" y="209"/>
                          <a:pt x="410" y="209"/>
                        </a:cubicBezTo>
                        <a:cubicBezTo>
                          <a:pt x="410" y="209"/>
                          <a:pt x="410" y="209"/>
                          <a:pt x="410" y="209"/>
                        </a:cubicBezTo>
                        <a:cubicBezTo>
                          <a:pt x="409" y="210"/>
                          <a:pt x="409" y="210"/>
                          <a:pt x="409" y="210"/>
                        </a:cubicBezTo>
                        <a:cubicBezTo>
                          <a:pt x="409" y="211"/>
                          <a:pt x="409" y="211"/>
                          <a:pt x="409" y="211"/>
                        </a:cubicBezTo>
                        <a:cubicBezTo>
                          <a:pt x="409" y="213"/>
                          <a:pt x="409" y="213"/>
                          <a:pt x="409" y="213"/>
                        </a:cubicBezTo>
                        <a:cubicBezTo>
                          <a:pt x="409" y="212"/>
                          <a:pt x="409" y="212"/>
                          <a:pt x="409" y="212"/>
                        </a:cubicBezTo>
                        <a:cubicBezTo>
                          <a:pt x="408" y="210"/>
                          <a:pt x="408" y="210"/>
                          <a:pt x="408" y="210"/>
                        </a:cubicBezTo>
                        <a:cubicBezTo>
                          <a:pt x="408" y="209"/>
                          <a:pt x="408" y="209"/>
                          <a:pt x="408" y="209"/>
                        </a:cubicBezTo>
                        <a:cubicBezTo>
                          <a:pt x="406" y="211"/>
                          <a:pt x="406" y="211"/>
                          <a:pt x="406" y="211"/>
                        </a:cubicBezTo>
                        <a:cubicBezTo>
                          <a:pt x="405" y="212"/>
                          <a:pt x="405" y="212"/>
                          <a:pt x="405" y="212"/>
                        </a:cubicBezTo>
                        <a:cubicBezTo>
                          <a:pt x="405" y="213"/>
                          <a:pt x="405" y="213"/>
                          <a:pt x="405" y="213"/>
                        </a:cubicBezTo>
                        <a:cubicBezTo>
                          <a:pt x="404" y="213"/>
                          <a:pt x="404" y="213"/>
                          <a:pt x="404" y="213"/>
                        </a:cubicBezTo>
                        <a:cubicBezTo>
                          <a:pt x="403" y="214"/>
                          <a:pt x="403" y="214"/>
                          <a:pt x="403" y="214"/>
                        </a:cubicBezTo>
                        <a:cubicBezTo>
                          <a:pt x="403" y="213"/>
                          <a:pt x="403" y="213"/>
                          <a:pt x="403" y="213"/>
                        </a:cubicBezTo>
                        <a:cubicBezTo>
                          <a:pt x="402" y="213"/>
                          <a:pt x="402" y="213"/>
                          <a:pt x="402" y="213"/>
                        </a:cubicBezTo>
                        <a:cubicBezTo>
                          <a:pt x="401" y="214"/>
                          <a:pt x="401" y="214"/>
                          <a:pt x="401" y="214"/>
                        </a:cubicBezTo>
                        <a:cubicBezTo>
                          <a:pt x="400" y="214"/>
                          <a:pt x="400" y="214"/>
                          <a:pt x="400" y="214"/>
                        </a:cubicBezTo>
                        <a:cubicBezTo>
                          <a:pt x="399" y="215"/>
                          <a:pt x="399" y="215"/>
                          <a:pt x="399" y="215"/>
                        </a:cubicBezTo>
                        <a:cubicBezTo>
                          <a:pt x="398" y="217"/>
                          <a:pt x="398" y="217"/>
                          <a:pt x="398" y="217"/>
                        </a:cubicBezTo>
                        <a:cubicBezTo>
                          <a:pt x="397" y="218"/>
                          <a:pt x="397" y="218"/>
                          <a:pt x="397" y="218"/>
                        </a:cubicBezTo>
                        <a:cubicBezTo>
                          <a:pt x="398" y="217"/>
                          <a:pt x="398" y="217"/>
                          <a:pt x="398" y="217"/>
                        </a:cubicBezTo>
                        <a:cubicBezTo>
                          <a:pt x="397" y="216"/>
                          <a:pt x="397" y="216"/>
                          <a:pt x="397" y="216"/>
                        </a:cubicBezTo>
                        <a:cubicBezTo>
                          <a:pt x="398" y="215"/>
                          <a:pt x="398" y="215"/>
                          <a:pt x="398" y="215"/>
                        </a:cubicBezTo>
                        <a:cubicBezTo>
                          <a:pt x="398" y="213"/>
                          <a:pt x="398" y="213"/>
                          <a:pt x="398" y="213"/>
                        </a:cubicBezTo>
                        <a:cubicBezTo>
                          <a:pt x="398" y="212"/>
                          <a:pt x="398" y="212"/>
                          <a:pt x="398" y="212"/>
                        </a:cubicBezTo>
                        <a:cubicBezTo>
                          <a:pt x="398" y="212"/>
                          <a:pt x="398" y="212"/>
                          <a:pt x="398" y="212"/>
                        </a:cubicBezTo>
                        <a:cubicBezTo>
                          <a:pt x="396" y="213"/>
                          <a:pt x="396" y="213"/>
                          <a:pt x="396" y="213"/>
                        </a:cubicBezTo>
                        <a:cubicBezTo>
                          <a:pt x="394" y="217"/>
                          <a:pt x="394" y="217"/>
                          <a:pt x="394" y="217"/>
                        </a:cubicBezTo>
                        <a:cubicBezTo>
                          <a:pt x="393" y="217"/>
                          <a:pt x="393" y="217"/>
                          <a:pt x="393" y="217"/>
                        </a:cubicBezTo>
                        <a:cubicBezTo>
                          <a:pt x="394" y="216"/>
                          <a:pt x="394" y="216"/>
                          <a:pt x="394" y="216"/>
                        </a:cubicBezTo>
                        <a:cubicBezTo>
                          <a:pt x="394" y="215"/>
                          <a:pt x="394" y="215"/>
                          <a:pt x="394" y="215"/>
                        </a:cubicBezTo>
                        <a:cubicBezTo>
                          <a:pt x="395" y="213"/>
                          <a:pt x="395" y="213"/>
                          <a:pt x="395" y="213"/>
                        </a:cubicBezTo>
                        <a:cubicBezTo>
                          <a:pt x="395" y="211"/>
                          <a:pt x="395" y="211"/>
                          <a:pt x="395" y="211"/>
                        </a:cubicBezTo>
                        <a:cubicBezTo>
                          <a:pt x="396" y="210"/>
                          <a:pt x="396" y="210"/>
                          <a:pt x="396" y="210"/>
                        </a:cubicBezTo>
                        <a:cubicBezTo>
                          <a:pt x="395" y="209"/>
                          <a:pt x="395" y="209"/>
                          <a:pt x="395" y="209"/>
                        </a:cubicBezTo>
                        <a:cubicBezTo>
                          <a:pt x="394" y="207"/>
                          <a:pt x="394" y="207"/>
                          <a:pt x="394" y="207"/>
                        </a:cubicBezTo>
                        <a:cubicBezTo>
                          <a:pt x="393" y="207"/>
                          <a:pt x="393" y="207"/>
                          <a:pt x="393" y="207"/>
                        </a:cubicBezTo>
                        <a:cubicBezTo>
                          <a:pt x="393" y="209"/>
                          <a:pt x="393" y="209"/>
                          <a:pt x="393" y="209"/>
                        </a:cubicBezTo>
                        <a:cubicBezTo>
                          <a:pt x="393" y="209"/>
                          <a:pt x="393" y="209"/>
                          <a:pt x="393" y="209"/>
                        </a:cubicBezTo>
                        <a:cubicBezTo>
                          <a:pt x="391" y="208"/>
                          <a:pt x="391" y="208"/>
                          <a:pt x="391" y="208"/>
                        </a:cubicBezTo>
                        <a:cubicBezTo>
                          <a:pt x="390" y="206"/>
                          <a:pt x="390" y="206"/>
                          <a:pt x="390" y="206"/>
                        </a:cubicBezTo>
                        <a:cubicBezTo>
                          <a:pt x="392" y="207"/>
                          <a:pt x="392" y="207"/>
                          <a:pt x="392" y="207"/>
                        </a:cubicBezTo>
                        <a:cubicBezTo>
                          <a:pt x="393" y="207"/>
                          <a:pt x="393" y="207"/>
                          <a:pt x="393" y="207"/>
                        </a:cubicBezTo>
                        <a:cubicBezTo>
                          <a:pt x="392" y="206"/>
                          <a:pt x="392" y="206"/>
                          <a:pt x="392" y="206"/>
                        </a:cubicBezTo>
                        <a:cubicBezTo>
                          <a:pt x="390" y="204"/>
                          <a:pt x="390" y="204"/>
                          <a:pt x="390" y="204"/>
                        </a:cubicBezTo>
                        <a:cubicBezTo>
                          <a:pt x="390" y="204"/>
                          <a:pt x="390" y="204"/>
                          <a:pt x="390" y="204"/>
                        </a:cubicBezTo>
                        <a:cubicBezTo>
                          <a:pt x="391" y="202"/>
                          <a:pt x="391" y="202"/>
                          <a:pt x="391" y="202"/>
                        </a:cubicBezTo>
                        <a:cubicBezTo>
                          <a:pt x="391" y="201"/>
                          <a:pt x="391" y="201"/>
                          <a:pt x="391" y="201"/>
                        </a:cubicBezTo>
                        <a:cubicBezTo>
                          <a:pt x="392" y="200"/>
                          <a:pt x="392" y="200"/>
                          <a:pt x="392" y="200"/>
                        </a:cubicBezTo>
                        <a:cubicBezTo>
                          <a:pt x="393" y="197"/>
                          <a:pt x="393" y="197"/>
                          <a:pt x="393" y="197"/>
                        </a:cubicBezTo>
                        <a:cubicBezTo>
                          <a:pt x="391" y="196"/>
                          <a:pt x="391" y="196"/>
                          <a:pt x="391" y="196"/>
                        </a:cubicBezTo>
                        <a:cubicBezTo>
                          <a:pt x="389" y="196"/>
                          <a:pt x="389" y="196"/>
                          <a:pt x="389" y="196"/>
                        </a:cubicBezTo>
                        <a:cubicBezTo>
                          <a:pt x="386" y="194"/>
                          <a:pt x="386" y="194"/>
                          <a:pt x="386" y="194"/>
                        </a:cubicBezTo>
                        <a:cubicBezTo>
                          <a:pt x="389" y="195"/>
                          <a:pt x="389" y="195"/>
                          <a:pt x="389" y="195"/>
                        </a:cubicBezTo>
                        <a:cubicBezTo>
                          <a:pt x="392" y="195"/>
                          <a:pt x="392" y="195"/>
                          <a:pt x="392" y="195"/>
                        </a:cubicBezTo>
                        <a:cubicBezTo>
                          <a:pt x="392" y="194"/>
                          <a:pt x="392" y="194"/>
                          <a:pt x="392" y="194"/>
                        </a:cubicBezTo>
                        <a:cubicBezTo>
                          <a:pt x="393" y="193"/>
                          <a:pt x="393" y="193"/>
                          <a:pt x="393" y="193"/>
                        </a:cubicBezTo>
                        <a:cubicBezTo>
                          <a:pt x="393" y="194"/>
                          <a:pt x="393" y="194"/>
                          <a:pt x="393" y="194"/>
                        </a:cubicBezTo>
                        <a:cubicBezTo>
                          <a:pt x="393" y="193"/>
                          <a:pt x="393" y="193"/>
                          <a:pt x="393" y="193"/>
                        </a:cubicBezTo>
                        <a:cubicBezTo>
                          <a:pt x="393" y="190"/>
                          <a:pt x="393" y="190"/>
                          <a:pt x="393" y="190"/>
                        </a:cubicBezTo>
                        <a:cubicBezTo>
                          <a:pt x="394" y="188"/>
                          <a:pt x="394" y="188"/>
                          <a:pt x="394" y="188"/>
                        </a:cubicBezTo>
                        <a:cubicBezTo>
                          <a:pt x="396" y="188"/>
                          <a:pt x="396" y="188"/>
                          <a:pt x="396" y="188"/>
                        </a:cubicBezTo>
                        <a:cubicBezTo>
                          <a:pt x="396" y="186"/>
                          <a:pt x="396" y="186"/>
                          <a:pt x="396" y="186"/>
                        </a:cubicBezTo>
                        <a:cubicBezTo>
                          <a:pt x="396" y="184"/>
                          <a:pt x="396" y="184"/>
                          <a:pt x="396" y="184"/>
                        </a:cubicBezTo>
                        <a:cubicBezTo>
                          <a:pt x="395" y="184"/>
                          <a:pt x="395" y="184"/>
                          <a:pt x="395" y="184"/>
                        </a:cubicBezTo>
                        <a:cubicBezTo>
                          <a:pt x="395" y="186"/>
                          <a:pt x="395" y="186"/>
                          <a:pt x="395" y="186"/>
                        </a:cubicBezTo>
                        <a:cubicBezTo>
                          <a:pt x="393" y="187"/>
                          <a:pt x="393" y="187"/>
                          <a:pt x="393" y="187"/>
                        </a:cubicBezTo>
                        <a:cubicBezTo>
                          <a:pt x="393" y="186"/>
                          <a:pt x="393" y="186"/>
                          <a:pt x="393" y="186"/>
                        </a:cubicBezTo>
                        <a:cubicBezTo>
                          <a:pt x="393" y="184"/>
                          <a:pt x="393" y="184"/>
                          <a:pt x="393" y="184"/>
                        </a:cubicBezTo>
                        <a:cubicBezTo>
                          <a:pt x="391" y="183"/>
                          <a:pt x="391" y="183"/>
                          <a:pt x="391" y="183"/>
                        </a:cubicBezTo>
                        <a:cubicBezTo>
                          <a:pt x="390" y="184"/>
                          <a:pt x="390" y="184"/>
                          <a:pt x="390" y="184"/>
                        </a:cubicBezTo>
                        <a:cubicBezTo>
                          <a:pt x="390" y="183"/>
                          <a:pt x="390" y="183"/>
                          <a:pt x="390" y="183"/>
                        </a:cubicBezTo>
                        <a:cubicBezTo>
                          <a:pt x="389" y="183"/>
                          <a:pt x="389" y="183"/>
                          <a:pt x="389" y="183"/>
                        </a:cubicBezTo>
                        <a:cubicBezTo>
                          <a:pt x="387" y="182"/>
                          <a:pt x="387" y="182"/>
                          <a:pt x="387" y="182"/>
                        </a:cubicBezTo>
                        <a:cubicBezTo>
                          <a:pt x="386" y="182"/>
                          <a:pt x="386" y="182"/>
                          <a:pt x="386" y="182"/>
                        </a:cubicBezTo>
                        <a:cubicBezTo>
                          <a:pt x="386" y="181"/>
                          <a:pt x="386" y="181"/>
                          <a:pt x="386" y="181"/>
                        </a:cubicBezTo>
                        <a:cubicBezTo>
                          <a:pt x="385" y="182"/>
                          <a:pt x="385" y="182"/>
                          <a:pt x="385" y="182"/>
                        </a:cubicBezTo>
                        <a:cubicBezTo>
                          <a:pt x="385" y="181"/>
                          <a:pt x="385" y="181"/>
                          <a:pt x="385" y="181"/>
                        </a:cubicBezTo>
                        <a:cubicBezTo>
                          <a:pt x="383" y="180"/>
                          <a:pt x="383" y="180"/>
                          <a:pt x="383" y="180"/>
                        </a:cubicBezTo>
                        <a:cubicBezTo>
                          <a:pt x="384" y="180"/>
                          <a:pt x="384" y="180"/>
                          <a:pt x="384" y="180"/>
                        </a:cubicBezTo>
                        <a:cubicBezTo>
                          <a:pt x="385" y="178"/>
                          <a:pt x="385" y="178"/>
                          <a:pt x="385" y="178"/>
                        </a:cubicBezTo>
                        <a:cubicBezTo>
                          <a:pt x="386" y="179"/>
                          <a:pt x="386" y="179"/>
                          <a:pt x="386" y="179"/>
                        </a:cubicBezTo>
                        <a:cubicBezTo>
                          <a:pt x="386" y="178"/>
                          <a:pt x="386" y="178"/>
                          <a:pt x="386" y="178"/>
                        </a:cubicBezTo>
                        <a:cubicBezTo>
                          <a:pt x="385" y="177"/>
                          <a:pt x="385" y="177"/>
                          <a:pt x="385" y="177"/>
                        </a:cubicBezTo>
                        <a:cubicBezTo>
                          <a:pt x="384" y="178"/>
                          <a:pt x="384" y="178"/>
                          <a:pt x="384" y="178"/>
                        </a:cubicBezTo>
                        <a:cubicBezTo>
                          <a:pt x="383" y="177"/>
                          <a:pt x="383" y="177"/>
                          <a:pt x="383" y="177"/>
                        </a:cubicBezTo>
                        <a:cubicBezTo>
                          <a:pt x="384" y="177"/>
                          <a:pt x="384" y="177"/>
                          <a:pt x="384" y="177"/>
                        </a:cubicBezTo>
                        <a:cubicBezTo>
                          <a:pt x="383" y="175"/>
                          <a:pt x="383" y="175"/>
                          <a:pt x="383" y="175"/>
                        </a:cubicBezTo>
                        <a:cubicBezTo>
                          <a:pt x="382" y="174"/>
                          <a:pt x="382" y="174"/>
                          <a:pt x="382" y="174"/>
                        </a:cubicBezTo>
                        <a:cubicBezTo>
                          <a:pt x="381" y="175"/>
                          <a:pt x="381" y="175"/>
                          <a:pt x="381" y="175"/>
                        </a:cubicBezTo>
                        <a:cubicBezTo>
                          <a:pt x="381" y="174"/>
                          <a:pt x="381" y="174"/>
                          <a:pt x="381" y="174"/>
                        </a:cubicBezTo>
                        <a:cubicBezTo>
                          <a:pt x="382" y="173"/>
                          <a:pt x="382" y="173"/>
                          <a:pt x="382" y="173"/>
                        </a:cubicBezTo>
                        <a:cubicBezTo>
                          <a:pt x="382" y="171"/>
                          <a:pt x="382" y="171"/>
                          <a:pt x="382" y="171"/>
                        </a:cubicBezTo>
                        <a:cubicBezTo>
                          <a:pt x="381" y="171"/>
                          <a:pt x="381" y="171"/>
                          <a:pt x="381" y="171"/>
                        </a:cubicBezTo>
                        <a:cubicBezTo>
                          <a:pt x="379" y="170"/>
                          <a:pt x="379" y="170"/>
                          <a:pt x="379" y="170"/>
                        </a:cubicBezTo>
                        <a:cubicBezTo>
                          <a:pt x="379" y="168"/>
                          <a:pt x="379" y="168"/>
                          <a:pt x="379" y="168"/>
                        </a:cubicBezTo>
                        <a:cubicBezTo>
                          <a:pt x="377" y="167"/>
                          <a:pt x="377" y="167"/>
                          <a:pt x="377" y="167"/>
                        </a:cubicBezTo>
                        <a:cubicBezTo>
                          <a:pt x="376" y="168"/>
                          <a:pt x="376" y="168"/>
                          <a:pt x="376" y="168"/>
                        </a:cubicBezTo>
                        <a:cubicBezTo>
                          <a:pt x="375" y="168"/>
                          <a:pt x="375" y="168"/>
                          <a:pt x="375" y="168"/>
                        </a:cubicBezTo>
                        <a:cubicBezTo>
                          <a:pt x="374" y="168"/>
                          <a:pt x="374" y="168"/>
                          <a:pt x="374" y="168"/>
                        </a:cubicBezTo>
                        <a:cubicBezTo>
                          <a:pt x="373" y="168"/>
                          <a:pt x="373" y="168"/>
                          <a:pt x="373" y="168"/>
                        </a:cubicBezTo>
                        <a:cubicBezTo>
                          <a:pt x="373" y="169"/>
                          <a:pt x="373" y="169"/>
                          <a:pt x="373" y="169"/>
                        </a:cubicBezTo>
                        <a:cubicBezTo>
                          <a:pt x="372" y="168"/>
                          <a:pt x="372" y="168"/>
                          <a:pt x="372" y="168"/>
                        </a:cubicBezTo>
                        <a:cubicBezTo>
                          <a:pt x="371" y="168"/>
                          <a:pt x="371" y="168"/>
                          <a:pt x="371" y="168"/>
                        </a:cubicBezTo>
                        <a:cubicBezTo>
                          <a:pt x="370" y="167"/>
                          <a:pt x="370" y="167"/>
                          <a:pt x="370" y="167"/>
                        </a:cubicBezTo>
                        <a:cubicBezTo>
                          <a:pt x="369" y="167"/>
                          <a:pt x="369" y="167"/>
                          <a:pt x="369" y="167"/>
                        </a:cubicBezTo>
                        <a:cubicBezTo>
                          <a:pt x="367" y="168"/>
                          <a:pt x="367" y="168"/>
                          <a:pt x="367" y="168"/>
                        </a:cubicBezTo>
                        <a:cubicBezTo>
                          <a:pt x="365" y="168"/>
                          <a:pt x="365" y="168"/>
                          <a:pt x="365" y="168"/>
                        </a:cubicBezTo>
                        <a:cubicBezTo>
                          <a:pt x="367" y="168"/>
                          <a:pt x="367" y="168"/>
                          <a:pt x="367" y="168"/>
                        </a:cubicBezTo>
                        <a:cubicBezTo>
                          <a:pt x="367" y="167"/>
                          <a:pt x="367" y="167"/>
                          <a:pt x="367" y="167"/>
                        </a:cubicBezTo>
                        <a:cubicBezTo>
                          <a:pt x="366" y="167"/>
                          <a:pt x="366" y="167"/>
                          <a:pt x="366" y="167"/>
                        </a:cubicBezTo>
                        <a:cubicBezTo>
                          <a:pt x="363" y="165"/>
                          <a:pt x="363" y="165"/>
                          <a:pt x="363" y="165"/>
                        </a:cubicBezTo>
                        <a:cubicBezTo>
                          <a:pt x="361" y="164"/>
                          <a:pt x="361" y="164"/>
                          <a:pt x="361" y="164"/>
                        </a:cubicBezTo>
                        <a:cubicBezTo>
                          <a:pt x="359" y="164"/>
                          <a:pt x="359" y="164"/>
                          <a:pt x="359" y="164"/>
                        </a:cubicBezTo>
                        <a:cubicBezTo>
                          <a:pt x="358" y="163"/>
                          <a:pt x="358" y="163"/>
                          <a:pt x="358" y="163"/>
                        </a:cubicBezTo>
                        <a:cubicBezTo>
                          <a:pt x="357" y="164"/>
                          <a:pt x="357" y="164"/>
                          <a:pt x="357" y="164"/>
                        </a:cubicBezTo>
                        <a:cubicBezTo>
                          <a:pt x="356" y="164"/>
                          <a:pt x="356" y="164"/>
                          <a:pt x="356" y="164"/>
                        </a:cubicBezTo>
                        <a:cubicBezTo>
                          <a:pt x="355" y="164"/>
                          <a:pt x="355" y="164"/>
                          <a:pt x="355" y="164"/>
                        </a:cubicBezTo>
                        <a:cubicBezTo>
                          <a:pt x="355" y="165"/>
                          <a:pt x="355" y="165"/>
                          <a:pt x="355" y="165"/>
                        </a:cubicBezTo>
                        <a:cubicBezTo>
                          <a:pt x="355" y="165"/>
                          <a:pt x="355" y="165"/>
                          <a:pt x="355" y="165"/>
                        </a:cubicBezTo>
                        <a:cubicBezTo>
                          <a:pt x="354" y="165"/>
                          <a:pt x="354" y="165"/>
                          <a:pt x="354" y="165"/>
                        </a:cubicBezTo>
                        <a:cubicBezTo>
                          <a:pt x="353" y="165"/>
                          <a:pt x="353" y="165"/>
                          <a:pt x="353" y="165"/>
                        </a:cubicBezTo>
                        <a:cubicBezTo>
                          <a:pt x="353" y="167"/>
                          <a:pt x="353" y="167"/>
                          <a:pt x="353" y="167"/>
                        </a:cubicBezTo>
                        <a:cubicBezTo>
                          <a:pt x="352" y="169"/>
                          <a:pt x="352" y="169"/>
                          <a:pt x="352" y="169"/>
                        </a:cubicBezTo>
                        <a:cubicBezTo>
                          <a:pt x="352" y="171"/>
                          <a:pt x="352" y="171"/>
                          <a:pt x="352" y="171"/>
                        </a:cubicBezTo>
                        <a:cubicBezTo>
                          <a:pt x="353" y="173"/>
                          <a:pt x="353" y="173"/>
                          <a:pt x="353" y="173"/>
                        </a:cubicBezTo>
                        <a:cubicBezTo>
                          <a:pt x="354" y="173"/>
                          <a:pt x="354" y="173"/>
                          <a:pt x="354" y="173"/>
                        </a:cubicBezTo>
                        <a:cubicBezTo>
                          <a:pt x="354" y="173"/>
                          <a:pt x="354" y="173"/>
                          <a:pt x="354" y="173"/>
                        </a:cubicBezTo>
                        <a:cubicBezTo>
                          <a:pt x="354" y="173"/>
                          <a:pt x="354" y="173"/>
                          <a:pt x="354" y="173"/>
                        </a:cubicBezTo>
                        <a:cubicBezTo>
                          <a:pt x="354" y="175"/>
                          <a:pt x="354" y="175"/>
                          <a:pt x="354" y="175"/>
                        </a:cubicBezTo>
                        <a:cubicBezTo>
                          <a:pt x="354" y="176"/>
                          <a:pt x="354" y="176"/>
                          <a:pt x="354" y="176"/>
                        </a:cubicBezTo>
                        <a:cubicBezTo>
                          <a:pt x="353" y="175"/>
                          <a:pt x="353" y="175"/>
                          <a:pt x="353" y="175"/>
                        </a:cubicBezTo>
                        <a:cubicBezTo>
                          <a:pt x="353" y="177"/>
                          <a:pt x="353" y="177"/>
                          <a:pt x="353" y="177"/>
                        </a:cubicBezTo>
                        <a:cubicBezTo>
                          <a:pt x="351" y="179"/>
                          <a:pt x="351" y="179"/>
                          <a:pt x="351" y="179"/>
                        </a:cubicBezTo>
                        <a:cubicBezTo>
                          <a:pt x="348" y="181"/>
                          <a:pt x="348" y="181"/>
                          <a:pt x="348" y="181"/>
                        </a:cubicBezTo>
                        <a:cubicBezTo>
                          <a:pt x="348" y="182"/>
                          <a:pt x="348" y="182"/>
                          <a:pt x="348" y="182"/>
                        </a:cubicBezTo>
                        <a:cubicBezTo>
                          <a:pt x="349" y="183"/>
                          <a:pt x="349" y="183"/>
                          <a:pt x="349" y="183"/>
                        </a:cubicBezTo>
                        <a:cubicBezTo>
                          <a:pt x="351" y="182"/>
                          <a:pt x="351" y="182"/>
                          <a:pt x="351" y="182"/>
                        </a:cubicBezTo>
                        <a:cubicBezTo>
                          <a:pt x="352" y="183"/>
                          <a:pt x="352" y="183"/>
                          <a:pt x="352" y="183"/>
                        </a:cubicBezTo>
                        <a:cubicBezTo>
                          <a:pt x="351" y="183"/>
                          <a:pt x="351" y="183"/>
                          <a:pt x="351" y="183"/>
                        </a:cubicBezTo>
                        <a:cubicBezTo>
                          <a:pt x="350" y="185"/>
                          <a:pt x="350" y="185"/>
                          <a:pt x="350" y="185"/>
                        </a:cubicBezTo>
                        <a:cubicBezTo>
                          <a:pt x="350" y="186"/>
                          <a:pt x="350" y="186"/>
                          <a:pt x="350" y="186"/>
                        </a:cubicBezTo>
                        <a:cubicBezTo>
                          <a:pt x="352" y="186"/>
                          <a:pt x="352" y="186"/>
                          <a:pt x="352" y="186"/>
                        </a:cubicBezTo>
                        <a:cubicBezTo>
                          <a:pt x="351" y="186"/>
                          <a:pt x="351" y="186"/>
                          <a:pt x="351" y="186"/>
                        </a:cubicBezTo>
                        <a:cubicBezTo>
                          <a:pt x="350" y="187"/>
                          <a:pt x="350" y="187"/>
                          <a:pt x="350" y="187"/>
                        </a:cubicBezTo>
                        <a:cubicBezTo>
                          <a:pt x="350" y="188"/>
                          <a:pt x="350" y="188"/>
                          <a:pt x="350" y="188"/>
                        </a:cubicBezTo>
                        <a:cubicBezTo>
                          <a:pt x="351" y="189"/>
                          <a:pt x="351" y="189"/>
                          <a:pt x="351" y="189"/>
                        </a:cubicBezTo>
                        <a:cubicBezTo>
                          <a:pt x="350" y="190"/>
                          <a:pt x="350" y="190"/>
                          <a:pt x="350" y="190"/>
                        </a:cubicBezTo>
                        <a:cubicBezTo>
                          <a:pt x="350" y="191"/>
                          <a:pt x="350" y="191"/>
                          <a:pt x="350" y="191"/>
                        </a:cubicBezTo>
                        <a:cubicBezTo>
                          <a:pt x="351" y="191"/>
                          <a:pt x="351" y="191"/>
                          <a:pt x="351" y="191"/>
                        </a:cubicBezTo>
                        <a:cubicBezTo>
                          <a:pt x="352" y="192"/>
                          <a:pt x="352" y="192"/>
                          <a:pt x="352" y="192"/>
                        </a:cubicBezTo>
                        <a:cubicBezTo>
                          <a:pt x="350" y="194"/>
                          <a:pt x="350" y="194"/>
                          <a:pt x="350" y="194"/>
                        </a:cubicBezTo>
                        <a:cubicBezTo>
                          <a:pt x="349" y="195"/>
                          <a:pt x="349" y="195"/>
                          <a:pt x="349" y="195"/>
                        </a:cubicBezTo>
                        <a:cubicBezTo>
                          <a:pt x="349" y="196"/>
                          <a:pt x="349" y="196"/>
                          <a:pt x="349" y="196"/>
                        </a:cubicBezTo>
                        <a:cubicBezTo>
                          <a:pt x="349" y="197"/>
                          <a:pt x="349" y="197"/>
                          <a:pt x="349" y="197"/>
                        </a:cubicBezTo>
                        <a:cubicBezTo>
                          <a:pt x="349" y="196"/>
                          <a:pt x="349" y="196"/>
                          <a:pt x="349" y="196"/>
                        </a:cubicBezTo>
                        <a:cubicBezTo>
                          <a:pt x="348" y="195"/>
                          <a:pt x="348" y="195"/>
                          <a:pt x="348" y="195"/>
                        </a:cubicBezTo>
                        <a:cubicBezTo>
                          <a:pt x="347" y="195"/>
                          <a:pt x="347" y="195"/>
                          <a:pt x="347" y="195"/>
                        </a:cubicBezTo>
                        <a:cubicBezTo>
                          <a:pt x="346" y="196"/>
                          <a:pt x="346" y="196"/>
                          <a:pt x="346" y="196"/>
                        </a:cubicBezTo>
                        <a:cubicBezTo>
                          <a:pt x="346" y="197"/>
                          <a:pt x="346" y="197"/>
                          <a:pt x="346" y="197"/>
                        </a:cubicBezTo>
                        <a:cubicBezTo>
                          <a:pt x="346" y="197"/>
                          <a:pt x="346" y="197"/>
                          <a:pt x="346" y="197"/>
                        </a:cubicBezTo>
                        <a:cubicBezTo>
                          <a:pt x="346" y="198"/>
                          <a:pt x="346" y="198"/>
                          <a:pt x="346" y="198"/>
                        </a:cubicBezTo>
                        <a:cubicBezTo>
                          <a:pt x="346" y="199"/>
                          <a:pt x="346" y="199"/>
                          <a:pt x="346" y="199"/>
                        </a:cubicBezTo>
                        <a:cubicBezTo>
                          <a:pt x="345" y="199"/>
                          <a:pt x="345" y="199"/>
                          <a:pt x="345" y="199"/>
                        </a:cubicBezTo>
                        <a:cubicBezTo>
                          <a:pt x="341" y="203"/>
                          <a:pt x="341" y="203"/>
                          <a:pt x="341" y="203"/>
                        </a:cubicBezTo>
                        <a:cubicBezTo>
                          <a:pt x="340" y="203"/>
                          <a:pt x="340" y="203"/>
                          <a:pt x="340" y="203"/>
                        </a:cubicBezTo>
                        <a:cubicBezTo>
                          <a:pt x="339" y="206"/>
                          <a:pt x="339" y="206"/>
                          <a:pt x="339" y="206"/>
                        </a:cubicBezTo>
                        <a:cubicBezTo>
                          <a:pt x="340" y="207"/>
                          <a:pt x="340" y="207"/>
                          <a:pt x="340" y="207"/>
                        </a:cubicBezTo>
                        <a:cubicBezTo>
                          <a:pt x="341" y="207"/>
                          <a:pt x="341" y="207"/>
                          <a:pt x="341" y="207"/>
                        </a:cubicBezTo>
                        <a:cubicBezTo>
                          <a:pt x="341" y="208"/>
                          <a:pt x="341" y="208"/>
                          <a:pt x="341" y="208"/>
                        </a:cubicBezTo>
                        <a:cubicBezTo>
                          <a:pt x="343" y="209"/>
                          <a:pt x="343" y="209"/>
                          <a:pt x="343" y="209"/>
                        </a:cubicBezTo>
                        <a:cubicBezTo>
                          <a:pt x="345" y="212"/>
                          <a:pt x="345" y="212"/>
                          <a:pt x="345" y="212"/>
                        </a:cubicBezTo>
                        <a:cubicBezTo>
                          <a:pt x="345" y="215"/>
                          <a:pt x="345" y="215"/>
                          <a:pt x="345" y="215"/>
                        </a:cubicBezTo>
                        <a:cubicBezTo>
                          <a:pt x="345" y="219"/>
                          <a:pt x="345" y="219"/>
                          <a:pt x="345" y="219"/>
                        </a:cubicBezTo>
                        <a:cubicBezTo>
                          <a:pt x="346" y="221"/>
                          <a:pt x="346" y="221"/>
                          <a:pt x="346" y="221"/>
                        </a:cubicBezTo>
                        <a:cubicBezTo>
                          <a:pt x="346" y="223"/>
                          <a:pt x="346" y="223"/>
                          <a:pt x="346" y="223"/>
                        </a:cubicBezTo>
                        <a:cubicBezTo>
                          <a:pt x="346" y="225"/>
                          <a:pt x="346" y="225"/>
                          <a:pt x="346" y="225"/>
                        </a:cubicBezTo>
                        <a:cubicBezTo>
                          <a:pt x="345" y="225"/>
                          <a:pt x="345" y="225"/>
                          <a:pt x="345" y="225"/>
                        </a:cubicBezTo>
                        <a:cubicBezTo>
                          <a:pt x="344" y="228"/>
                          <a:pt x="344" y="228"/>
                          <a:pt x="344" y="228"/>
                        </a:cubicBezTo>
                        <a:cubicBezTo>
                          <a:pt x="344" y="230"/>
                          <a:pt x="344" y="230"/>
                          <a:pt x="344" y="230"/>
                        </a:cubicBezTo>
                        <a:cubicBezTo>
                          <a:pt x="344" y="230"/>
                          <a:pt x="344" y="230"/>
                          <a:pt x="344" y="230"/>
                        </a:cubicBezTo>
                        <a:cubicBezTo>
                          <a:pt x="344" y="229"/>
                          <a:pt x="344" y="229"/>
                          <a:pt x="344" y="229"/>
                        </a:cubicBezTo>
                        <a:cubicBezTo>
                          <a:pt x="345" y="228"/>
                          <a:pt x="345" y="228"/>
                          <a:pt x="345" y="228"/>
                        </a:cubicBezTo>
                        <a:cubicBezTo>
                          <a:pt x="345" y="230"/>
                          <a:pt x="345" y="230"/>
                          <a:pt x="345" y="230"/>
                        </a:cubicBezTo>
                        <a:cubicBezTo>
                          <a:pt x="346" y="231"/>
                          <a:pt x="346" y="231"/>
                          <a:pt x="346" y="231"/>
                        </a:cubicBezTo>
                        <a:cubicBezTo>
                          <a:pt x="345" y="232"/>
                          <a:pt x="345" y="232"/>
                          <a:pt x="345" y="232"/>
                        </a:cubicBezTo>
                        <a:cubicBezTo>
                          <a:pt x="344" y="232"/>
                          <a:pt x="344" y="232"/>
                          <a:pt x="344" y="232"/>
                        </a:cubicBezTo>
                        <a:cubicBezTo>
                          <a:pt x="344" y="232"/>
                          <a:pt x="344" y="232"/>
                          <a:pt x="344" y="232"/>
                        </a:cubicBezTo>
                        <a:cubicBezTo>
                          <a:pt x="343" y="231"/>
                          <a:pt x="343" y="231"/>
                          <a:pt x="343" y="231"/>
                        </a:cubicBezTo>
                        <a:cubicBezTo>
                          <a:pt x="341" y="234"/>
                          <a:pt x="341" y="234"/>
                          <a:pt x="341" y="234"/>
                        </a:cubicBezTo>
                        <a:cubicBezTo>
                          <a:pt x="340" y="235"/>
                          <a:pt x="340" y="235"/>
                          <a:pt x="340" y="235"/>
                        </a:cubicBezTo>
                        <a:cubicBezTo>
                          <a:pt x="339" y="236"/>
                          <a:pt x="339" y="236"/>
                          <a:pt x="339" y="236"/>
                        </a:cubicBezTo>
                        <a:cubicBezTo>
                          <a:pt x="336" y="237"/>
                          <a:pt x="336" y="237"/>
                          <a:pt x="336" y="237"/>
                        </a:cubicBezTo>
                        <a:cubicBezTo>
                          <a:pt x="336" y="238"/>
                          <a:pt x="336" y="238"/>
                          <a:pt x="336" y="238"/>
                        </a:cubicBezTo>
                        <a:cubicBezTo>
                          <a:pt x="336" y="238"/>
                          <a:pt x="336" y="238"/>
                          <a:pt x="336" y="238"/>
                        </a:cubicBezTo>
                        <a:cubicBezTo>
                          <a:pt x="332" y="240"/>
                          <a:pt x="332" y="240"/>
                          <a:pt x="332" y="240"/>
                        </a:cubicBezTo>
                        <a:cubicBezTo>
                          <a:pt x="329" y="241"/>
                          <a:pt x="329" y="241"/>
                          <a:pt x="329" y="241"/>
                        </a:cubicBezTo>
                        <a:cubicBezTo>
                          <a:pt x="329" y="242"/>
                          <a:pt x="329" y="242"/>
                          <a:pt x="329" y="242"/>
                        </a:cubicBezTo>
                        <a:cubicBezTo>
                          <a:pt x="327" y="242"/>
                          <a:pt x="327" y="242"/>
                          <a:pt x="327" y="242"/>
                        </a:cubicBezTo>
                        <a:cubicBezTo>
                          <a:pt x="326" y="243"/>
                          <a:pt x="326" y="243"/>
                          <a:pt x="326" y="243"/>
                        </a:cubicBezTo>
                        <a:cubicBezTo>
                          <a:pt x="323" y="243"/>
                          <a:pt x="323" y="243"/>
                          <a:pt x="323" y="243"/>
                        </a:cubicBezTo>
                        <a:cubicBezTo>
                          <a:pt x="322" y="244"/>
                          <a:pt x="322" y="244"/>
                          <a:pt x="322" y="244"/>
                        </a:cubicBezTo>
                        <a:cubicBezTo>
                          <a:pt x="322" y="244"/>
                          <a:pt x="322" y="244"/>
                          <a:pt x="322" y="244"/>
                        </a:cubicBezTo>
                        <a:cubicBezTo>
                          <a:pt x="322" y="246"/>
                          <a:pt x="322" y="246"/>
                          <a:pt x="322" y="246"/>
                        </a:cubicBezTo>
                        <a:cubicBezTo>
                          <a:pt x="323" y="247"/>
                          <a:pt x="323" y="247"/>
                          <a:pt x="323" y="247"/>
                        </a:cubicBezTo>
                        <a:cubicBezTo>
                          <a:pt x="323" y="248"/>
                          <a:pt x="323" y="248"/>
                          <a:pt x="323" y="248"/>
                        </a:cubicBezTo>
                        <a:cubicBezTo>
                          <a:pt x="323" y="249"/>
                          <a:pt x="323" y="249"/>
                          <a:pt x="323" y="249"/>
                        </a:cubicBezTo>
                        <a:cubicBezTo>
                          <a:pt x="323" y="249"/>
                          <a:pt x="323" y="249"/>
                          <a:pt x="323" y="249"/>
                        </a:cubicBezTo>
                        <a:cubicBezTo>
                          <a:pt x="323" y="250"/>
                          <a:pt x="323" y="250"/>
                          <a:pt x="323" y="250"/>
                        </a:cubicBezTo>
                        <a:cubicBezTo>
                          <a:pt x="324" y="250"/>
                          <a:pt x="324" y="250"/>
                          <a:pt x="324" y="250"/>
                        </a:cubicBezTo>
                        <a:cubicBezTo>
                          <a:pt x="323" y="251"/>
                          <a:pt x="323" y="251"/>
                          <a:pt x="323" y="251"/>
                        </a:cubicBezTo>
                        <a:cubicBezTo>
                          <a:pt x="323" y="252"/>
                          <a:pt x="323" y="252"/>
                          <a:pt x="323" y="252"/>
                        </a:cubicBezTo>
                        <a:cubicBezTo>
                          <a:pt x="323" y="252"/>
                          <a:pt x="323" y="252"/>
                          <a:pt x="323" y="252"/>
                        </a:cubicBezTo>
                        <a:cubicBezTo>
                          <a:pt x="323" y="253"/>
                          <a:pt x="323" y="253"/>
                          <a:pt x="323" y="253"/>
                        </a:cubicBezTo>
                        <a:cubicBezTo>
                          <a:pt x="322" y="254"/>
                          <a:pt x="322" y="254"/>
                          <a:pt x="322" y="254"/>
                        </a:cubicBezTo>
                        <a:cubicBezTo>
                          <a:pt x="322" y="256"/>
                          <a:pt x="322" y="256"/>
                          <a:pt x="322" y="256"/>
                        </a:cubicBezTo>
                        <a:cubicBezTo>
                          <a:pt x="322" y="257"/>
                          <a:pt x="322" y="257"/>
                          <a:pt x="322" y="257"/>
                        </a:cubicBezTo>
                        <a:cubicBezTo>
                          <a:pt x="321" y="260"/>
                          <a:pt x="321" y="260"/>
                          <a:pt x="321" y="260"/>
                        </a:cubicBezTo>
                        <a:cubicBezTo>
                          <a:pt x="322" y="261"/>
                          <a:pt x="322" y="261"/>
                          <a:pt x="322" y="261"/>
                        </a:cubicBezTo>
                        <a:cubicBezTo>
                          <a:pt x="322" y="261"/>
                          <a:pt x="322" y="261"/>
                          <a:pt x="322" y="261"/>
                        </a:cubicBezTo>
                        <a:cubicBezTo>
                          <a:pt x="322" y="262"/>
                          <a:pt x="322" y="262"/>
                          <a:pt x="322" y="262"/>
                        </a:cubicBezTo>
                        <a:cubicBezTo>
                          <a:pt x="323" y="263"/>
                          <a:pt x="323" y="263"/>
                          <a:pt x="323" y="263"/>
                        </a:cubicBezTo>
                        <a:cubicBezTo>
                          <a:pt x="322" y="264"/>
                          <a:pt x="322" y="264"/>
                          <a:pt x="322" y="264"/>
                        </a:cubicBezTo>
                        <a:cubicBezTo>
                          <a:pt x="322" y="265"/>
                          <a:pt x="322" y="265"/>
                          <a:pt x="322" y="265"/>
                        </a:cubicBezTo>
                        <a:cubicBezTo>
                          <a:pt x="322" y="266"/>
                          <a:pt x="322" y="266"/>
                          <a:pt x="322" y="266"/>
                        </a:cubicBezTo>
                        <a:cubicBezTo>
                          <a:pt x="322" y="268"/>
                          <a:pt x="322" y="268"/>
                          <a:pt x="322" y="268"/>
                        </a:cubicBezTo>
                        <a:cubicBezTo>
                          <a:pt x="323" y="268"/>
                          <a:pt x="323" y="268"/>
                          <a:pt x="323" y="268"/>
                        </a:cubicBezTo>
                        <a:cubicBezTo>
                          <a:pt x="321" y="270"/>
                          <a:pt x="321" y="270"/>
                          <a:pt x="321" y="270"/>
                        </a:cubicBezTo>
                        <a:cubicBezTo>
                          <a:pt x="321" y="272"/>
                          <a:pt x="321" y="272"/>
                          <a:pt x="321" y="272"/>
                        </a:cubicBezTo>
                        <a:cubicBezTo>
                          <a:pt x="320" y="272"/>
                          <a:pt x="320" y="272"/>
                          <a:pt x="320" y="272"/>
                        </a:cubicBezTo>
                        <a:cubicBezTo>
                          <a:pt x="320" y="271"/>
                          <a:pt x="320" y="271"/>
                          <a:pt x="320" y="271"/>
                        </a:cubicBezTo>
                        <a:cubicBezTo>
                          <a:pt x="320" y="273"/>
                          <a:pt x="320" y="273"/>
                          <a:pt x="320" y="273"/>
                        </a:cubicBezTo>
                        <a:cubicBezTo>
                          <a:pt x="320" y="273"/>
                          <a:pt x="320" y="273"/>
                          <a:pt x="320" y="273"/>
                        </a:cubicBezTo>
                        <a:cubicBezTo>
                          <a:pt x="320" y="274"/>
                          <a:pt x="320" y="274"/>
                          <a:pt x="320" y="274"/>
                        </a:cubicBezTo>
                        <a:cubicBezTo>
                          <a:pt x="319" y="276"/>
                          <a:pt x="319" y="276"/>
                          <a:pt x="319" y="276"/>
                        </a:cubicBezTo>
                        <a:cubicBezTo>
                          <a:pt x="320" y="278"/>
                          <a:pt x="320" y="278"/>
                          <a:pt x="320" y="278"/>
                        </a:cubicBezTo>
                        <a:cubicBezTo>
                          <a:pt x="321" y="279"/>
                          <a:pt x="321" y="279"/>
                          <a:pt x="321" y="279"/>
                        </a:cubicBezTo>
                        <a:cubicBezTo>
                          <a:pt x="322" y="280"/>
                          <a:pt x="322" y="280"/>
                          <a:pt x="322" y="280"/>
                        </a:cubicBezTo>
                        <a:cubicBezTo>
                          <a:pt x="320" y="279"/>
                          <a:pt x="320" y="279"/>
                          <a:pt x="320" y="279"/>
                        </a:cubicBezTo>
                        <a:cubicBezTo>
                          <a:pt x="318" y="278"/>
                          <a:pt x="318" y="278"/>
                          <a:pt x="318" y="278"/>
                        </a:cubicBezTo>
                        <a:cubicBezTo>
                          <a:pt x="319" y="277"/>
                          <a:pt x="319" y="277"/>
                          <a:pt x="319" y="277"/>
                        </a:cubicBezTo>
                        <a:cubicBezTo>
                          <a:pt x="318" y="274"/>
                          <a:pt x="318" y="274"/>
                          <a:pt x="318" y="274"/>
                        </a:cubicBezTo>
                        <a:cubicBezTo>
                          <a:pt x="318" y="274"/>
                          <a:pt x="318" y="274"/>
                          <a:pt x="318" y="274"/>
                        </a:cubicBezTo>
                        <a:cubicBezTo>
                          <a:pt x="317" y="273"/>
                          <a:pt x="317" y="273"/>
                          <a:pt x="317" y="273"/>
                        </a:cubicBezTo>
                        <a:cubicBezTo>
                          <a:pt x="318" y="272"/>
                          <a:pt x="318" y="272"/>
                          <a:pt x="318" y="272"/>
                        </a:cubicBezTo>
                        <a:cubicBezTo>
                          <a:pt x="317" y="272"/>
                          <a:pt x="317" y="272"/>
                          <a:pt x="317" y="272"/>
                        </a:cubicBezTo>
                        <a:cubicBezTo>
                          <a:pt x="315" y="275"/>
                          <a:pt x="315" y="275"/>
                          <a:pt x="315" y="275"/>
                        </a:cubicBezTo>
                        <a:cubicBezTo>
                          <a:pt x="315" y="276"/>
                          <a:pt x="315" y="276"/>
                          <a:pt x="315" y="276"/>
                        </a:cubicBezTo>
                        <a:cubicBezTo>
                          <a:pt x="315" y="277"/>
                          <a:pt x="315" y="277"/>
                          <a:pt x="315" y="277"/>
                        </a:cubicBezTo>
                        <a:cubicBezTo>
                          <a:pt x="314" y="277"/>
                          <a:pt x="314" y="277"/>
                          <a:pt x="314" y="277"/>
                        </a:cubicBezTo>
                        <a:cubicBezTo>
                          <a:pt x="313" y="276"/>
                          <a:pt x="313" y="276"/>
                          <a:pt x="313" y="276"/>
                        </a:cubicBezTo>
                        <a:cubicBezTo>
                          <a:pt x="311" y="276"/>
                          <a:pt x="311" y="276"/>
                          <a:pt x="311" y="276"/>
                        </a:cubicBezTo>
                        <a:cubicBezTo>
                          <a:pt x="309" y="277"/>
                          <a:pt x="309" y="277"/>
                          <a:pt x="309" y="277"/>
                        </a:cubicBezTo>
                        <a:cubicBezTo>
                          <a:pt x="308" y="278"/>
                          <a:pt x="308" y="278"/>
                          <a:pt x="308" y="278"/>
                        </a:cubicBezTo>
                        <a:cubicBezTo>
                          <a:pt x="310" y="275"/>
                          <a:pt x="310" y="275"/>
                          <a:pt x="310" y="275"/>
                        </a:cubicBezTo>
                        <a:cubicBezTo>
                          <a:pt x="310" y="274"/>
                          <a:pt x="310" y="274"/>
                          <a:pt x="310" y="274"/>
                        </a:cubicBezTo>
                        <a:cubicBezTo>
                          <a:pt x="310" y="273"/>
                          <a:pt x="310" y="273"/>
                          <a:pt x="310" y="273"/>
                        </a:cubicBezTo>
                        <a:cubicBezTo>
                          <a:pt x="310" y="271"/>
                          <a:pt x="310" y="271"/>
                          <a:pt x="310" y="271"/>
                        </a:cubicBezTo>
                        <a:cubicBezTo>
                          <a:pt x="309" y="270"/>
                          <a:pt x="309" y="270"/>
                          <a:pt x="309" y="270"/>
                        </a:cubicBezTo>
                        <a:cubicBezTo>
                          <a:pt x="309" y="269"/>
                          <a:pt x="309" y="269"/>
                          <a:pt x="309" y="269"/>
                        </a:cubicBezTo>
                        <a:cubicBezTo>
                          <a:pt x="309" y="269"/>
                          <a:pt x="309" y="269"/>
                          <a:pt x="309" y="269"/>
                        </a:cubicBezTo>
                        <a:cubicBezTo>
                          <a:pt x="307" y="268"/>
                          <a:pt x="307" y="268"/>
                          <a:pt x="307" y="268"/>
                        </a:cubicBezTo>
                        <a:cubicBezTo>
                          <a:pt x="306" y="268"/>
                          <a:pt x="306" y="268"/>
                          <a:pt x="306" y="268"/>
                        </a:cubicBezTo>
                        <a:cubicBezTo>
                          <a:pt x="306" y="267"/>
                          <a:pt x="306" y="267"/>
                          <a:pt x="306" y="267"/>
                        </a:cubicBezTo>
                        <a:cubicBezTo>
                          <a:pt x="306" y="266"/>
                          <a:pt x="306" y="266"/>
                          <a:pt x="306" y="266"/>
                        </a:cubicBezTo>
                        <a:cubicBezTo>
                          <a:pt x="306" y="265"/>
                          <a:pt x="306" y="265"/>
                          <a:pt x="306" y="265"/>
                        </a:cubicBezTo>
                        <a:cubicBezTo>
                          <a:pt x="305" y="264"/>
                          <a:pt x="305" y="264"/>
                          <a:pt x="305" y="264"/>
                        </a:cubicBezTo>
                        <a:cubicBezTo>
                          <a:pt x="304" y="264"/>
                          <a:pt x="304" y="264"/>
                          <a:pt x="304" y="264"/>
                        </a:cubicBezTo>
                        <a:cubicBezTo>
                          <a:pt x="304" y="262"/>
                          <a:pt x="304" y="262"/>
                          <a:pt x="304" y="262"/>
                        </a:cubicBezTo>
                        <a:cubicBezTo>
                          <a:pt x="303" y="261"/>
                          <a:pt x="303" y="261"/>
                          <a:pt x="303" y="261"/>
                        </a:cubicBezTo>
                        <a:cubicBezTo>
                          <a:pt x="303" y="260"/>
                          <a:pt x="303" y="260"/>
                          <a:pt x="303" y="260"/>
                        </a:cubicBezTo>
                        <a:cubicBezTo>
                          <a:pt x="303" y="258"/>
                          <a:pt x="303" y="258"/>
                          <a:pt x="303" y="258"/>
                        </a:cubicBezTo>
                        <a:cubicBezTo>
                          <a:pt x="305" y="257"/>
                          <a:pt x="305" y="257"/>
                          <a:pt x="305" y="257"/>
                        </a:cubicBezTo>
                        <a:cubicBezTo>
                          <a:pt x="305" y="255"/>
                          <a:pt x="305" y="255"/>
                          <a:pt x="305" y="255"/>
                        </a:cubicBezTo>
                        <a:cubicBezTo>
                          <a:pt x="305" y="254"/>
                          <a:pt x="305" y="254"/>
                          <a:pt x="305" y="254"/>
                        </a:cubicBezTo>
                        <a:cubicBezTo>
                          <a:pt x="307" y="251"/>
                          <a:pt x="307" y="251"/>
                          <a:pt x="307" y="251"/>
                        </a:cubicBezTo>
                        <a:cubicBezTo>
                          <a:pt x="307" y="249"/>
                          <a:pt x="307" y="249"/>
                          <a:pt x="307" y="249"/>
                        </a:cubicBezTo>
                        <a:cubicBezTo>
                          <a:pt x="306" y="248"/>
                          <a:pt x="306" y="248"/>
                          <a:pt x="306" y="248"/>
                        </a:cubicBezTo>
                        <a:cubicBezTo>
                          <a:pt x="306" y="247"/>
                          <a:pt x="306" y="247"/>
                          <a:pt x="306" y="247"/>
                        </a:cubicBezTo>
                        <a:cubicBezTo>
                          <a:pt x="307" y="245"/>
                          <a:pt x="307" y="245"/>
                          <a:pt x="307" y="245"/>
                        </a:cubicBezTo>
                        <a:cubicBezTo>
                          <a:pt x="308" y="244"/>
                          <a:pt x="308" y="244"/>
                          <a:pt x="308" y="244"/>
                        </a:cubicBezTo>
                        <a:cubicBezTo>
                          <a:pt x="308" y="243"/>
                          <a:pt x="308" y="243"/>
                          <a:pt x="308" y="243"/>
                        </a:cubicBezTo>
                        <a:cubicBezTo>
                          <a:pt x="309" y="240"/>
                          <a:pt x="309" y="240"/>
                          <a:pt x="309" y="240"/>
                        </a:cubicBezTo>
                        <a:cubicBezTo>
                          <a:pt x="309" y="238"/>
                          <a:pt x="309" y="238"/>
                          <a:pt x="309" y="238"/>
                        </a:cubicBezTo>
                        <a:cubicBezTo>
                          <a:pt x="309" y="238"/>
                          <a:pt x="309" y="238"/>
                          <a:pt x="309" y="238"/>
                        </a:cubicBezTo>
                        <a:cubicBezTo>
                          <a:pt x="308" y="238"/>
                          <a:pt x="308" y="238"/>
                          <a:pt x="308" y="238"/>
                        </a:cubicBezTo>
                        <a:cubicBezTo>
                          <a:pt x="308" y="238"/>
                          <a:pt x="308" y="238"/>
                          <a:pt x="308" y="238"/>
                        </a:cubicBezTo>
                        <a:cubicBezTo>
                          <a:pt x="307" y="238"/>
                          <a:pt x="307" y="238"/>
                          <a:pt x="307" y="238"/>
                        </a:cubicBezTo>
                        <a:cubicBezTo>
                          <a:pt x="306" y="238"/>
                          <a:pt x="306" y="238"/>
                          <a:pt x="306" y="238"/>
                        </a:cubicBezTo>
                        <a:cubicBezTo>
                          <a:pt x="304" y="238"/>
                          <a:pt x="304" y="238"/>
                          <a:pt x="304" y="238"/>
                        </a:cubicBezTo>
                        <a:cubicBezTo>
                          <a:pt x="302" y="237"/>
                          <a:pt x="302" y="237"/>
                          <a:pt x="302" y="237"/>
                        </a:cubicBezTo>
                        <a:cubicBezTo>
                          <a:pt x="301" y="237"/>
                          <a:pt x="301" y="237"/>
                          <a:pt x="301" y="237"/>
                        </a:cubicBezTo>
                        <a:cubicBezTo>
                          <a:pt x="301" y="237"/>
                          <a:pt x="301" y="237"/>
                          <a:pt x="301" y="237"/>
                        </a:cubicBezTo>
                        <a:cubicBezTo>
                          <a:pt x="298" y="237"/>
                          <a:pt x="298" y="237"/>
                          <a:pt x="298" y="237"/>
                        </a:cubicBezTo>
                        <a:cubicBezTo>
                          <a:pt x="296" y="237"/>
                          <a:pt x="296" y="237"/>
                          <a:pt x="296" y="237"/>
                        </a:cubicBezTo>
                        <a:cubicBezTo>
                          <a:pt x="296" y="237"/>
                          <a:pt x="296" y="237"/>
                          <a:pt x="296" y="237"/>
                        </a:cubicBezTo>
                        <a:cubicBezTo>
                          <a:pt x="294" y="237"/>
                          <a:pt x="294" y="237"/>
                          <a:pt x="294" y="237"/>
                        </a:cubicBezTo>
                        <a:cubicBezTo>
                          <a:pt x="293" y="236"/>
                          <a:pt x="293" y="236"/>
                          <a:pt x="293" y="236"/>
                        </a:cubicBezTo>
                        <a:cubicBezTo>
                          <a:pt x="294" y="236"/>
                          <a:pt x="294" y="236"/>
                          <a:pt x="294" y="236"/>
                        </a:cubicBezTo>
                        <a:cubicBezTo>
                          <a:pt x="292" y="234"/>
                          <a:pt x="292" y="234"/>
                          <a:pt x="292" y="234"/>
                        </a:cubicBezTo>
                        <a:cubicBezTo>
                          <a:pt x="292" y="233"/>
                          <a:pt x="292" y="233"/>
                          <a:pt x="292" y="233"/>
                        </a:cubicBezTo>
                        <a:cubicBezTo>
                          <a:pt x="290" y="231"/>
                          <a:pt x="290" y="231"/>
                          <a:pt x="290" y="231"/>
                        </a:cubicBezTo>
                        <a:cubicBezTo>
                          <a:pt x="289" y="231"/>
                          <a:pt x="289" y="231"/>
                          <a:pt x="289" y="231"/>
                        </a:cubicBezTo>
                        <a:cubicBezTo>
                          <a:pt x="287" y="230"/>
                          <a:pt x="287" y="230"/>
                          <a:pt x="287" y="230"/>
                        </a:cubicBezTo>
                        <a:cubicBezTo>
                          <a:pt x="286" y="229"/>
                          <a:pt x="286" y="229"/>
                          <a:pt x="286" y="229"/>
                        </a:cubicBezTo>
                        <a:cubicBezTo>
                          <a:pt x="283" y="228"/>
                          <a:pt x="283" y="228"/>
                          <a:pt x="283" y="228"/>
                        </a:cubicBezTo>
                        <a:cubicBezTo>
                          <a:pt x="283" y="227"/>
                          <a:pt x="283" y="227"/>
                          <a:pt x="283" y="227"/>
                        </a:cubicBezTo>
                        <a:cubicBezTo>
                          <a:pt x="282" y="227"/>
                          <a:pt x="282" y="227"/>
                          <a:pt x="282" y="227"/>
                        </a:cubicBezTo>
                        <a:cubicBezTo>
                          <a:pt x="282" y="227"/>
                          <a:pt x="282" y="227"/>
                          <a:pt x="282" y="227"/>
                        </a:cubicBezTo>
                        <a:cubicBezTo>
                          <a:pt x="281" y="225"/>
                          <a:pt x="281" y="225"/>
                          <a:pt x="281" y="225"/>
                        </a:cubicBezTo>
                        <a:cubicBezTo>
                          <a:pt x="280" y="224"/>
                          <a:pt x="280" y="224"/>
                          <a:pt x="280" y="224"/>
                        </a:cubicBezTo>
                        <a:cubicBezTo>
                          <a:pt x="280" y="223"/>
                          <a:pt x="280" y="223"/>
                          <a:pt x="280" y="223"/>
                        </a:cubicBezTo>
                        <a:cubicBezTo>
                          <a:pt x="279" y="222"/>
                          <a:pt x="279" y="222"/>
                          <a:pt x="279" y="222"/>
                        </a:cubicBezTo>
                        <a:cubicBezTo>
                          <a:pt x="278" y="220"/>
                          <a:pt x="278" y="220"/>
                          <a:pt x="278" y="220"/>
                        </a:cubicBezTo>
                        <a:cubicBezTo>
                          <a:pt x="277" y="220"/>
                          <a:pt x="277" y="220"/>
                          <a:pt x="277" y="220"/>
                        </a:cubicBezTo>
                        <a:cubicBezTo>
                          <a:pt x="275" y="218"/>
                          <a:pt x="275" y="218"/>
                          <a:pt x="275" y="218"/>
                        </a:cubicBezTo>
                        <a:cubicBezTo>
                          <a:pt x="274" y="217"/>
                          <a:pt x="274" y="217"/>
                          <a:pt x="274" y="217"/>
                        </a:cubicBezTo>
                        <a:cubicBezTo>
                          <a:pt x="273" y="217"/>
                          <a:pt x="273" y="217"/>
                          <a:pt x="273" y="217"/>
                        </a:cubicBezTo>
                        <a:cubicBezTo>
                          <a:pt x="271" y="216"/>
                          <a:pt x="271" y="216"/>
                          <a:pt x="271" y="216"/>
                        </a:cubicBezTo>
                        <a:cubicBezTo>
                          <a:pt x="269" y="214"/>
                          <a:pt x="269" y="214"/>
                          <a:pt x="269" y="214"/>
                        </a:cubicBezTo>
                        <a:cubicBezTo>
                          <a:pt x="266" y="212"/>
                          <a:pt x="266" y="212"/>
                          <a:pt x="266" y="212"/>
                        </a:cubicBezTo>
                        <a:cubicBezTo>
                          <a:pt x="264" y="213"/>
                          <a:pt x="264" y="213"/>
                          <a:pt x="264" y="213"/>
                        </a:cubicBezTo>
                        <a:cubicBezTo>
                          <a:pt x="259" y="214"/>
                          <a:pt x="259" y="214"/>
                          <a:pt x="259" y="214"/>
                        </a:cubicBezTo>
                        <a:cubicBezTo>
                          <a:pt x="255" y="216"/>
                          <a:pt x="255" y="216"/>
                          <a:pt x="255" y="216"/>
                        </a:cubicBezTo>
                        <a:cubicBezTo>
                          <a:pt x="253" y="216"/>
                          <a:pt x="253" y="216"/>
                          <a:pt x="253" y="216"/>
                        </a:cubicBezTo>
                        <a:cubicBezTo>
                          <a:pt x="252" y="215"/>
                          <a:pt x="252" y="215"/>
                          <a:pt x="252" y="215"/>
                        </a:cubicBezTo>
                        <a:cubicBezTo>
                          <a:pt x="253" y="215"/>
                          <a:pt x="253" y="215"/>
                          <a:pt x="253" y="215"/>
                        </a:cubicBezTo>
                        <a:cubicBezTo>
                          <a:pt x="255" y="215"/>
                          <a:pt x="255" y="215"/>
                          <a:pt x="255" y="215"/>
                        </a:cubicBezTo>
                        <a:cubicBezTo>
                          <a:pt x="259" y="211"/>
                          <a:pt x="259" y="211"/>
                          <a:pt x="259" y="211"/>
                        </a:cubicBezTo>
                        <a:cubicBezTo>
                          <a:pt x="259" y="210"/>
                          <a:pt x="259" y="210"/>
                          <a:pt x="259" y="210"/>
                        </a:cubicBezTo>
                        <a:cubicBezTo>
                          <a:pt x="259" y="207"/>
                          <a:pt x="259" y="207"/>
                          <a:pt x="259" y="207"/>
                        </a:cubicBezTo>
                        <a:cubicBezTo>
                          <a:pt x="258" y="206"/>
                          <a:pt x="258" y="206"/>
                          <a:pt x="258" y="206"/>
                        </a:cubicBezTo>
                        <a:cubicBezTo>
                          <a:pt x="259" y="204"/>
                          <a:pt x="259" y="204"/>
                          <a:pt x="259" y="204"/>
                        </a:cubicBezTo>
                        <a:cubicBezTo>
                          <a:pt x="259" y="201"/>
                          <a:pt x="259" y="201"/>
                          <a:pt x="259" y="201"/>
                        </a:cubicBezTo>
                        <a:cubicBezTo>
                          <a:pt x="258" y="199"/>
                          <a:pt x="258" y="199"/>
                          <a:pt x="258" y="199"/>
                        </a:cubicBezTo>
                        <a:cubicBezTo>
                          <a:pt x="258" y="198"/>
                          <a:pt x="258" y="198"/>
                          <a:pt x="258" y="198"/>
                        </a:cubicBezTo>
                        <a:cubicBezTo>
                          <a:pt x="259" y="197"/>
                          <a:pt x="259" y="197"/>
                          <a:pt x="259" y="197"/>
                        </a:cubicBezTo>
                        <a:cubicBezTo>
                          <a:pt x="259" y="195"/>
                          <a:pt x="259" y="195"/>
                          <a:pt x="259" y="195"/>
                        </a:cubicBezTo>
                        <a:cubicBezTo>
                          <a:pt x="258" y="195"/>
                          <a:pt x="258" y="195"/>
                          <a:pt x="258" y="195"/>
                        </a:cubicBezTo>
                        <a:cubicBezTo>
                          <a:pt x="254" y="195"/>
                          <a:pt x="254" y="195"/>
                          <a:pt x="254" y="195"/>
                        </a:cubicBezTo>
                        <a:cubicBezTo>
                          <a:pt x="252" y="198"/>
                          <a:pt x="252" y="198"/>
                          <a:pt x="252" y="198"/>
                        </a:cubicBezTo>
                        <a:cubicBezTo>
                          <a:pt x="250" y="201"/>
                          <a:pt x="250" y="201"/>
                          <a:pt x="250" y="201"/>
                        </a:cubicBezTo>
                        <a:cubicBezTo>
                          <a:pt x="247" y="201"/>
                          <a:pt x="247" y="201"/>
                          <a:pt x="247" y="201"/>
                        </a:cubicBezTo>
                        <a:cubicBezTo>
                          <a:pt x="246" y="203"/>
                          <a:pt x="246" y="203"/>
                          <a:pt x="246" y="203"/>
                        </a:cubicBezTo>
                        <a:cubicBezTo>
                          <a:pt x="246" y="201"/>
                          <a:pt x="246" y="201"/>
                          <a:pt x="246" y="201"/>
                        </a:cubicBezTo>
                        <a:cubicBezTo>
                          <a:pt x="249" y="201"/>
                          <a:pt x="249" y="201"/>
                          <a:pt x="249" y="201"/>
                        </a:cubicBezTo>
                        <a:cubicBezTo>
                          <a:pt x="251" y="199"/>
                          <a:pt x="251" y="199"/>
                          <a:pt x="251" y="199"/>
                        </a:cubicBezTo>
                        <a:cubicBezTo>
                          <a:pt x="252" y="196"/>
                          <a:pt x="252" y="196"/>
                          <a:pt x="252" y="196"/>
                        </a:cubicBezTo>
                        <a:cubicBezTo>
                          <a:pt x="252" y="196"/>
                          <a:pt x="252" y="196"/>
                          <a:pt x="252" y="196"/>
                        </a:cubicBezTo>
                        <a:cubicBezTo>
                          <a:pt x="252" y="194"/>
                          <a:pt x="252" y="194"/>
                          <a:pt x="252" y="194"/>
                        </a:cubicBezTo>
                        <a:cubicBezTo>
                          <a:pt x="251" y="193"/>
                          <a:pt x="251" y="193"/>
                          <a:pt x="251" y="193"/>
                        </a:cubicBezTo>
                        <a:cubicBezTo>
                          <a:pt x="252" y="192"/>
                          <a:pt x="252" y="192"/>
                          <a:pt x="252" y="192"/>
                        </a:cubicBezTo>
                        <a:cubicBezTo>
                          <a:pt x="251" y="191"/>
                          <a:pt x="251" y="191"/>
                          <a:pt x="251" y="191"/>
                        </a:cubicBezTo>
                        <a:cubicBezTo>
                          <a:pt x="250" y="191"/>
                          <a:pt x="250" y="191"/>
                          <a:pt x="250" y="191"/>
                        </a:cubicBezTo>
                        <a:cubicBezTo>
                          <a:pt x="250" y="190"/>
                          <a:pt x="250" y="190"/>
                          <a:pt x="250" y="190"/>
                        </a:cubicBezTo>
                        <a:cubicBezTo>
                          <a:pt x="252" y="190"/>
                          <a:pt x="252" y="190"/>
                          <a:pt x="252" y="190"/>
                        </a:cubicBezTo>
                        <a:cubicBezTo>
                          <a:pt x="252" y="189"/>
                          <a:pt x="252" y="189"/>
                          <a:pt x="252" y="189"/>
                        </a:cubicBezTo>
                        <a:cubicBezTo>
                          <a:pt x="253" y="187"/>
                          <a:pt x="253" y="187"/>
                          <a:pt x="253" y="187"/>
                        </a:cubicBezTo>
                        <a:cubicBezTo>
                          <a:pt x="253" y="185"/>
                          <a:pt x="253" y="185"/>
                          <a:pt x="253" y="185"/>
                        </a:cubicBezTo>
                        <a:cubicBezTo>
                          <a:pt x="253" y="185"/>
                          <a:pt x="253" y="185"/>
                          <a:pt x="253" y="185"/>
                        </a:cubicBezTo>
                        <a:cubicBezTo>
                          <a:pt x="254" y="182"/>
                          <a:pt x="254" y="182"/>
                          <a:pt x="254" y="182"/>
                        </a:cubicBezTo>
                        <a:cubicBezTo>
                          <a:pt x="255" y="182"/>
                          <a:pt x="255" y="182"/>
                          <a:pt x="255" y="182"/>
                        </a:cubicBezTo>
                        <a:cubicBezTo>
                          <a:pt x="255" y="180"/>
                          <a:pt x="255" y="180"/>
                          <a:pt x="255" y="180"/>
                        </a:cubicBezTo>
                        <a:cubicBezTo>
                          <a:pt x="256" y="179"/>
                          <a:pt x="256" y="179"/>
                          <a:pt x="256" y="179"/>
                        </a:cubicBezTo>
                        <a:cubicBezTo>
                          <a:pt x="256" y="177"/>
                          <a:pt x="256" y="177"/>
                          <a:pt x="256" y="177"/>
                        </a:cubicBezTo>
                        <a:cubicBezTo>
                          <a:pt x="257" y="175"/>
                          <a:pt x="257" y="175"/>
                          <a:pt x="257" y="175"/>
                        </a:cubicBezTo>
                        <a:cubicBezTo>
                          <a:pt x="257" y="174"/>
                          <a:pt x="257" y="174"/>
                          <a:pt x="257" y="174"/>
                        </a:cubicBezTo>
                        <a:cubicBezTo>
                          <a:pt x="257" y="173"/>
                          <a:pt x="257" y="173"/>
                          <a:pt x="257" y="173"/>
                        </a:cubicBezTo>
                        <a:cubicBezTo>
                          <a:pt x="258" y="174"/>
                          <a:pt x="258" y="174"/>
                          <a:pt x="258" y="174"/>
                        </a:cubicBezTo>
                        <a:cubicBezTo>
                          <a:pt x="260" y="173"/>
                          <a:pt x="260" y="173"/>
                          <a:pt x="260" y="173"/>
                        </a:cubicBezTo>
                        <a:cubicBezTo>
                          <a:pt x="260" y="172"/>
                          <a:pt x="260" y="172"/>
                          <a:pt x="260" y="172"/>
                        </a:cubicBezTo>
                        <a:cubicBezTo>
                          <a:pt x="261" y="172"/>
                          <a:pt x="261" y="172"/>
                          <a:pt x="261" y="172"/>
                        </a:cubicBezTo>
                        <a:cubicBezTo>
                          <a:pt x="263" y="169"/>
                          <a:pt x="263" y="169"/>
                          <a:pt x="263" y="169"/>
                        </a:cubicBezTo>
                        <a:cubicBezTo>
                          <a:pt x="264" y="169"/>
                          <a:pt x="264" y="169"/>
                          <a:pt x="264" y="169"/>
                        </a:cubicBezTo>
                        <a:cubicBezTo>
                          <a:pt x="264" y="168"/>
                          <a:pt x="264" y="168"/>
                          <a:pt x="264" y="168"/>
                        </a:cubicBezTo>
                        <a:cubicBezTo>
                          <a:pt x="264" y="167"/>
                          <a:pt x="264" y="167"/>
                          <a:pt x="264" y="167"/>
                        </a:cubicBezTo>
                        <a:cubicBezTo>
                          <a:pt x="265" y="167"/>
                          <a:pt x="265" y="167"/>
                          <a:pt x="265" y="167"/>
                        </a:cubicBezTo>
                        <a:cubicBezTo>
                          <a:pt x="266" y="166"/>
                          <a:pt x="266" y="166"/>
                          <a:pt x="266" y="166"/>
                        </a:cubicBezTo>
                        <a:cubicBezTo>
                          <a:pt x="265" y="165"/>
                          <a:pt x="265" y="165"/>
                          <a:pt x="265" y="165"/>
                        </a:cubicBezTo>
                        <a:cubicBezTo>
                          <a:pt x="266" y="165"/>
                          <a:pt x="266" y="165"/>
                          <a:pt x="266" y="165"/>
                        </a:cubicBezTo>
                        <a:cubicBezTo>
                          <a:pt x="267" y="163"/>
                          <a:pt x="267" y="163"/>
                          <a:pt x="267" y="163"/>
                        </a:cubicBezTo>
                        <a:cubicBezTo>
                          <a:pt x="269" y="163"/>
                          <a:pt x="269" y="163"/>
                          <a:pt x="269" y="163"/>
                        </a:cubicBezTo>
                        <a:cubicBezTo>
                          <a:pt x="269" y="162"/>
                          <a:pt x="269" y="162"/>
                          <a:pt x="269" y="162"/>
                        </a:cubicBezTo>
                        <a:cubicBezTo>
                          <a:pt x="269" y="162"/>
                          <a:pt x="269" y="162"/>
                          <a:pt x="269" y="162"/>
                        </a:cubicBezTo>
                        <a:cubicBezTo>
                          <a:pt x="268" y="161"/>
                          <a:pt x="268" y="161"/>
                          <a:pt x="268" y="161"/>
                        </a:cubicBezTo>
                        <a:cubicBezTo>
                          <a:pt x="268" y="160"/>
                          <a:pt x="268" y="160"/>
                          <a:pt x="268" y="160"/>
                        </a:cubicBezTo>
                        <a:cubicBezTo>
                          <a:pt x="268" y="159"/>
                          <a:pt x="268" y="159"/>
                          <a:pt x="268" y="159"/>
                        </a:cubicBezTo>
                        <a:cubicBezTo>
                          <a:pt x="269" y="160"/>
                          <a:pt x="269" y="160"/>
                          <a:pt x="269" y="160"/>
                        </a:cubicBezTo>
                        <a:cubicBezTo>
                          <a:pt x="271" y="161"/>
                          <a:pt x="271" y="161"/>
                          <a:pt x="271" y="161"/>
                        </a:cubicBezTo>
                        <a:cubicBezTo>
                          <a:pt x="271" y="161"/>
                          <a:pt x="271" y="161"/>
                          <a:pt x="271" y="161"/>
                        </a:cubicBezTo>
                        <a:cubicBezTo>
                          <a:pt x="272" y="161"/>
                          <a:pt x="272" y="161"/>
                          <a:pt x="272" y="161"/>
                        </a:cubicBezTo>
                        <a:cubicBezTo>
                          <a:pt x="271" y="160"/>
                          <a:pt x="271" y="160"/>
                          <a:pt x="271" y="160"/>
                        </a:cubicBezTo>
                        <a:cubicBezTo>
                          <a:pt x="270" y="159"/>
                          <a:pt x="270" y="159"/>
                          <a:pt x="270" y="159"/>
                        </a:cubicBezTo>
                        <a:cubicBezTo>
                          <a:pt x="272" y="159"/>
                          <a:pt x="272" y="159"/>
                          <a:pt x="272" y="159"/>
                        </a:cubicBezTo>
                        <a:cubicBezTo>
                          <a:pt x="273" y="158"/>
                          <a:pt x="273" y="158"/>
                          <a:pt x="273" y="158"/>
                        </a:cubicBezTo>
                        <a:cubicBezTo>
                          <a:pt x="274" y="158"/>
                          <a:pt x="274" y="158"/>
                          <a:pt x="274" y="158"/>
                        </a:cubicBezTo>
                        <a:cubicBezTo>
                          <a:pt x="275" y="158"/>
                          <a:pt x="275" y="158"/>
                          <a:pt x="275" y="158"/>
                        </a:cubicBezTo>
                        <a:cubicBezTo>
                          <a:pt x="275" y="157"/>
                          <a:pt x="275" y="157"/>
                          <a:pt x="275" y="157"/>
                        </a:cubicBezTo>
                        <a:cubicBezTo>
                          <a:pt x="275" y="157"/>
                          <a:pt x="275" y="157"/>
                          <a:pt x="275" y="157"/>
                        </a:cubicBezTo>
                        <a:cubicBezTo>
                          <a:pt x="275" y="157"/>
                          <a:pt x="275" y="157"/>
                          <a:pt x="275" y="157"/>
                        </a:cubicBezTo>
                        <a:cubicBezTo>
                          <a:pt x="276" y="158"/>
                          <a:pt x="276" y="158"/>
                          <a:pt x="276" y="158"/>
                        </a:cubicBezTo>
                        <a:cubicBezTo>
                          <a:pt x="276" y="157"/>
                          <a:pt x="276" y="157"/>
                          <a:pt x="276" y="157"/>
                        </a:cubicBezTo>
                        <a:cubicBezTo>
                          <a:pt x="276" y="156"/>
                          <a:pt x="276" y="156"/>
                          <a:pt x="276" y="156"/>
                        </a:cubicBezTo>
                        <a:cubicBezTo>
                          <a:pt x="276" y="156"/>
                          <a:pt x="276" y="156"/>
                          <a:pt x="276" y="156"/>
                        </a:cubicBezTo>
                        <a:cubicBezTo>
                          <a:pt x="276" y="155"/>
                          <a:pt x="276" y="155"/>
                          <a:pt x="276" y="155"/>
                        </a:cubicBezTo>
                        <a:cubicBezTo>
                          <a:pt x="276" y="155"/>
                          <a:pt x="276" y="155"/>
                          <a:pt x="276" y="155"/>
                        </a:cubicBezTo>
                        <a:cubicBezTo>
                          <a:pt x="279" y="156"/>
                          <a:pt x="279" y="156"/>
                          <a:pt x="279" y="156"/>
                        </a:cubicBezTo>
                        <a:cubicBezTo>
                          <a:pt x="278" y="155"/>
                          <a:pt x="278" y="155"/>
                          <a:pt x="278" y="155"/>
                        </a:cubicBezTo>
                        <a:cubicBezTo>
                          <a:pt x="277" y="154"/>
                          <a:pt x="277" y="154"/>
                          <a:pt x="277" y="154"/>
                        </a:cubicBezTo>
                        <a:cubicBezTo>
                          <a:pt x="277" y="154"/>
                          <a:pt x="277" y="154"/>
                          <a:pt x="277" y="154"/>
                        </a:cubicBezTo>
                        <a:cubicBezTo>
                          <a:pt x="277" y="153"/>
                          <a:pt x="277" y="153"/>
                          <a:pt x="277" y="153"/>
                        </a:cubicBezTo>
                        <a:cubicBezTo>
                          <a:pt x="278" y="152"/>
                          <a:pt x="278" y="152"/>
                          <a:pt x="278" y="152"/>
                        </a:cubicBezTo>
                        <a:cubicBezTo>
                          <a:pt x="278" y="154"/>
                          <a:pt x="278" y="154"/>
                          <a:pt x="278" y="154"/>
                        </a:cubicBezTo>
                        <a:cubicBezTo>
                          <a:pt x="279" y="154"/>
                          <a:pt x="279" y="154"/>
                          <a:pt x="279" y="154"/>
                        </a:cubicBezTo>
                        <a:cubicBezTo>
                          <a:pt x="280" y="154"/>
                          <a:pt x="280" y="154"/>
                          <a:pt x="280" y="154"/>
                        </a:cubicBezTo>
                        <a:cubicBezTo>
                          <a:pt x="281" y="154"/>
                          <a:pt x="281" y="154"/>
                          <a:pt x="281" y="154"/>
                        </a:cubicBezTo>
                        <a:cubicBezTo>
                          <a:pt x="279" y="151"/>
                          <a:pt x="279" y="151"/>
                          <a:pt x="279" y="151"/>
                        </a:cubicBezTo>
                        <a:cubicBezTo>
                          <a:pt x="278" y="149"/>
                          <a:pt x="278" y="149"/>
                          <a:pt x="278" y="149"/>
                        </a:cubicBezTo>
                        <a:cubicBezTo>
                          <a:pt x="277" y="147"/>
                          <a:pt x="277" y="147"/>
                          <a:pt x="277" y="147"/>
                        </a:cubicBezTo>
                        <a:cubicBezTo>
                          <a:pt x="277" y="146"/>
                          <a:pt x="277" y="146"/>
                          <a:pt x="277" y="146"/>
                        </a:cubicBezTo>
                        <a:cubicBezTo>
                          <a:pt x="277" y="145"/>
                          <a:pt x="277" y="145"/>
                          <a:pt x="277" y="145"/>
                        </a:cubicBezTo>
                        <a:cubicBezTo>
                          <a:pt x="277" y="145"/>
                          <a:pt x="277" y="145"/>
                          <a:pt x="277" y="145"/>
                        </a:cubicBezTo>
                        <a:cubicBezTo>
                          <a:pt x="278" y="146"/>
                          <a:pt x="278" y="146"/>
                          <a:pt x="278" y="146"/>
                        </a:cubicBezTo>
                        <a:cubicBezTo>
                          <a:pt x="279" y="148"/>
                          <a:pt x="279" y="148"/>
                          <a:pt x="279" y="148"/>
                        </a:cubicBezTo>
                        <a:cubicBezTo>
                          <a:pt x="281" y="150"/>
                          <a:pt x="281" y="150"/>
                          <a:pt x="281" y="150"/>
                        </a:cubicBezTo>
                        <a:cubicBezTo>
                          <a:pt x="283" y="150"/>
                          <a:pt x="283" y="150"/>
                          <a:pt x="283" y="150"/>
                        </a:cubicBezTo>
                        <a:cubicBezTo>
                          <a:pt x="284" y="151"/>
                          <a:pt x="284" y="151"/>
                          <a:pt x="284" y="151"/>
                        </a:cubicBezTo>
                        <a:cubicBezTo>
                          <a:pt x="286" y="151"/>
                          <a:pt x="286" y="151"/>
                          <a:pt x="286" y="151"/>
                        </a:cubicBezTo>
                        <a:cubicBezTo>
                          <a:pt x="287" y="151"/>
                          <a:pt x="287" y="151"/>
                          <a:pt x="287" y="151"/>
                        </a:cubicBezTo>
                        <a:cubicBezTo>
                          <a:pt x="288" y="151"/>
                          <a:pt x="288" y="151"/>
                          <a:pt x="288" y="151"/>
                        </a:cubicBezTo>
                        <a:cubicBezTo>
                          <a:pt x="289" y="149"/>
                          <a:pt x="289" y="149"/>
                          <a:pt x="289" y="149"/>
                        </a:cubicBezTo>
                        <a:cubicBezTo>
                          <a:pt x="290" y="146"/>
                          <a:pt x="290" y="146"/>
                          <a:pt x="290" y="146"/>
                        </a:cubicBezTo>
                        <a:cubicBezTo>
                          <a:pt x="287" y="143"/>
                          <a:pt x="287" y="143"/>
                          <a:pt x="287" y="143"/>
                        </a:cubicBezTo>
                        <a:cubicBezTo>
                          <a:pt x="287" y="142"/>
                          <a:pt x="287" y="142"/>
                          <a:pt x="287" y="142"/>
                        </a:cubicBezTo>
                        <a:cubicBezTo>
                          <a:pt x="286" y="141"/>
                          <a:pt x="286" y="141"/>
                          <a:pt x="286" y="141"/>
                        </a:cubicBezTo>
                        <a:cubicBezTo>
                          <a:pt x="286" y="141"/>
                          <a:pt x="286" y="141"/>
                          <a:pt x="286" y="141"/>
                        </a:cubicBezTo>
                        <a:cubicBezTo>
                          <a:pt x="284" y="142"/>
                          <a:pt x="284" y="142"/>
                          <a:pt x="284" y="142"/>
                        </a:cubicBezTo>
                        <a:cubicBezTo>
                          <a:pt x="282" y="142"/>
                          <a:pt x="282" y="142"/>
                          <a:pt x="282" y="142"/>
                        </a:cubicBezTo>
                        <a:cubicBezTo>
                          <a:pt x="281" y="143"/>
                          <a:pt x="281" y="143"/>
                          <a:pt x="281" y="143"/>
                        </a:cubicBezTo>
                        <a:cubicBezTo>
                          <a:pt x="281" y="142"/>
                          <a:pt x="281" y="142"/>
                          <a:pt x="281" y="142"/>
                        </a:cubicBezTo>
                        <a:cubicBezTo>
                          <a:pt x="281" y="142"/>
                          <a:pt x="281" y="142"/>
                          <a:pt x="281" y="142"/>
                        </a:cubicBezTo>
                        <a:cubicBezTo>
                          <a:pt x="282" y="142"/>
                          <a:pt x="282" y="142"/>
                          <a:pt x="282" y="142"/>
                        </a:cubicBezTo>
                        <a:cubicBezTo>
                          <a:pt x="283" y="142"/>
                          <a:pt x="283" y="142"/>
                          <a:pt x="283" y="142"/>
                        </a:cubicBezTo>
                        <a:cubicBezTo>
                          <a:pt x="285" y="141"/>
                          <a:pt x="285" y="141"/>
                          <a:pt x="285" y="141"/>
                        </a:cubicBezTo>
                        <a:cubicBezTo>
                          <a:pt x="284" y="140"/>
                          <a:pt x="284" y="140"/>
                          <a:pt x="284" y="140"/>
                        </a:cubicBezTo>
                        <a:cubicBezTo>
                          <a:pt x="282" y="139"/>
                          <a:pt x="282" y="139"/>
                          <a:pt x="282" y="139"/>
                        </a:cubicBezTo>
                        <a:cubicBezTo>
                          <a:pt x="280" y="136"/>
                          <a:pt x="280" y="136"/>
                          <a:pt x="280" y="136"/>
                        </a:cubicBezTo>
                        <a:cubicBezTo>
                          <a:pt x="279" y="136"/>
                          <a:pt x="279" y="136"/>
                          <a:pt x="279" y="136"/>
                        </a:cubicBezTo>
                        <a:cubicBezTo>
                          <a:pt x="279" y="137"/>
                          <a:pt x="279" y="137"/>
                          <a:pt x="279" y="137"/>
                        </a:cubicBezTo>
                        <a:cubicBezTo>
                          <a:pt x="279" y="137"/>
                          <a:pt x="279" y="137"/>
                          <a:pt x="279" y="137"/>
                        </a:cubicBezTo>
                        <a:cubicBezTo>
                          <a:pt x="279" y="138"/>
                          <a:pt x="279" y="138"/>
                          <a:pt x="279" y="138"/>
                        </a:cubicBezTo>
                        <a:cubicBezTo>
                          <a:pt x="278" y="137"/>
                          <a:pt x="278" y="137"/>
                          <a:pt x="278" y="137"/>
                        </a:cubicBezTo>
                        <a:cubicBezTo>
                          <a:pt x="277" y="135"/>
                          <a:pt x="277" y="135"/>
                          <a:pt x="277" y="135"/>
                        </a:cubicBezTo>
                        <a:cubicBezTo>
                          <a:pt x="278" y="135"/>
                          <a:pt x="278" y="135"/>
                          <a:pt x="278" y="135"/>
                        </a:cubicBezTo>
                        <a:cubicBezTo>
                          <a:pt x="278" y="134"/>
                          <a:pt x="278" y="134"/>
                          <a:pt x="278" y="134"/>
                        </a:cubicBezTo>
                        <a:cubicBezTo>
                          <a:pt x="279" y="135"/>
                          <a:pt x="279" y="135"/>
                          <a:pt x="279" y="135"/>
                        </a:cubicBezTo>
                        <a:cubicBezTo>
                          <a:pt x="281" y="136"/>
                          <a:pt x="281" y="136"/>
                          <a:pt x="281" y="136"/>
                        </a:cubicBezTo>
                        <a:cubicBezTo>
                          <a:pt x="282" y="136"/>
                          <a:pt x="282" y="136"/>
                          <a:pt x="282" y="136"/>
                        </a:cubicBezTo>
                        <a:cubicBezTo>
                          <a:pt x="282" y="138"/>
                          <a:pt x="282" y="138"/>
                          <a:pt x="282" y="138"/>
                        </a:cubicBezTo>
                        <a:cubicBezTo>
                          <a:pt x="285" y="139"/>
                          <a:pt x="285" y="139"/>
                          <a:pt x="285" y="139"/>
                        </a:cubicBezTo>
                        <a:cubicBezTo>
                          <a:pt x="287" y="140"/>
                          <a:pt x="287" y="140"/>
                          <a:pt x="287" y="140"/>
                        </a:cubicBezTo>
                        <a:cubicBezTo>
                          <a:pt x="289" y="142"/>
                          <a:pt x="289" y="142"/>
                          <a:pt x="289" y="142"/>
                        </a:cubicBezTo>
                        <a:cubicBezTo>
                          <a:pt x="290" y="143"/>
                          <a:pt x="290" y="143"/>
                          <a:pt x="290" y="143"/>
                        </a:cubicBezTo>
                        <a:cubicBezTo>
                          <a:pt x="290" y="144"/>
                          <a:pt x="290" y="144"/>
                          <a:pt x="290" y="144"/>
                        </a:cubicBezTo>
                        <a:cubicBezTo>
                          <a:pt x="291" y="144"/>
                          <a:pt x="291" y="144"/>
                          <a:pt x="291" y="144"/>
                        </a:cubicBezTo>
                        <a:cubicBezTo>
                          <a:pt x="292" y="144"/>
                          <a:pt x="292" y="144"/>
                          <a:pt x="292" y="144"/>
                        </a:cubicBezTo>
                        <a:cubicBezTo>
                          <a:pt x="292" y="143"/>
                          <a:pt x="292" y="143"/>
                          <a:pt x="292" y="143"/>
                        </a:cubicBezTo>
                        <a:cubicBezTo>
                          <a:pt x="293" y="142"/>
                          <a:pt x="293" y="142"/>
                          <a:pt x="293" y="142"/>
                        </a:cubicBezTo>
                        <a:cubicBezTo>
                          <a:pt x="292" y="142"/>
                          <a:pt x="292" y="142"/>
                          <a:pt x="292" y="142"/>
                        </a:cubicBezTo>
                        <a:cubicBezTo>
                          <a:pt x="292" y="141"/>
                          <a:pt x="292" y="141"/>
                          <a:pt x="292" y="141"/>
                        </a:cubicBezTo>
                        <a:cubicBezTo>
                          <a:pt x="293" y="142"/>
                          <a:pt x="293" y="142"/>
                          <a:pt x="293" y="142"/>
                        </a:cubicBezTo>
                        <a:cubicBezTo>
                          <a:pt x="294" y="143"/>
                          <a:pt x="294" y="143"/>
                          <a:pt x="294" y="143"/>
                        </a:cubicBezTo>
                        <a:cubicBezTo>
                          <a:pt x="294" y="143"/>
                          <a:pt x="294" y="143"/>
                          <a:pt x="294" y="143"/>
                        </a:cubicBezTo>
                        <a:cubicBezTo>
                          <a:pt x="296" y="141"/>
                          <a:pt x="296" y="141"/>
                          <a:pt x="296" y="141"/>
                        </a:cubicBezTo>
                        <a:cubicBezTo>
                          <a:pt x="296" y="139"/>
                          <a:pt x="296" y="139"/>
                          <a:pt x="296" y="139"/>
                        </a:cubicBezTo>
                        <a:cubicBezTo>
                          <a:pt x="295" y="138"/>
                          <a:pt x="295" y="138"/>
                          <a:pt x="295" y="138"/>
                        </a:cubicBezTo>
                        <a:cubicBezTo>
                          <a:pt x="296" y="136"/>
                          <a:pt x="296" y="136"/>
                          <a:pt x="296" y="136"/>
                        </a:cubicBezTo>
                        <a:cubicBezTo>
                          <a:pt x="297" y="138"/>
                          <a:pt x="297" y="138"/>
                          <a:pt x="297" y="138"/>
                        </a:cubicBezTo>
                        <a:cubicBezTo>
                          <a:pt x="297" y="139"/>
                          <a:pt x="297" y="139"/>
                          <a:pt x="297" y="139"/>
                        </a:cubicBezTo>
                        <a:cubicBezTo>
                          <a:pt x="298" y="137"/>
                          <a:pt x="298" y="137"/>
                          <a:pt x="298" y="137"/>
                        </a:cubicBezTo>
                        <a:cubicBezTo>
                          <a:pt x="299" y="136"/>
                          <a:pt x="299" y="136"/>
                          <a:pt x="299" y="136"/>
                        </a:cubicBezTo>
                        <a:cubicBezTo>
                          <a:pt x="299" y="137"/>
                          <a:pt x="299" y="137"/>
                          <a:pt x="299" y="137"/>
                        </a:cubicBezTo>
                        <a:cubicBezTo>
                          <a:pt x="300" y="137"/>
                          <a:pt x="300" y="137"/>
                          <a:pt x="300" y="137"/>
                        </a:cubicBezTo>
                        <a:cubicBezTo>
                          <a:pt x="299" y="138"/>
                          <a:pt x="299" y="138"/>
                          <a:pt x="299" y="138"/>
                        </a:cubicBezTo>
                        <a:cubicBezTo>
                          <a:pt x="299" y="138"/>
                          <a:pt x="299" y="138"/>
                          <a:pt x="299" y="138"/>
                        </a:cubicBezTo>
                        <a:cubicBezTo>
                          <a:pt x="299" y="139"/>
                          <a:pt x="299" y="139"/>
                          <a:pt x="299" y="139"/>
                        </a:cubicBezTo>
                        <a:cubicBezTo>
                          <a:pt x="300" y="138"/>
                          <a:pt x="300" y="138"/>
                          <a:pt x="300" y="138"/>
                        </a:cubicBezTo>
                        <a:cubicBezTo>
                          <a:pt x="301" y="139"/>
                          <a:pt x="301" y="139"/>
                          <a:pt x="301" y="139"/>
                        </a:cubicBezTo>
                        <a:cubicBezTo>
                          <a:pt x="303" y="141"/>
                          <a:pt x="303" y="141"/>
                          <a:pt x="303" y="141"/>
                        </a:cubicBezTo>
                        <a:cubicBezTo>
                          <a:pt x="303" y="140"/>
                          <a:pt x="303" y="140"/>
                          <a:pt x="303" y="140"/>
                        </a:cubicBezTo>
                        <a:cubicBezTo>
                          <a:pt x="304" y="140"/>
                          <a:pt x="304" y="140"/>
                          <a:pt x="304" y="140"/>
                        </a:cubicBezTo>
                        <a:cubicBezTo>
                          <a:pt x="304" y="140"/>
                          <a:pt x="304" y="140"/>
                          <a:pt x="304" y="140"/>
                        </a:cubicBezTo>
                        <a:cubicBezTo>
                          <a:pt x="305" y="140"/>
                          <a:pt x="305" y="140"/>
                          <a:pt x="305" y="140"/>
                        </a:cubicBezTo>
                        <a:cubicBezTo>
                          <a:pt x="306" y="138"/>
                          <a:pt x="306" y="138"/>
                          <a:pt x="306" y="138"/>
                        </a:cubicBezTo>
                        <a:cubicBezTo>
                          <a:pt x="308" y="138"/>
                          <a:pt x="308" y="138"/>
                          <a:pt x="308" y="138"/>
                        </a:cubicBezTo>
                        <a:cubicBezTo>
                          <a:pt x="312" y="133"/>
                          <a:pt x="312" y="133"/>
                          <a:pt x="312" y="133"/>
                        </a:cubicBezTo>
                        <a:cubicBezTo>
                          <a:pt x="312" y="133"/>
                          <a:pt x="312" y="133"/>
                          <a:pt x="312" y="133"/>
                        </a:cubicBezTo>
                        <a:cubicBezTo>
                          <a:pt x="313" y="132"/>
                          <a:pt x="313" y="132"/>
                          <a:pt x="313" y="132"/>
                        </a:cubicBezTo>
                        <a:cubicBezTo>
                          <a:pt x="313" y="133"/>
                          <a:pt x="313" y="133"/>
                          <a:pt x="313" y="133"/>
                        </a:cubicBezTo>
                        <a:cubicBezTo>
                          <a:pt x="315" y="130"/>
                          <a:pt x="315" y="130"/>
                          <a:pt x="315" y="130"/>
                        </a:cubicBezTo>
                        <a:cubicBezTo>
                          <a:pt x="316" y="130"/>
                          <a:pt x="316" y="130"/>
                          <a:pt x="316" y="130"/>
                        </a:cubicBezTo>
                        <a:cubicBezTo>
                          <a:pt x="317" y="129"/>
                          <a:pt x="317" y="129"/>
                          <a:pt x="317" y="129"/>
                        </a:cubicBezTo>
                        <a:cubicBezTo>
                          <a:pt x="318" y="128"/>
                          <a:pt x="318" y="128"/>
                          <a:pt x="318" y="128"/>
                        </a:cubicBezTo>
                        <a:cubicBezTo>
                          <a:pt x="318" y="127"/>
                          <a:pt x="318" y="127"/>
                          <a:pt x="318" y="127"/>
                        </a:cubicBezTo>
                        <a:cubicBezTo>
                          <a:pt x="313" y="126"/>
                          <a:pt x="313" y="126"/>
                          <a:pt x="313" y="126"/>
                        </a:cubicBezTo>
                        <a:cubicBezTo>
                          <a:pt x="311" y="125"/>
                          <a:pt x="311" y="125"/>
                          <a:pt x="311" y="125"/>
                        </a:cubicBezTo>
                        <a:cubicBezTo>
                          <a:pt x="309" y="124"/>
                          <a:pt x="309" y="124"/>
                          <a:pt x="309" y="124"/>
                        </a:cubicBezTo>
                        <a:cubicBezTo>
                          <a:pt x="308" y="123"/>
                          <a:pt x="308" y="123"/>
                          <a:pt x="308" y="123"/>
                        </a:cubicBezTo>
                        <a:cubicBezTo>
                          <a:pt x="306" y="120"/>
                          <a:pt x="306" y="120"/>
                          <a:pt x="306" y="120"/>
                        </a:cubicBezTo>
                        <a:cubicBezTo>
                          <a:pt x="306" y="120"/>
                          <a:pt x="306" y="120"/>
                          <a:pt x="306" y="120"/>
                        </a:cubicBezTo>
                        <a:cubicBezTo>
                          <a:pt x="306" y="118"/>
                          <a:pt x="306" y="118"/>
                          <a:pt x="306" y="118"/>
                        </a:cubicBezTo>
                        <a:cubicBezTo>
                          <a:pt x="305" y="117"/>
                          <a:pt x="305" y="117"/>
                          <a:pt x="305" y="117"/>
                        </a:cubicBezTo>
                        <a:cubicBezTo>
                          <a:pt x="306" y="117"/>
                          <a:pt x="306" y="117"/>
                          <a:pt x="306" y="117"/>
                        </a:cubicBezTo>
                        <a:cubicBezTo>
                          <a:pt x="306" y="117"/>
                          <a:pt x="306" y="117"/>
                          <a:pt x="306" y="117"/>
                        </a:cubicBezTo>
                        <a:cubicBezTo>
                          <a:pt x="306" y="116"/>
                          <a:pt x="306" y="116"/>
                          <a:pt x="306" y="116"/>
                        </a:cubicBezTo>
                        <a:cubicBezTo>
                          <a:pt x="306" y="116"/>
                          <a:pt x="306" y="116"/>
                          <a:pt x="306" y="116"/>
                        </a:cubicBezTo>
                        <a:cubicBezTo>
                          <a:pt x="303" y="116"/>
                          <a:pt x="303" y="116"/>
                          <a:pt x="303" y="116"/>
                        </a:cubicBezTo>
                        <a:cubicBezTo>
                          <a:pt x="300" y="115"/>
                          <a:pt x="300" y="115"/>
                          <a:pt x="300" y="115"/>
                        </a:cubicBezTo>
                        <a:cubicBezTo>
                          <a:pt x="299" y="115"/>
                          <a:pt x="299" y="115"/>
                          <a:pt x="299" y="115"/>
                        </a:cubicBezTo>
                        <a:cubicBezTo>
                          <a:pt x="299" y="115"/>
                          <a:pt x="299" y="115"/>
                          <a:pt x="299" y="115"/>
                        </a:cubicBezTo>
                        <a:cubicBezTo>
                          <a:pt x="298" y="115"/>
                          <a:pt x="298" y="115"/>
                          <a:pt x="298" y="115"/>
                        </a:cubicBezTo>
                        <a:cubicBezTo>
                          <a:pt x="298" y="114"/>
                          <a:pt x="298" y="114"/>
                          <a:pt x="298" y="114"/>
                        </a:cubicBezTo>
                        <a:cubicBezTo>
                          <a:pt x="299" y="114"/>
                          <a:pt x="299" y="114"/>
                          <a:pt x="299" y="114"/>
                        </a:cubicBezTo>
                        <a:cubicBezTo>
                          <a:pt x="302" y="114"/>
                          <a:pt x="302" y="114"/>
                          <a:pt x="302" y="114"/>
                        </a:cubicBezTo>
                        <a:cubicBezTo>
                          <a:pt x="304" y="115"/>
                          <a:pt x="304" y="115"/>
                          <a:pt x="304" y="115"/>
                        </a:cubicBezTo>
                        <a:cubicBezTo>
                          <a:pt x="307" y="115"/>
                          <a:pt x="307" y="115"/>
                          <a:pt x="307" y="115"/>
                        </a:cubicBezTo>
                        <a:cubicBezTo>
                          <a:pt x="308" y="117"/>
                          <a:pt x="308" y="117"/>
                          <a:pt x="308" y="117"/>
                        </a:cubicBezTo>
                        <a:cubicBezTo>
                          <a:pt x="310" y="119"/>
                          <a:pt x="310" y="119"/>
                          <a:pt x="310" y="119"/>
                        </a:cubicBezTo>
                        <a:cubicBezTo>
                          <a:pt x="311" y="119"/>
                          <a:pt x="311" y="119"/>
                          <a:pt x="311" y="119"/>
                        </a:cubicBezTo>
                        <a:cubicBezTo>
                          <a:pt x="311" y="120"/>
                          <a:pt x="311" y="120"/>
                          <a:pt x="311" y="120"/>
                        </a:cubicBezTo>
                        <a:cubicBezTo>
                          <a:pt x="311" y="120"/>
                          <a:pt x="311" y="120"/>
                          <a:pt x="311" y="120"/>
                        </a:cubicBezTo>
                        <a:cubicBezTo>
                          <a:pt x="310" y="121"/>
                          <a:pt x="310" y="121"/>
                          <a:pt x="310" y="121"/>
                        </a:cubicBezTo>
                        <a:cubicBezTo>
                          <a:pt x="310" y="121"/>
                          <a:pt x="310" y="121"/>
                          <a:pt x="310" y="121"/>
                        </a:cubicBezTo>
                        <a:cubicBezTo>
                          <a:pt x="312" y="122"/>
                          <a:pt x="312" y="122"/>
                          <a:pt x="312" y="122"/>
                        </a:cubicBezTo>
                        <a:cubicBezTo>
                          <a:pt x="313" y="123"/>
                          <a:pt x="313" y="123"/>
                          <a:pt x="313" y="123"/>
                        </a:cubicBezTo>
                        <a:cubicBezTo>
                          <a:pt x="314" y="125"/>
                          <a:pt x="314" y="125"/>
                          <a:pt x="314" y="125"/>
                        </a:cubicBezTo>
                        <a:cubicBezTo>
                          <a:pt x="317" y="125"/>
                          <a:pt x="317" y="125"/>
                          <a:pt x="317" y="125"/>
                        </a:cubicBezTo>
                        <a:cubicBezTo>
                          <a:pt x="319" y="125"/>
                          <a:pt x="319" y="125"/>
                          <a:pt x="319" y="125"/>
                        </a:cubicBezTo>
                        <a:cubicBezTo>
                          <a:pt x="319" y="123"/>
                          <a:pt x="319" y="123"/>
                          <a:pt x="319" y="123"/>
                        </a:cubicBezTo>
                        <a:cubicBezTo>
                          <a:pt x="320" y="123"/>
                          <a:pt x="320" y="123"/>
                          <a:pt x="320" y="123"/>
                        </a:cubicBezTo>
                        <a:cubicBezTo>
                          <a:pt x="321" y="123"/>
                          <a:pt x="321" y="123"/>
                          <a:pt x="321" y="123"/>
                        </a:cubicBezTo>
                        <a:cubicBezTo>
                          <a:pt x="322" y="121"/>
                          <a:pt x="322" y="121"/>
                          <a:pt x="322" y="121"/>
                        </a:cubicBezTo>
                        <a:cubicBezTo>
                          <a:pt x="324" y="120"/>
                          <a:pt x="324" y="120"/>
                          <a:pt x="324" y="120"/>
                        </a:cubicBezTo>
                        <a:cubicBezTo>
                          <a:pt x="327" y="118"/>
                          <a:pt x="327" y="118"/>
                          <a:pt x="327" y="118"/>
                        </a:cubicBezTo>
                        <a:cubicBezTo>
                          <a:pt x="327" y="117"/>
                          <a:pt x="327" y="117"/>
                          <a:pt x="327" y="117"/>
                        </a:cubicBezTo>
                        <a:cubicBezTo>
                          <a:pt x="328" y="116"/>
                          <a:pt x="328" y="116"/>
                          <a:pt x="328" y="116"/>
                        </a:cubicBezTo>
                        <a:cubicBezTo>
                          <a:pt x="328" y="115"/>
                          <a:pt x="328" y="115"/>
                          <a:pt x="328" y="115"/>
                        </a:cubicBezTo>
                        <a:cubicBezTo>
                          <a:pt x="326" y="114"/>
                          <a:pt x="326" y="114"/>
                          <a:pt x="326" y="114"/>
                        </a:cubicBezTo>
                        <a:cubicBezTo>
                          <a:pt x="326" y="113"/>
                          <a:pt x="326" y="113"/>
                          <a:pt x="326" y="113"/>
                        </a:cubicBezTo>
                        <a:cubicBezTo>
                          <a:pt x="326" y="112"/>
                          <a:pt x="326" y="112"/>
                          <a:pt x="326" y="112"/>
                        </a:cubicBezTo>
                        <a:cubicBezTo>
                          <a:pt x="326" y="112"/>
                          <a:pt x="326" y="112"/>
                          <a:pt x="326" y="112"/>
                        </a:cubicBezTo>
                        <a:cubicBezTo>
                          <a:pt x="326" y="111"/>
                          <a:pt x="326" y="111"/>
                          <a:pt x="326" y="111"/>
                        </a:cubicBezTo>
                        <a:cubicBezTo>
                          <a:pt x="326" y="110"/>
                          <a:pt x="326" y="110"/>
                          <a:pt x="326" y="110"/>
                        </a:cubicBezTo>
                        <a:cubicBezTo>
                          <a:pt x="327" y="111"/>
                          <a:pt x="327" y="111"/>
                          <a:pt x="327" y="111"/>
                        </a:cubicBezTo>
                        <a:cubicBezTo>
                          <a:pt x="328" y="111"/>
                          <a:pt x="328" y="111"/>
                          <a:pt x="328" y="111"/>
                        </a:cubicBezTo>
                        <a:cubicBezTo>
                          <a:pt x="329" y="111"/>
                          <a:pt x="329" y="111"/>
                          <a:pt x="329" y="111"/>
                        </a:cubicBezTo>
                        <a:cubicBezTo>
                          <a:pt x="331" y="111"/>
                          <a:pt x="331" y="111"/>
                          <a:pt x="331" y="111"/>
                        </a:cubicBezTo>
                        <a:cubicBezTo>
                          <a:pt x="333" y="111"/>
                          <a:pt x="333" y="111"/>
                          <a:pt x="333" y="111"/>
                        </a:cubicBezTo>
                        <a:cubicBezTo>
                          <a:pt x="333" y="111"/>
                          <a:pt x="333" y="111"/>
                          <a:pt x="333" y="111"/>
                        </a:cubicBezTo>
                        <a:cubicBezTo>
                          <a:pt x="333" y="112"/>
                          <a:pt x="333" y="112"/>
                          <a:pt x="333" y="112"/>
                        </a:cubicBezTo>
                        <a:cubicBezTo>
                          <a:pt x="333" y="112"/>
                          <a:pt x="333" y="112"/>
                          <a:pt x="333" y="112"/>
                        </a:cubicBezTo>
                        <a:cubicBezTo>
                          <a:pt x="333" y="114"/>
                          <a:pt x="333" y="114"/>
                          <a:pt x="333" y="114"/>
                        </a:cubicBezTo>
                        <a:cubicBezTo>
                          <a:pt x="333" y="115"/>
                          <a:pt x="333" y="115"/>
                          <a:pt x="333" y="115"/>
                        </a:cubicBezTo>
                        <a:cubicBezTo>
                          <a:pt x="333" y="114"/>
                          <a:pt x="333" y="114"/>
                          <a:pt x="333" y="114"/>
                        </a:cubicBezTo>
                        <a:cubicBezTo>
                          <a:pt x="334" y="115"/>
                          <a:pt x="334" y="115"/>
                          <a:pt x="334" y="115"/>
                        </a:cubicBezTo>
                        <a:cubicBezTo>
                          <a:pt x="335" y="115"/>
                          <a:pt x="335" y="115"/>
                          <a:pt x="335" y="115"/>
                        </a:cubicBezTo>
                        <a:cubicBezTo>
                          <a:pt x="336" y="116"/>
                          <a:pt x="336" y="116"/>
                          <a:pt x="336" y="116"/>
                        </a:cubicBezTo>
                        <a:cubicBezTo>
                          <a:pt x="336" y="115"/>
                          <a:pt x="336" y="115"/>
                          <a:pt x="336" y="115"/>
                        </a:cubicBezTo>
                        <a:cubicBezTo>
                          <a:pt x="335" y="114"/>
                          <a:pt x="335" y="114"/>
                          <a:pt x="335" y="114"/>
                        </a:cubicBezTo>
                        <a:cubicBezTo>
                          <a:pt x="336" y="113"/>
                          <a:pt x="336" y="113"/>
                          <a:pt x="336" y="113"/>
                        </a:cubicBezTo>
                        <a:cubicBezTo>
                          <a:pt x="336" y="114"/>
                          <a:pt x="336" y="114"/>
                          <a:pt x="336" y="114"/>
                        </a:cubicBezTo>
                        <a:cubicBezTo>
                          <a:pt x="337" y="114"/>
                          <a:pt x="337" y="114"/>
                          <a:pt x="337" y="114"/>
                        </a:cubicBezTo>
                        <a:cubicBezTo>
                          <a:pt x="337" y="115"/>
                          <a:pt x="337" y="115"/>
                          <a:pt x="337" y="115"/>
                        </a:cubicBezTo>
                        <a:cubicBezTo>
                          <a:pt x="339" y="117"/>
                          <a:pt x="339" y="117"/>
                          <a:pt x="339" y="117"/>
                        </a:cubicBezTo>
                        <a:cubicBezTo>
                          <a:pt x="340" y="117"/>
                          <a:pt x="340" y="117"/>
                          <a:pt x="340" y="117"/>
                        </a:cubicBezTo>
                        <a:cubicBezTo>
                          <a:pt x="340" y="116"/>
                          <a:pt x="340" y="116"/>
                          <a:pt x="340" y="116"/>
                        </a:cubicBezTo>
                        <a:cubicBezTo>
                          <a:pt x="339" y="115"/>
                          <a:pt x="339" y="115"/>
                          <a:pt x="339" y="115"/>
                        </a:cubicBezTo>
                        <a:cubicBezTo>
                          <a:pt x="340" y="115"/>
                          <a:pt x="340" y="115"/>
                          <a:pt x="340" y="115"/>
                        </a:cubicBezTo>
                        <a:cubicBezTo>
                          <a:pt x="340" y="113"/>
                          <a:pt x="340" y="113"/>
                          <a:pt x="340" y="113"/>
                        </a:cubicBezTo>
                        <a:cubicBezTo>
                          <a:pt x="339" y="112"/>
                          <a:pt x="339" y="112"/>
                          <a:pt x="339" y="112"/>
                        </a:cubicBezTo>
                        <a:cubicBezTo>
                          <a:pt x="339" y="111"/>
                          <a:pt x="339" y="111"/>
                          <a:pt x="339" y="111"/>
                        </a:cubicBezTo>
                        <a:cubicBezTo>
                          <a:pt x="339" y="109"/>
                          <a:pt x="339" y="109"/>
                          <a:pt x="339" y="109"/>
                        </a:cubicBezTo>
                        <a:cubicBezTo>
                          <a:pt x="338" y="108"/>
                          <a:pt x="338" y="108"/>
                          <a:pt x="338" y="108"/>
                        </a:cubicBezTo>
                        <a:cubicBezTo>
                          <a:pt x="338" y="107"/>
                          <a:pt x="338" y="107"/>
                          <a:pt x="338" y="107"/>
                        </a:cubicBezTo>
                        <a:cubicBezTo>
                          <a:pt x="337" y="107"/>
                          <a:pt x="337" y="107"/>
                          <a:pt x="337" y="107"/>
                        </a:cubicBezTo>
                        <a:cubicBezTo>
                          <a:pt x="335" y="108"/>
                          <a:pt x="335" y="108"/>
                          <a:pt x="335" y="108"/>
                        </a:cubicBezTo>
                        <a:cubicBezTo>
                          <a:pt x="335" y="108"/>
                          <a:pt x="335" y="108"/>
                          <a:pt x="335" y="108"/>
                        </a:cubicBezTo>
                        <a:cubicBezTo>
                          <a:pt x="336" y="106"/>
                          <a:pt x="336" y="106"/>
                          <a:pt x="336" y="106"/>
                        </a:cubicBezTo>
                        <a:cubicBezTo>
                          <a:pt x="337" y="106"/>
                          <a:pt x="337" y="106"/>
                          <a:pt x="337" y="106"/>
                        </a:cubicBezTo>
                        <a:cubicBezTo>
                          <a:pt x="337" y="106"/>
                          <a:pt x="337" y="106"/>
                          <a:pt x="337" y="106"/>
                        </a:cubicBezTo>
                        <a:cubicBezTo>
                          <a:pt x="339" y="106"/>
                          <a:pt x="339" y="106"/>
                          <a:pt x="339" y="106"/>
                        </a:cubicBezTo>
                        <a:cubicBezTo>
                          <a:pt x="339" y="107"/>
                          <a:pt x="339" y="107"/>
                          <a:pt x="339" y="107"/>
                        </a:cubicBezTo>
                        <a:cubicBezTo>
                          <a:pt x="340" y="107"/>
                          <a:pt x="340" y="107"/>
                          <a:pt x="340" y="107"/>
                        </a:cubicBezTo>
                        <a:cubicBezTo>
                          <a:pt x="340" y="110"/>
                          <a:pt x="340" y="110"/>
                          <a:pt x="340" y="110"/>
                        </a:cubicBezTo>
                        <a:cubicBezTo>
                          <a:pt x="341" y="110"/>
                          <a:pt x="341" y="110"/>
                          <a:pt x="341" y="110"/>
                        </a:cubicBezTo>
                        <a:cubicBezTo>
                          <a:pt x="342" y="108"/>
                          <a:pt x="342" y="108"/>
                          <a:pt x="342" y="108"/>
                        </a:cubicBezTo>
                        <a:cubicBezTo>
                          <a:pt x="341" y="110"/>
                          <a:pt x="341" y="110"/>
                          <a:pt x="341" y="110"/>
                        </a:cubicBezTo>
                        <a:cubicBezTo>
                          <a:pt x="341" y="111"/>
                          <a:pt x="341" y="111"/>
                          <a:pt x="341" y="111"/>
                        </a:cubicBezTo>
                        <a:cubicBezTo>
                          <a:pt x="340" y="111"/>
                          <a:pt x="340" y="111"/>
                          <a:pt x="340" y="111"/>
                        </a:cubicBezTo>
                        <a:cubicBezTo>
                          <a:pt x="340" y="112"/>
                          <a:pt x="340" y="112"/>
                          <a:pt x="340" y="112"/>
                        </a:cubicBezTo>
                        <a:cubicBezTo>
                          <a:pt x="341" y="113"/>
                          <a:pt x="341" y="113"/>
                          <a:pt x="341" y="113"/>
                        </a:cubicBezTo>
                        <a:cubicBezTo>
                          <a:pt x="341" y="114"/>
                          <a:pt x="341" y="114"/>
                          <a:pt x="341" y="114"/>
                        </a:cubicBezTo>
                        <a:cubicBezTo>
                          <a:pt x="341" y="115"/>
                          <a:pt x="341" y="115"/>
                          <a:pt x="341" y="115"/>
                        </a:cubicBezTo>
                        <a:cubicBezTo>
                          <a:pt x="341" y="116"/>
                          <a:pt x="341" y="116"/>
                          <a:pt x="341" y="116"/>
                        </a:cubicBezTo>
                        <a:cubicBezTo>
                          <a:pt x="345" y="115"/>
                          <a:pt x="345" y="115"/>
                          <a:pt x="345" y="115"/>
                        </a:cubicBezTo>
                        <a:cubicBezTo>
                          <a:pt x="345" y="114"/>
                          <a:pt x="345" y="114"/>
                          <a:pt x="345" y="114"/>
                        </a:cubicBezTo>
                        <a:cubicBezTo>
                          <a:pt x="346" y="114"/>
                          <a:pt x="346" y="114"/>
                          <a:pt x="346" y="114"/>
                        </a:cubicBezTo>
                        <a:cubicBezTo>
                          <a:pt x="347" y="114"/>
                          <a:pt x="347" y="114"/>
                          <a:pt x="347" y="114"/>
                        </a:cubicBezTo>
                        <a:cubicBezTo>
                          <a:pt x="349" y="112"/>
                          <a:pt x="349" y="112"/>
                          <a:pt x="349" y="112"/>
                        </a:cubicBezTo>
                        <a:cubicBezTo>
                          <a:pt x="350" y="112"/>
                          <a:pt x="350" y="112"/>
                          <a:pt x="350" y="112"/>
                        </a:cubicBezTo>
                        <a:cubicBezTo>
                          <a:pt x="350" y="111"/>
                          <a:pt x="350" y="111"/>
                          <a:pt x="350" y="111"/>
                        </a:cubicBezTo>
                        <a:cubicBezTo>
                          <a:pt x="351" y="110"/>
                          <a:pt x="351" y="110"/>
                          <a:pt x="351" y="110"/>
                        </a:cubicBezTo>
                        <a:cubicBezTo>
                          <a:pt x="352" y="109"/>
                          <a:pt x="352" y="109"/>
                          <a:pt x="352" y="109"/>
                        </a:cubicBezTo>
                        <a:cubicBezTo>
                          <a:pt x="353" y="108"/>
                          <a:pt x="353" y="108"/>
                          <a:pt x="353" y="108"/>
                        </a:cubicBezTo>
                        <a:cubicBezTo>
                          <a:pt x="355" y="108"/>
                          <a:pt x="355" y="108"/>
                          <a:pt x="355" y="108"/>
                        </a:cubicBezTo>
                        <a:cubicBezTo>
                          <a:pt x="356" y="109"/>
                          <a:pt x="356" y="109"/>
                          <a:pt x="356" y="109"/>
                        </a:cubicBezTo>
                        <a:cubicBezTo>
                          <a:pt x="356" y="108"/>
                          <a:pt x="356" y="108"/>
                          <a:pt x="356" y="108"/>
                        </a:cubicBezTo>
                        <a:cubicBezTo>
                          <a:pt x="356" y="107"/>
                          <a:pt x="356" y="107"/>
                          <a:pt x="356" y="107"/>
                        </a:cubicBezTo>
                        <a:cubicBezTo>
                          <a:pt x="358" y="105"/>
                          <a:pt x="358" y="105"/>
                          <a:pt x="358" y="105"/>
                        </a:cubicBezTo>
                        <a:cubicBezTo>
                          <a:pt x="358" y="104"/>
                          <a:pt x="358" y="104"/>
                          <a:pt x="358" y="104"/>
                        </a:cubicBezTo>
                        <a:cubicBezTo>
                          <a:pt x="358" y="104"/>
                          <a:pt x="358" y="104"/>
                          <a:pt x="358" y="104"/>
                        </a:cubicBezTo>
                        <a:cubicBezTo>
                          <a:pt x="358" y="103"/>
                          <a:pt x="358" y="103"/>
                          <a:pt x="358" y="103"/>
                        </a:cubicBezTo>
                        <a:cubicBezTo>
                          <a:pt x="357" y="100"/>
                          <a:pt x="357" y="100"/>
                          <a:pt x="357" y="100"/>
                        </a:cubicBezTo>
                        <a:cubicBezTo>
                          <a:pt x="357" y="99"/>
                          <a:pt x="357" y="99"/>
                          <a:pt x="357" y="99"/>
                        </a:cubicBezTo>
                        <a:cubicBezTo>
                          <a:pt x="356" y="98"/>
                          <a:pt x="356" y="98"/>
                          <a:pt x="356" y="98"/>
                        </a:cubicBezTo>
                        <a:cubicBezTo>
                          <a:pt x="356" y="97"/>
                          <a:pt x="356" y="97"/>
                          <a:pt x="356" y="97"/>
                        </a:cubicBezTo>
                        <a:cubicBezTo>
                          <a:pt x="356" y="95"/>
                          <a:pt x="356" y="95"/>
                          <a:pt x="356" y="95"/>
                        </a:cubicBezTo>
                        <a:cubicBezTo>
                          <a:pt x="358" y="95"/>
                          <a:pt x="358" y="95"/>
                          <a:pt x="358" y="95"/>
                        </a:cubicBezTo>
                        <a:cubicBezTo>
                          <a:pt x="358" y="94"/>
                          <a:pt x="358" y="94"/>
                          <a:pt x="358" y="94"/>
                        </a:cubicBezTo>
                        <a:cubicBezTo>
                          <a:pt x="357" y="94"/>
                          <a:pt x="357" y="94"/>
                          <a:pt x="357" y="94"/>
                        </a:cubicBezTo>
                        <a:cubicBezTo>
                          <a:pt x="357" y="95"/>
                          <a:pt x="357" y="95"/>
                          <a:pt x="357" y="95"/>
                        </a:cubicBezTo>
                        <a:cubicBezTo>
                          <a:pt x="356" y="95"/>
                          <a:pt x="356" y="95"/>
                          <a:pt x="356" y="95"/>
                        </a:cubicBezTo>
                        <a:cubicBezTo>
                          <a:pt x="356" y="94"/>
                          <a:pt x="356" y="94"/>
                          <a:pt x="356" y="94"/>
                        </a:cubicBezTo>
                        <a:cubicBezTo>
                          <a:pt x="357" y="93"/>
                          <a:pt x="357" y="93"/>
                          <a:pt x="357" y="93"/>
                        </a:cubicBezTo>
                        <a:cubicBezTo>
                          <a:pt x="356" y="93"/>
                          <a:pt x="356" y="93"/>
                          <a:pt x="356" y="93"/>
                        </a:cubicBezTo>
                        <a:cubicBezTo>
                          <a:pt x="357" y="92"/>
                          <a:pt x="357" y="92"/>
                          <a:pt x="357" y="92"/>
                        </a:cubicBezTo>
                        <a:cubicBezTo>
                          <a:pt x="357" y="91"/>
                          <a:pt x="357" y="91"/>
                          <a:pt x="357" y="91"/>
                        </a:cubicBezTo>
                        <a:cubicBezTo>
                          <a:pt x="356" y="90"/>
                          <a:pt x="356" y="90"/>
                          <a:pt x="356" y="90"/>
                        </a:cubicBezTo>
                        <a:cubicBezTo>
                          <a:pt x="355" y="90"/>
                          <a:pt x="355" y="90"/>
                          <a:pt x="355" y="90"/>
                        </a:cubicBezTo>
                        <a:cubicBezTo>
                          <a:pt x="356" y="90"/>
                          <a:pt x="356" y="90"/>
                          <a:pt x="356" y="90"/>
                        </a:cubicBezTo>
                        <a:cubicBezTo>
                          <a:pt x="356" y="89"/>
                          <a:pt x="356" y="89"/>
                          <a:pt x="356" y="89"/>
                        </a:cubicBezTo>
                        <a:cubicBezTo>
                          <a:pt x="357" y="89"/>
                          <a:pt x="357" y="89"/>
                          <a:pt x="357" y="89"/>
                        </a:cubicBezTo>
                        <a:cubicBezTo>
                          <a:pt x="357" y="89"/>
                          <a:pt x="357" y="89"/>
                          <a:pt x="357" y="89"/>
                        </a:cubicBezTo>
                        <a:cubicBezTo>
                          <a:pt x="358" y="89"/>
                          <a:pt x="358" y="89"/>
                          <a:pt x="358" y="89"/>
                        </a:cubicBezTo>
                        <a:cubicBezTo>
                          <a:pt x="359" y="91"/>
                          <a:pt x="359" y="91"/>
                          <a:pt x="359" y="91"/>
                        </a:cubicBezTo>
                        <a:cubicBezTo>
                          <a:pt x="360" y="91"/>
                          <a:pt x="360" y="91"/>
                          <a:pt x="360" y="91"/>
                        </a:cubicBezTo>
                        <a:cubicBezTo>
                          <a:pt x="361" y="90"/>
                          <a:pt x="361" y="90"/>
                          <a:pt x="361" y="90"/>
                        </a:cubicBezTo>
                        <a:cubicBezTo>
                          <a:pt x="361" y="90"/>
                          <a:pt x="361" y="90"/>
                          <a:pt x="361" y="90"/>
                        </a:cubicBezTo>
                        <a:cubicBezTo>
                          <a:pt x="363" y="90"/>
                          <a:pt x="363" y="90"/>
                          <a:pt x="363" y="90"/>
                        </a:cubicBezTo>
                        <a:cubicBezTo>
                          <a:pt x="365" y="89"/>
                          <a:pt x="365" y="89"/>
                          <a:pt x="365" y="89"/>
                        </a:cubicBezTo>
                        <a:cubicBezTo>
                          <a:pt x="364" y="88"/>
                          <a:pt x="364" y="88"/>
                          <a:pt x="364" y="88"/>
                        </a:cubicBezTo>
                        <a:cubicBezTo>
                          <a:pt x="365" y="87"/>
                          <a:pt x="365" y="87"/>
                          <a:pt x="365" y="87"/>
                        </a:cubicBezTo>
                        <a:cubicBezTo>
                          <a:pt x="365" y="87"/>
                          <a:pt x="365" y="87"/>
                          <a:pt x="365" y="87"/>
                        </a:cubicBezTo>
                        <a:cubicBezTo>
                          <a:pt x="364" y="87"/>
                          <a:pt x="364" y="87"/>
                          <a:pt x="364" y="87"/>
                        </a:cubicBezTo>
                        <a:cubicBezTo>
                          <a:pt x="364" y="86"/>
                          <a:pt x="364" y="86"/>
                          <a:pt x="364" y="86"/>
                        </a:cubicBezTo>
                        <a:cubicBezTo>
                          <a:pt x="363" y="85"/>
                          <a:pt x="363" y="85"/>
                          <a:pt x="363" y="85"/>
                        </a:cubicBezTo>
                        <a:cubicBezTo>
                          <a:pt x="362" y="85"/>
                          <a:pt x="362" y="85"/>
                          <a:pt x="362" y="85"/>
                        </a:cubicBezTo>
                        <a:cubicBezTo>
                          <a:pt x="363" y="85"/>
                          <a:pt x="363" y="85"/>
                          <a:pt x="363" y="85"/>
                        </a:cubicBezTo>
                        <a:cubicBezTo>
                          <a:pt x="364" y="85"/>
                          <a:pt x="364" y="85"/>
                          <a:pt x="364" y="85"/>
                        </a:cubicBezTo>
                        <a:cubicBezTo>
                          <a:pt x="366" y="83"/>
                          <a:pt x="366" y="83"/>
                          <a:pt x="366" y="83"/>
                        </a:cubicBezTo>
                        <a:cubicBezTo>
                          <a:pt x="366" y="82"/>
                          <a:pt x="366" y="82"/>
                          <a:pt x="366" y="82"/>
                        </a:cubicBezTo>
                        <a:cubicBezTo>
                          <a:pt x="366" y="81"/>
                          <a:pt x="366" y="81"/>
                          <a:pt x="366" y="81"/>
                        </a:cubicBezTo>
                        <a:cubicBezTo>
                          <a:pt x="366" y="81"/>
                          <a:pt x="366" y="81"/>
                          <a:pt x="366" y="81"/>
                        </a:cubicBezTo>
                        <a:cubicBezTo>
                          <a:pt x="365" y="80"/>
                          <a:pt x="365" y="80"/>
                          <a:pt x="365" y="80"/>
                        </a:cubicBezTo>
                        <a:cubicBezTo>
                          <a:pt x="363" y="80"/>
                          <a:pt x="363" y="80"/>
                          <a:pt x="363" y="80"/>
                        </a:cubicBezTo>
                        <a:cubicBezTo>
                          <a:pt x="362" y="80"/>
                          <a:pt x="362" y="80"/>
                          <a:pt x="362" y="80"/>
                        </a:cubicBezTo>
                        <a:cubicBezTo>
                          <a:pt x="362" y="80"/>
                          <a:pt x="362" y="80"/>
                          <a:pt x="362" y="80"/>
                        </a:cubicBezTo>
                        <a:cubicBezTo>
                          <a:pt x="363" y="80"/>
                          <a:pt x="363" y="80"/>
                          <a:pt x="363" y="80"/>
                        </a:cubicBezTo>
                        <a:cubicBezTo>
                          <a:pt x="363" y="78"/>
                          <a:pt x="363" y="78"/>
                          <a:pt x="363" y="78"/>
                        </a:cubicBezTo>
                        <a:cubicBezTo>
                          <a:pt x="360" y="77"/>
                          <a:pt x="360" y="77"/>
                          <a:pt x="360" y="77"/>
                        </a:cubicBezTo>
                        <a:cubicBezTo>
                          <a:pt x="360" y="76"/>
                          <a:pt x="360" y="76"/>
                          <a:pt x="360" y="76"/>
                        </a:cubicBezTo>
                        <a:cubicBezTo>
                          <a:pt x="361" y="76"/>
                          <a:pt x="361" y="76"/>
                          <a:pt x="361" y="76"/>
                        </a:cubicBezTo>
                        <a:cubicBezTo>
                          <a:pt x="361" y="77"/>
                          <a:pt x="361" y="77"/>
                          <a:pt x="361" y="77"/>
                        </a:cubicBezTo>
                        <a:cubicBezTo>
                          <a:pt x="362" y="76"/>
                          <a:pt x="362" y="76"/>
                          <a:pt x="362" y="76"/>
                        </a:cubicBezTo>
                        <a:cubicBezTo>
                          <a:pt x="362" y="76"/>
                          <a:pt x="362" y="76"/>
                          <a:pt x="362" y="76"/>
                        </a:cubicBezTo>
                        <a:cubicBezTo>
                          <a:pt x="362" y="75"/>
                          <a:pt x="362" y="75"/>
                          <a:pt x="362" y="75"/>
                        </a:cubicBezTo>
                        <a:cubicBezTo>
                          <a:pt x="362" y="75"/>
                          <a:pt x="362" y="75"/>
                          <a:pt x="362" y="75"/>
                        </a:cubicBezTo>
                        <a:cubicBezTo>
                          <a:pt x="361" y="74"/>
                          <a:pt x="361" y="74"/>
                          <a:pt x="361" y="74"/>
                        </a:cubicBezTo>
                        <a:cubicBezTo>
                          <a:pt x="359" y="73"/>
                          <a:pt x="359" y="73"/>
                          <a:pt x="359" y="73"/>
                        </a:cubicBezTo>
                        <a:cubicBezTo>
                          <a:pt x="358" y="74"/>
                          <a:pt x="358" y="74"/>
                          <a:pt x="358" y="74"/>
                        </a:cubicBezTo>
                        <a:cubicBezTo>
                          <a:pt x="356" y="73"/>
                          <a:pt x="356" y="73"/>
                          <a:pt x="356" y="73"/>
                        </a:cubicBezTo>
                        <a:cubicBezTo>
                          <a:pt x="355" y="72"/>
                          <a:pt x="355" y="72"/>
                          <a:pt x="355" y="72"/>
                        </a:cubicBezTo>
                        <a:cubicBezTo>
                          <a:pt x="355" y="71"/>
                          <a:pt x="355" y="71"/>
                          <a:pt x="355" y="71"/>
                        </a:cubicBezTo>
                        <a:cubicBezTo>
                          <a:pt x="354" y="70"/>
                          <a:pt x="354" y="70"/>
                          <a:pt x="354" y="70"/>
                        </a:cubicBezTo>
                        <a:cubicBezTo>
                          <a:pt x="352" y="70"/>
                          <a:pt x="352" y="70"/>
                          <a:pt x="352" y="70"/>
                        </a:cubicBezTo>
                        <a:cubicBezTo>
                          <a:pt x="351" y="70"/>
                          <a:pt x="351" y="70"/>
                          <a:pt x="351" y="70"/>
                        </a:cubicBezTo>
                        <a:cubicBezTo>
                          <a:pt x="350" y="70"/>
                          <a:pt x="350" y="70"/>
                          <a:pt x="350" y="70"/>
                        </a:cubicBezTo>
                        <a:cubicBezTo>
                          <a:pt x="349" y="69"/>
                          <a:pt x="349" y="69"/>
                          <a:pt x="349" y="69"/>
                        </a:cubicBezTo>
                        <a:cubicBezTo>
                          <a:pt x="348" y="69"/>
                          <a:pt x="348" y="69"/>
                          <a:pt x="348" y="69"/>
                        </a:cubicBezTo>
                        <a:cubicBezTo>
                          <a:pt x="348" y="70"/>
                          <a:pt x="348" y="70"/>
                          <a:pt x="348" y="70"/>
                        </a:cubicBezTo>
                        <a:cubicBezTo>
                          <a:pt x="349" y="70"/>
                          <a:pt x="349" y="70"/>
                          <a:pt x="349" y="70"/>
                        </a:cubicBezTo>
                        <a:cubicBezTo>
                          <a:pt x="349" y="71"/>
                          <a:pt x="349" y="71"/>
                          <a:pt x="349" y="71"/>
                        </a:cubicBezTo>
                        <a:cubicBezTo>
                          <a:pt x="348" y="71"/>
                          <a:pt x="348" y="71"/>
                          <a:pt x="348" y="71"/>
                        </a:cubicBezTo>
                        <a:cubicBezTo>
                          <a:pt x="348" y="72"/>
                          <a:pt x="348" y="72"/>
                          <a:pt x="348" y="72"/>
                        </a:cubicBezTo>
                        <a:cubicBezTo>
                          <a:pt x="348" y="72"/>
                          <a:pt x="348" y="72"/>
                          <a:pt x="348" y="72"/>
                        </a:cubicBezTo>
                        <a:cubicBezTo>
                          <a:pt x="347" y="73"/>
                          <a:pt x="347" y="73"/>
                          <a:pt x="347" y="73"/>
                        </a:cubicBezTo>
                        <a:cubicBezTo>
                          <a:pt x="347" y="74"/>
                          <a:pt x="347" y="74"/>
                          <a:pt x="347" y="74"/>
                        </a:cubicBezTo>
                        <a:cubicBezTo>
                          <a:pt x="348" y="75"/>
                          <a:pt x="348" y="75"/>
                          <a:pt x="348" y="75"/>
                        </a:cubicBezTo>
                        <a:cubicBezTo>
                          <a:pt x="347" y="75"/>
                          <a:pt x="347" y="75"/>
                          <a:pt x="347" y="75"/>
                        </a:cubicBezTo>
                        <a:cubicBezTo>
                          <a:pt x="347" y="76"/>
                          <a:pt x="347" y="76"/>
                          <a:pt x="347" y="76"/>
                        </a:cubicBezTo>
                        <a:cubicBezTo>
                          <a:pt x="346" y="77"/>
                          <a:pt x="346" y="77"/>
                          <a:pt x="346" y="77"/>
                        </a:cubicBezTo>
                        <a:cubicBezTo>
                          <a:pt x="346" y="79"/>
                          <a:pt x="346" y="79"/>
                          <a:pt x="346" y="79"/>
                        </a:cubicBezTo>
                        <a:cubicBezTo>
                          <a:pt x="347" y="79"/>
                          <a:pt x="347" y="79"/>
                          <a:pt x="347" y="79"/>
                        </a:cubicBezTo>
                        <a:cubicBezTo>
                          <a:pt x="347" y="80"/>
                          <a:pt x="347" y="80"/>
                          <a:pt x="347" y="80"/>
                        </a:cubicBezTo>
                        <a:cubicBezTo>
                          <a:pt x="348" y="80"/>
                          <a:pt x="348" y="80"/>
                          <a:pt x="348" y="80"/>
                        </a:cubicBezTo>
                        <a:cubicBezTo>
                          <a:pt x="348" y="81"/>
                          <a:pt x="348" y="81"/>
                          <a:pt x="348" y="81"/>
                        </a:cubicBezTo>
                        <a:cubicBezTo>
                          <a:pt x="348" y="82"/>
                          <a:pt x="348" y="82"/>
                          <a:pt x="348" y="82"/>
                        </a:cubicBezTo>
                        <a:cubicBezTo>
                          <a:pt x="347" y="82"/>
                          <a:pt x="347" y="82"/>
                          <a:pt x="347" y="82"/>
                        </a:cubicBezTo>
                        <a:cubicBezTo>
                          <a:pt x="346" y="82"/>
                          <a:pt x="346" y="82"/>
                          <a:pt x="346" y="82"/>
                        </a:cubicBezTo>
                        <a:cubicBezTo>
                          <a:pt x="346" y="81"/>
                          <a:pt x="346" y="81"/>
                          <a:pt x="346" y="81"/>
                        </a:cubicBezTo>
                        <a:cubicBezTo>
                          <a:pt x="344" y="82"/>
                          <a:pt x="344" y="82"/>
                          <a:pt x="344" y="82"/>
                        </a:cubicBezTo>
                        <a:cubicBezTo>
                          <a:pt x="344" y="82"/>
                          <a:pt x="344" y="82"/>
                          <a:pt x="344" y="82"/>
                        </a:cubicBezTo>
                        <a:cubicBezTo>
                          <a:pt x="345" y="83"/>
                          <a:pt x="345" y="83"/>
                          <a:pt x="345" y="83"/>
                        </a:cubicBezTo>
                        <a:cubicBezTo>
                          <a:pt x="346" y="83"/>
                          <a:pt x="346" y="83"/>
                          <a:pt x="346" y="83"/>
                        </a:cubicBezTo>
                        <a:cubicBezTo>
                          <a:pt x="346" y="84"/>
                          <a:pt x="346" y="84"/>
                          <a:pt x="346" y="84"/>
                        </a:cubicBezTo>
                        <a:cubicBezTo>
                          <a:pt x="344" y="84"/>
                          <a:pt x="344" y="84"/>
                          <a:pt x="344" y="84"/>
                        </a:cubicBezTo>
                        <a:cubicBezTo>
                          <a:pt x="344" y="84"/>
                          <a:pt x="344" y="84"/>
                          <a:pt x="344" y="84"/>
                        </a:cubicBezTo>
                        <a:cubicBezTo>
                          <a:pt x="343" y="85"/>
                          <a:pt x="343" y="85"/>
                          <a:pt x="343" y="85"/>
                        </a:cubicBezTo>
                        <a:cubicBezTo>
                          <a:pt x="342" y="83"/>
                          <a:pt x="342" y="83"/>
                          <a:pt x="342" y="83"/>
                        </a:cubicBezTo>
                        <a:cubicBezTo>
                          <a:pt x="341" y="84"/>
                          <a:pt x="341" y="84"/>
                          <a:pt x="341" y="84"/>
                        </a:cubicBezTo>
                        <a:cubicBezTo>
                          <a:pt x="340" y="86"/>
                          <a:pt x="340" y="86"/>
                          <a:pt x="340" y="86"/>
                        </a:cubicBezTo>
                        <a:cubicBezTo>
                          <a:pt x="339" y="89"/>
                          <a:pt x="339" y="89"/>
                          <a:pt x="339" y="89"/>
                        </a:cubicBezTo>
                        <a:cubicBezTo>
                          <a:pt x="337" y="91"/>
                          <a:pt x="337" y="91"/>
                          <a:pt x="337" y="91"/>
                        </a:cubicBezTo>
                        <a:cubicBezTo>
                          <a:pt x="335" y="93"/>
                          <a:pt x="335" y="93"/>
                          <a:pt x="335" y="93"/>
                        </a:cubicBezTo>
                        <a:cubicBezTo>
                          <a:pt x="334" y="94"/>
                          <a:pt x="334" y="94"/>
                          <a:pt x="334" y="94"/>
                        </a:cubicBezTo>
                        <a:cubicBezTo>
                          <a:pt x="334" y="94"/>
                          <a:pt x="334" y="94"/>
                          <a:pt x="334" y="94"/>
                        </a:cubicBezTo>
                        <a:cubicBezTo>
                          <a:pt x="333" y="96"/>
                          <a:pt x="333" y="96"/>
                          <a:pt x="333" y="96"/>
                        </a:cubicBezTo>
                        <a:cubicBezTo>
                          <a:pt x="332" y="96"/>
                          <a:pt x="332" y="96"/>
                          <a:pt x="332" y="96"/>
                        </a:cubicBezTo>
                        <a:cubicBezTo>
                          <a:pt x="332" y="98"/>
                          <a:pt x="332" y="98"/>
                          <a:pt x="332" y="98"/>
                        </a:cubicBezTo>
                        <a:cubicBezTo>
                          <a:pt x="331" y="99"/>
                          <a:pt x="331" y="99"/>
                          <a:pt x="331" y="99"/>
                        </a:cubicBezTo>
                        <a:cubicBezTo>
                          <a:pt x="330" y="101"/>
                          <a:pt x="330" y="101"/>
                          <a:pt x="330" y="101"/>
                        </a:cubicBezTo>
                        <a:cubicBezTo>
                          <a:pt x="330" y="101"/>
                          <a:pt x="330" y="101"/>
                          <a:pt x="330" y="101"/>
                        </a:cubicBezTo>
                        <a:cubicBezTo>
                          <a:pt x="329" y="99"/>
                          <a:pt x="329" y="99"/>
                          <a:pt x="329" y="99"/>
                        </a:cubicBezTo>
                        <a:cubicBezTo>
                          <a:pt x="328" y="99"/>
                          <a:pt x="328" y="99"/>
                          <a:pt x="328" y="99"/>
                        </a:cubicBezTo>
                        <a:cubicBezTo>
                          <a:pt x="327" y="100"/>
                          <a:pt x="327" y="100"/>
                          <a:pt x="327" y="100"/>
                        </a:cubicBezTo>
                        <a:cubicBezTo>
                          <a:pt x="328" y="101"/>
                          <a:pt x="328" y="101"/>
                          <a:pt x="328" y="101"/>
                        </a:cubicBezTo>
                        <a:cubicBezTo>
                          <a:pt x="328" y="102"/>
                          <a:pt x="328" y="102"/>
                          <a:pt x="328" y="102"/>
                        </a:cubicBezTo>
                        <a:cubicBezTo>
                          <a:pt x="327" y="102"/>
                          <a:pt x="327" y="102"/>
                          <a:pt x="327" y="102"/>
                        </a:cubicBezTo>
                        <a:cubicBezTo>
                          <a:pt x="326" y="101"/>
                          <a:pt x="326" y="101"/>
                          <a:pt x="326" y="101"/>
                        </a:cubicBezTo>
                        <a:cubicBezTo>
                          <a:pt x="327" y="100"/>
                          <a:pt x="327" y="100"/>
                          <a:pt x="327" y="100"/>
                        </a:cubicBezTo>
                        <a:cubicBezTo>
                          <a:pt x="326" y="98"/>
                          <a:pt x="326" y="98"/>
                          <a:pt x="326" y="98"/>
                        </a:cubicBezTo>
                        <a:cubicBezTo>
                          <a:pt x="325" y="94"/>
                          <a:pt x="325" y="94"/>
                          <a:pt x="325" y="94"/>
                        </a:cubicBezTo>
                        <a:cubicBezTo>
                          <a:pt x="325" y="92"/>
                          <a:pt x="325" y="92"/>
                          <a:pt x="325" y="92"/>
                        </a:cubicBezTo>
                        <a:cubicBezTo>
                          <a:pt x="324" y="91"/>
                          <a:pt x="324" y="91"/>
                          <a:pt x="324" y="91"/>
                        </a:cubicBezTo>
                        <a:cubicBezTo>
                          <a:pt x="325" y="90"/>
                          <a:pt x="325" y="90"/>
                          <a:pt x="325" y="90"/>
                        </a:cubicBezTo>
                        <a:cubicBezTo>
                          <a:pt x="326" y="88"/>
                          <a:pt x="326" y="88"/>
                          <a:pt x="326" y="88"/>
                        </a:cubicBezTo>
                        <a:cubicBezTo>
                          <a:pt x="325" y="87"/>
                          <a:pt x="325" y="87"/>
                          <a:pt x="325" y="87"/>
                        </a:cubicBezTo>
                        <a:cubicBezTo>
                          <a:pt x="326" y="86"/>
                          <a:pt x="326" y="86"/>
                          <a:pt x="326" y="86"/>
                        </a:cubicBezTo>
                        <a:cubicBezTo>
                          <a:pt x="327" y="85"/>
                          <a:pt x="327" y="85"/>
                          <a:pt x="327" y="85"/>
                        </a:cubicBezTo>
                        <a:cubicBezTo>
                          <a:pt x="327" y="86"/>
                          <a:pt x="327" y="86"/>
                          <a:pt x="327" y="86"/>
                        </a:cubicBezTo>
                        <a:cubicBezTo>
                          <a:pt x="328" y="86"/>
                          <a:pt x="328" y="86"/>
                          <a:pt x="328" y="86"/>
                        </a:cubicBezTo>
                        <a:cubicBezTo>
                          <a:pt x="329" y="84"/>
                          <a:pt x="329" y="84"/>
                          <a:pt x="329" y="84"/>
                        </a:cubicBezTo>
                        <a:cubicBezTo>
                          <a:pt x="329" y="82"/>
                          <a:pt x="329" y="82"/>
                          <a:pt x="329" y="82"/>
                        </a:cubicBezTo>
                        <a:cubicBezTo>
                          <a:pt x="329" y="81"/>
                          <a:pt x="329" y="81"/>
                          <a:pt x="329" y="81"/>
                        </a:cubicBezTo>
                        <a:cubicBezTo>
                          <a:pt x="329" y="79"/>
                          <a:pt x="329" y="79"/>
                          <a:pt x="329" y="79"/>
                        </a:cubicBezTo>
                        <a:cubicBezTo>
                          <a:pt x="328" y="78"/>
                          <a:pt x="328" y="78"/>
                          <a:pt x="328" y="78"/>
                        </a:cubicBezTo>
                        <a:cubicBezTo>
                          <a:pt x="328" y="76"/>
                          <a:pt x="328" y="76"/>
                          <a:pt x="328" y="76"/>
                        </a:cubicBezTo>
                        <a:cubicBezTo>
                          <a:pt x="327" y="74"/>
                          <a:pt x="327" y="74"/>
                          <a:pt x="327" y="74"/>
                        </a:cubicBezTo>
                        <a:cubicBezTo>
                          <a:pt x="327" y="73"/>
                          <a:pt x="327" y="73"/>
                          <a:pt x="327" y="73"/>
                        </a:cubicBezTo>
                        <a:cubicBezTo>
                          <a:pt x="326" y="72"/>
                          <a:pt x="326" y="72"/>
                          <a:pt x="326" y="72"/>
                        </a:cubicBezTo>
                        <a:cubicBezTo>
                          <a:pt x="325" y="73"/>
                          <a:pt x="325" y="73"/>
                          <a:pt x="325" y="73"/>
                        </a:cubicBezTo>
                        <a:cubicBezTo>
                          <a:pt x="325" y="74"/>
                          <a:pt x="325" y="74"/>
                          <a:pt x="325" y="74"/>
                        </a:cubicBezTo>
                        <a:cubicBezTo>
                          <a:pt x="324" y="76"/>
                          <a:pt x="324" y="76"/>
                          <a:pt x="324" y="76"/>
                        </a:cubicBezTo>
                        <a:cubicBezTo>
                          <a:pt x="322" y="77"/>
                          <a:pt x="322" y="77"/>
                          <a:pt x="322" y="77"/>
                        </a:cubicBezTo>
                        <a:cubicBezTo>
                          <a:pt x="322" y="79"/>
                          <a:pt x="322" y="79"/>
                          <a:pt x="322" y="79"/>
                        </a:cubicBezTo>
                        <a:cubicBezTo>
                          <a:pt x="322" y="81"/>
                          <a:pt x="322" y="81"/>
                          <a:pt x="322" y="81"/>
                        </a:cubicBezTo>
                        <a:cubicBezTo>
                          <a:pt x="321" y="81"/>
                          <a:pt x="321" y="81"/>
                          <a:pt x="321" y="81"/>
                        </a:cubicBezTo>
                        <a:cubicBezTo>
                          <a:pt x="320" y="81"/>
                          <a:pt x="320" y="81"/>
                          <a:pt x="320" y="81"/>
                        </a:cubicBezTo>
                        <a:cubicBezTo>
                          <a:pt x="320" y="82"/>
                          <a:pt x="320" y="82"/>
                          <a:pt x="320" y="82"/>
                        </a:cubicBezTo>
                        <a:cubicBezTo>
                          <a:pt x="320" y="82"/>
                          <a:pt x="320" y="82"/>
                          <a:pt x="320" y="82"/>
                        </a:cubicBezTo>
                        <a:cubicBezTo>
                          <a:pt x="320" y="83"/>
                          <a:pt x="320" y="83"/>
                          <a:pt x="320" y="83"/>
                        </a:cubicBezTo>
                        <a:cubicBezTo>
                          <a:pt x="318" y="83"/>
                          <a:pt x="318" y="83"/>
                          <a:pt x="318" y="83"/>
                        </a:cubicBezTo>
                        <a:cubicBezTo>
                          <a:pt x="318" y="84"/>
                          <a:pt x="318" y="84"/>
                          <a:pt x="318" y="84"/>
                        </a:cubicBezTo>
                        <a:cubicBezTo>
                          <a:pt x="317" y="85"/>
                          <a:pt x="317" y="85"/>
                          <a:pt x="317" y="85"/>
                        </a:cubicBezTo>
                        <a:cubicBezTo>
                          <a:pt x="316" y="85"/>
                          <a:pt x="316" y="85"/>
                          <a:pt x="316" y="85"/>
                        </a:cubicBezTo>
                        <a:cubicBezTo>
                          <a:pt x="316" y="85"/>
                          <a:pt x="316" y="85"/>
                          <a:pt x="316" y="85"/>
                        </a:cubicBezTo>
                        <a:cubicBezTo>
                          <a:pt x="316" y="84"/>
                          <a:pt x="316" y="84"/>
                          <a:pt x="316" y="84"/>
                        </a:cubicBezTo>
                        <a:cubicBezTo>
                          <a:pt x="316" y="83"/>
                          <a:pt x="316" y="83"/>
                          <a:pt x="316" y="83"/>
                        </a:cubicBezTo>
                        <a:cubicBezTo>
                          <a:pt x="316" y="82"/>
                          <a:pt x="316" y="82"/>
                          <a:pt x="316" y="82"/>
                        </a:cubicBezTo>
                        <a:cubicBezTo>
                          <a:pt x="317" y="81"/>
                          <a:pt x="317" y="81"/>
                          <a:pt x="317" y="81"/>
                        </a:cubicBezTo>
                        <a:cubicBezTo>
                          <a:pt x="317" y="79"/>
                          <a:pt x="317" y="79"/>
                          <a:pt x="317" y="79"/>
                        </a:cubicBezTo>
                        <a:cubicBezTo>
                          <a:pt x="318" y="78"/>
                          <a:pt x="318" y="78"/>
                          <a:pt x="318" y="78"/>
                        </a:cubicBezTo>
                        <a:cubicBezTo>
                          <a:pt x="318" y="78"/>
                          <a:pt x="318" y="78"/>
                          <a:pt x="318" y="78"/>
                        </a:cubicBezTo>
                        <a:cubicBezTo>
                          <a:pt x="319" y="76"/>
                          <a:pt x="319" y="76"/>
                          <a:pt x="319" y="76"/>
                        </a:cubicBezTo>
                        <a:cubicBezTo>
                          <a:pt x="318" y="76"/>
                          <a:pt x="318" y="76"/>
                          <a:pt x="318" y="76"/>
                        </a:cubicBezTo>
                        <a:cubicBezTo>
                          <a:pt x="318" y="75"/>
                          <a:pt x="318" y="75"/>
                          <a:pt x="318" y="75"/>
                        </a:cubicBezTo>
                        <a:cubicBezTo>
                          <a:pt x="317" y="73"/>
                          <a:pt x="317" y="73"/>
                          <a:pt x="317" y="73"/>
                        </a:cubicBezTo>
                        <a:cubicBezTo>
                          <a:pt x="317" y="72"/>
                          <a:pt x="317" y="72"/>
                          <a:pt x="317" y="72"/>
                        </a:cubicBezTo>
                        <a:cubicBezTo>
                          <a:pt x="317" y="71"/>
                          <a:pt x="317" y="71"/>
                          <a:pt x="317" y="71"/>
                        </a:cubicBezTo>
                        <a:cubicBezTo>
                          <a:pt x="317" y="70"/>
                          <a:pt x="317" y="70"/>
                          <a:pt x="317" y="70"/>
                        </a:cubicBezTo>
                        <a:cubicBezTo>
                          <a:pt x="317" y="70"/>
                          <a:pt x="317" y="70"/>
                          <a:pt x="317" y="70"/>
                        </a:cubicBezTo>
                        <a:cubicBezTo>
                          <a:pt x="318" y="70"/>
                          <a:pt x="318" y="70"/>
                          <a:pt x="318" y="70"/>
                        </a:cubicBezTo>
                        <a:cubicBezTo>
                          <a:pt x="318" y="72"/>
                          <a:pt x="318" y="72"/>
                          <a:pt x="318" y="72"/>
                        </a:cubicBezTo>
                        <a:cubicBezTo>
                          <a:pt x="318" y="71"/>
                          <a:pt x="318" y="71"/>
                          <a:pt x="318" y="71"/>
                        </a:cubicBezTo>
                        <a:cubicBezTo>
                          <a:pt x="320" y="70"/>
                          <a:pt x="320" y="70"/>
                          <a:pt x="320" y="70"/>
                        </a:cubicBezTo>
                        <a:cubicBezTo>
                          <a:pt x="321" y="70"/>
                          <a:pt x="321" y="70"/>
                          <a:pt x="321" y="70"/>
                        </a:cubicBezTo>
                        <a:cubicBezTo>
                          <a:pt x="322" y="69"/>
                          <a:pt x="322" y="69"/>
                          <a:pt x="322" y="69"/>
                        </a:cubicBezTo>
                        <a:cubicBezTo>
                          <a:pt x="321" y="69"/>
                          <a:pt x="321" y="69"/>
                          <a:pt x="321" y="69"/>
                        </a:cubicBezTo>
                        <a:cubicBezTo>
                          <a:pt x="320" y="69"/>
                          <a:pt x="320" y="69"/>
                          <a:pt x="320" y="69"/>
                        </a:cubicBezTo>
                        <a:cubicBezTo>
                          <a:pt x="319" y="69"/>
                          <a:pt x="319" y="69"/>
                          <a:pt x="319" y="69"/>
                        </a:cubicBezTo>
                        <a:cubicBezTo>
                          <a:pt x="318" y="68"/>
                          <a:pt x="318" y="68"/>
                          <a:pt x="318" y="68"/>
                        </a:cubicBezTo>
                        <a:cubicBezTo>
                          <a:pt x="318" y="68"/>
                          <a:pt x="318" y="68"/>
                          <a:pt x="318" y="68"/>
                        </a:cubicBezTo>
                        <a:cubicBezTo>
                          <a:pt x="318" y="67"/>
                          <a:pt x="318" y="67"/>
                          <a:pt x="318" y="67"/>
                        </a:cubicBezTo>
                        <a:cubicBezTo>
                          <a:pt x="318" y="67"/>
                          <a:pt x="318" y="67"/>
                          <a:pt x="318" y="67"/>
                        </a:cubicBezTo>
                        <a:cubicBezTo>
                          <a:pt x="317" y="67"/>
                          <a:pt x="317" y="67"/>
                          <a:pt x="317" y="67"/>
                        </a:cubicBezTo>
                        <a:cubicBezTo>
                          <a:pt x="317" y="68"/>
                          <a:pt x="317" y="68"/>
                          <a:pt x="317" y="68"/>
                        </a:cubicBezTo>
                        <a:cubicBezTo>
                          <a:pt x="315" y="68"/>
                          <a:pt x="315" y="68"/>
                          <a:pt x="315" y="68"/>
                        </a:cubicBezTo>
                        <a:cubicBezTo>
                          <a:pt x="314" y="67"/>
                          <a:pt x="314" y="67"/>
                          <a:pt x="314" y="67"/>
                        </a:cubicBezTo>
                        <a:cubicBezTo>
                          <a:pt x="314" y="66"/>
                          <a:pt x="314" y="66"/>
                          <a:pt x="314" y="66"/>
                        </a:cubicBezTo>
                        <a:cubicBezTo>
                          <a:pt x="313" y="66"/>
                          <a:pt x="313" y="66"/>
                          <a:pt x="313" y="66"/>
                        </a:cubicBezTo>
                        <a:cubicBezTo>
                          <a:pt x="312" y="66"/>
                          <a:pt x="312" y="66"/>
                          <a:pt x="312" y="66"/>
                        </a:cubicBezTo>
                        <a:cubicBezTo>
                          <a:pt x="311" y="66"/>
                          <a:pt x="311" y="66"/>
                          <a:pt x="311" y="66"/>
                        </a:cubicBezTo>
                        <a:cubicBezTo>
                          <a:pt x="312" y="64"/>
                          <a:pt x="312" y="64"/>
                          <a:pt x="312" y="64"/>
                        </a:cubicBezTo>
                        <a:cubicBezTo>
                          <a:pt x="312" y="64"/>
                          <a:pt x="312" y="64"/>
                          <a:pt x="312" y="64"/>
                        </a:cubicBezTo>
                        <a:cubicBezTo>
                          <a:pt x="313" y="63"/>
                          <a:pt x="313" y="63"/>
                          <a:pt x="313" y="63"/>
                        </a:cubicBezTo>
                        <a:cubicBezTo>
                          <a:pt x="314" y="63"/>
                          <a:pt x="314" y="63"/>
                          <a:pt x="314" y="63"/>
                        </a:cubicBezTo>
                        <a:cubicBezTo>
                          <a:pt x="317" y="61"/>
                          <a:pt x="317" y="61"/>
                          <a:pt x="317" y="61"/>
                        </a:cubicBezTo>
                        <a:cubicBezTo>
                          <a:pt x="317" y="60"/>
                          <a:pt x="317" y="60"/>
                          <a:pt x="317" y="60"/>
                        </a:cubicBezTo>
                        <a:cubicBezTo>
                          <a:pt x="316" y="59"/>
                          <a:pt x="316" y="59"/>
                          <a:pt x="316" y="59"/>
                        </a:cubicBezTo>
                        <a:cubicBezTo>
                          <a:pt x="315" y="60"/>
                          <a:pt x="315" y="60"/>
                          <a:pt x="315" y="60"/>
                        </a:cubicBezTo>
                        <a:cubicBezTo>
                          <a:pt x="315" y="59"/>
                          <a:pt x="315" y="59"/>
                          <a:pt x="315" y="59"/>
                        </a:cubicBezTo>
                        <a:cubicBezTo>
                          <a:pt x="316" y="59"/>
                          <a:pt x="316" y="59"/>
                          <a:pt x="316" y="59"/>
                        </a:cubicBezTo>
                        <a:cubicBezTo>
                          <a:pt x="316" y="57"/>
                          <a:pt x="316" y="57"/>
                          <a:pt x="316" y="57"/>
                        </a:cubicBezTo>
                        <a:cubicBezTo>
                          <a:pt x="318" y="57"/>
                          <a:pt x="318" y="57"/>
                          <a:pt x="318" y="57"/>
                        </a:cubicBezTo>
                        <a:cubicBezTo>
                          <a:pt x="317" y="58"/>
                          <a:pt x="317" y="58"/>
                          <a:pt x="317" y="58"/>
                        </a:cubicBezTo>
                        <a:cubicBezTo>
                          <a:pt x="318" y="59"/>
                          <a:pt x="318" y="59"/>
                          <a:pt x="318" y="59"/>
                        </a:cubicBezTo>
                        <a:cubicBezTo>
                          <a:pt x="319" y="59"/>
                          <a:pt x="319" y="59"/>
                          <a:pt x="319" y="59"/>
                        </a:cubicBezTo>
                        <a:cubicBezTo>
                          <a:pt x="320" y="60"/>
                          <a:pt x="320" y="60"/>
                          <a:pt x="320" y="60"/>
                        </a:cubicBezTo>
                        <a:cubicBezTo>
                          <a:pt x="321" y="59"/>
                          <a:pt x="321" y="59"/>
                          <a:pt x="321" y="59"/>
                        </a:cubicBezTo>
                        <a:cubicBezTo>
                          <a:pt x="321" y="58"/>
                          <a:pt x="321" y="58"/>
                          <a:pt x="321" y="58"/>
                        </a:cubicBezTo>
                        <a:cubicBezTo>
                          <a:pt x="320" y="57"/>
                          <a:pt x="320" y="57"/>
                          <a:pt x="320" y="57"/>
                        </a:cubicBezTo>
                        <a:cubicBezTo>
                          <a:pt x="319" y="56"/>
                          <a:pt x="319" y="56"/>
                          <a:pt x="319" y="56"/>
                        </a:cubicBezTo>
                        <a:cubicBezTo>
                          <a:pt x="319" y="55"/>
                          <a:pt x="319" y="55"/>
                          <a:pt x="319" y="55"/>
                        </a:cubicBezTo>
                        <a:cubicBezTo>
                          <a:pt x="320" y="54"/>
                          <a:pt x="320" y="54"/>
                          <a:pt x="320" y="54"/>
                        </a:cubicBezTo>
                        <a:cubicBezTo>
                          <a:pt x="319" y="53"/>
                          <a:pt x="319" y="53"/>
                          <a:pt x="319" y="53"/>
                        </a:cubicBezTo>
                        <a:cubicBezTo>
                          <a:pt x="320" y="53"/>
                          <a:pt x="320" y="53"/>
                          <a:pt x="320" y="53"/>
                        </a:cubicBezTo>
                        <a:cubicBezTo>
                          <a:pt x="320" y="52"/>
                          <a:pt x="320" y="52"/>
                          <a:pt x="320" y="52"/>
                        </a:cubicBezTo>
                        <a:cubicBezTo>
                          <a:pt x="318" y="50"/>
                          <a:pt x="318" y="50"/>
                          <a:pt x="318" y="50"/>
                        </a:cubicBezTo>
                        <a:cubicBezTo>
                          <a:pt x="319" y="49"/>
                          <a:pt x="319" y="49"/>
                          <a:pt x="319" y="49"/>
                        </a:cubicBezTo>
                        <a:cubicBezTo>
                          <a:pt x="318" y="48"/>
                          <a:pt x="318" y="48"/>
                          <a:pt x="318" y="48"/>
                        </a:cubicBezTo>
                        <a:cubicBezTo>
                          <a:pt x="319" y="48"/>
                          <a:pt x="319" y="48"/>
                          <a:pt x="319" y="48"/>
                        </a:cubicBezTo>
                        <a:cubicBezTo>
                          <a:pt x="319" y="46"/>
                          <a:pt x="319" y="46"/>
                          <a:pt x="319" y="46"/>
                        </a:cubicBezTo>
                        <a:cubicBezTo>
                          <a:pt x="320" y="44"/>
                          <a:pt x="320" y="44"/>
                          <a:pt x="320" y="44"/>
                        </a:cubicBezTo>
                        <a:cubicBezTo>
                          <a:pt x="320" y="44"/>
                          <a:pt x="320" y="44"/>
                          <a:pt x="320" y="44"/>
                        </a:cubicBezTo>
                        <a:cubicBezTo>
                          <a:pt x="321" y="42"/>
                          <a:pt x="321" y="42"/>
                          <a:pt x="321" y="42"/>
                        </a:cubicBezTo>
                        <a:cubicBezTo>
                          <a:pt x="321" y="42"/>
                          <a:pt x="321" y="42"/>
                          <a:pt x="321" y="42"/>
                        </a:cubicBezTo>
                        <a:cubicBezTo>
                          <a:pt x="320" y="41"/>
                          <a:pt x="320" y="41"/>
                          <a:pt x="320" y="41"/>
                        </a:cubicBezTo>
                        <a:cubicBezTo>
                          <a:pt x="320" y="39"/>
                          <a:pt x="320" y="39"/>
                          <a:pt x="320" y="39"/>
                        </a:cubicBezTo>
                        <a:cubicBezTo>
                          <a:pt x="320" y="38"/>
                          <a:pt x="320" y="38"/>
                          <a:pt x="320" y="38"/>
                        </a:cubicBezTo>
                        <a:cubicBezTo>
                          <a:pt x="319" y="37"/>
                          <a:pt x="319" y="37"/>
                          <a:pt x="319" y="37"/>
                        </a:cubicBezTo>
                        <a:cubicBezTo>
                          <a:pt x="319" y="36"/>
                          <a:pt x="319" y="36"/>
                          <a:pt x="319" y="36"/>
                        </a:cubicBezTo>
                        <a:cubicBezTo>
                          <a:pt x="319" y="35"/>
                          <a:pt x="319" y="35"/>
                          <a:pt x="319" y="35"/>
                        </a:cubicBezTo>
                        <a:cubicBezTo>
                          <a:pt x="319" y="35"/>
                          <a:pt x="319" y="35"/>
                          <a:pt x="319" y="35"/>
                        </a:cubicBezTo>
                        <a:cubicBezTo>
                          <a:pt x="320" y="33"/>
                          <a:pt x="320" y="33"/>
                          <a:pt x="320" y="33"/>
                        </a:cubicBezTo>
                        <a:cubicBezTo>
                          <a:pt x="319" y="33"/>
                          <a:pt x="319" y="33"/>
                          <a:pt x="319" y="33"/>
                        </a:cubicBezTo>
                        <a:cubicBezTo>
                          <a:pt x="318" y="32"/>
                          <a:pt x="318" y="32"/>
                          <a:pt x="318" y="32"/>
                        </a:cubicBezTo>
                        <a:cubicBezTo>
                          <a:pt x="317" y="32"/>
                          <a:pt x="317" y="32"/>
                          <a:pt x="317" y="32"/>
                        </a:cubicBezTo>
                        <a:cubicBezTo>
                          <a:pt x="317" y="31"/>
                          <a:pt x="317" y="31"/>
                          <a:pt x="317" y="31"/>
                        </a:cubicBezTo>
                        <a:cubicBezTo>
                          <a:pt x="317" y="30"/>
                          <a:pt x="317" y="30"/>
                          <a:pt x="317" y="30"/>
                        </a:cubicBezTo>
                        <a:cubicBezTo>
                          <a:pt x="315" y="29"/>
                          <a:pt x="315" y="29"/>
                          <a:pt x="315" y="29"/>
                        </a:cubicBezTo>
                        <a:cubicBezTo>
                          <a:pt x="314" y="29"/>
                          <a:pt x="314" y="29"/>
                          <a:pt x="314" y="29"/>
                        </a:cubicBezTo>
                        <a:cubicBezTo>
                          <a:pt x="313" y="29"/>
                          <a:pt x="313" y="29"/>
                          <a:pt x="313" y="29"/>
                        </a:cubicBezTo>
                        <a:cubicBezTo>
                          <a:pt x="313" y="30"/>
                          <a:pt x="313" y="30"/>
                          <a:pt x="313" y="30"/>
                        </a:cubicBezTo>
                        <a:cubicBezTo>
                          <a:pt x="311" y="32"/>
                          <a:pt x="311" y="32"/>
                          <a:pt x="311" y="32"/>
                        </a:cubicBezTo>
                        <a:cubicBezTo>
                          <a:pt x="311" y="32"/>
                          <a:pt x="311" y="32"/>
                          <a:pt x="311" y="32"/>
                        </a:cubicBezTo>
                        <a:cubicBezTo>
                          <a:pt x="309" y="32"/>
                          <a:pt x="309" y="32"/>
                          <a:pt x="309" y="32"/>
                        </a:cubicBezTo>
                        <a:cubicBezTo>
                          <a:pt x="308" y="33"/>
                          <a:pt x="308" y="33"/>
                          <a:pt x="308" y="33"/>
                        </a:cubicBezTo>
                        <a:cubicBezTo>
                          <a:pt x="309" y="34"/>
                          <a:pt x="309" y="34"/>
                          <a:pt x="309" y="34"/>
                        </a:cubicBezTo>
                        <a:cubicBezTo>
                          <a:pt x="310" y="35"/>
                          <a:pt x="310" y="35"/>
                          <a:pt x="310" y="35"/>
                        </a:cubicBezTo>
                        <a:cubicBezTo>
                          <a:pt x="311" y="35"/>
                          <a:pt x="311" y="35"/>
                          <a:pt x="311" y="35"/>
                        </a:cubicBezTo>
                        <a:cubicBezTo>
                          <a:pt x="311" y="35"/>
                          <a:pt x="311" y="35"/>
                          <a:pt x="311" y="35"/>
                        </a:cubicBezTo>
                        <a:cubicBezTo>
                          <a:pt x="309" y="38"/>
                          <a:pt x="309" y="38"/>
                          <a:pt x="309" y="38"/>
                        </a:cubicBezTo>
                        <a:cubicBezTo>
                          <a:pt x="309" y="38"/>
                          <a:pt x="309" y="38"/>
                          <a:pt x="309" y="38"/>
                        </a:cubicBezTo>
                        <a:cubicBezTo>
                          <a:pt x="308" y="39"/>
                          <a:pt x="308" y="39"/>
                          <a:pt x="308" y="39"/>
                        </a:cubicBezTo>
                        <a:cubicBezTo>
                          <a:pt x="308" y="38"/>
                          <a:pt x="308" y="38"/>
                          <a:pt x="308" y="38"/>
                        </a:cubicBezTo>
                        <a:cubicBezTo>
                          <a:pt x="308" y="38"/>
                          <a:pt x="308" y="38"/>
                          <a:pt x="308" y="38"/>
                        </a:cubicBezTo>
                        <a:cubicBezTo>
                          <a:pt x="308" y="36"/>
                          <a:pt x="308" y="36"/>
                          <a:pt x="308" y="36"/>
                        </a:cubicBezTo>
                        <a:cubicBezTo>
                          <a:pt x="307" y="35"/>
                          <a:pt x="307" y="35"/>
                          <a:pt x="307" y="35"/>
                        </a:cubicBezTo>
                        <a:cubicBezTo>
                          <a:pt x="306" y="36"/>
                          <a:pt x="306" y="36"/>
                          <a:pt x="306" y="36"/>
                        </a:cubicBezTo>
                        <a:cubicBezTo>
                          <a:pt x="305" y="38"/>
                          <a:pt x="305" y="38"/>
                          <a:pt x="305" y="38"/>
                        </a:cubicBezTo>
                        <a:cubicBezTo>
                          <a:pt x="304" y="38"/>
                          <a:pt x="304" y="38"/>
                          <a:pt x="304" y="38"/>
                        </a:cubicBezTo>
                        <a:cubicBezTo>
                          <a:pt x="303" y="39"/>
                          <a:pt x="303" y="39"/>
                          <a:pt x="303" y="39"/>
                        </a:cubicBezTo>
                        <a:cubicBezTo>
                          <a:pt x="302" y="40"/>
                          <a:pt x="302" y="40"/>
                          <a:pt x="302" y="40"/>
                        </a:cubicBezTo>
                        <a:cubicBezTo>
                          <a:pt x="301" y="42"/>
                          <a:pt x="301" y="42"/>
                          <a:pt x="301" y="42"/>
                        </a:cubicBezTo>
                        <a:cubicBezTo>
                          <a:pt x="300" y="43"/>
                          <a:pt x="300" y="43"/>
                          <a:pt x="300" y="43"/>
                        </a:cubicBezTo>
                        <a:cubicBezTo>
                          <a:pt x="300" y="45"/>
                          <a:pt x="300" y="45"/>
                          <a:pt x="300" y="45"/>
                        </a:cubicBezTo>
                        <a:cubicBezTo>
                          <a:pt x="300" y="46"/>
                          <a:pt x="300" y="46"/>
                          <a:pt x="300" y="46"/>
                        </a:cubicBezTo>
                        <a:cubicBezTo>
                          <a:pt x="300" y="47"/>
                          <a:pt x="300" y="47"/>
                          <a:pt x="300" y="47"/>
                        </a:cubicBezTo>
                        <a:cubicBezTo>
                          <a:pt x="301" y="47"/>
                          <a:pt x="301" y="47"/>
                          <a:pt x="301" y="47"/>
                        </a:cubicBezTo>
                        <a:cubicBezTo>
                          <a:pt x="302" y="47"/>
                          <a:pt x="302" y="47"/>
                          <a:pt x="302" y="47"/>
                        </a:cubicBezTo>
                        <a:cubicBezTo>
                          <a:pt x="302" y="47"/>
                          <a:pt x="302" y="47"/>
                          <a:pt x="302" y="47"/>
                        </a:cubicBezTo>
                        <a:cubicBezTo>
                          <a:pt x="302" y="47"/>
                          <a:pt x="302" y="47"/>
                          <a:pt x="302" y="47"/>
                        </a:cubicBezTo>
                        <a:cubicBezTo>
                          <a:pt x="301" y="48"/>
                          <a:pt x="301" y="48"/>
                          <a:pt x="301" y="48"/>
                        </a:cubicBezTo>
                        <a:cubicBezTo>
                          <a:pt x="301" y="49"/>
                          <a:pt x="301" y="49"/>
                          <a:pt x="301" y="49"/>
                        </a:cubicBezTo>
                        <a:cubicBezTo>
                          <a:pt x="300" y="49"/>
                          <a:pt x="300" y="49"/>
                          <a:pt x="300" y="49"/>
                        </a:cubicBezTo>
                        <a:cubicBezTo>
                          <a:pt x="299" y="49"/>
                          <a:pt x="299" y="49"/>
                          <a:pt x="299" y="49"/>
                        </a:cubicBezTo>
                        <a:cubicBezTo>
                          <a:pt x="297" y="51"/>
                          <a:pt x="297" y="51"/>
                          <a:pt x="297" y="51"/>
                        </a:cubicBezTo>
                        <a:cubicBezTo>
                          <a:pt x="296" y="52"/>
                          <a:pt x="296" y="52"/>
                          <a:pt x="296" y="52"/>
                        </a:cubicBezTo>
                        <a:cubicBezTo>
                          <a:pt x="296" y="55"/>
                          <a:pt x="296" y="55"/>
                          <a:pt x="296" y="55"/>
                        </a:cubicBezTo>
                        <a:cubicBezTo>
                          <a:pt x="296" y="56"/>
                          <a:pt x="296" y="56"/>
                          <a:pt x="296" y="56"/>
                        </a:cubicBezTo>
                        <a:cubicBezTo>
                          <a:pt x="296" y="57"/>
                          <a:pt x="296" y="57"/>
                          <a:pt x="296" y="57"/>
                        </a:cubicBezTo>
                        <a:cubicBezTo>
                          <a:pt x="296" y="58"/>
                          <a:pt x="296" y="58"/>
                          <a:pt x="296" y="58"/>
                        </a:cubicBezTo>
                        <a:cubicBezTo>
                          <a:pt x="296" y="59"/>
                          <a:pt x="296" y="59"/>
                          <a:pt x="296" y="59"/>
                        </a:cubicBezTo>
                        <a:cubicBezTo>
                          <a:pt x="296" y="60"/>
                          <a:pt x="296" y="60"/>
                          <a:pt x="296" y="60"/>
                        </a:cubicBezTo>
                        <a:cubicBezTo>
                          <a:pt x="297" y="60"/>
                          <a:pt x="297" y="60"/>
                          <a:pt x="297" y="60"/>
                        </a:cubicBezTo>
                        <a:cubicBezTo>
                          <a:pt x="298" y="60"/>
                          <a:pt x="298" y="60"/>
                          <a:pt x="298" y="60"/>
                        </a:cubicBezTo>
                        <a:cubicBezTo>
                          <a:pt x="298" y="61"/>
                          <a:pt x="298" y="61"/>
                          <a:pt x="298" y="61"/>
                        </a:cubicBezTo>
                        <a:cubicBezTo>
                          <a:pt x="299" y="62"/>
                          <a:pt x="299" y="62"/>
                          <a:pt x="299" y="62"/>
                        </a:cubicBezTo>
                        <a:cubicBezTo>
                          <a:pt x="300" y="63"/>
                          <a:pt x="300" y="63"/>
                          <a:pt x="300" y="63"/>
                        </a:cubicBezTo>
                        <a:cubicBezTo>
                          <a:pt x="301" y="63"/>
                          <a:pt x="301" y="63"/>
                          <a:pt x="301" y="63"/>
                        </a:cubicBezTo>
                        <a:cubicBezTo>
                          <a:pt x="301" y="62"/>
                          <a:pt x="301" y="62"/>
                          <a:pt x="301" y="62"/>
                        </a:cubicBezTo>
                        <a:cubicBezTo>
                          <a:pt x="301" y="63"/>
                          <a:pt x="301" y="63"/>
                          <a:pt x="301" y="63"/>
                        </a:cubicBezTo>
                        <a:cubicBezTo>
                          <a:pt x="302" y="65"/>
                          <a:pt x="302" y="65"/>
                          <a:pt x="302" y="65"/>
                        </a:cubicBezTo>
                        <a:cubicBezTo>
                          <a:pt x="304" y="65"/>
                          <a:pt x="304" y="65"/>
                          <a:pt x="304" y="65"/>
                        </a:cubicBezTo>
                        <a:cubicBezTo>
                          <a:pt x="304" y="66"/>
                          <a:pt x="304" y="66"/>
                          <a:pt x="304" y="66"/>
                        </a:cubicBezTo>
                        <a:cubicBezTo>
                          <a:pt x="305" y="66"/>
                          <a:pt x="305" y="66"/>
                          <a:pt x="305" y="66"/>
                        </a:cubicBezTo>
                        <a:cubicBezTo>
                          <a:pt x="307" y="66"/>
                          <a:pt x="307" y="66"/>
                          <a:pt x="307" y="66"/>
                        </a:cubicBezTo>
                        <a:cubicBezTo>
                          <a:pt x="307" y="67"/>
                          <a:pt x="307" y="67"/>
                          <a:pt x="307" y="67"/>
                        </a:cubicBezTo>
                        <a:cubicBezTo>
                          <a:pt x="306" y="69"/>
                          <a:pt x="306" y="69"/>
                          <a:pt x="306" y="69"/>
                        </a:cubicBezTo>
                        <a:cubicBezTo>
                          <a:pt x="304" y="70"/>
                          <a:pt x="304" y="70"/>
                          <a:pt x="304" y="70"/>
                        </a:cubicBezTo>
                        <a:cubicBezTo>
                          <a:pt x="304" y="70"/>
                          <a:pt x="304" y="70"/>
                          <a:pt x="304" y="70"/>
                        </a:cubicBezTo>
                        <a:cubicBezTo>
                          <a:pt x="304" y="69"/>
                          <a:pt x="304" y="69"/>
                          <a:pt x="304" y="69"/>
                        </a:cubicBezTo>
                        <a:cubicBezTo>
                          <a:pt x="305" y="68"/>
                          <a:pt x="305" y="68"/>
                          <a:pt x="305" y="68"/>
                        </a:cubicBezTo>
                        <a:cubicBezTo>
                          <a:pt x="304" y="67"/>
                          <a:pt x="304" y="67"/>
                          <a:pt x="304" y="67"/>
                        </a:cubicBezTo>
                        <a:cubicBezTo>
                          <a:pt x="302" y="68"/>
                          <a:pt x="302" y="68"/>
                          <a:pt x="302" y="68"/>
                        </a:cubicBezTo>
                        <a:cubicBezTo>
                          <a:pt x="301" y="69"/>
                          <a:pt x="301" y="69"/>
                          <a:pt x="301" y="69"/>
                        </a:cubicBezTo>
                        <a:cubicBezTo>
                          <a:pt x="302" y="70"/>
                          <a:pt x="302" y="70"/>
                          <a:pt x="302" y="70"/>
                        </a:cubicBezTo>
                        <a:cubicBezTo>
                          <a:pt x="302" y="71"/>
                          <a:pt x="302" y="71"/>
                          <a:pt x="302" y="71"/>
                        </a:cubicBezTo>
                        <a:cubicBezTo>
                          <a:pt x="300" y="71"/>
                          <a:pt x="300" y="71"/>
                          <a:pt x="300" y="71"/>
                        </a:cubicBezTo>
                        <a:cubicBezTo>
                          <a:pt x="300" y="72"/>
                          <a:pt x="300" y="72"/>
                          <a:pt x="300" y="72"/>
                        </a:cubicBezTo>
                        <a:cubicBezTo>
                          <a:pt x="299" y="72"/>
                          <a:pt x="299" y="72"/>
                          <a:pt x="299" y="72"/>
                        </a:cubicBezTo>
                        <a:cubicBezTo>
                          <a:pt x="298" y="74"/>
                          <a:pt x="298" y="74"/>
                          <a:pt x="298" y="74"/>
                        </a:cubicBezTo>
                        <a:cubicBezTo>
                          <a:pt x="298" y="74"/>
                          <a:pt x="298" y="74"/>
                          <a:pt x="298" y="74"/>
                        </a:cubicBezTo>
                        <a:cubicBezTo>
                          <a:pt x="299" y="74"/>
                          <a:pt x="299" y="74"/>
                          <a:pt x="299" y="74"/>
                        </a:cubicBezTo>
                        <a:cubicBezTo>
                          <a:pt x="300" y="75"/>
                          <a:pt x="300" y="75"/>
                          <a:pt x="300" y="75"/>
                        </a:cubicBezTo>
                        <a:cubicBezTo>
                          <a:pt x="301" y="74"/>
                          <a:pt x="301" y="74"/>
                          <a:pt x="301" y="74"/>
                        </a:cubicBezTo>
                        <a:cubicBezTo>
                          <a:pt x="301" y="73"/>
                          <a:pt x="301" y="73"/>
                          <a:pt x="301" y="73"/>
                        </a:cubicBezTo>
                        <a:cubicBezTo>
                          <a:pt x="301" y="73"/>
                          <a:pt x="301" y="73"/>
                          <a:pt x="301" y="73"/>
                        </a:cubicBezTo>
                        <a:cubicBezTo>
                          <a:pt x="302" y="73"/>
                          <a:pt x="302" y="73"/>
                          <a:pt x="302" y="73"/>
                        </a:cubicBezTo>
                        <a:cubicBezTo>
                          <a:pt x="303" y="72"/>
                          <a:pt x="303" y="72"/>
                          <a:pt x="303" y="72"/>
                        </a:cubicBezTo>
                        <a:cubicBezTo>
                          <a:pt x="303" y="73"/>
                          <a:pt x="303" y="73"/>
                          <a:pt x="303" y="73"/>
                        </a:cubicBezTo>
                        <a:cubicBezTo>
                          <a:pt x="303" y="74"/>
                          <a:pt x="303" y="74"/>
                          <a:pt x="303" y="74"/>
                        </a:cubicBezTo>
                        <a:cubicBezTo>
                          <a:pt x="302" y="75"/>
                          <a:pt x="302" y="75"/>
                          <a:pt x="302" y="75"/>
                        </a:cubicBezTo>
                        <a:cubicBezTo>
                          <a:pt x="302" y="77"/>
                          <a:pt x="302" y="77"/>
                          <a:pt x="302" y="77"/>
                        </a:cubicBezTo>
                        <a:cubicBezTo>
                          <a:pt x="302" y="78"/>
                          <a:pt x="302" y="78"/>
                          <a:pt x="302" y="78"/>
                        </a:cubicBezTo>
                        <a:cubicBezTo>
                          <a:pt x="301" y="79"/>
                          <a:pt x="301" y="79"/>
                          <a:pt x="301" y="79"/>
                        </a:cubicBezTo>
                        <a:cubicBezTo>
                          <a:pt x="299" y="79"/>
                          <a:pt x="299" y="79"/>
                          <a:pt x="299" y="79"/>
                        </a:cubicBezTo>
                        <a:cubicBezTo>
                          <a:pt x="298" y="80"/>
                          <a:pt x="298" y="80"/>
                          <a:pt x="298" y="80"/>
                        </a:cubicBezTo>
                        <a:cubicBezTo>
                          <a:pt x="297" y="81"/>
                          <a:pt x="297" y="81"/>
                          <a:pt x="297" y="81"/>
                        </a:cubicBezTo>
                        <a:cubicBezTo>
                          <a:pt x="298" y="81"/>
                          <a:pt x="298" y="81"/>
                          <a:pt x="298" y="81"/>
                        </a:cubicBezTo>
                        <a:cubicBezTo>
                          <a:pt x="297" y="82"/>
                          <a:pt x="297" y="82"/>
                          <a:pt x="297" y="82"/>
                        </a:cubicBezTo>
                        <a:cubicBezTo>
                          <a:pt x="294" y="83"/>
                          <a:pt x="294" y="83"/>
                          <a:pt x="294" y="83"/>
                        </a:cubicBezTo>
                        <a:cubicBezTo>
                          <a:pt x="293" y="84"/>
                          <a:pt x="293" y="84"/>
                          <a:pt x="293" y="84"/>
                        </a:cubicBezTo>
                        <a:cubicBezTo>
                          <a:pt x="292" y="85"/>
                          <a:pt x="292" y="85"/>
                          <a:pt x="292" y="85"/>
                        </a:cubicBezTo>
                        <a:cubicBezTo>
                          <a:pt x="292" y="84"/>
                          <a:pt x="292" y="84"/>
                          <a:pt x="292" y="84"/>
                        </a:cubicBezTo>
                        <a:cubicBezTo>
                          <a:pt x="291" y="84"/>
                          <a:pt x="291" y="84"/>
                          <a:pt x="291" y="84"/>
                        </a:cubicBezTo>
                        <a:cubicBezTo>
                          <a:pt x="291" y="83"/>
                          <a:pt x="291" y="83"/>
                          <a:pt x="291" y="83"/>
                        </a:cubicBezTo>
                        <a:cubicBezTo>
                          <a:pt x="290" y="84"/>
                          <a:pt x="290" y="84"/>
                          <a:pt x="290" y="84"/>
                        </a:cubicBezTo>
                        <a:cubicBezTo>
                          <a:pt x="290" y="85"/>
                          <a:pt x="290" y="85"/>
                          <a:pt x="290" y="85"/>
                        </a:cubicBezTo>
                        <a:cubicBezTo>
                          <a:pt x="290" y="84"/>
                          <a:pt x="290" y="84"/>
                          <a:pt x="290" y="84"/>
                        </a:cubicBezTo>
                        <a:cubicBezTo>
                          <a:pt x="290" y="84"/>
                          <a:pt x="290" y="84"/>
                          <a:pt x="290" y="84"/>
                        </a:cubicBezTo>
                        <a:cubicBezTo>
                          <a:pt x="288" y="85"/>
                          <a:pt x="288" y="85"/>
                          <a:pt x="288" y="85"/>
                        </a:cubicBezTo>
                        <a:cubicBezTo>
                          <a:pt x="288" y="86"/>
                          <a:pt x="288" y="86"/>
                          <a:pt x="288" y="86"/>
                        </a:cubicBezTo>
                        <a:cubicBezTo>
                          <a:pt x="287" y="88"/>
                          <a:pt x="287" y="88"/>
                          <a:pt x="287" y="88"/>
                        </a:cubicBezTo>
                        <a:cubicBezTo>
                          <a:pt x="286" y="88"/>
                          <a:pt x="286" y="88"/>
                          <a:pt x="286" y="88"/>
                        </a:cubicBezTo>
                        <a:cubicBezTo>
                          <a:pt x="287" y="89"/>
                          <a:pt x="287" y="89"/>
                          <a:pt x="287" y="89"/>
                        </a:cubicBezTo>
                        <a:cubicBezTo>
                          <a:pt x="287" y="90"/>
                          <a:pt x="287" y="90"/>
                          <a:pt x="287" y="90"/>
                        </a:cubicBezTo>
                        <a:cubicBezTo>
                          <a:pt x="286" y="92"/>
                          <a:pt x="286" y="92"/>
                          <a:pt x="286" y="92"/>
                        </a:cubicBezTo>
                        <a:cubicBezTo>
                          <a:pt x="286" y="93"/>
                          <a:pt x="286" y="93"/>
                          <a:pt x="286" y="93"/>
                        </a:cubicBezTo>
                        <a:cubicBezTo>
                          <a:pt x="287" y="93"/>
                          <a:pt x="287" y="93"/>
                          <a:pt x="287" y="93"/>
                        </a:cubicBezTo>
                        <a:cubicBezTo>
                          <a:pt x="286" y="94"/>
                          <a:pt x="286" y="94"/>
                          <a:pt x="286" y="94"/>
                        </a:cubicBezTo>
                        <a:cubicBezTo>
                          <a:pt x="285" y="95"/>
                          <a:pt x="285" y="95"/>
                          <a:pt x="285" y="95"/>
                        </a:cubicBezTo>
                        <a:cubicBezTo>
                          <a:pt x="286" y="95"/>
                          <a:pt x="286" y="95"/>
                          <a:pt x="286" y="95"/>
                        </a:cubicBezTo>
                        <a:cubicBezTo>
                          <a:pt x="287" y="95"/>
                          <a:pt x="287" y="95"/>
                          <a:pt x="287" y="95"/>
                        </a:cubicBezTo>
                        <a:cubicBezTo>
                          <a:pt x="287" y="94"/>
                          <a:pt x="287" y="94"/>
                          <a:pt x="287" y="94"/>
                        </a:cubicBezTo>
                        <a:cubicBezTo>
                          <a:pt x="289" y="94"/>
                          <a:pt x="289" y="94"/>
                          <a:pt x="289" y="94"/>
                        </a:cubicBezTo>
                        <a:cubicBezTo>
                          <a:pt x="290" y="94"/>
                          <a:pt x="290" y="94"/>
                          <a:pt x="290" y="94"/>
                        </a:cubicBezTo>
                        <a:cubicBezTo>
                          <a:pt x="289" y="95"/>
                          <a:pt x="289" y="95"/>
                          <a:pt x="289" y="95"/>
                        </a:cubicBezTo>
                        <a:cubicBezTo>
                          <a:pt x="287" y="95"/>
                          <a:pt x="287" y="95"/>
                          <a:pt x="287" y="95"/>
                        </a:cubicBezTo>
                        <a:cubicBezTo>
                          <a:pt x="286" y="96"/>
                          <a:pt x="286" y="96"/>
                          <a:pt x="286" y="96"/>
                        </a:cubicBezTo>
                        <a:cubicBezTo>
                          <a:pt x="285" y="97"/>
                          <a:pt x="285" y="97"/>
                          <a:pt x="285" y="97"/>
                        </a:cubicBezTo>
                        <a:cubicBezTo>
                          <a:pt x="285" y="98"/>
                          <a:pt x="285" y="98"/>
                          <a:pt x="285" y="98"/>
                        </a:cubicBezTo>
                        <a:cubicBezTo>
                          <a:pt x="284" y="99"/>
                          <a:pt x="284" y="99"/>
                          <a:pt x="284" y="99"/>
                        </a:cubicBezTo>
                        <a:cubicBezTo>
                          <a:pt x="283" y="98"/>
                          <a:pt x="283" y="98"/>
                          <a:pt x="283" y="98"/>
                        </a:cubicBezTo>
                        <a:cubicBezTo>
                          <a:pt x="281" y="98"/>
                          <a:pt x="281" y="98"/>
                          <a:pt x="281" y="98"/>
                        </a:cubicBezTo>
                        <a:cubicBezTo>
                          <a:pt x="281" y="97"/>
                          <a:pt x="281" y="97"/>
                          <a:pt x="281" y="97"/>
                        </a:cubicBezTo>
                        <a:cubicBezTo>
                          <a:pt x="280" y="98"/>
                          <a:pt x="280" y="98"/>
                          <a:pt x="280" y="98"/>
                        </a:cubicBezTo>
                        <a:cubicBezTo>
                          <a:pt x="280" y="100"/>
                          <a:pt x="280" y="100"/>
                          <a:pt x="280" y="100"/>
                        </a:cubicBezTo>
                        <a:cubicBezTo>
                          <a:pt x="279" y="102"/>
                          <a:pt x="279" y="102"/>
                          <a:pt x="279" y="102"/>
                        </a:cubicBezTo>
                        <a:cubicBezTo>
                          <a:pt x="280" y="99"/>
                          <a:pt x="280" y="99"/>
                          <a:pt x="280" y="99"/>
                        </a:cubicBezTo>
                        <a:cubicBezTo>
                          <a:pt x="279" y="98"/>
                          <a:pt x="279" y="98"/>
                          <a:pt x="279" y="98"/>
                        </a:cubicBezTo>
                        <a:cubicBezTo>
                          <a:pt x="278" y="97"/>
                          <a:pt x="278" y="97"/>
                          <a:pt x="278" y="97"/>
                        </a:cubicBezTo>
                        <a:cubicBezTo>
                          <a:pt x="279" y="95"/>
                          <a:pt x="279" y="95"/>
                          <a:pt x="279" y="95"/>
                        </a:cubicBezTo>
                        <a:cubicBezTo>
                          <a:pt x="279" y="95"/>
                          <a:pt x="279" y="95"/>
                          <a:pt x="279" y="95"/>
                        </a:cubicBezTo>
                        <a:cubicBezTo>
                          <a:pt x="280" y="97"/>
                          <a:pt x="280" y="97"/>
                          <a:pt x="280" y="97"/>
                        </a:cubicBezTo>
                        <a:cubicBezTo>
                          <a:pt x="281" y="96"/>
                          <a:pt x="281" y="96"/>
                          <a:pt x="281" y="96"/>
                        </a:cubicBezTo>
                        <a:cubicBezTo>
                          <a:pt x="282" y="97"/>
                          <a:pt x="282" y="97"/>
                          <a:pt x="282" y="97"/>
                        </a:cubicBezTo>
                        <a:cubicBezTo>
                          <a:pt x="283" y="97"/>
                          <a:pt x="283" y="97"/>
                          <a:pt x="283" y="97"/>
                        </a:cubicBezTo>
                        <a:cubicBezTo>
                          <a:pt x="284" y="97"/>
                          <a:pt x="284" y="97"/>
                          <a:pt x="284" y="97"/>
                        </a:cubicBezTo>
                        <a:cubicBezTo>
                          <a:pt x="284" y="96"/>
                          <a:pt x="284" y="96"/>
                          <a:pt x="284" y="96"/>
                        </a:cubicBezTo>
                        <a:cubicBezTo>
                          <a:pt x="285" y="94"/>
                          <a:pt x="285" y="94"/>
                          <a:pt x="285" y="94"/>
                        </a:cubicBezTo>
                        <a:cubicBezTo>
                          <a:pt x="284" y="95"/>
                          <a:pt x="284" y="95"/>
                          <a:pt x="284" y="95"/>
                        </a:cubicBezTo>
                        <a:cubicBezTo>
                          <a:pt x="283" y="94"/>
                          <a:pt x="283" y="94"/>
                          <a:pt x="283" y="94"/>
                        </a:cubicBezTo>
                        <a:cubicBezTo>
                          <a:pt x="284" y="94"/>
                          <a:pt x="284" y="94"/>
                          <a:pt x="284" y="94"/>
                        </a:cubicBezTo>
                        <a:cubicBezTo>
                          <a:pt x="285" y="92"/>
                          <a:pt x="285" y="92"/>
                          <a:pt x="285" y="92"/>
                        </a:cubicBezTo>
                        <a:cubicBezTo>
                          <a:pt x="284" y="92"/>
                          <a:pt x="284" y="92"/>
                          <a:pt x="284" y="92"/>
                        </a:cubicBezTo>
                        <a:cubicBezTo>
                          <a:pt x="283" y="93"/>
                          <a:pt x="283" y="93"/>
                          <a:pt x="283" y="93"/>
                        </a:cubicBezTo>
                        <a:cubicBezTo>
                          <a:pt x="281" y="94"/>
                          <a:pt x="281" y="94"/>
                          <a:pt x="281" y="94"/>
                        </a:cubicBezTo>
                        <a:cubicBezTo>
                          <a:pt x="281" y="93"/>
                          <a:pt x="281" y="93"/>
                          <a:pt x="281" y="93"/>
                        </a:cubicBezTo>
                        <a:cubicBezTo>
                          <a:pt x="283" y="92"/>
                          <a:pt x="283" y="92"/>
                          <a:pt x="283" y="92"/>
                        </a:cubicBezTo>
                        <a:cubicBezTo>
                          <a:pt x="283" y="91"/>
                          <a:pt x="283" y="91"/>
                          <a:pt x="283" y="91"/>
                        </a:cubicBezTo>
                        <a:cubicBezTo>
                          <a:pt x="282" y="91"/>
                          <a:pt x="282" y="91"/>
                          <a:pt x="282" y="91"/>
                        </a:cubicBezTo>
                        <a:cubicBezTo>
                          <a:pt x="281" y="91"/>
                          <a:pt x="281" y="91"/>
                          <a:pt x="281" y="91"/>
                        </a:cubicBezTo>
                        <a:cubicBezTo>
                          <a:pt x="281" y="91"/>
                          <a:pt x="281" y="91"/>
                          <a:pt x="281" y="91"/>
                        </a:cubicBezTo>
                        <a:cubicBezTo>
                          <a:pt x="281" y="89"/>
                          <a:pt x="281" y="89"/>
                          <a:pt x="281" y="89"/>
                        </a:cubicBezTo>
                        <a:cubicBezTo>
                          <a:pt x="282" y="87"/>
                          <a:pt x="282" y="87"/>
                          <a:pt x="282" y="87"/>
                        </a:cubicBezTo>
                        <a:cubicBezTo>
                          <a:pt x="282" y="89"/>
                          <a:pt x="282" y="89"/>
                          <a:pt x="282" y="89"/>
                        </a:cubicBezTo>
                        <a:cubicBezTo>
                          <a:pt x="283" y="88"/>
                          <a:pt x="283" y="88"/>
                          <a:pt x="283" y="88"/>
                        </a:cubicBezTo>
                        <a:cubicBezTo>
                          <a:pt x="283" y="87"/>
                          <a:pt x="283" y="87"/>
                          <a:pt x="283" y="87"/>
                        </a:cubicBezTo>
                        <a:cubicBezTo>
                          <a:pt x="285" y="85"/>
                          <a:pt x="285" y="85"/>
                          <a:pt x="285" y="85"/>
                        </a:cubicBezTo>
                        <a:cubicBezTo>
                          <a:pt x="285" y="85"/>
                          <a:pt x="285" y="85"/>
                          <a:pt x="285" y="85"/>
                        </a:cubicBezTo>
                        <a:cubicBezTo>
                          <a:pt x="287" y="83"/>
                          <a:pt x="287" y="83"/>
                          <a:pt x="287" y="83"/>
                        </a:cubicBezTo>
                        <a:cubicBezTo>
                          <a:pt x="287" y="82"/>
                          <a:pt x="287" y="82"/>
                          <a:pt x="287" y="82"/>
                        </a:cubicBezTo>
                        <a:cubicBezTo>
                          <a:pt x="287" y="81"/>
                          <a:pt x="287" y="81"/>
                          <a:pt x="287" y="81"/>
                        </a:cubicBezTo>
                        <a:cubicBezTo>
                          <a:pt x="288" y="81"/>
                          <a:pt x="288" y="81"/>
                          <a:pt x="288" y="81"/>
                        </a:cubicBezTo>
                        <a:cubicBezTo>
                          <a:pt x="288" y="81"/>
                          <a:pt x="288" y="81"/>
                          <a:pt x="288" y="81"/>
                        </a:cubicBezTo>
                        <a:cubicBezTo>
                          <a:pt x="287" y="80"/>
                          <a:pt x="287" y="80"/>
                          <a:pt x="287" y="80"/>
                        </a:cubicBezTo>
                        <a:cubicBezTo>
                          <a:pt x="286" y="81"/>
                          <a:pt x="286" y="81"/>
                          <a:pt x="286" y="81"/>
                        </a:cubicBezTo>
                        <a:cubicBezTo>
                          <a:pt x="285" y="82"/>
                          <a:pt x="285" y="82"/>
                          <a:pt x="285" y="82"/>
                        </a:cubicBezTo>
                        <a:cubicBezTo>
                          <a:pt x="283" y="83"/>
                          <a:pt x="283" y="83"/>
                          <a:pt x="283" y="83"/>
                        </a:cubicBezTo>
                        <a:cubicBezTo>
                          <a:pt x="283" y="83"/>
                          <a:pt x="283" y="83"/>
                          <a:pt x="283" y="83"/>
                        </a:cubicBezTo>
                        <a:cubicBezTo>
                          <a:pt x="283" y="82"/>
                          <a:pt x="283" y="82"/>
                          <a:pt x="283" y="82"/>
                        </a:cubicBezTo>
                        <a:cubicBezTo>
                          <a:pt x="284" y="82"/>
                          <a:pt x="284" y="82"/>
                          <a:pt x="284" y="82"/>
                        </a:cubicBezTo>
                        <a:cubicBezTo>
                          <a:pt x="285" y="81"/>
                          <a:pt x="285" y="81"/>
                          <a:pt x="285" y="81"/>
                        </a:cubicBezTo>
                        <a:cubicBezTo>
                          <a:pt x="284" y="80"/>
                          <a:pt x="284" y="80"/>
                          <a:pt x="284" y="80"/>
                        </a:cubicBezTo>
                        <a:cubicBezTo>
                          <a:pt x="283" y="80"/>
                          <a:pt x="283" y="80"/>
                          <a:pt x="283" y="80"/>
                        </a:cubicBezTo>
                        <a:cubicBezTo>
                          <a:pt x="282" y="80"/>
                          <a:pt x="282" y="80"/>
                          <a:pt x="282" y="80"/>
                        </a:cubicBezTo>
                        <a:cubicBezTo>
                          <a:pt x="282" y="79"/>
                          <a:pt x="282" y="79"/>
                          <a:pt x="282" y="79"/>
                        </a:cubicBezTo>
                        <a:cubicBezTo>
                          <a:pt x="283" y="77"/>
                          <a:pt x="283" y="77"/>
                          <a:pt x="283" y="77"/>
                        </a:cubicBezTo>
                        <a:cubicBezTo>
                          <a:pt x="282" y="76"/>
                          <a:pt x="282" y="76"/>
                          <a:pt x="282" y="76"/>
                        </a:cubicBezTo>
                        <a:cubicBezTo>
                          <a:pt x="281" y="77"/>
                          <a:pt x="281" y="77"/>
                          <a:pt x="281" y="77"/>
                        </a:cubicBezTo>
                        <a:cubicBezTo>
                          <a:pt x="281" y="77"/>
                          <a:pt x="281" y="77"/>
                          <a:pt x="281" y="77"/>
                        </a:cubicBezTo>
                        <a:cubicBezTo>
                          <a:pt x="281" y="77"/>
                          <a:pt x="281" y="77"/>
                          <a:pt x="281" y="77"/>
                        </a:cubicBezTo>
                        <a:cubicBezTo>
                          <a:pt x="281" y="76"/>
                          <a:pt x="281" y="76"/>
                          <a:pt x="281" y="76"/>
                        </a:cubicBezTo>
                        <a:cubicBezTo>
                          <a:pt x="280" y="75"/>
                          <a:pt x="280" y="75"/>
                          <a:pt x="280" y="75"/>
                        </a:cubicBezTo>
                        <a:cubicBezTo>
                          <a:pt x="279" y="75"/>
                          <a:pt x="279" y="75"/>
                          <a:pt x="279" y="75"/>
                        </a:cubicBezTo>
                        <a:cubicBezTo>
                          <a:pt x="279" y="76"/>
                          <a:pt x="279" y="76"/>
                          <a:pt x="279" y="76"/>
                        </a:cubicBezTo>
                        <a:cubicBezTo>
                          <a:pt x="278" y="77"/>
                          <a:pt x="278" y="77"/>
                          <a:pt x="278" y="77"/>
                        </a:cubicBezTo>
                        <a:cubicBezTo>
                          <a:pt x="277" y="77"/>
                          <a:pt x="277" y="77"/>
                          <a:pt x="277" y="77"/>
                        </a:cubicBezTo>
                        <a:cubicBezTo>
                          <a:pt x="277" y="77"/>
                          <a:pt x="277" y="77"/>
                          <a:pt x="277" y="77"/>
                        </a:cubicBezTo>
                        <a:cubicBezTo>
                          <a:pt x="277" y="76"/>
                          <a:pt x="277" y="76"/>
                          <a:pt x="277" y="76"/>
                        </a:cubicBezTo>
                        <a:cubicBezTo>
                          <a:pt x="276" y="75"/>
                          <a:pt x="276" y="75"/>
                          <a:pt x="276" y="75"/>
                        </a:cubicBezTo>
                        <a:cubicBezTo>
                          <a:pt x="275" y="75"/>
                          <a:pt x="275" y="75"/>
                          <a:pt x="275" y="75"/>
                        </a:cubicBezTo>
                        <a:cubicBezTo>
                          <a:pt x="275" y="76"/>
                          <a:pt x="275" y="76"/>
                          <a:pt x="275" y="76"/>
                        </a:cubicBezTo>
                        <a:cubicBezTo>
                          <a:pt x="275" y="77"/>
                          <a:pt x="275" y="77"/>
                          <a:pt x="275" y="77"/>
                        </a:cubicBezTo>
                        <a:cubicBezTo>
                          <a:pt x="275" y="77"/>
                          <a:pt x="275" y="77"/>
                          <a:pt x="275" y="77"/>
                        </a:cubicBezTo>
                        <a:cubicBezTo>
                          <a:pt x="276" y="79"/>
                          <a:pt x="276" y="79"/>
                          <a:pt x="276" y="79"/>
                        </a:cubicBezTo>
                        <a:cubicBezTo>
                          <a:pt x="276" y="79"/>
                          <a:pt x="276" y="79"/>
                          <a:pt x="276" y="79"/>
                        </a:cubicBezTo>
                        <a:cubicBezTo>
                          <a:pt x="275" y="80"/>
                          <a:pt x="275" y="80"/>
                          <a:pt x="275" y="80"/>
                        </a:cubicBezTo>
                        <a:cubicBezTo>
                          <a:pt x="274" y="79"/>
                          <a:pt x="274" y="79"/>
                          <a:pt x="274" y="79"/>
                        </a:cubicBezTo>
                        <a:cubicBezTo>
                          <a:pt x="274" y="79"/>
                          <a:pt x="274" y="79"/>
                          <a:pt x="274" y="79"/>
                        </a:cubicBezTo>
                        <a:cubicBezTo>
                          <a:pt x="274" y="78"/>
                          <a:pt x="274" y="78"/>
                          <a:pt x="274" y="78"/>
                        </a:cubicBezTo>
                        <a:cubicBezTo>
                          <a:pt x="274" y="79"/>
                          <a:pt x="274" y="79"/>
                          <a:pt x="274" y="79"/>
                        </a:cubicBezTo>
                        <a:cubicBezTo>
                          <a:pt x="274" y="82"/>
                          <a:pt x="274" y="82"/>
                          <a:pt x="274" y="82"/>
                        </a:cubicBezTo>
                        <a:cubicBezTo>
                          <a:pt x="275" y="84"/>
                          <a:pt x="275" y="84"/>
                          <a:pt x="275" y="84"/>
                        </a:cubicBezTo>
                        <a:cubicBezTo>
                          <a:pt x="276" y="84"/>
                          <a:pt x="276" y="84"/>
                          <a:pt x="276" y="84"/>
                        </a:cubicBezTo>
                        <a:cubicBezTo>
                          <a:pt x="277" y="85"/>
                          <a:pt x="277" y="85"/>
                          <a:pt x="277" y="85"/>
                        </a:cubicBezTo>
                        <a:cubicBezTo>
                          <a:pt x="277" y="88"/>
                          <a:pt x="277" y="88"/>
                          <a:pt x="277" y="88"/>
                        </a:cubicBezTo>
                        <a:cubicBezTo>
                          <a:pt x="276" y="86"/>
                          <a:pt x="276" y="86"/>
                          <a:pt x="276" y="86"/>
                        </a:cubicBezTo>
                        <a:cubicBezTo>
                          <a:pt x="276" y="86"/>
                          <a:pt x="276" y="86"/>
                          <a:pt x="276" y="86"/>
                        </a:cubicBezTo>
                        <a:cubicBezTo>
                          <a:pt x="274" y="84"/>
                          <a:pt x="274" y="84"/>
                          <a:pt x="274" y="84"/>
                        </a:cubicBezTo>
                        <a:cubicBezTo>
                          <a:pt x="274" y="82"/>
                          <a:pt x="274" y="82"/>
                          <a:pt x="274" y="82"/>
                        </a:cubicBezTo>
                        <a:cubicBezTo>
                          <a:pt x="273" y="80"/>
                          <a:pt x="273" y="80"/>
                          <a:pt x="273" y="80"/>
                        </a:cubicBezTo>
                        <a:cubicBezTo>
                          <a:pt x="272" y="80"/>
                          <a:pt x="272" y="80"/>
                          <a:pt x="272" y="80"/>
                        </a:cubicBezTo>
                        <a:cubicBezTo>
                          <a:pt x="272" y="80"/>
                          <a:pt x="272" y="80"/>
                          <a:pt x="272" y="80"/>
                        </a:cubicBezTo>
                        <a:cubicBezTo>
                          <a:pt x="272" y="82"/>
                          <a:pt x="272" y="82"/>
                          <a:pt x="272" y="82"/>
                        </a:cubicBezTo>
                        <a:cubicBezTo>
                          <a:pt x="273" y="83"/>
                          <a:pt x="273" y="83"/>
                          <a:pt x="273" y="83"/>
                        </a:cubicBezTo>
                        <a:cubicBezTo>
                          <a:pt x="273" y="85"/>
                          <a:pt x="273" y="85"/>
                          <a:pt x="273" y="85"/>
                        </a:cubicBezTo>
                        <a:cubicBezTo>
                          <a:pt x="273" y="85"/>
                          <a:pt x="273" y="85"/>
                          <a:pt x="273" y="85"/>
                        </a:cubicBezTo>
                        <a:cubicBezTo>
                          <a:pt x="272" y="84"/>
                          <a:pt x="272" y="84"/>
                          <a:pt x="272" y="84"/>
                        </a:cubicBezTo>
                        <a:cubicBezTo>
                          <a:pt x="270" y="84"/>
                          <a:pt x="270" y="84"/>
                          <a:pt x="270" y="84"/>
                        </a:cubicBezTo>
                        <a:cubicBezTo>
                          <a:pt x="269" y="85"/>
                          <a:pt x="269" y="85"/>
                          <a:pt x="269" y="85"/>
                        </a:cubicBezTo>
                        <a:cubicBezTo>
                          <a:pt x="268" y="84"/>
                          <a:pt x="268" y="84"/>
                          <a:pt x="268" y="84"/>
                        </a:cubicBezTo>
                        <a:cubicBezTo>
                          <a:pt x="267" y="84"/>
                          <a:pt x="267" y="84"/>
                          <a:pt x="267" y="84"/>
                        </a:cubicBezTo>
                        <a:cubicBezTo>
                          <a:pt x="265" y="82"/>
                          <a:pt x="265" y="82"/>
                          <a:pt x="265" y="82"/>
                        </a:cubicBezTo>
                        <a:cubicBezTo>
                          <a:pt x="263" y="82"/>
                          <a:pt x="263" y="82"/>
                          <a:pt x="263" y="82"/>
                        </a:cubicBezTo>
                        <a:cubicBezTo>
                          <a:pt x="262" y="81"/>
                          <a:pt x="262" y="81"/>
                          <a:pt x="262" y="81"/>
                        </a:cubicBezTo>
                        <a:cubicBezTo>
                          <a:pt x="262" y="81"/>
                          <a:pt x="262" y="81"/>
                          <a:pt x="262" y="81"/>
                        </a:cubicBezTo>
                        <a:cubicBezTo>
                          <a:pt x="260" y="82"/>
                          <a:pt x="260" y="82"/>
                          <a:pt x="260" y="82"/>
                        </a:cubicBezTo>
                        <a:cubicBezTo>
                          <a:pt x="260" y="83"/>
                          <a:pt x="260" y="83"/>
                          <a:pt x="260" y="83"/>
                        </a:cubicBezTo>
                        <a:cubicBezTo>
                          <a:pt x="257" y="83"/>
                          <a:pt x="257" y="83"/>
                          <a:pt x="257" y="83"/>
                        </a:cubicBezTo>
                        <a:cubicBezTo>
                          <a:pt x="256" y="84"/>
                          <a:pt x="256" y="84"/>
                          <a:pt x="256" y="84"/>
                        </a:cubicBezTo>
                        <a:cubicBezTo>
                          <a:pt x="255" y="83"/>
                          <a:pt x="255" y="83"/>
                          <a:pt x="255" y="83"/>
                        </a:cubicBezTo>
                        <a:cubicBezTo>
                          <a:pt x="254" y="83"/>
                          <a:pt x="254" y="83"/>
                          <a:pt x="254" y="83"/>
                        </a:cubicBezTo>
                        <a:cubicBezTo>
                          <a:pt x="254" y="82"/>
                          <a:pt x="254" y="82"/>
                          <a:pt x="254" y="82"/>
                        </a:cubicBezTo>
                        <a:cubicBezTo>
                          <a:pt x="254" y="81"/>
                          <a:pt x="254" y="81"/>
                          <a:pt x="254" y="81"/>
                        </a:cubicBezTo>
                        <a:cubicBezTo>
                          <a:pt x="252" y="82"/>
                          <a:pt x="252" y="82"/>
                          <a:pt x="252" y="82"/>
                        </a:cubicBezTo>
                        <a:cubicBezTo>
                          <a:pt x="252" y="81"/>
                          <a:pt x="252" y="81"/>
                          <a:pt x="252" y="81"/>
                        </a:cubicBezTo>
                        <a:cubicBezTo>
                          <a:pt x="251" y="80"/>
                          <a:pt x="251" y="80"/>
                          <a:pt x="251" y="80"/>
                        </a:cubicBezTo>
                        <a:cubicBezTo>
                          <a:pt x="250" y="79"/>
                          <a:pt x="250" y="79"/>
                          <a:pt x="250" y="79"/>
                        </a:cubicBezTo>
                        <a:cubicBezTo>
                          <a:pt x="250" y="79"/>
                          <a:pt x="250" y="79"/>
                          <a:pt x="250" y="79"/>
                        </a:cubicBezTo>
                        <a:cubicBezTo>
                          <a:pt x="250" y="78"/>
                          <a:pt x="250" y="78"/>
                          <a:pt x="250" y="78"/>
                        </a:cubicBezTo>
                        <a:cubicBezTo>
                          <a:pt x="250" y="77"/>
                          <a:pt x="250" y="77"/>
                          <a:pt x="250" y="77"/>
                        </a:cubicBezTo>
                        <a:cubicBezTo>
                          <a:pt x="250" y="77"/>
                          <a:pt x="250" y="77"/>
                          <a:pt x="250" y="77"/>
                        </a:cubicBezTo>
                        <a:cubicBezTo>
                          <a:pt x="249" y="77"/>
                          <a:pt x="249" y="77"/>
                          <a:pt x="249" y="77"/>
                        </a:cubicBezTo>
                        <a:cubicBezTo>
                          <a:pt x="249" y="76"/>
                          <a:pt x="249" y="76"/>
                          <a:pt x="249" y="76"/>
                        </a:cubicBezTo>
                        <a:cubicBezTo>
                          <a:pt x="249" y="76"/>
                          <a:pt x="249" y="76"/>
                          <a:pt x="249" y="76"/>
                        </a:cubicBezTo>
                        <a:cubicBezTo>
                          <a:pt x="248" y="75"/>
                          <a:pt x="248" y="75"/>
                          <a:pt x="248" y="75"/>
                        </a:cubicBezTo>
                        <a:cubicBezTo>
                          <a:pt x="247" y="76"/>
                          <a:pt x="247" y="76"/>
                          <a:pt x="247" y="76"/>
                        </a:cubicBezTo>
                        <a:cubicBezTo>
                          <a:pt x="246" y="76"/>
                          <a:pt x="246" y="76"/>
                          <a:pt x="246" y="76"/>
                        </a:cubicBezTo>
                        <a:cubicBezTo>
                          <a:pt x="245" y="75"/>
                          <a:pt x="245" y="75"/>
                          <a:pt x="245" y="75"/>
                        </a:cubicBezTo>
                        <a:cubicBezTo>
                          <a:pt x="245" y="75"/>
                          <a:pt x="245" y="75"/>
                          <a:pt x="245" y="75"/>
                        </a:cubicBezTo>
                        <a:cubicBezTo>
                          <a:pt x="244" y="75"/>
                          <a:pt x="244" y="75"/>
                          <a:pt x="244" y="75"/>
                        </a:cubicBezTo>
                        <a:cubicBezTo>
                          <a:pt x="243" y="74"/>
                          <a:pt x="243" y="74"/>
                          <a:pt x="243" y="74"/>
                        </a:cubicBezTo>
                        <a:cubicBezTo>
                          <a:pt x="242" y="74"/>
                          <a:pt x="242" y="74"/>
                          <a:pt x="242" y="74"/>
                        </a:cubicBezTo>
                        <a:cubicBezTo>
                          <a:pt x="242" y="73"/>
                          <a:pt x="242" y="73"/>
                          <a:pt x="242" y="73"/>
                        </a:cubicBezTo>
                        <a:cubicBezTo>
                          <a:pt x="243" y="72"/>
                          <a:pt x="243" y="72"/>
                          <a:pt x="243" y="72"/>
                        </a:cubicBezTo>
                        <a:cubicBezTo>
                          <a:pt x="244" y="72"/>
                          <a:pt x="244" y="72"/>
                          <a:pt x="244" y="72"/>
                        </a:cubicBezTo>
                        <a:cubicBezTo>
                          <a:pt x="244" y="71"/>
                          <a:pt x="244" y="71"/>
                          <a:pt x="244" y="71"/>
                        </a:cubicBezTo>
                        <a:cubicBezTo>
                          <a:pt x="243" y="71"/>
                          <a:pt x="243" y="71"/>
                          <a:pt x="243" y="71"/>
                        </a:cubicBezTo>
                        <a:cubicBezTo>
                          <a:pt x="242" y="71"/>
                          <a:pt x="242" y="71"/>
                          <a:pt x="242" y="71"/>
                        </a:cubicBezTo>
                        <a:cubicBezTo>
                          <a:pt x="242" y="68"/>
                          <a:pt x="242" y="68"/>
                          <a:pt x="242" y="68"/>
                        </a:cubicBezTo>
                        <a:cubicBezTo>
                          <a:pt x="241" y="68"/>
                          <a:pt x="241" y="68"/>
                          <a:pt x="241" y="68"/>
                        </a:cubicBezTo>
                        <a:cubicBezTo>
                          <a:pt x="241" y="67"/>
                          <a:pt x="241" y="67"/>
                          <a:pt x="241" y="67"/>
                        </a:cubicBezTo>
                        <a:cubicBezTo>
                          <a:pt x="242" y="67"/>
                          <a:pt x="242" y="67"/>
                          <a:pt x="242" y="67"/>
                        </a:cubicBezTo>
                        <a:cubicBezTo>
                          <a:pt x="242" y="66"/>
                          <a:pt x="242" y="66"/>
                          <a:pt x="242" y="66"/>
                        </a:cubicBezTo>
                        <a:cubicBezTo>
                          <a:pt x="242" y="66"/>
                          <a:pt x="242" y="66"/>
                          <a:pt x="242" y="66"/>
                        </a:cubicBezTo>
                        <a:cubicBezTo>
                          <a:pt x="242" y="65"/>
                          <a:pt x="242" y="65"/>
                          <a:pt x="242" y="65"/>
                        </a:cubicBezTo>
                        <a:cubicBezTo>
                          <a:pt x="242" y="63"/>
                          <a:pt x="242" y="63"/>
                          <a:pt x="242" y="63"/>
                        </a:cubicBezTo>
                        <a:cubicBezTo>
                          <a:pt x="242" y="62"/>
                          <a:pt x="242" y="62"/>
                          <a:pt x="242" y="62"/>
                        </a:cubicBezTo>
                        <a:cubicBezTo>
                          <a:pt x="241" y="62"/>
                          <a:pt x="241" y="62"/>
                          <a:pt x="241" y="62"/>
                        </a:cubicBezTo>
                        <a:cubicBezTo>
                          <a:pt x="240" y="61"/>
                          <a:pt x="240" y="61"/>
                          <a:pt x="240" y="61"/>
                        </a:cubicBezTo>
                        <a:cubicBezTo>
                          <a:pt x="240" y="60"/>
                          <a:pt x="240" y="60"/>
                          <a:pt x="240" y="60"/>
                        </a:cubicBezTo>
                        <a:cubicBezTo>
                          <a:pt x="238" y="60"/>
                          <a:pt x="238" y="60"/>
                          <a:pt x="238" y="60"/>
                        </a:cubicBezTo>
                        <a:cubicBezTo>
                          <a:pt x="237" y="60"/>
                          <a:pt x="237" y="60"/>
                          <a:pt x="237" y="60"/>
                        </a:cubicBezTo>
                        <a:cubicBezTo>
                          <a:pt x="234" y="61"/>
                          <a:pt x="234" y="61"/>
                          <a:pt x="234" y="61"/>
                        </a:cubicBezTo>
                        <a:cubicBezTo>
                          <a:pt x="230" y="61"/>
                          <a:pt x="230" y="61"/>
                          <a:pt x="230" y="61"/>
                        </a:cubicBezTo>
                        <a:cubicBezTo>
                          <a:pt x="228" y="61"/>
                          <a:pt x="228" y="61"/>
                          <a:pt x="228" y="61"/>
                        </a:cubicBezTo>
                        <a:cubicBezTo>
                          <a:pt x="227" y="61"/>
                          <a:pt x="227" y="61"/>
                          <a:pt x="227" y="61"/>
                        </a:cubicBezTo>
                        <a:cubicBezTo>
                          <a:pt x="225" y="63"/>
                          <a:pt x="225" y="63"/>
                          <a:pt x="225" y="63"/>
                        </a:cubicBezTo>
                        <a:cubicBezTo>
                          <a:pt x="224" y="64"/>
                          <a:pt x="224" y="64"/>
                          <a:pt x="224" y="64"/>
                        </a:cubicBezTo>
                        <a:cubicBezTo>
                          <a:pt x="224" y="65"/>
                          <a:pt x="224" y="65"/>
                          <a:pt x="224" y="65"/>
                        </a:cubicBezTo>
                        <a:cubicBezTo>
                          <a:pt x="225" y="66"/>
                          <a:pt x="225" y="66"/>
                          <a:pt x="225" y="66"/>
                        </a:cubicBezTo>
                        <a:cubicBezTo>
                          <a:pt x="226" y="65"/>
                          <a:pt x="226" y="65"/>
                          <a:pt x="226" y="65"/>
                        </a:cubicBezTo>
                        <a:cubicBezTo>
                          <a:pt x="226" y="65"/>
                          <a:pt x="226" y="65"/>
                          <a:pt x="226" y="65"/>
                        </a:cubicBezTo>
                        <a:cubicBezTo>
                          <a:pt x="226" y="66"/>
                          <a:pt x="226" y="66"/>
                          <a:pt x="226" y="66"/>
                        </a:cubicBezTo>
                        <a:cubicBezTo>
                          <a:pt x="225" y="67"/>
                          <a:pt x="225" y="67"/>
                          <a:pt x="225" y="67"/>
                        </a:cubicBezTo>
                        <a:cubicBezTo>
                          <a:pt x="225" y="68"/>
                          <a:pt x="225" y="68"/>
                          <a:pt x="225" y="68"/>
                        </a:cubicBezTo>
                        <a:cubicBezTo>
                          <a:pt x="227" y="68"/>
                          <a:pt x="227" y="68"/>
                          <a:pt x="227" y="68"/>
                        </a:cubicBezTo>
                        <a:cubicBezTo>
                          <a:pt x="227" y="68"/>
                          <a:pt x="227" y="68"/>
                          <a:pt x="227" y="68"/>
                        </a:cubicBezTo>
                        <a:cubicBezTo>
                          <a:pt x="228" y="68"/>
                          <a:pt x="228" y="68"/>
                          <a:pt x="228" y="68"/>
                        </a:cubicBezTo>
                        <a:cubicBezTo>
                          <a:pt x="228" y="67"/>
                          <a:pt x="228" y="67"/>
                          <a:pt x="228" y="67"/>
                        </a:cubicBezTo>
                        <a:cubicBezTo>
                          <a:pt x="228" y="66"/>
                          <a:pt x="228" y="66"/>
                          <a:pt x="228" y="66"/>
                        </a:cubicBezTo>
                        <a:cubicBezTo>
                          <a:pt x="228" y="66"/>
                          <a:pt x="228" y="66"/>
                          <a:pt x="228" y="66"/>
                        </a:cubicBezTo>
                        <a:cubicBezTo>
                          <a:pt x="229" y="65"/>
                          <a:pt x="229" y="65"/>
                          <a:pt x="229" y="65"/>
                        </a:cubicBezTo>
                        <a:cubicBezTo>
                          <a:pt x="229" y="66"/>
                          <a:pt x="229" y="66"/>
                          <a:pt x="229" y="66"/>
                        </a:cubicBezTo>
                        <a:cubicBezTo>
                          <a:pt x="230" y="66"/>
                          <a:pt x="230" y="66"/>
                          <a:pt x="230" y="66"/>
                        </a:cubicBezTo>
                        <a:cubicBezTo>
                          <a:pt x="231" y="67"/>
                          <a:pt x="231" y="67"/>
                          <a:pt x="231" y="67"/>
                        </a:cubicBezTo>
                        <a:cubicBezTo>
                          <a:pt x="232" y="66"/>
                          <a:pt x="232" y="66"/>
                          <a:pt x="232" y="66"/>
                        </a:cubicBezTo>
                        <a:cubicBezTo>
                          <a:pt x="232" y="65"/>
                          <a:pt x="232" y="65"/>
                          <a:pt x="232" y="65"/>
                        </a:cubicBezTo>
                        <a:cubicBezTo>
                          <a:pt x="233" y="65"/>
                          <a:pt x="233" y="65"/>
                          <a:pt x="233" y="65"/>
                        </a:cubicBezTo>
                        <a:cubicBezTo>
                          <a:pt x="233" y="66"/>
                          <a:pt x="233" y="66"/>
                          <a:pt x="233" y="66"/>
                        </a:cubicBezTo>
                        <a:cubicBezTo>
                          <a:pt x="234" y="67"/>
                          <a:pt x="234" y="67"/>
                          <a:pt x="234" y="67"/>
                        </a:cubicBezTo>
                        <a:cubicBezTo>
                          <a:pt x="234" y="66"/>
                          <a:pt x="234" y="66"/>
                          <a:pt x="234" y="66"/>
                        </a:cubicBezTo>
                        <a:cubicBezTo>
                          <a:pt x="234" y="66"/>
                          <a:pt x="234" y="66"/>
                          <a:pt x="234" y="66"/>
                        </a:cubicBezTo>
                        <a:cubicBezTo>
                          <a:pt x="235" y="66"/>
                          <a:pt x="235" y="66"/>
                          <a:pt x="235" y="66"/>
                        </a:cubicBezTo>
                        <a:cubicBezTo>
                          <a:pt x="235" y="65"/>
                          <a:pt x="235" y="65"/>
                          <a:pt x="235" y="65"/>
                        </a:cubicBezTo>
                        <a:cubicBezTo>
                          <a:pt x="236" y="65"/>
                          <a:pt x="236" y="65"/>
                          <a:pt x="236" y="65"/>
                        </a:cubicBezTo>
                        <a:cubicBezTo>
                          <a:pt x="239" y="64"/>
                          <a:pt x="239" y="64"/>
                          <a:pt x="239" y="64"/>
                        </a:cubicBezTo>
                        <a:cubicBezTo>
                          <a:pt x="240" y="64"/>
                          <a:pt x="240" y="64"/>
                          <a:pt x="240" y="64"/>
                        </a:cubicBezTo>
                        <a:cubicBezTo>
                          <a:pt x="240" y="64"/>
                          <a:pt x="240" y="64"/>
                          <a:pt x="240" y="64"/>
                        </a:cubicBezTo>
                        <a:cubicBezTo>
                          <a:pt x="241" y="64"/>
                          <a:pt x="241" y="64"/>
                          <a:pt x="241" y="64"/>
                        </a:cubicBezTo>
                        <a:cubicBezTo>
                          <a:pt x="240" y="65"/>
                          <a:pt x="240" y="65"/>
                          <a:pt x="240" y="65"/>
                        </a:cubicBezTo>
                        <a:cubicBezTo>
                          <a:pt x="240" y="66"/>
                          <a:pt x="240" y="66"/>
                          <a:pt x="240" y="66"/>
                        </a:cubicBezTo>
                        <a:cubicBezTo>
                          <a:pt x="239" y="67"/>
                          <a:pt x="239" y="67"/>
                          <a:pt x="239" y="67"/>
                        </a:cubicBezTo>
                        <a:cubicBezTo>
                          <a:pt x="238" y="67"/>
                          <a:pt x="238" y="67"/>
                          <a:pt x="238" y="67"/>
                        </a:cubicBezTo>
                        <a:cubicBezTo>
                          <a:pt x="238" y="67"/>
                          <a:pt x="238" y="67"/>
                          <a:pt x="238" y="67"/>
                        </a:cubicBezTo>
                        <a:cubicBezTo>
                          <a:pt x="237" y="67"/>
                          <a:pt x="237" y="67"/>
                          <a:pt x="237" y="67"/>
                        </a:cubicBezTo>
                        <a:cubicBezTo>
                          <a:pt x="236" y="67"/>
                          <a:pt x="236" y="67"/>
                          <a:pt x="236" y="67"/>
                        </a:cubicBezTo>
                        <a:cubicBezTo>
                          <a:pt x="235" y="67"/>
                          <a:pt x="235" y="67"/>
                          <a:pt x="235" y="67"/>
                        </a:cubicBezTo>
                        <a:cubicBezTo>
                          <a:pt x="234" y="69"/>
                          <a:pt x="234" y="69"/>
                          <a:pt x="234" y="69"/>
                        </a:cubicBezTo>
                        <a:cubicBezTo>
                          <a:pt x="235" y="70"/>
                          <a:pt x="235" y="70"/>
                          <a:pt x="235" y="70"/>
                        </a:cubicBezTo>
                        <a:cubicBezTo>
                          <a:pt x="235" y="72"/>
                          <a:pt x="235" y="72"/>
                          <a:pt x="235" y="72"/>
                        </a:cubicBezTo>
                        <a:cubicBezTo>
                          <a:pt x="234" y="70"/>
                          <a:pt x="234" y="70"/>
                          <a:pt x="234" y="70"/>
                        </a:cubicBezTo>
                        <a:cubicBezTo>
                          <a:pt x="234" y="70"/>
                          <a:pt x="234" y="70"/>
                          <a:pt x="234" y="70"/>
                        </a:cubicBezTo>
                        <a:cubicBezTo>
                          <a:pt x="233" y="69"/>
                          <a:pt x="233" y="69"/>
                          <a:pt x="233" y="69"/>
                        </a:cubicBezTo>
                        <a:cubicBezTo>
                          <a:pt x="233" y="69"/>
                          <a:pt x="233" y="69"/>
                          <a:pt x="233" y="69"/>
                        </a:cubicBezTo>
                        <a:cubicBezTo>
                          <a:pt x="232" y="70"/>
                          <a:pt x="232" y="70"/>
                          <a:pt x="232" y="70"/>
                        </a:cubicBezTo>
                        <a:cubicBezTo>
                          <a:pt x="231" y="71"/>
                          <a:pt x="231" y="71"/>
                          <a:pt x="231" y="71"/>
                        </a:cubicBezTo>
                        <a:cubicBezTo>
                          <a:pt x="230" y="71"/>
                          <a:pt x="230" y="71"/>
                          <a:pt x="230" y="71"/>
                        </a:cubicBezTo>
                        <a:cubicBezTo>
                          <a:pt x="230" y="70"/>
                          <a:pt x="230" y="70"/>
                          <a:pt x="230" y="70"/>
                        </a:cubicBezTo>
                        <a:cubicBezTo>
                          <a:pt x="229" y="70"/>
                          <a:pt x="229" y="70"/>
                          <a:pt x="229" y="70"/>
                        </a:cubicBezTo>
                        <a:cubicBezTo>
                          <a:pt x="229" y="71"/>
                          <a:pt x="229" y="71"/>
                          <a:pt x="229" y="71"/>
                        </a:cubicBezTo>
                        <a:cubicBezTo>
                          <a:pt x="228" y="72"/>
                          <a:pt x="228" y="72"/>
                          <a:pt x="228" y="72"/>
                        </a:cubicBezTo>
                        <a:cubicBezTo>
                          <a:pt x="227" y="71"/>
                          <a:pt x="227" y="71"/>
                          <a:pt x="227" y="71"/>
                        </a:cubicBezTo>
                        <a:cubicBezTo>
                          <a:pt x="226" y="71"/>
                          <a:pt x="226" y="71"/>
                          <a:pt x="226" y="71"/>
                        </a:cubicBezTo>
                        <a:cubicBezTo>
                          <a:pt x="226" y="72"/>
                          <a:pt x="226" y="72"/>
                          <a:pt x="226" y="72"/>
                        </a:cubicBezTo>
                        <a:cubicBezTo>
                          <a:pt x="226" y="72"/>
                          <a:pt x="226" y="72"/>
                          <a:pt x="226" y="72"/>
                        </a:cubicBezTo>
                        <a:cubicBezTo>
                          <a:pt x="224" y="72"/>
                          <a:pt x="224" y="72"/>
                          <a:pt x="224" y="72"/>
                        </a:cubicBezTo>
                        <a:cubicBezTo>
                          <a:pt x="223" y="73"/>
                          <a:pt x="223" y="73"/>
                          <a:pt x="223" y="73"/>
                        </a:cubicBezTo>
                        <a:cubicBezTo>
                          <a:pt x="223" y="74"/>
                          <a:pt x="223" y="74"/>
                          <a:pt x="223" y="74"/>
                        </a:cubicBezTo>
                        <a:cubicBezTo>
                          <a:pt x="223" y="75"/>
                          <a:pt x="223" y="75"/>
                          <a:pt x="223" y="75"/>
                        </a:cubicBezTo>
                        <a:cubicBezTo>
                          <a:pt x="222" y="78"/>
                          <a:pt x="222" y="78"/>
                          <a:pt x="222" y="78"/>
                        </a:cubicBezTo>
                        <a:cubicBezTo>
                          <a:pt x="222" y="81"/>
                          <a:pt x="222" y="81"/>
                          <a:pt x="222" y="81"/>
                        </a:cubicBezTo>
                        <a:cubicBezTo>
                          <a:pt x="222" y="81"/>
                          <a:pt x="222" y="81"/>
                          <a:pt x="222" y="81"/>
                        </a:cubicBezTo>
                        <a:cubicBezTo>
                          <a:pt x="223" y="82"/>
                          <a:pt x="223" y="82"/>
                          <a:pt x="223" y="82"/>
                        </a:cubicBezTo>
                        <a:cubicBezTo>
                          <a:pt x="222" y="83"/>
                          <a:pt x="222" y="83"/>
                          <a:pt x="222" y="83"/>
                        </a:cubicBezTo>
                        <a:cubicBezTo>
                          <a:pt x="221" y="83"/>
                          <a:pt x="221" y="83"/>
                          <a:pt x="221" y="83"/>
                        </a:cubicBezTo>
                        <a:cubicBezTo>
                          <a:pt x="221" y="84"/>
                          <a:pt x="221" y="84"/>
                          <a:pt x="221" y="84"/>
                        </a:cubicBezTo>
                        <a:cubicBezTo>
                          <a:pt x="222" y="85"/>
                          <a:pt x="222" y="85"/>
                          <a:pt x="222" y="85"/>
                        </a:cubicBezTo>
                        <a:cubicBezTo>
                          <a:pt x="222" y="86"/>
                          <a:pt x="222" y="86"/>
                          <a:pt x="222" y="86"/>
                        </a:cubicBezTo>
                        <a:cubicBezTo>
                          <a:pt x="221" y="87"/>
                          <a:pt x="221" y="87"/>
                          <a:pt x="221" y="87"/>
                        </a:cubicBezTo>
                        <a:cubicBezTo>
                          <a:pt x="221" y="86"/>
                          <a:pt x="221" y="86"/>
                          <a:pt x="221" y="86"/>
                        </a:cubicBezTo>
                        <a:cubicBezTo>
                          <a:pt x="220" y="87"/>
                          <a:pt x="220" y="87"/>
                          <a:pt x="220" y="87"/>
                        </a:cubicBezTo>
                        <a:cubicBezTo>
                          <a:pt x="220" y="87"/>
                          <a:pt x="220" y="87"/>
                          <a:pt x="220" y="87"/>
                        </a:cubicBezTo>
                        <a:cubicBezTo>
                          <a:pt x="220" y="86"/>
                          <a:pt x="220" y="86"/>
                          <a:pt x="220" y="86"/>
                        </a:cubicBezTo>
                        <a:cubicBezTo>
                          <a:pt x="220" y="86"/>
                          <a:pt x="220" y="86"/>
                          <a:pt x="220" y="86"/>
                        </a:cubicBezTo>
                        <a:cubicBezTo>
                          <a:pt x="220" y="84"/>
                          <a:pt x="220" y="84"/>
                          <a:pt x="220" y="84"/>
                        </a:cubicBezTo>
                        <a:cubicBezTo>
                          <a:pt x="220" y="84"/>
                          <a:pt x="220" y="84"/>
                          <a:pt x="220" y="84"/>
                        </a:cubicBezTo>
                        <a:cubicBezTo>
                          <a:pt x="218" y="87"/>
                          <a:pt x="218" y="87"/>
                          <a:pt x="218" y="87"/>
                        </a:cubicBezTo>
                        <a:cubicBezTo>
                          <a:pt x="218" y="90"/>
                          <a:pt x="218" y="90"/>
                          <a:pt x="218" y="90"/>
                        </a:cubicBezTo>
                        <a:cubicBezTo>
                          <a:pt x="218" y="93"/>
                          <a:pt x="218" y="93"/>
                          <a:pt x="218" y="93"/>
                        </a:cubicBezTo>
                        <a:cubicBezTo>
                          <a:pt x="218" y="97"/>
                          <a:pt x="218" y="97"/>
                          <a:pt x="218" y="97"/>
                        </a:cubicBezTo>
                        <a:cubicBezTo>
                          <a:pt x="218" y="93"/>
                          <a:pt x="218" y="93"/>
                          <a:pt x="218" y="93"/>
                        </a:cubicBezTo>
                        <a:cubicBezTo>
                          <a:pt x="217" y="91"/>
                          <a:pt x="217" y="91"/>
                          <a:pt x="217" y="91"/>
                        </a:cubicBezTo>
                        <a:cubicBezTo>
                          <a:pt x="217" y="90"/>
                          <a:pt x="217" y="90"/>
                          <a:pt x="217" y="90"/>
                        </a:cubicBezTo>
                        <a:cubicBezTo>
                          <a:pt x="217" y="89"/>
                          <a:pt x="217" y="89"/>
                          <a:pt x="217" y="89"/>
                        </a:cubicBezTo>
                        <a:cubicBezTo>
                          <a:pt x="217" y="88"/>
                          <a:pt x="217" y="88"/>
                          <a:pt x="217" y="88"/>
                        </a:cubicBezTo>
                        <a:cubicBezTo>
                          <a:pt x="216" y="88"/>
                          <a:pt x="216" y="88"/>
                          <a:pt x="216" y="88"/>
                        </a:cubicBezTo>
                        <a:cubicBezTo>
                          <a:pt x="217" y="86"/>
                          <a:pt x="217" y="86"/>
                          <a:pt x="217" y="86"/>
                        </a:cubicBezTo>
                        <a:cubicBezTo>
                          <a:pt x="217" y="84"/>
                          <a:pt x="217" y="84"/>
                          <a:pt x="217" y="84"/>
                        </a:cubicBezTo>
                        <a:cubicBezTo>
                          <a:pt x="216" y="82"/>
                          <a:pt x="216" y="82"/>
                          <a:pt x="216" y="82"/>
                        </a:cubicBezTo>
                        <a:cubicBezTo>
                          <a:pt x="216" y="80"/>
                          <a:pt x="216" y="80"/>
                          <a:pt x="216" y="80"/>
                        </a:cubicBezTo>
                        <a:cubicBezTo>
                          <a:pt x="217" y="79"/>
                          <a:pt x="217" y="79"/>
                          <a:pt x="217" y="79"/>
                        </a:cubicBezTo>
                        <a:cubicBezTo>
                          <a:pt x="218" y="77"/>
                          <a:pt x="218" y="77"/>
                          <a:pt x="218" y="77"/>
                        </a:cubicBezTo>
                        <a:cubicBezTo>
                          <a:pt x="218" y="75"/>
                          <a:pt x="218" y="75"/>
                          <a:pt x="218" y="75"/>
                        </a:cubicBezTo>
                        <a:cubicBezTo>
                          <a:pt x="217" y="75"/>
                          <a:pt x="217" y="75"/>
                          <a:pt x="217" y="75"/>
                        </a:cubicBezTo>
                        <a:cubicBezTo>
                          <a:pt x="217" y="76"/>
                          <a:pt x="217" y="76"/>
                          <a:pt x="217" y="76"/>
                        </a:cubicBezTo>
                        <a:cubicBezTo>
                          <a:pt x="217" y="77"/>
                          <a:pt x="217" y="77"/>
                          <a:pt x="217" y="77"/>
                        </a:cubicBezTo>
                        <a:cubicBezTo>
                          <a:pt x="216" y="78"/>
                          <a:pt x="216" y="78"/>
                          <a:pt x="216" y="78"/>
                        </a:cubicBezTo>
                        <a:cubicBezTo>
                          <a:pt x="215" y="78"/>
                          <a:pt x="215" y="78"/>
                          <a:pt x="215" y="78"/>
                        </a:cubicBezTo>
                        <a:cubicBezTo>
                          <a:pt x="215" y="77"/>
                          <a:pt x="215" y="77"/>
                          <a:pt x="215" y="77"/>
                        </a:cubicBezTo>
                        <a:cubicBezTo>
                          <a:pt x="216" y="75"/>
                          <a:pt x="216" y="75"/>
                          <a:pt x="216" y="75"/>
                        </a:cubicBezTo>
                        <a:cubicBezTo>
                          <a:pt x="216" y="74"/>
                          <a:pt x="216" y="74"/>
                          <a:pt x="216" y="74"/>
                        </a:cubicBezTo>
                        <a:cubicBezTo>
                          <a:pt x="215" y="73"/>
                          <a:pt x="215" y="73"/>
                          <a:pt x="215" y="73"/>
                        </a:cubicBezTo>
                        <a:cubicBezTo>
                          <a:pt x="215" y="74"/>
                          <a:pt x="215" y="74"/>
                          <a:pt x="215" y="74"/>
                        </a:cubicBezTo>
                        <a:cubicBezTo>
                          <a:pt x="214" y="74"/>
                          <a:pt x="214" y="74"/>
                          <a:pt x="214" y="74"/>
                        </a:cubicBezTo>
                        <a:cubicBezTo>
                          <a:pt x="214" y="73"/>
                          <a:pt x="214" y="73"/>
                          <a:pt x="214" y="73"/>
                        </a:cubicBezTo>
                        <a:cubicBezTo>
                          <a:pt x="214" y="72"/>
                          <a:pt x="214" y="72"/>
                          <a:pt x="214" y="72"/>
                        </a:cubicBezTo>
                        <a:cubicBezTo>
                          <a:pt x="214" y="71"/>
                          <a:pt x="214" y="71"/>
                          <a:pt x="214" y="71"/>
                        </a:cubicBezTo>
                        <a:cubicBezTo>
                          <a:pt x="213" y="71"/>
                          <a:pt x="213" y="71"/>
                          <a:pt x="213" y="71"/>
                        </a:cubicBezTo>
                        <a:cubicBezTo>
                          <a:pt x="213" y="70"/>
                          <a:pt x="213" y="70"/>
                          <a:pt x="213" y="70"/>
                        </a:cubicBezTo>
                        <a:cubicBezTo>
                          <a:pt x="214" y="69"/>
                          <a:pt x="214" y="69"/>
                          <a:pt x="214" y="69"/>
                        </a:cubicBezTo>
                        <a:cubicBezTo>
                          <a:pt x="214" y="68"/>
                          <a:pt x="214" y="68"/>
                          <a:pt x="214" y="68"/>
                        </a:cubicBezTo>
                        <a:cubicBezTo>
                          <a:pt x="213" y="69"/>
                          <a:pt x="213" y="69"/>
                          <a:pt x="213" y="69"/>
                        </a:cubicBezTo>
                        <a:cubicBezTo>
                          <a:pt x="209" y="70"/>
                          <a:pt x="209" y="70"/>
                          <a:pt x="209" y="70"/>
                        </a:cubicBezTo>
                        <a:cubicBezTo>
                          <a:pt x="207" y="71"/>
                          <a:pt x="207" y="71"/>
                          <a:pt x="207" y="71"/>
                        </a:cubicBezTo>
                        <a:cubicBezTo>
                          <a:pt x="207" y="71"/>
                          <a:pt x="207" y="71"/>
                          <a:pt x="207" y="71"/>
                        </a:cubicBezTo>
                        <a:cubicBezTo>
                          <a:pt x="207" y="70"/>
                          <a:pt x="207" y="70"/>
                          <a:pt x="207" y="70"/>
                        </a:cubicBezTo>
                        <a:cubicBezTo>
                          <a:pt x="206" y="70"/>
                          <a:pt x="206" y="70"/>
                          <a:pt x="206" y="70"/>
                        </a:cubicBezTo>
                        <a:cubicBezTo>
                          <a:pt x="205" y="71"/>
                          <a:pt x="205" y="71"/>
                          <a:pt x="205" y="71"/>
                        </a:cubicBezTo>
                        <a:cubicBezTo>
                          <a:pt x="205" y="71"/>
                          <a:pt x="205" y="71"/>
                          <a:pt x="205" y="71"/>
                        </a:cubicBezTo>
                        <a:cubicBezTo>
                          <a:pt x="204" y="70"/>
                          <a:pt x="204" y="70"/>
                          <a:pt x="204" y="70"/>
                        </a:cubicBezTo>
                        <a:cubicBezTo>
                          <a:pt x="202" y="72"/>
                          <a:pt x="202" y="72"/>
                          <a:pt x="202" y="72"/>
                        </a:cubicBezTo>
                        <a:cubicBezTo>
                          <a:pt x="202" y="71"/>
                          <a:pt x="202" y="71"/>
                          <a:pt x="202" y="71"/>
                        </a:cubicBezTo>
                        <a:cubicBezTo>
                          <a:pt x="201" y="70"/>
                          <a:pt x="201" y="70"/>
                          <a:pt x="201" y="70"/>
                        </a:cubicBezTo>
                        <a:cubicBezTo>
                          <a:pt x="200" y="70"/>
                          <a:pt x="200" y="70"/>
                          <a:pt x="200" y="70"/>
                        </a:cubicBezTo>
                        <a:cubicBezTo>
                          <a:pt x="200" y="71"/>
                          <a:pt x="200" y="71"/>
                          <a:pt x="200" y="71"/>
                        </a:cubicBezTo>
                        <a:cubicBezTo>
                          <a:pt x="199" y="71"/>
                          <a:pt x="199" y="71"/>
                          <a:pt x="199" y="71"/>
                        </a:cubicBezTo>
                        <a:cubicBezTo>
                          <a:pt x="196" y="70"/>
                          <a:pt x="196" y="70"/>
                          <a:pt x="196" y="70"/>
                        </a:cubicBezTo>
                        <a:cubicBezTo>
                          <a:pt x="194" y="69"/>
                          <a:pt x="194" y="69"/>
                          <a:pt x="194" y="69"/>
                        </a:cubicBezTo>
                        <a:cubicBezTo>
                          <a:pt x="192" y="68"/>
                          <a:pt x="192" y="68"/>
                          <a:pt x="192" y="68"/>
                        </a:cubicBezTo>
                        <a:cubicBezTo>
                          <a:pt x="190" y="68"/>
                          <a:pt x="190" y="68"/>
                          <a:pt x="190" y="68"/>
                        </a:cubicBezTo>
                        <a:cubicBezTo>
                          <a:pt x="190" y="67"/>
                          <a:pt x="190" y="67"/>
                          <a:pt x="190" y="67"/>
                        </a:cubicBezTo>
                        <a:cubicBezTo>
                          <a:pt x="189" y="66"/>
                          <a:pt x="189" y="66"/>
                          <a:pt x="189" y="66"/>
                        </a:cubicBezTo>
                        <a:cubicBezTo>
                          <a:pt x="188" y="67"/>
                          <a:pt x="188" y="67"/>
                          <a:pt x="188" y="67"/>
                        </a:cubicBezTo>
                        <a:cubicBezTo>
                          <a:pt x="187" y="66"/>
                          <a:pt x="187" y="66"/>
                          <a:pt x="187" y="66"/>
                        </a:cubicBezTo>
                        <a:cubicBezTo>
                          <a:pt x="187" y="64"/>
                          <a:pt x="187" y="64"/>
                          <a:pt x="187" y="64"/>
                        </a:cubicBezTo>
                        <a:cubicBezTo>
                          <a:pt x="186" y="64"/>
                          <a:pt x="186" y="64"/>
                          <a:pt x="186" y="64"/>
                        </a:cubicBezTo>
                        <a:cubicBezTo>
                          <a:pt x="185" y="63"/>
                          <a:pt x="185" y="63"/>
                          <a:pt x="185" y="63"/>
                        </a:cubicBezTo>
                        <a:cubicBezTo>
                          <a:pt x="186" y="63"/>
                          <a:pt x="186" y="63"/>
                          <a:pt x="186" y="63"/>
                        </a:cubicBezTo>
                        <a:cubicBezTo>
                          <a:pt x="188" y="63"/>
                          <a:pt x="188" y="63"/>
                          <a:pt x="188" y="63"/>
                        </a:cubicBezTo>
                        <a:cubicBezTo>
                          <a:pt x="188" y="62"/>
                          <a:pt x="188" y="62"/>
                          <a:pt x="188" y="62"/>
                        </a:cubicBezTo>
                        <a:cubicBezTo>
                          <a:pt x="189" y="61"/>
                          <a:pt x="189" y="61"/>
                          <a:pt x="189" y="61"/>
                        </a:cubicBezTo>
                        <a:cubicBezTo>
                          <a:pt x="188" y="60"/>
                          <a:pt x="188" y="60"/>
                          <a:pt x="188" y="60"/>
                        </a:cubicBezTo>
                        <a:cubicBezTo>
                          <a:pt x="189" y="60"/>
                          <a:pt x="189" y="60"/>
                          <a:pt x="189" y="60"/>
                        </a:cubicBezTo>
                        <a:cubicBezTo>
                          <a:pt x="191" y="61"/>
                          <a:pt x="191" y="61"/>
                          <a:pt x="191" y="61"/>
                        </a:cubicBezTo>
                        <a:cubicBezTo>
                          <a:pt x="192" y="60"/>
                          <a:pt x="192" y="60"/>
                          <a:pt x="192" y="60"/>
                        </a:cubicBezTo>
                        <a:cubicBezTo>
                          <a:pt x="192" y="60"/>
                          <a:pt x="192" y="60"/>
                          <a:pt x="192" y="60"/>
                        </a:cubicBezTo>
                        <a:cubicBezTo>
                          <a:pt x="193" y="60"/>
                          <a:pt x="193" y="60"/>
                          <a:pt x="193" y="60"/>
                        </a:cubicBezTo>
                        <a:cubicBezTo>
                          <a:pt x="196" y="61"/>
                          <a:pt x="196" y="61"/>
                          <a:pt x="196" y="61"/>
                        </a:cubicBezTo>
                        <a:cubicBezTo>
                          <a:pt x="197" y="59"/>
                          <a:pt x="197" y="59"/>
                          <a:pt x="197" y="59"/>
                        </a:cubicBezTo>
                        <a:cubicBezTo>
                          <a:pt x="197" y="58"/>
                          <a:pt x="197" y="58"/>
                          <a:pt x="197" y="58"/>
                        </a:cubicBezTo>
                        <a:cubicBezTo>
                          <a:pt x="198" y="57"/>
                          <a:pt x="198" y="57"/>
                          <a:pt x="198" y="57"/>
                        </a:cubicBezTo>
                        <a:cubicBezTo>
                          <a:pt x="197" y="55"/>
                          <a:pt x="197" y="55"/>
                          <a:pt x="197" y="55"/>
                        </a:cubicBezTo>
                        <a:cubicBezTo>
                          <a:pt x="197" y="54"/>
                          <a:pt x="197" y="54"/>
                          <a:pt x="197" y="54"/>
                        </a:cubicBezTo>
                        <a:cubicBezTo>
                          <a:pt x="196" y="53"/>
                          <a:pt x="196" y="53"/>
                          <a:pt x="196" y="53"/>
                        </a:cubicBezTo>
                        <a:cubicBezTo>
                          <a:pt x="196" y="51"/>
                          <a:pt x="196" y="51"/>
                          <a:pt x="196" y="51"/>
                        </a:cubicBezTo>
                        <a:cubicBezTo>
                          <a:pt x="195" y="51"/>
                          <a:pt x="195" y="51"/>
                          <a:pt x="195" y="51"/>
                        </a:cubicBezTo>
                        <a:cubicBezTo>
                          <a:pt x="195" y="50"/>
                          <a:pt x="195" y="50"/>
                          <a:pt x="195" y="50"/>
                        </a:cubicBezTo>
                        <a:cubicBezTo>
                          <a:pt x="193" y="48"/>
                          <a:pt x="193" y="48"/>
                          <a:pt x="193" y="48"/>
                        </a:cubicBezTo>
                        <a:cubicBezTo>
                          <a:pt x="192" y="48"/>
                          <a:pt x="192" y="48"/>
                          <a:pt x="192" y="48"/>
                        </a:cubicBezTo>
                        <a:cubicBezTo>
                          <a:pt x="192" y="49"/>
                          <a:pt x="192" y="49"/>
                          <a:pt x="192" y="49"/>
                        </a:cubicBezTo>
                        <a:cubicBezTo>
                          <a:pt x="191" y="49"/>
                          <a:pt x="191" y="49"/>
                          <a:pt x="191" y="49"/>
                        </a:cubicBezTo>
                        <a:cubicBezTo>
                          <a:pt x="191" y="49"/>
                          <a:pt x="191" y="49"/>
                          <a:pt x="191" y="49"/>
                        </a:cubicBezTo>
                        <a:cubicBezTo>
                          <a:pt x="189" y="48"/>
                          <a:pt x="189" y="48"/>
                          <a:pt x="189" y="48"/>
                        </a:cubicBezTo>
                        <a:cubicBezTo>
                          <a:pt x="189" y="48"/>
                          <a:pt x="189" y="48"/>
                          <a:pt x="189" y="48"/>
                        </a:cubicBezTo>
                        <a:cubicBezTo>
                          <a:pt x="190" y="49"/>
                          <a:pt x="190" y="49"/>
                          <a:pt x="190" y="49"/>
                        </a:cubicBezTo>
                        <a:cubicBezTo>
                          <a:pt x="190" y="50"/>
                          <a:pt x="190" y="50"/>
                          <a:pt x="190" y="50"/>
                        </a:cubicBezTo>
                        <a:cubicBezTo>
                          <a:pt x="191" y="51"/>
                          <a:pt x="191" y="51"/>
                          <a:pt x="191" y="51"/>
                        </a:cubicBezTo>
                        <a:cubicBezTo>
                          <a:pt x="190" y="52"/>
                          <a:pt x="190" y="52"/>
                          <a:pt x="190" y="52"/>
                        </a:cubicBezTo>
                        <a:cubicBezTo>
                          <a:pt x="189" y="51"/>
                          <a:pt x="189" y="51"/>
                          <a:pt x="189" y="51"/>
                        </a:cubicBezTo>
                        <a:cubicBezTo>
                          <a:pt x="189" y="49"/>
                          <a:pt x="189" y="49"/>
                          <a:pt x="189" y="49"/>
                        </a:cubicBezTo>
                        <a:cubicBezTo>
                          <a:pt x="188" y="49"/>
                          <a:pt x="188" y="49"/>
                          <a:pt x="188" y="49"/>
                        </a:cubicBezTo>
                        <a:cubicBezTo>
                          <a:pt x="186" y="48"/>
                          <a:pt x="186" y="48"/>
                          <a:pt x="186" y="48"/>
                        </a:cubicBezTo>
                        <a:cubicBezTo>
                          <a:pt x="186" y="47"/>
                          <a:pt x="186" y="47"/>
                          <a:pt x="186" y="47"/>
                        </a:cubicBezTo>
                        <a:cubicBezTo>
                          <a:pt x="185" y="48"/>
                          <a:pt x="185" y="48"/>
                          <a:pt x="185" y="48"/>
                        </a:cubicBezTo>
                        <a:cubicBezTo>
                          <a:pt x="185" y="48"/>
                          <a:pt x="185" y="48"/>
                          <a:pt x="185" y="48"/>
                        </a:cubicBezTo>
                        <a:cubicBezTo>
                          <a:pt x="184" y="46"/>
                          <a:pt x="184" y="46"/>
                          <a:pt x="184" y="46"/>
                        </a:cubicBezTo>
                        <a:cubicBezTo>
                          <a:pt x="183" y="46"/>
                          <a:pt x="183" y="46"/>
                          <a:pt x="183" y="46"/>
                        </a:cubicBezTo>
                        <a:cubicBezTo>
                          <a:pt x="182" y="46"/>
                          <a:pt x="182" y="46"/>
                          <a:pt x="182" y="46"/>
                        </a:cubicBezTo>
                        <a:cubicBezTo>
                          <a:pt x="180" y="44"/>
                          <a:pt x="180" y="44"/>
                          <a:pt x="180" y="44"/>
                        </a:cubicBezTo>
                        <a:cubicBezTo>
                          <a:pt x="179" y="43"/>
                          <a:pt x="179" y="43"/>
                          <a:pt x="179" y="43"/>
                        </a:cubicBezTo>
                        <a:cubicBezTo>
                          <a:pt x="178" y="42"/>
                          <a:pt x="178" y="42"/>
                          <a:pt x="178" y="42"/>
                        </a:cubicBezTo>
                        <a:cubicBezTo>
                          <a:pt x="173" y="38"/>
                          <a:pt x="173" y="38"/>
                          <a:pt x="173" y="38"/>
                        </a:cubicBezTo>
                        <a:cubicBezTo>
                          <a:pt x="172" y="36"/>
                          <a:pt x="172" y="36"/>
                          <a:pt x="172" y="36"/>
                        </a:cubicBezTo>
                        <a:cubicBezTo>
                          <a:pt x="172" y="35"/>
                          <a:pt x="172" y="35"/>
                          <a:pt x="172" y="35"/>
                        </a:cubicBezTo>
                        <a:cubicBezTo>
                          <a:pt x="171" y="32"/>
                          <a:pt x="171" y="32"/>
                          <a:pt x="171" y="32"/>
                        </a:cubicBezTo>
                        <a:cubicBezTo>
                          <a:pt x="171" y="30"/>
                          <a:pt x="171" y="30"/>
                          <a:pt x="171" y="30"/>
                        </a:cubicBezTo>
                        <a:cubicBezTo>
                          <a:pt x="170" y="30"/>
                          <a:pt x="170" y="30"/>
                          <a:pt x="170" y="30"/>
                        </a:cubicBezTo>
                        <a:cubicBezTo>
                          <a:pt x="168" y="29"/>
                          <a:pt x="168" y="29"/>
                          <a:pt x="168" y="29"/>
                        </a:cubicBezTo>
                        <a:cubicBezTo>
                          <a:pt x="167" y="29"/>
                          <a:pt x="167" y="29"/>
                          <a:pt x="167" y="29"/>
                        </a:cubicBezTo>
                        <a:cubicBezTo>
                          <a:pt x="166" y="28"/>
                          <a:pt x="166" y="28"/>
                          <a:pt x="166" y="28"/>
                        </a:cubicBezTo>
                        <a:cubicBezTo>
                          <a:pt x="165" y="28"/>
                          <a:pt x="165" y="28"/>
                          <a:pt x="165" y="28"/>
                        </a:cubicBezTo>
                        <a:cubicBezTo>
                          <a:pt x="164" y="27"/>
                          <a:pt x="164" y="27"/>
                          <a:pt x="164" y="27"/>
                        </a:cubicBezTo>
                        <a:cubicBezTo>
                          <a:pt x="163" y="28"/>
                          <a:pt x="163" y="28"/>
                          <a:pt x="163" y="28"/>
                        </a:cubicBezTo>
                        <a:cubicBezTo>
                          <a:pt x="161" y="29"/>
                          <a:pt x="161" y="29"/>
                          <a:pt x="161" y="29"/>
                        </a:cubicBezTo>
                        <a:cubicBezTo>
                          <a:pt x="160" y="32"/>
                          <a:pt x="160" y="32"/>
                          <a:pt x="160" y="32"/>
                        </a:cubicBezTo>
                        <a:cubicBezTo>
                          <a:pt x="159" y="32"/>
                          <a:pt x="159" y="32"/>
                          <a:pt x="159" y="32"/>
                        </a:cubicBezTo>
                        <a:cubicBezTo>
                          <a:pt x="157" y="33"/>
                          <a:pt x="157" y="33"/>
                          <a:pt x="157" y="33"/>
                        </a:cubicBezTo>
                        <a:cubicBezTo>
                          <a:pt x="156" y="33"/>
                          <a:pt x="156" y="33"/>
                          <a:pt x="156" y="33"/>
                        </a:cubicBezTo>
                        <a:cubicBezTo>
                          <a:pt x="155" y="32"/>
                          <a:pt x="155" y="32"/>
                          <a:pt x="155" y="32"/>
                        </a:cubicBezTo>
                        <a:cubicBezTo>
                          <a:pt x="154" y="32"/>
                          <a:pt x="154" y="32"/>
                          <a:pt x="154" y="32"/>
                        </a:cubicBezTo>
                        <a:cubicBezTo>
                          <a:pt x="153" y="31"/>
                          <a:pt x="153" y="31"/>
                          <a:pt x="153" y="31"/>
                        </a:cubicBezTo>
                        <a:cubicBezTo>
                          <a:pt x="154" y="30"/>
                          <a:pt x="154" y="30"/>
                          <a:pt x="154" y="30"/>
                        </a:cubicBezTo>
                        <a:cubicBezTo>
                          <a:pt x="154" y="29"/>
                          <a:pt x="154" y="29"/>
                          <a:pt x="154" y="29"/>
                        </a:cubicBezTo>
                        <a:cubicBezTo>
                          <a:pt x="155" y="30"/>
                          <a:pt x="155" y="30"/>
                          <a:pt x="155" y="30"/>
                        </a:cubicBezTo>
                        <a:cubicBezTo>
                          <a:pt x="156" y="28"/>
                          <a:pt x="156" y="28"/>
                          <a:pt x="156" y="28"/>
                        </a:cubicBezTo>
                        <a:cubicBezTo>
                          <a:pt x="157" y="28"/>
                          <a:pt x="157" y="28"/>
                          <a:pt x="157" y="28"/>
                        </a:cubicBezTo>
                        <a:cubicBezTo>
                          <a:pt x="157" y="27"/>
                          <a:pt x="157" y="27"/>
                          <a:pt x="157" y="27"/>
                        </a:cubicBezTo>
                        <a:cubicBezTo>
                          <a:pt x="157" y="27"/>
                          <a:pt x="157" y="27"/>
                          <a:pt x="157" y="27"/>
                        </a:cubicBezTo>
                        <a:cubicBezTo>
                          <a:pt x="156" y="27"/>
                          <a:pt x="156" y="27"/>
                          <a:pt x="156" y="27"/>
                        </a:cubicBezTo>
                        <a:cubicBezTo>
                          <a:pt x="156" y="27"/>
                          <a:pt x="156" y="27"/>
                          <a:pt x="156" y="27"/>
                        </a:cubicBezTo>
                        <a:cubicBezTo>
                          <a:pt x="156" y="26"/>
                          <a:pt x="156" y="26"/>
                          <a:pt x="156" y="26"/>
                        </a:cubicBezTo>
                        <a:cubicBezTo>
                          <a:pt x="157" y="25"/>
                          <a:pt x="157" y="25"/>
                          <a:pt x="157" y="25"/>
                        </a:cubicBezTo>
                        <a:cubicBezTo>
                          <a:pt x="157" y="24"/>
                          <a:pt x="157" y="24"/>
                          <a:pt x="157" y="24"/>
                        </a:cubicBezTo>
                        <a:cubicBezTo>
                          <a:pt x="158" y="23"/>
                          <a:pt x="158" y="23"/>
                          <a:pt x="158" y="23"/>
                        </a:cubicBezTo>
                        <a:cubicBezTo>
                          <a:pt x="158" y="22"/>
                          <a:pt x="158" y="22"/>
                          <a:pt x="158" y="22"/>
                        </a:cubicBezTo>
                        <a:cubicBezTo>
                          <a:pt x="158" y="21"/>
                          <a:pt x="158" y="21"/>
                          <a:pt x="158" y="21"/>
                        </a:cubicBezTo>
                        <a:cubicBezTo>
                          <a:pt x="156" y="21"/>
                          <a:pt x="156" y="21"/>
                          <a:pt x="156" y="21"/>
                        </a:cubicBezTo>
                        <a:cubicBezTo>
                          <a:pt x="156" y="22"/>
                          <a:pt x="156" y="22"/>
                          <a:pt x="156" y="22"/>
                        </a:cubicBezTo>
                        <a:cubicBezTo>
                          <a:pt x="154" y="23"/>
                          <a:pt x="154" y="23"/>
                          <a:pt x="154" y="23"/>
                        </a:cubicBezTo>
                        <a:cubicBezTo>
                          <a:pt x="153" y="23"/>
                          <a:pt x="153" y="23"/>
                          <a:pt x="153" y="23"/>
                        </a:cubicBezTo>
                        <a:cubicBezTo>
                          <a:pt x="154" y="26"/>
                          <a:pt x="154" y="26"/>
                          <a:pt x="154" y="26"/>
                        </a:cubicBezTo>
                        <a:cubicBezTo>
                          <a:pt x="153" y="27"/>
                          <a:pt x="153" y="27"/>
                          <a:pt x="153" y="27"/>
                        </a:cubicBezTo>
                        <a:cubicBezTo>
                          <a:pt x="153" y="26"/>
                          <a:pt x="153" y="26"/>
                          <a:pt x="153" y="26"/>
                        </a:cubicBezTo>
                        <a:cubicBezTo>
                          <a:pt x="151" y="25"/>
                          <a:pt x="151" y="25"/>
                          <a:pt x="151" y="25"/>
                        </a:cubicBezTo>
                        <a:cubicBezTo>
                          <a:pt x="150" y="27"/>
                          <a:pt x="150" y="27"/>
                          <a:pt x="150" y="27"/>
                        </a:cubicBezTo>
                        <a:cubicBezTo>
                          <a:pt x="151" y="27"/>
                          <a:pt x="151" y="27"/>
                          <a:pt x="151" y="27"/>
                        </a:cubicBezTo>
                        <a:cubicBezTo>
                          <a:pt x="150" y="28"/>
                          <a:pt x="150" y="28"/>
                          <a:pt x="150" y="28"/>
                        </a:cubicBezTo>
                        <a:cubicBezTo>
                          <a:pt x="149" y="28"/>
                          <a:pt x="149" y="28"/>
                          <a:pt x="149" y="28"/>
                        </a:cubicBezTo>
                        <a:cubicBezTo>
                          <a:pt x="148" y="28"/>
                          <a:pt x="148" y="28"/>
                          <a:pt x="148" y="28"/>
                        </a:cubicBezTo>
                        <a:cubicBezTo>
                          <a:pt x="148" y="29"/>
                          <a:pt x="148" y="29"/>
                          <a:pt x="148" y="29"/>
                        </a:cubicBezTo>
                        <a:cubicBezTo>
                          <a:pt x="149" y="29"/>
                          <a:pt x="149" y="29"/>
                          <a:pt x="149" y="29"/>
                        </a:cubicBezTo>
                        <a:cubicBezTo>
                          <a:pt x="150" y="30"/>
                          <a:pt x="150" y="30"/>
                          <a:pt x="150" y="30"/>
                        </a:cubicBezTo>
                        <a:cubicBezTo>
                          <a:pt x="148" y="31"/>
                          <a:pt x="148" y="31"/>
                          <a:pt x="148" y="31"/>
                        </a:cubicBezTo>
                        <a:cubicBezTo>
                          <a:pt x="147" y="29"/>
                          <a:pt x="147" y="29"/>
                          <a:pt x="147" y="29"/>
                        </a:cubicBezTo>
                        <a:cubicBezTo>
                          <a:pt x="146" y="29"/>
                          <a:pt x="146" y="29"/>
                          <a:pt x="146" y="29"/>
                        </a:cubicBezTo>
                        <a:cubicBezTo>
                          <a:pt x="145" y="27"/>
                          <a:pt x="145" y="27"/>
                          <a:pt x="145" y="27"/>
                        </a:cubicBezTo>
                        <a:cubicBezTo>
                          <a:pt x="145" y="22"/>
                          <a:pt x="145" y="22"/>
                          <a:pt x="145" y="22"/>
                        </a:cubicBezTo>
                        <a:cubicBezTo>
                          <a:pt x="147" y="20"/>
                          <a:pt x="147" y="20"/>
                          <a:pt x="147" y="20"/>
                        </a:cubicBezTo>
                        <a:cubicBezTo>
                          <a:pt x="146" y="16"/>
                          <a:pt x="146" y="16"/>
                          <a:pt x="146" y="16"/>
                        </a:cubicBezTo>
                        <a:cubicBezTo>
                          <a:pt x="147" y="14"/>
                          <a:pt x="147" y="14"/>
                          <a:pt x="147" y="14"/>
                        </a:cubicBezTo>
                        <a:cubicBezTo>
                          <a:pt x="147" y="9"/>
                          <a:pt x="147" y="9"/>
                          <a:pt x="147" y="9"/>
                        </a:cubicBezTo>
                        <a:cubicBezTo>
                          <a:pt x="147" y="8"/>
                          <a:pt x="147" y="8"/>
                          <a:pt x="147" y="8"/>
                        </a:cubicBezTo>
                        <a:cubicBezTo>
                          <a:pt x="145" y="9"/>
                          <a:pt x="145" y="9"/>
                          <a:pt x="145" y="9"/>
                        </a:cubicBezTo>
                        <a:cubicBezTo>
                          <a:pt x="144" y="10"/>
                          <a:pt x="144" y="10"/>
                          <a:pt x="144" y="10"/>
                        </a:cubicBezTo>
                        <a:cubicBezTo>
                          <a:pt x="145" y="11"/>
                          <a:pt x="145" y="11"/>
                          <a:pt x="145" y="11"/>
                        </a:cubicBezTo>
                        <a:cubicBezTo>
                          <a:pt x="144" y="12"/>
                          <a:pt x="144" y="12"/>
                          <a:pt x="144" y="12"/>
                        </a:cubicBezTo>
                        <a:cubicBezTo>
                          <a:pt x="144" y="13"/>
                          <a:pt x="144" y="13"/>
                          <a:pt x="144" y="13"/>
                        </a:cubicBezTo>
                        <a:cubicBezTo>
                          <a:pt x="144" y="15"/>
                          <a:pt x="144" y="15"/>
                          <a:pt x="144" y="15"/>
                        </a:cubicBezTo>
                        <a:cubicBezTo>
                          <a:pt x="143" y="15"/>
                          <a:pt x="143" y="15"/>
                          <a:pt x="143" y="15"/>
                        </a:cubicBezTo>
                        <a:cubicBezTo>
                          <a:pt x="142" y="14"/>
                          <a:pt x="142" y="14"/>
                          <a:pt x="142" y="14"/>
                        </a:cubicBezTo>
                        <a:cubicBezTo>
                          <a:pt x="142" y="15"/>
                          <a:pt x="142" y="15"/>
                          <a:pt x="142" y="15"/>
                        </a:cubicBezTo>
                        <a:cubicBezTo>
                          <a:pt x="142" y="16"/>
                          <a:pt x="142" y="16"/>
                          <a:pt x="142" y="16"/>
                        </a:cubicBezTo>
                        <a:cubicBezTo>
                          <a:pt x="141" y="15"/>
                          <a:pt x="141" y="15"/>
                          <a:pt x="141" y="15"/>
                        </a:cubicBezTo>
                        <a:cubicBezTo>
                          <a:pt x="140" y="16"/>
                          <a:pt x="140" y="16"/>
                          <a:pt x="140" y="16"/>
                        </a:cubicBezTo>
                        <a:cubicBezTo>
                          <a:pt x="140" y="17"/>
                          <a:pt x="140" y="17"/>
                          <a:pt x="140" y="17"/>
                        </a:cubicBezTo>
                        <a:cubicBezTo>
                          <a:pt x="139" y="17"/>
                          <a:pt x="139" y="17"/>
                          <a:pt x="139" y="17"/>
                        </a:cubicBezTo>
                        <a:cubicBezTo>
                          <a:pt x="136" y="18"/>
                          <a:pt x="136" y="18"/>
                          <a:pt x="136" y="18"/>
                        </a:cubicBezTo>
                        <a:cubicBezTo>
                          <a:pt x="135" y="20"/>
                          <a:pt x="135" y="20"/>
                          <a:pt x="135" y="20"/>
                        </a:cubicBezTo>
                        <a:cubicBezTo>
                          <a:pt x="134" y="19"/>
                          <a:pt x="134" y="19"/>
                          <a:pt x="134" y="19"/>
                        </a:cubicBezTo>
                        <a:cubicBezTo>
                          <a:pt x="134" y="18"/>
                          <a:pt x="134" y="18"/>
                          <a:pt x="134" y="18"/>
                        </a:cubicBezTo>
                        <a:cubicBezTo>
                          <a:pt x="135" y="18"/>
                          <a:pt x="135" y="18"/>
                          <a:pt x="135" y="18"/>
                        </a:cubicBezTo>
                        <a:cubicBezTo>
                          <a:pt x="136" y="16"/>
                          <a:pt x="136" y="16"/>
                          <a:pt x="136" y="16"/>
                        </a:cubicBezTo>
                        <a:cubicBezTo>
                          <a:pt x="135" y="16"/>
                          <a:pt x="135" y="16"/>
                          <a:pt x="135" y="16"/>
                        </a:cubicBezTo>
                        <a:cubicBezTo>
                          <a:pt x="134" y="17"/>
                          <a:pt x="134" y="17"/>
                          <a:pt x="134" y="17"/>
                        </a:cubicBezTo>
                        <a:cubicBezTo>
                          <a:pt x="131" y="17"/>
                          <a:pt x="131" y="17"/>
                          <a:pt x="131" y="17"/>
                        </a:cubicBezTo>
                        <a:cubicBezTo>
                          <a:pt x="130" y="18"/>
                          <a:pt x="130" y="18"/>
                          <a:pt x="130" y="18"/>
                        </a:cubicBezTo>
                        <a:cubicBezTo>
                          <a:pt x="128" y="18"/>
                          <a:pt x="128" y="18"/>
                          <a:pt x="128" y="18"/>
                        </a:cubicBezTo>
                        <a:cubicBezTo>
                          <a:pt x="124" y="21"/>
                          <a:pt x="124" y="21"/>
                          <a:pt x="124" y="21"/>
                        </a:cubicBezTo>
                        <a:cubicBezTo>
                          <a:pt x="122" y="21"/>
                          <a:pt x="122" y="21"/>
                          <a:pt x="122" y="21"/>
                        </a:cubicBezTo>
                        <a:cubicBezTo>
                          <a:pt x="121" y="23"/>
                          <a:pt x="121" y="23"/>
                          <a:pt x="121" y="23"/>
                        </a:cubicBezTo>
                        <a:cubicBezTo>
                          <a:pt x="121" y="22"/>
                          <a:pt x="121" y="22"/>
                          <a:pt x="121" y="22"/>
                        </a:cubicBezTo>
                        <a:cubicBezTo>
                          <a:pt x="122" y="20"/>
                          <a:pt x="122" y="20"/>
                          <a:pt x="122" y="20"/>
                        </a:cubicBezTo>
                        <a:cubicBezTo>
                          <a:pt x="122" y="20"/>
                          <a:pt x="122" y="20"/>
                          <a:pt x="122" y="20"/>
                        </a:cubicBezTo>
                        <a:cubicBezTo>
                          <a:pt x="120" y="21"/>
                          <a:pt x="120" y="21"/>
                          <a:pt x="120" y="21"/>
                        </a:cubicBezTo>
                        <a:cubicBezTo>
                          <a:pt x="120" y="20"/>
                          <a:pt x="120" y="20"/>
                          <a:pt x="120" y="20"/>
                        </a:cubicBezTo>
                        <a:cubicBezTo>
                          <a:pt x="119" y="21"/>
                          <a:pt x="119" y="21"/>
                          <a:pt x="119" y="21"/>
                        </a:cubicBezTo>
                        <a:cubicBezTo>
                          <a:pt x="118" y="21"/>
                          <a:pt x="118" y="21"/>
                          <a:pt x="118" y="21"/>
                        </a:cubicBezTo>
                        <a:cubicBezTo>
                          <a:pt x="117" y="20"/>
                          <a:pt x="117" y="20"/>
                          <a:pt x="117" y="20"/>
                        </a:cubicBezTo>
                        <a:cubicBezTo>
                          <a:pt x="116" y="21"/>
                          <a:pt x="116" y="21"/>
                          <a:pt x="116" y="21"/>
                        </a:cubicBezTo>
                        <a:cubicBezTo>
                          <a:pt x="116" y="22"/>
                          <a:pt x="116" y="22"/>
                          <a:pt x="116" y="22"/>
                        </a:cubicBezTo>
                        <a:cubicBezTo>
                          <a:pt x="113" y="24"/>
                          <a:pt x="113" y="24"/>
                          <a:pt x="113" y="24"/>
                        </a:cubicBezTo>
                        <a:cubicBezTo>
                          <a:pt x="112" y="24"/>
                          <a:pt x="112" y="24"/>
                          <a:pt x="112" y="24"/>
                        </a:cubicBezTo>
                        <a:cubicBezTo>
                          <a:pt x="109" y="24"/>
                          <a:pt x="109" y="24"/>
                          <a:pt x="109" y="24"/>
                        </a:cubicBezTo>
                        <a:cubicBezTo>
                          <a:pt x="108" y="26"/>
                          <a:pt x="108" y="26"/>
                          <a:pt x="108" y="26"/>
                        </a:cubicBezTo>
                        <a:cubicBezTo>
                          <a:pt x="108" y="27"/>
                          <a:pt x="108" y="27"/>
                          <a:pt x="108" y="27"/>
                        </a:cubicBezTo>
                        <a:cubicBezTo>
                          <a:pt x="107" y="27"/>
                          <a:pt x="107" y="27"/>
                          <a:pt x="107" y="27"/>
                        </a:cubicBezTo>
                        <a:cubicBezTo>
                          <a:pt x="107" y="27"/>
                          <a:pt x="107" y="27"/>
                          <a:pt x="107" y="27"/>
                        </a:cubicBezTo>
                        <a:cubicBezTo>
                          <a:pt x="105" y="27"/>
                          <a:pt x="105" y="27"/>
                          <a:pt x="105" y="27"/>
                        </a:cubicBezTo>
                        <a:cubicBezTo>
                          <a:pt x="105" y="27"/>
                          <a:pt x="105" y="27"/>
                          <a:pt x="105" y="27"/>
                        </a:cubicBezTo>
                        <a:cubicBezTo>
                          <a:pt x="107" y="29"/>
                          <a:pt x="107" y="29"/>
                          <a:pt x="107" y="29"/>
                        </a:cubicBezTo>
                        <a:cubicBezTo>
                          <a:pt x="105" y="28"/>
                          <a:pt x="105" y="28"/>
                          <a:pt x="105" y="28"/>
                        </a:cubicBezTo>
                        <a:cubicBezTo>
                          <a:pt x="104" y="26"/>
                          <a:pt x="104" y="26"/>
                          <a:pt x="104" y="26"/>
                        </a:cubicBezTo>
                        <a:cubicBezTo>
                          <a:pt x="105" y="25"/>
                          <a:pt x="105" y="25"/>
                          <a:pt x="105" y="25"/>
                        </a:cubicBezTo>
                        <a:cubicBezTo>
                          <a:pt x="106" y="25"/>
                          <a:pt x="106" y="25"/>
                          <a:pt x="106" y="25"/>
                        </a:cubicBezTo>
                        <a:cubicBezTo>
                          <a:pt x="107" y="24"/>
                          <a:pt x="107" y="24"/>
                          <a:pt x="107" y="24"/>
                        </a:cubicBezTo>
                        <a:cubicBezTo>
                          <a:pt x="108" y="23"/>
                          <a:pt x="108" y="23"/>
                          <a:pt x="108" y="23"/>
                        </a:cubicBezTo>
                        <a:cubicBezTo>
                          <a:pt x="108" y="24"/>
                          <a:pt x="108" y="24"/>
                          <a:pt x="108" y="24"/>
                        </a:cubicBezTo>
                        <a:cubicBezTo>
                          <a:pt x="109" y="23"/>
                          <a:pt x="109" y="23"/>
                          <a:pt x="109" y="23"/>
                        </a:cubicBezTo>
                        <a:cubicBezTo>
                          <a:pt x="109" y="22"/>
                          <a:pt x="109" y="22"/>
                          <a:pt x="109" y="22"/>
                        </a:cubicBezTo>
                        <a:cubicBezTo>
                          <a:pt x="111" y="21"/>
                          <a:pt x="111" y="21"/>
                          <a:pt x="111" y="21"/>
                        </a:cubicBezTo>
                        <a:cubicBezTo>
                          <a:pt x="111" y="22"/>
                          <a:pt x="111" y="22"/>
                          <a:pt x="111" y="22"/>
                        </a:cubicBezTo>
                        <a:cubicBezTo>
                          <a:pt x="114" y="21"/>
                          <a:pt x="114" y="21"/>
                          <a:pt x="114" y="21"/>
                        </a:cubicBezTo>
                        <a:cubicBezTo>
                          <a:pt x="115" y="19"/>
                          <a:pt x="115" y="19"/>
                          <a:pt x="115" y="19"/>
                        </a:cubicBezTo>
                        <a:cubicBezTo>
                          <a:pt x="116" y="19"/>
                          <a:pt x="116" y="19"/>
                          <a:pt x="116" y="19"/>
                        </a:cubicBezTo>
                        <a:cubicBezTo>
                          <a:pt x="119" y="19"/>
                          <a:pt x="119" y="19"/>
                          <a:pt x="119" y="19"/>
                        </a:cubicBezTo>
                        <a:cubicBezTo>
                          <a:pt x="119" y="18"/>
                          <a:pt x="119" y="18"/>
                          <a:pt x="119" y="18"/>
                        </a:cubicBezTo>
                        <a:cubicBezTo>
                          <a:pt x="121" y="18"/>
                          <a:pt x="121" y="18"/>
                          <a:pt x="121" y="18"/>
                        </a:cubicBezTo>
                        <a:cubicBezTo>
                          <a:pt x="123" y="18"/>
                          <a:pt x="123" y="18"/>
                          <a:pt x="123" y="18"/>
                        </a:cubicBezTo>
                        <a:cubicBezTo>
                          <a:pt x="123" y="18"/>
                          <a:pt x="123" y="18"/>
                          <a:pt x="123" y="18"/>
                        </a:cubicBezTo>
                        <a:cubicBezTo>
                          <a:pt x="124" y="18"/>
                          <a:pt x="124" y="18"/>
                          <a:pt x="124" y="18"/>
                        </a:cubicBezTo>
                        <a:cubicBezTo>
                          <a:pt x="125" y="18"/>
                          <a:pt x="125" y="18"/>
                          <a:pt x="125" y="18"/>
                        </a:cubicBezTo>
                        <a:cubicBezTo>
                          <a:pt x="126" y="18"/>
                          <a:pt x="126" y="18"/>
                          <a:pt x="126" y="18"/>
                        </a:cubicBezTo>
                        <a:cubicBezTo>
                          <a:pt x="127" y="17"/>
                          <a:pt x="127" y="17"/>
                          <a:pt x="127" y="17"/>
                        </a:cubicBezTo>
                        <a:cubicBezTo>
                          <a:pt x="128" y="16"/>
                          <a:pt x="128" y="16"/>
                          <a:pt x="128" y="16"/>
                        </a:cubicBezTo>
                        <a:cubicBezTo>
                          <a:pt x="131" y="16"/>
                          <a:pt x="131" y="16"/>
                          <a:pt x="131" y="16"/>
                        </a:cubicBezTo>
                        <a:cubicBezTo>
                          <a:pt x="133" y="15"/>
                          <a:pt x="133" y="15"/>
                          <a:pt x="133" y="15"/>
                        </a:cubicBezTo>
                        <a:cubicBezTo>
                          <a:pt x="134" y="14"/>
                          <a:pt x="134" y="14"/>
                          <a:pt x="134" y="14"/>
                        </a:cubicBezTo>
                        <a:cubicBezTo>
                          <a:pt x="134" y="14"/>
                          <a:pt x="134" y="14"/>
                          <a:pt x="134" y="14"/>
                        </a:cubicBezTo>
                        <a:cubicBezTo>
                          <a:pt x="135" y="13"/>
                          <a:pt x="135" y="13"/>
                          <a:pt x="135" y="13"/>
                        </a:cubicBezTo>
                        <a:cubicBezTo>
                          <a:pt x="134" y="13"/>
                          <a:pt x="134" y="13"/>
                          <a:pt x="134" y="13"/>
                        </a:cubicBezTo>
                        <a:cubicBezTo>
                          <a:pt x="134" y="11"/>
                          <a:pt x="134" y="11"/>
                          <a:pt x="134" y="11"/>
                        </a:cubicBezTo>
                        <a:cubicBezTo>
                          <a:pt x="133" y="11"/>
                          <a:pt x="133" y="11"/>
                          <a:pt x="133" y="11"/>
                        </a:cubicBezTo>
                        <a:cubicBezTo>
                          <a:pt x="133" y="11"/>
                          <a:pt x="133" y="11"/>
                          <a:pt x="133" y="11"/>
                        </a:cubicBezTo>
                        <a:cubicBezTo>
                          <a:pt x="133" y="12"/>
                          <a:pt x="133" y="12"/>
                          <a:pt x="133" y="12"/>
                        </a:cubicBezTo>
                        <a:cubicBezTo>
                          <a:pt x="132" y="13"/>
                          <a:pt x="132" y="13"/>
                          <a:pt x="132" y="13"/>
                        </a:cubicBezTo>
                        <a:cubicBezTo>
                          <a:pt x="131" y="12"/>
                          <a:pt x="131" y="12"/>
                          <a:pt x="131" y="12"/>
                        </a:cubicBezTo>
                        <a:cubicBezTo>
                          <a:pt x="131" y="12"/>
                          <a:pt x="131" y="12"/>
                          <a:pt x="131" y="12"/>
                        </a:cubicBezTo>
                        <a:cubicBezTo>
                          <a:pt x="130" y="11"/>
                          <a:pt x="130" y="11"/>
                          <a:pt x="130" y="11"/>
                        </a:cubicBezTo>
                        <a:cubicBezTo>
                          <a:pt x="129" y="11"/>
                          <a:pt x="129" y="11"/>
                          <a:pt x="129" y="11"/>
                        </a:cubicBezTo>
                        <a:cubicBezTo>
                          <a:pt x="127" y="12"/>
                          <a:pt x="127" y="12"/>
                          <a:pt x="127" y="12"/>
                        </a:cubicBezTo>
                        <a:cubicBezTo>
                          <a:pt x="127" y="14"/>
                          <a:pt x="127" y="14"/>
                          <a:pt x="127" y="14"/>
                        </a:cubicBezTo>
                        <a:cubicBezTo>
                          <a:pt x="126" y="14"/>
                          <a:pt x="126" y="14"/>
                          <a:pt x="126" y="14"/>
                        </a:cubicBezTo>
                        <a:cubicBezTo>
                          <a:pt x="125" y="13"/>
                          <a:pt x="125" y="13"/>
                          <a:pt x="125" y="13"/>
                        </a:cubicBezTo>
                        <a:cubicBezTo>
                          <a:pt x="125" y="13"/>
                          <a:pt x="125" y="13"/>
                          <a:pt x="125" y="13"/>
                        </a:cubicBezTo>
                        <a:cubicBezTo>
                          <a:pt x="123" y="14"/>
                          <a:pt x="123" y="14"/>
                          <a:pt x="123" y="14"/>
                        </a:cubicBezTo>
                        <a:cubicBezTo>
                          <a:pt x="120" y="15"/>
                          <a:pt x="120" y="15"/>
                          <a:pt x="120" y="15"/>
                        </a:cubicBezTo>
                        <a:cubicBezTo>
                          <a:pt x="117" y="15"/>
                          <a:pt x="117" y="15"/>
                          <a:pt x="117" y="15"/>
                        </a:cubicBezTo>
                        <a:cubicBezTo>
                          <a:pt x="116" y="14"/>
                          <a:pt x="116" y="14"/>
                          <a:pt x="116" y="14"/>
                        </a:cubicBezTo>
                        <a:cubicBezTo>
                          <a:pt x="115" y="14"/>
                          <a:pt x="115" y="14"/>
                          <a:pt x="115" y="14"/>
                        </a:cubicBezTo>
                        <a:cubicBezTo>
                          <a:pt x="116" y="15"/>
                          <a:pt x="116" y="15"/>
                          <a:pt x="116" y="15"/>
                        </a:cubicBezTo>
                        <a:cubicBezTo>
                          <a:pt x="115" y="15"/>
                          <a:pt x="115" y="15"/>
                          <a:pt x="115" y="15"/>
                        </a:cubicBezTo>
                        <a:cubicBezTo>
                          <a:pt x="114" y="15"/>
                          <a:pt x="114" y="15"/>
                          <a:pt x="114" y="15"/>
                        </a:cubicBezTo>
                        <a:cubicBezTo>
                          <a:pt x="113" y="15"/>
                          <a:pt x="113" y="15"/>
                          <a:pt x="113" y="15"/>
                        </a:cubicBezTo>
                        <a:cubicBezTo>
                          <a:pt x="112" y="17"/>
                          <a:pt x="112" y="17"/>
                          <a:pt x="112" y="17"/>
                        </a:cubicBezTo>
                        <a:cubicBezTo>
                          <a:pt x="111" y="18"/>
                          <a:pt x="111" y="18"/>
                          <a:pt x="111" y="18"/>
                        </a:cubicBezTo>
                        <a:cubicBezTo>
                          <a:pt x="110" y="18"/>
                          <a:pt x="110" y="18"/>
                          <a:pt x="110" y="18"/>
                        </a:cubicBezTo>
                        <a:cubicBezTo>
                          <a:pt x="109" y="18"/>
                          <a:pt x="109" y="18"/>
                          <a:pt x="109" y="18"/>
                        </a:cubicBezTo>
                        <a:cubicBezTo>
                          <a:pt x="109" y="18"/>
                          <a:pt x="109" y="18"/>
                          <a:pt x="109" y="18"/>
                        </a:cubicBezTo>
                        <a:cubicBezTo>
                          <a:pt x="107" y="18"/>
                          <a:pt x="107" y="18"/>
                          <a:pt x="107" y="18"/>
                        </a:cubicBezTo>
                        <a:cubicBezTo>
                          <a:pt x="106" y="18"/>
                          <a:pt x="106" y="18"/>
                          <a:pt x="106" y="18"/>
                        </a:cubicBezTo>
                        <a:cubicBezTo>
                          <a:pt x="106" y="18"/>
                          <a:pt x="106" y="18"/>
                          <a:pt x="106" y="18"/>
                        </a:cubicBezTo>
                        <a:cubicBezTo>
                          <a:pt x="105" y="19"/>
                          <a:pt x="105" y="19"/>
                          <a:pt x="105" y="19"/>
                        </a:cubicBezTo>
                        <a:cubicBezTo>
                          <a:pt x="104" y="19"/>
                          <a:pt x="104" y="19"/>
                          <a:pt x="104" y="19"/>
                        </a:cubicBezTo>
                        <a:cubicBezTo>
                          <a:pt x="103" y="20"/>
                          <a:pt x="103" y="20"/>
                          <a:pt x="103" y="20"/>
                        </a:cubicBezTo>
                        <a:cubicBezTo>
                          <a:pt x="101" y="21"/>
                          <a:pt x="101" y="21"/>
                          <a:pt x="101" y="21"/>
                        </a:cubicBezTo>
                        <a:cubicBezTo>
                          <a:pt x="99" y="22"/>
                          <a:pt x="99" y="22"/>
                          <a:pt x="99" y="22"/>
                        </a:cubicBezTo>
                        <a:cubicBezTo>
                          <a:pt x="98" y="23"/>
                          <a:pt x="98" y="23"/>
                          <a:pt x="98" y="23"/>
                        </a:cubicBezTo>
                        <a:cubicBezTo>
                          <a:pt x="98" y="25"/>
                          <a:pt x="98" y="25"/>
                          <a:pt x="98" y="25"/>
                        </a:cubicBezTo>
                        <a:cubicBezTo>
                          <a:pt x="98" y="29"/>
                          <a:pt x="98" y="29"/>
                          <a:pt x="98" y="29"/>
                        </a:cubicBezTo>
                        <a:cubicBezTo>
                          <a:pt x="98" y="30"/>
                          <a:pt x="98" y="30"/>
                          <a:pt x="98" y="30"/>
                        </a:cubicBezTo>
                        <a:cubicBezTo>
                          <a:pt x="98" y="30"/>
                          <a:pt x="98" y="30"/>
                          <a:pt x="98" y="30"/>
                        </a:cubicBezTo>
                        <a:cubicBezTo>
                          <a:pt x="97" y="31"/>
                          <a:pt x="97" y="31"/>
                          <a:pt x="97" y="31"/>
                        </a:cubicBezTo>
                        <a:cubicBezTo>
                          <a:pt x="94" y="33"/>
                          <a:pt x="94" y="33"/>
                          <a:pt x="94" y="33"/>
                        </a:cubicBezTo>
                        <a:cubicBezTo>
                          <a:pt x="95" y="32"/>
                          <a:pt x="95" y="32"/>
                          <a:pt x="95" y="32"/>
                        </a:cubicBezTo>
                        <a:cubicBezTo>
                          <a:pt x="96" y="30"/>
                          <a:pt x="96" y="30"/>
                          <a:pt x="96" y="30"/>
                        </a:cubicBezTo>
                        <a:cubicBezTo>
                          <a:pt x="96" y="29"/>
                          <a:pt x="96" y="29"/>
                          <a:pt x="96" y="29"/>
                        </a:cubicBezTo>
                        <a:cubicBezTo>
                          <a:pt x="96" y="29"/>
                          <a:pt x="96" y="29"/>
                          <a:pt x="96" y="29"/>
                        </a:cubicBezTo>
                        <a:cubicBezTo>
                          <a:pt x="96" y="28"/>
                          <a:pt x="96" y="28"/>
                          <a:pt x="96" y="28"/>
                        </a:cubicBezTo>
                        <a:cubicBezTo>
                          <a:pt x="94" y="26"/>
                          <a:pt x="94" y="26"/>
                          <a:pt x="94" y="26"/>
                        </a:cubicBezTo>
                        <a:cubicBezTo>
                          <a:pt x="93" y="26"/>
                          <a:pt x="93" y="26"/>
                          <a:pt x="93" y="26"/>
                        </a:cubicBezTo>
                        <a:cubicBezTo>
                          <a:pt x="93" y="25"/>
                          <a:pt x="93" y="25"/>
                          <a:pt x="93" y="25"/>
                        </a:cubicBezTo>
                        <a:cubicBezTo>
                          <a:pt x="92" y="25"/>
                          <a:pt x="92" y="25"/>
                          <a:pt x="92" y="25"/>
                        </a:cubicBezTo>
                        <a:cubicBezTo>
                          <a:pt x="92" y="23"/>
                          <a:pt x="92" y="23"/>
                          <a:pt x="92" y="23"/>
                        </a:cubicBezTo>
                        <a:cubicBezTo>
                          <a:pt x="91" y="21"/>
                          <a:pt x="91" y="21"/>
                          <a:pt x="91" y="21"/>
                        </a:cubicBezTo>
                        <a:cubicBezTo>
                          <a:pt x="90" y="21"/>
                          <a:pt x="90" y="21"/>
                          <a:pt x="90" y="21"/>
                        </a:cubicBezTo>
                        <a:cubicBezTo>
                          <a:pt x="89" y="21"/>
                          <a:pt x="89" y="21"/>
                          <a:pt x="89" y="21"/>
                        </a:cubicBezTo>
                        <a:cubicBezTo>
                          <a:pt x="89" y="20"/>
                          <a:pt x="89" y="20"/>
                          <a:pt x="89" y="20"/>
                        </a:cubicBezTo>
                        <a:cubicBezTo>
                          <a:pt x="88" y="20"/>
                          <a:pt x="88" y="20"/>
                          <a:pt x="88" y="20"/>
                        </a:cubicBezTo>
                        <a:cubicBezTo>
                          <a:pt x="88" y="20"/>
                          <a:pt x="88" y="20"/>
                          <a:pt x="88" y="20"/>
                        </a:cubicBezTo>
                        <a:cubicBezTo>
                          <a:pt x="87" y="19"/>
                          <a:pt x="87" y="19"/>
                          <a:pt x="87" y="19"/>
                        </a:cubicBezTo>
                        <a:cubicBezTo>
                          <a:pt x="85" y="17"/>
                          <a:pt x="85" y="17"/>
                          <a:pt x="85" y="17"/>
                        </a:cubicBezTo>
                        <a:cubicBezTo>
                          <a:pt x="84" y="15"/>
                          <a:pt x="84" y="15"/>
                          <a:pt x="84" y="15"/>
                        </a:cubicBezTo>
                        <a:cubicBezTo>
                          <a:pt x="84" y="13"/>
                          <a:pt x="84" y="13"/>
                          <a:pt x="84" y="13"/>
                        </a:cubicBezTo>
                        <a:cubicBezTo>
                          <a:pt x="84" y="13"/>
                          <a:pt x="84" y="13"/>
                          <a:pt x="84" y="13"/>
                        </a:cubicBezTo>
                        <a:cubicBezTo>
                          <a:pt x="83" y="13"/>
                          <a:pt x="83" y="13"/>
                          <a:pt x="83" y="13"/>
                        </a:cubicBezTo>
                        <a:cubicBezTo>
                          <a:pt x="83" y="13"/>
                          <a:pt x="83" y="13"/>
                          <a:pt x="83" y="13"/>
                        </a:cubicBezTo>
                        <a:cubicBezTo>
                          <a:pt x="82" y="12"/>
                          <a:pt x="82" y="12"/>
                          <a:pt x="82" y="12"/>
                        </a:cubicBezTo>
                        <a:cubicBezTo>
                          <a:pt x="83" y="10"/>
                          <a:pt x="83" y="10"/>
                          <a:pt x="83" y="10"/>
                        </a:cubicBezTo>
                        <a:cubicBezTo>
                          <a:pt x="83" y="10"/>
                          <a:pt x="83" y="10"/>
                          <a:pt x="83" y="10"/>
                        </a:cubicBezTo>
                        <a:cubicBezTo>
                          <a:pt x="83" y="9"/>
                          <a:pt x="83" y="9"/>
                          <a:pt x="83" y="9"/>
                        </a:cubicBezTo>
                        <a:cubicBezTo>
                          <a:pt x="82" y="8"/>
                          <a:pt x="82" y="8"/>
                          <a:pt x="82" y="8"/>
                        </a:cubicBezTo>
                        <a:cubicBezTo>
                          <a:pt x="82" y="7"/>
                          <a:pt x="82" y="7"/>
                          <a:pt x="82" y="7"/>
                        </a:cubicBezTo>
                        <a:cubicBezTo>
                          <a:pt x="80" y="6"/>
                          <a:pt x="80" y="6"/>
                          <a:pt x="80" y="6"/>
                        </a:cubicBezTo>
                        <a:cubicBezTo>
                          <a:pt x="80" y="6"/>
                          <a:pt x="80" y="6"/>
                          <a:pt x="80" y="6"/>
                        </a:cubicBezTo>
                        <a:cubicBezTo>
                          <a:pt x="80" y="5"/>
                          <a:pt x="80" y="5"/>
                          <a:pt x="80" y="5"/>
                        </a:cubicBezTo>
                        <a:cubicBezTo>
                          <a:pt x="78" y="4"/>
                          <a:pt x="78" y="4"/>
                          <a:pt x="78" y="4"/>
                        </a:cubicBezTo>
                        <a:cubicBezTo>
                          <a:pt x="77" y="4"/>
                          <a:pt x="77" y="4"/>
                          <a:pt x="77" y="4"/>
                        </a:cubicBezTo>
                        <a:cubicBezTo>
                          <a:pt x="74" y="1"/>
                          <a:pt x="74" y="1"/>
                          <a:pt x="74" y="1"/>
                        </a:cubicBezTo>
                        <a:cubicBezTo>
                          <a:pt x="73" y="1"/>
                          <a:pt x="73" y="1"/>
                          <a:pt x="73" y="1"/>
                        </a:cubicBezTo>
                        <a:cubicBezTo>
                          <a:pt x="73" y="0"/>
                          <a:pt x="73" y="0"/>
                          <a:pt x="73" y="0"/>
                        </a:cubicBezTo>
                        <a:close/>
                        <a:moveTo>
                          <a:pt x="90" y="46"/>
                        </a:moveTo>
                        <a:cubicBezTo>
                          <a:pt x="90" y="45"/>
                          <a:pt x="90" y="45"/>
                          <a:pt x="90" y="45"/>
                        </a:cubicBezTo>
                        <a:cubicBezTo>
                          <a:pt x="88" y="43"/>
                          <a:pt x="88" y="43"/>
                          <a:pt x="88" y="43"/>
                        </a:cubicBezTo>
                        <a:cubicBezTo>
                          <a:pt x="88" y="41"/>
                          <a:pt x="88" y="41"/>
                          <a:pt x="88" y="41"/>
                        </a:cubicBezTo>
                        <a:cubicBezTo>
                          <a:pt x="88" y="40"/>
                          <a:pt x="88" y="40"/>
                          <a:pt x="88" y="40"/>
                        </a:cubicBezTo>
                        <a:cubicBezTo>
                          <a:pt x="89" y="40"/>
                          <a:pt x="89" y="40"/>
                          <a:pt x="89" y="40"/>
                        </a:cubicBezTo>
                        <a:cubicBezTo>
                          <a:pt x="91" y="38"/>
                          <a:pt x="91" y="38"/>
                          <a:pt x="91" y="38"/>
                        </a:cubicBezTo>
                        <a:cubicBezTo>
                          <a:pt x="91" y="35"/>
                          <a:pt x="91" y="35"/>
                          <a:pt x="91" y="35"/>
                        </a:cubicBezTo>
                        <a:cubicBezTo>
                          <a:pt x="93" y="34"/>
                          <a:pt x="93" y="34"/>
                          <a:pt x="93" y="34"/>
                        </a:cubicBezTo>
                        <a:cubicBezTo>
                          <a:pt x="93" y="34"/>
                          <a:pt x="93" y="34"/>
                          <a:pt x="93" y="34"/>
                        </a:cubicBezTo>
                        <a:cubicBezTo>
                          <a:pt x="93" y="34"/>
                          <a:pt x="93" y="34"/>
                          <a:pt x="93" y="34"/>
                        </a:cubicBezTo>
                        <a:cubicBezTo>
                          <a:pt x="93" y="35"/>
                          <a:pt x="93" y="35"/>
                          <a:pt x="93" y="35"/>
                        </a:cubicBezTo>
                        <a:cubicBezTo>
                          <a:pt x="91" y="36"/>
                          <a:pt x="91" y="36"/>
                          <a:pt x="91" y="36"/>
                        </a:cubicBezTo>
                        <a:cubicBezTo>
                          <a:pt x="91" y="37"/>
                          <a:pt x="91" y="37"/>
                          <a:pt x="91" y="37"/>
                        </a:cubicBezTo>
                        <a:cubicBezTo>
                          <a:pt x="91" y="38"/>
                          <a:pt x="91" y="38"/>
                          <a:pt x="91" y="38"/>
                        </a:cubicBezTo>
                        <a:cubicBezTo>
                          <a:pt x="91" y="40"/>
                          <a:pt x="91" y="40"/>
                          <a:pt x="91" y="40"/>
                        </a:cubicBezTo>
                        <a:cubicBezTo>
                          <a:pt x="90" y="41"/>
                          <a:pt x="90" y="41"/>
                          <a:pt x="90" y="41"/>
                        </a:cubicBezTo>
                        <a:cubicBezTo>
                          <a:pt x="90" y="43"/>
                          <a:pt x="90" y="43"/>
                          <a:pt x="90" y="43"/>
                        </a:cubicBezTo>
                        <a:cubicBezTo>
                          <a:pt x="90" y="44"/>
                          <a:pt x="90" y="44"/>
                          <a:pt x="90" y="44"/>
                        </a:cubicBezTo>
                        <a:cubicBezTo>
                          <a:pt x="90" y="46"/>
                          <a:pt x="90" y="46"/>
                          <a:pt x="90" y="46"/>
                        </a:cubicBezTo>
                        <a:close/>
                        <a:moveTo>
                          <a:pt x="166" y="53"/>
                        </a:moveTo>
                        <a:cubicBezTo>
                          <a:pt x="167" y="52"/>
                          <a:pt x="167" y="52"/>
                          <a:pt x="167" y="52"/>
                        </a:cubicBezTo>
                        <a:cubicBezTo>
                          <a:pt x="168" y="50"/>
                          <a:pt x="168" y="50"/>
                          <a:pt x="168" y="50"/>
                        </a:cubicBezTo>
                        <a:cubicBezTo>
                          <a:pt x="169" y="49"/>
                          <a:pt x="169" y="49"/>
                          <a:pt x="169" y="49"/>
                        </a:cubicBezTo>
                        <a:cubicBezTo>
                          <a:pt x="168" y="48"/>
                          <a:pt x="168" y="48"/>
                          <a:pt x="168" y="48"/>
                        </a:cubicBezTo>
                        <a:cubicBezTo>
                          <a:pt x="169" y="48"/>
                          <a:pt x="169" y="48"/>
                          <a:pt x="169" y="48"/>
                        </a:cubicBezTo>
                        <a:cubicBezTo>
                          <a:pt x="169" y="47"/>
                          <a:pt x="169" y="47"/>
                          <a:pt x="169" y="47"/>
                        </a:cubicBezTo>
                        <a:cubicBezTo>
                          <a:pt x="170" y="46"/>
                          <a:pt x="170" y="46"/>
                          <a:pt x="170" y="46"/>
                        </a:cubicBezTo>
                        <a:cubicBezTo>
                          <a:pt x="171" y="46"/>
                          <a:pt x="171" y="46"/>
                          <a:pt x="171" y="46"/>
                        </a:cubicBezTo>
                        <a:cubicBezTo>
                          <a:pt x="171" y="47"/>
                          <a:pt x="171" y="47"/>
                          <a:pt x="171" y="47"/>
                        </a:cubicBezTo>
                        <a:cubicBezTo>
                          <a:pt x="170" y="48"/>
                          <a:pt x="170" y="48"/>
                          <a:pt x="170" y="48"/>
                        </a:cubicBezTo>
                        <a:cubicBezTo>
                          <a:pt x="170" y="49"/>
                          <a:pt x="170" y="49"/>
                          <a:pt x="170" y="49"/>
                        </a:cubicBezTo>
                        <a:cubicBezTo>
                          <a:pt x="170" y="50"/>
                          <a:pt x="170" y="50"/>
                          <a:pt x="170" y="50"/>
                        </a:cubicBezTo>
                        <a:cubicBezTo>
                          <a:pt x="168" y="50"/>
                          <a:pt x="168" y="50"/>
                          <a:pt x="168" y="50"/>
                        </a:cubicBezTo>
                        <a:cubicBezTo>
                          <a:pt x="168" y="51"/>
                          <a:pt x="168" y="51"/>
                          <a:pt x="168" y="51"/>
                        </a:cubicBezTo>
                        <a:cubicBezTo>
                          <a:pt x="168" y="52"/>
                          <a:pt x="168" y="52"/>
                          <a:pt x="168" y="52"/>
                        </a:cubicBezTo>
                        <a:cubicBezTo>
                          <a:pt x="168" y="53"/>
                          <a:pt x="168" y="53"/>
                          <a:pt x="168" y="53"/>
                        </a:cubicBezTo>
                        <a:cubicBezTo>
                          <a:pt x="167" y="53"/>
                          <a:pt x="167" y="53"/>
                          <a:pt x="167" y="53"/>
                        </a:cubicBezTo>
                        <a:cubicBezTo>
                          <a:pt x="166" y="53"/>
                          <a:pt x="166" y="53"/>
                          <a:pt x="166" y="53"/>
                        </a:cubicBezTo>
                        <a:close/>
                        <a:moveTo>
                          <a:pt x="126" y="57"/>
                        </a:moveTo>
                        <a:cubicBezTo>
                          <a:pt x="125" y="57"/>
                          <a:pt x="125" y="57"/>
                          <a:pt x="125" y="57"/>
                        </a:cubicBezTo>
                        <a:cubicBezTo>
                          <a:pt x="125" y="56"/>
                          <a:pt x="125" y="56"/>
                          <a:pt x="125" y="56"/>
                        </a:cubicBezTo>
                        <a:cubicBezTo>
                          <a:pt x="126" y="55"/>
                          <a:pt x="126" y="55"/>
                          <a:pt x="126" y="55"/>
                        </a:cubicBezTo>
                        <a:cubicBezTo>
                          <a:pt x="127" y="53"/>
                          <a:pt x="127" y="53"/>
                          <a:pt x="127" y="53"/>
                        </a:cubicBezTo>
                        <a:cubicBezTo>
                          <a:pt x="127" y="52"/>
                          <a:pt x="127" y="52"/>
                          <a:pt x="127" y="52"/>
                        </a:cubicBezTo>
                        <a:cubicBezTo>
                          <a:pt x="128" y="52"/>
                          <a:pt x="128" y="52"/>
                          <a:pt x="128" y="52"/>
                        </a:cubicBezTo>
                        <a:cubicBezTo>
                          <a:pt x="128" y="52"/>
                          <a:pt x="128" y="52"/>
                          <a:pt x="128" y="52"/>
                        </a:cubicBezTo>
                        <a:cubicBezTo>
                          <a:pt x="128" y="53"/>
                          <a:pt x="128" y="53"/>
                          <a:pt x="128" y="53"/>
                        </a:cubicBezTo>
                        <a:cubicBezTo>
                          <a:pt x="128" y="54"/>
                          <a:pt x="128" y="54"/>
                          <a:pt x="128" y="54"/>
                        </a:cubicBezTo>
                        <a:cubicBezTo>
                          <a:pt x="128" y="55"/>
                          <a:pt x="128" y="55"/>
                          <a:pt x="128" y="55"/>
                        </a:cubicBezTo>
                        <a:cubicBezTo>
                          <a:pt x="128" y="55"/>
                          <a:pt x="128" y="55"/>
                          <a:pt x="128" y="55"/>
                        </a:cubicBezTo>
                        <a:cubicBezTo>
                          <a:pt x="127" y="56"/>
                          <a:pt x="127" y="56"/>
                          <a:pt x="127" y="56"/>
                        </a:cubicBezTo>
                        <a:cubicBezTo>
                          <a:pt x="128" y="57"/>
                          <a:pt x="128" y="57"/>
                          <a:pt x="128" y="57"/>
                        </a:cubicBezTo>
                        <a:cubicBezTo>
                          <a:pt x="127" y="57"/>
                          <a:pt x="127" y="57"/>
                          <a:pt x="127" y="57"/>
                        </a:cubicBezTo>
                        <a:cubicBezTo>
                          <a:pt x="126" y="57"/>
                          <a:pt x="126" y="57"/>
                          <a:pt x="126" y="57"/>
                        </a:cubicBezTo>
                        <a:close/>
                        <a:moveTo>
                          <a:pt x="134" y="58"/>
                        </a:moveTo>
                        <a:cubicBezTo>
                          <a:pt x="134" y="58"/>
                          <a:pt x="134" y="58"/>
                          <a:pt x="134" y="58"/>
                        </a:cubicBezTo>
                        <a:cubicBezTo>
                          <a:pt x="134" y="57"/>
                          <a:pt x="134" y="57"/>
                          <a:pt x="134" y="57"/>
                        </a:cubicBezTo>
                        <a:cubicBezTo>
                          <a:pt x="134" y="56"/>
                          <a:pt x="134" y="56"/>
                          <a:pt x="134" y="56"/>
                        </a:cubicBezTo>
                        <a:cubicBezTo>
                          <a:pt x="134" y="56"/>
                          <a:pt x="134" y="56"/>
                          <a:pt x="134" y="56"/>
                        </a:cubicBezTo>
                        <a:cubicBezTo>
                          <a:pt x="135" y="56"/>
                          <a:pt x="135" y="56"/>
                          <a:pt x="135" y="56"/>
                        </a:cubicBezTo>
                        <a:cubicBezTo>
                          <a:pt x="136" y="56"/>
                          <a:pt x="136" y="56"/>
                          <a:pt x="136" y="56"/>
                        </a:cubicBezTo>
                        <a:cubicBezTo>
                          <a:pt x="136" y="56"/>
                          <a:pt x="136" y="56"/>
                          <a:pt x="136" y="56"/>
                        </a:cubicBezTo>
                        <a:cubicBezTo>
                          <a:pt x="137" y="56"/>
                          <a:pt x="137" y="56"/>
                          <a:pt x="137" y="56"/>
                        </a:cubicBezTo>
                        <a:cubicBezTo>
                          <a:pt x="136" y="57"/>
                          <a:pt x="136" y="57"/>
                          <a:pt x="136" y="57"/>
                        </a:cubicBezTo>
                        <a:cubicBezTo>
                          <a:pt x="136" y="57"/>
                          <a:pt x="136" y="57"/>
                          <a:pt x="136" y="57"/>
                        </a:cubicBezTo>
                        <a:cubicBezTo>
                          <a:pt x="135" y="58"/>
                          <a:pt x="135" y="58"/>
                          <a:pt x="135" y="58"/>
                        </a:cubicBezTo>
                        <a:cubicBezTo>
                          <a:pt x="135" y="58"/>
                          <a:pt x="135" y="58"/>
                          <a:pt x="135" y="58"/>
                        </a:cubicBezTo>
                        <a:cubicBezTo>
                          <a:pt x="134" y="58"/>
                          <a:pt x="134" y="58"/>
                          <a:pt x="134" y="58"/>
                        </a:cubicBezTo>
                        <a:close/>
                        <a:moveTo>
                          <a:pt x="128" y="58"/>
                        </a:moveTo>
                        <a:cubicBezTo>
                          <a:pt x="129" y="58"/>
                          <a:pt x="129" y="58"/>
                          <a:pt x="129" y="58"/>
                        </a:cubicBezTo>
                        <a:cubicBezTo>
                          <a:pt x="130" y="58"/>
                          <a:pt x="130" y="58"/>
                          <a:pt x="130" y="58"/>
                        </a:cubicBezTo>
                        <a:cubicBezTo>
                          <a:pt x="130" y="59"/>
                          <a:pt x="130" y="59"/>
                          <a:pt x="130" y="59"/>
                        </a:cubicBezTo>
                        <a:cubicBezTo>
                          <a:pt x="129" y="59"/>
                          <a:pt x="129" y="59"/>
                          <a:pt x="129" y="59"/>
                        </a:cubicBezTo>
                        <a:cubicBezTo>
                          <a:pt x="129" y="60"/>
                          <a:pt x="129" y="60"/>
                          <a:pt x="129" y="60"/>
                        </a:cubicBezTo>
                        <a:cubicBezTo>
                          <a:pt x="128" y="61"/>
                          <a:pt x="128" y="61"/>
                          <a:pt x="128" y="61"/>
                        </a:cubicBezTo>
                        <a:cubicBezTo>
                          <a:pt x="128" y="61"/>
                          <a:pt x="128" y="61"/>
                          <a:pt x="128" y="61"/>
                        </a:cubicBezTo>
                        <a:cubicBezTo>
                          <a:pt x="127" y="62"/>
                          <a:pt x="127" y="62"/>
                          <a:pt x="127" y="62"/>
                        </a:cubicBezTo>
                        <a:cubicBezTo>
                          <a:pt x="126" y="61"/>
                          <a:pt x="126" y="61"/>
                          <a:pt x="126" y="61"/>
                        </a:cubicBezTo>
                        <a:cubicBezTo>
                          <a:pt x="126" y="60"/>
                          <a:pt x="126" y="60"/>
                          <a:pt x="126" y="60"/>
                        </a:cubicBezTo>
                        <a:cubicBezTo>
                          <a:pt x="126" y="60"/>
                          <a:pt x="126" y="60"/>
                          <a:pt x="126" y="60"/>
                        </a:cubicBezTo>
                        <a:cubicBezTo>
                          <a:pt x="126" y="59"/>
                          <a:pt x="126" y="59"/>
                          <a:pt x="126" y="59"/>
                        </a:cubicBezTo>
                        <a:cubicBezTo>
                          <a:pt x="127" y="58"/>
                          <a:pt x="127" y="58"/>
                          <a:pt x="127" y="58"/>
                        </a:cubicBezTo>
                        <a:cubicBezTo>
                          <a:pt x="128" y="58"/>
                          <a:pt x="128" y="58"/>
                          <a:pt x="128" y="58"/>
                        </a:cubicBezTo>
                        <a:close/>
                        <a:moveTo>
                          <a:pt x="147" y="59"/>
                        </a:moveTo>
                        <a:cubicBezTo>
                          <a:pt x="148" y="59"/>
                          <a:pt x="148" y="59"/>
                          <a:pt x="148" y="59"/>
                        </a:cubicBezTo>
                        <a:cubicBezTo>
                          <a:pt x="148" y="59"/>
                          <a:pt x="148" y="59"/>
                          <a:pt x="148" y="59"/>
                        </a:cubicBezTo>
                        <a:cubicBezTo>
                          <a:pt x="149" y="60"/>
                          <a:pt x="149" y="60"/>
                          <a:pt x="149" y="60"/>
                        </a:cubicBezTo>
                        <a:cubicBezTo>
                          <a:pt x="148" y="60"/>
                          <a:pt x="148" y="60"/>
                          <a:pt x="148" y="60"/>
                        </a:cubicBezTo>
                        <a:cubicBezTo>
                          <a:pt x="147" y="60"/>
                          <a:pt x="147" y="60"/>
                          <a:pt x="147" y="60"/>
                        </a:cubicBezTo>
                        <a:cubicBezTo>
                          <a:pt x="146" y="59"/>
                          <a:pt x="146" y="59"/>
                          <a:pt x="146" y="59"/>
                        </a:cubicBezTo>
                        <a:cubicBezTo>
                          <a:pt x="146" y="59"/>
                          <a:pt x="146" y="59"/>
                          <a:pt x="146" y="59"/>
                        </a:cubicBezTo>
                        <a:cubicBezTo>
                          <a:pt x="147" y="59"/>
                          <a:pt x="147" y="59"/>
                          <a:pt x="147" y="59"/>
                        </a:cubicBezTo>
                        <a:close/>
                        <a:moveTo>
                          <a:pt x="122" y="65"/>
                        </a:moveTo>
                        <a:cubicBezTo>
                          <a:pt x="122" y="65"/>
                          <a:pt x="122" y="65"/>
                          <a:pt x="122" y="65"/>
                        </a:cubicBezTo>
                        <a:cubicBezTo>
                          <a:pt x="123" y="64"/>
                          <a:pt x="123" y="64"/>
                          <a:pt x="123" y="64"/>
                        </a:cubicBezTo>
                        <a:cubicBezTo>
                          <a:pt x="123" y="63"/>
                          <a:pt x="123" y="63"/>
                          <a:pt x="123" y="63"/>
                        </a:cubicBezTo>
                        <a:cubicBezTo>
                          <a:pt x="124" y="61"/>
                          <a:pt x="124" y="61"/>
                          <a:pt x="124" y="61"/>
                        </a:cubicBezTo>
                        <a:cubicBezTo>
                          <a:pt x="125" y="61"/>
                          <a:pt x="125" y="61"/>
                          <a:pt x="125" y="61"/>
                        </a:cubicBezTo>
                        <a:cubicBezTo>
                          <a:pt x="125" y="62"/>
                          <a:pt x="125" y="62"/>
                          <a:pt x="125" y="62"/>
                        </a:cubicBezTo>
                        <a:cubicBezTo>
                          <a:pt x="124" y="63"/>
                          <a:pt x="124" y="63"/>
                          <a:pt x="124" y="63"/>
                        </a:cubicBezTo>
                        <a:cubicBezTo>
                          <a:pt x="124" y="64"/>
                          <a:pt x="124" y="64"/>
                          <a:pt x="124" y="64"/>
                        </a:cubicBezTo>
                        <a:cubicBezTo>
                          <a:pt x="123" y="65"/>
                          <a:pt x="123" y="65"/>
                          <a:pt x="123" y="65"/>
                        </a:cubicBezTo>
                        <a:cubicBezTo>
                          <a:pt x="123" y="65"/>
                          <a:pt x="123" y="65"/>
                          <a:pt x="123" y="65"/>
                        </a:cubicBezTo>
                        <a:cubicBezTo>
                          <a:pt x="122" y="65"/>
                          <a:pt x="122" y="65"/>
                          <a:pt x="122" y="65"/>
                        </a:cubicBezTo>
                        <a:close/>
                        <a:moveTo>
                          <a:pt x="130" y="68"/>
                        </a:moveTo>
                        <a:cubicBezTo>
                          <a:pt x="129" y="68"/>
                          <a:pt x="129" y="68"/>
                          <a:pt x="129" y="68"/>
                        </a:cubicBezTo>
                        <a:cubicBezTo>
                          <a:pt x="129" y="68"/>
                          <a:pt x="129" y="68"/>
                          <a:pt x="129" y="68"/>
                        </a:cubicBezTo>
                        <a:cubicBezTo>
                          <a:pt x="128" y="67"/>
                          <a:pt x="128" y="67"/>
                          <a:pt x="128" y="67"/>
                        </a:cubicBezTo>
                        <a:cubicBezTo>
                          <a:pt x="128" y="66"/>
                          <a:pt x="128" y="66"/>
                          <a:pt x="128" y="66"/>
                        </a:cubicBezTo>
                        <a:cubicBezTo>
                          <a:pt x="128" y="65"/>
                          <a:pt x="128" y="65"/>
                          <a:pt x="128" y="65"/>
                        </a:cubicBezTo>
                        <a:cubicBezTo>
                          <a:pt x="129" y="65"/>
                          <a:pt x="129" y="65"/>
                          <a:pt x="129" y="65"/>
                        </a:cubicBezTo>
                        <a:cubicBezTo>
                          <a:pt x="129" y="65"/>
                          <a:pt x="129" y="65"/>
                          <a:pt x="129" y="65"/>
                        </a:cubicBezTo>
                        <a:cubicBezTo>
                          <a:pt x="129" y="63"/>
                          <a:pt x="129" y="63"/>
                          <a:pt x="129" y="63"/>
                        </a:cubicBezTo>
                        <a:cubicBezTo>
                          <a:pt x="130" y="63"/>
                          <a:pt x="130" y="63"/>
                          <a:pt x="130" y="63"/>
                        </a:cubicBezTo>
                        <a:cubicBezTo>
                          <a:pt x="131" y="64"/>
                          <a:pt x="131" y="64"/>
                          <a:pt x="131" y="64"/>
                        </a:cubicBezTo>
                        <a:cubicBezTo>
                          <a:pt x="130" y="65"/>
                          <a:pt x="130" y="65"/>
                          <a:pt x="130" y="65"/>
                        </a:cubicBezTo>
                        <a:cubicBezTo>
                          <a:pt x="130" y="67"/>
                          <a:pt x="130" y="67"/>
                          <a:pt x="130" y="67"/>
                        </a:cubicBezTo>
                        <a:cubicBezTo>
                          <a:pt x="130" y="68"/>
                          <a:pt x="130" y="68"/>
                          <a:pt x="130" y="68"/>
                        </a:cubicBezTo>
                        <a:close/>
                        <a:moveTo>
                          <a:pt x="306" y="72"/>
                        </a:moveTo>
                        <a:cubicBezTo>
                          <a:pt x="307" y="70"/>
                          <a:pt x="307" y="70"/>
                          <a:pt x="307" y="70"/>
                        </a:cubicBezTo>
                        <a:cubicBezTo>
                          <a:pt x="307" y="70"/>
                          <a:pt x="307" y="70"/>
                          <a:pt x="307" y="70"/>
                        </a:cubicBezTo>
                        <a:cubicBezTo>
                          <a:pt x="307" y="69"/>
                          <a:pt x="307" y="69"/>
                          <a:pt x="307" y="69"/>
                        </a:cubicBezTo>
                        <a:cubicBezTo>
                          <a:pt x="308" y="68"/>
                          <a:pt x="308" y="68"/>
                          <a:pt x="308" y="68"/>
                        </a:cubicBezTo>
                        <a:cubicBezTo>
                          <a:pt x="308" y="67"/>
                          <a:pt x="308" y="67"/>
                          <a:pt x="308" y="67"/>
                        </a:cubicBezTo>
                        <a:cubicBezTo>
                          <a:pt x="309" y="66"/>
                          <a:pt x="309" y="66"/>
                          <a:pt x="309" y="66"/>
                        </a:cubicBezTo>
                        <a:cubicBezTo>
                          <a:pt x="310" y="66"/>
                          <a:pt x="310" y="66"/>
                          <a:pt x="310" y="66"/>
                        </a:cubicBezTo>
                        <a:cubicBezTo>
                          <a:pt x="311" y="67"/>
                          <a:pt x="311" y="67"/>
                          <a:pt x="311" y="67"/>
                        </a:cubicBezTo>
                        <a:cubicBezTo>
                          <a:pt x="310" y="67"/>
                          <a:pt x="310" y="67"/>
                          <a:pt x="310" y="67"/>
                        </a:cubicBezTo>
                        <a:cubicBezTo>
                          <a:pt x="309" y="68"/>
                          <a:pt x="309" y="68"/>
                          <a:pt x="309" y="68"/>
                        </a:cubicBezTo>
                        <a:cubicBezTo>
                          <a:pt x="309" y="68"/>
                          <a:pt x="309" y="68"/>
                          <a:pt x="309" y="68"/>
                        </a:cubicBezTo>
                        <a:cubicBezTo>
                          <a:pt x="310" y="68"/>
                          <a:pt x="310" y="68"/>
                          <a:pt x="310" y="68"/>
                        </a:cubicBezTo>
                        <a:cubicBezTo>
                          <a:pt x="310" y="69"/>
                          <a:pt x="310" y="69"/>
                          <a:pt x="310" y="69"/>
                        </a:cubicBezTo>
                        <a:cubicBezTo>
                          <a:pt x="307" y="71"/>
                          <a:pt x="307" y="71"/>
                          <a:pt x="307" y="71"/>
                        </a:cubicBezTo>
                        <a:cubicBezTo>
                          <a:pt x="307" y="71"/>
                          <a:pt x="307" y="71"/>
                          <a:pt x="307" y="71"/>
                        </a:cubicBezTo>
                        <a:cubicBezTo>
                          <a:pt x="307" y="71"/>
                          <a:pt x="306" y="72"/>
                          <a:pt x="306" y="72"/>
                        </a:cubicBezTo>
                        <a:cubicBezTo>
                          <a:pt x="306" y="72"/>
                          <a:pt x="306" y="72"/>
                          <a:pt x="306" y="72"/>
                        </a:cubicBezTo>
                        <a:cubicBezTo>
                          <a:pt x="306" y="72"/>
                          <a:pt x="306" y="72"/>
                          <a:pt x="306" y="72"/>
                        </a:cubicBezTo>
                        <a:close/>
                        <a:moveTo>
                          <a:pt x="152" y="71"/>
                        </a:moveTo>
                        <a:cubicBezTo>
                          <a:pt x="153" y="71"/>
                          <a:pt x="153" y="71"/>
                          <a:pt x="153" y="71"/>
                        </a:cubicBezTo>
                        <a:cubicBezTo>
                          <a:pt x="153" y="71"/>
                          <a:pt x="153" y="71"/>
                          <a:pt x="153" y="71"/>
                        </a:cubicBezTo>
                        <a:cubicBezTo>
                          <a:pt x="155" y="70"/>
                          <a:pt x="155" y="70"/>
                          <a:pt x="155" y="70"/>
                        </a:cubicBezTo>
                        <a:cubicBezTo>
                          <a:pt x="156" y="69"/>
                          <a:pt x="156" y="69"/>
                          <a:pt x="156" y="69"/>
                        </a:cubicBezTo>
                        <a:cubicBezTo>
                          <a:pt x="157" y="69"/>
                          <a:pt x="157" y="69"/>
                          <a:pt x="157" y="69"/>
                        </a:cubicBezTo>
                        <a:cubicBezTo>
                          <a:pt x="158" y="70"/>
                          <a:pt x="158" y="70"/>
                          <a:pt x="158" y="70"/>
                        </a:cubicBezTo>
                        <a:cubicBezTo>
                          <a:pt x="158" y="70"/>
                          <a:pt x="158" y="70"/>
                          <a:pt x="158" y="70"/>
                        </a:cubicBezTo>
                        <a:cubicBezTo>
                          <a:pt x="158" y="70"/>
                          <a:pt x="158" y="70"/>
                          <a:pt x="158" y="70"/>
                        </a:cubicBezTo>
                        <a:cubicBezTo>
                          <a:pt x="159" y="70"/>
                          <a:pt x="159" y="70"/>
                          <a:pt x="159" y="70"/>
                        </a:cubicBezTo>
                        <a:cubicBezTo>
                          <a:pt x="160" y="70"/>
                          <a:pt x="160" y="70"/>
                          <a:pt x="160" y="70"/>
                        </a:cubicBezTo>
                        <a:cubicBezTo>
                          <a:pt x="160" y="71"/>
                          <a:pt x="160" y="71"/>
                          <a:pt x="160" y="71"/>
                        </a:cubicBezTo>
                        <a:cubicBezTo>
                          <a:pt x="160" y="71"/>
                          <a:pt x="160" y="71"/>
                          <a:pt x="160" y="71"/>
                        </a:cubicBezTo>
                        <a:cubicBezTo>
                          <a:pt x="160" y="71"/>
                          <a:pt x="160" y="71"/>
                          <a:pt x="160" y="71"/>
                        </a:cubicBezTo>
                        <a:cubicBezTo>
                          <a:pt x="161" y="72"/>
                          <a:pt x="161" y="72"/>
                          <a:pt x="161" y="72"/>
                        </a:cubicBezTo>
                        <a:cubicBezTo>
                          <a:pt x="162" y="72"/>
                          <a:pt x="162" y="72"/>
                          <a:pt x="162" y="72"/>
                        </a:cubicBezTo>
                        <a:cubicBezTo>
                          <a:pt x="161" y="73"/>
                          <a:pt x="161" y="73"/>
                          <a:pt x="161" y="73"/>
                        </a:cubicBezTo>
                        <a:cubicBezTo>
                          <a:pt x="160" y="73"/>
                          <a:pt x="160" y="73"/>
                          <a:pt x="160" y="73"/>
                        </a:cubicBezTo>
                        <a:cubicBezTo>
                          <a:pt x="160" y="72"/>
                          <a:pt x="160" y="72"/>
                          <a:pt x="160" y="72"/>
                        </a:cubicBezTo>
                        <a:cubicBezTo>
                          <a:pt x="159" y="73"/>
                          <a:pt x="159" y="73"/>
                          <a:pt x="159" y="73"/>
                        </a:cubicBezTo>
                        <a:cubicBezTo>
                          <a:pt x="158" y="74"/>
                          <a:pt x="158" y="74"/>
                          <a:pt x="158" y="74"/>
                        </a:cubicBezTo>
                        <a:cubicBezTo>
                          <a:pt x="158" y="74"/>
                          <a:pt x="158" y="74"/>
                          <a:pt x="158" y="74"/>
                        </a:cubicBezTo>
                        <a:cubicBezTo>
                          <a:pt x="158" y="74"/>
                          <a:pt x="158" y="74"/>
                          <a:pt x="158" y="74"/>
                        </a:cubicBezTo>
                        <a:cubicBezTo>
                          <a:pt x="157" y="74"/>
                          <a:pt x="157" y="74"/>
                          <a:pt x="157" y="74"/>
                        </a:cubicBezTo>
                        <a:cubicBezTo>
                          <a:pt x="156" y="74"/>
                          <a:pt x="156" y="74"/>
                          <a:pt x="156" y="74"/>
                        </a:cubicBezTo>
                        <a:cubicBezTo>
                          <a:pt x="155" y="75"/>
                          <a:pt x="155" y="75"/>
                          <a:pt x="155" y="75"/>
                        </a:cubicBezTo>
                        <a:cubicBezTo>
                          <a:pt x="154" y="75"/>
                          <a:pt x="154" y="75"/>
                          <a:pt x="154" y="75"/>
                        </a:cubicBezTo>
                        <a:cubicBezTo>
                          <a:pt x="152" y="75"/>
                          <a:pt x="152" y="75"/>
                          <a:pt x="152" y="75"/>
                        </a:cubicBezTo>
                        <a:cubicBezTo>
                          <a:pt x="151" y="75"/>
                          <a:pt x="151" y="75"/>
                          <a:pt x="151" y="75"/>
                        </a:cubicBezTo>
                        <a:cubicBezTo>
                          <a:pt x="150" y="75"/>
                          <a:pt x="150" y="75"/>
                          <a:pt x="150" y="75"/>
                        </a:cubicBezTo>
                        <a:cubicBezTo>
                          <a:pt x="150" y="76"/>
                          <a:pt x="150" y="76"/>
                          <a:pt x="150" y="76"/>
                        </a:cubicBezTo>
                        <a:cubicBezTo>
                          <a:pt x="151" y="76"/>
                          <a:pt x="151" y="76"/>
                          <a:pt x="151" y="76"/>
                        </a:cubicBezTo>
                        <a:cubicBezTo>
                          <a:pt x="151" y="76"/>
                          <a:pt x="151" y="76"/>
                          <a:pt x="151" y="76"/>
                        </a:cubicBezTo>
                        <a:cubicBezTo>
                          <a:pt x="151" y="77"/>
                          <a:pt x="151" y="77"/>
                          <a:pt x="151" y="77"/>
                        </a:cubicBezTo>
                        <a:cubicBezTo>
                          <a:pt x="151" y="77"/>
                          <a:pt x="151" y="77"/>
                          <a:pt x="151" y="77"/>
                        </a:cubicBezTo>
                        <a:cubicBezTo>
                          <a:pt x="151" y="78"/>
                          <a:pt x="151" y="78"/>
                          <a:pt x="151" y="78"/>
                        </a:cubicBezTo>
                        <a:cubicBezTo>
                          <a:pt x="153" y="78"/>
                          <a:pt x="153" y="78"/>
                          <a:pt x="153" y="78"/>
                        </a:cubicBezTo>
                        <a:cubicBezTo>
                          <a:pt x="153" y="78"/>
                          <a:pt x="153" y="78"/>
                          <a:pt x="153" y="78"/>
                        </a:cubicBezTo>
                        <a:cubicBezTo>
                          <a:pt x="153" y="79"/>
                          <a:pt x="153" y="79"/>
                          <a:pt x="153" y="79"/>
                        </a:cubicBezTo>
                        <a:cubicBezTo>
                          <a:pt x="153" y="79"/>
                          <a:pt x="153" y="79"/>
                          <a:pt x="153" y="79"/>
                        </a:cubicBezTo>
                        <a:cubicBezTo>
                          <a:pt x="153" y="79"/>
                          <a:pt x="153" y="79"/>
                          <a:pt x="153" y="79"/>
                        </a:cubicBezTo>
                        <a:cubicBezTo>
                          <a:pt x="154" y="79"/>
                          <a:pt x="154" y="79"/>
                          <a:pt x="154" y="79"/>
                        </a:cubicBezTo>
                        <a:cubicBezTo>
                          <a:pt x="154" y="78"/>
                          <a:pt x="154" y="78"/>
                          <a:pt x="154" y="78"/>
                        </a:cubicBezTo>
                        <a:cubicBezTo>
                          <a:pt x="155" y="79"/>
                          <a:pt x="155" y="79"/>
                          <a:pt x="155" y="79"/>
                        </a:cubicBezTo>
                        <a:cubicBezTo>
                          <a:pt x="155" y="79"/>
                          <a:pt x="155" y="79"/>
                          <a:pt x="155" y="79"/>
                        </a:cubicBezTo>
                        <a:cubicBezTo>
                          <a:pt x="155" y="80"/>
                          <a:pt x="155" y="80"/>
                          <a:pt x="155" y="80"/>
                        </a:cubicBezTo>
                        <a:cubicBezTo>
                          <a:pt x="155" y="80"/>
                          <a:pt x="155" y="80"/>
                          <a:pt x="155" y="80"/>
                        </a:cubicBezTo>
                        <a:cubicBezTo>
                          <a:pt x="155" y="80"/>
                          <a:pt x="155" y="80"/>
                          <a:pt x="155" y="80"/>
                        </a:cubicBezTo>
                        <a:cubicBezTo>
                          <a:pt x="156" y="80"/>
                          <a:pt x="156" y="80"/>
                          <a:pt x="156" y="80"/>
                        </a:cubicBezTo>
                        <a:cubicBezTo>
                          <a:pt x="157" y="80"/>
                          <a:pt x="157" y="80"/>
                          <a:pt x="157" y="80"/>
                        </a:cubicBezTo>
                        <a:cubicBezTo>
                          <a:pt x="157" y="80"/>
                          <a:pt x="157" y="80"/>
                          <a:pt x="157" y="80"/>
                        </a:cubicBezTo>
                        <a:cubicBezTo>
                          <a:pt x="158" y="80"/>
                          <a:pt x="158" y="80"/>
                          <a:pt x="158" y="80"/>
                        </a:cubicBezTo>
                        <a:cubicBezTo>
                          <a:pt x="159" y="81"/>
                          <a:pt x="159" y="81"/>
                          <a:pt x="159" y="81"/>
                        </a:cubicBezTo>
                        <a:cubicBezTo>
                          <a:pt x="160" y="81"/>
                          <a:pt x="160" y="81"/>
                          <a:pt x="160" y="81"/>
                        </a:cubicBezTo>
                        <a:cubicBezTo>
                          <a:pt x="161" y="80"/>
                          <a:pt x="161" y="80"/>
                          <a:pt x="161" y="80"/>
                        </a:cubicBezTo>
                        <a:cubicBezTo>
                          <a:pt x="161" y="80"/>
                          <a:pt x="161" y="80"/>
                          <a:pt x="161" y="80"/>
                        </a:cubicBezTo>
                        <a:cubicBezTo>
                          <a:pt x="161" y="80"/>
                          <a:pt x="161" y="80"/>
                          <a:pt x="161" y="80"/>
                        </a:cubicBezTo>
                        <a:cubicBezTo>
                          <a:pt x="162" y="79"/>
                          <a:pt x="162" y="79"/>
                          <a:pt x="162" y="79"/>
                        </a:cubicBezTo>
                        <a:cubicBezTo>
                          <a:pt x="164" y="78"/>
                          <a:pt x="164" y="78"/>
                          <a:pt x="164" y="78"/>
                        </a:cubicBezTo>
                        <a:cubicBezTo>
                          <a:pt x="165" y="78"/>
                          <a:pt x="165" y="78"/>
                          <a:pt x="165" y="78"/>
                        </a:cubicBezTo>
                        <a:cubicBezTo>
                          <a:pt x="166" y="78"/>
                          <a:pt x="166" y="78"/>
                          <a:pt x="166" y="78"/>
                        </a:cubicBezTo>
                        <a:cubicBezTo>
                          <a:pt x="166" y="77"/>
                          <a:pt x="166" y="77"/>
                          <a:pt x="166" y="77"/>
                        </a:cubicBezTo>
                        <a:cubicBezTo>
                          <a:pt x="167" y="77"/>
                          <a:pt x="167" y="77"/>
                          <a:pt x="167" y="77"/>
                        </a:cubicBezTo>
                        <a:cubicBezTo>
                          <a:pt x="167" y="78"/>
                          <a:pt x="167" y="78"/>
                          <a:pt x="167" y="78"/>
                        </a:cubicBezTo>
                        <a:cubicBezTo>
                          <a:pt x="166" y="78"/>
                          <a:pt x="166" y="78"/>
                          <a:pt x="166" y="78"/>
                        </a:cubicBezTo>
                        <a:cubicBezTo>
                          <a:pt x="166" y="79"/>
                          <a:pt x="166" y="79"/>
                          <a:pt x="166" y="79"/>
                        </a:cubicBezTo>
                        <a:cubicBezTo>
                          <a:pt x="165" y="80"/>
                          <a:pt x="165" y="80"/>
                          <a:pt x="165" y="80"/>
                        </a:cubicBezTo>
                        <a:cubicBezTo>
                          <a:pt x="164" y="80"/>
                          <a:pt x="164" y="80"/>
                          <a:pt x="164" y="80"/>
                        </a:cubicBezTo>
                        <a:cubicBezTo>
                          <a:pt x="163" y="81"/>
                          <a:pt x="163" y="81"/>
                          <a:pt x="163" y="81"/>
                        </a:cubicBezTo>
                        <a:cubicBezTo>
                          <a:pt x="164" y="81"/>
                          <a:pt x="164" y="81"/>
                          <a:pt x="164" y="81"/>
                        </a:cubicBezTo>
                        <a:cubicBezTo>
                          <a:pt x="165" y="81"/>
                          <a:pt x="165" y="81"/>
                          <a:pt x="165" y="81"/>
                        </a:cubicBezTo>
                        <a:cubicBezTo>
                          <a:pt x="166" y="81"/>
                          <a:pt x="166" y="81"/>
                          <a:pt x="166" y="81"/>
                        </a:cubicBezTo>
                        <a:cubicBezTo>
                          <a:pt x="167" y="81"/>
                          <a:pt x="167" y="81"/>
                          <a:pt x="167" y="81"/>
                        </a:cubicBezTo>
                        <a:cubicBezTo>
                          <a:pt x="166" y="81"/>
                          <a:pt x="166" y="81"/>
                          <a:pt x="166" y="81"/>
                        </a:cubicBezTo>
                        <a:cubicBezTo>
                          <a:pt x="165" y="82"/>
                          <a:pt x="165" y="82"/>
                          <a:pt x="165" y="82"/>
                        </a:cubicBezTo>
                        <a:cubicBezTo>
                          <a:pt x="164" y="83"/>
                          <a:pt x="164" y="83"/>
                          <a:pt x="164" y="83"/>
                        </a:cubicBezTo>
                        <a:cubicBezTo>
                          <a:pt x="164" y="83"/>
                          <a:pt x="164" y="83"/>
                          <a:pt x="164" y="83"/>
                        </a:cubicBezTo>
                        <a:cubicBezTo>
                          <a:pt x="163" y="84"/>
                          <a:pt x="163" y="84"/>
                          <a:pt x="163" y="84"/>
                        </a:cubicBezTo>
                        <a:cubicBezTo>
                          <a:pt x="163" y="84"/>
                          <a:pt x="163" y="84"/>
                          <a:pt x="163" y="84"/>
                        </a:cubicBezTo>
                        <a:cubicBezTo>
                          <a:pt x="163" y="84"/>
                          <a:pt x="163" y="84"/>
                          <a:pt x="163" y="84"/>
                        </a:cubicBezTo>
                        <a:cubicBezTo>
                          <a:pt x="161" y="84"/>
                          <a:pt x="161" y="84"/>
                          <a:pt x="161" y="84"/>
                        </a:cubicBezTo>
                        <a:cubicBezTo>
                          <a:pt x="161" y="85"/>
                          <a:pt x="161" y="85"/>
                          <a:pt x="161" y="85"/>
                        </a:cubicBezTo>
                        <a:cubicBezTo>
                          <a:pt x="162" y="85"/>
                          <a:pt x="162" y="85"/>
                          <a:pt x="162" y="85"/>
                        </a:cubicBezTo>
                        <a:cubicBezTo>
                          <a:pt x="162" y="86"/>
                          <a:pt x="162" y="86"/>
                          <a:pt x="162" y="86"/>
                        </a:cubicBezTo>
                        <a:cubicBezTo>
                          <a:pt x="161" y="86"/>
                          <a:pt x="161" y="86"/>
                          <a:pt x="161" y="86"/>
                        </a:cubicBezTo>
                        <a:cubicBezTo>
                          <a:pt x="160" y="85"/>
                          <a:pt x="160" y="85"/>
                          <a:pt x="160" y="85"/>
                        </a:cubicBezTo>
                        <a:cubicBezTo>
                          <a:pt x="159" y="86"/>
                          <a:pt x="159" y="86"/>
                          <a:pt x="159" y="86"/>
                        </a:cubicBezTo>
                        <a:cubicBezTo>
                          <a:pt x="159" y="87"/>
                          <a:pt x="159" y="87"/>
                          <a:pt x="159" y="87"/>
                        </a:cubicBezTo>
                        <a:cubicBezTo>
                          <a:pt x="159" y="88"/>
                          <a:pt x="159" y="88"/>
                          <a:pt x="159" y="88"/>
                        </a:cubicBezTo>
                        <a:cubicBezTo>
                          <a:pt x="159" y="88"/>
                          <a:pt x="159" y="88"/>
                          <a:pt x="159" y="88"/>
                        </a:cubicBezTo>
                        <a:cubicBezTo>
                          <a:pt x="160" y="88"/>
                          <a:pt x="160" y="88"/>
                          <a:pt x="160" y="88"/>
                        </a:cubicBezTo>
                        <a:cubicBezTo>
                          <a:pt x="161" y="88"/>
                          <a:pt x="161" y="88"/>
                          <a:pt x="161" y="88"/>
                        </a:cubicBezTo>
                        <a:cubicBezTo>
                          <a:pt x="160" y="88"/>
                          <a:pt x="160" y="88"/>
                          <a:pt x="160" y="88"/>
                        </a:cubicBezTo>
                        <a:cubicBezTo>
                          <a:pt x="160" y="89"/>
                          <a:pt x="160" y="89"/>
                          <a:pt x="160" y="89"/>
                        </a:cubicBezTo>
                        <a:cubicBezTo>
                          <a:pt x="159" y="90"/>
                          <a:pt x="159" y="90"/>
                          <a:pt x="159" y="90"/>
                        </a:cubicBezTo>
                        <a:cubicBezTo>
                          <a:pt x="158" y="90"/>
                          <a:pt x="158" y="90"/>
                          <a:pt x="158" y="90"/>
                        </a:cubicBezTo>
                        <a:cubicBezTo>
                          <a:pt x="158" y="90"/>
                          <a:pt x="158" y="90"/>
                          <a:pt x="158" y="90"/>
                        </a:cubicBezTo>
                        <a:cubicBezTo>
                          <a:pt x="158" y="90"/>
                          <a:pt x="158" y="90"/>
                          <a:pt x="158" y="90"/>
                        </a:cubicBezTo>
                        <a:cubicBezTo>
                          <a:pt x="159" y="91"/>
                          <a:pt x="159" y="91"/>
                          <a:pt x="159" y="91"/>
                        </a:cubicBezTo>
                        <a:cubicBezTo>
                          <a:pt x="159" y="91"/>
                          <a:pt x="159" y="91"/>
                          <a:pt x="159" y="91"/>
                        </a:cubicBezTo>
                        <a:cubicBezTo>
                          <a:pt x="160" y="91"/>
                          <a:pt x="160" y="91"/>
                          <a:pt x="160" y="91"/>
                        </a:cubicBezTo>
                        <a:cubicBezTo>
                          <a:pt x="160" y="92"/>
                          <a:pt x="160" y="92"/>
                          <a:pt x="160" y="92"/>
                        </a:cubicBezTo>
                        <a:cubicBezTo>
                          <a:pt x="159" y="92"/>
                          <a:pt x="159" y="92"/>
                          <a:pt x="159" y="92"/>
                        </a:cubicBezTo>
                        <a:cubicBezTo>
                          <a:pt x="159" y="93"/>
                          <a:pt x="159" y="93"/>
                          <a:pt x="159" y="93"/>
                        </a:cubicBezTo>
                        <a:cubicBezTo>
                          <a:pt x="158" y="93"/>
                          <a:pt x="158" y="93"/>
                          <a:pt x="158" y="93"/>
                        </a:cubicBezTo>
                        <a:cubicBezTo>
                          <a:pt x="158" y="93"/>
                          <a:pt x="158" y="93"/>
                          <a:pt x="158" y="93"/>
                        </a:cubicBezTo>
                        <a:cubicBezTo>
                          <a:pt x="158" y="94"/>
                          <a:pt x="158" y="94"/>
                          <a:pt x="158" y="94"/>
                        </a:cubicBezTo>
                        <a:cubicBezTo>
                          <a:pt x="158" y="94"/>
                          <a:pt x="158" y="94"/>
                          <a:pt x="158" y="94"/>
                        </a:cubicBezTo>
                        <a:cubicBezTo>
                          <a:pt x="158" y="95"/>
                          <a:pt x="158" y="95"/>
                          <a:pt x="158" y="95"/>
                        </a:cubicBezTo>
                        <a:cubicBezTo>
                          <a:pt x="157" y="95"/>
                          <a:pt x="157" y="95"/>
                          <a:pt x="157" y="95"/>
                        </a:cubicBezTo>
                        <a:cubicBezTo>
                          <a:pt x="155" y="95"/>
                          <a:pt x="155" y="95"/>
                          <a:pt x="155" y="95"/>
                        </a:cubicBezTo>
                        <a:cubicBezTo>
                          <a:pt x="155" y="95"/>
                          <a:pt x="155" y="95"/>
                          <a:pt x="155" y="95"/>
                        </a:cubicBezTo>
                        <a:cubicBezTo>
                          <a:pt x="154" y="96"/>
                          <a:pt x="154" y="96"/>
                          <a:pt x="154" y="96"/>
                        </a:cubicBezTo>
                        <a:cubicBezTo>
                          <a:pt x="154" y="96"/>
                          <a:pt x="154" y="96"/>
                          <a:pt x="154" y="96"/>
                        </a:cubicBezTo>
                        <a:cubicBezTo>
                          <a:pt x="154" y="96"/>
                          <a:pt x="154" y="96"/>
                          <a:pt x="154" y="96"/>
                        </a:cubicBezTo>
                        <a:cubicBezTo>
                          <a:pt x="154" y="97"/>
                          <a:pt x="154" y="97"/>
                          <a:pt x="154" y="97"/>
                        </a:cubicBezTo>
                        <a:cubicBezTo>
                          <a:pt x="153" y="97"/>
                          <a:pt x="153" y="97"/>
                          <a:pt x="153" y="97"/>
                        </a:cubicBezTo>
                        <a:cubicBezTo>
                          <a:pt x="153" y="98"/>
                          <a:pt x="153" y="98"/>
                          <a:pt x="153" y="98"/>
                        </a:cubicBezTo>
                        <a:cubicBezTo>
                          <a:pt x="153" y="99"/>
                          <a:pt x="153" y="99"/>
                          <a:pt x="153" y="99"/>
                        </a:cubicBezTo>
                        <a:cubicBezTo>
                          <a:pt x="153" y="99"/>
                          <a:pt x="153" y="99"/>
                          <a:pt x="153" y="99"/>
                        </a:cubicBezTo>
                        <a:cubicBezTo>
                          <a:pt x="152" y="99"/>
                          <a:pt x="152" y="99"/>
                          <a:pt x="152" y="99"/>
                        </a:cubicBezTo>
                        <a:cubicBezTo>
                          <a:pt x="152" y="99"/>
                          <a:pt x="152" y="99"/>
                          <a:pt x="152" y="99"/>
                        </a:cubicBezTo>
                        <a:cubicBezTo>
                          <a:pt x="152" y="100"/>
                          <a:pt x="152" y="100"/>
                          <a:pt x="152" y="100"/>
                        </a:cubicBezTo>
                        <a:cubicBezTo>
                          <a:pt x="152" y="100"/>
                          <a:pt x="152" y="100"/>
                          <a:pt x="152" y="100"/>
                        </a:cubicBezTo>
                        <a:cubicBezTo>
                          <a:pt x="152" y="101"/>
                          <a:pt x="152" y="101"/>
                          <a:pt x="152" y="101"/>
                        </a:cubicBezTo>
                        <a:cubicBezTo>
                          <a:pt x="152" y="101"/>
                          <a:pt x="152" y="101"/>
                          <a:pt x="152" y="101"/>
                        </a:cubicBezTo>
                        <a:cubicBezTo>
                          <a:pt x="153" y="101"/>
                          <a:pt x="153" y="101"/>
                          <a:pt x="153" y="101"/>
                        </a:cubicBezTo>
                        <a:cubicBezTo>
                          <a:pt x="152" y="102"/>
                          <a:pt x="152" y="102"/>
                          <a:pt x="152" y="102"/>
                        </a:cubicBezTo>
                        <a:cubicBezTo>
                          <a:pt x="151" y="101"/>
                          <a:pt x="151" y="101"/>
                          <a:pt x="151" y="101"/>
                        </a:cubicBezTo>
                        <a:cubicBezTo>
                          <a:pt x="150" y="100"/>
                          <a:pt x="150" y="100"/>
                          <a:pt x="150" y="100"/>
                        </a:cubicBezTo>
                        <a:cubicBezTo>
                          <a:pt x="150" y="99"/>
                          <a:pt x="150" y="99"/>
                          <a:pt x="150" y="99"/>
                        </a:cubicBezTo>
                        <a:cubicBezTo>
                          <a:pt x="151" y="98"/>
                          <a:pt x="151" y="98"/>
                          <a:pt x="151" y="98"/>
                        </a:cubicBezTo>
                        <a:cubicBezTo>
                          <a:pt x="151" y="97"/>
                          <a:pt x="151" y="97"/>
                          <a:pt x="151" y="97"/>
                        </a:cubicBezTo>
                        <a:cubicBezTo>
                          <a:pt x="151" y="96"/>
                          <a:pt x="151" y="96"/>
                          <a:pt x="151" y="96"/>
                        </a:cubicBezTo>
                        <a:cubicBezTo>
                          <a:pt x="151" y="95"/>
                          <a:pt x="151" y="95"/>
                          <a:pt x="151" y="95"/>
                        </a:cubicBezTo>
                        <a:cubicBezTo>
                          <a:pt x="152" y="95"/>
                          <a:pt x="152" y="95"/>
                          <a:pt x="152" y="95"/>
                        </a:cubicBezTo>
                        <a:cubicBezTo>
                          <a:pt x="152" y="95"/>
                          <a:pt x="152" y="95"/>
                          <a:pt x="152" y="95"/>
                        </a:cubicBezTo>
                        <a:cubicBezTo>
                          <a:pt x="153" y="94"/>
                          <a:pt x="153" y="94"/>
                          <a:pt x="153" y="94"/>
                        </a:cubicBezTo>
                        <a:cubicBezTo>
                          <a:pt x="154" y="94"/>
                          <a:pt x="154" y="94"/>
                          <a:pt x="154" y="94"/>
                        </a:cubicBezTo>
                        <a:cubicBezTo>
                          <a:pt x="154" y="95"/>
                          <a:pt x="154" y="95"/>
                          <a:pt x="154" y="95"/>
                        </a:cubicBezTo>
                        <a:cubicBezTo>
                          <a:pt x="155" y="94"/>
                          <a:pt x="155" y="94"/>
                          <a:pt x="155" y="94"/>
                        </a:cubicBezTo>
                        <a:cubicBezTo>
                          <a:pt x="156" y="94"/>
                          <a:pt x="156" y="94"/>
                          <a:pt x="156" y="94"/>
                        </a:cubicBezTo>
                        <a:cubicBezTo>
                          <a:pt x="157" y="94"/>
                          <a:pt x="157" y="94"/>
                          <a:pt x="157" y="94"/>
                        </a:cubicBezTo>
                        <a:cubicBezTo>
                          <a:pt x="157" y="93"/>
                          <a:pt x="157" y="93"/>
                          <a:pt x="157" y="93"/>
                        </a:cubicBezTo>
                        <a:cubicBezTo>
                          <a:pt x="158" y="93"/>
                          <a:pt x="158" y="93"/>
                          <a:pt x="158" y="93"/>
                        </a:cubicBezTo>
                        <a:cubicBezTo>
                          <a:pt x="158" y="92"/>
                          <a:pt x="158" y="92"/>
                          <a:pt x="158" y="92"/>
                        </a:cubicBezTo>
                        <a:cubicBezTo>
                          <a:pt x="158" y="92"/>
                          <a:pt x="158" y="92"/>
                          <a:pt x="158" y="92"/>
                        </a:cubicBezTo>
                        <a:cubicBezTo>
                          <a:pt x="157" y="92"/>
                          <a:pt x="157" y="92"/>
                          <a:pt x="157" y="92"/>
                        </a:cubicBezTo>
                        <a:cubicBezTo>
                          <a:pt x="158" y="92"/>
                          <a:pt x="158" y="92"/>
                          <a:pt x="158" y="92"/>
                        </a:cubicBezTo>
                        <a:cubicBezTo>
                          <a:pt x="158" y="91"/>
                          <a:pt x="158" y="91"/>
                          <a:pt x="158" y="91"/>
                        </a:cubicBezTo>
                        <a:cubicBezTo>
                          <a:pt x="159" y="91"/>
                          <a:pt x="159" y="91"/>
                          <a:pt x="159" y="91"/>
                        </a:cubicBezTo>
                        <a:cubicBezTo>
                          <a:pt x="159" y="91"/>
                          <a:pt x="159" y="91"/>
                          <a:pt x="159" y="91"/>
                        </a:cubicBezTo>
                        <a:cubicBezTo>
                          <a:pt x="158" y="90"/>
                          <a:pt x="158" y="90"/>
                          <a:pt x="158" y="90"/>
                        </a:cubicBezTo>
                        <a:cubicBezTo>
                          <a:pt x="157" y="90"/>
                          <a:pt x="157" y="90"/>
                          <a:pt x="157" y="90"/>
                        </a:cubicBezTo>
                        <a:cubicBezTo>
                          <a:pt x="156" y="90"/>
                          <a:pt x="156" y="90"/>
                          <a:pt x="156" y="90"/>
                        </a:cubicBezTo>
                        <a:cubicBezTo>
                          <a:pt x="156" y="90"/>
                          <a:pt x="156" y="90"/>
                          <a:pt x="156" y="90"/>
                        </a:cubicBezTo>
                        <a:cubicBezTo>
                          <a:pt x="156" y="90"/>
                          <a:pt x="156" y="90"/>
                          <a:pt x="156" y="90"/>
                        </a:cubicBezTo>
                        <a:cubicBezTo>
                          <a:pt x="156" y="90"/>
                          <a:pt x="156" y="90"/>
                          <a:pt x="156" y="90"/>
                        </a:cubicBezTo>
                        <a:cubicBezTo>
                          <a:pt x="155" y="90"/>
                          <a:pt x="155" y="90"/>
                          <a:pt x="155" y="90"/>
                        </a:cubicBezTo>
                        <a:cubicBezTo>
                          <a:pt x="155" y="89"/>
                          <a:pt x="155" y="89"/>
                          <a:pt x="155" y="89"/>
                        </a:cubicBezTo>
                        <a:cubicBezTo>
                          <a:pt x="155" y="88"/>
                          <a:pt x="155" y="88"/>
                          <a:pt x="155" y="88"/>
                        </a:cubicBezTo>
                        <a:cubicBezTo>
                          <a:pt x="155" y="88"/>
                          <a:pt x="155" y="88"/>
                          <a:pt x="155" y="88"/>
                        </a:cubicBezTo>
                        <a:cubicBezTo>
                          <a:pt x="153" y="87"/>
                          <a:pt x="153" y="87"/>
                          <a:pt x="153" y="87"/>
                        </a:cubicBezTo>
                        <a:cubicBezTo>
                          <a:pt x="153" y="87"/>
                          <a:pt x="153" y="87"/>
                          <a:pt x="153" y="87"/>
                        </a:cubicBezTo>
                        <a:cubicBezTo>
                          <a:pt x="152" y="87"/>
                          <a:pt x="152" y="87"/>
                          <a:pt x="152" y="87"/>
                        </a:cubicBezTo>
                        <a:cubicBezTo>
                          <a:pt x="151" y="87"/>
                          <a:pt x="151" y="87"/>
                          <a:pt x="151" y="87"/>
                        </a:cubicBezTo>
                        <a:cubicBezTo>
                          <a:pt x="151" y="87"/>
                          <a:pt x="151" y="87"/>
                          <a:pt x="151" y="87"/>
                        </a:cubicBezTo>
                        <a:cubicBezTo>
                          <a:pt x="150" y="87"/>
                          <a:pt x="150" y="87"/>
                          <a:pt x="150" y="87"/>
                        </a:cubicBezTo>
                        <a:cubicBezTo>
                          <a:pt x="150" y="87"/>
                          <a:pt x="150" y="87"/>
                          <a:pt x="150" y="87"/>
                        </a:cubicBezTo>
                        <a:cubicBezTo>
                          <a:pt x="150" y="88"/>
                          <a:pt x="150" y="88"/>
                          <a:pt x="150" y="88"/>
                        </a:cubicBezTo>
                        <a:cubicBezTo>
                          <a:pt x="150" y="88"/>
                          <a:pt x="150" y="88"/>
                          <a:pt x="150" y="88"/>
                        </a:cubicBezTo>
                        <a:cubicBezTo>
                          <a:pt x="150" y="88"/>
                          <a:pt x="150" y="88"/>
                          <a:pt x="150" y="88"/>
                        </a:cubicBezTo>
                        <a:cubicBezTo>
                          <a:pt x="149" y="88"/>
                          <a:pt x="149" y="88"/>
                          <a:pt x="149" y="88"/>
                        </a:cubicBezTo>
                        <a:cubicBezTo>
                          <a:pt x="148" y="88"/>
                          <a:pt x="148" y="88"/>
                          <a:pt x="148" y="88"/>
                        </a:cubicBezTo>
                        <a:cubicBezTo>
                          <a:pt x="148" y="88"/>
                          <a:pt x="148" y="88"/>
                          <a:pt x="148" y="88"/>
                        </a:cubicBezTo>
                        <a:cubicBezTo>
                          <a:pt x="147" y="88"/>
                          <a:pt x="147" y="88"/>
                          <a:pt x="147" y="88"/>
                        </a:cubicBezTo>
                        <a:cubicBezTo>
                          <a:pt x="147" y="89"/>
                          <a:pt x="147" y="89"/>
                          <a:pt x="147" y="89"/>
                        </a:cubicBezTo>
                        <a:cubicBezTo>
                          <a:pt x="147" y="89"/>
                          <a:pt x="147" y="89"/>
                          <a:pt x="147" y="89"/>
                        </a:cubicBezTo>
                        <a:cubicBezTo>
                          <a:pt x="147" y="90"/>
                          <a:pt x="147" y="90"/>
                          <a:pt x="147" y="90"/>
                        </a:cubicBezTo>
                        <a:cubicBezTo>
                          <a:pt x="148" y="90"/>
                          <a:pt x="148" y="90"/>
                          <a:pt x="148" y="90"/>
                        </a:cubicBezTo>
                        <a:cubicBezTo>
                          <a:pt x="148" y="91"/>
                          <a:pt x="148" y="91"/>
                          <a:pt x="148" y="91"/>
                        </a:cubicBezTo>
                        <a:cubicBezTo>
                          <a:pt x="149" y="92"/>
                          <a:pt x="149" y="92"/>
                          <a:pt x="149" y="92"/>
                        </a:cubicBezTo>
                        <a:cubicBezTo>
                          <a:pt x="149" y="92"/>
                          <a:pt x="149" y="92"/>
                          <a:pt x="149" y="92"/>
                        </a:cubicBezTo>
                        <a:cubicBezTo>
                          <a:pt x="149" y="93"/>
                          <a:pt x="149" y="93"/>
                          <a:pt x="149" y="93"/>
                        </a:cubicBezTo>
                        <a:cubicBezTo>
                          <a:pt x="148" y="93"/>
                          <a:pt x="148" y="93"/>
                          <a:pt x="148" y="93"/>
                        </a:cubicBezTo>
                        <a:cubicBezTo>
                          <a:pt x="148" y="92"/>
                          <a:pt x="148" y="92"/>
                          <a:pt x="148" y="92"/>
                        </a:cubicBezTo>
                        <a:cubicBezTo>
                          <a:pt x="147" y="92"/>
                          <a:pt x="147" y="92"/>
                          <a:pt x="147" y="92"/>
                        </a:cubicBezTo>
                        <a:cubicBezTo>
                          <a:pt x="146" y="93"/>
                          <a:pt x="146" y="93"/>
                          <a:pt x="146" y="93"/>
                        </a:cubicBezTo>
                        <a:cubicBezTo>
                          <a:pt x="145" y="93"/>
                          <a:pt x="145" y="93"/>
                          <a:pt x="145" y="93"/>
                        </a:cubicBezTo>
                        <a:cubicBezTo>
                          <a:pt x="145" y="93"/>
                          <a:pt x="145" y="93"/>
                          <a:pt x="145" y="93"/>
                        </a:cubicBezTo>
                        <a:cubicBezTo>
                          <a:pt x="144" y="94"/>
                          <a:pt x="144" y="94"/>
                          <a:pt x="144" y="94"/>
                        </a:cubicBezTo>
                        <a:cubicBezTo>
                          <a:pt x="144" y="94"/>
                          <a:pt x="144" y="94"/>
                          <a:pt x="144" y="94"/>
                        </a:cubicBezTo>
                        <a:cubicBezTo>
                          <a:pt x="144" y="94"/>
                          <a:pt x="144" y="94"/>
                          <a:pt x="144" y="94"/>
                        </a:cubicBezTo>
                        <a:cubicBezTo>
                          <a:pt x="143" y="94"/>
                          <a:pt x="143" y="94"/>
                          <a:pt x="143" y="94"/>
                        </a:cubicBezTo>
                        <a:cubicBezTo>
                          <a:pt x="141" y="95"/>
                          <a:pt x="141" y="95"/>
                          <a:pt x="141" y="95"/>
                        </a:cubicBezTo>
                        <a:cubicBezTo>
                          <a:pt x="141" y="95"/>
                          <a:pt x="141" y="95"/>
                          <a:pt x="141" y="95"/>
                        </a:cubicBezTo>
                        <a:cubicBezTo>
                          <a:pt x="140" y="96"/>
                          <a:pt x="140" y="96"/>
                          <a:pt x="140" y="96"/>
                        </a:cubicBezTo>
                        <a:cubicBezTo>
                          <a:pt x="139" y="97"/>
                          <a:pt x="139" y="97"/>
                          <a:pt x="139" y="97"/>
                        </a:cubicBezTo>
                        <a:cubicBezTo>
                          <a:pt x="138" y="96"/>
                          <a:pt x="138" y="96"/>
                          <a:pt x="138" y="96"/>
                        </a:cubicBezTo>
                        <a:cubicBezTo>
                          <a:pt x="137" y="97"/>
                          <a:pt x="137" y="97"/>
                          <a:pt x="137" y="97"/>
                        </a:cubicBezTo>
                        <a:cubicBezTo>
                          <a:pt x="137" y="98"/>
                          <a:pt x="137" y="98"/>
                          <a:pt x="137" y="98"/>
                        </a:cubicBezTo>
                        <a:cubicBezTo>
                          <a:pt x="136" y="98"/>
                          <a:pt x="136" y="98"/>
                          <a:pt x="136" y="98"/>
                        </a:cubicBezTo>
                        <a:cubicBezTo>
                          <a:pt x="135" y="98"/>
                          <a:pt x="135" y="98"/>
                          <a:pt x="135" y="98"/>
                        </a:cubicBezTo>
                        <a:cubicBezTo>
                          <a:pt x="136" y="97"/>
                          <a:pt x="136" y="97"/>
                          <a:pt x="136" y="97"/>
                        </a:cubicBezTo>
                        <a:cubicBezTo>
                          <a:pt x="136" y="97"/>
                          <a:pt x="136" y="97"/>
                          <a:pt x="136" y="97"/>
                        </a:cubicBezTo>
                        <a:cubicBezTo>
                          <a:pt x="135" y="96"/>
                          <a:pt x="135" y="96"/>
                          <a:pt x="135" y="96"/>
                        </a:cubicBezTo>
                        <a:cubicBezTo>
                          <a:pt x="135" y="96"/>
                          <a:pt x="135" y="96"/>
                          <a:pt x="135" y="96"/>
                        </a:cubicBezTo>
                        <a:cubicBezTo>
                          <a:pt x="136" y="95"/>
                          <a:pt x="136" y="95"/>
                          <a:pt x="136" y="95"/>
                        </a:cubicBezTo>
                        <a:cubicBezTo>
                          <a:pt x="136" y="95"/>
                          <a:pt x="136" y="95"/>
                          <a:pt x="136" y="95"/>
                        </a:cubicBezTo>
                        <a:cubicBezTo>
                          <a:pt x="137" y="95"/>
                          <a:pt x="137" y="95"/>
                          <a:pt x="137" y="95"/>
                        </a:cubicBezTo>
                        <a:cubicBezTo>
                          <a:pt x="138" y="95"/>
                          <a:pt x="138" y="95"/>
                          <a:pt x="138" y="95"/>
                        </a:cubicBezTo>
                        <a:cubicBezTo>
                          <a:pt x="138" y="95"/>
                          <a:pt x="138" y="95"/>
                          <a:pt x="138" y="95"/>
                        </a:cubicBezTo>
                        <a:cubicBezTo>
                          <a:pt x="139" y="94"/>
                          <a:pt x="139" y="94"/>
                          <a:pt x="139" y="94"/>
                        </a:cubicBezTo>
                        <a:cubicBezTo>
                          <a:pt x="140" y="94"/>
                          <a:pt x="140" y="94"/>
                          <a:pt x="140" y="94"/>
                        </a:cubicBezTo>
                        <a:cubicBezTo>
                          <a:pt x="141" y="93"/>
                          <a:pt x="141" y="93"/>
                          <a:pt x="141" y="93"/>
                        </a:cubicBezTo>
                        <a:cubicBezTo>
                          <a:pt x="141" y="92"/>
                          <a:pt x="141" y="92"/>
                          <a:pt x="141" y="92"/>
                        </a:cubicBezTo>
                        <a:cubicBezTo>
                          <a:pt x="143" y="91"/>
                          <a:pt x="143" y="91"/>
                          <a:pt x="143" y="91"/>
                        </a:cubicBezTo>
                        <a:cubicBezTo>
                          <a:pt x="144" y="90"/>
                          <a:pt x="144" y="90"/>
                          <a:pt x="144" y="90"/>
                        </a:cubicBezTo>
                        <a:cubicBezTo>
                          <a:pt x="144" y="89"/>
                          <a:pt x="144" y="89"/>
                          <a:pt x="144" y="89"/>
                        </a:cubicBezTo>
                        <a:cubicBezTo>
                          <a:pt x="144" y="88"/>
                          <a:pt x="144" y="88"/>
                          <a:pt x="144" y="88"/>
                        </a:cubicBezTo>
                        <a:cubicBezTo>
                          <a:pt x="144" y="88"/>
                          <a:pt x="144" y="88"/>
                          <a:pt x="144" y="88"/>
                        </a:cubicBezTo>
                        <a:cubicBezTo>
                          <a:pt x="142" y="88"/>
                          <a:pt x="142" y="88"/>
                          <a:pt x="142" y="88"/>
                        </a:cubicBezTo>
                        <a:cubicBezTo>
                          <a:pt x="142" y="88"/>
                          <a:pt x="142" y="88"/>
                          <a:pt x="142" y="88"/>
                        </a:cubicBezTo>
                        <a:cubicBezTo>
                          <a:pt x="141" y="88"/>
                          <a:pt x="141" y="88"/>
                          <a:pt x="141" y="88"/>
                        </a:cubicBezTo>
                        <a:cubicBezTo>
                          <a:pt x="140" y="89"/>
                          <a:pt x="140" y="89"/>
                          <a:pt x="140" y="89"/>
                        </a:cubicBezTo>
                        <a:cubicBezTo>
                          <a:pt x="139" y="89"/>
                          <a:pt x="139" y="89"/>
                          <a:pt x="139" y="89"/>
                        </a:cubicBezTo>
                        <a:cubicBezTo>
                          <a:pt x="138" y="90"/>
                          <a:pt x="138" y="90"/>
                          <a:pt x="138" y="90"/>
                        </a:cubicBezTo>
                        <a:cubicBezTo>
                          <a:pt x="136" y="91"/>
                          <a:pt x="136" y="91"/>
                          <a:pt x="136" y="91"/>
                        </a:cubicBezTo>
                        <a:cubicBezTo>
                          <a:pt x="136" y="91"/>
                          <a:pt x="136" y="91"/>
                          <a:pt x="136" y="91"/>
                        </a:cubicBezTo>
                        <a:cubicBezTo>
                          <a:pt x="136" y="92"/>
                          <a:pt x="136" y="92"/>
                          <a:pt x="136" y="92"/>
                        </a:cubicBezTo>
                        <a:cubicBezTo>
                          <a:pt x="135" y="93"/>
                          <a:pt x="135" y="93"/>
                          <a:pt x="135" y="93"/>
                        </a:cubicBezTo>
                        <a:cubicBezTo>
                          <a:pt x="134" y="93"/>
                          <a:pt x="134" y="93"/>
                          <a:pt x="134" y="93"/>
                        </a:cubicBezTo>
                        <a:cubicBezTo>
                          <a:pt x="133" y="94"/>
                          <a:pt x="133" y="94"/>
                          <a:pt x="133" y="94"/>
                        </a:cubicBezTo>
                        <a:cubicBezTo>
                          <a:pt x="132" y="94"/>
                          <a:pt x="132" y="94"/>
                          <a:pt x="132" y="94"/>
                        </a:cubicBezTo>
                        <a:cubicBezTo>
                          <a:pt x="131" y="95"/>
                          <a:pt x="131" y="95"/>
                          <a:pt x="131" y="95"/>
                        </a:cubicBezTo>
                        <a:cubicBezTo>
                          <a:pt x="131" y="95"/>
                          <a:pt x="131" y="95"/>
                          <a:pt x="131" y="95"/>
                        </a:cubicBezTo>
                        <a:cubicBezTo>
                          <a:pt x="130" y="94"/>
                          <a:pt x="130" y="94"/>
                          <a:pt x="130" y="94"/>
                        </a:cubicBezTo>
                        <a:cubicBezTo>
                          <a:pt x="130" y="94"/>
                          <a:pt x="130" y="94"/>
                          <a:pt x="130" y="94"/>
                        </a:cubicBezTo>
                        <a:cubicBezTo>
                          <a:pt x="129" y="93"/>
                          <a:pt x="129" y="93"/>
                          <a:pt x="129" y="93"/>
                        </a:cubicBezTo>
                        <a:cubicBezTo>
                          <a:pt x="127" y="92"/>
                          <a:pt x="127" y="92"/>
                          <a:pt x="127" y="92"/>
                        </a:cubicBezTo>
                        <a:cubicBezTo>
                          <a:pt x="126" y="92"/>
                          <a:pt x="126" y="92"/>
                          <a:pt x="126" y="92"/>
                        </a:cubicBezTo>
                        <a:cubicBezTo>
                          <a:pt x="126" y="91"/>
                          <a:pt x="126" y="91"/>
                          <a:pt x="126" y="91"/>
                        </a:cubicBezTo>
                        <a:cubicBezTo>
                          <a:pt x="126" y="90"/>
                          <a:pt x="126" y="90"/>
                          <a:pt x="126" y="90"/>
                        </a:cubicBezTo>
                        <a:cubicBezTo>
                          <a:pt x="127" y="90"/>
                          <a:pt x="127" y="90"/>
                          <a:pt x="127" y="90"/>
                        </a:cubicBezTo>
                        <a:cubicBezTo>
                          <a:pt x="129" y="90"/>
                          <a:pt x="129" y="90"/>
                          <a:pt x="129" y="90"/>
                        </a:cubicBezTo>
                        <a:cubicBezTo>
                          <a:pt x="130" y="89"/>
                          <a:pt x="130" y="89"/>
                          <a:pt x="130" y="89"/>
                        </a:cubicBezTo>
                        <a:cubicBezTo>
                          <a:pt x="131" y="87"/>
                          <a:pt x="131" y="87"/>
                          <a:pt x="131" y="87"/>
                        </a:cubicBezTo>
                        <a:cubicBezTo>
                          <a:pt x="131" y="86"/>
                          <a:pt x="131" y="86"/>
                          <a:pt x="131" y="86"/>
                        </a:cubicBezTo>
                        <a:cubicBezTo>
                          <a:pt x="132" y="86"/>
                          <a:pt x="132" y="86"/>
                          <a:pt x="132" y="86"/>
                        </a:cubicBezTo>
                        <a:cubicBezTo>
                          <a:pt x="134" y="85"/>
                          <a:pt x="134" y="85"/>
                          <a:pt x="134" y="85"/>
                        </a:cubicBezTo>
                        <a:cubicBezTo>
                          <a:pt x="134" y="85"/>
                          <a:pt x="134" y="85"/>
                          <a:pt x="134" y="85"/>
                        </a:cubicBezTo>
                        <a:cubicBezTo>
                          <a:pt x="136" y="85"/>
                          <a:pt x="136" y="85"/>
                          <a:pt x="136" y="85"/>
                        </a:cubicBezTo>
                        <a:cubicBezTo>
                          <a:pt x="137" y="84"/>
                          <a:pt x="137" y="84"/>
                          <a:pt x="137" y="84"/>
                        </a:cubicBezTo>
                        <a:cubicBezTo>
                          <a:pt x="137" y="83"/>
                          <a:pt x="137" y="83"/>
                          <a:pt x="137" y="83"/>
                        </a:cubicBezTo>
                        <a:cubicBezTo>
                          <a:pt x="137" y="82"/>
                          <a:pt x="137" y="82"/>
                          <a:pt x="137" y="82"/>
                        </a:cubicBezTo>
                        <a:cubicBezTo>
                          <a:pt x="135" y="81"/>
                          <a:pt x="135" y="81"/>
                          <a:pt x="135" y="81"/>
                        </a:cubicBezTo>
                        <a:cubicBezTo>
                          <a:pt x="135" y="80"/>
                          <a:pt x="135" y="80"/>
                          <a:pt x="135" y="80"/>
                        </a:cubicBezTo>
                        <a:cubicBezTo>
                          <a:pt x="136" y="80"/>
                          <a:pt x="136" y="80"/>
                          <a:pt x="136" y="80"/>
                        </a:cubicBezTo>
                        <a:cubicBezTo>
                          <a:pt x="137" y="81"/>
                          <a:pt x="137" y="81"/>
                          <a:pt x="137" y="81"/>
                        </a:cubicBezTo>
                        <a:cubicBezTo>
                          <a:pt x="138" y="80"/>
                          <a:pt x="138" y="80"/>
                          <a:pt x="138" y="80"/>
                        </a:cubicBezTo>
                        <a:cubicBezTo>
                          <a:pt x="139" y="81"/>
                          <a:pt x="139" y="81"/>
                          <a:pt x="139" y="81"/>
                        </a:cubicBezTo>
                        <a:cubicBezTo>
                          <a:pt x="141" y="82"/>
                          <a:pt x="141" y="82"/>
                          <a:pt x="141" y="82"/>
                        </a:cubicBezTo>
                        <a:cubicBezTo>
                          <a:pt x="142" y="82"/>
                          <a:pt x="142" y="82"/>
                          <a:pt x="142" y="82"/>
                        </a:cubicBezTo>
                        <a:cubicBezTo>
                          <a:pt x="143" y="82"/>
                          <a:pt x="143" y="82"/>
                          <a:pt x="143" y="82"/>
                        </a:cubicBezTo>
                        <a:cubicBezTo>
                          <a:pt x="143" y="82"/>
                          <a:pt x="143" y="82"/>
                          <a:pt x="143" y="82"/>
                        </a:cubicBezTo>
                        <a:cubicBezTo>
                          <a:pt x="144" y="81"/>
                          <a:pt x="144" y="81"/>
                          <a:pt x="144" y="81"/>
                        </a:cubicBezTo>
                        <a:cubicBezTo>
                          <a:pt x="144" y="80"/>
                          <a:pt x="144" y="80"/>
                          <a:pt x="144" y="80"/>
                        </a:cubicBezTo>
                        <a:cubicBezTo>
                          <a:pt x="143" y="80"/>
                          <a:pt x="143" y="80"/>
                          <a:pt x="143" y="80"/>
                        </a:cubicBezTo>
                        <a:cubicBezTo>
                          <a:pt x="142" y="79"/>
                          <a:pt x="142" y="79"/>
                          <a:pt x="142" y="79"/>
                        </a:cubicBezTo>
                        <a:cubicBezTo>
                          <a:pt x="141" y="78"/>
                          <a:pt x="141" y="78"/>
                          <a:pt x="141" y="78"/>
                        </a:cubicBezTo>
                        <a:cubicBezTo>
                          <a:pt x="140" y="78"/>
                          <a:pt x="140" y="78"/>
                          <a:pt x="140" y="78"/>
                        </a:cubicBezTo>
                        <a:cubicBezTo>
                          <a:pt x="138" y="78"/>
                          <a:pt x="138" y="78"/>
                          <a:pt x="138" y="78"/>
                        </a:cubicBezTo>
                        <a:cubicBezTo>
                          <a:pt x="137" y="77"/>
                          <a:pt x="137" y="77"/>
                          <a:pt x="137" y="77"/>
                        </a:cubicBezTo>
                        <a:cubicBezTo>
                          <a:pt x="136" y="77"/>
                          <a:pt x="136" y="77"/>
                          <a:pt x="136" y="77"/>
                        </a:cubicBezTo>
                        <a:cubicBezTo>
                          <a:pt x="136" y="77"/>
                          <a:pt x="136" y="77"/>
                          <a:pt x="136" y="77"/>
                        </a:cubicBezTo>
                        <a:cubicBezTo>
                          <a:pt x="136" y="78"/>
                          <a:pt x="136" y="78"/>
                          <a:pt x="136" y="78"/>
                        </a:cubicBezTo>
                        <a:cubicBezTo>
                          <a:pt x="136" y="78"/>
                          <a:pt x="136" y="78"/>
                          <a:pt x="136" y="78"/>
                        </a:cubicBezTo>
                        <a:cubicBezTo>
                          <a:pt x="135" y="79"/>
                          <a:pt x="135" y="79"/>
                          <a:pt x="135" y="79"/>
                        </a:cubicBezTo>
                        <a:cubicBezTo>
                          <a:pt x="135" y="79"/>
                          <a:pt x="135" y="79"/>
                          <a:pt x="135" y="79"/>
                        </a:cubicBezTo>
                        <a:cubicBezTo>
                          <a:pt x="135" y="78"/>
                          <a:pt x="135" y="78"/>
                          <a:pt x="135" y="78"/>
                        </a:cubicBezTo>
                        <a:cubicBezTo>
                          <a:pt x="135" y="77"/>
                          <a:pt x="135" y="77"/>
                          <a:pt x="135" y="77"/>
                        </a:cubicBezTo>
                        <a:cubicBezTo>
                          <a:pt x="132" y="77"/>
                          <a:pt x="132" y="77"/>
                          <a:pt x="132" y="77"/>
                        </a:cubicBezTo>
                        <a:cubicBezTo>
                          <a:pt x="130" y="77"/>
                          <a:pt x="130" y="77"/>
                          <a:pt x="130" y="77"/>
                        </a:cubicBezTo>
                        <a:cubicBezTo>
                          <a:pt x="130" y="76"/>
                          <a:pt x="130" y="76"/>
                          <a:pt x="130" y="76"/>
                        </a:cubicBezTo>
                        <a:cubicBezTo>
                          <a:pt x="129" y="76"/>
                          <a:pt x="129" y="76"/>
                          <a:pt x="129" y="76"/>
                        </a:cubicBezTo>
                        <a:cubicBezTo>
                          <a:pt x="129" y="76"/>
                          <a:pt x="129" y="76"/>
                          <a:pt x="129" y="76"/>
                        </a:cubicBezTo>
                        <a:cubicBezTo>
                          <a:pt x="128" y="76"/>
                          <a:pt x="128" y="76"/>
                          <a:pt x="128" y="76"/>
                        </a:cubicBezTo>
                        <a:cubicBezTo>
                          <a:pt x="128" y="77"/>
                          <a:pt x="128" y="77"/>
                          <a:pt x="128" y="77"/>
                        </a:cubicBezTo>
                        <a:cubicBezTo>
                          <a:pt x="128" y="77"/>
                          <a:pt x="128" y="77"/>
                          <a:pt x="128" y="77"/>
                        </a:cubicBezTo>
                        <a:cubicBezTo>
                          <a:pt x="127" y="78"/>
                          <a:pt x="127" y="78"/>
                          <a:pt x="127" y="78"/>
                        </a:cubicBezTo>
                        <a:cubicBezTo>
                          <a:pt x="126" y="77"/>
                          <a:pt x="126" y="77"/>
                          <a:pt x="126" y="77"/>
                        </a:cubicBezTo>
                        <a:cubicBezTo>
                          <a:pt x="125" y="78"/>
                          <a:pt x="125" y="78"/>
                          <a:pt x="125" y="78"/>
                        </a:cubicBezTo>
                        <a:cubicBezTo>
                          <a:pt x="125" y="78"/>
                          <a:pt x="125" y="78"/>
                          <a:pt x="125" y="78"/>
                        </a:cubicBezTo>
                        <a:cubicBezTo>
                          <a:pt x="124" y="78"/>
                          <a:pt x="124" y="78"/>
                          <a:pt x="124" y="78"/>
                        </a:cubicBezTo>
                        <a:cubicBezTo>
                          <a:pt x="125" y="76"/>
                          <a:pt x="125" y="76"/>
                          <a:pt x="125" y="76"/>
                        </a:cubicBezTo>
                        <a:cubicBezTo>
                          <a:pt x="125" y="75"/>
                          <a:pt x="125" y="75"/>
                          <a:pt x="125" y="75"/>
                        </a:cubicBezTo>
                        <a:cubicBezTo>
                          <a:pt x="125" y="74"/>
                          <a:pt x="125" y="74"/>
                          <a:pt x="125" y="74"/>
                        </a:cubicBezTo>
                        <a:cubicBezTo>
                          <a:pt x="126" y="73"/>
                          <a:pt x="126" y="73"/>
                          <a:pt x="126" y="73"/>
                        </a:cubicBezTo>
                        <a:cubicBezTo>
                          <a:pt x="127" y="73"/>
                          <a:pt x="127" y="73"/>
                          <a:pt x="127" y="73"/>
                        </a:cubicBezTo>
                        <a:cubicBezTo>
                          <a:pt x="127" y="74"/>
                          <a:pt x="127" y="74"/>
                          <a:pt x="127" y="74"/>
                        </a:cubicBezTo>
                        <a:cubicBezTo>
                          <a:pt x="128" y="74"/>
                          <a:pt x="128" y="74"/>
                          <a:pt x="128" y="74"/>
                        </a:cubicBezTo>
                        <a:cubicBezTo>
                          <a:pt x="129" y="74"/>
                          <a:pt x="129" y="74"/>
                          <a:pt x="129" y="74"/>
                        </a:cubicBezTo>
                        <a:cubicBezTo>
                          <a:pt x="130" y="73"/>
                          <a:pt x="130" y="73"/>
                          <a:pt x="130" y="73"/>
                        </a:cubicBezTo>
                        <a:cubicBezTo>
                          <a:pt x="131" y="73"/>
                          <a:pt x="131" y="73"/>
                          <a:pt x="131" y="73"/>
                        </a:cubicBezTo>
                        <a:cubicBezTo>
                          <a:pt x="132" y="74"/>
                          <a:pt x="132" y="74"/>
                          <a:pt x="132" y="74"/>
                        </a:cubicBezTo>
                        <a:cubicBezTo>
                          <a:pt x="132" y="74"/>
                          <a:pt x="132" y="74"/>
                          <a:pt x="132" y="74"/>
                        </a:cubicBezTo>
                        <a:cubicBezTo>
                          <a:pt x="134" y="74"/>
                          <a:pt x="134" y="74"/>
                          <a:pt x="134" y="74"/>
                        </a:cubicBezTo>
                        <a:cubicBezTo>
                          <a:pt x="137" y="73"/>
                          <a:pt x="137" y="73"/>
                          <a:pt x="137" y="73"/>
                        </a:cubicBezTo>
                        <a:cubicBezTo>
                          <a:pt x="137" y="73"/>
                          <a:pt x="137" y="73"/>
                          <a:pt x="137" y="73"/>
                        </a:cubicBezTo>
                        <a:cubicBezTo>
                          <a:pt x="137" y="74"/>
                          <a:pt x="137" y="74"/>
                          <a:pt x="137" y="74"/>
                        </a:cubicBezTo>
                        <a:cubicBezTo>
                          <a:pt x="138" y="73"/>
                          <a:pt x="138" y="73"/>
                          <a:pt x="138" y="73"/>
                        </a:cubicBezTo>
                        <a:cubicBezTo>
                          <a:pt x="139" y="73"/>
                          <a:pt x="139" y="73"/>
                          <a:pt x="139" y="73"/>
                        </a:cubicBezTo>
                        <a:cubicBezTo>
                          <a:pt x="140" y="73"/>
                          <a:pt x="140" y="73"/>
                          <a:pt x="140" y="73"/>
                        </a:cubicBezTo>
                        <a:cubicBezTo>
                          <a:pt x="141" y="73"/>
                          <a:pt x="141" y="73"/>
                          <a:pt x="141" y="73"/>
                        </a:cubicBezTo>
                        <a:cubicBezTo>
                          <a:pt x="141" y="73"/>
                          <a:pt x="141" y="73"/>
                          <a:pt x="141" y="73"/>
                        </a:cubicBezTo>
                        <a:cubicBezTo>
                          <a:pt x="143" y="73"/>
                          <a:pt x="143" y="73"/>
                          <a:pt x="143" y="73"/>
                        </a:cubicBezTo>
                        <a:cubicBezTo>
                          <a:pt x="143" y="73"/>
                          <a:pt x="143" y="73"/>
                          <a:pt x="143" y="73"/>
                        </a:cubicBezTo>
                        <a:cubicBezTo>
                          <a:pt x="145" y="73"/>
                          <a:pt x="145" y="73"/>
                          <a:pt x="145" y="73"/>
                        </a:cubicBezTo>
                        <a:cubicBezTo>
                          <a:pt x="147" y="72"/>
                          <a:pt x="147" y="72"/>
                          <a:pt x="147" y="72"/>
                        </a:cubicBezTo>
                        <a:cubicBezTo>
                          <a:pt x="148" y="71"/>
                          <a:pt x="148" y="71"/>
                          <a:pt x="148" y="71"/>
                        </a:cubicBezTo>
                        <a:cubicBezTo>
                          <a:pt x="149" y="71"/>
                          <a:pt x="149" y="71"/>
                          <a:pt x="149" y="71"/>
                        </a:cubicBezTo>
                        <a:cubicBezTo>
                          <a:pt x="151" y="71"/>
                          <a:pt x="151" y="71"/>
                          <a:pt x="151" y="71"/>
                        </a:cubicBezTo>
                        <a:cubicBezTo>
                          <a:pt x="151" y="71"/>
                          <a:pt x="151" y="71"/>
                          <a:pt x="151" y="71"/>
                        </a:cubicBezTo>
                        <a:cubicBezTo>
                          <a:pt x="152" y="71"/>
                          <a:pt x="152" y="71"/>
                          <a:pt x="152" y="71"/>
                        </a:cubicBezTo>
                        <a:close/>
                        <a:moveTo>
                          <a:pt x="309" y="73"/>
                        </a:moveTo>
                        <a:cubicBezTo>
                          <a:pt x="310" y="72"/>
                          <a:pt x="310" y="72"/>
                          <a:pt x="310" y="72"/>
                        </a:cubicBezTo>
                        <a:cubicBezTo>
                          <a:pt x="310" y="71"/>
                          <a:pt x="310" y="71"/>
                          <a:pt x="310" y="71"/>
                        </a:cubicBezTo>
                        <a:cubicBezTo>
                          <a:pt x="311" y="71"/>
                          <a:pt x="311" y="71"/>
                          <a:pt x="311" y="71"/>
                        </a:cubicBezTo>
                        <a:cubicBezTo>
                          <a:pt x="313" y="70"/>
                          <a:pt x="313" y="70"/>
                          <a:pt x="313" y="70"/>
                        </a:cubicBezTo>
                        <a:cubicBezTo>
                          <a:pt x="313" y="70"/>
                          <a:pt x="313" y="70"/>
                          <a:pt x="313" y="70"/>
                        </a:cubicBezTo>
                        <a:cubicBezTo>
                          <a:pt x="312" y="71"/>
                          <a:pt x="312" y="71"/>
                          <a:pt x="312" y="71"/>
                        </a:cubicBezTo>
                        <a:cubicBezTo>
                          <a:pt x="311" y="72"/>
                          <a:pt x="311" y="72"/>
                          <a:pt x="311" y="72"/>
                        </a:cubicBezTo>
                        <a:cubicBezTo>
                          <a:pt x="312" y="73"/>
                          <a:pt x="312" y="73"/>
                          <a:pt x="312" y="73"/>
                        </a:cubicBezTo>
                        <a:cubicBezTo>
                          <a:pt x="312" y="73"/>
                          <a:pt x="312" y="73"/>
                          <a:pt x="312" y="73"/>
                        </a:cubicBezTo>
                        <a:cubicBezTo>
                          <a:pt x="311" y="74"/>
                          <a:pt x="311" y="74"/>
                          <a:pt x="311" y="74"/>
                        </a:cubicBezTo>
                        <a:cubicBezTo>
                          <a:pt x="310" y="74"/>
                          <a:pt x="310" y="74"/>
                          <a:pt x="310" y="74"/>
                        </a:cubicBezTo>
                        <a:cubicBezTo>
                          <a:pt x="310" y="73"/>
                          <a:pt x="310" y="73"/>
                          <a:pt x="310" y="73"/>
                        </a:cubicBezTo>
                        <a:cubicBezTo>
                          <a:pt x="310" y="73"/>
                          <a:pt x="310" y="73"/>
                          <a:pt x="310" y="73"/>
                        </a:cubicBezTo>
                        <a:cubicBezTo>
                          <a:pt x="309" y="73"/>
                          <a:pt x="309" y="73"/>
                          <a:pt x="309" y="73"/>
                        </a:cubicBezTo>
                        <a:cubicBezTo>
                          <a:pt x="308" y="74"/>
                          <a:pt x="308" y="74"/>
                          <a:pt x="308" y="74"/>
                        </a:cubicBezTo>
                        <a:cubicBezTo>
                          <a:pt x="308" y="73"/>
                          <a:pt x="308" y="73"/>
                          <a:pt x="308" y="73"/>
                        </a:cubicBezTo>
                        <a:cubicBezTo>
                          <a:pt x="308" y="73"/>
                          <a:pt x="307" y="73"/>
                          <a:pt x="307" y="73"/>
                        </a:cubicBezTo>
                        <a:cubicBezTo>
                          <a:pt x="307" y="73"/>
                          <a:pt x="307" y="73"/>
                          <a:pt x="307" y="73"/>
                        </a:cubicBezTo>
                        <a:cubicBezTo>
                          <a:pt x="308" y="72"/>
                          <a:pt x="308" y="72"/>
                          <a:pt x="308" y="72"/>
                        </a:cubicBezTo>
                        <a:cubicBezTo>
                          <a:pt x="309" y="73"/>
                          <a:pt x="309" y="73"/>
                          <a:pt x="309" y="73"/>
                        </a:cubicBezTo>
                        <a:close/>
                        <a:moveTo>
                          <a:pt x="192" y="85"/>
                        </a:moveTo>
                        <a:cubicBezTo>
                          <a:pt x="191" y="84"/>
                          <a:pt x="191" y="84"/>
                          <a:pt x="191" y="84"/>
                        </a:cubicBezTo>
                        <a:cubicBezTo>
                          <a:pt x="191" y="84"/>
                          <a:pt x="191" y="84"/>
                          <a:pt x="191" y="84"/>
                        </a:cubicBezTo>
                        <a:cubicBezTo>
                          <a:pt x="192" y="84"/>
                          <a:pt x="192" y="84"/>
                          <a:pt x="192" y="84"/>
                        </a:cubicBezTo>
                        <a:cubicBezTo>
                          <a:pt x="193" y="83"/>
                          <a:pt x="193" y="83"/>
                          <a:pt x="193" y="83"/>
                        </a:cubicBezTo>
                        <a:cubicBezTo>
                          <a:pt x="194" y="84"/>
                          <a:pt x="194" y="84"/>
                          <a:pt x="194" y="84"/>
                        </a:cubicBezTo>
                        <a:cubicBezTo>
                          <a:pt x="194" y="84"/>
                          <a:pt x="194" y="84"/>
                          <a:pt x="194" y="84"/>
                        </a:cubicBezTo>
                        <a:cubicBezTo>
                          <a:pt x="193" y="85"/>
                          <a:pt x="193" y="85"/>
                          <a:pt x="193" y="85"/>
                        </a:cubicBezTo>
                        <a:cubicBezTo>
                          <a:pt x="192" y="85"/>
                          <a:pt x="192" y="85"/>
                          <a:pt x="192" y="85"/>
                        </a:cubicBezTo>
                        <a:cubicBezTo>
                          <a:pt x="192" y="85"/>
                          <a:pt x="192" y="85"/>
                          <a:pt x="192" y="85"/>
                        </a:cubicBezTo>
                        <a:close/>
                        <a:moveTo>
                          <a:pt x="187" y="89"/>
                        </a:moveTo>
                        <a:cubicBezTo>
                          <a:pt x="188" y="89"/>
                          <a:pt x="188" y="89"/>
                          <a:pt x="188" y="89"/>
                        </a:cubicBezTo>
                        <a:cubicBezTo>
                          <a:pt x="188" y="88"/>
                          <a:pt x="188" y="88"/>
                          <a:pt x="188" y="88"/>
                        </a:cubicBezTo>
                        <a:cubicBezTo>
                          <a:pt x="188" y="87"/>
                          <a:pt x="188" y="87"/>
                          <a:pt x="188" y="87"/>
                        </a:cubicBezTo>
                        <a:cubicBezTo>
                          <a:pt x="187" y="85"/>
                          <a:pt x="187" y="85"/>
                          <a:pt x="187" y="85"/>
                        </a:cubicBezTo>
                        <a:cubicBezTo>
                          <a:pt x="187" y="85"/>
                          <a:pt x="187" y="85"/>
                          <a:pt x="187" y="85"/>
                        </a:cubicBezTo>
                        <a:cubicBezTo>
                          <a:pt x="188" y="85"/>
                          <a:pt x="188" y="85"/>
                          <a:pt x="188" y="85"/>
                        </a:cubicBezTo>
                        <a:cubicBezTo>
                          <a:pt x="188" y="85"/>
                          <a:pt x="188" y="85"/>
                          <a:pt x="188" y="85"/>
                        </a:cubicBezTo>
                        <a:cubicBezTo>
                          <a:pt x="189" y="85"/>
                          <a:pt x="189" y="85"/>
                          <a:pt x="189" y="85"/>
                        </a:cubicBezTo>
                        <a:cubicBezTo>
                          <a:pt x="189" y="86"/>
                          <a:pt x="189" y="86"/>
                          <a:pt x="189" y="86"/>
                        </a:cubicBezTo>
                        <a:cubicBezTo>
                          <a:pt x="189" y="86"/>
                          <a:pt x="189" y="86"/>
                          <a:pt x="189" y="86"/>
                        </a:cubicBezTo>
                        <a:cubicBezTo>
                          <a:pt x="189" y="87"/>
                          <a:pt x="189" y="87"/>
                          <a:pt x="189" y="87"/>
                        </a:cubicBezTo>
                        <a:cubicBezTo>
                          <a:pt x="189" y="89"/>
                          <a:pt x="189" y="89"/>
                          <a:pt x="189" y="89"/>
                        </a:cubicBezTo>
                        <a:cubicBezTo>
                          <a:pt x="189" y="89"/>
                          <a:pt x="189" y="89"/>
                          <a:pt x="189" y="89"/>
                        </a:cubicBezTo>
                        <a:cubicBezTo>
                          <a:pt x="188" y="90"/>
                          <a:pt x="188" y="90"/>
                          <a:pt x="188" y="90"/>
                        </a:cubicBezTo>
                        <a:cubicBezTo>
                          <a:pt x="187" y="91"/>
                          <a:pt x="187" y="91"/>
                          <a:pt x="187" y="91"/>
                        </a:cubicBezTo>
                        <a:cubicBezTo>
                          <a:pt x="187" y="91"/>
                          <a:pt x="187" y="91"/>
                          <a:pt x="187" y="91"/>
                        </a:cubicBezTo>
                        <a:cubicBezTo>
                          <a:pt x="186" y="91"/>
                          <a:pt x="186" y="91"/>
                          <a:pt x="186" y="91"/>
                        </a:cubicBezTo>
                        <a:cubicBezTo>
                          <a:pt x="186" y="91"/>
                          <a:pt x="186" y="91"/>
                          <a:pt x="186" y="91"/>
                        </a:cubicBezTo>
                        <a:cubicBezTo>
                          <a:pt x="185" y="91"/>
                          <a:pt x="185" y="91"/>
                          <a:pt x="185" y="91"/>
                        </a:cubicBezTo>
                        <a:cubicBezTo>
                          <a:pt x="186" y="90"/>
                          <a:pt x="186" y="90"/>
                          <a:pt x="186" y="90"/>
                        </a:cubicBezTo>
                        <a:cubicBezTo>
                          <a:pt x="185" y="89"/>
                          <a:pt x="185" y="89"/>
                          <a:pt x="185" y="89"/>
                        </a:cubicBezTo>
                        <a:cubicBezTo>
                          <a:pt x="185" y="89"/>
                          <a:pt x="185" y="89"/>
                          <a:pt x="185" y="89"/>
                        </a:cubicBezTo>
                        <a:cubicBezTo>
                          <a:pt x="184" y="89"/>
                          <a:pt x="184" y="89"/>
                          <a:pt x="184" y="89"/>
                        </a:cubicBezTo>
                        <a:cubicBezTo>
                          <a:pt x="183" y="89"/>
                          <a:pt x="183" y="89"/>
                          <a:pt x="183" y="89"/>
                        </a:cubicBezTo>
                        <a:cubicBezTo>
                          <a:pt x="183" y="88"/>
                          <a:pt x="183" y="88"/>
                          <a:pt x="183" y="88"/>
                        </a:cubicBezTo>
                        <a:cubicBezTo>
                          <a:pt x="183" y="87"/>
                          <a:pt x="183" y="87"/>
                          <a:pt x="183" y="87"/>
                        </a:cubicBezTo>
                        <a:cubicBezTo>
                          <a:pt x="183" y="87"/>
                          <a:pt x="183" y="87"/>
                          <a:pt x="183" y="87"/>
                        </a:cubicBezTo>
                        <a:cubicBezTo>
                          <a:pt x="184" y="87"/>
                          <a:pt x="184" y="87"/>
                          <a:pt x="184" y="87"/>
                        </a:cubicBezTo>
                        <a:cubicBezTo>
                          <a:pt x="185" y="87"/>
                          <a:pt x="185" y="87"/>
                          <a:pt x="185" y="87"/>
                        </a:cubicBezTo>
                        <a:cubicBezTo>
                          <a:pt x="185" y="87"/>
                          <a:pt x="185" y="87"/>
                          <a:pt x="185" y="87"/>
                        </a:cubicBezTo>
                        <a:cubicBezTo>
                          <a:pt x="186" y="87"/>
                          <a:pt x="186" y="87"/>
                          <a:pt x="186" y="87"/>
                        </a:cubicBezTo>
                        <a:cubicBezTo>
                          <a:pt x="187" y="87"/>
                          <a:pt x="187" y="87"/>
                          <a:pt x="187" y="87"/>
                        </a:cubicBezTo>
                        <a:cubicBezTo>
                          <a:pt x="187" y="89"/>
                          <a:pt x="187" y="89"/>
                          <a:pt x="187" y="89"/>
                        </a:cubicBezTo>
                        <a:close/>
                        <a:moveTo>
                          <a:pt x="269" y="91"/>
                        </a:moveTo>
                        <a:cubicBezTo>
                          <a:pt x="269" y="91"/>
                          <a:pt x="269" y="91"/>
                          <a:pt x="269" y="91"/>
                        </a:cubicBezTo>
                        <a:cubicBezTo>
                          <a:pt x="269" y="90"/>
                          <a:pt x="269" y="90"/>
                          <a:pt x="269" y="90"/>
                        </a:cubicBezTo>
                        <a:cubicBezTo>
                          <a:pt x="271" y="88"/>
                          <a:pt x="271" y="88"/>
                          <a:pt x="271" y="88"/>
                        </a:cubicBezTo>
                        <a:cubicBezTo>
                          <a:pt x="271" y="89"/>
                          <a:pt x="271" y="89"/>
                          <a:pt x="271" y="89"/>
                        </a:cubicBezTo>
                        <a:cubicBezTo>
                          <a:pt x="271" y="89"/>
                          <a:pt x="271" y="89"/>
                          <a:pt x="271" y="89"/>
                        </a:cubicBezTo>
                        <a:cubicBezTo>
                          <a:pt x="272" y="89"/>
                          <a:pt x="272" y="89"/>
                          <a:pt x="272" y="89"/>
                        </a:cubicBezTo>
                        <a:cubicBezTo>
                          <a:pt x="272" y="89"/>
                          <a:pt x="272" y="89"/>
                          <a:pt x="272" y="89"/>
                        </a:cubicBezTo>
                        <a:cubicBezTo>
                          <a:pt x="271" y="90"/>
                          <a:pt x="271" y="90"/>
                          <a:pt x="271" y="90"/>
                        </a:cubicBezTo>
                        <a:cubicBezTo>
                          <a:pt x="270" y="92"/>
                          <a:pt x="270" y="92"/>
                          <a:pt x="270" y="92"/>
                        </a:cubicBezTo>
                        <a:cubicBezTo>
                          <a:pt x="270" y="91"/>
                          <a:pt x="270" y="91"/>
                          <a:pt x="270" y="91"/>
                        </a:cubicBezTo>
                        <a:cubicBezTo>
                          <a:pt x="270" y="91"/>
                          <a:pt x="269" y="91"/>
                          <a:pt x="269" y="91"/>
                        </a:cubicBezTo>
                        <a:close/>
                        <a:moveTo>
                          <a:pt x="194" y="96"/>
                        </a:moveTo>
                        <a:cubicBezTo>
                          <a:pt x="195" y="96"/>
                          <a:pt x="195" y="96"/>
                          <a:pt x="195" y="96"/>
                        </a:cubicBezTo>
                        <a:cubicBezTo>
                          <a:pt x="195" y="95"/>
                          <a:pt x="195" y="95"/>
                          <a:pt x="195" y="95"/>
                        </a:cubicBezTo>
                        <a:cubicBezTo>
                          <a:pt x="194" y="94"/>
                          <a:pt x="194" y="94"/>
                          <a:pt x="194" y="94"/>
                        </a:cubicBezTo>
                        <a:cubicBezTo>
                          <a:pt x="195" y="93"/>
                          <a:pt x="195" y="93"/>
                          <a:pt x="195" y="93"/>
                        </a:cubicBezTo>
                        <a:cubicBezTo>
                          <a:pt x="195" y="92"/>
                          <a:pt x="195" y="92"/>
                          <a:pt x="195" y="92"/>
                        </a:cubicBezTo>
                        <a:cubicBezTo>
                          <a:pt x="195" y="93"/>
                          <a:pt x="195" y="93"/>
                          <a:pt x="195" y="93"/>
                        </a:cubicBezTo>
                        <a:cubicBezTo>
                          <a:pt x="195" y="94"/>
                          <a:pt x="195" y="94"/>
                          <a:pt x="195" y="94"/>
                        </a:cubicBezTo>
                        <a:cubicBezTo>
                          <a:pt x="195" y="94"/>
                          <a:pt x="195" y="94"/>
                          <a:pt x="195" y="94"/>
                        </a:cubicBezTo>
                        <a:cubicBezTo>
                          <a:pt x="196" y="95"/>
                          <a:pt x="196" y="95"/>
                          <a:pt x="196" y="95"/>
                        </a:cubicBezTo>
                        <a:cubicBezTo>
                          <a:pt x="196" y="96"/>
                          <a:pt x="196" y="96"/>
                          <a:pt x="196" y="96"/>
                        </a:cubicBezTo>
                        <a:cubicBezTo>
                          <a:pt x="196" y="97"/>
                          <a:pt x="196" y="97"/>
                          <a:pt x="196" y="97"/>
                        </a:cubicBezTo>
                        <a:cubicBezTo>
                          <a:pt x="196" y="97"/>
                          <a:pt x="196" y="97"/>
                          <a:pt x="196" y="97"/>
                        </a:cubicBezTo>
                        <a:cubicBezTo>
                          <a:pt x="197" y="97"/>
                          <a:pt x="197" y="97"/>
                          <a:pt x="197" y="97"/>
                        </a:cubicBezTo>
                        <a:cubicBezTo>
                          <a:pt x="197" y="98"/>
                          <a:pt x="197" y="98"/>
                          <a:pt x="197" y="98"/>
                        </a:cubicBezTo>
                        <a:cubicBezTo>
                          <a:pt x="196" y="98"/>
                          <a:pt x="196" y="98"/>
                          <a:pt x="196" y="98"/>
                        </a:cubicBezTo>
                        <a:cubicBezTo>
                          <a:pt x="197" y="99"/>
                          <a:pt x="197" y="99"/>
                          <a:pt x="197" y="99"/>
                        </a:cubicBezTo>
                        <a:cubicBezTo>
                          <a:pt x="197" y="100"/>
                          <a:pt x="197" y="100"/>
                          <a:pt x="197" y="100"/>
                        </a:cubicBezTo>
                        <a:cubicBezTo>
                          <a:pt x="197" y="101"/>
                          <a:pt x="197" y="101"/>
                          <a:pt x="197" y="101"/>
                        </a:cubicBezTo>
                        <a:cubicBezTo>
                          <a:pt x="198" y="101"/>
                          <a:pt x="198" y="101"/>
                          <a:pt x="198" y="101"/>
                        </a:cubicBezTo>
                        <a:cubicBezTo>
                          <a:pt x="197" y="101"/>
                          <a:pt x="197" y="101"/>
                          <a:pt x="197" y="101"/>
                        </a:cubicBezTo>
                        <a:cubicBezTo>
                          <a:pt x="197" y="102"/>
                          <a:pt x="197" y="102"/>
                          <a:pt x="197" y="102"/>
                        </a:cubicBezTo>
                        <a:cubicBezTo>
                          <a:pt x="198" y="102"/>
                          <a:pt x="198" y="102"/>
                          <a:pt x="198" y="102"/>
                        </a:cubicBezTo>
                        <a:cubicBezTo>
                          <a:pt x="198" y="103"/>
                          <a:pt x="198" y="103"/>
                          <a:pt x="198" y="103"/>
                        </a:cubicBezTo>
                        <a:cubicBezTo>
                          <a:pt x="197" y="104"/>
                          <a:pt x="197" y="104"/>
                          <a:pt x="197" y="104"/>
                        </a:cubicBezTo>
                        <a:cubicBezTo>
                          <a:pt x="198" y="104"/>
                          <a:pt x="198" y="104"/>
                          <a:pt x="198" y="104"/>
                        </a:cubicBezTo>
                        <a:cubicBezTo>
                          <a:pt x="198" y="105"/>
                          <a:pt x="198" y="105"/>
                          <a:pt x="198" y="105"/>
                        </a:cubicBezTo>
                        <a:cubicBezTo>
                          <a:pt x="199" y="106"/>
                          <a:pt x="199" y="106"/>
                          <a:pt x="199" y="106"/>
                        </a:cubicBezTo>
                        <a:cubicBezTo>
                          <a:pt x="199" y="107"/>
                          <a:pt x="199" y="107"/>
                          <a:pt x="199" y="107"/>
                        </a:cubicBezTo>
                        <a:cubicBezTo>
                          <a:pt x="200" y="106"/>
                          <a:pt x="200" y="106"/>
                          <a:pt x="200" y="106"/>
                        </a:cubicBezTo>
                        <a:cubicBezTo>
                          <a:pt x="200" y="107"/>
                          <a:pt x="200" y="107"/>
                          <a:pt x="200" y="107"/>
                        </a:cubicBezTo>
                        <a:cubicBezTo>
                          <a:pt x="200" y="107"/>
                          <a:pt x="200" y="107"/>
                          <a:pt x="200" y="107"/>
                        </a:cubicBezTo>
                        <a:cubicBezTo>
                          <a:pt x="199" y="107"/>
                          <a:pt x="199" y="107"/>
                          <a:pt x="199" y="107"/>
                        </a:cubicBezTo>
                        <a:cubicBezTo>
                          <a:pt x="198" y="108"/>
                          <a:pt x="198" y="108"/>
                          <a:pt x="198" y="108"/>
                        </a:cubicBezTo>
                        <a:cubicBezTo>
                          <a:pt x="199" y="108"/>
                          <a:pt x="199" y="108"/>
                          <a:pt x="199" y="108"/>
                        </a:cubicBezTo>
                        <a:cubicBezTo>
                          <a:pt x="198" y="109"/>
                          <a:pt x="198" y="109"/>
                          <a:pt x="198" y="109"/>
                        </a:cubicBezTo>
                        <a:cubicBezTo>
                          <a:pt x="197" y="109"/>
                          <a:pt x="197" y="109"/>
                          <a:pt x="197" y="109"/>
                        </a:cubicBezTo>
                        <a:cubicBezTo>
                          <a:pt x="197" y="108"/>
                          <a:pt x="197" y="108"/>
                          <a:pt x="197" y="108"/>
                        </a:cubicBezTo>
                        <a:cubicBezTo>
                          <a:pt x="198" y="108"/>
                          <a:pt x="198" y="108"/>
                          <a:pt x="198" y="108"/>
                        </a:cubicBezTo>
                        <a:cubicBezTo>
                          <a:pt x="198" y="106"/>
                          <a:pt x="198" y="106"/>
                          <a:pt x="198" y="106"/>
                        </a:cubicBezTo>
                        <a:cubicBezTo>
                          <a:pt x="197" y="106"/>
                          <a:pt x="197" y="106"/>
                          <a:pt x="197" y="106"/>
                        </a:cubicBezTo>
                        <a:cubicBezTo>
                          <a:pt x="197" y="105"/>
                          <a:pt x="197" y="105"/>
                          <a:pt x="197" y="105"/>
                        </a:cubicBezTo>
                        <a:cubicBezTo>
                          <a:pt x="196" y="104"/>
                          <a:pt x="196" y="104"/>
                          <a:pt x="196" y="104"/>
                        </a:cubicBezTo>
                        <a:cubicBezTo>
                          <a:pt x="196" y="103"/>
                          <a:pt x="196" y="103"/>
                          <a:pt x="196" y="103"/>
                        </a:cubicBezTo>
                        <a:cubicBezTo>
                          <a:pt x="196" y="103"/>
                          <a:pt x="196" y="103"/>
                          <a:pt x="196" y="103"/>
                        </a:cubicBezTo>
                        <a:cubicBezTo>
                          <a:pt x="196" y="104"/>
                          <a:pt x="196" y="104"/>
                          <a:pt x="196" y="104"/>
                        </a:cubicBezTo>
                        <a:cubicBezTo>
                          <a:pt x="196" y="105"/>
                          <a:pt x="196" y="105"/>
                          <a:pt x="196" y="105"/>
                        </a:cubicBezTo>
                        <a:cubicBezTo>
                          <a:pt x="196" y="106"/>
                          <a:pt x="196" y="106"/>
                          <a:pt x="196" y="106"/>
                        </a:cubicBezTo>
                        <a:cubicBezTo>
                          <a:pt x="195" y="107"/>
                          <a:pt x="195" y="107"/>
                          <a:pt x="195" y="107"/>
                        </a:cubicBezTo>
                        <a:cubicBezTo>
                          <a:pt x="195" y="105"/>
                          <a:pt x="195" y="105"/>
                          <a:pt x="195" y="105"/>
                        </a:cubicBezTo>
                        <a:cubicBezTo>
                          <a:pt x="195" y="105"/>
                          <a:pt x="195" y="105"/>
                          <a:pt x="195" y="105"/>
                        </a:cubicBezTo>
                        <a:cubicBezTo>
                          <a:pt x="195" y="103"/>
                          <a:pt x="195" y="103"/>
                          <a:pt x="195" y="103"/>
                        </a:cubicBezTo>
                        <a:cubicBezTo>
                          <a:pt x="195" y="103"/>
                          <a:pt x="195" y="103"/>
                          <a:pt x="195" y="103"/>
                        </a:cubicBezTo>
                        <a:cubicBezTo>
                          <a:pt x="195" y="102"/>
                          <a:pt x="195" y="102"/>
                          <a:pt x="195" y="102"/>
                        </a:cubicBezTo>
                        <a:cubicBezTo>
                          <a:pt x="195" y="102"/>
                          <a:pt x="195" y="102"/>
                          <a:pt x="195" y="102"/>
                        </a:cubicBezTo>
                        <a:cubicBezTo>
                          <a:pt x="195" y="102"/>
                          <a:pt x="195" y="102"/>
                          <a:pt x="195" y="102"/>
                        </a:cubicBezTo>
                        <a:cubicBezTo>
                          <a:pt x="196" y="101"/>
                          <a:pt x="196" y="101"/>
                          <a:pt x="196" y="101"/>
                        </a:cubicBezTo>
                        <a:cubicBezTo>
                          <a:pt x="196" y="101"/>
                          <a:pt x="196" y="101"/>
                          <a:pt x="196" y="101"/>
                        </a:cubicBezTo>
                        <a:cubicBezTo>
                          <a:pt x="196" y="99"/>
                          <a:pt x="196" y="99"/>
                          <a:pt x="196" y="99"/>
                        </a:cubicBezTo>
                        <a:cubicBezTo>
                          <a:pt x="195" y="99"/>
                          <a:pt x="195" y="99"/>
                          <a:pt x="195" y="99"/>
                        </a:cubicBezTo>
                        <a:cubicBezTo>
                          <a:pt x="195" y="99"/>
                          <a:pt x="195" y="99"/>
                          <a:pt x="195" y="99"/>
                        </a:cubicBezTo>
                        <a:cubicBezTo>
                          <a:pt x="194" y="99"/>
                          <a:pt x="194" y="99"/>
                          <a:pt x="194" y="99"/>
                        </a:cubicBezTo>
                        <a:cubicBezTo>
                          <a:pt x="195" y="98"/>
                          <a:pt x="195" y="98"/>
                          <a:pt x="195" y="98"/>
                        </a:cubicBezTo>
                        <a:cubicBezTo>
                          <a:pt x="195" y="96"/>
                          <a:pt x="195" y="96"/>
                          <a:pt x="195" y="96"/>
                        </a:cubicBezTo>
                        <a:cubicBezTo>
                          <a:pt x="194" y="96"/>
                          <a:pt x="194" y="96"/>
                          <a:pt x="194" y="96"/>
                        </a:cubicBezTo>
                        <a:cubicBezTo>
                          <a:pt x="193" y="96"/>
                          <a:pt x="193" y="96"/>
                          <a:pt x="193" y="96"/>
                        </a:cubicBezTo>
                        <a:cubicBezTo>
                          <a:pt x="192" y="96"/>
                          <a:pt x="192" y="96"/>
                          <a:pt x="192" y="96"/>
                        </a:cubicBezTo>
                        <a:cubicBezTo>
                          <a:pt x="193" y="95"/>
                          <a:pt x="193" y="95"/>
                          <a:pt x="193" y="95"/>
                        </a:cubicBezTo>
                        <a:cubicBezTo>
                          <a:pt x="193" y="95"/>
                          <a:pt x="193" y="95"/>
                          <a:pt x="193" y="95"/>
                        </a:cubicBezTo>
                        <a:cubicBezTo>
                          <a:pt x="193" y="95"/>
                          <a:pt x="193" y="95"/>
                          <a:pt x="193" y="95"/>
                        </a:cubicBezTo>
                        <a:cubicBezTo>
                          <a:pt x="194" y="96"/>
                          <a:pt x="194" y="96"/>
                          <a:pt x="194" y="96"/>
                        </a:cubicBezTo>
                        <a:close/>
                        <a:moveTo>
                          <a:pt x="189" y="96"/>
                        </a:moveTo>
                        <a:cubicBezTo>
                          <a:pt x="188" y="96"/>
                          <a:pt x="188" y="96"/>
                          <a:pt x="188" y="96"/>
                        </a:cubicBezTo>
                        <a:cubicBezTo>
                          <a:pt x="188" y="95"/>
                          <a:pt x="188" y="95"/>
                          <a:pt x="188" y="95"/>
                        </a:cubicBezTo>
                        <a:cubicBezTo>
                          <a:pt x="188" y="94"/>
                          <a:pt x="188" y="94"/>
                          <a:pt x="188" y="94"/>
                        </a:cubicBezTo>
                        <a:cubicBezTo>
                          <a:pt x="188" y="93"/>
                          <a:pt x="188" y="93"/>
                          <a:pt x="188" y="93"/>
                        </a:cubicBezTo>
                        <a:cubicBezTo>
                          <a:pt x="188" y="93"/>
                          <a:pt x="188" y="93"/>
                          <a:pt x="188" y="93"/>
                        </a:cubicBezTo>
                        <a:cubicBezTo>
                          <a:pt x="189" y="93"/>
                          <a:pt x="189" y="93"/>
                          <a:pt x="189" y="93"/>
                        </a:cubicBezTo>
                        <a:cubicBezTo>
                          <a:pt x="189" y="93"/>
                          <a:pt x="189" y="93"/>
                          <a:pt x="189" y="93"/>
                        </a:cubicBezTo>
                        <a:cubicBezTo>
                          <a:pt x="190" y="93"/>
                          <a:pt x="190" y="93"/>
                          <a:pt x="190" y="93"/>
                        </a:cubicBezTo>
                        <a:cubicBezTo>
                          <a:pt x="189" y="93"/>
                          <a:pt x="189" y="93"/>
                          <a:pt x="189" y="93"/>
                        </a:cubicBezTo>
                        <a:cubicBezTo>
                          <a:pt x="189" y="94"/>
                          <a:pt x="189" y="94"/>
                          <a:pt x="189" y="94"/>
                        </a:cubicBezTo>
                        <a:cubicBezTo>
                          <a:pt x="190" y="94"/>
                          <a:pt x="190" y="94"/>
                          <a:pt x="190" y="94"/>
                        </a:cubicBezTo>
                        <a:cubicBezTo>
                          <a:pt x="190" y="95"/>
                          <a:pt x="190" y="95"/>
                          <a:pt x="190" y="95"/>
                        </a:cubicBezTo>
                        <a:cubicBezTo>
                          <a:pt x="189" y="95"/>
                          <a:pt x="189" y="95"/>
                          <a:pt x="189" y="95"/>
                        </a:cubicBezTo>
                        <a:cubicBezTo>
                          <a:pt x="190" y="95"/>
                          <a:pt x="190" y="95"/>
                          <a:pt x="190" y="95"/>
                        </a:cubicBezTo>
                        <a:cubicBezTo>
                          <a:pt x="189" y="96"/>
                          <a:pt x="189" y="96"/>
                          <a:pt x="189" y="96"/>
                        </a:cubicBezTo>
                        <a:cubicBezTo>
                          <a:pt x="189" y="96"/>
                          <a:pt x="189" y="96"/>
                          <a:pt x="189" y="96"/>
                        </a:cubicBezTo>
                        <a:cubicBezTo>
                          <a:pt x="189" y="96"/>
                          <a:pt x="189" y="96"/>
                          <a:pt x="189" y="96"/>
                        </a:cubicBezTo>
                        <a:close/>
                        <a:moveTo>
                          <a:pt x="174" y="101"/>
                        </a:moveTo>
                        <a:cubicBezTo>
                          <a:pt x="173" y="100"/>
                          <a:pt x="173" y="100"/>
                          <a:pt x="173" y="100"/>
                        </a:cubicBezTo>
                        <a:cubicBezTo>
                          <a:pt x="173" y="99"/>
                          <a:pt x="173" y="99"/>
                          <a:pt x="173" y="99"/>
                        </a:cubicBezTo>
                        <a:cubicBezTo>
                          <a:pt x="173" y="98"/>
                          <a:pt x="173" y="98"/>
                          <a:pt x="173" y="98"/>
                        </a:cubicBezTo>
                        <a:cubicBezTo>
                          <a:pt x="174" y="97"/>
                          <a:pt x="174" y="97"/>
                          <a:pt x="174" y="97"/>
                        </a:cubicBezTo>
                        <a:cubicBezTo>
                          <a:pt x="175" y="97"/>
                          <a:pt x="175" y="97"/>
                          <a:pt x="175" y="97"/>
                        </a:cubicBezTo>
                        <a:cubicBezTo>
                          <a:pt x="175" y="96"/>
                          <a:pt x="175" y="96"/>
                          <a:pt x="175" y="96"/>
                        </a:cubicBezTo>
                        <a:cubicBezTo>
                          <a:pt x="176" y="96"/>
                          <a:pt x="176" y="96"/>
                          <a:pt x="176" y="96"/>
                        </a:cubicBezTo>
                        <a:cubicBezTo>
                          <a:pt x="176" y="95"/>
                          <a:pt x="176" y="95"/>
                          <a:pt x="176" y="95"/>
                        </a:cubicBezTo>
                        <a:cubicBezTo>
                          <a:pt x="176" y="94"/>
                          <a:pt x="176" y="94"/>
                          <a:pt x="176" y="94"/>
                        </a:cubicBezTo>
                        <a:cubicBezTo>
                          <a:pt x="176" y="94"/>
                          <a:pt x="176" y="94"/>
                          <a:pt x="176" y="94"/>
                        </a:cubicBezTo>
                        <a:cubicBezTo>
                          <a:pt x="177" y="93"/>
                          <a:pt x="177" y="93"/>
                          <a:pt x="177" y="93"/>
                        </a:cubicBezTo>
                        <a:cubicBezTo>
                          <a:pt x="177" y="94"/>
                          <a:pt x="177" y="94"/>
                          <a:pt x="177" y="94"/>
                        </a:cubicBezTo>
                        <a:cubicBezTo>
                          <a:pt x="178" y="95"/>
                          <a:pt x="178" y="95"/>
                          <a:pt x="178" y="95"/>
                        </a:cubicBezTo>
                        <a:cubicBezTo>
                          <a:pt x="177" y="96"/>
                          <a:pt x="177" y="96"/>
                          <a:pt x="177" y="96"/>
                        </a:cubicBezTo>
                        <a:cubicBezTo>
                          <a:pt x="176" y="96"/>
                          <a:pt x="176" y="96"/>
                          <a:pt x="176" y="96"/>
                        </a:cubicBezTo>
                        <a:cubicBezTo>
                          <a:pt x="177" y="97"/>
                          <a:pt x="177" y="97"/>
                          <a:pt x="177" y="97"/>
                        </a:cubicBezTo>
                        <a:cubicBezTo>
                          <a:pt x="178" y="97"/>
                          <a:pt x="178" y="97"/>
                          <a:pt x="178" y="97"/>
                        </a:cubicBezTo>
                        <a:cubicBezTo>
                          <a:pt x="178" y="98"/>
                          <a:pt x="178" y="98"/>
                          <a:pt x="178" y="98"/>
                        </a:cubicBezTo>
                        <a:cubicBezTo>
                          <a:pt x="178" y="98"/>
                          <a:pt x="178" y="98"/>
                          <a:pt x="178" y="98"/>
                        </a:cubicBezTo>
                        <a:cubicBezTo>
                          <a:pt x="177" y="99"/>
                          <a:pt x="177" y="99"/>
                          <a:pt x="177" y="99"/>
                        </a:cubicBezTo>
                        <a:cubicBezTo>
                          <a:pt x="177" y="99"/>
                          <a:pt x="177" y="99"/>
                          <a:pt x="177" y="99"/>
                        </a:cubicBezTo>
                        <a:cubicBezTo>
                          <a:pt x="178" y="99"/>
                          <a:pt x="178" y="99"/>
                          <a:pt x="178" y="99"/>
                        </a:cubicBezTo>
                        <a:cubicBezTo>
                          <a:pt x="179" y="99"/>
                          <a:pt x="179" y="99"/>
                          <a:pt x="179" y="99"/>
                        </a:cubicBezTo>
                        <a:cubicBezTo>
                          <a:pt x="179" y="100"/>
                          <a:pt x="179" y="100"/>
                          <a:pt x="179" y="100"/>
                        </a:cubicBezTo>
                        <a:cubicBezTo>
                          <a:pt x="180" y="101"/>
                          <a:pt x="180" y="101"/>
                          <a:pt x="180" y="101"/>
                        </a:cubicBezTo>
                        <a:cubicBezTo>
                          <a:pt x="180" y="101"/>
                          <a:pt x="180" y="101"/>
                          <a:pt x="180" y="101"/>
                        </a:cubicBezTo>
                        <a:cubicBezTo>
                          <a:pt x="181" y="101"/>
                          <a:pt x="181" y="101"/>
                          <a:pt x="181" y="101"/>
                        </a:cubicBezTo>
                        <a:cubicBezTo>
                          <a:pt x="182" y="99"/>
                          <a:pt x="182" y="99"/>
                          <a:pt x="182" y="99"/>
                        </a:cubicBezTo>
                        <a:cubicBezTo>
                          <a:pt x="182" y="98"/>
                          <a:pt x="182" y="98"/>
                          <a:pt x="182" y="98"/>
                        </a:cubicBezTo>
                        <a:cubicBezTo>
                          <a:pt x="182" y="97"/>
                          <a:pt x="182" y="97"/>
                          <a:pt x="182" y="97"/>
                        </a:cubicBezTo>
                        <a:cubicBezTo>
                          <a:pt x="182" y="98"/>
                          <a:pt x="182" y="98"/>
                          <a:pt x="182" y="98"/>
                        </a:cubicBezTo>
                        <a:cubicBezTo>
                          <a:pt x="182" y="98"/>
                          <a:pt x="182" y="98"/>
                          <a:pt x="182" y="98"/>
                        </a:cubicBezTo>
                        <a:cubicBezTo>
                          <a:pt x="183" y="99"/>
                          <a:pt x="183" y="99"/>
                          <a:pt x="183" y="99"/>
                        </a:cubicBezTo>
                        <a:cubicBezTo>
                          <a:pt x="183" y="98"/>
                          <a:pt x="183" y="98"/>
                          <a:pt x="183" y="98"/>
                        </a:cubicBezTo>
                        <a:cubicBezTo>
                          <a:pt x="184" y="97"/>
                          <a:pt x="184" y="97"/>
                          <a:pt x="184" y="97"/>
                        </a:cubicBezTo>
                        <a:cubicBezTo>
                          <a:pt x="184" y="97"/>
                          <a:pt x="184" y="97"/>
                          <a:pt x="184" y="97"/>
                        </a:cubicBezTo>
                        <a:cubicBezTo>
                          <a:pt x="184" y="98"/>
                          <a:pt x="184" y="98"/>
                          <a:pt x="184" y="98"/>
                        </a:cubicBezTo>
                        <a:cubicBezTo>
                          <a:pt x="184" y="98"/>
                          <a:pt x="184" y="98"/>
                          <a:pt x="184" y="98"/>
                        </a:cubicBezTo>
                        <a:cubicBezTo>
                          <a:pt x="184" y="99"/>
                          <a:pt x="184" y="99"/>
                          <a:pt x="184" y="99"/>
                        </a:cubicBezTo>
                        <a:cubicBezTo>
                          <a:pt x="184" y="99"/>
                          <a:pt x="184" y="99"/>
                          <a:pt x="184" y="99"/>
                        </a:cubicBezTo>
                        <a:cubicBezTo>
                          <a:pt x="184" y="99"/>
                          <a:pt x="184" y="99"/>
                          <a:pt x="184" y="99"/>
                        </a:cubicBezTo>
                        <a:cubicBezTo>
                          <a:pt x="184" y="100"/>
                          <a:pt x="184" y="100"/>
                          <a:pt x="184" y="100"/>
                        </a:cubicBezTo>
                        <a:cubicBezTo>
                          <a:pt x="184" y="100"/>
                          <a:pt x="184" y="100"/>
                          <a:pt x="184" y="100"/>
                        </a:cubicBezTo>
                        <a:cubicBezTo>
                          <a:pt x="183" y="100"/>
                          <a:pt x="183" y="100"/>
                          <a:pt x="183" y="100"/>
                        </a:cubicBezTo>
                        <a:cubicBezTo>
                          <a:pt x="182" y="100"/>
                          <a:pt x="182" y="100"/>
                          <a:pt x="182" y="100"/>
                        </a:cubicBezTo>
                        <a:cubicBezTo>
                          <a:pt x="182" y="101"/>
                          <a:pt x="182" y="101"/>
                          <a:pt x="182" y="101"/>
                        </a:cubicBezTo>
                        <a:cubicBezTo>
                          <a:pt x="181" y="101"/>
                          <a:pt x="181" y="101"/>
                          <a:pt x="181" y="101"/>
                        </a:cubicBezTo>
                        <a:cubicBezTo>
                          <a:pt x="181" y="101"/>
                          <a:pt x="181" y="101"/>
                          <a:pt x="181" y="101"/>
                        </a:cubicBezTo>
                        <a:cubicBezTo>
                          <a:pt x="180" y="101"/>
                          <a:pt x="180" y="101"/>
                          <a:pt x="180" y="101"/>
                        </a:cubicBezTo>
                        <a:cubicBezTo>
                          <a:pt x="179" y="101"/>
                          <a:pt x="179" y="101"/>
                          <a:pt x="179" y="101"/>
                        </a:cubicBezTo>
                        <a:cubicBezTo>
                          <a:pt x="180" y="102"/>
                          <a:pt x="180" y="102"/>
                          <a:pt x="180" y="102"/>
                        </a:cubicBezTo>
                        <a:cubicBezTo>
                          <a:pt x="180" y="102"/>
                          <a:pt x="180" y="102"/>
                          <a:pt x="180" y="102"/>
                        </a:cubicBezTo>
                        <a:cubicBezTo>
                          <a:pt x="181" y="102"/>
                          <a:pt x="181" y="102"/>
                          <a:pt x="181" y="102"/>
                        </a:cubicBezTo>
                        <a:cubicBezTo>
                          <a:pt x="182" y="103"/>
                          <a:pt x="182" y="103"/>
                          <a:pt x="182" y="103"/>
                        </a:cubicBezTo>
                        <a:cubicBezTo>
                          <a:pt x="183" y="103"/>
                          <a:pt x="183" y="103"/>
                          <a:pt x="183" y="103"/>
                        </a:cubicBezTo>
                        <a:cubicBezTo>
                          <a:pt x="184" y="102"/>
                          <a:pt x="184" y="102"/>
                          <a:pt x="184" y="102"/>
                        </a:cubicBezTo>
                        <a:cubicBezTo>
                          <a:pt x="184" y="103"/>
                          <a:pt x="184" y="103"/>
                          <a:pt x="184" y="103"/>
                        </a:cubicBezTo>
                        <a:cubicBezTo>
                          <a:pt x="185" y="103"/>
                          <a:pt x="185" y="103"/>
                          <a:pt x="185" y="103"/>
                        </a:cubicBezTo>
                        <a:cubicBezTo>
                          <a:pt x="185" y="104"/>
                          <a:pt x="185" y="104"/>
                          <a:pt x="185" y="104"/>
                        </a:cubicBezTo>
                        <a:cubicBezTo>
                          <a:pt x="184" y="104"/>
                          <a:pt x="184" y="104"/>
                          <a:pt x="184" y="104"/>
                        </a:cubicBezTo>
                        <a:cubicBezTo>
                          <a:pt x="184" y="104"/>
                          <a:pt x="184" y="104"/>
                          <a:pt x="184" y="104"/>
                        </a:cubicBezTo>
                        <a:cubicBezTo>
                          <a:pt x="184" y="104"/>
                          <a:pt x="184" y="104"/>
                          <a:pt x="184" y="104"/>
                        </a:cubicBezTo>
                        <a:cubicBezTo>
                          <a:pt x="184" y="105"/>
                          <a:pt x="184" y="105"/>
                          <a:pt x="184" y="105"/>
                        </a:cubicBezTo>
                        <a:cubicBezTo>
                          <a:pt x="183" y="106"/>
                          <a:pt x="183" y="106"/>
                          <a:pt x="183" y="106"/>
                        </a:cubicBezTo>
                        <a:cubicBezTo>
                          <a:pt x="183" y="106"/>
                          <a:pt x="183" y="106"/>
                          <a:pt x="183" y="106"/>
                        </a:cubicBezTo>
                        <a:cubicBezTo>
                          <a:pt x="184" y="108"/>
                          <a:pt x="184" y="108"/>
                          <a:pt x="184" y="108"/>
                        </a:cubicBezTo>
                        <a:cubicBezTo>
                          <a:pt x="184" y="108"/>
                          <a:pt x="184" y="108"/>
                          <a:pt x="184" y="108"/>
                        </a:cubicBezTo>
                        <a:cubicBezTo>
                          <a:pt x="184" y="108"/>
                          <a:pt x="184" y="108"/>
                          <a:pt x="184" y="108"/>
                        </a:cubicBezTo>
                        <a:cubicBezTo>
                          <a:pt x="185" y="110"/>
                          <a:pt x="185" y="110"/>
                          <a:pt x="185" y="110"/>
                        </a:cubicBezTo>
                        <a:cubicBezTo>
                          <a:pt x="185" y="110"/>
                          <a:pt x="185" y="110"/>
                          <a:pt x="185" y="110"/>
                        </a:cubicBezTo>
                        <a:cubicBezTo>
                          <a:pt x="186" y="110"/>
                          <a:pt x="186" y="110"/>
                          <a:pt x="186" y="110"/>
                        </a:cubicBezTo>
                        <a:cubicBezTo>
                          <a:pt x="185" y="110"/>
                          <a:pt x="185" y="110"/>
                          <a:pt x="185" y="110"/>
                        </a:cubicBezTo>
                        <a:cubicBezTo>
                          <a:pt x="184" y="110"/>
                          <a:pt x="184" y="110"/>
                          <a:pt x="184" y="110"/>
                        </a:cubicBezTo>
                        <a:cubicBezTo>
                          <a:pt x="184" y="109"/>
                          <a:pt x="184" y="109"/>
                          <a:pt x="184" y="109"/>
                        </a:cubicBezTo>
                        <a:cubicBezTo>
                          <a:pt x="183" y="108"/>
                          <a:pt x="183" y="108"/>
                          <a:pt x="183" y="108"/>
                        </a:cubicBezTo>
                        <a:cubicBezTo>
                          <a:pt x="183" y="107"/>
                          <a:pt x="183" y="107"/>
                          <a:pt x="183" y="107"/>
                        </a:cubicBezTo>
                        <a:cubicBezTo>
                          <a:pt x="183" y="106"/>
                          <a:pt x="183" y="106"/>
                          <a:pt x="183" y="106"/>
                        </a:cubicBezTo>
                        <a:cubicBezTo>
                          <a:pt x="183" y="105"/>
                          <a:pt x="183" y="105"/>
                          <a:pt x="183" y="105"/>
                        </a:cubicBezTo>
                        <a:cubicBezTo>
                          <a:pt x="183" y="104"/>
                          <a:pt x="183" y="104"/>
                          <a:pt x="183" y="104"/>
                        </a:cubicBezTo>
                        <a:cubicBezTo>
                          <a:pt x="183" y="103"/>
                          <a:pt x="183" y="103"/>
                          <a:pt x="183" y="103"/>
                        </a:cubicBezTo>
                        <a:cubicBezTo>
                          <a:pt x="183" y="103"/>
                          <a:pt x="183" y="103"/>
                          <a:pt x="183" y="103"/>
                        </a:cubicBezTo>
                        <a:cubicBezTo>
                          <a:pt x="181" y="103"/>
                          <a:pt x="181" y="103"/>
                          <a:pt x="181" y="103"/>
                        </a:cubicBezTo>
                        <a:cubicBezTo>
                          <a:pt x="180" y="103"/>
                          <a:pt x="180" y="103"/>
                          <a:pt x="180" y="103"/>
                        </a:cubicBezTo>
                        <a:cubicBezTo>
                          <a:pt x="179" y="102"/>
                          <a:pt x="179" y="102"/>
                          <a:pt x="179" y="102"/>
                        </a:cubicBezTo>
                        <a:cubicBezTo>
                          <a:pt x="178" y="102"/>
                          <a:pt x="178" y="102"/>
                          <a:pt x="178" y="102"/>
                        </a:cubicBezTo>
                        <a:cubicBezTo>
                          <a:pt x="178" y="102"/>
                          <a:pt x="178" y="102"/>
                          <a:pt x="178" y="102"/>
                        </a:cubicBezTo>
                        <a:cubicBezTo>
                          <a:pt x="177" y="101"/>
                          <a:pt x="177" y="101"/>
                          <a:pt x="177" y="101"/>
                        </a:cubicBezTo>
                        <a:cubicBezTo>
                          <a:pt x="176" y="100"/>
                          <a:pt x="176" y="100"/>
                          <a:pt x="176" y="100"/>
                        </a:cubicBezTo>
                        <a:cubicBezTo>
                          <a:pt x="177" y="100"/>
                          <a:pt x="177" y="100"/>
                          <a:pt x="177" y="100"/>
                        </a:cubicBezTo>
                        <a:cubicBezTo>
                          <a:pt x="176" y="99"/>
                          <a:pt x="176" y="99"/>
                          <a:pt x="176" y="99"/>
                        </a:cubicBezTo>
                        <a:cubicBezTo>
                          <a:pt x="176" y="99"/>
                          <a:pt x="176" y="99"/>
                          <a:pt x="176" y="99"/>
                        </a:cubicBezTo>
                        <a:cubicBezTo>
                          <a:pt x="176" y="97"/>
                          <a:pt x="176" y="97"/>
                          <a:pt x="176" y="97"/>
                        </a:cubicBezTo>
                        <a:cubicBezTo>
                          <a:pt x="175" y="97"/>
                          <a:pt x="175" y="97"/>
                          <a:pt x="175" y="97"/>
                        </a:cubicBezTo>
                        <a:cubicBezTo>
                          <a:pt x="174" y="99"/>
                          <a:pt x="174" y="99"/>
                          <a:pt x="174" y="99"/>
                        </a:cubicBezTo>
                        <a:cubicBezTo>
                          <a:pt x="174" y="100"/>
                          <a:pt x="174" y="100"/>
                          <a:pt x="174" y="100"/>
                        </a:cubicBezTo>
                        <a:cubicBezTo>
                          <a:pt x="174" y="101"/>
                          <a:pt x="174" y="101"/>
                          <a:pt x="174" y="101"/>
                        </a:cubicBezTo>
                        <a:close/>
                        <a:moveTo>
                          <a:pt x="243" y="99"/>
                        </a:moveTo>
                        <a:cubicBezTo>
                          <a:pt x="242" y="99"/>
                          <a:pt x="242" y="99"/>
                          <a:pt x="242" y="99"/>
                        </a:cubicBezTo>
                        <a:cubicBezTo>
                          <a:pt x="243" y="98"/>
                          <a:pt x="243" y="98"/>
                          <a:pt x="243" y="98"/>
                        </a:cubicBezTo>
                        <a:cubicBezTo>
                          <a:pt x="242" y="98"/>
                          <a:pt x="242" y="98"/>
                          <a:pt x="242" y="98"/>
                        </a:cubicBezTo>
                        <a:cubicBezTo>
                          <a:pt x="242" y="97"/>
                          <a:pt x="242" y="97"/>
                          <a:pt x="242" y="97"/>
                        </a:cubicBezTo>
                        <a:cubicBezTo>
                          <a:pt x="241" y="96"/>
                          <a:pt x="241" y="96"/>
                          <a:pt x="241" y="96"/>
                        </a:cubicBezTo>
                        <a:cubicBezTo>
                          <a:pt x="241" y="95"/>
                          <a:pt x="241" y="95"/>
                          <a:pt x="241" y="95"/>
                        </a:cubicBezTo>
                        <a:cubicBezTo>
                          <a:pt x="241" y="94"/>
                          <a:pt x="241" y="94"/>
                          <a:pt x="241" y="94"/>
                        </a:cubicBezTo>
                        <a:cubicBezTo>
                          <a:pt x="242" y="94"/>
                          <a:pt x="242" y="94"/>
                          <a:pt x="242" y="94"/>
                        </a:cubicBezTo>
                        <a:cubicBezTo>
                          <a:pt x="242" y="94"/>
                          <a:pt x="242" y="94"/>
                          <a:pt x="242" y="94"/>
                        </a:cubicBezTo>
                        <a:cubicBezTo>
                          <a:pt x="243" y="96"/>
                          <a:pt x="243" y="96"/>
                          <a:pt x="243" y="96"/>
                        </a:cubicBezTo>
                        <a:cubicBezTo>
                          <a:pt x="244" y="97"/>
                          <a:pt x="244" y="97"/>
                          <a:pt x="244" y="97"/>
                        </a:cubicBezTo>
                        <a:cubicBezTo>
                          <a:pt x="244" y="98"/>
                          <a:pt x="244" y="98"/>
                          <a:pt x="244" y="98"/>
                        </a:cubicBezTo>
                        <a:cubicBezTo>
                          <a:pt x="244" y="98"/>
                          <a:pt x="244" y="98"/>
                          <a:pt x="244" y="98"/>
                        </a:cubicBezTo>
                        <a:cubicBezTo>
                          <a:pt x="245" y="98"/>
                          <a:pt x="245" y="98"/>
                          <a:pt x="245" y="98"/>
                        </a:cubicBezTo>
                        <a:cubicBezTo>
                          <a:pt x="245" y="98"/>
                          <a:pt x="245" y="98"/>
                          <a:pt x="245" y="98"/>
                        </a:cubicBezTo>
                        <a:cubicBezTo>
                          <a:pt x="244" y="99"/>
                          <a:pt x="244" y="99"/>
                          <a:pt x="244" y="99"/>
                        </a:cubicBezTo>
                        <a:cubicBezTo>
                          <a:pt x="243" y="99"/>
                          <a:pt x="243" y="99"/>
                          <a:pt x="243" y="99"/>
                        </a:cubicBezTo>
                        <a:cubicBezTo>
                          <a:pt x="243" y="99"/>
                          <a:pt x="243" y="99"/>
                          <a:pt x="243" y="99"/>
                        </a:cubicBezTo>
                        <a:close/>
                        <a:moveTo>
                          <a:pt x="134" y="100"/>
                        </a:moveTo>
                        <a:cubicBezTo>
                          <a:pt x="133" y="100"/>
                          <a:pt x="133" y="100"/>
                          <a:pt x="133" y="100"/>
                        </a:cubicBezTo>
                        <a:cubicBezTo>
                          <a:pt x="133" y="100"/>
                          <a:pt x="133" y="100"/>
                          <a:pt x="133" y="100"/>
                        </a:cubicBezTo>
                        <a:cubicBezTo>
                          <a:pt x="133" y="99"/>
                          <a:pt x="133" y="99"/>
                          <a:pt x="133" y="99"/>
                        </a:cubicBezTo>
                        <a:cubicBezTo>
                          <a:pt x="134" y="99"/>
                          <a:pt x="134" y="99"/>
                          <a:pt x="134" y="99"/>
                        </a:cubicBezTo>
                        <a:cubicBezTo>
                          <a:pt x="135" y="99"/>
                          <a:pt x="135" y="99"/>
                          <a:pt x="135" y="99"/>
                        </a:cubicBezTo>
                        <a:cubicBezTo>
                          <a:pt x="135" y="99"/>
                          <a:pt x="135" y="99"/>
                          <a:pt x="135" y="99"/>
                        </a:cubicBezTo>
                        <a:cubicBezTo>
                          <a:pt x="135" y="100"/>
                          <a:pt x="135" y="100"/>
                          <a:pt x="135" y="100"/>
                        </a:cubicBezTo>
                        <a:cubicBezTo>
                          <a:pt x="134" y="100"/>
                          <a:pt x="134" y="100"/>
                          <a:pt x="134" y="100"/>
                        </a:cubicBezTo>
                        <a:close/>
                        <a:moveTo>
                          <a:pt x="151" y="105"/>
                        </a:moveTo>
                        <a:cubicBezTo>
                          <a:pt x="152" y="104"/>
                          <a:pt x="152" y="104"/>
                          <a:pt x="152" y="104"/>
                        </a:cubicBezTo>
                        <a:cubicBezTo>
                          <a:pt x="153" y="103"/>
                          <a:pt x="153" y="103"/>
                          <a:pt x="153" y="103"/>
                        </a:cubicBezTo>
                        <a:cubicBezTo>
                          <a:pt x="154" y="102"/>
                          <a:pt x="154" y="102"/>
                          <a:pt x="154" y="102"/>
                        </a:cubicBezTo>
                        <a:cubicBezTo>
                          <a:pt x="154" y="101"/>
                          <a:pt x="154" y="101"/>
                          <a:pt x="154" y="101"/>
                        </a:cubicBezTo>
                        <a:cubicBezTo>
                          <a:pt x="154" y="101"/>
                          <a:pt x="154" y="101"/>
                          <a:pt x="154" y="101"/>
                        </a:cubicBezTo>
                        <a:cubicBezTo>
                          <a:pt x="155" y="101"/>
                          <a:pt x="155" y="101"/>
                          <a:pt x="155" y="101"/>
                        </a:cubicBezTo>
                        <a:cubicBezTo>
                          <a:pt x="154" y="102"/>
                          <a:pt x="154" y="102"/>
                          <a:pt x="154" y="102"/>
                        </a:cubicBezTo>
                        <a:cubicBezTo>
                          <a:pt x="154" y="102"/>
                          <a:pt x="154" y="102"/>
                          <a:pt x="154" y="102"/>
                        </a:cubicBezTo>
                        <a:cubicBezTo>
                          <a:pt x="154" y="103"/>
                          <a:pt x="154" y="103"/>
                          <a:pt x="154" y="103"/>
                        </a:cubicBezTo>
                        <a:cubicBezTo>
                          <a:pt x="153" y="104"/>
                          <a:pt x="153" y="104"/>
                          <a:pt x="153" y="104"/>
                        </a:cubicBezTo>
                        <a:cubicBezTo>
                          <a:pt x="153" y="104"/>
                          <a:pt x="153" y="104"/>
                          <a:pt x="153" y="104"/>
                        </a:cubicBezTo>
                        <a:cubicBezTo>
                          <a:pt x="153" y="105"/>
                          <a:pt x="153" y="105"/>
                          <a:pt x="153" y="105"/>
                        </a:cubicBezTo>
                        <a:cubicBezTo>
                          <a:pt x="153" y="105"/>
                          <a:pt x="153" y="105"/>
                          <a:pt x="153" y="105"/>
                        </a:cubicBezTo>
                        <a:cubicBezTo>
                          <a:pt x="153" y="106"/>
                          <a:pt x="153" y="106"/>
                          <a:pt x="153" y="106"/>
                        </a:cubicBezTo>
                        <a:cubicBezTo>
                          <a:pt x="154" y="106"/>
                          <a:pt x="154" y="106"/>
                          <a:pt x="154" y="106"/>
                        </a:cubicBezTo>
                        <a:cubicBezTo>
                          <a:pt x="154" y="107"/>
                          <a:pt x="154" y="107"/>
                          <a:pt x="154" y="107"/>
                        </a:cubicBezTo>
                        <a:cubicBezTo>
                          <a:pt x="155" y="107"/>
                          <a:pt x="155" y="107"/>
                          <a:pt x="155" y="107"/>
                        </a:cubicBezTo>
                        <a:cubicBezTo>
                          <a:pt x="154" y="108"/>
                          <a:pt x="154" y="108"/>
                          <a:pt x="154" y="108"/>
                        </a:cubicBezTo>
                        <a:cubicBezTo>
                          <a:pt x="154" y="109"/>
                          <a:pt x="154" y="109"/>
                          <a:pt x="154" y="109"/>
                        </a:cubicBezTo>
                        <a:cubicBezTo>
                          <a:pt x="153" y="110"/>
                          <a:pt x="153" y="110"/>
                          <a:pt x="153" y="110"/>
                        </a:cubicBezTo>
                        <a:cubicBezTo>
                          <a:pt x="152" y="111"/>
                          <a:pt x="152" y="111"/>
                          <a:pt x="152" y="111"/>
                        </a:cubicBezTo>
                        <a:cubicBezTo>
                          <a:pt x="152" y="112"/>
                          <a:pt x="152" y="112"/>
                          <a:pt x="152" y="112"/>
                        </a:cubicBezTo>
                        <a:cubicBezTo>
                          <a:pt x="152" y="112"/>
                          <a:pt x="152" y="112"/>
                          <a:pt x="152" y="112"/>
                        </a:cubicBezTo>
                        <a:cubicBezTo>
                          <a:pt x="152" y="113"/>
                          <a:pt x="152" y="113"/>
                          <a:pt x="152" y="113"/>
                        </a:cubicBezTo>
                        <a:cubicBezTo>
                          <a:pt x="153" y="113"/>
                          <a:pt x="153" y="113"/>
                          <a:pt x="153" y="113"/>
                        </a:cubicBezTo>
                        <a:cubicBezTo>
                          <a:pt x="153" y="114"/>
                          <a:pt x="153" y="114"/>
                          <a:pt x="153" y="114"/>
                        </a:cubicBezTo>
                        <a:cubicBezTo>
                          <a:pt x="152" y="114"/>
                          <a:pt x="152" y="114"/>
                          <a:pt x="152" y="114"/>
                        </a:cubicBezTo>
                        <a:cubicBezTo>
                          <a:pt x="152" y="114"/>
                          <a:pt x="152" y="114"/>
                          <a:pt x="152" y="114"/>
                        </a:cubicBezTo>
                        <a:cubicBezTo>
                          <a:pt x="151" y="115"/>
                          <a:pt x="151" y="115"/>
                          <a:pt x="151" y="115"/>
                        </a:cubicBezTo>
                        <a:cubicBezTo>
                          <a:pt x="150" y="113"/>
                          <a:pt x="150" y="113"/>
                          <a:pt x="150" y="113"/>
                        </a:cubicBezTo>
                        <a:cubicBezTo>
                          <a:pt x="151" y="113"/>
                          <a:pt x="151" y="113"/>
                          <a:pt x="151" y="113"/>
                        </a:cubicBezTo>
                        <a:cubicBezTo>
                          <a:pt x="150" y="112"/>
                          <a:pt x="150" y="112"/>
                          <a:pt x="150" y="112"/>
                        </a:cubicBezTo>
                        <a:cubicBezTo>
                          <a:pt x="151" y="112"/>
                          <a:pt x="151" y="112"/>
                          <a:pt x="151" y="112"/>
                        </a:cubicBezTo>
                        <a:cubicBezTo>
                          <a:pt x="151" y="110"/>
                          <a:pt x="151" y="110"/>
                          <a:pt x="151" y="110"/>
                        </a:cubicBezTo>
                        <a:cubicBezTo>
                          <a:pt x="151" y="110"/>
                          <a:pt x="151" y="110"/>
                          <a:pt x="151" y="110"/>
                        </a:cubicBezTo>
                        <a:cubicBezTo>
                          <a:pt x="151" y="109"/>
                          <a:pt x="151" y="109"/>
                          <a:pt x="151" y="109"/>
                        </a:cubicBezTo>
                        <a:cubicBezTo>
                          <a:pt x="152" y="109"/>
                          <a:pt x="152" y="109"/>
                          <a:pt x="152" y="109"/>
                        </a:cubicBezTo>
                        <a:cubicBezTo>
                          <a:pt x="153" y="108"/>
                          <a:pt x="153" y="108"/>
                          <a:pt x="153" y="108"/>
                        </a:cubicBezTo>
                        <a:cubicBezTo>
                          <a:pt x="153" y="107"/>
                          <a:pt x="153" y="107"/>
                          <a:pt x="153" y="107"/>
                        </a:cubicBezTo>
                        <a:cubicBezTo>
                          <a:pt x="152" y="107"/>
                          <a:pt x="152" y="107"/>
                          <a:pt x="152" y="107"/>
                        </a:cubicBezTo>
                        <a:cubicBezTo>
                          <a:pt x="152" y="107"/>
                          <a:pt x="152" y="107"/>
                          <a:pt x="152" y="107"/>
                        </a:cubicBezTo>
                        <a:cubicBezTo>
                          <a:pt x="152" y="106"/>
                          <a:pt x="152" y="106"/>
                          <a:pt x="152" y="106"/>
                        </a:cubicBezTo>
                        <a:cubicBezTo>
                          <a:pt x="152" y="106"/>
                          <a:pt x="152" y="106"/>
                          <a:pt x="152" y="106"/>
                        </a:cubicBezTo>
                        <a:cubicBezTo>
                          <a:pt x="151" y="106"/>
                          <a:pt x="151" y="106"/>
                          <a:pt x="151" y="106"/>
                        </a:cubicBezTo>
                        <a:cubicBezTo>
                          <a:pt x="151" y="105"/>
                          <a:pt x="151" y="105"/>
                          <a:pt x="151" y="105"/>
                        </a:cubicBezTo>
                        <a:cubicBezTo>
                          <a:pt x="151" y="104"/>
                          <a:pt x="151" y="104"/>
                          <a:pt x="151" y="104"/>
                        </a:cubicBezTo>
                        <a:cubicBezTo>
                          <a:pt x="151" y="105"/>
                          <a:pt x="151" y="105"/>
                          <a:pt x="151" y="105"/>
                        </a:cubicBezTo>
                        <a:close/>
                        <a:moveTo>
                          <a:pt x="252" y="105"/>
                        </a:moveTo>
                        <a:cubicBezTo>
                          <a:pt x="252" y="105"/>
                          <a:pt x="252" y="105"/>
                          <a:pt x="252" y="105"/>
                        </a:cubicBezTo>
                        <a:cubicBezTo>
                          <a:pt x="251" y="104"/>
                          <a:pt x="251" y="104"/>
                          <a:pt x="251" y="104"/>
                        </a:cubicBezTo>
                        <a:cubicBezTo>
                          <a:pt x="253" y="104"/>
                          <a:pt x="253" y="104"/>
                          <a:pt x="253" y="104"/>
                        </a:cubicBezTo>
                        <a:cubicBezTo>
                          <a:pt x="253" y="103"/>
                          <a:pt x="253" y="103"/>
                          <a:pt x="253" y="103"/>
                        </a:cubicBezTo>
                        <a:cubicBezTo>
                          <a:pt x="253" y="101"/>
                          <a:pt x="253" y="101"/>
                          <a:pt x="253" y="101"/>
                        </a:cubicBezTo>
                        <a:cubicBezTo>
                          <a:pt x="253" y="103"/>
                          <a:pt x="253" y="103"/>
                          <a:pt x="253" y="103"/>
                        </a:cubicBezTo>
                        <a:cubicBezTo>
                          <a:pt x="254" y="103"/>
                          <a:pt x="254" y="103"/>
                          <a:pt x="254" y="103"/>
                        </a:cubicBezTo>
                        <a:cubicBezTo>
                          <a:pt x="254" y="104"/>
                          <a:pt x="254" y="104"/>
                          <a:pt x="254" y="104"/>
                        </a:cubicBezTo>
                        <a:cubicBezTo>
                          <a:pt x="253" y="105"/>
                          <a:pt x="253" y="105"/>
                          <a:pt x="253" y="105"/>
                        </a:cubicBezTo>
                        <a:cubicBezTo>
                          <a:pt x="253" y="105"/>
                          <a:pt x="253" y="105"/>
                          <a:pt x="253" y="105"/>
                        </a:cubicBezTo>
                        <a:cubicBezTo>
                          <a:pt x="254" y="106"/>
                          <a:pt x="254" y="106"/>
                          <a:pt x="254" y="106"/>
                        </a:cubicBezTo>
                        <a:cubicBezTo>
                          <a:pt x="255" y="105"/>
                          <a:pt x="255" y="105"/>
                          <a:pt x="255" y="105"/>
                        </a:cubicBezTo>
                        <a:cubicBezTo>
                          <a:pt x="256" y="106"/>
                          <a:pt x="256" y="106"/>
                          <a:pt x="256" y="106"/>
                        </a:cubicBezTo>
                        <a:cubicBezTo>
                          <a:pt x="258" y="106"/>
                          <a:pt x="258" y="106"/>
                          <a:pt x="258" y="106"/>
                        </a:cubicBezTo>
                        <a:cubicBezTo>
                          <a:pt x="258" y="106"/>
                          <a:pt x="258" y="106"/>
                          <a:pt x="258" y="106"/>
                        </a:cubicBezTo>
                        <a:cubicBezTo>
                          <a:pt x="258" y="104"/>
                          <a:pt x="258" y="104"/>
                          <a:pt x="258" y="104"/>
                        </a:cubicBezTo>
                        <a:cubicBezTo>
                          <a:pt x="259" y="103"/>
                          <a:pt x="259" y="103"/>
                          <a:pt x="259" y="103"/>
                        </a:cubicBezTo>
                        <a:cubicBezTo>
                          <a:pt x="259" y="105"/>
                          <a:pt x="259" y="105"/>
                          <a:pt x="259" y="105"/>
                        </a:cubicBezTo>
                        <a:cubicBezTo>
                          <a:pt x="260" y="105"/>
                          <a:pt x="260" y="105"/>
                          <a:pt x="260" y="105"/>
                        </a:cubicBezTo>
                        <a:cubicBezTo>
                          <a:pt x="260" y="104"/>
                          <a:pt x="260" y="104"/>
                          <a:pt x="260" y="104"/>
                        </a:cubicBezTo>
                        <a:cubicBezTo>
                          <a:pt x="260" y="104"/>
                          <a:pt x="260" y="104"/>
                          <a:pt x="260" y="104"/>
                        </a:cubicBezTo>
                        <a:cubicBezTo>
                          <a:pt x="261" y="104"/>
                          <a:pt x="261" y="104"/>
                          <a:pt x="261" y="104"/>
                        </a:cubicBezTo>
                        <a:cubicBezTo>
                          <a:pt x="261" y="104"/>
                          <a:pt x="261" y="104"/>
                          <a:pt x="261" y="104"/>
                        </a:cubicBezTo>
                        <a:cubicBezTo>
                          <a:pt x="261" y="105"/>
                          <a:pt x="261" y="105"/>
                          <a:pt x="261" y="105"/>
                        </a:cubicBezTo>
                        <a:cubicBezTo>
                          <a:pt x="261" y="105"/>
                          <a:pt x="261" y="105"/>
                          <a:pt x="261" y="105"/>
                        </a:cubicBezTo>
                        <a:cubicBezTo>
                          <a:pt x="262" y="105"/>
                          <a:pt x="262" y="105"/>
                          <a:pt x="262" y="105"/>
                        </a:cubicBezTo>
                        <a:cubicBezTo>
                          <a:pt x="262" y="105"/>
                          <a:pt x="262" y="105"/>
                          <a:pt x="262" y="105"/>
                        </a:cubicBezTo>
                        <a:cubicBezTo>
                          <a:pt x="262" y="106"/>
                          <a:pt x="262" y="106"/>
                          <a:pt x="262" y="106"/>
                        </a:cubicBezTo>
                        <a:cubicBezTo>
                          <a:pt x="262" y="107"/>
                          <a:pt x="262" y="107"/>
                          <a:pt x="262" y="107"/>
                        </a:cubicBezTo>
                        <a:cubicBezTo>
                          <a:pt x="262" y="108"/>
                          <a:pt x="262" y="108"/>
                          <a:pt x="262" y="108"/>
                        </a:cubicBezTo>
                        <a:cubicBezTo>
                          <a:pt x="262" y="108"/>
                          <a:pt x="262" y="108"/>
                          <a:pt x="262" y="108"/>
                        </a:cubicBezTo>
                        <a:cubicBezTo>
                          <a:pt x="264" y="107"/>
                          <a:pt x="264" y="107"/>
                          <a:pt x="264" y="107"/>
                        </a:cubicBezTo>
                        <a:cubicBezTo>
                          <a:pt x="264" y="107"/>
                          <a:pt x="264" y="107"/>
                          <a:pt x="264" y="107"/>
                        </a:cubicBezTo>
                        <a:cubicBezTo>
                          <a:pt x="264" y="108"/>
                          <a:pt x="264" y="108"/>
                          <a:pt x="264" y="108"/>
                        </a:cubicBezTo>
                        <a:cubicBezTo>
                          <a:pt x="263" y="109"/>
                          <a:pt x="263" y="109"/>
                          <a:pt x="263" y="109"/>
                        </a:cubicBezTo>
                        <a:cubicBezTo>
                          <a:pt x="263" y="109"/>
                          <a:pt x="263" y="109"/>
                          <a:pt x="263" y="109"/>
                        </a:cubicBezTo>
                        <a:cubicBezTo>
                          <a:pt x="262" y="108"/>
                          <a:pt x="262" y="108"/>
                          <a:pt x="262" y="108"/>
                        </a:cubicBezTo>
                        <a:cubicBezTo>
                          <a:pt x="261" y="108"/>
                          <a:pt x="261" y="108"/>
                          <a:pt x="261" y="108"/>
                        </a:cubicBezTo>
                        <a:cubicBezTo>
                          <a:pt x="261" y="107"/>
                          <a:pt x="261" y="107"/>
                          <a:pt x="261" y="107"/>
                        </a:cubicBezTo>
                        <a:cubicBezTo>
                          <a:pt x="261" y="107"/>
                          <a:pt x="261" y="107"/>
                          <a:pt x="261" y="107"/>
                        </a:cubicBezTo>
                        <a:cubicBezTo>
                          <a:pt x="261" y="106"/>
                          <a:pt x="261" y="106"/>
                          <a:pt x="261" y="106"/>
                        </a:cubicBezTo>
                        <a:cubicBezTo>
                          <a:pt x="260" y="108"/>
                          <a:pt x="260" y="108"/>
                          <a:pt x="260" y="108"/>
                        </a:cubicBezTo>
                        <a:cubicBezTo>
                          <a:pt x="260" y="108"/>
                          <a:pt x="260" y="108"/>
                          <a:pt x="260" y="108"/>
                        </a:cubicBezTo>
                        <a:cubicBezTo>
                          <a:pt x="260" y="108"/>
                          <a:pt x="260" y="108"/>
                          <a:pt x="260" y="108"/>
                        </a:cubicBezTo>
                        <a:cubicBezTo>
                          <a:pt x="260" y="108"/>
                          <a:pt x="260" y="107"/>
                          <a:pt x="260" y="107"/>
                        </a:cubicBezTo>
                        <a:cubicBezTo>
                          <a:pt x="260" y="107"/>
                          <a:pt x="260" y="107"/>
                          <a:pt x="260" y="107"/>
                        </a:cubicBezTo>
                        <a:cubicBezTo>
                          <a:pt x="260" y="106"/>
                          <a:pt x="260" y="106"/>
                          <a:pt x="260" y="106"/>
                        </a:cubicBezTo>
                        <a:cubicBezTo>
                          <a:pt x="258" y="107"/>
                          <a:pt x="258" y="107"/>
                          <a:pt x="258" y="107"/>
                        </a:cubicBezTo>
                        <a:cubicBezTo>
                          <a:pt x="257" y="107"/>
                          <a:pt x="257" y="107"/>
                          <a:pt x="257" y="107"/>
                        </a:cubicBezTo>
                        <a:cubicBezTo>
                          <a:pt x="257" y="107"/>
                          <a:pt x="257" y="107"/>
                          <a:pt x="257" y="107"/>
                        </a:cubicBezTo>
                        <a:cubicBezTo>
                          <a:pt x="256" y="107"/>
                          <a:pt x="256" y="107"/>
                          <a:pt x="256" y="107"/>
                        </a:cubicBezTo>
                        <a:cubicBezTo>
                          <a:pt x="255" y="107"/>
                          <a:pt x="255" y="107"/>
                          <a:pt x="255" y="107"/>
                        </a:cubicBezTo>
                        <a:cubicBezTo>
                          <a:pt x="255" y="108"/>
                          <a:pt x="255" y="108"/>
                          <a:pt x="255" y="108"/>
                        </a:cubicBezTo>
                        <a:cubicBezTo>
                          <a:pt x="254" y="109"/>
                          <a:pt x="254" y="109"/>
                          <a:pt x="254" y="109"/>
                        </a:cubicBezTo>
                        <a:cubicBezTo>
                          <a:pt x="254" y="108"/>
                          <a:pt x="254" y="108"/>
                          <a:pt x="254" y="108"/>
                        </a:cubicBezTo>
                        <a:cubicBezTo>
                          <a:pt x="254" y="107"/>
                          <a:pt x="254" y="107"/>
                          <a:pt x="254" y="107"/>
                        </a:cubicBezTo>
                        <a:cubicBezTo>
                          <a:pt x="254" y="107"/>
                          <a:pt x="254" y="107"/>
                          <a:pt x="254" y="107"/>
                        </a:cubicBezTo>
                        <a:cubicBezTo>
                          <a:pt x="254" y="106"/>
                          <a:pt x="254" y="106"/>
                          <a:pt x="254" y="106"/>
                        </a:cubicBezTo>
                        <a:cubicBezTo>
                          <a:pt x="253" y="106"/>
                          <a:pt x="253" y="106"/>
                          <a:pt x="253" y="106"/>
                        </a:cubicBezTo>
                        <a:cubicBezTo>
                          <a:pt x="253" y="107"/>
                          <a:pt x="253" y="107"/>
                          <a:pt x="253" y="107"/>
                        </a:cubicBezTo>
                        <a:cubicBezTo>
                          <a:pt x="252" y="106"/>
                          <a:pt x="252" y="106"/>
                          <a:pt x="252" y="106"/>
                        </a:cubicBezTo>
                        <a:cubicBezTo>
                          <a:pt x="252" y="107"/>
                          <a:pt x="252" y="107"/>
                          <a:pt x="252" y="107"/>
                        </a:cubicBezTo>
                        <a:cubicBezTo>
                          <a:pt x="251" y="107"/>
                          <a:pt x="251" y="107"/>
                          <a:pt x="251" y="107"/>
                        </a:cubicBezTo>
                        <a:cubicBezTo>
                          <a:pt x="251" y="107"/>
                          <a:pt x="251" y="107"/>
                          <a:pt x="251" y="107"/>
                        </a:cubicBezTo>
                        <a:cubicBezTo>
                          <a:pt x="250" y="107"/>
                          <a:pt x="250" y="107"/>
                          <a:pt x="250" y="107"/>
                        </a:cubicBezTo>
                        <a:cubicBezTo>
                          <a:pt x="250" y="107"/>
                          <a:pt x="250" y="107"/>
                          <a:pt x="250" y="107"/>
                        </a:cubicBezTo>
                        <a:cubicBezTo>
                          <a:pt x="250" y="106"/>
                          <a:pt x="250" y="106"/>
                          <a:pt x="250" y="106"/>
                        </a:cubicBezTo>
                        <a:cubicBezTo>
                          <a:pt x="250" y="106"/>
                          <a:pt x="250" y="106"/>
                          <a:pt x="250" y="106"/>
                        </a:cubicBezTo>
                        <a:cubicBezTo>
                          <a:pt x="249" y="106"/>
                          <a:pt x="249" y="106"/>
                          <a:pt x="249" y="106"/>
                        </a:cubicBezTo>
                        <a:cubicBezTo>
                          <a:pt x="248" y="107"/>
                          <a:pt x="248" y="107"/>
                          <a:pt x="248" y="107"/>
                        </a:cubicBezTo>
                        <a:cubicBezTo>
                          <a:pt x="248" y="107"/>
                          <a:pt x="248" y="107"/>
                          <a:pt x="248" y="107"/>
                        </a:cubicBezTo>
                        <a:cubicBezTo>
                          <a:pt x="248" y="106"/>
                          <a:pt x="248" y="106"/>
                          <a:pt x="248" y="106"/>
                        </a:cubicBezTo>
                        <a:cubicBezTo>
                          <a:pt x="247" y="105"/>
                          <a:pt x="247" y="105"/>
                          <a:pt x="247" y="105"/>
                        </a:cubicBezTo>
                        <a:cubicBezTo>
                          <a:pt x="246" y="105"/>
                          <a:pt x="246" y="105"/>
                          <a:pt x="246" y="105"/>
                        </a:cubicBezTo>
                        <a:cubicBezTo>
                          <a:pt x="246" y="105"/>
                          <a:pt x="246" y="105"/>
                          <a:pt x="246" y="105"/>
                        </a:cubicBezTo>
                        <a:cubicBezTo>
                          <a:pt x="246" y="105"/>
                          <a:pt x="246" y="105"/>
                          <a:pt x="246" y="105"/>
                        </a:cubicBezTo>
                        <a:cubicBezTo>
                          <a:pt x="245" y="104"/>
                          <a:pt x="245" y="104"/>
                          <a:pt x="245" y="104"/>
                        </a:cubicBezTo>
                        <a:cubicBezTo>
                          <a:pt x="244" y="105"/>
                          <a:pt x="244" y="105"/>
                          <a:pt x="244" y="105"/>
                        </a:cubicBezTo>
                        <a:cubicBezTo>
                          <a:pt x="244" y="105"/>
                          <a:pt x="244" y="105"/>
                          <a:pt x="244" y="105"/>
                        </a:cubicBezTo>
                        <a:cubicBezTo>
                          <a:pt x="242" y="106"/>
                          <a:pt x="242" y="106"/>
                          <a:pt x="242" y="106"/>
                        </a:cubicBezTo>
                        <a:cubicBezTo>
                          <a:pt x="241" y="107"/>
                          <a:pt x="241" y="107"/>
                          <a:pt x="241" y="107"/>
                        </a:cubicBezTo>
                        <a:cubicBezTo>
                          <a:pt x="241" y="107"/>
                          <a:pt x="241" y="107"/>
                          <a:pt x="241" y="107"/>
                        </a:cubicBezTo>
                        <a:cubicBezTo>
                          <a:pt x="241" y="108"/>
                          <a:pt x="241" y="108"/>
                          <a:pt x="241" y="108"/>
                        </a:cubicBezTo>
                        <a:cubicBezTo>
                          <a:pt x="241" y="109"/>
                          <a:pt x="241" y="109"/>
                          <a:pt x="241" y="109"/>
                        </a:cubicBezTo>
                        <a:cubicBezTo>
                          <a:pt x="241" y="109"/>
                          <a:pt x="240" y="108"/>
                          <a:pt x="240" y="108"/>
                        </a:cubicBezTo>
                        <a:cubicBezTo>
                          <a:pt x="241" y="106"/>
                          <a:pt x="241" y="106"/>
                          <a:pt x="241" y="106"/>
                        </a:cubicBezTo>
                        <a:cubicBezTo>
                          <a:pt x="241" y="106"/>
                          <a:pt x="241" y="106"/>
                          <a:pt x="241" y="106"/>
                        </a:cubicBezTo>
                        <a:cubicBezTo>
                          <a:pt x="242" y="105"/>
                          <a:pt x="242" y="105"/>
                          <a:pt x="242" y="105"/>
                        </a:cubicBezTo>
                        <a:cubicBezTo>
                          <a:pt x="243" y="104"/>
                          <a:pt x="243" y="104"/>
                          <a:pt x="243" y="104"/>
                        </a:cubicBezTo>
                        <a:cubicBezTo>
                          <a:pt x="244" y="104"/>
                          <a:pt x="244" y="104"/>
                          <a:pt x="244" y="104"/>
                        </a:cubicBezTo>
                        <a:cubicBezTo>
                          <a:pt x="244" y="103"/>
                          <a:pt x="244" y="103"/>
                          <a:pt x="244" y="103"/>
                        </a:cubicBezTo>
                        <a:cubicBezTo>
                          <a:pt x="245" y="103"/>
                          <a:pt x="245" y="103"/>
                          <a:pt x="245" y="103"/>
                        </a:cubicBezTo>
                        <a:cubicBezTo>
                          <a:pt x="247" y="104"/>
                          <a:pt x="247" y="104"/>
                          <a:pt x="247" y="104"/>
                        </a:cubicBezTo>
                        <a:cubicBezTo>
                          <a:pt x="247" y="104"/>
                          <a:pt x="247" y="104"/>
                          <a:pt x="247" y="104"/>
                        </a:cubicBezTo>
                        <a:cubicBezTo>
                          <a:pt x="248" y="104"/>
                          <a:pt x="248" y="104"/>
                          <a:pt x="248" y="104"/>
                        </a:cubicBezTo>
                        <a:cubicBezTo>
                          <a:pt x="248" y="105"/>
                          <a:pt x="248" y="105"/>
                          <a:pt x="248" y="105"/>
                        </a:cubicBezTo>
                        <a:cubicBezTo>
                          <a:pt x="249" y="104"/>
                          <a:pt x="249" y="104"/>
                          <a:pt x="249" y="104"/>
                        </a:cubicBezTo>
                        <a:cubicBezTo>
                          <a:pt x="249" y="104"/>
                          <a:pt x="249" y="104"/>
                          <a:pt x="249" y="104"/>
                        </a:cubicBezTo>
                        <a:cubicBezTo>
                          <a:pt x="250" y="105"/>
                          <a:pt x="250" y="105"/>
                          <a:pt x="250" y="105"/>
                        </a:cubicBezTo>
                        <a:cubicBezTo>
                          <a:pt x="252" y="105"/>
                          <a:pt x="252" y="105"/>
                          <a:pt x="252" y="105"/>
                        </a:cubicBezTo>
                        <a:close/>
                        <a:moveTo>
                          <a:pt x="119" y="107"/>
                        </a:moveTo>
                        <a:cubicBezTo>
                          <a:pt x="120" y="106"/>
                          <a:pt x="120" y="106"/>
                          <a:pt x="120" y="106"/>
                        </a:cubicBezTo>
                        <a:cubicBezTo>
                          <a:pt x="121" y="104"/>
                          <a:pt x="121" y="104"/>
                          <a:pt x="121" y="104"/>
                        </a:cubicBezTo>
                        <a:cubicBezTo>
                          <a:pt x="121" y="103"/>
                          <a:pt x="121" y="103"/>
                          <a:pt x="121" y="103"/>
                        </a:cubicBezTo>
                        <a:cubicBezTo>
                          <a:pt x="122" y="103"/>
                          <a:pt x="122" y="103"/>
                          <a:pt x="122" y="103"/>
                        </a:cubicBezTo>
                        <a:cubicBezTo>
                          <a:pt x="122" y="103"/>
                          <a:pt x="122" y="103"/>
                          <a:pt x="122" y="103"/>
                        </a:cubicBezTo>
                        <a:cubicBezTo>
                          <a:pt x="122" y="104"/>
                          <a:pt x="122" y="104"/>
                          <a:pt x="122" y="104"/>
                        </a:cubicBezTo>
                        <a:cubicBezTo>
                          <a:pt x="121" y="106"/>
                          <a:pt x="121" y="106"/>
                          <a:pt x="121" y="106"/>
                        </a:cubicBezTo>
                        <a:cubicBezTo>
                          <a:pt x="121" y="107"/>
                          <a:pt x="121" y="107"/>
                          <a:pt x="121" y="107"/>
                        </a:cubicBezTo>
                        <a:cubicBezTo>
                          <a:pt x="121" y="108"/>
                          <a:pt x="121" y="108"/>
                          <a:pt x="121" y="108"/>
                        </a:cubicBezTo>
                        <a:cubicBezTo>
                          <a:pt x="121" y="109"/>
                          <a:pt x="121" y="109"/>
                          <a:pt x="121" y="109"/>
                        </a:cubicBezTo>
                        <a:cubicBezTo>
                          <a:pt x="121" y="110"/>
                          <a:pt x="121" y="110"/>
                          <a:pt x="121" y="110"/>
                        </a:cubicBezTo>
                        <a:cubicBezTo>
                          <a:pt x="121" y="109"/>
                          <a:pt x="121" y="109"/>
                          <a:pt x="121" y="109"/>
                        </a:cubicBezTo>
                        <a:cubicBezTo>
                          <a:pt x="120" y="108"/>
                          <a:pt x="120" y="108"/>
                          <a:pt x="120" y="108"/>
                        </a:cubicBezTo>
                        <a:cubicBezTo>
                          <a:pt x="119" y="107"/>
                          <a:pt x="119" y="107"/>
                          <a:pt x="119" y="107"/>
                        </a:cubicBezTo>
                        <a:cubicBezTo>
                          <a:pt x="119" y="107"/>
                          <a:pt x="119" y="107"/>
                          <a:pt x="119" y="107"/>
                        </a:cubicBezTo>
                        <a:close/>
                        <a:moveTo>
                          <a:pt x="312" y="110"/>
                        </a:moveTo>
                        <a:cubicBezTo>
                          <a:pt x="313" y="109"/>
                          <a:pt x="313" y="109"/>
                          <a:pt x="313" y="109"/>
                        </a:cubicBezTo>
                        <a:cubicBezTo>
                          <a:pt x="314" y="108"/>
                          <a:pt x="314" y="108"/>
                          <a:pt x="314" y="108"/>
                        </a:cubicBezTo>
                        <a:cubicBezTo>
                          <a:pt x="314" y="108"/>
                          <a:pt x="314" y="108"/>
                          <a:pt x="314" y="108"/>
                        </a:cubicBezTo>
                        <a:cubicBezTo>
                          <a:pt x="314" y="107"/>
                          <a:pt x="314" y="107"/>
                          <a:pt x="314" y="107"/>
                        </a:cubicBezTo>
                        <a:cubicBezTo>
                          <a:pt x="314" y="107"/>
                          <a:pt x="314" y="107"/>
                          <a:pt x="314" y="107"/>
                        </a:cubicBezTo>
                        <a:cubicBezTo>
                          <a:pt x="315" y="106"/>
                          <a:pt x="315" y="106"/>
                          <a:pt x="315" y="106"/>
                        </a:cubicBezTo>
                        <a:cubicBezTo>
                          <a:pt x="316" y="106"/>
                          <a:pt x="316" y="106"/>
                          <a:pt x="316" y="106"/>
                        </a:cubicBezTo>
                        <a:cubicBezTo>
                          <a:pt x="316" y="106"/>
                          <a:pt x="316" y="106"/>
                          <a:pt x="316" y="106"/>
                        </a:cubicBezTo>
                        <a:cubicBezTo>
                          <a:pt x="316" y="107"/>
                          <a:pt x="316" y="107"/>
                          <a:pt x="316" y="107"/>
                        </a:cubicBezTo>
                        <a:cubicBezTo>
                          <a:pt x="315" y="107"/>
                          <a:pt x="315" y="107"/>
                          <a:pt x="315" y="107"/>
                        </a:cubicBezTo>
                        <a:cubicBezTo>
                          <a:pt x="315" y="108"/>
                          <a:pt x="315" y="108"/>
                          <a:pt x="315" y="108"/>
                        </a:cubicBezTo>
                        <a:cubicBezTo>
                          <a:pt x="315" y="108"/>
                          <a:pt x="315" y="108"/>
                          <a:pt x="315" y="108"/>
                        </a:cubicBezTo>
                        <a:cubicBezTo>
                          <a:pt x="314" y="109"/>
                          <a:pt x="314" y="109"/>
                          <a:pt x="314" y="109"/>
                        </a:cubicBezTo>
                        <a:cubicBezTo>
                          <a:pt x="313" y="110"/>
                          <a:pt x="313" y="110"/>
                          <a:pt x="313" y="110"/>
                        </a:cubicBezTo>
                        <a:cubicBezTo>
                          <a:pt x="313" y="110"/>
                          <a:pt x="312" y="110"/>
                          <a:pt x="312" y="110"/>
                        </a:cubicBezTo>
                        <a:cubicBezTo>
                          <a:pt x="312" y="110"/>
                          <a:pt x="312" y="110"/>
                          <a:pt x="312" y="110"/>
                        </a:cubicBezTo>
                        <a:cubicBezTo>
                          <a:pt x="312" y="110"/>
                          <a:pt x="312" y="110"/>
                          <a:pt x="312" y="110"/>
                        </a:cubicBezTo>
                        <a:cubicBezTo>
                          <a:pt x="312" y="110"/>
                          <a:pt x="312" y="110"/>
                          <a:pt x="312" y="110"/>
                        </a:cubicBezTo>
                        <a:close/>
                        <a:moveTo>
                          <a:pt x="129" y="110"/>
                        </a:moveTo>
                        <a:cubicBezTo>
                          <a:pt x="128" y="110"/>
                          <a:pt x="128" y="110"/>
                          <a:pt x="128" y="110"/>
                        </a:cubicBezTo>
                        <a:cubicBezTo>
                          <a:pt x="127" y="109"/>
                          <a:pt x="127" y="109"/>
                          <a:pt x="127" y="109"/>
                        </a:cubicBezTo>
                        <a:cubicBezTo>
                          <a:pt x="129" y="108"/>
                          <a:pt x="129" y="108"/>
                          <a:pt x="129" y="108"/>
                        </a:cubicBezTo>
                        <a:cubicBezTo>
                          <a:pt x="129" y="108"/>
                          <a:pt x="129" y="108"/>
                          <a:pt x="129" y="108"/>
                        </a:cubicBezTo>
                        <a:cubicBezTo>
                          <a:pt x="130" y="107"/>
                          <a:pt x="130" y="107"/>
                          <a:pt x="130" y="107"/>
                        </a:cubicBezTo>
                        <a:cubicBezTo>
                          <a:pt x="130" y="107"/>
                          <a:pt x="130" y="107"/>
                          <a:pt x="130" y="107"/>
                        </a:cubicBezTo>
                        <a:cubicBezTo>
                          <a:pt x="130" y="107"/>
                          <a:pt x="130" y="107"/>
                          <a:pt x="130" y="107"/>
                        </a:cubicBezTo>
                        <a:cubicBezTo>
                          <a:pt x="130" y="108"/>
                          <a:pt x="130" y="108"/>
                          <a:pt x="130" y="108"/>
                        </a:cubicBezTo>
                        <a:cubicBezTo>
                          <a:pt x="130" y="109"/>
                          <a:pt x="130" y="109"/>
                          <a:pt x="130" y="109"/>
                        </a:cubicBezTo>
                        <a:cubicBezTo>
                          <a:pt x="130" y="110"/>
                          <a:pt x="130" y="110"/>
                          <a:pt x="130" y="110"/>
                        </a:cubicBezTo>
                        <a:cubicBezTo>
                          <a:pt x="129" y="110"/>
                          <a:pt x="129" y="110"/>
                          <a:pt x="129" y="110"/>
                        </a:cubicBezTo>
                        <a:close/>
                        <a:moveTo>
                          <a:pt x="144" y="111"/>
                        </a:moveTo>
                        <a:cubicBezTo>
                          <a:pt x="143" y="111"/>
                          <a:pt x="143" y="111"/>
                          <a:pt x="143" y="111"/>
                        </a:cubicBezTo>
                        <a:cubicBezTo>
                          <a:pt x="142" y="111"/>
                          <a:pt x="142" y="111"/>
                          <a:pt x="142" y="111"/>
                        </a:cubicBezTo>
                        <a:cubicBezTo>
                          <a:pt x="141" y="111"/>
                          <a:pt x="141" y="111"/>
                          <a:pt x="141" y="111"/>
                        </a:cubicBezTo>
                        <a:cubicBezTo>
                          <a:pt x="140" y="110"/>
                          <a:pt x="140" y="110"/>
                          <a:pt x="140" y="110"/>
                        </a:cubicBezTo>
                        <a:cubicBezTo>
                          <a:pt x="140" y="109"/>
                          <a:pt x="140" y="109"/>
                          <a:pt x="140" y="109"/>
                        </a:cubicBezTo>
                        <a:cubicBezTo>
                          <a:pt x="141" y="109"/>
                          <a:pt x="141" y="109"/>
                          <a:pt x="141" y="109"/>
                        </a:cubicBezTo>
                        <a:cubicBezTo>
                          <a:pt x="141" y="109"/>
                          <a:pt x="141" y="109"/>
                          <a:pt x="141" y="109"/>
                        </a:cubicBezTo>
                        <a:cubicBezTo>
                          <a:pt x="142" y="109"/>
                          <a:pt x="142" y="109"/>
                          <a:pt x="142" y="109"/>
                        </a:cubicBezTo>
                        <a:cubicBezTo>
                          <a:pt x="142" y="109"/>
                          <a:pt x="142" y="109"/>
                          <a:pt x="142" y="109"/>
                        </a:cubicBezTo>
                        <a:cubicBezTo>
                          <a:pt x="143" y="110"/>
                          <a:pt x="143" y="110"/>
                          <a:pt x="143" y="110"/>
                        </a:cubicBezTo>
                        <a:cubicBezTo>
                          <a:pt x="144" y="111"/>
                          <a:pt x="144" y="111"/>
                          <a:pt x="144" y="111"/>
                        </a:cubicBezTo>
                        <a:cubicBezTo>
                          <a:pt x="144" y="111"/>
                          <a:pt x="144" y="111"/>
                          <a:pt x="144" y="111"/>
                        </a:cubicBezTo>
                        <a:close/>
                        <a:moveTo>
                          <a:pt x="260" y="111"/>
                        </a:moveTo>
                        <a:cubicBezTo>
                          <a:pt x="259" y="111"/>
                          <a:pt x="259" y="111"/>
                          <a:pt x="259" y="111"/>
                        </a:cubicBezTo>
                        <a:cubicBezTo>
                          <a:pt x="259" y="110"/>
                          <a:pt x="259" y="110"/>
                          <a:pt x="259" y="110"/>
                        </a:cubicBezTo>
                        <a:cubicBezTo>
                          <a:pt x="260" y="109"/>
                          <a:pt x="260" y="109"/>
                          <a:pt x="260" y="109"/>
                        </a:cubicBezTo>
                        <a:cubicBezTo>
                          <a:pt x="261" y="109"/>
                          <a:pt x="261" y="109"/>
                          <a:pt x="261" y="109"/>
                        </a:cubicBezTo>
                        <a:cubicBezTo>
                          <a:pt x="260" y="111"/>
                          <a:pt x="260" y="111"/>
                          <a:pt x="260" y="111"/>
                        </a:cubicBezTo>
                        <a:cubicBezTo>
                          <a:pt x="260" y="111"/>
                          <a:pt x="260" y="111"/>
                          <a:pt x="260" y="111"/>
                        </a:cubicBezTo>
                        <a:close/>
                        <a:moveTo>
                          <a:pt x="308" y="111"/>
                        </a:moveTo>
                        <a:cubicBezTo>
                          <a:pt x="308" y="111"/>
                          <a:pt x="308" y="111"/>
                          <a:pt x="308" y="111"/>
                        </a:cubicBezTo>
                        <a:cubicBezTo>
                          <a:pt x="308" y="110"/>
                          <a:pt x="308" y="110"/>
                          <a:pt x="308" y="110"/>
                        </a:cubicBezTo>
                        <a:cubicBezTo>
                          <a:pt x="309" y="110"/>
                          <a:pt x="309" y="110"/>
                          <a:pt x="309" y="110"/>
                        </a:cubicBezTo>
                        <a:cubicBezTo>
                          <a:pt x="309" y="109"/>
                          <a:pt x="309" y="109"/>
                          <a:pt x="309" y="109"/>
                        </a:cubicBezTo>
                        <a:cubicBezTo>
                          <a:pt x="310" y="110"/>
                          <a:pt x="310" y="110"/>
                          <a:pt x="310" y="110"/>
                        </a:cubicBezTo>
                        <a:cubicBezTo>
                          <a:pt x="310" y="110"/>
                          <a:pt x="310" y="110"/>
                          <a:pt x="310" y="110"/>
                        </a:cubicBezTo>
                        <a:cubicBezTo>
                          <a:pt x="311" y="110"/>
                          <a:pt x="311" y="110"/>
                          <a:pt x="311" y="110"/>
                        </a:cubicBezTo>
                        <a:cubicBezTo>
                          <a:pt x="310" y="111"/>
                          <a:pt x="310" y="111"/>
                          <a:pt x="310" y="111"/>
                        </a:cubicBezTo>
                        <a:cubicBezTo>
                          <a:pt x="310" y="111"/>
                          <a:pt x="310" y="111"/>
                          <a:pt x="310" y="111"/>
                        </a:cubicBezTo>
                        <a:cubicBezTo>
                          <a:pt x="309" y="111"/>
                          <a:pt x="309" y="111"/>
                          <a:pt x="309" y="111"/>
                        </a:cubicBezTo>
                        <a:cubicBezTo>
                          <a:pt x="308" y="111"/>
                          <a:pt x="308" y="111"/>
                          <a:pt x="308" y="111"/>
                        </a:cubicBezTo>
                        <a:close/>
                        <a:moveTo>
                          <a:pt x="190" y="111"/>
                        </a:moveTo>
                        <a:cubicBezTo>
                          <a:pt x="190" y="111"/>
                          <a:pt x="190" y="111"/>
                          <a:pt x="190" y="111"/>
                        </a:cubicBezTo>
                        <a:cubicBezTo>
                          <a:pt x="190" y="110"/>
                          <a:pt x="190" y="110"/>
                          <a:pt x="190" y="110"/>
                        </a:cubicBezTo>
                        <a:cubicBezTo>
                          <a:pt x="190" y="109"/>
                          <a:pt x="190" y="109"/>
                          <a:pt x="190" y="109"/>
                        </a:cubicBezTo>
                        <a:cubicBezTo>
                          <a:pt x="192" y="109"/>
                          <a:pt x="192" y="109"/>
                          <a:pt x="192" y="109"/>
                        </a:cubicBezTo>
                        <a:cubicBezTo>
                          <a:pt x="192" y="110"/>
                          <a:pt x="192" y="110"/>
                          <a:pt x="192" y="110"/>
                        </a:cubicBezTo>
                        <a:cubicBezTo>
                          <a:pt x="192" y="111"/>
                          <a:pt x="192" y="111"/>
                          <a:pt x="192" y="111"/>
                        </a:cubicBezTo>
                        <a:cubicBezTo>
                          <a:pt x="193" y="111"/>
                          <a:pt x="193" y="111"/>
                          <a:pt x="193" y="111"/>
                        </a:cubicBezTo>
                        <a:cubicBezTo>
                          <a:pt x="193" y="110"/>
                          <a:pt x="193" y="110"/>
                          <a:pt x="193" y="110"/>
                        </a:cubicBezTo>
                        <a:cubicBezTo>
                          <a:pt x="194" y="110"/>
                          <a:pt x="194" y="110"/>
                          <a:pt x="194" y="110"/>
                        </a:cubicBezTo>
                        <a:cubicBezTo>
                          <a:pt x="194" y="110"/>
                          <a:pt x="194" y="110"/>
                          <a:pt x="194" y="110"/>
                        </a:cubicBezTo>
                        <a:cubicBezTo>
                          <a:pt x="195" y="110"/>
                          <a:pt x="195" y="110"/>
                          <a:pt x="195" y="110"/>
                        </a:cubicBezTo>
                        <a:cubicBezTo>
                          <a:pt x="194" y="111"/>
                          <a:pt x="194" y="111"/>
                          <a:pt x="194" y="111"/>
                        </a:cubicBezTo>
                        <a:cubicBezTo>
                          <a:pt x="193" y="112"/>
                          <a:pt x="193" y="112"/>
                          <a:pt x="193" y="112"/>
                        </a:cubicBezTo>
                        <a:cubicBezTo>
                          <a:pt x="193" y="112"/>
                          <a:pt x="193" y="112"/>
                          <a:pt x="193" y="112"/>
                        </a:cubicBezTo>
                        <a:cubicBezTo>
                          <a:pt x="193" y="112"/>
                          <a:pt x="193" y="112"/>
                          <a:pt x="193" y="112"/>
                        </a:cubicBezTo>
                        <a:cubicBezTo>
                          <a:pt x="192" y="113"/>
                          <a:pt x="192" y="113"/>
                          <a:pt x="192" y="113"/>
                        </a:cubicBezTo>
                        <a:cubicBezTo>
                          <a:pt x="192" y="113"/>
                          <a:pt x="192" y="113"/>
                          <a:pt x="192" y="113"/>
                        </a:cubicBezTo>
                        <a:cubicBezTo>
                          <a:pt x="191" y="113"/>
                          <a:pt x="191" y="113"/>
                          <a:pt x="191" y="113"/>
                        </a:cubicBezTo>
                        <a:cubicBezTo>
                          <a:pt x="190" y="113"/>
                          <a:pt x="190" y="113"/>
                          <a:pt x="190" y="113"/>
                        </a:cubicBezTo>
                        <a:cubicBezTo>
                          <a:pt x="189" y="113"/>
                          <a:pt x="189" y="113"/>
                          <a:pt x="189" y="113"/>
                        </a:cubicBezTo>
                        <a:cubicBezTo>
                          <a:pt x="187" y="113"/>
                          <a:pt x="187" y="113"/>
                          <a:pt x="187" y="113"/>
                        </a:cubicBezTo>
                        <a:cubicBezTo>
                          <a:pt x="187" y="113"/>
                          <a:pt x="187" y="113"/>
                          <a:pt x="187" y="113"/>
                        </a:cubicBezTo>
                        <a:cubicBezTo>
                          <a:pt x="187" y="112"/>
                          <a:pt x="187" y="112"/>
                          <a:pt x="187" y="112"/>
                        </a:cubicBezTo>
                        <a:cubicBezTo>
                          <a:pt x="188" y="112"/>
                          <a:pt x="188" y="112"/>
                          <a:pt x="188" y="112"/>
                        </a:cubicBezTo>
                        <a:cubicBezTo>
                          <a:pt x="189" y="112"/>
                          <a:pt x="189" y="112"/>
                          <a:pt x="189" y="112"/>
                        </a:cubicBezTo>
                        <a:cubicBezTo>
                          <a:pt x="189" y="112"/>
                          <a:pt x="189" y="112"/>
                          <a:pt x="189" y="112"/>
                        </a:cubicBezTo>
                        <a:cubicBezTo>
                          <a:pt x="188" y="111"/>
                          <a:pt x="188" y="111"/>
                          <a:pt x="188" y="111"/>
                        </a:cubicBezTo>
                        <a:cubicBezTo>
                          <a:pt x="188" y="111"/>
                          <a:pt x="188" y="111"/>
                          <a:pt x="188" y="111"/>
                        </a:cubicBezTo>
                        <a:cubicBezTo>
                          <a:pt x="187" y="111"/>
                          <a:pt x="187" y="111"/>
                          <a:pt x="187" y="111"/>
                        </a:cubicBezTo>
                        <a:cubicBezTo>
                          <a:pt x="187" y="110"/>
                          <a:pt x="187" y="110"/>
                          <a:pt x="187" y="110"/>
                        </a:cubicBezTo>
                        <a:cubicBezTo>
                          <a:pt x="188" y="111"/>
                          <a:pt x="188" y="111"/>
                          <a:pt x="188" y="111"/>
                        </a:cubicBezTo>
                        <a:cubicBezTo>
                          <a:pt x="189" y="110"/>
                          <a:pt x="189" y="110"/>
                          <a:pt x="189" y="110"/>
                        </a:cubicBezTo>
                        <a:cubicBezTo>
                          <a:pt x="190" y="111"/>
                          <a:pt x="190" y="111"/>
                          <a:pt x="190" y="111"/>
                        </a:cubicBezTo>
                        <a:close/>
                        <a:moveTo>
                          <a:pt x="256" y="114"/>
                        </a:moveTo>
                        <a:cubicBezTo>
                          <a:pt x="256" y="114"/>
                          <a:pt x="256" y="114"/>
                          <a:pt x="256" y="114"/>
                        </a:cubicBezTo>
                        <a:cubicBezTo>
                          <a:pt x="256" y="113"/>
                          <a:pt x="256" y="113"/>
                          <a:pt x="256" y="113"/>
                        </a:cubicBezTo>
                        <a:cubicBezTo>
                          <a:pt x="255" y="113"/>
                          <a:pt x="255" y="113"/>
                          <a:pt x="255" y="113"/>
                        </a:cubicBezTo>
                        <a:cubicBezTo>
                          <a:pt x="255" y="112"/>
                          <a:pt x="255" y="112"/>
                          <a:pt x="255" y="112"/>
                        </a:cubicBezTo>
                        <a:cubicBezTo>
                          <a:pt x="255" y="112"/>
                          <a:pt x="256" y="112"/>
                          <a:pt x="256" y="112"/>
                        </a:cubicBezTo>
                        <a:cubicBezTo>
                          <a:pt x="255" y="111"/>
                          <a:pt x="255" y="111"/>
                          <a:pt x="255" y="111"/>
                        </a:cubicBezTo>
                        <a:cubicBezTo>
                          <a:pt x="255" y="111"/>
                          <a:pt x="255" y="111"/>
                          <a:pt x="255" y="111"/>
                        </a:cubicBezTo>
                        <a:cubicBezTo>
                          <a:pt x="255" y="111"/>
                          <a:pt x="255" y="111"/>
                          <a:pt x="255" y="111"/>
                        </a:cubicBezTo>
                        <a:cubicBezTo>
                          <a:pt x="255" y="110"/>
                          <a:pt x="255" y="110"/>
                          <a:pt x="255" y="110"/>
                        </a:cubicBezTo>
                        <a:cubicBezTo>
                          <a:pt x="255" y="110"/>
                          <a:pt x="255" y="110"/>
                          <a:pt x="255" y="110"/>
                        </a:cubicBezTo>
                        <a:cubicBezTo>
                          <a:pt x="256" y="110"/>
                          <a:pt x="256" y="110"/>
                          <a:pt x="256" y="110"/>
                        </a:cubicBezTo>
                        <a:cubicBezTo>
                          <a:pt x="256" y="111"/>
                          <a:pt x="256" y="111"/>
                          <a:pt x="256" y="111"/>
                        </a:cubicBezTo>
                        <a:cubicBezTo>
                          <a:pt x="257" y="111"/>
                          <a:pt x="257" y="111"/>
                          <a:pt x="257" y="111"/>
                        </a:cubicBezTo>
                        <a:cubicBezTo>
                          <a:pt x="257" y="111"/>
                          <a:pt x="257" y="111"/>
                          <a:pt x="257" y="111"/>
                        </a:cubicBezTo>
                        <a:cubicBezTo>
                          <a:pt x="257" y="110"/>
                          <a:pt x="257" y="110"/>
                          <a:pt x="257" y="110"/>
                        </a:cubicBezTo>
                        <a:cubicBezTo>
                          <a:pt x="258" y="110"/>
                          <a:pt x="258" y="110"/>
                          <a:pt x="258" y="110"/>
                        </a:cubicBezTo>
                        <a:cubicBezTo>
                          <a:pt x="258" y="112"/>
                          <a:pt x="258" y="112"/>
                          <a:pt x="258" y="112"/>
                        </a:cubicBezTo>
                        <a:cubicBezTo>
                          <a:pt x="257" y="113"/>
                          <a:pt x="257" y="113"/>
                          <a:pt x="257" y="113"/>
                        </a:cubicBezTo>
                        <a:cubicBezTo>
                          <a:pt x="256" y="114"/>
                          <a:pt x="256" y="114"/>
                          <a:pt x="256" y="114"/>
                        </a:cubicBezTo>
                        <a:close/>
                        <a:moveTo>
                          <a:pt x="265" y="114"/>
                        </a:moveTo>
                        <a:cubicBezTo>
                          <a:pt x="264" y="113"/>
                          <a:pt x="264" y="113"/>
                          <a:pt x="264" y="113"/>
                        </a:cubicBezTo>
                        <a:cubicBezTo>
                          <a:pt x="264" y="112"/>
                          <a:pt x="264" y="112"/>
                          <a:pt x="264" y="112"/>
                        </a:cubicBezTo>
                        <a:cubicBezTo>
                          <a:pt x="264" y="111"/>
                          <a:pt x="264" y="111"/>
                          <a:pt x="264" y="111"/>
                        </a:cubicBezTo>
                        <a:cubicBezTo>
                          <a:pt x="265" y="111"/>
                          <a:pt x="265" y="111"/>
                          <a:pt x="265" y="111"/>
                        </a:cubicBezTo>
                        <a:cubicBezTo>
                          <a:pt x="265" y="112"/>
                          <a:pt x="265" y="112"/>
                          <a:pt x="265" y="112"/>
                        </a:cubicBezTo>
                        <a:cubicBezTo>
                          <a:pt x="266" y="112"/>
                          <a:pt x="266" y="112"/>
                          <a:pt x="266" y="112"/>
                        </a:cubicBezTo>
                        <a:cubicBezTo>
                          <a:pt x="265" y="113"/>
                          <a:pt x="265" y="113"/>
                          <a:pt x="265" y="113"/>
                        </a:cubicBezTo>
                        <a:cubicBezTo>
                          <a:pt x="265" y="114"/>
                          <a:pt x="265" y="114"/>
                          <a:pt x="265" y="114"/>
                        </a:cubicBezTo>
                        <a:close/>
                        <a:moveTo>
                          <a:pt x="188" y="117"/>
                        </a:moveTo>
                        <a:cubicBezTo>
                          <a:pt x="188" y="117"/>
                          <a:pt x="187" y="117"/>
                          <a:pt x="187" y="117"/>
                        </a:cubicBezTo>
                        <a:cubicBezTo>
                          <a:pt x="186" y="117"/>
                          <a:pt x="186" y="117"/>
                          <a:pt x="186" y="117"/>
                        </a:cubicBezTo>
                        <a:cubicBezTo>
                          <a:pt x="185" y="117"/>
                          <a:pt x="185" y="117"/>
                          <a:pt x="185" y="117"/>
                        </a:cubicBezTo>
                        <a:cubicBezTo>
                          <a:pt x="184" y="116"/>
                          <a:pt x="184" y="116"/>
                          <a:pt x="184" y="116"/>
                        </a:cubicBezTo>
                        <a:cubicBezTo>
                          <a:pt x="183" y="115"/>
                          <a:pt x="183" y="115"/>
                          <a:pt x="183" y="115"/>
                        </a:cubicBezTo>
                        <a:cubicBezTo>
                          <a:pt x="184" y="115"/>
                          <a:pt x="184" y="115"/>
                          <a:pt x="184" y="115"/>
                        </a:cubicBezTo>
                        <a:cubicBezTo>
                          <a:pt x="184" y="114"/>
                          <a:pt x="184" y="114"/>
                          <a:pt x="184" y="114"/>
                        </a:cubicBezTo>
                        <a:cubicBezTo>
                          <a:pt x="184" y="114"/>
                          <a:pt x="184" y="114"/>
                          <a:pt x="184" y="114"/>
                        </a:cubicBezTo>
                        <a:cubicBezTo>
                          <a:pt x="185" y="115"/>
                          <a:pt x="185" y="115"/>
                          <a:pt x="185" y="115"/>
                        </a:cubicBezTo>
                        <a:cubicBezTo>
                          <a:pt x="185" y="115"/>
                          <a:pt x="185" y="115"/>
                          <a:pt x="185" y="115"/>
                        </a:cubicBezTo>
                        <a:cubicBezTo>
                          <a:pt x="186" y="115"/>
                          <a:pt x="186" y="115"/>
                          <a:pt x="186" y="115"/>
                        </a:cubicBezTo>
                        <a:cubicBezTo>
                          <a:pt x="187" y="116"/>
                          <a:pt x="187" y="116"/>
                          <a:pt x="187" y="116"/>
                        </a:cubicBezTo>
                        <a:cubicBezTo>
                          <a:pt x="188" y="117"/>
                          <a:pt x="188" y="117"/>
                          <a:pt x="188" y="117"/>
                        </a:cubicBezTo>
                        <a:close/>
                        <a:moveTo>
                          <a:pt x="146" y="122"/>
                        </a:moveTo>
                        <a:cubicBezTo>
                          <a:pt x="145" y="122"/>
                          <a:pt x="145" y="122"/>
                          <a:pt x="145" y="122"/>
                        </a:cubicBezTo>
                        <a:cubicBezTo>
                          <a:pt x="145" y="122"/>
                          <a:pt x="145" y="122"/>
                          <a:pt x="145" y="122"/>
                        </a:cubicBezTo>
                        <a:cubicBezTo>
                          <a:pt x="145" y="121"/>
                          <a:pt x="145" y="121"/>
                          <a:pt x="145" y="121"/>
                        </a:cubicBezTo>
                        <a:cubicBezTo>
                          <a:pt x="144" y="121"/>
                          <a:pt x="144" y="121"/>
                          <a:pt x="144" y="121"/>
                        </a:cubicBezTo>
                        <a:cubicBezTo>
                          <a:pt x="144" y="121"/>
                          <a:pt x="144" y="121"/>
                          <a:pt x="144" y="121"/>
                        </a:cubicBezTo>
                        <a:cubicBezTo>
                          <a:pt x="143" y="121"/>
                          <a:pt x="143" y="121"/>
                          <a:pt x="143" y="121"/>
                        </a:cubicBezTo>
                        <a:cubicBezTo>
                          <a:pt x="143" y="119"/>
                          <a:pt x="143" y="119"/>
                          <a:pt x="143" y="119"/>
                        </a:cubicBezTo>
                        <a:cubicBezTo>
                          <a:pt x="143" y="119"/>
                          <a:pt x="143" y="119"/>
                          <a:pt x="143" y="119"/>
                        </a:cubicBezTo>
                        <a:cubicBezTo>
                          <a:pt x="142" y="119"/>
                          <a:pt x="142" y="119"/>
                          <a:pt x="142" y="119"/>
                        </a:cubicBezTo>
                        <a:cubicBezTo>
                          <a:pt x="142" y="118"/>
                          <a:pt x="142" y="118"/>
                          <a:pt x="142" y="118"/>
                        </a:cubicBezTo>
                        <a:cubicBezTo>
                          <a:pt x="141" y="118"/>
                          <a:pt x="141" y="118"/>
                          <a:pt x="141" y="118"/>
                        </a:cubicBezTo>
                        <a:cubicBezTo>
                          <a:pt x="141" y="117"/>
                          <a:pt x="141" y="117"/>
                          <a:pt x="141" y="117"/>
                        </a:cubicBezTo>
                        <a:cubicBezTo>
                          <a:pt x="141" y="116"/>
                          <a:pt x="141" y="116"/>
                          <a:pt x="141" y="116"/>
                        </a:cubicBezTo>
                        <a:cubicBezTo>
                          <a:pt x="143" y="116"/>
                          <a:pt x="143" y="116"/>
                          <a:pt x="143" y="116"/>
                        </a:cubicBezTo>
                        <a:cubicBezTo>
                          <a:pt x="144" y="115"/>
                          <a:pt x="144" y="115"/>
                          <a:pt x="144" y="115"/>
                        </a:cubicBezTo>
                        <a:cubicBezTo>
                          <a:pt x="144" y="114"/>
                          <a:pt x="144" y="114"/>
                          <a:pt x="144" y="114"/>
                        </a:cubicBezTo>
                        <a:cubicBezTo>
                          <a:pt x="144" y="115"/>
                          <a:pt x="144" y="115"/>
                          <a:pt x="144" y="115"/>
                        </a:cubicBezTo>
                        <a:cubicBezTo>
                          <a:pt x="145" y="115"/>
                          <a:pt x="145" y="115"/>
                          <a:pt x="145" y="115"/>
                        </a:cubicBezTo>
                        <a:cubicBezTo>
                          <a:pt x="146" y="115"/>
                          <a:pt x="146" y="115"/>
                          <a:pt x="146" y="115"/>
                        </a:cubicBezTo>
                        <a:cubicBezTo>
                          <a:pt x="146" y="116"/>
                          <a:pt x="146" y="116"/>
                          <a:pt x="146" y="116"/>
                        </a:cubicBezTo>
                        <a:cubicBezTo>
                          <a:pt x="146" y="116"/>
                          <a:pt x="146" y="116"/>
                          <a:pt x="146" y="116"/>
                        </a:cubicBezTo>
                        <a:cubicBezTo>
                          <a:pt x="145" y="117"/>
                          <a:pt x="145" y="117"/>
                          <a:pt x="145" y="117"/>
                        </a:cubicBezTo>
                        <a:cubicBezTo>
                          <a:pt x="145" y="118"/>
                          <a:pt x="145" y="118"/>
                          <a:pt x="145" y="118"/>
                        </a:cubicBezTo>
                        <a:cubicBezTo>
                          <a:pt x="146" y="118"/>
                          <a:pt x="146" y="118"/>
                          <a:pt x="146" y="118"/>
                        </a:cubicBezTo>
                        <a:cubicBezTo>
                          <a:pt x="146" y="119"/>
                          <a:pt x="146" y="119"/>
                          <a:pt x="146" y="119"/>
                        </a:cubicBezTo>
                        <a:cubicBezTo>
                          <a:pt x="147" y="119"/>
                          <a:pt x="147" y="119"/>
                          <a:pt x="147" y="119"/>
                        </a:cubicBezTo>
                        <a:cubicBezTo>
                          <a:pt x="147" y="121"/>
                          <a:pt x="147" y="121"/>
                          <a:pt x="147" y="121"/>
                        </a:cubicBezTo>
                        <a:cubicBezTo>
                          <a:pt x="148" y="122"/>
                          <a:pt x="148" y="122"/>
                          <a:pt x="148" y="122"/>
                        </a:cubicBezTo>
                        <a:cubicBezTo>
                          <a:pt x="147" y="122"/>
                          <a:pt x="147" y="122"/>
                          <a:pt x="147" y="122"/>
                        </a:cubicBezTo>
                        <a:cubicBezTo>
                          <a:pt x="146" y="122"/>
                          <a:pt x="146" y="122"/>
                          <a:pt x="146" y="122"/>
                        </a:cubicBezTo>
                        <a:close/>
                        <a:moveTo>
                          <a:pt x="200" y="116"/>
                        </a:moveTo>
                        <a:cubicBezTo>
                          <a:pt x="200" y="117"/>
                          <a:pt x="200" y="117"/>
                          <a:pt x="200" y="117"/>
                        </a:cubicBezTo>
                        <a:cubicBezTo>
                          <a:pt x="199" y="118"/>
                          <a:pt x="199" y="118"/>
                          <a:pt x="199" y="118"/>
                        </a:cubicBezTo>
                        <a:cubicBezTo>
                          <a:pt x="200" y="118"/>
                          <a:pt x="200" y="118"/>
                          <a:pt x="200" y="118"/>
                        </a:cubicBezTo>
                        <a:cubicBezTo>
                          <a:pt x="200" y="119"/>
                          <a:pt x="200" y="119"/>
                          <a:pt x="200" y="119"/>
                        </a:cubicBezTo>
                        <a:cubicBezTo>
                          <a:pt x="200" y="120"/>
                          <a:pt x="200" y="120"/>
                          <a:pt x="200" y="120"/>
                        </a:cubicBezTo>
                        <a:cubicBezTo>
                          <a:pt x="201" y="119"/>
                          <a:pt x="201" y="119"/>
                          <a:pt x="201" y="119"/>
                        </a:cubicBezTo>
                        <a:cubicBezTo>
                          <a:pt x="201" y="120"/>
                          <a:pt x="201" y="120"/>
                          <a:pt x="201" y="120"/>
                        </a:cubicBezTo>
                        <a:cubicBezTo>
                          <a:pt x="202" y="120"/>
                          <a:pt x="202" y="120"/>
                          <a:pt x="202" y="120"/>
                        </a:cubicBezTo>
                        <a:cubicBezTo>
                          <a:pt x="202" y="120"/>
                          <a:pt x="202" y="120"/>
                          <a:pt x="202" y="120"/>
                        </a:cubicBezTo>
                        <a:cubicBezTo>
                          <a:pt x="203" y="120"/>
                          <a:pt x="203" y="120"/>
                          <a:pt x="203" y="120"/>
                        </a:cubicBezTo>
                        <a:cubicBezTo>
                          <a:pt x="203" y="121"/>
                          <a:pt x="203" y="121"/>
                          <a:pt x="203" y="121"/>
                        </a:cubicBezTo>
                        <a:cubicBezTo>
                          <a:pt x="204" y="121"/>
                          <a:pt x="204" y="121"/>
                          <a:pt x="204" y="121"/>
                        </a:cubicBezTo>
                        <a:cubicBezTo>
                          <a:pt x="205" y="120"/>
                          <a:pt x="205" y="120"/>
                          <a:pt x="205" y="120"/>
                        </a:cubicBezTo>
                        <a:cubicBezTo>
                          <a:pt x="206" y="121"/>
                          <a:pt x="206" y="121"/>
                          <a:pt x="206" y="121"/>
                        </a:cubicBezTo>
                        <a:cubicBezTo>
                          <a:pt x="206" y="121"/>
                          <a:pt x="206" y="121"/>
                          <a:pt x="206" y="121"/>
                        </a:cubicBezTo>
                        <a:cubicBezTo>
                          <a:pt x="207" y="121"/>
                          <a:pt x="207" y="121"/>
                          <a:pt x="207" y="121"/>
                        </a:cubicBezTo>
                        <a:cubicBezTo>
                          <a:pt x="206" y="122"/>
                          <a:pt x="206" y="122"/>
                          <a:pt x="206" y="122"/>
                        </a:cubicBezTo>
                        <a:cubicBezTo>
                          <a:pt x="205" y="123"/>
                          <a:pt x="205" y="123"/>
                          <a:pt x="205" y="123"/>
                        </a:cubicBezTo>
                        <a:cubicBezTo>
                          <a:pt x="206" y="123"/>
                          <a:pt x="206" y="123"/>
                          <a:pt x="206" y="123"/>
                        </a:cubicBezTo>
                        <a:cubicBezTo>
                          <a:pt x="205" y="124"/>
                          <a:pt x="205" y="124"/>
                          <a:pt x="205" y="124"/>
                        </a:cubicBezTo>
                        <a:cubicBezTo>
                          <a:pt x="204" y="124"/>
                          <a:pt x="204" y="124"/>
                          <a:pt x="204" y="124"/>
                        </a:cubicBezTo>
                        <a:cubicBezTo>
                          <a:pt x="204" y="125"/>
                          <a:pt x="204" y="125"/>
                          <a:pt x="204" y="125"/>
                        </a:cubicBezTo>
                        <a:cubicBezTo>
                          <a:pt x="203" y="125"/>
                          <a:pt x="203" y="125"/>
                          <a:pt x="203" y="125"/>
                        </a:cubicBezTo>
                        <a:cubicBezTo>
                          <a:pt x="203" y="124"/>
                          <a:pt x="203" y="124"/>
                          <a:pt x="203" y="124"/>
                        </a:cubicBezTo>
                        <a:cubicBezTo>
                          <a:pt x="203" y="124"/>
                          <a:pt x="203" y="124"/>
                          <a:pt x="203" y="124"/>
                        </a:cubicBezTo>
                        <a:cubicBezTo>
                          <a:pt x="203" y="123"/>
                          <a:pt x="203" y="123"/>
                          <a:pt x="203" y="123"/>
                        </a:cubicBezTo>
                        <a:cubicBezTo>
                          <a:pt x="203" y="123"/>
                          <a:pt x="203" y="123"/>
                          <a:pt x="203" y="123"/>
                        </a:cubicBezTo>
                        <a:cubicBezTo>
                          <a:pt x="203" y="122"/>
                          <a:pt x="203" y="122"/>
                          <a:pt x="203" y="122"/>
                        </a:cubicBezTo>
                        <a:cubicBezTo>
                          <a:pt x="202" y="122"/>
                          <a:pt x="202" y="122"/>
                          <a:pt x="202" y="122"/>
                        </a:cubicBezTo>
                        <a:cubicBezTo>
                          <a:pt x="202" y="121"/>
                          <a:pt x="202" y="121"/>
                          <a:pt x="202" y="121"/>
                        </a:cubicBezTo>
                        <a:cubicBezTo>
                          <a:pt x="200" y="121"/>
                          <a:pt x="200" y="121"/>
                          <a:pt x="200" y="121"/>
                        </a:cubicBezTo>
                        <a:cubicBezTo>
                          <a:pt x="199" y="121"/>
                          <a:pt x="199" y="121"/>
                          <a:pt x="199" y="121"/>
                        </a:cubicBezTo>
                        <a:cubicBezTo>
                          <a:pt x="199" y="120"/>
                          <a:pt x="199" y="120"/>
                          <a:pt x="199" y="120"/>
                        </a:cubicBezTo>
                        <a:cubicBezTo>
                          <a:pt x="198" y="120"/>
                          <a:pt x="198" y="120"/>
                          <a:pt x="198" y="120"/>
                        </a:cubicBezTo>
                        <a:cubicBezTo>
                          <a:pt x="198" y="122"/>
                          <a:pt x="198" y="122"/>
                          <a:pt x="198" y="122"/>
                        </a:cubicBezTo>
                        <a:cubicBezTo>
                          <a:pt x="196" y="121"/>
                          <a:pt x="196" y="121"/>
                          <a:pt x="196" y="121"/>
                        </a:cubicBezTo>
                        <a:cubicBezTo>
                          <a:pt x="197" y="120"/>
                          <a:pt x="197" y="120"/>
                          <a:pt x="197" y="120"/>
                        </a:cubicBezTo>
                        <a:cubicBezTo>
                          <a:pt x="196" y="119"/>
                          <a:pt x="196" y="119"/>
                          <a:pt x="196" y="119"/>
                        </a:cubicBezTo>
                        <a:cubicBezTo>
                          <a:pt x="195" y="119"/>
                          <a:pt x="195" y="119"/>
                          <a:pt x="195" y="119"/>
                        </a:cubicBezTo>
                        <a:cubicBezTo>
                          <a:pt x="195" y="118"/>
                          <a:pt x="195" y="118"/>
                          <a:pt x="195" y="118"/>
                        </a:cubicBezTo>
                        <a:cubicBezTo>
                          <a:pt x="197" y="119"/>
                          <a:pt x="197" y="119"/>
                          <a:pt x="197" y="119"/>
                        </a:cubicBezTo>
                        <a:cubicBezTo>
                          <a:pt x="198" y="119"/>
                          <a:pt x="198" y="119"/>
                          <a:pt x="198" y="119"/>
                        </a:cubicBezTo>
                        <a:cubicBezTo>
                          <a:pt x="198" y="118"/>
                          <a:pt x="198" y="118"/>
                          <a:pt x="198" y="118"/>
                        </a:cubicBezTo>
                        <a:cubicBezTo>
                          <a:pt x="198" y="117"/>
                          <a:pt x="198" y="117"/>
                          <a:pt x="198" y="117"/>
                        </a:cubicBezTo>
                        <a:cubicBezTo>
                          <a:pt x="199" y="117"/>
                          <a:pt x="199" y="117"/>
                          <a:pt x="199" y="117"/>
                        </a:cubicBezTo>
                        <a:cubicBezTo>
                          <a:pt x="200" y="116"/>
                          <a:pt x="200" y="116"/>
                          <a:pt x="200" y="116"/>
                        </a:cubicBezTo>
                        <a:close/>
                        <a:moveTo>
                          <a:pt x="187" y="121"/>
                        </a:moveTo>
                        <a:cubicBezTo>
                          <a:pt x="187" y="121"/>
                          <a:pt x="188" y="120"/>
                          <a:pt x="188" y="120"/>
                        </a:cubicBezTo>
                        <a:cubicBezTo>
                          <a:pt x="189" y="120"/>
                          <a:pt x="189" y="120"/>
                          <a:pt x="189" y="120"/>
                        </a:cubicBezTo>
                        <a:cubicBezTo>
                          <a:pt x="188" y="119"/>
                          <a:pt x="188" y="119"/>
                          <a:pt x="188" y="119"/>
                        </a:cubicBezTo>
                        <a:cubicBezTo>
                          <a:pt x="189" y="118"/>
                          <a:pt x="189" y="118"/>
                          <a:pt x="189" y="118"/>
                        </a:cubicBezTo>
                        <a:cubicBezTo>
                          <a:pt x="190" y="118"/>
                          <a:pt x="190" y="118"/>
                          <a:pt x="190" y="118"/>
                        </a:cubicBezTo>
                        <a:cubicBezTo>
                          <a:pt x="191" y="117"/>
                          <a:pt x="191" y="117"/>
                          <a:pt x="191" y="117"/>
                        </a:cubicBezTo>
                        <a:cubicBezTo>
                          <a:pt x="191" y="117"/>
                          <a:pt x="191" y="117"/>
                          <a:pt x="191" y="117"/>
                        </a:cubicBezTo>
                        <a:cubicBezTo>
                          <a:pt x="193" y="118"/>
                          <a:pt x="193" y="118"/>
                          <a:pt x="193" y="118"/>
                        </a:cubicBezTo>
                        <a:cubicBezTo>
                          <a:pt x="191" y="118"/>
                          <a:pt x="191" y="118"/>
                          <a:pt x="191" y="118"/>
                        </a:cubicBezTo>
                        <a:cubicBezTo>
                          <a:pt x="191" y="118"/>
                          <a:pt x="191" y="118"/>
                          <a:pt x="191" y="118"/>
                        </a:cubicBezTo>
                        <a:cubicBezTo>
                          <a:pt x="191" y="118"/>
                          <a:pt x="191" y="118"/>
                          <a:pt x="191" y="118"/>
                        </a:cubicBezTo>
                        <a:cubicBezTo>
                          <a:pt x="190" y="118"/>
                          <a:pt x="190" y="118"/>
                          <a:pt x="190" y="118"/>
                        </a:cubicBezTo>
                        <a:cubicBezTo>
                          <a:pt x="189" y="119"/>
                          <a:pt x="189" y="119"/>
                          <a:pt x="189" y="119"/>
                        </a:cubicBezTo>
                        <a:cubicBezTo>
                          <a:pt x="189" y="120"/>
                          <a:pt x="189" y="120"/>
                          <a:pt x="189" y="120"/>
                        </a:cubicBezTo>
                        <a:cubicBezTo>
                          <a:pt x="188" y="121"/>
                          <a:pt x="188" y="121"/>
                          <a:pt x="188" y="121"/>
                        </a:cubicBezTo>
                        <a:cubicBezTo>
                          <a:pt x="188" y="121"/>
                          <a:pt x="188" y="121"/>
                          <a:pt x="188" y="121"/>
                        </a:cubicBezTo>
                        <a:cubicBezTo>
                          <a:pt x="188" y="122"/>
                          <a:pt x="188" y="122"/>
                          <a:pt x="188" y="122"/>
                        </a:cubicBezTo>
                        <a:cubicBezTo>
                          <a:pt x="189" y="123"/>
                          <a:pt x="189" y="123"/>
                          <a:pt x="189" y="123"/>
                        </a:cubicBezTo>
                        <a:cubicBezTo>
                          <a:pt x="189" y="123"/>
                          <a:pt x="189" y="123"/>
                          <a:pt x="189" y="123"/>
                        </a:cubicBezTo>
                        <a:cubicBezTo>
                          <a:pt x="188" y="123"/>
                          <a:pt x="188" y="123"/>
                          <a:pt x="188" y="123"/>
                        </a:cubicBezTo>
                        <a:cubicBezTo>
                          <a:pt x="188" y="123"/>
                          <a:pt x="188" y="123"/>
                          <a:pt x="188" y="123"/>
                        </a:cubicBezTo>
                        <a:cubicBezTo>
                          <a:pt x="188" y="121"/>
                          <a:pt x="188" y="121"/>
                          <a:pt x="188" y="121"/>
                        </a:cubicBezTo>
                        <a:cubicBezTo>
                          <a:pt x="186" y="121"/>
                          <a:pt x="186" y="121"/>
                          <a:pt x="186" y="121"/>
                        </a:cubicBezTo>
                        <a:cubicBezTo>
                          <a:pt x="186" y="122"/>
                          <a:pt x="186" y="122"/>
                          <a:pt x="186" y="122"/>
                        </a:cubicBezTo>
                        <a:cubicBezTo>
                          <a:pt x="186" y="121"/>
                          <a:pt x="186" y="121"/>
                          <a:pt x="186" y="121"/>
                        </a:cubicBezTo>
                        <a:cubicBezTo>
                          <a:pt x="185" y="121"/>
                          <a:pt x="185" y="121"/>
                          <a:pt x="185" y="121"/>
                        </a:cubicBezTo>
                        <a:cubicBezTo>
                          <a:pt x="184" y="121"/>
                          <a:pt x="184" y="121"/>
                          <a:pt x="184" y="121"/>
                        </a:cubicBezTo>
                        <a:cubicBezTo>
                          <a:pt x="184" y="120"/>
                          <a:pt x="184" y="120"/>
                          <a:pt x="184" y="120"/>
                        </a:cubicBezTo>
                        <a:cubicBezTo>
                          <a:pt x="184" y="120"/>
                          <a:pt x="184" y="120"/>
                          <a:pt x="184" y="120"/>
                        </a:cubicBezTo>
                        <a:cubicBezTo>
                          <a:pt x="183" y="120"/>
                          <a:pt x="183" y="120"/>
                          <a:pt x="183" y="120"/>
                        </a:cubicBezTo>
                        <a:cubicBezTo>
                          <a:pt x="182" y="120"/>
                          <a:pt x="182" y="120"/>
                          <a:pt x="182" y="120"/>
                        </a:cubicBezTo>
                        <a:cubicBezTo>
                          <a:pt x="182" y="121"/>
                          <a:pt x="182" y="121"/>
                          <a:pt x="182" y="121"/>
                        </a:cubicBezTo>
                        <a:cubicBezTo>
                          <a:pt x="181" y="121"/>
                          <a:pt x="181" y="121"/>
                          <a:pt x="181" y="121"/>
                        </a:cubicBezTo>
                        <a:cubicBezTo>
                          <a:pt x="180" y="122"/>
                          <a:pt x="180" y="122"/>
                          <a:pt x="180" y="122"/>
                        </a:cubicBezTo>
                        <a:cubicBezTo>
                          <a:pt x="178" y="121"/>
                          <a:pt x="178" y="121"/>
                          <a:pt x="178" y="121"/>
                        </a:cubicBezTo>
                        <a:cubicBezTo>
                          <a:pt x="178" y="121"/>
                          <a:pt x="178" y="121"/>
                          <a:pt x="178" y="121"/>
                        </a:cubicBezTo>
                        <a:cubicBezTo>
                          <a:pt x="179" y="120"/>
                          <a:pt x="179" y="120"/>
                          <a:pt x="179" y="120"/>
                        </a:cubicBezTo>
                        <a:cubicBezTo>
                          <a:pt x="180" y="121"/>
                          <a:pt x="180" y="121"/>
                          <a:pt x="180" y="121"/>
                        </a:cubicBezTo>
                        <a:cubicBezTo>
                          <a:pt x="181" y="121"/>
                          <a:pt x="181" y="121"/>
                          <a:pt x="181" y="121"/>
                        </a:cubicBezTo>
                        <a:cubicBezTo>
                          <a:pt x="181" y="120"/>
                          <a:pt x="181" y="120"/>
                          <a:pt x="181" y="120"/>
                        </a:cubicBezTo>
                        <a:cubicBezTo>
                          <a:pt x="181" y="120"/>
                          <a:pt x="181" y="120"/>
                          <a:pt x="181" y="120"/>
                        </a:cubicBezTo>
                        <a:cubicBezTo>
                          <a:pt x="181" y="119"/>
                          <a:pt x="181" y="119"/>
                          <a:pt x="181" y="119"/>
                        </a:cubicBezTo>
                        <a:cubicBezTo>
                          <a:pt x="183" y="119"/>
                          <a:pt x="183" y="119"/>
                          <a:pt x="183" y="119"/>
                        </a:cubicBezTo>
                        <a:cubicBezTo>
                          <a:pt x="184" y="118"/>
                          <a:pt x="184" y="118"/>
                          <a:pt x="184" y="118"/>
                        </a:cubicBezTo>
                        <a:cubicBezTo>
                          <a:pt x="185" y="119"/>
                          <a:pt x="185" y="119"/>
                          <a:pt x="185" y="119"/>
                        </a:cubicBezTo>
                        <a:cubicBezTo>
                          <a:pt x="185" y="119"/>
                          <a:pt x="185" y="119"/>
                          <a:pt x="185" y="119"/>
                        </a:cubicBezTo>
                        <a:cubicBezTo>
                          <a:pt x="186" y="120"/>
                          <a:pt x="186" y="120"/>
                          <a:pt x="186" y="120"/>
                        </a:cubicBezTo>
                        <a:cubicBezTo>
                          <a:pt x="187" y="121"/>
                          <a:pt x="187" y="121"/>
                          <a:pt x="187" y="121"/>
                        </a:cubicBezTo>
                        <a:close/>
                        <a:moveTo>
                          <a:pt x="210" y="120"/>
                        </a:moveTo>
                        <a:cubicBezTo>
                          <a:pt x="209" y="119"/>
                          <a:pt x="209" y="119"/>
                          <a:pt x="209" y="119"/>
                        </a:cubicBezTo>
                        <a:cubicBezTo>
                          <a:pt x="209" y="119"/>
                          <a:pt x="209" y="119"/>
                          <a:pt x="209" y="119"/>
                        </a:cubicBezTo>
                        <a:cubicBezTo>
                          <a:pt x="209" y="118"/>
                          <a:pt x="209" y="118"/>
                          <a:pt x="209" y="118"/>
                        </a:cubicBezTo>
                        <a:cubicBezTo>
                          <a:pt x="210" y="117"/>
                          <a:pt x="210" y="117"/>
                          <a:pt x="210" y="117"/>
                        </a:cubicBezTo>
                        <a:cubicBezTo>
                          <a:pt x="211" y="117"/>
                          <a:pt x="211" y="117"/>
                          <a:pt x="211" y="117"/>
                        </a:cubicBezTo>
                        <a:cubicBezTo>
                          <a:pt x="211" y="118"/>
                          <a:pt x="211" y="118"/>
                          <a:pt x="211" y="118"/>
                        </a:cubicBezTo>
                        <a:cubicBezTo>
                          <a:pt x="210" y="118"/>
                          <a:pt x="210" y="118"/>
                          <a:pt x="210" y="118"/>
                        </a:cubicBezTo>
                        <a:cubicBezTo>
                          <a:pt x="210" y="119"/>
                          <a:pt x="210" y="119"/>
                          <a:pt x="210" y="119"/>
                        </a:cubicBezTo>
                        <a:cubicBezTo>
                          <a:pt x="210" y="119"/>
                          <a:pt x="210" y="119"/>
                          <a:pt x="210" y="119"/>
                        </a:cubicBezTo>
                        <a:cubicBezTo>
                          <a:pt x="210" y="119"/>
                          <a:pt x="210" y="120"/>
                          <a:pt x="210" y="120"/>
                        </a:cubicBezTo>
                        <a:close/>
                        <a:moveTo>
                          <a:pt x="27" y="122"/>
                        </a:moveTo>
                        <a:cubicBezTo>
                          <a:pt x="28" y="120"/>
                          <a:pt x="28" y="120"/>
                          <a:pt x="28" y="120"/>
                        </a:cubicBezTo>
                        <a:cubicBezTo>
                          <a:pt x="29" y="119"/>
                          <a:pt x="29" y="119"/>
                          <a:pt x="29" y="119"/>
                        </a:cubicBezTo>
                        <a:cubicBezTo>
                          <a:pt x="29" y="119"/>
                          <a:pt x="29" y="119"/>
                          <a:pt x="29" y="119"/>
                        </a:cubicBezTo>
                        <a:cubicBezTo>
                          <a:pt x="30" y="118"/>
                          <a:pt x="30" y="118"/>
                          <a:pt x="30" y="118"/>
                        </a:cubicBezTo>
                        <a:cubicBezTo>
                          <a:pt x="30" y="118"/>
                          <a:pt x="30" y="118"/>
                          <a:pt x="30" y="118"/>
                        </a:cubicBezTo>
                        <a:cubicBezTo>
                          <a:pt x="30" y="119"/>
                          <a:pt x="30" y="119"/>
                          <a:pt x="30" y="119"/>
                        </a:cubicBezTo>
                        <a:cubicBezTo>
                          <a:pt x="31" y="121"/>
                          <a:pt x="31" y="121"/>
                          <a:pt x="31" y="121"/>
                        </a:cubicBezTo>
                        <a:cubicBezTo>
                          <a:pt x="30" y="122"/>
                          <a:pt x="30" y="122"/>
                          <a:pt x="30" y="122"/>
                        </a:cubicBezTo>
                        <a:cubicBezTo>
                          <a:pt x="30" y="124"/>
                          <a:pt x="30" y="124"/>
                          <a:pt x="30" y="124"/>
                        </a:cubicBezTo>
                        <a:cubicBezTo>
                          <a:pt x="29" y="125"/>
                          <a:pt x="29" y="125"/>
                          <a:pt x="29" y="125"/>
                        </a:cubicBezTo>
                        <a:cubicBezTo>
                          <a:pt x="29" y="126"/>
                          <a:pt x="29" y="126"/>
                          <a:pt x="29" y="126"/>
                        </a:cubicBezTo>
                        <a:cubicBezTo>
                          <a:pt x="29" y="125"/>
                          <a:pt x="29" y="125"/>
                          <a:pt x="29" y="125"/>
                        </a:cubicBezTo>
                        <a:cubicBezTo>
                          <a:pt x="29" y="124"/>
                          <a:pt x="29" y="124"/>
                          <a:pt x="29" y="124"/>
                        </a:cubicBezTo>
                        <a:cubicBezTo>
                          <a:pt x="29" y="123"/>
                          <a:pt x="29" y="123"/>
                          <a:pt x="29" y="123"/>
                        </a:cubicBezTo>
                        <a:cubicBezTo>
                          <a:pt x="30" y="121"/>
                          <a:pt x="30" y="121"/>
                          <a:pt x="30" y="121"/>
                        </a:cubicBezTo>
                        <a:cubicBezTo>
                          <a:pt x="29" y="119"/>
                          <a:pt x="29" y="119"/>
                          <a:pt x="29" y="119"/>
                        </a:cubicBezTo>
                        <a:cubicBezTo>
                          <a:pt x="29" y="119"/>
                          <a:pt x="29" y="119"/>
                          <a:pt x="29" y="119"/>
                        </a:cubicBezTo>
                        <a:cubicBezTo>
                          <a:pt x="28" y="120"/>
                          <a:pt x="28" y="120"/>
                          <a:pt x="28" y="120"/>
                        </a:cubicBezTo>
                        <a:cubicBezTo>
                          <a:pt x="27" y="122"/>
                          <a:pt x="27" y="122"/>
                          <a:pt x="27" y="122"/>
                        </a:cubicBezTo>
                        <a:close/>
                        <a:moveTo>
                          <a:pt x="20" y="121"/>
                        </a:moveTo>
                        <a:cubicBezTo>
                          <a:pt x="21" y="120"/>
                          <a:pt x="21" y="120"/>
                          <a:pt x="21" y="120"/>
                        </a:cubicBezTo>
                        <a:cubicBezTo>
                          <a:pt x="21" y="118"/>
                          <a:pt x="21" y="118"/>
                          <a:pt x="21" y="118"/>
                        </a:cubicBezTo>
                        <a:cubicBezTo>
                          <a:pt x="22" y="120"/>
                          <a:pt x="22" y="120"/>
                          <a:pt x="22" y="120"/>
                        </a:cubicBezTo>
                        <a:cubicBezTo>
                          <a:pt x="20" y="122"/>
                          <a:pt x="20" y="122"/>
                          <a:pt x="20" y="122"/>
                        </a:cubicBezTo>
                        <a:cubicBezTo>
                          <a:pt x="20" y="124"/>
                          <a:pt x="20" y="124"/>
                          <a:pt x="20" y="124"/>
                        </a:cubicBezTo>
                        <a:cubicBezTo>
                          <a:pt x="19" y="125"/>
                          <a:pt x="19" y="125"/>
                          <a:pt x="19" y="125"/>
                        </a:cubicBezTo>
                        <a:cubicBezTo>
                          <a:pt x="19" y="125"/>
                          <a:pt x="19" y="125"/>
                          <a:pt x="19" y="125"/>
                        </a:cubicBezTo>
                        <a:cubicBezTo>
                          <a:pt x="19" y="125"/>
                          <a:pt x="19" y="125"/>
                          <a:pt x="19" y="125"/>
                        </a:cubicBezTo>
                        <a:cubicBezTo>
                          <a:pt x="19" y="124"/>
                          <a:pt x="19" y="124"/>
                          <a:pt x="19" y="124"/>
                        </a:cubicBezTo>
                        <a:cubicBezTo>
                          <a:pt x="19" y="124"/>
                          <a:pt x="19" y="124"/>
                          <a:pt x="19" y="124"/>
                        </a:cubicBezTo>
                        <a:cubicBezTo>
                          <a:pt x="19" y="123"/>
                          <a:pt x="19" y="123"/>
                          <a:pt x="19" y="123"/>
                        </a:cubicBezTo>
                        <a:cubicBezTo>
                          <a:pt x="18" y="121"/>
                          <a:pt x="18" y="121"/>
                          <a:pt x="18" y="121"/>
                        </a:cubicBezTo>
                        <a:cubicBezTo>
                          <a:pt x="18" y="120"/>
                          <a:pt x="18" y="120"/>
                          <a:pt x="18" y="120"/>
                        </a:cubicBezTo>
                        <a:cubicBezTo>
                          <a:pt x="18" y="120"/>
                          <a:pt x="18" y="120"/>
                          <a:pt x="18" y="120"/>
                        </a:cubicBezTo>
                        <a:cubicBezTo>
                          <a:pt x="19" y="119"/>
                          <a:pt x="19" y="119"/>
                          <a:pt x="19" y="119"/>
                        </a:cubicBezTo>
                        <a:cubicBezTo>
                          <a:pt x="20" y="120"/>
                          <a:pt x="20" y="120"/>
                          <a:pt x="20" y="120"/>
                        </a:cubicBezTo>
                        <a:cubicBezTo>
                          <a:pt x="19" y="120"/>
                          <a:pt x="19" y="120"/>
                          <a:pt x="19" y="120"/>
                        </a:cubicBezTo>
                        <a:cubicBezTo>
                          <a:pt x="20" y="121"/>
                          <a:pt x="20" y="121"/>
                          <a:pt x="20" y="121"/>
                        </a:cubicBezTo>
                        <a:close/>
                        <a:moveTo>
                          <a:pt x="272" y="124"/>
                        </a:moveTo>
                        <a:cubicBezTo>
                          <a:pt x="271" y="122"/>
                          <a:pt x="271" y="122"/>
                          <a:pt x="271" y="122"/>
                        </a:cubicBezTo>
                        <a:cubicBezTo>
                          <a:pt x="270" y="121"/>
                          <a:pt x="270" y="121"/>
                          <a:pt x="270" y="121"/>
                        </a:cubicBezTo>
                        <a:cubicBezTo>
                          <a:pt x="269" y="121"/>
                          <a:pt x="269" y="121"/>
                          <a:pt x="269" y="121"/>
                        </a:cubicBezTo>
                        <a:cubicBezTo>
                          <a:pt x="270" y="121"/>
                          <a:pt x="270" y="121"/>
                          <a:pt x="270" y="121"/>
                        </a:cubicBezTo>
                        <a:cubicBezTo>
                          <a:pt x="271" y="121"/>
                          <a:pt x="271" y="121"/>
                          <a:pt x="271" y="121"/>
                        </a:cubicBezTo>
                        <a:cubicBezTo>
                          <a:pt x="272" y="122"/>
                          <a:pt x="272" y="122"/>
                          <a:pt x="272" y="122"/>
                        </a:cubicBezTo>
                        <a:cubicBezTo>
                          <a:pt x="273" y="121"/>
                          <a:pt x="273" y="121"/>
                          <a:pt x="273" y="121"/>
                        </a:cubicBezTo>
                        <a:cubicBezTo>
                          <a:pt x="274" y="122"/>
                          <a:pt x="274" y="122"/>
                          <a:pt x="274" y="122"/>
                        </a:cubicBezTo>
                        <a:cubicBezTo>
                          <a:pt x="274" y="122"/>
                          <a:pt x="274" y="122"/>
                          <a:pt x="274" y="122"/>
                        </a:cubicBezTo>
                        <a:cubicBezTo>
                          <a:pt x="272" y="122"/>
                          <a:pt x="272" y="122"/>
                          <a:pt x="272" y="122"/>
                        </a:cubicBezTo>
                        <a:cubicBezTo>
                          <a:pt x="272" y="123"/>
                          <a:pt x="272" y="123"/>
                          <a:pt x="272" y="123"/>
                        </a:cubicBezTo>
                        <a:cubicBezTo>
                          <a:pt x="272" y="124"/>
                          <a:pt x="272" y="124"/>
                          <a:pt x="272" y="124"/>
                        </a:cubicBezTo>
                        <a:cubicBezTo>
                          <a:pt x="272" y="124"/>
                          <a:pt x="272" y="124"/>
                          <a:pt x="272" y="124"/>
                        </a:cubicBezTo>
                        <a:close/>
                        <a:moveTo>
                          <a:pt x="241" y="122"/>
                        </a:moveTo>
                        <a:cubicBezTo>
                          <a:pt x="243" y="122"/>
                          <a:pt x="243" y="122"/>
                          <a:pt x="243" y="122"/>
                        </a:cubicBezTo>
                        <a:cubicBezTo>
                          <a:pt x="243" y="122"/>
                          <a:pt x="243" y="122"/>
                          <a:pt x="243" y="122"/>
                        </a:cubicBezTo>
                        <a:cubicBezTo>
                          <a:pt x="245" y="122"/>
                          <a:pt x="245" y="122"/>
                          <a:pt x="245" y="122"/>
                        </a:cubicBezTo>
                        <a:cubicBezTo>
                          <a:pt x="246" y="122"/>
                          <a:pt x="246" y="122"/>
                          <a:pt x="246" y="122"/>
                        </a:cubicBezTo>
                        <a:cubicBezTo>
                          <a:pt x="246" y="122"/>
                          <a:pt x="246" y="122"/>
                          <a:pt x="246" y="122"/>
                        </a:cubicBezTo>
                        <a:cubicBezTo>
                          <a:pt x="247" y="122"/>
                          <a:pt x="247" y="122"/>
                          <a:pt x="247" y="122"/>
                        </a:cubicBezTo>
                        <a:cubicBezTo>
                          <a:pt x="248" y="122"/>
                          <a:pt x="248" y="122"/>
                          <a:pt x="248" y="122"/>
                        </a:cubicBezTo>
                        <a:cubicBezTo>
                          <a:pt x="249" y="122"/>
                          <a:pt x="249" y="122"/>
                          <a:pt x="249" y="122"/>
                        </a:cubicBezTo>
                        <a:cubicBezTo>
                          <a:pt x="249" y="123"/>
                          <a:pt x="249" y="123"/>
                          <a:pt x="249" y="123"/>
                        </a:cubicBezTo>
                        <a:cubicBezTo>
                          <a:pt x="249" y="123"/>
                          <a:pt x="249" y="123"/>
                          <a:pt x="249" y="123"/>
                        </a:cubicBezTo>
                        <a:cubicBezTo>
                          <a:pt x="249" y="123"/>
                          <a:pt x="249" y="123"/>
                          <a:pt x="249" y="123"/>
                        </a:cubicBezTo>
                        <a:cubicBezTo>
                          <a:pt x="251" y="123"/>
                          <a:pt x="251" y="123"/>
                          <a:pt x="251" y="123"/>
                        </a:cubicBezTo>
                        <a:cubicBezTo>
                          <a:pt x="251" y="123"/>
                          <a:pt x="251" y="123"/>
                          <a:pt x="251" y="123"/>
                        </a:cubicBezTo>
                        <a:cubicBezTo>
                          <a:pt x="252" y="124"/>
                          <a:pt x="252" y="124"/>
                          <a:pt x="252" y="124"/>
                        </a:cubicBezTo>
                        <a:cubicBezTo>
                          <a:pt x="253" y="124"/>
                          <a:pt x="253" y="124"/>
                          <a:pt x="253" y="124"/>
                        </a:cubicBezTo>
                        <a:cubicBezTo>
                          <a:pt x="253" y="124"/>
                          <a:pt x="253" y="124"/>
                          <a:pt x="253" y="124"/>
                        </a:cubicBezTo>
                        <a:cubicBezTo>
                          <a:pt x="255" y="123"/>
                          <a:pt x="255" y="123"/>
                          <a:pt x="255" y="123"/>
                        </a:cubicBezTo>
                        <a:cubicBezTo>
                          <a:pt x="256" y="123"/>
                          <a:pt x="256" y="123"/>
                          <a:pt x="256" y="123"/>
                        </a:cubicBezTo>
                        <a:cubicBezTo>
                          <a:pt x="257" y="122"/>
                          <a:pt x="257" y="122"/>
                          <a:pt x="257" y="122"/>
                        </a:cubicBezTo>
                        <a:cubicBezTo>
                          <a:pt x="257" y="122"/>
                          <a:pt x="257" y="122"/>
                          <a:pt x="257" y="122"/>
                        </a:cubicBezTo>
                        <a:cubicBezTo>
                          <a:pt x="259" y="122"/>
                          <a:pt x="259" y="122"/>
                          <a:pt x="259" y="122"/>
                        </a:cubicBezTo>
                        <a:cubicBezTo>
                          <a:pt x="260" y="122"/>
                          <a:pt x="260" y="122"/>
                          <a:pt x="260" y="122"/>
                        </a:cubicBezTo>
                        <a:cubicBezTo>
                          <a:pt x="260" y="122"/>
                          <a:pt x="260" y="122"/>
                          <a:pt x="260" y="122"/>
                        </a:cubicBezTo>
                        <a:cubicBezTo>
                          <a:pt x="262" y="122"/>
                          <a:pt x="262" y="122"/>
                          <a:pt x="262" y="122"/>
                        </a:cubicBezTo>
                        <a:cubicBezTo>
                          <a:pt x="262" y="123"/>
                          <a:pt x="262" y="123"/>
                          <a:pt x="262" y="123"/>
                        </a:cubicBezTo>
                        <a:cubicBezTo>
                          <a:pt x="263" y="123"/>
                          <a:pt x="263" y="123"/>
                          <a:pt x="263" y="123"/>
                        </a:cubicBezTo>
                        <a:cubicBezTo>
                          <a:pt x="263" y="123"/>
                          <a:pt x="263" y="123"/>
                          <a:pt x="263" y="123"/>
                        </a:cubicBezTo>
                        <a:cubicBezTo>
                          <a:pt x="264" y="123"/>
                          <a:pt x="264" y="123"/>
                          <a:pt x="264" y="123"/>
                        </a:cubicBezTo>
                        <a:cubicBezTo>
                          <a:pt x="264" y="123"/>
                          <a:pt x="264" y="123"/>
                          <a:pt x="264" y="123"/>
                        </a:cubicBezTo>
                        <a:cubicBezTo>
                          <a:pt x="265" y="124"/>
                          <a:pt x="265" y="124"/>
                          <a:pt x="265" y="124"/>
                        </a:cubicBezTo>
                        <a:cubicBezTo>
                          <a:pt x="265" y="125"/>
                          <a:pt x="265" y="125"/>
                          <a:pt x="265" y="125"/>
                        </a:cubicBezTo>
                        <a:cubicBezTo>
                          <a:pt x="265" y="125"/>
                          <a:pt x="265" y="124"/>
                          <a:pt x="265" y="124"/>
                        </a:cubicBezTo>
                        <a:cubicBezTo>
                          <a:pt x="264" y="124"/>
                          <a:pt x="264" y="124"/>
                          <a:pt x="264" y="124"/>
                        </a:cubicBezTo>
                        <a:cubicBezTo>
                          <a:pt x="263" y="125"/>
                          <a:pt x="263" y="125"/>
                          <a:pt x="263" y="125"/>
                        </a:cubicBezTo>
                        <a:cubicBezTo>
                          <a:pt x="263" y="125"/>
                          <a:pt x="263" y="125"/>
                          <a:pt x="263" y="125"/>
                        </a:cubicBezTo>
                        <a:cubicBezTo>
                          <a:pt x="263" y="125"/>
                          <a:pt x="263" y="125"/>
                          <a:pt x="263" y="125"/>
                        </a:cubicBezTo>
                        <a:cubicBezTo>
                          <a:pt x="263" y="125"/>
                          <a:pt x="263" y="125"/>
                          <a:pt x="263" y="125"/>
                        </a:cubicBezTo>
                        <a:cubicBezTo>
                          <a:pt x="262" y="125"/>
                          <a:pt x="262" y="125"/>
                          <a:pt x="262" y="125"/>
                        </a:cubicBezTo>
                        <a:cubicBezTo>
                          <a:pt x="261" y="123"/>
                          <a:pt x="261" y="123"/>
                          <a:pt x="261" y="123"/>
                        </a:cubicBezTo>
                        <a:cubicBezTo>
                          <a:pt x="259" y="123"/>
                          <a:pt x="259" y="123"/>
                          <a:pt x="259" y="123"/>
                        </a:cubicBezTo>
                        <a:cubicBezTo>
                          <a:pt x="258" y="123"/>
                          <a:pt x="258" y="123"/>
                          <a:pt x="258" y="123"/>
                        </a:cubicBezTo>
                        <a:cubicBezTo>
                          <a:pt x="258" y="123"/>
                          <a:pt x="258" y="123"/>
                          <a:pt x="258" y="123"/>
                        </a:cubicBezTo>
                        <a:cubicBezTo>
                          <a:pt x="257" y="123"/>
                          <a:pt x="257" y="123"/>
                          <a:pt x="257" y="123"/>
                        </a:cubicBezTo>
                        <a:cubicBezTo>
                          <a:pt x="257" y="123"/>
                          <a:pt x="257" y="123"/>
                          <a:pt x="257" y="123"/>
                        </a:cubicBezTo>
                        <a:cubicBezTo>
                          <a:pt x="256" y="123"/>
                          <a:pt x="256" y="123"/>
                          <a:pt x="256" y="123"/>
                        </a:cubicBezTo>
                        <a:cubicBezTo>
                          <a:pt x="256" y="124"/>
                          <a:pt x="256" y="124"/>
                          <a:pt x="256" y="124"/>
                        </a:cubicBezTo>
                        <a:cubicBezTo>
                          <a:pt x="255" y="125"/>
                          <a:pt x="255" y="125"/>
                          <a:pt x="255" y="125"/>
                        </a:cubicBezTo>
                        <a:cubicBezTo>
                          <a:pt x="255" y="125"/>
                          <a:pt x="255" y="125"/>
                          <a:pt x="255" y="125"/>
                        </a:cubicBezTo>
                        <a:cubicBezTo>
                          <a:pt x="255" y="125"/>
                          <a:pt x="255" y="125"/>
                          <a:pt x="255" y="125"/>
                        </a:cubicBezTo>
                        <a:cubicBezTo>
                          <a:pt x="254" y="125"/>
                          <a:pt x="254" y="125"/>
                          <a:pt x="254" y="125"/>
                        </a:cubicBezTo>
                        <a:cubicBezTo>
                          <a:pt x="254" y="126"/>
                          <a:pt x="254" y="126"/>
                          <a:pt x="254" y="126"/>
                        </a:cubicBezTo>
                        <a:cubicBezTo>
                          <a:pt x="254" y="127"/>
                          <a:pt x="254" y="127"/>
                          <a:pt x="254" y="127"/>
                        </a:cubicBezTo>
                        <a:cubicBezTo>
                          <a:pt x="253" y="126"/>
                          <a:pt x="253" y="126"/>
                          <a:pt x="253" y="126"/>
                        </a:cubicBezTo>
                        <a:cubicBezTo>
                          <a:pt x="252" y="126"/>
                          <a:pt x="252" y="126"/>
                          <a:pt x="252" y="126"/>
                        </a:cubicBezTo>
                        <a:cubicBezTo>
                          <a:pt x="251" y="125"/>
                          <a:pt x="251" y="125"/>
                          <a:pt x="251" y="125"/>
                        </a:cubicBezTo>
                        <a:cubicBezTo>
                          <a:pt x="251" y="125"/>
                          <a:pt x="251" y="125"/>
                          <a:pt x="251" y="125"/>
                        </a:cubicBezTo>
                        <a:cubicBezTo>
                          <a:pt x="250" y="125"/>
                          <a:pt x="250" y="125"/>
                          <a:pt x="250" y="125"/>
                        </a:cubicBezTo>
                        <a:cubicBezTo>
                          <a:pt x="249" y="124"/>
                          <a:pt x="249" y="124"/>
                          <a:pt x="249" y="124"/>
                        </a:cubicBezTo>
                        <a:cubicBezTo>
                          <a:pt x="249" y="124"/>
                          <a:pt x="249" y="124"/>
                          <a:pt x="249" y="124"/>
                        </a:cubicBezTo>
                        <a:cubicBezTo>
                          <a:pt x="248" y="124"/>
                          <a:pt x="248" y="124"/>
                          <a:pt x="248" y="124"/>
                        </a:cubicBezTo>
                        <a:cubicBezTo>
                          <a:pt x="248" y="124"/>
                          <a:pt x="248" y="124"/>
                          <a:pt x="248" y="124"/>
                        </a:cubicBezTo>
                        <a:cubicBezTo>
                          <a:pt x="248" y="124"/>
                          <a:pt x="248" y="124"/>
                          <a:pt x="248" y="124"/>
                        </a:cubicBezTo>
                        <a:cubicBezTo>
                          <a:pt x="247" y="123"/>
                          <a:pt x="247" y="123"/>
                          <a:pt x="247" y="123"/>
                        </a:cubicBezTo>
                        <a:cubicBezTo>
                          <a:pt x="247" y="124"/>
                          <a:pt x="247" y="124"/>
                          <a:pt x="247" y="124"/>
                        </a:cubicBezTo>
                        <a:cubicBezTo>
                          <a:pt x="246" y="124"/>
                          <a:pt x="246" y="124"/>
                          <a:pt x="246" y="124"/>
                        </a:cubicBezTo>
                        <a:cubicBezTo>
                          <a:pt x="246" y="124"/>
                          <a:pt x="246" y="124"/>
                          <a:pt x="246" y="124"/>
                        </a:cubicBezTo>
                        <a:cubicBezTo>
                          <a:pt x="244" y="123"/>
                          <a:pt x="244" y="123"/>
                          <a:pt x="244" y="123"/>
                        </a:cubicBezTo>
                        <a:cubicBezTo>
                          <a:pt x="243" y="122"/>
                          <a:pt x="243" y="122"/>
                          <a:pt x="243" y="122"/>
                        </a:cubicBezTo>
                        <a:cubicBezTo>
                          <a:pt x="242" y="123"/>
                          <a:pt x="242" y="123"/>
                          <a:pt x="242" y="123"/>
                        </a:cubicBezTo>
                        <a:cubicBezTo>
                          <a:pt x="240" y="122"/>
                          <a:pt x="240" y="122"/>
                          <a:pt x="240" y="122"/>
                        </a:cubicBezTo>
                        <a:cubicBezTo>
                          <a:pt x="240" y="122"/>
                          <a:pt x="240" y="122"/>
                          <a:pt x="240" y="122"/>
                        </a:cubicBezTo>
                        <a:cubicBezTo>
                          <a:pt x="241" y="122"/>
                          <a:pt x="241" y="122"/>
                          <a:pt x="241" y="122"/>
                        </a:cubicBezTo>
                        <a:close/>
                        <a:moveTo>
                          <a:pt x="154" y="126"/>
                        </a:moveTo>
                        <a:cubicBezTo>
                          <a:pt x="154" y="125"/>
                          <a:pt x="154" y="125"/>
                          <a:pt x="154" y="125"/>
                        </a:cubicBezTo>
                        <a:cubicBezTo>
                          <a:pt x="155" y="125"/>
                          <a:pt x="155" y="125"/>
                          <a:pt x="155" y="125"/>
                        </a:cubicBezTo>
                        <a:cubicBezTo>
                          <a:pt x="155" y="124"/>
                          <a:pt x="155" y="124"/>
                          <a:pt x="155" y="124"/>
                        </a:cubicBezTo>
                        <a:cubicBezTo>
                          <a:pt x="155" y="123"/>
                          <a:pt x="155" y="123"/>
                          <a:pt x="155" y="123"/>
                        </a:cubicBezTo>
                        <a:cubicBezTo>
                          <a:pt x="156" y="123"/>
                          <a:pt x="156" y="123"/>
                          <a:pt x="156" y="123"/>
                        </a:cubicBezTo>
                        <a:cubicBezTo>
                          <a:pt x="156" y="123"/>
                          <a:pt x="156" y="123"/>
                          <a:pt x="156" y="123"/>
                        </a:cubicBezTo>
                        <a:cubicBezTo>
                          <a:pt x="156" y="124"/>
                          <a:pt x="156" y="124"/>
                          <a:pt x="156" y="124"/>
                        </a:cubicBezTo>
                        <a:cubicBezTo>
                          <a:pt x="156" y="125"/>
                          <a:pt x="156" y="125"/>
                          <a:pt x="156" y="125"/>
                        </a:cubicBezTo>
                        <a:cubicBezTo>
                          <a:pt x="156" y="126"/>
                          <a:pt x="156" y="126"/>
                          <a:pt x="156" y="126"/>
                        </a:cubicBezTo>
                        <a:cubicBezTo>
                          <a:pt x="154" y="126"/>
                          <a:pt x="154" y="126"/>
                          <a:pt x="154" y="126"/>
                        </a:cubicBezTo>
                        <a:cubicBezTo>
                          <a:pt x="153" y="127"/>
                          <a:pt x="153" y="127"/>
                          <a:pt x="153" y="127"/>
                        </a:cubicBezTo>
                        <a:cubicBezTo>
                          <a:pt x="153" y="127"/>
                          <a:pt x="153" y="127"/>
                          <a:pt x="153" y="127"/>
                        </a:cubicBezTo>
                        <a:cubicBezTo>
                          <a:pt x="152" y="127"/>
                          <a:pt x="152" y="127"/>
                          <a:pt x="152" y="127"/>
                        </a:cubicBezTo>
                        <a:cubicBezTo>
                          <a:pt x="152" y="127"/>
                          <a:pt x="152" y="127"/>
                          <a:pt x="152" y="127"/>
                        </a:cubicBezTo>
                        <a:cubicBezTo>
                          <a:pt x="152" y="128"/>
                          <a:pt x="152" y="128"/>
                          <a:pt x="152" y="128"/>
                        </a:cubicBezTo>
                        <a:cubicBezTo>
                          <a:pt x="153" y="129"/>
                          <a:pt x="153" y="129"/>
                          <a:pt x="153" y="129"/>
                        </a:cubicBezTo>
                        <a:cubicBezTo>
                          <a:pt x="152" y="130"/>
                          <a:pt x="152" y="130"/>
                          <a:pt x="152" y="130"/>
                        </a:cubicBezTo>
                        <a:cubicBezTo>
                          <a:pt x="152" y="130"/>
                          <a:pt x="152" y="130"/>
                          <a:pt x="152" y="130"/>
                        </a:cubicBezTo>
                        <a:cubicBezTo>
                          <a:pt x="153" y="131"/>
                          <a:pt x="153" y="131"/>
                          <a:pt x="153" y="131"/>
                        </a:cubicBezTo>
                        <a:cubicBezTo>
                          <a:pt x="154" y="131"/>
                          <a:pt x="154" y="131"/>
                          <a:pt x="154" y="131"/>
                        </a:cubicBezTo>
                        <a:cubicBezTo>
                          <a:pt x="155" y="132"/>
                          <a:pt x="155" y="132"/>
                          <a:pt x="155" y="132"/>
                        </a:cubicBezTo>
                        <a:cubicBezTo>
                          <a:pt x="154" y="132"/>
                          <a:pt x="154" y="132"/>
                          <a:pt x="154" y="132"/>
                        </a:cubicBezTo>
                        <a:cubicBezTo>
                          <a:pt x="155" y="133"/>
                          <a:pt x="155" y="133"/>
                          <a:pt x="155" y="133"/>
                        </a:cubicBezTo>
                        <a:cubicBezTo>
                          <a:pt x="156" y="133"/>
                          <a:pt x="156" y="133"/>
                          <a:pt x="156" y="133"/>
                        </a:cubicBezTo>
                        <a:cubicBezTo>
                          <a:pt x="156" y="134"/>
                          <a:pt x="156" y="134"/>
                          <a:pt x="156" y="134"/>
                        </a:cubicBezTo>
                        <a:cubicBezTo>
                          <a:pt x="157" y="135"/>
                          <a:pt x="157" y="135"/>
                          <a:pt x="157" y="135"/>
                        </a:cubicBezTo>
                        <a:cubicBezTo>
                          <a:pt x="158" y="135"/>
                          <a:pt x="158" y="135"/>
                          <a:pt x="158" y="135"/>
                        </a:cubicBezTo>
                        <a:cubicBezTo>
                          <a:pt x="158" y="135"/>
                          <a:pt x="158" y="134"/>
                          <a:pt x="158" y="134"/>
                        </a:cubicBezTo>
                        <a:cubicBezTo>
                          <a:pt x="159" y="134"/>
                          <a:pt x="159" y="134"/>
                          <a:pt x="159" y="134"/>
                        </a:cubicBezTo>
                        <a:cubicBezTo>
                          <a:pt x="159" y="133"/>
                          <a:pt x="159" y="133"/>
                          <a:pt x="159" y="133"/>
                        </a:cubicBezTo>
                        <a:cubicBezTo>
                          <a:pt x="159" y="134"/>
                          <a:pt x="159" y="134"/>
                          <a:pt x="159" y="134"/>
                        </a:cubicBezTo>
                        <a:cubicBezTo>
                          <a:pt x="158" y="135"/>
                          <a:pt x="158" y="135"/>
                          <a:pt x="158" y="135"/>
                        </a:cubicBezTo>
                        <a:cubicBezTo>
                          <a:pt x="158" y="136"/>
                          <a:pt x="158" y="136"/>
                          <a:pt x="158" y="136"/>
                        </a:cubicBezTo>
                        <a:cubicBezTo>
                          <a:pt x="158" y="137"/>
                          <a:pt x="158" y="137"/>
                          <a:pt x="158" y="137"/>
                        </a:cubicBezTo>
                        <a:cubicBezTo>
                          <a:pt x="159" y="138"/>
                          <a:pt x="159" y="138"/>
                          <a:pt x="159" y="138"/>
                        </a:cubicBezTo>
                        <a:cubicBezTo>
                          <a:pt x="160" y="140"/>
                          <a:pt x="160" y="140"/>
                          <a:pt x="160" y="140"/>
                        </a:cubicBezTo>
                        <a:cubicBezTo>
                          <a:pt x="160" y="140"/>
                          <a:pt x="160" y="140"/>
                          <a:pt x="160" y="140"/>
                        </a:cubicBezTo>
                        <a:cubicBezTo>
                          <a:pt x="161" y="140"/>
                          <a:pt x="161" y="140"/>
                          <a:pt x="161" y="140"/>
                        </a:cubicBezTo>
                        <a:cubicBezTo>
                          <a:pt x="161" y="140"/>
                          <a:pt x="161" y="140"/>
                          <a:pt x="161" y="140"/>
                        </a:cubicBezTo>
                        <a:cubicBezTo>
                          <a:pt x="162" y="141"/>
                          <a:pt x="162" y="141"/>
                          <a:pt x="162" y="141"/>
                        </a:cubicBezTo>
                        <a:cubicBezTo>
                          <a:pt x="163" y="141"/>
                          <a:pt x="163" y="141"/>
                          <a:pt x="163" y="141"/>
                        </a:cubicBezTo>
                        <a:cubicBezTo>
                          <a:pt x="163" y="141"/>
                          <a:pt x="163" y="141"/>
                          <a:pt x="163" y="141"/>
                        </a:cubicBezTo>
                        <a:cubicBezTo>
                          <a:pt x="164" y="141"/>
                          <a:pt x="164" y="141"/>
                          <a:pt x="164" y="141"/>
                        </a:cubicBezTo>
                        <a:cubicBezTo>
                          <a:pt x="164" y="141"/>
                          <a:pt x="164" y="141"/>
                          <a:pt x="164" y="141"/>
                        </a:cubicBezTo>
                        <a:cubicBezTo>
                          <a:pt x="164" y="141"/>
                          <a:pt x="164" y="141"/>
                          <a:pt x="164" y="141"/>
                        </a:cubicBezTo>
                        <a:cubicBezTo>
                          <a:pt x="165" y="141"/>
                          <a:pt x="165" y="141"/>
                          <a:pt x="165" y="141"/>
                        </a:cubicBezTo>
                        <a:cubicBezTo>
                          <a:pt x="165" y="141"/>
                          <a:pt x="165" y="141"/>
                          <a:pt x="165" y="141"/>
                        </a:cubicBezTo>
                        <a:cubicBezTo>
                          <a:pt x="165" y="141"/>
                          <a:pt x="165" y="141"/>
                          <a:pt x="165" y="141"/>
                        </a:cubicBezTo>
                        <a:cubicBezTo>
                          <a:pt x="167" y="141"/>
                          <a:pt x="167" y="141"/>
                          <a:pt x="167" y="141"/>
                        </a:cubicBezTo>
                        <a:cubicBezTo>
                          <a:pt x="168" y="140"/>
                          <a:pt x="168" y="140"/>
                          <a:pt x="168" y="140"/>
                        </a:cubicBezTo>
                        <a:cubicBezTo>
                          <a:pt x="170" y="139"/>
                          <a:pt x="170" y="139"/>
                          <a:pt x="170" y="139"/>
                        </a:cubicBezTo>
                        <a:cubicBezTo>
                          <a:pt x="171" y="139"/>
                          <a:pt x="171" y="139"/>
                          <a:pt x="171" y="139"/>
                        </a:cubicBezTo>
                        <a:cubicBezTo>
                          <a:pt x="171" y="139"/>
                          <a:pt x="171" y="139"/>
                          <a:pt x="171" y="139"/>
                        </a:cubicBezTo>
                        <a:cubicBezTo>
                          <a:pt x="171" y="138"/>
                          <a:pt x="171" y="138"/>
                          <a:pt x="171" y="138"/>
                        </a:cubicBezTo>
                        <a:cubicBezTo>
                          <a:pt x="172" y="138"/>
                          <a:pt x="172" y="138"/>
                          <a:pt x="172" y="138"/>
                        </a:cubicBezTo>
                        <a:cubicBezTo>
                          <a:pt x="172" y="138"/>
                          <a:pt x="172" y="138"/>
                          <a:pt x="172" y="138"/>
                        </a:cubicBezTo>
                        <a:cubicBezTo>
                          <a:pt x="173" y="137"/>
                          <a:pt x="173" y="137"/>
                          <a:pt x="173" y="137"/>
                        </a:cubicBezTo>
                        <a:cubicBezTo>
                          <a:pt x="173" y="136"/>
                          <a:pt x="173" y="136"/>
                          <a:pt x="173" y="136"/>
                        </a:cubicBezTo>
                        <a:cubicBezTo>
                          <a:pt x="174" y="135"/>
                          <a:pt x="174" y="135"/>
                          <a:pt x="174" y="135"/>
                        </a:cubicBezTo>
                        <a:cubicBezTo>
                          <a:pt x="178" y="133"/>
                          <a:pt x="178" y="133"/>
                          <a:pt x="178" y="133"/>
                        </a:cubicBezTo>
                        <a:cubicBezTo>
                          <a:pt x="180" y="132"/>
                          <a:pt x="180" y="132"/>
                          <a:pt x="180" y="132"/>
                        </a:cubicBezTo>
                        <a:cubicBezTo>
                          <a:pt x="182" y="132"/>
                          <a:pt x="182" y="132"/>
                          <a:pt x="182" y="132"/>
                        </a:cubicBezTo>
                        <a:cubicBezTo>
                          <a:pt x="183" y="133"/>
                          <a:pt x="183" y="133"/>
                          <a:pt x="183" y="133"/>
                        </a:cubicBezTo>
                        <a:cubicBezTo>
                          <a:pt x="184" y="133"/>
                          <a:pt x="184" y="133"/>
                          <a:pt x="184" y="133"/>
                        </a:cubicBezTo>
                        <a:cubicBezTo>
                          <a:pt x="184" y="133"/>
                          <a:pt x="184" y="133"/>
                          <a:pt x="184" y="133"/>
                        </a:cubicBezTo>
                        <a:cubicBezTo>
                          <a:pt x="185" y="133"/>
                          <a:pt x="185" y="133"/>
                          <a:pt x="185" y="133"/>
                        </a:cubicBezTo>
                        <a:cubicBezTo>
                          <a:pt x="186" y="133"/>
                          <a:pt x="186" y="133"/>
                          <a:pt x="186" y="133"/>
                        </a:cubicBezTo>
                        <a:cubicBezTo>
                          <a:pt x="188" y="134"/>
                          <a:pt x="188" y="134"/>
                          <a:pt x="188" y="134"/>
                        </a:cubicBezTo>
                        <a:cubicBezTo>
                          <a:pt x="189" y="135"/>
                          <a:pt x="189" y="135"/>
                          <a:pt x="189" y="135"/>
                        </a:cubicBezTo>
                        <a:cubicBezTo>
                          <a:pt x="189" y="135"/>
                          <a:pt x="189" y="135"/>
                          <a:pt x="189" y="135"/>
                        </a:cubicBezTo>
                        <a:cubicBezTo>
                          <a:pt x="189" y="135"/>
                          <a:pt x="189" y="135"/>
                          <a:pt x="189" y="135"/>
                        </a:cubicBezTo>
                        <a:cubicBezTo>
                          <a:pt x="189" y="136"/>
                          <a:pt x="189" y="136"/>
                          <a:pt x="189" y="136"/>
                        </a:cubicBezTo>
                        <a:cubicBezTo>
                          <a:pt x="189" y="137"/>
                          <a:pt x="189" y="137"/>
                          <a:pt x="189" y="137"/>
                        </a:cubicBezTo>
                        <a:cubicBezTo>
                          <a:pt x="187" y="137"/>
                          <a:pt x="187" y="137"/>
                          <a:pt x="187" y="137"/>
                        </a:cubicBezTo>
                        <a:cubicBezTo>
                          <a:pt x="187" y="136"/>
                          <a:pt x="187" y="136"/>
                          <a:pt x="187" y="136"/>
                        </a:cubicBezTo>
                        <a:cubicBezTo>
                          <a:pt x="187" y="136"/>
                          <a:pt x="187" y="136"/>
                          <a:pt x="187" y="136"/>
                        </a:cubicBezTo>
                        <a:cubicBezTo>
                          <a:pt x="186" y="135"/>
                          <a:pt x="186" y="135"/>
                          <a:pt x="186" y="135"/>
                        </a:cubicBezTo>
                        <a:cubicBezTo>
                          <a:pt x="186" y="135"/>
                          <a:pt x="186" y="135"/>
                          <a:pt x="186" y="135"/>
                        </a:cubicBezTo>
                        <a:cubicBezTo>
                          <a:pt x="184" y="134"/>
                          <a:pt x="184" y="134"/>
                          <a:pt x="184" y="134"/>
                        </a:cubicBezTo>
                        <a:cubicBezTo>
                          <a:pt x="182" y="134"/>
                          <a:pt x="182" y="134"/>
                          <a:pt x="182" y="134"/>
                        </a:cubicBezTo>
                        <a:cubicBezTo>
                          <a:pt x="180" y="134"/>
                          <a:pt x="180" y="134"/>
                          <a:pt x="180" y="134"/>
                        </a:cubicBezTo>
                        <a:cubicBezTo>
                          <a:pt x="179" y="134"/>
                          <a:pt x="179" y="134"/>
                          <a:pt x="179" y="134"/>
                        </a:cubicBezTo>
                        <a:cubicBezTo>
                          <a:pt x="177" y="134"/>
                          <a:pt x="177" y="134"/>
                          <a:pt x="177" y="134"/>
                        </a:cubicBezTo>
                        <a:cubicBezTo>
                          <a:pt x="175" y="135"/>
                          <a:pt x="175" y="135"/>
                          <a:pt x="175" y="135"/>
                        </a:cubicBezTo>
                        <a:cubicBezTo>
                          <a:pt x="174" y="137"/>
                          <a:pt x="174" y="137"/>
                          <a:pt x="174" y="137"/>
                        </a:cubicBezTo>
                        <a:cubicBezTo>
                          <a:pt x="174" y="137"/>
                          <a:pt x="174" y="137"/>
                          <a:pt x="174" y="137"/>
                        </a:cubicBezTo>
                        <a:cubicBezTo>
                          <a:pt x="174" y="137"/>
                          <a:pt x="174" y="137"/>
                          <a:pt x="174" y="137"/>
                        </a:cubicBezTo>
                        <a:cubicBezTo>
                          <a:pt x="175" y="136"/>
                          <a:pt x="175" y="136"/>
                          <a:pt x="175" y="136"/>
                        </a:cubicBezTo>
                        <a:cubicBezTo>
                          <a:pt x="177" y="135"/>
                          <a:pt x="177" y="135"/>
                          <a:pt x="177" y="135"/>
                        </a:cubicBezTo>
                        <a:cubicBezTo>
                          <a:pt x="179" y="135"/>
                          <a:pt x="179" y="135"/>
                          <a:pt x="179" y="135"/>
                        </a:cubicBezTo>
                        <a:cubicBezTo>
                          <a:pt x="180" y="135"/>
                          <a:pt x="180" y="135"/>
                          <a:pt x="180" y="135"/>
                        </a:cubicBezTo>
                        <a:cubicBezTo>
                          <a:pt x="181" y="134"/>
                          <a:pt x="181" y="134"/>
                          <a:pt x="181" y="134"/>
                        </a:cubicBezTo>
                        <a:cubicBezTo>
                          <a:pt x="181" y="135"/>
                          <a:pt x="181" y="135"/>
                          <a:pt x="181" y="135"/>
                        </a:cubicBezTo>
                        <a:cubicBezTo>
                          <a:pt x="184" y="135"/>
                          <a:pt x="184" y="135"/>
                          <a:pt x="184" y="135"/>
                        </a:cubicBezTo>
                        <a:cubicBezTo>
                          <a:pt x="184" y="136"/>
                          <a:pt x="184" y="136"/>
                          <a:pt x="184" y="136"/>
                        </a:cubicBezTo>
                        <a:cubicBezTo>
                          <a:pt x="185" y="136"/>
                          <a:pt x="185" y="136"/>
                          <a:pt x="185" y="136"/>
                        </a:cubicBezTo>
                        <a:cubicBezTo>
                          <a:pt x="185" y="137"/>
                          <a:pt x="185" y="137"/>
                          <a:pt x="185" y="137"/>
                        </a:cubicBezTo>
                        <a:cubicBezTo>
                          <a:pt x="184" y="137"/>
                          <a:pt x="184" y="137"/>
                          <a:pt x="184" y="137"/>
                        </a:cubicBezTo>
                        <a:cubicBezTo>
                          <a:pt x="183" y="137"/>
                          <a:pt x="183" y="137"/>
                          <a:pt x="183" y="137"/>
                        </a:cubicBezTo>
                        <a:cubicBezTo>
                          <a:pt x="182" y="138"/>
                          <a:pt x="182" y="138"/>
                          <a:pt x="182" y="138"/>
                        </a:cubicBezTo>
                        <a:cubicBezTo>
                          <a:pt x="180" y="137"/>
                          <a:pt x="180" y="137"/>
                          <a:pt x="180" y="137"/>
                        </a:cubicBezTo>
                        <a:cubicBezTo>
                          <a:pt x="179" y="137"/>
                          <a:pt x="179" y="137"/>
                          <a:pt x="179" y="137"/>
                        </a:cubicBezTo>
                        <a:cubicBezTo>
                          <a:pt x="180" y="138"/>
                          <a:pt x="180" y="138"/>
                          <a:pt x="180" y="138"/>
                        </a:cubicBezTo>
                        <a:cubicBezTo>
                          <a:pt x="181" y="138"/>
                          <a:pt x="181" y="138"/>
                          <a:pt x="181" y="138"/>
                        </a:cubicBezTo>
                        <a:cubicBezTo>
                          <a:pt x="181" y="139"/>
                          <a:pt x="181" y="139"/>
                          <a:pt x="181" y="139"/>
                        </a:cubicBezTo>
                        <a:cubicBezTo>
                          <a:pt x="181" y="140"/>
                          <a:pt x="181" y="140"/>
                          <a:pt x="181" y="140"/>
                        </a:cubicBezTo>
                        <a:cubicBezTo>
                          <a:pt x="179" y="140"/>
                          <a:pt x="179" y="140"/>
                          <a:pt x="179" y="140"/>
                        </a:cubicBezTo>
                        <a:cubicBezTo>
                          <a:pt x="179" y="139"/>
                          <a:pt x="179" y="139"/>
                          <a:pt x="179" y="139"/>
                        </a:cubicBezTo>
                        <a:cubicBezTo>
                          <a:pt x="177" y="139"/>
                          <a:pt x="177" y="139"/>
                          <a:pt x="177" y="139"/>
                        </a:cubicBezTo>
                        <a:cubicBezTo>
                          <a:pt x="177" y="140"/>
                          <a:pt x="177" y="140"/>
                          <a:pt x="177" y="140"/>
                        </a:cubicBezTo>
                        <a:cubicBezTo>
                          <a:pt x="177" y="140"/>
                          <a:pt x="177" y="140"/>
                          <a:pt x="177" y="140"/>
                        </a:cubicBezTo>
                        <a:cubicBezTo>
                          <a:pt x="177" y="140"/>
                          <a:pt x="177" y="140"/>
                          <a:pt x="177" y="140"/>
                        </a:cubicBezTo>
                        <a:cubicBezTo>
                          <a:pt x="176" y="140"/>
                          <a:pt x="176" y="140"/>
                          <a:pt x="176" y="140"/>
                        </a:cubicBezTo>
                        <a:cubicBezTo>
                          <a:pt x="174" y="141"/>
                          <a:pt x="174" y="141"/>
                          <a:pt x="174" y="141"/>
                        </a:cubicBezTo>
                        <a:cubicBezTo>
                          <a:pt x="174" y="142"/>
                          <a:pt x="174" y="142"/>
                          <a:pt x="174" y="142"/>
                        </a:cubicBezTo>
                        <a:cubicBezTo>
                          <a:pt x="173" y="142"/>
                          <a:pt x="173" y="142"/>
                          <a:pt x="173" y="142"/>
                        </a:cubicBezTo>
                        <a:cubicBezTo>
                          <a:pt x="172" y="142"/>
                          <a:pt x="172" y="142"/>
                          <a:pt x="172" y="142"/>
                        </a:cubicBezTo>
                        <a:cubicBezTo>
                          <a:pt x="172" y="142"/>
                          <a:pt x="172" y="142"/>
                          <a:pt x="172" y="142"/>
                        </a:cubicBezTo>
                        <a:cubicBezTo>
                          <a:pt x="173" y="142"/>
                          <a:pt x="173" y="142"/>
                          <a:pt x="173" y="142"/>
                        </a:cubicBezTo>
                        <a:cubicBezTo>
                          <a:pt x="173" y="143"/>
                          <a:pt x="173" y="143"/>
                          <a:pt x="173" y="143"/>
                        </a:cubicBezTo>
                        <a:cubicBezTo>
                          <a:pt x="172" y="143"/>
                          <a:pt x="172" y="143"/>
                          <a:pt x="172" y="143"/>
                        </a:cubicBezTo>
                        <a:cubicBezTo>
                          <a:pt x="171" y="144"/>
                          <a:pt x="171" y="144"/>
                          <a:pt x="171" y="144"/>
                        </a:cubicBezTo>
                        <a:cubicBezTo>
                          <a:pt x="171" y="144"/>
                          <a:pt x="171" y="144"/>
                          <a:pt x="171" y="144"/>
                        </a:cubicBezTo>
                        <a:cubicBezTo>
                          <a:pt x="169" y="145"/>
                          <a:pt x="169" y="145"/>
                          <a:pt x="169" y="145"/>
                        </a:cubicBezTo>
                        <a:cubicBezTo>
                          <a:pt x="169" y="145"/>
                          <a:pt x="169" y="145"/>
                          <a:pt x="169" y="145"/>
                        </a:cubicBezTo>
                        <a:cubicBezTo>
                          <a:pt x="168" y="146"/>
                          <a:pt x="168" y="146"/>
                          <a:pt x="168" y="146"/>
                        </a:cubicBezTo>
                        <a:cubicBezTo>
                          <a:pt x="167" y="146"/>
                          <a:pt x="167" y="146"/>
                          <a:pt x="167" y="146"/>
                        </a:cubicBezTo>
                        <a:cubicBezTo>
                          <a:pt x="167" y="146"/>
                          <a:pt x="167" y="146"/>
                          <a:pt x="167" y="146"/>
                        </a:cubicBezTo>
                        <a:cubicBezTo>
                          <a:pt x="166" y="146"/>
                          <a:pt x="166" y="146"/>
                          <a:pt x="166" y="146"/>
                        </a:cubicBezTo>
                        <a:cubicBezTo>
                          <a:pt x="165" y="147"/>
                          <a:pt x="165" y="147"/>
                          <a:pt x="165" y="147"/>
                        </a:cubicBezTo>
                        <a:cubicBezTo>
                          <a:pt x="164" y="147"/>
                          <a:pt x="164" y="147"/>
                          <a:pt x="164" y="147"/>
                        </a:cubicBezTo>
                        <a:cubicBezTo>
                          <a:pt x="163" y="148"/>
                          <a:pt x="163" y="148"/>
                          <a:pt x="163" y="148"/>
                        </a:cubicBezTo>
                        <a:cubicBezTo>
                          <a:pt x="162" y="148"/>
                          <a:pt x="162" y="148"/>
                          <a:pt x="162" y="148"/>
                        </a:cubicBezTo>
                        <a:cubicBezTo>
                          <a:pt x="162" y="149"/>
                          <a:pt x="162" y="149"/>
                          <a:pt x="162" y="149"/>
                        </a:cubicBezTo>
                        <a:cubicBezTo>
                          <a:pt x="162" y="150"/>
                          <a:pt x="162" y="150"/>
                          <a:pt x="162" y="150"/>
                        </a:cubicBezTo>
                        <a:cubicBezTo>
                          <a:pt x="162" y="149"/>
                          <a:pt x="162" y="149"/>
                          <a:pt x="162" y="149"/>
                        </a:cubicBezTo>
                        <a:cubicBezTo>
                          <a:pt x="161" y="148"/>
                          <a:pt x="161" y="148"/>
                          <a:pt x="161" y="148"/>
                        </a:cubicBezTo>
                        <a:cubicBezTo>
                          <a:pt x="160" y="147"/>
                          <a:pt x="160" y="147"/>
                          <a:pt x="160" y="147"/>
                        </a:cubicBezTo>
                        <a:cubicBezTo>
                          <a:pt x="159" y="147"/>
                          <a:pt x="159" y="147"/>
                          <a:pt x="159" y="147"/>
                        </a:cubicBezTo>
                        <a:cubicBezTo>
                          <a:pt x="158" y="148"/>
                          <a:pt x="158" y="148"/>
                          <a:pt x="158" y="148"/>
                        </a:cubicBezTo>
                        <a:cubicBezTo>
                          <a:pt x="158" y="148"/>
                          <a:pt x="158" y="148"/>
                          <a:pt x="158" y="148"/>
                        </a:cubicBezTo>
                        <a:cubicBezTo>
                          <a:pt x="157" y="149"/>
                          <a:pt x="157" y="149"/>
                          <a:pt x="157" y="149"/>
                        </a:cubicBezTo>
                        <a:cubicBezTo>
                          <a:pt x="156" y="150"/>
                          <a:pt x="156" y="150"/>
                          <a:pt x="156" y="150"/>
                        </a:cubicBezTo>
                        <a:cubicBezTo>
                          <a:pt x="156" y="151"/>
                          <a:pt x="156" y="151"/>
                          <a:pt x="156" y="151"/>
                        </a:cubicBezTo>
                        <a:cubicBezTo>
                          <a:pt x="155" y="151"/>
                          <a:pt x="155" y="151"/>
                          <a:pt x="155" y="151"/>
                        </a:cubicBezTo>
                        <a:cubicBezTo>
                          <a:pt x="155" y="152"/>
                          <a:pt x="155" y="152"/>
                          <a:pt x="155" y="152"/>
                        </a:cubicBezTo>
                        <a:cubicBezTo>
                          <a:pt x="154" y="152"/>
                          <a:pt x="154" y="152"/>
                          <a:pt x="154" y="152"/>
                        </a:cubicBezTo>
                        <a:cubicBezTo>
                          <a:pt x="152" y="152"/>
                          <a:pt x="152" y="152"/>
                          <a:pt x="152" y="152"/>
                        </a:cubicBezTo>
                        <a:cubicBezTo>
                          <a:pt x="151" y="152"/>
                          <a:pt x="151" y="152"/>
                          <a:pt x="151" y="152"/>
                        </a:cubicBezTo>
                        <a:cubicBezTo>
                          <a:pt x="149" y="152"/>
                          <a:pt x="149" y="152"/>
                          <a:pt x="149" y="152"/>
                        </a:cubicBezTo>
                        <a:cubicBezTo>
                          <a:pt x="149" y="153"/>
                          <a:pt x="149" y="153"/>
                          <a:pt x="149" y="153"/>
                        </a:cubicBezTo>
                        <a:cubicBezTo>
                          <a:pt x="149" y="152"/>
                          <a:pt x="149" y="152"/>
                          <a:pt x="149" y="152"/>
                        </a:cubicBezTo>
                        <a:cubicBezTo>
                          <a:pt x="147" y="153"/>
                          <a:pt x="147" y="153"/>
                          <a:pt x="147" y="153"/>
                        </a:cubicBezTo>
                        <a:cubicBezTo>
                          <a:pt x="146" y="153"/>
                          <a:pt x="146" y="153"/>
                          <a:pt x="146" y="153"/>
                        </a:cubicBezTo>
                        <a:cubicBezTo>
                          <a:pt x="144" y="153"/>
                          <a:pt x="144" y="153"/>
                          <a:pt x="144" y="153"/>
                        </a:cubicBezTo>
                        <a:cubicBezTo>
                          <a:pt x="143" y="153"/>
                          <a:pt x="143" y="153"/>
                          <a:pt x="143" y="153"/>
                        </a:cubicBezTo>
                        <a:cubicBezTo>
                          <a:pt x="142" y="153"/>
                          <a:pt x="142" y="153"/>
                          <a:pt x="142" y="153"/>
                        </a:cubicBezTo>
                        <a:cubicBezTo>
                          <a:pt x="141" y="152"/>
                          <a:pt x="141" y="152"/>
                          <a:pt x="141" y="152"/>
                        </a:cubicBezTo>
                        <a:cubicBezTo>
                          <a:pt x="140" y="150"/>
                          <a:pt x="140" y="150"/>
                          <a:pt x="140" y="150"/>
                        </a:cubicBezTo>
                        <a:cubicBezTo>
                          <a:pt x="140" y="149"/>
                          <a:pt x="140" y="149"/>
                          <a:pt x="140" y="149"/>
                        </a:cubicBezTo>
                        <a:cubicBezTo>
                          <a:pt x="139" y="149"/>
                          <a:pt x="139" y="149"/>
                          <a:pt x="139" y="149"/>
                        </a:cubicBezTo>
                        <a:cubicBezTo>
                          <a:pt x="138" y="149"/>
                          <a:pt x="138" y="149"/>
                          <a:pt x="138" y="149"/>
                        </a:cubicBezTo>
                        <a:cubicBezTo>
                          <a:pt x="138" y="148"/>
                          <a:pt x="138" y="148"/>
                          <a:pt x="138" y="148"/>
                        </a:cubicBezTo>
                        <a:cubicBezTo>
                          <a:pt x="138" y="148"/>
                          <a:pt x="138" y="148"/>
                          <a:pt x="138" y="148"/>
                        </a:cubicBezTo>
                        <a:cubicBezTo>
                          <a:pt x="136" y="148"/>
                          <a:pt x="136" y="148"/>
                          <a:pt x="136" y="148"/>
                        </a:cubicBezTo>
                        <a:cubicBezTo>
                          <a:pt x="136" y="148"/>
                          <a:pt x="136" y="148"/>
                          <a:pt x="136" y="148"/>
                        </a:cubicBezTo>
                        <a:cubicBezTo>
                          <a:pt x="136" y="147"/>
                          <a:pt x="136" y="147"/>
                          <a:pt x="136" y="147"/>
                        </a:cubicBezTo>
                        <a:cubicBezTo>
                          <a:pt x="135" y="147"/>
                          <a:pt x="135" y="147"/>
                          <a:pt x="135" y="147"/>
                        </a:cubicBezTo>
                        <a:cubicBezTo>
                          <a:pt x="133" y="145"/>
                          <a:pt x="133" y="145"/>
                          <a:pt x="133" y="145"/>
                        </a:cubicBezTo>
                        <a:cubicBezTo>
                          <a:pt x="133" y="145"/>
                          <a:pt x="133" y="145"/>
                          <a:pt x="133" y="145"/>
                        </a:cubicBezTo>
                        <a:cubicBezTo>
                          <a:pt x="133" y="144"/>
                          <a:pt x="133" y="144"/>
                          <a:pt x="133" y="144"/>
                        </a:cubicBezTo>
                        <a:cubicBezTo>
                          <a:pt x="131" y="144"/>
                          <a:pt x="131" y="144"/>
                          <a:pt x="131" y="144"/>
                        </a:cubicBezTo>
                        <a:cubicBezTo>
                          <a:pt x="130" y="144"/>
                          <a:pt x="130" y="144"/>
                          <a:pt x="130" y="144"/>
                        </a:cubicBezTo>
                        <a:cubicBezTo>
                          <a:pt x="131" y="143"/>
                          <a:pt x="131" y="143"/>
                          <a:pt x="131" y="143"/>
                        </a:cubicBezTo>
                        <a:cubicBezTo>
                          <a:pt x="131" y="143"/>
                          <a:pt x="131" y="143"/>
                          <a:pt x="131" y="143"/>
                        </a:cubicBezTo>
                        <a:cubicBezTo>
                          <a:pt x="131" y="142"/>
                          <a:pt x="131" y="142"/>
                          <a:pt x="131" y="142"/>
                        </a:cubicBezTo>
                        <a:cubicBezTo>
                          <a:pt x="132" y="141"/>
                          <a:pt x="132" y="141"/>
                          <a:pt x="132" y="141"/>
                        </a:cubicBezTo>
                        <a:cubicBezTo>
                          <a:pt x="132" y="141"/>
                          <a:pt x="132" y="141"/>
                          <a:pt x="132" y="141"/>
                        </a:cubicBezTo>
                        <a:cubicBezTo>
                          <a:pt x="134" y="142"/>
                          <a:pt x="134" y="142"/>
                          <a:pt x="134" y="142"/>
                        </a:cubicBezTo>
                        <a:cubicBezTo>
                          <a:pt x="134" y="142"/>
                          <a:pt x="134" y="142"/>
                          <a:pt x="134" y="142"/>
                        </a:cubicBezTo>
                        <a:cubicBezTo>
                          <a:pt x="134" y="143"/>
                          <a:pt x="134" y="143"/>
                          <a:pt x="134" y="143"/>
                        </a:cubicBezTo>
                        <a:cubicBezTo>
                          <a:pt x="134" y="144"/>
                          <a:pt x="134" y="144"/>
                          <a:pt x="134" y="144"/>
                        </a:cubicBezTo>
                        <a:cubicBezTo>
                          <a:pt x="135" y="145"/>
                          <a:pt x="135" y="145"/>
                          <a:pt x="135" y="145"/>
                        </a:cubicBezTo>
                        <a:cubicBezTo>
                          <a:pt x="135" y="146"/>
                          <a:pt x="135" y="146"/>
                          <a:pt x="135" y="146"/>
                        </a:cubicBezTo>
                        <a:cubicBezTo>
                          <a:pt x="136" y="147"/>
                          <a:pt x="136" y="147"/>
                          <a:pt x="136" y="147"/>
                        </a:cubicBezTo>
                        <a:cubicBezTo>
                          <a:pt x="137" y="147"/>
                          <a:pt x="137" y="147"/>
                          <a:pt x="137" y="147"/>
                        </a:cubicBezTo>
                        <a:cubicBezTo>
                          <a:pt x="138" y="147"/>
                          <a:pt x="138" y="147"/>
                          <a:pt x="138" y="147"/>
                        </a:cubicBezTo>
                        <a:cubicBezTo>
                          <a:pt x="138" y="147"/>
                          <a:pt x="138" y="147"/>
                          <a:pt x="138" y="147"/>
                        </a:cubicBezTo>
                        <a:cubicBezTo>
                          <a:pt x="138" y="146"/>
                          <a:pt x="138" y="146"/>
                          <a:pt x="138" y="146"/>
                        </a:cubicBezTo>
                        <a:cubicBezTo>
                          <a:pt x="139" y="146"/>
                          <a:pt x="139" y="146"/>
                          <a:pt x="139" y="146"/>
                        </a:cubicBezTo>
                        <a:cubicBezTo>
                          <a:pt x="139" y="146"/>
                          <a:pt x="139" y="146"/>
                          <a:pt x="139" y="146"/>
                        </a:cubicBezTo>
                        <a:cubicBezTo>
                          <a:pt x="140" y="147"/>
                          <a:pt x="140" y="147"/>
                          <a:pt x="140" y="147"/>
                        </a:cubicBezTo>
                        <a:cubicBezTo>
                          <a:pt x="141" y="147"/>
                          <a:pt x="141" y="147"/>
                          <a:pt x="141" y="147"/>
                        </a:cubicBezTo>
                        <a:cubicBezTo>
                          <a:pt x="142" y="148"/>
                          <a:pt x="142" y="148"/>
                          <a:pt x="142" y="148"/>
                        </a:cubicBezTo>
                        <a:cubicBezTo>
                          <a:pt x="142" y="148"/>
                          <a:pt x="142" y="148"/>
                          <a:pt x="142" y="148"/>
                        </a:cubicBezTo>
                        <a:cubicBezTo>
                          <a:pt x="143" y="148"/>
                          <a:pt x="143" y="148"/>
                          <a:pt x="143" y="148"/>
                        </a:cubicBezTo>
                        <a:cubicBezTo>
                          <a:pt x="143" y="148"/>
                          <a:pt x="143" y="148"/>
                          <a:pt x="143" y="148"/>
                        </a:cubicBezTo>
                        <a:cubicBezTo>
                          <a:pt x="144" y="148"/>
                          <a:pt x="144" y="148"/>
                          <a:pt x="144" y="148"/>
                        </a:cubicBezTo>
                        <a:cubicBezTo>
                          <a:pt x="144" y="147"/>
                          <a:pt x="144" y="147"/>
                          <a:pt x="144" y="147"/>
                        </a:cubicBezTo>
                        <a:cubicBezTo>
                          <a:pt x="144" y="146"/>
                          <a:pt x="144" y="146"/>
                          <a:pt x="144" y="146"/>
                        </a:cubicBezTo>
                        <a:cubicBezTo>
                          <a:pt x="145" y="146"/>
                          <a:pt x="145" y="146"/>
                          <a:pt x="145" y="146"/>
                        </a:cubicBezTo>
                        <a:cubicBezTo>
                          <a:pt x="145" y="146"/>
                          <a:pt x="145" y="146"/>
                          <a:pt x="145" y="146"/>
                        </a:cubicBezTo>
                        <a:cubicBezTo>
                          <a:pt x="146" y="145"/>
                          <a:pt x="146" y="145"/>
                          <a:pt x="146" y="145"/>
                        </a:cubicBezTo>
                        <a:cubicBezTo>
                          <a:pt x="147" y="145"/>
                          <a:pt x="147" y="145"/>
                          <a:pt x="147" y="145"/>
                        </a:cubicBezTo>
                        <a:cubicBezTo>
                          <a:pt x="146" y="144"/>
                          <a:pt x="146" y="144"/>
                          <a:pt x="146" y="144"/>
                        </a:cubicBezTo>
                        <a:cubicBezTo>
                          <a:pt x="147" y="144"/>
                          <a:pt x="147" y="144"/>
                          <a:pt x="147" y="144"/>
                        </a:cubicBezTo>
                        <a:cubicBezTo>
                          <a:pt x="148" y="143"/>
                          <a:pt x="148" y="143"/>
                          <a:pt x="148" y="143"/>
                        </a:cubicBezTo>
                        <a:cubicBezTo>
                          <a:pt x="148" y="142"/>
                          <a:pt x="148" y="142"/>
                          <a:pt x="148" y="142"/>
                        </a:cubicBezTo>
                        <a:cubicBezTo>
                          <a:pt x="148" y="142"/>
                          <a:pt x="148" y="142"/>
                          <a:pt x="148" y="142"/>
                        </a:cubicBezTo>
                        <a:cubicBezTo>
                          <a:pt x="148" y="141"/>
                          <a:pt x="148" y="141"/>
                          <a:pt x="148" y="141"/>
                        </a:cubicBezTo>
                        <a:cubicBezTo>
                          <a:pt x="149" y="141"/>
                          <a:pt x="149" y="141"/>
                          <a:pt x="149" y="141"/>
                        </a:cubicBezTo>
                        <a:cubicBezTo>
                          <a:pt x="150" y="141"/>
                          <a:pt x="150" y="141"/>
                          <a:pt x="150" y="141"/>
                        </a:cubicBezTo>
                        <a:cubicBezTo>
                          <a:pt x="150" y="142"/>
                          <a:pt x="150" y="142"/>
                          <a:pt x="150" y="142"/>
                        </a:cubicBezTo>
                        <a:cubicBezTo>
                          <a:pt x="151" y="142"/>
                          <a:pt x="151" y="142"/>
                          <a:pt x="151" y="142"/>
                        </a:cubicBezTo>
                        <a:cubicBezTo>
                          <a:pt x="152" y="143"/>
                          <a:pt x="152" y="143"/>
                          <a:pt x="152" y="143"/>
                        </a:cubicBezTo>
                        <a:cubicBezTo>
                          <a:pt x="153" y="142"/>
                          <a:pt x="153" y="142"/>
                          <a:pt x="153" y="142"/>
                        </a:cubicBezTo>
                        <a:cubicBezTo>
                          <a:pt x="153" y="143"/>
                          <a:pt x="153" y="143"/>
                          <a:pt x="153" y="143"/>
                        </a:cubicBezTo>
                        <a:cubicBezTo>
                          <a:pt x="154" y="143"/>
                          <a:pt x="154" y="143"/>
                          <a:pt x="154" y="143"/>
                        </a:cubicBezTo>
                        <a:cubicBezTo>
                          <a:pt x="154" y="142"/>
                          <a:pt x="154" y="142"/>
                          <a:pt x="154" y="142"/>
                        </a:cubicBezTo>
                        <a:cubicBezTo>
                          <a:pt x="154" y="141"/>
                          <a:pt x="154" y="141"/>
                          <a:pt x="154" y="141"/>
                        </a:cubicBezTo>
                        <a:cubicBezTo>
                          <a:pt x="154" y="140"/>
                          <a:pt x="154" y="140"/>
                          <a:pt x="154" y="140"/>
                        </a:cubicBezTo>
                        <a:cubicBezTo>
                          <a:pt x="154" y="138"/>
                          <a:pt x="154" y="138"/>
                          <a:pt x="154" y="138"/>
                        </a:cubicBezTo>
                        <a:cubicBezTo>
                          <a:pt x="154" y="138"/>
                          <a:pt x="154" y="138"/>
                          <a:pt x="154" y="138"/>
                        </a:cubicBezTo>
                        <a:cubicBezTo>
                          <a:pt x="154" y="137"/>
                          <a:pt x="154" y="137"/>
                          <a:pt x="154" y="137"/>
                        </a:cubicBezTo>
                        <a:cubicBezTo>
                          <a:pt x="154" y="136"/>
                          <a:pt x="154" y="136"/>
                          <a:pt x="154" y="136"/>
                        </a:cubicBezTo>
                        <a:cubicBezTo>
                          <a:pt x="153" y="136"/>
                          <a:pt x="153" y="136"/>
                          <a:pt x="153" y="136"/>
                        </a:cubicBezTo>
                        <a:cubicBezTo>
                          <a:pt x="153" y="135"/>
                          <a:pt x="153" y="135"/>
                          <a:pt x="153" y="135"/>
                        </a:cubicBezTo>
                        <a:cubicBezTo>
                          <a:pt x="153" y="134"/>
                          <a:pt x="153" y="134"/>
                          <a:pt x="153" y="134"/>
                        </a:cubicBezTo>
                        <a:cubicBezTo>
                          <a:pt x="153" y="133"/>
                          <a:pt x="153" y="133"/>
                          <a:pt x="153" y="133"/>
                        </a:cubicBezTo>
                        <a:cubicBezTo>
                          <a:pt x="152" y="133"/>
                          <a:pt x="152" y="133"/>
                          <a:pt x="152" y="133"/>
                        </a:cubicBezTo>
                        <a:cubicBezTo>
                          <a:pt x="152" y="132"/>
                          <a:pt x="152" y="132"/>
                          <a:pt x="152" y="132"/>
                        </a:cubicBezTo>
                        <a:cubicBezTo>
                          <a:pt x="152" y="132"/>
                          <a:pt x="152" y="132"/>
                          <a:pt x="152" y="132"/>
                        </a:cubicBezTo>
                        <a:cubicBezTo>
                          <a:pt x="152" y="131"/>
                          <a:pt x="152" y="131"/>
                          <a:pt x="152" y="131"/>
                        </a:cubicBezTo>
                        <a:cubicBezTo>
                          <a:pt x="152" y="131"/>
                          <a:pt x="152" y="131"/>
                          <a:pt x="152" y="131"/>
                        </a:cubicBezTo>
                        <a:cubicBezTo>
                          <a:pt x="152" y="130"/>
                          <a:pt x="152" y="130"/>
                          <a:pt x="152" y="130"/>
                        </a:cubicBezTo>
                        <a:cubicBezTo>
                          <a:pt x="151" y="129"/>
                          <a:pt x="151" y="129"/>
                          <a:pt x="151" y="129"/>
                        </a:cubicBezTo>
                        <a:cubicBezTo>
                          <a:pt x="150" y="128"/>
                          <a:pt x="150" y="128"/>
                          <a:pt x="150" y="128"/>
                        </a:cubicBezTo>
                        <a:cubicBezTo>
                          <a:pt x="151" y="128"/>
                          <a:pt x="151" y="128"/>
                          <a:pt x="151" y="128"/>
                        </a:cubicBezTo>
                        <a:cubicBezTo>
                          <a:pt x="151" y="128"/>
                          <a:pt x="151" y="128"/>
                          <a:pt x="151" y="128"/>
                        </a:cubicBezTo>
                        <a:cubicBezTo>
                          <a:pt x="151" y="127"/>
                          <a:pt x="151" y="127"/>
                          <a:pt x="151" y="127"/>
                        </a:cubicBezTo>
                        <a:cubicBezTo>
                          <a:pt x="151" y="126"/>
                          <a:pt x="151" y="126"/>
                          <a:pt x="151" y="126"/>
                        </a:cubicBezTo>
                        <a:cubicBezTo>
                          <a:pt x="150" y="125"/>
                          <a:pt x="150" y="125"/>
                          <a:pt x="150" y="125"/>
                        </a:cubicBezTo>
                        <a:cubicBezTo>
                          <a:pt x="151" y="124"/>
                          <a:pt x="151" y="124"/>
                          <a:pt x="151" y="124"/>
                        </a:cubicBezTo>
                        <a:cubicBezTo>
                          <a:pt x="151" y="123"/>
                          <a:pt x="151" y="123"/>
                          <a:pt x="151" y="123"/>
                        </a:cubicBezTo>
                        <a:cubicBezTo>
                          <a:pt x="151" y="124"/>
                          <a:pt x="151" y="124"/>
                          <a:pt x="151" y="124"/>
                        </a:cubicBezTo>
                        <a:cubicBezTo>
                          <a:pt x="152" y="125"/>
                          <a:pt x="152" y="125"/>
                          <a:pt x="152" y="125"/>
                        </a:cubicBezTo>
                        <a:cubicBezTo>
                          <a:pt x="152" y="126"/>
                          <a:pt x="152" y="126"/>
                          <a:pt x="152" y="126"/>
                        </a:cubicBezTo>
                        <a:cubicBezTo>
                          <a:pt x="152" y="126"/>
                          <a:pt x="152" y="126"/>
                          <a:pt x="152" y="126"/>
                        </a:cubicBezTo>
                        <a:cubicBezTo>
                          <a:pt x="153" y="125"/>
                          <a:pt x="153" y="125"/>
                          <a:pt x="153" y="125"/>
                        </a:cubicBezTo>
                        <a:cubicBezTo>
                          <a:pt x="153" y="125"/>
                          <a:pt x="153" y="125"/>
                          <a:pt x="153" y="125"/>
                        </a:cubicBezTo>
                        <a:cubicBezTo>
                          <a:pt x="154" y="126"/>
                          <a:pt x="154" y="126"/>
                          <a:pt x="154" y="126"/>
                        </a:cubicBezTo>
                        <a:close/>
                        <a:moveTo>
                          <a:pt x="195" y="130"/>
                        </a:moveTo>
                        <a:cubicBezTo>
                          <a:pt x="194" y="130"/>
                          <a:pt x="194" y="130"/>
                          <a:pt x="194" y="130"/>
                        </a:cubicBezTo>
                        <a:cubicBezTo>
                          <a:pt x="193" y="128"/>
                          <a:pt x="193" y="128"/>
                          <a:pt x="193" y="128"/>
                        </a:cubicBezTo>
                        <a:cubicBezTo>
                          <a:pt x="193" y="128"/>
                          <a:pt x="193" y="128"/>
                          <a:pt x="193" y="128"/>
                        </a:cubicBezTo>
                        <a:cubicBezTo>
                          <a:pt x="193" y="127"/>
                          <a:pt x="193" y="127"/>
                          <a:pt x="193" y="127"/>
                        </a:cubicBezTo>
                        <a:cubicBezTo>
                          <a:pt x="193" y="127"/>
                          <a:pt x="193" y="127"/>
                          <a:pt x="193" y="127"/>
                        </a:cubicBezTo>
                        <a:cubicBezTo>
                          <a:pt x="192" y="126"/>
                          <a:pt x="192" y="126"/>
                          <a:pt x="192" y="126"/>
                        </a:cubicBezTo>
                        <a:cubicBezTo>
                          <a:pt x="191" y="126"/>
                          <a:pt x="191" y="126"/>
                          <a:pt x="191" y="126"/>
                        </a:cubicBezTo>
                        <a:cubicBezTo>
                          <a:pt x="192" y="125"/>
                          <a:pt x="192" y="125"/>
                          <a:pt x="192" y="125"/>
                        </a:cubicBezTo>
                        <a:cubicBezTo>
                          <a:pt x="192" y="125"/>
                          <a:pt x="192" y="125"/>
                          <a:pt x="192" y="125"/>
                        </a:cubicBezTo>
                        <a:cubicBezTo>
                          <a:pt x="193" y="124"/>
                          <a:pt x="193" y="124"/>
                          <a:pt x="193" y="124"/>
                        </a:cubicBezTo>
                        <a:cubicBezTo>
                          <a:pt x="193" y="124"/>
                          <a:pt x="193" y="124"/>
                          <a:pt x="193" y="124"/>
                        </a:cubicBezTo>
                        <a:cubicBezTo>
                          <a:pt x="194" y="124"/>
                          <a:pt x="194" y="124"/>
                          <a:pt x="194" y="124"/>
                        </a:cubicBezTo>
                        <a:cubicBezTo>
                          <a:pt x="194" y="126"/>
                          <a:pt x="194" y="126"/>
                          <a:pt x="194" y="126"/>
                        </a:cubicBezTo>
                        <a:cubicBezTo>
                          <a:pt x="194" y="126"/>
                          <a:pt x="194" y="126"/>
                          <a:pt x="194" y="126"/>
                        </a:cubicBezTo>
                        <a:cubicBezTo>
                          <a:pt x="195" y="127"/>
                          <a:pt x="195" y="127"/>
                          <a:pt x="195" y="127"/>
                        </a:cubicBezTo>
                        <a:cubicBezTo>
                          <a:pt x="195" y="128"/>
                          <a:pt x="195" y="128"/>
                          <a:pt x="195" y="128"/>
                        </a:cubicBezTo>
                        <a:cubicBezTo>
                          <a:pt x="196" y="129"/>
                          <a:pt x="196" y="129"/>
                          <a:pt x="196" y="129"/>
                        </a:cubicBezTo>
                        <a:cubicBezTo>
                          <a:pt x="196" y="129"/>
                          <a:pt x="196" y="129"/>
                          <a:pt x="196" y="129"/>
                        </a:cubicBezTo>
                        <a:cubicBezTo>
                          <a:pt x="195" y="129"/>
                          <a:pt x="195" y="129"/>
                          <a:pt x="195" y="129"/>
                        </a:cubicBezTo>
                        <a:cubicBezTo>
                          <a:pt x="195" y="129"/>
                          <a:pt x="195" y="129"/>
                          <a:pt x="195" y="129"/>
                        </a:cubicBezTo>
                        <a:cubicBezTo>
                          <a:pt x="195" y="130"/>
                          <a:pt x="195" y="130"/>
                          <a:pt x="195" y="130"/>
                        </a:cubicBezTo>
                        <a:close/>
                        <a:moveTo>
                          <a:pt x="38" y="130"/>
                        </a:moveTo>
                        <a:cubicBezTo>
                          <a:pt x="38" y="127"/>
                          <a:pt x="38" y="127"/>
                          <a:pt x="38" y="127"/>
                        </a:cubicBezTo>
                        <a:cubicBezTo>
                          <a:pt x="39" y="125"/>
                          <a:pt x="39" y="125"/>
                          <a:pt x="39" y="125"/>
                        </a:cubicBezTo>
                        <a:cubicBezTo>
                          <a:pt x="40" y="125"/>
                          <a:pt x="40" y="125"/>
                          <a:pt x="40" y="125"/>
                        </a:cubicBezTo>
                        <a:cubicBezTo>
                          <a:pt x="39" y="125"/>
                          <a:pt x="39" y="125"/>
                          <a:pt x="39" y="125"/>
                        </a:cubicBezTo>
                        <a:cubicBezTo>
                          <a:pt x="40" y="127"/>
                          <a:pt x="40" y="127"/>
                          <a:pt x="40" y="127"/>
                        </a:cubicBezTo>
                        <a:cubicBezTo>
                          <a:pt x="39" y="129"/>
                          <a:pt x="39" y="129"/>
                          <a:pt x="39" y="129"/>
                        </a:cubicBezTo>
                        <a:cubicBezTo>
                          <a:pt x="38" y="130"/>
                          <a:pt x="38" y="130"/>
                          <a:pt x="38" y="130"/>
                        </a:cubicBezTo>
                        <a:close/>
                        <a:moveTo>
                          <a:pt x="201" y="128"/>
                        </a:moveTo>
                        <a:cubicBezTo>
                          <a:pt x="200" y="128"/>
                          <a:pt x="200" y="128"/>
                          <a:pt x="200" y="128"/>
                        </a:cubicBezTo>
                        <a:cubicBezTo>
                          <a:pt x="200" y="128"/>
                          <a:pt x="200" y="128"/>
                          <a:pt x="200" y="128"/>
                        </a:cubicBezTo>
                        <a:cubicBezTo>
                          <a:pt x="200" y="127"/>
                          <a:pt x="200" y="127"/>
                          <a:pt x="200" y="127"/>
                        </a:cubicBezTo>
                        <a:cubicBezTo>
                          <a:pt x="201" y="127"/>
                          <a:pt x="201" y="127"/>
                          <a:pt x="201" y="127"/>
                        </a:cubicBezTo>
                        <a:cubicBezTo>
                          <a:pt x="201" y="127"/>
                          <a:pt x="201" y="127"/>
                          <a:pt x="201" y="127"/>
                        </a:cubicBezTo>
                        <a:cubicBezTo>
                          <a:pt x="202" y="127"/>
                          <a:pt x="202" y="127"/>
                          <a:pt x="202" y="127"/>
                        </a:cubicBezTo>
                        <a:cubicBezTo>
                          <a:pt x="202" y="127"/>
                          <a:pt x="202" y="127"/>
                          <a:pt x="202" y="127"/>
                        </a:cubicBezTo>
                        <a:cubicBezTo>
                          <a:pt x="203" y="127"/>
                          <a:pt x="203" y="127"/>
                          <a:pt x="203" y="127"/>
                        </a:cubicBezTo>
                        <a:cubicBezTo>
                          <a:pt x="202" y="127"/>
                          <a:pt x="202" y="127"/>
                          <a:pt x="202" y="127"/>
                        </a:cubicBezTo>
                        <a:cubicBezTo>
                          <a:pt x="202" y="127"/>
                          <a:pt x="202" y="127"/>
                          <a:pt x="202" y="127"/>
                        </a:cubicBezTo>
                        <a:cubicBezTo>
                          <a:pt x="202" y="128"/>
                          <a:pt x="202" y="128"/>
                          <a:pt x="202" y="128"/>
                        </a:cubicBezTo>
                        <a:cubicBezTo>
                          <a:pt x="201" y="128"/>
                          <a:pt x="201" y="128"/>
                          <a:pt x="201" y="128"/>
                        </a:cubicBezTo>
                        <a:close/>
                        <a:moveTo>
                          <a:pt x="247" y="129"/>
                        </a:moveTo>
                        <a:cubicBezTo>
                          <a:pt x="247" y="129"/>
                          <a:pt x="247" y="129"/>
                          <a:pt x="247" y="129"/>
                        </a:cubicBezTo>
                        <a:cubicBezTo>
                          <a:pt x="248" y="128"/>
                          <a:pt x="248" y="128"/>
                          <a:pt x="248" y="128"/>
                        </a:cubicBezTo>
                        <a:cubicBezTo>
                          <a:pt x="248" y="128"/>
                          <a:pt x="248" y="128"/>
                          <a:pt x="248" y="128"/>
                        </a:cubicBezTo>
                        <a:cubicBezTo>
                          <a:pt x="248" y="127"/>
                          <a:pt x="248" y="127"/>
                          <a:pt x="248" y="127"/>
                        </a:cubicBezTo>
                        <a:cubicBezTo>
                          <a:pt x="248" y="127"/>
                          <a:pt x="248" y="127"/>
                          <a:pt x="248" y="127"/>
                        </a:cubicBezTo>
                        <a:cubicBezTo>
                          <a:pt x="250" y="127"/>
                          <a:pt x="250" y="127"/>
                          <a:pt x="250" y="127"/>
                        </a:cubicBezTo>
                        <a:cubicBezTo>
                          <a:pt x="250" y="127"/>
                          <a:pt x="250" y="127"/>
                          <a:pt x="250" y="127"/>
                        </a:cubicBezTo>
                        <a:cubicBezTo>
                          <a:pt x="250" y="128"/>
                          <a:pt x="250" y="128"/>
                          <a:pt x="250" y="128"/>
                        </a:cubicBezTo>
                        <a:cubicBezTo>
                          <a:pt x="249" y="128"/>
                          <a:pt x="249" y="128"/>
                          <a:pt x="249" y="128"/>
                        </a:cubicBezTo>
                        <a:cubicBezTo>
                          <a:pt x="249" y="129"/>
                          <a:pt x="249" y="129"/>
                          <a:pt x="249" y="129"/>
                        </a:cubicBezTo>
                        <a:cubicBezTo>
                          <a:pt x="248" y="129"/>
                          <a:pt x="248" y="129"/>
                          <a:pt x="248" y="129"/>
                        </a:cubicBezTo>
                        <a:cubicBezTo>
                          <a:pt x="248" y="129"/>
                          <a:pt x="248" y="129"/>
                          <a:pt x="248" y="129"/>
                        </a:cubicBezTo>
                        <a:cubicBezTo>
                          <a:pt x="247" y="130"/>
                          <a:pt x="247" y="130"/>
                          <a:pt x="247" y="130"/>
                        </a:cubicBezTo>
                        <a:cubicBezTo>
                          <a:pt x="247" y="130"/>
                          <a:pt x="247" y="130"/>
                          <a:pt x="247" y="130"/>
                        </a:cubicBezTo>
                        <a:cubicBezTo>
                          <a:pt x="246" y="131"/>
                          <a:pt x="246" y="131"/>
                          <a:pt x="246" y="131"/>
                        </a:cubicBezTo>
                        <a:cubicBezTo>
                          <a:pt x="246" y="131"/>
                          <a:pt x="246" y="131"/>
                          <a:pt x="246" y="131"/>
                        </a:cubicBezTo>
                        <a:cubicBezTo>
                          <a:pt x="245" y="131"/>
                          <a:pt x="245" y="131"/>
                          <a:pt x="245" y="131"/>
                        </a:cubicBezTo>
                        <a:cubicBezTo>
                          <a:pt x="244" y="131"/>
                          <a:pt x="244" y="131"/>
                          <a:pt x="244" y="131"/>
                        </a:cubicBezTo>
                        <a:cubicBezTo>
                          <a:pt x="242" y="131"/>
                          <a:pt x="242" y="131"/>
                          <a:pt x="242" y="131"/>
                        </a:cubicBezTo>
                        <a:cubicBezTo>
                          <a:pt x="241" y="132"/>
                          <a:pt x="241" y="132"/>
                          <a:pt x="241" y="132"/>
                        </a:cubicBezTo>
                        <a:cubicBezTo>
                          <a:pt x="241" y="133"/>
                          <a:pt x="241" y="133"/>
                          <a:pt x="241" y="133"/>
                        </a:cubicBezTo>
                        <a:cubicBezTo>
                          <a:pt x="240" y="133"/>
                          <a:pt x="240" y="133"/>
                          <a:pt x="240" y="133"/>
                        </a:cubicBezTo>
                        <a:cubicBezTo>
                          <a:pt x="240" y="133"/>
                          <a:pt x="240" y="133"/>
                          <a:pt x="240" y="133"/>
                        </a:cubicBezTo>
                        <a:cubicBezTo>
                          <a:pt x="240" y="133"/>
                          <a:pt x="240" y="133"/>
                          <a:pt x="240" y="133"/>
                        </a:cubicBezTo>
                        <a:cubicBezTo>
                          <a:pt x="239" y="133"/>
                          <a:pt x="239" y="133"/>
                          <a:pt x="239" y="133"/>
                        </a:cubicBezTo>
                        <a:cubicBezTo>
                          <a:pt x="240" y="132"/>
                          <a:pt x="240" y="132"/>
                          <a:pt x="240" y="132"/>
                        </a:cubicBezTo>
                        <a:cubicBezTo>
                          <a:pt x="241" y="133"/>
                          <a:pt x="241" y="133"/>
                          <a:pt x="241" y="133"/>
                        </a:cubicBezTo>
                        <a:cubicBezTo>
                          <a:pt x="242" y="131"/>
                          <a:pt x="242" y="131"/>
                          <a:pt x="242" y="131"/>
                        </a:cubicBezTo>
                        <a:cubicBezTo>
                          <a:pt x="243" y="131"/>
                          <a:pt x="243" y="131"/>
                          <a:pt x="243" y="131"/>
                        </a:cubicBezTo>
                        <a:cubicBezTo>
                          <a:pt x="244" y="131"/>
                          <a:pt x="244" y="131"/>
                          <a:pt x="244" y="131"/>
                        </a:cubicBezTo>
                        <a:cubicBezTo>
                          <a:pt x="245" y="129"/>
                          <a:pt x="245" y="129"/>
                          <a:pt x="245" y="129"/>
                        </a:cubicBezTo>
                        <a:cubicBezTo>
                          <a:pt x="246" y="127"/>
                          <a:pt x="246" y="127"/>
                          <a:pt x="246" y="127"/>
                        </a:cubicBezTo>
                        <a:cubicBezTo>
                          <a:pt x="246" y="127"/>
                          <a:pt x="246" y="127"/>
                          <a:pt x="246" y="127"/>
                        </a:cubicBezTo>
                        <a:cubicBezTo>
                          <a:pt x="247" y="128"/>
                          <a:pt x="247" y="128"/>
                          <a:pt x="247" y="128"/>
                        </a:cubicBezTo>
                        <a:cubicBezTo>
                          <a:pt x="247" y="129"/>
                          <a:pt x="247" y="129"/>
                          <a:pt x="247" y="129"/>
                        </a:cubicBezTo>
                        <a:close/>
                        <a:moveTo>
                          <a:pt x="268" y="133"/>
                        </a:moveTo>
                        <a:cubicBezTo>
                          <a:pt x="268" y="133"/>
                          <a:pt x="268" y="133"/>
                          <a:pt x="268" y="133"/>
                        </a:cubicBezTo>
                        <a:cubicBezTo>
                          <a:pt x="267" y="132"/>
                          <a:pt x="267" y="132"/>
                          <a:pt x="267" y="132"/>
                        </a:cubicBezTo>
                        <a:cubicBezTo>
                          <a:pt x="267" y="132"/>
                          <a:pt x="267" y="132"/>
                          <a:pt x="267" y="132"/>
                        </a:cubicBezTo>
                        <a:cubicBezTo>
                          <a:pt x="267" y="131"/>
                          <a:pt x="267" y="131"/>
                          <a:pt x="267" y="131"/>
                        </a:cubicBezTo>
                        <a:cubicBezTo>
                          <a:pt x="266" y="130"/>
                          <a:pt x="266" y="130"/>
                          <a:pt x="266" y="130"/>
                        </a:cubicBezTo>
                        <a:cubicBezTo>
                          <a:pt x="265" y="130"/>
                          <a:pt x="265" y="130"/>
                          <a:pt x="265" y="130"/>
                        </a:cubicBezTo>
                        <a:cubicBezTo>
                          <a:pt x="266" y="130"/>
                          <a:pt x="266" y="130"/>
                          <a:pt x="266" y="130"/>
                        </a:cubicBezTo>
                        <a:cubicBezTo>
                          <a:pt x="266" y="129"/>
                          <a:pt x="266" y="129"/>
                          <a:pt x="266" y="129"/>
                        </a:cubicBezTo>
                        <a:cubicBezTo>
                          <a:pt x="265" y="129"/>
                          <a:pt x="265" y="129"/>
                          <a:pt x="265" y="129"/>
                        </a:cubicBezTo>
                        <a:cubicBezTo>
                          <a:pt x="265" y="128"/>
                          <a:pt x="265" y="128"/>
                          <a:pt x="265" y="128"/>
                        </a:cubicBezTo>
                        <a:cubicBezTo>
                          <a:pt x="265" y="127"/>
                          <a:pt x="265" y="127"/>
                          <a:pt x="265" y="127"/>
                        </a:cubicBezTo>
                        <a:cubicBezTo>
                          <a:pt x="265" y="128"/>
                          <a:pt x="265" y="128"/>
                          <a:pt x="265" y="128"/>
                        </a:cubicBezTo>
                        <a:cubicBezTo>
                          <a:pt x="266" y="129"/>
                          <a:pt x="266" y="129"/>
                          <a:pt x="266" y="129"/>
                        </a:cubicBezTo>
                        <a:cubicBezTo>
                          <a:pt x="267" y="129"/>
                          <a:pt x="267" y="129"/>
                          <a:pt x="267" y="129"/>
                        </a:cubicBezTo>
                        <a:cubicBezTo>
                          <a:pt x="268" y="129"/>
                          <a:pt x="268" y="129"/>
                          <a:pt x="268" y="129"/>
                        </a:cubicBezTo>
                        <a:cubicBezTo>
                          <a:pt x="269" y="129"/>
                          <a:pt x="269" y="129"/>
                          <a:pt x="269" y="129"/>
                        </a:cubicBezTo>
                        <a:cubicBezTo>
                          <a:pt x="270" y="130"/>
                          <a:pt x="270" y="130"/>
                          <a:pt x="270" y="130"/>
                        </a:cubicBezTo>
                        <a:cubicBezTo>
                          <a:pt x="272" y="131"/>
                          <a:pt x="272" y="131"/>
                          <a:pt x="272" y="131"/>
                        </a:cubicBezTo>
                        <a:cubicBezTo>
                          <a:pt x="273" y="131"/>
                          <a:pt x="273" y="131"/>
                          <a:pt x="273" y="131"/>
                        </a:cubicBezTo>
                        <a:cubicBezTo>
                          <a:pt x="273" y="131"/>
                          <a:pt x="273" y="131"/>
                          <a:pt x="273" y="131"/>
                        </a:cubicBezTo>
                        <a:cubicBezTo>
                          <a:pt x="274" y="132"/>
                          <a:pt x="274" y="132"/>
                          <a:pt x="274" y="132"/>
                        </a:cubicBezTo>
                        <a:cubicBezTo>
                          <a:pt x="275" y="132"/>
                          <a:pt x="275" y="132"/>
                          <a:pt x="275" y="132"/>
                        </a:cubicBezTo>
                        <a:cubicBezTo>
                          <a:pt x="275" y="133"/>
                          <a:pt x="275" y="133"/>
                          <a:pt x="275" y="133"/>
                        </a:cubicBezTo>
                        <a:cubicBezTo>
                          <a:pt x="276" y="134"/>
                          <a:pt x="276" y="134"/>
                          <a:pt x="276" y="134"/>
                        </a:cubicBezTo>
                        <a:cubicBezTo>
                          <a:pt x="275" y="133"/>
                          <a:pt x="275" y="133"/>
                          <a:pt x="275" y="133"/>
                        </a:cubicBezTo>
                        <a:cubicBezTo>
                          <a:pt x="275" y="134"/>
                          <a:pt x="275" y="134"/>
                          <a:pt x="275" y="134"/>
                        </a:cubicBezTo>
                        <a:cubicBezTo>
                          <a:pt x="275" y="135"/>
                          <a:pt x="275" y="135"/>
                          <a:pt x="275" y="135"/>
                        </a:cubicBezTo>
                        <a:cubicBezTo>
                          <a:pt x="275" y="135"/>
                          <a:pt x="275" y="135"/>
                          <a:pt x="275" y="135"/>
                        </a:cubicBezTo>
                        <a:cubicBezTo>
                          <a:pt x="274" y="135"/>
                          <a:pt x="274" y="135"/>
                          <a:pt x="274" y="135"/>
                        </a:cubicBezTo>
                        <a:cubicBezTo>
                          <a:pt x="274" y="135"/>
                          <a:pt x="274" y="135"/>
                          <a:pt x="274" y="135"/>
                        </a:cubicBezTo>
                        <a:cubicBezTo>
                          <a:pt x="273" y="134"/>
                          <a:pt x="273" y="134"/>
                          <a:pt x="273" y="134"/>
                        </a:cubicBezTo>
                        <a:cubicBezTo>
                          <a:pt x="272" y="134"/>
                          <a:pt x="272" y="134"/>
                          <a:pt x="272" y="134"/>
                        </a:cubicBezTo>
                        <a:cubicBezTo>
                          <a:pt x="271" y="133"/>
                          <a:pt x="271" y="133"/>
                          <a:pt x="271" y="133"/>
                        </a:cubicBezTo>
                        <a:cubicBezTo>
                          <a:pt x="271" y="132"/>
                          <a:pt x="271" y="132"/>
                          <a:pt x="271" y="132"/>
                        </a:cubicBezTo>
                        <a:cubicBezTo>
                          <a:pt x="269" y="132"/>
                          <a:pt x="269" y="132"/>
                          <a:pt x="269" y="132"/>
                        </a:cubicBezTo>
                        <a:cubicBezTo>
                          <a:pt x="269" y="133"/>
                          <a:pt x="269" y="133"/>
                          <a:pt x="269" y="133"/>
                        </a:cubicBezTo>
                        <a:cubicBezTo>
                          <a:pt x="269" y="133"/>
                          <a:pt x="269" y="133"/>
                          <a:pt x="269" y="133"/>
                        </a:cubicBezTo>
                        <a:cubicBezTo>
                          <a:pt x="268" y="133"/>
                          <a:pt x="268" y="133"/>
                          <a:pt x="268" y="133"/>
                        </a:cubicBezTo>
                        <a:close/>
                        <a:moveTo>
                          <a:pt x="71" y="132"/>
                        </a:moveTo>
                        <a:cubicBezTo>
                          <a:pt x="70" y="132"/>
                          <a:pt x="70" y="132"/>
                          <a:pt x="70" y="132"/>
                        </a:cubicBezTo>
                        <a:cubicBezTo>
                          <a:pt x="70" y="130"/>
                          <a:pt x="70" y="130"/>
                          <a:pt x="70" y="130"/>
                        </a:cubicBezTo>
                        <a:cubicBezTo>
                          <a:pt x="70" y="127"/>
                          <a:pt x="70" y="127"/>
                          <a:pt x="70" y="127"/>
                        </a:cubicBezTo>
                        <a:cubicBezTo>
                          <a:pt x="71" y="128"/>
                          <a:pt x="71" y="128"/>
                          <a:pt x="71" y="128"/>
                        </a:cubicBezTo>
                        <a:cubicBezTo>
                          <a:pt x="71" y="130"/>
                          <a:pt x="71" y="130"/>
                          <a:pt x="71" y="130"/>
                        </a:cubicBezTo>
                        <a:cubicBezTo>
                          <a:pt x="71" y="131"/>
                          <a:pt x="71" y="131"/>
                          <a:pt x="71" y="131"/>
                        </a:cubicBezTo>
                        <a:cubicBezTo>
                          <a:pt x="71" y="131"/>
                          <a:pt x="71" y="131"/>
                          <a:pt x="71" y="131"/>
                        </a:cubicBezTo>
                        <a:cubicBezTo>
                          <a:pt x="71" y="132"/>
                          <a:pt x="71" y="132"/>
                          <a:pt x="71" y="132"/>
                        </a:cubicBezTo>
                        <a:close/>
                        <a:moveTo>
                          <a:pt x="194" y="134"/>
                        </a:moveTo>
                        <a:cubicBezTo>
                          <a:pt x="194" y="134"/>
                          <a:pt x="194" y="134"/>
                          <a:pt x="194" y="134"/>
                        </a:cubicBezTo>
                        <a:cubicBezTo>
                          <a:pt x="196" y="132"/>
                          <a:pt x="196" y="132"/>
                          <a:pt x="196" y="132"/>
                        </a:cubicBezTo>
                        <a:cubicBezTo>
                          <a:pt x="197" y="132"/>
                          <a:pt x="197" y="132"/>
                          <a:pt x="197" y="132"/>
                        </a:cubicBezTo>
                        <a:cubicBezTo>
                          <a:pt x="198" y="131"/>
                          <a:pt x="198" y="131"/>
                          <a:pt x="198" y="131"/>
                        </a:cubicBezTo>
                        <a:cubicBezTo>
                          <a:pt x="198" y="131"/>
                          <a:pt x="198" y="131"/>
                          <a:pt x="198" y="131"/>
                        </a:cubicBezTo>
                        <a:cubicBezTo>
                          <a:pt x="198" y="130"/>
                          <a:pt x="198" y="130"/>
                          <a:pt x="198" y="130"/>
                        </a:cubicBezTo>
                        <a:cubicBezTo>
                          <a:pt x="200" y="129"/>
                          <a:pt x="200" y="129"/>
                          <a:pt x="200" y="129"/>
                        </a:cubicBezTo>
                        <a:cubicBezTo>
                          <a:pt x="200" y="130"/>
                          <a:pt x="200" y="130"/>
                          <a:pt x="200" y="130"/>
                        </a:cubicBezTo>
                        <a:cubicBezTo>
                          <a:pt x="200" y="130"/>
                          <a:pt x="200" y="130"/>
                          <a:pt x="200" y="130"/>
                        </a:cubicBezTo>
                        <a:cubicBezTo>
                          <a:pt x="200" y="130"/>
                          <a:pt x="200" y="130"/>
                          <a:pt x="200" y="130"/>
                        </a:cubicBezTo>
                        <a:cubicBezTo>
                          <a:pt x="199" y="131"/>
                          <a:pt x="199" y="131"/>
                          <a:pt x="199" y="131"/>
                        </a:cubicBezTo>
                        <a:cubicBezTo>
                          <a:pt x="199" y="132"/>
                          <a:pt x="199" y="132"/>
                          <a:pt x="199" y="132"/>
                        </a:cubicBezTo>
                        <a:cubicBezTo>
                          <a:pt x="199" y="132"/>
                          <a:pt x="199" y="132"/>
                          <a:pt x="199" y="132"/>
                        </a:cubicBezTo>
                        <a:cubicBezTo>
                          <a:pt x="197" y="133"/>
                          <a:pt x="197" y="133"/>
                          <a:pt x="197" y="133"/>
                        </a:cubicBezTo>
                        <a:cubicBezTo>
                          <a:pt x="196" y="134"/>
                          <a:pt x="196" y="134"/>
                          <a:pt x="196" y="134"/>
                        </a:cubicBezTo>
                        <a:cubicBezTo>
                          <a:pt x="194" y="134"/>
                          <a:pt x="194" y="134"/>
                          <a:pt x="194" y="134"/>
                        </a:cubicBezTo>
                        <a:close/>
                        <a:moveTo>
                          <a:pt x="131" y="133"/>
                        </a:moveTo>
                        <a:cubicBezTo>
                          <a:pt x="130" y="133"/>
                          <a:pt x="130" y="133"/>
                          <a:pt x="130" y="133"/>
                        </a:cubicBezTo>
                        <a:cubicBezTo>
                          <a:pt x="130" y="132"/>
                          <a:pt x="130" y="132"/>
                          <a:pt x="130" y="132"/>
                        </a:cubicBezTo>
                        <a:cubicBezTo>
                          <a:pt x="130" y="132"/>
                          <a:pt x="130" y="132"/>
                          <a:pt x="130" y="132"/>
                        </a:cubicBezTo>
                        <a:cubicBezTo>
                          <a:pt x="129" y="131"/>
                          <a:pt x="129" y="131"/>
                          <a:pt x="129" y="131"/>
                        </a:cubicBezTo>
                        <a:cubicBezTo>
                          <a:pt x="129" y="129"/>
                          <a:pt x="129" y="129"/>
                          <a:pt x="129" y="129"/>
                        </a:cubicBezTo>
                        <a:cubicBezTo>
                          <a:pt x="130" y="130"/>
                          <a:pt x="130" y="130"/>
                          <a:pt x="130" y="130"/>
                        </a:cubicBezTo>
                        <a:cubicBezTo>
                          <a:pt x="130" y="130"/>
                          <a:pt x="130" y="130"/>
                          <a:pt x="130" y="130"/>
                        </a:cubicBezTo>
                        <a:cubicBezTo>
                          <a:pt x="131" y="132"/>
                          <a:pt x="131" y="132"/>
                          <a:pt x="131" y="132"/>
                        </a:cubicBezTo>
                        <a:cubicBezTo>
                          <a:pt x="133" y="132"/>
                          <a:pt x="133" y="132"/>
                          <a:pt x="133" y="132"/>
                        </a:cubicBezTo>
                        <a:cubicBezTo>
                          <a:pt x="133" y="132"/>
                          <a:pt x="133" y="132"/>
                          <a:pt x="133" y="132"/>
                        </a:cubicBezTo>
                        <a:cubicBezTo>
                          <a:pt x="133" y="133"/>
                          <a:pt x="133" y="133"/>
                          <a:pt x="133" y="133"/>
                        </a:cubicBezTo>
                        <a:cubicBezTo>
                          <a:pt x="131" y="133"/>
                          <a:pt x="131" y="133"/>
                          <a:pt x="131" y="133"/>
                        </a:cubicBezTo>
                        <a:cubicBezTo>
                          <a:pt x="131" y="133"/>
                          <a:pt x="131" y="133"/>
                          <a:pt x="131" y="133"/>
                        </a:cubicBezTo>
                        <a:close/>
                        <a:moveTo>
                          <a:pt x="253" y="132"/>
                        </a:moveTo>
                        <a:cubicBezTo>
                          <a:pt x="254" y="131"/>
                          <a:pt x="254" y="131"/>
                          <a:pt x="254" y="131"/>
                        </a:cubicBezTo>
                        <a:cubicBezTo>
                          <a:pt x="254" y="131"/>
                          <a:pt x="254" y="131"/>
                          <a:pt x="254" y="131"/>
                        </a:cubicBezTo>
                        <a:cubicBezTo>
                          <a:pt x="256" y="130"/>
                          <a:pt x="256" y="130"/>
                          <a:pt x="256" y="130"/>
                        </a:cubicBezTo>
                        <a:cubicBezTo>
                          <a:pt x="256" y="131"/>
                          <a:pt x="256" y="131"/>
                          <a:pt x="256" y="131"/>
                        </a:cubicBezTo>
                        <a:cubicBezTo>
                          <a:pt x="257" y="131"/>
                          <a:pt x="257" y="131"/>
                          <a:pt x="257" y="131"/>
                        </a:cubicBezTo>
                        <a:cubicBezTo>
                          <a:pt x="258" y="132"/>
                          <a:pt x="258" y="132"/>
                          <a:pt x="258" y="132"/>
                        </a:cubicBezTo>
                        <a:cubicBezTo>
                          <a:pt x="258" y="132"/>
                          <a:pt x="258" y="132"/>
                          <a:pt x="258" y="132"/>
                        </a:cubicBezTo>
                        <a:cubicBezTo>
                          <a:pt x="257" y="133"/>
                          <a:pt x="257" y="133"/>
                          <a:pt x="257" y="133"/>
                        </a:cubicBezTo>
                        <a:cubicBezTo>
                          <a:pt x="257" y="134"/>
                          <a:pt x="257" y="134"/>
                          <a:pt x="257" y="134"/>
                        </a:cubicBezTo>
                        <a:cubicBezTo>
                          <a:pt x="256" y="134"/>
                          <a:pt x="256" y="134"/>
                          <a:pt x="256" y="134"/>
                        </a:cubicBezTo>
                        <a:cubicBezTo>
                          <a:pt x="256" y="134"/>
                          <a:pt x="256" y="134"/>
                          <a:pt x="256" y="134"/>
                        </a:cubicBezTo>
                        <a:cubicBezTo>
                          <a:pt x="256" y="133"/>
                          <a:pt x="256" y="133"/>
                          <a:pt x="256" y="133"/>
                        </a:cubicBezTo>
                        <a:cubicBezTo>
                          <a:pt x="256" y="133"/>
                          <a:pt x="256" y="133"/>
                          <a:pt x="256" y="133"/>
                        </a:cubicBezTo>
                        <a:cubicBezTo>
                          <a:pt x="255" y="132"/>
                          <a:pt x="255" y="132"/>
                          <a:pt x="255" y="132"/>
                        </a:cubicBezTo>
                        <a:cubicBezTo>
                          <a:pt x="255" y="132"/>
                          <a:pt x="255" y="132"/>
                          <a:pt x="255" y="132"/>
                        </a:cubicBezTo>
                        <a:cubicBezTo>
                          <a:pt x="254" y="132"/>
                          <a:pt x="254" y="132"/>
                          <a:pt x="254" y="132"/>
                        </a:cubicBezTo>
                        <a:cubicBezTo>
                          <a:pt x="253" y="132"/>
                          <a:pt x="253" y="132"/>
                          <a:pt x="253" y="132"/>
                        </a:cubicBezTo>
                        <a:cubicBezTo>
                          <a:pt x="253" y="133"/>
                          <a:pt x="253" y="133"/>
                          <a:pt x="253" y="133"/>
                        </a:cubicBezTo>
                        <a:cubicBezTo>
                          <a:pt x="253" y="133"/>
                          <a:pt x="253" y="133"/>
                          <a:pt x="253" y="133"/>
                        </a:cubicBezTo>
                        <a:cubicBezTo>
                          <a:pt x="253" y="134"/>
                          <a:pt x="253" y="134"/>
                          <a:pt x="253" y="134"/>
                        </a:cubicBezTo>
                        <a:cubicBezTo>
                          <a:pt x="252" y="134"/>
                          <a:pt x="252" y="134"/>
                          <a:pt x="252" y="134"/>
                        </a:cubicBezTo>
                        <a:cubicBezTo>
                          <a:pt x="252" y="134"/>
                          <a:pt x="252" y="134"/>
                          <a:pt x="252" y="134"/>
                        </a:cubicBezTo>
                        <a:cubicBezTo>
                          <a:pt x="251" y="133"/>
                          <a:pt x="251" y="133"/>
                          <a:pt x="251" y="133"/>
                        </a:cubicBezTo>
                        <a:cubicBezTo>
                          <a:pt x="250" y="133"/>
                          <a:pt x="250" y="133"/>
                          <a:pt x="250" y="133"/>
                        </a:cubicBezTo>
                        <a:cubicBezTo>
                          <a:pt x="250" y="133"/>
                          <a:pt x="250" y="133"/>
                          <a:pt x="250" y="133"/>
                        </a:cubicBezTo>
                        <a:cubicBezTo>
                          <a:pt x="250" y="133"/>
                          <a:pt x="250" y="133"/>
                          <a:pt x="250" y="133"/>
                        </a:cubicBezTo>
                        <a:cubicBezTo>
                          <a:pt x="249" y="133"/>
                          <a:pt x="249" y="133"/>
                          <a:pt x="249" y="133"/>
                        </a:cubicBezTo>
                        <a:cubicBezTo>
                          <a:pt x="249" y="134"/>
                          <a:pt x="249" y="134"/>
                          <a:pt x="249" y="134"/>
                        </a:cubicBezTo>
                        <a:cubicBezTo>
                          <a:pt x="249" y="135"/>
                          <a:pt x="249" y="135"/>
                          <a:pt x="249" y="135"/>
                        </a:cubicBezTo>
                        <a:cubicBezTo>
                          <a:pt x="248" y="136"/>
                          <a:pt x="248" y="136"/>
                          <a:pt x="248" y="136"/>
                        </a:cubicBezTo>
                        <a:cubicBezTo>
                          <a:pt x="248" y="136"/>
                          <a:pt x="248" y="136"/>
                          <a:pt x="248" y="136"/>
                        </a:cubicBezTo>
                        <a:cubicBezTo>
                          <a:pt x="248" y="135"/>
                          <a:pt x="248" y="135"/>
                          <a:pt x="248" y="135"/>
                        </a:cubicBezTo>
                        <a:cubicBezTo>
                          <a:pt x="248" y="135"/>
                          <a:pt x="248" y="135"/>
                          <a:pt x="248" y="135"/>
                        </a:cubicBezTo>
                        <a:cubicBezTo>
                          <a:pt x="248" y="134"/>
                          <a:pt x="248" y="134"/>
                          <a:pt x="248" y="134"/>
                        </a:cubicBezTo>
                        <a:cubicBezTo>
                          <a:pt x="247" y="134"/>
                          <a:pt x="247" y="134"/>
                          <a:pt x="247" y="134"/>
                        </a:cubicBezTo>
                        <a:cubicBezTo>
                          <a:pt x="247" y="133"/>
                          <a:pt x="247" y="133"/>
                          <a:pt x="247" y="133"/>
                        </a:cubicBezTo>
                        <a:cubicBezTo>
                          <a:pt x="247" y="132"/>
                          <a:pt x="247" y="132"/>
                          <a:pt x="247" y="132"/>
                        </a:cubicBezTo>
                        <a:cubicBezTo>
                          <a:pt x="248" y="132"/>
                          <a:pt x="248" y="132"/>
                          <a:pt x="248" y="132"/>
                        </a:cubicBezTo>
                        <a:cubicBezTo>
                          <a:pt x="248" y="132"/>
                          <a:pt x="248" y="132"/>
                          <a:pt x="248" y="132"/>
                        </a:cubicBezTo>
                        <a:cubicBezTo>
                          <a:pt x="249" y="132"/>
                          <a:pt x="249" y="132"/>
                          <a:pt x="249" y="132"/>
                        </a:cubicBezTo>
                        <a:cubicBezTo>
                          <a:pt x="249" y="131"/>
                          <a:pt x="249" y="131"/>
                          <a:pt x="249" y="131"/>
                        </a:cubicBezTo>
                        <a:cubicBezTo>
                          <a:pt x="250" y="132"/>
                          <a:pt x="250" y="132"/>
                          <a:pt x="250" y="132"/>
                        </a:cubicBezTo>
                        <a:cubicBezTo>
                          <a:pt x="250" y="133"/>
                          <a:pt x="250" y="133"/>
                          <a:pt x="250" y="133"/>
                        </a:cubicBezTo>
                        <a:cubicBezTo>
                          <a:pt x="251" y="133"/>
                          <a:pt x="251" y="133"/>
                          <a:pt x="251" y="133"/>
                        </a:cubicBezTo>
                        <a:cubicBezTo>
                          <a:pt x="251" y="131"/>
                          <a:pt x="251" y="131"/>
                          <a:pt x="251" y="131"/>
                        </a:cubicBezTo>
                        <a:cubicBezTo>
                          <a:pt x="252" y="130"/>
                          <a:pt x="252" y="130"/>
                          <a:pt x="252" y="130"/>
                        </a:cubicBezTo>
                        <a:cubicBezTo>
                          <a:pt x="252" y="131"/>
                          <a:pt x="252" y="131"/>
                          <a:pt x="252" y="131"/>
                        </a:cubicBezTo>
                        <a:cubicBezTo>
                          <a:pt x="252" y="131"/>
                          <a:pt x="252" y="131"/>
                          <a:pt x="252" y="131"/>
                        </a:cubicBezTo>
                        <a:cubicBezTo>
                          <a:pt x="253" y="131"/>
                          <a:pt x="253" y="131"/>
                          <a:pt x="253" y="131"/>
                        </a:cubicBezTo>
                        <a:cubicBezTo>
                          <a:pt x="253" y="132"/>
                          <a:pt x="253" y="132"/>
                          <a:pt x="253" y="132"/>
                        </a:cubicBezTo>
                        <a:cubicBezTo>
                          <a:pt x="253" y="132"/>
                          <a:pt x="253" y="132"/>
                          <a:pt x="253" y="132"/>
                        </a:cubicBezTo>
                        <a:close/>
                        <a:moveTo>
                          <a:pt x="291" y="136"/>
                        </a:moveTo>
                        <a:cubicBezTo>
                          <a:pt x="290" y="136"/>
                          <a:pt x="290" y="136"/>
                          <a:pt x="290" y="136"/>
                        </a:cubicBezTo>
                        <a:cubicBezTo>
                          <a:pt x="289" y="136"/>
                          <a:pt x="289" y="136"/>
                          <a:pt x="289" y="136"/>
                        </a:cubicBezTo>
                        <a:cubicBezTo>
                          <a:pt x="288" y="134"/>
                          <a:pt x="288" y="134"/>
                          <a:pt x="288" y="134"/>
                        </a:cubicBezTo>
                        <a:cubicBezTo>
                          <a:pt x="287" y="133"/>
                          <a:pt x="287" y="133"/>
                          <a:pt x="287" y="133"/>
                        </a:cubicBezTo>
                        <a:cubicBezTo>
                          <a:pt x="289" y="134"/>
                          <a:pt x="289" y="134"/>
                          <a:pt x="289" y="134"/>
                        </a:cubicBezTo>
                        <a:cubicBezTo>
                          <a:pt x="291" y="136"/>
                          <a:pt x="291" y="136"/>
                          <a:pt x="291" y="136"/>
                        </a:cubicBezTo>
                        <a:cubicBezTo>
                          <a:pt x="291" y="136"/>
                          <a:pt x="291" y="136"/>
                          <a:pt x="291" y="136"/>
                        </a:cubicBezTo>
                        <a:close/>
                        <a:moveTo>
                          <a:pt x="210" y="136"/>
                        </a:moveTo>
                        <a:cubicBezTo>
                          <a:pt x="209" y="136"/>
                          <a:pt x="209" y="136"/>
                          <a:pt x="209" y="136"/>
                        </a:cubicBezTo>
                        <a:cubicBezTo>
                          <a:pt x="208" y="135"/>
                          <a:pt x="208" y="135"/>
                          <a:pt x="208" y="135"/>
                        </a:cubicBezTo>
                        <a:cubicBezTo>
                          <a:pt x="208" y="135"/>
                          <a:pt x="208" y="135"/>
                          <a:pt x="208" y="135"/>
                        </a:cubicBezTo>
                        <a:cubicBezTo>
                          <a:pt x="210" y="135"/>
                          <a:pt x="210" y="135"/>
                          <a:pt x="210" y="135"/>
                        </a:cubicBezTo>
                        <a:cubicBezTo>
                          <a:pt x="211" y="134"/>
                          <a:pt x="211" y="134"/>
                          <a:pt x="211" y="134"/>
                        </a:cubicBezTo>
                        <a:cubicBezTo>
                          <a:pt x="211" y="134"/>
                          <a:pt x="211" y="134"/>
                          <a:pt x="211" y="134"/>
                        </a:cubicBezTo>
                        <a:cubicBezTo>
                          <a:pt x="211" y="134"/>
                          <a:pt x="211" y="134"/>
                          <a:pt x="211" y="134"/>
                        </a:cubicBezTo>
                        <a:cubicBezTo>
                          <a:pt x="212" y="134"/>
                          <a:pt x="212" y="134"/>
                          <a:pt x="212" y="134"/>
                        </a:cubicBezTo>
                        <a:cubicBezTo>
                          <a:pt x="212" y="135"/>
                          <a:pt x="212" y="135"/>
                          <a:pt x="212" y="135"/>
                        </a:cubicBezTo>
                        <a:cubicBezTo>
                          <a:pt x="211" y="135"/>
                          <a:pt x="211" y="135"/>
                          <a:pt x="211" y="135"/>
                        </a:cubicBezTo>
                        <a:cubicBezTo>
                          <a:pt x="210" y="136"/>
                          <a:pt x="210" y="136"/>
                          <a:pt x="210" y="136"/>
                        </a:cubicBezTo>
                        <a:close/>
                        <a:moveTo>
                          <a:pt x="27" y="139"/>
                        </a:moveTo>
                        <a:cubicBezTo>
                          <a:pt x="27" y="138"/>
                          <a:pt x="27" y="138"/>
                          <a:pt x="27" y="138"/>
                        </a:cubicBezTo>
                        <a:cubicBezTo>
                          <a:pt x="27" y="137"/>
                          <a:pt x="27" y="137"/>
                          <a:pt x="27" y="137"/>
                        </a:cubicBezTo>
                        <a:cubicBezTo>
                          <a:pt x="27" y="137"/>
                          <a:pt x="27" y="137"/>
                          <a:pt x="27" y="137"/>
                        </a:cubicBezTo>
                        <a:cubicBezTo>
                          <a:pt x="28" y="135"/>
                          <a:pt x="28" y="135"/>
                          <a:pt x="28" y="135"/>
                        </a:cubicBezTo>
                        <a:cubicBezTo>
                          <a:pt x="28" y="135"/>
                          <a:pt x="28" y="135"/>
                          <a:pt x="28" y="135"/>
                        </a:cubicBezTo>
                        <a:cubicBezTo>
                          <a:pt x="29" y="134"/>
                          <a:pt x="29" y="134"/>
                          <a:pt x="29" y="134"/>
                        </a:cubicBezTo>
                        <a:cubicBezTo>
                          <a:pt x="29" y="135"/>
                          <a:pt x="29" y="135"/>
                          <a:pt x="29" y="135"/>
                        </a:cubicBezTo>
                        <a:cubicBezTo>
                          <a:pt x="28" y="136"/>
                          <a:pt x="28" y="136"/>
                          <a:pt x="28" y="136"/>
                        </a:cubicBezTo>
                        <a:cubicBezTo>
                          <a:pt x="28" y="137"/>
                          <a:pt x="28" y="137"/>
                          <a:pt x="28" y="137"/>
                        </a:cubicBezTo>
                        <a:cubicBezTo>
                          <a:pt x="28" y="138"/>
                          <a:pt x="28" y="138"/>
                          <a:pt x="28" y="138"/>
                        </a:cubicBezTo>
                        <a:cubicBezTo>
                          <a:pt x="28" y="139"/>
                          <a:pt x="28" y="139"/>
                          <a:pt x="28" y="139"/>
                        </a:cubicBezTo>
                        <a:cubicBezTo>
                          <a:pt x="27" y="139"/>
                          <a:pt x="27" y="139"/>
                          <a:pt x="27" y="139"/>
                        </a:cubicBezTo>
                        <a:close/>
                        <a:moveTo>
                          <a:pt x="234" y="135"/>
                        </a:moveTo>
                        <a:cubicBezTo>
                          <a:pt x="234" y="135"/>
                          <a:pt x="234" y="135"/>
                          <a:pt x="234" y="135"/>
                        </a:cubicBezTo>
                        <a:cubicBezTo>
                          <a:pt x="235" y="134"/>
                          <a:pt x="235" y="134"/>
                          <a:pt x="235" y="134"/>
                        </a:cubicBezTo>
                        <a:cubicBezTo>
                          <a:pt x="235" y="135"/>
                          <a:pt x="235" y="135"/>
                          <a:pt x="235" y="135"/>
                        </a:cubicBezTo>
                        <a:cubicBezTo>
                          <a:pt x="235" y="136"/>
                          <a:pt x="235" y="136"/>
                          <a:pt x="235" y="136"/>
                        </a:cubicBezTo>
                        <a:cubicBezTo>
                          <a:pt x="236" y="135"/>
                          <a:pt x="236" y="135"/>
                          <a:pt x="236" y="135"/>
                        </a:cubicBezTo>
                        <a:cubicBezTo>
                          <a:pt x="237" y="136"/>
                          <a:pt x="237" y="136"/>
                          <a:pt x="237" y="136"/>
                        </a:cubicBezTo>
                        <a:cubicBezTo>
                          <a:pt x="237" y="135"/>
                          <a:pt x="237" y="135"/>
                          <a:pt x="237" y="135"/>
                        </a:cubicBezTo>
                        <a:cubicBezTo>
                          <a:pt x="238" y="135"/>
                          <a:pt x="238" y="135"/>
                          <a:pt x="238" y="135"/>
                        </a:cubicBezTo>
                        <a:cubicBezTo>
                          <a:pt x="239" y="135"/>
                          <a:pt x="239" y="135"/>
                          <a:pt x="239" y="135"/>
                        </a:cubicBezTo>
                        <a:cubicBezTo>
                          <a:pt x="238" y="136"/>
                          <a:pt x="238" y="136"/>
                          <a:pt x="238" y="136"/>
                        </a:cubicBezTo>
                        <a:cubicBezTo>
                          <a:pt x="238" y="137"/>
                          <a:pt x="238" y="137"/>
                          <a:pt x="238" y="137"/>
                        </a:cubicBezTo>
                        <a:cubicBezTo>
                          <a:pt x="236" y="137"/>
                          <a:pt x="236" y="137"/>
                          <a:pt x="236" y="137"/>
                        </a:cubicBezTo>
                        <a:cubicBezTo>
                          <a:pt x="236" y="138"/>
                          <a:pt x="236" y="138"/>
                          <a:pt x="236" y="138"/>
                        </a:cubicBezTo>
                        <a:cubicBezTo>
                          <a:pt x="236" y="137"/>
                          <a:pt x="236" y="137"/>
                          <a:pt x="236" y="137"/>
                        </a:cubicBezTo>
                        <a:cubicBezTo>
                          <a:pt x="235" y="137"/>
                          <a:pt x="235" y="137"/>
                          <a:pt x="235" y="137"/>
                        </a:cubicBezTo>
                        <a:cubicBezTo>
                          <a:pt x="235" y="138"/>
                          <a:pt x="235" y="138"/>
                          <a:pt x="235" y="138"/>
                        </a:cubicBezTo>
                        <a:cubicBezTo>
                          <a:pt x="235" y="139"/>
                          <a:pt x="235" y="139"/>
                          <a:pt x="235" y="139"/>
                        </a:cubicBezTo>
                        <a:cubicBezTo>
                          <a:pt x="235" y="140"/>
                          <a:pt x="235" y="140"/>
                          <a:pt x="235" y="140"/>
                        </a:cubicBezTo>
                        <a:cubicBezTo>
                          <a:pt x="235" y="141"/>
                          <a:pt x="235" y="141"/>
                          <a:pt x="235" y="141"/>
                        </a:cubicBezTo>
                        <a:cubicBezTo>
                          <a:pt x="235" y="142"/>
                          <a:pt x="235" y="142"/>
                          <a:pt x="235" y="142"/>
                        </a:cubicBezTo>
                        <a:cubicBezTo>
                          <a:pt x="235" y="142"/>
                          <a:pt x="235" y="142"/>
                          <a:pt x="235" y="142"/>
                        </a:cubicBezTo>
                        <a:cubicBezTo>
                          <a:pt x="234" y="142"/>
                          <a:pt x="234" y="142"/>
                          <a:pt x="234" y="142"/>
                        </a:cubicBezTo>
                        <a:cubicBezTo>
                          <a:pt x="234" y="143"/>
                          <a:pt x="234" y="143"/>
                          <a:pt x="234" y="143"/>
                        </a:cubicBezTo>
                        <a:cubicBezTo>
                          <a:pt x="234" y="143"/>
                          <a:pt x="234" y="143"/>
                          <a:pt x="234" y="143"/>
                        </a:cubicBezTo>
                        <a:cubicBezTo>
                          <a:pt x="234" y="144"/>
                          <a:pt x="234" y="144"/>
                          <a:pt x="234" y="144"/>
                        </a:cubicBezTo>
                        <a:cubicBezTo>
                          <a:pt x="234" y="145"/>
                          <a:pt x="234" y="145"/>
                          <a:pt x="234" y="145"/>
                        </a:cubicBezTo>
                        <a:cubicBezTo>
                          <a:pt x="233" y="145"/>
                          <a:pt x="233" y="145"/>
                          <a:pt x="233" y="145"/>
                        </a:cubicBezTo>
                        <a:cubicBezTo>
                          <a:pt x="233" y="145"/>
                          <a:pt x="233" y="145"/>
                          <a:pt x="233" y="145"/>
                        </a:cubicBezTo>
                        <a:cubicBezTo>
                          <a:pt x="232" y="146"/>
                          <a:pt x="232" y="146"/>
                          <a:pt x="232" y="146"/>
                        </a:cubicBezTo>
                        <a:cubicBezTo>
                          <a:pt x="231" y="146"/>
                          <a:pt x="231" y="146"/>
                          <a:pt x="231" y="146"/>
                        </a:cubicBezTo>
                        <a:cubicBezTo>
                          <a:pt x="231" y="144"/>
                          <a:pt x="231" y="144"/>
                          <a:pt x="231" y="144"/>
                        </a:cubicBezTo>
                        <a:cubicBezTo>
                          <a:pt x="231" y="145"/>
                          <a:pt x="231" y="145"/>
                          <a:pt x="231" y="145"/>
                        </a:cubicBezTo>
                        <a:cubicBezTo>
                          <a:pt x="231" y="144"/>
                          <a:pt x="231" y="144"/>
                          <a:pt x="231" y="144"/>
                        </a:cubicBezTo>
                        <a:cubicBezTo>
                          <a:pt x="232" y="143"/>
                          <a:pt x="232" y="143"/>
                          <a:pt x="232" y="143"/>
                        </a:cubicBezTo>
                        <a:cubicBezTo>
                          <a:pt x="231" y="143"/>
                          <a:pt x="231" y="143"/>
                          <a:pt x="231" y="143"/>
                        </a:cubicBezTo>
                        <a:cubicBezTo>
                          <a:pt x="231" y="143"/>
                          <a:pt x="231" y="143"/>
                          <a:pt x="231" y="143"/>
                        </a:cubicBezTo>
                        <a:cubicBezTo>
                          <a:pt x="230" y="144"/>
                          <a:pt x="230" y="144"/>
                          <a:pt x="230" y="144"/>
                        </a:cubicBezTo>
                        <a:cubicBezTo>
                          <a:pt x="230" y="143"/>
                          <a:pt x="230" y="143"/>
                          <a:pt x="230" y="143"/>
                        </a:cubicBezTo>
                        <a:cubicBezTo>
                          <a:pt x="229" y="142"/>
                          <a:pt x="229" y="142"/>
                          <a:pt x="229" y="142"/>
                        </a:cubicBezTo>
                        <a:cubicBezTo>
                          <a:pt x="228" y="142"/>
                          <a:pt x="228" y="142"/>
                          <a:pt x="228" y="142"/>
                        </a:cubicBezTo>
                        <a:cubicBezTo>
                          <a:pt x="228" y="141"/>
                          <a:pt x="228" y="141"/>
                          <a:pt x="228" y="141"/>
                        </a:cubicBezTo>
                        <a:cubicBezTo>
                          <a:pt x="228" y="140"/>
                          <a:pt x="228" y="140"/>
                          <a:pt x="228" y="140"/>
                        </a:cubicBezTo>
                        <a:cubicBezTo>
                          <a:pt x="229" y="139"/>
                          <a:pt x="229" y="139"/>
                          <a:pt x="229" y="139"/>
                        </a:cubicBezTo>
                        <a:cubicBezTo>
                          <a:pt x="229" y="138"/>
                          <a:pt x="229" y="138"/>
                          <a:pt x="229" y="138"/>
                        </a:cubicBezTo>
                        <a:cubicBezTo>
                          <a:pt x="228" y="137"/>
                          <a:pt x="228" y="137"/>
                          <a:pt x="228" y="137"/>
                        </a:cubicBezTo>
                        <a:cubicBezTo>
                          <a:pt x="229" y="137"/>
                          <a:pt x="229" y="137"/>
                          <a:pt x="229" y="137"/>
                        </a:cubicBezTo>
                        <a:cubicBezTo>
                          <a:pt x="229" y="137"/>
                          <a:pt x="229" y="137"/>
                          <a:pt x="229" y="137"/>
                        </a:cubicBezTo>
                        <a:cubicBezTo>
                          <a:pt x="231" y="137"/>
                          <a:pt x="231" y="137"/>
                          <a:pt x="231" y="137"/>
                        </a:cubicBezTo>
                        <a:cubicBezTo>
                          <a:pt x="232" y="136"/>
                          <a:pt x="232" y="136"/>
                          <a:pt x="232" y="136"/>
                        </a:cubicBezTo>
                        <a:cubicBezTo>
                          <a:pt x="233" y="136"/>
                          <a:pt x="233" y="136"/>
                          <a:pt x="233" y="136"/>
                        </a:cubicBezTo>
                        <a:cubicBezTo>
                          <a:pt x="233" y="136"/>
                          <a:pt x="233" y="136"/>
                          <a:pt x="233" y="136"/>
                        </a:cubicBezTo>
                        <a:cubicBezTo>
                          <a:pt x="233" y="135"/>
                          <a:pt x="233" y="135"/>
                          <a:pt x="233" y="135"/>
                        </a:cubicBezTo>
                        <a:cubicBezTo>
                          <a:pt x="233" y="135"/>
                          <a:pt x="233" y="135"/>
                          <a:pt x="233" y="135"/>
                        </a:cubicBezTo>
                        <a:cubicBezTo>
                          <a:pt x="234" y="135"/>
                          <a:pt x="234" y="135"/>
                          <a:pt x="234" y="135"/>
                        </a:cubicBezTo>
                        <a:close/>
                        <a:moveTo>
                          <a:pt x="204" y="146"/>
                        </a:moveTo>
                        <a:cubicBezTo>
                          <a:pt x="203" y="146"/>
                          <a:pt x="203" y="146"/>
                          <a:pt x="203" y="146"/>
                        </a:cubicBezTo>
                        <a:cubicBezTo>
                          <a:pt x="203" y="145"/>
                          <a:pt x="203" y="145"/>
                          <a:pt x="203" y="145"/>
                        </a:cubicBezTo>
                        <a:cubicBezTo>
                          <a:pt x="204" y="144"/>
                          <a:pt x="204" y="144"/>
                          <a:pt x="204" y="144"/>
                        </a:cubicBezTo>
                        <a:cubicBezTo>
                          <a:pt x="203" y="143"/>
                          <a:pt x="203" y="143"/>
                          <a:pt x="203" y="143"/>
                        </a:cubicBezTo>
                        <a:cubicBezTo>
                          <a:pt x="202" y="143"/>
                          <a:pt x="202" y="143"/>
                          <a:pt x="202" y="143"/>
                        </a:cubicBezTo>
                        <a:cubicBezTo>
                          <a:pt x="201" y="141"/>
                          <a:pt x="201" y="141"/>
                          <a:pt x="201" y="141"/>
                        </a:cubicBezTo>
                        <a:cubicBezTo>
                          <a:pt x="201" y="141"/>
                          <a:pt x="201" y="141"/>
                          <a:pt x="201" y="141"/>
                        </a:cubicBezTo>
                        <a:cubicBezTo>
                          <a:pt x="200" y="140"/>
                          <a:pt x="200" y="140"/>
                          <a:pt x="200" y="140"/>
                        </a:cubicBezTo>
                        <a:cubicBezTo>
                          <a:pt x="200" y="139"/>
                          <a:pt x="200" y="139"/>
                          <a:pt x="200" y="139"/>
                        </a:cubicBezTo>
                        <a:cubicBezTo>
                          <a:pt x="200" y="139"/>
                          <a:pt x="200" y="139"/>
                          <a:pt x="200" y="139"/>
                        </a:cubicBezTo>
                        <a:cubicBezTo>
                          <a:pt x="201" y="139"/>
                          <a:pt x="201" y="139"/>
                          <a:pt x="201" y="139"/>
                        </a:cubicBezTo>
                        <a:cubicBezTo>
                          <a:pt x="201" y="138"/>
                          <a:pt x="201" y="138"/>
                          <a:pt x="201" y="138"/>
                        </a:cubicBezTo>
                        <a:cubicBezTo>
                          <a:pt x="201" y="137"/>
                          <a:pt x="201" y="137"/>
                          <a:pt x="201" y="137"/>
                        </a:cubicBezTo>
                        <a:cubicBezTo>
                          <a:pt x="201" y="136"/>
                          <a:pt x="201" y="136"/>
                          <a:pt x="201" y="136"/>
                        </a:cubicBezTo>
                        <a:cubicBezTo>
                          <a:pt x="202" y="136"/>
                          <a:pt x="202" y="136"/>
                          <a:pt x="202" y="136"/>
                        </a:cubicBezTo>
                        <a:cubicBezTo>
                          <a:pt x="203" y="136"/>
                          <a:pt x="203" y="136"/>
                          <a:pt x="203" y="136"/>
                        </a:cubicBezTo>
                        <a:cubicBezTo>
                          <a:pt x="203" y="137"/>
                          <a:pt x="203" y="137"/>
                          <a:pt x="203" y="137"/>
                        </a:cubicBezTo>
                        <a:cubicBezTo>
                          <a:pt x="204" y="138"/>
                          <a:pt x="204" y="138"/>
                          <a:pt x="204" y="138"/>
                        </a:cubicBezTo>
                        <a:cubicBezTo>
                          <a:pt x="204" y="138"/>
                          <a:pt x="204" y="138"/>
                          <a:pt x="204" y="138"/>
                        </a:cubicBezTo>
                        <a:cubicBezTo>
                          <a:pt x="203" y="139"/>
                          <a:pt x="203" y="139"/>
                          <a:pt x="203" y="139"/>
                        </a:cubicBezTo>
                        <a:cubicBezTo>
                          <a:pt x="202" y="139"/>
                          <a:pt x="202" y="139"/>
                          <a:pt x="202" y="139"/>
                        </a:cubicBezTo>
                        <a:cubicBezTo>
                          <a:pt x="202" y="140"/>
                          <a:pt x="202" y="140"/>
                          <a:pt x="202" y="140"/>
                        </a:cubicBezTo>
                        <a:cubicBezTo>
                          <a:pt x="201" y="141"/>
                          <a:pt x="201" y="141"/>
                          <a:pt x="201" y="141"/>
                        </a:cubicBezTo>
                        <a:cubicBezTo>
                          <a:pt x="202" y="141"/>
                          <a:pt x="202" y="141"/>
                          <a:pt x="202" y="141"/>
                        </a:cubicBezTo>
                        <a:cubicBezTo>
                          <a:pt x="204" y="141"/>
                          <a:pt x="204" y="141"/>
                          <a:pt x="204" y="141"/>
                        </a:cubicBezTo>
                        <a:cubicBezTo>
                          <a:pt x="204" y="142"/>
                          <a:pt x="204" y="142"/>
                          <a:pt x="204" y="142"/>
                        </a:cubicBezTo>
                        <a:cubicBezTo>
                          <a:pt x="204" y="142"/>
                          <a:pt x="204" y="142"/>
                          <a:pt x="204" y="142"/>
                        </a:cubicBezTo>
                        <a:cubicBezTo>
                          <a:pt x="204" y="143"/>
                          <a:pt x="204" y="143"/>
                          <a:pt x="204" y="143"/>
                        </a:cubicBezTo>
                        <a:cubicBezTo>
                          <a:pt x="205" y="143"/>
                          <a:pt x="205" y="143"/>
                          <a:pt x="205" y="143"/>
                        </a:cubicBezTo>
                        <a:cubicBezTo>
                          <a:pt x="205" y="144"/>
                          <a:pt x="205" y="144"/>
                          <a:pt x="205" y="144"/>
                        </a:cubicBezTo>
                        <a:cubicBezTo>
                          <a:pt x="206" y="144"/>
                          <a:pt x="206" y="144"/>
                          <a:pt x="206" y="144"/>
                        </a:cubicBezTo>
                        <a:cubicBezTo>
                          <a:pt x="205" y="144"/>
                          <a:pt x="205" y="144"/>
                          <a:pt x="205" y="144"/>
                        </a:cubicBezTo>
                        <a:cubicBezTo>
                          <a:pt x="204" y="145"/>
                          <a:pt x="204" y="145"/>
                          <a:pt x="204" y="145"/>
                        </a:cubicBezTo>
                        <a:cubicBezTo>
                          <a:pt x="205" y="145"/>
                          <a:pt x="205" y="145"/>
                          <a:pt x="205" y="145"/>
                        </a:cubicBezTo>
                        <a:cubicBezTo>
                          <a:pt x="204" y="146"/>
                          <a:pt x="204" y="146"/>
                          <a:pt x="204" y="146"/>
                        </a:cubicBezTo>
                        <a:close/>
                        <a:moveTo>
                          <a:pt x="257" y="138"/>
                        </a:moveTo>
                        <a:cubicBezTo>
                          <a:pt x="258" y="137"/>
                          <a:pt x="258" y="137"/>
                          <a:pt x="258" y="137"/>
                        </a:cubicBezTo>
                        <a:cubicBezTo>
                          <a:pt x="258" y="137"/>
                          <a:pt x="258" y="137"/>
                          <a:pt x="258" y="137"/>
                        </a:cubicBezTo>
                        <a:cubicBezTo>
                          <a:pt x="260" y="137"/>
                          <a:pt x="260" y="137"/>
                          <a:pt x="260" y="137"/>
                        </a:cubicBezTo>
                        <a:cubicBezTo>
                          <a:pt x="261" y="138"/>
                          <a:pt x="261" y="138"/>
                          <a:pt x="261" y="138"/>
                        </a:cubicBezTo>
                        <a:cubicBezTo>
                          <a:pt x="262" y="138"/>
                          <a:pt x="262" y="138"/>
                          <a:pt x="262" y="138"/>
                        </a:cubicBezTo>
                        <a:cubicBezTo>
                          <a:pt x="263" y="138"/>
                          <a:pt x="263" y="138"/>
                          <a:pt x="263" y="138"/>
                        </a:cubicBezTo>
                        <a:cubicBezTo>
                          <a:pt x="262" y="138"/>
                          <a:pt x="262" y="138"/>
                          <a:pt x="262" y="138"/>
                        </a:cubicBezTo>
                        <a:cubicBezTo>
                          <a:pt x="261" y="138"/>
                          <a:pt x="261" y="138"/>
                          <a:pt x="261" y="138"/>
                        </a:cubicBezTo>
                        <a:cubicBezTo>
                          <a:pt x="260" y="138"/>
                          <a:pt x="260" y="138"/>
                          <a:pt x="260" y="138"/>
                        </a:cubicBezTo>
                        <a:cubicBezTo>
                          <a:pt x="259" y="138"/>
                          <a:pt x="259" y="138"/>
                          <a:pt x="259" y="138"/>
                        </a:cubicBezTo>
                        <a:cubicBezTo>
                          <a:pt x="258" y="138"/>
                          <a:pt x="258" y="138"/>
                          <a:pt x="258" y="138"/>
                        </a:cubicBezTo>
                        <a:cubicBezTo>
                          <a:pt x="258" y="138"/>
                          <a:pt x="258" y="138"/>
                          <a:pt x="258" y="138"/>
                        </a:cubicBezTo>
                        <a:cubicBezTo>
                          <a:pt x="257" y="139"/>
                          <a:pt x="257" y="139"/>
                          <a:pt x="257" y="139"/>
                        </a:cubicBezTo>
                        <a:cubicBezTo>
                          <a:pt x="257" y="139"/>
                          <a:pt x="257" y="139"/>
                          <a:pt x="257" y="139"/>
                        </a:cubicBezTo>
                        <a:cubicBezTo>
                          <a:pt x="256" y="139"/>
                          <a:pt x="256" y="139"/>
                          <a:pt x="256" y="139"/>
                        </a:cubicBezTo>
                        <a:cubicBezTo>
                          <a:pt x="256" y="140"/>
                          <a:pt x="256" y="140"/>
                          <a:pt x="256" y="140"/>
                        </a:cubicBezTo>
                        <a:cubicBezTo>
                          <a:pt x="255" y="141"/>
                          <a:pt x="255" y="141"/>
                          <a:pt x="255" y="141"/>
                        </a:cubicBezTo>
                        <a:cubicBezTo>
                          <a:pt x="254" y="142"/>
                          <a:pt x="254" y="142"/>
                          <a:pt x="254" y="142"/>
                        </a:cubicBezTo>
                        <a:cubicBezTo>
                          <a:pt x="254" y="142"/>
                          <a:pt x="254" y="142"/>
                          <a:pt x="254" y="142"/>
                        </a:cubicBezTo>
                        <a:cubicBezTo>
                          <a:pt x="253" y="142"/>
                          <a:pt x="253" y="142"/>
                          <a:pt x="253" y="142"/>
                        </a:cubicBezTo>
                        <a:cubicBezTo>
                          <a:pt x="253" y="143"/>
                          <a:pt x="253" y="143"/>
                          <a:pt x="253" y="143"/>
                        </a:cubicBezTo>
                        <a:cubicBezTo>
                          <a:pt x="252" y="144"/>
                          <a:pt x="252" y="144"/>
                          <a:pt x="252" y="144"/>
                        </a:cubicBezTo>
                        <a:cubicBezTo>
                          <a:pt x="252" y="145"/>
                          <a:pt x="252" y="145"/>
                          <a:pt x="252" y="145"/>
                        </a:cubicBezTo>
                        <a:cubicBezTo>
                          <a:pt x="251" y="145"/>
                          <a:pt x="251" y="145"/>
                          <a:pt x="251" y="145"/>
                        </a:cubicBezTo>
                        <a:cubicBezTo>
                          <a:pt x="252" y="146"/>
                          <a:pt x="252" y="146"/>
                          <a:pt x="252" y="146"/>
                        </a:cubicBezTo>
                        <a:cubicBezTo>
                          <a:pt x="251" y="147"/>
                          <a:pt x="251" y="147"/>
                          <a:pt x="251" y="147"/>
                        </a:cubicBezTo>
                        <a:cubicBezTo>
                          <a:pt x="251" y="148"/>
                          <a:pt x="251" y="148"/>
                          <a:pt x="251" y="148"/>
                        </a:cubicBezTo>
                        <a:cubicBezTo>
                          <a:pt x="251" y="149"/>
                          <a:pt x="251" y="149"/>
                          <a:pt x="251" y="149"/>
                        </a:cubicBezTo>
                        <a:cubicBezTo>
                          <a:pt x="251" y="150"/>
                          <a:pt x="251" y="150"/>
                          <a:pt x="251" y="150"/>
                        </a:cubicBezTo>
                        <a:cubicBezTo>
                          <a:pt x="251" y="151"/>
                          <a:pt x="251" y="151"/>
                          <a:pt x="251" y="151"/>
                        </a:cubicBezTo>
                        <a:cubicBezTo>
                          <a:pt x="252" y="151"/>
                          <a:pt x="252" y="151"/>
                          <a:pt x="252" y="151"/>
                        </a:cubicBezTo>
                        <a:cubicBezTo>
                          <a:pt x="252" y="151"/>
                          <a:pt x="252" y="151"/>
                          <a:pt x="252" y="151"/>
                        </a:cubicBezTo>
                        <a:cubicBezTo>
                          <a:pt x="252" y="152"/>
                          <a:pt x="252" y="152"/>
                          <a:pt x="252" y="152"/>
                        </a:cubicBezTo>
                        <a:cubicBezTo>
                          <a:pt x="251" y="152"/>
                          <a:pt x="251" y="152"/>
                          <a:pt x="251" y="152"/>
                        </a:cubicBezTo>
                        <a:cubicBezTo>
                          <a:pt x="250" y="151"/>
                          <a:pt x="250" y="151"/>
                          <a:pt x="250" y="151"/>
                        </a:cubicBezTo>
                        <a:cubicBezTo>
                          <a:pt x="250" y="151"/>
                          <a:pt x="250" y="151"/>
                          <a:pt x="250" y="151"/>
                        </a:cubicBezTo>
                        <a:cubicBezTo>
                          <a:pt x="249" y="150"/>
                          <a:pt x="249" y="150"/>
                          <a:pt x="249" y="150"/>
                        </a:cubicBezTo>
                        <a:cubicBezTo>
                          <a:pt x="249" y="150"/>
                          <a:pt x="249" y="150"/>
                          <a:pt x="249" y="150"/>
                        </a:cubicBezTo>
                        <a:cubicBezTo>
                          <a:pt x="248" y="150"/>
                          <a:pt x="248" y="150"/>
                          <a:pt x="248" y="150"/>
                        </a:cubicBezTo>
                        <a:cubicBezTo>
                          <a:pt x="247" y="150"/>
                          <a:pt x="247" y="150"/>
                          <a:pt x="247" y="150"/>
                        </a:cubicBezTo>
                        <a:cubicBezTo>
                          <a:pt x="248" y="149"/>
                          <a:pt x="248" y="149"/>
                          <a:pt x="248" y="149"/>
                        </a:cubicBezTo>
                        <a:cubicBezTo>
                          <a:pt x="248" y="149"/>
                          <a:pt x="248" y="149"/>
                          <a:pt x="248" y="149"/>
                        </a:cubicBezTo>
                        <a:cubicBezTo>
                          <a:pt x="248" y="148"/>
                          <a:pt x="248" y="148"/>
                          <a:pt x="248" y="148"/>
                        </a:cubicBezTo>
                        <a:cubicBezTo>
                          <a:pt x="247" y="148"/>
                          <a:pt x="247" y="148"/>
                          <a:pt x="247" y="148"/>
                        </a:cubicBezTo>
                        <a:cubicBezTo>
                          <a:pt x="247" y="149"/>
                          <a:pt x="247" y="149"/>
                          <a:pt x="247" y="149"/>
                        </a:cubicBezTo>
                        <a:cubicBezTo>
                          <a:pt x="246" y="149"/>
                          <a:pt x="246" y="149"/>
                          <a:pt x="246" y="149"/>
                        </a:cubicBezTo>
                        <a:cubicBezTo>
                          <a:pt x="246" y="149"/>
                          <a:pt x="246" y="149"/>
                          <a:pt x="246" y="149"/>
                        </a:cubicBezTo>
                        <a:cubicBezTo>
                          <a:pt x="246" y="149"/>
                          <a:pt x="246" y="149"/>
                          <a:pt x="246" y="149"/>
                        </a:cubicBezTo>
                        <a:cubicBezTo>
                          <a:pt x="246" y="148"/>
                          <a:pt x="246" y="148"/>
                          <a:pt x="246" y="148"/>
                        </a:cubicBezTo>
                        <a:cubicBezTo>
                          <a:pt x="246" y="147"/>
                          <a:pt x="246" y="147"/>
                          <a:pt x="246" y="147"/>
                        </a:cubicBezTo>
                        <a:cubicBezTo>
                          <a:pt x="246" y="146"/>
                          <a:pt x="246" y="146"/>
                          <a:pt x="246" y="146"/>
                        </a:cubicBezTo>
                        <a:cubicBezTo>
                          <a:pt x="246" y="146"/>
                          <a:pt x="246" y="146"/>
                          <a:pt x="246" y="146"/>
                        </a:cubicBezTo>
                        <a:cubicBezTo>
                          <a:pt x="246" y="146"/>
                          <a:pt x="246" y="146"/>
                          <a:pt x="246" y="146"/>
                        </a:cubicBezTo>
                        <a:cubicBezTo>
                          <a:pt x="247" y="146"/>
                          <a:pt x="247" y="146"/>
                          <a:pt x="247" y="146"/>
                        </a:cubicBezTo>
                        <a:cubicBezTo>
                          <a:pt x="248" y="145"/>
                          <a:pt x="248" y="145"/>
                          <a:pt x="248" y="145"/>
                        </a:cubicBezTo>
                        <a:cubicBezTo>
                          <a:pt x="249" y="145"/>
                          <a:pt x="249" y="145"/>
                          <a:pt x="249" y="145"/>
                        </a:cubicBezTo>
                        <a:cubicBezTo>
                          <a:pt x="250" y="146"/>
                          <a:pt x="250" y="146"/>
                          <a:pt x="250" y="146"/>
                        </a:cubicBezTo>
                        <a:cubicBezTo>
                          <a:pt x="251" y="146"/>
                          <a:pt x="251" y="146"/>
                          <a:pt x="251" y="146"/>
                        </a:cubicBezTo>
                        <a:cubicBezTo>
                          <a:pt x="251" y="145"/>
                          <a:pt x="251" y="145"/>
                          <a:pt x="251" y="145"/>
                        </a:cubicBezTo>
                        <a:cubicBezTo>
                          <a:pt x="252" y="144"/>
                          <a:pt x="252" y="144"/>
                          <a:pt x="252" y="144"/>
                        </a:cubicBezTo>
                        <a:cubicBezTo>
                          <a:pt x="252" y="144"/>
                          <a:pt x="252" y="144"/>
                          <a:pt x="252" y="144"/>
                        </a:cubicBezTo>
                        <a:cubicBezTo>
                          <a:pt x="253" y="143"/>
                          <a:pt x="253" y="143"/>
                          <a:pt x="253" y="143"/>
                        </a:cubicBezTo>
                        <a:cubicBezTo>
                          <a:pt x="253" y="142"/>
                          <a:pt x="253" y="142"/>
                          <a:pt x="253" y="142"/>
                        </a:cubicBezTo>
                        <a:cubicBezTo>
                          <a:pt x="254" y="141"/>
                          <a:pt x="254" y="141"/>
                          <a:pt x="254" y="141"/>
                        </a:cubicBezTo>
                        <a:cubicBezTo>
                          <a:pt x="255" y="140"/>
                          <a:pt x="255" y="140"/>
                          <a:pt x="255" y="140"/>
                        </a:cubicBezTo>
                        <a:cubicBezTo>
                          <a:pt x="255" y="138"/>
                          <a:pt x="255" y="138"/>
                          <a:pt x="255" y="138"/>
                        </a:cubicBezTo>
                        <a:cubicBezTo>
                          <a:pt x="256" y="138"/>
                          <a:pt x="256" y="138"/>
                          <a:pt x="256" y="138"/>
                        </a:cubicBezTo>
                        <a:cubicBezTo>
                          <a:pt x="256" y="138"/>
                          <a:pt x="256" y="138"/>
                          <a:pt x="256" y="138"/>
                        </a:cubicBezTo>
                        <a:cubicBezTo>
                          <a:pt x="257" y="138"/>
                          <a:pt x="257" y="138"/>
                          <a:pt x="257" y="138"/>
                        </a:cubicBezTo>
                        <a:close/>
                        <a:moveTo>
                          <a:pt x="241" y="143"/>
                        </a:moveTo>
                        <a:cubicBezTo>
                          <a:pt x="242" y="142"/>
                          <a:pt x="242" y="142"/>
                          <a:pt x="242" y="142"/>
                        </a:cubicBezTo>
                        <a:cubicBezTo>
                          <a:pt x="242" y="141"/>
                          <a:pt x="242" y="141"/>
                          <a:pt x="242" y="141"/>
                        </a:cubicBezTo>
                        <a:cubicBezTo>
                          <a:pt x="244" y="139"/>
                          <a:pt x="244" y="139"/>
                          <a:pt x="244" y="139"/>
                        </a:cubicBezTo>
                        <a:cubicBezTo>
                          <a:pt x="245" y="139"/>
                          <a:pt x="245" y="139"/>
                          <a:pt x="245" y="139"/>
                        </a:cubicBezTo>
                        <a:cubicBezTo>
                          <a:pt x="244" y="138"/>
                          <a:pt x="244" y="138"/>
                          <a:pt x="244" y="138"/>
                        </a:cubicBezTo>
                        <a:cubicBezTo>
                          <a:pt x="245" y="138"/>
                          <a:pt x="245" y="138"/>
                          <a:pt x="245" y="138"/>
                        </a:cubicBezTo>
                        <a:cubicBezTo>
                          <a:pt x="245" y="139"/>
                          <a:pt x="245" y="139"/>
                          <a:pt x="245" y="139"/>
                        </a:cubicBezTo>
                        <a:cubicBezTo>
                          <a:pt x="245" y="139"/>
                          <a:pt x="245" y="139"/>
                          <a:pt x="245" y="139"/>
                        </a:cubicBezTo>
                        <a:cubicBezTo>
                          <a:pt x="243" y="141"/>
                          <a:pt x="243" y="141"/>
                          <a:pt x="243" y="141"/>
                        </a:cubicBezTo>
                        <a:cubicBezTo>
                          <a:pt x="243" y="141"/>
                          <a:pt x="243" y="141"/>
                          <a:pt x="243" y="141"/>
                        </a:cubicBezTo>
                        <a:cubicBezTo>
                          <a:pt x="244" y="142"/>
                          <a:pt x="244" y="142"/>
                          <a:pt x="244" y="142"/>
                        </a:cubicBezTo>
                        <a:cubicBezTo>
                          <a:pt x="244" y="143"/>
                          <a:pt x="244" y="143"/>
                          <a:pt x="244" y="143"/>
                        </a:cubicBezTo>
                        <a:cubicBezTo>
                          <a:pt x="244" y="143"/>
                          <a:pt x="244" y="143"/>
                          <a:pt x="244" y="143"/>
                        </a:cubicBezTo>
                        <a:cubicBezTo>
                          <a:pt x="242" y="144"/>
                          <a:pt x="242" y="144"/>
                          <a:pt x="242" y="144"/>
                        </a:cubicBezTo>
                        <a:cubicBezTo>
                          <a:pt x="242" y="144"/>
                          <a:pt x="242" y="144"/>
                          <a:pt x="242" y="144"/>
                        </a:cubicBezTo>
                        <a:cubicBezTo>
                          <a:pt x="241" y="144"/>
                          <a:pt x="241" y="144"/>
                          <a:pt x="241" y="144"/>
                        </a:cubicBezTo>
                        <a:cubicBezTo>
                          <a:pt x="240" y="144"/>
                          <a:pt x="240" y="144"/>
                          <a:pt x="240" y="144"/>
                        </a:cubicBezTo>
                        <a:cubicBezTo>
                          <a:pt x="240" y="143"/>
                          <a:pt x="240" y="143"/>
                          <a:pt x="240" y="143"/>
                        </a:cubicBezTo>
                        <a:cubicBezTo>
                          <a:pt x="241" y="143"/>
                          <a:pt x="241" y="143"/>
                          <a:pt x="241" y="143"/>
                        </a:cubicBezTo>
                        <a:cubicBezTo>
                          <a:pt x="241" y="143"/>
                          <a:pt x="241" y="143"/>
                          <a:pt x="241" y="143"/>
                        </a:cubicBezTo>
                        <a:close/>
                        <a:moveTo>
                          <a:pt x="46" y="151"/>
                        </a:moveTo>
                        <a:cubicBezTo>
                          <a:pt x="47" y="146"/>
                          <a:pt x="47" y="146"/>
                          <a:pt x="47" y="146"/>
                        </a:cubicBezTo>
                        <a:cubicBezTo>
                          <a:pt x="46" y="143"/>
                          <a:pt x="46" y="143"/>
                          <a:pt x="46" y="143"/>
                        </a:cubicBezTo>
                        <a:cubicBezTo>
                          <a:pt x="45" y="140"/>
                          <a:pt x="45" y="140"/>
                          <a:pt x="45" y="140"/>
                        </a:cubicBezTo>
                        <a:cubicBezTo>
                          <a:pt x="46" y="138"/>
                          <a:pt x="46" y="138"/>
                          <a:pt x="46" y="138"/>
                        </a:cubicBezTo>
                        <a:cubicBezTo>
                          <a:pt x="46" y="140"/>
                          <a:pt x="46" y="140"/>
                          <a:pt x="46" y="140"/>
                        </a:cubicBezTo>
                        <a:cubicBezTo>
                          <a:pt x="46" y="142"/>
                          <a:pt x="46" y="142"/>
                          <a:pt x="46" y="142"/>
                        </a:cubicBezTo>
                        <a:cubicBezTo>
                          <a:pt x="47" y="143"/>
                          <a:pt x="47" y="143"/>
                          <a:pt x="47" y="143"/>
                        </a:cubicBezTo>
                        <a:cubicBezTo>
                          <a:pt x="48" y="143"/>
                          <a:pt x="48" y="143"/>
                          <a:pt x="48" y="143"/>
                        </a:cubicBezTo>
                        <a:cubicBezTo>
                          <a:pt x="47" y="143"/>
                          <a:pt x="47" y="143"/>
                          <a:pt x="47" y="143"/>
                        </a:cubicBezTo>
                        <a:cubicBezTo>
                          <a:pt x="48" y="145"/>
                          <a:pt x="48" y="145"/>
                          <a:pt x="48" y="145"/>
                        </a:cubicBezTo>
                        <a:cubicBezTo>
                          <a:pt x="47" y="145"/>
                          <a:pt x="47" y="145"/>
                          <a:pt x="47" y="145"/>
                        </a:cubicBezTo>
                        <a:cubicBezTo>
                          <a:pt x="47" y="148"/>
                          <a:pt x="47" y="148"/>
                          <a:pt x="47" y="148"/>
                        </a:cubicBezTo>
                        <a:cubicBezTo>
                          <a:pt x="47" y="149"/>
                          <a:pt x="47" y="149"/>
                          <a:pt x="47" y="149"/>
                        </a:cubicBezTo>
                        <a:cubicBezTo>
                          <a:pt x="46" y="151"/>
                          <a:pt x="46" y="151"/>
                          <a:pt x="46" y="151"/>
                        </a:cubicBezTo>
                        <a:close/>
                        <a:moveTo>
                          <a:pt x="38" y="141"/>
                        </a:moveTo>
                        <a:cubicBezTo>
                          <a:pt x="37" y="142"/>
                          <a:pt x="37" y="142"/>
                          <a:pt x="37" y="142"/>
                        </a:cubicBezTo>
                        <a:cubicBezTo>
                          <a:pt x="37" y="142"/>
                          <a:pt x="37" y="142"/>
                          <a:pt x="37" y="142"/>
                        </a:cubicBezTo>
                        <a:cubicBezTo>
                          <a:pt x="37" y="143"/>
                          <a:pt x="37" y="143"/>
                          <a:pt x="37" y="143"/>
                        </a:cubicBezTo>
                        <a:cubicBezTo>
                          <a:pt x="37" y="143"/>
                          <a:pt x="37" y="143"/>
                          <a:pt x="37" y="143"/>
                        </a:cubicBezTo>
                        <a:cubicBezTo>
                          <a:pt x="36" y="145"/>
                          <a:pt x="36" y="145"/>
                          <a:pt x="36" y="145"/>
                        </a:cubicBezTo>
                        <a:cubicBezTo>
                          <a:pt x="35" y="147"/>
                          <a:pt x="35" y="147"/>
                          <a:pt x="35" y="147"/>
                        </a:cubicBezTo>
                        <a:cubicBezTo>
                          <a:pt x="35" y="148"/>
                          <a:pt x="35" y="148"/>
                          <a:pt x="35" y="148"/>
                        </a:cubicBezTo>
                        <a:cubicBezTo>
                          <a:pt x="36" y="149"/>
                          <a:pt x="36" y="149"/>
                          <a:pt x="36" y="149"/>
                        </a:cubicBezTo>
                        <a:cubicBezTo>
                          <a:pt x="37" y="148"/>
                          <a:pt x="37" y="148"/>
                          <a:pt x="37" y="148"/>
                        </a:cubicBezTo>
                        <a:cubicBezTo>
                          <a:pt x="37" y="147"/>
                          <a:pt x="37" y="147"/>
                          <a:pt x="37" y="147"/>
                        </a:cubicBezTo>
                        <a:cubicBezTo>
                          <a:pt x="38" y="145"/>
                          <a:pt x="38" y="145"/>
                          <a:pt x="38" y="145"/>
                        </a:cubicBezTo>
                        <a:cubicBezTo>
                          <a:pt x="39" y="145"/>
                          <a:pt x="39" y="145"/>
                          <a:pt x="39" y="145"/>
                        </a:cubicBezTo>
                        <a:cubicBezTo>
                          <a:pt x="38" y="146"/>
                          <a:pt x="38" y="146"/>
                          <a:pt x="38" y="146"/>
                        </a:cubicBezTo>
                        <a:cubicBezTo>
                          <a:pt x="38" y="149"/>
                          <a:pt x="38" y="149"/>
                          <a:pt x="38" y="149"/>
                        </a:cubicBezTo>
                        <a:cubicBezTo>
                          <a:pt x="37" y="150"/>
                          <a:pt x="37" y="150"/>
                          <a:pt x="37" y="150"/>
                        </a:cubicBezTo>
                        <a:cubicBezTo>
                          <a:pt x="36" y="150"/>
                          <a:pt x="36" y="150"/>
                          <a:pt x="36" y="150"/>
                        </a:cubicBezTo>
                        <a:cubicBezTo>
                          <a:pt x="35" y="151"/>
                          <a:pt x="35" y="151"/>
                          <a:pt x="35" y="151"/>
                        </a:cubicBezTo>
                        <a:cubicBezTo>
                          <a:pt x="34" y="153"/>
                          <a:pt x="34" y="153"/>
                          <a:pt x="34" y="153"/>
                        </a:cubicBezTo>
                        <a:cubicBezTo>
                          <a:pt x="34" y="152"/>
                          <a:pt x="34" y="152"/>
                          <a:pt x="34" y="152"/>
                        </a:cubicBezTo>
                        <a:cubicBezTo>
                          <a:pt x="36" y="150"/>
                          <a:pt x="36" y="150"/>
                          <a:pt x="36" y="150"/>
                        </a:cubicBezTo>
                        <a:cubicBezTo>
                          <a:pt x="36" y="150"/>
                          <a:pt x="36" y="150"/>
                          <a:pt x="36" y="150"/>
                        </a:cubicBezTo>
                        <a:cubicBezTo>
                          <a:pt x="36" y="149"/>
                          <a:pt x="36" y="149"/>
                          <a:pt x="36" y="149"/>
                        </a:cubicBezTo>
                        <a:cubicBezTo>
                          <a:pt x="35" y="149"/>
                          <a:pt x="35" y="149"/>
                          <a:pt x="35" y="149"/>
                        </a:cubicBezTo>
                        <a:cubicBezTo>
                          <a:pt x="35" y="149"/>
                          <a:pt x="35" y="149"/>
                          <a:pt x="35" y="149"/>
                        </a:cubicBezTo>
                        <a:cubicBezTo>
                          <a:pt x="34" y="150"/>
                          <a:pt x="34" y="150"/>
                          <a:pt x="34" y="150"/>
                        </a:cubicBezTo>
                        <a:cubicBezTo>
                          <a:pt x="34" y="150"/>
                          <a:pt x="34" y="150"/>
                          <a:pt x="34" y="150"/>
                        </a:cubicBezTo>
                        <a:cubicBezTo>
                          <a:pt x="33" y="150"/>
                          <a:pt x="33" y="150"/>
                          <a:pt x="33" y="150"/>
                        </a:cubicBezTo>
                        <a:cubicBezTo>
                          <a:pt x="34" y="149"/>
                          <a:pt x="34" y="149"/>
                          <a:pt x="34" y="149"/>
                        </a:cubicBezTo>
                        <a:cubicBezTo>
                          <a:pt x="35" y="148"/>
                          <a:pt x="35" y="148"/>
                          <a:pt x="35" y="148"/>
                        </a:cubicBezTo>
                        <a:cubicBezTo>
                          <a:pt x="35" y="147"/>
                          <a:pt x="35" y="147"/>
                          <a:pt x="35" y="147"/>
                        </a:cubicBezTo>
                        <a:cubicBezTo>
                          <a:pt x="35" y="146"/>
                          <a:pt x="35" y="146"/>
                          <a:pt x="35" y="146"/>
                        </a:cubicBezTo>
                        <a:cubicBezTo>
                          <a:pt x="36" y="145"/>
                          <a:pt x="36" y="145"/>
                          <a:pt x="36" y="145"/>
                        </a:cubicBezTo>
                        <a:cubicBezTo>
                          <a:pt x="36" y="144"/>
                          <a:pt x="36" y="144"/>
                          <a:pt x="36" y="144"/>
                        </a:cubicBezTo>
                        <a:cubicBezTo>
                          <a:pt x="36" y="143"/>
                          <a:pt x="36" y="143"/>
                          <a:pt x="36" y="143"/>
                        </a:cubicBezTo>
                        <a:cubicBezTo>
                          <a:pt x="36" y="143"/>
                          <a:pt x="36" y="143"/>
                          <a:pt x="36" y="143"/>
                        </a:cubicBezTo>
                        <a:cubicBezTo>
                          <a:pt x="35" y="143"/>
                          <a:pt x="35" y="143"/>
                          <a:pt x="35" y="143"/>
                        </a:cubicBezTo>
                        <a:cubicBezTo>
                          <a:pt x="35" y="142"/>
                          <a:pt x="35" y="142"/>
                          <a:pt x="35" y="142"/>
                        </a:cubicBezTo>
                        <a:cubicBezTo>
                          <a:pt x="34" y="142"/>
                          <a:pt x="34" y="142"/>
                          <a:pt x="34" y="142"/>
                        </a:cubicBezTo>
                        <a:cubicBezTo>
                          <a:pt x="33" y="143"/>
                          <a:pt x="33" y="143"/>
                          <a:pt x="33" y="143"/>
                        </a:cubicBezTo>
                        <a:cubicBezTo>
                          <a:pt x="33" y="143"/>
                          <a:pt x="33" y="143"/>
                          <a:pt x="33" y="143"/>
                        </a:cubicBezTo>
                        <a:cubicBezTo>
                          <a:pt x="34" y="142"/>
                          <a:pt x="34" y="142"/>
                          <a:pt x="34" y="142"/>
                        </a:cubicBezTo>
                        <a:cubicBezTo>
                          <a:pt x="35" y="141"/>
                          <a:pt x="35" y="141"/>
                          <a:pt x="35" y="141"/>
                        </a:cubicBezTo>
                        <a:cubicBezTo>
                          <a:pt x="35" y="141"/>
                          <a:pt x="35" y="141"/>
                          <a:pt x="35" y="141"/>
                        </a:cubicBezTo>
                        <a:cubicBezTo>
                          <a:pt x="36" y="142"/>
                          <a:pt x="36" y="142"/>
                          <a:pt x="36" y="142"/>
                        </a:cubicBezTo>
                        <a:cubicBezTo>
                          <a:pt x="36" y="142"/>
                          <a:pt x="36" y="142"/>
                          <a:pt x="36" y="142"/>
                        </a:cubicBezTo>
                        <a:cubicBezTo>
                          <a:pt x="37" y="142"/>
                          <a:pt x="37" y="142"/>
                          <a:pt x="37" y="142"/>
                        </a:cubicBezTo>
                        <a:cubicBezTo>
                          <a:pt x="38" y="141"/>
                          <a:pt x="38" y="141"/>
                          <a:pt x="38" y="141"/>
                        </a:cubicBezTo>
                        <a:close/>
                        <a:moveTo>
                          <a:pt x="262" y="146"/>
                        </a:moveTo>
                        <a:cubicBezTo>
                          <a:pt x="263" y="146"/>
                          <a:pt x="263" y="146"/>
                          <a:pt x="263" y="146"/>
                        </a:cubicBezTo>
                        <a:cubicBezTo>
                          <a:pt x="263" y="146"/>
                          <a:pt x="263" y="146"/>
                          <a:pt x="263" y="146"/>
                        </a:cubicBezTo>
                        <a:cubicBezTo>
                          <a:pt x="263" y="145"/>
                          <a:pt x="263" y="145"/>
                          <a:pt x="263" y="145"/>
                        </a:cubicBezTo>
                        <a:cubicBezTo>
                          <a:pt x="263" y="144"/>
                          <a:pt x="263" y="144"/>
                          <a:pt x="263" y="144"/>
                        </a:cubicBezTo>
                        <a:cubicBezTo>
                          <a:pt x="264" y="144"/>
                          <a:pt x="264" y="144"/>
                          <a:pt x="264" y="144"/>
                        </a:cubicBezTo>
                        <a:cubicBezTo>
                          <a:pt x="264" y="143"/>
                          <a:pt x="264" y="143"/>
                          <a:pt x="264" y="143"/>
                        </a:cubicBezTo>
                        <a:cubicBezTo>
                          <a:pt x="265" y="142"/>
                          <a:pt x="265" y="142"/>
                          <a:pt x="265" y="142"/>
                        </a:cubicBezTo>
                        <a:cubicBezTo>
                          <a:pt x="266" y="142"/>
                          <a:pt x="266" y="142"/>
                          <a:pt x="266" y="142"/>
                        </a:cubicBezTo>
                        <a:cubicBezTo>
                          <a:pt x="267" y="142"/>
                          <a:pt x="267" y="142"/>
                          <a:pt x="267" y="142"/>
                        </a:cubicBezTo>
                        <a:cubicBezTo>
                          <a:pt x="267" y="141"/>
                          <a:pt x="267" y="141"/>
                          <a:pt x="267" y="141"/>
                        </a:cubicBezTo>
                        <a:cubicBezTo>
                          <a:pt x="267" y="141"/>
                          <a:pt x="267" y="141"/>
                          <a:pt x="267" y="141"/>
                        </a:cubicBezTo>
                        <a:cubicBezTo>
                          <a:pt x="267" y="143"/>
                          <a:pt x="267" y="143"/>
                          <a:pt x="267" y="143"/>
                        </a:cubicBezTo>
                        <a:cubicBezTo>
                          <a:pt x="268" y="143"/>
                          <a:pt x="268" y="143"/>
                          <a:pt x="268" y="143"/>
                        </a:cubicBezTo>
                        <a:cubicBezTo>
                          <a:pt x="267" y="143"/>
                          <a:pt x="267" y="143"/>
                          <a:pt x="267" y="143"/>
                        </a:cubicBezTo>
                        <a:cubicBezTo>
                          <a:pt x="266" y="143"/>
                          <a:pt x="266" y="143"/>
                          <a:pt x="266" y="143"/>
                        </a:cubicBezTo>
                        <a:cubicBezTo>
                          <a:pt x="265" y="143"/>
                          <a:pt x="265" y="143"/>
                          <a:pt x="265" y="143"/>
                        </a:cubicBezTo>
                        <a:cubicBezTo>
                          <a:pt x="265" y="144"/>
                          <a:pt x="265" y="144"/>
                          <a:pt x="265" y="144"/>
                        </a:cubicBezTo>
                        <a:cubicBezTo>
                          <a:pt x="265" y="145"/>
                          <a:pt x="265" y="145"/>
                          <a:pt x="265" y="145"/>
                        </a:cubicBezTo>
                        <a:cubicBezTo>
                          <a:pt x="265" y="146"/>
                          <a:pt x="265" y="146"/>
                          <a:pt x="265" y="146"/>
                        </a:cubicBezTo>
                        <a:cubicBezTo>
                          <a:pt x="264" y="147"/>
                          <a:pt x="264" y="147"/>
                          <a:pt x="264" y="147"/>
                        </a:cubicBezTo>
                        <a:cubicBezTo>
                          <a:pt x="262" y="147"/>
                          <a:pt x="262" y="147"/>
                          <a:pt x="262" y="147"/>
                        </a:cubicBezTo>
                        <a:cubicBezTo>
                          <a:pt x="262" y="147"/>
                          <a:pt x="262" y="147"/>
                          <a:pt x="262" y="147"/>
                        </a:cubicBezTo>
                        <a:cubicBezTo>
                          <a:pt x="262" y="148"/>
                          <a:pt x="262" y="148"/>
                          <a:pt x="262" y="148"/>
                        </a:cubicBezTo>
                        <a:cubicBezTo>
                          <a:pt x="262" y="149"/>
                          <a:pt x="262" y="149"/>
                          <a:pt x="262" y="149"/>
                        </a:cubicBezTo>
                        <a:cubicBezTo>
                          <a:pt x="261" y="149"/>
                          <a:pt x="261" y="149"/>
                          <a:pt x="261" y="149"/>
                        </a:cubicBezTo>
                        <a:cubicBezTo>
                          <a:pt x="261" y="149"/>
                          <a:pt x="261" y="149"/>
                          <a:pt x="261" y="149"/>
                        </a:cubicBezTo>
                        <a:cubicBezTo>
                          <a:pt x="261" y="149"/>
                          <a:pt x="261" y="149"/>
                          <a:pt x="261" y="149"/>
                        </a:cubicBezTo>
                        <a:cubicBezTo>
                          <a:pt x="260" y="147"/>
                          <a:pt x="260" y="147"/>
                          <a:pt x="260" y="147"/>
                        </a:cubicBezTo>
                        <a:cubicBezTo>
                          <a:pt x="260" y="147"/>
                          <a:pt x="260" y="147"/>
                          <a:pt x="260" y="147"/>
                        </a:cubicBezTo>
                        <a:cubicBezTo>
                          <a:pt x="259" y="147"/>
                          <a:pt x="259" y="147"/>
                          <a:pt x="259" y="147"/>
                        </a:cubicBezTo>
                        <a:cubicBezTo>
                          <a:pt x="258" y="147"/>
                          <a:pt x="258" y="147"/>
                          <a:pt x="258" y="147"/>
                        </a:cubicBezTo>
                        <a:cubicBezTo>
                          <a:pt x="258" y="147"/>
                          <a:pt x="258" y="147"/>
                          <a:pt x="258" y="147"/>
                        </a:cubicBezTo>
                        <a:cubicBezTo>
                          <a:pt x="257" y="147"/>
                          <a:pt x="257" y="147"/>
                          <a:pt x="257" y="147"/>
                        </a:cubicBezTo>
                        <a:cubicBezTo>
                          <a:pt x="256" y="147"/>
                          <a:pt x="256" y="147"/>
                          <a:pt x="256" y="147"/>
                        </a:cubicBezTo>
                        <a:cubicBezTo>
                          <a:pt x="256" y="146"/>
                          <a:pt x="256" y="146"/>
                          <a:pt x="256" y="146"/>
                        </a:cubicBezTo>
                        <a:cubicBezTo>
                          <a:pt x="255" y="145"/>
                          <a:pt x="255" y="145"/>
                          <a:pt x="255" y="145"/>
                        </a:cubicBezTo>
                        <a:cubicBezTo>
                          <a:pt x="255" y="145"/>
                          <a:pt x="255" y="145"/>
                          <a:pt x="255" y="145"/>
                        </a:cubicBezTo>
                        <a:cubicBezTo>
                          <a:pt x="256" y="145"/>
                          <a:pt x="256" y="145"/>
                          <a:pt x="256" y="145"/>
                        </a:cubicBezTo>
                        <a:cubicBezTo>
                          <a:pt x="256" y="145"/>
                          <a:pt x="256" y="145"/>
                          <a:pt x="256" y="145"/>
                        </a:cubicBezTo>
                        <a:cubicBezTo>
                          <a:pt x="256" y="146"/>
                          <a:pt x="256" y="146"/>
                          <a:pt x="256" y="146"/>
                        </a:cubicBezTo>
                        <a:cubicBezTo>
                          <a:pt x="257" y="146"/>
                          <a:pt x="257" y="146"/>
                          <a:pt x="257" y="146"/>
                        </a:cubicBezTo>
                        <a:cubicBezTo>
                          <a:pt x="257" y="146"/>
                          <a:pt x="257" y="146"/>
                          <a:pt x="257" y="146"/>
                        </a:cubicBezTo>
                        <a:cubicBezTo>
                          <a:pt x="258" y="145"/>
                          <a:pt x="258" y="145"/>
                          <a:pt x="258" y="145"/>
                        </a:cubicBezTo>
                        <a:cubicBezTo>
                          <a:pt x="259" y="146"/>
                          <a:pt x="259" y="146"/>
                          <a:pt x="259" y="146"/>
                        </a:cubicBezTo>
                        <a:cubicBezTo>
                          <a:pt x="260" y="147"/>
                          <a:pt x="260" y="147"/>
                          <a:pt x="260" y="147"/>
                        </a:cubicBezTo>
                        <a:cubicBezTo>
                          <a:pt x="261" y="146"/>
                          <a:pt x="261" y="146"/>
                          <a:pt x="261" y="146"/>
                        </a:cubicBezTo>
                        <a:cubicBezTo>
                          <a:pt x="261" y="146"/>
                          <a:pt x="261" y="146"/>
                          <a:pt x="261" y="146"/>
                        </a:cubicBezTo>
                        <a:cubicBezTo>
                          <a:pt x="262" y="146"/>
                          <a:pt x="262" y="146"/>
                          <a:pt x="262" y="146"/>
                        </a:cubicBezTo>
                        <a:cubicBezTo>
                          <a:pt x="262" y="146"/>
                          <a:pt x="262" y="146"/>
                          <a:pt x="262" y="146"/>
                        </a:cubicBezTo>
                        <a:close/>
                        <a:moveTo>
                          <a:pt x="226" y="141"/>
                        </a:moveTo>
                        <a:cubicBezTo>
                          <a:pt x="225" y="142"/>
                          <a:pt x="225" y="142"/>
                          <a:pt x="225" y="142"/>
                        </a:cubicBezTo>
                        <a:cubicBezTo>
                          <a:pt x="225" y="142"/>
                          <a:pt x="225" y="142"/>
                          <a:pt x="225" y="142"/>
                        </a:cubicBezTo>
                        <a:cubicBezTo>
                          <a:pt x="225" y="143"/>
                          <a:pt x="225" y="143"/>
                          <a:pt x="225" y="143"/>
                        </a:cubicBezTo>
                        <a:cubicBezTo>
                          <a:pt x="224" y="144"/>
                          <a:pt x="224" y="144"/>
                          <a:pt x="224" y="144"/>
                        </a:cubicBezTo>
                        <a:cubicBezTo>
                          <a:pt x="224" y="144"/>
                          <a:pt x="224" y="144"/>
                          <a:pt x="224" y="144"/>
                        </a:cubicBezTo>
                        <a:cubicBezTo>
                          <a:pt x="225" y="145"/>
                          <a:pt x="225" y="145"/>
                          <a:pt x="225" y="145"/>
                        </a:cubicBezTo>
                        <a:cubicBezTo>
                          <a:pt x="224" y="145"/>
                          <a:pt x="224" y="145"/>
                          <a:pt x="224" y="145"/>
                        </a:cubicBezTo>
                        <a:cubicBezTo>
                          <a:pt x="224" y="146"/>
                          <a:pt x="224" y="146"/>
                          <a:pt x="224" y="146"/>
                        </a:cubicBezTo>
                        <a:cubicBezTo>
                          <a:pt x="224" y="146"/>
                          <a:pt x="224" y="146"/>
                          <a:pt x="224" y="146"/>
                        </a:cubicBezTo>
                        <a:cubicBezTo>
                          <a:pt x="223" y="146"/>
                          <a:pt x="223" y="146"/>
                          <a:pt x="223" y="146"/>
                        </a:cubicBezTo>
                        <a:cubicBezTo>
                          <a:pt x="222" y="147"/>
                          <a:pt x="222" y="147"/>
                          <a:pt x="222" y="147"/>
                        </a:cubicBezTo>
                        <a:cubicBezTo>
                          <a:pt x="222" y="147"/>
                          <a:pt x="222" y="147"/>
                          <a:pt x="222" y="147"/>
                        </a:cubicBezTo>
                        <a:cubicBezTo>
                          <a:pt x="222" y="147"/>
                          <a:pt x="222" y="147"/>
                          <a:pt x="222" y="147"/>
                        </a:cubicBezTo>
                        <a:cubicBezTo>
                          <a:pt x="223" y="148"/>
                          <a:pt x="223" y="148"/>
                          <a:pt x="223" y="148"/>
                        </a:cubicBezTo>
                        <a:cubicBezTo>
                          <a:pt x="223" y="149"/>
                          <a:pt x="223" y="149"/>
                          <a:pt x="223" y="149"/>
                        </a:cubicBezTo>
                        <a:cubicBezTo>
                          <a:pt x="223" y="149"/>
                          <a:pt x="223" y="149"/>
                          <a:pt x="223" y="149"/>
                        </a:cubicBezTo>
                        <a:cubicBezTo>
                          <a:pt x="221" y="150"/>
                          <a:pt x="221" y="150"/>
                          <a:pt x="221" y="150"/>
                        </a:cubicBezTo>
                        <a:cubicBezTo>
                          <a:pt x="221" y="150"/>
                          <a:pt x="221" y="150"/>
                          <a:pt x="221" y="150"/>
                        </a:cubicBezTo>
                        <a:cubicBezTo>
                          <a:pt x="220" y="151"/>
                          <a:pt x="220" y="151"/>
                          <a:pt x="220" y="151"/>
                        </a:cubicBezTo>
                        <a:cubicBezTo>
                          <a:pt x="220" y="151"/>
                          <a:pt x="220" y="151"/>
                          <a:pt x="220" y="151"/>
                        </a:cubicBezTo>
                        <a:cubicBezTo>
                          <a:pt x="219" y="152"/>
                          <a:pt x="219" y="152"/>
                          <a:pt x="219" y="152"/>
                        </a:cubicBezTo>
                        <a:cubicBezTo>
                          <a:pt x="218" y="153"/>
                          <a:pt x="218" y="153"/>
                          <a:pt x="218" y="153"/>
                        </a:cubicBezTo>
                        <a:cubicBezTo>
                          <a:pt x="217" y="154"/>
                          <a:pt x="217" y="154"/>
                          <a:pt x="217" y="154"/>
                        </a:cubicBezTo>
                        <a:cubicBezTo>
                          <a:pt x="217" y="155"/>
                          <a:pt x="217" y="155"/>
                          <a:pt x="217" y="155"/>
                        </a:cubicBezTo>
                        <a:cubicBezTo>
                          <a:pt x="217" y="155"/>
                          <a:pt x="217" y="155"/>
                          <a:pt x="217" y="155"/>
                        </a:cubicBezTo>
                        <a:cubicBezTo>
                          <a:pt x="216" y="156"/>
                          <a:pt x="216" y="156"/>
                          <a:pt x="216" y="156"/>
                        </a:cubicBezTo>
                        <a:cubicBezTo>
                          <a:pt x="215" y="157"/>
                          <a:pt x="215" y="157"/>
                          <a:pt x="215" y="157"/>
                        </a:cubicBezTo>
                        <a:cubicBezTo>
                          <a:pt x="215" y="158"/>
                          <a:pt x="215" y="158"/>
                          <a:pt x="215" y="158"/>
                        </a:cubicBezTo>
                        <a:cubicBezTo>
                          <a:pt x="213" y="159"/>
                          <a:pt x="213" y="159"/>
                          <a:pt x="213" y="159"/>
                        </a:cubicBezTo>
                        <a:cubicBezTo>
                          <a:pt x="212" y="160"/>
                          <a:pt x="212" y="160"/>
                          <a:pt x="212" y="160"/>
                        </a:cubicBezTo>
                        <a:cubicBezTo>
                          <a:pt x="211" y="161"/>
                          <a:pt x="211" y="161"/>
                          <a:pt x="211" y="161"/>
                        </a:cubicBezTo>
                        <a:cubicBezTo>
                          <a:pt x="212" y="162"/>
                          <a:pt x="212" y="162"/>
                          <a:pt x="212" y="162"/>
                        </a:cubicBezTo>
                        <a:cubicBezTo>
                          <a:pt x="211" y="162"/>
                          <a:pt x="211" y="162"/>
                          <a:pt x="211" y="162"/>
                        </a:cubicBezTo>
                        <a:cubicBezTo>
                          <a:pt x="211" y="164"/>
                          <a:pt x="211" y="164"/>
                          <a:pt x="211" y="164"/>
                        </a:cubicBezTo>
                        <a:cubicBezTo>
                          <a:pt x="210" y="165"/>
                          <a:pt x="210" y="165"/>
                          <a:pt x="210" y="165"/>
                        </a:cubicBezTo>
                        <a:cubicBezTo>
                          <a:pt x="209" y="165"/>
                          <a:pt x="209" y="165"/>
                          <a:pt x="209" y="165"/>
                        </a:cubicBezTo>
                        <a:cubicBezTo>
                          <a:pt x="208" y="165"/>
                          <a:pt x="208" y="165"/>
                          <a:pt x="208" y="165"/>
                        </a:cubicBezTo>
                        <a:cubicBezTo>
                          <a:pt x="207" y="165"/>
                          <a:pt x="207" y="165"/>
                          <a:pt x="207" y="165"/>
                        </a:cubicBezTo>
                        <a:cubicBezTo>
                          <a:pt x="207" y="166"/>
                          <a:pt x="207" y="166"/>
                          <a:pt x="207" y="166"/>
                        </a:cubicBezTo>
                        <a:cubicBezTo>
                          <a:pt x="208" y="166"/>
                          <a:pt x="208" y="166"/>
                          <a:pt x="208" y="166"/>
                        </a:cubicBezTo>
                        <a:cubicBezTo>
                          <a:pt x="209" y="167"/>
                          <a:pt x="209" y="167"/>
                          <a:pt x="209" y="167"/>
                        </a:cubicBezTo>
                        <a:cubicBezTo>
                          <a:pt x="208" y="167"/>
                          <a:pt x="208" y="167"/>
                          <a:pt x="208" y="167"/>
                        </a:cubicBezTo>
                        <a:cubicBezTo>
                          <a:pt x="207" y="167"/>
                          <a:pt x="207" y="167"/>
                          <a:pt x="207" y="167"/>
                        </a:cubicBezTo>
                        <a:cubicBezTo>
                          <a:pt x="207" y="168"/>
                          <a:pt x="207" y="168"/>
                          <a:pt x="207" y="168"/>
                        </a:cubicBezTo>
                        <a:cubicBezTo>
                          <a:pt x="207" y="169"/>
                          <a:pt x="207" y="169"/>
                          <a:pt x="207" y="169"/>
                        </a:cubicBezTo>
                        <a:cubicBezTo>
                          <a:pt x="206" y="169"/>
                          <a:pt x="206" y="169"/>
                          <a:pt x="206" y="169"/>
                        </a:cubicBezTo>
                        <a:cubicBezTo>
                          <a:pt x="205" y="169"/>
                          <a:pt x="205" y="169"/>
                          <a:pt x="205" y="169"/>
                        </a:cubicBezTo>
                        <a:cubicBezTo>
                          <a:pt x="205" y="169"/>
                          <a:pt x="205" y="169"/>
                          <a:pt x="205" y="169"/>
                        </a:cubicBezTo>
                        <a:cubicBezTo>
                          <a:pt x="205" y="169"/>
                          <a:pt x="205" y="169"/>
                          <a:pt x="205" y="169"/>
                        </a:cubicBezTo>
                        <a:cubicBezTo>
                          <a:pt x="205" y="169"/>
                          <a:pt x="205" y="168"/>
                          <a:pt x="205" y="168"/>
                        </a:cubicBezTo>
                        <a:cubicBezTo>
                          <a:pt x="205" y="168"/>
                          <a:pt x="206" y="168"/>
                          <a:pt x="206" y="168"/>
                        </a:cubicBezTo>
                        <a:cubicBezTo>
                          <a:pt x="206" y="168"/>
                          <a:pt x="206" y="167"/>
                          <a:pt x="206" y="167"/>
                        </a:cubicBezTo>
                        <a:cubicBezTo>
                          <a:pt x="207" y="167"/>
                          <a:pt x="207" y="167"/>
                          <a:pt x="207" y="167"/>
                        </a:cubicBezTo>
                        <a:cubicBezTo>
                          <a:pt x="207" y="167"/>
                          <a:pt x="207" y="167"/>
                          <a:pt x="207" y="167"/>
                        </a:cubicBezTo>
                        <a:cubicBezTo>
                          <a:pt x="206" y="166"/>
                          <a:pt x="206" y="166"/>
                          <a:pt x="206" y="166"/>
                        </a:cubicBezTo>
                        <a:cubicBezTo>
                          <a:pt x="205" y="166"/>
                          <a:pt x="205" y="166"/>
                          <a:pt x="205" y="166"/>
                        </a:cubicBezTo>
                        <a:cubicBezTo>
                          <a:pt x="205" y="165"/>
                          <a:pt x="205" y="165"/>
                          <a:pt x="205" y="165"/>
                        </a:cubicBezTo>
                        <a:cubicBezTo>
                          <a:pt x="206" y="165"/>
                          <a:pt x="206" y="165"/>
                          <a:pt x="206" y="165"/>
                        </a:cubicBezTo>
                        <a:cubicBezTo>
                          <a:pt x="207" y="163"/>
                          <a:pt x="207" y="163"/>
                          <a:pt x="207" y="163"/>
                        </a:cubicBezTo>
                        <a:cubicBezTo>
                          <a:pt x="206" y="163"/>
                          <a:pt x="206" y="163"/>
                          <a:pt x="206" y="163"/>
                        </a:cubicBezTo>
                        <a:cubicBezTo>
                          <a:pt x="206" y="163"/>
                          <a:pt x="206" y="163"/>
                          <a:pt x="206" y="163"/>
                        </a:cubicBezTo>
                        <a:cubicBezTo>
                          <a:pt x="205" y="164"/>
                          <a:pt x="205" y="164"/>
                          <a:pt x="205" y="164"/>
                        </a:cubicBezTo>
                        <a:cubicBezTo>
                          <a:pt x="204" y="164"/>
                          <a:pt x="204" y="164"/>
                          <a:pt x="204" y="164"/>
                        </a:cubicBezTo>
                        <a:cubicBezTo>
                          <a:pt x="203" y="165"/>
                          <a:pt x="203" y="165"/>
                          <a:pt x="203" y="165"/>
                        </a:cubicBezTo>
                        <a:cubicBezTo>
                          <a:pt x="204" y="164"/>
                          <a:pt x="204" y="164"/>
                          <a:pt x="204" y="164"/>
                        </a:cubicBezTo>
                        <a:cubicBezTo>
                          <a:pt x="205" y="164"/>
                          <a:pt x="205" y="164"/>
                          <a:pt x="205" y="164"/>
                        </a:cubicBezTo>
                        <a:cubicBezTo>
                          <a:pt x="206" y="162"/>
                          <a:pt x="206" y="162"/>
                          <a:pt x="206" y="162"/>
                        </a:cubicBezTo>
                        <a:cubicBezTo>
                          <a:pt x="206" y="161"/>
                          <a:pt x="206" y="161"/>
                          <a:pt x="206" y="161"/>
                        </a:cubicBezTo>
                        <a:cubicBezTo>
                          <a:pt x="206" y="161"/>
                          <a:pt x="206" y="161"/>
                          <a:pt x="206" y="161"/>
                        </a:cubicBezTo>
                        <a:cubicBezTo>
                          <a:pt x="207" y="161"/>
                          <a:pt x="207" y="161"/>
                          <a:pt x="207" y="161"/>
                        </a:cubicBezTo>
                        <a:cubicBezTo>
                          <a:pt x="208" y="161"/>
                          <a:pt x="208" y="161"/>
                          <a:pt x="208" y="161"/>
                        </a:cubicBezTo>
                        <a:cubicBezTo>
                          <a:pt x="207" y="162"/>
                          <a:pt x="207" y="162"/>
                          <a:pt x="207" y="162"/>
                        </a:cubicBezTo>
                        <a:cubicBezTo>
                          <a:pt x="208" y="162"/>
                          <a:pt x="208" y="162"/>
                          <a:pt x="208" y="162"/>
                        </a:cubicBezTo>
                        <a:cubicBezTo>
                          <a:pt x="208" y="162"/>
                          <a:pt x="208" y="162"/>
                          <a:pt x="208" y="162"/>
                        </a:cubicBezTo>
                        <a:cubicBezTo>
                          <a:pt x="208" y="163"/>
                          <a:pt x="208" y="163"/>
                          <a:pt x="208" y="163"/>
                        </a:cubicBezTo>
                        <a:cubicBezTo>
                          <a:pt x="207" y="163"/>
                          <a:pt x="207" y="163"/>
                          <a:pt x="207" y="163"/>
                        </a:cubicBezTo>
                        <a:cubicBezTo>
                          <a:pt x="208" y="164"/>
                          <a:pt x="208" y="164"/>
                          <a:pt x="208" y="164"/>
                        </a:cubicBezTo>
                        <a:cubicBezTo>
                          <a:pt x="208" y="164"/>
                          <a:pt x="208" y="164"/>
                          <a:pt x="208" y="164"/>
                        </a:cubicBezTo>
                        <a:cubicBezTo>
                          <a:pt x="208" y="164"/>
                          <a:pt x="208" y="164"/>
                          <a:pt x="208" y="164"/>
                        </a:cubicBezTo>
                        <a:cubicBezTo>
                          <a:pt x="209" y="164"/>
                          <a:pt x="209" y="164"/>
                          <a:pt x="209" y="164"/>
                        </a:cubicBezTo>
                        <a:cubicBezTo>
                          <a:pt x="209" y="164"/>
                          <a:pt x="209" y="164"/>
                          <a:pt x="209" y="164"/>
                        </a:cubicBezTo>
                        <a:cubicBezTo>
                          <a:pt x="211" y="162"/>
                          <a:pt x="211" y="162"/>
                          <a:pt x="211" y="162"/>
                        </a:cubicBezTo>
                        <a:cubicBezTo>
                          <a:pt x="211" y="161"/>
                          <a:pt x="211" y="161"/>
                          <a:pt x="211" y="161"/>
                        </a:cubicBezTo>
                        <a:cubicBezTo>
                          <a:pt x="211" y="160"/>
                          <a:pt x="211" y="160"/>
                          <a:pt x="211" y="160"/>
                        </a:cubicBezTo>
                        <a:cubicBezTo>
                          <a:pt x="213" y="159"/>
                          <a:pt x="213" y="159"/>
                          <a:pt x="213" y="159"/>
                        </a:cubicBezTo>
                        <a:cubicBezTo>
                          <a:pt x="214" y="158"/>
                          <a:pt x="214" y="158"/>
                          <a:pt x="214" y="158"/>
                        </a:cubicBezTo>
                        <a:cubicBezTo>
                          <a:pt x="215" y="157"/>
                          <a:pt x="215" y="157"/>
                          <a:pt x="215" y="157"/>
                        </a:cubicBezTo>
                        <a:cubicBezTo>
                          <a:pt x="215" y="156"/>
                          <a:pt x="215" y="156"/>
                          <a:pt x="215" y="156"/>
                        </a:cubicBezTo>
                        <a:cubicBezTo>
                          <a:pt x="216" y="156"/>
                          <a:pt x="216" y="156"/>
                          <a:pt x="216" y="156"/>
                        </a:cubicBezTo>
                        <a:cubicBezTo>
                          <a:pt x="217" y="155"/>
                          <a:pt x="217" y="155"/>
                          <a:pt x="217" y="155"/>
                        </a:cubicBezTo>
                        <a:cubicBezTo>
                          <a:pt x="217" y="154"/>
                          <a:pt x="217" y="154"/>
                          <a:pt x="217" y="154"/>
                        </a:cubicBezTo>
                        <a:cubicBezTo>
                          <a:pt x="220" y="151"/>
                          <a:pt x="220" y="151"/>
                          <a:pt x="220" y="151"/>
                        </a:cubicBezTo>
                        <a:cubicBezTo>
                          <a:pt x="220" y="150"/>
                          <a:pt x="220" y="150"/>
                          <a:pt x="220" y="150"/>
                        </a:cubicBezTo>
                        <a:cubicBezTo>
                          <a:pt x="221" y="150"/>
                          <a:pt x="221" y="150"/>
                          <a:pt x="221" y="150"/>
                        </a:cubicBezTo>
                        <a:cubicBezTo>
                          <a:pt x="221" y="150"/>
                          <a:pt x="221" y="150"/>
                          <a:pt x="221" y="150"/>
                        </a:cubicBezTo>
                        <a:cubicBezTo>
                          <a:pt x="222" y="149"/>
                          <a:pt x="222" y="149"/>
                          <a:pt x="222" y="149"/>
                        </a:cubicBezTo>
                        <a:cubicBezTo>
                          <a:pt x="222" y="149"/>
                          <a:pt x="222" y="149"/>
                          <a:pt x="222" y="149"/>
                        </a:cubicBezTo>
                        <a:cubicBezTo>
                          <a:pt x="222" y="148"/>
                          <a:pt x="222" y="148"/>
                          <a:pt x="222" y="148"/>
                        </a:cubicBezTo>
                        <a:cubicBezTo>
                          <a:pt x="221" y="148"/>
                          <a:pt x="221" y="148"/>
                          <a:pt x="221" y="148"/>
                        </a:cubicBezTo>
                        <a:cubicBezTo>
                          <a:pt x="221" y="149"/>
                          <a:pt x="221" y="149"/>
                          <a:pt x="221" y="149"/>
                        </a:cubicBezTo>
                        <a:cubicBezTo>
                          <a:pt x="220" y="148"/>
                          <a:pt x="220" y="148"/>
                          <a:pt x="220" y="148"/>
                        </a:cubicBezTo>
                        <a:cubicBezTo>
                          <a:pt x="220" y="148"/>
                          <a:pt x="220" y="148"/>
                          <a:pt x="220" y="148"/>
                        </a:cubicBezTo>
                        <a:cubicBezTo>
                          <a:pt x="221" y="147"/>
                          <a:pt x="221" y="147"/>
                          <a:pt x="221" y="147"/>
                        </a:cubicBezTo>
                        <a:cubicBezTo>
                          <a:pt x="222" y="146"/>
                          <a:pt x="222" y="146"/>
                          <a:pt x="222" y="146"/>
                        </a:cubicBezTo>
                        <a:cubicBezTo>
                          <a:pt x="223" y="146"/>
                          <a:pt x="223" y="146"/>
                          <a:pt x="223" y="146"/>
                        </a:cubicBezTo>
                        <a:cubicBezTo>
                          <a:pt x="223" y="145"/>
                          <a:pt x="223" y="145"/>
                          <a:pt x="223" y="145"/>
                        </a:cubicBezTo>
                        <a:cubicBezTo>
                          <a:pt x="224" y="145"/>
                          <a:pt x="224" y="145"/>
                          <a:pt x="224" y="145"/>
                        </a:cubicBezTo>
                        <a:cubicBezTo>
                          <a:pt x="224" y="144"/>
                          <a:pt x="224" y="144"/>
                          <a:pt x="224" y="144"/>
                        </a:cubicBezTo>
                        <a:cubicBezTo>
                          <a:pt x="224" y="143"/>
                          <a:pt x="224" y="143"/>
                          <a:pt x="224" y="143"/>
                        </a:cubicBezTo>
                        <a:cubicBezTo>
                          <a:pt x="224" y="143"/>
                          <a:pt x="224" y="143"/>
                          <a:pt x="224" y="143"/>
                        </a:cubicBezTo>
                        <a:cubicBezTo>
                          <a:pt x="225" y="142"/>
                          <a:pt x="225" y="142"/>
                          <a:pt x="225" y="142"/>
                        </a:cubicBezTo>
                        <a:cubicBezTo>
                          <a:pt x="225" y="142"/>
                          <a:pt x="225" y="142"/>
                          <a:pt x="225" y="142"/>
                        </a:cubicBezTo>
                        <a:cubicBezTo>
                          <a:pt x="226" y="141"/>
                          <a:pt x="226" y="141"/>
                          <a:pt x="226" y="141"/>
                        </a:cubicBezTo>
                        <a:close/>
                        <a:moveTo>
                          <a:pt x="270" y="146"/>
                        </a:moveTo>
                        <a:cubicBezTo>
                          <a:pt x="270" y="145"/>
                          <a:pt x="270" y="145"/>
                          <a:pt x="270" y="145"/>
                        </a:cubicBezTo>
                        <a:cubicBezTo>
                          <a:pt x="270" y="145"/>
                          <a:pt x="270" y="145"/>
                          <a:pt x="270" y="145"/>
                        </a:cubicBezTo>
                        <a:cubicBezTo>
                          <a:pt x="269" y="144"/>
                          <a:pt x="269" y="144"/>
                          <a:pt x="269" y="144"/>
                        </a:cubicBezTo>
                        <a:cubicBezTo>
                          <a:pt x="269" y="143"/>
                          <a:pt x="269" y="143"/>
                          <a:pt x="269" y="143"/>
                        </a:cubicBezTo>
                        <a:cubicBezTo>
                          <a:pt x="270" y="143"/>
                          <a:pt x="270" y="143"/>
                          <a:pt x="270" y="143"/>
                        </a:cubicBezTo>
                        <a:cubicBezTo>
                          <a:pt x="270" y="143"/>
                          <a:pt x="270" y="143"/>
                          <a:pt x="270" y="143"/>
                        </a:cubicBezTo>
                        <a:cubicBezTo>
                          <a:pt x="271" y="144"/>
                          <a:pt x="271" y="144"/>
                          <a:pt x="271" y="144"/>
                        </a:cubicBezTo>
                        <a:cubicBezTo>
                          <a:pt x="271" y="145"/>
                          <a:pt x="271" y="145"/>
                          <a:pt x="271" y="145"/>
                        </a:cubicBezTo>
                        <a:cubicBezTo>
                          <a:pt x="271" y="146"/>
                          <a:pt x="271" y="146"/>
                          <a:pt x="271" y="146"/>
                        </a:cubicBezTo>
                        <a:cubicBezTo>
                          <a:pt x="271" y="146"/>
                          <a:pt x="271" y="146"/>
                          <a:pt x="271" y="146"/>
                        </a:cubicBezTo>
                        <a:cubicBezTo>
                          <a:pt x="271" y="147"/>
                          <a:pt x="271" y="147"/>
                          <a:pt x="271" y="147"/>
                        </a:cubicBezTo>
                        <a:cubicBezTo>
                          <a:pt x="271" y="147"/>
                          <a:pt x="271" y="147"/>
                          <a:pt x="271" y="147"/>
                        </a:cubicBezTo>
                        <a:cubicBezTo>
                          <a:pt x="270" y="147"/>
                          <a:pt x="270" y="147"/>
                          <a:pt x="270" y="147"/>
                        </a:cubicBezTo>
                        <a:cubicBezTo>
                          <a:pt x="269" y="146"/>
                          <a:pt x="269" y="146"/>
                          <a:pt x="269" y="146"/>
                        </a:cubicBezTo>
                        <a:cubicBezTo>
                          <a:pt x="269" y="146"/>
                          <a:pt x="269" y="146"/>
                          <a:pt x="269" y="146"/>
                        </a:cubicBezTo>
                        <a:cubicBezTo>
                          <a:pt x="270" y="146"/>
                          <a:pt x="270" y="146"/>
                          <a:pt x="270" y="146"/>
                        </a:cubicBezTo>
                        <a:cubicBezTo>
                          <a:pt x="270" y="146"/>
                          <a:pt x="270" y="146"/>
                          <a:pt x="270" y="146"/>
                        </a:cubicBezTo>
                        <a:close/>
                        <a:moveTo>
                          <a:pt x="182" y="146"/>
                        </a:moveTo>
                        <a:cubicBezTo>
                          <a:pt x="182" y="146"/>
                          <a:pt x="182" y="146"/>
                          <a:pt x="182" y="146"/>
                        </a:cubicBezTo>
                        <a:cubicBezTo>
                          <a:pt x="184" y="145"/>
                          <a:pt x="184" y="145"/>
                          <a:pt x="184" y="145"/>
                        </a:cubicBezTo>
                        <a:cubicBezTo>
                          <a:pt x="186" y="143"/>
                          <a:pt x="186" y="143"/>
                          <a:pt x="186" y="143"/>
                        </a:cubicBezTo>
                        <a:cubicBezTo>
                          <a:pt x="187" y="143"/>
                          <a:pt x="187" y="143"/>
                          <a:pt x="187" y="143"/>
                        </a:cubicBezTo>
                        <a:cubicBezTo>
                          <a:pt x="186" y="144"/>
                          <a:pt x="186" y="144"/>
                          <a:pt x="186" y="144"/>
                        </a:cubicBezTo>
                        <a:cubicBezTo>
                          <a:pt x="185" y="144"/>
                          <a:pt x="185" y="144"/>
                          <a:pt x="185" y="144"/>
                        </a:cubicBezTo>
                        <a:cubicBezTo>
                          <a:pt x="184" y="145"/>
                          <a:pt x="184" y="145"/>
                          <a:pt x="184" y="145"/>
                        </a:cubicBezTo>
                        <a:cubicBezTo>
                          <a:pt x="184" y="146"/>
                          <a:pt x="184" y="146"/>
                          <a:pt x="184" y="146"/>
                        </a:cubicBezTo>
                        <a:cubicBezTo>
                          <a:pt x="183" y="147"/>
                          <a:pt x="183" y="147"/>
                          <a:pt x="183" y="147"/>
                        </a:cubicBezTo>
                        <a:cubicBezTo>
                          <a:pt x="182" y="147"/>
                          <a:pt x="182" y="147"/>
                          <a:pt x="182" y="147"/>
                        </a:cubicBezTo>
                        <a:cubicBezTo>
                          <a:pt x="182" y="148"/>
                          <a:pt x="182" y="148"/>
                          <a:pt x="182" y="148"/>
                        </a:cubicBezTo>
                        <a:cubicBezTo>
                          <a:pt x="182" y="148"/>
                          <a:pt x="182" y="148"/>
                          <a:pt x="182" y="148"/>
                        </a:cubicBezTo>
                        <a:cubicBezTo>
                          <a:pt x="184" y="148"/>
                          <a:pt x="184" y="148"/>
                          <a:pt x="184" y="148"/>
                        </a:cubicBezTo>
                        <a:cubicBezTo>
                          <a:pt x="184" y="147"/>
                          <a:pt x="184" y="147"/>
                          <a:pt x="184" y="147"/>
                        </a:cubicBezTo>
                        <a:cubicBezTo>
                          <a:pt x="185" y="147"/>
                          <a:pt x="185" y="147"/>
                          <a:pt x="185" y="147"/>
                        </a:cubicBezTo>
                        <a:cubicBezTo>
                          <a:pt x="185" y="148"/>
                          <a:pt x="185" y="148"/>
                          <a:pt x="185" y="148"/>
                        </a:cubicBezTo>
                        <a:cubicBezTo>
                          <a:pt x="186" y="148"/>
                          <a:pt x="186" y="148"/>
                          <a:pt x="186" y="148"/>
                        </a:cubicBezTo>
                        <a:cubicBezTo>
                          <a:pt x="187" y="148"/>
                          <a:pt x="187" y="148"/>
                          <a:pt x="187" y="148"/>
                        </a:cubicBezTo>
                        <a:cubicBezTo>
                          <a:pt x="189" y="147"/>
                          <a:pt x="189" y="147"/>
                          <a:pt x="189" y="147"/>
                        </a:cubicBezTo>
                        <a:cubicBezTo>
                          <a:pt x="190" y="147"/>
                          <a:pt x="190" y="147"/>
                          <a:pt x="190" y="147"/>
                        </a:cubicBezTo>
                        <a:cubicBezTo>
                          <a:pt x="189" y="148"/>
                          <a:pt x="189" y="148"/>
                          <a:pt x="189" y="148"/>
                        </a:cubicBezTo>
                        <a:cubicBezTo>
                          <a:pt x="187" y="149"/>
                          <a:pt x="187" y="149"/>
                          <a:pt x="187" y="149"/>
                        </a:cubicBezTo>
                        <a:cubicBezTo>
                          <a:pt x="187" y="149"/>
                          <a:pt x="187" y="149"/>
                          <a:pt x="187" y="149"/>
                        </a:cubicBezTo>
                        <a:cubicBezTo>
                          <a:pt x="184" y="148"/>
                          <a:pt x="184" y="148"/>
                          <a:pt x="184" y="148"/>
                        </a:cubicBezTo>
                        <a:cubicBezTo>
                          <a:pt x="183" y="148"/>
                          <a:pt x="183" y="148"/>
                          <a:pt x="183" y="148"/>
                        </a:cubicBezTo>
                        <a:cubicBezTo>
                          <a:pt x="183" y="149"/>
                          <a:pt x="183" y="149"/>
                          <a:pt x="183" y="149"/>
                        </a:cubicBezTo>
                        <a:cubicBezTo>
                          <a:pt x="182" y="149"/>
                          <a:pt x="182" y="149"/>
                          <a:pt x="182" y="149"/>
                        </a:cubicBezTo>
                        <a:cubicBezTo>
                          <a:pt x="182" y="151"/>
                          <a:pt x="182" y="151"/>
                          <a:pt x="182" y="151"/>
                        </a:cubicBezTo>
                        <a:cubicBezTo>
                          <a:pt x="181" y="151"/>
                          <a:pt x="181" y="151"/>
                          <a:pt x="181" y="151"/>
                        </a:cubicBezTo>
                        <a:cubicBezTo>
                          <a:pt x="180" y="151"/>
                          <a:pt x="180" y="151"/>
                          <a:pt x="180" y="151"/>
                        </a:cubicBezTo>
                        <a:cubicBezTo>
                          <a:pt x="181" y="150"/>
                          <a:pt x="181" y="150"/>
                          <a:pt x="181" y="150"/>
                        </a:cubicBezTo>
                        <a:cubicBezTo>
                          <a:pt x="181" y="149"/>
                          <a:pt x="181" y="149"/>
                          <a:pt x="181" y="149"/>
                        </a:cubicBezTo>
                        <a:cubicBezTo>
                          <a:pt x="181" y="149"/>
                          <a:pt x="181" y="149"/>
                          <a:pt x="181" y="149"/>
                        </a:cubicBezTo>
                        <a:cubicBezTo>
                          <a:pt x="180" y="150"/>
                          <a:pt x="180" y="150"/>
                          <a:pt x="180" y="150"/>
                        </a:cubicBezTo>
                        <a:cubicBezTo>
                          <a:pt x="180" y="149"/>
                          <a:pt x="180" y="149"/>
                          <a:pt x="180" y="149"/>
                        </a:cubicBezTo>
                        <a:cubicBezTo>
                          <a:pt x="180" y="149"/>
                          <a:pt x="180" y="149"/>
                          <a:pt x="180" y="149"/>
                        </a:cubicBezTo>
                        <a:cubicBezTo>
                          <a:pt x="180" y="148"/>
                          <a:pt x="180" y="148"/>
                          <a:pt x="180" y="148"/>
                        </a:cubicBezTo>
                        <a:cubicBezTo>
                          <a:pt x="179" y="148"/>
                          <a:pt x="179" y="148"/>
                          <a:pt x="179" y="148"/>
                        </a:cubicBezTo>
                        <a:cubicBezTo>
                          <a:pt x="181" y="146"/>
                          <a:pt x="181" y="146"/>
                          <a:pt x="181" y="146"/>
                        </a:cubicBezTo>
                        <a:cubicBezTo>
                          <a:pt x="182" y="146"/>
                          <a:pt x="182" y="146"/>
                          <a:pt x="182" y="146"/>
                        </a:cubicBezTo>
                        <a:cubicBezTo>
                          <a:pt x="181" y="146"/>
                          <a:pt x="181" y="146"/>
                          <a:pt x="181" y="146"/>
                        </a:cubicBezTo>
                        <a:cubicBezTo>
                          <a:pt x="182" y="146"/>
                          <a:pt x="182" y="146"/>
                          <a:pt x="182" y="146"/>
                        </a:cubicBezTo>
                        <a:close/>
                        <a:moveTo>
                          <a:pt x="234" y="149"/>
                        </a:moveTo>
                        <a:cubicBezTo>
                          <a:pt x="234" y="148"/>
                          <a:pt x="234" y="148"/>
                          <a:pt x="234" y="148"/>
                        </a:cubicBezTo>
                        <a:cubicBezTo>
                          <a:pt x="234" y="147"/>
                          <a:pt x="234" y="147"/>
                          <a:pt x="234" y="147"/>
                        </a:cubicBezTo>
                        <a:cubicBezTo>
                          <a:pt x="235" y="147"/>
                          <a:pt x="235" y="147"/>
                          <a:pt x="235" y="147"/>
                        </a:cubicBezTo>
                        <a:cubicBezTo>
                          <a:pt x="235" y="147"/>
                          <a:pt x="235" y="147"/>
                          <a:pt x="235" y="147"/>
                        </a:cubicBezTo>
                        <a:cubicBezTo>
                          <a:pt x="235" y="146"/>
                          <a:pt x="235" y="146"/>
                          <a:pt x="235" y="146"/>
                        </a:cubicBezTo>
                        <a:cubicBezTo>
                          <a:pt x="236" y="146"/>
                          <a:pt x="236" y="146"/>
                          <a:pt x="236" y="146"/>
                        </a:cubicBezTo>
                        <a:cubicBezTo>
                          <a:pt x="237" y="145"/>
                          <a:pt x="237" y="145"/>
                          <a:pt x="237" y="145"/>
                        </a:cubicBezTo>
                        <a:cubicBezTo>
                          <a:pt x="238" y="146"/>
                          <a:pt x="238" y="146"/>
                          <a:pt x="238" y="146"/>
                        </a:cubicBezTo>
                        <a:cubicBezTo>
                          <a:pt x="238" y="146"/>
                          <a:pt x="238" y="146"/>
                          <a:pt x="238" y="146"/>
                        </a:cubicBezTo>
                        <a:cubicBezTo>
                          <a:pt x="238" y="147"/>
                          <a:pt x="238" y="147"/>
                          <a:pt x="238" y="147"/>
                        </a:cubicBezTo>
                        <a:cubicBezTo>
                          <a:pt x="237" y="147"/>
                          <a:pt x="237" y="147"/>
                          <a:pt x="237" y="147"/>
                        </a:cubicBezTo>
                        <a:cubicBezTo>
                          <a:pt x="237" y="147"/>
                          <a:pt x="237" y="147"/>
                          <a:pt x="237" y="147"/>
                        </a:cubicBezTo>
                        <a:cubicBezTo>
                          <a:pt x="236" y="147"/>
                          <a:pt x="236" y="147"/>
                          <a:pt x="236" y="147"/>
                        </a:cubicBezTo>
                        <a:cubicBezTo>
                          <a:pt x="236" y="147"/>
                          <a:pt x="236" y="147"/>
                          <a:pt x="236" y="147"/>
                        </a:cubicBezTo>
                        <a:cubicBezTo>
                          <a:pt x="236" y="148"/>
                          <a:pt x="236" y="148"/>
                          <a:pt x="236" y="148"/>
                        </a:cubicBezTo>
                        <a:cubicBezTo>
                          <a:pt x="236" y="148"/>
                          <a:pt x="236" y="148"/>
                          <a:pt x="236" y="148"/>
                        </a:cubicBezTo>
                        <a:cubicBezTo>
                          <a:pt x="235" y="148"/>
                          <a:pt x="235" y="148"/>
                          <a:pt x="235" y="148"/>
                        </a:cubicBezTo>
                        <a:cubicBezTo>
                          <a:pt x="235" y="148"/>
                          <a:pt x="235" y="148"/>
                          <a:pt x="235" y="148"/>
                        </a:cubicBezTo>
                        <a:cubicBezTo>
                          <a:pt x="234" y="148"/>
                          <a:pt x="234" y="148"/>
                          <a:pt x="234" y="148"/>
                        </a:cubicBezTo>
                        <a:cubicBezTo>
                          <a:pt x="234" y="149"/>
                          <a:pt x="234" y="149"/>
                          <a:pt x="234" y="149"/>
                        </a:cubicBezTo>
                        <a:close/>
                        <a:moveTo>
                          <a:pt x="224" y="151"/>
                        </a:moveTo>
                        <a:cubicBezTo>
                          <a:pt x="224" y="151"/>
                          <a:pt x="224" y="151"/>
                          <a:pt x="224" y="151"/>
                        </a:cubicBezTo>
                        <a:cubicBezTo>
                          <a:pt x="224" y="150"/>
                          <a:pt x="224" y="150"/>
                          <a:pt x="224" y="150"/>
                        </a:cubicBezTo>
                        <a:cubicBezTo>
                          <a:pt x="226" y="149"/>
                          <a:pt x="226" y="149"/>
                          <a:pt x="226" y="149"/>
                        </a:cubicBezTo>
                        <a:cubicBezTo>
                          <a:pt x="226" y="148"/>
                          <a:pt x="226" y="148"/>
                          <a:pt x="226" y="148"/>
                        </a:cubicBezTo>
                        <a:cubicBezTo>
                          <a:pt x="226" y="147"/>
                          <a:pt x="226" y="147"/>
                          <a:pt x="226" y="147"/>
                        </a:cubicBezTo>
                        <a:cubicBezTo>
                          <a:pt x="226" y="147"/>
                          <a:pt x="226" y="147"/>
                          <a:pt x="226" y="147"/>
                        </a:cubicBezTo>
                        <a:cubicBezTo>
                          <a:pt x="227" y="146"/>
                          <a:pt x="227" y="146"/>
                          <a:pt x="227" y="146"/>
                        </a:cubicBezTo>
                        <a:cubicBezTo>
                          <a:pt x="227" y="146"/>
                          <a:pt x="227" y="146"/>
                          <a:pt x="227" y="146"/>
                        </a:cubicBezTo>
                        <a:cubicBezTo>
                          <a:pt x="228" y="146"/>
                          <a:pt x="228" y="146"/>
                          <a:pt x="228" y="146"/>
                        </a:cubicBezTo>
                        <a:cubicBezTo>
                          <a:pt x="227" y="146"/>
                          <a:pt x="227" y="146"/>
                          <a:pt x="227" y="146"/>
                        </a:cubicBezTo>
                        <a:cubicBezTo>
                          <a:pt x="228" y="147"/>
                          <a:pt x="228" y="147"/>
                          <a:pt x="228" y="147"/>
                        </a:cubicBezTo>
                        <a:cubicBezTo>
                          <a:pt x="227" y="148"/>
                          <a:pt x="227" y="148"/>
                          <a:pt x="227" y="148"/>
                        </a:cubicBezTo>
                        <a:cubicBezTo>
                          <a:pt x="228" y="148"/>
                          <a:pt x="228" y="148"/>
                          <a:pt x="228" y="148"/>
                        </a:cubicBezTo>
                        <a:cubicBezTo>
                          <a:pt x="228" y="148"/>
                          <a:pt x="228" y="148"/>
                          <a:pt x="228" y="148"/>
                        </a:cubicBezTo>
                        <a:cubicBezTo>
                          <a:pt x="229" y="147"/>
                          <a:pt x="229" y="147"/>
                          <a:pt x="229" y="147"/>
                        </a:cubicBezTo>
                        <a:cubicBezTo>
                          <a:pt x="230" y="147"/>
                          <a:pt x="230" y="147"/>
                          <a:pt x="230" y="147"/>
                        </a:cubicBezTo>
                        <a:cubicBezTo>
                          <a:pt x="230" y="148"/>
                          <a:pt x="230" y="148"/>
                          <a:pt x="230" y="148"/>
                        </a:cubicBezTo>
                        <a:cubicBezTo>
                          <a:pt x="230" y="149"/>
                          <a:pt x="230" y="149"/>
                          <a:pt x="230" y="149"/>
                        </a:cubicBezTo>
                        <a:cubicBezTo>
                          <a:pt x="229" y="150"/>
                          <a:pt x="229" y="150"/>
                          <a:pt x="229" y="150"/>
                        </a:cubicBezTo>
                        <a:cubicBezTo>
                          <a:pt x="228" y="150"/>
                          <a:pt x="228" y="150"/>
                          <a:pt x="228" y="150"/>
                        </a:cubicBezTo>
                        <a:cubicBezTo>
                          <a:pt x="228" y="149"/>
                          <a:pt x="228" y="149"/>
                          <a:pt x="228" y="149"/>
                        </a:cubicBezTo>
                        <a:cubicBezTo>
                          <a:pt x="227" y="150"/>
                          <a:pt x="227" y="150"/>
                          <a:pt x="227" y="150"/>
                        </a:cubicBezTo>
                        <a:cubicBezTo>
                          <a:pt x="225" y="151"/>
                          <a:pt x="225" y="151"/>
                          <a:pt x="225" y="151"/>
                        </a:cubicBezTo>
                        <a:cubicBezTo>
                          <a:pt x="225" y="151"/>
                          <a:pt x="225" y="151"/>
                          <a:pt x="225" y="151"/>
                        </a:cubicBezTo>
                        <a:cubicBezTo>
                          <a:pt x="225" y="151"/>
                          <a:pt x="224" y="151"/>
                          <a:pt x="224" y="151"/>
                        </a:cubicBezTo>
                        <a:close/>
                        <a:moveTo>
                          <a:pt x="111" y="151"/>
                        </a:moveTo>
                        <a:cubicBezTo>
                          <a:pt x="112" y="150"/>
                          <a:pt x="112" y="150"/>
                          <a:pt x="112" y="150"/>
                        </a:cubicBezTo>
                        <a:cubicBezTo>
                          <a:pt x="111" y="150"/>
                          <a:pt x="111" y="150"/>
                          <a:pt x="111" y="150"/>
                        </a:cubicBezTo>
                        <a:cubicBezTo>
                          <a:pt x="111" y="148"/>
                          <a:pt x="111" y="148"/>
                          <a:pt x="111" y="148"/>
                        </a:cubicBezTo>
                        <a:cubicBezTo>
                          <a:pt x="111" y="148"/>
                          <a:pt x="111" y="148"/>
                          <a:pt x="111" y="148"/>
                        </a:cubicBezTo>
                        <a:cubicBezTo>
                          <a:pt x="113" y="149"/>
                          <a:pt x="113" y="149"/>
                          <a:pt x="113" y="149"/>
                        </a:cubicBezTo>
                        <a:cubicBezTo>
                          <a:pt x="113" y="151"/>
                          <a:pt x="113" y="151"/>
                          <a:pt x="113" y="151"/>
                        </a:cubicBezTo>
                        <a:cubicBezTo>
                          <a:pt x="112" y="152"/>
                          <a:pt x="112" y="152"/>
                          <a:pt x="112" y="152"/>
                        </a:cubicBezTo>
                        <a:cubicBezTo>
                          <a:pt x="111" y="152"/>
                          <a:pt x="111" y="152"/>
                          <a:pt x="111" y="152"/>
                        </a:cubicBezTo>
                        <a:cubicBezTo>
                          <a:pt x="110" y="153"/>
                          <a:pt x="110" y="153"/>
                          <a:pt x="110" y="153"/>
                        </a:cubicBezTo>
                        <a:cubicBezTo>
                          <a:pt x="110" y="153"/>
                          <a:pt x="110" y="153"/>
                          <a:pt x="110" y="153"/>
                        </a:cubicBezTo>
                        <a:cubicBezTo>
                          <a:pt x="110" y="152"/>
                          <a:pt x="110" y="152"/>
                          <a:pt x="110" y="152"/>
                        </a:cubicBezTo>
                        <a:cubicBezTo>
                          <a:pt x="109" y="152"/>
                          <a:pt x="109" y="152"/>
                          <a:pt x="109" y="152"/>
                        </a:cubicBezTo>
                        <a:cubicBezTo>
                          <a:pt x="109" y="152"/>
                          <a:pt x="109" y="152"/>
                          <a:pt x="109" y="152"/>
                        </a:cubicBezTo>
                        <a:cubicBezTo>
                          <a:pt x="110" y="151"/>
                          <a:pt x="110" y="151"/>
                          <a:pt x="110" y="151"/>
                        </a:cubicBezTo>
                        <a:cubicBezTo>
                          <a:pt x="110" y="150"/>
                          <a:pt x="110" y="150"/>
                          <a:pt x="110" y="150"/>
                        </a:cubicBezTo>
                        <a:cubicBezTo>
                          <a:pt x="111" y="151"/>
                          <a:pt x="111" y="151"/>
                          <a:pt x="111" y="151"/>
                        </a:cubicBezTo>
                        <a:cubicBezTo>
                          <a:pt x="111" y="151"/>
                          <a:pt x="111" y="151"/>
                          <a:pt x="111" y="151"/>
                        </a:cubicBezTo>
                        <a:close/>
                        <a:moveTo>
                          <a:pt x="231" y="150"/>
                        </a:moveTo>
                        <a:cubicBezTo>
                          <a:pt x="230" y="149"/>
                          <a:pt x="230" y="149"/>
                          <a:pt x="230" y="149"/>
                        </a:cubicBezTo>
                        <a:cubicBezTo>
                          <a:pt x="231" y="149"/>
                          <a:pt x="231" y="149"/>
                          <a:pt x="231" y="149"/>
                        </a:cubicBezTo>
                        <a:cubicBezTo>
                          <a:pt x="232" y="148"/>
                          <a:pt x="232" y="148"/>
                          <a:pt x="232" y="148"/>
                        </a:cubicBezTo>
                        <a:cubicBezTo>
                          <a:pt x="232" y="149"/>
                          <a:pt x="232" y="149"/>
                          <a:pt x="232" y="149"/>
                        </a:cubicBezTo>
                        <a:cubicBezTo>
                          <a:pt x="233" y="149"/>
                          <a:pt x="233" y="149"/>
                          <a:pt x="233" y="149"/>
                        </a:cubicBezTo>
                        <a:cubicBezTo>
                          <a:pt x="233" y="150"/>
                          <a:pt x="233" y="150"/>
                          <a:pt x="233" y="150"/>
                        </a:cubicBezTo>
                        <a:cubicBezTo>
                          <a:pt x="232" y="150"/>
                          <a:pt x="232" y="150"/>
                          <a:pt x="232" y="150"/>
                        </a:cubicBezTo>
                        <a:cubicBezTo>
                          <a:pt x="232" y="150"/>
                          <a:pt x="232" y="150"/>
                          <a:pt x="232" y="150"/>
                        </a:cubicBezTo>
                        <a:cubicBezTo>
                          <a:pt x="231" y="150"/>
                          <a:pt x="231" y="150"/>
                          <a:pt x="231" y="150"/>
                        </a:cubicBezTo>
                        <a:cubicBezTo>
                          <a:pt x="231" y="150"/>
                          <a:pt x="231" y="150"/>
                          <a:pt x="231" y="150"/>
                        </a:cubicBezTo>
                        <a:close/>
                        <a:moveTo>
                          <a:pt x="133" y="150"/>
                        </a:moveTo>
                        <a:cubicBezTo>
                          <a:pt x="132" y="149"/>
                          <a:pt x="132" y="149"/>
                          <a:pt x="132" y="149"/>
                        </a:cubicBezTo>
                        <a:cubicBezTo>
                          <a:pt x="131" y="148"/>
                          <a:pt x="131" y="148"/>
                          <a:pt x="131" y="148"/>
                        </a:cubicBezTo>
                        <a:cubicBezTo>
                          <a:pt x="132" y="148"/>
                          <a:pt x="132" y="148"/>
                          <a:pt x="132" y="148"/>
                        </a:cubicBezTo>
                        <a:cubicBezTo>
                          <a:pt x="133" y="149"/>
                          <a:pt x="133" y="149"/>
                          <a:pt x="133" y="149"/>
                        </a:cubicBezTo>
                        <a:cubicBezTo>
                          <a:pt x="134" y="149"/>
                          <a:pt x="134" y="149"/>
                          <a:pt x="134" y="149"/>
                        </a:cubicBezTo>
                        <a:cubicBezTo>
                          <a:pt x="133" y="150"/>
                          <a:pt x="133" y="150"/>
                          <a:pt x="133" y="150"/>
                        </a:cubicBezTo>
                        <a:cubicBezTo>
                          <a:pt x="133" y="150"/>
                          <a:pt x="133" y="150"/>
                          <a:pt x="133" y="150"/>
                        </a:cubicBezTo>
                        <a:close/>
                        <a:moveTo>
                          <a:pt x="237" y="151"/>
                        </a:moveTo>
                        <a:cubicBezTo>
                          <a:pt x="238" y="149"/>
                          <a:pt x="238" y="149"/>
                          <a:pt x="238" y="149"/>
                        </a:cubicBezTo>
                        <a:cubicBezTo>
                          <a:pt x="238" y="148"/>
                          <a:pt x="238" y="148"/>
                          <a:pt x="238" y="148"/>
                        </a:cubicBezTo>
                        <a:cubicBezTo>
                          <a:pt x="239" y="149"/>
                          <a:pt x="239" y="149"/>
                          <a:pt x="239" y="149"/>
                        </a:cubicBezTo>
                        <a:cubicBezTo>
                          <a:pt x="239" y="150"/>
                          <a:pt x="239" y="150"/>
                          <a:pt x="239" y="150"/>
                        </a:cubicBezTo>
                        <a:cubicBezTo>
                          <a:pt x="240" y="151"/>
                          <a:pt x="240" y="151"/>
                          <a:pt x="240" y="151"/>
                        </a:cubicBezTo>
                        <a:cubicBezTo>
                          <a:pt x="239" y="150"/>
                          <a:pt x="239" y="150"/>
                          <a:pt x="239" y="150"/>
                        </a:cubicBezTo>
                        <a:cubicBezTo>
                          <a:pt x="238" y="151"/>
                          <a:pt x="238" y="151"/>
                          <a:pt x="238" y="151"/>
                        </a:cubicBezTo>
                        <a:cubicBezTo>
                          <a:pt x="238" y="151"/>
                          <a:pt x="238" y="151"/>
                          <a:pt x="238" y="151"/>
                        </a:cubicBezTo>
                        <a:cubicBezTo>
                          <a:pt x="237" y="153"/>
                          <a:pt x="237" y="153"/>
                          <a:pt x="237" y="153"/>
                        </a:cubicBezTo>
                        <a:cubicBezTo>
                          <a:pt x="236" y="152"/>
                          <a:pt x="236" y="152"/>
                          <a:pt x="236" y="152"/>
                        </a:cubicBezTo>
                        <a:cubicBezTo>
                          <a:pt x="236" y="152"/>
                          <a:pt x="236" y="152"/>
                          <a:pt x="236" y="152"/>
                        </a:cubicBezTo>
                        <a:cubicBezTo>
                          <a:pt x="235" y="150"/>
                          <a:pt x="235" y="150"/>
                          <a:pt x="235" y="150"/>
                        </a:cubicBezTo>
                        <a:cubicBezTo>
                          <a:pt x="235" y="150"/>
                          <a:pt x="234" y="150"/>
                          <a:pt x="234" y="150"/>
                        </a:cubicBezTo>
                        <a:cubicBezTo>
                          <a:pt x="235" y="149"/>
                          <a:pt x="235" y="149"/>
                          <a:pt x="235" y="149"/>
                        </a:cubicBezTo>
                        <a:cubicBezTo>
                          <a:pt x="236" y="150"/>
                          <a:pt x="236" y="150"/>
                          <a:pt x="236" y="150"/>
                        </a:cubicBezTo>
                        <a:cubicBezTo>
                          <a:pt x="237" y="151"/>
                          <a:pt x="237" y="151"/>
                          <a:pt x="237" y="151"/>
                        </a:cubicBezTo>
                        <a:close/>
                        <a:moveTo>
                          <a:pt x="171" y="158"/>
                        </a:moveTo>
                        <a:cubicBezTo>
                          <a:pt x="171" y="157"/>
                          <a:pt x="171" y="157"/>
                          <a:pt x="171" y="157"/>
                        </a:cubicBezTo>
                        <a:cubicBezTo>
                          <a:pt x="171" y="156"/>
                          <a:pt x="171" y="156"/>
                          <a:pt x="171" y="156"/>
                        </a:cubicBezTo>
                        <a:cubicBezTo>
                          <a:pt x="171" y="155"/>
                          <a:pt x="171" y="155"/>
                          <a:pt x="171" y="155"/>
                        </a:cubicBezTo>
                        <a:cubicBezTo>
                          <a:pt x="174" y="152"/>
                          <a:pt x="174" y="152"/>
                          <a:pt x="174" y="152"/>
                        </a:cubicBezTo>
                        <a:cubicBezTo>
                          <a:pt x="175" y="149"/>
                          <a:pt x="175" y="149"/>
                          <a:pt x="175" y="149"/>
                        </a:cubicBezTo>
                        <a:cubicBezTo>
                          <a:pt x="177" y="149"/>
                          <a:pt x="177" y="149"/>
                          <a:pt x="177" y="149"/>
                        </a:cubicBezTo>
                        <a:cubicBezTo>
                          <a:pt x="176" y="149"/>
                          <a:pt x="176" y="149"/>
                          <a:pt x="176" y="149"/>
                        </a:cubicBezTo>
                        <a:cubicBezTo>
                          <a:pt x="175" y="151"/>
                          <a:pt x="175" y="151"/>
                          <a:pt x="175" y="151"/>
                        </a:cubicBezTo>
                        <a:cubicBezTo>
                          <a:pt x="174" y="152"/>
                          <a:pt x="174" y="152"/>
                          <a:pt x="174" y="152"/>
                        </a:cubicBezTo>
                        <a:cubicBezTo>
                          <a:pt x="174" y="153"/>
                          <a:pt x="174" y="153"/>
                          <a:pt x="174" y="153"/>
                        </a:cubicBezTo>
                        <a:cubicBezTo>
                          <a:pt x="172" y="154"/>
                          <a:pt x="172" y="154"/>
                          <a:pt x="172" y="154"/>
                        </a:cubicBezTo>
                        <a:cubicBezTo>
                          <a:pt x="172" y="155"/>
                          <a:pt x="172" y="155"/>
                          <a:pt x="172" y="155"/>
                        </a:cubicBezTo>
                        <a:cubicBezTo>
                          <a:pt x="172" y="155"/>
                          <a:pt x="172" y="155"/>
                          <a:pt x="172" y="155"/>
                        </a:cubicBezTo>
                        <a:cubicBezTo>
                          <a:pt x="171" y="157"/>
                          <a:pt x="171" y="157"/>
                          <a:pt x="171" y="157"/>
                        </a:cubicBezTo>
                        <a:cubicBezTo>
                          <a:pt x="171" y="158"/>
                          <a:pt x="171" y="158"/>
                          <a:pt x="171" y="158"/>
                        </a:cubicBezTo>
                        <a:cubicBezTo>
                          <a:pt x="171" y="158"/>
                          <a:pt x="171" y="158"/>
                          <a:pt x="171" y="158"/>
                        </a:cubicBezTo>
                        <a:close/>
                        <a:moveTo>
                          <a:pt x="205" y="154"/>
                        </a:moveTo>
                        <a:cubicBezTo>
                          <a:pt x="205" y="153"/>
                          <a:pt x="205" y="153"/>
                          <a:pt x="205" y="153"/>
                        </a:cubicBezTo>
                        <a:cubicBezTo>
                          <a:pt x="206" y="152"/>
                          <a:pt x="206" y="152"/>
                          <a:pt x="206" y="152"/>
                        </a:cubicBezTo>
                        <a:cubicBezTo>
                          <a:pt x="206" y="151"/>
                          <a:pt x="206" y="151"/>
                          <a:pt x="206" y="151"/>
                        </a:cubicBezTo>
                        <a:cubicBezTo>
                          <a:pt x="207" y="150"/>
                          <a:pt x="207" y="150"/>
                          <a:pt x="207" y="150"/>
                        </a:cubicBezTo>
                        <a:cubicBezTo>
                          <a:pt x="207" y="149"/>
                          <a:pt x="207" y="149"/>
                          <a:pt x="207" y="149"/>
                        </a:cubicBezTo>
                        <a:cubicBezTo>
                          <a:pt x="208" y="150"/>
                          <a:pt x="208" y="150"/>
                          <a:pt x="208" y="150"/>
                        </a:cubicBezTo>
                        <a:cubicBezTo>
                          <a:pt x="208" y="151"/>
                          <a:pt x="208" y="151"/>
                          <a:pt x="208" y="151"/>
                        </a:cubicBezTo>
                        <a:cubicBezTo>
                          <a:pt x="208" y="151"/>
                          <a:pt x="208" y="151"/>
                          <a:pt x="208" y="151"/>
                        </a:cubicBezTo>
                        <a:cubicBezTo>
                          <a:pt x="208" y="152"/>
                          <a:pt x="208" y="152"/>
                          <a:pt x="208" y="152"/>
                        </a:cubicBezTo>
                        <a:cubicBezTo>
                          <a:pt x="207" y="153"/>
                          <a:pt x="207" y="153"/>
                          <a:pt x="207" y="153"/>
                        </a:cubicBezTo>
                        <a:cubicBezTo>
                          <a:pt x="206" y="153"/>
                          <a:pt x="206" y="153"/>
                          <a:pt x="206" y="153"/>
                        </a:cubicBezTo>
                        <a:cubicBezTo>
                          <a:pt x="206" y="153"/>
                          <a:pt x="206" y="153"/>
                          <a:pt x="206" y="153"/>
                        </a:cubicBezTo>
                        <a:cubicBezTo>
                          <a:pt x="206" y="153"/>
                          <a:pt x="205" y="153"/>
                          <a:pt x="205" y="154"/>
                        </a:cubicBezTo>
                        <a:cubicBezTo>
                          <a:pt x="205" y="154"/>
                          <a:pt x="205" y="154"/>
                          <a:pt x="205" y="154"/>
                        </a:cubicBezTo>
                        <a:cubicBezTo>
                          <a:pt x="205" y="154"/>
                          <a:pt x="205" y="154"/>
                          <a:pt x="205" y="154"/>
                        </a:cubicBezTo>
                        <a:close/>
                        <a:moveTo>
                          <a:pt x="174" y="156"/>
                        </a:moveTo>
                        <a:cubicBezTo>
                          <a:pt x="173" y="156"/>
                          <a:pt x="173" y="156"/>
                          <a:pt x="173" y="156"/>
                        </a:cubicBezTo>
                        <a:cubicBezTo>
                          <a:pt x="173" y="155"/>
                          <a:pt x="173" y="155"/>
                          <a:pt x="173" y="155"/>
                        </a:cubicBezTo>
                        <a:cubicBezTo>
                          <a:pt x="174" y="155"/>
                          <a:pt x="174" y="155"/>
                          <a:pt x="174" y="155"/>
                        </a:cubicBezTo>
                        <a:cubicBezTo>
                          <a:pt x="175" y="154"/>
                          <a:pt x="175" y="154"/>
                          <a:pt x="175" y="154"/>
                        </a:cubicBezTo>
                        <a:cubicBezTo>
                          <a:pt x="175" y="153"/>
                          <a:pt x="175" y="153"/>
                          <a:pt x="175" y="153"/>
                        </a:cubicBezTo>
                        <a:cubicBezTo>
                          <a:pt x="176" y="153"/>
                          <a:pt x="176" y="153"/>
                          <a:pt x="176" y="153"/>
                        </a:cubicBezTo>
                        <a:cubicBezTo>
                          <a:pt x="177" y="152"/>
                          <a:pt x="177" y="152"/>
                          <a:pt x="177" y="152"/>
                        </a:cubicBezTo>
                        <a:cubicBezTo>
                          <a:pt x="178" y="152"/>
                          <a:pt x="178" y="152"/>
                          <a:pt x="178" y="152"/>
                        </a:cubicBezTo>
                        <a:cubicBezTo>
                          <a:pt x="177" y="153"/>
                          <a:pt x="177" y="153"/>
                          <a:pt x="177" y="153"/>
                        </a:cubicBezTo>
                        <a:cubicBezTo>
                          <a:pt x="177" y="153"/>
                          <a:pt x="177" y="153"/>
                          <a:pt x="177" y="153"/>
                        </a:cubicBezTo>
                        <a:cubicBezTo>
                          <a:pt x="176" y="154"/>
                          <a:pt x="176" y="154"/>
                          <a:pt x="176" y="154"/>
                        </a:cubicBezTo>
                        <a:cubicBezTo>
                          <a:pt x="176" y="156"/>
                          <a:pt x="176" y="156"/>
                          <a:pt x="176" y="156"/>
                        </a:cubicBezTo>
                        <a:cubicBezTo>
                          <a:pt x="175" y="156"/>
                          <a:pt x="175" y="156"/>
                          <a:pt x="175" y="156"/>
                        </a:cubicBezTo>
                        <a:cubicBezTo>
                          <a:pt x="174" y="156"/>
                          <a:pt x="174" y="156"/>
                          <a:pt x="174" y="156"/>
                        </a:cubicBezTo>
                        <a:cubicBezTo>
                          <a:pt x="174" y="156"/>
                          <a:pt x="174" y="156"/>
                          <a:pt x="174" y="156"/>
                        </a:cubicBezTo>
                        <a:close/>
                        <a:moveTo>
                          <a:pt x="129" y="153"/>
                        </a:moveTo>
                        <a:cubicBezTo>
                          <a:pt x="130" y="153"/>
                          <a:pt x="130" y="153"/>
                          <a:pt x="130" y="153"/>
                        </a:cubicBezTo>
                        <a:cubicBezTo>
                          <a:pt x="131" y="153"/>
                          <a:pt x="131" y="153"/>
                          <a:pt x="131" y="153"/>
                        </a:cubicBezTo>
                        <a:cubicBezTo>
                          <a:pt x="131" y="152"/>
                          <a:pt x="131" y="152"/>
                          <a:pt x="131" y="152"/>
                        </a:cubicBezTo>
                        <a:cubicBezTo>
                          <a:pt x="132" y="153"/>
                          <a:pt x="132" y="153"/>
                          <a:pt x="132" y="153"/>
                        </a:cubicBezTo>
                        <a:cubicBezTo>
                          <a:pt x="133" y="153"/>
                          <a:pt x="133" y="153"/>
                          <a:pt x="133" y="153"/>
                        </a:cubicBezTo>
                        <a:cubicBezTo>
                          <a:pt x="133" y="155"/>
                          <a:pt x="133" y="155"/>
                          <a:pt x="133" y="155"/>
                        </a:cubicBezTo>
                        <a:cubicBezTo>
                          <a:pt x="132" y="155"/>
                          <a:pt x="132" y="155"/>
                          <a:pt x="132" y="155"/>
                        </a:cubicBezTo>
                        <a:cubicBezTo>
                          <a:pt x="132" y="156"/>
                          <a:pt x="132" y="156"/>
                          <a:pt x="132" y="156"/>
                        </a:cubicBezTo>
                        <a:cubicBezTo>
                          <a:pt x="131" y="154"/>
                          <a:pt x="131" y="154"/>
                          <a:pt x="131" y="154"/>
                        </a:cubicBezTo>
                        <a:cubicBezTo>
                          <a:pt x="130" y="154"/>
                          <a:pt x="130" y="154"/>
                          <a:pt x="130" y="154"/>
                        </a:cubicBezTo>
                        <a:cubicBezTo>
                          <a:pt x="129" y="154"/>
                          <a:pt x="129" y="154"/>
                          <a:pt x="129" y="154"/>
                        </a:cubicBezTo>
                        <a:cubicBezTo>
                          <a:pt x="128" y="153"/>
                          <a:pt x="128" y="153"/>
                          <a:pt x="128" y="153"/>
                        </a:cubicBezTo>
                        <a:cubicBezTo>
                          <a:pt x="129" y="153"/>
                          <a:pt x="129" y="153"/>
                          <a:pt x="129" y="153"/>
                        </a:cubicBezTo>
                        <a:close/>
                        <a:moveTo>
                          <a:pt x="267" y="154"/>
                        </a:moveTo>
                        <a:cubicBezTo>
                          <a:pt x="267" y="153"/>
                          <a:pt x="267" y="153"/>
                          <a:pt x="267" y="153"/>
                        </a:cubicBezTo>
                        <a:cubicBezTo>
                          <a:pt x="267" y="153"/>
                          <a:pt x="267" y="153"/>
                          <a:pt x="267" y="153"/>
                        </a:cubicBezTo>
                        <a:cubicBezTo>
                          <a:pt x="268" y="152"/>
                          <a:pt x="268" y="152"/>
                          <a:pt x="268" y="152"/>
                        </a:cubicBezTo>
                        <a:cubicBezTo>
                          <a:pt x="269" y="153"/>
                          <a:pt x="269" y="153"/>
                          <a:pt x="269" y="153"/>
                        </a:cubicBezTo>
                        <a:cubicBezTo>
                          <a:pt x="268" y="154"/>
                          <a:pt x="268" y="154"/>
                          <a:pt x="268" y="154"/>
                        </a:cubicBezTo>
                        <a:cubicBezTo>
                          <a:pt x="268" y="154"/>
                          <a:pt x="268" y="154"/>
                          <a:pt x="268" y="154"/>
                        </a:cubicBezTo>
                        <a:cubicBezTo>
                          <a:pt x="269" y="155"/>
                          <a:pt x="269" y="155"/>
                          <a:pt x="269" y="155"/>
                        </a:cubicBezTo>
                        <a:cubicBezTo>
                          <a:pt x="268" y="154"/>
                          <a:pt x="268" y="154"/>
                          <a:pt x="268" y="154"/>
                        </a:cubicBezTo>
                        <a:cubicBezTo>
                          <a:pt x="267" y="155"/>
                          <a:pt x="267" y="155"/>
                          <a:pt x="267" y="155"/>
                        </a:cubicBezTo>
                        <a:cubicBezTo>
                          <a:pt x="266" y="154"/>
                          <a:pt x="266" y="154"/>
                          <a:pt x="266" y="154"/>
                        </a:cubicBezTo>
                        <a:cubicBezTo>
                          <a:pt x="266" y="154"/>
                          <a:pt x="266" y="154"/>
                          <a:pt x="266" y="154"/>
                        </a:cubicBezTo>
                        <a:cubicBezTo>
                          <a:pt x="265" y="154"/>
                          <a:pt x="265" y="154"/>
                          <a:pt x="265" y="154"/>
                        </a:cubicBezTo>
                        <a:cubicBezTo>
                          <a:pt x="265" y="154"/>
                          <a:pt x="265" y="154"/>
                          <a:pt x="265" y="154"/>
                        </a:cubicBezTo>
                        <a:cubicBezTo>
                          <a:pt x="264" y="155"/>
                          <a:pt x="264" y="155"/>
                          <a:pt x="264" y="155"/>
                        </a:cubicBezTo>
                        <a:cubicBezTo>
                          <a:pt x="265" y="155"/>
                          <a:pt x="265" y="155"/>
                          <a:pt x="265" y="155"/>
                        </a:cubicBezTo>
                        <a:cubicBezTo>
                          <a:pt x="264" y="155"/>
                          <a:pt x="264" y="155"/>
                          <a:pt x="264" y="155"/>
                        </a:cubicBezTo>
                        <a:cubicBezTo>
                          <a:pt x="264" y="156"/>
                          <a:pt x="264" y="156"/>
                          <a:pt x="264" y="156"/>
                        </a:cubicBezTo>
                        <a:cubicBezTo>
                          <a:pt x="263" y="156"/>
                          <a:pt x="263" y="156"/>
                          <a:pt x="263" y="156"/>
                        </a:cubicBezTo>
                        <a:cubicBezTo>
                          <a:pt x="263" y="156"/>
                          <a:pt x="263" y="156"/>
                          <a:pt x="263" y="156"/>
                        </a:cubicBezTo>
                        <a:cubicBezTo>
                          <a:pt x="262" y="156"/>
                          <a:pt x="262" y="156"/>
                          <a:pt x="262" y="156"/>
                        </a:cubicBezTo>
                        <a:cubicBezTo>
                          <a:pt x="261" y="156"/>
                          <a:pt x="261" y="156"/>
                          <a:pt x="261" y="156"/>
                        </a:cubicBezTo>
                        <a:cubicBezTo>
                          <a:pt x="260" y="157"/>
                          <a:pt x="260" y="157"/>
                          <a:pt x="260" y="157"/>
                        </a:cubicBezTo>
                        <a:cubicBezTo>
                          <a:pt x="260" y="157"/>
                          <a:pt x="260" y="157"/>
                          <a:pt x="260" y="157"/>
                        </a:cubicBezTo>
                        <a:cubicBezTo>
                          <a:pt x="260" y="158"/>
                          <a:pt x="260" y="158"/>
                          <a:pt x="260" y="158"/>
                        </a:cubicBezTo>
                        <a:cubicBezTo>
                          <a:pt x="260" y="158"/>
                          <a:pt x="260" y="158"/>
                          <a:pt x="260" y="158"/>
                        </a:cubicBezTo>
                        <a:cubicBezTo>
                          <a:pt x="260" y="157"/>
                          <a:pt x="260" y="157"/>
                          <a:pt x="260" y="157"/>
                        </a:cubicBezTo>
                        <a:cubicBezTo>
                          <a:pt x="260" y="156"/>
                          <a:pt x="260" y="156"/>
                          <a:pt x="260" y="156"/>
                        </a:cubicBezTo>
                        <a:cubicBezTo>
                          <a:pt x="260" y="155"/>
                          <a:pt x="260" y="155"/>
                          <a:pt x="260" y="155"/>
                        </a:cubicBezTo>
                        <a:cubicBezTo>
                          <a:pt x="260" y="154"/>
                          <a:pt x="260" y="154"/>
                          <a:pt x="260" y="154"/>
                        </a:cubicBezTo>
                        <a:cubicBezTo>
                          <a:pt x="262" y="154"/>
                          <a:pt x="262" y="154"/>
                          <a:pt x="262" y="154"/>
                        </a:cubicBezTo>
                        <a:cubicBezTo>
                          <a:pt x="262" y="154"/>
                          <a:pt x="262" y="154"/>
                          <a:pt x="262" y="154"/>
                        </a:cubicBezTo>
                        <a:cubicBezTo>
                          <a:pt x="261" y="155"/>
                          <a:pt x="261" y="155"/>
                          <a:pt x="261" y="155"/>
                        </a:cubicBezTo>
                        <a:cubicBezTo>
                          <a:pt x="261" y="155"/>
                          <a:pt x="261" y="155"/>
                          <a:pt x="261" y="155"/>
                        </a:cubicBezTo>
                        <a:cubicBezTo>
                          <a:pt x="262" y="155"/>
                          <a:pt x="262" y="155"/>
                          <a:pt x="262" y="155"/>
                        </a:cubicBezTo>
                        <a:cubicBezTo>
                          <a:pt x="263" y="154"/>
                          <a:pt x="263" y="154"/>
                          <a:pt x="263" y="154"/>
                        </a:cubicBezTo>
                        <a:cubicBezTo>
                          <a:pt x="264" y="154"/>
                          <a:pt x="264" y="154"/>
                          <a:pt x="264" y="154"/>
                        </a:cubicBezTo>
                        <a:cubicBezTo>
                          <a:pt x="264" y="153"/>
                          <a:pt x="264" y="153"/>
                          <a:pt x="264" y="153"/>
                        </a:cubicBezTo>
                        <a:cubicBezTo>
                          <a:pt x="266" y="153"/>
                          <a:pt x="266" y="153"/>
                          <a:pt x="266" y="153"/>
                        </a:cubicBezTo>
                        <a:cubicBezTo>
                          <a:pt x="266" y="153"/>
                          <a:pt x="266" y="153"/>
                          <a:pt x="266" y="153"/>
                        </a:cubicBezTo>
                        <a:cubicBezTo>
                          <a:pt x="267" y="154"/>
                          <a:pt x="267" y="154"/>
                          <a:pt x="267" y="154"/>
                        </a:cubicBezTo>
                        <a:close/>
                        <a:moveTo>
                          <a:pt x="243" y="157"/>
                        </a:moveTo>
                        <a:cubicBezTo>
                          <a:pt x="243" y="157"/>
                          <a:pt x="242" y="157"/>
                          <a:pt x="242" y="157"/>
                        </a:cubicBezTo>
                        <a:cubicBezTo>
                          <a:pt x="241" y="157"/>
                          <a:pt x="241" y="157"/>
                          <a:pt x="241" y="157"/>
                        </a:cubicBezTo>
                        <a:cubicBezTo>
                          <a:pt x="241" y="156"/>
                          <a:pt x="241" y="156"/>
                          <a:pt x="241" y="156"/>
                        </a:cubicBezTo>
                        <a:cubicBezTo>
                          <a:pt x="241" y="156"/>
                          <a:pt x="241" y="156"/>
                          <a:pt x="241" y="156"/>
                        </a:cubicBezTo>
                        <a:cubicBezTo>
                          <a:pt x="242" y="156"/>
                          <a:pt x="242" y="156"/>
                          <a:pt x="242" y="156"/>
                        </a:cubicBezTo>
                        <a:cubicBezTo>
                          <a:pt x="243" y="156"/>
                          <a:pt x="243" y="156"/>
                          <a:pt x="243" y="156"/>
                        </a:cubicBezTo>
                        <a:cubicBezTo>
                          <a:pt x="243" y="157"/>
                          <a:pt x="243" y="157"/>
                          <a:pt x="243" y="157"/>
                        </a:cubicBezTo>
                        <a:cubicBezTo>
                          <a:pt x="243" y="157"/>
                          <a:pt x="243" y="157"/>
                          <a:pt x="243" y="157"/>
                        </a:cubicBezTo>
                        <a:close/>
                        <a:moveTo>
                          <a:pt x="163" y="160"/>
                        </a:moveTo>
                        <a:cubicBezTo>
                          <a:pt x="162" y="158"/>
                          <a:pt x="162" y="158"/>
                          <a:pt x="162" y="158"/>
                        </a:cubicBezTo>
                        <a:cubicBezTo>
                          <a:pt x="163" y="158"/>
                          <a:pt x="163" y="158"/>
                          <a:pt x="163" y="158"/>
                        </a:cubicBezTo>
                        <a:cubicBezTo>
                          <a:pt x="163" y="157"/>
                          <a:pt x="163" y="157"/>
                          <a:pt x="163" y="157"/>
                        </a:cubicBezTo>
                        <a:cubicBezTo>
                          <a:pt x="163" y="156"/>
                          <a:pt x="163" y="156"/>
                          <a:pt x="163" y="156"/>
                        </a:cubicBezTo>
                        <a:cubicBezTo>
                          <a:pt x="164" y="157"/>
                          <a:pt x="164" y="157"/>
                          <a:pt x="164" y="157"/>
                        </a:cubicBezTo>
                        <a:cubicBezTo>
                          <a:pt x="164" y="158"/>
                          <a:pt x="164" y="158"/>
                          <a:pt x="164" y="158"/>
                        </a:cubicBezTo>
                        <a:cubicBezTo>
                          <a:pt x="163" y="159"/>
                          <a:pt x="163" y="159"/>
                          <a:pt x="163" y="159"/>
                        </a:cubicBezTo>
                        <a:cubicBezTo>
                          <a:pt x="163" y="160"/>
                          <a:pt x="163" y="160"/>
                          <a:pt x="163" y="160"/>
                        </a:cubicBezTo>
                        <a:cubicBezTo>
                          <a:pt x="163" y="160"/>
                          <a:pt x="163" y="160"/>
                          <a:pt x="163" y="160"/>
                        </a:cubicBezTo>
                        <a:close/>
                        <a:moveTo>
                          <a:pt x="247" y="157"/>
                        </a:moveTo>
                        <a:cubicBezTo>
                          <a:pt x="247" y="157"/>
                          <a:pt x="247" y="157"/>
                          <a:pt x="247" y="157"/>
                        </a:cubicBezTo>
                        <a:cubicBezTo>
                          <a:pt x="248" y="157"/>
                          <a:pt x="248" y="157"/>
                          <a:pt x="248" y="157"/>
                        </a:cubicBezTo>
                        <a:cubicBezTo>
                          <a:pt x="248" y="157"/>
                          <a:pt x="248" y="157"/>
                          <a:pt x="248" y="157"/>
                        </a:cubicBezTo>
                        <a:cubicBezTo>
                          <a:pt x="247" y="158"/>
                          <a:pt x="247" y="158"/>
                          <a:pt x="247" y="158"/>
                        </a:cubicBezTo>
                        <a:cubicBezTo>
                          <a:pt x="247" y="159"/>
                          <a:pt x="247" y="159"/>
                          <a:pt x="247" y="159"/>
                        </a:cubicBezTo>
                        <a:cubicBezTo>
                          <a:pt x="247" y="159"/>
                          <a:pt x="247" y="159"/>
                          <a:pt x="247" y="159"/>
                        </a:cubicBezTo>
                        <a:cubicBezTo>
                          <a:pt x="247" y="160"/>
                          <a:pt x="247" y="160"/>
                          <a:pt x="247" y="160"/>
                        </a:cubicBezTo>
                        <a:cubicBezTo>
                          <a:pt x="246" y="159"/>
                          <a:pt x="246" y="159"/>
                          <a:pt x="246" y="159"/>
                        </a:cubicBezTo>
                        <a:cubicBezTo>
                          <a:pt x="246" y="159"/>
                          <a:pt x="245" y="159"/>
                          <a:pt x="245" y="159"/>
                        </a:cubicBezTo>
                        <a:cubicBezTo>
                          <a:pt x="245" y="158"/>
                          <a:pt x="245" y="158"/>
                          <a:pt x="245" y="158"/>
                        </a:cubicBezTo>
                        <a:cubicBezTo>
                          <a:pt x="245" y="157"/>
                          <a:pt x="245" y="157"/>
                          <a:pt x="245" y="157"/>
                        </a:cubicBezTo>
                        <a:cubicBezTo>
                          <a:pt x="246" y="157"/>
                          <a:pt x="246" y="157"/>
                          <a:pt x="246" y="157"/>
                        </a:cubicBezTo>
                        <a:cubicBezTo>
                          <a:pt x="247" y="157"/>
                          <a:pt x="247" y="157"/>
                          <a:pt x="247" y="157"/>
                        </a:cubicBezTo>
                        <a:close/>
                        <a:moveTo>
                          <a:pt x="257" y="159"/>
                        </a:moveTo>
                        <a:cubicBezTo>
                          <a:pt x="256" y="158"/>
                          <a:pt x="256" y="158"/>
                          <a:pt x="256" y="158"/>
                        </a:cubicBezTo>
                        <a:cubicBezTo>
                          <a:pt x="257" y="158"/>
                          <a:pt x="257" y="158"/>
                          <a:pt x="257" y="158"/>
                        </a:cubicBezTo>
                        <a:cubicBezTo>
                          <a:pt x="257" y="158"/>
                          <a:pt x="257" y="158"/>
                          <a:pt x="257" y="158"/>
                        </a:cubicBezTo>
                        <a:cubicBezTo>
                          <a:pt x="258" y="159"/>
                          <a:pt x="258" y="159"/>
                          <a:pt x="258" y="159"/>
                        </a:cubicBezTo>
                        <a:cubicBezTo>
                          <a:pt x="258" y="160"/>
                          <a:pt x="258" y="160"/>
                          <a:pt x="258" y="160"/>
                        </a:cubicBezTo>
                        <a:cubicBezTo>
                          <a:pt x="259" y="161"/>
                          <a:pt x="259" y="161"/>
                          <a:pt x="259" y="161"/>
                        </a:cubicBezTo>
                        <a:cubicBezTo>
                          <a:pt x="259" y="162"/>
                          <a:pt x="259" y="162"/>
                          <a:pt x="259" y="162"/>
                        </a:cubicBezTo>
                        <a:cubicBezTo>
                          <a:pt x="260" y="163"/>
                          <a:pt x="260" y="163"/>
                          <a:pt x="260" y="163"/>
                        </a:cubicBezTo>
                        <a:cubicBezTo>
                          <a:pt x="259" y="164"/>
                          <a:pt x="259" y="164"/>
                          <a:pt x="259" y="164"/>
                        </a:cubicBezTo>
                        <a:cubicBezTo>
                          <a:pt x="260" y="165"/>
                          <a:pt x="260" y="165"/>
                          <a:pt x="260"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6"/>
                          <a:pt x="261" y="166"/>
                          <a:pt x="261" y="166"/>
                        </a:cubicBezTo>
                        <a:cubicBezTo>
                          <a:pt x="260" y="166"/>
                          <a:pt x="260" y="166"/>
                          <a:pt x="260" y="166"/>
                        </a:cubicBezTo>
                        <a:cubicBezTo>
                          <a:pt x="259" y="166"/>
                          <a:pt x="259" y="166"/>
                          <a:pt x="259" y="166"/>
                        </a:cubicBezTo>
                        <a:cubicBezTo>
                          <a:pt x="259" y="166"/>
                          <a:pt x="259" y="166"/>
                          <a:pt x="259" y="166"/>
                        </a:cubicBezTo>
                        <a:cubicBezTo>
                          <a:pt x="259" y="165"/>
                          <a:pt x="259" y="165"/>
                          <a:pt x="259" y="165"/>
                        </a:cubicBezTo>
                        <a:cubicBezTo>
                          <a:pt x="259" y="164"/>
                          <a:pt x="259" y="164"/>
                          <a:pt x="259" y="164"/>
                        </a:cubicBezTo>
                        <a:cubicBezTo>
                          <a:pt x="259" y="164"/>
                          <a:pt x="259" y="164"/>
                          <a:pt x="259" y="164"/>
                        </a:cubicBezTo>
                        <a:cubicBezTo>
                          <a:pt x="258" y="162"/>
                          <a:pt x="258" y="162"/>
                          <a:pt x="258" y="162"/>
                        </a:cubicBezTo>
                        <a:cubicBezTo>
                          <a:pt x="257" y="161"/>
                          <a:pt x="257" y="161"/>
                          <a:pt x="257" y="161"/>
                        </a:cubicBezTo>
                        <a:cubicBezTo>
                          <a:pt x="257" y="160"/>
                          <a:pt x="257" y="160"/>
                          <a:pt x="257" y="160"/>
                        </a:cubicBezTo>
                        <a:cubicBezTo>
                          <a:pt x="257" y="159"/>
                          <a:pt x="257" y="159"/>
                          <a:pt x="257" y="159"/>
                        </a:cubicBezTo>
                        <a:cubicBezTo>
                          <a:pt x="257" y="159"/>
                          <a:pt x="257" y="159"/>
                          <a:pt x="257" y="159"/>
                        </a:cubicBezTo>
                        <a:close/>
                        <a:moveTo>
                          <a:pt x="142" y="159"/>
                        </a:moveTo>
                        <a:cubicBezTo>
                          <a:pt x="143" y="159"/>
                          <a:pt x="143" y="159"/>
                          <a:pt x="143" y="159"/>
                        </a:cubicBezTo>
                        <a:cubicBezTo>
                          <a:pt x="143" y="158"/>
                          <a:pt x="143" y="158"/>
                          <a:pt x="143" y="158"/>
                        </a:cubicBezTo>
                        <a:cubicBezTo>
                          <a:pt x="144" y="159"/>
                          <a:pt x="144" y="159"/>
                          <a:pt x="144" y="159"/>
                        </a:cubicBezTo>
                        <a:cubicBezTo>
                          <a:pt x="144" y="160"/>
                          <a:pt x="144" y="160"/>
                          <a:pt x="144" y="160"/>
                        </a:cubicBezTo>
                        <a:cubicBezTo>
                          <a:pt x="143" y="160"/>
                          <a:pt x="143" y="160"/>
                          <a:pt x="143" y="160"/>
                        </a:cubicBezTo>
                        <a:cubicBezTo>
                          <a:pt x="143" y="160"/>
                          <a:pt x="143" y="160"/>
                          <a:pt x="143" y="160"/>
                        </a:cubicBezTo>
                        <a:cubicBezTo>
                          <a:pt x="142" y="161"/>
                          <a:pt x="142" y="161"/>
                          <a:pt x="142" y="161"/>
                        </a:cubicBezTo>
                        <a:cubicBezTo>
                          <a:pt x="143" y="161"/>
                          <a:pt x="143" y="161"/>
                          <a:pt x="143" y="161"/>
                        </a:cubicBezTo>
                        <a:cubicBezTo>
                          <a:pt x="142" y="161"/>
                          <a:pt x="142" y="161"/>
                          <a:pt x="142" y="161"/>
                        </a:cubicBezTo>
                        <a:cubicBezTo>
                          <a:pt x="141" y="160"/>
                          <a:pt x="141" y="160"/>
                          <a:pt x="141" y="160"/>
                        </a:cubicBezTo>
                        <a:cubicBezTo>
                          <a:pt x="139" y="160"/>
                          <a:pt x="139" y="160"/>
                          <a:pt x="139" y="160"/>
                        </a:cubicBezTo>
                        <a:cubicBezTo>
                          <a:pt x="139" y="160"/>
                          <a:pt x="139" y="160"/>
                          <a:pt x="139" y="160"/>
                        </a:cubicBezTo>
                        <a:cubicBezTo>
                          <a:pt x="139" y="159"/>
                          <a:pt x="139" y="159"/>
                          <a:pt x="139" y="159"/>
                        </a:cubicBezTo>
                        <a:cubicBezTo>
                          <a:pt x="140" y="159"/>
                          <a:pt x="140" y="159"/>
                          <a:pt x="140" y="159"/>
                        </a:cubicBezTo>
                        <a:cubicBezTo>
                          <a:pt x="142" y="159"/>
                          <a:pt x="142" y="159"/>
                          <a:pt x="142" y="159"/>
                        </a:cubicBezTo>
                        <a:close/>
                        <a:moveTo>
                          <a:pt x="232" y="162"/>
                        </a:moveTo>
                        <a:cubicBezTo>
                          <a:pt x="232" y="162"/>
                          <a:pt x="232" y="162"/>
                          <a:pt x="232" y="162"/>
                        </a:cubicBezTo>
                        <a:cubicBezTo>
                          <a:pt x="232" y="161"/>
                          <a:pt x="232" y="161"/>
                          <a:pt x="232" y="161"/>
                        </a:cubicBezTo>
                        <a:cubicBezTo>
                          <a:pt x="232" y="160"/>
                          <a:pt x="232" y="160"/>
                          <a:pt x="232" y="160"/>
                        </a:cubicBezTo>
                        <a:cubicBezTo>
                          <a:pt x="232" y="159"/>
                          <a:pt x="232" y="159"/>
                          <a:pt x="232" y="159"/>
                        </a:cubicBezTo>
                        <a:cubicBezTo>
                          <a:pt x="232" y="160"/>
                          <a:pt x="232" y="160"/>
                          <a:pt x="232" y="160"/>
                        </a:cubicBezTo>
                        <a:cubicBezTo>
                          <a:pt x="233" y="160"/>
                          <a:pt x="233" y="160"/>
                          <a:pt x="233" y="160"/>
                        </a:cubicBezTo>
                        <a:cubicBezTo>
                          <a:pt x="234" y="161"/>
                          <a:pt x="234" y="161"/>
                          <a:pt x="234" y="161"/>
                        </a:cubicBezTo>
                        <a:cubicBezTo>
                          <a:pt x="233" y="161"/>
                          <a:pt x="233" y="161"/>
                          <a:pt x="233" y="161"/>
                        </a:cubicBezTo>
                        <a:cubicBezTo>
                          <a:pt x="233" y="162"/>
                          <a:pt x="233" y="162"/>
                          <a:pt x="233" y="162"/>
                        </a:cubicBezTo>
                        <a:cubicBezTo>
                          <a:pt x="233" y="162"/>
                          <a:pt x="233" y="162"/>
                          <a:pt x="233" y="162"/>
                        </a:cubicBezTo>
                        <a:cubicBezTo>
                          <a:pt x="233" y="163"/>
                          <a:pt x="233" y="163"/>
                          <a:pt x="233" y="163"/>
                        </a:cubicBezTo>
                        <a:cubicBezTo>
                          <a:pt x="232" y="163"/>
                          <a:pt x="232" y="163"/>
                          <a:pt x="232" y="163"/>
                        </a:cubicBezTo>
                        <a:cubicBezTo>
                          <a:pt x="231" y="163"/>
                          <a:pt x="231" y="163"/>
                          <a:pt x="231" y="163"/>
                        </a:cubicBezTo>
                        <a:cubicBezTo>
                          <a:pt x="231" y="162"/>
                          <a:pt x="231" y="162"/>
                          <a:pt x="231" y="162"/>
                        </a:cubicBezTo>
                        <a:cubicBezTo>
                          <a:pt x="231" y="162"/>
                          <a:pt x="231" y="162"/>
                          <a:pt x="231" y="162"/>
                        </a:cubicBezTo>
                        <a:cubicBezTo>
                          <a:pt x="232" y="162"/>
                          <a:pt x="232" y="162"/>
                          <a:pt x="232" y="162"/>
                        </a:cubicBezTo>
                        <a:close/>
                        <a:moveTo>
                          <a:pt x="247" y="166"/>
                        </a:moveTo>
                        <a:cubicBezTo>
                          <a:pt x="246" y="165"/>
                          <a:pt x="246" y="165"/>
                          <a:pt x="246" y="165"/>
                        </a:cubicBezTo>
                        <a:cubicBezTo>
                          <a:pt x="246" y="164"/>
                          <a:pt x="246" y="164"/>
                          <a:pt x="246" y="164"/>
                        </a:cubicBezTo>
                        <a:cubicBezTo>
                          <a:pt x="246" y="162"/>
                          <a:pt x="246" y="162"/>
                          <a:pt x="246" y="162"/>
                        </a:cubicBezTo>
                        <a:cubicBezTo>
                          <a:pt x="246" y="162"/>
                          <a:pt x="246" y="162"/>
                          <a:pt x="246" y="162"/>
                        </a:cubicBezTo>
                        <a:cubicBezTo>
                          <a:pt x="246" y="161"/>
                          <a:pt x="246" y="161"/>
                          <a:pt x="246" y="161"/>
                        </a:cubicBezTo>
                        <a:cubicBezTo>
                          <a:pt x="247" y="160"/>
                          <a:pt x="247" y="160"/>
                          <a:pt x="247" y="160"/>
                        </a:cubicBezTo>
                        <a:cubicBezTo>
                          <a:pt x="248" y="160"/>
                          <a:pt x="248" y="160"/>
                          <a:pt x="248" y="160"/>
                        </a:cubicBezTo>
                        <a:cubicBezTo>
                          <a:pt x="248" y="160"/>
                          <a:pt x="248" y="160"/>
                          <a:pt x="248" y="160"/>
                        </a:cubicBezTo>
                        <a:cubicBezTo>
                          <a:pt x="249" y="160"/>
                          <a:pt x="249" y="160"/>
                          <a:pt x="249" y="160"/>
                        </a:cubicBezTo>
                        <a:cubicBezTo>
                          <a:pt x="248" y="162"/>
                          <a:pt x="248" y="162"/>
                          <a:pt x="248" y="162"/>
                        </a:cubicBezTo>
                        <a:cubicBezTo>
                          <a:pt x="248" y="162"/>
                          <a:pt x="248" y="162"/>
                          <a:pt x="248" y="162"/>
                        </a:cubicBezTo>
                        <a:cubicBezTo>
                          <a:pt x="247" y="163"/>
                          <a:pt x="247" y="163"/>
                          <a:pt x="247" y="163"/>
                        </a:cubicBezTo>
                        <a:cubicBezTo>
                          <a:pt x="247" y="164"/>
                          <a:pt x="247" y="164"/>
                          <a:pt x="247" y="164"/>
                        </a:cubicBezTo>
                        <a:cubicBezTo>
                          <a:pt x="247" y="166"/>
                          <a:pt x="247" y="166"/>
                          <a:pt x="247" y="166"/>
                        </a:cubicBezTo>
                        <a:close/>
                        <a:moveTo>
                          <a:pt x="228" y="160"/>
                        </a:moveTo>
                        <a:cubicBezTo>
                          <a:pt x="227" y="160"/>
                          <a:pt x="227" y="160"/>
                          <a:pt x="227" y="160"/>
                        </a:cubicBezTo>
                        <a:cubicBezTo>
                          <a:pt x="227" y="161"/>
                          <a:pt x="227" y="161"/>
                          <a:pt x="227" y="161"/>
                        </a:cubicBezTo>
                        <a:cubicBezTo>
                          <a:pt x="227" y="162"/>
                          <a:pt x="227" y="162"/>
                          <a:pt x="227" y="162"/>
                        </a:cubicBezTo>
                        <a:cubicBezTo>
                          <a:pt x="227" y="162"/>
                          <a:pt x="227" y="162"/>
                          <a:pt x="227" y="162"/>
                        </a:cubicBezTo>
                        <a:cubicBezTo>
                          <a:pt x="226" y="163"/>
                          <a:pt x="226" y="163"/>
                          <a:pt x="226" y="163"/>
                        </a:cubicBezTo>
                        <a:cubicBezTo>
                          <a:pt x="225" y="164"/>
                          <a:pt x="225" y="164"/>
                          <a:pt x="225" y="164"/>
                        </a:cubicBezTo>
                        <a:cubicBezTo>
                          <a:pt x="225" y="165"/>
                          <a:pt x="225" y="165"/>
                          <a:pt x="225" y="165"/>
                        </a:cubicBezTo>
                        <a:cubicBezTo>
                          <a:pt x="224" y="166"/>
                          <a:pt x="224" y="166"/>
                          <a:pt x="224" y="166"/>
                        </a:cubicBezTo>
                        <a:cubicBezTo>
                          <a:pt x="224" y="166"/>
                          <a:pt x="224" y="166"/>
                          <a:pt x="224" y="166"/>
                        </a:cubicBezTo>
                        <a:cubicBezTo>
                          <a:pt x="222" y="167"/>
                          <a:pt x="222" y="167"/>
                          <a:pt x="222" y="167"/>
                        </a:cubicBezTo>
                        <a:cubicBezTo>
                          <a:pt x="221" y="167"/>
                          <a:pt x="221" y="167"/>
                          <a:pt x="221" y="167"/>
                        </a:cubicBezTo>
                        <a:cubicBezTo>
                          <a:pt x="220" y="168"/>
                          <a:pt x="220" y="168"/>
                          <a:pt x="220" y="168"/>
                        </a:cubicBezTo>
                        <a:cubicBezTo>
                          <a:pt x="219" y="167"/>
                          <a:pt x="219" y="167"/>
                          <a:pt x="219" y="167"/>
                        </a:cubicBezTo>
                        <a:cubicBezTo>
                          <a:pt x="219" y="168"/>
                          <a:pt x="219" y="168"/>
                          <a:pt x="219" y="168"/>
                        </a:cubicBezTo>
                        <a:cubicBezTo>
                          <a:pt x="219" y="167"/>
                          <a:pt x="219" y="167"/>
                          <a:pt x="219" y="167"/>
                        </a:cubicBezTo>
                        <a:cubicBezTo>
                          <a:pt x="220" y="167"/>
                          <a:pt x="220" y="167"/>
                          <a:pt x="220" y="167"/>
                        </a:cubicBezTo>
                        <a:cubicBezTo>
                          <a:pt x="220" y="166"/>
                          <a:pt x="220" y="166"/>
                          <a:pt x="220" y="166"/>
                        </a:cubicBezTo>
                        <a:cubicBezTo>
                          <a:pt x="221" y="166"/>
                          <a:pt x="221" y="166"/>
                          <a:pt x="221" y="166"/>
                        </a:cubicBezTo>
                        <a:cubicBezTo>
                          <a:pt x="222" y="166"/>
                          <a:pt x="222" y="166"/>
                          <a:pt x="222" y="166"/>
                        </a:cubicBezTo>
                        <a:cubicBezTo>
                          <a:pt x="223" y="165"/>
                          <a:pt x="223" y="165"/>
                          <a:pt x="223" y="165"/>
                        </a:cubicBezTo>
                        <a:cubicBezTo>
                          <a:pt x="223" y="164"/>
                          <a:pt x="223" y="164"/>
                          <a:pt x="223" y="164"/>
                        </a:cubicBezTo>
                        <a:cubicBezTo>
                          <a:pt x="223" y="163"/>
                          <a:pt x="223" y="163"/>
                          <a:pt x="223" y="163"/>
                        </a:cubicBezTo>
                        <a:cubicBezTo>
                          <a:pt x="223" y="162"/>
                          <a:pt x="223" y="162"/>
                          <a:pt x="223" y="162"/>
                        </a:cubicBezTo>
                        <a:cubicBezTo>
                          <a:pt x="224" y="163"/>
                          <a:pt x="224" y="163"/>
                          <a:pt x="224" y="163"/>
                        </a:cubicBezTo>
                        <a:cubicBezTo>
                          <a:pt x="224" y="163"/>
                          <a:pt x="224" y="163"/>
                          <a:pt x="224" y="163"/>
                        </a:cubicBezTo>
                        <a:cubicBezTo>
                          <a:pt x="224" y="164"/>
                          <a:pt x="224" y="164"/>
                          <a:pt x="224" y="164"/>
                        </a:cubicBezTo>
                        <a:cubicBezTo>
                          <a:pt x="225" y="163"/>
                          <a:pt x="225" y="163"/>
                          <a:pt x="225" y="163"/>
                        </a:cubicBezTo>
                        <a:cubicBezTo>
                          <a:pt x="225" y="163"/>
                          <a:pt x="225" y="163"/>
                          <a:pt x="225" y="163"/>
                        </a:cubicBezTo>
                        <a:cubicBezTo>
                          <a:pt x="226" y="162"/>
                          <a:pt x="226" y="162"/>
                          <a:pt x="226" y="162"/>
                        </a:cubicBezTo>
                        <a:cubicBezTo>
                          <a:pt x="227" y="161"/>
                          <a:pt x="227" y="161"/>
                          <a:pt x="227" y="161"/>
                        </a:cubicBezTo>
                        <a:cubicBezTo>
                          <a:pt x="227" y="160"/>
                          <a:pt x="227" y="160"/>
                          <a:pt x="227" y="160"/>
                        </a:cubicBezTo>
                        <a:cubicBezTo>
                          <a:pt x="228" y="160"/>
                          <a:pt x="228" y="160"/>
                          <a:pt x="228" y="160"/>
                        </a:cubicBezTo>
                        <a:close/>
                        <a:moveTo>
                          <a:pt x="123" y="162"/>
                        </a:moveTo>
                        <a:cubicBezTo>
                          <a:pt x="122" y="161"/>
                          <a:pt x="122" y="161"/>
                          <a:pt x="122" y="161"/>
                        </a:cubicBezTo>
                        <a:cubicBezTo>
                          <a:pt x="121" y="161"/>
                          <a:pt x="121" y="161"/>
                          <a:pt x="121" y="161"/>
                        </a:cubicBezTo>
                        <a:cubicBezTo>
                          <a:pt x="120" y="161"/>
                          <a:pt x="120" y="161"/>
                          <a:pt x="120" y="161"/>
                        </a:cubicBezTo>
                        <a:cubicBezTo>
                          <a:pt x="120" y="161"/>
                          <a:pt x="120" y="161"/>
                          <a:pt x="120" y="161"/>
                        </a:cubicBezTo>
                        <a:cubicBezTo>
                          <a:pt x="120" y="161"/>
                          <a:pt x="120" y="161"/>
                          <a:pt x="120" y="161"/>
                        </a:cubicBezTo>
                        <a:cubicBezTo>
                          <a:pt x="122" y="161"/>
                          <a:pt x="122" y="161"/>
                          <a:pt x="122" y="161"/>
                        </a:cubicBezTo>
                        <a:cubicBezTo>
                          <a:pt x="123" y="160"/>
                          <a:pt x="123" y="160"/>
                          <a:pt x="123" y="160"/>
                        </a:cubicBezTo>
                        <a:cubicBezTo>
                          <a:pt x="124" y="161"/>
                          <a:pt x="124" y="161"/>
                          <a:pt x="124" y="161"/>
                        </a:cubicBezTo>
                        <a:cubicBezTo>
                          <a:pt x="124" y="161"/>
                          <a:pt x="124" y="161"/>
                          <a:pt x="124" y="161"/>
                        </a:cubicBezTo>
                        <a:cubicBezTo>
                          <a:pt x="123" y="162"/>
                          <a:pt x="123" y="162"/>
                          <a:pt x="123" y="162"/>
                        </a:cubicBezTo>
                        <a:close/>
                        <a:moveTo>
                          <a:pt x="173" y="166"/>
                        </a:moveTo>
                        <a:cubicBezTo>
                          <a:pt x="173" y="165"/>
                          <a:pt x="173" y="165"/>
                          <a:pt x="173" y="165"/>
                        </a:cubicBezTo>
                        <a:cubicBezTo>
                          <a:pt x="172" y="164"/>
                          <a:pt x="172" y="164"/>
                          <a:pt x="172" y="164"/>
                        </a:cubicBezTo>
                        <a:cubicBezTo>
                          <a:pt x="173" y="163"/>
                          <a:pt x="173" y="163"/>
                          <a:pt x="173" y="163"/>
                        </a:cubicBezTo>
                        <a:cubicBezTo>
                          <a:pt x="173" y="162"/>
                          <a:pt x="173" y="162"/>
                          <a:pt x="173" y="162"/>
                        </a:cubicBezTo>
                        <a:cubicBezTo>
                          <a:pt x="173" y="161"/>
                          <a:pt x="173" y="161"/>
                          <a:pt x="173" y="161"/>
                        </a:cubicBezTo>
                        <a:cubicBezTo>
                          <a:pt x="173" y="161"/>
                          <a:pt x="173" y="161"/>
                          <a:pt x="173" y="161"/>
                        </a:cubicBezTo>
                        <a:cubicBezTo>
                          <a:pt x="174" y="161"/>
                          <a:pt x="174" y="161"/>
                          <a:pt x="174" y="161"/>
                        </a:cubicBezTo>
                        <a:cubicBezTo>
                          <a:pt x="174" y="163"/>
                          <a:pt x="174" y="163"/>
                          <a:pt x="174" y="163"/>
                        </a:cubicBezTo>
                        <a:cubicBezTo>
                          <a:pt x="173" y="164"/>
                          <a:pt x="173" y="164"/>
                          <a:pt x="173" y="164"/>
                        </a:cubicBezTo>
                        <a:cubicBezTo>
                          <a:pt x="174" y="165"/>
                          <a:pt x="174" y="165"/>
                          <a:pt x="174" y="165"/>
                        </a:cubicBezTo>
                        <a:cubicBezTo>
                          <a:pt x="173" y="165"/>
                          <a:pt x="173" y="165"/>
                          <a:pt x="173" y="165"/>
                        </a:cubicBezTo>
                        <a:cubicBezTo>
                          <a:pt x="173" y="166"/>
                          <a:pt x="173" y="166"/>
                          <a:pt x="173" y="166"/>
                        </a:cubicBezTo>
                        <a:close/>
                        <a:moveTo>
                          <a:pt x="51" y="166"/>
                        </a:moveTo>
                        <a:cubicBezTo>
                          <a:pt x="52" y="164"/>
                          <a:pt x="52" y="164"/>
                          <a:pt x="52" y="164"/>
                        </a:cubicBezTo>
                        <a:cubicBezTo>
                          <a:pt x="52" y="163"/>
                          <a:pt x="52" y="163"/>
                          <a:pt x="52" y="163"/>
                        </a:cubicBezTo>
                        <a:cubicBezTo>
                          <a:pt x="53" y="162"/>
                          <a:pt x="53" y="162"/>
                          <a:pt x="53" y="162"/>
                        </a:cubicBezTo>
                        <a:cubicBezTo>
                          <a:pt x="53" y="164"/>
                          <a:pt x="53" y="164"/>
                          <a:pt x="53" y="164"/>
                        </a:cubicBezTo>
                        <a:cubicBezTo>
                          <a:pt x="52" y="164"/>
                          <a:pt x="52" y="164"/>
                          <a:pt x="52" y="164"/>
                        </a:cubicBezTo>
                        <a:cubicBezTo>
                          <a:pt x="52" y="166"/>
                          <a:pt x="52" y="166"/>
                          <a:pt x="52" y="166"/>
                        </a:cubicBezTo>
                        <a:cubicBezTo>
                          <a:pt x="51" y="166"/>
                          <a:pt x="51" y="166"/>
                          <a:pt x="51" y="166"/>
                        </a:cubicBezTo>
                        <a:close/>
                        <a:moveTo>
                          <a:pt x="233" y="164"/>
                        </a:moveTo>
                        <a:cubicBezTo>
                          <a:pt x="233" y="164"/>
                          <a:pt x="234" y="164"/>
                          <a:pt x="234" y="164"/>
                        </a:cubicBezTo>
                        <a:cubicBezTo>
                          <a:pt x="234" y="164"/>
                          <a:pt x="234" y="164"/>
                          <a:pt x="234" y="164"/>
                        </a:cubicBezTo>
                        <a:cubicBezTo>
                          <a:pt x="234" y="163"/>
                          <a:pt x="234" y="163"/>
                          <a:pt x="234" y="163"/>
                        </a:cubicBezTo>
                        <a:cubicBezTo>
                          <a:pt x="235" y="164"/>
                          <a:pt x="235" y="164"/>
                          <a:pt x="235" y="164"/>
                        </a:cubicBezTo>
                        <a:cubicBezTo>
                          <a:pt x="236" y="164"/>
                          <a:pt x="236" y="164"/>
                          <a:pt x="236" y="164"/>
                        </a:cubicBezTo>
                        <a:cubicBezTo>
                          <a:pt x="235" y="164"/>
                          <a:pt x="235" y="164"/>
                          <a:pt x="235" y="164"/>
                        </a:cubicBezTo>
                        <a:cubicBezTo>
                          <a:pt x="235" y="165"/>
                          <a:pt x="235" y="165"/>
                          <a:pt x="235" y="165"/>
                        </a:cubicBezTo>
                        <a:cubicBezTo>
                          <a:pt x="235" y="165"/>
                          <a:pt x="235" y="165"/>
                          <a:pt x="235" y="165"/>
                        </a:cubicBezTo>
                        <a:cubicBezTo>
                          <a:pt x="234" y="165"/>
                          <a:pt x="234" y="165"/>
                          <a:pt x="234" y="165"/>
                        </a:cubicBezTo>
                        <a:cubicBezTo>
                          <a:pt x="233" y="164"/>
                          <a:pt x="233" y="164"/>
                          <a:pt x="233" y="164"/>
                        </a:cubicBezTo>
                        <a:cubicBezTo>
                          <a:pt x="233" y="164"/>
                          <a:pt x="233" y="164"/>
                          <a:pt x="233" y="164"/>
                        </a:cubicBezTo>
                        <a:cubicBezTo>
                          <a:pt x="233" y="164"/>
                          <a:pt x="233" y="164"/>
                          <a:pt x="233" y="164"/>
                        </a:cubicBezTo>
                        <a:cubicBezTo>
                          <a:pt x="233" y="164"/>
                          <a:pt x="233" y="164"/>
                          <a:pt x="233" y="164"/>
                        </a:cubicBezTo>
                        <a:close/>
                        <a:moveTo>
                          <a:pt x="212" y="169"/>
                        </a:moveTo>
                        <a:cubicBezTo>
                          <a:pt x="211" y="169"/>
                          <a:pt x="211" y="169"/>
                          <a:pt x="211" y="169"/>
                        </a:cubicBezTo>
                        <a:cubicBezTo>
                          <a:pt x="211" y="168"/>
                          <a:pt x="211" y="168"/>
                          <a:pt x="211" y="168"/>
                        </a:cubicBezTo>
                        <a:cubicBezTo>
                          <a:pt x="212" y="166"/>
                          <a:pt x="212" y="166"/>
                          <a:pt x="212" y="166"/>
                        </a:cubicBezTo>
                        <a:cubicBezTo>
                          <a:pt x="213" y="166"/>
                          <a:pt x="213" y="166"/>
                          <a:pt x="213" y="166"/>
                        </a:cubicBezTo>
                        <a:cubicBezTo>
                          <a:pt x="214" y="165"/>
                          <a:pt x="214" y="165"/>
                          <a:pt x="214" y="165"/>
                        </a:cubicBezTo>
                        <a:cubicBezTo>
                          <a:pt x="215" y="165"/>
                          <a:pt x="215" y="165"/>
                          <a:pt x="215" y="165"/>
                        </a:cubicBezTo>
                        <a:cubicBezTo>
                          <a:pt x="215" y="165"/>
                          <a:pt x="215" y="165"/>
                          <a:pt x="215" y="165"/>
                        </a:cubicBezTo>
                        <a:cubicBezTo>
                          <a:pt x="214" y="166"/>
                          <a:pt x="214" y="166"/>
                          <a:pt x="214" y="166"/>
                        </a:cubicBezTo>
                        <a:cubicBezTo>
                          <a:pt x="213" y="167"/>
                          <a:pt x="213" y="167"/>
                          <a:pt x="213" y="167"/>
                        </a:cubicBezTo>
                        <a:cubicBezTo>
                          <a:pt x="213" y="168"/>
                          <a:pt x="213" y="168"/>
                          <a:pt x="213" y="168"/>
                        </a:cubicBezTo>
                        <a:cubicBezTo>
                          <a:pt x="213" y="168"/>
                          <a:pt x="213" y="168"/>
                          <a:pt x="213" y="168"/>
                        </a:cubicBezTo>
                        <a:cubicBezTo>
                          <a:pt x="212" y="169"/>
                          <a:pt x="212" y="169"/>
                          <a:pt x="212" y="169"/>
                        </a:cubicBezTo>
                        <a:cubicBezTo>
                          <a:pt x="212" y="169"/>
                          <a:pt x="212" y="169"/>
                          <a:pt x="212" y="169"/>
                        </a:cubicBezTo>
                        <a:close/>
                        <a:moveTo>
                          <a:pt x="215" y="170"/>
                        </a:moveTo>
                        <a:cubicBezTo>
                          <a:pt x="216" y="170"/>
                          <a:pt x="216" y="170"/>
                          <a:pt x="216" y="170"/>
                        </a:cubicBezTo>
                        <a:cubicBezTo>
                          <a:pt x="215" y="169"/>
                          <a:pt x="215" y="169"/>
                          <a:pt x="215" y="169"/>
                        </a:cubicBezTo>
                        <a:cubicBezTo>
                          <a:pt x="216" y="168"/>
                          <a:pt x="216" y="168"/>
                          <a:pt x="216" y="168"/>
                        </a:cubicBezTo>
                        <a:cubicBezTo>
                          <a:pt x="215" y="168"/>
                          <a:pt x="215" y="168"/>
                          <a:pt x="215" y="168"/>
                        </a:cubicBezTo>
                        <a:cubicBezTo>
                          <a:pt x="216" y="167"/>
                          <a:pt x="216" y="167"/>
                          <a:pt x="216" y="167"/>
                        </a:cubicBezTo>
                        <a:cubicBezTo>
                          <a:pt x="216" y="167"/>
                          <a:pt x="216" y="167"/>
                          <a:pt x="216" y="167"/>
                        </a:cubicBezTo>
                        <a:cubicBezTo>
                          <a:pt x="216" y="167"/>
                          <a:pt x="216" y="167"/>
                          <a:pt x="216" y="167"/>
                        </a:cubicBezTo>
                        <a:cubicBezTo>
                          <a:pt x="217" y="167"/>
                          <a:pt x="217" y="167"/>
                          <a:pt x="217" y="167"/>
                        </a:cubicBezTo>
                        <a:cubicBezTo>
                          <a:pt x="217" y="168"/>
                          <a:pt x="217" y="168"/>
                          <a:pt x="217" y="168"/>
                        </a:cubicBezTo>
                        <a:cubicBezTo>
                          <a:pt x="218" y="168"/>
                          <a:pt x="218" y="168"/>
                          <a:pt x="218" y="168"/>
                        </a:cubicBezTo>
                        <a:cubicBezTo>
                          <a:pt x="217" y="168"/>
                          <a:pt x="217" y="168"/>
                          <a:pt x="217" y="168"/>
                        </a:cubicBezTo>
                        <a:cubicBezTo>
                          <a:pt x="217" y="169"/>
                          <a:pt x="217" y="169"/>
                          <a:pt x="217" y="169"/>
                        </a:cubicBezTo>
                        <a:cubicBezTo>
                          <a:pt x="217" y="171"/>
                          <a:pt x="217" y="171"/>
                          <a:pt x="217" y="171"/>
                        </a:cubicBezTo>
                        <a:cubicBezTo>
                          <a:pt x="217" y="172"/>
                          <a:pt x="217" y="172"/>
                          <a:pt x="217" y="172"/>
                        </a:cubicBezTo>
                        <a:cubicBezTo>
                          <a:pt x="217" y="173"/>
                          <a:pt x="217" y="173"/>
                          <a:pt x="217" y="173"/>
                        </a:cubicBezTo>
                        <a:cubicBezTo>
                          <a:pt x="217" y="174"/>
                          <a:pt x="217" y="174"/>
                          <a:pt x="217" y="174"/>
                        </a:cubicBezTo>
                        <a:cubicBezTo>
                          <a:pt x="216" y="174"/>
                          <a:pt x="216" y="174"/>
                          <a:pt x="216" y="174"/>
                        </a:cubicBezTo>
                        <a:cubicBezTo>
                          <a:pt x="215" y="174"/>
                          <a:pt x="215" y="174"/>
                          <a:pt x="215" y="174"/>
                        </a:cubicBezTo>
                        <a:cubicBezTo>
                          <a:pt x="215" y="173"/>
                          <a:pt x="215" y="173"/>
                          <a:pt x="215" y="173"/>
                        </a:cubicBezTo>
                        <a:cubicBezTo>
                          <a:pt x="215" y="172"/>
                          <a:pt x="215" y="172"/>
                          <a:pt x="215" y="172"/>
                        </a:cubicBezTo>
                        <a:cubicBezTo>
                          <a:pt x="214" y="172"/>
                          <a:pt x="214" y="172"/>
                          <a:pt x="214" y="172"/>
                        </a:cubicBezTo>
                        <a:cubicBezTo>
                          <a:pt x="214" y="172"/>
                          <a:pt x="214" y="172"/>
                          <a:pt x="214" y="172"/>
                        </a:cubicBezTo>
                        <a:cubicBezTo>
                          <a:pt x="214" y="172"/>
                          <a:pt x="214" y="171"/>
                          <a:pt x="214" y="171"/>
                        </a:cubicBezTo>
                        <a:cubicBezTo>
                          <a:pt x="214" y="171"/>
                          <a:pt x="214" y="171"/>
                          <a:pt x="214" y="171"/>
                        </a:cubicBezTo>
                        <a:cubicBezTo>
                          <a:pt x="214" y="170"/>
                          <a:pt x="214" y="170"/>
                          <a:pt x="214" y="170"/>
                        </a:cubicBezTo>
                        <a:cubicBezTo>
                          <a:pt x="215" y="170"/>
                          <a:pt x="215" y="170"/>
                          <a:pt x="215" y="170"/>
                        </a:cubicBezTo>
                        <a:close/>
                        <a:moveTo>
                          <a:pt x="236" y="168"/>
                        </a:moveTo>
                        <a:cubicBezTo>
                          <a:pt x="236" y="168"/>
                          <a:pt x="236" y="168"/>
                          <a:pt x="236" y="168"/>
                        </a:cubicBezTo>
                        <a:cubicBezTo>
                          <a:pt x="236" y="169"/>
                          <a:pt x="236" y="169"/>
                          <a:pt x="236" y="169"/>
                        </a:cubicBezTo>
                        <a:cubicBezTo>
                          <a:pt x="236" y="169"/>
                          <a:pt x="236" y="169"/>
                          <a:pt x="236" y="169"/>
                        </a:cubicBezTo>
                        <a:cubicBezTo>
                          <a:pt x="235" y="169"/>
                          <a:pt x="235" y="169"/>
                          <a:pt x="235" y="169"/>
                        </a:cubicBezTo>
                        <a:cubicBezTo>
                          <a:pt x="234" y="169"/>
                          <a:pt x="234" y="169"/>
                          <a:pt x="234" y="169"/>
                        </a:cubicBezTo>
                        <a:cubicBezTo>
                          <a:pt x="234" y="169"/>
                          <a:pt x="234" y="169"/>
                          <a:pt x="234" y="169"/>
                        </a:cubicBezTo>
                        <a:cubicBezTo>
                          <a:pt x="233" y="169"/>
                          <a:pt x="233" y="169"/>
                          <a:pt x="233" y="169"/>
                        </a:cubicBezTo>
                        <a:cubicBezTo>
                          <a:pt x="232" y="170"/>
                          <a:pt x="232" y="170"/>
                          <a:pt x="232" y="170"/>
                        </a:cubicBezTo>
                        <a:cubicBezTo>
                          <a:pt x="233" y="171"/>
                          <a:pt x="233" y="171"/>
                          <a:pt x="233" y="171"/>
                        </a:cubicBezTo>
                        <a:cubicBezTo>
                          <a:pt x="232" y="172"/>
                          <a:pt x="232" y="172"/>
                          <a:pt x="232" y="172"/>
                        </a:cubicBezTo>
                        <a:cubicBezTo>
                          <a:pt x="232" y="172"/>
                          <a:pt x="232" y="172"/>
                          <a:pt x="232" y="172"/>
                        </a:cubicBezTo>
                        <a:cubicBezTo>
                          <a:pt x="232" y="172"/>
                          <a:pt x="232" y="172"/>
                          <a:pt x="232" y="172"/>
                        </a:cubicBezTo>
                        <a:cubicBezTo>
                          <a:pt x="231" y="173"/>
                          <a:pt x="231" y="173"/>
                          <a:pt x="231" y="173"/>
                        </a:cubicBezTo>
                        <a:cubicBezTo>
                          <a:pt x="231" y="174"/>
                          <a:pt x="231" y="174"/>
                          <a:pt x="231" y="174"/>
                        </a:cubicBezTo>
                        <a:cubicBezTo>
                          <a:pt x="231" y="173"/>
                          <a:pt x="231" y="173"/>
                          <a:pt x="231" y="173"/>
                        </a:cubicBezTo>
                        <a:cubicBezTo>
                          <a:pt x="231" y="174"/>
                          <a:pt x="231" y="174"/>
                          <a:pt x="231" y="174"/>
                        </a:cubicBezTo>
                        <a:cubicBezTo>
                          <a:pt x="231" y="175"/>
                          <a:pt x="231" y="175"/>
                          <a:pt x="231" y="175"/>
                        </a:cubicBezTo>
                        <a:cubicBezTo>
                          <a:pt x="231" y="175"/>
                          <a:pt x="231" y="175"/>
                          <a:pt x="231" y="175"/>
                        </a:cubicBezTo>
                        <a:cubicBezTo>
                          <a:pt x="231" y="176"/>
                          <a:pt x="231" y="176"/>
                          <a:pt x="231" y="176"/>
                        </a:cubicBezTo>
                        <a:cubicBezTo>
                          <a:pt x="231" y="176"/>
                          <a:pt x="231" y="176"/>
                          <a:pt x="231" y="176"/>
                        </a:cubicBezTo>
                        <a:cubicBezTo>
                          <a:pt x="230" y="176"/>
                          <a:pt x="230" y="176"/>
                          <a:pt x="230" y="176"/>
                        </a:cubicBezTo>
                        <a:cubicBezTo>
                          <a:pt x="230" y="175"/>
                          <a:pt x="230" y="175"/>
                          <a:pt x="230" y="175"/>
                        </a:cubicBezTo>
                        <a:cubicBezTo>
                          <a:pt x="230" y="174"/>
                          <a:pt x="230" y="174"/>
                          <a:pt x="230" y="174"/>
                        </a:cubicBezTo>
                        <a:cubicBezTo>
                          <a:pt x="229" y="175"/>
                          <a:pt x="229" y="175"/>
                          <a:pt x="229" y="175"/>
                        </a:cubicBezTo>
                        <a:cubicBezTo>
                          <a:pt x="229" y="175"/>
                          <a:pt x="229" y="175"/>
                          <a:pt x="229" y="175"/>
                        </a:cubicBezTo>
                        <a:cubicBezTo>
                          <a:pt x="229" y="176"/>
                          <a:pt x="229" y="176"/>
                          <a:pt x="229" y="176"/>
                        </a:cubicBezTo>
                        <a:cubicBezTo>
                          <a:pt x="228" y="177"/>
                          <a:pt x="228" y="177"/>
                          <a:pt x="228" y="177"/>
                        </a:cubicBezTo>
                        <a:cubicBezTo>
                          <a:pt x="228" y="178"/>
                          <a:pt x="228" y="178"/>
                          <a:pt x="228" y="178"/>
                        </a:cubicBezTo>
                        <a:cubicBezTo>
                          <a:pt x="228" y="179"/>
                          <a:pt x="228" y="179"/>
                          <a:pt x="228" y="179"/>
                        </a:cubicBezTo>
                        <a:cubicBezTo>
                          <a:pt x="228" y="179"/>
                          <a:pt x="228" y="179"/>
                          <a:pt x="228" y="179"/>
                        </a:cubicBezTo>
                        <a:cubicBezTo>
                          <a:pt x="228" y="180"/>
                          <a:pt x="228" y="180"/>
                          <a:pt x="228" y="180"/>
                        </a:cubicBezTo>
                        <a:cubicBezTo>
                          <a:pt x="227" y="180"/>
                          <a:pt x="227" y="180"/>
                          <a:pt x="227" y="180"/>
                        </a:cubicBezTo>
                        <a:cubicBezTo>
                          <a:pt x="227" y="180"/>
                          <a:pt x="227" y="180"/>
                          <a:pt x="227" y="180"/>
                        </a:cubicBezTo>
                        <a:cubicBezTo>
                          <a:pt x="227" y="179"/>
                          <a:pt x="227" y="179"/>
                          <a:pt x="227" y="179"/>
                        </a:cubicBezTo>
                        <a:cubicBezTo>
                          <a:pt x="227" y="179"/>
                          <a:pt x="227" y="179"/>
                          <a:pt x="227" y="179"/>
                        </a:cubicBezTo>
                        <a:cubicBezTo>
                          <a:pt x="227" y="178"/>
                          <a:pt x="227" y="178"/>
                          <a:pt x="227" y="178"/>
                        </a:cubicBezTo>
                        <a:cubicBezTo>
                          <a:pt x="226" y="178"/>
                          <a:pt x="226" y="178"/>
                          <a:pt x="226" y="178"/>
                        </a:cubicBezTo>
                        <a:cubicBezTo>
                          <a:pt x="226" y="179"/>
                          <a:pt x="226" y="179"/>
                          <a:pt x="226" y="179"/>
                        </a:cubicBezTo>
                        <a:cubicBezTo>
                          <a:pt x="225" y="179"/>
                          <a:pt x="225" y="179"/>
                          <a:pt x="225" y="179"/>
                        </a:cubicBezTo>
                        <a:cubicBezTo>
                          <a:pt x="224" y="179"/>
                          <a:pt x="224" y="179"/>
                          <a:pt x="224" y="179"/>
                        </a:cubicBezTo>
                        <a:cubicBezTo>
                          <a:pt x="225" y="178"/>
                          <a:pt x="225" y="178"/>
                          <a:pt x="225" y="178"/>
                        </a:cubicBezTo>
                        <a:cubicBezTo>
                          <a:pt x="226" y="176"/>
                          <a:pt x="226" y="176"/>
                          <a:pt x="226" y="176"/>
                        </a:cubicBezTo>
                        <a:cubicBezTo>
                          <a:pt x="227" y="175"/>
                          <a:pt x="227" y="175"/>
                          <a:pt x="227" y="175"/>
                        </a:cubicBezTo>
                        <a:cubicBezTo>
                          <a:pt x="228" y="175"/>
                          <a:pt x="228" y="175"/>
                          <a:pt x="228" y="175"/>
                        </a:cubicBezTo>
                        <a:cubicBezTo>
                          <a:pt x="229" y="173"/>
                          <a:pt x="229" y="173"/>
                          <a:pt x="229" y="173"/>
                        </a:cubicBezTo>
                        <a:cubicBezTo>
                          <a:pt x="230" y="173"/>
                          <a:pt x="230" y="173"/>
                          <a:pt x="230" y="173"/>
                        </a:cubicBezTo>
                        <a:cubicBezTo>
                          <a:pt x="230" y="172"/>
                          <a:pt x="230" y="172"/>
                          <a:pt x="230" y="172"/>
                        </a:cubicBezTo>
                        <a:cubicBezTo>
                          <a:pt x="229" y="171"/>
                          <a:pt x="229" y="171"/>
                          <a:pt x="229" y="171"/>
                        </a:cubicBezTo>
                        <a:cubicBezTo>
                          <a:pt x="229" y="170"/>
                          <a:pt x="229" y="170"/>
                          <a:pt x="229" y="170"/>
                        </a:cubicBezTo>
                        <a:cubicBezTo>
                          <a:pt x="230" y="169"/>
                          <a:pt x="230" y="169"/>
                          <a:pt x="230" y="169"/>
                        </a:cubicBezTo>
                        <a:cubicBezTo>
                          <a:pt x="231" y="170"/>
                          <a:pt x="231" y="170"/>
                          <a:pt x="231" y="170"/>
                        </a:cubicBezTo>
                        <a:cubicBezTo>
                          <a:pt x="231" y="170"/>
                          <a:pt x="231" y="170"/>
                          <a:pt x="231" y="170"/>
                        </a:cubicBezTo>
                        <a:cubicBezTo>
                          <a:pt x="231" y="171"/>
                          <a:pt x="231" y="171"/>
                          <a:pt x="231" y="171"/>
                        </a:cubicBezTo>
                        <a:cubicBezTo>
                          <a:pt x="231" y="171"/>
                          <a:pt x="231" y="170"/>
                          <a:pt x="232" y="170"/>
                        </a:cubicBezTo>
                        <a:cubicBezTo>
                          <a:pt x="232" y="170"/>
                          <a:pt x="232" y="169"/>
                          <a:pt x="232" y="169"/>
                        </a:cubicBezTo>
                        <a:cubicBezTo>
                          <a:pt x="232" y="169"/>
                          <a:pt x="232" y="169"/>
                          <a:pt x="232" y="169"/>
                        </a:cubicBezTo>
                        <a:cubicBezTo>
                          <a:pt x="233" y="168"/>
                          <a:pt x="233" y="168"/>
                          <a:pt x="233" y="168"/>
                        </a:cubicBezTo>
                        <a:cubicBezTo>
                          <a:pt x="234" y="168"/>
                          <a:pt x="234" y="168"/>
                          <a:pt x="234" y="168"/>
                        </a:cubicBezTo>
                        <a:cubicBezTo>
                          <a:pt x="235" y="168"/>
                          <a:pt x="235" y="168"/>
                          <a:pt x="235" y="168"/>
                        </a:cubicBezTo>
                        <a:cubicBezTo>
                          <a:pt x="235" y="168"/>
                          <a:pt x="235" y="168"/>
                          <a:pt x="235" y="168"/>
                        </a:cubicBezTo>
                        <a:cubicBezTo>
                          <a:pt x="236" y="168"/>
                          <a:pt x="236" y="168"/>
                          <a:pt x="236" y="168"/>
                        </a:cubicBezTo>
                        <a:close/>
                        <a:moveTo>
                          <a:pt x="193" y="170"/>
                        </a:moveTo>
                        <a:cubicBezTo>
                          <a:pt x="193" y="169"/>
                          <a:pt x="193" y="169"/>
                          <a:pt x="193" y="169"/>
                        </a:cubicBezTo>
                        <a:cubicBezTo>
                          <a:pt x="195" y="169"/>
                          <a:pt x="195" y="169"/>
                          <a:pt x="195" y="169"/>
                        </a:cubicBezTo>
                        <a:cubicBezTo>
                          <a:pt x="196" y="169"/>
                          <a:pt x="196" y="169"/>
                          <a:pt x="196" y="169"/>
                        </a:cubicBezTo>
                        <a:cubicBezTo>
                          <a:pt x="197" y="169"/>
                          <a:pt x="197" y="169"/>
                          <a:pt x="197" y="169"/>
                        </a:cubicBezTo>
                        <a:cubicBezTo>
                          <a:pt x="196" y="170"/>
                          <a:pt x="196" y="170"/>
                          <a:pt x="196" y="170"/>
                        </a:cubicBezTo>
                        <a:cubicBezTo>
                          <a:pt x="195" y="170"/>
                          <a:pt x="195" y="170"/>
                          <a:pt x="195" y="170"/>
                        </a:cubicBezTo>
                        <a:cubicBezTo>
                          <a:pt x="194" y="170"/>
                          <a:pt x="194" y="170"/>
                          <a:pt x="194" y="170"/>
                        </a:cubicBezTo>
                        <a:cubicBezTo>
                          <a:pt x="194" y="170"/>
                          <a:pt x="194" y="170"/>
                          <a:pt x="194" y="170"/>
                        </a:cubicBezTo>
                        <a:cubicBezTo>
                          <a:pt x="193" y="171"/>
                          <a:pt x="193" y="171"/>
                          <a:pt x="193" y="171"/>
                        </a:cubicBezTo>
                        <a:cubicBezTo>
                          <a:pt x="194" y="171"/>
                          <a:pt x="194" y="171"/>
                          <a:pt x="194" y="171"/>
                        </a:cubicBezTo>
                        <a:cubicBezTo>
                          <a:pt x="195" y="172"/>
                          <a:pt x="195" y="172"/>
                          <a:pt x="195" y="172"/>
                        </a:cubicBezTo>
                        <a:cubicBezTo>
                          <a:pt x="194" y="172"/>
                          <a:pt x="194" y="172"/>
                          <a:pt x="194" y="172"/>
                        </a:cubicBezTo>
                        <a:cubicBezTo>
                          <a:pt x="194" y="172"/>
                          <a:pt x="194" y="172"/>
                          <a:pt x="194" y="172"/>
                        </a:cubicBezTo>
                        <a:cubicBezTo>
                          <a:pt x="193" y="173"/>
                          <a:pt x="193" y="173"/>
                          <a:pt x="193" y="173"/>
                        </a:cubicBezTo>
                        <a:cubicBezTo>
                          <a:pt x="193" y="174"/>
                          <a:pt x="193" y="174"/>
                          <a:pt x="193" y="174"/>
                        </a:cubicBezTo>
                        <a:cubicBezTo>
                          <a:pt x="192" y="173"/>
                          <a:pt x="192" y="173"/>
                          <a:pt x="192" y="173"/>
                        </a:cubicBezTo>
                        <a:cubicBezTo>
                          <a:pt x="192" y="173"/>
                          <a:pt x="192" y="173"/>
                          <a:pt x="192" y="173"/>
                        </a:cubicBezTo>
                        <a:cubicBezTo>
                          <a:pt x="192" y="173"/>
                          <a:pt x="192" y="173"/>
                          <a:pt x="192" y="173"/>
                        </a:cubicBezTo>
                        <a:cubicBezTo>
                          <a:pt x="191" y="173"/>
                          <a:pt x="191" y="173"/>
                          <a:pt x="191" y="173"/>
                        </a:cubicBezTo>
                        <a:cubicBezTo>
                          <a:pt x="191" y="173"/>
                          <a:pt x="191" y="172"/>
                          <a:pt x="191" y="172"/>
                        </a:cubicBezTo>
                        <a:cubicBezTo>
                          <a:pt x="192" y="171"/>
                          <a:pt x="192" y="171"/>
                          <a:pt x="192" y="171"/>
                        </a:cubicBezTo>
                        <a:cubicBezTo>
                          <a:pt x="192" y="171"/>
                          <a:pt x="192" y="171"/>
                          <a:pt x="192" y="171"/>
                        </a:cubicBezTo>
                        <a:cubicBezTo>
                          <a:pt x="192" y="170"/>
                          <a:pt x="192" y="170"/>
                          <a:pt x="192" y="170"/>
                        </a:cubicBezTo>
                        <a:cubicBezTo>
                          <a:pt x="192" y="170"/>
                          <a:pt x="192" y="170"/>
                          <a:pt x="192" y="170"/>
                        </a:cubicBezTo>
                        <a:cubicBezTo>
                          <a:pt x="193" y="170"/>
                          <a:pt x="193" y="170"/>
                          <a:pt x="193" y="170"/>
                        </a:cubicBezTo>
                        <a:close/>
                        <a:moveTo>
                          <a:pt x="175" y="172"/>
                        </a:moveTo>
                        <a:cubicBezTo>
                          <a:pt x="173" y="170"/>
                          <a:pt x="173" y="170"/>
                          <a:pt x="173" y="170"/>
                        </a:cubicBezTo>
                        <a:cubicBezTo>
                          <a:pt x="172" y="169"/>
                          <a:pt x="172" y="169"/>
                          <a:pt x="172" y="169"/>
                        </a:cubicBezTo>
                        <a:cubicBezTo>
                          <a:pt x="174" y="170"/>
                          <a:pt x="174" y="170"/>
                          <a:pt x="174" y="170"/>
                        </a:cubicBezTo>
                        <a:cubicBezTo>
                          <a:pt x="175" y="170"/>
                          <a:pt x="175" y="170"/>
                          <a:pt x="175" y="170"/>
                        </a:cubicBezTo>
                        <a:cubicBezTo>
                          <a:pt x="176" y="170"/>
                          <a:pt x="176" y="170"/>
                          <a:pt x="176" y="170"/>
                        </a:cubicBezTo>
                        <a:cubicBezTo>
                          <a:pt x="177" y="171"/>
                          <a:pt x="177" y="171"/>
                          <a:pt x="177" y="171"/>
                        </a:cubicBezTo>
                        <a:cubicBezTo>
                          <a:pt x="177" y="172"/>
                          <a:pt x="177" y="172"/>
                          <a:pt x="177" y="172"/>
                        </a:cubicBezTo>
                        <a:cubicBezTo>
                          <a:pt x="177" y="172"/>
                          <a:pt x="177" y="172"/>
                          <a:pt x="177" y="172"/>
                        </a:cubicBezTo>
                        <a:cubicBezTo>
                          <a:pt x="176" y="172"/>
                          <a:pt x="176" y="172"/>
                          <a:pt x="176" y="172"/>
                        </a:cubicBezTo>
                        <a:cubicBezTo>
                          <a:pt x="175" y="171"/>
                          <a:pt x="175" y="171"/>
                          <a:pt x="175" y="171"/>
                        </a:cubicBezTo>
                        <a:cubicBezTo>
                          <a:pt x="175" y="172"/>
                          <a:pt x="175" y="172"/>
                          <a:pt x="175" y="172"/>
                        </a:cubicBezTo>
                        <a:close/>
                        <a:moveTo>
                          <a:pt x="197" y="177"/>
                        </a:moveTo>
                        <a:cubicBezTo>
                          <a:pt x="197" y="177"/>
                          <a:pt x="198" y="177"/>
                          <a:pt x="198" y="177"/>
                        </a:cubicBezTo>
                        <a:cubicBezTo>
                          <a:pt x="198" y="176"/>
                          <a:pt x="198" y="176"/>
                          <a:pt x="198" y="176"/>
                        </a:cubicBezTo>
                        <a:cubicBezTo>
                          <a:pt x="198" y="174"/>
                          <a:pt x="198" y="174"/>
                          <a:pt x="198" y="174"/>
                        </a:cubicBezTo>
                        <a:cubicBezTo>
                          <a:pt x="199" y="173"/>
                          <a:pt x="199" y="173"/>
                          <a:pt x="199" y="173"/>
                        </a:cubicBezTo>
                        <a:cubicBezTo>
                          <a:pt x="202" y="171"/>
                          <a:pt x="202" y="171"/>
                          <a:pt x="202" y="171"/>
                        </a:cubicBezTo>
                        <a:cubicBezTo>
                          <a:pt x="202" y="171"/>
                          <a:pt x="202" y="171"/>
                          <a:pt x="202" y="171"/>
                        </a:cubicBezTo>
                        <a:cubicBezTo>
                          <a:pt x="203" y="170"/>
                          <a:pt x="203" y="170"/>
                          <a:pt x="203" y="170"/>
                        </a:cubicBezTo>
                        <a:cubicBezTo>
                          <a:pt x="204" y="170"/>
                          <a:pt x="204" y="170"/>
                          <a:pt x="204" y="170"/>
                        </a:cubicBezTo>
                        <a:cubicBezTo>
                          <a:pt x="204" y="171"/>
                          <a:pt x="204" y="171"/>
                          <a:pt x="204" y="171"/>
                        </a:cubicBezTo>
                        <a:cubicBezTo>
                          <a:pt x="203" y="172"/>
                          <a:pt x="203" y="172"/>
                          <a:pt x="203" y="172"/>
                        </a:cubicBezTo>
                        <a:cubicBezTo>
                          <a:pt x="203" y="174"/>
                          <a:pt x="203" y="174"/>
                          <a:pt x="203" y="174"/>
                        </a:cubicBezTo>
                        <a:cubicBezTo>
                          <a:pt x="202" y="174"/>
                          <a:pt x="202" y="174"/>
                          <a:pt x="202" y="174"/>
                        </a:cubicBezTo>
                        <a:cubicBezTo>
                          <a:pt x="202" y="175"/>
                          <a:pt x="202" y="175"/>
                          <a:pt x="202" y="175"/>
                        </a:cubicBezTo>
                        <a:cubicBezTo>
                          <a:pt x="202" y="175"/>
                          <a:pt x="202" y="175"/>
                          <a:pt x="202" y="175"/>
                        </a:cubicBezTo>
                        <a:cubicBezTo>
                          <a:pt x="202" y="175"/>
                          <a:pt x="202" y="175"/>
                          <a:pt x="202" y="175"/>
                        </a:cubicBezTo>
                        <a:cubicBezTo>
                          <a:pt x="201" y="176"/>
                          <a:pt x="201" y="176"/>
                          <a:pt x="201" y="176"/>
                        </a:cubicBezTo>
                        <a:cubicBezTo>
                          <a:pt x="201" y="175"/>
                          <a:pt x="201" y="175"/>
                          <a:pt x="201" y="175"/>
                        </a:cubicBezTo>
                        <a:cubicBezTo>
                          <a:pt x="201" y="174"/>
                          <a:pt x="201" y="174"/>
                          <a:pt x="201" y="174"/>
                        </a:cubicBezTo>
                        <a:cubicBezTo>
                          <a:pt x="202" y="173"/>
                          <a:pt x="202" y="173"/>
                          <a:pt x="202" y="173"/>
                        </a:cubicBezTo>
                        <a:cubicBezTo>
                          <a:pt x="202" y="172"/>
                          <a:pt x="202" y="172"/>
                          <a:pt x="202" y="172"/>
                        </a:cubicBezTo>
                        <a:cubicBezTo>
                          <a:pt x="201" y="173"/>
                          <a:pt x="201" y="173"/>
                          <a:pt x="201" y="173"/>
                        </a:cubicBezTo>
                        <a:cubicBezTo>
                          <a:pt x="199" y="175"/>
                          <a:pt x="199" y="175"/>
                          <a:pt x="199" y="175"/>
                        </a:cubicBezTo>
                        <a:cubicBezTo>
                          <a:pt x="199" y="175"/>
                          <a:pt x="199" y="175"/>
                          <a:pt x="199" y="175"/>
                        </a:cubicBezTo>
                        <a:cubicBezTo>
                          <a:pt x="198" y="176"/>
                          <a:pt x="198" y="176"/>
                          <a:pt x="198" y="176"/>
                        </a:cubicBezTo>
                        <a:cubicBezTo>
                          <a:pt x="197" y="177"/>
                          <a:pt x="197" y="177"/>
                          <a:pt x="197" y="177"/>
                        </a:cubicBezTo>
                        <a:close/>
                        <a:moveTo>
                          <a:pt x="212" y="173"/>
                        </a:moveTo>
                        <a:cubicBezTo>
                          <a:pt x="211" y="172"/>
                          <a:pt x="211" y="172"/>
                          <a:pt x="211" y="172"/>
                        </a:cubicBezTo>
                        <a:cubicBezTo>
                          <a:pt x="211" y="172"/>
                          <a:pt x="211" y="172"/>
                          <a:pt x="211" y="172"/>
                        </a:cubicBezTo>
                        <a:cubicBezTo>
                          <a:pt x="211" y="171"/>
                          <a:pt x="211" y="171"/>
                          <a:pt x="211" y="171"/>
                        </a:cubicBezTo>
                        <a:cubicBezTo>
                          <a:pt x="212" y="171"/>
                          <a:pt x="212" y="171"/>
                          <a:pt x="212" y="171"/>
                        </a:cubicBezTo>
                        <a:cubicBezTo>
                          <a:pt x="212" y="172"/>
                          <a:pt x="212" y="172"/>
                          <a:pt x="212" y="172"/>
                        </a:cubicBezTo>
                        <a:cubicBezTo>
                          <a:pt x="212" y="173"/>
                          <a:pt x="212" y="173"/>
                          <a:pt x="212" y="173"/>
                        </a:cubicBezTo>
                        <a:close/>
                        <a:moveTo>
                          <a:pt x="244" y="175"/>
                        </a:moveTo>
                        <a:cubicBezTo>
                          <a:pt x="244" y="174"/>
                          <a:pt x="244" y="174"/>
                          <a:pt x="244" y="174"/>
                        </a:cubicBezTo>
                        <a:cubicBezTo>
                          <a:pt x="243" y="174"/>
                          <a:pt x="243" y="174"/>
                          <a:pt x="243" y="174"/>
                        </a:cubicBezTo>
                        <a:cubicBezTo>
                          <a:pt x="242" y="172"/>
                          <a:pt x="242" y="172"/>
                          <a:pt x="242" y="172"/>
                        </a:cubicBezTo>
                        <a:cubicBezTo>
                          <a:pt x="242" y="172"/>
                          <a:pt x="242" y="172"/>
                          <a:pt x="242" y="172"/>
                        </a:cubicBezTo>
                        <a:cubicBezTo>
                          <a:pt x="242" y="172"/>
                          <a:pt x="243" y="173"/>
                          <a:pt x="243" y="173"/>
                        </a:cubicBezTo>
                        <a:cubicBezTo>
                          <a:pt x="244" y="173"/>
                          <a:pt x="244" y="173"/>
                          <a:pt x="244" y="173"/>
                        </a:cubicBezTo>
                        <a:cubicBezTo>
                          <a:pt x="245" y="173"/>
                          <a:pt x="245" y="173"/>
                          <a:pt x="245" y="173"/>
                        </a:cubicBezTo>
                        <a:cubicBezTo>
                          <a:pt x="245" y="173"/>
                          <a:pt x="245" y="173"/>
                          <a:pt x="245" y="173"/>
                        </a:cubicBezTo>
                        <a:cubicBezTo>
                          <a:pt x="246" y="174"/>
                          <a:pt x="246" y="174"/>
                          <a:pt x="246" y="174"/>
                        </a:cubicBezTo>
                        <a:cubicBezTo>
                          <a:pt x="245" y="174"/>
                          <a:pt x="245" y="174"/>
                          <a:pt x="245" y="174"/>
                        </a:cubicBezTo>
                        <a:cubicBezTo>
                          <a:pt x="244" y="175"/>
                          <a:pt x="244" y="175"/>
                          <a:pt x="244" y="175"/>
                        </a:cubicBezTo>
                        <a:cubicBezTo>
                          <a:pt x="244" y="175"/>
                          <a:pt x="244" y="175"/>
                          <a:pt x="244" y="175"/>
                        </a:cubicBezTo>
                        <a:close/>
                        <a:moveTo>
                          <a:pt x="160" y="181"/>
                        </a:moveTo>
                        <a:cubicBezTo>
                          <a:pt x="161" y="181"/>
                          <a:pt x="161" y="181"/>
                          <a:pt x="161" y="181"/>
                        </a:cubicBezTo>
                        <a:cubicBezTo>
                          <a:pt x="163" y="178"/>
                          <a:pt x="163" y="178"/>
                          <a:pt x="163" y="178"/>
                        </a:cubicBezTo>
                        <a:cubicBezTo>
                          <a:pt x="164" y="178"/>
                          <a:pt x="164" y="178"/>
                          <a:pt x="164" y="178"/>
                        </a:cubicBezTo>
                        <a:cubicBezTo>
                          <a:pt x="165" y="178"/>
                          <a:pt x="165" y="178"/>
                          <a:pt x="165" y="178"/>
                        </a:cubicBezTo>
                        <a:cubicBezTo>
                          <a:pt x="168" y="176"/>
                          <a:pt x="168" y="176"/>
                          <a:pt x="168" y="176"/>
                        </a:cubicBezTo>
                        <a:cubicBezTo>
                          <a:pt x="169" y="175"/>
                          <a:pt x="169" y="175"/>
                          <a:pt x="169" y="175"/>
                        </a:cubicBezTo>
                        <a:cubicBezTo>
                          <a:pt x="170" y="175"/>
                          <a:pt x="170" y="175"/>
                          <a:pt x="170" y="175"/>
                        </a:cubicBezTo>
                        <a:cubicBezTo>
                          <a:pt x="169" y="174"/>
                          <a:pt x="169" y="174"/>
                          <a:pt x="169" y="174"/>
                        </a:cubicBezTo>
                        <a:cubicBezTo>
                          <a:pt x="169" y="174"/>
                          <a:pt x="169" y="174"/>
                          <a:pt x="169" y="174"/>
                        </a:cubicBezTo>
                        <a:cubicBezTo>
                          <a:pt x="170" y="174"/>
                          <a:pt x="170" y="174"/>
                          <a:pt x="170" y="174"/>
                        </a:cubicBezTo>
                        <a:cubicBezTo>
                          <a:pt x="171" y="173"/>
                          <a:pt x="171" y="173"/>
                          <a:pt x="171" y="173"/>
                        </a:cubicBezTo>
                        <a:cubicBezTo>
                          <a:pt x="173" y="173"/>
                          <a:pt x="173" y="173"/>
                          <a:pt x="173" y="173"/>
                        </a:cubicBezTo>
                        <a:cubicBezTo>
                          <a:pt x="173" y="174"/>
                          <a:pt x="173" y="174"/>
                          <a:pt x="173" y="174"/>
                        </a:cubicBezTo>
                        <a:cubicBezTo>
                          <a:pt x="173" y="175"/>
                          <a:pt x="173" y="175"/>
                          <a:pt x="173" y="175"/>
                        </a:cubicBezTo>
                        <a:cubicBezTo>
                          <a:pt x="174" y="175"/>
                          <a:pt x="174" y="175"/>
                          <a:pt x="174" y="175"/>
                        </a:cubicBezTo>
                        <a:cubicBezTo>
                          <a:pt x="175" y="175"/>
                          <a:pt x="175" y="175"/>
                          <a:pt x="175" y="175"/>
                        </a:cubicBezTo>
                        <a:cubicBezTo>
                          <a:pt x="175" y="175"/>
                          <a:pt x="175" y="175"/>
                          <a:pt x="175" y="175"/>
                        </a:cubicBezTo>
                        <a:cubicBezTo>
                          <a:pt x="174" y="176"/>
                          <a:pt x="174" y="176"/>
                          <a:pt x="174" y="176"/>
                        </a:cubicBezTo>
                        <a:cubicBezTo>
                          <a:pt x="174" y="176"/>
                          <a:pt x="174" y="176"/>
                          <a:pt x="174" y="176"/>
                        </a:cubicBezTo>
                        <a:cubicBezTo>
                          <a:pt x="175" y="177"/>
                          <a:pt x="175" y="177"/>
                          <a:pt x="175" y="177"/>
                        </a:cubicBezTo>
                        <a:cubicBezTo>
                          <a:pt x="176" y="176"/>
                          <a:pt x="176" y="176"/>
                          <a:pt x="176" y="176"/>
                        </a:cubicBezTo>
                        <a:cubicBezTo>
                          <a:pt x="176" y="176"/>
                          <a:pt x="176" y="176"/>
                          <a:pt x="176" y="176"/>
                        </a:cubicBezTo>
                        <a:cubicBezTo>
                          <a:pt x="177" y="176"/>
                          <a:pt x="177" y="176"/>
                          <a:pt x="177" y="176"/>
                        </a:cubicBezTo>
                        <a:cubicBezTo>
                          <a:pt x="177" y="176"/>
                          <a:pt x="177" y="176"/>
                          <a:pt x="177" y="176"/>
                        </a:cubicBezTo>
                        <a:cubicBezTo>
                          <a:pt x="179" y="176"/>
                          <a:pt x="179" y="176"/>
                          <a:pt x="179" y="176"/>
                        </a:cubicBezTo>
                        <a:cubicBezTo>
                          <a:pt x="180" y="177"/>
                          <a:pt x="180" y="177"/>
                          <a:pt x="180" y="177"/>
                        </a:cubicBezTo>
                        <a:cubicBezTo>
                          <a:pt x="181" y="177"/>
                          <a:pt x="181" y="177"/>
                          <a:pt x="181" y="177"/>
                        </a:cubicBezTo>
                        <a:cubicBezTo>
                          <a:pt x="183" y="178"/>
                          <a:pt x="183" y="178"/>
                          <a:pt x="183" y="178"/>
                        </a:cubicBezTo>
                        <a:cubicBezTo>
                          <a:pt x="184" y="179"/>
                          <a:pt x="184" y="179"/>
                          <a:pt x="184" y="179"/>
                        </a:cubicBezTo>
                        <a:cubicBezTo>
                          <a:pt x="185" y="179"/>
                          <a:pt x="185" y="179"/>
                          <a:pt x="185" y="179"/>
                        </a:cubicBezTo>
                        <a:cubicBezTo>
                          <a:pt x="187" y="180"/>
                          <a:pt x="187" y="180"/>
                          <a:pt x="187" y="180"/>
                        </a:cubicBezTo>
                        <a:cubicBezTo>
                          <a:pt x="188" y="180"/>
                          <a:pt x="188" y="180"/>
                          <a:pt x="188" y="180"/>
                        </a:cubicBezTo>
                        <a:cubicBezTo>
                          <a:pt x="186" y="180"/>
                          <a:pt x="186" y="180"/>
                          <a:pt x="186" y="180"/>
                        </a:cubicBezTo>
                        <a:cubicBezTo>
                          <a:pt x="185" y="180"/>
                          <a:pt x="185" y="180"/>
                          <a:pt x="185" y="180"/>
                        </a:cubicBezTo>
                        <a:cubicBezTo>
                          <a:pt x="182" y="179"/>
                          <a:pt x="182" y="179"/>
                          <a:pt x="182" y="179"/>
                        </a:cubicBezTo>
                        <a:cubicBezTo>
                          <a:pt x="182" y="178"/>
                          <a:pt x="182" y="178"/>
                          <a:pt x="182" y="178"/>
                        </a:cubicBezTo>
                        <a:cubicBezTo>
                          <a:pt x="181" y="178"/>
                          <a:pt x="181" y="178"/>
                          <a:pt x="181" y="178"/>
                        </a:cubicBezTo>
                        <a:cubicBezTo>
                          <a:pt x="180" y="178"/>
                          <a:pt x="180" y="178"/>
                          <a:pt x="180" y="178"/>
                        </a:cubicBezTo>
                        <a:cubicBezTo>
                          <a:pt x="180" y="178"/>
                          <a:pt x="180" y="178"/>
                          <a:pt x="180" y="178"/>
                        </a:cubicBezTo>
                        <a:cubicBezTo>
                          <a:pt x="179" y="178"/>
                          <a:pt x="179" y="178"/>
                          <a:pt x="179" y="178"/>
                        </a:cubicBezTo>
                        <a:cubicBezTo>
                          <a:pt x="178" y="179"/>
                          <a:pt x="178" y="179"/>
                          <a:pt x="178" y="179"/>
                        </a:cubicBezTo>
                        <a:cubicBezTo>
                          <a:pt x="178" y="180"/>
                          <a:pt x="178" y="180"/>
                          <a:pt x="178" y="180"/>
                        </a:cubicBezTo>
                        <a:cubicBezTo>
                          <a:pt x="177" y="179"/>
                          <a:pt x="177" y="179"/>
                          <a:pt x="177" y="179"/>
                        </a:cubicBezTo>
                        <a:cubicBezTo>
                          <a:pt x="177" y="180"/>
                          <a:pt x="177" y="180"/>
                          <a:pt x="177" y="180"/>
                        </a:cubicBezTo>
                        <a:cubicBezTo>
                          <a:pt x="174" y="179"/>
                          <a:pt x="174" y="179"/>
                          <a:pt x="174" y="179"/>
                        </a:cubicBezTo>
                        <a:cubicBezTo>
                          <a:pt x="174" y="180"/>
                          <a:pt x="174" y="180"/>
                          <a:pt x="174" y="180"/>
                        </a:cubicBezTo>
                        <a:cubicBezTo>
                          <a:pt x="173" y="180"/>
                          <a:pt x="173" y="180"/>
                          <a:pt x="173" y="180"/>
                        </a:cubicBezTo>
                        <a:cubicBezTo>
                          <a:pt x="173" y="179"/>
                          <a:pt x="173" y="179"/>
                          <a:pt x="173" y="179"/>
                        </a:cubicBezTo>
                        <a:cubicBezTo>
                          <a:pt x="171" y="179"/>
                          <a:pt x="171" y="179"/>
                          <a:pt x="171" y="179"/>
                        </a:cubicBezTo>
                        <a:cubicBezTo>
                          <a:pt x="171" y="179"/>
                          <a:pt x="171" y="179"/>
                          <a:pt x="171" y="179"/>
                        </a:cubicBezTo>
                        <a:cubicBezTo>
                          <a:pt x="169" y="179"/>
                          <a:pt x="169" y="179"/>
                          <a:pt x="169" y="179"/>
                        </a:cubicBezTo>
                        <a:cubicBezTo>
                          <a:pt x="169" y="179"/>
                          <a:pt x="169" y="179"/>
                          <a:pt x="169" y="179"/>
                        </a:cubicBezTo>
                        <a:cubicBezTo>
                          <a:pt x="168" y="179"/>
                          <a:pt x="168" y="179"/>
                          <a:pt x="168" y="179"/>
                        </a:cubicBezTo>
                        <a:cubicBezTo>
                          <a:pt x="167" y="179"/>
                          <a:pt x="167" y="179"/>
                          <a:pt x="167" y="179"/>
                        </a:cubicBezTo>
                        <a:cubicBezTo>
                          <a:pt x="166" y="180"/>
                          <a:pt x="166" y="180"/>
                          <a:pt x="166" y="180"/>
                        </a:cubicBezTo>
                        <a:cubicBezTo>
                          <a:pt x="166" y="180"/>
                          <a:pt x="166" y="180"/>
                          <a:pt x="166" y="180"/>
                        </a:cubicBezTo>
                        <a:cubicBezTo>
                          <a:pt x="166" y="181"/>
                          <a:pt x="166" y="181"/>
                          <a:pt x="166" y="181"/>
                        </a:cubicBezTo>
                        <a:cubicBezTo>
                          <a:pt x="165" y="181"/>
                          <a:pt x="165" y="181"/>
                          <a:pt x="165" y="181"/>
                        </a:cubicBezTo>
                        <a:cubicBezTo>
                          <a:pt x="164" y="181"/>
                          <a:pt x="164" y="181"/>
                          <a:pt x="164" y="181"/>
                        </a:cubicBezTo>
                        <a:cubicBezTo>
                          <a:pt x="164" y="182"/>
                          <a:pt x="164" y="182"/>
                          <a:pt x="164" y="182"/>
                        </a:cubicBezTo>
                        <a:cubicBezTo>
                          <a:pt x="164" y="182"/>
                          <a:pt x="164" y="182"/>
                          <a:pt x="164" y="182"/>
                        </a:cubicBezTo>
                        <a:cubicBezTo>
                          <a:pt x="164" y="183"/>
                          <a:pt x="164" y="183"/>
                          <a:pt x="164" y="183"/>
                        </a:cubicBezTo>
                        <a:cubicBezTo>
                          <a:pt x="164" y="183"/>
                          <a:pt x="164" y="183"/>
                          <a:pt x="164" y="183"/>
                        </a:cubicBezTo>
                        <a:cubicBezTo>
                          <a:pt x="162" y="183"/>
                          <a:pt x="162" y="183"/>
                          <a:pt x="162" y="183"/>
                        </a:cubicBezTo>
                        <a:cubicBezTo>
                          <a:pt x="161" y="183"/>
                          <a:pt x="161" y="183"/>
                          <a:pt x="161" y="183"/>
                        </a:cubicBezTo>
                        <a:cubicBezTo>
                          <a:pt x="161" y="184"/>
                          <a:pt x="161" y="184"/>
                          <a:pt x="161" y="184"/>
                        </a:cubicBezTo>
                        <a:cubicBezTo>
                          <a:pt x="161" y="184"/>
                          <a:pt x="161" y="184"/>
                          <a:pt x="161" y="184"/>
                        </a:cubicBezTo>
                        <a:cubicBezTo>
                          <a:pt x="160" y="183"/>
                          <a:pt x="160" y="183"/>
                          <a:pt x="160" y="183"/>
                        </a:cubicBezTo>
                        <a:cubicBezTo>
                          <a:pt x="160" y="183"/>
                          <a:pt x="160" y="183"/>
                          <a:pt x="160" y="183"/>
                        </a:cubicBezTo>
                        <a:cubicBezTo>
                          <a:pt x="159" y="182"/>
                          <a:pt x="159" y="182"/>
                          <a:pt x="159" y="182"/>
                        </a:cubicBezTo>
                        <a:cubicBezTo>
                          <a:pt x="158" y="183"/>
                          <a:pt x="158" y="183"/>
                          <a:pt x="158" y="183"/>
                        </a:cubicBezTo>
                        <a:cubicBezTo>
                          <a:pt x="158" y="182"/>
                          <a:pt x="158" y="182"/>
                          <a:pt x="158" y="182"/>
                        </a:cubicBezTo>
                        <a:cubicBezTo>
                          <a:pt x="157" y="182"/>
                          <a:pt x="157" y="182"/>
                          <a:pt x="157" y="182"/>
                        </a:cubicBezTo>
                        <a:cubicBezTo>
                          <a:pt x="157" y="182"/>
                          <a:pt x="157" y="182"/>
                          <a:pt x="157" y="182"/>
                        </a:cubicBezTo>
                        <a:cubicBezTo>
                          <a:pt x="156" y="183"/>
                          <a:pt x="156" y="183"/>
                          <a:pt x="156" y="183"/>
                        </a:cubicBezTo>
                        <a:cubicBezTo>
                          <a:pt x="155" y="182"/>
                          <a:pt x="155" y="182"/>
                          <a:pt x="155" y="182"/>
                        </a:cubicBezTo>
                        <a:cubicBezTo>
                          <a:pt x="155" y="182"/>
                          <a:pt x="155" y="182"/>
                          <a:pt x="155" y="182"/>
                        </a:cubicBezTo>
                        <a:cubicBezTo>
                          <a:pt x="154" y="182"/>
                          <a:pt x="154" y="182"/>
                          <a:pt x="154" y="182"/>
                        </a:cubicBezTo>
                        <a:cubicBezTo>
                          <a:pt x="153" y="183"/>
                          <a:pt x="153" y="183"/>
                          <a:pt x="153" y="183"/>
                        </a:cubicBezTo>
                        <a:cubicBezTo>
                          <a:pt x="154" y="183"/>
                          <a:pt x="154" y="183"/>
                          <a:pt x="154" y="183"/>
                        </a:cubicBezTo>
                        <a:cubicBezTo>
                          <a:pt x="153" y="184"/>
                          <a:pt x="153" y="184"/>
                          <a:pt x="153" y="184"/>
                        </a:cubicBezTo>
                        <a:cubicBezTo>
                          <a:pt x="153" y="185"/>
                          <a:pt x="153" y="185"/>
                          <a:pt x="153" y="185"/>
                        </a:cubicBezTo>
                        <a:cubicBezTo>
                          <a:pt x="154" y="185"/>
                          <a:pt x="154" y="185"/>
                          <a:pt x="154" y="185"/>
                        </a:cubicBezTo>
                        <a:cubicBezTo>
                          <a:pt x="154" y="185"/>
                          <a:pt x="153" y="185"/>
                          <a:pt x="153" y="185"/>
                        </a:cubicBezTo>
                        <a:cubicBezTo>
                          <a:pt x="153" y="185"/>
                          <a:pt x="153" y="185"/>
                          <a:pt x="153" y="185"/>
                        </a:cubicBezTo>
                        <a:cubicBezTo>
                          <a:pt x="153" y="185"/>
                          <a:pt x="153" y="185"/>
                          <a:pt x="153" y="185"/>
                        </a:cubicBezTo>
                        <a:cubicBezTo>
                          <a:pt x="153" y="185"/>
                          <a:pt x="153" y="185"/>
                          <a:pt x="153" y="185"/>
                        </a:cubicBezTo>
                        <a:cubicBezTo>
                          <a:pt x="152" y="185"/>
                          <a:pt x="152" y="185"/>
                          <a:pt x="152" y="185"/>
                        </a:cubicBezTo>
                        <a:cubicBezTo>
                          <a:pt x="152" y="184"/>
                          <a:pt x="152" y="184"/>
                          <a:pt x="152" y="184"/>
                        </a:cubicBezTo>
                        <a:cubicBezTo>
                          <a:pt x="151" y="184"/>
                          <a:pt x="151" y="184"/>
                          <a:pt x="151" y="184"/>
                        </a:cubicBezTo>
                        <a:cubicBezTo>
                          <a:pt x="151" y="183"/>
                          <a:pt x="151" y="183"/>
                          <a:pt x="151" y="183"/>
                        </a:cubicBezTo>
                        <a:cubicBezTo>
                          <a:pt x="151" y="182"/>
                          <a:pt x="151" y="182"/>
                          <a:pt x="151" y="182"/>
                        </a:cubicBezTo>
                        <a:cubicBezTo>
                          <a:pt x="150" y="182"/>
                          <a:pt x="150" y="182"/>
                          <a:pt x="150" y="182"/>
                        </a:cubicBezTo>
                        <a:cubicBezTo>
                          <a:pt x="151" y="181"/>
                          <a:pt x="151" y="181"/>
                          <a:pt x="151" y="181"/>
                        </a:cubicBezTo>
                        <a:cubicBezTo>
                          <a:pt x="152" y="180"/>
                          <a:pt x="152" y="180"/>
                          <a:pt x="152" y="180"/>
                        </a:cubicBezTo>
                        <a:cubicBezTo>
                          <a:pt x="154" y="179"/>
                          <a:pt x="154" y="179"/>
                          <a:pt x="154" y="179"/>
                        </a:cubicBezTo>
                        <a:cubicBezTo>
                          <a:pt x="154" y="180"/>
                          <a:pt x="154" y="180"/>
                          <a:pt x="154" y="180"/>
                        </a:cubicBezTo>
                        <a:cubicBezTo>
                          <a:pt x="154" y="180"/>
                          <a:pt x="154" y="180"/>
                          <a:pt x="154" y="180"/>
                        </a:cubicBezTo>
                        <a:cubicBezTo>
                          <a:pt x="153" y="181"/>
                          <a:pt x="153" y="181"/>
                          <a:pt x="153" y="181"/>
                        </a:cubicBezTo>
                        <a:cubicBezTo>
                          <a:pt x="153" y="181"/>
                          <a:pt x="153" y="181"/>
                          <a:pt x="153" y="181"/>
                        </a:cubicBezTo>
                        <a:cubicBezTo>
                          <a:pt x="154" y="181"/>
                          <a:pt x="154" y="181"/>
                          <a:pt x="154" y="181"/>
                        </a:cubicBezTo>
                        <a:cubicBezTo>
                          <a:pt x="155" y="182"/>
                          <a:pt x="155" y="182"/>
                          <a:pt x="155" y="182"/>
                        </a:cubicBezTo>
                        <a:cubicBezTo>
                          <a:pt x="156" y="182"/>
                          <a:pt x="156" y="182"/>
                          <a:pt x="156" y="182"/>
                        </a:cubicBezTo>
                        <a:cubicBezTo>
                          <a:pt x="157" y="181"/>
                          <a:pt x="157" y="181"/>
                          <a:pt x="157" y="181"/>
                        </a:cubicBezTo>
                        <a:cubicBezTo>
                          <a:pt x="157" y="181"/>
                          <a:pt x="157" y="181"/>
                          <a:pt x="157" y="181"/>
                        </a:cubicBezTo>
                        <a:cubicBezTo>
                          <a:pt x="158" y="182"/>
                          <a:pt x="158" y="182"/>
                          <a:pt x="158" y="182"/>
                        </a:cubicBezTo>
                        <a:cubicBezTo>
                          <a:pt x="159" y="181"/>
                          <a:pt x="159" y="181"/>
                          <a:pt x="159" y="181"/>
                        </a:cubicBezTo>
                        <a:cubicBezTo>
                          <a:pt x="159" y="181"/>
                          <a:pt x="159" y="181"/>
                          <a:pt x="159" y="181"/>
                        </a:cubicBezTo>
                        <a:cubicBezTo>
                          <a:pt x="160" y="181"/>
                          <a:pt x="160" y="181"/>
                          <a:pt x="160" y="181"/>
                        </a:cubicBezTo>
                        <a:close/>
                        <a:moveTo>
                          <a:pt x="237" y="176"/>
                        </a:moveTo>
                        <a:cubicBezTo>
                          <a:pt x="237" y="176"/>
                          <a:pt x="237" y="176"/>
                          <a:pt x="237" y="176"/>
                        </a:cubicBezTo>
                        <a:cubicBezTo>
                          <a:pt x="238" y="176"/>
                          <a:pt x="238" y="176"/>
                          <a:pt x="238" y="176"/>
                        </a:cubicBezTo>
                        <a:cubicBezTo>
                          <a:pt x="238" y="176"/>
                          <a:pt x="238" y="176"/>
                          <a:pt x="238" y="176"/>
                        </a:cubicBezTo>
                        <a:cubicBezTo>
                          <a:pt x="238" y="177"/>
                          <a:pt x="238" y="177"/>
                          <a:pt x="238" y="177"/>
                        </a:cubicBezTo>
                        <a:cubicBezTo>
                          <a:pt x="238" y="178"/>
                          <a:pt x="238" y="178"/>
                          <a:pt x="238" y="178"/>
                        </a:cubicBezTo>
                        <a:cubicBezTo>
                          <a:pt x="237" y="179"/>
                          <a:pt x="237" y="179"/>
                          <a:pt x="237" y="179"/>
                        </a:cubicBezTo>
                        <a:cubicBezTo>
                          <a:pt x="237" y="180"/>
                          <a:pt x="237" y="180"/>
                          <a:pt x="237" y="180"/>
                        </a:cubicBezTo>
                        <a:cubicBezTo>
                          <a:pt x="236" y="179"/>
                          <a:pt x="236" y="179"/>
                          <a:pt x="236" y="179"/>
                        </a:cubicBezTo>
                        <a:cubicBezTo>
                          <a:pt x="237" y="177"/>
                          <a:pt x="237" y="177"/>
                          <a:pt x="237" y="177"/>
                        </a:cubicBezTo>
                        <a:cubicBezTo>
                          <a:pt x="237" y="176"/>
                          <a:pt x="237" y="176"/>
                          <a:pt x="237" y="176"/>
                        </a:cubicBezTo>
                        <a:cubicBezTo>
                          <a:pt x="237" y="176"/>
                          <a:pt x="237" y="176"/>
                          <a:pt x="237" y="176"/>
                        </a:cubicBezTo>
                        <a:cubicBezTo>
                          <a:pt x="237" y="176"/>
                          <a:pt x="237" y="176"/>
                          <a:pt x="237" y="176"/>
                        </a:cubicBezTo>
                        <a:cubicBezTo>
                          <a:pt x="237" y="176"/>
                          <a:pt x="237" y="176"/>
                          <a:pt x="237" y="176"/>
                        </a:cubicBezTo>
                        <a:close/>
                        <a:moveTo>
                          <a:pt x="219" y="180"/>
                        </a:moveTo>
                        <a:cubicBezTo>
                          <a:pt x="219" y="180"/>
                          <a:pt x="219" y="180"/>
                          <a:pt x="219" y="180"/>
                        </a:cubicBezTo>
                        <a:cubicBezTo>
                          <a:pt x="218" y="179"/>
                          <a:pt x="218" y="179"/>
                          <a:pt x="218" y="179"/>
                        </a:cubicBezTo>
                        <a:cubicBezTo>
                          <a:pt x="218" y="178"/>
                          <a:pt x="218" y="178"/>
                          <a:pt x="218" y="178"/>
                        </a:cubicBezTo>
                        <a:cubicBezTo>
                          <a:pt x="219" y="178"/>
                          <a:pt x="219" y="178"/>
                          <a:pt x="219" y="178"/>
                        </a:cubicBezTo>
                        <a:cubicBezTo>
                          <a:pt x="220" y="179"/>
                          <a:pt x="220" y="179"/>
                          <a:pt x="220" y="179"/>
                        </a:cubicBezTo>
                        <a:cubicBezTo>
                          <a:pt x="221" y="179"/>
                          <a:pt x="221" y="179"/>
                          <a:pt x="221" y="179"/>
                        </a:cubicBezTo>
                        <a:cubicBezTo>
                          <a:pt x="220" y="179"/>
                          <a:pt x="220" y="179"/>
                          <a:pt x="220" y="179"/>
                        </a:cubicBezTo>
                        <a:cubicBezTo>
                          <a:pt x="219" y="180"/>
                          <a:pt x="219" y="180"/>
                          <a:pt x="219" y="180"/>
                        </a:cubicBezTo>
                        <a:close/>
                        <a:moveTo>
                          <a:pt x="222" y="183"/>
                        </a:moveTo>
                        <a:cubicBezTo>
                          <a:pt x="222" y="182"/>
                          <a:pt x="222" y="182"/>
                          <a:pt x="222" y="182"/>
                        </a:cubicBezTo>
                        <a:cubicBezTo>
                          <a:pt x="223" y="181"/>
                          <a:pt x="223" y="181"/>
                          <a:pt x="223" y="181"/>
                        </a:cubicBezTo>
                        <a:cubicBezTo>
                          <a:pt x="224" y="181"/>
                          <a:pt x="224" y="181"/>
                          <a:pt x="224" y="181"/>
                        </a:cubicBezTo>
                        <a:cubicBezTo>
                          <a:pt x="225" y="181"/>
                          <a:pt x="225" y="181"/>
                          <a:pt x="225" y="181"/>
                        </a:cubicBezTo>
                        <a:cubicBezTo>
                          <a:pt x="226" y="181"/>
                          <a:pt x="226" y="181"/>
                          <a:pt x="226" y="181"/>
                        </a:cubicBezTo>
                        <a:cubicBezTo>
                          <a:pt x="225" y="182"/>
                          <a:pt x="225" y="182"/>
                          <a:pt x="225" y="182"/>
                        </a:cubicBezTo>
                        <a:cubicBezTo>
                          <a:pt x="225" y="182"/>
                          <a:pt x="225" y="182"/>
                          <a:pt x="225" y="182"/>
                        </a:cubicBezTo>
                        <a:cubicBezTo>
                          <a:pt x="224" y="183"/>
                          <a:pt x="224" y="183"/>
                          <a:pt x="224" y="183"/>
                        </a:cubicBezTo>
                        <a:cubicBezTo>
                          <a:pt x="223" y="183"/>
                          <a:pt x="223" y="183"/>
                          <a:pt x="223" y="183"/>
                        </a:cubicBezTo>
                        <a:cubicBezTo>
                          <a:pt x="223" y="183"/>
                          <a:pt x="223" y="183"/>
                          <a:pt x="223" y="183"/>
                        </a:cubicBezTo>
                        <a:cubicBezTo>
                          <a:pt x="223" y="183"/>
                          <a:pt x="222" y="183"/>
                          <a:pt x="222" y="183"/>
                        </a:cubicBezTo>
                        <a:close/>
                        <a:moveTo>
                          <a:pt x="193" y="182"/>
                        </a:moveTo>
                        <a:cubicBezTo>
                          <a:pt x="194" y="181"/>
                          <a:pt x="194" y="181"/>
                          <a:pt x="194" y="181"/>
                        </a:cubicBezTo>
                        <a:cubicBezTo>
                          <a:pt x="194" y="181"/>
                          <a:pt x="194" y="181"/>
                          <a:pt x="194" y="181"/>
                        </a:cubicBezTo>
                        <a:cubicBezTo>
                          <a:pt x="195" y="181"/>
                          <a:pt x="195" y="181"/>
                          <a:pt x="195" y="181"/>
                        </a:cubicBezTo>
                        <a:cubicBezTo>
                          <a:pt x="195" y="181"/>
                          <a:pt x="195" y="181"/>
                          <a:pt x="195" y="181"/>
                        </a:cubicBezTo>
                        <a:cubicBezTo>
                          <a:pt x="196" y="182"/>
                          <a:pt x="196" y="182"/>
                          <a:pt x="196" y="182"/>
                        </a:cubicBezTo>
                        <a:cubicBezTo>
                          <a:pt x="196" y="183"/>
                          <a:pt x="196" y="183"/>
                          <a:pt x="196" y="183"/>
                        </a:cubicBezTo>
                        <a:cubicBezTo>
                          <a:pt x="195" y="182"/>
                          <a:pt x="195" y="182"/>
                          <a:pt x="195" y="182"/>
                        </a:cubicBezTo>
                        <a:cubicBezTo>
                          <a:pt x="195" y="183"/>
                          <a:pt x="195" y="183"/>
                          <a:pt x="195" y="183"/>
                        </a:cubicBezTo>
                        <a:cubicBezTo>
                          <a:pt x="194" y="183"/>
                          <a:pt x="194" y="183"/>
                          <a:pt x="194" y="183"/>
                        </a:cubicBezTo>
                        <a:cubicBezTo>
                          <a:pt x="193" y="183"/>
                          <a:pt x="193" y="183"/>
                          <a:pt x="193" y="183"/>
                        </a:cubicBezTo>
                        <a:cubicBezTo>
                          <a:pt x="192" y="183"/>
                          <a:pt x="192" y="183"/>
                          <a:pt x="192" y="183"/>
                        </a:cubicBezTo>
                        <a:cubicBezTo>
                          <a:pt x="191" y="184"/>
                          <a:pt x="191" y="184"/>
                          <a:pt x="191" y="184"/>
                        </a:cubicBezTo>
                        <a:cubicBezTo>
                          <a:pt x="190" y="184"/>
                          <a:pt x="190" y="184"/>
                          <a:pt x="190" y="184"/>
                        </a:cubicBezTo>
                        <a:cubicBezTo>
                          <a:pt x="190" y="185"/>
                          <a:pt x="190" y="185"/>
                          <a:pt x="190" y="185"/>
                        </a:cubicBezTo>
                        <a:cubicBezTo>
                          <a:pt x="190" y="185"/>
                          <a:pt x="190" y="185"/>
                          <a:pt x="190" y="185"/>
                        </a:cubicBezTo>
                        <a:cubicBezTo>
                          <a:pt x="190" y="186"/>
                          <a:pt x="190" y="186"/>
                          <a:pt x="190" y="186"/>
                        </a:cubicBezTo>
                        <a:cubicBezTo>
                          <a:pt x="189" y="185"/>
                          <a:pt x="189" y="185"/>
                          <a:pt x="189" y="185"/>
                        </a:cubicBezTo>
                        <a:cubicBezTo>
                          <a:pt x="190" y="185"/>
                          <a:pt x="190" y="185"/>
                          <a:pt x="190" y="185"/>
                        </a:cubicBezTo>
                        <a:cubicBezTo>
                          <a:pt x="190" y="183"/>
                          <a:pt x="190" y="183"/>
                          <a:pt x="190" y="183"/>
                        </a:cubicBezTo>
                        <a:cubicBezTo>
                          <a:pt x="191" y="182"/>
                          <a:pt x="191" y="182"/>
                          <a:pt x="191" y="182"/>
                        </a:cubicBezTo>
                        <a:cubicBezTo>
                          <a:pt x="192" y="181"/>
                          <a:pt x="192" y="181"/>
                          <a:pt x="192" y="181"/>
                        </a:cubicBezTo>
                        <a:cubicBezTo>
                          <a:pt x="193" y="182"/>
                          <a:pt x="193" y="182"/>
                          <a:pt x="193" y="182"/>
                        </a:cubicBezTo>
                        <a:close/>
                        <a:moveTo>
                          <a:pt x="236" y="186"/>
                        </a:moveTo>
                        <a:cubicBezTo>
                          <a:pt x="236" y="185"/>
                          <a:pt x="236" y="185"/>
                          <a:pt x="236" y="185"/>
                        </a:cubicBezTo>
                        <a:cubicBezTo>
                          <a:pt x="235" y="184"/>
                          <a:pt x="235" y="184"/>
                          <a:pt x="235" y="184"/>
                        </a:cubicBezTo>
                        <a:cubicBezTo>
                          <a:pt x="235" y="184"/>
                          <a:pt x="235" y="184"/>
                          <a:pt x="235" y="184"/>
                        </a:cubicBezTo>
                        <a:cubicBezTo>
                          <a:pt x="235" y="184"/>
                          <a:pt x="235" y="184"/>
                          <a:pt x="235" y="184"/>
                        </a:cubicBezTo>
                        <a:cubicBezTo>
                          <a:pt x="236" y="183"/>
                          <a:pt x="236" y="183"/>
                          <a:pt x="236" y="183"/>
                        </a:cubicBezTo>
                        <a:cubicBezTo>
                          <a:pt x="236" y="182"/>
                          <a:pt x="236" y="182"/>
                          <a:pt x="236" y="182"/>
                        </a:cubicBezTo>
                        <a:cubicBezTo>
                          <a:pt x="237" y="182"/>
                          <a:pt x="237" y="182"/>
                          <a:pt x="237" y="182"/>
                        </a:cubicBezTo>
                        <a:cubicBezTo>
                          <a:pt x="237" y="181"/>
                          <a:pt x="237" y="181"/>
                          <a:pt x="237" y="181"/>
                        </a:cubicBezTo>
                        <a:cubicBezTo>
                          <a:pt x="238" y="182"/>
                          <a:pt x="238" y="182"/>
                          <a:pt x="238" y="182"/>
                        </a:cubicBezTo>
                        <a:cubicBezTo>
                          <a:pt x="238" y="182"/>
                          <a:pt x="238" y="182"/>
                          <a:pt x="238" y="182"/>
                        </a:cubicBezTo>
                        <a:cubicBezTo>
                          <a:pt x="238" y="183"/>
                          <a:pt x="238" y="183"/>
                          <a:pt x="238" y="183"/>
                        </a:cubicBezTo>
                        <a:cubicBezTo>
                          <a:pt x="238" y="184"/>
                          <a:pt x="238" y="184"/>
                          <a:pt x="238" y="184"/>
                        </a:cubicBezTo>
                        <a:cubicBezTo>
                          <a:pt x="237" y="184"/>
                          <a:pt x="237" y="184"/>
                          <a:pt x="237" y="184"/>
                        </a:cubicBezTo>
                        <a:cubicBezTo>
                          <a:pt x="236" y="185"/>
                          <a:pt x="236" y="185"/>
                          <a:pt x="236" y="185"/>
                        </a:cubicBezTo>
                        <a:cubicBezTo>
                          <a:pt x="236" y="186"/>
                          <a:pt x="236" y="186"/>
                          <a:pt x="236" y="186"/>
                        </a:cubicBezTo>
                        <a:close/>
                        <a:moveTo>
                          <a:pt x="199" y="189"/>
                        </a:moveTo>
                        <a:cubicBezTo>
                          <a:pt x="198" y="189"/>
                          <a:pt x="198" y="189"/>
                          <a:pt x="198" y="189"/>
                        </a:cubicBezTo>
                        <a:cubicBezTo>
                          <a:pt x="198" y="188"/>
                          <a:pt x="198" y="188"/>
                          <a:pt x="198" y="188"/>
                        </a:cubicBezTo>
                        <a:cubicBezTo>
                          <a:pt x="199" y="187"/>
                          <a:pt x="199" y="187"/>
                          <a:pt x="199" y="187"/>
                        </a:cubicBezTo>
                        <a:cubicBezTo>
                          <a:pt x="199" y="186"/>
                          <a:pt x="199" y="186"/>
                          <a:pt x="199" y="186"/>
                        </a:cubicBezTo>
                        <a:cubicBezTo>
                          <a:pt x="199" y="187"/>
                          <a:pt x="199" y="187"/>
                          <a:pt x="199" y="187"/>
                        </a:cubicBezTo>
                        <a:cubicBezTo>
                          <a:pt x="199" y="187"/>
                          <a:pt x="199" y="187"/>
                          <a:pt x="199" y="187"/>
                        </a:cubicBezTo>
                        <a:cubicBezTo>
                          <a:pt x="199" y="188"/>
                          <a:pt x="199" y="188"/>
                          <a:pt x="199" y="188"/>
                        </a:cubicBezTo>
                        <a:cubicBezTo>
                          <a:pt x="200" y="189"/>
                          <a:pt x="200" y="189"/>
                          <a:pt x="200" y="189"/>
                        </a:cubicBezTo>
                        <a:cubicBezTo>
                          <a:pt x="200" y="190"/>
                          <a:pt x="200" y="190"/>
                          <a:pt x="200" y="190"/>
                        </a:cubicBezTo>
                        <a:cubicBezTo>
                          <a:pt x="201" y="190"/>
                          <a:pt x="201" y="190"/>
                          <a:pt x="201" y="190"/>
                        </a:cubicBezTo>
                        <a:cubicBezTo>
                          <a:pt x="202" y="190"/>
                          <a:pt x="202" y="190"/>
                          <a:pt x="202" y="190"/>
                        </a:cubicBezTo>
                        <a:cubicBezTo>
                          <a:pt x="203" y="190"/>
                          <a:pt x="203" y="190"/>
                          <a:pt x="203" y="190"/>
                        </a:cubicBezTo>
                        <a:cubicBezTo>
                          <a:pt x="203" y="190"/>
                          <a:pt x="203" y="190"/>
                          <a:pt x="203" y="190"/>
                        </a:cubicBezTo>
                        <a:cubicBezTo>
                          <a:pt x="203" y="190"/>
                          <a:pt x="203" y="190"/>
                          <a:pt x="203" y="190"/>
                        </a:cubicBezTo>
                        <a:cubicBezTo>
                          <a:pt x="203" y="189"/>
                          <a:pt x="203" y="189"/>
                          <a:pt x="203" y="189"/>
                        </a:cubicBezTo>
                        <a:cubicBezTo>
                          <a:pt x="205" y="187"/>
                          <a:pt x="205" y="187"/>
                          <a:pt x="205" y="187"/>
                        </a:cubicBezTo>
                        <a:cubicBezTo>
                          <a:pt x="206" y="187"/>
                          <a:pt x="206" y="187"/>
                          <a:pt x="206" y="187"/>
                        </a:cubicBezTo>
                        <a:cubicBezTo>
                          <a:pt x="206" y="188"/>
                          <a:pt x="206" y="188"/>
                          <a:pt x="206" y="188"/>
                        </a:cubicBezTo>
                        <a:cubicBezTo>
                          <a:pt x="207" y="188"/>
                          <a:pt x="207" y="188"/>
                          <a:pt x="207" y="188"/>
                        </a:cubicBezTo>
                        <a:cubicBezTo>
                          <a:pt x="206" y="188"/>
                          <a:pt x="206" y="188"/>
                          <a:pt x="206" y="188"/>
                        </a:cubicBezTo>
                        <a:cubicBezTo>
                          <a:pt x="205" y="188"/>
                          <a:pt x="205" y="188"/>
                          <a:pt x="205" y="188"/>
                        </a:cubicBezTo>
                        <a:cubicBezTo>
                          <a:pt x="204" y="189"/>
                          <a:pt x="204" y="189"/>
                          <a:pt x="204" y="189"/>
                        </a:cubicBezTo>
                        <a:cubicBezTo>
                          <a:pt x="204" y="190"/>
                          <a:pt x="204" y="190"/>
                          <a:pt x="204" y="190"/>
                        </a:cubicBezTo>
                        <a:cubicBezTo>
                          <a:pt x="204" y="191"/>
                          <a:pt x="204" y="191"/>
                          <a:pt x="204" y="191"/>
                        </a:cubicBezTo>
                        <a:cubicBezTo>
                          <a:pt x="203" y="191"/>
                          <a:pt x="203" y="191"/>
                          <a:pt x="203" y="191"/>
                        </a:cubicBezTo>
                        <a:cubicBezTo>
                          <a:pt x="204" y="192"/>
                          <a:pt x="204" y="192"/>
                          <a:pt x="204" y="192"/>
                        </a:cubicBezTo>
                        <a:cubicBezTo>
                          <a:pt x="204" y="191"/>
                          <a:pt x="204" y="191"/>
                          <a:pt x="204" y="191"/>
                        </a:cubicBezTo>
                        <a:cubicBezTo>
                          <a:pt x="204" y="192"/>
                          <a:pt x="204" y="192"/>
                          <a:pt x="204" y="192"/>
                        </a:cubicBezTo>
                        <a:cubicBezTo>
                          <a:pt x="203" y="192"/>
                          <a:pt x="203" y="192"/>
                          <a:pt x="203" y="192"/>
                        </a:cubicBezTo>
                        <a:cubicBezTo>
                          <a:pt x="202" y="193"/>
                          <a:pt x="202" y="193"/>
                          <a:pt x="202" y="193"/>
                        </a:cubicBezTo>
                        <a:cubicBezTo>
                          <a:pt x="202" y="194"/>
                          <a:pt x="202" y="194"/>
                          <a:pt x="202" y="194"/>
                        </a:cubicBezTo>
                        <a:cubicBezTo>
                          <a:pt x="202" y="195"/>
                          <a:pt x="202" y="195"/>
                          <a:pt x="202" y="195"/>
                        </a:cubicBezTo>
                        <a:cubicBezTo>
                          <a:pt x="202" y="195"/>
                          <a:pt x="202" y="195"/>
                          <a:pt x="202" y="195"/>
                        </a:cubicBezTo>
                        <a:cubicBezTo>
                          <a:pt x="201" y="194"/>
                          <a:pt x="201" y="194"/>
                          <a:pt x="201" y="194"/>
                        </a:cubicBezTo>
                        <a:cubicBezTo>
                          <a:pt x="200" y="195"/>
                          <a:pt x="200" y="195"/>
                          <a:pt x="200" y="195"/>
                        </a:cubicBezTo>
                        <a:cubicBezTo>
                          <a:pt x="200" y="196"/>
                          <a:pt x="200" y="196"/>
                          <a:pt x="200" y="196"/>
                        </a:cubicBezTo>
                        <a:cubicBezTo>
                          <a:pt x="200" y="196"/>
                          <a:pt x="200" y="196"/>
                          <a:pt x="200" y="196"/>
                        </a:cubicBezTo>
                        <a:cubicBezTo>
                          <a:pt x="199" y="197"/>
                          <a:pt x="199" y="197"/>
                          <a:pt x="199" y="197"/>
                        </a:cubicBezTo>
                        <a:cubicBezTo>
                          <a:pt x="199" y="198"/>
                          <a:pt x="199" y="198"/>
                          <a:pt x="199" y="198"/>
                        </a:cubicBezTo>
                        <a:cubicBezTo>
                          <a:pt x="200" y="198"/>
                          <a:pt x="200" y="198"/>
                          <a:pt x="200" y="198"/>
                        </a:cubicBezTo>
                        <a:cubicBezTo>
                          <a:pt x="199" y="199"/>
                          <a:pt x="199" y="199"/>
                          <a:pt x="199" y="199"/>
                        </a:cubicBezTo>
                        <a:cubicBezTo>
                          <a:pt x="198" y="199"/>
                          <a:pt x="198" y="199"/>
                          <a:pt x="198" y="199"/>
                        </a:cubicBezTo>
                        <a:cubicBezTo>
                          <a:pt x="198" y="199"/>
                          <a:pt x="198" y="199"/>
                          <a:pt x="198" y="199"/>
                        </a:cubicBezTo>
                        <a:cubicBezTo>
                          <a:pt x="199" y="198"/>
                          <a:pt x="199" y="198"/>
                          <a:pt x="199" y="198"/>
                        </a:cubicBezTo>
                        <a:cubicBezTo>
                          <a:pt x="198" y="198"/>
                          <a:pt x="198" y="198"/>
                          <a:pt x="198" y="198"/>
                        </a:cubicBezTo>
                        <a:cubicBezTo>
                          <a:pt x="197" y="198"/>
                          <a:pt x="197" y="198"/>
                          <a:pt x="197" y="198"/>
                        </a:cubicBezTo>
                        <a:cubicBezTo>
                          <a:pt x="197" y="198"/>
                          <a:pt x="197" y="198"/>
                          <a:pt x="197" y="198"/>
                        </a:cubicBezTo>
                        <a:cubicBezTo>
                          <a:pt x="195" y="198"/>
                          <a:pt x="195" y="198"/>
                          <a:pt x="195" y="198"/>
                        </a:cubicBezTo>
                        <a:cubicBezTo>
                          <a:pt x="193" y="199"/>
                          <a:pt x="193" y="199"/>
                          <a:pt x="193" y="199"/>
                        </a:cubicBezTo>
                        <a:cubicBezTo>
                          <a:pt x="195" y="198"/>
                          <a:pt x="195" y="198"/>
                          <a:pt x="195" y="198"/>
                        </a:cubicBezTo>
                        <a:cubicBezTo>
                          <a:pt x="196" y="198"/>
                          <a:pt x="196" y="198"/>
                          <a:pt x="196" y="198"/>
                        </a:cubicBezTo>
                        <a:cubicBezTo>
                          <a:pt x="197" y="197"/>
                          <a:pt x="197" y="197"/>
                          <a:pt x="197" y="197"/>
                        </a:cubicBezTo>
                        <a:cubicBezTo>
                          <a:pt x="197" y="196"/>
                          <a:pt x="197" y="196"/>
                          <a:pt x="197" y="196"/>
                        </a:cubicBezTo>
                        <a:cubicBezTo>
                          <a:pt x="196" y="196"/>
                          <a:pt x="196" y="196"/>
                          <a:pt x="196" y="196"/>
                        </a:cubicBezTo>
                        <a:cubicBezTo>
                          <a:pt x="196" y="196"/>
                          <a:pt x="196" y="196"/>
                          <a:pt x="196" y="196"/>
                        </a:cubicBezTo>
                        <a:cubicBezTo>
                          <a:pt x="197" y="195"/>
                          <a:pt x="197" y="195"/>
                          <a:pt x="197" y="195"/>
                        </a:cubicBezTo>
                        <a:cubicBezTo>
                          <a:pt x="199" y="195"/>
                          <a:pt x="199" y="195"/>
                          <a:pt x="199" y="195"/>
                        </a:cubicBezTo>
                        <a:cubicBezTo>
                          <a:pt x="198" y="194"/>
                          <a:pt x="198" y="194"/>
                          <a:pt x="198" y="194"/>
                        </a:cubicBezTo>
                        <a:cubicBezTo>
                          <a:pt x="198" y="194"/>
                          <a:pt x="198" y="194"/>
                          <a:pt x="198" y="194"/>
                        </a:cubicBezTo>
                        <a:cubicBezTo>
                          <a:pt x="198" y="193"/>
                          <a:pt x="198" y="193"/>
                          <a:pt x="198" y="193"/>
                        </a:cubicBezTo>
                        <a:cubicBezTo>
                          <a:pt x="198" y="193"/>
                          <a:pt x="198" y="193"/>
                          <a:pt x="198" y="193"/>
                        </a:cubicBezTo>
                        <a:cubicBezTo>
                          <a:pt x="199" y="192"/>
                          <a:pt x="199" y="192"/>
                          <a:pt x="199" y="192"/>
                        </a:cubicBezTo>
                        <a:cubicBezTo>
                          <a:pt x="199" y="192"/>
                          <a:pt x="199" y="192"/>
                          <a:pt x="199" y="192"/>
                        </a:cubicBezTo>
                        <a:cubicBezTo>
                          <a:pt x="200" y="191"/>
                          <a:pt x="200" y="191"/>
                          <a:pt x="200" y="191"/>
                        </a:cubicBezTo>
                        <a:cubicBezTo>
                          <a:pt x="200" y="190"/>
                          <a:pt x="200" y="190"/>
                          <a:pt x="200" y="190"/>
                        </a:cubicBezTo>
                        <a:cubicBezTo>
                          <a:pt x="200" y="189"/>
                          <a:pt x="200" y="189"/>
                          <a:pt x="200" y="189"/>
                        </a:cubicBezTo>
                        <a:cubicBezTo>
                          <a:pt x="199" y="189"/>
                          <a:pt x="199" y="189"/>
                          <a:pt x="199" y="189"/>
                        </a:cubicBezTo>
                        <a:cubicBezTo>
                          <a:pt x="199" y="189"/>
                          <a:pt x="199" y="189"/>
                          <a:pt x="199" y="189"/>
                        </a:cubicBezTo>
                        <a:close/>
                        <a:moveTo>
                          <a:pt x="61" y="188"/>
                        </a:moveTo>
                        <a:cubicBezTo>
                          <a:pt x="62" y="187"/>
                          <a:pt x="62" y="187"/>
                          <a:pt x="62" y="187"/>
                        </a:cubicBezTo>
                        <a:cubicBezTo>
                          <a:pt x="63" y="186"/>
                          <a:pt x="63" y="186"/>
                          <a:pt x="63" y="186"/>
                        </a:cubicBezTo>
                        <a:cubicBezTo>
                          <a:pt x="63" y="187"/>
                          <a:pt x="63" y="187"/>
                          <a:pt x="63" y="187"/>
                        </a:cubicBezTo>
                        <a:cubicBezTo>
                          <a:pt x="61" y="188"/>
                          <a:pt x="61" y="188"/>
                          <a:pt x="61" y="188"/>
                        </a:cubicBezTo>
                        <a:close/>
                        <a:moveTo>
                          <a:pt x="210" y="191"/>
                        </a:moveTo>
                        <a:cubicBezTo>
                          <a:pt x="210" y="191"/>
                          <a:pt x="210" y="191"/>
                          <a:pt x="210" y="191"/>
                        </a:cubicBezTo>
                        <a:cubicBezTo>
                          <a:pt x="211" y="190"/>
                          <a:pt x="211" y="190"/>
                          <a:pt x="211" y="190"/>
                        </a:cubicBezTo>
                        <a:cubicBezTo>
                          <a:pt x="212" y="189"/>
                          <a:pt x="212" y="189"/>
                          <a:pt x="212" y="189"/>
                        </a:cubicBezTo>
                        <a:cubicBezTo>
                          <a:pt x="212" y="188"/>
                          <a:pt x="212" y="188"/>
                          <a:pt x="212" y="188"/>
                        </a:cubicBezTo>
                        <a:cubicBezTo>
                          <a:pt x="211" y="188"/>
                          <a:pt x="211" y="188"/>
                          <a:pt x="211" y="188"/>
                        </a:cubicBezTo>
                        <a:cubicBezTo>
                          <a:pt x="212" y="187"/>
                          <a:pt x="212" y="187"/>
                          <a:pt x="212" y="187"/>
                        </a:cubicBezTo>
                        <a:cubicBezTo>
                          <a:pt x="212" y="186"/>
                          <a:pt x="212" y="186"/>
                          <a:pt x="212" y="186"/>
                        </a:cubicBezTo>
                        <a:cubicBezTo>
                          <a:pt x="212" y="187"/>
                          <a:pt x="212" y="187"/>
                          <a:pt x="212" y="187"/>
                        </a:cubicBezTo>
                        <a:cubicBezTo>
                          <a:pt x="213" y="187"/>
                          <a:pt x="213" y="187"/>
                          <a:pt x="213" y="187"/>
                        </a:cubicBezTo>
                        <a:cubicBezTo>
                          <a:pt x="213" y="188"/>
                          <a:pt x="213" y="188"/>
                          <a:pt x="213" y="188"/>
                        </a:cubicBezTo>
                        <a:cubicBezTo>
                          <a:pt x="212" y="188"/>
                          <a:pt x="212" y="188"/>
                          <a:pt x="212" y="188"/>
                        </a:cubicBezTo>
                        <a:cubicBezTo>
                          <a:pt x="212" y="189"/>
                          <a:pt x="212" y="189"/>
                          <a:pt x="212" y="189"/>
                        </a:cubicBezTo>
                        <a:cubicBezTo>
                          <a:pt x="212" y="190"/>
                          <a:pt x="212" y="190"/>
                          <a:pt x="212" y="190"/>
                        </a:cubicBezTo>
                        <a:cubicBezTo>
                          <a:pt x="213" y="191"/>
                          <a:pt x="213" y="191"/>
                          <a:pt x="213" y="191"/>
                        </a:cubicBezTo>
                        <a:cubicBezTo>
                          <a:pt x="213" y="192"/>
                          <a:pt x="213" y="192"/>
                          <a:pt x="213" y="192"/>
                        </a:cubicBezTo>
                        <a:cubicBezTo>
                          <a:pt x="213" y="193"/>
                          <a:pt x="213" y="193"/>
                          <a:pt x="213" y="193"/>
                        </a:cubicBezTo>
                        <a:cubicBezTo>
                          <a:pt x="213" y="192"/>
                          <a:pt x="213" y="192"/>
                          <a:pt x="213" y="192"/>
                        </a:cubicBezTo>
                        <a:cubicBezTo>
                          <a:pt x="213" y="192"/>
                          <a:pt x="213" y="192"/>
                          <a:pt x="213" y="192"/>
                        </a:cubicBezTo>
                        <a:cubicBezTo>
                          <a:pt x="212" y="191"/>
                          <a:pt x="212" y="191"/>
                          <a:pt x="212" y="191"/>
                        </a:cubicBezTo>
                        <a:cubicBezTo>
                          <a:pt x="211" y="191"/>
                          <a:pt x="211" y="191"/>
                          <a:pt x="211" y="191"/>
                        </a:cubicBezTo>
                        <a:cubicBezTo>
                          <a:pt x="210" y="191"/>
                          <a:pt x="210" y="191"/>
                          <a:pt x="210" y="191"/>
                        </a:cubicBezTo>
                        <a:close/>
                        <a:moveTo>
                          <a:pt x="225" y="189"/>
                        </a:moveTo>
                        <a:cubicBezTo>
                          <a:pt x="225" y="189"/>
                          <a:pt x="225" y="189"/>
                          <a:pt x="225" y="189"/>
                        </a:cubicBezTo>
                        <a:cubicBezTo>
                          <a:pt x="225" y="188"/>
                          <a:pt x="225" y="188"/>
                          <a:pt x="225" y="188"/>
                        </a:cubicBezTo>
                        <a:cubicBezTo>
                          <a:pt x="226" y="188"/>
                          <a:pt x="226" y="188"/>
                          <a:pt x="226" y="188"/>
                        </a:cubicBezTo>
                        <a:cubicBezTo>
                          <a:pt x="227" y="188"/>
                          <a:pt x="227" y="188"/>
                          <a:pt x="227" y="188"/>
                        </a:cubicBezTo>
                        <a:cubicBezTo>
                          <a:pt x="227" y="188"/>
                          <a:pt x="227" y="188"/>
                          <a:pt x="227" y="188"/>
                        </a:cubicBezTo>
                        <a:cubicBezTo>
                          <a:pt x="228" y="188"/>
                          <a:pt x="228" y="188"/>
                          <a:pt x="228" y="188"/>
                        </a:cubicBezTo>
                        <a:cubicBezTo>
                          <a:pt x="229" y="188"/>
                          <a:pt x="229" y="188"/>
                          <a:pt x="229" y="188"/>
                        </a:cubicBezTo>
                        <a:cubicBezTo>
                          <a:pt x="230" y="188"/>
                          <a:pt x="230" y="188"/>
                          <a:pt x="230" y="188"/>
                        </a:cubicBezTo>
                        <a:cubicBezTo>
                          <a:pt x="229" y="189"/>
                          <a:pt x="229" y="189"/>
                          <a:pt x="229" y="189"/>
                        </a:cubicBezTo>
                        <a:cubicBezTo>
                          <a:pt x="229" y="189"/>
                          <a:pt x="229" y="189"/>
                          <a:pt x="229" y="189"/>
                        </a:cubicBezTo>
                        <a:cubicBezTo>
                          <a:pt x="228" y="190"/>
                          <a:pt x="228" y="190"/>
                          <a:pt x="228" y="190"/>
                        </a:cubicBezTo>
                        <a:cubicBezTo>
                          <a:pt x="229" y="191"/>
                          <a:pt x="229" y="191"/>
                          <a:pt x="229" y="191"/>
                        </a:cubicBezTo>
                        <a:cubicBezTo>
                          <a:pt x="230" y="191"/>
                          <a:pt x="230" y="191"/>
                          <a:pt x="230" y="191"/>
                        </a:cubicBezTo>
                        <a:cubicBezTo>
                          <a:pt x="229" y="191"/>
                          <a:pt x="229" y="191"/>
                          <a:pt x="229" y="191"/>
                        </a:cubicBezTo>
                        <a:cubicBezTo>
                          <a:pt x="229" y="192"/>
                          <a:pt x="229" y="192"/>
                          <a:pt x="229" y="192"/>
                        </a:cubicBezTo>
                        <a:cubicBezTo>
                          <a:pt x="230" y="191"/>
                          <a:pt x="230" y="191"/>
                          <a:pt x="230" y="191"/>
                        </a:cubicBezTo>
                        <a:cubicBezTo>
                          <a:pt x="231" y="191"/>
                          <a:pt x="231" y="191"/>
                          <a:pt x="231" y="191"/>
                        </a:cubicBezTo>
                        <a:cubicBezTo>
                          <a:pt x="232" y="191"/>
                          <a:pt x="232" y="191"/>
                          <a:pt x="232" y="191"/>
                        </a:cubicBezTo>
                        <a:cubicBezTo>
                          <a:pt x="233" y="192"/>
                          <a:pt x="233" y="192"/>
                          <a:pt x="233" y="192"/>
                        </a:cubicBezTo>
                        <a:cubicBezTo>
                          <a:pt x="232" y="192"/>
                          <a:pt x="232" y="192"/>
                          <a:pt x="232" y="192"/>
                        </a:cubicBezTo>
                        <a:cubicBezTo>
                          <a:pt x="231" y="192"/>
                          <a:pt x="231" y="192"/>
                          <a:pt x="231" y="192"/>
                        </a:cubicBezTo>
                        <a:cubicBezTo>
                          <a:pt x="231" y="192"/>
                          <a:pt x="231" y="192"/>
                          <a:pt x="231" y="192"/>
                        </a:cubicBezTo>
                        <a:cubicBezTo>
                          <a:pt x="230" y="192"/>
                          <a:pt x="230" y="192"/>
                          <a:pt x="230" y="192"/>
                        </a:cubicBezTo>
                        <a:cubicBezTo>
                          <a:pt x="230" y="192"/>
                          <a:pt x="230" y="192"/>
                          <a:pt x="230" y="192"/>
                        </a:cubicBezTo>
                        <a:cubicBezTo>
                          <a:pt x="229" y="193"/>
                          <a:pt x="229" y="193"/>
                          <a:pt x="229" y="193"/>
                        </a:cubicBezTo>
                        <a:cubicBezTo>
                          <a:pt x="230" y="193"/>
                          <a:pt x="230" y="193"/>
                          <a:pt x="230" y="193"/>
                        </a:cubicBezTo>
                        <a:cubicBezTo>
                          <a:pt x="230" y="194"/>
                          <a:pt x="230" y="194"/>
                          <a:pt x="230" y="194"/>
                        </a:cubicBezTo>
                        <a:cubicBezTo>
                          <a:pt x="230" y="195"/>
                          <a:pt x="230" y="195"/>
                          <a:pt x="230" y="195"/>
                        </a:cubicBezTo>
                        <a:cubicBezTo>
                          <a:pt x="230" y="195"/>
                          <a:pt x="229" y="195"/>
                          <a:pt x="229" y="195"/>
                        </a:cubicBezTo>
                        <a:cubicBezTo>
                          <a:pt x="229" y="195"/>
                          <a:pt x="229" y="195"/>
                          <a:pt x="229" y="195"/>
                        </a:cubicBezTo>
                        <a:cubicBezTo>
                          <a:pt x="229" y="195"/>
                          <a:pt x="229" y="195"/>
                          <a:pt x="229" y="195"/>
                        </a:cubicBezTo>
                        <a:cubicBezTo>
                          <a:pt x="228" y="193"/>
                          <a:pt x="228" y="193"/>
                          <a:pt x="228" y="193"/>
                        </a:cubicBezTo>
                        <a:cubicBezTo>
                          <a:pt x="228" y="192"/>
                          <a:pt x="228" y="192"/>
                          <a:pt x="228" y="192"/>
                        </a:cubicBezTo>
                        <a:cubicBezTo>
                          <a:pt x="228" y="191"/>
                          <a:pt x="228" y="191"/>
                          <a:pt x="228" y="191"/>
                        </a:cubicBezTo>
                        <a:cubicBezTo>
                          <a:pt x="228" y="190"/>
                          <a:pt x="228" y="190"/>
                          <a:pt x="228" y="190"/>
                        </a:cubicBezTo>
                        <a:cubicBezTo>
                          <a:pt x="228" y="190"/>
                          <a:pt x="228" y="190"/>
                          <a:pt x="228" y="190"/>
                        </a:cubicBezTo>
                        <a:cubicBezTo>
                          <a:pt x="228" y="188"/>
                          <a:pt x="228" y="188"/>
                          <a:pt x="228" y="188"/>
                        </a:cubicBezTo>
                        <a:cubicBezTo>
                          <a:pt x="227" y="189"/>
                          <a:pt x="227" y="189"/>
                          <a:pt x="227" y="189"/>
                        </a:cubicBezTo>
                        <a:cubicBezTo>
                          <a:pt x="226" y="189"/>
                          <a:pt x="226" y="189"/>
                          <a:pt x="226" y="189"/>
                        </a:cubicBezTo>
                        <a:cubicBezTo>
                          <a:pt x="225" y="189"/>
                          <a:pt x="225" y="189"/>
                          <a:pt x="225" y="189"/>
                        </a:cubicBezTo>
                        <a:close/>
                        <a:moveTo>
                          <a:pt x="73" y="201"/>
                        </a:moveTo>
                        <a:cubicBezTo>
                          <a:pt x="74" y="200"/>
                          <a:pt x="74" y="200"/>
                          <a:pt x="74" y="200"/>
                        </a:cubicBezTo>
                        <a:cubicBezTo>
                          <a:pt x="74" y="199"/>
                          <a:pt x="74" y="199"/>
                          <a:pt x="74" y="199"/>
                        </a:cubicBezTo>
                        <a:cubicBezTo>
                          <a:pt x="73" y="198"/>
                          <a:pt x="73" y="198"/>
                          <a:pt x="73" y="198"/>
                        </a:cubicBezTo>
                        <a:cubicBezTo>
                          <a:pt x="73" y="197"/>
                          <a:pt x="73" y="197"/>
                          <a:pt x="73" y="197"/>
                        </a:cubicBezTo>
                        <a:cubicBezTo>
                          <a:pt x="73" y="196"/>
                          <a:pt x="73" y="196"/>
                          <a:pt x="73" y="196"/>
                        </a:cubicBezTo>
                        <a:cubicBezTo>
                          <a:pt x="73" y="193"/>
                          <a:pt x="73" y="193"/>
                          <a:pt x="73" y="193"/>
                        </a:cubicBezTo>
                        <a:cubicBezTo>
                          <a:pt x="73" y="192"/>
                          <a:pt x="73" y="192"/>
                          <a:pt x="73" y="192"/>
                        </a:cubicBezTo>
                        <a:cubicBezTo>
                          <a:pt x="72" y="191"/>
                          <a:pt x="72" y="191"/>
                          <a:pt x="72" y="191"/>
                        </a:cubicBezTo>
                        <a:cubicBezTo>
                          <a:pt x="72" y="191"/>
                          <a:pt x="72" y="191"/>
                          <a:pt x="72" y="191"/>
                        </a:cubicBezTo>
                        <a:cubicBezTo>
                          <a:pt x="73" y="191"/>
                          <a:pt x="73" y="191"/>
                          <a:pt x="73" y="191"/>
                        </a:cubicBezTo>
                        <a:cubicBezTo>
                          <a:pt x="73" y="190"/>
                          <a:pt x="73" y="190"/>
                          <a:pt x="73" y="190"/>
                        </a:cubicBezTo>
                        <a:cubicBezTo>
                          <a:pt x="72" y="189"/>
                          <a:pt x="72" y="189"/>
                          <a:pt x="72" y="189"/>
                        </a:cubicBezTo>
                        <a:cubicBezTo>
                          <a:pt x="72" y="188"/>
                          <a:pt x="72" y="188"/>
                          <a:pt x="72" y="188"/>
                        </a:cubicBezTo>
                        <a:cubicBezTo>
                          <a:pt x="73" y="189"/>
                          <a:pt x="73" y="189"/>
                          <a:pt x="73" y="189"/>
                        </a:cubicBezTo>
                        <a:cubicBezTo>
                          <a:pt x="73" y="190"/>
                          <a:pt x="73" y="190"/>
                          <a:pt x="73" y="190"/>
                        </a:cubicBezTo>
                        <a:cubicBezTo>
                          <a:pt x="74" y="191"/>
                          <a:pt x="74" y="191"/>
                          <a:pt x="74" y="191"/>
                        </a:cubicBezTo>
                        <a:cubicBezTo>
                          <a:pt x="73" y="193"/>
                          <a:pt x="73" y="193"/>
                          <a:pt x="73" y="193"/>
                        </a:cubicBezTo>
                        <a:cubicBezTo>
                          <a:pt x="74" y="194"/>
                          <a:pt x="74" y="194"/>
                          <a:pt x="74" y="194"/>
                        </a:cubicBezTo>
                        <a:cubicBezTo>
                          <a:pt x="74" y="196"/>
                          <a:pt x="74" y="196"/>
                          <a:pt x="74" y="196"/>
                        </a:cubicBezTo>
                        <a:cubicBezTo>
                          <a:pt x="73" y="197"/>
                          <a:pt x="73" y="197"/>
                          <a:pt x="73" y="197"/>
                        </a:cubicBezTo>
                        <a:cubicBezTo>
                          <a:pt x="74" y="197"/>
                          <a:pt x="74" y="197"/>
                          <a:pt x="74" y="197"/>
                        </a:cubicBezTo>
                        <a:cubicBezTo>
                          <a:pt x="75" y="197"/>
                          <a:pt x="75" y="197"/>
                          <a:pt x="75" y="197"/>
                        </a:cubicBezTo>
                        <a:cubicBezTo>
                          <a:pt x="74" y="199"/>
                          <a:pt x="74" y="199"/>
                          <a:pt x="74" y="199"/>
                        </a:cubicBezTo>
                        <a:cubicBezTo>
                          <a:pt x="75" y="200"/>
                          <a:pt x="75" y="200"/>
                          <a:pt x="75" y="200"/>
                        </a:cubicBezTo>
                        <a:cubicBezTo>
                          <a:pt x="76" y="200"/>
                          <a:pt x="76" y="200"/>
                          <a:pt x="76" y="200"/>
                        </a:cubicBezTo>
                        <a:cubicBezTo>
                          <a:pt x="77" y="200"/>
                          <a:pt x="77" y="200"/>
                          <a:pt x="77" y="200"/>
                        </a:cubicBezTo>
                        <a:cubicBezTo>
                          <a:pt x="78" y="201"/>
                          <a:pt x="78" y="201"/>
                          <a:pt x="78" y="201"/>
                        </a:cubicBezTo>
                        <a:cubicBezTo>
                          <a:pt x="80" y="201"/>
                          <a:pt x="80" y="201"/>
                          <a:pt x="80" y="201"/>
                        </a:cubicBezTo>
                        <a:cubicBezTo>
                          <a:pt x="82" y="200"/>
                          <a:pt x="82" y="200"/>
                          <a:pt x="82" y="200"/>
                        </a:cubicBezTo>
                        <a:cubicBezTo>
                          <a:pt x="83" y="200"/>
                          <a:pt x="83" y="200"/>
                          <a:pt x="83" y="200"/>
                        </a:cubicBezTo>
                        <a:cubicBezTo>
                          <a:pt x="84" y="202"/>
                          <a:pt x="84" y="202"/>
                          <a:pt x="84" y="202"/>
                        </a:cubicBezTo>
                        <a:cubicBezTo>
                          <a:pt x="85" y="202"/>
                          <a:pt x="85" y="202"/>
                          <a:pt x="85" y="202"/>
                        </a:cubicBezTo>
                        <a:cubicBezTo>
                          <a:pt x="86" y="202"/>
                          <a:pt x="86" y="202"/>
                          <a:pt x="86" y="202"/>
                        </a:cubicBezTo>
                        <a:cubicBezTo>
                          <a:pt x="85" y="203"/>
                          <a:pt x="85" y="203"/>
                          <a:pt x="85" y="203"/>
                        </a:cubicBezTo>
                        <a:cubicBezTo>
                          <a:pt x="84" y="202"/>
                          <a:pt x="84" y="202"/>
                          <a:pt x="84" y="202"/>
                        </a:cubicBezTo>
                        <a:cubicBezTo>
                          <a:pt x="82" y="201"/>
                          <a:pt x="82" y="201"/>
                          <a:pt x="82" y="201"/>
                        </a:cubicBezTo>
                        <a:cubicBezTo>
                          <a:pt x="80" y="201"/>
                          <a:pt x="80" y="201"/>
                          <a:pt x="80" y="201"/>
                        </a:cubicBezTo>
                        <a:cubicBezTo>
                          <a:pt x="79" y="202"/>
                          <a:pt x="79" y="202"/>
                          <a:pt x="79" y="202"/>
                        </a:cubicBezTo>
                        <a:cubicBezTo>
                          <a:pt x="77" y="201"/>
                          <a:pt x="77" y="201"/>
                          <a:pt x="77" y="201"/>
                        </a:cubicBezTo>
                        <a:cubicBezTo>
                          <a:pt x="76" y="201"/>
                          <a:pt x="76" y="201"/>
                          <a:pt x="76" y="201"/>
                        </a:cubicBezTo>
                        <a:cubicBezTo>
                          <a:pt x="76" y="202"/>
                          <a:pt x="76" y="202"/>
                          <a:pt x="76" y="202"/>
                        </a:cubicBezTo>
                        <a:cubicBezTo>
                          <a:pt x="76" y="203"/>
                          <a:pt x="76" y="203"/>
                          <a:pt x="76" y="203"/>
                        </a:cubicBezTo>
                        <a:cubicBezTo>
                          <a:pt x="76" y="207"/>
                          <a:pt x="76" y="207"/>
                          <a:pt x="76" y="207"/>
                        </a:cubicBezTo>
                        <a:cubicBezTo>
                          <a:pt x="76" y="208"/>
                          <a:pt x="76" y="208"/>
                          <a:pt x="76" y="208"/>
                        </a:cubicBezTo>
                        <a:cubicBezTo>
                          <a:pt x="76" y="209"/>
                          <a:pt x="76" y="209"/>
                          <a:pt x="76" y="209"/>
                        </a:cubicBezTo>
                        <a:cubicBezTo>
                          <a:pt x="76" y="210"/>
                          <a:pt x="76" y="210"/>
                          <a:pt x="76" y="210"/>
                        </a:cubicBezTo>
                        <a:cubicBezTo>
                          <a:pt x="75" y="208"/>
                          <a:pt x="75" y="208"/>
                          <a:pt x="75" y="208"/>
                        </a:cubicBezTo>
                        <a:cubicBezTo>
                          <a:pt x="75" y="203"/>
                          <a:pt x="75" y="203"/>
                          <a:pt x="75" y="203"/>
                        </a:cubicBezTo>
                        <a:cubicBezTo>
                          <a:pt x="75" y="201"/>
                          <a:pt x="75" y="201"/>
                          <a:pt x="75" y="201"/>
                        </a:cubicBezTo>
                        <a:cubicBezTo>
                          <a:pt x="74" y="201"/>
                          <a:pt x="74" y="201"/>
                          <a:pt x="74" y="201"/>
                        </a:cubicBezTo>
                        <a:cubicBezTo>
                          <a:pt x="73" y="201"/>
                          <a:pt x="73" y="201"/>
                          <a:pt x="73" y="201"/>
                        </a:cubicBezTo>
                        <a:close/>
                        <a:moveTo>
                          <a:pt x="190" y="192"/>
                        </a:moveTo>
                        <a:cubicBezTo>
                          <a:pt x="190" y="192"/>
                          <a:pt x="190" y="192"/>
                          <a:pt x="190" y="192"/>
                        </a:cubicBezTo>
                        <a:cubicBezTo>
                          <a:pt x="189" y="191"/>
                          <a:pt x="189" y="191"/>
                          <a:pt x="189" y="191"/>
                        </a:cubicBezTo>
                        <a:cubicBezTo>
                          <a:pt x="190" y="190"/>
                          <a:pt x="190" y="190"/>
                          <a:pt x="190" y="190"/>
                        </a:cubicBezTo>
                        <a:cubicBezTo>
                          <a:pt x="191" y="190"/>
                          <a:pt x="191" y="190"/>
                          <a:pt x="191" y="190"/>
                        </a:cubicBezTo>
                        <a:cubicBezTo>
                          <a:pt x="191" y="191"/>
                          <a:pt x="191" y="191"/>
                          <a:pt x="191" y="191"/>
                        </a:cubicBezTo>
                        <a:cubicBezTo>
                          <a:pt x="191" y="192"/>
                          <a:pt x="191" y="192"/>
                          <a:pt x="191" y="192"/>
                        </a:cubicBezTo>
                        <a:cubicBezTo>
                          <a:pt x="190" y="192"/>
                          <a:pt x="190" y="192"/>
                          <a:pt x="190" y="192"/>
                        </a:cubicBezTo>
                        <a:close/>
                        <a:moveTo>
                          <a:pt x="207" y="195"/>
                        </a:moveTo>
                        <a:cubicBezTo>
                          <a:pt x="207" y="197"/>
                          <a:pt x="207" y="197"/>
                          <a:pt x="207" y="197"/>
                        </a:cubicBezTo>
                        <a:cubicBezTo>
                          <a:pt x="206" y="198"/>
                          <a:pt x="206" y="198"/>
                          <a:pt x="206" y="198"/>
                        </a:cubicBezTo>
                        <a:cubicBezTo>
                          <a:pt x="207" y="197"/>
                          <a:pt x="207" y="197"/>
                          <a:pt x="207" y="197"/>
                        </a:cubicBezTo>
                        <a:cubicBezTo>
                          <a:pt x="208" y="196"/>
                          <a:pt x="208" y="196"/>
                          <a:pt x="208" y="196"/>
                        </a:cubicBezTo>
                        <a:cubicBezTo>
                          <a:pt x="209" y="196"/>
                          <a:pt x="209" y="196"/>
                          <a:pt x="209" y="196"/>
                        </a:cubicBezTo>
                        <a:cubicBezTo>
                          <a:pt x="208" y="197"/>
                          <a:pt x="208" y="197"/>
                          <a:pt x="208" y="197"/>
                        </a:cubicBezTo>
                        <a:cubicBezTo>
                          <a:pt x="208" y="198"/>
                          <a:pt x="208" y="198"/>
                          <a:pt x="208" y="198"/>
                        </a:cubicBezTo>
                        <a:cubicBezTo>
                          <a:pt x="207" y="199"/>
                          <a:pt x="207" y="199"/>
                          <a:pt x="207" y="199"/>
                        </a:cubicBezTo>
                        <a:cubicBezTo>
                          <a:pt x="208" y="199"/>
                          <a:pt x="208" y="199"/>
                          <a:pt x="208" y="199"/>
                        </a:cubicBezTo>
                        <a:cubicBezTo>
                          <a:pt x="208" y="199"/>
                          <a:pt x="208" y="199"/>
                          <a:pt x="208" y="199"/>
                        </a:cubicBezTo>
                        <a:cubicBezTo>
                          <a:pt x="209" y="198"/>
                          <a:pt x="209" y="198"/>
                          <a:pt x="209" y="198"/>
                        </a:cubicBezTo>
                        <a:cubicBezTo>
                          <a:pt x="209" y="200"/>
                          <a:pt x="209" y="200"/>
                          <a:pt x="209" y="200"/>
                        </a:cubicBezTo>
                        <a:cubicBezTo>
                          <a:pt x="206" y="202"/>
                          <a:pt x="206" y="202"/>
                          <a:pt x="206" y="202"/>
                        </a:cubicBezTo>
                        <a:cubicBezTo>
                          <a:pt x="206" y="202"/>
                          <a:pt x="206" y="202"/>
                          <a:pt x="206" y="202"/>
                        </a:cubicBezTo>
                        <a:cubicBezTo>
                          <a:pt x="206" y="203"/>
                          <a:pt x="206" y="203"/>
                          <a:pt x="206" y="203"/>
                        </a:cubicBezTo>
                        <a:cubicBezTo>
                          <a:pt x="205" y="203"/>
                          <a:pt x="205" y="203"/>
                          <a:pt x="205" y="203"/>
                        </a:cubicBezTo>
                        <a:cubicBezTo>
                          <a:pt x="204" y="203"/>
                          <a:pt x="204" y="203"/>
                          <a:pt x="204" y="203"/>
                        </a:cubicBezTo>
                        <a:cubicBezTo>
                          <a:pt x="204" y="203"/>
                          <a:pt x="204" y="203"/>
                          <a:pt x="204" y="203"/>
                        </a:cubicBezTo>
                        <a:cubicBezTo>
                          <a:pt x="204" y="204"/>
                          <a:pt x="204" y="204"/>
                          <a:pt x="204" y="204"/>
                        </a:cubicBezTo>
                        <a:cubicBezTo>
                          <a:pt x="203" y="204"/>
                          <a:pt x="203" y="204"/>
                          <a:pt x="203" y="204"/>
                        </a:cubicBezTo>
                        <a:cubicBezTo>
                          <a:pt x="203" y="205"/>
                          <a:pt x="203" y="205"/>
                          <a:pt x="203" y="205"/>
                        </a:cubicBezTo>
                        <a:cubicBezTo>
                          <a:pt x="204" y="206"/>
                          <a:pt x="204" y="206"/>
                          <a:pt x="204" y="206"/>
                        </a:cubicBezTo>
                        <a:cubicBezTo>
                          <a:pt x="204" y="205"/>
                          <a:pt x="204" y="205"/>
                          <a:pt x="204" y="205"/>
                        </a:cubicBezTo>
                        <a:cubicBezTo>
                          <a:pt x="205" y="206"/>
                          <a:pt x="205" y="206"/>
                          <a:pt x="205" y="206"/>
                        </a:cubicBezTo>
                        <a:cubicBezTo>
                          <a:pt x="203" y="207"/>
                          <a:pt x="203" y="207"/>
                          <a:pt x="203" y="207"/>
                        </a:cubicBezTo>
                        <a:cubicBezTo>
                          <a:pt x="203" y="207"/>
                          <a:pt x="203" y="207"/>
                          <a:pt x="203" y="207"/>
                        </a:cubicBezTo>
                        <a:cubicBezTo>
                          <a:pt x="203" y="208"/>
                          <a:pt x="203" y="208"/>
                          <a:pt x="203" y="208"/>
                        </a:cubicBezTo>
                        <a:cubicBezTo>
                          <a:pt x="203" y="209"/>
                          <a:pt x="203" y="209"/>
                          <a:pt x="203" y="209"/>
                        </a:cubicBezTo>
                        <a:cubicBezTo>
                          <a:pt x="202" y="209"/>
                          <a:pt x="202" y="209"/>
                          <a:pt x="202" y="209"/>
                        </a:cubicBezTo>
                        <a:cubicBezTo>
                          <a:pt x="202" y="209"/>
                          <a:pt x="202" y="209"/>
                          <a:pt x="202" y="209"/>
                        </a:cubicBezTo>
                        <a:cubicBezTo>
                          <a:pt x="201" y="210"/>
                          <a:pt x="201" y="210"/>
                          <a:pt x="201" y="210"/>
                        </a:cubicBezTo>
                        <a:cubicBezTo>
                          <a:pt x="201" y="210"/>
                          <a:pt x="201" y="210"/>
                          <a:pt x="201" y="210"/>
                        </a:cubicBezTo>
                        <a:cubicBezTo>
                          <a:pt x="200" y="210"/>
                          <a:pt x="200" y="210"/>
                          <a:pt x="200" y="210"/>
                        </a:cubicBezTo>
                        <a:cubicBezTo>
                          <a:pt x="199" y="211"/>
                          <a:pt x="199" y="211"/>
                          <a:pt x="199" y="211"/>
                        </a:cubicBezTo>
                        <a:cubicBezTo>
                          <a:pt x="199" y="212"/>
                          <a:pt x="199" y="212"/>
                          <a:pt x="199" y="212"/>
                        </a:cubicBezTo>
                        <a:cubicBezTo>
                          <a:pt x="198" y="212"/>
                          <a:pt x="198" y="212"/>
                          <a:pt x="198" y="212"/>
                        </a:cubicBezTo>
                        <a:cubicBezTo>
                          <a:pt x="197" y="213"/>
                          <a:pt x="197" y="213"/>
                          <a:pt x="197" y="213"/>
                        </a:cubicBezTo>
                        <a:cubicBezTo>
                          <a:pt x="196" y="214"/>
                          <a:pt x="196" y="214"/>
                          <a:pt x="196" y="214"/>
                        </a:cubicBezTo>
                        <a:cubicBezTo>
                          <a:pt x="196" y="214"/>
                          <a:pt x="196" y="214"/>
                          <a:pt x="196" y="214"/>
                        </a:cubicBezTo>
                        <a:cubicBezTo>
                          <a:pt x="195" y="214"/>
                          <a:pt x="195" y="214"/>
                          <a:pt x="195" y="214"/>
                        </a:cubicBezTo>
                        <a:cubicBezTo>
                          <a:pt x="194" y="215"/>
                          <a:pt x="194" y="215"/>
                          <a:pt x="194" y="215"/>
                        </a:cubicBezTo>
                        <a:cubicBezTo>
                          <a:pt x="194" y="216"/>
                          <a:pt x="194" y="216"/>
                          <a:pt x="194" y="216"/>
                        </a:cubicBezTo>
                        <a:cubicBezTo>
                          <a:pt x="194" y="216"/>
                          <a:pt x="194" y="217"/>
                          <a:pt x="194" y="217"/>
                        </a:cubicBezTo>
                        <a:cubicBezTo>
                          <a:pt x="194" y="217"/>
                          <a:pt x="194" y="217"/>
                          <a:pt x="194" y="217"/>
                        </a:cubicBezTo>
                        <a:cubicBezTo>
                          <a:pt x="194" y="217"/>
                          <a:pt x="194" y="217"/>
                          <a:pt x="194" y="217"/>
                        </a:cubicBezTo>
                        <a:cubicBezTo>
                          <a:pt x="194" y="215"/>
                          <a:pt x="194" y="215"/>
                          <a:pt x="194" y="215"/>
                        </a:cubicBezTo>
                        <a:cubicBezTo>
                          <a:pt x="194" y="214"/>
                          <a:pt x="194" y="214"/>
                          <a:pt x="194" y="214"/>
                        </a:cubicBezTo>
                        <a:cubicBezTo>
                          <a:pt x="195" y="213"/>
                          <a:pt x="195" y="213"/>
                          <a:pt x="195" y="213"/>
                        </a:cubicBezTo>
                        <a:cubicBezTo>
                          <a:pt x="194" y="211"/>
                          <a:pt x="194" y="211"/>
                          <a:pt x="194" y="211"/>
                        </a:cubicBezTo>
                        <a:cubicBezTo>
                          <a:pt x="194" y="211"/>
                          <a:pt x="194" y="211"/>
                          <a:pt x="194" y="211"/>
                        </a:cubicBezTo>
                        <a:cubicBezTo>
                          <a:pt x="195" y="211"/>
                          <a:pt x="195" y="211"/>
                          <a:pt x="195" y="211"/>
                        </a:cubicBezTo>
                        <a:cubicBezTo>
                          <a:pt x="196" y="210"/>
                          <a:pt x="196" y="210"/>
                          <a:pt x="196" y="210"/>
                        </a:cubicBezTo>
                        <a:cubicBezTo>
                          <a:pt x="196" y="211"/>
                          <a:pt x="196" y="211"/>
                          <a:pt x="196" y="211"/>
                        </a:cubicBezTo>
                        <a:cubicBezTo>
                          <a:pt x="197" y="210"/>
                          <a:pt x="197" y="210"/>
                          <a:pt x="197" y="210"/>
                        </a:cubicBezTo>
                        <a:cubicBezTo>
                          <a:pt x="197" y="210"/>
                          <a:pt x="197" y="210"/>
                          <a:pt x="197" y="210"/>
                        </a:cubicBezTo>
                        <a:cubicBezTo>
                          <a:pt x="197" y="211"/>
                          <a:pt x="197" y="211"/>
                          <a:pt x="197" y="211"/>
                        </a:cubicBezTo>
                        <a:cubicBezTo>
                          <a:pt x="200" y="209"/>
                          <a:pt x="200" y="209"/>
                          <a:pt x="200" y="209"/>
                        </a:cubicBezTo>
                        <a:cubicBezTo>
                          <a:pt x="200" y="208"/>
                          <a:pt x="200" y="208"/>
                          <a:pt x="200" y="208"/>
                        </a:cubicBezTo>
                        <a:cubicBezTo>
                          <a:pt x="200" y="207"/>
                          <a:pt x="200" y="207"/>
                          <a:pt x="200" y="207"/>
                        </a:cubicBezTo>
                        <a:cubicBezTo>
                          <a:pt x="199" y="207"/>
                          <a:pt x="199" y="207"/>
                          <a:pt x="199" y="207"/>
                        </a:cubicBezTo>
                        <a:cubicBezTo>
                          <a:pt x="199" y="206"/>
                          <a:pt x="199" y="206"/>
                          <a:pt x="199" y="206"/>
                        </a:cubicBezTo>
                        <a:cubicBezTo>
                          <a:pt x="200" y="205"/>
                          <a:pt x="200" y="205"/>
                          <a:pt x="200" y="205"/>
                        </a:cubicBezTo>
                        <a:cubicBezTo>
                          <a:pt x="200" y="203"/>
                          <a:pt x="200" y="203"/>
                          <a:pt x="200" y="203"/>
                        </a:cubicBezTo>
                        <a:cubicBezTo>
                          <a:pt x="199" y="204"/>
                          <a:pt x="199" y="204"/>
                          <a:pt x="199" y="204"/>
                        </a:cubicBezTo>
                        <a:cubicBezTo>
                          <a:pt x="199" y="203"/>
                          <a:pt x="199" y="203"/>
                          <a:pt x="199" y="203"/>
                        </a:cubicBezTo>
                        <a:cubicBezTo>
                          <a:pt x="199" y="202"/>
                          <a:pt x="199" y="202"/>
                          <a:pt x="199" y="202"/>
                        </a:cubicBezTo>
                        <a:cubicBezTo>
                          <a:pt x="200" y="201"/>
                          <a:pt x="200" y="201"/>
                          <a:pt x="200" y="201"/>
                        </a:cubicBezTo>
                        <a:cubicBezTo>
                          <a:pt x="200" y="201"/>
                          <a:pt x="200" y="201"/>
                          <a:pt x="200" y="201"/>
                        </a:cubicBezTo>
                        <a:cubicBezTo>
                          <a:pt x="201" y="201"/>
                          <a:pt x="201" y="201"/>
                          <a:pt x="201" y="201"/>
                        </a:cubicBezTo>
                        <a:cubicBezTo>
                          <a:pt x="201" y="200"/>
                          <a:pt x="201" y="200"/>
                          <a:pt x="201" y="200"/>
                        </a:cubicBezTo>
                        <a:cubicBezTo>
                          <a:pt x="202" y="200"/>
                          <a:pt x="202" y="200"/>
                          <a:pt x="202" y="200"/>
                        </a:cubicBezTo>
                        <a:cubicBezTo>
                          <a:pt x="203" y="199"/>
                          <a:pt x="203" y="199"/>
                          <a:pt x="203" y="199"/>
                        </a:cubicBezTo>
                        <a:cubicBezTo>
                          <a:pt x="203" y="198"/>
                          <a:pt x="203" y="198"/>
                          <a:pt x="203" y="198"/>
                        </a:cubicBezTo>
                        <a:cubicBezTo>
                          <a:pt x="204" y="198"/>
                          <a:pt x="204" y="198"/>
                          <a:pt x="204" y="198"/>
                        </a:cubicBezTo>
                        <a:cubicBezTo>
                          <a:pt x="204" y="199"/>
                          <a:pt x="204" y="199"/>
                          <a:pt x="204" y="199"/>
                        </a:cubicBezTo>
                        <a:cubicBezTo>
                          <a:pt x="205" y="198"/>
                          <a:pt x="205" y="198"/>
                          <a:pt x="205" y="198"/>
                        </a:cubicBezTo>
                        <a:cubicBezTo>
                          <a:pt x="205" y="197"/>
                          <a:pt x="205" y="197"/>
                          <a:pt x="205" y="197"/>
                        </a:cubicBezTo>
                        <a:cubicBezTo>
                          <a:pt x="207" y="195"/>
                          <a:pt x="207" y="195"/>
                          <a:pt x="207" y="195"/>
                        </a:cubicBezTo>
                        <a:close/>
                        <a:moveTo>
                          <a:pt x="180" y="198"/>
                        </a:moveTo>
                        <a:cubicBezTo>
                          <a:pt x="181" y="197"/>
                          <a:pt x="181" y="197"/>
                          <a:pt x="181" y="197"/>
                        </a:cubicBezTo>
                        <a:cubicBezTo>
                          <a:pt x="181" y="197"/>
                          <a:pt x="181" y="197"/>
                          <a:pt x="181" y="197"/>
                        </a:cubicBezTo>
                        <a:cubicBezTo>
                          <a:pt x="181" y="197"/>
                          <a:pt x="181" y="197"/>
                          <a:pt x="181" y="197"/>
                        </a:cubicBezTo>
                        <a:cubicBezTo>
                          <a:pt x="183" y="198"/>
                          <a:pt x="183" y="198"/>
                          <a:pt x="183" y="198"/>
                        </a:cubicBezTo>
                        <a:cubicBezTo>
                          <a:pt x="183" y="199"/>
                          <a:pt x="183" y="199"/>
                          <a:pt x="183" y="199"/>
                        </a:cubicBezTo>
                        <a:cubicBezTo>
                          <a:pt x="182" y="199"/>
                          <a:pt x="182" y="199"/>
                          <a:pt x="182" y="199"/>
                        </a:cubicBezTo>
                        <a:cubicBezTo>
                          <a:pt x="182" y="200"/>
                          <a:pt x="182" y="200"/>
                          <a:pt x="182" y="200"/>
                        </a:cubicBezTo>
                        <a:cubicBezTo>
                          <a:pt x="181" y="200"/>
                          <a:pt x="181" y="200"/>
                          <a:pt x="181" y="200"/>
                        </a:cubicBezTo>
                        <a:cubicBezTo>
                          <a:pt x="181" y="201"/>
                          <a:pt x="181" y="201"/>
                          <a:pt x="181" y="201"/>
                        </a:cubicBezTo>
                        <a:cubicBezTo>
                          <a:pt x="181" y="201"/>
                          <a:pt x="181" y="201"/>
                          <a:pt x="181" y="201"/>
                        </a:cubicBezTo>
                        <a:cubicBezTo>
                          <a:pt x="180" y="201"/>
                          <a:pt x="180" y="201"/>
                          <a:pt x="180" y="201"/>
                        </a:cubicBezTo>
                        <a:cubicBezTo>
                          <a:pt x="179" y="202"/>
                          <a:pt x="179" y="202"/>
                          <a:pt x="179" y="202"/>
                        </a:cubicBezTo>
                        <a:cubicBezTo>
                          <a:pt x="179" y="202"/>
                          <a:pt x="179" y="202"/>
                          <a:pt x="179" y="202"/>
                        </a:cubicBezTo>
                        <a:cubicBezTo>
                          <a:pt x="178" y="201"/>
                          <a:pt x="178" y="201"/>
                          <a:pt x="178" y="201"/>
                        </a:cubicBezTo>
                        <a:cubicBezTo>
                          <a:pt x="178" y="201"/>
                          <a:pt x="178" y="201"/>
                          <a:pt x="178" y="201"/>
                        </a:cubicBezTo>
                        <a:cubicBezTo>
                          <a:pt x="177" y="201"/>
                          <a:pt x="177" y="201"/>
                          <a:pt x="177" y="201"/>
                        </a:cubicBezTo>
                        <a:cubicBezTo>
                          <a:pt x="176" y="202"/>
                          <a:pt x="176" y="202"/>
                          <a:pt x="176" y="202"/>
                        </a:cubicBezTo>
                        <a:cubicBezTo>
                          <a:pt x="175" y="202"/>
                          <a:pt x="175" y="202"/>
                          <a:pt x="175" y="202"/>
                        </a:cubicBezTo>
                        <a:cubicBezTo>
                          <a:pt x="175" y="202"/>
                          <a:pt x="175" y="202"/>
                          <a:pt x="175" y="202"/>
                        </a:cubicBezTo>
                        <a:cubicBezTo>
                          <a:pt x="175" y="201"/>
                          <a:pt x="175" y="201"/>
                          <a:pt x="175" y="201"/>
                        </a:cubicBezTo>
                        <a:cubicBezTo>
                          <a:pt x="175" y="201"/>
                          <a:pt x="175" y="201"/>
                          <a:pt x="175" y="201"/>
                        </a:cubicBezTo>
                        <a:cubicBezTo>
                          <a:pt x="175" y="200"/>
                          <a:pt x="175" y="200"/>
                          <a:pt x="175" y="200"/>
                        </a:cubicBezTo>
                        <a:cubicBezTo>
                          <a:pt x="175" y="200"/>
                          <a:pt x="175" y="200"/>
                          <a:pt x="175" y="200"/>
                        </a:cubicBezTo>
                        <a:cubicBezTo>
                          <a:pt x="177" y="200"/>
                          <a:pt x="177" y="200"/>
                          <a:pt x="177" y="200"/>
                        </a:cubicBezTo>
                        <a:cubicBezTo>
                          <a:pt x="177" y="200"/>
                          <a:pt x="177" y="200"/>
                          <a:pt x="177" y="200"/>
                        </a:cubicBezTo>
                        <a:cubicBezTo>
                          <a:pt x="178" y="199"/>
                          <a:pt x="178" y="199"/>
                          <a:pt x="178" y="199"/>
                        </a:cubicBezTo>
                        <a:cubicBezTo>
                          <a:pt x="179" y="198"/>
                          <a:pt x="179" y="198"/>
                          <a:pt x="179" y="198"/>
                        </a:cubicBezTo>
                        <a:cubicBezTo>
                          <a:pt x="180" y="198"/>
                          <a:pt x="180" y="198"/>
                          <a:pt x="180" y="198"/>
                        </a:cubicBezTo>
                        <a:cubicBezTo>
                          <a:pt x="180" y="198"/>
                          <a:pt x="180" y="198"/>
                          <a:pt x="180" y="198"/>
                        </a:cubicBezTo>
                        <a:close/>
                        <a:moveTo>
                          <a:pt x="218" y="204"/>
                        </a:moveTo>
                        <a:cubicBezTo>
                          <a:pt x="218" y="204"/>
                          <a:pt x="218" y="204"/>
                          <a:pt x="218" y="204"/>
                        </a:cubicBezTo>
                        <a:cubicBezTo>
                          <a:pt x="217" y="203"/>
                          <a:pt x="217" y="203"/>
                          <a:pt x="217" y="203"/>
                        </a:cubicBezTo>
                        <a:cubicBezTo>
                          <a:pt x="217" y="202"/>
                          <a:pt x="217" y="202"/>
                          <a:pt x="217" y="202"/>
                        </a:cubicBezTo>
                        <a:cubicBezTo>
                          <a:pt x="217" y="201"/>
                          <a:pt x="217" y="201"/>
                          <a:pt x="217" y="201"/>
                        </a:cubicBezTo>
                        <a:cubicBezTo>
                          <a:pt x="218" y="201"/>
                          <a:pt x="218" y="201"/>
                          <a:pt x="218" y="201"/>
                        </a:cubicBezTo>
                        <a:cubicBezTo>
                          <a:pt x="218" y="200"/>
                          <a:pt x="218" y="200"/>
                          <a:pt x="218" y="200"/>
                        </a:cubicBezTo>
                        <a:cubicBezTo>
                          <a:pt x="219" y="200"/>
                          <a:pt x="219" y="200"/>
                          <a:pt x="219" y="200"/>
                        </a:cubicBezTo>
                        <a:cubicBezTo>
                          <a:pt x="220" y="199"/>
                          <a:pt x="220" y="199"/>
                          <a:pt x="220" y="199"/>
                        </a:cubicBezTo>
                        <a:cubicBezTo>
                          <a:pt x="220" y="199"/>
                          <a:pt x="220" y="199"/>
                          <a:pt x="220" y="199"/>
                        </a:cubicBezTo>
                        <a:cubicBezTo>
                          <a:pt x="221" y="199"/>
                          <a:pt x="221" y="199"/>
                          <a:pt x="221" y="199"/>
                        </a:cubicBezTo>
                        <a:cubicBezTo>
                          <a:pt x="220" y="199"/>
                          <a:pt x="220" y="199"/>
                          <a:pt x="220" y="199"/>
                        </a:cubicBezTo>
                        <a:cubicBezTo>
                          <a:pt x="220" y="200"/>
                          <a:pt x="220" y="200"/>
                          <a:pt x="220" y="200"/>
                        </a:cubicBezTo>
                        <a:cubicBezTo>
                          <a:pt x="219" y="200"/>
                          <a:pt x="219" y="200"/>
                          <a:pt x="219" y="200"/>
                        </a:cubicBezTo>
                        <a:cubicBezTo>
                          <a:pt x="219" y="201"/>
                          <a:pt x="219" y="201"/>
                          <a:pt x="219" y="201"/>
                        </a:cubicBezTo>
                        <a:cubicBezTo>
                          <a:pt x="218" y="202"/>
                          <a:pt x="218" y="202"/>
                          <a:pt x="218" y="202"/>
                        </a:cubicBezTo>
                        <a:cubicBezTo>
                          <a:pt x="218" y="203"/>
                          <a:pt x="218" y="203"/>
                          <a:pt x="218" y="203"/>
                        </a:cubicBezTo>
                        <a:cubicBezTo>
                          <a:pt x="218" y="203"/>
                          <a:pt x="218" y="204"/>
                          <a:pt x="218" y="204"/>
                        </a:cubicBezTo>
                        <a:close/>
                        <a:moveTo>
                          <a:pt x="61" y="207"/>
                        </a:moveTo>
                        <a:cubicBezTo>
                          <a:pt x="61" y="206"/>
                          <a:pt x="61" y="206"/>
                          <a:pt x="61" y="206"/>
                        </a:cubicBezTo>
                        <a:cubicBezTo>
                          <a:pt x="61" y="205"/>
                          <a:pt x="61" y="205"/>
                          <a:pt x="61" y="205"/>
                        </a:cubicBezTo>
                        <a:cubicBezTo>
                          <a:pt x="60" y="203"/>
                          <a:pt x="60" y="203"/>
                          <a:pt x="60" y="203"/>
                        </a:cubicBezTo>
                        <a:cubicBezTo>
                          <a:pt x="60" y="202"/>
                          <a:pt x="60" y="202"/>
                          <a:pt x="60" y="202"/>
                        </a:cubicBezTo>
                        <a:cubicBezTo>
                          <a:pt x="60" y="201"/>
                          <a:pt x="60" y="201"/>
                          <a:pt x="60" y="201"/>
                        </a:cubicBezTo>
                        <a:cubicBezTo>
                          <a:pt x="61" y="203"/>
                          <a:pt x="61" y="203"/>
                          <a:pt x="61" y="203"/>
                        </a:cubicBezTo>
                        <a:cubicBezTo>
                          <a:pt x="61" y="203"/>
                          <a:pt x="61" y="203"/>
                          <a:pt x="61" y="203"/>
                        </a:cubicBezTo>
                        <a:cubicBezTo>
                          <a:pt x="61" y="205"/>
                          <a:pt x="61" y="205"/>
                          <a:pt x="61" y="205"/>
                        </a:cubicBezTo>
                        <a:cubicBezTo>
                          <a:pt x="61" y="206"/>
                          <a:pt x="61" y="206"/>
                          <a:pt x="61" y="206"/>
                        </a:cubicBezTo>
                        <a:cubicBezTo>
                          <a:pt x="63" y="207"/>
                          <a:pt x="63" y="207"/>
                          <a:pt x="63" y="207"/>
                        </a:cubicBezTo>
                        <a:cubicBezTo>
                          <a:pt x="63" y="209"/>
                          <a:pt x="63" y="209"/>
                          <a:pt x="63" y="209"/>
                        </a:cubicBezTo>
                        <a:cubicBezTo>
                          <a:pt x="63" y="209"/>
                          <a:pt x="63" y="209"/>
                          <a:pt x="63" y="209"/>
                        </a:cubicBezTo>
                        <a:cubicBezTo>
                          <a:pt x="63" y="210"/>
                          <a:pt x="63" y="210"/>
                          <a:pt x="63" y="210"/>
                        </a:cubicBezTo>
                        <a:cubicBezTo>
                          <a:pt x="63" y="209"/>
                          <a:pt x="63" y="209"/>
                          <a:pt x="63" y="209"/>
                        </a:cubicBezTo>
                        <a:cubicBezTo>
                          <a:pt x="62" y="208"/>
                          <a:pt x="62" y="208"/>
                          <a:pt x="62" y="208"/>
                        </a:cubicBezTo>
                        <a:cubicBezTo>
                          <a:pt x="60" y="208"/>
                          <a:pt x="60" y="208"/>
                          <a:pt x="60" y="208"/>
                        </a:cubicBezTo>
                        <a:cubicBezTo>
                          <a:pt x="60" y="207"/>
                          <a:pt x="60" y="207"/>
                          <a:pt x="60" y="207"/>
                        </a:cubicBezTo>
                        <a:cubicBezTo>
                          <a:pt x="60" y="206"/>
                          <a:pt x="60" y="206"/>
                          <a:pt x="60" y="206"/>
                        </a:cubicBezTo>
                        <a:cubicBezTo>
                          <a:pt x="60" y="206"/>
                          <a:pt x="60" y="206"/>
                          <a:pt x="60" y="206"/>
                        </a:cubicBezTo>
                        <a:cubicBezTo>
                          <a:pt x="60" y="207"/>
                          <a:pt x="60" y="207"/>
                          <a:pt x="60" y="207"/>
                        </a:cubicBezTo>
                        <a:cubicBezTo>
                          <a:pt x="61" y="207"/>
                          <a:pt x="61" y="207"/>
                          <a:pt x="61" y="207"/>
                        </a:cubicBezTo>
                        <a:close/>
                        <a:moveTo>
                          <a:pt x="168" y="204"/>
                        </a:moveTo>
                        <a:cubicBezTo>
                          <a:pt x="168" y="204"/>
                          <a:pt x="168" y="204"/>
                          <a:pt x="168" y="204"/>
                        </a:cubicBezTo>
                        <a:cubicBezTo>
                          <a:pt x="167" y="203"/>
                          <a:pt x="167" y="203"/>
                          <a:pt x="167" y="203"/>
                        </a:cubicBezTo>
                        <a:cubicBezTo>
                          <a:pt x="169" y="203"/>
                          <a:pt x="169" y="203"/>
                          <a:pt x="169" y="203"/>
                        </a:cubicBezTo>
                        <a:cubicBezTo>
                          <a:pt x="169" y="204"/>
                          <a:pt x="169" y="204"/>
                          <a:pt x="169" y="204"/>
                        </a:cubicBezTo>
                        <a:cubicBezTo>
                          <a:pt x="169" y="204"/>
                          <a:pt x="168" y="204"/>
                          <a:pt x="168" y="204"/>
                        </a:cubicBezTo>
                        <a:cubicBezTo>
                          <a:pt x="169" y="204"/>
                          <a:pt x="169" y="204"/>
                          <a:pt x="169" y="204"/>
                        </a:cubicBezTo>
                        <a:cubicBezTo>
                          <a:pt x="168" y="204"/>
                          <a:pt x="168" y="204"/>
                          <a:pt x="168" y="204"/>
                        </a:cubicBezTo>
                        <a:close/>
                        <a:moveTo>
                          <a:pt x="225" y="204"/>
                        </a:moveTo>
                        <a:cubicBezTo>
                          <a:pt x="226" y="204"/>
                          <a:pt x="226" y="204"/>
                          <a:pt x="226" y="204"/>
                        </a:cubicBezTo>
                        <a:cubicBezTo>
                          <a:pt x="226" y="204"/>
                          <a:pt x="226" y="204"/>
                          <a:pt x="226" y="204"/>
                        </a:cubicBezTo>
                        <a:cubicBezTo>
                          <a:pt x="227" y="204"/>
                          <a:pt x="227" y="204"/>
                          <a:pt x="227" y="204"/>
                        </a:cubicBezTo>
                        <a:cubicBezTo>
                          <a:pt x="227" y="204"/>
                          <a:pt x="227" y="204"/>
                          <a:pt x="227" y="204"/>
                        </a:cubicBezTo>
                        <a:cubicBezTo>
                          <a:pt x="227" y="204"/>
                          <a:pt x="227" y="204"/>
                          <a:pt x="227" y="204"/>
                        </a:cubicBezTo>
                        <a:cubicBezTo>
                          <a:pt x="226" y="205"/>
                          <a:pt x="226" y="205"/>
                          <a:pt x="226" y="205"/>
                        </a:cubicBezTo>
                        <a:cubicBezTo>
                          <a:pt x="225" y="206"/>
                          <a:pt x="225" y="206"/>
                          <a:pt x="225" y="206"/>
                        </a:cubicBezTo>
                        <a:cubicBezTo>
                          <a:pt x="226" y="207"/>
                          <a:pt x="226" y="207"/>
                          <a:pt x="226" y="207"/>
                        </a:cubicBezTo>
                        <a:cubicBezTo>
                          <a:pt x="228" y="207"/>
                          <a:pt x="228" y="207"/>
                          <a:pt x="228" y="207"/>
                        </a:cubicBezTo>
                        <a:cubicBezTo>
                          <a:pt x="229" y="206"/>
                          <a:pt x="229" y="206"/>
                          <a:pt x="229" y="206"/>
                        </a:cubicBezTo>
                        <a:cubicBezTo>
                          <a:pt x="230" y="207"/>
                          <a:pt x="230" y="207"/>
                          <a:pt x="230" y="207"/>
                        </a:cubicBezTo>
                        <a:cubicBezTo>
                          <a:pt x="231" y="207"/>
                          <a:pt x="231" y="207"/>
                          <a:pt x="231" y="207"/>
                        </a:cubicBezTo>
                        <a:cubicBezTo>
                          <a:pt x="232" y="207"/>
                          <a:pt x="232" y="207"/>
                          <a:pt x="232" y="207"/>
                        </a:cubicBezTo>
                        <a:cubicBezTo>
                          <a:pt x="232" y="208"/>
                          <a:pt x="232" y="208"/>
                          <a:pt x="232" y="208"/>
                        </a:cubicBezTo>
                        <a:cubicBezTo>
                          <a:pt x="231" y="208"/>
                          <a:pt x="231" y="208"/>
                          <a:pt x="231" y="208"/>
                        </a:cubicBezTo>
                        <a:cubicBezTo>
                          <a:pt x="231" y="209"/>
                          <a:pt x="231" y="209"/>
                          <a:pt x="231" y="209"/>
                        </a:cubicBezTo>
                        <a:cubicBezTo>
                          <a:pt x="230" y="209"/>
                          <a:pt x="230" y="209"/>
                          <a:pt x="230" y="209"/>
                        </a:cubicBezTo>
                        <a:cubicBezTo>
                          <a:pt x="230" y="208"/>
                          <a:pt x="230" y="208"/>
                          <a:pt x="230" y="208"/>
                        </a:cubicBezTo>
                        <a:cubicBezTo>
                          <a:pt x="229" y="207"/>
                          <a:pt x="229" y="207"/>
                          <a:pt x="229" y="207"/>
                        </a:cubicBezTo>
                        <a:cubicBezTo>
                          <a:pt x="228" y="207"/>
                          <a:pt x="228" y="207"/>
                          <a:pt x="228" y="207"/>
                        </a:cubicBezTo>
                        <a:cubicBezTo>
                          <a:pt x="228" y="207"/>
                          <a:pt x="228" y="207"/>
                          <a:pt x="228" y="207"/>
                        </a:cubicBezTo>
                        <a:cubicBezTo>
                          <a:pt x="226" y="207"/>
                          <a:pt x="226" y="207"/>
                          <a:pt x="226" y="207"/>
                        </a:cubicBezTo>
                        <a:cubicBezTo>
                          <a:pt x="226" y="208"/>
                          <a:pt x="226" y="208"/>
                          <a:pt x="226" y="208"/>
                        </a:cubicBezTo>
                        <a:cubicBezTo>
                          <a:pt x="225" y="209"/>
                          <a:pt x="225" y="209"/>
                          <a:pt x="225" y="209"/>
                        </a:cubicBezTo>
                        <a:cubicBezTo>
                          <a:pt x="225" y="210"/>
                          <a:pt x="225" y="210"/>
                          <a:pt x="225" y="210"/>
                        </a:cubicBezTo>
                        <a:cubicBezTo>
                          <a:pt x="224" y="210"/>
                          <a:pt x="224" y="210"/>
                          <a:pt x="224" y="210"/>
                        </a:cubicBezTo>
                        <a:cubicBezTo>
                          <a:pt x="224" y="209"/>
                          <a:pt x="224" y="209"/>
                          <a:pt x="224" y="209"/>
                        </a:cubicBezTo>
                        <a:cubicBezTo>
                          <a:pt x="223" y="209"/>
                          <a:pt x="223" y="209"/>
                          <a:pt x="223" y="209"/>
                        </a:cubicBezTo>
                        <a:cubicBezTo>
                          <a:pt x="222" y="210"/>
                          <a:pt x="222" y="210"/>
                          <a:pt x="222" y="210"/>
                        </a:cubicBezTo>
                        <a:cubicBezTo>
                          <a:pt x="221" y="210"/>
                          <a:pt x="221" y="210"/>
                          <a:pt x="221" y="210"/>
                        </a:cubicBezTo>
                        <a:cubicBezTo>
                          <a:pt x="221" y="211"/>
                          <a:pt x="221" y="211"/>
                          <a:pt x="221" y="211"/>
                        </a:cubicBezTo>
                        <a:cubicBezTo>
                          <a:pt x="221" y="212"/>
                          <a:pt x="221" y="212"/>
                          <a:pt x="221" y="212"/>
                        </a:cubicBezTo>
                        <a:cubicBezTo>
                          <a:pt x="220" y="212"/>
                          <a:pt x="220" y="212"/>
                          <a:pt x="220" y="212"/>
                        </a:cubicBezTo>
                        <a:cubicBezTo>
                          <a:pt x="220" y="213"/>
                          <a:pt x="220" y="213"/>
                          <a:pt x="220" y="213"/>
                        </a:cubicBezTo>
                        <a:cubicBezTo>
                          <a:pt x="221" y="213"/>
                          <a:pt x="221" y="213"/>
                          <a:pt x="221" y="213"/>
                        </a:cubicBezTo>
                        <a:cubicBezTo>
                          <a:pt x="220" y="214"/>
                          <a:pt x="220" y="214"/>
                          <a:pt x="220" y="214"/>
                        </a:cubicBezTo>
                        <a:cubicBezTo>
                          <a:pt x="219" y="213"/>
                          <a:pt x="219" y="213"/>
                          <a:pt x="219" y="213"/>
                        </a:cubicBezTo>
                        <a:cubicBezTo>
                          <a:pt x="219" y="213"/>
                          <a:pt x="219" y="213"/>
                          <a:pt x="219" y="213"/>
                        </a:cubicBezTo>
                        <a:cubicBezTo>
                          <a:pt x="219" y="212"/>
                          <a:pt x="219" y="212"/>
                          <a:pt x="219" y="212"/>
                        </a:cubicBezTo>
                        <a:cubicBezTo>
                          <a:pt x="219" y="211"/>
                          <a:pt x="219" y="211"/>
                          <a:pt x="219" y="211"/>
                        </a:cubicBezTo>
                        <a:cubicBezTo>
                          <a:pt x="218" y="212"/>
                          <a:pt x="218" y="212"/>
                          <a:pt x="218" y="212"/>
                        </a:cubicBezTo>
                        <a:cubicBezTo>
                          <a:pt x="217" y="212"/>
                          <a:pt x="217" y="212"/>
                          <a:pt x="217" y="212"/>
                        </a:cubicBezTo>
                        <a:cubicBezTo>
                          <a:pt x="217" y="212"/>
                          <a:pt x="217" y="212"/>
                          <a:pt x="217" y="212"/>
                        </a:cubicBezTo>
                        <a:cubicBezTo>
                          <a:pt x="216" y="212"/>
                          <a:pt x="216" y="212"/>
                          <a:pt x="216" y="212"/>
                        </a:cubicBezTo>
                        <a:cubicBezTo>
                          <a:pt x="216" y="213"/>
                          <a:pt x="216" y="213"/>
                          <a:pt x="216" y="213"/>
                        </a:cubicBezTo>
                        <a:cubicBezTo>
                          <a:pt x="216" y="213"/>
                          <a:pt x="216" y="213"/>
                          <a:pt x="216" y="213"/>
                        </a:cubicBezTo>
                        <a:cubicBezTo>
                          <a:pt x="215" y="213"/>
                          <a:pt x="215" y="213"/>
                          <a:pt x="215" y="213"/>
                        </a:cubicBezTo>
                        <a:cubicBezTo>
                          <a:pt x="214" y="213"/>
                          <a:pt x="214" y="213"/>
                          <a:pt x="214" y="213"/>
                        </a:cubicBezTo>
                        <a:cubicBezTo>
                          <a:pt x="215" y="213"/>
                          <a:pt x="215" y="213"/>
                          <a:pt x="215" y="213"/>
                        </a:cubicBezTo>
                        <a:cubicBezTo>
                          <a:pt x="215" y="212"/>
                          <a:pt x="215" y="212"/>
                          <a:pt x="215" y="212"/>
                        </a:cubicBezTo>
                        <a:cubicBezTo>
                          <a:pt x="215" y="211"/>
                          <a:pt x="215" y="211"/>
                          <a:pt x="215" y="211"/>
                        </a:cubicBezTo>
                        <a:cubicBezTo>
                          <a:pt x="215" y="211"/>
                          <a:pt x="215" y="211"/>
                          <a:pt x="215" y="211"/>
                        </a:cubicBezTo>
                        <a:cubicBezTo>
                          <a:pt x="216" y="211"/>
                          <a:pt x="216" y="211"/>
                          <a:pt x="216" y="211"/>
                        </a:cubicBezTo>
                        <a:cubicBezTo>
                          <a:pt x="216" y="210"/>
                          <a:pt x="216" y="210"/>
                          <a:pt x="216" y="210"/>
                        </a:cubicBezTo>
                        <a:cubicBezTo>
                          <a:pt x="217" y="209"/>
                          <a:pt x="217" y="209"/>
                          <a:pt x="217" y="209"/>
                        </a:cubicBezTo>
                        <a:cubicBezTo>
                          <a:pt x="218" y="209"/>
                          <a:pt x="218" y="209"/>
                          <a:pt x="218" y="209"/>
                        </a:cubicBezTo>
                        <a:cubicBezTo>
                          <a:pt x="218" y="210"/>
                          <a:pt x="218" y="210"/>
                          <a:pt x="218" y="210"/>
                        </a:cubicBezTo>
                        <a:cubicBezTo>
                          <a:pt x="219" y="210"/>
                          <a:pt x="219" y="210"/>
                          <a:pt x="219" y="210"/>
                        </a:cubicBezTo>
                        <a:cubicBezTo>
                          <a:pt x="219" y="208"/>
                          <a:pt x="219" y="208"/>
                          <a:pt x="219" y="208"/>
                        </a:cubicBezTo>
                        <a:cubicBezTo>
                          <a:pt x="220" y="208"/>
                          <a:pt x="220" y="208"/>
                          <a:pt x="220" y="208"/>
                        </a:cubicBezTo>
                        <a:cubicBezTo>
                          <a:pt x="220" y="209"/>
                          <a:pt x="220" y="209"/>
                          <a:pt x="220" y="209"/>
                        </a:cubicBezTo>
                        <a:cubicBezTo>
                          <a:pt x="219" y="210"/>
                          <a:pt x="219" y="210"/>
                          <a:pt x="219" y="210"/>
                        </a:cubicBezTo>
                        <a:cubicBezTo>
                          <a:pt x="220" y="211"/>
                          <a:pt x="220" y="211"/>
                          <a:pt x="220" y="211"/>
                        </a:cubicBezTo>
                        <a:cubicBezTo>
                          <a:pt x="220" y="210"/>
                          <a:pt x="220" y="210"/>
                          <a:pt x="220" y="210"/>
                        </a:cubicBezTo>
                        <a:cubicBezTo>
                          <a:pt x="221" y="209"/>
                          <a:pt x="221" y="209"/>
                          <a:pt x="221" y="209"/>
                        </a:cubicBezTo>
                        <a:cubicBezTo>
                          <a:pt x="222" y="209"/>
                          <a:pt x="222" y="209"/>
                          <a:pt x="222" y="209"/>
                        </a:cubicBezTo>
                        <a:cubicBezTo>
                          <a:pt x="223" y="208"/>
                          <a:pt x="223" y="208"/>
                          <a:pt x="223" y="208"/>
                        </a:cubicBezTo>
                        <a:cubicBezTo>
                          <a:pt x="224" y="208"/>
                          <a:pt x="224" y="208"/>
                          <a:pt x="224" y="208"/>
                        </a:cubicBezTo>
                        <a:cubicBezTo>
                          <a:pt x="224" y="208"/>
                          <a:pt x="224" y="208"/>
                          <a:pt x="224" y="208"/>
                        </a:cubicBezTo>
                        <a:cubicBezTo>
                          <a:pt x="223" y="208"/>
                          <a:pt x="223" y="208"/>
                          <a:pt x="223" y="208"/>
                        </a:cubicBezTo>
                        <a:cubicBezTo>
                          <a:pt x="223" y="207"/>
                          <a:pt x="223" y="207"/>
                          <a:pt x="223" y="207"/>
                        </a:cubicBezTo>
                        <a:cubicBezTo>
                          <a:pt x="224" y="207"/>
                          <a:pt x="224" y="207"/>
                          <a:pt x="224" y="207"/>
                        </a:cubicBezTo>
                        <a:cubicBezTo>
                          <a:pt x="224" y="206"/>
                          <a:pt x="224" y="206"/>
                          <a:pt x="224" y="206"/>
                        </a:cubicBezTo>
                        <a:cubicBezTo>
                          <a:pt x="224" y="204"/>
                          <a:pt x="224" y="204"/>
                          <a:pt x="224" y="204"/>
                        </a:cubicBezTo>
                        <a:cubicBezTo>
                          <a:pt x="225" y="204"/>
                          <a:pt x="225" y="204"/>
                          <a:pt x="225" y="204"/>
                        </a:cubicBezTo>
                        <a:cubicBezTo>
                          <a:pt x="225" y="204"/>
                          <a:pt x="225" y="204"/>
                          <a:pt x="225" y="204"/>
                        </a:cubicBezTo>
                        <a:close/>
                        <a:moveTo>
                          <a:pt x="171" y="206"/>
                        </a:moveTo>
                        <a:cubicBezTo>
                          <a:pt x="171" y="206"/>
                          <a:pt x="171" y="206"/>
                          <a:pt x="171" y="206"/>
                        </a:cubicBezTo>
                        <a:cubicBezTo>
                          <a:pt x="170" y="205"/>
                          <a:pt x="170" y="205"/>
                          <a:pt x="170" y="205"/>
                        </a:cubicBezTo>
                        <a:cubicBezTo>
                          <a:pt x="170" y="204"/>
                          <a:pt x="170" y="204"/>
                          <a:pt x="170" y="204"/>
                        </a:cubicBezTo>
                        <a:cubicBezTo>
                          <a:pt x="171" y="204"/>
                          <a:pt x="171" y="204"/>
                          <a:pt x="171" y="204"/>
                        </a:cubicBezTo>
                        <a:cubicBezTo>
                          <a:pt x="171" y="205"/>
                          <a:pt x="171" y="205"/>
                          <a:pt x="171" y="205"/>
                        </a:cubicBezTo>
                        <a:cubicBezTo>
                          <a:pt x="171" y="205"/>
                          <a:pt x="171" y="205"/>
                          <a:pt x="171" y="205"/>
                        </a:cubicBezTo>
                        <a:cubicBezTo>
                          <a:pt x="171" y="205"/>
                          <a:pt x="171" y="206"/>
                          <a:pt x="171" y="206"/>
                        </a:cubicBezTo>
                        <a:close/>
                        <a:moveTo>
                          <a:pt x="60" y="216"/>
                        </a:moveTo>
                        <a:cubicBezTo>
                          <a:pt x="59" y="216"/>
                          <a:pt x="59" y="216"/>
                          <a:pt x="59" y="216"/>
                        </a:cubicBezTo>
                        <a:cubicBezTo>
                          <a:pt x="57" y="214"/>
                          <a:pt x="57" y="214"/>
                          <a:pt x="57" y="214"/>
                        </a:cubicBezTo>
                        <a:cubicBezTo>
                          <a:pt x="57" y="212"/>
                          <a:pt x="57" y="212"/>
                          <a:pt x="57" y="212"/>
                        </a:cubicBezTo>
                        <a:cubicBezTo>
                          <a:pt x="57" y="209"/>
                          <a:pt x="57" y="209"/>
                          <a:pt x="57" y="209"/>
                        </a:cubicBezTo>
                        <a:cubicBezTo>
                          <a:pt x="56" y="208"/>
                          <a:pt x="56" y="208"/>
                          <a:pt x="56" y="208"/>
                        </a:cubicBezTo>
                        <a:cubicBezTo>
                          <a:pt x="56" y="208"/>
                          <a:pt x="56" y="208"/>
                          <a:pt x="56" y="208"/>
                        </a:cubicBezTo>
                        <a:cubicBezTo>
                          <a:pt x="56" y="206"/>
                          <a:pt x="56" y="206"/>
                          <a:pt x="56" y="206"/>
                        </a:cubicBezTo>
                        <a:cubicBezTo>
                          <a:pt x="56" y="205"/>
                          <a:pt x="56" y="205"/>
                          <a:pt x="56" y="205"/>
                        </a:cubicBezTo>
                        <a:cubicBezTo>
                          <a:pt x="56" y="206"/>
                          <a:pt x="56" y="206"/>
                          <a:pt x="56" y="206"/>
                        </a:cubicBezTo>
                        <a:cubicBezTo>
                          <a:pt x="56" y="207"/>
                          <a:pt x="56" y="207"/>
                          <a:pt x="56" y="207"/>
                        </a:cubicBezTo>
                        <a:cubicBezTo>
                          <a:pt x="57" y="208"/>
                          <a:pt x="57" y="208"/>
                          <a:pt x="57" y="208"/>
                        </a:cubicBezTo>
                        <a:cubicBezTo>
                          <a:pt x="57" y="207"/>
                          <a:pt x="57" y="207"/>
                          <a:pt x="57" y="207"/>
                        </a:cubicBezTo>
                        <a:cubicBezTo>
                          <a:pt x="58" y="208"/>
                          <a:pt x="58" y="208"/>
                          <a:pt x="58" y="208"/>
                        </a:cubicBezTo>
                        <a:cubicBezTo>
                          <a:pt x="57" y="208"/>
                          <a:pt x="57" y="208"/>
                          <a:pt x="57" y="208"/>
                        </a:cubicBezTo>
                        <a:cubicBezTo>
                          <a:pt x="58" y="210"/>
                          <a:pt x="58" y="210"/>
                          <a:pt x="58" y="210"/>
                        </a:cubicBezTo>
                        <a:cubicBezTo>
                          <a:pt x="58" y="210"/>
                          <a:pt x="58" y="210"/>
                          <a:pt x="58" y="210"/>
                        </a:cubicBezTo>
                        <a:cubicBezTo>
                          <a:pt x="58" y="212"/>
                          <a:pt x="58" y="212"/>
                          <a:pt x="58" y="212"/>
                        </a:cubicBezTo>
                        <a:cubicBezTo>
                          <a:pt x="58" y="213"/>
                          <a:pt x="58" y="213"/>
                          <a:pt x="58" y="213"/>
                        </a:cubicBezTo>
                        <a:cubicBezTo>
                          <a:pt x="58" y="214"/>
                          <a:pt x="58" y="214"/>
                          <a:pt x="58" y="214"/>
                        </a:cubicBezTo>
                        <a:cubicBezTo>
                          <a:pt x="59" y="216"/>
                          <a:pt x="59" y="216"/>
                          <a:pt x="59" y="216"/>
                        </a:cubicBezTo>
                        <a:cubicBezTo>
                          <a:pt x="61" y="216"/>
                          <a:pt x="61" y="216"/>
                          <a:pt x="61" y="216"/>
                        </a:cubicBezTo>
                        <a:cubicBezTo>
                          <a:pt x="60" y="216"/>
                          <a:pt x="60" y="216"/>
                          <a:pt x="60" y="216"/>
                        </a:cubicBezTo>
                        <a:close/>
                        <a:moveTo>
                          <a:pt x="158" y="209"/>
                        </a:moveTo>
                        <a:cubicBezTo>
                          <a:pt x="158" y="208"/>
                          <a:pt x="158" y="208"/>
                          <a:pt x="158" y="208"/>
                        </a:cubicBezTo>
                        <a:cubicBezTo>
                          <a:pt x="158" y="207"/>
                          <a:pt x="158" y="207"/>
                          <a:pt x="158" y="207"/>
                        </a:cubicBezTo>
                        <a:cubicBezTo>
                          <a:pt x="158" y="206"/>
                          <a:pt x="158" y="206"/>
                          <a:pt x="158" y="206"/>
                        </a:cubicBezTo>
                        <a:cubicBezTo>
                          <a:pt x="158" y="206"/>
                          <a:pt x="158" y="206"/>
                          <a:pt x="158" y="206"/>
                        </a:cubicBezTo>
                        <a:cubicBezTo>
                          <a:pt x="159" y="206"/>
                          <a:pt x="159" y="206"/>
                          <a:pt x="159" y="206"/>
                        </a:cubicBezTo>
                        <a:cubicBezTo>
                          <a:pt x="159" y="208"/>
                          <a:pt x="159" y="208"/>
                          <a:pt x="159" y="208"/>
                        </a:cubicBezTo>
                        <a:cubicBezTo>
                          <a:pt x="159" y="208"/>
                          <a:pt x="159" y="208"/>
                          <a:pt x="159" y="208"/>
                        </a:cubicBezTo>
                        <a:cubicBezTo>
                          <a:pt x="159" y="209"/>
                          <a:pt x="159" y="209"/>
                          <a:pt x="159" y="209"/>
                        </a:cubicBezTo>
                        <a:cubicBezTo>
                          <a:pt x="159" y="209"/>
                          <a:pt x="159" y="209"/>
                          <a:pt x="159" y="209"/>
                        </a:cubicBezTo>
                        <a:cubicBezTo>
                          <a:pt x="158" y="209"/>
                          <a:pt x="158" y="209"/>
                          <a:pt x="158" y="209"/>
                        </a:cubicBezTo>
                        <a:close/>
                        <a:moveTo>
                          <a:pt x="165" y="211"/>
                        </a:moveTo>
                        <a:cubicBezTo>
                          <a:pt x="165" y="211"/>
                          <a:pt x="165" y="211"/>
                          <a:pt x="165" y="211"/>
                        </a:cubicBezTo>
                        <a:cubicBezTo>
                          <a:pt x="163" y="209"/>
                          <a:pt x="163" y="209"/>
                          <a:pt x="163" y="209"/>
                        </a:cubicBezTo>
                        <a:cubicBezTo>
                          <a:pt x="163" y="209"/>
                          <a:pt x="163" y="209"/>
                          <a:pt x="163" y="209"/>
                        </a:cubicBezTo>
                        <a:cubicBezTo>
                          <a:pt x="164" y="208"/>
                          <a:pt x="164" y="208"/>
                          <a:pt x="164" y="208"/>
                        </a:cubicBezTo>
                        <a:cubicBezTo>
                          <a:pt x="164" y="208"/>
                          <a:pt x="164" y="208"/>
                          <a:pt x="164" y="208"/>
                        </a:cubicBezTo>
                        <a:cubicBezTo>
                          <a:pt x="163" y="208"/>
                          <a:pt x="163" y="208"/>
                          <a:pt x="163" y="208"/>
                        </a:cubicBezTo>
                        <a:cubicBezTo>
                          <a:pt x="163" y="207"/>
                          <a:pt x="163" y="207"/>
                          <a:pt x="163" y="207"/>
                        </a:cubicBezTo>
                        <a:cubicBezTo>
                          <a:pt x="164" y="206"/>
                          <a:pt x="164" y="206"/>
                          <a:pt x="164" y="206"/>
                        </a:cubicBezTo>
                        <a:cubicBezTo>
                          <a:pt x="165" y="206"/>
                          <a:pt x="165" y="206"/>
                          <a:pt x="165" y="206"/>
                        </a:cubicBezTo>
                        <a:cubicBezTo>
                          <a:pt x="166" y="207"/>
                          <a:pt x="166" y="207"/>
                          <a:pt x="166" y="207"/>
                        </a:cubicBezTo>
                        <a:cubicBezTo>
                          <a:pt x="166" y="207"/>
                          <a:pt x="166" y="207"/>
                          <a:pt x="166" y="207"/>
                        </a:cubicBezTo>
                        <a:cubicBezTo>
                          <a:pt x="165" y="208"/>
                          <a:pt x="165" y="208"/>
                          <a:pt x="165" y="208"/>
                        </a:cubicBezTo>
                        <a:cubicBezTo>
                          <a:pt x="165" y="209"/>
                          <a:pt x="165" y="209"/>
                          <a:pt x="165" y="209"/>
                        </a:cubicBezTo>
                        <a:cubicBezTo>
                          <a:pt x="165" y="209"/>
                          <a:pt x="165" y="209"/>
                          <a:pt x="165" y="209"/>
                        </a:cubicBezTo>
                        <a:cubicBezTo>
                          <a:pt x="166" y="209"/>
                          <a:pt x="166" y="209"/>
                          <a:pt x="166" y="209"/>
                        </a:cubicBezTo>
                        <a:cubicBezTo>
                          <a:pt x="167" y="210"/>
                          <a:pt x="167" y="210"/>
                          <a:pt x="167" y="210"/>
                        </a:cubicBezTo>
                        <a:cubicBezTo>
                          <a:pt x="167" y="211"/>
                          <a:pt x="167" y="211"/>
                          <a:pt x="167" y="211"/>
                        </a:cubicBezTo>
                        <a:cubicBezTo>
                          <a:pt x="165" y="210"/>
                          <a:pt x="165" y="210"/>
                          <a:pt x="165" y="210"/>
                        </a:cubicBezTo>
                        <a:cubicBezTo>
                          <a:pt x="165" y="210"/>
                          <a:pt x="165" y="211"/>
                          <a:pt x="165" y="211"/>
                        </a:cubicBezTo>
                        <a:close/>
                        <a:moveTo>
                          <a:pt x="182" y="209"/>
                        </a:moveTo>
                        <a:cubicBezTo>
                          <a:pt x="182" y="208"/>
                          <a:pt x="182" y="208"/>
                          <a:pt x="182" y="208"/>
                        </a:cubicBezTo>
                        <a:cubicBezTo>
                          <a:pt x="182" y="208"/>
                          <a:pt x="182" y="208"/>
                          <a:pt x="182" y="208"/>
                        </a:cubicBezTo>
                        <a:cubicBezTo>
                          <a:pt x="183" y="207"/>
                          <a:pt x="183" y="207"/>
                          <a:pt x="183" y="207"/>
                        </a:cubicBezTo>
                        <a:cubicBezTo>
                          <a:pt x="185" y="207"/>
                          <a:pt x="185" y="207"/>
                          <a:pt x="185" y="207"/>
                        </a:cubicBezTo>
                        <a:cubicBezTo>
                          <a:pt x="184" y="207"/>
                          <a:pt x="184" y="207"/>
                          <a:pt x="184" y="207"/>
                        </a:cubicBezTo>
                        <a:cubicBezTo>
                          <a:pt x="184" y="208"/>
                          <a:pt x="184" y="208"/>
                          <a:pt x="184" y="208"/>
                        </a:cubicBezTo>
                        <a:cubicBezTo>
                          <a:pt x="183" y="208"/>
                          <a:pt x="183" y="208"/>
                          <a:pt x="183" y="208"/>
                        </a:cubicBezTo>
                        <a:cubicBezTo>
                          <a:pt x="183" y="209"/>
                          <a:pt x="183" y="209"/>
                          <a:pt x="183" y="209"/>
                        </a:cubicBezTo>
                        <a:cubicBezTo>
                          <a:pt x="183" y="209"/>
                          <a:pt x="183" y="209"/>
                          <a:pt x="183" y="209"/>
                        </a:cubicBezTo>
                        <a:cubicBezTo>
                          <a:pt x="182" y="209"/>
                          <a:pt x="182" y="209"/>
                          <a:pt x="182" y="209"/>
                        </a:cubicBezTo>
                        <a:cubicBezTo>
                          <a:pt x="183" y="209"/>
                          <a:pt x="183" y="209"/>
                          <a:pt x="183" y="209"/>
                        </a:cubicBezTo>
                        <a:cubicBezTo>
                          <a:pt x="182" y="209"/>
                          <a:pt x="182" y="209"/>
                          <a:pt x="182" y="209"/>
                        </a:cubicBezTo>
                        <a:close/>
                        <a:moveTo>
                          <a:pt x="123" y="210"/>
                        </a:moveTo>
                        <a:cubicBezTo>
                          <a:pt x="122" y="210"/>
                          <a:pt x="122" y="210"/>
                          <a:pt x="122" y="210"/>
                        </a:cubicBezTo>
                        <a:cubicBezTo>
                          <a:pt x="122" y="209"/>
                          <a:pt x="122" y="209"/>
                          <a:pt x="122" y="209"/>
                        </a:cubicBezTo>
                        <a:cubicBezTo>
                          <a:pt x="123" y="208"/>
                          <a:pt x="123" y="208"/>
                          <a:pt x="123" y="208"/>
                        </a:cubicBezTo>
                        <a:cubicBezTo>
                          <a:pt x="123" y="209"/>
                          <a:pt x="123" y="209"/>
                          <a:pt x="123" y="209"/>
                        </a:cubicBezTo>
                        <a:cubicBezTo>
                          <a:pt x="125" y="209"/>
                          <a:pt x="125" y="209"/>
                          <a:pt x="125" y="209"/>
                        </a:cubicBezTo>
                        <a:cubicBezTo>
                          <a:pt x="124" y="210"/>
                          <a:pt x="124" y="210"/>
                          <a:pt x="124" y="210"/>
                        </a:cubicBezTo>
                        <a:cubicBezTo>
                          <a:pt x="123" y="210"/>
                          <a:pt x="123" y="210"/>
                          <a:pt x="123" y="210"/>
                        </a:cubicBezTo>
                        <a:close/>
                        <a:moveTo>
                          <a:pt x="226" y="212"/>
                        </a:moveTo>
                        <a:cubicBezTo>
                          <a:pt x="226" y="212"/>
                          <a:pt x="226" y="212"/>
                          <a:pt x="226" y="212"/>
                        </a:cubicBezTo>
                        <a:cubicBezTo>
                          <a:pt x="225" y="211"/>
                          <a:pt x="225" y="211"/>
                          <a:pt x="225" y="211"/>
                        </a:cubicBezTo>
                        <a:cubicBezTo>
                          <a:pt x="226" y="210"/>
                          <a:pt x="226" y="210"/>
                          <a:pt x="226" y="210"/>
                        </a:cubicBezTo>
                        <a:cubicBezTo>
                          <a:pt x="226" y="210"/>
                          <a:pt x="226" y="210"/>
                          <a:pt x="226" y="210"/>
                        </a:cubicBezTo>
                        <a:cubicBezTo>
                          <a:pt x="227" y="209"/>
                          <a:pt x="227" y="209"/>
                          <a:pt x="227" y="209"/>
                        </a:cubicBezTo>
                        <a:cubicBezTo>
                          <a:pt x="228" y="209"/>
                          <a:pt x="228" y="209"/>
                          <a:pt x="228" y="209"/>
                        </a:cubicBezTo>
                        <a:cubicBezTo>
                          <a:pt x="228" y="209"/>
                          <a:pt x="228" y="209"/>
                          <a:pt x="228" y="209"/>
                        </a:cubicBezTo>
                        <a:cubicBezTo>
                          <a:pt x="228" y="209"/>
                          <a:pt x="228" y="210"/>
                          <a:pt x="228" y="210"/>
                        </a:cubicBezTo>
                        <a:cubicBezTo>
                          <a:pt x="227" y="210"/>
                          <a:pt x="227" y="210"/>
                          <a:pt x="227" y="210"/>
                        </a:cubicBezTo>
                        <a:cubicBezTo>
                          <a:pt x="227" y="210"/>
                          <a:pt x="227" y="210"/>
                          <a:pt x="227" y="210"/>
                        </a:cubicBezTo>
                        <a:cubicBezTo>
                          <a:pt x="227" y="211"/>
                          <a:pt x="227" y="211"/>
                          <a:pt x="227" y="211"/>
                        </a:cubicBezTo>
                        <a:cubicBezTo>
                          <a:pt x="227" y="211"/>
                          <a:pt x="227" y="211"/>
                          <a:pt x="227" y="211"/>
                        </a:cubicBezTo>
                        <a:cubicBezTo>
                          <a:pt x="226" y="212"/>
                          <a:pt x="226" y="212"/>
                          <a:pt x="226" y="212"/>
                        </a:cubicBezTo>
                        <a:close/>
                        <a:moveTo>
                          <a:pt x="161" y="216"/>
                        </a:moveTo>
                        <a:cubicBezTo>
                          <a:pt x="161" y="216"/>
                          <a:pt x="160" y="216"/>
                          <a:pt x="160" y="216"/>
                        </a:cubicBezTo>
                        <a:cubicBezTo>
                          <a:pt x="160" y="214"/>
                          <a:pt x="160" y="214"/>
                          <a:pt x="160" y="214"/>
                        </a:cubicBezTo>
                        <a:cubicBezTo>
                          <a:pt x="159" y="213"/>
                          <a:pt x="159" y="213"/>
                          <a:pt x="159" y="213"/>
                        </a:cubicBezTo>
                        <a:cubicBezTo>
                          <a:pt x="159" y="211"/>
                          <a:pt x="159" y="211"/>
                          <a:pt x="159" y="211"/>
                        </a:cubicBezTo>
                        <a:cubicBezTo>
                          <a:pt x="159" y="210"/>
                          <a:pt x="159" y="210"/>
                          <a:pt x="159" y="210"/>
                        </a:cubicBezTo>
                        <a:cubicBezTo>
                          <a:pt x="161" y="212"/>
                          <a:pt x="161" y="212"/>
                          <a:pt x="161" y="212"/>
                        </a:cubicBezTo>
                        <a:cubicBezTo>
                          <a:pt x="161" y="213"/>
                          <a:pt x="161" y="213"/>
                          <a:pt x="161" y="213"/>
                        </a:cubicBezTo>
                        <a:cubicBezTo>
                          <a:pt x="161" y="214"/>
                          <a:pt x="161" y="214"/>
                          <a:pt x="161" y="214"/>
                        </a:cubicBezTo>
                        <a:cubicBezTo>
                          <a:pt x="162" y="214"/>
                          <a:pt x="162" y="214"/>
                          <a:pt x="162" y="214"/>
                        </a:cubicBezTo>
                        <a:cubicBezTo>
                          <a:pt x="163" y="213"/>
                          <a:pt x="163" y="213"/>
                          <a:pt x="163" y="213"/>
                        </a:cubicBezTo>
                        <a:cubicBezTo>
                          <a:pt x="164" y="212"/>
                          <a:pt x="164" y="212"/>
                          <a:pt x="164" y="212"/>
                        </a:cubicBezTo>
                        <a:cubicBezTo>
                          <a:pt x="165" y="212"/>
                          <a:pt x="165" y="212"/>
                          <a:pt x="165" y="212"/>
                        </a:cubicBezTo>
                        <a:cubicBezTo>
                          <a:pt x="164" y="214"/>
                          <a:pt x="164" y="214"/>
                          <a:pt x="164" y="214"/>
                        </a:cubicBezTo>
                        <a:cubicBezTo>
                          <a:pt x="163" y="215"/>
                          <a:pt x="163" y="215"/>
                          <a:pt x="163" y="215"/>
                        </a:cubicBezTo>
                        <a:cubicBezTo>
                          <a:pt x="162" y="215"/>
                          <a:pt x="162" y="215"/>
                          <a:pt x="162" y="215"/>
                        </a:cubicBezTo>
                        <a:cubicBezTo>
                          <a:pt x="162" y="215"/>
                          <a:pt x="162" y="215"/>
                          <a:pt x="162" y="215"/>
                        </a:cubicBezTo>
                        <a:cubicBezTo>
                          <a:pt x="161" y="216"/>
                          <a:pt x="161" y="216"/>
                          <a:pt x="161" y="216"/>
                        </a:cubicBezTo>
                        <a:close/>
                        <a:moveTo>
                          <a:pt x="122" y="214"/>
                        </a:moveTo>
                        <a:cubicBezTo>
                          <a:pt x="121" y="214"/>
                          <a:pt x="121" y="214"/>
                          <a:pt x="121" y="214"/>
                        </a:cubicBezTo>
                        <a:cubicBezTo>
                          <a:pt x="119" y="213"/>
                          <a:pt x="119" y="213"/>
                          <a:pt x="119" y="213"/>
                        </a:cubicBezTo>
                        <a:cubicBezTo>
                          <a:pt x="117" y="211"/>
                          <a:pt x="117" y="211"/>
                          <a:pt x="117" y="211"/>
                        </a:cubicBezTo>
                        <a:cubicBezTo>
                          <a:pt x="120" y="212"/>
                          <a:pt x="120" y="212"/>
                          <a:pt x="120" y="212"/>
                        </a:cubicBezTo>
                        <a:cubicBezTo>
                          <a:pt x="122" y="212"/>
                          <a:pt x="122" y="212"/>
                          <a:pt x="122" y="212"/>
                        </a:cubicBezTo>
                        <a:cubicBezTo>
                          <a:pt x="123" y="212"/>
                          <a:pt x="123" y="212"/>
                          <a:pt x="123" y="212"/>
                        </a:cubicBezTo>
                        <a:cubicBezTo>
                          <a:pt x="124" y="213"/>
                          <a:pt x="124" y="213"/>
                          <a:pt x="124" y="213"/>
                        </a:cubicBezTo>
                        <a:cubicBezTo>
                          <a:pt x="125" y="215"/>
                          <a:pt x="125" y="215"/>
                          <a:pt x="125" y="215"/>
                        </a:cubicBezTo>
                        <a:cubicBezTo>
                          <a:pt x="125" y="215"/>
                          <a:pt x="125" y="215"/>
                          <a:pt x="125" y="215"/>
                        </a:cubicBezTo>
                        <a:cubicBezTo>
                          <a:pt x="123" y="214"/>
                          <a:pt x="123" y="214"/>
                          <a:pt x="123" y="214"/>
                        </a:cubicBezTo>
                        <a:cubicBezTo>
                          <a:pt x="122" y="214"/>
                          <a:pt x="122" y="214"/>
                          <a:pt x="122" y="214"/>
                        </a:cubicBezTo>
                        <a:close/>
                        <a:moveTo>
                          <a:pt x="201" y="214"/>
                        </a:moveTo>
                        <a:cubicBezTo>
                          <a:pt x="201" y="213"/>
                          <a:pt x="201" y="213"/>
                          <a:pt x="201" y="213"/>
                        </a:cubicBezTo>
                        <a:cubicBezTo>
                          <a:pt x="201" y="213"/>
                          <a:pt x="201" y="213"/>
                          <a:pt x="201" y="213"/>
                        </a:cubicBezTo>
                        <a:cubicBezTo>
                          <a:pt x="201" y="212"/>
                          <a:pt x="201" y="212"/>
                          <a:pt x="201" y="212"/>
                        </a:cubicBezTo>
                        <a:cubicBezTo>
                          <a:pt x="202" y="212"/>
                          <a:pt x="202" y="212"/>
                          <a:pt x="202" y="212"/>
                        </a:cubicBezTo>
                        <a:cubicBezTo>
                          <a:pt x="202" y="212"/>
                          <a:pt x="202" y="212"/>
                          <a:pt x="202" y="212"/>
                        </a:cubicBezTo>
                        <a:cubicBezTo>
                          <a:pt x="203" y="212"/>
                          <a:pt x="203" y="212"/>
                          <a:pt x="203" y="212"/>
                        </a:cubicBezTo>
                        <a:cubicBezTo>
                          <a:pt x="204" y="213"/>
                          <a:pt x="204" y="213"/>
                          <a:pt x="204" y="213"/>
                        </a:cubicBezTo>
                        <a:cubicBezTo>
                          <a:pt x="204" y="213"/>
                          <a:pt x="203" y="213"/>
                          <a:pt x="203" y="213"/>
                        </a:cubicBezTo>
                        <a:cubicBezTo>
                          <a:pt x="203" y="214"/>
                          <a:pt x="203" y="214"/>
                          <a:pt x="203" y="214"/>
                        </a:cubicBezTo>
                        <a:cubicBezTo>
                          <a:pt x="202" y="213"/>
                          <a:pt x="202" y="213"/>
                          <a:pt x="202" y="213"/>
                        </a:cubicBezTo>
                        <a:cubicBezTo>
                          <a:pt x="201" y="214"/>
                          <a:pt x="201" y="214"/>
                          <a:pt x="201" y="214"/>
                        </a:cubicBezTo>
                        <a:close/>
                        <a:moveTo>
                          <a:pt x="67" y="217"/>
                        </a:moveTo>
                        <a:cubicBezTo>
                          <a:pt x="66" y="217"/>
                          <a:pt x="66" y="217"/>
                          <a:pt x="66" y="217"/>
                        </a:cubicBezTo>
                        <a:cubicBezTo>
                          <a:pt x="65" y="216"/>
                          <a:pt x="65" y="216"/>
                          <a:pt x="65" y="216"/>
                        </a:cubicBezTo>
                        <a:cubicBezTo>
                          <a:pt x="64" y="214"/>
                          <a:pt x="64" y="214"/>
                          <a:pt x="64" y="214"/>
                        </a:cubicBezTo>
                        <a:cubicBezTo>
                          <a:pt x="63" y="214"/>
                          <a:pt x="63" y="214"/>
                          <a:pt x="63" y="214"/>
                        </a:cubicBezTo>
                        <a:cubicBezTo>
                          <a:pt x="63" y="213"/>
                          <a:pt x="63" y="213"/>
                          <a:pt x="63" y="213"/>
                        </a:cubicBezTo>
                        <a:cubicBezTo>
                          <a:pt x="63" y="213"/>
                          <a:pt x="63" y="213"/>
                          <a:pt x="63" y="213"/>
                        </a:cubicBezTo>
                        <a:cubicBezTo>
                          <a:pt x="64" y="213"/>
                          <a:pt x="64" y="213"/>
                          <a:pt x="64" y="213"/>
                        </a:cubicBezTo>
                        <a:cubicBezTo>
                          <a:pt x="65" y="214"/>
                          <a:pt x="65" y="214"/>
                          <a:pt x="65" y="214"/>
                        </a:cubicBezTo>
                        <a:cubicBezTo>
                          <a:pt x="65" y="214"/>
                          <a:pt x="65" y="214"/>
                          <a:pt x="65" y="214"/>
                        </a:cubicBezTo>
                        <a:cubicBezTo>
                          <a:pt x="66" y="215"/>
                          <a:pt x="66" y="215"/>
                          <a:pt x="66" y="215"/>
                        </a:cubicBezTo>
                        <a:cubicBezTo>
                          <a:pt x="66" y="216"/>
                          <a:pt x="66" y="216"/>
                          <a:pt x="66" y="216"/>
                        </a:cubicBezTo>
                        <a:cubicBezTo>
                          <a:pt x="67" y="216"/>
                          <a:pt x="67" y="216"/>
                          <a:pt x="67" y="216"/>
                        </a:cubicBezTo>
                        <a:cubicBezTo>
                          <a:pt x="67" y="217"/>
                          <a:pt x="67" y="217"/>
                          <a:pt x="67" y="217"/>
                        </a:cubicBezTo>
                        <a:close/>
                        <a:moveTo>
                          <a:pt x="211" y="214"/>
                        </a:moveTo>
                        <a:cubicBezTo>
                          <a:pt x="213" y="214"/>
                          <a:pt x="213" y="214"/>
                          <a:pt x="213" y="214"/>
                        </a:cubicBezTo>
                        <a:cubicBezTo>
                          <a:pt x="214" y="213"/>
                          <a:pt x="214" y="213"/>
                          <a:pt x="214" y="213"/>
                        </a:cubicBezTo>
                        <a:cubicBezTo>
                          <a:pt x="214" y="214"/>
                          <a:pt x="214" y="214"/>
                          <a:pt x="214" y="214"/>
                        </a:cubicBezTo>
                        <a:cubicBezTo>
                          <a:pt x="213" y="215"/>
                          <a:pt x="213" y="215"/>
                          <a:pt x="213" y="215"/>
                        </a:cubicBezTo>
                        <a:cubicBezTo>
                          <a:pt x="212" y="215"/>
                          <a:pt x="212" y="215"/>
                          <a:pt x="212" y="215"/>
                        </a:cubicBezTo>
                        <a:cubicBezTo>
                          <a:pt x="211" y="215"/>
                          <a:pt x="211" y="215"/>
                          <a:pt x="211" y="215"/>
                        </a:cubicBezTo>
                        <a:cubicBezTo>
                          <a:pt x="210" y="216"/>
                          <a:pt x="210" y="216"/>
                          <a:pt x="210" y="216"/>
                        </a:cubicBezTo>
                        <a:cubicBezTo>
                          <a:pt x="209" y="217"/>
                          <a:pt x="209" y="217"/>
                          <a:pt x="209" y="217"/>
                        </a:cubicBezTo>
                        <a:cubicBezTo>
                          <a:pt x="209" y="218"/>
                          <a:pt x="209" y="218"/>
                          <a:pt x="209" y="218"/>
                        </a:cubicBezTo>
                        <a:cubicBezTo>
                          <a:pt x="208" y="219"/>
                          <a:pt x="208" y="219"/>
                          <a:pt x="208" y="219"/>
                        </a:cubicBezTo>
                        <a:cubicBezTo>
                          <a:pt x="209" y="221"/>
                          <a:pt x="209" y="221"/>
                          <a:pt x="209" y="221"/>
                        </a:cubicBezTo>
                        <a:cubicBezTo>
                          <a:pt x="208" y="221"/>
                          <a:pt x="208" y="221"/>
                          <a:pt x="208" y="221"/>
                        </a:cubicBezTo>
                        <a:cubicBezTo>
                          <a:pt x="208" y="222"/>
                          <a:pt x="208" y="222"/>
                          <a:pt x="208" y="222"/>
                        </a:cubicBezTo>
                        <a:cubicBezTo>
                          <a:pt x="208" y="223"/>
                          <a:pt x="208" y="223"/>
                          <a:pt x="208" y="223"/>
                        </a:cubicBezTo>
                        <a:cubicBezTo>
                          <a:pt x="207" y="223"/>
                          <a:pt x="207" y="223"/>
                          <a:pt x="207" y="223"/>
                        </a:cubicBezTo>
                        <a:cubicBezTo>
                          <a:pt x="207" y="222"/>
                          <a:pt x="207" y="222"/>
                          <a:pt x="207" y="222"/>
                        </a:cubicBezTo>
                        <a:cubicBezTo>
                          <a:pt x="207" y="222"/>
                          <a:pt x="207" y="222"/>
                          <a:pt x="207" y="222"/>
                        </a:cubicBezTo>
                        <a:cubicBezTo>
                          <a:pt x="206" y="222"/>
                          <a:pt x="206" y="222"/>
                          <a:pt x="206" y="222"/>
                        </a:cubicBezTo>
                        <a:cubicBezTo>
                          <a:pt x="206" y="222"/>
                          <a:pt x="206" y="222"/>
                          <a:pt x="206" y="222"/>
                        </a:cubicBezTo>
                        <a:cubicBezTo>
                          <a:pt x="205" y="222"/>
                          <a:pt x="205" y="222"/>
                          <a:pt x="205" y="222"/>
                        </a:cubicBezTo>
                        <a:cubicBezTo>
                          <a:pt x="205" y="223"/>
                          <a:pt x="205" y="223"/>
                          <a:pt x="205" y="223"/>
                        </a:cubicBezTo>
                        <a:cubicBezTo>
                          <a:pt x="205" y="223"/>
                          <a:pt x="205" y="223"/>
                          <a:pt x="205" y="223"/>
                        </a:cubicBezTo>
                        <a:cubicBezTo>
                          <a:pt x="205" y="224"/>
                          <a:pt x="205" y="224"/>
                          <a:pt x="205" y="224"/>
                        </a:cubicBezTo>
                        <a:cubicBezTo>
                          <a:pt x="205" y="224"/>
                          <a:pt x="205" y="224"/>
                          <a:pt x="205" y="224"/>
                        </a:cubicBezTo>
                        <a:cubicBezTo>
                          <a:pt x="205" y="224"/>
                          <a:pt x="205" y="224"/>
                          <a:pt x="205" y="224"/>
                        </a:cubicBezTo>
                        <a:cubicBezTo>
                          <a:pt x="205" y="223"/>
                          <a:pt x="205" y="223"/>
                          <a:pt x="205" y="223"/>
                        </a:cubicBezTo>
                        <a:cubicBezTo>
                          <a:pt x="204" y="222"/>
                          <a:pt x="204" y="222"/>
                          <a:pt x="204" y="222"/>
                        </a:cubicBezTo>
                        <a:cubicBezTo>
                          <a:pt x="204" y="221"/>
                          <a:pt x="204" y="221"/>
                          <a:pt x="204" y="221"/>
                        </a:cubicBezTo>
                        <a:cubicBezTo>
                          <a:pt x="205" y="221"/>
                          <a:pt x="205" y="221"/>
                          <a:pt x="205" y="221"/>
                        </a:cubicBezTo>
                        <a:cubicBezTo>
                          <a:pt x="205" y="221"/>
                          <a:pt x="205" y="221"/>
                          <a:pt x="205" y="221"/>
                        </a:cubicBezTo>
                        <a:cubicBezTo>
                          <a:pt x="206" y="220"/>
                          <a:pt x="206" y="220"/>
                          <a:pt x="206" y="220"/>
                        </a:cubicBezTo>
                        <a:cubicBezTo>
                          <a:pt x="206" y="221"/>
                          <a:pt x="206" y="221"/>
                          <a:pt x="206" y="221"/>
                        </a:cubicBezTo>
                        <a:cubicBezTo>
                          <a:pt x="207" y="221"/>
                          <a:pt x="207" y="221"/>
                          <a:pt x="207" y="221"/>
                        </a:cubicBezTo>
                        <a:cubicBezTo>
                          <a:pt x="208" y="220"/>
                          <a:pt x="208" y="220"/>
                          <a:pt x="208" y="220"/>
                        </a:cubicBezTo>
                        <a:cubicBezTo>
                          <a:pt x="208" y="218"/>
                          <a:pt x="208" y="218"/>
                          <a:pt x="208" y="218"/>
                        </a:cubicBezTo>
                        <a:cubicBezTo>
                          <a:pt x="208" y="218"/>
                          <a:pt x="208" y="218"/>
                          <a:pt x="208" y="218"/>
                        </a:cubicBezTo>
                        <a:cubicBezTo>
                          <a:pt x="209" y="217"/>
                          <a:pt x="209" y="217"/>
                          <a:pt x="209" y="217"/>
                        </a:cubicBezTo>
                        <a:cubicBezTo>
                          <a:pt x="208" y="216"/>
                          <a:pt x="208" y="216"/>
                          <a:pt x="208" y="216"/>
                        </a:cubicBezTo>
                        <a:cubicBezTo>
                          <a:pt x="207" y="216"/>
                          <a:pt x="207" y="216"/>
                          <a:pt x="207" y="216"/>
                        </a:cubicBezTo>
                        <a:cubicBezTo>
                          <a:pt x="206" y="216"/>
                          <a:pt x="206" y="216"/>
                          <a:pt x="206" y="216"/>
                        </a:cubicBezTo>
                        <a:cubicBezTo>
                          <a:pt x="207" y="216"/>
                          <a:pt x="207" y="216"/>
                          <a:pt x="207" y="216"/>
                        </a:cubicBezTo>
                        <a:cubicBezTo>
                          <a:pt x="207" y="215"/>
                          <a:pt x="207" y="215"/>
                          <a:pt x="207" y="215"/>
                        </a:cubicBezTo>
                        <a:cubicBezTo>
                          <a:pt x="207" y="215"/>
                          <a:pt x="207" y="215"/>
                          <a:pt x="207" y="215"/>
                        </a:cubicBezTo>
                        <a:cubicBezTo>
                          <a:pt x="208" y="216"/>
                          <a:pt x="208" y="216"/>
                          <a:pt x="208" y="216"/>
                        </a:cubicBezTo>
                        <a:cubicBezTo>
                          <a:pt x="208" y="215"/>
                          <a:pt x="208" y="215"/>
                          <a:pt x="208" y="215"/>
                        </a:cubicBezTo>
                        <a:cubicBezTo>
                          <a:pt x="208" y="214"/>
                          <a:pt x="208" y="214"/>
                          <a:pt x="208" y="214"/>
                        </a:cubicBezTo>
                        <a:cubicBezTo>
                          <a:pt x="209" y="215"/>
                          <a:pt x="209" y="215"/>
                          <a:pt x="209" y="215"/>
                        </a:cubicBezTo>
                        <a:cubicBezTo>
                          <a:pt x="210" y="215"/>
                          <a:pt x="210" y="215"/>
                          <a:pt x="210" y="215"/>
                        </a:cubicBezTo>
                        <a:cubicBezTo>
                          <a:pt x="211" y="214"/>
                          <a:pt x="211" y="214"/>
                          <a:pt x="211" y="214"/>
                        </a:cubicBezTo>
                        <a:cubicBezTo>
                          <a:pt x="211" y="214"/>
                          <a:pt x="211" y="214"/>
                          <a:pt x="211" y="214"/>
                        </a:cubicBezTo>
                        <a:close/>
                        <a:moveTo>
                          <a:pt x="165" y="218"/>
                        </a:moveTo>
                        <a:cubicBezTo>
                          <a:pt x="165" y="217"/>
                          <a:pt x="165" y="217"/>
                          <a:pt x="165" y="217"/>
                        </a:cubicBezTo>
                        <a:cubicBezTo>
                          <a:pt x="166" y="216"/>
                          <a:pt x="166" y="216"/>
                          <a:pt x="166" y="216"/>
                        </a:cubicBezTo>
                        <a:cubicBezTo>
                          <a:pt x="167" y="214"/>
                          <a:pt x="167" y="214"/>
                          <a:pt x="167" y="214"/>
                        </a:cubicBezTo>
                        <a:cubicBezTo>
                          <a:pt x="167" y="214"/>
                          <a:pt x="167" y="214"/>
                          <a:pt x="167" y="214"/>
                        </a:cubicBezTo>
                        <a:cubicBezTo>
                          <a:pt x="168" y="214"/>
                          <a:pt x="168" y="214"/>
                          <a:pt x="168" y="214"/>
                        </a:cubicBezTo>
                        <a:cubicBezTo>
                          <a:pt x="168" y="215"/>
                          <a:pt x="168" y="215"/>
                          <a:pt x="168" y="215"/>
                        </a:cubicBezTo>
                        <a:cubicBezTo>
                          <a:pt x="167" y="215"/>
                          <a:pt x="167" y="215"/>
                          <a:pt x="167" y="215"/>
                        </a:cubicBezTo>
                        <a:cubicBezTo>
                          <a:pt x="166" y="218"/>
                          <a:pt x="166" y="218"/>
                          <a:pt x="166" y="218"/>
                        </a:cubicBezTo>
                        <a:cubicBezTo>
                          <a:pt x="166" y="218"/>
                          <a:pt x="166" y="218"/>
                          <a:pt x="166" y="218"/>
                        </a:cubicBezTo>
                        <a:cubicBezTo>
                          <a:pt x="165" y="219"/>
                          <a:pt x="165" y="219"/>
                          <a:pt x="165" y="219"/>
                        </a:cubicBezTo>
                        <a:cubicBezTo>
                          <a:pt x="164" y="220"/>
                          <a:pt x="164" y="220"/>
                          <a:pt x="164" y="220"/>
                        </a:cubicBezTo>
                        <a:cubicBezTo>
                          <a:pt x="164" y="220"/>
                          <a:pt x="164" y="221"/>
                          <a:pt x="164" y="221"/>
                        </a:cubicBezTo>
                        <a:cubicBezTo>
                          <a:pt x="164" y="221"/>
                          <a:pt x="164" y="221"/>
                          <a:pt x="164" y="221"/>
                        </a:cubicBezTo>
                        <a:cubicBezTo>
                          <a:pt x="164" y="220"/>
                          <a:pt x="164" y="220"/>
                          <a:pt x="164" y="220"/>
                        </a:cubicBezTo>
                        <a:cubicBezTo>
                          <a:pt x="163" y="219"/>
                          <a:pt x="163" y="219"/>
                          <a:pt x="163" y="219"/>
                        </a:cubicBezTo>
                        <a:cubicBezTo>
                          <a:pt x="164" y="218"/>
                          <a:pt x="164" y="218"/>
                          <a:pt x="164" y="218"/>
                        </a:cubicBezTo>
                        <a:cubicBezTo>
                          <a:pt x="164" y="218"/>
                          <a:pt x="164" y="218"/>
                          <a:pt x="164" y="218"/>
                        </a:cubicBezTo>
                        <a:cubicBezTo>
                          <a:pt x="165" y="218"/>
                          <a:pt x="165" y="218"/>
                          <a:pt x="165" y="218"/>
                        </a:cubicBezTo>
                        <a:close/>
                        <a:moveTo>
                          <a:pt x="200" y="217"/>
                        </a:moveTo>
                        <a:cubicBezTo>
                          <a:pt x="200" y="216"/>
                          <a:pt x="200" y="216"/>
                          <a:pt x="200" y="216"/>
                        </a:cubicBezTo>
                        <a:cubicBezTo>
                          <a:pt x="200" y="215"/>
                          <a:pt x="200" y="215"/>
                          <a:pt x="200" y="215"/>
                        </a:cubicBezTo>
                        <a:cubicBezTo>
                          <a:pt x="201" y="214"/>
                          <a:pt x="201" y="214"/>
                          <a:pt x="201" y="214"/>
                        </a:cubicBezTo>
                        <a:cubicBezTo>
                          <a:pt x="201" y="215"/>
                          <a:pt x="201" y="215"/>
                          <a:pt x="201" y="215"/>
                        </a:cubicBezTo>
                        <a:cubicBezTo>
                          <a:pt x="202" y="215"/>
                          <a:pt x="202" y="215"/>
                          <a:pt x="202" y="215"/>
                        </a:cubicBezTo>
                        <a:cubicBezTo>
                          <a:pt x="201" y="215"/>
                          <a:pt x="201" y="215"/>
                          <a:pt x="201" y="215"/>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lose/>
                        <a:moveTo>
                          <a:pt x="171" y="223"/>
                        </a:moveTo>
                        <a:cubicBezTo>
                          <a:pt x="171" y="222"/>
                          <a:pt x="171" y="222"/>
                          <a:pt x="171" y="222"/>
                        </a:cubicBezTo>
                        <a:cubicBezTo>
                          <a:pt x="171" y="221"/>
                          <a:pt x="171" y="221"/>
                          <a:pt x="171" y="221"/>
                        </a:cubicBezTo>
                        <a:cubicBezTo>
                          <a:pt x="173" y="220"/>
                          <a:pt x="173" y="220"/>
                          <a:pt x="173" y="220"/>
                        </a:cubicBezTo>
                        <a:cubicBezTo>
                          <a:pt x="174" y="218"/>
                          <a:pt x="174" y="218"/>
                          <a:pt x="174" y="218"/>
                        </a:cubicBezTo>
                        <a:cubicBezTo>
                          <a:pt x="175" y="218"/>
                          <a:pt x="175" y="218"/>
                          <a:pt x="175" y="218"/>
                        </a:cubicBezTo>
                        <a:cubicBezTo>
                          <a:pt x="176" y="218"/>
                          <a:pt x="176" y="218"/>
                          <a:pt x="176" y="218"/>
                        </a:cubicBezTo>
                        <a:cubicBezTo>
                          <a:pt x="176" y="218"/>
                          <a:pt x="176" y="218"/>
                          <a:pt x="176" y="218"/>
                        </a:cubicBezTo>
                        <a:cubicBezTo>
                          <a:pt x="177" y="218"/>
                          <a:pt x="177" y="218"/>
                          <a:pt x="177" y="218"/>
                        </a:cubicBezTo>
                        <a:cubicBezTo>
                          <a:pt x="178" y="219"/>
                          <a:pt x="178" y="219"/>
                          <a:pt x="178" y="219"/>
                        </a:cubicBezTo>
                        <a:cubicBezTo>
                          <a:pt x="178" y="219"/>
                          <a:pt x="178" y="219"/>
                          <a:pt x="178" y="219"/>
                        </a:cubicBezTo>
                        <a:cubicBezTo>
                          <a:pt x="179" y="219"/>
                          <a:pt x="179" y="219"/>
                          <a:pt x="179" y="219"/>
                        </a:cubicBezTo>
                        <a:cubicBezTo>
                          <a:pt x="180" y="219"/>
                          <a:pt x="180" y="219"/>
                          <a:pt x="180" y="219"/>
                        </a:cubicBezTo>
                        <a:cubicBezTo>
                          <a:pt x="181" y="219"/>
                          <a:pt x="181" y="219"/>
                          <a:pt x="181" y="219"/>
                        </a:cubicBezTo>
                        <a:cubicBezTo>
                          <a:pt x="182" y="219"/>
                          <a:pt x="182" y="219"/>
                          <a:pt x="182" y="219"/>
                        </a:cubicBezTo>
                        <a:cubicBezTo>
                          <a:pt x="183" y="219"/>
                          <a:pt x="183" y="219"/>
                          <a:pt x="183" y="219"/>
                        </a:cubicBezTo>
                        <a:cubicBezTo>
                          <a:pt x="184" y="220"/>
                          <a:pt x="184" y="220"/>
                          <a:pt x="184" y="220"/>
                        </a:cubicBezTo>
                        <a:cubicBezTo>
                          <a:pt x="185" y="220"/>
                          <a:pt x="185" y="220"/>
                          <a:pt x="185" y="220"/>
                        </a:cubicBezTo>
                        <a:cubicBezTo>
                          <a:pt x="185" y="221"/>
                          <a:pt x="185" y="221"/>
                          <a:pt x="185" y="221"/>
                        </a:cubicBezTo>
                        <a:cubicBezTo>
                          <a:pt x="186" y="222"/>
                          <a:pt x="186" y="222"/>
                          <a:pt x="186" y="222"/>
                        </a:cubicBezTo>
                        <a:cubicBezTo>
                          <a:pt x="187" y="222"/>
                          <a:pt x="187" y="222"/>
                          <a:pt x="187" y="222"/>
                        </a:cubicBezTo>
                        <a:cubicBezTo>
                          <a:pt x="187" y="222"/>
                          <a:pt x="187" y="222"/>
                          <a:pt x="187" y="222"/>
                        </a:cubicBezTo>
                        <a:cubicBezTo>
                          <a:pt x="186" y="222"/>
                          <a:pt x="186" y="222"/>
                          <a:pt x="186" y="222"/>
                        </a:cubicBezTo>
                        <a:cubicBezTo>
                          <a:pt x="185" y="222"/>
                          <a:pt x="185" y="222"/>
                          <a:pt x="185" y="222"/>
                        </a:cubicBezTo>
                        <a:cubicBezTo>
                          <a:pt x="184" y="222"/>
                          <a:pt x="184" y="222"/>
                          <a:pt x="184" y="222"/>
                        </a:cubicBezTo>
                        <a:cubicBezTo>
                          <a:pt x="184" y="220"/>
                          <a:pt x="184" y="220"/>
                          <a:pt x="184" y="220"/>
                        </a:cubicBezTo>
                        <a:cubicBezTo>
                          <a:pt x="183" y="219"/>
                          <a:pt x="183" y="219"/>
                          <a:pt x="183" y="219"/>
                        </a:cubicBezTo>
                        <a:cubicBezTo>
                          <a:pt x="181" y="219"/>
                          <a:pt x="181" y="219"/>
                          <a:pt x="181" y="219"/>
                        </a:cubicBezTo>
                        <a:cubicBezTo>
                          <a:pt x="180" y="220"/>
                          <a:pt x="180" y="220"/>
                          <a:pt x="180" y="220"/>
                        </a:cubicBezTo>
                        <a:cubicBezTo>
                          <a:pt x="178" y="220"/>
                          <a:pt x="178" y="220"/>
                          <a:pt x="178" y="220"/>
                        </a:cubicBezTo>
                        <a:cubicBezTo>
                          <a:pt x="176" y="219"/>
                          <a:pt x="176" y="219"/>
                          <a:pt x="176" y="219"/>
                        </a:cubicBezTo>
                        <a:cubicBezTo>
                          <a:pt x="176" y="219"/>
                          <a:pt x="176" y="219"/>
                          <a:pt x="176" y="219"/>
                        </a:cubicBezTo>
                        <a:cubicBezTo>
                          <a:pt x="175" y="219"/>
                          <a:pt x="175" y="219"/>
                          <a:pt x="175" y="219"/>
                        </a:cubicBezTo>
                        <a:cubicBezTo>
                          <a:pt x="174" y="219"/>
                          <a:pt x="174" y="219"/>
                          <a:pt x="174" y="219"/>
                        </a:cubicBezTo>
                        <a:cubicBezTo>
                          <a:pt x="173" y="219"/>
                          <a:pt x="173" y="219"/>
                          <a:pt x="173" y="219"/>
                        </a:cubicBezTo>
                        <a:cubicBezTo>
                          <a:pt x="173" y="220"/>
                          <a:pt x="173" y="220"/>
                          <a:pt x="173" y="220"/>
                        </a:cubicBezTo>
                        <a:cubicBezTo>
                          <a:pt x="173" y="220"/>
                          <a:pt x="173" y="220"/>
                          <a:pt x="173" y="220"/>
                        </a:cubicBezTo>
                        <a:cubicBezTo>
                          <a:pt x="172" y="221"/>
                          <a:pt x="172" y="221"/>
                          <a:pt x="172" y="221"/>
                        </a:cubicBezTo>
                        <a:cubicBezTo>
                          <a:pt x="172" y="222"/>
                          <a:pt x="172" y="222"/>
                          <a:pt x="172" y="222"/>
                        </a:cubicBezTo>
                        <a:cubicBezTo>
                          <a:pt x="172" y="222"/>
                          <a:pt x="171" y="223"/>
                          <a:pt x="171" y="223"/>
                        </a:cubicBezTo>
                        <a:close/>
                        <a:moveTo>
                          <a:pt x="232" y="220"/>
                        </a:moveTo>
                        <a:cubicBezTo>
                          <a:pt x="233" y="219"/>
                          <a:pt x="233" y="219"/>
                          <a:pt x="233" y="219"/>
                        </a:cubicBezTo>
                        <a:cubicBezTo>
                          <a:pt x="233" y="219"/>
                          <a:pt x="233" y="219"/>
                          <a:pt x="233" y="219"/>
                        </a:cubicBezTo>
                        <a:cubicBezTo>
                          <a:pt x="234" y="218"/>
                          <a:pt x="234" y="218"/>
                          <a:pt x="234" y="218"/>
                        </a:cubicBezTo>
                        <a:cubicBezTo>
                          <a:pt x="235" y="219"/>
                          <a:pt x="235" y="219"/>
                          <a:pt x="235" y="219"/>
                        </a:cubicBezTo>
                        <a:cubicBezTo>
                          <a:pt x="235" y="218"/>
                          <a:pt x="235" y="218"/>
                          <a:pt x="235" y="218"/>
                        </a:cubicBezTo>
                        <a:cubicBezTo>
                          <a:pt x="237" y="219"/>
                          <a:pt x="237" y="219"/>
                          <a:pt x="237" y="219"/>
                        </a:cubicBezTo>
                        <a:cubicBezTo>
                          <a:pt x="238" y="219"/>
                          <a:pt x="238" y="219"/>
                          <a:pt x="238" y="219"/>
                        </a:cubicBezTo>
                        <a:cubicBezTo>
                          <a:pt x="236" y="219"/>
                          <a:pt x="236" y="219"/>
                          <a:pt x="236" y="219"/>
                        </a:cubicBezTo>
                        <a:cubicBezTo>
                          <a:pt x="235" y="219"/>
                          <a:pt x="235" y="219"/>
                          <a:pt x="235" y="219"/>
                        </a:cubicBezTo>
                        <a:cubicBezTo>
                          <a:pt x="234" y="219"/>
                          <a:pt x="234" y="219"/>
                          <a:pt x="234" y="219"/>
                        </a:cubicBezTo>
                        <a:cubicBezTo>
                          <a:pt x="234" y="220"/>
                          <a:pt x="234" y="220"/>
                          <a:pt x="234" y="220"/>
                        </a:cubicBezTo>
                        <a:cubicBezTo>
                          <a:pt x="235" y="220"/>
                          <a:pt x="235" y="220"/>
                          <a:pt x="235" y="220"/>
                        </a:cubicBezTo>
                        <a:cubicBezTo>
                          <a:pt x="233" y="221"/>
                          <a:pt x="233" y="221"/>
                          <a:pt x="233" y="221"/>
                        </a:cubicBezTo>
                        <a:cubicBezTo>
                          <a:pt x="232" y="221"/>
                          <a:pt x="232" y="221"/>
                          <a:pt x="232" y="221"/>
                        </a:cubicBezTo>
                        <a:cubicBezTo>
                          <a:pt x="231" y="221"/>
                          <a:pt x="231" y="221"/>
                          <a:pt x="231" y="221"/>
                        </a:cubicBezTo>
                        <a:cubicBezTo>
                          <a:pt x="231" y="221"/>
                          <a:pt x="230" y="221"/>
                          <a:pt x="230" y="221"/>
                        </a:cubicBezTo>
                        <a:cubicBezTo>
                          <a:pt x="230" y="221"/>
                          <a:pt x="230" y="221"/>
                          <a:pt x="230" y="221"/>
                        </a:cubicBezTo>
                        <a:cubicBezTo>
                          <a:pt x="231" y="220"/>
                          <a:pt x="231" y="220"/>
                          <a:pt x="231" y="220"/>
                        </a:cubicBezTo>
                        <a:cubicBezTo>
                          <a:pt x="231" y="220"/>
                          <a:pt x="231" y="220"/>
                          <a:pt x="231" y="220"/>
                        </a:cubicBezTo>
                        <a:cubicBezTo>
                          <a:pt x="231" y="219"/>
                          <a:pt x="231" y="219"/>
                          <a:pt x="231" y="219"/>
                        </a:cubicBezTo>
                        <a:cubicBezTo>
                          <a:pt x="232" y="220"/>
                          <a:pt x="232" y="220"/>
                          <a:pt x="232" y="220"/>
                        </a:cubicBezTo>
                        <a:close/>
                        <a:moveTo>
                          <a:pt x="53" y="220"/>
                        </a:moveTo>
                        <a:cubicBezTo>
                          <a:pt x="54" y="219"/>
                          <a:pt x="54" y="219"/>
                          <a:pt x="54" y="219"/>
                        </a:cubicBezTo>
                        <a:cubicBezTo>
                          <a:pt x="56" y="219"/>
                          <a:pt x="56" y="219"/>
                          <a:pt x="56" y="219"/>
                        </a:cubicBezTo>
                        <a:cubicBezTo>
                          <a:pt x="58" y="220"/>
                          <a:pt x="58" y="220"/>
                          <a:pt x="58" y="220"/>
                        </a:cubicBezTo>
                        <a:cubicBezTo>
                          <a:pt x="59" y="220"/>
                          <a:pt x="59" y="220"/>
                          <a:pt x="59" y="220"/>
                        </a:cubicBezTo>
                        <a:cubicBezTo>
                          <a:pt x="61" y="221"/>
                          <a:pt x="61" y="221"/>
                          <a:pt x="61" y="221"/>
                        </a:cubicBezTo>
                        <a:cubicBezTo>
                          <a:pt x="62" y="220"/>
                          <a:pt x="62" y="220"/>
                          <a:pt x="62" y="220"/>
                        </a:cubicBezTo>
                        <a:cubicBezTo>
                          <a:pt x="61" y="221"/>
                          <a:pt x="61" y="221"/>
                          <a:pt x="61" y="221"/>
                        </a:cubicBezTo>
                        <a:cubicBezTo>
                          <a:pt x="60" y="221"/>
                          <a:pt x="60" y="221"/>
                          <a:pt x="60" y="221"/>
                        </a:cubicBezTo>
                        <a:cubicBezTo>
                          <a:pt x="58" y="220"/>
                          <a:pt x="58" y="220"/>
                          <a:pt x="58" y="220"/>
                        </a:cubicBezTo>
                        <a:cubicBezTo>
                          <a:pt x="57" y="221"/>
                          <a:pt x="57" y="221"/>
                          <a:pt x="57" y="221"/>
                        </a:cubicBezTo>
                        <a:cubicBezTo>
                          <a:pt x="54" y="220"/>
                          <a:pt x="54" y="220"/>
                          <a:pt x="54" y="220"/>
                        </a:cubicBezTo>
                        <a:cubicBezTo>
                          <a:pt x="52" y="220"/>
                          <a:pt x="52" y="220"/>
                          <a:pt x="52" y="220"/>
                        </a:cubicBezTo>
                        <a:cubicBezTo>
                          <a:pt x="52" y="220"/>
                          <a:pt x="52" y="220"/>
                          <a:pt x="52" y="220"/>
                        </a:cubicBezTo>
                        <a:cubicBezTo>
                          <a:pt x="52" y="220"/>
                          <a:pt x="52" y="220"/>
                          <a:pt x="52" y="220"/>
                        </a:cubicBezTo>
                        <a:cubicBezTo>
                          <a:pt x="53" y="220"/>
                          <a:pt x="53" y="220"/>
                          <a:pt x="53" y="220"/>
                        </a:cubicBezTo>
                        <a:close/>
                        <a:moveTo>
                          <a:pt x="200" y="221"/>
                        </a:moveTo>
                        <a:cubicBezTo>
                          <a:pt x="199" y="221"/>
                          <a:pt x="199" y="221"/>
                          <a:pt x="199" y="221"/>
                        </a:cubicBezTo>
                        <a:cubicBezTo>
                          <a:pt x="200" y="220"/>
                          <a:pt x="200" y="220"/>
                          <a:pt x="200" y="220"/>
                        </a:cubicBezTo>
                        <a:cubicBezTo>
                          <a:pt x="201" y="220"/>
                          <a:pt x="201" y="220"/>
                          <a:pt x="201" y="220"/>
                        </a:cubicBezTo>
                        <a:cubicBezTo>
                          <a:pt x="201" y="219"/>
                          <a:pt x="201" y="219"/>
                          <a:pt x="201" y="219"/>
                        </a:cubicBezTo>
                        <a:cubicBezTo>
                          <a:pt x="202" y="220"/>
                          <a:pt x="202" y="220"/>
                          <a:pt x="202" y="220"/>
                        </a:cubicBezTo>
                        <a:cubicBezTo>
                          <a:pt x="203" y="220"/>
                          <a:pt x="203" y="220"/>
                          <a:pt x="203" y="220"/>
                        </a:cubicBezTo>
                        <a:cubicBezTo>
                          <a:pt x="203" y="220"/>
                          <a:pt x="202" y="221"/>
                          <a:pt x="202" y="221"/>
                        </a:cubicBezTo>
                        <a:cubicBezTo>
                          <a:pt x="201" y="222"/>
                          <a:pt x="201" y="222"/>
                          <a:pt x="201" y="222"/>
                        </a:cubicBezTo>
                        <a:cubicBezTo>
                          <a:pt x="201" y="221"/>
                          <a:pt x="201" y="221"/>
                          <a:pt x="201" y="221"/>
                        </a:cubicBezTo>
                        <a:cubicBezTo>
                          <a:pt x="200" y="221"/>
                          <a:pt x="200" y="221"/>
                          <a:pt x="200" y="221"/>
                        </a:cubicBezTo>
                        <a:cubicBezTo>
                          <a:pt x="200" y="221"/>
                          <a:pt x="200" y="221"/>
                          <a:pt x="200" y="221"/>
                        </a:cubicBezTo>
                        <a:close/>
                        <a:moveTo>
                          <a:pt x="161" y="223"/>
                        </a:moveTo>
                        <a:cubicBezTo>
                          <a:pt x="161" y="223"/>
                          <a:pt x="161" y="223"/>
                          <a:pt x="161" y="223"/>
                        </a:cubicBezTo>
                        <a:cubicBezTo>
                          <a:pt x="160" y="222"/>
                          <a:pt x="160" y="222"/>
                          <a:pt x="160" y="222"/>
                        </a:cubicBezTo>
                        <a:cubicBezTo>
                          <a:pt x="160" y="222"/>
                          <a:pt x="160" y="222"/>
                          <a:pt x="160" y="222"/>
                        </a:cubicBezTo>
                        <a:cubicBezTo>
                          <a:pt x="161" y="221"/>
                          <a:pt x="161" y="221"/>
                          <a:pt x="161" y="221"/>
                        </a:cubicBezTo>
                        <a:cubicBezTo>
                          <a:pt x="161" y="221"/>
                          <a:pt x="161" y="221"/>
                          <a:pt x="161" y="221"/>
                        </a:cubicBezTo>
                        <a:cubicBezTo>
                          <a:pt x="161" y="221"/>
                          <a:pt x="161" y="221"/>
                          <a:pt x="161" y="221"/>
                        </a:cubicBezTo>
                        <a:cubicBezTo>
                          <a:pt x="162" y="222"/>
                          <a:pt x="162" y="222"/>
                          <a:pt x="162" y="222"/>
                        </a:cubicBezTo>
                        <a:cubicBezTo>
                          <a:pt x="162" y="223"/>
                          <a:pt x="162" y="223"/>
                          <a:pt x="162" y="223"/>
                        </a:cubicBezTo>
                        <a:cubicBezTo>
                          <a:pt x="161" y="223"/>
                          <a:pt x="161" y="223"/>
                          <a:pt x="161" y="223"/>
                        </a:cubicBezTo>
                        <a:close/>
                        <a:moveTo>
                          <a:pt x="140" y="223"/>
                        </a:moveTo>
                        <a:cubicBezTo>
                          <a:pt x="139" y="223"/>
                          <a:pt x="139" y="223"/>
                          <a:pt x="139" y="223"/>
                        </a:cubicBezTo>
                        <a:cubicBezTo>
                          <a:pt x="139" y="223"/>
                          <a:pt x="139" y="223"/>
                          <a:pt x="139" y="223"/>
                        </a:cubicBezTo>
                        <a:cubicBezTo>
                          <a:pt x="138" y="222"/>
                          <a:pt x="138" y="222"/>
                          <a:pt x="138" y="222"/>
                        </a:cubicBezTo>
                        <a:cubicBezTo>
                          <a:pt x="139" y="221"/>
                          <a:pt x="139" y="221"/>
                          <a:pt x="139" y="221"/>
                        </a:cubicBezTo>
                        <a:cubicBezTo>
                          <a:pt x="140" y="222"/>
                          <a:pt x="140" y="222"/>
                          <a:pt x="140" y="222"/>
                        </a:cubicBezTo>
                        <a:cubicBezTo>
                          <a:pt x="140" y="223"/>
                          <a:pt x="140" y="223"/>
                          <a:pt x="140" y="223"/>
                        </a:cubicBezTo>
                        <a:cubicBezTo>
                          <a:pt x="140" y="223"/>
                          <a:pt x="140" y="223"/>
                          <a:pt x="140" y="223"/>
                        </a:cubicBezTo>
                        <a:close/>
                        <a:moveTo>
                          <a:pt x="53" y="224"/>
                        </a:moveTo>
                        <a:cubicBezTo>
                          <a:pt x="52" y="223"/>
                          <a:pt x="52" y="223"/>
                          <a:pt x="52" y="223"/>
                        </a:cubicBezTo>
                        <a:cubicBezTo>
                          <a:pt x="51" y="223"/>
                          <a:pt x="51" y="223"/>
                          <a:pt x="51" y="223"/>
                        </a:cubicBezTo>
                        <a:cubicBezTo>
                          <a:pt x="50" y="222"/>
                          <a:pt x="50" y="222"/>
                          <a:pt x="50" y="222"/>
                        </a:cubicBezTo>
                        <a:cubicBezTo>
                          <a:pt x="52" y="222"/>
                          <a:pt x="52" y="222"/>
                          <a:pt x="52" y="222"/>
                        </a:cubicBezTo>
                        <a:cubicBezTo>
                          <a:pt x="53" y="222"/>
                          <a:pt x="53" y="222"/>
                          <a:pt x="53" y="222"/>
                        </a:cubicBezTo>
                        <a:cubicBezTo>
                          <a:pt x="54" y="223"/>
                          <a:pt x="54" y="223"/>
                          <a:pt x="54" y="223"/>
                        </a:cubicBezTo>
                        <a:cubicBezTo>
                          <a:pt x="55" y="223"/>
                          <a:pt x="55" y="223"/>
                          <a:pt x="55" y="223"/>
                        </a:cubicBezTo>
                        <a:cubicBezTo>
                          <a:pt x="56" y="224"/>
                          <a:pt x="56" y="224"/>
                          <a:pt x="56" y="224"/>
                        </a:cubicBezTo>
                        <a:cubicBezTo>
                          <a:pt x="56" y="225"/>
                          <a:pt x="56" y="225"/>
                          <a:pt x="56" y="225"/>
                        </a:cubicBezTo>
                        <a:cubicBezTo>
                          <a:pt x="56" y="225"/>
                          <a:pt x="56" y="225"/>
                          <a:pt x="56" y="225"/>
                        </a:cubicBezTo>
                        <a:cubicBezTo>
                          <a:pt x="55" y="225"/>
                          <a:pt x="55" y="225"/>
                          <a:pt x="55" y="225"/>
                        </a:cubicBezTo>
                        <a:cubicBezTo>
                          <a:pt x="55" y="225"/>
                          <a:pt x="55" y="225"/>
                          <a:pt x="55" y="225"/>
                        </a:cubicBezTo>
                        <a:cubicBezTo>
                          <a:pt x="55" y="224"/>
                          <a:pt x="55" y="224"/>
                          <a:pt x="55" y="224"/>
                        </a:cubicBezTo>
                        <a:cubicBezTo>
                          <a:pt x="54" y="224"/>
                          <a:pt x="54" y="224"/>
                          <a:pt x="54" y="224"/>
                        </a:cubicBezTo>
                        <a:cubicBezTo>
                          <a:pt x="53" y="224"/>
                          <a:pt x="53" y="224"/>
                          <a:pt x="53" y="224"/>
                        </a:cubicBezTo>
                        <a:close/>
                        <a:moveTo>
                          <a:pt x="166" y="222"/>
                        </a:moveTo>
                        <a:cubicBezTo>
                          <a:pt x="166" y="222"/>
                          <a:pt x="166" y="222"/>
                          <a:pt x="166" y="222"/>
                        </a:cubicBezTo>
                        <a:cubicBezTo>
                          <a:pt x="167" y="223"/>
                          <a:pt x="167" y="223"/>
                          <a:pt x="167" y="223"/>
                        </a:cubicBezTo>
                        <a:cubicBezTo>
                          <a:pt x="167" y="224"/>
                          <a:pt x="167" y="224"/>
                          <a:pt x="167" y="224"/>
                        </a:cubicBezTo>
                        <a:cubicBezTo>
                          <a:pt x="166" y="224"/>
                          <a:pt x="166" y="224"/>
                          <a:pt x="166" y="224"/>
                        </a:cubicBezTo>
                        <a:cubicBezTo>
                          <a:pt x="166" y="223"/>
                          <a:pt x="166" y="223"/>
                          <a:pt x="166" y="223"/>
                        </a:cubicBezTo>
                        <a:cubicBezTo>
                          <a:pt x="166" y="223"/>
                          <a:pt x="166" y="223"/>
                          <a:pt x="166" y="223"/>
                        </a:cubicBezTo>
                        <a:cubicBezTo>
                          <a:pt x="166" y="222"/>
                          <a:pt x="166" y="222"/>
                          <a:pt x="166" y="222"/>
                        </a:cubicBezTo>
                        <a:cubicBezTo>
                          <a:pt x="166" y="222"/>
                          <a:pt x="166" y="222"/>
                          <a:pt x="166" y="222"/>
                        </a:cubicBezTo>
                        <a:cubicBezTo>
                          <a:pt x="166" y="222"/>
                          <a:pt x="166" y="222"/>
                          <a:pt x="166" y="222"/>
                        </a:cubicBezTo>
                        <a:cubicBezTo>
                          <a:pt x="166" y="222"/>
                          <a:pt x="166" y="222"/>
                          <a:pt x="166" y="222"/>
                        </a:cubicBezTo>
                        <a:close/>
                        <a:moveTo>
                          <a:pt x="183" y="222"/>
                        </a:moveTo>
                        <a:cubicBezTo>
                          <a:pt x="183" y="223"/>
                          <a:pt x="183" y="223"/>
                          <a:pt x="183" y="223"/>
                        </a:cubicBezTo>
                        <a:cubicBezTo>
                          <a:pt x="183" y="223"/>
                          <a:pt x="183" y="223"/>
                          <a:pt x="183" y="223"/>
                        </a:cubicBezTo>
                        <a:cubicBezTo>
                          <a:pt x="183" y="224"/>
                          <a:pt x="183" y="224"/>
                          <a:pt x="183" y="224"/>
                        </a:cubicBezTo>
                        <a:cubicBezTo>
                          <a:pt x="184" y="224"/>
                          <a:pt x="184" y="224"/>
                          <a:pt x="184" y="224"/>
                        </a:cubicBezTo>
                        <a:cubicBezTo>
                          <a:pt x="183" y="225"/>
                          <a:pt x="183" y="225"/>
                          <a:pt x="183" y="225"/>
                        </a:cubicBezTo>
                        <a:cubicBezTo>
                          <a:pt x="182" y="225"/>
                          <a:pt x="182" y="225"/>
                          <a:pt x="182" y="225"/>
                        </a:cubicBezTo>
                        <a:cubicBezTo>
                          <a:pt x="181" y="226"/>
                          <a:pt x="181" y="226"/>
                          <a:pt x="181" y="226"/>
                        </a:cubicBezTo>
                        <a:cubicBezTo>
                          <a:pt x="179" y="227"/>
                          <a:pt x="179" y="227"/>
                          <a:pt x="179" y="227"/>
                        </a:cubicBezTo>
                        <a:cubicBezTo>
                          <a:pt x="178" y="227"/>
                          <a:pt x="178" y="227"/>
                          <a:pt x="178" y="227"/>
                        </a:cubicBezTo>
                        <a:cubicBezTo>
                          <a:pt x="178" y="226"/>
                          <a:pt x="178" y="226"/>
                          <a:pt x="178" y="226"/>
                        </a:cubicBezTo>
                        <a:cubicBezTo>
                          <a:pt x="177" y="225"/>
                          <a:pt x="177" y="225"/>
                          <a:pt x="177" y="225"/>
                        </a:cubicBezTo>
                        <a:cubicBezTo>
                          <a:pt x="177" y="225"/>
                          <a:pt x="177" y="225"/>
                          <a:pt x="177" y="225"/>
                        </a:cubicBezTo>
                        <a:cubicBezTo>
                          <a:pt x="176" y="225"/>
                          <a:pt x="176" y="225"/>
                          <a:pt x="176" y="225"/>
                        </a:cubicBezTo>
                        <a:cubicBezTo>
                          <a:pt x="176" y="226"/>
                          <a:pt x="176" y="226"/>
                          <a:pt x="176" y="226"/>
                        </a:cubicBezTo>
                        <a:cubicBezTo>
                          <a:pt x="176" y="226"/>
                          <a:pt x="176" y="226"/>
                          <a:pt x="176" y="226"/>
                        </a:cubicBezTo>
                        <a:cubicBezTo>
                          <a:pt x="175" y="225"/>
                          <a:pt x="175" y="225"/>
                          <a:pt x="175" y="225"/>
                        </a:cubicBezTo>
                        <a:cubicBezTo>
                          <a:pt x="175" y="225"/>
                          <a:pt x="175" y="225"/>
                          <a:pt x="175" y="225"/>
                        </a:cubicBezTo>
                        <a:cubicBezTo>
                          <a:pt x="175" y="225"/>
                          <a:pt x="175" y="225"/>
                          <a:pt x="175" y="225"/>
                        </a:cubicBezTo>
                        <a:cubicBezTo>
                          <a:pt x="175" y="225"/>
                          <a:pt x="175" y="225"/>
                          <a:pt x="175" y="225"/>
                        </a:cubicBezTo>
                        <a:cubicBezTo>
                          <a:pt x="175" y="225"/>
                          <a:pt x="175" y="225"/>
                          <a:pt x="175" y="225"/>
                        </a:cubicBezTo>
                        <a:cubicBezTo>
                          <a:pt x="176" y="224"/>
                          <a:pt x="176" y="224"/>
                          <a:pt x="176" y="224"/>
                        </a:cubicBezTo>
                        <a:cubicBezTo>
                          <a:pt x="176" y="225"/>
                          <a:pt x="176" y="225"/>
                          <a:pt x="176" y="225"/>
                        </a:cubicBezTo>
                        <a:cubicBezTo>
                          <a:pt x="178" y="224"/>
                          <a:pt x="178" y="224"/>
                          <a:pt x="178" y="224"/>
                        </a:cubicBezTo>
                        <a:cubicBezTo>
                          <a:pt x="178" y="224"/>
                          <a:pt x="178" y="224"/>
                          <a:pt x="178" y="224"/>
                        </a:cubicBezTo>
                        <a:cubicBezTo>
                          <a:pt x="178" y="223"/>
                          <a:pt x="178" y="223"/>
                          <a:pt x="178" y="223"/>
                        </a:cubicBezTo>
                        <a:cubicBezTo>
                          <a:pt x="179" y="223"/>
                          <a:pt x="179" y="223"/>
                          <a:pt x="179" y="223"/>
                        </a:cubicBezTo>
                        <a:cubicBezTo>
                          <a:pt x="180" y="222"/>
                          <a:pt x="180" y="222"/>
                          <a:pt x="180" y="222"/>
                        </a:cubicBezTo>
                        <a:cubicBezTo>
                          <a:pt x="180" y="223"/>
                          <a:pt x="180" y="223"/>
                          <a:pt x="180" y="223"/>
                        </a:cubicBezTo>
                        <a:cubicBezTo>
                          <a:pt x="181" y="223"/>
                          <a:pt x="181" y="223"/>
                          <a:pt x="181" y="223"/>
                        </a:cubicBezTo>
                        <a:cubicBezTo>
                          <a:pt x="183" y="222"/>
                          <a:pt x="183" y="222"/>
                          <a:pt x="183" y="222"/>
                        </a:cubicBezTo>
                        <a:cubicBezTo>
                          <a:pt x="183" y="222"/>
                          <a:pt x="183" y="222"/>
                          <a:pt x="183" y="222"/>
                        </a:cubicBezTo>
                        <a:close/>
                        <a:moveTo>
                          <a:pt x="150" y="225"/>
                        </a:moveTo>
                        <a:cubicBezTo>
                          <a:pt x="150" y="225"/>
                          <a:pt x="150" y="225"/>
                          <a:pt x="150" y="225"/>
                        </a:cubicBezTo>
                        <a:cubicBezTo>
                          <a:pt x="150" y="224"/>
                          <a:pt x="150" y="224"/>
                          <a:pt x="150" y="224"/>
                        </a:cubicBezTo>
                        <a:cubicBezTo>
                          <a:pt x="152" y="223"/>
                          <a:pt x="152" y="223"/>
                          <a:pt x="152" y="223"/>
                        </a:cubicBezTo>
                        <a:cubicBezTo>
                          <a:pt x="152" y="222"/>
                          <a:pt x="152" y="222"/>
                          <a:pt x="152" y="222"/>
                        </a:cubicBezTo>
                        <a:cubicBezTo>
                          <a:pt x="153" y="222"/>
                          <a:pt x="153" y="222"/>
                          <a:pt x="153" y="222"/>
                        </a:cubicBezTo>
                        <a:cubicBezTo>
                          <a:pt x="154" y="223"/>
                          <a:pt x="154" y="223"/>
                          <a:pt x="154" y="223"/>
                        </a:cubicBezTo>
                        <a:cubicBezTo>
                          <a:pt x="154" y="224"/>
                          <a:pt x="154" y="224"/>
                          <a:pt x="154" y="224"/>
                        </a:cubicBezTo>
                        <a:cubicBezTo>
                          <a:pt x="154" y="224"/>
                          <a:pt x="154" y="224"/>
                          <a:pt x="154" y="224"/>
                        </a:cubicBezTo>
                        <a:cubicBezTo>
                          <a:pt x="153" y="224"/>
                          <a:pt x="153" y="224"/>
                          <a:pt x="153" y="224"/>
                        </a:cubicBezTo>
                        <a:cubicBezTo>
                          <a:pt x="152" y="224"/>
                          <a:pt x="152" y="224"/>
                          <a:pt x="152" y="224"/>
                        </a:cubicBezTo>
                        <a:cubicBezTo>
                          <a:pt x="151" y="224"/>
                          <a:pt x="151" y="224"/>
                          <a:pt x="151" y="224"/>
                        </a:cubicBezTo>
                        <a:cubicBezTo>
                          <a:pt x="150" y="225"/>
                          <a:pt x="150" y="225"/>
                          <a:pt x="150" y="225"/>
                        </a:cubicBezTo>
                        <a:cubicBezTo>
                          <a:pt x="150" y="225"/>
                          <a:pt x="150" y="225"/>
                          <a:pt x="150" y="225"/>
                        </a:cubicBezTo>
                        <a:close/>
                        <a:moveTo>
                          <a:pt x="228" y="223"/>
                        </a:moveTo>
                        <a:cubicBezTo>
                          <a:pt x="228" y="223"/>
                          <a:pt x="228" y="223"/>
                          <a:pt x="228" y="223"/>
                        </a:cubicBezTo>
                        <a:cubicBezTo>
                          <a:pt x="227" y="224"/>
                          <a:pt x="227" y="224"/>
                          <a:pt x="227" y="224"/>
                        </a:cubicBezTo>
                        <a:cubicBezTo>
                          <a:pt x="227" y="224"/>
                          <a:pt x="227" y="224"/>
                          <a:pt x="227" y="224"/>
                        </a:cubicBezTo>
                        <a:cubicBezTo>
                          <a:pt x="226" y="225"/>
                          <a:pt x="226" y="225"/>
                          <a:pt x="226" y="225"/>
                        </a:cubicBezTo>
                        <a:cubicBezTo>
                          <a:pt x="225" y="225"/>
                          <a:pt x="225" y="225"/>
                          <a:pt x="225" y="225"/>
                        </a:cubicBezTo>
                        <a:cubicBezTo>
                          <a:pt x="225" y="225"/>
                          <a:pt x="225" y="225"/>
                          <a:pt x="225" y="225"/>
                        </a:cubicBezTo>
                        <a:cubicBezTo>
                          <a:pt x="224" y="225"/>
                          <a:pt x="224" y="225"/>
                          <a:pt x="224" y="225"/>
                        </a:cubicBezTo>
                        <a:cubicBezTo>
                          <a:pt x="224" y="224"/>
                          <a:pt x="224" y="224"/>
                          <a:pt x="224" y="224"/>
                        </a:cubicBezTo>
                        <a:cubicBezTo>
                          <a:pt x="225" y="224"/>
                          <a:pt x="225" y="224"/>
                          <a:pt x="225" y="224"/>
                        </a:cubicBezTo>
                        <a:cubicBezTo>
                          <a:pt x="226" y="224"/>
                          <a:pt x="226" y="224"/>
                          <a:pt x="226" y="224"/>
                        </a:cubicBezTo>
                        <a:cubicBezTo>
                          <a:pt x="227" y="223"/>
                          <a:pt x="227" y="223"/>
                          <a:pt x="227" y="223"/>
                        </a:cubicBezTo>
                        <a:cubicBezTo>
                          <a:pt x="228" y="223"/>
                          <a:pt x="228" y="223"/>
                          <a:pt x="228" y="223"/>
                        </a:cubicBezTo>
                        <a:cubicBezTo>
                          <a:pt x="228" y="223"/>
                          <a:pt x="228" y="223"/>
                          <a:pt x="228" y="223"/>
                        </a:cubicBezTo>
                        <a:close/>
                        <a:moveTo>
                          <a:pt x="50" y="227"/>
                        </a:moveTo>
                        <a:cubicBezTo>
                          <a:pt x="49" y="227"/>
                          <a:pt x="49" y="227"/>
                          <a:pt x="49" y="227"/>
                        </a:cubicBezTo>
                        <a:cubicBezTo>
                          <a:pt x="49" y="226"/>
                          <a:pt x="49" y="226"/>
                          <a:pt x="49" y="226"/>
                        </a:cubicBezTo>
                        <a:cubicBezTo>
                          <a:pt x="48" y="226"/>
                          <a:pt x="48" y="226"/>
                          <a:pt x="48" y="226"/>
                        </a:cubicBezTo>
                        <a:cubicBezTo>
                          <a:pt x="47" y="225"/>
                          <a:pt x="47" y="225"/>
                          <a:pt x="47" y="225"/>
                        </a:cubicBezTo>
                        <a:cubicBezTo>
                          <a:pt x="48" y="225"/>
                          <a:pt x="48" y="225"/>
                          <a:pt x="48" y="225"/>
                        </a:cubicBezTo>
                        <a:cubicBezTo>
                          <a:pt x="49" y="224"/>
                          <a:pt x="49" y="224"/>
                          <a:pt x="49" y="224"/>
                        </a:cubicBezTo>
                        <a:cubicBezTo>
                          <a:pt x="49" y="225"/>
                          <a:pt x="49" y="225"/>
                          <a:pt x="49" y="225"/>
                        </a:cubicBezTo>
                        <a:cubicBezTo>
                          <a:pt x="50" y="225"/>
                          <a:pt x="50" y="225"/>
                          <a:pt x="50" y="225"/>
                        </a:cubicBezTo>
                        <a:cubicBezTo>
                          <a:pt x="51" y="226"/>
                          <a:pt x="51" y="226"/>
                          <a:pt x="51" y="226"/>
                        </a:cubicBezTo>
                        <a:cubicBezTo>
                          <a:pt x="52" y="227"/>
                          <a:pt x="52" y="227"/>
                          <a:pt x="52" y="227"/>
                        </a:cubicBezTo>
                        <a:cubicBezTo>
                          <a:pt x="52" y="228"/>
                          <a:pt x="52" y="228"/>
                          <a:pt x="52" y="228"/>
                        </a:cubicBezTo>
                        <a:cubicBezTo>
                          <a:pt x="53" y="228"/>
                          <a:pt x="53" y="228"/>
                          <a:pt x="53" y="228"/>
                        </a:cubicBezTo>
                        <a:cubicBezTo>
                          <a:pt x="51" y="228"/>
                          <a:pt x="51" y="228"/>
                          <a:pt x="51" y="228"/>
                        </a:cubicBezTo>
                        <a:cubicBezTo>
                          <a:pt x="50" y="227"/>
                          <a:pt x="50" y="227"/>
                          <a:pt x="50" y="227"/>
                        </a:cubicBezTo>
                        <a:cubicBezTo>
                          <a:pt x="50" y="227"/>
                          <a:pt x="50" y="227"/>
                          <a:pt x="50" y="227"/>
                        </a:cubicBezTo>
                        <a:close/>
                        <a:moveTo>
                          <a:pt x="206" y="224"/>
                        </a:moveTo>
                        <a:cubicBezTo>
                          <a:pt x="206" y="224"/>
                          <a:pt x="206" y="224"/>
                          <a:pt x="206" y="224"/>
                        </a:cubicBezTo>
                        <a:cubicBezTo>
                          <a:pt x="207" y="225"/>
                          <a:pt x="207" y="225"/>
                          <a:pt x="207" y="225"/>
                        </a:cubicBezTo>
                        <a:cubicBezTo>
                          <a:pt x="208" y="225"/>
                          <a:pt x="208" y="225"/>
                          <a:pt x="208" y="225"/>
                        </a:cubicBezTo>
                        <a:cubicBezTo>
                          <a:pt x="208" y="225"/>
                          <a:pt x="208" y="225"/>
                          <a:pt x="208" y="225"/>
                        </a:cubicBezTo>
                        <a:cubicBezTo>
                          <a:pt x="207" y="226"/>
                          <a:pt x="207" y="226"/>
                          <a:pt x="207" y="226"/>
                        </a:cubicBezTo>
                        <a:cubicBezTo>
                          <a:pt x="206" y="226"/>
                          <a:pt x="206" y="226"/>
                          <a:pt x="206" y="226"/>
                        </a:cubicBezTo>
                        <a:cubicBezTo>
                          <a:pt x="206" y="226"/>
                          <a:pt x="206" y="226"/>
                          <a:pt x="206" y="226"/>
                        </a:cubicBezTo>
                        <a:cubicBezTo>
                          <a:pt x="206" y="224"/>
                          <a:pt x="206" y="224"/>
                          <a:pt x="206" y="224"/>
                        </a:cubicBezTo>
                        <a:cubicBezTo>
                          <a:pt x="206" y="224"/>
                          <a:pt x="206" y="224"/>
                          <a:pt x="206" y="224"/>
                        </a:cubicBezTo>
                        <a:close/>
                        <a:moveTo>
                          <a:pt x="190" y="227"/>
                        </a:moveTo>
                        <a:cubicBezTo>
                          <a:pt x="191" y="226"/>
                          <a:pt x="191" y="226"/>
                          <a:pt x="191" y="226"/>
                        </a:cubicBezTo>
                        <a:cubicBezTo>
                          <a:pt x="191" y="225"/>
                          <a:pt x="191" y="225"/>
                          <a:pt x="191" y="225"/>
                        </a:cubicBezTo>
                        <a:cubicBezTo>
                          <a:pt x="192" y="225"/>
                          <a:pt x="192" y="225"/>
                          <a:pt x="192" y="225"/>
                        </a:cubicBezTo>
                        <a:cubicBezTo>
                          <a:pt x="192" y="225"/>
                          <a:pt x="192" y="225"/>
                          <a:pt x="192" y="225"/>
                        </a:cubicBezTo>
                        <a:cubicBezTo>
                          <a:pt x="192" y="225"/>
                          <a:pt x="192" y="225"/>
                          <a:pt x="192" y="225"/>
                        </a:cubicBezTo>
                        <a:cubicBezTo>
                          <a:pt x="193" y="226"/>
                          <a:pt x="193" y="226"/>
                          <a:pt x="193" y="226"/>
                        </a:cubicBezTo>
                        <a:cubicBezTo>
                          <a:pt x="193" y="226"/>
                          <a:pt x="193" y="226"/>
                          <a:pt x="193" y="226"/>
                        </a:cubicBezTo>
                        <a:cubicBezTo>
                          <a:pt x="192" y="227"/>
                          <a:pt x="192" y="227"/>
                          <a:pt x="192" y="227"/>
                        </a:cubicBezTo>
                        <a:cubicBezTo>
                          <a:pt x="193" y="228"/>
                          <a:pt x="193" y="228"/>
                          <a:pt x="193" y="228"/>
                        </a:cubicBezTo>
                        <a:cubicBezTo>
                          <a:pt x="193" y="229"/>
                          <a:pt x="193" y="229"/>
                          <a:pt x="193" y="229"/>
                        </a:cubicBezTo>
                        <a:cubicBezTo>
                          <a:pt x="192" y="230"/>
                          <a:pt x="192" y="230"/>
                          <a:pt x="192" y="230"/>
                        </a:cubicBezTo>
                        <a:cubicBezTo>
                          <a:pt x="193" y="229"/>
                          <a:pt x="193" y="229"/>
                          <a:pt x="193" y="229"/>
                        </a:cubicBezTo>
                        <a:cubicBezTo>
                          <a:pt x="192" y="228"/>
                          <a:pt x="192" y="228"/>
                          <a:pt x="192" y="228"/>
                        </a:cubicBezTo>
                        <a:cubicBezTo>
                          <a:pt x="192" y="227"/>
                          <a:pt x="192" y="227"/>
                          <a:pt x="192" y="227"/>
                        </a:cubicBezTo>
                        <a:cubicBezTo>
                          <a:pt x="191" y="227"/>
                          <a:pt x="191" y="227"/>
                          <a:pt x="191" y="227"/>
                        </a:cubicBezTo>
                        <a:cubicBezTo>
                          <a:pt x="191" y="227"/>
                          <a:pt x="190" y="227"/>
                          <a:pt x="190" y="227"/>
                        </a:cubicBezTo>
                        <a:close/>
                        <a:moveTo>
                          <a:pt x="203" y="225"/>
                        </a:moveTo>
                        <a:cubicBezTo>
                          <a:pt x="203" y="225"/>
                          <a:pt x="203" y="225"/>
                          <a:pt x="203" y="225"/>
                        </a:cubicBezTo>
                        <a:cubicBezTo>
                          <a:pt x="203" y="226"/>
                          <a:pt x="203" y="226"/>
                          <a:pt x="203" y="226"/>
                        </a:cubicBezTo>
                        <a:cubicBezTo>
                          <a:pt x="202" y="227"/>
                          <a:pt x="202" y="227"/>
                          <a:pt x="202" y="227"/>
                        </a:cubicBezTo>
                        <a:cubicBezTo>
                          <a:pt x="202" y="227"/>
                          <a:pt x="202" y="227"/>
                          <a:pt x="202" y="227"/>
                        </a:cubicBezTo>
                        <a:cubicBezTo>
                          <a:pt x="202" y="227"/>
                          <a:pt x="202" y="227"/>
                          <a:pt x="202" y="227"/>
                        </a:cubicBezTo>
                        <a:cubicBezTo>
                          <a:pt x="201" y="227"/>
                          <a:pt x="201" y="227"/>
                          <a:pt x="201" y="227"/>
                        </a:cubicBezTo>
                        <a:cubicBezTo>
                          <a:pt x="201" y="227"/>
                          <a:pt x="201" y="227"/>
                          <a:pt x="201" y="227"/>
                        </a:cubicBezTo>
                        <a:cubicBezTo>
                          <a:pt x="201" y="227"/>
                          <a:pt x="201" y="227"/>
                          <a:pt x="201" y="227"/>
                        </a:cubicBezTo>
                        <a:cubicBezTo>
                          <a:pt x="200" y="226"/>
                          <a:pt x="200" y="226"/>
                          <a:pt x="200" y="226"/>
                        </a:cubicBezTo>
                        <a:cubicBezTo>
                          <a:pt x="200" y="225"/>
                          <a:pt x="200" y="225"/>
                          <a:pt x="200" y="225"/>
                        </a:cubicBezTo>
                        <a:cubicBezTo>
                          <a:pt x="201" y="225"/>
                          <a:pt x="201" y="225"/>
                          <a:pt x="201" y="225"/>
                        </a:cubicBezTo>
                        <a:cubicBezTo>
                          <a:pt x="201" y="225"/>
                          <a:pt x="201" y="225"/>
                          <a:pt x="201" y="225"/>
                        </a:cubicBezTo>
                        <a:cubicBezTo>
                          <a:pt x="202" y="225"/>
                          <a:pt x="202" y="225"/>
                          <a:pt x="202" y="225"/>
                        </a:cubicBezTo>
                        <a:cubicBezTo>
                          <a:pt x="202" y="225"/>
                          <a:pt x="202" y="225"/>
                          <a:pt x="202" y="225"/>
                        </a:cubicBezTo>
                        <a:cubicBezTo>
                          <a:pt x="202" y="225"/>
                          <a:pt x="202" y="225"/>
                          <a:pt x="202" y="225"/>
                        </a:cubicBezTo>
                        <a:cubicBezTo>
                          <a:pt x="202" y="225"/>
                          <a:pt x="203" y="225"/>
                          <a:pt x="203" y="225"/>
                        </a:cubicBezTo>
                        <a:close/>
                        <a:moveTo>
                          <a:pt x="166" y="228"/>
                        </a:moveTo>
                        <a:cubicBezTo>
                          <a:pt x="165" y="227"/>
                          <a:pt x="165" y="227"/>
                          <a:pt x="165" y="227"/>
                        </a:cubicBezTo>
                        <a:cubicBezTo>
                          <a:pt x="164" y="227"/>
                          <a:pt x="164" y="227"/>
                          <a:pt x="164" y="227"/>
                        </a:cubicBezTo>
                        <a:cubicBezTo>
                          <a:pt x="164" y="227"/>
                          <a:pt x="164" y="227"/>
                          <a:pt x="164" y="227"/>
                        </a:cubicBezTo>
                        <a:cubicBezTo>
                          <a:pt x="165" y="226"/>
                          <a:pt x="165" y="226"/>
                          <a:pt x="165" y="226"/>
                        </a:cubicBezTo>
                        <a:cubicBezTo>
                          <a:pt x="165" y="226"/>
                          <a:pt x="165" y="226"/>
                          <a:pt x="165" y="226"/>
                        </a:cubicBezTo>
                        <a:cubicBezTo>
                          <a:pt x="166" y="225"/>
                          <a:pt x="166" y="225"/>
                          <a:pt x="166" y="225"/>
                        </a:cubicBezTo>
                        <a:cubicBezTo>
                          <a:pt x="166" y="226"/>
                          <a:pt x="166" y="226"/>
                          <a:pt x="166" y="226"/>
                        </a:cubicBezTo>
                        <a:cubicBezTo>
                          <a:pt x="167" y="227"/>
                          <a:pt x="167" y="227"/>
                          <a:pt x="167" y="227"/>
                        </a:cubicBezTo>
                        <a:cubicBezTo>
                          <a:pt x="167" y="227"/>
                          <a:pt x="167" y="227"/>
                          <a:pt x="167" y="227"/>
                        </a:cubicBezTo>
                        <a:cubicBezTo>
                          <a:pt x="167" y="228"/>
                          <a:pt x="167" y="228"/>
                          <a:pt x="167" y="228"/>
                        </a:cubicBezTo>
                        <a:cubicBezTo>
                          <a:pt x="166" y="228"/>
                          <a:pt x="166" y="228"/>
                          <a:pt x="166" y="228"/>
                        </a:cubicBezTo>
                        <a:cubicBezTo>
                          <a:pt x="166" y="228"/>
                          <a:pt x="166" y="228"/>
                          <a:pt x="166" y="228"/>
                        </a:cubicBezTo>
                        <a:cubicBezTo>
                          <a:pt x="166" y="228"/>
                          <a:pt x="166" y="228"/>
                          <a:pt x="166" y="228"/>
                        </a:cubicBezTo>
                        <a:close/>
                        <a:moveTo>
                          <a:pt x="222" y="225"/>
                        </a:moveTo>
                        <a:cubicBezTo>
                          <a:pt x="222" y="226"/>
                          <a:pt x="222" y="226"/>
                          <a:pt x="222" y="226"/>
                        </a:cubicBezTo>
                        <a:cubicBezTo>
                          <a:pt x="222" y="226"/>
                          <a:pt x="222" y="226"/>
                          <a:pt x="222" y="226"/>
                        </a:cubicBezTo>
                        <a:cubicBezTo>
                          <a:pt x="220" y="227"/>
                          <a:pt x="220" y="227"/>
                          <a:pt x="220" y="227"/>
                        </a:cubicBezTo>
                        <a:cubicBezTo>
                          <a:pt x="220" y="227"/>
                          <a:pt x="220" y="227"/>
                          <a:pt x="220" y="227"/>
                        </a:cubicBezTo>
                        <a:cubicBezTo>
                          <a:pt x="218" y="228"/>
                          <a:pt x="218" y="228"/>
                          <a:pt x="218" y="228"/>
                        </a:cubicBezTo>
                        <a:cubicBezTo>
                          <a:pt x="216" y="229"/>
                          <a:pt x="216" y="229"/>
                          <a:pt x="216" y="229"/>
                        </a:cubicBezTo>
                        <a:cubicBezTo>
                          <a:pt x="216" y="230"/>
                          <a:pt x="216" y="230"/>
                          <a:pt x="216" y="230"/>
                        </a:cubicBezTo>
                        <a:cubicBezTo>
                          <a:pt x="215" y="231"/>
                          <a:pt x="215" y="231"/>
                          <a:pt x="215" y="231"/>
                        </a:cubicBezTo>
                        <a:cubicBezTo>
                          <a:pt x="215" y="232"/>
                          <a:pt x="215" y="232"/>
                          <a:pt x="215" y="232"/>
                        </a:cubicBezTo>
                        <a:cubicBezTo>
                          <a:pt x="214" y="232"/>
                          <a:pt x="214" y="232"/>
                          <a:pt x="214" y="232"/>
                        </a:cubicBezTo>
                        <a:cubicBezTo>
                          <a:pt x="214" y="232"/>
                          <a:pt x="214" y="232"/>
                          <a:pt x="214" y="232"/>
                        </a:cubicBezTo>
                        <a:cubicBezTo>
                          <a:pt x="214" y="232"/>
                          <a:pt x="213" y="232"/>
                          <a:pt x="213" y="232"/>
                        </a:cubicBezTo>
                        <a:cubicBezTo>
                          <a:pt x="214" y="232"/>
                          <a:pt x="214" y="232"/>
                          <a:pt x="214" y="232"/>
                        </a:cubicBezTo>
                        <a:cubicBezTo>
                          <a:pt x="214" y="230"/>
                          <a:pt x="214" y="230"/>
                          <a:pt x="214" y="230"/>
                        </a:cubicBezTo>
                        <a:cubicBezTo>
                          <a:pt x="215" y="230"/>
                          <a:pt x="215" y="230"/>
                          <a:pt x="215" y="230"/>
                        </a:cubicBezTo>
                        <a:cubicBezTo>
                          <a:pt x="218" y="228"/>
                          <a:pt x="218" y="228"/>
                          <a:pt x="218" y="228"/>
                        </a:cubicBezTo>
                        <a:cubicBezTo>
                          <a:pt x="220" y="227"/>
                          <a:pt x="220" y="227"/>
                          <a:pt x="220" y="227"/>
                        </a:cubicBezTo>
                        <a:cubicBezTo>
                          <a:pt x="220" y="227"/>
                          <a:pt x="220" y="227"/>
                          <a:pt x="220" y="227"/>
                        </a:cubicBezTo>
                        <a:cubicBezTo>
                          <a:pt x="221" y="226"/>
                          <a:pt x="221" y="226"/>
                          <a:pt x="221" y="226"/>
                        </a:cubicBezTo>
                        <a:cubicBezTo>
                          <a:pt x="222" y="226"/>
                          <a:pt x="222" y="226"/>
                          <a:pt x="222" y="226"/>
                        </a:cubicBezTo>
                        <a:cubicBezTo>
                          <a:pt x="222" y="225"/>
                          <a:pt x="222" y="225"/>
                          <a:pt x="222" y="225"/>
                        </a:cubicBezTo>
                        <a:close/>
                        <a:moveTo>
                          <a:pt x="181" y="228"/>
                        </a:moveTo>
                        <a:cubicBezTo>
                          <a:pt x="181" y="228"/>
                          <a:pt x="181" y="228"/>
                          <a:pt x="181" y="228"/>
                        </a:cubicBezTo>
                        <a:cubicBezTo>
                          <a:pt x="181" y="227"/>
                          <a:pt x="181" y="227"/>
                          <a:pt x="181" y="227"/>
                        </a:cubicBezTo>
                        <a:cubicBezTo>
                          <a:pt x="181" y="227"/>
                          <a:pt x="182" y="227"/>
                          <a:pt x="182" y="227"/>
                        </a:cubicBezTo>
                        <a:cubicBezTo>
                          <a:pt x="184" y="227"/>
                          <a:pt x="184" y="227"/>
                          <a:pt x="184" y="227"/>
                        </a:cubicBezTo>
                        <a:cubicBezTo>
                          <a:pt x="185" y="228"/>
                          <a:pt x="185" y="228"/>
                          <a:pt x="185" y="228"/>
                        </a:cubicBezTo>
                        <a:cubicBezTo>
                          <a:pt x="184" y="228"/>
                          <a:pt x="184" y="228"/>
                          <a:pt x="184" y="228"/>
                        </a:cubicBezTo>
                        <a:cubicBezTo>
                          <a:pt x="183" y="228"/>
                          <a:pt x="183" y="228"/>
                          <a:pt x="183" y="228"/>
                        </a:cubicBezTo>
                        <a:cubicBezTo>
                          <a:pt x="183" y="228"/>
                          <a:pt x="183" y="228"/>
                          <a:pt x="183" y="228"/>
                        </a:cubicBezTo>
                        <a:cubicBezTo>
                          <a:pt x="182" y="228"/>
                          <a:pt x="182" y="228"/>
                          <a:pt x="182" y="228"/>
                        </a:cubicBezTo>
                        <a:cubicBezTo>
                          <a:pt x="181" y="228"/>
                          <a:pt x="181" y="228"/>
                          <a:pt x="181" y="228"/>
                        </a:cubicBezTo>
                        <a:close/>
                        <a:moveTo>
                          <a:pt x="167" y="230"/>
                        </a:moveTo>
                        <a:cubicBezTo>
                          <a:pt x="167" y="230"/>
                          <a:pt x="167" y="230"/>
                          <a:pt x="167" y="230"/>
                        </a:cubicBezTo>
                        <a:cubicBezTo>
                          <a:pt x="167" y="229"/>
                          <a:pt x="167" y="229"/>
                          <a:pt x="167" y="229"/>
                        </a:cubicBezTo>
                        <a:cubicBezTo>
                          <a:pt x="168" y="228"/>
                          <a:pt x="168" y="228"/>
                          <a:pt x="168" y="228"/>
                        </a:cubicBezTo>
                        <a:cubicBezTo>
                          <a:pt x="169" y="228"/>
                          <a:pt x="169" y="228"/>
                          <a:pt x="169" y="228"/>
                        </a:cubicBezTo>
                        <a:cubicBezTo>
                          <a:pt x="169" y="229"/>
                          <a:pt x="169" y="229"/>
                          <a:pt x="169" y="229"/>
                        </a:cubicBezTo>
                        <a:cubicBezTo>
                          <a:pt x="168" y="230"/>
                          <a:pt x="168" y="230"/>
                          <a:pt x="168" y="230"/>
                        </a:cubicBezTo>
                        <a:cubicBezTo>
                          <a:pt x="168" y="230"/>
                          <a:pt x="167" y="230"/>
                          <a:pt x="167" y="230"/>
                        </a:cubicBezTo>
                        <a:cubicBezTo>
                          <a:pt x="167" y="230"/>
                          <a:pt x="167" y="230"/>
                          <a:pt x="167" y="230"/>
                        </a:cubicBezTo>
                        <a:cubicBezTo>
                          <a:pt x="167" y="230"/>
                          <a:pt x="167" y="230"/>
                          <a:pt x="167" y="230"/>
                        </a:cubicBezTo>
                        <a:close/>
                        <a:moveTo>
                          <a:pt x="186" y="230"/>
                        </a:moveTo>
                        <a:cubicBezTo>
                          <a:pt x="187" y="230"/>
                          <a:pt x="187" y="230"/>
                          <a:pt x="187" y="230"/>
                        </a:cubicBezTo>
                        <a:cubicBezTo>
                          <a:pt x="187" y="229"/>
                          <a:pt x="187" y="229"/>
                          <a:pt x="187" y="229"/>
                        </a:cubicBezTo>
                        <a:cubicBezTo>
                          <a:pt x="188" y="228"/>
                          <a:pt x="188" y="228"/>
                          <a:pt x="188" y="228"/>
                        </a:cubicBezTo>
                        <a:cubicBezTo>
                          <a:pt x="189" y="229"/>
                          <a:pt x="189" y="229"/>
                          <a:pt x="189" y="229"/>
                        </a:cubicBezTo>
                        <a:cubicBezTo>
                          <a:pt x="190" y="228"/>
                          <a:pt x="190" y="228"/>
                          <a:pt x="190" y="228"/>
                        </a:cubicBezTo>
                        <a:cubicBezTo>
                          <a:pt x="190" y="229"/>
                          <a:pt x="190" y="229"/>
                          <a:pt x="190" y="229"/>
                        </a:cubicBezTo>
                        <a:cubicBezTo>
                          <a:pt x="190" y="230"/>
                          <a:pt x="190" y="230"/>
                          <a:pt x="190" y="230"/>
                        </a:cubicBezTo>
                        <a:cubicBezTo>
                          <a:pt x="189" y="230"/>
                          <a:pt x="189" y="230"/>
                          <a:pt x="189" y="230"/>
                        </a:cubicBezTo>
                        <a:cubicBezTo>
                          <a:pt x="189" y="230"/>
                          <a:pt x="189" y="230"/>
                          <a:pt x="189" y="230"/>
                        </a:cubicBezTo>
                        <a:cubicBezTo>
                          <a:pt x="189" y="229"/>
                          <a:pt x="189" y="229"/>
                          <a:pt x="189" y="229"/>
                        </a:cubicBezTo>
                        <a:cubicBezTo>
                          <a:pt x="188" y="229"/>
                          <a:pt x="188" y="229"/>
                          <a:pt x="188" y="229"/>
                        </a:cubicBezTo>
                        <a:cubicBezTo>
                          <a:pt x="188" y="230"/>
                          <a:pt x="188" y="230"/>
                          <a:pt x="188" y="230"/>
                        </a:cubicBezTo>
                        <a:cubicBezTo>
                          <a:pt x="187" y="232"/>
                          <a:pt x="187" y="232"/>
                          <a:pt x="187" y="232"/>
                        </a:cubicBezTo>
                        <a:cubicBezTo>
                          <a:pt x="186" y="233"/>
                          <a:pt x="186" y="233"/>
                          <a:pt x="186" y="233"/>
                        </a:cubicBezTo>
                        <a:cubicBezTo>
                          <a:pt x="186" y="232"/>
                          <a:pt x="186" y="232"/>
                          <a:pt x="186" y="232"/>
                        </a:cubicBezTo>
                        <a:cubicBezTo>
                          <a:pt x="186" y="231"/>
                          <a:pt x="186" y="231"/>
                          <a:pt x="186" y="231"/>
                        </a:cubicBezTo>
                        <a:cubicBezTo>
                          <a:pt x="187" y="231"/>
                          <a:pt x="187" y="231"/>
                          <a:pt x="187" y="231"/>
                        </a:cubicBezTo>
                        <a:cubicBezTo>
                          <a:pt x="186" y="229"/>
                          <a:pt x="186" y="229"/>
                          <a:pt x="186" y="229"/>
                        </a:cubicBezTo>
                        <a:cubicBezTo>
                          <a:pt x="186" y="229"/>
                          <a:pt x="186" y="229"/>
                          <a:pt x="186" y="229"/>
                        </a:cubicBezTo>
                        <a:cubicBezTo>
                          <a:pt x="186" y="229"/>
                          <a:pt x="186" y="229"/>
                          <a:pt x="186" y="229"/>
                        </a:cubicBezTo>
                        <a:cubicBezTo>
                          <a:pt x="186" y="229"/>
                          <a:pt x="186" y="230"/>
                          <a:pt x="186" y="230"/>
                        </a:cubicBezTo>
                        <a:close/>
                        <a:moveTo>
                          <a:pt x="359" y="230"/>
                        </a:moveTo>
                        <a:cubicBezTo>
                          <a:pt x="359" y="230"/>
                          <a:pt x="358" y="230"/>
                          <a:pt x="358" y="230"/>
                        </a:cubicBezTo>
                        <a:cubicBezTo>
                          <a:pt x="360" y="229"/>
                          <a:pt x="360" y="229"/>
                          <a:pt x="360" y="229"/>
                        </a:cubicBezTo>
                        <a:cubicBezTo>
                          <a:pt x="361" y="228"/>
                          <a:pt x="361" y="228"/>
                          <a:pt x="361" y="228"/>
                        </a:cubicBezTo>
                        <a:cubicBezTo>
                          <a:pt x="362" y="228"/>
                          <a:pt x="362" y="228"/>
                          <a:pt x="362" y="228"/>
                        </a:cubicBezTo>
                        <a:cubicBezTo>
                          <a:pt x="362" y="229"/>
                          <a:pt x="362" y="229"/>
                          <a:pt x="362" y="229"/>
                        </a:cubicBezTo>
                        <a:cubicBezTo>
                          <a:pt x="364" y="229"/>
                          <a:pt x="364" y="229"/>
                          <a:pt x="364" y="229"/>
                        </a:cubicBezTo>
                        <a:cubicBezTo>
                          <a:pt x="363" y="230"/>
                          <a:pt x="363" y="230"/>
                          <a:pt x="363" y="230"/>
                        </a:cubicBezTo>
                        <a:cubicBezTo>
                          <a:pt x="362" y="230"/>
                          <a:pt x="362" y="230"/>
                          <a:pt x="362" y="230"/>
                        </a:cubicBezTo>
                        <a:cubicBezTo>
                          <a:pt x="361" y="230"/>
                          <a:pt x="361" y="230"/>
                          <a:pt x="361" y="230"/>
                        </a:cubicBezTo>
                        <a:cubicBezTo>
                          <a:pt x="360" y="230"/>
                          <a:pt x="360" y="230"/>
                          <a:pt x="360" y="230"/>
                        </a:cubicBezTo>
                        <a:cubicBezTo>
                          <a:pt x="359" y="230"/>
                          <a:pt x="359" y="230"/>
                          <a:pt x="359" y="230"/>
                        </a:cubicBezTo>
                        <a:close/>
                        <a:moveTo>
                          <a:pt x="220" y="231"/>
                        </a:moveTo>
                        <a:cubicBezTo>
                          <a:pt x="221" y="230"/>
                          <a:pt x="221" y="230"/>
                          <a:pt x="221" y="230"/>
                        </a:cubicBezTo>
                        <a:cubicBezTo>
                          <a:pt x="222" y="230"/>
                          <a:pt x="222" y="230"/>
                          <a:pt x="222" y="230"/>
                        </a:cubicBezTo>
                        <a:cubicBezTo>
                          <a:pt x="222" y="230"/>
                          <a:pt x="222" y="230"/>
                          <a:pt x="222" y="230"/>
                        </a:cubicBezTo>
                        <a:cubicBezTo>
                          <a:pt x="222" y="229"/>
                          <a:pt x="222" y="229"/>
                          <a:pt x="222" y="229"/>
                        </a:cubicBezTo>
                        <a:cubicBezTo>
                          <a:pt x="223" y="229"/>
                          <a:pt x="223" y="229"/>
                          <a:pt x="223" y="229"/>
                        </a:cubicBezTo>
                        <a:cubicBezTo>
                          <a:pt x="223" y="230"/>
                          <a:pt x="223" y="230"/>
                          <a:pt x="223" y="230"/>
                        </a:cubicBezTo>
                        <a:cubicBezTo>
                          <a:pt x="224" y="230"/>
                          <a:pt x="224" y="230"/>
                          <a:pt x="224" y="230"/>
                        </a:cubicBezTo>
                        <a:cubicBezTo>
                          <a:pt x="225" y="230"/>
                          <a:pt x="225" y="230"/>
                          <a:pt x="225" y="230"/>
                        </a:cubicBezTo>
                        <a:cubicBezTo>
                          <a:pt x="224" y="231"/>
                          <a:pt x="224" y="231"/>
                          <a:pt x="224" y="231"/>
                        </a:cubicBezTo>
                        <a:cubicBezTo>
                          <a:pt x="223" y="231"/>
                          <a:pt x="223" y="231"/>
                          <a:pt x="223" y="231"/>
                        </a:cubicBezTo>
                        <a:cubicBezTo>
                          <a:pt x="223" y="231"/>
                          <a:pt x="223" y="231"/>
                          <a:pt x="223" y="231"/>
                        </a:cubicBezTo>
                        <a:cubicBezTo>
                          <a:pt x="222" y="231"/>
                          <a:pt x="222" y="231"/>
                          <a:pt x="222" y="231"/>
                        </a:cubicBezTo>
                        <a:cubicBezTo>
                          <a:pt x="221" y="231"/>
                          <a:pt x="221" y="231"/>
                          <a:pt x="221" y="231"/>
                        </a:cubicBezTo>
                        <a:cubicBezTo>
                          <a:pt x="221" y="232"/>
                          <a:pt x="221" y="232"/>
                          <a:pt x="221" y="232"/>
                        </a:cubicBezTo>
                        <a:cubicBezTo>
                          <a:pt x="220" y="232"/>
                          <a:pt x="220" y="232"/>
                          <a:pt x="220" y="232"/>
                        </a:cubicBezTo>
                        <a:cubicBezTo>
                          <a:pt x="220" y="232"/>
                          <a:pt x="220" y="232"/>
                          <a:pt x="220" y="232"/>
                        </a:cubicBezTo>
                        <a:cubicBezTo>
                          <a:pt x="219" y="232"/>
                          <a:pt x="219" y="232"/>
                          <a:pt x="219" y="232"/>
                        </a:cubicBezTo>
                        <a:cubicBezTo>
                          <a:pt x="219" y="232"/>
                          <a:pt x="219" y="232"/>
                          <a:pt x="219" y="232"/>
                        </a:cubicBezTo>
                        <a:cubicBezTo>
                          <a:pt x="219" y="232"/>
                          <a:pt x="219" y="232"/>
                          <a:pt x="219" y="232"/>
                        </a:cubicBezTo>
                        <a:cubicBezTo>
                          <a:pt x="219" y="232"/>
                          <a:pt x="219" y="232"/>
                          <a:pt x="219" y="232"/>
                        </a:cubicBezTo>
                        <a:cubicBezTo>
                          <a:pt x="218" y="232"/>
                          <a:pt x="218" y="232"/>
                          <a:pt x="218" y="232"/>
                        </a:cubicBezTo>
                        <a:cubicBezTo>
                          <a:pt x="217" y="232"/>
                          <a:pt x="217" y="232"/>
                          <a:pt x="217" y="232"/>
                        </a:cubicBezTo>
                        <a:cubicBezTo>
                          <a:pt x="217" y="231"/>
                          <a:pt x="217" y="231"/>
                          <a:pt x="217" y="231"/>
                        </a:cubicBezTo>
                        <a:cubicBezTo>
                          <a:pt x="218" y="231"/>
                          <a:pt x="218" y="231"/>
                          <a:pt x="218" y="231"/>
                        </a:cubicBezTo>
                        <a:cubicBezTo>
                          <a:pt x="220" y="231"/>
                          <a:pt x="220" y="231"/>
                          <a:pt x="220" y="231"/>
                        </a:cubicBezTo>
                        <a:close/>
                        <a:moveTo>
                          <a:pt x="171" y="235"/>
                        </a:moveTo>
                        <a:cubicBezTo>
                          <a:pt x="171" y="235"/>
                          <a:pt x="171" y="235"/>
                          <a:pt x="171" y="235"/>
                        </a:cubicBezTo>
                        <a:cubicBezTo>
                          <a:pt x="172" y="234"/>
                          <a:pt x="172" y="234"/>
                          <a:pt x="172" y="234"/>
                        </a:cubicBezTo>
                        <a:cubicBezTo>
                          <a:pt x="172" y="233"/>
                          <a:pt x="172" y="233"/>
                          <a:pt x="172" y="233"/>
                        </a:cubicBezTo>
                        <a:cubicBezTo>
                          <a:pt x="173" y="232"/>
                          <a:pt x="173" y="232"/>
                          <a:pt x="173" y="232"/>
                        </a:cubicBezTo>
                        <a:cubicBezTo>
                          <a:pt x="172" y="231"/>
                          <a:pt x="172" y="231"/>
                          <a:pt x="172" y="231"/>
                        </a:cubicBezTo>
                        <a:cubicBezTo>
                          <a:pt x="173" y="230"/>
                          <a:pt x="173" y="230"/>
                          <a:pt x="173" y="230"/>
                        </a:cubicBezTo>
                        <a:cubicBezTo>
                          <a:pt x="174" y="230"/>
                          <a:pt x="174" y="230"/>
                          <a:pt x="174" y="230"/>
                        </a:cubicBezTo>
                        <a:cubicBezTo>
                          <a:pt x="174" y="231"/>
                          <a:pt x="174" y="231"/>
                          <a:pt x="174" y="231"/>
                        </a:cubicBezTo>
                        <a:cubicBezTo>
                          <a:pt x="174" y="231"/>
                          <a:pt x="174" y="231"/>
                          <a:pt x="174" y="231"/>
                        </a:cubicBezTo>
                        <a:cubicBezTo>
                          <a:pt x="174" y="233"/>
                          <a:pt x="174" y="233"/>
                          <a:pt x="174" y="233"/>
                        </a:cubicBezTo>
                        <a:cubicBezTo>
                          <a:pt x="174" y="233"/>
                          <a:pt x="174" y="233"/>
                          <a:pt x="174" y="233"/>
                        </a:cubicBezTo>
                        <a:cubicBezTo>
                          <a:pt x="172" y="234"/>
                          <a:pt x="172" y="234"/>
                          <a:pt x="172" y="234"/>
                        </a:cubicBezTo>
                        <a:cubicBezTo>
                          <a:pt x="172" y="235"/>
                          <a:pt x="172" y="235"/>
                          <a:pt x="172" y="235"/>
                        </a:cubicBezTo>
                        <a:cubicBezTo>
                          <a:pt x="172" y="235"/>
                          <a:pt x="171" y="235"/>
                          <a:pt x="171" y="235"/>
                        </a:cubicBezTo>
                        <a:close/>
                        <a:moveTo>
                          <a:pt x="193" y="234"/>
                        </a:moveTo>
                        <a:cubicBezTo>
                          <a:pt x="193" y="234"/>
                          <a:pt x="193" y="233"/>
                          <a:pt x="193" y="233"/>
                        </a:cubicBezTo>
                        <a:cubicBezTo>
                          <a:pt x="193" y="232"/>
                          <a:pt x="193" y="232"/>
                          <a:pt x="193" y="232"/>
                        </a:cubicBezTo>
                        <a:cubicBezTo>
                          <a:pt x="194" y="230"/>
                          <a:pt x="194" y="230"/>
                          <a:pt x="194" y="230"/>
                        </a:cubicBezTo>
                        <a:cubicBezTo>
                          <a:pt x="194" y="231"/>
                          <a:pt x="194" y="231"/>
                          <a:pt x="194" y="231"/>
                        </a:cubicBezTo>
                        <a:cubicBezTo>
                          <a:pt x="194" y="232"/>
                          <a:pt x="194" y="232"/>
                          <a:pt x="194" y="232"/>
                        </a:cubicBezTo>
                        <a:cubicBezTo>
                          <a:pt x="194" y="233"/>
                          <a:pt x="194" y="233"/>
                          <a:pt x="194" y="233"/>
                        </a:cubicBezTo>
                        <a:cubicBezTo>
                          <a:pt x="193" y="234"/>
                          <a:pt x="193" y="234"/>
                          <a:pt x="193" y="234"/>
                        </a:cubicBezTo>
                        <a:close/>
                        <a:moveTo>
                          <a:pt x="209" y="233"/>
                        </a:moveTo>
                        <a:cubicBezTo>
                          <a:pt x="209" y="232"/>
                          <a:pt x="209" y="232"/>
                          <a:pt x="209" y="232"/>
                        </a:cubicBezTo>
                        <a:cubicBezTo>
                          <a:pt x="208" y="231"/>
                          <a:pt x="208" y="231"/>
                          <a:pt x="208" y="231"/>
                        </a:cubicBezTo>
                        <a:cubicBezTo>
                          <a:pt x="208" y="231"/>
                          <a:pt x="208" y="231"/>
                          <a:pt x="208" y="231"/>
                        </a:cubicBezTo>
                        <a:cubicBezTo>
                          <a:pt x="209" y="230"/>
                          <a:pt x="209" y="230"/>
                          <a:pt x="209" y="230"/>
                        </a:cubicBezTo>
                        <a:cubicBezTo>
                          <a:pt x="210" y="231"/>
                          <a:pt x="210" y="231"/>
                          <a:pt x="210" y="231"/>
                        </a:cubicBezTo>
                        <a:cubicBezTo>
                          <a:pt x="209" y="231"/>
                          <a:pt x="209" y="231"/>
                          <a:pt x="209" y="231"/>
                        </a:cubicBezTo>
                        <a:cubicBezTo>
                          <a:pt x="209" y="232"/>
                          <a:pt x="209" y="232"/>
                          <a:pt x="209" y="232"/>
                        </a:cubicBezTo>
                        <a:cubicBezTo>
                          <a:pt x="209" y="232"/>
                          <a:pt x="209" y="233"/>
                          <a:pt x="209" y="233"/>
                        </a:cubicBezTo>
                        <a:cubicBezTo>
                          <a:pt x="209" y="233"/>
                          <a:pt x="209" y="233"/>
                          <a:pt x="209" y="233"/>
                        </a:cubicBezTo>
                        <a:cubicBezTo>
                          <a:pt x="209" y="233"/>
                          <a:pt x="209" y="233"/>
                          <a:pt x="209" y="233"/>
                        </a:cubicBezTo>
                        <a:close/>
                        <a:moveTo>
                          <a:pt x="354" y="233"/>
                        </a:moveTo>
                        <a:cubicBezTo>
                          <a:pt x="354" y="233"/>
                          <a:pt x="354" y="232"/>
                          <a:pt x="354" y="232"/>
                        </a:cubicBezTo>
                        <a:cubicBezTo>
                          <a:pt x="354" y="231"/>
                          <a:pt x="354" y="231"/>
                          <a:pt x="354" y="231"/>
                        </a:cubicBezTo>
                        <a:cubicBezTo>
                          <a:pt x="355" y="231"/>
                          <a:pt x="355" y="231"/>
                          <a:pt x="355" y="231"/>
                        </a:cubicBezTo>
                        <a:cubicBezTo>
                          <a:pt x="356" y="231"/>
                          <a:pt x="356" y="231"/>
                          <a:pt x="356" y="231"/>
                        </a:cubicBezTo>
                        <a:cubicBezTo>
                          <a:pt x="357" y="233"/>
                          <a:pt x="357" y="233"/>
                          <a:pt x="357" y="233"/>
                        </a:cubicBezTo>
                        <a:cubicBezTo>
                          <a:pt x="357" y="233"/>
                          <a:pt x="357" y="233"/>
                          <a:pt x="357" y="233"/>
                        </a:cubicBezTo>
                        <a:cubicBezTo>
                          <a:pt x="358" y="234"/>
                          <a:pt x="358" y="234"/>
                          <a:pt x="358" y="234"/>
                        </a:cubicBezTo>
                        <a:cubicBezTo>
                          <a:pt x="358" y="235"/>
                          <a:pt x="358" y="235"/>
                          <a:pt x="358" y="235"/>
                        </a:cubicBezTo>
                        <a:cubicBezTo>
                          <a:pt x="355" y="233"/>
                          <a:pt x="355" y="233"/>
                          <a:pt x="355" y="233"/>
                        </a:cubicBezTo>
                        <a:cubicBezTo>
                          <a:pt x="355" y="233"/>
                          <a:pt x="355" y="233"/>
                          <a:pt x="355" y="233"/>
                        </a:cubicBezTo>
                        <a:cubicBezTo>
                          <a:pt x="354" y="233"/>
                          <a:pt x="354" y="233"/>
                          <a:pt x="354" y="233"/>
                        </a:cubicBezTo>
                        <a:close/>
                        <a:moveTo>
                          <a:pt x="237" y="233"/>
                        </a:moveTo>
                        <a:cubicBezTo>
                          <a:pt x="238" y="233"/>
                          <a:pt x="238" y="233"/>
                          <a:pt x="238" y="233"/>
                        </a:cubicBezTo>
                        <a:cubicBezTo>
                          <a:pt x="238" y="232"/>
                          <a:pt x="238" y="232"/>
                          <a:pt x="238" y="232"/>
                        </a:cubicBezTo>
                        <a:cubicBezTo>
                          <a:pt x="239" y="231"/>
                          <a:pt x="239" y="231"/>
                          <a:pt x="239" y="231"/>
                        </a:cubicBezTo>
                        <a:cubicBezTo>
                          <a:pt x="241" y="231"/>
                          <a:pt x="241" y="231"/>
                          <a:pt x="241" y="231"/>
                        </a:cubicBezTo>
                        <a:cubicBezTo>
                          <a:pt x="240" y="232"/>
                          <a:pt x="240" y="232"/>
                          <a:pt x="240" y="232"/>
                        </a:cubicBezTo>
                        <a:cubicBezTo>
                          <a:pt x="239" y="232"/>
                          <a:pt x="239" y="232"/>
                          <a:pt x="239" y="232"/>
                        </a:cubicBezTo>
                        <a:cubicBezTo>
                          <a:pt x="238" y="233"/>
                          <a:pt x="238" y="233"/>
                          <a:pt x="238" y="233"/>
                        </a:cubicBezTo>
                        <a:cubicBezTo>
                          <a:pt x="237" y="234"/>
                          <a:pt x="237" y="234"/>
                          <a:pt x="237" y="234"/>
                        </a:cubicBezTo>
                        <a:cubicBezTo>
                          <a:pt x="236" y="233"/>
                          <a:pt x="236" y="233"/>
                          <a:pt x="236" y="233"/>
                        </a:cubicBezTo>
                        <a:cubicBezTo>
                          <a:pt x="236" y="233"/>
                          <a:pt x="236" y="233"/>
                          <a:pt x="236" y="233"/>
                        </a:cubicBezTo>
                        <a:cubicBezTo>
                          <a:pt x="237" y="233"/>
                          <a:pt x="237" y="233"/>
                          <a:pt x="237" y="233"/>
                        </a:cubicBezTo>
                        <a:close/>
                        <a:moveTo>
                          <a:pt x="197" y="233"/>
                        </a:moveTo>
                        <a:cubicBezTo>
                          <a:pt x="197" y="232"/>
                          <a:pt x="197" y="232"/>
                          <a:pt x="197" y="232"/>
                        </a:cubicBezTo>
                        <a:cubicBezTo>
                          <a:pt x="198" y="232"/>
                          <a:pt x="198" y="232"/>
                          <a:pt x="198" y="232"/>
                        </a:cubicBezTo>
                        <a:cubicBezTo>
                          <a:pt x="198" y="233"/>
                          <a:pt x="198" y="233"/>
                          <a:pt x="198" y="233"/>
                        </a:cubicBezTo>
                        <a:cubicBezTo>
                          <a:pt x="199" y="233"/>
                          <a:pt x="199" y="233"/>
                          <a:pt x="199" y="233"/>
                        </a:cubicBezTo>
                        <a:cubicBezTo>
                          <a:pt x="198" y="234"/>
                          <a:pt x="198" y="234"/>
                          <a:pt x="198" y="234"/>
                        </a:cubicBezTo>
                        <a:cubicBezTo>
                          <a:pt x="197" y="234"/>
                          <a:pt x="197" y="234"/>
                          <a:pt x="197" y="234"/>
                        </a:cubicBezTo>
                        <a:cubicBezTo>
                          <a:pt x="196" y="233"/>
                          <a:pt x="196" y="233"/>
                          <a:pt x="196" y="233"/>
                        </a:cubicBezTo>
                        <a:cubicBezTo>
                          <a:pt x="196" y="233"/>
                          <a:pt x="196" y="233"/>
                          <a:pt x="196" y="233"/>
                        </a:cubicBezTo>
                        <a:cubicBezTo>
                          <a:pt x="196" y="232"/>
                          <a:pt x="196" y="232"/>
                          <a:pt x="196" y="232"/>
                        </a:cubicBezTo>
                        <a:cubicBezTo>
                          <a:pt x="197" y="233"/>
                          <a:pt x="197" y="233"/>
                          <a:pt x="197" y="233"/>
                        </a:cubicBezTo>
                        <a:cubicBezTo>
                          <a:pt x="197" y="233"/>
                          <a:pt x="197" y="233"/>
                          <a:pt x="197" y="233"/>
                        </a:cubicBezTo>
                        <a:close/>
                        <a:moveTo>
                          <a:pt x="204" y="233"/>
                        </a:moveTo>
                        <a:cubicBezTo>
                          <a:pt x="203" y="233"/>
                          <a:pt x="203" y="233"/>
                          <a:pt x="203" y="233"/>
                        </a:cubicBezTo>
                        <a:cubicBezTo>
                          <a:pt x="203" y="233"/>
                          <a:pt x="203" y="233"/>
                          <a:pt x="203" y="233"/>
                        </a:cubicBezTo>
                        <a:cubicBezTo>
                          <a:pt x="203" y="233"/>
                          <a:pt x="203" y="233"/>
                          <a:pt x="203" y="233"/>
                        </a:cubicBezTo>
                        <a:cubicBezTo>
                          <a:pt x="204" y="232"/>
                          <a:pt x="204" y="232"/>
                          <a:pt x="204" y="232"/>
                        </a:cubicBezTo>
                        <a:cubicBezTo>
                          <a:pt x="204" y="232"/>
                          <a:pt x="204" y="232"/>
                          <a:pt x="204" y="232"/>
                        </a:cubicBezTo>
                        <a:cubicBezTo>
                          <a:pt x="205" y="232"/>
                          <a:pt x="205" y="232"/>
                          <a:pt x="205" y="232"/>
                        </a:cubicBezTo>
                        <a:cubicBezTo>
                          <a:pt x="206" y="232"/>
                          <a:pt x="206" y="232"/>
                          <a:pt x="206" y="232"/>
                        </a:cubicBezTo>
                        <a:cubicBezTo>
                          <a:pt x="206" y="232"/>
                          <a:pt x="206" y="232"/>
                          <a:pt x="206" y="232"/>
                        </a:cubicBezTo>
                        <a:cubicBezTo>
                          <a:pt x="206" y="233"/>
                          <a:pt x="206" y="233"/>
                          <a:pt x="206" y="233"/>
                        </a:cubicBezTo>
                        <a:cubicBezTo>
                          <a:pt x="204" y="233"/>
                          <a:pt x="204" y="233"/>
                          <a:pt x="204" y="233"/>
                        </a:cubicBezTo>
                        <a:cubicBezTo>
                          <a:pt x="204" y="233"/>
                          <a:pt x="204" y="233"/>
                          <a:pt x="204" y="233"/>
                        </a:cubicBezTo>
                        <a:cubicBezTo>
                          <a:pt x="204" y="233"/>
                          <a:pt x="204" y="233"/>
                          <a:pt x="204" y="233"/>
                        </a:cubicBezTo>
                        <a:close/>
                        <a:moveTo>
                          <a:pt x="223" y="233"/>
                        </a:moveTo>
                        <a:cubicBezTo>
                          <a:pt x="224" y="233"/>
                          <a:pt x="224" y="233"/>
                          <a:pt x="224" y="233"/>
                        </a:cubicBezTo>
                        <a:cubicBezTo>
                          <a:pt x="225" y="232"/>
                          <a:pt x="225" y="232"/>
                          <a:pt x="225" y="232"/>
                        </a:cubicBezTo>
                        <a:cubicBezTo>
                          <a:pt x="226" y="233"/>
                          <a:pt x="226" y="233"/>
                          <a:pt x="226" y="233"/>
                        </a:cubicBezTo>
                        <a:cubicBezTo>
                          <a:pt x="225" y="233"/>
                          <a:pt x="225" y="233"/>
                          <a:pt x="225" y="233"/>
                        </a:cubicBezTo>
                        <a:cubicBezTo>
                          <a:pt x="224" y="233"/>
                          <a:pt x="224" y="233"/>
                          <a:pt x="224" y="233"/>
                        </a:cubicBezTo>
                        <a:cubicBezTo>
                          <a:pt x="223" y="234"/>
                          <a:pt x="223" y="234"/>
                          <a:pt x="223" y="234"/>
                        </a:cubicBezTo>
                        <a:cubicBezTo>
                          <a:pt x="223" y="234"/>
                          <a:pt x="223" y="234"/>
                          <a:pt x="223" y="234"/>
                        </a:cubicBezTo>
                        <a:cubicBezTo>
                          <a:pt x="222" y="234"/>
                          <a:pt x="222" y="234"/>
                          <a:pt x="222" y="234"/>
                        </a:cubicBezTo>
                        <a:cubicBezTo>
                          <a:pt x="221" y="235"/>
                          <a:pt x="221" y="235"/>
                          <a:pt x="221" y="235"/>
                        </a:cubicBezTo>
                        <a:cubicBezTo>
                          <a:pt x="221" y="236"/>
                          <a:pt x="221" y="236"/>
                          <a:pt x="221" y="236"/>
                        </a:cubicBezTo>
                        <a:cubicBezTo>
                          <a:pt x="220" y="237"/>
                          <a:pt x="220" y="237"/>
                          <a:pt x="220" y="237"/>
                        </a:cubicBezTo>
                        <a:cubicBezTo>
                          <a:pt x="220" y="237"/>
                          <a:pt x="220" y="237"/>
                          <a:pt x="220" y="237"/>
                        </a:cubicBezTo>
                        <a:cubicBezTo>
                          <a:pt x="220" y="238"/>
                          <a:pt x="220" y="238"/>
                          <a:pt x="220" y="238"/>
                        </a:cubicBezTo>
                        <a:cubicBezTo>
                          <a:pt x="220" y="239"/>
                          <a:pt x="220" y="239"/>
                          <a:pt x="220" y="239"/>
                        </a:cubicBezTo>
                        <a:cubicBezTo>
                          <a:pt x="219" y="239"/>
                          <a:pt x="219" y="239"/>
                          <a:pt x="219" y="239"/>
                        </a:cubicBezTo>
                        <a:cubicBezTo>
                          <a:pt x="218" y="241"/>
                          <a:pt x="218" y="241"/>
                          <a:pt x="218" y="241"/>
                        </a:cubicBezTo>
                        <a:cubicBezTo>
                          <a:pt x="217" y="242"/>
                          <a:pt x="217" y="242"/>
                          <a:pt x="217" y="242"/>
                        </a:cubicBezTo>
                        <a:cubicBezTo>
                          <a:pt x="216" y="243"/>
                          <a:pt x="216" y="243"/>
                          <a:pt x="216" y="243"/>
                        </a:cubicBezTo>
                        <a:cubicBezTo>
                          <a:pt x="216" y="244"/>
                          <a:pt x="216" y="244"/>
                          <a:pt x="216" y="244"/>
                        </a:cubicBezTo>
                        <a:cubicBezTo>
                          <a:pt x="216" y="244"/>
                          <a:pt x="216" y="244"/>
                          <a:pt x="216" y="244"/>
                        </a:cubicBezTo>
                        <a:cubicBezTo>
                          <a:pt x="217" y="245"/>
                          <a:pt x="217" y="245"/>
                          <a:pt x="217" y="245"/>
                        </a:cubicBezTo>
                        <a:cubicBezTo>
                          <a:pt x="217" y="246"/>
                          <a:pt x="217" y="246"/>
                          <a:pt x="217" y="246"/>
                        </a:cubicBezTo>
                        <a:cubicBezTo>
                          <a:pt x="217" y="246"/>
                          <a:pt x="217" y="246"/>
                          <a:pt x="217" y="246"/>
                        </a:cubicBezTo>
                        <a:cubicBezTo>
                          <a:pt x="216" y="247"/>
                          <a:pt x="216" y="247"/>
                          <a:pt x="216" y="247"/>
                        </a:cubicBezTo>
                        <a:cubicBezTo>
                          <a:pt x="217" y="248"/>
                          <a:pt x="217" y="248"/>
                          <a:pt x="217" y="248"/>
                        </a:cubicBezTo>
                        <a:cubicBezTo>
                          <a:pt x="217" y="249"/>
                          <a:pt x="217" y="249"/>
                          <a:pt x="217" y="249"/>
                        </a:cubicBezTo>
                        <a:cubicBezTo>
                          <a:pt x="217" y="250"/>
                          <a:pt x="217" y="250"/>
                          <a:pt x="217" y="250"/>
                        </a:cubicBezTo>
                        <a:cubicBezTo>
                          <a:pt x="217" y="251"/>
                          <a:pt x="217" y="251"/>
                          <a:pt x="217" y="251"/>
                        </a:cubicBezTo>
                        <a:cubicBezTo>
                          <a:pt x="217" y="251"/>
                          <a:pt x="217" y="251"/>
                          <a:pt x="217" y="251"/>
                        </a:cubicBezTo>
                        <a:cubicBezTo>
                          <a:pt x="217" y="251"/>
                          <a:pt x="217" y="251"/>
                          <a:pt x="217" y="251"/>
                        </a:cubicBezTo>
                        <a:cubicBezTo>
                          <a:pt x="216" y="252"/>
                          <a:pt x="216" y="252"/>
                          <a:pt x="216" y="252"/>
                        </a:cubicBezTo>
                        <a:cubicBezTo>
                          <a:pt x="216" y="253"/>
                          <a:pt x="216" y="253"/>
                          <a:pt x="216" y="253"/>
                        </a:cubicBezTo>
                        <a:cubicBezTo>
                          <a:pt x="217" y="255"/>
                          <a:pt x="217" y="255"/>
                          <a:pt x="217" y="255"/>
                        </a:cubicBezTo>
                        <a:cubicBezTo>
                          <a:pt x="217" y="256"/>
                          <a:pt x="217" y="256"/>
                          <a:pt x="217" y="256"/>
                        </a:cubicBezTo>
                        <a:cubicBezTo>
                          <a:pt x="217" y="257"/>
                          <a:pt x="217" y="257"/>
                          <a:pt x="217" y="257"/>
                        </a:cubicBezTo>
                        <a:cubicBezTo>
                          <a:pt x="217" y="257"/>
                          <a:pt x="217" y="257"/>
                          <a:pt x="217" y="257"/>
                        </a:cubicBezTo>
                        <a:cubicBezTo>
                          <a:pt x="216" y="258"/>
                          <a:pt x="216" y="258"/>
                          <a:pt x="216" y="258"/>
                        </a:cubicBezTo>
                        <a:cubicBezTo>
                          <a:pt x="216" y="258"/>
                          <a:pt x="216" y="258"/>
                          <a:pt x="216" y="258"/>
                        </a:cubicBezTo>
                        <a:cubicBezTo>
                          <a:pt x="217" y="259"/>
                          <a:pt x="217" y="259"/>
                          <a:pt x="217" y="259"/>
                        </a:cubicBezTo>
                        <a:cubicBezTo>
                          <a:pt x="217" y="260"/>
                          <a:pt x="217" y="260"/>
                          <a:pt x="217" y="260"/>
                        </a:cubicBezTo>
                        <a:cubicBezTo>
                          <a:pt x="217" y="261"/>
                          <a:pt x="217" y="261"/>
                          <a:pt x="217" y="261"/>
                        </a:cubicBezTo>
                        <a:cubicBezTo>
                          <a:pt x="217" y="262"/>
                          <a:pt x="217" y="262"/>
                          <a:pt x="217" y="262"/>
                        </a:cubicBezTo>
                        <a:cubicBezTo>
                          <a:pt x="218" y="263"/>
                          <a:pt x="218" y="263"/>
                          <a:pt x="218" y="263"/>
                        </a:cubicBezTo>
                        <a:cubicBezTo>
                          <a:pt x="218" y="263"/>
                          <a:pt x="218" y="263"/>
                          <a:pt x="218" y="263"/>
                        </a:cubicBezTo>
                        <a:cubicBezTo>
                          <a:pt x="217" y="264"/>
                          <a:pt x="217" y="264"/>
                          <a:pt x="217" y="264"/>
                        </a:cubicBezTo>
                        <a:cubicBezTo>
                          <a:pt x="217" y="265"/>
                          <a:pt x="217" y="265"/>
                          <a:pt x="217" y="265"/>
                        </a:cubicBezTo>
                        <a:cubicBezTo>
                          <a:pt x="218" y="265"/>
                          <a:pt x="218" y="265"/>
                          <a:pt x="218" y="265"/>
                        </a:cubicBezTo>
                        <a:cubicBezTo>
                          <a:pt x="218" y="266"/>
                          <a:pt x="218" y="266"/>
                          <a:pt x="218" y="266"/>
                        </a:cubicBezTo>
                        <a:cubicBezTo>
                          <a:pt x="218" y="267"/>
                          <a:pt x="218" y="267"/>
                          <a:pt x="218" y="267"/>
                        </a:cubicBezTo>
                        <a:cubicBezTo>
                          <a:pt x="218" y="268"/>
                          <a:pt x="218" y="268"/>
                          <a:pt x="218" y="268"/>
                        </a:cubicBezTo>
                        <a:cubicBezTo>
                          <a:pt x="218" y="269"/>
                          <a:pt x="218" y="269"/>
                          <a:pt x="218" y="269"/>
                        </a:cubicBezTo>
                        <a:cubicBezTo>
                          <a:pt x="218" y="271"/>
                          <a:pt x="218" y="271"/>
                          <a:pt x="218" y="271"/>
                        </a:cubicBezTo>
                        <a:cubicBezTo>
                          <a:pt x="217" y="272"/>
                          <a:pt x="217" y="272"/>
                          <a:pt x="217" y="272"/>
                        </a:cubicBezTo>
                        <a:cubicBezTo>
                          <a:pt x="217" y="273"/>
                          <a:pt x="217" y="273"/>
                          <a:pt x="217" y="273"/>
                        </a:cubicBezTo>
                        <a:cubicBezTo>
                          <a:pt x="217" y="274"/>
                          <a:pt x="217" y="274"/>
                          <a:pt x="217" y="274"/>
                        </a:cubicBezTo>
                        <a:cubicBezTo>
                          <a:pt x="217" y="274"/>
                          <a:pt x="217" y="274"/>
                          <a:pt x="217" y="274"/>
                        </a:cubicBezTo>
                        <a:cubicBezTo>
                          <a:pt x="218" y="275"/>
                          <a:pt x="218" y="275"/>
                          <a:pt x="218" y="275"/>
                        </a:cubicBezTo>
                        <a:cubicBezTo>
                          <a:pt x="219" y="277"/>
                          <a:pt x="219" y="277"/>
                          <a:pt x="219" y="277"/>
                        </a:cubicBezTo>
                        <a:cubicBezTo>
                          <a:pt x="219" y="277"/>
                          <a:pt x="219" y="277"/>
                          <a:pt x="219" y="277"/>
                        </a:cubicBezTo>
                        <a:cubicBezTo>
                          <a:pt x="219" y="278"/>
                          <a:pt x="219" y="278"/>
                          <a:pt x="219" y="278"/>
                        </a:cubicBezTo>
                        <a:cubicBezTo>
                          <a:pt x="218" y="278"/>
                          <a:pt x="218" y="278"/>
                          <a:pt x="218" y="278"/>
                        </a:cubicBezTo>
                        <a:cubicBezTo>
                          <a:pt x="218" y="279"/>
                          <a:pt x="218" y="279"/>
                          <a:pt x="218" y="279"/>
                        </a:cubicBezTo>
                        <a:cubicBezTo>
                          <a:pt x="218" y="278"/>
                          <a:pt x="218" y="278"/>
                          <a:pt x="218" y="278"/>
                        </a:cubicBezTo>
                        <a:cubicBezTo>
                          <a:pt x="217" y="278"/>
                          <a:pt x="217" y="278"/>
                          <a:pt x="217" y="278"/>
                        </a:cubicBezTo>
                        <a:cubicBezTo>
                          <a:pt x="218" y="277"/>
                          <a:pt x="218" y="277"/>
                          <a:pt x="218" y="277"/>
                        </a:cubicBezTo>
                        <a:cubicBezTo>
                          <a:pt x="218" y="276"/>
                          <a:pt x="218" y="276"/>
                          <a:pt x="218" y="276"/>
                        </a:cubicBezTo>
                        <a:cubicBezTo>
                          <a:pt x="217" y="274"/>
                          <a:pt x="217" y="274"/>
                          <a:pt x="217" y="274"/>
                        </a:cubicBezTo>
                        <a:cubicBezTo>
                          <a:pt x="216" y="274"/>
                          <a:pt x="216" y="274"/>
                          <a:pt x="216" y="274"/>
                        </a:cubicBezTo>
                        <a:cubicBezTo>
                          <a:pt x="215" y="275"/>
                          <a:pt x="215" y="275"/>
                          <a:pt x="215" y="275"/>
                        </a:cubicBezTo>
                        <a:cubicBezTo>
                          <a:pt x="215" y="276"/>
                          <a:pt x="215" y="276"/>
                          <a:pt x="215" y="276"/>
                        </a:cubicBezTo>
                        <a:cubicBezTo>
                          <a:pt x="214" y="277"/>
                          <a:pt x="214" y="277"/>
                          <a:pt x="214" y="277"/>
                        </a:cubicBezTo>
                        <a:cubicBezTo>
                          <a:pt x="213" y="277"/>
                          <a:pt x="213" y="277"/>
                          <a:pt x="213" y="277"/>
                        </a:cubicBezTo>
                        <a:cubicBezTo>
                          <a:pt x="213" y="277"/>
                          <a:pt x="213" y="277"/>
                          <a:pt x="213" y="277"/>
                        </a:cubicBezTo>
                        <a:cubicBezTo>
                          <a:pt x="213" y="277"/>
                          <a:pt x="213" y="277"/>
                          <a:pt x="213" y="277"/>
                        </a:cubicBezTo>
                        <a:cubicBezTo>
                          <a:pt x="213" y="275"/>
                          <a:pt x="213" y="275"/>
                          <a:pt x="213" y="275"/>
                        </a:cubicBezTo>
                        <a:cubicBezTo>
                          <a:pt x="213" y="273"/>
                          <a:pt x="213" y="273"/>
                          <a:pt x="213" y="273"/>
                        </a:cubicBezTo>
                        <a:cubicBezTo>
                          <a:pt x="214" y="270"/>
                          <a:pt x="214" y="270"/>
                          <a:pt x="214" y="270"/>
                        </a:cubicBezTo>
                        <a:cubicBezTo>
                          <a:pt x="215" y="269"/>
                          <a:pt x="215" y="269"/>
                          <a:pt x="215" y="269"/>
                        </a:cubicBezTo>
                        <a:cubicBezTo>
                          <a:pt x="216" y="268"/>
                          <a:pt x="216" y="268"/>
                          <a:pt x="216" y="268"/>
                        </a:cubicBezTo>
                        <a:cubicBezTo>
                          <a:pt x="216" y="268"/>
                          <a:pt x="216" y="268"/>
                          <a:pt x="216" y="268"/>
                        </a:cubicBezTo>
                        <a:cubicBezTo>
                          <a:pt x="217" y="267"/>
                          <a:pt x="217" y="267"/>
                          <a:pt x="217" y="267"/>
                        </a:cubicBezTo>
                        <a:cubicBezTo>
                          <a:pt x="216" y="268"/>
                          <a:pt x="216" y="268"/>
                          <a:pt x="216" y="268"/>
                        </a:cubicBezTo>
                        <a:cubicBezTo>
                          <a:pt x="215" y="269"/>
                          <a:pt x="215" y="269"/>
                          <a:pt x="215" y="269"/>
                        </a:cubicBezTo>
                        <a:cubicBezTo>
                          <a:pt x="214" y="268"/>
                          <a:pt x="214" y="268"/>
                          <a:pt x="214" y="268"/>
                        </a:cubicBezTo>
                        <a:cubicBezTo>
                          <a:pt x="215" y="267"/>
                          <a:pt x="215" y="267"/>
                          <a:pt x="215" y="267"/>
                        </a:cubicBezTo>
                        <a:cubicBezTo>
                          <a:pt x="216" y="265"/>
                          <a:pt x="216" y="265"/>
                          <a:pt x="216" y="265"/>
                        </a:cubicBezTo>
                        <a:cubicBezTo>
                          <a:pt x="217" y="264"/>
                          <a:pt x="217" y="264"/>
                          <a:pt x="217" y="264"/>
                        </a:cubicBezTo>
                        <a:cubicBezTo>
                          <a:pt x="216" y="264"/>
                          <a:pt x="216" y="264"/>
                          <a:pt x="216" y="264"/>
                        </a:cubicBezTo>
                        <a:cubicBezTo>
                          <a:pt x="216" y="264"/>
                          <a:pt x="216" y="264"/>
                          <a:pt x="216" y="264"/>
                        </a:cubicBezTo>
                        <a:cubicBezTo>
                          <a:pt x="215" y="264"/>
                          <a:pt x="215" y="264"/>
                          <a:pt x="215" y="264"/>
                        </a:cubicBezTo>
                        <a:cubicBezTo>
                          <a:pt x="215" y="264"/>
                          <a:pt x="215" y="264"/>
                          <a:pt x="215" y="264"/>
                        </a:cubicBezTo>
                        <a:cubicBezTo>
                          <a:pt x="215" y="265"/>
                          <a:pt x="215" y="265"/>
                          <a:pt x="215" y="265"/>
                        </a:cubicBezTo>
                        <a:cubicBezTo>
                          <a:pt x="214" y="266"/>
                          <a:pt x="214" y="266"/>
                          <a:pt x="214" y="266"/>
                        </a:cubicBezTo>
                        <a:cubicBezTo>
                          <a:pt x="213" y="265"/>
                          <a:pt x="213" y="265"/>
                          <a:pt x="213" y="265"/>
                        </a:cubicBezTo>
                        <a:cubicBezTo>
                          <a:pt x="214" y="264"/>
                          <a:pt x="214" y="264"/>
                          <a:pt x="214" y="264"/>
                        </a:cubicBezTo>
                        <a:cubicBezTo>
                          <a:pt x="215" y="262"/>
                          <a:pt x="215" y="262"/>
                          <a:pt x="215" y="262"/>
                        </a:cubicBezTo>
                        <a:cubicBezTo>
                          <a:pt x="214" y="261"/>
                          <a:pt x="214" y="261"/>
                          <a:pt x="214" y="261"/>
                        </a:cubicBezTo>
                        <a:cubicBezTo>
                          <a:pt x="214" y="261"/>
                          <a:pt x="214" y="261"/>
                          <a:pt x="214" y="261"/>
                        </a:cubicBezTo>
                        <a:cubicBezTo>
                          <a:pt x="213" y="261"/>
                          <a:pt x="213" y="261"/>
                          <a:pt x="213" y="261"/>
                        </a:cubicBezTo>
                        <a:cubicBezTo>
                          <a:pt x="213" y="261"/>
                          <a:pt x="213" y="261"/>
                          <a:pt x="213" y="261"/>
                        </a:cubicBezTo>
                        <a:cubicBezTo>
                          <a:pt x="214" y="260"/>
                          <a:pt x="214" y="260"/>
                          <a:pt x="214" y="260"/>
                        </a:cubicBezTo>
                        <a:cubicBezTo>
                          <a:pt x="214" y="259"/>
                          <a:pt x="214" y="259"/>
                          <a:pt x="214" y="259"/>
                        </a:cubicBezTo>
                        <a:cubicBezTo>
                          <a:pt x="213" y="259"/>
                          <a:pt x="213" y="259"/>
                          <a:pt x="213" y="259"/>
                        </a:cubicBezTo>
                        <a:cubicBezTo>
                          <a:pt x="213" y="260"/>
                          <a:pt x="213" y="260"/>
                          <a:pt x="213" y="260"/>
                        </a:cubicBezTo>
                        <a:cubicBezTo>
                          <a:pt x="213" y="261"/>
                          <a:pt x="213" y="261"/>
                          <a:pt x="213" y="261"/>
                        </a:cubicBezTo>
                        <a:cubicBezTo>
                          <a:pt x="212" y="262"/>
                          <a:pt x="212" y="262"/>
                          <a:pt x="212" y="262"/>
                        </a:cubicBezTo>
                        <a:cubicBezTo>
                          <a:pt x="211" y="261"/>
                          <a:pt x="211" y="261"/>
                          <a:pt x="211" y="261"/>
                        </a:cubicBezTo>
                        <a:cubicBezTo>
                          <a:pt x="210" y="260"/>
                          <a:pt x="210" y="260"/>
                          <a:pt x="210" y="260"/>
                        </a:cubicBezTo>
                        <a:cubicBezTo>
                          <a:pt x="211" y="260"/>
                          <a:pt x="211" y="260"/>
                          <a:pt x="211" y="260"/>
                        </a:cubicBezTo>
                        <a:cubicBezTo>
                          <a:pt x="210" y="259"/>
                          <a:pt x="210" y="259"/>
                          <a:pt x="210" y="259"/>
                        </a:cubicBezTo>
                        <a:cubicBezTo>
                          <a:pt x="210" y="257"/>
                          <a:pt x="210" y="257"/>
                          <a:pt x="210" y="257"/>
                        </a:cubicBezTo>
                        <a:cubicBezTo>
                          <a:pt x="210" y="256"/>
                          <a:pt x="210" y="256"/>
                          <a:pt x="210" y="256"/>
                        </a:cubicBezTo>
                        <a:cubicBezTo>
                          <a:pt x="210" y="255"/>
                          <a:pt x="210" y="255"/>
                          <a:pt x="210" y="255"/>
                        </a:cubicBezTo>
                        <a:cubicBezTo>
                          <a:pt x="210" y="254"/>
                          <a:pt x="210" y="254"/>
                          <a:pt x="210" y="254"/>
                        </a:cubicBezTo>
                        <a:cubicBezTo>
                          <a:pt x="209" y="254"/>
                          <a:pt x="209" y="254"/>
                          <a:pt x="209" y="254"/>
                        </a:cubicBezTo>
                        <a:cubicBezTo>
                          <a:pt x="208" y="252"/>
                          <a:pt x="208" y="252"/>
                          <a:pt x="208" y="252"/>
                        </a:cubicBezTo>
                        <a:cubicBezTo>
                          <a:pt x="209" y="251"/>
                          <a:pt x="209" y="251"/>
                          <a:pt x="209" y="251"/>
                        </a:cubicBezTo>
                        <a:cubicBezTo>
                          <a:pt x="209" y="250"/>
                          <a:pt x="209" y="250"/>
                          <a:pt x="209" y="250"/>
                        </a:cubicBezTo>
                        <a:cubicBezTo>
                          <a:pt x="210" y="251"/>
                          <a:pt x="210" y="251"/>
                          <a:pt x="210" y="251"/>
                        </a:cubicBezTo>
                        <a:cubicBezTo>
                          <a:pt x="211" y="250"/>
                          <a:pt x="211" y="250"/>
                          <a:pt x="211" y="250"/>
                        </a:cubicBezTo>
                        <a:cubicBezTo>
                          <a:pt x="211" y="250"/>
                          <a:pt x="211" y="250"/>
                          <a:pt x="211" y="250"/>
                        </a:cubicBezTo>
                        <a:cubicBezTo>
                          <a:pt x="211" y="250"/>
                          <a:pt x="211" y="250"/>
                          <a:pt x="211" y="250"/>
                        </a:cubicBezTo>
                        <a:cubicBezTo>
                          <a:pt x="211" y="250"/>
                          <a:pt x="211" y="250"/>
                          <a:pt x="211" y="250"/>
                        </a:cubicBezTo>
                        <a:cubicBezTo>
                          <a:pt x="209" y="249"/>
                          <a:pt x="209" y="249"/>
                          <a:pt x="209" y="249"/>
                        </a:cubicBezTo>
                        <a:cubicBezTo>
                          <a:pt x="209" y="250"/>
                          <a:pt x="209" y="250"/>
                          <a:pt x="209" y="250"/>
                        </a:cubicBezTo>
                        <a:cubicBezTo>
                          <a:pt x="208" y="250"/>
                          <a:pt x="208" y="250"/>
                          <a:pt x="208" y="250"/>
                        </a:cubicBezTo>
                        <a:cubicBezTo>
                          <a:pt x="208" y="249"/>
                          <a:pt x="208" y="249"/>
                          <a:pt x="208" y="249"/>
                        </a:cubicBezTo>
                        <a:cubicBezTo>
                          <a:pt x="208" y="249"/>
                          <a:pt x="208" y="249"/>
                          <a:pt x="208" y="249"/>
                        </a:cubicBezTo>
                        <a:cubicBezTo>
                          <a:pt x="207" y="249"/>
                          <a:pt x="207" y="249"/>
                          <a:pt x="207" y="249"/>
                        </a:cubicBezTo>
                        <a:cubicBezTo>
                          <a:pt x="206" y="249"/>
                          <a:pt x="206" y="249"/>
                          <a:pt x="206" y="249"/>
                        </a:cubicBezTo>
                        <a:cubicBezTo>
                          <a:pt x="206" y="249"/>
                          <a:pt x="206" y="249"/>
                          <a:pt x="206" y="249"/>
                        </a:cubicBezTo>
                        <a:cubicBezTo>
                          <a:pt x="205" y="248"/>
                          <a:pt x="205" y="248"/>
                          <a:pt x="205" y="248"/>
                        </a:cubicBezTo>
                        <a:cubicBezTo>
                          <a:pt x="204" y="249"/>
                          <a:pt x="204" y="249"/>
                          <a:pt x="204" y="249"/>
                        </a:cubicBezTo>
                        <a:cubicBezTo>
                          <a:pt x="203" y="249"/>
                          <a:pt x="203" y="249"/>
                          <a:pt x="203" y="249"/>
                        </a:cubicBezTo>
                        <a:cubicBezTo>
                          <a:pt x="202" y="248"/>
                          <a:pt x="202" y="248"/>
                          <a:pt x="202" y="248"/>
                        </a:cubicBezTo>
                        <a:cubicBezTo>
                          <a:pt x="202" y="248"/>
                          <a:pt x="202" y="248"/>
                          <a:pt x="202" y="248"/>
                        </a:cubicBezTo>
                        <a:cubicBezTo>
                          <a:pt x="199" y="246"/>
                          <a:pt x="199" y="246"/>
                          <a:pt x="199" y="246"/>
                        </a:cubicBezTo>
                        <a:cubicBezTo>
                          <a:pt x="200" y="246"/>
                          <a:pt x="200" y="246"/>
                          <a:pt x="200" y="246"/>
                        </a:cubicBezTo>
                        <a:cubicBezTo>
                          <a:pt x="200" y="245"/>
                          <a:pt x="200" y="245"/>
                          <a:pt x="200" y="245"/>
                        </a:cubicBezTo>
                        <a:cubicBezTo>
                          <a:pt x="199" y="244"/>
                          <a:pt x="199" y="244"/>
                          <a:pt x="199" y="244"/>
                        </a:cubicBezTo>
                        <a:cubicBezTo>
                          <a:pt x="199" y="243"/>
                          <a:pt x="199" y="243"/>
                          <a:pt x="199" y="243"/>
                        </a:cubicBezTo>
                        <a:cubicBezTo>
                          <a:pt x="198" y="243"/>
                          <a:pt x="198" y="243"/>
                          <a:pt x="198" y="243"/>
                        </a:cubicBezTo>
                        <a:cubicBezTo>
                          <a:pt x="198" y="242"/>
                          <a:pt x="198" y="242"/>
                          <a:pt x="198" y="242"/>
                        </a:cubicBezTo>
                        <a:cubicBezTo>
                          <a:pt x="198" y="241"/>
                          <a:pt x="198" y="241"/>
                          <a:pt x="198" y="241"/>
                        </a:cubicBezTo>
                        <a:cubicBezTo>
                          <a:pt x="199" y="241"/>
                          <a:pt x="199" y="241"/>
                          <a:pt x="199" y="241"/>
                        </a:cubicBezTo>
                        <a:cubicBezTo>
                          <a:pt x="199" y="240"/>
                          <a:pt x="199" y="240"/>
                          <a:pt x="199" y="240"/>
                        </a:cubicBezTo>
                        <a:cubicBezTo>
                          <a:pt x="199" y="239"/>
                          <a:pt x="199" y="239"/>
                          <a:pt x="199" y="239"/>
                        </a:cubicBezTo>
                        <a:cubicBezTo>
                          <a:pt x="198" y="239"/>
                          <a:pt x="198" y="239"/>
                          <a:pt x="198" y="239"/>
                        </a:cubicBezTo>
                        <a:cubicBezTo>
                          <a:pt x="199" y="238"/>
                          <a:pt x="199" y="238"/>
                          <a:pt x="199" y="238"/>
                        </a:cubicBezTo>
                        <a:cubicBezTo>
                          <a:pt x="199" y="237"/>
                          <a:pt x="199" y="237"/>
                          <a:pt x="199" y="237"/>
                        </a:cubicBezTo>
                        <a:cubicBezTo>
                          <a:pt x="200" y="238"/>
                          <a:pt x="200" y="238"/>
                          <a:pt x="200" y="238"/>
                        </a:cubicBezTo>
                        <a:cubicBezTo>
                          <a:pt x="201" y="239"/>
                          <a:pt x="201" y="239"/>
                          <a:pt x="201" y="239"/>
                        </a:cubicBezTo>
                        <a:cubicBezTo>
                          <a:pt x="201" y="238"/>
                          <a:pt x="201" y="238"/>
                          <a:pt x="201" y="238"/>
                        </a:cubicBezTo>
                        <a:cubicBezTo>
                          <a:pt x="200" y="237"/>
                          <a:pt x="200" y="237"/>
                          <a:pt x="200" y="237"/>
                        </a:cubicBezTo>
                        <a:cubicBezTo>
                          <a:pt x="200" y="237"/>
                          <a:pt x="200" y="237"/>
                          <a:pt x="200" y="237"/>
                        </a:cubicBezTo>
                        <a:cubicBezTo>
                          <a:pt x="200" y="236"/>
                          <a:pt x="200" y="236"/>
                          <a:pt x="200" y="236"/>
                        </a:cubicBezTo>
                        <a:cubicBezTo>
                          <a:pt x="201" y="236"/>
                          <a:pt x="201" y="236"/>
                          <a:pt x="201" y="236"/>
                        </a:cubicBezTo>
                        <a:cubicBezTo>
                          <a:pt x="201" y="236"/>
                          <a:pt x="201" y="236"/>
                          <a:pt x="201" y="236"/>
                        </a:cubicBezTo>
                        <a:cubicBezTo>
                          <a:pt x="202" y="237"/>
                          <a:pt x="202" y="237"/>
                          <a:pt x="202" y="237"/>
                        </a:cubicBezTo>
                        <a:cubicBezTo>
                          <a:pt x="202" y="237"/>
                          <a:pt x="202" y="237"/>
                          <a:pt x="202" y="237"/>
                        </a:cubicBezTo>
                        <a:cubicBezTo>
                          <a:pt x="204" y="237"/>
                          <a:pt x="204" y="237"/>
                          <a:pt x="204" y="237"/>
                        </a:cubicBezTo>
                        <a:cubicBezTo>
                          <a:pt x="204" y="237"/>
                          <a:pt x="204" y="237"/>
                          <a:pt x="204" y="237"/>
                        </a:cubicBezTo>
                        <a:cubicBezTo>
                          <a:pt x="205" y="237"/>
                          <a:pt x="205" y="237"/>
                          <a:pt x="205" y="237"/>
                        </a:cubicBezTo>
                        <a:cubicBezTo>
                          <a:pt x="206" y="238"/>
                          <a:pt x="206" y="238"/>
                          <a:pt x="206" y="238"/>
                        </a:cubicBezTo>
                        <a:cubicBezTo>
                          <a:pt x="206" y="238"/>
                          <a:pt x="206" y="238"/>
                          <a:pt x="206" y="238"/>
                        </a:cubicBezTo>
                        <a:cubicBezTo>
                          <a:pt x="205" y="238"/>
                          <a:pt x="205" y="238"/>
                          <a:pt x="205" y="238"/>
                        </a:cubicBezTo>
                        <a:cubicBezTo>
                          <a:pt x="205" y="239"/>
                          <a:pt x="205" y="239"/>
                          <a:pt x="205" y="239"/>
                        </a:cubicBezTo>
                        <a:cubicBezTo>
                          <a:pt x="204" y="239"/>
                          <a:pt x="204" y="239"/>
                          <a:pt x="204" y="239"/>
                        </a:cubicBezTo>
                        <a:cubicBezTo>
                          <a:pt x="204" y="239"/>
                          <a:pt x="204" y="239"/>
                          <a:pt x="204" y="239"/>
                        </a:cubicBezTo>
                        <a:cubicBezTo>
                          <a:pt x="204" y="240"/>
                          <a:pt x="204" y="240"/>
                          <a:pt x="204" y="240"/>
                        </a:cubicBezTo>
                        <a:cubicBezTo>
                          <a:pt x="204" y="240"/>
                          <a:pt x="204" y="240"/>
                          <a:pt x="204" y="240"/>
                        </a:cubicBezTo>
                        <a:cubicBezTo>
                          <a:pt x="204" y="241"/>
                          <a:pt x="204" y="241"/>
                          <a:pt x="204" y="241"/>
                        </a:cubicBezTo>
                        <a:cubicBezTo>
                          <a:pt x="205" y="240"/>
                          <a:pt x="205" y="240"/>
                          <a:pt x="205" y="240"/>
                        </a:cubicBezTo>
                        <a:cubicBezTo>
                          <a:pt x="205" y="240"/>
                          <a:pt x="205" y="240"/>
                          <a:pt x="205" y="240"/>
                        </a:cubicBezTo>
                        <a:cubicBezTo>
                          <a:pt x="206" y="240"/>
                          <a:pt x="206" y="240"/>
                          <a:pt x="206" y="240"/>
                        </a:cubicBezTo>
                        <a:cubicBezTo>
                          <a:pt x="207" y="240"/>
                          <a:pt x="207" y="240"/>
                          <a:pt x="207" y="240"/>
                        </a:cubicBezTo>
                        <a:cubicBezTo>
                          <a:pt x="207" y="240"/>
                          <a:pt x="207" y="240"/>
                          <a:pt x="207" y="240"/>
                        </a:cubicBezTo>
                        <a:cubicBezTo>
                          <a:pt x="207" y="240"/>
                          <a:pt x="207" y="240"/>
                          <a:pt x="207" y="240"/>
                        </a:cubicBezTo>
                        <a:cubicBezTo>
                          <a:pt x="207" y="241"/>
                          <a:pt x="207" y="241"/>
                          <a:pt x="207" y="241"/>
                        </a:cubicBezTo>
                        <a:cubicBezTo>
                          <a:pt x="206" y="241"/>
                          <a:pt x="206" y="241"/>
                          <a:pt x="206" y="241"/>
                        </a:cubicBezTo>
                        <a:cubicBezTo>
                          <a:pt x="205" y="243"/>
                          <a:pt x="205" y="243"/>
                          <a:pt x="205" y="243"/>
                        </a:cubicBezTo>
                        <a:cubicBezTo>
                          <a:pt x="204" y="243"/>
                          <a:pt x="204" y="243"/>
                          <a:pt x="204" y="243"/>
                        </a:cubicBezTo>
                        <a:cubicBezTo>
                          <a:pt x="204" y="244"/>
                          <a:pt x="204" y="244"/>
                          <a:pt x="204" y="244"/>
                        </a:cubicBezTo>
                        <a:cubicBezTo>
                          <a:pt x="203" y="244"/>
                          <a:pt x="203" y="244"/>
                          <a:pt x="203" y="244"/>
                        </a:cubicBezTo>
                        <a:cubicBezTo>
                          <a:pt x="204" y="245"/>
                          <a:pt x="204" y="245"/>
                          <a:pt x="204" y="245"/>
                        </a:cubicBezTo>
                        <a:cubicBezTo>
                          <a:pt x="204" y="245"/>
                          <a:pt x="204" y="245"/>
                          <a:pt x="204" y="245"/>
                        </a:cubicBezTo>
                        <a:cubicBezTo>
                          <a:pt x="205" y="246"/>
                          <a:pt x="205" y="246"/>
                          <a:pt x="205" y="246"/>
                        </a:cubicBezTo>
                        <a:cubicBezTo>
                          <a:pt x="205" y="246"/>
                          <a:pt x="205" y="246"/>
                          <a:pt x="205" y="246"/>
                        </a:cubicBezTo>
                        <a:cubicBezTo>
                          <a:pt x="206" y="246"/>
                          <a:pt x="206" y="246"/>
                          <a:pt x="206" y="246"/>
                        </a:cubicBezTo>
                        <a:cubicBezTo>
                          <a:pt x="207" y="246"/>
                          <a:pt x="207" y="246"/>
                          <a:pt x="207" y="246"/>
                        </a:cubicBezTo>
                        <a:cubicBezTo>
                          <a:pt x="207" y="246"/>
                          <a:pt x="207" y="246"/>
                          <a:pt x="207" y="246"/>
                        </a:cubicBezTo>
                        <a:cubicBezTo>
                          <a:pt x="207" y="247"/>
                          <a:pt x="207" y="247"/>
                          <a:pt x="207" y="247"/>
                        </a:cubicBezTo>
                        <a:cubicBezTo>
                          <a:pt x="207" y="248"/>
                          <a:pt x="207" y="248"/>
                          <a:pt x="207" y="248"/>
                        </a:cubicBezTo>
                        <a:cubicBezTo>
                          <a:pt x="208" y="248"/>
                          <a:pt x="208" y="248"/>
                          <a:pt x="208" y="248"/>
                        </a:cubicBezTo>
                        <a:cubicBezTo>
                          <a:pt x="208" y="248"/>
                          <a:pt x="208" y="248"/>
                          <a:pt x="208" y="248"/>
                        </a:cubicBezTo>
                        <a:cubicBezTo>
                          <a:pt x="208" y="246"/>
                          <a:pt x="208" y="246"/>
                          <a:pt x="208" y="246"/>
                        </a:cubicBezTo>
                        <a:cubicBezTo>
                          <a:pt x="209" y="246"/>
                          <a:pt x="209" y="246"/>
                          <a:pt x="209" y="246"/>
                        </a:cubicBezTo>
                        <a:cubicBezTo>
                          <a:pt x="209" y="245"/>
                          <a:pt x="209" y="245"/>
                          <a:pt x="209" y="245"/>
                        </a:cubicBezTo>
                        <a:cubicBezTo>
                          <a:pt x="210" y="244"/>
                          <a:pt x="210" y="244"/>
                          <a:pt x="210" y="244"/>
                        </a:cubicBezTo>
                        <a:cubicBezTo>
                          <a:pt x="210" y="243"/>
                          <a:pt x="210" y="243"/>
                          <a:pt x="210" y="243"/>
                        </a:cubicBezTo>
                        <a:cubicBezTo>
                          <a:pt x="210" y="242"/>
                          <a:pt x="210" y="242"/>
                          <a:pt x="210" y="242"/>
                        </a:cubicBezTo>
                        <a:cubicBezTo>
                          <a:pt x="211" y="242"/>
                          <a:pt x="211" y="242"/>
                          <a:pt x="211" y="242"/>
                        </a:cubicBezTo>
                        <a:cubicBezTo>
                          <a:pt x="211" y="242"/>
                          <a:pt x="211" y="242"/>
                          <a:pt x="211" y="242"/>
                        </a:cubicBezTo>
                        <a:cubicBezTo>
                          <a:pt x="212" y="242"/>
                          <a:pt x="212" y="242"/>
                          <a:pt x="212" y="242"/>
                        </a:cubicBezTo>
                        <a:cubicBezTo>
                          <a:pt x="211" y="243"/>
                          <a:pt x="211" y="243"/>
                          <a:pt x="211" y="243"/>
                        </a:cubicBezTo>
                        <a:cubicBezTo>
                          <a:pt x="212" y="243"/>
                          <a:pt x="212" y="243"/>
                          <a:pt x="212" y="243"/>
                        </a:cubicBezTo>
                        <a:cubicBezTo>
                          <a:pt x="212" y="243"/>
                          <a:pt x="212" y="243"/>
                          <a:pt x="212" y="243"/>
                        </a:cubicBezTo>
                        <a:cubicBezTo>
                          <a:pt x="213" y="243"/>
                          <a:pt x="213" y="243"/>
                          <a:pt x="213" y="243"/>
                        </a:cubicBezTo>
                        <a:cubicBezTo>
                          <a:pt x="215" y="244"/>
                          <a:pt x="215" y="244"/>
                          <a:pt x="215" y="244"/>
                        </a:cubicBezTo>
                        <a:cubicBezTo>
                          <a:pt x="216" y="245"/>
                          <a:pt x="216" y="245"/>
                          <a:pt x="216" y="245"/>
                        </a:cubicBezTo>
                        <a:cubicBezTo>
                          <a:pt x="216" y="244"/>
                          <a:pt x="216" y="244"/>
                          <a:pt x="216" y="244"/>
                        </a:cubicBezTo>
                        <a:cubicBezTo>
                          <a:pt x="215" y="243"/>
                          <a:pt x="215" y="243"/>
                          <a:pt x="215" y="243"/>
                        </a:cubicBezTo>
                        <a:cubicBezTo>
                          <a:pt x="214" y="241"/>
                          <a:pt x="214" y="241"/>
                          <a:pt x="214" y="241"/>
                        </a:cubicBezTo>
                        <a:cubicBezTo>
                          <a:pt x="214" y="241"/>
                          <a:pt x="214" y="241"/>
                          <a:pt x="214" y="241"/>
                        </a:cubicBezTo>
                        <a:cubicBezTo>
                          <a:pt x="215" y="240"/>
                          <a:pt x="215" y="240"/>
                          <a:pt x="215" y="240"/>
                        </a:cubicBezTo>
                        <a:cubicBezTo>
                          <a:pt x="216" y="239"/>
                          <a:pt x="216" y="239"/>
                          <a:pt x="216" y="239"/>
                        </a:cubicBezTo>
                        <a:cubicBezTo>
                          <a:pt x="216" y="238"/>
                          <a:pt x="216" y="238"/>
                          <a:pt x="216" y="238"/>
                        </a:cubicBezTo>
                        <a:cubicBezTo>
                          <a:pt x="215" y="239"/>
                          <a:pt x="215" y="239"/>
                          <a:pt x="215" y="239"/>
                        </a:cubicBezTo>
                        <a:cubicBezTo>
                          <a:pt x="215" y="239"/>
                          <a:pt x="215" y="239"/>
                          <a:pt x="215" y="239"/>
                        </a:cubicBezTo>
                        <a:cubicBezTo>
                          <a:pt x="215" y="239"/>
                          <a:pt x="215" y="239"/>
                          <a:pt x="215" y="239"/>
                        </a:cubicBezTo>
                        <a:cubicBezTo>
                          <a:pt x="215" y="238"/>
                          <a:pt x="215" y="238"/>
                          <a:pt x="215" y="238"/>
                        </a:cubicBezTo>
                        <a:cubicBezTo>
                          <a:pt x="215" y="238"/>
                          <a:pt x="215" y="238"/>
                          <a:pt x="215" y="238"/>
                        </a:cubicBezTo>
                        <a:cubicBezTo>
                          <a:pt x="215" y="238"/>
                          <a:pt x="215" y="238"/>
                          <a:pt x="215" y="238"/>
                        </a:cubicBezTo>
                        <a:cubicBezTo>
                          <a:pt x="213" y="238"/>
                          <a:pt x="213" y="238"/>
                          <a:pt x="213" y="238"/>
                        </a:cubicBezTo>
                        <a:cubicBezTo>
                          <a:pt x="213" y="238"/>
                          <a:pt x="213" y="238"/>
                          <a:pt x="213" y="238"/>
                        </a:cubicBezTo>
                        <a:cubicBezTo>
                          <a:pt x="213" y="237"/>
                          <a:pt x="213" y="237"/>
                          <a:pt x="213" y="237"/>
                        </a:cubicBezTo>
                        <a:cubicBezTo>
                          <a:pt x="215" y="237"/>
                          <a:pt x="215" y="237"/>
                          <a:pt x="215" y="237"/>
                        </a:cubicBezTo>
                        <a:cubicBezTo>
                          <a:pt x="215" y="237"/>
                          <a:pt x="215" y="237"/>
                          <a:pt x="215" y="237"/>
                        </a:cubicBezTo>
                        <a:cubicBezTo>
                          <a:pt x="216" y="237"/>
                          <a:pt x="216" y="237"/>
                          <a:pt x="216" y="237"/>
                        </a:cubicBezTo>
                        <a:cubicBezTo>
                          <a:pt x="216" y="236"/>
                          <a:pt x="216" y="236"/>
                          <a:pt x="216" y="236"/>
                        </a:cubicBezTo>
                        <a:cubicBezTo>
                          <a:pt x="216" y="236"/>
                          <a:pt x="216" y="236"/>
                          <a:pt x="216" y="236"/>
                        </a:cubicBezTo>
                        <a:cubicBezTo>
                          <a:pt x="217" y="237"/>
                          <a:pt x="217" y="237"/>
                          <a:pt x="217" y="237"/>
                        </a:cubicBezTo>
                        <a:cubicBezTo>
                          <a:pt x="218" y="238"/>
                          <a:pt x="218" y="238"/>
                          <a:pt x="218" y="238"/>
                        </a:cubicBezTo>
                        <a:cubicBezTo>
                          <a:pt x="218" y="238"/>
                          <a:pt x="218" y="238"/>
                          <a:pt x="218" y="238"/>
                        </a:cubicBezTo>
                        <a:cubicBezTo>
                          <a:pt x="218" y="239"/>
                          <a:pt x="218" y="239"/>
                          <a:pt x="218" y="239"/>
                        </a:cubicBezTo>
                        <a:cubicBezTo>
                          <a:pt x="217" y="239"/>
                          <a:pt x="217" y="239"/>
                          <a:pt x="217" y="239"/>
                        </a:cubicBezTo>
                        <a:cubicBezTo>
                          <a:pt x="217" y="239"/>
                          <a:pt x="217" y="239"/>
                          <a:pt x="217" y="239"/>
                        </a:cubicBezTo>
                        <a:cubicBezTo>
                          <a:pt x="217" y="240"/>
                          <a:pt x="217" y="240"/>
                          <a:pt x="217" y="240"/>
                        </a:cubicBezTo>
                        <a:cubicBezTo>
                          <a:pt x="216" y="240"/>
                          <a:pt x="216" y="240"/>
                          <a:pt x="216" y="240"/>
                        </a:cubicBezTo>
                        <a:cubicBezTo>
                          <a:pt x="215" y="241"/>
                          <a:pt x="215" y="241"/>
                          <a:pt x="215" y="241"/>
                        </a:cubicBezTo>
                        <a:cubicBezTo>
                          <a:pt x="215" y="242"/>
                          <a:pt x="215" y="242"/>
                          <a:pt x="215" y="242"/>
                        </a:cubicBezTo>
                        <a:cubicBezTo>
                          <a:pt x="216" y="242"/>
                          <a:pt x="216" y="242"/>
                          <a:pt x="216" y="242"/>
                        </a:cubicBezTo>
                        <a:cubicBezTo>
                          <a:pt x="217" y="241"/>
                          <a:pt x="217" y="241"/>
                          <a:pt x="217" y="241"/>
                        </a:cubicBezTo>
                        <a:cubicBezTo>
                          <a:pt x="218" y="240"/>
                          <a:pt x="218" y="240"/>
                          <a:pt x="218" y="240"/>
                        </a:cubicBezTo>
                        <a:cubicBezTo>
                          <a:pt x="220" y="238"/>
                          <a:pt x="220" y="238"/>
                          <a:pt x="220" y="238"/>
                        </a:cubicBezTo>
                        <a:cubicBezTo>
                          <a:pt x="220" y="238"/>
                          <a:pt x="220" y="238"/>
                          <a:pt x="220" y="238"/>
                        </a:cubicBezTo>
                        <a:cubicBezTo>
                          <a:pt x="220" y="236"/>
                          <a:pt x="220" y="236"/>
                          <a:pt x="220" y="236"/>
                        </a:cubicBezTo>
                        <a:cubicBezTo>
                          <a:pt x="219" y="236"/>
                          <a:pt x="219" y="236"/>
                          <a:pt x="219" y="236"/>
                        </a:cubicBezTo>
                        <a:cubicBezTo>
                          <a:pt x="219" y="236"/>
                          <a:pt x="219" y="236"/>
                          <a:pt x="219" y="236"/>
                        </a:cubicBezTo>
                        <a:cubicBezTo>
                          <a:pt x="219" y="235"/>
                          <a:pt x="219" y="235"/>
                          <a:pt x="219" y="235"/>
                        </a:cubicBezTo>
                        <a:cubicBezTo>
                          <a:pt x="218" y="235"/>
                          <a:pt x="218" y="235"/>
                          <a:pt x="218" y="235"/>
                        </a:cubicBezTo>
                        <a:cubicBezTo>
                          <a:pt x="218" y="234"/>
                          <a:pt x="218" y="234"/>
                          <a:pt x="218" y="234"/>
                        </a:cubicBezTo>
                        <a:cubicBezTo>
                          <a:pt x="219" y="234"/>
                          <a:pt x="219" y="234"/>
                          <a:pt x="219" y="234"/>
                        </a:cubicBezTo>
                        <a:cubicBezTo>
                          <a:pt x="219" y="234"/>
                          <a:pt x="219" y="234"/>
                          <a:pt x="219" y="234"/>
                        </a:cubicBezTo>
                        <a:cubicBezTo>
                          <a:pt x="219" y="233"/>
                          <a:pt x="219" y="233"/>
                          <a:pt x="219" y="233"/>
                        </a:cubicBezTo>
                        <a:cubicBezTo>
                          <a:pt x="219" y="233"/>
                          <a:pt x="219" y="233"/>
                          <a:pt x="219" y="233"/>
                        </a:cubicBezTo>
                        <a:cubicBezTo>
                          <a:pt x="219" y="234"/>
                          <a:pt x="219" y="234"/>
                          <a:pt x="219" y="234"/>
                        </a:cubicBezTo>
                        <a:cubicBezTo>
                          <a:pt x="220" y="234"/>
                          <a:pt x="220" y="234"/>
                          <a:pt x="220" y="234"/>
                        </a:cubicBezTo>
                        <a:cubicBezTo>
                          <a:pt x="221" y="233"/>
                          <a:pt x="221" y="233"/>
                          <a:pt x="221" y="233"/>
                        </a:cubicBezTo>
                        <a:cubicBezTo>
                          <a:pt x="223" y="233"/>
                          <a:pt x="223" y="233"/>
                          <a:pt x="223" y="233"/>
                        </a:cubicBezTo>
                        <a:close/>
                        <a:moveTo>
                          <a:pt x="231" y="235"/>
                        </a:moveTo>
                        <a:cubicBezTo>
                          <a:pt x="231" y="235"/>
                          <a:pt x="231" y="235"/>
                          <a:pt x="231" y="235"/>
                        </a:cubicBezTo>
                        <a:cubicBezTo>
                          <a:pt x="231" y="234"/>
                          <a:pt x="231" y="234"/>
                          <a:pt x="231" y="234"/>
                        </a:cubicBezTo>
                        <a:cubicBezTo>
                          <a:pt x="230" y="234"/>
                          <a:pt x="230" y="234"/>
                          <a:pt x="230" y="234"/>
                        </a:cubicBezTo>
                        <a:cubicBezTo>
                          <a:pt x="231" y="234"/>
                          <a:pt x="231" y="234"/>
                          <a:pt x="231" y="234"/>
                        </a:cubicBezTo>
                        <a:cubicBezTo>
                          <a:pt x="232" y="233"/>
                          <a:pt x="232" y="233"/>
                          <a:pt x="232" y="233"/>
                        </a:cubicBezTo>
                        <a:cubicBezTo>
                          <a:pt x="234" y="233"/>
                          <a:pt x="234" y="233"/>
                          <a:pt x="234" y="233"/>
                        </a:cubicBezTo>
                        <a:cubicBezTo>
                          <a:pt x="234" y="233"/>
                          <a:pt x="234" y="233"/>
                          <a:pt x="234" y="233"/>
                        </a:cubicBezTo>
                        <a:cubicBezTo>
                          <a:pt x="235" y="233"/>
                          <a:pt x="235" y="233"/>
                          <a:pt x="235" y="233"/>
                        </a:cubicBezTo>
                        <a:cubicBezTo>
                          <a:pt x="234" y="234"/>
                          <a:pt x="234" y="234"/>
                          <a:pt x="234" y="234"/>
                        </a:cubicBezTo>
                        <a:cubicBezTo>
                          <a:pt x="234" y="234"/>
                          <a:pt x="234" y="234"/>
                          <a:pt x="234" y="234"/>
                        </a:cubicBezTo>
                        <a:cubicBezTo>
                          <a:pt x="233" y="234"/>
                          <a:pt x="233" y="234"/>
                          <a:pt x="233" y="234"/>
                        </a:cubicBezTo>
                        <a:cubicBezTo>
                          <a:pt x="232" y="235"/>
                          <a:pt x="232" y="235"/>
                          <a:pt x="232" y="235"/>
                        </a:cubicBezTo>
                        <a:cubicBezTo>
                          <a:pt x="231" y="235"/>
                          <a:pt x="231" y="235"/>
                          <a:pt x="231" y="235"/>
                        </a:cubicBezTo>
                        <a:close/>
                        <a:moveTo>
                          <a:pt x="197" y="235"/>
                        </a:moveTo>
                        <a:cubicBezTo>
                          <a:pt x="197" y="235"/>
                          <a:pt x="196" y="235"/>
                          <a:pt x="196" y="235"/>
                        </a:cubicBezTo>
                        <a:cubicBezTo>
                          <a:pt x="197" y="234"/>
                          <a:pt x="197" y="234"/>
                          <a:pt x="197" y="234"/>
                        </a:cubicBezTo>
                        <a:cubicBezTo>
                          <a:pt x="198" y="234"/>
                          <a:pt x="198" y="234"/>
                          <a:pt x="198" y="234"/>
                        </a:cubicBezTo>
                        <a:cubicBezTo>
                          <a:pt x="198" y="235"/>
                          <a:pt x="198" y="235"/>
                          <a:pt x="198" y="235"/>
                        </a:cubicBezTo>
                        <a:cubicBezTo>
                          <a:pt x="197" y="235"/>
                          <a:pt x="197" y="235"/>
                          <a:pt x="197" y="235"/>
                        </a:cubicBezTo>
                        <a:close/>
                        <a:moveTo>
                          <a:pt x="240" y="235"/>
                        </a:moveTo>
                        <a:cubicBezTo>
                          <a:pt x="240" y="235"/>
                          <a:pt x="240" y="235"/>
                          <a:pt x="240" y="235"/>
                        </a:cubicBezTo>
                        <a:cubicBezTo>
                          <a:pt x="241" y="235"/>
                          <a:pt x="241" y="235"/>
                          <a:pt x="241" y="235"/>
                        </a:cubicBezTo>
                        <a:cubicBezTo>
                          <a:pt x="242" y="236"/>
                          <a:pt x="242" y="236"/>
                          <a:pt x="242" y="236"/>
                        </a:cubicBezTo>
                        <a:cubicBezTo>
                          <a:pt x="244" y="236"/>
                          <a:pt x="244" y="236"/>
                          <a:pt x="244" y="236"/>
                        </a:cubicBezTo>
                        <a:cubicBezTo>
                          <a:pt x="244" y="236"/>
                          <a:pt x="244" y="236"/>
                          <a:pt x="244" y="236"/>
                        </a:cubicBezTo>
                        <a:cubicBezTo>
                          <a:pt x="243" y="237"/>
                          <a:pt x="243" y="237"/>
                          <a:pt x="243" y="237"/>
                        </a:cubicBezTo>
                        <a:cubicBezTo>
                          <a:pt x="242" y="237"/>
                          <a:pt x="242" y="237"/>
                          <a:pt x="242" y="237"/>
                        </a:cubicBezTo>
                        <a:cubicBezTo>
                          <a:pt x="241" y="238"/>
                          <a:pt x="241" y="238"/>
                          <a:pt x="241" y="238"/>
                        </a:cubicBezTo>
                        <a:cubicBezTo>
                          <a:pt x="239" y="237"/>
                          <a:pt x="239" y="237"/>
                          <a:pt x="239" y="237"/>
                        </a:cubicBezTo>
                        <a:cubicBezTo>
                          <a:pt x="239" y="237"/>
                          <a:pt x="239" y="237"/>
                          <a:pt x="239" y="237"/>
                        </a:cubicBezTo>
                        <a:cubicBezTo>
                          <a:pt x="237" y="238"/>
                          <a:pt x="237" y="238"/>
                          <a:pt x="237" y="238"/>
                        </a:cubicBezTo>
                        <a:cubicBezTo>
                          <a:pt x="237" y="239"/>
                          <a:pt x="237" y="239"/>
                          <a:pt x="237" y="239"/>
                        </a:cubicBezTo>
                        <a:cubicBezTo>
                          <a:pt x="237" y="239"/>
                          <a:pt x="236" y="239"/>
                          <a:pt x="236" y="239"/>
                        </a:cubicBezTo>
                        <a:cubicBezTo>
                          <a:pt x="236" y="237"/>
                          <a:pt x="236" y="237"/>
                          <a:pt x="236" y="237"/>
                        </a:cubicBezTo>
                        <a:cubicBezTo>
                          <a:pt x="238" y="236"/>
                          <a:pt x="238" y="236"/>
                          <a:pt x="238" y="236"/>
                        </a:cubicBezTo>
                        <a:cubicBezTo>
                          <a:pt x="238" y="235"/>
                          <a:pt x="238" y="235"/>
                          <a:pt x="238" y="235"/>
                        </a:cubicBezTo>
                        <a:cubicBezTo>
                          <a:pt x="239" y="235"/>
                          <a:pt x="239" y="235"/>
                          <a:pt x="239" y="235"/>
                        </a:cubicBezTo>
                        <a:cubicBezTo>
                          <a:pt x="240" y="235"/>
                          <a:pt x="240" y="235"/>
                          <a:pt x="240" y="235"/>
                        </a:cubicBezTo>
                        <a:close/>
                        <a:moveTo>
                          <a:pt x="193" y="238"/>
                        </a:moveTo>
                        <a:cubicBezTo>
                          <a:pt x="194" y="237"/>
                          <a:pt x="194" y="237"/>
                          <a:pt x="194" y="237"/>
                        </a:cubicBezTo>
                        <a:cubicBezTo>
                          <a:pt x="194" y="236"/>
                          <a:pt x="194" y="236"/>
                          <a:pt x="194" y="236"/>
                        </a:cubicBezTo>
                        <a:cubicBezTo>
                          <a:pt x="195" y="236"/>
                          <a:pt x="195" y="236"/>
                          <a:pt x="195" y="236"/>
                        </a:cubicBezTo>
                        <a:cubicBezTo>
                          <a:pt x="195" y="235"/>
                          <a:pt x="195" y="235"/>
                          <a:pt x="195" y="235"/>
                        </a:cubicBezTo>
                        <a:cubicBezTo>
                          <a:pt x="196" y="236"/>
                          <a:pt x="196" y="236"/>
                          <a:pt x="196" y="236"/>
                        </a:cubicBezTo>
                        <a:cubicBezTo>
                          <a:pt x="195" y="237"/>
                          <a:pt x="195" y="237"/>
                          <a:pt x="195" y="237"/>
                        </a:cubicBezTo>
                        <a:cubicBezTo>
                          <a:pt x="194" y="237"/>
                          <a:pt x="194" y="237"/>
                          <a:pt x="194" y="237"/>
                        </a:cubicBezTo>
                        <a:cubicBezTo>
                          <a:pt x="194" y="239"/>
                          <a:pt x="194" y="239"/>
                          <a:pt x="194" y="239"/>
                        </a:cubicBezTo>
                        <a:cubicBezTo>
                          <a:pt x="194" y="239"/>
                          <a:pt x="194" y="239"/>
                          <a:pt x="194" y="239"/>
                        </a:cubicBezTo>
                        <a:cubicBezTo>
                          <a:pt x="194" y="239"/>
                          <a:pt x="194" y="239"/>
                          <a:pt x="194" y="239"/>
                        </a:cubicBezTo>
                        <a:cubicBezTo>
                          <a:pt x="195" y="240"/>
                          <a:pt x="195" y="240"/>
                          <a:pt x="195" y="240"/>
                        </a:cubicBezTo>
                        <a:cubicBezTo>
                          <a:pt x="194" y="240"/>
                          <a:pt x="194" y="240"/>
                          <a:pt x="194" y="240"/>
                        </a:cubicBezTo>
                        <a:cubicBezTo>
                          <a:pt x="193" y="239"/>
                          <a:pt x="193" y="239"/>
                          <a:pt x="193" y="239"/>
                        </a:cubicBezTo>
                        <a:cubicBezTo>
                          <a:pt x="193" y="239"/>
                          <a:pt x="193" y="239"/>
                          <a:pt x="193" y="239"/>
                        </a:cubicBezTo>
                        <a:cubicBezTo>
                          <a:pt x="192" y="239"/>
                          <a:pt x="192" y="239"/>
                          <a:pt x="192" y="239"/>
                        </a:cubicBezTo>
                        <a:cubicBezTo>
                          <a:pt x="191" y="239"/>
                          <a:pt x="191" y="239"/>
                          <a:pt x="191" y="239"/>
                        </a:cubicBezTo>
                        <a:cubicBezTo>
                          <a:pt x="191" y="238"/>
                          <a:pt x="191" y="238"/>
                          <a:pt x="191" y="238"/>
                        </a:cubicBezTo>
                        <a:cubicBezTo>
                          <a:pt x="189" y="237"/>
                          <a:pt x="189" y="237"/>
                          <a:pt x="189" y="237"/>
                        </a:cubicBezTo>
                        <a:cubicBezTo>
                          <a:pt x="188" y="238"/>
                          <a:pt x="188" y="238"/>
                          <a:pt x="188" y="238"/>
                        </a:cubicBezTo>
                        <a:cubicBezTo>
                          <a:pt x="188" y="238"/>
                          <a:pt x="188" y="238"/>
                          <a:pt x="188" y="238"/>
                        </a:cubicBezTo>
                        <a:cubicBezTo>
                          <a:pt x="188" y="238"/>
                          <a:pt x="188" y="238"/>
                          <a:pt x="188" y="238"/>
                        </a:cubicBezTo>
                        <a:cubicBezTo>
                          <a:pt x="188" y="237"/>
                          <a:pt x="188" y="237"/>
                          <a:pt x="188" y="237"/>
                        </a:cubicBezTo>
                        <a:cubicBezTo>
                          <a:pt x="188" y="236"/>
                          <a:pt x="188" y="236"/>
                          <a:pt x="188" y="236"/>
                        </a:cubicBezTo>
                        <a:cubicBezTo>
                          <a:pt x="189" y="236"/>
                          <a:pt x="189" y="236"/>
                          <a:pt x="189" y="236"/>
                        </a:cubicBezTo>
                        <a:cubicBezTo>
                          <a:pt x="189" y="237"/>
                          <a:pt x="189" y="237"/>
                          <a:pt x="189" y="237"/>
                        </a:cubicBezTo>
                        <a:cubicBezTo>
                          <a:pt x="190" y="237"/>
                          <a:pt x="190" y="237"/>
                          <a:pt x="190" y="237"/>
                        </a:cubicBezTo>
                        <a:cubicBezTo>
                          <a:pt x="191" y="237"/>
                          <a:pt x="191" y="237"/>
                          <a:pt x="191" y="237"/>
                        </a:cubicBezTo>
                        <a:cubicBezTo>
                          <a:pt x="191" y="237"/>
                          <a:pt x="191" y="237"/>
                          <a:pt x="191" y="237"/>
                        </a:cubicBezTo>
                        <a:cubicBezTo>
                          <a:pt x="192" y="237"/>
                          <a:pt x="192" y="237"/>
                          <a:pt x="192" y="237"/>
                        </a:cubicBezTo>
                        <a:cubicBezTo>
                          <a:pt x="193" y="237"/>
                          <a:pt x="193" y="237"/>
                          <a:pt x="193" y="237"/>
                        </a:cubicBezTo>
                        <a:cubicBezTo>
                          <a:pt x="193" y="237"/>
                          <a:pt x="193" y="237"/>
                          <a:pt x="193" y="237"/>
                        </a:cubicBezTo>
                        <a:cubicBezTo>
                          <a:pt x="193" y="238"/>
                          <a:pt x="193" y="238"/>
                          <a:pt x="193" y="238"/>
                        </a:cubicBezTo>
                        <a:cubicBezTo>
                          <a:pt x="193" y="238"/>
                          <a:pt x="193" y="238"/>
                          <a:pt x="193" y="238"/>
                        </a:cubicBezTo>
                        <a:close/>
                        <a:moveTo>
                          <a:pt x="245" y="237"/>
                        </a:moveTo>
                        <a:cubicBezTo>
                          <a:pt x="245" y="237"/>
                          <a:pt x="245" y="237"/>
                          <a:pt x="245" y="237"/>
                        </a:cubicBezTo>
                        <a:cubicBezTo>
                          <a:pt x="246" y="236"/>
                          <a:pt x="246" y="236"/>
                          <a:pt x="246" y="236"/>
                        </a:cubicBezTo>
                        <a:cubicBezTo>
                          <a:pt x="247" y="236"/>
                          <a:pt x="247" y="236"/>
                          <a:pt x="247" y="236"/>
                        </a:cubicBezTo>
                        <a:cubicBezTo>
                          <a:pt x="246" y="237"/>
                          <a:pt x="246" y="237"/>
                          <a:pt x="246" y="237"/>
                        </a:cubicBezTo>
                        <a:cubicBezTo>
                          <a:pt x="245" y="237"/>
                          <a:pt x="245" y="237"/>
                          <a:pt x="245" y="237"/>
                        </a:cubicBezTo>
                        <a:close/>
                        <a:moveTo>
                          <a:pt x="81" y="237"/>
                        </a:moveTo>
                        <a:cubicBezTo>
                          <a:pt x="80" y="237"/>
                          <a:pt x="80" y="237"/>
                          <a:pt x="80" y="237"/>
                        </a:cubicBezTo>
                        <a:cubicBezTo>
                          <a:pt x="80" y="238"/>
                          <a:pt x="80" y="238"/>
                          <a:pt x="80" y="238"/>
                        </a:cubicBezTo>
                        <a:cubicBezTo>
                          <a:pt x="79" y="238"/>
                          <a:pt x="79" y="238"/>
                          <a:pt x="79" y="238"/>
                        </a:cubicBezTo>
                        <a:cubicBezTo>
                          <a:pt x="80" y="239"/>
                          <a:pt x="80" y="239"/>
                          <a:pt x="80" y="239"/>
                        </a:cubicBezTo>
                        <a:cubicBezTo>
                          <a:pt x="81" y="238"/>
                          <a:pt x="81" y="238"/>
                          <a:pt x="81" y="238"/>
                        </a:cubicBezTo>
                        <a:cubicBezTo>
                          <a:pt x="83" y="238"/>
                          <a:pt x="83" y="238"/>
                          <a:pt x="83" y="238"/>
                        </a:cubicBezTo>
                        <a:cubicBezTo>
                          <a:pt x="82" y="239"/>
                          <a:pt x="82" y="239"/>
                          <a:pt x="82" y="239"/>
                        </a:cubicBezTo>
                        <a:cubicBezTo>
                          <a:pt x="81" y="239"/>
                          <a:pt x="81" y="239"/>
                          <a:pt x="81" y="239"/>
                        </a:cubicBezTo>
                        <a:cubicBezTo>
                          <a:pt x="80" y="239"/>
                          <a:pt x="80" y="239"/>
                          <a:pt x="80" y="239"/>
                        </a:cubicBezTo>
                        <a:cubicBezTo>
                          <a:pt x="78" y="239"/>
                          <a:pt x="78" y="239"/>
                          <a:pt x="78" y="239"/>
                        </a:cubicBezTo>
                        <a:cubicBezTo>
                          <a:pt x="78" y="240"/>
                          <a:pt x="78" y="240"/>
                          <a:pt x="78" y="240"/>
                        </a:cubicBezTo>
                        <a:cubicBezTo>
                          <a:pt x="77" y="240"/>
                          <a:pt x="77" y="240"/>
                          <a:pt x="77" y="240"/>
                        </a:cubicBezTo>
                        <a:cubicBezTo>
                          <a:pt x="76" y="239"/>
                          <a:pt x="76" y="239"/>
                          <a:pt x="76" y="239"/>
                        </a:cubicBezTo>
                        <a:cubicBezTo>
                          <a:pt x="75" y="238"/>
                          <a:pt x="75" y="238"/>
                          <a:pt x="75" y="238"/>
                        </a:cubicBezTo>
                        <a:cubicBezTo>
                          <a:pt x="77" y="239"/>
                          <a:pt x="77" y="239"/>
                          <a:pt x="77" y="239"/>
                        </a:cubicBezTo>
                        <a:cubicBezTo>
                          <a:pt x="78" y="239"/>
                          <a:pt x="78" y="239"/>
                          <a:pt x="78" y="239"/>
                        </a:cubicBezTo>
                        <a:cubicBezTo>
                          <a:pt x="78" y="238"/>
                          <a:pt x="78" y="238"/>
                          <a:pt x="78" y="238"/>
                        </a:cubicBezTo>
                        <a:cubicBezTo>
                          <a:pt x="80" y="237"/>
                          <a:pt x="80" y="237"/>
                          <a:pt x="80" y="237"/>
                        </a:cubicBezTo>
                        <a:cubicBezTo>
                          <a:pt x="81" y="237"/>
                          <a:pt x="81" y="237"/>
                          <a:pt x="81" y="237"/>
                        </a:cubicBezTo>
                        <a:close/>
                        <a:moveTo>
                          <a:pt x="249" y="240"/>
                        </a:moveTo>
                        <a:cubicBezTo>
                          <a:pt x="249" y="239"/>
                          <a:pt x="249" y="239"/>
                          <a:pt x="249" y="239"/>
                        </a:cubicBezTo>
                        <a:cubicBezTo>
                          <a:pt x="250" y="237"/>
                          <a:pt x="250" y="237"/>
                          <a:pt x="250" y="237"/>
                        </a:cubicBezTo>
                        <a:cubicBezTo>
                          <a:pt x="250" y="237"/>
                          <a:pt x="250" y="237"/>
                          <a:pt x="250" y="237"/>
                        </a:cubicBezTo>
                        <a:cubicBezTo>
                          <a:pt x="250" y="238"/>
                          <a:pt x="250" y="238"/>
                          <a:pt x="250" y="238"/>
                        </a:cubicBezTo>
                        <a:cubicBezTo>
                          <a:pt x="250" y="239"/>
                          <a:pt x="250" y="239"/>
                          <a:pt x="250" y="239"/>
                        </a:cubicBezTo>
                        <a:cubicBezTo>
                          <a:pt x="249" y="239"/>
                          <a:pt x="249" y="239"/>
                          <a:pt x="249" y="239"/>
                        </a:cubicBezTo>
                        <a:cubicBezTo>
                          <a:pt x="249" y="240"/>
                          <a:pt x="249" y="240"/>
                          <a:pt x="249" y="240"/>
                        </a:cubicBezTo>
                        <a:close/>
                        <a:moveTo>
                          <a:pt x="224" y="240"/>
                        </a:moveTo>
                        <a:cubicBezTo>
                          <a:pt x="223" y="239"/>
                          <a:pt x="223" y="239"/>
                          <a:pt x="223" y="239"/>
                        </a:cubicBezTo>
                        <a:cubicBezTo>
                          <a:pt x="222" y="239"/>
                          <a:pt x="222" y="239"/>
                          <a:pt x="222" y="239"/>
                        </a:cubicBezTo>
                        <a:cubicBezTo>
                          <a:pt x="222" y="238"/>
                          <a:pt x="222" y="238"/>
                          <a:pt x="222" y="238"/>
                        </a:cubicBezTo>
                        <a:cubicBezTo>
                          <a:pt x="223" y="238"/>
                          <a:pt x="223" y="238"/>
                          <a:pt x="223" y="238"/>
                        </a:cubicBezTo>
                        <a:cubicBezTo>
                          <a:pt x="224" y="239"/>
                          <a:pt x="224" y="239"/>
                          <a:pt x="224" y="239"/>
                        </a:cubicBezTo>
                        <a:cubicBezTo>
                          <a:pt x="225" y="239"/>
                          <a:pt x="225" y="239"/>
                          <a:pt x="225" y="239"/>
                        </a:cubicBezTo>
                        <a:cubicBezTo>
                          <a:pt x="225" y="239"/>
                          <a:pt x="225" y="239"/>
                          <a:pt x="225" y="239"/>
                        </a:cubicBezTo>
                        <a:cubicBezTo>
                          <a:pt x="225" y="240"/>
                          <a:pt x="225" y="240"/>
                          <a:pt x="225" y="240"/>
                        </a:cubicBezTo>
                        <a:cubicBezTo>
                          <a:pt x="224" y="240"/>
                          <a:pt x="224" y="240"/>
                          <a:pt x="224" y="240"/>
                        </a:cubicBezTo>
                        <a:close/>
                        <a:moveTo>
                          <a:pt x="234" y="240"/>
                        </a:moveTo>
                        <a:cubicBezTo>
                          <a:pt x="234" y="239"/>
                          <a:pt x="234" y="239"/>
                          <a:pt x="234" y="239"/>
                        </a:cubicBezTo>
                        <a:cubicBezTo>
                          <a:pt x="235" y="239"/>
                          <a:pt x="235" y="239"/>
                          <a:pt x="235" y="239"/>
                        </a:cubicBezTo>
                        <a:cubicBezTo>
                          <a:pt x="235" y="239"/>
                          <a:pt x="235" y="239"/>
                          <a:pt x="235" y="239"/>
                        </a:cubicBezTo>
                        <a:cubicBezTo>
                          <a:pt x="236" y="240"/>
                          <a:pt x="236" y="240"/>
                          <a:pt x="236" y="240"/>
                        </a:cubicBezTo>
                        <a:cubicBezTo>
                          <a:pt x="237" y="241"/>
                          <a:pt x="237" y="241"/>
                          <a:pt x="237" y="241"/>
                        </a:cubicBezTo>
                        <a:cubicBezTo>
                          <a:pt x="236" y="241"/>
                          <a:pt x="236" y="241"/>
                          <a:pt x="236" y="241"/>
                        </a:cubicBezTo>
                        <a:cubicBezTo>
                          <a:pt x="236" y="242"/>
                          <a:pt x="236" y="242"/>
                          <a:pt x="236" y="242"/>
                        </a:cubicBezTo>
                        <a:cubicBezTo>
                          <a:pt x="236" y="241"/>
                          <a:pt x="236" y="241"/>
                          <a:pt x="236" y="241"/>
                        </a:cubicBezTo>
                        <a:cubicBezTo>
                          <a:pt x="235" y="241"/>
                          <a:pt x="235" y="241"/>
                          <a:pt x="235" y="241"/>
                        </a:cubicBezTo>
                        <a:cubicBezTo>
                          <a:pt x="234" y="241"/>
                          <a:pt x="234" y="241"/>
                          <a:pt x="234" y="241"/>
                        </a:cubicBezTo>
                        <a:cubicBezTo>
                          <a:pt x="233" y="241"/>
                          <a:pt x="233" y="241"/>
                          <a:pt x="233" y="241"/>
                        </a:cubicBezTo>
                        <a:cubicBezTo>
                          <a:pt x="232" y="241"/>
                          <a:pt x="232" y="241"/>
                          <a:pt x="232" y="241"/>
                        </a:cubicBezTo>
                        <a:cubicBezTo>
                          <a:pt x="232" y="242"/>
                          <a:pt x="232" y="242"/>
                          <a:pt x="232" y="242"/>
                        </a:cubicBezTo>
                        <a:cubicBezTo>
                          <a:pt x="232" y="241"/>
                          <a:pt x="232" y="241"/>
                          <a:pt x="232" y="241"/>
                        </a:cubicBezTo>
                        <a:cubicBezTo>
                          <a:pt x="232" y="241"/>
                          <a:pt x="232" y="241"/>
                          <a:pt x="232" y="241"/>
                        </a:cubicBezTo>
                        <a:cubicBezTo>
                          <a:pt x="233" y="240"/>
                          <a:pt x="233" y="240"/>
                          <a:pt x="233" y="240"/>
                        </a:cubicBezTo>
                        <a:cubicBezTo>
                          <a:pt x="234" y="240"/>
                          <a:pt x="234" y="240"/>
                          <a:pt x="234" y="240"/>
                        </a:cubicBezTo>
                        <a:cubicBezTo>
                          <a:pt x="234" y="240"/>
                          <a:pt x="234" y="240"/>
                          <a:pt x="234" y="240"/>
                        </a:cubicBezTo>
                        <a:close/>
                        <a:moveTo>
                          <a:pt x="243" y="240"/>
                        </a:moveTo>
                        <a:cubicBezTo>
                          <a:pt x="242" y="240"/>
                          <a:pt x="242" y="240"/>
                          <a:pt x="242" y="240"/>
                        </a:cubicBezTo>
                        <a:cubicBezTo>
                          <a:pt x="243" y="239"/>
                          <a:pt x="243" y="239"/>
                          <a:pt x="243" y="239"/>
                        </a:cubicBezTo>
                        <a:cubicBezTo>
                          <a:pt x="245" y="239"/>
                          <a:pt x="245" y="239"/>
                          <a:pt x="245" y="239"/>
                        </a:cubicBezTo>
                        <a:cubicBezTo>
                          <a:pt x="245" y="240"/>
                          <a:pt x="245" y="240"/>
                          <a:pt x="245" y="240"/>
                        </a:cubicBezTo>
                        <a:cubicBezTo>
                          <a:pt x="243" y="240"/>
                          <a:pt x="243" y="240"/>
                          <a:pt x="243" y="240"/>
                        </a:cubicBezTo>
                        <a:close/>
                        <a:moveTo>
                          <a:pt x="248" y="242"/>
                        </a:moveTo>
                        <a:cubicBezTo>
                          <a:pt x="248" y="241"/>
                          <a:pt x="248" y="241"/>
                          <a:pt x="248" y="241"/>
                        </a:cubicBezTo>
                        <a:cubicBezTo>
                          <a:pt x="248" y="241"/>
                          <a:pt x="248" y="241"/>
                          <a:pt x="248" y="241"/>
                        </a:cubicBezTo>
                        <a:cubicBezTo>
                          <a:pt x="248" y="240"/>
                          <a:pt x="248" y="240"/>
                          <a:pt x="248" y="240"/>
                        </a:cubicBezTo>
                        <a:cubicBezTo>
                          <a:pt x="249" y="240"/>
                          <a:pt x="249" y="240"/>
                          <a:pt x="249" y="240"/>
                        </a:cubicBezTo>
                        <a:cubicBezTo>
                          <a:pt x="249" y="241"/>
                          <a:pt x="249" y="241"/>
                          <a:pt x="249" y="241"/>
                        </a:cubicBezTo>
                        <a:cubicBezTo>
                          <a:pt x="248" y="242"/>
                          <a:pt x="248" y="242"/>
                          <a:pt x="248" y="242"/>
                        </a:cubicBezTo>
                        <a:close/>
                        <a:moveTo>
                          <a:pt x="95" y="253"/>
                        </a:moveTo>
                        <a:cubicBezTo>
                          <a:pt x="95" y="253"/>
                          <a:pt x="95" y="253"/>
                          <a:pt x="95" y="253"/>
                        </a:cubicBezTo>
                        <a:cubicBezTo>
                          <a:pt x="94" y="252"/>
                          <a:pt x="94" y="252"/>
                          <a:pt x="94" y="252"/>
                        </a:cubicBezTo>
                        <a:cubicBezTo>
                          <a:pt x="94" y="251"/>
                          <a:pt x="94" y="251"/>
                          <a:pt x="94" y="251"/>
                        </a:cubicBezTo>
                        <a:cubicBezTo>
                          <a:pt x="94" y="250"/>
                          <a:pt x="94" y="250"/>
                          <a:pt x="94" y="250"/>
                        </a:cubicBezTo>
                        <a:cubicBezTo>
                          <a:pt x="93" y="249"/>
                          <a:pt x="93" y="249"/>
                          <a:pt x="93" y="249"/>
                        </a:cubicBezTo>
                        <a:cubicBezTo>
                          <a:pt x="93" y="248"/>
                          <a:pt x="93" y="248"/>
                          <a:pt x="93" y="248"/>
                        </a:cubicBezTo>
                        <a:cubicBezTo>
                          <a:pt x="92" y="247"/>
                          <a:pt x="92" y="247"/>
                          <a:pt x="92" y="247"/>
                        </a:cubicBezTo>
                        <a:cubicBezTo>
                          <a:pt x="91" y="246"/>
                          <a:pt x="91" y="246"/>
                          <a:pt x="91" y="246"/>
                        </a:cubicBezTo>
                        <a:cubicBezTo>
                          <a:pt x="90" y="243"/>
                          <a:pt x="90" y="243"/>
                          <a:pt x="90" y="243"/>
                        </a:cubicBezTo>
                        <a:cubicBezTo>
                          <a:pt x="90" y="242"/>
                          <a:pt x="90" y="242"/>
                          <a:pt x="90" y="242"/>
                        </a:cubicBezTo>
                        <a:cubicBezTo>
                          <a:pt x="91" y="241"/>
                          <a:pt x="91" y="241"/>
                          <a:pt x="91" y="241"/>
                        </a:cubicBezTo>
                        <a:cubicBezTo>
                          <a:pt x="91" y="243"/>
                          <a:pt x="91" y="243"/>
                          <a:pt x="91" y="243"/>
                        </a:cubicBezTo>
                        <a:cubicBezTo>
                          <a:pt x="92" y="245"/>
                          <a:pt x="92" y="245"/>
                          <a:pt x="92" y="245"/>
                        </a:cubicBezTo>
                        <a:cubicBezTo>
                          <a:pt x="92" y="246"/>
                          <a:pt x="92" y="246"/>
                          <a:pt x="92" y="246"/>
                        </a:cubicBezTo>
                        <a:cubicBezTo>
                          <a:pt x="93" y="246"/>
                          <a:pt x="93" y="246"/>
                          <a:pt x="93" y="246"/>
                        </a:cubicBezTo>
                        <a:cubicBezTo>
                          <a:pt x="94" y="246"/>
                          <a:pt x="94" y="246"/>
                          <a:pt x="94" y="246"/>
                        </a:cubicBezTo>
                        <a:cubicBezTo>
                          <a:pt x="94" y="247"/>
                          <a:pt x="94" y="247"/>
                          <a:pt x="94" y="247"/>
                        </a:cubicBezTo>
                        <a:cubicBezTo>
                          <a:pt x="93" y="248"/>
                          <a:pt x="93" y="248"/>
                          <a:pt x="93" y="248"/>
                        </a:cubicBezTo>
                        <a:cubicBezTo>
                          <a:pt x="94" y="249"/>
                          <a:pt x="94" y="249"/>
                          <a:pt x="94" y="249"/>
                        </a:cubicBezTo>
                        <a:cubicBezTo>
                          <a:pt x="95" y="250"/>
                          <a:pt x="95" y="250"/>
                          <a:pt x="95" y="250"/>
                        </a:cubicBezTo>
                        <a:cubicBezTo>
                          <a:pt x="95" y="252"/>
                          <a:pt x="95" y="252"/>
                          <a:pt x="95" y="252"/>
                        </a:cubicBezTo>
                        <a:cubicBezTo>
                          <a:pt x="95" y="252"/>
                          <a:pt x="95" y="252"/>
                          <a:pt x="95" y="252"/>
                        </a:cubicBezTo>
                        <a:cubicBezTo>
                          <a:pt x="95" y="253"/>
                          <a:pt x="95" y="253"/>
                          <a:pt x="95" y="253"/>
                        </a:cubicBezTo>
                        <a:close/>
                        <a:moveTo>
                          <a:pt x="241" y="242"/>
                        </a:moveTo>
                        <a:cubicBezTo>
                          <a:pt x="241" y="242"/>
                          <a:pt x="241" y="242"/>
                          <a:pt x="241" y="242"/>
                        </a:cubicBezTo>
                        <a:cubicBezTo>
                          <a:pt x="241" y="242"/>
                          <a:pt x="241" y="242"/>
                          <a:pt x="241" y="242"/>
                        </a:cubicBezTo>
                        <a:cubicBezTo>
                          <a:pt x="242" y="241"/>
                          <a:pt x="242" y="241"/>
                          <a:pt x="242" y="241"/>
                        </a:cubicBezTo>
                        <a:cubicBezTo>
                          <a:pt x="243" y="241"/>
                          <a:pt x="243" y="241"/>
                          <a:pt x="243" y="241"/>
                        </a:cubicBezTo>
                        <a:cubicBezTo>
                          <a:pt x="243" y="241"/>
                          <a:pt x="243" y="241"/>
                          <a:pt x="243" y="241"/>
                        </a:cubicBezTo>
                        <a:cubicBezTo>
                          <a:pt x="244" y="242"/>
                          <a:pt x="244" y="242"/>
                          <a:pt x="244" y="242"/>
                        </a:cubicBezTo>
                        <a:cubicBezTo>
                          <a:pt x="243" y="243"/>
                          <a:pt x="243" y="243"/>
                          <a:pt x="243" y="243"/>
                        </a:cubicBezTo>
                        <a:cubicBezTo>
                          <a:pt x="242" y="242"/>
                          <a:pt x="242" y="242"/>
                          <a:pt x="242" y="242"/>
                        </a:cubicBezTo>
                        <a:cubicBezTo>
                          <a:pt x="241" y="242"/>
                          <a:pt x="241" y="242"/>
                          <a:pt x="241" y="242"/>
                        </a:cubicBezTo>
                        <a:close/>
                        <a:moveTo>
                          <a:pt x="246" y="244"/>
                        </a:moveTo>
                        <a:cubicBezTo>
                          <a:pt x="245" y="243"/>
                          <a:pt x="245" y="243"/>
                          <a:pt x="245" y="243"/>
                        </a:cubicBezTo>
                        <a:cubicBezTo>
                          <a:pt x="245" y="241"/>
                          <a:pt x="245" y="241"/>
                          <a:pt x="245" y="241"/>
                        </a:cubicBezTo>
                        <a:cubicBezTo>
                          <a:pt x="246" y="241"/>
                          <a:pt x="246" y="241"/>
                          <a:pt x="246" y="241"/>
                        </a:cubicBezTo>
                        <a:cubicBezTo>
                          <a:pt x="246" y="242"/>
                          <a:pt x="246" y="242"/>
                          <a:pt x="246" y="242"/>
                        </a:cubicBezTo>
                        <a:cubicBezTo>
                          <a:pt x="246" y="243"/>
                          <a:pt x="246" y="243"/>
                          <a:pt x="246" y="243"/>
                        </a:cubicBezTo>
                        <a:cubicBezTo>
                          <a:pt x="246" y="244"/>
                          <a:pt x="246" y="244"/>
                          <a:pt x="246" y="244"/>
                        </a:cubicBezTo>
                        <a:close/>
                        <a:moveTo>
                          <a:pt x="359" y="245"/>
                        </a:moveTo>
                        <a:cubicBezTo>
                          <a:pt x="358" y="245"/>
                          <a:pt x="358" y="245"/>
                          <a:pt x="358" y="245"/>
                        </a:cubicBezTo>
                        <a:cubicBezTo>
                          <a:pt x="359" y="244"/>
                          <a:pt x="359" y="244"/>
                          <a:pt x="359" y="244"/>
                        </a:cubicBezTo>
                        <a:cubicBezTo>
                          <a:pt x="359" y="243"/>
                          <a:pt x="359" y="243"/>
                          <a:pt x="359" y="243"/>
                        </a:cubicBezTo>
                        <a:cubicBezTo>
                          <a:pt x="363" y="243"/>
                          <a:pt x="363" y="243"/>
                          <a:pt x="363" y="243"/>
                        </a:cubicBezTo>
                        <a:cubicBezTo>
                          <a:pt x="365" y="242"/>
                          <a:pt x="365" y="242"/>
                          <a:pt x="365" y="242"/>
                        </a:cubicBezTo>
                        <a:cubicBezTo>
                          <a:pt x="366" y="242"/>
                          <a:pt x="366" y="242"/>
                          <a:pt x="366" y="242"/>
                        </a:cubicBezTo>
                        <a:cubicBezTo>
                          <a:pt x="365" y="243"/>
                          <a:pt x="365" y="243"/>
                          <a:pt x="365" y="243"/>
                        </a:cubicBezTo>
                        <a:cubicBezTo>
                          <a:pt x="365" y="243"/>
                          <a:pt x="365" y="243"/>
                          <a:pt x="365" y="243"/>
                        </a:cubicBezTo>
                        <a:cubicBezTo>
                          <a:pt x="365" y="244"/>
                          <a:pt x="365" y="244"/>
                          <a:pt x="365" y="244"/>
                        </a:cubicBezTo>
                        <a:cubicBezTo>
                          <a:pt x="365" y="244"/>
                          <a:pt x="365" y="244"/>
                          <a:pt x="365" y="244"/>
                        </a:cubicBezTo>
                        <a:cubicBezTo>
                          <a:pt x="364" y="244"/>
                          <a:pt x="364" y="244"/>
                          <a:pt x="364" y="244"/>
                        </a:cubicBezTo>
                        <a:cubicBezTo>
                          <a:pt x="362" y="244"/>
                          <a:pt x="362" y="244"/>
                          <a:pt x="362" y="244"/>
                        </a:cubicBezTo>
                        <a:cubicBezTo>
                          <a:pt x="361" y="244"/>
                          <a:pt x="361" y="244"/>
                          <a:pt x="361" y="244"/>
                        </a:cubicBezTo>
                        <a:cubicBezTo>
                          <a:pt x="359" y="245"/>
                          <a:pt x="359" y="245"/>
                          <a:pt x="359" y="245"/>
                        </a:cubicBezTo>
                        <a:close/>
                        <a:moveTo>
                          <a:pt x="235" y="242"/>
                        </a:moveTo>
                        <a:cubicBezTo>
                          <a:pt x="235" y="243"/>
                          <a:pt x="235" y="243"/>
                          <a:pt x="235" y="243"/>
                        </a:cubicBezTo>
                        <a:cubicBezTo>
                          <a:pt x="236" y="243"/>
                          <a:pt x="236" y="243"/>
                          <a:pt x="236" y="243"/>
                        </a:cubicBezTo>
                        <a:cubicBezTo>
                          <a:pt x="236" y="244"/>
                          <a:pt x="236" y="244"/>
                          <a:pt x="236" y="244"/>
                        </a:cubicBezTo>
                        <a:cubicBezTo>
                          <a:pt x="236" y="244"/>
                          <a:pt x="236" y="244"/>
                          <a:pt x="236" y="244"/>
                        </a:cubicBezTo>
                        <a:cubicBezTo>
                          <a:pt x="236" y="245"/>
                          <a:pt x="236" y="245"/>
                          <a:pt x="236" y="245"/>
                        </a:cubicBezTo>
                        <a:cubicBezTo>
                          <a:pt x="237" y="245"/>
                          <a:pt x="237" y="245"/>
                          <a:pt x="237" y="245"/>
                        </a:cubicBezTo>
                        <a:cubicBezTo>
                          <a:pt x="238" y="245"/>
                          <a:pt x="238" y="245"/>
                          <a:pt x="238" y="245"/>
                        </a:cubicBezTo>
                        <a:cubicBezTo>
                          <a:pt x="239" y="245"/>
                          <a:pt x="239" y="245"/>
                          <a:pt x="239" y="245"/>
                        </a:cubicBezTo>
                        <a:cubicBezTo>
                          <a:pt x="239" y="245"/>
                          <a:pt x="239" y="245"/>
                          <a:pt x="239" y="245"/>
                        </a:cubicBezTo>
                        <a:cubicBezTo>
                          <a:pt x="239" y="246"/>
                          <a:pt x="239" y="246"/>
                          <a:pt x="239" y="246"/>
                        </a:cubicBezTo>
                        <a:cubicBezTo>
                          <a:pt x="240" y="246"/>
                          <a:pt x="240" y="246"/>
                          <a:pt x="240" y="246"/>
                        </a:cubicBezTo>
                        <a:cubicBezTo>
                          <a:pt x="240" y="246"/>
                          <a:pt x="240" y="246"/>
                          <a:pt x="240" y="246"/>
                        </a:cubicBezTo>
                        <a:cubicBezTo>
                          <a:pt x="239" y="247"/>
                          <a:pt x="239" y="247"/>
                          <a:pt x="239" y="247"/>
                        </a:cubicBezTo>
                        <a:cubicBezTo>
                          <a:pt x="238" y="246"/>
                          <a:pt x="238" y="246"/>
                          <a:pt x="238" y="246"/>
                        </a:cubicBezTo>
                        <a:cubicBezTo>
                          <a:pt x="237" y="246"/>
                          <a:pt x="237" y="246"/>
                          <a:pt x="237" y="246"/>
                        </a:cubicBezTo>
                        <a:cubicBezTo>
                          <a:pt x="237" y="247"/>
                          <a:pt x="237" y="247"/>
                          <a:pt x="237" y="247"/>
                        </a:cubicBezTo>
                        <a:cubicBezTo>
                          <a:pt x="236" y="247"/>
                          <a:pt x="236" y="247"/>
                          <a:pt x="236" y="247"/>
                        </a:cubicBezTo>
                        <a:cubicBezTo>
                          <a:pt x="236" y="246"/>
                          <a:pt x="236" y="246"/>
                          <a:pt x="236" y="246"/>
                        </a:cubicBezTo>
                        <a:cubicBezTo>
                          <a:pt x="235" y="246"/>
                          <a:pt x="235" y="246"/>
                          <a:pt x="235" y="246"/>
                        </a:cubicBezTo>
                        <a:cubicBezTo>
                          <a:pt x="234" y="245"/>
                          <a:pt x="234" y="245"/>
                          <a:pt x="234" y="245"/>
                        </a:cubicBezTo>
                        <a:cubicBezTo>
                          <a:pt x="233" y="245"/>
                          <a:pt x="233" y="245"/>
                          <a:pt x="233" y="245"/>
                        </a:cubicBezTo>
                        <a:cubicBezTo>
                          <a:pt x="232" y="246"/>
                          <a:pt x="232" y="246"/>
                          <a:pt x="232" y="246"/>
                        </a:cubicBezTo>
                        <a:cubicBezTo>
                          <a:pt x="232" y="245"/>
                          <a:pt x="232" y="245"/>
                          <a:pt x="232" y="245"/>
                        </a:cubicBezTo>
                        <a:cubicBezTo>
                          <a:pt x="232" y="244"/>
                          <a:pt x="232" y="244"/>
                          <a:pt x="232" y="244"/>
                        </a:cubicBezTo>
                        <a:cubicBezTo>
                          <a:pt x="232" y="244"/>
                          <a:pt x="232" y="244"/>
                          <a:pt x="232" y="244"/>
                        </a:cubicBezTo>
                        <a:cubicBezTo>
                          <a:pt x="233" y="244"/>
                          <a:pt x="233" y="244"/>
                          <a:pt x="233" y="244"/>
                        </a:cubicBezTo>
                        <a:cubicBezTo>
                          <a:pt x="234" y="243"/>
                          <a:pt x="234" y="243"/>
                          <a:pt x="234" y="243"/>
                        </a:cubicBezTo>
                        <a:cubicBezTo>
                          <a:pt x="235" y="243"/>
                          <a:pt x="235" y="243"/>
                          <a:pt x="235" y="243"/>
                        </a:cubicBezTo>
                        <a:cubicBezTo>
                          <a:pt x="235" y="242"/>
                          <a:pt x="235" y="242"/>
                          <a:pt x="235" y="242"/>
                        </a:cubicBezTo>
                        <a:close/>
                        <a:moveTo>
                          <a:pt x="227" y="243"/>
                        </a:moveTo>
                        <a:cubicBezTo>
                          <a:pt x="227" y="242"/>
                          <a:pt x="227" y="242"/>
                          <a:pt x="227" y="242"/>
                        </a:cubicBezTo>
                        <a:cubicBezTo>
                          <a:pt x="228" y="243"/>
                          <a:pt x="228" y="243"/>
                          <a:pt x="228" y="243"/>
                        </a:cubicBezTo>
                        <a:cubicBezTo>
                          <a:pt x="229" y="243"/>
                          <a:pt x="229" y="243"/>
                          <a:pt x="229" y="243"/>
                        </a:cubicBezTo>
                        <a:cubicBezTo>
                          <a:pt x="228" y="243"/>
                          <a:pt x="228" y="243"/>
                          <a:pt x="228" y="243"/>
                        </a:cubicBezTo>
                        <a:cubicBezTo>
                          <a:pt x="227" y="243"/>
                          <a:pt x="227" y="243"/>
                          <a:pt x="227" y="243"/>
                        </a:cubicBezTo>
                        <a:cubicBezTo>
                          <a:pt x="227" y="244"/>
                          <a:pt x="227" y="244"/>
                          <a:pt x="227" y="244"/>
                        </a:cubicBezTo>
                        <a:cubicBezTo>
                          <a:pt x="226" y="244"/>
                          <a:pt x="226" y="244"/>
                          <a:pt x="226" y="244"/>
                        </a:cubicBezTo>
                        <a:cubicBezTo>
                          <a:pt x="226" y="243"/>
                          <a:pt x="226" y="243"/>
                          <a:pt x="226" y="243"/>
                        </a:cubicBezTo>
                        <a:cubicBezTo>
                          <a:pt x="227" y="243"/>
                          <a:pt x="227" y="243"/>
                          <a:pt x="227" y="243"/>
                        </a:cubicBezTo>
                        <a:cubicBezTo>
                          <a:pt x="227" y="243"/>
                          <a:pt x="227" y="243"/>
                          <a:pt x="227" y="243"/>
                        </a:cubicBezTo>
                        <a:close/>
                        <a:moveTo>
                          <a:pt x="257" y="247"/>
                        </a:moveTo>
                        <a:cubicBezTo>
                          <a:pt x="257" y="246"/>
                          <a:pt x="257" y="246"/>
                          <a:pt x="257" y="246"/>
                        </a:cubicBezTo>
                        <a:cubicBezTo>
                          <a:pt x="257" y="246"/>
                          <a:pt x="257" y="246"/>
                          <a:pt x="257" y="246"/>
                        </a:cubicBezTo>
                        <a:cubicBezTo>
                          <a:pt x="258" y="245"/>
                          <a:pt x="258" y="245"/>
                          <a:pt x="258" y="245"/>
                        </a:cubicBezTo>
                        <a:cubicBezTo>
                          <a:pt x="258" y="244"/>
                          <a:pt x="258" y="244"/>
                          <a:pt x="258" y="244"/>
                        </a:cubicBezTo>
                        <a:cubicBezTo>
                          <a:pt x="259" y="244"/>
                          <a:pt x="259" y="244"/>
                          <a:pt x="259" y="244"/>
                        </a:cubicBezTo>
                        <a:cubicBezTo>
                          <a:pt x="259" y="245"/>
                          <a:pt x="259" y="245"/>
                          <a:pt x="259" y="245"/>
                        </a:cubicBezTo>
                        <a:cubicBezTo>
                          <a:pt x="259" y="245"/>
                          <a:pt x="259" y="245"/>
                          <a:pt x="259" y="245"/>
                        </a:cubicBezTo>
                        <a:cubicBezTo>
                          <a:pt x="258" y="247"/>
                          <a:pt x="258" y="247"/>
                          <a:pt x="258" y="247"/>
                        </a:cubicBezTo>
                        <a:cubicBezTo>
                          <a:pt x="257" y="247"/>
                          <a:pt x="257" y="247"/>
                          <a:pt x="257" y="247"/>
                        </a:cubicBezTo>
                        <a:close/>
                        <a:moveTo>
                          <a:pt x="250" y="246"/>
                        </a:moveTo>
                        <a:cubicBezTo>
                          <a:pt x="248" y="245"/>
                          <a:pt x="248" y="245"/>
                          <a:pt x="248" y="245"/>
                        </a:cubicBezTo>
                        <a:cubicBezTo>
                          <a:pt x="248" y="245"/>
                          <a:pt x="249" y="245"/>
                          <a:pt x="249" y="245"/>
                        </a:cubicBezTo>
                        <a:cubicBezTo>
                          <a:pt x="251" y="245"/>
                          <a:pt x="251" y="245"/>
                          <a:pt x="251" y="245"/>
                        </a:cubicBezTo>
                        <a:cubicBezTo>
                          <a:pt x="250" y="246"/>
                          <a:pt x="250" y="246"/>
                          <a:pt x="250" y="246"/>
                        </a:cubicBezTo>
                        <a:close/>
                        <a:moveTo>
                          <a:pt x="275" y="256"/>
                        </a:moveTo>
                        <a:cubicBezTo>
                          <a:pt x="275" y="255"/>
                          <a:pt x="275" y="255"/>
                          <a:pt x="275" y="255"/>
                        </a:cubicBezTo>
                        <a:cubicBezTo>
                          <a:pt x="276" y="253"/>
                          <a:pt x="276" y="253"/>
                          <a:pt x="276" y="253"/>
                        </a:cubicBezTo>
                        <a:cubicBezTo>
                          <a:pt x="277" y="252"/>
                          <a:pt x="277" y="252"/>
                          <a:pt x="277" y="252"/>
                        </a:cubicBezTo>
                        <a:cubicBezTo>
                          <a:pt x="277" y="251"/>
                          <a:pt x="277" y="251"/>
                          <a:pt x="277" y="251"/>
                        </a:cubicBezTo>
                        <a:cubicBezTo>
                          <a:pt x="278" y="250"/>
                          <a:pt x="278" y="250"/>
                          <a:pt x="278" y="250"/>
                        </a:cubicBezTo>
                        <a:cubicBezTo>
                          <a:pt x="278" y="249"/>
                          <a:pt x="278" y="249"/>
                          <a:pt x="278" y="249"/>
                        </a:cubicBezTo>
                        <a:cubicBezTo>
                          <a:pt x="278" y="248"/>
                          <a:pt x="278" y="248"/>
                          <a:pt x="278" y="248"/>
                        </a:cubicBezTo>
                        <a:cubicBezTo>
                          <a:pt x="278" y="245"/>
                          <a:pt x="278" y="245"/>
                          <a:pt x="278" y="245"/>
                        </a:cubicBezTo>
                        <a:cubicBezTo>
                          <a:pt x="279" y="247"/>
                          <a:pt x="279" y="247"/>
                          <a:pt x="279" y="247"/>
                        </a:cubicBezTo>
                        <a:cubicBezTo>
                          <a:pt x="279" y="247"/>
                          <a:pt x="279" y="247"/>
                          <a:pt x="279" y="247"/>
                        </a:cubicBezTo>
                        <a:cubicBezTo>
                          <a:pt x="280" y="248"/>
                          <a:pt x="280" y="248"/>
                          <a:pt x="280" y="248"/>
                        </a:cubicBezTo>
                        <a:cubicBezTo>
                          <a:pt x="280" y="249"/>
                          <a:pt x="280" y="249"/>
                          <a:pt x="280" y="249"/>
                        </a:cubicBezTo>
                        <a:cubicBezTo>
                          <a:pt x="280" y="250"/>
                          <a:pt x="280" y="250"/>
                          <a:pt x="280" y="250"/>
                        </a:cubicBezTo>
                        <a:cubicBezTo>
                          <a:pt x="280" y="251"/>
                          <a:pt x="280" y="251"/>
                          <a:pt x="280" y="251"/>
                        </a:cubicBezTo>
                        <a:cubicBezTo>
                          <a:pt x="279" y="253"/>
                          <a:pt x="279" y="253"/>
                          <a:pt x="279" y="253"/>
                        </a:cubicBezTo>
                        <a:cubicBezTo>
                          <a:pt x="279" y="253"/>
                          <a:pt x="279" y="253"/>
                          <a:pt x="279" y="253"/>
                        </a:cubicBezTo>
                        <a:cubicBezTo>
                          <a:pt x="277" y="254"/>
                          <a:pt x="277" y="254"/>
                          <a:pt x="277" y="254"/>
                        </a:cubicBezTo>
                        <a:cubicBezTo>
                          <a:pt x="277" y="254"/>
                          <a:pt x="277" y="254"/>
                          <a:pt x="277" y="254"/>
                        </a:cubicBezTo>
                        <a:cubicBezTo>
                          <a:pt x="276" y="255"/>
                          <a:pt x="276" y="255"/>
                          <a:pt x="276" y="255"/>
                        </a:cubicBezTo>
                        <a:cubicBezTo>
                          <a:pt x="275" y="256"/>
                          <a:pt x="275" y="256"/>
                          <a:pt x="275" y="256"/>
                        </a:cubicBezTo>
                        <a:close/>
                        <a:moveTo>
                          <a:pt x="124" y="247"/>
                        </a:moveTo>
                        <a:cubicBezTo>
                          <a:pt x="124" y="247"/>
                          <a:pt x="124" y="247"/>
                          <a:pt x="124" y="247"/>
                        </a:cubicBezTo>
                        <a:cubicBezTo>
                          <a:pt x="124" y="246"/>
                          <a:pt x="124" y="246"/>
                          <a:pt x="124" y="246"/>
                        </a:cubicBezTo>
                        <a:cubicBezTo>
                          <a:pt x="125" y="246"/>
                          <a:pt x="125" y="246"/>
                          <a:pt x="125" y="246"/>
                        </a:cubicBezTo>
                        <a:cubicBezTo>
                          <a:pt x="125" y="246"/>
                          <a:pt x="125" y="246"/>
                          <a:pt x="125" y="246"/>
                        </a:cubicBezTo>
                        <a:cubicBezTo>
                          <a:pt x="126" y="246"/>
                          <a:pt x="126" y="246"/>
                          <a:pt x="126" y="246"/>
                        </a:cubicBezTo>
                        <a:cubicBezTo>
                          <a:pt x="125" y="247"/>
                          <a:pt x="125" y="247"/>
                          <a:pt x="125" y="247"/>
                        </a:cubicBezTo>
                        <a:cubicBezTo>
                          <a:pt x="125" y="247"/>
                          <a:pt x="125" y="247"/>
                          <a:pt x="125" y="247"/>
                        </a:cubicBezTo>
                        <a:cubicBezTo>
                          <a:pt x="124" y="247"/>
                          <a:pt x="124" y="247"/>
                          <a:pt x="124" y="247"/>
                        </a:cubicBezTo>
                        <a:close/>
                        <a:moveTo>
                          <a:pt x="261" y="249"/>
                        </a:moveTo>
                        <a:cubicBezTo>
                          <a:pt x="260" y="248"/>
                          <a:pt x="260" y="248"/>
                          <a:pt x="260" y="248"/>
                        </a:cubicBezTo>
                        <a:cubicBezTo>
                          <a:pt x="260" y="248"/>
                          <a:pt x="260" y="248"/>
                          <a:pt x="260" y="248"/>
                        </a:cubicBezTo>
                        <a:cubicBezTo>
                          <a:pt x="260" y="247"/>
                          <a:pt x="260" y="247"/>
                          <a:pt x="260" y="247"/>
                        </a:cubicBezTo>
                        <a:cubicBezTo>
                          <a:pt x="261" y="247"/>
                          <a:pt x="261" y="247"/>
                          <a:pt x="261" y="247"/>
                        </a:cubicBezTo>
                        <a:cubicBezTo>
                          <a:pt x="262" y="247"/>
                          <a:pt x="262" y="247"/>
                          <a:pt x="262" y="247"/>
                        </a:cubicBezTo>
                        <a:cubicBezTo>
                          <a:pt x="263" y="247"/>
                          <a:pt x="263" y="247"/>
                          <a:pt x="263" y="247"/>
                        </a:cubicBezTo>
                        <a:cubicBezTo>
                          <a:pt x="263" y="247"/>
                          <a:pt x="263" y="247"/>
                          <a:pt x="263" y="247"/>
                        </a:cubicBezTo>
                        <a:cubicBezTo>
                          <a:pt x="264" y="248"/>
                          <a:pt x="264" y="248"/>
                          <a:pt x="264" y="248"/>
                        </a:cubicBezTo>
                        <a:cubicBezTo>
                          <a:pt x="264" y="249"/>
                          <a:pt x="264" y="249"/>
                          <a:pt x="264" y="249"/>
                        </a:cubicBezTo>
                        <a:cubicBezTo>
                          <a:pt x="263" y="249"/>
                          <a:pt x="263" y="249"/>
                          <a:pt x="263" y="249"/>
                        </a:cubicBezTo>
                        <a:cubicBezTo>
                          <a:pt x="261" y="249"/>
                          <a:pt x="261" y="249"/>
                          <a:pt x="261" y="249"/>
                        </a:cubicBezTo>
                        <a:close/>
                        <a:moveTo>
                          <a:pt x="376" y="254"/>
                        </a:moveTo>
                        <a:cubicBezTo>
                          <a:pt x="376" y="254"/>
                          <a:pt x="376" y="254"/>
                          <a:pt x="376" y="254"/>
                        </a:cubicBezTo>
                        <a:cubicBezTo>
                          <a:pt x="375" y="253"/>
                          <a:pt x="375" y="253"/>
                          <a:pt x="375" y="253"/>
                        </a:cubicBezTo>
                        <a:cubicBezTo>
                          <a:pt x="376" y="252"/>
                          <a:pt x="376" y="252"/>
                          <a:pt x="376" y="252"/>
                        </a:cubicBezTo>
                        <a:cubicBezTo>
                          <a:pt x="376" y="251"/>
                          <a:pt x="376" y="251"/>
                          <a:pt x="376" y="251"/>
                        </a:cubicBezTo>
                        <a:cubicBezTo>
                          <a:pt x="376" y="251"/>
                          <a:pt x="376" y="251"/>
                          <a:pt x="376" y="251"/>
                        </a:cubicBezTo>
                        <a:cubicBezTo>
                          <a:pt x="376" y="251"/>
                          <a:pt x="376" y="251"/>
                          <a:pt x="376" y="251"/>
                        </a:cubicBezTo>
                        <a:cubicBezTo>
                          <a:pt x="377" y="250"/>
                          <a:pt x="377" y="250"/>
                          <a:pt x="377" y="250"/>
                        </a:cubicBezTo>
                        <a:cubicBezTo>
                          <a:pt x="377" y="249"/>
                          <a:pt x="377" y="249"/>
                          <a:pt x="377" y="249"/>
                        </a:cubicBezTo>
                        <a:cubicBezTo>
                          <a:pt x="377" y="248"/>
                          <a:pt x="377" y="248"/>
                          <a:pt x="377" y="248"/>
                        </a:cubicBezTo>
                        <a:cubicBezTo>
                          <a:pt x="377" y="248"/>
                          <a:pt x="377" y="248"/>
                          <a:pt x="377" y="248"/>
                        </a:cubicBezTo>
                        <a:cubicBezTo>
                          <a:pt x="378" y="248"/>
                          <a:pt x="378" y="248"/>
                          <a:pt x="378" y="248"/>
                        </a:cubicBezTo>
                        <a:cubicBezTo>
                          <a:pt x="379" y="247"/>
                          <a:pt x="379" y="247"/>
                          <a:pt x="379" y="247"/>
                        </a:cubicBezTo>
                        <a:cubicBezTo>
                          <a:pt x="379" y="247"/>
                          <a:pt x="379" y="247"/>
                          <a:pt x="379" y="247"/>
                        </a:cubicBezTo>
                        <a:cubicBezTo>
                          <a:pt x="381" y="247"/>
                          <a:pt x="381" y="247"/>
                          <a:pt x="381" y="247"/>
                        </a:cubicBezTo>
                        <a:cubicBezTo>
                          <a:pt x="383" y="248"/>
                          <a:pt x="383" y="248"/>
                          <a:pt x="383" y="248"/>
                        </a:cubicBezTo>
                        <a:cubicBezTo>
                          <a:pt x="383" y="249"/>
                          <a:pt x="383" y="249"/>
                          <a:pt x="383" y="249"/>
                        </a:cubicBezTo>
                        <a:cubicBezTo>
                          <a:pt x="383" y="249"/>
                          <a:pt x="383" y="249"/>
                          <a:pt x="383" y="249"/>
                        </a:cubicBezTo>
                        <a:cubicBezTo>
                          <a:pt x="384" y="250"/>
                          <a:pt x="384" y="250"/>
                          <a:pt x="384" y="250"/>
                        </a:cubicBezTo>
                        <a:cubicBezTo>
                          <a:pt x="385" y="251"/>
                          <a:pt x="385" y="251"/>
                          <a:pt x="385" y="251"/>
                        </a:cubicBezTo>
                        <a:cubicBezTo>
                          <a:pt x="384" y="251"/>
                          <a:pt x="384" y="251"/>
                          <a:pt x="384" y="251"/>
                        </a:cubicBezTo>
                        <a:cubicBezTo>
                          <a:pt x="383" y="251"/>
                          <a:pt x="383" y="251"/>
                          <a:pt x="383" y="251"/>
                        </a:cubicBezTo>
                        <a:cubicBezTo>
                          <a:pt x="383" y="251"/>
                          <a:pt x="383" y="251"/>
                          <a:pt x="383" y="251"/>
                        </a:cubicBezTo>
                        <a:cubicBezTo>
                          <a:pt x="383" y="252"/>
                          <a:pt x="383" y="252"/>
                          <a:pt x="383" y="252"/>
                        </a:cubicBezTo>
                        <a:cubicBezTo>
                          <a:pt x="383" y="252"/>
                          <a:pt x="383" y="252"/>
                          <a:pt x="383" y="252"/>
                        </a:cubicBezTo>
                        <a:cubicBezTo>
                          <a:pt x="383" y="252"/>
                          <a:pt x="383" y="252"/>
                          <a:pt x="383" y="252"/>
                        </a:cubicBezTo>
                        <a:cubicBezTo>
                          <a:pt x="382" y="251"/>
                          <a:pt x="382" y="251"/>
                          <a:pt x="382" y="251"/>
                        </a:cubicBezTo>
                        <a:cubicBezTo>
                          <a:pt x="382" y="251"/>
                          <a:pt x="382" y="251"/>
                          <a:pt x="382" y="251"/>
                        </a:cubicBezTo>
                        <a:cubicBezTo>
                          <a:pt x="382" y="251"/>
                          <a:pt x="382" y="251"/>
                          <a:pt x="382" y="251"/>
                        </a:cubicBezTo>
                        <a:cubicBezTo>
                          <a:pt x="382" y="250"/>
                          <a:pt x="382" y="250"/>
                          <a:pt x="382" y="250"/>
                        </a:cubicBezTo>
                        <a:cubicBezTo>
                          <a:pt x="382" y="249"/>
                          <a:pt x="382" y="249"/>
                          <a:pt x="382" y="249"/>
                        </a:cubicBezTo>
                        <a:cubicBezTo>
                          <a:pt x="381" y="248"/>
                          <a:pt x="381" y="248"/>
                          <a:pt x="381" y="248"/>
                        </a:cubicBezTo>
                        <a:cubicBezTo>
                          <a:pt x="380" y="248"/>
                          <a:pt x="380" y="248"/>
                          <a:pt x="380" y="248"/>
                        </a:cubicBezTo>
                        <a:cubicBezTo>
                          <a:pt x="379" y="249"/>
                          <a:pt x="379" y="249"/>
                          <a:pt x="379" y="249"/>
                        </a:cubicBezTo>
                        <a:cubicBezTo>
                          <a:pt x="379" y="249"/>
                          <a:pt x="379" y="249"/>
                          <a:pt x="379" y="249"/>
                        </a:cubicBezTo>
                        <a:cubicBezTo>
                          <a:pt x="379" y="250"/>
                          <a:pt x="379" y="250"/>
                          <a:pt x="379" y="250"/>
                        </a:cubicBezTo>
                        <a:cubicBezTo>
                          <a:pt x="380" y="251"/>
                          <a:pt x="380" y="251"/>
                          <a:pt x="380" y="251"/>
                        </a:cubicBezTo>
                        <a:cubicBezTo>
                          <a:pt x="379" y="251"/>
                          <a:pt x="379" y="251"/>
                          <a:pt x="379" y="251"/>
                        </a:cubicBezTo>
                        <a:cubicBezTo>
                          <a:pt x="378" y="252"/>
                          <a:pt x="378" y="252"/>
                          <a:pt x="378" y="252"/>
                        </a:cubicBezTo>
                        <a:cubicBezTo>
                          <a:pt x="379" y="253"/>
                          <a:pt x="379" y="253"/>
                          <a:pt x="379" y="253"/>
                        </a:cubicBezTo>
                        <a:cubicBezTo>
                          <a:pt x="379" y="253"/>
                          <a:pt x="379" y="253"/>
                          <a:pt x="379" y="253"/>
                        </a:cubicBezTo>
                        <a:cubicBezTo>
                          <a:pt x="380" y="252"/>
                          <a:pt x="380" y="252"/>
                          <a:pt x="380" y="252"/>
                        </a:cubicBezTo>
                        <a:cubicBezTo>
                          <a:pt x="380" y="252"/>
                          <a:pt x="380" y="252"/>
                          <a:pt x="380" y="252"/>
                        </a:cubicBezTo>
                        <a:cubicBezTo>
                          <a:pt x="380" y="253"/>
                          <a:pt x="380" y="253"/>
                          <a:pt x="380" y="253"/>
                        </a:cubicBezTo>
                        <a:cubicBezTo>
                          <a:pt x="380" y="254"/>
                          <a:pt x="380" y="254"/>
                          <a:pt x="380" y="254"/>
                        </a:cubicBezTo>
                        <a:cubicBezTo>
                          <a:pt x="380" y="254"/>
                          <a:pt x="380" y="254"/>
                          <a:pt x="380" y="254"/>
                        </a:cubicBezTo>
                        <a:cubicBezTo>
                          <a:pt x="381" y="254"/>
                          <a:pt x="381" y="254"/>
                          <a:pt x="381" y="254"/>
                        </a:cubicBezTo>
                        <a:cubicBezTo>
                          <a:pt x="381" y="255"/>
                          <a:pt x="381" y="255"/>
                          <a:pt x="381" y="255"/>
                        </a:cubicBezTo>
                        <a:cubicBezTo>
                          <a:pt x="382" y="256"/>
                          <a:pt x="382" y="256"/>
                          <a:pt x="382" y="256"/>
                        </a:cubicBezTo>
                        <a:cubicBezTo>
                          <a:pt x="382" y="257"/>
                          <a:pt x="382" y="257"/>
                          <a:pt x="382" y="257"/>
                        </a:cubicBezTo>
                        <a:cubicBezTo>
                          <a:pt x="382" y="256"/>
                          <a:pt x="382" y="256"/>
                          <a:pt x="382" y="256"/>
                        </a:cubicBezTo>
                        <a:cubicBezTo>
                          <a:pt x="381" y="256"/>
                          <a:pt x="381" y="256"/>
                          <a:pt x="381" y="256"/>
                        </a:cubicBezTo>
                        <a:cubicBezTo>
                          <a:pt x="381" y="256"/>
                          <a:pt x="381" y="256"/>
                          <a:pt x="381" y="256"/>
                        </a:cubicBezTo>
                        <a:cubicBezTo>
                          <a:pt x="381" y="256"/>
                          <a:pt x="381" y="256"/>
                          <a:pt x="381" y="256"/>
                        </a:cubicBezTo>
                        <a:cubicBezTo>
                          <a:pt x="381" y="255"/>
                          <a:pt x="381" y="255"/>
                          <a:pt x="381" y="255"/>
                        </a:cubicBezTo>
                        <a:cubicBezTo>
                          <a:pt x="380" y="255"/>
                          <a:pt x="380" y="255"/>
                          <a:pt x="380" y="255"/>
                        </a:cubicBezTo>
                        <a:cubicBezTo>
                          <a:pt x="379" y="256"/>
                          <a:pt x="379" y="256"/>
                          <a:pt x="379" y="256"/>
                        </a:cubicBezTo>
                        <a:cubicBezTo>
                          <a:pt x="379" y="256"/>
                          <a:pt x="379" y="256"/>
                          <a:pt x="379" y="256"/>
                        </a:cubicBezTo>
                        <a:cubicBezTo>
                          <a:pt x="378" y="256"/>
                          <a:pt x="378" y="256"/>
                          <a:pt x="378" y="256"/>
                        </a:cubicBezTo>
                        <a:cubicBezTo>
                          <a:pt x="378" y="256"/>
                          <a:pt x="378" y="256"/>
                          <a:pt x="378" y="256"/>
                        </a:cubicBezTo>
                        <a:cubicBezTo>
                          <a:pt x="378" y="256"/>
                          <a:pt x="378" y="256"/>
                          <a:pt x="378" y="256"/>
                        </a:cubicBezTo>
                        <a:cubicBezTo>
                          <a:pt x="377" y="255"/>
                          <a:pt x="377" y="255"/>
                          <a:pt x="377" y="255"/>
                        </a:cubicBezTo>
                        <a:cubicBezTo>
                          <a:pt x="376" y="254"/>
                          <a:pt x="376" y="254"/>
                          <a:pt x="376" y="254"/>
                        </a:cubicBezTo>
                        <a:cubicBezTo>
                          <a:pt x="376" y="254"/>
                          <a:pt x="376" y="254"/>
                          <a:pt x="376" y="254"/>
                        </a:cubicBezTo>
                        <a:close/>
                        <a:moveTo>
                          <a:pt x="196" y="249"/>
                        </a:moveTo>
                        <a:cubicBezTo>
                          <a:pt x="196" y="249"/>
                          <a:pt x="196" y="249"/>
                          <a:pt x="196" y="249"/>
                        </a:cubicBezTo>
                        <a:cubicBezTo>
                          <a:pt x="196" y="248"/>
                          <a:pt x="196" y="248"/>
                          <a:pt x="196" y="248"/>
                        </a:cubicBezTo>
                        <a:cubicBezTo>
                          <a:pt x="196" y="247"/>
                          <a:pt x="196" y="247"/>
                          <a:pt x="196" y="247"/>
                        </a:cubicBezTo>
                        <a:cubicBezTo>
                          <a:pt x="197" y="247"/>
                          <a:pt x="197" y="247"/>
                          <a:pt x="197" y="247"/>
                        </a:cubicBezTo>
                        <a:cubicBezTo>
                          <a:pt x="197" y="247"/>
                          <a:pt x="197" y="247"/>
                          <a:pt x="197" y="247"/>
                        </a:cubicBezTo>
                        <a:cubicBezTo>
                          <a:pt x="198" y="248"/>
                          <a:pt x="198" y="248"/>
                          <a:pt x="198" y="248"/>
                        </a:cubicBezTo>
                        <a:cubicBezTo>
                          <a:pt x="199" y="248"/>
                          <a:pt x="199" y="248"/>
                          <a:pt x="199" y="248"/>
                        </a:cubicBezTo>
                        <a:cubicBezTo>
                          <a:pt x="200" y="248"/>
                          <a:pt x="200" y="248"/>
                          <a:pt x="200" y="248"/>
                        </a:cubicBezTo>
                        <a:cubicBezTo>
                          <a:pt x="202" y="249"/>
                          <a:pt x="202" y="249"/>
                          <a:pt x="202" y="249"/>
                        </a:cubicBezTo>
                        <a:cubicBezTo>
                          <a:pt x="202" y="249"/>
                          <a:pt x="202" y="249"/>
                          <a:pt x="202" y="249"/>
                        </a:cubicBezTo>
                        <a:cubicBezTo>
                          <a:pt x="203" y="250"/>
                          <a:pt x="203" y="250"/>
                          <a:pt x="203" y="250"/>
                        </a:cubicBezTo>
                        <a:cubicBezTo>
                          <a:pt x="203" y="251"/>
                          <a:pt x="203" y="251"/>
                          <a:pt x="203" y="251"/>
                        </a:cubicBezTo>
                        <a:cubicBezTo>
                          <a:pt x="204" y="251"/>
                          <a:pt x="204" y="251"/>
                          <a:pt x="204" y="251"/>
                        </a:cubicBezTo>
                        <a:cubicBezTo>
                          <a:pt x="203" y="252"/>
                          <a:pt x="203" y="252"/>
                          <a:pt x="203" y="252"/>
                        </a:cubicBezTo>
                        <a:cubicBezTo>
                          <a:pt x="203" y="254"/>
                          <a:pt x="203" y="254"/>
                          <a:pt x="203" y="254"/>
                        </a:cubicBezTo>
                        <a:cubicBezTo>
                          <a:pt x="203" y="255"/>
                          <a:pt x="203" y="255"/>
                          <a:pt x="203" y="255"/>
                        </a:cubicBezTo>
                        <a:cubicBezTo>
                          <a:pt x="202" y="256"/>
                          <a:pt x="202" y="256"/>
                          <a:pt x="202" y="256"/>
                        </a:cubicBezTo>
                        <a:cubicBezTo>
                          <a:pt x="201" y="257"/>
                          <a:pt x="201" y="257"/>
                          <a:pt x="201" y="257"/>
                        </a:cubicBezTo>
                        <a:cubicBezTo>
                          <a:pt x="201" y="258"/>
                          <a:pt x="201" y="258"/>
                          <a:pt x="201" y="258"/>
                        </a:cubicBezTo>
                        <a:cubicBezTo>
                          <a:pt x="201" y="259"/>
                          <a:pt x="201" y="259"/>
                          <a:pt x="201" y="259"/>
                        </a:cubicBezTo>
                        <a:cubicBezTo>
                          <a:pt x="201" y="259"/>
                          <a:pt x="201" y="259"/>
                          <a:pt x="201" y="259"/>
                        </a:cubicBezTo>
                        <a:cubicBezTo>
                          <a:pt x="200" y="260"/>
                          <a:pt x="200" y="260"/>
                          <a:pt x="200" y="260"/>
                        </a:cubicBezTo>
                        <a:cubicBezTo>
                          <a:pt x="200" y="261"/>
                          <a:pt x="200" y="261"/>
                          <a:pt x="200" y="261"/>
                        </a:cubicBezTo>
                        <a:cubicBezTo>
                          <a:pt x="200" y="262"/>
                          <a:pt x="200" y="262"/>
                          <a:pt x="200" y="262"/>
                        </a:cubicBezTo>
                        <a:cubicBezTo>
                          <a:pt x="201" y="262"/>
                          <a:pt x="201" y="262"/>
                          <a:pt x="201" y="262"/>
                        </a:cubicBezTo>
                        <a:cubicBezTo>
                          <a:pt x="201" y="261"/>
                          <a:pt x="201" y="261"/>
                          <a:pt x="201" y="261"/>
                        </a:cubicBezTo>
                        <a:cubicBezTo>
                          <a:pt x="202" y="261"/>
                          <a:pt x="202" y="261"/>
                          <a:pt x="202" y="261"/>
                        </a:cubicBezTo>
                        <a:cubicBezTo>
                          <a:pt x="201" y="262"/>
                          <a:pt x="201" y="262"/>
                          <a:pt x="201" y="262"/>
                        </a:cubicBezTo>
                        <a:cubicBezTo>
                          <a:pt x="201" y="263"/>
                          <a:pt x="201" y="263"/>
                          <a:pt x="201" y="263"/>
                        </a:cubicBezTo>
                        <a:cubicBezTo>
                          <a:pt x="201" y="263"/>
                          <a:pt x="201" y="263"/>
                          <a:pt x="201" y="263"/>
                        </a:cubicBezTo>
                        <a:cubicBezTo>
                          <a:pt x="201" y="263"/>
                          <a:pt x="200" y="263"/>
                          <a:pt x="200" y="263"/>
                        </a:cubicBezTo>
                        <a:cubicBezTo>
                          <a:pt x="200" y="263"/>
                          <a:pt x="200" y="263"/>
                          <a:pt x="200" y="263"/>
                        </a:cubicBezTo>
                        <a:cubicBezTo>
                          <a:pt x="199" y="262"/>
                          <a:pt x="199" y="262"/>
                          <a:pt x="199" y="262"/>
                        </a:cubicBezTo>
                        <a:cubicBezTo>
                          <a:pt x="199" y="261"/>
                          <a:pt x="199" y="261"/>
                          <a:pt x="199" y="261"/>
                        </a:cubicBezTo>
                        <a:cubicBezTo>
                          <a:pt x="200" y="260"/>
                          <a:pt x="200" y="260"/>
                          <a:pt x="200" y="260"/>
                        </a:cubicBezTo>
                        <a:cubicBezTo>
                          <a:pt x="199" y="259"/>
                          <a:pt x="199" y="259"/>
                          <a:pt x="199" y="259"/>
                        </a:cubicBezTo>
                        <a:cubicBezTo>
                          <a:pt x="199" y="260"/>
                          <a:pt x="199" y="260"/>
                          <a:pt x="199" y="260"/>
                        </a:cubicBezTo>
                        <a:cubicBezTo>
                          <a:pt x="199" y="262"/>
                          <a:pt x="199" y="262"/>
                          <a:pt x="199" y="262"/>
                        </a:cubicBezTo>
                        <a:cubicBezTo>
                          <a:pt x="198" y="262"/>
                          <a:pt x="198" y="262"/>
                          <a:pt x="198" y="262"/>
                        </a:cubicBezTo>
                        <a:cubicBezTo>
                          <a:pt x="198" y="261"/>
                          <a:pt x="198" y="261"/>
                          <a:pt x="198" y="261"/>
                        </a:cubicBezTo>
                        <a:cubicBezTo>
                          <a:pt x="198" y="259"/>
                          <a:pt x="198" y="259"/>
                          <a:pt x="198" y="259"/>
                        </a:cubicBezTo>
                        <a:cubicBezTo>
                          <a:pt x="199" y="258"/>
                          <a:pt x="199" y="258"/>
                          <a:pt x="199" y="258"/>
                        </a:cubicBezTo>
                        <a:cubicBezTo>
                          <a:pt x="198" y="256"/>
                          <a:pt x="198" y="256"/>
                          <a:pt x="198" y="256"/>
                        </a:cubicBezTo>
                        <a:cubicBezTo>
                          <a:pt x="199" y="256"/>
                          <a:pt x="199" y="256"/>
                          <a:pt x="199" y="256"/>
                        </a:cubicBezTo>
                        <a:cubicBezTo>
                          <a:pt x="200" y="255"/>
                          <a:pt x="200" y="255"/>
                          <a:pt x="200" y="255"/>
                        </a:cubicBezTo>
                        <a:cubicBezTo>
                          <a:pt x="201" y="254"/>
                          <a:pt x="201" y="254"/>
                          <a:pt x="201" y="254"/>
                        </a:cubicBezTo>
                        <a:cubicBezTo>
                          <a:pt x="201" y="253"/>
                          <a:pt x="201" y="253"/>
                          <a:pt x="201" y="253"/>
                        </a:cubicBezTo>
                        <a:cubicBezTo>
                          <a:pt x="201" y="252"/>
                          <a:pt x="201" y="252"/>
                          <a:pt x="201" y="252"/>
                        </a:cubicBezTo>
                        <a:cubicBezTo>
                          <a:pt x="201" y="251"/>
                          <a:pt x="201" y="251"/>
                          <a:pt x="201" y="251"/>
                        </a:cubicBezTo>
                        <a:cubicBezTo>
                          <a:pt x="201" y="251"/>
                          <a:pt x="201" y="251"/>
                          <a:pt x="201" y="251"/>
                        </a:cubicBezTo>
                        <a:cubicBezTo>
                          <a:pt x="200" y="252"/>
                          <a:pt x="200" y="252"/>
                          <a:pt x="200" y="252"/>
                        </a:cubicBezTo>
                        <a:cubicBezTo>
                          <a:pt x="200" y="252"/>
                          <a:pt x="200" y="252"/>
                          <a:pt x="200" y="252"/>
                        </a:cubicBezTo>
                        <a:cubicBezTo>
                          <a:pt x="200" y="253"/>
                          <a:pt x="200" y="253"/>
                          <a:pt x="200" y="253"/>
                        </a:cubicBezTo>
                        <a:cubicBezTo>
                          <a:pt x="199" y="252"/>
                          <a:pt x="199" y="252"/>
                          <a:pt x="199" y="252"/>
                        </a:cubicBezTo>
                        <a:cubicBezTo>
                          <a:pt x="199" y="252"/>
                          <a:pt x="199" y="252"/>
                          <a:pt x="199" y="252"/>
                        </a:cubicBezTo>
                        <a:cubicBezTo>
                          <a:pt x="200" y="251"/>
                          <a:pt x="200" y="251"/>
                          <a:pt x="200" y="251"/>
                        </a:cubicBezTo>
                        <a:cubicBezTo>
                          <a:pt x="200" y="250"/>
                          <a:pt x="200" y="250"/>
                          <a:pt x="200" y="250"/>
                        </a:cubicBezTo>
                        <a:cubicBezTo>
                          <a:pt x="199" y="249"/>
                          <a:pt x="199" y="249"/>
                          <a:pt x="199" y="249"/>
                        </a:cubicBezTo>
                        <a:cubicBezTo>
                          <a:pt x="199" y="249"/>
                          <a:pt x="199" y="249"/>
                          <a:pt x="199" y="249"/>
                        </a:cubicBezTo>
                        <a:cubicBezTo>
                          <a:pt x="199" y="250"/>
                          <a:pt x="199" y="250"/>
                          <a:pt x="199" y="250"/>
                        </a:cubicBezTo>
                        <a:cubicBezTo>
                          <a:pt x="198" y="251"/>
                          <a:pt x="198" y="251"/>
                          <a:pt x="198" y="251"/>
                        </a:cubicBezTo>
                        <a:cubicBezTo>
                          <a:pt x="198" y="251"/>
                          <a:pt x="198" y="251"/>
                          <a:pt x="198" y="251"/>
                        </a:cubicBezTo>
                        <a:cubicBezTo>
                          <a:pt x="197" y="252"/>
                          <a:pt x="197" y="252"/>
                          <a:pt x="197" y="252"/>
                        </a:cubicBezTo>
                        <a:cubicBezTo>
                          <a:pt x="197" y="252"/>
                          <a:pt x="197" y="252"/>
                          <a:pt x="197" y="252"/>
                        </a:cubicBezTo>
                        <a:cubicBezTo>
                          <a:pt x="197" y="251"/>
                          <a:pt x="197" y="251"/>
                          <a:pt x="197" y="251"/>
                        </a:cubicBezTo>
                        <a:cubicBezTo>
                          <a:pt x="196" y="250"/>
                          <a:pt x="196" y="250"/>
                          <a:pt x="196" y="250"/>
                        </a:cubicBezTo>
                        <a:cubicBezTo>
                          <a:pt x="195" y="250"/>
                          <a:pt x="195" y="250"/>
                          <a:pt x="195" y="250"/>
                        </a:cubicBezTo>
                        <a:cubicBezTo>
                          <a:pt x="195" y="250"/>
                          <a:pt x="195" y="250"/>
                          <a:pt x="195" y="250"/>
                        </a:cubicBezTo>
                        <a:cubicBezTo>
                          <a:pt x="194" y="250"/>
                          <a:pt x="194" y="250"/>
                          <a:pt x="194" y="250"/>
                        </a:cubicBezTo>
                        <a:cubicBezTo>
                          <a:pt x="193" y="249"/>
                          <a:pt x="193" y="249"/>
                          <a:pt x="193" y="249"/>
                        </a:cubicBezTo>
                        <a:cubicBezTo>
                          <a:pt x="193" y="249"/>
                          <a:pt x="193" y="249"/>
                          <a:pt x="193" y="249"/>
                        </a:cubicBezTo>
                        <a:cubicBezTo>
                          <a:pt x="193" y="249"/>
                          <a:pt x="193" y="249"/>
                          <a:pt x="193" y="249"/>
                        </a:cubicBezTo>
                        <a:cubicBezTo>
                          <a:pt x="194" y="249"/>
                          <a:pt x="194" y="249"/>
                          <a:pt x="194" y="249"/>
                        </a:cubicBezTo>
                        <a:cubicBezTo>
                          <a:pt x="194" y="249"/>
                          <a:pt x="194" y="249"/>
                          <a:pt x="194" y="249"/>
                        </a:cubicBezTo>
                        <a:cubicBezTo>
                          <a:pt x="195" y="249"/>
                          <a:pt x="195" y="249"/>
                          <a:pt x="195" y="249"/>
                        </a:cubicBezTo>
                        <a:cubicBezTo>
                          <a:pt x="196" y="249"/>
                          <a:pt x="196" y="249"/>
                          <a:pt x="196" y="249"/>
                        </a:cubicBezTo>
                        <a:close/>
                        <a:moveTo>
                          <a:pt x="240" y="255"/>
                        </a:moveTo>
                        <a:cubicBezTo>
                          <a:pt x="240" y="254"/>
                          <a:pt x="240" y="254"/>
                          <a:pt x="240" y="254"/>
                        </a:cubicBezTo>
                        <a:cubicBezTo>
                          <a:pt x="240" y="254"/>
                          <a:pt x="240" y="254"/>
                          <a:pt x="240" y="254"/>
                        </a:cubicBezTo>
                        <a:cubicBezTo>
                          <a:pt x="239" y="254"/>
                          <a:pt x="239" y="254"/>
                          <a:pt x="239" y="254"/>
                        </a:cubicBezTo>
                        <a:cubicBezTo>
                          <a:pt x="239" y="253"/>
                          <a:pt x="239" y="253"/>
                          <a:pt x="239" y="253"/>
                        </a:cubicBezTo>
                        <a:cubicBezTo>
                          <a:pt x="239" y="253"/>
                          <a:pt x="239" y="253"/>
                          <a:pt x="239" y="253"/>
                        </a:cubicBezTo>
                        <a:cubicBezTo>
                          <a:pt x="239" y="252"/>
                          <a:pt x="239" y="252"/>
                          <a:pt x="239" y="252"/>
                        </a:cubicBezTo>
                        <a:cubicBezTo>
                          <a:pt x="239" y="251"/>
                          <a:pt x="239" y="251"/>
                          <a:pt x="239" y="251"/>
                        </a:cubicBezTo>
                        <a:cubicBezTo>
                          <a:pt x="239" y="251"/>
                          <a:pt x="239" y="251"/>
                          <a:pt x="239" y="251"/>
                        </a:cubicBezTo>
                        <a:cubicBezTo>
                          <a:pt x="238" y="250"/>
                          <a:pt x="238" y="250"/>
                          <a:pt x="238" y="250"/>
                        </a:cubicBezTo>
                        <a:cubicBezTo>
                          <a:pt x="239" y="250"/>
                          <a:pt x="239" y="250"/>
                          <a:pt x="239" y="250"/>
                        </a:cubicBezTo>
                        <a:cubicBezTo>
                          <a:pt x="240" y="250"/>
                          <a:pt x="240" y="250"/>
                          <a:pt x="240" y="250"/>
                        </a:cubicBezTo>
                        <a:cubicBezTo>
                          <a:pt x="240" y="250"/>
                          <a:pt x="240" y="250"/>
                          <a:pt x="240" y="250"/>
                        </a:cubicBezTo>
                        <a:cubicBezTo>
                          <a:pt x="240" y="251"/>
                          <a:pt x="240" y="251"/>
                          <a:pt x="240" y="251"/>
                        </a:cubicBezTo>
                        <a:cubicBezTo>
                          <a:pt x="241" y="252"/>
                          <a:pt x="241" y="252"/>
                          <a:pt x="241" y="252"/>
                        </a:cubicBezTo>
                        <a:cubicBezTo>
                          <a:pt x="242" y="253"/>
                          <a:pt x="242" y="253"/>
                          <a:pt x="242" y="253"/>
                        </a:cubicBezTo>
                        <a:cubicBezTo>
                          <a:pt x="243" y="253"/>
                          <a:pt x="243" y="253"/>
                          <a:pt x="243" y="253"/>
                        </a:cubicBezTo>
                        <a:cubicBezTo>
                          <a:pt x="243" y="252"/>
                          <a:pt x="243" y="252"/>
                          <a:pt x="243" y="252"/>
                        </a:cubicBezTo>
                        <a:cubicBezTo>
                          <a:pt x="244" y="252"/>
                          <a:pt x="244" y="252"/>
                          <a:pt x="244" y="252"/>
                        </a:cubicBezTo>
                        <a:cubicBezTo>
                          <a:pt x="246" y="252"/>
                          <a:pt x="246" y="252"/>
                          <a:pt x="246" y="252"/>
                        </a:cubicBezTo>
                        <a:cubicBezTo>
                          <a:pt x="248" y="252"/>
                          <a:pt x="248" y="252"/>
                          <a:pt x="248" y="252"/>
                        </a:cubicBezTo>
                        <a:cubicBezTo>
                          <a:pt x="247" y="252"/>
                          <a:pt x="247" y="252"/>
                          <a:pt x="247" y="252"/>
                        </a:cubicBezTo>
                        <a:cubicBezTo>
                          <a:pt x="246" y="253"/>
                          <a:pt x="246" y="253"/>
                          <a:pt x="246" y="253"/>
                        </a:cubicBezTo>
                        <a:cubicBezTo>
                          <a:pt x="246" y="253"/>
                          <a:pt x="246" y="253"/>
                          <a:pt x="246" y="253"/>
                        </a:cubicBezTo>
                        <a:cubicBezTo>
                          <a:pt x="245" y="254"/>
                          <a:pt x="245" y="254"/>
                          <a:pt x="245" y="254"/>
                        </a:cubicBezTo>
                        <a:cubicBezTo>
                          <a:pt x="245" y="253"/>
                          <a:pt x="245" y="253"/>
                          <a:pt x="245" y="253"/>
                        </a:cubicBezTo>
                        <a:cubicBezTo>
                          <a:pt x="244" y="253"/>
                          <a:pt x="244" y="253"/>
                          <a:pt x="244" y="253"/>
                        </a:cubicBezTo>
                        <a:cubicBezTo>
                          <a:pt x="243" y="254"/>
                          <a:pt x="243" y="254"/>
                          <a:pt x="243" y="254"/>
                        </a:cubicBezTo>
                        <a:cubicBezTo>
                          <a:pt x="241" y="254"/>
                          <a:pt x="241" y="254"/>
                          <a:pt x="241" y="254"/>
                        </a:cubicBezTo>
                        <a:cubicBezTo>
                          <a:pt x="240" y="255"/>
                          <a:pt x="240" y="255"/>
                          <a:pt x="240" y="255"/>
                        </a:cubicBezTo>
                        <a:close/>
                        <a:moveTo>
                          <a:pt x="128" y="253"/>
                        </a:moveTo>
                        <a:cubicBezTo>
                          <a:pt x="128" y="252"/>
                          <a:pt x="128" y="252"/>
                          <a:pt x="128" y="252"/>
                        </a:cubicBezTo>
                        <a:cubicBezTo>
                          <a:pt x="128" y="252"/>
                          <a:pt x="128" y="252"/>
                          <a:pt x="128" y="252"/>
                        </a:cubicBezTo>
                        <a:cubicBezTo>
                          <a:pt x="128" y="250"/>
                          <a:pt x="128" y="250"/>
                          <a:pt x="128" y="250"/>
                        </a:cubicBezTo>
                        <a:cubicBezTo>
                          <a:pt x="129" y="250"/>
                          <a:pt x="129" y="250"/>
                          <a:pt x="129" y="250"/>
                        </a:cubicBezTo>
                        <a:cubicBezTo>
                          <a:pt x="129" y="250"/>
                          <a:pt x="129" y="250"/>
                          <a:pt x="129" y="250"/>
                        </a:cubicBezTo>
                        <a:cubicBezTo>
                          <a:pt x="130" y="250"/>
                          <a:pt x="130" y="250"/>
                          <a:pt x="130" y="250"/>
                        </a:cubicBezTo>
                        <a:cubicBezTo>
                          <a:pt x="129" y="251"/>
                          <a:pt x="129" y="251"/>
                          <a:pt x="129" y="251"/>
                        </a:cubicBezTo>
                        <a:cubicBezTo>
                          <a:pt x="129" y="252"/>
                          <a:pt x="129" y="252"/>
                          <a:pt x="129" y="252"/>
                        </a:cubicBezTo>
                        <a:cubicBezTo>
                          <a:pt x="128" y="253"/>
                          <a:pt x="128" y="253"/>
                          <a:pt x="128" y="253"/>
                        </a:cubicBezTo>
                        <a:close/>
                        <a:moveTo>
                          <a:pt x="409" y="256"/>
                        </a:moveTo>
                        <a:cubicBezTo>
                          <a:pt x="408" y="255"/>
                          <a:pt x="408" y="255"/>
                          <a:pt x="408" y="255"/>
                        </a:cubicBezTo>
                        <a:cubicBezTo>
                          <a:pt x="408" y="254"/>
                          <a:pt x="408" y="254"/>
                          <a:pt x="408" y="254"/>
                        </a:cubicBezTo>
                        <a:cubicBezTo>
                          <a:pt x="408" y="253"/>
                          <a:pt x="408" y="253"/>
                          <a:pt x="408" y="253"/>
                        </a:cubicBezTo>
                        <a:cubicBezTo>
                          <a:pt x="409" y="252"/>
                          <a:pt x="409" y="252"/>
                          <a:pt x="409" y="252"/>
                        </a:cubicBezTo>
                        <a:cubicBezTo>
                          <a:pt x="409" y="251"/>
                          <a:pt x="409" y="251"/>
                          <a:pt x="409" y="251"/>
                        </a:cubicBezTo>
                        <a:cubicBezTo>
                          <a:pt x="409" y="251"/>
                          <a:pt x="409" y="251"/>
                          <a:pt x="409" y="251"/>
                        </a:cubicBezTo>
                        <a:cubicBezTo>
                          <a:pt x="409" y="251"/>
                          <a:pt x="409" y="251"/>
                          <a:pt x="409" y="251"/>
                        </a:cubicBezTo>
                        <a:cubicBezTo>
                          <a:pt x="409" y="251"/>
                          <a:pt x="409" y="251"/>
                          <a:pt x="409" y="251"/>
                        </a:cubicBezTo>
                        <a:cubicBezTo>
                          <a:pt x="409" y="252"/>
                          <a:pt x="409" y="252"/>
                          <a:pt x="409" y="252"/>
                        </a:cubicBezTo>
                        <a:cubicBezTo>
                          <a:pt x="409" y="253"/>
                          <a:pt x="409" y="253"/>
                          <a:pt x="409" y="253"/>
                        </a:cubicBezTo>
                        <a:cubicBezTo>
                          <a:pt x="410" y="253"/>
                          <a:pt x="410" y="253"/>
                          <a:pt x="410" y="253"/>
                        </a:cubicBezTo>
                        <a:cubicBezTo>
                          <a:pt x="410" y="254"/>
                          <a:pt x="410" y="254"/>
                          <a:pt x="410" y="254"/>
                        </a:cubicBezTo>
                        <a:cubicBezTo>
                          <a:pt x="410" y="255"/>
                          <a:pt x="410" y="255"/>
                          <a:pt x="410" y="255"/>
                        </a:cubicBezTo>
                        <a:cubicBezTo>
                          <a:pt x="411" y="255"/>
                          <a:pt x="411" y="255"/>
                          <a:pt x="411" y="255"/>
                        </a:cubicBezTo>
                        <a:cubicBezTo>
                          <a:pt x="411" y="256"/>
                          <a:pt x="411" y="256"/>
                          <a:pt x="411" y="256"/>
                        </a:cubicBezTo>
                        <a:cubicBezTo>
                          <a:pt x="412" y="255"/>
                          <a:pt x="412" y="255"/>
                          <a:pt x="412" y="255"/>
                        </a:cubicBezTo>
                        <a:cubicBezTo>
                          <a:pt x="412" y="255"/>
                          <a:pt x="412" y="255"/>
                          <a:pt x="412" y="255"/>
                        </a:cubicBezTo>
                        <a:cubicBezTo>
                          <a:pt x="413" y="255"/>
                          <a:pt x="413" y="255"/>
                          <a:pt x="413" y="255"/>
                        </a:cubicBezTo>
                        <a:cubicBezTo>
                          <a:pt x="414" y="255"/>
                          <a:pt x="414" y="255"/>
                          <a:pt x="414" y="255"/>
                        </a:cubicBezTo>
                        <a:cubicBezTo>
                          <a:pt x="415" y="255"/>
                          <a:pt x="415" y="255"/>
                          <a:pt x="415" y="255"/>
                        </a:cubicBezTo>
                        <a:cubicBezTo>
                          <a:pt x="414" y="255"/>
                          <a:pt x="414" y="255"/>
                          <a:pt x="414" y="255"/>
                        </a:cubicBezTo>
                        <a:cubicBezTo>
                          <a:pt x="415" y="256"/>
                          <a:pt x="415" y="256"/>
                          <a:pt x="415" y="256"/>
                        </a:cubicBezTo>
                        <a:cubicBezTo>
                          <a:pt x="415" y="256"/>
                          <a:pt x="415" y="256"/>
                          <a:pt x="415" y="256"/>
                        </a:cubicBezTo>
                        <a:cubicBezTo>
                          <a:pt x="414" y="256"/>
                          <a:pt x="414" y="256"/>
                          <a:pt x="414" y="256"/>
                        </a:cubicBezTo>
                        <a:cubicBezTo>
                          <a:pt x="415" y="257"/>
                          <a:pt x="415" y="257"/>
                          <a:pt x="415" y="257"/>
                        </a:cubicBezTo>
                        <a:cubicBezTo>
                          <a:pt x="415" y="257"/>
                          <a:pt x="415" y="257"/>
                          <a:pt x="415" y="257"/>
                        </a:cubicBezTo>
                        <a:cubicBezTo>
                          <a:pt x="415" y="258"/>
                          <a:pt x="415" y="258"/>
                          <a:pt x="415" y="258"/>
                        </a:cubicBezTo>
                        <a:cubicBezTo>
                          <a:pt x="415" y="258"/>
                          <a:pt x="415" y="258"/>
                          <a:pt x="415" y="258"/>
                        </a:cubicBezTo>
                        <a:cubicBezTo>
                          <a:pt x="414" y="258"/>
                          <a:pt x="414" y="258"/>
                          <a:pt x="414" y="258"/>
                        </a:cubicBezTo>
                        <a:cubicBezTo>
                          <a:pt x="413" y="258"/>
                          <a:pt x="413" y="258"/>
                          <a:pt x="413" y="258"/>
                        </a:cubicBezTo>
                        <a:cubicBezTo>
                          <a:pt x="413" y="259"/>
                          <a:pt x="413" y="259"/>
                          <a:pt x="413" y="259"/>
                        </a:cubicBezTo>
                        <a:cubicBezTo>
                          <a:pt x="414" y="259"/>
                          <a:pt x="414" y="259"/>
                          <a:pt x="414" y="259"/>
                        </a:cubicBezTo>
                        <a:cubicBezTo>
                          <a:pt x="413" y="259"/>
                          <a:pt x="413" y="259"/>
                          <a:pt x="413" y="259"/>
                        </a:cubicBezTo>
                        <a:cubicBezTo>
                          <a:pt x="413" y="259"/>
                          <a:pt x="413" y="259"/>
                          <a:pt x="413" y="259"/>
                        </a:cubicBezTo>
                        <a:cubicBezTo>
                          <a:pt x="412" y="259"/>
                          <a:pt x="412" y="259"/>
                          <a:pt x="412" y="259"/>
                        </a:cubicBezTo>
                        <a:cubicBezTo>
                          <a:pt x="411" y="259"/>
                          <a:pt x="411" y="259"/>
                          <a:pt x="411" y="259"/>
                        </a:cubicBezTo>
                        <a:cubicBezTo>
                          <a:pt x="411" y="259"/>
                          <a:pt x="411" y="259"/>
                          <a:pt x="411" y="259"/>
                        </a:cubicBezTo>
                        <a:cubicBezTo>
                          <a:pt x="411" y="259"/>
                          <a:pt x="411" y="259"/>
                          <a:pt x="411" y="259"/>
                        </a:cubicBezTo>
                        <a:cubicBezTo>
                          <a:pt x="410" y="259"/>
                          <a:pt x="410" y="259"/>
                          <a:pt x="410" y="259"/>
                        </a:cubicBezTo>
                        <a:cubicBezTo>
                          <a:pt x="409" y="259"/>
                          <a:pt x="409" y="259"/>
                          <a:pt x="409" y="259"/>
                        </a:cubicBezTo>
                        <a:cubicBezTo>
                          <a:pt x="409" y="258"/>
                          <a:pt x="409" y="258"/>
                          <a:pt x="409" y="258"/>
                        </a:cubicBezTo>
                        <a:cubicBezTo>
                          <a:pt x="409" y="258"/>
                          <a:pt x="409" y="258"/>
                          <a:pt x="409" y="258"/>
                        </a:cubicBezTo>
                        <a:cubicBezTo>
                          <a:pt x="408" y="258"/>
                          <a:pt x="408" y="258"/>
                          <a:pt x="408" y="258"/>
                        </a:cubicBezTo>
                        <a:cubicBezTo>
                          <a:pt x="408" y="258"/>
                          <a:pt x="408" y="258"/>
                          <a:pt x="408" y="258"/>
                        </a:cubicBezTo>
                        <a:cubicBezTo>
                          <a:pt x="407" y="258"/>
                          <a:pt x="407" y="258"/>
                          <a:pt x="407" y="258"/>
                        </a:cubicBezTo>
                        <a:cubicBezTo>
                          <a:pt x="407" y="258"/>
                          <a:pt x="407" y="258"/>
                          <a:pt x="407" y="258"/>
                        </a:cubicBezTo>
                        <a:cubicBezTo>
                          <a:pt x="407" y="257"/>
                          <a:pt x="407" y="257"/>
                          <a:pt x="407" y="257"/>
                        </a:cubicBezTo>
                        <a:cubicBezTo>
                          <a:pt x="406" y="258"/>
                          <a:pt x="406" y="258"/>
                          <a:pt x="406" y="258"/>
                        </a:cubicBezTo>
                        <a:cubicBezTo>
                          <a:pt x="405" y="258"/>
                          <a:pt x="405" y="258"/>
                          <a:pt x="405" y="258"/>
                        </a:cubicBezTo>
                        <a:cubicBezTo>
                          <a:pt x="405" y="258"/>
                          <a:pt x="405" y="258"/>
                          <a:pt x="405" y="258"/>
                        </a:cubicBezTo>
                        <a:cubicBezTo>
                          <a:pt x="404" y="259"/>
                          <a:pt x="404" y="259"/>
                          <a:pt x="404" y="259"/>
                        </a:cubicBezTo>
                        <a:cubicBezTo>
                          <a:pt x="405" y="259"/>
                          <a:pt x="405" y="259"/>
                          <a:pt x="405" y="259"/>
                        </a:cubicBezTo>
                        <a:cubicBezTo>
                          <a:pt x="406" y="260"/>
                          <a:pt x="406" y="260"/>
                          <a:pt x="406" y="260"/>
                        </a:cubicBezTo>
                        <a:cubicBezTo>
                          <a:pt x="406" y="261"/>
                          <a:pt x="406" y="261"/>
                          <a:pt x="406" y="261"/>
                        </a:cubicBezTo>
                        <a:cubicBezTo>
                          <a:pt x="406" y="261"/>
                          <a:pt x="406" y="261"/>
                          <a:pt x="406" y="261"/>
                        </a:cubicBezTo>
                        <a:cubicBezTo>
                          <a:pt x="405" y="261"/>
                          <a:pt x="405" y="261"/>
                          <a:pt x="405" y="261"/>
                        </a:cubicBezTo>
                        <a:cubicBezTo>
                          <a:pt x="404" y="260"/>
                          <a:pt x="404" y="260"/>
                          <a:pt x="404" y="260"/>
                        </a:cubicBezTo>
                        <a:cubicBezTo>
                          <a:pt x="404" y="259"/>
                          <a:pt x="404" y="259"/>
                          <a:pt x="404" y="259"/>
                        </a:cubicBezTo>
                        <a:cubicBezTo>
                          <a:pt x="403" y="259"/>
                          <a:pt x="403" y="259"/>
                          <a:pt x="403" y="259"/>
                        </a:cubicBezTo>
                        <a:cubicBezTo>
                          <a:pt x="402" y="259"/>
                          <a:pt x="402" y="259"/>
                          <a:pt x="402" y="259"/>
                        </a:cubicBezTo>
                        <a:cubicBezTo>
                          <a:pt x="402" y="259"/>
                          <a:pt x="402" y="259"/>
                          <a:pt x="402" y="259"/>
                        </a:cubicBezTo>
                        <a:cubicBezTo>
                          <a:pt x="402" y="260"/>
                          <a:pt x="402" y="260"/>
                          <a:pt x="402" y="260"/>
                        </a:cubicBezTo>
                        <a:cubicBezTo>
                          <a:pt x="402" y="260"/>
                          <a:pt x="402" y="260"/>
                          <a:pt x="402" y="260"/>
                        </a:cubicBezTo>
                        <a:cubicBezTo>
                          <a:pt x="402" y="261"/>
                          <a:pt x="402" y="261"/>
                          <a:pt x="402" y="261"/>
                        </a:cubicBezTo>
                        <a:cubicBezTo>
                          <a:pt x="403" y="261"/>
                          <a:pt x="403" y="261"/>
                          <a:pt x="403" y="261"/>
                        </a:cubicBezTo>
                        <a:cubicBezTo>
                          <a:pt x="402" y="261"/>
                          <a:pt x="402" y="261"/>
                          <a:pt x="402" y="261"/>
                        </a:cubicBezTo>
                        <a:cubicBezTo>
                          <a:pt x="402" y="262"/>
                          <a:pt x="402" y="262"/>
                          <a:pt x="402" y="262"/>
                        </a:cubicBezTo>
                        <a:cubicBezTo>
                          <a:pt x="403" y="262"/>
                          <a:pt x="403" y="262"/>
                          <a:pt x="403" y="262"/>
                        </a:cubicBezTo>
                        <a:cubicBezTo>
                          <a:pt x="404" y="262"/>
                          <a:pt x="404" y="262"/>
                          <a:pt x="404" y="262"/>
                        </a:cubicBezTo>
                        <a:cubicBezTo>
                          <a:pt x="404" y="263"/>
                          <a:pt x="404" y="263"/>
                          <a:pt x="404" y="263"/>
                        </a:cubicBezTo>
                        <a:cubicBezTo>
                          <a:pt x="404" y="264"/>
                          <a:pt x="404" y="264"/>
                          <a:pt x="404" y="264"/>
                        </a:cubicBezTo>
                        <a:cubicBezTo>
                          <a:pt x="404" y="265"/>
                          <a:pt x="404" y="265"/>
                          <a:pt x="404" y="265"/>
                        </a:cubicBezTo>
                        <a:cubicBezTo>
                          <a:pt x="404" y="266"/>
                          <a:pt x="404" y="266"/>
                          <a:pt x="404" y="266"/>
                        </a:cubicBezTo>
                        <a:cubicBezTo>
                          <a:pt x="404" y="267"/>
                          <a:pt x="404" y="267"/>
                          <a:pt x="404" y="267"/>
                        </a:cubicBezTo>
                        <a:cubicBezTo>
                          <a:pt x="404" y="267"/>
                          <a:pt x="404" y="267"/>
                          <a:pt x="404" y="267"/>
                        </a:cubicBezTo>
                        <a:cubicBezTo>
                          <a:pt x="404" y="268"/>
                          <a:pt x="404" y="268"/>
                          <a:pt x="404" y="268"/>
                        </a:cubicBezTo>
                        <a:cubicBezTo>
                          <a:pt x="405" y="268"/>
                          <a:pt x="405" y="268"/>
                          <a:pt x="405" y="268"/>
                        </a:cubicBezTo>
                        <a:cubicBezTo>
                          <a:pt x="405" y="269"/>
                          <a:pt x="405" y="269"/>
                          <a:pt x="405" y="269"/>
                        </a:cubicBezTo>
                        <a:cubicBezTo>
                          <a:pt x="405" y="269"/>
                          <a:pt x="405" y="269"/>
                          <a:pt x="405" y="269"/>
                        </a:cubicBezTo>
                        <a:cubicBezTo>
                          <a:pt x="405" y="270"/>
                          <a:pt x="405" y="270"/>
                          <a:pt x="405" y="270"/>
                        </a:cubicBezTo>
                        <a:cubicBezTo>
                          <a:pt x="405" y="270"/>
                          <a:pt x="405" y="270"/>
                          <a:pt x="405" y="270"/>
                        </a:cubicBezTo>
                        <a:cubicBezTo>
                          <a:pt x="405" y="270"/>
                          <a:pt x="405" y="270"/>
                          <a:pt x="405" y="270"/>
                        </a:cubicBezTo>
                        <a:cubicBezTo>
                          <a:pt x="405" y="270"/>
                          <a:pt x="405" y="270"/>
                          <a:pt x="405" y="270"/>
                        </a:cubicBezTo>
                        <a:cubicBezTo>
                          <a:pt x="406" y="271"/>
                          <a:pt x="406" y="271"/>
                          <a:pt x="406" y="271"/>
                        </a:cubicBezTo>
                        <a:cubicBezTo>
                          <a:pt x="405" y="272"/>
                          <a:pt x="405" y="272"/>
                          <a:pt x="405" y="272"/>
                        </a:cubicBezTo>
                        <a:cubicBezTo>
                          <a:pt x="404" y="272"/>
                          <a:pt x="404" y="272"/>
                          <a:pt x="404" y="272"/>
                        </a:cubicBezTo>
                        <a:cubicBezTo>
                          <a:pt x="403" y="271"/>
                          <a:pt x="403" y="271"/>
                          <a:pt x="403" y="271"/>
                        </a:cubicBezTo>
                        <a:cubicBezTo>
                          <a:pt x="403" y="271"/>
                          <a:pt x="403" y="271"/>
                          <a:pt x="403" y="271"/>
                        </a:cubicBezTo>
                        <a:cubicBezTo>
                          <a:pt x="402" y="270"/>
                          <a:pt x="402" y="270"/>
                          <a:pt x="402" y="270"/>
                        </a:cubicBezTo>
                        <a:cubicBezTo>
                          <a:pt x="402" y="270"/>
                          <a:pt x="402" y="270"/>
                          <a:pt x="402" y="270"/>
                        </a:cubicBezTo>
                        <a:cubicBezTo>
                          <a:pt x="402" y="270"/>
                          <a:pt x="402" y="270"/>
                          <a:pt x="402" y="270"/>
                        </a:cubicBezTo>
                        <a:cubicBezTo>
                          <a:pt x="402" y="270"/>
                          <a:pt x="402" y="270"/>
                          <a:pt x="402" y="270"/>
                        </a:cubicBezTo>
                        <a:cubicBezTo>
                          <a:pt x="401" y="271"/>
                          <a:pt x="401" y="271"/>
                          <a:pt x="401" y="271"/>
                        </a:cubicBezTo>
                        <a:cubicBezTo>
                          <a:pt x="400" y="270"/>
                          <a:pt x="400" y="270"/>
                          <a:pt x="400" y="270"/>
                        </a:cubicBezTo>
                        <a:cubicBezTo>
                          <a:pt x="399" y="269"/>
                          <a:pt x="399" y="269"/>
                          <a:pt x="399" y="269"/>
                        </a:cubicBezTo>
                        <a:cubicBezTo>
                          <a:pt x="399" y="269"/>
                          <a:pt x="399" y="269"/>
                          <a:pt x="399" y="269"/>
                        </a:cubicBezTo>
                        <a:cubicBezTo>
                          <a:pt x="398" y="268"/>
                          <a:pt x="398" y="268"/>
                          <a:pt x="398" y="268"/>
                        </a:cubicBezTo>
                        <a:cubicBezTo>
                          <a:pt x="399" y="268"/>
                          <a:pt x="399" y="268"/>
                          <a:pt x="399" y="268"/>
                        </a:cubicBezTo>
                        <a:cubicBezTo>
                          <a:pt x="399" y="268"/>
                          <a:pt x="399" y="268"/>
                          <a:pt x="399" y="268"/>
                        </a:cubicBezTo>
                        <a:cubicBezTo>
                          <a:pt x="400" y="267"/>
                          <a:pt x="400" y="267"/>
                          <a:pt x="400" y="267"/>
                        </a:cubicBezTo>
                        <a:cubicBezTo>
                          <a:pt x="400" y="267"/>
                          <a:pt x="400" y="267"/>
                          <a:pt x="400" y="267"/>
                        </a:cubicBezTo>
                        <a:cubicBezTo>
                          <a:pt x="401" y="267"/>
                          <a:pt x="401" y="267"/>
                          <a:pt x="401" y="267"/>
                        </a:cubicBezTo>
                        <a:cubicBezTo>
                          <a:pt x="402" y="268"/>
                          <a:pt x="402" y="268"/>
                          <a:pt x="402" y="268"/>
                        </a:cubicBezTo>
                        <a:cubicBezTo>
                          <a:pt x="402" y="269"/>
                          <a:pt x="402" y="269"/>
                          <a:pt x="402" y="269"/>
                        </a:cubicBezTo>
                        <a:cubicBezTo>
                          <a:pt x="402" y="270"/>
                          <a:pt x="402" y="270"/>
                          <a:pt x="402" y="270"/>
                        </a:cubicBezTo>
                        <a:cubicBezTo>
                          <a:pt x="403" y="270"/>
                          <a:pt x="403" y="270"/>
                          <a:pt x="403" y="270"/>
                        </a:cubicBezTo>
                        <a:cubicBezTo>
                          <a:pt x="403" y="271"/>
                          <a:pt x="403" y="271"/>
                          <a:pt x="403" y="271"/>
                        </a:cubicBezTo>
                        <a:cubicBezTo>
                          <a:pt x="404" y="270"/>
                          <a:pt x="404" y="270"/>
                          <a:pt x="404" y="270"/>
                        </a:cubicBezTo>
                        <a:cubicBezTo>
                          <a:pt x="403" y="269"/>
                          <a:pt x="403" y="269"/>
                          <a:pt x="403" y="269"/>
                        </a:cubicBezTo>
                        <a:cubicBezTo>
                          <a:pt x="403" y="268"/>
                          <a:pt x="403" y="268"/>
                          <a:pt x="403" y="268"/>
                        </a:cubicBezTo>
                        <a:cubicBezTo>
                          <a:pt x="404" y="267"/>
                          <a:pt x="404" y="267"/>
                          <a:pt x="404" y="267"/>
                        </a:cubicBezTo>
                        <a:cubicBezTo>
                          <a:pt x="404" y="266"/>
                          <a:pt x="404" y="266"/>
                          <a:pt x="404" y="266"/>
                        </a:cubicBezTo>
                        <a:cubicBezTo>
                          <a:pt x="404" y="265"/>
                          <a:pt x="404" y="265"/>
                          <a:pt x="404" y="265"/>
                        </a:cubicBezTo>
                        <a:cubicBezTo>
                          <a:pt x="404" y="264"/>
                          <a:pt x="404" y="264"/>
                          <a:pt x="404" y="264"/>
                        </a:cubicBezTo>
                        <a:cubicBezTo>
                          <a:pt x="403" y="263"/>
                          <a:pt x="403" y="263"/>
                          <a:pt x="403" y="263"/>
                        </a:cubicBezTo>
                        <a:cubicBezTo>
                          <a:pt x="401" y="262"/>
                          <a:pt x="401" y="262"/>
                          <a:pt x="401" y="262"/>
                        </a:cubicBezTo>
                        <a:cubicBezTo>
                          <a:pt x="400" y="262"/>
                          <a:pt x="400" y="262"/>
                          <a:pt x="400" y="262"/>
                        </a:cubicBezTo>
                        <a:cubicBezTo>
                          <a:pt x="400" y="261"/>
                          <a:pt x="400" y="261"/>
                          <a:pt x="400" y="261"/>
                        </a:cubicBezTo>
                        <a:cubicBezTo>
                          <a:pt x="401" y="261"/>
                          <a:pt x="401" y="261"/>
                          <a:pt x="401" y="261"/>
                        </a:cubicBezTo>
                        <a:cubicBezTo>
                          <a:pt x="402" y="260"/>
                          <a:pt x="402" y="260"/>
                          <a:pt x="402" y="260"/>
                        </a:cubicBezTo>
                        <a:cubicBezTo>
                          <a:pt x="402" y="259"/>
                          <a:pt x="402" y="259"/>
                          <a:pt x="402" y="259"/>
                        </a:cubicBezTo>
                        <a:cubicBezTo>
                          <a:pt x="402" y="259"/>
                          <a:pt x="402" y="259"/>
                          <a:pt x="402" y="259"/>
                        </a:cubicBezTo>
                        <a:cubicBezTo>
                          <a:pt x="403" y="258"/>
                          <a:pt x="403" y="258"/>
                          <a:pt x="403" y="258"/>
                        </a:cubicBezTo>
                        <a:cubicBezTo>
                          <a:pt x="401" y="257"/>
                          <a:pt x="401" y="257"/>
                          <a:pt x="401" y="257"/>
                        </a:cubicBezTo>
                        <a:cubicBezTo>
                          <a:pt x="400" y="255"/>
                          <a:pt x="400" y="255"/>
                          <a:pt x="400" y="255"/>
                        </a:cubicBezTo>
                        <a:cubicBezTo>
                          <a:pt x="400" y="254"/>
                          <a:pt x="400" y="254"/>
                          <a:pt x="400" y="254"/>
                        </a:cubicBezTo>
                        <a:cubicBezTo>
                          <a:pt x="401" y="255"/>
                          <a:pt x="401" y="255"/>
                          <a:pt x="401" y="255"/>
                        </a:cubicBezTo>
                        <a:cubicBezTo>
                          <a:pt x="401" y="254"/>
                          <a:pt x="401" y="254"/>
                          <a:pt x="401" y="254"/>
                        </a:cubicBezTo>
                        <a:cubicBezTo>
                          <a:pt x="401" y="254"/>
                          <a:pt x="401" y="254"/>
                          <a:pt x="401" y="254"/>
                        </a:cubicBezTo>
                        <a:cubicBezTo>
                          <a:pt x="402" y="255"/>
                          <a:pt x="402" y="255"/>
                          <a:pt x="402" y="255"/>
                        </a:cubicBezTo>
                        <a:cubicBezTo>
                          <a:pt x="402" y="256"/>
                          <a:pt x="402" y="256"/>
                          <a:pt x="402" y="256"/>
                        </a:cubicBezTo>
                        <a:cubicBezTo>
                          <a:pt x="402" y="255"/>
                          <a:pt x="402" y="255"/>
                          <a:pt x="402" y="255"/>
                        </a:cubicBezTo>
                        <a:cubicBezTo>
                          <a:pt x="402" y="254"/>
                          <a:pt x="402" y="254"/>
                          <a:pt x="402" y="254"/>
                        </a:cubicBezTo>
                        <a:cubicBezTo>
                          <a:pt x="403" y="254"/>
                          <a:pt x="403" y="254"/>
                          <a:pt x="403" y="254"/>
                        </a:cubicBezTo>
                        <a:cubicBezTo>
                          <a:pt x="403" y="255"/>
                          <a:pt x="403" y="255"/>
                          <a:pt x="403" y="255"/>
                        </a:cubicBezTo>
                        <a:cubicBezTo>
                          <a:pt x="403" y="255"/>
                          <a:pt x="403" y="255"/>
                          <a:pt x="403" y="255"/>
                        </a:cubicBezTo>
                        <a:cubicBezTo>
                          <a:pt x="405" y="256"/>
                          <a:pt x="405" y="256"/>
                          <a:pt x="405" y="256"/>
                        </a:cubicBezTo>
                        <a:cubicBezTo>
                          <a:pt x="405" y="256"/>
                          <a:pt x="405" y="256"/>
                          <a:pt x="405" y="256"/>
                        </a:cubicBezTo>
                        <a:cubicBezTo>
                          <a:pt x="405" y="255"/>
                          <a:pt x="405" y="255"/>
                          <a:pt x="405" y="255"/>
                        </a:cubicBezTo>
                        <a:cubicBezTo>
                          <a:pt x="405" y="256"/>
                          <a:pt x="405" y="256"/>
                          <a:pt x="405" y="256"/>
                        </a:cubicBezTo>
                        <a:cubicBezTo>
                          <a:pt x="405" y="255"/>
                          <a:pt x="405" y="255"/>
                          <a:pt x="405" y="255"/>
                        </a:cubicBezTo>
                        <a:cubicBezTo>
                          <a:pt x="406" y="254"/>
                          <a:pt x="406" y="254"/>
                          <a:pt x="406" y="254"/>
                        </a:cubicBezTo>
                        <a:cubicBezTo>
                          <a:pt x="407" y="254"/>
                          <a:pt x="407" y="254"/>
                          <a:pt x="407" y="254"/>
                        </a:cubicBezTo>
                        <a:cubicBezTo>
                          <a:pt x="407" y="255"/>
                          <a:pt x="407" y="255"/>
                          <a:pt x="407" y="255"/>
                        </a:cubicBezTo>
                        <a:cubicBezTo>
                          <a:pt x="409" y="256"/>
                          <a:pt x="409" y="256"/>
                          <a:pt x="409" y="256"/>
                        </a:cubicBezTo>
                        <a:close/>
                        <a:moveTo>
                          <a:pt x="252" y="258"/>
                        </a:moveTo>
                        <a:cubicBezTo>
                          <a:pt x="252" y="257"/>
                          <a:pt x="252" y="257"/>
                          <a:pt x="252" y="257"/>
                        </a:cubicBezTo>
                        <a:cubicBezTo>
                          <a:pt x="252" y="256"/>
                          <a:pt x="252" y="256"/>
                          <a:pt x="252" y="256"/>
                        </a:cubicBezTo>
                        <a:cubicBezTo>
                          <a:pt x="253" y="256"/>
                          <a:pt x="253" y="256"/>
                          <a:pt x="253" y="256"/>
                        </a:cubicBezTo>
                        <a:cubicBezTo>
                          <a:pt x="253" y="256"/>
                          <a:pt x="253" y="256"/>
                          <a:pt x="253" y="256"/>
                        </a:cubicBezTo>
                        <a:cubicBezTo>
                          <a:pt x="253" y="255"/>
                          <a:pt x="253" y="255"/>
                          <a:pt x="253" y="255"/>
                        </a:cubicBezTo>
                        <a:cubicBezTo>
                          <a:pt x="253" y="255"/>
                          <a:pt x="253" y="255"/>
                          <a:pt x="253" y="255"/>
                        </a:cubicBezTo>
                        <a:cubicBezTo>
                          <a:pt x="254" y="256"/>
                          <a:pt x="254" y="256"/>
                          <a:pt x="254" y="256"/>
                        </a:cubicBezTo>
                        <a:cubicBezTo>
                          <a:pt x="254" y="256"/>
                          <a:pt x="254" y="256"/>
                          <a:pt x="254" y="256"/>
                        </a:cubicBezTo>
                        <a:cubicBezTo>
                          <a:pt x="255" y="257"/>
                          <a:pt x="255" y="257"/>
                          <a:pt x="255" y="257"/>
                        </a:cubicBezTo>
                        <a:cubicBezTo>
                          <a:pt x="255" y="257"/>
                          <a:pt x="255" y="257"/>
                          <a:pt x="255" y="257"/>
                        </a:cubicBezTo>
                        <a:cubicBezTo>
                          <a:pt x="255" y="258"/>
                          <a:pt x="255" y="258"/>
                          <a:pt x="255" y="258"/>
                        </a:cubicBezTo>
                        <a:cubicBezTo>
                          <a:pt x="255" y="259"/>
                          <a:pt x="255" y="259"/>
                          <a:pt x="255" y="259"/>
                        </a:cubicBezTo>
                        <a:cubicBezTo>
                          <a:pt x="254" y="258"/>
                          <a:pt x="254" y="258"/>
                          <a:pt x="254" y="258"/>
                        </a:cubicBezTo>
                        <a:cubicBezTo>
                          <a:pt x="254" y="258"/>
                          <a:pt x="254" y="258"/>
                          <a:pt x="254" y="258"/>
                        </a:cubicBezTo>
                        <a:cubicBezTo>
                          <a:pt x="253" y="257"/>
                          <a:pt x="253" y="257"/>
                          <a:pt x="253" y="257"/>
                        </a:cubicBezTo>
                        <a:cubicBezTo>
                          <a:pt x="253" y="258"/>
                          <a:pt x="253" y="258"/>
                          <a:pt x="253" y="258"/>
                        </a:cubicBezTo>
                        <a:cubicBezTo>
                          <a:pt x="252" y="258"/>
                          <a:pt x="252" y="258"/>
                          <a:pt x="252" y="258"/>
                        </a:cubicBezTo>
                        <a:close/>
                        <a:moveTo>
                          <a:pt x="83" y="259"/>
                        </a:moveTo>
                        <a:cubicBezTo>
                          <a:pt x="83" y="258"/>
                          <a:pt x="83" y="258"/>
                          <a:pt x="83" y="258"/>
                        </a:cubicBezTo>
                        <a:cubicBezTo>
                          <a:pt x="84" y="258"/>
                          <a:pt x="84" y="258"/>
                          <a:pt x="84" y="258"/>
                        </a:cubicBezTo>
                        <a:cubicBezTo>
                          <a:pt x="84" y="257"/>
                          <a:pt x="84" y="257"/>
                          <a:pt x="84" y="257"/>
                        </a:cubicBezTo>
                        <a:cubicBezTo>
                          <a:pt x="82" y="257"/>
                          <a:pt x="82" y="257"/>
                          <a:pt x="82" y="257"/>
                        </a:cubicBezTo>
                        <a:cubicBezTo>
                          <a:pt x="83" y="257"/>
                          <a:pt x="83" y="257"/>
                          <a:pt x="83" y="257"/>
                        </a:cubicBezTo>
                        <a:cubicBezTo>
                          <a:pt x="84" y="257"/>
                          <a:pt x="84" y="257"/>
                          <a:pt x="84" y="257"/>
                        </a:cubicBezTo>
                        <a:cubicBezTo>
                          <a:pt x="84" y="256"/>
                          <a:pt x="84" y="256"/>
                          <a:pt x="84" y="256"/>
                        </a:cubicBezTo>
                        <a:cubicBezTo>
                          <a:pt x="84" y="256"/>
                          <a:pt x="84" y="256"/>
                          <a:pt x="84" y="256"/>
                        </a:cubicBezTo>
                        <a:cubicBezTo>
                          <a:pt x="85" y="255"/>
                          <a:pt x="85" y="255"/>
                          <a:pt x="85" y="255"/>
                        </a:cubicBezTo>
                        <a:cubicBezTo>
                          <a:pt x="85" y="255"/>
                          <a:pt x="85" y="255"/>
                          <a:pt x="85" y="255"/>
                        </a:cubicBezTo>
                        <a:cubicBezTo>
                          <a:pt x="85" y="256"/>
                          <a:pt x="85" y="256"/>
                          <a:pt x="85" y="256"/>
                        </a:cubicBezTo>
                        <a:cubicBezTo>
                          <a:pt x="85" y="256"/>
                          <a:pt x="85" y="256"/>
                          <a:pt x="85" y="256"/>
                        </a:cubicBezTo>
                        <a:cubicBezTo>
                          <a:pt x="85" y="256"/>
                          <a:pt x="85" y="256"/>
                          <a:pt x="85" y="256"/>
                        </a:cubicBezTo>
                        <a:cubicBezTo>
                          <a:pt x="85" y="257"/>
                          <a:pt x="85" y="257"/>
                          <a:pt x="85" y="257"/>
                        </a:cubicBezTo>
                        <a:cubicBezTo>
                          <a:pt x="84" y="258"/>
                          <a:pt x="84" y="258"/>
                          <a:pt x="84" y="258"/>
                        </a:cubicBezTo>
                        <a:cubicBezTo>
                          <a:pt x="83" y="259"/>
                          <a:pt x="83" y="259"/>
                          <a:pt x="83" y="259"/>
                        </a:cubicBezTo>
                        <a:close/>
                        <a:moveTo>
                          <a:pt x="264" y="256"/>
                        </a:moveTo>
                        <a:cubicBezTo>
                          <a:pt x="264" y="255"/>
                          <a:pt x="264" y="255"/>
                          <a:pt x="264" y="255"/>
                        </a:cubicBezTo>
                        <a:cubicBezTo>
                          <a:pt x="265" y="255"/>
                          <a:pt x="265" y="255"/>
                          <a:pt x="265" y="255"/>
                        </a:cubicBezTo>
                        <a:cubicBezTo>
                          <a:pt x="265" y="256"/>
                          <a:pt x="265" y="256"/>
                          <a:pt x="265" y="256"/>
                        </a:cubicBezTo>
                        <a:cubicBezTo>
                          <a:pt x="265" y="257"/>
                          <a:pt x="265" y="257"/>
                          <a:pt x="265" y="257"/>
                        </a:cubicBezTo>
                        <a:cubicBezTo>
                          <a:pt x="265" y="257"/>
                          <a:pt x="265" y="257"/>
                          <a:pt x="265" y="257"/>
                        </a:cubicBezTo>
                        <a:cubicBezTo>
                          <a:pt x="265" y="257"/>
                          <a:pt x="265" y="257"/>
                          <a:pt x="265" y="257"/>
                        </a:cubicBezTo>
                        <a:cubicBezTo>
                          <a:pt x="264" y="258"/>
                          <a:pt x="264" y="258"/>
                          <a:pt x="264" y="258"/>
                        </a:cubicBezTo>
                        <a:cubicBezTo>
                          <a:pt x="263" y="257"/>
                          <a:pt x="263" y="257"/>
                          <a:pt x="263" y="257"/>
                        </a:cubicBezTo>
                        <a:cubicBezTo>
                          <a:pt x="263" y="257"/>
                          <a:pt x="263" y="257"/>
                          <a:pt x="263" y="257"/>
                        </a:cubicBezTo>
                        <a:cubicBezTo>
                          <a:pt x="262" y="257"/>
                          <a:pt x="262" y="257"/>
                          <a:pt x="262" y="257"/>
                        </a:cubicBezTo>
                        <a:cubicBezTo>
                          <a:pt x="262" y="257"/>
                          <a:pt x="262" y="257"/>
                          <a:pt x="262" y="257"/>
                        </a:cubicBezTo>
                        <a:cubicBezTo>
                          <a:pt x="262" y="257"/>
                          <a:pt x="262" y="257"/>
                          <a:pt x="262" y="257"/>
                        </a:cubicBezTo>
                        <a:cubicBezTo>
                          <a:pt x="262" y="256"/>
                          <a:pt x="262" y="256"/>
                          <a:pt x="262" y="256"/>
                        </a:cubicBezTo>
                        <a:cubicBezTo>
                          <a:pt x="263" y="256"/>
                          <a:pt x="263" y="256"/>
                          <a:pt x="263" y="256"/>
                        </a:cubicBezTo>
                        <a:cubicBezTo>
                          <a:pt x="264" y="256"/>
                          <a:pt x="264" y="256"/>
                          <a:pt x="264" y="256"/>
                        </a:cubicBezTo>
                        <a:close/>
                        <a:moveTo>
                          <a:pt x="269" y="257"/>
                        </a:moveTo>
                        <a:cubicBezTo>
                          <a:pt x="269" y="256"/>
                          <a:pt x="269" y="256"/>
                          <a:pt x="269" y="256"/>
                        </a:cubicBezTo>
                        <a:cubicBezTo>
                          <a:pt x="269" y="256"/>
                          <a:pt x="269" y="256"/>
                          <a:pt x="269" y="256"/>
                        </a:cubicBezTo>
                        <a:cubicBezTo>
                          <a:pt x="270" y="256"/>
                          <a:pt x="270" y="256"/>
                          <a:pt x="270" y="256"/>
                        </a:cubicBezTo>
                        <a:cubicBezTo>
                          <a:pt x="270" y="257"/>
                          <a:pt x="270" y="257"/>
                          <a:pt x="270" y="257"/>
                        </a:cubicBezTo>
                        <a:cubicBezTo>
                          <a:pt x="271" y="257"/>
                          <a:pt x="271" y="257"/>
                          <a:pt x="271" y="257"/>
                        </a:cubicBezTo>
                        <a:cubicBezTo>
                          <a:pt x="272" y="256"/>
                          <a:pt x="272" y="256"/>
                          <a:pt x="272" y="256"/>
                        </a:cubicBezTo>
                        <a:cubicBezTo>
                          <a:pt x="273" y="257"/>
                          <a:pt x="273" y="257"/>
                          <a:pt x="273" y="257"/>
                        </a:cubicBezTo>
                        <a:cubicBezTo>
                          <a:pt x="272" y="257"/>
                          <a:pt x="272" y="257"/>
                          <a:pt x="272" y="257"/>
                        </a:cubicBezTo>
                        <a:cubicBezTo>
                          <a:pt x="272" y="258"/>
                          <a:pt x="272" y="258"/>
                          <a:pt x="272" y="258"/>
                        </a:cubicBezTo>
                        <a:cubicBezTo>
                          <a:pt x="272" y="258"/>
                          <a:pt x="272" y="258"/>
                          <a:pt x="272" y="258"/>
                        </a:cubicBezTo>
                        <a:cubicBezTo>
                          <a:pt x="271" y="258"/>
                          <a:pt x="271" y="258"/>
                          <a:pt x="271" y="258"/>
                        </a:cubicBezTo>
                        <a:cubicBezTo>
                          <a:pt x="270" y="257"/>
                          <a:pt x="270" y="257"/>
                          <a:pt x="270" y="257"/>
                        </a:cubicBezTo>
                        <a:cubicBezTo>
                          <a:pt x="270" y="257"/>
                          <a:pt x="270" y="257"/>
                          <a:pt x="270" y="257"/>
                        </a:cubicBezTo>
                        <a:cubicBezTo>
                          <a:pt x="269" y="257"/>
                          <a:pt x="269" y="257"/>
                          <a:pt x="269" y="257"/>
                        </a:cubicBezTo>
                        <a:cubicBezTo>
                          <a:pt x="269" y="257"/>
                          <a:pt x="269" y="257"/>
                          <a:pt x="269" y="257"/>
                        </a:cubicBezTo>
                        <a:close/>
                        <a:moveTo>
                          <a:pt x="274" y="259"/>
                        </a:moveTo>
                        <a:cubicBezTo>
                          <a:pt x="274" y="259"/>
                          <a:pt x="274" y="259"/>
                          <a:pt x="274" y="259"/>
                        </a:cubicBezTo>
                        <a:cubicBezTo>
                          <a:pt x="274" y="258"/>
                          <a:pt x="274" y="258"/>
                          <a:pt x="274" y="258"/>
                        </a:cubicBezTo>
                        <a:cubicBezTo>
                          <a:pt x="274" y="258"/>
                          <a:pt x="274" y="258"/>
                          <a:pt x="274" y="258"/>
                        </a:cubicBezTo>
                        <a:cubicBezTo>
                          <a:pt x="274" y="257"/>
                          <a:pt x="274" y="257"/>
                          <a:pt x="274" y="257"/>
                        </a:cubicBezTo>
                        <a:cubicBezTo>
                          <a:pt x="273" y="257"/>
                          <a:pt x="273" y="257"/>
                          <a:pt x="273" y="257"/>
                        </a:cubicBezTo>
                        <a:cubicBezTo>
                          <a:pt x="274" y="256"/>
                          <a:pt x="274" y="256"/>
                          <a:pt x="274" y="256"/>
                        </a:cubicBezTo>
                        <a:cubicBezTo>
                          <a:pt x="275" y="256"/>
                          <a:pt x="275" y="256"/>
                          <a:pt x="275" y="256"/>
                        </a:cubicBezTo>
                        <a:cubicBezTo>
                          <a:pt x="275" y="257"/>
                          <a:pt x="275" y="257"/>
                          <a:pt x="275" y="257"/>
                        </a:cubicBezTo>
                        <a:cubicBezTo>
                          <a:pt x="275" y="258"/>
                          <a:pt x="275" y="258"/>
                          <a:pt x="275" y="258"/>
                        </a:cubicBezTo>
                        <a:cubicBezTo>
                          <a:pt x="274" y="258"/>
                          <a:pt x="274" y="258"/>
                          <a:pt x="274" y="258"/>
                        </a:cubicBezTo>
                        <a:cubicBezTo>
                          <a:pt x="274" y="259"/>
                          <a:pt x="274" y="259"/>
                          <a:pt x="274" y="259"/>
                        </a:cubicBezTo>
                        <a:close/>
                        <a:moveTo>
                          <a:pt x="235" y="258"/>
                        </a:moveTo>
                        <a:cubicBezTo>
                          <a:pt x="234" y="257"/>
                          <a:pt x="234" y="257"/>
                          <a:pt x="234" y="257"/>
                        </a:cubicBezTo>
                        <a:cubicBezTo>
                          <a:pt x="231" y="257"/>
                          <a:pt x="231" y="257"/>
                          <a:pt x="231" y="257"/>
                        </a:cubicBezTo>
                        <a:cubicBezTo>
                          <a:pt x="231" y="257"/>
                          <a:pt x="231" y="257"/>
                          <a:pt x="231" y="257"/>
                        </a:cubicBezTo>
                        <a:cubicBezTo>
                          <a:pt x="231" y="256"/>
                          <a:pt x="231" y="256"/>
                          <a:pt x="231" y="256"/>
                        </a:cubicBezTo>
                        <a:cubicBezTo>
                          <a:pt x="234" y="256"/>
                          <a:pt x="234" y="256"/>
                          <a:pt x="234" y="256"/>
                        </a:cubicBezTo>
                        <a:cubicBezTo>
                          <a:pt x="235" y="256"/>
                          <a:pt x="235" y="256"/>
                          <a:pt x="235" y="256"/>
                        </a:cubicBezTo>
                        <a:cubicBezTo>
                          <a:pt x="235" y="257"/>
                          <a:pt x="235" y="257"/>
                          <a:pt x="235" y="257"/>
                        </a:cubicBezTo>
                        <a:cubicBezTo>
                          <a:pt x="236" y="256"/>
                          <a:pt x="236" y="256"/>
                          <a:pt x="236" y="256"/>
                        </a:cubicBezTo>
                        <a:cubicBezTo>
                          <a:pt x="236" y="256"/>
                          <a:pt x="236" y="256"/>
                          <a:pt x="236" y="256"/>
                        </a:cubicBezTo>
                        <a:cubicBezTo>
                          <a:pt x="237" y="257"/>
                          <a:pt x="237" y="257"/>
                          <a:pt x="237" y="257"/>
                        </a:cubicBezTo>
                        <a:cubicBezTo>
                          <a:pt x="236" y="257"/>
                          <a:pt x="236" y="257"/>
                          <a:pt x="236" y="257"/>
                        </a:cubicBezTo>
                        <a:cubicBezTo>
                          <a:pt x="235" y="257"/>
                          <a:pt x="235" y="257"/>
                          <a:pt x="235" y="257"/>
                        </a:cubicBezTo>
                        <a:cubicBezTo>
                          <a:pt x="235" y="258"/>
                          <a:pt x="235" y="258"/>
                          <a:pt x="235" y="258"/>
                        </a:cubicBezTo>
                        <a:close/>
                        <a:moveTo>
                          <a:pt x="202" y="260"/>
                        </a:moveTo>
                        <a:cubicBezTo>
                          <a:pt x="202" y="260"/>
                          <a:pt x="202" y="260"/>
                          <a:pt x="202" y="260"/>
                        </a:cubicBezTo>
                        <a:cubicBezTo>
                          <a:pt x="202" y="259"/>
                          <a:pt x="202" y="259"/>
                          <a:pt x="202" y="259"/>
                        </a:cubicBezTo>
                        <a:cubicBezTo>
                          <a:pt x="202" y="258"/>
                          <a:pt x="202" y="258"/>
                          <a:pt x="202" y="258"/>
                        </a:cubicBezTo>
                        <a:cubicBezTo>
                          <a:pt x="203" y="257"/>
                          <a:pt x="203" y="257"/>
                          <a:pt x="203" y="257"/>
                        </a:cubicBezTo>
                        <a:cubicBezTo>
                          <a:pt x="203" y="259"/>
                          <a:pt x="203" y="259"/>
                          <a:pt x="203" y="259"/>
                        </a:cubicBezTo>
                        <a:cubicBezTo>
                          <a:pt x="203" y="259"/>
                          <a:pt x="202" y="260"/>
                          <a:pt x="202" y="260"/>
                        </a:cubicBezTo>
                        <a:close/>
                        <a:moveTo>
                          <a:pt x="153" y="266"/>
                        </a:moveTo>
                        <a:cubicBezTo>
                          <a:pt x="154" y="265"/>
                          <a:pt x="154" y="265"/>
                          <a:pt x="154" y="265"/>
                        </a:cubicBezTo>
                        <a:cubicBezTo>
                          <a:pt x="154" y="264"/>
                          <a:pt x="154" y="264"/>
                          <a:pt x="154" y="264"/>
                        </a:cubicBezTo>
                        <a:cubicBezTo>
                          <a:pt x="155" y="264"/>
                          <a:pt x="155" y="264"/>
                          <a:pt x="155" y="264"/>
                        </a:cubicBezTo>
                        <a:cubicBezTo>
                          <a:pt x="156" y="263"/>
                          <a:pt x="156" y="263"/>
                          <a:pt x="156" y="263"/>
                        </a:cubicBezTo>
                        <a:cubicBezTo>
                          <a:pt x="156" y="263"/>
                          <a:pt x="156" y="263"/>
                          <a:pt x="156" y="263"/>
                        </a:cubicBezTo>
                        <a:cubicBezTo>
                          <a:pt x="156" y="261"/>
                          <a:pt x="156" y="261"/>
                          <a:pt x="156" y="261"/>
                        </a:cubicBezTo>
                        <a:cubicBezTo>
                          <a:pt x="157" y="261"/>
                          <a:pt x="157" y="261"/>
                          <a:pt x="157" y="261"/>
                        </a:cubicBezTo>
                        <a:cubicBezTo>
                          <a:pt x="156" y="260"/>
                          <a:pt x="156" y="260"/>
                          <a:pt x="156" y="260"/>
                        </a:cubicBezTo>
                        <a:cubicBezTo>
                          <a:pt x="156" y="259"/>
                          <a:pt x="156" y="259"/>
                          <a:pt x="156" y="259"/>
                        </a:cubicBezTo>
                        <a:cubicBezTo>
                          <a:pt x="157" y="260"/>
                          <a:pt x="157" y="260"/>
                          <a:pt x="157" y="260"/>
                        </a:cubicBezTo>
                        <a:cubicBezTo>
                          <a:pt x="157" y="261"/>
                          <a:pt x="157" y="261"/>
                          <a:pt x="157" y="261"/>
                        </a:cubicBezTo>
                        <a:cubicBezTo>
                          <a:pt x="157" y="262"/>
                          <a:pt x="157" y="262"/>
                          <a:pt x="157" y="262"/>
                        </a:cubicBezTo>
                        <a:cubicBezTo>
                          <a:pt x="158" y="263"/>
                          <a:pt x="158" y="263"/>
                          <a:pt x="158" y="263"/>
                        </a:cubicBezTo>
                        <a:cubicBezTo>
                          <a:pt x="158" y="264"/>
                          <a:pt x="158" y="264"/>
                          <a:pt x="158" y="264"/>
                        </a:cubicBezTo>
                        <a:cubicBezTo>
                          <a:pt x="158" y="264"/>
                          <a:pt x="158" y="264"/>
                          <a:pt x="158" y="264"/>
                        </a:cubicBezTo>
                        <a:cubicBezTo>
                          <a:pt x="157" y="265"/>
                          <a:pt x="157" y="265"/>
                          <a:pt x="157" y="265"/>
                        </a:cubicBezTo>
                        <a:cubicBezTo>
                          <a:pt x="156" y="264"/>
                          <a:pt x="156" y="264"/>
                          <a:pt x="156" y="264"/>
                        </a:cubicBezTo>
                        <a:cubicBezTo>
                          <a:pt x="155" y="264"/>
                          <a:pt x="155" y="264"/>
                          <a:pt x="155" y="264"/>
                        </a:cubicBezTo>
                        <a:cubicBezTo>
                          <a:pt x="154" y="266"/>
                          <a:pt x="154" y="266"/>
                          <a:pt x="154" y="266"/>
                        </a:cubicBezTo>
                        <a:cubicBezTo>
                          <a:pt x="153" y="267"/>
                          <a:pt x="153" y="267"/>
                          <a:pt x="153" y="267"/>
                        </a:cubicBezTo>
                        <a:cubicBezTo>
                          <a:pt x="152" y="267"/>
                          <a:pt x="152" y="267"/>
                          <a:pt x="152" y="267"/>
                        </a:cubicBezTo>
                        <a:cubicBezTo>
                          <a:pt x="151" y="267"/>
                          <a:pt x="151" y="267"/>
                          <a:pt x="151" y="267"/>
                        </a:cubicBezTo>
                        <a:cubicBezTo>
                          <a:pt x="151" y="267"/>
                          <a:pt x="151" y="267"/>
                          <a:pt x="151" y="267"/>
                        </a:cubicBezTo>
                        <a:cubicBezTo>
                          <a:pt x="150" y="267"/>
                          <a:pt x="150" y="267"/>
                          <a:pt x="150" y="267"/>
                        </a:cubicBezTo>
                        <a:cubicBezTo>
                          <a:pt x="149" y="267"/>
                          <a:pt x="149" y="267"/>
                          <a:pt x="149" y="267"/>
                        </a:cubicBezTo>
                        <a:cubicBezTo>
                          <a:pt x="148" y="267"/>
                          <a:pt x="148" y="267"/>
                          <a:pt x="148" y="267"/>
                        </a:cubicBezTo>
                        <a:cubicBezTo>
                          <a:pt x="147" y="267"/>
                          <a:pt x="147" y="267"/>
                          <a:pt x="147" y="267"/>
                        </a:cubicBezTo>
                        <a:cubicBezTo>
                          <a:pt x="147" y="266"/>
                          <a:pt x="147" y="266"/>
                          <a:pt x="147" y="266"/>
                        </a:cubicBezTo>
                        <a:cubicBezTo>
                          <a:pt x="147" y="265"/>
                          <a:pt x="147" y="265"/>
                          <a:pt x="147" y="265"/>
                        </a:cubicBezTo>
                        <a:cubicBezTo>
                          <a:pt x="147" y="266"/>
                          <a:pt x="147" y="266"/>
                          <a:pt x="147" y="266"/>
                        </a:cubicBezTo>
                        <a:cubicBezTo>
                          <a:pt x="148" y="266"/>
                          <a:pt x="148" y="266"/>
                          <a:pt x="148" y="266"/>
                        </a:cubicBezTo>
                        <a:cubicBezTo>
                          <a:pt x="149" y="266"/>
                          <a:pt x="149" y="266"/>
                          <a:pt x="149" y="266"/>
                        </a:cubicBezTo>
                        <a:cubicBezTo>
                          <a:pt x="150" y="266"/>
                          <a:pt x="150" y="266"/>
                          <a:pt x="150" y="266"/>
                        </a:cubicBezTo>
                        <a:cubicBezTo>
                          <a:pt x="151" y="266"/>
                          <a:pt x="151" y="266"/>
                          <a:pt x="151" y="266"/>
                        </a:cubicBezTo>
                        <a:cubicBezTo>
                          <a:pt x="153" y="266"/>
                          <a:pt x="153" y="266"/>
                          <a:pt x="153" y="266"/>
                        </a:cubicBezTo>
                        <a:cubicBezTo>
                          <a:pt x="153" y="266"/>
                          <a:pt x="153" y="266"/>
                          <a:pt x="153" y="266"/>
                        </a:cubicBezTo>
                        <a:close/>
                        <a:moveTo>
                          <a:pt x="225" y="261"/>
                        </a:moveTo>
                        <a:cubicBezTo>
                          <a:pt x="226" y="260"/>
                          <a:pt x="226" y="260"/>
                          <a:pt x="226" y="260"/>
                        </a:cubicBezTo>
                        <a:cubicBezTo>
                          <a:pt x="227" y="260"/>
                          <a:pt x="227" y="260"/>
                          <a:pt x="227" y="260"/>
                        </a:cubicBezTo>
                        <a:cubicBezTo>
                          <a:pt x="227" y="260"/>
                          <a:pt x="227" y="260"/>
                          <a:pt x="227" y="260"/>
                        </a:cubicBezTo>
                        <a:cubicBezTo>
                          <a:pt x="227" y="261"/>
                          <a:pt x="227" y="261"/>
                          <a:pt x="227" y="261"/>
                        </a:cubicBezTo>
                        <a:cubicBezTo>
                          <a:pt x="227" y="261"/>
                          <a:pt x="227" y="261"/>
                          <a:pt x="227" y="261"/>
                        </a:cubicBezTo>
                        <a:cubicBezTo>
                          <a:pt x="227" y="261"/>
                          <a:pt x="227" y="261"/>
                          <a:pt x="227" y="261"/>
                        </a:cubicBezTo>
                        <a:cubicBezTo>
                          <a:pt x="227" y="261"/>
                          <a:pt x="227" y="261"/>
                          <a:pt x="227" y="261"/>
                        </a:cubicBezTo>
                        <a:cubicBezTo>
                          <a:pt x="228" y="262"/>
                          <a:pt x="228" y="262"/>
                          <a:pt x="228" y="262"/>
                        </a:cubicBezTo>
                        <a:cubicBezTo>
                          <a:pt x="229" y="261"/>
                          <a:pt x="229" y="261"/>
                          <a:pt x="229" y="261"/>
                        </a:cubicBezTo>
                        <a:cubicBezTo>
                          <a:pt x="230" y="261"/>
                          <a:pt x="230" y="261"/>
                          <a:pt x="230" y="261"/>
                        </a:cubicBezTo>
                        <a:cubicBezTo>
                          <a:pt x="231" y="261"/>
                          <a:pt x="231" y="261"/>
                          <a:pt x="231" y="261"/>
                        </a:cubicBezTo>
                        <a:cubicBezTo>
                          <a:pt x="232" y="261"/>
                          <a:pt x="232" y="261"/>
                          <a:pt x="232" y="261"/>
                        </a:cubicBezTo>
                        <a:cubicBezTo>
                          <a:pt x="232" y="262"/>
                          <a:pt x="232" y="262"/>
                          <a:pt x="232" y="262"/>
                        </a:cubicBezTo>
                        <a:cubicBezTo>
                          <a:pt x="231" y="262"/>
                          <a:pt x="231" y="262"/>
                          <a:pt x="231" y="262"/>
                        </a:cubicBezTo>
                        <a:cubicBezTo>
                          <a:pt x="230" y="261"/>
                          <a:pt x="230" y="261"/>
                          <a:pt x="230" y="261"/>
                        </a:cubicBezTo>
                        <a:cubicBezTo>
                          <a:pt x="230" y="261"/>
                          <a:pt x="230" y="261"/>
                          <a:pt x="230" y="261"/>
                        </a:cubicBezTo>
                        <a:cubicBezTo>
                          <a:pt x="229" y="262"/>
                          <a:pt x="229" y="262"/>
                          <a:pt x="229" y="262"/>
                        </a:cubicBezTo>
                        <a:cubicBezTo>
                          <a:pt x="228" y="262"/>
                          <a:pt x="228" y="262"/>
                          <a:pt x="228" y="262"/>
                        </a:cubicBezTo>
                        <a:cubicBezTo>
                          <a:pt x="227" y="262"/>
                          <a:pt x="227" y="262"/>
                          <a:pt x="227" y="262"/>
                        </a:cubicBezTo>
                        <a:cubicBezTo>
                          <a:pt x="227" y="262"/>
                          <a:pt x="227" y="262"/>
                          <a:pt x="227" y="262"/>
                        </a:cubicBezTo>
                        <a:cubicBezTo>
                          <a:pt x="226" y="262"/>
                          <a:pt x="226" y="262"/>
                          <a:pt x="226" y="262"/>
                        </a:cubicBezTo>
                        <a:cubicBezTo>
                          <a:pt x="226" y="262"/>
                          <a:pt x="226" y="262"/>
                          <a:pt x="226" y="262"/>
                        </a:cubicBezTo>
                        <a:cubicBezTo>
                          <a:pt x="226" y="263"/>
                          <a:pt x="226" y="263"/>
                          <a:pt x="226" y="263"/>
                        </a:cubicBezTo>
                        <a:cubicBezTo>
                          <a:pt x="225" y="263"/>
                          <a:pt x="225" y="263"/>
                          <a:pt x="225" y="263"/>
                        </a:cubicBezTo>
                        <a:cubicBezTo>
                          <a:pt x="225" y="263"/>
                          <a:pt x="225" y="263"/>
                          <a:pt x="225" y="263"/>
                        </a:cubicBezTo>
                        <a:cubicBezTo>
                          <a:pt x="225" y="262"/>
                          <a:pt x="225" y="262"/>
                          <a:pt x="225" y="262"/>
                        </a:cubicBezTo>
                        <a:cubicBezTo>
                          <a:pt x="225" y="262"/>
                          <a:pt x="225" y="262"/>
                          <a:pt x="225" y="262"/>
                        </a:cubicBezTo>
                        <a:cubicBezTo>
                          <a:pt x="225" y="261"/>
                          <a:pt x="225" y="261"/>
                          <a:pt x="225" y="261"/>
                        </a:cubicBezTo>
                        <a:cubicBezTo>
                          <a:pt x="225" y="261"/>
                          <a:pt x="225" y="261"/>
                          <a:pt x="225" y="261"/>
                        </a:cubicBezTo>
                        <a:cubicBezTo>
                          <a:pt x="225" y="260"/>
                          <a:pt x="225" y="260"/>
                          <a:pt x="225" y="260"/>
                        </a:cubicBezTo>
                        <a:cubicBezTo>
                          <a:pt x="225" y="261"/>
                          <a:pt x="225" y="261"/>
                          <a:pt x="225" y="261"/>
                        </a:cubicBezTo>
                        <a:close/>
                        <a:moveTo>
                          <a:pt x="242" y="261"/>
                        </a:moveTo>
                        <a:cubicBezTo>
                          <a:pt x="243" y="260"/>
                          <a:pt x="243" y="260"/>
                          <a:pt x="243" y="260"/>
                        </a:cubicBezTo>
                        <a:cubicBezTo>
                          <a:pt x="243" y="261"/>
                          <a:pt x="243" y="261"/>
                          <a:pt x="243" y="261"/>
                        </a:cubicBezTo>
                        <a:cubicBezTo>
                          <a:pt x="243" y="262"/>
                          <a:pt x="243" y="262"/>
                          <a:pt x="243" y="262"/>
                        </a:cubicBezTo>
                        <a:cubicBezTo>
                          <a:pt x="243" y="262"/>
                          <a:pt x="243" y="262"/>
                          <a:pt x="243" y="262"/>
                        </a:cubicBezTo>
                        <a:cubicBezTo>
                          <a:pt x="242" y="262"/>
                          <a:pt x="242" y="262"/>
                          <a:pt x="242" y="262"/>
                        </a:cubicBezTo>
                        <a:cubicBezTo>
                          <a:pt x="241" y="261"/>
                          <a:pt x="241" y="261"/>
                          <a:pt x="241" y="261"/>
                        </a:cubicBezTo>
                        <a:cubicBezTo>
                          <a:pt x="241" y="261"/>
                          <a:pt x="241" y="261"/>
                          <a:pt x="241" y="261"/>
                        </a:cubicBezTo>
                        <a:cubicBezTo>
                          <a:pt x="242" y="260"/>
                          <a:pt x="242" y="260"/>
                          <a:pt x="242" y="260"/>
                        </a:cubicBezTo>
                        <a:cubicBezTo>
                          <a:pt x="242" y="261"/>
                          <a:pt x="242" y="261"/>
                          <a:pt x="242" y="261"/>
                        </a:cubicBezTo>
                        <a:close/>
                        <a:moveTo>
                          <a:pt x="207" y="264"/>
                        </a:moveTo>
                        <a:cubicBezTo>
                          <a:pt x="207" y="264"/>
                          <a:pt x="207" y="264"/>
                          <a:pt x="207" y="264"/>
                        </a:cubicBezTo>
                        <a:cubicBezTo>
                          <a:pt x="207" y="263"/>
                          <a:pt x="207" y="263"/>
                          <a:pt x="207" y="263"/>
                        </a:cubicBezTo>
                        <a:cubicBezTo>
                          <a:pt x="207" y="262"/>
                          <a:pt x="207" y="262"/>
                          <a:pt x="207" y="262"/>
                        </a:cubicBezTo>
                        <a:cubicBezTo>
                          <a:pt x="208" y="261"/>
                          <a:pt x="208" y="261"/>
                          <a:pt x="208" y="261"/>
                        </a:cubicBezTo>
                        <a:cubicBezTo>
                          <a:pt x="209" y="261"/>
                          <a:pt x="209" y="261"/>
                          <a:pt x="209" y="261"/>
                        </a:cubicBezTo>
                        <a:cubicBezTo>
                          <a:pt x="209" y="261"/>
                          <a:pt x="209" y="261"/>
                          <a:pt x="209" y="261"/>
                        </a:cubicBezTo>
                        <a:cubicBezTo>
                          <a:pt x="209" y="261"/>
                          <a:pt x="209" y="261"/>
                          <a:pt x="209" y="261"/>
                        </a:cubicBezTo>
                        <a:cubicBezTo>
                          <a:pt x="210" y="261"/>
                          <a:pt x="210" y="261"/>
                          <a:pt x="210" y="261"/>
                        </a:cubicBezTo>
                        <a:cubicBezTo>
                          <a:pt x="209" y="262"/>
                          <a:pt x="209" y="262"/>
                          <a:pt x="209" y="262"/>
                        </a:cubicBezTo>
                        <a:cubicBezTo>
                          <a:pt x="209" y="262"/>
                          <a:pt x="209" y="262"/>
                          <a:pt x="209" y="262"/>
                        </a:cubicBezTo>
                        <a:cubicBezTo>
                          <a:pt x="208" y="263"/>
                          <a:pt x="208" y="263"/>
                          <a:pt x="208" y="263"/>
                        </a:cubicBezTo>
                        <a:cubicBezTo>
                          <a:pt x="208" y="264"/>
                          <a:pt x="208" y="264"/>
                          <a:pt x="208" y="264"/>
                        </a:cubicBezTo>
                        <a:cubicBezTo>
                          <a:pt x="208" y="264"/>
                          <a:pt x="207" y="264"/>
                          <a:pt x="207" y="264"/>
                        </a:cubicBezTo>
                        <a:close/>
                        <a:moveTo>
                          <a:pt x="202" y="264"/>
                        </a:moveTo>
                        <a:cubicBezTo>
                          <a:pt x="202" y="263"/>
                          <a:pt x="202" y="263"/>
                          <a:pt x="202" y="263"/>
                        </a:cubicBezTo>
                        <a:cubicBezTo>
                          <a:pt x="202" y="263"/>
                          <a:pt x="202" y="263"/>
                          <a:pt x="202" y="263"/>
                        </a:cubicBezTo>
                        <a:cubicBezTo>
                          <a:pt x="202" y="262"/>
                          <a:pt x="202" y="262"/>
                          <a:pt x="202" y="262"/>
                        </a:cubicBezTo>
                        <a:cubicBezTo>
                          <a:pt x="203" y="262"/>
                          <a:pt x="203" y="262"/>
                          <a:pt x="203" y="262"/>
                        </a:cubicBezTo>
                        <a:cubicBezTo>
                          <a:pt x="203" y="262"/>
                          <a:pt x="203" y="262"/>
                          <a:pt x="203" y="262"/>
                        </a:cubicBezTo>
                        <a:cubicBezTo>
                          <a:pt x="204" y="263"/>
                          <a:pt x="204" y="263"/>
                          <a:pt x="204" y="263"/>
                        </a:cubicBezTo>
                        <a:cubicBezTo>
                          <a:pt x="204" y="262"/>
                          <a:pt x="204" y="262"/>
                          <a:pt x="204" y="262"/>
                        </a:cubicBezTo>
                        <a:cubicBezTo>
                          <a:pt x="205" y="262"/>
                          <a:pt x="205" y="262"/>
                          <a:pt x="205" y="262"/>
                        </a:cubicBezTo>
                        <a:cubicBezTo>
                          <a:pt x="204" y="264"/>
                          <a:pt x="204" y="264"/>
                          <a:pt x="204" y="264"/>
                        </a:cubicBezTo>
                        <a:cubicBezTo>
                          <a:pt x="204" y="265"/>
                          <a:pt x="204" y="265"/>
                          <a:pt x="204" y="265"/>
                        </a:cubicBezTo>
                        <a:cubicBezTo>
                          <a:pt x="204" y="265"/>
                          <a:pt x="204" y="265"/>
                          <a:pt x="204" y="265"/>
                        </a:cubicBezTo>
                        <a:cubicBezTo>
                          <a:pt x="204" y="266"/>
                          <a:pt x="204" y="266"/>
                          <a:pt x="204" y="266"/>
                        </a:cubicBezTo>
                        <a:cubicBezTo>
                          <a:pt x="205" y="264"/>
                          <a:pt x="205" y="264"/>
                          <a:pt x="205" y="264"/>
                        </a:cubicBezTo>
                        <a:cubicBezTo>
                          <a:pt x="205" y="263"/>
                          <a:pt x="205" y="263"/>
                          <a:pt x="205" y="263"/>
                        </a:cubicBezTo>
                        <a:cubicBezTo>
                          <a:pt x="205" y="262"/>
                          <a:pt x="205" y="262"/>
                          <a:pt x="205" y="262"/>
                        </a:cubicBezTo>
                        <a:cubicBezTo>
                          <a:pt x="206" y="263"/>
                          <a:pt x="206" y="263"/>
                          <a:pt x="206" y="263"/>
                        </a:cubicBezTo>
                        <a:cubicBezTo>
                          <a:pt x="206" y="264"/>
                          <a:pt x="206" y="264"/>
                          <a:pt x="206" y="264"/>
                        </a:cubicBezTo>
                        <a:cubicBezTo>
                          <a:pt x="205" y="265"/>
                          <a:pt x="205" y="265"/>
                          <a:pt x="205" y="265"/>
                        </a:cubicBezTo>
                        <a:cubicBezTo>
                          <a:pt x="205" y="266"/>
                          <a:pt x="205" y="266"/>
                          <a:pt x="205" y="266"/>
                        </a:cubicBezTo>
                        <a:cubicBezTo>
                          <a:pt x="206" y="266"/>
                          <a:pt x="206" y="266"/>
                          <a:pt x="206" y="266"/>
                        </a:cubicBezTo>
                        <a:cubicBezTo>
                          <a:pt x="206" y="267"/>
                          <a:pt x="206" y="267"/>
                          <a:pt x="206" y="267"/>
                        </a:cubicBezTo>
                        <a:cubicBezTo>
                          <a:pt x="206" y="268"/>
                          <a:pt x="206" y="268"/>
                          <a:pt x="206" y="268"/>
                        </a:cubicBezTo>
                        <a:cubicBezTo>
                          <a:pt x="205" y="268"/>
                          <a:pt x="205" y="268"/>
                          <a:pt x="205" y="268"/>
                        </a:cubicBezTo>
                        <a:cubicBezTo>
                          <a:pt x="204" y="269"/>
                          <a:pt x="204" y="269"/>
                          <a:pt x="204" y="269"/>
                        </a:cubicBezTo>
                        <a:cubicBezTo>
                          <a:pt x="204" y="270"/>
                          <a:pt x="204" y="270"/>
                          <a:pt x="204" y="270"/>
                        </a:cubicBezTo>
                        <a:cubicBezTo>
                          <a:pt x="205" y="270"/>
                          <a:pt x="205" y="270"/>
                          <a:pt x="205" y="270"/>
                        </a:cubicBezTo>
                        <a:cubicBezTo>
                          <a:pt x="206" y="271"/>
                          <a:pt x="206" y="271"/>
                          <a:pt x="206" y="271"/>
                        </a:cubicBezTo>
                        <a:cubicBezTo>
                          <a:pt x="206" y="272"/>
                          <a:pt x="206" y="272"/>
                          <a:pt x="206" y="272"/>
                        </a:cubicBezTo>
                        <a:cubicBezTo>
                          <a:pt x="207" y="275"/>
                          <a:pt x="207" y="275"/>
                          <a:pt x="207" y="275"/>
                        </a:cubicBezTo>
                        <a:cubicBezTo>
                          <a:pt x="207" y="275"/>
                          <a:pt x="207" y="275"/>
                          <a:pt x="207" y="275"/>
                        </a:cubicBezTo>
                        <a:cubicBezTo>
                          <a:pt x="207" y="276"/>
                          <a:pt x="207" y="276"/>
                          <a:pt x="207" y="276"/>
                        </a:cubicBezTo>
                        <a:cubicBezTo>
                          <a:pt x="206" y="277"/>
                          <a:pt x="206" y="277"/>
                          <a:pt x="206" y="277"/>
                        </a:cubicBezTo>
                        <a:cubicBezTo>
                          <a:pt x="204" y="277"/>
                          <a:pt x="204" y="277"/>
                          <a:pt x="204" y="277"/>
                        </a:cubicBezTo>
                        <a:cubicBezTo>
                          <a:pt x="203" y="276"/>
                          <a:pt x="203" y="276"/>
                          <a:pt x="203" y="276"/>
                        </a:cubicBezTo>
                        <a:cubicBezTo>
                          <a:pt x="203" y="275"/>
                          <a:pt x="203" y="275"/>
                          <a:pt x="203" y="275"/>
                        </a:cubicBezTo>
                        <a:cubicBezTo>
                          <a:pt x="203" y="274"/>
                          <a:pt x="203" y="274"/>
                          <a:pt x="203" y="274"/>
                        </a:cubicBezTo>
                        <a:cubicBezTo>
                          <a:pt x="203" y="273"/>
                          <a:pt x="203" y="273"/>
                          <a:pt x="203" y="273"/>
                        </a:cubicBezTo>
                        <a:cubicBezTo>
                          <a:pt x="202" y="270"/>
                          <a:pt x="202" y="270"/>
                          <a:pt x="202" y="270"/>
                        </a:cubicBezTo>
                        <a:cubicBezTo>
                          <a:pt x="202" y="270"/>
                          <a:pt x="202" y="270"/>
                          <a:pt x="202" y="270"/>
                        </a:cubicBezTo>
                        <a:cubicBezTo>
                          <a:pt x="202" y="269"/>
                          <a:pt x="202" y="269"/>
                          <a:pt x="202" y="269"/>
                        </a:cubicBezTo>
                        <a:cubicBezTo>
                          <a:pt x="203" y="268"/>
                          <a:pt x="203" y="268"/>
                          <a:pt x="203" y="268"/>
                        </a:cubicBezTo>
                        <a:cubicBezTo>
                          <a:pt x="203" y="269"/>
                          <a:pt x="203" y="269"/>
                          <a:pt x="203" y="269"/>
                        </a:cubicBezTo>
                        <a:cubicBezTo>
                          <a:pt x="203" y="268"/>
                          <a:pt x="203" y="268"/>
                          <a:pt x="203" y="268"/>
                        </a:cubicBezTo>
                        <a:cubicBezTo>
                          <a:pt x="203" y="266"/>
                          <a:pt x="203" y="266"/>
                          <a:pt x="203" y="266"/>
                        </a:cubicBezTo>
                        <a:cubicBezTo>
                          <a:pt x="203" y="266"/>
                          <a:pt x="203" y="266"/>
                          <a:pt x="203" y="266"/>
                        </a:cubicBezTo>
                        <a:cubicBezTo>
                          <a:pt x="203" y="265"/>
                          <a:pt x="203" y="265"/>
                          <a:pt x="203" y="265"/>
                        </a:cubicBezTo>
                        <a:cubicBezTo>
                          <a:pt x="203" y="264"/>
                          <a:pt x="203" y="264"/>
                          <a:pt x="203" y="264"/>
                        </a:cubicBezTo>
                        <a:cubicBezTo>
                          <a:pt x="202" y="264"/>
                          <a:pt x="202" y="264"/>
                          <a:pt x="202" y="264"/>
                        </a:cubicBezTo>
                        <a:cubicBezTo>
                          <a:pt x="202" y="264"/>
                          <a:pt x="202" y="264"/>
                          <a:pt x="202" y="264"/>
                        </a:cubicBezTo>
                        <a:close/>
                        <a:moveTo>
                          <a:pt x="383" y="262"/>
                        </a:moveTo>
                        <a:cubicBezTo>
                          <a:pt x="383" y="262"/>
                          <a:pt x="383" y="262"/>
                          <a:pt x="383" y="262"/>
                        </a:cubicBezTo>
                        <a:cubicBezTo>
                          <a:pt x="384" y="262"/>
                          <a:pt x="384" y="262"/>
                          <a:pt x="384" y="262"/>
                        </a:cubicBezTo>
                        <a:cubicBezTo>
                          <a:pt x="385" y="263"/>
                          <a:pt x="385" y="263"/>
                          <a:pt x="385" y="263"/>
                        </a:cubicBezTo>
                        <a:cubicBezTo>
                          <a:pt x="386" y="263"/>
                          <a:pt x="386" y="263"/>
                          <a:pt x="386" y="263"/>
                        </a:cubicBezTo>
                        <a:cubicBezTo>
                          <a:pt x="386" y="264"/>
                          <a:pt x="386" y="264"/>
                          <a:pt x="386" y="264"/>
                        </a:cubicBezTo>
                        <a:cubicBezTo>
                          <a:pt x="387" y="263"/>
                          <a:pt x="387" y="263"/>
                          <a:pt x="387" y="263"/>
                        </a:cubicBezTo>
                        <a:cubicBezTo>
                          <a:pt x="387" y="263"/>
                          <a:pt x="387" y="263"/>
                          <a:pt x="387" y="263"/>
                        </a:cubicBezTo>
                        <a:cubicBezTo>
                          <a:pt x="387" y="264"/>
                          <a:pt x="387" y="264"/>
                          <a:pt x="387" y="264"/>
                        </a:cubicBezTo>
                        <a:cubicBezTo>
                          <a:pt x="387" y="265"/>
                          <a:pt x="387" y="265"/>
                          <a:pt x="387" y="265"/>
                        </a:cubicBezTo>
                        <a:cubicBezTo>
                          <a:pt x="387" y="265"/>
                          <a:pt x="387" y="265"/>
                          <a:pt x="387" y="265"/>
                        </a:cubicBezTo>
                        <a:cubicBezTo>
                          <a:pt x="386" y="265"/>
                          <a:pt x="386" y="265"/>
                          <a:pt x="386" y="265"/>
                        </a:cubicBezTo>
                        <a:cubicBezTo>
                          <a:pt x="386" y="265"/>
                          <a:pt x="386" y="265"/>
                          <a:pt x="386" y="265"/>
                        </a:cubicBezTo>
                        <a:cubicBezTo>
                          <a:pt x="385" y="264"/>
                          <a:pt x="385" y="264"/>
                          <a:pt x="385" y="264"/>
                        </a:cubicBezTo>
                        <a:cubicBezTo>
                          <a:pt x="385" y="264"/>
                          <a:pt x="385" y="264"/>
                          <a:pt x="385" y="264"/>
                        </a:cubicBezTo>
                        <a:cubicBezTo>
                          <a:pt x="385" y="265"/>
                          <a:pt x="385" y="265"/>
                          <a:pt x="385" y="265"/>
                        </a:cubicBezTo>
                        <a:cubicBezTo>
                          <a:pt x="384" y="265"/>
                          <a:pt x="384" y="265"/>
                          <a:pt x="384" y="265"/>
                        </a:cubicBezTo>
                        <a:cubicBezTo>
                          <a:pt x="384" y="264"/>
                          <a:pt x="384" y="264"/>
                          <a:pt x="384" y="264"/>
                        </a:cubicBezTo>
                        <a:cubicBezTo>
                          <a:pt x="384" y="263"/>
                          <a:pt x="384" y="263"/>
                          <a:pt x="384" y="263"/>
                        </a:cubicBezTo>
                        <a:cubicBezTo>
                          <a:pt x="383" y="263"/>
                          <a:pt x="383" y="263"/>
                          <a:pt x="383" y="263"/>
                        </a:cubicBezTo>
                        <a:cubicBezTo>
                          <a:pt x="383" y="263"/>
                          <a:pt x="383" y="263"/>
                          <a:pt x="383" y="263"/>
                        </a:cubicBezTo>
                        <a:cubicBezTo>
                          <a:pt x="382" y="262"/>
                          <a:pt x="382" y="262"/>
                          <a:pt x="382" y="262"/>
                        </a:cubicBezTo>
                        <a:cubicBezTo>
                          <a:pt x="382" y="262"/>
                          <a:pt x="382" y="262"/>
                          <a:pt x="382" y="262"/>
                        </a:cubicBezTo>
                        <a:cubicBezTo>
                          <a:pt x="383" y="262"/>
                          <a:pt x="383" y="262"/>
                          <a:pt x="383" y="262"/>
                        </a:cubicBezTo>
                        <a:close/>
                        <a:moveTo>
                          <a:pt x="265" y="267"/>
                        </a:moveTo>
                        <a:cubicBezTo>
                          <a:pt x="265" y="266"/>
                          <a:pt x="265" y="266"/>
                          <a:pt x="265" y="266"/>
                        </a:cubicBezTo>
                        <a:cubicBezTo>
                          <a:pt x="264" y="266"/>
                          <a:pt x="264" y="266"/>
                          <a:pt x="264" y="266"/>
                        </a:cubicBezTo>
                        <a:cubicBezTo>
                          <a:pt x="266" y="265"/>
                          <a:pt x="266" y="265"/>
                          <a:pt x="266" y="265"/>
                        </a:cubicBezTo>
                        <a:cubicBezTo>
                          <a:pt x="266" y="265"/>
                          <a:pt x="266" y="265"/>
                          <a:pt x="266" y="265"/>
                        </a:cubicBezTo>
                        <a:cubicBezTo>
                          <a:pt x="265" y="264"/>
                          <a:pt x="265" y="264"/>
                          <a:pt x="265" y="264"/>
                        </a:cubicBezTo>
                        <a:cubicBezTo>
                          <a:pt x="266" y="263"/>
                          <a:pt x="266" y="263"/>
                          <a:pt x="266" y="263"/>
                        </a:cubicBezTo>
                        <a:cubicBezTo>
                          <a:pt x="268" y="263"/>
                          <a:pt x="268" y="263"/>
                          <a:pt x="268" y="263"/>
                        </a:cubicBezTo>
                        <a:cubicBezTo>
                          <a:pt x="269" y="262"/>
                          <a:pt x="269" y="262"/>
                          <a:pt x="269" y="262"/>
                        </a:cubicBezTo>
                        <a:cubicBezTo>
                          <a:pt x="270" y="263"/>
                          <a:pt x="270" y="263"/>
                          <a:pt x="270" y="263"/>
                        </a:cubicBezTo>
                        <a:cubicBezTo>
                          <a:pt x="271" y="265"/>
                          <a:pt x="271" y="265"/>
                          <a:pt x="271" y="265"/>
                        </a:cubicBezTo>
                        <a:cubicBezTo>
                          <a:pt x="269" y="264"/>
                          <a:pt x="269" y="264"/>
                          <a:pt x="269" y="264"/>
                        </a:cubicBezTo>
                        <a:cubicBezTo>
                          <a:pt x="267" y="264"/>
                          <a:pt x="267" y="264"/>
                          <a:pt x="267" y="264"/>
                        </a:cubicBezTo>
                        <a:cubicBezTo>
                          <a:pt x="266" y="264"/>
                          <a:pt x="266" y="264"/>
                          <a:pt x="266" y="264"/>
                        </a:cubicBezTo>
                        <a:cubicBezTo>
                          <a:pt x="266" y="265"/>
                          <a:pt x="266" y="265"/>
                          <a:pt x="266" y="265"/>
                        </a:cubicBezTo>
                        <a:cubicBezTo>
                          <a:pt x="266" y="266"/>
                          <a:pt x="266" y="266"/>
                          <a:pt x="266" y="266"/>
                        </a:cubicBezTo>
                        <a:cubicBezTo>
                          <a:pt x="265" y="267"/>
                          <a:pt x="265" y="267"/>
                          <a:pt x="265" y="267"/>
                        </a:cubicBezTo>
                        <a:close/>
                        <a:moveTo>
                          <a:pt x="198" y="268"/>
                        </a:moveTo>
                        <a:cubicBezTo>
                          <a:pt x="198" y="267"/>
                          <a:pt x="198" y="267"/>
                          <a:pt x="198" y="267"/>
                        </a:cubicBezTo>
                        <a:cubicBezTo>
                          <a:pt x="198" y="267"/>
                          <a:pt x="198" y="267"/>
                          <a:pt x="198" y="267"/>
                        </a:cubicBezTo>
                        <a:cubicBezTo>
                          <a:pt x="198" y="266"/>
                          <a:pt x="198" y="266"/>
                          <a:pt x="198" y="266"/>
                        </a:cubicBezTo>
                        <a:cubicBezTo>
                          <a:pt x="198" y="266"/>
                          <a:pt x="198" y="266"/>
                          <a:pt x="198" y="266"/>
                        </a:cubicBezTo>
                        <a:cubicBezTo>
                          <a:pt x="198" y="266"/>
                          <a:pt x="198" y="266"/>
                          <a:pt x="198" y="266"/>
                        </a:cubicBezTo>
                        <a:cubicBezTo>
                          <a:pt x="198" y="264"/>
                          <a:pt x="198" y="264"/>
                          <a:pt x="198" y="264"/>
                        </a:cubicBezTo>
                        <a:cubicBezTo>
                          <a:pt x="199" y="265"/>
                          <a:pt x="199" y="265"/>
                          <a:pt x="199" y="265"/>
                        </a:cubicBezTo>
                        <a:cubicBezTo>
                          <a:pt x="198" y="266"/>
                          <a:pt x="198" y="266"/>
                          <a:pt x="198" y="266"/>
                        </a:cubicBezTo>
                        <a:cubicBezTo>
                          <a:pt x="198" y="267"/>
                          <a:pt x="198" y="267"/>
                          <a:pt x="198" y="267"/>
                        </a:cubicBezTo>
                        <a:cubicBezTo>
                          <a:pt x="199" y="267"/>
                          <a:pt x="199" y="267"/>
                          <a:pt x="199" y="267"/>
                        </a:cubicBezTo>
                        <a:cubicBezTo>
                          <a:pt x="199" y="268"/>
                          <a:pt x="199" y="268"/>
                          <a:pt x="199" y="268"/>
                        </a:cubicBezTo>
                        <a:cubicBezTo>
                          <a:pt x="199" y="268"/>
                          <a:pt x="198" y="268"/>
                          <a:pt x="198" y="268"/>
                        </a:cubicBezTo>
                        <a:cubicBezTo>
                          <a:pt x="198" y="268"/>
                          <a:pt x="198" y="268"/>
                          <a:pt x="198" y="268"/>
                        </a:cubicBezTo>
                        <a:cubicBezTo>
                          <a:pt x="198" y="268"/>
                          <a:pt x="198" y="268"/>
                          <a:pt x="198" y="268"/>
                        </a:cubicBezTo>
                        <a:close/>
                        <a:moveTo>
                          <a:pt x="234" y="266"/>
                        </a:moveTo>
                        <a:cubicBezTo>
                          <a:pt x="234" y="266"/>
                          <a:pt x="234" y="266"/>
                          <a:pt x="234" y="266"/>
                        </a:cubicBezTo>
                        <a:cubicBezTo>
                          <a:pt x="234" y="265"/>
                          <a:pt x="234" y="265"/>
                          <a:pt x="234" y="265"/>
                        </a:cubicBezTo>
                        <a:cubicBezTo>
                          <a:pt x="234" y="265"/>
                          <a:pt x="234" y="265"/>
                          <a:pt x="234" y="265"/>
                        </a:cubicBezTo>
                        <a:cubicBezTo>
                          <a:pt x="235" y="265"/>
                          <a:pt x="235" y="265"/>
                          <a:pt x="235" y="265"/>
                        </a:cubicBezTo>
                        <a:cubicBezTo>
                          <a:pt x="235" y="265"/>
                          <a:pt x="235" y="265"/>
                          <a:pt x="235" y="265"/>
                        </a:cubicBezTo>
                        <a:cubicBezTo>
                          <a:pt x="234" y="266"/>
                          <a:pt x="234" y="266"/>
                          <a:pt x="234" y="266"/>
                        </a:cubicBezTo>
                        <a:close/>
                        <a:moveTo>
                          <a:pt x="244" y="270"/>
                        </a:moveTo>
                        <a:cubicBezTo>
                          <a:pt x="244" y="270"/>
                          <a:pt x="244" y="270"/>
                          <a:pt x="244" y="270"/>
                        </a:cubicBezTo>
                        <a:cubicBezTo>
                          <a:pt x="243" y="270"/>
                          <a:pt x="243" y="270"/>
                          <a:pt x="243" y="270"/>
                        </a:cubicBezTo>
                        <a:cubicBezTo>
                          <a:pt x="244" y="269"/>
                          <a:pt x="244" y="269"/>
                          <a:pt x="244" y="269"/>
                        </a:cubicBezTo>
                        <a:cubicBezTo>
                          <a:pt x="244" y="268"/>
                          <a:pt x="244" y="268"/>
                          <a:pt x="244" y="268"/>
                        </a:cubicBezTo>
                        <a:cubicBezTo>
                          <a:pt x="244" y="268"/>
                          <a:pt x="244" y="268"/>
                          <a:pt x="244" y="268"/>
                        </a:cubicBezTo>
                        <a:cubicBezTo>
                          <a:pt x="245" y="268"/>
                          <a:pt x="245" y="268"/>
                          <a:pt x="245" y="268"/>
                        </a:cubicBezTo>
                        <a:cubicBezTo>
                          <a:pt x="244" y="267"/>
                          <a:pt x="244" y="267"/>
                          <a:pt x="244" y="267"/>
                        </a:cubicBezTo>
                        <a:cubicBezTo>
                          <a:pt x="245" y="265"/>
                          <a:pt x="245" y="265"/>
                          <a:pt x="245" y="265"/>
                        </a:cubicBezTo>
                        <a:cubicBezTo>
                          <a:pt x="246" y="265"/>
                          <a:pt x="246" y="265"/>
                          <a:pt x="246" y="265"/>
                        </a:cubicBezTo>
                        <a:cubicBezTo>
                          <a:pt x="246" y="265"/>
                          <a:pt x="246" y="265"/>
                          <a:pt x="246" y="265"/>
                        </a:cubicBezTo>
                        <a:cubicBezTo>
                          <a:pt x="247" y="266"/>
                          <a:pt x="247" y="266"/>
                          <a:pt x="247" y="266"/>
                        </a:cubicBezTo>
                        <a:cubicBezTo>
                          <a:pt x="245" y="266"/>
                          <a:pt x="245" y="266"/>
                          <a:pt x="245" y="266"/>
                        </a:cubicBezTo>
                        <a:cubicBezTo>
                          <a:pt x="245" y="267"/>
                          <a:pt x="245" y="267"/>
                          <a:pt x="245" y="267"/>
                        </a:cubicBezTo>
                        <a:cubicBezTo>
                          <a:pt x="245" y="268"/>
                          <a:pt x="245" y="268"/>
                          <a:pt x="245" y="268"/>
                        </a:cubicBezTo>
                        <a:cubicBezTo>
                          <a:pt x="245" y="269"/>
                          <a:pt x="245" y="269"/>
                          <a:pt x="245" y="269"/>
                        </a:cubicBezTo>
                        <a:cubicBezTo>
                          <a:pt x="245" y="269"/>
                          <a:pt x="245" y="269"/>
                          <a:pt x="245" y="269"/>
                        </a:cubicBezTo>
                        <a:cubicBezTo>
                          <a:pt x="245" y="270"/>
                          <a:pt x="245" y="270"/>
                          <a:pt x="245" y="270"/>
                        </a:cubicBezTo>
                        <a:cubicBezTo>
                          <a:pt x="246" y="270"/>
                          <a:pt x="246" y="270"/>
                          <a:pt x="246" y="270"/>
                        </a:cubicBezTo>
                        <a:cubicBezTo>
                          <a:pt x="246" y="271"/>
                          <a:pt x="246" y="271"/>
                          <a:pt x="246" y="271"/>
                        </a:cubicBezTo>
                        <a:cubicBezTo>
                          <a:pt x="247" y="271"/>
                          <a:pt x="247" y="271"/>
                          <a:pt x="247" y="271"/>
                        </a:cubicBezTo>
                        <a:cubicBezTo>
                          <a:pt x="247" y="271"/>
                          <a:pt x="247" y="271"/>
                          <a:pt x="247" y="271"/>
                        </a:cubicBezTo>
                        <a:cubicBezTo>
                          <a:pt x="247" y="271"/>
                          <a:pt x="247" y="271"/>
                          <a:pt x="247" y="271"/>
                        </a:cubicBezTo>
                        <a:cubicBezTo>
                          <a:pt x="248" y="271"/>
                          <a:pt x="248" y="271"/>
                          <a:pt x="248" y="271"/>
                        </a:cubicBezTo>
                        <a:cubicBezTo>
                          <a:pt x="247" y="272"/>
                          <a:pt x="247" y="272"/>
                          <a:pt x="247" y="272"/>
                        </a:cubicBezTo>
                        <a:cubicBezTo>
                          <a:pt x="247" y="272"/>
                          <a:pt x="247" y="272"/>
                          <a:pt x="247" y="272"/>
                        </a:cubicBezTo>
                        <a:cubicBezTo>
                          <a:pt x="248" y="272"/>
                          <a:pt x="248" y="272"/>
                          <a:pt x="248" y="272"/>
                        </a:cubicBezTo>
                        <a:cubicBezTo>
                          <a:pt x="249" y="273"/>
                          <a:pt x="249" y="273"/>
                          <a:pt x="249" y="273"/>
                        </a:cubicBezTo>
                        <a:cubicBezTo>
                          <a:pt x="250" y="273"/>
                          <a:pt x="250" y="273"/>
                          <a:pt x="250" y="273"/>
                        </a:cubicBezTo>
                        <a:cubicBezTo>
                          <a:pt x="251" y="271"/>
                          <a:pt x="251" y="271"/>
                          <a:pt x="251" y="271"/>
                        </a:cubicBezTo>
                        <a:cubicBezTo>
                          <a:pt x="252" y="271"/>
                          <a:pt x="252" y="271"/>
                          <a:pt x="252" y="271"/>
                        </a:cubicBezTo>
                        <a:cubicBezTo>
                          <a:pt x="252" y="272"/>
                          <a:pt x="252" y="272"/>
                          <a:pt x="252" y="272"/>
                        </a:cubicBezTo>
                        <a:cubicBezTo>
                          <a:pt x="253" y="272"/>
                          <a:pt x="253" y="272"/>
                          <a:pt x="253" y="272"/>
                        </a:cubicBezTo>
                        <a:cubicBezTo>
                          <a:pt x="254" y="271"/>
                          <a:pt x="254" y="271"/>
                          <a:pt x="254" y="271"/>
                        </a:cubicBezTo>
                        <a:cubicBezTo>
                          <a:pt x="255" y="272"/>
                          <a:pt x="255" y="272"/>
                          <a:pt x="255" y="272"/>
                        </a:cubicBezTo>
                        <a:cubicBezTo>
                          <a:pt x="255" y="272"/>
                          <a:pt x="255" y="272"/>
                          <a:pt x="255" y="272"/>
                        </a:cubicBezTo>
                        <a:cubicBezTo>
                          <a:pt x="255" y="273"/>
                          <a:pt x="255" y="273"/>
                          <a:pt x="255" y="273"/>
                        </a:cubicBezTo>
                        <a:cubicBezTo>
                          <a:pt x="256" y="272"/>
                          <a:pt x="256" y="272"/>
                          <a:pt x="256" y="272"/>
                        </a:cubicBezTo>
                        <a:cubicBezTo>
                          <a:pt x="257" y="272"/>
                          <a:pt x="257" y="272"/>
                          <a:pt x="257" y="272"/>
                        </a:cubicBezTo>
                        <a:cubicBezTo>
                          <a:pt x="257" y="272"/>
                          <a:pt x="257" y="272"/>
                          <a:pt x="257" y="272"/>
                        </a:cubicBezTo>
                        <a:cubicBezTo>
                          <a:pt x="259" y="272"/>
                          <a:pt x="259" y="272"/>
                          <a:pt x="259" y="272"/>
                        </a:cubicBezTo>
                        <a:cubicBezTo>
                          <a:pt x="260" y="270"/>
                          <a:pt x="260" y="270"/>
                          <a:pt x="260" y="270"/>
                        </a:cubicBezTo>
                        <a:cubicBezTo>
                          <a:pt x="261" y="271"/>
                          <a:pt x="261" y="271"/>
                          <a:pt x="261" y="271"/>
                        </a:cubicBezTo>
                        <a:cubicBezTo>
                          <a:pt x="261" y="271"/>
                          <a:pt x="261" y="271"/>
                          <a:pt x="261" y="271"/>
                        </a:cubicBezTo>
                        <a:cubicBezTo>
                          <a:pt x="262" y="270"/>
                          <a:pt x="262" y="270"/>
                          <a:pt x="262" y="270"/>
                        </a:cubicBezTo>
                        <a:cubicBezTo>
                          <a:pt x="262" y="270"/>
                          <a:pt x="262" y="270"/>
                          <a:pt x="262" y="270"/>
                        </a:cubicBezTo>
                        <a:cubicBezTo>
                          <a:pt x="263" y="269"/>
                          <a:pt x="263" y="269"/>
                          <a:pt x="263" y="269"/>
                        </a:cubicBezTo>
                        <a:cubicBezTo>
                          <a:pt x="264" y="269"/>
                          <a:pt x="264" y="269"/>
                          <a:pt x="264" y="269"/>
                        </a:cubicBezTo>
                        <a:cubicBezTo>
                          <a:pt x="264" y="270"/>
                          <a:pt x="264" y="270"/>
                          <a:pt x="264" y="270"/>
                        </a:cubicBezTo>
                        <a:cubicBezTo>
                          <a:pt x="264" y="270"/>
                          <a:pt x="264" y="270"/>
                          <a:pt x="264" y="270"/>
                        </a:cubicBezTo>
                        <a:cubicBezTo>
                          <a:pt x="267" y="270"/>
                          <a:pt x="267" y="270"/>
                          <a:pt x="267" y="270"/>
                        </a:cubicBezTo>
                        <a:cubicBezTo>
                          <a:pt x="267" y="270"/>
                          <a:pt x="267" y="270"/>
                          <a:pt x="267" y="270"/>
                        </a:cubicBezTo>
                        <a:cubicBezTo>
                          <a:pt x="269" y="272"/>
                          <a:pt x="269" y="272"/>
                          <a:pt x="269" y="272"/>
                        </a:cubicBezTo>
                        <a:cubicBezTo>
                          <a:pt x="270" y="272"/>
                          <a:pt x="270" y="272"/>
                          <a:pt x="270" y="272"/>
                        </a:cubicBezTo>
                        <a:cubicBezTo>
                          <a:pt x="271" y="272"/>
                          <a:pt x="271" y="272"/>
                          <a:pt x="271" y="272"/>
                        </a:cubicBezTo>
                        <a:cubicBezTo>
                          <a:pt x="273" y="272"/>
                          <a:pt x="273" y="272"/>
                          <a:pt x="273" y="272"/>
                        </a:cubicBezTo>
                        <a:cubicBezTo>
                          <a:pt x="273" y="272"/>
                          <a:pt x="273" y="272"/>
                          <a:pt x="273" y="272"/>
                        </a:cubicBezTo>
                        <a:cubicBezTo>
                          <a:pt x="272" y="272"/>
                          <a:pt x="272" y="272"/>
                          <a:pt x="272" y="272"/>
                        </a:cubicBezTo>
                        <a:cubicBezTo>
                          <a:pt x="271" y="273"/>
                          <a:pt x="271" y="273"/>
                          <a:pt x="271" y="273"/>
                        </a:cubicBezTo>
                        <a:cubicBezTo>
                          <a:pt x="270" y="273"/>
                          <a:pt x="270" y="273"/>
                          <a:pt x="270" y="273"/>
                        </a:cubicBezTo>
                        <a:cubicBezTo>
                          <a:pt x="269" y="273"/>
                          <a:pt x="269" y="273"/>
                          <a:pt x="269" y="273"/>
                        </a:cubicBezTo>
                        <a:cubicBezTo>
                          <a:pt x="268" y="272"/>
                          <a:pt x="268" y="272"/>
                          <a:pt x="268" y="272"/>
                        </a:cubicBezTo>
                        <a:cubicBezTo>
                          <a:pt x="268" y="271"/>
                          <a:pt x="268" y="271"/>
                          <a:pt x="268" y="271"/>
                        </a:cubicBezTo>
                        <a:cubicBezTo>
                          <a:pt x="267" y="271"/>
                          <a:pt x="267" y="271"/>
                          <a:pt x="267" y="271"/>
                        </a:cubicBezTo>
                        <a:cubicBezTo>
                          <a:pt x="266" y="271"/>
                          <a:pt x="266" y="271"/>
                          <a:pt x="266" y="271"/>
                        </a:cubicBezTo>
                        <a:cubicBezTo>
                          <a:pt x="265" y="271"/>
                          <a:pt x="265" y="271"/>
                          <a:pt x="265" y="271"/>
                        </a:cubicBezTo>
                        <a:cubicBezTo>
                          <a:pt x="265" y="271"/>
                          <a:pt x="265" y="271"/>
                          <a:pt x="265" y="271"/>
                        </a:cubicBezTo>
                        <a:cubicBezTo>
                          <a:pt x="264" y="270"/>
                          <a:pt x="264" y="270"/>
                          <a:pt x="264" y="270"/>
                        </a:cubicBezTo>
                        <a:cubicBezTo>
                          <a:pt x="263" y="270"/>
                          <a:pt x="263" y="270"/>
                          <a:pt x="263" y="270"/>
                        </a:cubicBezTo>
                        <a:cubicBezTo>
                          <a:pt x="263" y="270"/>
                          <a:pt x="263" y="270"/>
                          <a:pt x="263" y="270"/>
                        </a:cubicBezTo>
                        <a:cubicBezTo>
                          <a:pt x="263" y="270"/>
                          <a:pt x="263" y="270"/>
                          <a:pt x="263" y="270"/>
                        </a:cubicBezTo>
                        <a:cubicBezTo>
                          <a:pt x="261" y="271"/>
                          <a:pt x="261" y="271"/>
                          <a:pt x="261" y="271"/>
                        </a:cubicBezTo>
                        <a:cubicBezTo>
                          <a:pt x="261" y="271"/>
                          <a:pt x="261" y="271"/>
                          <a:pt x="261" y="271"/>
                        </a:cubicBezTo>
                        <a:cubicBezTo>
                          <a:pt x="261" y="271"/>
                          <a:pt x="261" y="271"/>
                          <a:pt x="261" y="271"/>
                        </a:cubicBezTo>
                        <a:cubicBezTo>
                          <a:pt x="260" y="271"/>
                          <a:pt x="260" y="271"/>
                          <a:pt x="260" y="271"/>
                        </a:cubicBezTo>
                        <a:cubicBezTo>
                          <a:pt x="259" y="272"/>
                          <a:pt x="259" y="272"/>
                          <a:pt x="259" y="272"/>
                        </a:cubicBezTo>
                        <a:cubicBezTo>
                          <a:pt x="258" y="272"/>
                          <a:pt x="258" y="272"/>
                          <a:pt x="258" y="272"/>
                        </a:cubicBezTo>
                        <a:cubicBezTo>
                          <a:pt x="257" y="273"/>
                          <a:pt x="257" y="273"/>
                          <a:pt x="257" y="273"/>
                        </a:cubicBezTo>
                        <a:cubicBezTo>
                          <a:pt x="256" y="273"/>
                          <a:pt x="256" y="273"/>
                          <a:pt x="256" y="273"/>
                        </a:cubicBezTo>
                        <a:cubicBezTo>
                          <a:pt x="255" y="273"/>
                          <a:pt x="255" y="273"/>
                          <a:pt x="255" y="273"/>
                        </a:cubicBezTo>
                        <a:cubicBezTo>
                          <a:pt x="255" y="273"/>
                          <a:pt x="255" y="273"/>
                          <a:pt x="255" y="273"/>
                        </a:cubicBezTo>
                        <a:cubicBezTo>
                          <a:pt x="254" y="273"/>
                          <a:pt x="254" y="273"/>
                          <a:pt x="254" y="273"/>
                        </a:cubicBezTo>
                        <a:cubicBezTo>
                          <a:pt x="254" y="273"/>
                          <a:pt x="254" y="273"/>
                          <a:pt x="254" y="273"/>
                        </a:cubicBezTo>
                        <a:cubicBezTo>
                          <a:pt x="253" y="274"/>
                          <a:pt x="253" y="274"/>
                          <a:pt x="253" y="274"/>
                        </a:cubicBezTo>
                        <a:cubicBezTo>
                          <a:pt x="252" y="273"/>
                          <a:pt x="252" y="273"/>
                          <a:pt x="252" y="273"/>
                        </a:cubicBezTo>
                        <a:cubicBezTo>
                          <a:pt x="252" y="274"/>
                          <a:pt x="252" y="274"/>
                          <a:pt x="252" y="274"/>
                        </a:cubicBezTo>
                        <a:cubicBezTo>
                          <a:pt x="251" y="274"/>
                          <a:pt x="251" y="274"/>
                          <a:pt x="251" y="274"/>
                        </a:cubicBezTo>
                        <a:cubicBezTo>
                          <a:pt x="251" y="273"/>
                          <a:pt x="251" y="273"/>
                          <a:pt x="251" y="273"/>
                        </a:cubicBezTo>
                        <a:cubicBezTo>
                          <a:pt x="250" y="274"/>
                          <a:pt x="250" y="274"/>
                          <a:pt x="250" y="274"/>
                        </a:cubicBezTo>
                        <a:cubicBezTo>
                          <a:pt x="249" y="274"/>
                          <a:pt x="249" y="274"/>
                          <a:pt x="249" y="274"/>
                        </a:cubicBezTo>
                        <a:cubicBezTo>
                          <a:pt x="249" y="274"/>
                          <a:pt x="249" y="274"/>
                          <a:pt x="249" y="274"/>
                        </a:cubicBezTo>
                        <a:cubicBezTo>
                          <a:pt x="248" y="274"/>
                          <a:pt x="248" y="274"/>
                          <a:pt x="248" y="274"/>
                        </a:cubicBezTo>
                        <a:cubicBezTo>
                          <a:pt x="247" y="274"/>
                          <a:pt x="247" y="274"/>
                          <a:pt x="247" y="274"/>
                        </a:cubicBezTo>
                        <a:cubicBezTo>
                          <a:pt x="248" y="274"/>
                          <a:pt x="248" y="274"/>
                          <a:pt x="248" y="274"/>
                        </a:cubicBezTo>
                        <a:cubicBezTo>
                          <a:pt x="248" y="273"/>
                          <a:pt x="248" y="273"/>
                          <a:pt x="248" y="273"/>
                        </a:cubicBezTo>
                        <a:cubicBezTo>
                          <a:pt x="247" y="272"/>
                          <a:pt x="247" y="272"/>
                          <a:pt x="247" y="272"/>
                        </a:cubicBezTo>
                        <a:cubicBezTo>
                          <a:pt x="246" y="272"/>
                          <a:pt x="246" y="272"/>
                          <a:pt x="246" y="272"/>
                        </a:cubicBezTo>
                        <a:cubicBezTo>
                          <a:pt x="246" y="272"/>
                          <a:pt x="246" y="272"/>
                          <a:pt x="246" y="272"/>
                        </a:cubicBezTo>
                        <a:cubicBezTo>
                          <a:pt x="245" y="271"/>
                          <a:pt x="245" y="271"/>
                          <a:pt x="245" y="271"/>
                        </a:cubicBezTo>
                        <a:cubicBezTo>
                          <a:pt x="245" y="271"/>
                          <a:pt x="245" y="271"/>
                          <a:pt x="245" y="271"/>
                        </a:cubicBezTo>
                        <a:cubicBezTo>
                          <a:pt x="245" y="270"/>
                          <a:pt x="245" y="270"/>
                          <a:pt x="245" y="270"/>
                        </a:cubicBezTo>
                        <a:cubicBezTo>
                          <a:pt x="244" y="270"/>
                          <a:pt x="244" y="270"/>
                          <a:pt x="244" y="270"/>
                        </a:cubicBezTo>
                        <a:cubicBezTo>
                          <a:pt x="244" y="270"/>
                          <a:pt x="244" y="270"/>
                          <a:pt x="244" y="270"/>
                        </a:cubicBezTo>
                        <a:close/>
                        <a:moveTo>
                          <a:pt x="395" y="270"/>
                        </a:moveTo>
                        <a:cubicBezTo>
                          <a:pt x="395" y="270"/>
                          <a:pt x="395" y="270"/>
                          <a:pt x="395" y="270"/>
                        </a:cubicBezTo>
                        <a:cubicBezTo>
                          <a:pt x="394" y="269"/>
                          <a:pt x="394" y="269"/>
                          <a:pt x="394" y="269"/>
                        </a:cubicBezTo>
                        <a:cubicBezTo>
                          <a:pt x="395" y="268"/>
                          <a:pt x="395" y="268"/>
                          <a:pt x="395" y="268"/>
                        </a:cubicBezTo>
                        <a:cubicBezTo>
                          <a:pt x="394" y="268"/>
                          <a:pt x="394" y="268"/>
                          <a:pt x="394" y="268"/>
                        </a:cubicBezTo>
                        <a:cubicBezTo>
                          <a:pt x="395" y="267"/>
                          <a:pt x="395" y="267"/>
                          <a:pt x="395" y="267"/>
                        </a:cubicBezTo>
                        <a:cubicBezTo>
                          <a:pt x="396" y="267"/>
                          <a:pt x="396" y="267"/>
                          <a:pt x="396" y="267"/>
                        </a:cubicBezTo>
                        <a:cubicBezTo>
                          <a:pt x="396" y="267"/>
                          <a:pt x="396" y="267"/>
                          <a:pt x="396" y="267"/>
                        </a:cubicBezTo>
                        <a:cubicBezTo>
                          <a:pt x="396" y="268"/>
                          <a:pt x="396" y="268"/>
                          <a:pt x="396" y="268"/>
                        </a:cubicBezTo>
                        <a:cubicBezTo>
                          <a:pt x="396" y="269"/>
                          <a:pt x="396" y="269"/>
                          <a:pt x="396" y="269"/>
                        </a:cubicBezTo>
                        <a:cubicBezTo>
                          <a:pt x="396" y="269"/>
                          <a:pt x="396" y="269"/>
                          <a:pt x="396" y="269"/>
                        </a:cubicBezTo>
                        <a:cubicBezTo>
                          <a:pt x="395" y="270"/>
                          <a:pt x="395" y="270"/>
                          <a:pt x="395" y="270"/>
                        </a:cubicBezTo>
                        <a:cubicBezTo>
                          <a:pt x="395" y="270"/>
                          <a:pt x="395" y="270"/>
                          <a:pt x="395" y="270"/>
                        </a:cubicBezTo>
                        <a:cubicBezTo>
                          <a:pt x="396" y="270"/>
                          <a:pt x="396" y="270"/>
                          <a:pt x="396" y="270"/>
                        </a:cubicBezTo>
                        <a:cubicBezTo>
                          <a:pt x="396" y="271"/>
                          <a:pt x="396" y="271"/>
                          <a:pt x="396" y="271"/>
                        </a:cubicBezTo>
                        <a:cubicBezTo>
                          <a:pt x="396" y="272"/>
                          <a:pt x="396" y="272"/>
                          <a:pt x="396" y="272"/>
                        </a:cubicBezTo>
                        <a:cubicBezTo>
                          <a:pt x="396" y="272"/>
                          <a:pt x="395" y="272"/>
                          <a:pt x="395" y="272"/>
                        </a:cubicBezTo>
                        <a:cubicBezTo>
                          <a:pt x="395" y="272"/>
                          <a:pt x="395" y="272"/>
                          <a:pt x="395" y="272"/>
                        </a:cubicBezTo>
                        <a:cubicBezTo>
                          <a:pt x="395" y="272"/>
                          <a:pt x="395" y="272"/>
                          <a:pt x="395" y="272"/>
                        </a:cubicBezTo>
                        <a:cubicBezTo>
                          <a:pt x="395" y="271"/>
                          <a:pt x="395" y="271"/>
                          <a:pt x="395" y="271"/>
                        </a:cubicBezTo>
                        <a:cubicBezTo>
                          <a:pt x="394" y="271"/>
                          <a:pt x="394" y="271"/>
                          <a:pt x="394" y="271"/>
                        </a:cubicBezTo>
                        <a:cubicBezTo>
                          <a:pt x="393" y="270"/>
                          <a:pt x="393" y="270"/>
                          <a:pt x="393" y="270"/>
                        </a:cubicBezTo>
                        <a:cubicBezTo>
                          <a:pt x="395" y="270"/>
                          <a:pt x="395" y="270"/>
                          <a:pt x="395" y="270"/>
                        </a:cubicBezTo>
                        <a:close/>
                        <a:moveTo>
                          <a:pt x="236" y="272"/>
                        </a:moveTo>
                        <a:cubicBezTo>
                          <a:pt x="235" y="272"/>
                          <a:pt x="235" y="272"/>
                          <a:pt x="235" y="272"/>
                        </a:cubicBezTo>
                        <a:cubicBezTo>
                          <a:pt x="235" y="271"/>
                          <a:pt x="235" y="271"/>
                          <a:pt x="235" y="271"/>
                        </a:cubicBezTo>
                        <a:cubicBezTo>
                          <a:pt x="236" y="270"/>
                          <a:pt x="236" y="270"/>
                          <a:pt x="236" y="270"/>
                        </a:cubicBezTo>
                        <a:cubicBezTo>
                          <a:pt x="236" y="270"/>
                          <a:pt x="236" y="270"/>
                          <a:pt x="236" y="270"/>
                        </a:cubicBezTo>
                        <a:cubicBezTo>
                          <a:pt x="237" y="270"/>
                          <a:pt x="237" y="270"/>
                          <a:pt x="237" y="270"/>
                        </a:cubicBezTo>
                        <a:cubicBezTo>
                          <a:pt x="237" y="270"/>
                          <a:pt x="237" y="270"/>
                          <a:pt x="237" y="270"/>
                        </a:cubicBezTo>
                        <a:cubicBezTo>
                          <a:pt x="238" y="271"/>
                          <a:pt x="238" y="271"/>
                          <a:pt x="238" y="271"/>
                        </a:cubicBezTo>
                        <a:cubicBezTo>
                          <a:pt x="238" y="272"/>
                          <a:pt x="238" y="272"/>
                          <a:pt x="238" y="272"/>
                        </a:cubicBezTo>
                        <a:cubicBezTo>
                          <a:pt x="237" y="272"/>
                          <a:pt x="237" y="272"/>
                          <a:pt x="237" y="272"/>
                        </a:cubicBezTo>
                        <a:cubicBezTo>
                          <a:pt x="236" y="273"/>
                          <a:pt x="236" y="273"/>
                          <a:pt x="236" y="273"/>
                        </a:cubicBezTo>
                        <a:cubicBezTo>
                          <a:pt x="237" y="272"/>
                          <a:pt x="237" y="272"/>
                          <a:pt x="237" y="272"/>
                        </a:cubicBezTo>
                        <a:cubicBezTo>
                          <a:pt x="236" y="272"/>
                          <a:pt x="236" y="272"/>
                          <a:pt x="236" y="272"/>
                        </a:cubicBezTo>
                        <a:cubicBezTo>
                          <a:pt x="236" y="272"/>
                          <a:pt x="236" y="272"/>
                          <a:pt x="236" y="272"/>
                        </a:cubicBezTo>
                        <a:close/>
                        <a:moveTo>
                          <a:pt x="407" y="275"/>
                        </a:moveTo>
                        <a:cubicBezTo>
                          <a:pt x="407" y="275"/>
                          <a:pt x="407" y="275"/>
                          <a:pt x="407" y="275"/>
                        </a:cubicBezTo>
                        <a:cubicBezTo>
                          <a:pt x="407" y="274"/>
                          <a:pt x="407" y="274"/>
                          <a:pt x="407" y="274"/>
                        </a:cubicBezTo>
                        <a:cubicBezTo>
                          <a:pt x="407" y="273"/>
                          <a:pt x="407" y="273"/>
                          <a:pt x="407" y="273"/>
                        </a:cubicBezTo>
                        <a:cubicBezTo>
                          <a:pt x="407" y="273"/>
                          <a:pt x="407" y="273"/>
                          <a:pt x="407" y="273"/>
                        </a:cubicBezTo>
                        <a:cubicBezTo>
                          <a:pt x="407" y="272"/>
                          <a:pt x="407" y="272"/>
                          <a:pt x="407" y="272"/>
                        </a:cubicBezTo>
                        <a:cubicBezTo>
                          <a:pt x="407" y="271"/>
                          <a:pt x="407" y="271"/>
                          <a:pt x="407" y="271"/>
                        </a:cubicBezTo>
                        <a:cubicBezTo>
                          <a:pt x="407" y="272"/>
                          <a:pt x="407" y="272"/>
                          <a:pt x="407" y="272"/>
                        </a:cubicBezTo>
                        <a:cubicBezTo>
                          <a:pt x="407" y="272"/>
                          <a:pt x="407" y="272"/>
                          <a:pt x="407" y="272"/>
                        </a:cubicBezTo>
                        <a:cubicBezTo>
                          <a:pt x="408" y="273"/>
                          <a:pt x="408" y="273"/>
                          <a:pt x="408" y="273"/>
                        </a:cubicBezTo>
                        <a:cubicBezTo>
                          <a:pt x="408" y="274"/>
                          <a:pt x="408" y="274"/>
                          <a:pt x="408" y="274"/>
                        </a:cubicBezTo>
                        <a:cubicBezTo>
                          <a:pt x="408" y="274"/>
                          <a:pt x="408" y="274"/>
                          <a:pt x="408" y="274"/>
                        </a:cubicBezTo>
                        <a:cubicBezTo>
                          <a:pt x="408" y="275"/>
                          <a:pt x="408" y="275"/>
                          <a:pt x="408" y="275"/>
                        </a:cubicBezTo>
                        <a:cubicBezTo>
                          <a:pt x="408" y="275"/>
                          <a:pt x="408" y="275"/>
                          <a:pt x="408" y="275"/>
                        </a:cubicBezTo>
                        <a:cubicBezTo>
                          <a:pt x="408" y="275"/>
                          <a:pt x="407" y="275"/>
                          <a:pt x="407" y="275"/>
                        </a:cubicBezTo>
                        <a:cubicBezTo>
                          <a:pt x="407" y="275"/>
                          <a:pt x="407" y="275"/>
                          <a:pt x="407" y="275"/>
                        </a:cubicBezTo>
                        <a:close/>
                        <a:moveTo>
                          <a:pt x="231" y="272"/>
                        </a:moveTo>
                        <a:cubicBezTo>
                          <a:pt x="231" y="271"/>
                          <a:pt x="231" y="271"/>
                          <a:pt x="231" y="271"/>
                        </a:cubicBezTo>
                        <a:cubicBezTo>
                          <a:pt x="232" y="271"/>
                          <a:pt x="232" y="271"/>
                          <a:pt x="232" y="271"/>
                        </a:cubicBezTo>
                        <a:cubicBezTo>
                          <a:pt x="233" y="271"/>
                          <a:pt x="233" y="271"/>
                          <a:pt x="233" y="271"/>
                        </a:cubicBezTo>
                        <a:cubicBezTo>
                          <a:pt x="233" y="272"/>
                          <a:pt x="233" y="272"/>
                          <a:pt x="233" y="272"/>
                        </a:cubicBezTo>
                        <a:cubicBezTo>
                          <a:pt x="233" y="272"/>
                          <a:pt x="233" y="272"/>
                          <a:pt x="233" y="272"/>
                        </a:cubicBezTo>
                        <a:cubicBezTo>
                          <a:pt x="234" y="272"/>
                          <a:pt x="234" y="272"/>
                          <a:pt x="234" y="272"/>
                        </a:cubicBezTo>
                        <a:cubicBezTo>
                          <a:pt x="234" y="274"/>
                          <a:pt x="234" y="274"/>
                          <a:pt x="234" y="274"/>
                        </a:cubicBezTo>
                        <a:cubicBezTo>
                          <a:pt x="234" y="273"/>
                          <a:pt x="234" y="273"/>
                          <a:pt x="234" y="273"/>
                        </a:cubicBezTo>
                        <a:cubicBezTo>
                          <a:pt x="233" y="273"/>
                          <a:pt x="233" y="273"/>
                          <a:pt x="233" y="273"/>
                        </a:cubicBezTo>
                        <a:cubicBezTo>
                          <a:pt x="233" y="273"/>
                          <a:pt x="233" y="273"/>
                          <a:pt x="233" y="273"/>
                        </a:cubicBezTo>
                        <a:cubicBezTo>
                          <a:pt x="233" y="272"/>
                          <a:pt x="233" y="272"/>
                          <a:pt x="233" y="272"/>
                        </a:cubicBezTo>
                        <a:cubicBezTo>
                          <a:pt x="232" y="272"/>
                          <a:pt x="232" y="272"/>
                          <a:pt x="232" y="272"/>
                        </a:cubicBezTo>
                        <a:cubicBezTo>
                          <a:pt x="232" y="272"/>
                          <a:pt x="232" y="272"/>
                          <a:pt x="232" y="272"/>
                        </a:cubicBezTo>
                        <a:cubicBezTo>
                          <a:pt x="231" y="272"/>
                          <a:pt x="231" y="272"/>
                          <a:pt x="231" y="272"/>
                        </a:cubicBezTo>
                        <a:cubicBezTo>
                          <a:pt x="231" y="273"/>
                          <a:pt x="231" y="273"/>
                          <a:pt x="231" y="273"/>
                        </a:cubicBezTo>
                        <a:cubicBezTo>
                          <a:pt x="230" y="273"/>
                          <a:pt x="230" y="273"/>
                          <a:pt x="230" y="273"/>
                        </a:cubicBezTo>
                        <a:cubicBezTo>
                          <a:pt x="229" y="272"/>
                          <a:pt x="229" y="272"/>
                          <a:pt x="229" y="272"/>
                        </a:cubicBezTo>
                        <a:cubicBezTo>
                          <a:pt x="229" y="271"/>
                          <a:pt x="229" y="271"/>
                          <a:pt x="229" y="271"/>
                        </a:cubicBezTo>
                        <a:cubicBezTo>
                          <a:pt x="231" y="272"/>
                          <a:pt x="231" y="272"/>
                          <a:pt x="231" y="272"/>
                        </a:cubicBezTo>
                        <a:close/>
                        <a:moveTo>
                          <a:pt x="385" y="277"/>
                        </a:moveTo>
                        <a:cubicBezTo>
                          <a:pt x="385" y="276"/>
                          <a:pt x="385" y="276"/>
                          <a:pt x="385" y="276"/>
                        </a:cubicBezTo>
                        <a:cubicBezTo>
                          <a:pt x="385" y="275"/>
                          <a:pt x="385" y="275"/>
                          <a:pt x="385" y="275"/>
                        </a:cubicBezTo>
                        <a:cubicBezTo>
                          <a:pt x="385" y="275"/>
                          <a:pt x="385" y="275"/>
                          <a:pt x="385" y="275"/>
                        </a:cubicBezTo>
                        <a:cubicBezTo>
                          <a:pt x="386" y="276"/>
                          <a:pt x="386" y="276"/>
                          <a:pt x="386" y="276"/>
                        </a:cubicBezTo>
                        <a:cubicBezTo>
                          <a:pt x="386" y="277"/>
                          <a:pt x="386" y="277"/>
                          <a:pt x="386" y="277"/>
                        </a:cubicBezTo>
                        <a:cubicBezTo>
                          <a:pt x="385" y="277"/>
                          <a:pt x="385" y="277"/>
                          <a:pt x="385" y="277"/>
                        </a:cubicBezTo>
                        <a:close/>
                        <a:moveTo>
                          <a:pt x="235" y="275"/>
                        </a:moveTo>
                        <a:cubicBezTo>
                          <a:pt x="235" y="275"/>
                          <a:pt x="235" y="275"/>
                          <a:pt x="235" y="275"/>
                        </a:cubicBezTo>
                        <a:cubicBezTo>
                          <a:pt x="235" y="275"/>
                          <a:pt x="235" y="275"/>
                          <a:pt x="235" y="275"/>
                        </a:cubicBezTo>
                        <a:cubicBezTo>
                          <a:pt x="235" y="275"/>
                          <a:pt x="236" y="275"/>
                          <a:pt x="236" y="275"/>
                        </a:cubicBezTo>
                        <a:cubicBezTo>
                          <a:pt x="237" y="276"/>
                          <a:pt x="237" y="276"/>
                          <a:pt x="237" y="276"/>
                        </a:cubicBezTo>
                        <a:cubicBezTo>
                          <a:pt x="237" y="276"/>
                          <a:pt x="237" y="276"/>
                          <a:pt x="237" y="276"/>
                        </a:cubicBezTo>
                        <a:cubicBezTo>
                          <a:pt x="238" y="276"/>
                          <a:pt x="238" y="276"/>
                          <a:pt x="238" y="276"/>
                        </a:cubicBezTo>
                        <a:cubicBezTo>
                          <a:pt x="238" y="277"/>
                          <a:pt x="238" y="277"/>
                          <a:pt x="238" y="277"/>
                        </a:cubicBezTo>
                        <a:cubicBezTo>
                          <a:pt x="237" y="277"/>
                          <a:pt x="237" y="277"/>
                          <a:pt x="237" y="277"/>
                        </a:cubicBezTo>
                        <a:cubicBezTo>
                          <a:pt x="238" y="278"/>
                          <a:pt x="238" y="278"/>
                          <a:pt x="238" y="278"/>
                        </a:cubicBezTo>
                        <a:cubicBezTo>
                          <a:pt x="238" y="278"/>
                          <a:pt x="238" y="278"/>
                          <a:pt x="238" y="278"/>
                        </a:cubicBezTo>
                        <a:cubicBezTo>
                          <a:pt x="239" y="278"/>
                          <a:pt x="239" y="278"/>
                          <a:pt x="239" y="278"/>
                        </a:cubicBezTo>
                        <a:cubicBezTo>
                          <a:pt x="239" y="278"/>
                          <a:pt x="239" y="278"/>
                          <a:pt x="239" y="278"/>
                        </a:cubicBezTo>
                        <a:cubicBezTo>
                          <a:pt x="240" y="278"/>
                          <a:pt x="240" y="278"/>
                          <a:pt x="240" y="278"/>
                        </a:cubicBezTo>
                        <a:cubicBezTo>
                          <a:pt x="241" y="278"/>
                          <a:pt x="241" y="278"/>
                          <a:pt x="241" y="278"/>
                        </a:cubicBezTo>
                        <a:cubicBezTo>
                          <a:pt x="241" y="277"/>
                          <a:pt x="241" y="277"/>
                          <a:pt x="241" y="277"/>
                        </a:cubicBezTo>
                        <a:cubicBezTo>
                          <a:pt x="242" y="277"/>
                          <a:pt x="242" y="277"/>
                          <a:pt x="242" y="277"/>
                        </a:cubicBezTo>
                        <a:cubicBezTo>
                          <a:pt x="243" y="277"/>
                          <a:pt x="243" y="277"/>
                          <a:pt x="243" y="277"/>
                        </a:cubicBezTo>
                        <a:cubicBezTo>
                          <a:pt x="243" y="276"/>
                          <a:pt x="243" y="276"/>
                          <a:pt x="243" y="276"/>
                        </a:cubicBezTo>
                        <a:cubicBezTo>
                          <a:pt x="244" y="276"/>
                          <a:pt x="244" y="276"/>
                          <a:pt x="244" y="276"/>
                        </a:cubicBezTo>
                        <a:cubicBezTo>
                          <a:pt x="244" y="277"/>
                          <a:pt x="244" y="277"/>
                          <a:pt x="244" y="277"/>
                        </a:cubicBezTo>
                        <a:cubicBezTo>
                          <a:pt x="243" y="277"/>
                          <a:pt x="243" y="277"/>
                          <a:pt x="243" y="277"/>
                        </a:cubicBezTo>
                        <a:cubicBezTo>
                          <a:pt x="243" y="278"/>
                          <a:pt x="243" y="278"/>
                          <a:pt x="243" y="278"/>
                        </a:cubicBezTo>
                        <a:cubicBezTo>
                          <a:pt x="244" y="279"/>
                          <a:pt x="244" y="279"/>
                          <a:pt x="244" y="279"/>
                        </a:cubicBezTo>
                        <a:cubicBezTo>
                          <a:pt x="243" y="279"/>
                          <a:pt x="243" y="279"/>
                          <a:pt x="243" y="279"/>
                        </a:cubicBezTo>
                        <a:cubicBezTo>
                          <a:pt x="243" y="280"/>
                          <a:pt x="243" y="280"/>
                          <a:pt x="243" y="280"/>
                        </a:cubicBezTo>
                        <a:cubicBezTo>
                          <a:pt x="244" y="280"/>
                          <a:pt x="244" y="280"/>
                          <a:pt x="244" y="280"/>
                        </a:cubicBezTo>
                        <a:cubicBezTo>
                          <a:pt x="243" y="280"/>
                          <a:pt x="243" y="280"/>
                          <a:pt x="243" y="280"/>
                        </a:cubicBezTo>
                        <a:cubicBezTo>
                          <a:pt x="242" y="281"/>
                          <a:pt x="242" y="281"/>
                          <a:pt x="242" y="281"/>
                        </a:cubicBezTo>
                        <a:cubicBezTo>
                          <a:pt x="241" y="281"/>
                          <a:pt x="241" y="281"/>
                          <a:pt x="241" y="281"/>
                        </a:cubicBezTo>
                        <a:cubicBezTo>
                          <a:pt x="241" y="281"/>
                          <a:pt x="241" y="281"/>
                          <a:pt x="241" y="281"/>
                        </a:cubicBezTo>
                        <a:cubicBezTo>
                          <a:pt x="241" y="282"/>
                          <a:pt x="241" y="282"/>
                          <a:pt x="241" y="282"/>
                        </a:cubicBezTo>
                        <a:cubicBezTo>
                          <a:pt x="241" y="283"/>
                          <a:pt x="241" y="283"/>
                          <a:pt x="241" y="283"/>
                        </a:cubicBezTo>
                        <a:cubicBezTo>
                          <a:pt x="240" y="283"/>
                          <a:pt x="240" y="283"/>
                          <a:pt x="240" y="283"/>
                        </a:cubicBezTo>
                        <a:cubicBezTo>
                          <a:pt x="239" y="284"/>
                          <a:pt x="239" y="284"/>
                          <a:pt x="239" y="284"/>
                        </a:cubicBezTo>
                        <a:cubicBezTo>
                          <a:pt x="239" y="283"/>
                          <a:pt x="239" y="283"/>
                          <a:pt x="239" y="283"/>
                        </a:cubicBezTo>
                        <a:cubicBezTo>
                          <a:pt x="239" y="283"/>
                          <a:pt x="239" y="283"/>
                          <a:pt x="239" y="283"/>
                        </a:cubicBezTo>
                        <a:cubicBezTo>
                          <a:pt x="240" y="282"/>
                          <a:pt x="240" y="282"/>
                          <a:pt x="240" y="282"/>
                        </a:cubicBezTo>
                        <a:cubicBezTo>
                          <a:pt x="240" y="281"/>
                          <a:pt x="240" y="281"/>
                          <a:pt x="240" y="281"/>
                        </a:cubicBezTo>
                        <a:cubicBezTo>
                          <a:pt x="240" y="280"/>
                          <a:pt x="240" y="280"/>
                          <a:pt x="240" y="280"/>
                        </a:cubicBezTo>
                        <a:cubicBezTo>
                          <a:pt x="240" y="280"/>
                          <a:pt x="240" y="280"/>
                          <a:pt x="240" y="280"/>
                        </a:cubicBezTo>
                        <a:cubicBezTo>
                          <a:pt x="239" y="280"/>
                          <a:pt x="239" y="280"/>
                          <a:pt x="239" y="280"/>
                        </a:cubicBezTo>
                        <a:cubicBezTo>
                          <a:pt x="238" y="279"/>
                          <a:pt x="238" y="279"/>
                          <a:pt x="238" y="279"/>
                        </a:cubicBezTo>
                        <a:cubicBezTo>
                          <a:pt x="237" y="279"/>
                          <a:pt x="237" y="279"/>
                          <a:pt x="237" y="279"/>
                        </a:cubicBezTo>
                        <a:cubicBezTo>
                          <a:pt x="237" y="279"/>
                          <a:pt x="237" y="279"/>
                          <a:pt x="237" y="279"/>
                        </a:cubicBezTo>
                        <a:cubicBezTo>
                          <a:pt x="237" y="278"/>
                          <a:pt x="237" y="278"/>
                          <a:pt x="237" y="278"/>
                        </a:cubicBezTo>
                        <a:cubicBezTo>
                          <a:pt x="236" y="278"/>
                          <a:pt x="236" y="278"/>
                          <a:pt x="236" y="278"/>
                        </a:cubicBezTo>
                        <a:cubicBezTo>
                          <a:pt x="236" y="278"/>
                          <a:pt x="236" y="278"/>
                          <a:pt x="236" y="278"/>
                        </a:cubicBezTo>
                        <a:cubicBezTo>
                          <a:pt x="236" y="277"/>
                          <a:pt x="236" y="277"/>
                          <a:pt x="236" y="277"/>
                        </a:cubicBezTo>
                        <a:cubicBezTo>
                          <a:pt x="235" y="276"/>
                          <a:pt x="235" y="276"/>
                          <a:pt x="235" y="276"/>
                        </a:cubicBezTo>
                        <a:cubicBezTo>
                          <a:pt x="235" y="275"/>
                          <a:pt x="235" y="275"/>
                          <a:pt x="235" y="275"/>
                        </a:cubicBezTo>
                        <a:close/>
                        <a:moveTo>
                          <a:pt x="259" y="276"/>
                        </a:moveTo>
                        <a:cubicBezTo>
                          <a:pt x="260" y="276"/>
                          <a:pt x="260" y="276"/>
                          <a:pt x="260" y="276"/>
                        </a:cubicBezTo>
                        <a:cubicBezTo>
                          <a:pt x="261" y="275"/>
                          <a:pt x="261" y="275"/>
                          <a:pt x="261" y="275"/>
                        </a:cubicBezTo>
                        <a:cubicBezTo>
                          <a:pt x="261" y="276"/>
                          <a:pt x="261" y="276"/>
                          <a:pt x="261" y="276"/>
                        </a:cubicBezTo>
                        <a:cubicBezTo>
                          <a:pt x="261" y="276"/>
                          <a:pt x="261" y="276"/>
                          <a:pt x="261" y="276"/>
                        </a:cubicBezTo>
                        <a:cubicBezTo>
                          <a:pt x="260" y="276"/>
                          <a:pt x="260" y="276"/>
                          <a:pt x="260" y="276"/>
                        </a:cubicBezTo>
                        <a:cubicBezTo>
                          <a:pt x="260" y="277"/>
                          <a:pt x="260" y="277"/>
                          <a:pt x="260" y="277"/>
                        </a:cubicBezTo>
                        <a:cubicBezTo>
                          <a:pt x="259" y="277"/>
                          <a:pt x="259" y="277"/>
                          <a:pt x="259" y="277"/>
                        </a:cubicBezTo>
                        <a:cubicBezTo>
                          <a:pt x="259" y="277"/>
                          <a:pt x="259" y="277"/>
                          <a:pt x="259" y="277"/>
                        </a:cubicBezTo>
                        <a:cubicBezTo>
                          <a:pt x="258" y="277"/>
                          <a:pt x="258" y="277"/>
                          <a:pt x="258" y="277"/>
                        </a:cubicBezTo>
                        <a:cubicBezTo>
                          <a:pt x="257" y="277"/>
                          <a:pt x="257" y="277"/>
                          <a:pt x="257" y="277"/>
                        </a:cubicBezTo>
                        <a:cubicBezTo>
                          <a:pt x="257" y="277"/>
                          <a:pt x="257" y="277"/>
                          <a:pt x="257" y="277"/>
                        </a:cubicBezTo>
                        <a:cubicBezTo>
                          <a:pt x="255" y="277"/>
                          <a:pt x="255" y="277"/>
                          <a:pt x="255" y="277"/>
                        </a:cubicBezTo>
                        <a:cubicBezTo>
                          <a:pt x="256" y="278"/>
                          <a:pt x="256" y="278"/>
                          <a:pt x="256" y="278"/>
                        </a:cubicBezTo>
                        <a:cubicBezTo>
                          <a:pt x="257" y="278"/>
                          <a:pt x="257" y="278"/>
                          <a:pt x="257" y="278"/>
                        </a:cubicBezTo>
                        <a:cubicBezTo>
                          <a:pt x="257" y="278"/>
                          <a:pt x="257" y="278"/>
                          <a:pt x="257" y="278"/>
                        </a:cubicBezTo>
                        <a:cubicBezTo>
                          <a:pt x="258" y="278"/>
                          <a:pt x="258" y="278"/>
                          <a:pt x="258" y="278"/>
                        </a:cubicBezTo>
                        <a:cubicBezTo>
                          <a:pt x="258" y="279"/>
                          <a:pt x="258" y="279"/>
                          <a:pt x="258" y="279"/>
                        </a:cubicBezTo>
                        <a:cubicBezTo>
                          <a:pt x="259" y="279"/>
                          <a:pt x="259" y="279"/>
                          <a:pt x="259" y="279"/>
                        </a:cubicBezTo>
                        <a:cubicBezTo>
                          <a:pt x="259" y="279"/>
                          <a:pt x="259" y="279"/>
                          <a:pt x="259" y="279"/>
                        </a:cubicBezTo>
                        <a:cubicBezTo>
                          <a:pt x="258" y="280"/>
                          <a:pt x="258" y="280"/>
                          <a:pt x="258" y="280"/>
                        </a:cubicBezTo>
                        <a:cubicBezTo>
                          <a:pt x="258" y="280"/>
                          <a:pt x="258" y="280"/>
                          <a:pt x="258" y="280"/>
                        </a:cubicBezTo>
                        <a:cubicBezTo>
                          <a:pt x="258" y="280"/>
                          <a:pt x="258" y="280"/>
                          <a:pt x="258" y="280"/>
                        </a:cubicBezTo>
                        <a:cubicBezTo>
                          <a:pt x="257" y="280"/>
                          <a:pt x="257" y="280"/>
                          <a:pt x="257" y="280"/>
                        </a:cubicBezTo>
                        <a:cubicBezTo>
                          <a:pt x="257" y="279"/>
                          <a:pt x="257" y="279"/>
                          <a:pt x="257" y="279"/>
                        </a:cubicBezTo>
                        <a:cubicBezTo>
                          <a:pt x="257" y="279"/>
                          <a:pt x="257" y="279"/>
                          <a:pt x="257" y="279"/>
                        </a:cubicBezTo>
                        <a:cubicBezTo>
                          <a:pt x="256" y="279"/>
                          <a:pt x="256" y="279"/>
                          <a:pt x="256" y="279"/>
                        </a:cubicBezTo>
                        <a:cubicBezTo>
                          <a:pt x="256" y="280"/>
                          <a:pt x="256" y="280"/>
                          <a:pt x="256" y="280"/>
                        </a:cubicBezTo>
                        <a:cubicBezTo>
                          <a:pt x="256" y="280"/>
                          <a:pt x="256" y="280"/>
                          <a:pt x="256" y="280"/>
                        </a:cubicBezTo>
                        <a:cubicBezTo>
                          <a:pt x="255" y="279"/>
                          <a:pt x="255" y="279"/>
                          <a:pt x="255" y="279"/>
                        </a:cubicBezTo>
                        <a:cubicBezTo>
                          <a:pt x="256" y="278"/>
                          <a:pt x="256" y="278"/>
                          <a:pt x="256" y="278"/>
                        </a:cubicBezTo>
                        <a:cubicBezTo>
                          <a:pt x="255" y="278"/>
                          <a:pt x="255" y="278"/>
                          <a:pt x="255" y="278"/>
                        </a:cubicBezTo>
                        <a:cubicBezTo>
                          <a:pt x="255" y="278"/>
                          <a:pt x="255" y="278"/>
                          <a:pt x="255" y="278"/>
                        </a:cubicBezTo>
                        <a:cubicBezTo>
                          <a:pt x="254" y="278"/>
                          <a:pt x="254" y="278"/>
                          <a:pt x="254" y="278"/>
                        </a:cubicBezTo>
                        <a:cubicBezTo>
                          <a:pt x="253" y="278"/>
                          <a:pt x="253" y="278"/>
                          <a:pt x="253" y="278"/>
                        </a:cubicBezTo>
                        <a:cubicBezTo>
                          <a:pt x="253" y="277"/>
                          <a:pt x="253" y="277"/>
                          <a:pt x="253" y="277"/>
                        </a:cubicBezTo>
                        <a:cubicBezTo>
                          <a:pt x="253" y="277"/>
                          <a:pt x="253" y="277"/>
                          <a:pt x="253" y="277"/>
                        </a:cubicBezTo>
                        <a:cubicBezTo>
                          <a:pt x="255" y="277"/>
                          <a:pt x="255" y="277"/>
                          <a:pt x="255" y="277"/>
                        </a:cubicBezTo>
                        <a:cubicBezTo>
                          <a:pt x="256" y="276"/>
                          <a:pt x="256" y="276"/>
                          <a:pt x="256" y="276"/>
                        </a:cubicBezTo>
                        <a:cubicBezTo>
                          <a:pt x="257" y="276"/>
                          <a:pt x="257" y="276"/>
                          <a:pt x="257" y="276"/>
                        </a:cubicBezTo>
                        <a:cubicBezTo>
                          <a:pt x="258" y="276"/>
                          <a:pt x="258" y="276"/>
                          <a:pt x="258" y="276"/>
                        </a:cubicBezTo>
                        <a:cubicBezTo>
                          <a:pt x="258" y="276"/>
                          <a:pt x="258" y="276"/>
                          <a:pt x="258" y="276"/>
                        </a:cubicBezTo>
                        <a:cubicBezTo>
                          <a:pt x="258" y="276"/>
                          <a:pt x="258" y="276"/>
                          <a:pt x="258" y="276"/>
                        </a:cubicBezTo>
                        <a:cubicBezTo>
                          <a:pt x="259" y="276"/>
                          <a:pt x="259" y="276"/>
                          <a:pt x="259" y="276"/>
                        </a:cubicBezTo>
                        <a:close/>
                        <a:moveTo>
                          <a:pt x="262" y="276"/>
                        </a:moveTo>
                        <a:cubicBezTo>
                          <a:pt x="263" y="276"/>
                          <a:pt x="263" y="276"/>
                          <a:pt x="263" y="276"/>
                        </a:cubicBezTo>
                        <a:cubicBezTo>
                          <a:pt x="264" y="277"/>
                          <a:pt x="264" y="277"/>
                          <a:pt x="264" y="277"/>
                        </a:cubicBezTo>
                        <a:cubicBezTo>
                          <a:pt x="264" y="277"/>
                          <a:pt x="264" y="277"/>
                          <a:pt x="264" y="277"/>
                        </a:cubicBezTo>
                        <a:cubicBezTo>
                          <a:pt x="265" y="277"/>
                          <a:pt x="265" y="277"/>
                          <a:pt x="265" y="277"/>
                        </a:cubicBezTo>
                        <a:cubicBezTo>
                          <a:pt x="266" y="277"/>
                          <a:pt x="266" y="277"/>
                          <a:pt x="266" y="277"/>
                        </a:cubicBezTo>
                        <a:cubicBezTo>
                          <a:pt x="265" y="277"/>
                          <a:pt x="265" y="277"/>
                          <a:pt x="265" y="277"/>
                        </a:cubicBezTo>
                        <a:cubicBezTo>
                          <a:pt x="264" y="278"/>
                          <a:pt x="264" y="278"/>
                          <a:pt x="264" y="278"/>
                        </a:cubicBezTo>
                        <a:cubicBezTo>
                          <a:pt x="264" y="278"/>
                          <a:pt x="264" y="278"/>
                          <a:pt x="264" y="278"/>
                        </a:cubicBezTo>
                        <a:cubicBezTo>
                          <a:pt x="263" y="279"/>
                          <a:pt x="263" y="279"/>
                          <a:pt x="263" y="279"/>
                        </a:cubicBezTo>
                        <a:cubicBezTo>
                          <a:pt x="262" y="279"/>
                          <a:pt x="262" y="279"/>
                          <a:pt x="262" y="279"/>
                        </a:cubicBezTo>
                        <a:cubicBezTo>
                          <a:pt x="262" y="278"/>
                          <a:pt x="262" y="278"/>
                          <a:pt x="262" y="278"/>
                        </a:cubicBezTo>
                        <a:cubicBezTo>
                          <a:pt x="263" y="278"/>
                          <a:pt x="263" y="278"/>
                          <a:pt x="263" y="278"/>
                        </a:cubicBezTo>
                        <a:cubicBezTo>
                          <a:pt x="263" y="278"/>
                          <a:pt x="263" y="278"/>
                          <a:pt x="263" y="278"/>
                        </a:cubicBezTo>
                        <a:cubicBezTo>
                          <a:pt x="262" y="277"/>
                          <a:pt x="262" y="277"/>
                          <a:pt x="262" y="277"/>
                        </a:cubicBezTo>
                        <a:cubicBezTo>
                          <a:pt x="262" y="277"/>
                          <a:pt x="262" y="277"/>
                          <a:pt x="262" y="277"/>
                        </a:cubicBezTo>
                        <a:cubicBezTo>
                          <a:pt x="262" y="277"/>
                          <a:pt x="262" y="277"/>
                          <a:pt x="262" y="277"/>
                        </a:cubicBezTo>
                        <a:cubicBezTo>
                          <a:pt x="262" y="276"/>
                          <a:pt x="262" y="276"/>
                          <a:pt x="262" y="276"/>
                        </a:cubicBezTo>
                        <a:cubicBezTo>
                          <a:pt x="262" y="276"/>
                          <a:pt x="262" y="276"/>
                          <a:pt x="262" y="276"/>
                        </a:cubicBezTo>
                        <a:close/>
                        <a:moveTo>
                          <a:pt x="270" y="277"/>
                        </a:moveTo>
                        <a:cubicBezTo>
                          <a:pt x="271" y="276"/>
                          <a:pt x="271" y="276"/>
                          <a:pt x="271" y="276"/>
                        </a:cubicBezTo>
                        <a:cubicBezTo>
                          <a:pt x="271" y="277"/>
                          <a:pt x="271" y="277"/>
                          <a:pt x="271" y="277"/>
                        </a:cubicBezTo>
                        <a:cubicBezTo>
                          <a:pt x="272" y="277"/>
                          <a:pt x="272" y="277"/>
                          <a:pt x="272" y="277"/>
                        </a:cubicBezTo>
                        <a:cubicBezTo>
                          <a:pt x="271" y="277"/>
                          <a:pt x="271" y="277"/>
                          <a:pt x="271" y="277"/>
                        </a:cubicBezTo>
                        <a:cubicBezTo>
                          <a:pt x="270" y="278"/>
                          <a:pt x="270" y="278"/>
                          <a:pt x="270" y="278"/>
                        </a:cubicBezTo>
                        <a:cubicBezTo>
                          <a:pt x="270" y="277"/>
                          <a:pt x="270" y="277"/>
                          <a:pt x="270" y="277"/>
                        </a:cubicBezTo>
                        <a:cubicBezTo>
                          <a:pt x="269" y="277"/>
                          <a:pt x="269" y="277"/>
                          <a:pt x="269" y="277"/>
                        </a:cubicBezTo>
                        <a:cubicBezTo>
                          <a:pt x="270" y="277"/>
                          <a:pt x="270" y="277"/>
                          <a:pt x="270" y="277"/>
                        </a:cubicBezTo>
                        <a:close/>
                        <a:moveTo>
                          <a:pt x="229" y="279"/>
                        </a:moveTo>
                        <a:cubicBezTo>
                          <a:pt x="230" y="278"/>
                          <a:pt x="230" y="278"/>
                          <a:pt x="230" y="278"/>
                        </a:cubicBezTo>
                        <a:cubicBezTo>
                          <a:pt x="230" y="278"/>
                          <a:pt x="230" y="278"/>
                          <a:pt x="230" y="278"/>
                        </a:cubicBezTo>
                        <a:cubicBezTo>
                          <a:pt x="230" y="277"/>
                          <a:pt x="230" y="277"/>
                          <a:pt x="230" y="277"/>
                        </a:cubicBezTo>
                        <a:cubicBezTo>
                          <a:pt x="231" y="277"/>
                          <a:pt x="231" y="277"/>
                          <a:pt x="231" y="277"/>
                        </a:cubicBezTo>
                        <a:cubicBezTo>
                          <a:pt x="231" y="276"/>
                          <a:pt x="231" y="276"/>
                          <a:pt x="231" y="276"/>
                        </a:cubicBezTo>
                        <a:cubicBezTo>
                          <a:pt x="231" y="277"/>
                          <a:pt x="231" y="277"/>
                          <a:pt x="231" y="277"/>
                        </a:cubicBezTo>
                        <a:cubicBezTo>
                          <a:pt x="231" y="278"/>
                          <a:pt x="231" y="278"/>
                          <a:pt x="231" y="278"/>
                        </a:cubicBezTo>
                        <a:cubicBezTo>
                          <a:pt x="231" y="278"/>
                          <a:pt x="231" y="278"/>
                          <a:pt x="231" y="278"/>
                        </a:cubicBezTo>
                        <a:cubicBezTo>
                          <a:pt x="230" y="278"/>
                          <a:pt x="230" y="278"/>
                          <a:pt x="230" y="278"/>
                        </a:cubicBezTo>
                        <a:cubicBezTo>
                          <a:pt x="230" y="279"/>
                          <a:pt x="230" y="279"/>
                          <a:pt x="230" y="279"/>
                        </a:cubicBezTo>
                        <a:cubicBezTo>
                          <a:pt x="229" y="279"/>
                          <a:pt x="229" y="279"/>
                          <a:pt x="229" y="279"/>
                        </a:cubicBezTo>
                        <a:cubicBezTo>
                          <a:pt x="228" y="279"/>
                          <a:pt x="228" y="279"/>
                          <a:pt x="228" y="279"/>
                        </a:cubicBezTo>
                        <a:cubicBezTo>
                          <a:pt x="227" y="279"/>
                          <a:pt x="227" y="279"/>
                          <a:pt x="227" y="279"/>
                        </a:cubicBezTo>
                        <a:cubicBezTo>
                          <a:pt x="226" y="278"/>
                          <a:pt x="226" y="278"/>
                          <a:pt x="226" y="278"/>
                        </a:cubicBezTo>
                        <a:cubicBezTo>
                          <a:pt x="225" y="278"/>
                          <a:pt x="225" y="278"/>
                          <a:pt x="225" y="278"/>
                        </a:cubicBezTo>
                        <a:cubicBezTo>
                          <a:pt x="225" y="278"/>
                          <a:pt x="225" y="278"/>
                          <a:pt x="225" y="278"/>
                        </a:cubicBezTo>
                        <a:cubicBezTo>
                          <a:pt x="225" y="279"/>
                          <a:pt x="225" y="279"/>
                          <a:pt x="225" y="279"/>
                        </a:cubicBezTo>
                        <a:cubicBezTo>
                          <a:pt x="226" y="280"/>
                          <a:pt x="226" y="280"/>
                          <a:pt x="226" y="280"/>
                        </a:cubicBezTo>
                        <a:cubicBezTo>
                          <a:pt x="226" y="280"/>
                          <a:pt x="226" y="280"/>
                          <a:pt x="226" y="280"/>
                        </a:cubicBezTo>
                        <a:cubicBezTo>
                          <a:pt x="226" y="280"/>
                          <a:pt x="226" y="280"/>
                          <a:pt x="226" y="280"/>
                        </a:cubicBezTo>
                        <a:cubicBezTo>
                          <a:pt x="225" y="281"/>
                          <a:pt x="225" y="281"/>
                          <a:pt x="225" y="281"/>
                        </a:cubicBezTo>
                        <a:cubicBezTo>
                          <a:pt x="224" y="280"/>
                          <a:pt x="224" y="280"/>
                          <a:pt x="224" y="280"/>
                        </a:cubicBezTo>
                        <a:cubicBezTo>
                          <a:pt x="224" y="280"/>
                          <a:pt x="224" y="280"/>
                          <a:pt x="224" y="280"/>
                        </a:cubicBezTo>
                        <a:cubicBezTo>
                          <a:pt x="223" y="279"/>
                          <a:pt x="223" y="279"/>
                          <a:pt x="223" y="279"/>
                        </a:cubicBezTo>
                        <a:cubicBezTo>
                          <a:pt x="223" y="279"/>
                          <a:pt x="223" y="279"/>
                          <a:pt x="223" y="279"/>
                        </a:cubicBezTo>
                        <a:cubicBezTo>
                          <a:pt x="222" y="278"/>
                          <a:pt x="222" y="278"/>
                          <a:pt x="222" y="278"/>
                        </a:cubicBezTo>
                        <a:cubicBezTo>
                          <a:pt x="221" y="278"/>
                          <a:pt x="221" y="278"/>
                          <a:pt x="221" y="278"/>
                        </a:cubicBezTo>
                        <a:cubicBezTo>
                          <a:pt x="222" y="277"/>
                          <a:pt x="222" y="277"/>
                          <a:pt x="222" y="277"/>
                        </a:cubicBezTo>
                        <a:cubicBezTo>
                          <a:pt x="224" y="278"/>
                          <a:pt x="224" y="278"/>
                          <a:pt x="224" y="278"/>
                        </a:cubicBezTo>
                        <a:cubicBezTo>
                          <a:pt x="224" y="278"/>
                          <a:pt x="224" y="278"/>
                          <a:pt x="224" y="278"/>
                        </a:cubicBezTo>
                        <a:cubicBezTo>
                          <a:pt x="224" y="278"/>
                          <a:pt x="224" y="278"/>
                          <a:pt x="224" y="278"/>
                        </a:cubicBezTo>
                        <a:cubicBezTo>
                          <a:pt x="224" y="278"/>
                          <a:pt x="226" y="277"/>
                          <a:pt x="226" y="277"/>
                        </a:cubicBezTo>
                        <a:cubicBezTo>
                          <a:pt x="226" y="277"/>
                          <a:pt x="226" y="277"/>
                          <a:pt x="226" y="277"/>
                        </a:cubicBezTo>
                        <a:cubicBezTo>
                          <a:pt x="226" y="277"/>
                          <a:pt x="227" y="278"/>
                          <a:pt x="227" y="278"/>
                        </a:cubicBezTo>
                        <a:cubicBezTo>
                          <a:pt x="227" y="278"/>
                          <a:pt x="227" y="278"/>
                          <a:pt x="227" y="278"/>
                        </a:cubicBezTo>
                        <a:cubicBezTo>
                          <a:pt x="228" y="279"/>
                          <a:pt x="228" y="279"/>
                          <a:pt x="228" y="279"/>
                        </a:cubicBezTo>
                        <a:cubicBezTo>
                          <a:pt x="229" y="279"/>
                          <a:pt x="229" y="279"/>
                          <a:pt x="229" y="279"/>
                        </a:cubicBezTo>
                        <a:close/>
                        <a:moveTo>
                          <a:pt x="378" y="282"/>
                        </a:moveTo>
                        <a:cubicBezTo>
                          <a:pt x="376" y="282"/>
                          <a:pt x="376" y="282"/>
                          <a:pt x="376" y="282"/>
                        </a:cubicBezTo>
                        <a:cubicBezTo>
                          <a:pt x="375" y="281"/>
                          <a:pt x="375" y="281"/>
                          <a:pt x="375" y="281"/>
                        </a:cubicBezTo>
                        <a:cubicBezTo>
                          <a:pt x="375" y="280"/>
                          <a:pt x="375" y="280"/>
                          <a:pt x="375" y="280"/>
                        </a:cubicBezTo>
                        <a:cubicBezTo>
                          <a:pt x="375" y="279"/>
                          <a:pt x="375" y="279"/>
                          <a:pt x="375" y="279"/>
                        </a:cubicBezTo>
                        <a:cubicBezTo>
                          <a:pt x="375" y="278"/>
                          <a:pt x="375" y="278"/>
                          <a:pt x="375" y="278"/>
                        </a:cubicBezTo>
                        <a:cubicBezTo>
                          <a:pt x="375" y="277"/>
                          <a:pt x="375" y="277"/>
                          <a:pt x="375" y="277"/>
                        </a:cubicBezTo>
                        <a:cubicBezTo>
                          <a:pt x="376" y="277"/>
                          <a:pt x="376" y="277"/>
                          <a:pt x="376" y="277"/>
                        </a:cubicBezTo>
                        <a:cubicBezTo>
                          <a:pt x="377" y="277"/>
                          <a:pt x="377" y="277"/>
                          <a:pt x="377" y="277"/>
                        </a:cubicBezTo>
                        <a:cubicBezTo>
                          <a:pt x="377" y="277"/>
                          <a:pt x="377" y="277"/>
                          <a:pt x="377" y="277"/>
                        </a:cubicBezTo>
                        <a:cubicBezTo>
                          <a:pt x="376" y="278"/>
                          <a:pt x="376" y="278"/>
                          <a:pt x="376" y="278"/>
                        </a:cubicBezTo>
                        <a:cubicBezTo>
                          <a:pt x="376" y="279"/>
                          <a:pt x="376" y="279"/>
                          <a:pt x="376" y="279"/>
                        </a:cubicBezTo>
                        <a:cubicBezTo>
                          <a:pt x="376" y="281"/>
                          <a:pt x="376" y="281"/>
                          <a:pt x="376" y="281"/>
                        </a:cubicBezTo>
                        <a:cubicBezTo>
                          <a:pt x="378" y="282"/>
                          <a:pt x="378" y="282"/>
                          <a:pt x="378" y="282"/>
                        </a:cubicBezTo>
                        <a:close/>
                        <a:moveTo>
                          <a:pt x="379" y="283"/>
                        </a:moveTo>
                        <a:cubicBezTo>
                          <a:pt x="379" y="283"/>
                          <a:pt x="379" y="283"/>
                          <a:pt x="379" y="283"/>
                        </a:cubicBezTo>
                        <a:cubicBezTo>
                          <a:pt x="379" y="282"/>
                          <a:pt x="379" y="282"/>
                          <a:pt x="379" y="282"/>
                        </a:cubicBezTo>
                        <a:cubicBezTo>
                          <a:pt x="380" y="281"/>
                          <a:pt x="380" y="281"/>
                          <a:pt x="380" y="281"/>
                        </a:cubicBezTo>
                        <a:cubicBezTo>
                          <a:pt x="381" y="279"/>
                          <a:pt x="381" y="279"/>
                          <a:pt x="381" y="279"/>
                        </a:cubicBezTo>
                        <a:cubicBezTo>
                          <a:pt x="381" y="277"/>
                          <a:pt x="381" y="277"/>
                          <a:pt x="381" y="277"/>
                        </a:cubicBezTo>
                        <a:cubicBezTo>
                          <a:pt x="381" y="278"/>
                          <a:pt x="381" y="278"/>
                          <a:pt x="381" y="278"/>
                        </a:cubicBezTo>
                        <a:cubicBezTo>
                          <a:pt x="382" y="278"/>
                          <a:pt x="382" y="278"/>
                          <a:pt x="382" y="278"/>
                        </a:cubicBezTo>
                        <a:cubicBezTo>
                          <a:pt x="381" y="281"/>
                          <a:pt x="381" y="281"/>
                          <a:pt x="381" y="281"/>
                        </a:cubicBezTo>
                        <a:cubicBezTo>
                          <a:pt x="381" y="281"/>
                          <a:pt x="381" y="281"/>
                          <a:pt x="381" y="281"/>
                        </a:cubicBezTo>
                        <a:cubicBezTo>
                          <a:pt x="381" y="282"/>
                          <a:pt x="381" y="282"/>
                          <a:pt x="381" y="282"/>
                        </a:cubicBezTo>
                        <a:cubicBezTo>
                          <a:pt x="380" y="283"/>
                          <a:pt x="380" y="283"/>
                          <a:pt x="380" y="283"/>
                        </a:cubicBezTo>
                        <a:cubicBezTo>
                          <a:pt x="379" y="283"/>
                          <a:pt x="379" y="283"/>
                          <a:pt x="379" y="283"/>
                        </a:cubicBezTo>
                        <a:close/>
                        <a:moveTo>
                          <a:pt x="354" y="278"/>
                        </a:moveTo>
                        <a:cubicBezTo>
                          <a:pt x="354" y="279"/>
                          <a:pt x="354" y="279"/>
                          <a:pt x="354" y="279"/>
                        </a:cubicBezTo>
                        <a:cubicBezTo>
                          <a:pt x="353" y="280"/>
                          <a:pt x="353" y="280"/>
                          <a:pt x="353" y="280"/>
                        </a:cubicBezTo>
                        <a:cubicBezTo>
                          <a:pt x="353" y="280"/>
                          <a:pt x="353" y="280"/>
                          <a:pt x="353" y="280"/>
                        </a:cubicBezTo>
                        <a:cubicBezTo>
                          <a:pt x="353" y="280"/>
                          <a:pt x="353" y="280"/>
                          <a:pt x="353" y="280"/>
                        </a:cubicBezTo>
                        <a:cubicBezTo>
                          <a:pt x="353" y="280"/>
                          <a:pt x="355" y="279"/>
                          <a:pt x="355" y="279"/>
                        </a:cubicBezTo>
                        <a:cubicBezTo>
                          <a:pt x="354" y="280"/>
                          <a:pt x="354" y="280"/>
                          <a:pt x="354" y="280"/>
                        </a:cubicBezTo>
                        <a:cubicBezTo>
                          <a:pt x="353" y="281"/>
                          <a:pt x="353" y="281"/>
                          <a:pt x="353" y="281"/>
                        </a:cubicBezTo>
                        <a:cubicBezTo>
                          <a:pt x="351" y="283"/>
                          <a:pt x="351" y="283"/>
                          <a:pt x="351" y="283"/>
                        </a:cubicBezTo>
                        <a:cubicBezTo>
                          <a:pt x="350" y="283"/>
                          <a:pt x="350" y="283"/>
                          <a:pt x="350" y="283"/>
                        </a:cubicBezTo>
                        <a:cubicBezTo>
                          <a:pt x="350" y="282"/>
                          <a:pt x="350" y="282"/>
                          <a:pt x="350" y="282"/>
                        </a:cubicBezTo>
                        <a:cubicBezTo>
                          <a:pt x="352" y="281"/>
                          <a:pt x="352" y="281"/>
                          <a:pt x="352" y="281"/>
                        </a:cubicBezTo>
                        <a:cubicBezTo>
                          <a:pt x="352" y="281"/>
                          <a:pt x="352" y="281"/>
                          <a:pt x="352" y="281"/>
                        </a:cubicBezTo>
                        <a:cubicBezTo>
                          <a:pt x="351" y="281"/>
                          <a:pt x="351" y="281"/>
                          <a:pt x="351" y="281"/>
                        </a:cubicBezTo>
                        <a:cubicBezTo>
                          <a:pt x="350" y="282"/>
                          <a:pt x="350" y="282"/>
                          <a:pt x="350" y="282"/>
                        </a:cubicBezTo>
                        <a:cubicBezTo>
                          <a:pt x="349" y="282"/>
                          <a:pt x="349" y="282"/>
                          <a:pt x="349" y="282"/>
                        </a:cubicBezTo>
                        <a:cubicBezTo>
                          <a:pt x="348" y="283"/>
                          <a:pt x="348" y="283"/>
                          <a:pt x="348" y="283"/>
                        </a:cubicBezTo>
                        <a:cubicBezTo>
                          <a:pt x="348" y="284"/>
                          <a:pt x="348" y="284"/>
                          <a:pt x="348" y="284"/>
                        </a:cubicBezTo>
                        <a:cubicBezTo>
                          <a:pt x="347" y="286"/>
                          <a:pt x="347" y="286"/>
                          <a:pt x="347" y="286"/>
                        </a:cubicBezTo>
                        <a:cubicBezTo>
                          <a:pt x="347" y="285"/>
                          <a:pt x="347" y="285"/>
                          <a:pt x="347" y="285"/>
                        </a:cubicBezTo>
                        <a:cubicBezTo>
                          <a:pt x="348" y="284"/>
                          <a:pt x="348" y="284"/>
                          <a:pt x="348" y="284"/>
                        </a:cubicBezTo>
                        <a:cubicBezTo>
                          <a:pt x="347" y="284"/>
                          <a:pt x="347" y="284"/>
                          <a:pt x="347" y="284"/>
                        </a:cubicBezTo>
                        <a:cubicBezTo>
                          <a:pt x="347" y="284"/>
                          <a:pt x="347" y="284"/>
                          <a:pt x="347" y="284"/>
                        </a:cubicBezTo>
                        <a:cubicBezTo>
                          <a:pt x="346" y="285"/>
                          <a:pt x="346" y="285"/>
                          <a:pt x="346" y="285"/>
                        </a:cubicBezTo>
                        <a:cubicBezTo>
                          <a:pt x="345" y="285"/>
                          <a:pt x="345" y="285"/>
                          <a:pt x="345" y="285"/>
                        </a:cubicBezTo>
                        <a:cubicBezTo>
                          <a:pt x="345" y="284"/>
                          <a:pt x="345" y="284"/>
                          <a:pt x="345" y="284"/>
                        </a:cubicBezTo>
                        <a:cubicBezTo>
                          <a:pt x="347" y="282"/>
                          <a:pt x="347" y="282"/>
                          <a:pt x="347" y="282"/>
                        </a:cubicBezTo>
                        <a:cubicBezTo>
                          <a:pt x="347" y="282"/>
                          <a:pt x="347" y="282"/>
                          <a:pt x="347" y="282"/>
                        </a:cubicBezTo>
                        <a:cubicBezTo>
                          <a:pt x="347" y="281"/>
                          <a:pt x="347" y="281"/>
                          <a:pt x="347" y="281"/>
                        </a:cubicBezTo>
                        <a:cubicBezTo>
                          <a:pt x="348" y="280"/>
                          <a:pt x="348" y="280"/>
                          <a:pt x="348" y="280"/>
                        </a:cubicBezTo>
                        <a:cubicBezTo>
                          <a:pt x="348" y="280"/>
                          <a:pt x="348" y="280"/>
                          <a:pt x="348" y="280"/>
                        </a:cubicBezTo>
                        <a:cubicBezTo>
                          <a:pt x="349" y="280"/>
                          <a:pt x="349" y="280"/>
                          <a:pt x="349" y="280"/>
                        </a:cubicBezTo>
                        <a:cubicBezTo>
                          <a:pt x="350" y="279"/>
                          <a:pt x="350" y="279"/>
                          <a:pt x="350" y="279"/>
                        </a:cubicBezTo>
                        <a:cubicBezTo>
                          <a:pt x="353" y="278"/>
                          <a:pt x="353" y="278"/>
                          <a:pt x="353" y="278"/>
                        </a:cubicBezTo>
                        <a:cubicBezTo>
                          <a:pt x="352" y="278"/>
                          <a:pt x="352" y="278"/>
                          <a:pt x="352" y="278"/>
                        </a:cubicBezTo>
                        <a:cubicBezTo>
                          <a:pt x="353" y="279"/>
                          <a:pt x="353" y="279"/>
                          <a:pt x="353" y="279"/>
                        </a:cubicBezTo>
                        <a:cubicBezTo>
                          <a:pt x="354" y="278"/>
                          <a:pt x="354" y="278"/>
                          <a:pt x="354" y="278"/>
                        </a:cubicBezTo>
                        <a:cubicBezTo>
                          <a:pt x="354" y="278"/>
                          <a:pt x="354" y="278"/>
                          <a:pt x="354" y="278"/>
                        </a:cubicBezTo>
                        <a:close/>
                        <a:moveTo>
                          <a:pt x="328" y="282"/>
                        </a:moveTo>
                        <a:cubicBezTo>
                          <a:pt x="328" y="282"/>
                          <a:pt x="328" y="282"/>
                          <a:pt x="328" y="282"/>
                        </a:cubicBezTo>
                        <a:cubicBezTo>
                          <a:pt x="328" y="281"/>
                          <a:pt x="328" y="281"/>
                          <a:pt x="328" y="281"/>
                        </a:cubicBezTo>
                        <a:cubicBezTo>
                          <a:pt x="327" y="281"/>
                          <a:pt x="327" y="281"/>
                          <a:pt x="327" y="281"/>
                        </a:cubicBezTo>
                        <a:cubicBezTo>
                          <a:pt x="328" y="281"/>
                          <a:pt x="328" y="281"/>
                          <a:pt x="328" y="281"/>
                        </a:cubicBezTo>
                        <a:cubicBezTo>
                          <a:pt x="328" y="280"/>
                          <a:pt x="328" y="280"/>
                          <a:pt x="328" y="280"/>
                        </a:cubicBezTo>
                        <a:cubicBezTo>
                          <a:pt x="329" y="280"/>
                          <a:pt x="329" y="280"/>
                          <a:pt x="329" y="280"/>
                        </a:cubicBezTo>
                        <a:cubicBezTo>
                          <a:pt x="330" y="280"/>
                          <a:pt x="330" y="280"/>
                          <a:pt x="330" y="280"/>
                        </a:cubicBezTo>
                        <a:cubicBezTo>
                          <a:pt x="330" y="280"/>
                          <a:pt x="330" y="280"/>
                          <a:pt x="330" y="280"/>
                        </a:cubicBezTo>
                        <a:cubicBezTo>
                          <a:pt x="330" y="280"/>
                          <a:pt x="330" y="280"/>
                          <a:pt x="330" y="280"/>
                        </a:cubicBezTo>
                        <a:cubicBezTo>
                          <a:pt x="331" y="280"/>
                          <a:pt x="331" y="280"/>
                          <a:pt x="331" y="280"/>
                        </a:cubicBezTo>
                        <a:cubicBezTo>
                          <a:pt x="331" y="281"/>
                          <a:pt x="331" y="281"/>
                          <a:pt x="331" y="281"/>
                        </a:cubicBezTo>
                        <a:cubicBezTo>
                          <a:pt x="331" y="281"/>
                          <a:pt x="331" y="281"/>
                          <a:pt x="331" y="281"/>
                        </a:cubicBezTo>
                        <a:cubicBezTo>
                          <a:pt x="331" y="281"/>
                          <a:pt x="331" y="281"/>
                          <a:pt x="331" y="281"/>
                        </a:cubicBezTo>
                        <a:cubicBezTo>
                          <a:pt x="331" y="282"/>
                          <a:pt x="331" y="282"/>
                          <a:pt x="331" y="282"/>
                        </a:cubicBezTo>
                        <a:cubicBezTo>
                          <a:pt x="329" y="282"/>
                          <a:pt x="329" y="282"/>
                          <a:pt x="329" y="282"/>
                        </a:cubicBezTo>
                        <a:cubicBezTo>
                          <a:pt x="329" y="282"/>
                          <a:pt x="329" y="282"/>
                          <a:pt x="329" y="282"/>
                        </a:cubicBezTo>
                        <a:cubicBezTo>
                          <a:pt x="328" y="282"/>
                          <a:pt x="328" y="282"/>
                          <a:pt x="328" y="282"/>
                        </a:cubicBezTo>
                        <a:close/>
                        <a:moveTo>
                          <a:pt x="249" y="284"/>
                        </a:moveTo>
                        <a:cubicBezTo>
                          <a:pt x="249" y="283"/>
                          <a:pt x="249" y="283"/>
                          <a:pt x="249" y="283"/>
                        </a:cubicBezTo>
                        <a:cubicBezTo>
                          <a:pt x="250" y="283"/>
                          <a:pt x="250" y="283"/>
                          <a:pt x="250" y="283"/>
                        </a:cubicBezTo>
                        <a:cubicBezTo>
                          <a:pt x="250" y="282"/>
                          <a:pt x="250" y="282"/>
                          <a:pt x="250" y="282"/>
                        </a:cubicBezTo>
                        <a:cubicBezTo>
                          <a:pt x="251" y="281"/>
                          <a:pt x="251" y="281"/>
                          <a:pt x="251" y="281"/>
                        </a:cubicBezTo>
                        <a:cubicBezTo>
                          <a:pt x="251" y="282"/>
                          <a:pt x="251" y="282"/>
                          <a:pt x="251" y="282"/>
                        </a:cubicBezTo>
                        <a:cubicBezTo>
                          <a:pt x="251" y="282"/>
                          <a:pt x="251" y="282"/>
                          <a:pt x="251" y="282"/>
                        </a:cubicBezTo>
                        <a:cubicBezTo>
                          <a:pt x="252" y="282"/>
                          <a:pt x="252" y="282"/>
                          <a:pt x="252" y="282"/>
                        </a:cubicBezTo>
                        <a:cubicBezTo>
                          <a:pt x="252" y="284"/>
                          <a:pt x="252" y="284"/>
                          <a:pt x="252" y="284"/>
                        </a:cubicBezTo>
                        <a:cubicBezTo>
                          <a:pt x="251" y="284"/>
                          <a:pt x="251" y="284"/>
                          <a:pt x="251" y="284"/>
                        </a:cubicBezTo>
                        <a:cubicBezTo>
                          <a:pt x="250" y="284"/>
                          <a:pt x="250" y="284"/>
                          <a:pt x="250" y="284"/>
                        </a:cubicBezTo>
                        <a:cubicBezTo>
                          <a:pt x="249" y="284"/>
                          <a:pt x="249" y="284"/>
                          <a:pt x="249" y="284"/>
                        </a:cubicBezTo>
                        <a:close/>
                        <a:moveTo>
                          <a:pt x="246" y="283"/>
                        </a:moveTo>
                        <a:cubicBezTo>
                          <a:pt x="247" y="283"/>
                          <a:pt x="247" y="283"/>
                          <a:pt x="247" y="283"/>
                        </a:cubicBezTo>
                        <a:cubicBezTo>
                          <a:pt x="247" y="282"/>
                          <a:pt x="247" y="282"/>
                          <a:pt x="247" y="282"/>
                        </a:cubicBezTo>
                        <a:cubicBezTo>
                          <a:pt x="247" y="282"/>
                          <a:pt x="247" y="282"/>
                          <a:pt x="247" y="282"/>
                        </a:cubicBezTo>
                        <a:cubicBezTo>
                          <a:pt x="248" y="281"/>
                          <a:pt x="248" y="281"/>
                          <a:pt x="248" y="281"/>
                        </a:cubicBezTo>
                        <a:cubicBezTo>
                          <a:pt x="248" y="281"/>
                          <a:pt x="248" y="281"/>
                          <a:pt x="248" y="281"/>
                        </a:cubicBezTo>
                        <a:cubicBezTo>
                          <a:pt x="249" y="281"/>
                          <a:pt x="249" y="281"/>
                          <a:pt x="249" y="281"/>
                        </a:cubicBezTo>
                        <a:cubicBezTo>
                          <a:pt x="248" y="282"/>
                          <a:pt x="248" y="282"/>
                          <a:pt x="248" y="282"/>
                        </a:cubicBezTo>
                        <a:cubicBezTo>
                          <a:pt x="247" y="284"/>
                          <a:pt x="247" y="284"/>
                          <a:pt x="247" y="284"/>
                        </a:cubicBezTo>
                        <a:cubicBezTo>
                          <a:pt x="246" y="284"/>
                          <a:pt x="246" y="284"/>
                          <a:pt x="246" y="284"/>
                        </a:cubicBezTo>
                        <a:cubicBezTo>
                          <a:pt x="245" y="284"/>
                          <a:pt x="245" y="284"/>
                          <a:pt x="245" y="284"/>
                        </a:cubicBezTo>
                        <a:cubicBezTo>
                          <a:pt x="245" y="284"/>
                          <a:pt x="245" y="284"/>
                          <a:pt x="245" y="284"/>
                        </a:cubicBezTo>
                        <a:cubicBezTo>
                          <a:pt x="244" y="284"/>
                          <a:pt x="244" y="284"/>
                          <a:pt x="244" y="284"/>
                        </a:cubicBezTo>
                        <a:cubicBezTo>
                          <a:pt x="245" y="283"/>
                          <a:pt x="245" y="283"/>
                          <a:pt x="245" y="283"/>
                        </a:cubicBezTo>
                        <a:cubicBezTo>
                          <a:pt x="246" y="283"/>
                          <a:pt x="246" y="283"/>
                          <a:pt x="246" y="283"/>
                        </a:cubicBezTo>
                        <a:cubicBezTo>
                          <a:pt x="246" y="283"/>
                          <a:pt x="246" y="283"/>
                          <a:pt x="246" y="283"/>
                        </a:cubicBezTo>
                        <a:close/>
                        <a:moveTo>
                          <a:pt x="259" y="283"/>
                        </a:moveTo>
                        <a:cubicBezTo>
                          <a:pt x="259" y="282"/>
                          <a:pt x="259" y="282"/>
                          <a:pt x="259" y="282"/>
                        </a:cubicBezTo>
                        <a:cubicBezTo>
                          <a:pt x="260" y="282"/>
                          <a:pt x="260" y="282"/>
                          <a:pt x="260" y="282"/>
                        </a:cubicBezTo>
                        <a:cubicBezTo>
                          <a:pt x="261" y="282"/>
                          <a:pt x="261" y="282"/>
                          <a:pt x="261" y="282"/>
                        </a:cubicBezTo>
                        <a:cubicBezTo>
                          <a:pt x="261" y="282"/>
                          <a:pt x="261" y="282"/>
                          <a:pt x="261" y="282"/>
                        </a:cubicBezTo>
                        <a:cubicBezTo>
                          <a:pt x="262" y="282"/>
                          <a:pt x="262" y="282"/>
                          <a:pt x="262" y="282"/>
                        </a:cubicBezTo>
                        <a:cubicBezTo>
                          <a:pt x="263" y="283"/>
                          <a:pt x="263" y="283"/>
                          <a:pt x="263" y="283"/>
                        </a:cubicBezTo>
                        <a:cubicBezTo>
                          <a:pt x="262" y="283"/>
                          <a:pt x="262" y="283"/>
                          <a:pt x="262" y="283"/>
                        </a:cubicBezTo>
                        <a:cubicBezTo>
                          <a:pt x="262" y="284"/>
                          <a:pt x="262" y="284"/>
                          <a:pt x="262" y="284"/>
                        </a:cubicBezTo>
                        <a:cubicBezTo>
                          <a:pt x="263" y="285"/>
                          <a:pt x="263" y="285"/>
                          <a:pt x="263" y="285"/>
                        </a:cubicBezTo>
                        <a:cubicBezTo>
                          <a:pt x="262" y="286"/>
                          <a:pt x="262" y="286"/>
                          <a:pt x="262" y="286"/>
                        </a:cubicBezTo>
                        <a:cubicBezTo>
                          <a:pt x="262" y="288"/>
                          <a:pt x="262" y="288"/>
                          <a:pt x="262" y="288"/>
                        </a:cubicBezTo>
                        <a:cubicBezTo>
                          <a:pt x="261" y="290"/>
                          <a:pt x="261" y="290"/>
                          <a:pt x="261" y="290"/>
                        </a:cubicBezTo>
                        <a:cubicBezTo>
                          <a:pt x="261" y="290"/>
                          <a:pt x="261" y="290"/>
                          <a:pt x="261" y="290"/>
                        </a:cubicBezTo>
                        <a:cubicBezTo>
                          <a:pt x="260" y="289"/>
                          <a:pt x="260" y="289"/>
                          <a:pt x="260" y="289"/>
                        </a:cubicBezTo>
                        <a:cubicBezTo>
                          <a:pt x="259" y="289"/>
                          <a:pt x="259" y="289"/>
                          <a:pt x="259" y="289"/>
                        </a:cubicBezTo>
                        <a:cubicBezTo>
                          <a:pt x="259" y="290"/>
                          <a:pt x="259" y="290"/>
                          <a:pt x="259" y="290"/>
                        </a:cubicBezTo>
                        <a:cubicBezTo>
                          <a:pt x="258" y="290"/>
                          <a:pt x="258" y="290"/>
                          <a:pt x="258" y="290"/>
                        </a:cubicBezTo>
                        <a:cubicBezTo>
                          <a:pt x="258" y="289"/>
                          <a:pt x="258" y="289"/>
                          <a:pt x="258" y="289"/>
                        </a:cubicBezTo>
                        <a:cubicBezTo>
                          <a:pt x="258" y="289"/>
                          <a:pt x="258" y="289"/>
                          <a:pt x="258" y="289"/>
                        </a:cubicBezTo>
                        <a:cubicBezTo>
                          <a:pt x="259" y="288"/>
                          <a:pt x="259" y="288"/>
                          <a:pt x="259" y="288"/>
                        </a:cubicBezTo>
                        <a:cubicBezTo>
                          <a:pt x="258" y="288"/>
                          <a:pt x="258" y="288"/>
                          <a:pt x="258" y="288"/>
                        </a:cubicBezTo>
                        <a:cubicBezTo>
                          <a:pt x="258" y="288"/>
                          <a:pt x="258" y="288"/>
                          <a:pt x="258" y="288"/>
                        </a:cubicBezTo>
                        <a:cubicBezTo>
                          <a:pt x="257" y="289"/>
                          <a:pt x="257" y="289"/>
                          <a:pt x="257" y="289"/>
                        </a:cubicBezTo>
                        <a:cubicBezTo>
                          <a:pt x="257" y="288"/>
                          <a:pt x="257" y="288"/>
                          <a:pt x="257" y="288"/>
                        </a:cubicBezTo>
                        <a:cubicBezTo>
                          <a:pt x="257" y="287"/>
                          <a:pt x="257" y="287"/>
                          <a:pt x="257" y="287"/>
                        </a:cubicBezTo>
                        <a:cubicBezTo>
                          <a:pt x="257" y="287"/>
                          <a:pt x="257" y="287"/>
                          <a:pt x="257" y="287"/>
                        </a:cubicBezTo>
                        <a:cubicBezTo>
                          <a:pt x="258" y="288"/>
                          <a:pt x="258" y="288"/>
                          <a:pt x="258" y="288"/>
                        </a:cubicBezTo>
                        <a:cubicBezTo>
                          <a:pt x="258" y="287"/>
                          <a:pt x="258" y="287"/>
                          <a:pt x="258" y="287"/>
                        </a:cubicBezTo>
                        <a:cubicBezTo>
                          <a:pt x="258" y="286"/>
                          <a:pt x="258" y="286"/>
                          <a:pt x="258" y="286"/>
                        </a:cubicBezTo>
                        <a:cubicBezTo>
                          <a:pt x="257" y="286"/>
                          <a:pt x="257" y="286"/>
                          <a:pt x="257" y="286"/>
                        </a:cubicBezTo>
                        <a:cubicBezTo>
                          <a:pt x="257" y="285"/>
                          <a:pt x="257" y="285"/>
                          <a:pt x="257" y="285"/>
                        </a:cubicBezTo>
                        <a:cubicBezTo>
                          <a:pt x="258" y="285"/>
                          <a:pt x="258" y="285"/>
                          <a:pt x="258" y="285"/>
                        </a:cubicBezTo>
                        <a:cubicBezTo>
                          <a:pt x="258" y="285"/>
                          <a:pt x="258" y="285"/>
                          <a:pt x="258" y="285"/>
                        </a:cubicBezTo>
                        <a:cubicBezTo>
                          <a:pt x="258" y="284"/>
                          <a:pt x="258" y="284"/>
                          <a:pt x="258" y="284"/>
                        </a:cubicBezTo>
                        <a:cubicBezTo>
                          <a:pt x="258" y="283"/>
                          <a:pt x="258" y="283"/>
                          <a:pt x="258" y="283"/>
                        </a:cubicBezTo>
                        <a:cubicBezTo>
                          <a:pt x="258" y="283"/>
                          <a:pt x="258" y="283"/>
                          <a:pt x="258" y="283"/>
                        </a:cubicBezTo>
                        <a:cubicBezTo>
                          <a:pt x="258" y="283"/>
                          <a:pt x="258" y="283"/>
                          <a:pt x="258" y="283"/>
                        </a:cubicBezTo>
                        <a:cubicBezTo>
                          <a:pt x="259" y="283"/>
                          <a:pt x="259" y="283"/>
                          <a:pt x="259" y="283"/>
                        </a:cubicBezTo>
                        <a:close/>
                        <a:moveTo>
                          <a:pt x="365" y="286"/>
                        </a:moveTo>
                        <a:cubicBezTo>
                          <a:pt x="364" y="285"/>
                          <a:pt x="364" y="285"/>
                          <a:pt x="364" y="285"/>
                        </a:cubicBezTo>
                        <a:cubicBezTo>
                          <a:pt x="364" y="284"/>
                          <a:pt x="364" y="284"/>
                          <a:pt x="364" y="284"/>
                        </a:cubicBezTo>
                        <a:cubicBezTo>
                          <a:pt x="364" y="284"/>
                          <a:pt x="364" y="284"/>
                          <a:pt x="364" y="284"/>
                        </a:cubicBezTo>
                        <a:cubicBezTo>
                          <a:pt x="364" y="283"/>
                          <a:pt x="364" y="283"/>
                          <a:pt x="364" y="283"/>
                        </a:cubicBezTo>
                        <a:cubicBezTo>
                          <a:pt x="365" y="284"/>
                          <a:pt x="365" y="284"/>
                          <a:pt x="365" y="284"/>
                        </a:cubicBezTo>
                        <a:cubicBezTo>
                          <a:pt x="366" y="284"/>
                          <a:pt x="366" y="284"/>
                          <a:pt x="366" y="284"/>
                        </a:cubicBezTo>
                        <a:cubicBezTo>
                          <a:pt x="367" y="285"/>
                          <a:pt x="367" y="285"/>
                          <a:pt x="367" y="285"/>
                        </a:cubicBezTo>
                        <a:cubicBezTo>
                          <a:pt x="367" y="286"/>
                          <a:pt x="367" y="286"/>
                          <a:pt x="367" y="286"/>
                        </a:cubicBezTo>
                        <a:cubicBezTo>
                          <a:pt x="367" y="286"/>
                          <a:pt x="367" y="286"/>
                          <a:pt x="367" y="286"/>
                        </a:cubicBezTo>
                        <a:cubicBezTo>
                          <a:pt x="366" y="285"/>
                          <a:pt x="366" y="285"/>
                          <a:pt x="366" y="285"/>
                        </a:cubicBezTo>
                        <a:cubicBezTo>
                          <a:pt x="365" y="285"/>
                          <a:pt x="365" y="285"/>
                          <a:pt x="365" y="285"/>
                        </a:cubicBezTo>
                        <a:cubicBezTo>
                          <a:pt x="365" y="285"/>
                          <a:pt x="365" y="286"/>
                          <a:pt x="365" y="286"/>
                        </a:cubicBezTo>
                        <a:close/>
                        <a:moveTo>
                          <a:pt x="324" y="291"/>
                        </a:moveTo>
                        <a:cubicBezTo>
                          <a:pt x="323" y="290"/>
                          <a:pt x="323" y="290"/>
                          <a:pt x="323" y="290"/>
                        </a:cubicBezTo>
                        <a:cubicBezTo>
                          <a:pt x="323" y="290"/>
                          <a:pt x="323" y="290"/>
                          <a:pt x="323" y="290"/>
                        </a:cubicBezTo>
                        <a:cubicBezTo>
                          <a:pt x="323" y="289"/>
                          <a:pt x="323" y="289"/>
                          <a:pt x="323" y="289"/>
                        </a:cubicBezTo>
                        <a:cubicBezTo>
                          <a:pt x="324" y="289"/>
                          <a:pt x="324" y="289"/>
                          <a:pt x="324" y="289"/>
                        </a:cubicBezTo>
                        <a:cubicBezTo>
                          <a:pt x="325" y="287"/>
                          <a:pt x="325" y="287"/>
                          <a:pt x="325" y="287"/>
                        </a:cubicBezTo>
                        <a:cubicBezTo>
                          <a:pt x="325" y="287"/>
                          <a:pt x="325" y="287"/>
                          <a:pt x="325" y="287"/>
                        </a:cubicBezTo>
                        <a:cubicBezTo>
                          <a:pt x="325" y="285"/>
                          <a:pt x="325" y="285"/>
                          <a:pt x="325" y="285"/>
                        </a:cubicBezTo>
                        <a:cubicBezTo>
                          <a:pt x="324" y="285"/>
                          <a:pt x="324" y="285"/>
                          <a:pt x="324" y="285"/>
                        </a:cubicBezTo>
                        <a:cubicBezTo>
                          <a:pt x="324" y="284"/>
                          <a:pt x="324" y="284"/>
                          <a:pt x="324" y="284"/>
                        </a:cubicBezTo>
                        <a:cubicBezTo>
                          <a:pt x="325" y="285"/>
                          <a:pt x="325" y="285"/>
                          <a:pt x="325" y="285"/>
                        </a:cubicBezTo>
                        <a:cubicBezTo>
                          <a:pt x="325" y="285"/>
                          <a:pt x="325" y="285"/>
                          <a:pt x="325" y="285"/>
                        </a:cubicBezTo>
                        <a:cubicBezTo>
                          <a:pt x="326" y="286"/>
                          <a:pt x="326" y="286"/>
                          <a:pt x="326" y="286"/>
                        </a:cubicBezTo>
                        <a:cubicBezTo>
                          <a:pt x="326" y="287"/>
                          <a:pt x="326" y="287"/>
                          <a:pt x="326" y="287"/>
                        </a:cubicBezTo>
                        <a:cubicBezTo>
                          <a:pt x="325" y="287"/>
                          <a:pt x="325" y="287"/>
                          <a:pt x="325" y="287"/>
                        </a:cubicBezTo>
                        <a:cubicBezTo>
                          <a:pt x="325" y="289"/>
                          <a:pt x="325" y="289"/>
                          <a:pt x="325" y="289"/>
                        </a:cubicBezTo>
                        <a:cubicBezTo>
                          <a:pt x="325" y="289"/>
                          <a:pt x="325" y="289"/>
                          <a:pt x="325" y="289"/>
                        </a:cubicBezTo>
                        <a:cubicBezTo>
                          <a:pt x="325" y="290"/>
                          <a:pt x="325" y="290"/>
                          <a:pt x="325" y="290"/>
                        </a:cubicBezTo>
                        <a:cubicBezTo>
                          <a:pt x="326" y="290"/>
                          <a:pt x="326" y="290"/>
                          <a:pt x="326" y="290"/>
                        </a:cubicBezTo>
                        <a:cubicBezTo>
                          <a:pt x="326" y="290"/>
                          <a:pt x="326" y="290"/>
                          <a:pt x="326" y="290"/>
                        </a:cubicBezTo>
                        <a:cubicBezTo>
                          <a:pt x="327" y="291"/>
                          <a:pt x="327" y="291"/>
                          <a:pt x="327" y="291"/>
                        </a:cubicBezTo>
                        <a:cubicBezTo>
                          <a:pt x="327" y="291"/>
                          <a:pt x="327" y="291"/>
                          <a:pt x="327" y="291"/>
                        </a:cubicBezTo>
                        <a:cubicBezTo>
                          <a:pt x="327" y="290"/>
                          <a:pt x="327" y="290"/>
                          <a:pt x="327" y="290"/>
                        </a:cubicBezTo>
                        <a:cubicBezTo>
                          <a:pt x="328" y="289"/>
                          <a:pt x="328" y="289"/>
                          <a:pt x="328" y="289"/>
                        </a:cubicBezTo>
                        <a:cubicBezTo>
                          <a:pt x="329" y="289"/>
                          <a:pt x="329" y="289"/>
                          <a:pt x="329" y="289"/>
                        </a:cubicBezTo>
                        <a:cubicBezTo>
                          <a:pt x="329" y="290"/>
                          <a:pt x="329" y="290"/>
                          <a:pt x="329" y="290"/>
                        </a:cubicBezTo>
                        <a:cubicBezTo>
                          <a:pt x="329" y="291"/>
                          <a:pt x="329" y="291"/>
                          <a:pt x="329" y="291"/>
                        </a:cubicBezTo>
                        <a:cubicBezTo>
                          <a:pt x="329" y="292"/>
                          <a:pt x="329" y="292"/>
                          <a:pt x="329" y="292"/>
                        </a:cubicBezTo>
                        <a:cubicBezTo>
                          <a:pt x="328" y="292"/>
                          <a:pt x="328" y="292"/>
                          <a:pt x="328" y="292"/>
                        </a:cubicBezTo>
                        <a:cubicBezTo>
                          <a:pt x="328" y="292"/>
                          <a:pt x="328" y="292"/>
                          <a:pt x="328" y="292"/>
                        </a:cubicBezTo>
                        <a:cubicBezTo>
                          <a:pt x="328" y="292"/>
                          <a:pt x="328" y="292"/>
                          <a:pt x="328" y="292"/>
                        </a:cubicBezTo>
                        <a:cubicBezTo>
                          <a:pt x="327" y="291"/>
                          <a:pt x="327" y="291"/>
                          <a:pt x="327" y="291"/>
                        </a:cubicBezTo>
                        <a:cubicBezTo>
                          <a:pt x="326" y="291"/>
                          <a:pt x="326" y="291"/>
                          <a:pt x="326" y="291"/>
                        </a:cubicBezTo>
                        <a:cubicBezTo>
                          <a:pt x="326" y="292"/>
                          <a:pt x="326" y="292"/>
                          <a:pt x="326" y="292"/>
                        </a:cubicBezTo>
                        <a:cubicBezTo>
                          <a:pt x="325" y="292"/>
                          <a:pt x="325" y="292"/>
                          <a:pt x="325" y="292"/>
                        </a:cubicBezTo>
                        <a:cubicBezTo>
                          <a:pt x="325" y="292"/>
                          <a:pt x="325" y="292"/>
                          <a:pt x="325" y="292"/>
                        </a:cubicBezTo>
                        <a:cubicBezTo>
                          <a:pt x="325" y="290"/>
                          <a:pt x="325" y="290"/>
                          <a:pt x="325" y="290"/>
                        </a:cubicBezTo>
                        <a:cubicBezTo>
                          <a:pt x="325" y="290"/>
                          <a:pt x="325" y="290"/>
                          <a:pt x="325" y="290"/>
                        </a:cubicBezTo>
                        <a:cubicBezTo>
                          <a:pt x="324" y="291"/>
                          <a:pt x="324" y="291"/>
                          <a:pt x="324" y="291"/>
                        </a:cubicBezTo>
                        <a:close/>
                        <a:moveTo>
                          <a:pt x="245" y="286"/>
                        </a:moveTo>
                        <a:cubicBezTo>
                          <a:pt x="246" y="285"/>
                          <a:pt x="246" y="285"/>
                          <a:pt x="246" y="285"/>
                        </a:cubicBezTo>
                        <a:cubicBezTo>
                          <a:pt x="247" y="285"/>
                          <a:pt x="247" y="285"/>
                          <a:pt x="247" y="285"/>
                        </a:cubicBezTo>
                        <a:cubicBezTo>
                          <a:pt x="248" y="285"/>
                          <a:pt x="248" y="285"/>
                          <a:pt x="248" y="285"/>
                        </a:cubicBezTo>
                        <a:cubicBezTo>
                          <a:pt x="247" y="286"/>
                          <a:pt x="247" y="286"/>
                          <a:pt x="247" y="286"/>
                        </a:cubicBezTo>
                        <a:cubicBezTo>
                          <a:pt x="247" y="286"/>
                          <a:pt x="247" y="286"/>
                          <a:pt x="247" y="286"/>
                        </a:cubicBezTo>
                        <a:cubicBezTo>
                          <a:pt x="246" y="286"/>
                          <a:pt x="246" y="286"/>
                          <a:pt x="246" y="286"/>
                        </a:cubicBezTo>
                        <a:cubicBezTo>
                          <a:pt x="245" y="286"/>
                          <a:pt x="245" y="286"/>
                          <a:pt x="245" y="286"/>
                        </a:cubicBezTo>
                        <a:close/>
                        <a:moveTo>
                          <a:pt x="328" y="287"/>
                        </a:moveTo>
                        <a:cubicBezTo>
                          <a:pt x="328" y="287"/>
                          <a:pt x="328" y="287"/>
                          <a:pt x="328" y="287"/>
                        </a:cubicBezTo>
                        <a:cubicBezTo>
                          <a:pt x="328" y="287"/>
                          <a:pt x="328" y="287"/>
                          <a:pt x="328" y="287"/>
                        </a:cubicBezTo>
                        <a:cubicBezTo>
                          <a:pt x="329" y="286"/>
                          <a:pt x="329" y="286"/>
                          <a:pt x="329" y="286"/>
                        </a:cubicBezTo>
                        <a:cubicBezTo>
                          <a:pt x="329" y="285"/>
                          <a:pt x="329" y="285"/>
                          <a:pt x="329" y="285"/>
                        </a:cubicBezTo>
                        <a:cubicBezTo>
                          <a:pt x="330" y="285"/>
                          <a:pt x="330" y="285"/>
                          <a:pt x="330" y="285"/>
                        </a:cubicBezTo>
                        <a:cubicBezTo>
                          <a:pt x="330" y="286"/>
                          <a:pt x="330" y="286"/>
                          <a:pt x="330" y="286"/>
                        </a:cubicBezTo>
                        <a:cubicBezTo>
                          <a:pt x="329" y="287"/>
                          <a:pt x="329" y="287"/>
                          <a:pt x="329" y="287"/>
                        </a:cubicBezTo>
                        <a:cubicBezTo>
                          <a:pt x="329" y="287"/>
                          <a:pt x="329" y="287"/>
                          <a:pt x="329" y="287"/>
                        </a:cubicBezTo>
                        <a:cubicBezTo>
                          <a:pt x="329" y="287"/>
                          <a:pt x="328" y="287"/>
                          <a:pt x="328" y="287"/>
                        </a:cubicBezTo>
                        <a:close/>
                        <a:moveTo>
                          <a:pt x="267" y="291"/>
                        </a:moveTo>
                        <a:cubicBezTo>
                          <a:pt x="269" y="289"/>
                          <a:pt x="269" y="289"/>
                          <a:pt x="269" y="289"/>
                        </a:cubicBezTo>
                        <a:cubicBezTo>
                          <a:pt x="270" y="288"/>
                          <a:pt x="270" y="288"/>
                          <a:pt x="270" y="288"/>
                        </a:cubicBezTo>
                        <a:cubicBezTo>
                          <a:pt x="270" y="287"/>
                          <a:pt x="270" y="287"/>
                          <a:pt x="270" y="287"/>
                        </a:cubicBezTo>
                        <a:cubicBezTo>
                          <a:pt x="272" y="286"/>
                          <a:pt x="272" y="286"/>
                          <a:pt x="272" y="286"/>
                        </a:cubicBezTo>
                        <a:cubicBezTo>
                          <a:pt x="272" y="287"/>
                          <a:pt x="272" y="287"/>
                          <a:pt x="272" y="287"/>
                        </a:cubicBezTo>
                        <a:cubicBezTo>
                          <a:pt x="270" y="289"/>
                          <a:pt x="270" y="289"/>
                          <a:pt x="270" y="289"/>
                        </a:cubicBezTo>
                        <a:cubicBezTo>
                          <a:pt x="268" y="290"/>
                          <a:pt x="268" y="290"/>
                          <a:pt x="268" y="290"/>
                        </a:cubicBezTo>
                        <a:cubicBezTo>
                          <a:pt x="267" y="291"/>
                          <a:pt x="267" y="291"/>
                          <a:pt x="267" y="291"/>
                        </a:cubicBezTo>
                        <a:close/>
                        <a:moveTo>
                          <a:pt x="329" y="290"/>
                        </a:moveTo>
                        <a:cubicBezTo>
                          <a:pt x="329" y="289"/>
                          <a:pt x="329" y="289"/>
                          <a:pt x="329" y="289"/>
                        </a:cubicBezTo>
                        <a:cubicBezTo>
                          <a:pt x="329" y="288"/>
                          <a:pt x="329" y="288"/>
                          <a:pt x="329" y="288"/>
                        </a:cubicBezTo>
                        <a:cubicBezTo>
                          <a:pt x="330" y="289"/>
                          <a:pt x="330" y="289"/>
                          <a:pt x="330" y="289"/>
                        </a:cubicBezTo>
                        <a:cubicBezTo>
                          <a:pt x="329" y="290"/>
                          <a:pt x="329" y="290"/>
                          <a:pt x="329" y="290"/>
                        </a:cubicBezTo>
                        <a:close/>
                        <a:moveTo>
                          <a:pt x="305" y="298"/>
                        </a:moveTo>
                        <a:cubicBezTo>
                          <a:pt x="306" y="297"/>
                          <a:pt x="306" y="297"/>
                          <a:pt x="306" y="297"/>
                        </a:cubicBezTo>
                        <a:cubicBezTo>
                          <a:pt x="306" y="297"/>
                          <a:pt x="306" y="297"/>
                          <a:pt x="306" y="297"/>
                        </a:cubicBezTo>
                        <a:cubicBezTo>
                          <a:pt x="307" y="297"/>
                          <a:pt x="307" y="297"/>
                          <a:pt x="307" y="297"/>
                        </a:cubicBezTo>
                        <a:cubicBezTo>
                          <a:pt x="308" y="296"/>
                          <a:pt x="308" y="296"/>
                          <a:pt x="308" y="296"/>
                        </a:cubicBezTo>
                        <a:cubicBezTo>
                          <a:pt x="309" y="296"/>
                          <a:pt x="309" y="296"/>
                          <a:pt x="309" y="296"/>
                        </a:cubicBezTo>
                        <a:cubicBezTo>
                          <a:pt x="309" y="297"/>
                          <a:pt x="309" y="297"/>
                          <a:pt x="309" y="297"/>
                        </a:cubicBezTo>
                        <a:cubicBezTo>
                          <a:pt x="308" y="297"/>
                          <a:pt x="308" y="297"/>
                          <a:pt x="308" y="297"/>
                        </a:cubicBezTo>
                        <a:cubicBezTo>
                          <a:pt x="309" y="298"/>
                          <a:pt x="309" y="298"/>
                          <a:pt x="309" y="298"/>
                        </a:cubicBezTo>
                        <a:cubicBezTo>
                          <a:pt x="309" y="298"/>
                          <a:pt x="309" y="298"/>
                          <a:pt x="309" y="298"/>
                        </a:cubicBezTo>
                        <a:cubicBezTo>
                          <a:pt x="310" y="297"/>
                          <a:pt x="310" y="297"/>
                          <a:pt x="310" y="297"/>
                        </a:cubicBezTo>
                        <a:cubicBezTo>
                          <a:pt x="311" y="297"/>
                          <a:pt x="311" y="297"/>
                          <a:pt x="311" y="297"/>
                        </a:cubicBezTo>
                        <a:cubicBezTo>
                          <a:pt x="311" y="298"/>
                          <a:pt x="311" y="298"/>
                          <a:pt x="311" y="298"/>
                        </a:cubicBezTo>
                        <a:cubicBezTo>
                          <a:pt x="312" y="298"/>
                          <a:pt x="312" y="298"/>
                          <a:pt x="312" y="298"/>
                        </a:cubicBezTo>
                        <a:cubicBezTo>
                          <a:pt x="312" y="297"/>
                          <a:pt x="312" y="297"/>
                          <a:pt x="312" y="297"/>
                        </a:cubicBezTo>
                        <a:cubicBezTo>
                          <a:pt x="312" y="298"/>
                          <a:pt x="312" y="298"/>
                          <a:pt x="312" y="298"/>
                        </a:cubicBezTo>
                        <a:cubicBezTo>
                          <a:pt x="311" y="299"/>
                          <a:pt x="311" y="299"/>
                          <a:pt x="311" y="299"/>
                        </a:cubicBezTo>
                        <a:cubicBezTo>
                          <a:pt x="310" y="299"/>
                          <a:pt x="310" y="299"/>
                          <a:pt x="310" y="299"/>
                        </a:cubicBezTo>
                        <a:cubicBezTo>
                          <a:pt x="309" y="300"/>
                          <a:pt x="309" y="300"/>
                          <a:pt x="309" y="300"/>
                        </a:cubicBezTo>
                        <a:cubicBezTo>
                          <a:pt x="308" y="299"/>
                          <a:pt x="308" y="299"/>
                          <a:pt x="308" y="299"/>
                        </a:cubicBezTo>
                        <a:cubicBezTo>
                          <a:pt x="308" y="299"/>
                          <a:pt x="308" y="299"/>
                          <a:pt x="308" y="299"/>
                        </a:cubicBezTo>
                        <a:cubicBezTo>
                          <a:pt x="307" y="299"/>
                          <a:pt x="307" y="299"/>
                          <a:pt x="307" y="299"/>
                        </a:cubicBezTo>
                        <a:cubicBezTo>
                          <a:pt x="307" y="299"/>
                          <a:pt x="307" y="299"/>
                          <a:pt x="307" y="299"/>
                        </a:cubicBezTo>
                        <a:cubicBezTo>
                          <a:pt x="307" y="299"/>
                          <a:pt x="307" y="299"/>
                          <a:pt x="307" y="299"/>
                        </a:cubicBezTo>
                        <a:cubicBezTo>
                          <a:pt x="306" y="299"/>
                          <a:pt x="306" y="299"/>
                          <a:pt x="306" y="299"/>
                        </a:cubicBezTo>
                        <a:cubicBezTo>
                          <a:pt x="306" y="298"/>
                          <a:pt x="306" y="298"/>
                          <a:pt x="306" y="298"/>
                        </a:cubicBezTo>
                        <a:cubicBezTo>
                          <a:pt x="306" y="298"/>
                          <a:pt x="305" y="298"/>
                          <a:pt x="305" y="298"/>
                        </a:cubicBezTo>
                        <a:cubicBezTo>
                          <a:pt x="305" y="298"/>
                          <a:pt x="305" y="298"/>
                          <a:pt x="305" y="298"/>
                        </a:cubicBezTo>
                        <a:close/>
                        <a:moveTo>
                          <a:pt x="335" y="302"/>
                        </a:moveTo>
                        <a:cubicBezTo>
                          <a:pt x="334" y="302"/>
                          <a:pt x="334" y="302"/>
                          <a:pt x="334" y="302"/>
                        </a:cubicBezTo>
                        <a:cubicBezTo>
                          <a:pt x="334" y="301"/>
                          <a:pt x="334" y="301"/>
                          <a:pt x="334" y="301"/>
                        </a:cubicBezTo>
                        <a:cubicBezTo>
                          <a:pt x="337" y="300"/>
                          <a:pt x="337" y="300"/>
                          <a:pt x="337" y="300"/>
                        </a:cubicBezTo>
                        <a:cubicBezTo>
                          <a:pt x="339" y="300"/>
                          <a:pt x="339" y="300"/>
                          <a:pt x="339" y="300"/>
                        </a:cubicBezTo>
                        <a:cubicBezTo>
                          <a:pt x="339" y="299"/>
                          <a:pt x="339" y="299"/>
                          <a:pt x="339" y="299"/>
                        </a:cubicBezTo>
                        <a:cubicBezTo>
                          <a:pt x="339" y="300"/>
                          <a:pt x="339" y="300"/>
                          <a:pt x="339" y="300"/>
                        </a:cubicBezTo>
                        <a:cubicBezTo>
                          <a:pt x="339" y="301"/>
                          <a:pt x="339" y="301"/>
                          <a:pt x="339" y="301"/>
                        </a:cubicBezTo>
                        <a:cubicBezTo>
                          <a:pt x="340" y="302"/>
                          <a:pt x="340" y="302"/>
                          <a:pt x="340" y="302"/>
                        </a:cubicBezTo>
                        <a:cubicBezTo>
                          <a:pt x="340" y="302"/>
                          <a:pt x="340" y="302"/>
                          <a:pt x="340" y="302"/>
                        </a:cubicBezTo>
                        <a:cubicBezTo>
                          <a:pt x="340" y="303"/>
                          <a:pt x="340" y="303"/>
                          <a:pt x="340" y="303"/>
                        </a:cubicBezTo>
                        <a:cubicBezTo>
                          <a:pt x="342" y="303"/>
                          <a:pt x="342" y="303"/>
                          <a:pt x="342" y="303"/>
                        </a:cubicBezTo>
                        <a:cubicBezTo>
                          <a:pt x="342" y="304"/>
                          <a:pt x="342" y="304"/>
                          <a:pt x="342" y="304"/>
                        </a:cubicBezTo>
                        <a:cubicBezTo>
                          <a:pt x="342" y="305"/>
                          <a:pt x="342" y="305"/>
                          <a:pt x="342" y="305"/>
                        </a:cubicBezTo>
                        <a:cubicBezTo>
                          <a:pt x="342" y="304"/>
                          <a:pt x="342" y="304"/>
                          <a:pt x="342" y="304"/>
                        </a:cubicBezTo>
                        <a:cubicBezTo>
                          <a:pt x="341" y="304"/>
                          <a:pt x="341" y="304"/>
                          <a:pt x="341" y="304"/>
                        </a:cubicBezTo>
                        <a:cubicBezTo>
                          <a:pt x="340" y="304"/>
                          <a:pt x="340" y="304"/>
                          <a:pt x="340" y="304"/>
                        </a:cubicBezTo>
                        <a:cubicBezTo>
                          <a:pt x="339" y="303"/>
                          <a:pt x="339" y="303"/>
                          <a:pt x="339" y="303"/>
                        </a:cubicBezTo>
                        <a:cubicBezTo>
                          <a:pt x="339" y="303"/>
                          <a:pt x="339" y="303"/>
                          <a:pt x="339" y="303"/>
                        </a:cubicBezTo>
                        <a:cubicBezTo>
                          <a:pt x="338" y="304"/>
                          <a:pt x="338" y="304"/>
                          <a:pt x="338" y="304"/>
                        </a:cubicBezTo>
                        <a:cubicBezTo>
                          <a:pt x="337" y="303"/>
                          <a:pt x="337" y="303"/>
                          <a:pt x="337" y="303"/>
                        </a:cubicBezTo>
                        <a:cubicBezTo>
                          <a:pt x="337" y="302"/>
                          <a:pt x="337" y="302"/>
                          <a:pt x="337" y="302"/>
                        </a:cubicBezTo>
                        <a:cubicBezTo>
                          <a:pt x="336" y="303"/>
                          <a:pt x="336" y="303"/>
                          <a:pt x="336" y="303"/>
                        </a:cubicBezTo>
                        <a:cubicBezTo>
                          <a:pt x="336" y="302"/>
                          <a:pt x="336" y="302"/>
                          <a:pt x="336" y="302"/>
                        </a:cubicBezTo>
                        <a:cubicBezTo>
                          <a:pt x="336" y="302"/>
                          <a:pt x="336" y="302"/>
                          <a:pt x="336" y="302"/>
                        </a:cubicBezTo>
                        <a:cubicBezTo>
                          <a:pt x="335" y="302"/>
                          <a:pt x="335" y="302"/>
                          <a:pt x="335" y="302"/>
                        </a:cubicBezTo>
                        <a:cubicBezTo>
                          <a:pt x="335" y="302"/>
                          <a:pt x="335" y="302"/>
                          <a:pt x="335" y="302"/>
                        </a:cubicBezTo>
                        <a:close/>
                        <a:moveTo>
                          <a:pt x="354" y="304"/>
                        </a:moveTo>
                        <a:cubicBezTo>
                          <a:pt x="353" y="304"/>
                          <a:pt x="353" y="304"/>
                          <a:pt x="353" y="304"/>
                        </a:cubicBezTo>
                        <a:cubicBezTo>
                          <a:pt x="353" y="303"/>
                          <a:pt x="353" y="303"/>
                          <a:pt x="353" y="303"/>
                        </a:cubicBezTo>
                        <a:cubicBezTo>
                          <a:pt x="354" y="302"/>
                          <a:pt x="354" y="302"/>
                          <a:pt x="354" y="302"/>
                        </a:cubicBezTo>
                        <a:cubicBezTo>
                          <a:pt x="354" y="302"/>
                          <a:pt x="354" y="302"/>
                          <a:pt x="354" y="302"/>
                        </a:cubicBezTo>
                        <a:cubicBezTo>
                          <a:pt x="355" y="302"/>
                          <a:pt x="355" y="302"/>
                          <a:pt x="355" y="302"/>
                        </a:cubicBezTo>
                        <a:cubicBezTo>
                          <a:pt x="356" y="303"/>
                          <a:pt x="356" y="303"/>
                          <a:pt x="356" y="303"/>
                        </a:cubicBezTo>
                        <a:cubicBezTo>
                          <a:pt x="355" y="303"/>
                          <a:pt x="355" y="303"/>
                          <a:pt x="355" y="303"/>
                        </a:cubicBezTo>
                        <a:cubicBezTo>
                          <a:pt x="354" y="304"/>
                          <a:pt x="354" y="304"/>
                          <a:pt x="354" y="304"/>
                        </a:cubicBezTo>
                        <a:close/>
                        <a:moveTo>
                          <a:pt x="325" y="313"/>
                        </a:moveTo>
                        <a:cubicBezTo>
                          <a:pt x="324" y="312"/>
                          <a:pt x="324" y="312"/>
                          <a:pt x="324" y="312"/>
                        </a:cubicBezTo>
                        <a:cubicBezTo>
                          <a:pt x="323" y="311"/>
                          <a:pt x="323" y="311"/>
                          <a:pt x="323" y="311"/>
                        </a:cubicBezTo>
                        <a:cubicBezTo>
                          <a:pt x="324" y="310"/>
                          <a:pt x="324" y="310"/>
                          <a:pt x="324" y="310"/>
                        </a:cubicBezTo>
                        <a:cubicBezTo>
                          <a:pt x="324" y="310"/>
                          <a:pt x="324" y="310"/>
                          <a:pt x="324" y="310"/>
                        </a:cubicBezTo>
                        <a:cubicBezTo>
                          <a:pt x="325" y="310"/>
                          <a:pt x="325" y="310"/>
                          <a:pt x="325" y="310"/>
                        </a:cubicBezTo>
                        <a:cubicBezTo>
                          <a:pt x="326" y="311"/>
                          <a:pt x="326" y="311"/>
                          <a:pt x="326" y="311"/>
                        </a:cubicBezTo>
                        <a:cubicBezTo>
                          <a:pt x="325" y="312"/>
                          <a:pt x="325" y="312"/>
                          <a:pt x="325" y="312"/>
                        </a:cubicBezTo>
                        <a:cubicBezTo>
                          <a:pt x="325" y="313"/>
                          <a:pt x="325" y="313"/>
                          <a:pt x="325" y="313"/>
                        </a:cubicBezTo>
                        <a:close/>
                        <a:moveTo>
                          <a:pt x="330" y="317"/>
                        </a:moveTo>
                        <a:cubicBezTo>
                          <a:pt x="329" y="316"/>
                          <a:pt x="329" y="316"/>
                          <a:pt x="329" y="316"/>
                        </a:cubicBezTo>
                        <a:cubicBezTo>
                          <a:pt x="328" y="316"/>
                          <a:pt x="328" y="316"/>
                          <a:pt x="328" y="316"/>
                        </a:cubicBezTo>
                        <a:cubicBezTo>
                          <a:pt x="329" y="316"/>
                          <a:pt x="329" y="316"/>
                          <a:pt x="329" y="316"/>
                        </a:cubicBezTo>
                        <a:cubicBezTo>
                          <a:pt x="329" y="315"/>
                          <a:pt x="329" y="315"/>
                          <a:pt x="329" y="315"/>
                        </a:cubicBezTo>
                        <a:cubicBezTo>
                          <a:pt x="330" y="316"/>
                          <a:pt x="330" y="316"/>
                          <a:pt x="330" y="316"/>
                        </a:cubicBezTo>
                        <a:cubicBezTo>
                          <a:pt x="330" y="317"/>
                          <a:pt x="330" y="317"/>
                          <a:pt x="330" y="317"/>
                        </a:cubicBezTo>
                        <a:close/>
                        <a:moveTo>
                          <a:pt x="303" y="321"/>
                        </a:moveTo>
                        <a:cubicBezTo>
                          <a:pt x="302" y="320"/>
                          <a:pt x="302" y="320"/>
                          <a:pt x="302" y="320"/>
                        </a:cubicBezTo>
                        <a:cubicBezTo>
                          <a:pt x="303" y="320"/>
                          <a:pt x="303" y="320"/>
                          <a:pt x="303" y="320"/>
                        </a:cubicBezTo>
                        <a:cubicBezTo>
                          <a:pt x="304" y="319"/>
                          <a:pt x="304" y="319"/>
                          <a:pt x="304" y="319"/>
                        </a:cubicBezTo>
                        <a:cubicBezTo>
                          <a:pt x="305" y="319"/>
                          <a:pt x="305" y="319"/>
                          <a:pt x="305" y="319"/>
                        </a:cubicBezTo>
                        <a:cubicBezTo>
                          <a:pt x="306" y="320"/>
                          <a:pt x="306" y="320"/>
                          <a:pt x="306" y="320"/>
                        </a:cubicBezTo>
                        <a:cubicBezTo>
                          <a:pt x="305" y="320"/>
                          <a:pt x="305" y="320"/>
                          <a:pt x="305" y="320"/>
                        </a:cubicBezTo>
                        <a:cubicBezTo>
                          <a:pt x="305" y="321"/>
                          <a:pt x="305" y="321"/>
                          <a:pt x="305" y="321"/>
                        </a:cubicBezTo>
                        <a:cubicBezTo>
                          <a:pt x="304" y="321"/>
                          <a:pt x="304" y="321"/>
                          <a:pt x="304" y="321"/>
                        </a:cubicBezTo>
                        <a:cubicBezTo>
                          <a:pt x="303" y="321"/>
                          <a:pt x="303" y="321"/>
                          <a:pt x="303" y="321"/>
                        </a:cubicBezTo>
                        <a:close/>
                        <a:moveTo>
                          <a:pt x="343" y="324"/>
                        </a:moveTo>
                        <a:cubicBezTo>
                          <a:pt x="344" y="323"/>
                          <a:pt x="344" y="323"/>
                          <a:pt x="344" y="323"/>
                        </a:cubicBezTo>
                        <a:cubicBezTo>
                          <a:pt x="344" y="323"/>
                          <a:pt x="344" y="323"/>
                          <a:pt x="344" y="323"/>
                        </a:cubicBezTo>
                        <a:cubicBezTo>
                          <a:pt x="345" y="322"/>
                          <a:pt x="345" y="322"/>
                          <a:pt x="345" y="322"/>
                        </a:cubicBezTo>
                        <a:cubicBezTo>
                          <a:pt x="346" y="322"/>
                          <a:pt x="346" y="322"/>
                          <a:pt x="346" y="322"/>
                        </a:cubicBezTo>
                        <a:cubicBezTo>
                          <a:pt x="347" y="321"/>
                          <a:pt x="347" y="321"/>
                          <a:pt x="347" y="321"/>
                        </a:cubicBezTo>
                        <a:cubicBezTo>
                          <a:pt x="348" y="321"/>
                          <a:pt x="348" y="321"/>
                          <a:pt x="348" y="321"/>
                        </a:cubicBezTo>
                        <a:cubicBezTo>
                          <a:pt x="347" y="321"/>
                          <a:pt x="347" y="321"/>
                          <a:pt x="347" y="321"/>
                        </a:cubicBezTo>
                        <a:cubicBezTo>
                          <a:pt x="346" y="322"/>
                          <a:pt x="346" y="322"/>
                          <a:pt x="346" y="322"/>
                        </a:cubicBezTo>
                        <a:cubicBezTo>
                          <a:pt x="344" y="323"/>
                          <a:pt x="344" y="323"/>
                          <a:pt x="344" y="323"/>
                        </a:cubicBezTo>
                        <a:cubicBezTo>
                          <a:pt x="343" y="324"/>
                          <a:pt x="343" y="324"/>
                          <a:pt x="343" y="324"/>
                        </a:cubicBezTo>
                        <a:cubicBezTo>
                          <a:pt x="343" y="324"/>
                          <a:pt x="343" y="324"/>
                          <a:pt x="343" y="3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29" name="Freeform 1228"/>
                  <p:cNvSpPr>
                    <a:spLocks/>
                  </p:cNvSpPr>
                  <p:nvPr/>
                </p:nvSpPr>
                <p:spPr bwMode="auto">
                  <a:xfrm>
                    <a:off x="2236" y="1580"/>
                    <a:ext cx="6" cy="3"/>
                  </a:xfrm>
                  <a:custGeom>
                    <a:avLst/>
                    <a:gdLst>
                      <a:gd name="T0" fmla="*/ 0 w 2"/>
                      <a:gd name="T1" fmla="*/ 0 h 1"/>
                      <a:gd name="T2" fmla="*/ 0 w 2"/>
                      <a:gd name="T3" fmla="*/ 1 h 1"/>
                      <a:gd name="T4" fmla="*/ 1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1"/>
                          <a:pt x="0" y="1"/>
                          <a:pt x="0" y="1"/>
                        </a:cubicBezTo>
                        <a:cubicBezTo>
                          <a:pt x="1" y="1"/>
                          <a:pt x="1" y="1"/>
                          <a:pt x="1" y="1"/>
                        </a:cubicBezTo>
                        <a:cubicBezTo>
                          <a:pt x="1" y="1"/>
                          <a:pt x="2" y="1"/>
                          <a:pt x="2" y="1"/>
                        </a:cubicBezTo>
                        <a:cubicBezTo>
                          <a:pt x="0" y="0"/>
                          <a:pt x="0" y="0"/>
                          <a:pt x="0" y="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30" name="Freeform 1229"/>
                  <p:cNvSpPr>
                    <a:spLocks noEditPoints="1"/>
                  </p:cNvSpPr>
                  <p:nvPr/>
                </p:nvSpPr>
                <p:spPr bwMode="auto">
                  <a:xfrm>
                    <a:off x="2236" y="1580"/>
                    <a:ext cx="6" cy="3"/>
                  </a:xfrm>
                  <a:custGeom>
                    <a:avLst/>
                    <a:gdLst>
                      <a:gd name="T0" fmla="*/ 0 w 2"/>
                      <a:gd name="T1" fmla="*/ 0 h 1"/>
                      <a:gd name="T2" fmla="*/ 0 w 2"/>
                      <a:gd name="T3" fmla="*/ 0 h 1"/>
                      <a:gd name="T4" fmla="*/ 0 w 2"/>
                      <a:gd name="T5" fmla="*/ 1 h 1"/>
                      <a:gd name="T6" fmla="*/ 1 w 2"/>
                      <a:gd name="T7" fmla="*/ 1 h 1"/>
                      <a:gd name="T8" fmla="*/ 2 w 2"/>
                      <a:gd name="T9" fmla="*/ 1 h 1"/>
                      <a:gd name="T10" fmla="*/ 0 w 2"/>
                      <a:gd name="T11" fmla="*/ 0 h 1"/>
                      <a:gd name="T12" fmla="*/ 1 w 2"/>
                      <a:gd name="T13" fmla="*/ 1 h 1"/>
                      <a:gd name="T14" fmla="*/ 1 w 2"/>
                      <a:gd name="T15" fmla="*/ 1 h 1"/>
                      <a:gd name="T16" fmla="*/ 1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0"/>
                        </a:moveTo>
                        <a:cubicBezTo>
                          <a:pt x="0" y="0"/>
                          <a:pt x="0" y="0"/>
                          <a:pt x="0" y="0"/>
                        </a:cubicBezTo>
                        <a:cubicBezTo>
                          <a:pt x="0" y="1"/>
                          <a:pt x="0" y="1"/>
                          <a:pt x="0" y="1"/>
                        </a:cubicBezTo>
                        <a:cubicBezTo>
                          <a:pt x="1" y="1"/>
                          <a:pt x="1" y="1"/>
                          <a:pt x="1" y="1"/>
                        </a:cubicBezTo>
                        <a:cubicBezTo>
                          <a:pt x="1" y="1"/>
                          <a:pt x="2" y="1"/>
                          <a:pt x="2" y="1"/>
                        </a:cubicBezTo>
                        <a:cubicBezTo>
                          <a:pt x="0" y="0"/>
                          <a:pt x="0" y="0"/>
                          <a:pt x="0" y="0"/>
                        </a:cubicBezTo>
                        <a:close/>
                        <a:moveTo>
                          <a:pt x="1" y="1"/>
                        </a:moveTo>
                        <a:cubicBezTo>
                          <a:pt x="1" y="1"/>
                          <a:pt x="1" y="1"/>
                          <a:pt x="1" y="1"/>
                        </a:cubicBezTo>
                        <a:cubicBezTo>
                          <a:pt x="1" y="1"/>
                          <a:pt x="1"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31" name="Freeform 1230"/>
                  <p:cNvSpPr>
                    <a:spLocks/>
                  </p:cNvSpPr>
                  <p:nvPr/>
                </p:nvSpPr>
                <p:spPr bwMode="auto">
                  <a:xfrm>
                    <a:off x="2236" y="1550"/>
                    <a:ext cx="15" cy="15"/>
                  </a:xfrm>
                  <a:custGeom>
                    <a:avLst/>
                    <a:gdLst>
                      <a:gd name="T0" fmla="*/ 6 w 15"/>
                      <a:gd name="T1" fmla="*/ 15 h 15"/>
                      <a:gd name="T2" fmla="*/ 6 w 15"/>
                      <a:gd name="T3" fmla="*/ 12 h 15"/>
                      <a:gd name="T4" fmla="*/ 3 w 15"/>
                      <a:gd name="T5" fmla="*/ 12 h 15"/>
                      <a:gd name="T6" fmla="*/ 3 w 15"/>
                      <a:gd name="T7" fmla="*/ 6 h 15"/>
                      <a:gd name="T8" fmla="*/ 0 w 15"/>
                      <a:gd name="T9" fmla="*/ 6 h 15"/>
                      <a:gd name="T10" fmla="*/ 0 w 15"/>
                      <a:gd name="T11" fmla="*/ 3 h 15"/>
                      <a:gd name="T12" fmla="*/ 0 w 15"/>
                      <a:gd name="T13" fmla="*/ 0 h 15"/>
                      <a:gd name="T14" fmla="*/ 0 w 15"/>
                      <a:gd name="T15" fmla="*/ 3 h 15"/>
                      <a:gd name="T16" fmla="*/ 6 w 15"/>
                      <a:gd name="T17" fmla="*/ 3 h 15"/>
                      <a:gd name="T18" fmla="*/ 6 w 15"/>
                      <a:gd name="T19" fmla="*/ 0 h 15"/>
                      <a:gd name="T20" fmla="*/ 9 w 15"/>
                      <a:gd name="T21" fmla="*/ 3 h 15"/>
                      <a:gd name="T22" fmla="*/ 9 w 15"/>
                      <a:gd name="T23" fmla="*/ 6 h 15"/>
                      <a:gd name="T24" fmla="*/ 15 w 15"/>
                      <a:gd name="T25" fmla="*/ 6 h 15"/>
                      <a:gd name="T26" fmla="*/ 15 w 15"/>
                      <a:gd name="T27" fmla="*/ 6 h 15"/>
                      <a:gd name="T28" fmla="*/ 15 w 15"/>
                      <a:gd name="T29" fmla="*/ 9 h 15"/>
                      <a:gd name="T30" fmla="*/ 15 w 15"/>
                      <a:gd name="T31" fmla="*/ 12 h 15"/>
                      <a:gd name="T32" fmla="*/ 15 w 15"/>
                      <a:gd name="T33" fmla="*/ 12 h 15"/>
                      <a:gd name="T34" fmla="*/ 15 w 15"/>
                      <a:gd name="T35" fmla="*/ 15 h 15"/>
                      <a:gd name="T36" fmla="*/ 12 w 15"/>
                      <a:gd name="T37" fmla="*/ 15 h 15"/>
                      <a:gd name="T38" fmla="*/ 9 w 15"/>
                      <a:gd name="T39" fmla="*/ 15 h 15"/>
                      <a:gd name="T40" fmla="*/ 9 w 15"/>
                      <a:gd name="T41" fmla="*/ 15 h 15"/>
                      <a:gd name="T42" fmla="*/ 6 w 15"/>
                      <a:gd name="T4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5">
                        <a:moveTo>
                          <a:pt x="6" y="15"/>
                        </a:moveTo>
                        <a:lnTo>
                          <a:pt x="6" y="12"/>
                        </a:lnTo>
                        <a:lnTo>
                          <a:pt x="3" y="12"/>
                        </a:lnTo>
                        <a:lnTo>
                          <a:pt x="3" y="6"/>
                        </a:lnTo>
                        <a:lnTo>
                          <a:pt x="0" y="6"/>
                        </a:lnTo>
                        <a:lnTo>
                          <a:pt x="0" y="3"/>
                        </a:lnTo>
                        <a:lnTo>
                          <a:pt x="0" y="0"/>
                        </a:lnTo>
                        <a:lnTo>
                          <a:pt x="0" y="3"/>
                        </a:lnTo>
                        <a:lnTo>
                          <a:pt x="6" y="3"/>
                        </a:lnTo>
                        <a:lnTo>
                          <a:pt x="6" y="0"/>
                        </a:lnTo>
                        <a:lnTo>
                          <a:pt x="9" y="3"/>
                        </a:lnTo>
                        <a:lnTo>
                          <a:pt x="9" y="6"/>
                        </a:lnTo>
                        <a:lnTo>
                          <a:pt x="15" y="6"/>
                        </a:lnTo>
                        <a:lnTo>
                          <a:pt x="15" y="6"/>
                        </a:lnTo>
                        <a:lnTo>
                          <a:pt x="15" y="9"/>
                        </a:lnTo>
                        <a:lnTo>
                          <a:pt x="15" y="12"/>
                        </a:lnTo>
                        <a:lnTo>
                          <a:pt x="15" y="12"/>
                        </a:lnTo>
                        <a:lnTo>
                          <a:pt x="15" y="15"/>
                        </a:lnTo>
                        <a:lnTo>
                          <a:pt x="12" y="15"/>
                        </a:lnTo>
                        <a:lnTo>
                          <a:pt x="9" y="15"/>
                        </a:lnTo>
                        <a:lnTo>
                          <a:pt x="9" y="15"/>
                        </a:lnTo>
                        <a:lnTo>
                          <a:pt x="6" y="1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32" name="Freeform 1231"/>
                  <p:cNvSpPr>
                    <a:spLocks noEditPoints="1"/>
                  </p:cNvSpPr>
                  <p:nvPr/>
                </p:nvSpPr>
                <p:spPr bwMode="auto">
                  <a:xfrm>
                    <a:off x="2236" y="1550"/>
                    <a:ext cx="15" cy="18"/>
                  </a:xfrm>
                  <a:custGeom>
                    <a:avLst/>
                    <a:gdLst>
                      <a:gd name="T0" fmla="*/ 6 w 15"/>
                      <a:gd name="T1" fmla="*/ 3 h 18"/>
                      <a:gd name="T2" fmla="*/ 6 w 15"/>
                      <a:gd name="T3" fmla="*/ 3 h 18"/>
                      <a:gd name="T4" fmla="*/ 9 w 15"/>
                      <a:gd name="T5" fmla="*/ 6 h 18"/>
                      <a:gd name="T6" fmla="*/ 9 w 15"/>
                      <a:gd name="T7" fmla="*/ 6 h 18"/>
                      <a:gd name="T8" fmla="*/ 9 w 15"/>
                      <a:gd name="T9" fmla="*/ 6 h 18"/>
                      <a:gd name="T10" fmla="*/ 12 w 15"/>
                      <a:gd name="T11" fmla="*/ 6 h 18"/>
                      <a:gd name="T12" fmla="*/ 15 w 15"/>
                      <a:gd name="T13" fmla="*/ 6 h 18"/>
                      <a:gd name="T14" fmla="*/ 15 w 15"/>
                      <a:gd name="T15" fmla="*/ 9 h 18"/>
                      <a:gd name="T16" fmla="*/ 15 w 15"/>
                      <a:gd name="T17" fmla="*/ 12 h 18"/>
                      <a:gd name="T18" fmla="*/ 15 w 15"/>
                      <a:gd name="T19" fmla="*/ 12 h 18"/>
                      <a:gd name="T20" fmla="*/ 15 w 15"/>
                      <a:gd name="T21" fmla="*/ 12 h 18"/>
                      <a:gd name="T22" fmla="*/ 15 w 15"/>
                      <a:gd name="T23" fmla="*/ 12 h 18"/>
                      <a:gd name="T24" fmla="*/ 12 w 15"/>
                      <a:gd name="T25" fmla="*/ 12 h 18"/>
                      <a:gd name="T26" fmla="*/ 12 w 15"/>
                      <a:gd name="T27" fmla="*/ 12 h 18"/>
                      <a:gd name="T28" fmla="*/ 12 w 15"/>
                      <a:gd name="T29" fmla="*/ 15 h 18"/>
                      <a:gd name="T30" fmla="*/ 12 w 15"/>
                      <a:gd name="T31" fmla="*/ 15 h 18"/>
                      <a:gd name="T32" fmla="*/ 9 w 15"/>
                      <a:gd name="T33" fmla="*/ 15 h 18"/>
                      <a:gd name="T34" fmla="*/ 9 w 15"/>
                      <a:gd name="T35" fmla="*/ 15 h 18"/>
                      <a:gd name="T36" fmla="*/ 6 w 15"/>
                      <a:gd name="T37" fmla="*/ 15 h 18"/>
                      <a:gd name="T38" fmla="*/ 6 w 15"/>
                      <a:gd name="T39" fmla="*/ 12 h 18"/>
                      <a:gd name="T40" fmla="*/ 6 w 15"/>
                      <a:gd name="T41" fmla="*/ 12 h 18"/>
                      <a:gd name="T42" fmla="*/ 6 w 15"/>
                      <a:gd name="T43" fmla="*/ 12 h 18"/>
                      <a:gd name="T44" fmla="*/ 6 w 15"/>
                      <a:gd name="T45" fmla="*/ 9 h 18"/>
                      <a:gd name="T46" fmla="*/ 3 w 15"/>
                      <a:gd name="T47" fmla="*/ 6 h 18"/>
                      <a:gd name="T48" fmla="*/ 3 w 15"/>
                      <a:gd name="T49" fmla="*/ 6 h 18"/>
                      <a:gd name="T50" fmla="*/ 3 w 15"/>
                      <a:gd name="T51" fmla="*/ 6 h 18"/>
                      <a:gd name="T52" fmla="*/ 0 w 15"/>
                      <a:gd name="T53" fmla="*/ 6 h 18"/>
                      <a:gd name="T54" fmla="*/ 0 w 15"/>
                      <a:gd name="T55" fmla="*/ 3 h 18"/>
                      <a:gd name="T56" fmla="*/ 0 w 15"/>
                      <a:gd name="T57" fmla="*/ 3 h 18"/>
                      <a:gd name="T58" fmla="*/ 0 w 15"/>
                      <a:gd name="T59" fmla="*/ 3 h 18"/>
                      <a:gd name="T60" fmla="*/ 0 w 15"/>
                      <a:gd name="T61" fmla="*/ 3 h 18"/>
                      <a:gd name="T62" fmla="*/ 6 w 15"/>
                      <a:gd name="T63" fmla="*/ 3 h 18"/>
                      <a:gd name="T64" fmla="*/ 6 w 15"/>
                      <a:gd name="T65" fmla="*/ 3 h 18"/>
                      <a:gd name="T66" fmla="*/ 6 w 15"/>
                      <a:gd name="T67" fmla="*/ 3 h 18"/>
                      <a:gd name="T68" fmla="*/ 6 w 15"/>
                      <a:gd name="T69" fmla="*/ 3 h 18"/>
                      <a:gd name="T70" fmla="*/ 6 w 15"/>
                      <a:gd name="T71" fmla="*/ 0 h 18"/>
                      <a:gd name="T72" fmla="*/ 6 w 15"/>
                      <a:gd name="T73" fmla="*/ 0 h 18"/>
                      <a:gd name="T74" fmla="*/ 0 w 15"/>
                      <a:gd name="T75" fmla="*/ 0 h 18"/>
                      <a:gd name="T76" fmla="*/ 0 w 15"/>
                      <a:gd name="T77" fmla="*/ 0 h 18"/>
                      <a:gd name="T78" fmla="*/ 0 w 15"/>
                      <a:gd name="T79" fmla="*/ 3 h 18"/>
                      <a:gd name="T80" fmla="*/ 0 w 15"/>
                      <a:gd name="T81" fmla="*/ 6 h 18"/>
                      <a:gd name="T82" fmla="*/ 3 w 15"/>
                      <a:gd name="T83" fmla="*/ 9 h 18"/>
                      <a:gd name="T84" fmla="*/ 3 w 15"/>
                      <a:gd name="T85" fmla="*/ 12 h 18"/>
                      <a:gd name="T86" fmla="*/ 6 w 15"/>
                      <a:gd name="T87" fmla="*/ 12 h 18"/>
                      <a:gd name="T88" fmla="*/ 6 w 15"/>
                      <a:gd name="T89" fmla="*/ 15 h 18"/>
                      <a:gd name="T90" fmla="*/ 6 w 15"/>
                      <a:gd name="T91" fmla="*/ 18 h 18"/>
                      <a:gd name="T92" fmla="*/ 9 w 15"/>
                      <a:gd name="T93" fmla="*/ 15 h 18"/>
                      <a:gd name="T94" fmla="*/ 12 w 15"/>
                      <a:gd name="T95" fmla="*/ 15 h 18"/>
                      <a:gd name="T96" fmla="*/ 15 w 15"/>
                      <a:gd name="T97" fmla="*/ 15 h 18"/>
                      <a:gd name="T98" fmla="*/ 15 w 15"/>
                      <a:gd name="T99" fmla="*/ 12 h 18"/>
                      <a:gd name="T100" fmla="*/ 15 w 15"/>
                      <a:gd name="T101" fmla="*/ 12 h 18"/>
                      <a:gd name="T102" fmla="*/ 15 w 15"/>
                      <a:gd name="T103" fmla="*/ 9 h 18"/>
                      <a:gd name="T104" fmla="*/ 15 w 15"/>
                      <a:gd name="T105" fmla="*/ 6 h 18"/>
                      <a:gd name="T106" fmla="*/ 15 w 15"/>
                      <a:gd name="T107" fmla="*/ 3 h 18"/>
                      <a:gd name="T108" fmla="*/ 9 w 15"/>
                      <a:gd name="T109" fmla="*/ 3 h 18"/>
                      <a:gd name="T110" fmla="*/ 9 w 15"/>
                      <a:gd name="T111" fmla="*/ 3 h 18"/>
                      <a:gd name="T112" fmla="*/ 6 w 15"/>
                      <a:gd name="T113" fmla="*/ 0 h 18"/>
                      <a:gd name="T114" fmla="*/ 6 w 15"/>
                      <a:gd name="T11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 h="18">
                        <a:moveTo>
                          <a:pt x="6" y="3"/>
                        </a:moveTo>
                        <a:lnTo>
                          <a:pt x="6" y="3"/>
                        </a:lnTo>
                        <a:lnTo>
                          <a:pt x="9" y="6"/>
                        </a:lnTo>
                        <a:lnTo>
                          <a:pt x="9" y="6"/>
                        </a:lnTo>
                        <a:lnTo>
                          <a:pt x="9" y="6"/>
                        </a:lnTo>
                        <a:lnTo>
                          <a:pt x="12" y="6"/>
                        </a:lnTo>
                        <a:lnTo>
                          <a:pt x="15" y="6"/>
                        </a:lnTo>
                        <a:lnTo>
                          <a:pt x="15" y="9"/>
                        </a:lnTo>
                        <a:lnTo>
                          <a:pt x="15" y="12"/>
                        </a:lnTo>
                        <a:lnTo>
                          <a:pt x="15" y="12"/>
                        </a:lnTo>
                        <a:lnTo>
                          <a:pt x="15" y="12"/>
                        </a:lnTo>
                        <a:lnTo>
                          <a:pt x="15" y="12"/>
                        </a:lnTo>
                        <a:lnTo>
                          <a:pt x="12" y="12"/>
                        </a:lnTo>
                        <a:lnTo>
                          <a:pt x="12" y="12"/>
                        </a:lnTo>
                        <a:lnTo>
                          <a:pt x="12" y="15"/>
                        </a:lnTo>
                        <a:lnTo>
                          <a:pt x="12" y="15"/>
                        </a:lnTo>
                        <a:lnTo>
                          <a:pt x="9" y="15"/>
                        </a:lnTo>
                        <a:lnTo>
                          <a:pt x="9" y="15"/>
                        </a:lnTo>
                        <a:lnTo>
                          <a:pt x="6" y="15"/>
                        </a:lnTo>
                        <a:lnTo>
                          <a:pt x="6" y="12"/>
                        </a:lnTo>
                        <a:lnTo>
                          <a:pt x="6" y="12"/>
                        </a:lnTo>
                        <a:lnTo>
                          <a:pt x="6" y="12"/>
                        </a:lnTo>
                        <a:lnTo>
                          <a:pt x="6" y="9"/>
                        </a:lnTo>
                        <a:lnTo>
                          <a:pt x="3" y="6"/>
                        </a:lnTo>
                        <a:lnTo>
                          <a:pt x="3" y="6"/>
                        </a:lnTo>
                        <a:lnTo>
                          <a:pt x="3" y="6"/>
                        </a:lnTo>
                        <a:lnTo>
                          <a:pt x="0" y="6"/>
                        </a:lnTo>
                        <a:lnTo>
                          <a:pt x="0" y="3"/>
                        </a:lnTo>
                        <a:lnTo>
                          <a:pt x="0" y="3"/>
                        </a:lnTo>
                        <a:lnTo>
                          <a:pt x="0" y="3"/>
                        </a:lnTo>
                        <a:lnTo>
                          <a:pt x="0" y="3"/>
                        </a:lnTo>
                        <a:lnTo>
                          <a:pt x="6" y="3"/>
                        </a:lnTo>
                        <a:lnTo>
                          <a:pt x="6" y="3"/>
                        </a:lnTo>
                        <a:lnTo>
                          <a:pt x="6" y="3"/>
                        </a:lnTo>
                        <a:lnTo>
                          <a:pt x="6" y="3"/>
                        </a:lnTo>
                        <a:close/>
                        <a:moveTo>
                          <a:pt x="6" y="0"/>
                        </a:moveTo>
                        <a:lnTo>
                          <a:pt x="6" y="0"/>
                        </a:lnTo>
                        <a:lnTo>
                          <a:pt x="0" y="0"/>
                        </a:lnTo>
                        <a:lnTo>
                          <a:pt x="0" y="0"/>
                        </a:lnTo>
                        <a:lnTo>
                          <a:pt x="0" y="3"/>
                        </a:lnTo>
                        <a:lnTo>
                          <a:pt x="0" y="6"/>
                        </a:lnTo>
                        <a:lnTo>
                          <a:pt x="3" y="9"/>
                        </a:lnTo>
                        <a:lnTo>
                          <a:pt x="3" y="12"/>
                        </a:lnTo>
                        <a:lnTo>
                          <a:pt x="6" y="12"/>
                        </a:lnTo>
                        <a:lnTo>
                          <a:pt x="6" y="15"/>
                        </a:lnTo>
                        <a:lnTo>
                          <a:pt x="6" y="18"/>
                        </a:lnTo>
                        <a:lnTo>
                          <a:pt x="9" y="15"/>
                        </a:lnTo>
                        <a:lnTo>
                          <a:pt x="12" y="15"/>
                        </a:lnTo>
                        <a:lnTo>
                          <a:pt x="15" y="15"/>
                        </a:lnTo>
                        <a:lnTo>
                          <a:pt x="15" y="12"/>
                        </a:lnTo>
                        <a:lnTo>
                          <a:pt x="15" y="12"/>
                        </a:lnTo>
                        <a:lnTo>
                          <a:pt x="15" y="9"/>
                        </a:lnTo>
                        <a:lnTo>
                          <a:pt x="15" y="6"/>
                        </a:lnTo>
                        <a:lnTo>
                          <a:pt x="15" y="3"/>
                        </a:lnTo>
                        <a:lnTo>
                          <a:pt x="9" y="3"/>
                        </a:lnTo>
                        <a:lnTo>
                          <a:pt x="9" y="3"/>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33" name="Freeform 1232"/>
                  <p:cNvSpPr>
                    <a:spLocks noEditPoints="1"/>
                  </p:cNvSpPr>
                  <p:nvPr/>
                </p:nvSpPr>
                <p:spPr bwMode="auto">
                  <a:xfrm>
                    <a:off x="2236" y="1550"/>
                    <a:ext cx="15" cy="18"/>
                  </a:xfrm>
                  <a:custGeom>
                    <a:avLst/>
                    <a:gdLst>
                      <a:gd name="T0" fmla="*/ 6 w 15"/>
                      <a:gd name="T1" fmla="*/ 3 h 18"/>
                      <a:gd name="T2" fmla="*/ 6 w 15"/>
                      <a:gd name="T3" fmla="*/ 3 h 18"/>
                      <a:gd name="T4" fmla="*/ 9 w 15"/>
                      <a:gd name="T5" fmla="*/ 6 h 18"/>
                      <a:gd name="T6" fmla="*/ 9 w 15"/>
                      <a:gd name="T7" fmla="*/ 6 h 18"/>
                      <a:gd name="T8" fmla="*/ 9 w 15"/>
                      <a:gd name="T9" fmla="*/ 6 h 18"/>
                      <a:gd name="T10" fmla="*/ 12 w 15"/>
                      <a:gd name="T11" fmla="*/ 6 h 18"/>
                      <a:gd name="T12" fmla="*/ 15 w 15"/>
                      <a:gd name="T13" fmla="*/ 6 h 18"/>
                      <a:gd name="T14" fmla="*/ 15 w 15"/>
                      <a:gd name="T15" fmla="*/ 9 h 18"/>
                      <a:gd name="T16" fmla="*/ 15 w 15"/>
                      <a:gd name="T17" fmla="*/ 12 h 18"/>
                      <a:gd name="T18" fmla="*/ 15 w 15"/>
                      <a:gd name="T19" fmla="*/ 12 h 18"/>
                      <a:gd name="T20" fmla="*/ 15 w 15"/>
                      <a:gd name="T21" fmla="*/ 12 h 18"/>
                      <a:gd name="T22" fmla="*/ 15 w 15"/>
                      <a:gd name="T23" fmla="*/ 12 h 18"/>
                      <a:gd name="T24" fmla="*/ 12 w 15"/>
                      <a:gd name="T25" fmla="*/ 12 h 18"/>
                      <a:gd name="T26" fmla="*/ 12 w 15"/>
                      <a:gd name="T27" fmla="*/ 12 h 18"/>
                      <a:gd name="T28" fmla="*/ 12 w 15"/>
                      <a:gd name="T29" fmla="*/ 15 h 18"/>
                      <a:gd name="T30" fmla="*/ 12 w 15"/>
                      <a:gd name="T31" fmla="*/ 15 h 18"/>
                      <a:gd name="T32" fmla="*/ 9 w 15"/>
                      <a:gd name="T33" fmla="*/ 15 h 18"/>
                      <a:gd name="T34" fmla="*/ 9 w 15"/>
                      <a:gd name="T35" fmla="*/ 15 h 18"/>
                      <a:gd name="T36" fmla="*/ 6 w 15"/>
                      <a:gd name="T37" fmla="*/ 15 h 18"/>
                      <a:gd name="T38" fmla="*/ 6 w 15"/>
                      <a:gd name="T39" fmla="*/ 12 h 18"/>
                      <a:gd name="T40" fmla="*/ 6 w 15"/>
                      <a:gd name="T41" fmla="*/ 12 h 18"/>
                      <a:gd name="T42" fmla="*/ 6 w 15"/>
                      <a:gd name="T43" fmla="*/ 12 h 18"/>
                      <a:gd name="T44" fmla="*/ 6 w 15"/>
                      <a:gd name="T45" fmla="*/ 9 h 18"/>
                      <a:gd name="T46" fmla="*/ 3 w 15"/>
                      <a:gd name="T47" fmla="*/ 6 h 18"/>
                      <a:gd name="T48" fmla="*/ 3 w 15"/>
                      <a:gd name="T49" fmla="*/ 6 h 18"/>
                      <a:gd name="T50" fmla="*/ 3 w 15"/>
                      <a:gd name="T51" fmla="*/ 6 h 18"/>
                      <a:gd name="T52" fmla="*/ 0 w 15"/>
                      <a:gd name="T53" fmla="*/ 6 h 18"/>
                      <a:gd name="T54" fmla="*/ 0 w 15"/>
                      <a:gd name="T55" fmla="*/ 3 h 18"/>
                      <a:gd name="T56" fmla="*/ 0 w 15"/>
                      <a:gd name="T57" fmla="*/ 3 h 18"/>
                      <a:gd name="T58" fmla="*/ 0 w 15"/>
                      <a:gd name="T59" fmla="*/ 3 h 18"/>
                      <a:gd name="T60" fmla="*/ 0 w 15"/>
                      <a:gd name="T61" fmla="*/ 3 h 18"/>
                      <a:gd name="T62" fmla="*/ 6 w 15"/>
                      <a:gd name="T63" fmla="*/ 3 h 18"/>
                      <a:gd name="T64" fmla="*/ 6 w 15"/>
                      <a:gd name="T65" fmla="*/ 3 h 18"/>
                      <a:gd name="T66" fmla="*/ 6 w 15"/>
                      <a:gd name="T67" fmla="*/ 3 h 18"/>
                      <a:gd name="T68" fmla="*/ 6 w 15"/>
                      <a:gd name="T69" fmla="*/ 3 h 18"/>
                      <a:gd name="T70" fmla="*/ 6 w 15"/>
                      <a:gd name="T71" fmla="*/ 0 h 18"/>
                      <a:gd name="T72" fmla="*/ 6 w 15"/>
                      <a:gd name="T73" fmla="*/ 0 h 18"/>
                      <a:gd name="T74" fmla="*/ 0 w 15"/>
                      <a:gd name="T75" fmla="*/ 0 h 18"/>
                      <a:gd name="T76" fmla="*/ 0 w 15"/>
                      <a:gd name="T77" fmla="*/ 0 h 18"/>
                      <a:gd name="T78" fmla="*/ 0 w 15"/>
                      <a:gd name="T79" fmla="*/ 3 h 18"/>
                      <a:gd name="T80" fmla="*/ 0 w 15"/>
                      <a:gd name="T81" fmla="*/ 6 h 18"/>
                      <a:gd name="T82" fmla="*/ 3 w 15"/>
                      <a:gd name="T83" fmla="*/ 9 h 18"/>
                      <a:gd name="T84" fmla="*/ 3 w 15"/>
                      <a:gd name="T85" fmla="*/ 12 h 18"/>
                      <a:gd name="T86" fmla="*/ 6 w 15"/>
                      <a:gd name="T87" fmla="*/ 12 h 18"/>
                      <a:gd name="T88" fmla="*/ 6 w 15"/>
                      <a:gd name="T89" fmla="*/ 15 h 18"/>
                      <a:gd name="T90" fmla="*/ 6 w 15"/>
                      <a:gd name="T91" fmla="*/ 18 h 18"/>
                      <a:gd name="T92" fmla="*/ 9 w 15"/>
                      <a:gd name="T93" fmla="*/ 15 h 18"/>
                      <a:gd name="T94" fmla="*/ 12 w 15"/>
                      <a:gd name="T95" fmla="*/ 15 h 18"/>
                      <a:gd name="T96" fmla="*/ 15 w 15"/>
                      <a:gd name="T97" fmla="*/ 15 h 18"/>
                      <a:gd name="T98" fmla="*/ 15 w 15"/>
                      <a:gd name="T99" fmla="*/ 12 h 18"/>
                      <a:gd name="T100" fmla="*/ 15 w 15"/>
                      <a:gd name="T101" fmla="*/ 12 h 18"/>
                      <a:gd name="T102" fmla="*/ 15 w 15"/>
                      <a:gd name="T103" fmla="*/ 9 h 18"/>
                      <a:gd name="T104" fmla="*/ 15 w 15"/>
                      <a:gd name="T105" fmla="*/ 6 h 18"/>
                      <a:gd name="T106" fmla="*/ 15 w 15"/>
                      <a:gd name="T107" fmla="*/ 3 h 18"/>
                      <a:gd name="T108" fmla="*/ 9 w 15"/>
                      <a:gd name="T109" fmla="*/ 3 h 18"/>
                      <a:gd name="T110" fmla="*/ 9 w 15"/>
                      <a:gd name="T111" fmla="*/ 3 h 18"/>
                      <a:gd name="T112" fmla="*/ 6 w 15"/>
                      <a:gd name="T113" fmla="*/ 0 h 18"/>
                      <a:gd name="T114" fmla="*/ 6 w 15"/>
                      <a:gd name="T11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 h="18">
                        <a:moveTo>
                          <a:pt x="6" y="3"/>
                        </a:moveTo>
                        <a:lnTo>
                          <a:pt x="6" y="3"/>
                        </a:lnTo>
                        <a:lnTo>
                          <a:pt x="9" y="6"/>
                        </a:lnTo>
                        <a:lnTo>
                          <a:pt x="9" y="6"/>
                        </a:lnTo>
                        <a:lnTo>
                          <a:pt x="9" y="6"/>
                        </a:lnTo>
                        <a:lnTo>
                          <a:pt x="12" y="6"/>
                        </a:lnTo>
                        <a:lnTo>
                          <a:pt x="15" y="6"/>
                        </a:lnTo>
                        <a:lnTo>
                          <a:pt x="15" y="9"/>
                        </a:lnTo>
                        <a:lnTo>
                          <a:pt x="15" y="12"/>
                        </a:lnTo>
                        <a:lnTo>
                          <a:pt x="15" y="12"/>
                        </a:lnTo>
                        <a:lnTo>
                          <a:pt x="15" y="12"/>
                        </a:lnTo>
                        <a:lnTo>
                          <a:pt x="15" y="12"/>
                        </a:lnTo>
                        <a:lnTo>
                          <a:pt x="12" y="12"/>
                        </a:lnTo>
                        <a:lnTo>
                          <a:pt x="12" y="12"/>
                        </a:lnTo>
                        <a:lnTo>
                          <a:pt x="12" y="15"/>
                        </a:lnTo>
                        <a:lnTo>
                          <a:pt x="12" y="15"/>
                        </a:lnTo>
                        <a:lnTo>
                          <a:pt x="9" y="15"/>
                        </a:lnTo>
                        <a:lnTo>
                          <a:pt x="9" y="15"/>
                        </a:lnTo>
                        <a:lnTo>
                          <a:pt x="6" y="15"/>
                        </a:lnTo>
                        <a:lnTo>
                          <a:pt x="6" y="12"/>
                        </a:lnTo>
                        <a:lnTo>
                          <a:pt x="6" y="12"/>
                        </a:lnTo>
                        <a:lnTo>
                          <a:pt x="6" y="12"/>
                        </a:lnTo>
                        <a:lnTo>
                          <a:pt x="6" y="9"/>
                        </a:lnTo>
                        <a:lnTo>
                          <a:pt x="3" y="6"/>
                        </a:lnTo>
                        <a:lnTo>
                          <a:pt x="3" y="6"/>
                        </a:lnTo>
                        <a:lnTo>
                          <a:pt x="3" y="6"/>
                        </a:lnTo>
                        <a:lnTo>
                          <a:pt x="0" y="6"/>
                        </a:lnTo>
                        <a:lnTo>
                          <a:pt x="0" y="3"/>
                        </a:lnTo>
                        <a:lnTo>
                          <a:pt x="0" y="3"/>
                        </a:lnTo>
                        <a:lnTo>
                          <a:pt x="0" y="3"/>
                        </a:lnTo>
                        <a:lnTo>
                          <a:pt x="0" y="3"/>
                        </a:lnTo>
                        <a:lnTo>
                          <a:pt x="6" y="3"/>
                        </a:lnTo>
                        <a:lnTo>
                          <a:pt x="6" y="3"/>
                        </a:lnTo>
                        <a:lnTo>
                          <a:pt x="6" y="3"/>
                        </a:lnTo>
                        <a:lnTo>
                          <a:pt x="6" y="3"/>
                        </a:lnTo>
                        <a:moveTo>
                          <a:pt x="6" y="0"/>
                        </a:moveTo>
                        <a:lnTo>
                          <a:pt x="6" y="0"/>
                        </a:lnTo>
                        <a:lnTo>
                          <a:pt x="0" y="0"/>
                        </a:lnTo>
                        <a:lnTo>
                          <a:pt x="0" y="0"/>
                        </a:lnTo>
                        <a:lnTo>
                          <a:pt x="0" y="3"/>
                        </a:lnTo>
                        <a:lnTo>
                          <a:pt x="0" y="6"/>
                        </a:lnTo>
                        <a:lnTo>
                          <a:pt x="3" y="9"/>
                        </a:lnTo>
                        <a:lnTo>
                          <a:pt x="3" y="12"/>
                        </a:lnTo>
                        <a:lnTo>
                          <a:pt x="6" y="12"/>
                        </a:lnTo>
                        <a:lnTo>
                          <a:pt x="6" y="15"/>
                        </a:lnTo>
                        <a:lnTo>
                          <a:pt x="6" y="18"/>
                        </a:lnTo>
                        <a:lnTo>
                          <a:pt x="9" y="15"/>
                        </a:lnTo>
                        <a:lnTo>
                          <a:pt x="12" y="15"/>
                        </a:lnTo>
                        <a:lnTo>
                          <a:pt x="15" y="15"/>
                        </a:lnTo>
                        <a:lnTo>
                          <a:pt x="15" y="12"/>
                        </a:lnTo>
                        <a:lnTo>
                          <a:pt x="15" y="12"/>
                        </a:lnTo>
                        <a:lnTo>
                          <a:pt x="15" y="9"/>
                        </a:lnTo>
                        <a:lnTo>
                          <a:pt x="15" y="6"/>
                        </a:lnTo>
                        <a:lnTo>
                          <a:pt x="15" y="3"/>
                        </a:lnTo>
                        <a:lnTo>
                          <a:pt x="9" y="3"/>
                        </a:lnTo>
                        <a:lnTo>
                          <a:pt x="9" y="3"/>
                        </a:lnTo>
                        <a:lnTo>
                          <a:pt x="6" y="0"/>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34" name="Freeform 1233"/>
                  <p:cNvSpPr>
                    <a:spLocks/>
                  </p:cNvSpPr>
                  <p:nvPr/>
                </p:nvSpPr>
                <p:spPr bwMode="auto">
                  <a:xfrm>
                    <a:off x="1276" y="1803"/>
                    <a:ext cx="12" cy="12"/>
                  </a:xfrm>
                  <a:custGeom>
                    <a:avLst/>
                    <a:gdLst>
                      <a:gd name="T0" fmla="*/ 3 w 12"/>
                      <a:gd name="T1" fmla="*/ 6 h 12"/>
                      <a:gd name="T2" fmla="*/ 6 w 12"/>
                      <a:gd name="T3" fmla="*/ 6 h 12"/>
                      <a:gd name="T4" fmla="*/ 9 w 12"/>
                      <a:gd name="T5" fmla="*/ 3 h 12"/>
                      <a:gd name="T6" fmla="*/ 12 w 12"/>
                      <a:gd name="T7" fmla="*/ 0 h 12"/>
                      <a:gd name="T8" fmla="*/ 12 w 12"/>
                      <a:gd name="T9" fmla="*/ 3 h 12"/>
                      <a:gd name="T10" fmla="*/ 6 w 12"/>
                      <a:gd name="T11" fmla="*/ 6 h 12"/>
                      <a:gd name="T12" fmla="*/ 6 w 12"/>
                      <a:gd name="T13" fmla="*/ 6 h 12"/>
                      <a:gd name="T14" fmla="*/ 0 w 12"/>
                      <a:gd name="T15" fmla="*/ 12 h 12"/>
                      <a:gd name="T16" fmla="*/ 0 w 12"/>
                      <a:gd name="T17" fmla="*/ 12 h 12"/>
                      <a:gd name="T18" fmla="*/ 3 w 12"/>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3" y="6"/>
                        </a:moveTo>
                        <a:lnTo>
                          <a:pt x="6" y="6"/>
                        </a:lnTo>
                        <a:lnTo>
                          <a:pt x="9" y="3"/>
                        </a:lnTo>
                        <a:lnTo>
                          <a:pt x="12" y="0"/>
                        </a:lnTo>
                        <a:lnTo>
                          <a:pt x="12" y="3"/>
                        </a:lnTo>
                        <a:lnTo>
                          <a:pt x="6" y="6"/>
                        </a:lnTo>
                        <a:lnTo>
                          <a:pt x="6" y="6"/>
                        </a:lnTo>
                        <a:lnTo>
                          <a:pt x="0" y="12"/>
                        </a:lnTo>
                        <a:lnTo>
                          <a:pt x="0" y="12"/>
                        </a:lnTo>
                        <a:lnTo>
                          <a:pt x="3"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35" name="Freeform 1234"/>
                  <p:cNvSpPr>
                    <a:spLocks/>
                  </p:cNvSpPr>
                  <p:nvPr/>
                </p:nvSpPr>
                <p:spPr bwMode="auto">
                  <a:xfrm>
                    <a:off x="1276" y="1803"/>
                    <a:ext cx="15" cy="12"/>
                  </a:xfrm>
                  <a:custGeom>
                    <a:avLst/>
                    <a:gdLst>
                      <a:gd name="T0" fmla="*/ 15 w 15"/>
                      <a:gd name="T1" fmla="*/ 0 h 12"/>
                      <a:gd name="T2" fmla="*/ 9 w 15"/>
                      <a:gd name="T3" fmla="*/ 3 h 12"/>
                      <a:gd name="T4" fmla="*/ 6 w 15"/>
                      <a:gd name="T5" fmla="*/ 6 h 12"/>
                      <a:gd name="T6" fmla="*/ 3 w 15"/>
                      <a:gd name="T7" fmla="*/ 6 h 12"/>
                      <a:gd name="T8" fmla="*/ 0 w 15"/>
                      <a:gd name="T9" fmla="*/ 12 h 12"/>
                      <a:gd name="T10" fmla="*/ 0 w 15"/>
                      <a:gd name="T11" fmla="*/ 12 h 12"/>
                      <a:gd name="T12" fmla="*/ 6 w 15"/>
                      <a:gd name="T13" fmla="*/ 9 h 12"/>
                      <a:gd name="T14" fmla="*/ 9 w 15"/>
                      <a:gd name="T15" fmla="*/ 6 h 12"/>
                      <a:gd name="T16" fmla="*/ 15 w 15"/>
                      <a:gd name="T17" fmla="*/ 3 h 12"/>
                      <a:gd name="T18" fmla="*/ 15 w 15"/>
                      <a:gd name="T19" fmla="*/ 0 h 12"/>
                      <a:gd name="T20" fmla="*/ 15 w 15"/>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2">
                        <a:moveTo>
                          <a:pt x="15" y="0"/>
                        </a:moveTo>
                        <a:lnTo>
                          <a:pt x="9" y="3"/>
                        </a:lnTo>
                        <a:lnTo>
                          <a:pt x="6" y="6"/>
                        </a:lnTo>
                        <a:lnTo>
                          <a:pt x="3" y="6"/>
                        </a:lnTo>
                        <a:lnTo>
                          <a:pt x="0" y="12"/>
                        </a:lnTo>
                        <a:lnTo>
                          <a:pt x="0" y="12"/>
                        </a:lnTo>
                        <a:lnTo>
                          <a:pt x="6" y="9"/>
                        </a:lnTo>
                        <a:lnTo>
                          <a:pt x="9" y="6"/>
                        </a:lnTo>
                        <a:lnTo>
                          <a:pt x="15" y="3"/>
                        </a:lnTo>
                        <a:lnTo>
                          <a:pt x="15" y="0"/>
                        </a:ln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36" name="Freeform 1235"/>
                  <p:cNvSpPr>
                    <a:spLocks/>
                  </p:cNvSpPr>
                  <p:nvPr/>
                </p:nvSpPr>
                <p:spPr bwMode="auto">
                  <a:xfrm>
                    <a:off x="2133" y="1302"/>
                    <a:ext cx="3" cy="6"/>
                  </a:xfrm>
                  <a:custGeom>
                    <a:avLst/>
                    <a:gdLst>
                      <a:gd name="T0" fmla="*/ 0 w 3"/>
                      <a:gd name="T1" fmla="*/ 3 h 6"/>
                      <a:gd name="T2" fmla="*/ 0 w 3"/>
                      <a:gd name="T3" fmla="*/ 6 h 6"/>
                      <a:gd name="T4" fmla="*/ 3 w 3"/>
                      <a:gd name="T5" fmla="*/ 6 h 6"/>
                      <a:gd name="T6" fmla="*/ 3 w 3"/>
                      <a:gd name="T7" fmla="*/ 6 h 6"/>
                      <a:gd name="T8" fmla="*/ 3 w 3"/>
                      <a:gd name="T9" fmla="*/ 3 h 6"/>
                      <a:gd name="T10" fmla="*/ 3 w 3"/>
                      <a:gd name="T11" fmla="*/ 0 h 6"/>
                      <a:gd name="T12" fmla="*/ 0 w 3"/>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3"/>
                        </a:moveTo>
                        <a:lnTo>
                          <a:pt x="0" y="6"/>
                        </a:lnTo>
                        <a:lnTo>
                          <a:pt x="3" y="6"/>
                        </a:lnTo>
                        <a:lnTo>
                          <a:pt x="3" y="6"/>
                        </a:lnTo>
                        <a:lnTo>
                          <a:pt x="3" y="3"/>
                        </a:lnTo>
                        <a:lnTo>
                          <a:pt x="3" y="0"/>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37" name="Freeform 1236"/>
                  <p:cNvSpPr>
                    <a:spLocks/>
                  </p:cNvSpPr>
                  <p:nvPr/>
                </p:nvSpPr>
                <p:spPr bwMode="auto">
                  <a:xfrm>
                    <a:off x="2133" y="1302"/>
                    <a:ext cx="3" cy="6"/>
                  </a:xfrm>
                  <a:custGeom>
                    <a:avLst/>
                    <a:gdLst>
                      <a:gd name="T0" fmla="*/ 3 w 3"/>
                      <a:gd name="T1" fmla="*/ 0 h 6"/>
                      <a:gd name="T2" fmla="*/ 0 w 3"/>
                      <a:gd name="T3" fmla="*/ 3 h 6"/>
                      <a:gd name="T4" fmla="*/ 0 w 3"/>
                      <a:gd name="T5" fmla="*/ 6 h 6"/>
                      <a:gd name="T6" fmla="*/ 3 w 3"/>
                      <a:gd name="T7" fmla="*/ 6 h 6"/>
                      <a:gd name="T8" fmla="*/ 3 w 3"/>
                      <a:gd name="T9" fmla="*/ 6 h 6"/>
                      <a:gd name="T10" fmla="*/ 3 w 3"/>
                      <a:gd name="T11" fmla="*/ 3 h 6"/>
                      <a:gd name="T12" fmla="*/ 3 w 3"/>
                      <a:gd name="T13" fmla="*/ 0 h 6"/>
                      <a:gd name="T14" fmla="*/ 3 w 3"/>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3" y="0"/>
                        </a:moveTo>
                        <a:lnTo>
                          <a:pt x="0" y="3"/>
                        </a:lnTo>
                        <a:lnTo>
                          <a:pt x="0" y="6"/>
                        </a:lnTo>
                        <a:lnTo>
                          <a:pt x="3" y="6"/>
                        </a:lnTo>
                        <a:lnTo>
                          <a:pt x="3" y="6"/>
                        </a:lnTo>
                        <a:lnTo>
                          <a:pt x="3"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38" name="Freeform 1237"/>
                  <p:cNvSpPr>
                    <a:spLocks/>
                  </p:cNvSpPr>
                  <p:nvPr/>
                </p:nvSpPr>
                <p:spPr bwMode="auto">
                  <a:xfrm>
                    <a:off x="2130" y="1305"/>
                    <a:ext cx="0" cy="6"/>
                  </a:xfrm>
                  <a:custGeom>
                    <a:avLst/>
                    <a:gdLst>
                      <a:gd name="T0" fmla="*/ 6 h 6"/>
                      <a:gd name="T1" fmla="*/ 3 h 6"/>
                      <a:gd name="T2" fmla="*/ 3 h 6"/>
                      <a:gd name="T3" fmla="*/ 0 h 6"/>
                      <a:gd name="T4" fmla="*/ 0 h 6"/>
                      <a:gd name="T5" fmla="*/ 6 h 6"/>
                      <a:gd name="T6" fmla="*/ 6 h 6"/>
                      <a:gd name="T7" fmla="*/ 6 h 6"/>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6">
                        <a:moveTo>
                          <a:pt x="0" y="6"/>
                        </a:moveTo>
                        <a:lnTo>
                          <a:pt x="0" y="3"/>
                        </a:lnTo>
                        <a:lnTo>
                          <a:pt x="0" y="3"/>
                        </a:lnTo>
                        <a:lnTo>
                          <a:pt x="0" y="0"/>
                        </a:lnTo>
                        <a:lnTo>
                          <a:pt x="0" y="0"/>
                        </a:lnTo>
                        <a:lnTo>
                          <a:pt x="0" y="6"/>
                        </a:lnTo>
                        <a:lnTo>
                          <a:pt x="0" y="6"/>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39" name="Freeform 1238"/>
                  <p:cNvSpPr>
                    <a:spLocks/>
                  </p:cNvSpPr>
                  <p:nvPr/>
                </p:nvSpPr>
                <p:spPr bwMode="auto">
                  <a:xfrm>
                    <a:off x="2127" y="1305"/>
                    <a:ext cx="6" cy="6"/>
                  </a:xfrm>
                  <a:custGeom>
                    <a:avLst/>
                    <a:gdLst>
                      <a:gd name="T0" fmla="*/ 3 w 6"/>
                      <a:gd name="T1" fmla="*/ 0 h 6"/>
                      <a:gd name="T2" fmla="*/ 3 w 6"/>
                      <a:gd name="T3" fmla="*/ 0 h 6"/>
                      <a:gd name="T4" fmla="*/ 0 w 6"/>
                      <a:gd name="T5" fmla="*/ 3 h 6"/>
                      <a:gd name="T6" fmla="*/ 3 w 6"/>
                      <a:gd name="T7" fmla="*/ 3 h 6"/>
                      <a:gd name="T8" fmla="*/ 3 w 6"/>
                      <a:gd name="T9" fmla="*/ 6 h 6"/>
                      <a:gd name="T10" fmla="*/ 3 w 6"/>
                      <a:gd name="T11" fmla="*/ 6 h 6"/>
                      <a:gd name="T12" fmla="*/ 6 w 6"/>
                      <a:gd name="T13" fmla="*/ 6 h 6"/>
                      <a:gd name="T14" fmla="*/ 3 w 6"/>
                      <a:gd name="T15" fmla="*/ 0 h 6"/>
                      <a:gd name="T16" fmla="*/ 3 w 6"/>
                      <a:gd name="T17" fmla="*/ 0 h 6"/>
                      <a:gd name="T18" fmla="*/ 3 w 6"/>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3" y="0"/>
                        </a:moveTo>
                        <a:lnTo>
                          <a:pt x="3" y="0"/>
                        </a:lnTo>
                        <a:lnTo>
                          <a:pt x="0" y="3"/>
                        </a:lnTo>
                        <a:lnTo>
                          <a:pt x="3" y="3"/>
                        </a:lnTo>
                        <a:lnTo>
                          <a:pt x="3" y="6"/>
                        </a:lnTo>
                        <a:lnTo>
                          <a:pt x="3" y="6"/>
                        </a:lnTo>
                        <a:lnTo>
                          <a:pt x="6" y="6"/>
                        </a:lnTo>
                        <a:lnTo>
                          <a:pt x="3"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40" name="Freeform 1239"/>
                  <p:cNvSpPr>
                    <a:spLocks/>
                  </p:cNvSpPr>
                  <p:nvPr/>
                </p:nvSpPr>
                <p:spPr bwMode="auto">
                  <a:xfrm>
                    <a:off x="2486" y="951"/>
                    <a:ext cx="6" cy="3"/>
                  </a:xfrm>
                  <a:custGeom>
                    <a:avLst/>
                    <a:gdLst>
                      <a:gd name="T0" fmla="*/ 3 w 6"/>
                      <a:gd name="T1" fmla="*/ 0 h 3"/>
                      <a:gd name="T2" fmla="*/ 0 w 6"/>
                      <a:gd name="T3" fmla="*/ 0 h 3"/>
                      <a:gd name="T4" fmla="*/ 3 w 6"/>
                      <a:gd name="T5" fmla="*/ 3 h 3"/>
                      <a:gd name="T6" fmla="*/ 6 w 6"/>
                      <a:gd name="T7" fmla="*/ 3 h 3"/>
                      <a:gd name="T8" fmla="*/ 3 w 6"/>
                      <a:gd name="T9" fmla="*/ 0 h 3"/>
                    </a:gdLst>
                    <a:ahLst/>
                    <a:cxnLst>
                      <a:cxn ang="0">
                        <a:pos x="T0" y="T1"/>
                      </a:cxn>
                      <a:cxn ang="0">
                        <a:pos x="T2" y="T3"/>
                      </a:cxn>
                      <a:cxn ang="0">
                        <a:pos x="T4" y="T5"/>
                      </a:cxn>
                      <a:cxn ang="0">
                        <a:pos x="T6" y="T7"/>
                      </a:cxn>
                      <a:cxn ang="0">
                        <a:pos x="T8" y="T9"/>
                      </a:cxn>
                    </a:cxnLst>
                    <a:rect l="0" t="0" r="r" b="b"/>
                    <a:pathLst>
                      <a:path w="6" h="3">
                        <a:moveTo>
                          <a:pt x="3" y="0"/>
                        </a:moveTo>
                        <a:lnTo>
                          <a:pt x="0" y="0"/>
                        </a:lnTo>
                        <a:lnTo>
                          <a:pt x="3" y="3"/>
                        </a:lnTo>
                        <a:lnTo>
                          <a:pt x="6" y="3"/>
                        </a:lnTo>
                        <a:lnTo>
                          <a:pt x="3"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41" name="Freeform 1240"/>
                  <p:cNvSpPr>
                    <a:spLocks/>
                  </p:cNvSpPr>
                  <p:nvPr/>
                </p:nvSpPr>
                <p:spPr bwMode="auto">
                  <a:xfrm>
                    <a:off x="2486" y="951"/>
                    <a:ext cx="6" cy="3"/>
                  </a:xfrm>
                  <a:custGeom>
                    <a:avLst/>
                    <a:gdLst>
                      <a:gd name="T0" fmla="*/ 3 w 6"/>
                      <a:gd name="T1" fmla="*/ 0 h 3"/>
                      <a:gd name="T2" fmla="*/ 0 w 6"/>
                      <a:gd name="T3" fmla="*/ 0 h 3"/>
                      <a:gd name="T4" fmla="*/ 3 w 6"/>
                      <a:gd name="T5" fmla="*/ 3 h 3"/>
                      <a:gd name="T6" fmla="*/ 6 w 6"/>
                      <a:gd name="T7" fmla="*/ 3 h 3"/>
                      <a:gd name="T8" fmla="*/ 3 w 6"/>
                      <a:gd name="T9" fmla="*/ 0 h 3"/>
                      <a:gd name="T10" fmla="*/ 3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3" y="0"/>
                        </a:moveTo>
                        <a:lnTo>
                          <a:pt x="0" y="0"/>
                        </a:lnTo>
                        <a:lnTo>
                          <a:pt x="3" y="3"/>
                        </a:lnTo>
                        <a:lnTo>
                          <a:pt x="6"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42" name="Freeform 1241"/>
                  <p:cNvSpPr>
                    <a:spLocks/>
                  </p:cNvSpPr>
                  <p:nvPr/>
                </p:nvSpPr>
                <p:spPr bwMode="auto">
                  <a:xfrm>
                    <a:off x="2426" y="1250"/>
                    <a:ext cx="3" cy="6"/>
                  </a:xfrm>
                  <a:custGeom>
                    <a:avLst/>
                    <a:gdLst>
                      <a:gd name="T0" fmla="*/ 3 w 3"/>
                      <a:gd name="T1" fmla="*/ 3 h 6"/>
                      <a:gd name="T2" fmla="*/ 3 w 3"/>
                      <a:gd name="T3" fmla="*/ 0 h 6"/>
                      <a:gd name="T4" fmla="*/ 0 w 3"/>
                      <a:gd name="T5" fmla="*/ 3 h 6"/>
                      <a:gd name="T6" fmla="*/ 0 w 3"/>
                      <a:gd name="T7" fmla="*/ 6 h 6"/>
                      <a:gd name="T8" fmla="*/ 3 w 3"/>
                      <a:gd name="T9" fmla="*/ 3 h 6"/>
                    </a:gdLst>
                    <a:ahLst/>
                    <a:cxnLst>
                      <a:cxn ang="0">
                        <a:pos x="T0" y="T1"/>
                      </a:cxn>
                      <a:cxn ang="0">
                        <a:pos x="T2" y="T3"/>
                      </a:cxn>
                      <a:cxn ang="0">
                        <a:pos x="T4" y="T5"/>
                      </a:cxn>
                      <a:cxn ang="0">
                        <a:pos x="T6" y="T7"/>
                      </a:cxn>
                      <a:cxn ang="0">
                        <a:pos x="T8" y="T9"/>
                      </a:cxn>
                    </a:cxnLst>
                    <a:rect l="0" t="0" r="r" b="b"/>
                    <a:pathLst>
                      <a:path w="3" h="6">
                        <a:moveTo>
                          <a:pt x="3" y="3"/>
                        </a:moveTo>
                        <a:lnTo>
                          <a:pt x="3" y="0"/>
                        </a:lnTo>
                        <a:lnTo>
                          <a:pt x="0" y="3"/>
                        </a:lnTo>
                        <a:lnTo>
                          <a:pt x="0" y="6"/>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43" name="Freeform 1242"/>
                  <p:cNvSpPr>
                    <a:spLocks/>
                  </p:cNvSpPr>
                  <p:nvPr/>
                </p:nvSpPr>
                <p:spPr bwMode="auto">
                  <a:xfrm>
                    <a:off x="2426" y="1250"/>
                    <a:ext cx="3" cy="6"/>
                  </a:xfrm>
                  <a:custGeom>
                    <a:avLst/>
                    <a:gdLst>
                      <a:gd name="T0" fmla="*/ 3 w 3"/>
                      <a:gd name="T1" fmla="*/ 0 h 6"/>
                      <a:gd name="T2" fmla="*/ 0 w 3"/>
                      <a:gd name="T3" fmla="*/ 3 h 6"/>
                      <a:gd name="T4" fmla="*/ 0 w 3"/>
                      <a:gd name="T5" fmla="*/ 6 h 6"/>
                      <a:gd name="T6" fmla="*/ 3 w 3"/>
                      <a:gd name="T7" fmla="*/ 3 h 6"/>
                      <a:gd name="T8" fmla="*/ 3 w 3"/>
                      <a:gd name="T9" fmla="*/ 0 h 6"/>
                      <a:gd name="T10" fmla="*/ 3 w 3"/>
                      <a:gd name="T11" fmla="*/ 0 h 6"/>
                    </a:gdLst>
                    <a:ahLst/>
                    <a:cxnLst>
                      <a:cxn ang="0">
                        <a:pos x="T0" y="T1"/>
                      </a:cxn>
                      <a:cxn ang="0">
                        <a:pos x="T2" y="T3"/>
                      </a:cxn>
                      <a:cxn ang="0">
                        <a:pos x="T4" y="T5"/>
                      </a:cxn>
                      <a:cxn ang="0">
                        <a:pos x="T6" y="T7"/>
                      </a:cxn>
                      <a:cxn ang="0">
                        <a:pos x="T8" y="T9"/>
                      </a:cxn>
                      <a:cxn ang="0">
                        <a:pos x="T10" y="T11"/>
                      </a:cxn>
                    </a:cxnLst>
                    <a:rect l="0" t="0" r="r" b="b"/>
                    <a:pathLst>
                      <a:path w="3" h="6">
                        <a:moveTo>
                          <a:pt x="3" y="0"/>
                        </a:moveTo>
                        <a:lnTo>
                          <a:pt x="0" y="3"/>
                        </a:lnTo>
                        <a:lnTo>
                          <a:pt x="0" y="6"/>
                        </a:lnTo>
                        <a:lnTo>
                          <a:pt x="3"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44" name="Freeform 1243"/>
                  <p:cNvSpPr>
                    <a:spLocks/>
                  </p:cNvSpPr>
                  <p:nvPr/>
                </p:nvSpPr>
                <p:spPr bwMode="auto">
                  <a:xfrm>
                    <a:off x="2435" y="1284"/>
                    <a:ext cx="12" cy="9"/>
                  </a:xfrm>
                  <a:custGeom>
                    <a:avLst/>
                    <a:gdLst>
                      <a:gd name="T0" fmla="*/ 0 w 12"/>
                      <a:gd name="T1" fmla="*/ 9 h 9"/>
                      <a:gd name="T2" fmla="*/ 0 w 12"/>
                      <a:gd name="T3" fmla="*/ 6 h 9"/>
                      <a:gd name="T4" fmla="*/ 0 w 12"/>
                      <a:gd name="T5" fmla="*/ 3 h 9"/>
                      <a:gd name="T6" fmla="*/ 0 w 12"/>
                      <a:gd name="T7" fmla="*/ 3 h 9"/>
                      <a:gd name="T8" fmla="*/ 3 w 12"/>
                      <a:gd name="T9" fmla="*/ 0 h 9"/>
                      <a:gd name="T10" fmla="*/ 6 w 12"/>
                      <a:gd name="T11" fmla="*/ 0 h 9"/>
                      <a:gd name="T12" fmla="*/ 6 w 12"/>
                      <a:gd name="T13" fmla="*/ 3 h 9"/>
                      <a:gd name="T14" fmla="*/ 9 w 12"/>
                      <a:gd name="T15" fmla="*/ 3 h 9"/>
                      <a:gd name="T16" fmla="*/ 12 w 12"/>
                      <a:gd name="T17" fmla="*/ 6 h 9"/>
                      <a:gd name="T18" fmla="*/ 9 w 12"/>
                      <a:gd name="T19" fmla="*/ 6 h 9"/>
                      <a:gd name="T20" fmla="*/ 6 w 12"/>
                      <a:gd name="T21" fmla="*/ 6 h 9"/>
                      <a:gd name="T22" fmla="*/ 6 w 12"/>
                      <a:gd name="T23" fmla="*/ 6 h 9"/>
                      <a:gd name="T24" fmla="*/ 3 w 12"/>
                      <a:gd name="T25" fmla="*/ 6 h 9"/>
                      <a:gd name="T26" fmla="*/ 0 w 12"/>
                      <a:gd name="T27" fmla="*/ 9 h 9"/>
                      <a:gd name="T28" fmla="*/ 0 w 12"/>
                      <a:gd name="T2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9">
                        <a:moveTo>
                          <a:pt x="0" y="9"/>
                        </a:moveTo>
                        <a:lnTo>
                          <a:pt x="0" y="6"/>
                        </a:lnTo>
                        <a:lnTo>
                          <a:pt x="0" y="3"/>
                        </a:lnTo>
                        <a:lnTo>
                          <a:pt x="0" y="3"/>
                        </a:lnTo>
                        <a:lnTo>
                          <a:pt x="3" y="0"/>
                        </a:lnTo>
                        <a:lnTo>
                          <a:pt x="6" y="0"/>
                        </a:lnTo>
                        <a:lnTo>
                          <a:pt x="6" y="3"/>
                        </a:lnTo>
                        <a:lnTo>
                          <a:pt x="9" y="3"/>
                        </a:lnTo>
                        <a:lnTo>
                          <a:pt x="12" y="6"/>
                        </a:lnTo>
                        <a:lnTo>
                          <a:pt x="9" y="6"/>
                        </a:lnTo>
                        <a:lnTo>
                          <a:pt x="6" y="6"/>
                        </a:lnTo>
                        <a:lnTo>
                          <a:pt x="6" y="6"/>
                        </a:lnTo>
                        <a:lnTo>
                          <a:pt x="3" y="6"/>
                        </a:lnTo>
                        <a:lnTo>
                          <a:pt x="0" y="9"/>
                        </a:lnTo>
                        <a:lnTo>
                          <a:pt x="0" y="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45" name="Freeform 1244"/>
                  <p:cNvSpPr>
                    <a:spLocks noEditPoints="1"/>
                  </p:cNvSpPr>
                  <p:nvPr/>
                </p:nvSpPr>
                <p:spPr bwMode="auto">
                  <a:xfrm>
                    <a:off x="2432" y="1284"/>
                    <a:ext cx="15" cy="9"/>
                  </a:xfrm>
                  <a:custGeom>
                    <a:avLst/>
                    <a:gdLst>
                      <a:gd name="T0" fmla="*/ 2 w 5"/>
                      <a:gd name="T1" fmla="*/ 0 h 3"/>
                      <a:gd name="T2" fmla="*/ 3 w 5"/>
                      <a:gd name="T3" fmla="*/ 0 h 3"/>
                      <a:gd name="T4" fmla="*/ 3 w 5"/>
                      <a:gd name="T5" fmla="*/ 1 h 3"/>
                      <a:gd name="T6" fmla="*/ 3 w 5"/>
                      <a:gd name="T7" fmla="*/ 1 h 3"/>
                      <a:gd name="T8" fmla="*/ 3 w 5"/>
                      <a:gd name="T9" fmla="*/ 1 h 3"/>
                      <a:gd name="T10" fmla="*/ 4 w 5"/>
                      <a:gd name="T11" fmla="*/ 1 h 3"/>
                      <a:gd name="T12" fmla="*/ 4 w 5"/>
                      <a:gd name="T13" fmla="*/ 2 h 3"/>
                      <a:gd name="T14" fmla="*/ 4 w 5"/>
                      <a:gd name="T15" fmla="*/ 2 h 3"/>
                      <a:gd name="T16" fmla="*/ 3 w 5"/>
                      <a:gd name="T17" fmla="*/ 2 h 3"/>
                      <a:gd name="T18" fmla="*/ 3 w 5"/>
                      <a:gd name="T19" fmla="*/ 2 h 3"/>
                      <a:gd name="T20" fmla="*/ 2 w 5"/>
                      <a:gd name="T21" fmla="*/ 2 h 3"/>
                      <a:gd name="T22" fmla="*/ 2 w 5"/>
                      <a:gd name="T23" fmla="*/ 2 h 3"/>
                      <a:gd name="T24" fmla="*/ 1 w 5"/>
                      <a:gd name="T25" fmla="*/ 2 h 3"/>
                      <a:gd name="T26" fmla="*/ 1 w 5"/>
                      <a:gd name="T27" fmla="*/ 2 h 3"/>
                      <a:gd name="T28" fmla="*/ 1 w 5"/>
                      <a:gd name="T29" fmla="*/ 2 h 3"/>
                      <a:gd name="T30" fmla="*/ 1 w 5"/>
                      <a:gd name="T31" fmla="*/ 2 h 3"/>
                      <a:gd name="T32" fmla="*/ 1 w 5"/>
                      <a:gd name="T33" fmla="*/ 2 h 3"/>
                      <a:gd name="T34" fmla="*/ 1 w 5"/>
                      <a:gd name="T35" fmla="*/ 1 h 3"/>
                      <a:gd name="T36" fmla="*/ 1 w 5"/>
                      <a:gd name="T37" fmla="*/ 1 h 3"/>
                      <a:gd name="T38" fmla="*/ 2 w 5"/>
                      <a:gd name="T39" fmla="*/ 0 h 3"/>
                      <a:gd name="T40" fmla="*/ 2 w 5"/>
                      <a:gd name="T41" fmla="*/ 0 h 3"/>
                      <a:gd name="T42" fmla="*/ 1 w 5"/>
                      <a:gd name="T43" fmla="*/ 0 h 3"/>
                      <a:gd name="T44" fmla="*/ 0 w 5"/>
                      <a:gd name="T45" fmla="*/ 1 h 3"/>
                      <a:gd name="T46" fmla="*/ 1 w 5"/>
                      <a:gd name="T47" fmla="*/ 2 h 3"/>
                      <a:gd name="T48" fmla="*/ 1 w 5"/>
                      <a:gd name="T49" fmla="*/ 3 h 3"/>
                      <a:gd name="T50" fmla="*/ 1 w 5"/>
                      <a:gd name="T51" fmla="*/ 3 h 3"/>
                      <a:gd name="T52" fmla="*/ 1 w 5"/>
                      <a:gd name="T53" fmla="*/ 3 h 3"/>
                      <a:gd name="T54" fmla="*/ 2 w 5"/>
                      <a:gd name="T55" fmla="*/ 3 h 3"/>
                      <a:gd name="T56" fmla="*/ 2 w 5"/>
                      <a:gd name="T57" fmla="*/ 2 h 3"/>
                      <a:gd name="T58" fmla="*/ 3 w 5"/>
                      <a:gd name="T59" fmla="*/ 3 h 3"/>
                      <a:gd name="T60" fmla="*/ 4 w 5"/>
                      <a:gd name="T61" fmla="*/ 2 h 3"/>
                      <a:gd name="T62" fmla="*/ 5 w 5"/>
                      <a:gd name="T63" fmla="*/ 1 h 3"/>
                      <a:gd name="T64" fmla="*/ 4 w 5"/>
                      <a:gd name="T65" fmla="*/ 1 h 3"/>
                      <a:gd name="T66" fmla="*/ 3 w 5"/>
                      <a:gd name="T67" fmla="*/ 1 h 3"/>
                      <a:gd name="T68" fmla="*/ 3 w 5"/>
                      <a:gd name="T69" fmla="*/ 0 h 3"/>
                      <a:gd name="T70" fmla="*/ 2 w 5"/>
                      <a:gd name="T7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 h="3">
                        <a:moveTo>
                          <a:pt x="2" y="0"/>
                        </a:moveTo>
                        <a:cubicBezTo>
                          <a:pt x="3" y="0"/>
                          <a:pt x="3" y="0"/>
                          <a:pt x="3" y="0"/>
                        </a:cubicBezTo>
                        <a:cubicBezTo>
                          <a:pt x="3" y="1"/>
                          <a:pt x="3" y="1"/>
                          <a:pt x="3" y="1"/>
                        </a:cubicBezTo>
                        <a:cubicBezTo>
                          <a:pt x="3" y="1"/>
                          <a:pt x="3" y="1"/>
                          <a:pt x="3" y="1"/>
                        </a:cubicBezTo>
                        <a:cubicBezTo>
                          <a:pt x="3" y="1"/>
                          <a:pt x="3" y="1"/>
                          <a:pt x="3" y="1"/>
                        </a:cubicBezTo>
                        <a:cubicBezTo>
                          <a:pt x="4" y="1"/>
                          <a:pt x="4" y="1"/>
                          <a:pt x="4" y="1"/>
                        </a:cubicBezTo>
                        <a:cubicBezTo>
                          <a:pt x="4" y="2"/>
                          <a:pt x="4" y="2"/>
                          <a:pt x="4" y="2"/>
                        </a:cubicBezTo>
                        <a:cubicBezTo>
                          <a:pt x="4" y="2"/>
                          <a:pt x="4" y="2"/>
                          <a:pt x="4" y="2"/>
                        </a:cubicBezTo>
                        <a:cubicBezTo>
                          <a:pt x="3" y="2"/>
                          <a:pt x="3" y="2"/>
                          <a:pt x="3" y="2"/>
                        </a:cubicBezTo>
                        <a:cubicBezTo>
                          <a:pt x="3" y="2"/>
                          <a:pt x="3" y="2"/>
                          <a:pt x="3" y="2"/>
                        </a:cubicBezTo>
                        <a:cubicBezTo>
                          <a:pt x="2" y="2"/>
                          <a:pt x="2" y="2"/>
                          <a:pt x="2" y="2"/>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1"/>
                          <a:pt x="1" y="1"/>
                          <a:pt x="1" y="1"/>
                        </a:cubicBezTo>
                        <a:cubicBezTo>
                          <a:pt x="1" y="1"/>
                          <a:pt x="1" y="1"/>
                          <a:pt x="1" y="1"/>
                        </a:cubicBezTo>
                        <a:cubicBezTo>
                          <a:pt x="2" y="0"/>
                          <a:pt x="2" y="0"/>
                          <a:pt x="2" y="0"/>
                        </a:cubicBezTo>
                        <a:moveTo>
                          <a:pt x="2" y="0"/>
                        </a:moveTo>
                        <a:cubicBezTo>
                          <a:pt x="1" y="0"/>
                          <a:pt x="1" y="0"/>
                          <a:pt x="1" y="0"/>
                        </a:cubicBezTo>
                        <a:cubicBezTo>
                          <a:pt x="0" y="1"/>
                          <a:pt x="0" y="1"/>
                          <a:pt x="0" y="1"/>
                        </a:cubicBezTo>
                        <a:cubicBezTo>
                          <a:pt x="1" y="2"/>
                          <a:pt x="1" y="2"/>
                          <a:pt x="1" y="2"/>
                        </a:cubicBezTo>
                        <a:cubicBezTo>
                          <a:pt x="1" y="3"/>
                          <a:pt x="1" y="3"/>
                          <a:pt x="1" y="3"/>
                        </a:cubicBezTo>
                        <a:cubicBezTo>
                          <a:pt x="1" y="3"/>
                          <a:pt x="1" y="3"/>
                          <a:pt x="1" y="3"/>
                        </a:cubicBezTo>
                        <a:cubicBezTo>
                          <a:pt x="1" y="3"/>
                          <a:pt x="1" y="3"/>
                          <a:pt x="1" y="3"/>
                        </a:cubicBezTo>
                        <a:cubicBezTo>
                          <a:pt x="2" y="3"/>
                          <a:pt x="2" y="3"/>
                          <a:pt x="2" y="3"/>
                        </a:cubicBezTo>
                        <a:cubicBezTo>
                          <a:pt x="2" y="2"/>
                          <a:pt x="2" y="2"/>
                          <a:pt x="2" y="2"/>
                        </a:cubicBezTo>
                        <a:cubicBezTo>
                          <a:pt x="3" y="3"/>
                          <a:pt x="3" y="3"/>
                          <a:pt x="3" y="3"/>
                        </a:cubicBezTo>
                        <a:cubicBezTo>
                          <a:pt x="4" y="2"/>
                          <a:pt x="4" y="2"/>
                          <a:pt x="4" y="2"/>
                        </a:cubicBezTo>
                        <a:cubicBezTo>
                          <a:pt x="5" y="1"/>
                          <a:pt x="5" y="1"/>
                          <a:pt x="5" y="1"/>
                        </a:cubicBezTo>
                        <a:cubicBezTo>
                          <a:pt x="4" y="1"/>
                          <a:pt x="4" y="1"/>
                          <a:pt x="4" y="1"/>
                        </a:cubicBezTo>
                        <a:cubicBezTo>
                          <a:pt x="3" y="1"/>
                          <a:pt x="3" y="1"/>
                          <a:pt x="3" y="1"/>
                        </a:cubicBezTo>
                        <a:cubicBezTo>
                          <a:pt x="3" y="0"/>
                          <a:pt x="3" y="0"/>
                          <a:pt x="3" y="0"/>
                        </a:cubicBezTo>
                        <a:cubicBezTo>
                          <a:pt x="2" y="0"/>
                          <a:pt x="2" y="0"/>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46" name="Freeform 1245"/>
                  <p:cNvSpPr>
                    <a:spLocks/>
                  </p:cNvSpPr>
                  <p:nvPr/>
                </p:nvSpPr>
                <p:spPr bwMode="auto">
                  <a:xfrm>
                    <a:off x="2483" y="1350"/>
                    <a:ext cx="3" cy="3"/>
                  </a:xfrm>
                  <a:custGeom>
                    <a:avLst/>
                    <a:gdLst>
                      <a:gd name="T0" fmla="*/ 0 w 3"/>
                      <a:gd name="T1" fmla="*/ 3 h 3"/>
                      <a:gd name="T2" fmla="*/ 0 w 3"/>
                      <a:gd name="T3" fmla="*/ 3 h 3"/>
                      <a:gd name="T4" fmla="*/ 3 w 3"/>
                      <a:gd name="T5" fmla="*/ 3 h 3"/>
                      <a:gd name="T6" fmla="*/ 3 w 3"/>
                      <a:gd name="T7" fmla="*/ 0 h 3"/>
                      <a:gd name="T8" fmla="*/ 0 w 3"/>
                      <a:gd name="T9" fmla="*/ 0 h 3"/>
                      <a:gd name="T10" fmla="*/ 0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0" y="3"/>
                        </a:moveTo>
                        <a:lnTo>
                          <a:pt x="0" y="3"/>
                        </a:lnTo>
                        <a:lnTo>
                          <a:pt x="3" y="3"/>
                        </a:lnTo>
                        <a:lnTo>
                          <a:pt x="3" y="0"/>
                        </a:lnTo>
                        <a:lnTo>
                          <a:pt x="0" y="0"/>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47" name="Freeform 1246"/>
                  <p:cNvSpPr>
                    <a:spLocks/>
                  </p:cNvSpPr>
                  <p:nvPr/>
                </p:nvSpPr>
                <p:spPr bwMode="auto">
                  <a:xfrm>
                    <a:off x="2483" y="1350"/>
                    <a:ext cx="3" cy="3"/>
                  </a:xfrm>
                  <a:custGeom>
                    <a:avLst/>
                    <a:gdLst>
                      <a:gd name="T0" fmla="*/ 0 w 3"/>
                      <a:gd name="T1" fmla="*/ 0 h 3"/>
                      <a:gd name="T2" fmla="*/ 0 w 3"/>
                      <a:gd name="T3" fmla="*/ 3 h 3"/>
                      <a:gd name="T4" fmla="*/ 0 w 3"/>
                      <a:gd name="T5" fmla="*/ 3 h 3"/>
                      <a:gd name="T6" fmla="*/ 3 w 3"/>
                      <a:gd name="T7" fmla="*/ 3 h 3"/>
                      <a:gd name="T8" fmla="*/ 3 w 3"/>
                      <a:gd name="T9" fmla="*/ 0 h 3"/>
                      <a:gd name="T10" fmla="*/ 0 w 3"/>
                      <a:gd name="T11" fmla="*/ 0 h 3"/>
                      <a:gd name="T12" fmla="*/ 0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0"/>
                        </a:moveTo>
                        <a:lnTo>
                          <a:pt x="0" y="3"/>
                        </a:lnTo>
                        <a:lnTo>
                          <a:pt x="0" y="3"/>
                        </a:lnTo>
                        <a:lnTo>
                          <a:pt x="3" y="3"/>
                        </a:lnTo>
                        <a:lnTo>
                          <a:pt x="3"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48" name="Freeform 1247"/>
                  <p:cNvSpPr>
                    <a:spLocks/>
                  </p:cNvSpPr>
                  <p:nvPr/>
                </p:nvSpPr>
                <p:spPr bwMode="auto">
                  <a:xfrm>
                    <a:off x="2477" y="1347"/>
                    <a:ext cx="6" cy="6"/>
                  </a:xfrm>
                  <a:custGeom>
                    <a:avLst/>
                    <a:gdLst>
                      <a:gd name="T0" fmla="*/ 0 w 6"/>
                      <a:gd name="T1" fmla="*/ 3 h 6"/>
                      <a:gd name="T2" fmla="*/ 0 w 6"/>
                      <a:gd name="T3" fmla="*/ 3 h 6"/>
                      <a:gd name="T4" fmla="*/ 0 w 6"/>
                      <a:gd name="T5" fmla="*/ 6 h 6"/>
                      <a:gd name="T6" fmla="*/ 3 w 6"/>
                      <a:gd name="T7" fmla="*/ 6 h 6"/>
                      <a:gd name="T8" fmla="*/ 6 w 6"/>
                      <a:gd name="T9" fmla="*/ 3 h 6"/>
                      <a:gd name="T10" fmla="*/ 3 w 6"/>
                      <a:gd name="T11" fmla="*/ 0 h 6"/>
                      <a:gd name="T12" fmla="*/ 3 w 6"/>
                      <a:gd name="T13" fmla="*/ 0 h 6"/>
                      <a:gd name="T14" fmla="*/ 0 w 6"/>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0" y="3"/>
                        </a:moveTo>
                        <a:lnTo>
                          <a:pt x="0" y="3"/>
                        </a:lnTo>
                        <a:lnTo>
                          <a:pt x="0" y="6"/>
                        </a:lnTo>
                        <a:lnTo>
                          <a:pt x="3" y="6"/>
                        </a:lnTo>
                        <a:lnTo>
                          <a:pt x="6" y="3"/>
                        </a:lnTo>
                        <a:lnTo>
                          <a:pt x="3" y="0"/>
                        </a:lnTo>
                        <a:lnTo>
                          <a:pt x="3" y="0"/>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49" name="Freeform 1248"/>
                  <p:cNvSpPr>
                    <a:spLocks/>
                  </p:cNvSpPr>
                  <p:nvPr/>
                </p:nvSpPr>
                <p:spPr bwMode="auto">
                  <a:xfrm>
                    <a:off x="2477" y="1347"/>
                    <a:ext cx="6" cy="6"/>
                  </a:xfrm>
                  <a:custGeom>
                    <a:avLst/>
                    <a:gdLst>
                      <a:gd name="T0" fmla="*/ 3 w 6"/>
                      <a:gd name="T1" fmla="*/ 0 h 6"/>
                      <a:gd name="T2" fmla="*/ 3 w 6"/>
                      <a:gd name="T3" fmla="*/ 0 h 6"/>
                      <a:gd name="T4" fmla="*/ 0 w 6"/>
                      <a:gd name="T5" fmla="*/ 3 h 6"/>
                      <a:gd name="T6" fmla="*/ 0 w 6"/>
                      <a:gd name="T7" fmla="*/ 3 h 6"/>
                      <a:gd name="T8" fmla="*/ 0 w 6"/>
                      <a:gd name="T9" fmla="*/ 6 h 6"/>
                      <a:gd name="T10" fmla="*/ 3 w 6"/>
                      <a:gd name="T11" fmla="*/ 6 h 6"/>
                      <a:gd name="T12" fmla="*/ 6 w 6"/>
                      <a:gd name="T13" fmla="*/ 3 h 6"/>
                      <a:gd name="T14" fmla="*/ 3 w 6"/>
                      <a:gd name="T15" fmla="*/ 0 h 6"/>
                      <a:gd name="T16" fmla="*/ 3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3" y="0"/>
                        </a:moveTo>
                        <a:lnTo>
                          <a:pt x="3" y="0"/>
                        </a:lnTo>
                        <a:lnTo>
                          <a:pt x="0" y="3"/>
                        </a:lnTo>
                        <a:lnTo>
                          <a:pt x="0" y="3"/>
                        </a:lnTo>
                        <a:lnTo>
                          <a:pt x="0" y="6"/>
                        </a:lnTo>
                        <a:lnTo>
                          <a:pt x="3" y="6"/>
                        </a:lnTo>
                        <a:lnTo>
                          <a:pt x="6"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50" name="Freeform 1249"/>
                  <p:cNvSpPr>
                    <a:spLocks/>
                  </p:cNvSpPr>
                  <p:nvPr/>
                </p:nvSpPr>
                <p:spPr bwMode="auto">
                  <a:xfrm>
                    <a:off x="2218" y="930"/>
                    <a:ext cx="190" cy="175"/>
                  </a:xfrm>
                  <a:custGeom>
                    <a:avLst/>
                    <a:gdLst>
                      <a:gd name="T0" fmla="*/ 42 w 63"/>
                      <a:gd name="T1" fmla="*/ 56 h 58"/>
                      <a:gd name="T2" fmla="*/ 42 w 63"/>
                      <a:gd name="T3" fmla="*/ 49 h 58"/>
                      <a:gd name="T4" fmla="*/ 40 w 63"/>
                      <a:gd name="T5" fmla="*/ 55 h 58"/>
                      <a:gd name="T6" fmla="*/ 34 w 63"/>
                      <a:gd name="T7" fmla="*/ 54 h 58"/>
                      <a:gd name="T8" fmla="*/ 30 w 63"/>
                      <a:gd name="T9" fmla="*/ 54 h 58"/>
                      <a:gd name="T10" fmla="*/ 29 w 63"/>
                      <a:gd name="T11" fmla="*/ 53 h 58"/>
                      <a:gd name="T12" fmla="*/ 26 w 63"/>
                      <a:gd name="T13" fmla="*/ 52 h 58"/>
                      <a:gd name="T14" fmla="*/ 25 w 63"/>
                      <a:gd name="T15" fmla="*/ 50 h 58"/>
                      <a:gd name="T16" fmla="*/ 22 w 63"/>
                      <a:gd name="T17" fmla="*/ 52 h 58"/>
                      <a:gd name="T18" fmla="*/ 19 w 63"/>
                      <a:gd name="T19" fmla="*/ 52 h 58"/>
                      <a:gd name="T20" fmla="*/ 16 w 63"/>
                      <a:gd name="T21" fmla="*/ 49 h 58"/>
                      <a:gd name="T22" fmla="*/ 16 w 63"/>
                      <a:gd name="T23" fmla="*/ 47 h 58"/>
                      <a:gd name="T24" fmla="*/ 14 w 63"/>
                      <a:gd name="T25" fmla="*/ 45 h 58"/>
                      <a:gd name="T26" fmla="*/ 9 w 63"/>
                      <a:gd name="T27" fmla="*/ 48 h 58"/>
                      <a:gd name="T28" fmla="*/ 10 w 63"/>
                      <a:gd name="T29" fmla="*/ 43 h 58"/>
                      <a:gd name="T30" fmla="*/ 6 w 63"/>
                      <a:gd name="T31" fmla="*/ 45 h 58"/>
                      <a:gd name="T32" fmla="*/ 4 w 63"/>
                      <a:gd name="T33" fmla="*/ 41 h 58"/>
                      <a:gd name="T34" fmla="*/ 5 w 63"/>
                      <a:gd name="T35" fmla="*/ 36 h 58"/>
                      <a:gd name="T36" fmla="*/ 8 w 63"/>
                      <a:gd name="T37" fmla="*/ 30 h 58"/>
                      <a:gd name="T38" fmla="*/ 11 w 63"/>
                      <a:gd name="T39" fmla="*/ 23 h 58"/>
                      <a:gd name="T40" fmla="*/ 11 w 63"/>
                      <a:gd name="T41" fmla="*/ 16 h 58"/>
                      <a:gd name="T42" fmla="*/ 7 w 63"/>
                      <a:gd name="T43" fmla="*/ 16 h 58"/>
                      <a:gd name="T44" fmla="*/ 1 w 63"/>
                      <a:gd name="T45" fmla="*/ 14 h 58"/>
                      <a:gd name="T46" fmla="*/ 4 w 63"/>
                      <a:gd name="T47" fmla="*/ 14 h 58"/>
                      <a:gd name="T48" fmla="*/ 3 w 63"/>
                      <a:gd name="T49" fmla="*/ 8 h 58"/>
                      <a:gd name="T50" fmla="*/ 0 w 63"/>
                      <a:gd name="T51" fmla="*/ 4 h 58"/>
                      <a:gd name="T52" fmla="*/ 1 w 63"/>
                      <a:gd name="T53" fmla="*/ 2 h 58"/>
                      <a:gd name="T54" fmla="*/ 7 w 63"/>
                      <a:gd name="T55" fmla="*/ 1 h 58"/>
                      <a:gd name="T56" fmla="*/ 13 w 63"/>
                      <a:gd name="T57" fmla="*/ 5 h 58"/>
                      <a:gd name="T58" fmla="*/ 11 w 63"/>
                      <a:gd name="T59" fmla="*/ 13 h 58"/>
                      <a:gd name="T60" fmla="*/ 11 w 63"/>
                      <a:gd name="T61" fmla="*/ 14 h 58"/>
                      <a:gd name="T62" fmla="*/ 18 w 63"/>
                      <a:gd name="T63" fmla="*/ 13 h 58"/>
                      <a:gd name="T64" fmla="*/ 24 w 63"/>
                      <a:gd name="T65" fmla="*/ 16 h 58"/>
                      <a:gd name="T66" fmla="*/ 20 w 63"/>
                      <a:gd name="T67" fmla="*/ 14 h 58"/>
                      <a:gd name="T68" fmla="*/ 23 w 63"/>
                      <a:gd name="T69" fmla="*/ 18 h 58"/>
                      <a:gd name="T70" fmla="*/ 23 w 63"/>
                      <a:gd name="T71" fmla="*/ 23 h 58"/>
                      <a:gd name="T72" fmla="*/ 18 w 63"/>
                      <a:gd name="T73" fmla="*/ 19 h 58"/>
                      <a:gd name="T74" fmla="*/ 18 w 63"/>
                      <a:gd name="T75" fmla="*/ 22 h 58"/>
                      <a:gd name="T76" fmla="*/ 19 w 63"/>
                      <a:gd name="T77" fmla="*/ 24 h 58"/>
                      <a:gd name="T78" fmla="*/ 15 w 63"/>
                      <a:gd name="T79" fmla="*/ 26 h 58"/>
                      <a:gd name="T80" fmla="*/ 17 w 63"/>
                      <a:gd name="T81" fmla="*/ 27 h 58"/>
                      <a:gd name="T82" fmla="*/ 21 w 63"/>
                      <a:gd name="T83" fmla="*/ 28 h 58"/>
                      <a:gd name="T84" fmla="*/ 21 w 63"/>
                      <a:gd name="T85" fmla="*/ 32 h 58"/>
                      <a:gd name="T86" fmla="*/ 24 w 63"/>
                      <a:gd name="T87" fmla="*/ 32 h 58"/>
                      <a:gd name="T88" fmla="*/ 26 w 63"/>
                      <a:gd name="T89" fmla="*/ 34 h 58"/>
                      <a:gd name="T90" fmla="*/ 28 w 63"/>
                      <a:gd name="T91" fmla="*/ 34 h 58"/>
                      <a:gd name="T92" fmla="*/ 30 w 63"/>
                      <a:gd name="T93" fmla="*/ 38 h 58"/>
                      <a:gd name="T94" fmla="*/ 35 w 63"/>
                      <a:gd name="T95" fmla="*/ 39 h 58"/>
                      <a:gd name="T96" fmla="*/ 36 w 63"/>
                      <a:gd name="T97" fmla="*/ 37 h 58"/>
                      <a:gd name="T98" fmla="*/ 39 w 63"/>
                      <a:gd name="T99" fmla="*/ 36 h 58"/>
                      <a:gd name="T100" fmla="*/ 44 w 63"/>
                      <a:gd name="T101" fmla="*/ 36 h 58"/>
                      <a:gd name="T102" fmla="*/ 50 w 63"/>
                      <a:gd name="T103" fmla="*/ 38 h 58"/>
                      <a:gd name="T104" fmla="*/ 58 w 63"/>
                      <a:gd name="T105" fmla="*/ 39 h 58"/>
                      <a:gd name="T106" fmla="*/ 61 w 63"/>
                      <a:gd name="T107" fmla="*/ 43 h 58"/>
                      <a:gd name="T108" fmla="*/ 62 w 63"/>
                      <a:gd name="T109" fmla="*/ 45 h 58"/>
                      <a:gd name="T110" fmla="*/ 60 w 63"/>
                      <a:gd name="T111" fmla="*/ 49 h 58"/>
                      <a:gd name="T112" fmla="*/ 56 w 63"/>
                      <a:gd name="T113" fmla="*/ 51 h 58"/>
                      <a:gd name="T114" fmla="*/ 60 w 63"/>
                      <a:gd name="T115" fmla="*/ 54 h 58"/>
                      <a:gd name="T116" fmla="*/ 57 w 63"/>
                      <a:gd name="T117" fmla="*/ 52 h 58"/>
                      <a:gd name="T118" fmla="*/ 55 w 63"/>
                      <a:gd name="T119" fmla="*/ 55 h 58"/>
                      <a:gd name="T120" fmla="*/ 50 w 63"/>
                      <a:gd name="T121"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 h="58">
                        <a:moveTo>
                          <a:pt x="46" y="58"/>
                        </a:moveTo>
                        <a:cubicBezTo>
                          <a:pt x="46" y="58"/>
                          <a:pt x="46" y="58"/>
                          <a:pt x="46" y="58"/>
                        </a:cubicBezTo>
                        <a:cubicBezTo>
                          <a:pt x="44" y="58"/>
                          <a:pt x="44" y="58"/>
                          <a:pt x="44" y="58"/>
                        </a:cubicBezTo>
                        <a:cubicBezTo>
                          <a:pt x="44" y="57"/>
                          <a:pt x="44" y="57"/>
                          <a:pt x="44" y="57"/>
                        </a:cubicBezTo>
                        <a:cubicBezTo>
                          <a:pt x="43" y="57"/>
                          <a:pt x="43" y="57"/>
                          <a:pt x="43" y="57"/>
                        </a:cubicBezTo>
                        <a:cubicBezTo>
                          <a:pt x="42" y="56"/>
                          <a:pt x="42" y="56"/>
                          <a:pt x="42" y="56"/>
                        </a:cubicBezTo>
                        <a:cubicBezTo>
                          <a:pt x="42" y="54"/>
                          <a:pt x="42" y="54"/>
                          <a:pt x="42" y="54"/>
                        </a:cubicBezTo>
                        <a:cubicBezTo>
                          <a:pt x="42" y="53"/>
                          <a:pt x="42" y="53"/>
                          <a:pt x="42" y="53"/>
                        </a:cubicBezTo>
                        <a:cubicBezTo>
                          <a:pt x="43" y="52"/>
                          <a:pt x="43" y="52"/>
                          <a:pt x="43" y="52"/>
                        </a:cubicBezTo>
                        <a:cubicBezTo>
                          <a:pt x="43" y="51"/>
                          <a:pt x="43" y="51"/>
                          <a:pt x="43" y="51"/>
                        </a:cubicBezTo>
                        <a:cubicBezTo>
                          <a:pt x="42" y="51"/>
                          <a:pt x="42" y="51"/>
                          <a:pt x="42" y="51"/>
                        </a:cubicBezTo>
                        <a:cubicBezTo>
                          <a:pt x="42" y="49"/>
                          <a:pt x="42" y="49"/>
                          <a:pt x="42" y="49"/>
                        </a:cubicBezTo>
                        <a:cubicBezTo>
                          <a:pt x="42" y="49"/>
                          <a:pt x="42" y="49"/>
                          <a:pt x="42" y="49"/>
                        </a:cubicBezTo>
                        <a:cubicBezTo>
                          <a:pt x="41" y="50"/>
                          <a:pt x="41" y="50"/>
                          <a:pt x="41" y="50"/>
                        </a:cubicBezTo>
                        <a:cubicBezTo>
                          <a:pt x="41" y="52"/>
                          <a:pt x="41" y="52"/>
                          <a:pt x="41" y="52"/>
                        </a:cubicBezTo>
                        <a:cubicBezTo>
                          <a:pt x="41" y="52"/>
                          <a:pt x="41" y="52"/>
                          <a:pt x="41" y="52"/>
                        </a:cubicBezTo>
                        <a:cubicBezTo>
                          <a:pt x="40" y="53"/>
                          <a:pt x="40" y="53"/>
                          <a:pt x="40" y="53"/>
                        </a:cubicBezTo>
                        <a:cubicBezTo>
                          <a:pt x="40" y="55"/>
                          <a:pt x="40" y="55"/>
                          <a:pt x="40" y="55"/>
                        </a:cubicBezTo>
                        <a:cubicBezTo>
                          <a:pt x="39" y="55"/>
                          <a:pt x="39" y="55"/>
                          <a:pt x="39" y="55"/>
                        </a:cubicBezTo>
                        <a:cubicBezTo>
                          <a:pt x="38" y="55"/>
                          <a:pt x="38" y="55"/>
                          <a:pt x="38" y="55"/>
                        </a:cubicBezTo>
                        <a:cubicBezTo>
                          <a:pt x="38" y="55"/>
                          <a:pt x="38" y="55"/>
                          <a:pt x="38" y="55"/>
                        </a:cubicBezTo>
                        <a:cubicBezTo>
                          <a:pt x="37" y="55"/>
                          <a:pt x="37" y="55"/>
                          <a:pt x="37" y="55"/>
                        </a:cubicBezTo>
                        <a:cubicBezTo>
                          <a:pt x="35" y="55"/>
                          <a:pt x="35" y="55"/>
                          <a:pt x="35" y="55"/>
                        </a:cubicBezTo>
                        <a:cubicBezTo>
                          <a:pt x="34" y="54"/>
                          <a:pt x="34" y="54"/>
                          <a:pt x="34" y="54"/>
                        </a:cubicBezTo>
                        <a:cubicBezTo>
                          <a:pt x="33" y="54"/>
                          <a:pt x="33" y="54"/>
                          <a:pt x="33" y="54"/>
                        </a:cubicBezTo>
                        <a:cubicBezTo>
                          <a:pt x="33" y="54"/>
                          <a:pt x="33" y="54"/>
                          <a:pt x="33" y="54"/>
                        </a:cubicBezTo>
                        <a:cubicBezTo>
                          <a:pt x="33" y="50"/>
                          <a:pt x="33" y="50"/>
                          <a:pt x="33" y="50"/>
                        </a:cubicBezTo>
                        <a:cubicBezTo>
                          <a:pt x="32" y="52"/>
                          <a:pt x="32" y="52"/>
                          <a:pt x="32" y="52"/>
                        </a:cubicBezTo>
                        <a:cubicBezTo>
                          <a:pt x="31" y="53"/>
                          <a:pt x="31" y="53"/>
                          <a:pt x="31" y="53"/>
                        </a:cubicBezTo>
                        <a:cubicBezTo>
                          <a:pt x="30" y="54"/>
                          <a:pt x="30" y="54"/>
                          <a:pt x="30" y="54"/>
                        </a:cubicBezTo>
                        <a:cubicBezTo>
                          <a:pt x="31" y="53"/>
                          <a:pt x="31" y="53"/>
                          <a:pt x="31" y="53"/>
                        </a:cubicBezTo>
                        <a:cubicBezTo>
                          <a:pt x="31" y="52"/>
                          <a:pt x="31" y="52"/>
                          <a:pt x="31" y="52"/>
                        </a:cubicBezTo>
                        <a:cubicBezTo>
                          <a:pt x="31" y="51"/>
                          <a:pt x="31" y="51"/>
                          <a:pt x="31" y="51"/>
                        </a:cubicBezTo>
                        <a:cubicBezTo>
                          <a:pt x="31" y="50"/>
                          <a:pt x="31" y="50"/>
                          <a:pt x="31" y="50"/>
                        </a:cubicBezTo>
                        <a:cubicBezTo>
                          <a:pt x="30" y="53"/>
                          <a:pt x="30" y="53"/>
                          <a:pt x="30" y="53"/>
                        </a:cubicBezTo>
                        <a:cubicBezTo>
                          <a:pt x="29" y="53"/>
                          <a:pt x="29" y="53"/>
                          <a:pt x="29" y="53"/>
                        </a:cubicBezTo>
                        <a:cubicBezTo>
                          <a:pt x="27" y="53"/>
                          <a:pt x="27" y="53"/>
                          <a:pt x="27" y="53"/>
                        </a:cubicBezTo>
                        <a:cubicBezTo>
                          <a:pt x="27" y="53"/>
                          <a:pt x="27" y="53"/>
                          <a:pt x="27" y="53"/>
                        </a:cubicBezTo>
                        <a:cubicBezTo>
                          <a:pt x="28" y="52"/>
                          <a:pt x="28" y="52"/>
                          <a:pt x="28" y="52"/>
                        </a:cubicBezTo>
                        <a:cubicBezTo>
                          <a:pt x="28" y="51"/>
                          <a:pt x="28" y="51"/>
                          <a:pt x="28" y="51"/>
                        </a:cubicBezTo>
                        <a:cubicBezTo>
                          <a:pt x="27" y="51"/>
                          <a:pt x="27" y="51"/>
                          <a:pt x="27" y="51"/>
                        </a:cubicBezTo>
                        <a:cubicBezTo>
                          <a:pt x="26" y="52"/>
                          <a:pt x="26" y="52"/>
                          <a:pt x="26" y="52"/>
                        </a:cubicBezTo>
                        <a:cubicBezTo>
                          <a:pt x="26" y="53"/>
                          <a:pt x="26" y="53"/>
                          <a:pt x="26" y="53"/>
                        </a:cubicBezTo>
                        <a:cubicBezTo>
                          <a:pt x="25" y="53"/>
                          <a:pt x="25" y="53"/>
                          <a:pt x="25" y="53"/>
                        </a:cubicBezTo>
                        <a:cubicBezTo>
                          <a:pt x="25" y="52"/>
                          <a:pt x="25" y="52"/>
                          <a:pt x="25" y="52"/>
                        </a:cubicBezTo>
                        <a:cubicBezTo>
                          <a:pt x="26" y="51"/>
                          <a:pt x="26" y="51"/>
                          <a:pt x="26" y="51"/>
                        </a:cubicBezTo>
                        <a:cubicBezTo>
                          <a:pt x="25" y="50"/>
                          <a:pt x="25" y="50"/>
                          <a:pt x="25" y="50"/>
                        </a:cubicBezTo>
                        <a:cubicBezTo>
                          <a:pt x="25" y="50"/>
                          <a:pt x="25" y="50"/>
                          <a:pt x="25" y="50"/>
                        </a:cubicBezTo>
                        <a:cubicBezTo>
                          <a:pt x="24" y="51"/>
                          <a:pt x="24" y="51"/>
                          <a:pt x="24" y="51"/>
                        </a:cubicBezTo>
                        <a:cubicBezTo>
                          <a:pt x="24" y="52"/>
                          <a:pt x="24" y="52"/>
                          <a:pt x="24" y="52"/>
                        </a:cubicBezTo>
                        <a:cubicBezTo>
                          <a:pt x="24" y="53"/>
                          <a:pt x="24" y="53"/>
                          <a:pt x="24" y="53"/>
                        </a:cubicBezTo>
                        <a:cubicBezTo>
                          <a:pt x="24" y="53"/>
                          <a:pt x="24" y="53"/>
                          <a:pt x="24" y="53"/>
                        </a:cubicBezTo>
                        <a:cubicBezTo>
                          <a:pt x="23" y="53"/>
                          <a:pt x="23" y="53"/>
                          <a:pt x="23" y="53"/>
                        </a:cubicBezTo>
                        <a:cubicBezTo>
                          <a:pt x="22" y="52"/>
                          <a:pt x="22" y="52"/>
                          <a:pt x="22" y="52"/>
                        </a:cubicBezTo>
                        <a:cubicBezTo>
                          <a:pt x="22" y="52"/>
                          <a:pt x="22" y="52"/>
                          <a:pt x="22" y="52"/>
                        </a:cubicBezTo>
                        <a:cubicBezTo>
                          <a:pt x="23" y="52"/>
                          <a:pt x="23" y="52"/>
                          <a:pt x="23" y="52"/>
                        </a:cubicBezTo>
                        <a:cubicBezTo>
                          <a:pt x="23" y="51"/>
                          <a:pt x="23" y="51"/>
                          <a:pt x="23" y="51"/>
                        </a:cubicBezTo>
                        <a:cubicBezTo>
                          <a:pt x="21" y="51"/>
                          <a:pt x="21" y="51"/>
                          <a:pt x="21" y="51"/>
                        </a:cubicBezTo>
                        <a:cubicBezTo>
                          <a:pt x="20" y="52"/>
                          <a:pt x="20" y="52"/>
                          <a:pt x="20" y="52"/>
                        </a:cubicBezTo>
                        <a:cubicBezTo>
                          <a:pt x="19" y="52"/>
                          <a:pt x="19" y="52"/>
                          <a:pt x="19" y="52"/>
                        </a:cubicBezTo>
                        <a:cubicBezTo>
                          <a:pt x="19" y="51"/>
                          <a:pt x="19" y="51"/>
                          <a:pt x="19" y="51"/>
                        </a:cubicBezTo>
                        <a:cubicBezTo>
                          <a:pt x="18" y="51"/>
                          <a:pt x="18" y="51"/>
                          <a:pt x="18" y="51"/>
                        </a:cubicBezTo>
                        <a:cubicBezTo>
                          <a:pt x="17" y="51"/>
                          <a:pt x="17" y="51"/>
                          <a:pt x="17" y="51"/>
                        </a:cubicBezTo>
                        <a:cubicBezTo>
                          <a:pt x="16" y="50"/>
                          <a:pt x="16" y="50"/>
                          <a:pt x="16" y="50"/>
                        </a:cubicBezTo>
                        <a:cubicBezTo>
                          <a:pt x="16" y="49"/>
                          <a:pt x="16" y="49"/>
                          <a:pt x="16" y="49"/>
                        </a:cubicBezTo>
                        <a:cubicBezTo>
                          <a:pt x="16" y="49"/>
                          <a:pt x="16" y="49"/>
                          <a:pt x="16" y="49"/>
                        </a:cubicBezTo>
                        <a:cubicBezTo>
                          <a:pt x="18" y="47"/>
                          <a:pt x="18" y="47"/>
                          <a:pt x="18" y="47"/>
                        </a:cubicBezTo>
                        <a:cubicBezTo>
                          <a:pt x="18" y="45"/>
                          <a:pt x="18" y="45"/>
                          <a:pt x="18" y="45"/>
                        </a:cubicBezTo>
                        <a:cubicBezTo>
                          <a:pt x="18" y="44"/>
                          <a:pt x="18" y="44"/>
                          <a:pt x="18" y="44"/>
                        </a:cubicBezTo>
                        <a:cubicBezTo>
                          <a:pt x="17" y="45"/>
                          <a:pt x="17" y="45"/>
                          <a:pt x="17" y="45"/>
                        </a:cubicBezTo>
                        <a:cubicBezTo>
                          <a:pt x="16" y="47"/>
                          <a:pt x="16" y="47"/>
                          <a:pt x="16" y="47"/>
                        </a:cubicBezTo>
                        <a:cubicBezTo>
                          <a:pt x="16" y="47"/>
                          <a:pt x="16" y="47"/>
                          <a:pt x="16" y="47"/>
                        </a:cubicBezTo>
                        <a:cubicBezTo>
                          <a:pt x="16" y="46"/>
                          <a:pt x="16" y="46"/>
                          <a:pt x="16" y="46"/>
                        </a:cubicBezTo>
                        <a:cubicBezTo>
                          <a:pt x="16" y="46"/>
                          <a:pt x="16" y="46"/>
                          <a:pt x="16" y="46"/>
                        </a:cubicBezTo>
                        <a:cubicBezTo>
                          <a:pt x="16" y="45"/>
                          <a:pt x="16" y="45"/>
                          <a:pt x="16" y="45"/>
                        </a:cubicBezTo>
                        <a:cubicBezTo>
                          <a:pt x="16" y="44"/>
                          <a:pt x="16" y="44"/>
                          <a:pt x="16" y="44"/>
                        </a:cubicBezTo>
                        <a:cubicBezTo>
                          <a:pt x="15" y="45"/>
                          <a:pt x="15" y="45"/>
                          <a:pt x="15" y="45"/>
                        </a:cubicBezTo>
                        <a:cubicBezTo>
                          <a:pt x="14" y="45"/>
                          <a:pt x="14" y="45"/>
                          <a:pt x="14" y="45"/>
                        </a:cubicBezTo>
                        <a:cubicBezTo>
                          <a:pt x="14" y="47"/>
                          <a:pt x="14" y="47"/>
                          <a:pt x="14" y="47"/>
                        </a:cubicBezTo>
                        <a:cubicBezTo>
                          <a:pt x="13" y="47"/>
                          <a:pt x="13" y="47"/>
                          <a:pt x="13" y="47"/>
                        </a:cubicBezTo>
                        <a:cubicBezTo>
                          <a:pt x="12" y="48"/>
                          <a:pt x="12" y="48"/>
                          <a:pt x="12" y="48"/>
                        </a:cubicBezTo>
                        <a:cubicBezTo>
                          <a:pt x="11" y="48"/>
                          <a:pt x="11" y="48"/>
                          <a:pt x="11" y="48"/>
                        </a:cubicBezTo>
                        <a:cubicBezTo>
                          <a:pt x="11" y="47"/>
                          <a:pt x="11" y="47"/>
                          <a:pt x="11" y="47"/>
                        </a:cubicBezTo>
                        <a:cubicBezTo>
                          <a:pt x="9" y="48"/>
                          <a:pt x="9" y="48"/>
                          <a:pt x="9" y="48"/>
                        </a:cubicBezTo>
                        <a:cubicBezTo>
                          <a:pt x="8" y="46"/>
                          <a:pt x="8" y="46"/>
                          <a:pt x="8" y="46"/>
                        </a:cubicBezTo>
                        <a:cubicBezTo>
                          <a:pt x="8" y="46"/>
                          <a:pt x="8" y="46"/>
                          <a:pt x="8" y="46"/>
                        </a:cubicBezTo>
                        <a:cubicBezTo>
                          <a:pt x="8" y="45"/>
                          <a:pt x="8" y="45"/>
                          <a:pt x="8" y="45"/>
                        </a:cubicBezTo>
                        <a:cubicBezTo>
                          <a:pt x="8" y="45"/>
                          <a:pt x="8" y="45"/>
                          <a:pt x="8" y="45"/>
                        </a:cubicBezTo>
                        <a:cubicBezTo>
                          <a:pt x="9" y="44"/>
                          <a:pt x="9" y="44"/>
                          <a:pt x="9" y="44"/>
                        </a:cubicBezTo>
                        <a:cubicBezTo>
                          <a:pt x="10" y="43"/>
                          <a:pt x="10" y="43"/>
                          <a:pt x="10" y="43"/>
                        </a:cubicBezTo>
                        <a:cubicBezTo>
                          <a:pt x="9" y="42"/>
                          <a:pt x="9" y="42"/>
                          <a:pt x="9" y="42"/>
                        </a:cubicBezTo>
                        <a:cubicBezTo>
                          <a:pt x="8" y="43"/>
                          <a:pt x="8" y="43"/>
                          <a:pt x="8" y="43"/>
                        </a:cubicBezTo>
                        <a:cubicBezTo>
                          <a:pt x="7" y="43"/>
                          <a:pt x="7" y="43"/>
                          <a:pt x="7" y="43"/>
                        </a:cubicBezTo>
                        <a:cubicBezTo>
                          <a:pt x="7" y="43"/>
                          <a:pt x="7" y="43"/>
                          <a:pt x="7" y="43"/>
                        </a:cubicBezTo>
                        <a:cubicBezTo>
                          <a:pt x="6" y="44"/>
                          <a:pt x="6" y="44"/>
                          <a:pt x="6" y="44"/>
                        </a:cubicBezTo>
                        <a:cubicBezTo>
                          <a:pt x="6" y="45"/>
                          <a:pt x="6" y="45"/>
                          <a:pt x="6" y="45"/>
                        </a:cubicBezTo>
                        <a:cubicBezTo>
                          <a:pt x="6" y="45"/>
                          <a:pt x="6" y="45"/>
                          <a:pt x="6" y="45"/>
                        </a:cubicBezTo>
                        <a:cubicBezTo>
                          <a:pt x="5" y="44"/>
                          <a:pt x="5" y="44"/>
                          <a:pt x="5" y="44"/>
                        </a:cubicBezTo>
                        <a:cubicBezTo>
                          <a:pt x="5" y="43"/>
                          <a:pt x="5" y="43"/>
                          <a:pt x="5" y="43"/>
                        </a:cubicBezTo>
                        <a:cubicBezTo>
                          <a:pt x="4" y="43"/>
                          <a:pt x="4" y="43"/>
                          <a:pt x="4" y="43"/>
                        </a:cubicBezTo>
                        <a:cubicBezTo>
                          <a:pt x="4" y="42"/>
                          <a:pt x="4" y="42"/>
                          <a:pt x="4" y="42"/>
                        </a:cubicBezTo>
                        <a:cubicBezTo>
                          <a:pt x="4" y="41"/>
                          <a:pt x="4" y="41"/>
                          <a:pt x="4" y="41"/>
                        </a:cubicBezTo>
                        <a:cubicBezTo>
                          <a:pt x="5" y="40"/>
                          <a:pt x="5" y="40"/>
                          <a:pt x="5" y="40"/>
                        </a:cubicBezTo>
                        <a:cubicBezTo>
                          <a:pt x="4" y="39"/>
                          <a:pt x="4" y="39"/>
                          <a:pt x="4" y="39"/>
                        </a:cubicBezTo>
                        <a:cubicBezTo>
                          <a:pt x="4" y="38"/>
                          <a:pt x="4" y="38"/>
                          <a:pt x="4" y="38"/>
                        </a:cubicBezTo>
                        <a:cubicBezTo>
                          <a:pt x="5" y="38"/>
                          <a:pt x="5" y="38"/>
                          <a:pt x="5" y="38"/>
                        </a:cubicBezTo>
                        <a:cubicBezTo>
                          <a:pt x="6" y="37"/>
                          <a:pt x="6" y="37"/>
                          <a:pt x="6" y="37"/>
                        </a:cubicBezTo>
                        <a:cubicBezTo>
                          <a:pt x="5" y="36"/>
                          <a:pt x="5" y="36"/>
                          <a:pt x="5" y="36"/>
                        </a:cubicBezTo>
                        <a:cubicBezTo>
                          <a:pt x="5" y="35"/>
                          <a:pt x="5" y="35"/>
                          <a:pt x="5" y="35"/>
                        </a:cubicBezTo>
                        <a:cubicBezTo>
                          <a:pt x="5" y="34"/>
                          <a:pt x="5" y="34"/>
                          <a:pt x="5" y="34"/>
                        </a:cubicBezTo>
                        <a:cubicBezTo>
                          <a:pt x="6" y="34"/>
                          <a:pt x="6" y="34"/>
                          <a:pt x="6" y="34"/>
                        </a:cubicBezTo>
                        <a:cubicBezTo>
                          <a:pt x="6" y="32"/>
                          <a:pt x="6" y="32"/>
                          <a:pt x="6" y="32"/>
                        </a:cubicBezTo>
                        <a:cubicBezTo>
                          <a:pt x="8" y="31"/>
                          <a:pt x="8" y="31"/>
                          <a:pt x="8" y="31"/>
                        </a:cubicBezTo>
                        <a:cubicBezTo>
                          <a:pt x="8" y="30"/>
                          <a:pt x="8" y="30"/>
                          <a:pt x="8" y="30"/>
                        </a:cubicBezTo>
                        <a:cubicBezTo>
                          <a:pt x="9" y="30"/>
                          <a:pt x="9" y="30"/>
                          <a:pt x="9" y="30"/>
                        </a:cubicBezTo>
                        <a:cubicBezTo>
                          <a:pt x="11" y="28"/>
                          <a:pt x="11" y="28"/>
                          <a:pt x="11" y="28"/>
                        </a:cubicBezTo>
                        <a:cubicBezTo>
                          <a:pt x="12" y="27"/>
                          <a:pt x="12" y="27"/>
                          <a:pt x="12" y="27"/>
                        </a:cubicBezTo>
                        <a:cubicBezTo>
                          <a:pt x="12" y="26"/>
                          <a:pt x="12" y="26"/>
                          <a:pt x="12" y="26"/>
                        </a:cubicBezTo>
                        <a:cubicBezTo>
                          <a:pt x="12" y="25"/>
                          <a:pt x="12" y="25"/>
                          <a:pt x="12" y="25"/>
                        </a:cubicBezTo>
                        <a:cubicBezTo>
                          <a:pt x="11" y="23"/>
                          <a:pt x="11" y="23"/>
                          <a:pt x="11" y="23"/>
                        </a:cubicBezTo>
                        <a:cubicBezTo>
                          <a:pt x="11" y="22"/>
                          <a:pt x="11" y="22"/>
                          <a:pt x="11" y="22"/>
                        </a:cubicBezTo>
                        <a:cubicBezTo>
                          <a:pt x="12" y="21"/>
                          <a:pt x="12" y="21"/>
                          <a:pt x="12" y="21"/>
                        </a:cubicBezTo>
                        <a:cubicBezTo>
                          <a:pt x="12" y="18"/>
                          <a:pt x="12" y="18"/>
                          <a:pt x="12" y="18"/>
                        </a:cubicBezTo>
                        <a:cubicBezTo>
                          <a:pt x="12" y="17"/>
                          <a:pt x="12" y="17"/>
                          <a:pt x="12" y="17"/>
                        </a:cubicBezTo>
                        <a:cubicBezTo>
                          <a:pt x="12" y="16"/>
                          <a:pt x="12" y="16"/>
                          <a:pt x="12" y="16"/>
                        </a:cubicBezTo>
                        <a:cubicBezTo>
                          <a:pt x="11" y="16"/>
                          <a:pt x="11" y="16"/>
                          <a:pt x="11" y="16"/>
                        </a:cubicBezTo>
                        <a:cubicBezTo>
                          <a:pt x="10" y="17"/>
                          <a:pt x="10" y="17"/>
                          <a:pt x="10" y="17"/>
                        </a:cubicBezTo>
                        <a:cubicBezTo>
                          <a:pt x="9" y="16"/>
                          <a:pt x="9" y="16"/>
                          <a:pt x="9" y="16"/>
                        </a:cubicBezTo>
                        <a:cubicBezTo>
                          <a:pt x="9" y="16"/>
                          <a:pt x="9" y="16"/>
                          <a:pt x="9" y="16"/>
                        </a:cubicBezTo>
                        <a:cubicBezTo>
                          <a:pt x="9" y="17"/>
                          <a:pt x="9" y="17"/>
                          <a:pt x="9" y="17"/>
                        </a:cubicBezTo>
                        <a:cubicBezTo>
                          <a:pt x="8" y="17"/>
                          <a:pt x="8" y="17"/>
                          <a:pt x="8" y="17"/>
                        </a:cubicBezTo>
                        <a:cubicBezTo>
                          <a:pt x="7" y="16"/>
                          <a:pt x="7" y="16"/>
                          <a:pt x="7" y="16"/>
                        </a:cubicBezTo>
                        <a:cubicBezTo>
                          <a:pt x="7" y="15"/>
                          <a:pt x="7" y="15"/>
                          <a:pt x="7" y="15"/>
                        </a:cubicBezTo>
                        <a:cubicBezTo>
                          <a:pt x="5" y="15"/>
                          <a:pt x="5" y="15"/>
                          <a:pt x="5" y="15"/>
                        </a:cubicBezTo>
                        <a:cubicBezTo>
                          <a:pt x="5" y="14"/>
                          <a:pt x="5" y="14"/>
                          <a:pt x="5" y="14"/>
                        </a:cubicBezTo>
                        <a:cubicBezTo>
                          <a:pt x="3" y="15"/>
                          <a:pt x="3" y="15"/>
                          <a:pt x="3" y="15"/>
                        </a:cubicBezTo>
                        <a:cubicBezTo>
                          <a:pt x="2" y="14"/>
                          <a:pt x="2" y="14"/>
                          <a:pt x="2" y="14"/>
                        </a:cubicBezTo>
                        <a:cubicBezTo>
                          <a:pt x="1" y="14"/>
                          <a:pt x="1" y="14"/>
                          <a:pt x="1" y="14"/>
                        </a:cubicBezTo>
                        <a:cubicBezTo>
                          <a:pt x="1" y="14"/>
                          <a:pt x="1" y="14"/>
                          <a:pt x="1" y="14"/>
                        </a:cubicBezTo>
                        <a:cubicBezTo>
                          <a:pt x="2" y="14"/>
                          <a:pt x="2" y="14"/>
                          <a:pt x="2" y="14"/>
                        </a:cubicBezTo>
                        <a:cubicBezTo>
                          <a:pt x="2" y="13"/>
                          <a:pt x="2" y="13"/>
                          <a:pt x="2" y="13"/>
                        </a:cubicBezTo>
                        <a:cubicBezTo>
                          <a:pt x="4" y="13"/>
                          <a:pt x="4" y="13"/>
                          <a:pt x="4" y="13"/>
                        </a:cubicBezTo>
                        <a:cubicBezTo>
                          <a:pt x="4" y="13"/>
                          <a:pt x="4" y="13"/>
                          <a:pt x="4" y="13"/>
                        </a:cubicBezTo>
                        <a:cubicBezTo>
                          <a:pt x="4" y="14"/>
                          <a:pt x="4" y="14"/>
                          <a:pt x="4" y="14"/>
                        </a:cubicBezTo>
                        <a:cubicBezTo>
                          <a:pt x="4" y="12"/>
                          <a:pt x="4" y="12"/>
                          <a:pt x="4" y="12"/>
                        </a:cubicBezTo>
                        <a:cubicBezTo>
                          <a:pt x="3" y="12"/>
                          <a:pt x="3" y="12"/>
                          <a:pt x="3" y="12"/>
                        </a:cubicBezTo>
                        <a:cubicBezTo>
                          <a:pt x="1" y="10"/>
                          <a:pt x="1" y="10"/>
                          <a:pt x="1" y="10"/>
                        </a:cubicBezTo>
                        <a:cubicBezTo>
                          <a:pt x="2" y="9"/>
                          <a:pt x="2" y="9"/>
                          <a:pt x="2" y="9"/>
                        </a:cubicBezTo>
                        <a:cubicBezTo>
                          <a:pt x="3" y="9"/>
                          <a:pt x="3" y="9"/>
                          <a:pt x="3" y="9"/>
                        </a:cubicBezTo>
                        <a:cubicBezTo>
                          <a:pt x="3" y="8"/>
                          <a:pt x="3" y="8"/>
                          <a:pt x="3" y="8"/>
                        </a:cubicBezTo>
                        <a:cubicBezTo>
                          <a:pt x="4" y="8"/>
                          <a:pt x="4" y="8"/>
                          <a:pt x="4" y="8"/>
                        </a:cubicBezTo>
                        <a:cubicBezTo>
                          <a:pt x="2" y="8"/>
                          <a:pt x="2" y="8"/>
                          <a:pt x="2" y="8"/>
                        </a:cubicBezTo>
                        <a:cubicBezTo>
                          <a:pt x="1" y="6"/>
                          <a:pt x="1" y="6"/>
                          <a:pt x="1" y="6"/>
                        </a:cubicBezTo>
                        <a:cubicBezTo>
                          <a:pt x="0" y="5"/>
                          <a:pt x="0" y="5"/>
                          <a:pt x="0" y="5"/>
                        </a:cubicBezTo>
                        <a:cubicBezTo>
                          <a:pt x="0" y="4"/>
                          <a:pt x="0" y="4"/>
                          <a:pt x="0" y="4"/>
                        </a:cubicBezTo>
                        <a:cubicBezTo>
                          <a:pt x="0" y="4"/>
                          <a:pt x="0" y="4"/>
                          <a:pt x="0" y="4"/>
                        </a:cubicBezTo>
                        <a:cubicBezTo>
                          <a:pt x="1" y="5"/>
                          <a:pt x="1" y="5"/>
                          <a:pt x="1" y="5"/>
                        </a:cubicBezTo>
                        <a:cubicBezTo>
                          <a:pt x="2" y="5"/>
                          <a:pt x="2" y="5"/>
                          <a:pt x="2" y="5"/>
                        </a:cubicBezTo>
                        <a:cubicBezTo>
                          <a:pt x="2" y="5"/>
                          <a:pt x="2" y="5"/>
                          <a:pt x="2" y="5"/>
                        </a:cubicBezTo>
                        <a:cubicBezTo>
                          <a:pt x="1" y="4"/>
                          <a:pt x="1" y="4"/>
                          <a:pt x="1" y="4"/>
                        </a:cubicBezTo>
                        <a:cubicBezTo>
                          <a:pt x="1" y="2"/>
                          <a:pt x="1" y="2"/>
                          <a:pt x="1" y="2"/>
                        </a:cubicBezTo>
                        <a:cubicBezTo>
                          <a:pt x="1" y="2"/>
                          <a:pt x="1" y="2"/>
                          <a:pt x="1" y="2"/>
                        </a:cubicBezTo>
                        <a:cubicBezTo>
                          <a:pt x="2" y="2"/>
                          <a:pt x="2" y="2"/>
                          <a:pt x="2" y="2"/>
                        </a:cubicBezTo>
                        <a:cubicBezTo>
                          <a:pt x="2" y="1"/>
                          <a:pt x="2" y="1"/>
                          <a:pt x="2" y="1"/>
                        </a:cubicBezTo>
                        <a:cubicBezTo>
                          <a:pt x="4" y="1"/>
                          <a:pt x="4" y="1"/>
                          <a:pt x="4" y="1"/>
                        </a:cubicBezTo>
                        <a:cubicBezTo>
                          <a:pt x="5" y="0"/>
                          <a:pt x="5" y="0"/>
                          <a:pt x="5" y="0"/>
                        </a:cubicBezTo>
                        <a:cubicBezTo>
                          <a:pt x="6" y="1"/>
                          <a:pt x="6" y="1"/>
                          <a:pt x="6" y="1"/>
                        </a:cubicBezTo>
                        <a:cubicBezTo>
                          <a:pt x="7" y="1"/>
                          <a:pt x="7" y="1"/>
                          <a:pt x="7" y="1"/>
                        </a:cubicBezTo>
                        <a:cubicBezTo>
                          <a:pt x="8" y="2"/>
                          <a:pt x="8" y="2"/>
                          <a:pt x="8" y="2"/>
                        </a:cubicBezTo>
                        <a:cubicBezTo>
                          <a:pt x="10" y="3"/>
                          <a:pt x="10" y="3"/>
                          <a:pt x="10" y="3"/>
                        </a:cubicBezTo>
                        <a:cubicBezTo>
                          <a:pt x="10" y="5"/>
                          <a:pt x="10" y="5"/>
                          <a:pt x="10" y="5"/>
                        </a:cubicBezTo>
                        <a:cubicBezTo>
                          <a:pt x="11" y="5"/>
                          <a:pt x="11" y="5"/>
                          <a:pt x="11" y="5"/>
                        </a:cubicBezTo>
                        <a:cubicBezTo>
                          <a:pt x="13" y="6"/>
                          <a:pt x="13" y="6"/>
                          <a:pt x="13" y="6"/>
                        </a:cubicBezTo>
                        <a:cubicBezTo>
                          <a:pt x="13" y="5"/>
                          <a:pt x="13" y="5"/>
                          <a:pt x="13" y="5"/>
                        </a:cubicBezTo>
                        <a:cubicBezTo>
                          <a:pt x="14" y="6"/>
                          <a:pt x="14" y="6"/>
                          <a:pt x="14" y="6"/>
                        </a:cubicBezTo>
                        <a:cubicBezTo>
                          <a:pt x="13" y="6"/>
                          <a:pt x="13" y="6"/>
                          <a:pt x="13" y="6"/>
                        </a:cubicBezTo>
                        <a:cubicBezTo>
                          <a:pt x="13" y="9"/>
                          <a:pt x="13" y="9"/>
                          <a:pt x="13" y="9"/>
                        </a:cubicBezTo>
                        <a:cubicBezTo>
                          <a:pt x="14" y="10"/>
                          <a:pt x="14" y="10"/>
                          <a:pt x="14" y="10"/>
                        </a:cubicBezTo>
                        <a:cubicBezTo>
                          <a:pt x="14" y="11"/>
                          <a:pt x="14" y="11"/>
                          <a:pt x="14" y="11"/>
                        </a:cubicBezTo>
                        <a:cubicBezTo>
                          <a:pt x="11" y="13"/>
                          <a:pt x="11" y="13"/>
                          <a:pt x="11" y="13"/>
                        </a:cubicBezTo>
                        <a:cubicBezTo>
                          <a:pt x="11" y="13"/>
                          <a:pt x="11" y="13"/>
                          <a:pt x="11" y="13"/>
                        </a:cubicBezTo>
                        <a:cubicBezTo>
                          <a:pt x="10" y="15"/>
                          <a:pt x="10" y="15"/>
                          <a:pt x="10" y="15"/>
                        </a:cubicBezTo>
                        <a:cubicBezTo>
                          <a:pt x="10" y="16"/>
                          <a:pt x="10" y="16"/>
                          <a:pt x="10" y="16"/>
                        </a:cubicBezTo>
                        <a:cubicBezTo>
                          <a:pt x="10" y="16"/>
                          <a:pt x="10" y="16"/>
                          <a:pt x="10" y="16"/>
                        </a:cubicBezTo>
                        <a:cubicBezTo>
                          <a:pt x="11" y="15"/>
                          <a:pt x="11" y="15"/>
                          <a:pt x="11" y="15"/>
                        </a:cubicBezTo>
                        <a:cubicBezTo>
                          <a:pt x="11" y="14"/>
                          <a:pt x="11" y="14"/>
                          <a:pt x="11" y="14"/>
                        </a:cubicBezTo>
                        <a:cubicBezTo>
                          <a:pt x="13" y="13"/>
                          <a:pt x="13" y="13"/>
                          <a:pt x="13" y="13"/>
                        </a:cubicBezTo>
                        <a:cubicBezTo>
                          <a:pt x="14" y="12"/>
                          <a:pt x="14" y="12"/>
                          <a:pt x="14" y="12"/>
                        </a:cubicBezTo>
                        <a:cubicBezTo>
                          <a:pt x="15" y="12"/>
                          <a:pt x="15" y="12"/>
                          <a:pt x="15" y="12"/>
                        </a:cubicBezTo>
                        <a:cubicBezTo>
                          <a:pt x="16" y="12"/>
                          <a:pt x="16" y="12"/>
                          <a:pt x="16" y="12"/>
                        </a:cubicBezTo>
                        <a:cubicBezTo>
                          <a:pt x="17" y="13"/>
                          <a:pt x="17" y="13"/>
                          <a:pt x="17" y="13"/>
                        </a:cubicBezTo>
                        <a:cubicBezTo>
                          <a:pt x="18" y="13"/>
                          <a:pt x="18" y="13"/>
                          <a:pt x="18" y="13"/>
                        </a:cubicBezTo>
                        <a:cubicBezTo>
                          <a:pt x="19" y="12"/>
                          <a:pt x="19" y="12"/>
                          <a:pt x="19" y="12"/>
                        </a:cubicBezTo>
                        <a:cubicBezTo>
                          <a:pt x="21" y="12"/>
                          <a:pt x="21" y="12"/>
                          <a:pt x="21" y="12"/>
                        </a:cubicBezTo>
                        <a:cubicBezTo>
                          <a:pt x="21" y="12"/>
                          <a:pt x="21" y="12"/>
                          <a:pt x="21" y="12"/>
                        </a:cubicBezTo>
                        <a:cubicBezTo>
                          <a:pt x="22" y="12"/>
                          <a:pt x="22" y="12"/>
                          <a:pt x="22" y="12"/>
                        </a:cubicBezTo>
                        <a:cubicBezTo>
                          <a:pt x="23" y="14"/>
                          <a:pt x="23" y="14"/>
                          <a:pt x="23" y="14"/>
                        </a:cubicBezTo>
                        <a:cubicBezTo>
                          <a:pt x="24" y="16"/>
                          <a:pt x="24" y="16"/>
                          <a:pt x="24" y="16"/>
                        </a:cubicBezTo>
                        <a:cubicBezTo>
                          <a:pt x="23" y="17"/>
                          <a:pt x="23" y="17"/>
                          <a:pt x="23" y="17"/>
                        </a:cubicBezTo>
                        <a:cubicBezTo>
                          <a:pt x="23" y="17"/>
                          <a:pt x="23" y="17"/>
                          <a:pt x="23" y="17"/>
                        </a:cubicBezTo>
                        <a:cubicBezTo>
                          <a:pt x="23" y="16"/>
                          <a:pt x="23" y="16"/>
                          <a:pt x="23" y="16"/>
                        </a:cubicBezTo>
                        <a:cubicBezTo>
                          <a:pt x="22" y="15"/>
                          <a:pt x="22" y="15"/>
                          <a:pt x="22" y="15"/>
                        </a:cubicBezTo>
                        <a:cubicBezTo>
                          <a:pt x="21" y="15"/>
                          <a:pt x="21" y="15"/>
                          <a:pt x="21" y="15"/>
                        </a:cubicBezTo>
                        <a:cubicBezTo>
                          <a:pt x="20" y="14"/>
                          <a:pt x="20" y="14"/>
                          <a:pt x="20" y="14"/>
                        </a:cubicBezTo>
                        <a:cubicBezTo>
                          <a:pt x="19" y="15"/>
                          <a:pt x="19" y="15"/>
                          <a:pt x="19" y="15"/>
                        </a:cubicBezTo>
                        <a:cubicBezTo>
                          <a:pt x="20" y="16"/>
                          <a:pt x="20" y="16"/>
                          <a:pt x="20" y="16"/>
                        </a:cubicBezTo>
                        <a:cubicBezTo>
                          <a:pt x="20" y="16"/>
                          <a:pt x="20" y="16"/>
                          <a:pt x="20" y="16"/>
                        </a:cubicBezTo>
                        <a:cubicBezTo>
                          <a:pt x="21" y="17"/>
                          <a:pt x="21" y="17"/>
                          <a:pt x="21" y="17"/>
                        </a:cubicBezTo>
                        <a:cubicBezTo>
                          <a:pt x="22" y="18"/>
                          <a:pt x="22" y="18"/>
                          <a:pt x="22" y="18"/>
                        </a:cubicBezTo>
                        <a:cubicBezTo>
                          <a:pt x="23" y="18"/>
                          <a:pt x="23" y="18"/>
                          <a:pt x="23" y="18"/>
                        </a:cubicBezTo>
                        <a:cubicBezTo>
                          <a:pt x="24" y="19"/>
                          <a:pt x="24" y="19"/>
                          <a:pt x="24" y="19"/>
                        </a:cubicBezTo>
                        <a:cubicBezTo>
                          <a:pt x="26" y="21"/>
                          <a:pt x="26" y="21"/>
                          <a:pt x="26" y="21"/>
                        </a:cubicBezTo>
                        <a:cubicBezTo>
                          <a:pt x="26" y="22"/>
                          <a:pt x="26" y="22"/>
                          <a:pt x="26" y="22"/>
                        </a:cubicBezTo>
                        <a:cubicBezTo>
                          <a:pt x="26" y="23"/>
                          <a:pt x="26" y="23"/>
                          <a:pt x="26" y="23"/>
                        </a:cubicBezTo>
                        <a:cubicBezTo>
                          <a:pt x="25" y="23"/>
                          <a:pt x="25" y="23"/>
                          <a:pt x="25" y="23"/>
                        </a:cubicBezTo>
                        <a:cubicBezTo>
                          <a:pt x="23" y="23"/>
                          <a:pt x="23" y="23"/>
                          <a:pt x="23" y="23"/>
                        </a:cubicBezTo>
                        <a:cubicBezTo>
                          <a:pt x="22" y="22"/>
                          <a:pt x="22" y="22"/>
                          <a:pt x="22" y="22"/>
                        </a:cubicBezTo>
                        <a:cubicBezTo>
                          <a:pt x="21" y="23"/>
                          <a:pt x="21" y="23"/>
                          <a:pt x="21" y="23"/>
                        </a:cubicBezTo>
                        <a:cubicBezTo>
                          <a:pt x="21" y="22"/>
                          <a:pt x="21" y="22"/>
                          <a:pt x="21" y="22"/>
                        </a:cubicBezTo>
                        <a:cubicBezTo>
                          <a:pt x="19" y="21"/>
                          <a:pt x="19" y="21"/>
                          <a:pt x="19" y="21"/>
                        </a:cubicBezTo>
                        <a:cubicBezTo>
                          <a:pt x="18" y="20"/>
                          <a:pt x="18" y="20"/>
                          <a:pt x="18" y="20"/>
                        </a:cubicBezTo>
                        <a:cubicBezTo>
                          <a:pt x="18" y="19"/>
                          <a:pt x="18" y="19"/>
                          <a:pt x="18" y="19"/>
                        </a:cubicBezTo>
                        <a:cubicBezTo>
                          <a:pt x="17" y="19"/>
                          <a:pt x="17" y="19"/>
                          <a:pt x="17" y="19"/>
                        </a:cubicBezTo>
                        <a:cubicBezTo>
                          <a:pt x="16" y="20"/>
                          <a:pt x="16" y="20"/>
                          <a:pt x="16" y="20"/>
                        </a:cubicBezTo>
                        <a:cubicBezTo>
                          <a:pt x="16" y="20"/>
                          <a:pt x="16" y="20"/>
                          <a:pt x="16" y="20"/>
                        </a:cubicBezTo>
                        <a:cubicBezTo>
                          <a:pt x="15" y="20"/>
                          <a:pt x="15" y="20"/>
                          <a:pt x="15" y="20"/>
                        </a:cubicBezTo>
                        <a:cubicBezTo>
                          <a:pt x="17" y="21"/>
                          <a:pt x="17" y="21"/>
                          <a:pt x="17" y="21"/>
                        </a:cubicBezTo>
                        <a:cubicBezTo>
                          <a:pt x="18" y="22"/>
                          <a:pt x="18" y="22"/>
                          <a:pt x="18" y="22"/>
                        </a:cubicBezTo>
                        <a:cubicBezTo>
                          <a:pt x="18" y="22"/>
                          <a:pt x="18" y="22"/>
                          <a:pt x="18" y="22"/>
                        </a:cubicBezTo>
                        <a:cubicBezTo>
                          <a:pt x="17" y="23"/>
                          <a:pt x="17" y="23"/>
                          <a:pt x="17" y="23"/>
                        </a:cubicBezTo>
                        <a:cubicBezTo>
                          <a:pt x="19" y="23"/>
                          <a:pt x="19" y="23"/>
                          <a:pt x="19" y="23"/>
                        </a:cubicBezTo>
                        <a:cubicBezTo>
                          <a:pt x="20" y="24"/>
                          <a:pt x="20" y="24"/>
                          <a:pt x="20" y="24"/>
                        </a:cubicBezTo>
                        <a:cubicBezTo>
                          <a:pt x="20" y="25"/>
                          <a:pt x="20" y="25"/>
                          <a:pt x="20" y="25"/>
                        </a:cubicBezTo>
                        <a:cubicBezTo>
                          <a:pt x="19" y="24"/>
                          <a:pt x="19" y="24"/>
                          <a:pt x="19" y="24"/>
                        </a:cubicBezTo>
                        <a:cubicBezTo>
                          <a:pt x="18" y="23"/>
                          <a:pt x="18" y="23"/>
                          <a:pt x="18" y="23"/>
                        </a:cubicBezTo>
                        <a:cubicBezTo>
                          <a:pt x="17" y="23"/>
                          <a:pt x="17" y="23"/>
                          <a:pt x="17" y="23"/>
                        </a:cubicBezTo>
                        <a:cubicBezTo>
                          <a:pt x="16" y="24"/>
                          <a:pt x="16" y="24"/>
                          <a:pt x="16" y="24"/>
                        </a:cubicBezTo>
                        <a:cubicBezTo>
                          <a:pt x="16" y="25"/>
                          <a:pt x="16" y="25"/>
                          <a:pt x="16" y="25"/>
                        </a:cubicBezTo>
                        <a:cubicBezTo>
                          <a:pt x="15" y="26"/>
                          <a:pt x="15" y="26"/>
                          <a:pt x="15" y="26"/>
                        </a:cubicBezTo>
                        <a:cubicBezTo>
                          <a:pt x="15" y="26"/>
                          <a:pt x="15" y="26"/>
                          <a:pt x="15" y="26"/>
                        </a:cubicBezTo>
                        <a:cubicBezTo>
                          <a:pt x="17" y="26"/>
                          <a:pt x="17" y="26"/>
                          <a:pt x="17" y="26"/>
                        </a:cubicBezTo>
                        <a:cubicBezTo>
                          <a:pt x="18" y="26"/>
                          <a:pt x="18" y="26"/>
                          <a:pt x="18" y="26"/>
                        </a:cubicBezTo>
                        <a:cubicBezTo>
                          <a:pt x="18" y="26"/>
                          <a:pt x="18" y="26"/>
                          <a:pt x="18" y="26"/>
                        </a:cubicBezTo>
                        <a:cubicBezTo>
                          <a:pt x="18" y="26"/>
                          <a:pt x="18" y="26"/>
                          <a:pt x="18" y="26"/>
                        </a:cubicBezTo>
                        <a:cubicBezTo>
                          <a:pt x="18" y="26"/>
                          <a:pt x="18" y="26"/>
                          <a:pt x="18" y="26"/>
                        </a:cubicBezTo>
                        <a:cubicBezTo>
                          <a:pt x="17" y="27"/>
                          <a:pt x="17" y="27"/>
                          <a:pt x="17" y="27"/>
                        </a:cubicBezTo>
                        <a:cubicBezTo>
                          <a:pt x="19" y="27"/>
                          <a:pt x="19" y="27"/>
                          <a:pt x="19" y="27"/>
                        </a:cubicBezTo>
                        <a:cubicBezTo>
                          <a:pt x="20" y="26"/>
                          <a:pt x="20" y="26"/>
                          <a:pt x="20" y="26"/>
                        </a:cubicBezTo>
                        <a:cubicBezTo>
                          <a:pt x="20" y="27"/>
                          <a:pt x="20" y="27"/>
                          <a:pt x="20" y="27"/>
                        </a:cubicBezTo>
                        <a:cubicBezTo>
                          <a:pt x="21" y="26"/>
                          <a:pt x="21" y="26"/>
                          <a:pt x="21" y="26"/>
                        </a:cubicBezTo>
                        <a:cubicBezTo>
                          <a:pt x="21" y="27"/>
                          <a:pt x="21" y="27"/>
                          <a:pt x="21" y="27"/>
                        </a:cubicBezTo>
                        <a:cubicBezTo>
                          <a:pt x="21" y="28"/>
                          <a:pt x="21" y="28"/>
                          <a:pt x="21" y="28"/>
                        </a:cubicBezTo>
                        <a:cubicBezTo>
                          <a:pt x="20" y="29"/>
                          <a:pt x="20" y="29"/>
                          <a:pt x="20" y="29"/>
                        </a:cubicBezTo>
                        <a:cubicBezTo>
                          <a:pt x="20" y="29"/>
                          <a:pt x="20" y="29"/>
                          <a:pt x="20" y="29"/>
                        </a:cubicBezTo>
                        <a:cubicBezTo>
                          <a:pt x="20" y="30"/>
                          <a:pt x="20" y="30"/>
                          <a:pt x="20" y="30"/>
                        </a:cubicBezTo>
                        <a:cubicBezTo>
                          <a:pt x="21" y="29"/>
                          <a:pt x="21" y="29"/>
                          <a:pt x="21" y="29"/>
                        </a:cubicBezTo>
                        <a:cubicBezTo>
                          <a:pt x="22" y="30"/>
                          <a:pt x="22" y="30"/>
                          <a:pt x="22" y="30"/>
                        </a:cubicBezTo>
                        <a:cubicBezTo>
                          <a:pt x="21" y="32"/>
                          <a:pt x="21" y="32"/>
                          <a:pt x="21" y="32"/>
                        </a:cubicBezTo>
                        <a:cubicBezTo>
                          <a:pt x="21" y="32"/>
                          <a:pt x="21" y="32"/>
                          <a:pt x="21" y="32"/>
                        </a:cubicBezTo>
                        <a:cubicBezTo>
                          <a:pt x="21" y="33"/>
                          <a:pt x="21" y="33"/>
                          <a:pt x="21" y="33"/>
                        </a:cubicBezTo>
                        <a:cubicBezTo>
                          <a:pt x="21" y="35"/>
                          <a:pt x="21" y="35"/>
                          <a:pt x="21" y="35"/>
                        </a:cubicBezTo>
                        <a:cubicBezTo>
                          <a:pt x="22" y="35"/>
                          <a:pt x="22" y="35"/>
                          <a:pt x="22" y="35"/>
                        </a:cubicBezTo>
                        <a:cubicBezTo>
                          <a:pt x="22" y="33"/>
                          <a:pt x="22" y="33"/>
                          <a:pt x="22" y="33"/>
                        </a:cubicBezTo>
                        <a:cubicBezTo>
                          <a:pt x="24" y="32"/>
                          <a:pt x="24" y="32"/>
                          <a:pt x="24" y="32"/>
                        </a:cubicBezTo>
                        <a:cubicBezTo>
                          <a:pt x="25" y="31"/>
                          <a:pt x="25" y="31"/>
                          <a:pt x="25" y="31"/>
                        </a:cubicBezTo>
                        <a:cubicBezTo>
                          <a:pt x="25" y="33"/>
                          <a:pt x="25" y="33"/>
                          <a:pt x="25" y="33"/>
                        </a:cubicBezTo>
                        <a:cubicBezTo>
                          <a:pt x="25" y="33"/>
                          <a:pt x="25" y="33"/>
                          <a:pt x="25" y="33"/>
                        </a:cubicBezTo>
                        <a:cubicBezTo>
                          <a:pt x="24" y="35"/>
                          <a:pt x="24" y="35"/>
                          <a:pt x="24" y="35"/>
                        </a:cubicBezTo>
                        <a:cubicBezTo>
                          <a:pt x="25" y="35"/>
                          <a:pt x="25" y="35"/>
                          <a:pt x="25" y="35"/>
                        </a:cubicBezTo>
                        <a:cubicBezTo>
                          <a:pt x="26" y="34"/>
                          <a:pt x="26" y="34"/>
                          <a:pt x="26" y="34"/>
                        </a:cubicBezTo>
                        <a:cubicBezTo>
                          <a:pt x="27" y="34"/>
                          <a:pt x="27" y="34"/>
                          <a:pt x="27" y="34"/>
                        </a:cubicBezTo>
                        <a:cubicBezTo>
                          <a:pt x="27" y="35"/>
                          <a:pt x="27" y="35"/>
                          <a:pt x="27" y="35"/>
                        </a:cubicBezTo>
                        <a:cubicBezTo>
                          <a:pt x="27" y="35"/>
                          <a:pt x="27" y="35"/>
                          <a:pt x="27" y="35"/>
                        </a:cubicBezTo>
                        <a:cubicBezTo>
                          <a:pt x="28" y="36"/>
                          <a:pt x="28" y="36"/>
                          <a:pt x="28" y="36"/>
                        </a:cubicBezTo>
                        <a:cubicBezTo>
                          <a:pt x="29" y="35"/>
                          <a:pt x="29" y="35"/>
                          <a:pt x="29" y="35"/>
                        </a:cubicBezTo>
                        <a:cubicBezTo>
                          <a:pt x="28" y="34"/>
                          <a:pt x="28" y="34"/>
                          <a:pt x="28" y="34"/>
                        </a:cubicBezTo>
                        <a:cubicBezTo>
                          <a:pt x="30" y="34"/>
                          <a:pt x="30" y="34"/>
                          <a:pt x="30" y="34"/>
                        </a:cubicBezTo>
                        <a:cubicBezTo>
                          <a:pt x="30" y="34"/>
                          <a:pt x="30" y="34"/>
                          <a:pt x="30" y="34"/>
                        </a:cubicBezTo>
                        <a:cubicBezTo>
                          <a:pt x="30" y="35"/>
                          <a:pt x="30" y="35"/>
                          <a:pt x="30" y="35"/>
                        </a:cubicBezTo>
                        <a:cubicBezTo>
                          <a:pt x="31" y="37"/>
                          <a:pt x="31" y="37"/>
                          <a:pt x="31" y="37"/>
                        </a:cubicBezTo>
                        <a:cubicBezTo>
                          <a:pt x="31" y="37"/>
                          <a:pt x="31" y="37"/>
                          <a:pt x="31" y="37"/>
                        </a:cubicBezTo>
                        <a:cubicBezTo>
                          <a:pt x="30" y="38"/>
                          <a:pt x="30" y="38"/>
                          <a:pt x="30" y="38"/>
                        </a:cubicBezTo>
                        <a:cubicBezTo>
                          <a:pt x="29" y="38"/>
                          <a:pt x="29" y="38"/>
                          <a:pt x="29" y="38"/>
                        </a:cubicBezTo>
                        <a:cubicBezTo>
                          <a:pt x="30" y="39"/>
                          <a:pt x="30" y="39"/>
                          <a:pt x="30" y="39"/>
                        </a:cubicBezTo>
                        <a:cubicBezTo>
                          <a:pt x="32" y="38"/>
                          <a:pt x="32" y="38"/>
                          <a:pt x="32" y="38"/>
                        </a:cubicBezTo>
                        <a:cubicBezTo>
                          <a:pt x="33" y="38"/>
                          <a:pt x="33" y="38"/>
                          <a:pt x="33" y="38"/>
                        </a:cubicBezTo>
                        <a:cubicBezTo>
                          <a:pt x="33" y="39"/>
                          <a:pt x="33" y="39"/>
                          <a:pt x="33" y="39"/>
                        </a:cubicBezTo>
                        <a:cubicBezTo>
                          <a:pt x="35" y="39"/>
                          <a:pt x="35" y="39"/>
                          <a:pt x="35" y="39"/>
                        </a:cubicBezTo>
                        <a:cubicBezTo>
                          <a:pt x="36" y="40"/>
                          <a:pt x="36" y="40"/>
                          <a:pt x="36" y="40"/>
                        </a:cubicBezTo>
                        <a:cubicBezTo>
                          <a:pt x="34" y="38"/>
                          <a:pt x="34" y="38"/>
                          <a:pt x="34" y="38"/>
                        </a:cubicBezTo>
                        <a:cubicBezTo>
                          <a:pt x="34" y="37"/>
                          <a:pt x="34" y="37"/>
                          <a:pt x="34" y="37"/>
                        </a:cubicBezTo>
                        <a:cubicBezTo>
                          <a:pt x="33" y="36"/>
                          <a:pt x="33" y="36"/>
                          <a:pt x="33" y="36"/>
                        </a:cubicBezTo>
                        <a:cubicBezTo>
                          <a:pt x="34" y="36"/>
                          <a:pt x="34" y="36"/>
                          <a:pt x="34" y="36"/>
                        </a:cubicBezTo>
                        <a:cubicBezTo>
                          <a:pt x="36" y="37"/>
                          <a:pt x="36" y="37"/>
                          <a:pt x="36" y="37"/>
                        </a:cubicBezTo>
                        <a:cubicBezTo>
                          <a:pt x="37" y="36"/>
                          <a:pt x="37" y="36"/>
                          <a:pt x="37" y="36"/>
                        </a:cubicBezTo>
                        <a:cubicBezTo>
                          <a:pt x="38" y="37"/>
                          <a:pt x="38" y="37"/>
                          <a:pt x="38" y="37"/>
                        </a:cubicBezTo>
                        <a:cubicBezTo>
                          <a:pt x="38" y="38"/>
                          <a:pt x="38" y="38"/>
                          <a:pt x="38" y="38"/>
                        </a:cubicBezTo>
                        <a:cubicBezTo>
                          <a:pt x="38" y="38"/>
                          <a:pt x="38" y="38"/>
                          <a:pt x="38" y="38"/>
                        </a:cubicBezTo>
                        <a:cubicBezTo>
                          <a:pt x="39" y="37"/>
                          <a:pt x="39" y="37"/>
                          <a:pt x="39" y="37"/>
                        </a:cubicBezTo>
                        <a:cubicBezTo>
                          <a:pt x="39" y="36"/>
                          <a:pt x="39" y="36"/>
                          <a:pt x="39" y="36"/>
                        </a:cubicBezTo>
                        <a:cubicBezTo>
                          <a:pt x="40" y="36"/>
                          <a:pt x="40" y="36"/>
                          <a:pt x="40" y="36"/>
                        </a:cubicBezTo>
                        <a:cubicBezTo>
                          <a:pt x="41" y="36"/>
                          <a:pt x="41" y="36"/>
                          <a:pt x="41" y="36"/>
                        </a:cubicBezTo>
                        <a:cubicBezTo>
                          <a:pt x="42" y="37"/>
                          <a:pt x="42" y="37"/>
                          <a:pt x="42" y="37"/>
                        </a:cubicBezTo>
                        <a:cubicBezTo>
                          <a:pt x="43" y="38"/>
                          <a:pt x="43" y="38"/>
                          <a:pt x="43" y="38"/>
                        </a:cubicBezTo>
                        <a:cubicBezTo>
                          <a:pt x="43" y="36"/>
                          <a:pt x="43" y="36"/>
                          <a:pt x="43" y="36"/>
                        </a:cubicBezTo>
                        <a:cubicBezTo>
                          <a:pt x="44" y="36"/>
                          <a:pt x="44" y="36"/>
                          <a:pt x="44" y="36"/>
                        </a:cubicBezTo>
                        <a:cubicBezTo>
                          <a:pt x="45" y="36"/>
                          <a:pt x="45" y="36"/>
                          <a:pt x="45" y="36"/>
                        </a:cubicBezTo>
                        <a:cubicBezTo>
                          <a:pt x="46" y="36"/>
                          <a:pt x="46" y="36"/>
                          <a:pt x="46" y="36"/>
                        </a:cubicBezTo>
                        <a:cubicBezTo>
                          <a:pt x="47" y="35"/>
                          <a:pt x="47" y="35"/>
                          <a:pt x="47" y="35"/>
                        </a:cubicBezTo>
                        <a:cubicBezTo>
                          <a:pt x="48" y="36"/>
                          <a:pt x="48" y="36"/>
                          <a:pt x="48" y="36"/>
                        </a:cubicBezTo>
                        <a:cubicBezTo>
                          <a:pt x="48" y="36"/>
                          <a:pt x="48" y="36"/>
                          <a:pt x="48" y="36"/>
                        </a:cubicBezTo>
                        <a:cubicBezTo>
                          <a:pt x="50" y="38"/>
                          <a:pt x="50" y="38"/>
                          <a:pt x="50" y="38"/>
                        </a:cubicBezTo>
                        <a:cubicBezTo>
                          <a:pt x="52" y="37"/>
                          <a:pt x="52" y="37"/>
                          <a:pt x="52" y="37"/>
                        </a:cubicBezTo>
                        <a:cubicBezTo>
                          <a:pt x="54" y="37"/>
                          <a:pt x="54" y="37"/>
                          <a:pt x="54" y="37"/>
                        </a:cubicBezTo>
                        <a:cubicBezTo>
                          <a:pt x="55" y="37"/>
                          <a:pt x="55" y="37"/>
                          <a:pt x="55" y="37"/>
                        </a:cubicBezTo>
                        <a:cubicBezTo>
                          <a:pt x="56" y="37"/>
                          <a:pt x="56" y="37"/>
                          <a:pt x="56" y="37"/>
                        </a:cubicBezTo>
                        <a:cubicBezTo>
                          <a:pt x="58" y="38"/>
                          <a:pt x="58" y="38"/>
                          <a:pt x="58" y="38"/>
                        </a:cubicBezTo>
                        <a:cubicBezTo>
                          <a:pt x="58" y="39"/>
                          <a:pt x="58" y="39"/>
                          <a:pt x="58" y="39"/>
                        </a:cubicBezTo>
                        <a:cubicBezTo>
                          <a:pt x="57" y="39"/>
                          <a:pt x="57" y="39"/>
                          <a:pt x="57" y="39"/>
                        </a:cubicBezTo>
                        <a:cubicBezTo>
                          <a:pt x="57" y="40"/>
                          <a:pt x="57" y="40"/>
                          <a:pt x="57" y="40"/>
                        </a:cubicBezTo>
                        <a:cubicBezTo>
                          <a:pt x="58" y="41"/>
                          <a:pt x="58" y="41"/>
                          <a:pt x="58" y="41"/>
                        </a:cubicBezTo>
                        <a:cubicBezTo>
                          <a:pt x="60" y="41"/>
                          <a:pt x="60" y="41"/>
                          <a:pt x="60" y="41"/>
                        </a:cubicBezTo>
                        <a:cubicBezTo>
                          <a:pt x="61" y="42"/>
                          <a:pt x="61" y="42"/>
                          <a:pt x="61" y="42"/>
                        </a:cubicBezTo>
                        <a:cubicBezTo>
                          <a:pt x="61" y="43"/>
                          <a:pt x="61" y="43"/>
                          <a:pt x="61" y="43"/>
                        </a:cubicBezTo>
                        <a:cubicBezTo>
                          <a:pt x="60" y="43"/>
                          <a:pt x="60" y="43"/>
                          <a:pt x="60" y="43"/>
                        </a:cubicBezTo>
                        <a:cubicBezTo>
                          <a:pt x="60" y="44"/>
                          <a:pt x="60" y="44"/>
                          <a:pt x="60" y="44"/>
                        </a:cubicBezTo>
                        <a:cubicBezTo>
                          <a:pt x="60" y="45"/>
                          <a:pt x="60" y="45"/>
                          <a:pt x="60" y="45"/>
                        </a:cubicBezTo>
                        <a:cubicBezTo>
                          <a:pt x="61" y="44"/>
                          <a:pt x="61" y="44"/>
                          <a:pt x="61" y="44"/>
                        </a:cubicBezTo>
                        <a:cubicBezTo>
                          <a:pt x="63" y="45"/>
                          <a:pt x="63" y="45"/>
                          <a:pt x="63" y="45"/>
                        </a:cubicBezTo>
                        <a:cubicBezTo>
                          <a:pt x="62" y="45"/>
                          <a:pt x="62" y="45"/>
                          <a:pt x="62" y="45"/>
                        </a:cubicBezTo>
                        <a:cubicBezTo>
                          <a:pt x="62" y="45"/>
                          <a:pt x="62" y="45"/>
                          <a:pt x="62" y="45"/>
                        </a:cubicBezTo>
                        <a:cubicBezTo>
                          <a:pt x="62" y="46"/>
                          <a:pt x="62" y="46"/>
                          <a:pt x="62" y="46"/>
                        </a:cubicBezTo>
                        <a:cubicBezTo>
                          <a:pt x="61" y="47"/>
                          <a:pt x="61" y="47"/>
                          <a:pt x="61" y="47"/>
                        </a:cubicBezTo>
                        <a:cubicBezTo>
                          <a:pt x="61" y="48"/>
                          <a:pt x="61" y="48"/>
                          <a:pt x="61" y="48"/>
                        </a:cubicBezTo>
                        <a:cubicBezTo>
                          <a:pt x="61" y="49"/>
                          <a:pt x="61" y="49"/>
                          <a:pt x="61" y="49"/>
                        </a:cubicBezTo>
                        <a:cubicBezTo>
                          <a:pt x="60" y="49"/>
                          <a:pt x="60" y="49"/>
                          <a:pt x="60" y="49"/>
                        </a:cubicBezTo>
                        <a:cubicBezTo>
                          <a:pt x="60" y="48"/>
                          <a:pt x="60" y="48"/>
                          <a:pt x="60" y="48"/>
                        </a:cubicBezTo>
                        <a:cubicBezTo>
                          <a:pt x="59" y="50"/>
                          <a:pt x="59" y="50"/>
                          <a:pt x="59" y="50"/>
                        </a:cubicBezTo>
                        <a:cubicBezTo>
                          <a:pt x="57" y="50"/>
                          <a:pt x="57" y="50"/>
                          <a:pt x="57" y="50"/>
                        </a:cubicBezTo>
                        <a:cubicBezTo>
                          <a:pt x="57" y="50"/>
                          <a:pt x="57" y="50"/>
                          <a:pt x="57" y="50"/>
                        </a:cubicBezTo>
                        <a:cubicBezTo>
                          <a:pt x="56" y="50"/>
                          <a:pt x="56" y="50"/>
                          <a:pt x="56" y="50"/>
                        </a:cubicBezTo>
                        <a:cubicBezTo>
                          <a:pt x="56" y="51"/>
                          <a:pt x="56" y="51"/>
                          <a:pt x="56" y="51"/>
                        </a:cubicBezTo>
                        <a:cubicBezTo>
                          <a:pt x="58" y="51"/>
                          <a:pt x="58" y="51"/>
                          <a:pt x="58" y="51"/>
                        </a:cubicBezTo>
                        <a:cubicBezTo>
                          <a:pt x="59" y="51"/>
                          <a:pt x="59" y="51"/>
                          <a:pt x="59" y="51"/>
                        </a:cubicBezTo>
                        <a:cubicBezTo>
                          <a:pt x="60" y="51"/>
                          <a:pt x="60" y="51"/>
                          <a:pt x="60" y="51"/>
                        </a:cubicBezTo>
                        <a:cubicBezTo>
                          <a:pt x="60" y="52"/>
                          <a:pt x="60" y="52"/>
                          <a:pt x="60" y="52"/>
                        </a:cubicBezTo>
                        <a:cubicBezTo>
                          <a:pt x="60" y="53"/>
                          <a:pt x="60" y="53"/>
                          <a:pt x="60" y="53"/>
                        </a:cubicBezTo>
                        <a:cubicBezTo>
                          <a:pt x="60" y="54"/>
                          <a:pt x="60" y="54"/>
                          <a:pt x="60" y="54"/>
                        </a:cubicBezTo>
                        <a:cubicBezTo>
                          <a:pt x="60" y="54"/>
                          <a:pt x="60" y="54"/>
                          <a:pt x="60" y="54"/>
                        </a:cubicBezTo>
                        <a:cubicBezTo>
                          <a:pt x="59" y="54"/>
                          <a:pt x="59" y="54"/>
                          <a:pt x="59" y="54"/>
                        </a:cubicBezTo>
                        <a:cubicBezTo>
                          <a:pt x="58" y="54"/>
                          <a:pt x="58" y="54"/>
                          <a:pt x="58" y="54"/>
                        </a:cubicBezTo>
                        <a:cubicBezTo>
                          <a:pt x="57" y="54"/>
                          <a:pt x="57" y="54"/>
                          <a:pt x="57" y="54"/>
                        </a:cubicBezTo>
                        <a:cubicBezTo>
                          <a:pt x="57" y="53"/>
                          <a:pt x="57" y="53"/>
                          <a:pt x="57" y="53"/>
                        </a:cubicBezTo>
                        <a:cubicBezTo>
                          <a:pt x="57" y="52"/>
                          <a:pt x="57" y="52"/>
                          <a:pt x="57" y="52"/>
                        </a:cubicBezTo>
                        <a:cubicBezTo>
                          <a:pt x="56" y="51"/>
                          <a:pt x="56" y="51"/>
                          <a:pt x="56" y="51"/>
                        </a:cubicBezTo>
                        <a:cubicBezTo>
                          <a:pt x="55" y="51"/>
                          <a:pt x="55" y="51"/>
                          <a:pt x="55" y="51"/>
                        </a:cubicBezTo>
                        <a:cubicBezTo>
                          <a:pt x="55" y="53"/>
                          <a:pt x="55" y="53"/>
                          <a:pt x="55" y="53"/>
                        </a:cubicBezTo>
                        <a:cubicBezTo>
                          <a:pt x="56" y="54"/>
                          <a:pt x="56" y="54"/>
                          <a:pt x="56" y="54"/>
                        </a:cubicBezTo>
                        <a:cubicBezTo>
                          <a:pt x="56" y="55"/>
                          <a:pt x="56" y="55"/>
                          <a:pt x="56" y="55"/>
                        </a:cubicBezTo>
                        <a:cubicBezTo>
                          <a:pt x="55" y="55"/>
                          <a:pt x="55" y="55"/>
                          <a:pt x="55" y="55"/>
                        </a:cubicBezTo>
                        <a:cubicBezTo>
                          <a:pt x="54" y="57"/>
                          <a:pt x="54" y="57"/>
                          <a:pt x="54" y="57"/>
                        </a:cubicBezTo>
                        <a:cubicBezTo>
                          <a:pt x="54" y="57"/>
                          <a:pt x="54" y="57"/>
                          <a:pt x="54" y="57"/>
                        </a:cubicBezTo>
                        <a:cubicBezTo>
                          <a:pt x="54" y="58"/>
                          <a:pt x="54" y="58"/>
                          <a:pt x="54" y="58"/>
                        </a:cubicBezTo>
                        <a:cubicBezTo>
                          <a:pt x="53" y="57"/>
                          <a:pt x="53" y="57"/>
                          <a:pt x="53" y="57"/>
                        </a:cubicBezTo>
                        <a:cubicBezTo>
                          <a:pt x="52" y="58"/>
                          <a:pt x="52" y="58"/>
                          <a:pt x="52" y="58"/>
                        </a:cubicBezTo>
                        <a:cubicBezTo>
                          <a:pt x="50" y="57"/>
                          <a:pt x="50" y="57"/>
                          <a:pt x="50" y="57"/>
                        </a:cubicBezTo>
                        <a:cubicBezTo>
                          <a:pt x="49" y="57"/>
                          <a:pt x="49" y="57"/>
                          <a:pt x="49" y="57"/>
                        </a:cubicBezTo>
                        <a:cubicBezTo>
                          <a:pt x="47" y="58"/>
                          <a:pt x="47" y="58"/>
                          <a:pt x="47" y="58"/>
                        </a:cubicBezTo>
                        <a:lnTo>
                          <a:pt x="46" y="5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51" name="Freeform 1250"/>
                  <p:cNvSpPr>
                    <a:spLocks noEditPoints="1"/>
                  </p:cNvSpPr>
                  <p:nvPr/>
                </p:nvSpPr>
                <p:spPr bwMode="auto">
                  <a:xfrm>
                    <a:off x="2215" y="930"/>
                    <a:ext cx="193" cy="175"/>
                  </a:xfrm>
                  <a:custGeom>
                    <a:avLst/>
                    <a:gdLst>
                      <a:gd name="T0" fmla="*/ 12 w 64"/>
                      <a:gd name="T1" fmla="*/ 6 h 58"/>
                      <a:gd name="T2" fmla="*/ 11 w 64"/>
                      <a:gd name="T3" fmla="*/ 13 h 58"/>
                      <a:gd name="T4" fmla="*/ 7 w 64"/>
                      <a:gd name="T5" fmla="*/ 14 h 58"/>
                      <a:gd name="T6" fmla="*/ 4 w 64"/>
                      <a:gd name="T7" fmla="*/ 8 h 58"/>
                      <a:gd name="T8" fmla="*/ 5 w 64"/>
                      <a:gd name="T9" fmla="*/ 1 h 58"/>
                      <a:gd name="T10" fmla="*/ 21 w 64"/>
                      <a:gd name="T11" fmla="*/ 12 h 58"/>
                      <a:gd name="T12" fmla="*/ 21 w 64"/>
                      <a:gd name="T13" fmla="*/ 14 h 58"/>
                      <a:gd name="T14" fmla="*/ 27 w 64"/>
                      <a:gd name="T15" fmla="*/ 21 h 58"/>
                      <a:gd name="T16" fmla="*/ 18 w 64"/>
                      <a:gd name="T17" fmla="*/ 18 h 58"/>
                      <a:gd name="T18" fmla="*/ 19 w 64"/>
                      <a:gd name="T19" fmla="*/ 23 h 58"/>
                      <a:gd name="T20" fmla="*/ 18 w 64"/>
                      <a:gd name="T21" fmla="*/ 26 h 58"/>
                      <a:gd name="T22" fmla="*/ 21 w 64"/>
                      <a:gd name="T23" fmla="*/ 28 h 58"/>
                      <a:gd name="T24" fmla="*/ 22 w 64"/>
                      <a:gd name="T25" fmla="*/ 35 h 58"/>
                      <a:gd name="T26" fmla="*/ 27 w 64"/>
                      <a:gd name="T27" fmla="*/ 34 h 58"/>
                      <a:gd name="T28" fmla="*/ 30 w 64"/>
                      <a:gd name="T29" fmla="*/ 35 h 58"/>
                      <a:gd name="T30" fmla="*/ 38 w 64"/>
                      <a:gd name="T31" fmla="*/ 40 h 58"/>
                      <a:gd name="T32" fmla="*/ 40 w 64"/>
                      <a:gd name="T33" fmla="*/ 37 h 58"/>
                      <a:gd name="T34" fmla="*/ 47 w 64"/>
                      <a:gd name="T35" fmla="*/ 36 h 58"/>
                      <a:gd name="T36" fmla="*/ 59 w 64"/>
                      <a:gd name="T37" fmla="*/ 39 h 58"/>
                      <a:gd name="T38" fmla="*/ 61 w 64"/>
                      <a:gd name="T39" fmla="*/ 44 h 58"/>
                      <a:gd name="T40" fmla="*/ 60 w 64"/>
                      <a:gd name="T41" fmla="*/ 48 h 58"/>
                      <a:gd name="T42" fmla="*/ 56 w 64"/>
                      <a:gd name="T43" fmla="*/ 53 h 58"/>
                      <a:gd name="T44" fmla="*/ 51 w 64"/>
                      <a:gd name="T45" fmla="*/ 56 h 58"/>
                      <a:gd name="T46" fmla="*/ 43 w 64"/>
                      <a:gd name="T47" fmla="*/ 54 h 58"/>
                      <a:gd name="T48" fmla="*/ 42 w 64"/>
                      <a:gd name="T49" fmla="*/ 50 h 58"/>
                      <a:gd name="T50" fmla="*/ 35 w 64"/>
                      <a:gd name="T51" fmla="*/ 54 h 58"/>
                      <a:gd name="T52" fmla="*/ 32 w 64"/>
                      <a:gd name="T53" fmla="*/ 51 h 58"/>
                      <a:gd name="T54" fmla="*/ 27 w 64"/>
                      <a:gd name="T55" fmla="*/ 52 h 58"/>
                      <a:gd name="T56" fmla="*/ 25 w 64"/>
                      <a:gd name="T57" fmla="*/ 52 h 58"/>
                      <a:gd name="T58" fmla="*/ 21 w 64"/>
                      <a:gd name="T59" fmla="*/ 52 h 58"/>
                      <a:gd name="T60" fmla="*/ 20 w 64"/>
                      <a:gd name="T61" fmla="*/ 45 h 58"/>
                      <a:gd name="T62" fmla="*/ 14 w 64"/>
                      <a:gd name="T63" fmla="*/ 47 h 58"/>
                      <a:gd name="T64" fmla="*/ 10 w 64"/>
                      <a:gd name="T65" fmla="*/ 45 h 58"/>
                      <a:gd name="T66" fmla="*/ 7 w 64"/>
                      <a:gd name="T67" fmla="*/ 45 h 58"/>
                      <a:gd name="T68" fmla="*/ 7 w 64"/>
                      <a:gd name="T69" fmla="*/ 38 h 58"/>
                      <a:gd name="T70" fmla="*/ 10 w 64"/>
                      <a:gd name="T71" fmla="*/ 30 h 58"/>
                      <a:gd name="T72" fmla="*/ 13 w 64"/>
                      <a:gd name="T73" fmla="*/ 21 h 58"/>
                      <a:gd name="T74" fmla="*/ 12 w 64"/>
                      <a:gd name="T75" fmla="*/ 15 h 58"/>
                      <a:gd name="T76" fmla="*/ 59 w 64"/>
                      <a:gd name="T77" fmla="*/ 53 h 58"/>
                      <a:gd name="T78" fmla="*/ 3 w 64"/>
                      <a:gd name="T79" fmla="*/ 1 h 58"/>
                      <a:gd name="T80" fmla="*/ 4 w 64"/>
                      <a:gd name="T81" fmla="*/ 12 h 58"/>
                      <a:gd name="T82" fmla="*/ 10 w 64"/>
                      <a:gd name="T83" fmla="*/ 16 h 58"/>
                      <a:gd name="T84" fmla="*/ 7 w 64"/>
                      <a:gd name="T85" fmla="*/ 32 h 58"/>
                      <a:gd name="T86" fmla="*/ 7 w 64"/>
                      <a:gd name="T87" fmla="*/ 45 h 58"/>
                      <a:gd name="T88" fmla="*/ 14 w 64"/>
                      <a:gd name="T89" fmla="*/ 47 h 58"/>
                      <a:gd name="T90" fmla="*/ 18 w 64"/>
                      <a:gd name="T91" fmla="*/ 51 h 58"/>
                      <a:gd name="T92" fmla="*/ 26 w 64"/>
                      <a:gd name="T93" fmla="*/ 52 h 58"/>
                      <a:gd name="T94" fmla="*/ 33 w 64"/>
                      <a:gd name="T95" fmla="*/ 52 h 58"/>
                      <a:gd name="T96" fmla="*/ 43 w 64"/>
                      <a:gd name="T97" fmla="*/ 49 h 58"/>
                      <a:gd name="T98" fmla="*/ 53 w 64"/>
                      <a:gd name="T99" fmla="*/ 58 h 58"/>
                      <a:gd name="T100" fmla="*/ 61 w 64"/>
                      <a:gd name="T101" fmla="*/ 54 h 58"/>
                      <a:gd name="T102" fmla="*/ 63 w 64"/>
                      <a:gd name="T103" fmla="*/ 46 h 58"/>
                      <a:gd name="T104" fmla="*/ 56 w 64"/>
                      <a:gd name="T105" fmla="*/ 37 h 58"/>
                      <a:gd name="T106" fmla="*/ 39 w 64"/>
                      <a:gd name="T107" fmla="*/ 37 h 58"/>
                      <a:gd name="T108" fmla="*/ 32 w 64"/>
                      <a:gd name="T109" fmla="*/ 36 h 58"/>
                      <a:gd name="T110" fmla="*/ 24 w 64"/>
                      <a:gd name="T111" fmla="*/ 32 h 58"/>
                      <a:gd name="T112" fmla="*/ 20 w 64"/>
                      <a:gd name="T113" fmla="*/ 26 h 58"/>
                      <a:gd name="T114" fmla="*/ 19 w 64"/>
                      <a:gd name="T115" fmla="*/ 22 h 58"/>
                      <a:gd name="T116" fmla="*/ 27 w 64"/>
                      <a:gd name="T117" fmla="*/ 21 h 58"/>
                      <a:gd name="T118" fmla="*/ 23 w 64"/>
                      <a:gd name="T119" fmla="*/ 12 h 58"/>
                      <a:gd name="T120" fmla="*/ 15 w 64"/>
                      <a:gd name="T121" fmla="*/ 1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 h="58">
                        <a:moveTo>
                          <a:pt x="6" y="1"/>
                        </a:moveTo>
                        <a:cubicBezTo>
                          <a:pt x="7" y="1"/>
                          <a:pt x="7" y="1"/>
                          <a:pt x="7" y="1"/>
                        </a:cubicBezTo>
                        <a:cubicBezTo>
                          <a:pt x="7" y="1"/>
                          <a:pt x="7" y="1"/>
                          <a:pt x="7" y="1"/>
                        </a:cubicBezTo>
                        <a:cubicBezTo>
                          <a:pt x="7" y="1"/>
                          <a:pt x="7" y="1"/>
                          <a:pt x="7" y="1"/>
                        </a:cubicBezTo>
                        <a:cubicBezTo>
                          <a:pt x="8" y="1"/>
                          <a:pt x="8" y="1"/>
                          <a:pt x="8" y="1"/>
                        </a:cubicBezTo>
                        <a:cubicBezTo>
                          <a:pt x="9" y="2"/>
                          <a:pt x="9" y="2"/>
                          <a:pt x="9" y="2"/>
                        </a:cubicBezTo>
                        <a:cubicBezTo>
                          <a:pt x="9" y="2"/>
                          <a:pt x="9" y="2"/>
                          <a:pt x="9" y="2"/>
                        </a:cubicBezTo>
                        <a:cubicBezTo>
                          <a:pt x="9" y="2"/>
                          <a:pt x="9" y="2"/>
                          <a:pt x="9" y="2"/>
                        </a:cubicBezTo>
                        <a:cubicBezTo>
                          <a:pt x="11" y="3"/>
                          <a:pt x="11" y="3"/>
                          <a:pt x="11" y="3"/>
                        </a:cubicBezTo>
                        <a:cubicBezTo>
                          <a:pt x="11" y="3"/>
                          <a:pt x="11" y="3"/>
                          <a:pt x="11" y="3"/>
                        </a:cubicBezTo>
                        <a:cubicBezTo>
                          <a:pt x="11" y="5"/>
                          <a:pt x="11" y="5"/>
                          <a:pt x="11" y="5"/>
                        </a:cubicBezTo>
                        <a:cubicBezTo>
                          <a:pt x="11" y="5"/>
                          <a:pt x="11" y="5"/>
                          <a:pt x="11" y="5"/>
                        </a:cubicBezTo>
                        <a:cubicBezTo>
                          <a:pt x="11" y="5"/>
                          <a:pt x="11" y="5"/>
                          <a:pt x="11" y="5"/>
                        </a:cubicBezTo>
                        <a:cubicBezTo>
                          <a:pt x="12" y="6"/>
                          <a:pt x="12" y="6"/>
                          <a:pt x="12" y="6"/>
                        </a:cubicBezTo>
                        <a:cubicBezTo>
                          <a:pt x="12" y="6"/>
                          <a:pt x="12" y="6"/>
                          <a:pt x="12" y="6"/>
                        </a:cubicBezTo>
                        <a:cubicBezTo>
                          <a:pt x="12" y="6"/>
                          <a:pt x="12" y="6"/>
                          <a:pt x="12" y="6"/>
                        </a:cubicBezTo>
                        <a:cubicBezTo>
                          <a:pt x="14" y="6"/>
                          <a:pt x="14" y="6"/>
                          <a:pt x="14" y="6"/>
                        </a:cubicBezTo>
                        <a:cubicBezTo>
                          <a:pt x="14" y="6"/>
                          <a:pt x="14" y="6"/>
                          <a:pt x="14" y="6"/>
                        </a:cubicBezTo>
                        <a:cubicBezTo>
                          <a:pt x="14" y="6"/>
                          <a:pt x="14" y="6"/>
                          <a:pt x="14" y="6"/>
                        </a:cubicBezTo>
                        <a:cubicBezTo>
                          <a:pt x="14" y="5"/>
                          <a:pt x="14" y="5"/>
                          <a:pt x="14" y="5"/>
                        </a:cubicBezTo>
                        <a:cubicBezTo>
                          <a:pt x="14" y="6"/>
                          <a:pt x="14" y="6"/>
                          <a:pt x="14" y="6"/>
                        </a:cubicBezTo>
                        <a:cubicBezTo>
                          <a:pt x="14" y="6"/>
                          <a:pt x="14" y="6"/>
                          <a:pt x="14" y="6"/>
                        </a:cubicBezTo>
                        <a:cubicBezTo>
                          <a:pt x="14" y="6"/>
                          <a:pt x="14" y="6"/>
                          <a:pt x="14" y="6"/>
                        </a:cubicBezTo>
                        <a:cubicBezTo>
                          <a:pt x="14" y="6"/>
                          <a:pt x="14" y="6"/>
                          <a:pt x="14" y="6"/>
                        </a:cubicBezTo>
                        <a:cubicBezTo>
                          <a:pt x="14" y="9"/>
                          <a:pt x="14" y="9"/>
                          <a:pt x="14" y="9"/>
                        </a:cubicBezTo>
                        <a:cubicBezTo>
                          <a:pt x="14" y="9"/>
                          <a:pt x="14" y="9"/>
                          <a:pt x="14" y="9"/>
                        </a:cubicBezTo>
                        <a:cubicBezTo>
                          <a:pt x="14" y="9"/>
                          <a:pt x="14" y="9"/>
                          <a:pt x="14" y="9"/>
                        </a:cubicBezTo>
                        <a:cubicBezTo>
                          <a:pt x="15" y="10"/>
                          <a:pt x="15" y="10"/>
                          <a:pt x="15" y="10"/>
                        </a:cubicBezTo>
                        <a:cubicBezTo>
                          <a:pt x="14" y="11"/>
                          <a:pt x="14" y="11"/>
                          <a:pt x="14" y="11"/>
                        </a:cubicBezTo>
                        <a:cubicBezTo>
                          <a:pt x="12" y="13"/>
                          <a:pt x="12" y="13"/>
                          <a:pt x="12" y="13"/>
                        </a:cubicBezTo>
                        <a:cubicBezTo>
                          <a:pt x="11" y="13"/>
                          <a:pt x="11" y="13"/>
                          <a:pt x="11" y="13"/>
                        </a:cubicBezTo>
                        <a:cubicBezTo>
                          <a:pt x="11" y="13"/>
                          <a:pt x="11" y="13"/>
                          <a:pt x="11" y="13"/>
                        </a:cubicBezTo>
                        <a:cubicBezTo>
                          <a:pt x="11" y="13"/>
                          <a:pt x="11" y="13"/>
                          <a:pt x="11" y="13"/>
                        </a:cubicBezTo>
                        <a:cubicBezTo>
                          <a:pt x="10" y="14"/>
                          <a:pt x="10" y="14"/>
                          <a:pt x="10" y="14"/>
                        </a:cubicBezTo>
                        <a:cubicBezTo>
                          <a:pt x="10" y="15"/>
                          <a:pt x="10" y="15"/>
                          <a:pt x="10" y="15"/>
                        </a:cubicBezTo>
                        <a:cubicBezTo>
                          <a:pt x="10" y="15"/>
                          <a:pt x="10" y="15"/>
                          <a:pt x="10" y="15"/>
                        </a:cubicBezTo>
                        <a:cubicBezTo>
                          <a:pt x="10" y="16"/>
                          <a:pt x="10" y="16"/>
                          <a:pt x="10" y="16"/>
                        </a:cubicBezTo>
                        <a:cubicBezTo>
                          <a:pt x="10" y="16"/>
                          <a:pt x="10" y="16"/>
                          <a:pt x="10" y="16"/>
                        </a:cubicBezTo>
                        <a:cubicBezTo>
                          <a:pt x="10" y="15"/>
                          <a:pt x="10" y="15"/>
                          <a:pt x="10" y="15"/>
                        </a:cubicBezTo>
                        <a:cubicBezTo>
                          <a:pt x="10" y="16"/>
                          <a:pt x="10" y="16"/>
                          <a:pt x="10" y="16"/>
                        </a:cubicBezTo>
                        <a:cubicBezTo>
                          <a:pt x="10" y="17"/>
                          <a:pt x="10" y="17"/>
                          <a:pt x="10" y="17"/>
                        </a:cubicBezTo>
                        <a:cubicBezTo>
                          <a:pt x="10" y="17"/>
                          <a:pt x="10" y="17"/>
                          <a:pt x="10" y="17"/>
                        </a:cubicBezTo>
                        <a:cubicBezTo>
                          <a:pt x="8" y="16"/>
                          <a:pt x="8" y="16"/>
                          <a:pt x="8" y="16"/>
                        </a:cubicBezTo>
                        <a:cubicBezTo>
                          <a:pt x="8" y="15"/>
                          <a:pt x="8" y="15"/>
                          <a:pt x="8" y="15"/>
                        </a:cubicBezTo>
                        <a:cubicBezTo>
                          <a:pt x="8" y="15"/>
                          <a:pt x="8" y="15"/>
                          <a:pt x="8" y="15"/>
                        </a:cubicBezTo>
                        <a:cubicBezTo>
                          <a:pt x="8" y="15"/>
                          <a:pt x="8" y="15"/>
                          <a:pt x="8" y="15"/>
                        </a:cubicBezTo>
                        <a:cubicBezTo>
                          <a:pt x="7" y="14"/>
                          <a:pt x="7" y="14"/>
                          <a:pt x="7" y="14"/>
                        </a:cubicBezTo>
                        <a:cubicBezTo>
                          <a:pt x="7" y="14"/>
                          <a:pt x="7" y="14"/>
                          <a:pt x="7" y="14"/>
                        </a:cubicBezTo>
                        <a:cubicBezTo>
                          <a:pt x="6" y="13"/>
                          <a:pt x="6" y="13"/>
                          <a:pt x="6" y="13"/>
                        </a:cubicBezTo>
                        <a:cubicBezTo>
                          <a:pt x="6" y="14"/>
                          <a:pt x="6" y="14"/>
                          <a:pt x="6" y="14"/>
                        </a:cubicBezTo>
                        <a:cubicBezTo>
                          <a:pt x="5" y="14"/>
                          <a:pt x="5" y="14"/>
                          <a:pt x="5" y="14"/>
                        </a:cubicBezTo>
                        <a:cubicBezTo>
                          <a:pt x="5" y="13"/>
                          <a:pt x="5" y="13"/>
                          <a:pt x="5" y="13"/>
                        </a:cubicBezTo>
                        <a:cubicBezTo>
                          <a:pt x="6" y="12"/>
                          <a:pt x="6" y="12"/>
                          <a:pt x="6" y="12"/>
                        </a:cubicBezTo>
                        <a:cubicBezTo>
                          <a:pt x="6" y="12"/>
                          <a:pt x="6" y="12"/>
                          <a:pt x="6" y="12"/>
                        </a:cubicBezTo>
                        <a:cubicBezTo>
                          <a:pt x="5" y="12"/>
                          <a:pt x="5" y="12"/>
                          <a:pt x="5" y="12"/>
                        </a:cubicBezTo>
                        <a:cubicBezTo>
                          <a:pt x="4" y="12"/>
                          <a:pt x="4" y="12"/>
                          <a:pt x="4" y="12"/>
                        </a:cubicBezTo>
                        <a:cubicBezTo>
                          <a:pt x="3" y="10"/>
                          <a:pt x="3" y="10"/>
                          <a:pt x="3" y="10"/>
                        </a:cubicBezTo>
                        <a:cubicBezTo>
                          <a:pt x="3" y="9"/>
                          <a:pt x="3" y="9"/>
                          <a:pt x="3" y="9"/>
                        </a:cubicBezTo>
                        <a:cubicBezTo>
                          <a:pt x="4" y="9"/>
                          <a:pt x="4" y="9"/>
                          <a:pt x="4" y="9"/>
                        </a:cubicBezTo>
                        <a:cubicBezTo>
                          <a:pt x="4" y="9"/>
                          <a:pt x="4" y="9"/>
                          <a:pt x="4" y="9"/>
                        </a:cubicBezTo>
                        <a:cubicBezTo>
                          <a:pt x="4" y="9"/>
                          <a:pt x="4" y="9"/>
                          <a:pt x="4" y="9"/>
                        </a:cubicBezTo>
                        <a:cubicBezTo>
                          <a:pt x="5" y="8"/>
                          <a:pt x="5" y="8"/>
                          <a:pt x="5" y="8"/>
                        </a:cubicBezTo>
                        <a:cubicBezTo>
                          <a:pt x="6" y="8"/>
                          <a:pt x="6" y="8"/>
                          <a:pt x="6" y="8"/>
                        </a:cubicBezTo>
                        <a:cubicBezTo>
                          <a:pt x="4" y="8"/>
                          <a:pt x="4" y="8"/>
                          <a:pt x="4" y="8"/>
                        </a:cubicBezTo>
                        <a:cubicBezTo>
                          <a:pt x="3" y="8"/>
                          <a:pt x="3" y="8"/>
                          <a:pt x="3" y="8"/>
                        </a:cubicBezTo>
                        <a:cubicBezTo>
                          <a:pt x="2" y="6"/>
                          <a:pt x="2" y="6"/>
                          <a:pt x="2" y="6"/>
                        </a:cubicBezTo>
                        <a:cubicBezTo>
                          <a:pt x="2" y="6"/>
                          <a:pt x="2" y="6"/>
                          <a:pt x="2" y="6"/>
                        </a:cubicBezTo>
                        <a:cubicBezTo>
                          <a:pt x="2" y="5"/>
                          <a:pt x="2" y="5"/>
                          <a:pt x="2" y="5"/>
                        </a:cubicBezTo>
                        <a:cubicBezTo>
                          <a:pt x="2" y="5"/>
                          <a:pt x="2" y="5"/>
                          <a:pt x="2" y="5"/>
                        </a:cubicBezTo>
                        <a:cubicBezTo>
                          <a:pt x="3" y="5"/>
                          <a:pt x="3" y="5"/>
                          <a:pt x="3" y="5"/>
                        </a:cubicBezTo>
                        <a:cubicBezTo>
                          <a:pt x="4" y="5"/>
                          <a:pt x="4" y="5"/>
                          <a:pt x="4" y="5"/>
                        </a:cubicBezTo>
                        <a:cubicBezTo>
                          <a:pt x="3" y="5"/>
                          <a:pt x="3" y="5"/>
                          <a:pt x="3" y="5"/>
                        </a:cubicBezTo>
                        <a:cubicBezTo>
                          <a:pt x="3" y="3"/>
                          <a:pt x="3" y="3"/>
                          <a:pt x="3" y="3"/>
                        </a:cubicBezTo>
                        <a:cubicBezTo>
                          <a:pt x="2" y="3"/>
                          <a:pt x="2" y="3"/>
                          <a:pt x="2" y="3"/>
                        </a:cubicBezTo>
                        <a:cubicBezTo>
                          <a:pt x="2" y="2"/>
                          <a:pt x="2" y="2"/>
                          <a:pt x="2" y="2"/>
                        </a:cubicBezTo>
                        <a:cubicBezTo>
                          <a:pt x="3" y="2"/>
                          <a:pt x="3" y="2"/>
                          <a:pt x="3" y="2"/>
                        </a:cubicBezTo>
                        <a:cubicBezTo>
                          <a:pt x="3" y="2"/>
                          <a:pt x="3" y="2"/>
                          <a:pt x="3" y="2"/>
                        </a:cubicBezTo>
                        <a:cubicBezTo>
                          <a:pt x="3" y="2"/>
                          <a:pt x="3" y="2"/>
                          <a:pt x="3" y="2"/>
                        </a:cubicBezTo>
                        <a:cubicBezTo>
                          <a:pt x="3" y="1"/>
                          <a:pt x="3" y="1"/>
                          <a:pt x="3" y="1"/>
                        </a:cubicBezTo>
                        <a:cubicBezTo>
                          <a:pt x="5" y="1"/>
                          <a:pt x="5" y="1"/>
                          <a:pt x="5" y="1"/>
                        </a:cubicBezTo>
                        <a:cubicBezTo>
                          <a:pt x="5" y="1"/>
                          <a:pt x="5" y="1"/>
                          <a:pt x="5" y="1"/>
                        </a:cubicBezTo>
                        <a:cubicBezTo>
                          <a:pt x="5" y="1"/>
                          <a:pt x="5" y="1"/>
                          <a:pt x="5" y="1"/>
                        </a:cubicBezTo>
                        <a:cubicBezTo>
                          <a:pt x="6" y="1"/>
                          <a:pt x="6" y="1"/>
                          <a:pt x="6" y="1"/>
                        </a:cubicBezTo>
                        <a:moveTo>
                          <a:pt x="15" y="12"/>
                        </a:moveTo>
                        <a:cubicBezTo>
                          <a:pt x="15" y="13"/>
                          <a:pt x="15" y="13"/>
                          <a:pt x="15" y="13"/>
                        </a:cubicBezTo>
                        <a:cubicBezTo>
                          <a:pt x="16" y="13"/>
                          <a:pt x="16" y="13"/>
                          <a:pt x="16" y="13"/>
                        </a:cubicBezTo>
                        <a:cubicBezTo>
                          <a:pt x="16" y="13"/>
                          <a:pt x="16" y="13"/>
                          <a:pt x="16" y="13"/>
                        </a:cubicBezTo>
                        <a:cubicBezTo>
                          <a:pt x="17" y="13"/>
                          <a:pt x="17" y="13"/>
                          <a:pt x="17" y="13"/>
                        </a:cubicBezTo>
                        <a:cubicBezTo>
                          <a:pt x="17" y="13"/>
                          <a:pt x="17" y="13"/>
                          <a:pt x="17" y="13"/>
                        </a:cubicBezTo>
                        <a:cubicBezTo>
                          <a:pt x="18" y="13"/>
                          <a:pt x="18" y="13"/>
                          <a:pt x="18" y="13"/>
                        </a:cubicBezTo>
                        <a:cubicBezTo>
                          <a:pt x="18" y="13"/>
                          <a:pt x="18" y="13"/>
                          <a:pt x="18" y="13"/>
                        </a:cubicBezTo>
                        <a:cubicBezTo>
                          <a:pt x="19" y="13"/>
                          <a:pt x="19" y="13"/>
                          <a:pt x="19" y="13"/>
                        </a:cubicBezTo>
                        <a:cubicBezTo>
                          <a:pt x="19" y="13"/>
                          <a:pt x="19" y="13"/>
                          <a:pt x="19" y="13"/>
                        </a:cubicBezTo>
                        <a:cubicBezTo>
                          <a:pt x="19" y="13"/>
                          <a:pt x="19" y="13"/>
                          <a:pt x="19" y="13"/>
                        </a:cubicBezTo>
                        <a:cubicBezTo>
                          <a:pt x="20" y="12"/>
                          <a:pt x="20" y="12"/>
                          <a:pt x="20" y="12"/>
                        </a:cubicBezTo>
                        <a:cubicBezTo>
                          <a:pt x="21" y="12"/>
                          <a:pt x="21" y="12"/>
                          <a:pt x="21" y="12"/>
                        </a:cubicBezTo>
                        <a:cubicBezTo>
                          <a:pt x="22" y="13"/>
                          <a:pt x="22" y="13"/>
                          <a:pt x="22" y="13"/>
                        </a:cubicBezTo>
                        <a:cubicBezTo>
                          <a:pt x="22" y="13"/>
                          <a:pt x="22" y="13"/>
                          <a:pt x="22" y="13"/>
                        </a:cubicBezTo>
                        <a:cubicBezTo>
                          <a:pt x="22" y="13"/>
                          <a:pt x="22" y="13"/>
                          <a:pt x="22" y="13"/>
                        </a:cubicBezTo>
                        <a:cubicBezTo>
                          <a:pt x="23" y="13"/>
                          <a:pt x="23" y="13"/>
                          <a:pt x="23" y="13"/>
                        </a:cubicBezTo>
                        <a:cubicBezTo>
                          <a:pt x="24" y="14"/>
                          <a:pt x="24" y="14"/>
                          <a:pt x="24" y="14"/>
                        </a:cubicBezTo>
                        <a:cubicBezTo>
                          <a:pt x="24" y="16"/>
                          <a:pt x="24" y="16"/>
                          <a:pt x="24" y="16"/>
                        </a:cubicBezTo>
                        <a:cubicBezTo>
                          <a:pt x="24" y="16"/>
                          <a:pt x="24" y="16"/>
                          <a:pt x="24" y="16"/>
                        </a:cubicBezTo>
                        <a:cubicBezTo>
                          <a:pt x="24" y="16"/>
                          <a:pt x="24" y="16"/>
                          <a:pt x="24" y="16"/>
                        </a:cubicBezTo>
                        <a:cubicBezTo>
                          <a:pt x="24" y="16"/>
                          <a:pt x="24" y="16"/>
                          <a:pt x="24" y="16"/>
                        </a:cubicBezTo>
                        <a:cubicBezTo>
                          <a:pt x="24" y="15"/>
                          <a:pt x="24" y="15"/>
                          <a:pt x="24" y="15"/>
                        </a:cubicBezTo>
                        <a:cubicBezTo>
                          <a:pt x="23" y="15"/>
                          <a:pt x="23" y="15"/>
                          <a:pt x="23" y="15"/>
                        </a:cubicBezTo>
                        <a:cubicBezTo>
                          <a:pt x="23" y="15"/>
                          <a:pt x="23" y="15"/>
                          <a:pt x="23" y="15"/>
                        </a:cubicBezTo>
                        <a:cubicBezTo>
                          <a:pt x="22" y="14"/>
                          <a:pt x="22" y="14"/>
                          <a:pt x="22" y="14"/>
                        </a:cubicBezTo>
                        <a:cubicBezTo>
                          <a:pt x="22" y="14"/>
                          <a:pt x="22" y="14"/>
                          <a:pt x="22" y="14"/>
                        </a:cubicBezTo>
                        <a:cubicBezTo>
                          <a:pt x="22" y="14"/>
                          <a:pt x="22" y="14"/>
                          <a:pt x="22" y="14"/>
                        </a:cubicBezTo>
                        <a:cubicBezTo>
                          <a:pt x="21" y="14"/>
                          <a:pt x="21" y="14"/>
                          <a:pt x="21" y="14"/>
                        </a:cubicBezTo>
                        <a:cubicBezTo>
                          <a:pt x="21" y="14"/>
                          <a:pt x="21" y="14"/>
                          <a:pt x="21" y="14"/>
                        </a:cubicBezTo>
                        <a:cubicBezTo>
                          <a:pt x="20" y="14"/>
                          <a:pt x="20" y="14"/>
                          <a:pt x="20" y="14"/>
                        </a:cubicBezTo>
                        <a:cubicBezTo>
                          <a:pt x="20" y="15"/>
                          <a:pt x="20" y="15"/>
                          <a:pt x="20" y="15"/>
                        </a:cubicBezTo>
                        <a:cubicBezTo>
                          <a:pt x="20" y="15"/>
                          <a:pt x="20" y="15"/>
                          <a:pt x="20" y="15"/>
                        </a:cubicBezTo>
                        <a:cubicBezTo>
                          <a:pt x="20" y="15"/>
                          <a:pt x="20" y="15"/>
                          <a:pt x="20" y="15"/>
                        </a:cubicBezTo>
                        <a:cubicBezTo>
                          <a:pt x="21" y="16"/>
                          <a:pt x="21" y="16"/>
                          <a:pt x="21" y="16"/>
                        </a:cubicBezTo>
                        <a:cubicBezTo>
                          <a:pt x="21" y="16"/>
                          <a:pt x="21" y="16"/>
                          <a:pt x="21" y="16"/>
                        </a:cubicBezTo>
                        <a:cubicBezTo>
                          <a:pt x="21" y="16"/>
                          <a:pt x="21" y="16"/>
                          <a:pt x="21" y="16"/>
                        </a:cubicBezTo>
                        <a:cubicBezTo>
                          <a:pt x="21" y="16"/>
                          <a:pt x="21" y="16"/>
                          <a:pt x="21" y="16"/>
                        </a:cubicBezTo>
                        <a:cubicBezTo>
                          <a:pt x="22" y="17"/>
                          <a:pt x="22" y="17"/>
                          <a:pt x="22" y="17"/>
                        </a:cubicBezTo>
                        <a:cubicBezTo>
                          <a:pt x="22" y="18"/>
                          <a:pt x="22" y="18"/>
                          <a:pt x="22" y="18"/>
                        </a:cubicBezTo>
                        <a:cubicBezTo>
                          <a:pt x="23" y="19"/>
                          <a:pt x="23" y="19"/>
                          <a:pt x="23" y="19"/>
                        </a:cubicBezTo>
                        <a:cubicBezTo>
                          <a:pt x="23" y="18"/>
                          <a:pt x="23" y="18"/>
                          <a:pt x="23" y="18"/>
                        </a:cubicBezTo>
                        <a:cubicBezTo>
                          <a:pt x="23" y="18"/>
                          <a:pt x="23" y="18"/>
                          <a:pt x="23" y="18"/>
                        </a:cubicBezTo>
                        <a:cubicBezTo>
                          <a:pt x="24" y="19"/>
                          <a:pt x="24" y="19"/>
                          <a:pt x="24" y="19"/>
                        </a:cubicBezTo>
                        <a:cubicBezTo>
                          <a:pt x="27" y="21"/>
                          <a:pt x="27" y="21"/>
                          <a:pt x="27" y="21"/>
                        </a:cubicBezTo>
                        <a:cubicBezTo>
                          <a:pt x="27" y="22"/>
                          <a:pt x="27" y="22"/>
                          <a:pt x="27" y="22"/>
                        </a:cubicBezTo>
                        <a:cubicBezTo>
                          <a:pt x="27" y="23"/>
                          <a:pt x="27" y="23"/>
                          <a:pt x="27" y="23"/>
                        </a:cubicBezTo>
                        <a:cubicBezTo>
                          <a:pt x="26" y="23"/>
                          <a:pt x="26" y="23"/>
                          <a:pt x="26" y="23"/>
                        </a:cubicBezTo>
                        <a:cubicBezTo>
                          <a:pt x="24" y="22"/>
                          <a:pt x="24" y="22"/>
                          <a:pt x="24" y="22"/>
                        </a:cubicBezTo>
                        <a:cubicBezTo>
                          <a:pt x="24" y="22"/>
                          <a:pt x="24" y="22"/>
                          <a:pt x="24" y="22"/>
                        </a:cubicBezTo>
                        <a:cubicBezTo>
                          <a:pt x="23" y="21"/>
                          <a:pt x="23" y="21"/>
                          <a:pt x="23" y="21"/>
                        </a:cubicBezTo>
                        <a:cubicBezTo>
                          <a:pt x="23" y="22"/>
                          <a:pt x="23" y="22"/>
                          <a:pt x="23" y="22"/>
                        </a:cubicBezTo>
                        <a:cubicBezTo>
                          <a:pt x="23" y="22"/>
                          <a:pt x="23" y="22"/>
                          <a:pt x="23" y="22"/>
                        </a:cubicBezTo>
                        <a:cubicBezTo>
                          <a:pt x="22" y="21"/>
                          <a:pt x="22" y="21"/>
                          <a:pt x="22" y="21"/>
                        </a:cubicBezTo>
                        <a:cubicBezTo>
                          <a:pt x="22" y="21"/>
                          <a:pt x="22" y="21"/>
                          <a:pt x="22" y="21"/>
                        </a:cubicBezTo>
                        <a:cubicBezTo>
                          <a:pt x="22" y="21"/>
                          <a:pt x="22" y="21"/>
                          <a:pt x="22" y="21"/>
                        </a:cubicBezTo>
                        <a:cubicBezTo>
                          <a:pt x="20" y="21"/>
                          <a:pt x="20" y="21"/>
                          <a:pt x="20" y="21"/>
                        </a:cubicBezTo>
                        <a:cubicBezTo>
                          <a:pt x="19" y="20"/>
                          <a:pt x="19" y="20"/>
                          <a:pt x="19" y="20"/>
                        </a:cubicBezTo>
                        <a:cubicBezTo>
                          <a:pt x="19" y="19"/>
                          <a:pt x="19" y="19"/>
                          <a:pt x="19" y="19"/>
                        </a:cubicBezTo>
                        <a:cubicBezTo>
                          <a:pt x="19" y="18"/>
                          <a:pt x="19" y="18"/>
                          <a:pt x="19" y="18"/>
                        </a:cubicBezTo>
                        <a:cubicBezTo>
                          <a:pt x="18" y="18"/>
                          <a:pt x="18" y="18"/>
                          <a:pt x="18" y="18"/>
                        </a:cubicBezTo>
                        <a:cubicBezTo>
                          <a:pt x="18" y="18"/>
                          <a:pt x="18" y="18"/>
                          <a:pt x="18" y="18"/>
                        </a:cubicBezTo>
                        <a:cubicBezTo>
                          <a:pt x="17" y="18"/>
                          <a:pt x="17" y="18"/>
                          <a:pt x="17" y="18"/>
                        </a:cubicBezTo>
                        <a:cubicBezTo>
                          <a:pt x="17" y="19"/>
                          <a:pt x="17" y="19"/>
                          <a:pt x="17" y="19"/>
                        </a:cubicBezTo>
                        <a:cubicBezTo>
                          <a:pt x="17" y="19"/>
                          <a:pt x="17" y="19"/>
                          <a:pt x="17" y="19"/>
                        </a:cubicBezTo>
                        <a:cubicBezTo>
                          <a:pt x="17" y="19"/>
                          <a:pt x="17" y="19"/>
                          <a:pt x="17" y="19"/>
                        </a:cubicBezTo>
                        <a:cubicBezTo>
                          <a:pt x="16" y="20"/>
                          <a:pt x="16" y="20"/>
                          <a:pt x="16" y="20"/>
                        </a:cubicBezTo>
                        <a:cubicBezTo>
                          <a:pt x="17" y="20"/>
                          <a:pt x="17" y="20"/>
                          <a:pt x="17" y="20"/>
                        </a:cubicBezTo>
                        <a:cubicBezTo>
                          <a:pt x="18" y="21"/>
                          <a:pt x="18" y="21"/>
                          <a:pt x="18" y="21"/>
                        </a:cubicBezTo>
                        <a:cubicBezTo>
                          <a:pt x="19" y="22"/>
                          <a:pt x="19" y="22"/>
                          <a:pt x="19" y="22"/>
                        </a:cubicBezTo>
                        <a:cubicBezTo>
                          <a:pt x="19" y="22"/>
                          <a:pt x="19" y="22"/>
                          <a:pt x="19" y="22"/>
                        </a:cubicBezTo>
                        <a:cubicBezTo>
                          <a:pt x="17" y="23"/>
                          <a:pt x="17" y="23"/>
                          <a:pt x="17" y="23"/>
                        </a:cubicBezTo>
                        <a:cubicBezTo>
                          <a:pt x="19" y="23"/>
                          <a:pt x="19" y="23"/>
                          <a:pt x="19" y="23"/>
                        </a:cubicBezTo>
                        <a:cubicBezTo>
                          <a:pt x="20" y="23"/>
                          <a:pt x="20" y="23"/>
                          <a:pt x="20" y="23"/>
                        </a:cubicBezTo>
                        <a:cubicBezTo>
                          <a:pt x="21" y="24"/>
                          <a:pt x="21" y="24"/>
                          <a:pt x="21" y="24"/>
                        </a:cubicBezTo>
                        <a:cubicBezTo>
                          <a:pt x="20" y="24"/>
                          <a:pt x="20" y="24"/>
                          <a:pt x="20" y="24"/>
                        </a:cubicBezTo>
                        <a:cubicBezTo>
                          <a:pt x="19" y="23"/>
                          <a:pt x="19" y="23"/>
                          <a:pt x="19" y="23"/>
                        </a:cubicBezTo>
                        <a:cubicBezTo>
                          <a:pt x="19" y="23"/>
                          <a:pt x="19" y="23"/>
                          <a:pt x="19" y="23"/>
                        </a:cubicBezTo>
                        <a:cubicBezTo>
                          <a:pt x="19" y="23"/>
                          <a:pt x="19" y="23"/>
                          <a:pt x="19" y="23"/>
                        </a:cubicBezTo>
                        <a:cubicBezTo>
                          <a:pt x="18" y="23"/>
                          <a:pt x="18" y="23"/>
                          <a:pt x="18" y="23"/>
                        </a:cubicBezTo>
                        <a:cubicBezTo>
                          <a:pt x="17" y="23"/>
                          <a:pt x="17" y="23"/>
                          <a:pt x="17" y="23"/>
                        </a:cubicBezTo>
                        <a:cubicBezTo>
                          <a:pt x="17" y="23"/>
                          <a:pt x="17" y="23"/>
                          <a:pt x="17" y="23"/>
                        </a:cubicBezTo>
                        <a:cubicBezTo>
                          <a:pt x="17" y="24"/>
                          <a:pt x="17" y="24"/>
                          <a:pt x="17" y="24"/>
                        </a:cubicBezTo>
                        <a:cubicBezTo>
                          <a:pt x="17" y="25"/>
                          <a:pt x="17" y="25"/>
                          <a:pt x="17" y="25"/>
                        </a:cubicBezTo>
                        <a:cubicBezTo>
                          <a:pt x="16" y="25"/>
                          <a:pt x="16" y="25"/>
                          <a:pt x="16" y="25"/>
                        </a:cubicBezTo>
                        <a:cubicBezTo>
                          <a:pt x="16" y="25"/>
                          <a:pt x="16" y="25"/>
                          <a:pt x="16" y="25"/>
                        </a:cubicBezTo>
                        <a:cubicBezTo>
                          <a:pt x="16" y="26"/>
                          <a:pt x="16" y="26"/>
                          <a:pt x="16" y="26"/>
                        </a:cubicBezTo>
                        <a:cubicBezTo>
                          <a:pt x="16" y="26"/>
                          <a:pt x="16" y="26"/>
                          <a:pt x="16" y="26"/>
                        </a:cubicBezTo>
                        <a:cubicBezTo>
                          <a:pt x="16" y="27"/>
                          <a:pt x="16" y="27"/>
                          <a:pt x="16" y="27"/>
                        </a:cubicBezTo>
                        <a:cubicBezTo>
                          <a:pt x="16" y="27"/>
                          <a:pt x="16" y="27"/>
                          <a:pt x="16" y="27"/>
                        </a:cubicBezTo>
                        <a:cubicBezTo>
                          <a:pt x="18" y="27"/>
                          <a:pt x="18" y="27"/>
                          <a:pt x="18" y="27"/>
                        </a:cubicBezTo>
                        <a:cubicBezTo>
                          <a:pt x="18" y="27"/>
                          <a:pt x="18" y="27"/>
                          <a:pt x="18" y="27"/>
                        </a:cubicBezTo>
                        <a:cubicBezTo>
                          <a:pt x="18" y="26"/>
                          <a:pt x="18" y="26"/>
                          <a:pt x="18" y="26"/>
                        </a:cubicBezTo>
                        <a:cubicBezTo>
                          <a:pt x="19" y="26"/>
                          <a:pt x="19" y="26"/>
                          <a:pt x="19" y="26"/>
                        </a:cubicBezTo>
                        <a:cubicBezTo>
                          <a:pt x="19" y="26"/>
                          <a:pt x="19" y="26"/>
                          <a:pt x="19" y="26"/>
                        </a:cubicBezTo>
                        <a:cubicBezTo>
                          <a:pt x="19" y="26"/>
                          <a:pt x="19" y="26"/>
                          <a:pt x="19" y="26"/>
                        </a:cubicBezTo>
                        <a:cubicBezTo>
                          <a:pt x="17" y="27"/>
                          <a:pt x="17" y="27"/>
                          <a:pt x="17" y="27"/>
                        </a:cubicBezTo>
                        <a:cubicBezTo>
                          <a:pt x="19" y="27"/>
                          <a:pt x="19" y="27"/>
                          <a:pt x="19" y="27"/>
                        </a:cubicBezTo>
                        <a:cubicBezTo>
                          <a:pt x="20" y="27"/>
                          <a:pt x="20" y="27"/>
                          <a:pt x="20" y="27"/>
                        </a:cubicBezTo>
                        <a:cubicBezTo>
                          <a:pt x="20" y="27"/>
                          <a:pt x="20" y="27"/>
                          <a:pt x="20" y="27"/>
                        </a:cubicBezTo>
                        <a:cubicBezTo>
                          <a:pt x="20" y="27"/>
                          <a:pt x="20" y="27"/>
                          <a:pt x="20" y="27"/>
                        </a:cubicBezTo>
                        <a:cubicBezTo>
                          <a:pt x="21" y="27"/>
                          <a:pt x="21" y="27"/>
                          <a:pt x="21" y="27"/>
                        </a:cubicBezTo>
                        <a:cubicBezTo>
                          <a:pt x="21" y="27"/>
                          <a:pt x="21" y="27"/>
                          <a:pt x="21" y="27"/>
                        </a:cubicBezTo>
                        <a:cubicBezTo>
                          <a:pt x="22" y="27"/>
                          <a:pt x="22" y="27"/>
                          <a:pt x="22" y="27"/>
                        </a:cubicBezTo>
                        <a:cubicBezTo>
                          <a:pt x="22" y="27"/>
                          <a:pt x="22" y="27"/>
                          <a:pt x="22" y="27"/>
                        </a:cubicBezTo>
                        <a:cubicBezTo>
                          <a:pt x="22" y="27"/>
                          <a:pt x="22" y="27"/>
                          <a:pt x="22" y="27"/>
                        </a:cubicBezTo>
                        <a:cubicBezTo>
                          <a:pt x="22" y="27"/>
                          <a:pt x="22" y="27"/>
                          <a:pt x="22" y="27"/>
                        </a:cubicBezTo>
                        <a:cubicBezTo>
                          <a:pt x="21" y="28"/>
                          <a:pt x="21" y="28"/>
                          <a:pt x="21" y="28"/>
                        </a:cubicBezTo>
                        <a:cubicBezTo>
                          <a:pt x="21" y="28"/>
                          <a:pt x="21" y="28"/>
                          <a:pt x="21" y="28"/>
                        </a:cubicBezTo>
                        <a:cubicBezTo>
                          <a:pt x="20" y="28"/>
                          <a:pt x="20" y="28"/>
                          <a:pt x="20" y="28"/>
                        </a:cubicBezTo>
                        <a:cubicBezTo>
                          <a:pt x="20" y="29"/>
                          <a:pt x="20" y="29"/>
                          <a:pt x="20" y="29"/>
                        </a:cubicBezTo>
                        <a:cubicBezTo>
                          <a:pt x="20" y="29"/>
                          <a:pt x="20" y="29"/>
                          <a:pt x="20" y="29"/>
                        </a:cubicBezTo>
                        <a:cubicBezTo>
                          <a:pt x="20" y="30"/>
                          <a:pt x="20" y="30"/>
                          <a:pt x="20" y="30"/>
                        </a:cubicBezTo>
                        <a:cubicBezTo>
                          <a:pt x="21" y="30"/>
                          <a:pt x="21" y="30"/>
                          <a:pt x="21" y="30"/>
                        </a:cubicBezTo>
                        <a:cubicBezTo>
                          <a:pt x="22" y="29"/>
                          <a:pt x="22" y="29"/>
                          <a:pt x="22" y="29"/>
                        </a:cubicBezTo>
                        <a:cubicBezTo>
                          <a:pt x="23" y="30"/>
                          <a:pt x="23" y="30"/>
                          <a:pt x="23" y="30"/>
                        </a:cubicBezTo>
                        <a:cubicBezTo>
                          <a:pt x="22" y="31"/>
                          <a:pt x="22" y="31"/>
                          <a:pt x="22" y="31"/>
                        </a:cubicBezTo>
                        <a:cubicBezTo>
                          <a:pt x="22" y="32"/>
                          <a:pt x="22" y="32"/>
                          <a:pt x="22" y="32"/>
                        </a:cubicBezTo>
                        <a:cubicBezTo>
                          <a:pt x="22" y="32"/>
                          <a:pt x="22" y="32"/>
                          <a:pt x="22" y="32"/>
                        </a:cubicBezTo>
                        <a:cubicBezTo>
                          <a:pt x="22" y="32"/>
                          <a:pt x="22" y="32"/>
                          <a:pt x="22" y="32"/>
                        </a:cubicBezTo>
                        <a:cubicBezTo>
                          <a:pt x="22" y="33"/>
                          <a:pt x="22" y="33"/>
                          <a:pt x="22" y="33"/>
                        </a:cubicBezTo>
                        <a:cubicBezTo>
                          <a:pt x="21" y="33"/>
                          <a:pt x="21" y="33"/>
                          <a:pt x="21" y="33"/>
                        </a:cubicBezTo>
                        <a:cubicBezTo>
                          <a:pt x="22" y="34"/>
                          <a:pt x="22" y="34"/>
                          <a:pt x="22" y="34"/>
                        </a:cubicBezTo>
                        <a:cubicBezTo>
                          <a:pt x="22" y="35"/>
                          <a:pt x="22" y="35"/>
                          <a:pt x="22" y="35"/>
                        </a:cubicBezTo>
                        <a:cubicBezTo>
                          <a:pt x="22" y="35"/>
                          <a:pt x="22" y="35"/>
                          <a:pt x="22" y="35"/>
                        </a:cubicBezTo>
                        <a:cubicBezTo>
                          <a:pt x="23" y="35"/>
                          <a:pt x="23" y="35"/>
                          <a:pt x="23" y="35"/>
                        </a:cubicBezTo>
                        <a:cubicBezTo>
                          <a:pt x="23" y="35"/>
                          <a:pt x="23" y="35"/>
                          <a:pt x="23" y="35"/>
                        </a:cubicBezTo>
                        <a:cubicBezTo>
                          <a:pt x="24" y="35"/>
                          <a:pt x="24" y="35"/>
                          <a:pt x="24" y="35"/>
                        </a:cubicBezTo>
                        <a:cubicBezTo>
                          <a:pt x="24" y="34"/>
                          <a:pt x="24" y="34"/>
                          <a:pt x="24" y="34"/>
                        </a:cubicBezTo>
                        <a:cubicBezTo>
                          <a:pt x="24" y="33"/>
                          <a:pt x="24" y="33"/>
                          <a:pt x="24" y="33"/>
                        </a:cubicBezTo>
                        <a:cubicBezTo>
                          <a:pt x="25" y="32"/>
                          <a:pt x="25" y="32"/>
                          <a:pt x="25" y="32"/>
                        </a:cubicBezTo>
                        <a:cubicBezTo>
                          <a:pt x="25" y="32"/>
                          <a:pt x="25" y="32"/>
                          <a:pt x="25" y="32"/>
                        </a:cubicBezTo>
                        <a:cubicBezTo>
                          <a:pt x="25" y="33"/>
                          <a:pt x="25" y="33"/>
                          <a:pt x="25" y="33"/>
                        </a:cubicBezTo>
                        <a:cubicBezTo>
                          <a:pt x="25" y="33"/>
                          <a:pt x="25" y="33"/>
                          <a:pt x="25" y="33"/>
                        </a:cubicBezTo>
                        <a:cubicBezTo>
                          <a:pt x="25" y="34"/>
                          <a:pt x="25" y="34"/>
                          <a:pt x="25" y="34"/>
                        </a:cubicBezTo>
                        <a:cubicBezTo>
                          <a:pt x="25" y="35"/>
                          <a:pt x="25" y="35"/>
                          <a:pt x="25" y="35"/>
                        </a:cubicBezTo>
                        <a:cubicBezTo>
                          <a:pt x="26" y="35"/>
                          <a:pt x="26" y="35"/>
                          <a:pt x="26" y="35"/>
                        </a:cubicBezTo>
                        <a:cubicBezTo>
                          <a:pt x="26" y="35"/>
                          <a:pt x="26" y="35"/>
                          <a:pt x="26" y="35"/>
                        </a:cubicBezTo>
                        <a:cubicBezTo>
                          <a:pt x="27" y="35"/>
                          <a:pt x="27" y="35"/>
                          <a:pt x="27" y="35"/>
                        </a:cubicBezTo>
                        <a:cubicBezTo>
                          <a:pt x="27" y="35"/>
                          <a:pt x="27" y="35"/>
                          <a:pt x="27" y="35"/>
                        </a:cubicBezTo>
                        <a:cubicBezTo>
                          <a:pt x="27" y="34"/>
                          <a:pt x="27" y="34"/>
                          <a:pt x="27" y="34"/>
                        </a:cubicBezTo>
                        <a:cubicBezTo>
                          <a:pt x="28" y="34"/>
                          <a:pt x="28" y="34"/>
                          <a:pt x="28" y="34"/>
                        </a:cubicBezTo>
                        <a:cubicBezTo>
                          <a:pt x="28" y="35"/>
                          <a:pt x="28" y="35"/>
                          <a:pt x="28" y="35"/>
                        </a:cubicBezTo>
                        <a:cubicBezTo>
                          <a:pt x="28" y="35"/>
                          <a:pt x="28" y="35"/>
                          <a:pt x="28" y="35"/>
                        </a:cubicBezTo>
                        <a:cubicBezTo>
                          <a:pt x="27" y="36"/>
                          <a:pt x="27" y="36"/>
                          <a:pt x="27" y="36"/>
                        </a:cubicBezTo>
                        <a:cubicBezTo>
                          <a:pt x="28" y="36"/>
                          <a:pt x="28" y="36"/>
                          <a:pt x="28" y="36"/>
                        </a:cubicBezTo>
                        <a:cubicBezTo>
                          <a:pt x="29" y="36"/>
                          <a:pt x="29" y="36"/>
                          <a:pt x="29" y="36"/>
                        </a:cubicBezTo>
                        <a:cubicBezTo>
                          <a:pt x="29" y="37"/>
                          <a:pt x="29" y="37"/>
                          <a:pt x="29" y="37"/>
                        </a:cubicBezTo>
                        <a:cubicBezTo>
                          <a:pt x="30" y="36"/>
                          <a:pt x="30" y="36"/>
                          <a:pt x="30" y="36"/>
                        </a:cubicBezTo>
                        <a:cubicBezTo>
                          <a:pt x="30" y="35"/>
                          <a:pt x="30" y="35"/>
                          <a:pt x="30" y="35"/>
                        </a:cubicBezTo>
                        <a:cubicBezTo>
                          <a:pt x="30" y="35"/>
                          <a:pt x="30" y="35"/>
                          <a:pt x="30" y="35"/>
                        </a:cubicBezTo>
                        <a:cubicBezTo>
                          <a:pt x="30" y="35"/>
                          <a:pt x="30" y="35"/>
                          <a:pt x="30" y="35"/>
                        </a:cubicBezTo>
                        <a:cubicBezTo>
                          <a:pt x="30" y="35"/>
                          <a:pt x="30" y="35"/>
                          <a:pt x="30" y="35"/>
                        </a:cubicBezTo>
                        <a:cubicBezTo>
                          <a:pt x="30" y="34"/>
                          <a:pt x="30" y="34"/>
                          <a:pt x="30" y="34"/>
                        </a:cubicBezTo>
                        <a:cubicBezTo>
                          <a:pt x="31" y="34"/>
                          <a:pt x="31" y="34"/>
                          <a:pt x="31" y="34"/>
                        </a:cubicBezTo>
                        <a:cubicBezTo>
                          <a:pt x="30" y="35"/>
                          <a:pt x="30" y="35"/>
                          <a:pt x="30" y="35"/>
                        </a:cubicBezTo>
                        <a:cubicBezTo>
                          <a:pt x="30" y="35"/>
                          <a:pt x="30" y="35"/>
                          <a:pt x="30" y="35"/>
                        </a:cubicBezTo>
                        <a:cubicBezTo>
                          <a:pt x="31" y="35"/>
                          <a:pt x="31" y="35"/>
                          <a:pt x="31" y="35"/>
                        </a:cubicBezTo>
                        <a:cubicBezTo>
                          <a:pt x="32" y="37"/>
                          <a:pt x="32" y="37"/>
                          <a:pt x="32" y="37"/>
                        </a:cubicBezTo>
                        <a:cubicBezTo>
                          <a:pt x="32" y="37"/>
                          <a:pt x="32" y="37"/>
                          <a:pt x="32" y="37"/>
                        </a:cubicBezTo>
                        <a:cubicBezTo>
                          <a:pt x="31" y="37"/>
                          <a:pt x="31" y="37"/>
                          <a:pt x="31" y="37"/>
                        </a:cubicBezTo>
                        <a:cubicBezTo>
                          <a:pt x="30" y="38"/>
                          <a:pt x="30" y="38"/>
                          <a:pt x="30" y="38"/>
                        </a:cubicBezTo>
                        <a:cubicBezTo>
                          <a:pt x="31" y="38"/>
                          <a:pt x="31" y="38"/>
                          <a:pt x="31" y="38"/>
                        </a:cubicBezTo>
                        <a:cubicBezTo>
                          <a:pt x="31" y="39"/>
                          <a:pt x="31" y="39"/>
                          <a:pt x="31" y="39"/>
                        </a:cubicBezTo>
                        <a:cubicBezTo>
                          <a:pt x="32" y="39"/>
                          <a:pt x="32" y="39"/>
                          <a:pt x="32" y="39"/>
                        </a:cubicBezTo>
                        <a:cubicBezTo>
                          <a:pt x="32" y="39"/>
                          <a:pt x="32" y="39"/>
                          <a:pt x="32" y="39"/>
                        </a:cubicBezTo>
                        <a:cubicBezTo>
                          <a:pt x="33" y="38"/>
                          <a:pt x="33" y="38"/>
                          <a:pt x="33" y="38"/>
                        </a:cubicBezTo>
                        <a:cubicBezTo>
                          <a:pt x="34" y="39"/>
                          <a:pt x="34" y="39"/>
                          <a:pt x="34" y="39"/>
                        </a:cubicBezTo>
                        <a:cubicBezTo>
                          <a:pt x="34" y="39"/>
                          <a:pt x="34" y="39"/>
                          <a:pt x="34" y="39"/>
                        </a:cubicBezTo>
                        <a:cubicBezTo>
                          <a:pt x="34" y="39"/>
                          <a:pt x="34" y="39"/>
                          <a:pt x="34" y="39"/>
                        </a:cubicBezTo>
                        <a:cubicBezTo>
                          <a:pt x="34" y="39"/>
                          <a:pt x="34" y="39"/>
                          <a:pt x="34" y="39"/>
                        </a:cubicBezTo>
                        <a:cubicBezTo>
                          <a:pt x="36" y="40"/>
                          <a:pt x="36" y="40"/>
                          <a:pt x="36" y="40"/>
                        </a:cubicBezTo>
                        <a:cubicBezTo>
                          <a:pt x="38" y="40"/>
                          <a:pt x="38" y="40"/>
                          <a:pt x="38" y="40"/>
                        </a:cubicBezTo>
                        <a:cubicBezTo>
                          <a:pt x="36" y="39"/>
                          <a:pt x="36" y="39"/>
                          <a:pt x="36" y="39"/>
                        </a:cubicBezTo>
                        <a:cubicBezTo>
                          <a:pt x="35" y="38"/>
                          <a:pt x="35" y="38"/>
                          <a:pt x="35" y="38"/>
                        </a:cubicBezTo>
                        <a:cubicBezTo>
                          <a:pt x="35" y="37"/>
                          <a:pt x="35" y="37"/>
                          <a:pt x="35" y="37"/>
                        </a:cubicBezTo>
                        <a:cubicBezTo>
                          <a:pt x="35" y="37"/>
                          <a:pt x="35" y="37"/>
                          <a:pt x="35" y="37"/>
                        </a:cubicBezTo>
                        <a:cubicBezTo>
                          <a:pt x="35" y="37"/>
                          <a:pt x="35" y="37"/>
                          <a:pt x="35" y="37"/>
                        </a:cubicBezTo>
                        <a:cubicBezTo>
                          <a:pt x="35" y="37"/>
                          <a:pt x="35" y="37"/>
                          <a:pt x="35" y="37"/>
                        </a:cubicBezTo>
                        <a:cubicBezTo>
                          <a:pt x="37" y="37"/>
                          <a:pt x="37" y="37"/>
                          <a:pt x="37" y="37"/>
                        </a:cubicBezTo>
                        <a:cubicBezTo>
                          <a:pt x="37" y="37"/>
                          <a:pt x="37" y="37"/>
                          <a:pt x="37" y="37"/>
                        </a:cubicBezTo>
                        <a:cubicBezTo>
                          <a:pt x="37" y="37"/>
                          <a:pt x="37" y="37"/>
                          <a:pt x="37" y="37"/>
                        </a:cubicBezTo>
                        <a:cubicBezTo>
                          <a:pt x="38" y="37"/>
                          <a:pt x="38" y="37"/>
                          <a:pt x="38" y="37"/>
                        </a:cubicBezTo>
                        <a:cubicBezTo>
                          <a:pt x="38" y="37"/>
                          <a:pt x="38" y="37"/>
                          <a:pt x="38" y="37"/>
                        </a:cubicBezTo>
                        <a:cubicBezTo>
                          <a:pt x="38" y="38"/>
                          <a:pt x="38" y="38"/>
                          <a:pt x="38" y="38"/>
                        </a:cubicBezTo>
                        <a:cubicBezTo>
                          <a:pt x="38" y="39"/>
                          <a:pt x="38" y="39"/>
                          <a:pt x="38" y="39"/>
                        </a:cubicBezTo>
                        <a:cubicBezTo>
                          <a:pt x="39" y="38"/>
                          <a:pt x="39" y="38"/>
                          <a:pt x="39" y="38"/>
                        </a:cubicBezTo>
                        <a:cubicBezTo>
                          <a:pt x="40" y="38"/>
                          <a:pt x="40" y="38"/>
                          <a:pt x="40" y="38"/>
                        </a:cubicBezTo>
                        <a:cubicBezTo>
                          <a:pt x="40" y="37"/>
                          <a:pt x="40" y="37"/>
                          <a:pt x="40" y="37"/>
                        </a:cubicBezTo>
                        <a:cubicBezTo>
                          <a:pt x="40" y="37"/>
                          <a:pt x="40" y="37"/>
                          <a:pt x="40" y="37"/>
                        </a:cubicBezTo>
                        <a:cubicBezTo>
                          <a:pt x="40" y="37"/>
                          <a:pt x="40" y="37"/>
                          <a:pt x="40" y="37"/>
                        </a:cubicBezTo>
                        <a:cubicBezTo>
                          <a:pt x="41" y="37"/>
                          <a:pt x="41" y="37"/>
                          <a:pt x="41" y="37"/>
                        </a:cubicBezTo>
                        <a:cubicBezTo>
                          <a:pt x="42" y="36"/>
                          <a:pt x="42" y="36"/>
                          <a:pt x="42" y="36"/>
                        </a:cubicBezTo>
                        <a:cubicBezTo>
                          <a:pt x="43" y="37"/>
                          <a:pt x="43" y="37"/>
                          <a:pt x="43" y="37"/>
                        </a:cubicBezTo>
                        <a:cubicBezTo>
                          <a:pt x="43" y="37"/>
                          <a:pt x="43" y="37"/>
                          <a:pt x="43" y="37"/>
                        </a:cubicBezTo>
                        <a:cubicBezTo>
                          <a:pt x="44" y="38"/>
                          <a:pt x="44" y="38"/>
                          <a:pt x="44" y="38"/>
                        </a:cubicBezTo>
                        <a:cubicBezTo>
                          <a:pt x="44" y="37"/>
                          <a:pt x="44" y="37"/>
                          <a:pt x="44" y="37"/>
                        </a:cubicBezTo>
                        <a:cubicBezTo>
                          <a:pt x="44" y="36"/>
                          <a:pt x="44" y="36"/>
                          <a:pt x="44" y="36"/>
                        </a:cubicBezTo>
                        <a:cubicBezTo>
                          <a:pt x="45" y="36"/>
                          <a:pt x="45" y="36"/>
                          <a:pt x="45" y="36"/>
                        </a:cubicBezTo>
                        <a:cubicBezTo>
                          <a:pt x="46" y="36"/>
                          <a:pt x="46" y="36"/>
                          <a:pt x="46" y="36"/>
                        </a:cubicBezTo>
                        <a:cubicBezTo>
                          <a:pt x="46" y="36"/>
                          <a:pt x="46" y="36"/>
                          <a:pt x="46" y="36"/>
                        </a:cubicBezTo>
                        <a:cubicBezTo>
                          <a:pt x="46" y="36"/>
                          <a:pt x="46" y="36"/>
                          <a:pt x="46" y="36"/>
                        </a:cubicBezTo>
                        <a:cubicBezTo>
                          <a:pt x="47" y="36"/>
                          <a:pt x="47" y="36"/>
                          <a:pt x="47" y="36"/>
                        </a:cubicBezTo>
                        <a:cubicBezTo>
                          <a:pt x="47" y="36"/>
                          <a:pt x="47" y="36"/>
                          <a:pt x="47" y="36"/>
                        </a:cubicBezTo>
                        <a:cubicBezTo>
                          <a:pt x="47" y="36"/>
                          <a:pt x="47" y="36"/>
                          <a:pt x="47" y="36"/>
                        </a:cubicBezTo>
                        <a:cubicBezTo>
                          <a:pt x="48" y="36"/>
                          <a:pt x="48" y="36"/>
                          <a:pt x="48" y="36"/>
                        </a:cubicBezTo>
                        <a:cubicBezTo>
                          <a:pt x="48" y="36"/>
                          <a:pt x="48" y="36"/>
                          <a:pt x="48" y="36"/>
                        </a:cubicBezTo>
                        <a:cubicBezTo>
                          <a:pt x="49" y="36"/>
                          <a:pt x="49" y="36"/>
                          <a:pt x="49" y="36"/>
                        </a:cubicBezTo>
                        <a:cubicBezTo>
                          <a:pt x="49" y="37"/>
                          <a:pt x="49" y="37"/>
                          <a:pt x="49" y="37"/>
                        </a:cubicBezTo>
                        <a:cubicBezTo>
                          <a:pt x="49" y="37"/>
                          <a:pt x="49" y="37"/>
                          <a:pt x="49" y="37"/>
                        </a:cubicBezTo>
                        <a:cubicBezTo>
                          <a:pt x="51" y="38"/>
                          <a:pt x="51" y="38"/>
                          <a:pt x="51" y="38"/>
                        </a:cubicBezTo>
                        <a:cubicBezTo>
                          <a:pt x="51" y="38"/>
                          <a:pt x="51" y="38"/>
                          <a:pt x="51" y="38"/>
                        </a:cubicBezTo>
                        <a:cubicBezTo>
                          <a:pt x="51" y="38"/>
                          <a:pt x="51" y="38"/>
                          <a:pt x="51" y="38"/>
                        </a:cubicBezTo>
                        <a:cubicBezTo>
                          <a:pt x="53" y="38"/>
                          <a:pt x="53" y="38"/>
                          <a:pt x="53" y="38"/>
                        </a:cubicBezTo>
                        <a:cubicBezTo>
                          <a:pt x="55" y="38"/>
                          <a:pt x="55" y="38"/>
                          <a:pt x="55" y="38"/>
                        </a:cubicBezTo>
                        <a:cubicBezTo>
                          <a:pt x="55" y="38"/>
                          <a:pt x="55" y="38"/>
                          <a:pt x="55" y="38"/>
                        </a:cubicBezTo>
                        <a:cubicBezTo>
                          <a:pt x="55" y="38"/>
                          <a:pt x="55" y="38"/>
                          <a:pt x="55" y="38"/>
                        </a:cubicBezTo>
                        <a:cubicBezTo>
                          <a:pt x="56" y="37"/>
                          <a:pt x="56" y="37"/>
                          <a:pt x="56" y="37"/>
                        </a:cubicBezTo>
                        <a:cubicBezTo>
                          <a:pt x="57" y="37"/>
                          <a:pt x="57" y="37"/>
                          <a:pt x="57" y="37"/>
                        </a:cubicBezTo>
                        <a:cubicBezTo>
                          <a:pt x="58" y="39"/>
                          <a:pt x="58" y="39"/>
                          <a:pt x="58" y="39"/>
                        </a:cubicBezTo>
                        <a:cubicBezTo>
                          <a:pt x="59" y="39"/>
                          <a:pt x="59" y="39"/>
                          <a:pt x="59" y="39"/>
                        </a:cubicBezTo>
                        <a:cubicBezTo>
                          <a:pt x="58" y="39"/>
                          <a:pt x="58" y="39"/>
                          <a:pt x="58" y="39"/>
                        </a:cubicBezTo>
                        <a:cubicBezTo>
                          <a:pt x="58" y="39"/>
                          <a:pt x="58" y="39"/>
                          <a:pt x="58" y="39"/>
                        </a:cubicBezTo>
                        <a:cubicBezTo>
                          <a:pt x="58" y="40"/>
                          <a:pt x="58" y="40"/>
                          <a:pt x="58" y="40"/>
                        </a:cubicBezTo>
                        <a:cubicBezTo>
                          <a:pt x="58" y="40"/>
                          <a:pt x="58" y="40"/>
                          <a:pt x="58" y="40"/>
                        </a:cubicBezTo>
                        <a:cubicBezTo>
                          <a:pt x="58" y="40"/>
                          <a:pt x="58" y="40"/>
                          <a:pt x="58" y="40"/>
                        </a:cubicBezTo>
                        <a:cubicBezTo>
                          <a:pt x="58" y="41"/>
                          <a:pt x="58" y="41"/>
                          <a:pt x="58" y="41"/>
                        </a:cubicBezTo>
                        <a:cubicBezTo>
                          <a:pt x="58" y="41"/>
                          <a:pt x="58" y="41"/>
                          <a:pt x="58" y="41"/>
                        </a:cubicBezTo>
                        <a:cubicBezTo>
                          <a:pt x="59" y="42"/>
                          <a:pt x="59" y="42"/>
                          <a:pt x="59" y="42"/>
                        </a:cubicBezTo>
                        <a:cubicBezTo>
                          <a:pt x="59" y="42"/>
                          <a:pt x="59" y="42"/>
                          <a:pt x="59" y="42"/>
                        </a:cubicBezTo>
                        <a:cubicBezTo>
                          <a:pt x="61" y="42"/>
                          <a:pt x="61" y="42"/>
                          <a:pt x="61" y="42"/>
                        </a:cubicBezTo>
                        <a:cubicBezTo>
                          <a:pt x="62" y="42"/>
                          <a:pt x="62" y="42"/>
                          <a:pt x="62" y="42"/>
                        </a:cubicBezTo>
                        <a:cubicBezTo>
                          <a:pt x="62" y="43"/>
                          <a:pt x="62" y="43"/>
                          <a:pt x="62" y="43"/>
                        </a:cubicBezTo>
                        <a:cubicBezTo>
                          <a:pt x="61" y="43"/>
                          <a:pt x="61" y="43"/>
                          <a:pt x="61" y="43"/>
                        </a:cubicBezTo>
                        <a:cubicBezTo>
                          <a:pt x="61" y="43"/>
                          <a:pt x="61" y="43"/>
                          <a:pt x="61" y="43"/>
                        </a:cubicBezTo>
                        <a:cubicBezTo>
                          <a:pt x="61" y="43"/>
                          <a:pt x="61" y="43"/>
                          <a:pt x="61" y="43"/>
                        </a:cubicBezTo>
                        <a:cubicBezTo>
                          <a:pt x="61" y="44"/>
                          <a:pt x="61" y="44"/>
                          <a:pt x="61" y="44"/>
                        </a:cubicBezTo>
                        <a:cubicBezTo>
                          <a:pt x="60" y="45"/>
                          <a:pt x="60" y="45"/>
                          <a:pt x="60" y="45"/>
                        </a:cubicBezTo>
                        <a:cubicBezTo>
                          <a:pt x="61" y="45"/>
                          <a:pt x="61" y="45"/>
                          <a:pt x="61" y="45"/>
                        </a:cubicBezTo>
                        <a:cubicBezTo>
                          <a:pt x="62" y="45"/>
                          <a:pt x="62" y="45"/>
                          <a:pt x="62" y="45"/>
                        </a:cubicBezTo>
                        <a:cubicBezTo>
                          <a:pt x="63" y="45"/>
                          <a:pt x="63" y="45"/>
                          <a:pt x="63" y="45"/>
                        </a:cubicBezTo>
                        <a:cubicBezTo>
                          <a:pt x="63" y="45"/>
                          <a:pt x="63" y="45"/>
                          <a:pt x="63" y="45"/>
                        </a:cubicBezTo>
                        <a:cubicBezTo>
                          <a:pt x="62" y="45"/>
                          <a:pt x="62" y="45"/>
                          <a:pt x="62" y="45"/>
                        </a:cubicBezTo>
                        <a:cubicBezTo>
                          <a:pt x="62" y="45"/>
                          <a:pt x="62" y="45"/>
                          <a:pt x="62" y="45"/>
                        </a:cubicBezTo>
                        <a:cubicBezTo>
                          <a:pt x="63" y="46"/>
                          <a:pt x="63" y="46"/>
                          <a:pt x="63" y="46"/>
                        </a:cubicBezTo>
                        <a:cubicBezTo>
                          <a:pt x="62" y="47"/>
                          <a:pt x="62" y="47"/>
                          <a:pt x="62" y="47"/>
                        </a:cubicBezTo>
                        <a:cubicBezTo>
                          <a:pt x="62" y="47"/>
                          <a:pt x="62" y="47"/>
                          <a:pt x="62" y="47"/>
                        </a:cubicBezTo>
                        <a:cubicBezTo>
                          <a:pt x="62" y="47"/>
                          <a:pt x="62" y="47"/>
                          <a:pt x="62" y="47"/>
                        </a:cubicBezTo>
                        <a:cubicBezTo>
                          <a:pt x="62" y="48"/>
                          <a:pt x="62" y="48"/>
                          <a:pt x="62" y="48"/>
                        </a:cubicBezTo>
                        <a:cubicBezTo>
                          <a:pt x="62" y="49"/>
                          <a:pt x="62" y="49"/>
                          <a:pt x="62" y="49"/>
                        </a:cubicBezTo>
                        <a:cubicBezTo>
                          <a:pt x="61" y="49"/>
                          <a:pt x="61" y="49"/>
                          <a:pt x="61" y="49"/>
                        </a:cubicBezTo>
                        <a:cubicBezTo>
                          <a:pt x="61" y="48"/>
                          <a:pt x="61" y="48"/>
                          <a:pt x="61" y="48"/>
                        </a:cubicBezTo>
                        <a:cubicBezTo>
                          <a:pt x="60" y="48"/>
                          <a:pt x="60" y="48"/>
                          <a:pt x="60" y="48"/>
                        </a:cubicBezTo>
                        <a:cubicBezTo>
                          <a:pt x="60" y="48"/>
                          <a:pt x="60" y="48"/>
                          <a:pt x="60" y="48"/>
                        </a:cubicBezTo>
                        <a:cubicBezTo>
                          <a:pt x="60" y="49"/>
                          <a:pt x="60" y="49"/>
                          <a:pt x="60" y="49"/>
                        </a:cubicBezTo>
                        <a:cubicBezTo>
                          <a:pt x="59" y="50"/>
                          <a:pt x="59" y="50"/>
                          <a:pt x="59" y="50"/>
                        </a:cubicBezTo>
                        <a:cubicBezTo>
                          <a:pt x="58" y="49"/>
                          <a:pt x="58" y="49"/>
                          <a:pt x="58" y="49"/>
                        </a:cubicBezTo>
                        <a:cubicBezTo>
                          <a:pt x="58" y="49"/>
                          <a:pt x="58" y="49"/>
                          <a:pt x="58" y="49"/>
                        </a:cubicBezTo>
                        <a:cubicBezTo>
                          <a:pt x="58" y="49"/>
                          <a:pt x="58" y="49"/>
                          <a:pt x="58" y="49"/>
                        </a:cubicBezTo>
                        <a:cubicBezTo>
                          <a:pt x="57" y="50"/>
                          <a:pt x="57" y="50"/>
                          <a:pt x="57" y="50"/>
                        </a:cubicBezTo>
                        <a:cubicBezTo>
                          <a:pt x="57" y="50"/>
                          <a:pt x="57" y="50"/>
                          <a:pt x="57" y="50"/>
                        </a:cubicBezTo>
                        <a:cubicBezTo>
                          <a:pt x="57" y="50"/>
                          <a:pt x="57" y="50"/>
                          <a:pt x="57" y="50"/>
                        </a:cubicBezTo>
                        <a:cubicBezTo>
                          <a:pt x="57" y="51"/>
                          <a:pt x="57" y="51"/>
                          <a:pt x="57" y="51"/>
                        </a:cubicBezTo>
                        <a:cubicBezTo>
                          <a:pt x="57" y="51"/>
                          <a:pt x="57" y="51"/>
                          <a:pt x="57" y="51"/>
                        </a:cubicBezTo>
                        <a:cubicBezTo>
                          <a:pt x="56" y="50"/>
                          <a:pt x="56" y="50"/>
                          <a:pt x="56" y="50"/>
                        </a:cubicBezTo>
                        <a:cubicBezTo>
                          <a:pt x="56" y="52"/>
                          <a:pt x="56" y="52"/>
                          <a:pt x="56" y="52"/>
                        </a:cubicBezTo>
                        <a:cubicBezTo>
                          <a:pt x="56" y="53"/>
                          <a:pt x="56" y="53"/>
                          <a:pt x="56" y="53"/>
                        </a:cubicBezTo>
                        <a:cubicBezTo>
                          <a:pt x="56" y="53"/>
                          <a:pt x="56" y="53"/>
                          <a:pt x="56" y="53"/>
                        </a:cubicBezTo>
                        <a:cubicBezTo>
                          <a:pt x="56" y="53"/>
                          <a:pt x="56" y="53"/>
                          <a:pt x="56" y="53"/>
                        </a:cubicBezTo>
                        <a:cubicBezTo>
                          <a:pt x="57" y="54"/>
                          <a:pt x="57" y="54"/>
                          <a:pt x="57" y="54"/>
                        </a:cubicBezTo>
                        <a:cubicBezTo>
                          <a:pt x="57" y="55"/>
                          <a:pt x="57" y="55"/>
                          <a:pt x="57" y="55"/>
                        </a:cubicBezTo>
                        <a:cubicBezTo>
                          <a:pt x="56" y="55"/>
                          <a:pt x="56" y="55"/>
                          <a:pt x="56" y="55"/>
                        </a:cubicBezTo>
                        <a:cubicBezTo>
                          <a:pt x="56" y="55"/>
                          <a:pt x="56" y="55"/>
                          <a:pt x="56" y="55"/>
                        </a:cubicBezTo>
                        <a:cubicBezTo>
                          <a:pt x="56" y="55"/>
                          <a:pt x="56" y="55"/>
                          <a:pt x="56" y="55"/>
                        </a:cubicBezTo>
                        <a:cubicBezTo>
                          <a:pt x="55" y="57"/>
                          <a:pt x="55" y="57"/>
                          <a:pt x="55" y="57"/>
                        </a:cubicBezTo>
                        <a:cubicBezTo>
                          <a:pt x="55" y="57"/>
                          <a:pt x="55" y="57"/>
                          <a:pt x="55" y="57"/>
                        </a:cubicBezTo>
                        <a:cubicBezTo>
                          <a:pt x="55" y="57"/>
                          <a:pt x="55" y="57"/>
                          <a:pt x="55" y="57"/>
                        </a:cubicBezTo>
                        <a:cubicBezTo>
                          <a:pt x="55" y="57"/>
                          <a:pt x="55" y="57"/>
                          <a:pt x="55" y="57"/>
                        </a:cubicBezTo>
                        <a:cubicBezTo>
                          <a:pt x="55" y="57"/>
                          <a:pt x="55" y="57"/>
                          <a:pt x="55" y="57"/>
                        </a:cubicBezTo>
                        <a:cubicBezTo>
                          <a:pt x="55" y="57"/>
                          <a:pt x="55" y="57"/>
                          <a:pt x="55" y="57"/>
                        </a:cubicBezTo>
                        <a:cubicBezTo>
                          <a:pt x="54" y="57"/>
                          <a:pt x="54" y="57"/>
                          <a:pt x="54" y="57"/>
                        </a:cubicBezTo>
                        <a:cubicBezTo>
                          <a:pt x="54" y="57"/>
                          <a:pt x="54" y="57"/>
                          <a:pt x="54" y="57"/>
                        </a:cubicBezTo>
                        <a:cubicBezTo>
                          <a:pt x="53" y="57"/>
                          <a:pt x="53" y="57"/>
                          <a:pt x="53" y="57"/>
                        </a:cubicBezTo>
                        <a:cubicBezTo>
                          <a:pt x="51" y="56"/>
                          <a:pt x="51" y="56"/>
                          <a:pt x="51" y="56"/>
                        </a:cubicBezTo>
                        <a:cubicBezTo>
                          <a:pt x="51" y="56"/>
                          <a:pt x="51" y="56"/>
                          <a:pt x="51" y="56"/>
                        </a:cubicBezTo>
                        <a:cubicBezTo>
                          <a:pt x="51" y="56"/>
                          <a:pt x="51" y="56"/>
                          <a:pt x="51" y="56"/>
                        </a:cubicBezTo>
                        <a:cubicBezTo>
                          <a:pt x="50" y="56"/>
                          <a:pt x="50" y="56"/>
                          <a:pt x="50" y="56"/>
                        </a:cubicBezTo>
                        <a:cubicBezTo>
                          <a:pt x="50" y="56"/>
                          <a:pt x="50" y="56"/>
                          <a:pt x="50" y="56"/>
                        </a:cubicBezTo>
                        <a:cubicBezTo>
                          <a:pt x="50" y="57"/>
                          <a:pt x="50" y="57"/>
                          <a:pt x="50" y="57"/>
                        </a:cubicBezTo>
                        <a:cubicBezTo>
                          <a:pt x="48" y="58"/>
                          <a:pt x="48" y="58"/>
                          <a:pt x="48" y="58"/>
                        </a:cubicBezTo>
                        <a:cubicBezTo>
                          <a:pt x="47" y="58"/>
                          <a:pt x="47" y="58"/>
                          <a:pt x="47" y="58"/>
                        </a:cubicBezTo>
                        <a:cubicBezTo>
                          <a:pt x="47" y="58"/>
                          <a:pt x="47" y="58"/>
                          <a:pt x="47" y="58"/>
                        </a:cubicBezTo>
                        <a:cubicBezTo>
                          <a:pt x="47" y="57"/>
                          <a:pt x="47" y="57"/>
                          <a:pt x="47" y="57"/>
                        </a:cubicBezTo>
                        <a:cubicBezTo>
                          <a:pt x="47" y="57"/>
                          <a:pt x="47" y="57"/>
                          <a:pt x="47" y="57"/>
                        </a:cubicBezTo>
                        <a:cubicBezTo>
                          <a:pt x="46" y="57"/>
                          <a:pt x="46" y="57"/>
                          <a:pt x="46" y="57"/>
                        </a:cubicBezTo>
                        <a:cubicBezTo>
                          <a:pt x="46" y="56"/>
                          <a:pt x="46" y="56"/>
                          <a:pt x="46" y="56"/>
                        </a:cubicBezTo>
                        <a:cubicBezTo>
                          <a:pt x="46" y="56"/>
                          <a:pt x="46" y="56"/>
                          <a:pt x="46" y="56"/>
                        </a:cubicBezTo>
                        <a:cubicBezTo>
                          <a:pt x="45" y="56"/>
                          <a:pt x="45" y="56"/>
                          <a:pt x="45" y="56"/>
                        </a:cubicBezTo>
                        <a:cubicBezTo>
                          <a:pt x="44" y="57"/>
                          <a:pt x="44" y="57"/>
                          <a:pt x="44" y="57"/>
                        </a:cubicBezTo>
                        <a:cubicBezTo>
                          <a:pt x="44" y="56"/>
                          <a:pt x="43" y="56"/>
                          <a:pt x="43" y="56"/>
                        </a:cubicBezTo>
                        <a:cubicBezTo>
                          <a:pt x="43" y="54"/>
                          <a:pt x="43" y="54"/>
                          <a:pt x="43" y="54"/>
                        </a:cubicBezTo>
                        <a:cubicBezTo>
                          <a:pt x="44" y="53"/>
                          <a:pt x="44" y="53"/>
                          <a:pt x="44" y="53"/>
                        </a:cubicBezTo>
                        <a:cubicBezTo>
                          <a:pt x="44" y="52"/>
                          <a:pt x="44" y="52"/>
                          <a:pt x="44" y="52"/>
                        </a:cubicBezTo>
                        <a:cubicBezTo>
                          <a:pt x="45" y="52"/>
                          <a:pt x="45" y="52"/>
                          <a:pt x="45" y="52"/>
                        </a:cubicBezTo>
                        <a:cubicBezTo>
                          <a:pt x="45" y="52"/>
                          <a:pt x="45" y="52"/>
                          <a:pt x="45" y="52"/>
                        </a:cubicBezTo>
                        <a:cubicBezTo>
                          <a:pt x="44" y="51"/>
                          <a:pt x="44" y="51"/>
                          <a:pt x="44" y="51"/>
                        </a:cubicBezTo>
                        <a:cubicBezTo>
                          <a:pt x="44" y="51"/>
                          <a:pt x="44" y="51"/>
                          <a:pt x="44" y="51"/>
                        </a:cubicBezTo>
                        <a:cubicBezTo>
                          <a:pt x="44" y="51"/>
                          <a:pt x="44" y="51"/>
                          <a:pt x="44" y="51"/>
                        </a:cubicBezTo>
                        <a:cubicBezTo>
                          <a:pt x="44" y="50"/>
                          <a:pt x="44" y="50"/>
                          <a:pt x="44" y="50"/>
                        </a:cubicBezTo>
                        <a:cubicBezTo>
                          <a:pt x="44" y="49"/>
                          <a:pt x="44" y="49"/>
                          <a:pt x="44" y="49"/>
                        </a:cubicBezTo>
                        <a:cubicBezTo>
                          <a:pt x="44" y="49"/>
                          <a:pt x="44" y="49"/>
                          <a:pt x="44" y="49"/>
                        </a:cubicBezTo>
                        <a:cubicBezTo>
                          <a:pt x="43" y="49"/>
                          <a:pt x="43" y="49"/>
                          <a:pt x="43" y="49"/>
                        </a:cubicBezTo>
                        <a:cubicBezTo>
                          <a:pt x="43" y="49"/>
                          <a:pt x="43" y="49"/>
                          <a:pt x="43" y="49"/>
                        </a:cubicBezTo>
                        <a:cubicBezTo>
                          <a:pt x="42" y="49"/>
                          <a:pt x="42" y="49"/>
                          <a:pt x="42" y="49"/>
                        </a:cubicBezTo>
                        <a:cubicBezTo>
                          <a:pt x="42" y="49"/>
                          <a:pt x="42" y="49"/>
                          <a:pt x="42" y="49"/>
                        </a:cubicBezTo>
                        <a:cubicBezTo>
                          <a:pt x="42" y="50"/>
                          <a:pt x="42" y="50"/>
                          <a:pt x="42" y="50"/>
                        </a:cubicBezTo>
                        <a:cubicBezTo>
                          <a:pt x="42" y="50"/>
                          <a:pt x="42" y="50"/>
                          <a:pt x="42" y="50"/>
                        </a:cubicBezTo>
                        <a:cubicBezTo>
                          <a:pt x="42" y="50"/>
                          <a:pt x="42" y="50"/>
                          <a:pt x="42" y="50"/>
                        </a:cubicBezTo>
                        <a:cubicBezTo>
                          <a:pt x="42" y="51"/>
                          <a:pt x="42" y="51"/>
                          <a:pt x="42" y="51"/>
                        </a:cubicBezTo>
                        <a:cubicBezTo>
                          <a:pt x="42" y="52"/>
                          <a:pt x="42" y="52"/>
                          <a:pt x="42" y="52"/>
                        </a:cubicBezTo>
                        <a:cubicBezTo>
                          <a:pt x="41" y="53"/>
                          <a:pt x="41" y="53"/>
                          <a:pt x="41" y="53"/>
                        </a:cubicBezTo>
                        <a:cubicBezTo>
                          <a:pt x="41" y="53"/>
                          <a:pt x="41" y="53"/>
                          <a:pt x="41" y="53"/>
                        </a:cubicBezTo>
                        <a:cubicBezTo>
                          <a:pt x="41" y="53"/>
                          <a:pt x="41" y="53"/>
                          <a:pt x="41" y="53"/>
                        </a:cubicBezTo>
                        <a:cubicBezTo>
                          <a:pt x="41" y="54"/>
                          <a:pt x="41" y="54"/>
                          <a:pt x="41" y="54"/>
                        </a:cubicBezTo>
                        <a:cubicBezTo>
                          <a:pt x="40" y="55"/>
                          <a:pt x="40" y="55"/>
                          <a:pt x="40" y="55"/>
                        </a:cubicBezTo>
                        <a:cubicBezTo>
                          <a:pt x="39" y="55"/>
                          <a:pt x="39" y="55"/>
                          <a:pt x="39" y="55"/>
                        </a:cubicBezTo>
                        <a:cubicBezTo>
                          <a:pt x="39" y="55"/>
                          <a:pt x="39" y="55"/>
                          <a:pt x="39" y="55"/>
                        </a:cubicBezTo>
                        <a:cubicBezTo>
                          <a:pt x="39" y="54"/>
                          <a:pt x="39" y="54"/>
                          <a:pt x="39" y="54"/>
                        </a:cubicBezTo>
                        <a:cubicBezTo>
                          <a:pt x="38" y="54"/>
                          <a:pt x="38" y="54"/>
                          <a:pt x="38" y="54"/>
                        </a:cubicBezTo>
                        <a:cubicBezTo>
                          <a:pt x="37" y="55"/>
                          <a:pt x="37" y="55"/>
                          <a:pt x="37" y="55"/>
                        </a:cubicBezTo>
                        <a:cubicBezTo>
                          <a:pt x="37" y="55"/>
                          <a:pt x="37" y="55"/>
                          <a:pt x="37" y="55"/>
                        </a:cubicBezTo>
                        <a:cubicBezTo>
                          <a:pt x="35" y="54"/>
                          <a:pt x="35" y="54"/>
                          <a:pt x="35" y="54"/>
                        </a:cubicBezTo>
                        <a:cubicBezTo>
                          <a:pt x="35" y="54"/>
                          <a:pt x="35" y="54"/>
                          <a:pt x="35" y="54"/>
                        </a:cubicBezTo>
                        <a:cubicBezTo>
                          <a:pt x="35" y="54"/>
                          <a:pt x="35" y="54"/>
                          <a:pt x="35" y="54"/>
                        </a:cubicBezTo>
                        <a:cubicBezTo>
                          <a:pt x="34" y="54"/>
                          <a:pt x="34" y="54"/>
                          <a:pt x="34" y="54"/>
                        </a:cubicBezTo>
                        <a:cubicBezTo>
                          <a:pt x="34" y="54"/>
                          <a:pt x="34" y="54"/>
                          <a:pt x="34" y="54"/>
                        </a:cubicBezTo>
                        <a:cubicBezTo>
                          <a:pt x="34" y="51"/>
                          <a:pt x="34" y="51"/>
                          <a:pt x="34" y="51"/>
                        </a:cubicBezTo>
                        <a:cubicBezTo>
                          <a:pt x="34" y="49"/>
                          <a:pt x="34" y="49"/>
                          <a:pt x="34" y="49"/>
                        </a:cubicBezTo>
                        <a:cubicBezTo>
                          <a:pt x="33" y="51"/>
                          <a:pt x="33" y="51"/>
                          <a:pt x="33" y="51"/>
                        </a:cubicBezTo>
                        <a:cubicBezTo>
                          <a:pt x="33" y="51"/>
                          <a:pt x="33" y="51"/>
                          <a:pt x="33" y="51"/>
                        </a:cubicBezTo>
                        <a:cubicBezTo>
                          <a:pt x="33" y="52"/>
                          <a:pt x="33" y="52"/>
                          <a:pt x="33" y="52"/>
                        </a:cubicBezTo>
                        <a:cubicBezTo>
                          <a:pt x="33" y="52"/>
                          <a:pt x="33" y="52"/>
                          <a:pt x="33" y="52"/>
                        </a:cubicBezTo>
                        <a:cubicBezTo>
                          <a:pt x="32" y="53"/>
                          <a:pt x="32" y="53"/>
                          <a:pt x="32" y="53"/>
                        </a:cubicBezTo>
                        <a:cubicBezTo>
                          <a:pt x="32" y="53"/>
                          <a:pt x="32" y="53"/>
                          <a:pt x="32" y="53"/>
                        </a:cubicBezTo>
                        <a:cubicBezTo>
                          <a:pt x="32" y="53"/>
                          <a:pt x="32" y="53"/>
                          <a:pt x="32" y="53"/>
                        </a:cubicBezTo>
                        <a:cubicBezTo>
                          <a:pt x="32" y="52"/>
                          <a:pt x="32" y="52"/>
                          <a:pt x="32" y="52"/>
                        </a:cubicBezTo>
                        <a:cubicBezTo>
                          <a:pt x="32" y="52"/>
                          <a:pt x="32" y="52"/>
                          <a:pt x="32" y="52"/>
                        </a:cubicBezTo>
                        <a:cubicBezTo>
                          <a:pt x="32" y="52"/>
                          <a:pt x="32" y="52"/>
                          <a:pt x="32" y="52"/>
                        </a:cubicBezTo>
                        <a:cubicBezTo>
                          <a:pt x="32" y="51"/>
                          <a:pt x="32" y="51"/>
                          <a:pt x="32" y="51"/>
                        </a:cubicBezTo>
                        <a:cubicBezTo>
                          <a:pt x="32" y="49"/>
                          <a:pt x="32" y="49"/>
                          <a:pt x="32" y="49"/>
                        </a:cubicBezTo>
                        <a:cubicBezTo>
                          <a:pt x="31" y="51"/>
                          <a:pt x="31" y="51"/>
                          <a:pt x="31" y="51"/>
                        </a:cubicBezTo>
                        <a:cubicBezTo>
                          <a:pt x="30" y="53"/>
                          <a:pt x="30" y="53"/>
                          <a:pt x="30" y="53"/>
                        </a:cubicBezTo>
                        <a:cubicBezTo>
                          <a:pt x="30" y="53"/>
                          <a:pt x="30" y="53"/>
                          <a:pt x="30" y="53"/>
                        </a:cubicBezTo>
                        <a:cubicBezTo>
                          <a:pt x="29" y="53"/>
                          <a:pt x="29" y="53"/>
                          <a:pt x="29" y="53"/>
                        </a:cubicBezTo>
                        <a:cubicBezTo>
                          <a:pt x="29" y="53"/>
                          <a:pt x="29" y="53"/>
                          <a:pt x="29" y="53"/>
                        </a:cubicBezTo>
                        <a:cubicBezTo>
                          <a:pt x="29" y="53"/>
                          <a:pt x="29" y="53"/>
                          <a:pt x="29" y="53"/>
                        </a:cubicBezTo>
                        <a:cubicBezTo>
                          <a:pt x="29" y="52"/>
                          <a:pt x="29" y="52"/>
                          <a:pt x="29" y="52"/>
                        </a:cubicBezTo>
                        <a:cubicBezTo>
                          <a:pt x="29" y="52"/>
                          <a:pt x="29" y="52"/>
                          <a:pt x="29" y="52"/>
                        </a:cubicBezTo>
                        <a:cubicBezTo>
                          <a:pt x="29" y="51"/>
                          <a:pt x="29" y="51"/>
                          <a:pt x="29" y="51"/>
                        </a:cubicBezTo>
                        <a:cubicBezTo>
                          <a:pt x="29" y="51"/>
                          <a:pt x="29" y="51"/>
                          <a:pt x="29" y="51"/>
                        </a:cubicBezTo>
                        <a:cubicBezTo>
                          <a:pt x="29" y="51"/>
                          <a:pt x="29" y="51"/>
                          <a:pt x="29" y="51"/>
                        </a:cubicBezTo>
                        <a:cubicBezTo>
                          <a:pt x="28" y="51"/>
                          <a:pt x="28" y="51"/>
                          <a:pt x="28" y="51"/>
                        </a:cubicBezTo>
                        <a:cubicBezTo>
                          <a:pt x="28" y="51"/>
                          <a:pt x="28" y="51"/>
                          <a:pt x="28" y="51"/>
                        </a:cubicBezTo>
                        <a:cubicBezTo>
                          <a:pt x="27" y="51"/>
                          <a:pt x="27" y="51"/>
                          <a:pt x="27" y="51"/>
                        </a:cubicBezTo>
                        <a:cubicBezTo>
                          <a:pt x="27" y="52"/>
                          <a:pt x="27" y="52"/>
                          <a:pt x="27" y="52"/>
                        </a:cubicBezTo>
                        <a:cubicBezTo>
                          <a:pt x="27" y="52"/>
                          <a:pt x="27" y="52"/>
                          <a:pt x="27" y="52"/>
                        </a:cubicBezTo>
                        <a:cubicBezTo>
                          <a:pt x="27" y="52"/>
                          <a:pt x="27" y="52"/>
                          <a:pt x="27" y="52"/>
                        </a:cubicBezTo>
                        <a:cubicBezTo>
                          <a:pt x="27" y="53"/>
                          <a:pt x="27" y="53"/>
                          <a:pt x="27" y="53"/>
                        </a:cubicBezTo>
                        <a:cubicBezTo>
                          <a:pt x="27" y="53"/>
                          <a:pt x="27" y="53"/>
                          <a:pt x="27" y="53"/>
                        </a:cubicBezTo>
                        <a:cubicBezTo>
                          <a:pt x="27" y="52"/>
                          <a:pt x="27" y="52"/>
                          <a:pt x="27" y="52"/>
                        </a:cubicBezTo>
                        <a:cubicBezTo>
                          <a:pt x="27" y="51"/>
                          <a:pt x="27" y="51"/>
                          <a:pt x="27" y="51"/>
                        </a:cubicBezTo>
                        <a:cubicBezTo>
                          <a:pt x="27" y="51"/>
                          <a:pt x="27" y="51"/>
                          <a:pt x="27" y="51"/>
                        </a:cubicBezTo>
                        <a:cubicBezTo>
                          <a:pt x="27" y="51"/>
                          <a:pt x="27" y="51"/>
                          <a:pt x="27" y="51"/>
                        </a:cubicBezTo>
                        <a:cubicBezTo>
                          <a:pt x="26" y="50"/>
                          <a:pt x="26" y="50"/>
                          <a:pt x="26" y="50"/>
                        </a:cubicBezTo>
                        <a:cubicBezTo>
                          <a:pt x="26" y="49"/>
                          <a:pt x="26" y="49"/>
                          <a:pt x="26" y="49"/>
                        </a:cubicBezTo>
                        <a:cubicBezTo>
                          <a:pt x="26" y="50"/>
                          <a:pt x="26" y="50"/>
                          <a:pt x="26" y="50"/>
                        </a:cubicBezTo>
                        <a:cubicBezTo>
                          <a:pt x="25" y="51"/>
                          <a:pt x="25" y="51"/>
                          <a:pt x="25" y="51"/>
                        </a:cubicBezTo>
                        <a:cubicBezTo>
                          <a:pt x="25" y="51"/>
                          <a:pt x="25" y="51"/>
                          <a:pt x="25" y="51"/>
                        </a:cubicBezTo>
                        <a:cubicBezTo>
                          <a:pt x="25" y="51"/>
                          <a:pt x="25" y="51"/>
                          <a:pt x="25" y="51"/>
                        </a:cubicBezTo>
                        <a:cubicBezTo>
                          <a:pt x="25" y="52"/>
                          <a:pt x="25" y="52"/>
                          <a:pt x="25" y="52"/>
                        </a:cubicBezTo>
                        <a:cubicBezTo>
                          <a:pt x="25" y="52"/>
                          <a:pt x="25" y="52"/>
                          <a:pt x="25" y="52"/>
                        </a:cubicBezTo>
                        <a:cubicBezTo>
                          <a:pt x="25" y="52"/>
                          <a:pt x="25" y="52"/>
                          <a:pt x="25" y="52"/>
                        </a:cubicBezTo>
                        <a:cubicBezTo>
                          <a:pt x="25" y="53"/>
                          <a:pt x="25" y="53"/>
                          <a:pt x="25" y="53"/>
                        </a:cubicBezTo>
                        <a:cubicBezTo>
                          <a:pt x="25" y="53"/>
                          <a:pt x="25" y="53"/>
                          <a:pt x="25" y="53"/>
                        </a:cubicBezTo>
                        <a:cubicBezTo>
                          <a:pt x="24" y="52"/>
                          <a:pt x="24" y="52"/>
                          <a:pt x="24" y="52"/>
                        </a:cubicBezTo>
                        <a:cubicBezTo>
                          <a:pt x="24" y="52"/>
                          <a:pt x="24" y="52"/>
                          <a:pt x="24" y="52"/>
                        </a:cubicBezTo>
                        <a:cubicBezTo>
                          <a:pt x="24" y="52"/>
                          <a:pt x="24" y="52"/>
                          <a:pt x="24" y="52"/>
                        </a:cubicBezTo>
                        <a:cubicBezTo>
                          <a:pt x="23" y="52"/>
                          <a:pt x="23" y="52"/>
                          <a:pt x="23" y="52"/>
                        </a:cubicBezTo>
                        <a:cubicBezTo>
                          <a:pt x="23" y="52"/>
                          <a:pt x="23" y="52"/>
                          <a:pt x="23" y="52"/>
                        </a:cubicBezTo>
                        <a:cubicBezTo>
                          <a:pt x="24" y="52"/>
                          <a:pt x="24" y="52"/>
                          <a:pt x="24" y="52"/>
                        </a:cubicBezTo>
                        <a:cubicBezTo>
                          <a:pt x="24" y="51"/>
                          <a:pt x="24" y="51"/>
                          <a:pt x="24" y="51"/>
                        </a:cubicBezTo>
                        <a:cubicBezTo>
                          <a:pt x="23" y="51"/>
                          <a:pt x="23" y="51"/>
                          <a:pt x="23" y="51"/>
                        </a:cubicBezTo>
                        <a:cubicBezTo>
                          <a:pt x="22" y="51"/>
                          <a:pt x="22" y="51"/>
                          <a:pt x="22" y="51"/>
                        </a:cubicBezTo>
                        <a:cubicBezTo>
                          <a:pt x="22" y="51"/>
                          <a:pt x="22" y="51"/>
                          <a:pt x="22" y="51"/>
                        </a:cubicBezTo>
                        <a:cubicBezTo>
                          <a:pt x="22" y="51"/>
                          <a:pt x="22" y="51"/>
                          <a:pt x="22" y="51"/>
                        </a:cubicBezTo>
                        <a:cubicBezTo>
                          <a:pt x="21" y="52"/>
                          <a:pt x="21" y="52"/>
                          <a:pt x="21" y="52"/>
                        </a:cubicBezTo>
                        <a:cubicBezTo>
                          <a:pt x="21" y="52"/>
                          <a:pt x="21" y="52"/>
                          <a:pt x="21" y="52"/>
                        </a:cubicBezTo>
                        <a:cubicBezTo>
                          <a:pt x="20" y="51"/>
                          <a:pt x="20" y="51"/>
                          <a:pt x="20" y="51"/>
                        </a:cubicBezTo>
                        <a:cubicBezTo>
                          <a:pt x="20" y="51"/>
                          <a:pt x="20" y="51"/>
                          <a:pt x="20" y="51"/>
                        </a:cubicBezTo>
                        <a:cubicBezTo>
                          <a:pt x="20" y="51"/>
                          <a:pt x="20" y="51"/>
                          <a:pt x="20" y="51"/>
                        </a:cubicBezTo>
                        <a:cubicBezTo>
                          <a:pt x="19" y="51"/>
                          <a:pt x="19" y="51"/>
                          <a:pt x="19" y="51"/>
                        </a:cubicBezTo>
                        <a:cubicBezTo>
                          <a:pt x="18" y="50"/>
                          <a:pt x="18" y="50"/>
                          <a:pt x="18" y="50"/>
                        </a:cubicBezTo>
                        <a:cubicBezTo>
                          <a:pt x="18" y="50"/>
                          <a:pt x="18" y="50"/>
                          <a:pt x="18" y="50"/>
                        </a:cubicBezTo>
                        <a:cubicBezTo>
                          <a:pt x="18" y="50"/>
                          <a:pt x="18" y="50"/>
                          <a:pt x="18" y="50"/>
                        </a:cubicBezTo>
                        <a:cubicBezTo>
                          <a:pt x="17" y="50"/>
                          <a:pt x="17" y="50"/>
                          <a:pt x="17" y="50"/>
                        </a:cubicBezTo>
                        <a:cubicBezTo>
                          <a:pt x="17" y="50"/>
                          <a:pt x="17" y="50"/>
                          <a:pt x="17" y="50"/>
                        </a:cubicBezTo>
                        <a:cubicBezTo>
                          <a:pt x="18" y="49"/>
                          <a:pt x="18" y="49"/>
                          <a:pt x="18" y="49"/>
                        </a:cubicBezTo>
                        <a:cubicBezTo>
                          <a:pt x="19" y="47"/>
                          <a:pt x="19" y="47"/>
                          <a:pt x="19" y="47"/>
                        </a:cubicBezTo>
                        <a:cubicBezTo>
                          <a:pt x="19" y="47"/>
                          <a:pt x="19" y="47"/>
                          <a:pt x="19" y="47"/>
                        </a:cubicBezTo>
                        <a:cubicBezTo>
                          <a:pt x="19" y="47"/>
                          <a:pt x="19" y="47"/>
                          <a:pt x="19" y="47"/>
                        </a:cubicBezTo>
                        <a:cubicBezTo>
                          <a:pt x="20" y="45"/>
                          <a:pt x="20" y="45"/>
                          <a:pt x="20" y="45"/>
                        </a:cubicBezTo>
                        <a:cubicBezTo>
                          <a:pt x="20" y="45"/>
                          <a:pt x="20" y="45"/>
                          <a:pt x="20" y="45"/>
                        </a:cubicBezTo>
                        <a:cubicBezTo>
                          <a:pt x="20" y="45"/>
                          <a:pt x="20" y="45"/>
                          <a:pt x="20" y="45"/>
                        </a:cubicBezTo>
                        <a:cubicBezTo>
                          <a:pt x="19" y="44"/>
                          <a:pt x="19" y="44"/>
                          <a:pt x="19" y="44"/>
                        </a:cubicBezTo>
                        <a:cubicBezTo>
                          <a:pt x="19" y="44"/>
                          <a:pt x="19" y="44"/>
                          <a:pt x="19" y="44"/>
                        </a:cubicBezTo>
                        <a:cubicBezTo>
                          <a:pt x="19" y="44"/>
                          <a:pt x="19" y="44"/>
                          <a:pt x="19" y="44"/>
                        </a:cubicBezTo>
                        <a:cubicBezTo>
                          <a:pt x="18" y="44"/>
                          <a:pt x="18" y="44"/>
                          <a:pt x="18" y="44"/>
                        </a:cubicBezTo>
                        <a:cubicBezTo>
                          <a:pt x="18" y="45"/>
                          <a:pt x="18" y="45"/>
                          <a:pt x="18" y="45"/>
                        </a:cubicBezTo>
                        <a:cubicBezTo>
                          <a:pt x="18" y="45"/>
                          <a:pt x="18" y="45"/>
                          <a:pt x="18" y="45"/>
                        </a:cubicBezTo>
                        <a:cubicBezTo>
                          <a:pt x="17" y="45"/>
                          <a:pt x="17" y="45"/>
                          <a:pt x="17" y="45"/>
                        </a:cubicBezTo>
                        <a:cubicBezTo>
                          <a:pt x="17" y="45"/>
                          <a:pt x="17" y="45"/>
                          <a:pt x="17" y="45"/>
                        </a:cubicBezTo>
                        <a:cubicBezTo>
                          <a:pt x="17" y="44"/>
                          <a:pt x="17" y="44"/>
                          <a:pt x="17" y="44"/>
                        </a:cubicBezTo>
                        <a:cubicBezTo>
                          <a:pt x="16" y="44"/>
                          <a:pt x="16" y="44"/>
                          <a:pt x="16" y="44"/>
                        </a:cubicBezTo>
                        <a:cubicBezTo>
                          <a:pt x="16" y="45"/>
                          <a:pt x="16" y="45"/>
                          <a:pt x="16" y="45"/>
                        </a:cubicBezTo>
                        <a:cubicBezTo>
                          <a:pt x="15" y="45"/>
                          <a:pt x="15" y="45"/>
                          <a:pt x="15" y="45"/>
                        </a:cubicBezTo>
                        <a:cubicBezTo>
                          <a:pt x="15" y="45"/>
                          <a:pt x="15" y="45"/>
                          <a:pt x="15" y="45"/>
                        </a:cubicBezTo>
                        <a:cubicBezTo>
                          <a:pt x="15" y="45"/>
                          <a:pt x="15" y="45"/>
                          <a:pt x="15" y="45"/>
                        </a:cubicBezTo>
                        <a:cubicBezTo>
                          <a:pt x="15" y="47"/>
                          <a:pt x="15" y="47"/>
                          <a:pt x="15" y="47"/>
                        </a:cubicBezTo>
                        <a:cubicBezTo>
                          <a:pt x="14" y="47"/>
                          <a:pt x="14" y="47"/>
                          <a:pt x="14" y="47"/>
                        </a:cubicBezTo>
                        <a:cubicBezTo>
                          <a:pt x="14" y="47"/>
                          <a:pt x="14" y="47"/>
                          <a:pt x="14" y="47"/>
                        </a:cubicBezTo>
                        <a:cubicBezTo>
                          <a:pt x="14" y="47"/>
                          <a:pt x="14" y="47"/>
                          <a:pt x="14" y="47"/>
                        </a:cubicBezTo>
                        <a:cubicBezTo>
                          <a:pt x="13" y="48"/>
                          <a:pt x="13" y="48"/>
                          <a:pt x="13" y="48"/>
                        </a:cubicBezTo>
                        <a:cubicBezTo>
                          <a:pt x="12" y="47"/>
                          <a:pt x="12" y="47"/>
                          <a:pt x="12" y="47"/>
                        </a:cubicBezTo>
                        <a:cubicBezTo>
                          <a:pt x="12" y="47"/>
                          <a:pt x="12" y="47"/>
                          <a:pt x="12" y="47"/>
                        </a:cubicBezTo>
                        <a:cubicBezTo>
                          <a:pt x="12" y="47"/>
                          <a:pt x="12" y="47"/>
                          <a:pt x="12" y="47"/>
                        </a:cubicBezTo>
                        <a:cubicBezTo>
                          <a:pt x="11" y="47"/>
                          <a:pt x="11" y="47"/>
                          <a:pt x="11" y="47"/>
                        </a:cubicBezTo>
                        <a:cubicBezTo>
                          <a:pt x="11" y="47"/>
                          <a:pt x="11" y="47"/>
                          <a:pt x="11" y="47"/>
                        </a:cubicBezTo>
                        <a:cubicBezTo>
                          <a:pt x="10" y="46"/>
                          <a:pt x="10" y="46"/>
                          <a:pt x="10" y="46"/>
                        </a:cubicBezTo>
                        <a:cubicBezTo>
                          <a:pt x="10" y="46"/>
                          <a:pt x="10" y="46"/>
                          <a:pt x="10" y="46"/>
                        </a:cubicBezTo>
                        <a:cubicBezTo>
                          <a:pt x="10" y="45"/>
                          <a:pt x="10" y="45"/>
                          <a:pt x="10" y="45"/>
                        </a:cubicBezTo>
                        <a:cubicBezTo>
                          <a:pt x="9" y="45"/>
                          <a:pt x="9" y="45"/>
                          <a:pt x="9" y="45"/>
                        </a:cubicBezTo>
                        <a:cubicBezTo>
                          <a:pt x="9" y="45"/>
                          <a:pt x="9" y="45"/>
                          <a:pt x="9" y="45"/>
                        </a:cubicBezTo>
                        <a:cubicBezTo>
                          <a:pt x="9" y="45"/>
                          <a:pt x="9" y="45"/>
                          <a:pt x="9" y="45"/>
                        </a:cubicBezTo>
                        <a:cubicBezTo>
                          <a:pt x="10" y="45"/>
                          <a:pt x="10" y="45"/>
                          <a:pt x="10" y="45"/>
                        </a:cubicBezTo>
                        <a:cubicBezTo>
                          <a:pt x="10" y="45"/>
                          <a:pt x="10" y="45"/>
                          <a:pt x="10" y="45"/>
                        </a:cubicBezTo>
                        <a:cubicBezTo>
                          <a:pt x="10" y="44"/>
                          <a:pt x="10" y="44"/>
                          <a:pt x="10" y="44"/>
                        </a:cubicBezTo>
                        <a:cubicBezTo>
                          <a:pt x="11" y="43"/>
                          <a:pt x="11" y="43"/>
                          <a:pt x="11" y="43"/>
                        </a:cubicBezTo>
                        <a:cubicBezTo>
                          <a:pt x="11" y="42"/>
                          <a:pt x="11" y="42"/>
                          <a:pt x="11" y="42"/>
                        </a:cubicBezTo>
                        <a:cubicBezTo>
                          <a:pt x="11" y="42"/>
                          <a:pt x="11" y="42"/>
                          <a:pt x="11" y="42"/>
                        </a:cubicBezTo>
                        <a:cubicBezTo>
                          <a:pt x="10" y="42"/>
                          <a:pt x="10" y="42"/>
                          <a:pt x="10" y="42"/>
                        </a:cubicBezTo>
                        <a:cubicBezTo>
                          <a:pt x="10" y="41"/>
                          <a:pt x="10" y="41"/>
                          <a:pt x="10" y="41"/>
                        </a:cubicBezTo>
                        <a:cubicBezTo>
                          <a:pt x="10" y="42"/>
                          <a:pt x="10" y="42"/>
                          <a:pt x="10" y="42"/>
                        </a:cubicBezTo>
                        <a:cubicBezTo>
                          <a:pt x="9" y="43"/>
                          <a:pt x="9" y="43"/>
                          <a:pt x="9" y="43"/>
                        </a:cubicBezTo>
                        <a:cubicBezTo>
                          <a:pt x="9" y="43"/>
                          <a:pt x="9" y="43"/>
                          <a:pt x="9" y="43"/>
                        </a:cubicBezTo>
                        <a:cubicBezTo>
                          <a:pt x="8" y="43"/>
                          <a:pt x="8" y="43"/>
                          <a:pt x="8" y="43"/>
                        </a:cubicBezTo>
                        <a:cubicBezTo>
                          <a:pt x="8" y="42"/>
                          <a:pt x="8" y="42"/>
                          <a:pt x="8" y="42"/>
                        </a:cubicBezTo>
                        <a:cubicBezTo>
                          <a:pt x="7" y="43"/>
                          <a:pt x="7" y="43"/>
                          <a:pt x="7" y="43"/>
                        </a:cubicBezTo>
                        <a:cubicBezTo>
                          <a:pt x="7" y="44"/>
                          <a:pt x="7" y="44"/>
                          <a:pt x="7" y="44"/>
                        </a:cubicBezTo>
                        <a:cubicBezTo>
                          <a:pt x="7" y="44"/>
                          <a:pt x="7" y="44"/>
                          <a:pt x="7" y="44"/>
                        </a:cubicBezTo>
                        <a:cubicBezTo>
                          <a:pt x="7" y="44"/>
                          <a:pt x="7" y="44"/>
                          <a:pt x="7" y="44"/>
                        </a:cubicBezTo>
                        <a:cubicBezTo>
                          <a:pt x="7" y="45"/>
                          <a:pt x="7" y="45"/>
                          <a:pt x="7" y="45"/>
                        </a:cubicBezTo>
                        <a:cubicBezTo>
                          <a:pt x="7" y="45"/>
                          <a:pt x="7" y="45"/>
                          <a:pt x="7" y="45"/>
                        </a:cubicBezTo>
                        <a:cubicBezTo>
                          <a:pt x="6" y="44"/>
                          <a:pt x="6" y="44"/>
                          <a:pt x="6" y="44"/>
                        </a:cubicBezTo>
                        <a:cubicBezTo>
                          <a:pt x="6" y="43"/>
                          <a:pt x="6" y="43"/>
                          <a:pt x="6" y="43"/>
                        </a:cubicBezTo>
                        <a:cubicBezTo>
                          <a:pt x="6" y="43"/>
                          <a:pt x="6" y="43"/>
                          <a:pt x="6" y="43"/>
                        </a:cubicBezTo>
                        <a:cubicBezTo>
                          <a:pt x="6" y="43"/>
                          <a:pt x="6" y="43"/>
                          <a:pt x="6" y="43"/>
                        </a:cubicBezTo>
                        <a:cubicBezTo>
                          <a:pt x="5" y="43"/>
                          <a:pt x="5" y="43"/>
                          <a:pt x="5" y="43"/>
                        </a:cubicBezTo>
                        <a:cubicBezTo>
                          <a:pt x="5" y="42"/>
                          <a:pt x="5" y="42"/>
                          <a:pt x="5" y="42"/>
                        </a:cubicBezTo>
                        <a:cubicBezTo>
                          <a:pt x="5" y="41"/>
                          <a:pt x="5" y="41"/>
                          <a:pt x="5" y="41"/>
                        </a:cubicBezTo>
                        <a:cubicBezTo>
                          <a:pt x="6" y="40"/>
                          <a:pt x="6" y="40"/>
                          <a:pt x="6" y="40"/>
                        </a:cubicBezTo>
                        <a:cubicBezTo>
                          <a:pt x="6" y="39"/>
                          <a:pt x="6" y="39"/>
                          <a:pt x="6" y="39"/>
                        </a:cubicBezTo>
                        <a:cubicBezTo>
                          <a:pt x="6" y="39"/>
                          <a:pt x="6" y="39"/>
                          <a:pt x="6" y="39"/>
                        </a:cubicBezTo>
                        <a:cubicBezTo>
                          <a:pt x="5" y="39"/>
                          <a:pt x="5" y="39"/>
                          <a:pt x="5" y="39"/>
                        </a:cubicBezTo>
                        <a:cubicBezTo>
                          <a:pt x="6" y="38"/>
                          <a:pt x="6" y="38"/>
                          <a:pt x="6" y="38"/>
                        </a:cubicBezTo>
                        <a:cubicBezTo>
                          <a:pt x="7" y="38"/>
                          <a:pt x="7" y="38"/>
                          <a:pt x="7" y="38"/>
                        </a:cubicBezTo>
                        <a:cubicBezTo>
                          <a:pt x="7" y="38"/>
                          <a:pt x="7" y="38"/>
                          <a:pt x="7" y="38"/>
                        </a:cubicBezTo>
                        <a:cubicBezTo>
                          <a:pt x="7" y="38"/>
                          <a:pt x="7" y="38"/>
                          <a:pt x="7" y="38"/>
                        </a:cubicBezTo>
                        <a:cubicBezTo>
                          <a:pt x="7" y="37"/>
                          <a:pt x="7" y="37"/>
                          <a:pt x="7" y="37"/>
                        </a:cubicBezTo>
                        <a:cubicBezTo>
                          <a:pt x="7" y="36"/>
                          <a:pt x="7" y="36"/>
                          <a:pt x="7" y="36"/>
                        </a:cubicBezTo>
                        <a:cubicBezTo>
                          <a:pt x="6" y="36"/>
                          <a:pt x="6" y="36"/>
                          <a:pt x="6" y="36"/>
                        </a:cubicBezTo>
                        <a:cubicBezTo>
                          <a:pt x="6" y="36"/>
                          <a:pt x="6" y="36"/>
                          <a:pt x="6" y="36"/>
                        </a:cubicBezTo>
                        <a:cubicBezTo>
                          <a:pt x="6" y="35"/>
                          <a:pt x="6" y="35"/>
                          <a:pt x="6" y="35"/>
                        </a:cubicBezTo>
                        <a:cubicBezTo>
                          <a:pt x="6" y="34"/>
                          <a:pt x="6" y="34"/>
                          <a:pt x="6" y="34"/>
                        </a:cubicBezTo>
                        <a:cubicBezTo>
                          <a:pt x="7" y="34"/>
                          <a:pt x="7" y="34"/>
                          <a:pt x="7" y="34"/>
                        </a:cubicBezTo>
                        <a:cubicBezTo>
                          <a:pt x="8" y="34"/>
                          <a:pt x="8" y="34"/>
                          <a:pt x="8" y="34"/>
                        </a:cubicBezTo>
                        <a:cubicBezTo>
                          <a:pt x="8" y="33"/>
                          <a:pt x="8" y="33"/>
                          <a:pt x="8" y="33"/>
                        </a:cubicBezTo>
                        <a:cubicBezTo>
                          <a:pt x="8" y="33"/>
                          <a:pt x="8" y="33"/>
                          <a:pt x="8" y="33"/>
                        </a:cubicBezTo>
                        <a:cubicBezTo>
                          <a:pt x="9" y="31"/>
                          <a:pt x="9" y="31"/>
                          <a:pt x="9" y="31"/>
                        </a:cubicBezTo>
                        <a:cubicBezTo>
                          <a:pt x="9" y="31"/>
                          <a:pt x="9" y="31"/>
                          <a:pt x="9" y="31"/>
                        </a:cubicBezTo>
                        <a:cubicBezTo>
                          <a:pt x="9" y="31"/>
                          <a:pt x="9" y="31"/>
                          <a:pt x="9" y="31"/>
                        </a:cubicBezTo>
                        <a:cubicBezTo>
                          <a:pt x="9" y="30"/>
                          <a:pt x="9" y="30"/>
                          <a:pt x="9" y="30"/>
                        </a:cubicBezTo>
                        <a:cubicBezTo>
                          <a:pt x="10" y="30"/>
                          <a:pt x="10" y="30"/>
                          <a:pt x="10" y="30"/>
                        </a:cubicBezTo>
                        <a:cubicBezTo>
                          <a:pt x="10" y="30"/>
                          <a:pt x="10" y="30"/>
                          <a:pt x="10" y="30"/>
                        </a:cubicBezTo>
                        <a:cubicBezTo>
                          <a:pt x="10" y="30"/>
                          <a:pt x="10" y="30"/>
                          <a:pt x="10" y="30"/>
                        </a:cubicBezTo>
                        <a:cubicBezTo>
                          <a:pt x="12" y="29"/>
                          <a:pt x="12" y="29"/>
                          <a:pt x="12" y="29"/>
                        </a:cubicBezTo>
                        <a:cubicBezTo>
                          <a:pt x="12" y="29"/>
                          <a:pt x="12" y="29"/>
                          <a:pt x="12" y="29"/>
                        </a:cubicBezTo>
                        <a:cubicBezTo>
                          <a:pt x="12" y="28"/>
                          <a:pt x="12" y="28"/>
                          <a:pt x="12" y="28"/>
                        </a:cubicBezTo>
                        <a:cubicBezTo>
                          <a:pt x="13" y="27"/>
                          <a:pt x="13" y="27"/>
                          <a:pt x="13" y="27"/>
                        </a:cubicBezTo>
                        <a:cubicBezTo>
                          <a:pt x="13" y="27"/>
                          <a:pt x="13" y="27"/>
                          <a:pt x="13" y="27"/>
                        </a:cubicBezTo>
                        <a:cubicBezTo>
                          <a:pt x="13" y="27"/>
                          <a:pt x="13" y="27"/>
                          <a:pt x="13" y="27"/>
                        </a:cubicBezTo>
                        <a:cubicBezTo>
                          <a:pt x="13" y="26"/>
                          <a:pt x="13" y="26"/>
                          <a:pt x="13" y="26"/>
                        </a:cubicBezTo>
                        <a:cubicBezTo>
                          <a:pt x="13" y="25"/>
                          <a:pt x="13" y="25"/>
                          <a:pt x="13" y="25"/>
                        </a:cubicBezTo>
                        <a:cubicBezTo>
                          <a:pt x="13" y="24"/>
                          <a:pt x="13" y="24"/>
                          <a:pt x="13" y="24"/>
                        </a:cubicBezTo>
                        <a:cubicBezTo>
                          <a:pt x="13" y="24"/>
                          <a:pt x="13" y="24"/>
                          <a:pt x="13" y="24"/>
                        </a:cubicBezTo>
                        <a:cubicBezTo>
                          <a:pt x="12" y="23"/>
                          <a:pt x="12" y="23"/>
                          <a:pt x="12" y="23"/>
                        </a:cubicBezTo>
                        <a:cubicBezTo>
                          <a:pt x="12" y="22"/>
                          <a:pt x="12" y="22"/>
                          <a:pt x="12" y="22"/>
                        </a:cubicBezTo>
                        <a:cubicBezTo>
                          <a:pt x="13" y="21"/>
                          <a:pt x="13" y="21"/>
                          <a:pt x="13" y="21"/>
                        </a:cubicBezTo>
                        <a:cubicBezTo>
                          <a:pt x="13" y="21"/>
                          <a:pt x="13" y="21"/>
                          <a:pt x="13" y="21"/>
                        </a:cubicBezTo>
                        <a:cubicBezTo>
                          <a:pt x="13" y="21"/>
                          <a:pt x="13" y="21"/>
                          <a:pt x="13" y="21"/>
                        </a:cubicBezTo>
                        <a:cubicBezTo>
                          <a:pt x="13" y="18"/>
                          <a:pt x="13" y="18"/>
                          <a:pt x="13" y="18"/>
                        </a:cubicBezTo>
                        <a:cubicBezTo>
                          <a:pt x="13" y="17"/>
                          <a:pt x="13" y="17"/>
                          <a:pt x="13" y="17"/>
                        </a:cubicBezTo>
                        <a:cubicBezTo>
                          <a:pt x="13" y="17"/>
                          <a:pt x="13" y="17"/>
                          <a:pt x="13" y="17"/>
                        </a:cubicBezTo>
                        <a:cubicBezTo>
                          <a:pt x="13" y="17"/>
                          <a:pt x="13" y="17"/>
                          <a:pt x="13" y="17"/>
                        </a:cubicBezTo>
                        <a:cubicBezTo>
                          <a:pt x="13" y="16"/>
                          <a:pt x="13" y="16"/>
                          <a:pt x="13" y="16"/>
                        </a:cubicBezTo>
                        <a:cubicBezTo>
                          <a:pt x="13" y="16"/>
                          <a:pt x="13" y="16"/>
                          <a:pt x="13" y="16"/>
                        </a:cubicBezTo>
                        <a:cubicBezTo>
                          <a:pt x="13" y="16"/>
                          <a:pt x="13" y="16"/>
                          <a:pt x="13" y="16"/>
                        </a:cubicBezTo>
                        <a:cubicBezTo>
                          <a:pt x="12" y="16"/>
                          <a:pt x="12" y="16"/>
                          <a:pt x="12" y="16"/>
                        </a:cubicBezTo>
                        <a:cubicBezTo>
                          <a:pt x="12" y="16"/>
                          <a:pt x="12" y="16"/>
                          <a:pt x="12" y="16"/>
                        </a:cubicBezTo>
                        <a:cubicBezTo>
                          <a:pt x="12" y="16"/>
                          <a:pt x="12" y="16"/>
                          <a:pt x="12" y="16"/>
                        </a:cubicBezTo>
                        <a:cubicBezTo>
                          <a:pt x="11" y="16"/>
                          <a:pt x="11" y="16"/>
                          <a:pt x="11" y="16"/>
                        </a:cubicBezTo>
                        <a:cubicBezTo>
                          <a:pt x="11" y="16"/>
                          <a:pt x="11" y="16"/>
                          <a:pt x="11" y="16"/>
                        </a:cubicBezTo>
                        <a:cubicBezTo>
                          <a:pt x="11" y="16"/>
                          <a:pt x="11" y="16"/>
                          <a:pt x="11" y="16"/>
                        </a:cubicBezTo>
                        <a:cubicBezTo>
                          <a:pt x="12" y="15"/>
                          <a:pt x="12" y="15"/>
                          <a:pt x="12" y="15"/>
                        </a:cubicBezTo>
                        <a:cubicBezTo>
                          <a:pt x="12" y="15"/>
                          <a:pt x="12" y="15"/>
                          <a:pt x="12" y="15"/>
                        </a:cubicBezTo>
                        <a:cubicBezTo>
                          <a:pt x="12" y="15"/>
                          <a:pt x="12" y="15"/>
                          <a:pt x="12" y="15"/>
                        </a:cubicBezTo>
                        <a:cubicBezTo>
                          <a:pt x="12" y="14"/>
                          <a:pt x="12" y="14"/>
                          <a:pt x="12" y="14"/>
                        </a:cubicBezTo>
                        <a:cubicBezTo>
                          <a:pt x="14" y="14"/>
                          <a:pt x="14" y="14"/>
                          <a:pt x="14" y="14"/>
                        </a:cubicBezTo>
                        <a:cubicBezTo>
                          <a:pt x="14" y="14"/>
                          <a:pt x="14" y="14"/>
                          <a:pt x="14" y="14"/>
                        </a:cubicBezTo>
                        <a:cubicBezTo>
                          <a:pt x="14" y="13"/>
                          <a:pt x="14" y="13"/>
                          <a:pt x="14" y="13"/>
                        </a:cubicBezTo>
                        <a:cubicBezTo>
                          <a:pt x="15" y="12"/>
                          <a:pt x="15" y="12"/>
                          <a:pt x="15" y="12"/>
                        </a:cubicBezTo>
                        <a:moveTo>
                          <a:pt x="60" y="51"/>
                        </a:moveTo>
                        <a:cubicBezTo>
                          <a:pt x="61" y="51"/>
                          <a:pt x="61" y="51"/>
                          <a:pt x="61" y="51"/>
                        </a:cubicBezTo>
                        <a:cubicBezTo>
                          <a:pt x="60" y="52"/>
                          <a:pt x="60" y="52"/>
                          <a:pt x="60" y="52"/>
                        </a:cubicBezTo>
                        <a:cubicBezTo>
                          <a:pt x="60" y="52"/>
                          <a:pt x="60" y="52"/>
                          <a:pt x="60" y="52"/>
                        </a:cubicBezTo>
                        <a:cubicBezTo>
                          <a:pt x="60" y="52"/>
                          <a:pt x="60" y="52"/>
                          <a:pt x="60" y="52"/>
                        </a:cubicBezTo>
                        <a:cubicBezTo>
                          <a:pt x="61" y="53"/>
                          <a:pt x="61" y="53"/>
                          <a:pt x="61" y="53"/>
                        </a:cubicBezTo>
                        <a:cubicBezTo>
                          <a:pt x="61" y="53"/>
                          <a:pt x="61" y="53"/>
                          <a:pt x="61" y="53"/>
                        </a:cubicBezTo>
                        <a:cubicBezTo>
                          <a:pt x="61" y="53"/>
                          <a:pt x="61" y="53"/>
                          <a:pt x="61" y="53"/>
                        </a:cubicBezTo>
                        <a:cubicBezTo>
                          <a:pt x="60" y="53"/>
                          <a:pt x="60" y="53"/>
                          <a:pt x="60" y="53"/>
                        </a:cubicBezTo>
                        <a:cubicBezTo>
                          <a:pt x="60" y="53"/>
                          <a:pt x="60" y="53"/>
                          <a:pt x="60" y="53"/>
                        </a:cubicBezTo>
                        <a:cubicBezTo>
                          <a:pt x="59" y="53"/>
                          <a:pt x="59" y="53"/>
                          <a:pt x="59" y="53"/>
                        </a:cubicBezTo>
                        <a:cubicBezTo>
                          <a:pt x="59" y="53"/>
                          <a:pt x="59" y="53"/>
                          <a:pt x="59" y="53"/>
                        </a:cubicBezTo>
                        <a:cubicBezTo>
                          <a:pt x="58" y="54"/>
                          <a:pt x="58" y="54"/>
                          <a:pt x="58" y="54"/>
                        </a:cubicBezTo>
                        <a:cubicBezTo>
                          <a:pt x="58" y="54"/>
                          <a:pt x="58" y="54"/>
                          <a:pt x="58" y="54"/>
                        </a:cubicBezTo>
                        <a:cubicBezTo>
                          <a:pt x="58" y="53"/>
                          <a:pt x="58" y="53"/>
                          <a:pt x="58" y="53"/>
                        </a:cubicBezTo>
                        <a:cubicBezTo>
                          <a:pt x="58" y="52"/>
                          <a:pt x="58" y="52"/>
                          <a:pt x="58" y="52"/>
                        </a:cubicBezTo>
                        <a:cubicBezTo>
                          <a:pt x="58" y="52"/>
                          <a:pt x="58" y="52"/>
                          <a:pt x="58" y="52"/>
                        </a:cubicBezTo>
                        <a:cubicBezTo>
                          <a:pt x="58" y="52"/>
                          <a:pt x="58" y="52"/>
                          <a:pt x="58" y="52"/>
                        </a:cubicBezTo>
                        <a:cubicBezTo>
                          <a:pt x="57" y="52"/>
                          <a:pt x="57" y="52"/>
                          <a:pt x="57" y="52"/>
                        </a:cubicBezTo>
                        <a:cubicBezTo>
                          <a:pt x="58" y="52"/>
                          <a:pt x="58" y="52"/>
                          <a:pt x="58" y="52"/>
                        </a:cubicBezTo>
                        <a:cubicBezTo>
                          <a:pt x="59" y="52"/>
                          <a:pt x="59" y="52"/>
                          <a:pt x="59" y="52"/>
                        </a:cubicBezTo>
                        <a:cubicBezTo>
                          <a:pt x="59" y="52"/>
                          <a:pt x="59" y="52"/>
                          <a:pt x="59" y="52"/>
                        </a:cubicBezTo>
                        <a:cubicBezTo>
                          <a:pt x="59" y="52"/>
                          <a:pt x="59" y="52"/>
                          <a:pt x="59" y="52"/>
                        </a:cubicBezTo>
                        <a:cubicBezTo>
                          <a:pt x="60" y="51"/>
                          <a:pt x="60" y="51"/>
                          <a:pt x="60" y="51"/>
                        </a:cubicBezTo>
                        <a:moveTo>
                          <a:pt x="6" y="0"/>
                        </a:moveTo>
                        <a:cubicBezTo>
                          <a:pt x="5" y="1"/>
                          <a:pt x="5" y="1"/>
                          <a:pt x="5" y="1"/>
                        </a:cubicBezTo>
                        <a:cubicBezTo>
                          <a:pt x="3" y="1"/>
                          <a:pt x="3" y="1"/>
                          <a:pt x="3" y="1"/>
                        </a:cubicBezTo>
                        <a:cubicBezTo>
                          <a:pt x="3" y="1"/>
                          <a:pt x="3" y="1"/>
                          <a:pt x="3" y="1"/>
                        </a:cubicBezTo>
                        <a:cubicBezTo>
                          <a:pt x="2" y="2"/>
                          <a:pt x="2" y="2"/>
                          <a:pt x="2" y="2"/>
                        </a:cubicBezTo>
                        <a:cubicBezTo>
                          <a:pt x="1" y="3"/>
                          <a:pt x="1" y="3"/>
                          <a:pt x="1" y="3"/>
                        </a:cubicBezTo>
                        <a:cubicBezTo>
                          <a:pt x="2" y="4"/>
                          <a:pt x="2" y="4"/>
                          <a:pt x="2" y="4"/>
                        </a:cubicBezTo>
                        <a:cubicBezTo>
                          <a:pt x="3" y="5"/>
                          <a:pt x="3" y="5"/>
                          <a:pt x="3" y="5"/>
                        </a:cubicBezTo>
                        <a:cubicBezTo>
                          <a:pt x="2" y="5"/>
                          <a:pt x="2" y="5"/>
                          <a:pt x="2" y="5"/>
                        </a:cubicBezTo>
                        <a:cubicBezTo>
                          <a:pt x="1" y="3"/>
                          <a:pt x="1" y="3"/>
                          <a:pt x="1" y="3"/>
                        </a:cubicBezTo>
                        <a:cubicBezTo>
                          <a:pt x="0" y="4"/>
                          <a:pt x="0" y="4"/>
                          <a:pt x="0" y="4"/>
                        </a:cubicBezTo>
                        <a:cubicBezTo>
                          <a:pt x="1" y="5"/>
                          <a:pt x="1" y="5"/>
                          <a:pt x="1" y="5"/>
                        </a:cubicBezTo>
                        <a:cubicBezTo>
                          <a:pt x="2" y="6"/>
                          <a:pt x="2" y="6"/>
                          <a:pt x="2" y="6"/>
                        </a:cubicBezTo>
                        <a:cubicBezTo>
                          <a:pt x="3" y="8"/>
                          <a:pt x="3" y="8"/>
                          <a:pt x="3" y="8"/>
                        </a:cubicBezTo>
                        <a:cubicBezTo>
                          <a:pt x="4" y="8"/>
                          <a:pt x="4" y="8"/>
                          <a:pt x="4" y="8"/>
                        </a:cubicBezTo>
                        <a:cubicBezTo>
                          <a:pt x="4" y="9"/>
                          <a:pt x="4" y="9"/>
                          <a:pt x="4" y="9"/>
                        </a:cubicBezTo>
                        <a:cubicBezTo>
                          <a:pt x="2" y="9"/>
                          <a:pt x="2" y="9"/>
                          <a:pt x="2" y="9"/>
                        </a:cubicBezTo>
                        <a:cubicBezTo>
                          <a:pt x="2" y="10"/>
                          <a:pt x="2" y="10"/>
                          <a:pt x="2" y="10"/>
                        </a:cubicBezTo>
                        <a:cubicBezTo>
                          <a:pt x="4" y="12"/>
                          <a:pt x="4" y="12"/>
                          <a:pt x="4" y="12"/>
                        </a:cubicBezTo>
                        <a:cubicBezTo>
                          <a:pt x="5" y="12"/>
                          <a:pt x="5" y="12"/>
                          <a:pt x="5" y="12"/>
                        </a:cubicBezTo>
                        <a:cubicBezTo>
                          <a:pt x="5" y="13"/>
                          <a:pt x="5" y="13"/>
                          <a:pt x="5" y="13"/>
                        </a:cubicBezTo>
                        <a:cubicBezTo>
                          <a:pt x="5" y="13"/>
                          <a:pt x="5" y="13"/>
                          <a:pt x="5" y="13"/>
                        </a:cubicBezTo>
                        <a:cubicBezTo>
                          <a:pt x="3" y="13"/>
                          <a:pt x="3" y="13"/>
                          <a:pt x="3" y="13"/>
                        </a:cubicBezTo>
                        <a:cubicBezTo>
                          <a:pt x="3" y="13"/>
                          <a:pt x="3" y="13"/>
                          <a:pt x="3" y="13"/>
                        </a:cubicBezTo>
                        <a:cubicBezTo>
                          <a:pt x="2" y="14"/>
                          <a:pt x="2" y="14"/>
                          <a:pt x="2" y="14"/>
                        </a:cubicBezTo>
                        <a:cubicBezTo>
                          <a:pt x="2" y="15"/>
                          <a:pt x="2" y="15"/>
                          <a:pt x="2" y="15"/>
                        </a:cubicBezTo>
                        <a:cubicBezTo>
                          <a:pt x="3" y="14"/>
                          <a:pt x="3" y="14"/>
                          <a:pt x="3" y="14"/>
                        </a:cubicBezTo>
                        <a:cubicBezTo>
                          <a:pt x="4" y="15"/>
                          <a:pt x="4" y="15"/>
                          <a:pt x="4" y="15"/>
                        </a:cubicBezTo>
                        <a:cubicBezTo>
                          <a:pt x="6" y="14"/>
                          <a:pt x="6" y="14"/>
                          <a:pt x="6" y="14"/>
                        </a:cubicBezTo>
                        <a:cubicBezTo>
                          <a:pt x="6" y="15"/>
                          <a:pt x="6" y="15"/>
                          <a:pt x="6" y="15"/>
                        </a:cubicBezTo>
                        <a:cubicBezTo>
                          <a:pt x="8" y="15"/>
                          <a:pt x="8" y="15"/>
                          <a:pt x="8" y="15"/>
                        </a:cubicBezTo>
                        <a:cubicBezTo>
                          <a:pt x="8" y="16"/>
                          <a:pt x="8" y="16"/>
                          <a:pt x="8" y="16"/>
                        </a:cubicBezTo>
                        <a:cubicBezTo>
                          <a:pt x="9" y="17"/>
                          <a:pt x="9" y="17"/>
                          <a:pt x="9" y="17"/>
                        </a:cubicBezTo>
                        <a:cubicBezTo>
                          <a:pt x="10" y="17"/>
                          <a:pt x="10" y="17"/>
                          <a:pt x="10" y="17"/>
                        </a:cubicBezTo>
                        <a:cubicBezTo>
                          <a:pt x="10" y="16"/>
                          <a:pt x="10" y="16"/>
                          <a:pt x="10" y="16"/>
                        </a:cubicBezTo>
                        <a:cubicBezTo>
                          <a:pt x="11" y="17"/>
                          <a:pt x="11" y="17"/>
                          <a:pt x="11" y="17"/>
                        </a:cubicBezTo>
                        <a:cubicBezTo>
                          <a:pt x="12" y="16"/>
                          <a:pt x="12" y="16"/>
                          <a:pt x="12" y="16"/>
                        </a:cubicBezTo>
                        <a:cubicBezTo>
                          <a:pt x="13" y="16"/>
                          <a:pt x="13" y="16"/>
                          <a:pt x="13" y="16"/>
                        </a:cubicBezTo>
                        <a:cubicBezTo>
                          <a:pt x="13" y="17"/>
                          <a:pt x="13" y="17"/>
                          <a:pt x="13" y="17"/>
                        </a:cubicBezTo>
                        <a:cubicBezTo>
                          <a:pt x="12" y="18"/>
                          <a:pt x="12" y="18"/>
                          <a:pt x="12" y="18"/>
                        </a:cubicBezTo>
                        <a:cubicBezTo>
                          <a:pt x="12" y="21"/>
                          <a:pt x="12" y="21"/>
                          <a:pt x="12" y="21"/>
                        </a:cubicBezTo>
                        <a:cubicBezTo>
                          <a:pt x="12" y="22"/>
                          <a:pt x="12" y="22"/>
                          <a:pt x="12" y="22"/>
                        </a:cubicBezTo>
                        <a:cubicBezTo>
                          <a:pt x="12" y="23"/>
                          <a:pt x="12" y="23"/>
                          <a:pt x="12" y="23"/>
                        </a:cubicBezTo>
                        <a:cubicBezTo>
                          <a:pt x="13" y="24"/>
                          <a:pt x="13" y="24"/>
                          <a:pt x="13" y="24"/>
                        </a:cubicBezTo>
                        <a:cubicBezTo>
                          <a:pt x="12" y="26"/>
                          <a:pt x="12" y="26"/>
                          <a:pt x="12" y="26"/>
                        </a:cubicBezTo>
                        <a:cubicBezTo>
                          <a:pt x="12" y="27"/>
                          <a:pt x="12" y="27"/>
                          <a:pt x="12" y="27"/>
                        </a:cubicBezTo>
                        <a:cubicBezTo>
                          <a:pt x="12" y="28"/>
                          <a:pt x="12" y="28"/>
                          <a:pt x="12" y="28"/>
                        </a:cubicBezTo>
                        <a:cubicBezTo>
                          <a:pt x="10" y="29"/>
                          <a:pt x="10" y="29"/>
                          <a:pt x="10" y="29"/>
                        </a:cubicBezTo>
                        <a:cubicBezTo>
                          <a:pt x="9" y="30"/>
                          <a:pt x="9" y="30"/>
                          <a:pt x="9" y="30"/>
                        </a:cubicBezTo>
                        <a:cubicBezTo>
                          <a:pt x="8" y="31"/>
                          <a:pt x="8" y="31"/>
                          <a:pt x="8" y="31"/>
                        </a:cubicBezTo>
                        <a:cubicBezTo>
                          <a:pt x="7" y="32"/>
                          <a:pt x="7" y="32"/>
                          <a:pt x="7" y="32"/>
                        </a:cubicBezTo>
                        <a:cubicBezTo>
                          <a:pt x="7" y="33"/>
                          <a:pt x="7" y="33"/>
                          <a:pt x="7" y="33"/>
                        </a:cubicBezTo>
                        <a:cubicBezTo>
                          <a:pt x="6" y="34"/>
                          <a:pt x="6" y="34"/>
                          <a:pt x="6" y="34"/>
                        </a:cubicBezTo>
                        <a:cubicBezTo>
                          <a:pt x="5" y="35"/>
                          <a:pt x="5" y="35"/>
                          <a:pt x="5" y="35"/>
                        </a:cubicBezTo>
                        <a:cubicBezTo>
                          <a:pt x="5" y="36"/>
                          <a:pt x="5" y="36"/>
                          <a:pt x="5" y="36"/>
                        </a:cubicBezTo>
                        <a:cubicBezTo>
                          <a:pt x="6" y="37"/>
                          <a:pt x="6" y="37"/>
                          <a:pt x="6" y="37"/>
                        </a:cubicBezTo>
                        <a:cubicBezTo>
                          <a:pt x="6" y="38"/>
                          <a:pt x="6" y="38"/>
                          <a:pt x="6" y="38"/>
                        </a:cubicBezTo>
                        <a:cubicBezTo>
                          <a:pt x="5" y="38"/>
                          <a:pt x="5" y="38"/>
                          <a:pt x="5" y="38"/>
                        </a:cubicBezTo>
                        <a:cubicBezTo>
                          <a:pt x="5" y="39"/>
                          <a:pt x="5" y="39"/>
                          <a:pt x="5" y="39"/>
                        </a:cubicBezTo>
                        <a:cubicBezTo>
                          <a:pt x="6" y="40"/>
                          <a:pt x="6" y="40"/>
                          <a:pt x="6" y="40"/>
                        </a:cubicBezTo>
                        <a:cubicBezTo>
                          <a:pt x="5" y="41"/>
                          <a:pt x="5" y="41"/>
                          <a:pt x="5" y="41"/>
                        </a:cubicBezTo>
                        <a:cubicBezTo>
                          <a:pt x="4" y="42"/>
                          <a:pt x="4" y="42"/>
                          <a:pt x="4" y="42"/>
                        </a:cubicBezTo>
                        <a:cubicBezTo>
                          <a:pt x="5" y="43"/>
                          <a:pt x="5" y="43"/>
                          <a:pt x="5" y="43"/>
                        </a:cubicBezTo>
                        <a:cubicBezTo>
                          <a:pt x="6" y="43"/>
                          <a:pt x="6" y="43"/>
                          <a:pt x="6" y="43"/>
                        </a:cubicBezTo>
                        <a:cubicBezTo>
                          <a:pt x="6" y="44"/>
                          <a:pt x="6" y="44"/>
                          <a:pt x="6" y="44"/>
                        </a:cubicBezTo>
                        <a:cubicBezTo>
                          <a:pt x="7" y="45"/>
                          <a:pt x="7" y="45"/>
                          <a:pt x="7" y="45"/>
                        </a:cubicBezTo>
                        <a:cubicBezTo>
                          <a:pt x="7" y="45"/>
                          <a:pt x="7" y="45"/>
                          <a:pt x="7" y="45"/>
                        </a:cubicBezTo>
                        <a:cubicBezTo>
                          <a:pt x="7" y="44"/>
                          <a:pt x="7" y="44"/>
                          <a:pt x="7" y="44"/>
                        </a:cubicBezTo>
                        <a:cubicBezTo>
                          <a:pt x="8" y="43"/>
                          <a:pt x="8" y="43"/>
                          <a:pt x="8" y="43"/>
                        </a:cubicBezTo>
                        <a:cubicBezTo>
                          <a:pt x="8" y="44"/>
                          <a:pt x="8" y="44"/>
                          <a:pt x="8" y="44"/>
                        </a:cubicBezTo>
                        <a:cubicBezTo>
                          <a:pt x="9" y="44"/>
                          <a:pt x="9" y="44"/>
                          <a:pt x="9" y="44"/>
                        </a:cubicBezTo>
                        <a:cubicBezTo>
                          <a:pt x="10" y="42"/>
                          <a:pt x="10" y="42"/>
                          <a:pt x="10" y="42"/>
                        </a:cubicBezTo>
                        <a:cubicBezTo>
                          <a:pt x="11" y="43"/>
                          <a:pt x="11" y="43"/>
                          <a:pt x="11" y="43"/>
                        </a:cubicBezTo>
                        <a:cubicBezTo>
                          <a:pt x="10" y="44"/>
                          <a:pt x="10" y="44"/>
                          <a:pt x="10" y="44"/>
                        </a:cubicBezTo>
                        <a:cubicBezTo>
                          <a:pt x="9" y="44"/>
                          <a:pt x="9" y="44"/>
                          <a:pt x="9" y="44"/>
                        </a:cubicBezTo>
                        <a:cubicBezTo>
                          <a:pt x="9" y="45"/>
                          <a:pt x="9" y="45"/>
                          <a:pt x="9" y="45"/>
                        </a:cubicBezTo>
                        <a:cubicBezTo>
                          <a:pt x="9" y="46"/>
                          <a:pt x="9" y="46"/>
                          <a:pt x="9" y="46"/>
                        </a:cubicBezTo>
                        <a:cubicBezTo>
                          <a:pt x="9" y="46"/>
                          <a:pt x="9" y="46"/>
                          <a:pt x="9" y="46"/>
                        </a:cubicBezTo>
                        <a:cubicBezTo>
                          <a:pt x="10" y="48"/>
                          <a:pt x="10" y="48"/>
                          <a:pt x="10" y="48"/>
                        </a:cubicBezTo>
                        <a:cubicBezTo>
                          <a:pt x="12" y="47"/>
                          <a:pt x="12" y="47"/>
                          <a:pt x="12" y="47"/>
                        </a:cubicBezTo>
                        <a:cubicBezTo>
                          <a:pt x="12" y="48"/>
                          <a:pt x="12" y="48"/>
                          <a:pt x="12" y="48"/>
                        </a:cubicBezTo>
                        <a:cubicBezTo>
                          <a:pt x="13" y="48"/>
                          <a:pt x="13" y="48"/>
                          <a:pt x="13" y="48"/>
                        </a:cubicBezTo>
                        <a:cubicBezTo>
                          <a:pt x="14" y="47"/>
                          <a:pt x="14" y="47"/>
                          <a:pt x="14" y="47"/>
                        </a:cubicBezTo>
                        <a:cubicBezTo>
                          <a:pt x="16" y="47"/>
                          <a:pt x="16" y="47"/>
                          <a:pt x="16" y="47"/>
                        </a:cubicBezTo>
                        <a:cubicBezTo>
                          <a:pt x="15" y="45"/>
                          <a:pt x="15" y="45"/>
                          <a:pt x="15" y="45"/>
                        </a:cubicBezTo>
                        <a:cubicBezTo>
                          <a:pt x="16" y="45"/>
                          <a:pt x="16" y="45"/>
                          <a:pt x="16" y="45"/>
                        </a:cubicBezTo>
                        <a:cubicBezTo>
                          <a:pt x="17" y="45"/>
                          <a:pt x="17" y="45"/>
                          <a:pt x="17" y="45"/>
                        </a:cubicBezTo>
                        <a:cubicBezTo>
                          <a:pt x="17" y="46"/>
                          <a:pt x="17" y="46"/>
                          <a:pt x="17" y="46"/>
                        </a:cubicBezTo>
                        <a:cubicBezTo>
                          <a:pt x="17" y="46"/>
                          <a:pt x="17" y="46"/>
                          <a:pt x="17" y="46"/>
                        </a:cubicBezTo>
                        <a:cubicBezTo>
                          <a:pt x="17" y="47"/>
                          <a:pt x="17" y="47"/>
                          <a:pt x="17" y="47"/>
                        </a:cubicBezTo>
                        <a:cubicBezTo>
                          <a:pt x="17" y="47"/>
                          <a:pt x="17" y="47"/>
                          <a:pt x="17" y="47"/>
                        </a:cubicBezTo>
                        <a:cubicBezTo>
                          <a:pt x="18" y="45"/>
                          <a:pt x="18" y="45"/>
                          <a:pt x="18" y="45"/>
                        </a:cubicBezTo>
                        <a:cubicBezTo>
                          <a:pt x="19" y="45"/>
                          <a:pt x="19" y="45"/>
                          <a:pt x="19" y="45"/>
                        </a:cubicBezTo>
                        <a:cubicBezTo>
                          <a:pt x="19" y="45"/>
                          <a:pt x="19" y="45"/>
                          <a:pt x="19" y="45"/>
                        </a:cubicBezTo>
                        <a:cubicBezTo>
                          <a:pt x="19" y="47"/>
                          <a:pt x="19" y="47"/>
                          <a:pt x="19" y="47"/>
                        </a:cubicBezTo>
                        <a:cubicBezTo>
                          <a:pt x="17" y="49"/>
                          <a:pt x="17" y="49"/>
                          <a:pt x="17" y="49"/>
                        </a:cubicBezTo>
                        <a:cubicBezTo>
                          <a:pt x="17" y="49"/>
                          <a:pt x="17" y="49"/>
                          <a:pt x="17" y="49"/>
                        </a:cubicBezTo>
                        <a:cubicBezTo>
                          <a:pt x="17" y="50"/>
                          <a:pt x="17" y="50"/>
                          <a:pt x="17" y="50"/>
                        </a:cubicBezTo>
                        <a:cubicBezTo>
                          <a:pt x="18" y="51"/>
                          <a:pt x="18" y="51"/>
                          <a:pt x="18" y="51"/>
                        </a:cubicBezTo>
                        <a:cubicBezTo>
                          <a:pt x="19" y="52"/>
                          <a:pt x="19" y="52"/>
                          <a:pt x="19" y="52"/>
                        </a:cubicBezTo>
                        <a:cubicBezTo>
                          <a:pt x="20" y="52"/>
                          <a:pt x="20" y="52"/>
                          <a:pt x="20" y="52"/>
                        </a:cubicBezTo>
                        <a:cubicBezTo>
                          <a:pt x="20" y="52"/>
                          <a:pt x="20" y="52"/>
                          <a:pt x="20" y="52"/>
                        </a:cubicBezTo>
                        <a:cubicBezTo>
                          <a:pt x="22" y="52"/>
                          <a:pt x="22" y="52"/>
                          <a:pt x="22" y="52"/>
                        </a:cubicBezTo>
                        <a:cubicBezTo>
                          <a:pt x="22" y="51"/>
                          <a:pt x="22" y="51"/>
                          <a:pt x="22" y="51"/>
                        </a:cubicBezTo>
                        <a:cubicBezTo>
                          <a:pt x="23" y="51"/>
                          <a:pt x="23" y="51"/>
                          <a:pt x="23" y="51"/>
                        </a:cubicBezTo>
                        <a:cubicBezTo>
                          <a:pt x="23" y="52"/>
                          <a:pt x="23" y="52"/>
                          <a:pt x="23" y="52"/>
                        </a:cubicBezTo>
                        <a:cubicBezTo>
                          <a:pt x="23" y="53"/>
                          <a:pt x="23" y="53"/>
                          <a:pt x="23" y="53"/>
                        </a:cubicBezTo>
                        <a:cubicBezTo>
                          <a:pt x="24" y="53"/>
                          <a:pt x="24" y="53"/>
                          <a:pt x="24" y="53"/>
                        </a:cubicBezTo>
                        <a:cubicBezTo>
                          <a:pt x="25" y="53"/>
                          <a:pt x="25" y="53"/>
                          <a:pt x="25" y="53"/>
                        </a:cubicBezTo>
                        <a:cubicBezTo>
                          <a:pt x="26" y="53"/>
                          <a:pt x="26" y="53"/>
                          <a:pt x="26" y="53"/>
                        </a:cubicBezTo>
                        <a:cubicBezTo>
                          <a:pt x="25" y="52"/>
                          <a:pt x="25" y="52"/>
                          <a:pt x="25" y="52"/>
                        </a:cubicBezTo>
                        <a:cubicBezTo>
                          <a:pt x="25" y="51"/>
                          <a:pt x="25" y="51"/>
                          <a:pt x="25" y="51"/>
                        </a:cubicBezTo>
                        <a:cubicBezTo>
                          <a:pt x="26" y="50"/>
                          <a:pt x="26" y="50"/>
                          <a:pt x="26" y="50"/>
                        </a:cubicBezTo>
                        <a:cubicBezTo>
                          <a:pt x="26" y="51"/>
                          <a:pt x="26" y="51"/>
                          <a:pt x="26" y="51"/>
                        </a:cubicBezTo>
                        <a:cubicBezTo>
                          <a:pt x="26" y="52"/>
                          <a:pt x="26" y="52"/>
                          <a:pt x="26" y="52"/>
                        </a:cubicBezTo>
                        <a:cubicBezTo>
                          <a:pt x="26" y="53"/>
                          <a:pt x="26" y="53"/>
                          <a:pt x="26" y="53"/>
                        </a:cubicBezTo>
                        <a:cubicBezTo>
                          <a:pt x="27" y="53"/>
                          <a:pt x="27" y="53"/>
                          <a:pt x="27" y="53"/>
                        </a:cubicBezTo>
                        <a:cubicBezTo>
                          <a:pt x="27" y="52"/>
                          <a:pt x="27" y="52"/>
                          <a:pt x="27" y="52"/>
                        </a:cubicBezTo>
                        <a:cubicBezTo>
                          <a:pt x="28" y="52"/>
                          <a:pt x="28" y="52"/>
                          <a:pt x="28" y="52"/>
                        </a:cubicBezTo>
                        <a:cubicBezTo>
                          <a:pt x="29" y="51"/>
                          <a:pt x="29" y="51"/>
                          <a:pt x="29" y="51"/>
                        </a:cubicBezTo>
                        <a:cubicBezTo>
                          <a:pt x="29" y="52"/>
                          <a:pt x="29" y="52"/>
                          <a:pt x="29" y="52"/>
                        </a:cubicBezTo>
                        <a:cubicBezTo>
                          <a:pt x="28" y="53"/>
                          <a:pt x="28" y="53"/>
                          <a:pt x="28" y="53"/>
                        </a:cubicBezTo>
                        <a:cubicBezTo>
                          <a:pt x="28" y="54"/>
                          <a:pt x="28" y="54"/>
                          <a:pt x="28" y="54"/>
                        </a:cubicBezTo>
                        <a:cubicBezTo>
                          <a:pt x="30" y="54"/>
                          <a:pt x="30" y="54"/>
                          <a:pt x="30" y="54"/>
                        </a:cubicBezTo>
                        <a:cubicBezTo>
                          <a:pt x="31" y="53"/>
                          <a:pt x="31" y="53"/>
                          <a:pt x="31" y="53"/>
                        </a:cubicBezTo>
                        <a:cubicBezTo>
                          <a:pt x="32" y="51"/>
                          <a:pt x="32" y="51"/>
                          <a:pt x="32" y="51"/>
                        </a:cubicBezTo>
                        <a:cubicBezTo>
                          <a:pt x="32" y="52"/>
                          <a:pt x="32" y="52"/>
                          <a:pt x="32" y="52"/>
                        </a:cubicBezTo>
                        <a:cubicBezTo>
                          <a:pt x="31" y="53"/>
                          <a:pt x="31" y="53"/>
                          <a:pt x="31" y="53"/>
                        </a:cubicBezTo>
                        <a:cubicBezTo>
                          <a:pt x="31" y="54"/>
                          <a:pt x="31" y="54"/>
                          <a:pt x="31" y="54"/>
                        </a:cubicBezTo>
                        <a:cubicBezTo>
                          <a:pt x="33" y="53"/>
                          <a:pt x="33" y="53"/>
                          <a:pt x="33" y="53"/>
                        </a:cubicBezTo>
                        <a:cubicBezTo>
                          <a:pt x="33" y="52"/>
                          <a:pt x="33" y="52"/>
                          <a:pt x="33" y="52"/>
                        </a:cubicBezTo>
                        <a:cubicBezTo>
                          <a:pt x="34" y="51"/>
                          <a:pt x="34" y="51"/>
                          <a:pt x="34" y="51"/>
                        </a:cubicBezTo>
                        <a:cubicBezTo>
                          <a:pt x="33" y="54"/>
                          <a:pt x="33" y="54"/>
                          <a:pt x="33" y="54"/>
                        </a:cubicBezTo>
                        <a:cubicBezTo>
                          <a:pt x="34" y="54"/>
                          <a:pt x="34" y="54"/>
                          <a:pt x="34" y="54"/>
                        </a:cubicBezTo>
                        <a:cubicBezTo>
                          <a:pt x="35" y="55"/>
                          <a:pt x="35" y="55"/>
                          <a:pt x="35" y="55"/>
                        </a:cubicBezTo>
                        <a:cubicBezTo>
                          <a:pt x="37" y="56"/>
                          <a:pt x="37" y="56"/>
                          <a:pt x="37" y="56"/>
                        </a:cubicBezTo>
                        <a:cubicBezTo>
                          <a:pt x="38" y="55"/>
                          <a:pt x="38" y="55"/>
                          <a:pt x="38" y="55"/>
                        </a:cubicBezTo>
                        <a:cubicBezTo>
                          <a:pt x="38" y="55"/>
                          <a:pt x="38" y="55"/>
                          <a:pt x="38" y="55"/>
                        </a:cubicBezTo>
                        <a:cubicBezTo>
                          <a:pt x="39" y="56"/>
                          <a:pt x="39" y="56"/>
                          <a:pt x="39" y="56"/>
                        </a:cubicBezTo>
                        <a:cubicBezTo>
                          <a:pt x="40" y="55"/>
                          <a:pt x="40" y="55"/>
                          <a:pt x="40" y="55"/>
                        </a:cubicBezTo>
                        <a:cubicBezTo>
                          <a:pt x="41" y="55"/>
                          <a:pt x="41" y="55"/>
                          <a:pt x="41" y="55"/>
                        </a:cubicBezTo>
                        <a:cubicBezTo>
                          <a:pt x="41" y="53"/>
                          <a:pt x="41" y="53"/>
                          <a:pt x="41" y="53"/>
                        </a:cubicBezTo>
                        <a:cubicBezTo>
                          <a:pt x="42" y="52"/>
                          <a:pt x="42" y="52"/>
                          <a:pt x="42" y="52"/>
                        </a:cubicBezTo>
                        <a:cubicBezTo>
                          <a:pt x="43" y="51"/>
                          <a:pt x="43" y="51"/>
                          <a:pt x="43" y="51"/>
                        </a:cubicBezTo>
                        <a:cubicBezTo>
                          <a:pt x="42" y="50"/>
                          <a:pt x="42" y="50"/>
                          <a:pt x="42" y="50"/>
                        </a:cubicBezTo>
                        <a:cubicBezTo>
                          <a:pt x="43" y="49"/>
                          <a:pt x="43" y="49"/>
                          <a:pt x="43" y="49"/>
                        </a:cubicBezTo>
                        <a:cubicBezTo>
                          <a:pt x="43" y="49"/>
                          <a:pt x="43" y="49"/>
                          <a:pt x="43" y="49"/>
                        </a:cubicBezTo>
                        <a:cubicBezTo>
                          <a:pt x="43" y="51"/>
                          <a:pt x="43" y="51"/>
                          <a:pt x="43" y="51"/>
                        </a:cubicBezTo>
                        <a:cubicBezTo>
                          <a:pt x="44" y="51"/>
                          <a:pt x="44" y="51"/>
                          <a:pt x="44" y="51"/>
                        </a:cubicBezTo>
                        <a:cubicBezTo>
                          <a:pt x="44" y="52"/>
                          <a:pt x="44" y="52"/>
                          <a:pt x="44" y="52"/>
                        </a:cubicBezTo>
                        <a:cubicBezTo>
                          <a:pt x="43" y="52"/>
                          <a:pt x="43" y="52"/>
                          <a:pt x="43" y="52"/>
                        </a:cubicBezTo>
                        <a:cubicBezTo>
                          <a:pt x="42" y="54"/>
                          <a:pt x="42" y="54"/>
                          <a:pt x="42" y="54"/>
                        </a:cubicBezTo>
                        <a:cubicBezTo>
                          <a:pt x="43" y="57"/>
                          <a:pt x="43" y="57"/>
                          <a:pt x="43" y="57"/>
                        </a:cubicBezTo>
                        <a:cubicBezTo>
                          <a:pt x="43" y="57"/>
                          <a:pt x="43" y="57"/>
                          <a:pt x="43" y="57"/>
                        </a:cubicBezTo>
                        <a:cubicBezTo>
                          <a:pt x="43" y="57"/>
                          <a:pt x="44" y="57"/>
                          <a:pt x="44" y="57"/>
                        </a:cubicBezTo>
                        <a:cubicBezTo>
                          <a:pt x="45" y="57"/>
                          <a:pt x="45" y="57"/>
                          <a:pt x="45" y="57"/>
                        </a:cubicBezTo>
                        <a:cubicBezTo>
                          <a:pt x="45" y="58"/>
                          <a:pt x="45" y="58"/>
                          <a:pt x="45" y="58"/>
                        </a:cubicBezTo>
                        <a:cubicBezTo>
                          <a:pt x="47" y="58"/>
                          <a:pt x="47" y="58"/>
                          <a:pt x="47" y="58"/>
                        </a:cubicBezTo>
                        <a:cubicBezTo>
                          <a:pt x="47" y="58"/>
                          <a:pt x="47" y="58"/>
                          <a:pt x="47" y="58"/>
                        </a:cubicBezTo>
                        <a:cubicBezTo>
                          <a:pt x="48" y="58"/>
                          <a:pt x="48" y="58"/>
                          <a:pt x="48" y="58"/>
                        </a:cubicBezTo>
                        <a:cubicBezTo>
                          <a:pt x="50" y="57"/>
                          <a:pt x="50" y="57"/>
                          <a:pt x="50" y="57"/>
                        </a:cubicBezTo>
                        <a:cubicBezTo>
                          <a:pt x="51" y="57"/>
                          <a:pt x="51" y="57"/>
                          <a:pt x="51" y="57"/>
                        </a:cubicBezTo>
                        <a:cubicBezTo>
                          <a:pt x="53" y="58"/>
                          <a:pt x="53" y="58"/>
                          <a:pt x="53" y="58"/>
                        </a:cubicBezTo>
                        <a:cubicBezTo>
                          <a:pt x="54" y="58"/>
                          <a:pt x="54" y="58"/>
                          <a:pt x="54" y="58"/>
                        </a:cubicBezTo>
                        <a:cubicBezTo>
                          <a:pt x="55" y="58"/>
                          <a:pt x="55" y="58"/>
                          <a:pt x="55" y="58"/>
                        </a:cubicBezTo>
                        <a:cubicBezTo>
                          <a:pt x="56" y="57"/>
                          <a:pt x="56" y="57"/>
                          <a:pt x="56" y="57"/>
                        </a:cubicBezTo>
                        <a:cubicBezTo>
                          <a:pt x="56" y="57"/>
                          <a:pt x="56" y="57"/>
                          <a:pt x="56" y="57"/>
                        </a:cubicBezTo>
                        <a:cubicBezTo>
                          <a:pt x="56" y="55"/>
                          <a:pt x="56" y="55"/>
                          <a:pt x="56" y="55"/>
                        </a:cubicBezTo>
                        <a:cubicBezTo>
                          <a:pt x="57" y="55"/>
                          <a:pt x="57" y="55"/>
                          <a:pt x="57" y="55"/>
                        </a:cubicBezTo>
                        <a:cubicBezTo>
                          <a:pt x="57" y="54"/>
                          <a:pt x="57" y="54"/>
                          <a:pt x="57" y="54"/>
                        </a:cubicBezTo>
                        <a:cubicBezTo>
                          <a:pt x="57" y="53"/>
                          <a:pt x="57" y="53"/>
                          <a:pt x="57" y="53"/>
                        </a:cubicBezTo>
                        <a:cubicBezTo>
                          <a:pt x="57" y="52"/>
                          <a:pt x="57" y="52"/>
                          <a:pt x="57" y="52"/>
                        </a:cubicBezTo>
                        <a:cubicBezTo>
                          <a:pt x="57" y="52"/>
                          <a:pt x="57" y="52"/>
                          <a:pt x="57" y="52"/>
                        </a:cubicBezTo>
                        <a:cubicBezTo>
                          <a:pt x="57" y="53"/>
                          <a:pt x="57" y="53"/>
                          <a:pt x="57" y="53"/>
                        </a:cubicBezTo>
                        <a:cubicBezTo>
                          <a:pt x="58" y="55"/>
                          <a:pt x="58" y="55"/>
                          <a:pt x="58" y="55"/>
                        </a:cubicBezTo>
                        <a:cubicBezTo>
                          <a:pt x="59" y="54"/>
                          <a:pt x="59" y="54"/>
                          <a:pt x="59" y="54"/>
                        </a:cubicBezTo>
                        <a:cubicBezTo>
                          <a:pt x="60" y="54"/>
                          <a:pt x="60" y="54"/>
                          <a:pt x="60" y="54"/>
                        </a:cubicBezTo>
                        <a:cubicBezTo>
                          <a:pt x="60" y="54"/>
                          <a:pt x="60" y="54"/>
                          <a:pt x="60" y="54"/>
                        </a:cubicBezTo>
                        <a:cubicBezTo>
                          <a:pt x="61" y="54"/>
                          <a:pt x="61" y="54"/>
                          <a:pt x="61" y="54"/>
                        </a:cubicBezTo>
                        <a:cubicBezTo>
                          <a:pt x="61" y="53"/>
                          <a:pt x="61" y="53"/>
                          <a:pt x="61" y="53"/>
                        </a:cubicBezTo>
                        <a:cubicBezTo>
                          <a:pt x="61" y="52"/>
                          <a:pt x="61" y="52"/>
                          <a:pt x="61" y="52"/>
                        </a:cubicBezTo>
                        <a:cubicBezTo>
                          <a:pt x="61" y="51"/>
                          <a:pt x="61" y="51"/>
                          <a:pt x="61" y="51"/>
                        </a:cubicBezTo>
                        <a:cubicBezTo>
                          <a:pt x="60" y="51"/>
                          <a:pt x="60" y="51"/>
                          <a:pt x="60" y="51"/>
                        </a:cubicBezTo>
                        <a:cubicBezTo>
                          <a:pt x="59" y="51"/>
                          <a:pt x="59" y="51"/>
                          <a:pt x="59" y="51"/>
                        </a:cubicBezTo>
                        <a:cubicBezTo>
                          <a:pt x="58" y="51"/>
                          <a:pt x="58" y="51"/>
                          <a:pt x="58" y="51"/>
                        </a:cubicBezTo>
                        <a:cubicBezTo>
                          <a:pt x="57" y="50"/>
                          <a:pt x="57" y="50"/>
                          <a:pt x="57" y="50"/>
                        </a:cubicBezTo>
                        <a:cubicBezTo>
                          <a:pt x="58" y="50"/>
                          <a:pt x="58" y="50"/>
                          <a:pt x="58" y="50"/>
                        </a:cubicBezTo>
                        <a:cubicBezTo>
                          <a:pt x="59" y="50"/>
                          <a:pt x="59" y="50"/>
                          <a:pt x="59" y="50"/>
                        </a:cubicBezTo>
                        <a:cubicBezTo>
                          <a:pt x="60" y="50"/>
                          <a:pt x="60" y="50"/>
                          <a:pt x="60" y="50"/>
                        </a:cubicBezTo>
                        <a:cubicBezTo>
                          <a:pt x="61" y="49"/>
                          <a:pt x="61" y="49"/>
                          <a:pt x="61" y="49"/>
                        </a:cubicBezTo>
                        <a:cubicBezTo>
                          <a:pt x="61" y="49"/>
                          <a:pt x="61" y="49"/>
                          <a:pt x="61" y="49"/>
                        </a:cubicBezTo>
                        <a:cubicBezTo>
                          <a:pt x="62" y="49"/>
                          <a:pt x="62" y="49"/>
                          <a:pt x="62" y="49"/>
                        </a:cubicBezTo>
                        <a:cubicBezTo>
                          <a:pt x="63" y="48"/>
                          <a:pt x="63" y="48"/>
                          <a:pt x="63" y="48"/>
                        </a:cubicBezTo>
                        <a:cubicBezTo>
                          <a:pt x="63" y="47"/>
                          <a:pt x="63" y="47"/>
                          <a:pt x="63" y="47"/>
                        </a:cubicBezTo>
                        <a:cubicBezTo>
                          <a:pt x="63" y="46"/>
                          <a:pt x="63" y="46"/>
                          <a:pt x="63" y="46"/>
                        </a:cubicBezTo>
                        <a:cubicBezTo>
                          <a:pt x="63" y="45"/>
                          <a:pt x="63" y="45"/>
                          <a:pt x="63" y="45"/>
                        </a:cubicBezTo>
                        <a:cubicBezTo>
                          <a:pt x="64" y="45"/>
                          <a:pt x="64" y="45"/>
                          <a:pt x="64" y="45"/>
                        </a:cubicBezTo>
                        <a:cubicBezTo>
                          <a:pt x="64" y="44"/>
                          <a:pt x="64" y="44"/>
                          <a:pt x="64" y="44"/>
                        </a:cubicBezTo>
                        <a:cubicBezTo>
                          <a:pt x="62" y="44"/>
                          <a:pt x="62" y="44"/>
                          <a:pt x="62" y="44"/>
                        </a:cubicBezTo>
                        <a:cubicBezTo>
                          <a:pt x="61" y="44"/>
                          <a:pt x="61" y="44"/>
                          <a:pt x="61" y="44"/>
                        </a:cubicBezTo>
                        <a:cubicBezTo>
                          <a:pt x="62" y="43"/>
                          <a:pt x="62" y="43"/>
                          <a:pt x="62" y="43"/>
                        </a:cubicBezTo>
                        <a:cubicBezTo>
                          <a:pt x="62" y="43"/>
                          <a:pt x="62" y="43"/>
                          <a:pt x="62" y="43"/>
                        </a:cubicBezTo>
                        <a:cubicBezTo>
                          <a:pt x="62" y="42"/>
                          <a:pt x="62" y="42"/>
                          <a:pt x="62" y="42"/>
                        </a:cubicBezTo>
                        <a:cubicBezTo>
                          <a:pt x="61" y="41"/>
                          <a:pt x="61" y="41"/>
                          <a:pt x="61" y="41"/>
                        </a:cubicBezTo>
                        <a:cubicBezTo>
                          <a:pt x="59" y="41"/>
                          <a:pt x="59" y="41"/>
                          <a:pt x="59" y="41"/>
                        </a:cubicBezTo>
                        <a:cubicBezTo>
                          <a:pt x="58" y="40"/>
                          <a:pt x="58" y="40"/>
                          <a:pt x="58" y="40"/>
                        </a:cubicBezTo>
                        <a:cubicBezTo>
                          <a:pt x="59" y="40"/>
                          <a:pt x="59" y="40"/>
                          <a:pt x="59" y="40"/>
                        </a:cubicBezTo>
                        <a:cubicBezTo>
                          <a:pt x="59" y="39"/>
                          <a:pt x="59" y="39"/>
                          <a:pt x="59" y="39"/>
                        </a:cubicBezTo>
                        <a:cubicBezTo>
                          <a:pt x="59" y="38"/>
                          <a:pt x="59" y="38"/>
                          <a:pt x="59" y="38"/>
                        </a:cubicBezTo>
                        <a:cubicBezTo>
                          <a:pt x="57" y="37"/>
                          <a:pt x="57" y="37"/>
                          <a:pt x="57" y="37"/>
                        </a:cubicBezTo>
                        <a:cubicBezTo>
                          <a:pt x="56" y="37"/>
                          <a:pt x="56" y="37"/>
                          <a:pt x="56" y="37"/>
                        </a:cubicBezTo>
                        <a:cubicBezTo>
                          <a:pt x="55" y="37"/>
                          <a:pt x="55" y="37"/>
                          <a:pt x="55" y="37"/>
                        </a:cubicBezTo>
                        <a:cubicBezTo>
                          <a:pt x="53" y="37"/>
                          <a:pt x="53" y="37"/>
                          <a:pt x="53" y="37"/>
                        </a:cubicBezTo>
                        <a:cubicBezTo>
                          <a:pt x="51" y="38"/>
                          <a:pt x="51" y="38"/>
                          <a:pt x="51" y="38"/>
                        </a:cubicBezTo>
                        <a:cubicBezTo>
                          <a:pt x="49" y="36"/>
                          <a:pt x="49" y="36"/>
                          <a:pt x="49" y="36"/>
                        </a:cubicBezTo>
                        <a:cubicBezTo>
                          <a:pt x="49" y="35"/>
                          <a:pt x="49" y="35"/>
                          <a:pt x="49" y="35"/>
                        </a:cubicBezTo>
                        <a:cubicBezTo>
                          <a:pt x="48" y="35"/>
                          <a:pt x="48" y="35"/>
                          <a:pt x="48" y="35"/>
                        </a:cubicBezTo>
                        <a:cubicBezTo>
                          <a:pt x="47" y="36"/>
                          <a:pt x="47" y="36"/>
                          <a:pt x="47" y="36"/>
                        </a:cubicBezTo>
                        <a:cubicBezTo>
                          <a:pt x="46" y="36"/>
                          <a:pt x="46" y="36"/>
                          <a:pt x="46" y="36"/>
                        </a:cubicBezTo>
                        <a:cubicBezTo>
                          <a:pt x="45" y="36"/>
                          <a:pt x="45" y="36"/>
                          <a:pt x="45" y="36"/>
                        </a:cubicBezTo>
                        <a:cubicBezTo>
                          <a:pt x="44" y="36"/>
                          <a:pt x="44" y="36"/>
                          <a:pt x="44" y="36"/>
                        </a:cubicBezTo>
                        <a:cubicBezTo>
                          <a:pt x="44" y="37"/>
                          <a:pt x="44" y="37"/>
                          <a:pt x="44" y="37"/>
                        </a:cubicBezTo>
                        <a:cubicBezTo>
                          <a:pt x="43" y="36"/>
                          <a:pt x="43" y="36"/>
                          <a:pt x="43" y="36"/>
                        </a:cubicBezTo>
                        <a:cubicBezTo>
                          <a:pt x="42" y="36"/>
                          <a:pt x="42" y="36"/>
                          <a:pt x="42" y="36"/>
                        </a:cubicBezTo>
                        <a:cubicBezTo>
                          <a:pt x="41" y="36"/>
                          <a:pt x="41" y="36"/>
                          <a:pt x="41" y="36"/>
                        </a:cubicBezTo>
                        <a:cubicBezTo>
                          <a:pt x="39" y="36"/>
                          <a:pt x="39" y="36"/>
                          <a:pt x="39" y="36"/>
                        </a:cubicBezTo>
                        <a:cubicBezTo>
                          <a:pt x="39" y="37"/>
                          <a:pt x="39" y="37"/>
                          <a:pt x="39" y="37"/>
                        </a:cubicBezTo>
                        <a:cubicBezTo>
                          <a:pt x="39" y="38"/>
                          <a:pt x="39" y="38"/>
                          <a:pt x="39" y="38"/>
                        </a:cubicBezTo>
                        <a:cubicBezTo>
                          <a:pt x="39" y="37"/>
                          <a:pt x="39" y="37"/>
                          <a:pt x="39" y="37"/>
                        </a:cubicBezTo>
                        <a:cubicBezTo>
                          <a:pt x="38" y="36"/>
                          <a:pt x="38" y="36"/>
                          <a:pt x="38" y="36"/>
                        </a:cubicBezTo>
                        <a:cubicBezTo>
                          <a:pt x="37" y="37"/>
                          <a:pt x="37" y="37"/>
                          <a:pt x="37" y="37"/>
                        </a:cubicBezTo>
                        <a:cubicBezTo>
                          <a:pt x="34" y="36"/>
                          <a:pt x="34" y="36"/>
                          <a:pt x="34" y="36"/>
                        </a:cubicBezTo>
                        <a:cubicBezTo>
                          <a:pt x="34" y="37"/>
                          <a:pt x="34" y="37"/>
                          <a:pt x="34" y="37"/>
                        </a:cubicBezTo>
                        <a:cubicBezTo>
                          <a:pt x="35" y="37"/>
                          <a:pt x="35" y="37"/>
                          <a:pt x="35" y="37"/>
                        </a:cubicBezTo>
                        <a:cubicBezTo>
                          <a:pt x="35" y="38"/>
                          <a:pt x="35" y="38"/>
                          <a:pt x="35" y="38"/>
                        </a:cubicBezTo>
                        <a:cubicBezTo>
                          <a:pt x="36" y="39"/>
                          <a:pt x="36" y="39"/>
                          <a:pt x="36" y="39"/>
                        </a:cubicBezTo>
                        <a:cubicBezTo>
                          <a:pt x="35" y="39"/>
                          <a:pt x="35" y="39"/>
                          <a:pt x="35" y="39"/>
                        </a:cubicBezTo>
                        <a:cubicBezTo>
                          <a:pt x="34" y="38"/>
                          <a:pt x="34" y="38"/>
                          <a:pt x="34" y="38"/>
                        </a:cubicBezTo>
                        <a:cubicBezTo>
                          <a:pt x="33" y="38"/>
                          <a:pt x="33" y="38"/>
                          <a:pt x="33" y="38"/>
                        </a:cubicBezTo>
                        <a:cubicBezTo>
                          <a:pt x="32" y="38"/>
                          <a:pt x="32" y="38"/>
                          <a:pt x="32" y="38"/>
                        </a:cubicBezTo>
                        <a:cubicBezTo>
                          <a:pt x="31" y="38"/>
                          <a:pt x="31" y="38"/>
                          <a:pt x="31" y="38"/>
                        </a:cubicBezTo>
                        <a:cubicBezTo>
                          <a:pt x="32" y="37"/>
                          <a:pt x="32" y="37"/>
                          <a:pt x="32" y="37"/>
                        </a:cubicBezTo>
                        <a:cubicBezTo>
                          <a:pt x="32" y="36"/>
                          <a:pt x="32" y="36"/>
                          <a:pt x="32" y="36"/>
                        </a:cubicBezTo>
                        <a:cubicBezTo>
                          <a:pt x="31" y="35"/>
                          <a:pt x="31" y="35"/>
                          <a:pt x="31" y="35"/>
                        </a:cubicBezTo>
                        <a:cubicBezTo>
                          <a:pt x="31" y="34"/>
                          <a:pt x="31" y="34"/>
                          <a:pt x="31" y="34"/>
                        </a:cubicBezTo>
                        <a:cubicBezTo>
                          <a:pt x="31" y="34"/>
                          <a:pt x="31" y="34"/>
                          <a:pt x="31" y="34"/>
                        </a:cubicBezTo>
                        <a:cubicBezTo>
                          <a:pt x="29" y="34"/>
                          <a:pt x="29" y="34"/>
                          <a:pt x="29" y="34"/>
                        </a:cubicBezTo>
                        <a:cubicBezTo>
                          <a:pt x="29" y="35"/>
                          <a:pt x="29" y="35"/>
                          <a:pt x="29" y="35"/>
                        </a:cubicBezTo>
                        <a:cubicBezTo>
                          <a:pt x="29" y="36"/>
                          <a:pt x="29" y="36"/>
                          <a:pt x="29" y="36"/>
                        </a:cubicBezTo>
                        <a:cubicBezTo>
                          <a:pt x="28" y="36"/>
                          <a:pt x="28" y="36"/>
                          <a:pt x="28" y="36"/>
                        </a:cubicBezTo>
                        <a:cubicBezTo>
                          <a:pt x="29" y="35"/>
                          <a:pt x="29" y="35"/>
                          <a:pt x="29" y="35"/>
                        </a:cubicBezTo>
                        <a:cubicBezTo>
                          <a:pt x="28" y="34"/>
                          <a:pt x="28" y="34"/>
                          <a:pt x="28" y="34"/>
                        </a:cubicBezTo>
                        <a:cubicBezTo>
                          <a:pt x="27" y="34"/>
                          <a:pt x="27" y="34"/>
                          <a:pt x="27" y="34"/>
                        </a:cubicBezTo>
                        <a:cubicBezTo>
                          <a:pt x="26" y="34"/>
                          <a:pt x="26" y="34"/>
                          <a:pt x="26" y="34"/>
                        </a:cubicBezTo>
                        <a:cubicBezTo>
                          <a:pt x="26" y="34"/>
                          <a:pt x="26" y="34"/>
                          <a:pt x="26" y="34"/>
                        </a:cubicBezTo>
                        <a:cubicBezTo>
                          <a:pt x="26" y="33"/>
                          <a:pt x="26" y="33"/>
                          <a:pt x="26" y="33"/>
                        </a:cubicBezTo>
                        <a:cubicBezTo>
                          <a:pt x="26" y="33"/>
                          <a:pt x="26" y="33"/>
                          <a:pt x="26" y="33"/>
                        </a:cubicBezTo>
                        <a:cubicBezTo>
                          <a:pt x="26" y="31"/>
                          <a:pt x="26" y="31"/>
                          <a:pt x="26" y="31"/>
                        </a:cubicBezTo>
                        <a:cubicBezTo>
                          <a:pt x="24" y="32"/>
                          <a:pt x="24" y="32"/>
                          <a:pt x="24" y="32"/>
                        </a:cubicBezTo>
                        <a:cubicBezTo>
                          <a:pt x="23" y="33"/>
                          <a:pt x="23" y="33"/>
                          <a:pt x="23" y="33"/>
                        </a:cubicBezTo>
                        <a:cubicBezTo>
                          <a:pt x="23" y="35"/>
                          <a:pt x="23" y="35"/>
                          <a:pt x="23" y="35"/>
                        </a:cubicBezTo>
                        <a:cubicBezTo>
                          <a:pt x="22" y="35"/>
                          <a:pt x="22" y="35"/>
                          <a:pt x="22" y="35"/>
                        </a:cubicBezTo>
                        <a:cubicBezTo>
                          <a:pt x="22" y="33"/>
                          <a:pt x="22" y="33"/>
                          <a:pt x="22" y="33"/>
                        </a:cubicBezTo>
                        <a:cubicBezTo>
                          <a:pt x="22" y="32"/>
                          <a:pt x="22" y="32"/>
                          <a:pt x="22" y="32"/>
                        </a:cubicBezTo>
                        <a:cubicBezTo>
                          <a:pt x="22" y="32"/>
                          <a:pt x="22" y="32"/>
                          <a:pt x="22" y="32"/>
                        </a:cubicBezTo>
                        <a:cubicBezTo>
                          <a:pt x="23" y="30"/>
                          <a:pt x="23" y="30"/>
                          <a:pt x="23" y="30"/>
                        </a:cubicBezTo>
                        <a:cubicBezTo>
                          <a:pt x="22" y="29"/>
                          <a:pt x="22" y="29"/>
                          <a:pt x="22" y="29"/>
                        </a:cubicBezTo>
                        <a:cubicBezTo>
                          <a:pt x="21" y="29"/>
                          <a:pt x="21" y="29"/>
                          <a:pt x="21" y="29"/>
                        </a:cubicBezTo>
                        <a:cubicBezTo>
                          <a:pt x="21" y="29"/>
                          <a:pt x="21" y="29"/>
                          <a:pt x="21" y="29"/>
                        </a:cubicBezTo>
                        <a:cubicBezTo>
                          <a:pt x="22" y="28"/>
                          <a:pt x="22" y="28"/>
                          <a:pt x="22" y="28"/>
                        </a:cubicBezTo>
                        <a:cubicBezTo>
                          <a:pt x="22" y="27"/>
                          <a:pt x="22" y="27"/>
                          <a:pt x="22" y="27"/>
                        </a:cubicBezTo>
                        <a:cubicBezTo>
                          <a:pt x="22" y="26"/>
                          <a:pt x="22" y="26"/>
                          <a:pt x="22" y="26"/>
                        </a:cubicBezTo>
                        <a:cubicBezTo>
                          <a:pt x="21" y="26"/>
                          <a:pt x="21" y="26"/>
                          <a:pt x="21" y="26"/>
                        </a:cubicBezTo>
                        <a:cubicBezTo>
                          <a:pt x="20" y="26"/>
                          <a:pt x="20" y="26"/>
                          <a:pt x="20" y="26"/>
                        </a:cubicBezTo>
                        <a:cubicBezTo>
                          <a:pt x="20" y="26"/>
                          <a:pt x="20" y="26"/>
                          <a:pt x="20" y="26"/>
                        </a:cubicBezTo>
                        <a:cubicBezTo>
                          <a:pt x="19" y="26"/>
                          <a:pt x="19" y="26"/>
                          <a:pt x="19" y="26"/>
                        </a:cubicBezTo>
                        <a:cubicBezTo>
                          <a:pt x="20" y="26"/>
                          <a:pt x="20" y="26"/>
                          <a:pt x="20" y="26"/>
                        </a:cubicBezTo>
                        <a:cubicBezTo>
                          <a:pt x="19" y="25"/>
                          <a:pt x="19" y="25"/>
                          <a:pt x="19" y="25"/>
                        </a:cubicBezTo>
                        <a:cubicBezTo>
                          <a:pt x="18" y="25"/>
                          <a:pt x="18" y="25"/>
                          <a:pt x="18" y="25"/>
                        </a:cubicBezTo>
                        <a:cubicBezTo>
                          <a:pt x="18" y="26"/>
                          <a:pt x="18" y="26"/>
                          <a:pt x="18" y="26"/>
                        </a:cubicBezTo>
                        <a:cubicBezTo>
                          <a:pt x="16" y="26"/>
                          <a:pt x="16" y="26"/>
                          <a:pt x="16" y="26"/>
                        </a:cubicBezTo>
                        <a:cubicBezTo>
                          <a:pt x="16" y="26"/>
                          <a:pt x="16" y="26"/>
                          <a:pt x="16" y="26"/>
                        </a:cubicBezTo>
                        <a:cubicBezTo>
                          <a:pt x="17" y="25"/>
                          <a:pt x="17" y="25"/>
                          <a:pt x="17" y="25"/>
                        </a:cubicBezTo>
                        <a:cubicBezTo>
                          <a:pt x="17" y="24"/>
                          <a:pt x="17" y="24"/>
                          <a:pt x="17" y="24"/>
                        </a:cubicBezTo>
                        <a:cubicBezTo>
                          <a:pt x="18" y="23"/>
                          <a:pt x="18" y="23"/>
                          <a:pt x="18" y="23"/>
                        </a:cubicBezTo>
                        <a:cubicBezTo>
                          <a:pt x="19" y="23"/>
                          <a:pt x="19" y="23"/>
                          <a:pt x="19" y="23"/>
                        </a:cubicBezTo>
                        <a:cubicBezTo>
                          <a:pt x="20" y="25"/>
                          <a:pt x="20" y="25"/>
                          <a:pt x="20" y="25"/>
                        </a:cubicBezTo>
                        <a:cubicBezTo>
                          <a:pt x="21" y="25"/>
                          <a:pt x="21" y="25"/>
                          <a:pt x="21" y="25"/>
                        </a:cubicBezTo>
                        <a:cubicBezTo>
                          <a:pt x="21" y="24"/>
                          <a:pt x="21" y="24"/>
                          <a:pt x="21" y="24"/>
                        </a:cubicBezTo>
                        <a:cubicBezTo>
                          <a:pt x="20" y="23"/>
                          <a:pt x="20" y="23"/>
                          <a:pt x="20" y="23"/>
                        </a:cubicBezTo>
                        <a:cubicBezTo>
                          <a:pt x="19" y="22"/>
                          <a:pt x="19" y="22"/>
                          <a:pt x="19" y="22"/>
                        </a:cubicBezTo>
                        <a:cubicBezTo>
                          <a:pt x="20" y="22"/>
                          <a:pt x="20" y="22"/>
                          <a:pt x="20" y="22"/>
                        </a:cubicBezTo>
                        <a:cubicBezTo>
                          <a:pt x="18" y="21"/>
                          <a:pt x="18" y="21"/>
                          <a:pt x="18" y="21"/>
                        </a:cubicBezTo>
                        <a:cubicBezTo>
                          <a:pt x="17" y="20"/>
                          <a:pt x="17" y="20"/>
                          <a:pt x="17" y="20"/>
                        </a:cubicBezTo>
                        <a:cubicBezTo>
                          <a:pt x="18" y="20"/>
                          <a:pt x="18" y="20"/>
                          <a:pt x="18" y="20"/>
                        </a:cubicBezTo>
                        <a:cubicBezTo>
                          <a:pt x="18" y="19"/>
                          <a:pt x="18" y="19"/>
                          <a:pt x="18" y="19"/>
                        </a:cubicBezTo>
                        <a:cubicBezTo>
                          <a:pt x="18" y="19"/>
                          <a:pt x="18" y="19"/>
                          <a:pt x="18" y="19"/>
                        </a:cubicBezTo>
                        <a:cubicBezTo>
                          <a:pt x="19" y="20"/>
                          <a:pt x="19" y="20"/>
                          <a:pt x="19" y="20"/>
                        </a:cubicBezTo>
                        <a:cubicBezTo>
                          <a:pt x="20" y="21"/>
                          <a:pt x="20" y="21"/>
                          <a:pt x="20" y="21"/>
                        </a:cubicBezTo>
                        <a:cubicBezTo>
                          <a:pt x="22" y="22"/>
                          <a:pt x="22" y="22"/>
                          <a:pt x="22" y="22"/>
                        </a:cubicBezTo>
                        <a:cubicBezTo>
                          <a:pt x="23" y="23"/>
                          <a:pt x="23" y="23"/>
                          <a:pt x="23" y="23"/>
                        </a:cubicBezTo>
                        <a:cubicBezTo>
                          <a:pt x="23" y="22"/>
                          <a:pt x="23" y="22"/>
                          <a:pt x="23" y="22"/>
                        </a:cubicBezTo>
                        <a:cubicBezTo>
                          <a:pt x="24" y="23"/>
                          <a:pt x="24" y="23"/>
                          <a:pt x="24" y="23"/>
                        </a:cubicBezTo>
                        <a:cubicBezTo>
                          <a:pt x="26" y="23"/>
                          <a:pt x="26" y="23"/>
                          <a:pt x="26" y="23"/>
                        </a:cubicBezTo>
                        <a:cubicBezTo>
                          <a:pt x="27" y="23"/>
                          <a:pt x="27" y="23"/>
                          <a:pt x="27" y="23"/>
                        </a:cubicBezTo>
                        <a:cubicBezTo>
                          <a:pt x="28" y="22"/>
                          <a:pt x="28" y="22"/>
                          <a:pt x="28" y="22"/>
                        </a:cubicBezTo>
                        <a:cubicBezTo>
                          <a:pt x="27" y="21"/>
                          <a:pt x="27" y="21"/>
                          <a:pt x="27" y="21"/>
                        </a:cubicBezTo>
                        <a:cubicBezTo>
                          <a:pt x="25" y="19"/>
                          <a:pt x="25" y="19"/>
                          <a:pt x="25" y="19"/>
                        </a:cubicBezTo>
                        <a:cubicBezTo>
                          <a:pt x="24" y="18"/>
                          <a:pt x="24" y="18"/>
                          <a:pt x="24" y="18"/>
                        </a:cubicBezTo>
                        <a:cubicBezTo>
                          <a:pt x="23" y="18"/>
                          <a:pt x="23" y="18"/>
                          <a:pt x="23" y="18"/>
                        </a:cubicBezTo>
                        <a:cubicBezTo>
                          <a:pt x="23" y="17"/>
                          <a:pt x="23" y="17"/>
                          <a:pt x="23" y="17"/>
                        </a:cubicBezTo>
                        <a:cubicBezTo>
                          <a:pt x="21" y="16"/>
                          <a:pt x="21" y="16"/>
                          <a:pt x="21" y="16"/>
                        </a:cubicBezTo>
                        <a:cubicBezTo>
                          <a:pt x="21" y="16"/>
                          <a:pt x="21" y="16"/>
                          <a:pt x="21" y="16"/>
                        </a:cubicBezTo>
                        <a:cubicBezTo>
                          <a:pt x="20" y="15"/>
                          <a:pt x="20" y="15"/>
                          <a:pt x="20" y="15"/>
                        </a:cubicBezTo>
                        <a:cubicBezTo>
                          <a:pt x="21" y="14"/>
                          <a:pt x="21" y="14"/>
                          <a:pt x="21" y="14"/>
                        </a:cubicBezTo>
                        <a:cubicBezTo>
                          <a:pt x="22" y="15"/>
                          <a:pt x="22" y="15"/>
                          <a:pt x="22" y="15"/>
                        </a:cubicBezTo>
                        <a:cubicBezTo>
                          <a:pt x="23" y="16"/>
                          <a:pt x="23" y="16"/>
                          <a:pt x="23" y="16"/>
                        </a:cubicBezTo>
                        <a:cubicBezTo>
                          <a:pt x="23" y="16"/>
                          <a:pt x="23" y="16"/>
                          <a:pt x="23" y="16"/>
                        </a:cubicBezTo>
                        <a:cubicBezTo>
                          <a:pt x="24" y="17"/>
                          <a:pt x="24" y="17"/>
                          <a:pt x="24" y="17"/>
                        </a:cubicBezTo>
                        <a:cubicBezTo>
                          <a:pt x="24" y="17"/>
                          <a:pt x="24" y="17"/>
                          <a:pt x="24" y="17"/>
                        </a:cubicBezTo>
                        <a:cubicBezTo>
                          <a:pt x="25" y="16"/>
                          <a:pt x="25" y="16"/>
                          <a:pt x="25" y="16"/>
                        </a:cubicBezTo>
                        <a:cubicBezTo>
                          <a:pt x="24" y="14"/>
                          <a:pt x="24" y="14"/>
                          <a:pt x="24" y="14"/>
                        </a:cubicBezTo>
                        <a:cubicBezTo>
                          <a:pt x="23" y="12"/>
                          <a:pt x="23" y="12"/>
                          <a:pt x="23" y="12"/>
                        </a:cubicBezTo>
                        <a:cubicBezTo>
                          <a:pt x="22" y="12"/>
                          <a:pt x="22" y="12"/>
                          <a:pt x="22" y="12"/>
                        </a:cubicBezTo>
                        <a:cubicBezTo>
                          <a:pt x="22" y="12"/>
                          <a:pt x="22" y="12"/>
                          <a:pt x="22" y="12"/>
                        </a:cubicBezTo>
                        <a:cubicBezTo>
                          <a:pt x="20" y="12"/>
                          <a:pt x="20" y="12"/>
                          <a:pt x="20" y="12"/>
                        </a:cubicBezTo>
                        <a:cubicBezTo>
                          <a:pt x="19" y="13"/>
                          <a:pt x="19" y="13"/>
                          <a:pt x="19" y="13"/>
                        </a:cubicBezTo>
                        <a:cubicBezTo>
                          <a:pt x="18" y="13"/>
                          <a:pt x="18" y="13"/>
                          <a:pt x="18" y="13"/>
                        </a:cubicBezTo>
                        <a:cubicBezTo>
                          <a:pt x="17" y="12"/>
                          <a:pt x="17" y="12"/>
                          <a:pt x="17" y="12"/>
                        </a:cubicBezTo>
                        <a:cubicBezTo>
                          <a:pt x="16" y="12"/>
                          <a:pt x="16" y="12"/>
                          <a:pt x="16" y="12"/>
                        </a:cubicBezTo>
                        <a:cubicBezTo>
                          <a:pt x="15" y="11"/>
                          <a:pt x="15" y="11"/>
                          <a:pt x="15" y="11"/>
                        </a:cubicBezTo>
                        <a:cubicBezTo>
                          <a:pt x="14" y="13"/>
                          <a:pt x="14" y="13"/>
                          <a:pt x="14" y="13"/>
                        </a:cubicBezTo>
                        <a:cubicBezTo>
                          <a:pt x="12" y="14"/>
                          <a:pt x="12" y="14"/>
                          <a:pt x="12" y="14"/>
                        </a:cubicBezTo>
                        <a:cubicBezTo>
                          <a:pt x="12" y="15"/>
                          <a:pt x="12" y="15"/>
                          <a:pt x="12" y="15"/>
                        </a:cubicBezTo>
                        <a:cubicBezTo>
                          <a:pt x="11" y="16"/>
                          <a:pt x="11" y="16"/>
                          <a:pt x="11" y="16"/>
                        </a:cubicBezTo>
                        <a:cubicBezTo>
                          <a:pt x="11" y="15"/>
                          <a:pt x="11" y="15"/>
                          <a:pt x="11" y="15"/>
                        </a:cubicBezTo>
                        <a:cubicBezTo>
                          <a:pt x="12" y="14"/>
                          <a:pt x="12" y="14"/>
                          <a:pt x="12" y="14"/>
                        </a:cubicBezTo>
                        <a:cubicBezTo>
                          <a:pt x="12" y="13"/>
                          <a:pt x="12" y="13"/>
                          <a:pt x="12" y="13"/>
                        </a:cubicBezTo>
                        <a:cubicBezTo>
                          <a:pt x="15" y="11"/>
                          <a:pt x="15" y="11"/>
                          <a:pt x="15" y="11"/>
                        </a:cubicBezTo>
                        <a:cubicBezTo>
                          <a:pt x="15" y="10"/>
                          <a:pt x="15" y="10"/>
                          <a:pt x="15" y="10"/>
                        </a:cubicBezTo>
                        <a:cubicBezTo>
                          <a:pt x="15" y="9"/>
                          <a:pt x="15" y="9"/>
                          <a:pt x="15" y="9"/>
                        </a:cubicBezTo>
                        <a:cubicBezTo>
                          <a:pt x="15" y="6"/>
                          <a:pt x="15" y="6"/>
                          <a:pt x="15" y="6"/>
                        </a:cubicBezTo>
                        <a:cubicBezTo>
                          <a:pt x="15" y="6"/>
                          <a:pt x="15" y="6"/>
                          <a:pt x="15" y="6"/>
                        </a:cubicBezTo>
                        <a:cubicBezTo>
                          <a:pt x="14" y="5"/>
                          <a:pt x="14" y="5"/>
                          <a:pt x="14" y="5"/>
                        </a:cubicBezTo>
                        <a:cubicBezTo>
                          <a:pt x="14" y="5"/>
                          <a:pt x="14" y="5"/>
                          <a:pt x="14" y="5"/>
                        </a:cubicBezTo>
                        <a:cubicBezTo>
                          <a:pt x="12" y="5"/>
                          <a:pt x="12" y="5"/>
                          <a:pt x="12" y="5"/>
                        </a:cubicBezTo>
                        <a:cubicBezTo>
                          <a:pt x="12" y="5"/>
                          <a:pt x="12" y="5"/>
                          <a:pt x="12" y="5"/>
                        </a:cubicBezTo>
                        <a:cubicBezTo>
                          <a:pt x="12" y="3"/>
                          <a:pt x="12" y="3"/>
                          <a:pt x="12" y="3"/>
                        </a:cubicBezTo>
                        <a:cubicBezTo>
                          <a:pt x="11" y="3"/>
                          <a:pt x="11" y="3"/>
                          <a:pt x="11" y="3"/>
                        </a:cubicBezTo>
                        <a:cubicBezTo>
                          <a:pt x="9" y="2"/>
                          <a:pt x="9" y="2"/>
                          <a:pt x="9" y="2"/>
                        </a:cubicBezTo>
                        <a:cubicBezTo>
                          <a:pt x="8" y="1"/>
                          <a:pt x="8" y="1"/>
                          <a:pt x="8" y="1"/>
                        </a:cubicBezTo>
                        <a:cubicBezTo>
                          <a:pt x="7" y="1"/>
                          <a:pt x="7" y="1"/>
                          <a:pt x="7" y="1"/>
                        </a:cubicBezTo>
                        <a:cubicBezTo>
                          <a:pt x="6" y="0"/>
                          <a:pt x="6" y="0"/>
                          <a:pt x="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52" name="Freeform 1251"/>
                  <p:cNvSpPr>
                    <a:spLocks/>
                  </p:cNvSpPr>
                  <p:nvPr/>
                </p:nvSpPr>
                <p:spPr bwMode="auto">
                  <a:xfrm>
                    <a:off x="2480" y="1407"/>
                    <a:ext cx="6" cy="4"/>
                  </a:xfrm>
                  <a:custGeom>
                    <a:avLst/>
                    <a:gdLst>
                      <a:gd name="T0" fmla="*/ 1 w 2"/>
                      <a:gd name="T1" fmla="*/ 0 h 1"/>
                      <a:gd name="T2" fmla="*/ 0 w 2"/>
                      <a:gd name="T3" fmla="*/ 0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0" y="0"/>
                        </a:cubicBezTo>
                        <a:cubicBezTo>
                          <a:pt x="1" y="1"/>
                          <a:pt x="1" y="1"/>
                          <a:pt x="1" y="1"/>
                        </a:cubicBezTo>
                        <a:cubicBezTo>
                          <a:pt x="2" y="0"/>
                          <a:pt x="2" y="0"/>
                          <a:pt x="2" y="0"/>
                        </a:cubicBezTo>
                        <a:cubicBezTo>
                          <a:pt x="1" y="0"/>
                          <a:pt x="1" y="0"/>
                          <a:pt x="1" y="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53" name="Freeform 1252"/>
                  <p:cNvSpPr>
                    <a:spLocks/>
                  </p:cNvSpPr>
                  <p:nvPr/>
                </p:nvSpPr>
                <p:spPr bwMode="auto">
                  <a:xfrm>
                    <a:off x="2480" y="1407"/>
                    <a:ext cx="6" cy="4"/>
                  </a:xfrm>
                  <a:custGeom>
                    <a:avLst/>
                    <a:gdLst>
                      <a:gd name="T0" fmla="*/ 1 w 2"/>
                      <a:gd name="T1" fmla="*/ 0 h 1"/>
                      <a:gd name="T2" fmla="*/ 0 w 2"/>
                      <a:gd name="T3" fmla="*/ 0 h 1"/>
                      <a:gd name="T4" fmla="*/ 1 w 2"/>
                      <a:gd name="T5" fmla="*/ 1 h 1"/>
                      <a:gd name="T6" fmla="*/ 2 w 2"/>
                      <a:gd name="T7" fmla="*/ 0 h 1"/>
                      <a:gd name="T8" fmla="*/ 1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0"/>
                        </a:cubicBezTo>
                        <a:cubicBezTo>
                          <a:pt x="1" y="1"/>
                          <a:pt x="1" y="1"/>
                          <a:pt x="1" y="1"/>
                        </a:cubicBezTo>
                        <a:cubicBezTo>
                          <a:pt x="2" y="0"/>
                          <a:pt x="2" y="0"/>
                          <a:pt x="2" y="0"/>
                        </a:cubicBezTo>
                        <a:cubicBezTo>
                          <a:pt x="1" y="0"/>
                          <a:pt x="1" y="0"/>
                          <a:pt x="1"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54" name="Freeform 1253"/>
                  <p:cNvSpPr>
                    <a:spLocks/>
                  </p:cNvSpPr>
                  <p:nvPr/>
                </p:nvSpPr>
                <p:spPr bwMode="auto">
                  <a:xfrm>
                    <a:off x="2426" y="1259"/>
                    <a:ext cx="3" cy="9"/>
                  </a:xfrm>
                  <a:custGeom>
                    <a:avLst/>
                    <a:gdLst>
                      <a:gd name="T0" fmla="*/ 0 w 3"/>
                      <a:gd name="T1" fmla="*/ 6 h 9"/>
                      <a:gd name="T2" fmla="*/ 0 w 3"/>
                      <a:gd name="T3" fmla="*/ 3 h 9"/>
                      <a:gd name="T4" fmla="*/ 0 w 3"/>
                      <a:gd name="T5" fmla="*/ 0 h 9"/>
                      <a:gd name="T6" fmla="*/ 0 w 3"/>
                      <a:gd name="T7" fmla="*/ 0 h 9"/>
                      <a:gd name="T8" fmla="*/ 0 w 3"/>
                      <a:gd name="T9" fmla="*/ 3 h 9"/>
                      <a:gd name="T10" fmla="*/ 3 w 3"/>
                      <a:gd name="T11" fmla="*/ 3 h 9"/>
                      <a:gd name="T12" fmla="*/ 3 w 3"/>
                      <a:gd name="T13" fmla="*/ 3 h 9"/>
                      <a:gd name="T14" fmla="*/ 3 w 3"/>
                      <a:gd name="T15" fmla="*/ 3 h 9"/>
                      <a:gd name="T16" fmla="*/ 0 w 3"/>
                      <a:gd name="T17" fmla="*/ 9 h 9"/>
                      <a:gd name="T18" fmla="*/ 0 w 3"/>
                      <a:gd name="T19" fmla="*/ 9 h 9"/>
                      <a:gd name="T20" fmla="*/ 0 w 3"/>
                      <a:gd name="T2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9">
                        <a:moveTo>
                          <a:pt x="0" y="6"/>
                        </a:moveTo>
                        <a:lnTo>
                          <a:pt x="0" y="3"/>
                        </a:lnTo>
                        <a:lnTo>
                          <a:pt x="0" y="0"/>
                        </a:lnTo>
                        <a:lnTo>
                          <a:pt x="0" y="0"/>
                        </a:lnTo>
                        <a:lnTo>
                          <a:pt x="0" y="3"/>
                        </a:lnTo>
                        <a:lnTo>
                          <a:pt x="3" y="3"/>
                        </a:lnTo>
                        <a:lnTo>
                          <a:pt x="3" y="3"/>
                        </a:lnTo>
                        <a:lnTo>
                          <a:pt x="3" y="3"/>
                        </a:lnTo>
                        <a:lnTo>
                          <a:pt x="0" y="9"/>
                        </a:lnTo>
                        <a:lnTo>
                          <a:pt x="0" y="9"/>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55" name="Freeform 1254"/>
                  <p:cNvSpPr>
                    <a:spLocks/>
                  </p:cNvSpPr>
                  <p:nvPr/>
                </p:nvSpPr>
                <p:spPr bwMode="auto">
                  <a:xfrm>
                    <a:off x="2423" y="1259"/>
                    <a:ext cx="9" cy="9"/>
                  </a:xfrm>
                  <a:custGeom>
                    <a:avLst/>
                    <a:gdLst>
                      <a:gd name="T0" fmla="*/ 3 w 9"/>
                      <a:gd name="T1" fmla="*/ 0 h 9"/>
                      <a:gd name="T2" fmla="*/ 3 w 9"/>
                      <a:gd name="T3" fmla="*/ 0 h 9"/>
                      <a:gd name="T4" fmla="*/ 3 w 9"/>
                      <a:gd name="T5" fmla="*/ 3 h 9"/>
                      <a:gd name="T6" fmla="*/ 0 w 9"/>
                      <a:gd name="T7" fmla="*/ 6 h 9"/>
                      <a:gd name="T8" fmla="*/ 3 w 9"/>
                      <a:gd name="T9" fmla="*/ 9 h 9"/>
                      <a:gd name="T10" fmla="*/ 3 w 9"/>
                      <a:gd name="T11" fmla="*/ 9 h 9"/>
                      <a:gd name="T12" fmla="*/ 6 w 9"/>
                      <a:gd name="T13" fmla="*/ 6 h 9"/>
                      <a:gd name="T14" fmla="*/ 9 w 9"/>
                      <a:gd name="T15" fmla="*/ 3 h 9"/>
                      <a:gd name="T16" fmla="*/ 6 w 9"/>
                      <a:gd name="T17" fmla="*/ 0 h 9"/>
                      <a:gd name="T18" fmla="*/ 6 w 9"/>
                      <a:gd name="T19" fmla="*/ 3 h 9"/>
                      <a:gd name="T20" fmla="*/ 3 w 9"/>
                      <a:gd name="T21" fmla="*/ 0 h 9"/>
                      <a:gd name="T22" fmla="*/ 3 w 9"/>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9">
                        <a:moveTo>
                          <a:pt x="3" y="0"/>
                        </a:moveTo>
                        <a:lnTo>
                          <a:pt x="3" y="0"/>
                        </a:lnTo>
                        <a:lnTo>
                          <a:pt x="3" y="3"/>
                        </a:lnTo>
                        <a:lnTo>
                          <a:pt x="0" y="6"/>
                        </a:lnTo>
                        <a:lnTo>
                          <a:pt x="3" y="9"/>
                        </a:lnTo>
                        <a:lnTo>
                          <a:pt x="3" y="9"/>
                        </a:lnTo>
                        <a:lnTo>
                          <a:pt x="6" y="6"/>
                        </a:lnTo>
                        <a:lnTo>
                          <a:pt x="9" y="3"/>
                        </a:lnTo>
                        <a:lnTo>
                          <a:pt x="6" y="0"/>
                        </a:lnTo>
                        <a:lnTo>
                          <a:pt x="6"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56" name="Freeform 1255"/>
                  <p:cNvSpPr>
                    <a:spLocks/>
                  </p:cNvSpPr>
                  <p:nvPr/>
                </p:nvSpPr>
                <p:spPr bwMode="auto">
                  <a:xfrm>
                    <a:off x="2402" y="1030"/>
                    <a:ext cx="3" cy="3"/>
                  </a:xfrm>
                  <a:custGeom>
                    <a:avLst/>
                    <a:gdLst>
                      <a:gd name="T0" fmla="*/ 1 w 1"/>
                      <a:gd name="T1" fmla="*/ 1 h 1"/>
                      <a:gd name="T2" fmla="*/ 1 w 1"/>
                      <a:gd name="T3" fmla="*/ 0 h 1"/>
                      <a:gd name="T4" fmla="*/ 0 w 1"/>
                      <a:gd name="T5" fmla="*/ 1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1" y="0"/>
                        </a:cubicBezTo>
                        <a:cubicBezTo>
                          <a:pt x="0" y="1"/>
                          <a:pt x="0" y="1"/>
                          <a:pt x="0" y="1"/>
                        </a:cubicBezTo>
                        <a:cubicBezTo>
                          <a:pt x="0" y="1"/>
                          <a:pt x="0" y="1"/>
                          <a:pt x="0" y="1"/>
                        </a:cubicBezTo>
                        <a:cubicBezTo>
                          <a:pt x="1" y="1"/>
                          <a:pt x="1" y="1"/>
                          <a:pt x="1" y="1"/>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57" name="Freeform 1256"/>
                  <p:cNvSpPr>
                    <a:spLocks/>
                  </p:cNvSpPr>
                  <p:nvPr/>
                </p:nvSpPr>
                <p:spPr bwMode="auto">
                  <a:xfrm>
                    <a:off x="2402" y="1030"/>
                    <a:ext cx="3" cy="3"/>
                  </a:xfrm>
                  <a:custGeom>
                    <a:avLst/>
                    <a:gdLst>
                      <a:gd name="T0" fmla="*/ 1 w 1"/>
                      <a:gd name="T1" fmla="*/ 0 h 1"/>
                      <a:gd name="T2" fmla="*/ 0 w 1"/>
                      <a:gd name="T3" fmla="*/ 1 h 1"/>
                      <a:gd name="T4" fmla="*/ 0 w 1"/>
                      <a:gd name="T5" fmla="*/ 1 h 1"/>
                      <a:gd name="T6" fmla="*/ 1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1"/>
                          <a:pt x="0" y="1"/>
                          <a:pt x="0" y="1"/>
                        </a:cubicBezTo>
                        <a:cubicBezTo>
                          <a:pt x="0" y="1"/>
                          <a:pt x="0" y="1"/>
                          <a:pt x="0" y="1"/>
                        </a:cubicBezTo>
                        <a:cubicBezTo>
                          <a:pt x="1" y="1"/>
                          <a:pt x="1" y="1"/>
                          <a:pt x="1" y="1"/>
                        </a:cubicBezTo>
                        <a:cubicBezTo>
                          <a:pt x="1" y="1"/>
                          <a:pt x="1" y="1"/>
                          <a:pt x="1" y="1"/>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58" name="Freeform 1257"/>
                  <p:cNvSpPr>
                    <a:spLocks noEditPoints="1"/>
                  </p:cNvSpPr>
                  <p:nvPr/>
                </p:nvSpPr>
                <p:spPr bwMode="auto">
                  <a:xfrm>
                    <a:off x="2176" y="1120"/>
                    <a:ext cx="368" cy="505"/>
                  </a:xfrm>
                  <a:custGeom>
                    <a:avLst/>
                    <a:gdLst>
                      <a:gd name="T0" fmla="*/ 65 w 122"/>
                      <a:gd name="T1" fmla="*/ 155 h 167"/>
                      <a:gd name="T2" fmla="*/ 55 w 122"/>
                      <a:gd name="T3" fmla="*/ 142 h 167"/>
                      <a:gd name="T4" fmla="*/ 44 w 122"/>
                      <a:gd name="T5" fmla="*/ 134 h 167"/>
                      <a:gd name="T6" fmla="*/ 31 w 122"/>
                      <a:gd name="T7" fmla="*/ 124 h 167"/>
                      <a:gd name="T8" fmla="*/ 50 w 122"/>
                      <a:gd name="T9" fmla="*/ 124 h 167"/>
                      <a:gd name="T10" fmla="*/ 64 w 122"/>
                      <a:gd name="T11" fmla="*/ 106 h 167"/>
                      <a:gd name="T12" fmla="*/ 68 w 122"/>
                      <a:gd name="T13" fmla="*/ 89 h 167"/>
                      <a:gd name="T14" fmla="*/ 64 w 122"/>
                      <a:gd name="T15" fmla="*/ 78 h 167"/>
                      <a:gd name="T16" fmla="*/ 59 w 122"/>
                      <a:gd name="T17" fmla="*/ 75 h 167"/>
                      <a:gd name="T18" fmla="*/ 55 w 122"/>
                      <a:gd name="T19" fmla="*/ 59 h 167"/>
                      <a:gd name="T20" fmla="*/ 48 w 122"/>
                      <a:gd name="T21" fmla="*/ 60 h 167"/>
                      <a:gd name="T22" fmla="*/ 29 w 122"/>
                      <a:gd name="T23" fmla="*/ 56 h 167"/>
                      <a:gd name="T24" fmla="*/ 20 w 122"/>
                      <a:gd name="T25" fmla="*/ 54 h 167"/>
                      <a:gd name="T26" fmla="*/ 7 w 122"/>
                      <a:gd name="T27" fmla="*/ 50 h 167"/>
                      <a:gd name="T28" fmla="*/ 4 w 122"/>
                      <a:gd name="T29" fmla="*/ 40 h 167"/>
                      <a:gd name="T30" fmla="*/ 5 w 122"/>
                      <a:gd name="T31" fmla="*/ 23 h 167"/>
                      <a:gd name="T32" fmla="*/ 21 w 122"/>
                      <a:gd name="T33" fmla="*/ 7 h 167"/>
                      <a:gd name="T34" fmla="*/ 24 w 122"/>
                      <a:gd name="T35" fmla="*/ 19 h 167"/>
                      <a:gd name="T36" fmla="*/ 23 w 122"/>
                      <a:gd name="T37" fmla="*/ 41 h 167"/>
                      <a:gd name="T38" fmla="*/ 25 w 122"/>
                      <a:gd name="T39" fmla="*/ 28 h 167"/>
                      <a:gd name="T40" fmla="*/ 30 w 122"/>
                      <a:gd name="T41" fmla="*/ 18 h 167"/>
                      <a:gd name="T42" fmla="*/ 38 w 122"/>
                      <a:gd name="T43" fmla="*/ 12 h 167"/>
                      <a:gd name="T44" fmla="*/ 57 w 122"/>
                      <a:gd name="T45" fmla="*/ 8 h 167"/>
                      <a:gd name="T46" fmla="*/ 51 w 122"/>
                      <a:gd name="T47" fmla="*/ 29 h 167"/>
                      <a:gd name="T48" fmla="*/ 55 w 122"/>
                      <a:gd name="T49" fmla="*/ 28 h 167"/>
                      <a:gd name="T50" fmla="*/ 64 w 122"/>
                      <a:gd name="T51" fmla="*/ 34 h 167"/>
                      <a:gd name="T52" fmla="*/ 78 w 122"/>
                      <a:gd name="T53" fmla="*/ 32 h 167"/>
                      <a:gd name="T54" fmla="*/ 80 w 122"/>
                      <a:gd name="T55" fmla="*/ 39 h 167"/>
                      <a:gd name="T56" fmla="*/ 75 w 122"/>
                      <a:gd name="T57" fmla="*/ 48 h 167"/>
                      <a:gd name="T58" fmla="*/ 79 w 122"/>
                      <a:gd name="T59" fmla="*/ 50 h 167"/>
                      <a:gd name="T60" fmla="*/ 87 w 122"/>
                      <a:gd name="T61" fmla="*/ 45 h 167"/>
                      <a:gd name="T62" fmla="*/ 83 w 122"/>
                      <a:gd name="T63" fmla="*/ 59 h 167"/>
                      <a:gd name="T64" fmla="*/ 86 w 122"/>
                      <a:gd name="T65" fmla="*/ 62 h 167"/>
                      <a:gd name="T66" fmla="*/ 92 w 122"/>
                      <a:gd name="T67" fmla="*/ 61 h 167"/>
                      <a:gd name="T68" fmla="*/ 92 w 122"/>
                      <a:gd name="T69" fmla="*/ 68 h 167"/>
                      <a:gd name="T70" fmla="*/ 91 w 122"/>
                      <a:gd name="T71" fmla="*/ 74 h 167"/>
                      <a:gd name="T72" fmla="*/ 99 w 122"/>
                      <a:gd name="T73" fmla="*/ 75 h 167"/>
                      <a:gd name="T74" fmla="*/ 102 w 122"/>
                      <a:gd name="T75" fmla="*/ 82 h 167"/>
                      <a:gd name="T76" fmla="*/ 97 w 122"/>
                      <a:gd name="T77" fmla="*/ 85 h 167"/>
                      <a:gd name="T78" fmla="*/ 94 w 122"/>
                      <a:gd name="T79" fmla="*/ 91 h 167"/>
                      <a:gd name="T80" fmla="*/ 100 w 122"/>
                      <a:gd name="T81" fmla="*/ 96 h 167"/>
                      <a:gd name="T82" fmla="*/ 104 w 122"/>
                      <a:gd name="T83" fmla="*/ 100 h 167"/>
                      <a:gd name="T84" fmla="*/ 109 w 122"/>
                      <a:gd name="T85" fmla="*/ 106 h 167"/>
                      <a:gd name="T86" fmla="*/ 111 w 122"/>
                      <a:gd name="T87" fmla="*/ 113 h 167"/>
                      <a:gd name="T88" fmla="*/ 120 w 122"/>
                      <a:gd name="T89" fmla="*/ 114 h 167"/>
                      <a:gd name="T90" fmla="*/ 117 w 122"/>
                      <a:gd name="T91" fmla="*/ 119 h 167"/>
                      <a:gd name="T92" fmla="*/ 116 w 122"/>
                      <a:gd name="T93" fmla="*/ 123 h 167"/>
                      <a:gd name="T94" fmla="*/ 109 w 122"/>
                      <a:gd name="T95" fmla="*/ 127 h 167"/>
                      <a:gd name="T96" fmla="*/ 106 w 122"/>
                      <a:gd name="T97" fmla="*/ 131 h 167"/>
                      <a:gd name="T98" fmla="*/ 101 w 122"/>
                      <a:gd name="T99" fmla="*/ 131 h 167"/>
                      <a:gd name="T100" fmla="*/ 98 w 122"/>
                      <a:gd name="T101" fmla="*/ 126 h 167"/>
                      <a:gd name="T102" fmla="*/ 95 w 122"/>
                      <a:gd name="T103" fmla="*/ 122 h 167"/>
                      <a:gd name="T104" fmla="*/ 91 w 122"/>
                      <a:gd name="T105" fmla="*/ 114 h 167"/>
                      <a:gd name="T106" fmla="*/ 88 w 122"/>
                      <a:gd name="T107" fmla="*/ 121 h 167"/>
                      <a:gd name="T108" fmla="*/ 86 w 122"/>
                      <a:gd name="T109" fmla="*/ 123 h 167"/>
                      <a:gd name="T110" fmla="*/ 88 w 122"/>
                      <a:gd name="T111" fmla="*/ 135 h 167"/>
                      <a:gd name="T112" fmla="*/ 92 w 122"/>
                      <a:gd name="T113" fmla="*/ 141 h 167"/>
                      <a:gd name="T114" fmla="*/ 90 w 122"/>
                      <a:gd name="T115" fmla="*/ 156 h 167"/>
                      <a:gd name="T116" fmla="*/ 83 w 122"/>
                      <a:gd name="T117" fmla="*/ 151 h 167"/>
                      <a:gd name="T118" fmla="*/ 74 w 122"/>
                      <a:gd name="T119" fmla="*/ 150 h 167"/>
                      <a:gd name="T120" fmla="*/ 84 w 122"/>
                      <a:gd name="T121" fmla="*/ 164 h 167"/>
                      <a:gd name="T122" fmla="*/ 63 w 122"/>
                      <a:gd name="T123" fmla="*/ 129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 h="167">
                        <a:moveTo>
                          <a:pt x="82" y="167"/>
                        </a:moveTo>
                        <a:cubicBezTo>
                          <a:pt x="81" y="166"/>
                          <a:pt x="81" y="166"/>
                          <a:pt x="81" y="166"/>
                        </a:cubicBezTo>
                        <a:cubicBezTo>
                          <a:pt x="79" y="166"/>
                          <a:pt x="79" y="166"/>
                          <a:pt x="79" y="166"/>
                        </a:cubicBezTo>
                        <a:cubicBezTo>
                          <a:pt x="78" y="165"/>
                          <a:pt x="78" y="165"/>
                          <a:pt x="78" y="165"/>
                        </a:cubicBezTo>
                        <a:cubicBezTo>
                          <a:pt x="77" y="165"/>
                          <a:pt x="77" y="165"/>
                          <a:pt x="77" y="165"/>
                        </a:cubicBezTo>
                        <a:cubicBezTo>
                          <a:pt x="76" y="163"/>
                          <a:pt x="76" y="163"/>
                          <a:pt x="76" y="163"/>
                        </a:cubicBezTo>
                        <a:cubicBezTo>
                          <a:pt x="75" y="163"/>
                          <a:pt x="75" y="163"/>
                          <a:pt x="75" y="163"/>
                        </a:cubicBezTo>
                        <a:cubicBezTo>
                          <a:pt x="74" y="162"/>
                          <a:pt x="74" y="162"/>
                          <a:pt x="74" y="162"/>
                        </a:cubicBezTo>
                        <a:cubicBezTo>
                          <a:pt x="74" y="162"/>
                          <a:pt x="74" y="162"/>
                          <a:pt x="74" y="162"/>
                        </a:cubicBezTo>
                        <a:cubicBezTo>
                          <a:pt x="73" y="162"/>
                          <a:pt x="73" y="162"/>
                          <a:pt x="73" y="162"/>
                        </a:cubicBezTo>
                        <a:cubicBezTo>
                          <a:pt x="72" y="162"/>
                          <a:pt x="72" y="162"/>
                          <a:pt x="72" y="162"/>
                        </a:cubicBezTo>
                        <a:cubicBezTo>
                          <a:pt x="71" y="161"/>
                          <a:pt x="71" y="161"/>
                          <a:pt x="71" y="161"/>
                        </a:cubicBezTo>
                        <a:cubicBezTo>
                          <a:pt x="71" y="161"/>
                          <a:pt x="71" y="161"/>
                          <a:pt x="71" y="161"/>
                        </a:cubicBezTo>
                        <a:cubicBezTo>
                          <a:pt x="70" y="160"/>
                          <a:pt x="70" y="160"/>
                          <a:pt x="70" y="160"/>
                        </a:cubicBezTo>
                        <a:cubicBezTo>
                          <a:pt x="69" y="160"/>
                          <a:pt x="69" y="160"/>
                          <a:pt x="69" y="160"/>
                        </a:cubicBezTo>
                        <a:cubicBezTo>
                          <a:pt x="68" y="159"/>
                          <a:pt x="68" y="159"/>
                          <a:pt x="68" y="159"/>
                        </a:cubicBezTo>
                        <a:cubicBezTo>
                          <a:pt x="68" y="158"/>
                          <a:pt x="68" y="158"/>
                          <a:pt x="68" y="158"/>
                        </a:cubicBezTo>
                        <a:cubicBezTo>
                          <a:pt x="67" y="158"/>
                          <a:pt x="67" y="158"/>
                          <a:pt x="67" y="158"/>
                        </a:cubicBezTo>
                        <a:cubicBezTo>
                          <a:pt x="66" y="157"/>
                          <a:pt x="66" y="157"/>
                          <a:pt x="66" y="157"/>
                        </a:cubicBezTo>
                        <a:cubicBezTo>
                          <a:pt x="66" y="156"/>
                          <a:pt x="66" y="156"/>
                          <a:pt x="66" y="156"/>
                        </a:cubicBezTo>
                        <a:cubicBezTo>
                          <a:pt x="66" y="156"/>
                          <a:pt x="66" y="156"/>
                          <a:pt x="66" y="156"/>
                        </a:cubicBezTo>
                        <a:cubicBezTo>
                          <a:pt x="67" y="156"/>
                          <a:pt x="67" y="156"/>
                          <a:pt x="67" y="156"/>
                        </a:cubicBezTo>
                        <a:cubicBezTo>
                          <a:pt x="66" y="155"/>
                          <a:pt x="66" y="155"/>
                          <a:pt x="66" y="155"/>
                        </a:cubicBezTo>
                        <a:cubicBezTo>
                          <a:pt x="65" y="155"/>
                          <a:pt x="65" y="155"/>
                          <a:pt x="65" y="155"/>
                        </a:cubicBezTo>
                        <a:cubicBezTo>
                          <a:pt x="65" y="156"/>
                          <a:pt x="65" y="156"/>
                          <a:pt x="65" y="156"/>
                        </a:cubicBezTo>
                        <a:cubicBezTo>
                          <a:pt x="64" y="155"/>
                          <a:pt x="64" y="155"/>
                          <a:pt x="64" y="155"/>
                        </a:cubicBezTo>
                        <a:cubicBezTo>
                          <a:pt x="65" y="155"/>
                          <a:pt x="65" y="155"/>
                          <a:pt x="65" y="155"/>
                        </a:cubicBezTo>
                        <a:cubicBezTo>
                          <a:pt x="63" y="155"/>
                          <a:pt x="63" y="155"/>
                          <a:pt x="63" y="155"/>
                        </a:cubicBezTo>
                        <a:cubicBezTo>
                          <a:pt x="61" y="153"/>
                          <a:pt x="61" y="153"/>
                          <a:pt x="61" y="153"/>
                        </a:cubicBezTo>
                        <a:cubicBezTo>
                          <a:pt x="61" y="153"/>
                          <a:pt x="61" y="153"/>
                          <a:pt x="61" y="153"/>
                        </a:cubicBezTo>
                        <a:cubicBezTo>
                          <a:pt x="60" y="153"/>
                          <a:pt x="60" y="153"/>
                          <a:pt x="60" y="153"/>
                        </a:cubicBezTo>
                        <a:cubicBezTo>
                          <a:pt x="59" y="152"/>
                          <a:pt x="59" y="152"/>
                          <a:pt x="59" y="152"/>
                        </a:cubicBezTo>
                        <a:cubicBezTo>
                          <a:pt x="59" y="151"/>
                          <a:pt x="59" y="151"/>
                          <a:pt x="59" y="151"/>
                        </a:cubicBezTo>
                        <a:cubicBezTo>
                          <a:pt x="58" y="151"/>
                          <a:pt x="58" y="151"/>
                          <a:pt x="58" y="151"/>
                        </a:cubicBezTo>
                        <a:cubicBezTo>
                          <a:pt x="57" y="149"/>
                          <a:pt x="57" y="149"/>
                          <a:pt x="57" y="149"/>
                        </a:cubicBezTo>
                        <a:cubicBezTo>
                          <a:pt x="57" y="148"/>
                          <a:pt x="57" y="148"/>
                          <a:pt x="57" y="148"/>
                        </a:cubicBezTo>
                        <a:cubicBezTo>
                          <a:pt x="55" y="147"/>
                          <a:pt x="55" y="147"/>
                          <a:pt x="55" y="147"/>
                        </a:cubicBezTo>
                        <a:cubicBezTo>
                          <a:pt x="56" y="147"/>
                          <a:pt x="56" y="147"/>
                          <a:pt x="56" y="147"/>
                        </a:cubicBezTo>
                        <a:cubicBezTo>
                          <a:pt x="57" y="147"/>
                          <a:pt x="57" y="147"/>
                          <a:pt x="57" y="147"/>
                        </a:cubicBezTo>
                        <a:cubicBezTo>
                          <a:pt x="60" y="146"/>
                          <a:pt x="60" y="146"/>
                          <a:pt x="60" y="146"/>
                        </a:cubicBezTo>
                        <a:cubicBezTo>
                          <a:pt x="61" y="144"/>
                          <a:pt x="61" y="144"/>
                          <a:pt x="61" y="144"/>
                        </a:cubicBezTo>
                        <a:cubicBezTo>
                          <a:pt x="58" y="145"/>
                          <a:pt x="58" y="145"/>
                          <a:pt x="58" y="145"/>
                        </a:cubicBezTo>
                        <a:cubicBezTo>
                          <a:pt x="58" y="144"/>
                          <a:pt x="58" y="144"/>
                          <a:pt x="58" y="144"/>
                        </a:cubicBezTo>
                        <a:cubicBezTo>
                          <a:pt x="57" y="142"/>
                          <a:pt x="57" y="142"/>
                          <a:pt x="57" y="142"/>
                        </a:cubicBezTo>
                        <a:cubicBezTo>
                          <a:pt x="57" y="142"/>
                          <a:pt x="57" y="142"/>
                          <a:pt x="57" y="142"/>
                        </a:cubicBezTo>
                        <a:cubicBezTo>
                          <a:pt x="58" y="141"/>
                          <a:pt x="58" y="141"/>
                          <a:pt x="58" y="141"/>
                        </a:cubicBezTo>
                        <a:cubicBezTo>
                          <a:pt x="56" y="142"/>
                          <a:pt x="56" y="142"/>
                          <a:pt x="56" y="142"/>
                        </a:cubicBezTo>
                        <a:cubicBezTo>
                          <a:pt x="56" y="143"/>
                          <a:pt x="56" y="143"/>
                          <a:pt x="56" y="143"/>
                        </a:cubicBezTo>
                        <a:cubicBezTo>
                          <a:pt x="56" y="144"/>
                          <a:pt x="56" y="144"/>
                          <a:pt x="56" y="144"/>
                        </a:cubicBezTo>
                        <a:cubicBezTo>
                          <a:pt x="55" y="143"/>
                          <a:pt x="55" y="143"/>
                          <a:pt x="55" y="143"/>
                        </a:cubicBezTo>
                        <a:cubicBezTo>
                          <a:pt x="56" y="142"/>
                          <a:pt x="56" y="142"/>
                          <a:pt x="56" y="142"/>
                        </a:cubicBezTo>
                        <a:cubicBezTo>
                          <a:pt x="56" y="140"/>
                          <a:pt x="56" y="140"/>
                          <a:pt x="56" y="140"/>
                        </a:cubicBezTo>
                        <a:cubicBezTo>
                          <a:pt x="56" y="139"/>
                          <a:pt x="56" y="139"/>
                          <a:pt x="56" y="139"/>
                        </a:cubicBezTo>
                        <a:cubicBezTo>
                          <a:pt x="55" y="142"/>
                          <a:pt x="55" y="142"/>
                          <a:pt x="55" y="142"/>
                        </a:cubicBezTo>
                        <a:cubicBezTo>
                          <a:pt x="55" y="141"/>
                          <a:pt x="55" y="141"/>
                          <a:pt x="55" y="141"/>
                        </a:cubicBezTo>
                        <a:cubicBezTo>
                          <a:pt x="55" y="140"/>
                          <a:pt x="55" y="140"/>
                          <a:pt x="55" y="140"/>
                        </a:cubicBezTo>
                        <a:cubicBezTo>
                          <a:pt x="53" y="140"/>
                          <a:pt x="53" y="140"/>
                          <a:pt x="53" y="140"/>
                        </a:cubicBezTo>
                        <a:cubicBezTo>
                          <a:pt x="53" y="139"/>
                          <a:pt x="53" y="139"/>
                          <a:pt x="53" y="139"/>
                        </a:cubicBezTo>
                        <a:cubicBezTo>
                          <a:pt x="54" y="138"/>
                          <a:pt x="54" y="138"/>
                          <a:pt x="54" y="138"/>
                        </a:cubicBezTo>
                        <a:cubicBezTo>
                          <a:pt x="53" y="136"/>
                          <a:pt x="53" y="136"/>
                          <a:pt x="53" y="136"/>
                        </a:cubicBezTo>
                        <a:cubicBezTo>
                          <a:pt x="52" y="135"/>
                          <a:pt x="52" y="135"/>
                          <a:pt x="52" y="135"/>
                        </a:cubicBezTo>
                        <a:cubicBezTo>
                          <a:pt x="52" y="135"/>
                          <a:pt x="52" y="135"/>
                          <a:pt x="52" y="135"/>
                        </a:cubicBezTo>
                        <a:cubicBezTo>
                          <a:pt x="53" y="134"/>
                          <a:pt x="53" y="134"/>
                          <a:pt x="53" y="134"/>
                        </a:cubicBezTo>
                        <a:cubicBezTo>
                          <a:pt x="53" y="133"/>
                          <a:pt x="53" y="133"/>
                          <a:pt x="53" y="133"/>
                        </a:cubicBezTo>
                        <a:cubicBezTo>
                          <a:pt x="51" y="134"/>
                          <a:pt x="51" y="134"/>
                          <a:pt x="51" y="134"/>
                        </a:cubicBezTo>
                        <a:cubicBezTo>
                          <a:pt x="51" y="133"/>
                          <a:pt x="51" y="133"/>
                          <a:pt x="51" y="133"/>
                        </a:cubicBezTo>
                        <a:cubicBezTo>
                          <a:pt x="50" y="133"/>
                          <a:pt x="50" y="133"/>
                          <a:pt x="50" y="133"/>
                        </a:cubicBezTo>
                        <a:cubicBezTo>
                          <a:pt x="49" y="133"/>
                          <a:pt x="49" y="133"/>
                          <a:pt x="49" y="133"/>
                        </a:cubicBezTo>
                        <a:cubicBezTo>
                          <a:pt x="49" y="133"/>
                          <a:pt x="49" y="133"/>
                          <a:pt x="49" y="133"/>
                        </a:cubicBezTo>
                        <a:cubicBezTo>
                          <a:pt x="49" y="133"/>
                          <a:pt x="49" y="133"/>
                          <a:pt x="49" y="133"/>
                        </a:cubicBezTo>
                        <a:cubicBezTo>
                          <a:pt x="48" y="135"/>
                          <a:pt x="48" y="135"/>
                          <a:pt x="48" y="135"/>
                        </a:cubicBezTo>
                        <a:cubicBezTo>
                          <a:pt x="48" y="135"/>
                          <a:pt x="48" y="135"/>
                          <a:pt x="48" y="135"/>
                        </a:cubicBezTo>
                        <a:cubicBezTo>
                          <a:pt x="48" y="134"/>
                          <a:pt x="48" y="134"/>
                          <a:pt x="48" y="134"/>
                        </a:cubicBezTo>
                        <a:cubicBezTo>
                          <a:pt x="48" y="134"/>
                          <a:pt x="48" y="134"/>
                          <a:pt x="48" y="134"/>
                        </a:cubicBezTo>
                        <a:cubicBezTo>
                          <a:pt x="48" y="132"/>
                          <a:pt x="48" y="132"/>
                          <a:pt x="48" y="132"/>
                        </a:cubicBezTo>
                        <a:cubicBezTo>
                          <a:pt x="49" y="131"/>
                          <a:pt x="49" y="131"/>
                          <a:pt x="49" y="131"/>
                        </a:cubicBezTo>
                        <a:cubicBezTo>
                          <a:pt x="47" y="132"/>
                          <a:pt x="47" y="132"/>
                          <a:pt x="47" y="132"/>
                        </a:cubicBezTo>
                        <a:cubicBezTo>
                          <a:pt x="46" y="133"/>
                          <a:pt x="46" y="133"/>
                          <a:pt x="46" y="133"/>
                        </a:cubicBezTo>
                        <a:cubicBezTo>
                          <a:pt x="46" y="133"/>
                          <a:pt x="46" y="133"/>
                          <a:pt x="46" y="133"/>
                        </a:cubicBezTo>
                        <a:cubicBezTo>
                          <a:pt x="45" y="134"/>
                          <a:pt x="45" y="134"/>
                          <a:pt x="45" y="134"/>
                        </a:cubicBezTo>
                        <a:cubicBezTo>
                          <a:pt x="44" y="134"/>
                          <a:pt x="44" y="134"/>
                          <a:pt x="44" y="134"/>
                        </a:cubicBezTo>
                        <a:cubicBezTo>
                          <a:pt x="43" y="134"/>
                          <a:pt x="43" y="134"/>
                          <a:pt x="43" y="134"/>
                        </a:cubicBezTo>
                        <a:cubicBezTo>
                          <a:pt x="42" y="133"/>
                          <a:pt x="42" y="133"/>
                          <a:pt x="42" y="133"/>
                        </a:cubicBezTo>
                        <a:cubicBezTo>
                          <a:pt x="41" y="133"/>
                          <a:pt x="41" y="133"/>
                          <a:pt x="41" y="133"/>
                        </a:cubicBezTo>
                        <a:cubicBezTo>
                          <a:pt x="40" y="131"/>
                          <a:pt x="40" y="131"/>
                          <a:pt x="40" y="131"/>
                        </a:cubicBezTo>
                        <a:cubicBezTo>
                          <a:pt x="40" y="131"/>
                          <a:pt x="40" y="131"/>
                          <a:pt x="40" y="131"/>
                        </a:cubicBezTo>
                        <a:cubicBezTo>
                          <a:pt x="39" y="132"/>
                          <a:pt x="39" y="132"/>
                          <a:pt x="39" y="132"/>
                        </a:cubicBezTo>
                        <a:cubicBezTo>
                          <a:pt x="39" y="133"/>
                          <a:pt x="39" y="133"/>
                          <a:pt x="39" y="133"/>
                        </a:cubicBezTo>
                        <a:cubicBezTo>
                          <a:pt x="39" y="134"/>
                          <a:pt x="39" y="134"/>
                          <a:pt x="39" y="134"/>
                        </a:cubicBezTo>
                        <a:cubicBezTo>
                          <a:pt x="38" y="133"/>
                          <a:pt x="38" y="133"/>
                          <a:pt x="38" y="133"/>
                        </a:cubicBezTo>
                        <a:cubicBezTo>
                          <a:pt x="37" y="134"/>
                          <a:pt x="37" y="134"/>
                          <a:pt x="37" y="134"/>
                        </a:cubicBezTo>
                        <a:cubicBezTo>
                          <a:pt x="36" y="134"/>
                          <a:pt x="36" y="134"/>
                          <a:pt x="36" y="134"/>
                        </a:cubicBezTo>
                        <a:cubicBezTo>
                          <a:pt x="35" y="134"/>
                          <a:pt x="35" y="134"/>
                          <a:pt x="35" y="134"/>
                        </a:cubicBezTo>
                        <a:cubicBezTo>
                          <a:pt x="34" y="134"/>
                          <a:pt x="34" y="134"/>
                          <a:pt x="34" y="134"/>
                        </a:cubicBezTo>
                        <a:cubicBezTo>
                          <a:pt x="33" y="135"/>
                          <a:pt x="33" y="135"/>
                          <a:pt x="33" y="135"/>
                        </a:cubicBezTo>
                        <a:cubicBezTo>
                          <a:pt x="32" y="134"/>
                          <a:pt x="32" y="134"/>
                          <a:pt x="32" y="134"/>
                        </a:cubicBezTo>
                        <a:cubicBezTo>
                          <a:pt x="30" y="134"/>
                          <a:pt x="30" y="134"/>
                          <a:pt x="30" y="134"/>
                        </a:cubicBezTo>
                        <a:cubicBezTo>
                          <a:pt x="31" y="134"/>
                          <a:pt x="31" y="134"/>
                          <a:pt x="31" y="134"/>
                        </a:cubicBezTo>
                        <a:cubicBezTo>
                          <a:pt x="30" y="132"/>
                          <a:pt x="30" y="132"/>
                          <a:pt x="30" y="132"/>
                        </a:cubicBezTo>
                        <a:cubicBezTo>
                          <a:pt x="29" y="133"/>
                          <a:pt x="29" y="133"/>
                          <a:pt x="29" y="133"/>
                        </a:cubicBezTo>
                        <a:cubicBezTo>
                          <a:pt x="28" y="131"/>
                          <a:pt x="28" y="131"/>
                          <a:pt x="28" y="131"/>
                        </a:cubicBezTo>
                        <a:cubicBezTo>
                          <a:pt x="27" y="129"/>
                          <a:pt x="27" y="129"/>
                          <a:pt x="27" y="129"/>
                        </a:cubicBezTo>
                        <a:cubicBezTo>
                          <a:pt x="28" y="128"/>
                          <a:pt x="28" y="128"/>
                          <a:pt x="28" y="128"/>
                        </a:cubicBezTo>
                        <a:cubicBezTo>
                          <a:pt x="28" y="127"/>
                          <a:pt x="28" y="127"/>
                          <a:pt x="28" y="127"/>
                        </a:cubicBezTo>
                        <a:cubicBezTo>
                          <a:pt x="29" y="126"/>
                          <a:pt x="29" y="126"/>
                          <a:pt x="29" y="126"/>
                        </a:cubicBezTo>
                        <a:cubicBezTo>
                          <a:pt x="29" y="125"/>
                          <a:pt x="29" y="125"/>
                          <a:pt x="29" y="125"/>
                        </a:cubicBezTo>
                        <a:cubicBezTo>
                          <a:pt x="31" y="125"/>
                          <a:pt x="31" y="125"/>
                          <a:pt x="31" y="125"/>
                        </a:cubicBezTo>
                        <a:cubicBezTo>
                          <a:pt x="31" y="124"/>
                          <a:pt x="31" y="124"/>
                          <a:pt x="31" y="124"/>
                        </a:cubicBezTo>
                        <a:cubicBezTo>
                          <a:pt x="33" y="124"/>
                          <a:pt x="33" y="124"/>
                          <a:pt x="33" y="124"/>
                        </a:cubicBezTo>
                        <a:cubicBezTo>
                          <a:pt x="33" y="124"/>
                          <a:pt x="33" y="124"/>
                          <a:pt x="33" y="124"/>
                        </a:cubicBezTo>
                        <a:cubicBezTo>
                          <a:pt x="33" y="123"/>
                          <a:pt x="33" y="123"/>
                          <a:pt x="33" y="123"/>
                        </a:cubicBezTo>
                        <a:cubicBezTo>
                          <a:pt x="33" y="122"/>
                          <a:pt x="33" y="122"/>
                          <a:pt x="33" y="122"/>
                        </a:cubicBezTo>
                        <a:cubicBezTo>
                          <a:pt x="33" y="121"/>
                          <a:pt x="33" y="121"/>
                          <a:pt x="33" y="121"/>
                        </a:cubicBezTo>
                        <a:cubicBezTo>
                          <a:pt x="34" y="122"/>
                          <a:pt x="34" y="122"/>
                          <a:pt x="34" y="122"/>
                        </a:cubicBezTo>
                        <a:cubicBezTo>
                          <a:pt x="34" y="121"/>
                          <a:pt x="34" y="121"/>
                          <a:pt x="34" y="121"/>
                        </a:cubicBezTo>
                        <a:cubicBezTo>
                          <a:pt x="34" y="120"/>
                          <a:pt x="34" y="120"/>
                          <a:pt x="34" y="120"/>
                        </a:cubicBezTo>
                        <a:cubicBezTo>
                          <a:pt x="34" y="120"/>
                          <a:pt x="34" y="120"/>
                          <a:pt x="34" y="120"/>
                        </a:cubicBezTo>
                        <a:cubicBezTo>
                          <a:pt x="35" y="122"/>
                          <a:pt x="35" y="122"/>
                          <a:pt x="35" y="122"/>
                        </a:cubicBezTo>
                        <a:cubicBezTo>
                          <a:pt x="37" y="122"/>
                          <a:pt x="37" y="122"/>
                          <a:pt x="37" y="122"/>
                        </a:cubicBezTo>
                        <a:cubicBezTo>
                          <a:pt x="38" y="123"/>
                          <a:pt x="38" y="123"/>
                          <a:pt x="38" y="123"/>
                        </a:cubicBezTo>
                        <a:cubicBezTo>
                          <a:pt x="39" y="124"/>
                          <a:pt x="39" y="124"/>
                          <a:pt x="39" y="124"/>
                        </a:cubicBezTo>
                        <a:cubicBezTo>
                          <a:pt x="39" y="124"/>
                          <a:pt x="39" y="124"/>
                          <a:pt x="39" y="124"/>
                        </a:cubicBezTo>
                        <a:cubicBezTo>
                          <a:pt x="41" y="125"/>
                          <a:pt x="41" y="125"/>
                          <a:pt x="41" y="125"/>
                        </a:cubicBezTo>
                        <a:cubicBezTo>
                          <a:pt x="42" y="124"/>
                          <a:pt x="42" y="124"/>
                          <a:pt x="42" y="124"/>
                        </a:cubicBezTo>
                        <a:cubicBezTo>
                          <a:pt x="43" y="124"/>
                          <a:pt x="43" y="124"/>
                          <a:pt x="43" y="124"/>
                        </a:cubicBezTo>
                        <a:cubicBezTo>
                          <a:pt x="43" y="125"/>
                          <a:pt x="43" y="125"/>
                          <a:pt x="43" y="125"/>
                        </a:cubicBezTo>
                        <a:cubicBezTo>
                          <a:pt x="44" y="125"/>
                          <a:pt x="44" y="125"/>
                          <a:pt x="44" y="125"/>
                        </a:cubicBezTo>
                        <a:cubicBezTo>
                          <a:pt x="45" y="125"/>
                          <a:pt x="45" y="125"/>
                          <a:pt x="45" y="125"/>
                        </a:cubicBezTo>
                        <a:cubicBezTo>
                          <a:pt x="46" y="124"/>
                          <a:pt x="46" y="124"/>
                          <a:pt x="46" y="124"/>
                        </a:cubicBezTo>
                        <a:cubicBezTo>
                          <a:pt x="47" y="123"/>
                          <a:pt x="47" y="123"/>
                          <a:pt x="47" y="123"/>
                        </a:cubicBezTo>
                        <a:cubicBezTo>
                          <a:pt x="48" y="123"/>
                          <a:pt x="48" y="123"/>
                          <a:pt x="48" y="123"/>
                        </a:cubicBezTo>
                        <a:cubicBezTo>
                          <a:pt x="48" y="123"/>
                          <a:pt x="48" y="123"/>
                          <a:pt x="48" y="123"/>
                        </a:cubicBezTo>
                        <a:cubicBezTo>
                          <a:pt x="48" y="124"/>
                          <a:pt x="48" y="124"/>
                          <a:pt x="48" y="124"/>
                        </a:cubicBezTo>
                        <a:cubicBezTo>
                          <a:pt x="49" y="125"/>
                          <a:pt x="49" y="125"/>
                          <a:pt x="49" y="125"/>
                        </a:cubicBezTo>
                        <a:cubicBezTo>
                          <a:pt x="50" y="124"/>
                          <a:pt x="50" y="124"/>
                          <a:pt x="50" y="124"/>
                        </a:cubicBezTo>
                        <a:cubicBezTo>
                          <a:pt x="51" y="122"/>
                          <a:pt x="51" y="122"/>
                          <a:pt x="51" y="122"/>
                        </a:cubicBezTo>
                        <a:cubicBezTo>
                          <a:pt x="52" y="122"/>
                          <a:pt x="52" y="122"/>
                          <a:pt x="52" y="122"/>
                        </a:cubicBezTo>
                        <a:cubicBezTo>
                          <a:pt x="52" y="122"/>
                          <a:pt x="52" y="122"/>
                          <a:pt x="52" y="122"/>
                        </a:cubicBezTo>
                        <a:cubicBezTo>
                          <a:pt x="52" y="124"/>
                          <a:pt x="52" y="124"/>
                          <a:pt x="52" y="124"/>
                        </a:cubicBezTo>
                        <a:cubicBezTo>
                          <a:pt x="53" y="126"/>
                          <a:pt x="53" y="126"/>
                          <a:pt x="53" y="126"/>
                        </a:cubicBezTo>
                        <a:cubicBezTo>
                          <a:pt x="53" y="124"/>
                          <a:pt x="53" y="124"/>
                          <a:pt x="53" y="124"/>
                        </a:cubicBezTo>
                        <a:cubicBezTo>
                          <a:pt x="54" y="123"/>
                          <a:pt x="54" y="123"/>
                          <a:pt x="54" y="123"/>
                        </a:cubicBezTo>
                        <a:cubicBezTo>
                          <a:pt x="54" y="124"/>
                          <a:pt x="54" y="124"/>
                          <a:pt x="54" y="124"/>
                        </a:cubicBezTo>
                        <a:cubicBezTo>
                          <a:pt x="55" y="123"/>
                          <a:pt x="55" y="123"/>
                          <a:pt x="55" y="123"/>
                        </a:cubicBezTo>
                        <a:cubicBezTo>
                          <a:pt x="55" y="120"/>
                          <a:pt x="55" y="120"/>
                          <a:pt x="55" y="120"/>
                        </a:cubicBezTo>
                        <a:cubicBezTo>
                          <a:pt x="54" y="118"/>
                          <a:pt x="54" y="118"/>
                          <a:pt x="54" y="118"/>
                        </a:cubicBezTo>
                        <a:cubicBezTo>
                          <a:pt x="53" y="117"/>
                          <a:pt x="53" y="117"/>
                          <a:pt x="53" y="117"/>
                        </a:cubicBezTo>
                        <a:cubicBezTo>
                          <a:pt x="53" y="116"/>
                          <a:pt x="53" y="116"/>
                          <a:pt x="53" y="116"/>
                        </a:cubicBezTo>
                        <a:cubicBezTo>
                          <a:pt x="53" y="115"/>
                          <a:pt x="53" y="115"/>
                          <a:pt x="53" y="115"/>
                        </a:cubicBezTo>
                        <a:cubicBezTo>
                          <a:pt x="53" y="114"/>
                          <a:pt x="53" y="114"/>
                          <a:pt x="53" y="114"/>
                        </a:cubicBezTo>
                        <a:cubicBezTo>
                          <a:pt x="54" y="114"/>
                          <a:pt x="54" y="114"/>
                          <a:pt x="54" y="114"/>
                        </a:cubicBezTo>
                        <a:cubicBezTo>
                          <a:pt x="56" y="113"/>
                          <a:pt x="56" y="113"/>
                          <a:pt x="56" y="113"/>
                        </a:cubicBezTo>
                        <a:cubicBezTo>
                          <a:pt x="58" y="111"/>
                          <a:pt x="58" y="111"/>
                          <a:pt x="58" y="111"/>
                        </a:cubicBezTo>
                        <a:cubicBezTo>
                          <a:pt x="59" y="111"/>
                          <a:pt x="59" y="111"/>
                          <a:pt x="59" y="111"/>
                        </a:cubicBezTo>
                        <a:cubicBezTo>
                          <a:pt x="61" y="109"/>
                          <a:pt x="61" y="109"/>
                          <a:pt x="61" y="109"/>
                        </a:cubicBezTo>
                        <a:cubicBezTo>
                          <a:pt x="61" y="109"/>
                          <a:pt x="61" y="109"/>
                          <a:pt x="61" y="109"/>
                        </a:cubicBezTo>
                        <a:cubicBezTo>
                          <a:pt x="62" y="110"/>
                          <a:pt x="62" y="110"/>
                          <a:pt x="62" y="110"/>
                        </a:cubicBezTo>
                        <a:cubicBezTo>
                          <a:pt x="63" y="110"/>
                          <a:pt x="63" y="110"/>
                          <a:pt x="63" y="110"/>
                        </a:cubicBezTo>
                        <a:cubicBezTo>
                          <a:pt x="64" y="109"/>
                          <a:pt x="64" y="109"/>
                          <a:pt x="64" y="109"/>
                        </a:cubicBezTo>
                        <a:cubicBezTo>
                          <a:pt x="62" y="108"/>
                          <a:pt x="62" y="108"/>
                          <a:pt x="62" y="108"/>
                        </a:cubicBezTo>
                        <a:cubicBezTo>
                          <a:pt x="62" y="107"/>
                          <a:pt x="62" y="107"/>
                          <a:pt x="62" y="107"/>
                        </a:cubicBezTo>
                        <a:cubicBezTo>
                          <a:pt x="64" y="106"/>
                          <a:pt x="64" y="106"/>
                          <a:pt x="64" y="106"/>
                        </a:cubicBezTo>
                        <a:cubicBezTo>
                          <a:pt x="64" y="105"/>
                          <a:pt x="64" y="105"/>
                          <a:pt x="64" y="105"/>
                        </a:cubicBezTo>
                        <a:cubicBezTo>
                          <a:pt x="65" y="105"/>
                          <a:pt x="65" y="105"/>
                          <a:pt x="65" y="105"/>
                        </a:cubicBezTo>
                        <a:cubicBezTo>
                          <a:pt x="66" y="105"/>
                          <a:pt x="66" y="105"/>
                          <a:pt x="66" y="105"/>
                        </a:cubicBezTo>
                        <a:cubicBezTo>
                          <a:pt x="68" y="104"/>
                          <a:pt x="68" y="104"/>
                          <a:pt x="68" y="104"/>
                        </a:cubicBezTo>
                        <a:cubicBezTo>
                          <a:pt x="69" y="103"/>
                          <a:pt x="69" y="103"/>
                          <a:pt x="69" y="103"/>
                        </a:cubicBezTo>
                        <a:cubicBezTo>
                          <a:pt x="68" y="102"/>
                          <a:pt x="68" y="102"/>
                          <a:pt x="68" y="102"/>
                        </a:cubicBezTo>
                        <a:cubicBezTo>
                          <a:pt x="69" y="101"/>
                          <a:pt x="69" y="101"/>
                          <a:pt x="69" y="101"/>
                        </a:cubicBezTo>
                        <a:cubicBezTo>
                          <a:pt x="69" y="99"/>
                          <a:pt x="69" y="99"/>
                          <a:pt x="69" y="99"/>
                        </a:cubicBezTo>
                        <a:cubicBezTo>
                          <a:pt x="69" y="99"/>
                          <a:pt x="69" y="99"/>
                          <a:pt x="69" y="99"/>
                        </a:cubicBezTo>
                        <a:cubicBezTo>
                          <a:pt x="69" y="98"/>
                          <a:pt x="69" y="98"/>
                          <a:pt x="69" y="98"/>
                        </a:cubicBezTo>
                        <a:cubicBezTo>
                          <a:pt x="69" y="97"/>
                          <a:pt x="69" y="97"/>
                          <a:pt x="69" y="97"/>
                        </a:cubicBezTo>
                        <a:cubicBezTo>
                          <a:pt x="70" y="96"/>
                          <a:pt x="70" y="96"/>
                          <a:pt x="70" y="96"/>
                        </a:cubicBezTo>
                        <a:cubicBezTo>
                          <a:pt x="70" y="95"/>
                          <a:pt x="70" y="95"/>
                          <a:pt x="70" y="95"/>
                        </a:cubicBezTo>
                        <a:cubicBezTo>
                          <a:pt x="69" y="94"/>
                          <a:pt x="69" y="94"/>
                          <a:pt x="69" y="94"/>
                        </a:cubicBezTo>
                        <a:cubicBezTo>
                          <a:pt x="69" y="94"/>
                          <a:pt x="69" y="94"/>
                          <a:pt x="69" y="94"/>
                        </a:cubicBezTo>
                        <a:cubicBezTo>
                          <a:pt x="69" y="92"/>
                          <a:pt x="69" y="92"/>
                          <a:pt x="69" y="92"/>
                        </a:cubicBezTo>
                        <a:cubicBezTo>
                          <a:pt x="70" y="92"/>
                          <a:pt x="70" y="92"/>
                          <a:pt x="70" y="92"/>
                        </a:cubicBezTo>
                        <a:cubicBezTo>
                          <a:pt x="70" y="91"/>
                          <a:pt x="70" y="91"/>
                          <a:pt x="70" y="91"/>
                        </a:cubicBezTo>
                        <a:cubicBezTo>
                          <a:pt x="71" y="90"/>
                          <a:pt x="71" y="90"/>
                          <a:pt x="71" y="90"/>
                        </a:cubicBezTo>
                        <a:cubicBezTo>
                          <a:pt x="71" y="90"/>
                          <a:pt x="71" y="90"/>
                          <a:pt x="71" y="90"/>
                        </a:cubicBezTo>
                        <a:cubicBezTo>
                          <a:pt x="70" y="89"/>
                          <a:pt x="70" y="89"/>
                          <a:pt x="70" y="89"/>
                        </a:cubicBezTo>
                        <a:cubicBezTo>
                          <a:pt x="69" y="90"/>
                          <a:pt x="69" y="90"/>
                          <a:pt x="69" y="90"/>
                        </a:cubicBezTo>
                        <a:cubicBezTo>
                          <a:pt x="69" y="91"/>
                          <a:pt x="69" y="91"/>
                          <a:pt x="69" y="91"/>
                        </a:cubicBezTo>
                        <a:cubicBezTo>
                          <a:pt x="69" y="91"/>
                          <a:pt x="69" y="91"/>
                          <a:pt x="69" y="91"/>
                        </a:cubicBezTo>
                        <a:cubicBezTo>
                          <a:pt x="69" y="91"/>
                          <a:pt x="69" y="91"/>
                          <a:pt x="69" y="91"/>
                        </a:cubicBezTo>
                        <a:cubicBezTo>
                          <a:pt x="69" y="89"/>
                          <a:pt x="69" y="89"/>
                          <a:pt x="69" y="89"/>
                        </a:cubicBezTo>
                        <a:cubicBezTo>
                          <a:pt x="68" y="89"/>
                          <a:pt x="68" y="89"/>
                          <a:pt x="68" y="89"/>
                        </a:cubicBezTo>
                        <a:cubicBezTo>
                          <a:pt x="66" y="89"/>
                          <a:pt x="66" y="89"/>
                          <a:pt x="66" y="89"/>
                        </a:cubicBezTo>
                        <a:cubicBezTo>
                          <a:pt x="65" y="88"/>
                          <a:pt x="65" y="88"/>
                          <a:pt x="65" y="88"/>
                        </a:cubicBezTo>
                        <a:cubicBezTo>
                          <a:pt x="65" y="88"/>
                          <a:pt x="65" y="88"/>
                          <a:pt x="65" y="88"/>
                        </a:cubicBezTo>
                        <a:cubicBezTo>
                          <a:pt x="67" y="87"/>
                          <a:pt x="67" y="87"/>
                          <a:pt x="67" y="87"/>
                        </a:cubicBezTo>
                        <a:cubicBezTo>
                          <a:pt x="67" y="86"/>
                          <a:pt x="67" y="86"/>
                          <a:pt x="67" y="86"/>
                        </a:cubicBezTo>
                        <a:cubicBezTo>
                          <a:pt x="66" y="86"/>
                          <a:pt x="66" y="86"/>
                          <a:pt x="66" y="86"/>
                        </a:cubicBezTo>
                        <a:cubicBezTo>
                          <a:pt x="67" y="85"/>
                          <a:pt x="67" y="85"/>
                          <a:pt x="67" y="85"/>
                        </a:cubicBezTo>
                        <a:cubicBezTo>
                          <a:pt x="67" y="84"/>
                          <a:pt x="67" y="84"/>
                          <a:pt x="67" y="84"/>
                        </a:cubicBezTo>
                        <a:cubicBezTo>
                          <a:pt x="65" y="83"/>
                          <a:pt x="65" y="83"/>
                          <a:pt x="65" y="83"/>
                        </a:cubicBezTo>
                        <a:cubicBezTo>
                          <a:pt x="65" y="83"/>
                          <a:pt x="65" y="83"/>
                          <a:pt x="65" y="83"/>
                        </a:cubicBezTo>
                        <a:cubicBezTo>
                          <a:pt x="64" y="84"/>
                          <a:pt x="64" y="84"/>
                          <a:pt x="64" y="84"/>
                        </a:cubicBezTo>
                        <a:cubicBezTo>
                          <a:pt x="65" y="85"/>
                          <a:pt x="65" y="85"/>
                          <a:pt x="65" y="85"/>
                        </a:cubicBezTo>
                        <a:cubicBezTo>
                          <a:pt x="64" y="85"/>
                          <a:pt x="64" y="85"/>
                          <a:pt x="64" y="85"/>
                        </a:cubicBezTo>
                        <a:cubicBezTo>
                          <a:pt x="63" y="85"/>
                          <a:pt x="63" y="85"/>
                          <a:pt x="63" y="85"/>
                        </a:cubicBezTo>
                        <a:cubicBezTo>
                          <a:pt x="63" y="84"/>
                          <a:pt x="63" y="84"/>
                          <a:pt x="63" y="84"/>
                        </a:cubicBezTo>
                        <a:cubicBezTo>
                          <a:pt x="62" y="84"/>
                          <a:pt x="62" y="84"/>
                          <a:pt x="62" y="84"/>
                        </a:cubicBezTo>
                        <a:cubicBezTo>
                          <a:pt x="62" y="83"/>
                          <a:pt x="62" y="83"/>
                          <a:pt x="62" y="83"/>
                        </a:cubicBezTo>
                        <a:cubicBezTo>
                          <a:pt x="63" y="82"/>
                          <a:pt x="63" y="82"/>
                          <a:pt x="63" y="82"/>
                        </a:cubicBezTo>
                        <a:cubicBezTo>
                          <a:pt x="63" y="81"/>
                          <a:pt x="63" y="81"/>
                          <a:pt x="63" y="81"/>
                        </a:cubicBezTo>
                        <a:cubicBezTo>
                          <a:pt x="61" y="81"/>
                          <a:pt x="61" y="81"/>
                          <a:pt x="61" y="81"/>
                        </a:cubicBezTo>
                        <a:cubicBezTo>
                          <a:pt x="61" y="81"/>
                          <a:pt x="61" y="81"/>
                          <a:pt x="61" y="81"/>
                        </a:cubicBezTo>
                        <a:cubicBezTo>
                          <a:pt x="63" y="81"/>
                          <a:pt x="63" y="81"/>
                          <a:pt x="63" y="81"/>
                        </a:cubicBezTo>
                        <a:cubicBezTo>
                          <a:pt x="63" y="80"/>
                          <a:pt x="63" y="80"/>
                          <a:pt x="63" y="80"/>
                        </a:cubicBezTo>
                        <a:cubicBezTo>
                          <a:pt x="62" y="80"/>
                          <a:pt x="62" y="80"/>
                          <a:pt x="62" y="80"/>
                        </a:cubicBezTo>
                        <a:cubicBezTo>
                          <a:pt x="63" y="79"/>
                          <a:pt x="63" y="79"/>
                          <a:pt x="63" y="79"/>
                        </a:cubicBezTo>
                        <a:cubicBezTo>
                          <a:pt x="63" y="79"/>
                          <a:pt x="63" y="79"/>
                          <a:pt x="63" y="79"/>
                        </a:cubicBezTo>
                        <a:cubicBezTo>
                          <a:pt x="64" y="78"/>
                          <a:pt x="64" y="78"/>
                          <a:pt x="64" y="78"/>
                        </a:cubicBezTo>
                        <a:cubicBezTo>
                          <a:pt x="63" y="78"/>
                          <a:pt x="63" y="78"/>
                          <a:pt x="63" y="78"/>
                        </a:cubicBezTo>
                        <a:cubicBezTo>
                          <a:pt x="62" y="78"/>
                          <a:pt x="62" y="78"/>
                          <a:pt x="62" y="78"/>
                        </a:cubicBezTo>
                        <a:cubicBezTo>
                          <a:pt x="61" y="80"/>
                          <a:pt x="61" y="80"/>
                          <a:pt x="61" y="80"/>
                        </a:cubicBezTo>
                        <a:cubicBezTo>
                          <a:pt x="60" y="80"/>
                          <a:pt x="60" y="80"/>
                          <a:pt x="60" y="80"/>
                        </a:cubicBezTo>
                        <a:cubicBezTo>
                          <a:pt x="60" y="80"/>
                          <a:pt x="60" y="80"/>
                          <a:pt x="60" y="80"/>
                        </a:cubicBezTo>
                        <a:cubicBezTo>
                          <a:pt x="60" y="79"/>
                          <a:pt x="60" y="79"/>
                          <a:pt x="60" y="79"/>
                        </a:cubicBezTo>
                        <a:cubicBezTo>
                          <a:pt x="60" y="78"/>
                          <a:pt x="60" y="78"/>
                          <a:pt x="60" y="78"/>
                        </a:cubicBezTo>
                        <a:cubicBezTo>
                          <a:pt x="59" y="79"/>
                          <a:pt x="59" y="79"/>
                          <a:pt x="59" y="79"/>
                        </a:cubicBezTo>
                        <a:cubicBezTo>
                          <a:pt x="58" y="80"/>
                          <a:pt x="58" y="80"/>
                          <a:pt x="58" y="80"/>
                        </a:cubicBezTo>
                        <a:cubicBezTo>
                          <a:pt x="57" y="80"/>
                          <a:pt x="57" y="80"/>
                          <a:pt x="57" y="80"/>
                        </a:cubicBezTo>
                        <a:cubicBezTo>
                          <a:pt x="56" y="80"/>
                          <a:pt x="56" y="80"/>
                          <a:pt x="56" y="80"/>
                        </a:cubicBezTo>
                        <a:cubicBezTo>
                          <a:pt x="55" y="80"/>
                          <a:pt x="55" y="80"/>
                          <a:pt x="55" y="80"/>
                        </a:cubicBezTo>
                        <a:cubicBezTo>
                          <a:pt x="54" y="81"/>
                          <a:pt x="54" y="81"/>
                          <a:pt x="54" y="81"/>
                        </a:cubicBezTo>
                        <a:cubicBezTo>
                          <a:pt x="54" y="81"/>
                          <a:pt x="54" y="81"/>
                          <a:pt x="54" y="81"/>
                        </a:cubicBezTo>
                        <a:cubicBezTo>
                          <a:pt x="54" y="81"/>
                          <a:pt x="54" y="81"/>
                          <a:pt x="54" y="81"/>
                        </a:cubicBezTo>
                        <a:cubicBezTo>
                          <a:pt x="54" y="81"/>
                          <a:pt x="54" y="81"/>
                          <a:pt x="54" y="81"/>
                        </a:cubicBezTo>
                        <a:cubicBezTo>
                          <a:pt x="54" y="80"/>
                          <a:pt x="54" y="80"/>
                          <a:pt x="54" y="80"/>
                        </a:cubicBezTo>
                        <a:cubicBezTo>
                          <a:pt x="54" y="79"/>
                          <a:pt x="54" y="79"/>
                          <a:pt x="54" y="79"/>
                        </a:cubicBezTo>
                        <a:cubicBezTo>
                          <a:pt x="54" y="79"/>
                          <a:pt x="54" y="79"/>
                          <a:pt x="54" y="79"/>
                        </a:cubicBezTo>
                        <a:cubicBezTo>
                          <a:pt x="55" y="78"/>
                          <a:pt x="55" y="78"/>
                          <a:pt x="55" y="78"/>
                        </a:cubicBezTo>
                        <a:cubicBezTo>
                          <a:pt x="55" y="78"/>
                          <a:pt x="55" y="78"/>
                          <a:pt x="55" y="78"/>
                        </a:cubicBezTo>
                        <a:cubicBezTo>
                          <a:pt x="56" y="79"/>
                          <a:pt x="56" y="79"/>
                          <a:pt x="56" y="79"/>
                        </a:cubicBezTo>
                        <a:cubicBezTo>
                          <a:pt x="57" y="78"/>
                          <a:pt x="57" y="78"/>
                          <a:pt x="57" y="78"/>
                        </a:cubicBezTo>
                        <a:cubicBezTo>
                          <a:pt x="58" y="78"/>
                          <a:pt x="58" y="78"/>
                          <a:pt x="58" y="78"/>
                        </a:cubicBezTo>
                        <a:cubicBezTo>
                          <a:pt x="59" y="77"/>
                          <a:pt x="59" y="77"/>
                          <a:pt x="59" y="77"/>
                        </a:cubicBezTo>
                        <a:cubicBezTo>
                          <a:pt x="59" y="76"/>
                          <a:pt x="59" y="76"/>
                          <a:pt x="59" y="76"/>
                        </a:cubicBezTo>
                        <a:cubicBezTo>
                          <a:pt x="59" y="75"/>
                          <a:pt x="59" y="75"/>
                          <a:pt x="59" y="75"/>
                        </a:cubicBezTo>
                        <a:cubicBezTo>
                          <a:pt x="58" y="74"/>
                          <a:pt x="58" y="74"/>
                          <a:pt x="58" y="74"/>
                        </a:cubicBezTo>
                        <a:cubicBezTo>
                          <a:pt x="57" y="74"/>
                          <a:pt x="57" y="74"/>
                          <a:pt x="57" y="74"/>
                        </a:cubicBezTo>
                        <a:cubicBezTo>
                          <a:pt x="57" y="73"/>
                          <a:pt x="57" y="73"/>
                          <a:pt x="57" y="73"/>
                        </a:cubicBezTo>
                        <a:cubicBezTo>
                          <a:pt x="57" y="72"/>
                          <a:pt x="57" y="72"/>
                          <a:pt x="57" y="72"/>
                        </a:cubicBezTo>
                        <a:cubicBezTo>
                          <a:pt x="56" y="72"/>
                          <a:pt x="56" y="72"/>
                          <a:pt x="56" y="72"/>
                        </a:cubicBezTo>
                        <a:cubicBezTo>
                          <a:pt x="56" y="71"/>
                          <a:pt x="56" y="71"/>
                          <a:pt x="56" y="71"/>
                        </a:cubicBezTo>
                        <a:cubicBezTo>
                          <a:pt x="55" y="71"/>
                          <a:pt x="55" y="71"/>
                          <a:pt x="55" y="71"/>
                        </a:cubicBezTo>
                        <a:cubicBezTo>
                          <a:pt x="54" y="70"/>
                          <a:pt x="54" y="70"/>
                          <a:pt x="54" y="70"/>
                        </a:cubicBezTo>
                        <a:cubicBezTo>
                          <a:pt x="54" y="69"/>
                          <a:pt x="54" y="69"/>
                          <a:pt x="54" y="69"/>
                        </a:cubicBezTo>
                        <a:cubicBezTo>
                          <a:pt x="55" y="69"/>
                          <a:pt x="55" y="69"/>
                          <a:pt x="55" y="69"/>
                        </a:cubicBezTo>
                        <a:cubicBezTo>
                          <a:pt x="55" y="70"/>
                          <a:pt x="55" y="70"/>
                          <a:pt x="55" y="70"/>
                        </a:cubicBezTo>
                        <a:cubicBezTo>
                          <a:pt x="56" y="70"/>
                          <a:pt x="56" y="70"/>
                          <a:pt x="56" y="70"/>
                        </a:cubicBezTo>
                        <a:cubicBezTo>
                          <a:pt x="56" y="69"/>
                          <a:pt x="56" y="69"/>
                          <a:pt x="56" y="69"/>
                        </a:cubicBezTo>
                        <a:cubicBezTo>
                          <a:pt x="57" y="68"/>
                          <a:pt x="57" y="68"/>
                          <a:pt x="57" y="68"/>
                        </a:cubicBezTo>
                        <a:cubicBezTo>
                          <a:pt x="58" y="68"/>
                          <a:pt x="58" y="68"/>
                          <a:pt x="58" y="68"/>
                        </a:cubicBezTo>
                        <a:cubicBezTo>
                          <a:pt x="55" y="67"/>
                          <a:pt x="55" y="67"/>
                          <a:pt x="55" y="67"/>
                        </a:cubicBezTo>
                        <a:cubicBezTo>
                          <a:pt x="55" y="67"/>
                          <a:pt x="55" y="67"/>
                          <a:pt x="55" y="67"/>
                        </a:cubicBezTo>
                        <a:cubicBezTo>
                          <a:pt x="54" y="67"/>
                          <a:pt x="54" y="67"/>
                          <a:pt x="54" y="67"/>
                        </a:cubicBezTo>
                        <a:cubicBezTo>
                          <a:pt x="53" y="66"/>
                          <a:pt x="53" y="66"/>
                          <a:pt x="53" y="66"/>
                        </a:cubicBezTo>
                        <a:cubicBezTo>
                          <a:pt x="52" y="67"/>
                          <a:pt x="52" y="67"/>
                          <a:pt x="52" y="67"/>
                        </a:cubicBezTo>
                        <a:cubicBezTo>
                          <a:pt x="52" y="67"/>
                          <a:pt x="52" y="67"/>
                          <a:pt x="52" y="67"/>
                        </a:cubicBezTo>
                        <a:cubicBezTo>
                          <a:pt x="53" y="65"/>
                          <a:pt x="53" y="65"/>
                          <a:pt x="53" y="65"/>
                        </a:cubicBezTo>
                        <a:cubicBezTo>
                          <a:pt x="54" y="63"/>
                          <a:pt x="54" y="63"/>
                          <a:pt x="54" y="63"/>
                        </a:cubicBezTo>
                        <a:cubicBezTo>
                          <a:pt x="54" y="63"/>
                          <a:pt x="54" y="63"/>
                          <a:pt x="54" y="63"/>
                        </a:cubicBezTo>
                        <a:cubicBezTo>
                          <a:pt x="55" y="61"/>
                          <a:pt x="55" y="61"/>
                          <a:pt x="55" y="61"/>
                        </a:cubicBezTo>
                        <a:cubicBezTo>
                          <a:pt x="55" y="60"/>
                          <a:pt x="55" y="60"/>
                          <a:pt x="55" y="60"/>
                        </a:cubicBezTo>
                        <a:cubicBezTo>
                          <a:pt x="55" y="59"/>
                          <a:pt x="55" y="59"/>
                          <a:pt x="55" y="59"/>
                        </a:cubicBezTo>
                        <a:cubicBezTo>
                          <a:pt x="55" y="58"/>
                          <a:pt x="55" y="58"/>
                          <a:pt x="55" y="58"/>
                        </a:cubicBezTo>
                        <a:cubicBezTo>
                          <a:pt x="53" y="59"/>
                          <a:pt x="53" y="59"/>
                          <a:pt x="53" y="59"/>
                        </a:cubicBezTo>
                        <a:cubicBezTo>
                          <a:pt x="53" y="58"/>
                          <a:pt x="53" y="58"/>
                          <a:pt x="53" y="58"/>
                        </a:cubicBezTo>
                        <a:cubicBezTo>
                          <a:pt x="52" y="59"/>
                          <a:pt x="52" y="59"/>
                          <a:pt x="52" y="59"/>
                        </a:cubicBezTo>
                        <a:cubicBezTo>
                          <a:pt x="52" y="60"/>
                          <a:pt x="52" y="60"/>
                          <a:pt x="52" y="60"/>
                        </a:cubicBezTo>
                        <a:cubicBezTo>
                          <a:pt x="50" y="58"/>
                          <a:pt x="50" y="58"/>
                          <a:pt x="50" y="58"/>
                        </a:cubicBezTo>
                        <a:cubicBezTo>
                          <a:pt x="50" y="57"/>
                          <a:pt x="50" y="57"/>
                          <a:pt x="50" y="57"/>
                        </a:cubicBezTo>
                        <a:cubicBezTo>
                          <a:pt x="49" y="56"/>
                          <a:pt x="49" y="56"/>
                          <a:pt x="49" y="56"/>
                        </a:cubicBezTo>
                        <a:cubicBezTo>
                          <a:pt x="49" y="56"/>
                          <a:pt x="49" y="56"/>
                          <a:pt x="49" y="56"/>
                        </a:cubicBezTo>
                        <a:cubicBezTo>
                          <a:pt x="49" y="55"/>
                          <a:pt x="49" y="55"/>
                          <a:pt x="49" y="55"/>
                        </a:cubicBezTo>
                        <a:cubicBezTo>
                          <a:pt x="50" y="54"/>
                          <a:pt x="50" y="54"/>
                          <a:pt x="50" y="54"/>
                        </a:cubicBezTo>
                        <a:cubicBezTo>
                          <a:pt x="51" y="53"/>
                          <a:pt x="51" y="53"/>
                          <a:pt x="51" y="53"/>
                        </a:cubicBezTo>
                        <a:cubicBezTo>
                          <a:pt x="50" y="53"/>
                          <a:pt x="50" y="53"/>
                          <a:pt x="50" y="53"/>
                        </a:cubicBezTo>
                        <a:cubicBezTo>
                          <a:pt x="50" y="51"/>
                          <a:pt x="50" y="51"/>
                          <a:pt x="50" y="51"/>
                        </a:cubicBezTo>
                        <a:cubicBezTo>
                          <a:pt x="49" y="51"/>
                          <a:pt x="49" y="51"/>
                          <a:pt x="49" y="51"/>
                        </a:cubicBezTo>
                        <a:cubicBezTo>
                          <a:pt x="48" y="52"/>
                          <a:pt x="48" y="52"/>
                          <a:pt x="48" y="52"/>
                        </a:cubicBezTo>
                        <a:cubicBezTo>
                          <a:pt x="48" y="54"/>
                          <a:pt x="48" y="54"/>
                          <a:pt x="48" y="54"/>
                        </a:cubicBezTo>
                        <a:cubicBezTo>
                          <a:pt x="48" y="55"/>
                          <a:pt x="48" y="55"/>
                          <a:pt x="48" y="55"/>
                        </a:cubicBezTo>
                        <a:cubicBezTo>
                          <a:pt x="48" y="54"/>
                          <a:pt x="48" y="54"/>
                          <a:pt x="48" y="54"/>
                        </a:cubicBezTo>
                        <a:cubicBezTo>
                          <a:pt x="47" y="53"/>
                          <a:pt x="47" y="53"/>
                          <a:pt x="47" y="53"/>
                        </a:cubicBezTo>
                        <a:cubicBezTo>
                          <a:pt x="46" y="54"/>
                          <a:pt x="46" y="54"/>
                          <a:pt x="46" y="54"/>
                        </a:cubicBezTo>
                        <a:cubicBezTo>
                          <a:pt x="46" y="55"/>
                          <a:pt x="46" y="55"/>
                          <a:pt x="46" y="55"/>
                        </a:cubicBezTo>
                        <a:cubicBezTo>
                          <a:pt x="46" y="55"/>
                          <a:pt x="46" y="55"/>
                          <a:pt x="46" y="55"/>
                        </a:cubicBezTo>
                        <a:cubicBezTo>
                          <a:pt x="45" y="56"/>
                          <a:pt x="45" y="56"/>
                          <a:pt x="45" y="56"/>
                        </a:cubicBezTo>
                        <a:cubicBezTo>
                          <a:pt x="46" y="58"/>
                          <a:pt x="46" y="58"/>
                          <a:pt x="46" y="58"/>
                        </a:cubicBezTo>
                        <a:cubicBezTo>
                          <a:pt x="47" y="58"/>
                          <a:pt x="47" y="58"/>
                          <a:pt x="47" y="58"/>
                        </a:cubicBezTo>
                        <a:cubicBezTo>
                          <a:pt x="48" y="60"/>
                          <a:pt x="48" y="60"/>
                          <a:pt x="48" y="60"/>
                        </a:cubicBezTo>
                        <a:cubicBezTo>
                          <a:pt x="49" y="60"/>
                          <a:pt x="49" y="60"/>
                          <a:pt x="49" y="60"/>
                        </a:cubicBezTo>
                        <a:cubicBezTo>
                          <a:pt x="48" y="61"/>
                          <a:pt x="48" y="61"/>
                          <a:pt x="48" y="61"/>
                        </a:cubicBezTo>
                        <a:cubicBezTo>
                          <a:pt x="48" y="62"/>
                          <a:pt x="48" y="62"/>
                          <a:pt x="48" y="62"/>
                        </a:cubicBezTo>
                        <a:cubicBezTo>
                          <a:pt x="47" y="64"/>
                          <a:pt x="47" y="64"/>
                          <a:pt x="47" y="64"/>
                        </a:cubicBezTo>
                        <a:cubicBezTo>
                          <a:pt x="47" y="64"/>
                          <a:pt x="47" y="64"/>
                          <a:pt x="47" y="64"/>
                        </a:cubicBezTo>
                        <a:cubicBezTo>
                          <a:pt x="44" y="64"/>
                          <a:pt x="44" y="64"/>
                          <a:pt x="44" y="64"/>
                        </a:cubicBezTo>
                        <a:cubicBezTo>
                          <a:pt x="44" y="64"/>
                          <a:pt x="44" y="64"/>
                          <a:pt x="44" y="64"/>
                        </a:cubicBezTo>
                        <a:cubicBezTo>
                          <a:pt x="43" y="64"/>
                          <a:pt x="43" y="64"/>
                          <a:pt x="43" y="64"/>
                        </a:cubicBezTo>
                        <a:cubicBezTo>
                          <a:pt x="42" y="63"/>
                          <a:pt x="42" y="63"/>
                          <a:pt x="42" y="63"/>
                        </a:cubicBezTo>
                        <a:cubicBezTo>
                          <a:pt x="42" y="63"/>
                          <a:pt x="42" y="63"/>
                          <a:pt x="42" y="63"/>
                        </a:cubicBezTo>
                        <a:cubicBezTo>
                          <a:pt x="42" y="62"/>
                          <a:pt x="42" y="62"/>
                          <a:pt x="42" y="62"/>
                        </a:cubicBezTo>
                        <a:cubicBezTo>
                          <a:pt x="40" y="61"/>
                          <a:pt x="40" y="61"/>
                          <a:pt x="40" y="61"/>
                        </a:cubicBezTo>
                        <a:cubicBezTo>
                          <a:pt x="38" y="60"/>
                          <a:pt x="38" y="60"/>
                          <a:pt x="38" y="60"/>
                        </a:cubicBezTo>
                        <a:cubicBezTo>
                          <a:pt x="36" y="60"/>
                          <a:pt x="36" y="60"/>
                          <a:pt x="36" y="60"/>
                        </a:cubicBezTo>
                        <a:cubicBezTo>
                          <a:pt x="37" y="63"/>
                          <a:pt x="37" y="63"/>
                          <a:pt x="37" y="63"/>
                        </a:cubicBezTo>
                        <a:cubicBezTo>
                          <a:pt x="37" y="64"/>
                          <a:pt x="37" y="64"/>
                          <a:pt x="37" y="64"/>
                        </a:cubicBezTo>
                        <a:cubicBezTo>
                          <a:pt x="36" y="64"/>
                          <a:pt x="36" y="64"/>
                          <a:pt x="36" y="64"/>
                        </a:cubicBezTo>
                        <a:cubicBezTo>
                          <a:pt x="36" y="63"/>
                          <a:pt x="36" y="63"/>
                          <a:pt x="36" y="63"/>
                        </a:cubicBezTo>
                        <a:cubicBezTo>
                          <a:pt x="35" y="62"/>
                          <a:pt x="35" y="62"/>
                          <a:pt x="35" y="62"/>
                        </a:cubicBezTo>
                        <a:cubicBezTo>
                          <a:pt x="34" y="62"/>
                          <a:pt x="34" y="62"/>
                          <a:pt x="34" y="62"/>
                        </a:cubicBezTo>
                        <a:cubicBezTo>
                          <a:pt x="34" y="61"/>
                          <a:pt x="34" y="61"/>
                          <a:pt x="34" y="61"/>
                        </a:cubicBezTo>
                        <a:cubicBezTo>
                          <a:pt x="33" y="59"/>
                          <a:pt x="33" y="59"/>
                          <a:pt x="33" y="59"/>
                        </a:cubicBezTo>
                        <a:cubicBezTo>
                          <a:pt x="32" y="58"/>
                          <a:pt x="32" y="58"/>
                          <a:pt x="32" y="58"/>
                        </a:cubicBezTo>
                        <a:cubicBezTo>
                          <a:pt x="32" y="58"/>
                          <a:pt x="32" y="58"/>
                          <a:pt x="32" y="58"/>
                        </a:cubicBezTo>
                        <a:cubicBezTo>
                          <a:pt x="31" y="57"/>
                          <a:pt x="31" y="57"/>
                          <a:pt x="31" y="57"/>
                        </a:cubicBezTo>
                        <a:cubicBezTo>
                          <a:pt x="30" y="56"/>
                          <a:pt x="30" y="56"/>
                          <a:pt x="30" y="56"/>
                        </a:cubicBezTo>
                        <a:cubicBezTo>
                          <a:pt x="29" y="56"/>
                          <a:pt x="29" y="56"/>
                          <a:pt x="29" y="56"/>
                        </a:cubicBezTo>
                        <a:cubicBezTo>
                          <a:pt x="29" y="55"/>
                          <a:pt x="29" y="55"/>
                          <a:pt x="29" y="55"/>
                        </a:cubicBezTo>
                        <a:cubicBezTo>
                          <a:pt x="27" y="55"/>
                          <a:pt x="27" y="55"/>
                          <a:pt x="27" y="55"/>
                        </a:cubicBezTo>
                        <a:cubicBezTo>
                          <a:pt x="27" y="56"/>
                          <a:pt x="27" y="56"/>
                          <a:pt x="27" y="56"/>
                        </a:cubicBezTo>
                        <a:cubicBezTo>
                          <a:pt x="30" y="58"/>
                          <a:pt x="30" y="58"/>
                          <a:pt x="30" y="58"/>
                        </a:cubicBezTo>
                        <a:cubicBezTo>
                          <a:pt x="30" y="59"/>
                          <a:pt x="30" y="59"/>
                          <a:pt x="30" y="59"/>
                        </a:cubicBezTo>
                        <a:cubicBezTo>
                          <a:pt x="31" y="60"/>
                          <a:pt x="31" y="60"/>
                          <a:pt x="31" y="60"/>
                        </a:cubicBezTo>
                        <a:cubicBezTo>
                          <a:pt x="32" y="61"/>
                          <a:pt x="32" y="61"/>
                          <a:pt x="32" y="61"/>
                        </a:cubicBezTo>
                        <a:cubicBezTo>
                          <a:pt x="33" y="62"/>
                          <a:pt x="33" y="62"/>
                          <a:pt x="33" y="62"/>
                        </a:cubicBezTo>
                        <a:cubicBezTo>
                          <a:pt x="32" y="62"/>
                          <a:pt x="32" y="62"/>
                          <a:pt x="32" y="62"/>
                        </a:cubicBezTo>
                        <a:cubicBezTo>
                          <a:pt x="32" y="62"/>
                          <a:pt x="32" y="62"/>
                          <a:pt x="32" y="62"/>
                        </a:cubicBezTo>
                        <a:cubicBezTo>
                          <a:pt x="31" y="62"/>
                          <a:pt x="31" y="62"/>
                          <a:pt x="31" y="62"/>
                        </a:cubicBezTo>
                        <a:cubicBezTo>
                          <a:pt x="29" y="61"/>
                          <a:pt x="29" y="61"/>
                          <a:pt x="29" y="61"/>
                        </a:cubicBezTo>
                        <a:cubicBezTo>
                          <a:pt x="29" y="61"/>
                          <a:pt x="29" y="61"/>
                          <a:pt x="29" y="61"/>
                        </a:cubicBezTo>
                        <a:cubicBezTo>
                          <a:pt x="28" y="60"/>
                          <a:pt x="28" y="60"/>
                          <a:pt x="28" y="60"/>
                        </a:cubicBezTo>
                        <a:cubicBezTo>
                          <a:pt x="27" y="60"/>
                          <a:pt x="27" y="60"/>
                          <a:pt x="27" y="60"/>
                        </a:cubicBezTo>
                        <a:cubicBezTo>
                          <a:pt x="27" y="59"/>
                          <a:pt x="27" y="59"/>
                          <a:pt x="27" y="59"/>
                        </a:cubicBezTo>
                        <a:cubicBezTo>
                          <a:pt x="24" y="59"/>
                          <a:pt x="24" y="59"/>
                          <a:pt x="24" y="59"/>
                        </a:cubicBezTo>
                        <a:cubicBezTo>
                          <a:pt x="23" y="60"/>
                          <a:pt x="23" y="60"/>
                          <a:pt x="23" y="60"/>
                        </a:cubicBezTo>
                        <a:cubicBezTo>
                          <a:pt x="23" y="59"/>
                          <a:pt x="23" y="59"/>
                          <a:pt x="23" y="59"/>
                        </a:cubicBezTo>
                        <a:cubicBezTo>
                          <a:pt x="21" y="59"/>
                          <a:pt x="21" y="59"/>
                          <a:pt x="21" y="59"/>
                        </a:cubicBezTo>
                        <a:cubicBezTo>
                          <a:pt x="20" y="59"/>
                          <a:pt x="20" y="59"/>
                          <a:pt x="20" y="59"/>
                        </a:cubicBezTo>
                        <a:cubicBezTo>
                          <a:pt x="20" y="58"/>
                          <a:pt x="20" y="58"/>
                          <a:pt x="20" y="58"/>
                        </a:cubicBezTo>
                        <a:cubicBezTo>
                          <a:pt x="18" y="57"/>
                          <a:pt x="18" y="57"/>
                          <a:pt x="18" y="57"/>
                        </a:cubicBezTo>
                        <a:cubicBezTo>
                          <a:pt x="18" y="56"/>
                          <a:pt x="18" y="56"/>
                          <a:pt x="18" y="56"/>
                        </a:cubicBezTo>
                        <a:cubicBezTo>
                          <a:pt x="20" y="55"/>
                          <a:pt x="20" y="55"/>
                          <a:pt x="20" y="55"/>
                        </a:cubicBezTo>
                        <a:cubicBezTo>
                          <a:pt x="20" y="55"/>
                          <a:pt x="20" y="55"/>
                          <a:pt x="20" y="55"/>
                        </a:cubicBezTo>
                        <a:cubicBezTo>
                          <a:pt x="20" y="54"/>
                          <a:pt x="20" y="54"/>
                          <a:pt x="20" y="54"/>
                        </a:cubicBezTo>
                        <a:cubicBezTo>
                          <a:pt x="19" y="54"/>
                          <a:pt x="19" y="54"/>
                          <a:pt x="19" y="54"/>
                        </a:cubicBezTo>
                        <a:cubicBezTo>
                          <a:pt x="18" y="55"/>
                          <a:pt x="18" y="55"/>
                          <a:pt x="18" y="55"/>
                        </a:cubicBezTo>
                        <a:cubicBezTo>
                          <a:pt x="17" y="56"/>
                          <a:pt x="17" y="56"/>
                          <a:pt x="17" y="56"/>
                        </a:cubicBezTo>
                        <a:cubicBezTo>
                          <a:pt x="17" y="56"/>
                          <a:pt x="17" y="56"/>
                          <a:pt x="17" y="56"/>
                        </a:cubicBezTo>
                        <a:cubicBezTo>
                          <a:pt x="16" y="55"/>
                          <a:pt x="16" y="55"/>
                          <a:pt x="16" y="55"/>
                        </a:cubicBezTo>
                        <a:cubicBezTo>
                          <a:pt x="15" y="55"/>
                          <a:pt x="15" y="55"/>
                          <a:pt x="15" y="55"/>
                        </a:cubicBezTo>
                        <a:cubicBezTo>
                          <a:pt x="14" y="55"/>
                          <a:pt x="14" y="55"/>
                          <a:pt x="14" y="55"/>
                        </a:cubicBezTo>
                        <a:cubicBezTo>
                          <a:pt x="14" y="55"/>
                          <a:pt x="14" y="55"/>
                          <a:pt x="14" y="55"/>
                        </a:cubicBezTo>
                        <a:cubicBezTo>
                          <a:pt x="15" y="56"/>
                          <a:pt x="15" y="56"/>
                          <a:pt x="15" y="56"/>
                        </a:cubicBezTo>
                        <a:cubicBezTo>
                          <a:pt x="14" y="56"/>
                          <a:pt x="14" y="56"/>
                          <a:pt x="14" y="56"/>
                        </a:cubicBezTo>
                        <a:cubicBezTo>
                          <a:pt x="13" y="56"/>
                          <a:pt x="13" y="56"/>
                          <a:pt x="13" y="56"/>
                        </a:cubicBezTo>
                        <a:cubicBezTo>
                          <a:pt x="12" y="55"/>
                          <a:pt x="12" y="55"/>
                          <a:pt x="12" y="55"/>
                        </a:cubicBezTo>
                        <a:cubicBezTo>
                          <a:pt x="11" y="54"/>
                          <a:pt x="11" y="54"/>
                          <a:pt x="11" y="54"/>
                        </a:cubicBezTo>
                        <a:cubicBezTo>
                          <a:pt x="10" y="53"/>
                          <a:pt x="10" y="53"/>
                          <a:pt x="10" y="53"/>
                        </a:cubicBezTo>
                        <a:cubicBezTo>
                          <a:pt x="11" y="52"/>
                          <a:pt x="11" y="52"/>
                          <a:pt x="11" y="52"/>
                        </a:cubicBezTo>
                        <a:cubicBezTo>
                          <a:pt x="13" y="51"/>
                          <a:pt x="13" y="51"/>
                          <a:pt x="13" y="51"/>
                        </a:cubicBezTo>
                        <a:cubicBezTo>
                          <a:pt x="13" y="50"/>
                          <a:pt x="13" y="50"/>
                          <a:pt x="13" y="50"/>
                        </a:cubicBezTo>
                        <a:cubicBezTo>
                          <a:pt x="13" y="49"/>
                          <a:pt x="13" y="49"/>
                          <a:pt x="13" y="49"/>
                        </a:cubicBezTo>
                        <a:cubicBezTo>
                          <a:pt x="11" y="50"/>
                          <a:pt x="11" y="50"/>
                          <a:pt x="11" y="50"/>
                        </a:cubicBezTo>
                        <a:cubicBezTo>
                          <a:pt x="10" y="50"/>
                          <a:pt x="10" y="50"/>
                          <a:pt x="10" y="50"/>
                        </a:cubicBezTo>
                        <a:cubicBezTo>
                          <a:pt x="9" y="52"/>
                          <a:pt x="9" y="52"/>
                          <a:pt x="9" y="52"/>
                        </a:cubicBezTo>
                        <a:cubicBezTo>
                          <a:pt x="9" y="52"/>
                          <a:pt x="9" y="52"/>
                          <a:pt x="9" y="52"/>
                        </a:cubicBezTo>
                        <a:cubicBezTo>
                          <a:pt x="9" y="51"/>
                          <a:pt x="9" y="51"/>
                          <a:pt x="9" y="51"/>
                        </a:cubicBezTo>
                        <a:cubicBezTo>
                          <a:pt x="9" y="50"/>
                          <a:pt x="9" y="50"/>
                          <a:pt x="9" y="50"/>
                        </a:cubicBezTo>
                        <a:cubicBezTo>
                          <a:pt x="9" y="49"/>
                          <a:pt x="9" y="49"/>
                          <a:pt x="9" y="49"/>
                        </a:cubicBezTo>
                        <a:cubicBezTo>
                          <a:pt x="8" y="50"/>
                          <a:pt x="8" y="50"/>
                          <a:pt x="8" y="50"/>
                        </a:cubicBezTo>
                        <a:cubicBezTo>
                          <a:pt x="7" y="50"/>
                          <a:pt x="7" y="50"/>
                          <a:pt x="7" y="50"/>
                        </a:cubicBezTo>
                        <a:cubicBezTo>
                          <a:pt x="8" y="51"/>
                          <a:pt x="8" y="51"/>
                          <a:pt x="8" y="51"/>
                        </a:cubicBezTo>
                        <a:cubicBezTo>
                          <a:pt x="7" y="52"/>
                          <a:pt x="7" y="52"/>
                          <a:pt x="7" y="52"/>
                        </a:cubicBezTo>
                        <a:cubicBezTo>
                          <a:pt x="7" y="51"/>
                          <a:pt x="7" y="51"/>
                          <a:pt x="7" y="51"/>
                        </a:cubicBezTo>
                        <a:cubicBezTo>
                          <a:pt x="6" y="51"/>
                          <a:pt x="6" y="51"/>
                          <a:pt x="6" y="51"/>
                        </a:cubicBezTo>
                        <a:cubicBezTo>
                          <a:pt x="5" y="50"/>
                          <a:pt x="5" y="50"/>
                          <a:pt x="5" y="50"/>
                        </a:cubicBezTo>
                        <a:cubicBezTo>
                          <a:pt x="4" y="51"/>
                          <a:pt x="4" y="51"/>
                          <a:pt x="4" y="51"/>
                        </a:cubicBezTo>
                        <a:cubicBezTo>
                          <a:pt x="4" y="51"/>
                          <a:pt x="4" y="51"/>
                          <a:pt x="4" y="51"/>
                        </a:cubicBezTo>
                        <a:cubicBezTo>
                          <a:pt x="3" y="51"/>
                          <a:pt x="3" y="51"/>
                          <a:pt x="3" y="51"/>
                        </a:cubicBezTo>
                        <a:cubicBezTo>
                          <a:pt x="3" y="50"/>
                          <a:pt x="3" y="50"/>
                          <a:pt x="3" y="50"/>
                        </a:cubicBezTo>
                        <a:cubicBezTo>
                          <a:pt x="3" y="50"/>
                          <a:pt x="3" y="50"/>
                          <a:pt x="3" y="50"/>
                        </a:cubicBezTo>
                        <a:cubicBezTo>
                          <a:pt x="3" y="50"/>
                          <a:pt x="3" y="50"/>
                          <a:pt x="3" y="50"/>
                        </a:cubicBezTo>
                        <a:cubicBezTo>
                          <a:pt x="3" y="51"/>
                          <a:pt x="3" y="51"/>
                          <a:pt x="3" y="51"/>
                        </a:cubicBezTo>
                        <a:cubicBezTo>
                          <a:pt x="3" y="50"/>
                          <a:pt x="3" y="50"/>
                          <a:pt x="3" y="50"/>
                        </a:cubicBezTo>
                        <a:cubicBezTo>
                          <a:pt x="2" y="48"/>
                          <a:pt x="2" y="48"/>
                          <a:pt x="2" y="48"/>
                        </a:cubicBezTo>
                        <a:cubicBezTo>
                          <a:pt x="1" y="47"/>
                          <a:pt x="1" y="47"/>
                          <a:pt x="1" y="47"/>
                        </a:cubicBezTo>
                        <a:cubicBezTo>
                          <a:pt x="0" y="47"/>
                          <a:pt x="0" y="47"/>
                          <a:pt x="0" y="47"/>
                        </a:cubicBezTo>
                        <a:cubicBezTo>
                          <a:pt x="1" y="45"/>
                          <a:pt x="1" y="45"/>
                          <a:pt x="1" y="45"/>
                        </a:cubicBezTo>
                        <a:cubicBezTo>
                          <a:pt x="1" y="44"/>
                          <a:pt x="1" y="44"/>
                          <a:pt x="1" y="44"/>
                        </a:cubicBezTo>
                        <a:cubicBezTo>
                          <a:pt x="0" y="42"/>
                          <a:pt x="0" y="42"/>
                          <a:pt x="0" y="42"/>
                        </a:cubicBezTo>
                        <a:cubicBezTo>
                          <a:pt x="0" y="41"/>
                          <a:pt x="0" y="41"/>
                          <a:pt x="0" y="41"/>
                        </a:cubicBezTo>
                        <a:cubicBezTo>
                          <a:pt x="1" y="41"/>
                          <a:pt x="1" y="41"/>
                          <a:pt x="1" y="41"/>
                        </a:cubicBezTo>
                        <a:cubicBezTo>
                          <a:pt x="1" y="40"/>
                          <a:pt x="1" y="40"/>
                          <a:pt x="1" y="40"/>
                        </a:cubicBezTo>
                        <a:cubicBezTo>
                          <a:pt x="1" y="39"/>
                          <a:pt x="1" y="39"/>
                          <a:pt x="1" y="39"/>
                        </a:cubicBezTo>
                        <a:cubicBezTo>
                          <a:pt x="1" y="38"/>
                          <a:pt x="1" y="38"/>
                          <a:pt x="1" y="38"/>
                        </a:cubicBezTo>
                        <a:cubicBezTo>
                          <a:pt x="2" y="39"/>
                          <a:pt x="2" y="39"/>
                          <a:pt x="2" y="39"/>
                        </a:cubicBezTo>
                        <a:cubicBezTo>
                          <a:pt x="2" y="39"/>
                          <a:pt x="2" y="39"/>
                          <a:pt x="2" y="39"/>
                        </a:cubicBezTo>
                        <a:cubicBezTo>
                          <a:pt x="4" y="40"/>
                          <a:pt x="4" y="40"/>
                          <a:pt x="4" y="40"/>
                        </a:cubicBezTo>
                        <a:cubicBezTo>
                          <a:pt x="5" y="40"/>
                          <a:pt x="5" y="40"/>
                          <a:pt x="5" y="40"/>
                        </a:cubicBezTo>
                        <a:cubicBezTo>
                          <a:pt x="5" y="41"/>
                          <a:pt x="5" y="41"/>
                          <a:pt x="5" y="41"/>
                        </a:cubicBezTo>
                        <a:cubicBezTo>
                          <a:pt x="8" y="42"/>
                          <a:pt x="8" y="42"/>
                          <a:pt x="8" y="42"/>
                        </a:cubicBezTo>
                        <a:cubicBezTo>
                          <a:pt x="10" y="42"/>
                          <a:pt x="10" y="42"/>
                          <a:pt x="10" y="42"/>
                        </a:cubicBezTo>
                        <a:cubicBezTo>
                          <a:pt x="11" y="42"/>
                          <a:pt x="11" y="42"/>
                          <a:pt x="11" y="42"/>
                        </a:cubicBezTo>
                        <a:cubicBezTo>
                          <a:pt x="13" y="42"/>
                          <a:pt x="13" y="42"/>
                          <a:pt x="13" y="42"/>
                        </a:cubicBezTo>
                        <a:cubicBezTo>
                          <a:pt x="12" y="41"/>
                          <a:pt x="12" y="41"/>
                          <a:pt x="12" y="41"/>
                        </a:cubicBezTo>
                        <a:cubicBezTo>
                          <a:pt x="12" y="40"/>
                          <a:pt x="12" y="40"/>
                          <a:pt x="12" y="40"/>
                        </a:cubicBezTo>
                        <a:cubicBezTo>
                          <a:pt x="10" y="39"/>
                          <a:pt x="10" y="39"/>
                          <a:pt x="10" y="39"/>
                        </a:cubicBezTo>
                        <a:cubicBezTo>
                          <a:pt x="10" y="38"/>
                          <a:pt x="10" y="38"/>
                          <a:pt x="10" y="38"/>
                        </a:cubicBezTo>
                        <a:cubicBezTo>
                          <a:pt x="8" y="37"/>
                          <a:pt x="8" y="37"/>
                          <a:pt x="8" y="37"/>
                        </a:cubicBezTo>
                        <a:cubicBezTo>
                          <a:pt x="7" y="37"/>
                          <a:pt x="7" y="37"/>
                          <a:pt x="7" y="37"/>
                        </a:cubicBezTo>
                        <a:cubicBezTo>
                          <a:pt x="6" y="37"/>
                          <a:pt x="6" y="37"/>
                          <a:pt x="6" y="37"/>
                        </a:cubicBezTo>
                        <a:cubicBezTo>
                          <a:pt x="4" y="36"/>
                          <a:pt x="4" y="36"/>
                          <a:pt x="4" y="36"/>
                        </a:cubicBezTo>
                        <a:cubicBezTo>
                          <a:pt x="3" y="36"/>
                          <a:pt x="3" y="36"/>
                          <a:pt x="3" y="36"/>
                        </a:cubicBezTo>
                        <a:cubicBezTo>
                          <a:pt x="1" y="34"/>
                          <a:pt x="1" y="34"/>
                          <a:pt x="1" y="34"/>
                        </a:cubicBezTo>
                        <a:cubicBezTo>
                          <a:pt x="0" y="33"/>
                          <a:pt x="0" y="33"/>
                          <a:pt x="0" y="33"/>
                        </a:cubicBezTo>
                        <a:cubicBezTo>
                          <a:pt x="1" y="32"/>
                          <a:pt x="1" y="32"/>
                          <a:pt x="1" y="32"/>
                        </a:cubicBezTo>
                        <a:cubicBezTo>
                          <a:pt x="2" y="31"/>
                          <a:pt x="2" y="31"/>
                          <a:pt x="2" y="31"/>
                        </a:cubicBezTo>
                        <a:cubicBezTo>
                          <a:pt x="2" y="30"/>
                          <a:pt x="2" y="30"/>
                          <a:pt x="2" y="30"/>
                        </a:cubicBezTo>
                        <a:cubicBezTo>
                          <a:pt x="2" y="29"/>
                          <a:pt x="2" y="29"/>
                          <a:pt x="2" y="29"/>
                        </a:cubicBezTo>
                        <a:cubicBezTo>
                          <a:pt x="3" y="29"/>
                          <a:pt x="3" y="29"/>
                          <a:pt x="3" y="29"/>
                        </a:cubicBezTo>
                        <a:cubicBezTo>
                          <a:pt x="4" y="27"/>
                          <a:pt x="4" y="27"/>
                          <a:pt x="4" y="27"/>
                        </a:cubicBezTo>
                        <a:cubicBezTo>
                          <a:pt x="4" y="25"/>
                          <a:pt x="4" y="25"/>
                          <a:pt x="4" y="25"/>
                        </a:cubicBezTo>
                        <a:cubicBezTo>
                          <a:pt x="4" y="24"/>
                          <a:pt x="4" y="24"/>
                          <a:pt x="4" y="24"/>
                        </a:cubicBezTo>
                        <a:cubicBezTo>
                          <a:pt x="5" y="24"/>
                          <a:pt x="5" y="24"/>
                          <a:pt x="5" y="24"/>
                        </a:cubicBezTo>
                        <a:cubicBezTo>
                          <a:pt x="5" y="23"/>
                          <a:pt x="5" y="23"/>
                          <a:pt x="5" y="23"/>
                        </a:cubicBezTo>
                        <a:cubicBezTo>
                          <a:pt x="7" y="22"/>
                          <a:pt x="7" y="22"/>
                          <a:pt x="7" y="22"/>
                        </a:cubicBezTo>
                        <a:cubicBezTo>
                          <a:pt x="8" y="22"/>
                          <a:pt x="8" y="22"/>
                          <a:pt x="8" y="22"/>
                        </a:cubicBezTo>
                        <a:cubicBezTo>
                          <a:pt x="8" y="21"/>
                          <a:pt x="8" y="21"/>
                          <a:pt x="8" y="21"/>
                        </a:cubicBezTo>
                        <a:cubicBezTo>
                          <a:pt x="8" y="21"/>
                          <a:pt x="8" y="21"/>
                          <a:pt x="8" y="21"/>
                        </a:cubicBezTo>
                        <a:cubicBezTo>
                          <a:pt x="8" y="21"/>
                          <a:pt x="8" y="21"/>
                          <a:pt x="8" y="21"/>
                        </a:cubicBezTo>
                        <a:cubicBezTo>
                          <a:pt x="7" y="21"/>
                          <a:pt x="7" y="21"/>
                          <a:pt x="7" y="21"/>
                        </a:cubicBezTo>
                        <a:cubicBezTo>
                          <a:pt x="7" y="20"/>
                          <a:pt x="7" y="20"/>
                          <a:pt x="7" y="20"/>
                        </a:cubicBezTo>
                        <a:cubicBezTo>
                          <a:pt x="8" y="18"/>
                          <a:pt x="8" y="18"/>
                          <a:pt x="8" y="18"/>
                        </a:cubicBezTo>
                        <a:cubicBezTo>
                          <a:pt x="9" y="17"/>
                          <a:pt x="9" y="17"/>
                          <a:pt x="9" y="17"/>
                        </a:cubicBezTo>
                        <a:cubicBezTo>
                          <a:pt x="10" y="16"/>
                          <a:pt x="10" y="16"/>
                          <a:pt x="10" y="16"/>
                        </a:cubicBezTo>
                        <a:cubicBezTo>
                          <a:pt x="11" y="15"/>
                          <a:pt x="11" y="15"/>
                          <a:pt x="11" y="15"/>
                        </a:cubicBezTo>
                        <a:cubicBezTo>
                          <a:pt x="11" y="15"/>
                          <a:pt x="11" y="15"/>
                          <a:pt x="11" y="15"/>
                        </a:cubicBezTo>
                        <a:cubicBezTo>
                          <a:pt x="12" y="15"/>
                          <a:pt x="12" y="15"/>
                          <a:pt x="12" y="15"/>
                        </a:cubicBezTo>
                        <a:cubicBezTo>
                          <a:pt x="13" y="13"/>
                          <a:pt x="13" y="13"/>
                          <a:pt x="13" y="13"/>
                        </a:cubicBezTo>
                        <a:cubicBezTo>
                          <a:pt x="13" y="13"/>
                          <a:pt x="13" y="13"/>
                          <a:pt x="13" y="13"/>
                        </a:cubicBezTo>
                        <a:cubicBezTo>
                          <a:pt x="13" y="14"/>
                          <a:pt x="13" y="14"/>
                          <a:pt x="13" y="14"/>
                        </a:cubicBezTo>
                        <a:cubicBezTo>
                          <a:pt x="13" y="15"/>
                          <a:pt x="13" y="15"/>
                          <a:pt x="13" y="15"/>
                        </a:cubicBezTo>
                        <a:cubicBezTo>
                          <a:pt x="14" y="13"/>
                          <a:pt x="14" y="13"/>
                          <a:pt x="14" y="13"/>
                        </a:cubicBezTo>
                        <a:cubicBezTo>
                          <a:pt x="14" y="12"/>
                          <a:pt x="14" y="12"/>
                          <a:pt x="14" y="12"/>
                        </a:cubicBezTo>
                        <a:cubicBezTo>
                          <a:pt x="15" y="10"/>
                          <a:pt x="15" y="10"/>
                          <a:pt x="15" y="10"/>
                        </a:cubicBezTo>
                        <a:cubicBezTo>
                          <a:pt x="16" y="10"/>
                          <a:pt x="16" y="10"/>
                          <a:pt x="16" y="10"/>
                        </a:cubicBezTo>
                        <a:cubicBezTo>
                          <a:pt x="16" y="9"/>
                          <a:pt x="16" y="9"/>
                          <a:pt x="16" y="9"/>
                        </a:cubicBezTo>
                        <a:cubicBezTo>
                          <a:pt x="17" y="8"/>
                          <a:pt x="17" y="8"/>
                          <a:pt x="17" y="8"/>
                        </a:cubicBezTo>
                        <a:cubicBezTo>
                          <a:pt x="18" y="8"/>
                          <a:pt x="18" y="8"/>
                          <a:pt x="18" y="8"/>
                        </a:cubicBezTo>
                        <a:cubicBezTo>
                          <a:pt x="19" y="7"/>
                          <a:pt x="19" y="7"/>
                          <a:pt x="19" y="7"/>
                        </a:cubicBezTo>
                        <a:cubicBezTo>
                          <a:pt x="20" y="7"/>
                          <a:pt x="20" y="7"/>
                          <a:pt x="20" y="7"/>
                        </a:cubicBezTo>
                        <a:cubicBezTo>
                          <a:pt x="21" y="7"/>
                          <a:pt x="21" y="7"/>
                          <a:pt x="21" y="7"/>
                        </a:cubicBezTo>
                        <a:cubicBezTo>
                          <a:pt x="21" y="6"/>
                          <a:pt x="21" y="6"/>
                          <a:pt x="21" y="6"/>
                        </a:cubicBezTo>
                        <a:cubicBezTo>
                          <a:pt x="21" y="5"/>
                          <a:pt x="21" y="5"/>
                          <a:pt x="21" y="5"/>
                        </a:cubicBezTo>
                        <a:cubicBezTo>
                          <a:pt x="23" y="4"/>
                          <a:pt x="23" y="4"/>
                          <a:pt x="23" y="4"/>
                        </a:cubicBezTo>
                        <a:cubicBezTo>
                          <a:pt x="25" y="2"/>
                          <a:pt x="25" y="2"/>
                          <a:pt x="25" y="2"/>
                        </a:cubicBezTo>
                        <a:cubicBezTo>
                          <a:pt x="29" y="1"/>
                          <a:pt x="29" y="1"/>
                          <a:pt x="29" y="1"/>
                        </a:cubicBezTo>
                        <a:cubicBezTo>
                          <a:pt x="31" y="1"/>
                          <a:pt x="31" y="1"/>
                          <a:pt x="31" y="1"/>
                        </a:cubicBezTo>
                        <a:cubicBezTo>
                          <a:pt x="32" y="0"/>
                          <a:pt x="32" y="0"/>
                          <a:pt x="32" y="0"/>
                        </a:cubicBezTo>
                        <a:cubicBezTo>
                          <a:pt x="33" y="1"/>
                          <a:pt x="33" y="1"/>
                          <a:pt x="33" y="1"/>
                        </a:cubicBezTo>
                        <a:cubicBezTo>
                          <a:pt x="34" y="0"/>
                          <a:pt x="34" y="0"/>
                          <a:pt x="34" y="0"/>
                        </a:cubicBezTo>
                        <a:cubicBezTo>
                          <a:pt x="35" y="1"/>
                          <a:pt x="35" y="1"/>
                          <a:pt x="35" y="1"/>
                        </a:cubicBezTo>
                        <a:cubicBezTo>
                          <a:pt x="37" y="1"/>
                          <a:pt x="37" y="1"/>
                          <a:pt x="37" y="1"/>
                        </a:cubicBezTo>
                        <a:cubicBezTo>
                          <a:pt x="38" y="2"/>
                          <a:pt x="38" y="2"/>
                          <a:pt x="38" y="2"/>
                        </a:cubicBezTo>
                        <a:cubicBezTo>
                          <a:pt x="41" y="3"/>
                          <a:pt x="41" y="3"/>
                          <a:pt x="41" y="3"/>
                        </a:cubicBezTo>
                        <a:cubicBezTo>
                          <a:pt x="41" y="3"/>
                          <a:pt x="41" y="3"/>
                          <a:pt x="41" y="3"/>
                        </a:cubicBezTo>
                        <a:cubicBezTo>
                          <a:pt x="41" y="4"/>
                          <a:pt x="41" y="4"/>
                          <a:pt x="41" y="4"/>
                        </a:cubicBezTo>
                        <a:cubicBezTo>
                          <a:pt x="39" y="5"/>
                          <a:pt x="39" y="5"/>
                          <a:pt x="39" y="5"/>
                        </a:cubicBezTo>
                        <a:cubicBezTo>
                          <a:pt x="37" y="6"/>
                          <a:pt x="37" y="6"/>
                          <a:pt x="37" y="6"/>
                        </a:cubicBezTo>
                        <a:cubicBezTo>
                          <a:pt x="36" y="6"/>
                          <a:pt x="36" y="6"/>
                          <a:pt x="36" y="6"/>
                        </a:cubicBezTo>
                        <a:cubicBezTo>
                          <a:pt x="35" y="7"/>
                          <a:pt x="35" y="7"/>
                          <a:pt x="35" y="7"/>
                        </a:cubicBezTo>
                        <a:cubicBezTo>
                          <a:pt x="34" y="8"/>
                          <a:pt x="34" y="8"/>
                          <a:pt x="34" y="8"/>
                        </a:cubicBezTo>
                        <a:cubicBezTo>
                          <a:pt x="33" y="8"/>
                          <a:pt x="33" y="8"/>
                          <a:pt x="33" y="8"/>
                        </a:cubicBezTo>
                        <a:cubicBezTo>
                          <a:pt x="30" y="11"/>
                          <a:pt x="30" y="11"/>
                          <a:pt x="30" y="11"/>
                        </a:cubicBezTo>
                        <a:cubicBezTo>
                          <a:pt x="28" y="13"/>
                          <a:pt x="28" y="13"/>
                          <a:pt x="28" y="13"/>
                        </a:cubicBezTo>
                        <a:cubicBezTo>
                          <a:pt x="26" y="14"/>
                          <a:pt x="26" y="14"/>
                          <a:pt x="26" y="14"/>
                        </a:cubicBezTo>
                        <a:cubicBezTo>
                          <a:pt x="26" y="15"/>
                          <a:pt x="26" y="15"/>
                          <a:pt x="26" y="15"/>
                        </a:cubicBezTo>
                        <a:cubicBezTo>
                          <a:pt x="24" y="17"/>
                          <a:pt x="24" y="17"/>
                          <a:pt x="24" y="17"/>
                        </a:cubicBezTo>
                        <a:cubicBezTo>
                          <a:pt x="24" y="19"/>
                          <a:pt x="24" y="19"/>
                          <a:pt x="24" y="19"/>
                        </a:cubicBezTo>
                        <a:cubicBezTo>
                          <a:pt x="25" y="20"/>
                          <a:pt x="25" y="20"/>
                          <a:pt x="25" y="20"/>
                        </a:cubicBezTo>
                        <a:cubicBezTo>
                          <a:pt x="25" y="21"/>
                          <a:pt x="25" y="21"/>
                          <a:pt x="25" y="21"/>
                        </a:cubicBezTo>
                        <a:cubicBezTo>
                          <a:pt x="25" y="22"/>
                          <a:pt x="25" y="22"/>
                          <a:pt x="25" y="22"/>
                        </a:cubicBezTo>
                        <a:cubicBezTo>
                          <a:pt x="24" y="22"/>
                          <a:pt x="24" y="22"/>
                          <a:pt x="24" y="22"/>
                        </a:cubicBezTo>
                        <a:cubicBezTo>
                          <a:pt x="23" y="24"/>
                          <a:pt x="23" y="24"/>
                          <a:pt x="23" y="24"/>
                        </a:cubicBezTo>
                        <a:cubicBezTo>
                          <a:pt x="22" y="25"/>
                          <a:pt x="22" y="25"/>
                          <a:pt x="22" y="25"/>
                        </a:cubicBezTo>
                        <a:cubicBezTo>
                          <a:pt x="22" y="26"/>
                          <a:pt x="22" y="26"/>
                          <a:pt x="22" y="26"/>
                        </a:cubicBezTo>
                        <a:cubicBezTo>
                          <a:pt x="21" y="28"/>
                          <a:pt x="21" y="28"/>
                          <a:pt x="21" y="28"/>
                        </a:cubicBezTo>
                        <a:cubicBezTo>
                          <a:pt x="21" y="28"/>
                          <a:pt x="21" y="28"/>
                          <a:pt x="21" y="28"/>
                        </a:cubicBezTo>
                        <a:cubicBezTo>
                          <a:pt x="21" y="29"/>
                          <a:pt x="21" y="29"/>
                          <a:pt x="21" y="29"/>
                        </a:cubicBezTo>
                        <a:cubicBezTo>
                          <a:pt x="21" y="31"/>
                          <a:pt x="21" y="31"/>
                          <a:pt x="21" y="31"/>
                        </a:cubicBezTo>
                        <a:cubicBezTo>
                          <a:pt x="22" y="32"/>
                          <a:pt x="22" y="32"/>
                          <a:pt x="22" y="32"/>
                        </a:cubicBezTo>
                        <a:cubicBezTo>
                          <a:pt x="22" y="33"/>
                          <a:pt x="22" y="33"/>
                          <a:pt x="22" y="33"/>
                        </a:cubicBezTo>
                        <a:cubicBezTo>
                          <a:pt x="22" y="35"/>
                          <a:pt x="22" y="35"/>
                          <a:pt x="22" y="35"/>
                        </a:cubicBezTo>
                        <a:cubicBezTo>
                          <a:pt x="23" y="36"/>
                          <a:pt x="23" y="36"/>
                          <a:pt x="23" y="36"/>
                        </a:cubicBezTo>
                        <a:cubicBezTo>
                          <a:pt x="23" y="37"/>
                          <a:pt x="23" y="37"/>
                          <a:pt x="23" y="37"/>
                        </a:cubicBezTo>
                        <a:cubicBezTo>
                          <a:pt x="25" y="38"/>
                          <a:pt x="25" y="38"/>
                          <a:pt x="25" y="38"/>
                        </a:cubicBezTo>
                        <a:cubicBezTo>
                          <a:pt x="25" y="39"/>
                          <a:pt x="25" y="39"/>
                          <a:pt x="25" y="39"/>
                        </a:cubicBezTo>
                        <a:cubicBezTo>
                          <a:pt x="24" y="39"/>
                          <a:pt x="24" y="39"/>
                          <a:pt x="24" y="39"/>
                        </a:cubicBezTo>
                        <a:cubicBezTo>
                          <a:pt x="24" y="39"/>
                          <a:pt x="24" y="39"/>
                          <a:pt x="24" y="39"/>
                        </a:cubicBezTo>
                        <a:cubicBezTo>
                          <a:pt x="23" y="39"/>
                          <a:pt x="23" y="39"/>
                          <a:pt x="23" y="39"/>
                        </a:cubicBezTo>
                        <a:cubicBezTo>
                          <a:pt x="23" y="39"/>
                          <a:pt x="23" y="39"/>
                          <a:pt x="23" y="39"/>
                        </a:cubicBezTo>
                        <a:cubicBezTo>
                          <a:pt x="22" y="39"/>
                          <a:pt x="22" y="39"/>
                          <a:pt x="22" y="39"/>
                        </a:cubicBezTo>
                        <a:cubicBezTo>
                          <a:pt x="20" y="40"/>
                          <a:pt x="20" y="40"/>
                          <a:pt x="20" y="40"/>
                        </a:cubicBezTo>
                        <a:cubicBezTo>
                          <a:pt x="21" y="41"/>
                          <a:pt x="21" y="41"/>
                          <a:pt x="21" y="41"/>
                        </a:cubicBezTo>
                        <a:cubicBezTo>
                          <a:pt x="22" y="41"/>
                          <a:pt x="22" y="41"/>
                          <a:pt x="22" y="41"/>
                        </a:cubicBezTo>
                        <a:cubicBezTo>
                          <a:pt x="23" y="41"/>
                          <a:pt x="23" y="41"/>
                          <a:pt x="23" y="41"/>
                        </a:cubicBezTo>
                        <a:cubicBezTo>
                          <a:pt x="24" y="41"/>
                          <a:pt x="24" y="41"/>
                          <a:pt x="24" y="41"/>
                        </a:cubicBezTo>
                        <a:cubicBezTo>
                          <a:pt x="24" y="42"/>
                          <a:pt x="24" y="42"/>
                          <a:pt x="24" y="42"/>
                        </a:cubicBezTo>
                        <a:cubicBezTo>
                          <a:pt x="23" y="42"/>
                          <a:pt x="23" y="42"/>
                          <a:pt x="23" y="42"/>
                        </a:cubicBezTo>
                        <a:cubicBezTo>
                          <a:pt x="22" y="44"/>
                          <a:pt x="22" y="44"/>
                          <a:pt x="22" y="44"/>
                        </a:cubicBezTo>
                        <a:cubicBezTo>
                          <a:pt x="22" y="45"/>
                          <a:pt x="22" y="45"/>
                          <a:pt x="22" y="45"/>
                        </a:cubicBezTo>
                        <a:cubicBezTo>
                          <a:pt x="22" y="46"/>
                          <a:pt x="22" y="46"/>
                          <a:pt x="22" y="46"/>
                        </a:cubicBezTo>
                        <a:cubicBezTo>
                          <a:pt x="21" y="47"/>
                          <a:pt x="21" y="47"/>
                          <a:pt x="21" y="47"/>
                        </a:cubicBezTo>
                        <a:cubicBezTo>
                          <a:pt x="24" y="45"/>
                          <a:pt x="24" y="45"/>
                          <a:pt x="24" y="45"/>
                        </a:cubicBezTo>
                        <a:cubicBezTo>
                          <a:pt x="24" y="44"/>
                          <a:pt x="24" y="44"/>
                          <a:pt x="24" y="44"/>
                        </a:cubicBezTo>
                        <a:cubicBezTo>
                          <a:pt x="25" y="41"/>
                          <a:pt x="25" y="41"/>
                          <a:pt x="25" y="41"/>
                        </a:cubicBezTo>
                        <a:cubicBezTo>
                          <a:pt x="26" y="41"/>
                          <a:pt x="26" y="41"/>
                          <a:pt x="26" y="41"/>
                        </a:cubicBezTo>
                        <a:cubicBezTo>
                          <a:pt x="26" y="38"/>
                          <a:pt x="26" y="38"/>
                          <a:pt x="26" y="38"/>
                        </a:cubicBezTo>
                        <a:cubicBezTo>
                          <a:pt x="27" y="38"/>
                          <a:pt x="27" y="38"/>
                          <a:pt x="27" y="38"/>
                        </a:cubicBezTo>
                        <a:cubicBezTo>
                          <a:pt x="28" y="37"/>
                          <a:pt x="28" y="37"/>
                          <a:pt x="28" y="37"/>
                        </a:cubicBezTo>
                        <a:cubicBezTo>
                          <a:pt x="28" y="36"/>
                          <a:pt x="28" y="36"/>
                          <a:pt x="28" y="36"/>
                        </a:cubicBezTo>
                        <a:cubicBezTo>
                          <a:pt x="27" y="35"/>
                          <a:pt x="27" y="35"/>
                          <a:pt x="27" y="35"/>
                        </a:cubicBezTo>
                        <a:cubicBezTo>
                          <a:pt x="28" y="34"/>
                          <a:pt x="28" y="34"/>
                          <a:pt x="28" y="34"/>
                        </a:cubicBezTo>
                        <a:cubicBezTo>
                          <a:pt x="27" y="33"/>
                          <a:pt x="27" y="33"/>
                          <a:pt x="27" y="33"/>
                        </a:cubicBezTo>
                        <a:cubicBezTo>
                          <a:pt x="26" y="33"/>
                          <a:pt x="26" y="33"/>
                          <a:pt x="26" y="33"/>
                        </a:cubicBezTo>
                        <a:cubicBezTo>
                          <a:pt x="26" y="32"/>
                          <a:pt x="26" y="32"/>
                          <a:pt x="26" y="32"/>
                        </a:cubicBezTo>
                        <a:cubicBezTo>
                          <a:pt x="26" y="31"/>
                          <a:pt x="26" y="31"/>
                          <a:pt x="26" y="31"/>
                        </a:cubicBezTo>
                        <a:cubicBezTo>
                          <a:pt x="26" y="30"/>
                          <a:pt x="26" y="30"/>
                          <a:pt x="26" y="30"/>
                        </a:cubicBezTo>
                        <a:cubicBezTo>
                          <a:pt x="25" y="29"/>
                          <a:pt x="25" y="29"/>
                          <a:pt x="25" y="29"/>
                        </a:cubicBezTo>
                        <a:cubicBezTo>
                          <a:pt x="25" y="27"/>
                          <a:pt x="25" y="27"/>
                          <a:pt x="25" y="27"/>
                        </a:cubicBezTo>
                        <a:cubicBezTo>
                          <a:pt x="25" y="27"/>
                          <a:pt x="25" y="27"/>
                          <a:pt x="25" y="27"/>
                        </a:cubicBezTo>
                        <a:cubicBezTo>
                          <a:pt x="25" y="28"/>
                          <a:pt x="25" y="28"/>
                          <a:pt x="25" y="28"/>
                        </a:cubicBezTo>
                        <a:cubicBezTo>
                          <a:pt x="25" y="28"/>
                          <a:pt x="25" y="28"/>
                          <a:pt x="25" y="28"/>
                        </a:cubicBezTo>
                        <a:cubicBezTo>
                          <a:pt x="26" y="28"/>
                          <a:pt x="26" y="28"/>
                          <a:pt x="26" y="28"/>
                        </a:cubicBezTo>
                        <a:cubicBezTo>
                          <a:pt x="27" y="27"/>
                          <a:pt x="27" y="27"/>
                          <a:pt x="27" y="27"/>
                        </a:cubicBezTo>
                        <a:cubicBezTo>
                          <a:pt x="28" y="26"/>
                          <a:pt x="28" y="26"/>
                          <a:pt x="28" y="26"/>
                        </a:cubicBezTo>
                        <a:cubicBezTo>
                          <a:pt x="28" y="25"/>
                          <a:pt x="28" y="25"/>
                          <a:pt x="28" y="25"/>
                        </a:cubicBezTo>
                        <a:cubicBezTo>
                          <a:pt x="29" y="25"/>
                          <a:pt x="29" y="25"/>
                          <a:pt x="29" y="25"/>
                        </a:cubicBezTo>
                        <a:cubicBezTo>
                          <a:pt x="29" y="25"/>
                          <a:pt x="29" y="25"/>
                          <a:pt x="29" y="25"/>
                        </a:cubicBezTo>
                        <a:cubicBezTo>
                          <a:pt x="30" y="26"/>
                          <a:pt x="30" y="26"/>
                          <a:pt x="30" y="26"/>
                        </a:cubicBezTo>
                        <a:cubicBezTo>
                          <a:pt x="30" y="27"/>
                          <a:pt x="30" y="27"/>
                          <a:pt x="30" y="27"/>
                        </a:cubicBezTo>
                        <a:cubicBezTo>
                          <a:pt x="30" y="28"/>
                          <a:pt x="30" y="28"/>
                          <a:pt x="30" y="28"/>
                        </a:cubicBezTo>
                        <a:cubicBezTo>
                          <a:pt x="31" y="27"/>
                          <a:pt x="31" y="27"/>
                          <a:pt x="31" y="27"/>
                        </a:cubicBezTo>
                        <a:cubicBezTo>
                          <a:pt x="31" y="25"/>
                          <a:pt x="31" y="25"/>
                          <a:pt x="31" y="25"/>
                        </a:cubicBezTo>
                        <a:cubicBezTo>
                          <a:pt x="32" y="25"/>
                          <a:pt x="32" y="25"/>
                          <a:pt x="32" y="25"/>
                        </a:cubicBezTo>
                        <a:cubicBezTo>
                          <a:pt x="33" y="25"/>
                          <a:pt x="33" y="25"/>
                          <a:pt x="33" y="25"/>
                        </a:cubicBezTo>
                        <a:cubicBezTo>
                          <a:pt x="33" y="24"/>
                          <a:pt x="33" y="24"/>
                          <a:pt x="33" y="24"/>
                        </a:cubicBezTo>
                        <a:cubicBezTo>
                          <a:pt x="33" y="24"/>
                          <a:pt x="33" y="24"/>
                          <a:pt x="33" y="24"/>
                        </a:cubicBezTo>
                        <a:cubicBezTo>
                          <a:pt x="34" y="23"/>
                          <a:pt x="34" y="23"/>
                          <a:pt x="34" y="23"/>
                        </a:cubicBezTo>
                        <a:cubicBezTo>
                          <a:pt x="34" y="22"/>
                          <a:pt x="34" y="22"/>
                          <a:pt x="34" y="22"/>
                        </a:cubicBezTo>
                        <a:cubicBezTo>
                          <a:pt x="33" y="22"/>
                          <a:pt x="33" y="22"/>
                          <a:pt x="33" y="22"/>
                        </a:cubicBezTo>
                        <a:cubicBezTo>
                          <a:pt x="31" y="23"/>
                          <a:pt x="31" y="23"/>
                          <a:pt x="31" y="23"/>
                        </a:cubicBezTo>
                        <a:cubicBezTo>
                          <a:pt x="30" y="23"/>
                          <a:pt x="30" y="23"/>
                          <a:pt x="30" y="23"/>
                        </a:cubicBezTo>
                        <a:cubicBezTo>
                          <a:pt x="30" y="22"/>
                          <a:pt x="30" y="22"/>
                          <a:pt x="30" y="22"/>
                        </a:cubicBezTo>
                        <a:cubicBezTo>
                          <a:pt x="29" y="21"/>
                          <a:pt x="29" y="21"/>
                          <a:pt x="29" y="21"/>
                        </a:cubicBezTo>
                        <a:cubicBezTo>
                          <a:pt x="29" y="21"/>
                          <a:pt x="29" y="21"/>
                          <a:pt x="29" y="21"/>
                        </a:cubicBezTo>
                        <a:cubicBezTo>
                          <a:pt x="31" y="21"/>
                          <a:pt x="31" y="21"/>
                          <a:pt x="31" y="21"/>
                        </a:cubicBezTo>
                        <a:cubicBezTo>
                          <a:pt x="31" y="21"/>
                          <a:pt x="31" y="21"/>
                          <a:pt x="31" y="21"/>
                        </a:cubicBezTo>
                        <a:cubicBezTo>
                          <a:pt x="30" y="19"/>
                          <a:pt x="30" y="19"/>
                          <a:pt x="30" y="19"/>
                        </a:cubicBezTo>
                        <a:cubicBezTo>
                          <a:pt x="30" y="18"/>
                          <a:pt x="30" y="18"/>
                          <a:pt x="30" y="18"/>
                        </a:cubicBezTo>
                        <a:cubicBezTo>
                          <a:pt x="31" y="16"/>
                          <a:pt x="31" y="16"/>
                          <a:pt x="31" y="16"/>
                        </a:cubicBezTo>
                        <a:cubicBezTo>
                          <a:pt x="31" y="15"/>
                          <a:pt x="31" y="15"/>
                          <a:pt x="31" y="15"/>
                        </a:cubicBezTo>
                        <a:cubicBezTo>
                          <a:pt x="32" y="14"/>
                          <a:pt x="32" y="14"/>
                          <a:pt x="32" y="14"/>
                        </a:cubicBezTo>
                        <a:cubicBezTo>
                          <a:pt x="34" y="15"/>
                          <a:pt x="34" y="15"/>
                          <a:pt x="34" y="15"/>
                        </a:cubicBezTo>
                        <a:cubicBezTo>
                          <a:pt x="35" y="16"/>
                          <a:pt x="35" y="16"/>
                          <a:pt x="35" y="16"/>
                        </a:cubicBezTo>
                        <a:cubicBezTo>
                          <a:pt x="35" y="16"/>
                          <a:pt x="35" y="16"/>
                          <a:pt x="35" y="16"/>
                        </a:cubicBezTo>
                        <a:cubicBezTo>
                          <a:pt x="36" y="17"/>
                          <a:pt x="36" y="17"/>
                          <a:pt x="36" y="17"/>
                        </a:cubicBezTo>
                        <a:cubicBezTo>
                          <a:pt x="37" y="18"/>
                          <a:pt x="37" y="18"/>
                          <a:pt x="37" y="18"/>
                        </a:cubicBezTo>
                        <a:cubicBezTo>
                          <a:pt x="38" y="19"/>
                          <a:pt x="38" y="19"/>
                          <a:pt x="38" y="19"/>
                        </a:cubicBezTo>
                        <a:cubicBezTo>
                          <a:pt x="39" y="19"/>
                          <a:pt x="39" y="19"/>
                          <a:pt x="39" y="19"/>
                        </a:cubicBezTo>
                        <a:cubicBezTo>
                          <a:pt x="38" y="17"/>
                          <a:pt x="38" y="17"/>
                          <a:pt x="38" y="17"/>
                        </a:cubicBezTo>
                        <a:cubicBezTo>
                          <a:pt x="38" y="17"/>
                          <a:pt x="38" y="17"/>
                          <a:pt x="38" y="17"/>
                        </a:cubicBezTo>
                        <a:cubicBezTo>
                          <a:pt x="36" y="15"/>
                          <a:pt x="36" y="15"/>
                          <a:pt x="36" y="15"/>
                        </a:cubicBezTo>
                        <a:cubicBezTo>
                          <a:pt x="35" y="14"/>
                          <a:pt x="35" y="14"/>
                          <a:pt x="35" y="14"/>
                        </a:cubicBezTo>
                        <a:cubicBezTo>
                          <a:pt x="35" y="13"/>
                          <a:pt x="35" y="13"/>
                          <a:pt x="35" y="13"/>
                        </a:cubicBezTo>
                        <a:cubicBezTo>
                          <a:pt x="34" y="13"/>
                          <a:pt x="34" y="13"/>
                          <a:pt x="34" y="13"/>
                        </a:cubicBezTo>
                        <a:cubicBezTo>
                          <a:pt x="33" y="13"/>
                          <a:pt x="33" y="13"/>
                          <a:pt x="33" y="13"/>
                        </a:cubicBezTo>
                        <a:cubicBezTo>
                          <a:pt x="34" y="13"/>
                          <a:pt x="34" y="13"/>
                          <a:pt x="34" y="13"/>
                        </a:cubicBezTo>
                        <a:cubicBezTo>
                          <a:pt x="36" y="13"/>
                          <a:pt x="36" y="13"/>
                          <a:pt x="36" y="13"/>
                        </a:cubicBezTo>
                        <a:cubicBezTo>
                          <a:pt x="36" y="12"/>
                          <a:pt x="36" y="12"/>
                          <a:pt x="36" y="12"/>
                        </a:cubicBezTo>
                        <a:cubicBezTo>
                          <a:pt x="36" y="12"/>
                          <a:pt x="36" y="12"/>
                          <a:pt x="36" y="12"/>
                        </a:cubicBezTo>
                        <a:cubicBezTo>
                          <a:pt x="38" y="14"/>
                          <a:pt x="38" y="14"/>
                          <a:pt x="38" y="14"/>
                        </a:cubicBezTo>
                        <a:cubicBezTo>
                          <a:pt x="40" y="15"/>
                          <a:pt x="40" y="15"/>
                          <a:pt x="40" y="15"/>
                        </a:cubicBezTo>
                        <a:cubicBezTo>
                          <a:pt x="41" y="15"/>
                          <a:pt x="41" y="15"/>
                          <a:pt x="41" y="15"/>
                        </a:cubicBezTo>
                        <a:cubicBezTo>
                          <a:pt x="42" y="15"/>
                          <a:pt x="42" y="15"/>
                          <a:pt x="42" y="15"/>
                        </a:cubicBezTo>
                        <a:cubicBezTo>
                          <a:pt x="39" y="14"/>
                          <a:pt x="39" y="14"/>
                          <a:pt x="39" y="14"/>
                        </a:cubicBezTo>
                        <a:cubicBezTo>
                          <a:pt x="38" y="12"/>
                          <a:pt x="38" y="12"/>
                          <a:pt x="38" y="12"/>
                        </a:cubicBezTo>
                        <a:cubicBezTo>
                          <a:pt x="37" y="11"/>
                          <a:pt x="37" y="11"/>
                          <a:pt x="37" y="11"/>
                        </a:cubicBezTo>
                        <a:cubicBezTo>
                          <a:pt x="37" y="11"/>
                          <a:pt x="37" y="11"/>
                          <a:pt x="37" y="11"/>
                        </a:cubicBezTo>
                        <a:cubicBezTo>
                          <a:pt x="37" y="10"/>
                          <a:pt x="37" y="10"/>
                          <a:pt x="37" y="10"/>
                        </a:cubicBezTo>
                        <a:cubicBezTo>
                          <a:pt x="39" y="9"/>
                          <a:pt x="39" y="9"/>
                          <a:pt x="39" y="9"/>
                        </a:cubicBezTo>
                        <a:cubicBezTo>
                          <a:pt x="39" y="10"/>
                          <a:pt x="39" y="10"/>
                          <a:pt x="39" y="10"/>
                        </a:cubicBezTo>
                        <a:cubicBezTo>
                          <a:pt x="39" y="10"/>
                          <a:pt x="39" y="10"/>
                          <a:pt x="39" y="10"/>
                        </a:cubicBezTo>
                        <a:cubicBezTo>
                          <a:pt x="39" y="12"/>
                          <a:pt x="39" y="12"/>
                          <a:pt x="39" y="12"/>
                        </a:cubicBezTo>
                        <a:cubicBezTo>
                          <a:pt x="40" y="11"/>
                          <a:pt x="40" y="11"/>
                          <a:pt x="40" y="11"/>
                        </a:cubicBezTo>
                        <a:cubicBezTo>
                          <a:pt x="40" y="10"/>
                          <a:pt x="40" y="10"/>
                          <a:pt x="40" y="10"/>
                        </a:cubicBezTo>
                        <a:cubicBezTo>
                          <a:pt x="41" y="9"/>
                          <a:pt x="41" y="9"/>
                          <a:pt x="41" y="9"/>
                        </a:cubicBezTo>
                        <a:cubicBezTo>
                          <a:pt x="42" y="9"/>
                          <a:pt x="42" y="9"/>
                          <a:pt x="42" y="9"/>
                        </a:cubicBezTo>
                        <a:cubicBezTo>
                          <a:pt x="43" y="10"/>
                          <a:pt x="43" y="10"/>
                          <a:pt x="43" y="10"/>
                        </a:cubicBezTo>
                        <a:cubicBezTo>
                          <a:pt x="43" y="11"/>
                          <a:pt x="43" y="11"/>
                          <a:pt x="43" y="11"/>
                        </a:cubicBezTo>
                        <a:cubicBezTo>
                          <a:pt x="44" y="13"/>
                          <a:pt x="44" y="13"/>
                          <a:pt x="44" y="13"/>
                        </a:cubicBezTo>
                        <a:cubicBezTo>
                          <a:pt x="45" y="12"/>
                          <a:pt x="45" y="12"/>
                          <a:pt x="45" y="12"/>
                        </a:cubicBezTo>
                        <a:cubicBezTo>
                          <a:pt x="45" y="11"/>
                          <a:pt x="45" y="11"/>
                          <a:pt x="45" y="11"/>
                        </a:cubicBezTo>
                        <a:cubicBezTo>
                          <a:pt x="43" y="9"/>
                          <a:pt x="43" y="9"/>
                          <a:pt x="43" y="9"/>
                        </a:cubicBezTo>
                        <a:cubicBezTo>
                          <a:pt x="44" y="9"/>
                          <a:pt x="44" y="9"/>
                          <a:pt x="44" y="9"/>
                        </a:cubicBezTo>
                        <a:cubicBezTo>
                          <a:pt x="47" y="8"/>
                          <a:pt x="47" y="8"/>
                          <a:pt x="47" y="8"/>
                        </a:cubicBezTo>
                        <a:cubicBezTo>
                          <a:pt x="49" y="7"/>
                          <a:pt x="49" y="7"/>
                          <a:pt x="49" y="7"/>
                        </a:cubicBezTo>
                        <a:cubicBezTo>
                          <a:pt x="50" y="7"/>
                          <a:pt x="50" y="7"/>
                          <a:pt x="50" y="7"/>
                        </a:cubicBezTo>
                        <a:cubicBezTo>
                          <a:pt x="52" y="6"/>
                          <a:pt x="52" y="6"/>
                          <a:pt x="52" y="6"/>
                        </a:cubicBezTo>
                        <a:cubicBezTo>
                          <a:pt x="53" y="7"/>
                          <a:pt x="53" y="7"/>
                          <a:pt x="53" y="7"/>
                        </a:cubicBezTo>
                        <a:cubicBezTo>
                          <a:pt x="55" y="7"/>
                          <a:pt x="55" y="7"/>
                          <a:pt x="55" y="7"/>
                        </a:cubicBezTo>
                        <a:cubicBezTo>
                          <a:pt x="57" y="7"/>
                          <a:pt x="57" y="7"/>
                          <a:pt x="57" y="7"/>
                        </a:cubicBezTo>
                        <a:cubicBezTo>
                          <a:pt x="57" y="8"/>
                          <a:pt x="57" y="8"/>
                          <a:pt x="57" y="8"/>
                        </a:cubicBezTo>
                        <a:cubicBezTo>
                          <a:pt x="57" y="8"/>
                          <a:pt x="57" y="8"/>
                          <a:pt x="57" y="8"/>
                        </a:cubicBezTo>
                        <a:cubicBezTo>
                          <a:pt x="56" y="11"/>
                          <a:pt x="56" y="11"/>
                          <a:pt x="56" y="11"/>
                        </a:cubicBezTo>
                        <a:cubicBezTo>
                          <a:pt x="56" y="12"/>
                          <a:pt x="56" y="12"/>
                          <a:pt x="56" y="12"/>
                        </a:cubicBezTo>
                        <a:cubicBezTo>
                          <a:pt x="55" y="13"/>
                          <a:pt x="55" y="13"/>
                          <a:pt x="55" y="13"/>
                        </a:cubicBezTo>
                        <a:cubicBezTo>
                          <a:pt x="55" y="14"/>
                          <a:pt x="55" y="14"/>
                          <a:pt x="55" y="14"/>
                        </a:cubicBezTo>
                        <a:cubicBezTo>
                          <a:pt x="55" y="15"/>
                          <a:pt x="55" y="15"/>
                          <a:pt x="55" y="15"/>
                        </a:cubicBezTo>
                        <a:cubicBezTo>
                          <a:pt x="56" y="16"/>
                          <a:pt x="56" y="16"/>
                          <a:pt x="56" y="16"/>
                        </a:cubicBezTo>
                        <a:cubicBezTo>
                          <a:pt x="56" y="17"/>
                          <a:pt x="56" y="17"/>
                          <a:pt x="56" y="17"/>
                        </a:cubicBezTo>
                        <a:cubicBezTo>
                          <a:pt x="56" y="17"/>
                          <a:pt x="56" y="17"/>
                          <a:pt x="56" y="17"/>
                        </a:cubicBezTo>
                        <a:cubicBezTo>
                          <a:pt x="55" y="19"/>
                          <a:pt x="55" y="19"/>
                          <a:pt x="55" y="19"/>
                        </a:cubicBezTo>
                        <a:cubicBezTo>
                          <a:pt x="54" y="20"/>
                          <a:pt x="54" y="20"/>
                          <a:pt x="54" y="20"/>
                        </a:cubicBezTo>
                        <a:cubicBezTo>
                          <a:pt x="54" y="21"/>
                          <a:pt x="54" y="21"/>
                          <a:pt x="54" y="21"/>
                        </a:cubicBezTo>
                        <a:cubicBezTo>
                          <a:pt x="55" y="22"/>
                          <a:pt x="55" y="22"/>
                          <a:pt x="55" y="22"/>
                        </a:cubicBezTo>
                        <a:cubicBezTo>
                          <a:pt x="55" y="23"/>
                          <a:pt x="55" y="23"/>
                          <a:pt x="55" y="23"/>
                        </a:cubicBezTo>
                        <a:cubicBezTo>
                          <a:pt x="54" y="24"/>
                          <a:pt x="54" y="24"/>
                          <a:pt x="54" y="24"/>
                        </a:cubicBezTo>
                        <a:cubicBezTo>
                          <a:pt x="53" y="24"/>
                          <a:pt x="53" y="24"/>
                          <a:pt x="53" y="24"/>
                        </a:cubicBezTo>
                        <a:cubicBezTo>
                          <a:pt x="52" y="25"/>
                          <a:pt x="52" y="25"/>
                          <a:pt x="52" y="25"/>
                        </a:cubicBezTo>
                        <a:cubicBezTo>
                          <a:pt x="51" y="25"/>
                          <a:pt x="51" y="25"/>
                          <a:pt x="51" y="25"/>
                        </a:cubicBezTo>
                        <a:cubicBezTo>
                          <a:pt x="50" y="26"/>
                          <a:pt x="50" y="26"/>
                          <a:pt x="50" y="26"/>
                        </a:cubicBezTo>
                        <a:cubicBezTo>
                          <a:pt x="50" y="27"/>
                          <a:pt x="50" y="27"/>
                          <a:pt x="50" y="27"/>
                        </a:cubicBezTo>
                        <a:cubicBezTo>
                          <a:pt x="48" y="28"/>
                          <a:pt x="48" y="28"/>
                          <a:pt x="48" y="28"/>
                        </a:cubicBezTo>
                        <a:cubicBezTo>
                          <a:pt x="50" y="28"/>
                          <a:pt x="50" y="28"/>
                          <a:pt x="50" y="28"/>
                        </a:cubicBezTo>
                        <a:cubicBezTo>
                          <a:pt x="51" y="27"/>
                          <a:pt x="51" y="27"/>
                          <a:pt x="51" y="27"/>
                        </a:cubicBezTo>
                        <a:cubicBezTo>
                          <a:pt x="53" y="26"/>
                          <a:pt x="53" y="26"/>
                          <a:pt x="53" y="26"/>
                        </a:cubicBezTo>
                        <a:cubicBezTo>
                          <a:pt x="53" y="26"/>
                          <a:pt x="53" y="26"/>
                          <a:pt x="53" y="26"/>
                        </a:cubicBezTo>
                        <a:cubicBezTo>
                          <a:pt x="53" y="26"/>
                          <a:pt x="53" y="26"/>
                          <a:pt x="53" y="26"/>
                        </a:cubicBezTo>
                        <a:cubicBezTo>
                          <a:pt x="53" y="27"/>
                          <a:pt x="53" y="27"/>
                          <a:pt x="53" y="27"/>
                        </a:cubicBezTo>
                        <a:cubicBezTo>
                          <a:pt x="51" y="29"/>
                          <a:pt x="51" y="29"/>
                          <a:pt x="51" y="29"/>
                        </a:cubicBezTo>
                        <a:cubicBezTo>
                          <a:pt x="50" y="29"/>
                          <a:pt x="50" y="29"/>
                          <a:pt x="50" y="29"/>
                        </a:cubicBezTo>
                        <a:cubicBezTo>
                          <a:pt x="50" y="30"/>
                          <a:pt x="50" y="30"/>
                          <a:pt x="50" y="30"/>
                        </a:cubicBezTo>
                        <a:cubicBezTo>
                          <a:pt x="50" y="31"/>
                          <a:pt x="50" y="31"/>
                          <a:pt x="50" y="31"/>
                        </a:cubicBezTo>
                        <a:cubicBezTo>
                          <a:pt x="50" y="31"/>
                          <a:pt x="50" y="31"/>
                          <a:pt x="50" y="31"/>
                        </a:cubicBezTo>
                        <a:cubicBezTo>
                          <a:pt x="49" y="31"/>
                          <a:pt x="49" y="31"/>
                          <a:pt x="49" y="31"/>
                        </a:cubicBezTo>
                        <a:cubicBezTo>
                          <a:pt x="48" y="31"/>
                          <a:pt x="48" y="31"/>
                          <a:pt x="48" y="31"/>
                        </a:cubicBezTo>
                        <a:cubicBezTo>
                          <a:pt x="48" y="32"/>
                          <a:pt x="48" y="32"/>
                          <a:pt x="48" y="32"/>
                        </a:cubicBezTo>
                        <a:cubicBezTo>
                          <a:pt x="49" y="32"/>
                          <a:pt x="49" y="32"/>
                          <a:pt x="49" y="32"/>
                        </a:cubicBezTo>
                        <a:cubicBezTo>
                          <a:pt x="49" y="32"/>
                          <a:pt x="49" y="32"/>
                          <a:pt x="49" y="32"/>
                        </a:cubicBezTo>
                        <a:cubicBezTo>
                          <a:pt x="49" y="33"/>
                          <a:pt x="49" y="33"/>
                          <a:pt x="49" y="33"/>
                        </a:cubicBezTo>
                        <a:cubicBezTo>
                          <a:pt x="48" y="34"/>
                          <a:pt x="48" y="34"/>
                          <a:pt x="48" y="34"/>
                        </a:cubicBezTo>
                        <a:cubicBezTo>
                          <a:pt x="48" y="34"/>
                          <a:pt x="48" y="34"/>
                          <a:pt x="48" y="34"/>
                        </a:cubicBezTo>
                        <a:cubicBezTo>
                          <a:pt x="49" y="34"/>
                          <a:pt x="49" y="34"/>
                          <a:pt x="49" y="34"/>
                        </a:cubicBezTo>
                        <a:cubicBezTo>
                          <a:pt x="50" y="33"/>
                          <a:pt x="50" y="33"/>
                          <a:pt x="50" y="33"/>
                        </a:cubicBezTo>
                        <a:cubicBezTo>
                          <a:pt x="51" y="33"/>
                          <a:pt x="51" y="33"/>
                          <a:pt x="51" y="33"/>
                        </a:cubicBezTo>
                        <a:cubicBezTo>
                          <a:pt x="52" y="32"/>
                          <a:pt x="52" y="32"/>
                          <a:pt x="52" y="32"/>
                        </a:cubicBezTo>
                        <a:cubicBezTo>
                          <a:pt x="52" y="31"/>
                          <a:pt x="52" y="31"/>
                          <a:pt x="52" y="31"/>
                        </a:cubicBezTo>
                        <a:cubicBezTo>
                          <a:pt x="53" y="31"/>
                          <a:pt x="53" y="31"/>
                          <a:pt x="53" y="31"/>
                        </a:cubicBezTo>
                        <a:cubicBezTo>
                          <a:pt x="53" y="30"/>
                          <a:pt x="53" y="30"/>
                          <a:pt x="53" y="30"/>
                        </a:cubicBezTo>
                        <a:cubicBezTo>
                          <a:pt x="53" y="30"/>
                          <a:pt x="53" y="30"/>
                          <a:pt x="53" y="30"/>
                        </a:cubicBezTo>
                        <a:cubicBezTo>
                          <a:pt x="53" y="31"/>
                          <a:pt x="53" y="31"/>
                          <a:pt x="53" y="31"/>
                        </a:cubicBezTo>
                        <a:cubicBezTo>
                          <a:pt x="54" y="32"/>
                          <a:pt x="54" y="32"/>
                          <a:pt x="54" y="32"/>
                        </a:cubicBezTo>
                        <a:cubicBezTo>
                          <a:pt x="55" y="32"/>
                          <a:pt x="55" y="32"/>
                          <a:pt x="55" y="32"/>
                        </a:cubicBezTo>
                        <a:cubicBezTo>
                          <a:pt x="55" y="30"/>
                          <a:pt x="55" y="30"/>
                          <a:pt x="55" y="30"/>
                        </a:cubicBezTo>
                        <a:cubicBezTo>
                          <a:pt x="54" y="29"/>
                          <a:pt x="54" y="29"/>
                          <a:pt x="54" y="29"/>
                        </a:cubicBezTo>
                        <a:cubicBezTo>
                          <a:pt x="54" y="28"/>
                          <a:pt x="54" y="28"/>
                          <a:pt x="54" y="28"/>
                        </a:cubicBezTo>
                        <a:cubicBezTo>
                          <a:pt x="55" y="28"/>
                          <a:pt x="55" y="28"/>
                          <a:pt x="55" y="28"/>
                        </a:cubicBezTo>
                        <a:cubicBezTo>
                          <a:pt x="56" y="28"/>
                          <a:pt x="56" y="28"/>
                          <a:pt x="56" y="28"/>
                        </a:cubicBezTo>
                        <a:cubicBezTo>
                          <a:pt x="56" y="29"/>
                          <a:pt x="56" y="29"/>
                          <a:pt x="56" y="29"/>
                        </a:cubicBezTo>
                        <a:cubicBezTo>
                          <a:pt x="56" y="30"/>
                          <a:pt x="56" y="30"/>
                          <a:pt x="56" y="30"/>
                        </a:cubicBezTo>
                        <a:cubicBezTo>
                          <a:pt x="57" y="30"/>
                          <a:pt x="57" y="30"/>
                          <a:pt x="57" y="30"/>
                        </a:cubicBezTo>
                        <a:cubicBezTo>
                          <a:pt x="58" y="29"/>
                          <a:pt x="58" y="29"/>
                          <a:pt x="58" y="29"/>
                        </a:cubicBezTo>
                        <a:cubicBezTo>
                          <a:pt x="58" y="29"/>
                          <a:pt x="58" y="29"/>
                          <a:pt x="58" y="29"/>
                        </a:cubicBezTo>
                        <a:cubicBezTo>
                          <a:pt x="59" y="30"/>
                          <a:pt x="59" y="30"/>
                          <a:pt x="59" y="30"/>
                        </a:cubicBezTo>
                        <a:cubicBezTo>
                          <a:pt x="59" y="31"/>
                          <a:pt x="59" y="31"/>
                          <a:pt x="59" y="31"/>
                        </a:cubicBezTo>
                        <a:cubicBezTo>
                          <a:pt x="57" y="33"/>
                          <a:pt x="57" y="33"/>
                          <a:pt x="57" y="33"/>
                        </a:cubicBezTo>
                        <a:cubicBezTo>
                          <a:pt x="56" y="34"/>
                          <a:pt x="56" y="34"/>
                          <a:pt x="56" y="34"/>
                        </a:cubicBezTo>
                        <a:cubicBezTo>
                          <a:pt x="55" y="35"/>
                          <a:pt x="55" y="35"/>
                          <a:pt x="55" y="35"/>
                        </a:cubicBezTo>
                        <a:cubicBezTo>
                          <a:pt x="57" y="36"/>
                          <a:pt x="57" y="36"/>
                          <a:pt x="57" y="36"/>
                        </a:cubicBezTo>
                        <a:cubicBezTo>
                          <a:pt x="58" y="36"/>
                          <a:pt x="58" y="36"/>
                          <a:pt x="58" y="36"/>
                        </a:cubicBezTo>
                        <a:cubicBezTo>
                          <a:pt x="59" y="35"/>
                          <a:pt x="59" y="35"/>
                          <a:pt x="59" y="35"/>
                        </a:cubicBezTo>
                        <a:cubicBezTo>
                          <a:pt x="58" y="34"/>
                          <a:pt x="58" y="34"/>
                          <a:pt x="58" y="34"/>
                        </a:cubicBezTo>
                        <a:cubicBezTo>
                          <a:pt x="59" y="33"/>
                          <a:pt x="59" y="33"/>
                          <a:pt x="59" y="33"/>
                        </a:cubicBezTo>
                        <a:cubicBezTo>
                          <a:pt x="59" y="33"/>
                          <a:pt x="59" y="33"/>
                          <a:pt x="59" y="33"/>
                        </a:cubicBezTo>
                        <a:cubicBezTo>
                          <a:pt x="60" y="34"/>
                          <a:pt x="60" y="34"/>
                          <a:pt x="60" y="34"/>
                        </a:cubicBezTo>
                        <a:cubicBezTo>
                          <a:pt x="60" y="35"/>
                          <a:pt x="60" y="35"/>
                          <a:pt x="60" y="35"/>
                        </a:cubicBezTo>
                        <a:cubicBezTo>
                          <a:pt x="60" y="36"/>
                          <a:pt x="60" y="36"/>
                          <a:pt x="60" y="36"/>
                        </a:cubicBezTo>
                        <a:cubicBezTo>
                          <a:pt x="61" y="34"/>
                          <a:pt x="61" y="34"/>
                          <a:pt x="61" y="34"/>
                        </a:cubicBezTo>
                        <a:cubicBezTo>
                          <a:pt x="61" y="32"/>
                          <a:pt x="61" y="32"/>
                          <a:pt x="61" y="32"/>
                        </a:cubicBezTo>
                        <a:cubicBezTo>
                          <a:pt x="61" y="32"/>
                          <a:pt x="61" y="32"/>
                          <a:pt x="61" y="32"/>
                        </a:cubicBezTo>
                        <a:cubicBezTo>
                          <a:pt x="62" y="31"/>
                          <a:pt x="62" y="31"/>
                          <a:pt x="62" y="31"/>
                        </a:cubicBezTo>
                        <a:cubicBezTo>
                          <a:pt x="63" y="31"/>
                          <a:pt x="63" y="31"/>
                          <a:pt x="63" y="31"/>
                        </a:cubicBezTo>
                        <a:cubicBezTo>
                          <a:pt x="65" y="33"/>
                          <a:pt x="65" y="33"/>
                          <a:pt x="65" y="33"/>
                        </a:cubicBezTo>
                        <a:cubicBezTo>
                          <a:pt x="64" y="34"/>
                          <a:pt x="64" y="34"/>
                          <a:pt x="64" y="34"/>
                        </a:cubicBezTo>
                        <a:cubicBezTo>
                          <a:pt x="66" y="34"/>
                          <a:pt x="66" y="34"/>
                          <a:pt x="66" y="34"/>
                        </a:cubicBezTo>
                        <a:cubicBezTo>
                          <a:pt x="67" y="34"/>
                          <a:pt x="67" y="34"/>
                          <a:pt x="67" y="34"/>
                        </a:cubicBezTo>
                        <a:cubicBezTo>
                          <a:pt x="68" y="34"/>
                          <a:pt x="68" y="34"/>
                          <a:pt x="68" y="34"/>
                        </a:cubicBezTo>
                        <a:cubicBezTo>
                          <a:pt x="67" y="33"/>
                          <a:pt x="67" y="33"/>
                          <a:pt x="67" y="33"/>
                        </a:cubicBezTo>
                        <a:cubicBezTo>
                          <a:pt x="66" y="32"/>
                          <a:pt x="66" y="32"/>
                          <a:pt x="66" y="32"/>
                        </a:cubicBezTo>
                        <a:cubicBezTo>
                          <a:pt x="66" y="32"/>
                          <a:pt x="66" y="32"/>
                          <a:pt x="66" y="32"/>
                        </a:cubicBezTo>
                        <a:cubicBezTo>
                          <a:pt x="64" y="30"/>
                          <a:pt x="64" y="30"/>
                          <a:pt x="64" y="30"/>
                        </a:cubicBezTo>
                        <a:cubicBezTo>
                          <a:pt x="63" y="30"/>
                          <a:pt x="63" y="30"/>
                          <a:pt x="63" y="30"/>
                        </a:cubicBezTo>
                        <a:cubicBezTo>
                          <a:pt x="62" y="29"/>
                          <a:pt x="62" y="29"/>
                          <a:pt x="62" y="29"/>
                        </a:cubicBezTo>
                        <a:cubicBezTo>
                          <a:pt x="64" y="28"/>
                          <a:pt x="64" y="28"/>
                          <a:pt x="64" y="28"/>
                        </a:cubicBezTo>
                        <a:cubicBezTo>
                          <a:pt x="65" y="28"/>
                          <a:pt x="65" y="28"/>
                          <a:pt x="65" y="28"/>
                        </a:cubicBezTo>
                        <a:cubicBezTo>
                          <a:pt x="66" y="26"/>
                          <a:pt x="66" y="26"/>
                          <a:pt x="66" y="26"/>
                        </a:cubicBezTo>
                        <a:cubicBezTo>
                          <a:pt x="68" y="26"/>
                          <a:pt x="68" y="26"/>
                          <a:pt x="68" y="26"/>
                        </a:cubicBezTo>
                        <a:cubicBezTo>
                          <a:pt x="69" y="26"/>
                          <a:pt x="69" y="26"/>
                          <a:pt x="69" y="26"/>
                        </a:cubicBezTo>
                        <a:cubicBezTo>
                          <a:pt x="70" y="27"/>
                          <a:pt x="70" y="27"/>
                          <a:pt x="70" y="27"/>
                        </a:cubicBezTo>
                        <a:cubicBezTo>
                          <a:pt x="71" y="27"/>
                          <a:pt x="71" y="27"/>
                          <a:pt x="71" y="27"/>
                        </a:cubicBezTo>
                        <a:cubicBezTo>
                          <a:pt x="72" y="28"/>
                          <a:pt x="72" y="28"/>
                          <a:pt x="72" y="28"/>
                        </a:cubicBezTo>
                        <a:cubicBezTo>
                          <a:pt x="72" y="28"/>
                          <a:pt x="72" y="28"/>
                          <a:pt x="72" y="28"/>
                        </a:cubicBezTo>
                        <a:cubicBezTo>
                          <a:pt x="73" y="29"/>
                          <a:pt x="73" y="29"/>
                          <a:pt x="73" y="29"/>
                        </a:cubicBezTo>
                        <a:cubicBezTo>
                          <a:pt x="74" y="30"/>
                          <a:pt x="74" y="30"/>
                          <a:pt x="74" y="30"/>
                        </a:cubicBezTo>
                        <a:cubicBezTo>
                          <a:pt x="74" y="30"/>
                          <a:pt x="74" y="30"/>
                          <a:pt x="74" y="30"/>
                        </a:cubicBezTo>
                        <a:cubicBezTo>
                          <a:pt x="75" y="31"/>
                          <a:pt x="75" y="31"/>
                          <a:pt x="75" y="31"/>
                        </a:cubicBezTo>
                        <a:cubicBezTo>
                          <a:pt x="75" y="30"/>
                          <a:pt x="75" y="30"/>
                          <a:pt x="75" y="30"/>
                        </a:cubicBezTo>
                        <a:cubicBezTo>
                          <a:pt x="76" y="30"/>
                          <a:pt x="76" y="30"/>
                          <a:pt x="76" y="30"/>
                        </a:cubicBezTo>
                        <a:cubicBezTo>
                          <a:pt x="76" y="31"/>
                          <a:pt x="76" y="31"/>
                          <a:pt x="76" y="31"/>
                        </a:cubicBezTo>
                        <a:cubicBezTo>
                          <a:pt x="78" y="32"/>
                          <a:pt x="78" y="32"/>
                          <a:pt x="78" y="32"/>
                        </a:cubicBezTo>
                        <a:cubicBezTo>
                          <a:pt x="78" y="32"/>
                          <a:pt x="78" y="32"/>
                          <a:pt x="78" y="32"/>
                        </a:cubicBezTo>
                        <a:cubicBezTo>
                          <a:pt x="78" y="33"/>
                          <a:pt x="78" y="33"/>
                          <a:pt x="78" y="33"/>
                        </a:cubicBezTo>
                        <a:cubicBezTo>
                          <a:pt x="78" y="34"/>
                          <a:pt x="78" y="34"/>
                          <a:pt x="78" y="34"/>
                        </a:cubicBezTo>
                        <a:cubicBezTo>
                          <a:pt x="78" y="35"/>
                          <a:pt x="78" y="35"/>
                          <a:pt x="78" y="35"/>
                        </a:cubicBezTo>
                        <a:cubicBezTo>
                          <a:pt x="77" y="36"/>
                          <a:pt x="77" y="36"/>
                          <a:pt x="77" y="36"/>
                        </a:cubicBezTo>
                        <a:cubicBezTo>
                          <a:pt x="76" y="36"/>
                          <a:pt x="76" y="36"/>
                          <a:pt x="76" y="36"/>
                        </a:cubicBezTo>
                        <a:cubicBezTo>
                          <a:pt x="75" y="35"/>
                          <a:pt x="75" y="35"/>
                          <a:pt x="75" y="35"/>
                        </a:cubicBezTo>
                        <a:cubicBezTo>
                          <a:pt x="73" y="36"/>
                          <a:pt x="73" y="36"/>
                          <a:pt x="73" y="36"/>
                        </a:cubicBezTo>
                        <a:cubicBezTo>
                          <a:pt x="71" y="38"/>
                          <a:pt x="71" y="38"/>
                          <a:pt x="71" y="38"/>
                        </a:cubicBezTo>
                        <a:cubicBezTo>
                          <a:pt x="72" y="38"/>
                          <a:pt x="72" y="38"/>
                          <a:pt x="72" y="38"/>
                        </a:cubicBezTo>
                        <a:cubicBezTo>
                          <a:pt x="74" y="37"/>
                          <a:pt x="74" y="37"/>
                          <a:pt x="74" y="37"/>
                        </a:cubicBezTo>
                        <a:cubicBezTo>
                          <a:pt x="76" y="37"/>
                          <a:pt x="76" y="37"/>
                          <a:pt x="76" y="37"/>
                        </a:cubicBezTo>
                        <a:cubicBezTo>
                          <a:pt x="76" y="37"/>
                          <a:pt x="76" y="37"/>
                          <a:pt x="76" y="37"/>
                        </a:cubicBezTo>
                        <a:cubicBezTo>
                          <a:pt x="75" y="38"/>
                          <a:pt x="75" y="38"/>
                          <a:pt x="75" y="38"/>
                        </a:cubicBezTo>
                        <a:cubicBezTo>
                          <a:pt x="74" y="38"/>
                          <a:pt x="74" y="38"/>
                          <a:pt x="74" y="38"/>
                        </a:cubicBezTo>
                        <a:cubicBezTo>
                          <a:pt x="72" y="41"/>
                          <a:pt x="72" y="41"/>
                          <a:pt x="72" y="41"/>
                        </a:cubicBezTo>
                        <a:cubicBezTo>
                          <a:pt x="71" y="41"/>
                          <a:pt x="71" y="41"/>
                          <a:pt x="71" y="41"/>
                        </a:cubicBezTo>
                        <a:cubicBezTo>
                          <a:pt x="71" y="41"/>
                          <a:pt x="71" y="41"/>
                          <a:pt x="71" y="41"/>
                        </a:cubicBezTo>
                        <a:cubicBezTo>
                          <a:pt x="70" y="42"/>
                          <a:pt x="70" y="42"/>
                          <a:pt x="70" y="42"/>
                        </a:cubicBezTo>
                        <a:cubicBezTo>
                          <a:pt x="71" y="43"/>
                          <a:pt x="71" y="43"/>
                          <a:pt x="71" y="43"/>
                        </a:cubicBezTo>
                        <a:cubicBezTo>
                          <a:pt x="74" y="40"/>
                          <a:pt x="74" y="40"/>
                          <a:pt x="74" y="40"/>
                        </a:cubicBezTo>
                        <a:cubicBezTo>
                          <a:pt x="75" y="39"/>
                          <a:pt x="75" y="39"/>
                          <a:pt x="75" y="39"/>
                        </a:cubicBezTo>
                        <a:cubicBezTo>
                          <a:pt x="76" y="38"/>
                          <a:pt x="76" y="38"/>
                          <a:pt x="76" y="38"/>
                        </a:cubicBezTo>
                        <a:cubicBezTo>
                          <a:pt x="78" y="37"/>
                          <a:pt x="78" y="37"/>
                          <a:pt x="78" y="37"/>
                        </a:cubicBezTo>
                        <a:cubicBezTo>
                          <a:pt x="79" y="38"/>
                          <a:pt x="79" y="38"/>
                          <a:pt x="79" y="38"/>
                        </a:cubicBezTo>
                        <a:cubicBezTo>
                          <a:pt x="79" y="38"/>
                          <a:pt x="79" y="38"/>
                          <a:pt x="79" y="38"/>
                        </a:cubicBezTo>
                        <a:cubicBezTo>
                          <a:pt x="80" y="38"/>
                          <a:pt x="80" y="38"/>
                          <a:pt x="80" y="38"/>
                        </a:cubicBezTo>
                        <a:cubicBezTo>
                          <a:pt x="80" y="39"/>
                          <a:pt x="80" y="39"/>
                          <a:pt x="80" y="39"/>
                        </a:cubicBezTo>
                        <a:cubicBezTo>
                          <a:pt x="79" y="40"/>
                          <a:pt x="79" y="40"/>
                          <a:pt x="79" y="40"/>
                        </a:cubicBezTo>
                        <a:cubicBezTo>
                          <a:pt x="79" y="41"/>
                          <a:pt x="79" y="41"/>
                          <a:pt x="79" y="41"/>
                        </a:cubicBezTo>
                        <a:cubicBezTo>
                          <a:pt x="78" y="41"/>
                          <a:pt x="78" y="41"/>
                          <a:pt x="78" y="41"/>
                        </a:cubicBezTo>
                        <a:cubicBezTo>
                          <a:pt x="78" y="42"/>
                          <a:pt x="78" y="42"/>
                          <a:pt x="78" y="42"/>
                        </a:cubicBezTo>
                        <a:cubicBezTo>
                          <a:pt x="76" y="42"/>
                          <a:pt x="76" y="42"/>
                          <a:pt x="76" y="42"/>
                        </a:cubicBezTo>
                        <a:cubicBezTo>
                          <a:pt x="76" y="42"/>
                          <a:pt x="76" y="42"/>
                          <a:pt x="76" y="42"/>
                        </a:cubicBezTo>
                        <a:cubicBezTo>
                          <a:pt x="75" y="42"/>
                          <a:pt x="75" y="42"/>
                          <a:pt x="75" y="42"/>
                        </a:cubicBezTo>
                        <a:cubicBezTo>
                          <a:pt x="74" y="43"/>
                          <a:pt x="74" y="43"/>
                          <a:pt x="74" y="43"/>
                        </a:cubicBezTo>
                        <a:cubicBezTo>
                          <a:pt x="74" y="43"/>
                          <a:pt x="74" y="43"/>
                          <a:pt x="74" y="43"/>
                        </a:cubicBezTo>
                        <a:cubicBezTo>
                          <a:pt x="75" y="43"/>
                          <a:pt x="75" y="43"/>
                          <a:pt x="75" y="43"/>
                        </a:cubicBezTo>
                        <a:cubicBezTo>
                          <a:pt x="75" y="44"/>
                          <a:pt x="75" y="44"/>
                          <a:pt x="75" y="44"/>
                        </a:cubicBezTo>
                        <a:cubicBezTo>
                          <a:pt x="73" y="45"/>
                          <a:pt x="73" y="45"/>
                          <a:pt x="73" y="45"/>
                        </a:cubicBezTo>
                        <a:cubicBezTo>
                          <a:pt x="73" y="45"/>
                          <a:pt x="73" y="45"/>
                          <a:pt x="73" y="45"/>
                        </a:cubicBezTo>
                        <a:cubicBezTo>
                          <a:pt x="74" y="45"/>
                          <a:pt x="74" y="45"/>
                          <a:pt x="74" y="45"/>
                        </a:cubicBezTo>
                        <a:cubicBezTo>
                          <a:pt x="75" y="44"/>
                          <a:pt x="75" y="44"/>
                          <a:pt x="75" y="44"/>
                        </a:cubicBezTo>
                        <a:cubicBezTo>
                          <a:pt x="76" y="44"/>
                          <a:pt x="76" y="44"/>
                          <a:pt x="76" y="44"/>
                        </a:cubicBezTo>
                        <a:cubicBezTo>
                          <a:pt x="77" y="44"/>
                          <a:pt x="77" y="44"/>
                          <a:pt x="77" y="44"/>
                        </a:cubicBezTo>
                        <a:cubicBezTo>
                          <a:pt x="77" y="44"/>
                          <a:pt x="77" y="44"/>
                          <a:pt x="77" y="44"/>
                        </a:cubicBezTo>
                        <a:cubicBezTo>
                          <a:pt x="77" y="45"/>
                          <a:pt x="77" y="45"/>
                          <a:pt x="77" y="45"/>
                        </a:cubicBezTo>
                        <a:cubicBezTo>
                          <a:pt x="75" y="45"/>
                          <a:pt x="75" y="45"/>
                          <a:pt x="75" y="45"/>
                        </a:cubicBezTo>
                        <a:cubicBezTo>
                          <a:pt x="73" y="46"/>
                          <a:pt x="73" y="46"/>
                          <a:pt x="73" y="46"/>
                        </a:cubicBezTo>
                        <a:cubicBezTo>
                          <a:pt x="75" y="46"/>
                          <a:pt x="75" y="46"/>
                          <a:pt x="75" y="46"/>
                        </a:cubicBezTo>
                        <a:cubicBezTo>
                          <a:pt x="75" y="46"/>
                          <a:pt x="75" y="46"/>
                          <a:pt x="75" y="46"/>
                        </a:cubicBezTo>
                        <a:cubicBezTo>
                          <a:pt x="75" y="47"/>
                          <a:pt x="75" y="47"/>
                          <a:pt x="75" y="47"/>
                        </a:cubicBezTo>
                        <a:cubicBezTo>
                          <a:pt x="72" y="49"/>
                          <a:pt x="72" y="49"/>
                          <a:pt x="72" y="49"/>
                        </a:cubicBezTo>
                        <a:cubicBezTo>
                          <a:pt x="73" y="49"/>
                          <a:pt x="73" y="49"/>
                          <a:pt x="73" y="49"/>
                        </a:cubicBezTo>
                        <a:cubicBezTo>
                          <a:pt x="75" y="48"/>
                          <a:pt x="75" y="48"/>
                          <a:pt x="75" y="48"/>
                        </a:cubicBezTo>
                        <a:cubicBezTo>
                          <a:pt x="76" y="46"/>
                          <a:pt x="76" y="46"/>
                          <a:pt x="76" y="46"/>
                        </a:cubicBezTo>
                        <a:cubicBezTo>
                          <a:pt x="77" y="45"/>
                          <a:pt x="77" y="45"/>
                          <a:pt x="77" y="45"/>
                        </a:cubicBezTo>
                        <a:cubicBezTo>
                          <a:pt x="79" y="44"/>
                          <a:pt x="79" y="44"/>
                          <a:pt x="79" y="44"/>
                        </a:cubicBezTo>
                        <a:cubicBezTo>
                          <a:pt x="79" y="45"/>
                          <a:pt x="79" y="45"/>
                          <a:pt x="79" y="45"/>
                        </a:cubicBezTo>
                        <a:cubicBezTo>
                          <a:pt x="79" y="45"/>
                          <a:pt x="79" y="45"/>
                          <a:pt x="79" y="45"/>
                        </a:cubicBezTo>
                        <a:cubicBezTo>
                          <a:pt x="80" y="45"/>
                          <a:pt x="80" y="45"/>
                          <a:pt x="80" y="45"/>
                        </a:cubicBezTo>
                        <a:cubicBezTo>
                          <a:pt x="80" y="44"/>
                          <a:pt x="80" y="44"/>
                          <a:pt x="80" y="44"/>
                        </a:cubicBezTo>
                        <a:cubicBezTo>
                          <a:pt x="82" y="43"/>
                          <a:pt x="82" y="43"/>
                          <a:pt x="82" y="43"/>
                        </a:cubicBezTo>
                        <a:cubicBezTo>
                          <a:pt x="82" y="43"/>
                          <a:pt x="82" y="43"/>
                          <a:pt x="82" y="43"/>
                        </a:cubicBezTo>
                        <a:cubicBezTo>
                          <a:pt x="82" y="43"/>
                          <a:pt x="82" y="43"/>
                          <a:pt x="82" y="43"/>
                        </a:cubicBezTo>
                        <a:cubicBezTo>
                          <a:pt x="80" y="45"/>
                          <a:pt x="80" y="45"/>
                          <a:pt x="80" y="45"/>
                        </a:cubicBezTo>
                        <a:cubicBezTo>
                          <a:pt x="78" y="46"/>
                          <a:pt x="78" y="46"/>
                          <a:pt x="78" y="46"/>
                        </a:cubicBezTo>
                        <a:cubicBezTo>
                          <a:pt x="77" y="46"/>
                          <a:pt x="77" y="46"/>
                          <a:pt x="77" y="46"/>
                        </a:cubicBezTo>
                        <a:cubicBezTo>
                          <a:pt x="77" y="47"/>
                          <a:pt x="77" y="47"/>
                          <a:pt x="77" y="47"/>
                        </a:cubicBezTo>
                        <a:cubicBezTo>
                          <a:pt x="78" y="48"/>
                          <a:pt x="78" y="48"/>
                          <a:pt x="78" y="48"/>
                        </a:cubicBezTo>
                        <a:cubicBezTo>
                          <a:pt x="77" y="49"/>
                          <a:pt x="77" y="49"/>
                          <a:pt x="77" y="49"/>
                        </a:cubicBezTo>
                        <a:cubicBezTo>
                          <a:pt x="77" y="50"/>
                          <a:pt x="77" y="50"/>
                          <a:pt x="77" y="50"/>
                        </a:cubicBezTo>
                        <a:cubicBezTo>
                          <a:pt x="77" y="50"/>
                          <a:pt x="77" y="50"/>
                          <a:pt x="77" y="50"/>
                        </a:cubicBezTo>
                        <a:cubicBezTo>
                          <a:pt x="78" y="49"/>
                          <a:pt x="78" y="49"/>
                          <a:pt x="78" y="49"/>
                        </a:cubicBezTo>
                        <a:cubicBezTo>
                          <a:pt x="79" y="48"/>
                          <a:pt x="79" y="48"/>
                          <a:pt x="79" y="48"/>
                        </a:cubicBezTo>
                        <a:cubicBezTo>
                          <a:pt x="80" y="47"/>
                          <a:pt x="80" y="47"/>
                          <a:pt x="80" y="47"/>
                        </a:cubicBezTo>
                        <a:cubicBezTo>
                          <a:pt x="81" y="46"/>
                          <a:pt x="81" y="46"/>
                          <a:pt x="81" y="46"/>
                        </a:cubicBezTo>
                        <a:cubicBezTo>
                          <a:pt x="81" y="46"/>
                          <a:pt x="81" y="46"/>
                          <a:pt x="81" y="46"/>
                        </a:cubicBezTo>
                        <a:cubicBezTo>
                          <a:pt x="81" y="47"/>
                          <a:pt x="81" y="47"/>
                          <a:pt x="81" y="47"/>
                        </a:cubicBezTo>
                        <a:cubicBezTo>
                          <a:pt x="81" y="48"/>
                          <a:pt x="81" y="48"/>
                          <a:pt x="81" y="48"/>
                        </a:cubicBezTo>
                        <a:cubicBezTo>
                          <a:pt x="79" y="49"/>
                          <a:pt x="79" y="49"/>
                          <a:pt x="79" y="49"/>
                        </a:cubicBezTo>
                        <a:cubicBezTo>
                          <a:pt x="79" y="50"/>
                          <a:pt x="79" y="50"/>
                          <a:pt x="79" y="50"/>
                        </a:cubicBezTo>
                        <a:cubicBezTo>
                          <a:pt x="78" y="52"/>
                          <a:pt x="78" y="52"/>
                          <a:pt x="78" y="52"/>
                        </a:cubicBezTo>
                        <a:cubicBezTo>
                          <a:pt x="77" y="52"/>
                          <a:pt x="77" y="52"/>
                          <a:pt x="77" y="52"/>
                        </a:cubicBezTo>
                        <a:cubicBezTo>
                          <a:pt x="78" y="53"/>
                          <a:pt x="78" y="53"/>
                          <a:pt x="78" y="53"/>
                        </a:cubicBezTo>
                        <a:cubicBezTo>
                          <a:pt x="79" y="53"/>
                          <a:pt x="79" y="53"/>
                          <a:pt x="79" y="53"/>
                        </a:cubicBezTo>
                        <a:cubicBezTo>
                          <a:pt x="80" y="52"/>
                          <a:pt x="80" y="52"/>
                          <a:pt x="80" y="52"/>
                        </a:cubicBezTo>
                        <a:cubicBezTo>
                          <a:pt x="81" y="50"/>
                          <a:pt x="81" y="50"/>
                          <a:pt x="81" y="50"/>
                        </a:cubicBezTo>
                        <a:cubicBezTo>
                          <a:pt x="82" y="49"/>
                          <a:pt x="82" y="49"/>
                          <a:pt x="82" y="49"/>
                        </a:cubicBezTo>
                        <a:cubicBezTo>
                          <a:pt x="82" y="50"/>
                          <a:pt x="82" y="50"/>
                          <a:pt x="82" y="50"/>
                        </a:cubicBezTo>
                        <a:cubicBezTo>
                          <a:pt x="82" y="50"/>
                          <a:pt x="82" y="50"/>
                          <a:pt x="82" y="50"/>
                        </a:cubicBezTo>
                        <a:cubicBezTo>
                          <a:pt x="83" y="50"/>
                          <a:pt x="83" y="50"/>
                          <a:pt x="83" y="50"/>
                        </a:cubicBezTo>
                        <a:cubicBezTo>
                          <a:pt x="82" y="51"/>
                          <a:pt x="82" y="51"/>
                          <a:pt x="82" y="51"/>
                        </a:cubicBezTo>
                        <a:cubicBezTo>
                          <a:pt x="82" y="51"/>
                          <a:pt x="82" y="51"/>
                          <a:pt x="82" y="51"/>
                        </a:cubicBezTo>
                        <a:cubicBezTo>
                          <a:pt x="81" y="52"/>
                          <a:pt x="81" y="52"/>
                          <a:pt x="81" y="52"/>
                        </a:cubicBezTo>
                        <a:cubicBezTo>
                          <a:pt x="80" y="54"/>
                          <a:pt x="80" y="54"/>
                          <a:pt x="80" y="54"/>
                        </a:cubicBezTo>
                        <a:cubicBezTo>
                          <a:pt x="81" y="55"/>
                          <a:pt x="81" y="55"/>
                          <a:pt x="81" y="55"/>
                        </a:cubicBezTo>
                        <a:cubicBezTo>
                          <a:pt x="82" y="54"/>
                          <a:pt x="82" y="54"/>
                          <a:pt x="82" y="54"/>
                        </a:cubicBezTo>
                        <a:cubicBezTo>
                          <a:pt x="82" y="53"/>
                          <a:pt x="82" y="53"/>
                          <a:pt x="82" y="53"/>
                        </a:cubicBezTo>
                        <a:cubicBezTo>
                          <a:pt x="83" y="51"/>
                          <a:pt x="83" y="51"/>
                          <a:pt x="83" y="51"/>
                        </a:cubicBezTo>
                        <a:cubicBezTo>
                          <a:pt x="84" y="51"/>
                          <a:pt x="84" y="51"/>
                          <a:pt x="84" y="51"/>
                        </a:cubicBezTo>
                        <a:cubicBezTo>
                          <a:pt x="84" y="49"/>
                          <a:pt x="84" y="49"/>
                          <a:pt x="84" y="49"/>
                        </a:cubicBezTo>
                        <a:cubicBezTo>
                          <a:pt x="84" y="49"/>
                          <a:pt x="84" y="49"/>
                          <a:pt x="84" y="49"/>
                        </a:cubicBezTo>
                        <a:cubicBezTo>
                          <a:pt x="85" y="48"/>
                          <a:pt x="85" y="48"/>
                          <a:pt x="85" y="48"/>
                        </a:cubicBezTo>
                        <a:cubicBezTo>
                          <a:pt x="86" y="47"/>
                          <a:pt x="86" y="47"/>
                          <a:pt x="86" y="47"/>
                        </a:cubicBezTo>
                        <a:cubicBezTo>
                          <a:pt x="86" y="47"/>
                          <a:pt x="86" y="47"/>
                          <a:pt x="86" y="47"/>
                        </a:cubicBezTo>
                        <a:cubicBezTo>
                          <a:pt x="86" y="46"/>
                          <a:pt x="86" y="46"/>
                          <a:pt x="86" y="46"/>
                        </a:cubicBezTo>
                        <a:cubicBezTo>
                          <a:pt x="87" y="45"/>
                          <a:pt x="87" y="45"/>
                          <a:pt x="87" y="45"/>
                        </a:cubicBezTo>
                        <a:cubicBezTo>
                          <a:pt x="87" y="45"/>
                          <a:pt x="87" y="45"/>
                          <a:pt x="87" y="45"/>
                        </a:cubicBezTo>
                        <a:cubicBezTo>
                          <a:pt x="88" y="44"/>
                          <a:pt x="88" y="44"/>
                          <a:pt x="88" y="44"/>
                        </a:cubicBezTo>
                        <a:cubicBezTo>
                          <a:pt x="88" y="46"/>
                          <a:pt x="88" y="46"/>
                          <a:pt x="88" y="46"/>
                        </a:cubicBezTo>
                        <a:cubicBezTo>
                          <a:pt x="89" y="47"/>
                          <a:pt x="89" y="47"/>
                          <a:pt x="89" y="47"/>
                        </a:cubicBezTo>
                        <a:cubicBezTo>
                          <a:pt x="90" y="48"/>
                          <a:pt x="90" y="48"/>
                          <a:pt x="90" y="48"/>
                        </a:cubicBezTo>
                        <a:cubicBezTo>
                          <a:pt x="91" y="50"/>
                          <a:pt x="91" y="50"/>
                          <a:pt x="91" y="50"/>
                        </a:cubicBezTo>
                        <a:cubicBezTo>
                          <a:pt x="92" y="52"/>
                          <a:pt x="92" y="52"/>
                          <a:pt x="92" y="52"/>
                        </a:cubicBezTo>
                        <a:cubicBezTo>
                          <a:pt x="92" y="52"/>
                          <a:pt x="92" y="52"/>
                          <a:pt x="92" y="52"/>
                        </a:cubicBezTo>
                        <a:cubicBezTo>
                          <a:pt x="91" y="53"/>
                          <a:pt x="91" y="53"/>
                          <a:pt x="91" y="53"/>
                        </a:cubicBezTo>
                        <a:cubicBezTo>
                          <a:pt x="90" y="54"/>
                          <a:pt x="90" y="54"/>
                          <a:pt x="90" y="54"/>
                        </a:cubicBezTo>
                        <a:cubicBezTo>
                          <a:pt x="89" y="54"/>
                          <a:pt x="89" y="54"/>
                          <a:pt x="89" y="54"/>
                        </a:cubicBezTo>
                        <a:cubicBezTo>
                          <a:pt x="89" y="53"/>
                          <a:pt x="89" y="53"/>
                          <a:pt x="89" y="53"/>
                        </a:cubicBezTo>
                        <a:cubicBezTo>
                          <a:pt x="88" y="53"/>
                          <a:pt x="88" y="53"/>
                          <a:pt x="88" y="53"/>
                        </a:cubicBezTo>
                        <a:cubicBezTo>
                          <a:pt x="87" y="53"/>
                          <a:pt x="87" y="53"/>
                          <a:pt x="87" y="53"/>
                        </a:cubicBezTo>
                        <a:cubicBezTo>
                          <a:pt x="86" y="53"/>
                          <a:pt x="86" y="53"/>
                          <a:pt x="86" y="53"/>
                        </a:cubicBezTo>
                        <a:cubicBezTo>
                          <a:pt x="85" y="53"/>
                          <a:pt x="85" y="53"/>
                          <a:pt x="85" y="53"/>
                        </a:cubicBezTo>
                        <a:cubicBezTo>
                          <a:pt x="85" y="55"/>
                          <a:pt x="85" y="55"/>
                          <a:pt x="85" y="55"/>
                        </a:cubicBezTo>
                        <a:cubicBezTo>
                          <a:pt x="84" y="55"/>
                          <a:pt x="84" y="55"/>
                          <a:pt x="84" y="55"/>
                        </a:cubicBezTo>
                        <a:cubicBezTo>
                          <a:pt x="83" y="55"/>
                          <a:pt x="83" y="55"/>
                          <a:pt x="83" y="55"/>
                        </a:cubicBezTo>
                        <a:cubicBezTo>
                          <a:pt x="82" y="56"/>
                          <a:pt x="82" y="56"/>
                          <a:pt x="82" y="56"/>
                        </a:cubicBezTo>
                        <a:cubicBezTo>
                          <a:pt x="82" y="56"/>
                          <a:pt x="82" y="56"/>
                          <a:pt x="82" y="56"/>
                        </a:cubicBezTo>
                        <a:cubicBezTo>
                          <a:pt x="84" y="56"/>
                          <a:pt x="84" y="56"/>
                          <a:pt x="84" y="56"/>
                        </a:cubicBezTo>
                        <a:cubicBezTo>
                          <a:pt x="85" y="56"/>
                          <a:pt x="85" y="56"/>
                          <a:pt x="85" y="56"/>
                        </a:cubicBezTo>
                        <a:cubicBezTo>
                          <a:pt x="85" y="57"/>
                          <a:pt x="85" y="57"/>
                          <a:pt x="85" y="57"/>
                        </a:cubicBezTo>
                        <a:cubicBezTo>
                          <a:pt x="84" y="57"/>
                          <a:pt x="84" y="57"/>
                          <a:pt x="84" y="57"/>
                        </a:cubicBezTo>
                        <a:cubicBezTo>
                          <a:pt x="83" y="58"/>
                          <a:pt x="83" y="58"/>
                          <a:pt x="83" y="58"/>
                        </a:cubicBezTo>
                        <a:cubicBezTo>
                          <a:pt x="81" y="59"/>
                          <a:pt x="81" y="59"/>
                          <a:pt x="81" y="59"/>
                        </a:cubicBezTo>
                        <a:cubicBezTo>
                          <a:pt x="83" y="59"/>
                          <a:pt x="83" y="59"/>
                          <a:pt x="83" y="59"/>
                        </a:cubicBezTo>
                        <a:cubicBezTo>
                          <a:pt x="85" y="58"/>
                          <a:pt x="85" y="58"/>
                          <a:pt x="85" y="58"/>
                        </a:cubicBezTo>
                        <a:cubicBezTo>
                          <a:pt x="86" y="58"/>
                          <a:pt x="86" y="58"/>
                          <a:pt x="86" y="58"/>
                        </a:cubicBezTo>
                        <a:cubicBezTo>
                          <a:pt x="87" y="58"/>
                          <a:pt x="87" y="58"/>
                          <a:pt x="87" y="58"/>
                        </a:cubicBezTo>
                        <a:cubicBezTo>
                          <a:pt x="88" y="57"/>
                          <a:pt x="88" y="57"/>
                          <a:pt x="88" y="57"/>
                        </a:cubicBezTo>
                        <a:cubicBezTo>
                          <a:pt x="89" y="57"/>
                          <a:pt x="89" y="57"/>
                          <a:pt x="89" y="57"/>
                        </a:cubicBezTo>
                        <a:cubicBezTo>
                          <a:pt x="90" y="58"/>
                          <a:pt x="90" y="58"/>
                          <a:pt x="90" y="58"/>
                        </a:cubicBezTo>
                        <a:cubicBezTo>
                          <a:pt x="90" y="58"/>
                          <a:pt x="90" y="58"/>
                          <a:pt x="90" y="58"/>
                        </a:cubicBezTo>
                        <a:cubicBezTo>
                          <a:pt x="89" y="59"/>
                          <a:pt x="89" y="59"/>
                          <a:pt x="89" y="59"/>
                        </a:cubicBezTo>
                        <a:cubicBezTo>
                          <a:pt x="89" y="59"/>
                          <a:pt x="89" y="59"/>
                          <a:pt x="89" y="59"/>
                        </a:cubicBezTo>
                        <a:cubicBezTo>
                          <a:pt x="90" y="59"/>
                          <a:pt x="90" y="59"/>
                          <a:pt x="90" y="59"/>
                        </a:cubicBezTo>
                        <a:cubicBezTo>
                          <a:pt x="91" y="57"/>
                          <a:pt x="91" y="57"/>
                          <a:pt x="91" y="57"/>
                        </a:cubicBezTo>
                        <a:cubicBezTo>
                          <a:pt x="91" y="56"/>
                          <a:pt x="91" y="56"/>
                          <a:pt x="91" y="56"/>
                        </a:cubicBezTo>
                        <a:cubicBezTo>
                          <a:pt x="91" y="55"/>
                          <a:pt x="91" y="55"/>
                          <a:pt x="91" y="55"/>
                        </a:cubicBezTo>
                        <a:cubicBezTo>
                          <a:pt x="93" y="54"/>
                          <a:pt x="93" y="54"/>
                          <a:pt x="93" y="54"/>
                        </a:cubicBezTo>
                        <a:cubicBezTo>
                          <a:pt x="93" y="55"/>
                          <a:pt x="93" y="55"/>
                          <a:pt x="93" y="55"/>
                        </a:cubicBezTo>
                        <a:cubicBezTo>
                          <a:pt x="93" y="55"/>
                          <a:pt x="93" y="55"/>
                          <a:pt x="93" y="55"/>
                        </a:cubicBezTo>
                        <a:cubicBezTo>
                          <a:pt x="93" y="56"/>
                          <a:pt x="93" y="56"/>
                          <a:pt x="93" y="56"/>
                        </a:cubicBezTo>
                        <a:cubicBezTo>
                          <a:pt x="93" y="57"/>
                          <a:pt x="93" y="57"/>
                          <a:pt x="93" y="57"/>
                        </a:cubicBezTo>
                        <a:cubicBezTo>
                          <a:pt x="91" y="59"/>
                          <a:pt x="91" y="59"/>
                          <a:pt x="91" y="59"/>
                        </a:cubicBezTo>
                        <a:cubicBezTo>
                          <a:pt x="90" y="59"/>
                          <a:pt x="90" y="59"/>
                          <a:pt x="90" y="59"/>
                        </a:cubicBezTo>
                        <a:cubicBezTo>
                          <a:pt x="89" y="60"/>
                          <a:pt x="89" y="60"/>
                          <a:pt x="89" y="60"/>
                        </a:cubicBezTo>
                        <a:cubicBezTo>
                          <a:pt x="89" y="61"/>
                          <a:pt x="89" y="61"/>
                          <a:pt x="89" y="61"/>
                        </a:cubicBezTo>
                        <a:cubicBezTo>
                          <a:pt x="88" y="60"/>
                          <a:pt x="88" y="60"/>
                          <a:pt x="88" y="60"/>
                        </a:cubicBezTo>
                        <a:cubicBezTo>
                          <a:pt x="88" y="60"/>
                          <a:pt x="88" y="60"/>
                          <a:pt x="88" y="60"/>
                        </a:cubicBezTo>
                        <a:cubicBezTo>
                          <a:pt x="87" y="60"/>
                          <a:pt x="87" y="60"/>
                          <a:pt x="87" y="60"/>
                        </a:cubicBezTo>
                        <a:cubicBezTo>
                          <a:pt x="86" y="61"/>
                          <a:pt x="86" y="61"/>
                          <a:pt x="86" y="61"/>
                        </a:cubicBezTo>
                        <a:cubicBezTo>
                          <a:pt x="86" y="62"/>
                          <a:pt x="86" y="62"/>
                          <a:pt x="86" y="62"/>
                        </a:cubicBezTo>
                        <a:cubicBezTo>
                          <a:pt x="85" y="63"/>
                          <a:pt x="85" y="63"/>
                          <a:pt x="85" y="63"/>
                        </a:cubicBezTo>
                        <a:cubicBezTo>
                          <a:pt x="84" y="64"/>
                          <a:pt x="84" y="64"/>
                          <a:pt x="84" y="64"/>
                        </a:cubicBezTo>
                        <a:cubicBezTo>
                          <a:pt x="84" y="65"/>
                          <a:pt x="84" y="65"/>
                          <a:pt x="84" y="65"/>
                        </a:cubicBezTo>
                        <a:cubicBezTo>
                          <a:pt x="85" y="65"/>
                          <a:pt x="85" y="65"/>
                          <a:pt x="85" y="65"/>
                        </a:cubicBezTo>
                        <a:cubicBezTo>
                          <a:pt x="86" y="63"/>
                          <a:pt x="86" y="63"/>
                          <a:pt x="86" y="63"/>
                        </a:cubicBezTo>
                        <a:cubicBezTo>
                          <a:pt x="87" y="62"/>
                          <a:pt x="87" y="62"/>
                          <a:pt x="87" y="62"/>
                        </a:cubicBezTo>
                        <a:cubicBezTo>
                          <a:pt x="88" y="61"/>
                          <a:pt x="88" y="61"/>
                          <a:pt x="88" y="61"/>
                        </a:cubicBezTo>
                        <a:cubicBezTo>
                          <a:pt x="88" y="62"/>
                          <a:pt x="88" y="62"/>
                          <a:pt x="88" y="62"/>
                        </a:cubicBezTo>
                        <a:cubicBezTo>
                          <a:pt x="89" y="62"/>
                          <a:pt x="89" y="62"/>
                          <a:pt x="89" y="62"/>
                        </a:cubicBezTo>
                        <a:cubicBezTo>
                          <a:pt x="89" y="62"/>
                          <a:pt x="89" y="62"/>
                          <a:pt x="89" y="62"/>
                        </a:cubicBezTo>
                        <a:cubicBezTo>
                          <a:pt x="88" y="62"/>
                          <a:pt x="88" y="62"/>
                          <a:pt x="88" y="62"/>
                        </a:cubicBezTo>
                        <a:cubicBezTo>
                          <a:pt x="87" y="64"/>
                          <a:pt x="87" y="64"/>
                          <a:pt x="87" y="64"/>
                        </a:cubicBezTo>
                        <a:cubicBezTo>
                          <a:pt x="85" y="66"/>
                          <a:pt x="85" y="66"/>
                          <a:pt x="85" y="66"/>
                        </a:cubicBezTo>
                        <a:cubicBezTo>
                          <a:pt x="85" y="67"/>
                          <a:pt x="85" y="67"/>
                          <a:pt x="85" y="67"/>
                        </a:cubicBezTo>
                        <a:cubicBezTo>
                          <a:pt x="87" y="66"/>
                          <a:pt x="87" y="66"/>
                          <a:pt x="87" y="66"/>
                        </a:cubicBezTo>
                        <a:cubicBezTo>
                          <a:pt x="89" y="64"/>
                          <a:pt x="89" y="64"/>
                          <a:pt x="89" y="64"/>
                        </a:cubicBezTo>
                        <a:cubicBezTo>
                          <a:pt x="90" y="62"/>
                          <a:pt x="90" y="62"/>
                          <a:pt x="90" y="62"/>
                        </a:cubicBezTo>
                        <a:cubicBezTo>
                          <a:pt x="90" y="61"/>
                          <a:pt x="90" y="61"/>
                          <a:pt x="90" y="61"/>
                        </a:cubicBezTo>
                        <a:cubicBezTo>
                          <a:pt x="91" y="60"/>
                          <a:pt x="91" y="60"/>
                          <a:pt x="91" y="60"/>
                        </a:cubicBezTo>
                        <a:cubicBezTo>
                          <a:pt x="91" y="60"/>
                          <a:pt x="91" y="60"/>
                          <a:pt x="91" y="60"/>
                        </a:cubicBezTo>
                        <a:cubicBezTo>
                          <a:pt x="93" y="59"/>
                          <a:pt x="93" y="59"/>
                          <a:pt x="93" y="59"/>
                        </a:cubicBezTo>
                        <a:cubicBezTo>
                          <a:pt x="95" y="58"/>
                          <a:pt x="95" y="58"/>
                          <a:pt x="95" y="58"/>
                        </a:cubicBezTo>
                        <a:cubicBezTo>
                          <a:pt x="96" y="58"/>
                          <a:pt x="96" y="58"/>
                          <a:pt x="96" y="58"/>
                        </a:cubicBezTo>
                        <a:cubicBezTo>
                          <a:pt x="95" y="59"/>
                          <a:pt x="95" y="59"/>
                          <a:pt x="95" y="59"/>
                        </a:cubicBezTo>
                        <a:cubicBezTo>
                          <a:pt x="94" y="60"/>
                          <a:pt x="94" y="60"/>
                          <a:pt x="94" y="60"/>
                        </a:cubicBezTo>
                        <a:cubicBezTo>
                          <a:pt x="93" y="60"/>
                          <a:pt x="93" y="60"/>
                          <a:pt x="93" y="60"/>
                        </a:cubicBezTo>
                        <a:cubicBezTo>
                          <a:pt x="92" y="61"/>
                          <a:pt x="92" y="61"/>
                          <a:pt x="92" y="61"/>
                        </a:cubicBezTo>
                        <a:cubicBezTo>
                          <a:pt x="92" y="62"/>
                          <a:pt x="92" y="62"/>
                          <a:pt x="92" y="62"/>
                        </a:cubicBezTo>
                        <a:cubicBezTo>
                          <a:pt x="92" y="62"/>
                          <a:pt x="92" y="62"/>
                          <a:pt x="92" y="62"/>
                        </a:cubicBezTo>
                        <a:cubicBezTo>
                          <a:pt x="93" y="62"/>
                          <a:pt x="93" y="62"/>
                          <a:pt x="93" y="62"/>
                        </a:cubicBezTo>
                        <a:cubicBezTo>
                          <a:pt x="94" y="61"/>
                          <a:pt x="94" y="61"/>
                          <a:pt x="94" y="61"/>
                        </a:cubicBezTo>
                        <a:cubicBezTo>
                          <a:pt x="95" y="60"/>
                          <a:pt x="95" y="60"/>
                          <a:pt x="95" y="60"/>
                        </a:cubicBezTo>
                        <a:cubicBezTo>
                          <a:pt x="96" y="60"/>
                          <a:pt x="96" y="60"/>
                          <a:pt x="96" y="60"/>
                        </a:cubicBezTo>
                        <a:cubicBezTo>
                          <a:pt x="97" y="60"/>
                          <a:pt x="97" y="60"/>
                          <a:pt x="97" y="60"/>
                        </a:cubicBezTo>
                        <a:cubicBezTo>
                          <a:pt x="98" y="59"/>
                          <a:pt x="98" y="59"/>
                          <a:pt x="98" y="59"/>
                        </a:cubicBezTo>
                        <a:cubicBezTo>
                          <a:pt x="98" y="59"/>
                          <a:pt x="98" y="59"/>
                          <a:pt x="98" y="59"/>
                        </a:cubicBezTo>
                        <a:cubicBezTo>
                          <a:pt x="99" y="60"/>
                          <a:pt x="99" y="60"/>
                          <a:pt x="99" y="60"/>
                        </a:cubicBezTo>
                        <a:cubicBezTo>
                          <a:pt x="100" y="62"/>
                          <a:pt x="100" y="62"/>
                          <a:pt x="100" y="62"/>
                        </a:cubicBezTo>
                        <a:cubicBezTo>
                          <a:pt x="101" y="63"/>
                          <a:pt x="101" y="63"/>
                          <a:pt x="101" y="63"/>
                        </a:cubicBezTo>
                        <a:cubicBezTo>
                          <a:pt x="102" y="63"/>
                          <a:pt x="102" y="63"/>
                          <a:pt x="102" y="63"/>
                        </a:cubicBezTo>
                        <a:cubicBezTo>
                          <a:pt x="102" y="64"/>
                          <a:pt x="102" y="64"/>
                          <a:pt x="102" y="64"/>
                        </a:cubicBezTo>
                        <a:cubicBezTo>
                          <a:pt x="102" y="65"/>
                          <a:pt x="102" y="65"/>
                          <a:pt x="102" y="65"/>
                        </a:cubicBezTo>
                        <a:cubicBezTo>
                          <a:pt x="101" y="66"/>
                          <a:pt x="101" y="66"/>
                          <a:pt x="101" y="66"/>
                        </a:cubicBezTo>
                        <a:cubicBezTo>
                          <a:pt x="101" y="66"/>
                          <a:pt x="101" y="66"/>
                          <a:pt x="101" y="66"/>
                        </a:cubicBezTo>
                        <a:cubicBezTo>
                          <a:pt x="101" y="65"/>
                          <a:pt x="101" y="65"/>
                          <a:pt x="101" y="65"/>
                        </a:cubicBezTo>
                        <a:cubicBezTo>
                          <a:pt x="101" y="64"/>
                          <a:pt x="101" y="64"/>
                          <a:pt x="101" y="64"/>
                        </a:cubicBezTo>
                        <a:cubicBezTo>
                          <a:pt x="100" y="65"/>
                          <a:pt x="100" y="65"/>
                          <a:pt x="100" y="65"/>
                        </a:cubicBezTo>
                        <a:cubicBezTo>
                          <a:pt x="99" y="65"/>
                          <a:pt x="99" y="65"/>
                          <a:pt x="99" y="65"/>
                        </a:cubicBezTo>
                        <a:cubicBezTo>
                          <a:pt x="99" y="66"/>
                          <a:pt x="99" y="66"/>
                          <a:pt x="99" y="66"/>
                        </a:cubicBezTo>
                        <a:cubicBezTo>
                          <a:pt x="98" y="67"/>
                          <a:pt x="98" y="67"/>
                          <a:pt x="98" y="67"/>
                        </a:cubicBezTo>
                        <a:cubicBezTo>
                          <a:pt x="96" y="67"/>
                          <a:pt x="96" y="67"/>
                          <a:pt x="96" y="67"/>
                        </a:cubicBezTo>
                        <a:cubicBezTo>
                          <a:pt x="95" y="67"/>
                          <a:pt x="95" y="67"/>
                          <a:pt x="95" y="67"/>
                        </a:cubicBezTo>
                        <a:cubicBezTo>
                          <a:pt x="94" y="67"/>
                          <a:pt x="94" y="67"/>
                          <a:pt x="94" y="67"/>
                        </a:cubicBezTo>
                        <a:cubicBezTo>
                          <a:pt x="92" y="68"/>
                          <a:pt x="92" y="68"/>
                          <a:pt x="92" y="68"/>
                        </a:cubicBezTo>
                        <a:cubicBezTo>
                          <a:pt x="91" y="68"/>
                          <a:pt x="91" y="68"/>
                          <a:pt x="91" y="68"/>
                        </a:cubicBezTo>
                        <a:cubicBezTo>
                          <a:pt x="88" y="70"/>
                          <a:pt x="88" y="70"/>
                          <a:pt x="88" y="70"/>
                        </a:cubicBezTo>
                        <a:cubicBezTo>
                          <a:pt x="91" y="70"/>
                          <a:pt x="91" y="70"/>
                          <a:pt x="91" y="70"/>
                        </a:cubicBezTo>
                        <a:cubicBezTo>
                          <a:pt x="91" y="70"/>
                          <a:pt x="91" y="70"/>
                          <a:pt x="91" y="70"/>
                        </a:cubicBezTo>
                        <a:cubicBezTo>
                          <a:pt x="91" y="70"/>
                          <a:pt x="91" y="70"/>
                          <a:pt x="91" y="70"/>
                        </a:cubicBezTo>
                        <a:cubicBezTo>
                          <a:pt x="89" y="71"/>
                          <a:pt x="89" y="71"/>
                          <a:pt x="89" y="71"/>
                        </a:cubicBezTo>
                        <a:cubicBezTo>
                          <a:pt x="89" y="71"/>
                          <a:pt x="89" y="71"/>
                          <a:pt x="89" y="71"/>
                        </a:cubicBezTo>
                        <a:cubicBezTo>
                          <a:pt x="88" y="72"/>
                          <a:pt x="88" y="72"/>
                          <a:pt x="88" y="72"/>
                        </a:cubicBezTo>
                        <a:cubicBezTo>
                          <a:pt x="91" y="71"/>
                          <a:pt x="91" y="71"/>
                          <a:pt x="91" y="71"/>
                        </a:cubicBezTo>
                        <a:cubicBezTo>
                          <a:pt x="92" y="70"/>
                          <a:pt x="92" y="70"/>
                          <a:pt x="92" y="70"/>
                        </a:cubicBezTo>
                        <a:cubicBezTo>
                          <a:pt x="94" y="68"/>
                          <a:pt x="94" y="68"/>
                          <a:pt x="94" y="68"/>
                        </a:cubicBezTo>
                        <a:cubicBezTo>
                          <a:pt x="95" y="68"/>
                          <a:pt x="95" y="68"/>
                          <a:pt x="95" y="68"/>
                        </a:cubicBezTo>
                        <a:cubicBezTo>
                          <a:pt x="96" y="69"/>
                          <a:pt x="96" y="69"/>
                          <a:pt x="96" y="69"/>
                        </a:cubicBezTo>
                        <a:cubicBezTo>
                          <a:pt x="97" y="68"/>
                          <a:pt x="97" y="68"/>
                          <a:pt x="97" y="68"/>
                        </a:cubicBezTo>
                        <a:cubicBezTo>
                          <a:pt x="98" y="68"/>
                          <a:pt x="98" y="68"/>
                          <a:pt x="98" y="68"/>
                        </a:cubicBezTo>
                        <a:cubicBezTo>
                          <a:pt x="98" y="69"/>
                          <a:pt x="98" y="69"/>
                          <a:pt x="98" y="69"/>
                        </a:cubicBezTo>
                        <a:cubicBezTo>
                          <a:pt x="98" y="70"/>
                          <a:pt x="98" y="70"/>
                          <a:pt x="98" y="70"/>
                        </a:cubicBezTo>
                        <a:cubicBezTo>
                          <a:pt x="97" y="70"/>
                          <a:pt x="97" y="70"/>
                          <a:pt x="97" y="70"/>
                        </a:cubicBezTo>
                        <a:cubicBezTo>
                          <a:pt x="96" y="71"/>
                          <a:pt x="96" y="71"/>
                          <a:pt x="96" y="71"/>
                        </a:cubicBezTo>
                        <a:cubicBezTo>
                          <a:pt x="95" y="71"/>
                          <a:pt x="95" y="71"/>
                          <a:pt x="95" y="71"/>
                        </a:cubicBezTo>
                        <a:cubicBezTo>
                          <a:pt x="94" y="71"/>
                          <a:pt x="94" y="71"/>
                          <a:pt x="94" y="71"/>
                        </a:cubicBezTo>
                        <a:cubicBezTo>
                          <a:pt x="93" y="72"/>
                          <a:pt x="93" y="72"/>
                          <a:pt x="93" y="72"/>
                        </a:cubicBezTo>
                        <a:cubicBezTo>
                          <a:pt x="93" y="73"/>
                          <a:pt x="93" y="73"/>
                          <a:pt x="93" y="73"/>
                        </a:cubicBezTo>
                        <a:cubicBezTo>
                          <a:pt x="92" y="72"/>
                          <a:pt x="92" y="72"/>
                          <a:pt x="92" y="72"/>
                        </a:cubicBezTo>
                        <a:cubicBezTo>
                          <a:pt x="91" y="73"/>
                          <a:pt x="91" y="73"/>
                          <a:pt x="91" y="73"/>
                        </a:cubicBezTo>
                        <a:cubicBezTo>
                          <a:pt x="89" y="74"/>
                          <a:pt x="89" y="74"/>
                          <a:pt x="89" y="74"/>
                        </a:cubicBezTo>
                        <a:cubicBezTo>
                          <a:pt x="91" y="74"/>
                          <a:pt x="91" y="74"/>
                          <a:pt x="91" y="74"/>
                        </a:cubicBezTo>
                        <a:cubicBezTo>
                          <a:pt x="92" y="74"/>
                          <a:pt x="92" y="74"/>
                          <a:pt x="92" y="74"/>
                        </a:cubicBezTo>
                        <a:cubicBezTo>
                          <a:pt x="93" y="74"/>
                          <a:pt x="93" y="74"/>
                          <a:pt x="93" y="74"/>
                        </a:cubicBezTo>
                        <a:cubicBezTo>
                          <a:pt x="93" y="74"/>
                          <a:pt x="93" y="74"/>
                          <a:pt x="93" y="74"/>
                        </a:cubicBezTo>
                        <a:cubicBezTo>
                          <a:pt x="95" y="73"/>
                          <a:pt x="95" y="73"/>
                          <a:pt x="95" y="73"/>
                        </a:cubicBezTo>
                        <a:cubicBezTo>
                          <a:pt x="95" y="72"/>
                          <a:pt x="95" y="72"/>
                          <a:pt x="95" y="72"/>
                        </a:cubicBezTo>
                        <a:cubicBezTo>
                          <a:pt x="96" y="72"/>
                          <a:pt x="96" y="72"/>
                          <a:pt x="96" y="72"/>
                        </a:cubicBezTo>
                        <a:cubicBezTo>
                          <a:pt x="97" y="72"/>
                          <a:pt x="97" y="72"/>
                          <a:pt x="97" y="72"/>
                        </a:cubicBezTo>
                        <a:cubicBezTo>
                          <a:pt x="98" y="72"/>
                          <a:pt x="98" y="72"/>
                          <a:pt x="98" y="72"/>
                        </a:cubicBezTo>
                        <a:cubicBezTo>
                          <a:pt x="99" y="71"/>
                          <a:pt x="99" y="71"/>
                          <a:pt x="99" y="71"/>
                        </a:cubicBezTo>
                        <a:cubicBezTo>
                          <a:pt x="100" y="71"/>
                          <a:pt x="100" y="71"/>
                          <a:pt x="100" y="71"/>
                        </a:cubicBezTo>
                        <a:cubicBezTo>
                          <a:pt x="101" y="70"/>
                          <a:pt x="101" y="70"/>
                          <a:pt x="101" y="70"/>
                        </a:cubicBezTo>
                        <a:cubicBezTo>
                          <a:pt x="101" y="69"/>
                          <a:pt x="101" y="69"/>
                          <a:pt x="101" y="69"/>
                        </a:cubicBezTo>
                        <a:cubicBezTo>
                          <a:pt x="100" y="69"/>
                          <a:pt x="100" y="69"/>
                          <a:pt x="100" y="69"/>
                        </a:cubicBezTo>
                        <a:cubicBezTo>
                          <a:pt x="101" y="68"/>
                          <a:pt x="101" y="68"/>
                          <a:pt x="101" y="68"/>
                        </a:cubicBezTo>
                        <a:cubicBezTo>
                          <a:pt x="101" y="67"/>
                          <a:pt x="101" y="67"/>
                          <a:pt x="101" y="67"/>
                        </a:cubicBezTo>
                        <a:cubicBezTo>
                          <a:pt x="102" y="67"/>
                          <a:pt x="102" y="67"/>
                          <a:pt x="102" y="67"/>
                        </a:cubicBezTo>
                        <a:cubicBezTo>
                          <a:pt x="103" y="67"/>
                          <a:pt x="103" y="67"/>
                          <a:pt x="103" y="67"/>
                        </a:cubicBezTo>
                        <a:cubicBezTo>
                          <a:pt x="103" y="68"/>
                          <a:pt x="103" y="68"/>
                          <a:pt x="103" y="68"/>
                        </a:cubicBezTo>
                        <a:cubicBezTo>
                          <a:pt x="104" y="71"/>
                          <a:pt x="104" y="71"/>
                          <a:pt x="104" y="71"/>
                        </a:cubicBezTo>
                        <a:cubicBezTo>
                          <a:pt x="104" y="72"/>
                          <a:pt x="104" y="72"/>
                          <a:pt x="104" y="72"/>
                        </a:cubicBezTo>
                        <a:cubicBezTo>
                          <a:pt x="105" y="73"/>
                          <a:pt x="105" y="73"/>
                          <a:pt x="105" y="73"/>
                        </a:cubicBezTo>
                        <a:cubicBezTo>
                          <a:pt x="105" y="74"/>
                          <a:pt x="105" y="74"/>
                          <a:pt x="105" y="74"/>
                        </a:cubicBezTo>
                        <a:cubicBezTo>
                          <a:pt x="104" y="75"/>
                          <a:pt x="104" y="75"/>
                          <a:pt x="104" y="75"/>
                        </a:cubicBezTo>
                        <a:cubicBezTo>
                          <a:pt x="103" y="75"/>
                          <a:pt x="103" y="75"/>
                          <a:pt x="103" y="75"/>
                        </a:cubicBezTo>
                        <a:cubicBezTo>
                          <a:pt x="102" y="74"/>
                          <a:pt x="102" y="74"/>
                          <a:pt x="102" y="74"/>
                        </a:cubicBezTo>
                        <a:cubicBezTo>
                          <a:pt x="100" y="74"/>
                          <a:pt x="100" y="74"/>
                          <a:pt x="100" y="74"/>
                        </a:cubicBezTo>
                        <a:cubicBezTo>
                          <a:pt x="99" y="75"/>
                          <a:pt x="99" y="75"/>
                          <a:pt x="99" y="75"/>
                        </a:cubicBezTo>
                        <a:cubicBezTo>
                          <a:pt x="98" y="75"/>
                          <a:pt x="98" y="75"/>
                          <a:pt x="98" y="75"/>
                        </a:cubicBezTo>
                        <a:cubicBezTo>
                          <a:pt x="98" y="75"/>
                          <a:pt x="98" y="75"/>
                          <a:pt x="98" y="75"/>
                        </a:cubicBezTo>
                        <a:cubicBezTo>
                          <a:pt x="98" y="75"/>
                          <a:pt x="98" y="75"/>
                          <a:pt x="98" y="75"/>
                        </a:cubicBezTo>
                        <a:cubicBezTo>
                          <a:pt x="96" y="75"/>
                          <a:pt x="96" y="75"/>
                          <a:pt x="96" y="75"/>
                        </a:cubicBezTo>
                        <a:cubicBezTo>
                          <a:pt x="95" y="76"/>
                          <a:pt x="95" y="76"/>
                          <a:pt x="95" y="76"/>
                        </a:cubicBezTo>
                        <a:cubicBezTo>
                          <a:pt x="94" y="76"/>
                          <a:pt x="94" y="76"/>
                          <a:pt x="94" y="76"/>
                        </a:cubicBezTo>
                        <a:cubicBezTo>
                          <a:pt x="93" y="76"/>
                          <a:pt x="93" y="76"/>
                          <a:pt x="93" y="76"/>
                        </a:cubicBezTo>
                        <a:cubicBezTo>
                          <a:pt x="94" y="77"/>
                          <a:pt x="94" y="77"/>
                          <a:pt x="94" y="77"/>
                        </a:cubicBezTo>
                        <a:cubicBezTo>
                          <a:pt x="97" y="77"/>
                          <a:pt x="97" y="77"/>
                          <a:pt x="97" y="77"/>
                        </a:cubicBezTo>
                        <a:cubicBezTo>
                          <a:pt x="98" y="77"/>
                          <a:pt x="98" y="77"/>
                          <a:pt x="98" y="77"/>
                        </a:cubicBezTo>
                        <a:cubicBezTo>
                          <a:pt x="99" y="78"/>
                          <a:pt x="99" y="78"/>
                          <a:pt x="99" y="78"/>
                        </a:cubicBezTo>
                        <a:cubicBezTo>
                          <a:pt x="100" y="79"/>
                          <a:pt x="100" y="79"/>
                          <a:pt x="100" y="79"/>
                        </a:cubicBezTo>
                        <a:cubicBezTo>
                          <a:pt x="101" y="79"/>
                          <a:pt x="101" y="79"/>
                          <a:pt x="101" y="79"/>
                        </a:cubicBezTo>
                        <a:cubicBezTo>
                          <a:pt x="102" y="78"/>
                          <a:pt x="102" y="78"/>
                          <a:pt x="102" y="78"/>
                        </a:cubicBezTo>
                        <a:cubicBezTo>
                          <a:pt x="102" y="79"/>
                          <a:pt x="102" y="79"/>
                          <a:pt x="102" y="79"/>
                        </a:cubicBezTo>
                        <a:cubicBezTo>
                          <a:pt x="103" y="79"/>
                          <a:pt x="103" y="79"/>
                          <a:pt x="103" y="79"/>
                        </a:cubicBezTo>
                        <a:cubicBezTo>
                          <a:pt x="104" y="80"/>
                          <a:pt x="104" y="80"/>
                          <a:pt x="104" y="80"/>
                        </a:cubicBezTo>
                        <a:cubicBezTo>
                          <a:pt x="104" y="81"/>
                          <a:pt x="104" y="81"/>
                          <a:pt x="104" y="81"/>
                        </a:cubicBezTo>
                        <a:cubicBezTo>
                          <a:pt x="105" y="82"/>
                          <a:pt x="105" y="82"/>
                          <a:pt x="105" y="82"/>
                        </a:cubicBezTo>
                        <a:cubicBezTo>
                          <a:pt x="105" y="83"/>
                          <a:pt x="105" y="83"/>
                          <a:pt x="105" y="83"/>
                        </a:cubicBezTo>
                        <a:cubicBezTo>
                          <a:pt x="105" y="83"/>
                          <a:pt x="105" y="83"/>
                          <a:pt x="105" y="83"/>
                        </a:cubicBezTo>
                        <a:cubicBezTo>
                          <a:pt x="104" y="83"/>
                          <a:pt x="104" y="83"/>
                          <a:pt x="104" y="83"/>
                        </a:cubicBezTo>
                        <a:cubicBezTo>
                          <a:pt x="104" y="82"/>
                          <a:pt x="104" y="82"/>
                          <a:pt x="104" y="82"/>
                        </a:cubicBezTo>
                        <a:cubicBezTo>
                          <a:pt x="103" y="82"/>
                          <a:pt x="103" y="82"/>
                          <a:pt x="103" y="82"/>
                        </a:cubicBezTo>
                        <a:cubicBezTo>
                          <a:pt x="102" y="83"/>
                          <a:pt x="102" y="83"/>
                          <a:pt x="102" y="83"/>
                        </a:cubicBezTo>
                        <a:cubicBezTo>
                          <a:pt x="102" y="82"/>
                          <a:pt x="102" y="82"/>
                          <a:pt x="102" y="82"/>
                        </a:cubicBezTo>
                        <a:cubicBezTo>
                          <a:pt x="102" y="82"/>
                          <a:pt x="102" y="82"/>
                          <a:pt x="102" y="82"/>
                        </a:cubicBezTo>
                        <a:cubicBezTo>
                          <a:pt x="101" y="82"/>
                          <a:pt x="101" y="82"/>
                          <a:pt x="101" y="82"/>
                        </a:cubicBezTo>
                        <a:cubicBezTo>
                          <a:pt x="100" y="82"/>
                          <a:pt x="100" y="82"/>
                          <a:pt x="100" y="82"/>
                        </a:cubicBezTo>
                        <a:cubicBezTo>
                          <a:pt x="99" y="80"/>
                          <a:pt x="99" y="80"/>
                          <a:pt x="99" y="80"/>
                        </a:cubicBezTo>
                        <a:cubicBezTo>
                          <a:pt x="98" y="80"/>
                          <a:pt x="98" y="80"/>
                          <a:pt x="98" y="80"/>
                        </a:cubicBezTo>
                        <a:cubicBezTo>
                          <a:pt x="96" y="80"/>
                          <a:pt x="96" y="80"/>
                          <a:pt x="96" y="80"/>
                        </a:cubicBezTo>
                        <a:cubicBezTo>
                          <a:pt x="95" y="80"/>
                          <a:pt x="95" y="80"/>
                          <a:pt x="95" y="80"/>
                        </a:cubicBezTo>
                        <a:cubicBezTo>
                          <a:pt x="94" y="79"/>
                          <a:pt x="94" y="79"/>
                          <a:pt x="94" y="79"/>
                        </a:cubicBezTo>
                        <a:cubicBezTo>
                          <a:pt x="95" y="81"/>
                          <a:pt x="95" y="81"/>
                          <a:pt x="95" y="81"/>
                        </a:cubicBezTo>
                        <a:cubicBezTo>
                          <a:pt x="97" y="81"/>
                          <a:pt x="97" y="81"/>
                          <a:pt x="97" y="81"/>
                        </a:cubicBezTo>
                        <a:cubicBezTo>
                          <a:pt x="97" y="81"/>
                          <a:pt x="97" y="81"/>
                          <a:pt x="97" y="81"/>
                        </a:cubicBezTo>
                        <a:cubicBezTo>
                          <a:pt x="97" y="82"/>
                          <a:pt x="97" y="82"/>
                          <a:pt x="97" y="82"/>
                        </a:cubicBezTo>
                        <a:cubicBezTo>
                          <a:pt x="96" y="82"/>
                          <a:pt x="96" y="82"/>
                          <a:pt x="96" y="82"/>
                        </a:cubicBezTo>
                        <a:cubicBezTo>
                          <a:pt x="95" y="82"/>
                          <a:pt x="95" y="82"/>
                          <a:pt x="95" y="82"/>
                        </a:cubicBezTo>
                        <a:cubicBezTo>
                          <a:pt x="94" y="82"/>
                          <a:pt x="94" y="82"/>
                          <a:pt x="94" y="82"/>
                        </a:cubicBezTo>
                        <a:cubicBezTo>
                          <a:pt x="93" y="83"/>
                          <a:pt x="93" y="83"/>
                          <a:pt x="93" y="83"/>
                        </a:cubicBezTo>
                        <a:cubicBezTo>
                          <a:pt x="93" y="84"/>
                          <a:pt x="93" y="84"/>
                          <a:pt x="93" y="84"/>
                        </a:cubicBezTo>
                        <a:cubicBezTo>
                          <a:pt x="94" y="84"/>
                          <a:pt x="94" y="84"/>
                          <a:pt x="94" y="84"/>
                        </a:cubicBezTo>
                        <a:cubicBezTo>
                          <a:pt x="94" y="83"/>
                          <a:pt x="94" y="83"/>
                          <a:pt x="94" y="83"/>
                        </a:cubicBezTo>
                        <a:cubicBezTo>
                          <a:pt x="96" y="83"/>
                          <a:pt x="96" y="83"/>
                          <a:pt x="96" y="83"/>
                        </a:cubicBezTo>
                        <a:cubicBezTo>
                          <a:pt x="97" y="83"/>
                          <a:pt x="97" y="83"/>
                          <a:pt x="97" y="83"/>
                        </a:cubicBezTo>
                        <a:cubicBezTo>
                          <a:pt x="98" y="83"/>
                          <a:pt x="98" y="83"/>
                          <a:pt x="98" y="83"/>
                        </a:cubicBezTo>
                        <a:cubicBezTo>
                          <a:pt x="98" y="83"/>
                          <a:pt x="98" y="83"/>
                          <a:pt x="98" y="83"/>
                        </a:cubicBezTo>
                        <a:cubicBezTo>
                          <a:pt x="98" y="84"/>
                          <a:pt x="98" y="84"/>
                          <a:pt x="98" y="84"/>
                        </a:cubicBezTo>
                        <a:cubicBezTo>
                          <a:pt x="99" y="84"/>
                          <a:pt x="99" y="84"/>
                          <a:pt x="99" y="84"/>
                        </a:cubicBezTo>
                        <a:cubicBezTo>
                          <a:pt x="99" y="84"/>
                          <a:pt x="99" y="84"/>
                          <a:pt x="99" y="84"/>
                        </a:cubicBezTo>
                        <a:cubicBezTo>
                          <a:pt x="98" y="84"/>
                          <a:pt x="98" y="84"/>
                          <a:pt x="98" y="84"/>
                        </a:cubicBezTo>
                        <a:cubicBezTo>
                          <a:pt x="97" y="85"/>
                          <a:pt x="97" y="85"/>
                          <a:pt x="97" y="85"/>
                        </a:cubicBezTo>
                        <a:cubicBezTo>
                          <a:pt x="97" y="84"/>
                          <a:pt x="97" y="84"/>
                          <a:pt x="97" y="84"/>
                        </a:cubicBezTo>
                        <a:cubicBezTo>
                          <a:pt x="96" y="84"/>
                          <a:pt x="96" y="84"/>
                          <a:pt x="96" y="84"/>
                        </a:cubicBezTo>
                        <a:cubicBezTo>
                          <a:pt x="95" y="84"/>
                          <a:pt x="95" y="84"/>
                          <a:pt x="95" y="84"/>
                        </a:cubicBezTo>
                        <a:cubicBezTo>
                          <a:pt x="95" y="84"/>
                          <a:pt x="95" y="84"/>
                          <a:pt x="95" y="84"/>
                        </a:cubicBezTo>
                        <a:cubicBezTo>
                          <a:pt x="96" y="85"/>
                          <a:pt x="96" y="85"/>
                          <a:pt x="96" y="85"/>
                        </a:cubicBezTo>
                        <a:cubicBezTo>
                          <a:pt x="97" y="86"/>
                          <a:pt x="97" y="86"/>
                          <a:pt x="97" y="86"/>
                        </a:cubicBezTo>
                        <a:cubicBezTo>
                          <a:pt x="97" y="86"/>
                          <a:pt x="97" y="86"/>
                          <a:pt x="97" y="86"/>
                        </a:cubicBezTo>
                        <a:cubicBezTo>
                          <a:pt x="97" y="87"/>
                          <a:pt x="97" y="87"/>
                          <a:pt x="97" y="87"/>
                        </a:cubicBezTo>
                        <a:cubicBezTo>
                          <a:pt x="97" y="87"/>
                          <a:pt x="97" y="87"/>
                          <a:pt x="97" y="87"/>
                        </a:cubicBezTo>
                        <a:cubicBezTo>
                          <a:pt x="97" y="87"/>
                          <a:pt x="97" y="87"/>
                          <a:pt x="97" y="87"/>
                        </a:cubicBezTo>
                        <a:cubicBezTo>
                          <a:pt x="95" y="87"/>
                          <a:pt x="95" y="87"/>
                          <a:pt x="95" y="87"/>
                        </a:cubicBezTo>
                        <a:cubicBezTo>
                          <a:pt x="93" y="87"/>
                          <a:pt x="93" y="87"/>
                          <a:pt x="93" y="87"/>
                        </a:cubicBezTo>
                        <a:cubicBezTo>
                          <a:pt x="91" y="86"/>
                          <a:pt x="91" y="86"/>
                          <a:pt x="91" y="86"/>
                        </a:cubicBezTo>
                        <a:cubicBezTo>
                          <a:pt x="90" y="86"/>
                          <a:pt x="90" y="86"/>
                          <a:pt x="90" y="86"/>
                        </a:cubicBezTo>
                        <a:cubicBezTo>
                          <a:pt x="90" y="87"/>
                          <a:pt x="90" y="87"/>
                          <a:pt x="90" y="87"/>
                        </a:cubicBezTo>
                        <a:cubicBezTo>
                          <a:pt x="92" y="87"/>
                          <a:pt x="92" y="87"/>
                          <a:pt x="92" y="87"/>
                        </a:cubicBezTo>
                        <a:cubicBezTo>
                          <a:pt x="95" y="89"/>
                          <a:pt x="95" y="89"/>
                          <a:pt x="95" y="89"/>
                        </a:cubicBezTo>
                        <a:cubicBezTo>
                          <a:pt x="95" y="89"/>
                          <a:pt x="95" y="89"/>
                          <a:pt x="95" y="89"/>
                        </a:cubicBezTo>
                        <a:cubicBezTo>
                          <a:pt x="94" y="89"/>
                          <a:pt x="94" y="89"/>
                          <a:pt x="94" y="89"/>
                        </a:cubicBezTo>
                        <a:cubicBezTo>
                          <a:pt x="93" y="88"/>
                          <a:pt x="93" y="88"/>
                          <a:pt x="93" y="88"/>
                        </a:cubicBezTo>
                        <a:cubicBezTo>
                          <a:pt x="92" y="88"/>
                          <a:pt x="92" y="88"/>
                          <a:pt x="92" y="88"/>
                        </a:cubicBezTo>
                        <a:cubicBezTo>
                          <a:pt x="91" y="90"/>
                          <a:pt x="91" y="90"/>
                          <a:pt x="91" y="90"/>
                        </a:cubicBezTo>
                        <a:cubicBezTo>
                          <a:pt x="92" y="89"/>
                          <a:pt x="92" y="89"/>
                          <a:pt x="92" y="89"/>
                        </a:cubicBezTo>
                        <a:cubicBezTo>
                          <a:pt x="93" y="90"/>
                          <a:pt x="93" y="90"/>
                          <a:pt x="93" y="90"/>
                        </a:cubicBezTo>
                        <a:cubicBezTo>
                          <a:pt x="94" y="90"/>
                          <a:pt x="94" y="90"/>
                          <a:pt x="94" y="90"/>
                        </a:cubicBezTo>
                        <a:cubicBezTo>
                          <a:pt x="94" y="90"/>
                          <a:pt x="94" y="90"/>
                          <a:pt x="94" y="90"/>
                        </a:cubicBezTo>
                        <a:cubicBezTo>
                          <a:pt x="94" y="91"/>
                          <a:pt x="94" y="91"/>
                          <a:pt x="94" y="91"/>
                        </a:cubicBezTo>
                        <a:cubicBezTo>
                          <a:pt x="95" y="92"/>
                          <a:pt x="95" y="92"/>
                          <a:pt x="95" y="92"/>
                        </a:cubicBezTo>
                        <a:cubicBezTo>
                          <a:pt x="95" y="91"/>
                          <a:pt x="95" y="91"/>
                          <a:pt x="95" y="91"/>
                        </a:cubicBezTo>
                        <a:cubicBezTo>
                          <a:pt x="96" y="91"/>
                          <a:pt x="96" y="91"/>
                          <a:pt x="96" y="91"/>
                        </a:cubicBezTo>
                        <a:cubicBezTo>
                          <a:pt x="96" y="91"/>
                          <a:pt x="96" y="91"/>
                          <a:pt x="96" y="91"/>
                        </a:cubicBezTo>
                        <a:cubicBezTo>
                          <a:pt x="96" y="92"/>
                          <a:pt x="96" y="92"/>
                          <a:pt x="96" y="92"/>
                        </a:cubicBezTo>
                        <a:cubicBezTo>
                          <a:pt x="96" y="92"/>
                          <a:pt x="96" y="92"/>
                          <a:pt x="96" y="92"/>
                        </a:cubicBezTo>
                        <a:cubicBezTo>
                          <a:pt x="97" y="92"/>
                          <a:pt x="97" y="92"/>
                          <a:pt x="97" y="92"/>
                        </a:cubicBezTo>
                        <a:cubicBezTo>
                          <a:pt x="97" y="91"/>
                          <a:pt x="97" y="91"/>
                          <a:pt x="97" y="91"/>
                        </a:cubicBezTo>
                        <a:cubicBezTo>
                          <a:pt x="98" y="91"/>
                          <a:pt x="98" y="91"/>
                          <a:pt x="98" y="91"/>
                        </a:cubicBezTo>
                        <a:cubicBezTo>
                          <a:pt x="99" y="92"/>
                          <a:pt x="99" y="92"/>
                          <a:pt x="99" y="92"/>
                        </a:cubicBezTo>
                        <a:cubicBezTo>
                          <a:pt x="100" y="92"/>
                          <a:pt x="100" y="92"/>
                          <a:pt x="100" y="92"/>
                        </a:cubicBezTo>
                        <a:cubicBezTo>
                          <a:pt x="100" y="92"/>
                          <a:pt x="100" y="92"/>
                          <a:pt x="100" y="92"/>
                        </a:cubicBezTo>
                        <a:cubicBezTo>
                          <a:pt x="100" y="93"/>
                          <a:pt x="100" y="93"/>
                          <a:pt x="100" y="93"/>
                        </a:cubicBezTo>
                        <a:cubicBezTo>
                          <a:pt x="100" y="93"/>
                          <a:pt x="100" y="93"/>
                          <a:pt x="100" y="93"/>
                        </a:cubicBezTo>
                        <a:cubicBezTo>
                          <a:pt x="99" y="93"/>
                          <a:pt x="99" y="93"/>
                          <a:pt x="99" y="93"/>
                        </a:cubicBezTo>
                        <a:cubicBezTo>
                          <a:pt x="97" y="93"/>
                          <a:pt x="97" y="93"/>
                          <a:pt x="97" y="93"/>
                        </a:cubicBezTo>
                        <a:cubicBezTo>
                          <a:pt x="95" y="94"/>
                          <a:pt x="95" y="94"/>
                          <a:pt x="95" y="94"/>
                        </a:cubicBezTo>
                        <a:cubicBezTo>
                          <a:pt x="95" y="95"/>
                          <a:pt x="95" y="95"/>
                          <a:pt x="95" y="95"/>
                        </a:cubicBezTo>
                        <a:cubicBezTo>
                          <a:pt x="95" y="95"/>
                          <a:pt x="95" y="95"/>
                          <a:pt x="95" y="95"/>
                        </a:cubicBezTo>
                        <a:cubicBezTo>
                          <a:pt x="96" y="94"/>
                          <a:pt x="96" y="94"/>
                          <a:pt x="96" y="94"/>
                        </a:cubicBezTo>
                        <a:cubicBezTo>
                          <a:pt x="98" y="94"/>
                          <a:pt x="98" y="94"/>
                          <a:pt x="98" y="94"/>
                        </a:cubicBezTo>
                        <a:cubicBezTo>
                          <a:pt x="97" y="95"/>
                          <a:pt x="97" y="95"/>
                          <a:pt x="97" y="95"/>
                        </a:cubicBezTo>
                        <a:cubicBezTo>
                          <a:pt x="97" y="96"/>
                          <a:pt x="97" y="96"/>
                          <a:pt x="97" y="96"/>
                        </a:cubicBezTo>
                        <a:cubicBezTo>
                          <a:pt x="98" y="95"/>
                          <a:pt x="98" y="95"/>
                          <a:pt x="98" y="95"/>
                        </a:cubicBezTo>
                        <a:cubicBezTo>
                          <a:pt x="100" y="95"/>
                          <a:pt x="100" y="95"/>
                          <a:pt x="100" y="95"/>
                        </a:cubicBezTo>
                        <a:cubicBezTo>
                          <a:pt x="100" y="96"/>
                          <a:pt x="100" y="96"/>
                          <a:pt x="100" y="96"/>
                        </a:cubicBezTo>
                        <a:cubicBezTo>
                          <a:pt x="100" y="96"/>
                          <a:pt x="100" y="96"/>
                          <a:pt x="100" y="96"/>
                        </a:cubicBezTo>
                        <a:cubicBezTo>
                          <a:pt x="99" y="96"/>
                          <a:pt x="99" y="96"/>
                          <a:pt x="99" y="96"/>
                        </a:cubicBezTo>
                        <a:cubicBezTo>
                          <a:pt x="101" y="96"/>
                          <a:pt x="101" y="96"/>
                          <a:pt x="101" y="96"/>
                        </a:cubicBezTo>
                        <a:cubicBezTo>
                          <a:pt x="101" y="97"/>
                          <a:pt x="101" y="97"/>
                          <a:pt x="101" y="97"/>
                        </a:cubicBezTo>
                        <a:cubicBezTo>
                          <a:pt x="101" y="97"/>
                          <a:pt x="101" y="97"/>
                          <a:pt x="101" y="97"/>
                        </a:cubicBezTo>
                        <a:cubicBezTo>
                          <a:pt x="100" y="99"/>
                          <a:pt x="100" y="99"/>
                          <a:pt x="100" y="99"/>
                        </a:cubicBezTo>
                        <a:cubicBezTo>
                          <a:pt x="100" y="100"/>
                          <a:pt x="100" y="100"/>
                          <a:pt x="100" y="100"/>
                        </a:cubicBezTo>
                        <a:cubicBezTo>
                          <a:pt x="100" y="100"/>
                          <a:pt x="100" y="100"/>
                          <a:pt x="100" y="100"/>
                        </a:cubicBezTo>
                        <a:cubicBezTo>
                          <a:pt x="101" y="100"/>
                          <a:pt x="101" y="100"/>
                          <a:pt x="101" y="100"/>
                        </a:cubicBezTo>
                        <a:cubicBezTo>
                          <a:pt x="101" y="99"/>
                          <a:pt x="101" y="99"/>
                          <a:pt x="101" y="99"/>
                        </a:cubicBezTo>
                        <a:cubicBezTo>
                          <a:pt x="102" y="98"/>
                          <a:pt x="102" y="98"/>
                          <a:pt x="102" y="98"/>
                        </a:cubicBezTo>
                        <a:cubicBezTo>
                          <a:pt x="103" y="98"/>
                          <a:pt x="103" y="98"/>
                          <a:pt x="103" y="98"/>
                        </a:cubicBezTo>
                        <a:cubicBezTo>
                          <a:pt x="103" y="99"/>
                          <a:pt x="103" y="99"/>
                          <a:pt x="103" y="99"/>
                        </a:cubicBezTo>
                        <a:cubicBezTo>
                          <a:pt x="102" y="99"/>
                          <a:pt x="102" y="99"/>
                          <a:pt x="102" y="99"/>
                        </a:cubicBezTo>
                        <a:cubicBezTo>
                          <a:pt x="101" y="101"/>
                          <a:pt x="101" y="101"/>
                          <a:pt x="101" y="101"/>
                        </a:cubicBezTo>
                        <a:cubicBezTo>
                          <a:pt x="100" y="102"/>
                          <a:pt x="100" y="102"/>
                          <a:pt x="100" y="102"/>
                        </a:cubicBezTo>
                        <a:cubicBezTo>
                          <a:pt x="100" y="104"/>
                          <a:pt x="100" y="104"/>
                          <a:pt x="100" y="104"/>
                        </a:cubicBezTo>
                        <a:cubicBezTo>
                          <a:pt x="101" y="103"/>
                          <a:pt x="101" y="103"/>
                          <a:pt x="101" y="103"/>
                        </a:cubicBezTo>
                        <a:cubicBezTo>
                          <a:pt x="102" y="101"/>
                          <a:pt x="102" y="101"/>
                          <a:pt x="102" y="101"/>
                        </a:cubicBezTo>
                        <a:cubicBezTo>
                          <a:pt x="102" y="101"/>
                          <a:pt x="102" y="101"/>
                          <a:pt x="102" y="101"/>
                        </a:cubicBezTo>
                        <a:cubicBezTo>
                          <a:pt x="103" y="100"/>
                          <a:pt x="103" y="100"/>
                          <a:pt x="103" y="100"/>
                        </a:cubicBezTo>
                        <a:cubicBezTo>
                          <a:pt x="104" y="99"/>
                          <a:pt x="104" y="99"/>
                          <a:pt x="104" y="99"/>
                        </a:cubicBezTo>
                        <a:cubicBezTo>
                          <a:pt x="104" y="99"/>
                          <a:pt x="104" y="99"/>
                          <a:pt x="104" y="99"/>
                        </a:cubicBezTo>
                        <a:cubicBezTo>
                          <a:pt x="104" y="98"/>
                          <a:pt x="104" y="98"/>
                          <a:pt x="104" y="98"/>
                        </a:cubicBezTo>
                        <a:cubicBezTo>
                          <a:pt x="105" y="98"/>
                          <a:pt x="105" y="98"/>
                          <a:pt x="105" y="98"/>
                        </a:cubicBezTo>
                        <a:cubicBezTo>
                          <a:pt x="105" y="98"/>
                          <a:pt x="105" y="98"/>
                          <a:pt x="105" y="98"/>
                        </a:cubicBezTo>
                        <a:cubicBezTo>
                          <a:pt x="105" y="99"/>
                          <a:pt x="105" y="99"/>
                          <a:pt x="105" y="99"/>
                        </a:cubicBezTo>
                        <a:cubicBezTo>
                          <a:pt x="104" y="100"/>
                          <a:pt x="104" y="100"/>
                          <a:pt x="104" y="100"/>
                        </a:cubicBezTo>
                        <a:cubicBezTo>
                          <a:pt x="103" y="101"/>
                          <a:pt x="103" y="101"/>
                          <a:pt x="103" y="101"/>
                        </a:cubicBezTo>
                        <a:cubicBezTo>
                          <a:pt x="103" y="102"/>
                          <a:pt x="103" y="102"/>
                          <a:pt x="103" y="102"/>
                        </a:cubicBezTo>
                        <a:cubicBezTo>
                          <a:pt x="103" y="104"/>
                          <a:pt x="103" y="104"/>
                          <a:pt x="103" y="104"/>
                        </a:cubicBezTo>
                        <a:cubicBezTo>
                          <a:pt x="104" y="103"/>
                          <a:pt x="104" y="103"/>
                          <a:pt x="104" y="103"/>
                        </a:cubicBezTo>
                        <a:cubicBezTo>
                          <a:pt x="104" y="102"/>
                          <a:pt x="104" y="102"/>
                          <a:pt x="104" y="102"/>
                        </a:cubicBezTo>
                        <a:cubicBezTo>
                          <a:pt x="104" y="101"/>
                          <a:pt x="104" y="101"/>
                          <a:pt x="104" y="101"/>
                        </a:cubicBezTo>
                        <a:cubicBezTo>
                          <a:pt x="105" y="101"/>
                          <a:pt x="105" y="101"/>
                          <a:pt x="105" y="101"/>
                        </a:cubicBezTo>
                        <a:cubicBezTo>
                          <a:pt x="106" y="100"/>
                          <a:pt x="106" y="100"/>
                          <a:pt x="106" y="100"/>
                        </a:cubicBezTo>
                        <a:cubicBezTo>
                          <a:pt x="108" y="98"/>
                          <a:pt x="108" y="98"/>
                          <a:pt x="108" y="98"/>
                        </a:cubicBezTo>
                        <a:cubicBezTo>
                          <a:pt x="108" y="98"/>
                          <a:pt x="108" y="98"/>
                          <a:pt x="108" y="98"/>
                        </a:cubicBezTo>
                        <a:cubicBezTo>
                          <a:pt x="108" y="99"/>
                          <a:pt x="108" y="99"/>
                          <a:pt x="108" y="99"/>
                        </a:cubicBezTo>
                        <a:cubicBezTo>
                          <a:pt x="107" y="100"/>
                          <a:pt x="107" y="100"/>
                          <a:pt x="107" y="100"/>
                        </a:cubicBezTo>
                        <a:cubicBezTo>
                          <a:pt x="106" y="100"/>
                          <a:pt x="106" y="100"/>
                          <a:pt x="106" y="100"/>
                        </a:cubicBezTo>
                        <a:cubicBezTo>
                          <a:pt x="106" y="101"/>
                          <a:pt x="106" y="101"/>
                          <a:pt x="106" y="101"/>
                        </a:cubicBezTo>
                        <a:cubicBezTo>
                          <a:pt x="105" y="102"/>
                          <a:pt x="105" y="102"/>
                          <a:pt x="105" y="102"/>
                        </a:cubicBezTo>
                        <a:cubicBezTo>
                          <a:pt x="106" y="103"/>
                          <a:pt x="106" y="103"/>
                          <a:pt x="106" y="103"/>
                        </a:cubicBezTo>
                        <a:cubicBezTo>
                          <a:pt x="107" y="102"/>
                          <a:pt x="107" y="102"/>
                          <a:pt x="107" y="102"/>
                        </a:cubicBezTo>
                        <a:cubicBezTo>
                          <a:pt x="107" y="103"/>
                          <a:pt x="107" y="103"/>
                          <a:pt x="107" y="103"/>
                        </a:cubicBezTo>
                        <a:cubicBezTo>
                          <a:pt x="108" y="102"/>
                          <a:pt x="108" y="102"/>
                          <a:pt x="108" y="102"/>
                        </a:cubicBezTo>
                        <a:cubicBezTo>
                          <a:pt x="109" y="102"/>
                          <a:pt x="109" y="102"/>
                          <a:pt x="109" y="102"/>
                        </a:cubicBezTo>
                        <a:cubicBezTo>
                          <a:pt x="109" y="102"/>
                          <a:pt x="109" y="102"/>
                          <a:pt x="109" y="102"/>
                        </a:cubicBezTo>
                        <a:cubicBezTo>
                          <a:pt x="110" y="104"/>
                          <a:pt x="110" y="104"/>
                          <a:pt x="110" y="104"/>
                        </a:cubicBezTo>
                        <a:cubicBezTo>
                          <a:pt x="109" y="104"/>
                          <a:pt x="109" y="104"/>
                          <a:pt x="109" y="104"/>
                        </a:cubicBezTo>
                        <a:cubicBezTo>
                          <a:pt x="109" y="105"/>
                          <a:pt x="109" y="105"/>
                          <a:pt x="109" y="105"/>
                        </a:cubicBezTo>
                        <a:cubicBezTo>
                          <a:pt x="108" y="105"/>
                          <a:pt x="108" y="105"/>
                          <a:pt x="108" y="105"/>
                        </a:cubicBezTo>
                        <a:cubicBezTo>
                          <a:pt x="108" y="105"/>
                          <a:pt x="108" y="105"/>
                          <a:pt x="108" y="105"/>
                        </a:cubicBezTo>
                        <a:cubicBezTo>
                          <a:pt x="109" y="106"/>
                          <a:pt x="109" y="106"/>
                          <a:pt x="109" y="106"/>
                        </a:cubicBezTo>
                        <a:cubicBezTo>
                          <a:pt x="110" y="107"/>
                          <a:pt x="110" y="107"/>
                          <a:pt x="110" y="107"/>
                        </a:cubicBezTo>
                        <a:cubicBezTo>
                          <a:pt x="109" y="106"/>
                          <a:pt x="109" y="106"/>
                          <a:pt x="109" y="106"/>
                        </a:cubicBezTo>
                        <a:cubicBezTo>
                          <a:pt x="108" y="106"/>
                          <a:pt x="108" y="106"/>
                          <a:pt x="108" y="106"/>
                        </a:cubicBezTo>
                        <a:cubicBezTo>
                          <a:pt x="107" y="106"/>
                          <a:pt x="107" y="106"/>
                          <a:pt x="107" y="106"/>
                        </a:cubicBezTo>
                        <a:cubicBezTo>
                          <a:pt x="109" y="107"/>
                          <a:pt x="109" y="107"/>
                          <a:pt x="109" y="107"/>
                        </a:cubicBezTo>
                        <a:cubicBezTo>
                          <a:pt x="109" y="107"/>
                          <a:pt x="109" y="107"/>
                          <a:pt x="109" y="107"/>
                        </a:cubicBezTo>
                        <a:cubicBezTo>
                          <a:pt x="108" y="108"/>
                          <a:pt x="108" y="108"/>
                          <a:pt x="108" y="108"/>
                        </a:cubicBezTo>
                        <a:cubicBezTo>
                          <a:pt x="106" y="108"/>
                          <a:pt x="106" y="108"/>
                          <a:pt x="106" y="108"/>
                        </a:cubicBezTo>
                        <a:cubicBezTo>
                          <a:pt x="107" y="109"/>
                          <a:pt x="107" y="109"/>
                          <a:pt x="107" y="109"/>
                        </a:cubicBezTo>
                        <a:cubicBezTo>
                          <a:pt x="108" y="109"/>
                          <a:pt x="108" y="109"/>
                          <a:pt x="108" y="109"/>
                        </a:cubicBezTo>
                        <a:cubicBezTo>
                          <a:pt x="110" y="109"/>
                          <a:pt x="110" y="109"/>
                          <a:pt x="110" y="109"/>
                        </a:cubicBezTo>
                        <a:cubicBezTo>
                          <a:pt x="111" y="108"/>
                          <a:pt x="111" y="108"/>
                          <a:pt x="111" y="108"/>
                        </a:cubicBezTo>
                        <a:cubicBezTo>
                          <a:pt x="112" y="108"/>
                          <a:pt x="112" y="108"/>
                          <a:pt x="112" y="108"/>
                        </a:cubicBezTo>
                        <a:cubicBezTo>
                          <a:pt x="111" y="109"/>
                          <a:pt x="111" y="109"/>
                          <a:pt x="111" y="109"/>
                        </a:cubicBezTo>
                        <a:cubicBezTo>
                          <a:pt x="110" y="112"/>
                          <a:pt x="110" y="112"/>
                          <a:pt x="110" y="112"/>
                        </a:cubicBezTo>
                        <a:cubicBezTo>
                          <a:pt x="112" y="110"/>
                          <a:pt x="112" y="110"/>
                          <a:pt x="112" y="110"/>
                        </a:cubicBezTo>
                        <a:cubicBezTo>
                          <a:pt x="113" y="109"/>
                          <a:pt x="113" y="109"/>
                          <a:pt x="113" y="109"/>
                        </a:cubicBezTo>
                        <a:cubicBezTo>
                          <a:pt x="113" y="109"/>
                          <a:pt x="113" y="109"/>
                          <a:pt x="113" y="109"/>
                        </a:cubicBezTo>
                        <a:cubicBezTo>
                          <a:pt x="115" y="108"/>
                          <a:pt x="115" y="108"/>
                          <a:pt x="115" y="108"/>
                        </a:cubicBezTo>
                        <a:cubicBezTo>
                          <a:pt x="115" y="108"/>
                          <a:pt x="115" y="108"/>
                          <a:pt x="115" y="108"/>
                        </a:cubicBezTo>
                        <a:cubicBezTo>
                          <a:pt x="115" y="108"/>
                          <a:pt x="115" y="108"/>
                          <a:pt x="115" y="108"/>
                        </a:cubicBezTo>
                        <a:cubicBezTo>
                          <a:pt x="114" y="109"/>
                          <a:pt x="114" y="109"/>
                          <a:pt x="114" y="109"/>
                        </a:cubicBezTo>
                        <a:cubicBezTo>
                          <a:pt x="114" y="109"/>
                          <a:pt x="114" y="109"/>
                          <a:pt x="114" y="109"/>
                        </a:cubicBezTo>
                        <a:cubicBezTo>
                          <a:pt x="113" y="110"/>
                          <a:pt x="113" y="110"/>
                          <a:pt x="113" y="110"/>
                        </a:cubicBezTo>
                        <a:cubicBezTo>
                          <a:pt x="113" y="111"/>
                          <a:pt x="113" y="111"/>
                          <a:pt x="113" y="111"/>
                        </a:cubicBezTo>
                        <a:cubicBezTo>
                          <a:pt x="111" y="112"/>
                          <a:pt x="111" y="112"/>
                          <a:pt x="111" y="112"/>
                        </a:cubicBezTo>
                        <a:cubicBezTo>
                          <a:pt x="111" y="113"/>
                          <a:pt x="111" y="113"/>
                          <a:pt x="111" y="113"/>
                        </a:cubicBezTo>
                        <a:cubicBezTo>
                          <a:pt x="111" y="114"/>
                          <a:pt x="111" y="114"/>
                          <a:pt x="111" y="114"/>
                        </a:cubicBezTo>
                        <a:cubicBezTo>
                          <a:pt x="111" y="114"/>
                          <a:pt x="111" y="114"/>
                          <a:pt x="111" y="114"/>
                        </a:cubicBezTo>
                        <a:cubicBezTo>
                          <a:pt x="113" y="113"/>
                          <a:pt x="113" y="113"/>
                          <a:pt x="113" y="113"/>
                        </a:cubicBezTo>
                        <a:cubicBezTo>
                          <a:pt x="113" y="112"/>
                          <a:pt x="113" y="112"/>
                          <a:pt x="113" y="112"/>
                        </a:cubicBezTo>
                        <a:cubicBezTo>
                          <a:pt x="114" y="111"/>
                          <a:pt x="114" y="111"/>
                          <a:pt x="114" y="111"/>
                        </a:cubicBezTo>
                        <a:cubicBezTo>
                          <a:pt x="114" y="111"/>
                          <a:pt x="114" y="111"/>
                          <a:pt x="114" y="111"/>
                        </a:cubicBezTo>
                        <a:cubicBezTo>
                          <a:pt x="114" y="111"/>
                          <a:pt x="114" y="111"/>
                          <a:pt x="114" y="111"/>
                        </a:cubicBezTo>
                        <a:cubicBezTo>
                          <a:pt x="114" y="113"/>
                          <a:pt x="114" y="113"/>
                          <a:pt x="114" y="113"/>
                        </a:cubicBezTo>
                        <a:cubicBezTo>
                          <a:pt x="113" y="114"/>
                          <a:pt x="113" y="114"/>
                          <a:pt x="113" y="114"/>
                        </a:cubicBezTo>
                        <a:cubicBezTo>
                          <a:pt x="113" y="116"/>
                          <a:pt x="113" y="116"/>
                          <a:pt x="113" y="116"/>
                        </a:cubicBezTo>
                        <a:cubicBezTo>
                          <a:pt x="114" y="115"/>
                          <a:pt x="114" y="115"/>
                          <a:pt x="114" y="115"/>
                        </a:cubicBezTo>
                        <a:cubicBezTo>
                          <a:pt x="115" y="113"/>
                          <a:pt x="115" y="113"/>
                          <a:pt x="115" y="113"/>
                        </a:cubicBezTo>
                        <a:cubicBezTo>
                          <a:pt x="115" y="112"/>
                          <a:pt x="115" y="112"/>
                          <a:pt x="115" y="112"/>
                        </a:cubicBezTo>
                        <a:cubicBezTo>
                          <a:pt x="115" y="112"/>
                          <a:pt x="115" y="112"/>
                          <a:pt x="115" y="112"/>
                        </a:cubicBezTo>
                        <a:cubicBezTo>
                          <a:pt x="116" y="112"/>
                          <a:pt x="116" y="112"/>
                          <a:pt x="116" y="112"/>
                        </a:cubicBezTo>
                        <a:cubicBezTo>
                          <a:pt x="116" y="114"/>
                          <a:pt x="116" y="114"/>
                          <a:pt x="116" y="114"/>
                        </a:cubicBezTo>
                        <a:cubicBezTo>
                          <a:pt x="116" y="115"/>
                          <a:pt x="116" y="115"/>
                          <a:pt x="116" y="115"/>
                        </a:cubicBezTo>
                        <a:cubicBezTo>
                          <a:pt x="117" y="115"/>
                          <a:pt x="117" y="115"/>
                          <a:pt x="117" y="115"/>
                        </a:cubicBezTo>
                        <a:cubicBezTo>
                          <a:pt x="117" y="113"/>
                          <a:pt x="117" y="113"/>
                          <a:pt x="117" y="113"/>
                        </a:cubicBezTo>
                        <a:cubicBezTo>
                          <a:pt x="117" y="112"/>
                          <a:pt x="117" y="112"/>
                          <a:pt x="117" y="112"/>
                        </a:cubicBezTo>
                        <a:cubicBezTo>
                          <a:pt x="119" y="112"/>
                          <a:pt x="119" y="112"/>
                          <a:pt x="119" y="112"/>
                        </a:cubicBezTo>
                        <a:cubicBezTo>
                          <a:pt x="119" y="112"/>
                          <a:pt x="119" y="112"/>
                          <a:pt x="119" y="112"/>
                        </a:cubicBezTo>
                        <a:cubicBezTo>
                          <a:pt x="118" y="112"/>
                          <a:pt x="118" y="112"/>
                          <a:pt x="118" y="112"/>
                        </a:cubicBezTo>
                        <a:cubicBezTo>
                          <a:pt x="118" y="113"/>
                          <a:pt x="118" y="113"/>
                          <a:pt x="118" y="113"/>
                        </a:cubicBezTo>
                        <a:cubicBezTo>
                          <a:pt x="119" y="113"/>
                          <a:pt x="119" y="113"/>
                          <a:pt x="119" y="113"/>
                        </a:cubicBezTo>
                        <a:cubicBezTo>
                          <a:pt x="120" y="113"/>
                          <a:pt x="120" y="113"/>
                          <a:pt x="120" y="113"/>
                        </a:cubicBezTo>
                        <a:cubicBezTo>
                          <a:pt x="120" y="114"/>
                          <a:pt x="120" y="114"/>
                          <a:pt x="120" y="114"/>
                        </a:cubicBezTo>
                        <a:cubicBezTo>
                          <a:pt x="120" y="115"/>
                          <a:pt x="120" y="115"/>
                          <a:pt x="120" y="115"/>
                        </a:cubicBezTo>
                        <a:cubicBezTo>
                          <a:pt x="120" y="115"/>
                          <a:pt x="120" y="115"/>
                          <a:pt x="120" y="115"/>
                        </a:cubicBezTo>
                        <a:cubicBezTo>
                          <a:pt x="121" y="115"/>
                          <a:pt x="121" y="115"/>
                          <a:pt x="121" y="115"/>
                        </a:cubicBezTo>
                        <a:cubicBezTo>
                          <a:pt x="121" y="115"/>
                          <a:pt x="121" y="115"/>
                          <a:pt x="121" y="115"/>
                        </a:cubicBezTo>
                        <a:cubicBezTo>
                          <a:pt x="121" y="116"/>
                          <a:pt x="121" y="116"/>
                          <a:pt x="121" y="116"/>
                        </a:cubicBezTo>
                        <a:cubicBezTo>
                          <a:pt x="122" y="117"/>
                          <a:pt x="122" y="117"/>
                          <a:pt x="122" y="117"/>
                        </a:cubicBezTo>
                        <a:cubicBezTo>
                          <a:pt x="122" y="117"/>
                          <a:pt x="122" y="117"/>
                          <a:pt x="122" y="117"/>
                        </a:cubicBezTo>
                        <a:cubicBezTo>
                          <a:pt x="122" y="118"/>
                          <a:pt x="122" y="118"/>
                          <a:pt x="122" y="118"/>
                        </a:cubicBezTo>
                        <a:cubicBezTo>
                          <a:pt x="121" y="118"/>
                          <a:pt x="121" y="118"/>
                          <a:pt x="121" y="118"/>
                        </a:cubicBezTo>
                        <a:cubicBezTo>
                          <a:pt x="120" y="118"/>
                          <a:pt x="120" y="118"/>
                          <a:pt x="120" y="118"/>
                        </a:cubicBezTo>
                        <a:cubicBezTo>
                          <a:pt x="121" y="117"/>
                          <a:pt x="121" y="117"/>
                          <a:pt x="121" y="117"/>
                        </a:cubicBezTo>
                        <a:cubicBezTo>
                          <a:pt x="120" y="116"/>
                          <a:pt x="120" y="116"/>
                          <a:pt x="120" y="116"/>
                        </a:cubicBezTo>
                        <a:cubicBezTo>
                          <a:pt x="119" y="116"/>
                          <a:pt x="119" y="116"/>
                          <a:pt x="119" y="116"/>
                        </a:cubicBezTo>
                        <a:cubicBezTo>
                          <a:pt x="119" y="116"/>
                          <a:pt x="119" y="116"/>
                          <a:pt x="119" y="116"/>
                        </a:cubicBezTo>
                        <a:cubicBezTo>
                          <a:pt x="118" y="116"/>
                          <a:pt x="118" y="116"/>
                          <a:pt x="118" y="116"/>
                        </a:cubicBezTo>
                        <a:cubicBezTo>
                          <a:pt x="117" y="118"/>
                          <a:pt x="117" y="118"/>
                          <a:pt x="117" y="118"/>
                        </a:cubicBezTo>
                        <a:cubicBezTo>
                          <a:pt x="119" y="117"/>
                          <a:pt x="119" y="117"/>
                          <a:pt x="119" y="117"/>
                        </a:cubicBezTo>
                        <a:cubicBezTo>
                          <a:pt x="119" y="117"/>
                          <a:pt x="119" y="117"/>
                          <a:pt x="119" y="117"/>
                        </a:cubicBezTo>
                        <a:cubicBezTo>
                          <a:pt x="119" y="118"/>
                          <a:pt x="119" y="118"/>
                          <a:pt x="119" y="118"/>
                        </a:cubicBezTo>
                        <a:cubicBezTo>
                          <a:pt x="119" y="118"/>
                          <a:pt x="119" y="118"/>
                          <a:pt x="119" y="118"/>
                        </a:cubicBezTo>
                        <a:cubicBezTo>
                          <a:pt x="119" y="118"/>
                          <a:pt x="119" y="118"/>
                          <a:pt x="119" y="118"/>
                        </a:cubicBezTo>
                        <a:cubicBezTo>
                          <a:pt x="119" y="118"/>
                          <a:pt x="119" y="118"/>
                          <a:pt x="119" y="118"/>
                        </a:cubicBezTo>
                        <a:cubicBezTo>
                          <a:pt x="120" y="119"/>
                          <a:pt x="120" y="119"/>
                          <a:pt x="120" y="119"/>
                        </a:cubicBezTo>
                        <a:cubicBezTo>
                          <a:pt x="119" y="119"/>
                          <a:pt x="119" y="119"/>
                          <a:pt x="119" y="119"/>
                        </a:cubicBezTo>
                        <a:cubicBezTo>
                          <a:pt x="118" y="119"/>
                          <a:pt x="118" y="119"/>
                          <a:pt x="118" y="119"/>
                        </a:cubicBezTo>
                        <a:cubicBezTo>
                          <a:pt x="118" y="119"/>
                          <a:pt x="118" y="119"/>
                          <a:pt x="118" y="119"/>
                        </a:cubicBezTo>
                        <a:cubicBezTo>
                          <a:pt x="117" y="119"/>
                          <a:pt x="117" y="119"/>
                          <a:pt x="117" y="119"/>
                        </a:cubicBezTo>
                        <a:cubicBezTo>
                          <a:pt x="118" y="120"/>
                          <a:pt x="118" y="120"/>
                          <a:pt x="118" y="120"/>
                        </a:cubicBezTo>
                        <a:cubicBezTo>
                          <a:pt x="120" y="120"/>
                          <a:pt x="120" y="120"/>
                          <a:pt x="120" y="120"/>
                        </a:cubicBezTo>
                        <a:cubicBezTo>
                          <a:pt x="120" y="120"/>
                          <a:pt x="120" y="120"/>
                          <a:pt x="120" y="120"/>
                        </a:cubicBezTo>
                        <a:cubicBezTo>
                          <a:pt x="120" y="120"/>
                          <a:pt x="120" y="120"/>
                          <a:pt x="120" y="120"/>
                        </a:cubicBezTo>
                        <a:cubicBezTo>
                          <a:pt x="120" y="121"/>
                          <a:pt x="120" y="121"/>
                          <a:pt x="120" y="121"/>
                        </a:cubicBezTo>
                        <a:cubicBezTo>
                          <a:pt x="119" y="121"/>
                          <a:pt x="119" y="121"/>
                          <a:pt x="119" y="121"/>
                        </a:cubicBezTo>
                        <a:cubicBezTo>
                          <a:pt x="118" y="121"/>
                          <a:pt x="118" y="121"/>
                          <a:pt x="118" y="121"/>
                        </a:cubicBezTo>
                        <a:cubicBezTo>
                          <a:pt x="117" y="121"/>
                          <a:pt x="117" y="121"/>
                          <a:pt x="117" y="121"/>
                        </a:cubicBezTo>
                        <a:cubicBezTo>
                          <a:pt x="116" y="120"/>
                          <a:pt x="116" y="120"/>
                          <a:pt x="116" y="120"/>
                        </a:cubicBezTo>
                        <a:cubicBezTo>
                          <a:pt x="116" y="120"/>
                          <a:pt x="116" y="120"/>
                          <a:pt x="116" y="120"/>
                        </a:cubicBezTo>
                        <a:cubicBezTo>
                          <a:pt x="116" y="119"/>
                          <a:pt x="116" y="119"/>
                          <a:pt x="116" y="119"/>
                        </a:cubicBezTo>
                        <a:cubicBezTo>
                          <a:pt x="115" y="118"/>
                          <a:pt x="115" y="118"/>
                          <a:pt x="115" y="118"/>
                        </a:cubicBezTo>
                        <a:cubicBezTo>
                          <a:pt x="115" y="118"/>
                          <a:pt x="115" y="118"/>
                          <a:pt x="115" y="118"/>
                        </a:cubicBezTo>
                        <a:cubicBezTo>
                          <a:pt x="114" y="118"/>
                          <a:pt x="114" y="118"/>
                          <a:pt x="114" y="118"/>
                        </a:cubicBezTo>
                        <a:cubicBezTo>
                          <a:pt x="114" y="119"/>
                          <a:pt x="114" y="119"/>
                          <a:pt x="114" y="119"/>
                        </a:cubicBezTo>
                        <a:cubicBezTo>
                          <a:pt x="115" y="120"/>
                          <a:pt x="115" y="120"/>
                          <a:pt x="115" y="120"/>
                        </a:cubicBezTo>
                        <a:cubicBezTo>
                          <a:pt x="115" y="121"/>
                          <a:pt x="115" y="121"/>
                          <a:pt x="115" y="121"/>
                        </a:cubicBezTo>
                        <a:cubicBezTo>
                          <a:pt x="115" y="121"/>
                          <a:pt x="115" y="121"/>
                          <a:pt x="115" y="121"/>
                        </a:cubicBezTo>
                        <a:cubicBezTo>
                          <a:pt x="114" y="121"/>
                          <a:pt x="114" y="121"/>
                          <a:pt x="114" y="121"/>
                        </a:cubicBezTo>
                        <a:cubicBezTo>
                          <a:pt x="113" y="120"/>
                          <a:pt x="113" y="120"/>
                          <a:pt x="113" y="120"/>
                        </a:cubicBezTo>
                        <a:cubicBezTo>
                          <a:pt x="113" y="120"/>
                          <a:pt x="113" y="120"/>
                          <a:pt x="113" y="120"/>
                        </a:cubicBezTo>
                        <a:cubicBezTo>
                          <a:pt x="113" y="119"/>
                          <a:pt x="113" y="119"/>
                          <a:pt x="113" y="119"/>
                        </a:cubicBezTo>
                        <a:cubicBezTo>
                          <a:pt x="113" y="121"/>
                          <a:pt x="113" y="121"/>
                          <a:pt x="113" y="121"/>
                        </a:cubicBezTo>
                        <a:cubicBezTo>
                          <a:pt x="113" y="122"/>
                          <a:pt x="113" y="122"/>
                          <a:pt x="113" y="122"/>
                        </a:cubicBezTo>
                        <a:cubicBezTo>
                          <a:pt x="115" y="122"/>
                          <a:pt x="115" y="122"/>
                          <a:pt x="115" y="122"/>
                        </a:cubicBezTo>
                        <a:cubicBezTo>
                          <a:pt x="115" y="122"/>
                          <a:pt x="115" y="122"/>
                          <a:pt x="115" y="122"/>
                        </a:cubicBezTo>
                        <a:cubicBezTo>
                          <a:pt x="116" y="123"/>
                          <a:pt x="116" y="123"/>
                          <a:pt x="116" y="123"/>
                        </a:cubicBezTo>
                        <a:cubicBezTo>
                          <a:pt x="116" y="123"/>
                          <a:pt x="116" y="123"/>
                          <a:pt x="116" y="123"/>
                        </a:cubicBezTo>
                        <a:cubicBezTo>
                          <a:pt x="116" y="124"/>
                          <a:pt x="116" y="124"/>
                          <a:pt x="116" y="124"/>
                        </a:cubicBezTo>
                        <a:cubicBezTo>
                          <a:pt x="114" y="124"/>
                          <a:pt x="114" y="124"/>
                          <a:pt x="114" y="124"/>
                        </a:cubicBezTo>
                        <a:cubicBezTo>
                          <a:pt x="114" y="123"/>
                          <a:pt x="114" y="123"/>
                          <a:pt x="114" y="123"/>
                        </a:cubicBezTo>
                        <a:cubicBezTo>
                          <a:pt x="113" y="122"/>
                          <a:pt x="113" y="122"/>
                          <a:pt x="113" y="122"/>
                        </a:cubicBezTo>
                        <a:cubicBezTo>
                          <a:pt x="112" y="122"/>
                          <a:pt x="112" y="122"/>
                          <a:pt x="112" y="122"/>
                        </a:cubicBezTo>
                        <a:cubicBezTo>
                          <a:pt x="111" y="122"/>
                          <a:pt x="111" y="122"/>
                          <a:pt x="111" y="122"/>
                        </a:cubicBezTo>
                        <a:cubicBezTo>
                          <a:pt x="112" y="123"/>
                          <a:pt x="112" y="123"/>
                          <a:pt x="112" y="123"/>
                        </a:cubicBezTo>
                        <a:cubicBezTo>
                          <a:pt x="113" y="124"/>
                          <a:pt x="113" y="124"/>
                          <a:pt x="113" y="124"/>
                        </a:cubicBezTo>
                        <a:cubicBezTo>
                          <a:pt x="114" y="124"/>
                          <a:pt x="114" y="124"/>
                          <a:pt x="114" y="124"/>
                        </a:cubicBezTo>
                        <a:cubicBezTo>
                          <a:pt x="113" y="126"/>
                          <a:pt x="113" y="126"/>
                          <a:pt x="113" y="126"/>
                        </a:cubicBezTo>
                        <a:cubicBezTo>
                          <a:pt x="113" y="126"/>
                          <a:pt x="113" y="126"/>
                          <a:pt x="113" y="126"/>
                        </a:cubicBezTo>
                        <a:cubicBezTo>
                          <a:pt x="113" y="126"/>
                          <a:pt x="113" y="126"/>
                          <a:pt x="113" y="126"/>
                        </a:cubicBezTo>
                        <a:cubicBezTo>
                          <a:pt x="113" y="125"/>
                          <a:pt x="113" y="125"/>
                          <a:pt x="113" y="125"/>
                        </a:cubicBezTo>
                        <a:cubicBezTo>
                          <a:pt x="112" y="125"/>
                          <a:pt x="112" y="125"/>
                          <a:pt x="112" y="125"/>
                        </a:cubicBezTo>
                        <a:cubicBezTo>
                          <a:pt x="110" y="124"/>
                          <a:pt x="110" y="124"/>
                          <a:pt x="110" y="124"/>
                        </a:cubicBezTo>
                        <a:cubicBezTo>
                          <a:pt x="111" y="125"/>
                          <a:pt x="111" y="125"/>
                          <a:pt x="111" y="125"/>
                        </a:cubicBezTo>
                        <a:cubicBezTo>
                          <a:pt x="111" y="125"/>
                          <a:pt x="111" y="125"/>
                          <a:pt x="111" y="125"/>
                        </a:cubicBezTo>
                        <a:cubicBezTo>
                          <a:pt x="111" y="126"/>
                          <a:pt x="111" y="126"/>
                          <a:pt x="111" y="126"/>
                        </a:cubicBezTo>
                        <a:cubicBezTo>
                          <a:pt x="111" y="128"/>
                          <a:pt x="111" y="128"/>
                          <a:pt x="111" y="128"/>
                        </a:cubicBezTo>
                        <a:cubicBezTo>
                          <a:pt x="111" y="128"/>
                          <a:pt x="111" y="128"/>
                          <a:pt x="111" y="128"/>
                        </a:cubicBezTo>
                        <a:cubicBezTo>
                          <a:pt x="110" y="128"/>
                          <a:pt x="110" y="128"/>
                          <a:pt x="110" y="128"/>
                        </a:cubicBezTo>
                        <a:cubicBezTo>
                          <a:pt x="110" y="128"/>
                          <a:pt x="110" y="128"/>
                          <a:pt x="110" y="128"/>
                        </a:cubicBezTo>
                        <a:cubicBezTo>
                          <a:pt x="110" y="127"/>
                          <a:pt x="110" y="127"/>
                          <a:pt x="110" y="127"/>
                        </a:cubicBezTo>
                        <a:cubicBezTo>
                          <a:pt x="110" y="126"/>
                          <a:pt x="110" y="126"/>
                          <a:pt x="110" y="126"/>
                        </a:cubicBezTo>
                        <a:cubicBezTo>
                          <a:pt x="110" y="127"/>
                          <a:pt x="110" y="127"/>
                          <a:pt x="110" y="127"/>
                        </a:cubicBezTo>
                        <a:cubicBezTo>
                          <a:pt x="109" y="127"/>
                          <a:pt x="109" y="127"/>
                          <a:pt x="109" y="127"/>
                        </a:cubicBezTo>
                        <a:cubicBezTo>
                          <a:pt x="109" y="127"/>
                          <a:pt x="109" y="127"/>
                          <a:pt x="109" y="127"/>
                        </a:cubicBezTo>
                        <a:cubicBezTo>
                          <a:pt x="108" y="127"/>
                          <a:pt x="108" y="127"/>
                          <a:pt x="108" y="127"/>
                        </a:cubicBezTo>
                        <a:cubicBezTo>
                          <a:pt x="108" y="127"/>
                          <a:pt x="108" y="127"/>
                          <a:pt x="108" y="127"/>
                        </a:cubicBezTo>
                        <a:cubicBezTo>
                          <a:pt x="108" y="126"/>
                          <a:pt x="108" y="126"/>
                          <a:pt x="108" y="126"/>
                        </a:cubicBezTo>
                        <a:cubicBezTo>
                          <a:pt x="108" y="125"/>
                          <a:pt x="108" y="125"/>
                          <a:pt x="108" y="125"/>
                        </a:cubicBezTo>
                        <a:cubicBezTo>
                          <a:pt x="108" y="124"/>
                          <a:pt x="108" y="124"/>
                          <a:pt x="108" y="124"/>
                        </a:cubicBezTo>
                        <a:cubicBezTo>
                          <a:pt x="107" y="124"/>
                          <a:pt x="107" y="124"/>
                          <a:pt x="107" y="124"/>
                        </a:cubicBezTo>
                        <a:cubicBezTo>
                          <a:pt x="107" y="125"/>
                          <a:pt x="107" y="125"/>
                          <a:pt x="107" y="125"/>
                        </a:cubicBezTo>
                        <a:cubicBezTo>
                          <a:pt x="107" y="127"/>
                          <a:pt x="107" y="127"/>
                          <a:pt x="107" y="127"/>
                        </a:cubicBezTo>
                        <a:cubicBezTo>
                          <a:pt x="107" y="127"/>
                          <a:pt x="107" y="127"/>
                          <a:pt x="107" y="127"/>
                        </a:cubicBezTo>
                        <a:cubicBezTo>
                          <a:pt x="106" y="127"/>
                          <a:pt x="106" y="127"/>
                          <a:pt x="106" y="127"/>
                        </a:cubicBezTo>
                        <a:cubicBezTo>
                          <a:pt x="105" y="127"/>
                          <a:pt x="105" y="127"/>
                          <a:pt x="105" y="127"/>
                        </a:cubicBezTo>
                        <a:cubicBezTo>
                          <a:pt x="106" y="128"/>
                          <a:pt x="106" y="128"/>
                          <a:pt x="106" y="128"/>
                        </a:cubicBezTo>
                        <a:cubicBezTo>
                          <a:pt x="107" y="128"/>
                          <a:pt x="107" y="128"/>
                          <a:pt x="107" y="128"/>
                        </a:cubicBezTo>
                        <a:cubicBezTo>
                          <a:pt x="107" y="128"/>
                          <a:pt x="107" y="128"/>
                          <a:pt x="107" y="128"/>
                        </a:cubicBezTo>
                        <a:cubicBezTo>
                          <a:pt x="106" y="129"/>
                          <a:pt x="106" y="129"/>
                          <a:pt x="106" y="129"/>
                        </a:cubicBezTo>
                        <a:cubicBezTo>
                          <a:pt x="106" y="128"/>
                          <a:pt x="106" y="128"/>
                          <a:pt x="106" y="128"/>
                        </a:cubicBezTo>
                        <a:cubicBezTo>
                          <a:pt x="106" y="128"/>
                          <a:pt x="106" y="128"/>
                          <a:pt x="106" y="128"/>
                        </a:cubicBezTo>
                        <a:cubicBezTo>
                          <a:pt x="105" y="128"/>
                          <a:pt x="105" y="128"/>
                          <a:pt x="105" y="128"/>
                        </a:cubicBezTo>
                        <a:cubicBezTo>
                          <a:pt x="105" y="128"/>
                          <a:pt x="105" y="128"/>
                          <a:pt x="105" y="128"/>
                        </a:cubicBezTo>
                        <a:cubicBezTo>
                          <a:pt x="105" y="129"/>
                          <a:pt x="105" y="129"/>
                          <a:pt x="105" y="129"/>
                        </a:cubicBezTo>
                        <a:cubicBezTo>
                          <a:pt x="106" y="129"/>
                          <a:pt x="106" y="129"/>
                          <a:pt x="106" y="129"/>
                        </a:cubicBezTo>
                        <a:cubicBezTo>
                          <a:pt x="107" y="130"/>
                          <a:pt x="107" y="130"/>
                          <a:pt x="107" y="130"/>
                        </a:cubicBezTo>
                        <a:cubicBezTo>
                          <a:pt x="107" y="130"/>
                          <a:pt x="107" y="130"/>
                          <a:pt x="107" y="130"/>
                        </a:cubicBezTo>
                        <a:cubicBezTo>
                          <a:pt x="106" y="130"/>
                          <a:pt x="106" y="130"/>
                          <a:pt x="106" y="130"/>
                        </a:cubicBezTo>
                        <a:cubicBezTo>
                          <a:pt x="106" y="130"/>
                          <a:pt x="106" y="130"/>
                          <a:pt x="106" y="130"/>
                        </a:cubicBezTo>
                        <a:cubicBezTo>
                          <a:pt x="106" y="131"/>
                          <a:pt x="106" y="131"/>
                          <a:pt x="106" y="131"/>
                        </a:cubicBezTo>
                        <a:cubicBezTo>
                          <a:pt x="106" y="132"/>
                          <a:pt x="106" y="132"/>
                          <a:pt x="106" y="132"/>
                        </a:cubicBezTo>
                        <a:cubicBezTo>
                          <a:pt x="106" y="133"/>
                          <a:pt x="106" y="133"/>
                          <a:pt x="106" y="133"/>
                        </a:cubicBezTo>
                        <a:cubicBezTo>
                          <a:pt x="106" y="132"/>
                          <a:pt x="106" y="132"/>
                          <a:pt x="106" y="132"/>
                        </a:cubicBezTo>
                        <a:cubicBezTo>
                          <a:pt x="106" y="132"/>
                          <a:pt x="106" y="132"/>
                          <a:pt x="106" y="132"/>
                        </a:cubicBezTo>
                        <a:cubicBezTo>
                          <a:pt x="105" y="132"/>
                          <a:pt x="105" y="132"/>
                          <a:pt x="105" y="132"/>
                        </a:cubicBezTo>
                        <a:cubicBezTo>
                          <a:pt x="106" y="134"/>
                          <a:pt x="106" y="134"/>
                          <a:pt x="106" y="134"/>
                        </a:cubicBezTo>
                        <a:cubicBezTo>
                          <a:pt x="106" y="134"/>
                          <a:pt x="106" y="134"/>
                          <a:pt x="106" y="134"/>
                        </a:cubicBezTo>
                        <a:cubicBezTo>
                          <a:pt x="106" y="135"/>
                          <a:pt x="106" y="135"/>
                          <a:pt x="106" y="135"/>
                        </a:cubicBezTo>
                        <a:cubicBezTo>
                          <a:pt x="105" y="135"/>
                          <a:pt x="105" y="135"/>
                          <a:pt x="105" y="135"/>
                        </a:cubicBezTo>
                        <a:cubicBezTo>
                          <a:pt x="104" y="136"/>
                          <a:pt x="104" y="136"/>
                          <a:pt x="104" y="136"/>
                        </a:cubicBezTo>
                        <a:cubicBezTo>
                          <a:pt x="104" y="135"/>
                          <a:pt x="104" y="135"/>
                          <a:pt x="104" y="135"/>
                        </a:cubicBezTo>
                        <a:cubicBezTo>
                          <a:pt x="104" y="135"/>
                          <a:pt x="104" y="135"/>
                          <a:pt x="104" y="135"/>
                        </a:cubicBezTo>
                        <a:cubicBezTo>
                          <a:pt x="104" y="135"/>
                          <a:pt x="104" y="135"/>
                          <a:pt x="104" y="135"/>
                        </a:cubicBezTo>
                        <a:cubicBezTo>
                          <a:pt x="104" y="135"/>
                          <a:pt x="104" y="135"/>
                          <a:pt x="104" y="135"/>
                        </a:cubicBezTo>
                        <a:cubicBezTo>
                          <a:pt x="104" y="134"/>
                          <a:pt x="104" y="134"/>
                          <a:pt x="104" y="134"/>
                        </a:cubicBezTo>
                        <a:cubicBezTo>
                          <a:pt x="103" y="134"/>
                          <a:pt x="103" y="134"/>
                          <a:pt x="103" y="134"/>
                        </a:cubicBezTo>
                        <a:cubicBezTo>
                          <a:pt x="103" y="134"/>
                          <a:pt x="103" y="134"/>
                          <a:pt x="103" y="134"/>
                        </a:cubicBezTo>
                        <a:cubicBezTo>
                          <a:pt x="104" y="133"/>
                          <a:pt x="104" y="133"/>
                          <a:pt x="104" y="133"/>
                        </a:cubicBezTo>
                        <a:cubicBezTo>
                          <a:pt x="104" y="133"/>
                          <a:pt x="104" y="133"/>
                          <a:pt x="104" y="133"/>
                        </a:cubicBezTo>
                        <a:cubicBezTo>
                          <a:pt x="104" y="132"/>
                          <a:pt x="104" y="132"/>
                          <a:pt x="104" y="132"/>
                        </a:cubicBezTo>
                        <a:cubicBezTo>
                          <a:pt x="103" y="132"/>
                          <a:pt x="103" y="132"/>
                          <a:pt x="103" y="132"/>
                        </a:cubicBezTo>
                        <a:cubicBezTo>
                          <a:pt x="102" y="133"/>
                          <a:pt x="102" y="133"/>
                          <a:pt x="102" y="133"/>
                        </a:cubicBezTo>
                        <a:cubicBezTo>
                          <a:pt x="102" y="134"/>
                          <a:pt x="102" y="134"/>
                          <a:pt x="102" y="134"/>
                        </a:cubicBezTo>
                        <a:cubicBezTo>
                          <a:pt x="101" y="133"/>
                          <a:pt x="101" y="133"/>
                          <a:pt x="101" y="133"/>
                        </a:cubicBezTo>
                        <a:cubicBezTo>
                          <a:pt x="101" y="133"/>
                          <a:pt x="101" y="133"/>
                          <a:pt x="101" y="133"/>
                        </a:cubicBezTo>
                        <a:cubicBezTo>
                          <a:pt x="101" y="132"/>
                          <a:pt x="101" y="132"/>
                          <a:pt x="101" y="132"/>
                        </a:cubicBezTo>
                        <a:cubicBezTo>
                          <a:pt x="101" y="131"/>
                          <a:pt x="101" y="131"/>
                          <a:pt x="101" y="131"/>
                        </a:cubicBezTo>
                        <a:cubicBezTo>
                          <a:pt x="101" y="131"/>
                          <a:pt x="101" y="131"/>
                          <a:pt x="101" y="131"/>
                        </a:cubicBezTo>
                        <a:cubicBezTo>
                          <a:pt x="102" y="131"/>
                          <a:pt x="102" y="131"/>
                          <a:pt x="102" y="131"/>
                        </a:cubicBezTo>
                        <a:cubicBezTo>
                          <a:pt x="102" y="130"/>
                          <a:pt x="102" y="130"/>
                          <a:pt x="102" y="130"/>
                        </a:cubicBezTo>
                        <a:cubicBezTo>
                          <a:pt x="101" y="130"/>
                          <a:pt x="101" y="130"/>
                          <a:pt x="101" y="130"/>
                        </a:cubicBezTo>
                        <a:cubicBezTo>
                          <a:pt x="100" y="130"/>
                          <a:pt x="100" y="130"/>
                          <a:pt x="100" y="130"/>
                        </a:cubicBezTo>
                        <a:cubicBezTo>
                          <a:pt x="100" y="132"/>
                          <a:pt x="100" y="132"/>
                          <a:pt x="100" y="132"/>
                        </a:cubicBezTo>
                        <a:cubicBezTo>
                          <a:pt x="99" y="132"/>
                          <a:pt x="99" y="132"/>
                          <a:pt x="99" y="132"/>
                        </a:cubicBezTo>
                        <a:cubicBezTo>
                          <a:pt x="99" y="131"/>
                          <a:pt x="99" y="131"/>
                          <a:pt x="99" y="131"/>
                        </a:cubicBezTo>
                        <a:cubicBezTo>
                          <a:pt x="99" y="131"/>
                          <a:pt x="99" y="131"/>
                          <a:pt x="99" y="131"/>
                        </a:cubicBezTo>
                        <a:cubicBezTo>
                          <a:pt x="99" y="130"/>
                          <a:pt x="99" y="130"/>
                          <a:pt x="99" y="130"/>
                        </a:cubicBezTo>
                        <a:cubicBezTo>
                          <a:pt x="99" y="130"/>
                          <a:pt x="99" y="130"/>
                          <a:pt x="99" y="130"/>
                        </a:cubicBezTo>
                        <a:cubicBezTo>
                          <a:pt x="100" y="129"/>
                          <a:pt x="100" y="129"/>
                          <a:pt x="100" y="129"/>
                        </a:cubicBezTo>
                        <a:cubicBezTo>
                          <a:pt x="100" y="129"/>
                          <a:pt x="100" y="129"/>
                          <a:pt x="100" y="129"/>
                        </a:cubicBezTo>
                        <a:cubicBezTo>
                          <a:pt x="101" y="129"/>
                          <a:pt x="101" y="129"/>
                          <a:pt x="101" y="129"/>
                        </a:cubicBezTo>
                        <a:cubicBezTo>
                          <a:pt x="101" y="129"/>
                          <a:pt x="101" y="129"/>
                          <a:pt x="101" y="129"/>
                        </a:cubicBezTo>
                        <a:cubicBezTo>
                          <a:pt x="101" y="128"/>
                          <a:pt x="101" y="128"/>
                          <a:pt x="101" y="128"/>
                        </a:cubicBezTo>
                        <a:cubicBezTo>
                          <a:pt x="100" y="128"/>
                          <a:pt x="100" y="128"/>
                          <a:pt x="100" y="128"/>
                        </a:cubicBezTo>
                        <a:cubicBezTo>
                          <a:pt x="99" y="128"/>
                          <a:pt x="99" y="128"/>
                          <a:pt x="99" y="128"/>
                        </a:cubicBezTo>
                        <a:cubicBezTo>
                          <a:pt x="98" y="128"/>
                          <a:pt x="98" y="128"/>
                          <a:pt x="98" y="128"/>
                        </a:cubicBezTo>
                        <a:cubicBezTo>
                          <a:pt x="98" y="128"/>
                          <a:pt x="98" y="128"/>
                          <a:pt x="98" y="128"/>
                        </a:cubicBezTo>
                        <a:cubicBezTo>
                          <a:pt x="98" y="127"/>
                          <a:pt x="98" y="127"/>
                          <a:pt x="98" y="127"/>
                        </a:cubicBezTo>
                        <a:cubicBezTo>
                          <a:pt x="99" y="127"/>
                          <a:pt x="99" y="127"/>
                          <a:pt x="99" y="127"/>
                        </a:cubicBezTo>
                        <a:cubicBezTo>
                          <a:pt x="100" y="126"/>
                          <a:pt x="100" y="126"/>
                          <a:pt x="100" y="126"/>
                        </a:cubicBezTo>
                        <a:cubicBezTo>
                          <a:pt x="100" y="125"/>
                          <a:pt x="100" y="125"/>
                          <a:pt x="100" y="125"/>
                        </a:cubicBezTo>
                        <a:cubicBezTo>
                          <a:pt x="99" y="126"/>
                          <a:pt x="99" y="126"/>
                          <a:pt x="99" y="126"/>
                        </a:cubicBezTo>
                        <a:cubicBezTo>
                          <a:pt x="98" y="126"/>
                          <a:pt x="98" y="126"/>
                          <a:pt x="98" y="126"/>
                        </a:cubicBezTo>
                        <a:cubicBezTo>
                          <a:pt x="98" y="126"/>
                          <a:pt x="98" y="126"/>
                          <a:pt x="98" y="126"/>
                        </a:cubicBezTo>
                        <a:cubicBezTo>
                          <a:pt x="98" y="126"/>
                          <a:pt x="98" y="126"/>
                          <a:pt x="98" y="126"/>
                        </a:cubicBezTo>
                        <a:cubicBezTo>
                          <a:pt x="99" y="126"/>
                          <a:pt x="99" y="126"/>
                          <a:pt x="99" y="126"/>
                        </a:cubicBezTo>
                        <a:cubicBezTo>
                          <a:pt x="99" y="125"/>
                          <a:pt x="99" y="125"/>
                          <a:pt x="99" y="125"/>
                        </a:cubicBezTo>
                        <a:cubicBezTo>
                          <a:pt x="101" y="125"/>
                          <a:pt x="101" y="125"/>
                          <a:pt x="101" y="125"/>
                        </a:cubicBezTo>
                        <a:cubicBezTo>
                          <a:pt x="100" y="124"/>
                          <a:pt x="100" y="124"/>
                          <a:pt x="100" y="124"/>
                        </a:cubicBezTo>
                        <a:cubicBezTo>
                          <a:pt x="99" y="124"/>
                          <a:pt x="99" y="124"/>
                          <a:pt x="99" y="124"/>
                        </a:cubicBezTo>
                        <a:cubicBezTo>
                          <a:pt x="98" y="125"/>
                          <a:pt x="98" y="125"/>
                          <a:pt x="98" y="125"/>
                        </a:cubicBezTo>
                        <a:cubicBezTo>
                          <a:pt x="98" y="124"/>
                          <a:pt x="98" y="124"/>
                          <a:pt x="98" y="124"/>
                        </a:cubicBezTo>
                        <a:cubicBezTo>
                          <a:pt x="98" y="124"/>
                          <a:pt x="98" y="124"/>
                          <a:pt x="98" y="124"/>
                        </a:cubicBezTo>
                        <a:cubicBezTo>
                          <a:pt x="99" y="123"/>
                          <a:pt x="99" y="123"/>
                          <a:pt x="99" y="123"/>
                        </a:cubicBezTo>
                        <a:cubicBezTo>
                          <a:pt x="99" y="123"/>
                          <a:pt x="99" y="123"/>
                          <a:pt x="99" y="123"/>
                        </a:cubicBezTo>
                        <a:cubicBezTo>
                          <a:pt x="100" y="122"/>
                          <a:pt x="100" y="122"/>
                          <a:pt x="100" y="122"/>
                        </a:cubicBezTo>
                        <a:cubicBezTo>
                          <a:pt x="102" y="122"/>
                          <a:pt x="102" y="122"/>
                          <a:pt x="102" y="122"/>
                        </a:cubicBezTo>
                        <a:cubicBezTo>
                          <a:pt x="102" y="121"/>
                          <a:pt x="102" y="121"/>
                          <a:pt x="102" y="121"/>
                        </a:cubicBezTo>
                        <a:cubicBezTo>
                          <a:pt x="103" y="120"/>
                          <a:pt x="103" y="120"/>
                          <a:pt x="103" y="120"/>
                        </a:cubicBezTo>
                        <a:cubicBezTo>
                          <a:pt x="104" y="119"/>
                          <a:pt x="104" y="119"/>
                          <a:pt x="104" y="119"/>
                        </a:cubicBezTo>
                        <a:cubicBezTo>
                          <a:pt x="104" y="119"/>
                          <a:pt x="104" y="119"/>
                          <a:pt x="104" y="119"/>
                        </a:cubicBezTo>
                        <a:cubicBezTo>
                          <a:pt x="104" y="118"/>
                          <a:pt x="104" y="118"/>
                          <a:pt x="104" y="118"/>
                        </a:cubicBezTo>
                        <a:cubicBezTo>
                          <a:pt x="103" y="118"/>
                          <a:pt x="103" y="118"/>
                          <a:pt x="103" y="118"/>
                        </a:cubicBezTo>
                        <a:cubicBezTo>
                          <a:pt x="102" y="119"/>
                          <a:pt x="102" y="119"/>
                          <a:pt x="102" y="119"/>
                        </a:cubicBezTo>
                        <a:cubicBezTo>
                          <a:pt x="102" y="119"/>
                          <a:pt x="102" y="119"/>
                          <a:pt x="102" y="119"/>
                        </a:cubicBezTo>
                        <a:cubicBezTo>
                          <a:pt x="101" y="120"/>
                          <a:pt x="101" y="120"/>
                          <a:pt x="101" y="120"/>
                        </a:cubicBezTo>
                        <a:cubicBezTo>
                          <a:pt x="100" y="121"/>
                          <a:pt x="100" y="121"/>
                          <a:pt x="100" y="121"/>
                        </a:cubicBezTo>
                        <a:cubicBezTo>
                          <a:pt x="99" y="121"/>
                          <a:pt x="99" y="121"/>
                          <a:pt x="99" y="121"/>
                        </a:cubicBezTo>
                        <a:cubicBezTo>
                          <a:pt x="97" y="122"/>
                          <a:pt x="97" y="122"/>
                          <a:pt x="97" y="122"/>
                        </a:cubicBezTo>
                        <a:cubicBezTo>
                          <a:pt x="96" y="122"/>
                          <a:pt x="96" y="122"/>
                          <a:pt x="96" y="122"/>
                        </a:cubicBezTo>
                        <a:cubicBezTo>
                          <a:pt x="95" y="122"/>
                          <a:pt x="95" y="122"/>
                          <a:pt x="95" y="122"/>
                        </a:cubicBezTo>
                        <a:cubicBezTo>
                          <a:pt x="97" y="120"/>
                          <a:pt x="97" y="120"/>
                          <a:pt x="97" y="120"/>
                        </a:cubicBezTo>
                        <a:cubicBezTo>
                          <a:pt x="98" y="119"/>
                          <a:pt x="98" y="119"/>
                          <a:pt x="98" y="119"/>
                        </a:cubicBezTo>
                        <a:cubicBezTo>
                          <a:pt x="99" y="119"/>
                          <a:pt x="99" y="119"/>
                          <a:pt x="99" y="119"/>
                        </a:cubicBezTo>
                        <a:cubicBezTo>
                          <a:pt x="99" y="118"/>
                          <a:pt x="99" y="118"/>
                          <a:pt x="99" y="118"/>
                        </a:cubicBezTo>
                        <a:cubicBezTo>
                          <a:pt x="99" y="117"/>
                          <a:pt x="99" y="117"/>
                          <a:pt x="99" y="117"/>
                        </a:cubicBezTo>
                        <a:cubicBezTo>
                          <a:pt x="99" y="116"/>
                          <a:pt x="99" y="116"/>
                          <a:pt x="99" y="116"/>
                        </a:cubicBezTo>
                        <a:cubicBezTo>
                          <a:pt x="98" y="118"/>
                          <a:pt x="98" y="118"/>
                          <a:pt x="98" y="118"/>
                        </a:cubicBezTo>
                        <a:cubicBezTo>
                          <a:pt x="96" y="120"/>
                          <a:pt x="96" y="120"/>
                          <a:pt x="96" y="120"/>
                        </a:cubicBezTo>
                        <a:cubicBezTo>
                          <a:pt x="95" y="120"/>
                          <a:pt x="95" y="120"/>
                          <a:pt x="95" y="120"/>
                        </a:cubicBezTo>
                        <a:cubicBezTo>
                          <a:pt x="95" y="120"/>
                          <a:pt x="95" y="120"/>
                          <a:pt x="95" y="120"/>
                        </a:cubicBezTo>
                        <a:cubicBezTo>
                          <a:pt x="94" y="120"/>
                          <a:pt x="94" y="120"/>
                          <a:pt x="94" y="120"/>
                        </a:cubicBezTo>
                        <a:cubicBezTo>
                          <a:pt x="95" y="119"/>
                          <a:pt x="95" y="119"/>
                          <a:pt x="95" y="119"/>
                        </a:cubicBezTo>
                        <a:cubicBezTo>
                          <a:pt x="94" y="118"/>
                          <a:pt x="94" y="118"/>
                          <a:pt x="94" y="118"/>
                        </a:cubicBezTo>
                        <a:cubicBezTo>
                          <a:pt x="93" y="118"/>
                          <a:pt x="93" y="118"/>
                          <a:pt x="93" y="118"/>
                        </a:cubicBezTo>
                        <a:cubicBezTo>
                          <a:pt x="93" y="118"/>
                          <a:pt x="93" y="118"/>
                          <a:pt x="93" y="118"/>
                        </a:cubicBezTo>
                        <a:cubicBezTo>
                          <a:pt x="93" y="118"/>
                          <a:pt x="93" y="118"/>
                          <a:pt x="93" y="118"/>
                        </a:cubicBezTo>
                        <a:cubicBezTo>
                          <a:pt x="94" y="118"/>
                          <a:pt x="94" y="118"/>
                          <a:pt x="94" y="118"/>
                        </a:cubicBezTo>
                        <a:cubicBezTo>
                          <a:pt x="94" y="117"/>
                          <a:pt x="94" y="117"/>
                          <a:pt x="94" y="117"/>
                        </a:cubicBezTo>
                        <a:cubicBezTo>
                          <a:pt x="93" y="116"/>
                          <a:pt x="93" y="116"/>
                          <a:pt x="93" y="116"/>
                        </a:cubicBezTo>
                        <a:cubicBezTo>
                          <a:pt x="93" y="116"/>
                          <a:pt x="93" y="116"/>
                          <a:pt x="93" y="116"/>
                        </a:cubicBezTo>
                        <a:cubicBezTo>
                          <a:pt x="93" y="115"/>
                          <a:pt x="93" y="115"/>
                          <a:pt x="93" y="115"/>
                        </a:cubicBezTo>
                        <a:cubicBezTo>
                          <a:pt x="93" y="115"/>
                          <a:pt x="93" y="115"/>
                          <a:pt x="93" y="115"/>
                        </a:cubicBezTo>
                        <a:cubicBezTo>
                          <a:pt x="93" y="114"/>
                          <a:pt x="93" y="114"/>
                          <a:pt x="93" y="114"/>
                        </a:cubicBezTo>
                        <a:cubicBezTo>
                          <a:pt x="93" y="114"/>
                          <a:pt x="93" y="114"/>
                          <a:pt x="93" y="114"/>
                        </a:cubicBezTo>
                        <a:cubicBezTo>
                          <a:pt x="92" y="113"/>
                          <a:pt x="92" y="113"/>
                          <a:pt x="92" y="113"/>
                        </a:cubicBezTo>
                        <a:cubicBezTo>
                          <a:pt x="92" y="113"/>
                          <a:pt x="92" y="113"/>
                          <a:pt x="92" y="113"/>
                        </a:cubicBezTo>
                        <a:cubicBezTo>
                          <a:pt x="91" y="114"/>
                          <a:pt x="91" y="114"/>
                          <a:pt x="91" y="114"/>
                        </a:cubicBezTo>
                        <a:cubicBezTo>
                          <a:pt x="92" y="115"/>
                          <a:pt x="92" y="115"/>
                          <a:pt x="92" y="115"/>
                        </a:cubicBezTo>
                        <a:cubicBezTo>
                          <a:pt x="91" y="115"/>
                          <a:pt x="91" y="115"/>
                          <a:pt x="91" y="115"/>
                        </a:cubicBezTo>
                        <a:cubicBezTo>
                          <a:pt x="91" y="114"/>
                          <a:pt x="91" y="114"/>
                          <a:pt x="91" y="114"/>
                        </a:cubicBezTo>
                        <a:cubicBezTo>
                          <a:pt x="90" y="114"/>
                          <a:pt x="90" y="114"/>
                          <a:pt x="90" y="114"/>
                        </a:cubicBezTo>
                        <a:cubicBezTo>
                          <a:pt x="89" y="114"/>
                          <a:pt x="89" y="114"/>
                          <a:pt x="89" y="114"/>
                        </a:cubicBezTo>
                        <a:cubicBezTo>
                          <a:pt x="88" y="114"/>
                          <a:pt x="88" y="114"/>
                          <a:pt x="88" y="114"/>
                        </a:cubicBezTo>
                        <a:cubicBezTo>
                          <a:pt x="90" y="115"/>
                          <a:pt x="90" y="115"/>
                          <a:pt x="90" y="115"/>
                        </a:cubicBezTo>
                        <a:cubicBezTo>
                          <a:pt x="90" y="116"/>
                          <a:pt x="90" y="116"/>
                          <a:pt x="90" y="116"/>
                        </a:cubicBezTo>
                        <a:cubicBezTo>
                          <a:pt x="90" y="117"/>
                          <a:pt x="90" y="117"/>
                          <a:pt x="90" y="117"/>
                        </a:cubicBezTo>
                        <a:cubicBezTo>
                          <a:pt x="90" y="116"/>
                          <a:pt x="90" y="116"/>
                          <a:pt x="90" y="116"/>
                        </a:cubicBezTo>
                        <a:cubicBezTo>
                          <a:pt x="89" y="117"/>
                          <a:pt x="89" y="117"/>
                          <a:pt x="89" y="117"/>
                        </a:cubicBezTo>
                        <a:cubicBezTo>
                          <a:pt x="89" y="117"/>
                          <a:pt x="89" y="117"/>
                          <a:pt x="89" y="117"/>
                        </a:cubicBezTo>
                        <a:cubicBezTo>
                          <a:pt x="89" y="117"/>
                          <a:pt x="89" y="117"/>
                          <a:pt x="89" y="117"/>
                        </a:cubicBezTo>
                        <a:cubicBezTo>
                          <a:pt x="88" y="116"/>
                          <a:pt x="88" y="116"/>
                          <a:pt x="88" y="116"/>
                        </a:cubicBezTo>
                        <a:cubicBezTo>
                          <a:pt x="88" y="115"/>
                          <a:pt x="88" y="115"/>
                          <a:pt x="88" y="115"/>
                        </a:cubicBezTo>
                        <a:cubicBezTo>
                          <a:pt x="87" y="115"/>
                          <a:pt x="87" y="115"/>
                          <a:pt x="87" y="115"/>
                        </a:cubicBezTo>
                        <a:cubicBezTo>
                          <a:pt x="88" y="116"/>
                          <a:pt x="88" y="116"/>
                          <a:pt x="88" y="116"/>
                        </a:cubicBezTo>
                        <a:cubicBezTo>
                          <a:pt x="88" y="117"/>
                          <a:pt x="88" y="117"/>
                          <a:pt x="88" y="117"/>
                        </a:cubicBezTo>
                        <a:cubicBezTo>
                          <a:pt x="87" y="118"/>
                          <a:pt x="87" y="118"/>
                          <a:pt x="87" y="118"/>
                        </a:cubicBezTo>
                        <a:cubicBezTo>
                          <a:pt x="88" y="118"/>
                          <a:pt x="88" y="118"/>
                          <a:pt x="88" y="118"/>
                        </a:cubicBezTo>
                        <a:cubicBezTo>
                          <a:pt x="89" y="119"/>
                          <a:pt x="89" y="119"/>
                          <a:pt x="89" y="119"/>
                        </a:cubicBezTo>
                        <a:cubicBezTo>
                          <a:pt x="89" y="120"/>
                          <a:pt x="89" y="120"/>
                          <a:pt x="89" y="120"/>
                        </a:cubicBezTo>
                        <a:cubicBezTo>
                          <a:pt x="89" y="121"/>
                          <a:pt x="89" y="121"/>
                          <a:pt x="89" y="121"/>
                        </a:cubicBezTo>
                        <a:cubicBezTo>
                          <a:pt x="90" y="121"/>
                          <a:pt x="90" y="121"/>
                          <a:pt x="90" y="121"/>
                        </a:cubicBezTo>
                        <a:cubicBezTo>
                          <a:pt x="90" y="122"/>
                          <a:pt x="90" y="122"/>
                          <a:pt x="90" y="122"/>
                        </a:cubicBezTo>
                        <a:cubicBezTo>
                          <a:pt x="89" y="122"/>
                          <a:pt x="89" y="122"/>
                          <a:pt x="89" y="122"/>
                        </a:cubicBezTo>
                        <a:cubicBezTo>
                          <a:pt x="88" y="121"/>
                          <a:pt x="88" y="121"/>
                          <a:pt x="88" y="121"/>
                        </a:cubicBezTo>
                        <a:cubicBezTo>
                          <a:pt x="88" y="121"/>
                          <a:pt x="88" y="121"/>
                          <a:pt x="88" y="121"/>
                        </a:cubicBezTo>
                        <a:cubicBezTo>
                          <a:pt x="87" y="120"/>
                          <a:pt x="87" y="120"/>
                          <a:pt x="87" y="120"/>
                        </a:cubicBezTo>
                        <a:cubicBezTo>
                          <a:pt x="87" y="122"/>
                          <a:pt x="87" y="122"/>
                          <a:pt x="87" y="122"/>
                        </a:cubicBezTo>
                        <a:cubicBezTo>
                          <a:pt x="87" y="122"/>
                          <a:pt x="87" y="122"/>
                          <a:pt x="87" y="122"/>
                        </a:cubicBezTo>
                        <a:cubicBezTo>
                          <a:pt x="86" y="121"/>
                          <a:pt x="86" y="121"/>
                          <a:pt x="86" y="121"/>
                        </a:cubicBezTo>
                        <a:cubicBezTo>
                          <a:pt x="85" y="120"/>
                          <a:pt x="85" y="120"/>
                          <a:pt x="85" y="120"/>
                        </a:cubicBezTo>
                        <a:cubicBezTo>
                          <a:pt x="86" y="119"/>
                          <a:pt x="86" y="119"/>
                          <a:pt x="86" y="119"/>
                        </a:cubicBezTo>
                        <a:cubicBezTo>
                          <a:pt x="86" y="118"/>
                          <a:pt x="86" y="118"/>
                          <a:pt x="86" y="118"/>
                        </a:cubicBezTo>
                        <a:cubicBezTo>
                          <a:pt x="85" y="118"/>
                          <a:pt x="85" y="118"/>
                          <a:pt x="85" y="118"/>
                        </a:cubicBezTo>
                        <a:cubicBezTo>
                          <a:pt x="83" y="118"/>
                          <a:pt x="83" y="118"/>
                          <a:pt x="83" y="118"/>
                        </a:cubicBezTo>
                        <a:cubicBezTo>
                          <a:pt x="84" y="117"/>
                          <a:pt x="84" y="117"/>
                          <a:pt x="84" y="117"/>
                        </a:cubicBezTo>
                        <a:cubicBezTo>
                          <a:pt x="83" y="116"/>
                          <a:pt x="83" y="116"/>
                          <a:pt x="83" y="116"/>
                        </a:cubicBezTo>
                        <a:cubicBezTo>
                          <a:pt x="82" y="117"/>
                          <a:pt x="82" y="117"/>
                          <a:pt x="82" y="117"/>
                        </a:cubicBezTo>
                        <a:cubicBezTo>
                          <a:pt x="81" y="117"/>
                          <a:pt x="81" y="117"/>
                          <a:pt x="81" y="117"/>
                        </a:cubicBezTo>
                        <a:cubicBezTo>
                          <a:pt x="79" y="117"/>
                          <a:pt x="79" y="117"/>
                          <a:pt x="79" y="117"/>
                        </a:cubicBezTo>
                        <a:cubicBezTo>
                          <a:pt x="80" y="118"/>
                          <a:pt x="80" y="118"/>
                          <a:pt x="80" y="118"/>
                        </a:cubicBezTo>
                        <a:cubicBezTo>
                          <a:pt x="82" y="118"/>
                          <a:pt x="82" y="118"/>
                          <a:pt x="82" y="118"/>
                        </a:cubicBezTo>
                        <a:cubicBezTo>
                          <a:pt x="83" y="118"/>
                          <a:pt x="83" y="118"/>
                          <a:pt x="83" y="118"/>
                        </a:cubicBezTo>
                        <a:cubicBezTo>
                          <a:pt x="84" y="119"/>
                          <a:pt x="84" y="119"/>
                          <a:pt x="84" y="119"/>
                        </a:cubicBezTo>
                        <a:cubicBezTo>
                          <a:pt x="84" y="120"/>
                          <a:pt x="84" y="120"/>
                          <a:pt x="84" y="120"/>
                        </a:cubicBezTo>
                        <a:cubicBezTo>
                          <a:pt x="83" y="121"/>
                          <a:pt x="83" y="121"/>
                          <a:pt x="83" y="121"/>
                        </a:cubicBezTo>
                        <a:cubicBezTo>
                          <a:pt x="83" y="121"/>
                          <a:pt x="83" y="121"/>
                          <a:pt x="83" y="121"/>
                        </a:cubicBezTo>
                        <a:cubicBezTo>
                          <a:pt x="84" y="122"/>
                          <a:pt x="84" y="122"/>
                          <a:pt x="84" y="122"/>
                        </a:cubicBezTo>
                        <a:cubicBezTo>
                          <a:pt x="84" y="122"/>
                          <a:pt x="84" y="122"/>
                          <a:pt x="84" y="122"/>
                        </a:cubicBezTo>
                        <a:cubicBezTo>
                          <a:pt x="84" y="122"/>
                          <a:pt x="84" y="122"/>
                          <a:pt x="84" y="122"/>
                        </a:cubicBezTo>
                        <a:cubicBezTo>
                          <a:pt x="84" y="123"/>
                          <a:pt x="84" y="123"/>
                          <a:pt x="84" y="123"/>
                        </a:cubicBezTo>
                        <a:cubicBezTo>
                          <a:pt x="86" y="123"/>
                          <a:pt x="86" y="123"/>
                          <a:pt x="86" y="123"/>
                        </a:cubicBezTo>
                        <a:cubicBezTo>
                          <a:pt x="85" y="123"/>
                          <a:pt x="85" y="123"/>
                          <a:pt x="85" y="123"/>
                        </a:cubicBezTo>
                        <a:cubicBezTo>
                          <a:pt x="85" y="124"/>
                          <a:pt x="85" y="124"/>
                          <a:pt x="85" y="124"/>
                        </a:cubicBezTo>
                        <a:cubicBezTo>
                          <a:pt x="83" y="126"/>
                          <a:pt x="83" y="126"/>
                          <a:pt x="83" y="126"/>
                        </a:cubicBezTo>
                        <a:cubicBezTo>
                          <a:pt x="81" y="127"/>
                          <a:pt x="81" y="127"/>
                          <a:pt x="81" y="127"/>
                        </a:cubicBezTo>
                        <a:cubicBezTo>
                          <a:pt x="84" y="126"/>
                          <a:pt x="84" y="126"/>
                          <a:pt x="84" y="126"/>
                        </a:cubicBezTo>
                        <a:cubicBezTo>
                          <a:pt x="85" y="125"/>
                          <a:pt x="85" y="125"/>
                          <a:pt x="85" y="125"/>
                        </a:cubicBezTo>
                        <a:cubicBezTo>
                          <a:pt x="86" y="125"/>
                          <a:pt x="86" y="125"/>
                          <a:pt x="86" y="125"/>
                        </a:cubicBezTo>
                        <a:cubicBezTo>
                          <a:pt x="87" y="125"/>
                          <a:pt x="87" y="125"/>
                          <a:pt x="87" y="125"/>
                        </a:cubicBezTo>
                        <a:cubicBezTo>
                          <a:pt x="87" y="126"/>
                          <a:pt x="87" y="126"/>
                          <a:pt x="87" y="126"/>
                        </a:cubicBezTo>
                        <a:cubicBezTo>
                          <a:pt x="87" y="126"/>
                          <a:pt x="87" y="126"/>
                          <a:pt x="87" y="126"/>
                        </a:cubicBezTo>
                        <a:cubicBezTo>
                          <a:pt x="86" y="126"/>
                          <a:pt x="86" y="126"/>
                          <a:pt x="86" y="126"/>
                        </a:cubicBezTo>
                        <a:cubicBezTo>
                          <a:pt x="86" y="127"/>
                          <a:pt x="86" y="127"/>
                          <a:pt x="86" y="127"/>
                        </a:cubicBezTo>
                        <a:cubicBezTo>
                          <a:pt x="86" y="128"/>
                          <a:pt x="86" y="128"/>
                          <a:pt x="86" y="128"/>
                        </a:cubicBezTo>
                        <a:cubicBezTo>
                          <a:pt x="87" y="128"/>
                          <a:pt x="87" y="128"/>
                          <a:pt x="87" y="128"/>
                        </a:cubicBezTo>
                        <a:cubicBezTo>
                          <a:pt x="88" y="128"/>
                          <a:pt x="88" y="128"/>
                          <a:pt x="88" y="128"/>
                        </a:cubicBezTo>
                        <a:cubicBezTo>
                          <a:pt x="87" y="128"/>
                          <a:pt x="87" y="128"/>
                          <a:pt x="87" y="128"/>
                        </a:cubicBezTo>
                        <a:cubicBezTo>
                          <a:pt x="86" y="129"/>
                          <a:pt x="86" y="129"/>
                          <a:pt x="86" y="129"/>
                        </a:cubicBezTo>
                        <a:cubicBezTo>
                          <a:pt x="86" y="129"/>
                          <a:pt x="86" y="129"/>
                          <a:pt x="86" y="129"/>
                        </a:cubicBezTo>
                        <a:cubicBezTo>
                          <a:pt x="87" y="130"/>
                          <a:pt x="87" y="130"/>
                          <a:pt x="87" y="130"/>
                        </a:cubicBezTo>
                        <a:cubicBezTo>
                          <a:pt x="87" y="130"/>
                          <a:pt x="87" y="130"/>
                          <a:pt x="87" y="130"/>
                        </a:cubicBezTo>
                        <a:cubicBezTo>
                          <a:pt x="87" y="131"/>
                          <a:pt x="87" y="131"/>
                          <a:pt x="87" y="131"/>
                        </a:cubicBezTo>
                        <a:cubicBezTo>
                          <a:pt x="87" y="131"/>
                          <a:pt x="87" y="131"/>
                          <a:pt x="87" y="131"/>
                        </a:cubicBezTo>
                        <a:cubicBezTo>
                          <a:pt x="87" y="132"/>
                          <a:pt x="87" y="132"/>
                          <a:pt x="87" y="132"/>
                        </a:cubicBezTo>
                        <a:cubicBezTo>
                          <a:pt x="88" y="132"/>
                          <a:pt x="88" y="132"/>
                          <a:pt x="88" y="132"/>
                        </a:cubicBezTo>
                        <a:cubicBezTo>
                          <a:pt x="88" y="133"/>
                          <a:pt x="88" y="133"/>
                          <a:pt x="88" y="133"/>
                        </a:cubicBezTo>
                        <a:cubicBezTo>
                          <a:pt x="88" y="134"/>
                          <a:pt x="88" y="134"/>
                          <a:pt x="88" y="134"/>
                        </a:cubicBezTo>
                        <a:cubicBezTo>
                          <a:pt x="88" y="135"/>
                          <a:pt x="88" y="135"/>
                          <a:pt x="88" y="135"/>
                        </a:cubicBezTo>
                        <a:cubicBezTo>
                          <a:pt x="89" y="134"/>
                          <a:pt x="89" y="134"/>
                          <a:pt x="89" y="134"/>
                        </a:cubicBezTo>
                        <a:cubicBezTo>
                          <a:pt x="89" y="133"/>
                          <a:pt x="89" y="133"/>
                          <a:pt x="89" y="133"/>
                        </a:cubicBezTo>
                        <a:cubicBezTo>
                          <a:pt x="89" y="132"/>
                          <a:pt x="89" y="132"/>
                          <a:pt x="89" y="132"/>
                        </a:cubicBezTo>
                        <a:cubicBezTo>
                          <a:pt x="90" y="133"/>
                          <a:pt x="90" y="133"/>
                          <a:pt x="90" y="133"/>
                        </a:cubicBezTo>
                        <a:cubicBezTo>
                          <a:pt x="90" y="134"/>
                          <a:pt x="90" y="134"/>
                          <a:pt x="90" y="134"/>
                        </a:cubicBezTo>
                        <a:cubicBezTo>
                          <a:pt x="90" y="135"/>
                          <a:pt x="90" y="135"/>
                          <a:pt x="90" y="135"/>
                        </a:cubicBezTo>
                        <a:cubicBezTo>
                          <a:pt x="89" y="136"/>
                          <a:pt x="89" y="136"/>
                          <a:pt x="89" y="136"/>
                        </a:cubicBezTo>
                        <a:cubicBezTo>
                          <a:pt x="89" y="136"/>
                          <a:pt x="89" y="136"/>
                          <a:pt x="89" y="136"/>
                        </a:cubicBezTo>
                        <a:cubicBezTo>
                          <a:pt x="91" y="136"/>
                          <a:pt x="91" y="136"/>
                          <a:pt x="91" y="136"/>
                        </a:cubicBezTo>
                        <a:cubicBezTo>
                          <a:pt x="91" y="136"/>
                          <a:pt x="91" y="136"/>
                          <a:pt x="91" y="136"/>
                        </a:cubicBezTo>
                        <a:cubicBezTo>
                          <a:pt x="91" y="137"/>
                          <a:pt x="91" y="137"/>
                          <a:pt x="91" y="137"/>
                        </a:cubicBezTo>
                        <a:cubicBezTo>
                          <a:pt x="92" y="136"/>
                          <a:pt x="92" y="136"/>
                          <a:pt x="92" y="136"/>
                        </a:cubicBezTo>
                        <a:cubicBezTo>
                          <a:pt x="92" y="135"/>
                          <a:pt x="92" y="135"/>
                          <a:pt x="92" y="135"/>
                        </a:cubicBezTo>
                        <a:cubicBezTo>
                          <a:pt x="93" y="135"/>
                          <a:pt x="93" y="135"/>
                          <a:pt x="93" y="135"/>
                        </a:cubicBezTo>
                        <a:cubicBezTo>
                          <a:pt x="93" y="136"/>
                          <a:pt x="93" y="136"/>
                          <a:pt x="93" y="136"/>
                        </a:cubicBezTo>
                        <a:cubicBezTo>
                          <a:pt x="93" y="137"/>
                          <a:pt x="93" y="137"/>
                          <a:pt x="93" y="137"/>
                        </a:cubicBezTo>
                        <a:cubicBezTo>
                          <a:pt x="92" y="138"/>
                          <a:pt x="92" y="138"/>
                          <a:pt x="92" y="138"/>
                        </a:cubicBezTo>
                        <a:cubicBezTo>
                          <a:pt x="92" y="139"/>
                          <a:pt x="92" y="139"/>
                          <a:pt x="92" y="139"/>
                        </a:cubicBezTo>
                        <a:cubicBezTo>
                          <a:pt x="92" y="139"/>
                          <a:pt x="92" y="139"/>
                          <a:pt x="92" y="139"/>
                        </a:cubicBezTo>
                        <a:cubicBezTo>
                          <a:pt x="92" y="140"/>
                          <a:pt x="92" y="140"/>
                          <a:pt x="92" y="140"/>
                        </a:cubicBezTo>
                        <a:cubicBezTo>
                          <a:pt x="94" y="140"/>
                          <a:pt x="94" y="140"/>
                          <a:pt x="94" y="140"/>
                        </a:cubicBezTo>
                        <a:cubicBezTo>
                          <a:pt x="95" y="139"/>
                          <a:pt x="95" y="139"/>
                          <a:pt x="95" y="139"/>
                        </a:cubicBezTo>
                        <a:cubicBezTo>
                          <a:pt x="95" y="140"/>
                          <a:pt x="95" y="140"/>
                          <a:pt x="95" y="140"/>
                        </a:cubicBezTo>
                        <a:cubicBezTo>
                          <a:pt x="94" y="140"/>
                          <a:pt x="94" y="140"/>
                          <a:pt x="94" y="140"/>
                        </a:cubicBezTo>
                        <a:cubicBezTo>
                          <a:pt x="94" y="141"/>
                          <a:pt x="94" y="141"/>
                          <a:pt x="94" y="141"/>
                        </a:cubicBezTo>
                        <a:cubicBezTo>
                          <a:pt x="93" y="141"/>
                          <a:pt x="93" y="141"/>
                          <a:pt x="93" y="141"/>
                        </a:cubicBezTo>
                        <a:cubicBezTo>
                          <a:pt x="92" y="141"/>
                          <a:pt x="92" y="141"/>
                          <a:pt x="92" y="141"/>
                        </a:cubicBezTo>
                        <a:cubicBezTo>
                          <a:pt x="93" y="142"/>
                          <a:pt x="93" y="142"/>
                          <a:pt x="93" y="142"/>
                        </a:cubicBezTo>
                        <a:cubicBezTo>
                          <a:pt x="94" y="143"/>
                          <a:pt x="94" y="143"/>
                          <a:pt x="94" y="143"/>
                        </a:cubicBezTo>
                        <a:cubicBezTo>
                          <a:pt x="94" y="144"/>
                          <a:pt x="94" y="144"/>
                          <a:pt x="94" y="144"/>
                        </a:cubicBezTo>
                        <a:cubicBezTo>
                          <a:pt x="94" y="144"/>
                          <a:pt x="94" y="144"/>
                          <a:pt x="94" y="144"/>
                        </a:cubicBezTo>
                        <a:cubicBezTo>
                          <a:pt x="95" y="146"/>
                          <a:pt x="95" y="146"/>
                          <a:pt x="95" y="146"/>
                        </a:cubicBezTo>
                        <a:cubicBezTo>
                          <a:pt x="96" y="148"/>
                          <a:pt x="96" y="148"/>
                          <a:pt x="96" y="148"/>
                        </a:cubicBezTo>
                        <a:cubicBezTo>
                          <a:pt x="96" y="148"/>
                          <a:pt x="96" y="148"/>
                          <a:pt x="96" y="148"/>
                        </a:cubicBezTo>
                        <a:cubicBezTo>
                          <a:pt x="96" y="148"/>
                          <a:pt x="96" y="148"/>
                          <a:pt x="96" y="148"/>
                        </a:cubicBezTo>
                        <a:cubicBezTo>
                          <a:pt x="95" y="150"/>
                          <a:pt x="95" y="150"/>
                          <a:pt x="95" y="150"/>
                        </a:cubicBezTo>
                        <a:cubicBezTo>
                          <a:pt x="95" y="151"/>
                          <a:pt x="95" y="151"/>
                          <a:pt x="95" y="151"/>
                        </a:cubicBezTo>
                        <a:cubicBezTo>
                          <a:pt x="95" y="153"/>
                          <a:pt x="95" y="153"/>
                          <a:pt x="95" y="153"/>
                        </a:cubicBezTo>
                        <a:cubicBezTo>
                          <a:pt x="95" y="153"/>
                          <a:pt x="95" y="153"/>
                          <a:pt x="95" y="153"/>
                        </a:cubicBezTo>
                        <a:cubicBezTo>
                          <a:pt x="93" y="151"/>
                          <a:pt x="93" y="151"/>
                          <a:pt x="93" y="151"/>
                        </a:cubicBezTo>
                        <a:cubicBezTo>
                          <a:pt x="93" y="150"/>
                          <a:pt x="93" y="150"/>
                          <a:pt x="93" y="150"/>
                        </a:cubicBezTo>
                        <a:cubicBezTo>
                          <a:pt x="93" y="149"/>
                          <a:pt x="93" y="149"/>
                          <a:pt x="93" y="149"/>
                        </a:cubicBezTo>
                        <a:cubicBezTo>
                          <a:pt x="93" y="145"/>
                          <a:pt x="93" y="145"/>
                          <a:pt x="93" y="145"/>
                        </a:cubicBezTo>
                        <a:cubicBezTo>
                          <a:pt x="92" y="149"/>
                          <a:pt x="92" y="149"/>
                          <a:pt x="92" y="149"/>
                        </a:cubicBezTo>
                        <a:cubicBezTo>
                          <a:pt x="92" y="150"/>
                          <a:pt x="92" y="150"/>
                          <a:pt x="92" y="150"/>
                        </a:cubicBezTo>
                        <a:cubicBezTo>
                          <a:pt x="93" y="153"/>
                          <a:pt x="93" y="153"/>
                          <a:pt x="93" y="153"/>
                        </a:cubicBezTo>
                        <a:cubicBezTo>
                          <a:pt x="93" y="154"/>
                          <a:pt x="93" y="154"/>
                          <a:pt x="93" y="154"/>
                        </a:cubicBezTo>
                        <a:cubicBezTo>
                          <a:pt x="92" y="155"/>
                          <a:pt x="92" y="155"/>
                          <a:pt x="92" y="155"/>
                        </a:cubicBezTo>
                        <a:cubicBezTo>
                          <a:pt x="93" y="157"/>
                          <a:pt x="93" y="157"/>
                          <a:pt x="93" y="157"/>
                        </a:cubicBezTo>
                        <a:cubicBezTo>
                          <a:pt x="93" y="157"/>
                          <a:pt x="93" y="157"/>
                          <a:pt x="93" y="157"/>
                        </a:cubicBezTo>
                        <a:cubicBezTo>
                          <a:pt x="92" y="157"/>
                          <a:pt x="92" y="157"/>
                          <a:pt x="92" y="157"/>
                        </a:cubicBezTo>
                        <a:cubicBezTo>
                          <a:pt x="91" y="156"/>
                          <a:pt x="91" y="156"/>
                          <a:pt x="91" y="156"/>
                        </a:cubicBezTo>
                        <a:cubicBezTo>
                          <a:pt x="90" y="156"/>
                          <a:pt x="90" y="156"/>
                          <a:pt x="90" y="156"/>
                        </a:cubicBezTo>
                        <a:cubicBezTo>
                          <a:pt x="90" y="156"/>
                          <a:pt x="90" y="156"/>
                          <a:pt x="90" y="156"/>
                        </a:cubicBezTo>
                        <a:cubicBezTo>
                          <a:pt x="91" y="158"/>
                          <a:pt x="91" y="158"/>
                          <a:pt x="91" y="158"/>
                        </a:cubicBezTo>
                        <a:cubicBezTo>
                          <a:pt x="91" y="160"/>
                          <a:pt x="91" y="160"/>
                          <a:pt x="91" y="160"/>
                        </a:cubicBezTo>
                        <a:cubicBezTo>
                          <a:pt x="91" y="160"/>
                          <a:pt x="91" y="160"/>
                          <a:pt x="91" y="160"/>
                        </a:cubicBezTo>
                        <a:cubicBezTo>
                          <a:pt x="91" y="161"/>
                          <a:pt x="91" y="161"/>
                          <a:pt x="91" y="161"/>
                        </a:cubicBezTo>
                        <a:cubicBezTo>
                          <a:pt x="90" y="160"/>
                          <a:pt x="90" y="160"/>
                          <a:pt x="90" y="160"/>
                        </a:cubicBezTo>
                        <a:cubicBezTo>
                          <a:pt x="90" y="160"/>
                          <a:pt x="90" y="160"/>
                          <a:pt x="90" y="160"/>
                        </a:cubicBezTo>
                        <a:cubicBezTo>
                          <a:pt x="89" y="158"/>
                          <a:pt x="89" y="158"/>
                          <a:pt x="89" y="158"/>
                        </a:cubicBezTo>
                        <a:cubicBezTo>
                          <a:pt x="90" y="158"/>
                          <a:pt x="90" y="158"/>
                          <a:pt x="90" y="158"/>
                        </a:cubicBezTo>
                        <a:cubicBezTo>
                          <a:pt x="90" y="156"/>
                          <a:pt x="90" y="156"/>
                          <a:pt x="90" y="156"/>
                        </a:cubicBezTo>
                        <a:cubicBezTo>
                          <a:pt x="90" y="155"/>
                          <a:pt x="90" y="155"/>
                          <a:pt x="90" y="155"/>
                        </a:cubicBezTo>
                        <a:cubicBezTo>
                          <a:pt x="89" y="157"/>
                          <a:pt x="89" y="157"/>
                          <a:pt x="89" y="157"/>
                        </a:cubicBezTo>
                        <a:cubicBezTo>
                          <a:pt x="88" y="157"/>
                          <a:pt x="88" y="157"/>
                          <a:pt x="88" y="157"/>
                        </a:cubicBezTo>
                        <a:cubicBezTo>
                          <a:pt x="88" y="156"/>
                          <a:pt x="88" y="156"/>
                          <a:pt x="88" y="156"/>
                        </a:cubicBezTo>
                        <a:cubicBezTo>
                          <a:pt x="88" y="154"/>
                          <a:pt x="88" y="154"/>
                          <a:pt x="88" y="154"/>
                        </a:cubicBezTo>
                        <a:cubicBezTo>
                          <a:pt x="87" y="155"/>
                          <a:pt x="87" y="155"/>
                          <a:pt x="87" y="155"/>
                        </a:cubicBezTo>
                        <a:cubicBezTo>
                          <a:pt x="86" y="153"/>
                          <a:pt x="86" y="153"/>
                          <a:pt x="86" y="153"/>
                        </a:cubicBezTo>
                        <a:cubicBezTo>
                          <a:pt x="85" y="153"/>
                          <a:pt x="85" y="153"/>
                          <a:pt x="85" y="153"/>
                        </a:cubicBezTo>
                        <a:cubicBezTo>
                          <a:pt x="85" y="154"/>
                          <a:pt x="85" y="154"/>
                          <a:pt x="85" y="154"/>
                        </a:cubicBezTo>
                        <a:cubicBezTo>
                          <a:pt x="86" y="155"/>
                          <a:pt x="86" y="155"/>
                          <a:pt x="86" y="155"/>
                        </a:cubicBezTo>
                        <a:cubicBezTo>
                          <a:pt x="85" y="155"/>
                          <a:pt x="85" y="155"/>
                          <a:pt x="85" y="155"/>
                        </a:cubicBezTo>
                        <a:cubicBezTo>
                          <a:pt x="85" y="154"/>
                          <a:pt x="85" y="154"/>
                          <a:pt x="85" y="154"/>
                        </a:cubicBezTo>
                        <a:cubicBezTo>
                          <a:pt x="84" y="154"/>
                          <a:pt x="84" y="154"/>
                          <a:pt x="84" y="154"/>
                        </a:cubicBezTo>
                        <a:cubicBezTo>
                          <a:pt x="84" y="153"/>
                          <a:pt x="84" y="153"/>
                          <a:pt x="84" y="153"/>
                        </a:cubicBezTo>
                        <a:cubicBezTo>
                          <a:pt x="84" y="152"/>
                          <a:pt x="84" y="152"/>
                          <a:pt x="84" y="152"/>
                        </a:cubicBezTo>
                        <a:cubicBezTo>
                          <a:pt x="84" y="150"/>
                          <a:pt x="84" y="150"/>
                          <a:pt x="84" y="150"/>
                        </a:cubicBezTo>
                        <a:cubicBezTo>
                          <a:pt x="84" y="148"/>
                          <a:pt x="84" y="148"/>
                          <a:pt x="84" y="148"/>
                        </a:cubicBezTo>
                        <a:cubicBezTo>
                          <a:pt x="83" y="151"/>
                          <a:pt x="83" y="151"/>
                          <a:pt x="83" y="151"/>
                        </a:cubicBezTo>
                        <a:cubicBezTo>
                          <a:pt x="83" y="153"/>
                          <a:pt x="83" y="153"/>
                          <a:pt x="83" y="153"/>
                        </a:cubicBezTo>
                        <a:cubicBezTo>
                          <a:pt x="83" y="154"/>
                          <a:pt x="83" y="154"/>
                          <a:pt x="83" y="154"/>
                        </a:cubicBezTo>
                        <a:cubicBezTo>
                          <a:pt x="83" y="154"/>
                          <a:pt x="83" y="154"/>
                          <a:pt x="83" y="154"/>
                        </a:cubicBezTo>
                        <a:cubicBezTo>
                          <a:pt x="82" y="152"/>
                          <a:pt x="82" y="152"/>
                          <a:pt x="82" y="152"/>
                        </a:cubicBezTo>
                        <a:cubicBezTo>
                          <a:pt x="81" y="151"/>
                          <a:pt x="81" y="151"/>
                          <a:pt x="81" y="151"/>
                        </a:cubicBezTo>
                        <a:cubicBezTo>
                          <a:pt x="81" y="151"/>
                          <a:pt x="81" y="151"/>
                          <a:pt x="81" y="151"/>
                        </a:cubicBezTo>
                        <a:cubicBezTo>
                          <a:pt x="80" y="151"/>
                          <a:pt x="80" y="151"/>
                          <a:pt x="80" y="151"/>
                        </a:cubicBezTo>
                        <a:cubicBezTo>
                          <a:pt x="80" y="149"/>
                          <a:pt x="80" y="149"/>
                          <a:pt x="80" y="149"/>
                        </a:cubicBezTo>
                        <a:cubicBezTo>
                          <a:pt x="79" y="148"/>
                          <a:pt x="79" y="148"/>
                          <a:pt x="79" y="148"/>
                        </a:cubicBezTo>
                        <a:cubicBezTo>
                          <a:pt x="79" y="148"/>
                          <a:pt x="79" y="148"/>
                          <a:pt x="79" y="148"/>
                        </a:cubicBezTo>
                        <a:cubicBezTo>
                          <a:pt x="79" y="147"/>
                          <a:pt x="79" y="147"/>
                          <a:pt x="79" y="147"/>
                        </a:cubicBezTo>
                        <a:cubicBezTo>
                          <a:pt x="78" y="147"/>
                          <a:pt x="78" y="147"/>
                          <a:pt x="78" y="147"/>
                        </a:cubicBezTo>
                        <a:cubicBezTo>
                          <a:pt x="78" y="148"/>
                          <a:pt x="78" y="148"/>
                          <a:pt x="78" y="148"/>
                        </a:cubicBezTo>
                        <a:cubicBezTo>
                          <a:pt x="78" y="149"/>
                          <a:pt x="78" y="149"/>
                          <a:pt x="78" y="149"/>
                        </a:cubicBezTo>
                        <a:cubicBezTo>
                          <a:pt x="77" y="148"/>
                          <a:pt x="77" y="148"/>
                          <a:pt x="77" y="148"/>
                        </a:cubicBezTo>
                        <a:cubicBezTo>
                          <a:pt x="76" y="147"/>
                          <a:pt x="76" y="147"/>
                          <a:pt x="76" y="147"/>
                        </a:cubicBezTo>
                        <a:cubicBezTo>
                          <a:pt x="75" y="146"/>
                          <a:pt x="75" y="146"/>
                          <a:pt x="75" y="146"/>
                        </a:cubicBezTo>
                        <a:cubicBezTo>
                          <a:pt x="75" y="145"/>
                          <a:pt x="75" y="145"/>
                          <a:pt x="75" y="145"/>
                        </a:cubicBezTo>
                        <a:cubicBezTo>
                          <a:pt x="74" y="144"/>
                          <a:pt x="74" y="144"/>
                          <a:pt x="74" y="144"/>
                        </a:cubicBezTo>
                        <a:cubicBezTo>
                          <a:pt x="73" y="145"/>
                          <a:pt x="73" y="145"/>
                          <a:pt x="73" y="145"/>
                        </a:cubicBezTo>
                        <a:cubicBezTo>
                          <a:pt x="72" y="145"/>
                          <a:pt x="72" y="145"/>
                          <a:pt x="72" y="145"/>
                        </a:cubicBezTo>
                        <a:cubicBezTo>
                          <a:pt x="72" y="145"/>
                          <a:pt x="72" y="145"/>
                          <a:pt x="72" y="145"/>
                        </a:cubicBezTo>
                        <a:cubicBezTo>
                          <a:pt x="72" y="146"/>
                          <a:pt x="72" y="146"/>
                          <a:pt x="72" y="146"/>
                        </a:cubicBezTo>
                        <a:cubicBezTo>
                          <a:pt x="72" y="148"/>
                          <a:pt x="72" y="148"/>
                          <a:pt x="72" y="148"/>
                        </a:cubicBezTo>
                        <a:cubicBezTo>
                          <a:pt x="74" y="149"/>
                          <a:pt x="74" y="149"/>
                          <a:pt x="74" y="149"/>
                        </a:cubicBezTo>
                        <a:cubicBezTo>
                          <a:pt x="74" y="150"/>
                          <a:pt x="74" y="150"/>
                          <a:pt x="74" y="150"/>
                        </a:cubicBezTo>
                        <a:cubicBezTo>
                          <a:pt x="74" y="150"/>
                          <a:pt x="74" y="150"/>
                          <a:pt x="74" y="150"/>
                        </a:cubicBezTo>
                        <a:cubicBezTo>
                          <a:pt x="74" y="152"/>
                          <a:pt x="74" y="152"/>
                          <a:pt x="74" y="152"/>
                        </a:cubicBezTo>
                        <a:cubicBezTo>
                          <a:pt x="75" y="152"/>
                          <a:pt x="75" y="152"/>
                          <a:pt x="75" y="152"/>
                        </a:cubicBezTo>
                        <a:cubicBezTo>
                          <a:pt x="76" y="152"/>
                          <a:pt x="76" y="152"/>
                          <a:pt x="76" y="152"/>
                        </a:cubicBezTo>
                        <a:cubicBezTo>
                          <a:pt x="77" y="153"/>
                          <a:pt x="77" y="153"/>
                          <a:pt x="77" y="153"/>
                        </a:cubicBezTo>
                        <a:cubicBezTo>
                          <a:pt x="77" y="154"/>
                          <a:pt x="77" y="154"/>
                          <a:pt x="77" y="154"/>
                        </a:cubicBezTo>
                        <a:cubicBezTo>
                          <a:pt x="77" y="154"/>
                          <a:pt x="77" y="154"/>
                          <a:pt x="77" y="154"/>
                        </a:cubicBezTo>
                        <a:cubicBezTo>
                          <a:pt x="78" y="154"/>
                          <a:pt x="78" y="154"/>
                          <a:pt x="78" y="154"/>
                        </a:cubicBezTo>
                        <a:cubicBezTo>
                          <a:pt x="78" y="154"/>
                          <a:pt x="78" y="154"/>
                          <a:pt x="78" y="154"/>
                        </a:cubicBezTo>
                        <a:cubicBezTo>
                          <a:pt x="77" y="155"/>
                          <a:pt x="77" y="155"/>
                          <a:pt x="77" y="155"/>
                        </a:cubicBezTo>
                        <a:cubicBezTo>
                          <a:pt x="79" y="155"/>
                          <a:pt x="79" y="155"/>
                          <a:pt x="79" y="155"/>
                        </a:cubicBezTo>
                        <a:cubicBezTo>
                          <a:pt x="79" y="156"/>
                          <a:pt x="79" y="156"/>
                          <a:pt x="79" y="156"/>
                        </a:cubicBezTo>
                        <a:cubicBezTo>
                          <a:pt x="80" y="157"/>
                          <a:pt x="80" y="157"/>
                          <a:pt x="80" y="157"/>
                        </a:cubicBezTo>
                        <a:cubicBezTo>
                          <a:pt x="79" y="158"/>
                          <a:pt x="79" y="158"/>
                          <a:pt x="79" y="158"/>
                        </a:cubicBezTo>
                        <a:cubicBezTo>
                          <a:pt x="79" y="158"/>
                          <a:pt x="79" y="158"/>
                          <a:pt x="79" y="158"/>
                        </a:cubicBezTo>
                        <a:cubicBezTo>
                          <a:pt x="81" y="158"/>
                          <a:pt x="81" y="158"/>
                          <a:pt x="81" y="158"/>
                        </a:cubicBezTo>
                        <a:cubicBezTo>
                          <a:pt x="81" y="158"/>
                          <a:pt x="81" y="158"/>
                          <a:pt x="81" y="158"/>
                        </a:cubicBezTo>
                        <a:cubicBezTo>
                          <a:pt x="81" y="159"/>
                          <a:pt x="81" y="159"/>
                          <a:pt x="81" y="159"/>
                        </a:cubicBezTo>
                        <a:cubicBezTo>
                          <a:pt x="80" y="160"/>
                          <a:pt x="80" y="160"/>
                          <a:pt x="80" y="160"/>
                        </a:cubicBezTo>
                        <a:cubicBezTo>
                          <a:pt x="80" y="161"/>
                          <a:pt x="80" y="161"/>
                          <a:pt x="80" y="161"/>
                        </a:cubicBezTo>
                        <a:cubicBezTo>
                          <a:pt x="81" y="161"/>
                          <a:pt x="81" y="161"/>
                          <a:pt x="81" y="161"/>
                        </a:cubicBezTo>
                        <a:cubicBezTo>
                          <a:pt x="81" y="161"/>
                          <a:pt x="81" y="161"/>
                          <a:pt x="81" y="161"/>
                        </a:cubicBezTo>
                        <a:cubicBezTo>
                          <a:pt x="81" y="162"/>
                          <a:pt x="81" y="162"/>
                          <a:pt x="81" y="162"/>
                        </a:cubicBezTo>
                        <a:cubicBezTo>
                          <a:pt x="83" y="161"/>
                          <a:pt x="83" y="161"/>
                          <a:pt x="83" y="161"/>
                        </a:cubicBezTo>
                        <a:cubicBezTo>
                          <a:pt x="83" y="162"/>
                          <a:pt x="83" y="162"/>
                          <a:pt x="83" y="162"/>
                        </a:cubicBezTo>
                        <a:cubicBezTo>
                          <a:pt x="83" y="163"/>
                          <a:pt x="83" y="163"/>
                          <a:pt x="83" y="163"/>
                        </a:cubicBezTo>
                        <a:cubicBezTo>
                          <a:pt x="84" y="163"/>
                          <a:pt x="84" y="163"/>
                          <a:pt x="84" y="163"/>
                        </a:cubicBezTo>
                        <a:cubicBezTo>
                          <a:pt x="84" y="164"/>
                          <a:pt x="84" y="164"/>
                          <a:pt x="84" y="164"/>
                        </a:cubicBezTo>
                        <a:cubicBezTo>
                          <a:pt x="83" y="164"/>
                          <a:pt x="83" y="164"/>
                          <a:pt x="83" y="164"/>
                        </a:cubicBezTo>
                        <a:cubicBezTo>
                          <a:pt x="83" y="164"/>
                          <a:pt x="83" y="164"/>
                          <a:pt x="83" y="164"/>
                        </a:cubicBezTo>
                        <a:cubicBezTo>
                          <a:pt x="82" y="164"/>
                          <a:pt x="82" y="164"/>
                          <a:pt x="82" y="164"/>
                        </a:cubicBezTo>
                        <a:cubicBezTo>
                          <a:pt x="82" y="165"/>
                          <a:pt x="82" y="165"/>
                          <a:pt x="82" y="165"/>
                        </a:cubicBezTo>
                        <a:cubicBezTo>
                          <a:pt x="83" y="166"/>
                          <a:pt x="83" y="166"/>
                          <a:pt x="83" y="166"/>
                        </a:cubicBezTo>
                        <a:cubicBezTo>
                          <a:pt x="83" y="167"/>
                          <a:pt x="83" y="167"/>
                          <a:pt x="83" y="167"/>
                        </a:cubicBezTo>
                        <a:cubicBezTo>
                          <a:pt x="83" y="167"/>
                          <a:pt x="83" y="167"/>
                          <a:pt x="83" y="167"/>
                        </a:cubicBezTo>
                        <a:lnTo>
                          <a:pt x="82" y="167"/>
                        </a:lnTo>
                        <a:close/>
                        <a:moveTo>
                          <a:pt x="67" y="134"/>
                        </a:moveTo>
                        <a:cubicBezTo>
                          <a:pt x="66" y="134"/>
                          <a:pt x="66" y="134"/>
                          <a:pt x="66" y="134"/>
                        </a:cubicBezTo>
                        <a:cubicBezTo>
                          <a:pt x="66" y="134"/>
                          <a:pt x="66" y="134"/>
                          <a:pt x="66" y="134"/>
                        </a:cubicBezTo>
                        <a:cubicBezTo>
                          <a:pt x="67" y="135"/>
                          <a:pt x="67" y="135"/>
                          <a:pt x="67" y="135"/>
                        </a:cubicBezTo>
                        <a:cubicBezTo>
                          <a:pt x="69" y="136"/>
                          <a:pt x="69" y="136"/>
                          <a:pt x="69" y="136"/>
                        </a:cubicBezTo>
                        <a:cubicBezTo>
                          <a:pt x="68" y="134"/>
                          <a:pt x="68" y="134"/>
                          <a:pt x="68" y="134"/>
                        </a:cubicBezTo>
                        <a:cubicBezTo>
                          <a:pt x="68" y="134"/>
                          <a:pt x="68" y="134"/>
                          <a:pt x="68" y="134"/>
                        </a:cubicBezTo>
                        <a:cubicBezTo>
                          <a:pt x="68" y="132"/>
                          <a:pt x="68" y="132"/>
                          <a:pt x="68" y="132"/>
                        </a:cubicBezTo>
                        <a:cubicBezTo>
                          <a:pt x="68" y="130"/>
                          <a:pt x="68" y="130"/>
                          <a:pt x="68" y="130"/>
                        </a:cubicBezTo>
                        <a:cubicBezTo>
                          <a:pt x="66" y="128"/>
                          <a:pt x="66" y="128"/>
                          <a:pt x="66" y="128"/>
                        </a:cubicBezTo>
                        <a:cubicBezTo>
                          <a:pt x="66" y="127"/>
                          <a:pt x="66" y="127"/>
                          <a:pt x="66" y="127"/>
                        </a:cubicBezTo>
                        <a:cubicBezTo>
                          <a:pt x="65" y="126"/>
                          <a:pt x="65" y="126"/>
                          <a:pt x="65" y="126"/>
                        </a:cubicBezTo>
                        <a:cubicBezTo>
                          <a:pt x="64" y="124"/>
                          <a:pt x="64" y="124"/>
                          <a:pt x="64" y="124"/>
                        </a:cubicBezTo>
                        <a:cubicBezTo>
                          <a:pt x="63" y="123"/>
                          <a:pt x="63" y="123"/>
                          <a:pt x="63" y="123"/>
                        </a:cubicBezTo>
                        <a:cubicBezTo>
                          <a:pt x="63" y="126"/>
                          <a:pt x="63" y="126"/>
                          <a:pt x="63" y="126"/>
                        </a:cubicBezTo>
                        <a:cubicBezTo>
                          <a:pt x="63" y="126"/>
                          <a:pt x="63" y="126"/>
                          <a:pt x="63" y="126"/>
                        </a:cubicBezTo>
                        <a:cubicBezTo>
                          <a:pt x="64" y="127"/>
                          <a:pt x="64" y="127"/>
                          <a:pt x="64" y="127"/>
                        </a:cubicBezTo>
                        <a:cubicBezTo>
                          <a:pt x="64" y="128"/>
                          <a:pt x="64" y="128"/>
                          <a:pt x="64" y="128"/>
                        </a:cubicBezTo>
                        <a:cubicBezTo>
                          <a:pt x="63" y="129"/>
                          <a:pt x="63" y="129"/>
                          <a:pt x="63" y="129"/>
                        </a:cubicBezTo>
                        <a:cubicBezTo>
                          <a:pt x="63" y="131"/>
                          <a:pt x="63" y="131"/>
                          <a:pt x="63" y="131"/>
                        </a:cubicBezTo>
                        <a:cubicBezTo>
                          <a:pt x="62" y="131"/>
                          <a:pt x="62" y="131"/>
                          <a:pt x="62" y="131"/>
                        </a:cubicBezTo>
                        <a:cubicBezTo>
                          <a:pt x="62" y="132"/>
                          <a:pt x="62" y="132"/>
                          <a:pt x="62" y="132"/>
                        </a:cubicBezTo>
                        <a:cubicBezTo>
                          <a:pt x="61" y="132"/>
                          <a:pt x="61" y="132"/>
                          <a:pt x="61" y="132"/>
                        </a:cubicBezTo>
                        <a:cubicBezTo>
                          <a:pt x="61" y="131"/>
                          <a:pt x="61" y="131"/>
                          <a:pt x="61" y="131"/>
                        </a:cubicBezTo>
                        <a:cubicBezTo>
                          <a:pt x="60" y="132"/>
                          <a:pt x="60" y="132"/>
                          <a:pt x="60" y="132"/>
                        </a:cubicBezTo>
                        <a:cubicBezTo>
                          <a:pt x="60" y="133"/>
                          <a:pt x="60" y="133"/>
                          <a:pt x="60" y="133"/>
                        </a:cubicBezTo>
                        <a:cubicBezTo>
                          <a:pt x="60" y="133"/>
                          <a:pt x="60" y="133"/>
                          <a:pt x="60" y="133"/>
                        </a:cubicBezTo>
                        <a:cubicBezTo>
                          <a:pt x="59" y="133"/>
                          <a:pt x="59" y="133"/>
                          <a:pt x="59" y="133"/>
                        </a:cubicBezTo>
                        <a:cubicBezTo>
                          <a:pt x="58" y="134"/>
                          <a:pt x="58" y="134"/>
                          <a:pt x="58" y="134"/>
                        </a:cubicBezTo>
                        <a:cubicBezTo>
                          <a:pt x="57" y="135"/>
                          <a:pt x="57" y="135"/>
                          <a:pt x="57" y="135"/>
                        </a:cubicBezTo>
                        <a:cubicBezTo>
                          <a:pt x="58" y="135"/>
                          <a:pt x="58" y="135"/>
                          <a:pt x="58" y="135"/>
                        </a:cubicBezTo>
                        <a:cubicBezTo>
                          <a:pt x="59" y="134"/>
                          <a:pt x="59" y="134"/>
                          <a:pt x="59" y="134"/>
                        </a:cubicBezTo>
                        <a:cubicBezTo>
                          <a:pt x="60" y="133"/>
                          <a:pt x="60" y="133"/>
                          <a:pt x="60" y="133"/>
                        </a:cubicBezTo>
                        <a:cubicBezTo>
                          <a:pt x="61" y="134"/>
                          <a:pt x="61" y="134"/>
                          <a:pt x="61" y="134"/>
                        </a:cubicBezTo>
                        <a:cubicBezTo>
                          <a:pt x="65" y="135"/>
                          <a:pt x="65" y="135"/>
                          <a:pt x="65" y="135"/>
                        </a:cubicBezTo>
                        <a:cubicBezTo>
                          <a:pt x="66" y="133"/>
                          <a:pt x="66" y="133"/>
                          <a:pt x="66" y="133"/>
                        </a:cubicBezTo>
                        <a:cubicBezTo>
                          <a:pt x="66" y="133"/>
                          <a:pt x="66" y="133"/>
                          <a:pt x="66" y="133"/>
                        </a:cubicBezTo>
                        <a:lnTo>
                          <a:pt x="67" y="134"/>
                        </a:lnTo>
                        <a:close/>
                        <a:moveTo>
                          <a:pt x="60" y="31"/>
                        </a:moveTo>
                        <a:cubicBezTo>
                          <a:pt x="60" y="29"/>
                          <a:pt x="60" y="29"/>
                          <a:pt x="60" y="29"/>
                        </a:cubicBezTo>
                        <a:cubicBezTo>
                          <a:pt x="60" y="29"/>
                          <a:pt x="60" y="29"/>
                          <a:pt x="60" y="29"/>
                        </a:cubicBezTo>
                        <a:cubicBezTo>
                          <a:pt x="62" y="29"/>
                          <a:pt x="62" y="29"/>
                          <a:pt x="62" y="29"/>
                        </a:cubicBezTo>
                        <a:cubicBezTo>
                          <a:pt x="61" y="32"/>
                          <a:pt x="61" y="32"/>
                          <a:pt x="61" y="32"/>
                        </a:cubicBezTo>
                        <a:lnTo>
                          <a:pt x="60" y="3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59" name="Freeform 1258"/>
                  <p:cNvSpPr>
                    <a:spLocks noEditPoints="1"/>
                  </p:cNvSpPr>
                  <p:nvPr/>
                </p:nvSpPr>
                <p:spPr bwMode="auto">
                  <a:xfrm>
                    <a:off x="2176" y="1120"/>
                    <a:ext cx="368" cy="505"/>
                  </a:xfrm>
                  <a:custGeom>
                    <a:avLst/>
                    <a:gdLst>
                      <a:gd name="T0" fmla="*/ 24 w 122"/>
                      <a:gd name="T1" fmla="*/ 38 h 167"/>
                      <a:gd name="T2" fmla="*/ 29 w 122"/>
                      <a:gd name="T3" fmla="*/ 27 h 167"/>
                      <a:gd name="T4" fmla="*/ 41 w 122"/>
                      <a:gd name="T5" fmla="*/ 16 h 167"/>
                      <a:gd name="T6" fmla="*/ 54 w 122"/>
                      <a:gd name="T7" fmla="*/ 20 h 167"/>
                      <a:gd name="T8" fmla="*/ 55 w 122"/>
                      <a:gd name="T9" fmla="*/ 28 h 167"/>
                      <a:gd name="T10" fmla="*/ 65 w 122"/>
                      <a:gd name="T11" fmla="*/ 28 h 167"/>
                      <a:gd name="T12" fmla="*/ 79 w 122"/>
                      <a:gd name="T13" fmla="*/ 38 h 167"/>
                      <a:gd name="T14" fmla="*/ 81 w 122"/>
                      <a:gd name="T15" fmla="*/ 48 h 167"/>
                      <a:gd name="T16" fmla="*/ 88 w 122"/>
                      <a:gd name="T17" fmla="*/ 52 h 167"/>
                      <a:gd name="T18" fmla="*/ 88 w 122"/>
                      <a:gd name="T19" fmla="*/ 62 h 167"/>
                      <a:gd name="T20" fmla="*/ 98 w 122"/>
                      <a:gd name="T21" fmla="*/ 66 h 167"/>
                      <a:gd name="T22" fmla="*/ 100 w 122"/>
                      <a:gd name="T23" fmla="*/ 71 h 167"/>
                      <a:gd name="T24" fmla="*/ 103 w 122"/>
                      <a:gd name="T25" fmla="*/ 82 h 167"/>
                      <a:gd name="T26" fmla="*/ 95 w 122"/>
                      <a:gd name="T27" fmla="*/ 86 h 167"/>
                      <a:gd name="T28" fmla="*/ 101 w 122"/>
                      <a:gd name="T29" fmla="*/ 101 h 167"/>
                      <a:gd name="T30" fmla="*/ 111 w 122"/>
                      <a:gd name="T31" fmla="*/ 109 h 167"/>
                      <a:gd name="T32" fmla="*/ 121 w 122"/>
                      <a:gd name="T33" fmla="*/ 115 h 167"/>
                      <a:gd name="T34" fmla="*/ 113 w 122"/>
                      <a:gd name="T35" fmla="*/ 122 h 167"/>
                      <a:gd name="T36" fmla="*/ 106 w 122"/>
                      <a:gd name="T37" fmla="*/ 127 h 167"/>
                      <a:gd name="T38" fmla="*/ 101 w 122"/>
                      <a:gd name="T39" fmla="*/ 129 h 167"/>
                      <a:gd name="T40" fmla="*/ 101 w 122"/>
                      <a:gd name="T41" fmla="*/ 120 h 167"/>
                      <a:gd name="T42" fmla="*/ 89 w 122"/>
                      <a:gd name="T43" fmla="*/ 117 h 167"/>
                      <a:gd name="T44" fmla="*/ 85 w 122"/>
                      <a:gd name="T45" fmla="*/ 124 h 167"/>
                      <a:gd name="T46" fmla="*/ 93 w 122"/>
                      <a:gd name="T47" fmla="*/ 136 h 167"/>
                      <a:gd name="T48" fmla="*/ 87 w 122"/>
                      <a:gd name="T49" fmla="*/ 153 h 167"/>
                      <a:gd name="T50" fmla="*/ 74 w 122"/>
                      <a:gd name="T51" fmla="*/ 152 h 167"/>
                      <a:gd name="T52" fmla="*/ 69 w 122"/>
                      <a:gd name="T53" fmla="*/ 160 h 167"/>
                      <a:gd name="T54" fmla="*/ 53 w 122"/>
                      <a:gd name="T55" fmla="*/ 136 h 167"/>
                      <a:gd name="T56" fmla="*/ 29 w 122"/>
                      <a:gd name="T57" fmla="*/ 132 h 167"/>
                      <a:gd name="T58" fmla="*/ 52 w 122"/>
                      <a:gd name="T59" fmla="*/ 125 h 167"/>
                      <a:gd name="T60" fmla="*/ 69 w 122"/>
                      <a:gd name="T61" fmla="*/ 94 h 167"/>
                      <a:gd name="T62" fmla="*/ 63 w 122"/>
                      <a:gd name="T63" fmla="*/ 77 h 167"/>
                      <a:gd name="T64" fmla="*/ 58 w 122"/>
                      <a:gd name="T65" fmla="*/ 68 h 167"/>
                      <a:gd name="T66" fmla="*/ 45 w 122"/>
                      <a:gd name="T67" fmla="*/ 54 h 167"/>
                      <a:gd name="T68" fmla="*/ 31 w 122"/>
                      <a:gd name="T69" fmla="*/ 60 h 167"/>
                      <a:gd name="T70" fmla="*/ 13 w 122"/>
                      <a:gd name="T71" fmla="*/ 49 h 167"/>
                      <a:gd name="T72" fmla="*/ 13 w 122"/>
                      <a:gd name="T73" fmla="*/ 41 h 167"/>
                      <a:gd name="T74" fmla="*/ 18 w 122"/>
                      <a:gd name="T75" fmla="*/ 8 h 167"/>
                      <a:gd name="T76" fmla="*/ 68 w 122"/>
                      <a:gd name="T77" fmla="*/ 133 h 167"/>
                      <a:gd name="T78" fmla="*/ 90 w 122"/>
                      <a:gd name="T79" fmla="*/ 158 h 167"/>
                      <a:gd name="T80" fmla="*/ 1 w 122"/>
                      <a:gd name="T81" fmla="*/ 41 h 167"/>
                      <a:gd name="T82" fmla="*/ 28 w 122"/>
                      <a:gd name="T83" fmla="*/ 56 h 167"/>
                      <a:gd name="T84" fmla="*/ 55 w 122"/>
                      <a:gd name="T85" fmla="*/ 67 h 167"/>
                      <a:gd name="T86" fmla="*/ 68 w 122"/>
                      <a:gd name="T87" fmla="*/ 89 h 167"/>
                      <a:gd name="T88" fmla="*/ 35 w 122"/>
                      <a:gd name="T89" fmla="*/ 122 h 167"/>
                      <a:gd name="T90" fmla="*/ 56 w 122"/>
                      <a:gd name="T91" fmla="*/ 143 h 167"/>
                      <a:gd name="T92" fmla="*/ 79 w 122"/>
                      <a:gd name="T93" fmla="*/ 155 h 167"/>
                      <a:gd name="T94" fmla="*/ 93 w 122"/>
                      <a:gd name="T95" fmla="*/ 157 h 167"/>
                      <a:gd name="T96" fmla="*/ 85 w 122"/>
                      <a:gd name="T97" fmla="*/ 125 h 167"/>
                      <a:gd name="T98" fmla="*/ 93 w 122"/>
                      <a:gd name="T99" fmla="*/ 118 h 167"/>
                      <a:gd name="T100" fmla="*/ 101 w 122"/>
                      <a:gd name="T101" fmla="*/ 132 h 167"/>
                      <a:gd name="T102" fmla="*/ 116 w 122"/>
                      <a:gd name="T103" fmla="*/ 124 h 167"/>
                      <a:gd name="T104" fmla="*/ 115 w 122"/>
                      <a:gd name="T105" fmla="*/ 111 h 167"/>
                      <a:gd name="T106" fmla="*/ 101 w 122"/>
                      <a:gd name="T107" fmla="*/ 103 h 167"/>
                      <a:gd name="T108" fmla="*/ 96 w 122"/>
                      <a:gd name="T109" fmla="*/ 85 h 167"/>
                      <a:gd name="T110" fmla="*/ 101 w 122"/>
                      <a:gd name="T111" fmla="*/ 69 h 167"/>
                      <a:gd name="T112" fmla="*/ 93 w 122"/>
                      <a:gd name="T113" fmla="*/ 59 h 167"/>
                      <a:gd name="T114" fmla="*/ 90 w 122"/>
                      <a:gd name="T115" fmla="*/ 48 h 167"/>
                      <a:gd name="T116" fmla="*/ 74 w 122"/>
                      <a:gd name="T117" fmla="*/ 45 h 167"/>
                      <a:gd name="T118" fmla="*/ 62 w 122"/>
                      <a:gd name="T119" fmla="*/ 29 h 167"/>
                      <a:gd name="T120" fmla="*/ 57 w 122"/>
                      <a:gd name="T121" fmla="*/ 17 h 167"/>
                      <a:gd name="T122" fmla="*/ 33 w 122"/>
                      <a:gd name="T123" fmla="*/ 24 h 167"/>
                      <a:gd name="T124" fmla="*/ 28 w 122"/>
                      <a:gd name="T125" fmla="*/ 1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 h="167">
                        <a:moveTo>
                          <a:pt x="32" y="1"/>
                        </a:moveTo>
                        <a:cubicBezTo>
                          <a:pt x="33" y="1"/>
                          <a:pt x="33" y="1"/>
                          <a:pt x="33" y="1"/>
                        </a:cubicBezTo>
                        <a:cubicBezTo>
                          <a:pt x="33" y="1"/>
                          <a:pt x="33" y="1"/>
                          <a:pt x="33" y="1"/>
                        </a:cubicBezTo>
                        <a:cubicBezTo>
                          <a:pt x="33" y="1"/>
                          <a:pt x="33" y="1"/>
                          <a:pt x="33" y="1"/>
                        </a:cubicBezTo>
                        <a:cubicBezTo>
                          <a:pt x="34" y="1"/>
                          <a:pt x="34" y="1"/>
                          <a:pt x="34" y="1"/>
                        </a:cubicBezTo>
                        <a:cubicBezTo>
                          <a:pt x="35" y="1"/>
                          <a:pt x="35" y="1"/>
                          <a:pt x="35" y="1"/>
                        </a:cubicBezTo>
                        <a:cubicBezTo>
                          <a:pt x="35" y="1"/>
                          <a:pt x="35" y="1"/>
                          <a:pt x="35" y="1"/>
                        </a:cubicBezTo>
                        <a:cubicBezTo>
                          <a:pt x="35" y="1"/>
                          <a:pt x="35" y="1"/>
                          <a:pt x="35" y="1"/>
                        </a:cubicBezTo>
                        <a:cubicBezTo>
                          <a:pt x="37" y="1"/>
                          <a:pt x="37" y="1"/>
                          <a:pt x="37" y="1"/>
                        </a:cubicBezTo>
                        <a:cubicBezTo>
                          <a:pt x="38" y="2"/>
                          <a:pt x="38" y="2"/>
                          <a:pt x="38" y="2"/>
                        </a:cubicBezTo>
                        <a:cubicBezTo>
                          <a:pt x="40" y="3"/>
                          <a:pt x="40" y="3"/>
                          <a:pt x="40" y="3"/>
                        </a:cubicBezTo>
                        <a:cubicBezTo>
                          <a:pt x="41" y="3"/>
                          <a:pt x="41" y="3"/>
                          <a:pt x="41" y="3"/>
                        </a:cubicBezTo>
                        <a:cubicBezTo>
                          <a:pt x="40" y="4"/>
                          <a:pt x="40" y="4"/>
                          <a:pt x="40" y="4"/>
                        </a:cubicBezTo>
                        <a:cubicBezTo>
                          <a:pt x="39" y="5"/>
                          <a:pt x="39" y="5"/>
                          <a:pt x="39" y="5"/>
                        </a:cubicBezTo>
                        <a:cubicBezTo>
                          <a:pt x="37" y="5"/>
                          <a:pt x="37" y="5"/>
                          <a:pt x="37" y="5"/>
                        </a:cubicBezTo>
                        <a:cubicBezTo>
                          <a:pt x="36" y="5"/>
                          <a:pt x="36" y="5"/>
                          <a:pt x="36" y="5"/>
                        </a:cubicBezTo>
                        <a:cubicBezTo>
                          <a:pt x="36" y="5"/>
                          <a:pt x="36" y="5"/>
                          <a:pt x="36" y="5"/>
                        </a:cubicBezTo>
                        <a:cubicBezTo>
                          <a:pt x="35" y="6"/>
                          <a:pt x="35" y="6"/>
                          <a:pt x="35" y="6"/>
                        </a:cubicBezTo>
                        <a:cubicBezTo>
                          <a:pt x="35" y="7"/>
                          <a:pt x="35" y="7"/>
                          <a:pt x="35" y="7"/>
                        </a:cubicBezTo>
                        <a:cubicBezTo>
                          <a:pt x="34" y="8"/>
                          <a:pt x="34" y="8"/>
                          <a:pt x="34" y="8"/>
                        </a:cubicBezTo>
                        <a:cubicBezTo>
                          <a:pt x="33" y="8"/>
                          <a:pt x="33" y="8"/>
                          <a:pt x="33" y="8"/>
                        </a:cubicBezTo>
                        <a:cubicBezTo>
                          <a:pt x="33" y="8"/>
                          <a:pt x="33" y="8"/>
                          <a:pt x="33" y="8"/>
                        </a:cubicBezTo>
                        <a:cubicBezTo>
                          <a:pt x="33" y="8"/>
                          <a:pt x="33" y="8"/>
                          <a:pt x="33" y="8"/>
                        </a:cubicBezTo>
                        <a:cubicBezTo>
                          <a:pt x="30" y="10"/>
                          <a:pt x="30" y="10"/>
                          <a:pt x="30" y="10"/>
                        </a:cubicBezTo>
                        <a:cubicBezTo>
                          <a:pt x="28" y="13"/>
                          <a:pt x="28" y="13"/>
                          <a:pt x="28" y="13"/>
                        </a:cubicBezTo>
                        <a:cubicBezTo>
                          <a:pt x="26" y="14"/>
                          <a:pt x="26" y="14"/>
                          <a:pt x="26" y="14"/>
                        </a:cubicBezTo>
                        <a:cubicBezTo>
                          <a:pt x="26" y="15"/>
                          <a:pt x="26" y="15"/>
                          <a:pt x="26" y="15"/>
                        </a:cubicBezTo>
                        <a:cubicBezTo>
                          <a:pt x="25" y="15"/>
                          <a:pt x="25" y="15"/>
                          <a:pt x="25" y="15"/>
                        </a:cubicBezTo>
                        <a:cubicBezTo>
                          <a:pt x="25" y="15"/>
                          <a:pt x="25" y="15"/>
                          <a:pt x="25" y="15"/>
                        </a:cubicBezTo>
                        <a:cubicBezTo>
                          <a:pt x="24" y="17"/>
                          <a:pt x="24" y="17"/>
                          <a:pt x="24" y="17"/>
                        </a:cubicBezTo>
                        <a:cubicBezTo>
                          <a:pt x="24" y="17"/>
                          <a:pt x="24" y="17"/>
                          <a:pt x="24" y="17"/>
                        </a:cubicBezTo>
                        <a:cubicBezTo>
                          <a:pt x="24" y="17"/>
                          <a:pt x="24" y="17"/>
                          <a:pt x="24" y="17"/>
                        </a:cubicBezTo>
                        <a:cubicBezTo>
                          <a:pt x="24" y="19"/>
                          <a:pt x="24" y="19"/>
                          <a:pt x="24" y="19"/>
                        </a:cubicBezTo>
                        <a:cubicBezTo>
                          <a:pt x="24" y="19"/>
                          <a:pt x="24" y="19"/>
                          <a:pt x="24" y="19"/>
                        </a:cubicBezTo>
                        <a:cubicBezTo>
                          <a:pt x="24" y="19"/>
                          <a:pt x="24" y="19"/>
                          <a:pt x="24" y="19"/>
                        </a:cubicBezTo>
                        <a:cubicBezTo>
                          <a:pt x="24" y="20"/>
                          <a:pt x="24" y="20"/>
                          <a:pt x="24" y="20"/>
                        </a:cubicBezTo>
                        <a:cubicBezTo>
                          <a:pt x="25" y="20"/>
                          <a:pt x="25" y="20"/>
                          <a:pt x="25" y="20"/>
                        </a:cubicBezTo>
                        <a:cubicBezTo>
                          <a:pt x="25" y="20"/>
                          <a:pt x="25" y="20"/>
                          <a:pt x="25" y="20"/>
                        </a:cubicBezTo>
                        <a:cubicBezTo>
                          <a:pt x="25" y="21"/>
                          <a:pt x="25" y="21"/>
                          <a:pt x="25" y="21"/>
                        </a:cubicBezTo>
                        <a:cubicBezTo>
                          <a:pt x="25" y="22"/>
                          <a:pt x="25" y="22"/>
                          <a:pt x="25" y="22"/>
                        </a:cubicBezTo>
                        <a:cubicBezTo>
                          <a:pt x="24" y="22"/>
                          <a:pt x="24" y="22"/>
                          <a:pt x="24" y="22"/>
                        </a:cubicBezTo>
                        <a:cubicBezTo>
                          <a:pt x="24" y="22"/>
                          <a:pt x="24" y="22"/>
                          <a:pt x="24" y="22"/>
                        </a:cubicBezTo>
                        <a:cubicBezTo>
                          <a:pt x="24" y="22"/>
                          <a:pt x="24" y="22"/>
                          <a:pt x="24" y="22"/>
                        </a:cubicBezTo>
                        <a:cubicBezTo>
                          <a:pt x="23" y="23"/>
                          <a:pt x="23" y="23"/>
                          <a:pt x="23" y="23"/>
                        </a:cubicBezTo>
                        <a:cubicBezTo>
                          <a:pt x="22" y="25"/>
                          <a:pt x="22" y="25"/>
                          <a:pt x="22" y="25"/>
                        </a:cubicBezTo>
                        <a:cubicBezTo>
                          <a:pt x="22" y="25"/>
                          <a:pt x="22" y="25"/>
                          <a:pt x="22" y="25"/>
                        </a:cubicBezTo>
                        <a:cubicBezTo>
                          <a:pt x="22" y="25"/>
                          <a:pt x="22" y="25"/>
                          <a:pt x="22" y="25"/>
                        </a:cubicBezTo>
                        <a:cubicBezTo>
                          <a:pt x="22" y="26"/>
                          <a:pt x="22" y="26"/>
                          <a:pt x="22" y="26"/>
                        </a:cubicBezTo>
                        <a:cubicBezTo>
                          <a:pt x="21" y="28"/>
                          <a:pt x="21" y="28"/>
                          <a:pt x="21" y="28"/>
                        </a:cubicBezTo>
                        <a:cubicBezTo>
                          <a:pt x="21" y="28"/>
                          <a:pt x="21" y="28"/>
                          <a:pt x="21" y="28"/>
                        </a:cubicBezTo>
                        <a:cubicBezTo>
                          <a:pt x="21" y="28"/>
                          <a:pt x="21" y="28"/>
                          <a:pt x="21" y="28"/>
                        </a:cubicBezTo>
                        <a:cubicBezTo>
                          <a:pt x="21" y="28"/>
                          <a:pt x="21" y="28"/>
                          <a:pt x="21" y="28"/>
                        </a:cubicBezTo>
                        <a:cubicBezTo>
                          <a:pt x="20" y="29"/>
                          <a:pt x="20" y="29"/>
                          <a:pt x="20" y="29"/>
                        </a:cubicBezTo>
                        <a:cubicBezTo>
                          <a:pt x="20" y="29"/>
                          <a:pt x="20" y="29"/>
                          <a:pt x="20" y="29"/>
                        </a:cubicBezTo>
                        <a:cubicBezTo>
                          <a:pt x="21" y="30"/>
                          <a:pt x="21" y="30"/>
                          <a:pt x="21" y="30"/>
                        </a:cubicBezTo>
                        <a:cubicBezTo>
                          <a:pt x="21" y="31"/>
                          <a:pt x="21" y="31"/>
                          <a:pt x="21" y="31"/>
                        </a:cubicBezTo>
                        <a:cubicBezTo>
                          <a:pt x="21" y="32"/>
                          <a:pt x="21" y="32"/>
                          <a:pt x="21" y="32"/>
                        </a:cubicBezTo>
                        <a:cubicBezTo>
                          <a:pt x="21" y="32"/>
                          <a:pt x="21" y="32"/>
                          <a:pt x="21" y="32"/>
                        </a:cubicBezTo>
                        <a:cubicBezTo>
                          <a:pt x="21" y="32"/>
                          <a:pt x="21" y="32"/>
                          <a:pt x="21" y="32"/>
                        </a:cubicBezTo>
                        <a:cubicBezTo>
                          <a:pt x="22" y="33"/>
                          <a:pt x="22" y="33"/>
                          <a:pt x="22" y="33"/>
                        </a:cubicBezTo>
                        <a:cubicBezTo>
                          <a:pt x="22" y="35"/>
                          <a:pt x="22" y="35"/>
                          <a:pt x="22" y="35"/>
                        </a:cubicBezTo>
                        <a:cubicBezTo>
                          <a:pt x="22" y="35"/>
                          <a:pt x="22" y="35"/>
                          <a:pt x="22" y="35"/>
                        </a:cubicBezTo>
                        <a:cubicBezTo>
                          <a:pt x="22" y="35"/>
                          <a:pt x="22" y="35"/>
                          <a:pt x="22" y="35"/>
                        </a:cubicBezTo>
                        <a:cubicBezTo>
                          <a:pt x="23" y="36"/>
                          <a:pt x="23" y="36"/>
                          <a:pt x="23" y="36"/>
                        </a:cubicBezTo>
                        <a:cubicBezTo>
                          <a:pt x="23" y="37"/>
                          <a:pt x="23" y="37"/>
                          <a:pt x="23" y="37"/>
                        </a:cubicBezTo>
                        <a:cubicBezTo>
                          <a:pt x="23" y="37"/>
                          <a:pt x="23" y="37"/>
                          <a:pt x="23" y="37"/>
                        </a:cubicBezTo>
                        <a:cubicBezTo>
                          <a:pt x="23" y="37"/>
                          <a:pt x="23" y="37"/>
                          <a:pt x="23" y="37"/>
                        </a:cubicBezTo>
                        <a:cubicBezTo>
                          <a:pt x="24" y="38"/>
                          <a:pt x="24" y="38"/>
                          <a:pt x="24" y="38"/>
                        </a:cubicBezTo>
                        <a:cubicBezTo>
                          <a:pt x="24" y="38"/>
                          <a:pt x="24" y="38"/>
                          <a:pt x="24" y="38"/>
                        </a:cubicBezTo>
                        <a:cubicBezTo>
                          <a:pt x="24" y="38"/>
                          <a:pt x="24" y="38"/>
                          <a:pt x="24" y="38"/>
                        </a:cubicBezTo>
                        <a:cubicBezTo>
                          <a:pt x="24" y="38"/>
                          <a:pt x="24" y="38"/>
                          <a:pt x="24" y="38"/>
                        </a:cubicBezTo>
                        <a:cubicBezTo>
                          <a:pt x="23" y="38"/>
                          <a:pt x="23" y="38"/>
                          <a:pt x="23" y="38"/>
                        </a:cubicBezTo>
                        <a:cubicBezTo>
                          <a:pt x="23" y="38"/>
                          <a:pt x="23" y="38"/>
                          <a:pt x="23" y="38"/>
                        </a:cubicBezTo>
                        <a:cubicBezTo>
                          <a:pt x="23" y="39"/>
                          <a:pt x="23" y="39"/>
                          <a:pt x="23" y="39"/>
                        </a:cubicBezTo>
                        <a:cubicBezTo>
                          <a:pt x="23" y="39"/>
                          <a:pt x="23" y="39"/>
                          <a:pt x="23" y="39"/>
                        </a:cubicBezTo>
                        <a:cubicBezTo>
                          <a:pt x="22" y="39"/>
                          <a:pt x="22" y="39"/>
                          <a:pt x="22" y="39"/>
                        </a:cubicBezTo>
                        <a:cubicBezTo>
                          <a:pt x="22" y="39"/>
                          <a:pt x="22" y="39"/>
                          <a:pt x="22" y="39"/>
                        </a:cubicBezTo>
                        <a:cubicBezTo>
                          <a:pt x="22" y="39"/>
                          <a:pt x="22" y="39"/>
                          <a:pt x="22" y="39"/>
                        </a:cubicBezTo>
                        <a:cubicBezTo>
                          <a:pt x="21" y="39"/>
                          <a:pt x="21" y="39"/>
                          <a:pt x="21" y="39"/>
                        </a:cubicBezTo>
                        <a:cubicBezTo>
                          <a:pt x="21" y="40"/>
                          <a:pt x="21" y="40"/>
                          <a:pt x="21" y="40"/>
                        </a:cubicBezTo>
                        <a:cubicBezTo>
                          <a:pt x="20" y="40"/>
                          <a:pt x="20" y="40"/>
                          <a:pt x="20" y="40"/>
                        </a:cubicBezTo>
                        <a:cubicBezTo>
                          <a:pt x="21" y="40"/>
                          <a:pt x="21" y="40"/>
                          <a:pt x="21" y="40"/>
                        </a:cubicBezTo>
                        <a:cubicBezTo>
                          <a:pt x="21" y="41"/>
                          <a:pt x="21" y="41"/>
                          <a:pt x="21" y="41"/>
                        </a:cubicBezTo>
                        <a:cubicBezTo>
                          <a:pt x="22" y="42"/>
                          <a:pt x="22" y="42"/>
                          <a:pt x="22" y="42"/>
                        </a:cubicBezTo>
                        <a:cubicBezTo>
                          <a:pt x="22" y="42"/>
                          <a:pt x="22" y="42"/>
                          <a:pt x="22" y="42"/>
                        </a:cubicBezTo>
                        <a:cubicBezTo>
                          <a:pt x="22" y="42"/>
                          <a:pt x="22" y="42"/>
                          <a:pt x="22" y="42"/>
                        </a:cubicBezTo>
                        <a:cubicBezTo>
                          <a:pt x="23" y="42"/>
                          <a:pt x="23" y="42"/>
                          <a:pt x="23" y="42"/>
                        </a:cubicBezTo>
                        <a:cubicBezTo>
                          <a:pt x="22" y="42"/>
                          <a:pt x="22" y="42"/>
                          <a:pt x="22" y="42"/>
                        </a:cubicBezTo>
                        <a:cubicBezTo>
                          <a:pt x="22" y="42"/>
                          <a:pt x="22" y="42"/>
                          <a:pt x="22" y="42"/>
                        </a:cubicBezTo>
                        <a:cubicBezTo>
                          <a:pt x="22" y="42"/>
                          <a:pt x="22" y="42"/>
                          <a:pt x="22" y="42"/>
                        </a:cubicBezTo>
                        <a:cubicBezTo>
                          <a:pt x="22" y="44"/>
                          <a:pt x="22" y="44"/>
                          <a:pt x="22" y="44"/>
                        </a:cubicBezTo>
                        <a:cubicBezTo>
                          <a:pt x="22" y="45"/>
                          <a:pt x="22" y="45"/>
                          <a:pt x="22" y="45"/>
                        </a:cubicBezTo>
                        <a:cubicBezTo>
                          <a:pt x="22" y="46"/>
                          <a:pt x="22" y="46"/>
                          <a:pt x="22" y="46"/>
                        </a:cubicBezTo>
                        <a:cubicBezTo>
                          <a:pt x="20" y="48"/>
                          <a:pt x="20" y="48"/>
                          <a:pt x="20" y="48"/>
                        </a:cubicBezTo>
                        <a:cubicBezTo>
                          <a:pt x="22" y="46"/>
                          <a:pt x="22" y="46"/>
                          <a:pt x="22" y="46"/>
                        </a:cubicBezTo>
                        <a:cubicBezTo>
                          <a:pt x="24" y="45"/>
                          <a:pt x="24" y="45"/>
                          <a:pt x="24" y="45"/>
                        </a:cubicBezTo>
                        <a:cubicBezTo>
                          <a:pt x="24" y="45"/>
                          <a:pt x="24" y="45"/>
                          <a:pt x="24" y="45"/>
                        </a:cubicBezTo>
                        <a:cubicBezTo>
                          <a:pt x="24" y="44"/>
                          <a:pt x="24" y="44"/>
                          <a:pt x="24" y="44"/>
                        </a:cubicBezTo>
                        <a:cubicBezTo>
                          <a:pt x="24" y="44"/>
                          <a:pt x="24" y="44"/>
                          <a:pt x="24" y="44"/>
                        </a:cubicBezTo>
                        <a:cubicBezTo>
                          <a:pt x="25" y="42"/>
                          <a:pt x="25" y="42"/>
                          <a:pt x="25" y="42"/>
                        </a:cubicBezTo>
                        <a:cubicBezTo>
                          <a:pt x="26" y="41"/>
                          <a:pt x="26" y="41"/>
                          <a:pt x="26" y="41"/>
                        </a:cubicBezTo>
                        <a:cubicBezTo>
                          <a:pt x="26" y="41"/>
                          <a:pt x="26" y="41"/>
                          <a:pt x="26" y="41"/>
                        </a:cubicBezTo>
                        <a:cubicBezTo>
                          <a:pt x="26" y="41"/>
                          <a:pt x="26" y="41"/>
                          <a:pt x="26" y="41"/>
                        </a:cubicBezTo>
                        <a:cubicBezTo>
                          <a:pt x="26" y="39"/>
                          <a:pt x="26" y="39"/>
                          <a:pt x="26" y="39"/>
                        </a:cubicBezTo>
                        <a:cubicBezTo>
                          <a:pt x="27" y="38"/>
                          <a:pt x="27" y="38"/>
                          <a:pt x="27" y="38"/>
                        </a:cubicBezTo>
                        <a:cubicBezTo>
                          <a:pt x="28" y="37"/>
                          <a:pt x="28" y="37"/>
                          <a:pt x="28" y="37"/>
                        </a:cubicBezTo>
                        <a:cubicBezTo>
                          <a:pt x="28" y="37"/>
                          <a:pt x="28" y="37"/>
                          <a:pt x="28" y="37"/>
                        </a:cubicBezTo>
                        <a:cubicBezTo>
                          <a:pt x="28" y="37"/>
                          <a:pt x="28" y="37"/>
                          <a:pt x="28" y="37"/>
                        </a:cubicBezTo>
                        <a:cubicBezTo>
                          <a:pt x="28" y="36"/>
                          <a:pt x="28" y="36"/>
                          <a:pt x="28" y="36"/>
                        </a:cubicBezTo>
                        <a:cubicBezTo>
                          <a:pt x="28" y="36"/>
                          <a:pt x="28" y="36"/>
                          <a:pt x="28" y="36"/>
                        </a:cubicBezTo>
                        <a:cubicBezTo>
                          <a:pt x="28" y="36"/>
                          <a:pt x="28" y="36"/>
                          <a:pt x="28" y="36"/>
                        </a:cubicBezTo>
                        <a:cubicBezTo>
                          <a:pt x="28" y="35"/>
                          <a:pt x="28" y="35"/>
                          <a:pt x="28" y="35"/>
                        </a:cubicBezTo>
                        <a:cubicBezTo>
                          <a:pt x="28" y="34"/>
                          <a:pt x="28" y="34"/>
                          <a:pt x="28" y="34"/>
                        </a:cubicBezTo>
                        <a:cubicBezTo>
                          <a:pt x="28" y="34"/>
                          <a:pt x="28" y="34"/>
                          <a:pt x="28" y="34"/>
                        </a:cubicBezTo>
                        <a:cubicBezTo>
                          <a:pt x="28" y="34"/>
                          <a:pt x="28" y="34"/>
                          <a:pt x="28" y="34"/>
                        </a:cubicBezTo>
                        <a:cubicBezTo>
                          <a:pt x="27" y="33"/>
                          <a:pt x="27" y="33"/>
                          <a:pt x="27" y="33"/>
                        </a:cubicBezTo>
                        <a:cubicBezTo>
                          <a:pt x="27" y="33"/>
                          <a:pt x="27" y="33"/>
                          <a:pt x="27" y="33"/>
                        </a:cubicBezTo>
                        <a:cubicBezTo>
                          <a:pt x="27" y="33"/>
                          <a:pt x="27" y="33"/>
                          <a:pt x="27" y="33"/>
                        </a:cubicBezTo>
                        <a:cubicBezTo>
                          <a:pt x="26" y="33"/>
                          <a:pt x="26" y="33"/>
                          <a:pt x="26" y="33"/>
                        </a:cubicBezTo>
                        <a:cubicBezTo>
                          <a:pt x="26" y="32"/>
                          <a:pt x="26" y="32"/>
                          <a:pt x="26" y="32"/>
                        </a:cubicBezTo>
                        <a:cubicBezTo>
                          <a:pt x="26" y="32"/>
                          <a:pt x="26" y="32"/>
                          <a:pt x="26" y="32"/>
                        </a:cubicBezTo>
                        <a:cubicBezTo>
                          <a:pt x="26" y="32"/>
                          <a:pt x="26" y="32"/>
                          <a:pt x="26" y="32"/>
                        </a:cubicBezTo>
                        <a:cubicBezTo>
                          <a:pt x="26" y="31"/>
                          <a:pt x="26" y="31"/>
                          <a:pt x="26" y="31"/>
                        </a:cubicBezTo>
                        <a:cubicBezTo>
                          <a:pt x="26" y="30"/>
                          <a:pt x="26" y="30"/>
                          <a:pt x="26" y="30"/>
                        </a:cubicBezTo>
                        <a:cubicBezTo>
                          <a:pt x="26" y="30"/>
                          <a:pt x="26" y="30"/>
                          <a:pt x="26" y="30"/>
                        </a:cubicBezTo>
                        <a:cubicBezTo>
                          <a:pt x="26" y="30"/>
                          <a:pt x="26" y="30"/>
                          <a:pt x="26" y="30"/>
                        </a:cubicBezTo>
                        <a:cubicBezTo>
                          <a:pt x="25" y="29"/>
                          <a:pt x="25" y="29"/>
                          <a:pt x="25" y="29"/>
                        </a:cubicBezTo>
                        <a:cubicBezTo>
                          <a:pt x="26" y="28"/>
                          <a:pt x="26" y="28"/>
                          <a:pt x="26" y="28"/>
                        </a:cubicBezTo>
                        <a:cubicBezTo>
                          <a:pt x="26" y="28"/>
                          <a:pt x="26" y="28"/>
                          <a:pt x="26" y="28"/>
                        </a:cubicBezTo>
                        <a:cubicBezTo>
                          <a:pt x="27" y="28"/>
                          <a:pt x="27" y="28"/>
                          <a:pt x="27" y="28"/>
                        </a:cubicBezTo>
                        <a:cubicBezTo>
                          <a:pt x="28" y="28"/>
                          <a:pt x="28" y="28"/>
                          <a:pt x="28" y="28"/>
                        </a:cubicBezTo>
                        <a:cubicBezTo>
                          <a:pt x="28" y="27"/>
                          <a:pt x="28" y="27"/>
                          <a:pt x="28" y="27"/>
                        </a:cubicBezTo>
                        <a:cubicBezTo>
                          <a:pt x="28" y="27"/>
                          <a:pt x="28" y="27"/>
                          <a:pt x="28" y="27"/>
                        </a:cubicBezTo>
                        <a:cubicBezTo>
                          <a:pt x="29" y="26"/>
                          <a:pt x="29" y="26"/>
                          <a:pt x="29" y="26"/>
                        </a:cubicBezTo>
                        <a:cubicBezTo>
                          <a:pt x="28" y="26"/>
                          <a:pt x="28" y="26"/>
                          <a:pt x="28" y="26"/>
                        </a:cubicBezTo>
                        <a:cubicBezTo>
                          <a:pt x="28" y="26"/>
                          <a:pt x="28" y="26"/>
                          <a:pt x="28" y="26"/>
                        </a:cubicBezTo>
                        <a:cubicBezTo>
                          <a:pt x="29" y="25"/>
                          <a:pt x="29" y="25"/>
                          <a:pt x="29" y="25"/>
                        </a:cubicBezTo>
                        <a:cubicBezTo>
                          <a:pt x="29" y="25"/>
                          <a:pt x="29" y="25"/>
                          <a:pt x="29" y="25"/>
                        </a:cubicBezTo>
                        <a:cubicBezTo>
                          <a:pt x="30" y="26"/>
                          <a:pt x="30" y="26"/>
                          <a:pt x="30" y="26"/>
                        </a:cubicBezTo>
                        <a:cubicBezTo>
                          <a:pt x="29" y="27"/>
                          <a:pt x="29" y="27"/>
                          <a:pt x="29" y="27"/>
                        </a:cubicBezTo>
                        <a:cubicBezTo>
                          <a:pt x="29" y="27"/>
                          <a:pt x="29" y="27"/>
                          <a:pt x="29" y="27"/>
                        </a:cubicBezTo>
                        <a:cubicBezTo>
                          <a:pt x="29" y="27"/>
                          <a:pt x="29" y="27"/>
                          <a:pt x="29" y="27"/>
                        </a:cubicBezTo>
                        <a:cubicBezTo>
                          <a:pt x="30" y="28"/>
                          <a:pt x="30" y="28"/>
                          <a:pt x="30" y="28"/>
                        </a:cubicBezTo>
                        <a:cubicBezTo>
                          <a:pt x="30" y="28"/>
                          <a:pt x="30" y="28"/>
                          <a:pt x="30" y="28"/>
                        </a:cubicBezTo>
                        <a:cubicBezTo>
                          <a:pt x="31" y="28"/>
                          <a:pt x="31" y="28"/>
                          <a:pt x="31" y="28"/>
                        </a:cubicBezTo>
                        <a:cubicBezTo>
                          <a:pt x="32" y="27"/>
                          <a:pt x="32" y="27"/>
                          <a:pt x="32" y="27"/>
                        </a:cubicBezTo>
                        <a:cubicBezTo>
                          <a:pt x="32" y="27"/>
                          <a:pt x="32" y="27"/>
                          <a:pt x="32" y="27"/>
                        </a:cubicBezTo>
                        <a:cubicBezTo>
                          <a:pt x="32" y="27"/>
                          <a:pt x="32" y="27"/>
                          <a:pt x="32" y="27"/>
                        </a:cubicBezTo>
                        <a:cubicBezTo>
                          <a:pt x="32" y="26"/>
                          <a:pt x="32" y="26"/>
                          <a:pt x="32" y="26"/>
                        </a:cubicBezTo>
                        <a:cubicBezTo>
                          <a:pt x="32" y="25"/>
                          <a:pt x="32" y="25"/>
                          <a:pt x="32" y="25"/>
                        </a:cubicBezTo>
                        <a:cubicBezTo>
                          <a:pt x="33" y="25"/>
                          <a:pt x="33" y="25"/>
                          <a:pt x="33" y="25"/>
                        </a:cubicBezTo>
                        <a:cubicBezTo>
                          <a:pt x="33" y="25"/>
                          <a:pt x="33" y="25"/>
                          <a:pt x="33" y="25"/>
                        </a:cubicBezTo>
                        <a:cubicBezTo>
                          <a:pt x="33" y="24"/>
                          <a:pt x="33" y="24"/>
                          <a:pt x="33" y="24"/>
                        </a:cubicBezTo>
                        <a:cubicBezTo>
                          <a:pt x="33" y="24"/>
                          <a:pt x="33" y="24"/>
                          <a:pt x="33" y="24"/>
                        </a:cubicBezTo>
                        <a:cubicBezTo>
                          <a:pt x="33" y="24"/>
                          <a:pt x="33" y="24"/>
                          <a:pt x="33" y="24"/>
                        </a:cubicBezTo>
                        <a:cubicBezTo>
                          <a:pt x="34" y="23"/>
                          <a:pt x="34" y="23"/>
                          <a:pt x="34" y="23"/>
                        </a:cubicBezTo>
                        <a:cubicBezTo>
                          <a:pt x="35" y="23"/>
                          <a:pt x="35" y="23"/>
                          <a:pt x="35" y="23"/>
                        </a:cubicBezTo>
                        <a:cubicBezTo>
                          <a:pt x="35" y="23"/>
                          <a:pt x="35" y="23"/>
                          <a:pt x="35" y="23"/>
                        </a:cubicBezTo>
                        <a:cubicBezTo>
                          <a:pt x="34" y="22"/>
                          <a:pt x="34" y="22"/>
                          <a:pt x="34" y="22"/>
                        </a:cubicBezTo>
                        <a:cubicBezTo>
                          <a:pt x="34" y="22"/>
                          <a:pt x="34" y="22"/>
                          <a:pt x="34" y="22"/>
                        </a:cubicBezTo>
                        <a:cubicBezTo>
                          <a:pt x="34" y="22"/>
                          <a:pt x="34" y="22"/>
                          <a:pt x="34" y="22"/>
                        </a:cubicBezTo>
                        <a:cubicBezTo>
                          <a:pt x="33" y="22"/>
                          <a:pt x="33" y="22"/>
                          <a:pt x="33" y="22"/>
                        </a:cubicBezTo>
                        <a:cubicBezTo>
                          <a:pt x="33" y="22"/>
                          <a:pt x="33" y="22"/>
                          <a:pt x="33" y="22"/>
                        </a:cubicBezTo>
                        <a:cubicBezTo>
                          <a:pt x="33" y="22"/>
                          <a:pt x="33" y="22"/>
                          <a:pt x="33" y="22"/>
                        </a:cubicBezTo>
                        <a:cubicBezTo>
                          <a:pt x="31" y="23"/>
                          <a:pt x="31" y="23"/>
                          <a:pt x="31" y="23"/>
                        </a:cubicBezTo>
                        <a:cubicBezTo>
                          <a:pt x="31" y="23"/>
                          <a:pt x="31" y="23"/>
                          <a:pt x="31" y="23"/>
                        </a:cubicBezTo>
                        <a:cubicBezTo>
                          <a:pt x="30" y="22"/>
                          <a:pt x="30" y="22"/>
                          <a:pt x="30" y="22"/>
                        </a:cubicBezTo>
                        <a:cubicBezTo>
                          <a:pt x="30" y="22"/>
                          <a:pt x="30" y="22"/>
                          <a:pt x="30" y="22"/>
                        </a:cubicBezTo>
                        <a:cubicBezTo>
                          <a:pt x="30" y="22"/>
                          <a:pt x="30" y="22"/>
                          <a:pt x="30" y="22"/>
                        </a:cubicBezTo>
                        <a:cubicBezTo>
                          <a:pt x="30" y="21"/>
                          <a:pt x="30" y="21"/>
                          <a:pt x="30" y="21"/>
                        </a:cubicBezTo>
                        <a:cubicBezTo>
                          <a:pt x="30" y="21"/>
                          <a:pt x="30" y="21"/>
                          <a:pt x="30" y="21"/>
                        </a:cubicBezTo>
                        <a:cubicBezTo>
                          <a:pt x="31" y="21"/>
                          <a:pt x="31" y="21"/>
                          <a:pt x="31" y="21"/>
                        </a:cubicBezTo>
                        <a:cubicBezTo>
                          <a:pt x="31" y="21"/>
                          <a:pt x="31" y="21"/>
                          <a:pt x="31" y="21"/>
                        </a:cubicBezTo>
                        <a:cubicBezTo>
                          <a:pt x="31" y="20"/>
                          <a:pt x="31" y="20"/>
                          <a:pt x="31" y="20"/>
                        </a:cubicBezTo>
                        <a:cubicBezTo>
                          <a:pt x="30" y="19"/>
                          <a:pt x="30" y="19"/>
                          <a:pt x="30" y="19"/>
                        </a:cubicBezTo>
                        <a:cubicBezTo>
                          <a:pt x="31" y="18"/>
                          <a:pt x="31" y="18"/>
                          <a:pt x="31" y="18"/>
                        </a:cubicBezTo>
                        <a:cubicBezTo>
                          <a:pt x="32" y="16"/>
                          <a:pt x="32" y="16"/>
                          <a:pt x="32" y="16"/>
                        </a:cubicBezTo>
                        <a:cubicBezTo>
                          <a:pt x="32" y="16"/>
                          <a:pt x="32" y="16"/>
                          <a:pt x="32" y="16"/>
                        </a:cubicBezTo>
                        <a:cubicBezTo>
                          <a:pt x="32" y="16"/>
                          <a:pt x="32" y="16"/>
                          <a:pt x="32" y="16"/>
                        </a:cubicBezTo>
                        <a:cubicBezTo>
                          <a:pt x="32" y="15"/>
                          <a:pt x="32" y="15"/>
                          <a:pt x="32" y="15"/>
                        </a:cubicBezTo>
                        <a:cubicBezTo>
                          <a:pt x="32" y="15"/>
                          <a:pt x="32" y="15"/>
                          <a:pt x="32" y="15"/>
                        </a:cubicBezTo>
                        <a:cubicBezTo>
                          <a:pt x="33" y="15"/>
                          <a:pt x="33" y="15"/>
                          <a:pt x="33" y="15"/>
                        </a:cubicBezTo>
                        <a:cubicBezTo>
                          <a:pt x="34" y="16"/>
                          <a:pt x="34" y="16"/>
                          <a:pt x="34" y="16"/>
                        </a:cubicBezTo>
                        <a:cubicBezTo>
                          <a:pt x="34" y="16"/>
                          <a:pt x="34" y="16"/>
                          <a:pt x="34" y="16"/>
                        </a:cubicBezTo>
                        <a:cubicBezTo>
                          <a:pt x="34" y="17"/>
                          <a:pt x="34" y="17"/>
                          <a:pt x="34" y="17"/>
                        </a:cubicBezTo>
                        <a:cubicBezTo>
                          <a:pt x="35" y="17"/>
                          <a:pt x="35" y="17"/>
                          <a:pt x="35" y="17"/>
                        </a:cubicBezTo>
                        <a:cubicBezTo>
                          <a:pt x="36" y="18"/>
                          <a:pt x="36" y="18"/>
                          <a:pt x="36" y="18"/>
                        </a:cubicBezTo>
                        <a:cubicBezTo>
                          <a:pt x="37" y="19"/>
                          <a:pt x="37" y="19"/>
                          <a:pt x="37" y="19"/>
                        </a:cubicBezTo>
                        <a:cubicBezTo>
                          <a:pt x="37" y="19"/>
                          <a:pt x="37" y="19"/>
                          <a:pt x="37" y="19"/>
                        </a:cubicBezTo>
                        <a:cubicBezTo>
                          <a:pt x="37" y="19"/>
                          <a:pt x="37" y="19"/>
                          <a:pt x="37" y="19"/>
                        </a:cubicBezTo>
                        <a:cubicBezTo>
                          <a:pt x="38" y="19"/>
                          <a:pt x="38" y="19"/>
                          <a:pt x="38" y="19"/>
                        </a:cubicBezTo>
                        <a:cubicBezTo>
                          <a:pt x="40" y="19"/>
                          <a:pt x="40" y="19"/>
                          <a:pt x="40" y="19"/>
                        </a:cubicBezTo>
                        <a:cubicBezTo>
                          <a:pt x="39" y="18"/>
                          <a:pt x="39" y="18"/>
                          <a:pt x="39" y="18"/>
                        </a:cubicBezTo>
                        <a:cubicBezTo>
                          <a:pt x="38" y="17"/>
                          <a:pt x="38" y="17"/>
                          <a:pt x="38" y="17"/>
                        </a:cubicBezTo>
                        <a:cubicBezTo>
                          <a:pt x="38" y="17"/>
                          <a:pt x="38" y="17"/>
                          <a:pt x="38" y="17"/>
                        </a:cubicBezTo>
                        <a:cubicBezTo>
                          <a:pt x="38" y="16"/>
                          <a:pt x="38" y="16"/>
                          <a:pt x="38" y="16"/>
                        </a:cubicBezTo>
                        <a:cubicBezTo>
                          <a:pt x="38" y="16"/>
                          <a:pt x="38" y="16"/>
                          <a:pt x="38" y="16"/>
                        </a:cubicBezTo>
                        <a:cubicBezTo>
                          <a:pt x="36" y="15"/>
                          <a:pt x="36" y="15"/>
                          <a:pt x="36" y="15"/>
                        </a:cubicBezTo>
                        <a:cubicBezTo>
                          <a:pt x="36" y="14"/>
                          <a:pt x="36" y="14"/>
                          <a:pt x="36" y="14"/>
                        </a:cubicBezTo>
                        <a:cubicBezTo>
                          <a:pt x="35" y="13"/>
                          <a:pt x="35" y="13"/>
                          <a:pt x="35" y="13"/>
                        </a:cubicBezTo>
                        <a:cubicBezTo>
                          <a:pt x="35" y="13"/>
                          <a:pt x="35" y="13"/>
                          <a:pt x="35" y="13"/>
                        </a:cubicBezTo>
                        <a:cubicBezTo>
                          <a:pt x="36" y="13"/>
                          <a:pt x="36" y="13"/>
                          <a:pt x="36" y="13"/>
                        </a:cubicBezTo>
                        <a:cubicBezTo>
                          <a:pt x="36" y="13"/>
                          <a:pt x="36" y="13"/>
                          <a:pt x="36" y="13"/>
                        </a:cubicBezTo>
                        <a:cubicBezTo>
                          <a:pt x="36" y="13"/>
                          <a:pt x="36" y="13"/>
                          <a:pt x="36" y="13"/>
                        </a:cubicBezTo>
                        <a:cubicBezTo>
                          <a:pt x="36" y="13"/>
                          <a:pt x="36" y="13"/>
                          <a:pt x="36" y="13"/>
                        </a:cubicBezTo>
                        <a:cubicBezTo>
                          <a:pt x="36" y="13"/>
                          <a:pt x="36" y="13"/>
                          <a:pt x="36" y="13"/>
                        </a:cubicBezTo>
                        <a:cubicBezTo>
                          <a:pt x="38" y="15"/>
                          <a:pt x="38" y="15"/>
                          <a:pt x="38" y="15"/>
                        </a:cubicBezTo>
                        <a:cubicBezTo>
                          <a:pt x="38" y="15"/>
                          <a:pt x="38" y="15"/>
                          <a:pt x="38" y="15"/>
                        </a:cubicBezTo>
                        <a:cubicBezTo>
                          <a:pt x="38" y="15"/>
                          <a:pt x="38" y="15"/>
                          <a:pt x="38" y="15"/>
                        </a:cubicBezTo>
                        <a:cubicBezTo>
                          <a:pt x="40" y="16"/>
                          <a:pt x="40" y="16"/>
                          <a:pt x="40" y="16"/>
                        </a:cubicBezTo>
                        <a:cubicBezTo>
                          <a:pt x="40" y="16"/>
                          <a:pt x="40" y="16"/>
                          <a:pt x="40" y="16"/>
                        </a:cubicBezTo>
                        <a:cubicBezTo>
                          <a:pt x="40" y="16"/>
                          <a:pt x="40" y="16"/>
                          <a:pt x="40" y="16"/>
                        </a:cubicBezTo>
                        <a:cubicBezTo>
                          <a:pt x="41" y="16"/>
                          <a:pt x="41" y="16"/>
                          <a:pt x="41" y="16"/>
                        </a:cubicBezTo>
                        <a:cubicBezTo>
                          <a:pt x="42" y="15"/>
                          <a:pt x="42" y="15"/>
                          <a:pt x="42" y="15"/>
                        </a:cubicBezTo>
                        <a:cubicBezTo>
                          <a:pt x="41" y="15"/>
                          <a:pt x="41" y="15"/>
                          <a:pt x="41" y="15"/>
                        </a:cubicBezTo>
                        <a:cubicBezTo>
                          <a:pt x="40" y="14"/>
                          <a:pt x="40" y="14"/>
                          <a:pt x="40" y="14"/>
                        </a:cubicBezTo>
                        <a:cubicBezTo>
                          <a:pt x="39" y="12"/>
                          <a:pt x="39" y="12"/>
                          <a:pt x="39" y="12"/>
                        </a:cubicBezTo>
                        <a:cubicBezTo>
                          <a:pt x="38" y="12"/>
                          <a:pt x="38" y="12"/>
                          <a:pt x="38" y="12"/>
                        </a:cubicBezTo>
                        <a:cubicBezTo>
                          <a:pt x="38" y="12"/>
                          <a:pt x="38" y="12"/>
                          <a:pt x="38" y="12"/>
                        </a:cubicBezTo>
                        <a:cubicBezTo>
                          <a:pt x="37" y="11"/>
                          <a:pt x="37" y="11"/>
                          <a:pt x="37" y="11"/>
                        </a:cubicBezTo>
                        <a:cubicBezTo>
                          <a:pt x="37" y="11"/>
                          <a:pt x="37" y="11"/>
                          <a:pt x="37" y="11"/>
                        </a:cubicBezTo>
                        <a:cubicBezTo>
                          <a:pt x="37" y="10"/>
                          <a:pt x="37" y="10"/>
                          <a:pt x="37" y="10"/>
                        </a:cubicBezTo>
                        <a:cubicBezTo>
                          <a:pt x="39" y="10"/>
                          <a:pt x="39" y="10"/>
                          <a:pt x="39" y="10"/>
                        </a:cubicBezTo>
                        <a:cubicBezTo>
                          <a:pt x="39" y="10"/>
                          <a:pt x="39" y="10"/>
                          <a:pt x="39" y="10"/>
                        </a:cubicBezTo>
                        <a:cubicBezTo>
                          <a:pt x="39" y="10"/>
                          <a:pt x="39" y="10"/>
                          <a:pt x="39" y="10"/>
                        </a:cubicBezTo>
                        <a:cubicBezTo>
                          <a:pt x="39" y="10"/>
                          <a:pt x="39" y="10"/>
                          <a:pt x="39" y="10"/>
                        </a:cubicBezTo>
                        <a:cubicBezTo>
                          <a:pt x="39" y="11"/>
                          <a:pt x="39" y="11"/>
                          <a:pt x="39" y="11"/>
                        </a:cubicBezTo>
                        <a:cubicBezTo>
                          <a:pt x="39" y="11"/>
                          <a:pt x="39" y="11"/>
                          <a:pt x="39" y="11"/>
                        </a:cubicBezTo>
                        <a:cubicBezTo>
                          <a:pt x="39" y="12"/>
                          <a:pt x="39" y="12"/>
                          <a:pt x="39" y="12"/>
                        </a:cubicBezTo>
                        <a:cubicBezTo>
                          <a:pt x="40" y="12"/>
                          <a:pt x="40" y="12"/>
                          <a:pt x="40" y="12"/>
                        </a:cubicBezTo>
                        <a:cubicBezTo>
                          <a:pt x="40" y="11"/>
                          <a:pt x="40" y="11"/>
                          <a:pt x="40" y="11"/>
                        </a:cubicBezTo>
                        <a:cubicBezTo>
                          <a:pt x="41" y="11"/>
                          <a:pt x="41" y="11"/>
                          <a:pt x="41" y="11"/>
                        </a:cubicBezTo>
                        <a:cubicBezTo>
                          <a:pt x="41" y="11"/>
                          <a:pt x="41" y="11"/>
                          <a:pt x="41" y="11"/>
                        </a:cubicBezTo>
                        <a:cubicBezTo>
                          <a:pt x="41" y="10"/>
                          <a:pt x="41" y="10"/>
                          <a:pt x="41" y="10"/>
                        </a:cubicBezTo>
                        <a:cubicBezTo>
                          <a:pt x="41" y="9"/>
                          <a:pt x="41" y="9"/>
                          <a:pt x="41" y="9"/>
                        </a:cubicBezTo>
                        <a:cubicBezTo>
                          <a:pt x="42" y="9"/>
                          <a:pt x="42" y="9"/>
                          <a:pt x="42" y="9"/>
                        </a:cubicBezTo>
                        <a:cubicBezTo>
                          <a:pt x="42" y="11"/>
                          <a:pt x="42" y="11"/>
                          <a:pt x="42" y="11"/>
                        </a:cubicBezTo>
                        <a:cubicBezTo>
                          <a:pt x="42" y="11"/>
                          <a:pt x="42" y="11"/>
                          <a:pt x="42" y="11"/>
                        </a:cubicBezTo>
                        <a:cubicBezTo>
                          <a:pt x="43" y="11"/>
                          <a:pt x="43" y="11"/>
                          <a:pt x="43" y="11"/>
                        </a:cubicBezTo>
                        <a:cubicBezTo>
                          <a:pt x="43" y="11"/>
                          <a:pt x="43" y="11"/>
                          <a:pt x="43" y="11"/>
                        </a:cubicBezTo>
                        <a:cubicBezTo>
                          <a:pt x="43" y="13"/>
                          <a:pt x="43" y="13"/>
                          <a:pt x="43" y="13"/>
                        </a:cubicBezTo>
                        <a:cubicBezTo>
                          <a:pt x="44" y="13"/>
                          <a:pt x="44" y="13"/>
                          <a:pt x="44" y="13"/>
                        </a:cubicBezTo>
                        <a:cubicBezTo>
                          <a:pt x="44" y="13"/>
                          <a:pt x="44" y="13"/>
                          <a:pt x="44" y="13"/>
                        </a:cubicBezTo>
                        <a:cubicBezTo>
                          <a:pt x="45" y="12"/>
                          <a:pt x="45" y="12"/>
                          <a:pt x="45" y="12"/>
                        </a:cubicBezTo>
                        <a:cubicBezTo>
                          <a:pt x="45" y="12"/>
                          <a:pt x="45" y="12"/>
                          <a:pt x="45" y="12"/>
                        </a:cubicBezTo>
                        <a:cubicBezTo>
                          <a:pt x="45" y="12"/>
                          <a:pt x="45" y="12"/>
                          <a:pt x="45" y="12"/>
                        </a:cubicBezTo>
                        <a:cubicBezTo>
                          <a:pt x="45" y="11"/>
                          <a:pt x="45" y="11"/>
                          <a:pt x="45" y="11"/>
                        </a:cubicBezTo>
                        <a:cubicBezTo>
                          <a:pt x="45" y="11"/>
                          <a:pt x="45" y="11"/>
                          <a:pt x="45" y="11"/>
                        </a:cubicBezTo>
                        <a:cubicBezTo>
                          <a:pt x="45" y="10"/>
                          <a:pt x="45" y="10"/>
                          <a:pt x="45" y="10"/>
                        </a:cubicBezTo>
                        <a:cubicBezTo>
                          <a:pt x="44" y="9"/>
                          <a:pt x="44" y="9"/>
                          <a:pt x="44" y="9"/>
                        </a:cubicBezTo>
                        <a:cubicBezTo>
                          <a:pt x="44" y="9"/>
                          <a:pt x="44" y="9"/>
                          <a:pt x="44" y="9"/>
                        </a:cubicBezTo>
                        <a:cubicBezTo>
                          <a:pt x="47" y="8"/>
                          <a:pt x="47" y="8"/>
                          <a:pt x="47" y="8"/>
                        </a:cubicBezTo>
                        <a:cubicBezTo>
                          <a:pt x="49" y="8"/>
                          <a:pt x="49" y="8"/>
                          <a:pt x="49" y="8"/>
                        </a:cubicBezTo>
                        <a:cubicBezTo>
                          <a:pt x="50" y="7"/>
                          <a:pt x="50" y="7"/>
                          <a:pt x="50" y="7"/>
                        </a:cubicBezTo>
                        <a:cubicBezTo>
                          <a:pt x="50" y="7"/>
                          <a:pt x="50" y="7"/>
                          <a:pt x="50" y="7"/>
                        </a:cubicBezTo>
                        <a:cubicBezTo>
                          <a:pt x="50" y="7"/>
                          <a:pt x="50" y="7"/>
                          <a:pt x="50" y="7"/>
                        </a:cubicBezTo>
                        <a:cubicBezTo>
                          <a:pt x="52" y="7"/>
                          <a:pt x="52" y="7"/>
                          <a:pt x="52" y="7"/>
                        </a:cubicBezTo>
                        <a:cubicBezTo>
                          <a:pt x="53" y="7"/>
                          <a:pt x="53" y="7"/>
                          <a:pt x="53" y="7"/>
                        </a:cubicBezTo>
                        <a:cubicBezTo>
                          <a:pt x="53" y="7"/>
                          <a:pt x="53" y="7"/>
                          <a:pt x="53" y="7"/>
                        </a:cubicBezTo>
                        <a:cubicBezTo>
                          <a:pt x="53" y="7"/>
                          <a:pt x="53" y="7"/>
                          <a:pt x="53" y="7"/>
                        </a:cubicBezTo>
                        <a:cubicBezTo>
                          <a:pt x="55" y="7"/>
                          <a:pt x="55" y="7"/>
                          <a:pt x="55" y="7"/>
                        </a:cubicBezTo>
                        <a:cubicBezTo>
                          <a:pt x="57" y="8"/>
                          <a:pt x="57" y="8"/>
                          <a:pt x="57" y="8"/>
                        </a:cubicBezTo>
                        <a:cubicBezTo>
                          <a:pt x="57" y="8"/>
                          <a:pt x="57" y="8"/>
                          <a:pt x="57" y="8"/>
                        </a:cubicBezTo>
                        <a:cubicBezTo>
                          <a:pt x="57" y="8"/>
                          <a:pt x="57" y="8"/>
                          <a:pt x="57" y="8"/>
                        </a:cubicBezTo>
                        <a:cubicBezTo>
                          <a:pt x="56" y="8"/>
                          <a:pt x="56" y="8"/>
                          <a:pt x="56" y="8"/>
                        </a:cubicBezTo>
                        <a:cubicBezTo>
                          <a:pt x="56" y="8"/>
                          <a:pt x="56" y="8"/>
                          <a:pt x="56" y="8"/>
                        </a:cubicBezTo>
                        <a:cubicBezTo>
                          <a:pt x="56" y="11"/>
                          <a:pt x="56" y="11"/>
                          <a:pt x="56" y="11"/>
                        </a:cubicBezTo>
                        <a:cubicBezTo>
                          <a:pt x="56" y="12"/>
                          <a:pt x="56" y="12"/>
                          <a:pt x="56" y="12"/>
                        </a:cubicBezTo>
                        <a:cubicBezTo>
                          <a:pt x="55" y="13"/>
                          <a:pt x="55" y="13"/>
                          <a:pt x="55" y="13"/>
                        </a:cubicBezTo>
                        <a:cubicBezTo>
                          <a:pt x="54" y="14"/>
                          <a:pt x="54" y="14"/>
                          <a:pt x="54" y="14"/>
                        </a:cubicBezTo>
                        <a:cubicBezTo>
                          <a:pt x="54" y="14"/>
                          <a:pt x="54" y="14"/>
                          <a:pt x="54" y="14"/>
                        </a:cubicBezTo>
                        <a:cubicBezTo>
                          <a:pt x="54" y="15"/>
                          <a:pt x="54" y="15"/>
                          <a:pt x="54" y="15"/>
                        </a:cubicBezTo>
                        <a:cubicBezTo>
                          <a:pt x="55" y="15"/>
                          <a:pt x="55" y="15"/>
                          <a:pt x="55" y="15"/>
                        </a:cubicBezTo>
                        <a:cubicBezTo>
                          <a:pt x="55" y="15"/>
                          <a:pt x="55" y="15"/>
                          <a:pt x="55" y="15"/>
                        </a:cubicBezTo>
                        <a:cubicBezTo>
                          <a:pt x="55" y="15"/>
                          <a:pt x="55" y="15"/>
                          <a:pt x="55" y="15"/>
                        </a:cubicBezTo>
                        <a:cubicBezTo>
                          <a:pt x="56" y="16"/>
                          <a:pt x="56" y="16"/>
                          <a:pt x="56" y="16"/>
                        </a:cubicBezTo>
                        <a:cubicBezTo>
                          <a:pt x="56" y="17"/>
                          <a:pt x="56" y="17"/>
                          <a:pt x="56" y="17"/>
                        </a:cubicBezTo>
                        <a:cubicBezTo>
                          <a:pt x="56" y="17"/>
                          <a:pt x="56" y="17"/>
                          <a:pt x="56" y="17"/>
                        </a:cubicBezTo>
                        <a:cubicBezTo>
                          <a:pt x="54" y="19"/>
                          <a:pt x="54" y="19"/>
                          <a:pt x="54" y="19"/>
                        </a:cubicBezTo>
                        <a:cubicBezTo>
                          <a:pt x="54" y="19"/>
                          <a:pt x="54" y="19"/>
                          <a:pt x="54" y="19"/>
                        </a:cubicBezTo>
                        <a:cubicBezTo>
                          <a:pt x="54" y="19"/>
                          <a:pt x="54" y="19"/>
                          <a:pt x="54" y="19"/>
                        </a:cubicBezTo>
                        <a:cubicBezTo>
                          <a:pt x="54" y="20"/>
                          <a:pt x="54" y="20"/>
                          <a:pt x="54" y="20"/>
                        </a:cubicBezTo>
                        <a:cubicBezTo>
                          <a:pt x="54" y="20"/>
                          <a:pt x="54" y="20"/>
                          <a:pt x="54" y="20"/>
                        </a:cubicBezTo>
                        <a:cubicBezTo>
                          <a:pt x="54" y="20"/>
                          <a:pt x="54" y="20"/>
                          <a:pt x="54" y="20"/>
                        </a:cubicBezTo>
                        <a:cubicBezTo>
                          <a:pt x="54" y="21"/>
                          <a:pt x="54" y="21"/>
                          <a:pt x="54" y="21"/>
                        </a:cubicBezTo>
                        <a:cubicBezTo>
                          <a:pt x="54" y="21"/>
                          <a:pt x="54" y="21"/>
                          <a:pt x="54" y="21"/>
                        </a:cubicBezTo>
                        <a:cubicBezTo>
                          <a:pt x="54" y="21"/>
                          <a:pt x="54" y="21"/>
                          <a:pt x="54" y="21"/>
                        </a:cubicBezTo>
                        <a:cubicBezTo>
                          <a:pt x="55" y="22"/>
                          <a:pt x="55" y="22"/>
                          <a:pt x="55" y="22"/>
                        </a:cubicBezTo>
                        <a:cubicBezTo>
                          <a:pt x="55" y="22"/>
                          <a:pt x="55" y="22"/>
                          <a:pt x="55" y="22"/>
                        </a:cubicBezTo>
                        <a:cubicBezTo>
                          <a:pt x="54" y="23"/>
                          <a:pt x="54" y="23"/>
                          <a:pt x="54" y="23"/>
                        </a:cubicBezTo>
                        <a:cubicBezTo>
                          <a:pt x="53" y="23"/>
                          <a:pt x="53" y="23"/>
                          <a:pt x="53" y="23"/>
                        </a:cubicBezTo>
                        <a:cubicBezTo>
                          <a:pt x="53" y="23"/>
                          <a:pt x="53" y="23"/>
                          <a:pt x="53" y="23"/>
                        </a:cubicBezTo>
                        <a:cubicBezTo>
                          <a:pt x="53" y="24"/>
                          <a:pt x="53" y="24"/>
                          <a:pt x="53" y="24"/>
                        </a:cubicBezTo>
                        <a:cubicBezTo>
                          <a:pt x="52" y="25"/>
                          <a:pt x="52" y="25"/>
                          <a:pt x="52" y="25"/>
                        </a:cubicBezTo>
                        <a:cubicBezTo>
                          <a:pt x="51" y="25"/>
                          <a:pt x="51" y="25"/>
                          <a:pt x="51" y="25"/>
                        </a:cubicBezTo>
                        <a:cubicBezTo>
                          <a:pt x="51" y="25"/>
                          <a:pt x="51" y="25"/>
                          <a:pt x="51" y="25"/>
                        </a:cubicBezTo>
                        <a:cubicBezTo>
                          <a:pt x="51" y="25"/>
                          <a:pt x="51" y="25"/>
                          <a:pt x="51" y="25"/>
                        </a:cubicBezTo>
                        <a:cubicBezTo>
                          <a:pt x="50" y="26"/>
                          <a:pt x="50" y="26"/>
                          <a:pt x="50" y="26"/>
                        </a:cubicBezTo>
                        <a:cubicBezTo>
                          <a:pt x="50" y="27"/>
                          <a:pt x="50" y="27"/>
                          <a:pt x="50" y="27"/>
                        </a:cubicBezTo>
                        <a:cubicBezTo>
                          <a:pt x="49" y="28"/>
                          <a:pt x="49" y="28"/>
                          <a:pt x="49" y="28"/>
                        </a:cubicBezTo>
                        <a:cubicBezTo>
                          <a:pt x="48" y="29"/>
                          <a:pt x="48" y="29"/>
                          <a:pt x="48" y="29"/>
                        </a:cubicBezTo>
                        <a:cubicBezTo>
                          <a:pt x="49" y="29"/>
                          <a:pt x="49" y="29"/>
                          <a:pt x="49" y="29"/>
                        </a:cubicBezTo>
                        <a:cubicBezTo>
                          <a:pt x="50" y="29"/>
                          <a:pt x="50" y="29"/>
                          <a:pt x="50" y="29"/>
                        </a:cubicBezTo>
                        <a:cubicBezTo>
                          <a:pt x="50" y="29"/>
                          <a:pt x="50" y="29"/>
                          <a:pt x="50" y="29"/>
                        </a:cubicBezTo>
                        <a:cubicBezTo>
                          <a:pt x="50" y="28"/>
                          <a:pt x="50" y="28"/>
                          <a:pt x="50" y="28"/>
                        </a:cubicBezTo>
                        <a:cubicBezTo>
                          <a:pt x="52" y="27"/>
                          <a:pt x="52" y="27"/>
                          <a:pt x="52" y="27"/>
                        </a:cubicBezTo>
                        <a:cubicBezTo>
                          <a:pt x="53" y="26"/>
                          <a:pt x="53" y="26"/>
                          <a:pt x="53" y="26"/>
                        </a:cubicBezTo>
                        <a:cubicBezTo>
                          <a:pt x="52" y="27"/>
                          <a:pt x="52" y="27"/>
                          <a:pt x="52" y="27"/>
                        </a:cubicBezTo>
                        <a:cubicBezTo>
                          <a:pt x="51" y="28"/>
                          <a:pt x="51" y="28"/>
                          <a:pt x="51" y="28"/>
                        </a:cubicBezTo>
                        <a:cubicBezTo>
                          <a:pt x="50" y="29"/>
                          <a:pt x="50" y="29"/>
                          <a:pt x="50" y="29"/>
                        </a:cubicBezTo>
                        <a:cubicBezTo>
                          <a:pt x="50" y="29"/>
                          <a:pt x="50" y="29"/>
                          <a:pt x="50" y="29"/>
                        </a:cubicBezTo>
                        <a:cubicBezTo>
                          <a:pt x="49" y="29"/>
                          <a:pt x="49" y="29"/>
                          <a:pt x="49" y="29"/>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8" y="30"/>
                          <a:pt x="48" y="30"/>
                          <a:pt x="48" y="30"/>
                        </a:cubicBezTo>
                        <a:cubicBezTo>
                          <a:pt x="48" y="30"/>
                          <a:pt x="48" y="30"/>
                          <a:pt x="48" y="30"/>
                        </a:cubicBezTo>
                        <a:cubicBezTo>
                          <a:pt x="48" y="31"/>
                          <a:pt x="48" y="31"/>
                          <a:pt x="48" y="31"/>
                        </a:cubicBezTo>
                        <a:cubicBezTo>
                          <a:pt x="48" y="32"/>
                          <a:pt x="48" y="32"/>
                          <a:pt x="48" y="32"/>
                        </a:cubicBezTo>
                        <a:cubicBezTo>
                          <a:pt x="48" y="32"/>
                          <a:pt x="48" y="32"/>
                          <a:pt x="48" y="32"/>
                        </a:cubicBezTo>
                        <a:cubicBezTo>
                          <a:pt x="48" y="32"/>
                          <a:pt x="48" y="32"/>
                          <a:pt x="48" y="32"/>
                        </a:cubicBezTo>
                        <a:cubicBezTo>
                          <a:pt x="49" y="32"/>
                          <a:pt x="49" y="32"/>
                          <a:pt x="49" y="32"/>
                        </a:cubicBezTo>
                        <a:cubicBezTo>
                          <a:pt x="49" y="32"/>
                          <a:pt x="49" y="32"/>
                          <a:pt x="49" y="32"/>
                        </a:cubicBezTo>
                        <a:cubicBezTo>
                          <a:pt x="49" y="33"/>
                          <a:pt x="49" y="33"/>
                          <a:pt x="49" y="33"/>
                        </a:cubicBezTo>
                        <a:cubicBezTo>
                          <a:pt x="48" y="33"/>
                          <a:pt x="48" y="33"/>
                          <a:pt x="48" y="33"/>
                        </a:cubicBezTo>
                        <a:cubicBezTo>
                          <a:pt x="47" y="34"/>
                          <a:pt x="47" y="34"/>
                          <a:pt x="47" y="34"/>
                        </a:cubicBezTo>
                        <a:cubicBezTo>
                          <a:pt x="48" y="34"/>
                          <a:pt x="48" y="34"/>
                          <a:pt x="48" y="34"/>
                        </a:cubicBezTo>
                        <a:cubicBezTo>
                          <a:pt x="49" y="34"/>
                          <a:pt x="49" y="34"/>
                          <a:pt x="49" y="34"/>
                        </a:cubicBezTo>
                        <a:cubicBezTo>
                          <a:pt x="50" y="34"/>
                          <a:pt x="50" y="34"/>
                          <a:pt x="50" y="34"/>
                        </a:cubicBezTo>
                        <a:cubicBezTo>
                          <a:pt x="50" y="34"/>
                          <a:pt x="50" y="34"/>
                          <a:pt x="50" y="34"/>
                        </a:cubicBezTo>
                        <a:cubicBezTo>
                          <a:pt x="50" y="34"/>
                          <a:pt x="50" y="34"/>
                          <a:pt x="50" y="34"/>
                        </a:cubicBezTo>
                        <a:cubicBezTo>
                          <a:pt x="51" y="33"/>
                          <a:pt x="51" y="33"/>
                          <a:pt x="51" y="33"/>
                        </a:cubicBezTo>
                        <a:cubicBezTo>
                          <a:pt x="51" y="33"/>
                          <a:pt x="51" y="33"/>
                          <a:pt x="51" y="33"/>
                        </a:cubicBezTo>
                        <a:cubicBezTo>
                          <a:pt x="51" y="33"/>
                          <a:pt x="51" y="33"/>
                          <a:pt x="51" y="33"/>
                        </a:cubicBezTo>
                        <a:cubicBezTo>
                          <a:pt x="52" y="32"/>
                          <a:pt x="52" y="32"/>
                          <a:pt x="52" y="32"/>
                        </a:cubicBezTo>
                        <a:cubicBezTo>
                          <a:pt x="52" y="32"/>
                          <a:pt x="52" y="32"/>
                          <a:pt x="52" y="32"/>
                        </a:cubicBezTo>
                        <a:cubicBezTo>
                          <a:pt x="52" y="32"/>
                          <a:pt x="52" y="32"/>
                          <a:pt x="52" y="32"/>
                        </a:cubicBezTo>
                        <a:cubicBezTo>
                          <a:pt x="52" y="31"/>
                          <a:pt x="52" y="31"/>
                          <a:pt x="52" y="31"/>
                        </a:cubicBezTo>
                        <a:cubicBezTo>
                          <a:pt x="53" y="31"/>
                          <a:pt x="53" y="31"/>
                          <a:pt x="53" y="31"/>
                        </a:cubicBezTo>
                        <a:cubicBezTo>
                          <a:pt x="53" y="31"/>
                          <a:pt x="53" y="31"/>
                          <a:pt x="53" y="31"/>
                        </a:cubicBezTo>
                        <a:cubicBezTo>
                          <a:pt x="53" y="31"/>
                          <a:pt x="53" y="31"/>
                          <a:pt x="53" y="31"/>
                        </a:cubicBezTo>
                        <a:cubicBezTo>
                          <a:pt x="53" y="31"/>
                          <a:pt x="53" y="31"/>
                          <a:pt x="53" y="31"/>
                        </a:cubicBezTo>
                        <a:cubicBezTo>
                          <a:pt x="53" y="32"/>
                          <a:pt x="53" y="32"/>
                          <a:pt x="53" y="32"/>
                        </a:cubicBezTo>
                        <a:cubicBezTo>
                          <a:pt x="54" y="32"/>
                          <a:pt x="54" y="32"/>
                          <a:pt x="54" y="32"/>
                        </a:cubicBezTo>
                        <a:cubicBezTo>
                          <a:pt x="55" y="33"/>
                          <a:pt x="55" y="33"/>
                          <a:pt x="55" y="33"/>
                        </a:cubicBezTo>
                        <a:cubicBezTo>
                          <a:pt x="55" y="32"/>
                          <a:pt x="55" y="32"/>
                          <a:pt x="55" y="32"/>
                        </a:cubicBezTo>
                        <a:cubicBezTo>
                          <a:pt x="55" y="30"/>
                          <a:pt x="55" y="30"/>
                          <a:pt x="55" y="30"/>
                        </a:cubicBezTo>
                        <a:cubicBezTo>
                          <a:pt x="54" y="29"/>
                          <a:pt x="54" y="29"/>
                          <a:pt x="54" y="29"/>
                        </a:cubicBezTo>
                        <a:cubicBezTo>
                          <a:pt x="55" y="28"/>
                          <a:pt x="55" y="28"/>
                          <a:pt x="55" y="28"/>
                        </a:cubicBezTo>
                        <a:cubicBezTo>
                          <a:pt x="55" y="28"/>
                          <a:pt x="55" y="28"/>
                          <a:pt x="55" y="28"/>
                        </a:cubicBezTo>
                        <a:cubicBezTo>
                          <a:pt x="55" y="28"/>
                          <a:pt x="55" y="28"/>
                          <a:pt x="55" y="28"/>
                        </a:cubicBezTo>
                        <a:cubicBezTo>
                          <a:pt x="55" y="29"/>
                          <a:pt x="55" y="29"/>
                          <a:pt x="55" y="29"/>
                        </a:cubicBezTo>
                        <a:cubicBezTo>
                          <a:pt x="55" y="29"/>
                          <a:pt x="55" y="29"/>
                          <a:pt x="55" y="29"/>
                        </a:cubicBezTo>
                        <a:cubicBezTo>
                          <a:pt x="55" y="30"/>
                          <a:pt x="55" y="30"/>
                          <a:pt x="55" y="30"/>
                        </a:cubicBezTo>
                        <a:cubicBezTo>
                          <a:pt x="56" y="30"/>
                          <a:pt x="56" y="30"/>
                          <a:pt x="56" y="30"/>
                        </a:cubicBezTo>
                        <a:cubicBezTo>
                          <a:pt x="56" y="31"/>
                          <a:pt x="56" y="31"/>
                          <a:pt x="56" y="31"/>
                        </a:cubicBezTo>
                        <a:cubicBezTo>
                          <a:pt x="57" y="30"/>
                          <a:pt x="57" y="30"/>
                          <a:pt x="57" y="30"/>
                        </a:cubicBezTo>
                        <a:cubicBezTo>
                          <a:pt x="57" y="30"/>
                          <a:pt x="57" y="30"/>
                          <a:pt x="57" y="30"/>
                        </a:cubicBezTo>
                        <a:cubicBezTo>
                          <a:pt x="58" y="29"/>
                          <a:pt x="58" y="29"/>
                          <a:pt x="58" y="29"/>
                        </a:cubicBezTo>
                        <a:cubicBezTo>
                          <a:pt x="58" y="29"/>
                          <a:pt x="58" y="29"/>
                          <a:pt x="58" y="29"/>
                        </a:cubicBezTo>
                        <a:cubicBezTo>
                          <a:pt x="58" y="29"/>
                          <a:pt x="58" y="29"/>
                          <a:pt x="58" y="29"/>
                        </a:cubicBezTo>
                        <a:cubicBezTo>
                          <a:pt x="58" y="29"/>
                          <a:pt x="58" y="29"/>
                          <a:pt x="58" y="29"/>
                        </a:cubicBezTo>
                        <a:cubicBezTo>
                          <a:pt x="59" y="30"/>
                          <a:pt x="59" y="30"/>
                          <a:pt x="59" y="30"/>
                        </a:cubicBezTo>
                        <a:cubicBezTo>
                          <a:pt x="58" y="31"/>
                          <a:pt x="58" y="31"/>
                          <a:pt x="58" y="31"/>
                        </a:cubicBezTo>
                        <a:cubicBezTo>
                          <a:pt x="57" y="33"/>
                          <a:pt x="57" y="33"/>
                          <a:pt x="57" y="33"/>
                        </a:cubicBezTo>
                        <a:cubicBezTo>
                          <a:pt x="56" y="34"/>
                          <a:pt x="56" y="34"/>
                          <a:pt x="56" y="34"/>
                        </a:cubicBezTo>
                        <a:cubicBezTo>
                          <a:pt x="56" y="34"/>
                          <a:pt x="56" y="34"/>
                          <a:pt x="56" y="34"/>
                        </a:cubicBezTo>
                        <a:cubicBezTo>
                          <a:pt x="56" y="34"/>
                          <a:pt x="56" y="34"/>
                          <a:pt x="56" y="34"/>
                        </a:cubicBezTo>
                        <a:cubicBezTo>
                          <a:pt x="55" y="35"/>
                          <a:pt x="55" y="35"/>
                          <a:pt x="55" y="35"/>
                        </a:cubicBezTo>
                        <a:cubicBezTo>
                          <a:pt x="55" y="35"/>
                          <a:pt x="55" y="35"/>
                          <a:pt x="55" y="35"/>
                        </a:cubicBezTo>
                        <a:cubicBezTo>
                          <a:pt x="55" y="35"/>
                          <a:pt x="55" y="35"/>
                          <a:pt x="55" y="35"/>
                        </a:cubicBezTo>
                        <a:cubicBezTo>
                          <a:pt x="57" y="36"/>
                          <a:pt x="57" y="36"/>
                          <a:pt x="57" y="36"/>
                        </a:cubicBezTo>
                        <a:cubicBezTo>
                          <a:pt x="58" y="36"/>
                          <a:pt x="58" y="36"/>
                          <a:pt x="58" y="36"/>
                        </a:cubicBezTo>
                        <a:cubicBezTo>
                          <a:pt x="58" y="36"/>
                          <a:pt x="58" y="36"/>
                          <a:pt x="58" y="36"/>
                        </a:cubicBezTo>
                        <a:cubicBezTo>
                          <a:pt x="58" y="36"/>
                          <a:pt x="58" y="36"/>
                          <a:pt x="58" y="36"/>
                        </a:cubicBezTo>
                        <a:cubicBezTo>
                          <a:pt x="59" y="36"/>
                          <a:pt x="59" y="36"/>
                          <a:pt x="59" y="36"/>
                        </a:cubicBezTo>
                        <a:cubicBezTo>
                          <a:pt x="59" y="35"/>
                          <a:pt x="59" y="35"/>
                          <a:pt x="59" y="35"/>
                        </a:cubicBezTo>
                        <a:cubicBezTo>
                          <a:pt x="59" y="35"/>
                          <a:pt x="59" y="35"/>
                          <a:pt x="59" y="35"/>
                        </a:cubicBezTo>
                        <a:cubicBezTo>
                          <a:pt x="59" y="34"/>
                          <a:pt x="59" y="34"/>
                          <a:pt x="59" y="34"/>
                        </a:cubicBezTo>
                        <a:cubicBezTo>
                          <a:pt x="59" y="34"/>
                          <a:pt x="59" y="34"/>
                          <a:pt x="59" y="34"/>
                        </a:cubicBezTo>
                        <a:cubicBezTo>
                          <a:pt x="59" y="33"/>
                          <a:pt x="59" y="33"/>
                          <a:pt x="59" y="33"/>
                        </a:cubicBezTo>
                        <a:cubicBezTo>
                          <a:pt x="60" y="34"/>
                          <a:pt x="60" y="34"/>
                          <a:pt x="60" y="34"/>
                        </a:cubicBezTo>
                        <a:cubicBezTo>
                          <a:pt x="60" y="35"/>
                          <a:pt x="60" y="35"/>
                          <a:pt x="60" y="35"/>
                        </a:cubicBezTo>
                        <a:cubicBezTo>
                          <a:pt x="60" y="37"/>
                          <a:pt x="60" y="37"/>
                          <a:pt x="60" y="37"/>
                        </a:cubicBezTo>
                        <a:cubicBezTo>
                          <a:pt x="61" y="35"/>
                          <a:pt x="61" y="35"/>
                          <a:pt x="61" y="35"/>
                        </a:cubicBezTo>
                        <a:cubicBezTo>
                          <a:pt x="61" y="34"/>
                          <a:pt x="61" y="34"/>
                          <a:pt x="61" y="34"/>
                        </a:cubicBezTo>
                        <a:cubicBezTo>
                          <a:pt x="61" y="34"/>
                          <a:pt x="61" y="34"/>
                          <a:pt x="61" y="34"/>
                        </a:cubicBezTo>
                        <a:cubicBezTo>
                          <a:pt x="61" y="34"/>
                          <a:pt x="61" y="34"/>
                          <a:pt x="61" y="34"/>
                        </a:cubicBezTo>
                        <a:cubicBezTo>
                          <a:pt x="61" y="32"/>
                          <a:pt x="61" y="32"/>
                          <a:pt x="61" y="32"/>
                        </a:cubicBezTo>
                        <a:cubicBezTo>
                          <a:pt x="61" y="32"/>
                          <a:pt x="61" y="32"/>
                          <a:pt x="61" y="32"/>
                        </a:cubicBezTo>
                        <a:cubicBezTo>
                          <a:pt x="61" y="32"/>
                          <a:pt x="61" y="32"/>
                          <a:pt x="61" y="32"/>
                        </a:cubicBezTo>
                        <a:cubicBezTo>
                          <a:pt x="61" y="32"/>
                          <a:pt x="61" y="32"/>
                          <a:pt x="61" y="32"/>
                        </a:cubicBezTo>
                        <a:cubicBezTo>
                          <a:pt x="61" y="32"/>
                          <a:pt x="61" y="32"/>
                          <a:pt x="61" y="32"/>
                        </a:cubicBezTo>
                        <a:cubicBezTo>
                          <a:pt x="62" y="32"/>
                          <a:pt x="62" y="32"/>
                          <a:pt x="62" y="32"/>
                        </a:cubicBezTo>
                        <a:cubicBezTo>
                          <a:pt x="63" y="31"/>
                          <a:pt x="63" y="31"/>
                          <a:pt x="63" y="31"/>
                        </a:cubicBezTo>
                        <a:cubicBezTo>
                          <a:pt x="64" y="33"/>
                          <a:pt x="64" y="33"/>
                          <a:pt x="64" y="33"/>
                        </a:cubicBezTo>
                        <a:cubicBezTo>
                          <a:pt x="64" y="34"/>
                          <a:pt x="64" y="34"/>
                          <a:pt x="64" y="34"/>
                        </a:cubicBezTo>
                        <a:cubicBezTo>
                          <a:pt x="64" y="34"/>
                          <a:pt x="64" y="34"/>
                          <a:pt x="64" y="34"/>
                        </a:cubicBezTo>
                        <a:cubicBezTo>
                          <a:pt x="65" y="34"/>
                          <a:pt x="65" y="34"/>
                          <a:pt x="65" y="34"/>
                        </a:cubicBezTo>
                        <a:cubicBezTo>
                          <a:pt x="66" y="34"/>
                          <a:pt x="66" y="34"/>
                          <a:pt x="66" y="34"/>
                        </a:cubicBezTo>
                        <a:cubicBezTo>
                          <a:pt x="67" y="35"/>
                          <a:pt x="67" y="35"/>
                          <a:pt x="67" y="35"/>
                        </a:cubicBezTo>
                        <a:cubicBezTo>
                          <a:pt x="67" y="35"/>
                          <a:pt x="67" y="35"/>
                          <a:pt x="67" y="35"/>
                        </a:cubicBezTo>
                        <a:cubicBezTo>
                          <a:pt x="67" y="35"/>
                          <a:pt x="67" y="35"/>
                          <a:pt x="67" y="35"/>
                        </a:cubicBezTo>
                        <a:cubicBezTo>
                          <a:pt x="68" y="35"/>
                          <a:pt x="68" y="35"/>
                          <a:pt x="68" y="35"/>
                        </a:cubicBezTo>
                        <a:cubicBezTo>
                          <a:pt x="68" y="35"/>
                          <a:pt x="68" y="35"/>
                          <a:pt x="68" y="35"/>
                        </a:cubicBezTo>
                        <a:cubicBezTo>
                          <a:pt x="68" y="34"/>
                          <a:pt x="68" y="34"/>
                          <a:pt x="68" y="34"/>
                        </a:cubicBezTo>
                        <a:cubicBezTo>
                          <a:pt x="67" y="33"/>
                          <a:pt x="67" y="33"/>
                          <a:pt x="67" y="33"/>
                        </a:cubicBezTo>
                        <a:cubicBezTo>
                          <a:pt x="67" y="32"/>
                          <a:pt x="67" y="32"/>
                          <a:pt x="67" y="32"/>
                        </a:cubicBezTo>
                        <a:cubicBezTo>
                          <a:pt x="67" y="32"/>
                          <a:pt x="67" y="32"/>
                          <a:pt x="67" y="32"/>
                        </a:cubicBezTo>
                        <a:cubicBezTo>
                          <a:pt x="66" y="32"/>
                          <a:pt x="66" y="32"/>
                          <a:pt x="66" y="32"/>
                        </a:cubicBezTo>
                        <a:cubicBezTo>
                          <a:pt x="66" y="32"/>
                          <a:pt x="66" y="32"/>
                          <a:pt x="66" y="32"/>
                        </a:cubicBezTo>
                        <a:cubicBezTo>
                          <a:pt x="66" y="32"/>
                          <a:pt x="66" y="32"/>
                          <a:pt x="66" y="32"/>
                        </a:cubicBezTo>
                        <a:cubicBezTo>
                          <a:pt x="66" y="32"/>
                          <a:pt x="66" y="32"/>
                          <a:pt x="66" y="32"/>
                        </a:cubicBezTo>
                        <a:cubicBezTo>
                          <a:pt x="64" y="30"/>
                          <a:pt x="64" y="30"/>
                          <a:pt x="64" y="30"/>
                        </a:cubicBezTo>
                        <a:cubicBezTo>
                          <a:pt x="64" y="30"/>
                          <a:pt x="64" y="30"/>
                          <a:pt x="64" y="30"/>
                        </a:cubicBezTo>
                        <a:cubicBezTo>
                          <a:pt x="64" y="30"/>
                          <a:pt x="64" y="30"/>
                          <a:pt x="64" y="30"/>
                        </a:cubicBezTo>
                        <a:cubicBezTo>
                          <a:pt x="63" y="29"/>
                          <a:pt x="63" y="29"/>
                          <a:pt x="63" y="29"/>
                        </a:cubicBezTo>
                        <a:cubicBezTo>
                          <a:pt x="63" y="29"/>
                          <a:pt x="63" y="29"/>
                          <a:pt x="63" y="29"/>
                        </a:cubicBezTo>
                        <a:cubicBezTo>
                          <a:pt x="64" y="28"/>
                          <a:pt x="64" y="28"/>
                          <a:pt x="64" y="28"/>
                        </a:cubicBezTo>
                        <a:cubicBezTo>
                          <a:pt x="65" y="28"/>
                          <a:pt x="65" y="28"/>
                          <a:pt x="65" y="28"/>
                        </a:cubicBezTo>
                        <a:cubicBezTo>
                          <a:pt x="65" y="28"/>
                          <a:pt x="65" y="28"/>
                          <a:pt x="65" y="28"/>
                        </a:cubicBezTo>
                        <a:cubicBezTo>
                          <a:pt x="65" y="28"/>
                          <a:pt x="65" y="28"/>
                          <a:pt x="65" y="28"/>
                        </a:cubicBezTo>
                        <a:cubicBezTo>
                          <a:pt x="66" y="27"/>
                          <a:pt x="66" y="27"/>
                          <a:pt x="66" y="27"/>
                        </a:cubicBezTo>
                        <a:cubicBezTo>
                          <a:pt x="68" y="26"/>
                          <a:pt x="68" y="26"/>
                          <a:pt x="68" y="26"/>
                        </a:cubicBezTo>
                        <a:cubicBezTo>
                          <a:pt x="69" y="27"/>
                          <a:pt x="69" y="27"/>
                          <a:pt x="69" y="27"/>
                        </a:cubicBezTo>
                        <a:cubicBezTo>
                          <a:pt x="70" y="27"/>
                          <a:pt x="70" y="27"/>
                          <a:pt x="70" y="27"/>
                        </a:cubicBezTo>
                        <a:cubicBezTo>
                          <a:pt x="70" y="27"/>
                          <a:pt x="70" y="27"/>
                          <a:pt x="70" y="27"/>
                        </a:cubicBezTo>
                        <a:cubicBezTo>
                          <a:pt x="70" y="27"/>
                          <a:pt x="70" y="27"/>
                          <a:pt x="70" y="27"/>
                        </a:cubicBezTo>
                        <a:cubicBezTo>
                          <a:pt x="71" y="27"/>
                          <a:pt x="71" y="27"/>
                          <a:pt x="71" y="27"/>
                        </a:cubicBezTo>
                        <a:cubicBezTo>
                          <a:pt x="72" y="28"/>
                          <a:pt x="72" y="28"/>
                          <a:pt x="72" y="28"/>
                        </a:cubicBezTo>
                        <a:cubicBezTo>
                          <a:pt x="72" y="28"/>
                          <a:pt x="72" y="28"/>
                          <a:pt x="72" y="28"/>
                        </a:cubicBezTo>
                        <a:cubicBezTo>
                          <a:pt x="72" y="28"/>
                          <a:pt x="72" y="28"/>
                          <a:pt x="72" y="28"/>
                        </a:cubicBezTo>
                        <a:cubicBezTo>
                          <a:pt x="72" y="29"/>
                          <a:pt x="72" y="29"/>
                          <a:pt x="72" y="29"/>
                        </a:cubicBezTo>
                        <a:cubicBezTo>
                          <a:pt x="73" y="29"/>
                          <a:pt x="73" y="29"/>
                          <a:pt x="73" y="29"/>
                        </a:cubicBezTo>
                        <a:cubicBezTo>
                          <a:pt x="73" y="29"/>
                          <a:pt x="73" y="29"/>
                          <a:pt x="73" y="29"/>
                        </a:cubicBezTo>
                        <a:cubicBezTo>
                          <a:pt x="73" y="29"/>
                          <a:pt x="73" y="29"/>
                          <a:pt x="73" y="29"/>
                        </a:cubicBezTo>
                        <a:cubicBezTo>
                          <a:pt x="74" y="30"/>
                          <a:pt x="74" y="30"/>
                          <a:pt x="74" y="30"/>
                        </a:cubicBezTo>
                        <a:cubicBezTo>
                          <a:pt x="74" y="30"/>
                          <a:pt x="74" y="30"/>
                          <a:pt x="74" y="30"/>
                        </a:cubicBezTo>
                        <a:cubicBezTo>
                          <a:pt x="74" y="31"/>
                          <a:pt x="74" y="31"/>
                          <a:pt x="74" y="31"/>
                        </a:cubicBezTo>
                        <a:cubicBezTo>
                          <a:pt x="74" y="31"/>
                          <a:pt x="74" y="31"/>
                          <a:pt x="74" y="31"/>
                        </a:cubicBezTo>
                        <a:cubicBezTo>
                          <a:pt x="75" y="31"/>
                          <a:pt x="75" y="31"/>
                          <a:pt x="75" y="31"/>
                        </a:cubicBezTo>
                        <a:cubicBezTo>
                          <a:pt x="75" y="31"/>
                          <a:pt x="75" y="31"/>
                          <a:pt x="75" y="31"/>
                        </a:cubicBezTo>
                        <a:cubicBezTo>
                          <a:pt x="75" y="31"/>
                          <a:pt x="75" y="31"/>
                          <a:pt x="75" y="31"/>
                        </a:cubicBezTo>
                        <a:cubicBezTo>
                          <a:pt x="76" y="30"/>
                          <a:pt x="76" y="30"/>
                          <a:pt x="76" y="30"/>
                        </a:cubicBezTo>
                        <a:cubicBezTo>
                          <a:pt x="76" y="30"/>
                          <a:pt x="76" y="30"/>
                          <a:pt x="76" y="30"/>
                        </a:cubicBezTo>
                        <a:cubicBezTo>
                          <a:pt x="76" y="31"/>
                          <a:pt x="76" y="31"/>
                          <a:pt x="76" y="31"/>
                        </a:cubicBezTo>
                        <a:cubicBezTo>
                          <a:pt x="76" y="31"/>
                          <a:pt x="76" y="31"/>
                          <a:pt x="76" y="31"/>
                        </a:cubicBezTo>
                        <a:cubicBezTo>
                          <a:pt x="76" y="31"/>
                          <a:pt x="76" y="31"/>
                          <a:pt x="76" y="31"/>
                        </a:cubicBezTo>
                        <a:cubicBezTo>
                          <a:pt x="78" y="32"/>
                          <a:pt x="78" y="32"/>
                          <a:pt x="78" y="32"/>
                        </a:cubicBezTo>
                        <a:cubicBezTo>
                          <a:pt x="78" y="32"/>
                          <a:pt x="78" y="32"/>
                          <a:pt x="78" y="32"/>
                        </a:cubicBezTo>
                        <a:cubicBezTo>
                          <a:pt x="78" y="33"/>
                          <a:pt x="78" y="33"/>
                          <a:pt x="78" y="33"/>
                        </a:cubicBezTo>
                        <a:cubicBezTo>
                          <a:pt x="78" y="33"/>
                          <a:pt x="78" y="33"/>
                          <a:pt x="78" y="33"/>
                        </a:cubicBezTo>
                        <a:cubicBezTo>
                          <a:pt x="78" y="34"/>
                          <a:pt x="78" y="34"/>
                          <a:pt x="78" y="34"/>
                        </a:cubicBezTo>
                        <a:cubicBezTo>
                          <a:pt x="78" y="34"/>
                          <a:pt x="78" y="34"/>
                          <a:pt x="78" y="34"/>
                        </a:cubicBezTo>
                        <a:cubicBezTo>
                          <a:pt x="78" y="35"/>
                          <a:pt x="78" y="35"/>
                          <a:pt x="78" y="35"/>
                        </a:cubicBezTo>
                        <a:cubicBezTo>
                          <a:pt x="77" y="35"/>
                          <a:pt x="77" y="35"/>
                          <a:pt x="77" y="35"/>
                        </a:cubicBezTo>
                        <a:cubicBezTo>
                          <a:pt x="77" y="35"/>
                          <a:pt x="77" y="35"/>
                          <a:pt x="77" y="35"/>
                        </a:cubicBezTo>
                        <a:cubicBezTo>
                          <a:pt x="75" y="35"/>
                          <a:pt x="75" y="35"/>
                          <a:pt x="75" y="35"/>
                        </a:cubicBezTo>
                        <a:cubicBezTo>
                          <a:pt x="75" y="35"/>
                          <a:pt x="75" y="35"/>
                          <a:pt x="75" y="35"/>
                        </a:cubicBezTo>
                        <a:cubicBezTo>
                          <a:pt x="75" y="35"/>
                          <a:pt x="75" y="35"/>
                          <a:pt x="75" y="35"/>
                        </a:cubicBezTo>
                        <a:cubicBezTo>
                          <a:pt x="73" y="36"/>
                          <a:pt x="73" y="36"/>
                          <a:pt x="73" y="36"/>
                        </a:cubicBezTo>
                        <a:cubicBezTo>
                          <a:pt x="73" y="36"/>
                          <a:pt x="73" y="36"/>
                          <a:pt x="73" y="36"/>
                        </a:cubicBezTo>
                        <a:cubicBezTo>
                          <a:pt x="73" y="36"/>
                          <a:pt x="73" y="36"/>
                          <a:pt x="73" y="36"/>
                        </a:cubicBezTo>
                        <a:cubicBezTo>
                          <a:pt x="71" y="37"/>
                          <a:pt x="71" y="37"/>
                          <a:pt x="71" y="37"/>
                        </a:cubicBezTo>
                        <a:cubicBezTo>
                          <a:pt x="72" y="38"/>
                          <a:pt x="72" y="38"/>
                          <a:pt x="72" y="38"/>
                        </a:cubicBezTo>
                        <a:cubicBezTo>
                          <a:pt x="74" y="37"/>
                          <a:pt x="74" y="37"/>
                          <a:pt x="74" y="37"/>
                        </a:cubicBezTo>
                        <a:cubicBezTo>
                          <a:pt x="75" y="37"/>
                          <a:pt x="75" y="37"/>
                          <a:pt x="75" y="37"/>
                        </a:cubicBezTo>
                        <a:cubicBezTo>
                          <a:pt x="76" y="37"/>
                          <a:pt x="76" y="37"/>
                          <a:pt x="76" y="37"/>
                        </a:cubicBezTo>
                        <a:cubicBezTo>
                          <a:pt x="75" y="37"/>
                          <a:pt x="75" y="37"/>
                          <a:pt x="75" y="37"/>
                        </a:cubicBezTo>
                        <a:cubicBezTo>
                          <a:pt x="74" y="38"/>
                          <a:pt x="74" y="38"/>
                          <a:pt x="74" y="38"/>
                        </a:cubicBezTo>
                        <a:cubicBezTo>
                          <a:pt x="74" y="38"/>
                          <a:pt x="74" y="38"/>
                          <a:pt x="74" y="38"/>
                        </a:cubicBezTo>
                        <a:cubicBezTo>
                          <a:pt x="74" y="38"/>
                          <a:pt x="74" y="38"/>
                          <a:pt x="74" y="38"/>
                        </a:cubicBezTo>
                        <a:cubicBezTo>
                          <a:pt x="72" y="40"/>
                          <a:pt x="72" y="40"/>
                          <a:pt x="72" y="40"/>
                        </a:cubicBezTo>
                        <a:cubicBezTo>
                          <a:pt x="71" y="41"/>
                          <a:pt x="71" y="41"/>
                          <a:pt x="71" y="41"/>
                        </a:cubicBezTo>
                        <a:cubicBezTo>
                          <a:pt x="71" y="41"/>
                          <a:pt x="71" y="41"/>
                          <a:pt x="71" y="41"/>
                        </a:cubicBezTo>
                        <a:cubicBezTo>
                          <a:pt x="70" y="41"/>
                          <a:pt x="70" y="41"/>
                          <a:pt x="70" y="41"/>
                        </a:cubicBezTo>
                        <a:cubicBezTo>
                          <a:pt x="70" y="41"/>
                          <a:pt x="70" y="41"/>
                          <a:pt x="70" y="41"/>
                        </a:cubicBezTo>
                        <a:cubicBezTo>
                          <a:pt x="70" y="42"/>
                          <a:pt x="70" y="42"/>
                          <a:pt x="70" y="42"/>
                        </a:cubicBezTo>
                        <a:cubicBezTo>
                          <a:pt x="70" y="43"/>
                          <a:pt x="70" y="43"/>
                          <a:pt x="70" y="43"/>
                        </a:cubicBezTo>
                        <a:cubicBezTo>
                          <a:pt x="71" y="43"/>
                          <a:pt x="71" y="43"/>
                          <a:pt x="71" y="43"/>
                        </a:cubicBezTo>
                        <a:cubicBezTo>
                          <a:pt x="71" y="43"/>
                          <a:pt x="71" y="43"/>
                          <a:pt x="71" y="43"/>
                        </a:cubicBezTo>
                        <a:cubicBezTo>
                          <a:pt x="72" y="43"/>
                          <a:pt x="72" y="43"/>
                          <a:pt x="72" y="43"/>
                        </a:cubicBezTo>
                        <a:cubicBezTo>
                          <a:pt x="72" y="43"/>
                          <a:pt x="72" y="43"/>
                          <a:pt x="72" y="43"/>
                        </a:cubicBezTo>
                        <a:cubicBezTo>
                          <a:pt x="74" y="41"/>
                          <a:pt x="74" y="41"/>
                          <a:pt x="74" y="41"/>
                        </a:cubicBezTo>
                        <a:cubicBezTo>
                          <a:pt x="75" y="39"/>
                          <a:pt x="75" y="39"/>
                          <a:pt x="75" y="39"/>
                        </a:cubicBezTo>
                        <a:cubicBezTo>
                          <a:pt x="76" y="39"/>
                          <a:pt x="76" y="39"/>
                          <a:pt x="76" y="39"/>
                        </a:cubicBezTo>
                        <a:cubicBezTo>
                          <a:pt x="76" y="39"/>
                          <a:pt x="76" y="39"/>
                          <a:pt x="76" y="39"/>
                        </a:cubicBezTo>
                        <a:cubicBezTo>
                          <a:pt x="77" y="39"/>
                          <a:pt x="77" y="39"/>
                          <a:pt x="77" y="39"/>
                        </a:cubicBezTo>
                        <a:cubicBezTo>
                          <a:pt x="78" y="37"/>
                          <a:pt x="78" y="37"/>
                          <a:pt x="78" y="37"/>
                        </a:cubicBezTo>
                        <a:cubicBezTo>
                          <a:pt x="78" y="38"/>
                          <a:pt x="78" y="38"/>
                          <a:pt x="78" y="38"/>
                        </a:cubicBezTo>
                        <a:cubicBezTo>
                          <a:pt x="79" y="38"/>
                          <a:pt x="79" y="38"/>
                          <a:pt x="79" y="38"/>
                        </a:cubicBezTo>
                        <a:cubicBezTo>
                          <a:pt x="79" y="38"/>
                          <a:pt x="79" y="38"/>
                          <a:pt x="79" y="38"/>
                        </a:cubicBezTo>
                        <a:cubicBezTo>
                          <a:pt x="79" y="38"/>
                          <a:pt x="79" y="38"/>
                          <a:pt x="79" y="38"/>
                        </a:cubicBezTo>
                        <a:cubicBezTo>
                          <a:pt x="80" y="38"/>
                          <a:pt x="80" y="38"/>
                          <a:pt x="80" y="38"/>
                        </a:cubicBezTo>
                        <a:cubicBezTo>
                          <a:pt x="80" y="39"/>
                          <a:pt x="80" y="39"/>
                          <a:pt x="80" y="39"/>
                        </a:cubicBezTo>
                        <a:cubicBezTo>
                          <a:pt x="79" y="40"/>
                          <a:pt x="79" y="40"/>
                          <a:pt x="79" y="40"/>
                        </a:cubicBezTo>
                        <a:cubicBezTo>
                          <a:pt x="79" y="40"/>
                          <a:pt x="79" y="40"/>
                          <a:pt x="79" y="40"/>
                        </a:cubicBezTo>
                        <a:cubicBezTo>
                          <a:pt x="79" y="40"/>
                          <a:pt x="79" y="40"/>
                          <a:pt x="79" y="40"/>
                        </a:cubicBezTo>
                        <a:cubicBezTo>
                          <a:pt x="79" y="40"/>
                          <a:pt x="79" y="40"/>
                          <a:pt x="79" y="40"/>
                        </a:cubicBezTo>
                        <a:cubicBezTo>
                          <a:pt x="78" y="41"/>
                          <a:pt x="78" y="41"/>
                          <a:pt x="78" y="41"/>
                        </a:cubicBezTo>
                        <a:cubicBezTo>
                          <a:pt x="78" y="41"/>
                          <a:pt x="78" y="41"/>
                          <a:pt x="78" y="41"/>
                        </a:cubicBezTo>
                        <a:cubicBezTo>
                          <a:pt x="78" y="41"/>
                          <a:pt x="78" y="41"/>
                          <a:pt x="78" y="41"/>
                        </a:cubicBezTo>
                        <a:cubicBezTo>
                          <a:pt x="77" y="42"/>
                          <a:pt x="77" y="42"/>
                          <a:pt x="77" y="42"/>
                        </a:cubicBezTo>
                        <a:cubicBezTo>
                          <a:pt x="77" y="42"/>
                          <a:pt x="77" y="42"/>
                          <a:pt x="77" y="42"/>
                        </a:cubicBezTo>
                        <a:cubicBezTo>
                          <a:pt x="76" y="42"/>
                          <a:pt x="76" y="42"/>
                          <a:pt x="76" y="42"/>
                        </a:cubicBezTo>
                        <a:cubicBezTo>
                          <a:pt x="76" y="42"/>
                          <a:pt x="76" y="42"/>
                          <a:pt x="76" y="42"/>
                        </a:cubicBezTo>
                        <a:cubicBezTo>
                          <a:pt x="76" y="42"/>
                          <a:pt x="76" y="42"/>
                          <a:pt x="76" y="42"/>
                        </a:cubicBezTo>
                        <a:cubicBezTo>
                          <a:pt x="75" y="42"/>
                          <a:pt x="75" y="42"/>
                          <a:pt x="75" y="42"/>
                        </a:cubicBezTo>
                        <a:cubicBezTo>
                          <a:pt x="74" y="42"/>
                          <a:pt x="74" y="42"/>
                          <a:pt x="74" y="42"/>
                        </a:cubicBezTo>
                        <a:cubicBezTo>
                          <a:pt x="74" y="42"/>
                          <a:pt x="74" y="42"/>
                          <a:pt x="74" y="42"/>
                        </a:cubicBezTo>
                        <a:cubicBezTo>
                          <a:pt x="74" y="43"/>
                          <a:pt x="74" y="43"/>
                          <a:pt x="74" y="43"/>
                        </a:cubicBezTo>
                        <a:cubicBezTo>
                          <a:pt x="73" y="43"/>
                          <a:pt x="73" y="43"/>
                          <a:pt x="73" y="43"/>
                        </a:cubicBezTo>
                        <a:cubicBezTo>
                          <a:pt x="74" y="43"/>
                          <a:pt x="74" y="43"/>
                          <a:pt x="74" y="43"/>
                        </a:cubicBezTo>
                        <a:cubicBezTo>
                          <a:pt x="75" y="43"/>
                          <a:pt x="75" y="43"/>
                          <a:pt x="75" y="43"/>
                        </a:cubicBezTo>
                        <a:cubicBezTo>
                          <a:pt x="73" y="44"/>
                          <a:pt x="73" y="44"/>
                          <a:pt x="73" y="44"/>
                        </a:cubicBezTo>
                        <a:cubicBezTo>
                          <a:pt x="72" y="45"/>
                          <a:pt x="72" y="45"/>
                          <a:pt x="72" y="45"/>
                        </a:cubicBezTo>
                        <a:cubicBezTo>
                          <a:pt x="73" y="45"/>
                          <a:pt x="73" y="45"/>
                          <a:pt x="73" y="45"/>
                        </a:cubicBezTo>
                        <a:cubicBezTo>
                          <a:pt x="74" y="45"/>
                          <a:pt x="74" y="45"/>
                          <a:pt x="74" y="45"/>
                        </a:cubicBezTo>
                        <a:cubicBezTo>
                          <a:pt x="74" y="46"/>
                          <a:pt x="74" y="46"/>
                          <a:pt x="74" y="46"/>
                        </a:cubicBezTo>
                        <a:cubicBezTo>
                          <a:pt x="73" y="47"/>
                          <a:pt x="73" y="47"/>
                          <a:pt x="73" y="47"/>
                        </a:cubicBezTo>
                        <a:cubicBezTo>
                          <a:pt x="74" y="46"/>
                          <a:pt x="74" y="46"/>
                          <a:pt x="74" y="46"/>
                        </a:cubicBezTo>
                        <a:cubicBezTo>
                          <a:pt x="75" y="46"/>
                          <a:pt x="75" y="46"/>
                          <a:pt x="75" y="46"/>
                        </a:cubicBezTo>
                        <a:cubicBezTo>
                          <a:pt x="74" y="47"/>
                          <a:pt x="74" y="47"/>
                          <a:pt x="74" y="47"/>
                        </a:cubicBezTo>
                        <a:cubicBezTo>
                          <a:pt x="73" y="48"/>
                          <a:pt x="73" y="48"/>
                          <a:pt x="73" y="48"/>
                        </a:cubicBezTo>
                        <a:cubicBezTo>
                          <a:pt x="72" y="49"/>
                          <a:pt x="72" y="49"/>
                          <a:pt x="72" y="49"/>
                        </a:cubicBezTo>
                        <a:cubicBezTo>
                          <a:pt x="71" y="49"/>
                          <a:pt x="71" y="49"/>
                          <a:pt x="71" y="49"/>
                        </a:cubicBezTo>
                        <a:cubicBezTo>
                          <a:pt x="73" y="50"/>
                          <a:pt x="73" y="50"/>
                          <a:pt x="73" y="50"/>
                        </a:cubicBezTo>
                        <a:cubicBezTo>
                          <a:pt x="73" y="50"/>
                          <a:pt x="73" y="50"/>
                          <a:pt x="73" y="50"/>
                        </a:cubicBezTo>
                        <a:cubicBezTo>
                          <a:pt x="74" y="50"/>
                          <a:pt x="74" y="50"/>
                          <a:pt x="74" y="50"/>
                        </a:cubicBezTo>
                        <a:cubicBezTo>
                          <a:pt x="74" y="50"/>
                          <a:pt x="74" y="50"/>
                          <a:pt x="74" y="50"/>
                        </a:cubicBezTo>
                        <a:cubicBezTo>
                          <a:pt x="75" y="49"/>
                          <a:pt x="75" y="49"/>
                          <a:pt x="75" y="49"/>
                        </a:cubicBezTo>
                        <a:cubicBezTo>
                          <a:pt x="75" y="49"/>
                          <a:pt x="75" y="49"/>
                          <a:pt x="75" y="49"/>
                        </a:cubicBezTo>
                        <a:cubicBezTo>
                          <a:pt x="75" y="48"/>
                          <a:pt x="75" y="48"/>
                          <a:pt x="75" y="48"/>
                        </a:cubicBezTo>
                        <a:cubicBezTo>
                          <a:pt x="76" y="47"/>
                          <a:pt x="76" y="47"/>
                          <a:pt x="76" y="47"/>
                        </a:cubicBezTo>
                        <a:cubicBezTo>
                          <a:pt x="77" y="46"/>
                          <a:pt x="77" y="46"/>
                          <a:pt x="77" y="46"/>
                        </a:cubicBezTo>
                        <a:cubicBezTo>
                          <a:pt x="78" y="45"/>
                          <a:pt x="78" y="45"/>
                          <a:pt x="78" y="45"/>
                        </a:cubicBezTo>
                        <a:cubicBezTo>
                          <a:pt x="78" y="45"/>
                          <a:pt x="78" y="45"/>
                          <a:pt x="78" y="45"/>
                        </a:cubicBezTo>
                        <a:cubicBezTo>
                          <a:pt x="78" y="46"/>
                          <a:pt x="78" y="46"/>
                          <a:pt x="78" y="46"/>
                        </a:cubicBezTo>
                        <a:cubicBezTo>
                          <a:pt x="79" y="45"/>
                          <a:pt x="79" y="45"/>
                          <a:pt x="79" y="45"/>
                        </a:cubicBezTo>
                        <a:cubicBezTo>
                          <a:pt x="78" y="46"/>
                          <a:pt x="78" y="46"/>
                          <a:pt x="78" y="46"/>
                        </a:cubicBezTo>
                        <a:cubicBezTo>
                          <a:pt x="77" y="46"/>
                          <a:pt x="77" y="46"/>
                          <a:pt x="77" y="46"/>
                        </a:cubicBezTo>
                        <a:cubicBezTo>
                          <a:pt x="77" y="46"/>
                          <a:pt x="77" y="46"/>
                          <a:pt x="77" y="46"/>
                        </a:cubicBezTo>
                        <a:cubicBezTo>
                          <a:pt x="77" y="47"/>
                          <a:pt x="77" y="47"/>
                          <a:pt x="77" y="47"/>
                        </a:cubicBezTo>
                        <a:cubicBezTo>
                          <a:pt x="77" y="47"/>
                          <a:pt x="77" y="47"/>
                          <a:pt x="77" y="47"/>
                        </a:cubicBezTo>
                        <a:cubicBezTo>
                          <a:pt x="77" y="48"/>
                          <a:pt x="77" y="48"/>
                          <a:pt x="77" y="48"/>
                        </a:cubicBezTo>
                        <a:cubicBezTo>
                          <a:pt x="77" y="48"/>
                          <a:pt x="77" y="48"/>
                          <a:pt x="77" y="48"/>
                        </a:cubicBezTo>
                        <a:cubicBezTo>
                          <a:pt x="77" y="48"/>
                          <a:pt x="77" y="48"/>
                          <a:pt x="77" y="48"/>
                        </a:cubicBezTo>
                        <a:cubicBezTo>
                          <a:pt x="77" y="48"/>
                          <a:pt x="77" y="48"/>
                          <a:pt x="77" y="48"/>
                        </a:cubicBezTo>
                        <a:cubicBezTo>
                          <a:pt x="77" y="48"/>
                          <a:pt x="77" y="48"/>
                          <a:pt x="77" y="48"/>
                        </a:cubicBezTo>
                        <a:cubicBezTo>
                          <a:pt x="77" y="49"/>
                          <a:pt x="77" y="49"/>
                          <a:pt x="77" y="49"/>
                        </a:cubicBezTo>
                        <a:cubicBezTo>
                          <a:pt x="77" y="50"/>
                          <a:pt x="77" y="50"/>
                          <a:pt x="77" y="50"/>
                        </a:cubicBezTo>
                        <a:cubicBezTo>
                          <a:pt x="77" y="50"/>
                          <a:pt x="77" y="50"/>
                          <a:pt x="77" y="50"/>
                        </a:cubicBezTo>
                        <a:cubicBezTo>
                          <a:pt x="77" y="50"/>
                          <a:pt x="77" y="50"/>
                          <a:pt x="77" y="50"/>
                        </a:cubicBezTo>
                        <a:cubicBezTo>
                          <a:pt x="77" y="50"/>
                          <a:pt x="77" y="50"/>
                          <a:pt x="77" y="50"/>
                        </a:cubicBezTo>
                        <a:cubicBezTo>
                          <a:pt x="78" y="51"/>
                          <a:pt x="78" y="51"/>
                          <a:pt x="78" y="51"/>
                        </a:cubicBezTo>
                        <a:cubicBezTo>
                          <a:pt x="78" y="50"/>
                          <a:pt x="78" y="50"/>
                          <a:pt x="78" y="50"/>
                        </a:cubicBezTo>
                        <a:cubicBezTo>
                          <a:pt x="79" y="49"/>
                          <a:pt x="79" y="49"/>
                          <a:pt x="79" y="49"/>
                        </a:cubicBezTo>
                        <a:cubicBezTo>
                          <a:pt x="79" y="49"/>
                          <a:pt x="79" y="49"/>
                          <a:pt x="79" y="49"/>
                        </a:cubicBezTo>
                        <a:cubicBezTo>
                          <a:pt x="79" y="49"/>
                          <a:pt x="79" y="49"/>
                          <a:pt x="79" y="49"/>
                        </a:cubicBezTo>
                        <a:cubicBezTo>
                          <a:pt x="79" y="48"/>
                          <a:pt x="79" y="48"/>
                          <a:pt x="79" y="48"/>
                        </a:cubicBezTo>
                        <a:cubicBezTo>
                          <a:pt x="81" y="47"/>
                          <a:pt x="81" y="47"/>
                          <a:pt x="81" y="47"/>
                        </a:cubicBezTo>
                        <a:cubicBezTo>
                          <a:pt x="81" y="46"/>
                          <a:pt x="81" y="46"/>
                          <a:pt x="81" y="46"/>
                        </a:cubicBezTo>
                        <a:cubicBezTo>
                          <a:pt x="81" y="47"/>
                          <a:pt x="81" y="47"/>
                          <a:pt x="81" y="47"/>
                        </a:cubicBezTo>
                        <a:cubicBezTo>
                          <a:pt x="81" y="48"/>
                          <a:pt x="81" y="48"/>
                          <a:pt x="81" y="48"/>
                        </a:cubicBezTo>
                        <a:cubicBezTo>
                          <a:pt x="79" y="49"/>
                          <a:pt x="79" y="49"/>
                          <a:pt x="79" y="49"/>
                        </a:cubicBezTo>
                        <a:cubicBezTo>
                          <a:pt x="79" y="49"/>
                          <a:pt x="79" y="49"/>
                          <a:pt x="79" y="49"/>
                        </a:cubicBezTo>
                        <a:cubicBezTo>
                          <a:pt x="79" y="49"/>
                          <a:pt x="79" y="49"/>
                          <a:pt x="79" y="49"/>
                        </a:cubicBezTo>
                        <a:cubicBezTo>
                          <a:pt x="79" y="50"/>
                          <a:pt x="79" y="50"/>
                          <a:pt x="79" y="50"/>
                        </a:cubicBezTo>
                        <a:cubicBezTo>
                          <a:pt x="78" y="51"/>
                          <a:pt x="78" y="51"/>
                          <a:pt x="78" y="51"/>
                        </a:cubicBezTo>
                        <a:cubicBezTo>
                          <a:pt x="77" y="52"/>
                          <a:pt x="77" y="52"/>
                          <a:pt x="77" y="52"/>
                        </a:cubicBezTo>
                        <a:cubicBezTo>
                          <a:pt x="77" y="52"/>
                          <a:pt x="77" y="52"/>
                          <a:pt x="77" y="52"/>
                        </a:cubicBezTo>
                        <a:cubicBezTo>
                          <a:pt x="77" y="52"/>
                          <a:pt x="77" y="52"/>
                          <a:pt x="77" y="52"/>
                        </a:cubicBezTo>
                        <a:cubicBezTo>
                          <a:pt x="77" y="53"/>
                          <a:pt x="77" y="53"/>
                          <a:pt x="77" y="53"/>
                        </a:cubicBezTo>
                        <a:cubicBezTo>
                          <a:pt x="77" y="53"/>
                          <a:pt x="77" y="53"/>
                          <a:pt x="77" y="53"/>
                        </a:cubicBezTo>
                        <a:cubicBezTo>
                          <a:pt x="78" y="53"/>
                          <a:pt x="78" y="53"/>
                          <a:pt x="78" y="53"/>
                        </a:cubicBezTo>
                        <a:cubicBezTo>
                          <a:pt x="79" y="53"/>
                          <a:pt x="79" y="53"/>
                          <a:pt x="79" y="53"/>
                        </a:cubicBezTo>
                        <a:cubicBezTo>
                          <a:pt x="79" y="53"/>
                          <a:pt x="79" y="53"/>
                          <a:pt x="79" y="53"/>
                        </a:cubicBezTo>
                        <a:cubicBezTo>
                          <a:pt x="79" y="53"/>
                          <a:pt x="79" y="53"/>
                          <a:pt x="79" y="53"/>
                        </a:cubicBezTo>
                        <a:cubicBezTo>
                          <a:pt x="80" y="52"/>
                          <a:pt x="80" y="52"/>
                          <a:pt x="80" y="52"/>
                        </a:cubicBezTo>
                        <a:cubicBezTo>
                          <a:pt x="81" y="50"/>
                          <a:pt x="81" y="50"/>
                          <a:pt x="81" y="50"/>
                        </a:cubicBezTo>
                        <a:cubicBezTo>
                          <a:pt x="82" y="50"/>
                          <a:pt x="82" y="50"/>
                          <a:pt x="82" y="50"/>
                        </a:cubicBezTo>
                        <a:cubicBezTo>
                          <a:pt x="82" y="50"/>
                          <a:pt x="82" y="50"/>
                          <a:pt x="82" y="50"/>
                        </a:cubicBezTo>
                        <a:cubicBezTo>
                          <a:pt x="82" y="50"/>
                          <a:pt x="82" y="50"/>
                          <a:pt x="82" y="50"/>
                        </a:cubicBezTo>
                        <a:cubicBezTo>
                          <a:pt x="82" y="50"/>
                          <a:pt x="82" y="50"/>
                          <a:pt x="82" y="50"/>
                        </a:cubicBezTo>
                        <a:cubicBezTo>
                          <a:pt x="82" y="50"/>
                          <a:pt x="82" y="50"/>
                          <a:pt x="82" y="50"/>
                        </a:cubicBezTo>
                        <a:cubicBezTo>
                          <a:pt x="82" y="50"/>
                          <a:pt x="82" y="50"/>
                          <a:pt x="82" y="50"/>
                        </a:cubicBezTo>
                        <a:cubicBezTo>
                          <a:pt x="82" y="50"/>
                          <a:pt x="82" y="50"/>
                          <a:pt x="82" y="50"/>
                        </a:cubicBezTo>
                        <a:cubicBezTo>
                          <a:pt x="82" y="51"/>
                          <a:pt x="82" y="51"/>
                          <a:pt x="82" y="51"/>
                        </a:cubicBezTo>
                        <a:cubicBezTo>
                          <a:pt x="81" y="51"/>
                          <a:pt x="81" y="51"/>
                          <a:pt x="81" y="51"/>
                        </a:cubicBezTo>
                        <a:cubicBezTo>
                          <a:pt x="80" y="52"/>
                          <a:pt x="80" y="52"/>
                          <a:pt x="80" y="52"/>
                        </a:cubicBezTo>
                        <a:cubicBezTo>
                          <a:pt x="80" y="52"/>
                          <a:pt x="80" y="52"/>
                          <a:pt x="80" y="52"/>
                        </a:cubicBezTo>
                        <a:cubicBezTo>
                          <a:pt x="80" y="52"/>
                          <a:pt x="80" y="52"/>
                          <a:pt x="80" y="52"/>
                        </a:cubicBezTo>
                        <a:cubicBezTo>
                          <a:pt x="80" y="54"/>
                          <a:pt x="80" y="54"/>
                          <a:pt x="80" y="54"/>
                        </a:cubicBezTo>
                        <a:cubicBezTo>
                          <a:pt x="80" y="54"/>
                          <a:pt x="80" y="54"/>
                          <a:pt x="80" y="54"/>
                        </a:cubicBezTo>
                        <a:cubicBezTo>
                          <a:pt x="80" y="55"/>
                          <a:pt x="80" y="55"/>
                          <a:pt x="80" y="55"/>
                        </a:cubicBezTo>
                        <a:cubicBezTo>
                          <a:pt x="81" y="55"/>
                          <a:pt x="81" y="55"/>
                          <a:pt x="81" y="55"/>
                        </a:cubicBezTo>
                        <a:cubicBezTo>
                          <a:pt x="81" y="55"/>
                          <a:pt x="81" y="55"/>
                          <a:pt x="81" y="55"/>
                        </a:cubicBezTo>
                        <a:cubicBezTo>
                          <a:pt x="81" y="55"/>
                          <a:pt x="81" y="55"/>
                          <a:pt x="81" y="55"/>
                        </a:cubicBezTo>
                        <a:cubicBezTo>
                          <a:pt x="82" y="54"/>
                          <a:pt x="82" y="54"/>
                          <a:pt x="82" y="54"/>
                        </a:cubicBezTo>
                        <a:cubicBezTo>
                          <a:pt x="82" y="53"/>
                          <a:pt x="82" y="53"/>
                          <a:pt x="82" y="53"/>
                        </a:cubicBezTo>
                        <a:cubicBezTo>
                          <a:pt x="83" y="52"/>
                          <a:pt x="83" y="52"/>
                          <a:pt x="83" y="52"/>
                        </a:cubicBezTo>
                        <a:cubicBezTo>
                          <a:pt x="84" y="51"/>
                          <a:pt x="84" y="51"/>
                          <a:pt x="84" y="51"/>
                        </a:cubicBezTo>
                        <a:cubicBezTo>
                          <a:pt x="84" y="51"/>
                          <a:pt x="84" y="51"/>
                          <a:pt x="84" y="51"/>
                        </a:cubicBezTo>
                        <a:cubicBezTo>
                          <a:pt x="84" y="51"/>
                          <a:pt x="84" y="51"/>
                          <a:pt x="84" y="51"/>
                        </a:cubicBezTo>
                        <a:cubicBezTo>
                          <a:pt x="84" y="50"/>
                          <a:pt x="84" y="50"/>
                          <a:pt x="84" y="50"/>
                        </a:cubicBezTo>
                        <a:cubicBezTo>
                          <a:pt x="85" y="49"/>
                          <a:pt x="85" y="49"/>
                          <a:pt x="85" y="49"/>
                        </a:cubicBezTo>
                        <a:cubicBezTo>
                          <a:pt x="85" y="48"/>
                          <a:pt x="85" y="48"/>
                          <a:pt x="85" y="48"/>
                        </a:cubicBezTo>
                        <a:cubicBezTo>
                          <a:pt x="86" y="48"/>
                          <a:pt x="86" y="48"/>
                          <a:pt x="86" y="48"/>
                        </a:cubicBezTo>
                        <a:cubicBezTo>
                          <a:pt x="86" y="48"/>
                          <a:pt x="86" y="48"/>
                          <a:pt x="86" y="48"/>
                        </a:cubicBezTo>
                        <a:cubicBezTo>
                          <a:pt x="86" y="47"/>
                          <a:pt x="86" y="47"/>
                          <a:pt x="86" y="47"/>
                        </a:cubicBezTo>
                        <a:cubicBezTo>
                          <a:pt x="86" y="47"/>
                          <a:pt x="86" y="47"/>
                          <a:pt x="86" y="47"/>
                        </a:cubicBezTo>
                        <a:cubicBezTo>
                          <a:pt x="86" y="47"/>
                          <a:pt x="86" y="47"/>
                          <a:pt x="86" y="47"/>
                        </a:cubicBezTo>
                        <a:cubicBezTo>
                          <a:pt x="87" y="47"/>
                          <a:pt x="87" y="47"/>
                          <a:pt x="87" y="47"/>
                        </a:cubicBezTo>
                        <a:cubicBezTo>
                          <a:pt x="87" y="47"/>
                          <a:pt x="87" y="47"/>
                          <a:pt x="87" y="47"/>
                        </a:cubicBezTo>
                        <a:cubicBezTo>
                          <a:pt x="87" y="46"/>
                          <a:pt x="87" y="46"/>
                          <a:pt x="87" y="46"/>
                        </a:cubicBezTo>
                        <a:cubicBezTo>
                          <a:pt x="87" y="46"/>
                          <a:pt x="87" y="46"/>
                          <a:pt x="87" y="46"/>
                        </a:cubicBezTo>
                        <a:cubicBezTo>
                          <a:pt x="87" y="45"/>
                          <a:pt x="87" y="45"/>
                          <a:pt x="87" y="45"/>
                        </a:cubicBezTo>
                        <a:cubicBezTo>
                          <a:pt x="87" y="45"/>
                          <a:pt x="87" y="45"/>
                          <a:pt x="87" y="45"/>
                        </a:cubicBezTo>
                        <a:cubicBezTo>
                          <a:pt x="88" y="46"/>
                          <a:pt x="88" y="46"/>
                          <a:pt x="88" y="46"/>
                        </a:cubicBezTo>
                        <a:cubicBezTo>
                          <a:pt x="88" y="47"/>
                          <a:pt x="88" y="47"/>
                          <a:pt x="88" y="47"/>
                        </a:cubicBezTo>
                        <a:cubicBezTo>
                          <a:pt x="88" y="47"/>
                          <a:pt x="88" y="47"/>
                          <a:pt x="88" y="47"/>
                        </a:cubicBezTo>
                        <a:cubicBezTo>
                          <a:pt x="89" y="47"/>
                          <a:pt x="89" y="47"/>
                          <a:pt x="89" y="47"/>
                        </a:cubicBezTo>
                        <a:cubicBezTo>
                          <a:pt x="90" y="48"/>
                          <a:pt x="90" y="48"/>
                          <a:pt x="90" y="48"/>
                        </a:cubicBezTo>
                        <a:cubicBezTo>
                          <a:pt x="90" y="49"/>
                          <a:pt x="90" y="49"/>
                          <a:pt x="90" y="49"/>
                        </a:cubicBezTo>
                        <a:cubicBezTo>
                          <a:pt x="90" y="50"/>
                          <a:pt x="90" y="50"/>
                          <a:pt x="90" y="50"/>
                        </a:cubicBezTo>
                        <a:cubicBezTo>
                          <a:pt x="90" y="50"/>
                          <a:pt x="90" y="50"/>
                          <a:pt x="90" y="50"/>
                        </a:cubicBezTo>
                        <a:cubicBezTo>
                          <a:pt x="90" y="50"/>
                          <a:pt x="90" y="50"/>
                          <a:pt x="90" y="50"/>
                        </a:cubicBezTo>
                        <a:cubicBezTo>
                          <a:pt x="92" y="52"/>
                          <a:pt x="92" y="52"/>
                          <a:pt x="92" y="52"/>
                        </a:cubicBezTo>
                        <a:cubicBezTo>
                          <a:pt x="92" y="52"/>
                          <a:pt x="92" y="52"/>
                          <a:pt x="92" y="52"/>
                        </a:cubicBezTo>
                        <a:cubicBezTo>
                          <a:pt x="91" y="52"/>
                          <a:pt x="91" y="52"/>
                          <a:pt x="91" y="52"/>
                        </a:cubicBezTo>
                        <a:cubicBezTo>
                          <a:pt x="90" y="54"/>
                          <a:pt x="90" y="54"/>
                          <a:pt x="90" y="54"/>
                        </a:cubicBezTo>
                        <a:cubicBezTo>
                          <a:pt x="90" y="54"/>
                          <a:pt x="90" y="54"/>
                          <a:pt x="90" y="54"/>
                        </a:cubicBezTo>
                        <a:cubicBezTo>
                          <a:pt x="89" y="53"/>
                          <a:pt x="89" y="53"/>
                          <a:pt x="89" y="53"/>
                        </a:cubicBezTo>
                        <a:cubicBezTo>
                          <a:pt x="88" y="52"/>
                          <a:pt x="88" y="52"/>
                          <a:pt x="88" y="52"/>
                        </a:cubicBezTo>
                        <a:cubicBezTo>
                          <a:pt x="88" y="52"/>
                          <a:pt x="88" y="52"/>
                          <a:pt x="88" y="52"/>
                        </a:cubicBezTo>
                        <a:cubicBezTo>
                          <a:pt x="87" y="52"/>
                          <a:pt x="87" y="52"/>
                          <a:pt x="87" y="52"/>
                        </a:cubicBezTo>
                        <a:cubicBezTo>
                          <a:pt x="87" y="52"/>
                          <a:pt x="87" y="52"/>
                          <a:pt x="87" y="52"/>
                        </a:cubicBezTo>
                        <a:cubicBezTo>
                          <a:pt x="87" y="52"/>
                          <a:pt x="87" y="52"/>
                          <a:pt x="87" y="52"/>
                        </a:cubicBezTo>
                        <a:cubicBezTo>
                          <a:pt x="87" y="52"/>
                          <a:pt x="87" y="52"/>
                          <a:pt x="87" y="52"/>
                        </a:cubicBezTo>
                        <a:cubicBezTo>
                          <a:pt x="86" y="53"/>
                          <a:pt x="86" y="53"/>
                          <a:pt x="86" y="53"/>
                        </a:cubicBezTo>
                        <a:cubicBezTo>
                          <a:pt x="85" y="53"/>
                          <a:pt x="85" y="53"/>
                          <a:pt x="85" y="53"/>
                        </a:cubicBezTo>
                        <a:cubicBezTo>
                          <a:pt x="85" y="53"/>
                          <a:pt x="85" y="53"/>
                          <a:pt x="85" y="53"/>
                        </a:cubicBezTo>
                        <a:cubicBezTo>
                          <a:pt x="85" y="53"/>
                          <a:pt x="85" y="53"/>
                          <a:pt x="85" y="53"/>
                        </a:cubicBezTo>
                        <a:cubicBezTo>
                          <a:pt x="85" y="54"/>
                          <a:pt x="85" y="54"/>
                          <a:pt x="85" y="54"/>
                        </a:cubicBezTo>
                        <a:cubicBezTo>
                          <a:pt x="84" y="55"/>
                          <a:pt x="84" y="55"/>
                          <a:pt x="84" y="55"/>
                        </a:cubicBezTo>
                        <a:cubicBezTo>
                          <a:pt x="83" y="55"/>
                          <a:pt x="83" y="55"/>
                          <a:pt x="83" y="55"/>
                        </a:cubicBezTo>
                        <a:cubicBezTo>
                          <a:pt x="83" y="55"/>
                          <a:pt x="83" y="55"/>
                          <a:pt x="83" y="55"/>
                        </a:cubicBezTo>
                        <a:cubicBezTo>
                          <a:pt x="83" y="55"/>
                          <a:pt x="83" y="55"/>
                          <a:pt x="83" y="55"/>
                        </a:cubicBezTo>
                        <a:cubicBezTo>
                          <a:pt x="82" y="56"/>
                          <a:pt x="82" y="56"/>
                          <a:pt x="82" y="56"/>
                        </a:cubicBezTo>
                        <a:cubicBezTo>
                          <a:pt x="81" y="57"/>
                          <a:pt x="81" y="57"/>
                          <a:pt x="81" y="57"/>
                        </a:cubicBezTo>
                        <a:cubicBezTo>
                          <a:pt x="83" y="56"/>
                          <a:pt x="83" y="56"/>
                          <a:pt x="83" y="56"/>
                        </a:cubicBezTo>
                        <a:cubicBezTo>
                          <a:pt x="84" y="56"/>
                          <a:pt x="84" y="56"/>
                          <a:pt x="84" y="56"/>
                        </a:cubicBezTo>
                        <a:cubicBezTo>
                          <a:pt x="84" y="56"/>
                          <a:pt x="84" y="56"/>
                          <a:pt x="84" y="56"/>
                        </a:cubicBezTo>
                        <a:cubicBezTo>
                          <a:pt x="84" y="56"/>
                          <a:pt x="84" y="56"/>
                          <a:pt x="84" y="56"/>
                        </a:cubicBezTo>
                        <a:cubicBezTo>
                          <a:pt x="84" y="57"/>
                          <a:pt x="84" y="57"/>
                          <a:pt x="84" y="57"/>
                        </a:cubicBezTo>
                        <a:cubicBezTo>
                          <a:pt x="83" y="58"/>
                          <a:pt x="83" y="58"/>
                          <a:pt x="83" y="58"/>
                        </a:cubicBezTo>
                        <a:cubicBezTo>
                          <a:pt x="82" y="58"/>
                          <a:pt x="82" y="58"/>
                          <a:pt x="82" y="58"/>
                        </a:cubicBezTo>
                        <a:cubicBezTo>
                          <a:pt x="80" y="59"/>
                          <a:pt x="80" y="59"/>
                          <a:pt x="80" y="59"/>
                        </a:cubicBezTo>
                        <a:cubicBezTo>
                          <a:pt x="82" y="59"/>
                          <a:pt x="82" y="59"/>
                          <a:pt x="82" y="59"/>
                        </a:cubicBezTo>
                        <a:cubicBezTo>
                          <a:pt x="83" y="59"/>
                          <a:pt x="83" y="59"/>
                          <a:pt x="83" y="59"/>
                        </a:cubicBezTo>
                        <a:cubicBezTo>
                          <a:pt x="84" y="59"/>
                          <a:pt x="84" y="59"/>
                          <a:pt x="84" y="59"/>
                        </a:cubicBezTo>
                        <a:cubicBezTo>
                          <a:pt x="84" y="59"/>
                          <a:pt x="84" y="59"/>
                          <a:pt x="84" y="59"/>
                        </a:cubicBezTo>
                        <a:cubicBezTo>
                          <a:pt x="85" y="59"/>
                          <a:pt x="85" y="59"/>
                          <a:pt x="85" y="59"/>
                        </a:cubicBezTo>
                        <a:cubicBezTo>
                          <a:pt x="86" y="58"/>
                          <a:pt x="86" y="58"/>
                          <a:pt x="86" y="58"/>
                        </a:cubicBezTo>
                        <a:cubicBezTo>
                          <a:pt x="87" y="59"/>
                          <a:pt x="87" y="59"/>
                          <a:pt x="87" y="59"/>
                        </a:cubicBezTo>
                        <a:cubicBezTo>
                          <a:pt x="87" y="59"/>
                          <a:pt x="87" y="59"/>
                          <a:pt x="87" y="59"/>
                        </a:cubicBezTo>
                        <a:cubicBezTo>
                          <a:pt x="87" y="58"/>
                          <a:pt x="87" y="58"/>
                          <a:pt x="87" y="58"/>
                        </a:cubicBezTo>
                        <a:cubicBezTo>
                          <a:pt x="88" y="58"/>
                          <a:pt x="88" y="58"/>
                          <a:pt x="88" y="58"/>
                        </a:cubicBezTo>
                        <a:cubicBezTo>
                          <a:pt x="89" y="58"/>
                          <a:pt x="89" y="58"/>
                          <a:pt x="89" y="58"/>
                        </a:cubicBezTo>
                        <a:cubicBezTo>
                          <a:pt x="89" y="58"/>
                          <a:pt x="89" y="58"/>
                          <a:pt x="89" y="58"/>
                        </a:cubicBezTo>
                        <a:cubicBezTo>
                          <a:pt x="89" y="58"/>
                          <a:pt x="89" y="58"/>
                          <a:pt x="89" y="58"/>
                        </a:cubicBezTo>
                        <a:cubicBezTo>
                          <a:pt x="89" y="59"/>
                          <a:pt x="89" y="59"/>
                          <a:pt x="89" y="59"/>
                        </a:cubicBezTo>
                        <a:cubicBezTo>
                          <a:pt x="88" y="60"/>
                          <a:pt x="88" y="60"/>
                          <a:pt x="88" y="60"/>
                        </a:cubicBezTo>
                        <a:cubicBezTo>
                          <a:pt x="90" y="59"/>
                          <a:pt x="90" y="59"/>
                          <a:pt x="90" y="59"/>
                        </a:cubicBezTo>
                        <a:cubicBezTo>
                          <a:pt x="90" y="59"/>
                          <a:pt x="90" y="59"/>
                          <a:pt x="90" y="59"/>
                        </a:cubicBezTo>
                        <a:cubicBezTo>
                          <a:pt x="90" y="59"/>
                          <a:pt x="90" y="59"/>
                          <a:pt x="90" y="59"/>
                        </a:cubicBezTo>
                        <a:cubicBezTo>
                          <a:pt x="89" y="60"/>
                          <a:pt x="89" y="60"/>
                          <a:pt x="89" y="60"/>
                        </a:cubicBezTo>
                        <a:cubicBezTo>
                          <a:pt x="89" y="60"/>
                          <a:pt x="89" y="60"/>
                          <a:pt x="89" y="60"/>
                        </a:cubicBezTo>
                        <a:cubicBezTo>
                          <a:pt x="89" y="60"/>
                          <a:pt x="89" y="60"/>
                          <a:pt x="89" y="60"/>
                        </a:cubicBezTo>
                        <a:cubicBezTo>
                          <a:pt x="89" y="60"/>
                          <a:pt x="89" y="60"/>
                          <a:pt x="89" y="60"/>
                        </a:cubicBezTo>
                        <a:cubicBezTo>
                          <a:pt x="88" y="60"/>
                          <a:pt x="88" y="60"/>
                          <a:pt x="88" y="60"/>
                        </a:cubicBezTo>
                        <a:cubicBezTo>
                          <a:pt x="88" y="60"/>
                          <a:pt x="88" y="60"/>
                          <a:pt x="88" y="60"/>
                        </a:cubicBezTo>
                        <a:cubicBezTo>
                          <a:pt x="88" y="60"/>
                          <a:pt x="88" y="60"/>
                          <a:pt x="88" y="60"/>
                        </a:cubicBezTo>
                        <a:cubicBezTo>
                          <a:pt x="87" y="60"/>
                          <a:pt x="87" y="60"/>
                          <a:pt x="87" y="60"/>
                        </a:cubicBezTo>
                        <a:cubicBezTo>
                          <a:pt x="87" y="60"/>
                          <a:pt x="87" y="60"/>
                          <a:pt x="87" y="60"/>
                        </a:cubicBezTo>
                        <a:cubicBezTo>
                          <a:pt x="86" y="60"/>
                          <a:pt x="86" y="60"/>
                          <a:pt x="86" y="60"/>
                        </a:cubicBezTo>
                        <a:cubicBezTo>
                          <a:pt x="86" y="60"/>
                          <a:pt x="86" y="60"/>
                          <a:pt x="86" y="60"/>
                        </a:cubicBezTo>
                        <a:cubicBezTo>
                          <a:pt x="86" y="61"/>
                          <a:pt x="86" y="61"/>
                          <a:pt x="86" y="61"/>
                        </a:cubicBezTo>
                        <a:cubicBezTo>
                          <a:pt x="86" y="61"/>
                          <a:pt x="86" y="61"/>
                          <a:pt x="86" y="61"/>
                        </a:cubicBezTo>
                        <a:cubicBezTo>
                          <a:pt x="86" y="61"/>
                          <a:pt x="86" y="61"/>
                          <a:pt x="86" y="61"/>
                        </a:cubicBezTo>
                        <a:cubicBezTo>
                          <a:pt x="85" y="62"/>
                          <a:pt x="85" y="62"/>
                          <a:pt x="85" y="62"/>
                        </a:cubicBezTo>
                        <a:cubicBezTo>
                          <a:pt x="84" y="63"/>
                          <a:pt x="84" y="63"/>
                          <a:pt x="84" y="63"/>
                        </a:cubicBezTo>
                        <a:cubicBezTo>
                          <a:pt x="84" y="63"/>
                          <a:pt x="84" y="63"/>
                          <a:pt x="84" y="63"/>
                        </a:cubicBezTo>
                        <a:cubicBezTo>
                          <a:pt x="84" y="63"/>
                          <a:pt x="84" y="63"/>
                          <a:pt x="84" y="63"/>
                        </a:cubicBezTo>
                        <a:cubicBezTo>
                          <a:pt x="84" y="64"/>
                          <a:pt x="84" y="64"/>
                          <a:pt x="84" y="64"/>
                        </a:cubicBezTo>
                        <a:cubicBezTo>
                          <a:pt x="84" y="64"/>
                          <a:pt x="84" y="64"/>
                          <a:pt x="84" y="64"/>
                        </a:cubicBezTo>
                        <a:cubicBezTo>
                          <a:pt x="83" y="65"/>
                          <a:pt x="83" y="65"/>
                          <a:pt x="83" y="65"/>
                        </a:cubicBezTo>
                        <a:cubicBezTo>
                          <a:pt x="84" y="65"/>
                          <a:pt x="84" y="65"/>
                          <a:pt x="84" y="65"/>
                        </a:cubicBezTo>
                        <a:cubicBezTo>
                          <a:pt x="85" y="65"/>
                          <a:pt x="85" y="65"/>
                          <a:pt x="85" y="65"/>
                        </a:cubicBezTo>
                        <a:cubicBezTo>
                          <a:pt x="85" y="65"/>
                          <a:pt x="85" y="65"/>
                          <a:pt x="85" y="65"/>
                        </a:cubicBezTo>
                        <a:cubicBezTo>
                          <a:pt x="85" y="65"/>
                          <a:pt x="85" y="65"/>
                          <a:pt x="85" y="65"/>
                        </a:cubicBezTo>
                        <a:cubicBezTo>
                          <a:pt x="87" y="63"/>
                          <a:pt x="87" y="63"/>
                          <a:pt x="87" y="63"/>
                        </a:cubicBezTo>
                        <a:cubicBezTo>
                          <a:pt x="88" y="62"/>
                          <a:pt x="88" y="62"/>
                          <a:pt x="88" y="62"/>
                        </a:cubicBezTo>
                        <a:cubicBezTo>
                          <a:pt x="88" y="62"/>
                          <a:pt x="88" y="62"/>
                          <a:pt x="88" y="62"/>
                        </a:cubicBezTo>
                        <a:cubicBezTo>
                          <a:pt x="88" y="62"/>
                          <a:pt x="88" y="62"/>
                          <a:pt x="88" y="62"/>
                        </a:cubicBezTo>
                        <a:cubicBezTo>
                          <a:pt x="88" y="62"/>
                          <a:pt x="88" y="62"/>
                          <a:pt x="88" y="62"/>
                        </a:cubicBezTo>
                        <a:cubicBezTo>
                          <a:pt x="88" y="62"/>
                          <a:pt x="88" y="62"/>
                          <a:pt x="88" y="62"/>
                        </a:cubicBezTo>
                        <a:cubicBezTo>
                          <a:pt x="88" y="62"/>
                          <a:pt x="88" y="62"/>
                          <a:pt x="88" y="62"/>
                        </a:cubicBezTo>
                        <a:cubicBezTo>
                          <a:pt x="88" y="62"/>
                          <a:pt x="88" y="62"/>
                          <a:pt x="88" y="62"/>
                        </a:cubicBezTo>
                        <a:cubicBezTo>
                          <a:pt x="87" y="64"/>
                          <a:pt x="87" y="64"/>
                          <a:pt x="87" y="64"/>
                        </a:cubicBezTo>
                        <a:cubicBezTo>
                          <a:pt x="86" y="65"/>
                          <a:pt x="86" y="65"/>
                          <a:pt x="86" y="65"/>
                        </a:cubicBezTo>
                        <a:cubicBezTo>
                          <a:pt x="85" y="66"/>
                          <a:pt x="85" y="66"/>
                          <a:pt x="85" y="66"/>
                        </a:cubicBezTo>
                        <a:cubicBezTo>
                          <a:pt x="84" y="66"/>
                          <a:pt x="84" y="66"/>
                          <a:pt x="84" y="66"/>
                        </a:cubicBezTo>
                        <a:cubicBezTo>
                          <a:pt x="85" y="67"/>
                          <a:pt x="85" y="67"/>
                          <a:pt x="85" y="67"/>
                        </a:cubicBezTo>
                        <a:cubicBezTo>
                          <a:pt x="85" y="67"/>
                          <a:pt x="85" y="67"/>
                          <a:pt x="85" y="67"/>
                        </a:cubicBezTo>
                        <a:cubicBezTo>
                          <a:pt x="85" y="68"/>
                          <a:pt x="85" y="68"/>
                          <a:pt x="85" y="68"/>
                        </a:cubicBezTo>
                        <a:cubicBezTo>
                          <a:pt x="85" y="67"/>
                          <a:pt x="85" y="67"/>
                          <a:pt x="85" y="67"/>
                        </a:cubicBezTo>
                        <a:cubicBezTo>
                          <a:pt x="87" y="66"/>
                          <a:pt x="87" y="66"/>
                          <a:pt x="87" y="66"/>
                        </a:cubicBezTo>
                        <a:cubicBezTo>
                          <a:pt x="87" y="66"/>
                          <a:pt x="87" y="66"/>
                          <a:pt x="87" y="66"/>
                        </a:cubicBezTo>
                        <a:cubicBezTo>
                          <a:pt x="87" y="66"/>
                          <a:pt x="87" y="66"/>
                          <a:pt x="87" y="66"/>
                        </a:cubicBezTo>
                        <a:cubicBezTo>
                          <a:pt x="89" y="64"/>
                          <a:pt x="89" y="64"/>
                          <a:pt x="89" y="64"/>
                        </a:cubicBezTo>
                        <a:cubicBezTo>
                          <a:pt x="90" y="64"/>
                          <a:pt x="90" y="64"/>
                          <a:pt x="90" y="64"/>
                        </a:cubicBezTo>
                        <a:cubicBezTo>
                          <a:pt x="90" y="64"/>
                          <a:pt x="90" y="64"/>
                          <a:pt x="90" y="64"/>
                        </a:cubicBezTo>
                        <a:cubicBezTo>
                          <a:pt x="90" y="62"/>
                          <a:pt x="90" y="62"/>
                          <a:pt x="90" y="62"/>
                        </a:cubicBezTo>
                        <a:cubicBezTo>
                          <a:pt x="91" y="61"/>
                          <a:pt x="91" y="61"/>
                          <a:pt x="91" y="61"/>
                        </a:cubicBezTo>
                        <a:cubicBezTo>
                          <a:pt x="91" y="61"/>
                          <a:pt x="91" y="61"/>
                          <a:pt x="91" y="61"/>
                        </a:cubicBezTo>
                        <a:cubicBezTo>
                          <a:pt x="91" y="61"/>
                          <a:pt x="91" y="61"/>
                          <a:pt x="91" y="61"/>
                        </a:cubicBezTo>
                        <a:cubicBezTo>
                          <a:pt x="91" y="61"/>
                          <a:pt x="91" y="61"/>
                          <a:pt x="91" y="61"/>
                        </a:cubicBezTo>
                        <a:cubicBezTo>
                          <a:pt x="92" y="60"/>
                          <a:pt x="92" y="60"/>
                          <a:pt x="92" y="60"/>
                        </a:cubicBezTo>
                        <a:cubicBezTo>
                          <a:pt x="93" y="59"/>
                          <a:pt x="93" y="59"/>
                          <a:pt x="93" y="59"/>
                        </a:cubicBezTo>
                        <a:cubicBezTo>
                          <a:pt x="95" y="59"/>
                          <a:pt x="95" y="59"/>
                          <a:pt x="95" y="59"/>
                        </a:cubicBezTo>
                        <a:cubicBezTo>
                          <a:pt x="95" y="59"/>
                          <a:pt x="95" y="59"/>
                          <a:pt x="95" y="59"/>
                        </a:cubicBezTo>
                        <a:cubicBezTo>
                          <a:pt x="95" y="59"/>
                          <a:pt x="95" y="59"/>
                          <a:pt x="95" y="59"/>
                        </a:cubicBezTo>
                        <a:cubicBezTo>
                          <a:pt x="94" y="60"/>
                          <a:pt x="94" y="60"/>
                          <a:pt x="94" y="60"/>
                        </a:cubicBezTo>
                        <a:cubicBezTo>
                          <a:pt x="93" y="60"/>
                          <a:pt x="93" y="60"/>
                          <a:pt x="93" y="60"/>
                        </a:cubicBezTo>
                        <a:cubicBezTo>
                          <a:pt x="93" y="60"/>
                          <a:pt x="93" y="60"/>
                          <a:pt x="93" y="60"/>
                        </a:cubicBezTo>
                        <a:cubicBezTo>
                          <a:pt x="92" y="60"/>
                          <a:pt x="92" y="60"/>
                          <a:pt x="92" y="60"/>
                        </a:cubicBezTo>
                        <a:cubicBezTo>
                          <a:pt x="92" y="61"/>
                          <a:pt x="92" y="61"/>
                          <a:pt x="92" y="61"/>
                        </a:cubicBezTo>
                        <a:cubicBezTo>
                          <a:pt x="92" y="61"/>
                          <a:pt x="92" y="61"/>
                          <a:pt x="92" y="61"/>
                        </a:cubicBezTo>
                        <a:cubicBezTo>
                          <a:pt x="91" y="61"/>
                          <a:pt x="91" y="61"/>
                          <a:pt x="91" y="61"/>
                        </a:cubicBezTo>
                        <a:cubicBezTo>
                          <a:pt x="91" y="62"/>
                          <a:pt x="91" y="62"/>
                          <a:pt x="91" y="62"/>
                        </a:cubicBezTo>
                        <a:cubicBezTo>
                          <a:pt x="91" y="62"/>
                          <a:pt x="91" y="62"/>
                          <a:pt x="91" y="62"/>
                        </a:cubicBezTo>
                        <a:cubicBezTo>
                          <a:pt x="92" y="62"/>
                          <a:pt x="92" y="62"/>
                          <a:pt x="92" y="62"/>
                        </a:cubicBezTo>
                        <a:cubicBezTo>
                          <a:pt x="92" y="63"/>
                          <a:pt x="92" y="63"/>
                          <a:pt x="92" y="63"/>
                        </a:cubicBezTo>
                        <a:cubicBezTo>
                          <a:pt x="92" y="63"/>
                          <a:pt x="92" y="63"/>
                          <a:pt x="92" y="63"/>
                        </a:cubicBezTo>
                        <a:cubicBezTo>
                          <a:pt x="92" y="63"/>
                          <a:pt x="92" y="63"/>
                          <a:pt x="92" y="63"/>
                        </a:cubicBezTo>
                        <a:cubicBezTo>
                          <a:pt x="93" y="62"/>
                          <a:pt x="93" y="62"/>
                          <a:pt x="93" y="62"/>
                        </a:cubicBezTo>
                        <a:cubicBezTo>
                          <a:pt x="94" y="62"/>
                          <a:pt x="94" y="62"/>
                          <a:pt x="94" y="62"/>
                        </a:cubicBezTo>
                        <a:cubicBezTo>
                          <a:pt x="94" y="62"/>
                          <a:pt x="94" y="62"/>
                          <a:pt x="94" y="62"/>
                        </a:cubicBezTo>
                        <a:cubicBezTo>
                          <a:pt x="95" y="62"/>
                          <a:pt x="95" y="62"/>
                          <a:pt x="95" y="62"/>
                        </a:cubicBezTo>
                        <a:cubicBezTo>
                          <a:pt x="96" y="61"/>
                          <a:pt x="96" y="61"/>
                          <a:pt x="96" y="61"/>
                        </a:cubicBezTo>
                        <a:cubicBezTo>
                          <a:pt x="96" y="60"/>
                          <a:pt x="96" y="60"/>
                          <a:pt x="96" y="60"/>
                        </a:cubicBezTo>
                        <a:cubicBezTo>
                          <a:pt x="96" y="60"/>
                          <a:pt x="96" y="60"/>
                          <a:pt x="96" y="60"/>
                        </a:cubicBezTo>
                        <a:cubicBezTo>
                          <a:pt x="97" y="60"/>
                          <a:pt x="97" y="60"/>
                          <a:pt x="97" y="60"/>
                        </a:cubicBezTo>
                        <a:cubicBezTo>
                          <a:pt x="97" y="60"/>
                          <a:pt x="97" y="60"/>
                          <a:pt x="97" y="60"/>
                        </a:cubicBezTo>
                        <a:cubicBezTo>
                          <a:pt x="98" y="59"/>
                          <a:pt x="98" y="59"/>
                          <a:pt x="98" y="59"/>
                        </a:cubicBezTo>
                        <a:cubicBezTo>
                          <a:pt x="98" y="59"/>
                          <a:pt x="98" y="59"/>
                          <a:pt x="98" y="59"/>
                        </a:cubicBezTo>
                        <a:cubicBezTo>
                          <a:pt x="99" y="60"/>
                          <a:pt x="99" y="60"/>
                          <a:pt x="99" y="60"/>
                        </a:cubicBezTo>
                        <a:cubicBezTo>
                          <a:pt x="99" y="60"/>
                          <a:pt x="99" y="60"/>
                          <a:pt x="99" y="60"/>
                        </a:cubicBezTo>
                        <a:cubicBezTo>
                          <a:pt x="99" y="60"/>
                          <a:pt x="99" y="60"/>
                          <a:pt x="99" y="60"/>
                        </a:cubicBezTo>
                        <a:cubicBezTo>
                          <a:pt x="100" y="62"/>
                          <a:pt x="100" y="62"/>
                          <a:pt x="100" y="62"/>
                        </a:cubicBezTo>
                        <a:cubicBezTo>
                          <a:pt x="101" y="63"/>
                          <a:pt x="101" y="63"/>
                          <a:pt x="101" y="63"/>
                        </a:cubicBezTo>
                        <a:cubicBezTo>
                          <a:pt x="101" y="63"/>
                          <a:pt x="101" y="63"/>
                          <a:pt x="101" y="63"/>
                        </a:cubicBezTo>
                        <a:cubicBezTo>
                          <a:pt x="101" y="63"/>
                          <a:pt x="101" y="63"/>
                          <a:pt x="101" y="63"/>
                        </a:cubicBezTo>
                        <a:cubicBezTo>
                          <a:pt x="102" y="64"/>
                          <a:pt x="102" y="64"/>
                          <a:pt x="102" y="64"/>
                        </a:cubicBezTo>
                        <a:cubicBezTo>
                          <a:pt x="102" y="64"/>
                          <a:pt x="102" y="64"/>
                          <a:pt x="102" y="64"/>
                        </a:cubicBezTo>
                        <a:cubicBezTo>
                          <a:pt x="102" y="65"/>
                          <a:pt x="102" y="65"/>
                          <a:pt x="102" y="65"/>
                        </a:cubicBezTo>
                        <a:cubicBezTo>
                          <a:pt x="101" y="65"/>
                          <a:pt x="101" y="65"/>
                          <a:pt x="101" y="65"/>
                        </a:cubicBezTo>
                        <a:cubicBezTo>
                          <a:pt x="101" y="65"/>
                          <a:pt x="101" y="65"/>
                          <a:pt x="101" y="65"/>
                        </a:cubicBezTo>
                        <a:cubicBezTo>
                          <a:pt x="101" y="64"/>
                          <a:pt x="101" y="64"/>
                          <a:pt x="101" y="64"/>
                        </a:cubicBezTo>
                        <a:cubicBezTo>
                          <a:pt x="100" y="64"/>
                          <a:pt x="100" y="64"/>
                          <a:pt x="100" y="64"/>
                        </a:cubicBezTo>
                        <a:cubicBezTo>
                          <a:pt x="100" y="64"/>
                          <a:pt x="100" y="64"/>
                          <a:pt x="100" y="64"/>
                        </a:cubicBezTo>
                        <a:cubicBezTo>
                          <a:pt x="99" y="64"/>
                          <a:pt x="99" y="64"/>
                          <a:pt x="99" y="64"/>
                        </a:cubicBezTo>
                        <a:cubicBezTo>
                          <a:pt x="99" y="65"/>
                          <a:pt x="99" y="65"/>
                          <a:pt x="99" y="65"/>
                        </a:cubicBezTo>
                        <a:cubicBezTo>
                          <a:pt x="99" y="65"/>
                          <a:pt x="99" y="65"/>
                          <a:pt x="99" y="65"/>
                        </a:cubicBezTo>
                        <a:cubicBezTo>
                          <a:pt x="99" y="66"/>
                          <a:pt x="99" y="66"/>
                          <a:pt x="99" y="66"/>
                        </a:cubicBezTo>
                        <a:cubicBezTo>
                          <a:pt x="98" y="66"/>
                          <a:pt x="98" y="66"/>
                          <a:pt x="98" y="66"/>
                        </a:cubicBezTo>
                        <a:cubicBezTo>
                          <a:pt x="96" y="66"/>
                          <a:pt x="96" y="66"/>
                          <a:pt x="96" y="66"/>
                        </a:cubicBezTo>
                        <a:cubicBezTo>
                          <a:pt x="96" y="66"/>
                          <a:pt x="96" y="66"/>
                          <a:pt x="96" y="66"/>
                        </a:cubicBezTo>
                        <a:cubicBezTo>
                          <a:pt x="96" y="67"/>
                          <a:pt x="96" y="67"/>
                          <a:pt x="96" y="67"/>
                        </a:cubicBezTo>
                        <a:cubicBezTo>
                          <a:pt x="95" y="67"/>
                          <a:pt x="95" y="67"/>
                          <a:pt x="95" y="67"/>
                        </a:cubicBezTo>
                        <a:cubicBezTo>
                          <a:pt x="94" y="67"/>
                          <a:pt x="94" y="67"/>
                          <a:pt x="94" y="67"/>
                        </a:cubicBezTo>
                        <a:cubicBezTo>
                          <a:pt x="94" y="67"/>
                          <a:pt x="94" y="67"/>
                          <a:pt x="94" y="67"/>
                        </a:cubicBezTo>
                        <a:cubicBezTo>
                          <a:pt x="94" y="67"/>
                          <a:pt x="94" y="67"/>
                          <a:pt x="94" y="67"/>
                        </a:cubicBezTo>
                        <a:cubicBezTo>
                          <a:pt x="92" y="68"/>
                          <a:pt x="92" y="68"/>
                          <a:pt x="92" y="68"/>
                        </a:cubicBezTo>
                        <a:cubicBezTo>
                          <a:pt x="91" y="68"/>
                          <a:pt x="91" y="68"/>
                          <a:pt x="91" y="68"/>
                        </a:cubicBezTo>
                        <a:cubicBezTo>
                          <a:pt x="91" y="68"/>
                          <a:pt x="91" y="68"/>
                          <a:pt x="91" y="68"/>
                        </a:cubicBezTo>
                        <a:cubicBezTo>
                          <a:pt x="91" y="68"/>
                          <a:pt x="91" y="68"/>
                          <a:pt x="91" y="68"/>
                        </a:cubicBezTo>
                        <a:cubicBezTo>
                          <a:pt x="89" y="69"/>
                          <a:pt x="89" y="69"/>
                          <a:pt x="89" y="69"/>
                        </a:cubicBezTo>
                        <a:cubicBezTo>
                          <a:pt x="87" y="70"/>
                          <a:pt x="87" y="70"/>
                          <a:pt x="87" y="70"/>
                        </a:cubicBezTo>
                        <a:cubicBezTo>
                          <a:pt x="90" y="70"/>
                          <a:pt x="90" y="70"/>
                          <a:pt x="90" y="70"/>
                        </a:cubicBezTo>
                        <a:cubicBezTo>
                          <a:pt x="91" y="70"/>
                          <a:pt x="91" y="70"/>
                          <a:pt x="91" y="70"/>
                        </a:cubicBezTo>
                        <a:cubicBezTo>
                          <a:pt x="91" y="70"/>
                          <a:pt x="91" y="70"/>
                          <a:pt x="91" y="70"/>
                        </a:cubicBezTo>
                        <a:cubicBezTo>
                          <a:pt x="91" y="70"/>
                          <a:pt x="91" y="70"/>
                          <a:pt x="91" y="70"/>
                        </a:cubicBezTo>
                        <a:cubicBezTo>
                          <a:pt x="89" y="70"/>
                          <a:pt x="89" y="70"/>
                          <a:pt x="89" y="70"/>
                        </a:cubicBezTo>
                        <a:cubicBezTo>
                          <a:pt x="89" y="70"/>
                          <a:pt x="89" y="70"/>
                          <a:pt x="89" y="70"/>
                        </a:cubicBezTo>
                        <a:cubicBezTo>
                          <a:pt x="89" y="71"/>
                          <a:pt x="89" y="71"/>
                          <a:pt x="89" y="71"/>
                        </a:cubicBezTo>
                        <a:cubicBezTo>
                          <a:pt x="89" y="71"/>
                          <a:pt x="89" y="71"/>
                          <a:pt x="89" y="71"/>
                        </a:cubicBezTo>
                        <a:cubicBezTo>
                          <a:pt x="88" y="72"/>
                          <a:pt x="88" y="72"/>
                          <a:pt x="88" y="72"/>
                        </a:cubicBezTo>
                        <a:cubicBezTo>
                          <a:pt x="89" y="72"/>
                          <a:pt x="89" y="72"/>
                          <a:pt x="89" y="72"/>
                        </a:cubicBezTo>
                        <a:cubicBezTo>
                          <a:pt x="91" y="72"/>
                          <a:pt x="91" y="72"/>
                          <a:pt x="91" y="72"/>
                        </a:cubicBezTo>
                        <a:cubicBezTo>
                          <a:pt x="91" y="72"/>
                          <a:pt x="91" y="72"/>
                          <a:pt x="91" y="72"/>
                        </a:cubicBezTo>
                        <a:cubicBezTo>
                          <a:pt x="91" y="71"/>
                          <a:pt x="91" y="71"/>
                          <a:pt x="91" y="71"/>
                        </a:cubicBezTo>
                        <a:cubicBezTo>
                          <a:pt x="93" y="70"/>
                          <a:pt x="93" y="70"/>
                          <a:pt x="93" y="70"/>
                        </a:cubicBezTo>
                        <a:cubicBezTo>
                          <a:pt x="94" y="69"/>
                          <a:pt x="94" y="69"/>
                          <a:pt x="94" y="69"/>
                        </a:cubicBezTo>
                        <a:cubicBezTo>
                          <a:pt x="95" y="69"/>
                          <a:pt x="95" y="69"/>
                          <a:pt x="95" y="69"/>
                        </a:cubicBezTo>
                        <a:cubicBezTo>
                          <a:pt x="96" y="69"/>
                          <a:pt x="96" y="69"/>
                          <a:pt x="96" y="69"/>
                        </a:cubicBezTo>
                        <a:cubicBezTo>
                          <a:pt x="96" y="69"/>
                          <a:pt x="96" y="69"/>
                          <a:pt x="96" y="69"/>
                        </a:cubicBezTo>
                        <a:cubicBezTo>
                          <a:pt x="97" y="69"/>
                          <a:pt x="97" y="69"/>
                          <a:pt x="97" y="69"/>
                        </a:cubicBezTo>
                        <a:cubicBezTo>
                          <a:pt x="97" y="69"/>
                          <a:pt x="97" y="69"/>
                          <a:pt x="97" y="69"/>
                        </a:cubicBezTo>
                        <a:cubicBezTo>
                          <a:pt x="98" y="69"/>
                          <a:pt x="98" y="69"/>
                          <a:pt x="98" y="69"/>
                        </a:cubicBezTo>
                        <a:cubicBezTo>
                          <a:pt x="97" y="70"/>
                          <a:pt x="97" y="70"/>
                          <a:pt x="97" y="70"/>
                        </a:cubicBezTo>
                        <a:cubicBezTo>
                          <a:pt x="97" y="70"/>
                          <a:pt x="97" y="70"/>
                          <a:pt x="97" y="70"/>
                        </a:cubicBezTo>
                        <a:cubicBezTo>
                          <a:pt x="96" y="71"/>
                          <a:pt x="96" y="71"/>
                          <a:pt x="96" y="71"/>
                        </a:cubicBezTo>
                        <a:cubicBezTo>
                          <a:pt x="95" y="71"/>
                          <a:pt x="95" y="71"/>
                          <a:pt x="95" y="71"/>
                        </a:cubicBezTo>
                        <a:cubicBezTo>
                          <a:pt x="95" y="71"/>
                          <a:pt x="95" y="71"/>
                          <a:pt x="95" y="71"/>
                        </a:cubicBezTo>
                        <a:cubicBezTo>
                          <a:pt x="95" y="71"/>
                          <a:pt x="95" y="71"/>
                          <a:pt x="95" y="71"/>
                        </a:cubicBezTo>
                        <a:cubicBezTo>
                          <a:pt x="94" y="71"/>
                          <a:pt x="94" y="71"/>
                          <a:pt x="94" y="71"/>
                        </a:cubicBezTo>
                        <a:cubicBezTo>
                          <a:pt x="94" y="71"/>
                          <a:pt x="94" y="71"/>
                          <a:pt x="94" y="71"/>
                        </a:cubicBezTo>
                        <a:cubicBezTo>
                          <a:pt x="94" y="71"/>
                          <a:pt x="94" y="71"/>
                          <a:pt x="94" y="71"/>
                        </a:cubicBezTo>
                        <a:cubicBezTo>
                          <a:pt x="93" y="72"/>
                          <a:pt x="93" y="72"/>
                          <a:pt x="93" y="72"/>
                        </a:cubicBezTo>
                        <a:cubicBezTo>
                          <a:pt x="93" y="72"/>
                          <a:pt x="93" y="72"/>
                          <a:pt x="93" y="72"/>
                        </a:cubicBezTo>
                        <a:cubicBezTo>
                          <a:pt x="92" y="72"/>
                          <a:pt x="92" y="72"/>
                          <a:pt x="92" y="72"/>
                        </a:cubicBezTo>
                        <a:cubicBezTo>
                          <a:pt x="92" y="72"/>
                          <a:pt x="92" y="72"/>
                          <a:pt x="92" y="72"/>
                        </a:cubicBezTo>
                        <a:cubicBezTo>
                          <a:pt x="92" y="72"/>
                          <a:pt x="92" y="72"/>
                          <a:pt x="92" y="72"/>
                        </a:cubicBezTo>
                        <a:cubicBezTo>
                          <a:pt x="91" y="72"/>
                          <a:pt x="91" y="72"/>
                          <a:pt x="91" y="72"/>
                        </a:cubicBezTo>
                        <a:cubicBezTo>
                          <a:pt x="91" y="72"/>
                          <a:pt x="91" y="72"/>
                          <a:pt x="91" y="72"/>
                        </a:cubicBezTo>
                        <a:cubicBezTo>
                          <a:pt x="91" y="72"/>
                          <a:pt x="91" y="72"/>
                          <a:pt x="91" y="72"/>
                        </a:cubicBezTo>
                        <a:cubicBezTo>
                          <a:pt x="90" y="73"/>
                          <a:pt x="90" y="73"/>
                          <a:pt x="90" y="73"/>
                        </a:cubicBezTo>
                        <a:cubicBezTo>
                          <a:pt x="88" y="75"/>
                          <a:pt x="88" y="75"/>
                          <a:pt x="88" y="75"/>
                        </a:cubicBezTo>
                        <a:cubicBezTo>
                          <a:pt x="90" y="74"/>
                          <a:pt x="90" y="74"/>
                          <a:pt x="90" y="74"/>
                        </a:cubicBezTo>
                        <a:cubicBezTo>
                          <a:pt x="91" y="74"/>
                          <a:pt x="91" y="74"/>
                          <a:pt x="91" y="74"/>
                        </a:cubicBezTo>
                        <a:cubicBezTo>
                          <a:pt x="92" y="74"/>
                          <a:pt x="92" y="74"/>
                          <a:pt x="92" y="74"/>
                        </a:cubicBezTo>
                        <a:cubicBezTo>
                          <a:pt x="92" y="74"/>
                          <a:pt x="92" y="74"/>
                          <a:pt x="92" y="74"/>
                        </a:cubicBezTo>
                        <a:cubicBezTo>
                          <a:pt x="93" y="74"/>
                          <a:pt x="93" y="74"/>
                          <a:pt x="93" y="74"/>
                        </a:cubicBezTo>
                        <a:cubicBezTo>
                          <a:pt x="93" y="74"/>
                          <a:pt x="93" y="74"/>
                          <a:pt x="93" y="74"/>
                        </a:cubicBezTo>
                        <a:cubicBezTo>
                          <a:pt x="93" y="74"/>
                          <a:pt x="93" y="74"/>
                          <a:pt x="93" y="74"/>
                        </a:cubicBezTo>
                        <a:cubicBezTo>
                          <a:pt x="95" y="73"/>
                          <a:pt x="95" y="73"/>
                          <a:pt x="95" y="73"/>
                        </a:cubicBezTo>
                        <a:cubicBezTo>
                          <a:pt x="95" y="73"/>
                          <a:pt x="95" y="73"/>
                          <a:pt x="95" y="73"/>
                        </a:cubicBezTo>
                        <a:cubicBezTo>
                          <a:pt x="95" y="73"/>
                          <a:pt x="95" y="73"/>
                          <a:pt x="95" y="73"/>
                        </a:cubicBezTo>
                        <a:cubicBezTo>
                          <a:pt x="96" y="72"/>
                          <a:pt x="96" y="72"/>
                          <a:pt x="96" y="72"/>
                        </a:cubicBezTo>
                        <a:cubicBezTo>
                          <a:pt x="96" y="72"/>
                          <a:pt x="96" y="72"/>
                          <a:pt x="96" y="72"/>
                        </a:cubicBezTo>
                        <a:cubicBezTo>
                          <a:pt x="97" y="72"/>
                          <a:pt x="97" y="72"/>
                          <a:pt x="97" y="72"/>
                        </a:cubicBezTo>
                        <a:cubicBezTo>
                          <a:pt x="98" y="72"/>
                          <a:pt x="98" y="72"/>
                          <a:pt x="98" y="72"/>
                        </a:cubicBezTo>
                        <a:cubicBezTo>
                          <a:pt x="98" y="72"/>
                          <a:pt x="98" y="72"/>
                          <a:pt x="98" y="72"/>
                        </a:cubicBezTo>
                        <a:cubicBezTo>
                          <a:pt x="99" y="72"/>
                          <a:pt x="99" y="72"/>
                          <a:pt x="99" y="72"/>
                        </a:cubicBezTo>
                        <a:cubicBezTo>
                          <a:pt x="99" y="71"/>
                          <a:pt x="99" y="71"/>
                          <a:pt x="99" y="71"/>
                        </a:cubicBezTo>
                        <a:cubicBezTo>
                          <a:pt x="100" y="71"/>
                          <a:pt x="100" y="71"/>
                          <a:pt x="100" y="71"/>
                        </a:cubicBezTo>
                        <a:cubicBezTo>
                          <a:pt x="100" y="71"/>
                          <a:pt x="100" y="71"/>
                          <a:pt x="100" y="71"/>
                        </a:cubicBezTo>
                        <a:cubicBezTo>
                          <a:pt x="101" y="71"/>
                          <a:pt x="101" y="71"/>
                          <a:pt x="101" y="71"/>
                        </a:cubicBezTo>
                        <a:cubicBezTo>
                          <a:pt x="101" y="70"/>
                          <a:pt x="101" y="70"/>
                          <a:pt x="101" y="70"/>
                        </a:cubicBezTo>
                        <a:cubicBezTo>
                          <a:pt x="101" y="70"/>
                          <a:pt x="101" y="70"/>
                          <a:pt x="101" y="70"/>
                        </a:cubicBezTo>
                        <a:cubicBezTo>
                          <a:pt x="101" y="70"/>
                          <a:pt x="101" y="70"/>
                          <a:pt x="101" y="70"/>
                        </a:cubicBezTo>
                        <a:cubicBezTo>
                          <a:pt x="101" y="69"/>
                          <a:pt x="101" y="69"/>
                          <a:pt x="101" y="69"/>
                        </a:cubicBezTo>
                        <a:cubicBezTo>
                          <a:pt x="101" y="69"/>
                          <a:pt x="101" y="69"/>
                          <a:pt x="101" y="69"/>
                        </a:cubicBezTo>
                        <a:cubicBezTo>
                          <a:pt x="101" y="69"/>
                          <a:pt x="101" y="69"/>
                          <a:pt x="101" y="69"/>
                        </a:cubicBezTo>
                        <a:cubicBezTo>
                          <a:pt x="101" y="69"/>
                          <a:pt x="101" y="69"/>
                          <a:pt x="101" y="69"/>
                        </a:cubicBezTo>
                        <a:cubicBezTo>
                          <a:pt x="101" y="68"/>
                          <a:pt x="101" y="68"/>
                          <a:pt x="101" y="68"/>
                        </a:cubicBezTo>
                        <a:cubicBezTo>
                          <a:pt x="101" y="68"/>
                          <a:pt x="101" y="68"/>
                          <a:pt x="101" y="68"/>
                        </a:cubicBezTo>
                        <a:cubicBezTo>
                          <a:pt x="101" y="68"/>
                          <a:pt x="101" y="68"/>
                          <a:pt x="101" y="68"/>
                        </a:cubicBezTo>
                        <a:cubicBezTo>
                          <a:pt x="101" y="68"/>
                          <a:pt x="101" y="68"/>
                          <a:pt x="101" y="68"/>
                        </a:cubicBezTo>
                        <a:cubicBezTo>
                          <a:pt x="102" y="68"/>
                          <a:pt x="102" y="68"/>
                          <a:pt x="102" y="68"/>
                        </a:cubicBezTo>
                        <a:cubicBezTo>
                          <a:pt x="102" y="68"/>
                          <a:pt x="102" y="68"/>
                          <a:pt x="102" y="68"/>
                        </a:cubicBezTo>
                        <a:cubicBezTo>
                          <a:pt x="102" y="68"/>
                          <a:pt x="102" y="68"/>
                          <a:pt x="102" y="68"/>
                        </a:cubicBezTo>
                        <a:cubicBezTo>
                          <a:pt x="102" y="68"/>
                          <a:pt x="102" y="68"/>
                          <a:pt x="102" y="68"/>
                        </a:cubicBezTo>
                        <a:cubicBezTo>
                          <a:pt x="102" y="69"/>
                          <a:pt x="102" y="69"/>
                          <a:pt x="102" y="69"/>
                        </a:cubicBezTo>
                        <a:cubicBezTo>
                          <a:pt x="104" y="71"/>
                          <a:pt x="104" y="71"/>
                          <a:pt x="104" y="71"/>
                        </a:cubicBezTo>
                        <a:cubicBezTo>
                          <a:pt x="104" y="72"/>
                          <a:pt x="104" y="72"/>
                          <a:pt x="104" y="72"/>
                        </a:cubicBezTo>
                        <a:cubicBezTo>
                          <a:pt x="104" y="73"/>
                          <a:pt x="104" y="73"/>
                          <a:pt x="104" y="73"/>
                        </a:cubicBezTo>
                        <a:cubicBezTo>
                          <a:pt x="104" y="73"/>
                          <a:pt x="104" y="73"/>
                          <a:pt x="104" y="73"/>
                        </a:cubicBezTo>
                        <a:cubicBezTo>
                          <a:pt x="104" y="73"/>
                          <a:pt x="104" y="73"/>
                          <a:pt x="104" y="73"/>
                        </a:cubicBezTo>
                        <a:cubicBezTo>
                          <a:pt x="104" y="74"/>
                          <a:pt x="104" y="74"/>
                          <a:pt x="104" y="74"/>
                        </a:cubicBezTo>
                        <a:cubicBezTo>
                          <a:pt x="104" y="75"/>
                          <a:pt x="104" y="75"/>
                          <a:pt x="104" y="75"/>
                        </a:cubicBezTo>
                        <a:cubicBezTo>
                          <a:pt x="103" y="75"/>
                          <a:pt x="103" y="75"/>
                          <a:pt x="103" y="75"/>
                        </a:cubicBezTo>
                        <a:cubicBezTo>
                          <a:pt x="102" y="74"/>
                          <a:pt x="102" y="74"/>
                          <a:pt x="102" y="74"/>
                        </a:cubicBezTo>
                        <a:cubicBezTo>
                          <a:pt x="102" y="74"/>
                          <a:pt x="102" y="74"/>
                          <a:pt x="102" y="74"/>
                        </a:cubicBezTo>
                        <a:cubicBezTo>
                          <a:pt x="102" y="74"/>
                          <a:pt x="102" y="74"/>
                          <a:pt x="102" y="74"/>
                        </a:cubicBezTo>
                        <a:cubicBezTo>
                          <a:pt x="100" y="74"/>
                          <a:pt x="100" y="74"/>
                          <a:pt x="100" y="74"/>
                        </a:cubicBezTo>
                        <a:cubicBezTo>
                          <a:pt x="100" y="74"/>
                          <a:pt x="100" y="74"/>
                          <a:pt x="100" y="74"/>
                        </a:cubicBezTo>
                        <a:cubicBezTo>
                          <a:pt x="100" y="74"/>
                          <a:pt x="100" y="74"/>
                          <a:pt x="100" y="74"/>
                        </a:cubicBezTo>
                        <a:cubicBezTo>
                          <a:pt x="99" y="74"/>
                          <a:pt x="99" y="74"/>
                          <a:pt x="99" y="74"/>
                        </a:cubicBezTo>
                        <a:cubicBezTo>
                          <a:pt x="98" y="75"/>
                          <a:pt x="98" y="75"/>
                          <a:pt x="98" y="75"/>
                        </a:cubicBezTo>
                        <a:cubicBezTo>
                          <a:pt x="98" y="75"/>
                          <a:pt x="98" y="75"/>
                          <a:pt x="98" y="75"/>
                        </a:cubicBezTo>
                        <a:cubicBezTo>
                          <a:pt x="98" y="75"/>
                          <a:pt x="98" y="75"/>
                          <a:pt x="98" y="75"/>
                        </a:cubicBezTo>
                        <a:cubicBezTo>
                          <a:pt x="98" y="75"/>
                          <a:pt x="98" y="75"/>
                          <a:pt x="98" y="75"/>
                        </a:cubicBezTo>
                        <a:cubicBezTo>
                          <a:pt x="97" y="75"/>
                          <a:pt x="97" y="75"/>
                          <a:pt x="97" y="75"/>
                        </a:cubicBezTo>
                        <a:cubicBezTo>
                          <a:pt x="96" y="75"/>
                          <a:pt x="96" y="75"/>
                          <a:pt x="96" y="75"/>
                        </a:cubicBezTo>
                        <a:cubicBezTo>
                          <a:pt x="96" y="75"/>
                          <a:pt x="96" y="75"/>
                          <a:pt x="96" y="75"/>
                        </a:cubicBezTo>
                        <a:cubicBezTo>
                          <a:pt x="96" y="75"/>
                          <a:pt x="96" y="75"/>
                          <a:pt x="96" y="75"/>
                        </a:cubicBezTo>
                        <a:cubicBezTo>
                          <a:pt x="95" y="75"/>
                          <a:pt x="95" y="75"/>
                          <a:pt x="95" y="75"/>
                        </a:cubicBezTo>
                        <a:cubicBezTo>
                          <a:pt x="94" y="76"/>
                          <a:pt x="94" y="76"/>
                          <a:pt x="94" y="76"/>
                        </a:cubicBezTo>
                        <a:cubicBezTo>
                          <a:pt x="92" y="76"/>
                          <a:pt x="92" y="76"/>
                          <a:pt x="92" y="76"/>
                        </a:cubicBezTo>
                        <a:cubicBezTo>
                          <a:pt x="94" y="77"/>
                          <a:pt x="94" y="77"/>
                          <a:pt x="94" y="77"/>
                        </a:cubicBezTo>
                        <a:cubicBezTo>
                          <a:pt x="94" y="77"/>
                          <a:pt x="94" y="77"/>
                          <a:pt x="94" y="77"/>
                        </a:cubicBezTo>
                        <a:cubicBezTo>
                          <a:pt x="95" y="77"/>
                          <a:pt x="95" y="77"/>
                          <a:pt x="95" y="77"/>
                        </a:cubicBezTo>
                        <a:cubicBezTo>
                          <a:pt x="95" y="77"/>
                          <a:pt x="95" y="77"/>
                          <a:pt x="95" y="77"/>
                        </a:cubicBezTo>
                        <a:cubicBezTo>
                          <a:pt x="97" y="77"/>
                          <a:pt x="97" y="77"/>
                          <a:pt x="97" y="77"/>
                        </a:cubicBezTo>
                        <a:cubicBezTo>
                          <a:pt x="98" y="77"/>
                          <a:pt x="98" y="77"/>
                          <a:pt x="98" y="77"/>
                        </a:cubicBezTo>
                        <a:cubicBezTo>
                          <a:pt x="99" y="79"/>
                          <a:pt x="99" y="79"/>
                          <a:pt x="99" y="79"/>
                        </a:cubicBezTo>
                        <a:cubicBezTo>
                          <a:pt x="100" y="79"/>
                          <a:pt x="100" y="79"/>
                          <a:pt x="100" y="79"/>
                        </a:cubicBezTo>
                        <a:cubicBezTo>
                          <a:pt x="100" y="79"/>
                          <a:pt x="100" y="79"/>
                          <a:pt x="100" y="79"/>
                        </a:cubicBezTo>
                        <a:cubicBezTo>
                          <a:pt x="101" y="79"/>
                          <a:pt x="101" y="79"/>
                          <a:pt x="101" y="79"/>
                        </a:cubicBezTo>
                        <a:cubicBezTo>
                          <a:pt x="101" y="79"/>
                          <a:pt x="101" y="79"/>
                          <a:pt x="101" y="79"/>
                        </a:cubicBezTo>
                        <a:cubicBezTo>
                          <a:pt x="102" y="79"/>
                          <a:pt x="102" y="79"/>
                          <a:pt x="102" y="79"/>
                        </a:cubicBezTo>
                        <a:cubicBezTo>
                          <a:pt x="102" y="79"/>
                          <a:pt x="102" y="79"/>
                          <a:pt x="102" y="79"/>
                        </a:cubicBezTo>
                        <a:cubicBezTo>
                          <a:pt x="103" y="80"/>
                          <a:pt x="103" y="80"/>
                          <a:pt x="103" y="80"/>
                        </a:cubicBezTo>
                        <a:cubicBezTo>
                          <a:pt x="104" y="80"/>
                          <a:pt x="104" y="80"/>
                          <a:pt x="104" y="80"/>
                        </a:cubicBezTo>
                        <a:cubicBezTo>
                          <a:pt x="104" y="81"/>
                          <a:pt x="104" y="81"/>
                          <a:pt x="104" y="81"/>
                        </a:cubicBezTo>
                        <a:cubicBezTo>
                          <a:pt x="104" y="81"/>
                          <a:pt x="104" y="81"/>
                          <a:pt x="104" y="81"/>
                        </a:cubicBezTo>
                        <a:cubicBezTo>
                          <a:pt x="104" y="81"/>
                          <a:pt x="104" y="81"/>
                          <a:pt x="104" y="81"/>
                        </a:cubicBezTo>
                        <a:cubicBezTo>
                          <a:pt x="105" y="82"/>
                          <a:pt x="105" y="82"/>
                          <a:pt x="105" y="82"/>
                        </a:cubicBezTo>
                        <a:cubicBezTo>
                          <a:pt x="105" y="83"/>
                          <a:pt x="105" y="83"/>
                          <a:pt x="105" y="83"/>
                        </a:cubicBezTo>
                        <a:cubicBezTo>
                          <a:pt x="105" y="83"/>
                          <a:pt x="105" y="83"/>
                          <a:pt x="105" y="83"/>
                        </a:cubicBezTo>
                        <a:cubicBezTo>
                          <a:pt x="104" y="83"/>
                          <a:pt x="104" y="83"/>
                          <a:pt x="104" y="83"/>
                        </a:cubicBezTo>
                        <a:cubicBezTo>
                          <a:pt x="104" y="82"/>
                          <a:pt x="104" y="82"/>
                          <a:pt x="104" y="82"/>
                        </a:cubicBezTo>
                        <a:cubicBezTo>
                          <a:pt x="104" y="82"/>
                          <a:pt x="104" y="82"/>
                          <a:pt x="104" y="82"/>
                        </a:cubicBezTo>
                        <a:cubicBezTo>
                          <a:pt x="103" y="82"/>
                          <a:pt x="103" y="82"/>
                          <a:pt x="103" y="82"/>
                        </a:cubicBezTo>
                        <a:cubicBezTo>
                          <a:pt x="103" y="82"/>
                          <a:pt x="103" y="82"/>
                          <a:pt x="103" y="82"/>
                        </a:cubicBezTo>
                        <a:cubicBezTo>
                          <a:pt x="103" y="82"/>
                          <a:pt x="103" y="82"/>
                          <a:pt x="103" y="82"/>
                        </a:cubicBezTo>
                        <a:cubicBezTo>
                          <a:pt x="103" y="82"/>
                          <a:pt x="103" y="82"/>
                          <a:pt x="103" y="82"/>
                        </a:cubicBezTo>
                        <a:cubicBezTo>
                          <a:pt x="102" y="82"/>
                          <a:pt x="102" y="82"/>
                          <a:pt x="102" y="82"/>
                        </a:cubicBezTo>
                        <a:cubicBezTo>
                          <a:pt x="102" y="82"/>
                          <a:pt x="102" y="82"/>
                          <a:pt x="102" y="82"/>
                        </a:cubicBezTo>
                        <a:cubicBezTo>
                          <a:pt x="102" y="82"/>
                          <a:pt x="102" y="82"/>
                          <a:pt x="102" y="82"/>
                        </a:cubicBezTo>
                        <a:cubicBezTo>
                          <a:pt x="102" y="81"/>
                          <a:pt x="102" y="81"/>
                          <a:pt x="102" y="81"/>
                        </a:cubicBezTo>
                        <a:cubicBezTo>
                          <a:pt x="101" y="82"/>
                          <a:pt x="101" y="82"/>
                          <a:pt x="101" y="82"/>
                        </a:cubicBezTo>
                        <a:cubicBezTo>
                          <a:pt x="101" y="82"/>
                          <a:pt x="101" y="82"/>
                          <a:pt x="101" y="82"/>
                        </a:cubicBezTo>
                        <a:cubicBezTo>
                          <a:pt x="100" y="82"/>
                          <a:pt x="100" y="82"/>
                          <a:pt x="100" y="82"/>
                        </a:cubicBezTo>
                        <a:cubicBezTo>
                          <a:pt x="99" y="80"/>
                          <a:pt x="99" y="80"/>
                          <a:pt x="99" y="80"/>
                        </a:cubicBezTo>
                        <a:cubicBezTo>
                          <a:pt x="99" y="80"/>
                          <a:pt x="99" y="80"/>
                          <a:pt x="99" y="80"/>
                        </a:cubicBezTo>
                        <a:cubicBezTo>
                          <a:pt x="99" y="80"/>
                          <a:pt x="99" y="80"/>
                          <a:pt x="99" y="80"/>
                        </a:cubicBezTo>
                        <a:cubicBezTo>
                          <a:pt x="98" y="80"/>
                          <a:pt x="98" y="80"/>
                          <a:pt x="98" y="80"/>
                        </a:cubicBezTo>
                        <a:cubicBezTo>
                          <a:pt x="98" y="80"/>
                          <a:pt x="98" y="80"/>
                          <a:pt x="98" y="80"/>
                        </a:cubicBezTo>
                        <a:cubicBezTo>
                          <a:pt x="98" y="80"/>
                          <a:pt x="98" y="80"/>
                          <a:pt x="98" y="80"/>
                        </a:cubicBezTo>
                        <a:cubicBezTo>
                          <a:pt x="97" y="80"/>
                          <a:pt x="97" y="80"/>
                          <a:pt x="97" y="80"/>
                        </a:cubicBezTo>
                        <a:cubicBezTo>
                          <a:pt x="96" y="80"/>
                          <a:pt x="96" y="80"/>
                          <a:pt x="96" y="80"/>
                        </a:cubicBezTo>
                        <a:cubicBezTo>
                          <a:pt x="95" y="80"/>
                          <a:pt x="95" y="80"/>
                          <a:pt x="95" y="80"/>
                        </a:cubicBezTo>
                        <a:cubicBezTo>
                          <a:pt x="94" y="79"/>
                          <a:pt x="94" y="79"/>
                          <a:pt x="94" y="79"/>
                        </a:cubicBezTo>
                        <a:cubicBezTo>
                          <a:pt x="95" y="80"/>
                          <a:pt x="95" y="80"/>
                          <a:pt x="95" y="80"/>
                        </a:cubicBezTo>
                        <a:cubicBezTo>
                          <a:pt x="95" y="81"/>
                          <a:pt x="95" y="81"/>
                          <a:pt x="95" y="81"/>
                        </a:cubicBezTo>
                        <a:cubicBezTo>
                          <a:pt x="95" y="81"/>
                          <a:pt x="95" y="81"/>
                          <a:pt x="95" y="81"/>
                        </a:cubicBezTo>
                        <a:cubicBezTo>
                          <a:pt x="95" y="81"/>
                          <a:pt x="95" y="81"/>
                          <a:pt x="95" y="81"/>
                        </a:cubicBezTo>
                        <a:cubicBezTo>
                          <a:pt x="96" y="81"/>
                          <a:pt x="96" y="81"/>
                          <a:pt x="96" y="81"/>
                        </a:cubicBezTo>
                        <a:cubicBezTo>
                          <a:pt x="96" y="81"/>
                          <a:pt x="96" y="81"/>
                          <a:pt x="96" y="81"/>
                        </a:cubicBezTo>
                        <a:cubicBezTo>
                          <a:pt x="96" y="81"/>
                          <a:pt x="96" y="81"/>
                          <a:pt x="96" y="81"/>
                        </a:cubicBezTo>
                        <a:cubicBezTo>
                          <a:pt x="96" y="81"/>
                          <a:pt x="96" y="81"/>
                          <a:pt x="96" y="81"/>
                        </a:cubicBezTo>
                        <a:cubicBezTo>
                          <a:pt x="95" y="82"/>
                          <a:pt x="95" y="82"/>
                          <a:pt x="95" y="82"/>
                        </a:cubicBezTo>
                        <a:cubicBezTo>
                          <a:pt x="94" y="82"/>
                          <a:pt x="94" y="82"/>
                          <a:pt x="94" y="82"/>
                        </a:cubicBezTo>
                        <a:cubicBezTo>
                          <a:pt x="94" y="82"/>
                          <a:pt x="94" y="82"/>
                          <a:pt x="94" y="82"/>
                        </a:cubicBezTo>
                        <a:cubicBezTo>
                          <a:pt x="94" y="82"/>
                          <a:pt x="94" y="82"/>
                          <a:pt x="94" y="82"/>
                        </a:cubicBezTo>
                        <a:cubicBezTo>
                          <a:pt x="93" y="82"/>
                          <a:pt x="93" y="82"/>
                          <a:pt x="93" y="82"/>
                        </a:cubicBezTo>
                        <a:cubicBezTo>
                          <a:pt x="92" y="83"/>
                          <a:pt x="92" y="83"/>
                          <a:pt x="92" y="83"/>
                        </a:cubicBezTo>
                        <a:cubicBezTo>
                          <a:pt x="92" y="83"/>
                          <a:pt x="92" y="83"/>
                          <a:pt x="92" y="83"/>
                        </a:cubicBezTo>
                        <a:cubicBezTo>
                          <a:pt x="93" y="84"/>
                          <a:pt x="93" y="84"/>
                          <a:pt x="93" y="84"/>
                        </a:cubicBezTo>
                        <a:cubicBezTo>
                          <a:pt x="93" y="84"/>
                          <a:pt x="93" y="84"/>
                          <a:pt x="93" y="84"/>
                        </a:cubicBezTo>
                        <a:cubicBezTo>
                          <a:pt x="93" y="84"/>
                          <a:pt x="93" y="84"/>
                          <a:pt x="93" y="84"/>
                        </a:cubicBezTo>
                        <a:cubicBezTo>
                          <a:pt x="94" y="84"/>
                          <a:pt x="94" y="84"/>
                          <a:pt x="94" y="84"/>
                        </a:cubicBezTo>
                        <a:cubicBezTo>
                          <a:pt x="94" y="84"/>
                          <a:pt x="94" y="84"/>
                          <a:pt x="94" y="84"/>
                        </a:cubicBezTo>
                        <a:cubicBezTo>
                          <a:pt x="94" y="84"/>
                          <a:pt x="94" y="84"/>
                          <a:pt x="94" y="84"/>
                        </a:cubicBezTo>
                        <a:cubicBezTo>
                          <a:pt x="94" y="84"/>
                          <a:pt x="94" y="84"/>
                          <a:pt x="94" y="84"/>
                        </a:cubicBezTo>
                        <a:cubicBezTo>
                          <a:pt x="96" y="84"/>
                          <a:pt x="96" y="84"/>
                          <a:pt x="96" y="84"/>
                        </a:cubicBezTo>
                        <a:cubicBezTo>
                          <a:pt x="96" y="84"/>
                          <a:pt x="96" y="84"/>
                          <a:pt x="96" y="84"/>
                        </a:cubicBezTo>
                        <a:cubicBezTo>
                          <a:pt x="96" y="83"/>
                          <a:pt x="96" y="83"/>
                          <a:pt x="96" y="83"/>
                        </a:cubicBezTo>
                        <a:cubicBezTo>
                          <a:pt x="97" y="83"/>
                          <a:pt x="97" y="83"/>
                          <a:pt x="97" y="83"/>
                        </a:cubicBezTo>
                        <a:cubicBezTo>
                          <a:pt x="97" y="83"/>
                          <a:pt x="97" y="83"/>
                          <a:pt x="97" y="83"/>
                        </a:cubicBezTo>
                        <a:cubicBezTo>
                          <a:pt x="98" y="83"/>
                          <a:pt x="98" y="83"/>
                          <a:pt x="98" y="83"/>
                        </a:cubicBezTo>
                        <a:cubicBezTo>
                          <a:pt x="98" y="84"/>
                          <a:pt x="98" y="84"/>
                          <a:pt x="98" y="84"/>
                        </a:cubicBezTo>
                        <a:cubicBezTo>
                          <a:pt x="98" y="84"/>
                          <a:pt x="98" y="84"/>
                          <a:pt x="98" y="84"/>
                        </a:cubicBezTo>
                        <a:cubicBezTo>
                          <a:pt x="98" y="84"/>
                          <a:pt x="98" y="84"/>
                          <a:pt x="98" y="84"/>
                        </a:cubicBezTo>
                        <a:cubicBezTo>
                          <a:pt x="98" y="84"/>
                          <a:pt x="98" y="84"/>
                          <a:pt x="98" y="84"/>
                        </a:cubicBezTo>
                        <a:cubicBezTo>
                          <a:pt x="97" y="84"/>
                          <a:pt x="97" y="84"/>
                          <a:pt x="97" y="84"/>
                        </a:cubicBezTo>
                        <a:cubicBezTo>
                          <a:pt x="97" y="84"/>
                          <a:pt x="97" y="84"/>
                          <a:pt x="97" y="84"/>
                        </a:cubicBezTo>
                        <a:cubicBezTo>
                          <a:pt x="97" y="84"/>
                          <a:pt x="97" y="84"/>
                          <a:pt x="97" y="84"/>
                        </a:cubicBezTo>
                        <a:cubicBezTo>
                          <a:pt x="97" y="84"/>
                          <a:pt x="97" y="84"/>
                          <a:pt x="97" y="84"/>
                        </a:cubicBezTo>
                        <a:cubicBezTo>
                          <a:pt x="97" y="84"/>
                          <a:pt x="97" y="84"/>
                          <a:pt x="97" y="84"/>
                        </a:cubicBezTo>
                        <a:cubicBezTo>
                          <a:pt x="96" y="84"/>
                          <a:pt x="96" y="84"/>
                          <a:pt x="96" y="84"/>
                        </a:cubicBezTo>
                        <a:cubicBezTo>
                          <a:pt x="96" y="84"/>
                          <a:pt x="96" y="84"/>
                          <a:pt x="96" y="84"/>
                        </a:cubicBezTo>
                        <a:cubicBezTo>
                          <a:pt x="95" y="84"/>
                          <a:pt x="95" y="84"/>
                          <a:pt x="95" y="84"/>
                        </a:cubicBezTo>
                        <a:cubicBezTo>
                          <a:pt x="95" y="84"/>
                          <a:pt x="95" y="84"/>
                          <a:pt x="95" y="84"/>
                        </a:cubicBezTo>
                        <a:cubicBezTo>
                          <a:pt x="95" y="84"/>
                          <a:pt x="95" y="84"/>
                          <a:pt x="95" y="84"/>
                        </a:cubicBezTo>
                        <a:cubicBezTo>
                          <a:pt x="95" y="84"/>
                          <a:pt x="95" y="84"/>
                          <a:pt x="95" y="84"/>
                        </a:cubicBezTo>
                        <a:cubicBezTo>
                          <a:pt x="94" y="85"/>
                          <a:pt x="94" y="85"/>
                          <a:pt x="94" y="85"/>
                        </a:cubicBezTo>
                        <a:cubicBezTo>
                          <a:pt x="95" y="85"/>
                          <a:pt x="95" y="85"/>
                          <a:pt x="95" y="85"/>
                        </a:cubicBezTo>
                        <a:cubicBezTo>
                          <a:pt x="96" y="86"/>
                          <a:pt x="96" y="86"/>
                          <a:pt x="96" y="86"/>
                        </a:cubicBezTo>
                        <a:cubicBezTo>
                          <a:pt x="96" y="86"/>
                          <a:pt x="96" y="86"/>
                          <a:pt x="96" y="86"/>
                        </a:cubicBezTo>
                        <a:cubicBezTo>
                          <a:pt x="96" y="86"/>
                          <a:pt x="96" y="86"/>
                          <a:pt x="96" y="86"/>
                        </a:cubicBezTo>
                        <a:cubicBezTo>
                          <a:pt x="97" y="86"/>
                          <a:pt x="97" y="86"/>
                          <a:pt x="97" y="86"/>
                        </a:cubicBezTo>
                        <a:cubicBezTo>
                          <a:pt x="97" y="86"/>
                          <a:pt x="97" y="86"/>
                          <a:pt x="97" y="86"/>
                        </a:cubicBezTo>
                        <a:cubicBezTo>
                          <a:pt x="97" y="87"/>
                          <a:pt x="97" y="87"/>
                          <a:pt x="97" y="87"/>
                        </a:cubicBezTo>
                        <a:cubicBezTo>
                          <a:pt x="97" y="87"/>
                          <a:pt x="97" y="87"/>
                          <a:pt x="97" y="87"/>
                        </a:cubicBezTo>
                        <a:cubicBezTo>
                          <a:pt x="95" y="86"/>
                          <a:pt x="95" y="86"/>
                          <a:pt x="95" y="86"/>
                        </a:cubicBezTo>
                        <a:cubicBezTo>
                          <a:pt x="93" y="86"/>
                          <a:pt x="93" y="86"/>
                          <a:pt x="93" y="86"/>
                        </a:cubicBezTo>
                        <a:cubicBezTo>
                          <a:pt x="91" y="85"/>
                          <a:pt x="91" y="85"/>
                          <a:pt x="91" y="85"/>
                        </a:cubicBezTo>
                        <a:cubicBezTo>
                          <a:pt x="91" y="85"/>
                          <a:pt x="91" y="85"/>
                          <a:pt x="91" y="85"/>
                        </a:cubicBezTo>
                        <a:cubicBezTo>
                          <a:pt x="91" y="85"/>
                          <a:pt x="91" y="85"/>
                          <a:pt x="91" y="85"/>
                        </a:cubicBezTo>
                        <a:cubicBezTo>
                          <a:pt x="90" y="86"/>
                          <a:pt x="90" y="86"/>
                          <a:pt x="90" y="86"/>
                        </a:cubicBezTo>
                        <a:cubicBezTo>
                          <a:pt x="89" y="86"/>
                          <a:pt x="89" y="86"/>
                          <a:pt x="89" y="86"/>
                        </a:cubicBezTo>
                        <a:cubicBezTo>
                          <a:pt x="90" y="86"/>
                          <a:pt x="90" y="86"/>
                          <a:pt x="90" y="86"/>
                        </a:cubicBezTo>
                        <a:cubicBezTo>
                          <a:pt x="90" y="87"/>
                          <a:pt x="90" y="87"/>
                          <a:pt x="90" y="87"/>
                        </a:cubicBezTo>
                        <a:cubicBezTo>
                          <a:pt x="90" y="87"/>
                          <a:pt x="90" y="87"/>
                          <a:pt x="90" y="87"/>
                        </a:cubicBezTo>
                        <a:cubicBezTo>
                          <a:pt x="90" y="87"/>
                          <a:pt x="90" y="87"/>
                          <a:pt x="90" y="87"/>
                        </a:cubicBezTo>
                        <a:cubicBezTo>
                          <a:pt x="91" y="87"/>
                          <a:pt x="91" y="87"/>
                          <a:pt x="91" y="87"/>
                        </a:cubicBezTo>
                        <a:cubicBezTo>
                          <a:pt x="92" y="88"/>
                          <a:pt x="92" y="88"/>
                          <a:pt x="92" y="88"/>
                        </a:cubicBezTo>
                        <a:cubicBezTo>
                          <a:pt x="92" y="88"/>
                          <a:pt x="92" y="88"/>
                          <a:pt x="92" y="88"/>
                        </a:cubicBezTo>
                        <a:cubicBezTo>
                          <a:pt x="92" y="88"/>
                          <a:pt x="92" y="88"/>
                          <a:pt x="92" y="88"/>
                        </a:cubicBezTo>
                        <a:cubicBezTo>
                          <a:pt x="92" y="88"/>
                          <a:pt x="92" y="88"/>
                          <a:pt x="92" y="88"/>
                        </a:cubicBezTo>
                        <a:cubicBezTo>
                          <a:pt x="91" y="89"/>
                          <a:pt x="91" y="89"/>
                          <a:pt x="91" y="89"/>
                        </a:cubicBezTo>
                        <a:cubicBezTo>
                          <a:pt x="90" y="90"/>
                          <a:pt x="90" y="90"/>
                          <a:pt x="90" y="90"/>
                        </a:cubicBezTo>
                        <a:cubicBezTo>
                          <a:pt x="91" y="90"/>
                          <a:pt x="91" y="90"/>
                          <a:pt x="91" y="90"/>
                        </a:cubicBezTo>
                        <a:cubicBezTo>
                          <a:pt x="92" y="90"/>
                          <a:pt x="92" y="90"/>
                          <a:pt x="92" y="90"/>
                        </a:cubicBezTo>
                        <a:cubicBezTo>
                          <a:pt x="92" y="90"/>
                          <a:pt x="92" y="90"/>
                          <a:pt x="92" y="90"/>
                        </a:cubicBezTo>
                        <a:cubicBezTo>
                          <a:pt x="93" y="90"/>
                          <a:pt x="93" y="90"/>
                          <a:pt x="93" y="90"/>
                        </a:cubicBezTo>
                        <a:cubicBezTo>
                          <a:pt x="93" y="91"/>
                          <a:pt x="93" y="91"/>
                          <a:pt x="93" y="91"/>
                        </a:cubicBezTo>
                        <a:cubicBezTo>
                          <a:pt x="94" y="90"/>
                          <a:pt x="94" y="90"/>
                          <a:pt x="94" y="90"/>
                        </a:cubicBezTo>
                        <a:cubicBezTo>
                          <a:pt x="94" y="90"/>
                          <a:pt x="94" y="90"/>
                          <a:pt x="94" y="90"/>
                        </a:cubicBezTo>
                        <a:cubicBezTo>
                          <a:pt x="94" y="90"/>
                          <a:pt x="94" y="90"/>
                          <a:pt x="94" y="90"/>
                        </a:cubicBezTo>
                        <a:cubicBezTo>
                          <a:pt x="94" y="91"/>
                          <a:pt x="94" y="91"/>
                          <a:pt x="94" y="91"/>
                        </a:cubicBezTo>
                        <a:cubicBezTo>
                          <a:pt x="94" y="91"/>
                          <a:pt x="94" y="91"/>
                          <a:pt x="94" y="91"/>
                        </a:cubicBezTo>
                        <a:cubicBezTo>
                          <a:pt x="94" y="91"/>
                          <a:pt x="94" y="91"/>
                          <a:pt x="94" y="91"/>
                        </a:cubicBezTo>
                        <a:cubicBezTo>
                          <a:pt x="94" y="92"/>
                          <a:pt x="94" y="92"/>
                          <a:pt x="94" y="92"/>
                        </a:cubicBezTo>
                        <a:cubicBezTo>
                          <a:pt x="95" y="92"/>
                          <a:pt x="95" y="92"/>
                          <a:pt x="95" y="92"/>
                        </a:cubicBezTo>
                        <a:cubicBezTo>
                          <a:pt x="95" y="92"/>
                          <a:pt x="95" y="92"/>
                          <a:pt x="95" y="92"/>
                        </a:cubicBezTo>
                        <a:cubicBezTo>
                          <a:pt x="95" y="92"/>
                          <a:pt x="95" y="92"/>
                          <a:pt x="95" y="92"/>
                        </a:cubicBezTo>
                        <a:cubicBezTo>
                          <a:pt x="95" y="92"/>
                          <a:pt x="95" y="92"/>
                          <a:pt x="95" y="92"/>
                        </a:cubicBezTo>
                        <a:cubicBezTo>
                          <a:pt x="95" y="93"/>
                          <a:pt x="95" y="93"/>
                          <a:pt x="95" y="93"/>
                        </a:cubicBezTo>
                        <a:cubicBezTo>
                          <a:pt x="96" y="93"/>
                          <a:pt x="96" y="93"/>
                          <a:pt x="96" y="93"/>
                        </a:cubicBezTo>
                        <a:cubicBezTo>
                          <a:pt x="96" y="93"/>
                          <a:pt x="96" y="93"/>
                          <a:pt x="96" y="93"/>
                        </a:cubicBezTo>
                        <a:cubicBezTo>
                          <a:pt x="95" y="93"/>
                          <a:pt x="95" y="93"/>
                          <a:pt x="95" y="93"/>
                        </a:cubicBezTo>
                        <a:cubicBezTo>
                          <a:pt x="95" y="94"/>
                          <a:pt x="95" y="94"/>
                          <a:pt x="95" y="94"/>
                        </a:cubicBezTo>
                        <a:cubicBezTo>
                          <a:pt x="95" y="94"/>
                          <a:pt x="95" y="94"/>
                          <a:pt x="95" y="94"/>
                        </a:cubicBezTo>
                        <a:cubicBezTo>
                          <a:pt x="95" y="95"/>
                          <a:pt x="95" y="95"/>
                          <a:pt x="95" y="95"/>
                        </a:cubicBezTo>
                        <a:cubicBezTo>
                          <a:pt x="95" y="96"/>
                          <a:pt x="95" y="96"/>
                          <a:pt x="95" y="96"/>
                        </a:cubicBezTo>
                        <a:cubicBezTo>
                          <a:pt x="96" y="95"/>
                          <a:pt x="96" y="95"/>
                          <a:pt x="96" y="95"/>
                        </a:cubicBezTo>
                        <a:cubicBezTo>
                          <a:pt x="96" y="94"/>
                          <a:pt x="96" y="94"/>
                          <a:pt x="96" y="94"/>
                        </a:cubicBezTo>
                        <a:cubicBezTo>
                          <a:pt x="97" y="94"/>
                          <a:pt x="97" y="94"/>
                          <a:pt x="97" y="94"/>
                        </a:cubicBezTo>
                        <a:cubicBezTo>
                          <a:pt x="97" y="95"/>
                          <a:pt x="97" y="95"/>
                          <a:pt x="97" y="95"/>
                        </a:cubicBezTo>
                        <a:cubicBezTo>
                          <a:pt x="96" y="96"/>
                          <a:pt x="96" y="96"/>
                          <a:pt x="96" y="96"/>
                        </a:cubicBezTo>
                        <a:cubicBezTo>
                          <a:pt x="97" y="96"/>
                          <a:pt x="97" y="96"/>
                          <a:pt x="97" y="96"/>
                        </a:cubicBezTo>
                        <a:cubicBezTo>
                          <a:pt x="98" y="95"/>
                          <a:pt x="98" y="95"/>
                          <a:pt x="98" y="95"/>
                        </a:cubicBezTo>
                        <a:cubicBezTo>
                          <a:pt x="99" y="95"/>
                          <a:pt x="99" y="95"/>
                          <a:pt x="99" y="95"/>
                        </a:cubicBezTo>
                        <a:cubicBezTo>
                          <a:pt x="99" y="95"/>
                          <a:pt x="99" y="95"/>
                          <a:pt x="99" y="95"/>
                        </a:cubicBezTo>
                        <a:cubicBezTo>
                          <a:pt x="99" y="95"/>
                          <a:pt x="99" y="95"/>
                          <a:pt x="99" y="95"/>
                        </a:cubicBezTo>
                        <a:cubicBezTo>
                          <a:pt x="99" y="96"/>
                          <a:pt x="99" y="96"/>
                          <a:pt x="99" y="96"/>
                        </a:cubicBezTo>
                        <a:cubicBezTo>
                          <a:pt x="100" y="96"/>
                          <a:pt x="100" y="96"/>
                          <a:pt x="100" y="96"/>
                        </a:cubicBezTo>
                        <a:cubicBezTo>
                          <a:pt x="100" y="97"/>
                          <a:pt x="100" y="97"/>
                          <a:pt x="100" y="97"/>
                        </a:cubicBezTo>
                        <a:cubicBezTo>
                          <a:pt x="101" y="97"/>
                          <a:pt x="101" y="97"/>
                          <a:pt x="101" y="97"/>
                        </a:cubicBezTo>
                        <a:cubicBezTo>
                          <a:pt x="100" y="97"/>
                          <a:pt x="100" y="97"/>
                          <a:pt x="100" y="97"/>
                        </a:cubicBezTo>
                        <a:cubicBezTo>
                          <a:pt x="100" y="99"/>
                          <a:pt x="100" y="99"/>
                          <a:pt x="100" y="99"/>
                        </a:cubicBezTo>
                        <a:cubicBezTo>
                          <a:pt x="100" y="99"/>
                          <a:pt x="100" y="99"/>
                          <a:pt x="100" y="99"/>
                        </a:cubicBezTo>
                        <a:cubicBezTo>
                          <a:pt x="100" y="99"/>
                          <a:pt x="100" y="99"/>
                          <a:pt x="100" y="99"/>
                        </a:cubicBezTo>
                        <a:cubicBezTo>
                          <a:pt x="100" y="100"/>
                          <a:pt x="100" y="100"/>
                          <a:pt x="100" y="100"/>
                        </a:cubicBezTo>
                        <a:cubicBezTo>
                          <a:pt x="100" y="101"/>
                          <a:pt x="100" y="101"/>
                          <a:pt x="100" y="101"/>
                        </a:cubicBezTo>
                        <a:cubicBezTo>
                          <a:pt x="101" y="100"/>
                          <a:pt x="101" y="100"/>
                          <a:pt x="101" y="100"/>
                        </a:cubicBezTo>
                        <a:cubicBezTo>
                          <a:pt x="101" y="100"/>
                          <a:pt x="101" y="100"/>
                          <a:pt x="101" y="100"/>
                        </a:cubicBezTo>
                        <a:cubicBezTo>
                          <a:pt x="101" y="100"/>
                          <a:pt x="101" y="100"/>
                          <a:pt x="101" y="100"/>
                        </a:cubicBezTo>
                        <a:cubicBezTo>
                          <a:pt x="101" y="100"/>
                          <a:pt x="101" y="100"/>
                          <a:pt x="101" y="100"/>
                        </a:cubicBezTo>
                        <a:cubicBezTo>
                          <a:pt x="101" y="99"/>
                          <a:pt x="101" y="99"/>
                          <a:pt x="101" y="99"/>
                        </a:cubicBezTo>
                        <a:cubicBezTo>
                          <a:pt x="102" y="98"/>
                          <a:pt x="102" y="98"/>
                          <a:pt x="102" y="98"/>
                        </a:cubicBezTo>
                        <a:cubicBezTo>
                          <a:pt x="102" y="98"/>
                          <a:pt x="102" y="98"/>
                          <a:pt x="102" y="98"/>
                        </a:cubicBezTo>
                        <a:cubicBezTo>
                          <a:pt x="102" y="98"/>
                          <a:pt x="102" y="98"/>
                          <a:pt x="102" y="98"/>
                        </a:cubicBezTo>
                        <a:cubicBezTo>
                          <a:pt x="102" y="99"/>
                          <a:pt x="102" y="99"/>
                          <a:pt x="102" y="99"/>
                        </a:cubicBezTo>
                        <a:cubicBezTo>
                          <a:pt x="101" y="101"/>
                          <a:pt x="101" y="101"/>
                          <a:pt x="101" y="101"/>
                        </a:cubicBezTo>
                        <a:cubicBezTo>
                          <a:pt x="100" y="102"/>
                          <a:pt x="100" y="102"/>
                          <a:pt x="100" y="102"/>
                        </a:cubicBezTo>
                        <a:cubicBezTo>
                          <a:pt x="100" y="102"/>
                          <a:pt x="100" y="102"/>
                          <a:pt x="100" y="102"/>
                        </a:cubicBezTo>
                        <a:cubicBezTo>
                          <a:pt x="100" y="102"/>
                          <a:pt x="100" y="102"/>
                          <a:pt x="100" y="102"/>
                        </a:cubicBezTo>
                        <a:cubicBezTo>
                          <a:pt x="100" y="103"/>
                          <a:pt x="100" y="103"/>
                          <a:pt x="100" y="103"/>
                        </a:cubicBezTo>
                        <a:cubicBezTo>
                          <a:pt x="100" y="104"/>
                          <a:pt x="100" y="104"/>
                          <a:pt x="100" y="104"/>
                        </a:cubicBezTo>
                        <a:cubicBezTo>
                          <a:pt x="101" y="104"/>
                          <a:pt x="101" y="104"/>
                          <a:pt x="101" y="104"/>
                        </a:cubicBezTo>
                        <a:cubicBezTo>
                          <a:pt x="102" y="103"/>
                          <a:pt x="102" y="103"/>
                          <a:pt x="102" y="103"/>
                        </a:cubicBezTo>
                        <a:cubicBezTo>
                          <a:pt x="102" y="103"/>
                          <a:pt x="102" y="103"/>
                          <a:pt x="102" y="103"/>
                        </a:cubicBezTo>
                        <a:cubicBezTo>
                          <a:pt x="102" y="103"/>
                          <a:pt x="102" y="103"/>
                          <a:pt x="102" y="103"/>
                        </a:cubicBezTo>
                        <a:cubicBezTo>
                          <a:pt x="103" y="102"/>
                          <a:pt x="103" y="102"/>
                          <a:pt x="103" y="102"/>
                        </a:cubicBezTo>
                        <a:cubicBezTo>
                          <a:pt x="103" y="101"/>
                          <a:pt x="103" y="101"/>
                          <a:pt x="103" y="101"/>
                        </a:cubicBezTo>
                        <a:cubicBezTo>
                          <a:pt x="103" y="101"/>
                          <a:pt x="103" y="101"/>
                          <a:pt x="103" y="101"/>
                        </a:cubicBezTo>
                        <a:cubicBezTo>
                          <a:pt x="103" y="101"/>
                          <a:pt x="103" y="101"/>
                          <a:pt x="103" y="101"/>
                        </a:cubicBezTo>
                        <a:cubicBezTo>
                          <a:pt x="103" y="100"/>
                          <a:pt x="103" y="100"/>
                          <a:pt x="103" y="100"/>
                        </a:cubicBezTo>
                        <a:cubicBezTo>
                          <a:pt x="103" y="100"/>
                          <a:pt x="103" y="100"/>
                          <a:pt x="103" y="100"/>
                        </a:cubicBezTo>
                        <a:cubicBezTo>
                          <a:pt x="103" y="101"/>
                          <a:pt x="103" y="101"/>
                          <a:pt x="103" y="101"/>
                        </a:cubicBezTo>
                        <a:cubicBezTo>
                          <a:pt x="103" y="101"/>
                          <a:pt x="103" y="101"/>
                          <a:pt x="103" y="101"/>
                        </a:cubicBezTo>
                        <a:cubicBezTo>
                          <a:pt x="103" y="101"/>
                          <a:pt x="103" y="101"/>
                          <a:pt x="103" y="101"/>
                        </a:cubicBezTo>
                        <a:cubicBezTo>
                          <a:pt x="103" y="102"/>
                          <a:pt x="103" y="102"/>
                          <a:pt x="103" y="102"/>
                        </a:cubicBezTo>
                        <a:cubicBezTo>
                          <a:pt x="103" y="103"/>
                          <a:pt x="103" y="103"/>
                          <a:pt x="103" y="103"/>
                        </a:cubicBezTo>
                        <a:cubicBezTo>
                          <a:pt x="103" y="104"/>
                          <a:pt x="103" y="104"/>
                          <a:pt x="103" y="104"/>
                        </a:cubicBezTo>
                        <a:cubicBezTo>
                          <a:pt x="104" y="104"/>
                          <a:pt x="104" y="104"/>
                          <a:pt x="104" y="104"/>
                        </a:cubicBezTo>
                        <a:cubicBezTo>
                          <a:pt x="104" y="103"/>
                          <a:pt x="104" y="103"/>
                          <a:pt x="104" y="103"/>
                        </a:cubicBezTo>
                        <a:cubicBezTo>
                          <a:pt x="105" y="103"/>
                          <a:pt x="105" y="103"/>
                          <a:pt x="105" y="103"/>
                        </a:cubicBezTo>
                        <a:cubicBezTo>
                          <a:pt x="105" y="103"/>
                          <a:pt x="105" y="103"/>
                          <a:pt x="105" y="103"/>
                        </a:cubicBezTo>
                        <a:cubicBezTo>
                          <a:pt x="104" y="102"/>
                          <a:pt x="104" y="102"/>
                          <a:pt x="104" y="102"/>
                        </a:cubicBezTo>
                        <a:cubicBezTo>
                          <a:pt x="105" y="101"/>
                          <a:pt x="105" y="101"/>
                          <a:pt x="105" y="101"/>
                        </a:cubicBezTo>
                        <a:cubicBezTo>
                          <a:pt x="105" y="101"/>
                          <a:pt x="105" y="101"/>
                          <a:pt x="105" y="101"/>
                        </a:cubicBezTo>
                        <a:cubicBezTo>
                          <a:pt x="106" y="100"/>
                          <a:pt x="106" y="100"/>
                          <a:pt x="106" y="100"/>
                        </a:cubicBezTo>
                        <a:cubicBezTo>
                          <a:pt x="106" y="100"/>
                          <a:pt x="106" y="100"/>
                          <a:pt x="106" y="100"/>
                        </a:cubicBezTo>
                        <a:cubicBezTo>
                          <a:pt x="106" y="101"/>
                          <a:pt x="106" y="101"/>
                          <a:pt x="106" y="101"/>
                        </a:cubicBezTo>
                        <a:cubicBezTo>
                          <a:pt x="105" y="102"/>
                          <a:pt x="105" y="102"/>
                          <a:pt x="105" y="102"/>
                        </a:cubicBezTo>
                        <a:cubicBezTo>
                          <a:pt x="105" y="102"/>
                          <a:pt x="105" y="102"/>
                          <a:pt x="105" y="102"/>
                        </a:cubicBezTo>
                        <a:cubicBezTo>
                          <a:pt x="105" y="103"/>
                          <a:pt x="105" y="103"/>
                          <a:pt x="105" y="103"/>
                        </a:cubicBezTo>
                        <a:cubicBezTo>
                          <a:pt x="106" y="103"/>
                          <a:pt x="106" y="103"/>
                          <a:pt x="106" y="103"/>
                        </a:cubicBezTo>
                        <a:cubicBezTo>
                          <a:pt x="106" y="103"/>
                          <a:pt x="106" y="103"/>
                          <a:pt x="106" y="103"/>
                        </a:cubicBezTo>
                        <a:cubicBezTo>
                          <a:pt x="106" y="103"/>
                          <a:pt x="106" y="103"/>
                          <a:pt x="106" y="103"/>
                        </a:cubicBezTo>
                        <a:cubicBezTo>
                          <a:pt x="106" y="103"/>
                          <a:pt x="106" y="103"/>
                          <a:pt x="106" y="103"/>
                        </a:cubicBezTo>
                        <a:cubicBezTo>
                          <a:pt x="107" y="103"/>
                          <a:pt x="107" y="103"/>
                          <a:pt x="107" y="103"/>
                        </a:cubicBezTo>
                        <a:cubicBezTo>
                          <a:pt x="107" y="103"/>
                          <a:pt x="107" y="103"/>
                          <a:pt x="107" y="103"/>
                        </a:cubicBezTo>
                        <a:cubicBezTo>
                          <a:pt x="107" y="103"/>
                          <a:pt x="107" y="103"/>
                          <a:pt x="107" y="103"/>
                        </a:cubicBezTo>
                        <a:cubicBezTo>
                          <a:pt x="108" y="103"/>
                          <a:pt x="108" y="103"/>
                          <a:pt x="108" y="103"/>
                        </a:cubicBezTo>
                        <a:cubicBezTo>
                          <a:pt x="109" y="102"/>
                          <a:pt x="109" y="102"/>
                          <a:pt x="109" y="102"/>
                        </a:cubicBezTo>
                        <a:cubicBezTo>
                          <a:pt x="109" y="102"/>
                          <a:pt x="109" y="102"/>
                          <a:pt x="109" y="102"/>
                        </a:cubicBezTo>
                        <a:cubicBezTo>
                          <a:pt x="109" y="104"/>
                          <a:pt x="109" y="104"/>
                          <a:pt x="109" y="104"/>
                        </a:cubicBezTo>
                        <a:cubicBezTo>
                          <a:pt x="109" y="104"/>
                          <a:pt x="109" y="104"/>
                          <a:pt x="109" y="104"/>
                        </a:cubicBezTo>
                        <a:cubicBezTo>
                          <a:pt x="108" y="104"/>
                          <a:pt x="108" y="104"/>
                          <a:pt x="108" y="104"/>
                        </a:cubicBezTo>
                        <a:cubicBezTo>
                          <a:pt x="108" y="105"/>
                          <a:pt x="108" y="105"/>
                          <a:pt x="108" y="105"/>
                        </a:cubicBezTo>
                        <a:cubicBezTo>
                          <a:pt x="108" y="105"/>
                          <a:pt x="108" y="105"/>
                          <a:pt x="108" y="105"/>
                        </a:cubicBezTo>
                        <a:cubicBezTo>
                          <a:pt x="108" y="105"/>
                          <a:pt x="108" y="105"/>
                          <a:pt x="108" y="105"/>
                        </a:cubicBezTo>
                        <a:cubicBezTo>
                          <a:pt x="108" y="106"/>
                          <a:pt x="108" y="106"/>
                          <a:pt x="108" y="106"/>
                        </a:cubicBezTo>
                        <a:cubicBezTo>
                          <a:pt x="109" y="106"/>
                          <a:pt x="109" y="106"/>
                          <a:pt x="109" y="106"/>
                        </a:cubicBezTo>
                        <a:cubicBezTo>
                          <a:pt x="109" y="106"/>
                          <a:pt x="109" y="106"/>
                          <a:pt x="109" y="106"/>
                        </a:cubicBezTo>
                        <a:cubicBezTo>
                          <a:pt x="109" y="106"/>
                          <a:pt x="109" y="106"/>
                          <a:pt x="109" y="106"/>
                        </a:cubicBezTo>
                        <a:cubicBezTo>
                          <a:pt x="109" y="106"/>
                          <a:pt x="109" y="106"/>
                          <a:pt x="109" y="106"/>
                        </a:cubicBezTo>
                        <a:cubicBezTo>
                          <a:pt x="108" y="106"/>
                          <a:pt x="108" y="106"/>
                          <a:pt x="108" y="106"/>
                        </a:cubicBezTo>
                        <a:cubicBezTo>
                          <a:pt x="106" y="106"/>
                          <a:pt x="106" y="106"/>
                          <a:pt x="106" y="106"/>
                        </a:cubicBezTo>
                        <a:cubicBezTo>
                          <a:pt x="108" y="107"/>
                          <a:pt x="108" y="107"/>
                          <a:pt x="108" y="107"/>
                        </a:cubicBezTo>
                        <a:cubicBezTo>
                          <a:pt x="109" y="107"/>
                          <a:pt x="109" y="107"/>
                          <a:pt x="109" y="107"/>
                        </a:cubicBezTo>
                        <a:cubicBezTo>
                          <a:pt x="108" y="108"/>
                          <a:pt x="108" y="108"/>
                          <a:pt x="108" y="108"/>
                        </a:cubicBezTo>
                        <a:cubicBezTo>
                          <a:pt x="107" y="107"/>
                          <a:pt x="107" y="107"/>
                          <a:pt x="107" y="107"/>
                        </a:cubicBezTo>
                        <a:cubicBezTo>
                          <a:pt x="105" y="107"/>
                          <a:pt x="105" y="107"/>
                          <a:pt x="105" y="107"/>
                        </a:cubicBezTo>
                        <a:cubicBezTo>
                          <a:pt x="106" y="108"/>
                          <a:pt x="106" y="108"/>
                          <a:pt x="106" y="108"/>
                        </a:cubicBezTo>
                        <a:cubicBezTo>
                          <a:pt x="107" y="109"/>
                          <a:pt x="107" y="109"/>
                          <a:pt x="107" y="109"/>
                        </a:cubicBezTo>
                        <a:cubicBezTo>
                          <a:pt x="107" y="109"/>
                          <a:pt x="107" y="109"/>
                          <a:pt x="107" y="109"/>
                        </a:cubicBezTo>
                        <a:cubicBezTo>
                          <a:pt x="107" y="109"/>
                          <a:pt x="107" y="109"/>
                          <a:pt x="107" y="109"/>
                        </a:cubicBezTo>
                        <a:cubicBezTo>
                          <a:pt x="108" y="109"/>
                          <a:pt x="108" y="109"/>
                          <a:pt x="108" y="109"/>
                        </a:cubicBezTo>
                        <a:cubicBezTo>
                          <a:pt x="110" y="109"/>
                          <a:pt x="110" y="109"/>
                          <a:pt x="110" y="109"/>
                        </a:cubicBezTo>
                        <a:cubicBezTo>
                          <a:pt x="110" y="109"/>
                          <a:pt x="110" y="109"/>
                          <a:pt x="110" y="109"/>
                        </a:cubicBezTo>
                        <a:cubicBezTo>
                          <a:pt x="110" y="109"/>
                          <a:pt x="110" y="109"/>
                          <a:pt x="110" y="109"/>
                        </a:cubicBezTo>
                        <a:cubicBezTo>
                          <a:pt x="111" y="109"/>
                          <a:pt x="111" y="109"/>
                          <a:pt x="111" y="109"/>
                        </a:cubicBezTo>
                        <a:cubicBezTo>
                          <a:pt x="111" y="109"/>
                          <a:pt x="111" y="109"/>
                          <a:pt x="111" y="109"/>
                        </a:cubicBezTo>
                        <a:cubicBezTo>
                          <a:pt x="110" y="109"/>
                          <a:pt x="110" y="109"/>
                          <a:pt x="110" y="109"/>
                        </a:cubicBezTo>
                        <a:cubicBezTo>
                          <a:pt x="110" y="110"/>
                          <a:pt x="110" y="110"/>
                          <a:pt x="110" y="110"/>
                        </a:cubicBezTo>
                        <a:cubicBezTo>
                          <a:pt x="109" y="113"/>
                          <a:pt x="109" y="113"/>
                          <a:pt x="109" y="113"/>
                        </a:cubicBezTo>
                        <a:cubicBezTo>
                          <a:pt x="111" y="111"/>
                          <a:pt x="111" y="111"/>
                          <a:pt x="111" y="111"/>
                        </a:cubicBezTo>
                        <a:cubicBezTo>
                          <a:pt x="112" y="110"/>
                          <a:pt x="112" y="110"/>
                          <a:pt x="112" y="110"/>
                        </a:cubicBezTo>
                        <a:cubicBezTo>
                          <a:pt x="113" y="110"/>
                          <a:pt x="113" y="110"/>
                          <a:pt x="113" y="110"/>
                        </a:cubicBezTo>
                        <a:cubicBezTo>
                          <a:pt x="113" y="110"/>
                          <a:pt x="113" y="110"/>
                          <a:pt x="113" y="110"/>
                        </a:cubicBezTo>
                        <a:cubicBezTo>
                          <a:pt x="113" y="110"/>
                          <a:pt x="113" y="110"/>
                          <a:pt x="113" y="110"/>
                        </a:cubicBezTo>
                        <a:cubicBezTo>
                          <a:pt x="114" y="109"/>
                          <a:pt x="114" y="109"/>
                          <a:pt x="114" y="109"/>
                        </a:cubicBezTo>
                        <a:cubicBezTo>
                          <a:pt x="114" y="108"/>
                          <a:pt x="114" y="108"/>
                          <a:pt x="114" y="108"/>
                        </a:cubicBezTo>
                        <a:cubicBezTo>
                          <a:pt x="115" y="108"/>
                          <a:pt x="115" y="108"/>
                          <a:pt x="115" y="108"/>
                        </a:cubicBezTo>
                        <a:cubicBezTo>
                          <a:pt x="114" y="109"/>
                          <a:pt x="114" y="109"/>
                          <a:pt x="114" y="109"/>
                        </a:cubicBezTo>
                        <a:cubicBezTo>
                          <a:pt x="114" y="109"/>
                          <a:pt x="114" y="109"/>
                          <a:pt x="114" y="109"/>
                        </a:cubicBezTo>
                        <a:cubicBezTo>
                          <a:pt x="114" y="109"/>
                          <a:pt x="114" y="109"/>
                          <a:pt x="114" y="109"/>
                        </a:cubicBezTo>
                        <a:cubicBezTo>
                          <a:pt x="113" y="109"/>
                          <a:pt x="113" y="109"/>
                          <a:pt x="113" y="109"/>
                        </a:cubicBezTo>
                        <a:cubicBezTo>
                          <a:pt x="113" y="110"/>
                          <a:pt x="113" y="110"/>
                          <a:pt x="113" y="110"/>
                        </a:cubicBezTo>
                        <a:cubicBezTo>
                          <a:pt x="112" y="111"/>
                          <a:pt x="112" y="111"/>
                          <a:pt x="112" y="111"/>
                        </a:cubicBezTo>
                        <a:cubicBezTo>
                          <a:pt x="111" y="111"/>
                          <a:pt x="111" y="111"/>
                          <a:pt x="111" y="111"/>
                        </a:cubicBezTo>
                        <a:cubicBezTo>
                          <a:pt x="111" y="112"/>
                          <a:pt x="111" y="112"/>
                          <a:pt x="111" y="112"/>
                        </a:cubicBezTo>
                        <a:cubicBezTo>
                          <a:pt x="111" y="112"/>
                          <a:pt x="111" y="112"/>
                          <a:pt x="111" y="112"/>
                        </a:cubicBezTo>
                        <a:cubicBezTo>
                          <a:pt x="110" y="113"/>
                          <a:pt x="110" y="113"/>
                          <a:pt x="110" y="113"/>
                        </a:cubicBezTo>
                        <a:cubicBezTo>
                          <a:pt x="110" y="113"/>
                          <a:pt x="110" y="113"/>
                          <a:pt x="110" y="113"/>
                        </a:cubicBezTo>
                        <a:cubicBezTo>
                          <a:pt x="110" y="113"/>
                          <a:pt x="110" y="113"/>
                          <a:pt x="110" y="113"/>
                        </a:cubicBezTo>
                        <a:cubicBezTo>
                          <a:pt x="110" y="114"/>
                          <a:pt x="110" y="114"/>
                          <a:pt x="110" y="114"/>
                        </a:cubicBezTo>
                        <a:cubicBezTo>
                          <a:pt x="110" y="114"/>
                          <a:pt x="110" y="114"/>
                          <a:pt x="110" y="114"/>
                        </a:cubicBezTo>
                        <a:cubicBezTo>
                          <a:pt x="111" y="114"/>
                          <a:pt x="111" y="114"/>
                          <a:pt x="111" y="114"/>
                        </a:cubicBezTo>
                        <a:cubicBezTo>
                          <a:pt x="111" y="114"/>
                          <a:pt x="111" y="114"/>
                          <a:pt x="111" y="114"/>
                        </a:cubicBezTo>
                        <a:cubicBezTo>
                          <a:pt x="112" y="114"/>
                          <a:pt x="112" y="114"/>
                          <a:pt x="112" y="114"/>
                        </a:cubicBezTo>
                        <a:cubicBezTo>
                          <a:pt x="112" y="114"/>
                          <a:pt x="112" y="114"/>
                          <a:pt x="112" y="114"/>
                        </a:cubicBezTo>
                        <a:cubicBezTo>
                          <a:pt x="113" y="113"/>
                          <a:pt x="113" y="113"/>
                          <a:pt x="113" y="113"/>
                        </a:cubicBezTo>
                        <a:cubicBezTo>
                          <a:pt x="113" y="113"/>
                          <a:pt x="113" y="113"/>
                          <a:pt x="113" y="113"/>
                        </a:cubicBezTo>
                        <a:cubicBezTo>
                          <a:pt x="113" y="113"/>
                          <a:pt x="113" y="113"/>
                          <a:pt x="113" y="113"/>
                        </a:cubicBezTo>
                        <a:cubicBezTo>
                          <a:pt x="113" y="113"/>
                          <a:pt x="113" y="113"/>
                          <a:pt x="113" y="113"/>
                        </a:cubicBezTo>
                        <a:cubicBezTo>
                          <a:pt x="114" y="111"/>
                          <a:pt x="114" y="111"/>
                          <a:pt x="114" y="111"/>
                        </a:cubicBezTo>
                        <a:cubicBezTo>
                          <a:pt x="114" y="111"/>
                          <a:pt x="114" y="111"/>
                          <a:pt x="114" y="111"/>
                        </a:cubicBezTo>
                        <a:cubicBezTo>
                          <a:pt x="113" y="113"/>
                          <a:pt x="113" y="113"/>
                          <a:pt x="113" y="113"/>
                        </a:cubicBezTo>
                        <a:cubicBezTo>
                          <a:pt x="113" y="113"/>
                          <a:pt x="113" y="113"/>
                          <a:pt x="113" y="113"/>
                        </a:cubicBezTo>
                        <a:cubicBezTo>
                          <a:pt x="113" y="113"/>
                          <a:pt x="113" y="113"/>
                          <a:pt x="113" y="113"/>
                        </a:cubicBezTo>
                        <a:cubicBezTo>
                          <a:pt x="113" y="114"/>
                          <a:pt x="113" y="114"/>
                          <a:pt x="113" y="114"/>
                        </a:cubicBezTo>
                        <a:cubicBezTo>
                          <a:pt x="113" y="115"/>
                          <a:pt x="113" y="115"/>
                          <a:pt x="113" y="115"/>
                        </a:cubicBezTo>
                        <a:cubicBezTo>
                          <a:pt x="112" y="116"/>
                          <a:pt x="112" y="116"/>
                          <a:pt x="112" y="116"/>
                        </a:cubicBezTo>
                        <a:cubicBezTo>
                          <a:pt x="114" y="115"/>
                          <a:pt x="114" y="115"/>
                          <a:pt x="114" y="115"/>
                        </a:cubicBezTo>
                        <a:cubicBezTo>
                          <a:pt x="114" y="115"/>
                          <a:pt x="114" y="115"/>
                          <a:pt x="114" y="115"/>
                        </a:cubicBezTo>
                        <a:cubicBezTo>
                          <a:pt x="114" y="115"/>
                          <a:pt x="114" y="115"/>
                          <a:pt x="114" y="115"/>
                        </a:cubicBezTo>
                        <a:cubicBezTo>
                          <a:pt x="114" y="115"/>
                          <a:pt x="114" y="115"/>
                          <a:pt x="114" y="115"/>
                        </a:cubicBezTo>
                        <a:cubicBezTo>
                          <a:pt x="115" y="113"/>
                          <a:pt x="115" y="113"/>
                          <a:pt x="115" y="113"/>
                        </a:cubicBezTo>
                        <a:cubicBezTo>
                          <a:pt x="115" y="114"/>
                          <a:pt x="115" y="114"/>
                          <a:pt x="115" y="114"/>
                        </a:cubicBezTo>
                        <a:cubicBezTo>
                          <a:pt x="115" y="114"/>
                          <a:pt x="115" y="114"/>
                          <a:pt x="115" y="114"/>
                        </a:cubicBezTo>
                        <a:cubicBezTo>
                          <a:pt x="116" y="114"/>
                          <a:pt x="116" y="114"/>
                          <a:pt x="116" y="114"/>
                        </a:cubicBezTo>
                        <a:cubicBezTo>
                          <a:pt x="116" y="115"/>
                          <a:pt x="116" y="115"/>
                          <a:pt x="116" y="115"/>
                        </a:cubicBezTo>
                        <a:cubicBezTo>
                          <a:pt x="116" y="115"/>
                          <a:pt x="116" y="115"/>
                          <a:pt x="116" y="115"/>
                        </a:cubicBezTo>
                        <a:cubicBezTo>
                          <a:pt x="117" y="115"/>
                          <a:pt x="117" y="115"/>
                          <a:pt x="117" y="115"/>
                        </a:cubicBezTo>
                        <a:cubicBezTo>
                          <a:pt x="117" y="115"/>
                          <a:pt x="117" y="115"/>
                          <a:pt x="117" y="115"/>
                        </a:cubicBezTo>
                        <a:cubicBezTo>
                          <a:pt x="117" y="115"/>
                          <a:pt x="117" y="115"/>
                          <a:pt x="117" y="115"/>
                        </a:cubicBezTo>
                        <a:cubicBezTo>
                          <a:pt x="117" y="114"/>
                          <a:pt x="117" y="114"/>
                          <a:pt x="117" y="114"/>
                        </a:cubicBezTo>
                        <a:cubicBezTo>
                          <a:pt x="117" y="113"/>
                          <a:pt x="117" y="113"/>
                          <a:pt x="117" y="113"/>
                        </a:cubicBezTo>
                        <a:cubicBezTo>
                          <a:pt x="118" y="113"/>
                          <a:pt x="118" y="113"/>
                          <a:pt x="118" y="113"/>
                        </a:cubicBezTo>
                        <a:cubicBezTo>
                          <a:pt x="118" y="112"/>
                          <a:pt x="118" y="112"/>
                          <a:pt x="118" y="112"/>
                        </a:cubicBezTo>
                        <a:cubicBezTo>
                          <a:pt x="118" y="113"/>
                          <a:pt x="118" y="113"/>
                          <a:pt x="118" y="113"/>
                        </a:cubicBezTo>
                        <a:cubicBezTo>
                          <a:pt x="118" y="113"/>
                          <a:pt x="118" y="113"/>
                          <a:pt x="118" y="113"/>
                        </a:cubicBezTo>
                        <a:cubicBezTo>
                          <a:pt x="119" y="113"/>
                          <a:pt x="119" y="113"/>
                          <a:pt x="119" y="113"/>
                        </a:cubicBezTo>
                        <a:cubicBezTo>
                          <a:pt x="119" y="113"/>
                          <a:pt x="119" y="113"/>
                          <a:pt x="119" y="113"/>
                        </a:cubicBezTo>
                        <a:cubicBezTo>
                          <a:pt x="119" y="113"/>
                          <a:pt x="119" y="113"/>
                          <a:pt x="119" y="113"/>
                        </a:cubicBezTo>
                        <a:cubicBezTo>
                          <a:pt x="120" y="113"/>
                          <a:pt x="120" y="113"/>
                          <a:pt x="120" y="113"/>
                        </a:cubicBezTo>
                        <a:cubicBezTo>
                          <a:pt x="120" y="114"/>
                          <a:pt x="120" y="114"/>
                          <a:pt x="120" y="114"/>
                        </a:cubicBezTo>
                        <a:cubicBezTo>
                          <a:pt x="120" y="115"/>
                          <a:pt x="120" y="115"/>
                          <a:pt x="120" y="115"/>
                        </a:cubicBezTo>
                        <a:cubicBezTo>
                          <a:pt x="119" y="115"/>
                          <a:pt x="119" y="115"/>
                          <a:pt x="119" y="115"/>
                        </a:cubicBezTo>
                        <a:cubicBezTo>
                          <a:pt x="120" y="115"/>
                          <a:pt x="120" y="115"/>
                          <a:pt x="120" y="115"/>
                        </a:cubicBezTo>
                        <a:cubicBezTo>
                          <a:pt x="121" y="115"/>
                          <a:pt x="121" y="115"/>
                          <a:pt x="121" y="115"/>
                        </a:cubicBezTo>
                        <a:cubicBezTo>
                          <a:pt x="121" y="115"/>
                          <a:pt x="121" y="115"/>
                          <a:pt x="121" y="115"/>
                        </a:cubicBezTo>
                        <a:cubicBezTo>
                          <a:pt x="121" y="116"/>
                          <a:pt x="121" y="116"/>
                          <a:pt x="121" y="116"/>
                        </a:cubicBezTo>
                        <a:cubicBezTo>
                          <a:pt x="121" y="116"/>
                          <a:pt x="121" y="116"/>
                          <a:pt x="121" y="116"/>
                        </a:cubicBezTo>
                        <a:cubicBezTo>
                          <a:pt x="121" y="116"/>
                          <a:pt x="121" y="116"/>
                          <a:pt x="121" y="116"/>
                        </a:cubicBezTo>
                        <a:cubicBezTo>
                          <a:pt x="122" y="117"/>
                          <a:pt x="122" y="117"/>
                          <a:pt x="122" y="117"/>
                        </a:cubicBezTo>
                        <a:cubicBezTo>
                          <a:pt x="122" y="117"/>
                          <a:pt x="122" y="117"/>
                          <a:pt x="122" y="117"/>
                        </a:cubicBezTo>
                        <a:cubicBezTo>
                          <a:pt x="122" y="117"/>
                          <a:pt x="122" y="117"/>
                          <a:pt x="122" y="117"/>
                        </a:cubicBezTo>
                        <a:cubicBezTo>
                          <a:pt x="121" y="118"/>
                          <a:pt x="121" y="118"/>
                          <a:pt x="121" y="118"/>
                        </a:cubicBezTo>
                        <a:cubicBezTo>
                          <a:pt x="121" y="118"/>
                          <a:pt x="121" y="118"/>
                          <a:pt x="121" y="118"/>
                        </a:cubicBezTo>
                        <a:cubicBezTo>
                          <a:pt x="121" y="117"/>
                          <a:pt x="121" y="117"/>
                          <a:pt x="121" y="117"/>
                        </a:cubicBezTo>
                        <a:cubicBezTo>
                          <a:pt x="121" y="117"/>
                          <a:pt x="121" y="117"/>
                          <a:pt x="121" y="117"/>
                        </a:cubicBezTo>
                        <a:cubicBezTo>
                          <a:pt x="121" y="117"/>
                          <a:pt x="121" y="117"/>
                          <a:pt x="121" y="117"/>
                        </a:cubicBezTo>
                        <a:cubicBezTo>
                          <a:pt x="120" y="116"/>
                          <a:pt x="120" y="116"/>
                          <a:pt x="120" y="116"/>
                        </a:cubicBezTo>
                        <a:cubicBezTo>
                          <a:pt x="120" y="116"/>
                          <a:pt x="120" y="116"/>
                          <a:pt x="120" y="116"/>
                        </a:cubicBezTo>
                        <a:cubicBezTo>
                          <a:pt x="120" y="116"/>
                          <a:pt x="120" y="116"/>
                          <a:pt x="120" y="116"/>
                        </a:cubicBezTo>
                        <a:cubicBezTo>
                          <a:pt x="119" y="116"/>
                          <a:pt x="119" y="116"/>
                          <a:pt x="119" y="116"/>
                        </a:cubicBezTo>
                        <a:cubicBezTo>
                          <a:pt x="119" y="116"/>
                          <a:pt x="119" y="116"/>
                          <a:pt x="119" y="116"/>
                        </a:cubicBezTo>
                        <a:cubicBezTo>
                          <a:pt x="119" y="115"/>
                          <a:pt x="119" y="115"/>
                          <a:pt x="119" y="115"/>
                        </a:cubicBezTo>
                        <a:cubicBezTo>
                          <a:pt x="118" y="116"/>
                          <a:pt x="118" y="116"/>
                          <a:pt x="118" y="116"/>
                        </a:cubicBezTo>
                        <a:cubicBezTo>
                          <a:pt x="118" y="116"/>
                          <a:pt x="118" y="116"/>
                          <a:pt x="118" y="116"/>
                        </a:cubicBezTo>
                        <a:cubicBezTo>
                          <a:pt x="117" y="117"/>
                          <a:pt x="117" y="117"/>
                          <a:pt x="117" y="117"/>
                        </a:cubicBezTo>
                        <a:cubicBezTo>
                          <a:pt x="116" y="119"/>
                          <a:pt x="116" y="119"/>
                          <a:pt x="116" y="119"/>
                        </a:cubicBezTo>
                        <a:cubicBezTo>
                          <a:pt x="118" y="118"/>
                          <a:pt x="118" y="118"/>
                          <a:pt x="118" y="118"/>
                        </a:cubicBezTo>
                        <a:cubicBezTo>
                          <a:pt x="118" y="117"/>
                          <a:pt x="118" y="117"/>
                          <a:pt x="118" y="117"/>
                        </a:cubicBezTo>
                        <a:cubicBezTo>
                          <a:pt x="119" y="117"/>
                          <a:pt x="119" y="117"/>
                          <a:pt x="119" y="117"/>
                        </a:cubicBezTo>
                        <a:cubicBezTo>
                          <a:pt x="118" y="118"/>
                          <a:pt x="118" y="118"/>
                          <a:pt x="118" y="118"/>
                        </a:cubicBezTo>
                        <a:cubicBezTo>
                          <a:pt x="119" y="118"/>
                          <a:pt x="119" y="118"/>
                          <a:pt x="119" y="118"/>
                        </a:cubicBezTo>
                        <a:cubicBezTo>
                          <a:pt x="119" y="118"/>
                          <a:pt x="119" y="118"/>
                          <a:pt x="119" y="118"/>
                        </a:cubicBezTo>
                        <a:cubicBezTo>
                          <a:pt x="119" y="118"/>
                          <a:pt x="119" y="118"/>
                          <a:pt x="119" y="118"/>
                        </a:cubicBezTo>
                        <a:cubicBezTo>
                          <a:pt x="118" y="118"/>
                          <a:pt x="118" y="118"/>
                          <a:pt x="118" y="118"/>
                        </a:cubicBezTo>
                        <a:cubicBezTo>
                          <a:pt x="118" y="118"/>
                          <a:pt x="118" y="118"/>
                          <a:pt x="118" y="118"/>
                        </a:cubicBezTo>
                        <a:cubicBezTo>
                          <a:pt x="117" y="119"/>
                          <a:pt x="117" y="119"/>
                          <a:pt x="117" y="119"/>
                        </a:cubicBezTo>
                        <a:cubicBezTo>
                          <a:pt x="117" y="119"/>
                          <a:pt x="117" y="119"/>
                          <a:pt x="117" y="119"/>
                        </a:cubicBezTo>
                        <a:cubicBezTo>
                          <a:pt x="117" y="120"/>
                          <a:pt x="117" y="120"/>
                          <a:pt x="117" y="120"/>
                        </a:cubicBezTo>
                        <a:cubicBezTo>
                          <a:pt x="118" y="120"/>
                          <a:pt x="118" y="120"/>
                          <a:pt x="118" y="120"/>
                        </a:cubicBezTo>
                        <a:cubicBezTo>
                          <a:pt x="118" y="120"/>
                          <a:pt x="118" y="120"/>
                          <a:pt x="118" y="120"/>
                        </a:cubicBezTo>
                        <a:cubicBezTo>
                          <a:pt x="118" y="120"/>
                          <a:pt x="118" y="120"/>
                          <a:pt x="118" y="120"/>
                        </a:cubicBezTo>
                        <a:cubicBezTo>
                          <a:pt x="120" y="120"/>
                          <a:pt x="120" y="120"/>
                          <a:pt x="120" y="120"/>
                        </a:cubicBezTo>
                        <a:cubicBezTo>
                          <a:pt x="120" y="120"/>
                          <a:pt x="120" y="120"/>
                          <a:pt x="120" y="120"/>
                        </a:cubicBezTo>
                        <a:cubicBezTo>
                          <a:pt x="120" y="120"/>
                          <a:pt x="120" y="120"/>
                          <a:pt x="120" y="120"/>
                        </a:cubicBezTo>
                        <a:cubicBezTo>
                          <a:pt x="119" y="120"/>
                          <a:pt x="119" y="120"/>
                          <a:pt x="119" y="120"/>
                        </a:cubicBezTo>
                        <a:cubicBezTo>
                          <a:pt x="118" y="120"/>
                          <a:pt x="118" y="120"/>
                          <a:pt x="118" y="120"/>
                        </a:cubicBezTo>
                        <a:cubicBezTo>
                          <a:pt x="117" y="120"/>
                          <a:pt x="117" y="120"/>
                          <a:pt x="117" y="120"/>
                        </a:cubicBezTo>
                        <a:cubicBezTo>
                          <a:pt x="116" y="120"/>
                          <a:pt x="116" y="120"/>
                          <a:pt x="116" y="120"/>
                        </a:cubicBezTo>
                        <a:cubicBezTo>
                          <a:pt x="116" y="120"/>
                          <a:pt x="116" y="120"/>
                          <a:pt x="116" y="120"/>
                        </a:cubicBezTo>
                        <a:cubicBezTo>
                          <a:pt x="117" y="120"/>
                          <a:pt x="117" y="120"/>
                          <a:pt x="117" y="120"/>
                        </a:cubicBezTo>
                        <a:cubicBezTo>
                          <a:pt x="116" y="120"/>
                          <a:pt x="116" y="120"/>
                          <a:pt x="116" y="120"/>
                        </a:cubicBezTo>
                        <a:cubicBezTo>
                          <a:pt x="116" y="119"/>
                          <a:pt x="116" y="119"/>
                          <a:pt x="116" y="119"/>
                        </a:cubicBezTo>
                        <a:cubicBezTo>
                          <a:pt x="116" y="119"/>
                          <a:pt x="116" y="119"/>
                          <a:pt x="116" y="119"/>
                        </a:cubicBezTo>
                        <a:cubicBezTo>
                          <a:pt x="116" y="119"/>
                          <a:pt x="116" y="119"/>
                          <a:pt x="116" y="119"/>
                        </a:cubicBezTo>
                        <a:cubicBezTo>
                          <a:pt x="115" y="118"/>
                          <a:pt x="115" y="118"/>
                          <a:pt x="115" y="118"/>
                        </a:cubicBezTo>
                        <a:cubicBezTo>
                          <a:pt x="115" y="118"/>
                          <a:pt x="115" y="118"/>
                          <a:pt x="115" y="118"/>
                        </a:cubicBezTo>
                        <a:cubicBezTo>
                          <a:pt x="115" y="118"/>
                          <a:pt x="115" y="118"/>
                          <a:pt x="115" y="118"/>
                        </a:cubicBezTo>
                        <a:cubicBezTo>
                          <a:pt x="115" y="118"/>
                          <a:pt x="115" y="118"/>
                          <a:pt x="115" y="118"/>
                        </a:cubicBezTo>
                        <a:cubicBezTo>
                          <a:pt x="114" y="118"/>
                          <a:pt x="114" y="118"/>
                          <a:pt x="114" y="118"/>
                        </a:cubicBezTo>
                        <a:cubicBezTo>
                          <a:pt x="114" y="118"/>
                          <a:pt x="114" y="118"/>
                          <a:pt x="114" y="118"/>
                        </a:cubicBezTo>
                        <a:cubicBezTo>
                          <a:pt x="114" y="119"/>
                          <a:pt x="114" y="119"/>
                          <a:pt x="114" y="119"/>
                        </a:cubicBezTo>
                        <a:cubicBezTo>
                          <a:pt x="114" y="119"/>
                          <a:pt x="114" y="119"/>
                          <a:pt x="114" y="119"/>
                        </a:cubicBezTo>
                        <a:cubicBezTo>
                          <a:pt x="114" y="119"/>
                          <a:pt x="114" y="119"/>
                          <a:pt x="114" y="119"/>
                        </a:cubicBezTo>
                        <a:cubicBezTo>
                          <a:pt x="114" y="120"/>
                          <a:pt x="114" y="120"/>
                          <a:pt x="114" y="120"/>
                        </a:cubicBezTo>
                        <a:cubicBezTo>
                          <a:pt x="114" y="120"/>
                          <a:pt x="114" y="120"/>
                          <a:pt x="114" y="120"/>
                        </a:cubicBezTo>
                        <a:cubicBezTo>
                          <a:pt x="115" y="120"/>
                          <a:pt x="115" y="120"/>
                          <a:pt x="115" y="120"/>
                        </a:cubicBezTo>
                        <a:cubicBezTo>
                          <a:pt x="115" y="121"/>
                          <a:pt x="115" y="121"/>
                          <a:pt x="115" y="121"/>
                        </a:cubicBezTo>
                        <a:cubicBezTo>
                          <a:pt x="114" y="121"/>
                          <a:pt x="114" y="121"/>
                          <a:pt x="114" y="121"/>
                        </a:cubicBezTo>
                        <a:cubicBezTo>
                          <a:pt x="114" y="120"/>
                          <a:pt x="114" y="120"/>
                          <a:pt x="114" y="120"/>
                        </a:cubicBezTo>
                        <a:cubicBezTo>
                          <a:pt x="114" y="120"/>
                          <a:pt x="114" y="120"/>
                          <a:pt x="114" y="120"/>
                        </a:cubicBezTo>
                        <a:cubicBezTo>
                          <a:pt x="113" y="118"/>
                          <a:pt x="113" y="118"/>
                          <a:pt x="113" y="118"/>
                        </a:cubicBezTo>
                        <a:cubicBezTo>
                          <a:pt x="113" y="120"/>
                          <a:pt x="113" y="120"/>
                          <a:pt x="113" y="120"/>
                        </a:cubicBezTo>
                        <a:cubicBezTo>
                          <a:pt x="112" y="121"/>
                          <a:pt x="112" y="121"/>
                          <a:pt x="112" y="121"/>
                        </a:cubicBezTo>
                        <a:cubicBezTo>
                          <a:pt x="112" y="121"/>
                          <a:pt x="112" y="121"/>
                          <a:pt x="112" y="121"/>
                        </a:cubicBezTo>
                        <a:cubicBezTo>
                          <a:pt x="113" y="121"/>
                          <a:pt x="113" y="121"/>
                          <a:pt x="113" y="121"/>
                        </a:cubicBezTo>
                        <a:cubicBezTo>
                          <a:pt x="113" y="122"/>
                          <a:pt x="113" y="122"/>
                          <a:pt x="113" y="122"/>
                        </a:cubicBezTo>
                        <a:cubicBezTo>
                          <a:pt x="113" y="122"/>
                          <a:pt x="113" y="122"/>
                          <a:pt x="113" y="122"/>
                        </a:cubicBezTo>
                        <a:cubicBezTo>
                          <a:pt x="114" y="122"/>
                          <a:pt x="114" y="122"/>
                          <a:pt x="114" y="122"/>
                        </a:cubicBezTo>
                        <a:cubicBezTo>
                          <a:pt x="115" y="122"/>
                          <a:pt x="115" y="122"/>
                          <a:pt x="115" y="122"/>
                        </a:cubicBezTo>
                        <a:cubicBezTo>
                          <a:pt x="115" y="123"/>
                          <a:pt x="115" y="123"/>
                          <a:pt x="115" y="123"/>
                        </a:cubicBezTo>
                        <a:cubicBezTo>
                          <a:pt x="115" y="123"/>
                          <a:pt x="115" y="123"/>
                          <a:pt x="115" y="123"/>
                        </a:cubicBezTo>
                        <a:cubicBezTo>
                          <a:pt x="115" y="123"/>
                          <a:pt x="115" y="123"/>
                          <a:pt x="115" y="123"/>
                        </a:cubicBezTo>
                        <a:cubicBezTo>
                          <a:pt x="116" y="123"/>
                          <a:pt x="116" y="123"/>
                          <a:pt x="116" y="123"/>
                        </a:cubicBezTo>
                        <a:cubicBezTo>
                          <a:pt x="116" y="123"/>
                          <a:pt x="116" y="123"/>
                          <a:pt x="116" y="123"/>
                        </a:cubicBezTo>
                        <a:cubicBezTo>
                          <a:pt x="116" y="123"/>
                          <a:pt x="116" y="123"/>
                          <a:pt x="116" y="123"/>
                        </a:cubicBezTo>
                        <a:cubicBezTo>
                          <a:pt x="114" y="123"/>
                          <a:pt x="114" y="123"/>
                          <a:pt x="114" y="123"/>
                        </a:cubicBezTo>
                        <a:cubicBezTo>
                          <a:pt x="114" y="123"/>
                          <a:pt x="114" y="123"/>
                          <a:pt x="114" y="123"/>
                        </a:cubicBezTo>
                        <a:cubicBezTo>
                          <a:pt x="114" y="123"/>
                          <a:pt x="114" y="123"/>
                          <a:pt x="114" y="123"/>
                        </a:cubicBezTo>
                        <a:cubicBezTo>
                          <a:pt x="114" y="123"/>
                          <a:pt x="114" y="123"/>
                          <a:pt x="114" y="123"/>
                        </a:cubicBezTo>
                        <a:cubicBezTo>
                          <a:pt x="113" y="122"/>
                          <a:pt x="113" y="122"/>
                          <a:pt x="113" y="122"/>
                        </a:cubicBezTo>
                        <a:cubicBezTo>
                          <a:pt x="112" y="122"/>
                          <a:pt x="112" y="122"/>
                          <a:pt x="112" y="122"/>
                        </a:cubicBezTo>
                        <a:cubicBezTo>
                          <a:pt x="112" y="121"/>
                          <a:pt x="112" y="121"/>
                          <a:pt x="112" y="121"/>
                        </a:cubicBezTo>
                        <a:cubicBezTo>
                          <a:pt x="112" y="121"/>
                          <a:pt x="112" y="121"/>
                          <a:pt x="112" y="121"/>
                        </a:cubicBezTo>
                        <a:cubicBezTo>
                          <a:pt x="112" y="121"/>
                          <a:pt x="112" y="121"/>
                          <a:pt x="112" y="121"/>
                        </a:cubicBezTo>
                        <a:cubicBezTo>
                          <a:pt x="111" y="122"/>
                          <a:pt x="111" y="122"/>
                          <a:pt x="111" y="122"/>
                        </a:cubicBezTo>
                        <a:cubicBezTo>
                          <a:pt x="111" y="122"/>
                          <a:pt x="111" y="122"/>
                          <a:pt x="111" y="122"/>
                        </a:cubicBezTo>
                        <a:cubicBezTo>
                          <a:pt x="112" y="123"/>
                          <a:pt x="112" y="123"/>
                          <a:pt x="112" y="123"/>
                        </a:cubicBezTo>
                        <a:cubicBezTo>
                          <a:pt x="112" y="123"/>
                          <a:pt x="112" y="123"/>
                          <a:pt x="112" y="123"/>
                        </a:cubicBezTo>
                        <a:cubicBezTo>
                          <a:pt x="112" y="123"/>
                          <a:pt x="112" y="123"/>
                          <a:pt x="112" y="123"/>
                        </a:cubicBezTo>
                        <a:cubicBezTo>
                          <a:pt x="113" y="124"/>
                          <a:pt x="113" y="124"/>
                          <a:pt x="113" y="124"/>
                        </a:cubicBezTo>
                        <a:cubicBezTo>
                          <a:pt x="113" y="124"/>
                          <a:pt x="113" y="124"/>
                          <a:pt x="113" y="124"/>
                        </a:cubicBezTo>
                        <a:cubicBezTo>
                          <a:pt x="113" y="126"/>
                          <a:pt x="113" y="126"/>
                          <a:pt x="113" y="126"/>
                        </a:cubicBezTo>
                        <a:cubicBezTo>
                          <a:pt x="113" y="126"/>
                          <a:pt x="113" y="126"/>
                          <a:pt x="113" y="126"/>
                        </a:cubicBezTo>
                        <a:cubicBezTo>
                          <a:pt x="113" y="125"/>
                          <a:pt x="113" y="125"/>
                          <a:pt x="113" y="125"/>
                        </a:cubicBezTo>
                        <a:cubicBezTo>
                          <a:pt x="113" y="125"/>
                          <a:pt x="113" y="125"/>
                          <a:pt x="113" y="125"/>
                        </a:cubicBezTo>
                        <a:cubicBezTo>
                          <a:pt x="113" y="125"/>
                          <a:pt x="113" y="125"/>
                          <a:pt x="113" y="125"/>
                        </a:cubicBezTo>
                        <a:cubicBezTo>
                          <a:pt x="112" y="124"/>
                          <a:pt x="112" y="124"/>
                          <a:pt x="112" y="124"/>
                        </a:cubicBezTo>
                        <a:cubicBezTo>
                          <a:pt x="112" y="124"/>
                          <a:pt x="112" y="124"/>
                          <a:pt x="112" y="124"/>
                        </a:cubicBezTo>
                        <a:cubicBezTo>
                          <a:pt x="112" y="124"/>
                          <a:pt x="112" y="124"/>
                          <a:pt x="112" y="124"/>
                        </a:cubicBezTo>
                        <a:cubicBezTo>
                          <a:pt x="111" y="124"/>
                          <a:pt x="111" y="124"/>
                          <a:pt x="111" y="124"/>
                        </a:cubicBezTo>
                        <a:cubicBezTo>
                          <a:pt x="110" y="124"/>
                          <a:pt x="110" y="124"/>
                          <a:pt x="110" y="124"/>
                        </a:cubicBezTo>
                        <a:cubicBezTo>
                          <a:pt x="110" y="125"/>
                          <a:pt x="110" y="125"/>
                          <a:pt x="110" y="125"/>
                        </a:cubicBezTo>
                        <a:cubicBezTo>
                          <a:pt x="111" y="125"/>
                          <a:pt x="111" y="125"/>
                          <a:pt x="111" y="125"/>
                        </a:cubicBezTo>
                        <a:cubicBezTo>
                          <a:pt x="111" y="125"/>
                          <a:pt x="111" y="125"/>
                          <a:pt x="111" y="125"/>
                        </a:cubicBezTo>
                        <a:cubicBezTo>
                          <a:pt x="111" y="125"/>
                          <a:pt x="111" y="125"/>
                          <a:pt x="111" y="125"/>
                        </a:cubicBezTo>
                        <a:cubicBezTo>
                          <a:pt x="111" y="125"/>
                          <a:pt x="111" y="125"/>
                          <a:pt x="111" y="125"/>
                        </a:cubicBezTo>
                        <a:cubicBezTo>
                          <a:pt x="111" y="126"/>
                          <a:pt x="111" y="126"/>
                          <a:pt x="111" y="126"/>
                        </a:cubicBezTo>
                        <a:cubicBezTo>
                          <a:pt x="111" y="128"/>
                          <a:pt x="111" y="128"/>
                          <a:pt x="111" y="128"/>
                        </a:cubicBezTo>
                        <a:cubicBezTo>
                          <a:pt x="111" y="128"/>
                          <a:pt x="111" y="128"/>
                          <a:pt x="111" y="128"/>
                        </a:cubicBezTo>
                        <a:cubicBezTo>
                          <a:pt x="111" y="128"/>
                          <a:pt x="111" y="128"/>
                          <a:pt x="111" y="128"/>
                        </a:cubicBezTo>
                        <a:cubicBezTo>
                          <a:pt x="111" y="127"/>
                          <a:pt x="111" y="127"/>
                          <a:pt x="111" y="127"/>
                        </a:cubicBezTo>
                        <a:cubicBezTo>
                          <a:pt x="111" y="126"/>
                          <a:pt x="111" y="126"/>
                          <a:pt x="111" y="126"/>
                        </a:cubicBezTo>
                        <a:cubicBezTo>
                          <a:pt x="110" y="126"/>
                          <a:pt x="110" y="126"/>
                          <a:pt x="110" y="126"/>
                        </a:cubicBezTo>
                        <a:cubicBezTo>
                          <a:pt x="109" y="126"/>
                          <a:pt x="109" y="126"/>
                          <a:pt x="109" y="126"/>
                        </a:cubicBezTo>
                        <a:cubicBezTo>
                          <a:pt x="109" y="126"/>
                          <a:pt x="109" y="126"/>
                          <a:pt x="109" y="126"/>
                        </a:cubicBezTo>
                        <a:cubicBezTo>
                          <a:pt x="109" y="127"/>
                          <a:pt x="109" y="127"/>
                          <a:pt x="109" y="127"/>
                        </a:cubicBezTo>
                        <a:cubicBezTo>
                          <a:pt x="109" y="127"/>
                          <a:pt x="109" y="127"/>
                          <a:pt x="109" y="127"/>
                        </a:cubicBezTo>
                        <a:cubicBezTo>
                          <a:pt x="109" y="127"/>
                          <a:pt x="109" y="127"/>
                          <a:pt x="109" y="127"/>
                        </a:cubicBezTo>
                        <a:cubicBezTo>
                          <a:pt x="109" y="127"/>
                          <a:pt x="109" y="127"/>
                          <a:pt x="109" y="127"/>
                        </a:cubicBezTo>
                        <a:cubicBezTo>
                          <a:pt x="109" y="127"/>
                          <a:pt x="109" y="127"/>
                          <a:pt x="109" y="127"/>
                        </a:cubicBezTo>
                        <a:cubicBezTo>
                          <a:pt x="109" y="127"/>
                          <a:pt x="109" y="127"/>
                          <a:pt x="109" y="127"/>
                        </a:cubicBezTo>
                        <a:cubicBezTo>
                          <a:pt x="109" y="126"/>
                          <a:pt x="109" y="126"/>
                          <a:pt x="109" y="126"/>
                        </a:cubicBezTo>
                        <a:cubicBezTo>
                          <a:pt x="108" y="126"/>
                          <a:pt x="108" y="126"/>
                          <a:pt x="108" y="126"/>
                        </a:cubicBezTo>
                        <a:cubicBezTo>
                          <a:pt x="108" y="125"/>
                          <a:pt x="108" y="125"/>
                          <a:pt x="108" y="125"/>
                        </a:cubicBezTo>
                        <a:cubicBezTo>
                          <a:pt x="108" y="125"/>
                          <a:pt x="108" y="125"/>
                          <a:pt x="108" y="125"/>
                        </a:cubicBezTo>
                        <a:cubicBezTo>
                          <a:pt x="108" y="124"/>
                          <a:pt x="108" y="124"/>
                          <a:pt x="108" y="124"/>
                        </a:cubicBezTo>
                        <a:cubicBezTo>
                          <a:pt x="108" y="124"/>
                          <a:pt x="108" y="124"/>
                          <a:pt x="108" y="124"/>
                        </a:cubicBezTo>
                        <a:cubicBezTo>
                          <a:pt x="107" y="123"/>
                          <a:pt x="107" y="123"/>
                          <a:pt x="107" y="123"/>
                        </a:cubicBezTo>
                        <a:cubicBezTo>
                          <a:pt x="107" y="124"/>
                          <a:pt x="107" y="124"/>
                          <a:pt x="107" y="124"/>
                        </a:cubicBezTo>
                        <a:cubicBezTo>
                          <a:pt x="107" y="125"/>
                          <a:pt x="107" y="125"/>
                          <a:pt x="107" y="125"/>
                        </a:cubicBezTo>
                        <a:cubicBezTo>
                          <a:pt x="107" y="125"/>
                          <a:pt x="107" y="125"/>
                          <a:pt x="107" y="125"/>
                        </a:cubicBezTo>
                        <a:cubicBezTo>
                          <a:pt x="107" y="125"/>
                          <a:pt x="107" y="125"/>
                          <a:pt x="107" y="125"/>
                        </a:cubicBezTo>
                        <a:cubicBezTo>
                          <a:pt x="107" y="126"/>
                          <a:pt x="107" y="126"/>
                          <a:pt x="107" y="126"/>
                        </a:cubicBezTo>
                        <a:cubicBezTo>
                          <a:pt x="107" y="127"/>
                          <a:pt x="107" y="127"/>
                          <a:pt x="107" y="127"/>
                        </a:cubicBezTo>
                        <a:cubicBezTo>
                          <a:pt x="106" y="127"/>
                          <a:pt x="106" y="127"/>
                          <a:pt x="106" y="127"/>
                        </a:cubicBezTo>
                        <a:cubicBezTo>
                          <a:pt x="105" y="127"/>
                          <a:pt x="105" y="127"/>
                          <a:pt x="105" y="127"/>
                        </a:cubicBezTo>
                        <a:cubicBezTo>
                          <a:pt x="106" y="127"/>
                          <a:pt x="106" y="127"/>
                          <a:pt x="106" y="127"/>
                        </a:cubicBezTo>
                        <a:cubicBezTo>
                          <a:pt x="106" y="128"/>
                          <a:pt x="106" y="128"/>
                          <a:pt x="106" y="128"/>
                        </a:cubicBezTo>
                        <a:cubicBezTo>
                          <a:pt x="106" y="128"/>
                          <a:pt x="106" y="128"/>
                          <a:pt x="106" y="128"/>
                        </a:cubicBezTo>
                        <a:cubicBezTo>
                          <a:pt x="106" y="128"/>
                          <a:pt x="106" y="128"/>
                          <a:pt x="106" y="128"/>
                        </a:cubicBezTo>
                        <a:cubicBezTo>
                          <a:pt x="107" y="128"/>
                          <a:pt x="107" y="128"/>
                          <a:pt x="107" y="128"/>
                        </a:cubicBezTo>
                        <a:cubicBezTo>
                          <a:pt x="106" y="128"/>
                          <a:pt x="106" y="128"/>
                          <a:pt x="106" y="128"/>
                        </a:cubicBezTo>
                        <a:cubicBezTo>
                          <a:pt x="106" y="128"/>
                          <a:pt x="106" y="128"/>
                          <a:pt x="106" y="128"/>
                        </a:cubicBezTo>
                        <a:cubicBezTo>
                          <a:pt x="106" y="128"/>
                          <a:pt x="106" y="128"/>
                          <a:pt x="106" y="128"/>
                        </a:cubicBezTo>
                        <a:cubicBezTo>
                          <a:pt x="105" y="128"/>
                          <a:pt x="105" y="128"/>
                          <a:pt x="105" y="128"/>
                        </a:cubicBezTo>
                        <a:cubicBezTo>
                          <a:pt x="105" y="128"/>
                          <a:pt x="105" y="128"/>
                          <a:pt x="105" y="128"/>
                        </a:cubicBezTo>
                        <a:cubicBezTo>
                          <a:pt x="105" y="129"/>
                          <a:pt x="105" y="129"/>
                          <a:pt x="105" y="129"/>
                        </a:cubicBezTo>
                        <a:cubicBezTo>
                          <a:pt x="105" y="129"/>
                          <a:pt x="105" y="129"/>
                          <a:pt x="105" y="129"/>
                        </a:cubicBezTo>
                        <a:cubicBezTo>
                          <a:pt x="105" y="129"/>
                          <a:pt x="105" y="129"/>
                          <a:pt x="105" y="129"/>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1"/>
                          <a:pt x="106" y="131"/>
                          <a:pt x="106" y="131"/>
                        </a:cubicBezTo>
                        <a:cubicBezTo>
                          <a:pt x="106" y="131"/>
                          <a:pt x="106" y="131"/>
                          <a:pt x="106" y="131"/>
                        </a:cubicBezTo>
                        <a:cubicBezTo>
                          <a:pt x="106" y="131"/>
                          <a:pt x="106" y="131"/>
                          <a:pt x="106" y="131"/>
                        </a:cubicBezTo>
                        <a:cubicBezTo>
                          <a:pt x="106" y="131"/>
                          <a:pt x="106" y="131"/>
                          <a:pt x="106" y="131"/>
                        </a:cubicBezTo>
                        <a:cubicBezTo>
                          <a:pt x="106" y="132"/>
                          <a:pt x="106" y="132"/>
                          <a:pt x="106" y="132"/>
                        </a:cubicBezTo>
                        <a:cubicBezTo>
                          <a:pt x="106" y="132"/>
                          <a:pt x="106" y="132"/>
                          <a:pt x="106" y="132"/>
                        </a:cubicBezTo>
                        <a:cubicBezTo>
                          <a:pt x="106" y="132"/>
                          <a:pt x="106" y="132"/>
                          <a:pt x="106" y="132"/>
                        </a:cubicBezTo>
                        <a:cubicBezTo>
                          <a:pt x="105" y="132"/>
                          <a:pt x="105" y="132"/>
                          <a:pt x="105" y="132"/>
                        </a:cubicBezTo>
                        <a:cubicBezTo>
                          <a:pt x="105" y="132"/>
                          <a:pt x="105" y="132"/>
                          <a:pt x="105" y="132"/>
                        </a:cubicBezTo>
                        <a:cubicBezTo>
                          <a:pt x="104" y="132"/>
                          <a:pt x="104" y="132"/>
                          <a:pt x="104" y="132"/>
                        </a:cubicBezTo>
                        <a:cubicBezTo>
                          <a:pt x="105" y="133"/>
                          <a:pt x="105" y="133"/>
                          <a:pt x="105" y="133"/>
                        </a:cubicBezTo>
                        <a:cubicBezTo>
                          <a:pt x="106" y="134"/>
                          <a:pt x="106" y="134"/>
                          <a:pt x="106" y="134"/>
                        </a:cubicBezTo>
                        <a:cubicBezTo>
                          <a:pt x="106" y="134"/>
                          <a:pt x="106" y="134"/>
                          <a:pt x="106" y="134"/>
                        </a:cubicBezTo>
                        <a:cubicBezTo>
                          <a:pt x="106" y="135"/>
                          <a:pt x="106" y="135"/>
                          <a:pt x="106" y="135"/>
                        </a:cubicBezTo>
                        <a:cubicBezTo>
                          <a:pt x="105" y="135"/>
                          <a:pt x="105" y="135"/>
                          <a:pt x="105" y="135"/>
                        </a:cubicBezTo>
                        <a:cubicBezTo>
                          <a:pt x="104" y="135"/>
                          <a:pt x="104" y="135"/>
                          <a:pt x="104" y="135"/>
                        </a:cubicBezTo>
                        <a:cubicBezTo>
                          <a:pt x="104" y="135"/>
                          <a:pt x="104" y="135"/>
                          <a:pt x="104" y="135"/>
                        </a:cubicBezTo>
                        <a:cubicBezTo>
                          <a:pt x="104" y="135"/>
                          <a:pt x="104" y="135"/>
                          <a:pt x="104" y="135"/>
                        </a:cubicBezTo>
                        <a:cubicBezTo>
                          <a:pt x="104" y="135"/>
                          <a:pt x="104" y="135"/>
                          <a:pt x="104" y="135"/>
                        </a:cubicBezTo>
                        <a:cubicBezTo>
                          <a:pt x="104" y="135"/>
                          <a:pt x="104" y="135"/>
                          <a:pt x="104" y="135"/>
                        </a:cubicBezTo>
                        <a:cubicBezTo>
                          <a:pt x="104" y="135"/>
                          <a:pt x="104" y="135"/>
                          <a:pt x="104" y="135"/>
                        </a:cubicBezTo>
                        <a:cubicBezTo>
                          <a:pt x="104" y="135"/>
                          <a:pt x="104" y="135"/>
                          <a:pt x="104" y="135"/>
                        </a:cubicBezTo>
                        <a:cubicBezTo>
                          <a:pt x="104" y="134"/>
                          <a:pt x="104" y="134"/>
                          <a:pt x="104" y="134"/>
                        </a:cubicBezTo>
                        <a:cubicBezTo>
                          <a:pt x="104" y="134"/>
                          <a:pt x="104" y="134"/>
                          <a:pt x="104" y="134"/>
                        </a:cubicBezTo>
                        <a:cubicBezTo>
                          <a:pt x="104" y="134"/>
                          <a:pt x="104" y="134"/>
                          <a:pt x="104" y="134"/>
                        </a:cubicBezTo>
                        <a:cubicBezTo>
                          <a:pt x="104" y="133"/>
                          <a:pt x="104" y="133"/>
                          <a:pt x="104" y="133"/>
                        </a:cubicBezTo>
                        <a:cubicBezTo>
                          <a:pt x="104" y="133"/>
                          <a:pt x="104" y="133"/>
                          <a:pt x="104" y="133"/>
                        </a:cubicBezTo>
                        <a:cubicBezTo>
                          <a:pt x="104" y="133"/>
                          <a:pt x="104" y="133"/>
                          <a:pt x="104" y="133"/>
                        </a:cubicBezTo>
                        <a:cubicBezTo>
                          <a:pt x="104" y="133"/>
                          <a:pt x="104" y="133"/>
                          <a:pt x="104" y="133"/>
                        </a:cubicBezTo>
                        <a:cubicBezTo>
                          <a:pt x="104" y="132"/>
                          <a:pt x="104" y="132"/>
                          <a:pt x="104" y="132"/>
                        </a:cubicBezTo>
                        <a:cubicBezTo>
                          <a:pt x="103" y="132"/>
                          <a:pt x="103" y="132"/>
                          <a:pt x="103" y="132"/>
                        </a:cubicBezTo>
                        <a:cubicBezTo>
                          <a:pt x="103" y="132"/>
                          <a:pt x="103" y="132"/>
                          <a:pt x="103" y="132"/>
                        </a:cubicBezTo>
                        <a:cubicBezTo>
                          <a:pt x="102" y="133"/>
                          <a:pt x="102" y="133"/>
                          <a:pt x="102" y="133"/>
                        </a:cubicBezTo>
                        <a:cubicBezTo>
                          <a:pt x="102" y="133"/>
                          <a:pt x="102" y="133"/>
                          <a:pt x="102" y="133"/>
                        </a:cubicBezTo>
                        <a:cubicBezTo>
                          <a:pt x="102" y="133"/>
                          <a:pt x="102" y="133"/>
                          <a:pt x="102" y="133"/>
                        </a:cubicBezTo>
                        <a:cubicBezTo>
                          <a:pt x="102" y="133"/>
                          <a:pt x="102" y="133"/>
                          <a:pt x="102" y="133"/>
                        </a:cubicBezTo>
                        <a:cubicBezTo>
                          <a:pt x="102" y="133"/>
                          <a:pt x="102" y="133"/>
                          <a:pt x="102" y="133"/>
                        </a:cubicBezTo>
                        <a:cubicBezTo>
                          <a:pt x="102" y="133"/>
                          <a:pt x="102" y="133"/>
                          <a:pt x="102" y="133"/>
                        </a:cubicBezTo>
                        <a:cubicBezTo>
                          <a:pt x="102" y="132"/>
                          <a:pt x="102" y="132"/>
                          <a:pt x="102" y="132"/>
                        </a:cubicBezTo>
                        <a:cubicBezTo>
                          <a:pt x="102" y="132"/>
                          <a:pt x="102" y="132"/>
                          <a:pt x="102" y="132"/>
                        </a:cubicBezTo>
                        <a:cubicBezTo>
                          <a:pt x="101" y="132"/>
                          <a:pt x="101" y="132"/>
                          <a:pt x="101" y="132"/>
                        </a:cubicBezTo>
                        <a:cubicBezTo>
                          <a:pt x="101" y="132"/>
                          <a:pt x="101" y="132"/>
                          <a:pt x="101" y="132"/>
                        </a:cubicBezTo>
                        <a:cubicBezTo>
                          <a:pt x="102" y="131"/>
                          <a:pt x="102" y="131"/>
                          <a:pt x="102" y="131"/>
                        </a:cubicBezTo>
                        <a:cubicBezTo>
                          <a:pt x="102" y="131"/>
                          <a:pt x="102" y="131"/>
                          <a:pt x="102" y="131"/>
                        </a:cubicBezTo>
                        <a:cubicBezTo>
                          <a:pt x="102" y="131"/>
                          <a:pt x="102" y="131"/>
                          <a:pt x="102" y="131"/>
                        </a:cubicBezTo>
                        <a:cubicBezTo>
                          <a:pt x="102" y="131"/>
                          <a:pt x="102" y="131"/>
                          <a:pt x="102" y="131"/>
                        </a:cubicBezTo>
                        <a:cubicBezTo>
                          <a:pt x="102" y="130"/>
                          <a:pt x="102" y="130"/>
                          <a:pt x="102" y="130"/>
                        </a:cubicBezTo>
                        <a:cubicBezTo>
                          <a:pt x="102" y="130"/>
                          <a:pt x="102" y="130"/>
                          <a:pt x="102" y="130"/>
                        </a:cubicBezTo>
                        <a:cubicBezTo>
                          <a:pt x="102" y="130"/>
                          <a:pt x="102" y="130"/>
                          <a:pt x="102" y="130"/>
                        </a:cubicBezTo>
                        <a:cubicBezTo>
                          <a:pt x="102" y="129"/>
                          <a:pt x="102" y="129"/>
                          <a:pt x="102" y="129"/>
                        </a:cubicBezTo>
                        <a:cubicBezTo>
                          <a:pt x="101" y="129"/>
                          <a:pt x="101" y="129"/>
                          <a:pt x="101" y="129"/>
                        </a:cubicBezTo>
                        <a:cubicBezTo>
                          <a:pt x="101" y="130"/>
                          <a:pt x="101" y="130"/>
                          <a:pt x="101" y="130"/>
                        </a:cubicBezTo>
                        <a:cubicBezTo>
                          <a:pt x="100" y="130"/>
                          <a:pt x="100" y="130"/>
                          <a:pt x="100" y="130"/>
                        </a:cubicBezTo>
                        <a:cubicBezTo>
                          <a:pt x="100" y="130"/>
                          <a:pt x="100" y="130"/>
                          <a:pt x="100" y="130"/>
                        </a:cubicBezTo>
                        <a:cubicBezTo>
                          <a:pt x="100" y="130"/>
                          <a:pt x="100" y="130"/>
                          <a:pt x="100" y="130"/>
                        </a:cubicBezTo>
                        <a:cubicBezTo>
                          <a:pt x="100" y="131"/>
                          <a:pt x="100" y="131"/>
                          <a:pt x="100" y="131"/>
                        </a:cubicBezTo>
                        <a:cubicBezTo>
                          <a:pt x="100" y="131"/>
                          <a:pt x="100" y="131"/>
                          <a:pt x="100" y="131"/>
                        </a:cubicBezTo>
                        <a:cubicBezTo>
                          <a:pt x="100" y="131"/>
                          <a:pt x="100" y="131"/>
                          <a:pt x="100" y="131"/>
                        </a:cubicBezTo>
                        <a:cubicBezTo>
                          <a:pt x="99" y="131"/>
                          <a:pt x="99" y="131"/>
                          <a:pt x="99" y="131"/>
                        </a:cubicBezTo>
                        <a:cubicBezTo>
                          <a:pt x="99" y="130"/>
                          <a:pt x="99" y="130"/>
                          <a:pt x="99" y="130"/>
                        </a:cubicBezTo>
                        <a:cubicBezTo>
                          <a:pt x="99" y="130"/>
                          <a:pt x="99" y="130"/>
                          <a:pt x="99" y="130"/>
                        </a:cubicBezTo>
                        <a:cubicBezTo>
                          <a:pt x="100" y="130"/>
                          <a:pt x="100" y="130"/>
                          <a:pt x="100" y="130"/>
                        </a:cubicBezTo>
                        <a:cubicBezTo>
                          <a:pt x="101" y="129"/>
                          <a:pt x="101" y="129"/>
                          <a:pt x="101" y="129"/>
                        </a:cubicBezTo>
                        <a:cubicBezTo>
                          <a:pt x="101" y="129"/>
                          <a:pt x="101" y="129"/>
                          <a:pt x="101" y="129"/>
                        </a:cubicBezTo>
                        <a:cubicBezTo>
                          <a:pt x="101" y="129"/>
                          <a:pt x="101" y="129"/>
                          <a:pt x="101" y="129"/>
                        </a:cubicBezTo>
                        <a:cubicBezTo>
                          <a:pt x="101" y="129"/>
                          <a:pt x="101" y="129"/>
                          <a:pt x="101" y="129"/>
                        </a:cubicBezTo>
                        <a:cubicBezTo>
                          <a:pt x="101" y="128"/>
                          <a:pt x="101" y="128"/>
                          <a:pt x="101" y="128"/>
                        </a:cubicBezTo>
                        <a:cubicBezTo>
                          <a:pt x="101" y="128"/>
                          <a:pt x="101" y="128"/>
                          <a:pt x="101" y="128"/>
                        </a:cubicBezTo>
                        <a:cubicBezTo>
                          <a:pt x="101" y="128"/>
                          <a:pt x="101" y="128"/>
                          <a:pt x="101" y="128"/>
                        </a:cubicBezTo>
                        <a:cubicBezTo>
                          <a:pt x="101" y="128"/>
                          <a:pt x="101" y="128"/>
                          <a:pt x="101" y="128"/>
                        </a:cubicBezTo>
                        <a:cubicBezTo>
                          <a:pt x="100" y="128"/>
                          <a:pt x="100" y="128"/>
                          <a:pt x="100" y="128"/>
                        </a:cubicBezTo>
                        <a:cubicBezTo>
                          <a:pt x="100" y="128"/>
                          <a:pt x="100" y="128"/>
                          <a:pt x="100" y="128"/>
                        </a:cubicBezTo>
                        <a:cubicBezTo>
                          <a:pt x="99" y="128"/>
                          <a:pt x="99" y="128"/>
                          <a:pt x="99" y="128"/>
                        </a:cubicBezTo>
                        <a:cubicBezTo>
                          <a:pt x="99" y="128"/>
                          <a:pt x="99" y="128"/>
                          <a:pt x="99" y="128"/>
                        </a:cubicBezTo>
                        <a:cubicBezTo>
                          <a:pt x="98" y="128"/>
                          <a:pt x="98" y="128"/>
                          <a:pt x="98" y="128"/>
                        </a:cubicBezTo>
                        <a:cubicBezTo>
                          <a:pt x="98" y="128"/>
                          <a:pt x="98" y="128"/>
                          <a:pt x="98" y="128"/>
                        </a:cubicBezTo>
                        <a:cubicBezTo>
                          <a:pt x="99" y="127"/>
                          <a:pt x="99" y="127"/>
                          <a:pt x="99" y="127"/>
                        </a:cubicBezTo>
                        <a:cubicBezTo>
                          <a:pt x="99" y="127"/>
                          <a:pt x="99" y="127"/>
                          <a:pt x="99" y="127"/>
                        </a:cubicBezTo>
                        <a:cubicBezTo>
                          <a:pt x="99" y="127"/>
                          <a:pt x="99" y="127"/>
                          <a:pt x="99" y="127"/>
                        </a:cubicBezTo>
                        <a:cubicBezTo>
                          <a:pt x="100" y="126"/>
                          <a:pt x="100" y="126"/>
                          <a:pt x="100" y="126"/>
                        </a:cubicBezTo>
                        <a:cubicBezTo>
                          <a:pt x="101" y="125"/>
                          <a:pt x="101" y="125"/>
                          <a:pt x="101" y="125"/>
                        </a:cubicBezTo>
                        <a:cubicBezTo>
                          <a:pt x="100" y="125"/>
                          <a:pt x="100" y="125"/>
                          <a:pt x="100" y="125"/>
                        </a:cubicBezTo>
                        <a:cubicBezTo>
                          <a:pt x="99" y="126"/>
                          <a:pt x="99" y="126"/>
                          <a:pt x="99" y="126"/>
                        </a:cubicBezTo>
                        <a:cubicBezTo>
                          <a:pt x="99" y="126"/>
                          <a:pt x="99" y="126"/>
                          <a:pt x="99" y="126"/>
                        </a:cubicBezTo>
                        <a:cubicBezTo>
                          <a:pt x="98" y="126"/>
                          <a:pt x="98" y="126"/>
                          <a:pt x="98" y="126"/>
                        </a:cubicBezTo>
                        <a:cubicBezTo>
                          <a:pt x="99" y="126"/>
                          <a:pt x="99" y="126"/>
                          <a:pt x="99" y="126"/>
                        </a:cubicBezTo>
                        <a:cubicBezTo>
                          <a:pt x="99" y="125"/>
                          <a:pt x="99" y="125"/>
                          <a:pt x="99" y="125"/>
                        </a:cubicBezTo>
                        <a:cubicBezTo>
                          <a:pt x="100" y="125"/>
                          <a:pt x="100" y="125"/>
                          <a:pt x="100" y="125"/>
                        </a:cubicBezTo>
                        <a:cubicBezTo>
                          <a:pt x="102" y="125"/>
                          <a:pt x="102" y="125"/>
                          <a:pt x="102" y="125"/>
                        </a:cubicBezTo>
                        <a:cubicBezTo>
                          <a:pt x="100" y="124"/>
                          <a:pt x="100" y="124"/>
                          <a:pt x="100" y="124"/>
                        </a:cubicBezTo>
                        <a:cubicBezTo>
                          <a:pt x="100" y="124"/>
                          <a:pt x="100" y="124"/>
                          <a:pt x="100" y="124"/>
                        </a:cubicBezTo>
                        <a:cubicBezTo>
                          <a:pt x="100" y="124"/>
                          <a:pt x="100" y="124"/>
                          <a:pt x="100" y="124"/>
                        </a:cubicBezTo>
                        <a:cubicBezTo>
                          <a:pt x="99" y="124"/>
                          <a:pt x="99" y="124"/>
                          <a:pt x="99" y="124"/>
                        </a:cubicBezTo>
                        <a:cubicBezTo>
                          <a:pt x="99" y="124"/>
                          <a:pt x="99" y="124"/>
                          <a:pt x="99" y="124"/>
                        </a:cubicBezTo>
                        <a:cubicBezTo>
                          <a:pt x="98" y="124"/>
                          <a:pt x="98" y="124"/>
                          <a:pt x="98" y="124"/>
                        </a:cubicBezTo>
                        <a:cubicBezTo>
                          <a:pt x="98" y="124"/>
                          <a:pt x="98" y="124"/>
                          <a:pt x="98" y="124"/>
                        </a:cubicBezTo>
                        <a:cubicBezTo>
                          <a:pt x="98" y="124"/>
                          <a:pt x="98" y="124"/>
                          <a:pt x="98" y="124"/>
                        </a:cubicBezTo>
                        <a:cubicBezTo>
                          <a:pt x="99" y="123"/>
                          <a:pt x="99" y="123"/>
                          <a:pt x="99" y="123"/>
                        </a:cubicBezTo>
                        <a:cubicBezTo>
                          <a:pt x="99" y="123"/>
                          <a:pt x="99" y="123"/>
                          <a:pt x="99" y="123"/>
                        </a:cubicBezTo>
                        <a:cubicBezTo>
                          <a:pt x="101" y="123"/>
                          <a:pt x="101" y="123"/>
                          <a:pt x="101" y="123"/>
                        </a:cubicBezTo>
                        <a:cubicBezTo>
                          <a:pt x="101" y="123"/>
                          <a:pt x="101" y="123"/>
                          <a:pt x="101" y="123"/>
                        </a:cubicBezTo>
                        <a:cubicBezTo>
                          <a:pt x="101" y="123"/>
                          <a:pt x="101" y="123"/>
                          <a:pt x="101" y="123"/>
                        </a:cubicBezTo>
                        <a:cubicBezTo>
                          <a:pt x="102" y="122"/>
                          <a:pt x="102" y="122"/>
                          <a:pt x="102" y="122"/>
                        </a:cubicBezTo>
                        <a:cubicBezTo>
                          <a:pt x="102" y="121"/>
                          <a:pt x="102" y="121"/>
                          <a:pt x="102" y="121"/>
                        </a:cubicBezTo>
                        <a:cubicBezTo>
                          <a:pt x="103" y="121"/>
                          <a:pt x="103" y="121"/>
                          <a:pt x="103" y="121"/>
                        </a:cubicBezTo>
                        <a:cubicBezTo>
                          <a:pt x="103" y="121"/>
                          <a:pt x="103" y="121"/>
                          <a:pt x="103" y="121"/>
                        </a:cubicBezTo>
                        <a:cubicBezTo>
                          <a:pt x="103" y="120"/>
                          <a:pt x="103" y="120"/>
                          <a:pt x="103" y="120"/>
                        </a:cubicBezTo>
                        <a:cubicBezTo>
                          <a:pt x="104" y="119"/>
                          <a:pt x="104" y="119"/>
                          <a:pt x="104" y="119"/>
                        </a:cubicBezTo>
                        <a:cubicBezTo>
                          <a:pt x="104" y="119"/>
                          <a:pt x="104" y="119"/>
                          <a:pt x="104" y="119"/>
                        </a:cubicBezTo>
                        <a:cubicBezTo>
                          <a:pt x="105" y="119"/>
                          <a:pt x="105" y="119"/>
                          <a:pt x="105" y="119"/>
                        </a:cubicBezTo>
                        <a:cubicBezTo>
                          <a:pt x="105" y="118"/>
                          <a:pt x="105" y="118"/>
                          <a:pt x="105" y="118"/>
                        </a:cubicBezTo>
                        <a:cubicBezTo>
                          <a:pt x="104" y="118"/>
                          <a:pt x="104" y="118"/>
                          <a:pt x="104" y="118"/>
                        </a:cubicBezTo>
                        <a:cubicBezTo>
                          <a:pt x="104" y="118"/>
                          <a:pt x="104" y="118"/>
                          <a:pt x="104" y="118"/>
                        </a:cubicBezTo>
                        <a:cubicBezTo>
                          <a:pt x="104" y="118"/>
                          <a:pt x="104" y="118"/>
                          <a:pt x="104" y="118"/>
                        </a:cubicBezTo>
                        <a:cubicBezTo>
                          <a:pt x="103" y="118"/>
                          <a:pt x="103" y="118"/>
                          <a:pt x="103" y="118"/>
                        </a:cubicBezTo>
                        <a:cubicBezTo>
                          <a:pt x="103" y="118"/>
                          <a:pt x="103" y="118"/>
                          <a:pt x="103" y="118"/>
                        </a:cubicBezTo>
                        <a:cubicBezTo>
                          <a:pt x="103" y="118"/>
                          <a:pt x="103" y="118"/>
                          <a:pt x="103" y="118"/>
                        </a:cubicBezTo>
                        <a:cubicBezTo>
                          <a:pt x="102" y="119"/>
                          <a:pt x="102" y="119"/>
                          <a:pt x="102" y="119"/>
                        </a:cubicBezTo>
                        <a:cubicBezTo>
                          <a:pt x="101" y="119"/>
                          <a:pt x="101" y="119"/>
                          <a:pt x="101" y="119"/>
                        </a:cubicBezTo>
                        <a:cubicBezTo>
                          <a:pt x="101" y="119"/>
                          <a:pt x="101" y="119"/>
                          <a:pt x="101" y="119"/>
                        </a:cubicBezTo>
                        <a:cubicBezTo>
                          <a:pt x="101" y="119"/>
                          <a:pt x="101" y="119"/>
                          <a:pt x="101" y="119"/>
                        </a:cubicBezTo>
                        <a:cubicBezTo>
                          <a:pt x="101" y="120"/>
                          <a:pt x="101" y="120"/>
                          <a:pt x="101" y="120"/>
                        </a:cubicBezTo>
                        <a:cubicBezTo>
                          <a:pt x="100" y="121"/>
                          <a:pt x="100" y="121"/>
                          <a:pt x="100" y="121"/>
                        </a:cubicBezTo>
                        <a:cubicBezTo>
                          <a:pt x="99" y="121"/>
                          <a:pt x="99" y="121"/>
                          <a:pt x="99" y="121"/>
                        </a:cubicBezTo>
                        <a:cubicBezTo>
                          <a:pt x="99" y="121"/>
                          <a:pt x="99" y="121"/>
                          <a:pt x="99" y="121"/>
                        </a:cubicBezTo>
                        <a:cubicBezTo>
                          <a:pt x="99" y="121"/>
                          <a:pt x="99" y="121"/>
                          <a:pt x="99" y="121"/>
                        </a:cubicBezTo>
                        <a:cubicBezTo>
                          <a:pt x="97" y="122"/>
                          <a:pt x="97" y="122"/>
                          <a:pt x="97" y="122"/>
                        </a:cubicBezTo>
                        <a:cubicBezTo>
                          <a:pt x="96" y="122"/>
                          <a:pt x="96" y="122"/>
                          <a:pt x="96" y="122"/>
                        </a:cubicBezTo>
                        <a:cubicBezTo>
                          <a:pt x="96" y="122"/>
                          <a:pt x="96" y="122"/>
                          <a:pt x="96" y="122"/>
                        </a:cubicBezTo>
                        <a:cubicBezTo>
                          <a:pt x="97" y="120"/>
                          <a:pt x="97" y="120"/>
                          <a:pt x="97" y="120"/>
                        </a:cubicBezTo>
                        <a:cubicBezTo>
                          <a:pt x="99" y="120"/>
                          <a:pt x="99" y="120"/>
                          <a:pt x="99" y="120"/>
                        </a:cubicBezTo>
                        <a:cubicBezTo>
                          <a:pt x="99" y="120"/>
                          <a:pt x="99" y="120"/>
                          <a:pt x="99" y="120"/>
                        </a:cubicBezTo>
                        <a:cubicBezTo>
                          <a:pt x="99" y="119"/>
                          <a:pt x="99" y="119"/>
                          <a:pt x="99" y="119"/>
                        </a:cubicBezTo>
                        <a:cubicBezTo>
                          <a:pt x="99" y="119"/>
                          <a:pt x="99" y="119"/>
                          <a:pt x="99" y="119"/>
                        </a:cubicBezTo>
                        <a:cubicBezTo>
                          <a:pt x="100" y="118"/>
                          <a:pt x="100" y="118"/>
                          <a:pt x="100" y="118"/>
                        </a:cubicBezTo>
                        <a:cubicBezTo>
                          <a:pt x="100" y="118"/>
                          <a:pt x="100" y="118"/>
                          <a:pt x="100" y="118"/>
                        </a:cubicBezTo>
                        <a:cubicBezTo>
                          <a:pt x="100" y="118"/>
                          <a:pt x="100" y="118"/>
                          <a:pt x="100" y="118"/>
                        </a:cubicBezTo>
                        <a:cubicBezTo>
                          <a:pt x="100" y="117"/>
                          <a:pt x="100" y="117"/>
                          <a:pt x="100" y="117"/>
                        </a:cubicBezTo>
                        <a:cubicBezTo>
                          <a:pt x="99" y="116"/>
                          <a:pt x="99" y="116"/>
                          <a:pt x="99" y="116"/>
                        </a:cubicBezTo>
                        <a:cubicBezTo>
                          <a:pt x="99" y="117"/>
                          <a:pt x="99" y="117"/>
                          <a:pt x="99" y="117"/>
                        </a:cubicBezTo>
                        <a:cubicBezTo>
                          <a:pt x="98" y="118"/>
                          <a:pt x="98" y="118"/>
                          <a:pt x="98" y="118"/>
                        </a:cubicBezTo>
                        <a:cubicBezTo>
                          <a:pt x="96" y="119"/>
                          <a:pt x="96" y="119"/>
                          <a:pt x="96" y="119"/>
                        </a:cubicBezTo>
                        <a:cubicBezTo>
                          <a:pt x="95" y="120"/>
                          <a:pt x="95" y="120"/>
                          <a:pt x="95" y="120"/>
                        </a:cubicBezTo>
                        <a:cubicBezTo>
                          <a:pt x="95" y="120"/>
                          <a:pt x="95" y="120"/>
                          <a:pt x="95" y="120"/>
                        </a:cubicBezTo>
                        <a:cubicBezTo>
                          <a:pt x="95" y="120"/>
                          <a:pt x="95" y="120"/>
                          <a:pt x="95" y="120"/>
                        </a:cubicBezTo>
                        <a:cubicBezTo>
                          <a:pt x="95" y="119"/>
                          <a:pt x="95" y="119"/>
                          <a:pt x="95" y="119"/>
                        </a:cubicBezTo>
                        <a:cubicBezTo>
                          <a:pt x="95" y="119"/>
                          <a:pt x="95" y="119"/>
                          <a:pt x="95" y="119"/>
                        </a:cubicBezTo>
                        <a:cubicBezTo>
                          <a:pt x="95" y="118"/>
                          <a:pt x="95" y="118"/>
                          <a:pt x="95" y="118"/>
                        </a:cubicBezTo>
                        <a:cubicBezTo>
                          <a:pt x="94" y="118"/>
                          <a:pt x="94" y="118"/>
                          <a:pt x="94" y="118"/>
                        </a:cubicBezTo>
                        <a:cubicBezTo>
                          <a:pt x="94" y="118"/>
                          <a:pt x="94" y="118"/>
                          <a:pt x="94" y="118"/>
                        </a:cubicBezTo>
                        <a:cubicBezTo>
                          <a:pt x="94" y="118"/>
                          <a:pt x="94" y="118"/>
                          <a:pt x="94" y="118"/>
                        </a:cubicBezTo>
                        <a:cubicBezTo>
                          <a:pt x="94" y="118"/>
                          <a:pt x="94" y="118"/>
                          <a:pt x="94" y="118"/>
                        </a:cubicBezTo>
                        <a:cubicBezTo>
                          <a:pt x="94" y="117"/>
                          <a:pt x="94" y="117"/>
                          <a:pt x="94" y="117"/>
                        </a:cubicBezTo>
                        <a:cubicBezTo>
                          <a:pt x="94" y="117"/>
                          <a:pt x="94" y="117"/>
                          <a:pt x="94" y="117"/>
                        </a:cubicBezTo>
                        <a:cubicBezTo>
                          <a:pt x="94" y="117"/>
                          <a:pt x="94" y="117"/>
                          <a:pt x="94" y="117"/>
                        </a:cubicBezTo>
                        <a:cubicBezTo>
                          <a:pt x="94" y="116"/>
                          <a:pt x="94" y="116"/>
                          <a:pt x="94" y="116"/>
                        </a:cubicBezTo>
                        <a:cubicBezTo>
                          <a:pt x="93" y="116"/>
                          <a:pt x="93" y="116"/>
                          <a:pt x="93" y="116"/>
                        </a:cubicBezTo>
                        <a:cubicBezTo>
                          <a:pt x="93" y="116"/>
                          <a:pt x="93" y="116"/>
                          <a:pt x="93" y="116"/>
                        </a:cubicBezTo>
                        <a:cubicBezTo>
                          <a:pt x="93" y="116"/>
                          <a:pt x="93" y="116"/>
                          <a:pt x="93" y="116"/>
                        </a:cubicBezTo>
                        <a:cubicBezTo>
                          <a:pt x="93" y="115"/>
                          <a:pt x="93" y="115"/>
                          <a:pt x="93" y="115"/>
                        </a:cubicBezTo>
                        <a:cubicBezTo>
                          <a:pt x="93" y="115"/>
                          <a:pt x="93" y="115"/>
                          <a:pt x="93" y="115"/>
                        </a:cubicBezTo>
                        <a:cubicBezTo>
                          <a:pt x="94" y="115"/>
                          <a:pt x="94" y="115"/>
                          <a:pt x="94" y="115"/>
                        </a:cubicBezTo>
                        <a:cubicBezTo>
                          <a:pt x="94" y="115"/>
                          <a:pt x="94" y="115"/>
                          <a:pt x="94" y="115"/>
                        </a:cubicBezTo>
                        <a:cubicBezTo>
                          <a:pt x="94" y="114"/>
                          <a:pt x="94" y="114"/>
                          <a:pt x="94" y="114"/>
                        </a:cubicBezTo>
                        <a:cubicBezTo>
                          <a:pt x="94" y="114"/>
                          <a:pt x="94" y="114"/>
                          <a:pt x="94" y="114"/>
                        </a:cubicBezTo>
                        <a:cubicBezTo>
                          <a:pt x="93" y="114"/>
                          <a:pt x="93" y="114"/>
                          <a:pt x="93" y="114"/>
                        </a:cubicBezTo>
                        <a:cubicBezTo>
                          <a:pt x="93" y="113"/>
                          <a:pt x="93" y="113"/>
                          <a:pt x="93" y="113"/>
                        </a:cubicBezTo>
                        <a:cubicBezTo>
                          <a:pt x="92" y="113"/>
                          <a:pt x="92" y="113"/>
                          <a:pt x="92" y="113"/>
                        </a:cubicBezTo>
                        <a:cubicBezTo>
                          <a:pt x="92" y="113"/>
                          <a:pt x="92" y="113"/>
                          <a:pt x="92" y="113"/>
                        </a:cubicBezTo>
                        <a:cubicBezTo>
                          <a:pt x="92" y="113"/>
                          <a:pt x="92" y="113"/>
                          <a:pt x="92" y="113"/>
                        </a:cubicBezTo>
                        <a:cubicBezTo>
                          <a:pt x="92" y="113"/>
                          <a:pt x="92" y="113"/>
                          <a:pt x="92" y="113"/>
                        </a:cubicBezTo>
                        <a:cubicBezTo>
                          <a:pt x="91" y="113"/>
                          <a:pt x="91" y="113"/>
                          <a:pt x="91" y="113"/>
                        </a:cubicBezTo>
                        <a:cubicBezTo>
                          <a:pt x="91" y="113"/>
                          <a:pt x="91" y="113"/>
                          <a:pt x="91" y="113"/>
                        </a:cubicBezTo>
                        <a:cubicBezTo>
                          <a:pt x="91" y="114"/>
                          <a:pt x="91" y="114"/>
                          <a:pt x="91" y="114"/>
                        </a:cubicBezTo>
                        <a:cubicBezTo>
                          <a:pt x="91" y="114"/>
                          <a:pt x="91" y="114"/>
                          <a:pt x="91" y="114"/>
                        </a:cubicBezTo>
                        <a:cubicBezTo>
                          <a:pt x="91" y="114"/>
                          <a:pt x="91" y="114"/>
                          <a:pt x="91" y="114"/>
                        </a:cubicBezTo>
                        <a:cubicBezTo>
                          <a:pt x="91" y="114"/>
                          <a:pt x="91" y="114"/>
                          <a:pt x="91" y="114"/>
                        </a:cubicBezTo>
                        <a:cubicBezTo>
                          <a:pt x="91" y="115"/>
                          <a:pt x="91" y="115"/>
                          <a:pt x="91" y="115"/>
                        </a:cubicBezTo>
                        <a:cubicBezTo>
                          <a:pt x="91" y="114"/>
                          <a:pt x="91" y="114"/>
                          <a:pt x="91" y="114"/>
                        </a:cubicBezTo>
                        <a:cubicBezTo>
                          <a:pt x="90" y="114"/>
                          <a:pt x="90" y="114"/>
                          <a:pt x="90" y="114"/>
                        </a:cubicBezTo>
                        <a:cubicBezTo>
                          <a:pt x="90" y="113"/>
                          <a:pt x="90" y="113"/>
                          <a:pt x="90" y="113"/>
                        </a:cubicBezTo>
                        <a:cubicBezTo>
                          <a:pt x="90" y="113"/>
                          <a:pt x="90" y="113"/>
                          <a:pt x="90" y="113"/>
                        </a:cubicBezTo>
                        <a:cubicBezTo>
                          <a:pt x="89" y="114"/>
                          <a:pt x="89" y="114"/>
                          <a:pt x="89" y="114"/>
                        </a:cubicBezTo>
                        <a:cubicBezTo>
                          <a:pt x="87" y="114"/>
                          <a:pt x="87" y="114"/>
                          <a:pt x="87" y="114"/>
                        </a:cubicBezTo>
                        <a:cubicBezTo>
                          <a:pt x="88" y="114"/>
                          <a:pt x="88" y="114"/>
                          <a:pt x="88" y="114"/>
                        </a:cubicBezTo>
                        <a:cubicBezTo>
                          <a:pt x="89" y="115"/>
                          <a:pt x="89" y="115"/>
                          <a:pt x="89" y="115"/>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89" y="116"/>
                          <a:pt x="89" y="116"/>
                          <a:pt x="89" y="116"/>
                        </a:cubicBezTo>
                        <a:cubicBezTo>
                          <a:pt x="89" y="117"/>
                          <a:pt x="89" y="117"/>
                          <a:pt x="89" y="117"/>
                        </a:cubicBezTo>
                        <a:cubicBezTo>
                          <a:pt x="89" y="117"/>
                          <a:pt x="89" y="117"/>
                          <a:pt x="89" y="117"/>
                        </a:cubicBezTo>
                        <a:cubicBezTo>
                          <a:pt x="89" y="117"/>
                          <a:pt x="89" y="117"/>
                          <a:pt x="89" y="117"/>
                        </a:cubicBezTo>
                        <a:cubicBezTo>
                          <a:pt x="89" y="117"/>
                          <a:pt x="89" y="117"/>
                          <a:pt x="89" y="117"/>
                        </a:cubicBezTo>
                        <a:cubicBezTo>
                          <a:pt x="89" y="116"/>
                          <a:pt x="89" y="116"/>
                          <a:pt x="89" y="116"/>
                        </a:cubicBezTo>
                        <a:cubicBezTo>
                          <a:pt x="89" y="115"/>
                          <a:pt x="89" y="115"/>
                          <a:pt x="89" y="115"/>
                        </a:cubicBezTo>
                        <a:cubicBezTo>
                          <a:pt x="88" y="115"/>
                          <a:pt x="88" y="115"/>
                          <a:pt x="88" y="115"/>
                        </a:cubicBezTo>
                        <a:cubicBezTo>
                          <a:pt x="88" y="115"/>
                          <a:pt x="88" y="115"/>
                          <a:pt x="88" y="115"/>
                        </a:cubicBezTo>
                        <a:cubicBezTo>
                          <a:pt x="88" y="115"/>
                          <a:pt x="88" y="115"/>
                          <a:pt x="88" y="115"/>
                        </a:cubicBezTo>
                        <a:cubicBezTo>
                          <a:pt x="87" y="115"/>
                          <a:pt x="87" y="115"/>
                          <a:pt x="87" y="115"/>
                        </a:cubicBezTo>
                        <a:cubicBezTo>
                          <a:pt x="87" y="115"/>
                          <a:pt x="87" y="115"/>
                          <a:pt x="87" y="115"/>
                        </a:cubicBezTo>
                        <a:cubicBezTo>
                          <a:pt x="87" y="116"/>
                          <a:pt x="87" y="116"/>
                          <a:pt x="87" y="116"/>
                        </a:cubicBezTo>
                        <a:cubicBezTo>
                          <a:pt x="87" y="116"/>
                          <a:pt x="87" y="116"/>
                          <a:pt x="87" y="116"/>
                        </a:cubicBezTo>
                        <a:cubicBezTo>
                          <a:pt x="87" y="117"/>
                          <a:pt x="87" y="117"/>
                          <a:pt x="87" y="117"/>
                        </a:cubicBezTo>
                        <a:cubicBezTo>
                          <a:pt x="87" y="117"/>
                          <a:pt x="87" y="117"/>
                          <a:pt x="87" y="117"/>
                        </a:cubicBezTo>
                        <a:cubicBezTo>
                          <a:pt x="87" y="118"/>
                          <a:pt x="87" y="118"/>
                          <a:pt x="87" y="118"/>
                        </a:cubicBezTo>
                        <a:cubicBezTo>
                          <a:pt x="87" y="118"/>
                          <a:pt x="87" y="118"/>
                          <a:pt x="87" y="118"/>
                        </a:cubicBezTo>
                        <a:cubicBezTo>
                          <a:pt x="88" y="118"/>
                          <a:pt x="88" y="118"/>
                          <a:pt x="88" y="118"/>
                        </a:cubicBezTo>
                        <a:cubicBezTo>
                          <a:pt x="88" y="119"/>
                          <a:pt x="88" y="119"/>
                          <a:pt x="88" y="119"/>
                        </a:cubicBezTo>
                        <a:cubicBezTo>
                          <a:pt x="89" y="119"/>
                          <a:pt x="89" y="119"/>
                          <a:pt x="89" y="119"/>
                        </a:cubicBezTo>
                        <a:cubicBezTo>
                          <a:pt x="89" y="120"/>
                          <a:pt x="89" y="120"/>
                          <a:pt x="89" y="120"/>
                        </a:cubicBezTo>
                        <a:cubicBezTo>
                          <a:pt x="89" y="121"/>
                          <a:pt x="89" y="121"/>
                          <a:pt x="89" y="121"/>
                        </a:cubicBezTo>
                        <a:cubicBezTo>
                          <a:pt x="89" y="121"/>
                          <a:pt x="89" y="121"/>
                          <a:pt x="89" y="121"/>
                        </a:cubicBezTo>
                        <a:cubicBezTo>
                          <a:pt x="89" y="121"/>
                          <a:pt x="89" y="121"/>
                          <a:pt x="89" y="121"/>
                        </a:cubicBezTo>
                        <a:cubicBezTo>
                          <a:pt x="89" y="121"/>
                          <a:pt x="89" y="121"/>
                          <a:pt x="89" y="121"/>
                        </a:cubicBezTo>
                        <a:cubicBezTo>
                          <a:pt x="88" y="121"/>
                          <a:pt x="88" y="121"/>
                          <a:pt x="88" y="121"/>
                        </a:cubicBezTo>
                        <a:cubicBezTo>
                          <a:pt x="88" y="121"/>
                          <a:pt x="88" y="121"/>
                          <a:pt x="88" y="121"/>
                        </a:cubicBezTo>
                        <a:cubicBezTo>
                          <a:pt x="87" y="120"/>
                          <a:pt x="87" y="120"/>
                          <a:pt x="87" y="120"/>
                        </a:cubicBezTo>
                        <a:cubicBezTo>
                          <a:pt x="87" y="121"/>
                          <a:pt x="87" y="121"/>
                          <a:pt x="87" y="121"/>
                        </a:cubicBezTo>
                        <a:cubicBezTo>
                          <a:pt x="87" y="121"/>
                          <a:pt x="87" y="121"/>
                          <a:pt x="87" y="121"/>
                        </a:cubicBezTo>
                        <a:cubicBezTo>
                          <a:pt x="86" y="121"/>
                          <a:pt x="86" y="121"/>
                          <a:pt x="86" y="121"/>
                        </a:cubicBezTo>
                        <a:cubicBezTo>
                          <a:pt x="86" y="120"/>
                          <a:pt x="86" y="120"/>
                          <a:pt x="86" y="120"/>
                        </a:cubicBezTo>
                        <a:cubicBezTo>
                          <a:pt x="86" y="119"/>
                          <a:pt x="86" y="119"/>
                          <a:pt x="86" y="119"/>
                        </a:cubicBezTo>
                        <a:cubicBezTo>
                          <a:pt x="86" y="119"/>
                          <a:pt x="86" y="119"/>
                          <a:pt x="86" y="119"/>
                        </a:cubicBezTo>
                        <a:cubicBezTo>
                          <a:pt x="86" y="119"/>
                          <a:pt x="86" y="119"/>
                          <a:pt x="86" y="119"/>
                        </a:cubicBezTo>
                        <a:cubicBezTo>
                          <a:pt x="86" y="118"/>
                          <a:pt x="86" y="118"/>
                          <a:pt x="86" y="118"/>
                        </a:cubicBezTo>
                        <a:cubicBezTo>
                          <a:pt x="86" y="118"/>
                          <a:pt x="86" y="118"/>
                          <a:pt x="86" y="118"/>
                        </a:cubicBezTo>
                        <a:cubicBezTo>
                          <a:pt x="86" y="118"/>
                          <a:pt x="86" y="118"/>
                          <a:pt x="86" y="118"/>
                        </a:cubicBezTo>
                        <a:cubicBezTo>
                          <a:pt x="85" y="117"/>
                          <a:pt x="85" y="117"/>
                          <a:pt x="85" y="117"/>
                        </a:cubicBezTo>
                        <a:cubicBezTo>
                          <a:pt x="85" y="117"/>
                          <a:pt x="85" y="117"/>
                          <a:pt x="85" y="117"/>
                        </a:cubicBezTo>
                        <a:cubicBezTo>
                          <a:pt x="84" y="117"/>
                          <a:pt x="84" y="117"/>
                          <a:pt x="84" y="117"/>
                        </a:cubicBezTo>
                        <a:cubicBezTo>
                          <a:pt x="84" y="117"/>
                          <a:pt x="84" y="117"/>
                          <a:pt x="84" y="117"/>
                        </a:cubicBezTo>
                        <a:cubicBezTo>
                          <a:pt x="84" y="117"/>
                          <a:pt x="84" y="117"/>
                          <a:pt x="84" y="117"/>
                        </a:cubicBezTo>
                        <a:cubicBezTo>
                          <a:pt x="83" y="116"/>
                          <a:pt x="83" y="116"/>
                          <a:pt x="83" y="116"/>
                        </a:cubicBezTo>
                        <a:cubicBezTo>
                          <a:pt x="83" y="116"/>
                          <a:pt x="83" y="116"/>
                          <a:pt x="83" y="116"/>
                        </a:cubicBezTo>
                        <a:cubicBezTo>
                          <a:pt x="83" y="116"/>
                          <a:pt x="83" y="116"/>
                          <a:pt x="83" y="116"/>
                        </a:cubicBezTo>
                        <a:cubicBezTo>
                          <a:pt x="82" y="116"/>
                          <a:pt x="82" y="116"/>
                          <a:pt x="82" y="116"/>
                        </a:cubicBezTo>
                        <a:cubicBezTo>
                          <a:pt x="81" y="117"/>
                          <a:pt x="81" y="117"/>
                          <a:pt x="81" y="117"/>
                        </a:cubicBezTo>
                        <a:cubicBezTo>
                          <a:pt x="80" y="117"/>
                          <a:pt x="80" y="117"/>
                          <a:pt x="80" y="117"/>
                        </a:cubicBezTo>
                        <a:cubicBezTo>
                          <a:pt x="79" y="116"/>
                          <a:pt x="79" y="116"/>
                          <a:pt x="79" y="116"/>
                        </a:cubicBezTo>
                        <a:cubicBezTo>
                          <a:pt x="79" y="117"/>
                          <a:pt x="79" y="117"/>
                          <a:pt x="79" y="117"/>
                        </a:cubicBezTo>
                        <a:cubicBezTo>
                          <a:pt x="80" y="118"/>
                          <a:pt x="80" y="118"/>
                          <a:pt x="80" y="118"/>
                        </a:cubicBezTo>
                        <a:cubicBezTo>
                          <a:pt x="80" y="118"/>
                          <a:pt x="80" y="118"/>
                          <a:pt x="80" y="118"/>
                        </a:cubicBezTo>
                        <a:cubicBezTo>
                          <a:pt x="80" y="118"/>
                          <a:pt x="80" y="118"/>
                          <a:pt x="80" y="118"/>
                        </a:cubicBezTo>
                        <a:cubicBezTo>
                          <a:pt x="82" y="118"/>
                          <a:pt x="82" y="118"/>
                          <a:pt x="82" y="118"/>
                        </a:cubicBezTo>
                        <a:cubicBezTo>
                          <a:pt x="83" y="119"/>
                          <a:pt x="83" y="119"/>
                          <a:pt x="83" y="119"/>
                        </a:cubicBezTo>
                        <a:cubicBezTo>
                          <a:pt x="84" y="119"/>
                          <a:pt x="84" y="119"/>
                          <a:pt x="84" y="119"/>
                        </a:cubicBezTo>
                        <a:cubicBezTo>
                          <a:pt x="84" y="120"/>
                          <a:pt x="84" y="120"/>
                          <a:pt x="84" y="120"/>
                        </a:cubicBezTo>
                        <a:cubicBezTo>
                          <a:pt x="83" y="120"/>
                          <a:pt x="83" y="120"/>
                          <a:pt x="83" y="120"/>
                        </a:cubicBezTo>
                        <a:cubicBezTo>
                          <a:pt x="83" y="121"/>
                          <a:pt x="83" y="121"/>
                          <a:pt x="83" y="121"/>
                        </a:cubicBezTo>
                        <a:cubicBezTo>
                          <a:pt x="83" y="121"/>
                          <a:pt x="83" y="121"/>
                          <a:pt x="83" y="121"/>
                        </a:cubicBezTo>
                        <a:cubicBezTo>
                          <a:pt x="83" y="121"/>
                          <a:pt x="83" y="121"/>
                          <a:pt x="83" y="121"/>
                        </a:cubicBezTo>
                        <a:cubicBezTo>
                          <a:pt x="83" y="122"/>
                          <a:pt x="83" y="122"/>
                          <a:pt x="83" y="122"/>
                        </a:cubicBezTo>
                        <a:cubicBezTo>
                          <a:pt x="83" y="122"/>
                          <a:pt x="83" y="122"/>
                          <a:pt x="83" y="122"/>
                        </a:cubicBezTo>
                        <a:cubicBezTo>
                          <a:pt x="84" y="122"/>
                          <a:pt x="84" y="122"/>
                          <a:pt x="84" y="122"/>
                        </a:cubicBezTo>
                        <a:cubicBezTo>
                          <a:pt x="84" y="122"/>
                          <a:pt x="84" y="122"/>
                          <a:pt x="84" y="122"/>
                        </a:cubicBezTo>
                        <a:cubicBezTo>
                          <a:pt x="83" y="123"/>
                          <a:pt x="83" y="123"/>
                          <a:pt x="83" y="123"/>
                        </a:cubicBezTo>
                        <a:cubicBezTo>
                          <a:pt x="84" y="123"/>
                          <a:pt x="84" y="123"/>
                          <a:pt x="84" y="123"/>
                        </a:cubicBezTo>
                        <a:cubicBezTo>
                          <a:pt x="84" y="123"/>
                          <a:pt x="84" y="123"/>
                          <a:pt x="84" y="123"/>
                        </a:cubicBezTo>
                        <a:cubicBezTo>
                          <a:pt x="84" y="123"/>
                          <a:pt x="84" y="123"/>
                          <a:pt x="84" y="123"/>
                        </a:cubicBezTo>
                        <a:cubicBezTo>
                          <a:pt x="84" y="123"/>
                          <a:pt x="84" y="123"/>
                          <a:pt x="84" y="123"/>
                        </a:cubicBezTo>
                        <a:cubicBezTo>
                          <a:pt x="85" y="123"/>
                          <a:pt x="85" y="123"/>
                          <a:pt x="85" y="123"/>
                        </a:cubicBezTo>
                        <a:cubicBezTo>
                          <a:pt x="85" y="124"/>
                          <a:pt x="85" y="124"/>
                          <a:pt x="85" y="124"/>
                        </a:cubicBezTo>
                        <a:cubicBezTo>
                          <a:pt x="83" y="125"/>
                          <a:pt x="83" y="125"/>
                          <a:pt x="83" y="125"/>
                        </a:cubicBezTo>
                        <a:cubicBezTo>
                          <a:pt x="82" y="126"/>
                          <a:pt x="82" y="126"/>
                          <a:pt x="82" y="126"/>
                        </a:cubicBezTo>
                        <a:cubicBezTo>
                          <a:pt x="80" y="128"/>
                          <a:pt x="80" y="128"/>
                          <a:pt x="80" y="128"/>
                        </a:cubicBezTo>
                        <a:cubicBezTo>
                          <a:pt x="82" y="127"/>
                          <a:pt x="82" y="127"/>
                          <a:pt x="82" y="127"/>
                        </a:cubicBezTo>
                        <a:cubicBezTo>
                          <a:pt x="85" y="127"/>
                          <a:pt x="85" y="127"/>
                          <a:pt x="85" y="127"/>
                        </a:cubicBezTo>
                        <a:cubicBezTo>
                          <a:pt x="85" y="127"/>
                          <a:pt x="85" y="127"/>
                          <a:pt x="85" y="127"/>
                        </a:cubicBezTo>
                        <a:cubicBezTo>
                          <a:pt x="85" y="126"/>
                          <a:pt x="85" y="126"/>
                          <a:pt x="85" y="126"/>
                        </a:cubicBezTo>
                        <a:cubicBezTo>
                          <a:pt x="85" y="126"/>
                          <a:pt x="85" y="126"/>
                          <a:pt x="85" y="126"/>
                        </a:cubicBezTo>
                        <a:cubicBezTo>
                          <a:pt x="86" y="126"/>
                          <a:pt x="86" y="126"/>
                          <a:pt x="86" y="126"/>
                        </a:cubicBezTo>
                        <a:cubicBezTo>
                          <a:pt x="86" y="125"/>
                          <a:pt x="86" y="125"/>
                          <a:pt x="86" y="125"/>
                        </a:cubicBezTo>
                        <a:cubicBezTo>
                          <a:pt x="86" y="125"/>
                          <a:pt x="86" y="125"/>
                          <a:pt x="86" y="125"/>
                        </a:cubicBezTo>
                        <a:cubicBezTo>
                          <a:pt x="87" y="125"/>
                          <a:pt x="87" y="125"/>
                          <a:pt x="87" y="125"/>
                        </a:cubicBezTo>
                        <a:cubicBezTo>
                          <a:pt x="87" y="125"/>
                          <a:pt x="87" y="125"/>
                          <a:pt x="87" y="125"/>
                        </a:cubicBezTo>
                        <a:cubicBezTo>
                          <a:pt x="86" y="126"/>
                          <a:pt x="86" y="126"/>
                          <a:pt x="86" y="126"/>
                        </a:cubicBezTo>
                        <a:cubicBezTo>
                          <a:pt x="86" y="126"/>
                          <a:pt x="86" y="126"/>
                          <a:pt x="86" y="126"/>
                        </a:cubicBezTo>
                        <a:cubicBezTo>
                          <a:pt x="86" y="126"/>
                          <a:pt x="86" y="126"/>
                          <a:pt x="86" y="126"/>
                        </a:cubicBezTo>
                        <a:cubicBezTo>
                          <a:pt x="86" y="127"/>
                          <a:pt x="86" y="127"/>
                          <a:pt x="86" y="127"/>
                        </a:cubicBezTo>
                        <a:cubicBezTo>
                          <a:pt x="85" y="127"/>
                          <a:pt x="85" y="127"/>
                          <a:pt x="85" y="127"/>
                        </a:cubicBezTo>
                        <a:cubicBezTo>
                          <a:pt x="86" y="128"/>
                          <a:pt x="86" y="128"/>
                          <a:pt x="86" y="128"/>
                        </a:cubicBezTo>
                        <a:cubicBezTo>
                          <a:pt x="86" y="128"/>
                          <a:pt x="86" y="128"/>
                          <a:pt x="86" y="128"/>
                        </a:cubicBezTo>
                        <a:cubicBezTo>
                          <a:pt x="86" y="128"/>
                          <a:pt x="86" y="128"/>
                          <a:pt x="86" y="128"/>
                        </a:cubicBezTo>
                        <a:cubicBezTo>
                          <a:pt x="86" y="128"/>
                          <a:pt x="86" y="128"/>
                          <a:pt x="86" y="128"/>
                        </a:cubicBezTo>
                        <a:cubicBezTo>
                          <a:pt x="87" y="128"/>
                          <a:pt x="87" y="128"/>
                          <a:pt x="87" y="128"/>
                        </a:cubicBezTo>
                        <a:cubicBezTo>
                          <a:pt x="87" y="128"/>
                          <a:pt x="87" y="128"/>
                          <a:pt x="87" y="128"/>
                        </a:cubicBezTo>
                        <a:cubicBezTo>
                          <a:pt x="86" y="128"/>
                          <a:pt x="86" y="128"/>
                          <a:pt x="86" y="128"/>
                        </a:cubicBezTo>
                        <a:cubicBezTo>
                          <a:pt x="86" y="128"/>
                          <a:pt x="86" y="128"/>
                          <a:pt x="86" y="128"/>
                        </a:cubicBezTo>
                        <a:cubicBezTo>
                          <a:pt x="86" y="129"/>
                          <a:pt x="86" y="129"/>
                          <a:pt x="86" y="129"/>
                        </a:cubicBezTo>
                        <a:cubicBezTo>
                          <a:pt x="86" y="129"/>
                          <a:pt x="86" y="129"/>
                          <a:pt x="86" y="129"/>
                        </a:cubicBezTo>
                        <a:cubicBezTo>
                          <a:pt x="85" y="130"/>
                          <a:pt x="85" y="130"/>
                          <a:pt x="85" y="130"/>
                        </a:cubicBezTo>
                        <a:cubicBezTo>
                          <a:pt x="86" y="130"/>
                          <a:pt x="86" y="130"/>
                          <a:pt x="86" y="130"/>
                        </a:cubicBezTo>
                        <a:cubicBezTo>
                          <a:pt x="86" y="130"/>
                          <a:pt x="86" y="130"/>
                          <a:pt x="86" y="130"/>
                        </a:cubicBezTo>
                        <a:cubicBezTo>
                          <a:pt x="86" y="130"/>
                          <a:pt x="86" y="130"/>
                          <a:pt x="86" y="130"/>
                        </a:cubicBezTo>
                        <a:cubicBezTo>
                          <a:pt x="86" y="130"/>
                          <a:pt x="86" y="130"/>
                          <a:pt x="86" y="130"/>
                        </a:cubicBezTo>
                        <a:cubicBezTo>
                          <a:pt x="86" y="131"/>
                          <a:pt x="86" y="131"/>
                          <a:pt x="86" y="131"/>
                        </a:cubicBezTo>
                        <a:cubicBezTo>
                          <a:pt x="86" y="131"/>
                          <a:pt x="86" y="131"/>
                          <a:pt x="86" y="131"/>
                        </a:cubicBezTo>
                        <a:cubicBezTo>
                          <a:pt x="87" y="131"/>
                          <a:pt x="87" y="131"/>
                          <a:pt x="87" y="131"/>
                        </a:cubicBezTo>
                        <a:cubicBezTo>
                          <a:pt x="87" y="131"/>
                          <a:pt x="87" y="131"/>
                          <a:pt x="87" y="131"/>
                        </a:cubicBezTo>
                        <a:cubicBezTo>
                          <a:pt x="87" y="132"/>
                          <a:pt x="87" y="132"/>
                          <a:pt x="87" y="132"/>
                        </a:cubicBezTo>
                        <a:cubicBezTo>
                          <a:pt x="87" y="132"/>
                          <a:pt x="87" y="132"/>
                          <a:pt x="87" y="132"/>
                        </a:cubicBezTo>
                        <a:cubicBezTo>
                          <a:pt x="87" y="132"/>
                          <a:pt x="87" y="132"/>
                          <a:pt x="87" y="132"/>
                        </a:cubicBezTo>
                        <a:cubicBezTo>
                          <a:pt x="87" y="132"/>
                          <a:pt x="87" y="132"/>
                          <a:pt x="87" y="132"/>
                        </a:cubicBezTo>
                        <a:cubicBezTo>
                          <a:pt x="87" y="133"/>
                          <a:pt x="87" y="133"/>
                          <a:pt x="87" y="133"/>
                        </a:cubicBezTo>
                        <a:cubicBezTo>
                          <a:pt x="88" y="134"/>
                          <a:pt x="88" y="134"/>
                          <a:pt x="88" y="134"/>
                        </a:cubicBezTo>
                        <a:cubicBezTo>
                          <a:pt x="88" y="135"/>
                          <a:pt x="88" y="135"/>
                          <a:pt x="88" y="135"/>
                        </a:cubicBezTo>
                        <a:cubicBezTo>
                          <a:pt x="88" y="135"/>
                          <a:pt x="88" y="135"/>
                          <a:pt x="88" y="135"/>
                        </a:cubicBezTo>
                        <a:cubicBezTo>
                          <a:pt x="88" y="135"/>
                          <a:pt x="88" y="135"/>
                          <a:pt x="88" y="135"/>
                        </a:cubicBezTo>
                        <a:cubicBezTo>
                          <a:pt x="88" y="135"/>
                          <a:pt x="88" y="135"/>
                          <a:pt x="88" y="135"/>
                        </a:cubicBezTo>
                        <a:cubicBezTo>
                          <a:pt x="89" y="135"/>
                          <a:pt x="89" y="135"/>
                          <a:pt x="89" y="135"/>
                        </a:cubicBezTo>
                        <a:cubicBezTo>
                          <a:pt x="89" y="134"/>
                          <a:pt x="89" y="134"/>
                          <a:pt x="89" y="134"/>
                        </a:cubicBezTo>
                        <a:cubicBezTo>
                          <a:pt x="89" y="134"/>
                          <a:pt x="89" y="134"/>
                          <a:pt x="89" y="134"/>
                        </a:cubicBezTo>
                        <a:cubicBezTo>
                          <a:pt x="89" y="134"/>
                          <a:pt x="89" y="134"/>
                          <a:pt x="89" y="134"/>
                        </a:cubicBezTo>
                        <a:cubicBezTo>
                          <a:pt x="89" y="133"/>
                          <a:pt x="89" y="133"/>
                          <a:pt x="89" y="133"/>
                        </a:cubicBezTo>
                        <a:cubicBezTo>
                          <a:pt x="89" y="133"/>
                          <a:pt x="89" y="133"/>
                          <a:pt x="89" y="133"/>
                        </a:cubicBezTo>
                        <a:cubicBezTo>
                          <a:pt x="90" y="133"/>
                          <a:pt x="90" y="133"/>
                          <a:pt x="90" y="133"/>
                        </a:cubicBezTo>
                        <a:cubicBezTo>
                          <a:pt x="90" y="134"/>
                          <a:pt x="90" y="134"/>
                          <a:pt x="90" y="134"/>
                        </a:cubicBezTo>
                        <a:cubicBezTo>
                          <a:pt x="90" y="134"/>
                          <a:pt x="90" y="134"/>
                          <a:pt x="90" y="134"/>
                        </a:cubicBezTo>
                        <a:cubicBezTo>
                          <a:pt x="90" y="135"/>
                          <a:pt x="90" y="135"/>
                          <a:pt x="90" y="135"/>
                        </a:cubicBezTo>
                        <a:cubicBezTo>
                          <a:pt x="90" y="135"/>
                          <a:pt x="90" y="135"/>
                          <a:pt x="90" y="135"/>
                        </a:cubicBezTo>
                        <a:cubicBezTo>
                          <a:pt x="90" y="135"/>
                          <a:pt x="90" y="135"/>
                          <a:pt x="90" y="135"/>
                        </a:cubicBezTo>
                        <a:cubicBezTo>
                          <a:pt x="89" y="135"/>
                          <a:pt x="89" y="135"/>
                          <a:pt x="89" y="135"/>
                        </a:cubicBezTo>
                        <a:cubicBezTo>
                          <a:pt x="89" y="136"/>
                          <a:pt x="89" y="136"/>
                          <a:pt x="89" y="136"/>
                        </a:cubicBezTo>
                        <a:cubicBezTo>
                          <a:pt x="89" y="136"/>
                          <a:pt x="89" y="136"/>
                          <a:pt x="89" y="136"/>
                        </a:cubicBezTo>
                        <a:cubicBezTo>
                          <a:pt x="89" y="136"/>
                          <a:pt x="89" y="136"/>
                          <a:pt x="89" y="136"/>
                        </a:cubicBezTo>
                        <a:cubicBezTo>
                          <a:pt x="89" y="137"/>
                          <a:pt x="89" y="137"/>
                          <a:pt x="89" y="137"/>
                        </a:cubicBezTo>
                        <a:cubicBezTo>
                          <a:pt x="90" y="137"/>
                          <a:pt x="90" y="137"/>
                          <a:pt x="90" y="137"/>
                        </a:cubicBezTo>
                        <a:cubicBezTo>
                          <a:pt x="91" y="137"/>
                          <a:pt x="91" y="137"/>
                          <a:pt x="91" y="137"/>
                        </a:cubicBezTo>
                        <a:cubicBezTo>
                          <a:pt x="91" y="137"/>
                          <a:pt x="91" y="137"/>
                          <a:pt x="91" y="137"/>
                        </a:cubicBezTo>
                        <a:cubicBezTo>
                          <a:pt x="91" y="138"/>
                          <a:pt x="91" y="138"/>
                          <a:pt x="91" y="138"/>
                        </a:cubicBezTo>
                        <a:cubicBezTo>
                          <a:pt x="92" y="137"/>
                          <a:pt x="92" y="137"/>
                          <a:pt x="92" y="137"/>
                        </a:cubicBezTo>
                        <a:cubicBezTo>
                          <a:pt x="93" y="136"/>
                          <a:pt x="93" y="136"/>
                          <a:pt x="93" y="136"/>
                        </a:cubicBezTo>
                        <a:cubicBezTo>
                          <a:pt x="93" y="136"/>
                          <a:pt x="93" y="136"/>
                          <a:pt x="93" y="136"/>
                        </a:cubicBezTo>
                        <a:cubicBezTo>
                          <a:pt x="93" y="136"/>
                          <a:pt x="93" y="136"/>
                          <a:pt x="93" y="136"/>
                        </a:cubicBezTo>
                        <a:cubicBezTo>
                          <a:pt x="93" y="136"/>
                          <a:pt x="93" y="136"/>
                          <a:pt x="93" y="136"/>
                        </a:cubicBezTo>
                        <a:cubicBezTo>
                          <a:pt x="93" y="137"/>
                          <a:pt x="93" y="137"/>
                          <a:pt x="93" y="137"/>
                        </a:cubicBezTo>
                        <a:cubicBezTo>
                          <a:pt x="92" y="138"/>
                          <a:pt x="92" y="138"/>
                          <a:pt x="92" y="138"/>
                        </a:cubicBezTo>
                        <a:cubicBezTo>
                          <a:pt x="92" y="138"/>
                          <a:pt x="92" y="138"/>
                          <a:pt x="92" y="138"/>
                        </a:cubicBezTo>
                        <a:cubicBezTo>
                          <a:pt x="92" y="138"/>
                          <a:pt x="92" y="138"/>
                          <a:pt x="92" y="138"/>
                        </a:cubicBezTo>
                        <a:cubicBezTo>
                          <a:pt x="92" y="138"/>
                          <a:pt x="92" y="138"/>
                          <a:pt x="92" y="138"/>
                        </a:cubicBezTo>
                        <a:cubicBezTo>
                          <a:pt x="92" y="139"/>
                          <a:pt x="92" y="139"/>
                          <a:pt x="92" y="139"/>
                        </a:cubicBezTo>
                        <a:cubicBezTo>
                          <a:pt x="91" y="139"/>
                          <a:pt x="91" y="139"/>
                          <a:pt x="91" y="139"/>
                        </a:cubicBezTo>
                        <a:cubicBezTo>
                          <a:pt x="92" y="139"/>
                          <a:pt x="92" y="139"/>
                          <a:pt x="92" y="139"/>
                        </a:cubicBezTo>
                        <a:cubicBezTo>
                          <a:pt x="92" y="140"/>
                          <a:pt x="92" y="140"/>
                          <a:pt x="92" y="140"/>
                        </a:cubicBezTo>
                        <a:cubicBezTo>
                          <a:pt x="92" y="140"/>
                          <a:pt x="92" y="140"/>
                          <a:pt x="92" y="140"/>
                        </a:cubicBezTo>
                        <a:cubicBezTo>
                          <a:pt x="93" y="140"/>
                          <a:pt x="93" y="140"/>
                          <a:pt x="93" y="140"/>
                        </a:cubicBezTo>
                        <a:cubicBezTo>
                          <a:pt x="94" y="140"/>
                          <a:pt x="94" y="140"/>
                          <a:pt x="94" y="140"/>
                        </a:cubicBezTo>
                        <a:cubicBezTo>
                          <a:pt x="94" y="140"/>
                          <a:pt x="94" y="140"/>
                          <a:pt x="94" y="140"/>
                        </a:cubicBezTo>
                        <a:cubicBezTo>
                          <a:pt x="94" y="140"/>
                          <a:pt x="94" y="140"/>
                          <a:pt x="94" y="140"/>
                        </a:cubicBezTo>
                        <a:cubicBezTo>
                          <a:pt x="93" y="140"/>
                          <a:pt x="93" y="140"/>
                          <a:pt x="93" y="140"/>
                        </a:cubicBezTo>
                        <a:cubicBezTo>
                          <a:pt x="92" y="141"/>
                          <a:pt x="92" y="141"/>
                          <a:pt x="92" y="141"/>
                        </a:cubicBezTo>
                        <a:cubicBezTo>
                          <a:pt x="92" y="141"/>
                          <a:pt x="92" y="141"/>
                          <a:pt x="92" y="141"/>
                        </a:cubicBezTo>
                        <a:cubicBezTo>
                          <a:pt x="93" y="142"/>
                          <a:pt x="93" y="142"/>
                          <a:pt x="93" y="142"/>
                        </a:cubicBezTo>
                        <a:cubicBezTo>
                          <a:pt x="94" y="143"/>
                          <a:pt x="94" y="143"/>
                          <a:pt x="94" y="143"/>
                        </a:cubicBezTo>
                        <a:cubicBezTo>
                          <a:pt x="93" y="144"/>
                          <a:pt x="93" y="144"/>
                          <a:pt x="93" y="144"/>
                        </a:cubicBezTo>
                        <a:cubicBezTo>
                          <a:pt x="93" y="144"/>
                          <a:pt x="93" y="144"/>
                          <a:pt x="93" y="144"/>
                        </a:cubicBezTo>
                        <a:cubicBezTo>
                          <a:pt x="94" y="144"/>
                          <a:pt x="94" y="144"/>
                          <a:pt x="94" y="144"/>
                        </a:cubicBezTo>
                        <a:cubicBezTo>
                          <a:pt x="94" y="144"/>
                          <a:pt x="94" y="144"/>
                          <a:pt x="94" y="144"/>
                        </a:cubicBezTo>
                        <a:cubicBezTo>
                          <a:pt x="94" y="146"/>
                          <a:pt x="94" y="146"/>
                          <a:pt x="94" y="146"/>
                        </a:cubicBezTo>
                        <a:cubicBezTo>
                          <a:pt x="94" y="146"/>
                          <a:pt x="94" y="146"/>
                          <a:pt x="94" y="146"/>
                        </a:cubicBezTo>
                        <a:cubicBezTo>
                          <a:pt x="94" y="146"/>
                          <a:pt x="94" y="146"/>
                          <a:pt x="94" y="146"/>
                        </a:cubicBezTo>
                        <a:cubicBezTo>
                          <a:pt x="96" y="148"/>
                          <a:pt x="96" y="148"/>
                          <a:pt x="96" y="148"/>
                        </a:cubicBezTo>
                        <a:cubicBezTo>
                          <a:pt x="95" y="148"/>
                          <a:pt x="95" y="148"/>
                          <a:pt x="95" y="148"/>
                        </a:cubicBezTo>
                        <a:cubicBezTo>
                          <a:pt x="95" y="148"/>
                          <a:pt x="95" y="148"/>
                          <a:pt x="95" y="148"/>
                        </a:cubicBezTo>
                        <a:cubicBezTo>
                          <a:pt x="95" y="149"/>
                          <a:pt x="95" y="149"/>
                          <a:pt x="95" y="149"/>
                        </a:cubicBezTo>
                        <a:cubicBezTo>
                          <a:pt x="95" y="150"/>
                          <a:pt x="95" y="150"/>
                          <a:pt x="95" y="150"/>
                        </a:cubicBezTo>
                        <a:cubicBezTo>
                          <a:pt x="95" y="151"/>
                          <a:pt x="95" y="151"/>
                          <a:pt x="95" y="151"/>
                        </a:cubicBezTo>
                        <a:cubicBezTo>
                          <a:pt x="94" y="151"/>
                          <a:pt x="94" y="151"/>
                          <a:pt x="94" y="151"/>
                        </a:cubicBezTo>
                        <a:cubicBezTo>
                          <a:pt x="94" y="152"/>
                          <a:pt x="94" y="152"/>
                          <a:pt x="94" y="152"/>
                        </a:cubicBezTo>
                        <a:cubicBezTo>
                          <a:pt x="95" y="152"/>
                          <a:pt x="95" y="152"/>
                          <a:pt x="95" y="152"/>
                        </a:cubicBezTo>
                        <a:cubicBezTo>
                          <a:pt x="94" y="151"/>
                          <a:pt x="94" y="151"/>
                          <a:pt x="94" y="151"/>
                        </a:cubicBezTo>
                        <a:cubicBezTo>
                          <a:pt x="93" y="150"/>
                          <a:pt x="93" y="150"/>
                          <a:pt x="93" y="150"/>
                        </a:cubicBezTo>
                        <a:cubicBezTo>
                          <a:pt x="94" y="149"/>
                          <a:pt x="94" y="149"/>
                          <a:pt x="94" y="149"/>
                        </a:cubicBezTo>
                        <a:cubicBezTo>
                          <a:pt x="94" y="149"/>
                          <a:pt x="94" y="149"/>
                          <a:pt x="94" y="149"/>
                        </a:cubicBezTo>
                        <a:cubicBezTo>
                          <a:pt x="94" y="149"/>
                          <a:pt x="94" y="149"/>
                          <a:pt x="94" y="149"/>
                        </a:cubicBezTo>
                        <a:cubicBezTo>
                          <a:pt x="93" y="147"/>
                          <a:pt x="93" y="147"/>
                          <a:pt x="93" y="147"/>
                        </a:cubicBezTo>
                        <a:cubicBezTo>
                          <a:pt x="92" y="144"/>
                          <a:pt x="92" y="144"/>
                          <a:pt x="92" y="144"/>
                        </a:cubicBezTo>
                        <a:cubicBezTo>
                          <a:pt x="92" y="147"/>
                          <a:pt x="92" y="147"/>
                          <a:pt x="92" y="147"/>
                        </a:cubicBezTo>
                        <a:cubicBezTo>
                          <a:pt x="92" y="149"/>
                          <a:pt x="92" y="149"/>
                          <a:pt x="92" y="149"/>
                        </a:cubicBezTo>
                        <a:cubicBezTo>
                          <a:pt x="92" y="150"/>
                          <a:pt x="92" y="150"/>
                          <a:pt x="92" y="150"/>
                        </a:cubicBezTo>
                        <a:cubicBezTo>
                          <a:pt x="92" y="150"/>
                          <a:pt x="92" y="150"/>
                          <a:pt x="92" y="150"/>
                        </a:cubicBezTo>
                        <a:cubicBezTo>
                          <a:pt x="92" y="151"/>
                          <a:pt x="92" y="151"/>
                          <a:pt x="92" y="151"/>
                        </a:cubicBezTo>
                        <a:cubicBezTo>
                          <a:pt x="93" y="153"/>
                          <a:pt x="93" y="153"/>
                          <a:pt x="93" y="153"/>
                        </a:cubicBezTo>
                        <a:cubicBezTo>
                          <a:pt x="93" y="154"/>
                          <a:pt x="93" y="154"/>
                          <a:pt x="93" y="154"/>
                        </a:cubicBezTo>
                        <a:cubicBezTo>
                          <a:pt x="92" y="155"/>
                          <a:pt x="92" y="155"/>
                          <a:pt x="92" y="155"/>
                        </a:cubicBezTo>
                        <a:cubicBezTo>
                          <a:pt x="92" y="155"/>
                          <a:pt x="92" y="155"/>
                          <a:pt x="92" y="155"/>
                        </a:cubicBezTo>
                        <a:cubicBezTo>
                          <a:pt x="92" y="156"/>
                          <a:pt x="92" y="156"/>
                          <a:pt x="92" y="156"/>
                        </a:cubicBezTo>
                        <a:cubicBezTo>
                          <a:pt x="93" y="156"/>
                          <a:pt x="93" y="156"/>
                          <a:pt x="93" y="156"/>
                        </a:cubicBezTo>
                        <a:cubicBezTo>
                          <a:pt x="92" y="156"/>
                          <a:pt x="92" y="156"/>
                          <a:pt x="92" y="156"/>
                        </a:cubicBezTo>
                        <a:cubicBezTo>
                          <a:pt x="92" y="156"/>
                          <a:pt x="92" y="156"/>
                          <a:pt x="92" y="156"/>
                        </a:cubicBezTo>
                        <a:cubicBezTo>
                          <a:pt x="92" y="155"/>
                          <a:pt x="92" y="155"/>
                          <a:pt x="92" y="155"/>
                        </a:cubicBezTo>
                        <a:cubicBezTo>
                          <a:pt x="91" y="155"/>
                          <a:pt x="91" y="155"/>
                          <a:pt x="91" y="155"/>
                        </a:cubicBezTo>
                        <a:cubicBezTo>
                          <a:pt x="90" y="155"/>
                          <a:pt x="90" y="155"/>
                          <a:pt x="90" y="155"/>
                        </a:cubicBezTo>
                        <a:cubicBezTo>
                          <a:pt x="90" y="155"/>
                          <a:pt x="90" y="155"/>
                          <a:pt x="90" y="155"/>
                        </a:cubicBezTo>
                        <a:cubicBezTo>
                          <a:pt x="90" y="155"/>
                          <a:pt x="90" y="155"/>
                          <a:pt x="90" y="155"/>
                        </a:cubicBezTo>
                        <a:cubicBezTo>
                          <a:pt x="89" y="156"/>
                          <a:pt x="89" y="156"/>
                          <a:pt x="89" y="156"/>
                        </a:cubicBezTo>
                        <a:cubicBezTo>
                          <a:pt x="89" y="156"/>
                          <a:pt x="89" y="156"/>
                          <a:pt x="89" y="156"/>
                        </a:cubicBezTo>
                        <a:cubicBezTo>
                          <a:pt x="88" y="156"/>
                          <a:pt x="88" y="156"/>
                          <a:pt x="88" y="156"/>
                        </a:cubicBezTo>
                        <a:cubicBezTo>
                          <a:pt x="88" y="156"/>
                          <a:pt x="88" y="156"/>
                          <a:pt x="88" y="156"/>
                        </a:cubicBezTo>
                        <a:cubicBezTo>
                          <a:pt x="88" y="154"/>
                          <a:pt x="88" y="154"/>
                          <a:pt x="88" y="154"/>
                        </a:cubicBezTo>
                        <a:cubicBezTo>
                          <a:pt x="88" y="154"/>
                          <a:pt x="88" y="154"/>
                          <a:pt x="88" y="154"/>
                        </a:cubicBezTo>
                        <a:cubicBezTo>
                          <a:pt x="87" y="154"/>
                          <a:pt x="87" y="154"/>
                          <a:pt x="87" y="154"/>
                        </a:cubicBezTo>
                        <a:cubicBezTo>
                          <a:pt x="87" y="154"/>
                          <a:pt x="87" y="154"/>
                          <a:pt x="87" y="154"/>
                        </a:cubicBezTo>
                        <a:cubicBezTo>
                          <a:pt x="87" y="153"/>
                          <a:pt x="87" y="153"/>
                          <a:pt x="87" y="153"/>
                        </a:cubicBezTo>
                        <a:cubicBezTo>
                          <a:pt x="86" y="153"/>
                          <a:pt x="86" y="153"/>
                          <a:pt x="86" y="153"/>
                        </a:cubicBezTo>
                        <a:cubicBezTo>
                          <a:pt x="86" y="153"/>
                          <a:pt x="86" y="153"/>
                          <a:pt x="86" y="153"/>
                        </a:cubicBezTo>
                        <a:cubicBezTo>
                          <a:pt x="85" y="153"/>
                          <a:pt x="85" y="153"/>
                          <a:pt x="85" y="153"/>
                        </a:cubicBezTo>
                        <a:cubicBezTo>
                          <a:pt x="85" y="153"/>
                          <a:pt x="85" y="153"/>
                          <a:pt x="85" y="153"/>
                        </a:cubicBezTo>
                        <a:cubicBezTo>
                          <a:pt x="85" y="153"/>
                          <a:pt x="85" y="153"/>
                          <a:pt x="85" y="153"/>
                        </a:cubicBezTo>
                        <a:cubicBezTo>
                          <a:pt x="85" y="154"/>
                          <a:pt x="85" y="154"/>
                          <a:pt x="85" y="154"/>
                        </a:cubicBezTo>
                        <a:cubicBezTo>
                          <a:pt x="85" y="154"/>
                          <a:pt x="85" y="154"/>
                          <a:pt x="85" y="154"/>
                        </a:cubicBezTo>
                        <a:cubicBezTo>
                          <a:pt x="85" y="154"/>
                          <a:pt x="85" y="154"/>
                          <a:pt x="85" y="154"/>
                        </a:cubicBezTo>
                        <a:cubicBezTo>
                          <a:pt x="85" y="154"/>
                          <a:pt x="85" y="154"/>
                          <a:pt x="85" y="154"/>
                        </a:cubicBezTo>
                        <a:cubicBezTo>
                          <a:pt x="85" y="154"/>
                          <a:pt x="85" y="154"/>
                          <a:pt x="85" y="154"/>
                        </a:cubicBezTo>
                        <a:cubicBezTo>
                          <a:pt x="85" y="154"/>
                          <a:pt x="85" y="154"/>
                          <a:pt x="85" y="154"/>
                        </a:cubicBezTo>
                        <a:cubicBezTo>
                          <a:pt x="85" y="154"/>
                          <a:pt x="85" y="154"/>
                          <a:pt x="85" y="154"/>
                        </a:cubicBezTo>
                        <a:cubicBezTo>
                          <a:pt x="84" y="154"/>
                          <a:pt x="84" y="154"/>
                          <a:pt x="84" y="154"/>
                        </a:cubicBezTo>
                        <a:cubicBezTo>
                          <a:pt x="84" y="153"/>
                          <a:pt x="84" y="153"/>
                          <a:pt x="84" y="153"/>
                        </a:cubicBezTo>
                        <a:cubicBezTo>
                          <a:pt x="85" y="152"/>
                          <a:pt x="85" y="152"/>
                          <a:pt x="85" y="152"/>
                        </a:cubicBezTo>
                        <a:cubicBezTo>
                          <a:pt x="85" y="152"/>
                          <a:pt x="85" y="152"/>
                          <a:pt x="85" y="152"/>
                        </a:cubicBezTo>
                        <a:cubicBezTo>
                          <a:pt x="85" y="152"/>
                          <a:pt x="85" y="152"/>
                          <a:pt x="85" y="152"/>
                        </a:cubicBezTo>
                        <a:cubicBezTo>
                          <a:pt x="84" y="150"/>
                          <a:pt x="84" y="150"/>
                          <a:pt x="84" y="150"/>
                        </a:cubicBezTo>
                        <a:cubicBezTo>
                          <a:pt x="84" y="150"/>
                          <a:pt x="84" y="150"/>
                          <a:pt x="84" y="150"/>
                        </a:cubicBezTo>
                        <a:cubicBezTo>
                          <a:pt x="84" y="146"/>
                          <a:pt x="84" y="146"/>
                          <a:pt x="84" y="146"/>
                        </a:cubicBezTo>
                        <a:cubicBezTo>
                          <a:pt x="83" y="149"/>
                          <a:pt x="83" y="149"/>
                          <a:pt x="83" y="149"/>
                        </a:cubicBezTo>
                        <a:cubicBezTo>
                          <a:pt x="83" y="151"/>
                          <a:pt x="83" y="151"/>
                          <a:pt x="83" y="151"/>
                        </a:cubicBezTo>
                        <a:cubicBezTo>
                          <a:pt x="83" y="151"/>
                          <a:pt x="83" y="151"/>
                          <a:pt x="83" y="151"/>
                        </a:cubicBezTo>
                        <a:cubicBezTo>
                          <a:pt x="83" y="151"/>
                          <a:pt x="83" y="151"/>
                          <a:pt x="83" y="151"/>
                        </a:cubicBezTo>
                        <a:cubicBezTo>
                          <a:pt x="83" y="153"/>
                          <a:pt x="83" y="153"/>
                          <a:pt x="83" y="153"/>
                        </a:cubicBezTo>
                        <a:cubicBezTo>
                          <a:pt x="83" y="153"/>
                          <a:pt x="83" y="153"/>
                          <a:pt x="83" y="153"/>
                        </a:cubicBezTo>
                        <a:cubicBezTo>
                          <a:pt x="82" y="152"/>
                          <a:pt x="82" y="152"/>
                          <a:pt x="82" y="152"/>
                        </a:cubicBezTo>
                        <a:cubicBezTo>
                          <a:pt x="82" y="152"/>
                          <a:pt x="82" y="152"/>
                          <a:pt x="82" y="152"/>
                        </a:cubicBezTo>
                        <a:cubicBezTo>
                          <a:pt x="82" y="152"/>
                          <a:pt x="82" y="152"/>
                          <a:pt x="82" y="152"/>
                        </a:cubicBezTo>
                        <a:cubicBezTo>
                          <a:pt x="82" y="151"/>
                          <a:pt x="82" y="151"/>
                          <a:pt x="82" y="151"/>
                        </a:cubicBezTo>
                        <a:cubicBezTo>
                          <a:pt x="82" y="151"/>
                          <a:pt x="82" y="151"/>
                          <a:pt x="82" y="151"/>
                        </a:cubicBezTo>
                        <a:cubicBezTo>
                          <a:pt x="82" y="151"/>
                          <a:pt x="82" y="151"/>
                          <a:pt x="82" y="151"/>
                        </a:cubicBezTo>
                        <a:cubicBezTo>
                          <a:pt x="81" y="151"/>
                          <a:pt x="81" y="151"/>
                          <a:pt x="81" y="151"/>
                        </a:cubicBezTo>
                        <a:cubicBezTo>
                          <a:pt x="81" y="150"/>
                          <a:pt x="81" y="150"/>
                          <a:pt x="81" y="150"/>
                        </a:cubicBezTo>
                        <a:cubicBezTo>
                          <a:pt x="80" y="149"/>
                          <a:pt x="80" y="149"/>
                          <a:pt x="80" y="149"/>
                        </a:cubicBezTo>
                        <a:cubicBezTo>
                          <a:pt x="80" y="149"/>
                          <a:pt x="80" y="149"/>
                          <a:pt x="80" y="149"/>
                        </a:cubicBezTo>
                        <a:cubicBezTo>
                          <a:pt x="80" y="149"/>
                          <a:pt x="80" y="149"/>
                          <a:pt x="80" y="149"/>
                        </a:cubicBezTo>
                        <a:cubicBezTo>
                          <a:pt x="80" y="148"/>
                          <a:pt x="80" y="148"/>
                          <a:pt x="80" y="148"/>
                        </a:cubicBezTo>
                        <a:cubicBezTo>
                          <a:pt x="80" y="148"/>
                          <a:pt x="80" y="148"/>
                          <a:pt x="80" y="148"/>
                        </a:cubicBezTo>
                        <a:cubicBezTo>
                          <a:pt x="80" y="148"/>
                          <a:pt x="80" y="148"/>
                          <a:pt x="80" y="148"/>
                        </a:cubicBezTo>
                        <a:cubicBezTo>
                          <a:pt x="79" y="147"/>
                          <a:pt x="79" y="147"/>
                          <a:pt x="79" y="147"/>
                        </a:cubicBezTo>
                        <a:cubicBezTo>
                          <a:pt x="79" y="147"/>
                          <a:pt x="79" y="147"/>
                          <a:pt x="79" y="147"/>
                        </a:cubicBezTo>
                        <a:cubicBezTo>
                          <a:pt x="79" y="146"/>
                          <a:pt x="79" y="146"/>
                          <a:pt x="79" y="146"/>
                        </a:cubicBezTo>
                        <a:cubicBezTo>
                          <a:pt x="78" y="146"/>
                          <a:pt x="78" y="146"/>
                          <a:pt x="78" y="146"/>
                        </a:cubicBezTo>
                        <a:cubicBezTo>
                          <a:pt x="78" y="147"/>
                          <a:pt x="78" y="147"/>
                          <a:pt x="78" y="147"/>
                        </a:cubicBezTo>
                        <a:cubicBezTo>
                          <a:pt x="77" y="147"/>
                          <a:pt x="77" y="147"/>
                          <a:pt x="77" y="147"/>
                        </a:cubicBezTo>
                        <a:cubicBezTo>
                          <a:pt x="77" y="147"/>
                          <a:pt x="77" y="147"/>
                          <a:pt x="77" y="147"/>
                        </a:cubicBezTo>
                        <a:cubicBezTo>
                          <a:pt x="77" y="148"/>
                          <a:pt x="77" y="148"/>
                          <a:pt x="77" y="148"/>
                        </a:cubicBezTo>
                        <a:cubicBezTo>
                          <a:pt x="77" y="148"/>
                          <a:pt x="77" y="148"/>
                          <a:pt x="77" y="148"/>
                        </a:cubicBezTo>
                        <a:cubicBezTo>
                          <a:pt x="76" y="147"/>
                          <a:pt x="76" y="147"/>
                          <a:pt x="76" y="147"/>
                        </a:cubicBezTo>
                        <a:cubicBezTo>
                          <a:pt x="75" y="146"/>
                          <a:pt x="75" y="146"/>
                          <a:pt x="75" y="146"/>
                        </a:cubicBezTo>
                        <a:cubicBezTo>
                          <a:pt x="75" y="145"/>
                          <a:pt x="75" y="145"/>
                          <a:pt x="75" y="145"/>
                        </a:cubicBezTo>
                        <a:cubicBezTo>
                          <a:pt x="75" y="144"/>
                          <a:pt x="75" y="144"/>
                          <a:pt x="75" y="144"/>
                        </a:cubicBezTo>
                        <a:cubicBezTo>
                          <a:pt x="75" y="144"/>
                          <a:pt x="75" y="144"/>
                          <a:pt x="75" y="144"/>
                        </a:cubicBezTo>
                        <a:cubicBezTo>
                          <a:pt x="74" y="144"/>
                          <a:pt x="74" y="144"/>
                          <a:pt x="74" y="144"/>
                        </a:cubicBezTo>
                        <a:cubicBezTo>
                          <a:pt x="73" y="144"/>
                          <a:pt x="73" y="144"/>
                          <a:pt x="73" y="144"/>
                        </a:cubicBezTo>
                        <a:cubicBezTo>
                          <a:pt x="73" y="144"/>
                          <a:pt x="73" y="144"/>
                          <a:pt x="73" y="144"/>
                        </a:cubicBezTo>
                        <a:cubicBezTo>
                          <a:pt x="73" y="145"/>
                          <a:pt x="73" y="145"/>
                          <a:pt x="73" y="145"/>
                        </a:cubicBezTo>
                        <a:cubicBezTo>
                          <a:pt x="73" y="144"/>
                          <a:pt x="73" y="144"/>
                          <a:pt x="73" y="144"/>
                        </a:cubicBezTo>
                        <a:cubicBezTo>
                          <a:pt x="72" y="144"/>
                          <a:pt x="72" y="144"/>
                          <a:pt x="72" y="144"/>
                        </a:cubicBezTo>
                        <a:cubicBezTo>
                          <a:pt x="72" y="145"/>
                          <a:pt x="72" y="145"/>
                          <a:pt x="72" y="145"/>
                        </a:cubicBezTo>
                        <a:cubicBezTo>
                          <a:pt x="72" y="146"/>
                          <a:pt x="72" y="146"/>
                          <a:pt x="72" y="146"/>
                        </a:cubicBezTo>
                        <a:cubicBezTo>
                          <a:pt x="72" y="146"/>
                          <a:pt x="72" y="146"/>
                          <a:pt x="72" y="146"/>
                        </a:cubicBezTo>
                        <a:cubicBezTo>
                          <a:pt x="72" y="146"/>
                          <a:pt x="72" y="146"/>
                          <a:pt x="72" y="146"/>
                        </a:cubicBezTo>
                        <a:cubicBezTo>
                          <a:pt x="72" y="148"/>
                          <a:pt x="72" y="148"/>
                          <a:pt x="72" y="148"/>
                        </a:cubicBezTo>
                        <a:cubicBezTo>
                          <a:pt x="72" y="148"/>
                          <a:pt x="72" y="148"/>
                          <a:pt x="72" y="148"/>
                        </a:cubicBezTo>
                        <a:cubicBezTo>
                          <a:pt x="72" y="148"/>
                          <a:pt x="72" y="148"/>
                          <a:pt x="72" y="148"/>
                        </a:cubicBezTo>
                        <a:cubicBezTo>
                          <a:pt x="74" y="149"/>
                          <a:pt x="74" y="149"/>
                          <a:pt x="74" y="149"/>
                        </a:cubicBezTo>
                        <a:cubicBezTo>
                          <a:pt x="74" y="150"/>
                          <a:pt x="74" y="150"/>
                          <a:pt x="74" y="150"/>
                        </a:cubicBezTo>
                        <a:cubicBezTo>
                          <a:pt x="74" y="150"/>
                          <a:pt x="74" y="150"/>
                          <a:pt x="74" y="150"/>
                        </a:cubicBezTo>
                        <a:cubicBezTo>
                          <a:pt x="74" y="152"/>
                          <a:pt x="74" y="152"/>
                          <a:pt x="74" y="152"/>
                        </a:cubicBezTo>
                        <a:cubicBezTo>
                          <a:pt x="74" y="152"/>
                          <a:pt x="74" y="152"/>
                          <a:pt x="74" y="152"/>
                        </a:cubicBezTo>
                        <a:cubicBezTo>
                          <a:pt x="75" y="152"/>
                          <a:pt x="75" y="152"/>
                          <a:pt x="75" y="152"/>
                        </a:cubicBezTo>
                        <a:cubicBezTo>
                          <a:pt x="75" y="152"/>
                          <a:pt x="75" y="152"/>
                          <a:pt x="75" y="152"/>
                        </a:cubicBezTo>
                        <a:cubicBezTo>
                          <a:pt x="76" y="153"/>
                          <a:pt x="76" y="153"/>
                          <a:pt x="76" y="153"/>
                        </a:cubicBezTo>
                        <a:cubicBezTo>
                          <a:pt x="77" y="153"/>
                          <a:pt x="77" y="153"/>
                          <a:pt x="77" y="153"/>
                        </a:cubicBezTo>
                        <a:cubicBezTo>
                          <a:pt x="77" y="154"/>
                          <a:pt x="77" y="154"/>
                          <a:pt x="77" y="154"/>
                        </a:cubicBezTo>
                        <a:cubicBezTo>
                          <a:pt x="76" y="154"/>
                          <a:pt x="76" y="154"/>
                          <a:pt x="76" y="154"/>
                        </a:cubicBezTo>
                        <a:cubicBezTo>
                          <a:pt x="77" y="154"/>
                          <a:pt x="77" y="154"/>
                          <a:pt x="77" y="154"/>
                        </a:cubicBezTo>
                        <a:cubicBezTo>
                          <a:pt x="77" y="154"/>
                          <a:pt x="77" y="154"/>
                          <a:pt x="77" y="154"/>
                        </a:cubicBezTo>
                        <a:cubicBezTo>
                          <a:pt x="77" y="154"/>
                          <a:pt x="77" y="154"/>
                          <a:pt x="77" y="154"/>
                        </a:cubicBezTo>
                        <a:cubicBezTo>
                          <a:pt x="77" y="155"/>
                          <a:pt x="77" y="155"/>
                          <a:pt x="77" y="155"/>
                        </a:cubicBezTo>
                        <a:cubicBezTo>
                          <a:pt x="78" y="155"/>
                          <a:pt x="78" y="155"/>
                          <a:pt x="78" y="155"/>
                        </a:cubicBezTo>
                        <a:cubicBezTo>
                          <a:pt x="78" y="155"/>
                          <a:pt x="78" y="155"/>
                          <a:pt x="78" y="155"/>
                        </a:cubicBezTo>
                        <a:cubicBezTo>
                          <a:pt x="79" y="156"/>
                          <a:pt x="79" y="156"/>
                          <a:pt x="79" y="156"/>
                        </a:cubicBezTo>
                        <a:cubicBezTo>
                          <a:pt x="79" y="157"/>
                          <a:pt x="79" y="157"/>
                          <a:pt x="79" y="157"/>
                        </a:cubicBezTo>
                        <a:cubicBezTo>
                          <a:pt x="79" y="158"/>
                          <a:pt x="79" y="158"/>
                          <a:pt x="79" y="158"/>
                        </a:cubicBezTo>
                        <a:cubicBezTo>
                          <a:pt x="79" y="158"/>
                          <a:pt x="79" y="158"/>
                          <a:pt x="79" y="158"/>
                        </a:cubicBezTo>
                        <a:cubicBezTo>
                          <a:pt x="80" y="158"/>
                          <a:pt x="80" y="158"/>
                          <a:pt x="80" y="158"/>
                        </a:cubicBezTo>
                        <a:cubicBezTo>
                          <a:pt x="81" y="158"/>
                          <a:pt x="81" y="158"/>
                          <a:pt x="81" y="158"/>
                        </a:cubicBezTo>
                        <a:cubicBezTo>
                          <a:pt x="81" y="158"/>
                          <a:pt x="81" y="158"/>
                          <a:pt x="81" y="158"/>
                        </a:cubicBezTo>
                        <a:cubicBezTo>
                          <a:pt x="81" y="159"/>
                          <a:pt x="81" y="159"/>
                          <a:pt x="81" y="159"/>
                        </a:cubicBezTo>
                        <a:cubicBezTo>
                          <a:pt x="80" y="160"/>
                          <a:pt x="80" y="160"/>
                          <a:pt x="80" y="160"/>
                        </a:cubicBezTo>
                        <a:cubicBezTo>
                          <a:pt x="79" y="161"/>
                          <a:pt x="79" y="161"/>
                          <a:pt x="79" y="161"/>
                        </a:cubicBezTo>
                        <a:cubicBezTo>
                          <a:pt x="81" y="161"/>
                          <a:pt x="81" y="161"/>
                          <a:pt x="81" y="161"/>
                        </a:cubicBezTo>
                        <a:cubicBezTo>
                          <a:pt x="81" y="161"/>
                          <a:pt x="81" y="161"/>
                          <a:pt x="81" y="161"/>
                        </a:cubicBezTo>
                        <a:cubicBezTo>
                          <a:pt x="81" y="161"/>
                          <a:pt x="81" y="161"/>
                          <a:pt x="81" y="161"/>
                        </a:cubicBezTo>
                        <a:cubicBezTo>
                          <a:pt x="81" y="162"/>
                          <a:pt x="81" y="162"/>
                          <a:pt x="81" y="162"/>
                        </a:cubicBezTo>
                        <a:cubicBezTo>
                          <a:pt x="81" y="163"/>
                          <a:pt x="81" y="163"/>
                          <a:pt x="81" y="163"/>
                        </a:cubicBezTo>
                        <a:cubicBezTo>
                          <a:pt x="82" y="162"/>
                          <a:pt x="82" y="162"/>
                          <a:pt x="82" y="162"/>
                        </a:cubicBezTo>
                        <a:cubicBezTo>
                          <a:pt x="82" y="162"/>
                          <a:pt x="82" y="162"/>
                          <a:pt x="82" y="162"/>
                        </a:cubicBezTo>
                        <a:cubicBezTo>
                          <a:pt x="82" y="162"/>
                          <a:pt x="82" y="162"/>
                          <a:pt x="82" y="162"/>
                        </a:cubicBezTo>
                        <a:cubicBezTo>
                          <a:pt x="82" y="163"/>
                          <a:pt x="82" y="163"/>
                          <a:pt x="82" y="163"/>
                        </a:cubicBezTo>
                        <a:cubicBezTo>
                          <a:pt x="82" y="163"/>
                          <a:pt x="82" y="163"/>
                          <a:pt x="82" y="163"/>
                        </a:cubicBezTo>
                        <a:cubicBezTo>
                          <a:pt x="83" y="163"/>
                          <a:pt x="83" y="163"/>
                          <a:pt x="83" y="163"/>
                        </a:cubicBezTo>
                        <a:cubicBezTo>
                          <a:pt x="83" y="163"/>
                          <a:pt x="83" y="163"/>
                          <a:pt x="83" y="163"/>
                        </a:cubicBezTo>
                        <a:cubicBezTo>
                          <a:pt x="83" y="163"/>
                          <a:pt x="83" y="163"/>
                          <a:pt x="83" y="163"/>
                        </a:cubicBezTo>
                        <a:cubicBezTo>
                          <a:pt x="82" y="164"/>
                          <a:pt x="82" y="164"/>
                          <a:pt x="82" y="164"/>
                        </a:cubicBezTo>
                        <a:cubicBezTo>
                          <a:pt x="82" y="164"/>
                          <a:pt x="82" y="164"/>
                          <a:pt x="82" y="164"/>
                        </a:cubicBezTo>
                        <a:cubicBezTo>
                          <a:pt x="82" y="164"/>
                          <a:pt x="82" y="164"/>
                          <a:pt x="82" y="164"/>
                        </a:cubicBezTo>
                        <a:cubicBezTo>
                          <a:pt x="82" y="165"/>
                          <a:pt x="82" y="165"/>
                          <a:pt x="82" y="165"/>
                        </a:cubicBezTo>
                        <a:cubicBezTo>
                          <a:pt x="82" y="166"/>
                          <a:pt x="82" y="166"/>
                          <a:pt x="82" y="166"/>
                        </a:cubicBezTo>
                        <a:cubicBezTo>
                          <a:pt x="83" y="166"/>
                          <a:pt x="83" y="166"/>
                          <a:pt x="83" y="166"/>
                        </a:cubicBezTo>
                        <a:cubicBezTo>
                          <a:pt x="83" y="167"/>
                          <a:pt x="83" y="167"/>
                          <a:pt x="83" y="167"/>
                        </a:cubicBezTo>
                        <a:cubicBezTo>
                          <a:pt x="83" y="167"/>
                          <a:pt x="83" y="167"/>
                          <a:pt x="83" y="167"/>
                        </a:cubicBezTo>
                        <a:cubicBezTo>
                          <a:pt x="82" y="167"/>
                          <a:pt x="82" y="167"/>
                          <a:pt x="82" y="167"/>
                        </a:cubicBezTo>
                        <a:cubicBezTo>
                          <a:pt x="81" y="166"/>
                          <a:pt x="81" y="166"/>
                          <a:pt x="81" y="166"/>
                        </a:cubicBezTo>
                        <a:cubicBezTo>
                          <a:pt x="79" y="165"/>
                          <a:pt x="79" y="165"/>
                          <a:pt x="79" y="165"/>
                        </a:cubicBezTo>
                        <a:cubicBezTo>
                          <a:pt x="78" y="165"/>
                          <a:pt x="78" y="165"/>
                          <a:pt x="78" y="165"/>
                        </a:cubicBezTo>
                        <a:cubicBezTo>
                          <a:pt x="78" y="165"/>
                          <a:pt x="78" y="165"/>
                          <a:pt x="78" y="165"/>
                        </a:cubicBezTo>
                        <a:cubicBezTo>
                          <a:pt x="78" y="165"/>
                          <a:pt x="78" y="165"/>
                          <a:pt x="78" y="165"/>
                        </a:cubicBezTo>
                        <a:cubicBezTo>
                          <a:pt x="77" y="165"/>
                          <a:pt x="77" y="165"/>
                          <a:pt x="77" y="165"/>
                        </a:cubicBezTo>
                        <a:cubicBezTo>
                          <a:pt x="76" y="163"/>
                          <a:pt x="76" y="163"/>
                          <a:pt x="76" y="163"/>
                        </a:cubicBezTo>
                        <a:cubicBezTo>
                          <a:pt x="76" y="163"/>
                          <a:pt x="76" y="163"/>
                          <a:pt x="76" y="163"/>
                        </a:cubicBezTo>
                        <a:cubicBezTo>
                          <a:pt x="76" y="162"/>
                          <a:pt x="76" y="162"/>
                          <a:pt x="76" y="162"/>
                        </a:cubicBezTo>
                        <a:cubicBezTo>
                          <a:pt x="75" y="162"/>
                          <a:pt x="75" y="162"/>
                          <a:pt x="75" y="162"/>
                        </a:cubicBezTo>
                        <a:cubicBezTo>
                          <a:pt x="75" y="162"/>
                          <a:pt x="75" y="162"/>
                          <a:pt x="75" y="162"/>
                        </a:cubicBezTo>
                        <a:cubicBezTo>
                          <a:pt x="74" y="162"/>
                          <a:pt x="74" y="162"/>
                          <a:pt x="74" y="162"/>
                        </a:cubicBezTo>
                        <a:cubicBezTo>
                          <a:pt x="74" y="162"/>
                          <a:pt x="74" y="162"/>
                          <a:pt x="74" y="162"/>
                        </a:cubicBezTo>
                        <a:cubicBezTo>
                          <a:pt x="74" y="162"/>
                          <a:pt x="74" y="162"/>
                          <a:pt x="74" y="162"/>
                        </a:cubicBezTo>
                        <a:cubicBezTo>
                          <a:pt x="73" y="162"/>
                          <a:pt x="73" y="162"/>
                          <a:pt x="73" y="162"/>
                        </a:cubicBezTo>
                        <a:cubicBezTo>
                          <a:pt x="73" y="162"/>
                          <a:pt x="73" y="162"/>
                          <a:pt x="73" y="162"/>
                        </a:cubicBezTo>
                        <a:cubicBezTo>
                          <a:pt x="73" y="162"/>
                          <a:pt x="73" y="162"/>
                          <a:pt x="73" y="162"/>
                        </a:cubicBezTo>
                        <a:cubicBezTo>
                          <a:pt x="72" y="162"/>
                          <a:pt x="72" y="162"/>
                          <a:pt x="72" y="162"/>
                        </a:cubicBezTo>
                        <a:cubicBezTo>
                          <a:pt x="71" y="161"/>
                          <a:pt x="71" y="161"/>
                          <a:pt x="71" y="161"/>
                        </a:cubicBezTo>
                        <a:cubicBezTo>
                          <a:pt x="71" y="161"/>
                          <a:pt x="71" y="161"/>
                          <a:pt x="71" y="161"/>
                        </a:cubicBezTo>
                        <a:cubicBezTo>
                          <a:pt x="71" y="161"/>
                          <a:pt x="71" y="161"/>
                          <a:pt x="71" y="161"/>
                        </a:cubicBezTo>
                        <a:cubicBezTo>
                          <a:pt x="71" y="161"/>
                          <a:pt x="71" y="161"/>
                          <a:pt x="71" y="161"/>
                        </a:cubicBezTo>
                        <a:cubicBezTo>
                          <a:pt x="70" y="160"/>
                          <a:pt x="70" y="160"/>
                          <a:pt x="70" y="160"/>
                        </a:cubicBezTo>
                        <a:cubicBezTo>
                          <a:pt x="70" y="160"/>
                          <a:pt x="70" y="160"/>
                          <a:pt x="70" y="160"/>
                        </a:cubicBezTo>
                        <a:cubicBezTo>
                          <a:pt x="70" y="160"/>
                          <a:pt x="70" y="160"/>
                          <a:pt x="70" y="160"/>
                        </a:cubicBezTo>
                        <a:cubicBezTo>
                          <a:pt x="69" y="160"/>
                          <a:pt x="69" y="160"/>
                          <a:pt x="69" y="160"/>
                        </a:cubicBezTo>
                        <a:cubicBezTo>
                          <a:pt x="68" y="159"/>
                          <a:pt x="68" y="159"/>
                          <a:pt x="68" y="159"/>
                        </a:cubicBezTo>
                        <a:cubicBezTo>
                          <a:pt x="68" y="158"/>
                          <a:pt x="68" y="158"/>
                          <a:pt x="68" y="158"/>
                        </a:cubicBezTo>
                        <a:cubicBezTo>
                          <a:pt x="68" y="158"/>
                          <a:pt x="68" y="158"/>
                          <a:pt x="68" y="158"/>
                        </a:cubicBezTo>
                        <a:cubicBezTo>
                          <a:pt x="67" y="158"/>
                          <a:pt x="67" y="158"/>
                          <a:pt x="67" y="158"/>
                        </a:cubicBezTo>
                        <a:cubicBezTo>
                          <a:pt x="67" y="158"/>
                          <a:pt x="67" y="158"/>
                          <a:pt x="67" y="158"/>
                        </a:cubicBezTo>
                        <a:cubicBezTo>
                          <a:pt x="67" y="157"/>
                          <a:pt x="67" y="157"/>
                          <a:pt x="67" y="157"/>
                        </a:cubicBezTo>
                        <a:cubicBezTo>
                          <a:pt x="66" y="157"/>
                          <a:pt x="66" y="157"/>
                          <a:pt x="66" y="157"/>
                        </a:cubicBezTo>
                        <a:cubicBezTo>
                          <a:pt x="66" y="156"/>
                          <a:pt x="66" y="156"/>
                          <a:pt x="66" y="156"/>
                        </a:cubicBezTo>
                        <a:cubicBezTo>
                          <a:pt x="67" y="156"/>
                          <a:pt x="67" y="156"/>
                          <a:pt x="67" y="156"/>
                        </a:cubicBezTo>
                        <a:cubicBezTo>
                          <a:pt x="68" y="156"/>
                          <a:pt x="68" y="156"/>
                          <a:pt x="68" y="156"/>
                        </a:cubicBezTo>
                        <a:cubicBezTo>
                          <a:pt x="67" y="155"/>
                          <a:pt x="67" y="155"/>
                          <a:pt x="67" y="155"/>
                        </a:cubicBezTo>
                        <a:cubicBezTo>
                          <a:pt x="66" y="155"/>
                          <a:pt x="66" y="155"/>
                          <a:pt x="66" y="155"/>
                        </a:cubicBezTo>
                        <a:cubicBezTo>
                          <a:pt x="66" y="155"/>
                          <a:pt x="66" y="155"/>
                          <a:pt x="66" y="155"/>
                        </a:cubicBezTo>
                        <a:cubicBezTo>
                          <a:pt x="65" y="155"/>
                          <a:pt x="65" y="155"/>
                          <a:pt x="65" y="155"/>
                        </a:cubicBezTo>
                        <a:cubicBezTo>
                          <a:pt x="65" y="155"/>
                          <a:pt x="65" y="155"/>
                          <a:pt x="65" y="155"/>
                        </a:cubicBezTo>
                        <a:cubicBezTo>
                          <a:pt x="65" y="155"/>
                          <a:pt x="65" y="155"/>
                          <a:pt x="65" y="155"/>
                        </a:cubicBezTo>
                        <a:cubicBezTo>
                          <a:pt x="65" y="155"/>
                          <a:pt x="65" y="155"/>
                          <a:pt x="65" y="155"/>
                        </a:cubicBezTo>
                        <a:cubicBezTo>
                          <a:pt x="65" y="155"/>
                          <a:pt x="65" y="155"/>
                          <a:pt x="65" y="155"/>
                        </a:cubicBezTo>
                        <a:cubicBezTo>
                          <a:pt x="65" y="155"/>
                          <a:pt x="65" y="155"/>
                          <a:pt x="65" y="155"/>
                        </a:cubicBezTo>
                        <a:cubicBezTo>
                          <a:pt x="65" y="155"/>
                          <a:pt x="65" y="155"/>
                          <a:pt x="65" y="155"/>
                        </a:cubicBezTo>
                        <a:cubicBezTo>
                          <a:pt x="65" y="154"/>
                          <a:pt x="65" y="154"/>
                          <a:pt x="65" y="154"/>
                        </a:cubicBezTo>
                        <a:cubicBezTo>
                          <a:pt x="64" y="154"/>
                          <a:pt x="64" y="154"/>
                          <a:pt x="64" y="154"/>
                        </a:cubicBezTo>
                        <a:cubicBezTo>
                          <a:pt x="63" y="154"/>
                          <a:pt x="63" y="154"/>
                          <a:pt x="63" y="154"/>
                        </a:cubicBezTo>
                        <a:cubicBezTo>
                          <a:pt x="62" y="153"/>
                          <a:pt x="62" y="153"/>
                          <a:pt x="62" y="153"/>
                        </a:cubicBezTo>
                        <a:cubicBezTo>
                          <a:pt x="61" y="153"/>
                          <a:pt x="61" y="153"/>
                          <a:pt x="61" y="153"/>
                        </a:cubicBezTo>
                        <a:cubicBezTo>
                          <a:pt x="61" y="153"/>
                          <a:pt x="61" y="153"/>
                          <a:pt x="61" y="153"/>
                        </a:cubicBezTo>
                        <a:cubicBezTo>
                          <a:pt x="61" y="153"/>
                          <a:pt x="61" y="153"/>
                          <a:pt x="61" y="153"/>
                        </a:cubicBezTo>
                        <a:cubicBezTo>
                          <a:pt x="60" y="153"/>
                          <a:pt x="60" y="153"/>
                          <a:pt x="60" y="153"/>
                        </a:cubicBezTo>
                        <a:cubicBezTo>
                          <a:pt x="59" y="152"/>
                          <a:pt x="59" y="152"/>
                          <a:pt x="59" y="152"/>
                        </a:cubicBezTo>
                        <a:cubicBezTo>
                          <a:pt x="59" y="151"/>
                          <a:pt x="59" y="151"/>
                          <a:pt x="59" y="151"/>
                        </a:cubicBezTo>
                        <a:cubicBezTo>
                          <a:pt x="59" y="151"/>
                          <a:pt x="59" y="151"/>
                          <a:pt x="59" y="151"/>
                        </a:cubicBezTo>
                        <a:cubicBezTo>
                          <a:pt x="59" y="151"/>
                          <a:pt x="59" y="151"/>
                          <a:pt x="59" y="151"/>
                        </a:cubicBezTo>
                        <a:cubicBezTo>
                          <a:pt x="58" y="151"/>
                          <a:pt x="58" y="151"/>
                          <a:pt x="58" y="151"/>
                        </a:cubicBezTo>
                        <a:cubicBezTo>
                          <a:pt x="58" y="150"/>
                          <a:pt x="58" y="150"/>
                          <a:pt x="58" y="150"/>
                        </a:cubicBezTo>
                        <a:cubicBezTo>
                          <a:pt x="57" y="149"/>
                          <a:pt x="57" y="149"/>
                          <a:pt x="57" y="149"/>
                        </a:cubicBezTo>
                        <a:cubicBezTo>
                          <a:pt x="57" y="148"/>
                          <a:pt x="57" y="148"/>
                          <a:pt x="57" y="148"/>
                        </a:cubicBezTo>
                        <a:cubicBezTo>
                          <a:pt x="57" y="148"/>
                          <a:pt x="57" y="148"/>
                          <a:pt x="57" y="148"/>
                        </a:cubicBezTo>
                        <a:cubicBezTo>
                          <a:pt x="57" y="147"/>
                          <a:pt x="57" y="147"/>
                          <a:pt x="57" y="147"/>
                        </a:cubicBezTo>
                        <a:cubicBezTo>
                          <a:pt x="56" y="147"/>
                          <a:pt x="56" y="147"/>
                          <a:pt x="56" y="147"/>
                        </a:cubicBezTo>
                        <a:cubicBezTo>
                          <a:pt x="57" y="147"/>
                          <a:pt x="57" y="147"/>
                          <a:pt x="57" y="147"/>
                        </a:cubicBezTo>
                        <a:cubicBezTo>
                          <a:pt x="57" y="147"/>
                          <a:pt x="57" y="147"/>
                          <a:pt x="57" y="147"/>
                        </a:cubicBezTo>
                        <a:cubicBezTo>
                          <a:pt x="58" y="147"/>
                          <a:pt x="58" y="147"/>
                          <a:pt x="58" y="147"/>
                        </a:cubicBezTo>
                        <a:cubicBezTo>
                          <a:pt x="60" y="146"/>
                          <a:pt x="60" y="146"/>
                          <a:pt x="60" y="146"/>
                        </a:cubicBezTo>
                        <a:cubicBezTo>
                          <a:pt x="60" y="146"/>
                          <a:pt x="60" y="146"/>
                          <a:pt x="60" y="146"/>
                        </a:cubicBezTo>
                        <a:cubicBezTo>
                          <a:pt x="60" y="146"/>
                          <a:pt x="60" y="146"/>
                          <a:pt x="60" y="146"/>
                        </a:cubicBezTo>
                        <a:cubicBezTo>
                          <a:pt x="60" y="145"/>
                          <a:pt x="60" y="145"/>
                          <a:pt x="60" y="145"/>
                        </a:cubicBezTo>
                        <a:cubicBezTo>
                          <a:pt x="61" y="144"/>
                          <a:pt x="61" y="144"/>
                          <a:pt x="61" y="144"/>
                        </a:cubicBezTo>
                        <a:cubicBezTo>
                          <a:pt x="60" y="144"/>
                          <a:pt x="60" y="144"/>
                          <a:pt x="60" y="144"/>
                        </a:cubicBezTo>
                        <a:cubicBezTo>
                          <a:pt x="58" y="144"/>
                          <a:pt x="58" y="144"/>
                          <a:pt x="58" y="144"/>
                        </a:cubicBezTo>
                        <a:cubicBezTo>
                          <a:pt x="58" y="143"/>
                          <a:pt x="58" y="143"/>
                          <a:pt x="58" y="143"/>
                        </a:cubicBezTo>
                        <a:cubicBezTo>
                          <a:pt x="58" y="142"/>
                          <a:pt x="58" y="142"/>
                          <a:pt x="58" y="142"/>
                        </a:cubicBezTo>
                        <a:cubicBezTo>
                          <a:pt x="58" y="142"/>
                          <a:pt x="58" y="142"/>
                          <a:pt x="58" y="142"/>
                        </a:cubicBezTo>
                        <a:cubicBezTo>
                          <a:pt x="58" y="141"/>
                          <a:pt x="58" y="141"/>
                          <a:pt x="58" y="141"/>
                        </a:cubicBezTo>
                        <a:cubicBezTo>
                          <a:pt x="57" y="141"/>
                          <a:pt x="57" y="141"/>
                          <a:pt x="57" y="141"/>
                        </a:cubicBezTo>
                        <a:cubicBezTo>
                          <a:pt x="56" y="142"/>
                          <a:pt x="56" y="142"/>
                          <a:pt x="56" y="142"/>
                        </a:cubicBezTo>
                        <a:cubicBezTo>
                          <a:pt x="56" y="142"/>
                          <a:pt x="56" y="142"/>
                          <a:pt x="56" y="142"/>
                        </a:cubicBezTo>
                        <a:cubicBezTo>
                          <a:pt x="56" y="142"/>
                          <a:pt x="56" y="142"/>
                          <a:pt x="56" y="142"/>
                        </a:cubicBezTo>
                        <a:cubicBezTo>
                          <a:pt x="56" y="142"/>
                          <a:pt x="56" y="142"/>
                          <a:pt x="56" y="142"/>
                        </a:cubicBezTo>
                        <a:cubicBezTo>
                          <a:pt x="56" y="140"/>
                          <a:pt x="56" y="140"/>
                          <a:pt x="56" y="140"/>
                        </a:cubicBezTo>
                        <a:cubicBezTo>
                          <a:pt x="57" y="138"/>
                          <a:pt x="57" y="138"/>
                          <a:pt x="57" y="138"/>
                        </a:cubicBezTo>
                        <a:cubicBezTo>
                          <a:pt x="55" y="140"/>
                          <a:pt x="55" y="140"/>
                          <a:pt x="55" y="140"/>
                        </a:cubicBezTo>
                        <a:cubicBezTo>
                          <a:pt x="55" y="141"/>
                          <a:pt x="55" y="141"/>
                          <a:pt x="55" y="141"/>
                        </a:cubicBezTo>
                        <a:cubicBezTo>
                          <a:pt x="55" y="140"/>
                          <a:pt x="55" y="140"/>
                          <a:pt x="55" y="140"/>
                        </a:cubicBezTo>
                        <a:cubicBezTo>
                          <a:pt x="55" y="139"/>
                          <a:pt x="55" y="139"/>
                          <a:pt x="55" y="139"/>
                        </a:cubicBezTo>
                        <a:cubicBezTo>
                          <a:pt x="54" y="139"/>
                          <a:pt x="54" y="139"/>
                          <a:pt x="54" y="139"/>
                        </a:cubicBezTo>
                        <a:cubicBezTo>
                          <a:pt x="54" y="139"/>
                          <a:pt x="54" y="139"/>
                          <a:pt x="54" y="139"/>
                        </a:cubicBezTo>
                        <a:cubicBezTo>
                          <a:pt x="54" y="139"/>
                          <a:pt x="54" y="139"/>
                          <a:pt x="54" y="139"/>
                        </a:cubicBezTo>
                        <a:cubicBezTo>
                          <a:pt x="54" y="138"/>
                          <a:pt x="54" y="138"/>
                          <a:pt x="54" y="138"/>
                        </a:cubicBezTo>
                        <a:cubicBezTo>
                          <a:pt x="54" y="138"/>
                          <a:pt x="54" y="138"/>
                          <a:pt x="54" y="138"/>
                        </a:cubicBezTo>
                        <a:cubicBezTo>
                          <a:pt x="54" y="138"/>
                          <a:pt x="54" y="138"/>
                          <a:pt x="54" y="138"/>
                        </a:cubicBezTo>
                        <a:cubicBezTo>
                          <a:pt x="53" y="136"/>
                          <a:pt x="53" y="136"/>
                          <a:pt x="53" y="136"/>
                        </a:cubicBezTo>
                        <a:cubicBezTo>
                          <a:pt x="53" y="136"/>
                          <a:pt x="53" y="136"/>
                          <a:pt x="53" y="136"/>
                        </a:cubicBezTo>
                        <a:cubicBezTo>
                          <a:pt x="53" y="136"/>
                          <a:pt x="53" y="136"/>
                          <a:pt x="53" y="136"/>
                        </a:cubicBezTo>
                        <a:cubicBezTo>
                          <a:pt x="52" y="135"/>
                          <a:pt x="52" y="135"/>
                          <a:pt x="52" y="135"/>
                        </a:cubicBezTo>
                        <a:cubicBezTo>
                          <a:pt x="52" y="135"/>
                          <a:pt x="52" y="135"/>
                          <a:pt x="52" y="135"/>
                        </a:cubicBezTo>
                        <a:cubicBezTo>
                          <a:pt x="53" y="134"/>
                          <a:pt x="53" y="134"/>
                          <a:pt x="53" y="134"/>
                        </a:cubicBezTo>
                        <a:cubicBezTo>
                          <a:pt x="54" y="133"/>
                          <a:pt x="54" y="133"/>
                          <a:pt x="54" y="133"/>
                        </a:cubicBezTo>
                        <a:cubicBezTo>
                          <a:pt x="54" y="133"/>
                          <a:pt x="54" y="133"/>
                          <a:pt x="54" y="133"/>
                        </a:cubicBezTo>
                        <a:cubicBezTo>
                          <a:pt x="53" y="133"/>
                          <a:pt x="53" y="133"/>
                          <a:pt x="53" y="133"/>
                        </a:cubicBezTo>
                        <a:cubicBezTo>
                          <a:pt x="53" y="132"/>
                          <a:pt x="53" y="132"/>
                          <a:pt x="53" y="132"/>
                        </a:cubicBezTo>
                        <a:cubicBezTo>
                          <a:pt x="52" y="132"/>
                          <a:pt x="52" y="132"/>
                          <a:pt x="52" y="132"/>
                        </a:cubicBezTo>
                        <a:cubicBezTo>
                          <a:pt x="52" y="133"/>
                          <a:pt x="52" y="133"/>
                          <a:pt x="52" y="133"/>
                        </a:cubicBezTo>
                        <a:cubicBezTo>
                          <a:pt x="52" y="133"/>
                          <a:pt x="52" y="133"/>
                          <a:pt x="52" y="133"/>
                        </a:cubicBezTo>
                        <a:cubicBezTo>
                          <a:pt x="51" y="133"/>
                          <a:pt x="51" y="133"/>
                          <a:pt x="51" y="133"/>
                        </a:cubicBezTo>
                        <a:cubicBezTo>
                          <a:pt x="50" y="133"/>
                          <a:pt x="50" y="133"/>
                          <a:pt x="50" y="133"/>
                        </a:cubicBezTo>
                        <a:cubicBezTo>
                          <a:pt x="50" y="132"/>
                          <a:pt x="50" y="132"/>
                          <a:pt x="50" y="132"/>
                        </a:cubicBezTo>
                        <a:cubicBezTo>
                          <a:pt x="50" y="133"/>
                          <a:pt x="50" y="133"/>
                          <a:pt x="50" y="133"/>
                        </a:cubicBezTo>
                        <a:cubicBezTo>
                          <a:pt x="49" y="133"/>
                          <a:pt x="49" y="133"/>
                          <a:pt x="49" y="133"/>
                        </a:cubicBezTo>
                        <a:cubicBezTo>
                          <a:pt x="49" y="133"/>
                          <a:pt x="49" y="133"/>
                          <a:pt x="49" y="133"/>
                        </a:cubicBezTo>
                        <a:cubicBezTo>
                          <a:pt x="49" y="132"/>
                          <a:pt x="49" y="132"/>
                          <a:pt x="49" y="132"/>
                        </a:cubicBezTo>
                        <a:cubicBezTo>
                          <a:pt x="49" y="133"/>
                          <a:pt x="49" y="133"/>
                          <a:pt x="49" y="133"/>
                        </a:cubicBezTo>
                        <a:cubicBezTo>
                          <a:pt x="49" y="133"/>
                          <a:pt x="49" y="133"/>
                          <a:pt x="49" y="133"/>
                        </a:cubicBezTo>
                        <a:cubicBezTo>
                          <a:pt x="49" y="132"/>
                          <a:pt x="49" y="132"/>
                          <a:pt x="49" y="132"/>
                        </a:cubicBezTo>
                        <a:cubicBezTo>
                          <a:pt x="49" y="132"/>
                          <a:pt x="49" y="132"/>
                          <a:pt x="49" y="132"/>
                        </a:cubicBezTo>
                        <a:cubicBezTo>
                          <a:pt x="49" y="131"/>
                          <a:pt x="49" y="131"/>
                          <a:pt x="49" y="131"/>
                        </a:cubicBezTo>
                        <a:cubicBezTo>
                          <a:pt x="48" y="131"/>
                          <a:pt x="48" y="131"/>
                          <a:pt x="48" y="131"/>
                        </a:cubicBezTo>
                        <a:cubicBezTo>
                          <a:pt x="47" y="131"/>
                          <a:pt x="47" y="131"/>
                          <a:pt x="47" y="131"/>
                        </a:cubicBezTo>
                        <a:cubicBezTo>
                          <a:pt x="47" y="131"/>
                          <a:pt x="47" y="131"/>
                          <a:pt x="47" y="131"/>
                        </a:cubicBezTo>
                        <a:cubicBezTo>
                          <a:pt x="47" y="131"/>
                          <a:pt x="47" y="131"/>
                          <a:pt x="47" y="131"/>
                        </a:cubicBezTo>
                        <a:cubicBezTo>
                          <a:pt x="46" y="132"/>
                          <a:pt x="46" y="132"/>
                          <a:pt x="46" y="132"/>
                        </a:cubicBezTo>
                        <a:cubicBezTo>
                          <a:pt x="46" y="132"/>
                          <a:pt x="46" y="132"/>
                          <a:pt x="46" y="132"/>
                        </a:cubicBezTo>
                        <a:cubicBezTo>
                          <a:pt x="45" y="132"/>
                          <a:pt x="45" y="132"/>
                          <a:pt x="45" y="132"/>
                        </a:cubicBezTo>
                        <a:cubicBezTo>
                          <a:pt x="45" y="133"/>
                          <a:pt x="45" y="133"/>
                          <a:pt x="45" y="133"/>
                        </a:cubicBezTo>
                        <a:cubicBezTo>
                          <a:pt x="45" y="134"/>
                          <a:pt x="45" y="134"/>
                          <a:pt x="45" y="134"/>
                        </a:cubicBezTo>
                        <a:cubicBezTo>
                          <a:pt x="44" y="134"/>
                          <a:pt x="44" y="134"/>
                          <a:pt x="44" y="134"/>
                        </a:cubicBezTo>
                        <a:cubicBezTo>
                          <a:pt x="43" y="134"/>
                          <a:pt x="43" y="134"/>
                          <a:pt x="43" y="134"/>
                        </a:cubicBezTo>
                        <a:cubicBezTo>
                          <a:pt x="43" y="133"/>
                          <a:pt x="43" y="133"/>
                          <a:pt x="43" y="133"/>
                        </a:cubicBezTo>
                        <a:cubicBezTo>
                          <a:pt x="43" y="133"/>
                          <a:pt x="43" y="133"/>
                          <a:pt x="43" y="133"/>
                        </a:cubicBezTo>
                        <a:cubicBezTo>
                          <a:pt x="42" y="133"/>
                          <a:pt x="42" y="133"/>
                          <a:pt x="42" y="133"/>
                        </a:cubicBezTo>
                        <a:cubicBezTo>
                          <a:pt x="42" y="133"/>
                          <a:pt x="42" y="133"/>
                          <a:pt x="42" y="133"/>
                        </a:cubicBezTo>
                        <a:cubicBezTo>
                          <a:pt x="41" y="131"/>
                          <a:pt x="41" y="131"/>
                          <a:pt x="41" y="131"/>
                        </a:cubicBezTo>
                        <a:cubicBezTo>
                          <a:pt x="40" y="131"/>
                          <a:pt x="40" y="131"/>
                          <a:pt x="40" y="131"/>
                        </a:cubicBezTo>
                        <a:cubicBezTo>
                          <a:pt x="40" y="131"/>
                          <a:pt x="40" y="131"/>
                          <a:pt x="40" y="131"/>
                        </a:cubicBezTo>
                        <a:cubicBezTo>
                          <a:pt x="40" y="131"/>
                          <a:pt x="40" y="131"/>
                          <a:pt x="40" y="131"/>
                        </a:cubicBezTo>
                        <a:cubicBezTo>
                          <a:pt x="39" y="131"/>
                          <a:pt x="39" y="131"/>
                          <a:pt x="39" y="131"/>
                        </a:cubicBezTo>
                        <a:cubicBezTo>
                          <a:pt x="39" y="131"/>
                          <a:pt x="39" y="131"/>
                          <a:pt x="39" y="131"/>
                        </a:cubicBezTo>
                        <a:cubicBezTo>
                          <a:pt x="39" y="132"/>
                          <a:pt x="39" y="132"/>
                          <a:pt x="39" y="132"/>
                        </a:cubicBezTo>
                        <a:cubicBezTo>
                          <a:pt x="39" y="132"/>
                          <a:pt x="39" y="132"/>
                          <a:pt x="39" y="132"/>
                        </a:cubicBezTo>
                        <a:cubicBezTo>
                          <a:pt x="39" y="132"/>
                          <a:pt x="39" y="132"/>
                          <a:pt x="39" y="132"/>
                        </a:cubicBezTo>
                        <a:cubicBezTo>
                          <a:pt x="39" y="133"/>
                          <a:pt x="39" y="133"/>
                          <a:pt x="39" y="133"/>
                        </a:cubicBezTo>
                        <a:cubicBezTo>
                          <a:pt x="39" y="133"/>
                          <a:pt x="39" y="133"/>
                          <a:pt x="39" y="133"/>
                        </a:cubicBezTo>
                        <a:cubicBezTo>
                          <a:pt x="38" y="133"/>
                          <a:pt x="38" y="133"/>
                          <a:pt x="38" y="133"/>
                        </a:cubicBezTo>
                        <a:cubicBezTo>
                          <a:pt x="38" y="133"/>
                          <a:pt x="38" y="133"/>
                          <a:pt x="38" y="133"/>
                        </a:cubicBezTo>
                        <a:cubicBezTo>
                          <a:pt x="38" y="133"/>
                          <a:pt x="38" y="133"/>
                          <a:pt x="38" y="133"/>
                        </a:cubicBezTo>
                        <a:cubicBezTo>
                          <a:pt x="37" y="133"/>
                          <a:pt x="37" y="133"/>
                          <a:pt x="37" y="133"/>
                        </a:cubicBezTo>
                        <a:cubicBezTo>
                          <a:pt x="36" y="133"/>
                          <a:pt x="36" y="133"/>
                          <a:pt x="36" y="133"/>
                        </a:cubicBezTo>
                        <a:cubicBezTo>
                          <a:pt x="35" y="133"/>
                          <a:pt x="35" y="133"/>
                          <a:pt x="35" y="133"/>
                        </a:cubicBezTo>
                        <a:cubicBezTo>
                          <a:pt x="35" y="134"/>
                          <a:pt x="35" y="134"/>
                          <a:pt x="35" y="134"/>
                        </a:cubicBezTo>
                        <a:cubicBezTo>
                          <a:pt x="35" y="134"/>
                          <a:pt x="35" y="134"/>
                          <a:pt x="35" y="134"/>
                        </a:cubicBezTo>
                        <a:cubicBezTo>
                          <a:pt x="34" y="134"/>
                          <a:pt x="34" y="134"/>
                          <a:pt x="34" y="134"/>
                        </a:cubicBezTo>
                        <a:cubicBezTo>
                          <a:pt x="34" y="134"/>
                          <a:pt x="34" y="134"/>
                          <a:pt x="34" y="134"/>
                        </a:cubicBezTo>
                        <a:cubicBezTo>
                          <a:pt x="34" y="134"/>
                          <a:pt x="34" y="134"/>
                          <a:pt x="34" y="134"/>
                        </a:cubicBezTo>
                        <a:cubicBezTo>
                          <a:pt x="33" y="134"/>
                          <a:pt x="33" y="134"/>
                          <a:pt x="33" y="134"/>
                        </a:cubicBezTo>
                        <a:cubicBezTo>
                          <a:pt x="32" y="134"/>
                          <a:pt x="32" y="134"/>
                          <a:pt x="32" y="134"/>
                        </a:cubicBezTo>
                        <a:cubicBezTo>
                          <a:pt x="32" y="134"/>
                          <a:pt x="32" y="134"/>
                          <a:pt x="32" y="134"/>
                        </a:cubicBezTo>
                        <a:cubicBezTo>
                          <a:pt x="32" y="134"/>
                          <a:pt x="32" y="134"/>
                          <a:pt x="32" y="134"/>
                        </a:cubicBezTo>
                        <a:cubicBezTo>
                          <a:pt x="31" y="134"/>
                          <a:pt x="31" y="134"/>
                          <a:pt x="31" y="134"/>
                        </a:cubicBezTo>
                        <a:cubicBezTo>
                          <a:pt x="31" y="134"/>
                          <a:pt x="31" y="134"/>
                          <a:pt x="31" y="134"/>
                        </a:cubicBezTo>
                        <a:cubicBezTo>
                          <a:pt x="31" y="134"/>
                          <a:pt x="31" y="134"/>
                          <a:pt x="31" y="134"/>
                        </a:cubicBezTo>
                        <a:cubicBezTo>
                          <a:pt x="31" y="133"/>
                          <a:pt x="31" y="133"/>
                          <a:pt x="31" y="133"/>
                        </a:cubicBezTo>
                        <a:cubicBezTo>
                          <a:pt x="30" y="132"/>
                          <a:pt x="30" y="132"/>
                          <a:pt x="30" y="132"/>
                        </a:cubicBezTo>
                        <a:cubicBezTo>
                          <a:pt x="29" y="132"/>
                          <a:pt x="29" y="132"/>
                          <a:pt x="29" y="132"/>
                        </a:cubicBezTo>
                        <a:cubicBezTo>
                          <a:pt x="29" y="132"/>
                          <a:pt x="29" y="132"/>
                          <a:pt x="29" y="132"/>
                        </a:cubicBezTo>
                        <a:cubicBezTo>
                          <a:pt x="29" y="132"/>
                          <a:pt x="29" y="132"/>
                          <a:pt x="29" y="132"/>
                        </a:cubicBezTo>
                        <a:cubicBezTo>
                          <a:pt x="28" y="131"/>
                          <a:pt x="28" y="131"/>
                          <a:pt x="28" y="131"/>
                        </a:cubicBezTo>
                        <a:cubicBezTo>
                          <a:pt x="27" y="129"/>
                          <a:pt x="27" y="129"/>
                          <a:pt x="27" y="129"/>
                        </a:cubicBezTo>
                        <a:cubicBezTo>
                          <a:pt x="28" y="128"/>
                          <a:pt x="28" y="128"/>
                          <a:pt x="28" y="128"/>
                        </a:cubicBezTo>
                        <a:cubicBezTo>
                          <a:pt x="29" y="128"/>
                          <a:pt x="29" y="128"/>
                          <a:pt x="29" y="128"/>
                        </a:cubicBezTo>
                        <a:cubicBezTo>
                          <a:pt x="29" y="128"/>
                          <a:pt x="29" y="128"/>
                          <a:pt x="29" y="128"/>
                        </a:cubicBezTo>
                        <a:cubicBezTo>
                          <a:pt x="29" y="127"/>
                          <a:pt x="29" y="127"/>
                          <a:pt x="29" y="127"/>
                        </a:cubicBezTo>
                        <a:cubicBezTo>
                          <a:pt x="29" y="126"/>
                          <a:pt x="29" y="126"/>
                          <a:pt x="29" y="126"/>
                        </a:cubicBezTo>
                        <a:cubicBezTo>
                          <a:pt x="29" y="126"/>
                          <a:pt x="29" y="126"/>
                          <a:pt x="29" y="126"/>
                        </a:cubicBezTo>
                        <a:cubicBezTo>
                          <a:pt x="31" y="125"/>
                          <a:pt x="31" y="125"/>
                          <a:pt x="31" y="125"/>
                        </a:cubicBezTo>
                        <a:cubicBezTo>
                          <a:pt x="31" y="125"/>
                          <a:pt x="31" y="125"/>
                          <a:pt x="31" y="125"/>
                        </a:cubicBezTo>
                        <a:cubicBezTo>
                          <a:pt x="31" y="125"/>
                          <a:pt x="31" y="125"/>
                          <a:pt x="31" y="125"/>
                        </a:cubicBezTo>
                        <a:cubicBezTo>
                          <a:pt x="32" y="125"/>
                          <a:pt x="32" y="125"/>
                          <a:pt x="32" y="125"/>
                        </a:cubicBezTo>
                        <a:cubicBezTo>
                          <a:pt x="32" y="124"/>
                          <a:pt x="32" y="124"/>
                          <a:pt x="32" y="124"/>
                        </a:cubicBezTo>
                        <a:cubicBezTo>
                          <a:pt x="33" y="125"/>
                          <a:pt x="33" y="125"/>
                          <a:pt x="33" y="125"/>
                        </a:cubicBezTo>
                        <a:cubicBezTo>
                          <a:pt x="33" y="125"/>
                          <a:pt x="33" y="125"/>
                          <a:pt x="33" y="125"/>
                        </a:cubicBezTo>
                        <a:cubicBezTo>
                          <a:pt x="33" y="124"/>
                          <a:pt x="33" y="124"/>
                          <a:pt x="33" y="124"/>
                        </a:cubicBezTo>
                        <a:cubicBezTo>
                          <a:pt x="34" y="123"/>
                          <a:pt x="34" y="123"/>
                          <a:pt x="34" y="123"/>
                        </a:cubicBezTo>
                        <a:cubicBezTo>
                          <a:pt x="34" y="123"/>
                          <a:pt x="34" y="123"/>
                          <a:pt x="34" y="123"/>
                        </a:cubicBezTo>
                        <a:cubicBezTo>
                          <a:pt x="34" y="123"/>
                          <a:pt x="34" y="123"/>
                          <a:pt x="34" y="123"/>
                        </a:cubicBezTo>
                        <a:cubicBezTo>
                          <a:pt x="33" y="122"/>
                          <a:pt x="33" y="122"/>
                          <a:pt x="33" y="122"/>
                        </a:cubicBezTo>
                        <a:cubicBezTo>
                          <a:pt x="33" y="122"/>
                          <a:pt x="33" y="122"/>
                          <a:pt x="33" y="122"/>
                        </a:cubicBezTo>
                        <a:cubicBezTo>
                          <a:pt x="33" y="122"/>
                          <a:pt x="33" y="122"/>
                          <a:pt x="33" y="122"/>
                        </a:cubicBezTo>
                        <a:cubicBezTo>
                          <a:pt x="34" y="122"/>
                          <a:pt x="34" y="122"/>
                          <a:pt x="34" y="122"/>
                        </a:cubicBezTo>
                        <a:cubicBezTo>
                          <a:pt x="34" y="122"/>
                          <a:pt x="34" y="122"/>
                          <a:pt x="34" y="122"/>
                        </a:cubicBezTo>
                        <a:cubicBezTo>
                          <a:pt x="34" y="121"/>
                          <a:pt x="34" y="121"/>
                          <a:pt x="34" y="121"/>
                        </a:cubicBezTo>
                        <a:cubicBezTo>
                          <a:pt x="34" y="121"/>
                          <a:pt x="34" y="121"/>
                          <a:pt x="34" y="121"/>
                        </a:cubicBezTo>
                        <a:cubicBezTo>
                          <a:pt x="34" y="121"/>
                          <a:pt x="34" y="121"/>
                          <a:pt x="34" y="121"/>
                        </a:cubicBezTo>
                        <a:cubicBezTo>
                          <a:pt x="35" y="122"/>
                          <a:pt x="35" y="122"/>
                          <a:pt x="35" y="122"/>
                        </a:cubicBezTo>
                        <a:cubicBezTo>
                          <a:pt x="35" y="122"/>
                          <a:pt x="35" y="122"/>
                          <a:pt x="35" y="122"/>
                        </a:cubicBezTo>
                        <a:cubicBezTo>
                          <a:pt x="35" y="122"/>
                          <a:pt x="35" y="122"/>
                          <a:pt x="35" y="122"/>
                        </a:cubicBezTo>
                        <a:cubicBezTo>
                          <a:pt x="36" y="122"/>
                          <a:pt x="36" y="122"/>
                          <a:pt x="36" y="122"/>
                        </a:cubicBezTo>
                        <a:cubicBezTo>
                          <a:pt x="38" y="123"/>
                          <a:pt x="38" y="123"/>
                          <a:pt x="38" y="123"/>
                        </a:cubicBezTo>
                        <a:cubicBezTo>
                          <a:pt x="39" y="124"/>
                          <a:pt x="39" y="124"/>
                          <a:pt x="39" y="124"/>
                        </a:cubicBezTo>
                        <a:cubicBezTo>
                          <a:pt x="39" y="124"/>
                          <a:pt x="39" y="124"/>
                          <a:pt x="39" y="124"/>
                        </a:cubicBezTo>
                        <a:cubicBezTo>
                          <a:pt x="39" y="124"/>
                          <a:pt x="39" y="124"/>
                          <a:pt x="39" y="124"/>
                        </a:cubicBezTo>
                        <a:cubicBezTo>
                          <a:pt x="39" y="124"/>
                          <a:pt x="39" y="124"/>
                          <a:pt x="39" y="124"/>
                        </a:cubicBezTo>
                        <a:cubicBezTo>
                          <a:pt x="41" y="125"/>
                          <a:pt x="41" y="125"/>
                          <a:pt x="41" y="125"/>
                        </a:cubicBezTo>
                        <a:cubicBezTo>
                          <a:pt x="41" y="125"/>
                          <a:pt x="41" y="125"/>
                          <a:pt x="41" y="125"/>
                        </a:cubicBezTo>
                        <a:cubicBezTo>
                          <a:pt x="41" y="125"/>
                          <a:pt x="41" y="125"/>
                          <a:pt x="41" y="125"/>
                        </a:cubicBezTo>
                        <a:cubicBezTo>
                          <a:pt x="42" y="124"/>
                          <a:pt x="42" y="124"/>
                          <a:pt x="42" y="124"/>
                        </a:cubicBezTo>
                        <a:cubicBezTo>
                          <a:pt x="42" y="124"/>
                          <a:pt x="42" y="124"/>
                          <a:pt x="42" y="124"/>
                        </a:cubicBezTo>
                        <a:cubicBezTo>
                          <a:pt x="43" y="125"/>
                          <a:pt x="43" y="125"/>
                          <a:pt x="43" y="125"/>
                        </a:cubicBezTo>
                        <a:cubicBezTo>
                          <a:pt x="43" y="125"/>
                          <a:pt x="43" y="125"/>
                          <a:pt x="43" y="125"/>
                        </a:cubicBezTo>
                        <a:cubicBezTo>
                          <a:pt x="43" y="125"/>
                          <a:pt x="43" y="125"/>
                          <a:pt x="43" y="125"/>
                        </a:cubicBezTo>
                        <a:cubicBezTo>
                          <a:pt x="44" y="125"/>
                          <a:pt x="44" y="125"/>
                          <a:pt x="44" y="125"/>
                        </a:cubicBezTo>
                        <a:cubicBezTo>
                          <a:pt x="45" y="125"/>
                          <a:pt x="45" y="125"/>
                          <a:pt x="45" y="125"/>
                        </a:cubicBezTo>
                        <a:cubicBezTo>
                          <a:pt x="45" y="125"/>
                          <a:pt x="45" y="125"/>
                          <a:pt x="45" y="125"/>
                        </a:cubicBezTo>
                        <a:cubicBezTo>
                          <a:pt x="46" y="125"/>
                          <a:pt x="46" y="125"/>
                          <a:pt x="46" y="125"/>
                        </a:cubicBezTo>
                        <a:cubicBezTo>
                          <a:pt x="47" y="124"/>
                          <a:pt x="47" y="124"/>
                          <a:pt x="47" y="124"/>
                        </a:cubicBezTo>
                        <a:cubicBezTo>
                          <a:pt x="47" y="124"/>
                          <a:pt x="47" y="124"/>
                          <a:pt x="47" y="124"/>
                        </a:cubicBezTo>
                        <a:cubicBezTo>
                          <a:pt x="47" y="124"/>
                          <a:pt x="47" y="124"/>
                          <a:pt x="47" y="124"/>
                        </a:cubicBezTo>
                        <a:cubicBezTo>
                          <a:pt x="47" y="123"/>
                          <a:pt x="47" y="123"/>
                          <a:pt x="47" y="123"/>
                        </a:cubicBezTo>
                        <a:cubicBezTo>
                          <a:pt x="48" y="123"/>
                          <a:pt x="48" y="123"/>
                          <a:pt x="48" y="123"/>
                        </a:cubicBezTo>
                        <a:cubicBezTo>
                          <a:pt x="48" y="124"/>
                          <a:pt x="48" y="124"/>
                          <a:pt x="48" y="124"/>
                        </a:cubicBezTo>
                        <a:cubicBezTo>
                          <a:pt x="47" y="124"/>
                          <a:pt x="47" y="124"/>
                          <a:pt x="47" y="124"/>
                        </a:cubicBezTo>
                        <a:cubicBezTo>
                          <a:pt x="48" y="124"/>
                          <a:pt x="48" y="124"/>
                          <a:pt x="48" y="124"/>
                        </a:cubicBezTo>
                        <a:cubicBezTo>
                          <a:pt x="49" y="125"/>
                          <a:pt x="49" y="125"/>
                          <a:pt x="49" y="125"/>
                        </a:cubicBezTo>
                        <a:cubicBezTo>
                          <a:pt x="49" y="125"/>
                          <a:pt x="49" y="125"/>
                          <a:pt x="49" y="125"/>
                        </a:cubicBezTo>
                        <a:cubicBezTo>
                          <a:pt x="49" y="125"/>
                          <a:pt x="49" y="125"/>
                          <a:pt x="49" y="125"/>
                        </a:cubicBezTo>
                        <a:cubicBezTo>
                          <a:pt x="50" y="124"/>
                          <a:pt x="50" y="124"/>
                          <a:pt x="50" y="124"/>
                        </a:cubicBezTo>
                        <a:cubicBezTo>
                          <a:pt x="50" y="124"/>
                          <a:pt x="50" y="124"/>
                          <a:pt x="50" y="124"/>
                        </a:cubicBezTo>
                        <a:cubicBezTo>
                          <a:pt x="50" y="124"/>
                          <a:pt x="50" y="124"/>
                          <a:pt x="50" y="124"/>
                        </a:cubicBezTo>
                        <a:cubicBezTo>
                          <a:pt x="51" y="123"/>
                          <a:pt x="51" y="123"/>
                          <a:pt x="51" y="123"/>
                        </a:cubicBezTo>
                        <a:cubicBezTo>
                          <a:pt x="52" y="122"/>
                          <a:pt x="52" y="122"/>
                          <a:pt x="52" y="122"/>
                        </a:cubicBezTo>
                        <a:cubicBezTo>
                          <a:pt x="52" y="122"/>
                          <a:pt x="52" y="122"/>
                          <a:pt x="52" y="122"/>
                        </a:cubicBezTo>
                        <a:cubicBezTo>
                          <a:pt x="52" y="124"/>
                          <a:pt x="52" y="124"/>
                          <a:pt x="52" y="124"/>
                        </a:cubicBezTo>
                        <a:cubicBezTo>
                          <a:pt x="52" y="124"/>
                          <a:pt x="52" y="124"/>
                          <a:pt x="52" y="124"/>
                        </a:cubicBezTo>
                        <a:cubicBezTo>
                          <a:pt x="52" y="124"/>
                          <a:pt x="52" y="124"/>
                          <a:pt x="52" y="124"/>
                        </a:cubicBezTo>
                        <a:cubicBezTo>
                          <a:pt x="52" y="125"/>
                          <a:pt x="52" y="125"/>
                          <a:pt x="52" y="125"/>
                        </a:cubicBezTo>
                        <a:cubicBezTo>
                          <a:pt x="53" y="127"/>
                          <a:pt x="53" y="127"/>
                          <a:pt x="53" y="127"/>
                        </a:cubicBezTo>
                        <a:cubicBezTo>
                          <a:pt x="53" y="125"/>
                          <a:pt x="53" y="125"/>
                          <a:pt x="53" y="125"/>
                        </a:cubicBezTo>
                        <a:cubicBezTo>
                          <a:pt x="53" y="124"/>
                          <a:pt x="53" y="124"/>
                          <a:pt x="53" y="124"/>
                        </a:cubicBezTo>
                        <a:cubicBezTo>
                          <a:pt x="54" y="124"/>
                          <a:pt x="54" y="124"/>
                          <a:pt x="54" y="124"/>
                        </a:cubicBezTo>
                        <a:cubicBezTo>
                          <a:pt x="54" y="124"/>
                          <a:pt x="54" y="124"/>
                          <a:pt x="54" y="124"/>
                        </a:cubicBezTo>
                        <a:cubicBezTo>
                          <a:pt x="54" y="124"/>
                          <a:pt x="54" y="124"/>
                          <a:pt x="54" y="124"/>
                        </a:cubicBezTo>
                        <a:cubicBezTo>
                          <a:pt x="54" y="124"/>
                          <a:pt x="54" y="124"/>
                          <a:pt x="54" y="124"/>
                        </a:cubicBezTo>
                        <a:cubicBezTo>
                          <a:pt x="55" y="123"/>
                          <a:pt x="55" y="123"/>
                          <a:pt x="55" y="123"/>
                        </a:cubicBezTo>
                        <a:cubicBezTo>
                          <a:pt x="55" y="123"/>
                          <a:pt x="55" y="123"/>
                          <a:pt x="55" y="123"/>
                        </a:cubicBezTo>
                        <a:cubicBezTo>
                          <a:pt x="55" y="123"/>
                          <a:pt x="55" y="123"/>
                          <a:pt x="55" y="123"/>
                        </a:cubicBezTo>
                        <a:cubicBezTo>
                          <a:pt x="55" y="120"/>
                          <a:pt x="55" y="120"/>
                          <a:pt x="55" y="120"/>
                        </a:cubicBezTo>
                        <a:cubicBezTo>
                          <a:pt x="55" y="120"/>
                          <a:pt x="55" y="120"/>
                          <a:pt x="55" y="120"/>
                        </a:cubicBezTo>
                        <a:cubicBezTo>
                          <a:pt x="55" y="120"/>
                          <a:pt x="55" y="120"/>
                          <a:pt x="55" y="120"/>
                        </a:cubicBezTo>
                        <a:cubicBezTo>
                          <a:pt x="54" y="118"/>
                          <a:pt x="54" y="118"/>
                          <a:pt x="54" y="118"/>
                        </a:cubicBezTo>
                        <a:cubicBezTo>
                          <a:pt x="54" y="117"/>
                          <a:pt x="54" y="117"/>
                          <a:pt x="54" y="117"/>
                        </a:cubicBezTo>
                        <a:cubicBezTo>
                          <a:pt x="54" y="117"/>
                          <a:pt x="54" y="117"/>
                          <a:pt x="54" y="117"/>
                        </a:cubicBezTo>
                        <a:cubicBezTo>
                          <a:pt x="54" y="117"/>
                          <a:pt x="54" y="117"/>
                          <a:pt x="54" y="117"/>
                        </a:cubicBezTo>
                        <a:cubicBezTo>
                          <a:pt x="53" y="116"/>
                          <a:pt x="53" y="116"/>
                          <a:pt x="53" y="116"/>
                        </a:cubicBezTo>
                        <a:cubicBezTo>
                          <a:pt x="53" y="115"/>
                          <a:pt x="53" y="115"/>
                          <a:pt x="53" y="115"/>
                        </a:cubicBezTo>
                        <a:cubicBezTo>
                          <a:pt x="53" y="114"/>
                          <a:pt x="53" y="114"/>
                          <a:pt x="53" y="114"/>
                        </a:cubicBezTo>
                        <a:cubicBezTo>
                          <a:pt x="54" y="114"/>
                          <a:pt x="54" y="114"/>
                          <a:pt x="54" y="114"/>
                        </a:cubicBezTo>
                        <a:cubicBezTo>
                          <a:pt x="54" y="114"/>
                          <a:pt x="54" y="114"/>
                          <a:pt x="54" y="114"/>
                        </a:cubicBezTo>
                        <a:cubicBezTo>
                          <a:pt x="54" y="114"/>
                          <a:pt x="54" y="114"/>
                          <a:pt x="54" y="114"/>
                        </a:cubicBezTo>
                        <a:cubicBezTo>
                          <a:pt x="56" y="113"/>
                          <a:pt x="56" y="113"/>
                          <a:pt x="56" y="113"/>
                        </a:cubicBezTo>
                        <a:cubicBezTo>
                          <a:pt x="58" y="112"/>
                          <a:pt x="58" y="112"/>
                          <a:pt x="58" y="112"/>
                        </a:cubicBezTo>
                        <a:cubicBezTo>
                          <a:pt x="59" y="111"/>
                          <a:pt x="59" y="111"/>
                          <a:pt x="59" y="111"/>
                        </a:cubicBezTo>
                        <a:cubicBezTo>
                          <a:pt x="59" y="111"/>
                          <a:pt x="59" y="111"/>
                          <a:pt x="59" y="111"/>
                        </a:cubicBezTo>
                        <a:cubicBezTo>
                          <a:pt x="59" y="111"/>
                          <a:pt x="59" y="111"/>
                          <a:pt x="59" y="111"/>
                        </a:cubicBezTo>
                        <a:cubicBezTo>
                          <a:pt x="61" y="110"/>
                          <a:pt x="61" y="110"/>
                          <a:pt x="61" y="110"/>
                        </a:cubicBezTo>
                        <a:cubicBezTo>
                          <a:pt x="61" y="110"/>
                          <a:pt x="61" y="110"/>
                          <a:pt x="61" y="110"/>
                        </a:cubicBezTo>
                        <a:cubicBezTo>
                          <a:pt x="61" y="110"/>
                          <a:pt x="61" y="110"/>
                          <a:pt x="61" y="110"/>
                        </a:cubicBezTo>
                        <a:cubicBezTo>
                          <a:pt x="62" y="110"/>
                          <a:pt x="62" y="110"/>
                          <a:pt x="62" y="110"/>
                        </a:cubicBezTo>
                        <a:cubicBezTo>
                          <a:pt x="62" y="110"/>
                          <a:pt x="62" y="110"/>
                          <a:pt x="62" y="110"/>
                        </a:cubicBezTo>
                        <a:cubicBezTo>
                          <a:pt x="63" y="110"/>
                          <a:pt x="63" y="110"/>
                          <a:pt x="63" y="110"/>
                        </a:cubicBezTo>
                        <a:cubicBezTo>
                          <a:pt x="63" y="110"/>
                          <a:pt x="63" y="110"/>
                          <a:pt x="63" y="110"/>
                        </a:cubicBezTo>
                        <a:cubicBezTo>
                          <a:pt x="65" y="110"/>
                          <a:pt x="65" y="110"/>
                          <a:pt x="65" y="110"/>
                        </a:cubicBezTo>
                        <a:cubicBezTo>
                          <a:pt x="63" y="109"/>
                          <a:pt x="63" y="109"/>
                          <a:pt x="63" y="109"/>
                        </a:cubicBezTo>
                        <a:cubicBezTo>
                          <a:pt x="62" y="108"/>
                          <a:pt x="62" y="108"/>
                          <a:pt x="62" y="108"/>
                        </a:cubicBezTo>
                        <a:cubicBezTo>
                          <a:pt x="62" y="108"/>
                          <a:pt x="62" y="108"/>
                          <a:pt x="62" y="108"/>
                        </a:cubicBezTo>
                        <a:cubicBezTo>
                          <a:pt x="64" y="106"/>
                          <a:pt x="64" y="106"/>
                          <a:pt x="64" y="106"/>
                        </a:cubicBezTo>
                        <a:cubicBezTo>
                          <a:pt x="64" y="106"/>
                          <a:pt x="64" y="106"/>
                          <a:pt x="64" y="106"/>
                        </a:cubicBezTo>
                        <a:cubicBezTo>
                          <a:pt x="64" y="106"/>
                          <a:pt x="64" y="106"/>
                          <a:pt x="64" y="106"/>
                        </a:cubicBezTo>
                        <a:cubicBezTo>
                          <a:pt x="64" y="105"/>
                          <a:pt x="64" y="105"/>
                          <a:pt x="64" y="105"/>
                        </a:cubicBezTo>
                        <a:cubicBezTo>
                          <a:pt x="65" y="105"/>
                          <a:pt x="65" y="105"/>
                          <a:pt x="65" y="105"/>
                        </a:cubicBezTo>
                        <a:cubicBezTo>
                          <a:pt x="66" y="105"/>
                          <a:pt x="66" y="105"/>
                          <a:pt x="66" y="105"/>
                        </a:cubicBezTo>
                        <a:cubicBezTo>
                          <a:pt x="67" y="105"/>
                          <a:pt x="67" y="105"/>
                          <a:pt x="67" y="105"/>
                        </a:cubicBezTo>
                        <a:cubicBezTo>
                          <a:pt x="67" y="105"/>
                          <a:pt x="67" y="105"/>
                          <a:pt x="67" y="105"/>
                        </a:cubicBezTo>
                        <a:cubicBezTo>
                          <a:pt x="69" y="105"/>
                          <a:pt x="69" y="105"/>
                          <a:pt x="69" y="105"/>
                        </a:cubicBezTo>
                        <a:cubicBezTo>
                          <a:pt x="69" y="105"/>
                          <a:pt x="69" y="105"/>
                          <a:pt x="69" y="105"/>
                        </a:cubicBezTo>
                        <a:cubicBezTo>
                          <a:pt x="69" y="104"/>
                          <a:pt x="69" y="104"/>
                          <a:pt x="69" y="104"/>
                        </a:cubicBezTo>
                        <a:cubicBezTo>
                          <a:pt x="69" y="103"/>
                          <a:pt x="69" y="103"/>
                          <a:pt x="69" y="103"/>
                        </a:cubicBezTo>
                        <a:cubicBezTo>
                          <a:pt x="69" y="103"/>
                          <a:pt x="69" y="103"/>
                          <a:pt x="69" y="103"/>
                        </a:cubicBezTo>
                        <a:cubicBezTo>
                          <a:pt x="69" y="103"/>
                          <a:pt x="69" y="103"/>
                          <a:pt x="69" y="103"/>
                        </a:cubicBezTo>
                        <a:cubicBezTo>
                          <a:pt x="69" y="102"/>
                          <a:pt x="69" y="102"/>
                          <a:pt x="69" y="102"/>
                        </a:cubicBezTo>
                        <a:cubicBezTo>
                          <a:pt x="69" y="102"/>
                          <a:pt x="69" y="102"/>
                          <a:pt x="69" y="102"/>
                        </a:cubicBezTo>
                        <a:cubicBezTo>
                          <a:pt x="69" y="101"/>
                          <a:pt x="69" y="101"/>
                          <a:pt x="69" y="101"/>
                        </a:cubicBezTo>
                        <a:cubicBezTo>
                          <a:pt x="69" y="101"/>
                          <a:pt x="69" y="101"/>
                          <a:pt x="69" y="101"/>
                        </a:cubicBezTo>
                        <a:cubicBezTo>
                          <a:pt x="69" y="99"/>
                          <a:pt x="69" y="99"/>
                          <a:pt x="69" y="99"/>
                        </a:cubicBezTo>
                        <a:cubicBezTo>
                          <a:pt x="69" y="99"/>
                          <a:pt x="69" y="99"/>
                          <a:pt x="69" y="99"/>
                        </a:cubicBezTo>
                        <a:cubicBezTo>
                          <a:pt x="69" y="98"/>
                          <a:pt x="69" y="98"/>
                          <a:pt x="69" y="98"/>
                        </a:cubicBezTo>
                        <a:cubicBezTo>
                          <a:pt x="69" y="98"/>
                          <a:pt x="69" y="98"/>
                          <a:pt x="69" y="98"/>
                        </a:cubicBezTo>
                        <a:cubicBezTo>
                          <a:pt x="69" y="98"/>
                          <a:pt x="69" y="98"/>
                          <a:pt x="69" y="98"/>
                        </a:cubicBezTo>
                        <a:cubicBezTo>
                          <a:pt x="69" y="97"/>
                          <a:pt x="69" y="97"/>
                          <a:pt x="69" y="97"/>
                        </a:cubicBezTo>
                        <a:cubicBezTo>
                          <a:pt x="70" y="96"/>
                          <a:pt x="70" y="96"/>
                          <a:pt x="70" y="96"/>
                        </a:cubicBezTo>
                        <a:cubicBezTo>
                          <a:pt x="70" y="96"/>
                          <a:pt x="70" y="96"/>
                          <a:pt x="70" y="96"/>
                        </a:cubicBezTo>
                        <a:cubicBezTo>
                          <a:pt x="70" y="96"/>
                          <a:pt x="70" y="96"/>
                          <a:pt x="70" y="96"/>
                        </a:cubicBezTo>
                        <a:cubicBezTo>
                          <a:pt x="70" y="95"/>
                          <a:pt x="70" y="95"/>
                          <a:pt x="70" y="95"/>
                        </a:cubicBezTo>
                        <a:cubicBezTo>
                          <a:pt x="70" y="95"/>
                          <a:pt x="70" y="95"/>
                          <a:pt x="70" y="95"/>
                        </a:cubicBezTo>
                        <a:cubicBezTo>
                          <a:pt x="70" y="94"/>
                          <a:pt x="70" y="94"/>
                          <a:pt x="70" y="94"/>
                        </a:cubicBezTo>
                        <a:cubicBezTo>
                          <a:pt x="69" y="94"/>
                          <a:pt x="69" y="94"/>
                          <a:pt x="69" y="94"/>
                        </a:cubicBezTo>
                        <a:cubicBezTo>
                          <a:pt x="69" y="94"/>
                          <a:pt x="69" y="94"/>
                          <a:pt x="69" y="94"/>
                        </a:cubicBezTo>
                        <a:cubicBezTo>
                          <a:pt x="69" y="93"/>
                          <a:pt x="69" y="93"/>
                          <a:pt x="69" y="93"/>
                        </a:cubicBezTo>
                        <a:cubicBezTo>
                          <a:pt x="70" y="93"/>
                          <a:pt x="70" y="93"/>
                          <a:pt x="70" y="93"/>
                        </a:cubicBezTo>
                        <a:cubicBezTo>
                          <a:pt x="70" y="93"/>
                          <a:pt x="70" y="93"/>
                          <a:pt x="70" y="93"/>
                        </a:cubicBezTo>
                        <a:cubicBezTo>
                          <a:pt x="70" y="92"/>
                          <a:pt x="70" y="92"/>
                          <a:pt x="70" y="92"/>
                        </a:cubicBezTo>
                        <a:cubicBezTo>
                          <a:pt x="70" y="91"/>
                          <a:pt x="70" y="91"/>
                          <a:pt x="70" y="91"/>
                        </a:cubicBezTo>
                        <a:cubicBezTo>
                          <a:pt x="71" y="91"/>
                          <a:pt x="71" y="91"/>
                          <a:pt x="71" y="91"/>
                        </a:cubicBezTo>
                        <a:cubicBezTo>
                          <a:pt x="71" y="90"/>
                          <a:pt x="71" y="90"/>
                          <a:pt x="71" y="90"/>
                        </a:cubicBezTo>
                        <a:cubicBezTo>
                          <a:pt x="71" y="90"/>
                          <a:pt x="71" y="90"/>
                          <a:pt x="71" y="90"/>
                        </a:cubicBezTo>
                        <a:cubicBezTo>
                          <a:pt x="71" y="89"/>
                          <a:pt x="71" y="89"/>
                          <a:pt x="71" y="89"/>
                        </a:cubicBezTo>
                        <a:cubicBezTo>
                          <a:pt x="71" y="89"/>
                          <a:pt x="71" y="89"/>
                          <a:pt x="71" y="89"/>
                        </a:cubicBezTo>
                        <a:cubicBezTo>
                          <a:pt x="70" y="89"/>
                          <a:pt x="70" y="89"/>
                          <a:pt x="70" y="89"/>
                        </a:cubicBezTo>
                        <a:cubicBezTo>
                          <a:pt x="70" y="89"/>
                          <a:pt x="70" y="89"/>
                          <a:pt x="70" y="89"/>
                        </a:cubicBezTo>
                        <a:cubicBezTo>
                          <a:pt x="70" y="89"/>
                          <a:pt x="70" y="89"/>
                          <a:pt x="70" y="89"/>
                        </a:cubicBezTo>
                        <a:cubicBezTo>
                          <a:pt x="69" y="89"/>
                          <a:pt x="69" y="89"/>
                          <a:pt x="69" y="89"/>
                        </a:cubicBezTo>
                        <a:cubicBezTo>
                          <a:pt x="69" y="90"/>
                          <a:pt x="69" y="90"/>
                          <a:pt x="69" y="90"/>
                        </a:cubicBezTo>
                        <a:cubicBezTo>
                          <a:pt x="69" y="89"/>
                          <a:pt x="69" y="89"/>
                          <a:pt x="69" y="89"/>
                        </a:cubicBezTo>
                        <a:cubicBezTo>
                          <a:pt x="69" y="89"/>
                          <a:pt x="69" y="89"/>
                          <a:pt x="69" y="89"/>
                        </a:cubicBezTo>
                        <a:cubicBezTo>
                          <a:pt x="69" y="89"/>
                          <a:pt x="69" y="89"/>
                          <a:pt x="69" y="89"/>
                        </a:cubicBezTo>
                        <a:cubicBezTo>
                          <a:pt x="68" y="89"/>
                          <a:pt x="68" y="89"/>
                          <a:pt x="68" y="89"/>
                        </a:cubicBezTo>
                        <a:cubicBezTo>
                          <a:pt x="68" y="89"/>
                          <a:pt x="68" y="89"/>
                          <a:pt x="68" y="89"/>
                        </a:cubicBezTo>
                        <a:cubicBezTo>
                          <a:pt x="68" y="89"/>
                          <a:pt x="68" y="89"/>
                          <a:pt x="68" y="89"/>
                        </a:cubicBezTo>
                        <a:cubicBezTo>
                          <a:pt x="66" y="89"/>
                          <a:pt x="66" y="89"/>
                          <a:pt x="66" y="89"/>
                        </a:cubicBezTo>
                        <a:cubicBezTo>
                          <a:pt x="66" y="88"/>
                          <a:pt x="66" y="88"/>
                          <a:pt x="66" y="88"/>
                        </a:cubicBezTo>
                        <a:cubicBezTo>
                          <a:pt x="66" y="88"/>
                          <a:pt x="66" y="88"/>
                          <a:pt x="66" y="88"/>
                        </a:cubicBezTo>
                        <a:cubicBezTo>
                          <a:pt x="67" y="87"/>
                          <a:pt x="67" y="87"/>
                          <a:pt x="67" y="87"/>
                        </a:cubicBezTo>
                        <a:cubicBezTo>
                          <a:pt x="68" y="87"/>
                          <a:pt x="68" y="87"/>
                          <a:pt x="68" y="87"/>
                        </a:cubicBezTo>
                        <a:cubicBezTo>
                          <a:pt x="67" y="87"/>
                          <a:pt x="67" y="87"/>
                          <a:pt x="67" y="87"/>
                        </a:cubicBezTo>
                        <a:cubicBezTo>
                          <a:pt x="67" y="86"/>
                          <a:pt x="67" y="86"/>
                          <a:pt x="67" y="86"/>
                        </a:cubicBezTo>
                        <a:cubicBezTo>
                          <a:pt x="67" y="86"/>
                          <a:pt x="67" y="86"/>
                          <a:pt x="67" y="86"/>
                        </a:cubicBezTo>
                        <a:cubicBezTo>
                          <a:pt x="67" y="86"/>
                          <a:pt x="67" y="86"/>
                          <a:pt x="67" y="86"/>
                        </a:cubicBezTo>
                        <a:cubicBezTo>
                          <a:pt x="67" y="86"/>
                          <a:pt x="67" y="86"/>
                          <a:pt x="67" y="86"/>
                        </a:cubicBezTo>
                        <a:cubicBezTo>
                          <a:pt x="67" y="85"/>
                          <a:pt x="67" y="85"/>
                          <a:pt x="67" y="85"/>
                        </a:cubicBezTo>
                        <a:cubicBezTo>
                          <a:pt x="67" y="85"/>
                          <a:pt x="67" y="85"/>
                          <a:pt x="67" y="85"/>
                        </a:cubicBezTo>
                        <a:cubicBezTo>
                          <a:pt x="67" y="85"/>
                          <a:pt x="67" y="85"/>
                          <a:pt x="67" y="85"/>
                        </a:cubicBezTo>
                        <a:cubicBezTo>
                          <a:pt x="67" y="84"/>
                          <a:pt x="67" y="84"/>
                          <a:pt x="67" y="84"/>
                        </a:cubicBezTo>
                        <a:cubicBezTo>
                          <a:pt x="67" y="84"/>
                          <a:pt x="67" y="84"/>
                          <a:pt x="67" y="84"/>
                        </a:cubicBezTo>
                        <a:cubicBezTo>
                          <a:pt x="67" y="84"/>
                          <a:pt x="67" y="84"/>
                          <a:pt x="67" y="84"/>
                        </a:cubicBezTo>
                        <a:cubicBezTo>
                          <a:pt x="65" y="83"/>
                          <a:pt x="65" y="83"/>
                          <a:pt x="65" y="83"/>
                        </a:cubicBezTo>
                        <a:cubicBezTo>
                          <a:pt x="65" y="82"/>
                          <a:pt x="65" y="82"/>
                          <a:pt x="65" y="82"/>
                        </a:cubicBezTo>
                        <a:cubicBezTo>
                          <a:pt x="65" y="82"/>
                          <a:pt x="65" y="82"/>
                          <a:pt x="65" y="82"/>
                        </a:cubicBezTo>
                        <a:cubicBezTo>
                          <a:pt x="64" y="83"/>
                          <a:pt x="64" y="83"/>
                          <a:pt x="64" y="83"/>
                        </a:cubicBezTo>
                        <a:cubicBezTo>
                          <a:pt x="64" y="83"/>
                          <a:pt x="64" y="83"/>
                          <a:pt x="64" y="83"/>
                        </a:cubicBezTo>
                        <a:cubicBezTo>
                          <a:pt x="64" y="83"/>
                          <a:pt x="64" y="83"/>
                          <a:pt x="64" y="83"/>
                        </a:cubicBezTo>
                        <a:cubicBezTo>
                          <a:pt x="64" y="84"/>
                          <a:pt x="64" y="84"/>
                          <a:pt x="64" y="84"/>
                        </a:cubicBezTo>
                        <a:cubicBezTo>
                          <a:pt x="64" y="84"/>
                          <a:pt x="64" y="84"/>
                          <a:pt x="64" y="84"/>
                        </a:cubicBezTo>
                        <a:cubicBezTo>
                          <a:pt x="64" y="84"/>
                          <a:pt x="64" y="84"/>
                          <a:pt x="64" y="84"/>
                        </a:cubicBezTo>
                        <a:cubicBezTo>
                          <a:pt x="64" y="85"/>
                          <a:pt x="64" y="85"/>
                          <a:pt x="64" y="85"/>
                        </a:cubicBezTo>
                        <a:cubicBezTo>
                          <a:pt x="64" y="85"/>
                          <a:pt x="64" y="85"/>
                          <a:pt x="64" y="85"/>
                        </a:cubicBezTo>
                        <a:cubicBezTo>
                          <a:pt x="63" y="85"/>
                          <a:pt x="63" y="85"/>
                          <a:pt x="63" y="85"/>
                        </a:cubicBezTo>
                        <a:cubicBezTo>
                          <a:pt x="63" y="84"/>
                          <a:pt x="63" y="84"/>
                          <a:pt x="63" y="84"/>
                        </a:cubicBezTo>
                        <a:cubicBezTo>
                          <a:pt x="63" y="84"/>
                          <a:pt x="63" y="84"/>
                          <a:pt x="63" y="84"/>
                        </a:cubicBezTo>
                        <a:cubicBezTo>
                          <a:pt x="63" y="84"/>
                          <a:pt x="63" y="84"/>
                          <a:pt x="63" y="84"/>
                        </a:cubicBezTo>
                        <a:cubicBezTo>
                          <a:pt x="63" y="84"/>
                          <a:pt x="63" y="84"/>
                          <a:pt x="63" y="84"/>
                        </a:cubicBezTo>
                        <a:cubicBezTo>
                          <a:pt x="62" y="83"/>
                          <a:pt x="62" y="83"/>
                          <a:pt x="62" y="83"/>
                        </a:cubicBezTo>
                        <a:cubicBezTo>
                          <a:pt x="63" y="82"/>
                          <a:pt x="63" y="82"/>
                          <a:pt x="63" y="82"/>
                        </a:cubicBezTo>
                        <a:cubicBezTo>
                          <a:pt x="63" y="82"/>
                          <a:pt x="63" y="82"/>
                          <a:pt x="63" y="82"/>
                        </a:cubicBezTo>
                        <a:cubicBezTo>
                          <a:pt x="63" y="82"/>
                          <a:pt x="63" y="82"/>
                          <a:pt x="63" y="82"/>
                        </a:cubicBezTo>
                        <a:cubicBezTo>
                          <a:pt x="63" y="81"/>
                          <a:pt x="63" y="81"/>
                          <a:pt x="63" y="81"/>
                        </a:cubicBezTo>
                        <a:cubicBezTo>
                          <a:pt x="63" y="81"/>
                          <a:pt x="63" y="81"/>
                          <a:pt x="63" y="81"/>
                        </a:cubicBezTo>
                        <a:cubicBezTo>
                          <a:pt x="63" y="81"/>
                          <a:pt x="63" y="81"/>
                          <a:pt x="63" y="81"/>
                        </a:cubicBezTo>
                        <a:cubicBezTo>
                          <a:pt x="63" y="80"/>
                          <a:pt x="63" y="80"/>
                          <a:pt x="63" y="80"/>
                        </a:cubicBezTo>
                        <a:cubicBezTo>
                          <a:pt x="63" y="80"/>
                          <a:pt x="63" y="80"/>
                          <a:pt x="63" y="80"/>
                        </a:cubicBezTo>
                        <a:cubicBezTo>
                          <a:pt x="63" y="80"/>
                          <a:pt x="63" y="80"/>
                          <a:pt x="63" y="80"/>
                        </a:cubicBezTo>
                        <a:cubicBezTo>
                          <a:pt x="63" y="79"/>
                          <a:pt x="63" y="79"/>
                          <a:pt x="63" y="79"/>
                        </a:cubicBezTo>
                        <a:cubicBezTo>
                          <a:pt x="64" y="79"/>
                          <a:pt x="64" y="79"/>
                          <a:pt x="64" y="79"/>
                        </a:cubicBezTo>
                        <a:cubicBezTo>
                          <a:pt x="64" y="79"/>
                          <a:pt x="64" y="79"/>
                          <a:pt x="64" y="79"/>
                        </a:cubicBezTo>
                        <a:cubicBezTo>
                          <a:pt x="64" y="78"/>
                          <a:pt x="64" y="78"/>
                          <a:pt x="64" y="78"/>
                        </a:cubicBezTo>
                        <a:cubicBezTo>
                          <a:pt x="64" y="78"/>
                          <a:pt x="64" y="78"/>
                          <a:pt x="64" y="78"/>
                        </a:cubicBezTo>
                        <a:cubicBezTo>
                          <a:pt x="64" y="78"/>
                          <a:pt x="64" y="78"/>
                          <a:pt x="64" y="78"/>
                        </a:cubicBezTo>
                        <a:cubicBezTo>
                          <a:pt x="63" y="77"/>
                          <a:pt x="63" y="77"/>
                          <a:pt x="63" y="77"/>
                        </a:cubicBezTo>
                        <a:cubicBezTo>
                          <a:pt x="63" y="77"/>
                          <a:pt x="63" y="77"/>
                          <a:pt x="63" y="77"/>
                        </a:cubicBezTo>
                        <a:cubicBezTo>
                          <a:pt x="62" y="77"/>
                          <a:pt x="62" y="77"/>
                          <a:pt x="62" y="77"/>
                        </a:cubicBezTo>
                        <a:cubicBezTo>
                          <a:pt x="61" y="78"/>
                          <a:pt x="61" y="78"/>
                          <a:pt x="61" y="78"/>
                        </a:cubicBezTo>
                        <a:cubicBezTo>
                          <a:pt x="61" y="78"/>
                          <a:pt x="61" y="78"/>
                          <a:pt x="61" y="78"/>
                        </a:cubicBezTo>
                        <a:cubicBezTo>
                          <a:pt x="61" y="78"/>
                          <a:pt x="61" y="78"/>
                          <a:pt x="61" y="78"/>
                        </a:cubicBezTo>
                        <a:cubicBezTo>
                          <a:pt x="60" y="80"/>
                          <a:pt x="60" y="80"/>
                          <a:pt x="60" y="80"/>
                        </a:cubicBezTo>
                        <a:cubicBezTo>
                          <a:pt x="60" y="80"/>
                          <a:pt x="60" y="80"/>
                          <a:pt x="60" y="80"/>
                        </a:cubicBezTo>
                        <a:cubicBezTo>
                          <a:pt x="60" y="80"/>
                          <a:pt x="60" y="80"/>
                          <a:pt x="60" y="80"/>
                        </a:cubicBezTo>
                        <a:cubicBezTo>
                          <a:pt x="60" y="79"/>
                          <a:pt x="60" y="79"/>
                          <a:pt x="60" y="79"/>
                        </a:cubicBezTo>
                        <a:cubicBezTo>
                          <a:pt x="60" y="78"/>
                          <a:pt x="60" y="78"/>
                          <a:pt x="60" y="78"/>
                        </a:cubicBezTo>
                        <a:cubicBezTo>
                          <a:pt x="59" y="78"/>
                          <a:pt x="59" y="78"/>
                          <a:pt x="59" y="78"/>
                        </a:cubicBezTo>
                        <a:cubicBezTo>
                          <a:pt x="59" y="79"/>
                          <a:pt x="59" y="79"/>
                          <a:pt x="59" y="79"/>
                        </a:cubicBezTo>
                        <a:cubicBezTo>
                          <a:pt x="58" y="79"/>
                          <a:pt x="58" y="79"/>
                          <a:pt x="58" y="79"/>
                        </a:cubicBezTo>
                        <a:cubicBezTo>
                          <a:pt x="58" y="79"/>
                          <a:pt x="58" y="79"/>
                          <a:pt x="58" y="79"/>
                        </a:cubicBezTo>
                        <a:cubicBezTo>
                          <a:pt x="58" y="80"/>
                          <a:pt x="58" y="80"/>
                          <a:pt x="58" y="80"/>
                        </a:cubicBezTo>
                        <a:cubicBezTo>
                          <a:pt x="57" y="80"/>
                          <a:pt x="57" y="80"/>
                          <a:pt x="57" y="80"/>
                        </a:cubicBezTo>
                        <a:cubicBezTo>
                          <a:pt x="57" y="80"/>
                          <a:pt x="57" y="80"/>
                          <a:pt x="57" y="80"/>
                        </a:cubicBezTo>
                        <a:cubicBezTo>
                          <a:pt x="57" y="80"/>
                          <a:pt x="57" y="80"/>
                          <a:pt x="57" y="80"/>
                        </a:cubicBezTo>
                        <a:cubicBezTo>
                          <a:pt x="56" y="80"/>
                          <a:pt x="56" y="80"/>
                          <a:pt x="56" y="80"/>
                        </a:cubicBezTo>
                        <a:cubicBezTo>
                          <a:pt x="55" y="80"/>
                          <a:pt x="55" y="80"/>
                          <a:pt x="55" y="80"/>
                        </a:cubicBezTo>
                        <a:cubicBezTo>
                          <a:pt x="55" y="80"/>
                          <a:pt x="55" y="80"/>
                          <a:pt x="55" y="80"/>
                        </a:cubicBezTo>
                        <a:cubicBezTo>
                          <a:pt x="55" y="80"/>
                          <a:pt x="55" y="80"/>
                          <a:pt x="55" y="80"/>
                        </a:cubicBezTo>
                        <a:cubicBezTo>
                          <a:pt x="54" y="80"/>
                          <a:pt x="54" y="80"/>
                          <a:pt x="54" y="80"/>
                        </a:cubicBezTo>
                        <a:cubicBezTo>
                          <a:pt x="55" y="80"/>
                          <a:pt x="55" y="80"/>
                          <a:pt x="55" y="80"/>
                        </a:cubicBezTo>
                        <a:cubicBezTo>
                          <a:pt x="55" y="80"/>
                          <a:pt x="55" y="80"/>
                          <a:pt x="55" y="80"/>
                        </a:cubicBezTo>
                        <a:cubicBezTo>
                          <a:pt x="55" y="80"/>
                          <a:pt x="55" y="80"/>
                          <a:pt x="55" y="80"/>
                        </a:cubicBezTo>
                        <a:cubicBezTo>
                          <a:pt x="55" y="79"/>
                          <a:pt x="55" y="79"/>
                          <a:pt x="55" y="79"/>
                        </a:cubicBezTo>
                        <a:cubicBezTo>
                          <a:pt x="55" y="79"/>
                          <a:pt x="55" y="79"/>
                          <a:pt x="55" y="79"/>
                        </a:cubicBezTo>
                        <a:cubicBezTo>
                          <a:pt x="54" y="79"/>
                          <a:pt x="54" y="79"/>
                          <a:pt x="54" y="79"/>
                        </a:cubicBezTo>
                        <a:cubicBezTo>
                          <a:pt x="54" y="79"/>
                          <a:pt x="54" y="79"/>
                          <a:pt x="54" y="79"/>
                        </a:cubicBezTo>
                        <a:cubicBezTo>
                          <a:pt x="55" y="78"/>
                          <a:pt x="55" y="78"/>
                          <a:pt x="55" y="78"/>
                        </a:cubicBezTo>
                        <a:cubicBezTo>
                          <a:pt x="55" y="78"/>
                          <a:pt x="55" y="78"/>
                          <a:pt x="55" y="78"/>
                        </a:cubicBezTo>
                        <a:cubicBezTo>
                          <a:pt x="56" y="78"/>
                          <a:pt x="56" y="78"/>
                          <a:pt x="56" y="78"/>
                        </a:cubicBezTo>
                        <a:cubicBezTo>
                          <a:pt x="56" y="79"/>
                          <a:pt x="56" y="79"/>
                          <a:pt x="56" y="79"/>
                        </a:cubicBezTo>
                        <a:cubicBezTo>
                          <a:pt x="56" y="79"/>
                          <a:pt x="56" y="79"/>
                          <a:pt x="56" y="79"/>
                        </a:cubicBezTo>
                        <a:cubicBezTo>
                          <a:pt x="57" y="79"/>
                          <a:pt x="57" y="79"/>
                          <a:pt x="57" y="79"/>
                        </a:cubicBezTo>
                        <a:cubicBezTo>
                          <a:pt x="57" y="78"/>
                          <a:pt x="57" y="78"/>
                          <a:pt x="57" y="78"/>
                        </a:cubicBezTo>
                        <a:cubicBezTo>
                          <a:pt x="58" y="78"/>
                          <a:pt x="58" y="78"/>
                          <a:pt x="58" y="78"/>
                        </a:cubicBezTo>
                        <a:cubicBezTo>
                          <a:pt x="58" y="78"/>
                          <a:pt x="58" y="78"/>
                          <a:pt x="58" y="78"/>
                        </a:cubicBezTo>
                        <a:cubicBezTo>
                          <a:pt x="58" y="78"/>
                          <a:pt x="58" y="78"/>
                          <a:pt x="58" y="78"/>
                        </a:cubicBezTo>
                        <a:cubicBezTo>
                          <a:pt x="59" y="77"/>
                          <a:pt x="59" y="77"/>
                          <a:pt x="59" y="77"/>
                        </a:cubicBezTo>
                        <a:cubicBezTo>
                          <a:pt x="59" y="77"/>
                          <a:pt x="59" y="77"/>
                          <a:pt x="59" y="77"/>
                        </a:cubicBezTo>
                        <a:cubicBezTo>
                          <a:pt x="59" y="77"/>
                          <a:pt x="59" y="77"/>
                          <a:pt x="59" y="77"/>
                        </a:cubicBezTo>
                        <a:cubicBezTo>
                          <a:pt x="60" y="76"/>
                          <a:pt x="60" y="76"/>
                          <a:pt x="60" y="76"/>
                        </a:cubicBezTo>
                        <a:cubicBezTo>
                          <a:pt x="60" y="76"/>
                          <a:pt x="60" y="76"/>
                          <a:pt x="60" y="76"/>
                        </a:cubicBezTo>
                        <a:cubicBezTo>
                          <a:pt x="60" y="76"/>
                          <a:pt x="60" y="76"/>
                          <a:pt x="60" y="76"/>
                        </a:cubicBezTo>
                        <a:cubicBezTo>
                          <a:pt x="59" y="75"/>
                          <a:pt x="59" y="75"/>
                          <a:pt x="59" y="75"/>
                        </a:cubicBezTo>
                        <a:cubicBezTo>
                          <a:pt x="59" y="75"/>
                          <a:pt x="59" y="75"/>
                          <a:pt x="59" y="75"/>
                        </a:cubicBezTo>
                        <a:cubicBezTo>
                          <a:pt x="59" y="75"/>
                          <a:pt x="59" y="75"/>
                          <a:pt x="59" y="75"/>
                        </a:cubicBezTo>
                        <a:cubicBezTo>
                          <a:pt x="58" y="74"/>
                          <a:pt x="58" y="74"/>
                          <a:pt x="58" y="74"/>
                        </a:cubicBezTo>
                        <a:cubicBezTo>
                          <a:pt x="58" y="74"/>
                          <a:pt x="58" y="74"/>
                          <a:pt x="58" y="74"/>
                        </a:cubicBezTo>
                        <a:cubicBezTo>
                          <a:pt x="58" y="74"/>
                          <a:pt x="58" y="74"/>
                          <a:pt x="58" y="74"/>
                        </a:cubicBezTo>
                        <a:cubicBezTo>
                          <a:pt x="57" y="74"/>
                          <a:pt x="57" y="74"/>
                          <a:pt x="57" y="74"/>
                        </a:cubicBezTo>
                        <a:cubicBezTo>
                          <a:pt x="57" y="73"/>
                          <a:pt x="57" y="73"/>
                          <a:pt x="57" y="73"/>
                        </a:cubicBezTo>
                        <a:cubicBezTo>
                          <a:pt x="57" y="72"/>
                          <a:pt x="57" y="72"/>
                          <a:pt x="57" y="72"/>
                        </a:cubicBezTo>
                        <a:cubicBezTo>
                          <a:pt x="57" y="72"/>
                          <a:pt x="57" y="72"/>
                          <a:pt x="57" y="72"/>
                        </a:cubicBezTo>
                        <a:cubicBezTo>
                          <a:pt x="57" y="72"/>
                          <a:pt x="57" y="72"/>
                          <a:pt x="57" y="72"/>
                        </a:cubicBezTo>
                        <a:cubicBezTo>
                          <a:pt x="56" y="72"/>
                          <a:pt x="56" y="72"/>
                          <a:pt x="56" y="72"/>
                        </a:cubicBezTo>
                        <a:cubicBezTo>
                          <a:pt x="56" y="71"/>
                          <a:pt x="56" y="71"/>
                          <a:pt x="56" y="71"/>
                        </a:cubicBezTo>
                        <a:cubicBezTo>
                          <a:pt x="57" y="71"/>
                          <a:pt x="57" y="71"/>
                          <a:pt x="57" y="71"/>
                        </a:cubicBezTo>
                        <a:cubicBezTo>
                          <a:pt x="56" y="71"/>
                          <a:pt x="56" y="71"/>
                          <a:pt x="56" y="71"/>
                        </a:cubicBezTo>
                        <a:cubicBezTo>
                          <a:pt x="55" y="70"/>
                          <a:pt x="55" y="70"/>
                          <a:pt x="55" y="70"/>
                        </a:cubicBezTo>
                        <a:cubicBezTo>
                          <a:pt x="55" y="70"/>
                          <a:pt x="55" y="70"/>
                          <a:pt x="55" y="70"/>
                        </a:cubicBezTo>
                        <a:cubicBezTo>
                          <a:pt x="55" y="70"/>
                          <a:pt x="55" y="70"/>
                          <a:pt x="55" y="70"/>
                        </a:cubicBezTo>
                        <a:cubicBezTo>
                          <a:pt x="55" y="70"/>
                          <a:pt x="55" y="70"/>
                          <a:pt x="55" y="70"/>
                        </a:cubicBezTo>
                        <a:cubicBezTo>
                          <a:pt x="55" y="70"/>
                          <a:pt x="55" y="70"/>
                          <a:pt x="55" y="70"/>
                        </a:cubicBezTo>
                        <a:cubicBezTo>
                          <a:pt x="56" y="70"/>
                          <a:pt x="56" y="70"/>
                          <a:pt x="56" y="70"/>
                        </a:cubicBezTo>
                        <a:cubicBezTo>
                          <a:pt x="56" y="70"/>
                          <a:pt x="56" y="70"/>
                          <a:pt x="56" y="70"/>
                        </a:cubicBezTo>
                        <a:cubicBezTo>
                          <a:pt x="56" y="69"/>
                          <a:pt x="56" y="69"/>
                          <a:pt x="56" y="69"/>
                        </a:cubicBezTo>
                        <a:cubicBezTo>
                          <a:pt x="56" y="69"/>
                          <a:pt x="56" y="69"/>
                          <a:pt x="56" y="69"/>
                        </a:cubicBezTo>
                        <a:cubicBezTo>
                          <a:pt x="57" y="68"/>
                          <a:pt x="57" y="68"/>
                          <a:pt x="57" y="68"/>
                        </a:cubicBezTo>
                        <a:cubicBezTo>
                          <a:pt x="58" y="68"/>
                          <a:pt x="58" y="68"/>
                          <a:pt x="58" y="68"/>
                        </a:cubicBezTo>
                        <a:cubicBezTo>
                          <a:pt x="57" y="68"/>
                          <a:pt x="57" y="68"/>
                          <a:pt x="57" y="68"/>
                        </a:cubicBezTo>
                        <a:cubicBezTo>
                          <a:pt x="55" y="67"/>
                          <a:pt x="55" y="67"/>
                          <a:pt x="55" y="67"/>
                        </a:cubicBezTo>
                        <a:cubicBezTo>
                          <a:pt x="55" y="67"/>
                          <a:pt x="55" y="67"/>
                          <a:pt x="55" y="67"/>
                        </a:cubicBezTo>
                        <a:cubicBezTo>
                          <a:pt x="55" y="66"/>
                          <a:pt x="55" y="66"/>
                          <a:pt x="55" y="66"/>
                        </a:cubicBezTo>
                        <a:cubicBezTo>
                          <a:pt x="55" y="66"/>
                          <a:pt x="55" y="66"/>
                          <a:pt x="55" y="66"/>
                        </a:cubicBezTo>
                        <a:cubicBezTo>
                          <a:pt x="54" y="66"/>
                          <a:pt x="54" y="66"/>
                          <a:pt x="54" y="66"/>
                        </a:cubicBezTo>
                        <a:cubicBezTo>
                          <a:pt x="54" y="66"/>
                          <a:pt x="54" y="66"/>
                          <a:pt x="54" y="66"/>
                        </a:cubicBezTo>
                        <a:cubicBezTo>
                          <a:pt x="54" y="66"/>
                          <a:pt x="54" y="66"/>
                          <a:pt x="54" y="66"/>
                        </a:cubicBezTo>
                        <a:cubicBezTo>
                          <a:pt x="54" y="66"/>
                          <a:pt x="54" y="66"/>
                          <a:pt x="54" y="66"/>
                        </a:cubicBezTo>
                        <a:cubicBezTo>
                          <a:pt x="53" y="66"/>
                          <a:pt x="53" y="66"/>
                          <a:pt x="53" y="66"/>
                        </a:cubicBezTo>
                        <a:cubicBezTo>
                          <a:pt x="53" y="66"/>
                          <a:pt x="53" y="66"/>
                          <a:pt x="53" y="66"/>
                        </a:cubicBezTo>
                        <a:cubicBezTo>
                          <a:pt x="53" y="65"/>
                          <a:pt x="53" y="65"/>
                          <a:pt x="53" y="65"/>
                        </a:cubicBezTo>
                        <a:cubicBezTo>
                          <a:pt x="54" y="63"/>
                          <a:pt x="54" y="63"/>
                          <a:pt x="54" y="63"/>
                        </a:cubicBezTo>
                        <a:cubicBezTo>
                          <a:pt x="54" y="63"/>
                          <a:pt x="54" y="63"/>
                          <a:pt x="54" y="63"/>
                        </a:cubicBezTo>
                        <a:cubicBezTo>
                          <a:pt x="54" y="63"/>
                          <a:pt x="54" y="63"/>
                          <a:pt x="54" y="63"/>
                        </a:cubicBezTo>
                        <a:cubicBezTo>
                          <a:pt x="54" y="63"/>
                          <a:pt x="54" y="63"/>
                          <a:pt x="54" y="63"/>
                        </a:cubicBezTo>
                        <a:cubicBezTo>
                          <a:pt x="55" y="61"/>
                          <a:pt x="55" y="61"/>
                          <a:pt x="55" y="61"/>
                        </a:cubicBezTo>
                        <a:cubicBezTo>
                          <a:pt x="55" y="61"/>
                          <a:pt x="55" y="61"/>
                          <a:pt x="55" y="61"/>
                        </a:cubicBezTo>
                        <a:cubicBezTo>
                          <a:pt x="55" y="61"/>
                          <a:pt x="55" y="61"/>
                          <a:pt x="55" y="61"/>
                        </a:cubicBezTo>
                        <a:cubicBezTo>
                          <a:pt x="55" y="60"/>
                          <a:pt x="55" y="60"/>
                          <a:pt x="55" y="60"/>
                        </a:cubicBezTo>
                        <a:cubicBezTo>
                          <a:pt x="55" y="59"/>
                          <a:pt x="55" y="59"/>
                          <a:pt x="55" y="59"/>
                        </a:cubicBezTo>
                        <a:cubicBezTo>
                          <a:pt x="55" y="59"/>
                          <a:pt x="55" y="59"/>
                          <a:pt x="55" y="59"/>
                        </a:cubicBezTo>
                        <a:cubicBezTo>
                          <a:pt x="55" y="59"/>
                          <a:pt x="55" y="59"/>
                          <a:pt x="55" y="59"/>
                        </a:cubicBezTo>
                        <a:cubicBezTo>
                          <a:pt x="55" y="58"/>
                          <a:pt x="55" y="58"/>
                          <a:pt x="55" y="58"/>
                        </a:cubicBezTo>
                        <a:cubicBezTo>
                          <a:pt x="55" y="58"/>
                          <a:pt x="55" y="58"/>
                          <a:pt x="55" y="58"/>
                        </a:cubicBezTo>
                        <a:cubicBezTo>
                          <a:pt x="54" y="58"/>
                          <a:pt x="54" y="58"/>
                          <a:pt x="54" y="58"/>
                        </a:cubicBezTo>
                        <a:cubicBezTo>
                          <a:pt x="53" y="58"/>
                          <a:pt x="53" y="58"/>
                          <a:pt x="53" y="58"/>
                        </a:cubicBezTo>
                        <a:cubicBezTo>
                          <a:pt x="53" y="58"/>
                          <a:pt x="53" y="58"/>
                          <a:pt x="53" y="58"/>
                        </a:cubicBezTo>
                        <a:cubicBezTo>
                          <a:pt x="53" y="58"/>
                          <a:pt x="53" y="58"/>
                          <a:pt x="53" y="58"/>
                        </a:cubicBezTo>
                        <a:cubicBezTo>
                          <a:pt x="52" y="58"/>
                          <a:pt x="52" y="58"/>
                          <a:pt x="52" y="58"/>
                        </a:cubicBezTo>
                        <a:cubicBezTo>
                          <a:pt x="52" y="58"/>
                          <a:pt x="52" y="58"/>
                          <a:pt x="52" y="58"/>
                        </a:cubicBezTo>
                        <a:cubicBezTo>
                          <a:pt x="52" y="59"/>
                          <a:pt x="52" y="59"/>
                          <a:pt x="52" y="59"/>
                        </a:cubicBezTo>
                        <a:cubicBezTo>
                          <a:pt x="52" y="59"/>
                          <a:pt x="52" y="59"/>
                          <a:pt x="52" y="59"/>
                        </a:cubicBezTo>
                        <a:cubicBezTo>
                          <a:pt x="52" y="59"/>
                          <a:pt x="52" y="59"/>
                          <a:pt x="52" y="59"/>
                        </a:cubicBezTo>
                        <a:cubicBezTo>
                          <a:pt x="50" y="58"/>
                          <a:pt x="50" y="58"/>
                          <a:pt x="50" y="58"/>
                        </a:cubicBezTo>
                        <a:cubicBezTo>
                          <a:pt x="50" y="57"/>
                          <a:pt x="50" y="57"/>
                          <a:pt x="50" y="57"/>
                        </a:cubicBezTo>
                        <a:cubicBezTo>
                          <a:pt x="50" y="57"/>
                          <a:pt x="50" y="57"/>
                          <a:pt x="50" y="57"/>
                        </a:cubicBezTo>
                        <a:cubicBezTo>
                          <a:pt x="50" y="57"/>
                          <a:pt x="50" y="57"/>
                          <a:pt x="50" y="57"/>
                        </a:cubicBezTo>
                        <a:cubicBezTo>
                          <a:pt x="50" y="56"/>
                          <a:pt x="50" y="56"/>
                          <a:pt x="50" y="56"/>
                        </a:cubicBezTo>
                        <a:cubicBezTo>
                          <a:pt x="50" y="56"/>
                          <a:pt x="50" y="56"/>
                          <a:pt x="50" y="56"/>
                        </a:cubicBezTo>
                        <a:cubicBezTo>
                          <a:pt x="50" y="56"/>
                          <a:pt x="50" y="56"/>
                          <a:pt x="50" y="56"/>
                        </a:cubicBezTo>
                        <a:cubicBezTo>
                          <a:pt x="49" y="56"/>
                          <a:pt x="49" y="56"/>
                          <a:pt x="49" y="56"/>
                        </a:cubicBezTo>
                        <a:cubicBezTo>
                          <a:pt x="49" y="55"/>
                          <a:pt x="49" y="55"/>
                          <a:pt x="49" y="55"/>
                        </a:cubicBezTo>
                        <a:cubicBezTo>
                          <a:pt x="50" y="54"/>
                          <a:pt x="50" y="54"/>
                          <a:pt x="50" y="54"/>
                        </a:cubicBezTo>
                        <a:cubicBezTo>
                          <a:pt x="51" y="54"/>
                          <a:pt x="51" y="54"/>
                          <a:pt x="51" y="54"/>
                        </a:cubicBezTo>
                        <a:cubicBezTo>
                          <a:pt x="51" y="54"/>
                          <a:pt x="51" y="54"/>
                          <a:pt x="51" y="54"/>
                        </a:cubicBezTo>
                        <a:cubicBezTo>
                          <a:pt x="51" y="54"/>
                          <a:pt x="51" y="54"/>
                          <a:pt x="51" y="54"/>
                        </a:cubicBezTo>
                        <a:cubicBezTo>
                          <a:pt x="51" y="53"/>
                          <a:pt x="51" y="53"/>
                          <a:pt x="51" y="53"/>
                        </a:cubicBezTo>
                        <a:cubicBezTo>
                          <a:pt x="51" y="53"/>
                          <a:pt x="51" y="53"/>
                          <a:pt x="51" y="53"/>
                        </a:cubicBezTo>
                        <a:cubicBezTo>
                          <a:pt x="50" y="53"/>
                          <a:pt x="50" y="53"/>
                          <a:pt x="50" y="53"/>
                        </a:cubicBezTo>
                        <a:cubicBezTo>
                          <a:pt x="50" y="51"/>
                          <a:pt x="50" y="51"/>
                          <a:pt x="50" y="51"/>
                        </a:cubicBezTo>
                        <a:cubicBezTo>
                          <a:pt x="50" y="51"/>
                          <a:pt x="50" y="51"/>
                          <a:pt x="50" y="51"/>
                        </a:cubicBezTo>
                        <a:cubicBezTo>
                          <a:pt x="50" y="51"/>
                          <a:pt x="50" y="51"/>
                          <a:pt x="50" y="51"/>
                        </a:cubicBezTo>
                        <a:cubicBezTo>
                          <a:pt x="49" y="51"/>
                          <a:pt x="49" y="51"/>
                          <a:pt x="49" y="51"/>
                        </a:cubicBezTo>
                        <a:cubicBezTo>
                          <a:pt x="49" y="51"/>
                          <a:pt x="49" y="51"/>
                          <a:pt x="49" y="51"/>
                        </a:cubicBezTo>
                        <a:cubicBezTo>
                          <a:pt x="49" y="51"/>
                          <a:pt x="49" y="51"/>
                          <a:pt x="49" y="51"/>
                        </a:cubicBezTo>
                        <a:cubicBezTo>
                          <a:pt x="48" y="52"/>
                          <a:pt x="48" y="52"/>
                          <a:pt x="48" y="52"/>
                        </a:cubicBezTo>
                        <a:cubicBezTo>
                          <a:pt x="48" y="52"/>
                          <a:pt x="48" y="52"/>
                          <a:pt x="48" y="52"/>
                        </a:cubicBezTo>
                        <a:cubicBezTo>
                          <a:pt x="48" y="52"/>
                          <a:pt x="48" y="52"/>
                          <a:pt x="48" y="52"/>
                        </a:cubicBezTo>
                        <a:cubicBezTo>
                          <a:pt x="48" y="54"/>
                          <a:pt x="48" y="54"/>
                          <a:pt x="48" y="54"/>
                        </a:cubicBezTo>
                        <a:cubicBezTo>
                          <a:pt x="48" y="54"/>
                          <a:pt x="48" y="54"/>
                          <a:pt x="48" y="54"/>
                        </a:cubicBezTo>
                        <a:cubicBezTo>
                          <a:pt x="48" y="54"/>
                          <a:pt x="48" y="54"/>
                          <a:pt x="48" y="54"/>
                        </a:cubicBezTo>
                        <a:cubicBezTo>
                          <a:pt x="47" y="53"/>
                          <a:pt x="47" y="53"/>
                          <a:pt x="47" y="53"/>
                        </a:cubicBezTo>
                        <a:cubicBezTo>
                          <a:pt x="47" y="53"/>
                          <a:pt x="47" y="53"/>
                          <a:pt x="47" y="53"/>
                        </a:cubicBezTo>
                        <a:cubicBezTo>
                          <a:pt x="47" y="53"/>
                          <a:pt x="47" y="53"/>
                          <a:pt x="47" y="53"/>
                        </a:cubicBezTo>
                        <a:cubicBezTo>
                          <a:pt x="46" y="53"/>
                          <a:pt x="46" y="53"/>
                          <a:pt x="46" y="53"/>
                        </a:cubicBezTo>
                        <a:cubicBezTo>
                          <a:pt x="46" y="54"/>
                          <a:pt x="46" y="54"/>
                          <a:pt x="46" y="54"/>
                        </a:cubicBezTo>
                        <a:cubicBezTo>
                          <a:pt x="46" y="54"/>
                          <a:pt x="46" y="54"/>
                          <a:pt x="46" y="54"/>
                        </a:cubicBezTo>
                        <a:cubicBezTo>
                          <a:pt x="46" y="54"/>
                          <a:pt x="46" y="54"/>
                          <a:pt x="46" y="54"/>
                        </a:cubicBezTo>
                        <a:cubicBezTo>
                          <a:pt x="46" y="54"/>
                          <a:pt x="46" y="54"/>
                          <a:pt x="46" y="54"/>
                        </a:cubicBezTo>
                        <a:cubicBezTo>
                          <a:pt x="45" y="54"/>
                          <a:pt x="45" y="54"/>
                          <a:pt x="45" y="54"/>
                        </a:cubicBezTo>
                        <a:cubicBezTo>
                          <a:pt x="45" y="55"/>
                          <a:pt x="45" y="55"/>
                          <a:pt x="45" y="55"/>
                        </a:cubicBezTo>
                        <a:cubicBezTo>
                          <a:pt x="45" y="56"/>
                          <a:pt x="45" y="56"/>
                          <a:pt x="45" y="56"/>
                        </a:cubicBezTo>
                        <a:cubicBezTo>
                          <a:pt x="45" y="56"/>
                          <a:pt x="45" y="56"/>
                          <a:pt x="45" y="56"/>
                        </a:cubicBezTo>
                        <a:cubicBezTo>
                          <a:pt x="45" y="56"/>
                          <a:pt x="45" y="56"/>
                          <a:pt x="45" y="56"/>
                        </a:cubicBezTo>
                        <a:cubicBezTo>
                          <a:pt x="46" y="58"/>
                          <a:pt x="46" y="58"/>
                          <a:pt x="46" y="58"/>
                        </a:cubicBezTo>
                        <a:cubicBezTo>
                          <a:pt x="46" y="58"/>
                          <a:pt x="46" y="58"/>
                          <a:pt x="46" y="58"/>
                        </a:cubicBezTo>
                        <a:cubicBezTo>
                          <a:pt x="47" y="58"/>
                          <a:pt x="47" y="58"/>
                          <a:pt x="47" y="58"/>
                        </a:cubicBezTo>
                        <a:cubicBezTo>
                          <a:pt x="47" y="58"/>
                          <a:pt x="47" y="58"/>
                          <a:pt x="47" y="58"/>
                        </a:cubicBezTo>
                        <a:cubicBezTo>
                          <a:pt x="48" y="60"/>
                          <a:pt x="48" y="60"/>
                          <a:pt x="48" y="60"/>
                        </a:cubicBezTo>
                        <a:cubicBezTo>
                          <a:pt x="48" y="60"/>
                          <a:pt x="48" y="60"/>
                          <a:pt x="48" y="60"/>
                        </a:cubicBezTo>
                        <a:cubicBezTo>
                          <a:pt x="48" y="60"/>
                          <a:pt x="48" y="60"/>
                          <a:pt x="48" y="60"/>
                        </a:cubicBezTo>
                        <a:cubicBezTo>
                          <a:pt x="48" y="60"/>
                          <a:pt x="48" y="60"/>
                          <a:pt x="48" y="60"/>
                        </a:cubicBezTo>
                        <a:cubicBezTo>
                          <a:pt x="48" y="61"/>
                          <a:pt x="48" y="61"/>
                          <a:pt x="48" y="61"/>
                        </a:cubicBezTo>
                        <a:cubicBezTo>
                          <a:pt x="48" y="62"/>
                          <a:pt x="48" y="62"/>
                          <a:pt x="48" y="62"/>
                        </a:cubicBezTo>
                        <a:cubicBezTo>
                          <a:pt x="47" y="63"/>
                          <a:pt x="47" y="63"/>
                          <a:pt x="47" y="63"/>
                        </a:cubicBezTo>
                        <a:cubicBezTo>
                          <a:pt x="47" y="64"/>
                          <a:pt x="47" y="64"/>
                          <a:pt x="47" y="64"/>
                        </a:cubicBezTo>
                        <a:cubicBezTo>
                          <a:pt x="44" y="64"/>
                          <a:pt x="44" y="64"/>
                          <a:pt x="44" y="64"/>
                        </a:cubicBezTo>
                        <a:cubicBezTo>
                          <a:pt x="44" y="64"/>
                          <a:pt x="44" y="64"/>
                          <a:pt x="44" y="64"/>
                        </a:cubicBezTo>
                        <a:cubicBezTo>
                          <a:pt x="44" y="63"/>
                          <a:pt x="44" y="63"/>
                          <a:pt x="44" y="63"/>
                        </a:cubicBezTo>
                        <a:cubicBezTo>
                          <a:pt x="44" y="63"/>
                          <a:pt x="44" y="63"/>
                          <a:pt x="44" y="63"/>
                        </a:cubicBezTo>
                        <a:cubicBezTo>
                          <a:pt x="43" y="64"/>
                          <a:pt x="43" y="64"/>
                          <a:pt x="43" y="64"/>
                        </a:cubicBezTo>
                        <a:cubicBezTo>
                          <a:pt x="42" y="63"/>
                          <a:pt x="42" y="63"/>
                          <a:pt x="42" y="63"/>
                        </a:cubicBezTo>
                        <a:cubicBezTo>
                          <a:pt x="42" y="63"/>
                          <a:pt x="42" y="63"/>
                          <a:pt x="42" y="63"/>
                        </a:cubicBezTo>
                        <a:cubicBezTo>
                          <a:pt x="42" y="63"/>
                          <a:pt x="42" y="63"/>
                          <a:pt x="42" y="63"/>
                        </a:cubicBezTo>
                        <a:cubicBezTo>
                          <a:pt x="42" y="63"/>
                          <a:pt x="42" y="63"/>
                          <a:pt x="42" y="63"/>
                        </a:cubicBezTo>
                        <a:cubicBezTo>
                          <a:pt x="42" y="62"/>
                          <a:pt x="42" y="62"/>
                          <a:pt x="42" y="62"/>
                        </a:cubicBezTo>
                        <a:cubicBezTo>
                          <a:pt x="42" y="61"/>
                          <a:pt x="42" y="61"/>
                          <a:pt x="42" y="61"/>
                        </a:cubicBezTo>
                        <a:cubicBezTo>
                          <a:pt x="42" y="61"/>
                          <a:pt x="42" y="61"/>
                          <a:pt x="42" y="61"/>
                        </a:cubicBezTo>
                        <a:cubicBezTo>
                          <a:pt x="40" y="61"/>
                          <a:pt x="40" y="61"/>
                          <a:pt x="40" y="61"/>
                        </a:cubicBezTo>
                        <a:cubicBezTo>
                          <a:pt x="38" y="60"/>
                          <a:pt x="38" y="60"/>
                          <a:pt x="38" y="60"/>
                        </a:cubicBezTo>
                        <a:cubicBezTo>
                          <a:pt x="38" y="60"/>
                          <a:pt x="38" y="60"/>
                          <a:pt x="38" y="60"/>
                        </a:cubicBezTo>
                        <a:cubicBezTo>
                          <a:pt x="38" y="60"/>
                          <a:pt x="38" y="60"/>
                          <a:pt x="38" y="60"/>
                        </a:cubicBezTo>
                        <a:cubicBezTo>
                          <a:pt x="36" y="60"/>
                          <a:pt x="36" y="60"/>
                          <a:pt x="36" y="60"/>
                        </a:cubicBezTo>
                        <a:cubicBezTo>
                          <a:pt x="35" y="60"/>
                          <a:pt x="35" y="60"/>
                          <a:pt x="35" y="60"/>
                        </a:cubicBezTo>
                        <a:cubicBezTo>
                          <a:pt x="35" y="61"/>
                          <a:pt x="35" y="61"/>
                          <a:pt x="35" y="61"/>
                        </a:cubicBezTo>
                        <a:cubicBezTo>
                          <a:pt x="36" y="63"/>
                          <a:pt x="36" y="63"/>
                          <a:pt x="36" y="63"/>
                        </a:cubicBezTo>
                        <a:cubicBezTo>
                          <a:pt x="37" y="64"/>
                          <a:pt x="37" y="64"/>
                          <a:pt x="37" y="64"/>
                        </a:cubicBezTo>
                        <a:cubicBezTo>
                          <a:pt x="36" y="64"/>
                          <a:pt x="36" y="64"/>
                          <a:pt x="36" y="64"/>
                        </a:cubicBezTo>
                        <a:cubicBezTo>
                          <a:pt x="36" y="63"/>
                          <a:pt x="36" y="63"/>
                          <a:pt x="36" y="63"/>
                        </a:cubicBezTo>
                        <a:cubicBezTo>
                          <a:pt x="36" y="63"/>
                          <a:pt x="36" y="63"/>
                          <a:pt x="36" y="63"/>
                        </a:cubicBezTo>
                        <a:cubicBezTo>
                          <a:pt x="36" y="63"/>
                          <a:pt x="36" y="63"/>
                          <a:pt x="36" y="63"/>
                        </a:cubicBezTo>
                        <a:cubicBezTo>
                          <a:pt x="35" y="62"/>
                          <a:pt x="35" y="62"/>
                          <a:pt x="35" y="62"/>
                        </a:cubicBezTo>
                        <a:cubicBezTo>
                          <a:pt x="35" y="62"/>
                          <a:pt x="35" y="62"/>
                          <a:pt x="35" y="62"/>
                        </a:cubicBezTo>
                        <a:cubicBezTo>
                          <a:pt x="35" y="62"/>
                          <a:pt x="35" y="62"/>
                          <a:pt x="35" y="62"/>
                        </a:cubicBezTo>
                        <a:cubicBezTo>
                          <a:pt x="34" y="61"/>
                          <a:pt x="34" y="61"/>
                          <a:pt x="34" y="61"/>
                        </a:cubicBezTo>
                        <a:cubicBezTo>
                          <a:pt x="34" y="61"/>
                          <a:pt x="34" y="61"/>
                          <a:pt x="34" y="61"/>
                        </a:cubicBezTo>
                        <a:cubicBezTo>
                          <a:pt x="34" y="61"/>
                          <a:pt x="34" y="61"/>
                          <a:pt x="34" y="61"/>
                        </a:cubicBezTo>
                        <a:cubicBezTo>
                          <a:pt x="34" y="61"/>
                          <a:pt x="34" y="61"/>
                          <a:pt x="34" y="61"/>
                        </a:cubicBezTo>
                        <a:cubicBezTo>
                          <a:pt x="33" y="59"/>
                          <a:pt x="33" y="59"/>
                          <a:pt x="33" y="59"/>
                        </a:cubicBezTo>
                        <a:cubicBezTo>
                          <a:pt x="32" y="58"/>
                          <a:pt x="32" y="58"/>
                          <a:pt x="32" y="58"/>
                        </a:cubicBezTo>
                        <a:cubicBezTo>
                          <a:pt x="32" y="58"/>
                          <a:pt x="32" y="58"/>
                          <a:pt x="32" y="58"/>
                        </a:cubicBezTo>
                        <a:cubicBezTo>
                          <a:pt x="32" y="57"/>
                          <a:pt x="32" y="57"/>
                          <a:pt x="32" y="57"/>
                        </a:cubicBezTo>
                        <a:cubicBezTo>
                          <a:pt x="32" y="57"/>
                          <a:pt x="32" y="57"/>
                          <a:pt x="32" y="57"/>
                        </a:cubicBezTo>
                        <a:cubicBezTo>
                          <a:pt x="31" y="57"/>
                          <a:pt x="31" y="57"/>
                          <a:pt x="31" y="57"/>
                        </a:cubicBezTo>
                        <a:cubicBezTo>
                          <a:pt x="30" y="56"/>
                          <a:pt x="30" y="56"/>
                          <a:pt x="30" y="56"/>
                        </a:cubicBezTo>
                        <a:cubicBezTo>
                          <a:pt x="30" y="56"/>
                          <a:pt x="30" y="56"/>
                          <a:pt x="30" y="56"/>
                        </a:cubicBezTo>
                        <a:cubicBezTo>
                          <a:pt x="30" y="56"/>
                          <a:pt x="30" y="56"/>
                          <a:pt x="30" y="56"/>
                        </a:cubicBezTo>
                        <a:cubicBezTo>
                          <a:pt x="29" y="56"/>
                          <a:pt x="29" y="56"/>
                          <a:pt x="29" y="56"/>
                        </a:cubicBezTo>
                        <a:cubicBezTo>
                          <a:pt x="29" y="55"/>
                          <a:pt x="29" y="55"/>
                          <a:pt x="29" y="55"/>
                        </a:cubicBezTo>
                        <a:cubicBezTo>
                          <a:pt x="29" y="55"/>
                          <a:pt x="29" y="55"/>
                          <a:pt x="29" y="55"/>
                        </a:cubicBezTo>
                        <a:cubicBezTo>
                          <a:pt x="29" y="55"/>
                          <a:pt x="29" y="55"/>
                          <a:pt x="29" y="55"/>
                        </a:cubicBezTo>
                        <a:cubicBezTo>
                          <a:pt x="28" y="55"/>
                          <a:pt x="28" y="55"/>
                          <a:pt x="28" y="55"/>
                        </a:cubicBezTo>
                        <a:cubicBezTo>
                          <a:pt x="27" y="54"/>
                          <a:pt x="27" y="54"/>
                          <a:pt x="27" y="54"/>
                        </a:cubicBezTo>
                        <a:cubicBezTo>
                          <a:pt x="27" y="55"/>
                          <a:pt x="27" y="55"/>
                          <a:pt x="27" y="55"/>
                        </a:cubicBezTo>
                        <a:cubicBezTo>
                          <a:pt x="27" y="56"/>
                          <a:pt x="27" y="56"/>
                          <a:pt x="27" y="56"/>
                        </a:cubicBezTo>
                        <a:cubicBezTo>
                          <a:pt x="27" y="56"/>
                          <a:pt x="27" y="56"/>
                          <a:pt x="27" y="56"/>
                        </a:cubicBezTo>
                        <a:cubicBezTo>
                          <a:pt x="27" y="56"/>
                          <a:pt x="27" y="56"/>
                          <a:pt x="27" y="56"/>
                        </a:cubicBezTo>
                        <a:cubicBezTo>
                          <a:pt x="30" y="58"/>
                          <a:pt x="30" y="58"/>
                          <a:pt x="30" y="58"/>
                        </a:cubicBezTo>
                        <a:cubicBezTo>
                          <a:pt x="30" y="59"/>
                          <a:pt x="30" y="59"/>
                          <a:pt x="30" y="59"/>
                        </a:cubicBezTo>
                        <a:cubicBezTo>
                          <a:pt x="31" y="60"/>
                          <a:pt x="31" y="60"/>
                          <a:pt x="31" y="60"/>
                        </a:cubicBezTo>
                        <a:cubicBezTo>
                          <a:pt x="31" y="60"/>
                          <a:pt x="31" y="60"/>
                          <a:pt x="31" y="60"/>
                        </a:cubicBezTo>
                        <a:cubicBezTo>
                          <a:pt x="31" y="60"/>
                          <a:pt x="31" y="60"/>
                          <a:pt x="31" y="60"/>
                        </a:cubicBezTo>
                        <a:cubicBezTo>
                          <a:pt x="32" y="61"/>
                          <a:pt x="32" y="61"/>
                          <a:pt x="32" y="61"/>
                        </a:cubicBezTo>
                        <a:cubicBezTo>
                          <a:pt x="32" y="61"/>
                          <a:pt x="32" y="61"/>
                          <a:pt x="32" y="61"/>
                        </a:cubicBezTo>
                        <a:cubicBezTo>
                          <a:pt x="32" y="62"/>
                          <a:pt x="32" y="62"/>
                          <a:pt x="32" y="62"/>
                        </a:cubicBezTo>
                        <a:cubicBezTo>
                          <a:pt x="32" y="61"/>
                          <a:pt x="32" y="61"/>
                          <a:pt x="32" y="61"/>
                        </a:cubicBezTo>
                        <a:cubicBezTo>
                          <a:pt x="32" y="61"/>
                          <a:pt x="32" y="61"/>
                          <a:pt x="32" y="61"/>
                        </a:cubicBezTo>
                        <a:cubicBezTo>
                          <a:pt x="31" y="61"/>
                          <a:pt x="31" y="61"/>
                          <a:pt x="31" y="61"/>
                        </a:cubicBezTo>
                        <a:cubicBezTo>
                          <a:pt x="31" y="62"/>
                          <a:pt x="31" y="62"/>
                          <a:pt x="31" y="62"/>
                        </a:cubicBezTo>
                        <a:cubicBezTo>
                          <a:pt x="30" y="61"/>
                          <a:pt x="30" y="61"/>
                          <a:pt x="30" y="61"/>
                        </a:cubicBezTo>
                        <a:cubicBezTo>
                          <a:pt x="29" y="61"/>
                          <a:pt x="29" y="61"/>
                          <a:pt x="29" y="61"/>
                        </a:cubicBezTo>
                        <a:cubicBezTo>
                          <a:pt x="29" y="61"/>
                          <a:pt x="29" y="61"/>
                          <a:pt x="29" y="61"/>
                        </a:cubicBezTo>
                        <a:cubicBezTo>
                          <a:pt x="29" y="61"/>
                          <a:pt x="29" y="61"/>
                          <a:pt x="29" y="61"/>
                        </a:cubicBezTo>
                        <a:cubicBezTo>
                          <a:pt x="28" y="60"/>
                          <a:pt x="28" y="60"/>
                          <a:pt x="28" y="60"/>
                        </a:cubicBezTo>
                        <a:cubicBezTo>
                          <a:pt x="28" y="60"/>
                          <a:pt x="28" y="60"/>
                          <a:pt x="28" y="60"/>
                        </a:cubicBezTo>
                        <a:cubicBezTo>
                          <a:pt x="28" y="60"/>
                          <a:pt x="28" y="60"/>
                          <a:pt x="28" y="60"/>
                        </a:cubicBezTo>
                        <a:cubicBezTo>
                          <a:pt x="27" y="60"/>
                          <a:pt x="27" y="60"/>
                          <a:pt x="27" y="60"/>
                        </a:cubicBezTo>
                        <a:cubicBezTo>
                          <a:pt x="27" y="59"/>
                          <a:pt x="27" y="59"/>
                          <a:pt x="27" y="59"/>
                        </a:cubicBezTo>
                        <a:cubicBezTo>
                          <a:pt x="27" y="59"/>
                          <a:pt x="27" y="59"/>
                          <a:pt x="27" y="59"/>
                        </a:cubicBezTo>
                        <a:cubicBezTo>
                          <a:pt x="26" y="59"/>
                          <a:pt x="26" y="59"/>
                          <a:pt x="26" y="59"/>
                        </a:cubicBezTo>
                        <a:cubicBezTo>
                          <a:pt x="24" y="59"/>
                          <a:pt x="24" y="59"/>
                          <a:pt x="24" y="59"/>
                        </a:cubicBezTo>
                        <a:cubicBezTo>
                          <a:pt x="24" y="59"/>
                          <a:pt x="24" y="59"/>
                          <a:pt x="24" y="59"/>
                        </a:cubicBezTo>
                        <a:cubicBezTo>
                          <a:pt x="24" y="59"/>
                          <a:pt x="24" y="59"/>
                          <a:pt x="24" y="59"/>
                        </a:cubicBezTo>
                        <a:cubicBezTo>
                          <a:pt x="23" y="59"/>
                          <a:pt x="23" y="59"/>
                          <a:pt x="23" y="59"/>
                        </a:cubicBezTo>
                        <a:cubicBezTo>
                          <a:pt x="23" y="59"/>
                          <a:pt x="23" y="59"/>
                          <a:pt x="23" y="59"/>
                        </a:cubicBezTo>
                        <a:cubicBezTo>
                          <a:pt x="23" y="59"/>
                          <a:pt x="23" y="59"/>
                          <a:pt x="23" y="59"/>
                        </a:cubicBezTo>
                        <a:cubicBezTo>
                          <a:pt x="23" y="59"/>
                          <a:pt x="23" y="59"/>
                          <a:pt x="23" y="59"/>
                        </a:cubicBezTo>
                        <a:cubicBezTo>
                          <a:pt x="21" y="58"/>
                          <a:pt x="21" y="58"/>
                          <a:pt x="21" y="58"/>
                        </a:cubicBezTo>
                        <a:cubicBezTo>
                          <a:pt x="21" y="58"/>
                          <a:pt x="21" y="58"/>
                          <a:pt x="21" y="58"/>
                        </a:cubicBezTo>
                        <a:cubicBezTo>
                          <a:pt x="21" y="58"/>
                          <a:pt x="21" y="58"/>
                          <a:pt x="21" y="58"/>
                        </a:cubicBezTo>
                        <a:cubicBezTo>
                          <a:pt x="20" y="59"/>
                          <a:pt x="20" y="59"/>
                          <a:pt x="20" y="59"/>
                        </a:cubicBezTo>
                        <a:cubicBezTo>
                          <a:pt x="20" y="58"/>
                          <a:pt x="20" y="58"/>
                          <a:pt x="20" y="58"/>
                        </a:cubicBezTo>
                        <a:cubicBezTo>
                          <a:pt x="20" y="58"/>
                          <a:pt x="20" y="58"/>
                          <a:pt x="20" y="58"/>
                        </a:cubicBezTo>
                        <a:cubicBezTo>
                          <a:pt x="20" y="58"/>
                          <a:pt x="20" y="58"/>
                          <a:pt x="20" y="58"/>
                        </a:cubicBezTo>
                        <a:cubicBezTo>
                          <a:pt x="18" y="57"/>
                          <a:pt x="18" y="57"/>
                          <a:pt x="18" y="57"/>
                        </a:cubicBezTo>
                        <a:cubicBezTo>
                          <a:pt x="18" y="57"/>
                          <a:pt x="18" y="57"/>
                          <a:pt x="18" y="57"/>
                        </a:cubicBezTo>
                        <a:cubicBezTo>
                          <a:pt x="20" y="55"/>
                          <a:pt x="20" y="55"/>
                          <a:pt x="20" y="55"/>
                        </a:cubicBezTo>
                        <a:cubicBezTo>
                          <a:pt x="21" y="55"/>
                          <a:pt x="21" y="55"/>
                          <a:pt x="21" y="55"/>
                        </a:cubicBezTo>
                        <a:cubicBezTo>
                          <a:pt x="21" y="55"/>
                          <a:pt x="21" y="55"/>
                          <a:pt x="21" y="55"/>
                        </a:cubicBezTo>
                        <a:cubicBezTo>
                          <a:pt x="21" y="54"/>
                          <a:pt x="21" y="54"/>
                          <a:pt x="21" y="54"/>
                        </a:cubicBezTo>
                        <a:cubicBezTo>
                          <a:pt x="21" y="54"/>
                          <a:pt x="21" y="54"/>
                          <a:pt x="21" y="54"/>
                        </a:cubicBezTo>
                        <a:cubicBezTo>
                          <a:pt x="21" y="53"/>
                          <a:pt x="21" y="53"/>
                          <a:pt x="21" y="53"/>
                        </a:cubicBezTo>
                        <a:cubicBezTo>
                          <a:pt x="20" y="53"/>
                          <a:pt x="20" y="53"/>
                          <a:pt x="20" y="53"/>
                        </a:cubicBezTo>
                        <a:cubicBezTo>
                          <a:pt x="19" y="54"/>
                          <a:pt x="19" y="54"/>
                          <a:pt x="19" y="54"/>
                        </a:cubicBezTo>
                        <a:cubicBezTo>
                          <a:pt x="19" y="54"/>
                          <a:pt x="19" y="54"/>
                          <a:pt x="19" y="54"/>
                        </a:cubicBezTo>
                        <a:cubicBezTo>
                          <a:pt x="19" y="54"/>
                          <a:pt x="19" y="54"/>
                          <a:pt x="19" y="54"/>
                        </a:cubicBezTo>
                        <a:cubicBezTo>
                          <a:pt x="18" y="55"/>
                          <a:pt x="18" y="55"/>
                          <a:pt x="18" y="55"/>
                        </a:cubicBezTo>
                        <a:cubicBezTo>
                          <a:pt x="17" y="56"/>
                          <a:pt x="17" y="56"/>
                          <a:pt x="17" y="56"/>
                        </a:cubicBezTo>
                        <a:cubicBezTo>
                          <a:pt x="17" y="56"/>
                          <a:pt x="17" y="56"/>
                          <a:pt x="17" y="56"/>
                        </a:cubicBezTo>
                        <a:cubicBezTo>
                          <a:pt x="16" y="55"/>
                          <a:pt x="16" y="55"/>
                          <a:pt x="16" y="55"/>
                        </a:cubicBezTo>
                        <a:cubicBezTo>
                          <a:pt x="16" y="55"/>
                          <a:pt x="16" y="55"/>
                          <a:pt x="16" y="55"/>
                        </a:cubicBezTo>
                        <a:cubicBezTo>
                          <a:pt x="16" y="55"/>
                          <a:pt x="16" y="55"/>
                          <a:pt x="16" y="55"/>
                        </a:cubicBezTo>
                        <a:cubicBezTo>
                          <a:pt x="15" y="55"/>
                          <a:pt x="15" y="55"/>
                          <a:pt x="15" y="55"/>
                        </a:cubicBezTo>
                        <a:cubicBezTo>
                          <a:pt x="15" y="55"/>
                          <a:pt x="15" y="55"/>
                          <a:pt x="15" y="55"/>
                        </a:cubicBezTo>
                        <a:cubicBezTo>
                          <a:pt x="15" y="55"/>
                          <a:pt x="15" y="55"/>
                          <a:pt x="15" y="55"/>
                        </a:cubicBezTo>
                        <a:cubicBezTo>
                          <a:pt x="14" y="55"/>
                          <a:pt x="14" y="55"/>
                          <a:pt x="14" y="55"/>
                        </a:cubicBezTo>
                        <a:cubicBezTo>
                          <a:pt x="13" y="55"/>
                          <a:pt x="13" y="55"/>
                          <a:pt x="13" y="55"/>
                        </a:cubicBezTo>
                        <a:cubicBezTo>
                          <a:pt x="14" y="56"/>
                          <a:pt x="14" y="56"/>
                          <a:pt x="14" y="56"/>
                        </a:cubicBezTo>
                        <a:cubicBezTo>
                          <a:pt x="14" y="56"/>
                          <a:pt x="14" y="56"/>
                          <a:pt x="14" y="56"/>
                        </a:cubicBezTo>
                        <a:cubicBezTo>
                          <a:pt x="13" y="56"/>
                          <a:pt x="13" y="56"/>
                          <a:pt x="13" y="56"/>
                        </a:cubicBezTo>
                        <a:cubicBezTo>
                          <a:pt x="12" y="55"/>
                          <a:pt x="12" y="55"/>
                          <a:pt x="12" y="55"/>
                        </a:cubicBezTo>
                        <a:cubicBezTo>
                          <a:pt x="12" y="54"/>
                          <a:pt x="12" y="54"/>
                          <a:pt x="12" y="54"/>
                        </a:cubicBezTo>
                        <a:cubicBezTo>
                          <a:pt x="12" y="53"/>
                          <a:pt x="12" y="53"/>
                          <a:pt x="12" y="53"/>
                        </a:cubicBezTo>
                        <a:cubicBezTo>
                          <a:pt x="12" y="53"/>
                          <a:pt x="12" y="53"/>
                          <a:pt x="12" y="53"/>
                        </a:cubicBezTo>
                        <a:cubicBezTo>
                          <a:pt x="11" y="53"/>
                          <a:pt x="11" y="53"/>
                          <a:pt x="11" y="53"/>
                        </a:cubicBezTo>
                        <a:cubicBezTo>
                          <a:pt x="11" y="52"/>
                          <a:pt x="11" y="52"/>
                          <a:pt x="11" y="52"/>
                        </a:cubicBezTo>
                        <a:cubicBezTo>
                          <a:pt x="13" y="51"/>
                          <a:pt x="13" y="51"/>
                          <a:pt x="13" y="51"/>
                        </a:cubicBezTo>
                        <a:cubicBezTo>
                          <a:pt x="13" y="51"/>
                          <a:pt x="13" y="51"/>
                          <a:pt x="13" y="51"/>
                        </a:cubicBezTo>
                        <a:cubicBezTo>
                          <a:pt x="13" y="51"/>
                          <a:pt x="13" y="51"/>
                          <a:pt x="13" y="51"/>
                        </a:cubicBezTo>
                        <a:cubicBezTo>
                          <a:pt x="13" y="50"/>
                          <a:pt x="13" y="50"/>
                          <a:pt x="13" y="50"/>
                        </a:cubicBezTo>
                        <a:cubicBezTo>
                          <a:pt x="14" y="50"/>
                          <a:pt x="14" y="50"/>
                          <a:pt x="14" y="50"/>
                        </a:cubicBezTo>
                        <a:cubicBezTo>
                          <a:pt x="13" y="49"/>
                          <a:pt x="13" y="49"/>
                          <a:pt x="13" y="49"/>
                        </a:cubicBezTo>
                        <a:cubicBezTo>
                          <a:pt x="13" y="49"/>
                          <a:pt x="13" y="49"/>
                          <a:pt x="13" y="49"/>
                        </a:cubicBezTo>
                        <a:cubicBezTo>
                          <a:pt x="13" y="49"/>
                          <a:pt x="13" y="49"/>
                          <a:pt x="13" y="49"/>
                        </a:cubicBezTo>
                        <a:cubicBezTo>
                          <a:pt x="12" y="49"/>
                          <a:pt x="12" y="49"/>
                          <a:pt x="12" y="49"/>
                        </a:cubicBezTo>
                        <a:cubicBezTo>
                          <a:pt x="11" y="50"/>
                          <a:pt x="11" y="50"/>
                          <a:pt x="11" y="50"/>
                        </a:cubicBezTo>
                        <a:cubicBezTo>
                          <a:pt x="10" y="50"/>
                          <a:pt x="10" y="50"/>
                          <a:pt x="10" y="50"/>
                        </a:cubicBezTo>
                        <a:cubicBezTo>
                          <a:pt x="10" y="50"/>
                          <a:pt x="10" y="50"/>
                          <a:pt x="10" y="50"/>
                        </a:cubicBezTo>
                        <a:cubicBezTo>
                          <a:pt x="10" y="50"/>
                          <a:pt x="10" y="50"/>
                          <a:pt x="10" y="50"/>
                        </a:cubicBezTo>
                        <a:cubicBezTo>
                          <a:pt x="9" y="51"/>
                          <a:pt x="9" y="51"/>
                          <a:pt x="9" y="51"/>
                        </a:cubicBezTo>
                        <a:cubicBezTo>
                          <a:pt x="9" y="51"/>
                          <a:pt x="9" y="51"/>
                          <a:pt x="9" y="51"/>
                        </a:cubicBezTo>
                        <a:cubicBezTo>
                          <a:pt x="9" y="50"/>
                          <a:pt x="9" y="50"/>
                          <a:pt x="9" y="50"/>
                        </a:cubicBezTo>
                        <a:cubicBezTo>
                          <a:pt x="10" y="50"/>
                          <a:pt x="10" y="50"/>
                          <a:pt x="10" y="50"/>
                        </a:cubicBezTo>
                        <a:cubicBezTo>
                          <a:pt x="9" y="50"/>
                          <a:pt x="9" y="50"/>
                          <a:pt x="9" y="50"/>
                        </a:cubicBezTo>
                        <a:cubicBezTo>
                          <a:pt x="9" y="49"/>
                          <a:pt x="9" y="49"/>
                          <a:pt x="9" y="49"/>
                        </a:cubicBezTo>
                        <a:cubicBezTo>
                          <a:pt x="9" y="49"/>
                          <a:pt x="9" y="49"/>
                          <a:pt x="9" y="49"/>
                        </a:cubicBezTo>
                        <a:cubicBezTo>
                          <a:pt x="8" y="49"/>
                          <a:pt x="8" y="49"/>
                          <a:pt x="8" y="49"/>
                        </a:cubicBezTo>
                        <a:cubicBezTo>
                          <a:pt x="8" y="49"/>
                          <a:pt x="8" y="49"/>
                          <a:pt x="8" y="49"/>
                        </a:cubicBezTo>
                        <a:cubicBezTo>
                          <a:pt x="7" y="49"/>
                          <a:pt x="7" y="49"/>
                          <a:pt x="7" y="49"/>
                        </a:cubicBezTo>
                        <a:cubicBezTo>
                          <a:pt x="7" y="50"/>
                          <a:pt x="7" y="50"/>
                          <a:pt x="7" y="50"/>
                        </a:cubicBezTo>
                        <a:cubicBezTo>
                          <a:pt x="7" y="50"/>
                          <a:pt x="7" y="50"/>
                          <a:pt x="7" y="50"/>
                        </a:cubicBezTo>
                        <a:cubicBezTo>
                          <a:pt x="7" y="51"/>
                          <a:pt x="7" y="51"/>
                          <a:pt x="7" y="51"/>
                        </a:cubicBezTo>
                        <a:cubicBezTo>
                          <a:pt x="7" y="51"/>
                          <a:pt x="7" y="51"/>
                          <a:pt x="7" y="51"/>
                        </a:cubicBezTo>
                        <a:cubicBezTo>
                          <a:pt x="7" y="51"/>
                          <a:pt x="7" y="51"/>
                          <a:pt x="7" y="51"/>
                        </a:cubicBezTo>
                        <a:cubicBezTo>
                          <a:pt x="7" y="51"/>
                          <a:pt x="7" y="51"/>
                          <a:pt x="7" y="51"/>
                        </a:cubicBezTo>
                        <a:cubicBezTo>
                          <a:pt x="7" y="51"/>
                          <a:pt x="7" y="51"/>
                          <a:pt x="7" y="51"/>
                        </a:cubicBezTo>
                        <a:cubicBezTo>
                          <a:pt x="6" y="50"/>
                          <a:pt x="6" y="50"/>
                          <a:pt x="6" y="50"/>
                        </a:cubicBezTo>
                        <a:cubicBezTo>
                          <a:pt x="6" y="50"/>
                          <a:pt x="6" y="50"/>
                          <a:pt x="6" y="50"/>
                        </a:cubicBezTo>
                        <a:cubicBezTo>
                          <a:pt x="6" y="50"/>
                          <a:pt x="6" y="50"/>
                          <a:pt x="6" y="50"/>
                        </a:cubicBezTo>
                        <a:cubicBezTo>
                          <a:pt x="5" y="50"/>
                          <a:pt x="5" y="50"/>
                          <a:pt x="5" y="50"/>
                        </a:cubicBezTo>
                        <a:cubicBezTo>
                          <a:pt x="5" y="50"/>
                          <a:pt x="5" y="50"/>
                          <a:pt x="5" y="50"/>
                        </a:cubicBezTo>
                        <a:cubicBezTo>
                          <a:pt x="5" y="50"/>
                          <a:pt x="5" y="50"/>
                          <a:pt x="5" y="50"/>
                        </a:cubicBezTo>
                        <a:cubicBezTo>
                          <a:pt x="4" y="50"/>
                          <a:pt x="4" y="50"/>
                          <a:pt x="4" y="50"/>
                        </a:cubicBezTo>
                        <a:cubicBezTo>
                          <a:pt x="4" y="50"/>
                          <a:pt x="4" y="50"/>
                          <a:pt x="4" y="50"/>
                        </a:cubicBezTo>
                        <a:cubicBezTo>
                          <a:pt x="4" y="50"/>
                          <a:pt x="4" y="50"/>
                          <a:pt x="4" y="50"/>
                        </a:cubicBezTo>
                        <a:cubicBezTo>
                          <a:pt x="4" y="50"/>
                          <a:pt x="4" y="50"/>
                          <a:pt x="4" y="50"/>
                        </a:cubicBezTo>
                        <a:cubicBezTo>
                          <a:pt x="4" y="49"/>
                          <a:pt x="4" y="49"/>
                          <a:pt x="4" y="49"/>
                        </a:cubicBezTo>
                        <a:cubicBezTo>
                          <a:pt x="3" y="49"/>
                          <a:pt x="3" y="49"/>
                          <a:pt x="3" y="49"/>
                        </a:cubicBezTo>
                        <a:cubicBezTo>
                          <a:pt x="2" y="48"/>
                          <a:pt x="2" y="48"/>
                          <a:pt x="2" y="48"/>
                        </a:cubicBezTo>
                        <a:cubicBezTo>
                          <a:pt x="1" y="47"/>
                          <a:pt x="1" y="47"/>
                          <a:pt x="1" y="47"/>
                        </a:cubicBezTo>
                        <a:cubicBezTo>
                          <a:pt x="1" y="47"/>
                          <a:pt x="1" y="47"/>
                          <a:pt x="1" y="47"/>
                        </a:cubicBezTo>
                        <a:cubicBezTo>
                          <a:pt x="1" y="45"/>
                          <a:pt x="1" y="45"/>
                          <a:pt x="1" y="45"/>
                        </a:cubicBezTo>
                        <a:cubicBezTo>
                          <a:pt x="1" y="45"/>
                          <a:pt x="1" y="45"/>
                          <a:pt x="1" y="45"/>
                        </a:cubicBezTo>
                        <a:cubicBezTo>
                          <a:pt x="1" y="45"/>
                          <a:pt x="1" y="45"/>
                          <a:pt x="1" y="45"/>
                        </a:cubicBezTo>
                        <a:cubicBezTo>
                          <a:pt x="1" y="44"/>
                          <a:pt x="1" y="44"/>
                          <a:pt x="1" y="44"/>
                        </a:cubicBezTo>
                        <a:cubicBezTo>
                          <a:pt x="0" y="42"/>
                          <a:pt x="0" y="42"/>
                          <a:pt x="0" y="42"/>
                        </a:cubicBezTo>
                        <a:cubicBezTo>
                          <a:pt x="0" y="41"/>
                          <a:pt x="0" y="41"/>
                          <a:pt x="0" y="41"/>
                        </a:cubicBezTo>
                        <a:cubicBezTo>
                          <a:pt x="1" y="41"/>
                          <a:pt x="1" y="41"/>
                          <a:pt x="1" y="41"/>
                        </a:cubicBezTo>
                        <a:cubicBezTo>
                          <a:pt x="1" y="41"/>
                          <a:pt x="1" y="41"/>
                          <a:pt x="1" y="41"/>
                        </a:cubicBezTo>
                        <a:cubicBezTo>
                          <a:pt x="1" y="41"/>
                          <a:pt x="1" y="41"/>
                          <a:pt x="1" y="41"/>
                        </a:cubicBezTo>
                        <a:cubicBezTo>
                          <a:pt x="1" y="40"/>
                          <a:pt x="1" y="40"/>
                          <a:pt x="1" y="40"/>
                        </a:cubicBezTo>
                        <a:cubicBezTo>
                          <a:pt x="1" y="40"/>
                          <a:pt x="1" y="40"/>
                          <a:pt x="1" y="40"/>
                        </a:cubicBezTo>
                        <a:cubicBezTo>
                          <a:pt x="1" y="40"/>
                          <a:pt x="1" y="40"/>
                          <a:pt x="1" y="40"/>
                        </a:cubicBezTo>
                        <a:cubicBezTo>
                          <a:pt x="1" y="39"/>
                          <a:pt x="1" y="39"/>
                          <a:pt x="1" y="39"/>
                        </a:cubicBezTo>
                        <a:cubicBezTo>
                          <a:pt x="1" y="39"/>
                          <a:pt x="1" y="39"/>
                          <a:pt x="1" y="39"/>
                        </a:cubicBezTo>
                        <a:cubicBezTo>
                          <a:pt x="2" y="40"/>
                          <a:pt x="2" y="40"/>
                          <a:pt x="2" y="40"/>
                        </a:cubicBezTo>
                        <a:cubicBezTo>
                          <a:pt x="2" y="40"/>
                          <a:pt x="2" y="40"/>
                          <a:pt x="2" y="40"/>
                        </a:cubicBezTo>
                        <a:cubicBezTo>
                          <a:pt x="2" y="40"/>
                          <a:pt x="2" y="40"/>
                          <a:pt x="2" y="40"/>
                        </a:cubicBezTo>
                        <a:cubicBezTo>
                          <a:pt x="4" y="40"/>
                          <a:pt x="4" y="40"/>
                          <a:pt x="4" y="40"/>
                        </a:cubicBezTo>
                        <a:cubicBezTo>
                          <a:pt x="5" y="41"/>
                          <a:pt x="5" y="41"/>
                          <a:pt x="5" y="41"/>
                        </a:cubicBezTo>
                        <a:cubicBezTo>
                          <a:pt x="5" y="42"/>
                          <a:pt x="5" y="42"/>
                          <a:pt x="5" y="42"/>
                        </a:cubicBezTo>
                        <a:cubicBezTo>
                          <a:pt x="5" y="42"/>
                          <a:pt x="5" y="42"/>
                          <a:pt x="5" y="42"/>
                        </a:cubicBezTo>
                        <a:cubicBezTo>
                          <a:pt x="6" y="42"/>
                          <a:pt x="6" y="42"/>
                          <a:pt x="6" y="42"/>
                        </a:cubicBezTo>
                        <a:cubicBezTo>
                          <a:pt x="8" y="43"/>
                          <a:pt x="8" y="43"/>
                          <a:pt x="8" y="43"/>
                        </a:cubicBezTo>
                        <a:cubicBezTo>
                          <a:pt x="8" y="43"/>
                          <a:pt x="8" y="43"/>
                          <a:pt x="8" y="43"/>
                        </a:cubicBezTo>
                        <a:cubicBezTo>
                          <a:pt x="8" y="43"/>
                          <a:pt x="8" y="43"/>
                          <a:pt x="8" y="43"/>
                        </a:cubicBezTo>
                        <a:cubicBezTo>
                          <a:pt x="10" y="43"/>
                          <a:pt x="10" y="43"/>
                          <a:pt x="10" y="43"/>
                        </a:cubicBezTo>
                        <a:cubicBezTo>
                          <a:pt x="10" y="43"/>
                          <a:pt x="10" y="43"/>
                          <a:pt x="10" y="43"/>
                        </a:cubicBezTo>
                        <a:cubicBezTo>
                          <a:pt x="10" y="43"/>
                          <a:pt x="10" y="43"/>
                          <a:pt x="10" y="43"/>
                        </a:cubicBezTo>
                        <a:cubicBezTo>
                          <a:pt x="11" y="42"/>
                          <a:pt x="11" y="42"/>
                          <a:pt x="11" y="42"/>
                        </a:cubicBezTo>
                        <a:cubicBezTo>
                          <a:pt x="12" y="42"/>
                          <a:pt x="12" y="42"/>
                          <a:pt x="12" y="42"/>
                        </a:cubicBezTo>
                        <a:cubicBezTo>
                          <a:pt x="14" y="42"/>
                          <a:pt x="14" y="42"/>
                          <a:pt x="14" y="42"/>
                        </a:cubicBezTo>
                        <a:cubicBezTo>
                          <a:pt x="13" y="41"/>
                          <a:pt x="13" y="41"/>
                          <a:pt x="13" y="41"/>
                        </a:cubicBezTo>
                        <a:cubicBezTo>
                          <a:pt x="12" y="41"/>
                          <a:pt x="12" y="41"/>
                          <a:pt x="12" y="41"/>
                        </a:cubicBezTo>
                        <a:cubicBezTo>
                          <a:pt x="12" y="40"/>
                          <a:pt x="12" y="40"/>
                          <a:pt x="12" y="40"/>
                        </a:cubicBezTo>
                        <a:cubicBezTo>
                          <a:pt x="12" y="40"/>
                          <a:pt x="12" y="40"/>
                          <a:pt x="12" y="40"/>
                        </a:cubicBezTo>
                        <a:cubicBezTo>
                          <a:pt x="12" y="40"/>
                          <a:pt x="12" y="40"/>
                          <a:pt x="12" y="40"/>
                        </a:cubicBezTo>
                        <a:cubicBezTo>
                          <a:pt x="10" y="39"/>
                          <a:pt x="10" y="39"/>
                          <a:pt x="10" y="39"/>
                        </a:cubicBezTo>
                        <a:cubicBezTo>
                          <a:pt x="10" y="38"/>
                          <a:pt x="10" y="38"/>
                          <a:pt x="10" y="38"/>
                        </a:cubicBezTo>
                        <a:cubicBezTo>
                          <a:pt x="10" y="37"/>
                          <a:pt x="10" y="37"/>
                          <a:pt x="10" y="37"/>
                        </a:cubicBezTo>
                        <a:cubicBezTo>
                          <a:pt x="9" y="37"/>
                          <a:pt x="9" y="37"/>
                          <a:pt x="9" y="37"/>
                        </a:cubicBezTo>
                        <a:cubicBezTo>
                          <a:pt x="8" y="37"/>
                          <a:pt x="8" y="37"/>
                          <a:pt x="8" y="37"/>
                        </a:cubicBezTo>
                        <a:cubicBezTo>
                          <a:pt x="7" y="36"/>
                          <a:pt x="7" y="36"/>
                          <a:pt x="7" y="36"/>
                        </a:cubicBezTo>
                        <a:cubicBezTo>
                          <a:pt x="7" y="36"/>
                          <a:pt x="7" y="36"/>
                          <a:pt x="7" y="36"/>
                        </a:cubicBezTo>
                        <a:cubicBezTo>
                          <a:pt x="6" y="36"/>
                          <a:pt x="6" y="36"/>
                          <a:pt x="6" y="36"/>
                        </a:cubicBezTo>
                        <a:cubicBezTo>
                          <a:pt x="6" y="36"/>
                          <a:pt x="6" y="36"/>
                          <a:pt x="6" y="36"/>
                        </a:cubicBezTo>
                        <a:cubicBezTo>
                          <a:pt x="4" y="35"/>
                          <a:pt x="4" y="35"/>
                          <a:pt x="4" y="35"/>
                        </a:cubicBezTo>
                        <a:cubicBezTo>
                          <a:pt x="4" y="35"/>
                          <a:pt x="4" y="35"/>
                          <a:pt x="4" y="35"/>
                        </a:cubicBezTo>
                        <a:cubicBezTo>
                          <a:pt x="4" y="35"/>
                          <a:pt x="4" y="35"/>
                          <a:pt x="4" y="35"/>
                        </a:cubicBezTo>
                        <a:cubicBezTo>
                          <a:pt x="3" y="35"/>
                          <a:pt x="3" y="35"/>
                          <a:pt x="3" y="35"/>
                        </a:cubicBezTo>
                        <a:cubicBezTo>
                          <a:pt x="1" y="34"/>
                          <a:pt x="1" y="34"/>
                          <a:pt x="1" y="34"/>
                        </a:cubicBezTo>
                        <a:cubicBezTo>
                          <a:pt x="1" y="33"/>
                          <a:pt x="1" y="33"/>
                          <a:pt x="1" y="33"/>
                        </a:cubicBezTo>
                        <a:cubicBezTo>
                          <a:pt x="1" y="32"/>
                          <a:pt x="1" y="32"/>
                          <a:pt x="1" y="32"/>
                        </a:cubicBezTo>
                        <a:cubicBezTo>
                          <a:pt x="2" y="31"/>
                          <a:pt x="2" y="31"/>
                          <a:pt x="2" y="31"/>
                        </a:cubicBezTo>
                        <a:cubicBezTo>
                          <a:pt x="2" y="31"/>
                          <a:pt x="2" y="31"/>
                          <a:pt x="2" y="31"/>
                        </a:cubicBezTo>
                        <a:cubicBezTo>
                          <a:pt x="2" y="31"/>
                          <a:pt x="2" y="31"/>
                          <a:pt x="2" y="31"/>
                        </a:cubicBezTo>
                        <a:cubicBezTo>
                          <a:pt x="2" y="30"/>
                          <a:pt x="2" y="30"/>
                          <a:pt x="2" y="30"/>
                        </a:cubicBezTo>
                        <a:cubicBezTo>
                          <a:pt x="2" y="29"/>
                          <a:pt x="2" y="29"/>
                          <a:pt x="2" y="29"/>
                        </a:cubicBezTo>
                        <a:cubicBezTo>
                          <a:pt x="3" y="29"/>
                          <a:pt x="3" y="29"/>
                          <a:pt x="3" y="29"/>
                        </a:cubicBezTo>
                        <a:cubicBezTo>
                          <a:pt x="3" y="29"/>
                          <a:pt x="3" y="29"/>
                          <a:pt x="3" y="29"/>
                        </a:cubicBezTo>
                        <a:cubicBezTo>
                          <a:pt x="3" y="29"/>
                          <a:pt x="3" y="29"/>
                          <a:pt x="3" y="29"/>
                        </a:cubicBezTo>
                        <a:cubicBezTo>
                          <a:pt x="4" y="28"/>
                          <a:pt x="4" y="28"/>
                          <a:pt x="4" y="28"/>
                        </a:cubicBezTo>
                        <a:cubicBezTo>
                          <a:pt x="4" y="27"/>
                          <a:pt x="4" y="27"/>
                          <a:pt x="4" y="27"/>
                        </a:cubicBezTo>
                        <a:cubicBezTo>
                          <a:pt x="4" y="27"/>
                          <a:pt x="4" y="27"/>
                          <a:pt x="4" y="27"/>
                        </a:cubicBezTo>
                        <a:cubicBezTo>
                          <a:pt x="4" y="25"/>
                          <a:pt x="4" y="25"/>
                          <a:pt x="4" y="25"/>
                        </a:cubicBezTo>
                        <a:cubicBezTo>
                          <a:pt x="4" y="25"/>
                          <a:pt x="4" y="25"/>
                          <a:pt x="4" y="25"/>
                        </a:cubicBezTo>
                        <a:cubicBezTo>
                          <a:pt x="5" y="24"/>
                          <a:pt x="5" y="24"/>
                          <a:pt x="5" y="24"/>
                        </a:cubicBezTo>
                        <a:cubicBezTo>
                          <a:pt x="5" y="24"/>
                          <a:pt x="5" y="24"/>
                          <a:pt x="5" y="24"/>
                        </a:cubicBezTo>
                        <a:cubicBezTo>
                          <a:pt x="5" y="24"/>
                          <a:pt x="5" y="24"/>
                          <a:pt x="5" y="24"/>
                        </a:cubicBezTo>
                        <a:cubicBezTo>
                          <a:pt x="6" y="23"/>
                          <a:pt x="6" y="23"/>
                          <a:pt x="6" y="23"/>
                        </a:cubicBezTo>
                        <a:cubicBezTo>
                          <a:pt x="7" y="22"/>
                          <a:pt x="7" y="22"/>
                          <a:pt x="7" y="22"/>
                        </a:cubicBezTo>
                        <a:cubicBezTo>
                          <a:pt x="8" y="22"/>
                          <a:pt x="8" y="22"/>
                          <a:pt x="8" y="22"/>
                        </a:cubicBezTo>
                        <a:cubicBezTo>
                          <a:pt x="8" y="22"/>
                          <a:pt x="8" y="22"/>
                          <a:pt x="8" y="22"/>
                        </a:cubicBezTo>
                        <a:cubicBezTo>
                          <a:pt x="8" y="22"/>
                          <a:pt x="8" y="22"/>
                          <a:pt x="8" y="22"/>
                        </a:cubicBezTo>
                        <a:cubicBezTo>
                          <a:pt x="9" y="21"/>
                          <a:pt x="9" y="21"/>
                          <a:pt x="9" y="21"/>
                        </a:cubicBezTo>
                        <a:cubicBezTo>
                          <a:pt x="9" y="20"/>
                          <a:pt x="9" y="20"/>
                          <a:pt x="9" y="20"/>
                        </a:cubicBezTo>
                        <a:cubicBezTo>
                          <a:pt x="8" y="20"/>
                          <a:pt x="8" y="20"/>
                          <a:pt x="8" y="20"/>
                        </a:cubicBezTo>
                        <a:cubicBezTo>
                          <a:pt x="8" y="21"/>
                          <a:pt x="8" y="21"/>
                          <a:pt x="8" y="21"/>
                        </a:cubicBezTo>
                        <a:cubicBezTo>
                          <a:pt x="8" y="21"/>
                          <a:pt x="8" y="21"/>
                          <a:pt x="8" y="21"/>
                        </a:cubicBezTo>
                        <a:cubicBezTo>
                          <a:pt x="7" y="21"/>
                          <a:pt x="7" y="21"/>
                          <a:pt x="7" y="21"/>
                        </a:cubicBezTo>
                        <a:cubicBezTo>
                          <a:pt x="7" y="20"/>
                          <a:pt x="7" y="20"/>
                          <a:pt x="7" y="20"/>
                        </a:cubicBezTo>
                        <a:cubicBezTo>
                          <a:pt x="9" y="19"/>
                          <a:pt x="9" y="19"/>
                          <a:pt x="9" y="19"/>
                        </a:cubicBezTo>
                        <a:cubicBezTo>
                          <a:pt x="10" y="17"/>
                          <a:pt x="10" y="17"/>
                          <a:pt x="10" y="17"/>
                        </a:cubicBezTo>
                        <a:cubicBezTo>
                          <a:pt x="10" y="16"/>
                          <a:pt x="10" y="16"/>
                          <a:pt x="10" y="16"/>
                        </a:cubicBezTo>
                        <a:cubicBezTo>
                          <a:pt x="11" y="15"/>
                          <a:pt x="11" y="15"/>
                          <a:pt x="11" y="15"/>
                        </a:cubicBezTo>
                        <a:cubicBezTo>
                          <a:pt x="11" y="15"/>
                          <a:pt x="11" y="15"/>
                          <a:pt x="11" y="15"/>
                        </a:cubicBezTo>
                        <a:cubicBezTo>
                          <a:pt x="12" y="15"/>
                          <a:pt x="12" y="15"/>
                          <a:pt x="12" y="15"/>
                        </a:cubicBezTo>
                        <a:cubicBezTo>
                          <a:pt x="12" y="16"/>
                          <a:pt x="12" y="16"/>
                          <a:pt x="12" y="16"/>
                        </a:cubicBezTo>
                        <a:cubicBezTo>
                          <a:pt x="12" y="15"/>
                          <a:pt x="12" y="15"/>
                          <a:pt x="12" y="15"/>
                        </a:cubicBezTo>
                        <a:cubicBezTo>
                          <a:pt x="13" y="14"/>
                          <a:pt x="13" y="14"/>
                          <a:pt x="13" y="14"/>
                        </a:cubicBezTo>
                        <a:cubicBezTo>
                          <a:pt x="13" y="14"/>
                          <a:pt x="13" y="14"/>
                          <a:pt x="13" y="14"/>
                        </a:cubicBezTo>
                        <a:cubicBezTo>
                          <a:pt x="13" y="15"/>
                          <a:pt x="13" y="15"/>
                          <a:pt x="13" y="15"/>
                        </a:cubicBezTo>
                        <a:cubicBezTo>
                          <a:pt x="14" y="14"/>
                          <a:pt x="14" y="14"/>
                          <a:pt x="14" y="14"/>
                        </a:cubicBezTo>
                        <a:cubicBezTo>
                          <a:pt x="14" y="14"/>
                          <a:pt x="14" y="14"/>
                          <a:pt x="14" y="14"/>
                        </a:cubicBezTo>
                        <a:cubicBezTo>
                          <a:pt x="15" y="13"/>
                          <a:pt x="15" y="13"/>
                          <a:pt x="15" y="13"/>
                        </a:cubicBezTo>
                        <a:cubicBezTo>
                          <a:pt x="15" y="13"/>
                          <a:pt x="15" y="13"/>
                          <a:pt x="15" y="13"/>
                        </a:cubicBezTo>
                        <a:cubicBezTo>
                          <a:pt x="14" y="12"/>
                          <a:pt x="14" y="12"/>
                          <a:pt x="14" y="12"/>
                        </a:cubicBezTo>
                        <a:cubicBezTo>
                          <a:pt x="15" y="11"/>
                          <a:pt x="15" y="11"/>
                          <a:pt x="15" y="11"/>
                        </a:cubicBezTo>
                        <a:cubicBezTo>
                          <a:pt x="16" y="11"/>
                          <a:pt x="16" y="11"/>
                          <a:pt x="16" y="11"/>
                        </a:cubicBezTo>
                        <a:cubicBezTo>
                          <a:pt x="17" y="11"/>
                          <a:pt x="17" y="11"/>
                          <a:pt x="17" y="11"/>
                        </a:cubicBezTo>
                        <a:cubicBezTo>
                          <a:pt x="17" y="10"/>
                          <a:pt x="17" y="10"/>
                          <a:pt x="17" y="10"/>
                        </a:cubicBezTo>
                        <a:cubicBezTo>
                          <a:pt x="17" y="9"/>
                          <a:pt x="17" y="9"/>
                          <a:pt x="17" y="9"/>
                        </a:cubicBezTo>
                        <a:cubicBezTo>
                          <a:pt x="17" y="8"/>
                          <a:pt x="17" y="8"/>
                          <a:pt x="17" y="8"/>
                        </a:cubicBezTo>
                        <a:cubicBezTo>
                          <a:pt x="18" y="8"/>
                          <a:pt x="18" y="8"/>
                          <a:pt x="18" y="8"/>
                        </a:cubicBezTo>
                        <a:cubicBezTo>
                          <a:pt x="19" y="8"/>
                          <a:pt x="19" y="8"/>
                          <a:pt x="19" y="8"/>
                        </a:cubicBezTo>
                        <a:cubicBezTo>
                          <a:pt x="19" y="8"/>
                          <a:pt x="19" y="8"/>
                          <a:pt x="19" y="8"/>
                        </a:cubicBezTo>
                        <a:cubicBezTo>
                          <a:pt x="19" y="7"/>
                          <a:pt x="19" y="7"/>
                          <a:pt x="19" y="7"/>
                        </a:cubicBezTo>
                        <a:cubicBezTo>
                          <a:pt x="20" y="7"/>
                          <a:pt x="20" y="7"/>
                          <a:pt x="20" y="7"/>
                        </a:cubicBezTo>
                        <a:cubicBezTo>
                          <a:pt x="21" y="7"/>
                          <a:pt x="21" y="7"/>
                          <a:pt x="21" y="7"/>
                        </a:cubicBezTo>
                        <a:cubicBezTo>
                          <a:pt x="22" y="8"/>
                          <a:pt x="22" y="8"/>
                          <a:pt x="22" y="8"/>
                        </a:cubicBezTo>
                        <a:cubicBezTo>
                          <a:pt x="21" y="7"/>
                          <a:pt x="21" y="7"/>
                          <a:pt x="21" y="7"/>
                        </a:cubicBezTo>
                        <a:cubicBezTo>
                          <a:pt x="21" y="6"/>
                          <a:pt x="21" y="6"/>
                          <a:pt x="21" y="6"/>
                        </a:cubicBezTo>
                        <a:cubicBezTo>
                          <a:pt x="21" y="5"/>
                          <a:pt x="21" y="5"/>
                          <a:pt x="21" y="5"/>
                        </a:cubicBezTo>
                        <a:cubicBezTo>
                          <a:pt x="23" y="4"/>
                          <a:pt x="23" y="4"/>
                          <a:pt x="23" y="4"/>
                        </a:cubicBezTo>
                        <a:cubicBezTo>
                          <a:pt x="23" y="4"/>
                          <a:pt x="23" y="4"/>
                          <a:pt x="23" y="4"/>
                        </a:cubicBezTo>
                        <a:cubicBezTo>
                          <a:pt x="23" y="4"/>
                          <a:pt x="23" y="4"/>
                          <a:pt x="23" y="4"/>
                        </a:cubicBezTo>
                        <a:cubicBezTo>
                          <a:pt x="25" y="2"/>
                          <a:pt x="25" y="2"/>
                          <a:pt x="25" y="2"/>
                        </a:cubicBezTo>
                        <a:cubicBezTo>
                          <a:pt x="29" y="1"/>
                          <a:pt x="29" y="1"/>
                          <a:pt x="29" y="1"/>
                        </a:cubicBezTo>
                        <a:cubicBezTo>
                          <a:pt x="31" y="1"/>
                          <a:pt x="31" y="1"/>
                          <a:pt x="31" y="1"/>
                        </a:cubicBezTo>
                        <a:cubicBezTo>
                          <a:pt x="31" y="1"/>
                          <a:pt x="31" y="1"/>
                          <a:pt x="31" y="1"/>
                        </a:cubicBezTo>
                        <a:cubicBezTo>
                          <a:pt x="31" y="1"/>
                          <a:pt x="31" y="1"/>
                          <a:pt x="31" y="1"/>
                        </a:cubicBezTo>
                        <a:cubicBezTo>
                          <a:pt x="32" y="1"/>
                          <a:pt x="32" y="1"/>
                          <a:pt x="32" y="1"/>
                        </a:cubicBezTo>
                        <a:moveTo>
                          <a:pt x="63" y="125"/>
                        </a:moveTo>
                        <a:cubicBezTo>
                          <a:pt x="63" y="126"/>
                          <a:pt x="63" y="126"/>
                          <a:pt x="63" y="126"/>
                        </a:cubicBezTo>
                        <a:cubicBezTo>
                          <a:pt x="62" y="127"/>
                          <a:pt x="62" y="127"/>
                          <a:pt x="62" y="127"/>
                        </a:cubicBezTo>
                        <a:cubicBezTo>
                          <a:pt x="63" y="127"/>
                          <a:pt x="63" y="127"/>
                          <a:pt x="63" y="127"/>
                        </a:cubicBezTo>
                        <a:cubicBezTo>
                          <a:pt x="64" y="127"/>
                          <a:pt x="64" y="127"/>
                          <a:pt x="64" y="127"/>
                        </a:cubicBezTo>
                        <a:cubicBezTo>
                          <a:pt x="64" y="128"/>
                          <a:pt x="64" y="128"/>
                          <a:pt x="64" y="128"/>
                        </a:cubicBezTo>
                        <a:cubicBezTo>
                          <a:pt x="62" y="129"/>
                          <a:pt x="62" y="129"/>
                          <a:pt x="62" y="129"/>
                        </a:cubicBezTo>
                        <a:cubicBezTo>
                          <a:pt x="62" y="130"/>
                          <a:pt x="62" y="130"/>
                          <a:pt x="62" y="130"/>
                        </a:cubicBezTo>
                        <a:cubicBezTo>
                          <a:pt x="62" y="130"/>
                          <a:pt x="62" y="130"/>
                          <a:pt x="62" y="130"/>
                        </a:cubicBezTo>
                        <a:cubicBezTo>
                          <a:pt x="63" y="130"/>
                          <a:pt x="63" y="130"/>
                          <a:pt x="63" y="130"/>
                        </a:cubicBezTo>
                        <a:cubicBezTo>
                          <a:pt x="62" y="130"/>
                          <a:pt x="62" y="130"/>
                          <a:pt x="62" y="130"/>
                        </a:cubicBezTo>
                        <a:cubicBezTo>
                          <a:pt x="62" y="131"/>
                          <a:pt x="62" y="131"/>
                          <a:pt x="62" y="131"/>
                        </a:cubicBezTo>
                        <a:cubicBezTo>
                          <a:pt x="62" y="131"/>
                          <a:pt x="62" y="131"/>
                          <a:pt x="62" y="131"/>
                        </a:cubicBezTo>
                        <a:cubicBezTo>
                          <a:pt x="62" y="131"/>
                          <a:pt x="62" y="131"/>
                          <a:pt x="62" y="131"/>
                        </a:cubicBezTo>
                        <a:cubicBezTo>
                          <a:pt x="62" y="131"/>
                          <a:pt x="62" y="131"/>
                          <a:pt x="62" y="131"/>
                        </a:cubicBezTo>
                        <a:cubicBezTo>
                          <a:pt x="61" y="131"/>
                          <a:pt x="61" y="131"/>
                          <a:pt x="61" y="131"/>
                        </a:cubicBezTo>
                        <a:cubicBezTo>
                          <a:pt x="61" y="131"/>
                          <a:pt x="61" y="131"/>
                          <a:pt x="61" y="131"/>
                        </a:cubicBezTo>
                        <a:cubicBezTo>
                          <a:pt x="60" y="131"/>
                          <a:pt x="60" y="131"/>
                          <a:pt x="60" y="131"/>
                        </a:cubicBezTo>
                        <a:cubicBezTo>
                          <a:pt x="60" y="132"/>
                          <a:pt x="60" y="132"/>
                          <a:pt x="60" y="132"/>
                        </a:cubicBezTo>
                        <a:cubicBezTo>
                          <a:pt x="59" y="132"/>
                          <a:pt x="59" y="132"/>
                          <a:pt x="59" y="132"/>
                        </a:cubicBezTo>
                        <a:cubicBezTo>
                          <a:pt x="60" y="132"/>
                          <a:pt x="60" y="132"/>
                          <a:pt x="60" y="132"/>
                        </a:cubicBezTo>
                        <a:cubicBezTo>
                          <a:pt x="60" y="133"/>
                          <a:pt x="60" y="133"/>
                          <a:pt x="60" y="133"/>
                        </a:cubicBezTo>
                        <a:cubicBezTo>
                          <a:pt x="60" y="133"/>
                          <a:pt x="60" y="133"/>
                          <a:pt x="60" y="133"/>
                        </a:cubicBezTo>
                        <a:cubicBezTo>
                          <a:pt x="60" y="133"/>
                          <a:pt x="60" y="133"/>
                          <a:pt x="60" y="133"/>
                        </a:cubicBezTo>
                        <a:cubicBezTo>
                          <a:pt x="60" y="133"/>
                          <a:pt x="60" y="133"/>
                          <a:pt x="60" y="133"/>
                        </a:cubicBezTo>
                        <a:cubicBezTo>
                          <a:pt x="59" y="133"/>
                          <a:pt x="59" y="133"/>
                          <a:pt x="59" y="133"/>
                        </a:cubicBezTo>
                        <a:cubicBezTo>
                          <a:pt x="58" y="133"/>
                          <a:pt x="58" y="133"/>
                          <a:pt x="58" y="133"/>
                        </a:cubicBezTo>
                        <a:cubicBezTo>
                          <a:pt x="58" y="133"/>
                          <a:pt x="58" y="133"/>
                          <a:pt x="58" y="133"/>
                        </a:cubicBezTo>
                        <a:cubicBezTo>
                          <a:pt x="57" y="134"/>
                          <a:pt x="57" y="134"/>
                          <a:pt x="57" y="134"/>
                        </a:cubicBezTo>
                        <a:cubicBezTo>
                          <a:pt x="57" y="134"/>
                          <a:pt x="57" y="134"/>
                          <a:pt x="57" y="134"/>
                        </a:cubicBezTo>
                        <a:cubicBezTo>
                          <a:pt x="57" y="135"/>
                          <a:pt x="57" y="135"/>
                          <a:pt x="57" y="135"/>
                        </a:cubicBezTo>
                        <a:cubicBezTo>
                          <a:pt x="57" y="135"/>
                          <a:pt x="57" y="135"/>
                          <a:pt x="57" y="135"/>
                        </a:cubicBezTo>
                        <a:cubicBezTo>
                          <a:pt x="58" y="136"/>
                          <a:pt x="58" y="136"/>
                          <a:pt x="58" y="136"/>
                        </a:cubicBezTo>
                        <a:cubicBezTo>
                          <a:pt x="58" y="136"/>
                          <a:pt x="58" y="136"/>
                          <a:pt x="58" y="136"/>
                        </a:cubicBezTo>
                        <a:cubicBezTo>
                          <a:pt x="58" y="135"/>
                          <a:pt x="58" y="135"/>
                          <a:pt x="58" y="135"/>
                        </a:cubicBezTo>
                        <a:cubicBezTo>
                          <a:pt x="59" y="135"/>
                          <a:pt x="59" y="135"/>
                          <a:pt x="59" y="135"/>
                        </a:cubicBezTo>
                        <a:cubicBezTo>
                          <a:pt x="60" y="134"/>
                          <a:pt x="60" y="134"/>
                          <a:pt x="60" y="134"/>
                        </a:cubicBezTo>
                        <a:cubicBezTo>
                          <a:pt x="61" y="135"/>
                          <a:pt x="61" y="135"/>
                          <a:pt x="61" y="135"/>
                        </a:cubicBezTo>
                        <a:cubicBezTo>
                          <a:pt x="61" y="135"/>
                          <a:pt x="61" y="135"/>
                          <a:pt x="61" y="135"/>
                        </a:cubicBezTo>
                        <a:cubicBezTo>
                          <a:pt x="61" y="135"/>
                          <a:pt x="61" y="135"/>
                          <a:pt x="61" y="135"/>
                        </a:cubicBezTo>
                        <a:cubicBezTo>
                          <a:pt x="65" y="135"/>
                          <a:pt x="65" y="135"/>
                          <a:pt x="65" y="135"/>
                        </a:cubicBezTo>
                        <a:cubicBezTo>
                          <a:pt x="65" y="135"/>
                          <a:pt x="65" y="135"/>
                          <a:pt x="65" y="135"/>
                        </a:cubicBezTo>
                        <a:cubicBezTo>
                          <a:pt x="65" y="135"/>
                          <a:pt x="65" y="135"/>
                          <a:pt x="65" y="135"/>
                        </a:cubicBezTo>
                        <a:cubicBezTo>
                          <a:pt x="65" y="134"/>
                          <a:pt x="65" y="134"/>
                          <a:pt x="65" y="134"/>
                        </a:cubicBezTo>
                        <a:cubicBezTo>
                          <a:pt x="66" y="135"/>
                          <a:pt x="66" y="135"/>
                          <a:pt x="66" y="135"/>
                        </a:cubicBezTo>
                        <a:cubicBezTo>
                          <a:pt x="67" y="135"/>
                          <a:pt x="67" y="135"/>
                          <a:pt x="67" y="135"/>
                        </a:cubicBezTo>
                        <a:cubicBezTo>
                          <a:pt x="68" y="136"/>
                          <a:pt x="68" y="136"/>
                          <a:pt x="68" y="136"/>
                        </a:cubicBezTo>
                        <a:cubicBezTo>
                          <a:pt x="70" y="136"/>
                          <a:pt x="70" y="136"/>
                          <a:pt x="70" y="136"/>
                        </a:cubicBezTo>
                        <a:cubicBezTo>
                          <a:pt x="69" y="135"/>
                          <a:pt x="69" y="135"/>
                          <a:pt x="69" y="135"/>
                        </a:cubicBezTo>
                        <a:cubicBezTo>
                          <a:pt x="68" y="134"/>
                          <a:pt x="68" y="134"/>
                          <a:pt x="68" y="134"/>
                        </a:cubicBezTo>
                        <a:cubicBezTo>
                          <a:pt x="68" y="134"/>
                          <a:pt x="68" y="134"/>
                          <a:pt x="68" y="134"/>
                        </a:cubicBezTo>
                        <a:cubicBezTo>
                          <a:pt x="69" y="133"/>
                          <a:pt x="69" y="133"/>
                          <a:pt x="69" y="133"/>
                        </a:cubicBezTo>
                        <a:cubicBezTo>
                          <a:pt x="68" y="133"/>
                          <a:pt x="68" y="133"/>
                          <a:pt x="68" y="133"/>
                        </a:cubicBezTo>
                        <a:cubicBezTo>
                          <a:pt x="68" y="132"/>
                          <a:pt x="68" y="132"/>
                          <a:pt x="68" y="132"/>
                        </a:cubicBezTo>
                        <a:cubicBezTo>
                          <a:pt x="68" y="130"/>
                          <a:pt x="68" y="130"/>
                          <a:pt x="68" y="130"/>
                        </a:cubicBezTo>
                        <a:cubicBezTo>
                          <a:pt x="68" y="129"/>
                          <a:pt x="68" y="129"/>
                          <a:pt x="68" y="129"/>
                        </a:cubicBezTo>
                        <a:cubicBezTo>
                          <a:pt x="68" y="129"/>
                          <a:pt x="68" y="129"/>
                          <a:pt x="68" y="129"/>
                        </a:cubicBezTo>
                        <a:cubicBezTo>
                          <a:pt x="67" y="128"/>
                          <a:pt x="67" y="128"/>
                          <a:pt x="67" y="128"/>
                        </a:cubicBezTo>
                        <a:cubicBezTo>
                          <a:pt x="67" y="127"/>
                          <a:pt x="67" y="127"/>
                          <a:pt x="67" y="127"/>
                        </a:cubicBezTo>
                        <a:cubicBezTo>
                          <a:pt x="67" y="127"/>
                          <a:pt x="67" y="127"/>
                          <a:pt x="67" y="127"/>
                        </a:cubicBezTo>
                        <a:cubicBezTo>
                          <a:pt x="66" y="126"/>
                          <a:pt x="66" y="126"/>
                          <a:pt x="66" y="126"/>
                        </a:cubicBezTo>
                        <a:cubicBezTo>
                          <a:pt x="65" y="126"/>
                          <a:pt x="65" y="126"/>
                          <a:pt x="65" y="126"/>
                        </a:cubicBezTo>
                        <a:cubicBezTo>
                          <a:pt x="64" y="124"/>
                          <a:pt x="64" y="124"/>
                          <a:pt x="64" y="124"/>
                        </a:cubicBezTo>
                        <a:cubicBezTo>
                          <a:pt x="63" y="122"/>
                          <a:pt x="63" y="122"/>
                          <a:pt x="63" y="122"/>
                        </a:cubicBezTo>
                        <a:cubicBezTo>
                          <a:pt x="63" y="124"/>
                          <a:pt x="63" y="124"/>
                          <a:pt x="63" y="124"/>
                        </a:cubicBezTo>
                        <a:cubicBezTo>
                          <a:pt x="63" y="125"/>
                          <a:pt x="63" y="125"/>
                          <a:pt x="63" y="125"/>
                        </a:cubicBezTo>
                        <a:moveTo>
                          <a:pt x="82" y="43"/>
                        </a:moveTo>
                        <a:cubicBezTo>
                          <a:pt x="82" y="43"/>
                          <a:pt x="82" y="43"/>
                          <a:pt x="82" y="43"/>
                        </a:cubicBezTo>
                        <a:cubicBezTo>
                          <a:pt x="82" y="43"/>
                          <a:pt x="82" y="43"/>
                          <a:pt x="82" y="43"/>
                        </a:cubicBezTo>
                        <a:cubicBezTo>
                          <a:pt x="80" y="44"/>
                          <a:pt x="80" y="44"/>
                          <a:pt x="80" y="44"/>
                        </a:cubicBezTo>
                        <a:cubicBezTo>
                          <a:pt x="81" y="44"/>
                          <a:pt x="81" y="44"/>
                          <a:pt x="81" y="44"/>
                        </a:cubicBezTo>
                        <a:cubicBezTo>
                          <a:pt x="82" y="43"/>
                          <a:pt x="82" y="43"/>
                          <a:pt x="82" y="43"/>
                        </a:cubicBezTo>
                        <a:moveTo>
                          <a:pt x="93" y="55"/>
                        </a:moveTo>
                        <a:cubicBezTo>
                          <a:pt x="92" y="55"/>
                          <a:pt x="92" y="55"/>
                          <a:pt x="92" y="55"/>
                        </a:cubicBezTo>
                        <a:cubicBezTo>
                          <a:pt x="92" y="55"/>
                          <a:pt x="92" y="55"/>
                          <a:pt x="92" y="55"/>
                        </a:cubicBezTo>
                        <a:cubicBezTo>
                          <a:pt x="93" y="56"/>
                          <a:pt x="93" y="56"/>
                          <a:pt x="93" y="56"/>
                        </a:cubicBezTo>
                        <a:cubicBezTo>
                          <a:pt x="93" y="56"/>
                          <a:pt x="93" y="56"/>
                          <a:pt x="93" y="56"/>
                        </a:cubicBezTo>
                        <a:cubicBezTo>
                          <a:pt x="92" y="57"/>
                          <a:pt x="92" y="57"/>
                          <a:pt x="92" y="57"/>
                        </a:cubicBezTo>
                        <a:cubicBezTo>
                          <a:pt x="91" y="59"/>
                          <a:pt x="91" y="59"/>
                          <a:pt x="91" y="59"/>
                        </a:cubicBezTo>
                        <a:cubicBezTo>
                          <a:pt x="90" y="59"/>
                          <a:pt x="90" y="59"/>
                          <a:pt x="90" y="59"/>
                        </a:cubicBezTo>
                        <a:cubicBezTo>
                          <a:pt x="90" y="59"/>
                          <a:pt x="90" y="59"/>
                          <a:pt x="90" y="59"/>
                        </a:cubicBezTo>
                        <a:cubicBezTo>
                          <a:pt x="90" y="59"/>
                          <a:pt x="90" y="59"/>
                          <a:pt x="90" y="59"/>
                        </a:cubicBezTo>
                        <a:cubicBezTo>
                          <a:pt x="91" y="59"/>
                          <a:pt x="91" y="59"/>
                          <a:pt x="91" y="59"/>
                        </a:cubicBezTo>
                        <a:cubicBezTo>
                          <a:pt x="91" y="59"/>
                          <a:pt x="91" y="59"/>
                          <a:pt x="91" y="59"/>
                        </a:cubicBezTo>
                        <a:cubicBezTo>
                          <a:pt x="91" y="57"/>
                          <a:pt x="91" y="57"/>
                          <a:pt x="91" y="57"/>
                        </a:cubicBezTo>
                        <a:cubicBezTo>
                          <a:pt x="91" y="57"/>
                          <a:pt x="91" y="57"/>
                          <a:pt x="91" y="57"/>
                        </a:cubicBezTo>
                        <a:cubicBezTo>
                          <a:pt x="91" y="57"/>
                          <a:pt x="91" y="57"/>
                          <a:pt x="91" y="57"/>
                        </a:cubicBezTo>
                        <a:cubicBezTo>
                          <a:pt x="91" y="56"/>
                          <a:pt x="91" y="56"/>
                          <a:pt x="91" y="56"/>
                        </a:cubicBezTo>
                        <a:cubicBezTo>
                          <a:pt x="91" y="55"/>
                          <a:pt x="91" y="55"/>
                          <a:pt x="91" y="55"/>
                        </a:cubicBezTo>
                        <a:cubicBezTo>
                          <a:pt x="93" y="55"/>
                          <a:pt x="93" y="55"/>
                          <a:pt x="93" y="55"/>
                        </a:cubicBezTo>
                        <a:moveTo>
                          <a:pt x="97" y="92"/>
                        </a:moveTo>
                        <a:cubicBezTo>
                          <a:pt x="99" y="92"/>
                          <a:pt x="99" y="92"/>
                          <a:pt x="99" y="92"/>
                        </a:cubicBezTo>
                        <a:cubicBezTo>
                          <a:pt x="100" y="93"/>
                          <a:pt x="100" y="93"/>
                          <a:pt x="100" y="93"/>
                        </a:cubicBezTo>
                        <a:cubicBezTo>
                          <a:pt x="100" y="93"/>
                          <a:pt x="100" y="93"/>
                          <a:pt x="100" y="93"/>
                        </a:cubicBezTo>
                        <a:cubicBezTo>
                          <a:pt x="100" y="93"/>
                          <a:pt x="100" y="93"/>
                          <a:pt x="100" y="93"/>
                        </a:cubicBezTo>
                        <a:cubicBezTo>
                          <a:pt x="100" y="93"/>
                          <a:pt x="100" y="93"/>
                          <a:pt x="100" y="93"/>
                        </a:cubicBezTo>
                        <a:cubicBezTo>
                          <a:pt x="100" y="93"/>
                          <a:pt x="100" y="93"/>
                          <a:pt x="100" y="93"/>
                        </a:cubicBezTo>
                        <a:cubicBezTo>
                          <a:pt x="100" y="93"/>
                          <a:pt x="100" y="93"/>
                          <a:pt x="100" y="93"/>
                        </a:cubicBezTo>
                        <a:cubicBezTo>
                          <a:pt x="99" y="93"/>
                          <a:pt x="99" y="93"/>
                          <a:pt x="99" y="93"/>
                        </a:cubicBezTo>
                        <a:cubicBezTo>
                          <a:pt x="99" y="92"/>
                          <a:pt x="99" y="92"/>
                          <a:pt x="99" y="92"/>
                        </a:cubicBezTo>
                        <a:cubicBezTo>
                          <a:pt x="99" y="92"/>
                          <a:pt x="99" y="92"/>
                          <a:pt x="99" y="92"/>
                        </a:cubicBezTo>
                        <a:cubicBezTo>
                          <a:pt x="98" y="92"/>
                          <a:pt x="98" y="92"/>
                          <a:pt x="98" y="92"/>
                        </a:cubicBezTo>
                        <a:cubicBezTo>
                          <a:pt x="97" y="92"/>
                          <a:pt x="97" y="92"/>
                          <a:pt x="97" y="92"/>
                        </a:cubicBezTo>
                        <a:cubicBezTo>
                          <a:pt x="97" y="92"/>
                          <a:pt x="97" y="92"/>
                          <a:pt x="97" y="92"/>
                        </a:cubicBezTo>
                        <a:cubicBezTo>
                          <a:pt x="97" y="92"/>
                          <a:pt x="97" y="92"/>
                          <a:pt x="97" y="92"/>
                        </a:cubicBezTo>
                        <a:cubicBezTo>
                          <a:pt x="97" y="92"/>
                          <a:pt x="97" y="92"/>
                          <a:pt x="97" y="92"/>
                        </a:cubicBezTo>
                        <a:moveTo>
                          <a:pt x="108" y="98"/>
                        </a:moveTo>
                        <a:cubicBezTo>
                          <a:pt x="108" y="99"/>
                          <a:pt x="108" y="99"/>
                          <a:pt x="108" y="99"/>
                        </a:cubicBezTo>
                        <a:cubicBezTo>
                          <a:pt x="107" y="100"/>
                          <a:pt x="107" y="100"/>
                          <a:pt x="107" y="100"/>
                        </a:cubicBezTo>
                        <a:cubicBezTo>
                          <a:pt x="106" y="100"/>
                          <a:pt x="106" y="100"/>
                          <a:pt x="106" y="100"/>
                        </a:cubicBezTo>
                        <a:cubicBezTo>
                          <a:pt x="106" y="100"/>
                          <a:pt x="106" y="100"/>
                          <a:pt x="106" y="100"/>
                        </a:cubicBezTo>
                        <a:cubicBezTo>
                          <a:pt x="107" y="99"/>
                          <a:pt x="107" y="99"/>
                          <a:pt x="107" y="99"/>
                        </a:cubicBezTo>
                        <a:cubicBezTo>
                          <a:pt x="108" y="98"/>
                          <a:pt x="108" y="98"/>
                          <a:pt x="108" y="98"/>
                        </a:cubicBezTo>
                        <a:moveTo>
                          <a:pt x="90" y="156"/>
                        </a:moveTo>
                        <a:cubicBezTo>
                          <a:pt x="90" y="158"/>
                          <a:pt x="90" y="158"/>
                          <a:pt x="90" y="158"/>
                        </a:cubicBezTo>
                        <a:cubicBezTo>
                          <a:pt x="90" y="160"/>
                          <a:pt x="90" y="160"/>
                          <a:pt x="90" y="160"/>
                        </a:cubicBezTo>
                        <a:cubicBezTo>
                          <a:pt x="90" y="160"/>
                          <a:pt x="90" y="160"/>
                          <a:pt x="90" y="160"/>
                        </a:cubicBezTo>
                        <a:cubicBezTo>
                          <a:pt x="91" y="160"/>
                          <a:pt x="91" y="160"/>
                          <a:pt x="91" y="160"/>
                        </a:cubicBezTo>
                        <a:cubicBezTo>
                          <a:pt x="91" y="160"/>
                          <a:pt x="91" y="160"/>
                          <a:pt x="91" y="160"/>
                        </a:cubicBezTo>
                        <a:cubicBezTo>
                          <a:pt x="91" y="160"/>
                          <a:pt x="91" y="160"/>
                          <a:pt x="91" y="160"/>
                        </a:cubicBezTo>
                        <a:cubicBezTo>
                          <a:pt x="90" y="160"/>
                          <a:pt x="90" y="160"/>
                          <a:pt x="90" y="160"/>
                        </a:cubicBezTo>
                        <a:cubicBezTo>
                          <a:pt x="90" y="160"/>
                          <a:pt x="90" y="160"/>
                          <a:pt x="90" y="160"/>
                        </a:cubicBezTo>
                        <a:cubicBezTo>
                          <a:pt x="90" y="158"/>
                          <a:pt x="90" y="158"/>
                          <a:pt x="90" y="158"/>
                        </a:cubicBezTo>
                        <a:cubicBezTo>
                          <a:pt x="90" y="158"/>
                          <a:pt x="90" y="158"/>
                          <a:pt x="90" y="158"/>
                        </a:cubicBezTo>
                        <a:cubicBezTo>
                          <a:pt x="90" y="158"/>
                          <a:pt x="90" y="158"/>
                          <a:pt x="90" y="158"/>
                        </a:cubicBezTo>
                        <a:cubicBezTo>
                          <a:pt x="90" y="157"/>
                          <a:pt x="90" y="157"/>
                          <a:pt x="90" y="157"/>
                        </a:cubicBezTo>
                        <a:cubicBezTo>
                          <a:pt x="90" y="156"/>
                          <a:pt x="90" y="156"/>
                          <a:pt x="90" y="156"/>
                        </a:cubicBezTo>
                        <a:moveTo>
                          <a:pt x="34" y="0"/>
                        </a:moveTo>
                        <a:cubicBezTo>
                          <a:pt x="33" y="0"/>
                          <a:pt x="33" y="0"/>
                          <a:pt x="33" y="0"/>
                        </a:cubicBezTo>
                        <a:cubicBezTo>
                          <a:pt x="32" y="0"/>
                          <a:pt x="32" y="0"/>
                          <a:pt x="32" y="0"/>
                        </a:cubicBezTo>
                        <a:cubicBezTo>
                          <a:pt x="31" y="1"/>
                          <a:pt x="31" y="1"/>
                          <a:pt x="31" y="1"/>
                        </a:cubicBezTo>
                        <a:cubicBezTo>
                          <a:pt x="28" y="1"/>
                          <a:pt x="28" y="1"/>
                          <a:pt x="28" y="1"/>
                        </a:cubicBezTo>
                        <a:cubicBezTo>
                          <a:pt x="25" y="2"/>
                          <a:pt x="25" y="2"/>
                          <a:pt x="25" y="2"/>
                        </a:cubicBezTo>
                        <a:cubicBezTo>
                          <a:pt x="23" y="4"/>
                          <a:pt x="23" y="4"/>
                          <a:pt x="23" y="4"/>
                        </a:cubicBezTo>
                        <a:cubicBezTo>
                          <a:pt x="21" y="5"/>
                          <a:pt x="21" y="5"/>
                          <a:pt x="21" y="5"/>
                        </a:cubicBezTo>
                        <a:cubicBezTo>
                          <a:pt x="20" y="6"/>
                          <a:pt x="20" y="6"/>
                          <a:pt x="20" y="6"/>
                        </a:cubicBezTo>
                        <a:cubicBezTo>
                          <a:pt x="21" y="7"/>
                          <a:pt x="21" y="7"/>
                          <a:pt x="21" y="7"/>
                        </a:cubicBezTo>
                        <a:cubicBezTo>
                          <a:pt x="20" y="7"/>
                          <a:pt x="20" y="7"/>
                          <a:pt x="20" y="7"/>
                        </a:cubicBezTo>
                        <a:cubicBezTo>
                          <a:pt x="19" y="7"/>
                          <a:pt x="19" y="7"/>
                          <a:pt x="19" y="7"/>
                        </a:cubicBezTo>
                        <a:cubicBezTo>
                          <a:pt x="18" y="8"/>
                          <a:pt x="18" y="8"/>
                          <a:pt x="18" y="8"/>
                        </a:cubicBezTo>
                        <a:cubicBezTo>
                          <a:pt x="17" y="8"/>
                          <a:pt x="17" y="8"/>
                          <a:pt x="17" y="8"/>
                        </a:cubicBezTo>
                        <a:cubicBezTo>
                          <a:pt x="16" y="9"/>
                          <a:pt x="16" y="9"/>
                          <a:pt x="16" y="9"/>
                        </a:cubicBezTo>
                        <a:cubicBezTo>
                          <a:pt x="16" y="10"/>
                          <a:pt x="16" y="10"/>
                          <a:pt x="16" y="10"/>
                        </a:cubicBezTo>
                        <a:cubicBezTo>
                          <a:pt x="15" y="10"/>
                          <a:pt x="15" y="10"/>
                          <a:pt x="15" y="10"/>
                        </a:cubicBezTo>
                        <a:cubicBezTo>
                          <a:pt x="14" y="12"/>
                          <a:pt x="14" y="12"/>
                          <a:pt x="14" y="12"/>
                        </a:cubicBezTo>
                        <a:cubicBezTo>
                          <a:pt x="14" y="13"/>
                          <a:pt x="14" y="13"/>
                          <a:pt x="14" y="13"/>
                        </a:cubicBezTo>
                        <a:cubicBezTo>
                          <a:pt x="13" y="14"/>
                          <a:pt x="13" y="14"/>
                          <a:pt x="13" y="14"/>
                        </a:cubicBezTo>
                        <a:cubicBezTo>
                          <a:pt x="13" y="13"/>
                          <a:pt x="13" y="13"/>
                          <a:pt x="13" y="13"/>
                        </a:cubicBezTo>
                        <a:cubicBezTo>
                          <a:pt x="12" y="13"/>
                          <a:pt x="12" y="13"/>
                          <a:pt x="12" y="13"/>
                        </a:cubicBezTo>
                        <a:cubicBezTo>
                          <a:pt x="12" y="15"/>
                          <a:pt x="12" y="15"/>
                          <a:pt x="12" y="15"/>
                        </a:cubicBezTo>
                        <a:cubicBezTo>
                          <a:pt x="11" y="15"/>
                          <a:pt x="11" y="15"/>
                          <a:pt x="11" y="15"/>
                        </a:cubicBezTo>
                        <a:cubicBezTo>
                          <a:pt x="11" y="15"/>
                          <a:pt x="11" y="15"/>
                          <a:pt x="11" y="15"/>
                        </a:cubicBezTo>
                        <a:cubicBezTo>
                          <a:pt x="10" y="16"/>
                          <a:pt x="10" y="16"/>
                          <a:pt x="10" y="16"/>
                        </a:cubicBezTo>
                        <a:cubicBezTo>
                          <a:pt x="9" y="17"/>
                          <a:pt x="9" y="17"/>
                          <a:pt x="9" y="17"/>
                        </a:cubicBezTo>
                        <a:cubicBezTo>
                          <a:pt x="8" y="18"/>
                          <a:pt x="8" y="18"/>
                          <a:pt x="8" y="18"/>
                        </a:cubicBezTo>
                        <a:cubicBezTo>
                          <a:pt x="7" y="20"/>
                          <a:pt x="7" y="20"/>
                          <a:pt x="7" y="20"/>
                        </a:cubicBezTo>
                        <a:cubicBezTo>
                          <a:pt x="7" y="21"/>
                          <a:pt x="7" y="21"/>
                          <a:pt x="7" y="21"/>
                        </a:cubicBezTo>
                        <a:cubicBezTo>
                          <a:pt x="8" y="21"/>
                          <a:pt x="8" y="21"/>
                          <a:pt x="8" y="21"/>
                        </a:cubicBezTo>
                        <a:cubicBezTo>
                          <a:pt x="8" y="21"/>
                          <a:pt x="8" y="21"/>
                          <a:pt x="8" y="21"/>
                        </a:cubicBezTo>
                        <a:cubicBezTo>
                          <a:pt x="8" y="22"/>
                          <a:pt x="8" y="22"/>
                          <a:pt x="8" y="22"/>
                        </a:cubicBezTo>
                        <a:cubicBezTo>
                          <a:pt x="7" y="22"/>
                          <a:pt x="7" y="22"/>
                          <a:pt x="7" y="22"/>
                        </a:cubicBezTo>
                        <a:cubicBezTo>
                          <a:pt x="5" y="23"/>
                          <a:pt x="5" y="23"/>
                          <a:pt x="5" y="23"/>
                        </a:cubicBezTo>
                        <a:cubicBezTo>
                          <a:pt x="5" y="24"/>
                          <a:pt x="5" y="24"/>
                          <a:pt x="5" y="24"/>
                        </a:cubicBezTo>
                        <a:cubicBezTo>
                          <a:pt x="4" y="24"/>
                          <a:pt x="4" y="24"/>
                          <a:pt x="4" y="24"/>
                        </a:cubicBezTo>
                        <a:cubicBezTo>
                          <a:pt x="3" y="25"/>
                          <a:pt x="3" y="25"/>
                          <a:pt x="3" y="25"/>
                        </a:cubicBezTo>
                        <a:cubicBezTo>
                          <a:pt x="3" y="27"/>
                          <a:pt x="3" y="27"/>
                          <a:pt x="3" y="27"/>
                        </a:cubicBezTo>
                        <a:cubicBezTo>
                          <a:pt x="3" y="29"/>
                          <a:pt x="3" y="29"/>
                          <a:pt x="3" y="29"/>
                        </a:cubicBezTo>
                        <a:cubicBezTo>
                          <a:pt x="2" y="29"/>
                          <a:pt x="2" y="29"/>
                          <a:pt x="2" y="29"/>
                        </a:cubicBezTo>
                        <a:cubicBezTo>
                          <a:pt x="1" y="30"/>
                          <a:pt x="1" y="30"/>
                          <a:pt x="1" y="30"/>
                        </a:cubicBezTo>
                        <a:cubicBezTo>
                          <a:pt x="2" y="31"/>
                          <a:pt x="2" y="31"/>
                          <a:pt x="2" y="31"/>
                        </a:cubicBezTo>
                        <a:cubicBezTo>
                          <a:pt x="0" y="32"/>
                          <a:pt x="0" y="32"/>
                          <a:pt x="0" y="32"/>
                        </a:cubicBezTo>
                        <a:cubicBezTo>
                          <a:pt x="0" y="34"/>
                          <a:pt x="0" y="34"/>
                          <a:pt x="0" y="34"/>
                        </a:cubicBezTo>
                        <a:cubicBezTo>
                          <a:pt x="1" y="35"/>
                          <a:pt x="1" y="35"/>
                          <a:pt x="1" y="35"/>
                        </a:cubicBezTo>
                        <a:cubicBezTo>
                          <a:pt x="3" y="36"/>
                          <a:pt x="3" y="36"/>
                          <a:pt x="3" y="36"/>
                        </a:cubicBezTo>
                        <a:cubicBezTo>
                          <a:pt x="4" y="36"/>
                          <a:pt x="4" y="36"/>
                          <a:pt x="4" y="36"/>
                        </a:cubicBezTo>
                        <a:cubicBezTo>
                          <a:pt x="6" y="37"/>
                          <a:pt x="6" y="37"/>
                          <a:pt x="6" y="37"/>
                        </a:cubicBezTo>
                        <a:cubicBezTo>
                          <a:pt x="6" y="37"/>
                          <a:pt x="6" y="37"/>
                          <a:pt x="6" y="37"/>
                        </a:cubicBezTo>
                        <a:cubicBezTo>
                          <a:pt x="8" y="38"/>
                          <a:pt x="8" y="38"/>
                          <a:pt x="8" y="38"/>
                        </a:cubicBezTo>
                        <a:cubicBezTo>
                          <a:pt x="9" y="38"/>
                          <a:pt x="9" y="38"/>
                          <a:pt x="9" y="38"/>
                        </a:cubicBezTo>
                        <a:cubicBezTo>
                          <a:pt x="10" y="39"/>
                          <a:pt x="10" y="39"/>
                          <a:pt x="10" y="39"/>
                        </a:cubicBezTo>
                        <a:cubicBezTo>
                          <a:pt x="11" y="40"/>
                          <a:pt x="11" y="40"/>
                          <a:pt x="11" y="40"/>
                        </a:cubicBezTo>
                        <a:cubicBezTo>
                          <a:pt x="11" y="41"/>
                          <a:pt x="11" y="41"/>
                          <a:pt x="11" y="41"/>
                        </a:cubicBezTo>
                        <a:cubicBezTo>
                          <a:pt x="12" y="42"/>
                          <a:pt x="12" y="42"/>
                          <a:pt x="12" y="42"/>
                        </a:cubicBezTo>
                        <a:cubicBezTo>
                          <a:pt x="10" y="42"/>
                          <a:pt x="10" y="42"/>
                          <a:pt x="10" y="42"/>
                        </a:cubicBezTo>
                        <a:cubicBezTo>
                          <a:pt x="10" y="42"/>
                          <a:pt x="10" y="42"/>
                          <a:pt x="10" y="42"/>
                        </a:cubicBezTo>
                        <a:cubicBezTo>
                          <a:pt x="8" y="42"/>
                          <a:pt x="8" y="42"/>
                          <a:pt x="8" y="42"/>
                        </a:cubicBezTo>
                        <a:cubicBezTo>
                          <a:pt x="6" y="41"/>
                          <a:pt x="6" y="41"/>
                          <a:pt x="6" y="41"/>
                        </a:cubicBezTo>
                        <a:cubicBezTo>
                          <a:pt x="5" y="40"/>
                          <a:pt x="5" y="40"/>
                          <a:pt x="5" y="40"/>
                        </a:cubicBezTo>
                        <a:cubicBezTo>
                          <a:pt x="4" y="39"/>
                          <a:pt x="4" y="39"/>
                          <a:pt x="4" y="39"/>
                        </a:cubicBezTo>
                        <a:cubicBezTo>
                          <a:pt x="2" y="39"/>
                          <a:pt x="2" y="39"/>
                          <a:pt x="2" y="39"/>
                        </a:cubicBezTo>
                        <a:cubicBezTo>
                          <a:pt x="2" y="39"/>
                          <a:pt x="2" y="39"/>
                          <a:pt x="2" y="39"/>
                        </a:cubicBezTo>
                        <a:cubicBezTo>
                          <a:pt x="1" y="38"/>
                          <a:pt x="1" y="38"/>
                          <a:pt x="1" y="38"/>
                        </a:cubicBezTo>
                        <a:cubicBezTo>
                          <a:pt x="0" y="39"/>
                          <a:pt x="0" y="39"/>
                          <a:pt x="0" y="39"/>
                        </a:cubicBezTo>
                        <a:cubicBezTo>
                          <a:pt x="1" y="40"/>
                          <a:pt x="1" y="40"/>
                          <a:pt x="1" y="40"/>
                        </a:cubicBezTo>
                        <a:cubicBezTo>
                          <a:pt x="1" y="41"/>
                          <a:pt x="1" y="41"/>
                          <a:pt x="1" y="41"/>
                        </a:cubicBezTo>
                        <a:cubicBezTo>
                          <a:pt x="0" y="41"/>
                          <a:pt x="0" y="41"/>
                          <a:pt x="0" y="41"/>
                        </a:cubicBezTo>
                        <a:cubicBezTo>
                          <a:pt x="0" y="42"/>
                          <a:pt x="0" y="42"/>
                          <a:pt x="0" y="42"/>
                        </a:cubicBezTo>
                        <a:cubicBezTo>
                          <a:pt x="0" y="44"/>
                          <a:pt x="0" y="44"/>
                          <a:pt x="0" y="44"/>
                        </a:cubicBezTo>
                        <a:cubicBezTo>
                          <a:pt x="0" y="45"/>
                          <a:pt x="0" y="45"/>
                          <a:pt x="0" y="45"/>
                        </a:cubicBezTo>
                        <a:cubicBezTo>
                          <a:pt x="0" y="47"/>
                          <a:pt x="0" y="47"/>
                          <a:pt x="0" y="47"/>
                        </a:cubicBezTo>
                        <a:cubicBezTo>
                          <a:pt x="0" y="48"/>
                          <a:pt x="0" y="48"/>
                          <a:pt x="0" y="48"/>
                        </a:cubicBezTo>
                        <a:cubicBezTo>
                          <a:pt x="2" y="49"/>
                          <a:pt x="2" y="49"/>
                          <a:pt x="2" y="49"/>
                        </a:cubicBezTo>
                        <a:cubicBezTo>
                          <a:pt x="3" y="50"/>
                          <a:pt x="3" y="50"/>
                          <a:pt x="3" y="50"/>
                        </a:cubicBezTo>
                        <a:cubicBezTo>
                          <a:pt x="3" y="50"/>
                          <a:pt x="3" y="50"/>
                          <a:pt x="3" y="50"/>
                        </a:cubicBezTo>
                        <a:cubicBezTo>
                          <a:pt x="2" y="50"/>
                          <a:pt x="2" y="50"/>
                          <a:pt x="2" y="50"/>
                        </a:cubicBezTo>
                        <a:cubicBezTo>
                          <a:pt x="2" y="50"/>
                          <a:pt x="2" y="50"/>
                          <a:pt x="2" y="50"/>
                        </a:cubicBezTo>
                        <a:cubicBezTo>
                          <a:pt x="2" y="51"/>
                          <a:pt x="2" y="51"/>
                          <a:pt x="2" y="51"/>
                        </a:cubicBezTo>
                        <a:cubicBezTo>
                          <a:pt x="3" y="52"/>
                          <a:pt x="3" y="52"/>
                          <a:pt x="3" y="52"/>
                        </a:cubicBezTo>
                        <a:cubicBezTo>
                          <a:pt x="4" y="52"/>
                          <a:pt x="4" y="52"/>
                          <a:pt x="4" y="52"/>
                        </a:cubicBezTo>
                        <a:cubicBezTo>
                          <a:pt x="4" y="51"/>
                          <a:pt x="4" y="51"/>
                          <a:pt x="4" y="51"/>
                        </a:cubicBezTo>
                        <a:cubicBezTo>
                          <a:pt x="5" y="51"/>
                          <a:pt x="5" y="51"/>
                          <a:pt x="5" y="51"/>
                        </a:cubicBezTo>
                        <a:cubicBezTo>
                          <a:pt x="6" y="51"/>
                          <a:pt x="6" y="51"/>
                          <a:pt x="6" y="51"/>
                        </a:cubicBezTo>
                        <a:cubicBezTo>
                          <a:pt x="7" y="52"/>
                          <a:pt x="7" y="52"/>
                          <a:pt x="7" y="52"/>
                        </a:cubicBezTo>
                        <a:cubicBezTo>
                          <a:pt x="8" y="52"/>
                          <a:pt x="8" y="52"/>
                          <a:pt x="8" y="52"/>
                        </a:cubicBezTo>
                        <a:cubicBezTo>
                          <a:pt x="8" y="51"/>
                          <a:pt x="8" y="51"/>
                          <a:pt x="8" y="51"/>
                        </a:cubicBezTo>
                        <a:cubicBezTo>
                          <a:pt x="8" y="51"/>
                          <a:pt x="8" y="51"/>
                          <a:pt x="8" y="51"/>
                        </a:cubicBezTo>
                        <a:cubicBezTo>
                          <a:pt x="8" y="50"/>
                          <a:pt x="8" y="50"/>
                          <a:pt x="8" y="50"/>
                        </a:cubicBezTo>
                        <a:cubicBezTo>
                          <a:pt x="8" y="50"/>
                          <a:pt x="8" y="50"/>
                          <a:pt x="8" y="50"/>
                        </a:cubicBezTo>
                        <a:cubicBezTo>
                          <a:pt x="9" y="50"/>
                          <a:pt x="9" y="50"/>
                          <a:pt x="9" y="50"/>
                        </a:cubicBezTo>
                        <a:cubicBezTo>
                          <a:pt x="9" y="51"/>
                          <a:pt x="9" y="51"/>
                          <a:pt x="9" y="51"/>
                        </a:cubicBezTo>
                        <a:cubicBezTo>
                          <a:pt x="9" y="52"/>
                          <a:pt x="9" y="52"/>
                          <a:pt x="9" y="52"/>
                        </a:cubicBezTo>
                        <a:cubicBezTo>
                          <a:pt x="10" y="52"/>
                          <a:pt x="10" y="52"/>
                          <a:pt x="10" y="52"/>
                        </a:cubicBezTo>
                        <a:cubicBezTo>
                          <a:pt x="10" y="51"/>
                          <a:pt x="10" y="51"/>
                          <a:pt x="10" y="51"/>
                        </a:cubicBezTo>
                        <a:cubicBezTo>
                          <a:pt x="12" y="50"/>
                          <a:pt x="12" y="50"/>
                          <a:pt x="12" y="50"/>
                        </a:cubicBezTo>
                        <a:cubicBezTo>
                          <a:pt x="13" y="50"/>
                          <a:pt x="13" y="50"/>
                          <a:pt x="13" y="50"/>
                        </a:cubicBezTo>
                        <a:cubicBezTo>
                          <a:pt x="13" y="50"/>
                          <a:pt x="13" y="50"/>
                          <a:pt x="13" y="50"/>
                        </a:cubicBezTo>
                        <a:cubicBezTo>
                          <a:pt x="12" y="51"/>
                          <a:pt x="12" y="51"/>
                          <a:pt x="12" y="51"/>
                        </a:cubicBezTo>
                        <a:cubicBezTo>
                          <a:pt x="10" y="52"/>
                          <a:pt x="10" y="52"/>
                          <a:pt x="10" y="52"/>
                        </a:cubicBezTo>
                        <a:cubicBezTo>
                          <a:pt x="10" y="53"/>
                          <a:pt x="10" y="53"/>
                          <a:pt x="10" y="53"/>
                        </a:cubicBezTo>
                        <a:cubicBezTo>
                          <a:pt x="11" y="54"/>
                          <a:pt x="11" y="54"/>
                          <a:pt x="11" y="54"/>
                        </a:cubicBezTo>
                        <a:cubicBezTo>
                          <a:pt x="11" y="55"/>
                          <a:pt x="11" y="55"/>
                          <a:pt x="11" y="55"/>
                        </a:cubicBezTo>
                        <a:cubicBezTo>
                          <a:pt x="13" y="57"/>
                          <a:pt x="13" y="57"/>
                          <a:pt x="13" y="57"/>
                        </a:cubicBezTo>
                        <a:cubicBezTo>
                          <a:pt x="15" y="57"/>
                          <a:pt x="15" y="57"/>
                          <a:pt x="15" y="57"/>
                        </a:cubicBezTo>
                        <a:cubicBezTo>
                          <a:pt x="15" y="56"/>
                          <a:pt x="15" y="56"/>
                          <a:pt x="15" y="56"/>
                        </a:cubicBezTo>
                        <a:cubicBezTo>
                          <a:pt x="14" y="55"/>
                          <a:pt x="14" y="55"/>
                          <a:pt x="14" y="55"/>
                        </a:cubicBezTo>
                        <a:cubicBezTo>
                          <a:pt x="15" y="55"/>
                          <a:pt x="15" y="55"/>
                          <a:pt x="15" y="55"/>
                        </a:cubicBezTo>
                        <a:cubicBezTo>
                          <a:pt x="16" y="56"/>
                          <a:pt x="16" y="56"/>
                          <a:pt x="16" y="56"/>
                        </a:cubicBezTo>
                        <a:cubicBezTo>
                          <a:pt x="17" y="56"/>
                          <a:pt x="17" y="56"/>
                          <a:pt x="17" y="56"/>
                        </a:cubicBezTo>
                        <a:cubicBezTo>
                          <a:pt x="17" y="56"/>
                          <a:pt x="17" y="56"/>
                          <a:pt x="17" y="56"/>
                        </a:cubicBezTo>
                        <a:cubicBezTo>
                          <a:pt x="18" y="55"/>
                          <a:pt x="18" y="55"/>
                          <a:pt x="18" y="55"/>
                        </a:cubicBezTo>
                        <a:cubicBezTo>
                          <a:pt x="19" y="54"/>
                          <a:pt x="19" y="54"/>
                          <a:pt x="19" y="54"/>
                        </a:cubicBezTo>
                        <a:cubicBezTo>
                          <a:pt x="20" y="54"/>
                          <a:pt x="20" y="54"/>
                          <a:pt x="20" y="54"/>
                        </a:cubicBezTo>
                        <a:cubicBezTo>
                          <a:pt x="20" y="54"/>
                          <a:pt x="20" y="54"/>
                          <a:pt x="20" y="54"/>
                        </a:cubicBezTo>
                        <a:cubicBezTo>
                          <a:pt x="20" y="55"/>
                          <a:pt x="20" y="55"/>
                          <a:pt x="20" y="55"/>
                        </a:cubicBezTo>
                        <a:cubicBezTo>
                          <a:pt x="18" y="56"/>
                          <a:pt x="18" y="56"/>
                          <a:pt x="18" y="56"/>
                        </a:cubicBezTo>
                        <a:cubicBezTo>
                          <a:pt x="18" y="57"/>
                          <a:pt x="18" y="57"/>
                          <a:pt x="18" y="57"/>
                        </a:cubicBezTo>
                        <a:cubicBezTo>
                          <a:pt x="19" y="58"/>
                          <a:pt x="19" y="58"/>
                          <a:pt x="19" y="58"/>
                        </a:cubicBezTo>
                        <a:cubicBezTo>
                          <a:pt x="20" y="59"/>
                          <a:pt x="20" y="59"/>
                          <a:pt x="20" y="59"/>
                        </a:cubicBezTo>
                        <a:cubicBezTo>
                          <a:pt x="21" y="59"/>
                          <a:pt x="21" y="59"/>
                          <a:pt x="21" y="59"/>
                        </a:cubicBezTo>
                        <a:cubicBezTo>
                          <a:pt x="22" y="59"/>
                          <a:pt x="22" y="59"/>
                          <a:pt x="22" y="59"/>
                        </a:cubicBezTo>
                        <a:cubicBezTo>
                          <a:pt x="23" y="60"/>
                          <a:pt x="23" y="60"/>
                          <a:pt x="23" y="60"/>
                        </a:cubicBezTo>
                        <a:cubicBezTo>
                          <a:pt x="24" y="59"/>
                          <a:pt x="24" y="59"/>
                          <a:pt x="24" y="59"/>
                        </a:cubicBezTo>
                        <a:cubicBezTo>
                          <a:pt x="26" y="59"/>
                          <a:pt x="26" y="59"/>
                          <a:pt x="26" y="59"/>
                        </a:cubicBezTo>
                        <a:cubicBezTo>
                          <a:pt x="27" y="60"/>
                          <a:pt x="27" y="60"/>
                          <a:pt x="27" y="60"/>
                        </a:cubicBezTo>
                        <a:cubicBezTo>
                          <a:pt x="28" y="61"/>
                          <a:pt x="28" y="61"/>
                          <a:pt x="28" y="61"/>
                        </a:cubicBezTo>
                        <a:cubicBezTo>
                          <a:pt x="29" y="62"/>
                          <a:pt x="29" y="62"/>
                          <a:pt x="29" y="62"/>
                        </a:cubicBezTo>
                        <a:cubicBezTo>
                          <a:pt x="29" y="61"/>
                          <a:pt x="29" y="61"/>
                          <a:pt x="29" y="61"/>
                        </a:cubicBezTo>
                        <a:cubicBezTo>
                          <a:pt x="31" y="62"/>
                          <a:pt x="31" y="62"/>
                          <a:pt x="31" y="62"/>
                        </a:cubicBezTo>
                        <a:cubicBezTo>
                          <a:pt x="32" y="62"/>
                          <a:pt x="32" y="62"/>
                          <a:pt x="32" y="62"/>
                        </a:cubicBezTo>
                        <a:cubicBezTo>
                          <a:pt x="32" y="62"/>
                          <a:pt x="32" y="62"/>
                          <a:pt x="32" y="62"/>
                        </a:cubicBezTo>
                        <a:cubicBezTo>
                          <a:pt x="33" y="61"/>
                          <a:pt x="33" y="61"/>
                          <a:pt x="33" y="61"/>
                        </a:cubicBezTo>
                        <a:cubicBezTo>
                          <a:pt x="32" y="61"/>
                          <a:pt x="32" y="61"/>
                          <a:pt x="32" y="61"/>
                        </a:cubicBezTo>
                        <a:cubicBezTo>
                          <a:pt x="31" y="60"/>
                          <a:pt x="31" y="60"/>
                          <a:pt x="31" y="60"/>
                        </a:cubicBezTo>
                        <a:cubicBezTo>
                          <a:pt x="31" y="59"/>
                          <a:pt x="31" y="59"/>
                          <a:pt x="31" y="59"/>
                        </a:cubicBezTo>
                        <a:cubicBezTo>
                          <a:pt x="30" y="58"/>
                          <a:pt x="30" y="58"/>
                          <a:pt x="30" y="58"/>
                        </a:cubicBezTo>
                        <a:cubicBezTo>
                          <a:pt x="28" y="56"/>
                          <a:pt x="28" y="56"/>
                          <a:pt x="28" y="56"/>
                        </a:cubicBezTo>
                        <a:cubicBezTo>
                          <a:pt x="27" y="55"/>
                          <a:pt x="27" y="55"/>
                          <a:pt x="27" y="55"/>
                        </a:cubicBezTo>
                        <a:cubicBezTo>
                          <a:pt x="28" y="56"/>
                          <a:pt x="28" y="56"/>
                          <a:pt x="28" y="56"/>
                        </a:cubicBezTo>
                        <a:cubicBezTo>
                          <a:pt x="29" y="56"/>
                          <a:pt x="29" y="56"/>
                          <a:pt x="29" y="56"/>
                        </a:cubicBezTo>
                        <a:cubicBezTo>
                          <a:pt x="30" y="56"/>
                          <a:pt x="30" y="56"/>
                          <a:pt x="30" y="56"/>
                        </a:cubicBezTo>
                        <a:cubicBezTo>
                          <a:pt x="31" y="58"/>
                          <a:pt x="31" y="58"/>
                          <a:pt x="31" y="58"/>
                        </a:cubicBezTo>
                        <a:cubicBezTo>
                          <a:pt x="31" y="58"/>
                          <a:pt x="31" y="58"/>
                          <a:pt x="31" y="58"/>
                        </a:cubicBezTo>
                        <a:cubicBezTo>
                          <a:pt x="32" y="59"/>
                          <a:pt x="32" y="59"/>
                          <a:pt x="32" y="59"/>
                        </a:cubicBezTo>
                        <a:cubicBezTo>
                          <a:pt x="33" y="60"/>
                          <a:pt x="33" y="60"/>
                          <a:pt x="33" y="60"/>
                        </a:cubicBezTo>
                        <a:cubicBezTo>
                          <a:pt x="34" y="61"/>
                          <a:pt x="34" y="61"/>
                          <a:pt x="34" y="61"/>
                        </a:cubicBezTo>
                        <a:cubicBezTo>
                          <a:pt x="34" y="62"/>
                          <a:pt x="34" y="62"/>
                          <a:pt x="34" y="62"/>
                        </a:cubicBezTo>
                        <a:cubicBezTo>
                          <a:pt x="34" y="62"/>
                          <a:pt x="34" y="62"/>
                          <a:pt x="34" y="62"/>
                        </a:cubicBezTo>
                        <a:cubicBezTo>
                          <a:pt x="35" y="63"/>
                          <a:pt x="35" y="63"/>
                          <a:pt x="35" y="63"/>
                        </a:cubicBezTo>
                        <a:cubicBezTo>
                          <a:pt x="36" y="64"/>
                          <a:pt x="36" y="64"/>
                          <a:pt x="36" y="64"/>
                        </a:cubicBezTo>
                        <a:cubicBezTo>
                          <a:pt x="37" y="64"/>
                          <a:pt x="37" y="64"/>
                          <a:pt x="37" y="64"/>
                        </a:cubicBezTo>
                        <a:cubicBezTo>
                          <a:pt x="37" y="64"/>
                          <a:pt x="37" y="64"/>
                          <a:pt x="37" y="64"/>
                        </a:cubicBezTo>
                        <a:cubicBezTo>
                          <a:pt x="37" y="63"/>
                          <a:pt x="37" y="63"/>
                          <a:pt x="37" y="63"/>
                        </a:cubicBezTo>
                        <a:cubicBezTo>
                          <a:pt x="36" y="60"/>
                          <a:pt x="36" y="60"/>
                          <a:pt x="36" y="60"/>
                        </a:cubicBezTo>
                        <a:cubicBezTo>
                          <a:pt x="38" y="61"/>
                          <a:pt x="38" y="61"/>
                          <a:pt x="38" y="61"/>
                        </a:cubicBezTo>
                        <a:cubicBezTo>
                          <a:pt x="40" y="62"/>
                          <a:pt x="40" y="62"/>
                          <a:pt x="40" y="62"/>
                        </a:cubicBezTo>
                        <a:cubicBezTo>
                          <a:pt x="42" y="62"/>
                          <a:pt x="42" y="62"/>
                          <a:pt x="42" y="62"/>
                        </a:cubicBezTo>
                        <a:cubicBezTo>
                          <a:pt x="42" y="63"/>
                          <a:pt x="42" y="63"/>
                          <a:pt x="42" y="63"/>
                        </a:cubicBezTo>
                        <a:cubicBezTo>
                          <a:pt x="41" y="63"/>
                          <a:pt x="41" y="63"/>
                          <a:pt x="41" y="63"/>
                        </a:cubicBezTo>
                        <a:cubicBezTo>
                          <a:pt x="43" y="64"/>
                          <a:pt x="43" y="64"/>
                          <a:pt x="43" y="64"/>
                        </a:cubicBezTo>
                        <a:cubicBezTo>
                          <a:pt x="44" y="64"/>
                          <a:pt x="44" y="64"/>
                          <a:pt x="44" y="64"/>
                        </a:cubicBezTo>
                        <a:cubicBezTo>
                          <a:pt x="44" y="64"/>
                          <a:pt x="44" y="64"/>
                          <a:pt x="44" y="64"/>
                        </a:cubicBezTo>
                        <a:cubicBezTo>
                          <a:pt x="47" y="64"/>
                          <a:pt x="47" y="64"/>
                          <a:pt x="47" y="64"/>
                        </a:cubicBezTo>
                        <a:cubicBezTo>
                          <a:pt x="48" y="64"/>
                          <a:pt x="48" y="64"/>
                          <a:pt x="48" y="64"/>
                        </a:cubicBezTo>
                        <a:cubicBezTo>
                          <a:pt x="49" y="62"/>
                          <a:pt x="49" y="62"/>
                          <a:pt x="49" y="62"/>
                        </a:cubicBezTo>
                        <a:cubicBezTo>
                          <a:pt x="49" y="61"/>
                          <a:pt x="49" y="61"/>
                          <a:pt x="49" y="61"/>
                        </a:cubicBezTo>
                        <a:cubicBezTo>
                          <a:pt x="49" y="60"/>
                          <a:pt x="49" y="60"/>
                          <a:pt x="49" y="60"/>
                        </a:cubicBezTo>
                        <a:cubicBezTo>
                          <a:pt x="48" y="60"/>
                          <a:pt x="48" y="60"/>
                          <a:pt x="48" y="60"/>
                        </a:cubicBezTo>
                        <a:cubicBezTo>
                          <a:pt x="47" y="57"/>
                          <a:pt x="47" y="57"/>
                          <a:pt x="47" y="57"/>
                        </a:cubicBezTo>
                        <a:cubicBezTo>
                          <a:pt x="47" y="57"/>
                          <a:pt x="47" y="57"/>
                          <a:pt x="47" y="57"/>
                        </a:cubicBezTo>
                        <a:cubicBezTo>
                          <a:pt x="46" y="56"/>
                          <a:pt x="46" y="56"/>
                          <a:pt x="46" y="56"/>
                        </a:cubicBezTo>
                        <a:cubicBezTo>
                          <a:pt x="46" y="55"/>
                          <a:pt x="46" y="55"/>
                          <a:pt x="46" y="55"/>
                        </a:cubicBezTo>
                        <a:cubicBezTo>
                          <a:pt x="46" y="55"/>
                          <a:pt x="46" y="55"/>
                          <a:pt x="46" y="55"/>
                        </a:cubicBezTo>
                        <a:cubicBezTo>
                          <a:pt x="47" y="54"/>
                          <a:pt x="47" y="54"/>
                          <a:pt x="47" y="54"/>
                        </a:cubicBezTo>
                        <a:cubicBezTo>
                          <a:pt x="47" y="54"/>
                          <a:pt x="47" y="54"/>
                          <a:pt x="47" y="54"/>
                        </a:cubicBezTo>
                        <a:cubicBezTo>
                          <a:pt x="47" y="54"/>
                          <a:pt x="47" y="54"/>
                          <a:pt x="47" y="54"/>
                        </a:cubicBezTo>
                        <a:cubicBezTo>
                          <a:pt x="48" y="55"/>
                          <a:pt x="48" y="55"/>
                          <a:pt x="48" y="55"/>
                        </a:cubicBezTo>
                        <a:cubicBezTo>
                          <a:pt x="48" y="54"/>
                          <a:pt x="48" y="54"/>
                          <a:pt x="48" y="54"/>
                        </a:cubicBezTo>
                        <a:cubicBezTo>
                          <a:pt x="49" y="52"/>
                          <a:pt x="49" y="52"/>
                          <a:pt x="49" y="52"/>
                        </a:cubicBezTo>
                        <a:cubicBezTo>
                          <a:pt x="49" y="52"/>
                          <a:pt x="49" y="52"/>
                          <a:pt x="49" y="52"/>
                        </a:cubicBezTo>
                        <a:cubicBezTo>
                          <a:pt x="50" y="51"/>
                          <a:pt x="50" y="51"/>
                          <a:pt x="50" y="51"/>
                        </a:cubicBezTo>
                        <a:cubicBezTo>
                          <a:pt x="50" y="53"/>
                          <a:pt x="50" y="53"/>
                          <a:pt x="50" y="53"/>
                        </a:cubicBezTo>
                        <a:cubicBezTo>
                          <a:pt x="50" y="53"/>
                          <a:pt x="50" y="53"/>
                          <a:pt x="50" y="53"/>
                        </a:cubicBezTo>
                        <a:cubicBezTo>
                          <a:pt x="50" y="54"/>
                          <a:pt x="50" y="54"/>
                          <a:pt x="50" y="54"/>
                        </a:cubicBezTo>
                        <a:cubicBezTo>
                          <a:pt x="49" y="54"/>
                          <a:pt x="49" y="54"/>
                          <a:pt x="49" y="54"/>
                        </a:cubicBezTo>
                        <a:cubicBezTo>
                          <a:pt x="49" y="56"/>
                          <a:pt x="49" y="56"/>
                          <a:pt x="49" y="56"/>
                        </a:cubicBezTo>
                        <a:cubicBezTo>
                          <a:pt x="49" y="56"/>
                          <a:pt x="49" y="56"/>
                          <a:pt x="49" y="56"/>
                        </a:cubicBezTo>
                        <a:cubicBezTo>
                          <a:pt x="50" y="57"/>
                          <a:pt x="50" y="57"/>
                          <a:pt x="50" y="57"/>
                        </a:cubicBezTo>
                        <a:cubicBezTo>
                          <a:pt x="50" y="58"/>
                          <a:pt x="50" y="58"/>
                          <a:pt x="50" y="58"/>
                        </a:cubicBezTo>
                        <a:cubicBezTo>
                          <a:pt x="51" y="59"/>
                          <a:pt x="51" y="59"/>
                          <a:pt x="51" y="59"/>
                        </a:cubicBezTo>
                        <a:cubicBezTo>
                          <a:pt x="52" y="60"/>
                          <a:pt x="52" y="60"/>
                          <a:pt x="52" y="60"/>
                        </a:cubicBezTo>
                        <a:cubicBezTo>
                          <a:pt x="52" y="59"/>
                          <a:pt x="52" y="59"/>
                          <a:pt x="52" y="59"/>
                        </a:cubicBezTo>
                        <a:cubicBezTo>
                          <a:pt x="53" y="59"/>
                          <a:pt x="53" y="59"/>
                          <a:pt x="53" y="59"/>
                        </a:cubicBezTo>
                        <a:cubicBezTo>
                          <a:pt x="53" y="59"/>
                          <a:pt x="53" y="59"/>
                          <a:pt x="53" y="59"/>
                        </a:cubicBezTo>
                        <a:cubicBezTo>
                          <a:pt x="54" y="58"/>
                          <a:pt x="54" y="58"/>
                          <a:pt x="54" y="58"/>
                        </a:cubicBezTo>
                        <a:cubicBezTo>
                          <a:pt x="55" y="59"/>
                          <a:pt x="55" y="59"/>
                          <a:pt x="55" y="59"/>
                        </a:cubicBezTo>
                        <a:cubicBezTo>
                          <a:pt x="54" y="60"/>
                          <a:pt x="54" y="60"/>
                          <a:pt x="54" y="60"/>
                        </a:cubicBezTo>
                        <a:cubicBezTo>
                          <a:pt x="54" y="61"/>
                          <a:pt x="54" y="61"/>
                          <a:pt x="54" y="61"/>
                        </a:cubicBezTo>
                        <a:cubicBezTo>
                          <a:pt x="54" y="63"/>
                          <a:pt x="54" y="63"/>
                          <a:pt x="54" y="63"/>
                        </a:cubicBezTo>
                        <a:cubicBezTo>
                          <a:pt x="54" y="63"/>
                          <a:pt x="54" y="63"/>
                          <a:pt x="54" y="63"/>
                        </a:cubicBezTo>
                        <a:cubicBezTo>
                          <a:pt x="53" y="65"/>
                          <a:pt x="53" y="65"/>
                          <a:pt x="53" y="65"/>
                        </a:cubicBezTo>
                        <a:cubicBezTo>
                          <a:pt x="52" y="67"/>
                          <a:pt x="52" y="67"/>
                          <a:pt x="52" y="67"/>
                        </a:cubicBezTo>
                        <a:cubicBezTo>
                          <a:pt x="52" y="67"/>
                          <a:pt x="52" y="67"/>
                          <a:pt x="52" y="67"/>
                        </a:cubicBezTo>
                        <a:cubicBezTo>
                          <a:pt x="52" y="67"/>
                          <a:pt x="52" y="67"/>
                          <a:pt x="52" y="67"/>
                        </a:cubicBezTo>
                        <a:cubicBezTo>
                          <a:pt x="53" y="66"/>
                          <a:pt x="53" y="66"/>
                          <a:pt x="53" y="66"/>
                        </a:cubicBezTo>
                        <a:cubicBezTo>
                          <a:pt x="54" y="67"/>
                          <a:pt x="54" y="67"/>
                          <a:pt x="54" y="67"/>
                        </a:cubicBezTo>
                        <a:cubicBezTo>
                          <a:pt x="54" y="67"/>
                          <a:pt x="54" y="67"/>
                          <a:pt x="54" y="67"/>
                        </a:cubicBezTo>
                        <a:cubicBezTo>
                          <a:pt x="55" y="67"/>
                          <a:pt x="55" y="67"/>
                          <a:pt x="55" y="67"/>
                        </a:cubicBezTo>
                        <a:cubicBezTo>
                          <a:pt x="55" y="68"/>
                          <a:pt x="55" y="68"/>
                          <a:pt x="55" y="68"/>
                        </a:cubicBezTo>
                        <a:cubicBezTo>
                          <a:pt x="57" y="68"/>
                          <a:pt x="57" y="68"/>
                          <a:pt x="57" y="68"/>
                        </a:cubicBezTo>
                        <a:cubicBezTo>
                          <a:pt x="56" y="69"/>
                          <a:pt x="56" y="69"/>
                          <a:pt x="56" y="69"/>
                        </a:cubicBezTo>
                        <a:cubicBezTo>
                          <a:pt x="56" y="69"/>
                          <a:pt x="56" y="69"/>
                          <a:pt x="56" y="69"/>
                        </a:cubicBezTo>
                        <a:cubicBezTo>
                          <a:pt x="55" y="70"/>
                          <a:pt x="55" y="70"/>
                          <a:pt x="55" y="70"/>
                        </a:cubicBezTo>
                        <a:cubicBezTo>
                          <a:pt x="55" y="69"/>
                          <a:pt x="55" y="69"/>
                          <a:pt x="55" y="69"/>
                        </a:cubicBezTo>
                        <a:cubicBezTo>
                          <a:pt x="54" y="69"/>
                          <a:pt x="54" y="69"/>
                          <a:pt x="54" y="69"/>
                        </a:cubicBezTo>
                        <a:cubicBezTo>
                          <a:pt x="54" y="70"/>
                          <a:pt x="54" y="70"/>
                          <a:pt x="54" y="70"/>
                        </a:cubicBezTo>
                        <a:cubicBezTo>
                          <a:pt x="55" y="71"/>
                          <a:pt x="55" y="71"/>
                          <a:pt x="55" y="71"/>
                        </a:cubicBezTo>
                        <a:cubicBezTo>
                          <a:pt x="55" y="71"/>
                          <a:pt x="55" y="71"/>
                          <a:pt x="55" y="71"/>
                        </a:cubicBezTo>
                        <a:cubicBezTo>
                          <a:pt x="56" y="71"/>
                          <a:pt x="56" y="71"/>
                          <a:pt x="56" y="71"/>
                        </a:cubicBezTo>
                        <a:cubicBezTo>
                          <a:pt x="56" y="72"/>
                          <a:pt x="56" y="72"/>
                          <a:pt x="56" y="72"/>
                        </a:cubicBezTo>
                        <a:cubicBezTo>
                          <a:pt x="56" y="72"/>
                          <a:pt x="56" y="72"/>
                          <a:pt x="56" y="72"/>
                        </a:cubicBezTo>
                        <a:cubicBezTo>
                          <a:pt x="56" y="73"/>
                          <a:pt x="56" y="73"/>
                          <a:pt x="56" y="73"/>
                        </a:cubicBezTo>
                        <a:cubicBezTo>
                          <a:pt x="57" y="74"/>
                          <a:pt x="57" y="74"/>
                          <a:pt x="57" y="74"/>
                        </a:cubicBezTo>
                        <a:cubicBezTo>
                          <a:pt x="58" y="74"/>
                          <a:pt x="58" y="74"/>
                          <a:pt x="58" y="74"/>
                        </a:cubicBezTo>
                        <a:cubicBezTo>
                          <a:pt x="59" y="75"/>
                          <a:pt x="59" y="75"/>
                          <a:pt x="59" y="75"/>
                        </a:cubicBezTo>
                        <a:cubicBezTo>
                          <a:pt x="59" y="76"/>
                          <a:pt x="59" y="76"/>
                          <a:pt x="59" y="76"/>
                        </a:cubicBezTo>
                        <a:cubicBezTo>
                          <a:pt x="59" y="77"/>
                          <a:pt x="59" y="77"/>
                          <a:pt x="59" y="77"/>
                        </a:cubicBezTo>
                        <a:cubicBezTo>
                          <a:pt x="58" y="78"/>
                          <a:pt x="58" y="78"/>
                          <a:pt x="58" y="78"/>
                        </a:cubicBezTo>
                        <a:cubicBezTo>
                          <a:pt x="57" y="78"/>
                          <a:pt x="57" y="78"/>
                          <a:pt x="57" y="78"/>
                        </a:cubicBezTo>
                        <a:cubicBezTo>
                          <a:pt x="57" y="78"/>
                          <a:pt x="57" y="78"/>
                          <a:pt x="57" y="78"/>
                        </a:cubicBezTo>
                        <a:cubicBezTo>
                          <a:pt x="56" y="78"/>
                          <a:pt x="56" y="78"/>
                          <a:pt x="56" y="78"/>
                        </a:cubicBezTo>
                        <a:cubicBezTo>
                          <a:pt x="55" y="78"/>
                          <a:pt x="55" y="78"/>
                          <a:pt x="55" y="78"/>
                        </a:cubicBezTo>
                        <a:cubicBezTo>
                          <a:pt x="55" y="78"/>
                          <a:pt x="55" y="78"/>
                          <a:pt x="55" y="78"/>
                        </a:cubicBezTo>
                        <a:cubicBezTo>
                          <a:pt x="54" y="79"/>
                          <a:pt x="54" y="79"/>
                          <a:pt x="54" y="79"/>
                        </a:cubicBezTo>
                        <a:cubicBezTo>
                          <a:pt x="54" y="79"/>
                          <a:pt x="54" y="79"/>
                          <a:pt x="54" y="79"/>
                        </a:cubicBezTo>
                        <a:cubicBezTo>
                          <a:pt x="54" y="80"/>
                          <a:pt x="54" y="80"/>
                          <a:pt x="54" y="80"/>
                        </a:cubicBezTo>
                        <a:cubicBezTo>
                          <a:pt x="54" y="81"/>
                          <a:pt x="54" y="81"/>
                          <a:pt x="54" y="81"/>
                        </a:cubicBezTo>
                        <a:cubicBezTo>
                          <a:pt x="54" y="81"/>
                          <a:pt x="54" y="81"/>
                          <a:pt x="54" y="81"/>
                        </a:cubicBezTo>
                        <a:cubicBezTo>
                          <a:pt x="54" y="81"/>
                          <a:pt x="54" y="81"/>
                          <a:pt x="54" y="81"/>
                        </a:cubicBezTo>
                        <a:cubicBezTo>
                          <a:pt x="55" y="81"/>
                          <a:pt x="55" y="81"/>
                          <a:pt x="55" y="81"/>
                        </a:cubicBezTo>
                        <a:cubicBezTo>
                          <a:pt x="55" y="81"/>
                          <a:pt x="55" y="81"/>
                          <a:pt x="55" y="81"/>
                        </a:cubicBezTo>
                        <a:cubicBezTo>
                          <a:pt x="56" y="81"/>
                          <a:pt x="56" y="81"/>
                          <a:pt x="56" y="81"/>
                        </a:cubicBezTo>
                        <a:cubicBezTo>
                          <a:pt x="57" y="80"/>
                          <a:pt x="57" y="80"/>
                          <a:pt x="57" y="80"/>
                        </a:cubicBezTo>
                        <a:cubicBezTo>
                          <a:pt x="58" y="80"/>
                          <a:pt x="58" y="80"/>
                          <a:pt x="58" y="80"/>
                        </a:cubicBezTo>
                        <a:cubicBezTo>
                          <a:pt x="59" y="79"/>
                          <a:pt x="59" y="79"/>
                          <a:pt x="59" y="79"/>
                        </a:cubicBezTo>
                        <a:cubicBezTo>
                          <a:pt x="59" y="79"/>
                          <a:pt x="59" y="79"/>
                          <a:pt x="59" y="79"/>
                        </a:cubicBezTo>
                        <a:cubicBezTo>
                          <a:pt x="60" y="80"/>
                          <a:pt x="60" y="80"/>
                          <a:pt x="60" y="80"/>
                        </a:cubicBezTo>
                        <a:cubicBezTo>
                          <a:pt x="60" y="80"/>
                          <a:pt x="60" y="80"/>
                          <a:pt x="60" y="80"/>
                        </a:cubicBezTo>
                        <a:cubicBezTo>
                          <a:pt x="61" y="80"/>
                          <a:pt x="61" y="80"/>
                          <a:pt x="61" y="80"/>
                        </a:cubicBezTo>
                        <a:cubicBezTo>
                          <a:pt x="62" y="79"/>
                          <a:pt x="62" y="79"/>
                          <a:pt x="62" y="79"/>
                        </a:cubicBezTo>
                        <a:cubicBezTo>
                          <a:pt x="63" y="78"/>
                          <a:pt x="63" y="78"/>
                          <a:pt x="63" y="78"/>
                        </a:cubicBezTo>
                        <a:cubicBezTo>
                          <a:pt x="63" y="78"/>
                          <a:pt x="63" y="78"/>
                          <a:pt x="63" y="78"/>
                        </a:cubicBezTo>
                        <a:cubicBezTo>
                          <a:pt x="63" y="79"/>
                          <a:pt x="63" y="79"/>
                          <a:pt x="63" y="79"/>
                        </a:cubicBezTo>
                        <a:cubicBezTo>
                          <a:pt x="62" y="79"/>
                          <a:pt x="62" y="79"/>
                          <a:pt x="62" y="79"/>
                        </a:cubicBezTo>
                        <a:cubicBezTo>
                          <a:pt x="62" y="80"/>
                          <a:pt x="62" y="80"/>
                          <a:pt x="62" y="80"/>
                        </a:cubicBezTo>
                        <a:cubicBezTo>
                          <a:pt x="63" y="80"/>
                          <a:pt x="63" y="80"/>
                          <a:pt x="63" y="80"/>
                        </a:cubicBezTo>
                        <a:cubicBezTo>
                          <a:pt x="62" y="81"/>
                          <a:pt x="62" y="81"/>
                          <a:pt x="62" y="81"/>
                        </a:cubicBezTo>
                        <a:cubicBezTo>
                          <a:pt x="61" y="81"/>
                          <a:pt x="61" y="81"/>
                          <a:pt x="61" y="81"/>
                        </a:cubicBezTo>
                        <a:cubicBezTo>
                          <a:pt x="61" y="81"/>
                          <a:pt x="61" y="81"/>
                          <a:pt x="61" y="81"/>
                        </a:cubicBezTo>
                        <a:cubicBezTo>
                          <a:pt x="63" y="81"/>
                          <a:pt x="63" y="81"/>
                          <a:pt x="63" y="81"/>
                        </a:cubicBezTo>
                        <a:cubicBezTo>
                          <a:pt x="63" y="82"/>
                          <a:pt x="63" y="82"/>
                          <a:pt x="63" y="82"/>
                        </a:cubicBezTo>
                        <a:cubicBezTo>
                          <a:pt x="62" y="83"/>
                          <a:pt x="62" y="83"/>
                          <a:pt x="62" y="83"/>
                        </a:cubicBezTo>
                        <a:cubicBezTo>
                          <a:pt x="62" y="84"/>
                          <a:pt x="62" y="84"/>
                          <a:pt x="62" y="84"/>
                        </a:cubicBezTo>
                        <a:cubicBezTo>
                          <a:pt x="63" y="85"/>
                          <a:pt x="63" y="85"/>
                          <a:pt x="63" y="85"/>
                        </a:cubicBezTo>
                        <a:cubicBezTo>
                          <a:pt x="63" y="86"/>
                          <a:pt x="63" y="86"/>
                          <a:pt x="63" y="86"/>
                        </a:cubicBezTo>
                        <a:cubicBezTo>
                          <a:pt x="65" y="85"/>
                          <a:pt x="65" y="85"/>
                          <a:pt x="65" y="85"/>
                        </a:cubicBezTo>
                        <a:cubicBezTo>
                          <a:pt x="65" y="85"/>
                          <a:pt x="65" y="85"/>
                          <a:pt x="65" y="85"/>
                        </a:cubicBezTo>
                        <a:cubicBezTo>
                          <a:pt x="65" y="84"/>
                          <a:pt x="65" y="84"/>
                          <a:pt x="65" y="84"/>
                        </a:cubicBezTo>
                        <a:cubicBezTo>
                          <a:pt x="65" y="83"/>
                          <a:pt x="65" y="83"/>
                          <a:pt x="65" y="83"/>
                        </a:cubicBezTo>
                        <a:cubicBezTo>
                          <a:pt x="65" y="83"/>
                          <a:pt x="65" y="83"/>
                          <a:pt x="65" y="83"/>
                        </a:cubicBezTo>
                        <a:cubicBezTo>
                          <a:pt x="66" y="84"/>
                          <a:pt x="66" y="84"/>
                          <a:pt x="66" y="84"/>
                        </a:cubicBezTo>
                        <a:cubicBezTo>
                          <a:pt x="66" y="85"/>
                          <a:pt x="66" y="85"/>
                          <a:pt x="66" y="85"/>
                        </a:cubicBezTo>
                        <a:cubicBezTo>
                          <a:pt x="66" y="86"/>
                          <a:pt x="66" y="86"/>
                          <a:pt x="66" y="86"/>
                        </a:cubicBezTo>
                        <a:cubicBezTo>
                          <a:pt x="67" y="86"/>
                          <a:pt x="67" y="86"/>
                          <a:pt x="67" y="86"/>
                        </a:cubicBezTo>
                        <a:cubicBezTo>
                          <a:pt x="67" y="87"/>
                          <a:pt x="67" y="87"/>
                          <a:pt x="67" y="87"/>
                        </a:cubicBezTo>
                        <a:cubicBezTo>
                          <a:pt x="65" y="88"/>
                          <a:pt x="65" y="88"/>
                          <a:pt x="65" y="88"/>
                        </a:cubicBezTo>
                        <a:cubicBezTo>
                          <a:pt x="65" y="88"/>
                          <a:pt x="65" y="88"/>
                          <a:pt x="65" y="88"/>
                        </a:cubicBezTo>
                        <a:cubicBezTo>
                          <a:pt x="66" y="89"/>
                          <a:pt x="66" y="89"/>
                          <a:pt x="66" y="89"/>
                        </a:cubicBezTo>
                        <a:cubicBezTo>
                          <a:pt x="68" y="89"/>
                          <a:pt x="68" y="89"/>
                          <a:pt x="68" y="89"/>
                        </a:cubicBezTo>
                        <a:cubicBezTo>
                          <a:pt x="69" y="89"/>
                          <a:pt x="69" y="89"/>
                          <a:pt x="69" y="89"/>
                        </a:cubicBezTo>
                        <a:cubicBezTo>
                          <a:pt x="69" y="91"/>
                          <a:pt x="69" y="91"/>
                          <a:pt x="69" y="91"/>
                        </a:cubicBezTo>
                        <a:cubicBezTo>
                          <a:pt x="69" y="91"/>
                          <a:pt x="69" y="91"/>
                          <a:pt x="69" y="91"/>
                        </a:cubicBezTo>
                        <a:cubicBezTo>
                          <a:pt x="69" y="91"/>
                          <a:pt x="69" y="91"/>
                          <a:pt x="69" y="91"/>
                        </a:cubicBezTo>
                        <a:cubicBezTo>
                          <a:pt x="69" y="90"/>
                          <a:pt x="69" y="90"/>
                          <a:pt x="69" y="90"/>
                        </a:cubicBezTo>
                        <a:cubicBezTo>
                          <a:pt x="70" y="90"/>
                          <a:pt x="70" y="90"/>
                          <a:pt x="70" y="90"/>
                        </a:cubicBezTo>
                        <a:cubicBezTo>
                          <a:pt x="70" y="90"/>
                          <a:pt x="70" y="90"/>
                          <a:pt x="70" y="90"/>
                        </a:cubicBezTo>
                        <a:cubicBezTo>
                          <a:pt x="71" y="90"/>
                          <a:pt x="71" y="90"/>
                          <a:pt x="71" y="90"/>
                        </a:cubicBezTo>
                        <a:cubicBezTo>
                          <a:pt x="70" y="91"/>
                          <a:pt x="70" y="91"/>
                          <a:pt x="70" y="91"/>
                        </a:cubicBezTo>
                        <a:cubicBezTo>
                          <a:pt x="70" y="92"/>
                          <a:pt x="70" y="92"/>
                          <a:pt x="70" y="92"/>
                        </a:cubicBezTo>
                        <a:cubicBezTo>
                          <a:pt x="69" y="92"/>
                          <a:pt x="69" y="92"/>
                          <a:pt x="69" y="92"/>
                        </a:cubicBezTo>
                        <a:cubicBezTo>
                          <a:pt x="68" y="94"/>
                          <a:pt x="68" y="94"/>
                          <a:pt x="68" y="94"/>
                        </a:cubicBezTo>
                        <a:cubicBezTo>
                          <a:pt x="68" y="95"/>
                          <a:pt x="68" y="95"/>
                          <a:pt x="68" y="95"/>
                        </a:cubicBezTo>
                        <a:cubicBezTo>
                          <a:pt x="69" y="95"/>
                          <a:pt x="69" y="95"/>
                          <a:pt x="69" y="95"/>
                        </a:cubicBezTo>
                        <a:cubicBezTo>
                          <a:pt x="69" y="96"/>
                          <a:pt x="69" y="96"/>
                          <a:pt x="69" y="96"/>
                        </a:cubicBezTo>
                        <a:cubicBezTo>
                          <a:pt x="69" y="97"/>
                          <a:pt x="69" y="97"/>
                          <a:pt x="69" y="97"/>
                        </a:cubicBezTo>
                        <a:cubicBezTo>
                          <a:pt x="69" y="98"/>
                          <a:pt x="69" y="98"/>
                          <a:pt x="69" y="98"/>
                        </a:cubicBezTo>
                        <a:cubicBezTo>
                          <a:pt x="69" y="99"/>
                          <a:pt x="69" y="99"/>
                          <a:pt x="69" y="99"/>
                        </a:cubicBezTo>
                        <a:cubicBezTo>
                          <a:pt x="69" y="99"/>
                          <a:pt x="69" y="99"/>
                          <a:pt x="69" y="99"/>
                        </a:cubicBezTo>
                        <a:cubicBezTo>
                          <a:pt x="69" y="101"/>
                          <a:pt x="69" y="101"/>
                          <a:pt x="69" y="101"/>
                        </a:cubicBezTo>
                        <a:cubicBezTo>
                          <a:pt x="68" y="102"/>
                          <a:pt x="68" y="102"/>
                          <a:pt x="68" y="102"/>
                        </a:cubicBezTo>
                        <a:cubicBezTo>
                          <a:pt x="69" y="103"/>
                          <a:pt x="69" y="103"/>
                          <a:pt x="69" y="103"/>
                        </a:cubicBezTo>
                        <a:cubicBezTo>
                          <a:pt x="68" y="104"/>
                          <a:pt x="68" y="104"/>
                          <a:pt x="68" y="104"/>
                        </a:cubicBezTo>
                        <a:cubicBezTo>
                          <a:pt x="67" y="105"/>
                          <a:pt x="67" y="105"/>
                          <a:pt x="67" y="105"/>
                        </a:cubicBezTo>
                        <a:cubicBezTo>
                          <a:pt x="65" y="104"/>
                          <a:pt x="65" y="104"/>
                          <a:pt x="65" y="104"/>
                        </a:cubicBezTo>
                        <a:cubicBezTo>
                          <a:pt x="64" y="105"/>
                          <a:pt x="64" y="105"/>
                          <a:pt x="64" y="105"/>
                        </a:cubicBezTo>
                        <a:cubicBezTo>
                          <a:pt x="64" y="106"/>
                          <a:pt x="64" y="106"/>
                          <a:pt x="64" y="106"/>
                        </a:cubicBezTo>
                        <a:cubicBezTo>
                          <a:pt x="62" y="107"/>
                          <a:pt x="62" y="107"/>
                          <a:pt x="62" y="107"/>
                        </a:cubicBezTo>
                        <a:cubicBezTo>
                          <a:pt x="62" y="108"/>
                          <a:pt x="62" y="108"/>
                          <a:pt x="62" y="108"/>
                        </a:cubicBezTo>
                        <a:cubicBezTo>
                          <a:pt x="63" y="109"/>
                          <a:pt x="63" y="109"/>
                          <a:pt x="63" y="109"/>
                        </a:cubicBezTo>
                        <a:cubicBezTo>
                          <a:pt x="63" y="109"/>
                          <a:pt x="63" y="109"/>
                          <a:pt x="63" y="109"/>
                        </a:cubicBezTo>
                        <a:cubicBezTo>
                          <a:pt x="62" y="110"/>
                          <a:pt x="62" y="110"/>
                          <a:pt x="62" y="110"/>
                        </a:cubicBezTo>
                        <a:cubicBezTo>
                          <a:pt x="61" y="109"/>
                          <a:pt x="61" y="109"/>
                          <a:pt x="61" y="109"/>
                        </a:cubicBezTo>
                        <a:cubicBezTo>
                          <a:pt x="60" y="109"/>
                          <a:pt x="60" y="109"/>
                          <a:pt x="60" y="109"/>
                        </a:cubicBezTo>
                        <a:cubicBezTo>
                          <a:pt x="59" y="111"/>
                          <a:pt x="59" y="111"/>
                          <a:pt x="59" y="111"/>
                        </a:cubicBezTo>
                        <a:cubicBezTo>
                          <a:pt x="58" y="111"/>
                          <a:pt x="58" y="111"/>
                          <a:pt x="58" y="111"/>
                        </a:cubicBezTo>
                        <a:cubicBezTo>
                          <a:pt x="56" y="112"/>
                          <a:pt x="56" y="112"/>
                          <a:pt x="56" y="112"/>
                        </a:cubicBezTo>
                        <a:cubicBezTo>
                          <a:pt x="54" y="114"/>
                          <a:pt x="54" y="114"/>
                          <a:pt x="54" y="114"/>
                        </a:cubicBezTo>
                        <a:cubicBezTo>
                          <a:pt x="53" y="114"/>
                          <a:pt x="53" y="114"/>
                          <a:pt x="53" y="114"/>
                        </a:cubicBezTo>
                        <a:cubicBezTo>
                          <a:pt x="53" y="115"/>
                          <a:pt x="53" y="115"/>
                          <a:pt x="53" y="115"/>
                        </a:cubicBezTo>
                        <a:cubicBezTo>
                          <a:pt x="52" y="116"/>
                          <a:pt x="52" y="116"/>
                          <a:pt x="52" y="116"/>
                        </a:cubicBezTo>
                        <a:cubicBezTo>
                          <a:pt x="53" y="117"/>
                          <a:pt x="53" y="117"/>
                          <a:pt x="53" y="117"/>
                        </a:cubicBezTo>
                        <a:cubicBezTo>
                          <a:pt x="53" y="118"/>
                          <a:pt x="53" y="118"/>
                          <a:pt x="53" y="118"/>
                        </a:cubicBezTo>
                        <a:cubicBezTo>
                          <a:pt x="54" y="120"/>
                          <a:pt x="54" y="120"/>
                          <a:pt x="54" y="120"/>
                        </a:cubicBezTo>
                        <a:cubicBezTo>
                          <a:pt x="55" y="123"/>
                          <a:pt x="55" y="123"/>
                          <a:pt x="55" y="123"/>
                        </a:cubicBezTo>
                        <a:cubicBezTo>
                          <a:pt x="54" y="123"/>
                          <a:pt x="54" y="123"/>
                          <a:pt x="54" y="123"/>
                        </a:cubicBezTo>
                        <a:cubicBezTo>
                          <a:pt x="53" y="123"/>
                          <a:pt x="53" y="123"/>
                          <a:pt x="53" y="123"/>
                        </a:cubicBezTo>
                        <a:cubicBezTo>
                          <a:pt x="53" y="124"/>
                          <a:pt x="53" y="124"/>
                          <a:pt x="53" y="124"/>
                        </a:cubicBezTo>
                        <a:cubicBezTo>
                          <a:pt x="53" y="125"/>
                          <a:pt x="53" y="125"/>
                          <a:pt x="53" y="125"/>
                        </a:cubicBezTo>
                        <a:cubicBezTo>
                          <a:pt x="52" y="124"/>
                          <a:pt x="52" y="124"/>
                          <a:pt x="52" y="124"/>
                        </a:cubicBezTo>
                        <a:cubicBezTo>
                          <a:pt x="52" y="122"/>
                          <a:pt x="52" y="122"/>
                          <a:pt x="52" y="122"/>
                        </a:cubicBezTo>
                        <a:cubicBezTo>
                          <a:pt x="52" y="122"/>
                          <a:pt x="52" y="122"/>
                          <a:pt x="52" y="122"/>
                        </a:cubicBezTo>
                        <a:cubicBezTo>
                          <a:pt x="51" y="122"/>
                          <a:pt x="51" y="122"/>
                          <a:pt x="51" y="122"/>
                        </a:cubicBezTo>
                        <a:cubicBezTo>
                          <a:pt x="50" y="123"/>
                          <a:pt x="50" y="123"/>
                          <a:pt x="50" y="123"/>
                        </a:cubicBezTo>
                        <a:cubicBezTo>
                          <a:pt x="49" y="124"/>
                          <a:pt x="49" y="124"/>
                          <a:pt x="49" y="124"/>
                        </a:cubicBezTo>
                        <a:cubicBezTo>
                          <a:pt x="48" y="124"/>
                          <a:pt x="48" y="124"/>
                          <a:pt x="48" y="124"/>
                        </a:cubicBezTo>
                        <a:cubicBezTo>
                          <a:pt x="48" y="123"/>
                          <a:pt x="48" y="123"/>
                          <a:pt x="48" y="123"/>
                        </a:cubicBezTo>
                        <a:cubicBezTo>
                          <a:pt x="48" y="123"/>
                          <a:pt x="48" y="123"/>
                          <a:pt x="48" y="123"/>
                        </a:cubicBezTo>
                        <a:cubicBezTo>
                          <a:pt x="47" y="123"/>
                          <a:pt x="47" y="123"/>
                          <a:pt x="47" y="123"/>
                        </a:cubicBezTo>
                        <a:cubicBezTo>
                          <a:pt x="46" y="124"/>
                          <a:pt x="46" y="124"/>
                          <a:pt x="46" y="124"/>
                        </a:cubicBezTo>
                        <a:cubicBezTo>
                          <a:pt x="45" y="125"/>
                          <a:pt x="45" y="125"/>
                          <a:pt x="45" y="125"/>
                        </a:cubicBezTo>
                        <a:cubicBezTo>
                          <a:pt x="44" y="125"/>
                          <a:pt x="44" y="125"/>
                          <a:pt x="44" y="125"/>
                        </a:cubicBezTo>
                        <a:cubicBezTo>
                          <a:pt x="43" y="125"/>
                          <a:pt x="43" y="125"/>
                          <a:pt x="43" y="125"/>
                        </a:cubicBezTo>
                        <a:cubicBezTo>
                          <a:pt x="43" y="124"/>
                          <a:pt x="43" y="124"/>
                          <a:pt x="43" y="124"/>
                        </a:cubicBezTo>
                        <a:cubicBezTo>
                          <a:pt x="42" y="124"/>
                          <a:pt x="42" y="124"/>
                          <a:pt x="42" y="124"/>
                        </a:cubicBezTo>
                        <a:cubicBezTo>
                          <a:pt x="41" y="125"/>
                          <a:pt x="41" y="125"/>
                          <a:pt x="41" y="125"/>
                        </a:cubicBezTo>
                        <a:cubicBezTo>
                          <a:pt x="40" y="124"/>
                          <a:pt x="40" y="124"/>
                          <a:pt x="40" y="124"/>
                        </a:cubicBezTo>
                        <a:cubicBezTo>
                          <a:pt x="39" y="124"/>
                          <a:pt x="39" y="124"/>
                          <a:pt x="39" y="124"/>
                        </a:cubicBezTo>
                        <a:cubicBezTo>
                          <a:pt x="38" y="123"/>
                          <a:pt x="38" y="123"/>
                          <a:pt x="38" y="123"/>
                        </a:cubicBezTo>
                        <a:cubicBezTo>
                          <a:pt x="37" y="122"/>
                          <a:pt x="37" y="122"/>
                          <a:pt x="37" y="122"/>
                        </a:cubicBezTo>
                        <a:cubicBezTo>
                          <a:pt x="35" y="122"/>
                          <a:pt x="35" y="122"/>
                          <a:pt x="35" y="122"/>
                        </a:cubicBezTo>
                        <a:cubicBezTo>
                          <a:pt x="34" y="120"/>
                          <a:pt x="34" y="120"/>
                          <a:pt x="34" y="120"/>
                        </a:cubicBezTo>
                        <a:cubicBezTo>
                          <a:pt x="34" y="120"/>
                          <a:pt x="34" y="120"/>
                          <a:pt x="34" y="120"/>
                        </a:cubicBezTo>
                        <a:cubicBezTo>
                          <a:pt x="34" y="121"/>
                          <a:pt x="34" y="121"/>
                          <a:pt x="34" y="121"/>
                        </a:cubicBezTo>
                        <a:cubicBezTo>
                          <a:pt x="34" y="121"/>
                          <a:pt x="34" y="121"/>
                          <a:pt x="34" y="121"/>
                        </a:cubicBezTo>
                        <a:cubicBezTo>
                          <a:pt x="33" y="121"/>
                          <a:pt x="33" y="121"/>
                          <a:pt x="33" y="121"/>
                        </a:cubicBezTo>
                        <a:cubicBezTo>
                          <a:pt x="33" y="121"/>
                          <a:pt x="33" y="121"/>
                          <a:pt x="33" y="121"/>
                        </a:cubicBezTo>
                        <a:cubicBezTo>
                          <a:pt x="33" y="122"/>
                          <a:pt x="33" y="122"/>
                          <a:pt x="33" y="122"/>
                        </a:cubicBezTo>
                        <a:cubicBezTo>
                          <a:pt x="33" y="123"/>
                          <a:pt x="33" y="123"/>
                          <a:pt x="33" y="123"/>
                        </a:cubicBezTo>
                        <a:cubicBezTo>
                          <a:pt x="33" y="124"/>
                          <a:pt x="33" y="124"/>
                          <a:pt x="33" y="124"/>
                        </a:cubicBezTo>
                        <a:cubicBezTo>
                          <a:pt x="32" y="124"/>
                          <a:pt x="32" y="124"/>
                          <a:pt x="32" y="124"/>
                        </a:cubicBezTo>
                        <a:cubicBezTo>
                          <a:pt x="31" y="124"/>
                          <a:pt x="31" y="124"/>
                          <a:pt x="31" y="124"/>
                        </a:cubicBezTo>
                        <a:cubicBezTo>
                          <a:pt x="31" y="125"/>
                          <a:pt x="31" y="125"/>
                          <a:pt x="31" y="125"/>
                        </a:cubicBezTo>
                        <a:cubicBezTo>
                          <a:pt x="29" y="125"/>
                          <a:pt x="29" y="125"/>
                          <a:pt x="29" y="125"/>
                        </a:cubicBezTo>
                        <a:cubicBezTo>
                          <a:pt x="28" y="126"/>
                          <a:pt x="28" y="126"/>
                          <a:pt x="28" y="126"/>
                        </a:cubicBezTo>
                        <a:cubicBezTo>
                          <a:pt x="28" y="127"/>
                          <a:pt x="28" y="127"/>
                          <a:pt x="28" y="127"/>
                        </a:cubicBezTo>
                        <a:cubicBezTo>
                          <a:pt x="27" y="128"/>
                          <a:pt x="27" y="128"/>
                          <a:pt x="27" y="128"/>
                        </a:cubicBezTo>
                        <a:cubicBezTo>
                          <a:pt x="27" y="129"/>
                          <a:pt x="27" y="129"/>
                          <a:pt x="27" y="129"/>
                        </a:cubicBezTo>
                        <a:cubicBezTo>
                          <a:pt x="28" y="132"/>
                          <a:pt x="28" y="132"/>
                          <a:pt x="28" y="132"/>
                        </a:cubicBezTo>
                        <a:cubicBezTo>
                          <a:pt x="29" y="133"/>
                          <a:pt x="29" y="133"/>
                          <a:pt x="29" y="133"/>
                        </a:cubicBezTo>
                        <a:cubicBezTo>
                          <a:pt x="29" y="132"/>
                          <a:pt x="29" y="132"/>
                          <a:pt x="29" y="132"/>
                        </a:cubicBezTo>
                        <a:cubicBezTo>
                          <a:pt x="31" y="134"/>
                          <a:pt x="31" y="134"/>
                          <a:pt x="31" y="134"/>
                        </a:cubicBezTo>
                        <a:cubicBezTo>
                          <a:pt x="30" y="135"/>
                          <a:pt x="30" y="135"/>
                          <a:pt x="30" y="135"/>
                        </a:cubicBezTo>
                        <a:cubicBezTo>
                          <a:pt x="32" y="135"/>
                          <a:pt x="32" y="135"/>
                          <a:pt x="32" y="135"/>
                        </a:cubicBezTo>
                        <a:cubicBezTo>
                          <a:pt x="33" y="135"/>
                          <a:pt x="33" y="135"/>
                          <a:pt x="33" y="135"/>
                        </a:cubicBezTo>
                        <a:cubicBezTo>
                          <a:pt x="34" y="134"/>
                          <a:pt x="34" y="134"/>
                          <a:pt x="34" y="134"/>
                        </a:cubicBezTo>
                        <a:cubicBezTo>
                          <a:pt x="35" y="135"/>
                          <a:pt x="35" y="135"/>
                          <a:pt x="35" y="135"/>
                        </a:cubicBezTo>
                        <a:cubicBezTo>
                          <a:pt x="36" y="134"/>
                          <a:pt x="36" y="134"/>
                          <a:pt x="36" y="134"/>
                        </a:cubicBezTo>
                        <a:cubicBezTo>
                          <a:pt x="37" y="134"/>
                          <a:pt x="37" y="134"/>
                          <a:pt x="37" y="134"/>
                        </a:cubicBezTo>
                        <a:cubicBezTo>
                          <a:pt x="38" y="134"/>
                          <a:pt x="38" y="134"/>
                          <a:pt x="38" y="134"/>
                        </a:cubicBezTo>
                        <a:cubicBezTo>
                          <a:pt x="39" y="134"/>
                          <a:pt x="39" y="134"/>
                          <a:pt x="39" y="134"/>
                        </a:cubicBezTo>
                        <a:cubicBezTo>
                          <a:pt x="39" y="133"/>
                          <a:pt x="39" y="133"/>
                          <a:pt x="39" y="133"/>
                        </a:cubicBezTo>
                        <a:cubicBezTo>
                          <a:pt x="39" y="132"/>
                          <a:pt x="39" y="132"/>
                          <a:pt x="39" y="132"/>
                        </a:cubicBezTo>
                        <a:cubicBezTo>
                          <a:pt x="40" y="131"/>
                          <a:pt x="40" y="131"/>
                          <a:pt x="40" y="131"/>
                        </a:cubicBezTo>
                        <a:cubicBezTo>
                          <a:pt x="40" y="131"/>
                          <a:pt x="40" y="131"/>
                          <a:pt x="40" y="131"/>
                        </a:cubicBezTo>
                        <a:cubicBezTo>
                          <a:pt x="41" y="133"/>
                          <a:pt x="41" y="133"/>
                          <a:pt x="41" y="133"/>
                        </a:cubicBezTo>
                        <a:cubicBezTo>
                          <a:pt x="42" y="133"/>
                          <a:pt x="42" y="133"/>
                          <a:pt x="42" y="133"/>
                        </a:cubicBezTo>
                        <a:cubicBezTo>
                          <a:pt x="43" y="134"/>
                          <a:pt x="43" y="134"/>
                          <a:pt x="43" y="134"/>
                        </a:cubicBezTo>
                        <a:cubicBezTo>
                          <a:pt x="45" y="135"/>
                          <a:pt x="45" y="135"/>
                          <a:pt x="45" y="135"/>
                        </a:cubicBezTo>
                        <a:cubicBezTo>
                          <a:pt x="45" y="134"/>
                          <a:pt x="45" y="134"/>
                          <a:pt x="45" y="134"/>
                        </a:cubicBezTo>
                        <a:cubicBezTo>
                          <a:pt x="46" y="133"/>
                          <a:pt x="46" y="133"/>
                          <a:pt x="46" y="133"/>
                        </a:cubicBezTo>
                        <a:cubicBezTo>
                          <a:pt x="46" y="133"/>
                          <a:pt x="46" y="133"/>
                          <a:pt x="46" y="133"/>
                        </a:cubicBezTo>
                        <a:cubicBezTo>
                          <a:pt x="47" y="132"/>
                          <a:pt x="47" y="132"/>
                          <a:pt x="47" y="132"/>
                        </a:cubicBezTo>
                        <a:cubicBezTo>
                          <a:pt x="48" y="131"/>
                          <a:pt x="48" y="131"/>
                          <a:pt x="48" y="131"/>
                        </a:cubicBezTo>
                        <a:cubicBezTo>
                          <a:pt x="48" y="132"/>
                          <a:pt x="48" y="132"/>
                          <a:pt x="48" y="132"/>
                        </a:cubicBezTo>
                        <a:cubicBezTo>
                          <a:pt x="48" y="133"/>
                          <a:pt x="48" y="133"/>
                          <a:pt x="48" y="133"/>
                        </a:cubicBezTo>
                        <a:cubicBezTo>
                          <a:pt x="47" y="134"/>
                          <a:pt x="47" y="134"/>
                          <a:pt x="47" y="134"/>
                        </a:cubicBezTo>
                        <a:cubicBezTo>
                          <a:pt x="47" y="136"/>
                          <a:pt x="47" y="136"/>
                          <a:pt x="47" y="136"/>
                        </a:cubicBezTo>
                        <a:cubicBezTo>
                          <a:pt x="48" y="135"/>
                          <a:pt x="48" y="135"/>
                          <a:pt x="48" y="135"/>
                        </a:cubicBezTo>
                        <a:cubicBezTo>
                          <a:pt x="49" y="133"/>
                          <a:pt x="49" y="133"/>
                          <a:pt x="49" y="133"/>
                        </a:cubicBezTo>
                        <a:cubicBezTo>
                          <a:pt x="49" y="133"/>
                          <a:pt x="49" y="133"/>
                          <a:pt x="49" y="133"/>
                        </a:cubicBezTo>
                        <a:cubicBezTo>
                          <a:pt x="50" y="133"/>
                          <a:pt x="50" y="133"/>
                          <a:pt x="50" y="133"/>
                        </a:cubicBezTo>
                        <a:cubicBezTo>
                          <a:pt x="51" y="133"/>
                          <a:pt x="51" y="133"/>
                          <a:pt x="51" y="133"/>
                        </a:cubicBezTo>
                        <a:cubicBezTo>
                          <a:pt x="50" y="135"/>
                          <a:pt x="50" y="135"/>
                          <a:pt x="50" y="135"/>
                        </a:cubicBezTo>
                        <a:cubicBezTo>
                          <a:pt x="51" y="136"/>
                          <a:pt x="51" y="136"/>
                          <a:pt x="51" y="136"/>
                        </a:cubicBezTo>
                        <a:cubicBezTo>
                          <a:pt x="51" y="135"/>
                          <a:pt x="51" y="135"/>
                          <a:pt x="51" y="135"/>
                        </a:cubicBezTo>
                        <a:cubicBezTo>
                          <a:pt x="53" y="133"/>
                          <a:pt x="53" y="133"/>
                          <a:pt x="53" y="133"/>
                        </a:cubicBezTo>
                        <a:cubicBezTo>
                          <a:pt x="53" y="133"/>
                          <a:pt x="53" y="133"/>
                          <a:pt x="53" y="133"/>
                        </a:cubicBezTo>
                        <a:cubicBezTo>
                          <a:pt x="52" y="135"/>
                          <a:pt x="52" y="135"/>
                          <a:pt x="52" y="135"/>
                        </a:cubicBezTo>
                        <a:cubicBezTo>
                          <a:pt x="52" y="136"/>
                          <a:pt x="52" y="136"/>
                          <a:pt x="52" y="136"/>
                        </a:cubicBezTo>
                        <a:cubicBezTo>
                          <a:pt x="53" y="136"/>
                          <a:pt x="53" y="136"/>
                          <a:pt x="53" y="136"/>
                        </a:cubicBezTo>
                        <a:cubicBezTo>
                          <a:pt x="53" y="138"/>
                          <a:pt x="53" y="138"/>
                          <a:pt x="53" y="138"/>
                        </a:cubicBezTo>
                        <a:cubicBezTo>
                          <a:pt x="53" y="139"/>
                          <a:pt x="53" y="139"/>
                          <a:pt x="53" y="139"/>
                        </a:cubicBezTo>
                        <a:cubicBezTo>
                          <a:pt x="53" y="140"/>
                          <a:pt x="53" y="140"/>
                          <a:pt x="53" y="140"/>
                        </a:cubicBezTo>
                        <a:cubicBezTo>
                          <a:pt x="54" y="140"/>
                          <a:pt x="54" y="140"/>
                          <a:pt x="54" y="140"/>
                        </a:cubicBezTo>
                        <a:cubicBezTo>
                          <a:pt x="54" y="141"/>
                          <a:pt x="54" y="141"/>
                          <a:pt x="54" y="141"/>
                        </a:cubicBezTo>
                        <a:cubicBezTo>
                          <a:pt x="55" y="142"/>
                          <a:pt x="55" y="142"/>
                          <a:pt x="55" y="142"/>
                        </a:cubicBezTo>
                        <a:cubicBezTo>
                          <a:pt x="56" y="140"/>
                          <a:pt x="56" y="140"/>
                          <a:pt x="56" y="140"/>
                        </a:cubicBezTo>
                        <a:cubicBezTo>
                          <a:pt x="56" y="142"/>
                          <a:pt x="56" y="142"/>
                          <a:pt x="56" y="142"/>
                        </a:cubicBezTo>
                        <a:cubicBezTo>
                          <a:pt x="55" y="143"/>
                          <a:pt x="55" y="143"/>
                          <a:pt x="55" y="143"/>
                        </a:cubicBezTo>
                        <a:cubicBezTo>
                          <a:pt x="56" y="144"/>
                          <a:pt x="56" y="144"/>
                          <a:pt x="56" y="144"/>
                        </a:cubicBezTo>
                        <a:cubicBezTo>
                          <a:pt x="56" y="143"/>
                          <a:pt x="56" y="143"/>
                          <a:pt x="56" y="143"/>
                        </a:cubicBezTo>
                        <a:cubicBezTo>
                          <a:pt x="57" y="142"/>
                          <a:pt x="57" y="142"/>
                          <a:pt x="57" y="142"/>
                        </a:cubicBezTo>
                        <a:cubicBezTo>
                          <a:pt x="57" y="142"/>
                          <a:pt x="57" y="142"/>
                          <a:pt x="57" y="142"/>
                        </a:cubicBezTo>
                        <a:cubicBezTo>
                          <a:pt x="57" y="142"/>
                          <a:pt x="57" y="142"/>
                          <a:pt x="57" y="142"/>
                        </a:cubicBezTo>
                        <a:cubicBezTo>
                          <a:pt x="57" y="144"/>
                          <a:pt x="57" y="144"/>
                          <a:pt x="57" y="144"/>
                        </a:cubicBezTo>
                        <a:cubicBezTo>
                          <a:pt x="58" y="145"/>
                          <a:pt x="58" y="145"/>
                          <a:pt x="58" y="145"/>
                        </a:cubicBezTo>
                        <a:cubicBezTo>
                          <a:pt x="60" y="145"/>
                          <a:pt x="60" y="145"/>
                          <a:pt x="60" y="145"/>
                        </a:cubicBezTo>
                        <a:cubicBezTo>
                          <a:pt x="60" y="145"/>
                          <a:pt x="60" y="145"/>
                          <a:pt x="60" y="145"/>
                        </a:cubicBezTo>
                        <a:cubicBezTo>
                          <a:pt x="57" y="147"/>
                          <a:pt x="57" y="147"/>
                          <a:pt x="57" y="147"/>
                        </a:cubicBezTo>
                        <a:cubicBezTo>
                          <a:pt x="56" y="147"/>
                          <a:pt x="56" y="147"/>
                          <a:pt x="56" y="147"/>
                        </a:cubicBezTo>
                        <a:cubicBezTo>
                          <a:pt x="55" y="147"/>
                          <a:pt x="55" y="147"/>
                          <a:pt x="55" y="147"/>
                        </a:cubicBezTo>
                        <a:cubicBezTo>
                          <a:pt x="56" y="148"/>
                          <a:pt x="56" y="148"/>
                          <a:pt x="56" y="148"/>
                        </a:cubicBezTo>
                        <a:cubicBezTo>
                          <a:pt x="57" y="149"/>
                          <a:pt x="57" y="149"/>
                          <a:pt x="57" y="149"/>
                        </a:cubicBezTo>
                        <a:cubicBezTo>
                          <a:pt x="57" y="150"/>
                          <a:pt x="57" y="150"/>
                          <a:pt x="57" y="150"/>
                        </a:cubicBezTo>
                        <a:cubicBezTo>
                          <a:pt x="58" y="151"/>
                          <a:pt x="58" y="151"/>
                          <a:pt x="58" y="151"/>
                        </a:cubicBezTo>
                        <a:cubicBezTo>
                          <a:pt x="59" y="151"/>
                          <a:pt x="59" y="151"/>
                          <a:pt x="59" y="151"/>
                        </a:cubicBezTo>
                        <a:cubicBezTo>
                          <a:pt x="59" y="152"/>
                          <a:pt x="59" y="152"/>
                          <a:pt x="59" y="152"/>
                        </a:cubicBezTo>
                        <a:cubicBezTo>
                          <a:pt x="60" y="153"/>
                          <a:pt x="60" y="153"/>
                          <a:pt x="60" y="153"/>
                        </a:cubicBezTo>
                        <a:cubicBezTo>
                          <a:pt x="61" y="154"/>
                          <a:pt x="61" y="154"/>
                          <a:pt x="61" y="154"/>
                        </a:cubicBezTo>
                        <a:cubicBezTo>
                          <a:pt x="61" y="154"/>
                          <a:pt x="61" y="154"/>
                          <a:pt x="61" y="154"/>
                        </a:cubicBezTo>
                        <a:cubicBezTo>
                          <a:pt x="63" y="155"/>
                          <a:pt x="63" y="155"/>
                          <a:pt x="63" y="155"/>
                        </a:cubicBezTo>
                        <a:cubicBezTo>
                          <a:pt x="64" y="155"/>
                          <a:pt x="64" y="155"/>
                          <a:pt x="64" y="155"/>
                        </a:cubicBezTo>
                        <a:cubicBezTo>
                          <a:pt x="64" y="155"/>
                          <a:pt x="64" y="155"/>
                          <a:pt x="64" y="155"/>
                        </a:cubicBezTo>
                        <a:cubicBezTo>
                          <a:pt x="65" y="156"/>
                          <a:pt x="65" y="156"/>
                          <a:pt x="65" y="156"/>
                        </a:cubicBezTo>
                        <a:cubicBezTo>
                          <a:pt x="65" y="155"/>
                          <a:pt x="65" y="155"/>
                          <a:pt x="65" y="155"/>
                        </a:cubicBezTo>
                        <a:cubicBezTo>
                          <a:pt x="66" y="155"/>
                          <a:pt x="66" y="155"/>
                          <a:pt x="66" y="155"/>
                        </a:cubicBezTo>
                        <a:cubicBezTo>
                          <a:pt x="67" y="156"/>
                          <a:pt x="67" y="156"/>
                          <a:pt x="67" y="156"/>
                        </a:cubicBezTo>
                        <a:cubicBezTo>
                          <a:pt x="66" y="156"/>
                          <a:pt x="66" y="156"/>
                          <a:pt x="66" y="156"/>
                        </a:cubicBezTo>
                        <a:cubicBezTo>
                          <a:pt x="66" y="157"/>
                          <a:pt x="66" y="157"/>
                          <a:pt x="66" y="157"/>
                        </a:cubicBezTo>
                        <a:cubicBezTo>
                          <a:pt x="66" y="158"/>
                          <a:pt x="66" y="158"/>
                          <a:pt x="66" y="158"/>
                        </a:cubicBezTo>
                        <a:cubicBezTo>
                          <a:pt x="67" y="158"/>
                          <a:pt x="67" y="158"/>
                          <a:pt x="67" y="158"/>
                        </a:cubicBezTo>
                        <a:cubicBezTo>
                          <a:pt x="68" y="158"/>
                          <a:pt x="68" y="158"/>
                          <a:pt x="68" y="158"/>
                        </a:cubicBezTo>
                        <a:cubicBezTo>
                          <a:pt x="67" y="159"/>
                          <a:pt x="67" y="159"/>
                          <a:pt x="67" y="159"/>
                        </a:cubicBezTo>
                        <a:cubicBezTo>
                          <a:pt x="69" y="160"/>
                          <a:pt x="69" y="160"/>
                          <a:pt x="69" y="160"/>
                        </a:cubicBezTo>
                        <a:cubicBezTo>
                          <a:pt x="70" y="160"/>
                          <a:pt x="70" y="160"/>
                          <a:pt x="70" y="160"/>
                        </a:cubicBezTo>
                        <a:cubicBezTo>
                          <a:pt x="70" y="161"/>
                          <a:pt x="70" y="161"/>
                          <a:pt x="70" y="161"/>
                        </a:cubicBezTo>
                        <a:cubicBezTo>
                          <a:pt x="71" y="162"/>
                          <a:pt x="71" y="162"/>
                          <a:pt x="71" y="162"/>
                        </a:cubicBezTo>
                        <a:cubicBezTo>
                          <a:pt x="72" y="162"/>
                          <a:pt x="72" y="162"/>
                          <a:pt x="72" y="162"/>
                        </a:cubicBezTo>
                        <a:cubicBezTo>
                          <a:pt x="73" y="162"/>
                          <a:pt x="73" y="162"/>
                          <a:pt x="73" y="162"/>
                        </a:cubicBezTo>
                        <a:cubicBezTo>
                          <a:pt x="74" y="162"/>
                          <a:pt x="74" y="162"/>
                          <a:pt x="74" y="162"/>
                        </a:cubicBezTo>
                        <a:cubicBezTo>
                          <a:pt x="74" y="162"/>
                          <a:pt x="74" y="162"/>
                          <a:pt x="74" y="162"/>
                        </a:cubicBezTo>
                        <a:cubicBezTo>
                          <a:pt x="75" y="163"/>
                          <a:pt x="75" y="163"/>
                          <a:pt x="75" y="163"/>
                        </a:cubicBezTo>
                        <a:cubicBezTo>
                          <a:pt x="76" y="164"/>
                          <a:pt x="76" y="164"/>
                          <a:pt x="76" y="164"/>
                        </a:cubicBezTo>
                        <a:cubicBezTo>
                          <a:pt x="77" y="165"/>
                          <a:pt x="77" y="165"/>
                          <a:pt x="77" y="165"/>
                        </a:cubicBezTo>
                        <a:cubicBezTo>
                          <a:pt x="78" y="165"/>
                          <a:pt x="78" y="165"/>
                          <a:pt x="78" y="165"/>
                        </a:cubicBezTo>
                        <a:cubicBezTo>
                          <a:pt x="79" y="166"/>
                          <a:pt x="79" y="166"/>
                          <a:pt x="79" y="166"/>
                        </a:cubicBezTo>
                        <a:cubicBezTo>
                          <a:pt x="81" y="166"/>
                          <a:pt x="81" y="166"/>
                          <a:pt x="81" y="166"/>
                        </a:cubicBezTo>
                        <a:cubicBezTo>
                          <a:pt x="82" y="167"/>
                          <a:pt x="82" y="167"/>
                          <a:pt x="82" y="167"/>
                        </a:cubicBezTo>
                        <a:cubicBezTo>
                          <a:pt x="83" y="167"/>
                          <a:pt x="83" y="167"/>
                          <a:pt x="83" y="167"/>
                        </a:cubicBezTo>
                        <a:cubicBezTo>
                          <a:pt x="83" y="167"/>
                          <a:pt x="83" y="167"/>
                          <a:pt x="83" y="167"/>
                        </a:cubicBezTo>
                        <a:cubicBezTo>
                          <a:pt x="83" y="166"/>
                          <a:pt x="83" y="166"/>
                          <a:pt x="83" y="166"/>
                        </a:cubicBezTo>
                        <a:cubicBezTo>
                          <a:pt x="83" y="165"/>
                          <a:pt x="83" y="165"/>
                          <a:pt x="83" y="165"/>
                        </a:cubicBezTo>
                        <a:cubicBezTo>
                          <a:pt x="82" y="164"/>
                          <a:pt x="82" y="164"/>
                          <a:pt x="82" y="164"/>
                        </a:cubicBezTo>
                        <a:cubicBezTo>
                          <a:pt x="83" y="164"/>
                          <a:pt x="83" y="164"/>
                          <a:pt x="83" y="164"/>
                        </a:cubicBezTo>
                        <a:cubicBezTo>
                          <a:pt x="84" y="164"/>
                          <a:pt x="84" y="164"/>
                          <a:pt x="84" y="164"/>
                        </a:cubicBezTo>
                        <a:cubicBezTo>
                          <a:pt x="84" y="163"/>
                          <a:pt x="84" y="163"/>
                          <a:pt x="84" y="163"/>
                        </a:cubicBezTo>
                        <a:cubicBezTo>
                          <a:pt x="84" y="163"/>
                          <a:pt x="84" y="163"/>
                          <a:pt x="84" y="163"/>
                        </a:cubicBezTo>
                        <a:cubicBezTo>
                          <a:pt x="83" y="163"/>
                          <a:pt x="83" y="163"/>
                          <a:pt x="83" y="163"/>
                        </a:cubicBezTo>
                        <a:cubicBezTo>
                          <a:pt x="83" y="163"/>
                          <a:pt x="83" y="163"/>
                          <a:pt x="83" y="163"/>
                        </a:cubicBezTo>
                        <a:cubicBezTo>
                          <a:pt x="83" y="161"/>
                          <a:pt x="83" y="161"/>
                          <a:pt x="83" y="161"/>
                        </a:cubicBezTo>
                        <a:cubicBezTo>
                          <a:pt x="83" y="161"/>
                          <a:pt x="83" y="161"/>
                          <a:pt x="83" y="161"/>
                        </a:cubicBezTo>
                        <a:cubicBezTo>
                          <a:pt x="82" y="162"/>
                          <a:pt x="82" y="162"/>
                          <a:pt x="82" y="162"/>
                        </a:cubicBezTo>
                        <a:cubicBezTo>
                          <a:pt x="82" y="161"/>
                          <a:pt x="82" y="161"/>
                          <a:pt x="82" y="161"/>
                        </a:cubicBezTo>
                        <a:cubicBezTo>
                          <a:pt x="81" y="161"/>
                          <a:pt x="81" y="161"/>
                          <a:pt x="81" y="161"/>
                        </a:cubicBezTo>
                        <a:cubicBezTo>
                          <a:pt x="81" y="161"/>
                          <a:pt x="81" y="161"/>
                          <a:pt x="81" y="161"/>
                        </a:cubicBezTo>
                        <a:cubicBezTo>
                          <a:pt x="82" y="159"/>
                          <a:pt x="82" y="159"/>
                          <a:pt x="82" y="159"/>
                        </a:cubicBezTo>
                        <a:cubicBezTo>
                          <a:pt x="81" y="158"/>
                          <a:pt x="81" y="158"/>
                          <a:pt x="81" y="158"/>
                        </a:cubicBezTo>
                        <a:cubicBezTo>
                          <a:pt x="81" y="158"/>
                          <a:pt x="81" y="158"/>
                          <a:pt x="81" y="158"/>
                        </a:cubicBezTo>
                        <a:cubicBezTo>
                          <a:pt x="80" y="158"/>
                          <a:pt x="80" y="158"/>
                          <a:pt x="80" y="158"/>
                        </a:cubicBezTo>
                        <a:cubicBezTo>
                          <a:pt x="80" y="157"/>
                          <a:pt x="80" y="157"/>
                          <a:pt x="80" y="157"/>
                        </a:cubicBezTo>
                        <a:cubicBezTo>
                          <a:pt x="79" y="156"/>
                          <a:pt x="79" y="156"/>
                          <a:pt x="79" y="156"/>
                        </a:cubicBezTo>
                        <a:cubicBezTo>
                          <a:pt x="79" y="155"/>
                          <a:pt x="79" y="155"/>
                          <a:pt x="79" y="155"/>
                        </a:cubicBezTo>
                        <a:cubicBezTo>
                          <a:pt x="78" y="155"/>
                          <a:pt x="78" y="155"/>
                          <a:pt x="78" y="155"/>
                        </a:cubicBezTo>
                        <a:cubicBezTo>
                          <a:pt x="78" y="154"/>
                          <a:pt x="78" y="154"/>
                          <a:pt x="78" y="154"/>
                        </a:cubicBezTo>
                        <a:cubicBezTo>
                          <a:pt x="78" y="154"/>
                          <a:pt x="78" y="154"/>
                          <a:pt x="78" y="154"/>
                        </a:cubicBezTo>
                        <a:cubicBezTo>
                          <a:pt x="77" y="154"/>
                          <a:pt x="77" y="154"/>
                          <a:pt x="77" y="154"/>
                        </a:cubicBezTo>
                        <a:cubicBezTo>
                          <a:pt x="77" y="153"/>
                          <a:pt x="77" y="153"/>
                          <a:pt x="77" y="153"/>
                        </a:cubicBezTo>
                        <a:cubicBezTo>
                          <a:pt x="77" y="152"/>
                          <a:pt x="77" y="152"/>
                          <a:pt x="77" y="152"/>
                        </a:cubicBezTo>
                        <a:cubicBezTo>
                          <a:pt x="75" y="152"/>
                          <a:pt x="75" y="152"/>
                          <a:pt x="75" y="152"/>
                        </a:cubicBezTo>
                        <a:cubicBezTo>
                          <a:pt x="75" y="152"/>
                          <a:pt x="75" y="152"/>
                          <a:pt x="75" y="152"/>
                        </a:cubicBezTo>
                        <a:cubicBezTo>
                          <a:pt x="74" y="150"/>
                          <a:pt x="74" y="150"/>
                          <a:pt x="74" y="150"/>
                        </a:cubicBezTo>
                        <a:cubicBezTo>
                          <a:pt x="74" y="150"/>
                          <a:pt x="74" y="150"/>
                          <a:pt x="74" y="150"/>
                        </a:cubicBezTo>
                        <a:cubicBezTo>
                          <a:pt x="74" y="149"/>
                          <a:pt x="74" y="149"/>
                          <a:pt x="74" y="149"/>
                        </a:cubicBezTo>
                        <a:cubicBezTo>
                          <a:pt x="73" y="148"/>
                          <a:pt x="73" y="148"/>
                          <a:pt x="73" y="148"/>
                        </a:cubicBezTo>
                        <a:cubicBezTo>
                          <a:pt x="72" y="146"/>
                          <a:pt x="72" y="146"/>
                          <a:pt x="72" y="146"/>
                        </a:cubicBezTo>
                        <a:cubicBezTo>
                          <a:pt x="72" y="145"/>
                          <a:pt x="72" y="145"/>
                          <a:pt x="72" y="145"/>
                        </a:cubicBezTo>
                        <a:cubicBezTo>
                          <a:pt x="73" y="145"/>
                          <a:pt x="73" y="145"/>
                          <a:pt x="73" y="145"/>
                        </a:cubicBezTo>
                        <a:cubicBezTo>
                          <a:pt x="74" y="145"/>
                          <a:pt x="74" y="145"/>
                          <a:pt x="74" y="145"/>
                        </a:cubicBezTo>
                        <a:cubicBezTo>
                          <a:pt x="75" y="145"/>
                          <a:pt x="75" y="145"/>
                          <a:pt x="75" y="145"/>
                        </a:cubicBezTo>
                        <a:cubicBezTo>
                          <a:pt x="75" y="146"/>
                          <a:pt x="75" y="146"/>
                          <a:pt x="75" y="146"/>
                        </a:cubicBezTo>
                        <a:cubicBezTo>
                          <a:pt x="76" y="148"/>
                          <a:pt x="76" y="148"/>
                          <a:pt x="76" y="148"/>
                        </a:cubicBezTo>
                        <a:cubicBezTo>
                          <a:pt x="77" y="148"/>
                          <a:pt x="77" y="148"/>
                          <a:pt x="77" y="148"/>
                        </a:cubicBezTo>
                        <a:cubicBezTo>
                          <a:pt x="78" y="149"/>
                          <a:pt x="78" y="149"/>
                          <a:pt x="78" y="149"/>
                        </a:cubicBezTo>
                        <a:cubicBezTo>
                          <a:pt x="78" y="150"/>
                          <a:pt x="78" y="150"/>
                          <a:pt x="78" y="150"/>
                        </a:cubicBezTo>
                        <a:cubicBezTo>
                          <a:pt x="78" y="150"/>
                          <a:pt x="78" y="150"/>
                          <a:pt x="78" y="150"/>
                        </a:cubicBezTo>
                        <a:cubicBezTo>
                          <a:pt x="78" y="149"/>
                          <a:pt x="78" y="149"/>
                          <a:pt x="78" y="149"/>
                        </a:cubicBezTo>
                        <a:cubicBezTo>
                          <a:pt x="78" y="148"/>
                          <a:pt x="78" y="148"/>
                          <a:pt x="78" y="148"/>
                        </a:cubicBezTo>
                        <a:cubicBezTo>
                          <a:pt x="78" y="147"/>
                          <a:pt x="78" y="147"/>
                          <a:pt x="78" y="147"/>
                        </a:cubicBezTo>
                        <a:cubicBezTo>
                          <a:pt x="79" y="147"/>
                          <a:pt x="79" y="147"/>
                          <a:pt x="79" y="147"/>
                        </a:cubicBezTo>
                        <a:cubicBezTo>
                          <a:pt x="79" y="148"/>
                          <a:pt x="79" y="148"/>
                          <a:pt x="79" y="148"/>
                        </a:cubicBezTo>
                        <a:cubicBezTo>
                          <a:pt x="79" y="148"/>
                          <a:pt x="79" y="148"/>
                          <a:pt x="79" y="148"/>
                        </a:cubicBezTo>
                        <a:cubicBezTo>
                          <a:pt x="80" y="149"/>
                          <a:pt x="80" y="149"/>
                          <a:pt x="80" y="149"/>
                        </a:cubicBezTo>
                        <a:cubicBezTo>
                          <a:pt x="80" y="151"/>
                          <a:pt x="80" y="151"/>
                          <a:pt x="80" y="151"/>
                        </a:cubicBezTo>
                        <a:cubicBezTo>
                          <a:pt x="81" y="151"/>
                          <a:pt x="81" y="151"/>
                          <a:pt x="81" y="151"/>
                        </a:cubicBezTo>
                        <a:cubicBezTo>
                          <a:pt x="81" y="152"/>
                          <a:pt x="81" y="152"/>
                          <a:pt x="81" y="152"/>
                        </a:cubicBezTo>
                        <a:cubicBezTo>
                          <a:pt x="82" y="152"/>
                          <a:pt x="82" y="152"/>
                          <a:pt x="82" y="152"/>
                        </a:cubicBezTo>
                        <a:cubicBezTo>
                          <a:pt x="83" y="154"/>
                          <a:pt x="83" y="154"/>
                          <a:pt x="83" y="154"/>
                        </a:cubicBezTo>
                        <a:cubicBezTo>
                          <a:pt x="83" y="154"/>
                          <a:pt x="83" y="154"/>
                          <a:pt x="83" y="154"/>
                        </a:cubicBezTo>
                        <a:cubicBezTo>
                          <a:pt x="83" y="153"/>
                          <a:pt x="83" y="153"/>
                          <a:pt x="83" y="153"/>
                        </a:cubicBezTo>
                        <a:cubicBezTo>
                          <a:pt x="83" y="151"/>
                          <a:pt x="83" y="151"/>
                          <a:pt x="83" y="151"/>
                        </a:cubicBezTo>
                        <a:cubicBezTo>
                          <a:pt x="83" y="150"/>
                          <a:pt x="83" y="150"/>
                          <a:pt x="83" y="150"/>
                        </a:cubicBezTo>
                        <a:cubicBezTo>
                          <a:pt x="83" y="150"/>
                          <a:pt x="83" y="150"/>
                          <a:pt x="83" y="150"/>
                        </a:cubicBezTo>
                        <a:cubicBezTo>
                          <a:pt x="84" y="152"/>
                          <a:pt x="84" y="152"/>
                          <a:pt x="84" y="152"/>
                        </a:cubicBezTo>
                        <a:cubicBezTo>
                          <a:pt x="84" y="153"/>
                          <a:pt x="84" y="153"/>
                          <a:pt x="84" y="153"/>
                        </a:cubicBezTo>
                        <a:cubicBezTo>
                          <a:pt x="84" y="154"/>
                          <a:pt x="84" y="154"/>
                          <a:pt x="84" y="154"/>
                        </a:cubicBezTo>
                        <a:cubicBezTo>
                          <a:pt x="85" y="155"/>
                          <a:pt x="85" y="155"/>
                          <a:pt x="85" y="155"/>
                        </a:cubicBezTo>
                        <a:cubicBezTo>
                          <a:pt x="85" y="155"/>
                          <a:pt x="85" y="155"/>
                          <a:pt x="85" y="155"/>
                        </a:cubicBezTo>
                        <a:cubicBezTo>
                          <a:pt x="86" y="154"/>
                          <a:pt x="86" y="154"/>
                          <a:pt x="86" y="154"/>
                        </a:cubicBezTo>
                        <a:cubicBezTo>
                          <a:pt x="85" y="154"/>
                          <a:pt x="85" y="154"/>
                          <a:pt x="85" y="154"/>
                        </a:cubicBezTo>
                        <a:cubicBezTo>
                          <a:pt x="85" y="153"/>
                          <a:pt x="85" y="153"/>
                          <a:pt x="85" y="153"/>
                        </a:cubicBezTo>
                        <a:cubicBezTo>
                          <a:pt x="86" y="153"/>
                          <a:pt x="86" y="153"/>
                          <a:pt x="86" y="153"/>
                        </a:cubicBezTo>
                        <a:cubicBezTo>
                          <a:pt x="86" y="155"/>
                          <a:pt x="86" y="155"/>
                          <a:pt x="86" y="155"/>
                        </a:cubicBezTo>
                        <a:cubicBezTo>
                          <a:pt x="86" y="155"/>
                          <a:pt x="86" y="155"/>
                          <a:pt x="86" y="155"/>
                        </a:cubicBezTo>
                        <a:cubicBezTo>
                          <a:pt x="87" y="156"/>
                          <a:pt x="87" y="156"/>
                          <a:pt x="87" y="156"/>
                        </a:cubicBezTo>
                        <a:cubicBezTo>
                          <a:pt x="87" y="155"/>
                          <a:pt x="87" y="155"/>
                          <a:pt x="87" y="155"/>
                        </a:cubicBezTo>
                        <a:cubicBezTo>
                          <a:pt x="87" y="154"/>
                          <a:pt x="87" y="154"/>
                          <a:pt x="87" y="154"/>
                        </a:cubicBezTo>
                        <a:cubicBezTo>
                          <a:pt x="87" y="156"/>
                          <a:pt x="87" y="156"/>
                          <a:pt x="87" y="156"/>
                        </a:cubicBezTo>
                        <a:cubicBezTo>
                          <a:pt x="88" y="157"/>
                          <a:pt x="88" y="157"/>
                          <a:pt x="88" y="157"/>
                        </a:cubicBezTo>
                        <a:cubicBezTo>
                          <a:pt x="89" y="157"/>
                          <a:pt x="89" y="157"/>
                          <a:pt x="89" y="157"/>
                        </a:cubicBezTo>
                        <a:cubicBezTo>
                          <a:pt x="89" y="156"/>
                          <a:pt x="89" y="156"/>
                          <a:pt x="89" y="156"/>
                        </a:cubicBezTo>
                        <a:cubicBezTo>
                          <a:pt x="89" y="157"/>
                          <a:pt x="89" y="157"/>
                          <a:pt x="89" y="157"/>
                        </a:cubicBezTo>
                        <a:cubicBezTo>
                          <a:pt x="89" y="158"/>
                          <a:pt x="89" y="158"/>
                          <a:pt x="89" y="158"/>
                        </a:cubicBezTo>
                        <a:cubicBezTo>
                          <a:pt x="89" y="160"/>
                          <a:pt x="89" y="160"/>
                          <a:pt x="89" y="160"/>
                        </a:cubicBezTo>
                        <a:cubicBezTo>
                          <a:pt x="90" y="161"/>
                          <a:pt x="90" y="161"/>
                          <a:pt x="90" y="161"/>
                        </a:cubicBezTo>
                        <a:cubicBezTo>
                          <a:pt x="91" y="161"/>
                          <a:pt x="91" y="161"/>
                          <a:pt x="91" y="161"/>
                        </a:cubicBezTo>
                        <a:cubicBezTo>
                          <a:pt x="91" y="160"/>
                          <a:pt x="91" y="160"/>
                          <a:pt x="91" y="160"/>
                        </a:cubicBezTo>
                        <a:cubicBezTo>
                          <a:pt x="91" y="160"/>
                          <a:pt x="91" y="160"/>
                          <a:pt x="91" y="160"/>
                        </a:cubicBezTo>
                        <a:cubicBezTo>
                          <a:pt x="91" y="158"/>
                          <a:pt x="91" y="158"/>
                          <a:pt x="91" y="158"/>
                        </a:cubicBezTo>
                        <a:cubicBezTo>
                          <a:pt x="90" y="156"/>
                          <a:pt x="90" y="156"/>
                          <a:pt x="90" y="156"/>
                        </a:cubicBezTo>
                        <a:cubicBezTo>
                          <a:pt x="91" y="156"/>
                          <a:pt x="91" y="156"/>
                          <a:pt x="91" y="156"/>
                        </a:cubicBezTo>
                        <a:cubicBezTo>
                          <a:pt x="92" y="157"/>
                          <a:pt x="92" y="157"/>
                          <a:pt x="92" y="157"/>
                        </a:cubicBezTo>
                        <a:cubicBezTo>
                          <a:pt x="93" y="157"/>
                          <a:pt x="93" y="157"/>
                          <a:pt x="93" y="157"/>
                        </a:cubicBezTo>
                        <a:cubicBezTo>
                          <a:pt x="93" y="157"/>
                          <a:pt x="93" y="157"/>
                          <a:pt x="93" y="157"/>
                        </a:cubicBezTo>
                        <a:cubicBezTo>
                          <a:pt x="93" y="155"/>
                          <a:pt x="93" y="155"/>
                          <a:pt x="93" y="155"/>
                        </a:cubicBezTo>
                        <a:cubicBezTo>
                          <a:pt x="93" y="154"/>
                          <a:pt x="93" y="154"/>
                          <a:pt x="93" y="154"/>
                        </a:cubicBezTo>
                        <a:cubicBezTo>
                          <a:pt x="93" y="152"/>
                          <a:pt x="93" y="152"/>
                          <a:pt x="93" y="152"/>
                        </a:cubicBezTo>
                        <a:cubicBezTo>
                          <a:pt x="92" y="150"/>
                          <a:pt x="92" y="150"/>
                          <a:pt x="92" y="150"/>
                        </a:cubicBezTo>
                        <a:cubicBezTo>
                          <a:pt x="93" y="149"/>
                          <a:pt x="93" y="149"/>
                          <a:pt x="93" y="149"/>
                        </a:cubicBezTo>
                        <a:cubicBezTo>
                          <a:pt x="93" y="147"/>
                          <a:pt x="93" y="147"/>
                          <a:pt x="93" y="147"/>
                        </a:cubicBezTo>
                        <a:cubicBezTo>
                          <a:pt x="93" y="149"/>
                          <a:pt x="93" y="149"/>
                          <a:pt x="93" y="149"/>
                        </a:cubicBezTo>
                        <a:cubicBezTo>
                          <a:pt x="93" y="150"/>
                          <a:pt x="93" y="150"/>
                          <a:pt x="93" y="150"/>
                        </a:cubicBezTo>
                        <a:cubicBezTo>
                          <a:pt x="93" y="151"/>
                          <a:pt x="93" y="151"/>
                          <a:pt x="93" y="151"/>
                        </a:cubicBezTo>
                        <a:cubicBezTo>
                          <a:pt x="95" y="153"/>
                          <a:pt x="95" y="153"/>
                          <a:pt x="95" y="153"/>
                        </a:cubicBezTo>
                        <a:cubicBezTo>
                          <a:pt x="95" y="153"/>
                          <a:pt x="95" y="153"/>
                          <a:pt x="95" y="153"/>
                        </a:cubicBezTo>
                        <a:cubicBezTo>
                          <a:pt x="95" y="152"/>
                          <a:pt x="95" y="152"/>
                          <a:pt x="95" y="152"/>
                        </a:cubicBezTo>
                        <a:cubicBezTo>
                          <a:pt x="96" y="150"/>
                          <a:pt x="96" y="150"/>
                          <a:pt x="96" y="150"/>
                        </a:cubicBezTo>
                        <a:cubicBezTo>
                          <a:pt x="96" y="149"/>
                          <a:pt x="96" y="149"/>
                          <a:pt x="96" y="149"/>
                        </a:cubicBezTo>
                        <a:cubicBezTo>
                          <a:pt x="97" y="148"/>
                          <a:pt x="97" y="148"/>
                          <a:pt x="97" y="148"/>
                        </a:cubicBezTo>
                        <a:cubicBezTo>
                          <a:pt x="96" y="148"/>
                          <a:pt x="96" y="148"/>
                          <a:pt x="96" y="148"/>
                        </a:cubicBezTo>
                        <a:cubicBezTo>
                          <a:pt x="95" y="146"/>
                          <a:pt x="95" y="146"/>
                          <a:pt x="95" y="146"/>
                        </a:cubicBezTo>
                        <a:cubicBezTo>
                          <a:pt x="95" y="144"/>
                          <a:pt x="95" y="144"/>
                          <a:pt x="95" y="144"/>
                        </a:cubicBezTo>
                        <a:cubicBezTo>
                          <a:pt x="94" y="144"/>
                          <a:pt x="94" y="144"/>
                          <a:pt x="94" y="144"/>
                        </a:cubicBezTo>
                        <a:cubicBezTo>
                          <a:pt x="94" y="143"/>
                          <a:pt x="94" y="143"/>
                          <a:pt x="94" y="143"/>
                        </a:cubicBezTo>
                        <a:cubicBezTo>
                          <a:pt x="93" y="142"/>
                          <a:pt x="93" y="142"/>
                          <a:pt x="93" y="142"/>
                        </a:cubicBezTo>
                        <a:cubicBezTo>
                          <a:pt x="93" y="141"/>
                          <a:pt x="93" y="141"/>
                          <a:pt x="93" y="141"/>
                        </a:cubicBezTo>
                        <a:cubicBezTo>
                          <a:pt x="94" y="141"/>
                          <a:pt x="94" y="141"/>
                          <a:pt x="94" y="141"/>
                        </a:cubicBezTo>
                        <a:cubicBezTo>
                          <a:pt x="94" y="140"/>
                          <a:pt x="94" y="140"/>
                          <a:pt x="94" y="140"/>
                        </a:cubicBezTo>
                        <a:cubicBezTo>
                          <a:pt x="95" y="139"/>
                          <a:pt x="95" y="139"/>
                          <a:pt x="95" y="139"/>
                        </a:cubicBezTo>
                        <a:cubicBezTo>
                          <a:pt x="95" y="139"/>
                          <a:pt x="95" y="139"/>
                          <a:pt x="95" y="139"/>
                        </a:cubicBezTo>
                        <a:cubicBezTo>
                          <a:pt x="94" y="139"/>
                          <a:pt x="94" y="139"/>
                          <a:pt x="94" y="139"/>
                        </a:cubicBezTo>
                        <a:cubicBezTo>
                          <a:pt x="93" y="140"/>
                          <a:pt x="93" y="140"/>
                          <a:pt x="93" y="140"/>
                        </a:cubicBezTo>
                        <a:cubicBezTo>
                          <a:pt x="92" y="139"/>
                          <a:pt x="92" y="139"/>
                          <a:pt x="92" y="139"/>
                        </a:cubicBezTo>
                        <a:cubicBezTo>
                          <a:pt x="92" y="139"/>
                          <a:pt x="92" y="139"/>
                          <a:pt x="92" y="139"/>
                        </a:cubicBezTo>
                        <a:cubicBezTo>
                          <a:pt x="92" y="138"/>
                          <a:pt x="92" y="138"/>
                          <a:pt x="92" y="138"/>
                        </a:cubicBezTo>
                        <a:cubicBezTo>
                          <a:pt x="93" y="137"/>
                          <a:pt x="93" y="137"/>
                          <a:pt x="93" y="137"/>
                        </a:cubicBezTo>
                        <a:cubicBezTo>
                          <a:pt x="93" y="136"/>
                          <a:pt x="93" y="136"/>
                          <a:pt x="93" y="136"/>
                        </a:cubicBezTo>
                        <a:cubicBezTo>
                          <a:pt x="93" y="135"/>
                          <a:pt x="93" y="135"/>
                          <a:pt x="93" y="135"/>
                        </a:cubicBezTo>
                        <a:cubicBezTo>
                          <a:pt x="92" y="135"/>
                          <a:pt x="92" y="135"/>
                          <a:pt x="92" y="135"/>
                        </a:cubicBezTo>
                        <a:cubicBezTo>
                          <a:pt x="92" y="136"/>
                          <a:pt x="92" y="136"/>
                          <a:pt x="92" y="136"/>
                        </a:cubicBezTo>
                        <a:cubicBezTo>
                          <a:pt x="92" y="137"/>
                          <a:pt x="92" y="137"/>
                          <a:pt x="92" y="137"/>
                        </a:cubicBezTo>
                        <a:cubicBezTo>
                          <a:pt x="92" y="136"/>
                          <a:pt x="92" y="136"/>
                          <a:pt x="92" y="136"/>
                        </a:cubicBezTo>
                        <a:cubicBezTo>
                          <a:pt x="91" y="136"/>
                          <a:pt x="91" y="136"/>
                          <a:pt x="91" y="136"/>
                        </a:cubicBezTo>
                        <a:cubicBezTo>
                          <a:pt x="90" y="136"/>
                          <a:pt x="90" y="136"/>
                          <a:pt x="90" y="136"/>
                        </a:cubicBezTo>
                        <a:cubicBezTo>
                          <a:pt x="90" y="136"/>
                          <a:pt x="90" y="136"/>
                          <a:pt x="90" y="136"/>
                        </a:cubicBezTo>
                        <a:cubicBezTo>
                          <a:pt x="90" y="135"/>
                          <a:pt x="90" y="135"/>
                          <a:pt x="90" y="135"/>
                        </a:cubicBezTo>
                        <a:cubicBezTo>
                          <a:pt x="91" y="135"/>
                          <a:pt x="91" y="135"/>
                          <a:pt x="91" y="135"/>
                        </a:cubicBezTo>
                        <a:cubicBezTo>
                          <a:pt x="90" y="134"/>
                          <a:pt x="90" y="134"/>
                          <a:pt x="90" y="134"/>
                        </a:cubicBezTo>
                        <a:cubicBezTo>
                          <a:pt x="90" y="133"/>
                          <a:pt x="90" y="133"/>
                          <a:pt x="90" y="133"/>
                        </a:cubicBezTo>
                        <a:cubicBezTo>
                          <a:pt x="89" y="132"/>
                          <a:pt x="89" y="132"/>
                          <a:pt x="89" y="132"/>
                        </a:cubicBezTo>
                        <a:cubicBezTo>
                          <a:pt x="89" y="133"/>
                          <a:pt x="89" y="133"/>
                          <a:pt x="89" y="133"/>
                        </a:cubicBezTo>
                        <a:cubicBezTo>
                          <a:pt x="89" y="134"/>
                          <a:pt x="89" y="134"/>
                          <a:pt x="89" y="134"/>
                        </a:cubicBezTo>
                        <a:cubicBezTo>
                          <a:pt x="88" y="134"/>
                          <a:pt x="88" y="134"/>
                          <a:pt x="88" y="134"/>
                        </a:cubicBezTo>
                        <a:cubicBezTo>
                          <a:pt x="88" y="134"/>
                          <a:pt x="88" y="134"/>
                          <a:pt x="88" y="134"/>
                        </a:cubicBezTo>
                        <a:cubicBezTo>
                          <a:pt x="88" y="133"/>
                          <a:pt x="88" y="133"/>
                          <a:pt x="88" y="133"/>
                        </a:cubicBezTo>
                        <a:cubicBezTo>
                          <a:pt x="88" y="132"/>
                          <a:pt x="88" y="132"/>
                          <a:pt x="88" y="132"/>
                        </a:cubicBezTo>
                        <a:cubicBezTo>
                          <a:pt x="87" y="132"/>
                          <a:pt x="87" y="132"/>
                          <a:pt x="87" y="132"/>
                        </a:cubicBezTo>
                        <a:cubicBezTo>
                          <a:pt x="87" y="131"/>
                          <a:pt x="87" y="131"/>
                          <a:pt x="87" y="131"/>
                        </a:cubicBezTo>
                        <a:cubicBezTo>
                          <a:pt x="87" y="131"/>
                          <a:pt x="87" y="131"/>
                          <a:pt x="87" y="131"/>
                        </a:cubicBezTo>
                        <a:cubicBezTo>
                          <a:pt x="87" y="130"/>
                          <a:pt x="87" y="130"/>
                          <a:pt x="87" y="130"/>
                        </a:cubicBezTo>
                        <a:cubicBezTo>
                          <a:pt x="87" y="130"/>
                          <a:pt x="87" y="130"/>
                          <a:pt x="87" y="130"/>
                        </a:cubicBezTo>
                        <a:cubicBezTo>
                          <a:pt x="87" y="130"/>
                          <a:pt x="87" y="130"/>
                          <a:pt x="87" y="130"/>
                        </a:cubicBezTo>
                        <a:cubicBezTo>
                          <a:pt x="86" y="129"/>
                          <a:pt x="86" y="129"/>
                          <a:pt x="86" y="129"/>
                        </a:cubicBezTo>
                        <a:cubicBezTo>
                          <a:pt x="86" y="129"/>
                          <a:pt x="86" y="129"/>
                          <a:pt x="86" y="129"/>
                        </a:cubicBezTo>
                        <a:cubicBezTo>
                          <a:pt x="88" y="129"/>
                          <a:pt x="88" y="129"/>
                          <a:pt x="88" y="129"/>
                        </a:cubicBezTo>
                        <a:cubicBezTo>
                          <a:pt x="88" y="128"/>
                          <a:pt x="88" y="128"/>
                          <a:pt x="88" y="128"/>
                        </a:cubicBezTo>
                        <a:cubicBezTo>
                          <a:pt x="87" y="128"/>
                          <a:pt x="87" y="128"/>
                          <a:pt x="87" y="128"/>
                        </a:cubicBezTo>
                        <a:cubicBezTo>
                          <a:pt x="86" y="127"/>
                          <a:pt x="86" y="127"/>
                          <a:pt x="86" y="127"/>
                        </a:cubicBezTo>
                        <a:cubicBezTo>
                          <a:pt x="86" y="127"/>
                          <a:pt x="86" y="127"/>
                          <a:pt x="86" y="127"/>
                        </a:cubicBezTo>
                        <a:cubicBezTo>
                          <a:pt x="87" y="126"/>
                          <a:pt x="87" y="126"/>
                          <a:pt x="87" y="126"/>
                        </a:cubicBezTo>
                        <a:cubicBezTo>
                          <a:pt x="88" y="126"/>
                          <a:pt x="88" y="126"/>
                          <a:pt x="88" y="126"/>
                        </a:cubicBezTo>
                        <a:cubicBezTo>
                          <a:pt x="88" y="125"/>
                          <a:pt x="88" y="125"/>
                          <a:pt x="88" y="125"/>
                        </a:cubicBezTo>
                        <a:cubicBezTo>
                          <a:pt x="87" y="125"/>
                          <a:pt x="87" y="125"/>
                          <a:pt x="87" y="125"/>
                        </a:cubicBezTo>
                        <a:cubicBezTo>
                          <a:pt x="85" y="125"/>
                          <a:pt x="85" y="125"/>
                          <a:pt x="85" y="125"/>
                        </a:cubicBezTo>
                        <a:cubicBezTo>
                          <a:pt x="85" y="125"/>
                          <a:pt x="85" y="125"/>
                          <a:pt x="85" y="125"/>
                        </a:cubicBezTo>
                        <a:cubicBezTo>
                          <a:pt x="84" y="126"/>
                          <a:pt x="84" y="126"/>
                          <a:pt x="84" y="126"/>
                        </a:cubicBezTo>
                        <a:cubicBezTo>
                          <a:pt x="82" y="127"/>
                          <a:pt x="82" y="127"/>
                          <a:pt x="82" y="127"/>
                        </a:cubicBezTo>
                        <a:cubicBezTo>
                          <a:pt x="83" y="126"/>
                          <a:pt x="83" y="126"/>
                          <a:pt x="83" y="126"/>
                        </a:cubicBezTo>
                        <a:cubicBezTo>
                          <a:pt x="85" y="124"/>
                          <a:pt x="85" y="124"/>
                          <a:pt x="85" y="124"/>
                        </a:cubicBezTo>
                        <a:cubicBezTo>
                          <a:pt x="86" y="123"/>
                          <a:pt x="86" y="123"/>
                          <a:pt x="86" y="123"/>
                        </a:cubicBezTo>
                        <a:cubicBezTo>
                          <a:pt x="86" y="123"/>
                          <a:pt x="86" y="123"/>
                          <a:pt x="86" y="123"/>
                        </a:cubicBezTo>
                        <a:cubicBezTo>
                          <a:pt x="84" y="123"/>
                          <a:pt x="84" y="123"/>
                          <a:pt x="84" y="123"/>
                        </a:cubicBezTo>
                        <a:cubicBezTo>
                          <a:pt x="84" y="122"/>
                          <a:pt x="84" y="122"/>
                          <a:pt x="84" y="122"/>
                        </a:cubicBezTo>
                        <a:cubicBezTo>
                          <a:pt x="84" y="122"/>
                          <a:pt x="84" y="122"/>
                          <a:pt x="84" y="122"/>
                        </a:cubicBezTo>
                        <a:cubicBezTo>
                          <a:pt x="84" y="121"/>
                          <a:pt x="84" y="121"/>
                          <a:pt x="84" y="121"/>
                        </a:cubicBezTo>
                        <a:cubicBezTo>
                          <a:pt x="83" y="121"/>
                          <a:pt x="83" y="121"/>
                          <a:pt x="83" y="121"/>
                        </a:cubicBezTo>
                        <a:cubicBezTo>
                          <a:pt x="83" y="121"/>
                          <a:pt x="83" y="121"/>
                          <a:pt x="83" y="121"/>
                        </a:cubicBezTo>
                        <a:cubicBezTo>
                          <a:pt x="84" y="120"/>
                          <a:pt x="84" y="120"/>
                          <a:pt x="84" y="120"/>
                        </a:cubicBezTo>
                        <a:cubicBezTo>
                          <a:pt x="84" y="119"/>
                          <a:pt x="84" y="119"/>
                          <a:pt x="84" y="119"/>
                        </a:cubicBezTo>
                        <a:cubicBezTo>
                          <a:pt x="83" y="118"/>
                          <a:pt x="83" y="118"/>
                          <a:pt x="83" y="118"/>
                        </a:cubicBezTo>
                        <a:cubicBezTo>
                          <a:pt x="82" y="118"/>
                          <a:pt x="82" y="118"/>
                          <a:pt x="82" y="118"/>
                        </a:cubicBezTo>
                        <a:cubicBezTo>
                          <a:pt x="80" y="118"/>
                          <a:pt x="80" y="118"/>
                          <a:pt x="80" y="118"/>
                        </a:cubicBezTo>
                        <a:cubicBezTo>
                          <a:pt x="80" y="117"/>
                          <a:pt x="80" y="117"/>
                          <a:pt x="80" y="117"/>
                        </a:cubicBezTo>
                        <a:cubicBezTo>
                          <a:pt x="81" y="117"/>
                          <a:pt x="81" y="117"/>
                          <a:pt x="81" y="117"/>
                        </a:cubicBezTo>
                        <a:cubicBezTo>
                          <a:pt x="82" y="117"/>
                          <a:pt x="82" y="117"/>
                          <a:pt x="82" y="117"/>
                        </a:cubicBezTo>
                        <a:cubicBezTo>
                          <a:pt x="83" y="116"/>
                          <a:pt x="83" y="116"/>
                          <a:pt x="83" y="116"/>
                        </a:cubicBezTo>
                        <a:cubicBezTo>
                          <a:pt x="83" y="117"/>
                          <a:pt x="83" y="117"/>
                          <a:pt x="83" y="117"/>
                        </a:cubicBezTo>
                        <a:cubicBezTo>
                          <a:pt x="83" y="118"/>
                          <a:pt x="83" y="118"/>
                          <a:pt x="83" y="118"/>
                        </a:cubicBezTo>
                        <a:cubicBezTo>
                          <a:pt x="84" y="118"/>
                          <a:pt x="84" y="118"/>
                          <a:pt x="84" y="118"/>
                        </a:cubicBezTo>
                        <a:cubicBezTo>
                          <a:pt x="85" y="118"/>
                          <a:pt x="85" y="118"/>
                          <a:pt x="85" y="118"/>
                        </a:cubicBezTo>
                        <a:cubicBezTo>
                          <a:pt x="86" y="119"/>
                          <a:pt x="86" y="119"/>
                          <a:pt x="86" y="119"/>
                        </a:cubicBezTo>
                        <a:cubicBezTo>
                          <a:pt x="85" y="120"/>
                          <a:pt x="85" y="120"/>
                          <a:pt x="85" y="120"/>
                        </a:cubicBezTo>
                        <a:cubicBezTo>
                          <a:pt x="85" y="121"/>
                          <a:pt x="85" y="121"/>
                          <a:pt x="85" y="121"/>
                        </a:cubicBezTo>
                        <a:cubicBezTo>
                          <a:pt x="87" y="122"/>
                          <a:pt x="87" y="122"/>
                          <a:pt x="87" y="122"/>
                        </a:cubicBezTo>
                        <a:cubicBezTo>
                          <a:pt x="87" y="122"/>
                          <a:pt x="87" y="122"/>
                          <a:pt x="87" y="122"/>
                        </a:cubicBezTo>
                        <a:cubicBezTo>
                          <a:pt x="87" y="121"/>
                          <a:pt x="87" y="121"/>
                          <a:pt x="87" y="121"/>
                        </a:cubicBezTo>
                        <a:cubicBezTo>
                          <a:pt x="88" y="122"/>
                          <a:pt x="88" y="122"/>
                          <a:pt x="88" y="122"/>
                        </a:cubicBezTo>
                        <a:cubicBezTo>
                          <a:pt x="89" y="122"/>
                          <a:pt x="89" y="122"/>
                          <a:pt x="89" y="122"/>
                        </a:cubicBezTo>
                        <a:cubicBezTo>
                          <a:pt x="90" y="122"/>
                          <a:pt x="90" y="122"/>
                          <a:pt x="90" y="122"/>
                        </a:cubicBezTo>
                        <a:cubicBezTo>
                          <a:pt x="90" y="121"/>
                          <a:pt x="90" y="121"/>
                          <a:pt x="90" y="121"/>
                        </a:cubicBezTo>
                        <a:cubicBezTo>
                          <a:pt x="89" y="121"/>
                          <a:pt x="89" y="121"/>
                          <a:pt x="89" y="121"/>
                        </a:cubicBezTo>
                        <a:cubicBezTo>
                          <a:pt x="90" y="120"/>
                          <a:pt x="90" y="120"/>
                          <a:pt x="90" y="120"/>
                        </a:cubicBezTo>
                        <a:cubicBezTo>
                          <a:pt x="89" y="119"/>
                          <a:pt x="89" y="119"/>
                          <a:pt x="89" y="119"/>
                        </a:cubicBezTo>
                        <a:cubicBezTo>
                          <a:pt x="88" y="118"/>
                          <a:pt x="88" y="118"/>
                          <a:pt x="88" y="118"/>
                        </a:cubicBezTo>
                        <a:cubicBezTo>
                          <a:pt x="88" y="118"/>
                          <a:pt x="88" y="118"/>
                          <a:pt x="88" y="118"/>
                        </a:cubicBezTo>
                        <a:cubicBezTo>
                          <a:pt x="88" y="117"/>
                          <a:pt x="88" y="117"/>
                          <a:pt x="88" y="117"/>
                        </a:cubicBezTo>
                        <a:cubicBezTo>
                          <a:pt x="88" y="116"/>
                          <a:pt x="88" y="116"/>
                          <a:pt x="88" y="116"/>
                        </a:cubicBezTo>
                        <a:cubicBezTo>
                          <a:pt x="87" y="116"/>
                          <a:pt x="87" y="116"/>
                          <a:pt x="87" y="116"/>
                        </a:cubicBezTo>
                        <a:cubicBezTo>
                          <a:pt x="88" y="115"/>
                          <a:pt x="88" y="115"/>
                          <a:pt x="88" y="115"/>
                        </a:cubicBezTo>
                        <a:cubicBezTo>
                          <a:pt x="88" y="116"/>
                          <a:pt x="88" y="116"/>
                          <a:pt x="88" y="116"/>
                        </a:cubicBezTo>
                        <a:cubicBezTo>
                          <a:pt x="88" y="117"/>
                          <a:pt x="88" y="117"/>
                          <a:pt x="88" y="117"/>
                        </a:cubicBezTo>
                        <a:cubicBezTo>
                          <a:pt x="89" y="118"/>
                          <a:pt x="89" y="118"/>
                          <a:pt x="89" y="118"/>
                        </a:cubicBezTo>
                        <a:cubicBezTo>
                          <a:pt x="90" y="117"/>
                          <a:pt x="90" y="117"/>
                          <a:pt x="90" y="117"/>
                        </a:cubicBezTo>
                        <a:cubicBezTo>
                          <a:pt x="90" y="117"/>
                          <a:pt x="90" y="117"/>
                          <a:pt x="90" y="117"/>
                        </a:cubicBezTo>
                        <a:cubicBezTo>
                          <a:pt x="90" y="117"/>
                          <a:pt x="90" y="117"/>
                          <a:pt x="90" y="117"/>
                        </a:cubicBezTo>
                        <a:cubicBezTo>
                          <a:pt x="91" y="117"/>
                          <a:pt x="91" y="117"/>
                          <a:pt x="91" y="117"/>
                        </a:cubicBezTo>
                        <a:cubicBezTo>
                          <a:pt x="91" y="116"/>
                          <a:pt x="91" y="116"/>
                          <a:pt x="91" y="116"/>
                        </a:cubicBezTo>
                        <a:cubicBezTo>
                          <a:pt x="90" y="115"/>
                          <a:pt x="90" y="115"/>
                          <a:pt x="90" y="115"/>
                        </a:cubicBezTo>
                        <a:cubicBezTo>
                          <a:pt x="89" y="114"/>
                          <a:pt x="89" y="114"/>
                          <a:pt x="89" y="114"/>
                        </a:cubicBezTo>
                        <a:cubicBezTo>
                          <a:pt x="90" y="114"/>
                          <a:pt x="90" y="114"/>
                          <a:pt x="90" y="114"/>
                        </a:cubicBezTo>
                        <a:cubicBezTo>
                          <a:pt x="90" y="115"/>
                          <a:pt x="90" y="115"/>
                          <a:pt x="90" y="115"/>
                        </a:cubicBezTo>
                        <a:cubicBezTo>
                          <a:pt x="91" y="115"/>
                          <a:pt x="91" y="115"/>
                          <a:pt x="91" y="115"/>
                        </a:cubicBezTo>
                        <a:cubicBezTo>
                          <a:pt x="92" y="115"/>
                          <a:pt x="92" y="115"/>
                          <a:pt x="92" y="115"/>
                        </a:cubicBezTo>
                        <a:cubicBezTo>
                          <a:pt x="92" y="114"/>
                          <a:pt x="92" y="114"/>
                          <a:pt x="92" y="114"/>
                        </a:cubicBezTo>
                        <a:cubicBezTo>
                          <a:pt x="92" y="113"/>
                          <a:pt x="92" y="113"/>
                          <a:pt x="92" y="113"/>
                        </a:cubicBezTo>
                        <a:cubicBezTo>
                          <a:pt x="92" y="113"/>
                          <a:pt x="92" y="113"/>
                          <a:pt x="92" y="113"/>
                        </a:cubicBezTo>
                        <a:cubicBezTo>
                          <a:pt x="92" y="114"/>
                          <a:pt x="92" y="114"/>
                          <a:pt x="92" y="114"/>
                        </a:cubicBezTo>
                        <a:cubicBezTo>
                          <a:pt x="93" y="114"/>
                          <a:pt x="93" y="114"/>
                          <a:pt x="93" y="114"/>
                        </a:cubicBezTo>
                        <a:cubicBezTo>
                          <a:pt x="93" y="115"/>
                          <a:pt x="93" y="115"/>
                          <a:pt x="93" y="115"/>
                        </a:cubicBezTo>
                        <a:cubicBezTo>
                          <a:pt x="93" y="115"/>
                          <a:pt x="93" y="115"/>
                          <a:pt x="93" y="115"/>
                        </a:cubicBezTo>
                        <a:cubicBezTo>
                          <a:pt x="92" y="116"/>
                          <a:pt x="92" y="116"/>
                          <a:pt x="92" y="116"/>
                        </a:cubicBezTo>
                        <a:cubicBezTo>
                          <a:pt x="93" y="117"/>
                          <a:pt x="93" y="117"/>
                          <a:pt x="93" y="117"/>
                        </a:cubicBezTo>
                        <a:cubicBezTo>
                          <a:pt x="93" y="117"/>
                          <a:pt x="93" y="117"/>
                          <a:pt x="93" y="117"/>
                        </a:cubicBezTo>
                        <a:cubicBezTo>
                          <a:pt x="94" y="117"/>
                          <a:pt x="94" y="117"/>
                          <a:pt x="94" y="117"/>
                        </a:cubicBezTo>
                        <a:cubicBezTo>
                          <a:pt x="94" y="118"/>
                          <a:pt x="94" y="118"/>
                          <a:pt x="94" y="118"/>
                        </a:cubicBezTo>
                        <a:cubicBezTo>
                          <a:pt x="93" y="118"/>
                          <a:pt x="93" y="118"/>
                          <a:pt x="93" y="118"/>
                        </a:cubicBezTo>
                        <a:cubicBezTo>
                          <a:pt x="93" y="118"/>
                          <a:pt x="93" y="118"/>
                          <a:pt x="93" y="118"/>
                        </a:cubicBezTo>
                        <a:cubicBezTo>
                          <a:pt x="93" y="119"/>
                          <a:pt x="93" y="119"/>
                          <a:pt x="93" y="119"/>
                        </a:cubicBezTo>
                        <a:cubicBezTo>
                          <a:pt x="94" y="118"/>
                          <a:pt x="94" y="118"/>
                          <a:pt x="94" y="118"/>
                        </a:cubicBezTo>
                        <a:cubicBezTo>
                          <a:pt x="94" y="119"/>
                          <a:pt x="94" y="119"/>
                          <a:pt x="94" y="119"/>
                        </a:cubicBezTo>
                        <a:cubicBezTo>
                          <a:pt x="94" y="120"/>
                          <a:pt x="94" y="120"/>
                          <a:pt x="94" y="120"/>
                        </a:cubicBezTo>
                        <a:cubicBezTo>
                          <a:pt x="94" y="120"/>
                          <a:pt x="94" y="120"/>
                          <a:pt x="94" y="120"/>
                        </a:cubicBezTo>
                        <a:cubicBezTo>
                          <a:pt x="95" y="120"/>
                          <a:pt x="95" y="120"/>
                          <a:pt x="95" y="120"/>
                        </a:cubicBezTo>
                        <a:cubicBezTo>
                          <a:pt x="96" y="120"/>
                          <a:pt x="96" y="120"/>
                          <a:pt x="96" y="120"/>
                        </a:cubicBezTo>
                        <a:cubicBezTo>
                          <a:pt x="98" y="118"/>
                          <a:pt x="98" y="118"/>
                          <a:pt x="98" y="118"/>
                        </a:cubicBezTo>
                        <a:cubicBezTo>
                          <a:pt x="99" y="117"/>
                          <a:pt x="99" y="117"/>
                          <a:pt x="99" y="117"/>
                        </a:cubicBezTo>
                        <a:cubicBezTo>
                          <a:pt x="99" y="118"/>
                          <a:pt x="99" y="118"/>
                          <a:pt x="99" y="118"/>
                        </a:cubicBezTo>
                        <a:cubicBezTo>
                          <a:pt x="99" y="119"/>
                          <a:pt x="99" y="119"/>
                          <a:pt x="99" y="119"/>
                        </a:cubicBezTo>
                        <a:cubicBezTo>
                          <a:pt x="98" y="119"/>
                          <a:pt x="98" y="119"/>
                          <a:pt x="98" y="119"/>
                        </a:cubicBezTo>
                        <a:cubicBezTo>
                          <a:pt x="97" y="120"/>
                          <a:pt x="97" y="120"/>
                          <a:pt x="97" y="120"/>
                        </a:cubicBezTo>
                        <a:cubicBezTo>
                          <a:pt x="95" y="122"/>
                          <a:pt x="95" y="122"/>
                          <a:pt x="95" y="122"/>
                        </a:cubicBezTo>
                        <a:cubicBezTo>
                          <a:pt x="95" y="122"/>
                          <a:pt x="95" y="122"/>
                          <a:pt x="95" y="122"/>
                        </a:cubicBezTo>
                        <a:cubicBezTo>
                          <a:pt x="96" y="122"/>
                          <a:pt x="96" y="122"/>
                          <a:pt x="96" y="122"/>
                        </a:cubicBezTo>
                        <a:cubicBezTo>
                          <a:pt x="97" y="122"/>
                          <a:pt x="97" y="122"/>
                          <a:pt x="97" y="122"/>
                        </a:cubicBezTo>
                        <a:cubicBezTo>
                          <a:pt x="99" y="121"/>
                          <a:pt x="99" y="121"/>
                          <a:pt x="99" y="121"/>
                        </a:cubicBezTo>
                        <a:cubicBezTo>
                          <a:pt x="100" y="121"/>
                          <a:pt x="100" y="121"/>
                          <a:pt x="100" y="121"/>
                        </a:cubicBezTo>
                        <a:cubicBezTo>
                          <a:pt x="101" y="120"/>
                          <a:pt x="101" y="120"/>
                          <a:pt x="101" y="120"/>
                        </a:cubicBezTo>
                        <a:cubicBezTo>
                          <a:pt x="102" y="119"/>
                          <a:pt x="102" y="119"/>
                          <a:pt x="102" y="119"/>
                        </a:cubicBezTo>
                        <a:cubicBezTo>
                          <a:pt x="102" y="119"/>
                          <a:pt x="102" y="119"/>
                          <a:pt x="102" y="119"/>
                        </a:cubicBezTo>
                        <a:cubicBezTo>
                          <a:pt x="103" y="118"/>
                          <a:pt x="103" y="118"/>
                          <a:pt x="103" y="118"/>
                        </a:cubicBezTo>
                        <a:cubicBezTo>
                          <a:pt x="104" y="118"/>
                          <a:pt x="104" y="118"/>
                          <a:pt x="104" y="118"/>
                        </a:cubicBezTo>
                        <a:cubicBezTo>
                          <a:pt x="104" y="119"/>
                          <a:pt x="104" y="119"/>
                          <a:pt x="104" y="119"/>
                        </a:cubicBezTo>
                        <a:cubicBezTo>
                          <a:pt x="104" y="119"/>
                          <a:pt x="104" y="119"/>
                          <a:pt x="104" y="119"/>
                        </a:cubicBezTo>
                        <a:cubicBezTo>
                          <a:pt x="103" y="120"/>
                          <a:pt x="103" y="120"/>
                          <a:pt x="103" y="120"/>
                        </a:cubicBezTo>
                        <a:cubicBezTo>
                          <a:pt x="102" y="121"/>
                          <a:pt x="102" y="121"/>
                          <a:pt x="102" y="121"/>
                        </a:cubicBezTo>
                        <a:cubicBezTo>
                          <a:pt x="101" y="121"/>
                          <a:pt x="101" y="121"/>
                          <a:pt x="101" y="121"/>
                        </a:cubicBezTo>
                        <a:cubicBezTo>
                          <a:pt x="100" y="122"/>
                          <a:pt x="100" y="122"/>
                          <a:pt x="100" y="122"/>
                        </a:cubicBezTo>
                        <a:cubicBezTo>
                          <a:pt x="99" y="122"/>
                          <a:pt x="99" y="122"/>
                          <a:pt x="99" y="122"/>
                        </a:cubicBezTo>
                        <a:cubicBezTo>
                          <a:pt x="99" y="123"/>
                          <a:pt x="99" y="123"/>
                          <a:pt x="99" y="123"/>
                        </a:cubicBezTo>
                        <a:cubicBezTo>
                          <a:pt x="98" y="124"/>
                          <a:pt x="98" y="124"/>
                          <a:pt x="98" y="124"/>
                        </a:cubicBezTo>
                        <a:cubicBezTo>
                          <a:pt x="98" y="125"/>
                          <a:pt x="98" y="125"/>
                          <a:pt x="98" y="125"/>
                        </a:cubicBezTo>
                        <a:cubicBezTo>
                          <a:pt x="98" y="125"/>
                          <a:pt x="98" y="125"/>
                          <a:pt x="98" y="125"/>
                        </a:cubicBezTo>
                        <a:cubicBezTo>
                          <a:pt x="99" y="124"/>
                          <a:pt x="99" y="124"/>
                          <a:pt x="99" y="124"/>
                        </a:cubicBezTo>
                        <a:cubicBezTo>
                          <a:pt x="99" y="124"/>
                          <a:pt x="99" y="124"/>
                          <a:pt x="99" y="124"/>
                        </a:cubicBezTo>
                        <a:cubicBezTo>
                          <a:pt x="100" y="125"/>
                          <a:pt x="100" y="125"/>
                          <a:pt x="100" y="125"/>
                        </a:cubicBezTo>
                        <a:cubicBezTo>
                          <a:pt x="99" y="125"/>
                          <a:pt x="99" y="125"/>
                          <a:pt x="99" y="125"/>
                        </a:cubicBezTo>
                        <a:cubicBezTo>
                          <a:pt x="99" y="125"/>
                          <a:pt x="99" y="125"/>
                          <a:pt x="99" y="125"/>
                        </a:cubicBezTo>
                        <a:cubicBezTo>
                          <a:pt x="98" y="126"/>
                          <a:pt x="98" y="126"/>
                          <a:pt x="98" y="126"/>
                        </a:cubicBezTo>
                        <a:cubicBezTo>
                          <a:pt x="98" y="126"/>
                          <a:pt x="98" y="126"/>
                          <a:pt x="98" y="126"/>
                        </a:cubicBezTo>
                        <a:cubicBezTo>
                          <a:pt x="99" y="126"/>
                          <a:pt x="99" y="126"/>
                          <a:pt x="99" y="126"/>
                        </a:cubicBezTo>
                        <a:cubicBezTo>
                          <a:pt x="99" y="126"/>
                          <a:pt x="99" y="126"/>
                          <a:pt x="99" y="126"/>
                        </a:cubicBezTo>
                        <a:cubicBezTo>
                          <a:pt x="100" y="126"/>
                          <a:pt x="100" y="126"/>
                          <a:pt x="100" y="126"/>
                        </a:cubicBezTo>
                        <a:cubicBezTo>
                          <a:pt x="99" y="127"/>
                          <a:pt x="99" y="127"/>
                          <a:pt x="99" y="127"/>
                        </a:cubicBezTo>
                        <a:cubicBezTo>
                          <a:pt x="98" y="127"/>
                          <a:pt x="98" y="127"/>
                          <a:pt x="98" y="127"/>
                        </a:cubicBezTo>
                        <a:cubicBezTo>
                          <a:pt x="98" y="128"/>
                          <a:pt x="98" y="128"/>
                          <a:pt x="98" y="128"/>
                        </a:cubicBezTo>
                        <a:cubicBezTo>
                          <a:pt x="98" y="128"/>
                          <a:pt x="98" y="128"/>
                          <a:pt x="98" y="128"/>
                        </a:cubicBezTo>
                        <a:cubicBezTo>
                          <a:pt x="99" y="128"/>
                          <a:pt x="99" y="128"/>
                          <a:pt x="99" y="128"/>
                        </a:cubicBezTo>
                        <a:cubicBezTo>
                          <a:pt x="100" y="128"/>
                          <a:pt x="100" y="128"/>
                          <a:pt x="100" y="128"/>
                        </a:cubicBezTo>
                        <a:cubicBezTo>
                          <a:pt x="100" y="128"/>
                          <a:pt x="100" y="128"/>
                          <a:pt x="100" y="128"/>
                        </a:cubicBezTo>
                        <a:cubicBezTo>
                          <a:pt x="101" y="129"/>
                          <a:pt x="101" y="129"/>
                          <a:pt x="101" y="129"/>
                        </a:cubicBezTo>
                        <a:cubicBezTo>
                          <a:pt x="100" y="129"/>
                          <a:pt x="100" y="129"/>
                          <a:pt x="100" y="129"/>
                        </a:cubicBezTo>
                        <a:cubicBezTo>
                          <a:pt x="100" y="129"/>
                          <a:pt x="100" y="129"/>
                          <a:pt x="100" y="129"/>
                        </a:cubicBezTo>
                        <a:cubicBezTo>
                          <a:pt x="99" y="130"/>
                          <a:pt x="99" y="130"/>
                          <a:pt x="99" y="130"/>
                        </a:cubicBezTo>
                        <a:cubicBezTo>
                          <a:pt x="99" y="130"/>
                          <a:pt x="99" y="130"/>
                          <a:pt x="99" y="130"/>
                        </a:cubicBezTo>
                        <a:cubicBezTo>
                          <a:pt x="99" y="131"/>
                          <a:pt x="99" y="131"/>
                          <a:pt x="99" y="131"/>
                        </a:cubicBezTo>
                        <a:cubicBezTo>
                          <a:pt x="99" y="132"/>
                          <a:pt x="99" y="132"/>
                          <a:pt x="99" y="132"/>
                        </a:cubicBezTo>
                        <a:cubicBezTo>
                          <a:pt x="99" y="132"/>
                          <a:pt x="99" y="132"/>
                          <a:pt x="99" y="132"/>
                        </a:cubicBezTo>
                        <a:cubicBezTo>
                          <a:pt x="99" y="133"/>
                          <a:pt x="99" y="133"/>
                          <a:pt x="99" y="133"/>
                        </a:cubicBezTo>
                        <a:cubicBezTo>
                          <a:pt x="100" y="132"/>
                          <a:pt x="100" y="132"/>
                          <a:pt x="100" y="132"/>
                        </a:cubicBezTo>
                        <a:cubicBezTo>
                          <a:pt x="101" y="131"/>
                          <a:pt x="101" y="131"/>
                          <a:pt x="101" y="131"/>
                        </a:cubicBezTo>
                        <a:cubicBezTo>
                          <a:pt x="101" y="130"/>
                          <a:pt x="101" y="130"/>
                          <a:pt x="101" y="130"/>
                        </a:cubicBezTo>
                        <a:cubicBezTo>
                          <a:pt x="101" y="130"/>
                          <a:pt x="101" y="130"/>
                          <a:pt x="101" y="130"/>
                        </a:cubicBezTo>
                        <a:cubicBezTo>
                          <a:pt x="101" y="131"/>
                          <a:pt x="101" y="131"/>
                          <a:pt x="101" y="131"/>
                        </a:cubicBezTo>
                        <a:cubicBezTo>
                          <a:pt x="101" y="131"/>
                          <a:pt x="101" y="131"/>
                          <a:pt x="101" y="131"/>
                        </a:cubicBezTo>
                        <a:cubicBezTo>
                          <a:pt x="101" y="131"/>
                          <a:pt x="101" y="131"/>
                          <a:pt x="101" y="131"/>
                        </a:cubicBezTo>
                        <a:cubicBezTo>
                          <a:pt x="101" y="132"/>
                          <a:pt x="101" y="132"/>
                          <a:pt x="101" y="132"/>
                        </a:cubicBezTo>
                        <a:cubicBezTo>
                          <a:pt x="101" y="132"/>
                          <a:pt x="101" y="132"/>
                          <a:pt x="101" y="132"/>
                        </a:cubicBezTo>
                        <a:cubicBezTo>
                          <a:pt x="101" y="133"/>
                          <a:pt x="101" y="133"/>
                          <a:pt x="101" y="133"/>
                        </a:cubicBezTo>
                        <a:cubicBezTo>
                          <a:pt x="101" y="134"/>
                          <a:pt x="101" y="134"/>
                          <a:pt x="101" y="134"/>
                        </a:cubicBezTo>
                        <a:cubicBezTo>
                          <a:pt x="102" y="134"/>
                          <a:pt x="102" y="134"/>
                          <a:pt x="102" y="134"/>
                        </a:cubicBezTo>
                        <a:cubicBezTo>
                          <a:pt x="102" y="133"/>
                          <a:pt x="102" y="133"/>
                          <a:pt x="102" y="133"/>
                        </a:cubicBezTo>
                        <a:cubicBezTo>
                          <a:pt x="103" y="133"/>
                          <a:pt x="103" y="133"/>
                          <a:pt x="103" y="133"/>
                        </a:cubicBezTo>
                        <a:cubicBezTo>
                          <a:pt x="103" y="133"/>
                          <a:pt x="103" y="133"/>
                          <a:pt x="103" y="133"/>
                        </a:cubicBezTo>
                        <a:cubicBezTo>
                          <a:pt x="103" y="133"/>
                          <a:pt x="103" y="133"/>
                          <a:pt x="103" y="133"/>
                        </a:cubicBezTo>
                        <a:cubicBezTo>
                          <a:pt x="103" y="134"/>
                          <a:pt x="103" y="134"/>
                          <a:pt x="103" y="134"/>
                        </a:cubicBezTo>
                        <a:cubicBezTo>
                          <a:pt x="103" y="134"/>
                          <a:pt x="103" y="134"/>
                          <a:pt x="103" y="134"/>
                        </a:cubicBezTo>
                        <a:cubicBezTo>
                          <a:pt x="104" y="134"/>
                          <a:pt x="104" y="134"/>
                          <a:pt x="104" y="134"/>
                        </a:cubicBezTo>
                        <a:cubicBezTo>
                          <a:pt x="104" y="135"/>
                          <a:pt x="104" y="135"/>
                          <a:pt x="104" y="135"/>
                        </a:cubicBezTo>
                        <a:cubicBezTo>
                          <a:pt x="104" y="135"/>
                          <a:pt x="104" y="135"/>
                          <a:pt x="104" y="135"/>
                        </a:cubicBezTo>
                        <a:cubicBezTo>
                          <a:pt x="104" y="136"/>
                          <a:pt x="104" y="136"/>
                          <a:pt x="104" y="136"/>
                        </a:cubicBezTo>
                        <a:cubicBezTo>
                          <a:pt x="105" y="136"/>
                          <a:pt x="105" y="136"/>
                          <a:pt x="105" y="136"/>
                        </a:cubicBezTo>
                        <a:cubicBezTo>
                          <a:pt x="105" y="135"/>
                          <a:pt x="105" y="135"/>
                          <a:pt x="105" y="135"/>
                        </a:cubicBezTo>
                        <a:cubicBezTo>
                          <a:pt x="106" y="135"/>
                          <a:pt x="106" y="135"/>
                          <a:pt x="106" y="135"/>
                        </a:cubicBezTo>
                        <a:cubicBezTo>
                          <a:pt x="106" y="134"/>
                          <a:pt x="106" y="134"/>
                          <a:pt x="106" y="134"/>
                        </a:cubicBezTo>
                        <a:cubicBezTo>
                          <a:pt x="106" y="133"/>
                          <a:pt x="106" y="133"/>
                          <a:pt x="106" y="133"/>
                        </a:cubicBezTo>
                        <a:cubicBezTo>
                          <a:pt x="105" y="133"/>
                          <a:pt x="105" y="133"/>
                          <a:pt x="105" y="133"/>
                        </a:cubicBezTo>
                        <a:cubicBezTo>
                          <a:pt x="106" y="132"/>
                          <a:pt x="106" y="132"/>
                          <a:pt x="106" y="132"/>
                        </a:cubicBezTo>
                        <a:cubicBezTo>
                          <a:pt x="106" y="133"/>
                          <a:pt x="106" y="133"/>
                          <a:pt x="106" y="133"/>
                        </a:cubicBezTo>
                        <a:cubicBezTo>
                          <a:pt x="106" y="133"/>
                          <a:pt x="106" y="133"/>
                          <a:pt x="106" y="133"/>
                        </a:cubicBezTo>
                        <a:cubicBezTo>
                          <a:pt x="106" y="132"/>
                          <a:pt x="106" y="132"/>
                          <a:pt x="106" y="132"/>
                        </a:cubicBezTo>
                        <a:cubicBezTo>
                          <a:pt x="106" y="131"/>
                          <a:pt x="106" y="131"/>
                          <a:pt x="106" y="131"/>
                        </a:cubicBezTo>
                        <a:cubicBezTo>
                          <a:pt x="106" y="131"/>
                          <a:pt x="106" y="131"/>
                          <a:pt x="106" y="131"/>
                        </a:cubicBezTo>
                        <a:cubicBezTo>
                          <a:pt x="107" y="131"/>
                          <a:pt x="107" y="131"/>
                          <a:pt x="107" y="131"/>
                        </a:cubicBezTo>
                        <a:cubicBezTo>
                          <a:pt x="107" y="130"/>
                          <a:pt x="107" y="130"/>
                          <a:pt x="107" y="130"/>
                        </a:cubicBezTo>
                        <a:cubicBezTo>
                          <a:pt x="107" y="129"/>
                          <a:pt x="107" y="129"/>
                          <a:pt x="107" y="129"/>
                        </a:cubicBezTo>
                        <a:cubicBezTo>
                          <a:pt x="106" y="129"/>
                          <a:pt x="106" y="129"/>
                          <a:pt x="106" y="129"/>
                        </a:cubicBezTo>
                        <a:cubicBezTo>
                          <a:pt x="105" y="129"/>
                          <a:pt x="105" y="129"/>
                          <a:pt x="105" y="129"/>
                        </a:cubicBezTo>
                        <a:cubicBezTo>
                          <a:pt x="106" y="128"/>
                          <a:pt x="106" y="128"/>
                          <a:pt x="106" y="128"/>
                        </a:cubicBezTo>
                        <a:cubicBezTo>
                          <a:pt x="106" y="129"/>
                          <a:pt x="106" y="129"/>
                          <a:pt x="106" y="129"/>
                        </a:cubicBezTo>
                        <a:cubicBezTo>
                          <a:pt x="107" y="129"/>
                          <a:pt x="107" y="129"/>
                          <a:pt x="107" y="129"/>
                        </a:cubicBezTo>
                        <a:cubicBezTo>
                          <a:pt x="107" y="128"/>
                          <a:pt x="107" y="128"/>
                          <a:pt x="107" y="128"/>
                        </a:cubicBezTo>
                        <a:cubicBezTo>
                          <a:pt x="107" y="128"/>
                          <a:pt x="107" y="128"/>
                          <a:pt x="107" y="128"/>
                        </a:cubicBezTo>
                        <a:cubicBezTo>
                          <a:pt x="106" y="127"/>
                          <a:pt x="106" y="127"/>
                          <a:pt x="106" y="127"/>
                        </a:cubicBezTo>
                        <a:cubicBezTo>
                          <a:pt x="106" y="127"/>
                          <a:pt x="106" y="127"/>
                          <a:pt x="106" y="127"/>
                        </a:cubicBezTo>
                        <a:cubicBezTo>
                          <a:pt x="107" y="127"/>
                          <a:pt x="107" y="127"/>
                          <a:pt x="107" y="127"/>
                        </a:cubicBezTo>
                        <a:cubicBezTo>
                          <a:pt x="107" y="127"/>
                          <a:pt x="107" y="127"/>
                          <a:pt x="107" y="127"/>
                        </a:cubicBezTo>
                        <a:cubicBezTo>
                          <a:pt x="107" y="125"/>
                          <a:pt x="107" y="125"/>
                          <a:pt x="107" y="125"/>
                        </a:cubicBezTo>
                        <a:cubicBezTo>
                          <a:pt x="108" y="124"/>
                          <a:pt x="108" y="124"/>
                          <a:pt x="108" y="124"/>
                        </a:cubicBezTo>
                        <a:cubicBezTo>
                          <a:pt x="108" y="125"/>
                          <a:pt x="108" y="125"/>
                          <a:pt x="108" y="125"/>
                        </a:cubicBezTo>
                        <a:cubicBezTo>
                          <a:pt x="108" y="126"/>
                          <a:pt x="108" y="126"/>
                          <a:pt x="108" y="126"/>
                        </a:cubicBezTo>
                        <a:cubicBezTo>
                          <a:pt x="108" y="127"/>
                          <a:pt x="108" y="127"/>
                          <a:pt x="108" y="127"/>
                        </a:cubicBezTo>
                        <a:cubicBezTo>
                          <a:pt x="108" y="127"/>
                          <a:pt x="108" y="127"/>
                          <a:pt x="108" y="127"/>
                        </a:cubicBezTo>
                        <a:cubicBezTo>
                          <a:pt x="109" y="128"/>
                          <a:pt x="109" y="128"/>
                          <a:pt x="109" y="128"/>
                        </a:cubicBezTo>
                        <a:cubicBezTo>
                          <a:pt x="109" y="127"/>
                          <a:pt x="109" y="127"/>
                          <a:pt x="109" y="127"/>
                        </a:cubicBezTo>
                        <a:cubicBezTo>
                          <a:pt x="110" y="127"/>
                          <a:pt x="110" y="127"/>
                          <a:pt x="110" y="127"/>
                        </a:cubicBezTo>
                        <a:cubicBezTo>
                          <a:pt x="110" y="127"/>
                          <a:pt x="110" y="127"/>
                          <a:pt x="110" y="127"/>
                        </a:cubicBezTo>
                        <a:cubicBezTo>
                          <a:pt x="110" y="128"/>
                          <a:pt x="110" y="128"/>
                          <a:pt x="110" y="128"/>
                        </a:cubicBezTo>
                        <a:cubicBezTo>
                          <a:pt x="110" y="128"/>
                          <a:pt x="110" y="128"/>
                          <a:pt x="110" y="128"/>
                        </a:cubicBezTo>
                        <a:cubicBezTo>
                          <a:pt x="111" y="128"/>
                          <a:pt x="111" y="128"/>
                          <a:pt x="111" y="128"/>
                        </a:cubicBezTo>
                        <a:cubicBezTo>
                          <a:pt x="111" y="128"/>
                          <a:pt x="111" y="128"/>
                          <a:pt x="111" y="128"/>
                        </a:cubicBezTo>
                        <a:cubicBezTo>
                          <a:pt x="111" y="126"/>
                          <a:pt x="111" y="126"/>
                          <a:pt x="111" y="126"/>
                        </a:cubicBezTo>
                        <a:cubicBezTo>
                          <a:pt x="111" y="125"/>
                          <a:pt x="111" y="125"/>
                          <a:pt x="111" y="125"/>
                        </a:cubicBezTo>
                        <a:cubicBezTo>
                          <a:pt x="111" y="125"/>
                          <a:pt x="111" y="125"/>
                          <a:pt x="111" y="125"/>
                        </a:cubicBezTo>
                        <a:cubicBezTo>
                          <a:pt x="111" y="125"/>
                          <a:pt x="111" y="125"/>
                          <a:pt x="111" y="125"/>
                        </a:cubicBezTo>
                        <a:cubicBezTo>
                          <a:pt x="112" y="125"/>
                          <a:pt x="112" y="125"/>
                          <a:pt x="112" y="125"/>
                        </a:cubicBezTo>
                        <a:cubicBezTo>
                          <a:pt x="112" y="125"/>
                          <a:pt x="112" y="125"/>
                          <a:pt x="112" y="125"/>
                        </a:cubicBezTo>
                        <a:cubicBezTo>
                          <a:pt x="113" y="126"/>
                          <a:pt x="113" y="126"/>
                          <a:pt x="113" y="126"/>
                        </a:cubicBezTo>
                        <a:cubicBezTo>
                          <a:pt x="113" y="126"/>
                          <a:pt x="113" y="126"/>
                          <a:pt x="113" y="126"/>
                        </a:cubicBezTo>
                        <a:cubicBezTo>
                          <a:pt x="114" y="126"/>
                          <a:pt x="114" y="126"/>
                          <a:pt x="114" y="126"/>
                        </a:cubicBezTo>
                        <a:cubicBezTo>
                          <a:pt x="114" y="124"/>
                          <a:pt x="114" y="124"/>
                          <a:pt x="114" y="124"/>
                        </a:cubicBezTo>
                        <a:cubicBezTo>
                          <a:pt x="113" y="123"/>
                          <a:pt x="113" y="123"/>
                          <a:pt x="113" y="123"/>
                        </a:cubicBezTo>
                        <a:cubicBezTo>
                          <a:pt x="112" y="122"/>
                          <a:pt x="112" y="122"/>
                          <a:pt x="112" y="122"/>
                        </a:cubicBezTo>
                        <a:cubicBezTo>
                          <a:pt x="112" y="122"/>
                          <a:pt x="112" y="122"/>
                          <a:pt x="112" y="122"/>
                        </a:cubicBezTo>
                        <a:cubicBezTo>
                          <a:pt x="112" y="122"/>
                          <a:pt x="112" y="122"/>
                          <a:pt x="112" y="122"/>
                        </a:cubicBezTo>
                        <a:cubicBezTo>
                          <a:pt x="113" y="122"/>
                          <a:pt x="113" y="122"/>
                          <a:pt x="113" y="122"/>
                        </a:cubicBezTo>
                        <a:cubicBezTo>
                          <a:pt x="114" y="123"/>
                          <a:pt x="114" y="123"/>
                          <a:pt x="114" y="123"/>
                        </a:cubicBezTo>
                        <a:cubicBezTo>
                          <a:pt x="114" y="124"/>
                          <a:pt x="114" y="124"/>
                          <a:pt x="114" y="124"/>
                        </a:cubicBezTo>
                        <a:cubicBezTo>
                          <a:pt x="116" y="124"/>
                          <a:pt x="116" y="124"/>
                          <a:pt x="116" y="124"/>
                        </a:cubicBezTo>
                        <a:cubicBezTo>
                          <a:pt x="116" y="123"/>
                          <a:pt x="116" y="123"/>
                          <a:pt x="116" y="123"/>
                        </a:cubicBezTo>
                        <a:cubicBezTo>
                          <a:pt x="116" y="122"/>
                          <a:pt x="116" y="122"/>
                          <a:pt x="116" y="122"/>
                        </a:cubicBezTo>
                        <a:cubicBezTo>
                          <a:pt x="115" y="122"/>
                          <a:pt x="115" y="122"/>
                          <a:pt x="115" y="122"/>
                        </a:cubicBezTo>
                        <a:cubicBezTo>
                          <a:pt x="115" y="122"/>
                          <a:pt x="115" y="122"/>
                          <a:pt x="115" y="122"/>
                        </a:cubicBezTo>
                        <a:cubicBezTo>
                          <a:pt x="114" y="122"/>
                          <a:pt x="114" y="122"/>
                          <a:pt x="114" y="122"/>
                        </a:cubicBezTo>
                        <a:cubicBezTo>
                          <a:pt x="113" y="121"/>
                          <a:pt x="113" y="121"/>
                          <a:pt x="113" y="121"/>
                        </a:cubicBezTo>
                        <a:cubicBezTo>
                          <a:pt x="113" y="120"/>
                          <a:pt x="113" y="120"/>
                          <a:pt x="113" y="120"/>
                        </a:cubicBezTo>
                        <a:cubicBezTo>
                          <a:pt x="113" y="120"/>
                          <a:pt x="113" y="120"/>
                          <a:pt x="113" y="120"/>
                        </a:cubicBezTo>
                        <a:cubicBezTo>
                          <a:pt x="114" y="121"/>
                          <a:pt x="114" y="121"/>
                          <a:pt x="114" y="121"/>
                        </a:cubicBezTo>
                        <a:cubicBezTo>
                          <a:pt x="115" y="121"/>
                          <a:pt x="115" y="121"/>
                          <a:pt x="115" y="121"/>
                        </a:cubicBezTo>
                        <a:cubicBezTo>
                          <a:pt x="115" y="120"/>
                          <a:pt x="115" y="120"/>
                          <a:pt x="115" y="120"/>
                        </a:cubicBezTo>
                        <a:cubicBezTo>
                          <a:pt x="115" y="120"/>
                          <a:pt x="115" y="120"/>
                          <a:pt x="115" y="120"/>
                        </a:cubicBezTo>
                        <a:cubicBezTo>
                          <a:pt x="114" y="119"/>
                          <a:pt x="114" y="119"/>
                          <a:pt x="114" y="119"/>
                        </a:cubicBezTo>
                        <a:cubicBezTo>
                          <a:pt x="114" y="118"/>
                          <a:pt x="114" y="118"/>
                          <a:pt x="114" y="118"/>
                        </a:cubicBezTo>
                        <a:cubicBezTo>
                          <a:pt x="115" y="118"/>
                          <a:pt x="115" y="118"/>
                          <a:pt x="115" y="118"/>
                        </a:cubicBezTo>
                        <a:cubicBezTo>
                          <a:pt x="115" y="119"/>
                          <a:pt x="115" y="119"/>
                          <a:pt x="115" y="119"/>
                        </a:cubicBezTo>
                        <a:cubicBezTo>
                          <a:pt x="116" y="119"/>
                          <a:pt x="116" y="119"/>
                          <a:pt x="116" y="119"/>
                        </a:cubicBezTo>
                        <a:cubicBezTo>
                          <a:pt x="116" y="120"/>
                          <a:pt x="116" y="120"/>
                          <a:pt x="116" y="120"/>
                        </a:cubicBezTo>
                        <a:cubicBezTo>
                          <a:pt x="116" y="121"/>
                          <a:pt x="116" y="121"/>
                          <a:pt x="116" y="121"/>
                        </a:cubicBezTo>
                        <a:cubicBezTo>
                          <a:pt x="117" y="121"/>
                          <a:pt x="117" y="121"/>
                          <a:pt x="117" y="121"/>
                        </a:cubicBezTo>
                        <a:cubicBezTo>
                          <a:pt x="118" y="121"/>
                          <a:pt x="118" y="121"/>
                          <a:pt x="118" y="121"/>
                        </a:cubicBezTo>
                        <a:cubicBezTo>
                          <a:pt x="119" y="121"/>
                          <a:pt x="119" y="121"/>
                          <a:pt x="119" y="121"/>
                        </a:cubicBezTo>
                        <a:cubicBezTo>
                          <a:pt x="120" y="121"/>
                          <a:pt x="120" y="121"/>
                          <a:pt x="120" y="121"/>
                        </a:cubicBezTo>
                        <a:cubicBezTo>
                          <a:pt x="120" y="120"/>
                          <a:pt x="120" y="120"/>
                          <a:pt x="120" y="120"/>
                        </a:cubicBezTo>
                        <a:cubicBezTo>
                          <a:pt x="120" y="120"/>
                          <a:pt x="120" y="120"/>
                          <a:pt x="120" y="120"/>
                        </a:cubicBezTo>
                        <a:cubicBezTo>
                          <a:pt x="120" y="120"/>
                          <a:pt x="120" y="120"/>
                          <a:pt x="120" y="120"/>
                        </a:cubicBezTo>
                        <a:cubicBezTo>
                          <a:pt x="118" y="120"/>
                          <a:pt x="118" y="120"/>
                          <a:pt x="118" y="120"/>
                        </a:cubicBezTo>
                        <a:cubicBezTo>
                          <a:pt x="118" y="119"/>
                          <a:pt x="118" y="119"/>
                          <a:pt x="118" y="119"/>
                        </a:cubicBezTo>
                        <a:cubicBezTo>
                          <a:pt x="118" y="119"/>
                          <a:pt x="118" y="119"/>
                          <a:pt x="118" y="119"/>
                        </a:cubicBezTo>
                        <a:cubicBezTo>
                          <a:pt x="119" y="119"/>
                          <a:pt x="119" y="119"/>
                          <a:pt x="119" y="119"/>
                        </a:cubicBezTo>
                        <a:cubicBezTo>
                          <a:pt x="120" y="119"/>
                          <a:pt x="120" y="119"/>
                          <a:pt x="120" y="119"/>
                        </a:cubicBezTo>
                        <a:cubicBezTo>
                          <a:pt x="120" y="118"/>
                          <a:pt x="120" y="118"/>
                          <a:pt x="120" y="118"/>
                        </a:cubicBezTo>
                        <a:cubicBezTo>
                          <a:pt x="119" y="118"/>
                          <a:pt x="119" y="118"/>
                          <a:pt x="119" y="118"/>
                        </a:cubicBezTo>
                        <a:cubicBezTo>
                          <a:pt x="119" y="118"/>
                          <a:pt x="119" y="118"/>
                          <a:pt x="119" y="118"/>
                        </a:cubicBezTo>
                        <a:cubicBezTo>
                          <a:pt x="119" y="117"/>
                          <a:pt x="119" y="117"/>
                          <a:pt x="119" y="117"/>
                        </a:cubicBezTo>
                        <a:cubicBezTo>
                          <a:pt x="118" y="117"/>
                          <a:pt x="118" y="117"/>
                          <a:pt x="118" y="117"/>
                        </a:cubicBezTo>
                        <a:cubicBezTo>
                          <a:pt x="118" y="117"/>
                          <a:pt x="118" y="117"/>
                          <a:pt x="118" y="117"/>
                        </a:cubicBezTo>
                        <a:cubicBezTo>
                          <a:pt x="118" y="116"/>
                          <a:pt x="118" y="116"/>
                          <a:pt x="118" y="116"/>
                        </a:cubicBezTo>
                        <a:cubicBezTo>
                          <a:pt x="119" y="116"/>
                          <a:pt x="119" y="116"/>
                          <a:pt x="119" y="116"/>
                        </a:cubicBezTo>
                        <a:cubicBezTo>
                          <a:pt x="119" y="116"/>
                          <a:pt x="119" y="116"/>
                          <a:pt x="119" y="116"/>
                        </a:cubicBezTo>
                        <a:cubicBezTo>
                          <a:pt x="120" y="117"/>
                          <a:pt x="120" y="117"/>
                          <a:pt x="120" y="117"/>
                        </a:cubicBezTo>
                        <a:cubicBezTo>
                          <a:pt x="120" y="117"/>
                          <a:pt x="120" y="117"/>
                          <a:pt x="120" y="117"/>
                        </a:cubicBezTo>
                        <a:cubicBezTo>
                          <a:pt x="120" y="118"/>
                          <a:pt x="120" y="118"/>
                          <a:pt x="120" y="118"/>
                        </a:cubicBezTo>
                        <a:cubicBezTo>
                          <a:pt x="122" y="118"/>
                          <a:pt x="122" y="118"/>
                          <a:pt x="122" y="118"/>
                        </a:cubicBezTo>
                        <a:cubicBezTo>
                          <a:pt x="122" y="118"/>
                          <a:pt x="122" y="118"/>
                          <a:pt x="122" y="118"/>
                        </a:cubicBezTo>
                        <a:cubicBezTo>
                          <a:pt x="122" y="117"/>
                          <a:pt x="122" y="117"/>
                          <a:pt x="122" y="117"/>
                        </a:cubicBezTo>
                        <a:cubicBezTo>
                          <a:pt x="122" y="117"/>
                          <a:pt x="122" y="117"/>
                          <a:pt x="122" y="117"/>
                        </a:cubicBezTo>
                        <a:cubicBezTo>
                          <a:pt x="122" y="116"/>
                          <a:pt x="122" y="116"/>
                          <a:pt x="122" y="116"/>
                        </a:cubicBezTo>
                        <a:cubicBezTo>
                          <a:pt x="121" y="115"/>
                          <a:pt x="121" y="115"/>
                          <a:pt x="121" y="115"/>
                        </a:cubicBezTo>
                        <a:cubicBezTo>
                          <a:pt x="121" y="115"/>
                          <a:pt x="121" y="115"/>
                          <a:pt x="121" y="115"/>
                        </a:cubicBezTo>
                        <a:cubicBezTo>
                          <a:pt x="120" y="115"/>
                          <a:pt x="120" y="115"/>
                          <a:pt x="120" y="115"/>
                        </a:cubicBezTo>
                        <a:cubicBezTo>
                          <a:pt x="120" y="113"/>
                          <a:pt x="120" y="113"/>
                          <a:pt x="120" y="113"/>
                        </a:cubicBezTo>
                        <a:cubicBezTo>
                          <a:pt x="120" y="113"/>
                          <a:pt x="120" y="113"/>
                          <a:pt x="120" y="113"/>
                        </a:cubicBezTo>
                        <a:cubicBezTo>
                          <a:pt x="119" y="113"/>
                          <a:pt x="119" y="113"/>
                          <a:pt x="119" y="113"/>
                        </a:cubicBezTo>
                        <a:cubicBezTo>
                          <a:pt x="119" y="113"/>
                          <a:pt x="119" y="113"/>
                          <a:pt x="119" y="113"/>
                        </a:cubicBezTo>
                        <a:cubicBezTo>
                          <a:pt x="119" y="112"/>
                          <a:pt x="119" y="112"/>
                          <a:pt x="119" y="112"/>
                        </a:cubicBezTo>
                        <a:cubicBezTo>
                          <a:pt x="119" y="112"/>
                          <a:pt x="119" y="112"/>
                          <a:pt x="119" y="112"/>
                        </a:cubicBezTo>
                        <a:cubicBezTo>
                          <a:pt x="117" y="112"/>
                          <a:pt x="117" y="112"/>
                          <a:pt x="117" y="112"/>
                        </a:cubicBezTo>
                        <a:cubicBezTo>
                          <a:pt x="117" y="113"/>
                          <a:pt x="117" y="113"/>
                          <a:pt x="117" y="113"/>
                        </a:cubicBezTo>
                        <a:cubicBezTo>
                          <a:pt x="117" y="114"/>
                          <a:pt x="117" y="114"/>
                          <a:pt x="117" y="114"/>
                        </a:cubicBezTo>
                        <a:cubicBezTo>
                          <a:pt x="117" y="114"/>
                          <a:pt x="117" y="114"/>
                          <a:pt x="117" y="114"/>
                        </a:cubicBezTo>
                        <a:cubicBezTo>
                          <a:pt x="116" y="114"/>
                          <a:pt x="116" y="114"/>
                          <a:pt x="116" y="114"/>
                        </a:cubicBezTo>
                        <a:cubicBezTo>
                          <a:pt x="116" y="112"/>
                          <a:pt x="116" y="112"/>
                          <a:pt x="116" y="112"/>
                        </a:cubicBezTo>
                        <a:cubicBezTo>
                          <a:pt x="115" y="112"/>
                          <a:pt x="115" y="112"/>
                          <a:pt x="115" y="112"/>
                        </a:cubicBezTo>
                        <a:cubicBezTo>
                          <a:pt x="115" y="112"/>
                          <a:pt x="115" y="112"/>
                          <a:pt x="115" y="112"/>
                        </a:cubicBezTo>
                        <a:cubicBezTo>
                          <a:pt x="115" y="113"/>
                          <a:pt x="115" y="113"/>
                          <a:pt x="115" y="113"/>
                        </a:cubicBezTo>
                        <a:cubicBezTo>
                          <a:pt x="114" y="114"/>
                          <a:pt x="114" y="114"/>
                          <a:pt x="114" y="114"/>
                        </a:cubicBezTo>
                        <a:cubicBezTo>
                          <a:pt x="113" y="115"/>
                          <a:pt x="113" y="115"/>
                          <a:pt x="113" y="115"/>
                        </a:cubicBezTo>
                        <a:cubicBezTo>
                          <a:pt x="114" y="114"/>
                          <a:pt x="114" y="114"/>
                          <a:pt x="114" y="114"/>
                        </a:cubicBezTo>
                        <a:cubicBezTo>
                          <a:pt x="114" y="113"/>
                          <a:pt x="114" y="113"/>
                          <a:pt x="114" y="113"/>
                        </a:cubicBezTo>
                        <a:cubicBezTo>
                          <a:pt x="115" y="111"/>
                          <a:pt x="115" y="111"/>
                          <a:pt x="115" y="111"/>
                        </a:cubicBezTo>
                        <a:cubicBezTo>
                          <a:pt x="115" y="111"/>
                          <a:pt x="115" y="111"/>
                          <a:pt x="115" y="111"/>
                        </a:cubicBezTo>
                        <a:cubicBezTo>
                          <a:pt x="114" y="111"/>
                          <a:pt x="114" y="111"/>
                          <a:pt x="114" y="111"/>
                        </a:cubicBezTo>
                        <a:cubicBezTo>
                          <a:pt x="112" y="112"/>
                          <a:pt x="112" y="112"/>
                          <a:pt x="112" y="112"/>
                        </a:cubicBezTo>
                        <a:cubicBezTo>
                          <a:pt x="112" y="113"/>
                          <a:pt x="112" y="113"/>
                          <a:pt x="112" y="113"/>
                        </a:cubicBezTo>
                        <a:cubicBezTo>
                          <a:pt x="112" y="114"/>
                          <a:pt x="112" y="114"/>
                          <a:pt x="112" y="114"/>
                        </a:cubicBezTo>
                        <a:cubicBezTo>
                          <a:pt x="111" y="114"/>
                          <a:pt x="111" y="114"/>
                          <a:pt x="111" y="114"/>
                        </a:cubicBezTo>
                        <a:cubicBezTo>
                          <a:pt x="111" y="113"/>
                          <a:pt x="111" y="113"/>
                          <a:pt x="111" y="113"/>
                        </a:cubicBezTo>
                        <a:cubicBezTo>
                          <a:pt x="111" y="112"/>
                          <a:pt x="111" y="112"/>
                          <a:pt x="111" y="112"/>
                        </a:cubicBezTo>
                        <a:cubicBezTo>
                          <a:pt x="113" y="111"/>
                          <a:pt x="113" y="111"/>
                          <a:pt x="113" y="111"/>
                        </a:cubicBezTo>
                        <a:cubicBezTo>
                          <a:pt x="113" y="110"/>
                          <a:pt x="113" y="110"/>
                          <a:pt x="113" y="110"/>
                        </a:cubicBezTo>
                        <a:cubicBezTo>
                          <a:pt x="114" y="109"/>
                          <a:pt x="114" y="109"/>
                          <a:pt x="114" y="109"/>
                        </a:cubicBezTo>
                        <a:cubicBezTo>
                          <a:pt x="114" y="109"/>
                          <a:pt x="114" y="109"/>
                          <a:pt x="114" y="109"/>
                        </a:cubicBezTo>
                        <a:cubicBezTo>
                          <a:pt x="115" y="108"/>
                          <a:pt x="115" y="108"/>
                          <a:pt x="115" y="108"/>
                        </a:cubicBezTo>
                        <a:cubicBezTo>
                          <a:pt x="115" y="108"/>
                          <a:pt x="115" y="108"/>
                          <a:pt x="115" y="108"/>
                        </a:cubicBezTo>
                        <a:cubicBezTo>
                          <a:pt x="114" y="108"/>
                          <a:pt x="114" y="108"/>
                          <a:pt x="114" y="108"/>
                        </a:cubicBezTo>
                        <a:cubicBezTo>
                          <a:pt x="113" y="108"/>
                          <a:pt x="113" y="108"/>
                          <a:pt x="113" y="108"/>
                        </a:cubicBezTo>
                        <a:cubicBezTo>
                          <a:pt x="112" y="109"/>
                          <a:pt x="112" y="109"/>
                          <a:pt x="112" y="109"/>
                        </a:cubicBezTo>
                        <a:cubicBezTo>
                          <a:pt x="112" y="110"/>
                          <a:pt x="112" y="110"/>
                          <a:pt x="112" y="110"/>
                        </a:cubicBezTo>
                        <a:cubicBezTo>
                          <a:pt x="110" y="111"/>
                          <a:pt x="110" y="111"/>
                          <a:pt x="110" y="111"/>
                        </a:cubicBezTo>
                        <a:cubicBezTo>
                          <a:pt x="111" y="109"/>
                          <a:pt x="111" y="109"/>
                          <a:pt x="111" y="109"/>
                        </a:cubicBezTo>
                        <a:cubicBezTo>
                          <a:pt x="112" y="108"/>
                          <a:pt x="112" y="108"/>
                          <a:pt x="112" y="108"/>
                        </a:cubicBezTo>
                        <a:cubicBezTo>
                          <a:pt x="112" y="108"/>
                          <a:pt x="112" y="108"/>
                          <a:pt x="112" y="108"/>
                        </a:cubicBezTo>
                        <a:cubicBezTo>
                          <a:pt x="110" y="108"/>
                          <a:pt x="110" y="108"/>
                          <a:pt x="110" y="108"/>
                        </a:cubicBezTo>
                        <a:cubicBezTo>
                          <a:pt x="110" y="109"/>
                          <a:pt x="110" y="109"/>
                          <a:pt x="110" y="109"/>
                        </a:cubicBezTo>
                        <a:cubicBezTo>
                          <a:pt x="108" y="108"/>
                          <a:pt x="108" y="108"/>
                          <a:pt x="108" y="108"/>
                        </a:cubicBezTo>
                        <a:cubicBezTo>
                          <a:pt x="107" y="109"/>
                          <a:pt x="107" y="109"/>
                          <a:pt x="107" y="109"/>
                        </a:cubicBezTo>
                        <a:cubicBezTo>
                          <a:pt x="107" y="108"/>
                          <a:pt x="107" y="108"/>
                          <a:pt x="107" y="108"/>
                        </a:cubicBezTo>
                        <a:cubicBezTo>
                          <a:pt x="108" y="108"/>
                          <a:pt x="108" y="108"/>
                          <a:pt x="108" y="108"/>
                        </a:cubicBezTo>
                        <a:cubicBezTo>
                          <a:pt x="110" y="108"/>
                          <a:pt x="110" y="108"/>
                          <a:pt x="110" y="108"/>
                        </a:cubicBezTo>
                        <a:cubicBezTo>
                          <a:pt x="109" y="107"/>
                          <a:pt x="109" y="107"/>
                          <a:pt x="109" y="107"/>
                        </a:cubicBezTo>
                        <a:cubicBezTo>
                          <a:pt x="108" y="107"/>
                          <a:pt x="108" y="107"/>
                          <a:pt x="108" y="107"/>
                        </a:cubicBezTo>
                        <a:cubicBezTo>
                          <a:pt x="109" y="107"/>
                          <a:pt x="109" y="107"/>
                          <a:pt x="109" y="107"/>
                        </a:cubicBezTo>
                        <a:cubicBezTo>
                          <a:pt x="110" y="106"/>
                          <a:pt x="110" y="106"/>
                          <a:pt x="110" y="106"/>
                        </a:cubicBezTo>
                        <a:cubicBezTo>
                          <a:pt x="109" y="105"/>
                          <a:pt x="109" y="105"/>
                          <a:pt x="109" y="105"/>
                        </a:cubicBezTo>
                        <a:cubicBezTo>
                          <a:pt x="109" y="105"/>
                          <a:pt x="109" y="105"/>
                          <a:pt x="109" y="105"/>
                        </a:cubicBezTo>
                        <a:cubicBezTo>
                          <a:pt x="109" y="105"/>
                          <a:pt x="109" y="105"/>
                          <a:pt x="109" y="105"/>
                        </a:cubicBezTo>
                        <a:cubicBezTo>
                          <a:pt x="110" y="104"/>
                          <a:pt x="110" y="104"/>
                          <a:pt x="110" y="104"/>
                        </a:cubicBezTo>
                        <a:cubicBezTo>
                          <a:pt x="110" y="104"/>
                          <a:pt x="110" y="104"/>
                          <a:pt x="110" y="104"/>
                        </a:cubicBezTo>
                        <a:cubicBezTo>
                          <a:pt x="109" y="102"/>
                          <a:pt x="109" y="102"/>
                          <a:pt x="109" y="102"/>
                        </a:cubicBezTo>
                        <a:cubicBezTo>
                          <a:pt x="109" y="102"/>
                          <a:pt x="109" y="102"/>
                          <a:pt x="109" y="102"/>
                        </a:cubicBezTo>
                        <a:cubicBezTo>
                          <a:pt x="108" y="102"/>
                          <a:pt x="108" y="102"/>
                          <a:pt x="108" y="102"/>
                        </a:cubicBezTo>
                        <a:cubicBezTo>
                          <a:pt x="107" y="103"/>
                          <a:pt x="107" y="103"/>
                          <a:pt x="107" y="103"/>
                        </a:cubicBezTo>
                        <a:cubicBezTo>
                          <a:pt x="106" y="102"/>
                          <a:pt x="106" y="102"/>
                          <a:pt x="106" y="102"/>
                        </a:cubicBezTo>
                        <a:cubicBezTo>
                          <a:pt x="106" y="103"/>
                          <a:pt x="106" y="103"/>
                          <a:pt x="106" y="103"/>
                        </a:cubicBezTo>
                        <a:cubicBezTo>
                          <a:pt x="106" y="102"/>
                          <a:pt x="106" y="102"/>
                          <a:pt x="106" y="102"/>
                        </a:cubicBezTo>
                        <a:cubicBezTo>
                          <a:pt x="106" y="101"/>
                          <a:pt x="106" y="101"/>
                          <a:pt x="106" y="101"/>
                        </a:cubicBezTo>
                        <a:cubicBezTo>
                          <a:pt x="106" y="100"/>
                          <a:pt x="106" y="100"/>
                          <a:pt x="106" y="100"/>
                        </a:cubicBezTo>
                        <a:cubicBezTo>
                          <a:pt x="108" y="100"/>
                          <a:pt x="108" y="100"/>
                          <a:pt x="108" y="100"/>
                        </a:cubicBezTo>
                        <a:cubicBezTo>
                          <a:pt x="108" y="99"/>
                          <a:pt x="108" y="99"/>
                          <a:pt x="108" y="99"/>
                        </a:cubicBezTo>
                        <a:cubicBezTo>
                          <a:pt x="108" y="98"/>
                          <a:pt x="108" y="98"/>
                          <a:pt x="108" y="98"/>
                        </a:cubicBezTo>
                        <a:cubicBezTo>
                          <a:pt x="108" y="98"/>
                          <a:pt x="108" y="98"/>
                          <a:pt x="108" y="98"/>
                        </a:cubicBezTo>
                        <a:cubicBezTo>
                          <a:pt x="107" y="98"/>
                          <a:pt x="107" y="98"/>
                          <a:pt x="107" y="98"/>
                        </a:cubicBezTo>
                        <a:cubicBezTo>
                          <a:pt x="106" y="100"/>
                          <a:pt x="106" y="100"/>
                          <a:pt x="106" y="100"/>
                        </a:cubicBezTo>
                        <a:cubicBezTo>
                          <a:pt x="105" y="100"/>
                          <a:pt x="105" y="100"/>
                          <a:pt x="105" y="100"/>
                        </a:cubicBezTo>
                        <a:cubicBezTo>
                          <a:pt x="104" y="101"/>
                          <a:pt x="104" y="101"/>
                          <a:pt x="104" y="101"/>
                        </a:cubicBezTo>
                        <a:cubicBezTo>
                          <a:pt x="104" y="102"/>
                          <a:pt x="104" y="102"/>
                          <a:pt x="104" y="102"/>
                        </a:cubicBezTo>
                        <a:cubicBezTo>
                          <a:pt x="104" y="103"/>
                          <a:pt x="104" y="103"/>
                          <a:pt x="104" y="103"/>
                        </a:cubicBezTo>
                        <a:cubicBezTo>
                          <a:pt x="104" y="103"/>
                          <a:pt x="104" y="103"/>
                          <a:pt x="104" y="103"/>
                        </a:cubicBezTo>
                        <a:cubicBezTo>
                          <a:pt x="103" y="102"/>
                          <a:pt x="103" y="102"/>
                          <a:pt x="103" y="102"/>
                        </a:cubicBezTo>
                        <a:cubicBezTo>
                          <a:pt x="103" y="101"/>
                          <a:pt x="103" y="101"/>
                          <a:pt x="103" y="101"/>
                        </a:cubicBezTo>
                        <a:cubicBezTo>
                          <a:pt x="104" y="100"/>
                          <a:pt x="104" y="100"/>
                          <a:pt x="104" y="100"/>
                        </a:cubicBezTo>
                        <a:cubicBezTo>
                          <a:pt x="105" y="99"/>
                          <a:pt x="105" y="99"/>
                          <a:pt x="105" y="99"/>
                        </a:cubicBezTo>
                        <a:cubicBezTo>
                          <a:pt x="105" y="98"/>
                          <a:pt x="105" y="98"/>
                          <a:pt x="105" y="98"/>
                        </a:cubicBezTo>
                        <a:cubicBezTo>
                          <a:pt x="105" y="98"/>
                          <a:pt x="105" y="98"/>
                          <a:pt x="105" y="98"/>
                        </a:cubicBezTo>
                        <a:cubicBezTo>
                          <a:pt x="104" y="98"/>
                          <a:pt x="104" y="98"/>
                          <a:pt x="104" y="98"/>
                        </a:cubicBezTo>
                        <a:cubicBezTo>
                          <a:pt x="104" y="99"/>
                          <a:pt x="104" y="99"/>
                          <a:pt x="104" y="99"/>
                        </a:cubicBezTo>
                        <a:cubicBezTo>
                          <a:pt x="104" y="99"/>
                          <a:pt x="104" y="99"/>
                          <a:pt x="104" y="99"/>
                        </a:cubicBezTo>
                        <a:cubicBezTo>
                          <a:pt x="103" y="100"/>
                          <a:pt x="103" y="100"/>
                          <a:pt x="103" y="100"/>
                        </a:cubicBezTo>
                        <a:cubicBezTo>
                          <a:pt x="102" y="101"/>
                          <a:pt x="102" y="101"/>
                          <a:pt x="102" y="101"/>
                        </a:cubicBezTo>
                        <a:cubicBezTo>
                          <a:pt x="102" y="101"/>
                          <a:pt x="102" y="101"/>
                          <a:pt x="102" y="101"/>
                        </a:cubicBezTo>
                        <a:cubicBezTo>
                          <a:pt x="101" y="103"/>
                          <a:pt x="101" y="103"/>
                          <a:pt x="101" y="103"/>
                        </a:cubicBezTo>
                        <a:cubicBezTo>
                          <a:pt x="101" y="103"/>
                          <a:pt x="101" y="103"/>
                          <a:pt x="101" y="103"/>
                        </a:cubicBezTo>
                        <a:cubicBezTo>
                          <a:pt x="101" y="102"/>
                          <a:pt x="101" y="102"/>
                          <a:pt x="101" y="102"/>
                        </a:cubicBezTo>
                        <a:cubicBezTo>
                          <a:pt x="101" y="101"/>
                          <a:pt x="101" y="101"/>
                          <a:pt x="101" y="101"/>
                        </a:cubicBezTo>
                        <a:cubicBezTo>
                          <a:pt x="102" y="99"/>
                          <a:pt x="102" y="99"/>
                          <a:pt x="102" y="99"/>
                        </a:cubicBezTo>
                        <a:cubicBezTo>
                          <a:pt x="103" y="99"/>
                          <a:pt x="103" y="99"/>
                          <a:pt x="103" y="99"/>
                        </a:cubicBezTo>
                        <a:cubicBezTo>
                          <a:pt x="103" y="98"/>
                          <a:pt x="103" y="98"/>
                          <a:pt x="103" y="98"/>
                        </a:cubicBezTo>
                        <a:cubicBezTo>
                          <a:pt x="102" y="98"/>
                          <a:pt x="102" y="98"/>
                          <a:pt x="102" y="98"/>
                        </a:cubicBezTo>
                        <a:cubicBezTo>
                          <a:pt x="101" y="99"/>
                          <a:pt x="101" y="99"/>
                          <a:pt x="101" y="99"/>
                        </a:cubicBezTo>
                        <a:cubicBezTo>
                          <a:pt x="101" y="99"/>
                          <a:pt x="101" y="99"/>
                          <a:pt x="101" y="99"/>
                        </a:cubicBezTo>
                        <a:cubicBezTo>
                          <a:pt x="100" y="100"/>
                          <a:pt x="100" y="100"/>
                          <a:pt x="100" y="100"/>
                        </a:cubicBezTo>
                        <a:cubicBezTo>
                          <a:pt x="100" y="99"/>
                          <a:pt x="100" y="99"/>
                          <a:pt x="100" y="99"/>
                        </a:cubicBezTo>
                        <a:cubicBezTo>
                          <a:pt x="101" y="98"/>
                          <a:pt x="101" y="98"/>
                          <a:pt x="101" y="98"/>
                        </a:cubicBezTo>
                        <a:cubicBezTo>
                          <a:pt x="101" y="97"/>
                          <a:pt x="101" y="97"/>
                          <a:pt x="101" y="97"/>
                        </a:cubicBezTo>
                        <a:cubicBezTo>
                          <a:pt x="101" y="96"/>
                          <a:pt x="101" y="96"/>
                          <a:pt x="101" y="96"/>
                        </a:cubicBezTo>
                        <a:cubicBezTo>
                          <a:pt x="100" y="96"/>
                          <a:pt x="100" y="96"/>
                          <a:pt x="100" y="96"/>
                        </a:cubicBezTo>
                        <a:cubicBezTo>
                          <a:pt x="100" y="95"/>
                          <a:pt x="100" y="95"/>
                          <a:pt x="100" y="95"/>
                        </a:cubicBezTo>
                        <a:cubicBezTo>
                          <a:pt x="100" y="95"/>
                          <a:pt x="100" y="95"/>
                          <a:pt x="100" y="95"/>
                        </a:cubicBezTo>
                        <a:cubicBezTo>
                          <a:pt x="98" y="95"/>
                          <a:pt x="98" y="95"/>
                          <a:pt x="98" y="95"/>
                        </a:cubicBezTo>
                        <a:cubicBezTo>
                          <a:pt x="97" y="95"/>
                          <a:pt x="97" y="95"/>
                          <a:pt x="97" y="95"/>
                        </a:cubicBezTo>
                        <a:cubicBezTo>
                          <a:pt x="98" y="94"/>
                          <a:pt x="98" y="94"/>
                          <a:pt x="98" y="94"/>
                        </a:cubicBezTo>
                        <a:cubicBezTo>
                          <a:pt x="99" y="94"/>
                          <a:pt x="99" y="94"/>
                          <a:pt x="99" y="94"/>
                        </a:cubicBezTo>
                        <a:cubicBezTo>
                          <a:pt x="97" y="94"/>
                          <a:pt x="97" y="94"/>
                          <a:pt x="97" y="94"/>
                        </a:cubicBezTo>
                        <a:cubicBezTo>
                          <a:pt x="96" y="94"/>
                          <a:pt x="96" y="94"/>
                          <a:pt x="96" y="94"/>
                        </a:cubicBezTo>
                        <a:cubicBezTo>
                          <a:pt x="95" y="95"/>
                          <a:pt x="95" y="95"/>
                          <a:pt x="95" y="95"/>
                        </a:cubicBezTo>
                        <a:cubicBezTo>
                          <a:pt x="95" y="94"/>
                          <a:pt x="95" y="94"/>
                          <a:pt x="95" y="94"/>
                        </a:cubicBezTo>
                        <a:cubicBezTo>
                          <a:pt x="97" y="93"/>
                          <a:pt x="97" y="93"/>
                          <a:pt x="97" y="93"/>
                        </a:cubicBezTo>
                        <a:cubicBezTo>
                          <a:pt x="99" y="93"/>
                          <a:pt x="99" y="93"/>
                          <a:pt x="99" y="93"/>
                        </a:cubicBezTo>
                        <a:cubicBezTo>
                          <a:pt x="99" y="93"/>
                          <a:pt x="99" y="93"/>
                          <a:pt x="99" y="93"/>
                        </a:cubicBezTo>
                        <a:cubicBezTo>
                          <a:pt x="100" y="94"/>
                          <a:pt x="100" y="94"/>
                          <a:pt x="100" y="94"/>
                        </a:cubicBezTo>
                        <a:cubicBezTo>
                          <a:pt x="100" y="93"/>
                          <a:pt x="100" y="93"/>
                          <a:pt x="100" y="93"/>
                        </a:cubicBezTo>
                        <a:cubicBezTo>
                          <a:pt x="101" y="92"/>
                          <a:pt x="101" y="92"/>
                          <a:pt x="101" y="92"/>
                        </a:cubicBezTo>
                        <a:cubicBezTo>
                          <a:pt x="100" y="92"/>
                          <a:pt x="100" y="92"/>
                          <a:pt x="100" y="92"/>
                        </a:cubicBezTo>
                        <a:cubicBezTo>
                          <a:pt x="99" y="92"/>
                          <a:pt x="99" y="92"/>
                          <a:pt x="99" y="92"/>
                        </a:cubicBezTo>
                        <a:cubicBezTo>
                          <a:pt x="98" y="91"/>
                          <a:pt x="98" y="91"/>
                          <a:pt x="98" y="91"/>
                        </a:cubicBezTo>
                        <a:cubicBezTo>
                          <a:pt x="97" y="91"/>
                          <a:pt x="97" y="91"/>
                          <a:pt x="97" y="91"/>
                        </a:cubicBezTo>
                        <a:cubicBezTo>
                          <a:pt x="97" y="92"/>
                          <a:pt x="97" y="92"/>
                          <a:pt x="97" y="92"/>
                        </a:cubicBezTo>
                        <a:cubicBezTo>
                          <a:pt x="96" y="92"/>
                          <a:pt x="96" y="92"/>
                          <a:pt x="96" y="92"/>
                        </a:cubicBezTo>
                        <a:cubicBezTo>
                          <a:pt x="96" y="92"/>
                          <a:pt x="96" y="92"/>
                          <a:pt x="96" y="92"/>
                        </a:cubicBezTo>
                        <a:cubicBezTo>
                          <a:pt x="96" y="91"/>
                          <a:pt x="96" y="91"/>
                          <a:pt x="96" y="91"/>
                        </a:cubicBezTo>
                        <a:cubicBezTo>
                          <a:pt x="96" y="91"/>
                          <a:pt x="96" y="91"/>
                          <a:pt x="96" y="91"/>
                        </a:cubicBezTo>
                        <a:cubicBezTo>
                          <a:pt x="95" y="91"/>
                          <a:pt x="95" y="91"/>
                          <a:pt x="95" y="91"/>
                        </a:cubicBezTo>
                        <a:cubicBezTo>
                          <a:pt x="95" y="91"/>
                          <a:pt x="95" y="91"/>
                          <a:pt x="95" y="91"/>
                        </a:cubicBezTo>
                        <a:cubicBezTo>
                          <a:pt x="95" y="92"/>
                          <a:pt x="95" y="92"/>
                          <a:pt x="95" y="92"/>
                        </a:cubicBezTo>
                        <a:cubicBezTo>
                          <a:pt x="94" y="91"/>
                          <a:pt x="94" y="91"/>
                          <a:pt x="94" y="91"/>
                        </a:cubicBezTo>
                        <a:cubicBezTo>
                          <a:pt x="94" y="90"/>
                          <a:pt x="94" y="90"/>
                          <a:pt x="94" y="90"/>
                        </a:cubicBezTo>
                        <a:cubicBezTo>
                          <a:pt x="94" y="90"/>
                          <a:pt x="94" y="90"/>
                          <a:pt x="94" y="90"/>
                        </a:cubicBezTo>
                        <a:cubicBezTo>
                          <a:pt x="93" y="90"/>
                          <a:pt x="93" y="90"/>
                          <a:pt x="93" y="90"/>
                        </a:cubicBezTo>
                        <a:cubicBezTo>
                          <a:pt x="93" y="89"/>
                          <a:pt x="93" y="89"/>
                          <a:pt x="93" y="89"/>
                        </a:cubicBezTo>
                        <a:cubicBezTo>
                          <a:pt x="92" y="89"/>
                          <a:pt x="92" y="89"/>
                          <a:pt x="92" y="89"/>
                        </a:cubicBezTo>
                        <a:cubicBezTo>
                          <a:pt x="91" y="89"/>
                          <a:pt x="91" y="89"/>
                          <a:pt x="91" y="89"/>
                        </a:cubicBezTo>
                        <a:cubicBezTo>
                          <a:pt x="92" y="88"/>
                          <a:pt x="92" y="88"/>
                          <a:pt x="92" y="88"/>
                        </a:cubicBezTo>
                        <a:cubicBezTo>
                          <a:pt x="93" y="88"/>
                          <a:pt x="93" y="88"/>
                          <a:pt x="93" y="88"/>
                        </a:cubicBezTo>
                        <a:cubicBezTo>
                          <a:pt x="95" y="89"/>
                          <a:pt x="95" y="89"/>
                          <a:pt x="95" y="89"/>
                        </a:cubicBezTo>
                        <a:cubicBezTo>
                          <a:pt x="95" y="89"/>
                          <a:pt x="95" y="89"/>
                          <a:pt x="95" y="89"/>
                        </a:cubicBezTo>
                        <a:cubicBezTo>
                          <a:pt x="95" y="88"/>
                          <a:pt x="95" y="88"/>
                          <a:pt x="95" y="88"/>
                        </a:cubicBezTo>
                        <a:cubicBezTo>
                          <a:pt x="92" y="87"/>
                          <a:pt x="92" y="87"/>
                          <a:pt x="92" y="87"/>
                        </a:cubicBezTo>
                        <a:cubicBezTo>
                          <a:pt x="90" y="86"/>
                          <a:pt x="90" y="86"/>
                          <a:pt x="90" y="86"/>
                        </a:cubicBezTo>
                        <a:cubicBezTo>
                          <a:pt x="90" y="86"/>
                          <a:pt x="90" y="86"/>
                          <a:pt x="90" y="86"/>
                        </a:cubicBezTo>
                        <a:cubicBezTo>
                          <a:pt x="91" y="86"/>
                          <a:pt x="91" y="86"/>
                          <a:pt x="91" y="86"/>
                        </a:cubicBezTo>
                        <a:cubicBezTo>
                          <a:pt x="93" y="87"/>
                          <a:pt x="93" y="87"/>
                          <a:pt x="93" y="87"/>
                        </a:cubicBezTo>
                        <a:cubicBezTo>
                          <a:pt x="95" y="87"/>
                          <a:pt x="95" y="87"/>
                          <a:pt x="95" y="87"/>
                        </a:cubicBezTo>
                        <a:cubicBezTo>
                          <a:pt x="97" y="88"/>
                          <a:pt x="97" y="88"/>
                          <a:pt x="97" y="88"/>
                        </a:cubicBezTo>
                        <a:cubicBezTo>
                          <a:pt x="98" y="87"/>
                          <a:pt x="98" y="87"/>
                          <a:pt x="98" y="87"/>
                        </a:cubicBezTo>
                        <a:cubicBezTo>
                          <a:pt x="97" y="87"/>
                          <a:pt x="97" y="87"/>
                          <a:pt x="97" y="87"/>
                        </a:cubicBezTo>
                        <a:cubicBezTo>
                          <a:pt x="97" y="86"/>
                          <a:pt x="97" y="86"/>
                          <a:pt x="97" y="86"/>
                        </a:cubicBezTo>
                        <a:cubicBezTo>
                          <a:pt x="97" y="86"/>
                          <a:pt x="97" y="86"/>
                          <a:pt x="97" y="86"/>
                        </a:cubicBezTo>
                        <a:cubicBezTo>
                          <a:pt x="96" y="85"/>
                          <a:pt x="96" y="85"/>
                          <a:pt x="96" y="85"/>
                        </a:cubicBezTo>
                        <a:cubicBezTo>
                          <a:pt x="95" y="85"/>
                          <a:pt x="95" y="85"/>
                          <a:pt x="95" y="85"/>
                        </a:cubicBezTo>
                        <a:cubicBezTo>
                          <a:pt x="95" y="84"/>
                          <a:pt x="95" y="84"/>
                          <a:pt x="95" y="84"/>
                        </a:cubicBezTo>
                        <a:cubicBezTo>
                          <a:pt x="96" y="84"/>
                          <a:pt x="96" y="84"/>
                          <a:pt x="96" y="84"/>
                        </a:cubicBezTo>
                        <a:cubicBezTo>
                          <a:pt x="96" y="85"/>
                          <a:pt x="96" y="85"/>
                          <a:pt x="96" y="85"/>
                        </a:cubicBezTo>
                        <a:cubicBezTo>
                          <a:pt x="97" y="85"/>
                          <a:pt x="97" y="85"/>
                          <a:pt x="97" y="85"/>
                        </a:cubicBezTo>
                        <a:cubicBezTo>
                          <a:pt x="98" y="85"/>
                          <a:pt x="98" y="85"/>
                          <a:pt x="98" y="85"/>
                        </a:cubicBezTo>
                        <a:cubicBezTo>
                          <a:pt x="99" y="85"/>
                          <a:pt x="99" y="85"/>
                          <a:pt x="99" y="85"/>
                        </a:cubicBezTo>
                        <a:cubicBezTo>
                          <a:pt x="99" y="84"/>
                          <a:pt x="99" y="84"/>
                          <a:pt x="99" y="84"/>
                        </a:cubicBezTo>
                        <a:cubicBezTo>
                          <a:pt x="99" y="84"/>
                          <a:pt x="99" y="84"/>
                          <a:pt x="99" y="84"/>
                        </a:cubicBezTo>
                        <a:cubicBezTo>
                          <a:pt x="98" y="84"/>
                          <a:pt x="98" y="84"/>
                          <a:pt x="98" y="84"/>
                        </a:cubicBezTo>
                        <a:cubicBezTo>
                          <a:pt x="98" y="83"/>
                          <a:pt x="98" y="83"/>
                          <a:pt x="98" y="83"/>
                        </a:cubicBezTo>
                        <a:cubicBezTo>
                          <a:pt x="97" y="82"/>
                          <a:pt x="97" y="82"/>
                          <a:pt x="97" y="82"/>
                        </a:cubicBezTo>
                        <a:cubicBezTo>
                          <a:pt x="97" y="82"/>
                          <a:pt x="97" y="82"/>
                          <a:pt x="97" y="82"/>
                        </a:cubicBezTo>
                        <a:cubicBezTo>
                          <a:pt x="96" y="83"/>
                          <a:pt x="96" y="83"/>
                          <a:pt x="96" y="83"/>
                        </a:cubicBezTo>
                        <a:cubicBezTo>
                          <a:pt x="94" y="83"/>
                          <a:pt x="94" y="83"/>
                          <a:pt x="94" y="83"/>
                        </a:cubicBezTo>
                        <a:cubicBezTo>
                          <a:pt x="94" y="84"/>
                          <a:pt x="94" y="84"/>
                          <a:pt x="94" y="84"/>
                        </a:cubicBezTo>
                        <a:cubicBezTo>
                          <a:pt x="93" y="84"/>
                          <a:pt x="93" y="84"/>
                          <a:pt x="93" y="84"/>
                        </a:cubicBezTo>
                        <a:cubicBezTo>
                          <a:pt x="93" y="83"/>
                          <a:pt x="93" y="83"/>
                          <a:pt x="93" y="83"/>
                        </a:cubicBezTo>
                        <a:cubicBezTo>
                          <a:pt x="94" y="82"/>
                          <a:pt x="94" y="82"/>
                          <a:pt x="94" y="82"/>
                        </a:cubicBezTo>
                        <a:cubicBezTo>
                          <a:pt x="95" y="82"/>
                          <a:pt x="95" y="82"/>
                          <a:pt x="95" y="82"/>
                        </a:cubicBezTo>
                        <a:cubicBezTo>
                          <a:pt x="96" y="82"/>
                          <a:pt x="96" y="82"/>
                          <a:pt x="96" y="82"/>
                        </a:cubicBezTo>
                        <a:cubicBezTo>
                          <a:pt x="97" y="82"/>
                          <a:pt x="97" y="82"/>
                          <a:pt x="97" y="82"/>
                        </a:cubicBezTo>
                        <a:cubicBezTo>
                          <a:pt x="98" y="81"/>
                          <a:pt x="98" y="81"/>
                          <a:pt x="98" y="81"/>
                        </a:cubicBezTo>
                        <a:cubicBezTo>
                          <a:pt x="97" y="81"/>
                          <a:pt x="97" y="81"/>
                          <a:pt x="97" y="81"/>
                        </a:cubicBezTo>
                        <a:cubicBezTo>
                          <a:pt x="96" y="81"/>
                          <a:pt x="96" y="81"/>
                          <a:pt x="96" y="81"/>
                        </a:cubicBezTo>
                        <a:cubicBezTo>
                          <a:pt x="95" y="80"/>
                          <a:pt x="95" y="80"/>
                          <a:pt x="95" y="80"/>
                        </a:cubicBezTo>
                        <a:cubicBezTo>
                          <a:pt x="96" y="81"/>
                          <a:pt x="96" y="81"/>
                          <a:pt x="96" y="81"/>
                        </a:cubicBezTo>
                        <a:cubicBezTo>
                          <a:pt x="97" y="80"/>
                          <a:pt x="97" y="80"/>
                          <a:pt x="97" y="80"/>
                        </a:cubicBezTo>
                        <a:cubicBezTo>
                          <a:pt x="98" y="80"/>
                          <a:pt x="98" y="80"/>
                          <a:pt x="98" y="80"/>
                        </a:cubicBezTo>
                        <a:cubicBezTo>
                          <a:pt x="99" y="81"/>
                          <a:pt x="99" y="81"/>
                          <a:pt x="99" y="81"/>
                        </a:cubicBezTo>
                        <a:cubicBezTo>
                          <a:pt x="100" y="82"/>
                          <a:pt x="100" y="82"/>
                          <a:pt x="100" y="82"/>
                        </a:cubicBezTo>
                        <a:cubicBezTo>
                          <a:pt x="101" y="82"/>
                          <a:pt x="101" y="82"/>
                          <a:pt x="101" y="82"/>
                        </a:cubicBezTo>
                        <a:cubicBezTo>
                          <a:pt x="101" y="82"/>
                          <a:pt x="101" y="82"/>
                          <a:pt x="101" y="82"/>
                        </a:cubicBezTo>
                        <a:cubicBezTo>
                          <a:pt x="102" y="83"/>
                          <a:pt x="102" y="83"/>
                          <a:pt x="102" y="83"/>
                        </a:cubicBezTo>
                        <a:cubicBezTo>
                          <a:pt x="102" y="83"/>
                          <a:pt x="102" y="83"/>
                          <a:pt x="102" y="83"/>
                        </a:cubicBezTo>
                        <a:cubicBezTo>
                          <a:pt x="103" y="82"/>
                          <a:pt x="103" y="82"/>
                          <a:pt x="103" y="82"/>
                        </a:cubicBezTo>
                        <a:cubicBezTo>
                          <a:pt x="103" y="82"/>
                          <a:pt x="103" y="82"/>
                          <a:pt x="103" y="82"/>
                        </a:cubicBezTo>
                        <a:cubicBezTo>
                          <a:pt x="104" y="83"/>
                          <a:pt x="104" y="83"/>
                          <a:pt x="104" y="83"/>
                        </a:cubicBezTo>
                        <a:cubicBezTo>
                          <a:pt x="105" y="83"/>
                          <a:pt x="105" y="83"/>
                          <a:pt x="105" y="83"/>
                        </a:cubicBezTo>
                        <a:cubicBezTo>
                          <a:pt x="105" y="83"/>
                          <a:pt x="105" y="83"/>
                          <a:pt x="105" y="83"/>
                        </a:cubicBezTo>
                        <a:cubicBezTo>
                          <a:pt x="105" y="82"/>
                          <a:pt x="105" y="82"/>
                          <a:pt x="105" y="82"/>
                        </a:cubicBezTo>
                        <a:cubicBezTo>
                          <a:pt x="105" y="81"/>
                          <a:pt x="105" y="81"/>
                          <a:pt x="105" y="81"/>
                        </a:cubicBezTo>
                        <a:cubicBezTo>
                          <a:pt x="105" y="80"/>
                          <a:pt x="105" y="80"/>
                          <a:pt x="105" y="80"/>
                        </a:cubicBezTo>
                        <a:cubicBezTo>
                          <a:pt x="103" y="79"/>
                          <a:pt x="103" y="79"/>
                          <a:pt x="103" y="79"/>
                        </a:cubicBezTo>
                        <a:cubicBezTo>
                          <a:pt x="102" y="79"/>
                          <a:pt x="102" y="79"/>
                          <a:pt x="102" y="79"/>
                        </a:cubicBezTo>
                        <a:cubicBezTo>
                          <a:pt x="102" y="78"/>
                          <a:pt x="102" y="78"/>
                          <a:pt x="102" y="78"/>
                        </a:cubicBezTo>
                        <a:cubicBezTo>
                          <a:pt x="101" y="78"/>
                          <a:pt x="101" y="78"/>
                          <a:pt x="101" y="78"/>
                        </a:cubicBezTo>
                        <a:cubicBezTo>
                          <a:pt x="100" y="79"/>
                          <a:pt x="100" y="79"/>
                          <a:pt x="100" y="79"/>
                        </a:cubicBezTo>
                        <a:cubicBezTo>
                          <a:pt x="100" y="78"/>
                          <a:pt x="100" y="78"/>
                          <a:pt x="100" y="78"/>
                        </a:cubicBezTo>
                        <a:cubicBezTo>
                          <a:pt x="98" y="77"/>
                          <a:pt x="98" y="77"/>
                          <a:pt x="98" y="77"/>
                        </a:cubicBezTo>
                        <a:cubicBezTo>
                          <a:pt x="97" y="76"/>
                          <a:pt x="97" y="76"/>
                          <a:pt x="97" y="76"/>
                        </a:cubicBezTo>
                        <a:cubicBezTo>
                          <a:pt x="95" y="77"/>
                          <a:pt x="95" y="77"/>
                          <a:pt x="95" y="77"/>
                        </a:cubicBezTo>
                        <a:cubicBezTo>
                          <a:pt x="94" y="76"/>
                          <a:pt x="94" y="76"/>
                          <a:pt x="94" y="76"/>
                        </a:cubicBezTo>
                        <a:cubicBezTo>
                          <a:pt x="96" y="76"/>
                          <a:pt x="96" y="76"/>
                          <a:pt x="96" y="76"/>
                        </a:cubicBezTo>
                        <a:cubicBezTo>
                          <a:pt x="96" y="75"/>
                          <a:pt x="96" y="75"/>
                          <a:pt x="96" y="75"/>
                        </a:cubicBezTo>
                        <a:cubicBezTo>
                          <a:pt x="97" y="75"/>
                          <a:pt x="97" y="75"/>
                          <a:pt x="97" y="75"/>
                        </a:cubicBezTo>
                        <a:cubicBezTo>
                          <a:pt x="98" y="75"/>
                          <a:pt x="98" y="75"/>
                          <a:pt x="98" y="75"/>
                        </a:cubicBezTo>
                        <a:cubicBezTo>
                          <a:pt x="99" y="75"/>
                          <a:pt x="99" y="75"/>
                          <a:pt x="99" y="75"/>
                        </a:cubicBezTo>
                        <a:cubicBezTo>
                          <a:pt x="99" y="75"/>
                          <a:pt x="99" y="75"/>
                          <a:pt x="99" y="75"/>
                        </a:cubicBezTo>
                        <a:cubicBezTo>
                          <a:pt x="100" y="74"/>
                          <a:pt x="100" y="74"/>
                          <a:pt x="100" y="74"/>
                        </a:cubicBezTo>
                        <a:cubicBezTo>
                          <a:pt x="102" y="74"/>
                          <a:pt x="102" y="74"/>
                          <a:pt x="102" y="74"/>
                        </a:cubicBezTo>
                        <a:cubicBezTo>
                          <a:pt x="103" y="75"/>
                          <a:pt x="103" y="75"/>
                          <a:pt x="103" y="75"/>
                        </a:cubicBezTo>
                        <a:cubicBezTo>
                          <a:pt x="104" y="75"/>
                          <a:pt x="104" y="75"/>
                          <a:pt x="104" y="75"/>
                        </a:cubicBezTo>
                        <a:cubicBezTo>
                          <a:pt x="105" y="74"/>
                          <a:pt x="105" y="74"/>
                          <a:pt x="105" y="74"/>
                        </a:cubicBezTo>
                        <a:cubicBezTo>
                          <a:pt x="105" y="73"/>
                          <a:pt x="105" y="73"/>
                          <a:pt x="105" y="73"/>
                        </a:cubicBezTo>
                        <a:cubicBezTo>
                          <a:pt x="104" y="72"/>
                          <a:pt x="104" y="72"/>
                          <a:pt x="104" y="72"/>
                        </a:cubicBezTo>
                        <a:cubicBezTo>
                          <a:pt x="104" y="71"/>
                          <a:pt x="104" y="71"/>
                          <a:pt x="104" y="71"/>
                        </a:cubicBezTo>
                        <a:cubicBezTo>
                          <a:pt x="103" y="68"/>
                          <a:pt x="103" y="68"/>
                          <a:pt x="103" y="68"/>
                        </a:cubicBezTo>
                        <a:cubicBezTo>
                          <a:pt x="103" y="67"/>
                          <a:pt x="103" y="67"/>
                          <a:pt x="103" y="67"/>
                        </a:cubicBezTo>
                        <a:cubicBezTo>
                          <a:pt x="102" y="67"/>
                          <a:pt x="102" y="67"/>
                          <a:pt x="102" y="67"/>
                        </a:cubicBezTo>
                        <a:cubicBezTo>
                          <a:pt x="102" y="67"/>
                          <a:pt x="102" y="67"/>
                          <a:pt x="102" y="67"/>
                        </a:cubicBezTo>
                        <a:cubicBezTo>
                          <a:pt x="101" y="67"/>
                          <a:pt x="101" y="67"/>
                          <a:pt x="101" y="67"/>
                        </a:cubicBezTo>
                        <a:cubicBezTo>
                          <a:pt x="101" y="68"/>
                          <a:pt x="101" y="68"/>
                          <a:pt x="101" y="68"/>
                        </a:cubicBezTo>
                        <a:cubicBezTo>
                          <a:pt x="100" y="69"/>
                          <a:pt x="100" y="69"/>
                          <a:pt x="100" y="69"/>
                        </a:cubicBezTo>
                        <a:cubicBezTo>
                          <a:pt x="101" y="69"/>
                          <a:pt x="101" y="69"/>
                          <a:pt x="101" y="69"/>
                        </a:cubicBezTo>
                        <a:cubicBezTo>
                          <a:pt x="101" y="70"/>
                          <a:pt x="101" y="70"/>
                          <a:pt x="101" y="70"/>
                        </a:cubicBezTo>
                        <a:cubicBezTo>
                          <a:pt x="100" y="70"/>
                          <a:pt x="100" y="70"/>
                          <a:pt x="100" y="70"/>
                        </a:cubicBezTo>
                        <a:cubicBezTo>
                          <a:pt x="99" y="71"/>
                          <a:pt x="99" y="71"/>
                          <a:pt x="99" y="71"/>
                        </a:cubicBezTo>
                        <a:cubicBezTo>
                          <a:pt x="98" y="72"/>
                          <a:pt x="98" y="72"/>
                          <a:pt x="98" y="72"/>
                        </a:cubicBezTo>
                        <a:cubicBezTo>
                          <a:pt x="97" y="72"/>
                          <a:pt x="97" y="72"/>
                          <a:pt x="97" y="72"/>
                        </a:cubicBezTo>
                        <a:cubicBezTo>
                          <a:pt x="96" y="71"/>
                          <a:pt x="96" y="71"/>
                          <a:pt x="96" y="71"/>
                        </a:cubicBezTo>
                        <a:cubicBezTo>
                          <a:pt x="95" y="72"/>
                          <a:pt x="95" y="72"/>
                          <a:pt x="95" y="72"/>
                        </a:cubicBezTo>
                        <a:cubicBezTo>
                          <a:pt x="94" y="73"/>
                          <a:pt x="94" y="73"/>
                          <a:pt x="94" y="73"/>
                        </a:cubicBezTo>
                        <a:cubicBezTo>
                          <a:pt x="93" y="74"/>
                          <a:pt x="93" y="74"/>
                          <a:pt x="93" y="74"/>
                        </a:cubicBezTo>
                        <a:cubicBezTo>
                          <a:pt x="93" y="73"/>
                          <a:pt x="93" y="73"/>
                          <a:pt x="93" y="73"/>
                        </a:cubicBezTo>
                        <a:cubicBezTo>
                          <a:pt x="92" y="73"/>
                          <a:pt x="92" y="73"/>
                          <a:pt x="92" y="73"/>
                        </a:cubicBezTo>
                        <a:cubicBezTo>
                          <a:pt x="91" y="74"/>
                          <a:pt x="91" y="74"/>
                          <a:pt x="91" y="74"/>
                        </a:cubicBezTo>
                        <a:cubicBezTo>
                          <a:pt x="90" y="74"/>
                          <a:pt x="90" y="74"/>
                          <a:pt x="90" y="74"/>
                        </a:cubicBezTo>
                        <a:cubicBezTo>
                          <a:pt x="91" y="73"/>
                          <a:pt x="91" y="73"/>
                          <a:pt x="91" y="73"/>
                        </a:cubicBezTo>
                        <a:cubicBezTo>
                          <a:pt x="92" y="72"/>
                          <a:pt x="92" y="72"/>
                          <a:pt x="92" y="72"/>
                        </a:cubicBezTo>
                        <a:cubicBezTo>
                          <a:pt x="93" y="73"/>
                          <a:pt x="93" y="73"/>
                          <a:pt x="93" y="73"/>
                        </a:cubicBezTo>
                        <a:cubicBezTo>
                          <a:pt x="94" y="73"/>
                          <a:pt x="94" y="73"/>
                          <a:pt x="94" y="73"/>
                        </a:cubicBezTo>
                        <a:cubicBezTo>
                          <a:pt x="94" y="71"/>
                          <a:pt x="94" y="71"/>
                          <a:pt x="94" y="71"/>
                        </a:cubicBezTo>
                        <a:cubicBezTo>
                          <a:pt x="95" y="71"/>
                          <a:pt x="95" y="71"/>
                          <a:pt x="95" y="71"/>
                        </a:cubicBezTo>
                        <a:cubicBezTo>
                          <a:pt x="96" y="71"/>
                          <a:pt x="96" y="71"/>
                          <a:pt x="96" y="71"/>
                        </a:cubicBezTo>
                        <a:cubicBezTo>
                          <a:pt x="97" y="70"/>
                          <a:pt x="97" y="70"/>
                          <a:pt x="97" y="70"/>
                        </a:cubicBezTo>
                        <a:cubicBezTo>
                          <a:pt x="98" y="70"/>
                          <a:pt x="98" y="70"/>
                          <a:pt x="98" y="70"/>
                        </a:cubicBezTo>
                        <a:cubicBezTo>
                          <a:pt x="98" y="69"/>
                          <a:pt x="98" y="69"/>
                          <a:pt x="98" y="69"/>
                        </a:cubicBezTo>
                        <a:cubicBezTo>
                          <a:pt x="98" y="68"/>
                          <a:pt x="98" y="68"/>
                          <a:pt x="98" y="68"/>
                        </a:cubicBezTo>
                        <a:cubicBezTo>
                          <a:pt x="97" y="68"/>
                          <a:pt x="97" y="68"/>
                          <a:pt x="97" y="68"/>
                        </a:cubicBezTo>
                        <a:cubicBezTo>
                          <a:pt x="96" y="68"/>
                          <a:pt x="96" y="68"/>
                          <a:pt x="96" y="68"/>
                        </a:cubicBezTo>
                        <a:cubicBezTo>
                          <a:pt x="95" y="68"/>
                          <a:pt x="95" y="68"/>
                          <a:pt x="95" y="68"/>
                        </a:cubicBezTo>
                        <a:cubicBezTo>
                          <a:pt x="94" y="68"/>
                          <a:pt x="94" y="68"/>
                          <a:pt x="94" y="68"/>
                        </a:cubicBezTo>
                        <a:cubicBezTo>
                          <a:pt x="92" y="70"/>
                          <a:pt x="92" y="70"/>
                          <a:pt x="92" y="70"/>
                        </a:cubicBezTo>
                        <a:cubicBezTo>
                          <a:pt x="91" y="71"/>
                          <a:pt x="91" y="71"/>
                          <a:pt x="91" y="71"/>
                        </a:cubicBezTo>
                        <a:cubicBezTo>
                          <a:pt x="89" y="71"/>
                          <a:pt x="89" y="71"/>
                          <a:pt x="89" y="71"/>
                        </a:cubicBezTo>
                        <a:cubicBezTo>
                          <a:pt x="89" y="71"/>
                          <a:pt x="89" y="71"/>
                          <a:pt x="89" y="71"/>
                        </a:cubicBezTo>
                        <a:cubicBezTo>
                          <a:pt x="91" y="70"/>
                          <a:pt x="91" y="70"/>
                          <a:pt x="91" y="70"/>
                        </a:cubicBezTo>
                        <a:cubicBezTo>
                          <a:pt x="91" y="70"/>
                          <a:pt x="91" y="70"/>
                          <a:pt x="91" y="70"/>
                        </a:cubicBezTo>
                        <a:cubicBezTo>
                          <a:pt x="91" y="69"/>
                          <a:pt x="91" y="69"/>
                          <a:pt x="91" y="69"/>
                        </a:cubicBezTo>
                        <a:cubicBezTo>
                          <a:pt x="90" y="69"/>
                          <a:pt x="90" y="69"/>
                          <a:pt x="90" y="69"/>
                        </a:cubicBezTo>
                        <a:cubicBezTo>
                          <a:pt x="91" y="69"/>
                          <a:pt x="91" y="69"/>
                          <a:pt x="91" y="69"/>
                        </a:cubicBezTo>
                        <a:cubicBezTo>
                          <a:pt x="92" y="68"/>
                          <a:pt x="92" y="68"/>
                          <a:pt x="92" y="68"/>
                        </a:cubicBezTo>
                        <a:cubicBezTo>
                          <a:pt x="94" y="67"/>
                          <a:pt x="94" y="67"/>
                          <a:pt x="94" y="67"/>
                        </a:cubicBezTo>
                        <a:cubicBezTo>
                          <a:pt x="95" y="67"/>
                          <a:pt x="95" y="67"/>
                          <a:pt x="95" y="67"/>
                        </a:cubicBezTo>
                        <a:cubicBezTo>
                          <a:pt x="96" y="67"/>
                          <a:pt x="96" y="67"/>
                          <a:pt x="96" y="67"/>
                        </a:cubicBezTo>
                        <a:cubicBezTo>
                          <a:pt x="98" y="67"/>
                          <a:pt x="98" y="67"/>
                          <a:pt x="98" y="67"/>
                        </a:cubicBezTo>
                        <a:cubicBezTo>
                          <a:pt x="99" y="66"/>
                          <a:pt x="99" y="66"/>
                          <a:pt x="99" y="66"/>
                        </a:cubicBezTo>
                        <a:cubicBezTo>
                          <a:pt x="100" y="65"/>
                          <a:pt x="100" y="65"/>
                          <a:pt x="100" y="65"/>
                        </a:cubicBezTo>
                        <a:cubicBezTo>
                          <a:pt x="100" y="65"/>
                          <a:pt x="100" y="65"/>
                          <a:pt x="100" y="65"/>
                        </a:cubicBezTo>
                        <a:cubicBezTo>
                          <a:pt x="101" y="65"/>
                          <a:pt x="101" y="65"/>
                          <a:pt x="101" y="65"/>
                        </a:cubicBezTo>
                        <a:cubicBezTo>
                          <a:pt x="100" y="66"/>
                          <a:pt x="100" y="66"/>
                          <a:pt x="100" y="66"/>
                        </a:cubicBezTo>
                        <a:cubicBezTo>
                          <a:pt x="101" y="66"/>
                          <a:pt x="101" y="66"/>
                          <a:pt x="101" y="66"/>
                        </a:cubicBezTo>
                        <a:cubicBezTo>
                          <a:pt x="102" y="65"/>
                          <a:pt x="102" y="65"/>
                          <a:pt x="102" y="65"/>
                        </a:cubicBezTo>
                        <a:cubicBezTo>
                          <a:pt x="102" y="64"/>
                          <a:pt x="102" y="64"/>
                          <a:pt x="102" y="64"/>
                        </a:cubicBezTo>
                        <a:cubicBezTo>
                          <a:pt x="102" y="63"/>
                          <a:pt x="102" y="63"/>
                          <a:pt x="102" y="63"/>
                        </a:cubicBezTo>
                        <a:cubicBezTo>
                          <a:pt x="101" y="63"/>
                          <a:pt x="101" y="63"/>
                          <a:pt x="101" y="63"/>
                        </a:cubicBezTo>
                        <a:cubicBezTo>
                          <a:pt x="100" y="62"/>
                          <a:pt x="100" y="62"/>
                          <a:pt x="100" y="62"/>
                        </a:cubicBezTo>
                        <a:cubicBezTo>
                          <a:pt x="99" y="60"/>
                          <a:pt x="99" y="60"/>
                          <a:pt x="99" y="60"/>
                        </a:cubicBezTo>
                        <a:cubicBezTo>
                          <a:pt x="99" y="59"/>
                          <a:pt x="99" y="59"/>
                          <a:pt x="99" y="59"/>
                        </a:cubicBezTo>
                        <a:cubicBezTo>
                          <a:pt x="98" y="59"/>
                          <a:pt x="98" y="59"/>
                          <a:pt x="98" y="59"/>
                        </a:cubicBezTo>
                        <a:cubicBezTo>
                          <a:pt x="97" y="59"/>
                          <a:pt x="97" y="59"/>
                          <a:pt x="97" y="59"/>
                        </a:cubicBezTo>
                        <a:cubicBezTo>
                          <a:pt x="96" y="60"/>
                          <a:pt x="96" y="60"/>
                          <a:pt x="96" y="60"/>
                        </a:cubicBezTo>
                        <a:cubicBezTo>
                          <a:pt x="95" y="60"/>
                          <a:pt x="95" y="60"/>
                          <a:pt x="95" y="60"/>
                        </a:cubicBezTo>
                        <a:cubicBezTo>
                          <a:pt x="94" y="61"/>
                          <a:pt x="94" y="61"/>
                          <a:pt x="94" y="61"/>
                        </a:cubicBezTo>
                        <a:cubicBezTo>
                          <a:pt x="93" y="61"/>
                          <a:pt x="93" y="61"/>
                          <a:pt x="93" y="61"/>
                        </a:cubicBezTo>
                        <a:cubicBezTo>
                          <a:pt x="92" y="62"/>
                          <a:pt x="92" y="62"/>
                          <a:pt x="92" y="62"/>
                        </a:cubicBezTo>
                        <a:cubicBezTo>
                          <a:pt x="92" y="62"/>
                          <a:pt x="92" y="62"/>
                          <a:pt x="92" y="62"/>
                        </a:cubicBezTo>
                        <a:cubicBezTo>
                          <a:pt x="92" y="61"/>
                          <a:pt x="92" y="61"/>
                          <a:pt x="92" y="61"/>
                        </a:cubicBezTo>
                        <a:cubicBezTo>
                          <a:pt x="93" y="60"/>
                          <a:pt x="93" y="60"/>
                          <a:pt x="93" y="60"/>
                        </a:cubicBezTo>
                        <a:cubicBezTo>
                          <a:pt x="94" y="60"/>
                          <a:pt x="94" y="60"/>
                          <a:pt x="94" y="60"/>
                        </a:cubicBezTo>
                        <a:cubicBezTo>
                          <a:pt x="95" y="59"/>
                          <a:pt x="95" y="59"/>
                          <a:pt x="95" y="59"/>
                        </a:cubicBezTo>
                        <a:cubicBezTo>
                          <a:pt x="96" y="58"/>
                          <a:pt x="96" y="58"/>
                          <a:pt x="96" y="58"/>
                        </a:cubicBezTo>
                        <a:cubicBezTo>
                          <a:pt x="96" y="58"/>
                          <a:pt x="96" y="58"/>
                          <a:pt x="96" y="58"/>
                        </a:cubicBezTo>
                        <a:cubicBezTo>
                          <a:pt x="95" y="58"/>
                          <a:pt x="95" y="58"/>
                          <a:pt x="95" y="58"/>
                        </a:cubicBezTo>
                        <a:cubicBezTo>
                          <a:pt x="93" y="59"/>
                          <a:pt x="93" y="59"/>
                          <a:pt x="93" y="59"/>
                        </a:cubicBezTo>
                        <a:cubicBezTo>
                          <a:pt x="91" y="60"/>
                          <a:pt x="91" y="60"/>
                          <a:pt x="91" y="60"/>
                        </a:cubicBezTo>
                        <a:cubicBezTo>
                          <a:pt x="91" y="60"/>
                          <a:pt x="91" y="60"/>
                          <a:pt x="91" y="60"/>
                        </a:cubicBezTo>
                        <a:cubicBezTo>
                          <a:pt x="90" y="61"/>
                          <a:pt x="90" y="61"/>
                          <a:pt x="90" y="61"/>
                        </a:cubicBezTo>
                        <a:cubicBezTo>
                          <a:pt x="90" y="61"/>
                          <a:pt x="90" y="61"/>
                          <a:pt x="90" y="61"/>
                        </a:cubicBezTo>
                        <a:cubicBezTo>
                          <a:pt x="89" y="63"/>
                          <a:pt x="89" y="63"/>
                          <a:pt x="89" y="63"/>
                        </a:cubicBezTo>
                        <a:cubicBezTo>
                          <a:pt x="87" y="66"/>
                          <a:pt x="87" y="66"/>
                          <a:pt x="87" y="66"/>
                        </a:cubicBezTo>
                        <a:cubicBezTo>
                          <a:pt x="85" y="67"/>
                          <a:pt x="85" y="67"/>
                          <a:pt x="85" y="67"/>
                        </a:cubicBezTo>
                        <a:cubicBezTo>
                          <a:pt x="85" y="66"/>
                          <a:pt x="85" y="66"/>
                          <a:pt x="85" y="66"/>
                        </a:cubicBezTo>
                        <a:cubicBezTo>
                          <a:pt x="86" y="66"/>
                          <a:pt x="86" y="66"/>
                          <a:pt x="86" y="66"/>
                        </a:cubicBezTo>
                        <a:cubicBezTo>
                          <a:pt x="88" y="64"/>
                          <a:pt x="88" y="64"/>
                          <a:pt x="88" y="64"/>
                        </a:cubicBezTo>
                        <a:cubicBezTo>
                          <a:pt x="88" y="63"/>
                          <a:pt x="88" y="63"/>
                          <a:pt x="88" y="63"/>
                        </a:cubicBezTo>
                        <a:cubicBezTo>
                          <a:pt x="89" y="62"/>
                          <a:pt x="89" y="62"/>
                          <a:pt x="89" y="62"/>
                        </a:cubicBezTo>
                        <a:cubicBezTo>
                          <a:pt x="89" y="62"/>
                          <a:pt x="89" y="62"/>
                          <a:pt x="89" y="62"/>
                        </a:cubicBezTo>
                        <a:cubicBezTo>
                          <a:pt x="88" y="61"/>
                          <a:pt x="88" y="61"/>
                          <a:pt x="88" y="61"/>
                        </a:cubicBezTo>
                        <a:cubicBezTo>
                          <a:pt x="88" y="61"/>
                          <a:pt x="88" y="61"/>
                          <a:pt x="88" y="61"/>
                        </a:cubicBezTo>
                        <a:cubicBezTo>
                          <a:pt x="87" y="61"/>
                          <a:pt x="87" y="61"/>
                          <a:pt x="87" y="61"/>
                        </a:cubicBezTo>
                        <a:cubicBezTo>
                          <a:pt x="86" y="63"/>
                          <a:pt x="86" y="63"/>
                          <a:pt x="86" y="63"/>
                        </a:cubicBezTo>
                        <a:cubicBezTo>
                          <a:pt x="85" y="65"/>
                          <a:pt x="85" y="65"/>
                          <a:pt x="85" y="65"/>
                        </a:cubicBezTo>
                        <a:cubicBezTo>
                          <a:pt x="84" y="65"/>
                          <a:pt x="84" y="65"/>
                          <a:pt x="84" y="65"/>
                        </a:cubicBezTo>
                        <a:cubicBezTo>
                          <a:pt x="85" y="64"/>
                          <a:pt x="85" y="64"/>
                          <a:pt x="85" y="64"/>
                        </a:cubicBezTo>
                        <a:cubicBezTo>
                          <a:pt x="85" y="63"/>
                          <a:pt x="85" y="63"/>
                          <a:pt x="85" y="63"/>
                        </a:cubicBezTo>
                        <a:cubicBezTo>
                          <a:pt x="86" y="62"/>
                          <a:pt x="86" y="62"/>
                          <a:pt x="86" y="62"/>
                        </a:cubicBezTo>
                        <a:cubicBezTo>
                          <a:pt x="86" y="61"/>
                          <a:pt x="86" y="61"/>
                          <a:pt x="86" y="61"/>
                        </a:cubicBezTo>
                        <a:cubicBezTo>
                          <a:pt x="87" y="60"/>
                          <a:pt x="87" y="60"/>
                          <a:pt x="87" y="60"/>
                        </a:cubicBezTo>
                        <a:cubicBezTo>
                          <a:pt x="87" y="60"/>
                          <a:pt x="87" y="60"/>
                          <a:pt x="87" y="60"/>
                        </a:cubicBezTo>
                        <a:cubicBezTo>
                          <a:pt x="88" y="61"/>
                          <a:pt x="88" y="61"/>
                          <a:pt x="88" y="61"/>
                        </a:cubicBezTo>
                        <a:cubicBezTo>
                          <a:pt x="89" y="61"/>
                          <a:pt x="89" y="61"/>
                          <a:pt x="89" y="61"/>
                        </a:cubicBezTo>
                        <a:cubicBezTo>
                          <a:pt x="90" y="60"/>
                          <a:pt x="90" y="60"/>
                          <a:pt x="90" y="60"/>
                        </a:cubicBezTo>
                        <a:cubicBezTo>
                          <a:pt x="90" y="59"/>
                          <a:pt x="90" y="59"/>
                          <a:pt x="90" y="59"/>
                        </a:cubicBezTo>
                        <a:cubicBezTo>
                          <a:pt x="92" y="59"/>
                          <a:pt x="92" y="59"/>
                          <a:pt x="92" y="59"/>
                        </a:cubicBezTo>
                        <a:cubicBezTo>
                          <a:pt x="93" y="57"/>
                          <a:pt x="93" y="57"/>
                          <a:pt x="93" y="57"/>
                        </a:cubicBezTo>
                        <a:cubicBezTo>
                          <a:pt x="93" y="56"/>
                          <a:pt x="93" y="56"/>
                          <a:pt x="93" y="56"/>
                        </a:cubicBezTo>
                        <a:cubicBezTo>
                          <a:pt x="93" y="55"/>
                          <a:pt x="93" y="55"/>
                          <a:pt x="93" y="55"/>
                        </a:cubicBezTo>
                        <a:cubicBezTo>
                          <a:pt x="93" y="55"/>
                          <a:pt x="93" y="55"/>
                          <a:pt x="93" y="55"/>
                        </a:cubicBezTo>
                        <a:cubicBezTo>
                          <a:pt x="93" y="54"/>
                          <a:pt x="93" y="54"/>
                          <a:pt x="93" y="54"/>
                        </a:cubicBezTo>
                        <a:cubicBezTo>
                          <a:pt x="91" y="55"/>
                          <a:pt x="91" y="55"/>
                          <a:pt x="91" y="55"/>
                        </a:cubicBezTo>
                        <a:cubicBezTo>
                          <a:pt x="90" y="56"/>
                          <a:pt x="90" y="56"/>
                          <a:pt x="90" y="56"/>
                        </a:cubicBezTo>
                        <a:cubicBezTo>
                          <a:pt x="90" y="57"/>
                          <a:pt x="90" y="57"/>
                          <a:pt x="90" y="57"/>
                        </a:cubicBezTo>
                        <a:cubicBezTo>
                          <a:pt x="90" y="58"/>
                          <a:pt x="90" y="58"/>
                          <a:pt x="90" y="58"/>
                        </a:cubicBezTo>
                        <a:cubicBezTo>
                          <a:pt x="90" y="59"/>
                          <a:pt x="90" y="59"/>
                          <a:pt x="90" y="59"/>
                        </a:cubicBezTo>
                        <a:cubicBezTo>
                          <a:pt x="90" y="58"/>
                          <a:pt x="90" y="58"/>
                          <a:pt x="90" y="58"/>
                        </a:cubicBezTo>
                        <a:cubicBezTo>
                          <a:pt x="90" y="58"/>
                          <a:pt x="90" y="58"/>
                          <a:pt x="90" y="58"/>
                        </a:cubicBezTo>
                        <a:cubicBezTo>
                          <a:pt x="89" y="57"/>
                          <a:pt x="89" y="57"/>
                          <a:pt x="89" y="57"/>
                        </a:cubicBezTo>
                        <a:cubicBezTo>
                          <a:pt x="88" y="57"/>
                          <a:pt x="88" y="57"/>
                          <a:pt x="88" y="57"/>
                        </a:cubicBezTo>
                        <a:cubicBezTo>
                          <a:pt x="87" y="58"/>
                          <a:pt x="87" y="58"/>
                          <a:pt x="87" y="58"/>
                        </a:cubicBezTo>
                        <a:cubicBezTo>
                          <a:pt x="86" y="58"/>
                          <a:pt x="86" y="58"/>
                          <a:pt x="86" y="58"/>
                        </a:cubicBezTo>
                        <a:cubicBezTo>
                          <a:pt x="84" y="58"/>
                          <a:pt x="84" y="58"/>
                          <a:pt x="84" y="58"/>
                        </a:cubicBezTo>
                        <a:cubicBezTo>
                          <a:pt x="83" y="59"/>
                          <a:pt x="83" y="59"/>
                          <a:pt x="83" y="59"/>
                        </a:cubicBezTo>
                        <a:cubicBezTo>
                          <a:pt x="82" y="59"/>
                          <a:pt x="82" y="59"/>
                          <a:pt x="82" y="59"/>
                        </a:cubicBezTo>
                        <a:cubicBezTo>
                          <a:pt x="83" y="58"/>
                          <a:pt x="83" y="58"/>
                          <a:pt x="83" y="58"/>
                        </a:cubicBezTo>
                        <a:cubicBezTo>
                          <a:pt x="84" y="58"/>
                          <a:pt x="84" y="58"/>
                          <a:pt x="84" y="58"/>
                        </a:cubicBezTo>
                        <a:cubicBezTo>
                          <a:pt x="85" y="57"/>
                          <a:pt x="85" y="57"/>
                          <a:pt x="85" y="57"/>
                        </a:cubicBezTo>
                        <a:cubicBezTo>
                          <a:pt x="85" y="56"/>
                          <a:pt x="85" y="56"/>
                          <a:pt x="85" y="56"/>
                        </a:cubicBezTo>
                        <a:cubicBezTo>
                          <a:pt x="84" y="56"/>
                          <a:pt x="84" y="56"/>
                          <a:pt x="84" y="56"/>
                        </a:cubicBezTo>
                        <a:cubicBezTo>
                          <a:pt x="83" y="56"/>
                          <a:pt x="83" y="56"/>
                          <a:pt x="83" y="56"/>
                        </a:cubicBezTo>
                        <a:cubicBezTo>
                          <a:pt x="83" y="55"/>
                          <a:pt x="83" y="55"/>
                          <a:pt x="83" y="55"/>
                        </a:cubicBezTo>
                        <a:cubicBezTo>
                          <a:pt x="84" y="55"/>
                          <a:pt x="84" y="55"/>
                          <a:pt x="84" y="55"/>
                        </a:cubicBezTo>
                        <a:cubicBezTo>
                          <a:pt x="85" y="55"/>
                          <a:pt x="85" y="55"/>
                          <a:pt x="85" y="55"/>
                        </a:cubicBezTo>
                        <a:cubicBezTo>
                          <a:pt x="86" y="54"/>
                          <a:pt x="86" y="54"/>
                          <a:pt x="86" y="54"/>
                        </a:cubicBezTo>
                        <a:cubicBezTo>
                          <a:pt x="86" y="53"/>
                          <a:pt x="86" y="53"/>
                          <a:pt x="86" y="53"/>
                        </a:cubicBezTo>
                        <a:cubicBezTo>
                          <a:pt x="87" y="53"/>
                          <a:pt x="87" y="53"/>
                          <a:pt x="87" y="53"/>
                        </a:cubicBezTo>
                        <a:cubicBezTo>
                          <a:pt x="87" y="53"/>
                          <a:pt x="87" y="53"/>
                          <a:pt x="87" y="53"/>
                        </a:cubicBezTo>
                        <a:cubicBezTo>
                          <a:pt x="89" y="54"/>
                          <a:pt x="89" y="54"/>
                          <a:pt x="89" y="54"/>
                        </a:cubicBezTo>
                        <a:cubicBezTo>
                          <a:pt x="89" y="54"/>
                          <a:pt x="89" y="54"/>
                          <a:pt x="89" y="54"/>
                        </a:cubicBezTo>
                        <a:cubicBezTo>
                          <a:pt x="90" y="54"/>
                          <a:pt x="90" y="54"/>
                          <a:pt x="90" y="54"/>
                        </a:cubicBezTo>
                        <a:cubicBezTo>
                          <a:pt x="91" y="53"/>
                          <a:pt x="91" y="53"/>
                          <a:pt x="91" y="53"/>
                        </a:cubicBezTo>
                        <a:cubicBezTo>
                          <a:pt x="92" y="52"/>
                          <a:pt x="92" y="52"/>
                          <a:pt x="92" y="52"/>
                        </a:cubicBezTo>
                        <a:cubicBezTo>
                          <a:pt x="92" y="51"/>
                          <a:pt x="92" y="51"/>
                          <a:pt x="92" y="51"/>
                        </a:cubicBezTo>
                        <a:cubicBezTo>
                          <a:pt x="91" y="50"/>
                          <a:pt x="91" y="50"/>
                          <a:pt x="91" y="50"/>
                        </a:cubicBezTo>
                        <a:cubicBezTo>
                          <a:pt x="91" y="49"/>
                          <a:pt x="91" y="49"/>
                          <a:pt x="91" y="49"/>
                        </a:cubicBezTo>
                        <a:cubicBezTo>
                          <a:pt x="90" y="48"/>
                          <a:pt x="90" y="48"/>
                          <a:pt x="90" y="48"/>
                        </a:cubicBezTo>
                        <a:cubicBezTo>
                          <a:pt x="89" y="47"/>
                          <a:pt x="89" y="47"/>
                          <a:pt x="89" y="47"/>
                        </a:cubicBezTo>
                        <a:cubicBezTo>
                          <a:pt x="88" y="46"/>
                          <a:pt x="88" y="46"/>
                          <a:pt x="88" y="46"/>
                        </a:cubicBezTo>
                        <a:cubicBezTo>
                          <a:pt x="87" y="44"/>
                          <a:pt x="87" y="44"/>
                          <a:pt x="87" y="44"/>
                        </a:cubicBezTo>
                        <a:cubicBezTo>
                          <a:pt x="87" y="44"/>
                          <a:pt x="87" y="44"/>
                          <a:pt x="87" y="44"/>
                        </a:cubicBezTo>
                        <a:cubicBezTo>
                          <a:pt x="87" y="45"/>
                          <a:pt x="87" y="45"/>
                          <a:pt x="87" y="45"/>
                        </a:cubicBezTo>
                        <a:cubicBezTo>
                          <a:pt x="86" y="46"/>
                          <a:pt x="86" y="46"/>
                          <a:pt x="86" y="46"/>
                        </a:cubicBezTo>
                        <a:cubicBezTo>
                          <a:pt x="86" y="46"/>
                          <a:pt x="86" y="46"/>
                          <a:pt x="86" y="46"/>
                        </a:cubicBezTo>
                        <a:cubicBezTo>
                          <a:pt x="85" y="47"/>
                          <a:pt x="85" y="47"/>
                          <a:pt x="85" y="47"/>
                        </a:cubicBezTo>
                        <a:cubicBezTo>
                          <a:pt x="85" y="48"/>
                          <a:pt x="85" y="48"/>
                          <a:pt x="85" y="48"/>
                        </a:cubicBezTo>
                        <a:cubicBezTo>
                          <a:pt x="84" y="49"/>
                          <a:pt x="84" y="49"/>
                          <a:pt x="84" y="49"/>
                        </a:cubicBezTo>
                        <a:cubicBezTo>
                          <a:pt x="84" y="49"/>
                          <a:pt x="84" y="49"/>
                          <a:pt x="84" y="49"/>
                        </a:cubicBezTo>
                        <a:cubicBezTo>
                          <a:pt x="84" y="51"/>
                          <a:pt x="84" y="51"/>
                          <a:pt x="84" y="51"/>
                        </a:cubicBezTo>
                        <a:cubicBezTo>
                          <a:pt x="82" y="51"/>
                          <a:pt x="82" y="51"/>
                          <a:pt x="82" y="51"/>
                        </a:cubicBezTo>
                        <a:cubicBezTo>
                          <a:pt x="82" y="52"/>
                          <a:pt x="82" y="52"/>
                          <a:pt x="82" y="52"/>
                        </a:cubicBezTo>
                        <a:cubicBezTo>
                          <a:pt x="81" y="53"/>
                          <a:pt x="81" y="53"/>
                          <a:pt x="81" y="53"/>
                        </a:cubicBezTo>
                        <a:cubicBezTo>
                          <a:pt x="81" y="54"/>
                          <a:pt x="81" y="54"/>
                          <a:pt x="81" y="54"/>
                        </a:cubicBezTo>
                        <a:cubicBezTo>
                          <a:pt x="80" y="54"/>
                          <a:pt x="80" y="54"/>
                          <a:pt x="80" y="54"/>
                        </a:cubicBezTo>
                        <a:cubicBezTo>
                          <a:pt x="81" y="53"/>
                          <a:pt x="81" y="53"/>
                          <a:pt x="81" y="53"/>
                        </a:cubicBezTo>
                        <a:cubicBezTo>
                          <a:pt x="82" y="51"/>
                          <a:pt x="82" y="51"/>
                          <a:pt x="82" y="51"/>
                        </a:cubicBezTo>
                        <a:cubicBezTo>
                          <a:pt x="83" y="51"/>
                          <a:pt x="83" y="51"/>
                          <a:pt x="83" y="51"/>
                        </a:cubicBezTo>
                        <a:cubicBezTo>
                          <a:pt x="83" y="50"/>
                          <a:pt x="83" y="50"/>
                          <a:pt x="83" y="50"/>
                        </a:cubicBezTo>
                        <a:cubicBezTo>
                          <a:pt x="82" y="50"/>
                          <a:pt x="82" y="50"/>
                          <a:pt x="82" y="50"/>
                        </a:cubicBezTo>
                        <a:cubicBezTo>
                          <a:pt x="82" y="49"/>
                          <a:pt x="82" y="49"/>
                          <a:pt x="82" y="49"/>
                        </a:cubicBezTo>
                        <a:cubicBezTo>
                          <a:pt x="81" y="49"/>
                          <a:pt x="81" y="49"/>
                          <a:pt x="81" y="49"/>
                        </a:cubicBezTo>
                        <a:cubicBezTo>
                          <a:pt x="79" y="51"/>
                          <a:pt x="79" y="51"/>
                          <a:pt x="79" y="51"/>
                        </a:cubicBezTo>
                        <a:cubicBezTo>
                          <a:pt x="79" y="52"/>
                          <a:pt x="79" y="52"/>
                          <a:pt x="79" y="52"/>
                        </a:cubicBezTo>
                        <a:cubicBezTo>
                          <a:pt x="78" y="53"/>
                          <a:pt x="78" y="53"/>
                          <a:pt x="78" y="53"/>
                        </a:cubicBezTo>
                        <a:cubicBezTo>
                          <a:pt x="78" y="52"/>
                          <a:pt x="78" y="52"/>
                          <a:pt x="78" y="52"/>
                        </a:cubicBezTo>
                        <a:cubicBezTo>
                          <a:pt x="78" y="52"/>
                          <a:pt x="78" y="52"/>
                          <a:pt x="78" y="52"/>
                        </a:cubicBezTo>
                        <a:cubicBezTo>
                          <a:pt x="79" y="50"/>
                          <a:pt x="79" y="50"/>
                          <a:pt x="79" y="50"/>
                        </a:cubicBezTo>
                        <a:cubicBezTo>
                          <a:pt x="80" y="49"/>
                          <a:pt x="80" y="49"/>
                          <a:pt x="80" y="49"/>
                        </a:cubicBezTo>
                        <a:cubicBezTo>
                          <a:pt x="81" y="48"/>
                          <a:pt x="81" y="48"/>
                          <a:pt x="81" y="48"/>
                        </a:cubicBezTo>
                        <a:cubicBezTo>
                          <a:pt x="82" y="47"/>
                          <a:pt x="82" y="47"/>
                          <a:pt x="82" y="47"/>
                        </a:cubicBezTo>
                        <a:cubicBezTo>
                          <a:pt x="82" y="46"/>
                          <a:pt x="82" y="46"/>
                          <a:pt x="82" y="46"/>
                        </a:cubicBezTo>
                        <a:cubicBezTo>
                          <a:pt x="82" y="46"/>
                          <a:pt x="82" y="46"/>
                          <a:pt x="82" y="46"/>
                        </a:cubicBezTo>
                        <a:cubicBezTo>
                          <a:pt x="80" y="46"/>
                          <a:pt x="80" y="46"/>
                          <a:pt x="80" y="46"/>
                        </a:cubicBezTo>
                        <a:cubicBezTo>
                          <a:pt x="79" y="48"/>
                          <a:pt x="79" y="48"/>
                          <a:pt x="79" y="48"/>
                        </a:cubicBezTo>
                        <a:cubicBezTo>
                          <a:pt x="78" y="49"/>
                          <a:pt x="78" y="49"/>
                          <a:pt x="78" y="49"/>
                        </a:cubicBezTo>
                        <a:cubicBezTo>
                          <a:pt x="78" y="50"/>
                          <a:pt x="78" y="50"/>
                          <a:pt x="78" y="50"/>
                        </a:cubicBezTo>
                        <a:cubicBezTo>
                          <a:pt x="77" y="50"/>
                          <a:pt x="77" y="50"/>
                          <a:pt x="77" y="50"/>
                        </a:cubicBezTo>
                        <a:cubicBezTo>
                          <a:pt x="77" y="49"/>
                          <a:pt x="77" y="49"/>
                          <a:pt x="77" y="49"/>
                        </a:cubicBezTo>
                        <a:cubicBezTo>
                          <a:pt x="78" y="48"/>
                          <a:pt x="78" y="48"/>
                          <a:pt x="78" y="48"/>
                        </a:cubicBezTo>
                        <a:cubicBezTo>
                          <a:pt x="78" y="47"/>
                          <a:pt x="78" y="47"/>
                          <a:pt x="78" y="47"/>
                        </a:cubicBezTo>
                        <a:cubicBezTo>
                          <a:pt x="78" y="47"/>
                          <a:pt x="78" y="47"/>
                          <a:pt x="78" y="47"/>
                        </a:cubicBezTo>
                        <a:cubicBezTo>
                          <a:pt x="78" y="46"/>
                          <a:pt x="78" y="46"/>
                          <a:pt x="78" y="46"/>
                        </a:cubicBezTo>
                        <a:cubicBezTo>
                          <a:pt x="81" y="45"/>
                          <a:pt x="81" y="45"/>
                          <a:pt x="81" y="45"/>
                        </a:cubicBezTo>
                        <a:cubicBezTo>
                          <a:pt x="82" y="43"/>
                          <a:pt x="82" y="43"/>
                          <a:pt x="82" y="43"/>
                        </a:cubicBezTo>
                        <a:cubicBezTo>
                          <a:pt x="82" y="43"/>
                          <a:pt x="82" y="43"/>
                          <a:pt x="82" y="43"/>
                        </a:cubicBezTo>
                        <a:cubicBezTo>
                          <a:pt x="82" y="43"/>
                          <a:pt x="82" y="43"/>
                          <a:pt x="82" y="43"/>
                        </a:cubicBezTo>
                        <a:cubicBezTo>
                          <a:pt x="80" y="44"/>
                          <a:pt x="80" y="44"/>
                          <a:pt x="80" y="44"/>
                        </a:cubicBezTo>
                        <a:cubicBezTo>
                          <a:pt x="80" y="44"/>
                          <a:pt x="80" y="44"/>
                          <a:pt x="80" y="44"/>
                        </a:cubicBezTo>
                        <a:cubicBezTo>
                          <a:pt x="79" y="45"/>
                          <a:pt x="79" y="45"/>
                          <a:pt x="79" y="45"/>
                        </a:cubicBezTo>
                        <a:cubicBezTo>
                          <a:pt x="79" y="44"/>
                          <a:pt x="79" y="44"/>
                          <a:pt x="79" y="44"/>
                        </a:cubicBezTo>
                        <a:cubicBezTo>
                          <a:pt x="79" y="44"/>
                          <a:pt x="79" y="44"/>
                          <a:pt x="79" y="44"/>
                        </a:cubicBezTo>
                        <a:cubicBezTo>
                          <a:pt x="77" y="45"/>
                          <a:pt x="77" y="45"/>
                          <a:pt x="77" y="45"/>
                        </a:cubicBezTo>
                        <a:cubicBezTo>
                          <a:pt x="76" y="46"/>
                          <a:pt x="76" y="46"/>
                          <a:pt x="76" y="46"/>
                        </a:cubicBezTo>
                        <a:cubicBezTo>
                          <a:pt x="75" y="48"/>
                          <a:pt x="75" y="48"/>
                          <a:pt x="75" y="48"/>
                        </a:cubicBezTo>
                        <a:cubicBezTo>
                          <a:pt x="73" y="49"/>
                          <a:pt x="73" y="49"/>
                          <a:pt x="73" y="49"/>
                        </a:cubicBezTo>
                        <a:cubicBezTo>
                          <a:pt x="73" y="49"/>
                          <a:pt x="73" y="49"/>
                          <a:pt x="73" y="49"/>
                        </a:cubicBezTo>
                        <a:cubicBezTo>
                          <a:pt x="74" y="48"/>
                          <a:pt x="74" y="48"/>
                          <a:pt x="74" y="48"/>
                        </a:cubicBezTo>
                        <a:cubicBezTo>
                          <a:pt x="75" y="47"/>
                          <a:pt x="75" y="47"/>
                          <a:pt x="75" y="47"/>
                        </a:cubicBezTo>
                        <a:cubicBezTo>
                          <a:pt x="76" y="46"/>
                          <a:pt x="76" y="46"/>
                          <a:pt x="76" y="46"/>
                        </a:cubicBezTo>
                        <a:cubicBezTo>
                          <a:pt x="75" y="46"/>
                          <a:pt x="75" y="46"/>
                          <a:pt x="75" y="46"/>
                        </a:cubicBezTo>
                        <a:cubicBezTo>
                          <a:pt x="74" y="46"/>
                          <a:pt x="74" y="46"/>
                          <a:pt x="74" y="46"/>
                        </a:cubicBezTo>
                        <a:cubicBezTo>
                          <a:pt x="75" y="45"/>
                          <a:pt x="75" y="45"/>
                          <a:pt x="75" y="45"/>
                        </a:cubicBezTo>
                        <a:cubicBezTo>
                          <a:pt x="77" y="45"/>
                          <a:pt x="77" y="45"/>
                          <a:pt x="77" y="45"/>
                        </a:cubicBezTo>
                        <a:cubicBezTo>
                          <a:pt x="77" y="44"/>
                          <a:pt x="77" y="44"/>
                          <a:pt x="77" y="44"/>
                        </a:cubicBezTo>
                        <a:cubicBezTo>
                          <a:pt x="77" y="43"/>
                          <a:pt x="77" y="43"/>
                          <a:pt x="77" y="43"/>
                        </a:cubicBezTo>
                        <a:cubicBezTo>
                          <a:pt x="76" y="44"/>
                          <a:pt x="76" y="44"/>
                          <a:pt x="76" y="44"/>
                        </a:cubicBezTo>
                        <a:cubicBezTo>
                          <a:pt x="75" y="44"/>
                          <a:pt x="75" y="44"/>
                          <a:pt x="75" y="44"/>
                        </a:cubicBezTo>
                        <a:cubicBezTo>
                          <a:pt x="74" y="45"/>
                          <a:pt x="74" y="45"/>
                          <a:pt x="74" y="45"/>
                        </a:cubicBezTo>
                        <a:cubicBezTo>
                          <a:pt x="73" y="45"/>
                          <a:pt x="73" y="45"/>
                          <a:pt x="73" y="45"/>
                        </a:cubicBezTo>
                        <a:cubicBezTo>
                          <a:pt x="76" y="44"/>
                          <a:pt x="76" y="44"/>
                          <a:pt x="76" y="44"/>
                        </a:cubicBezTo>
                        <a:cubicBezTo>
                          <a:pt x="75" y="43"/>
                          <a:pt x="75" y="43"/>
                          <a:pt x="75" y="43"/>
                        </a:cubicBezTo>
                        <a:cubicBezTo>
                          <a:pt x="74" y="43"/>
                          <a:pt x="74" y="43"/>
                          <a:pt x="74" y="43"/>
                        </a:cubicBezTo>
                        <a:cubicBezTo>
                          <a:pt x="75" y="42"/>
                          <a:pt x="75" y="42"/>
                          <a:pt x="75" y="42"/>
                        </a:cubicBezTo>
                        <a:cubicBezTo>
                          <a:pt x="76" y="42"/>
                          <a:pt x="76" y="42"/>
                          <a:pt x="76" y="42"/>
                        </a:cubicBezTo>
                        <a:cubicBezTo>
                          <a:pt x="76" y="43"/>
                          <a:pt x="76" y="43"/>
                          <a:pt x="76" y="43"/>
                        </a:cubicBezTo>
                        <a:cubicBezTo>
                          <a:pt x="78" y="42"/>
                          <a:pt x="78" y="42"/>
                          <a:pt x="78" y="42"/>
                        </a:cubicBezTo>
                        <a:cubicBezTo>
                          <a:pt x="78" y="41"/>
                          <a:pt x="78" y="41"/>
                          <a:pt x="78" y="41"/>
                        </a:cubicBezTo>
                        <a:cubicBezTo>
                          <a:pt x="80" y="41"/>
                          <a:pt x="80" y="41"/>
                          <a:pt x="80" y="41"/>
                        </a:cubicBezTo>
                        <a:cubicBezTo>
                          <a:pt x="80" y="40"/>
                          <a:pt x="80" y="40"/>
                          <a:pt x="80" y="40"/>
                        </a:cubicBezTo>
                        <a:cubicBezTo>
                          <a:pt x="80" y="39"/>
                          <a:pt x="80" y="39"/>
                          <a:pt x="80" y="39"/>
                        </a:cubicBezTo>
                        <a:cubicBezTo>
                          <a:pt x="80" y="38"/>
                          <a:pt x="80" y="38"/>
                          <a:pt x="80" y="38"/>
                        </a:cubicBezTo>
                        <a:cubicBezTo>
                          <a:pt x="79" y="38"/>
                          <a:pt x="79" y="38"/>
                          <a:pt x="79" y="38"/>
                        </a:cubicBezTo>
                        <a:cubicBezTo>
                          <a:pt x="79" y="37"/>
                          <a:pt x="79" y="37"/>
                          <a:pt x="79" y="37"/>
                        </a:cubicBezTo>
                        <a:cubicBezTo>
                          <a:pt x="77" y="37"/>
                          <a:pt x="77" y="37"/>
                          <a:pt x="77" y="37"/>
                        </a:cubicBezTo>
                        <a:cubicBezTo>
                          <a:pt x="76" y="38"/>
                          <a:pt x="76" y="38"/>
                          <a:pt x="76" y="38"/>
                        </a:cubicBezTo>
                        <a:cubicBezTo>
                          <a:pt x="75" y="39"/>
                          <a:pt x="75" y="39"/>
                          <a:pt x="75" y="39"/>
                        </a:cubicBezTo>
                        <a:cubicBezTo>
                          <a:pt x="74" y="40"/>
                          <a:pt x="74" y="40"/>
                          <a:pt x="74" y="40"/>
                        </a:cubicBezTo>
                        <a:cubicBezTo>
                          <a:pt x="71" y="43"/>
                          <a:pt x="71" y="43"/>
                          <a:pt x="71" y="43"/>
                        </a:cubicBezTo>
                        <a:cubicBezTo>
                          <a:pt x="71" y="42"/>
                          <a:pt x="71" y="42"/>
                          <a:pt x="71" y="42"/>
                        </a:cubicBezTo>
                        <a:cubicBezTo>
                          <a:pt x="71" y="42"/>
                          <a:pt x="71" y="42"/>
                          <a:pt x="71" y="42"/>
                        </a:cubicBezTo>
                        <a:cubicBezTo>
                          <a:pt x="72" y="41"/>
                          <a:pt x="72" y="41"/>
                          <a:pt x="72" y="41"/>
                        </a:cubicBezTo>
                        <a:cubicBezTo>
                          <a:pt x="73" y="41"/>
                          <a:pt x="73" y="41"/>
                          <a:pt x="73" y="41"/>
                        </a:cubicBezTo>
                        <a:cubicBezTo>
                          <a:pt x="74" y="39"/>
                          <a:pt x="74" y="39"/>
                          <a:pt x="74" y="39"/>
                        </a:cubicBezTo>
                        <a:cubicBezTo>
                          <a:pt x="75" y="38"/>
                          <a:pt x="75" y="38"/>
                          <a:pt x="75" y="38"/>
                        </a:cubicBezTo>
                        <a:cubicBezTo>
                          <a:pt x="76" y="37"/>
                          <a:pt x="76" y="37"/>
                          <a:pt x="76" y="37"/>
                        </a:cubicBezTo>
                        <a:cubicBezTo>
                          <a:pt x="76" y="36"/>
                          <a:pt x="76" y="36"/>
                          <a:pt x="76" y="36"/>
                        </a:cubicBezTo>
                        <a:cubicBezTo>
                          <a:pt x="74" y="36"/>
                          <a:pt x="74" y="36"/>
                          <a:pt x="74" y="36"/>
                        </a:cubicBezTo>
                        <a:cubicBezTo>
                          <a:pt x="72" y="38"/>
                          <a:pt x="72" y="38"/>
                          <a:pt x="72" y="38"/>
                        </a:cubicBezTo>
                        <a:cubicBezTo>
                          <a:pt x="73" y="36"/>
                          <a:pt x="73" y="36"/>
                          <a:pt x="73" y="36"/>
                        </a:cubicBezTo>
                        <a:cubicBezTo>
                          <a:pt x="75" y="36"/>
                          <a:pt x="75" y="36"/>
                          <a:pt x="75" y="36"/>
                        </a:cubicBezTo>
                        <a:cubicBezTo>
                          <a:pt x="76" y="36"/>
                          <a:pt x="76" y="36"/>
                          <a:pt x="76" y="36"/>
                        </a:cubicBezTo>
                        <a:cubicBezTo>
                          <a:pt x="77" y="36"/>
                          <a:pt x="77" y="36"/>
                          <a:pt x="77" y="36"/>
                        </a:cubicBezTo>
                        <a:cubicBezTo>
                          <a:pt x="78" y="35"/>
                          <a:pt x="78" y="35"/>
                          <a:pt x="78" y="35"/>
                        </a:cubicBezTo>
                        <a:cubicBezTo>
                          <a:pt x="78" y="34"/>
                          <a:pt x="78" y="34"/>
                          <a:pt x="78" y="34"/>
                        </a:cubicBezTo>
                        <a:cubicBezTo>
                          <a:pt x="78" y="33"/>
                          <a:pt x="78" y="33"/>
                          <a:pt x="78" y="33"/>
                        </a:cubicBezTo>
                        <a:cubicBezTo>
                          <a:pt x="78" y="32"/>
                          <a:pt x="78" y="32"/>
                          <a:pt x="78" y="32"/>
                        </a:cubicBezTo>
                        <a:cubicBezTo>
                          <a:pt x="78" y="32"/>
                          <a:pt x="78" y="32"/>
                          <a:pt x="78" y="32"/>
                        </a:cubicBezTo>
                        <a:cubicBezTo>
                          <a:pt x="77" y="31"/>
                          <a:pt x="77" y="31"/>
                          <a:pt x="77" y="31"/>
                        </a:cubicBezTo>
                        <a:cubicBezTo>
                          <a:pt x="76" y="30"/>
                          <a:pt x="76" y="30"/>
                          <a:pt x="76" y="30"/>
                        </a:cubicBezTo>
                        <a:cubicBezTo>
                          <a:pt x="75" y="30"/>
                          <a:pt x="75" y="30"/>
                          <a:pt x="75" y="30"/>
                        </a:cubicBezTo>
                        <a:cubicBezTo>
                          <a:pt x="75" y="30"/>
                          <a:pt x="75" y="30"/>
                          <a:pt x="75" y="30"/>
                        </a:cubicBezTo>
                        <a:cubicBezTo>
                          <a:pt x="74" y="30"/>
                          <a:pt x="74" y="30"/>
                          <a:pt x="74" y="30"/>
                        </a:cubicBezTo>
                        <a:cubicBezTo>
                          <a:pt x="74" y="29"/>
                          <a:pt x="74" y="29"/>
                          <a:pt x="74" y="29"/>
                        </a:cubicBezTo>
                        <a:cubicBezTo>
                          <a:pt x="73" y="29"/>
                          <a:pt x="73" y="29"/>
                          <a:pt x="73" y="29"/>
                        </a:cubicBezTo>
                        <a:cubicBezTo>
                          <a:pt x="72" y="28"/>
                          <a:pt x="72" y="28"/>
                          <a:pt x="72" y="28"/>
                        </a:cubicBezTo>
                        <a:cubicBezTo>
                          <a:pt x="72" y="27"/>
                          <a:pt x="72" y="27"/>
                          <a:pt x="72" y="27"/>
                        </a:cubicBezTo>
                        <a:cubicBezTo>
                          <a:pt x="71" y="27"/>
                          <a:pt x="71" y="27"/>
                          <a:pt x="71" y="27"/>
                        </a:cubicBezTo>
                        <a:cubicBezTo>
                          <a:pt x="70" y="27"/>
                          <a:pt x="70" y="27"/>
                          <a:pt x="70" y="27"/>
                        </a:cubicBezTo>
                        <a:cubicBezTo>
                          <a:pt x="70" y="26"/>
                          <a:pt x="70" y="26"/>
                          <a:pt x="70" y="26"/>
                        </a:cubicBezTo>
                        <a:cubicBezTo>
                          <a:pt x="68" y="26"/>
                          <a:pt x="68" y="26"/>
                          <a:pt x="68" y="26"/>
                        </a:cubicBezTo>
                        <a:cubicBezTo>
                          <a:pt x="66" y="26"/>
                          <a:pt x="66" y="26"/>
                          <a:pt x="66" y="26"/>
                        </a:cubicBezTo>
                        <a:cubicBezTo>
                          <a:pt x="65" y="27"/>
                          <a:pt x="65" y="27"/>
                          <a:pt x="65" y="27"/>
                        </a:cubicBezTo>
                        <a:cubicBezTo>
                          <a:pt x="64" y="27"/>
                          <a:pt x="64" y="27"/>
                          <a:pt x="64" y="27"/>
                        </a:cubicBezTo>
                        <a:cubicBezTo>
                          <a:pt x="62" y="29"/>
                          <a:pt x="62" y="29"/>
                          <a:pt x="62" y="29"/>
                        </a:cubicBezTo>
                        <a:cubicBezTo>
                          <a:pt x="63" y="30"/>
                          <a:pt x="63" y="30"/>
                          <a:pt x="63" y="30"/>
                        </a:cubicBezTo>
                        <a:cubicBezTo>
                          <a:pt x="64" y="30"/>
                          <a:pt x="64" y="30"/>
                          <a:pt x="64" y="30"/>
                        </a:cubicBezTo>
                        <a:cubicBezTo>
                          <a:pt x="66" y="32"/>
                          <a:pt x="66" y="32"/>
                          <a:pt x="66" y="32"/>
                        </a:cubicBezTo>
                        <a:cubicBezTo>
                          <a:pt x="66" y="33"/>
                          <a:pt x="66" y="33"/>
                          <a:pt x="66" y="33"/>
                        </a:cubicBezTo>
                        <a:cubicBezTo>
                          <a:pt x="67" y="33"/>
                          <a:pt x="67" y="33"/>
                          <a:pt x="67" y="33"/>
                        </a:cubicBezTo>
                        <a:cubicBezTo>
                          <a:pt x="68" y="34"/>
                          <a:pt x="68" y="34"/>
                          <a:pt x="68" y="34"/>
                        </a:cubicBezTo>
                        <a:cubicBezTo>
                          <a:pt x="67" y="34"/>
                          <a:pt x="67" y="34"/>
                          <a:pt x="67" y="34"/>
                        </a:cubicBezTo>
                        <a:cubicBezTo>
                          <a:pt x="66" y="34"/>
                          <a:pt x="66" y="34"/>
                          <a:pt x="66" y="34"/>
                        </a:cubicBezTo>
                        <a:cubicBezTo>
                          <a:pt x="65" y="34"/>
                          <a:pt x="65" y="34"/>
                          <a:pt x="65" y="34"/>
                        </a:cubicBezTo>
                        <a:cubicBezTo>
                          <a:pt x="65" y="33"/>
                          <a:pt x="65" y="33"/>
                          <a:pt x="65" y="33"/>
                        </a:cubicBezTo>
                        <a:cubicBezTo>
                          <a:pt x="63" y="31"/>
                          <a:pt x="63" y="31"/>
                          <a:pt x="63" y="31"/>
                        </a:cubicBezTo>
                        <a:cubicBezTo>
                          <a:pt x="62" y="31"/>
                          <a:pt x="62" y="31"/>
                          <a:pt x="62" y="31"/>
                        </a:cubicBezTo>
                        <a:cubicBezTo>
                          <a:pt x="61" y="31"/>
                          <a:pt x="61" y="31"/>
                          <a:pt x="61" y="31"/>
                        </a:cubicBezTo>
                        <a:cubicBezTo>
                          <a:pt x="61" y="30"/>
                          <a:pt x="61" y="30"/>
                          <a:pt x="61" y="30"/>
                        </a:cubicBezTo>
                        <a:cubicBezTo>
                          <a:pt x="62" y="29"/>
                          <a:pt x="62" y="29"/>
                          <a:pt x="62" y="29"/>
                        </a:cubicBezTo>
                        <a:cubicBezTo>
                          <a:pt x="60" y="29"/>
                          <a:pt x="60" y="29"/>
                          <a:pt x="60" y="29"/>
                        </a:cubicBezTo>
                        <a:cubicBezTo>
                          <a:pt x="60" y="29"/>
                          <a:pt x="60" y="29"/>
                          <a:pt x="60" y="29"/>
                        </a:cubicBezTo>
                        <a:cubicBezTo>
                          <a:pt x="60" y="31"/>
                          <a:pt x="60" y="31"/>
                          <a:pt x="60" y="31"/>
                        </a:cubicBezTo>
                        <a:cubicBezTo>
                          <a:pt x="61" y="32"/>
                          <a:pt x="61" y="32"/>
                          <a:pt x="61" y="32"/>
                        </a:cubicBezTo>
                        <a:cubicBezTo>
                          <a:pt x="61" y="34"/>
                          <a:pt x="61" y="34"/>
                          <a:pt x="61" y="34"/>
                        </a:cubicBezTo>
                        <a:cubicBezTo>
                          <a:pt x="60" y="35"/>
                          <a:pt x="60" y="35"/>
                          <a:pt x="60" y="35"/>
                        </a:cubicBezTo>
                        <a:cubicBezTo>
                          <a:pt x="60" y="34"/>
                          <a:pt x="60" y="34"/>
                          <a:pt x="60" y="34"/>
                        </a:cubicBezTo>
                        <a:cubicBezTo>
                          <a:pt x="60" y="32"/>
                          <a:pt x="60" y="32"/>
                          <a:pt x="60" y="32"/>
                        </a:cubicBezTo>
                        <a:cubicBezTo>
                          <a:pt x="59" y="33"/>
                          <a:pt x="59" y="33"/>
                          <a:pt x="59" y="33"/>
                        </a:cubicBezTo>
                        <a:cubicBezTo>
                          <a:pt x="58" y="34"/>
                          <a:pt x="58" y="34"/>
                          <a:pt x="58" y="34"/>
                        </a:cubicBezTo>
                        <a:cubicBezTo>
                          <a:pt x="59" y="35"/>
                          <a:pt x="59" y="35"/>
                          <a:pt x="59" y="35"/>
                        </a:cubicBezTo>
                        <a:cubicBezTo>
                          <a:pt x="58" y="36"/>
                          <a:pt x="58" y="36"/>
                          <a:pt x="58" y="36"/>
                        </a:cubicBezTo>
                        <a:cubicBezTo>
                          <a:pt x="57" y="35"/>
                          <a:pt x="57" y="35"/>
                          <a:pt x="57" y="35"/>
                        </a:cubicBezTo>
                        <a:cubicBezTo>
                          <a:pt x="56" y="35"/>
                          <a:pt x="56" y="35"/>
                          <a:pt x="56" y="35"/>
                        </a:cubicBezTo>
                        <a:cubicBezTo>
                          <a:pt x="56" y="34"/>
                          <a:pt x="56" y="34"/>
                          <a:pt x="56" y="34"/>
                        </a:cubicBezTo>
                        <a:cubicBezTo>
                          <a:pt x="57" y="33"/>
                          <a:pt x="57" y="33"/>
                          <a:pt x="57" y="33"/>
                        </a:cubicBezTo>
                        <a:cubicBezTo>
                          <a:pt x="59" y="31"/>
                          <a:pt x="59" y="31"/>
                          <a:pt x="59" y="31"/>
                        </a:cubicBezTo>
                        <a:cubicBezTo>
                          <a:pt x="59" y="30"/>
                          <a:pt x="59" y="30"/>
                          <a:pt x="59" y="30"/>
                        </a:cubicBezTo>
                        <a:cubicBezTo>
                          <a:pt x="58" y="29"/>
                          <a:pt x="58" y="29"/>
                          <a:pt x="58" y="29"/>
                        </a:cubicBezTo>
                        <a:cubicBezTo>
                          <a:pt x="58" y="28"/>
                          <a:pt x="58" y="28"/>
                          <a:pt x="58" y="28"/>
                        </a:cubicBezTo>
                        <a:cubicBezTo>
                          <a:pt x="57" y="29"/>
                          <a:pt x="57" y="29"/>
                          <a:pt x="57" y="29"/>
                        </a:cubicBezTo>
                        <a:cubicBezTo>
                          <a:pt x="56" y="30"/>
                          <a:pt x="56" y="30"/>
                          <a:pt x="56" y="30"/>
                        </a:cubicBezTo>
                        <a:cubicBezTo>
                          <a:pt x="56" y="29"/>
                          <a:pt x="56" y="29"/>
                          <a:pt x="56" y="29"/>
                        </a:cubicBezTo>
                        <a:cubicBezTo>
                          <a:pt x="56" y="28"/>
                          <a:pt x="56" y="28"/>
                          <a:pt x="56" y="28"/>
                        </a:cubicBezTo>
                        <a:cubicBezTo>
                          <a:pt x="55" y="28"/>
                          <a:pt x="55" y="28"/>
                          <a:pt x="55" y="28"/>
                        </a:cubicBezTo>
                        <a:cubicBezTo>
                          <a:pt x="54" y="28"/>
                          <a:pt x="54" y="28"/>
                          <a:pt x="54" y="28"/>
                        </a:cubicBezTo>
                        <a:cubicBezTo>
                          <a:pt x="54" y="29"/>
                          <a:pt x="54" y="29"/>
                          <a:pt x="54" y="29"/>
                        </a:cubicBezTo>
                        <a:cubicBezTo>
                          <a:pt x="54" y="30"/>
                          <a:pt x="54" y="30"/>
                          <a:pt x="54" y="30"/>
                        </a:cubicBezTo>
                        <a:cubicBezTo>
                          <a:pt x="54" y="32"/>
                          <a:pt x="54" y="32"/>
                          <a:pt x="54" y="32"/>
                        </a:cubicBezTo>
                        <a:cubicBezTo>
                          <a:pt x="54" y="31"/>
                          <a:pt x="54" y="31"/>
                          <a:pt x="54" y="31"/>
                        </a:cubicBezTo>
                        <a:cubicBezTo>
                          <a:pt x="54" y="30"/>
                          <a:pt x="54" y="30"/>
                          <a:pt x="54" y="30"/>
                        </a:cubicBezTo>
                        <a:cubicBezTo>
                          <a:pt x="53" y="29"/>
                          <a:pt x="53" y="29"/>
                          <a:pt x="53" y="29"/>
                        </a:cubicBezTo>
                        <a:cubicBezTo>
                          <a:pt x="53" y="30"/>
                          <a:pt x="53" y="30"/>
                          <a:pt x="53" y="30"/>
                        </a:cubicBezTo>
                        <a:cubicBezTo>
                          <a:pt x="52" y="31"/>
                          <a:pt x="52" y="31"/>
                          <a:pt x="52" y="31"/>
                        </a:cubicBezTo>
                        <a:cubicBezTo>
                          <a:pt x="52" y="32"/>
                          <a:pt x="52" y="32"/>
                          <a:pt x="52" y="32"/>
                        </a:cubicBezTo>
                        <a:cubicBezTo>
                          <a:pt x="51" y="33"/>
                          <a:pt x="51" y="33"/>
                          <a:pt x="51" y="33"/>
                        </a:cubicBezTo>
                        <a:cubicBezTo>
                          <a:pt x="50" y="33"/>
                          <a:pt x="50" y="33"/>
                          <a:pt x="50" y="33"/>
                        </a:cubicBezTo>
                        <a:cubicBezTo>
                          <a:pt x="49" y="34"/>
                          <a:pt x="49" y="34"/>
                          <a:pt x="49" y="34"/>
                        </a:cubicBezTo>
                        <a:cubicBezTo>
                          <a:pt x="48" y="34"/>
                          <a:pt x="48" y="34"/>
                          <a:pt x="48" y="34"/>
                        </a:cubicBezTo>
                        <a:cubicBezTo>
                          <a:pt x="49" y="33"/>
                          <a:pt x="49" y="33"/>
                          <a:pt x="49" y="33"/>
                        </a:cubicBezTo>
                        <a:cubicBezTo>
                          <a:pt x="49" y="32"/>
                          <a:pt x="49" y="32"/>
                          <a:pt x="49" y="32"/>
                        </a:cubicBezTo>
                        <a:cubicBezTo>
                          <a:pt x="49" y="32"/>
                          <a:pt x="49" y="32"/>
                          <a:pt x="49" y="32"/>
                        </a:cubicBezTo>
                        <a:cubicBezTo>
                          <a:pt x="48" y="32"/>
                          <a:pt x="48" y="32"/>
                          <a:pt x="48" y="32"/>
                        </a:cubicBezTo>
                        <a:cubicBezTo>
                          <a:pt x="48" y="31"/>
                          <a:pt x="48" y="31"/>
                          <a:pt x="48" y="31"/>
                        </a:cubicBezTo>
                        <a:cubicBezTo>
                          <a:pt x="49" y="31"/>
                          <a:pt x="49" y="31"/>
                          <a:pt x="49" y="31"/>
                        </a:cubicBezTo>
                        <a:cubicBezTo>
                          <a:pt x="50" y="31"/>
                          <a:pt x="50" y="31"/>
                          <a:pt x="50" y="31"/>
                        </a:cubicBezTo>
                        <a:cubicBezTo>
                          <a:pt x="50" y="31"/>
                          <a:pt x="50" y="31"/>
                          <a:pt x="50" y="31"/>
                        </a:cubicBezTo>
                        <a:cubicBezTo>
                          <a:pt x="50" y="30"/>
                          <a:pt x="50" y="30"/>
                          <a:pt x="50" y="30"/>
                        </a:cubicBezTo>
                        <a:cubicBezTo>
                          <a:pt x="50" y="29"/>
                          <a:pt x="50" y="29"/>
                          <a:pt x="50" y="29"/>
                        </a:cubicBezTo>
                        <a:cubicBezTo>
                          <a:pt x="51" y="29"/>
                          <a:pt x="51" y="29"/>
                          <a:pt x="51" y="29"/>
                        </a:cubicBezTo>
                        <a:cubicBezTo>
                          <a:pt x="53" y="27"/>
                          <a:pt x="53" y="27"/>
                          <a:pt x="53" y="27"/>
                        </a:cubicBezTo>
                        <a:cubicBezTo>
                          <a:pt x="53" y="26"/>
                          <a:pt x="53" y="26"/>
                          <a:pt x="53" y="26"/>
                        </a:cubicBezTo>
                        <a:cubicBezTo>
                          <a:pt x="54" y="25"/>
                          <a:pt x="54" y="25"/>
                          <a:pt x="54" y="25"/>
                        </a:cubicBezTo>
                        <a:cubicBezTo>
                          <a:pt x="53" y="26"/>
                          <a:pt x="53" y="26"/>
                          <a:pt x="53" y="26"/>
                        </a:cubicBezTo>
                        <a:cubicBezTo>
                          <a:pt x="53" y="26"/>
                          <a:pt x="53" y="26"/>
                          <a:pt x="53" y="26"/>
                        </a:cubicBezTo>
                        <a:cubicBezTo>
                          <a:pt x="51" y="27"/>
                          <a:pt x="51" y="27"/>
                          <a:pt x="51" y="27"/>
                        </a:cubicBezTo>
                        <a:cubicBezTo>
                          <a:pt x="50" y="28"/>
                          <a:pt x="50" y="28"/>
                          <a:pt x="50" y="28"/>
                        </a:cubicBezTo>
                        <a:cubicBezTo>
                          <a:pt x="49" y="28"/>
                          <a:pt x="49" y="28"/>
                          <a:pt x="49" y="28"/>
                        </a:cubicBezTo>
                        <a:cubicBezTo>
                          <a:pt x="50" y="27"/>
                          <a:pt x="50" y="27"/>
                          <a:pt x="50" y="27"/>
                        </a:cubicBezTo>
                        <a:cubicBezTo>
                          <a:pt x="51" y="26"/>
                          <a:pt x="51" y="26"/>
                          <a:pt x="51" y="26"/>
                        </a:cubicBezTo>
                        <a:cubicBezTo>
                          <a:pt x="52" y="25"/>
                          <a:pt x="52" y="25"/>
                          <a:pt x="52" y="25"/>
                        </a:cubicBezTo>
                        <a:cubicBezTo>
                          <a:pt x="53" y="25"/>
                          <a:pt x="53" y="25"/>
                          <a:pt x="53" y="25"/>
                        </a:cubicBezTo>
                        <a:cubicBezTo>
                          <a:pt x="53" y="24"/>
                          <a:pt x="53" y="24"/>
                          <a:pt x="53" y="24"/>
                        </a:cubicBezTo>
                        <a:cubicBezTo>
                          <a:pt x="54" y="24"/>
                          <a:pt x="54" y="24"/>
                          <a:pt x="54" y="24"/>
                        </a:cubicBezTo>
                        <a:cubicBezTo>
                          <a:pt x="55" y="23"/>
                          <a:pt x="55" y="23"/>
                          <a:pt x="55" y="23"/>
                        </a:cubicBezTo>
                        <a:cubicBezTo>
                          <a:pt x="55" y="22"/>
                          <a:pt x="55" y="22"/>
                          <a:pt x="55" y="22"/>
                        </a:cubicBezTo>
                        <a:cubicBezTo>
                          <a:pt x="54" y="21"/>
                          <a:pt x="54" y="21"/>
                          <a:pt x="54" y="21"/>
                        </a:cubicBezTo>
                        <a:cubicBezTo>
                          <a:pt x="54" y="20"/>
                          <a:pt x="54" y="20"/>
                          <a:pt x="54" y="20"/>
                        </a:cubicBezTo>
                        <a:cubicBezTo>
                          <a:pt x="55" y="19"/>
                          <a:pt x="55" y="19"/>
                          <a:pt x="55" y="19"/>
                        </a:cubicBezTo>
                        <a:cubicBezTo>
                          <a:pt x="56" y="17"/>
                          <a:pt x="56" y="17"/>
                          <a:pt x="56" y="17"/>
                        </a:cubicBezTo>
                        <a:cubicBezTo>
                          <a:pt x="57" y="17"/>
                          <a:pt x="57" y="17"/>
                          <a:pt x="57" y="17"/>
                        </a:cubicBezTo>
                        <a:cubicBezTo>
                          <a:pt x="56" y="16"/>
                          <a:pt x="56" y="16"/>
                          <a:pt x="56" y="16"/>
                        </a:cubicBezTo>
                        <a:cubicBezTo>
                          <a:pt x="55" y="15"/>
                          <a:pt x="55" y="15"/>
                          <a:pt x="55" y="15"/>
                        </a:cubicBezTo>
                        <a:cubicBezTo>
                          <a:pt x="55" y="14"/>
                          <a:pt x="55" y="14"/>
                          <a:pt x="55" y="14"/>
                        </a:cubicBezTo>
                        <a:cubicBezTo>
                          <a:pt x="56" y="13"/>
                          <a:pt x="56" y="13"/>
                          <a:pt x="56" y="13"/>
                        </a:cubicBezTo>
                        <a:cubicBezTo>
                          <a:pt x="56" y="12"/>
                          <a:pt x="56" y="12"/>
                          <a:pt x="56" y="12"/>
                        </a:cubicBezTo>
                        <a:cubicBezTo>
                          <a:pt x="57" y="11"/>
                          <a:pt x="57" y="11"/>
                          <a:pt x="57" y="11"/>
                        </a:cubicBezTo>
                        <a:cubicBezTo>
                          <a:pt x="57" y="8"/>
                          <a:pt x="57" y="8"/>
                          <a:pt x="57" y="8"/>
                        </a:cubicBezTo>
                        <a:cubicBezTo>
                          <a:pt x="57" y="8"/>
                          <a:pt x="57" y="8"/>
                          <a:pt x="57" y="8"/>
                        </a:cubicBezTo>
                        <a:cubicBezTo>
                          <a:pt x="57" y="7"/>
                          <a:pt x="57" y="7"/>
                          <a:pt x="57" y="7"/>
                        </a:cubicBezTo>
                        <a:cubicBezTo>
                          <a:pt x="55" y="7"/>
                          <a:pt x="55" y="7"/>
                          <a:pt x="55" y="7"/>
                        </a:cubicBezTo>
                        <a:cubicBezTo>
                          <a:pt x="53" y="7"/>
                          <a:pt x="53" y="7"/>
                          <a:pt x="53" y="7"/>
                        </a:cubicBezTo>
                        <a:cubicBezTo>
                          <a:pt x="51" y="6"/>
                          <a:pt x="51" y="6"/>
                          <a:pt x="51" y="6"/>
                        </a:cubicBezTo>
                        <a:cubicBezTo>
                          <a:pt x="50" y="7"/>
                          <a:pt x="50" y="7"/>
                          <a:pt x="50" y="7"/>
                        </a:cubicBezTo>
                        <a:cubicBezTo>
                          <a:pt x="49" y="7"/>
                          <a:pt x="49" y="7"/>
                          <a:pt x="49" y="7"/>
                        </a:cubicBezTo>
                        <a:cubicBezTo>
                          <a:pt x="47" y="8"/>
                          <a:pt x="47" y="8"/>
                          <a:pt x="47" y="8"/>
                        </a:cubicBezTo>
                        <a:cubicBezTo>
                          <a:pt x="44" y="9"/>
                          <a:pt x="44" y="9"/>
                          <a:pt x="44" y="9"/>
                        </a:cubicBezTo>
                        <a:cubicBezTo>
                          <a:pt x="43" y="9"/>
                          <a:pt x="43" y="9"/>
                          <a:pt x="43" y="9"/>
                        </a:cubicBezTo>
                        <a:cubicBezTo>
                          <a:pt x="44" y="11"/>
                          <a:pt x="44" y="11"/>
                          <a:pt x="44" y="11"/>
                        </a:cubicBezTo>
                        <a:cubicBezTo>
                          <a:pt x="44" y="12"/>
                          <a:pt x="44" y="12"/>
                          <a:pt x="44" y="12"/>
                        </a:cubicBezTo>
                        <a:cubicBezTo>
                          <a:pt x="44" y="12"/>
                          <a:pt x="44" y="12"/>
                          <a:pt x="44" y="12"/>
                        </a:cubicBezTo>
                        <a:cubicBezTo>
                          <a:pt x="43" y="11"/>
                          <a:pt x="43" y="11"/>
                          <a:pt x="43" y="11"/>
                        </a:cubicBezTo>
                        <a:cubicBezTo>
                          <a:pt x="43" y="10"/>
                          <a:pt x="43" y="10"/>
                          <a:pt x="43" y="10"/>
                        </a:cubicBezTo>
                        <a:cubicBezTo>
                          <a:pt x="42" y="9"/>
                          <a:pt x="42" y="9"/>
                          <a:pt x="42" y="9"/>
                        </a:cubicBezTo>
                        <a:cubicBezTo>
                          <a:pt x="41" y="9"/>
                          <a:pt x="41" y="9"/>
                          <a:pt x="41" y="9"/>
                        </a:cubicBezTo>
                        <a:cubicBezTo>
                          <a:pt x="40" y="10"/>
                          <a:pt x="40" y="10"/>
                          <a:pt x="40" y="10"/>
                        </a:cubicBezTo>
                        <a:cubicBezTo>
                          <a:pt x="40" y="11"/>
                          <a:pt x="40" y="11"/>
                          <a:pt x="40" y="11"/>
                        </a:cubicBezTo>
                        <a:cubicBezTo>
                          <a:pt x="40" y="11"/>
                          <a:pt x="40" y="11"/>
                          <a:pt x="40" y="11"/>
                        </a:cubicBezTo>
                        <a:cubicBezTo>
                          <a:pt x="39" y="10"/>
                          <a:pt x="39" y="10"/>
                          <a:pt x="39" y="10"/>
                        </a:cubicBezTo>
                        <a:cubicBezTo>
                          <a:pt x="40" y="9"/>
                          <a:pt x="40" y="9"/>
                          <a:pt x="40" y="9"/>
                        </a:cubicBezTo>
                        <a:cubicBezTo>
                          <a:pt x="39" y="9"/>
                          <a:pt x="39" y="9"/>
                          <a:pt x="39" y="9"/>
                        </a:cubicBezTo>
                        <a:cubicBezTo>
                          <a:pt x="37" y="9"/>
                          <a:pt x="37" y="9"/>
                          <a:pt x="37" y="9"/>
                        </a:cubicBezTo>
                        <a:cubicBezTo>
                          <a:pt x="37" y="11"/>
                          <a:pt x="37" y="11"/>
                          <a:pt x="37" y="11"/>
                        </a:cubicBezTo>
                        <a:cubicBezTo>
                          <a:pt x="37" y="11"/>
                          <a:pt x="37" y="11"/>
                          <a:pt x="37" y="11"/>
                        </a:cubicBezTo>
                        <a:cubicBezTo>
                          <a:pt x="38" y="12"/>
                          <a:pt x="38" y="12"/>
                          <a:pt x="38" y="12"/>
                        </a:cubicBezTo>
                        <a:cubicBezTo>
                          <a:pt x="39" y="14"/>
                          <a:pt x="39" y="14"/>
                          <a:pt x="39" y="14"/>
                        </a:cubicBezTo>
                        <a:cubicBezTo>
                          <a:pt x="41" y="15"/>
                          <a:pt x="41" y="15"/>
                          <a:pt x="41" y="15"/>
                        </a:cubicBezTo>
                        <a:cubicBezTo>
                          <a:pt x="40" y="15"/>
                          <a:pt x="40" y="15"/>
                          <a:pt x="40" y="15"/>
                        </a:cubicBezTo>
                        <a:cubicBezTo>
                          <a:pt x="38" y="14"/>
                          <a:pt x="38" y="14"/>
                          <a:pt x="38" y="14"/>
                        </a:cubicBezTo>
                        <a:cubicBezTo>
                          <a:pt x="36" y="12"/>
                          <a:pt x="36" y="12"/>
                          <a:pt x="36" y="12"/>
                        </a:cubicBezTo>
                        <a:cubicBezTo>
                          <a:pt x="36" y="12"/>
                          <a:pt x="36" y="12"/>
                          <a:pt x="36" y="12"/>
                        </a:cubicBezTo>
                        <a:cubicBezTo>
                          <a:pt x="36" y="13"/>
                          <a:pt x="36" y="13"/>
                          <a:pt x="36" y="13"/>
                        </a:cubicBezTo>
                        <a:cubicBezTo>
                          <a:pt x="33" y="13"/>
                          <a:pt x="33" y="13"/>
                          <a:pt x="33" y="13"/>
                        </a:cubicBezTo>
                        <a:cubicBezTo>
                          <a:pt x="33" y="13"/>
                          <a:pt x="33" y="13"/>
                          <a:pt x="33" y="13"/>
                        </a:cubicBezTo>
                        <a:cubicBezTo>
                          <a:pt x="34" y="14"/>
                          <a:pt x="34" y="14"/>
                          <a:pt x="34" y="14"/>
                        </a:cubicBezTo>
                        <a:cubicBezTo>
                          <a:pt x="35" y="14"/>
                          <a:pt x="35" y="14"/>
                          <a:pt x="35" y="14"/>
                        </a:cubicBezTo>
                        <a:cubicBezTo>
                          <a:pt x="35" y="14"/>
                          <a:pt x="35" y="14"/>
                          <a:pt x="35" y="14"/>
                        </a:cubicBezTo>
                        <a:cubicBezTo>
                          <a:pt x="36" y="16"/>
                          <a:pt x="36" y="16"/>
                          <a:pt x="36" y="16"/>
                        </a:cubicBezTo>
                        <a:cubicBezTo>
                          <a:pt x="37" y="17"/>
                          <a:pt x="37" y="17"/>
                          <a:pt x="37" y="17"/>
                        </a:cubicBezTo>
                        <a:cubicBezTo>
                          <a:pt x="38" y="18"/>
                          <a:pt x="38" y="18"/>
                          <a:pt x="38" y="18"/>
                        </a:cubicBezTo>
                        <a:cubicBezTo>
                          <a:pt x="38" y="18"/>
                          <a:pt x="38" y="18"/>
                          <a:pt x="38" y="18"/>
                        </a:cubicBezTo>
                        <a:cubicBezTo>
                          <a:pt x="37" y="18"/>
                          <a:pt x="37" y="18"/>
                          <a:pt x="37" y="18"/>
                        </a:cubicBezTo>
                        <a:cubicBezTo>
                          <a:pt x="37" y="17"/>
                          <a:pt x="37" y="17"/>
                          <a:pt x="37" y="17"/>
                        </a:cubicBezTo>
                        <a:cubicBezTo>
                          <a:pt x="35" y="16"/>
                          <a:pt x="35" y="16"/>
                          <a:pt x="35" y="16"/>
                        </a:cubicBezTo>
                        <a:cubicBezTo>
                          <a:pt x="35" y="15"/>
                          <a:pt x="35" y="15"/>
                          <a:pt x="35" y="15"/>
                        </a:cubicBezTo>
                        <a:cubicBezTo>
                          <a:pt x="34" y="14"/>
                          <a:pt x="34" y="14"/>
                          <a:pt x="34" y="14"/>
                        </a:cubicBezTo>
                        <a:cubicBezTo>
                          <a:pt x="32" y="14"/>
                          <a:pt x="32" y="14"/>
                          <a:pt x="32" y="14"/>
                        </a:cubicBezTo>
                        <a:cubicBezTo>
                          <a:pt x="31" y="15"/>
                          <a:pt x="31" y="15"/>
                          <a:pt x="31" y="15"/>
                        </a:cubicBezTo>
                        <a:cubicBezTo>
                          <a:pt x="31" y="16"/>
                          <a:pt x="31" y="16"/>
                          <a:pt x="31" y="16"/>
                        </a:cubicBezTo>
                        <a:cubicBezTo>
                          <a:pt x="30" y="18"/>
                          <a:pt x="30" y="18"/>
                          <a:pt x="30" y="18"/>
                        </a:cubicBezTo>
                        <a:cubicBezTo>
                          <a:pt x="30" y="19"/>
                          <a:pt x="30" y="19"/>
                          <a:pt x="30" y="19"/>
                        </a:cubicBezTo>
                        <a:cubicBezTo>
                          <a:pt x="31" y="20"/>
                          <a:pt x="31" y="20"/>
                          <a:pt x="31" y="20"/>
                        </a:cubicBezTo>
                        <a:cubicBezTo>
                          <a:pt x="29" y="21"/>
                          <a:pt x="29" y="21"/>
                          <a:pt x="29" y="21"/>
                        </a:cubicBezTo>
                        <a:cubicBezTo>
                          <a:pt x="29" y="22"/>
                          <a:pt x="29" y="22"/>
                          <a:pt x="29" y="22"/>
                        </a:cubicBezTo>
                        <a:cubicBezTo>
                          <a:pt x="30" y="22"/>
                          <a:pt x="30" y="22"/>
                          <a:pt x="30" y="22"/>
                        </a:cubicBezTo>
                        <a:cubicBezTo>
                          <a:pt x="30" y="24"/>
                          <a:pt x="30" y="24"/>
                          <a:pt x="30" y="24"/>
                        </a:cubicBezTo>
                        <a:cubicBezTo>
                          <a:pt x="31" y="24"/>
                          <a:pt x="31" y="24"/>
                          <a:pt x="31" y="24"/>
                        </a:cubicBezTo>
                        <a:cubicBezTo>
                          <a:pt x="33" y="22"/>
                          <a:pt x="33" y="22"/>
                          <a:pt x="33" y="22"/>
                        </a:cubicBezTo>
                        <a:cubicBezTo>
                          <a:pt x="34" y="22"/>
                          <a:pt x="34" y="22"/>
                          <a:pt x="34" y="22"/>
                        </a:cubicBezTo>
                        <a:cubicBezTo>
                          <a:pt x="34" y="23"/>
                          <a:pt x="34" y="23"/>
                          <a:pt x="34" y="23"/>
                        </a:cubicBezTo>
                        <a:cubicBezTo>
                          <a:pt x="33" y="23"/>
                          <a:pt x="33" y="23"/>
                          <a:pt x="33" y="23"/>
                        </a:cubicBezTo>
                        <a:cubicBezTo>
                          <a:pt x="33" y="24"/>
                          <a:pt x="33" y="24"/>
                          <a:pt x="33" y="24"/>
                        </a:cubicBezTo>
                        <a:cubicBezTo>
                          <a:pt x="33" y="24"/>
                          <a:pt x="33" y="24"/>
                          <a:pt x="33" y="24"/>
                        </a:cubicBezTo>
                        <a:cubicBezTo>
                          <a:pt x="32" y="24"/>
                          <a:pt x="32" y="24"/>
                          <a:pt x="32" y="24"/>
                        </a:cubicBezTo>
                        <a:cubicBezTo>
                          <a:pt x="31" y="25"/>
                          <a:pt x="31" y="25"/>
                          <a:pt x="31" y="25"/>
                        </a:cubicBezTo>
                        <a:cubicBezTo>
                          <a:pt x="31" y="27"/>
                          <a:pt x="31" y="27"/>
                          <a:pt x="31" y="27"/>
                        </a:cubicBezTo>
                        <a:cubicBezTo>
                          <a:pt x="30" y="28"/>
                          <a:pt x="30" y="28"/>
                          <a:pt x="30" y="28"/>
                        </a:cubicBezTo>
                        <a:cubicBezTo>
                          <a:pt x="30" y="27"/>
                          <a:pt x="30" y="27"/>
                          <a:pt x="30" y="27"/>
                        </a:cubicBezTo>
                        <a:cubicBezTo>
                          <a:pt x="30" y="26"/>
                          <a:pt x="30" y="26"/>
                          <a:pt x="30" y="26"/>
                        </a:cubicBezTo>
                        <a:cubicBezTo>
                          <a:pt x="29" y="25"/>
                          <a:pt x="29" y="25"/>
                          <a:pt x="29" y="25"/>
                        </a:cubicBezTo>
                        <a:cubicBezTo>
                          <a:pt x="28" y="24"/>
                          <a:pt x="28" y="24"/>
                          <a:pt x="28" y="24"/>
                        </a:cubicBezTo>
                        <a:cubicBezTo>
                          <a:pt x="28" y="25"/>
                          <a:pt x="28" y="25"/>
                          <a:pt x="28" y="25"/>
                        </a:cubicBezTo>
                        <a:cubicBezTo>
                          <a:pt x="28" y="26"/>
                          <a:pt x="28" y="26"/>
                          <a:pt x="28" y="26"/>
                        </a:cubicBezTo>
                        <a:cubicBezTo>
                          <a:pt x="27" y="27"/>
                          <a:pt x="27" y="27"/>
                          <a:pt x="27" y="27"/>
                        </a:cubicBezTo>
                        <a:cubicBezTo>
                          <a:pt x="26" y="28"/>
                          <a:pt x="26" y="28"/>
                          <a:pt x="26" y="28"/>
                        </a:cubicBezTo>
                        <a:cubicBezTo>
                          <a:pt x="25" y="28"/>
                          <a:pt x="25" y="28"/>
                          <a:pt x="25" y="28"/>
                        </a:cubicBezTo>
                        <a:cubicBezTo>
                          <a:pt x="25" y="27"/>
                          <a:pt x="25" y="27"/>
                          <a:pt x="25" y="27"/>
                        </a:cubicBezTo>
                        <a:cubicBezTo>
                          <a:pt x="24" y="27"/>
                          <a:pt x="24" y="27"/>
                          <a:pt x="24" y="27"/>
                        </a:cubicBezTo>
                        <a:cubicBezTo>
                          <a:pt x="25" y="29"/>
                          <a:pt x="25" y="29"/>
                          <a:pt x="25" y="29"/>
                        </a:cubicBezTo>
                        <a:cubicBezTo>
                          <a:pt x="25" y="30"/>
                          <a:pt x="25" y="30"/>
                          <a:pt x="25" y="30"/>
                        </a:cubicBezTo>
                        <a:cubicBezTo>
                          <a:pt x="25" y="32"/>
                          <a:pt x="25" y="32"/>
                          <a:pt x="25" y="32"/>
                        </a:cubicBezTo>
                        <a:cubicBezTo>
                          <a:pt x="26" y="32"/>
                          <a:pt x="26" y="32"/>
                          <a:pt x="26" y="32"/>
                        </a:cubicBezTo>
                        <a:cubicBezTo>
                          <a:pt x="26" y="33"/>
                          <a:pt x="26" y="33"/>
                          <a:pt x="26" y="33"/>
                        </a:cubicBezTo>
                        <a:cubicBezTo>
                          <a:pt x="26" y="34"/>
                          <a:pt x="26" y="34"/>
                          <a:pt x="26" y="34"/>
                        </a:cubicBezTo>
                        <a:cubicBezTo>
                          <a:pt x="27" y="34"/>
                          <a:pt x="27" y="34"/>
                          <a:pt x="27" y="34"/>
                        </a:cubicBezTo>
                        <a:cubicBezTo>
                          <a:pt x="27" y="35"/>
                          <a:pt x="27" y="35"/>
                          <a:pt x="27" y="35"/>
                        </a:cubicBezTo>
                        <a:cubicBezTo>
                          <a:pt x="27" y="36"/>
                          <a:pt x="27" y="36"/>
                          <a:pt x="27" y="36"/>
                        </a:cubicBezTo>
                        <a:cubicBezTo>
                          <a:pt x="27" y="37"/>
                          <a:pt x="27" y="37"/>
                          <a:pt x="27" y="37"/>
                        </a:cubicBezTo>
                        <a:cubicBezTo>
                          <a:pt x="26" y="38"/>
                          <a:pt x="26" y="38"/>
                          <a:pt x="26" y="38"/>
                        </a:cubicBezTo>
                        <a:cubicBezTo>
                          <a:pt x="26" y="38"/>
                          <a:pt x="26" y="38"/>
                          <a:pt x="26" y="38"/>
                        </a:cubicBezTo>
                        <a:cubicBezTo>
                          <a:pt x="25" y="41"/>
                          <a:pt x="25" y="41"/>
                          <a:pt x="25" y="41"/>
                        </a:cubicBezTo>
                        <a:cubicBezTo>
                          <a:pt x="25" y="41"/>
                          <a:pt x="25" y="41"/>
                          <a:pt x="25" y="41"/>
                        </a:cubicBezTo>
                        <a:cubicBezTo>
                          <a:pt x="24" y="44"/>
                          <a:pt x="24" y="44"/>
                          <a:pt x="24" y="44"/>
                        </a:cubicBezTo>
                        <a:cubicBezTo>
                          <a:pt x="24" y="44"/>
                          <a:pt x="24" y="44"/>
                          <a:pt x="24" y="44"/>
                        </a:cubicBezTo>
                        <a:cubicBezTo>
                          <a:pt x="22" y="46"/>
                          <a:pt x="22" y="46"/>
                          <a:pt x="22" y="46"/>
                        </a:cubicBezTo>
                        <a:cubicBezTo>
                          <a:pt x="22" y="45"/>
                          <a:pt x="22" y="45"/>
                          <a:pt x="22" y="45"/>
                        </a:cubicBezTo>
                        <a:cubicBezTo>
                          <a:pt x="22" y="44"/>
                          <a:pt x="22" y="44"/>
                          <a:pt x="22" y="44"/>
                        </a:cubicBezTo>
                        <a:cubicBezTo>
                          <a:pt x="23" y="42"/>
                          <a:pt x="23" y="42"/>
                          <a:pt x="23" y="42"/>
                        </a:cubicBezTo>
                        <a:cubicBezTo>
                          <a:pt x="24" y="41"/>
                          <a:pt x="24" y="41"/>
                          <a:pt x="24" y="41"/>
                        </a:cubicBezTo>
                        <a:cubicBezTo>
                          <a:pt x="23" y="41"/>
                          <a:pt x="23" y="41"/>
                          <a:pt x="23" y="41"/>
                        </a:cubicBezTo>
                        <a:cubicBezTo>
                          <a:pt x="23" y="41"/>
                          <a:pt x="23" y="41"/>
                          <a:pt x="23" y="41"/>
                        </a:cubicBezTo>
                        <a:cubicBezTo>
                          <a:pt x="22" y="41"/>
                          <a:pt x="22" y="41"/>
                          <a:pt x="22" y="41"/>
                        </a:cubicBezTo>
                        <a:cubicBezTo>
                          <a:pt x="21" y="40"/>
                          <a:pt x="21" y="40"/>
                          <a:pt x="21" y="40"/>
                        </a:cubicBezTo>
                        <a:cubicBezTo>
                          <a:pt x="21" y="40"/>
                          <a:pt x="21" y="40"/>
                          <a:pt x="21" y="40"/>
                        </a:cubicBezTo>
                        <a:cubicBezTo>
                          <a:pt x="22" y="40"/>
                          <a:pt x="22" y="40"/>
                          <a:pt x="22" y="40"/>
                        </a:cubicBezTo>
                        <a:cubicBezTo>
                          <a:pt x="22" y="39"/>
                          <a:pt x="22" y="39"/>
                          <a:pt x="22" y="39"/>
                        </a:cubicBezTo>
                        <a:cubicBezTo>
                          <a:pt x="23" y="39"/>
                          <a:pt x="23" y="39"/>
                          <a:pt x="23" y="39"/>
                        </a:cubicBezTo>
                        <a:cubicBezTo>
                          <a:pt x="23" y="39"/>
                          <a:pt x="23" y="39"/>
                          <a:pt x="23" y="39"/>
                        </a:cubicBezTo>
                        <a:cubicBezTo>
                          <a:pt x="24" y="39"/>
                          <a:pt x="24" y="39"/>
                          <a:pt x="24" y="39"/>
                        </a:cubicBezTo>
                        <a:cubicBezTo>
                          <a:pt x="24" y="40"/>
                          <a:pt x="24" y="40"/>
                          <a:pt x="24" y="40"/>
                        </a:cubicBezTo>
                        <a:cubicBezTo>
                          <a:pt x="25" y="39"/>
                          <a:pt x="25" y="39"/>
                          <a:pt x="25" y="39"/>
                        </a:cubicBezTo>
                        <a:cubicBezTo>
                          <a:pt x="25" y="37"/>
                          <a:pt x="25" y="37"/>
                          <a:pt x="25" y="37"/>
                        </a:cubicBezTo>
                        <a:cubicBezTo>
                          <a:pt x="24" y="37"/>
                          <a:pt x="24" y="37"/>
                          <a:pt x="24" y="37"/>
                        </a:cubicBezTo>
                        <a:cubicBezTo>
                          <a:pt x="23" y="36"/>
                          <a:pt x="23" y="36"/>
                          <a:pt x="23" y="36"/>
                        </a:cubicBezTo>
                        <a:cubicBezTo>
                          <a:pt x="22" y="35"/>
                          <a:pt x="22" y="35"/>
                          <a:pt x="22" y="35"/>
                        </a:cubicBezTo>
                        <a:cubicBezTo>
                          <a:pt x="22" y="33"/>
                          <a:pt x="22" y="33"/>
                          <a:pt x="22" y="33"/>
                        </a:cubicBezTo>
                        <a:cubicBezTo>
                          <a:pt x="22" y="32"/>
                          <a:pt x="22" y="32"/>
                          <a:pt x="22" y="32"/>
                        </a:cubicBezTo>
                        <a:cubicBezTo>
                          <a:pt x="22" y="30"/>
                          <a:pt x="22" y="30"/>
                          <a:pt x="22" y="30"/>
                        </a:cubicBezTo>
                        <a:cubicBezTo>
                          <a:pt x="21" y="29"/>
                          <a:pt x="21" y="29"/>
                          <a:pt x="21" y="29"/>
                        </a:cubicBezTo>
                        <a:cubicBezTo>
                          <a:pt x="21" y="28"/>
                          <a:pt x="21" y="28"/>
                          <a:pt x="21" y="28"/>
                        </a:cubicBezTo>
                        <a:cubicBezTo>
                          <a:pt x="22" y="28"/>
                          <a:pt x="22" y="28"/>
                          <a:pt x="22" y="28"/>
                        </a:cubicBezTo>
                        <a:cubicBezTo>
                          <a:pt x="22" y="26"/>
                          <a:pt x="22" y="26"/>
                          <a:pt x="22" y="26"/>
                        </a:cubicBezTo>
                        <a:cubicBezTo>
                          <a:pt x="23" y="25"/>
                          <a:pt x="23" y="25"/>
                          <a:pt x="23" y="25"/>
                        </a:cubicBezTo>
                        <a:cubicBezTo>
                          <a:pt x="24" y="24"/>
                          <a:pt x="24" y="24"/>
                          <a:pt x="24" y="24"/>
                        </a:cubicBezTo>
                        <a:cubicBezTo>
                          <a:pt x="25" y="23"/>
                          <a:pt x="25" y="23"/>
                          <a:pt x="25" y="23"/>
                        </a:cubicBezTo>
                        <a:cubicBezTo>
                          <a:pt x="26" y="22"/>
                          <a:pt x="26" y="22"/>
                          <a:pt x="26" y="22"/>
                        </a:cubicBezTo>
                        <a:cubicBezTo>
                          <a:pt x="26" y="21"/>
                          <a:pt x="26" y="21"/>
                          <a:pt x="26" y="21"/>
                        </a:cubicBezTo>
                        <a:cubicBezTo>
                          <a:pt x="25" y="20"/>
                          <a:pt x="25" y="20"/>
                          <a:pt x="25" y="20"/>
                        </a:cubicBezTo>
                        <a:cubicBezTo>
                          <a:pt x="24" y="19"/>
                          <a:pt x="24" y="19"/>
                          <a:pt x="24" y="19"/>
                        </a:cubicBezTo>
                        <a:cubicBezTo>
                          <a:pt x="25" y="17"/>
                          <a:pt x="25" y="17"/>
                          <a:pt x="25" y="17"/>
                        </a:cubicBezTo>
                        <a:cubicBezTo>
                          <a:pt x="26" y="15"/>
                          <a:pt x="26" y="15"/>
                          <a:pt x="26" y="15"/>
                        </a:cubicBezTo>
                        <a:cubicBezTo>
                          <a:pt x="27" y="15"/>
                          <a:pt x="27" y="15"/>
                          <a:pt x="27" y="15"/>
                        </a:cubicBezTo>
                        <a:cubicBezTo>
                          <a:pt x="28" y="13"/>
                          <a:pt x="28" y="13"/>
                          <a:pt x="28" y="13"/>
                        </a:cubicBezTo>
                        <a:cubicBezTo>
                          <a:pt x="31" y="11"/>
                          <a:pt x="31" y="11"/>
                          <a:pt x="31" y="11"/>
                        </a:cubicBezTo>
                        <a:cubicBezTo>
                          <a:pt x="33" y="8"/>
                          <a:pt x="33" y="8"/>
                          <a:pt x="33" y="8"/>
                        </a:cubicBezTo>
                        <a:cubicBezTo>
                          <a:pt x="34" y="8"/>
                          <a:pt x="34" y="8"/>
                          <a:pt x="34" y="8"/>
                        </a:cubicBezTo>
                        <a:cubicBezTo>
                          <a:pt x="35" y="7"/>
                          <a:pt x="35" y="7"/>
                          <a:pt x="35" y="7"/>
                        </a:cubicBezTo>
                        <a:cubicBezTo>
                          <a:pt x="36" y="6"/>
                          <a:pt x="36" y="6"/>
                          <a:pt x="36" y="6"/>
                        </a:cubicBezTo>
                        <a:cubicBezTo>
                          <a:pt x="37" y="6"/>
                          <a:pt x="37" y="6"/>
                          <a:pt x="37" y="6"/>
                        </a:cubicBezTo>
                        <a:cubicBezTo>
                          <a:pt x="39" y="5"/>
                          <a:pt x="39" y="5"/>
                          <a:pt x="39" y="5"/>
                        </a:cubicBezTo>
                        <a:cubicBezTo>
                          <a:pt x="41" y="4"/>
                          <a:pt x="41" y="4"/>
                          <a:pt x="41" y="4"/>
                        </a:cubicBezTo>
                        <a:cubicBezTo>
                          <a:pt x="41" y="3"/>
                          <a:pt x="41" y="3"/>
                          <a:pt x="41" y="3"/>
                        </a:cubicBezTo>
                        <a:cubicBezTo>
                          <a:pt x="41" y="3"/>
                          <a:pt x="41" y="3"/>
                          <a:pt x="41" y="3"/>
                        </a:cubicBezTo>
                        <a:cubicBezTo>
                          <a:pt x="38" y="1"/>
                          <a:pt x="38" y="1"/>
                          <a:pt x="38" y="1"/>
                        </a:cubicBezTo>
                        <a:cubicBezTo>
                          <a:pt x="37" y="0"/>
                          <a:pt x="37" y="0"/>
                          <a:pt x="37" y="0"/>
                        </a:cubicBezTo>
                        <a:cubicBezTo>
                          <a:pt x="35" y="0"/>
                          <a:pt x="35" y="0"/>
                          <a:pt x="35" y="0"/>
                        </a:cubicBezTo>
                        <a:cubicBezTo>
                          <a:pt x="34" y="0"/>
                          <a:pt x="34" y="0"/>
                          <a:pt x="34" y="0"/>
                        </a:cubicBezTo>
                        <a:close/>
                        <a:moveTo>
                          <a:pt x="61" y="132"/>
                        </a:moveTo>
                        <a:cubicBezTo>
                          <a:pt x="63" y="132"/>
                          <a:pt x="63" y="132"/>
                          <a:pt x="63" y="132"/>
                        </a:cubicBezTo>
                        <a:cubicBezTo>
                          <a:pt x="62" y="131"/>
                          <a:pt x="62" y="131"/>
                          <a:pt x="62" y="131"/>
                        </a:cubicBezTo>
                        <a:cubicBezTo>
                          <a:pt x="63" y="131"/>
                          <a:pt x="63" y="131"/>
                          <a:pt x="63" y="131"/>
                        </a:cubicBezTo>
                        <a:cubicBezTo>
                          <a:pt x="63" y="130"/>
                          <a:pt x="63" y="130"/>
                          <a:pt x="63" y="130"/>
                        </a:cubicBezTo>
                        <a:cubicBezTo>
                          <a:pt x="64" y="128"/>
                          <a:pt x="64" y="128"/>
                          <a:pt x="64" y="128"/>
                        </a:cubicBezTo>
                        <a:cubicBezTo>
                          <a:pt x="64" y="127"/>
                          <a:pt x="64" y="127"/>
                          <a:pt x="64" y="127"/>
                        </a:cubicBezTo>
                        <a:cubicBezTo>
                          <a:pt x="63" y="126"/>
                          <a:pt x="63" y="126"/>
                          <a:pt x="63" y="126"/>
                        </a:cubicBezTo>
                        <a:cubicBezTo>
                          <a:pt x="64" y="126"/>
                          <a:pt x="64" y="126"/>
                          <a:pt x="64" y="126"/>
                        </a:cubicBezTo>
                        <a:cubicBezTo>
                          <a:pt x="64" y="124"/>
                          <a:pt x="64" y="124"/>
                          <a:pt x="64" y="124"/>
                        </a:cubicBezTo>
                        <a:cubicBezTo>
                          <a:pt x="65" y="126"/>
                          <a:pt x="65" y="126"/>
                          <a:pt x="65" y="126"/>
                        </a:cubicBezTo>
                        <a:cubicBezTo>
                          <a:pt x="66" y="127"/>
                          <a:pt x="66" y="127"/>
                          <a:pt x="66" y="127"/>
                        </a:cubicBezTo>
                        <a:cubicBezTo>
                          <a:pt x="66" y="128"/>
                          <a:pt x="66" y="128"/>
                          <a:pt x="66" y="128"/>
                        </a:cubicBezTo>
                        <a:cubicBezTo>
                          <a:pt x="67" y="130"/>
                          <a:pt x="67" y="130"/>
                          <a:pt x="67" y="130"/>
                        </a:cubicBezTo>
                        <a:cubicBezTo>
                          <a:pt x="68" y="133"/>
                          <a:pt x="68" y="133"/>
                          <a:pt x="68" y="133"/>
                        </a:cubicBezTo>
                        <a:cubicBezTo>
                          <a:pt x="68" y="133"/>
                          <a:pt x="68" y="133"/>
                          <a:pt x="68" y="133"/>
                        </a:cubicBezTo>
                        <a:cubicBezTo>
                          <a:pt x="68" y="134"/>
                          <a:pt x="68" y="134"/>
                          <a:pt x="68" y="134"/>
                        </a:cubicBezTo>
                        <a:cubicBezTo>
                          <a:pt x="68" y="135"/>
                          <a:pt x="68" y="135"/>
                          <a:pt x="68" y="135"/>
                        </a:cubicBezTo>
                        <a:cubicBezTo>
                          <a:pt x="67" y="135"/>
                          <a:pt x="67" y="135"/>
                          <a:pt x="67" y="135"/>
                        </a:cubicBezTo>
                        <a:cubicBezTo>
                          <a:pt x="66" y="134"/>
                          <a:pt x="66" y="134"/>
                          <a:pt x="66" y="134"/>
                        </a:cubicBezTo>
                        <a:cubicBezTo>
                          <a:pt x="67" y="134"/>
                          <a:pt x="67" y="134"/>
                          <a:pt x="67" y="134"/>
                        </a:cubicBezTo>
                        <a:cubicBezTo>
                          <a:pt x="66" y="133"/>
                          <a:pt x="66" y="133"/>
                          <a:pt x="66" y="133"/>
                        </a:cubicBezTo>
                        <a:cubicBezTo>
                          <a:pt x="65" y="133"/>
                          <a:pt x="65" y="133"/>
                          <a:pt x="65" y="133"/>
                        </a:cubicBezTo>
                        <a:cubicBezTo>
                          <a:pt x="65" y="134"/>
                          <a:pt x="65" y="134"/>
                          <a:pt x="65" y="134"/>
                        </a:cubicBezTo>
                        <a:cubicBezTo>
                          <a:pt x="62" y="134"/>
                          <a:pt x="62" y="134"/>
                          <a:pt x="62" y="134"/>
                        </a:cubicBezTo>
                        <a:cubicBezTo>
                          <a:pt x="60" y="133"/>
                          <a:pt x="60" y="133"/>
                          <a:pt x="60" y="133"/>
                        </a:cubicBezTo>
                        <a:cubicBezTo>
                          <a:pt x="59" y="134"/>
                          <a:pt x="59" y="134"/>
                          <a:pt x="59" y="134"/>
                        </a:cubicBezTo>
                        <a:cubicBezTo>
                          <a:pt x="58" y="135"/>
                          <a:pt x="58" y="135"/>
                          <a:pt x="58" y="135"/>
                        </a:cubicBezTo>
                        <a:cubicBezTo>
                          <a:pt x="58" y="135"/>
                          <a:pt x="57" y="135"/>
                          <a:pt x="57" y="135"/>
                        </a:cubicBezTo>
                        <a:cubicBezTo>
                          <a:pt x="58" y="134"/>
                          <a:pt x="58" y="134"/>
                          <a:pt x="58" y="134"/>
                        </a:cubicBezTo>
                        <a:cubicBezTo>
                          <a:pt x="59" y="134"/>
                          <a:pt x="59" y="134"/>
                          <a:pt x="59" y="134"/>
                        </a:cubicBezTo>
                        <a:cubicBezTo>
                          <a:pt x="60" y="133"/>
                          <a:pt x="60" y="133"/>
                          <a:pt x="60" y="133"/>
                        </a:cubicBezTo>
                        <a:cubicBezTo>
                          <a:pt x="61" y="133"/>
                          <a:pt x="61" y="133"/>
                          <a:pt x="61" y="133"/>
                        </a:cubicBezTo>
                        <a:cubicBezTo>
                          <a:pt x="60" y="132"/>
                          <a:pt x="60" y="132"/>
                          <a:pt x="60" y="132"/>
                        </a:cubicBezTo>
                        <a:cubicBezTo>
                          <a:pt x="61" y="131"/>
                          <a:pt x="61" y="131"/>
                          <a:pt x="61" y="131"/>
                        </a:cubicBezTo>
                        <a:cubicBezTo>
                          <a:pt x="61" y="132"/>
                          <a:pt x="61" y="132"/>
                          <a:pt x="61" y="13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60" name="Freeform 1259"/>
                  <p:cNvSpPr>
                    <a:spLocks/>
                  </p:cNvSpPr>
                  <p:nvPr/>
                </p:nvSpPr>
                <p:spPr bwMode="auto">
                  <a:xfrm>
                    <a:off x="2432" y="1253"/>
                    <a:ext cx="3" cy="6"/>
                  </a:xfrm>
                  <a:custGeom>
                    <a:avLst/>
                    <a:gdLst>
                      <a:gd name="T0" fmla="*/ 0 w 3"/>
                      <a:gd name="T1" fmla="*/ 0 h 6"/>
                      <a:gd name="T2" fmla="*/ 0 w 3"/>
                      <a:gd name="T3" fmla="*/ 3 h 6"/>
                      <a:gd name="T4" fmla="*/ 0 w 3"/>
                      <a:gd name="T5" fmla="*/ 6 h 6"/>
                      <a:gd name="T6" fmla="*/ 3 w 3"/>
                      <a:gd name="T7" fmla="*/ 6 h 6"/>
                      <a:gd name="T8" fmla="*/ 3 w 3"/>
                      <a:gd name="T9" fmla="*/ 3 h 6"/>
                      <a:gd name="T10" fmla="*/ 0 w 3"/>
                      <a:gd name="T11" fmla="*/ 0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0" y="3"/>
                        </a:lnTo>
                        <a:lnTo>
                          <a:pt x="0" y="6"/>
                        </a:lnTo>
                        <a:lnTo>
                          <a:pt x="3" y="6"/>
                        </a:lnTo>
                        <a:lnTo>
                          <a:pt x="3" y="3"/>
                        </a:lnTo>
                        <a:lnTo>
                          <a:pt x="0" y="0"/>
                        </a:ln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61" name="Freeform 1260"/>
                  <p:cNvSpPr>
                    <a:spLocks/>
                  </p:cNvSpPr>
                  <p:nvPr/>
                </p:nvSpPr>
                <p:spPr bwMode="auto">
                  <a:xfrm>
                    <a:off x="2432" y="1253"/>
                    <a:ext cx="3" cy="6"/>
                  </a:xfrm>
                  <a:custGeom>
                    <a:avLst/>
                    <a:gdLst>
                      <a:gd name="T0" fmla="*/ 0 w 3"/>
                      <a:gd name="T1" fmla="*/ 0 h 6"/>
                      <a:gd name="T2" fmla="*/ 0 w 3"/>
                      <a:gd name="T3" fmla="*/ 0 h 6"/>
                      <a:gd name="T4" fmla="*/ 0 w 3"/>
                      <a:gd name="T5" fmla="*/ 3 h 6"/>
                      <a:gd name="T6" fmla="*/ 0 w 3"/>
                      <a:gd name="T7" fmla="*/ 6 h 6"/>
                      <a:gd name="T8" fmla="*/ 3 w 3"/>
                      <a:gd name="T9" fmla="*/ 6 h 6"/>
                      <a:gd name="T10" fmla="*/ 3 w 3"/>
                      <a:gd name="T11" fmla="*/ 3 h 6"/>
                      <a:gd name="T12" fmla="*/ 0 w 3"/>
                      <a:gd name="T13" fmla="*/ 0 h 6"/>
                      <a:gd name="T14" fmla="*/ 0 w 3"/>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0" y="0"/>
                        </a:moveTo>
                        <a:lnTo>
                          <a:pt x="0" y="0"/>
                        </a:lnTo>
                        <a:lnTo>
                          <a:pt x="0" y="3"/>
                        </a:lnTo>
                        <a:lnTo>
                          <a:pt x="0" y="6"/>
                        </a:lnTo>
                        <a:lnTo>
                          <a:pt x="3" y="6"/>
                        </a:lnTo>
                        <a:lnTo>
                          <a:pt x="3"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62" name="Freeform 1261"/>
                  <p:cNvSpPr>
                    <a:spLocks/>
                  </p:cNvSpPr>
                  <p:nvPr/>
                </p:nvSpPr>
                <p:spPr bwMode="auto">
                  <a:xfrm>
                    <a:off x="2420" y="1036"/>
                    <a:ext cx="15" cy="15"/>
                  </a:xfrm>
                  <a:custGeom>
                    <a:avLst/>
                    <a:gdLst>
                      <a:gd name="T0" fmla="*/ 6 w 15"/>
                      <a:gd name="T1" fmla="*/ 12 h 15"/>
                      <a:gd name="T2" fmla="*/ 6 w 15"/>
                      <a:gd name="T3" fmla="*/ 12 h 15"/>
                      <a:gd name="T4" fmla="*/ 3 w 15"/>
                      <a:gd name="T5" fmla="*/ 12 h 15"/>
                      <a:gd name="T6" fmla="*/ 0 w 15"/>
                      <a:gd name="T7" fmla="*/ 12 h 15"/>
                      <a:gd name="T8" fmla="*/ 0 w 15"/>
                      <a:gd name="T9" fmla="*/ 12 h 15"/>
                      <a:gd name="T10" fmla="*/ 0 w 15"/>
                      <a:gd name="T11" fmla="*/ 9 h 15"/>
                      <a:gd name="T12" fmla="*/ 3 w 15"/>
                      <a:gd name="T13" fmla="*/ 9 h 15"/>
                      <a:gd name="T14" fmla="*/ 3 w 15"/>
                      <a:gd name="T15" fmla="*/ 6 h 15"/>
                      <a:gd name="T16" fmla="*/ 12 w 15"/>
                      <a:gd name="T17" fmla="*/ 0 h 15"/>
                      <a:gd name="T18" fmla="*/ 15 w 15"/>
                      <a:gd name="T19" fmla="*/ 0 h 15"/>
                      <a:gd name="T20" fmla="*/ 12 w 15"/>
                      <a:gd name="T21" fmla="*/ 3 h 15"/>
                      <a:gd name="T22" fmla="*/ 6 w 15"/>
                      <a:gd name="T23" fmla="*/ 6 h 15"/>
                      <a:gd name="T24" fmla="*/ 6 w 15"/>
                      <a:gd name="T25" fmla="*/ 9 h 15"/>
                      <a:gd name="T26" fmla="*/ 6 w 15"/>
                      <a:gd name="T27" fmla="*/ 12 h 15"/>
                      <a:gd name="T28" fmla="*/ 6 w 15"/>
                      <a:gd name="T29" fmla="*/ 15 h 15"/>
                      <a:gd name="T30" fmla="*/ 6 w 15"/>
                      <a:gd name="T31"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15">
                        <a:moveTo>
                          <a:pt x="6" y="12"/>
                        </a:moveTo>
                        <a:lnTo>
                          <a:pt x="6" y="12"/>
                        </a:lnTo>
                        <a:lnTo>
                          <a:pt x="3" y="12"/>
                        </a:lnTo>
                        <a:lnTo>
                          <a:pt x="0" y="12"/>
                        </a:lnTo>
                        <a:lnTo>
                          <a:pt x="0" y="12"/>
                        </a:lnTo>
                        <a:lnTo>
                          <a:pt x="0" y="9"/>
                        </a:lnTo>
                        <a:lnTo>
                          <a:pt x="3" y="9"/>
                        </a:lnTo>
                        <a:lnTo>
                          <a:pt x="3" y="6"/>
                        </a:lnTo>
                        <a:lnTo>
                          <a:pt x="12" y="0"/>
                        </a:lnTo>
                        <a:lnTo>
                          <a:pt x="15" y="0"/>
                        </a:lnTo>
                        <a:lnTo>
                          <a:pt x="12" y="3"/>
                        </a:lnTo>
                        <a:lnTo>
                          <a:pt x="6" y="6"/>
                        </a:lnTo>
                        <a:lnTo>
                          <a:pt x="6" y="9"/>
                        </a:lnTo>
                        <a:lnTo>
                          <a:pt x="6" y="12"/>
                        </a:lnTo>
                        <a:lnTo>
                          <a:pt x="6" y="15"/>
                        </a:lnTo>
                        <a:lnTo>
                          <a:pt x="6" y="1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63" name="Freeform 1262"/>
                  <p:cNvSpPr>
                    <a:spLocks noEditPoints="1"/>
                  </p:cNvSpPr>
                  <p:nvPr/>
                </p:nvSpPr>
                <p:spPr bwMode="auto">
                  <a:xfrm>
                    <a:off x="2420" y="1036"/>
                    <a:ext cx="15" cy="15"/>
                  </a:xfrm>
                  <a:custGeom>
                    <a:avLst/>
                    <a:gdLst>
                      <a:gd name="T0" fmla="*/ 12 w 15"/>
                      <a:gd name="T1" fmla="*/ 0 h 15"/>
                      <a:gd name="T2" fmla="*/ 12 w 15"/>
                      <a:gd name="T3" fmla="*/ 3 h 15"/>
                      <a:gd name="T4" fmla="*/ 6 w 15"/>
                      <a:gd name="T5" fmla="*/ 6 h 15"/>
                      <a:gd name="T6" fmla="*/ 6 w 15"/>
                      <a:gd name="T7" fmla="*/ 6 h 15"/>
                      <a:gd name="T8" fmla="*/ 6 w 15"/>
                      <a:gd name="T9" fmla="*/ 6 h 15"/>
                      <a:gd name="T10" fmla="*/ 6 w 15"/>
                      <a:gd name="T11" fmla="*/ 9 h 15"/>
                      <a:gd name="T12" fmla="*/ 6 w 15"/>
                      <a:gd name="T13" fmla="*/ 9 h 15"/>
                      <a:gd name="T14" fmla="*/ 6 w 15"/>
                      <a:gd name="T15" fmla="*/ 9 h 15"/>
                      <a:gd name="T16" fmla="*/ 3 w 15"/>
                      <a:gd name="T17" fmla="*/ 9 h 15"/>
                      <a:gd name="T18" fmla="*/ 3 w 15"/>
                      <a:gd name="T19" fmla="*/ 12 h 15"/>
                      <a:gd name="T20" fmla="*/ 0 w 15"/>
                      <a:gd name="T21" fmla="*/ 12 h 15"/>
                      <a:gd name="T22" fmla="*/ 0 w 15"/>
                      <a:gd name="T23" fmla="*/ 12 h 15"/>
                      <a:gd name="T24" fmla="*/ 0 w 15"/>
                      <a:gd name="T25" fmla="*/ 12 h 15"/>
                      <a:gd name="T26" fmla="*/ 0 w 15"/>
                      <a:gd name="T27" fmla="*/ 9 h 15"/>
                      <a:gd name="T28" fmla="*/ 3 w 15"/>
                      <a:gd name="T29" fmla="*/ 9 h 15"/>
                      <a:gd name="T30" fmla="*/ 3 w 15"/>
                      <a:gd name="T31" fmla="*/ 9 h 15"/>
                      <a:gd name="T32" fmla="*/ 3 w 15"/>
                      <a:gd name="T33" fmla="*/ 9 h 15"/>
                      <a:gd name="T34" fmla="*/ 6 w 15"/>
                      <a:gd name="T35" fmla="*/ 6 h 15"/>
                      <a:gd name="T36" fmla="*/ 12 w 15"/>
                      <a:gd name="T37" fmla="*/ 0 h 15"/>
                      <a:gd name="T38" fmla="*/ 15 w 15"/>
                      <a:gd name="T39" fmla="*/ 0 h 15"/>
                      <a:gd name="T40" fmla="*/ 12 w 15"/>
                      <a:gd name="T41" fmla="*/ 0 h 15"/>
                      <a:gd name="T42" fmla="*/ 3 w 15"/>
                      <a:gd name="T43" fmla="*/ 6 h 15"/>
                      <a:gd name="T44" fmla="*/ 0 w 15"/>
                      <a:gd name="T45" fmla="*/ 9 h 15"/>
                      <a:gd name="T46" fmla="*/ 0 w 15"/>
                      <a:gd name="T47" fmla="*/ 9 h 15"/>
                      <a:gd name="T48" fmla="*/ 0 w 15"/>
                      <a:gd name="T49" fmla="*/ 15 h 15"/>
                      <a:gd name="T50" fmla="*/ 0 w 15"/>
                      <a:gd name="T51" fmla="*/ 15 h 15"/>
                      <a:gd name="T52" fmla="*/ 3 w 15"/>
                      <a:gd name="T53" fmla="*/ 12 h 15"/>
                      <a:gd name="T54" fmla="*/ 3 w 15"/>
                      <a:gd name="T55" fmla="*/ 12 h 15"/>
                      <a:gd name="T56" fmla="*/ 6 w 15"/>
                      <a:gd name="T57" fmla="*/ 12 h 15"/>
                      <a:gd name="T58" fmla="*/ 9 w 15"/>
                      <a:gd name="T59" fmla="*/ 15 h 15"/>
                      <a:gd name="T60" fmla="*/ 9 w 15"/>
                      <a:gd name="T61" fmla="*/ 12 h 15"/>
                      <a:gd name="T62" fmla="*/ 6 w 15"/>
                      <a:gd name="T63" fmla="*/ 9 h 15"/>
                      <a:gd name="T64" fmla="*/ 9 w 15"/>
                      <a:gd name="T65" fmla="*/ 6 h 15"/>
                      <a:gd name="T66" fmla="*/ 12 w 15"/>
                      <a:gd name="T67" fmla="*/ 3 h 15"/>
                      <a:gd name="T68" fmla="*/ 15 w 15"/>
                      <a:gd name="T69" fmla="*/ 0 h 15"/>
                      <a:gd name="T70" fmla="*/ 15 w 15"/>
                      <a:gd name="T7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 h="15">
                        <a:moveTo>
                          <a:pt x="12" y="0"/>
                        </a:moveTo>
                        <a:lnTo>
                          <a:pt x="12" y="3"/>
                        </a:lnTo>
                        <a:lnTo>
                          <a:pt x="6" y="6"/>
                        </a:lnTo>
                        <a:lnTo>
                          <a:pt x="6" y="6"/>
                        </a:lnTo>
                        <a:lnTo>
                          <a:pt x="6" y="6"/>
                        </a:lnTo>
                        <a:lnTo>
                          <a:pt x="6" y="9"/>
                        </a:lnTo>
                        <a:lnTo>
                          <a:pt x="6" y="9"/>
                        </a:lnTo>
                        <a:lnTo>
                          <a:pt x="6" y="9"/>
                        </a:lnTo>
                        <a:lnTo>
                          <a:pt x="3" y="9"/>
                        </a:lnTo>
                        <a:lnTo>
                          <a:pt x="3" y="12"/>
                        </a:lnTo>
                        <a:lnTo>
                          <a:pt x="0" y="12"/>
                        </a:lnTo>
                        <a:lnTo>
                          <a:pt x="0" y="12"/>
                        </a:lnTo>
                        <a:lnTo>
                          <a:pt x="0" y="12"/>
                        </a:lnTo>
                        <a:lnTo>
                          <a:pt x="0" y="9"/>
                        </a:lnTo>
                        <a:lnTo>
                          <a:pt x="3" y="9"/>
                        </a:lnTo>
                        <a:lnTo>
                          <a:pt x="3" y="9"/>
                        </a:lnTo>
                        <a:lnTo>
                          <a:pt x="3" y="9"/>
                        </a:lnTo>
                        <a:lnTo>
                          <a:pt x="6" y="6"/>
                        </a:lnTo>
                        <a:lnTo>
                          <a:pt x="12" y="0"/>
                        </a:lnTo>
                        <a:close/>
                        <a:moveTo>
                          <a:pt x="15" y="0"/>
                        </a:moveTo>
                        <a:lnTo>
                          <a:pt x="12" y="0"/>
                        </a:lnTo>
                        <a:lnTo>
                          <a:pt x="3" y="6"/>
                        </a:lnTo>
                        <a:lnTo>
                          <a:pt x="0" y="9"/>
                        </a:lnTo>
                        <a:lnTo>
                          <a:pt x="0" y="9"/>
                        </a:lnTo>
                        <a:lnTo>
                          <a:pt x="0" y="15"/>
                        </a:lnTo>
                        <a:lnTo>
                          <a:pt x="0" y="15"/>
                        </a:lnTo>
                        <a:lnTo>
                          <a:pt x="3" y="12"/>
                        </a:lnTo>
                        <a:lnTo>
                          <a:pt x="3" y="12"/>
                        </a:lnTo>
                        <a:lnTo>
                          <a:pt x="6" y="12"/>
                        </a:lnTo>
                        <a:lnTo>
                          <a:pt x="9" y="15"/>
                        </a:lnTo>
                        <a:lnTo>
                          <a:pt x="9" y="12"/>
                        </a:lnTo>
                        <a:lnTo>
                          <a:pt x="6" y="9"/>
                        </a:lnTo>
                        <a:lnTo>
                          <a:pt x="9" y="6"/>
                        </a:lnTo>
                        <a:lnTo>
                          <a:pt x="12" y="3"/>
                        </a:lnTo>
                        <a:lnTo>
                          <a:pt x="15" y="0"/>
                        </a:ln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64" name="Freeform 1263"/>
                  <p:cNvSpPr>
                    <a:spLocks noEditPoints="1"/>
                  </p:cNvSpPr>
                  <p:nvPr/>
                </p:nvSpPr>
                <p:spPr bwMode="auto">
                  <a:xfrm>
                    <a:off x="2420" y="1036"/>
                    <a:ext cx="15" cy="15"/>
                  </a:xfrm>
                  <a:custGeom>
                    <a:avLst/>
                    <a:gdLst>
                      <a:gd name="T0" fmla="*/ 12 w 15"/>
                      <a:gd name="T1" fmla="*/ 0 h 15"/>
                      <a:gd name="T2" fmla="*/ 12 w 15"/>
                      <a:gd name="T3" fmla="*/ 3 h 15"/>
                      <a:gd name="T4" fmla="*/ 6 w 15"/>
                      <a:gd name="T5" fmla="*/ 6 h 15"/>
                      <a:gd name="T6" fmla="*/ 6 w 15"/>
                      <a:gd name="T7" fmla="*/ 6 h 15"/>
                      <a:gd name="T8" fmla="*/ 6 w 15"/>
                      <a:gd name="T9" fmla="*/ 6 h 15"/>
                      <a:gd name="T10" fmla="*/ 6 w 15"/>
                      <a:gd name="T11" fmla="*/ 9 h 15"/>
                      <a:gd name="T12" fmla="*/ 6 w 15"/>
                      <a:gd name="T13" fmla="*/ 9 h 15"/>
                      <a:gd name="T14" fmla="*/ 6 w 15"/>
                      <a:gd name="T15" fmla="*/ 9 h 15"/>
                      <a:gd name="T16" fmla="*/ 3 w 15"/>
                      <a:gd name="T17" fmla="*/ 9 h 15"/>
                      <a:gd name="T18" fmla="*/ 3 w 15"/>
                      <a:gd name="T19" fmla="*/ 12 h 15"/>
                      <a:gd name="T20" fmla="*/ 0 w 15"/>
                      <a:gd name="T21" fmla="*/ 12 h 15"/>
                      <a:gd name="T22" fmla="*/ 0 w 15"/>
                      <a:gd name="T23" fmla="*/ 12 h 15"/>
                      <a:gd name="T24" fmla="*/ 0 w 15"/>
                      <a:gd name="T25" fmla="*/ 12 h 15"/>
                      <a:gd name="T26" fmla="*/ 0 w 15"/>
                      <a:gd name="T27" fmla="*/ 9 h 15"/>
                      <a:gd name="T28" fmla="*/ 3 w 15"/>
                      <a:gd name="T29" fmla="*/ 9 h 15"/>
                      <a:gd name="T30" fmla="*/ 3 w 15"/>
                      <a:gd name="T31" fmla="*/ 9 h 15"/>
                      <a:gd name="T32" fmla="*/ 3 w 15"/>
                      <a:gd name="T33" fmla="*/ 9 h 15"/>
                      <a:gd name="T34" fmla="*/ 6 w 15"/>
                      <a:gd name="T35" fmla="*/ 6 h 15"/>
                      <a:gd name="T36" fmla="*/ 12 w 15"/>
                      <a:gd name="T37" fmla="*/ 0 h 15"/>
                      <a:gd name="T38" fmla="*/ 15 w 15"/>
                      <a:gd name="T39" fmla="*/ 0 h 15"/>
                      <a:gd name="T40" fmla="*/ 12 w 15"/>
                      <a:gd name="T41" fmla="*/ 0 h 15"/>
                      <a:gd name="T42" fmla="*/ 3 w 15"/>
                      <a:gd name="T43" fmla="*/ 6 h 15"/>
                      <a:gd name="T44" fmla="*/ 0 w 15"/>
                      <a:gd name="T45" fmla="*/ 9 h 15"/>
                      <a:gd name="T46" fmla="*/ 0 w 15"/>
                      <a:gd name="T47" fmla="*/ 9 h 15"/>
                      <a:gd name="T48" fmla="*/ 0 w 15"/>
                      <a:gd name="T49" fmla="*/ 15 h 15"/>
                      <a:gd name="T50" fmla="*/ 0 w 15"/>
                      <a:gd name="T51" fmla="*/ 15 h 15"/>
                      <a:gd name="T52" fmla="*/ 3 w 15"/>
                      <a:gd name="T53" fmla="*/ 12 h 15"/>
                      <a:gd name="T54" fmla="*/ 3 w 15"/>
                      <a:gd name="T55" fmla="*/ 12 h 15"/>
                      <a:gd name="T56" fmla="*/ 6 w 15"/>
                      <a:gd name="T57" fmla="*/ 12 h 15"/>
                      <a:gd name="T58" fmla="*/ 9 w 15"/>
                      <a:gd name="T59" fmla="*/ 15 h 15"/>
                      <a:gd name="T60" fmla="*/ 9 w 15"/>
                      <a:gd name="T61" fmla="*/ 12 h 15"/>
                      <a:gd name="T62" fmla="*/ 6 w 15"/>
                      <a:gd name="T63" fmla="*/ 9 h 15"/>
                      <a:gd name="T64" fmla="*/ 9 w 15"/>
                      <a:gd name="T65" fmla="*/ 6 h 15"/>
                      <a:gd name="T66" fmla="*/ 12 w 15"/>
                      <a:gd name="T67" fmla="*/ 3 h 15"/>
                      <a:gd name="T68" fmla="*/ 15 w 15"/>
                      <a:gd name="T69" fmla="*/ 0 h 15"/>
                      <a:gd name="T70" fmla="*/ 15 w 15"/>
                      <a:gd name="T7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 h="15">
                        <a:moveTo>
                          <a:pt x="12" y="0"/>
                        </a:moveTo>
                        <a:lnTo>
                          <a:pt x="12" y="3"/>
                        </a:lnTo>
                        <a:lnTo>
                          <a:pt x="6" y="6"/>
                        </a:lnTo>
                        <a:lnTo>
                          <a:pt x="6" y="6"/>
                        </a:lnTo>
                        <a:lnTo>
                          <a:pt x="6" y="6"/>
                        </a:lnTo>
                        <a:lnTo>
                          <a:pt x="6" y="9"/>
                        </a:lnTo>
                        <a:lnTo>
                          <a:pt x="6" y="9"/>
                        </a:lnTo>
                        <a:lnTo>
                          <a:pt x="6" y="9"/>
                        </a:lnTo>
                        <a:lnTo>
                          <a:pt x="3" y="9"/>
                        </a:lnTo>
                        <a:lnTo>
                          <a:pt x="3" y="12"/>
                        </a:lnTo>
                        <a:lnTo>
                          <a:pt x="0" y="12"/>
                        </a:lnTo>
                        <a:lnTo>
                          <a:pt x="0" y="12"/>
                        </a:lnTo>
                        <a:lnTo>
                          <a:pt x="0" y="12"/>
                        </a:lnTo>
                        <a:lnTo>
                          <a:pt x="0" y="9"/>
                        </a:lnTo>
                        <a:lnTo>
                          <a:pt x="3" y="9"/>
                        </a:lnTo>
                        <a:lnTo>
                          <a:pt x="3" y="9"/>
                        </a:lnTo>
                        <a:lnTo>
                          <a:pt x="3" y="9"/>
                        </a:lnTo>
                        <a:lnTo>
                          <a:pt x="6" y="6"/>
                        </a:lnTo>
                        <a:lnTo>
                          <a:pt x="12" y="0"/>
                        </a:lnTo>
                        <a:moveTo>
                          <a:pt x="15" y="0"/>
                        </a:moveTo>
                        <a:lnTo>
                          <a:pt x="12" y="0"/>
                        </a:lnTo>
                        <a:lnTo>
                          <a:pt x="3" y="6"/>
                        </a:lnTo>
                        <a:lnTo>
                          <a:pt x="0" y="9"/>
                        </a:lnTo>
                        <a:lnTo>
                          <a:pt x="0" y="9"/>
                        </a:lnTo>
                        <a:lnTo>
                          <a:pt x="0" y="15"/>
                        </a:lnTo>
                        <a:lnTo>
                          <a:pt x="0" y="15"/>
                        </a:lnTo>
                        <a:lnTo>
                          <a:pt x="3" y="12"/>
                        </a:lnTo>
                        <a:lnTo>
                          <a:pt x="3" y="12"/>
                        </a:lnTo>
                        <a:lnTo>
                          <a:pt x="6" y="12"/>
                        </a:lnTo>
                        <a:lnTo>
                          <a:pt x="9" y="15"/>
                        </a:lnTo>
                        <a:lnTo>
                          <a:pt x="9" y="12"/>
                        </a:lnTo>
                        <a:lnTo>
                          <a:pt x="6" y="9"/>
                        </a:lnTo>
                        <a:lnTo>
                          <a:pt x="9" y="6"/>
                        </a:lnTo>
                        <a:lnTo>
                          <a:pt x="12" y="3"/>
                        </a:lnTo>
                        <a:lnTo>
                          <a:pt x="15" y="0"/>
                        </a:lnTo>
                        <a:lnTo>
                          <a:pt x="1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65" name="Freeform 1264"/>
                  <p:cNvSpPr>
                    <a:spLocks/>
                  </p:cNvSpPr>
                  <p:nvPr/>
                </p:nvSpPr>
                <p:spPr bwMode="auto">
                  <a:xfrm>
                    <a:off x="2408" y="858"/>
                    <a:ext cx="15" cy="9"/>
                  </a:xfrm>
                  <a:custGeom>
                    <a:avLst/>
                    <a:gdLst>
                      <a:gd name="T0" fmla="*/ 0 w 15"/>
                      <a:gd name="T1" fmla="*/ 9 h 9"/>
                      <a:gd name="T2" fmla="*/ 0 w 15"/>
                      <a:gd name="T3" fmla="*/ 9 h 9"/>
                      <a:gd name="T4" fmla="*/ 3 w 15"/>
                      <a:gd name="T5" fmla="*/ 3 h 9"/>
                      <a:gd name="T6" fmla="*/ 6 w 15"/>
                      <a:gd name="T7" fmla="*/ 3 h 9"/>
                      <a:gd name="T8" fmla="*/ 9 w 15"/>
                      <a:gd name="T9" fmla="*/ 0 h 9"/>
                      <a:gd name="T10" fmla="*/ 12 w 15"/>
                      <a:gd name="T11" fmla="*/ 3 h 9"/>
                      <a:gd name="T12" fmla="*/ 15 w 15"/>
                      <a:gd name="T13" fmla="*/ 6 h 9"/>
                      <a:gd name="T14" fmla="*/ 15 w 15"/>
                      <a:gd name="T15" fmla="*/ 6 h 9"/>
                      <a:gd name="T16" fmla="*/ 9 w 15"/>
                      <a:gd name="T17" fmla="*/ 6 h 9"/>
                      <a:gd name="T18" fmla="*/ 6 w 15"/>
                      <a:gd name="T19" fmla="*/ 9 h 9"/>
                      <a:gd name="T20" fmla="*/ 3 w 15"/>
                      <a:gd name="T21" fmla="*/ 9 h 9"/>
                      <a:gd name="T22" fmla="*/ 0 w 15"/>
                      <a:gd name="T2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9">
                        <a:moveTo>
                          <a:pt x="0" y="9"/>
                        </a:moveTo>
                        <a:lnTo>
                          <a:pt x="0" y="9"/>
                        </a:lnTo>
                        <a:lnTo>
                          <a:pt x="3" y="3"/>
                        </a:lnTo>
                        <a:lnTo>
                          <a:pt x="6" y="3"/>
                        </a:lnTo>
                        <a:lnTo>
                          <a:pt x="9" y="0"/>
                        </a:lnTo>
                        <a:lnTo>
                          <a:pt x="12" y="3"/>
                        </a:lnTo>
                        <a:lnTo>
                          <a:pt x="15" y="6"/>
                        </a:lnTo>
                        <a:lnTo>
                          <a:pt x="15" y="6"/>
                        </a:lnTo>
                        <a:lnTo>
                          <a:pt x="9" y="6"/>
                        </a:lnTo>
                        <a:lnTo>
                          <a:pt x="6" y="9"/>
                        </a:lnTo>
                        <a:lnTo>
                          <a:pt x="3" y="9"/>
                        </a:lnTo>
                        <a:lnTo>
                          <a:pt x="0" y="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66" name="Freeform 1265"/>
                  <p:cNvSpPr>
                    <a:spLocks noEditPoints="1"/>
                  </p:cNvSpPr>
                  <p:nvPr/>
                </p:nvSpPr>
                <p:spPr bwMode="auto">
                  <a:xfrm>
                    <a:off x="2408" y="858"/>
                    <a:ext cx="18" cy="12"/>
                  </a:xfrm>
                  <a:custGeom>
                    <a:avLst/>
                    <a:gdLst>
                      <a:gd name="T0" fmla="*/ 9 w 18"/>
                      <a:gd name="T1" fmla="*/ 3 h 12"/>
                      <a:gd name="T2" fmla="*/ 12 w 18"/>
                      <a:gd name="T3" fmla="*/ 3 h 12"/>
                      <a:gd name="T4" fmla="*/ 15 w 18"/>
                      <a:gd name="T5" fmla="*/ 6 h 12"/>
                      <a:gd name="T6" fmla="*/ 15 w 18"/>
                      <a:gd name="T7" fmla="*/ 6 h 12"/>
                      <a:gd name="T8" fmla="*/ 9 w 18"/>
                      <a:gd name="T9" fmla="*/ 6 h 12"/>
                      <a:gd name="T10" fmla="*/ 9 w 18"/>
                      <a:gd name="T11" fmla="*/ 6 h 12"/>
                      <a:gd name="T12" fmla="*/ 9 w 18"/>
                      <a:gd name="T13" fmla="*/ 6 h 12"/>
                      <a:gd name="T14" fmla="*/ 6 w 18"/>
                      <a:gd name="T15" fmla="*/ 9 h 12"/>
                      <a:gd name="T16" fmla="*/ 3 w 18"/>
                      <a:gd name="T17" fmla="*/ 9 h 12"/>
                      <a:gd name="T18" fmla="*/ 0 w 18"/>
                      <a:gd name="T19" fmla="*/ 9 h 12"/>
                      <a:gd name="T20" fmla="*/ 0 w 18"/>
                      <a:gd name="T21" fmla="*/ 9 h 12"/>
                      <a:gd name="T22" fmla="*/ 3 w 18"/>
                      <a:gd name="T23" fmla="*/ 3 h 12"/>
                      <a:gd name="T24" fmla="*/ 6 w 18"/>
                      <a:gd name="T25" fmla="*/ 3 h 12"/>
                      <a:gd name="T26" fmla="*/ 6 w 18"/>
                      <a:gd name="T27" fmla="*/ 3 h 12"/>
                      <a:gd name="T28" fmla="*/ 6 w 18"/>
                      <a:gd name="T29" fmla="*/ 3 h 12"/>
                      <a:gd name="T30" fmla="*/ 9 w 18"/>
                      <a:gd name="T31" fmla="*/ 3 h 12"/>
                      <a:gd name="T32" fmla="*/ 9 w 18"/>
                      <a:gd name="T33" fmla="*/ 0 h 12"/>
                      <a:gd name="T34" fmla="*/ 6 w 18"/>
                      <a:gd name="T35" fmla="*/ 3 h 12"/>
                      <a:gd name="T36" fmla="*/ 3 w 18"/>
                      <a:gd name="T37" fmla="*/ 3 h 12"/>
                      <a:gd name="T38" fmla="*/ 0 w 18"/>
                      <a:gd name="T39" fmla="*/ 9 h 12"/>
                      <a:gd name="T40" fmla="*/ 0 w 18"/>
                      <a:gd name="T41" fmla="*/ 9 h 12"/>
                      <a:gd name="T42" fmla="*/ 3 w 18"/>
                      <a:gd name="T43" fmla="*/ 12 h 12"/>
                      <a:gd name="T44" fmla="*/ 6 w 18"/>
                      <a:gd name="T45" fmla="*/ 9 h 12"/>
                      <a:gd name="T46" fmla="*/ 9 w 18"/>
                      <a:gd name="T47" fmla="*/ 6 h 12"/>
                      <a:gd name="T48" fmla="*/ 15 w 18"/>
                      <a:gd name="T49" fmla="*/ 9 h 12"/>
                      <a:gd name="T50" fmla="*/ 18 w 18"/>
                      <a:gd name="T51" fmla="*/ 6 h 12"/>
                      <a:gd name="T52" fmla="*/ 12 w 18"/>
                      <a:gd name="T53" fmla="*/ 3 h 12"/>
                      <a:gd name="T54" fmla="*/ 9 w 18"/>
                      <a:gd name="T55" fmla="*/ 0 h 12"/>
                      <a:gd name="T56" fmla="*/ 9 w 18"/>
                      <a:gd name="T5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 h="12">
                        <a:moveTo>
                          <a:pt x="9" y="3"/>
                        </a:moveTo>
                        <a:lnTo>
                          <a:pt x="12" y="3"/>
                        </a:lnTo>
                        <a:lnTo>
                          <a:pt x="15" y="6"/>
                        </a:lnTo>
                        <a:lnTo>
                          <a:pt x="15" y="6"/>
                        </a:lnTo>
                        <a:lnTo>
                          <a:pt x="9" y="6"/>
                        </a:lnTo>
                        <a:lnTo>
                          <a:pt x="9" y="6"/>
                        </a:lnTo>
                        <a:lnTo>
                          <a:pt x="9" y="6"/>
                        </a:lnTo>
                        <a:lnTo>
                          <a:pt x="6" y="9"/>
                        </a:lnTo>
                        <a:lnTo>
                          <a:pt x="3" y="9"/>
                        </a:lnTo>
                        <a:lnTo>
                          <a:pt x="0" y="9"/>
                        </a:lnTo>
                        <a:lnTo>
                          <a:pt x="0" y="9"/>
                        </a:lnTo>
                        <a:lnTo>
                          <a:pt x="3" y="3"/>
                        </a:lnTo>
                        <a:lnTo>
                          <a:pt x="6" y="3"/>
                        </a:lnTo>
                        <a:lnTo>
                          <a:pt x="6" y="3"/>
                        </a:lnTo>
                        <a:lnTo>
                          <a:pt x="6" y="3"/>
                        </a:lnTo>
                        <a:lnTo>
                          <a:pt x="9" y="3"/>
                        </a:lnTo>
                        <a:close/>
                        <a:moveTo>
                          <a:pt x="9" y="0"/>
                        </a:moveTo>
                        <a:lnTo>
                          <a:pt x="6" y="3"/>
                        </a:lnTo>
                        <a:lnTo>
                          <a:pt x="3" y="3"/>
                        </a:lnTo>
                        <a:lnTo>
                          <a:pt x="0" y="9"/>
                        </a:lnTo>
                        <a:lnTo>
                          <a:pt x="0" y="9"/>
                        </a:lnTo>
                        <a:lnTo>
                          <a:pt x="3" y="12"/>
                        </a:lnTo>
                        <a:lnTo>
                          <a:pt x="6" y="9"/>
                        </a:lnTo>
                        <a:lnTo>
                          <a:pt x="9" y="6"/>
                        </a:lnTo>
                        <a:lnTo>
                          <a:pt x="15" y="9"/>
                        </a:lnTo>
                        <a:lnTo>
                          <a:pt x="18" y="6"/>
                        </a:lnTo>
                        <a:lnTo>
                          <a:pt x="12" y="3"/>
                        </a:lnTo>
                        <a:lnTo>
                          <a:pt x="9" y="0"/>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67" name="Freeform 1266"/>
                  <p:cNvSpPr>
                    <a:spLocks noEditPoints="1"/>
                  </p:cNvSpPr>
                  <p:nvPr/>
                </p:nvSpPr>
                <p:spPr bwMode="auto">
                  <a:xfrm>
                    <a:off x="2408" y="858"/>
                    <a:ext cx="18" cy="12"/>
                  </a:xfrm>
                  <a:custGeom>
                    <a:avLst/>
                    <a:gdLst>
                      <a:gd name="T0" fmla="*/ 9 w 18"/>
                      <a:gd name="T1" fmla="*/ 3 h 12"/>
                      <a:gd name="T2" fmla="*/ 12 w 18"/>
                      <a:gd name="T3" fmla="*/ 3 h 12"/>
                      <a:gd name="T4" fmla="*/ 15 w 18"/>
                      <a:gd name="T5" fmla="*/ 6 h 12"/>
                      <a:gd name="T6" fmla="*/ 15 w 18"/>
                      <a:gd name="T7" fmla="*/ 6 h 12"/>
                      <a:gd name="T8" fmla="*/ 9 w 18"/>
                      <a:gd name="T9" fmla="*/ 6 h 12"/>
                      <a:gd name="T10" fmla="*/ 9 w 18"/>
                      <a:gd name="T11" fmla="*/ 6 h 12"/>
                      <a:gd name="T12" fmla="*/ 9 w 18"/>
                      <a:gd name="T13" fmla="*/ 6 h 12"/>
                      <a:gd name="T14" fmla="*/ 6 w 18"/>
                      <a:gd name="T15" fmla="*/ 9 h 12"/>
                      <a:gd name="T16" fmla="*/ 3 w 18"/>
                      <a:gd name="T17" fmla="*/ 9 h 12"/>
                      <a:gd name="T18" fmla="*/ 0 w 18"/>
                      <a:gd name="T19" fmla="*/ 9 h 12"/>
                      <a:gd name="T20" fmla="*/ 0 w 18"/>
                      <a:gd name="T21" fmla="*/ 9 h 12"/>
                      <a:gd name="T22" fmla="*/ 3 w 18"/>
                      <a:gd name="T23" fmla="*/ 3 h 12"/>
                      <a:gd name="T24" fmla="*/ 6 w 18"/>
                      <a:gd name="T25" fmla="*/ 3 h 12"/>
                      <a:gd name="T26" fmla="*/ 6 w 18"/>
                      <a:gd name="T27" fmla="*/ 3 h 12"/>
                      <a:gd name="T28" fmla="*/ 6 w 18"/>
                      <a:gd name="T29" fmla="*/ 3 h 12"/>
                      <a:gd name="T30" fmla="*/ 9 w 18"/>
                      <a:gd name="T31" fmla="*/ 3 h 12"/>
                      <a:gd name="T32" fmla="*/ 9 w 18"/>
                      <a:gd name="T33" fmla="*/ 0 h 12"/>
                      <a:gd name="T34" fmla="*/ 6 w 18"/>
                      <a:gd name="T35" fmla="*/ 3 h 12"/>
                      <a:gd name="T36" fmla="*/ 3 w 18"/>
                      <a:gd name="T37" fmla="*/ 3 h 12"/>
                      <a:gd name="T38" fmla="*/ 0 w 18"/>
                      <a:gd name="T39" fmla="*/ 9 h 12"/>
                      <a:gd name="T40" fmla="*/ 0 w 18"/>
                      <a:gd name="T41" fmla="*/ 9 h 12"/>
                      <a:gd name="T42" fmla="*/ 3 w 18"/>
                      <a:gd name="T43" fmla="*/ 12 h 12"/>
                      <a:gd name="T44" fmla="*/ 6 w 18"/>
                      <a:gd name="T45" fmla="*/ 9 h 12"/>
                      <a:gd name="T46" fmla="*/ 9 w 18"/>
                      <a:gd name="T47" fmla="*/ 6 h 12"/>
                      <a:gd name="T48" fmla="*/ 15 w 18"/>
                      <a:gd name="T49" fmla="*/ 9 h 12"/>
                      <a:gd name="T50" fmla="*/ 18 w 18"/>
                      <a:gd name="T51" fmla="*/ 6 h 12"/>
                      <a:gd name="T52" fmla="*/ 12 w 18"/>
                      <a:gd name="T53" fmla="*/ 3 h 12"/>
                      <a:gd name="T54" fmla="*/ 9 w 18"/>
                      <a:gd name="T55" fmla="*/ 0 h 12"/>
                      <a:gd name="T56" fmla="*/ 9 w 18"/>
                      <a:gd name="T5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 h="12">
                        <a:moveTo>
                          <a:pt x="9" y="3"/>
                        </a:moveTo>
                        <a:lnTo>
                          <a:pt x="12" y="3"/>
                        </a:lnTo>
                        <a:lnTo>
                          <a:pt x="15" y="6"/>
                        </a:lnTo>
                        <a:lnTo>
                          <a:pt x="15" y="6"/>
                        </a:lnTo>
                        <a:lnTo>
                          <a:pt x="9" y="6"/>
                        </a:lnTo>
                        <a:lnTo>
                          <a:pt x="9" y="6"/>
                        </a:lnTo>
                        <a:lnTo>
                          <a:pt x="9" y="6"/>
                        </a:lnTo>
                        <a:lnTo>
                          <a:pt x="6" y="9"/>
                        </a:lnTo>
                        <a:lnTo>
                          <a:pt x="3" y="9"/>
                        </a:lnTo>
                        <a:lnTo>
                          <a:pt x="0" y="9"/>
                        </a:lnTo>
                        <a:lnTo>
                          <a:pt x="0" y="9"/>
                        </a:lnTo>
                        <a:lnTo>
                          <a:pt x="3" y="3"/>
                        </a:lnTo>
                        <a:lnTo>
                          <a:pt x="6" y="3"/>
                        </a:lnTo>
                        <a:lnTo>
                          <a:pt x="6" y="3"/>
                        </a:lnTo>
                        <a:lnTo>
                          <a:pt x="6" y="3"/>
                        </a:lnTo>
                        <a:lnTo>
                          <a:pt x="9" y="3"/>
                        </a:lnTo>
                        <a:moveTo>
                          <a:pt x="9" y="0"/>
                        </a:moveTo>
                        <a:lnTo>
                          <a:pt x="6" y="3"/>
                        </a:lnTo>
                        <a:lnTo>
                          <a:pt x="3" y="3"/>
                        </a:lnTo>
                        <a:lnTo>
                          <a:pt x="0" y="9"/>
                        </a:lnTo>
                        <a:lnTo>
                          <a:pt x="0" y="9"/>
                        </a:lnTo>
                        <a:lnTo>
                          <a:pt x="3" y="12"/>
                        </a:lnTo>
                        <a:lnTo>
                          <a:pt x="6" y="9"/>
                        </a:lnTo>
                        <a:lnTo>
                          <a:pt x="9" y="6"/>
                        </a:lnTo>
                        <a:lnTo>
                          <a:pt x="15" y="9"/>
                        </a:lnTo>
                        <a:lnTo>
                          <a:pt x="18" y="6"/>
                        </a:lnTo>
                        <a:lnTo>
                          <a:pt x="12" y="3"/>
                        </a:lnTo>
                        <a:lnTo>
                          <a:pt x="9" y="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68" name="Freeform 1267"/>
                  <p:cNvSpPr>
                    <a:spLocks/>
                  </p:cNvSpPr>
                  <p:nvPr/>
                </p:nvSpPr>
                <p:spPr bwMode="auto">
                  <a:xfrm>
                    <a:off x="2504" y="2066"/>
                    <a:ext cx="3" cy="3"/>
                  </a:xfrm>
                  <a:custGeom>
                    <a:avLst/>
                    <a:gdLst>
                      <a:gd name="T0" fmla="*/ 0 w 3"/>
                      <a:gd name="T1" fmla="*/ 0 h 3"/>
                      <a:gd name="T2" fmla="*/ 0 w 3"/>
                      <a:gd name="T3" fmla="*/ 0 h 3"/>
                      <a:gd name="T4" fmla="*/ 0 w 3"/>
                      <a:gd name="T5" fmla="*/ 0 h 3"/>
                      <a:gd name="T6" fmla="*/ 0 w 3"/>
                      <a:gd name="T7" fmla="*/ 3 h 3"/>
                      <a:gd name="T8" fmla="*/ 3 w 3"/>
                      <a:gd name="T9" fmla="*/ 0 h 3"/>
                      <a:gd name="T10" fmla="*/ 0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0" y="0"/>
                        </a:moveTo>
                        <a:lnTo>
                          <a:pt x="0" y="0"/>
                        </a:lnTo>
                        <a:lnTo>
                          <a:pt x="0" y="0"/>
                        </a:lnTo>
                        <a:lnTo>
                          <a:pt x="0" y="3"/>
                        </a:lnTo>
                        <a:lnTo>
                          <a:pt x="3" y="0"/>
                        </a:ln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69" name="Freeform 1268"/>
                  <p:cNvSpPr>
                    <a:spLocks/>
                  </p:cNvSpPr>
                  <p:nvPr/>
                </p:nvSpPr>
                <p:spPr bwMode="auto">
                  <a:xfrm>
                    <a:off x="2504" y="2066"/>
                    <a:ext cx="3" cy="3"/>
                  </a:xfrm>
                  <a:custGeom>
                    <a:avLst/>
                    <a:gdLst>
                      <a:gd name="T0" fmla="*/ 0 w 3"/>
                      <a:gd name="T1" fmla="*/ 0 h 3"/>
                      <a:gd name="T2" fmla="*/ 0 w 3"/>
                      <a:gd name="T3" fmla="*/ 0 h 3"/>
                      <a:gd name="T4" fmla="*/ 0 w 3"/>
                      <a:gd name="T5" fmla="*/ 0 h 3"/>
                      <a:gd name="T6" fmla="*/ 0 w 3"/>
                      <a:gd name="T7" fmla="*/ 3 h 3"/>
                      <a:gd name="T8" fmla="*/ 3 w 3"/>
                      <a:gd name="T9" fmla="*/ 0 h 3"/>
                      <a:gd name="T10" fmla="*/ 0 w 3"/>
                      <a:gd name="T11" fmla="*/ 0 h 3"/>
                      <a:gd name="T12" fmla="*/ 0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0"/>
                        </a:moveTo>
                        <a:lnTo>
                          <a:pt x="0" y="0"/>
                        </a:lnTo>
                        <a:lnTo>
                          <a:pt x="0" y="0"/>
                        </a:lnTo>
                        <a:lnTo>
                          <a:pt x="0" y="3"/>
                        </a:lnTo>
                        <a:lnTo>
                          <a:pt x="3"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70" name="Freeform 1269"/>
                  <p:cNvSpPr>
                    <a:spLocks/>
                  </p:cNvSpPr>
                  <p:nvPr/>
                </p:nvSpPr>
                <p:spPr bwMode="auto">
                  <a:xfrm>
                    <a:off x="2498" y="2051"/>
                    <a:ext cx="3" cy="15"/>
                  </a:xfrm>
                  <a:custGeom>
                    <a:avLst/>
                    <a:gdLst>
                      <a:gd name="T0" fmla="*/ 3 w 3"/>
                      <a:gd name="T1" fmla="*/ 3 h 15"/>
                      <a:gd name="T2" fmla="*/ 0 w 3"/>
                      <a:gd name="T3" fmla="*/ 3 h 15"/>
                      <a:gd name="T4" fmla="*/ 3 w 3"/>
                      <a:gd name="T5" fmla="*/ 6 h 15"/>
                      <a:gd name="T6" fmla="*/ 3 w 3"/>
                      <a:gd name="T7" fmla="*/ 9 h 15"/>
                      <a:gd name="T8" fmla="*/ 0 w 3"/>
                      <a:gd name="T9" fmla="*/ 12 h 15"/>
                      <a:gd name="T10" fmla="*/ 3 w 3"/>
                      <a:gd name="T11" fmla="*/ 15 h 15"/>
                      <a:gd name="T12" fmla="*/ 3 w 3"/>
                      <a:gd name="T13" fmla="*/ 15 h 15"/>
                      <a:gd name="T14" fmla="*/ 3 w 3"/>
                      <a:gd name="T15" fmla="*/ 12 h 15"/>
                      <a:gd name="T16" fmla="*/ 3 w 3"/>
                      <a:gd name="T17" fmla="*/ 9 h 15"/>
                      <a:gd name="T18" fmla="*/ 3 w 3"/>
                      <a:gd name="T19" fmla="*/ 9 h 15"/>
                      <a:gd name="T20" fmla="*/ 3 w 3"/>
                      <a:gd name="T21" fmla="*/ 9 h 15"/>
                      <a:gd name="T22" fmla="*/ 3 w 3"/>
                      <a:gd name="T23" fmla="*/ 6 h 15"/>
                      <a:gd name="T24" fmla="*/ 3 w 3"/>
                      <a:gd name="T25" fmla="*/ 3 h 15"/>
                      <a:gd name="T26" fmla="*/ 3 w 3"/>
                      <a:gd name="T27" fmla="*/ 3 h 15"/>
                      <a:gd name="T28" fmla="*/ 3 w 3"/>
                      <a:gd name="T29" fmla="*/ 0 h 15"/>
                      <a:gd name="T30" fmla="*/ 3 w 3"/>
                      <a:gd name="T31"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15">
                        <a:moveTo>
                          <a:pt x="3" y="3"/>
                        </a:moveTo>
                        <a:lnTo>
                          <a:pt x="0" y="3"/>
                        </a:lnTo>
                        <a:lnTo>
                          <a:pt x="3" y="6"/>
                        </a:lnTo>
                        <a:lnTo>
                          <a:pt x="3" y="9"/>
                        </a:lnTo>
                        <a:lnTo>
                          <a:pt x="0" y="12"/>
                        </a:lnTo>
                        <a:lnTo>
                          <a:pt x="3" y="15"/>
                        </a:lnTo>
                        <a:lnTo>
                          <a:pt x="3" y="15"/>
                        </a:lnTo>
                        <a:lnTo>
                          <a:pt x="3" y="12"/>
                        </a:lnTo>
                        <a:lnTo>
                          <a:pt x="3" y="9"/>
                        </a:lnTo>
                        <a:lnTo>
                          <a:pt x="3" y="9"/>
                        </a:lnTo>
                        <a:lnTo>
                          <a:pt x="3" y="9"/>
                        </a:lnTo>
                        <a:lnTo>
                          <a:pt x="3" y="6"/>
                        </a:lnTo>
                        <a:lnTo>
                          <a:pt x="3" y="3"/>
                        </a:lnTo>
                        <a:lnTo>
                          <a:pt x="3" y="3"/>
                        </a:lnTo>
                        <a:lnTo>
                          <a:pt x="3" y="0"/>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71" name="Freeform 1270"/>
                  <p:cNvSpPr>
                    <a:spLocks/>
                  </p:cNvSpPr>
                  <p:nvPr/>
                </p:nvSpPr>
                <p:spPr bwMode="auto">
                  <a:xfrm>
                    <a:off x="2498" y="2051"/>
                    <a:ext cx="3" cy="15"/>
                  </a:xfrm>
                  <a:custGeom>
                    <a:avLst/>
                    <a:gdLst>
                      <a:gd name="T0" fmla="*/ 3 w 3"/>
                      <a:gd name="T1" fmla="*/ 0 h 15"/>
                      <a:gd name="T2" fmla="*/ 3 w 3"/>
                      <a:gd name="T3" fmla="*/ 3 h 15"/>
                      <a:gd name="T4" fmla="*/ 0 w 3"/>
                      <a:gd name="T5" fmla="*/ 3 h 15"/>
                      <a:gd name="T6" fmla="*/ 3 w 3"/>
                      <a:gd name="T7" fmla="*/ 6 h 15"/>
                      <a:gd name="T8" fmla="*/ 3 w 3"/>
                      <a:gd name="T9" fmla="*/ 9 h 15"/>
                      <a:gd name="T10" fmla="*/ 0 w 3"/>
                      <a:gd name="T11" fmla="*/ 12 h 15"/>
                      <a:gd name="T12" fmla="*/ 3 w 3"/>
                      <a:gd name="T13" fmla="*/ 15 h 15"/>
                      <a:gd name="T14" fmla="*/ 3 w 3"/>
                      <a:gd name="T15" fmla="*/ 15 h 15"/>
                      <a:gd name="T16" fmla="*/ 3 w 3"/>
                      <a:gd name="T17" fmla="*/ 12 h 15"/>
                      <a:gd name="T18" fmla="*/ 3 w 3"/>
                      <a:gd name="T19" fmla="*/ 9 h 15"/>
                      <a:gd name="T20" fmla="*/ 3 w 3"/>
                      <a:gd name="T21" fmla="*/ 9 h 15"/>
                      <a:gd name="T22" fmla="*/ 3 w 3"/>
                      <a:gd name="T23" fmla="*/ 9 h 15"/>
                      <a:gd name="T24" fmla="*/ 3 w 3"/>
                      <a:gd name="T25" fmla="*/ 6 h 15"/>
                      <a:gd name="T26" fmla="*/ 3 w 3"/>
                      <a:gd name="T27" fmla="*/ 3 h 15"/>
                      <a:gd name="T28" fmla="*/ 3 w 3"/>
                      <a:gd name="T29" fmla="*/ 3 h 15"/>
                      <a:gd name="T30" fmla="*/ 3 w 3"/>
                      <a:gd name="T31" fmla="*/ 0 h 15"/>
                      <a:gd name="T32" fmla="*/ 3 w 3"/>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15">
                        <a:moveTo>
                          <a:pt x="3" y="0"/>
                        </a:moveTo>
                        <a:lnTo>
                          <a:pt x="3" y="3"/>
                        </a:lnTo>
                        <a:lnTo>
                          <a:pt x="0" y="3"/>
                        </a:lnTo>
                        <a:lnTo>
                          <a:pt x="3" y="6"/>
                        </a:lnTo>
                        <a:lnTo>
                          <a:pt x="3" y="9"/>
                        </a:lnTo>
                        <a:lnTo>
                          <a:pt x="0" y="12"/>
                        </a:lnTo>
                        <a:lnTo>
                          <a:pt x="3" y="15"/>
                        </a:lnTo>
                        <a:lnTo>
                          <a:pt x="3" y="15"/>
                        </a:lnTo>
                        <a:lnTo>
                          <a:pt x="3" y="12"/>
                        </a:lnTo>
                        <a:lnTo>
                          <a:pt x="3" y="9"/>
                        </a:lnTo>
                        <a:lnTo>
                          <a:pt x="3" y="9"/>
                        </a:lnTo>
                        <a:lnTo>
                          <a:pt x="3" y="9"/>
                        </a:lnTo>
                        <a:lnTo>
                          <a:pt x="3" y="6"/>
                        </a:lnTo>
                        <a:lnTo>
                          <a:pt x="3" y="3"/>
                        </a:lnTo>
                        <a:lnTo>
                          <a:pt x="3"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72" name="Freeform 1271"/>
                  <p:cNvSpPr>
                    <a:spLocks noEditPoints="1"/>
                  </p:cNvSpPr>
                  <p:nvPr/>
                </p:nvSpPr>
                <p:spPr bwMode="auto">
                  <a:xfrm>
                    <a:off x="2453" y="1942"/>
                    <a:ext cx="115" cy="127"/>
                  </a:xfrm>
                  <a:custGeom>
                    <a:avLst/>
                    <a:gdLst>
                      <a:gd name="T0" fmla="*/ 34 w 38"/>
                      <a:gd name="T1" fmla="*/ 38 h 42"/>
                      <a:gd name="T2" fmla="*/ 31 w 38"/>
                      <a:gd name="T3" fmla="*/ 38 h 42"/>
                      <a:gd name="T4" fmla="*/ 30 w 38"/>
                      <a:gd name="T5" fmla="*/ 37 h 42"/>
                      <a:gd name="T6" fmla="*/ 30 w 38"/>
                      <a:gd name="T7" fmla="*/ 31 h 42"/>
                      <a:gd name="T8" fmla="*/ 26 w 38"/>
                      <a:gd name="T9" fmla="*/ 35 h 42"/>
                      <a:gd name="T10" fmla="*/ 22 w 38"/>
                      <a:gd name="T11" fmla="*/ 39 h 42"/>
                      <a:gd name="T12" fmla="*/ 19 w 38"/>
                      <a:gd name="T13" fmla="*/ 39 h 42"/>
                      <a:gd name="T14" fmla="*/ 21 w 38"/>
                      <a:gd name="T15" fmla="*/ 37 h 42"/>
                      <a:gd name="T16" fmla="*/ 24 w 38"/>
                      <a:gd name="T17" fmla="*/ 35 h 42"/>
                      <a:gd name="T18" fmla="*/ 25 w 38"/>
                      <a:gd name="T19" fmla="*/ 33 h 42"/>
                      <a:gd name="T20" fmla="*/ 21 w 38"/>
                      <a:gd name="T21" fmla="*/ 34 h 42"/>
                      <a:gd name="T22" fmla="*/ 21 w 38"/>
                      <a:gd name="T23" fmla="*/ 33 h 42"/>
                      <a:gd name="T24" fmla="*/ 19 w 38"/>
                      <a:gd name="T25" fmla="*/ 31 h 42"/>
                      <a:gd name="T26" fmla="*/ 18 w 38"/>
                      <a:gd name="T27" fmla="*/ 32 h 42"/>
                      <a:gd name="T28" fmla="*/ 16 w 38"/>
                      <a:gd name="T29" fmla="*/ 33 h 42"/>
                      <a:gd name="T30" fmla="*/ 12 w 38"/>
                      <a:gd name="T31" fmla="*/ 33 h 42"/>
                      <a:gd name="T32" fmla="*/ 7 w 38"/>
                      <a:gd name="T33" fmla="*/ 32 h 42"/>
                      <a:gd name="T34" fmla="*/ 4 w 38"/>
                      <a:gd name="T35" fmla="*/ 32 h 42"/>
                      <a:gd name="T36" fmla="*/ 0 w 38"/>
                      <a:gd name="T37" fmla="*/ 30 h 42"/>
                      <a:gd name="T38" fmla="*/ 6 w 38"/>
                      <a:gd name="T39" fmla="*/ 24 h 42"/>
                      <a:gd name="T40" fmla="*/ 8 w 38"/>
                      <a:gd name="T41" fmla="*/ 21 h 42"/>
                      <a:gd name="T42" fmla="*/ 9 w 38"/>
                      <a:gd name="T43" fmla="*/ 17 h 42"/>
                      <a:gd name="T44" fmla="*/ 12 w 38"/>
                      <a:gd name="T45" fmla="*/ 13 h 42"/>
                      <a:gd name="T46" fmla="*/ 14 w 38"/>
                      <a:gd name="T47" fmla="*/ 10 h 42"/>
                      <a:gd name="T48" fmla="*/ 15 w 38"/>
                      <a:gd name="T49" fmla="*/ 8 h 42"/>
                      <a:gd name="T50" fmla="*/ 18 w 38"/>
                      <a:gd name="T51" fmla="*/ 4 h 42"/>
                      <a:gd name="T52" fmla="*/ 23 w 38"/>
                      <a:gd name="T53" fmla="*/ 1 h 42"/>
                      <a:gd name="T54" fmla="*/ 26 w 38"/>
                      <a:gd name="T55" fmla="*/ 1 h 42"/>
                      <a:gd name="T56" fmla="*/ 24 w 38"/>
                      <a:gd name="T57" fmla="*/ 1 h 42"/>
                      <a:gd name="T58" fmla="*/ 25 w 38"/>
                      <a:gd name="T59" fmla="*/ 3 h 42"/>
                      <a:gd name="T60" fmla="*/ 24 w 38"/>
                      <a:gd name="T61" fmla="*/ 3 h 42"/>
                      <a:gd name="T62" fmla="*/ 20 w 38"/>
                      <a:gd name="T63" fmla="*/ 9 h 42"/>
                      <a:gd name="T64" fmla="*/ 17 w 38"/>
                      <a:gd name="T65" fmla="*/ 14 h 42"/>
                      <a:gd name="T66" fmla="*/ 20 w 38"/>
                      <a:gd name="T67" fmla="*/ 13 h 42"/>
                      <a:gd name="T68" fmla="*/ 22 w 38"/>
                      <a:gd name="T69" fmla="*/ 13 h 42"/>
                      <a:gd name="T70" fmla="*/ 23 w 38"/>
                      <a:gd name="T71" fmla="*/ 15 h 42"/>
                      <a:gd name="T72" fmla="*/ 21 w 38"/>
                      <a:gd name="T73" fmla="*/ 17 h 42"/>
                      <a:gd name="T74" fmla="*/ 24 w 38"/>
                      <a:gd name="T75" fmla="*/ 18 h 42"/>
                      <a:gd name="T76" fmla="*/ 26 w 38"/>
                      <a:gd name="T77" fmla="*/ 19 h 42"/>
                      <a:gd name="T78" fmla="*/ 26 w 38"/>
                      <a:gd name="T79" fmla="*/ 20 h 42"/>
                      <a:gd name="T80" fmla="*/ 30 w 38"/>
                      <a:gd name="T81" fmla="*/ 18 h 42"/>
                      <a:gd name="T82" fmla="*/ 29 w 38"/>
                      <a:gd name="T83" fmla="*/ 22 h 42"/>
                      <a:gd name="T84" fmla="*/ 34 w 38"/>
                      <a:gd name="T85" fmla="*/ 18 h 42"/>
                      <a:gd name="T86" fmla="*/ 34 w 38"/>
                      <a:gd name="T87" fmla="*/ 22 h 42"/>
                      <a:gd name="T88" fmla="*/ 31 w 38"/>
                      <a:gd name="T89" fmla="*/ 24 h 42"/>
                      <a:gd name="T90" fmla="*/ 32 w 38"/>
                      <a:gd name="T91" fmla="*/ 25 h 42"/>
                      <a:gd name="T92" fmla="*/ 32 w 38"/>
                      <a:gd name="T93" fmla="*/ 27 h 42"/>
                      <a:gd name="T94" fmla="*/ 34 w 38"/>
                      <a:gd name="T95" fmla="*/ 27 h 42"/>
                      <a:gd name="T96" fmla="*/ 37 w 38"/>
                      <a:gd name="T97" fmla="*/ 25 h 42"/>
                      <a:gd name="T98" fmla="*/ 34 w 38"/>
                      <a:gd name="T99" fmla="*/ 28 h 42"/>
                      <a:gd name="T100" fmla="*/ 30 w 38"/>
                      <a:gd name="T101" fmla="*/ 30 h 42"/>
                      <a:gd name="T102" fmla="*/ 34 w 38"/>
                      <a:gd name="T103" fmla="*/ 33 h 42"/>
                      <a:gd name="T104" fmla="*/ 38 w 38"/>
                      <a:gd name="T105" fmla="*/ 30 h 42"/>
                      <a:gd name="T106" fmla="*/ 35 w 38"/>
                      <a:gd name="T107" fmla="*/ 34 h 42"/>
                      <a:gd name="T108" fmla="*/ 38 w 38"/>
                      <a:gd name="T109" fmla="*/ 33 h 42"/>
                      <a:gd name="T110" fmla="*/ 36 w 38"/>
                      <a:gd name="T111" fmla="*/ 40 h 42"/>
                      <a:gd name="T112" fmla="*/ 34 w 38"/>
                      <a:gd name="T113" fmla="*/ 41 h 42"/>
                      <a:gd name="T114" fmla="*/ 3 w 38"/>
                      <a:gd name="T115" fmla="*/ 2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 h="42">
                        <a:moveTo>
                          <a:pt x="32" y="42"/>
                        </a:moveTo>
                        <a:cubicBezTo>
                          <a:pt x="32" y="41"/>
                          <a:pt x="32" y="41"/>
                          <a:pt x="32" y="41"/>
                        </a:cubicBezTo>
                        <a:cubicBezTo>
                          <a:pt x="32" y="40"/>
                          <a:pt x="32" y="40"/>
                          <a:pt x="32" y="40"/>
                        </a:cubicBezTo>
                        <a:cubicBezTo>
                          <a:pt x="32" y="40"/>
                          <a:pt x="32" y="40"/>
                          <a:pt x="32" y="40"/>
                        </a:cubicBezTo>
                        <a:cubicBezTo>
                          <a:pt x="32" y="39"/>
                          <a:pt x="32" y="39"/>
                          <a:pt x="32" y="39"/>
                        </a:cubicBezTo>
                        <a:cubicBezTo>
                          <a:pt x="33" y="38"/>
                          <a:pt x="33" y="38"/>
                          <a:pt x="33" y="38"/>
                        </a:cubicBezTo>
                        <a:cubicBezTo>
                          <a:pt x="34" y="38"/>
                          <a:pt x="34" y="38"/>
                          <a:pt x="34" y="38"/>
                        </a:cubicBezTo>
                        <a:cubicBezTo>
                          <a:pt x="34" y="37"/>
                          <a:pt x="34" y="37"/>
                          <a:pt x="34" y="37"/>
                        </a:cubicBezTo>
                        <a:cubicBezTo>
                          <a:pt x="33" y="37"/>
                          <a:pt x="33" y="37"/>
                          <a:pt x="33" y="37"/>
                        </a:cubicBezTo>
                        <a:cubicBezTo>
                          <a:pt x="33" y="37"/>
                          <a:pt x="33" y="37"/>
                          <a:pt x="33" y="37"/>
                        </a:cubicBezTo>
                        <a:cubicBezTo>
                          <a:pt x="33" y="36"/>
                          <a:pt x="33" y="36"/>
                          <a:pt x="33" y="36"/>
                        </a:cubicBezTo>
                        <a:cubicBezTo>
                          <a:pt x="32" y="37"/>
                          <a:pt x="32" y="37"/>
                          <a:pt x="32" y="37"/>
                        </a:cubicBezTo>
                        <a:cubicBezTo>
                          <a:pt x="31" y="38"/>
                          <a:pt x="31" y="38"/>
                          <a:pt x="31" y="38"/>
                        </a:cubicBezTo>
                        <a:cubicBezTo>
                          <a:pt x="31" y="38"/>
                          <a:pt x="31" y="38"/>
                          <a:pt x="31" y="38"/>
                        </a:cubicBezTo>
                        <a:cubicBezTo>
                          <a:pt x="30" y="40"/>
                          <a:pt x="30" y="40"/>
                          <a:pt x="30" y="40"/>
                        </a:cubicBezTo>
                        <a:cubicBezTo>
                          <a:pt x="29" y="41"/>
                          <a:pt x="29" y="41"/>
                          <a:pt x="29" y="41"/>
                        </a:cubicBezTo>
                        <a:cubicBezTo>
                          <a:pt x="29" y="40"/>
                          <a:pt x="29" y="40"/>
                          <a:pt x="29" y="40"/>
                        </a:cubicBezTo>
                        <a:cubicBezTo>
                          <a:pt x="29" y="40"/>
                          <a:pt x="29" y="40"/>
                          <a:pt x="29" y="40"/>
                        </a:cubicBezTo>
                        <a:cubicBezTo>
                          <a:pt x="29" y="40"/>
                          <a:pt x="29" y="40"/>
                          <a:pt x="29" y="40"/>
                        </a:cubicBezTo>
                        <a:cubicBezTo>
                          <a:pt x="29" y="39"/>
                          <a:pt x="29" y="39"/>
                          <a:pt x="29" y="39"/>
                        </a:cubicBezTo>
                        <a:cubicBezTo>
                          <a:pt x="30" y="37"/>
                          <a:pt x="30" y="37"/>
                          <a:pt x="30" y="37"/>
                        </a:cubicBezTo>
                        <a:cubicBezTo>
                          <a:pt x="31" y="36"/>
                          <a:pt x="31" y="36"/>
                          <a:pt x="31" y="36"/>
                        </a:cubicBezTo>
                        <a:cubicBezTo>
                          <a:pt x="31" y="36"/>
                          <a:pt x="31" y="36"/>
                          <a:pt x="31" y="36"/>
                        </a:cubicBezTo>
                        <a:cubicBezTo>
                          <a:pt x="31" y="35"/>
                          <a:pt x="31" y="35"/>
                          <a:pt x="31" y="35"/>
                        </a:cubicBezTo>
                        <a:cubicBezTo>
                          <a:pt x="31" y="33"/>
                          <a:pt x="31" y="33"/>
                          <a:pt x="31" y="33"/>
                        </a:cubicBezTo>
                        <a:cubicBezTo>
                          <a:pt x="31" y="32"/>
                          <a:pt x="31" y="32"/>
                          <a:pt x="31" y="32"/>
                        </a:cubicBezTo>
                        <a:cubicBezTo>
                          <a:pt x="30" y="31"/>
                          <a:pt x="30" y="31"/>
                          <a:pt x="30" y="31"/>
                        </a:cubicBezTo>
                        <a:cubicBezTo>
                          <a:pt x="30" y="31"/>
                          <a:pt x="30" y="31"/>
                          <a:pt x="30" y="31"/>
                        </a:cubicBezTo>
                        <a:cubicBezTo>
                          <a:pt x="29" y="31"/>
                          <a:pt x="29" y="31"/>
                          <a:pt x="29" y="31"/>
                        </a:cubicBezTo>
                        <a:cubicBezTo>
                          <a:pt x="29" y="31"/>
                          <a:pt x="29" y="31"/>
                          <a:pt x="29" y="31"/>
                        </a:cubicBezTo>
                        <a:cubicBezTo>
                          <a:pt x="28" y="31"/>
                          <a:pt x="28" y="31"/>
                          <a:pt x="28" y="31"/>
                        </a:cubicBezTo>
                        <a:cubicBezTo>
                          <a:pt x="28" y="33"/>
                          <a:pt x="28" y="33"/>
                          <a:pt x="28" y="33"/>
                        </a:cubicBezTo>
                        <a:cubicBezTo>
                          <a:pt x="28" y="34"/>
                          <a:pt x="28" y="34"/>
                          <a:pt x="28" y="34"/>
                        </a:cubicBezTo>
                        <a:cubicBezTo>
                          <a:pt x="27" y="35"/>
                          <a:pt x="27" y="35"/>
                          <a:pt x="27" y="35"/>
                        </a:cubicBezTo>
                        <a:cubicBezTo>
                          <a:pt x="26" y="35"/>
                          <a:pt x="26" y="35"/>
                          <a:pt x="26" y="35"/>
                        </a:cubicBezTo>
                        <a:cubicBezTo>
                          <a:pt x="26" y="35"/>
                          <a:pt x="26" y="35"/>
                          <a:pt x="26" y="35"/>
                        </a:cubicBezTo>
                        <a:cubicBezTo>
                          <a:pt x="25" y="35"/>
                          <a:pt x="25" y="35"/>
                          <a:pt x="25" y="35"/>
                        </a:cubicBezTo>
                        <a:cubicBezTo>
                          <a:pt x="24" y="36"/>
                          <a:pt x="24" y="36"/>
                          <a:pt x="24" y="36"/>
                        </a:cubicBezTo>
                        <a:cubicBezTo>
                          <a:pt x="24" y="36"/>
                          <a:pt x="24" y="36"/>
                          <a:pt x="24" y="36"/>
                        </a:cubicBezTo>
                        <a:cubicBezTo>
                          <a:pt x="23" y="37"/>
                          <a:pt x="23" y="37"/>
                          <a:pt x="23" y="37"/>
                        </a:cubicBezTo>
                        <a:cubicBezTo>
                          <a:pt x="23" y="38"/>
                          <a:pt x="23" y="38"/>
                          <a:pt x="23" y="38"/>
                        </a:cubicBezTo>
                        <a:cubicBezTo>
                          <a:pt x="22" y="39"/>
                          <a:pt x="22" y="39"/>
                          <a:pt x="22" y="39"/>
                        </a:cubicBezTo>
                        <a:cubicBezTo>
                          <a:pt x="21" y="39"/>
                          <a:pt x="21" y="39"/>
                          <a:pt x="21" y="39"/>
                        </a:cubicBezTo>
                        <a:cubicBezTo>
                          <a:pt x="21" y="39"/>
                          <a:pt x="21" y="39"/>
                          <a:pt x="21" y="39"/>
                        </a:cubicBezTo>
                        <a:cubicBezTo>
                          <a:pt x="21" y="39"/>
                          <a:pt x="21" y="39"/>
                          <a:pt x="21" y="39"/>
                        </a:cubicBezTo>
                        <a:cubicBezTo>
                          <a:pt x="20" y="38"/>
                          <a:pt x="20" y="38"/>
                          <a:pt x="20" y="38"/>
                        </a:cubicBezTo>
                        <a:cubicBezTo>
                          <a:pt x="20" y="39"/>
                          <a:pt x="20" y="39"/>
                          <a:pt x="20" y="39"/>
                        </a:cubicBezTo>
                        <a:cubicBezTo>
                          <a:pt x="19" y="39"/>
                          <a:pt x="19" y="39"/>
                          <a:pt x="19" y="39"/>
                        </a:cubicBezTo>
                        <a:cubicBezTo>
                          <a:pt x="19" y="39"/>
                          <a:pt x="19" y="39"/>
                          <a:pt x="19" y="39"/>
                        </a:cubicBezTo>
                        <a:cubicBezTo>
                          <a:pt x="19" y="39"/>
                          <a:pt x="19" y="39"/>
                          <a:pt x="19" y="39"/>
                        </a:cubicBezTo>
                        <a:cubicBezTo>
                          <a:pt x="18" y="39"/>
                          <a:pt x="18" y="39"/>
                          <a:pt x="18" y="39"/>
                        </a:cubicBezTo>
                        <a:cubicBezTo>
                          <a:pt x="19" y="38"/>
                          <a:pt x="19" y="38"/>
                          <a:pt x="19" y="38"/>
                        </a:cubicBezTo>
                        <a:cubicBezTo>
                          <a:pt x="20" y="38"/>
                          <a:pt x="20" y="38"/>
                          <a:pt x="20" y="38"/>
                        </a:cubicBezTo>
                        <a:cubicBezTo>
                          <a:pt x="21" y="38"/>
                          <a:pt x="21" y="38"/>
                          <a:pt x="21" y="38"/>
                        </a:cubicBezTo>
                        <a:cubicBezTo>
                          <a:pt x="21" y="37"/>
                          <a:pt x="21" y="37"/>
                          <a:pt x="21" y="37"/>
                        </a:cubicBezTo>
                        <a:cubicBezTo>
                          <a:pt x="21" y="37"/>
                          <a:pt x="21" y="37"/>
                          <a:pt x="21" y="37"/>
                        </a:cubicBezTo>
                        <a:cubicBezTo>
                          <a:pt x="22" y="37"/>
                          <a:pt x="22" y="37"/>
                          <a:pt x="22" y="37"/>
                        </a:cubicBezTo>
                        <a:cubicBezTo>
                          <a:pt x="22" y="37"/>
                          <a:pt x="22" y="37"/>
                          <a:pt x="22" y="37"/>
                        </a:cubicBezTo>
                        <a:cubicBezTo>
                          <a:pt x="23" y="36"/>
                          <a:pt x="23" y="36"/>
                          <a:pt x="23" y="36"/>
                        </a:cubicBezTo>
                        <a:cubicBezTo>
                          <a:pt x="23" y="36"/>
                          <a:pt x="23" y="36"/>
                          <a:pt x="23" y="36"/>
                        </a:cubicBezTo>
                        <a:cubicBezTo>
                          <a:pt x="23" y="36"/>
                          <a:pt x="23" y="36"/>
                          <a:pt x="23" y="36"/>
                        </a:cubicBezTo>
                        <a:cubicBezTo>
                          <a:pt x="23" y="35"/>
                          <a:pt x="23" y="35"/>
                          <a:pt x="23" y="35"/>
                        </a:cubicBezTo>
                        <a:cubicBezTo>
                          <a:pt x="24" y="35"/>
                          <a:pt x="24" y="35"/>
                          <a:pt x="24" y="35"/>
                        </a:cubicBezTo>
                        <a:cubicBezTo>
                          <a:pt x="25" y="35"/>
                          <a:pt x="25" y="35"/>
                          <a:pt x="25" y="35"/>
                        </a:cubicBezTo>
                        <a:cubicBezTo>
                          <a:pt x="26" y="34"/>
                          <a:pt x="26" y="34"/>
                          <a:pt x="26" y="34"/>
                        </a:cubicBezTo>
                        <a:cubicBezTo>
                          <a:pt x="26" y="34"/>
                          <a:pt x="26" y="34"/>
                          <a:pt x="26" y="34"/>
                        </a:cubicBezTo>
                        <a:cubicBezTo>
                          <a:pt x="27" y="33"/>
                          <a:pt x="27" y="33"/>
                          <a:pt x="27" y="33"/>
                        </a:cubicBezTo>
                        <a:cubicBezTo>
                          <a:pt x="27" y="33"/>
                          <a:pt x="27" y="33"/>
                          <a:pt x="27" y="33"/>
                        </a:cubicBezTo>
                        <a:cubicBezTo>
                          <a:pt x="26" y="33"/>
                          <a:pt x="26" y="33"/>
                          <a:pt x="26" y="33"/>
                        </a:cubicBezTo>
                        <a:cubicBezTo>
                          <a:pt x="25" y="33"/>
                          <a:pt x="25" y="33"/>
                          <a:pt x="25" y="33"/>
                        </a:cubicBezTo>
                        <a:cubicBezTo>
                          <a:pt x="24" y="33"/>
                          <a:pt x="24" y="33"/>
                          <a:pt x="24" y="33"/>
                        </a:cubicBezTo>
                        <a:cubicBezTo>
                          <a:pt x="24" y="33"/>
                          <a:pt x="24" y="33"/>
                          <a:pt x="24" y="33"/>
                        </a:cubicBezTo>
                        <a:cubicBezTo>
                          <a:pt x="23" y="33"/>
                          <a:pt x="23" y="33"/>
                          <a:pt x="23" y="33"/>
                        </a:cubicBezTo>
                        <a:cubicBezTo>
                          <a:pt x="22" y="32"/>
                          <a:pt x="22" y="32"/>
                          <a:pt x="22" y="32"/>
                        </a:cubicBezTo>
                        <a:cubicBezTo>
                          <a:pt x="22" y="33"/>
                          <a:pt x="22" y="33"/>
                          <a:pt x="22" y="33"/>
                        </a:cubicBezTo>
                        <a:cubicBezTo>
                          <a:pt x="22" y="34"/>
                          <a:pt x="22" y="34"/>
                          <a:pt x="22" y="34"/>
                        </a:cubicBezTo>
                        <a:cubicBezTo>
                          <a:pt x="21" y="34"/>
                          <a:pt x="21" y="34"/>
                          <a:pt x="21" y="34"/>
                        </a:cubicBezTo>
                        <a:cubicBezTo>
                          <a:pt x="21" y="34"/>
                          <a:pt x="21" y="34"/>
                          <a:pt x="21" y="34"/>
                        </a:cubicBezTo>
                        <a:cubicBezTo>
                          <a:pt x="21" y="34"/>
                          <a:pt x="21" y="34"/>
                          <a:pt x="21" y="34"/>
                        </a:cubicBezTo>
                        <a:cubicBezTo>
                          <a:pt x="20" y="34"/>
                          <a:pt x="20" y="34"/>
                          <a:pt x="20" y="34"/>
                        </a:cubicBezTo>
                        <a:cubicBezTo>
                          <a:pt x="20" y="34"/>
                          <a:pt x="20" y="34"/>
                          <a:pt x="20" y="34"/>
                        </a:cubicBezTo>
                        <a:cubicBezTo>
                          <a:pt x="19" y="34"/>
                          <a:pt x="19" y="34"/>
                          <a:pt x="19" y="34"/>
                        </a:cubicBezTo>
                        <a:cubicBezTo>
                          <a:pt x="20" y="34"/>
                          <a:pt x="20" y="34"/>
                          <a:pt x="20" y="34"/>
                        </a:cubicBezTo>
                        <a:cubicBezTo>
                          <a:pt x="21" y="33"/>
                          <a:pt x="21" y="33"/>
                          <a:pt x="21" y="33"/>
                        </a:cubicBezTo>
                        <a:cubicBezTo>
                          <a:pt x="21" y="32"/>
                          <a:pt x="21" y="32"/>
                          <a:pt x="21" y="32"/>
                        </a:cubicBezTo>
                        <a:cubicBezTo>
                          <a:pt x="20" y="32"/>
                          <a:pt x="20" y="32"/>
                          <a:pt x="20" y="32"/>
                        </a:cubicBezTo>
                        <a:cubicBezTo>
                          <a:pt x="20" y="32"/>
                          <a:pt x="20" y="32"/>
                          <a:pt x="20" y="32"/>
                        </a:cubicBezTo>
                        <a:cubicBezTo>
                          <a:pt x="20" y="32"/>
                          <a:pt x="20" y="32"/>
                          <a:pt x="20" y="32"/>
                        </a:cubicBezTo>
                        <a:cubicBezTo>
                          <a:pt x="20" y="30"/>
                          <a:pt x="20" y="30"/>
                          <a:pt x="20" y="30"/>
                        </a:cubicBezTo>
                        <a:cubicBezTo>
                          <a:pt x="20" y="31"/>
                          <a:pt x="20" y="31"/>
                          <a:pt x="20" y="31"/>
                        </a:cubicBezTo>
                        <a:cubicBezTo>
                          <a:pt x="19" y="31"/>
                          <a:pt x="19" y="31"/>
                          <a:pt x="19" y="31"/>
                        </a:cubicBezTo>
                        <a:cubicBezTo>
                          <a:pt x="19" y="31"/>
                          <a:pt x="19" y="31"/>
                          <a:pt x="19" y="31"/>
                        </a:cubicBezTo>
                        <a:cubicBezTo>
                          <a:pt x="19" y="30"/>
                          <a:pt x="19" y="30"/>
                          <a:pt x="19" y="30"/>
                        </a:cubicBezTo>
                        <a:cubicBezTo>
                          <a:pt x="20" y="30"/>
                          <a:pt x="20" y="30"/>
                          <a:pt x="20" y="30"/>
                        </a:cubicBezTo>
                        <a:cubicBezTo>
                          <a:pt x="19" y="30"/>
                          <a:pt x="19" y="30"/>
                          <a:pt x="19" y="30"/>
                        </a:cubicBezTo>
                        <a:cubicBezTo>
                          <a:pt x="18" y="31"/>
                          <a:pt x="18" y="31"/>
                          <a:pt x="18" y="31"/>
                        </a:cubicBezTo>
                        <a:cubicBezTo>
                          <a:pt x="18" y="30"/>
                          <a:pt x="18" y="30"/>
                          <a:pt x="18" y="30"/>
                        </a:cubicBezTo>
                        <a:cubicBezTo>
                          <a:pt x="18" y="32"/>
                          <a:pt x="18" y="32"/>
                          <a:pt x="18" y="32"/>
                        </a:cubicBezTo>
                        <a:cubicBezTo>
                          <a:pt x="18" y="32"/>
                          <a:pt x="18" y="32"/>
                          <a:pt x="18" y="32"/>
                        </a:cubicBezTo>
                        <a:cubicBezTo>
                          <a:pt x="18" y="33"/>
                          <a:pt x="18" y="33"/>
                          <a:pt x="18" y="33"/>
                        </a:cubicBezTo>
                        <a:cubicBezTo>
                          <a:pt x="17" y="32"/>
                          <a:pt x="17" y="32"/>
                          <a:pt x="17" y="32"/>
                        </a:cubicBezTo>
                        <a:cubicBezTo>
                          <a:pt x="17" y="32"/>
                          <a:pt x="17" y="32"/>
                          <a:pt x="17" y="32"/>
                        </a:cubicBezTo>
                        <a:cubicBezTo>
                          <a:pt x="16" y="33"/>
                          <a:pt x="16" y="33"/>
                          <a:pt x="16" y="33"/>
                        </a:cubicBezTo>
                        <a:cubicBezTo>
                          <a:pt x="16" y="33"/>
                          <a:pt x="16" y="33"/>
                          <a:pt x="16" y="33"/>
                        </a:cubicBezTo>
                        <a:cubicBezTo>
                          <a:pt x="16" y="33"/>
                          <a:pt x="16" y="33"/>
                          <a:pt x="16" y="33"/>
                        </a:cubicBezTo>
                        <a:cubicBezTo>
                          <a:pt x="14" y="32"/>
                          <a:pt x="14" y="32"/>
                          <a:pt x="14" y="32"/>
                        </a:cubicBezTo>
                        <a:cubicBezTo>
                          <a:pt x="14" y="32"/>
                          <a:pt x="14" y="32"/>
                          <a:pt x="14" y="32"/>
                        </a:cubicBezTo>
                        <a:cubicBezTo>
                          <a:pt x="14" y="33"/>
                          <a:pt x="14" y="33"/>
                          <a:pt x="14" y="33"/>
                        </a:cubicBezTo>
                        <a:cubicBezTo>
                          <a:pt x="14" y="33"/>
                          <a:pt x="14" y="33"/>
                          <a:pt x="14" y="33"/>
                        </a:cubicBezTo>
                        <a:cubicBezTo>
                          <a:pt x="13" y="33"/>
                          <a:pt x="13" y="33"/>
                          <a:pt x="13" y="33"/>
                        </a:cubicBezTo>
                        <a:cubicBezTo>
                          <a:pt x="13" y="33"/>
                          <a:pt x="13" y="33"/>
                          <a:pt x="13" y="33"/>
                        </a:cubicBezTo>
                        <a:cubicBezTo>
                          <a:pt x="12" y="33"/>
                          <a:pt x="12" y="33"/>
                          <a:pt x="12" y="33"/>
                        </a:cubicBezTo>
                        <a:cubicBezTo>
                          <a:pt x="11" y="33"/>
                          <a:pt x="11" y="33"/>
                          <a:pt x="11" y="33"/>
                        </a:cubicBezTo>
                        <a:cubicBezTo>
                          <a:pt x="11" y="32"/>
                          <a:pt x="11" y="32"/>
                          <a:pt x="11" y="32"/>
                        </a:cubicBezTo>
                        <a:cubicBezTo>
                          <a:pt x="11" y="32"/>
                          <a:pt x="11" y="32"/>
                          <a:pt x="11" y="32"/>
                        </a:cubicBezTo>
                        <a:cubicBezTo>
                          <a:pt x="10" y="32"/>
                          <a:pt x="10" y="32"/>
                          <a:pt x="10" y="32"/>
                        </a:cubicBezTo>
                        <a:cubicBezTo>
                          <a:pt x="8" y="32"/>
                          <a:pt x="8" y="32"/>
                          <a:pt x="8" y="32"/>
                        </a:cubicBezTo>
                        <a:cubicBezTo>
                          <a:pt x="8" y="32"/>
                          <a:pt x="8" y="32"/>
                          <a:pt x="8" y="32"/>
                        </a:cubicBezTo>
                        <a:cubicBezTo>
                          <a:pt x="7" y="32"/>
                          <a:pt x="7" y="32"/>
                          <a:pt x="7" y="32"/>
                        </a:cubicBezTo>
                        <a:cubicBezTo>
                          <a:pt x="6" y="32"/>
                          <a:pt x="6" y="32"/>
                          <a:pt x="6" y="32"/>
                        </a:cubicBezTo>
                        <a:cubicBezTo>
                          <a:pt x="6" y="31"/>
                          <a:pt x="6" y="31"/>
                          <a:pt x="6" y="31"/>
                        </a:cubicBezTo>
                        <a:cubicBezTo>
                          <a:pt x="6" y="31"/>
                          <a:pt x="6" y="31"/>
                          <a:pt x="6" y="31"/>
                        </a:cubicBezTo>
                        <a:cubicBezTo>
                          <a:pt x="6" y="30"/>
                          <a:pt x="6" y="30"/>
                          <a:pt x="6" y="30"/>
                        </a:cubicBezTo>
                        <a:cubicBezTo>
                          <a:pt x="6" y="31"/>
                          <a:pt x="6" y="31"/>
                          <a:pt x="6" y="31"/>
                        </a:cubicBezTo>
                        <a:cubicBezTo>
                          <a:pt x="5" y="32"/>
                          <a:pt x="5" y="32"/>
                          <a:pt x="5" y="32"/>
                        </a:cubicBezTo>
                        <a:cubicBezTo>
                          <a:pt x="4" y="32"/>
                          <a:pt x="4" y="32"/>
                          <a:pt x="4" y="32"/>
                        </a:cubicBezTo>
                        <a:cubicBezTo>
                          <a:pt x="3" y="32"/>
                          <a:pt x="3" y="32"/>
                          <a:pt x="3" y="32"/>
                        </a:cubicBezTo>
                        <a:cubicBezTo>
                          <a:pt x="2" y="33"/>
                          <a:pt x="2" y="33"/>
                          <a:pt x="2" y="33"/>
                        </a:cubicBezTo>
                        <a:cubicBezTo>
                          <a:pt x="0" y="32"/>
                          <a:pt x="0" y="32"/>
                          <a:pt x="0" y="32"/>
                        </a:cubicBezTo>
                        <a:cubicBezTo>
                          <a:pt x="0" y="32"/>
                          <a:pt x="0" y="32"/>
                          <a:pt x="0" y="32"/>
                        </a:cubicBezTo>
                        <a:cubicBezTo>
                          <a:pt x="0" y="32"/>
                          <a:pt x="0" y="32"/>
                          <a:pt x="0" y="32"/>
                        </a:cubicBezTo>
                        <a:cubicBezTo>
                          <a:pt x="0" y="31"/>
                          <a:pt x="0" y="31"/>
                          <a:pt x="0" y="31"/>
                        </a:cubicBezTo>
                        <a:cubicBezTo>
                          <a:pt x="0" y="30"/>
                          <a:pt x="0" y="30"/>
                          <a:pt x="0" y="30"/>
                        </a:cubicBezTo>
                        <a:cubicBezTo>
                          <a:pt x="0" y="30"/>
                          <a:pt x="0" y="30"/>
                          <a:pt x="0" y="30"/>
                        </a:cubicBezTo>
                        <a:cubicBezTo>
                          <a:pt x="0" y="30"/>
                          <a:pt x="0" y="30"/>
                          <a:pt x="0" y="30"/>
                        </a:cubicBezTo>
                        <a:cubicBezTo>
                          <a:pt x="2" y="29"/>
                          <a:pt x="2" y="29"/>
                          <a:pt x="2" y="29"/>
                        </a:cubicBezTo>
                        <a:cubicBezTo>
                          <a:pt x="3" y="28"/>
                          <a:pt x="3" y="28"/>
                          <a:pt x="3" y="28"/>
                        </a:cubicBezTo>
                        <a:cubicBezTo>
                          <a:pt x="4" y="27"/>
                          <a:pt x="4" y="27"/>
                          <a:pt x="4" y="27"/>
                        </a:cubicBezTo>
                        <a:cubicBezTo>
                          <a:pt x="5" y="25"/>
                          <a:pt x="5" y="25"/>
                          <a:pt x="5" y="25"/>
                        </a:cubicBezTo>
                        <a:cubicBezTo>
                          <a:pt x="6" y="24"/>
                          <a:pt x="6" y="24"/>
                          <a:pt x="6" y="24"/>
                        </a:cubicBezTo>
                        <a:cubicBezTo>
                          <a:pt x="5" y="24"/>
                          <a:pt x="5" y="24"/>
                          <a:pt x="5" y="24"/>
                        </a:cubicBezTo>
                        <a:cubicBezTo>
                          <a:pt x="6" y="23"/>
                          <a:pt x="6" y="23"/>
                          <a:pt x="6" y="23"/>
                        </a:cubicBezTo>
                        <a:cubicBezTo>
                          <a:pt x="6" y="22"/>
                          <a:pt x="6" y="22"/>
                          <a:pt x="6" y="22"/>
                        </a:cubicBezTo>
                        <a:cubicBezTo>
                          <a:pt x="7" y="21"/>
                          <a:pt x="7" y="21"/>
                          <a:pt x="7" y="21"/>
                        </a:cubicBezTo>
                        <a:cubicBezTo>
                          <a:pt x="7" y="21"/>
                          <a:pt x="7" y="21"/>
                          <a:pt x="7" y="21"/>
                        </a:cubicBezTo>
                        <a:cubicBezTo>
                          <a:pt x="7" y="20"/>
                          <a:pt x="7" y="20"/>
                          <a:pt x="7" y="20"/>
                        </a:cubicBezTo>
                        <a:cubicBezTo>
                          <a:pt x="8" y="21"/>
                          <a:pt x="8" y="21"/>
                          <a:pt x="8" y="21"/>
                        </a:cubicBezTo>
                        <a:cubicBezTo>
                          <a:pt x="9" y="20"/>
                          <a:pt x="9" y="20"/>
                          <a:pt x="9" y="20"/>
                        </a:cubicBezTo>
                        <a:cubicBezTo>
                          <a:pt x="10" y="20"/>
                          <a:pt x="10" y="20"/>
                          <a:pt x="10" y="20"/>
                        </a:cubicBezTo>
                        <a:cubicBezTo>
                          <a:pt x="10" y="19"/>
                          <a:pt x="10" y="19"/>
                          <a:pt x="10" y="19"/>
                        </a:cubicBezTo>
                        <a:cubicBezTo>
                          <a:pt x="9" y="19"/>
                          <a:pt x="9" y="19"/>
                          <a:pt x="9" y="19"/>
                        </a:cubicBezTo>
                        <a:cubicBezTo>
                          <a:pt x="9" y="18"/>
                          <a:pt x="9" y="18"/>
                          <a:pt x="9" y="18"/>
                        </a:cubicBezTo>
                        <a:cubicBezTo>
                          <a:pt x="9" y="18"/>
                          <a:pt x="9" y="18"/>
                          <a:pt x="9" y="18"/>
                        </a:cubicBezTo>
                        <a:cubicBezTo>
                          <a:pt x="9" y="17"/>
                          <a:pt x="9" y="17"/>
                          <a:pt x="9" y="17"/>
                        </a:cubicBezTo>
                        <a:cubicBezTo>
                          <a:pt x="10" y="17"/>
                          <a:pt x="10" y="17"/>
                          <a:pt x="10" y="17"/>
                        </a:cubicBezTo>
                        <a:cubicBezTo>
                          <a:pt x="11" y="17"/>
                          <a:pt x="11" y="17"/>
                          <a:pt x="11" y="17"/>
                        </a:cubicBezTo>
                        <a:cubicBezTo>
                          <a:pt x="11" y="17"/>
                          <a:pt x="11" y="17"/>
                          <a:pt x="11" y="17"/>
                        </a:cubicBezTo>
                        <a:cubicBezTo>
                          <a:pt x="11" y="16"/>
                          <a:pt x="11" y="16"/>
                          <a:pt x="11" y="16"/>
                        </a:cubicBezTo>
                        <a:cubicBezTo>
                          <a:pt x="11" y="16"/>
                          <a:pt x="11" y="16"/>
                          <a:pt x="11" y="16"/>
                        </a:cubicBezTo>
                        <a:cubicBezTo>
                          <a:pt x="11" y="15"/>
                          <a:pt x="11" y="15"/>
                          <a:pt x="11" y="15"/>
                        </a:cubicBezTo>
                        <a:cubicBezTo>
                          <a:pt x="12" y="13"/>
                          <a:pt x="12" y="13"/>
                          <a:pt x="12" y="13"/>
                        </a:cubicBezTo>
                        <a:cubicBezTo>
                          <a:pt x="12" y="13"/>
                          <a:pt x="12" y="13"/>
                          <a:pt x="12" y="13"/>
                        </a:cubicBezTo>
                        <a:cubicBezTo>
                          <a:pt x="13" y="12"/>
                          <a:pt x="13" y="12"/>
                          <a:pt x="13" y="12"/>
                        </a:cubicBezTo>
                        <a:cubicBezTo>
                          <a:pt x="14" y="12"/>
                          <a:pt x="14" y="12"/>
                          <a:pt x="14" y="12"/>
                        </a:cubicBezTo>
                        <a:cubicBezTo>
                          <a:pt x="15" y="11"/>
                          <a:pt x="15" y="11"/>
                          <a:pt x="15" y="11"/>
                        </a:cubicBezTo>
                        <a:cubicBezTo>
                          <a:pt x="14" y="11"/>
                          <a:pt x="14" y="11"/>
                          <a:pt x="14" y="11"/>
                        </a:cubicBezTo>
                        <a:cubicBezTo>
                          <a:pt x="13" y="11"/>
                          <a:pt x="13" y="11"/>
                          <a:pt x="13" y="11"/>
                        </a:cubicBezTo>
                        <a:cubicBezTo>
                          <a:pt x="14" y="10"/>
                          <a:pt x="14" y="10"/>
                          <a:pt x="14" y="10"/>
                        </a:cubicBezTo>
                        <a:cubicBezTo>
                          <a:pt x="14" y="10"/>
                          <a:pt x="14" y="10"/>
                          <a:pt x="14" y="10"/>
                        </a:cubicBezTo>
                        <a:cubicBezTo>
                          <a:pt x="15" y="10"/>
                          <a:pt x="15" y="10"/>
                          <a:pt x="15" y="10"/>
                        </a:cubicBezTo>
                        <a:cubicBezTo>
                          <a:pt x="16" y="9"/>
                          <a:pt x="16" y="9"/>
                          <a:pt x="16" y="9"/>
                        </a:cubicBezTo>
                        <a:cubicBezTo>
                          <a:pt x="16" y="9"/>
                          <a:pt x="16" y="9"/>
                          <a:pt x="16" y="9"/>
                        </a:cubicBezTo>
                        <a:cubicBezTo>
                          <a:pt x="15" y="8"/>
                          <a:pt x="15" y="8"/>
                          <a:pt x="15" y="8"/>
                        </a:cubicBezTo>
                        <a:cubicBezTo>
                          <a:pt x="15" y="8"/>
                          <a:pt x="15" y="8"/>
                          <a:pt x="15" y="8"/>
                        </a:cubicBezTo>
                        <a:cubicBezTo>
                          <a:pt x="15" y="8"/>
                          <a:pt x="15" y="8"/>
                          <a:pt x="15" y="8"/>
                        </a:cubicBezTo>
                        <a:cubicBezTo>
                          <a:pt x="16" y="8"/>
                          <a:pt x="16" y="8"/>
                          <a:pt x="16" y="8"/>
                        </a:cubicBezTo>
                        <a:cubicBezTo>
                          <a:pt x="16" y="7"/>
                          <a:pt x="16" y="7"/>
                          <a:pt x="16" y="7"/>
                        </a:cubicBezTo>
                        <a:cubicBezTo>
                          <a:pt x="16" y="7"/>
                          <a:pt x="16" y="7"/>
                          <a:pt x="16" y="7"/>
                        </a:cubicBezTo>
                        <a:cubicBezTo>
                          <a:pt x="17" y="6"/>
                          <a:pt x="17" y="6"/>
                          <a:pt x="17" y="6"/>
                        </a:cubicBezTo>
                        <a:cubicBezTo>
                          <a:pt x="18" y="5"/>
                          <a:pt x="18" y="5"/>
                          <a:pt x="18" y="5"/>
                        </a:cubicBezTo>
                        <a:cubicBezTo>
                          <a:pt x="18" y="5"/>
                          <a:pt x="18" y="5"/>
                          <a:pt x="18" y="5"/>
                        </a:cubicBezTo>
                        <a:cubicBezTo>
                          <a:pt x="18" y="4"/>
                          <a:pt x="18" y="4"/>
                          <a:pt x="18" y="4"/>
                        </a:cubicBezTo>
                        <a:cubicBezTo>
                          <a:pt x="18" y="5"/>
                          <a:pt x="18" y="5"/>
                          <a:pt x="18" y="5"/>
                        </a:cubicBezTo>
                        <a:cubicBezTo>
                          <a:pt x="19" y="4"/>
                          <a:pt x="19" y="4"/>
                          <a:pt x="19" y="4"/>
                        </a:cubicBezTo>
                        <a:cubicBezTo>
                          <a:pt x="19" y="3"/>
                          <a:pt x="19" y="3"/>
                          <a:pt x="19" y="3"/>
                        </a:cubicBezTo>
                        <a:cubicBezTo>
                          <a:pt x="20" y="3"/>
                          <a:pt x="20" y="3"/>
                          <a:pt x="20" y="3"/>
                        </a:cubicBezTo>
                        <a:cubicBezTo>
                          <a:pt x="21" y="2"/>
                          <a:pt x="21" y="2"/>
                          <a:pt x="21" y="2"/>
                        </a:cubicBezTo>
                        <a:cubicBezTo>
                          <a:pt x="22" y="2"/>
                          <a:pt x="22" y="2"/>
                          <a:pt x="22" y="2"/>
                        </a:cubicBezTo>
                        <a:cubicBezTo>
                          <a:pt x="23" y="1"/>
                          <a:pt x="23" y="1"/>
                          <a:pt x="23" y="1"/>
                        </a:cubicBezTo>
                        <a:cubicBezTo>
                          <a:pt x="23" y="1"/>
                          <a:pt x="23" y="1"/>
                          <a:pt x="23" y="1"/>
                        </a:cubicBezTo>
                        <a:cubicBezTo>
                          <a:pt x="24" y="1"/>
                          <a:pt x="24" y="1"/>
                          <a:pt x="24" y="1"/>
                        </a:cubicBezTo>
                        <a:cubicBezTo>
                          <a:pt x="25" y="0"/>
                          <a:pt x="25" y="0"/>
                          <a:pt x="25" y="0"/>
                        </a:cubicBezTo>
                        <a:cubicBezTo>
                          <a:pt x="25" y="0"/>
                          <a:pt x="25" y="0"/>
                          <a:pt x="25" y="0"/>
                        </a:cubicBezTo>
                        <a:cubicBezTo>
                          <a:pt x="25" y="0"/>
                          <a:pt x="25" y="0"/>
                          <a:pt x="25" y="0"/>
                        </a:cubicBezTo>
                        <a:cubicBezTo>
                          <a:pt x="25" y="1"/>
                          <a:pt x="25" y="1"/>
                          <a:pt x="25" y="1"/>
                        </a:cubicBezTo>
                        <a:cubicBezTo>
                          <a:pt x="26" y="1"/>
                          <a:pt x="26" y="1"/>
                          <a:pt x="26" y="1"/>
                        </a:cubicBezTo>
                        <a:cubicBezTo>
                          <a:pt x="26" y="0"/>
                          <a:pt x="26" y="0"/>
                          <a:pt x="26" y="0"/>
                        </a:cubicBezTo>
                        <a:cubicBezTo>
                          <a:pt x="27" y="0"/>
                          <a:pt x="27" y="0"/>
                          <a:pt x="27" y="0"/>
                        </a:cubicBezTo>
                        <a:cubicBezTo>
                          <a:pt x="27" y="1"/>
                          <a:pt x="27" y="1"/>
                          <a:pt x="27" y="1"/>
                        </a:cubicBezTo>
                        <a:cubicBezTo>
                          <a:pt x="27" y="2"/>
                          <a:pt x="27" y="2"/>
                          <a:pt x="27" y="2"/>
                        </a:cubicBezTo>
                        <a:cubicBezTo>
                          <a:pt x="26" y="2"/>
                          <a:pt x="26" y="2"/>
                          <a:pt x="26" y="2"/>
                        </a:cubicBezTo>
                        <a:cubicBezTo>
                          <a:pt x="25" y="2"/>
                          <a:pt x="25" y="2"/>
                          <a:pt x="25" y="2"/>
                        </a:cubicBezTo>
                        <a:cubicBezTo>
                          <a:pt x="24" y="1"/>
                          <a:pt x="24" y="1"/>
                          <a:pt x="24" y="1"/>
                        </a:cubicBezTo>
                        <a:cubicBezTo>
                          <a:pt x="24" y="2"/>
                          <a:pt x="24" y="2"/>
                          <a:pt x="24" y="2"/>
                        </a:cubicBezTo>
                        <a:cubicBezTo>
                          <a:pt x="23" y="2"/>
                          <a:pt x="23" y="2"/>
                          <a:pt x="23" y="2"/>
                        </a:cubicBezTo>
                        <a:cubicBezTo>
                          <a:pt x="24" y="3"/>
                          <a:pt x="24" y="3"/>
                          <a:pt x="24" y="3"/>
                        </a:cubicBezTo>
                        <a:cubicBezTo>
                          <a:pt x="24" y="4"/>
                          <a:pt x="24" y="4"/>
                          <a:pt x="24" y="4"/>
                        </a:cubicBezTo>
                        <a:cubicBezTo>
                          <a:pt x="24" y="4"/>
                          <a:pt x="24" y="4"/>
                          <a:pt x="24" y="4"/>
                        </a:cubicBezTo>
                        <a:cubicBezTo>
                          <a:pt x="25" y="3"/>
                          <a:pt x="25" y="3"/>
                          <a:pt x="25" y="3"/>
                        </a:cubicBezTo>
                        <a:cubicBezTo>
                          <a:pt x="25" y="3"/>
                          <a:pt x="25" y="3"/>
                          <a:pt x="25" y="3"/>
                        </a:cubicBezTo>
                        <a:cubicBezTo>
                          <a:pt x="25" y="4"/>
                          <a:pt x="25" y="4"/>
                          <a:pt x="25" y="4"/>
                        </a:cubicBezTo>
                        <a:cubicBezTo>
                          <a:pt x="25" y="4"/>
                          <a:pt x="25" y="4"/>
                          <a:pt x="25" y="4"/>
                        </a:cubicBezTo>
                        <a:cubicBezTo>
                          <a:pt x="24" y="5"/>
                          <a:pt x="24" y="5"/>
                          <a:pt x="24" y="5"/>
                        </a:cubicBezTo>
                        <a:cubicBezTo>
                          <a:pt x="23" y="6"/>
                          <a:pt x="23" y="6"/>
                          <a:pt x="23" y="6"/>
                        </a:cubicBezTo>
                        <a:cubicBezTo>
                          <a:pt x="23" y="6"/>
                          <a:pt x="23" y="6"/>
                          <a:pt x="23" y="6"/>
                        </a:cubicBezTo>
                        <a:cubicBezTo>
                          <a:pt x="23" y="6"/>
                          <a:pt x="23" y="6"/>
                          <a:pt x="23" y="6"/>
                        </a:cubicBezTo>
                        <a:cubicBezTo>
                          <a:pt x="24" y="3"/>
                          <a:pt x="24" y="3"/>
                          <a:pt x="24" y="3"/>
                        </a:cubicBezTo>
                        <a:cubicBezTo>
                          <a:pt x="23" y="6"/>
                          <a:pt x="23" y="6"/>
                          <a:pt x="23" y="6"/>
                        </a:cubicBezTo>
                        <a:cubicBezTo>
                          <a:pt x="22" y="6"/>
                          <a:pt x="22" y="6"/>
                          <a:pt x="22" y="6"/>
                        </a:cubicBezTo>
                        <a:cubicBezTo>
                          <a:pt x="22" y="7"/>
                          <a:pt x="22" y="7"/>
                          <a:pt x="22" y="7"/>
                        </a:cubicBezTo>
                        <a:cubicBezTo>
                          <a:pt x="22" y="7"/>
                          <a:pt x="22" y="7"/>
                          <a:pt x="22" y="7"/>
                        </a:cubicBezTo>
                        <a:cubicBezTo>
                          <a:pt x="22" y="7"/>
                          <a:pt x="22" y="7"/>
                          <a:pt x="22" y="7"/>
                        </a:cubicBezTo>
                        <a:cubicBezTo>
                          <a:pt x="21" y="8"/>
                          <a:pt x="21" y="8"/>
                          <a:pt x="21" y="8"/>
                        </a:cubicBezTo>
                        <a:cubicBezTo>
                          <a:pt x="20" y="9"/>
                          <a:pt x="20" y="9"/>
                          <a:pt x="20" y="9"/>
                        </a:cubicBezTo>
                        <a:cubicBezTo>
                          <a:pt x="20" y="10"/>
                          <a:pt x="20" y="10"/>
                          <a:pt x="20" y="10"/>
                        </a:cubicBezTo>
                        <a:cubicBezTo>
                          <a:pt x="19" y="11"/>
                          <a:pt x="19" y="11"/>
                          <a:pt x="19" y="11"/>
                        </a:cubicBezTo>
                        <a:cubicBezTo>
                          <a:pt x="19" y="11"/>
                          <a:pt x="19" y="11"/>
                          <a:pt x="19" y="11"/>
                        </a:cubicBezTo>
                        <a:cubicBezTo>
                          <a:pt x="18" y="12"/>
                          <a:pt x="18" y="12"/>
                          <a:pt x="18" y="12"/>
                        </a:cubicBezTo>
                        <a:cubicBezTo>
                          <a:pt x="17" y="13"/>
                          <a:pt x="17" y="13"/>
                          <a:pt x="17" y="13"/>
                        </a:cubicBezTo>
                        <a:cubicBezTo>
                          <a:pt x="17" y="14"/>
                          <a:pt x="17" y="14"/>
                          <a:pt x="17" y="14"/>
                        </a:cubicBezTo>
                        <a:cubicBezTo>
                          <a:pt x="17" y="14"/>
                          <a:pt x="17" y="14"/>
                          <a:pt x="17" y="14"/>
                        </a:cubicBezTo>
                        <a:cubicBezTo>
                          <a:pt x="17" y="15"/>
                          <a:pt x="17" y="15"/>
                          <a:pt x="17" y="15"/>
                        </a:cubicBezTo>
                        <a:cubicBezTo>
                          <a:pt x="17" y="17"/>
                          <a:pt x="17" y="17"/>
                          <a:pt x="17" y="17"/>
                        </a:cubicBezTo>
                        <a:cubicBezTo>
                          <a:pt x="18" y="16"/>
                          <a:pt x="18" y="16"/>
                          <a:pt x="18" y="16"/>
                        </a:cubicBezTo>
                        <a:cubicBezTo>
                          <a:pt x="19" y="15"/>
                          <a:pt x="19" y="15"/>
                          <a:pt x="19" y="15"/>
                        </a:cubicBezTo>
                        <a:cubicBezTo>
                          <a:pt x="19" y="15"/>
                          <a:pt x="19" y="15"/>
                          <a:pt x="19" y="15"/>
                        </a:cubicBezTo>
                        <a:cubicBezTo>
                          <a:pt x="19" y="14"/>
                          <a:pt x="19" y="14"/>
                          <a:pt x="19" y="14"/>
                        </a:cubicBezTo>
                        <a:cubicBezTo>
                          <a:pt x="20" y="13"/>
                          <a:pt x="20" y="13"/>
                          <a:pt x="20" y="13"/>
                        </a:cubicBezTo>
                        <a:cubicBezTo>
                          <a:pt x="21" y="13"/>
                          <a:pt x="21" y="13"/>
                          <a:pt x="21" y="13"/>
                        </a:cubicBezTo>
                        <a:cubicBezTo>
                          <a:pt x="21" y="12"/>
                          <a:pt x="21" y="12"/>
                          <a:pt x="21" y="12"/>
                        </a:cubicBezTo>
                        <a:cubicBezTo>
                          <a:pt x="22" y="12"/>
                          <a:pt x="22" y="12"/>
                          <a:pt x="22" y="12"/>
                        </a:cubicBezTo>
                        <a:cubicBezTo>
                          <a:pt x="21" y="12"/>
                          <a:pt x="21" y="12"/>
                          <a:pt x="21" y="12"/>
                        </a:cubicBezTo>
                        <a:cubicBezTo>
                          <a:pt x="21" y="14"/>
                          <a:pt x="21" y="14"/>
                          <a:pt x="21" y="14"/>
                        </a:cubicBezTo>
                        <a:cubicBezTo>
                          <a:pt x="22" y="13"/>
                          <a:pt x="22" y="13"/>
                          <a:pt x="22" y="13"/>
                        </a:cubicBezTo>
                        <a:cubicBezTo>
                          <a:pt x="22" y="13"/>
                          <a:pt x="22" y="13"/>
                          <a:pt x="22" y="13"/>
                        </a:cubicBezTo>
                        <a:cubicBezTo>
                          <a:pt x="23" y="14"/>
                          <a:pt x="23" y="14"/>
                          <a:pt x="23" y="14"/>
                        </a:cubicBezTo>
                        <a:cubicBezTo>
                          <a:pt x="24" y="14"/>
                          <a:pt x="24" y="14"/>
                          <a:pt x="24" y="14"/>
                        </a:cubicBezTo>
                        <a:cubicBezTo>
                          <a:pt x="25" y="14"/>
                          <a:pt x="25" y="14"/>
                          <a:pt x="25" y="14"/>
                        </a:cubicBezTo>
                        <a:cubicBezTo>
                          <a:pt x="25" y="14"/>
                          <a:pt x="25" y="14"/>
                          <a:pt x="25" y="14"/>
                        </a:cubicBezTo>
                        <a:cubicBezTo>
                          <a:pt x="24" y="14"/>
                          <a:pt x="24" y="14"/>
                          <a:pt x="24" y="14"/>
                        </a:cubicBezTo>
                        <a:cubicBezTo>
                          <a:pt x="24" y="14"/>
                          <a:pt x="24" y="14"/>
                          <a:pt x="24" y="14"/>
                        </a:cubicBezTo>
                        <a:cubicBezTo>
                          <a:pt x="23" y="15"/>
                          <a:pt x="23" y="15"/>
                          <a:pt x="23" y="15"/>
                        </a:cubicBezTo>
                        <a:cubicBezTo>
                          <a:pt x="22" y="15"/>
                          <a:pt x="22" y="15"/>
                          <a:pt x="22" y="15"/>
                        </a:cubicBezTo>
                        <a:cubicBezTo>
                          <a:pt x="21" y="16"/>
                          <a:pt x="21" y="16"/>
                          <a:pt x="21" y="16"/>
                        </a:cubicBezTo>
                        <a:cubicBezTo>
                          <a:pt x="20" y="18"/>
                          <a:pt x="20" y="18"/>
                          <a:pt x="20" y="18"/>
                        </a:cubicBezTo>
                        <a:cubicBezTo>
                          <a:pt x="22" y="16"/>
                          <a:pt x="22" y="16"/>
                          <a:pt x="22" y="16"/>
                        </a:cubicBezTo>
                        <a:cubicBezTo>
                          <a:pt x="22" y="16"/>
                          <a:pt x="22" y="16"/>
                          <a:pt x="22" y="16"/>
                        </a:cubicBezTo>
                        <a:cubicBezTo>
                          <a:pt x="22" y="16"/>
                          <a:pt x="22" y="16"/>
                          <a:pt x="22" y="16"/>
                        </a:cubicBezTo>
                        <a:cubicBezTo>
                          <a:pt x="21" y="17"/>
                          <a:pt x="21" y="17"/>
                          <a:pt x="21" y="17"/>
                        </a:cubicBezTo>
                        <a:cubicBezTo>
                          <a:pt x="20" y="18"/>
                          <a:pt x="20" y="18"/>
                          <a:pt x="20" y="18"/>
                        </a:cubicBezTo>
                        <a:cubicBezTo>
                          <a:pt x="20" y="19"/>
                          <a:pt x="20" y="19"/>
                          <a:pt x="20" y="19"/>
                        </a:cubicBezTo>
                        <a:cubicBezTo>
                          <a:pt x="21" y="19"/>
                          <a:pt x="21" y="19"/>
                          <a:pt x="21" y="19"/>
                        </a:cubicBezTo>
                        <a:cubicBezTo>
                          <a:pt x="22" y="18"/>
                          <a:pt x="22" y="18"/>
                          <a:pt x="22" y="18"/>
                        </a:cubicBezTo>
                        <a:cubicBezTo>
                          <a:pt x="22" y="19"/>
                          <a:pt x="22" y="19"/>
                          <a:pt x="22" y="19"/>
                        </a:cubicBezTo>
                        <a:cubicBezTo>
                          <a:pt x="23" y="19"/>
                          <a:pt x="23" y="19"/>
                          <a:pt x="23" y="19"/>
                        </a:cubicBezTo>
                        <a:cubicBezTo>
                          <a:pt x="24" y="18"/>
                          <a:pt x="24" y="18"/>
                          <a:pt x="24" y="18"/>
                        </a:cubicBezTo>
                        <a:cubicBezTo>
                          <a:pt x="25" y="18"/>
                          <a:pt x="25" y="18"/>
                          <a:pt x="25" y="18"/>
                        </a:cubicBezTo>
                        <a:cubicBezTo>
                          <a:pt x="25" y="19"/>
                          <a:pt x="25" y="19"/>
                          <a:pt x="25" y="19"/>
                        </a:cubicBezTo>
                        <a:cubicBezTo>
                          <a:pt x="24" y="19"/>
                          <a:pt x="24" y="19"/>
                          <a:pt x="24" y="19"/>
                        </a:cubicBezTo>
                        <a:cubicBezTo>
                          <a:pt x="24" y="20"/>
                          <a:pt x="24" y="20"/>
                          <a:pt x="24" y="20"/>
                        </a:cubicBezTo>
                        <a:cubicBezTo>
                          <a:pt x="25" y="20"/>
                          <a:pt x="25" y="20"/>
                          <a:pt x="25" y="20"/>
                        </a:cubicBezTo>
                        <a:cubicBezTo>
                          <a:pt x="25" y="19"/>
                          <a:pt x="25" y="19"/>
                          <a:pt x="25" y="19"/>
                        </a:cubicBezTo>
                        <a:cubicBezTo>
                          <a:pt x="26" y="19"/>
                          <a:pt x="26" y="19"/>
                          <a:pt x="26" y="19"/>
                        </a:cubicBezTo>
                        <a:cubicBezTo>
                          <a:pt x="26" y="18"/>
                          <a:pt x="26" y="18"/>
                          <a:pt x="26" y="18"/>
                        </a:cubicBezTo>
                        <a:cubicBezTo>
                          <a:pt x="26" y="19"/>
                          <a:pt x="26" y="19"/>
                          <a:pt x="26" y="19"/>
                        </a:cubicBezTo>
                        <a:cubicBezTo>
                          <a:pt x="25" y="21"/>
                          <a:pt x="25" y="21"/>
                          <a:pt x="25" y="21"/>
                        </a:cubicBezTo>
                        <a:cubicBezTo>
                          <a:pt x="25" y="21"/>
                          <a:pt x="25" y="21"/>
                          <a:pt x="25" y="21"/>
                        </a:cubicBezTo>
                        <a:cubicBezTo>
                          <a:pt x="23" y="23"/>
                          <a:pt x="23" y="23"/>
                          <a:pt x="23" y="23"/>
                        </a:cubicBezTo>
                        <a:cubicBezTo>
                          <a:pt x="26" y="21"/>
                          <a:pt x="26" y="21"/>
                          <a:pt x="26" y="21"/>
                        </a:cubicBezTo>
                        <a:cubicBezTo>
                          <a:pt x="26" y="20"/>
                          <a:pt x="26" y="20"/>
                          <a:pt x="26" y="20"/>
                        </a:cubicBezTo>
                        <a:cubicBezTo>
                          <a:pt x="27" y="20"/>
                          <a:pt x="27" y="20"/>
                          <a:pt x="27" y="20"/>
                        </a:cubicBezTo>
                        <a:cubicBezTo>
                          <a:pt x="27" y="20"/>
                          <a:pt x="27" y="20"/>
                          <a:pt x="27" y="20"/>
                        </a:cubicBezTo>
                        <a:cubicBezTo>
                          <a:pt x="28" y="20"/>
                          <a:pt x="28" y="20"/>
                          <a:pt x="28" y="20"/>
                        </a:cubicBezTo>
                        <a:cubicBezTo>
                          <a:pt x="28" y="19"/>
                          <a:pt x="28" y="19"/>
                          <a:pt x="28" y="19"/>
                        </a:cubicBezTo>
                        <a:cubicBezTo>
                          <a:pt x="28" y="20"/>
                          <a:pt x="28" y="20"/>
                          <a:pt x="28" y="20"/>
                        </a:cubicBezTo>
                        <a:cubicBezTo>
                          <a:pt x="29" y="19"/>
                          <a:pt x="29" y="19"/>
                          <a:pt x="29" y="19"/>
                        </a:cubicBezTo>
                        <a:cubicBezTo>
                          <a:pt x="30" y="18"/>
                          <a:pt x="30" y="18"/>
                          <a:pt x="30" y="18"/>
                        </a:cubicBezTo>
                        <a:cubicBezTo>
                          <a:pt x="31" y="18"/>
                          <a:pt x="31" y="18"/>
                          <a:pt x="31" y="18"/>
                        </a:cubicBezTo>
                        <a:cubicBezTo>
                          <a:pt x="30" y="19"/>
                          <a:pt x="30" y="19"/>
                          <a:pt x="30" y="19"/>
                        </a:cubicBezTo>
                        <a:cubicBezTo>
                          <a:pt x="30" y="19"/>
                          <a:pt x="30" y="19"/>
                          <a:pt x="30" y="19"/>
                        </a:cubicBezTo>
                        <a:cubicBezTo>
                          <a:pt x="30" y="20"/>
                          <a:pt x="30" y="20"/>
                          <a:pt x="30" y="20"/>
                        </a:cubicBezTo>
                        <a:cubicBezTo>
                          <a:pt x="30" y="21"/>
                          <a:pt x="30" y="21"/>
                          <a:pt x="30" y="21"/>
                        </a:cubicBezTo>
                        <a:cubicBezTo>
                          <a:pt x="30" y="21"/>
                          <a:pt x="30" y="21"/>
                          <a:pt x="30" y="21"/>
                        </a:cubicBezTo>
                        <a:cubicBezTo>
                          <a:pt x="29" y="22"/>
                          <a:pt x="29" y="22"/>
                          <a:pt x="29" y="22"/>
                        </a:cubicBezTo>
                        <a:cubicBezTo>
                          <a:pt x="31" y="21"/>
                          <a:pt x="31" y="21"/>
                          <a:pt x="31" y="21"/>
                        </a:cubicBezTo>
                        <a:cubicBezTo>
                          <a:pt x="31" y="20"/>
                          <a:pt x="31" y="20"/>
                          <a:pt x="31" y="20"/>
                        </a:cubicBezTo>
                        <a:cubicBezTo>
                          <a:pt x="32" y="19"/>
                          <a:pt x="32" y="19"/>
                          <a:pt x="32" y="19"/>
                        </a:cubicBezTo>
                        <a:cubicBezTo>
                          <a:pt x="32" y="18"/>
                          <a:pt x="32" y="18"/>
                          <a:pt x="32" y="18"/>
                        </a:cubicBezTo>
                        <a:cubicBezTo>
                          <a:pt x="32" y="18"/>
                          <a:pt x="32" y="18"/>
                          <a:pt x="32" y="18"/>
                        </a:cubicBezTo>
                        <a:cubicBezTo>
                          <a:pt x="33" y="18"/>
                          <a:pt x="33" y="18"/>
                          <a:pt x="33" y="18"/>
                        </a:cubicBezTo>
                        <a:cubicBezTo>
                          <a:pt x="34" y="18"/>
                          <a:pt x="34" y="18"/>
                          <a:pt x="34" y="18"/>
                        </a:cubicBezTo>
                        <a:cubicBezTo>
                          <a:pt x="35" y="19"/>
                          <a:pt x="35" y="19"/>
                          <a:pt x="35" y="19"/>
                        </a:cubicBezTo>
                        <a:cubicBezTo>
                          <a:pt x="36" y="20"/>
                          <a:pt x="36" y="20"/>
                          <a:pt x="36" y="20"/>
                        </a:cubicBezTo>
                        <a:cubicBezTo>
                          <a:pt x="35" y="20"/>
                          <a:pt x="35" y="20"/>
                          <a:pt x="35" y="20"/>
                        </a:cubicBezTo>
                        <a:cubicBezTo>
                          <a:pt x="35" y="20"/>
                          <a:pt x="35" y="20"/>
                          <a:pt x="35" y="20"/>
                        </a:cubicBezTo>
                        <a:cubicBezTo>
                          <a:pt x="35" y="21"/>
                          <a:pt x="35" y="21"/>
                          <a:pt x="35" y="21"/>
                        </a:cubicBezTo>
                        <a:cubicBezTo>
                          <a:pt x="34" y="22"/>
                          <a:pt x="34" y="22"/>
                          <a:pt x="34" y="22"/>
                        </a:cubicBezTo>
                        <a:cubicBezTo>
                          <a:pt x="34" y="22"/>
                          <a:pt x="34" y="22"/>
                          <a:pt x="34" y="22"/>
                        </a:cubicBezTo>
                        <a:cubicBezTo>
                          <a:pt x="33" y="22"/>
                          <a:pt x="33" y="22"/>
                          <a:pt x="33" y="22"/>
                        </a:cubicBezTo>
                        <a:cubicBezTo>
                          <a:pt x="33" y="22"/>
                          <a:pt x="33" y="22"/>
                          <a:pt x="33" y="22"/>
                        </a:cubicBezTo>
                        <a:cubicBezTo>
                          <a:pt x="32" y="23"/>
                          <a:pt x="32" y="23"/>
                          <a:pt x="32" y="23"/>
                        </a:cubicBezTo>
                        <a:cubicBezTo>
                          <a:pt x="31" y="23"/>
                          <a:pt x="31" y="23"/>
                          <a:pt x="31" y="23"/>
                        </a:cubicBezTo>
                        <a:cubicBezTo>
                          <a:pt x="30" y="23"/>
                          <a:pt x="30" y="23"/>
                          <a:pt x="30" y="23"/>
                        </a:cubicBezTo>
                        <a:cubicBezTo>
                          <a:pt x="30" y="24"/>
                          <a:pt x="30" y="24"/>
                          <a:pt x="30" y="24"/>
                        </a:cubicBezTo>
                        <a:cubicBezTo>
                          <a:pt x="31" y="24"/>
                          <a:pt x="31" y="24"/>
                          <a:pt x="31" y="24"/>
                        </a:cubicBezTo>
                        <a:cubicBezTo>
                          <a:pt x="32" y="23"/>
                          <a:pt x="32" y="23"/>
                          <a:pt x="32" y="23"/>
                        </a:cubicBezTo>
                        <a:cubicBezTo>
                          <a:pt x="32" y="24"/>
                          <a:pt x="32" y="24"/>
                          <a:pt x="32" y="24"/>
                        </a:cubicBezTo>
                        <a:cubicBezTo>
                          <a:pt x="32" y="24"/>
                          <a:pt x="32" y="24"/>
                          <a:pt x="32" y="24"/>
                        </a:cubicBezTo>
                        <a:cubicBezTo>
                          <a:pt x="31" y="26"/>
                          <a:pt x="31" y="26"/>
                          <a:pt x="31" y="26"/>
                        </a:cubicBezTo>
                        <a:cubicBezTo>
                          <a:pt x="33" y="24"/>
                          <a:pt x="33" y="24"/>
                          <a:pt x="33" y="24"/>
                        </a:cubicBezTo>
                        <a:cubicBezTo>
                          <a:pt x="33" y="25"/>
                          <a:pt x="33" y="25"/>
                          <a:pt x="33" y="25"/>
                        </a:cubicBezTo>
                        <a:cubicBezTo>
                          <a:pt x="32" y="25"/>
                          <a:pt x="32" y="25"/>
                          <a:pt x="32" y="25"/>
                        </a:cubicBezTo>
                        <a:cubicBezTo>
                          <a:pt x="32" y="26"/>
                          <a:pt x="32" y="26"/>
                          <a:pt x="32" y="26"/>
                        </a:cubicBezTo>
                        <a:cubicBezTo>
                          <a:pt x="32" y="26"/>
                          <a:pt x="32" y="26"/>
                          <a:pt x="32" y="26"/>
                        </a:cubicBezTo>
                        <a:cubicBezTo>
                          <a:pt x="32" y="26"/>
                          <a:pt x="32" y="26"/>
                          <a:pt x="32" y="26"/>
                        </a:cubicBezTo>
                        <a:cubicBezTo>
                          <a:pt x="31" y="27"/>
                          <a:pt x="31" y="27"/>
                          <a:pt x="31" y="27"/>
                        </a:cubicBezTo>
                        <a:cubicBezTo>
                          <a:pt x="30" y="27"/>
                          <a:pt x="30" y="27"/>
                          <a:pt x="30" y="27"/>
                        </a:cubicBezTo>
                        <a:cubicBezTo>
                          <a:pt x="32" y="28"/>
                          <a:pt x="32" y="28"/>
                          <a:pt x="32" y="28"/>
                        </a:cubicBezTo>
                        <a:cubicBezTo>
                          <a:pt x="32" y="27"/>
                          <a:pt x="32" y="27"/>
                          <a:pt x="32" y="27"/>
                        </a:cubicBezTo>
                        <a:cubicBezTo>
                          <a:pt x="32" y="28"/>
                          <a:pt x="32" y="28"/>
                          <a:pt x="32" y="28"/>
                        </a:cubicBezTo>
                        <a:cubicBezTo>
                          <a:pt x="31" y="29"/>
                          <a:pt x="31" y="29"/>
                          <a:pt x="31" y="29"/>
                        </a:cubicBezTo>
                        <a:cubicBezTo>
                          <a:pt x="32" y="28"/>
                          <a:pt x="32" y="28"/>
                          <a:pt x="32" y="28"/>
                        </a:cubicBezTo>
                        <a:cubicBezTo>
                          <a:pt x="33" y="27"/>
                          <a:pt x="33" y="27"/>
                          <a:pt x="33" y="27"/>
                        </a:cubicBezTo>
                        <a:cubicBezTo>
                          <a:pt x="33" y="27"/>
                          <a:pt x="33" y="27"/>
                          <a:pt x="33" y="27"/>
                        </a:cubicBezTo>
                        <a:cubicBezTo>
                          <a:pt x="34" y="27"/>
                          <a:pt x="34" y="27"/>
                          <a:pt x="34" y="27"/>
                        </a:cubicBezTo>
                        <a:cubicBezTo>
                          <a:pt x="34" y="27"/>
                          <a:pt x="34" y="27"/>
                          <a:pt x="34" y="27"/>
                        </a:cubicBezTo>
                        <a:cubicBezTo>
                          <a:pt x="35" y="26"/>
                          <a:pt x="35" y="26"/>
                          <a:pt x="35" y="26"/>
                        </a:cubicBezTo>
                        <a:cubicBezTo>
                          <a:pt x="35" y="25"/>
                          <a:pt x="35" y="25"/>
                          <a:pt x="35" y="25"/>
                        </a:cubicBezTo>
                        <a:cubicBezTo>
                          <a:pt x="35" y="25"/>
                          <a:pt x="35" y="25"/>
                          <a:pt x="35" y="25"/>
                        </a:cubicBezTo>
                        <a:cubicBezTo>
                          <a:pt x="35" y="25"/>
                          <a:pt x="35" y="25"/>
                          <a:pt x="35" y="25"/>
                        </a:cubicBezTo>
                        <a:cubicBezTo>
                          <a:pt x="35" y="25"/>
                          <a:pt x="35" y="25"/>
                          <a:pt x="35" y="25"/>
                        </a:cubicBezTo>
                        <a:cubicBezTo>
                          <a:pt x="36" y="25"/>
                          <a:pt x="36" y="25"/>
                          <a:pt x="36" y="25"/>
                        </a:cubicBezTo>
                        <a:cubicBezTo>
                          <a:pt x="37" y="25"/>
                          <a:pt x="37" y="25"/>
                          <a:pt x="37" y="25"/>
                        </a:cubicBezTo>
                        <a:cubicBezTo>
                          <a:pt x="37" y="25"/>
                          <a:pt x="37" y="25"/>
                          <a:pt x="37" y="25"/>
                        </a:cubicBezTo>
                        <a:cubicBezTo>
                          <a:pt x="37" y="26"/>
                          <a:pt x="37" y="26"/>
                          <a:pt x="37" y="26"/>
                        </a:cubicBezTo>
                        <a:cubicBezTo>
                          <a:pt x="37" y="26"/>
                          <a:pt x="37" y="26"/>
                          <a:pt x="37" y="26"/>
                        </a:cubicBezTo>
                        <a:cubicBezTo>
                          <a:pt x="36" y="27"/>
                          <a:pt x="36" y="27"/>
                          <a:pt x="36" y="27"/>
                        </a:cubicBezTo>
                        <a:cubicBezTo>
                          <a:pt x="36" y="27"/>
                          <a:pt x="36" y="27"/>
                          <a:pt x="36" y="27"/>
                        </a:cubicBezTo>
                        <a:cubicBezTo>
                          <a:pt x="35" y="27"/>
                          <a:pt x="35" y="27"/>
                          <a:pt x="35" y="27"/>
                        </a:cubicBezTo>
                        <a:cubicBezTo>
                          <a:pt x="34" y="28"/>
                          <a:pt x="34" y="28"/>
                          <a:pt x="34" y="28"/>
                        </a:cubicBezTo>
                        <a:cubicBezTo>
                          <a:pt x="33" y="29"/>
                          <a:pt x="33" y="29"/>
                          <a:pt x="33" y="29"/>
                        </a:cubicBezTo>
                        <a:cubicBezTo>
                          <a:pt x="32" y="29"/>
                          <a:pt x="32" y="29"/>
                          <a:pt x="32" y="29"/>
                        </a:cubicBezTo>
                        <a:cubicBezTo>
                          <a:pt x="31" y="29"/>
                          <a:pt x="31" y="29"/>
                          <a:pt x="31" y="29"/>
                        </a:cubicBezTo>
                        <a:cubicBezTo>
                          <a:pt x="31" y="30"/>
                          <a:pt x="31" y="30"/>
                          <a:pt x="31" y="30"/>
                        </a:cubicBezTo>
                        <a:cubicBezTo>
                          <a:pt x="32" y="30"/>
                          <a:pt x="32" y="30"/>
                          <a:pt x="32" y="30"/>
                        </a:cubicBezTo>
                        <a:cubicBezTo>
                          <a:pt x="31" y="30"/>
                          <a:pt x="31" y="30"/>
                          <a:pt x="31" y="30"/>
                        </a:cubicBezTo>
                        <a:cubicBezTo>
                          <a:pt x="30" y="30"/>
                          <a:pt x="30" y="30"/>
                          <a:pt x="30" y="30"/>
                        </a:cubicBezTo>
                        <a:cubicBezTo>
                          <a:pt x="31" y="30"/>
                          <a:pt x="31" y="30"/>
                          <a:pt x="31" y="30"/>
                        </a:cubicBezTo>
                        <a:cubicBezTo>
                          <a:pt x="31" y="32"/>
                          <a:pt x="31" y="32"/>
                          <a:pt x="31" y="32"/>
                        </a:cubicBezTo>
                        <a:cubicBezTo>
                          <a:pt x="31" y="33"/>
                          <a:pt x="31" y="33"/>
                          <a:pt x="31" y="33"/>
                        </a:cubicBezTo>
                        <a:cubicBezTo>
                          <a:pt x="32" y="33"/>
                          <a:pt x="32" y="33"/>
                          <a:pt x="32" y="33"/>
                        </a:cubicBezTo>
                        <a:cubicBezTo>
                          <a:pt x="32" y="34"/>
                          <a:pt x="32" y="34"/>
                          <a:pt x="32" y="34"/>
                        </a:cubicBezTo>
                        <a:cubicBezTo>
                          <a:pt x="33" y="34"/>
                          <a:pt x="33" y="34"/>
                          <a:pt x="33" y="34"/>
                        </a:cubicBezTo>
                        <a:cubicBezTo>
                          <a:pt x="34" y="33"/>
                          <a:pt x="34" y="33"/>
                          <a:pt x="34" y="33"/>
                        </a:cubicBezTo>
                        <a:cubicBezTo>
                          <a:pt x="35" y="32"/>
                          <a:pt x="35" y="32"/>
                          <a:pt x="35" y="32"/>
                        </a:cubicBezTo>
                        <a:cubicBezTo>
                          <a:pt x="35" y="32"/>
                          <a:pt x="35" y="32"/>
                          <a:pt x="35" y="32"/>
                        </a:cubicBezTo>
                        <a:cubicBezTo>
                          <a:pt x="36" y="31"/>
                          <a:pt x="36" y="31"/>
                          <a:pt x="36" y="31"/>
                        </a:cubicBezTo>
                        <a:cubicBezTo>
                          <a:pt x="36" y="31"/>
                          <a:pt x="36" y="31"/>
                          <a:pt x="36" y="31"/>
                        </a:cubicBezTo>
                        <a:cubicBezTo>
                          <a:pt x="37" y="30"/>
                          <a:pt x="37" y="30"/>
                          <a:pt x="37" y="30"/>
                        </a:cubicBezTo>
                        <a:cubicBezTo>
                          <a:pt x="37" y="30"/>
                          <a:pt x="37" y="30"/>
                          <a:pt x="37" y="30"/>
                        </a:cubicBezTo>
                        <a:cubicBezTo>
                          <a:pt x="38" y="30"/>
                          <a:pt x="38" y="30"/>
                          <a:pt x="38" y="30"/>
                        </a:cubicBezTo>
                        <a:cubicBezTo>
                          <a:pt x="38" y="30"/>
                          <a:pt x="38" y="30"/>
                          <a:pt x="38" y="30"/>
                        </a:cubicBezTo>
                        <a:cubicBezTo>
                          <a:pt x="38" y="30"/>
                          <a:pt x="38" y="30"/>
                          <a:pt x="38" y="30"/>
                        </a:cubicBezTo>
                        <a:cubicBezTo>
                          <a:pt x="36" y="31"/>
                          <a:pt x="36" y="31"/>
                          <a:pt x="36" y="31"/>
                        </a:cubicBezTo>
                        <a:cubicBezTo>
                          <a:pt x="36" y="32"/>
                          <a:pt x="36" y="32"/>
                          <a:pt x="36" y="32"/>
                        </a:cubicBezTo>
                        <a:cubicBezTo>
                          <a:pt x="35" y="32"/>
                          <a:pt x="35" y="32"/>
                          <a:pt x="35" y="32"/>
                        </a:cubicBezTo>
                        <a:cubicBezTo>
                          <a:pt x="35" y="34"/>
                          <a:pt x="35" y="34"/>
                          <a:pt x="35" y="34"/>
                        </a:cubicBezTo>
                        <a:cubicBezTo>
                          <a:pt x="35" y="34"/>
                          <a:pt x="35" y="34"/>
                          <a:pt x="35" y="34"/>
                        </a:cubicBezTo>
                        <a:cubicBezTo>
                          <a:pt x="35" y="35"/>
                          <a:pt x="35" y="35"/>
                          <a:pt x="35" y="35"/>
                        </a:cubicBezTo>
                        <a:cubicBezTo>
                          <a:pt x="36" y="35"/>
                          <a:pt x="36" y="35"/>
                          <a:pt x="36" y="35"/>
                        </a:cubicBezTo>
                        <a:cubicBezTo>
                          <a:pt x="37" y="34"/>
                          <a:pt x="37" y="34"/>
                          <a:pt x="37" y="34"/>
                        </a:cubicBezTo>
                        <a:cubicBezTo>
                          <a:pt x="38" y="34"/>
                          <a:pt x="38" y="34"/>
                          <a:pt x="38" y="34"/>
                        </a:cubicBezTo>
                        <a:cubicBezTo>
                          <a:pt x="38" y="33"/>
                          <a:pt x="38" y="33"/>
                          <a:pt x="38" y="33"/>
                        </a:cubicBezTo>
                        <a:cubicBezTo>
                          <a:pt x="38" y="32"/>
                          <a:pt x="38" y="32"/>
                          <a:pt x="38" y="32"/>
                        </a:cubicBezTo>
                        <a:cubicBezTo>
                          <a:pt x="38" y="33"/>
                          <a:pt x="38" y="33"/>
                          <a:pt x="38" y="33"/>
                        </a:cubicBezTo>
                        <a:cubicBezTo>
                          <a:pt x="38" y="35"/>
                          <a:pt x="38" y="35"/>
                          <a:pt x="38" y="35"/>
                        </a:cubicBezTo>
                        <a:cubicBezTo>
                          <a:pt x="38" y="36"/>
                          <a:pt x="38" y="36"/>
                          <a:pt x="38" y="36"/>
                        </a:cubicBezTo>
                        <a:cubicBezTo>
                          <a:pt x="37" y="37"/>
                          <a:pt x="37" y="37"/>
                          <a:pt x="37" y="37"/>
                        </a:cubicBezTo>
                        <a:cubicBezTo>
                          <a:pt x="36" y="38"/>
                          <a:pt x="36" y="38"/>
                          <a:pt x="36" y="38"/>
                        </a:cubicBezTo>
                        <a:cubicBezTo>
                          <a:pt x="37" y="39"/>
                          <a:pt x="37" y="39"/>
                          <a:pt x="37" y="39"/>
                        </a:cubicBezTo>
                        <a:cubicBezTo>
                          <a:pt x="37" y="39"/>
                          <a:pt x="37" y="39"/>
                          <a:pt x="37" y="39"/>
                        </a:cubicBezTo>
                        <a:cubicBezTo>
                          <a:pt x="36" y="40"/>
                          <a:pt x="36" y="40"/>
                          <a:pt x="36" y="40"/>
                        </a:cubicBezTo>
                        <a:cubicBezTo>
                          <a:pt x="36" y="41"/>
                          <a:pt x="36" y="41"/>
                          <a:pt x="36" y="41"/>
                        </a:cubicBezTo>
                        <a:cubicBezTo>
                          <a:pt x="36" y="41"/>
                          <a:pt x="36" y="41"/>
                          <a:pt x="36" y="41"/>
                        </a:cubicBezTo>
                        <a:cubicBezTo>
                          <a:pt x="36" y="41"/>
                          <a:pt x="36" y="41"/>
                          <a:pt x="36" y="41"/>
                        </a:cubicBezTo>
                        <a:cubicBezTo>
                          <a:pt x="36" y="42"/>
                          <a:pt x="36" y="42"/>
                          <a:pt x="36" y="42"/>
                        </a:cubicBezTo>
                        <a:cubicBezTo>
                          <a:pt x="35" y="42"/>
                          <a:pt x="35" y="42"/>
                          <a:pt x="35" y="42"/>
                        </a:cubicBezTo>
                        <a:cubicBezTo>
                          <a:pt x="35" y="42"/>
                          <a:pt x="35" y="42"/>
                          <a:pt x="35" y="42"/>
                        </a:cubicBezTo>
                        <a:cubicBezTo>
                          <a:pt x="34" y="41"/>
                          <a:pt x="34" y="41"/>
                          <a:pt x="34" y="41"/>
                        </a:cubicBezTo>
                        <a:cubicBezTo>
                          <a:pt x="33" y="41"/>
                          <a:pt x="33" y="41"/>
                          <a:pt x="33" y="41"/>
                        </a:cubicBezTo>
                        <a:cubicBezTo>
                          <a:pt x="33" y="42"/>
                          <a:pt x="33" y="42"/>
                          <a:pt x="33" y="42"/>
                        </a:cubicBezTo>
                        <a:cubicBezTo>
                          <a:pt x="33" y="42"/>
                          <a:pt x="33" y="42"/>
                          <a:pt x="33" y="42"/>
                        </a:cubicBezTo>
                        <a:lnTo>
                          <a:pt x="32" y="42"/>
                        </a:lnTo>
                        <a:close/>
                        <a:moveTo>
                          <a:pt x="2" y="23"/>
                        </a:moveTo>
                        <a:cubicBezTo>
                          <a:pt x="3" y="23"/>
                          <a:pt x="3" y="23"/>
                          <a:pt x="3" y="23"/>
                        </a:cubicBezTo>
                        <a:cubicBezTo>
                          <a:pt x="3" y="23"/>
                          <a:pt x="3" y="23"/>
                          <a:pt x="3" y="23"/>
                        </a:cubicBezTo>
                        <a:cubicBezTo>
                          <a:pt x="4" y="24"/>
                          <a:pt x="4" y="24"/>
                          <a:pt x="4" y="24"/>
                        </a:cubicBezTo>
                        <a:cubicBezTo>
                          <a:pt x="3" y="24"/>
                          <a:pt x="3" y="24"/>
                          <a:pt x="3" y="24"/>
                        </a:cubicBezTo>
                        <a:cubicBezTo>
                          <a:pt x="2" y="25"/>
                          <a:pt x="2" y="25"/>
                          <a:pt x="2" y="25"/>
                        </a:cubicBezTo>
                        <a:lnTo>
                          <a:pt x="2" y="2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73" name="Freeform 1272"/>
                  <p:cNvSpPr>
                    <a:spLocks noEditPoints="1"/>
                  </p:cNvSpPr>
                  <p:nvPr/>
                </p:nvSpPr>
                <p:spPr bwMode="auto">
                  <a:xfrm>
                    <a:off x="2453" y="1942"/>
                    <a:ext cx="118" cy="130"/>
                  </a:xfrm>
                  <a:custGeom>
                    <a:avLst/>
                    <a:gdLst>
                      <a:gd name="T0" fmla="*/ 23 w 39"/>
                      <a:gd name="T1" fmla="*/ 3 h 43"/>
                      <a:gd name="T2" fmla="*/ 19 w 39"/>
                      <a:gd name="T3" fmla="*/ 10 h 43"/>
                      <a:gd name="T4" fmla="*/ 16 w 39"/>
                      <a:gd name="T5" fmla="*/ 18 h 43"/>
                      <a:gd name="T6" fmla="*/ 23 w 39"/>
                      <a:gd name="T7" fmla="*/ 14 h 43"/>
                      <a:gd name="T8" fmla="*/ 20 w 39"/>
                      <a:gd name="T9" fmla="*/ 18 h 43"/>
                      <a:gd name="T10" fmla="*/ 24 w 39"/>
                      <a:gd name="T11" fmla="*/ 19 h 43"/>
                      <a:gd name="T12" fmla="*/ 27 w 39"/>
                      <a:gd name="T13" fmla="*/ 20 h 43"/>
                      <a:gd name="T14" fmla="*/ 31 w 39"/>
                      <a:gd name="T15" fmla="*/ 21 h 43"/>
                      <a:gd name="T16" fmla="*/ 35 w 39"/>
                      <a:gd name="T17" fmla="*/ 20 h 43"/>
                      <a:gd name="T18" fmla="*/ 32 w 39"/>
                      <a:gd name="T19" fmla="*/ 24 h 43"/>
                      <a:gd name="T20" fmla="*/ 31 w 39"/>
                      <a:gd name="T21" fmla="*/ 31 h 43"/>
                      <a:gd name="T22" fmla="*/ 27 w 39"/>
                      <a:gd name="T23" fmla="*/ 35 h 43"/>
                      <a:gd name="T24" fmla="*/ 24 w 39"/>
                      <a:gd name="T25" fmla="*/ 33 h 43"/>
                      <a:gd name="T26" fmla="*/ 21 w 39"/>
                      <a:gd name="T27" fmla="*/ 33 h 43"/>
                      <a:gd name="T28" fmla="*/ 18 w 39"/>
                      <a:gd name="T29" fmla="*/ 30 h 43"/>
                      <a:gd name="T30" fmla="*/ 16 w 39"/>
                      <a:gd name="T31" fmla="*/ 32 h 43"/>
                      <a:gd name="T32" fmla="*/ 10 w 39"/>
                      <a:gd name="T33" fmla="*/ 32 h 43"/>
                      <a:gd name="T34" fmla="*/ 4 w 39"/>
                      <a:gd name="T35" fmla="*/ 32 h 43"/>
                      <a:gd name="T36" fmla="*/ 4 w 39"/>
                      <a:gd name="T37" fmla="*/ 28 h 43"/>
                      <a:gd name="T38" fmla="*/ 10 w 39"/>
                      <a:gd name="T39" fmla="*/ 20 h 43"/>
                      <a:gd name="T40" fmla="*/ 12 w 39"/>
                      <a:gd name="T41" fmla="*/ 17 h 43"/>
                      <a:gd name="T42" fmla="*/ 14 w 39"/>
                      <a:gd name="T43" fmla="*/ 11 h 43"/>
                      <a:gd name="T44" fmla="*/ 18 w 39"/>
                      <a:gd name="T45" fmla="*/ 6 h 43"/>
                      <a:gd name="T46" fmla="*/ 23 w 39"/>
                      <a:gd name="T47" fmla="*/ 1 h 43"/>
                      <a:gd name="T48" fmla="*/ 24 w 39"/>
                      <a:gd name="T49" fmla="*/ 5 h 43"/>
                      <a:gd name="T50" fmla="*/ 36 w 39"/>
                      <a:gd name="T51" fmla="*/ 26 h 43"/>
                      <a:gd name="T52" fmla="*/ 35 w 39"/>
                      <a:gd name="T53" fmla="*/ 34 h 43"/>
                      <a:gd name="T54" fmla="*/ 36 w 39"/>
                      <a:gd name="T55" fmla="*/ 37 h 43"/>
                      <a:gd name="T56" fmla="*/ 34 w 39"/>
                      <a:gd name="T57" fmla="*/ 41 h 43"/>
                      <a:gd name="T58" fmla="*/ 34 w 39"/>
                      <a:gd name="T59" fmla="*/ 37 h 43"/>
                      <a:gd name="T60" fmla="*/ 29 w 39"/>
                      <a:gd name="T61" fmla="*/ 40 h 43"/>
                      <a:gd name="T62" fmla="*/ 31 w 39"/>
                      <a:gd name="T63" fmla="*/ 33 h 43"/>
                      <a:gd name="T64" fmla="*/ 23 w 39"/>
                      <a:gd name="T65" fmla="*/ 37 h 43"/>
                      <a:gd name="T66" fmla="*/ 19 w 39"/>
                      <a:gd name="T67" fmla="*/ 39 h 43"/>
                      <a:gd name="T68" fmla="*/ 23 w 39"/>
                      <a:gd name="T69" fmla="*/ 36 h 43"/>
                      <a:gd name="T70" fmla="*/ 19 w 39"/>
                      <a:gd name="T71" fmla="*/ 4 h 43"/>
                      <a:gd name="T72" fmla="*/ 13 w 39"/>
                      <a:gd name="T73" fmla="*/ 11 h 43"/>
                      <a:gd name="T74" fmla="*/ 9 w 39"/>
                      <a:gd name="T75" fmla="*/ 19 h 43"/>
                      <a:gd name="T76" fmla="*/ 5 w 39"/>
                      <a:gd name="T77" fmla="*/ 22 h 43"/>
                      <a:gd name="T78" fmla="*/ 0 w 39"/>
                      <a:gd name="T79" fmla="*/ 32 h 43"/>
                      <a:gd name="T80" fmla="*/ 11 w 39"/>
                      <a:gd name="T81" fmla="*/ 33 h 43"/>
                      <a:gd name="T82" fmla="*/ 19 w 39"/>
                      <a:gd name="T83" fmla="*/ 30 h 43"/>
                      <a:gd name="T84" fmla="*/ 19 w 39"/>
                      <a:gd name="T85" fmla="*/ 34 h 43"/>
                      <a:gd name="T86" fmla="*/ 25 w 39"/>
                      <a:gd name="T87" fmla="*/ 34 h 43"/>
                      <a:gd name="T88" fmla="*/ 20 w 39"/>
                      <a:gd name="T89" fmla="*/ 39 h 43"/>
                      <a:gd name="T90" fmla="*/ 28 w 39"/>
                      <a:gd name="T91" fmla="*/ 35 h 43"/>
                      <a:gd name="T92" fmla="*/ 28 w 39"/>
                      <a:gd name="T93" fmla="*/ 40 h 43"/>
                      <a:gd name="T94" fmla="*/ 33 w 39"/>
                      <a:gd name="T95" fmla="*/ 43 h 43"/>
                      <a:gd name="T96" fmla="*/ 38 w 39"/>
                      <a:gd name="T97" fmla="*/ 33 h 43"/>
                      <a:gd name="T98" fmla="*/ 37 w 39"/>
                      <a:gd name="T99" fmla="*/ 30 h 43"/>
                      <a:gd name="T100" fmla="*/ 31 w 39"/>
                      <a:gd name="T101" fmla="*/ 30 h 43"/>
                      <a:gd name="T102" fmla="*/ 36 w 39"/>
                      <a:gd name="T103" fmla="*/ 25 h 43"/>
                      <a:gd name="T104" fmla="*/ 32 w 39"/>
                      <a:gd name="T105" fmla="*/ 26 h 43"/>
                      <a:gd name="T106" fmla="*/ 34 w 39"/>
                      <a:gd name="T107" fmla="*/ 22 h 43"/>
                      <a:gd name="T108" fmla="*/ 31 w 39"/>
                      <a:gd name="T109" fmla="*/ 19 h 43"/>
                      <a:gd name="T110" fmla="*/ 26 w 39"/>
                      <a:gd name="T111" fmla="*/ 18 h 43"/>
                      <a:gd name="T112" fmla="*/ 22 w 39"/>
                      <a:gd name="T113" fmla="*/ 16 h 43"/>
                      <a:gd name="T114" fmla="*/ 22 w 39"/>
                      <a:gd name="T115" fmla="*/ 12 h 43"/>
                      <a:gd name="T116" fmla="*/ 19 w 39"/>
                      <a:gd name="T117" fmla="*/ 11 h 43"/>
                      <a:gd name="T118" fmla="*/ 25 w 39"/>
                      <a:gd name="T119" fmla="*/ 3 h 43"/>
                      <a:gd name="T120" fmla="*/ 25 w 39"/>
                      <a:gd name="T1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 h="43">
                        <a:moveTo>
                          <a:pt x="27" y="0"/>
                        </a:moveTo>
                        <a:cubicBezTo>
                          <a:pt x="27" y="1"/>
                          <a:pt x="27" y="1"/>
                          <a:pt x="27" y="1"/>
                        </a:cubicBezTo>
                        <a:cubicBezTo>
                          <a:pt x="26" y="2"/>
                          <a:pt x="26" y="2"/>
                          <a:pt x="26" y="2"/>
                        </a:cubicBezTo>
                        <a:cubicBezTo>
                          <a:pt x="26" y="2"/>
                          <a:pt x="26" y="2"/>
                          <a:pt x="26" y="2"/>
                        </a:cubicBezTo>
                        <a:cubicBezTo>
                          <a:pt x="26" y="1"/>
                          <a:pt x="26" y="1"/>
                          <a:pt x="26" y="1"/>
                        </a:cubicBezTo>
                        <a:cubicBezTo>
                          <a:pt x="26" y="1"/>
                          <a:pt x="26" y="1"/>
                          <a:pt x="26"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3" y="1"/>
                          <a:pt x="23" y="1"/>
                          <a:pt x="23" y="1"/>
                        </a:cubicBezTo>
                        <a:cubicBezTo>
                          <a:pt x="23" y="2"/>
                          <a:pt x="23" y="2"/>
                          <a:pt x="23" y="2"/>
                        </a:cubicBezTo>
                        <a:cubicBezTo>
                          <a:pt x="23" y="2"/>
                          <a:pt x="23" y="2"/>
                          <a:pt x="23" y="2"/>
                        </a:cubicBezTo>
                        <a:cubicBezTo>
                          <a:pt x="23" y="2"/>
                          <a:pt x="23" y="2"/>
                          <a:pt x="23" y="2"/>
                        </a:cubicBezTo>
                        <a:cubicBezTo>
                          <a:pt x="23" y="3"/>
                          <a:pt x="23" y="3"/>
                          <a:pt x="23" y="3"/>
                        </a:cubicBezTo>
                        <a:cubicBezTo>
                          <a:pt x="23" y="3"/>
                          <a:pt x="23" y="3"/>
                          <a:pt x="23" y="3"/>
                        </a:cubicBezTo>
                        <a:cubicBezTo>
                          <a:pt x="23" y="3"/>
                          <a:pt x="23" y="3"/>
                          <a:pt x="23" y="3"/>
                        </a:cubicBezTo>
                        <a:cubicBezTo>
                          <a:pt x="23" y="5"/>
                          <a:pt x="23" y="5"/>
                          <a:pt x="23" y="5"/>
                        </a:cubicBezTo>
                        <a:cubicBezTo>
                          <a:pt x="22" y="5"/>
                          <a:pt x="22" y="5"/>
                          <a:pt x="22" y="5"/>
                        </a:cubicBezTo>
                        <a:cubicBezTo>
                          <a:pt x="22" y="6"/>
                          <a:pt x="22" y="6"/>
                          <a:pt x="22" y="6"/>
                        </a:cubicBezTo>
                        <a:cubicBezTo>
                          <a:pt x="22" y="6"/>
                          <a:pt x="22" y="6"/>
                          <a:pt x="22" y="6"/>
                        </a:cubicBezTo>
                        <a:cubicBezTo>
                          <a:pt x="22" y="6"/>
                          <a:pt x="22" y="6"/>
                          <a:pt x="22" y="6"/>
                        </a:cubicBezTo>
                        <a:cubicBezTo>
                          <a:pt x="22" y="7"/>
                          <a:pt x="22" y="7"/>
                          <a:pt x="22" y="7"/>
                        </a:cubicBezTo>
                        <a:cubicBezTo>
                          <a:pt x="22" y="7"/>
                          <a:pt x="22" y="7"/>
                          <a:pt x="22" y="7"/>
                        </a:cubicBezTo>
                        <a:cubicBezTo>
                          <a:pt x="21" y="7"/>
                          <a:pt x="21" y="7"/>
                          <a:pt x="21" y="7"/>
                        </a:cubicBezTo>
                        <a:cubicBezTo>
                          <a:pt x="21" y="7"/>
                          <a:pt x="21" y="7"/>
                          <a:pt x="21" y="7"/>
                        </a:cubicBezTo>
                        <a:cubicBezTo>
                          <a:pt x="21" y="7"/>
                          <a:pt x="21" y="7"/>
                          <a:pt x="21" y="7"/>
                        </a:cubicBezTo>
                        <a:cubicBezTo>
                          <a:pt x="21" y="8"/>
                          <a:pt x="21" y="8"/>
                          <a:pt x="21" y="8"/>
                        </a:cubicBezTo>
                        <a:cubicBezTo>
                          <a:pt x="20" y="8"/>
                          <a:pt x="20" y="8"/>
                          <a:pt x="20" y="8"/>
                        </a:cubicBezTo>
                        <a:cubicBezTo>
                          <a:pt x="20" y="8"/>
                          <a:pt x="20" y="8"/>
                          <a:pt x="20" y="8"/>
                        </a:cubicBezTo>
                        <a:cubicBezTo>
                          <a:pt x="20" y="9"/>
                          <a:pt x="20" y="9"/>
                          <a:pt x="20" y="9"/>
                        </a:cubicBezTo>
                        <a:cubicBezTo>
                          <a:pt x="19" y="10"/>
                          <a:pt x="19" y="10"/>
                          <a:pt x="19" y="10"/>
                        </a:cubicBezTo>
                        <a:cubicBezTo>
                          <a:pt x="19" y="10"/>
                          <a:pt x="19" y="10"/>
                          <a:pt x="19" y="10"/>
                        </a:cubicBezTo>
                        <a:cubicBezTo>
                          <a:pt x="19" y="10"/>
                          <a:pt x="19" y="10"/>
                          <a:pt x="19" y="10"/>
                        </a:cubicBezTo>
                        <a:cubicBezTo>
                          <a:pt x="18" y="11"/>
                          <a:pt x="18" y="11"/>
                          <a:pt x="18" y="11"/>
                        </a:cubicBezTo>
                        <a:cubicBezTo>
                          <a:pt x="18" y="11"/>
                          <a:pt x="18" y="11"/>
                          <a:pt x="18" y="11"/>
                        </a:cubicBezTo>
                        <a:cubicBezTo>
                          <a:pt x="18" y="11"/>
                          <a:pt x="18" y="11"/>
                          <a:pt x="18" y="11"/>
                        </a:cubicBezTo>
                        <a:cubicBezTo>
                          <a:pt x="18" y="12"/>
                          <a:pt x="18" y="12"/>
                          <a:pt x="18" y="12"/>
                        </a:cubicBezTo>
                        <a:cubicBezTo>
                          <a:pt x="18" y="12"/>
                          <a:pt x="18" y="12"/>
                          <a:pt x="18" y="12"/>
                        </a:cubicBezTo>
                        <a:cubicBezTo>
                          <a:pt x="18" y="12"/>
                          <a:pt x="18" y="12"/>
                          <a:pt x="18" y="12"/>
                        </a:cubicBezTo>
                        <a:cubicBezTo>
                          <a:pt x="17" y="13"/>
                          <a:pt x="17" y="13"/>
                          <a:pt x="17" y="13"/>
                        </a:cubicBezTo>
                        <a:cubicBezTo>
                          <a:pt x="17" y="13"/>
                          <a:pt x="17" y="13"/>
                          <a:pt x="17" y="13"/>
                        </a:cubicBezTo>
                        <a:cubicBezTo>
                          <a:pt x="17" y="13"/>
                          <a:pt x="17" y="13"/>
                          <a:pt x="17" y="13"/>
                        </a:cubicBezTo>
                        <a:cubicBezTo>
                          <a:pt x="17" y="14"/>
                          <a:pt x="17" y="14"/>
                          <a:pt x="17" y="14"/>
                        </a:cubicBezTo>
                        <a:cubicBezTo>
                          <a:pt x="17" y="14"/>
                          <a:pt x="17" y="14"/>
                          <a:pt x="17" y="14"/>
                        </a:cubicBezTo>
                        <a:cubicBezTo>
                          <a:pt x="17" y="14"/>
                          <a:pt x="17" y="14"/>
                          <a:pt x="17" y="14"/>
                        </a:cubicBezTo>
                        <a:cubicBezTo>
                          <a:pt x="16" y="15"/>
                          <a:pt x="16" y="15"/>
                          <a:pt x="16" y="15"/>
                        </a:cubicBezTo>
                        <a:cubicBezTo>
                          <a:pt x="16" y="15"/>
                          <a:pt x="16" y="15"/>
                          <a:pt x="16" y="15"/>
                        </a:cubicBezTo>
                        <a:cubicBezTo>
                          <a:pt x="16" y="16"/>
                          <a:pt x="16" y="16"/>
                          <a:pt x="16" y="16"/>
                        </a:cubicBezTo>
                        <a:cubicBezTo>
                          <a:pt x="16" y="18"/>
                          <a:pt x="16" y="18"/>
                          <a:pt x="16" y="18"/>
                        </a:cubicBezTo>
                        <a:cubicBezTo>
                          <a:pt x="17" y="17"/>
                          <a:pt x="17" y="17"/>
                          <a:pt x="17" y="17"/>
                        </a:cubicBezTo>
                        <a:cubicBezTo>
                          <a:pt x="18" y="16"/>
                          <a:pt x="18" y="16"/>
                          <a:pt x="18" y="16"/>
                        </a:cubicBezTo>
                        <a:cubicBezTo>
                          <a:pt x="19" y="16"/>
                          <a:pt x="19" y="16"/>
                          <a:pt x="19" y="16"/>
                        </a:cubicBezTo>
                        <a:cubicBezTo>
                          <a:pt x="19" y="15"/>
                          <a:pt x="19" y="15"/>
                          <a:pt x="19" y="15"/>
                        </a:cubicBezTo>
                        <a:cubicBezTo>
                          <a:pt x="19" y="15"/>
                          <a:pt x="19" y="15"/>
                          <a:pt x="19" y="15"/>
                        </a:cubicBezTo>
                        <a:cubicBezTo>
                          <a:pt x="19" y="15"/>
                          <a:pt x="19" y="15"/>
                          <a:pt x="19" y="15"/>
                        </a:cubicBezTo>
                        <a:cubicBezTo>
                          <a:pt x="20" y="14"/>
                          <a:pt x="20" y="14"/>
                          <a:pt x="20" y="14"/>
                        </a:cubicBezTo>
                        <a:cubicBezTo>
                          <a:pt x="20" y="14"/>
                          <a:pt x="20" y="14"/>
                          <a:pt x="20" y="14"/>
                        </a:cubicBezTo>
                        <a:cubicBezTo>
                          <a:pt x="21" y="13"/>
                          <a:pt x="21" y="13"/>
                          <a:pt x="21" y="13"/>
                        </a:cubicBezTo>
                        <a:cubicBezTo>
                          <a:pt x="21" y="13"/>
                          <a:pt x="21" y="13"/>
                          <a:pt x="21" y="13"/>
                        </a:cubicBezTo>
                        <a:cubicBezTo>
                          <a:pt x="21" y="13"/>
                          <a:pt x="21" y="13"/>
                          <a:pt x="21" y="13"/>
                        </a:cubicBezTo>
                        <a:cubicBezTo>
                          <a:pt x="20" y="15"/>
                          <a:pt x="20" y="15"/>
                          <a:pt x="20" y="15"/>
                        </a:cubicBezTo>
                        <a:cubicBezTo>
                          <a:pt x="21" y="14"/>
                          <a:pt x="21" y="14"/>
                          <a:pt x="21" y="14"/>
                        </a:cubicBezTo>
                        <a:cubicBezTo>
                          <a:pt x="22" y="13"/>
                          <a:pt x="22" y="13"/>
                          <a:pt x="22" y="13"/>
                        </a:cubicBezTo>
                        <a:cubicBezTo>
                          <a:pt x="22" y="13"/>
                          <a:pt x="22" y="13"/>
                          <a:pt x="22" y="13"/>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2" y="14"/>
                          <a:pt x="22" y="14"/>
                          <a:pt x="22" y="14"/>
                        </a:cubicBezTo>
                        <a:cubicBezTo>
                          <a:pt x="22" y="14"/>
                          <a:pt x="22" y="14"/>
                          <a:pt x="22" y="14"/>
                        </a:cubicBezTo>
                        <a:cubicBezTo>
                          <a:pt x="22" y="15"/>
                          <a:pt x="22" y="15"/>
                          <a:pt x="22" y="15"/>
                        </a:cubicBezTo>
                        <a:cubicBezTo>
                          <a:pt x="21" y="15"/>
                          <a:pt x="21" y="15"/>
                          <a:pt x="21" y="15"/>
                        </a:cubicBezTo>
                        <a:cubicBezTo>
                          <a:pt x="21" y="15"/>
                          <a:pt x="21" y="15"/>
                          <a:pt x="21" y="15"/>
                        </a:cubicBezTo>
                        <a:cubicBezTo>
                          <a:pt x="21" y="16"/>
                          <a:pt x="21" y="16"/>
                          <a:pt x="21" y="16"/>
                        </a:cubicBezTo>
                        <a:cubicBezTo>
                          <a:pt x="20" y="16"/>
                          <a:pt x="20" y="16"/>
                          <a:pt x="20" y="16"/>
                        </a:cubicBezTo>
                        <a:cubicBezTo>
                          <a:pt x="19" y="19"/>
                          <a:pt x="19" y="19"/>
                          <a:pt x="19" y="19"/>
                        </a:cubicBezTo>
                        <a:cubicBezTo>
                          <a:pt x="21" y="17"/>
                          <a:pt x="21" y="17"/>
                          <a:pt x="21" y="17"/>
                        </a:cubicBezTo>
                        <a:cubicBezTo>
                          <a:pt x="22" y="16"/>
                          <a:pt x="22" y="16"/>
                          <a:pt x="22" y="16"/>
                        </a:cubicBezTo>
                        <a:cubicBezTo>
                          <a:pt x="21" y="17"/>
                          <a:pt x="21" y="17"/>
                          <a:pt x="21" y="17"/>
                        </a:cubicBezTo>
                        <a:cubicBezTo>
                          <a:pt x="20" y="18"/>
                          <a:pt x="20" y="18"/>
                          <a:pt x="20" y="18"/>
                        </a:cubicBezTo>
                        <a:cubicBezTo>
                          <a:pt x="20" y="18"/>
                          <a:pt x="20" y="18"/>
                          <a:pt x="20" y="18"/>
                        </a:cubicBezTo>
                        <a:cubicBezTo>
                          <a:pt x="20" y="18"/>
                          <a:pt x="20" y="18"/>
                          <a:pt x="20" y="18"/>
                        </a:cubicBezTo>
                        <a:cubicBezTo>
                          <a:pt x="20" y="19"/>
                          <a:pt x="20" y="19"/>
                          <a:pt x="20" y="19"/>
                        </a:cubicBezTo>
                        <a:cubicBezTo>
                          <a:pt x="20" y="19"/>
                          <a:pt x="20" y="19"/>
                          <a:pt x="20" y="19"/>
                        </a:cubicBezTo>
                        <a:cubicBezTo>
                          <a:pt x="20" y="19"/>
                          <a:pt x="20" y="19"/>
                          <a:pt x="20" y="19"/>
                        </a:cubicBezTo>
                        <a:cubicBezTo>
                          <a:pt x="21" y="19"/>
                          <a:pt x="21" y="19"/>
                          <a:pt x="21" y="19"/>
                        </a:cubicBezTo>
                        <a:cubicBezTo>
                          <a:pt x="21" y="19"/>
                          <a:pt x="21" y="19"/>
                          <a:pt x="21" y="19"/>
                        </a:cubicBezTo>
                        <a:cubicBezTo>
                          <a:pt x="21" y="19"/>
                          <a:pt x="21" y="19"/>
                          <a:pt x="21" y="19"/>
                        </a:cubicBezTo>
                        <a:cubicBezTo>
                          <a:pt x="22" y="19"/>
                          <a:pt x="22" y="19"/>
                          <a:pt x="22" y="19"/>
                        </a:cubicBezTo>
                        <a:cubicBezTo>
                          <a:pt x="22" y="19"/>
                          <a:pt x="22" y="19"/>
                          <a:pt x="22" y="19"/>
                        </a:cubicBezTo>
                        <a:cubicBezTo>
                          <a:pt x="22" y="19"/>
                          <a:pt x="22" y="19"/>
                          <a:pt x="22" y="19"/>
                        </a:cubicBezTo>
                        <a:cubicBezTo>
                          <a:pt x="22" y="19"/>
                          <a:pt x="22" y="19"/>
                          <a:pt x="22" y="19"/>
                        </a:cubicBezTo>
                        <a:cubicBezTo>
                          <a:pt x="23" y="20"/>
                          <a:pt x="23" y="20"/>
                          <a:pt x="23" y="20"/>
                        </a:cubicBezTo>
                        <a:cubicBezTo>
                          <a:pt x="23" y="20"/>
                          <a:pt x="23" y="20"/>
                          <a:pt x="23" y="20"/>
                        </a:cubicBezTo>
                        <a:cubicBezTo>
                          <a:pt x="23" y="19"/>
                          <a:pt x="23" y="19"/>
                          <a:pt x="23"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20"/>
                          <a:pt x="24" y="20"/>
                          <a:pt x="24" y="20"/>
                        </a:cubicBezTo>
                        <a:cubicBezTo>
                          <a:pt x="24" y="20"/>
                          <a:pt x="24" y="20"/>
                          <a:pt x="24" y="20"/>
                        </a:cubicBezTo>
                        <a:cubicBezTo>
                          <a:pt x="24" y="21"/>
                          <a:pt x="24" y="21"/>
                          <a:pt x="24" y="21"/>
                        </a:cubicBezTo>
                        <a:cubicBezTo>
                          <a:pt x="25" y="20"/>
                          <a:pt x="25" y="20"/>
                          <a:pt x="25" y="20"/>
                        </a:cubicBezTo>
                        <a:cubicBezTo>
                          <a:pt x="25" y="20"/>
                          <a:pt x="25" y="20"/>
                          <a:pt x="25" y="20"/>
                        </a:cubicBezTo>
                        <a:cubicBezTo>
                          <a:pt x="25" y="21"/>
                          <a:pt x="25" y="21"/>
                          <a:pt x="25" y="21"/>
                        </a:cubicBezTo>
                        <a:cubicBezTo>
                          <a:pt x="25" y="21"/>
                          <a:pt x="25" y="21"/>
                          <a:pt x="25" y="21"/>
                        </a:cubicBezTo>
                        <a:cubicBezTo>
                          <a:pt x="21" y="25"/>
                          <a:pt x="21" y="25"/>
                          <a:pt x="21" y="25"/>
                        </a:cubicBezTo>
                        <a:cubicBezTo>
                          <a:pt x="25" y="22"/>
                          <a:pt x="25" y="22"/>
                          <a:pt x="25" y="22"/>
                        </a:cubicBezTo>
                        <a:cubicBezTo>
                          <a:pt x="26" y="21"/>
                          <a:pt x="26" y="21"/>
                          <a:pt x="26" y="21"/>
                        </a:cubicBezTo>
                        <a:cubicBezTo>
                          <a:pt x="26" y="21"/>
                          <a:pt x="26" y="21"/>
                          <a:pt x="26" y="21"/>
                        </a:cubicBezTo>
                        <a:cubicBezTo>
                          <a:pt x="26" y="21"/>
                          <a:pt x="26" y="21"/>
                          <a:pt x="26" y="21"/>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8" y="20"/>
                          <a:pt x="28" y="20"/>
                          <a:pt x="28" y="20"/>
                        </a:cubicBezTo>
                        <a:cubicBezTo>
                          <a:pt x="28" y="20"/>
                          <a:pt x="28" y="20"/>
                          <a:pt x="28" y="20"/>
                        </a:cubicBezTo>
                        <a:cubicBezTo>
                          <a:pt x="28" y="20"/>
                          <a:pt x="28" y="20"/>
                          <a:pt x="28" y="20"/>
                        </a:cubicBezTo>
                        <a:cubicBezTo>
                          <a:pt x="29" y="20"/>
                          <a:pt x="29" y="20"/>
                          <a:pt x="29" y="20"/>
                        </a:cubicBezTo>
                        <a:cubicBezTo>
                          <a:pt x="29" y="20"/>
                          <a:pt x="29" y="20"/>
                          <a:pt x="29" y="20"/>
                        </a:cubicBezTo>
                        <a:cubicBezTo>
                          <a:pt x="30" y="19"/>
                          <a:pt x="30" y="19"/>
                          <a:pt x="30" y="19"/>
                        </a:cubicBezTo>
                        <a:cubicBezTo>
                          <a:pt x="30" y="19"/>
                          <a:pt x="30" y="19"/>
                          <a:pt x="30" y="19"/>
                        </a:cubicBezTo>
                        <a:cubicBezTo>
                          <a:pt x="30" y="19"/>
                          <a:pt x="30" y="19"/>
                          <a:pt x="30" y="19"/>
                        </a:cubicBezTo>
                        <a:cubicBezTo>
                          <a:pt x="30" y="20"/>
                          <a:pt x="30" y="20"/>
                          <a:pt x="30" y="20"/>
                        </a:cubicBezTo>
                        <a:cubicBezTo>
                          <a:pt x="30" y="20"/>
                          <a:pt x="30" y="20"/>
                          <a:pt x="30" y="20"/>
                        </a:cubicBezTo>
                        <a:cubicBezTo>
                          <a:pt x="30" y="20"/>
                          <a:pt x="30" y="20"/>
                          <a:pt x="30" y="20"/>
                        </a:cubicBezTo>
                        <a:cubicBezTo>
                          <a:pt x="30" y="21"/>
                          <a:pt x="30" y="21"/>
                          <a:pt x="30" y="21"/>
                        </a:cubicBezTo>
                        <a:cubicBezTo>
                          <a:pt x="27" y="24"/>
                          <a:pt x="27" y="24"/>
                          <a:pt x="27" y="24"/>
                        </a:cubicBezTo>
                        <a:cubicBezTo>
                          <a:pt x="30" y="22"/>
                          <a:pt x="30" y="22"/>
                          <a:pt x="30" y="22"/>
                        </a:cubicBezTo>
                        <a:cubicBezTo>
                          <a:pt x="31" y="21"/>
                          <a:pt x="31" y="21"/>
                          <a:pt x="31" y="21"/>
                        </a:cubicBezTo>
                        <a:cubicBezTo>
                          <a:pt x="31" y="21"/>
                          <a:pt x="31" y="21"/>
                          <a:pt x="31" y="21"/>
                        </a:cubicBezTo>
                        <a:cubicBezTo>
                          <a:pt x="31" y="21"/>
                          <a:pt x="31" y="21"/>
                          <a:pt x="31" y="21"/>
                        </a:cubicBezTo>
                        <a:cubicBezTo>
                          <a:pt x="31" y="20"/>
                          <a:pt x="31" y="20"/>
                          <a:pt x="31" y="20"/>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3" y="18"/>
                          <a:pt x="33" y="18"/>
                          <a:pt x="33" y="18"/>
                        </a:cubicBezTo>
                        <a:cubicBezTo>
                          <a:pt x="34" y="19"/>
                          <a:pt x="34" y="19"/>
                          <a:pt x="34" y="19"/>
                        </a:cubicBezTo>
                        <a:cubicBezTo>
                          <a:pt x="35" y="19"/>
                          <a:pt x="35" y="19"/>
                          <a:pt x="35" y="19"/>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1"/>
                          <a:pt x="35" y="21"/>
                          <a:pt x="35" y="21"/>
                        </a:cubicBezTo>
                        <a:cubicBezTo>
                          <a:pt x="34" y="21"/>
                          <a:pt x="34" y="21"/>
                          <a:pt x="34" y="21"/>
                        </a:cubicBezTo>
                        <a:cubicBezTo>
                          <a:pt x="34" y="21"/>
                          <a:pt x="34" y="21"/>
                          <a:pt x="34" y="21"/>
                        </a:cubicBezTo>
                        <a:cubicBezTo>
                          <a:pt x="34" y="21"/>
                          <a:pt x="34" y="21"/>
                          <a:pt x="34" y="21"/>
                        </a:cubicBezTo>
                        <a:cubicBezTo>
                          <a:pt x="33" y="22"/>
                          <a:pt x="33" y="22"/>
                          <a:pt x="33" y="22"/>
                        </a:cubicBezTo>
                        <a:cubicBezTo>
                          <a:pt x="33" y="22"/>
                          <a:pt x="33" y="22"/>
                          <a:pt x="33" y="22"/>
                        </a:cubicBezTo>
                        <a:cubicBezTo>
                          <a:pt x="33" y="22"/>
                          <a:pt x="33" y="22"/>
                          <a:pt x="33" y="22"/>
                        </a:cubicBezTo>
                        <a:cubicBezTo>
                          <a:pt x="31" y="22"/>
                          <a:pt x="31" y="22"/>
                          <a:pt x="31" y="22"/>
                        </a:cubicBezTo>
                        <a:cubicBezTo>
                          <a:pt x="31" y="22"/>
                          <a:pt x="31" y="22"/>
                          <a:pt x="31" y="22"/>
                        </a:cubicBezTo>
                        <a:cubicBezTo>
                          <a:pt x="31" y="23"/>
                          <a:pt x="31" y="23"/>
                          <a:pt x="31" y="23"/>
                        </a:cubicBezTo>
                        <a:cubicBezTo>
                          <a:pt x="31" y="23"/>
                          <a:pt x="31" y="23"/>
                          <a:pt x="31" y="23"/>
                        </a:cubicBezTo>
                        <a:cubicBezTo>
                          <a:pt x="30" y="23"/>
                          <a:pt x="30" y="23"/>
                          <a:pt x="30" y="23"/>
                        </a:cubicBezTo>
                        <a:cubicBezTo>
                          <a:pt x="30" y="24"/>
                          <a:pt x="30" y="24"/>
                          <a:pt x="30" y="24"/>
                        </a:cubicBezTo>
                        <a:cubicBezTo>
                          <a:pt x="31" y="24"/>
                          <a:pt x="31" y="24"/>
                          <a:pt x="31" y="24"/>
                        </a:cubicBezTo>
                        <a:cubicBezTo>
                          <a:pt x="31" y="24"/>
                          <a:pt x="31" y="24"/>
                          <a:pt x="31" y="24"/>
                        </a:cubicBezTo>
                        <a:cubicBezTo>
                          <a:pt x="31" y="24"/>
                          <a:pt x="31" y="24"/>
                          <a:pt x="31" y="24"/>
                        </a:cubicBezTo>
                        <a:cubicBezTo>
                          <a:pt x="32" y="24"/>
                          <a:pt x="32" y="24"/>
                          <a:pt x="32" y="24"/>
                        </a:cubicBezTo>
                        <a:cubicBezTo>
                          <a:pt x="32" y="24"/>
                          <a:pt x="32" y="24"/>
                          <a:pt x="32" y="24"/>
                        </a:cubicBezTo>
                        <a:cubicBezTo>
                          <a:pt x="32" y="24"/>
                          <a:pt x="32" y="24"/>
                          <a:pt x="32" y="24"/>
                        </a:cubicBezTo>
                        <a:cubicBezTo>
                          <a:pt x="31" y="27"/>
                          <a:pt x="31" y="27"/>
                          <a:pt x="31" y="27"/>
                        </a:cubicBezTo>
                        <a:cubicBezTo>
                          <a:pt x="29" y="28"/>
                          <a:pt x="29" y="28"/>
                          <a:pt x="29" y="28"/>
                        </a:cubicBezTo>
                        <a:cubicBezTo>
                          <a:pt x="31" y="28"/>
                          <a:pt x="31" y="28"/>
                          <a:pt x="31" y="28"/>
                        </a:cubicBezTo>
                        <a:cubicBezTo>
                          <a:pt x="31" y="28"/>
                          <a:pt x="31" y="28"/>
                          <a:pt x="31" y="28"/>
                        </a:cubicBezTo>
                        <a:cubicBezTo>
                          <a:pt x="31" y="28"/>
                          <a:pt x="31" y="28"/>
                          <a:pt x="31" y="28"/>
                        </a:cubicBezTo>
                        <a:cubicBezTo>
                          <a:pt x="31" y="29"/>
                          <a:pt x="31" y="29"/>
                          <a:pt x="31" y="29"/>
                        </a:cubicBezTo>
                        <a:cubicBezTo>
                          <a:pt x="31" y="29"/>
                          <a:pt x="31" y="29"/>
                          <a:pt x="31" y="29"/>
                        </a:cubicBezTo>
                        <a:cubicBezTo>
                          <a:pt x="31" y="30"/>
                          <a:pt x="31" y="30"/>
                          <a:pt x="31" y="30"/>
                        </a:cubicBezTo>
                        <a:cubicBezTo>
                          <a:pt x="31" y="30"/>
                          <a:pt x="31" y="30"/>
                          <a:pt x="31" y="30"/>
                        </a:cubicBezTo>
                        <a:cubicBezTo>
                          <a:pt x="31" y="30"/>
                          <a:pt x="31" y="30"/>
                          <a:pt x="31" y="30"/>
                        </a:cubicBezTo>
                        <a:cubicBezTo>
                          <a:pt x="31" y="29"/>
                          <a:pt x="31" y="29"/>
                          <a:pt x="31" y="29"/>
                        </a:cubicBezTo>
                        <a:cubicBezTo>
                          <a:pt x="31" y="30"/>
                          <a:pt x="31" y="30"/>
                          <a:pt x="31" y="30"/>
                        </a:cubicBezTo>
                        <a:cubicBezTo>
                          <a:pt x="28" y="30"/>
                          <a:pt x="28" y="30"/>
                          <a:pt x="28" y="30"/>
                        </a:cubicBezTo>
                        <a:cubicBezTo>
                          <a:pt x="31" y="31"/>
                          <a:pt x="31" y="31"/>
                          <a:pt x="31" y="31"/>
                        </a:cubicBezTo>
                        <a:cubicBezTo>
                          <a:pt x="31" y="31"/>
                          <a:pt x="31" y="31"/>
                          <a:pt x="31" y="31"/>
                        </a:cubicBezTo>
                        <a:cubicBezTo>
                          <a:pt x="31" y="32"/>
                          <a:pt x="31" y="32"/>
                          <a:pt x="31" y="32"/>
                        </a:cubicBezTo>
                        <a:cubicBezTo>
                          <a:pt x="31" y="31"/>
                          <a:pt x="31" y="31"/>
                          <a:pt x="31"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29" y="31"/>
                          <a:pt x="29" y="31"/>
                          <a:pt x="29" y="31"/>
                        </a:cubicBezTo>
                        <a:cubicBezTo>
                          <a:pt x="29" y="31"/>
                          <a:pt x="29" y="31"/>
                          <a:pt x="29" y="31"/>
                        </a:cubicBezTo>
                        <a:cubicBezTo>
                          <a:pt x="29" y="31"/>
                          <a:pt x="29" y="31"/>
                          <a:pt x="29" y="31"/>
                        </a:cubicBezTo>
                        <a:cubicBezTo>
                          <a:pt x="29" y="31"/>
                          <a:pt x="29" y="31"/>
                          <a:pt x="29" y="31"/>
                        </a:cubicBezTo>
                        <a:cubicBezTo>
                          <a:pt x="28" y="31"/>
                          <a:pt x="28" y="31"/>
                          <a:pt x="28" y="31"/>
                        </a:cubicBezTo>
                        <a:cubicBezTo>
                          <a:pt x="28" y="31"/>
                          <a:pt x="28" y="31"/>
                          <a:pt x="28" y="31"/>
                        </a:cubicBezTo>
                        <a:cubicBezTo>
                          <a:pt x="28" y="31"/>
                          <a:pt x="28" y="31"/>
                          <a:pt x="28" y="31"/>
                        </a:cubicBezTo>
                        <a:cubicBezTo>
                          <a:pt x="28" y="32"/>
                          <a:pt x="28" y="32"/>
                          <a:pt x="28" y="32"/>
                        </a:cubicBezTo>
                        <a:cubicBezTo>
                          <a:pt x="28" y="34"/>
                          <a:pt x="28" y="34"/>
                          <a:pt x="28" y="34"/>
                        </a:cubicBezTo>
                        <a:cubicBezTo>
                          <a:pt x="27" y="35"/>
                          <a:pt x="27" y="35"/>
                          <a:pt x="27" y="35"/>
                        </a:cubicBezTo>
                        <a:cubicBezTo>
                          <a:pt x="27" y="35"/>
                          <a:pt x="27" y="35"/>
                          <a:pt x="27" y="35"/>
                        </a:cubicBezTo>
                        <a:cubicBezTo>
                          <a:pt x="26" y="35"/>
                          <a:pt x="26" y="35"/>
                          <a:pt x="26" y="35"/>
                        </a:cubicBezTo>
                        <a:cubicBezTo>
                          <a:pt x="26" y="35"/>
                          <a:pt x="26" y="35"/>
                          <a:pt x="26" y="35"/>
                        </a:cubicBezTo>
                        <a:cubicBezTo>
                          <a:pt x="26" y="34"/>
                          <a:pt x="26" y="34"/>
                          <a:pt x="26" y="34"/>
                        </a:cubicBezTo>
                        <a:cubicBezTo>
                          <a:pt x="26" y="34"/>
                          <a:pt x="26" y="34"/>
                          <a:pt x="26" y="34"/>
                        </a:cubicBezTo>
                        <a:cubicBezTo>
                          <a:pt x="26" y="34"/>
                          <a:pt x="26" y="34"/>
                          <a:pt x="26" y="34"/>
                        </a:cubicBezTo>
                        <a:cubicBezTo>
                          <a:pt x="26" y="34"/>
                          <a:pt x="26" y="34"/>
                          <a:pt x="26" y="34"/>
                        </a:cubicBezTo>
                        <a:cubicBezTo>
                          <a:pt x="27" y="34"/>
                          <a:pt x="27" y="34"/>
                          <a:pt x="27" y="34"/>
                        </a:cubicBezTo>
                        <a:cubicBezTo>
                          <a:pt x="28" y="33"/>
                          <a:pt x="28" y="33"/>
                          <a:pt x="28" y="33"/>
                        </a:cubicBezTo>
                        <a:cubicBezTo>
                          <a:pt x="26" y="33"/>
                          <a:pt x="26" y="33"/>
                          <a:pt x="26" y="33"/>
                        </a:cubicBezTo>
                        <a:cubicBezTo>
                          <a:pt x="26" y="33"/>
                          <a:pt x="26" y="33"/>
                          <a:pt x="26" y="33"/>
                        </a:cubicBezTo>
                        <a:cubicBezTo>
                          <a:pt x="25" y="33"/>
                          <a:pt x="25" y="33"/>
                          <a:pt x="25" y="33"/>
                        </a:cubicBezTo>
                        <a:cubicBezTo>
                          <a:pt x="25" y="33"/>
                          <a:pt x="25" y="33"/>
                          <a:pt x="25" y="33"/>
                        </a:cubicBezTo>
                        <a:cubicBezTo>
                          <a:pt x="25" y="33"/>
                          <a:pt x="25" y="33"/>
                          <a:pt x="25" y="33"/>
                        </a:cubicBezTo>
                        <a:cubicBezTo>
                          <a:pt x="24" y="33"/>
                          <a:pt x="24" y="33"/>
                          <a:pt x="24" y="33"/>
                        </a:cubicBezTo>
                        <a:cubicBezTo>
                          <a:pt x="24" y="33"/>
                          <a:pt x="24" y="33"/>
                          <a:pt x="24" y="33"/>
                        </a:cubicBezTo>
                        <a:cubicBezTo>
                          <a:pt x="24" y="33"/>
                          <a:pt x="24" y="33"/>
                          <a:pt x="24" y="33"/>
                        </a:cubicBezTo>
                        <a:cubicBezTo>
                          <a:pt x="24" y="33"/>
                          <a:pt x="24" y="33"/>
                          <a:pt x="24" y="33"/>
                        </a:cubicBezTo>
                        <a:cubicBezTo>
                          <a:pt x="23" y="32"/>
                          <a:pt x="23" y="32"/>
                          <a:pt x="23" y="32"/>
                        </a:cubicBezTo>
                        <a:cubicBezTo>
                          <a:pt x="23" y="32"/>
                          <a:pt x="23" y="32"/>
                          <a:pt x="23" y="32"/>
                        </a:cubicBezTo>
                        <a:cubicBezTo>
                          <a:pt x="22" y="31"/>
                          <a:pt x="22" y="31"/>
                          <a:pt x="22" y="31"/>
                        </a:cubicBezTo>
                        <a:cubicBezTo>
                          <a:pt x="22" y="33"/>
                          <a:pt x="22" y="33"/>
                          <a:pt x="22" y="33"/>
                        </a:cubicBezTo>
                        <a:cubicBezTo>
                          <a:pt x="22" y="33"/>
                          <a:pt x="22" y="33"/>
                          <a:pt x="22" y="33"/>
                        </a:cubicBezTo>
                        <a:cubicBezTo>
                          <a:pt x="22" y="34"/>
                          <a:pt x="22" y="34"/>
                          <a:pt x="22"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0" y="34"/>
                          <a:pt x="20" y="34"/>
                          <a:pt x="20" y="34"/>
                        </a:cubicBezTo>
                        <a:cubicBezTo>
                          <a:pt x="20" y="34"/>
                          <a:pt x="20" y="34"/>
                          <a:pt x="20" y="34"/>
                        </a:cubicBezTo>
                        <a:cubicBezTo>
                          <a:pt x="20" y="34"/>
                          <a:pt x="20" y="34"/>
                          <a:pt x="20" y="34"/>
                        </a:cubicBezTo>
                        <a:cubicBezTo>
                          <a:pt x="21" y="33"/>
                          <a:pt x="21" y="33"/>
                          <a:pt x="21" y="33"/>
                        </a:cubicBezTo>
                        <a:cubicBezTo>
                          <a:pt x="21" y="33"/>
                          <a:pt x="21" y="33"/>
                          <a:pt x="21" y="33"/>
                        </a:cubicBezTo>
                        <a:cubicBezTo>
                          <a:pt x="21" y="33"/>
                          <a:pt x="21" y="33"/>
                          <a:pt x="21" y="33"/>
                        </a:cubicBezTo>
                        <a:cubicBezTo>
                          <a:pt x="21" y="32"/>
                          <a:pt x="21" y="32"/>
                          <a:pt x="21" y="32"/>
                        </a:cubicBezTo>
                        <a:cubicBezTo>
                          <a:pt x="21" y="32"/>
                          <a:pt x="21" y="32"/>
                          <a:pt x="21" y="32"/>
                        </a:cubicBezTo>
                        <a:cubicBezTo>
                          <a:pt x="21" y="32"/>
                          <a:pt x="21" y="32"/>
                          <a:pt x="21" y="32"/>
                        </a:cubicBezTo>
                        <a:cubicBezTo>
                          <a:pt x="20" y="32"/>
                          <a:pt x="20" y="32"/>
                          <a:pt x="20" y="32"/>
                        </a:cubicBezTo>
                        <a:cubicBezTo>
                          <a:pt x="20" y="32"/>
                          <a:pt x="20" y="32"/>
                          <a:pt x="20" y="32"/>
                        </a:cubicBezTo>
                        <a:cubicBezTo>
                          <a:pt x="20" y="32"/>
                          <a:pt x="20" y="32"/>
                          <a:pt x="20" y="32"/>
                        </a:cubicBezTo>
                        <a:cubicBezTo>
                          <a:pt x="20" y="31"/>
                          <a:pt x="20" y="31"/>
                          <a:pt x="20" y="31"/>
                        </a:cubicBezTo>
                        <a:cubicBezTo>
                          <a:pt x="20" y="31"/>
                          <a:pt x="20" y="31"/>
                          <a:pt x="20" y="31"/>
                        </a:cubicBezTo>
                        <a:cubicBezTo>
                          <a:pt x="20" y="30"/>
                          <a:pt x="20" y="30"/>
                          <a:pt x="20" y="30"/>
                        </a:cubicBezTo>
                        <a:cubicBezTo>
                          <a:pt x="20" y="30"/>
                          <a:pt x="20" y="30"/>
                          <a:pt x="20" y="30"/>
                        </a:cubicBezTo>
                        <a:cubicBezTo>
                          <a:pt x="21" y="29"/>
                          <a:pt x="21" y="29"/>
                          <a:pt x="21" y="29"/>
                        </a:cubicBezTo>
                        <a:cubicBezTo>
                          <a:pt x="19" y="30"/>
                          <a:pt x="19" y="30"/>
                          <a:pt x="19" y="30"/>
                        </a:cubicBezTo>
                        <a:cubicBezTo>
                          <a:pt x="19" y="30"/>
                          <a:pt x="19" y="30"/>
                          <a:pt x="19" y="30"/>
                        </a:cubicBezTo>
                        <a:cubicBezTo>
                          <a:pt x="18" y="30"/>
                          <a:pt x="18" y="30"/>
                          <a:pt x="18" y="30"/>
                        </a:cubicBezTo>
                        <a:cubicBezTo>
                          <a:pt x="18" y="30"/>
                          <a:pt x="18" y="30"/>
                          <a:pt x="18" y="30"/>
                        </a:cubicBezTo>
                        <a:cubicBezTo>
                          <a:pt x="18" y="30"/>
                          <a:pt x="18" y="30"/>
                          <a:pt x="18" y="30"/>
                        </a:cubicBezTo>
                        <a:cubicBezTo>
                          <a:pt x="18" y="30"/>
                          <a:pt x="18" y="30"/>
                          <a:pt x="18" y="30"/>
                        </a:cubicBezTo>
                        <a:cubicBezTo>
                          <a:pt x="17" y="31"/>
                          <a:pt x="17" y="31"/>
                          <a:pt x="17" y="31"/>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6" y="32"/>
                          <a:pt x="16" y="32"/>
                          <a:pt x="16" y="32"/>
                        </a:cubicBezTo>
                        <a:cubicBezTo>
                          <a:pt x="16" y="32"/>
                          <a:pt x="16" y="32"/>
                          <a:pt x="16" y="32"/>
                        </a:cubicBezTo>
                        <a:cubicBezTo>
                          <a:pt x="16" y="32"/>
                          <a:pt x="16" y="32"/>
                          <a:pt x="16" y="32"/>
                        </a:cubicBezTo>
                        <a:cubicBezTo>
                          <a:pt x="16" y="32"/>
                          <a:pt x="16" y="32"/>
                          <a:pt x="16" y="32"/>
                        </a:cubicBezTo>
                        <a:cubicBezTo>
                          <a:pt x="16" y="32"/>
                          <a:pt x="16" y="32"/>
                          <a:pt x="16" y="32"/>
                        </a:cubicBezTo>
                        <a:cubicBezTo>
                          <a:pt x="16" y="32"/>
                          <a:pt x="16" y="32"/>
                          <a:pt x="16" y="32"/>
                        </a:cubicBezTo>
                        <a:cubicBezTo>
                          <a:pt x="15" y="32"/>
                          <a:pt x="15" y="32"/>
                          <a:pt x="15" y="32"/>
                        </a:cubicBezTo>
                        <a:cubicBezTo>
                          <a:pt x="14" y="32"/>
                          <a:pt x="14" y="32"/>
                          <a:pt x="14" y="32"/>
                        </a:cubicBezTo>
                        <a:cubicBezTo>
                          <a:pt x="14" y="32"/>
                          <a:pt x="14" y="32"/>
                          <a:pt x="14" y="32"/>
                        </a:cubicBezTo>
                        <a:cubicBezTo>
                          <a:pt x="14" y="33"/>
                          <a:pt x="14" y="33"/>
                          <a:pt x="14" y="33"/>
                        </a:cubicBezTo>
                        <a:cubicBezTo>
                          <a:pt x="14" y="33"/>
                          <a:pt x="14" y="33"/>
                          <a:pt x="14" y="33"/>
                        </a:cubicBezTo>
                        <a:cubicBezTo>
                          <a:pt x="14" y="33"/>
                          <a:pt x="14" y="33"/>
                          <a:pt x="14" y="33"/>
                        </a:cubicBezTo>
                        <a:cubicBezTo>
                          <a:pt x="13" y="33"/>
                          <a:pt x="13" y="33"/>
                          <a:pt x="13" y="33"/>
                        </a:cubicBezTo>
                        <a:cubicBezTo>
                          <a:pt x="13" y="33"/>
                          <a:pt x="13" y="33"/>
                          <a:pt x="13" y="33"/>
                        </a:cubicBezTo>
                        <a:cubicBezTo>
                          <a:pt x="13" y="32"/>
                          <a:pt x="13" y="32"/>
                          <a:pt x="13" y="32"/>
                        </a:cubicBezTo>
                        <a:cubicBezTo>
                          <a:pt x="13" y="33"/>
                          <a:pt x="13" y="33"/>
                          <a:pt x="13" y="33"/>
                        </a:cubicBezTo>
                        <a:cubicBezTo>
                          <a:pt x="12" y="33"/>
                          <a:pt x="12" y="33"/>
                          <a:pt x="12" y="33"/>
                        </a:cubicBezTo>
                        <a:cubicBezTo>
                          <a:pt x="12" y="33"/>
                          <a:pt x="12" y="33"/>
                          <a:pt x="12" y="33"/>
                        </a:cubicBezTo>
                        <a:cubicBezTo>
                          <a:pt x="11" y="32"/>
                          <a:pt x="11" y="32"/>
                          <a:pt x="11" y="32"/>
                        </a:cubicBezTo>
                        <a:cubicBezTo>
                          <a:pt x="11" y="32"/>
                          <a:pt x="11" y="32"/>
                          <a:pt x="11" y="32"/>
                        </a:cubicBezTo>
                        <a:cubicBezTo>
                          <a:pt x="11" y="32"/>
                          <a:pt x="11" y="32"/>
                          <a:pt x="11" y="32"/>
                        </a:cubicBezTo>
                        <a:cubicBezTo>
                          <a:pt x="11" y="32"/>
                          <a:pt x="11" y="32"/>
                          <a:pt x="11" y="32"/>
                        </a:cubicBezTo>
                        <a:cubicBezTo>
                          <a:pt x="10" y="32"/>
                          <a:pt x="10" y="32"/>
                          <a:pt x="10" y="32"/>
                        </a:cubicBezTo>
                        <a:cubicBezTo>
                          <a:pt x="8" y="32"/>
                          <a:pt x="8" y="32"/>
                          <a:pt x="8" y="32"/>
                        </a:cubicBezTo>
                        <a:cubicBezTo>
                          <a:pt x="8" y="31"/>
                          <a:pt x="8" y="31"/>
                          <a:pt x="8" y="31"/>
                        </a:cubicBezTo>
                        <a:cubicBezTo>
                          <a:pt x="8" y="31"/>
                          <a:pt x="8" y="31"/>
                          <a:pt x="8" y="31"/>
                        </a:cubicBezTo>
                        <a:cubicBezTo>
                          <a:pt x="8" y="31"/>
                          <a:pt x="8" y="31"/>
                          <a:pt x="8" y="31"/>
                        </a:cubicBezTo>
                        <a:cubicBezTo>
                          <a:pt x="7" y="32"/>
                          <a:pt x="7" y="32"/>
                          <a:pt x="7" y="32"/>
                        </a:cubicBezTo>
                        <a:cubicBezTo>
                          <a:pt x="6" y="32"/>
                          <a:pt x="6" y="32"/>
                          <a:pt x="6" y="32"/>
                        </a:cubicBezTo>
                        <a:cubicBezTo>
                          <a:pt x="6" y="31"/>
                          <a:pt x="6" y="31"/>
                          <a:pt x="6" y="31"/>
                        </a:cubicBezTo>
                        <a:cubicBezTo>
                          <a:pt x="7" y="31"/>
                          <a:pt x="7" y="31"/>
                          <a:pt x="7" y="31"/>
                        </a:cubicBezTo>
                        <a:cubicBezTo>
                          <a:pt x="7" y="31"/>
                          <a:pt x="7" y="31"/>
                          <a:pt x="7" y="31"/>
                        </a:cubicBezTo>
                        <a:cubicBezTo>
                          <a:pt x="6" y="30"/>
                          <a:pt x="6" y="30"/>
                          <a:pt x="6" y="30"/>
                        </a:cubicBezTo>
                        <a:cubicBezTo>
                          <a:pt x="6" y="29"/>
                          <a:pt x="6" y="29"/>
                          <a:pt x="6" y="29"/>
                        </a:cubicBezTo>
                        <a:cubicBezTo>
                          <a:pt x="6" y="30"/>
                          <a:pt x="6" y="30"/>
                          <a:pt x="6" y="30"/>
                        </a:cubicBezTo>
                        <a:cubicBezTo>
                          <a:pt x="5" y="31"/>
                          <a:pt x="5" y="31"/>
                          <a:pt x="5" y="31"/>
                        </a:cubicBezTo>
                        <a:cubicBezTo>
                          <a:pt x="5" y="31"/>
                          <a:pt x="5" y="31"/>
                          <a:pt x="5" y="31"/>
                        </a:cubicBezTo>
                        <a:cubicBezTo>
                          <a:pt x="4" y="31"/>
                          <a:pt x="4" y="31"/>
                          <a:pt x="4" y="31"/>
                        </a:cubicBezTo>
                        <a:cubicBezTo>
                          <a:pt x="4" y="31"/>
                          <a:pt x="4" y="31"/>
                          <a:pt x="4" y="31"/>
                        </a:cubicBezTo>
                        <a:cubicBezTo>
                          <a:pt x="4" y="32"/>
                          <a:pt x="4" y="32"/>
                          <a:pt x="4" y="32"/>
                        </a:cubicBezTo>
                        <a:cubicBezTo>
                          <a:pt x="3" y="32"/>
                          <a:pt x="3" y="32"/>
                          <a:pt x="3" y="32"/>
                        </a:cubicBezTo>
                        <a:cubicBezTo>
                          <a:pt x="2" y="32"/>
                          <a:pt x="2" y="32"/>
                          <a:pt x="2" y="32"/>
                        </a:cubicBezTo>
                        <a:cubicBezTo>
                          <a:pt x="0" y="32"/>
                          <a:pt x="0" y="32"/>
                          <a:pt x="0" y="32"/>
                        </a:cubicBezTo>
                        <a:cubicBezTo>
                          <a:pt x="0" y="32"/>
                          <a:pt x="0" y="32"/>
                          <a:pt x="0" y="32"/>
                        </a:cubicBezTo>
                        <a:cubicBezTo>
                          <a:pt x="0" y="32"/>
                          <a:pt x="0" y="32"/>
                          <a:pt x="0" y="32"/>
                        </a:cubicBezTo>
                        <a:cubicBezTo>
                          <a:pt x="0" y="31"/>
                          <a:pt x="0" y="31"/>
                          <a:pt x="0" y="31"/>
                        </a:cubicBezTo>
                        <a:cubicBezTo>
                          <a:pt x="0" y="31"/>
                          <a:pt x="0" y="31"/>
                          <a:pt x="0" y="31"/>
                        </a:cubicBezTo>
                        <a:cubicBezTo>
                          <a:pt x="0" y="31"/>
                          <a:pt x="0" y="31"/>
                          <a:pt x="0" y="31"/>
                        </a:cubicBezTo>
                        <a:cubicBezTo>
                          <a:pt x="0" y="30"/>
                          <a:pt x="0" y="30"/>
                          <a:pt x="0" y="30"/>
                        </a:cubicBezTo>
                        <a:cubicBezTo>
                          <a:pt x="0" y="30"/>
                          <a:pt x="0" y="30"/>
                          <a:pt x="0" y="30"/>
                        </a:cubicBezTo>
                        <a:cubicBezTo>
                          <a:pt x="1" y="30"/>
                          <a:pt x="1" y="30"/>
                          <a:pt x="1" y="30"/>
                        </a:cubicBezTo>
                        <a:cubicBezTo>
                          <a:pt x="1" y="30"/>
                          <a:pt x="1" y="30"/>
                          <a:pt x="1" y="30"/>
                        </a:cubicBezTo>
                        <a:cubicBezTo>
                          <a:pt x="1" y="30"/>
                          <a:pt x="1" y="30"/>
                          <a:pt x="1" y="30"/>
                        </a:cubicBezTo>
                        <a:cubicBezTo>
                          <a:pt x="2" y="29"/>
                          <a:pt x="2" y="29"/>
                          <a:pt x="2" y="29"/>
                        </a:cubicBezTo>
                        <a:cubicBezTo>
                          <a:pt x="3" y="28"/>
                          <a:pt x="3" y="28"/>
                          <a:pt x="3" y="28"/>
                        </a:cubicBezTo>
                        <a:cubicBezTo>
                          <a:pt x="3" y="28"/>
                          <a:pt x="3" y="28"/>
                          <a:pt x="3" y="28"/>
                        </a:cubicBezTo>
                        <a:cubicBezTo>
                          <a:pt x="4" y="28"/>
                          <a:pt x="4" y="28"/>
                          <a:pt x="4" y="28"/>
                        </a:cubicBezTo>
                        <a:cubicBezTo>
                          <a:pt x="4" y="27"/>
                          <a:pt x="4" y="27"/>
                          <a:pt x="4" y="27"/>
                        </a:cubicBezTo>
                        <a:cubicBezTo>
                          <a:pt x="5" y="26"/>
                          <a:pt x="5" y="26"/>
                          <a:pt x="5" y="26"/>
                        </a:cubicBezTo>
                        <a:cubicBezTo>
                          <a:pt x="6" y="25"/>
                          <a:pt x="6" y="25"/>
                          <a:pt x="6" y="25"/>
                        </a:cubicBezTo>
                        <a:cubicBezTo>
                          <a:pt x="7" y="24"/>
                          <a:pt x="7" y="24"/>
                          <a:pt x="7" y="24"/>
                        </a:cubicBezTo>
                        <a:cubicBezTo>
                          <a:pt x="6" y="24"/>
                          <a:pt x="6" y="24"/>
                          <a:pt x="6" y="24"/>
                        </a:cubicBezTo>
                        <a:cubicBezTo>
                          <a:pt x="6" y="24"/>
                          <a:pt x="6" y="24"/>
                          <a:pt x="6" y="24"/>
                        </a:cubicBezTo>
                        <a:cubicBezTo>
                          <a:pt x="6" y="23"/>
                          <a:pt x="6" y="23"/>
                          <a:pt x="6" y="23"/>
                        </a:cubicBezTo>
                        <a:cubicBezTo>
                          <a:pt x="6" y="22"/>
                          <a:pt x="6" y="22"/>
                          <a:pt x="6" y="22"/>
                        </a:cubicBezTo>
                        <a:cubicBezTo>
                          <a:pt x="7" y="22"/>
                          <a:pt x="7" y="22"/>
                          <a:pt x="7" y="22"/>
                        </a:cubicBezTo>
                        <a:cubicBezTo>
                          <a:pt x="7" y="21"/>
                          <a:pt x="7" y="21"/>
                          <a:pt x="7" y="21"/>
                        </a:cubicBezTo>
                        <a:cubicBezTo>
                          <a:pt x="7" y="21"/>
                          <a:pt x="7" y="21"/>
                          <a:pt x="7" y="21"/>
                        </a:cubicBezTo>
                        <a:cubicBezTo>
                          <a:pt x="7" y="21"/>
                          <a:pt x="7" y="21"/>
                          <a:pt x="7" y="21"/>
                        </a:cubicBezTo>
                        <a:cubicBezTo>
                          <a:pt x="8" y="21"/>
                          <a:pt x="8" y="21"/>
                          <a:pt x="8" y="21"/>
                        </a:cubicBezTo>
                        <a:cubicBezTo>
                          <a:pt x="9" y="21"/>
                          <a:pt x="9" y="21"/>
                          <a:pt x="9" y="21"/>
                        </a:cubicBezTo>
                        <a:cubicBezTo>
                          <a:pt x="9" y="21"/>
                          <a:pt x="9" y="21"/>
                          <a:pt x="9" y="21"/>
                        </a:cubicBezTo>
                        <a:cubicBezTo>
                          <a:pt x="9" y="21"/>
                          <a:pt x="9" y="21"/>
                          <a:pt x="9" y="21"/>
                        </a:cubicBezTo>
                        <a:cubicBezTo>
                          <a:pt x="10" y="20"/>
                          <a:pt x="10" y="20"/>
                          <a:pt x="10" y="20"/>
                        </a:cubicBezTo>
                        <a:cubicBezTo>
                          <a:pt x="10" y="20"/>
                          <a:pt x="10" y="20"/>
                          <a:pt x="10" y="20"/>
                        </a:cubicBezTo>
                        <a:cubicBezTo>
                          <a:pt x="10" y="20"/>
                          <a:pt x="10" y="20"/>
                          <a:pt x="10" y="20"/>
                        </a:cubicBezTo>
                        <a:cubicBezTo>
                          <a:pt x="10" y="20"/>
                          <a:pt x="10" y="20"/>
                          <a:pt x="10" y="20"/>
                        </a:cubicBezTo>
                        <a:cubicBezTo>
                          <a:pt x="10" y="19"/>
                          <a:pt x="10" y="19"/>
                          <a:pt x="10" y="19"/>
                        </a:cubicBezTo>
                        <a:cubicBezTo>
                          <a:pt x="10" y="19"/>
                          <a:pt x="10" y="19"/>
                          <a:pt x="10" y="19"/>
                        </a:cubicBezTo>
                        <a:cubicBezTo>
                          <a:pt x="10" y="18"/>
                          <a:pt x="10" y="18"/>
                          <a:pt x="10" y="18"/>
                        </a:cubicBezTo>
                        <a:cubicBezTo>
                          <a:pt x="9" y="18"/>
                          <a:pt x="9" y="18"/>
                          <a:pt x="9" y="18"/>
                        </a:cubicBezTo>
                        <a:cubicBezTo>
                          <a:pt x="9" y="18"/>
                          <a:pt x="9" y="18"/>
                          <a:pt x="9" y="18"/>
                        </a:cubicBezTo>
                        <a:cubicBezTo>
                          <a:pt x="9" y="18"/>
                          <a:pt x="9" y="18"/>
                          <a:pt x="9" y="18"/>
                        </a:cubicBezTo>
                        <a:cubicBezTo>
                          <a:pt x="9" y="18"/>
                          <a:pt x="9" y="18"/>
                          <a:pt x="9" y="18"/>
                        </a:cubicBezTo>
                        <a:cubicBezTo>
                          <a:pt x="10" y="17"/>
                          <a:pt x="10" y="17"/>
                          <a:pt x="10" y="17"/>
                        </a:cubicBezTo>
                        <a:cubicBezTo>
                          <a:pt x="10" y="17"/>
                          <a:pt x="10" y="17"/>
                          <a:pt x="10" y="17"/>
                        </a:cubicBezTo>
                        <a:cubicBezTo>
                          <a:pt x="10" y="17"/>
                          <a:pt x="10" y="17"/>
                          <a:pt x="10" y="17"/>
                        </a:cubicBezTo>
                        <a:cubicBezTo>
                          <a:pt x="10" y="18"/>
                          <a:pt x="10" y="18"/>
                          <a:pt x="10" y="18"/>
                        </a:cubicBezTo>
                        <a:cubicBezTo>
                          <a:pt x="11" y="17"/>
                          <a:pt x="11" y="17"/>
                          <a:pt x="11" y="17"/>
                        </a:cubicBezTo>
                        <a:cubicBezTo>
                          <a:pt x="11" y="17"/>
                          <a:pt x="11" y="17"/>
                          <a:pt x="11" y="17"/>
                        </a:cubicBezTo>
                        <a:cubicBezTo>
                          <a:pt x="12" y="17"/>
                          <a:pt x="12" y="17"/>
                          <a:pt x="12" y="17"/>
                        </a:cubicBezTo>
                        <a:cubicBezTo>
                          <a:pt x="12" y="17"/>
                          <a:pt x="12" y="17"/>
                          <a:pt x="12" y="17"/>
                        </a:cubicBezTo>
                        <a:cubicBezTo>
                          <a:pt x="12" y="16"/>
                          <a:pt x="12" y="16"/>
                          <a:pt x="12" y="16"/>
                        </a:cubicBezTo>
                        <a:cubicBezTo>
                          <a:pt x="12" y="16"/>
                          <a:pt x="12" y="16"/>
                          <a:pt x="12" y="16"/>
                        </a:cubicBezTo>
                        <a:cubicBezTo>
                          <a:pt x="11" y="16"/>
                          <a:pt x="11" y="16"/>
                          <a:pt x="11" y="16"/>
                        </a:cubicBezTo>
                        <a:cubicBezTo>
                          <a:pt x="11" y="16"/>
                          <a:pt x="11" y="16"/>
                          <a:pt x="11" y="16"/>
                        </a:cubicBezTo>
                        <a:cubicBezTo>
                          <a:pt x="11" y="15"/>
                          <a:pt x="11" y="15"/>
                          <a:pt x="11" y="15"/>
                        </a:cubicBezTo>
                        <a:cubicBezTo>
                          <a:pt x="12" y="13"/>
                          <a:pt x="12" y="13"/>
                          <a:pt x="12" y="13"/>
                        </a:cubicBezTo>
                        <a:cubicBezTo>
                          <a:pt x="12" y="13"/>
                          <a:pt x="12" y="13"/>
                          <a:pt x="12" y="13"/>
                        </a:cubicBezTo>
                        <a:cubicBezTo>
                          <a:pt x="12" y="13"/>
                          <a:pt x="12" y="13"/>
                          <a:pt x="12" y="13"/>
                        </a:cubicBezTo>
                        <a:cubicBezTo>
                          <a:pt x="13" y="13"/>
                          <a:pt x="13" y="13"/>
                          <a:pt x="13" y="13"/>
                        </a:cubicBezTo>
                        <a:cubicBezTo>
                          <a:pt x="13" y="12"/>
                          <a:pt x="13" y="12"/>
                          <a:pt x="13" y="12"/>
                        </a:cubicBezTo>
                        <a:cubicBezTo>
                          <a:pt x="14" y="12"/>
                          <a:pt x="14" y="12"/>
                          <a:pt x="14" y="12"/>
                        </a:cubicBezTo>
                        <a:cubicBezTo>
                          <a:pt x="14" y="12"/>
                          <a:pt x="14" y="12"/>
                          <a:pt x="14" y="12"/>
                        </a:cubicBezTo>
                        <a:cubicBezTo>
                          <a:pt x="14" y="12"/>
                          <a:pt x="14" y="12"/>
                          <a:pt x="14" y="12"/>
                        </a:cubicBezTo>
                        <a:cubicBezTo>
                          <a:pt x="14" y="11"/>
                          <a:pt x="14" y="11"/>
                          <a:pt x="14" y="11"/>
                        </a:cubicBezTo>
                        <a:cubicBezTo>
                          <a:pt x="15" y="11"/>
                          <a:pt x="15" y="11"/>
                          <a:pt x="15" y="11"/>
                        </a:cubicBezTo>
                        <a:cubicBezTo>
                          <a:pt x="14" y="11"/>
                          <a:pt x="14" y="11"/>
                          <a:pt x="14" y="11"/>
                        </a:cubicBezTo>
                        <a:cubicBezTo>
                          <a:pt x="14" y="10"/>
                          <a:pt x="14" y="10"/>
                          <a:pt x="14" y="10"/>
                        </a:cubicBezTo>
                        <a:cubicBezTo>
                          <a:pt x="14" y="10"/>
                          <a:pt x="14" y="10"/>
                          <a:pt x="14" y="10"/>
                        </a:cubicBezTo>
                        <a:cubicBezTo>
                          <a:pt x="15" y="10"/>
                          <a:pt x="15" y="10"/>
                          <a:pt x="15" y="10"/>
                        </a:cubicBezTo>
                        <a:cubicBezTo>
                          <a:pt x="15" y="10"/>
                          <a:pt x="15" y="10"/>
                          <a:pt x="15" y="10"/>
                        </a:cubicBezTo>
                        <a:cubicBezTo>
                          <a:pt x="15" y="10"/>
                          <a:pt x="15" y="10"/>
                          <a:pt x="15" y="10"/>
                        </a:cubicBezTo>
                        <a:cubicBezTo>
                          <a:pt x="16" y="9"/>
                          <a:pt x="16" y="9"/>
                          <a:pt x="16" y="9"/>
                        </a:cubicBezTo>
                        <a:cubicBezTo>
                          <a:pt x="16" y="9"/>
                          <a:pt x="16" y="9"/>
                          <a:pt x="16" y="9"/>
                        </a:cubicBezTo>
                        <a:cubicBezTo>
                          <a:pt x="16" y="9"/>
                          <a:pt x="16" y="9"/>
                          <a:pt x="16" y="9"/>
                        </a:cubicBezTo>
                        <a:cubicBezTo>
                          <a:pt x="15" y="8"/>
                          <a:pt x="15" y="8"/>
                          <a:pt x="15"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7"/>
                          <a:pt x="16" y="7"/>
                          <a:pt x="16" y="7"/>
                        </a:cubicBezTo>
                        <a:cubicBezTo>
                          <a:pt x="16" y="7"/>
                          <a:pt x="16" y="7"/>
                          <a:pt x="16" y="7"/>
                        </a:cubicBezTo>
                        <a:cubicBezTo>
                          <a:pt x="18" y="6"/>
                          <a:pt x="18" y="6"/>
                          <a:pt x="18" y="6"/>
                        </a:cubicBezTo>
                        <a:cubicBezTo>
                          <a:pt x="18" y="6"/>
                          <a:pt x="18" y="6"/>
                          <a:pt x="18" y="6"/>
                        </a:cubicBezTo>
                        <a:cubicBezTo>
                          <a:pt x="18" y="5"/>
                          <a:pt x="18" y="5"/>
                          <a:pt x="18" y="5"/>
                        </a:cubicBezTo>
                        <a:cubicBezTo>
                          <a:pt x="18" y="5"/>
                          <a:pt x="18" y="5"/>
                          <a:pt x="18" y="5"/>
                        </a:cubicBezTo>
                        <a:cubicBezTo>
                          <a:pt x="18" y="5"/>
                          <a:pt x="18" y="5"/>
                          <a:pt x="18" y="5"/>
                        </a:cubicBezTo>
                        <a:cubicBezTo>
                          <a:pt x="19" y="5"/>
                          <a:pt x="19" y="5"/>
                          <a:pt x="19" y="5"/>
                        </a:cubicBezTo>
                        <a:cubicBezTo>
                          <a:pt x="19" y="5"/>
                          <a:pt x="19" y="5"/>
                          <a:pt x="19" y="5"/>
                        </a:cubicBezTo>
                        <a:cubicBezTo>
                          <a:pt x="19" y="4"/>
                          <a:pt x="19" y="4"/>
                          <a:pt x="19" y="4"/>
                        </a:cubicBezTo>
                        <a:cubicBezTo>
                          <a:pt x="19" y="3"/>
                          <a:pt x="19" y="3"/>
                          <a:pt x="19" y="3"/>
                        </a:cubicBezTo>
                        <a:cubicBezTo>
                          <a:pt x="20" y="3"/>
                          <a:pt x="20" y="3"/>
                          <a:pt x="20" y="3"/>
                        </a:cubicBezTo>
                        <a:cubicBezTo>
                          <a:pt x="21" y="2"/>
                          <a:pt x="21" y="2"/>
                          <a:pt x="21" y="2"/>
                        </a:cubicBezTo>
                        <a:cubicBezTo>
                          <a:pt x="22" y="2"/>
                          <a:pt x="22" y="2"/>
                          <a:pt x="22" y="2"/>
                        </a:cubicBezTo>
                        <a:cubicBezTo>
                          <a:pt x="22" y="2"/>
                          <a:pt x="22" y="2"/>
                          <a:pt x="22" y="2"/>
                        </a:cubicBezTo>
                        <a:cubicBezTo>
                          <a:pt x="22" y="2"/>
                          <a:pt x="22" y="2"/>
                          <a:pt x="22" y="2"/>
                        </a:cubicBezTo>
                        <a:cubicBezTo>
                          <a:pt x="23" y="1"/>
                          <a:pt x="23" y="1"/>
                          <a:pt x="23" y="1"/>
                        </a:cubicBezTo>
                        <a:cubicBezTo>
                          <a:pt x="23" y="1"/>
                          <a:pt x="23" y="1"/>
                          <a:pt x="23" y="1"/>
                        </a:cubicBezTo>
                        <a:cubicBezTo>
                          <a:pt x="23" y="1"/>
                          <a:pt x="23" y="1"/>
                          <a:pt x="23" y="1"/>
                        </a:cubicBezTo>
                        <a:cubicBezTo>
                          <a:pt x="23" y="1"/>
                          <a:pt x="23" y="1"/>
                          <a:pt x="23" y="1"/>
                        </a:cubicBezTo>
                        <a:cubicBezTo>
                          <a:pt x="24" y="1"/>
                          <a:pt x="24" y="1"/>
                          <a:pt x="24" y="1"/>
                        </a:cubicBezTo>
                        <a:cubicBezTo>
                          <a:pt x="24" y="1"/>
                          <a:pt x="24" y="1"/>
                          <a:pt x="24" y="1"/>
                        </a:cubicBezTo>
                        <a:cubicBezTo>
                          <a:pt x="24" y="1"/>
                          <a:pt x="24" y="1"/>
                          <a:pt x="24" y="1"/>
                        </a:cubicBezTo>
                        <a:cubicBezTo>
                          <a:pt x="25" y="0"/>
                          <a:pt x="25" y="0"/>
                          <a:pt x="25" y="0"/>
                        </a:cubicBezTo>
                        <a:cubicBezTo>
                          <a:pt x="25" y="1"/>
                          <a:pt x="25" y="1"/>
                          <a:pt x="25" y="1"/>
                        </a:cubicBezTo>
                        <a:cubicBezTo>
                          <a:pt x="25" y="1"/>
                          <a:pt x="25" y="1"/>
                          <a:pt x="25" y="1"/>
                        </a:cubicBezTo>
                        <a:cubicBezTo>
                          <a:pt x="25" y="1"/>
                          <a:pt x="25" y="1"/>
                          <a:pt x="25" y="1"/>
                        </a:cubicBezTo>
                        <a:cubicBezTo>
                          <a:pt x="26" y="1"/>
                          <a:pt x="26" y="1"/>
                          <a:pt x="26" y="1"/>
                        </a:cubicBezTo>
                        <a:cubicBezTo>
                          <a:pt x="26" y="1"/>
                          <a:pt x="26" y="1"/>
                          <a:pt x="26" y="1"/>
                        </a:cubicBezTo>
                        <a:cubicBezTo>
                          <a:pt x="26" y="1"/>
                          <a:pt x="26" y="1"/>
                          <a:pt x="26" y="1"/>
                        </a:cubicBezTo>
                        <a:cubicBezTo>
                          <a:pt x="26" y="1"/>
                          <a:pt x="26" y="1"/>
                          <a:pt x="26" y="1"/>
                        </a:cubicBezTo>
                        <a:cubicBezTo>
                          <a:pt x="26" y="0"/>
                          <a:pt x="26" y="0"/>
                          <a:pt x="26" y="0"/>
                        </a:cubicBezTo>
                        <a:cubicBezTo>
                          <a:pt x="27" y="0"/>
                          <a:pt x="27" y="0"/>
                          <a:pt x="27" y="0"/>
                        </a:cubicBezTo>
                        <a:moveTo>
                          <a:pt x="25" y="4"/>
                        </a:moveTo>
                        <a:cubicBezTo>
                          <a:pt x="25" y="4"/>
                          <a:pt x="25" y="4"/>
                          <a:pt x="25" y="4"/>
                        </a:cubicBezTo>
                        <a:cubicBezTo>
                          <a:pt x="25" y="4"/>
                          <a:pt x="25" y="4"/>
                          <a:pt x="25" y="4"/>
                        </a:cubicBezTo>
                        <a:cubicBezTo>
                          <a:pt x="24" y="5"/>
                          <a:pt x="24" y="5"/>
                          <a:pt x="24" y="5"/>
                        </a:cubicBezTo>
                        <a:cubicBezTo>
                          <a:pt x="24" y="5"/>
                          <a:pt x="24" y="5"/>
                          <a:pt x="24" y="5"/>
                        </a:cubicBezTo>
                        <a:cubicBezTo>
                          <a:pt x="24" y="4"/>
                          <a:pt x="24" y="4"/>
                          <a:pt x="24" y="4"/>
                        </a:cubicBezTo>
                        <a:cubicBezTo>
                          <a:pt x="24" y="5"/>
                          <a:pt x="24" y="5"/>
                          <a:pt x="24" y="5"/>
                        </a:cubicBezTo>
                        <a:cubicBezTo>
                          <a:pt x="24" y="4"/>
                          <a:pt x="24" y="4"/>
                          <a:pt x="24" y="4"/>
                        </a:cubicBezTo>
                        <a:cubicBezTo>
                          <a:pt x="25" y="4"/>
                          <a:pt x="25" y="4"/>
                          <a:pt x="25" y="4"/>
                        </a:cubicBezTo>
                        <a:moveTo>
                          <a:pt x="37" y="25"/>
                        </a:moveTo>
                        <a:cubicBezTo>
                          <a:pt x="37" y="26"/>
                          <a:pt x="37" y="26"/>
                          <a:pt x="37" y="26"/>
                        </a:cubicBezTo>
                        <a:cubicBezTo>
                          <a:pt x="37" y="26"/>
                          <a:pt x="37" y="26"/>
                          <a:pt x="37" y="26"/>
                        </a:cubicBezTo>
                        <a:cubicBezTo>
                          <a:pt x="36" y="26"/>
                          <a:pt x="36" y="26"/>
                          <a:pt x="36" y="26"/>
                        </a:cubicBezTo>
                        <a:cubicBezTo>
                          <a:pt x="36" y="26"/>
                          <a:pt x="36" y="26"/>
                          <a:pt x="36" y="26"/>
                        </a:cubicBezTo>
                        <a:cubicBezTo>
                          <a:pt x="36" y="26"/>
                          <a:pt x="36" y="26"/>
                          <a:pt x="36" y="26"/>
                        </a:cubicBezTo>
                        <a:cubicBezTo>
                          <a:pt x="36" y="26"/>
                          <a:pt x="36" y="26"/>
                          <a:pt x="36" y="26"/>
                        </a:cubicBezTo>
                        <a:cubicBezTo>
                          <a:pt x="35" y="26"/>
                          <a:pt x="35" y="26"/>
                          <a:pt x="35" y="26"/>
                        </a:cubicBezTo>
                        <a:cubicBezTo>
                          <a:pt x="35" y="26"/>
                          <a:pt x="35" y="26"/>
                          <a:pt x="35" y="26"/>
                        </a:cubicBezTo>
                        <a:cubicBezTo>
                          <a:pt x="35" y="26"/>
                          <a:pt x="35" y="26"/>
                          <a:pt x="35" y="26"/>
                        </a:cubicBezTo>
                        <a:cubicBezTo>
                          <a:pt x="35" y="26"/>
                          <a:pt x="35" y="26"/>
                          <a:pt x="35" y="26"/>
                        </a:cubicBezTo>
                        <a:cubicBezTo>
                          <a:pt x="36" y="26"/>
                          <a:pt x="36" y="26"/>
                          <a:pt x="36" y="26"/>
                        </a:cubicBezTo>
                        <a:cubicBezTo>
                          <a:pt x="37" y="25"/>
                          <a:pt x="37" y="25"/>
                          <a:pt x="37" y="25"/>
                        </a:cubicBezTo>
                        <a:cubicBezTo>
                          <a:pt x="37" y="25"/>
                          <a:pt x="37" y="25"/>
                          <a:pt x="37" y="25"/>
                        </a:cubicBezTo>
                        <a:cubicBezTo>
                          <a:pt x="37" y="25"/>
                          <a:pt x="37" y="25"/>
                          <a:pt x="37" y="25"/>
                        </a:cubicBezTo>
                        <a:cubicBezTo>
                          <a:pt x="37" y="25"/>
                          <a:pt x="37" y="25"/>
                          <a:pt x="37" y="25"/>
                        </a:cubicBezTo>
                        <a:moveTo>
                          <a:pt x="34" y="27"/>
                        </a:moveTo>
                        <a:cubicBezTo>
                          <a:pt x="34" y="27"/>
                          <a:pt x="34" y="27"/>
                          <a:pt x="34" y="27"/>
                        </a:cubicBezTo>
                        <a:cubicBezTo>
                          <a:pt x="34" y="28"/>
                          <a:pt x="34" y="28"/>
                          <a:pt x="34" y="28"/>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7"/>
                          <a:pt x="33" y="27"/>
                          <a:pt x="33" y="27"/>
                        </a:cubicBezTo>
                        <a:cubicBezTo>
                          <a:pt x="34" y="27"/>
                          <a:pt x="34" y="27"/>
                          <a:pt x="34" y="27"/>
                        </a:cubicBezTo>
                        <a:moveTo>
                          <a:pt x="35" y="33"/>
                        </a:moveTo>
                        <a:cubicBezTo>
                          <a:pt x="35" y="34"/>
                          <a:pt x="35" y="34"/>
                          <a:pt x="35" y="34"/>
                        </a:cubicBezTo>
                        <a:cubicBezTo>
                          <a:pt x="35" y="34"/>
                          <a:pt x="35" y="34"/>
                          <a:pt x="35" y="34"/>
                        </a:cubicBezTo>
                        <a:cubicBezTo>
                          <a:pt x="35" y="35"/>
                          <a:pt x="35" y="35"/>
                          <a:pt x="35" y="35"/>
                        </a:cubicBezTo>
                        <a:cubicBezTo>
                          <a:pt x="35" y="35"/>
                          <a:pt x="35" y="35"/>
                          <a:pt x="35" y="35"/>
                        </a:cubicBezTo>
                        <a:cubicBezTo>
                          <a:pt x="35" y="35"/>
                          <a:pt x="35" y="35"/>
                          <a:pt x="35" y="35"/>
                        </a:cubicBezTo>
                        <a:cubicBezTo>
                          <a:pt x="35" y="36"/>
                          <a:pt x="35" y="36"/>
                          <a:pt x="35" y="36"/>
                        </a:cubicBezTo>
                        <a:cubicBezTo>
                          <a:pt x="36" y="36"/>
                          <a:pt x="36" y="36"/>
                          <a:pt x="36" y="36"/>
                        </a:cubicBezTo>
                        <a:cubicBezTo>
                          <a:pt x="36" y="36"/>
                          <a:pt x="36" y="36"/>
                          <a:pt x="36" y="36"/>
                        </a:cubicBezTo>
                        <a:cubicBezTo>
                          <a:pt x="36" y="36"/>
                          <a:pt x="36" y="36"/>
                          <a:pt x="36" y="36"/>
                        </a:cubicBezTo>
                        <a:cubicBezTo>
                          <a:pt x="36" y="35"/>
                          <a:pt x="36" y="35"/>
                          <a:pt x="36" y="35"/>
                        </a:cubicBezTo>
                        <a:cubicBezTo>
                          <a:pt x="37" y="35"/>
                          <a:pt x="37" y="35"/>
                          <a:pt x="37" y="35"/>
                        </a:cubicBezTo>
                        <a:cubicBezTo>
                          <a:pt x="38" y="34"/>
                          <a:pt x="38" y="34"/>
                          <a:pt x="38" y="34"/>
                        </a:cubicBezTo>
                        <a:cubicBezTo>
                          <a:pt x="38" y="34"/>
                          <a:pt x="38" y="34"/>
                          <a:pt x="38" y="34"/>
                        </a:cubicBezTo>
                        <a:cubicBezTo>
                          <a:pt x="38" y="34"/>
                          <a:pt x="38" y="34"/>
                          <a:pt x="38" y="34"/>
                        </a:cubicBezTo>
                        <a:cubicBezTo>
                          <a:pt x="38" y="35"/>
                          <a:pt x="38" y="35"/>
                          <a:pt x="38" y="35"/>
                        </a:cubicBezTo>
                        <a:cubicBezTo>
                          <a:pt x="38" y="35"/>
                          <a:pt x="38" y="35"/>
                          <a:pt x="38" y="35"/>
                        </a:cubicBezTo>
                        <a:cubicBezTo>
                          <a:pt x="36" y="37"/>
                          <a:pt x="36" y="37"/>
                          <a:pt x="36" y="37"/>
                        </a:cubicBezTo>
                        <a:cubicBezTo>
                          <a:pt x="36" y="37"/>
                          <a:pt x="36" y="37"/>
                          <a:pt x="36" y="37"/>
                        </a:cubicBezTo>
                        <a:cubicBezTo>
                          <a:pt x="36" y="37"/>
                          <a:pt x="36" y="37"/>
                          <a:pt x="36" y="37"/>
                        </a:cubicBezTo>
                        <a:cubicBezTo>
                          <a:pt x="36" y="38"/>
                          <a:pt x="36" y="38"/>
                          <a:pt x="36" y="38"/>
                        </a:cubicBezTo>
                        <a:cubicBezTo>
                          <a:pt x="36" y="38"/>
                          <a:pt x="36" y="38"/>
                          <a:pt x="36" y="38"/>
                        </a:cubicBezTo>
                        <a:cubicBezTo>
                          <a:pt x="36" y="38"/>
                          <a:pt x="36" y="38"/>
                          <a:pt x="36" y="38"/>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40"/>
                          <a:pt x="36" y="40"/>
                          <a:pt x="36" y="40"/>
                        </a:cubicBezTo>
                        <a:cubicBezTo>
                          <a:pt x="36" y="40"/>
                          <a:pt x="36" y="40"/>
                          <a:pt x="36" y="40"/>
                        </a:cubicBezTo>
                        <a:cubicBezTo>
                          <a:pt x="36" y="40"/>
                          <a:pt x="36" y="40"/>
                          <a:pt x="36" y="40"/>
                        </a:cubicBezTo>
                        <a:cubicBezTo>
                          <a:pt x="35" y="41"/>
                          <a:pt x="35" y="41"/>
                          <a:pt x="35" y="41"/>
                        </a:cubicBezTo>
                        <a:cubicBezTo>
                          <a:pt x="35" y="41"/>
                          <a:pt x="35" y="41"/>
                          <a:pt x="35" y="41"/>
                        </a:cubicBezTo>
                        <a:cubicBezTo>
                          <a:pt x="35" y="41"/>
                          <a:pt x="35" y="41"/>
                          <a:pt x="35" y="41"/>
                        </a:cubicBezTo>
                        <a:cubicBezTo>
                          <a:pt x="35" y="42"/>
                          <a:pt x="35" y="42"/>
                          <a:pt x="35" y="42"/>
                        </a:cubicBezTo>
                        <a:cubicBezTo>
                          <a:pt x="35" y="42"/>
                          <a:pt x="35" y="42"/>
                          <a:pt x="35" y="42"/>
                        </a:cubicBezTo>
                        <a:cubicBezTo>
                          <a:pt x="34" y="41"/>
                          <a:pt x="34" y="41"/>
                          <a:pt x="34" y="41"/>
                        </a:cubicBezTo>
                        <a:cubicBezTo>
                          <a:pt x="34" y="41"/>
                          <a:pt x="33" y="41"/>
                          <a:pt x="33" y="41"/>
                        </a:cubicBezTo>
                        <a:cubicBezTo>
                          <a:pt x="33" y="41"/>
                          <a:pt x="33" y="41"/>
                          <a:pt x="33" y="41"/>
                        </a:cubicBezTo>
                        <a:cubicBezTo>
                          <a:pt x="33" y="41"/>
                          <a:pt x="33" y="41"/>
                          <a:pt x="33" y="41"/>
                        </a:cubicBezTo>
                        <a:cubicBezTo>
                          <a:pt x="33" y="41"/>
                          <a:pt x="33" y="41"/>
                          <a:pt x="33" y="41"/>
                        </a:cubicBezTo>
                        <a:cubicBezTo>
                          <a:pt x="32" y="41"/>
                          <a:pt x="32" y="41"/>
                          <a:pt x="32" y="41"/>
                        </a:cubicBezTo>
                        <a:cubicBezTo>
                          <a:pt x="32" y="41"/>
                          <a:pt x="32" y="41"/>
                          <a:pt x="32" y="41"/>
                        </a:cubicBezTo>
                        <a:cubicBezTo>
                          <a:pt x="32" y="41"/>
                          <a:pt x="32" y="41"/>
                          <a:pt x="32" y="41"/>
                        </a:cubicBezTo>
                        <a:cubicBezTo>
                          <a:pt x="32" y="40"/>
                          <a:pt x="32" y="40"/>
                          <a:pt x="32" y="40"/>
                        </a:cubicBezTo>
                        <a:cubicBezTo>
                          <a:pt x="32" y="40"/>
                          <a:pt x="32" y="40"/>
                          <a:pt x="32" y="40"/>
                        </a:cubicBezTo>
                        <a:cubicBezTo>
                          <a:pt x="32" y="40"/>
                          <a:pt x="32" y="40"/>
                          <a:pt x="32" y="40"/>
                        </a:cubicBezTo>
                        <a:cubicBezTo>
                          <a:pt x="32" y="40"/>
                          <a:pt x="32" y="40"/>
                          <a:pt x="32" y="40"/>
                        </a:cubicBezTo>
                        <a:cubicBezTo>
                          <a:pt x="32" y="39"/>
                          <a:pt x="32" y="39"/>
                          <a:pt x="32" y="39"/>
                        </a:cubicBezTo>
                        <a:cubicBezTo>
                          <a:pt x="33" y="38"/>
                          <a:pt x="33" y="38"/>
                          <a:pt x="33" y="38"/>
                        </a:cubicBezTo>
                        <a:cubicBezTo>
                          <a:pt x="34" y="38"/>
                          <a:pt x="34" y="38"/>
                          <a:pt x="34" y="38"/>
                        </a:cubicBezTo>
                        <a:cubicBezTo>
                          <a:pt x="34" y="38"/>
                          <a:pt x="34" y="38"/>
                          <a:pt x="34" y="38"/>
                        </a:cubicBezTo>
                        <a:cubicBezTo>
                          <a:pt x="34" y="38"/>
                          <a:pt x="34" y="38"/>
                          <a:pt x="34" y="38"/>
                        </a:cubicBezTo>
                        <a:cubicBezTo>
                          <a:pt x="34" y="37"/>
                          <a:pt x="34" y="37"/>
                          <a:pt x="34" y="37"/>
                        </a:cubicBezTo>
                        <a:cubicBezTo>
                          <a:pt x="34" y="37"/>
                          <a:pt x="34" y="37"/>
                          <a:pt x="34" y="37"/>
                        </a:cubicBezTo>
                        <a:cubicBezTo>
                          <a:pt x="34" y="37"/>
                          <a:pt x="34" y="37"/>
                          <a:pt x="34" y="37"/>
                        </a:cubicBezTo>
                        <a:cubicBezTo>
                          <a:pt x="33" y="37"/>
                          <a:pt x="33" y="37"/>
                          <a:pt x="33" y="37"/>
                        </a:cubicBezTo>
                        <a:cubicBezTo>
                          <a:pt x="33" y="37"/>
                          <a:pt x="33" y="37"/>
                          <a:pt x="33" y="37"/>
                        </a:cubicBezTo>
                        <a:cubicBezTo>
                          <a:pt x="33" y="36"/>
                          <a:pt x="33" y="36"/>
                          <a:pt x="33" y="36"/>
                        </a:cubicBezTo>
                        <a:cubicBezTo>
                          <a:pt x="32" y="37"/>
                          <a:pt x="32" y="37"/>
                          <a:pt x="32" y="37"/>
                        </a:cubicBezTo>
                        <a:cubicBezTo>
                          <a:pt x="32" y="37"/>
                          <a:pt x="32" y="37"/>
                          <a:pt x="32" y="37"/>
                        </a:cubicBezTo>
                        <a:cubicBezTo>
                          <a:pt x="31" y="38"/>
                          <a:pt x="31" y="38"/>
                          <a:pt x="31" y="38"/>
                        </a:cubicBezTo>
                        <a:cubicBezTo>
                          <a:pt x="31" y="38"/>
                          <a:pt x="31" y="38"/>
                          <a:pt x="31" y="38"/>
                        </a:cubicBezTo>
                        <a:cubicBezTo>
                          <a:pt x="30" y="38"/>
                          <a:pt x="30" y="38"/>
                          <a:pt x="30" y="38"/>
                        </a:cubicBezTo>
                        <a:cubicBezTo>
                          <a:pt x="30" y="38"/>
                          <a:pt x="30" y="38"/>
                          <a:pt x="30" y="38"/>
                        </a:cubicBezTo>
                        <a:cubicBezTo>
                          <a:pt x="30" y="40"/>
                          <a:pt x="30" y="40"/>
                          <a:pt x="30" y="40"/>
                        </a:cubicBezTo>
                        <a:cubicBezTo>
                          <a:pt x="29" y="40"/>
                          <a:pt x="29" y="40"/>
                          <a:pt x="29" y="40"/>
                        </a:cubicBezTo>
                        <a:cubicBezTo>
                          <a:pt x="29" y="40"/>
                          <a:pt x="29" y="40"/>
                          <a:pt x="29" y="40"/>
                        </a:cubicBezTo>
                        <a:cubicBezTo>
                          <a:pt x="29" y="40"/>
                          <a:pt x="29" y="40"/>
                          <a:pt x="29" y="40"/>
                        </a:cubicBezTo>
                        <a:cubicBezTo>
                          <a:pt x="29" y="40"/>
                          <a:pt x="29" y="40"/>
                          <a:pt x="29" y="40"/>
                        </a:cubicBezTo>
                        <a:cubicBezTo>
                          <a:pt x="29" y="40"/>
                          <a:pt x="29" y="40"/>
                          <a:pt x="29" y="40"/>
                        </a:cubicBezTo>
                        <a:cubicBezTo>
                          <a:pt x="29" y="39"/>
                          <a:pt x="29" y="39"/>
                          <a:pt x="29" y="39"/>
                        </a:cubicBezTo>
                        <a:cubicBezTo>
                          <a:pt x="29" y="39"/>
                          <a:pt x="29" y="39"/>
                          <a:pt x="29" y="39"/>
                        </a:cubicBezTo>
                        <a:cubicBezTo>
                          <a:pt x="30" y="37"/>
                          <a:pt x="30" y="37"/>
                          <a:pt x="30" y="37"/>
                        </a:cubicBezTo>
                        <a:cubicBezTo>
                          <a:pt x="31" y="36"/>
                          <a:pt x="31" y="36"/>
                          <a:pt x="31" y="36"/>
                        </a:cubicBezTo>
                        <a:cubicBezTo>
                          <a:pt x="31" y="36"/>
                          <a:pt x="31" y="36"/>
                          <a:pt x="31" y="36"/>
                        </a:cubicBezTo>
                        <a:cubicBezTo>
                          <a:pt x="31" y="36"/>
                          <a:pt x="31" y="36"/>
                          <a:pt x="31" y="36"/>
                        </a:cubicBezTo>
                        <a:cubicBezTo>
                          <a:pt x="31" y="36"/>
                          <a:pt x="31" y="36"/>
                          <a:pt x="31" y="36"/>
                        </a:cubicBezTo>
                        <a:cubicBezTo>
                          <a:pt x="31" y="35"/>
                          <a:pt x="31" y="35"/>
                          <a:pt x="31" y="35"/>
                        </a:cubicBezTo>
                        <a:cubicBezTo>
                          <a:pt x="31" y="35"/>
                          <a:pt x="31" y="35"/>
                          <a:pt x="31" y="35"/>
                        </a:cubicBezTo>
                        <a:cubicBezTo>
                          <a:pt x="31" y="35"/>
                          <a:pt x="31" y="35"/>
                          <a:pt x="31" y="35"/>
                        </a:cubicBezTo>
                        <a:cubicBezTo>
                          <a:pt x="31" y="34"/>
                          <a:pt x="31" y="34"/>
                          <a:pt x="31" y="34"/>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4"/>
                          <a:pt x="31" y="34"/>
                          <a:pt x="31" y="34"/>
                        </a:cubicBezTo>
                        <a:cubicBezTo>
                          <a:pt x="32" y="34"/>
                          <a:pt x="32" y="34"/>
                          <a:pt x="32" y="34"/>
                        </a:cubicBezTo>
                        <a:cubicBezTo>
                          <a:pt x="33" y="35"/>
                          <a:pt x="33" y="35"/>
                          <a:pt x="33" y="35"/>
                        </a:cubicBezTo>
                        <a:cubicBezTo>
                          <a:pt x="33" y="34"/>
                          <a:pt x="33" y="34"/>
                          <a:pt x="33" y="34"/>
                        </a:cubicBezTo>
                        <a:cubicBezTo>
                          <a:pt x="34" y="34"/>
                          <a:pt x="34" y="34"/>
                          <a:pt x="34" y="34"/>
                        </a:cubicBezTo>
                        <a:cubicBezTo>
                          <a:pt x="34" y="34"/>
                          <a:pt x="34" y="34"/>
                          <a:pt x="34" y="34"/>
                        </a:cubicBezTo>
                        <a:cubicBezTo>
                          <a:pt x="34" y="34"/>
                          <a:pt x="34" y="34"/>
                          <a:pt x="34" y="34"/>
                        </a:cubicBezTo>
                        <a:cubicBezTo>
                          <a:pt x="34" y="33"/>
                          <a:pt x="34" y="33"/>
                          <a:pt x="34" y="33"/>
                        </a:cubicBezTo>
                        <a:cubicBezTo>
                          <a:pt x="35" y="33"/>
                          <a:pt x="35" y="33"/>
                          <a:pt x="35" y="33"/>
                        </a:cubicBezTo>
                        <a:moveTo>
                          <a:pt x="25" y="35"/>
                        </a:moveTo>
                        <a:cubicBezTo>
                          <a:pt x="25" y="35"/>
                          <a:pt x="25" y="35"/>
                          <a:pt x="25" y="35"/>
                        </a:cubicBezTo>
                        <a:cubicBezTo>
                          <a:pt x="25" y="35"/>
                          <a:pt x="25" y="35"/>
                          <a:pt x="25" y="35"/>
                        </a:cubicBezTo>
                        <a:cubicBezTo>
                          <a:pt x="24" y="36"/>
                          <a:pt x="24" y="36"/>
                          <a:pt x="24" y="36"/>
                        </a:cubicBezTo>
                        <a:cubicBezTo>
                          <a:pt x="24" y="36"/>
                          <a:pt x="24" y="36"/>
                          <a:pt x="24" y="36"/>
                        </a:cubicBezTo>
                        <a:cubicBezTo>
                          <a:pt x="23" y="36"/>
                          <a:pt x="23" y="36"/>
                          <a:pt x="23" y="36"/>
                        </a:cubicBezTo>
                        <a:cubicBezTo>
                          <a:pt x="23" y="36"/>
                          <a:pt x="23" y="36"/>
                          <a:pt x="23" y="36"/>
                        </a:cubicBezTo>
                        <a:cubicBezTo>
                          <a:pt x="23" y="37"/>
                          <a:pt x="23" y="37"/>
                          <a:pt x="23" y="37"/>
                        </a:cubicBezTo>
                        <a:cubicBezTo>
                          <a:pt x="23" y="38"/>
                          <a:pt x="23" y="38"/>
                          <a:pt x="23" y="38"/>
                        </a:cubicBezTo>
                        <a:cubicBezTo>
                          <a:pt x="23" y="38"/>
                          <a:pt x="23" y="38"/>
                          <a:pt x="23" y="38"/>
                        </a:cubicBezTo>
                        <a:cubicBezTo>
                          <a:pt x="23" y="38"/>
                          <a:pt x="23" y="38"/>
                          <a:pt x="23" y="38"/>
                        </a:cubicBezTo>
                        <a:cubicBezTo>
                          <a:pt x="22" y="38"/>
                          <a:pt x="22" y="38"/>
                          <a:pt x="22" y="38"/>
                        </a:cubicBezTo>
                        <a:cubicBezTo>
                          <a:pt x="22" y="39"/>
                          <a:pt x="22" y="39"/>
                          <a:pt x="22" y="39"/>
                        </a:cubicBezTo>
                        <a:cubicBezTo>
                          <a:pt x="21" y="39"/>
                          <a:pt x="21" y="39"/>
                          <a:pt x="21" y="39"/>
                        </a:cubicBezTo>
                        <a:cubicBezTo>
                          <a:pt x="21" y="39"/>
                          <a:pt x="21" y="39"/>
                          <a:pt x="21" y="39"/>
                        </a:cubicBezTo>
                        <a:cubicBezTo>
                          <a:pt x="21" y="39"/>
                          <a:pt x="21" y="39"/>
                          <a:pt x="21" y="39"/>
                        </a:cubicBezTo>
                        <a:cubicBezTo>
                          <a:pt x="21" y="38"/>
                          <a:pt x="21" y="38"/>
                          <a:pt x="21" y="38"/>
                        </a:cubicBezTo>
                        <a:cubicBezTo>
                          <a:pt x="21" y="38"/>
                          <a:pt x="21" y="38"/>
                          <a:pt x="21" y="38"/>
                        </a:cubicBezTo>
                        <a:cubicBezTo>
                          <a:pt x="20" y="38"/>
                          <a:pt x="20" y="38"/>
                          <a:pt x="20" y="38"/>
                        </a:cubicBezTo>
                        <a:cubicBezTo>
                          <a:pt x="20" y="38"/>
                          <a:pt x="20" y="38"/>
                          <a:pt x="20" y="38"/>
                        </a:cubicBezTo>
                        <a:cubicBezTo>
                          <a:pt x="20" y="38"/>
                          <a:pt x="20" y="38"/>
                          <a:pt x="20" y="38"/>
                        </a:cubicBezTo>
                        <a:cubicBezTo>
                          <a:pt x="20" y="39"/>
                          <a:pt x="20" y="39"/>
                          <a:pt x="20"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20" y="38"/>
                          <a:pt x="20" y="38"/>
                          <a:pt x="20" y="38"/>
                        </a:cubicBezTo>
                        <a:cubicBezTo>
                          <a:pt x="21" y="38"/>
                          <a:pt x="21" y="38"/>
                          <a:pt x="21" y="38"/>
                        </a:cubicBezTo>
                        <a:cubicBezTo>
                          <a:pt x="21" y="38"/>
                          <a:pt x="21" y="38"/>
                          <a:pt x="21" y="38"/>
                        </a:cubicBezTo>
                        <a:cubicBezTo>
                          <a:pt x="21" y="38"/>
                          <a:pt x="21" y="38"/>
                          <a:pt x="21" y="38"/>
                        </a:cubicBezTo>
                        <a:cubicBezTo>
                          <a:pt x="21" y="37"/>
                          <a:pt x="21" y="37"/>
                          <a:pt x="21" y="37"/>
                        </a:cubicBezTo>
                        <a:cubicBezTo>
                          <a:pt x="21" y="37"/>
                          <a:pt x="21" y="37"/>
                          <a:pt x="21" y="37"/>
                        </a:cubicBezTo>
                        <a:cubicBezTo>
                          <a:pt x="21" y="37"/>
                          <a:pt x="21" y="37"/>
                          <a:pt x="21" y="37"/>
                        </a:cubicBezTo>
                        <a:cubicBezTo>
                          <a:pt x="21" y="37"/>
                          <a:pt x="21" y="37"/>
                          <a:pt x="21" y="37"/>
                        </a:cubicBezTo>
                        <a:cubicBezTo>
                          <a:pt x="22" y="37"/>
                          <a:pt x="22" y="37"/>
                          <a:pt x="22" y="37"/>
                        </a:cubicBezTo>
                        <a:cubicBezTo>
                          <a:pt x="22" y="37"/>
                          <a:pt x="22" y="37"/>
                          <a:pt x="22" y="37"/>
                        </a:cubicBezTo>
                        <a:cubicBezTo>
                          <a:pt x="23" y="37"/>
                          <a:pt x="23" y="37"/>
                          <a:pt x="23" y="37"/>
                        </a:cubicBezTo>
                        <a:cubicBezTo>
                          <a:pt x="23" y="37"/>
                          <a:pt x="23" y="37"/>
                          <a:pt x="23" y="37"/>
                        </a:cubicBezTo>
                        <a:cubicBezTo>
                          <a:pt x="23" y="36"/>
                          <a:pt x="23" y="36"/>
                          <a:pt x="23" y="36"/>
                        </a:cubicBezTo>
                        <a:cubicBezTo>
                          <a:pt x="23" y="36"/>
                          <a:pt x="23" y="36"/>
                          <a:pt x="23" y="36"/>
                        </a:cubicBezTo>
                        <a:cubicBezTo>
                          <a:pt x="23" y="36"/>
                          <a:pt x="23" y="36"/>
                          <a:pt x="23" y="36"/>
                        </a:cubicBezTo>
                        <a:cubicBezTo>
                          <a:pt x="23" y="36"/>
                          <a:pt x="23" y="36"/>
                          <a:pt x="23" y="36"/>
                        </a:cubicBezTo>
                        <a:cubicBezTo>
                          <a:pt x="23" y="35"/>
                          <a:pt x="23" y="35"/>
                          <a:pt x="23" y="35"/>
                        </a:cubicBezTo>
                        <a:cubicBezTo>
                          <a:pt x="24" y="35"/>
                          <a:pt x="24" y="35"/>
                          <a:pt x="24" y="35"/>
                        </a:cubicBezTo>
                        <a:cubicBezTo>
                          <a:pt x="25" y="35"/>
                          <a:pt x="25" y="35"/>
                          <a:pt x="25" y="35"/>
                        </a:cubicBezTo>
                        <a:cubicBezTo>
                          <a:pt x="25" y="35"/>
                          <a:pt x="25" y="35"/>
                          <a:pt x="25" y="35"/>
                        </a:cubicBezTo>
                        <a:cubicBezTo>
                          <a:pt x="25" y="35"/>
                          <a:pt x="25" y="35"/>
                          <a:pt x="25" y="35"/>
                        </a:cubicBezTo>
                        <a:cubicBezTo>
                          <a:pt x="25" y="35"/>
                          <a:pt x="25" y="35"/>
                          <a:pt x="25" y="35"/>
                        </a:cubicBezTo>
                        <a:moveTo>
                          <a:pt x="25" y="0"/>
                        </a:moveTo>
                        <a:cubicBezTo>
                          <a:pt x="25" y="0"/>
                          <a:pt x="25" y="0"/>
                          <a:pt x="25" y="0"/>
                        </a:cubicBezTo>
                        <a:cubicBezTo>
                          <a:pt x="24" y="1"/>
                          <a:pt x="24" y="1"/>
                          <a:pt x="24" y="1"/>
                        </a:cubicBezTo>
                        <a:cubicBezTo>
                          <a:pt x="23" y="1"/>
                          <a:pt x="23" y="1"/>
                          <a:pt x="23" y="1"/>
                        </a:cubicBezTo>
                        <a:cubicBezTo>
                          <a:pt x="23" y="1"/>
                          <a:pt x="23" y="1"/>
                          <a:pt x="23" y="1"/>
                        </a:cubicBezTo>
                        <a:cubicBezTo>
                          <a:pt x="22" y="2"/>
                          <a:pt x="22" y="2"/>
                          <a:pt x="22" y="2"/>
                        </a:cubicBezTo>
                        <a:cubicBezTo>
                          <a:pt x="21" y="2"/>
                          <a:pt x="21" y="2"/>
                          <a:pt x="21" y="2"/>
                        </a:cubicBezTo>
                        <a:cubicBezTo>
                          <a:pt x="20" y="2"/>
                          <a:pt x="20" y="2"/>
                          <a:pt x="20" y="2"/>
                        </a:cubicBezTo>
                        <a:cubicBezTo>
                          <a:pt x="19" y="3"/>
                          <a:pt x="19" y="3"/>
                          <a:pt x="19" y="3"/>
                        </a:cubicBezTo>
                        <a:cubicBezTo>
                          <a:pt x="19" y="4"/>
                          <a:pt x="19" y="4"/>
                          <a:pt x="19" y="4"/>
                        </a:cubicBezTo>
                        <a:cubicBezTo>
                          <a:pt x="18" y="4"/>
                          <a:pt x="18" y="4"/>
                          <a:pt x="18" y="4"/>
                        </a:cubicBezTo>
                        <a:cubicBezTo>
                          <a:pt x="18" y="4"/>
                          <a:pt x="18" y="4"/>
                          <a:pt x="18" y="4"/>
                        </a:cubicBezTo>
                        <a:cubicBezTo>
                          <a:pt x="18" y="4"/>
                          <a:pt x="18" y="4"/>
                          <a:pt x="18" y="4"/>
                        </a:cubicBezTo>
                        <a:cubicBezTo>
                          <a:pt x="18" y="5"/>
                          <a:pt x="18" y="5"/>
                          <a:pt x="18" y="5"/>
                        </a:cubicBezTo>
                        <a:cubicBezTo>
                          <a:pt x="18" y="5"/>
                          <a:pt x="18" y="5"/>
                          <a:pt x="18" y="5"/>
                        </a:cubicBezTo>
                        <a:cubicBezTo>
                          <a:pt x="17" y="6"/>
                          <a:pt x="17" y="6"/>
                          <a:pt x="17" y="6"/>
                        </a:cubicBezTo>
                        <a:cubicBezTo>
                          <a:pt x="16" y="7"/>
                          <a:pt x="16" y="7"/>
                          <a:pt x="16" y="7"/>
                        </a:cubicBezTo>
                        <a:cubicBezTo>
                          <a:pt x="16" y="7"/>
                          <a:pt x="16" y="7"/>
                          <a:pt x="16" y="7"/>
                        </a:cubicBezTo>
                        <a:cubicBezTo>
                          <a:pt x="16" y="7"/>
                          <a:pt x="16" y="7"/>
                          <a:pt x="16" y="7"/>
                        </a:cubicBezTo>
                        <a:cubicBezTo>
                          <a:pt x="15" y="8"/>
                          <a:pt x="15" y="8"/>
                          <a:pt x="15" y="8"/>
                        </a:cubicBezTo>
                        <a:cubicBezTo>
                          <a:pt x="15" y="8"/>
                          <a:pt x="15" y="8"/>
                          <a:pt x="15" y="8"/>
                        </a:cubicBezTo>
                        <a:cubicBezTo>
                          <a:pt x="15" y="9"/>
                          <a:pt x="15" y="9"/>
                          <a:pt x="15" y="9"/>
                        </a:cubicBezTo>
                        <a:cubicBezTo>
                          <a:pt x="15" y="9"/>
                          <a:pt x="15" y="9"/>
                          <a:pt x="15" y="9"/>
                        </a:cubicBezTo>
                        <a:cubicBezTo>
                          <a:pt x="15" y="9"/>
                          <a:pt x="15" y="9"/>
                          <a:pt x="15" y="9"/>
                        </a:cubicBezTo>
                        <a:cubicBezTo>
                          <a:pt x="14" y="9"/>
                          <a:pt x="14" y="9"/>
                          <a:pt x="14" y="9"/>
                        </a:cubicBezTo>
                        <a:cubicBezTo>
                          <a:pt x="14" y="10"/>
                          <a:pt x="14" y="10"/>
                          <a:pt x="14" y="10"/>
                        </a:cubicBezTo>
                        <a:cubicBezTo>
                          <a:pt x="13" y="11"/>
                          <a:pt x="13" y="11"/>
                          <a:pt x="13" y="11"/>
                        </a:cubicBezTo>
                        <a:cubicBezTo>
                          <a:pt x="14" y="11"/>
                          <a:pt x="14" y="11"/>
                          <a:pt x="14" y="11"/>
                        </a:cubicBezTo>
                        <a:cubicBezTo>
                          <a:pt x="14" y="11"/>
                          <a:pt x="14" y="11"/>
                          <a:pt x="14" y="11"/>
                        </a:cubicBezTo>
                        <a:cubicBezTo>
                          <a:pt x="14" y="11"/>
                          <a:pt x="14" y="11"/>
                          <a:pt x="14" y="11"/>
                        </a:cubicBezTo>
                        <a:cubicBezTo>
                          <a:pt x="13" y="11"/>
                          <a:pt x="13" y="11"/>
                          <a:pt x="13" y="11"/>
                        </a:cubicBezTo>
                        <a:cubicBezTo>
                          <a:pt x="12" y="13"/>
                          <a:pt x="12" y="13"/>
                          <a:pt x="12" y="13"/>
                        </a:cubicBezTo>
                        <a:cubicBezTo>
                          <a:pt x="12" y="13"/>
                          <a:pt x="12" y="13"/>
                          <a:pt x="12" y="13"/>
                        </a:cubicBezTo>
                        <a:cubicBezTo>
                          <a:pt x="11" y="15"/>
                          <a:pt x="11" y="15"/>
                          <a:pt x="11" y="15"/>
                        </a:cubicBezTo>
                        <a:cubicBezTo>
                          <a:pt x="11" y="16"/>
                          <a:pt x="11" y="16"/>
                          <a:pt x="11" y="16"/>
                        </a:cubicBezTo>
                        <a:cubicBezTo>
                          <a:pt x="11" y="16"/>
                          <a:pt x="11" y="16"/>
                          <a:pt x="11" y="16"/>
                        </a:cubicBezTo>
                        <a:cubicBezTo>
                          <a:pt x="11" y="17"/>
                          <a:pt x="11" y="17"/>
                          <a:pt x="11" y="17"/>
                        </a:cubicBezTo>
                        <a:cubicBezTo>
                          <a:pt x="11" y="17"/>
                          <a:pt x="11" y="17"/>
                          <a:pt x="11" y="17"/>
                        </a:cubicBezTo>
                        <a:cubicBezTo>
                          <a:pt x="10" y="17"/>
                          <a:pt x="10" y="17"/>
                          <a:pt x="10" y="17"/>
                        </a:cubicBezTo>
                        <a:cubicBezTo>
                          <a:pt x="10" y="17"/>
                          <a:pt x="10" y="17"/>
                          <a:pt x="10" y="17"/>
                        </a:cubicBezTo>
                        <a:cubicBezTo>
                          <a:pt x="9" y="17"/>
                          <a:pt x="9" y="17"/>
                          <a:pt x="9" y="17"/>
                        </a:cubicBezTo>
                        <a:cubicBezTo>
                          <a:pt x="9" y="18"/>
                          <a:pt x="9" y="18"/>
                          <a:pt x="9" y="18"/>
                        </a:cubicBezTo>
                        <a:cubicBezTo>
                          <a:pt x="9" y="19"/>
                          <a:pt x="9" y="19"/>
                          <a:pt x="9" y="19"/>
                        </a:cubicBezTo>
                        <a:cubicBezTo>
                          <a:pt x="9" y="19"/>
                          <a:pt x="9" y="19"/>
                          <a:pt x="9" y="19"/>
                        </a:cubicBezTo>
                        <a:cubicBezTo>
                          <a:pt x="10" y="19"/>
                          <a:pt x="10" y="19"/>
                          <a:pt x="10" y="19"/>
                        </a:cubicBezTo>
                        <a:cubicBezTo>
                          <a:pt x="9" y="19"/>
                          <a:pt x="9" y="19"/>
                          <a:pt x="9" y="19"/>
                        </a:cubicBezTo>
                        <a:cubicBezTo>
                          <a:pt x="9" y="20"/>
                          <a:pt x="9" y="20"/>
                          <a:pt x="9" y="20"/>
                        </a:cubicBezTo>
                        <a:cubicBezTo>
                          <a:pt x="8" y="21"/>
                          <a:pt x="8" y="21"/>
                          <a:pt x="8" y="21"/>
                        </a:cubicBezTo>
                        <a:cubicBezTo>
                          <a:pt x="7" y="20"/>
                          <a:pt x="7" y="20"/>
                          <a:pt x="7" y="20"/>
                        </a:cubicBezTo>
                        <a:cubicBezTo>
                          <a:pt x="7" y="21"/>
                          <a:pt x="7" y="21"/>
                          <a:pt x="7" y="21"/>
                        </a:cubicBezTo>
                        <a:cubicBezTo>
                          <a:pt x="7" y="21"/>
                          <a:pt x="7" y="21"/>
                          <a:pt x="7" y="21"/>
                        </a:cubicBezTo>
                        <a:cubicBezTo>
                          <a:pt x="6" y="22"/>
                          <a:pt x="6" y="22"/>
                          <a:pt x="6" y="22"/>
                        </a:cubicBezTo>
                        <a:cubicBezTo>
                          <a:pt x="5" y="23"/>
                          <a:pt x="5" y="23"/>
                          <a:pt x="5" y="23"/>
                        </a:cubicBezTo>
                        <a:cubicBezTo>
                          <a:pt x="5" y="24"/>
                          <a:pt x="5" y="24"/>
                          <a:pt x="5" y="24"/>
                        </a:cubicBezTo>
                        <a:cubicBezTo>
                          <a:pt x="4" y="24"/>
                          <a:pt x="4" y="24"/>
                          <a:pt x="4" y="24"/>
                        </a:cubicBezTo>
                        <a:cubicBezTo>
                          <a:pt x="4" y="23"/>
                          <a:pt x="4" y="23"/>
                          <a:pt x="4" y="23"/>
                        </a:cubicBezTo>
                        <a:cubicBezTo>
                          <a:pt x="4" y="24"/>
                          <a:pt x="4" y="24"/>
                          <a:pt x="4" y="24"/>
                        </a:cubicBezTo>
                        <a:cubicBezTo>
                          <a:pt x="3" y="23"/>
                          <a:pt x="3" y="23"/>
                          <a:pt x="3" y="23"/>
                        </a:cubicBezTo>
                        <a:cubicBezTo>
                          <a:pt x="4" y="23"/>
                          <a:pt x="4" y="23"/>
                          <a:pt x="4" y="23"/>
                        </a:cubicBezTo>
                        <a:cubicBezTo>
                          <a:pt x="4" y="22"/>
                          <a:pt x="4" y="22"/>
                          <a:pt x="4" y="22"/>
                        </a:cubicBezTo>
                        <a:cubicBezTo>
                          <a:pt x="5" y="22"/>
                          <a:pt x="5" y="22"/>
                          <a:pt x="5" y="22"/>
                        </a:cubicBezTo>
                        <a:cubicBezTo>
                          <a:pt x="4" y="22"/>
                          <a:pt x="4" y="22"/>
                          <a:pt x="4" y="22"/>
                        </a:cubicBezTo>
                        <a:cubicBezTo>
                          <a:pt x="3" y="23"/>
                          <a:pt x="3" y="23"/>
                          <a:pt x="3" y="23"/>
                        </a:cubicBezTo>
                        <a:cubicBezTo>
                          <a:pt x="2" y="23"/>
                          <a:pt x="2" y="23"/>
                          <a:pt x="2" y="23"/>
                        </a:cubicBezTo>
                        <a:cubicBezTo>
                          <a:pt x="1" y="25"/>
                          <a:pt x="1" y="25"/>
                          <a:pt x="1" y="25"/>
                        </a:cubicBezTo>
                        <a:cubicBezTo>
                          <a:pt x="2" y="25"/>
                          <a:pt x="2" y="25"/>
                          <a:pt x="2" y="25"/>
                        </a:cubicBezTo>
                        <a:cubicBezTo>
                          <a:pt x="3" y="25"/>
                          <a:pt x="3" y="25"/>
                          <a:pt x="3" y="25"/>
                        </a:cubicBezTo>
                        <a:cubicBezTo>
                          <a:pt x="4" y="24"/>
                          <a:pt x="4" y="24"/>
                          <a:pt x="4" y="24"/>
                        </a:cubicBezTo>
                        <a:cubicBezTo>
                          <a:pt x="6" y="24"/>
                          <a:pt x="6" y="24"/>
                          <a:pt x="6" y="24"/>
                        </a:cubicBezTo>
                        <a:cubicBezTo>
                          <a:pt x="5" y="25"/>
                          <a:pt x="5" y="25"/>
                          <a:pt x="5" y="25"/>
                        </a:cubicBezTo>
                        <a:cubicBezTo>
                          <a:pt x="4" y="27"/>
                          <a:pt x="4" y="27"/>
                          <a:pt x="4" y="27"/>
                        </a:cubicBezTo>
                        <a:cubicBezTo>
                          <a:pt x="3" y="28"/>
                          <a:pt x="3" y="28"/>
                          <a:pt x="3" y="28"/>
                        </a:cubicBezTo>
                        <a:cubicBezTo>
                          <a:pt x="2" y="29"/>
                          <a:pt x="2" y="29"/>
                          <a:pt x="2" y="29"/>
                        </a:cubicBezTo>
                        <a:cubicBezTo>
                          <a:pt x="0" y="30"/>
                          <a:pt x="0" y="30"/>
                          <a:pt x="0" y="30"/>
                        </a:cubicBezTo>
                        <a:cubicBezTo>
                          <a:pt x="0" y="30"/>
                          <a:pt x="0" y="30"/>
                          <a:pt x="0" y="30"/>
                        </a:cubicBezTo>
                        <a:cubicBezTo>
                          <a:pt x="0" y="30"/>
                          <a:pt x="0" y="30"/>
                          <a:pt x="0" y="30"/>
                        </a:cubicBezTo>
                        <a:cubicBezTo>
                          <a:pt x="0" y="31"/>
                          <a:pt x="0" y="31"/>
                          <a:pt x="0" y="31"/>
                        </a:cubicBezTo>
                        <a:cubicBezTo>
                          <a:pt x="0" y="32"/>
                          <a:pt x="0" y="32"/>
                          <a:pt x="0" y="32"/>
                        </a:cubicBezTo>
                        <a:cubicBezTo>
                          <a:pt x="0" y="32"/>
                          <a:pt x="0" y="32"/>
                          <a:pt x="0" y="32"/>
                        </a:cubicBezTo>
                        <a:cubicBezTo>
                          <a:pt x="0" y="32"/>
                          <a:pt x="0" y="32"/>
                          <a:pt x="0" y="32"/>
                        </a:cubicBezTo>
                        <a:cubicBezTo>
                          <a:pt x="2" y="33"/>
                          <a:pt x="2" y="33"/>
                          <a:pt x="2" y="33"/>
                        </a:cubicBezTo>
                        <a:cubicBezTo>
                          <a:pt x="3" y="33"/>
                          <a:pt x="3" y="33"/>
                          <a:pt x="3" y="33"/>
                        </a:cubicBezTo>
                        <a:cubicBezTo>
                          <a:pt x="4" y="32"/>
                          <a:pt x="4" y="32"/>
                          <a:pt x="4" y="32"/>
                        </a:cubicBezTo>
                        <a:cubicBezTo>
                          <a:pt x="5" y="32"/>
                          <a:pt x="5" y="32"/>
                          <a:pt x="5" y="32"/>
                        </a:cubicBezTo>
                        <a:cubicBezTo>
                          <a:pt x="6" y="31"/>
                          <a:pt x="6" y="31"/>
                          <a:pt x="6" y="31"/>
                        </a:cubicBezTo>
                        <a:cubicBezTo>
                          <a:pt x="6" y="31"/>
                          <a:pt x="6" y="31"/>
                          <a:pt x="6" y="31"/>
                        </a:cubicBezTo>
                        <a:cubicBezTo>
                          <a:pt x="6" y="31"/>
                          <a:pt x="6" y="31"/>
                          <a:pt x="6" y="31"/>
                        </a:cubicBezTo>
                        <a:cubicBezTo>
                          <a:pt x="5" y="32"/>
                          <a:pt x="5" y="32"/>
                          <a:pt x="5" y="32"/>
                        </a:cubicBezTo>
                        <a:cubicBezTo>
                          <a:pt x="7" y="32"/>
                          <a:pt x="7" y="32"/>
                          <a:pt x="7" y="32"/>
                        </a:cubicBezTo>
                        <a:cubicBezTo>
                          <a:pt x="8" y="32"/>
                          <a:pt x="8" y="32"/>
                          <a:pt x="8" y="32"/>
                        </a:cubicBezTo>
                        <a:cubicBezTo>
                          <a:pt x="8" y="32"/>
                          <a:pt x="8" y="32"/>
                          <a:pt x="8" y="32"/>
                        </a:cubicBezTo>
                        <a:cubicBezTo>
                          <a:pt x="10" y="32"/>
                          <a:pt x="10" y="32"/>
                          <a:pt x="10" y="32"/>
                        </a:cubicBezTo>
                        <a:cubicBezTo>
                          <a:pt x="11" y="32"/>
                          <a:pt x="11" y="32"/>
                          <a:pt x="11" y="32"/>
                        </a:cubicBezTo>
                        <a:cubicBezTo>
                          <a:pt x="11" y="33"/>
                          <a:pt x="11" y="33"/>
                          <a:pt x="11" y="33"/>
                        </a:cubicBezTo>
                        <a:cubicBezTo>
                          <a:pt x="11" y="33"/>
                          <a:pt x="11" y="33"/>
                          <a:pt x="11" y="33"/>
                        </a:cubicBezTo>
                        <a:cubicBezTo>
                          <a:pt x="13" y="33"/>
                          <a:pt x="13" y="33"/>
                          <a:pt x="13" y="33"/>
                        </a:cubicBezTo>
                        <a:cubicBezTo>
                          <a:pt x="13" y="33"/>
                          <a:pt x="13" y="33"/>
                          <a:pt x="13" y="33"/>
                        </a:cubicBezTo>
                        <a:cubicBezTo>
                          <a:pt x="13" y="33"/>
                          <a:pt x="13" y="33"/>
                          <a:pt x="13" y="33"/>
                        </a:cubicBezTo>
                        <a:cubicBezTo>
                          <a:pt x="14" y="33"/>
                          <a:pt x="14" y="33"/>
                          <a:pt x="14" y="33"/>
                        </a:cubicBezTo>
                        <a:cubicBezTo>
                          <a:pt x="14" y="33"/>
                          <a:pt x="14" y="33"/>
                          <a:pt x="14" y="33"/>
                        </a:cubicBezTo>
                        <a:cubicBezTo>
                          <a:pt x="14" y="33"/>
                          <a:pt x="14" y="33"/>
                          <a:pt x="14" y="33"/>
                        </a:cubicBezTo>
                        <a:cubicBezTo>
                          <a:pt x="15" y="33"/>
                          <a:pt x="15" y="33"/>
                          <a:pt x="15" y="33"/>
                        </a:cubicBezTo>
                        <a:cubicBezTo>
                          <a:pt x="16" y="33"/>
                          <a:pt x="16" y="33"/>
                          <a:pt x="16" y="33"/>
                        </a:cubicBezTo>
                        <a:cubicBezTo>
                          <a:pt x="16" y="33"/>
                          <a:pt x="16" y="33"/>
                          <a:pt x="16" y="33"/>
                        </a:cubicBezTo>
                        <a:cubicBezTo>
                          <a:pt x="17" y="33"/>
                          <a:pt x="17" y="33"/>
                          <a:pt x="17" y="33"/>
                        </a:cubicBezTo>
                        <a:cubicBezTo>
                          <a:pt x="17" y="33"/>
                          <a:pt x="17" y="33"/>
                          <a:pt x="17" y="33"/>
                        </a:cubicBezTo>
                        <a:cubicBezTo>
                          <a:pt x="18" y="33"/>
                          <a:pt x="18" y="33"/>
                          <a:pt x="18" y="33"/>
                        </a:cubicBezTo>
                        <a:cubicBezTo>
                          <a:pt x="18" y="32"/>
                          <a:pt x="18" y="32"/>
                          <a:pt x="18" y="32"/>
                        </a:cubicBezTo>
                        <a:cubicBezTo>
                          <a:pt x="18" y="32"/>
                          <a:pt x="18" y="32"/>
                          <a:pt x="18" y="32"/>
                        </a:cubicBezTo>
                        <a:cubicBezTo>
                          <a:pt x="18" y="31"/>
                          <a:pt x="18" y="31"/>
                          <a:pt x="18" y="31"/>
                        </a:cubicBezTo>
                        <a:cubicBezTo>
                          <a:pt x="18" y="31"/>
                          <a:pt x="18" y="31"/>
                          <a:pt x="18" y="31"/>
                        </a:cubicBezTo>
                        <a:cubicBezTo>
                          <a:pt x="19" y="30"/>
                          <a:pt x="19" y="30"/>
                          <a:pt x="19" y="30"/>
                        </a:cubicBezTo>
                        <a:cubicBezTo>
                          <a:pt x="19" y="30"/>
                          <a:pt x="19" y="30"/>
                          <a:pt x="19" y="30"/>
                        </a:cubicBezTo>
                        <a:cubicBezTo>
                          <a:pt x="19" y="31"/>
                          <a:pt x="19" y="31"/>
                          <a:pt x="19" y="31"/>
                        </a:cubicBezTo>
                        <a:cubicBezTo>
                          <a:pt x="19" y="32"/>
                          <a:pt x="19" y="32"/>
                          <a:pt x="19" y="32"/>
                        </a:cubicBezTo>
                        <a:cubicBezTo>
                          <a:pt x="19" y="32"/>
                          <a:pt x="19" y="32"/>
                          <a:pt x="19" y="32"/>
                        </a:cubicBezTo>
                        <a:cubicBezTo>
                          <a:pt x="19" y="31"/>
                          <a:pt x="19" y="31"/>
                          <a:pt x="19" y="31"/>
                        </a:cubicBezTo>
                        <a:cubicBezTo>
                          <a:pt x="20" y="31"/>
                          <a:pt x="20" y="31"/>
                          <a:pt x="20" y="31"/>
                        </a:cubicBezTo>
                        <a:cubicBezTo>
                          <a:pt x="20" y="31"/>
                          <a:pt x="20" y="31"/>
                          <a:pt x="20" y="31"/>
                        </a:cubicBezTo>
                        <a:cubicBezTo>
                          <a:pt x="20" y="31"/>
                          <a:pt x="20" y="31"/>
                          <a:pt x="20" y="31"/>
                        </a:cubicBezTo>
                        <a:cubicBezTo>
                          <a:pt x="20" y="32"/>
                          <a:pt x="20" y="32"/>
                          <a:pt x="20" y="32"/>
                        </a:cubicBezTo>
                        <a:cubicBezTo>
                          <a:pt x="20" y="33"/>
                          <a:pt x="20" y="33"/>
                          <a:pt x="20" y="33"/>
                        </a:cubicBezTo>
                        <a:cubicBezTo>
                          <a:pt x="20" y="32"/>
                          <a:pt x="20" y="32"/>
                          <a:pt x="20" y="32"/>
                        </a:cubicBezTo>
                        <a:cubicBezTo>
                          <a:pt x="21" y="32"/>
                          <a:pt x="21" y="32"/>
                          <a:pt x="21" y="32"/>
                        </a:cubicBezTo>
                        <a:cubicBezTo>
                          <a:pt x="21" y="33"/>
                          <a:pt x="21" y="33"/>
                          <a:pt x="21" y="33"/>
                        </a:cubicBezTo>
                        <a:cubicBezTo>
                          <a:pt x="19" y="33"/>
                          <a:pt x="19" y="33"/>
                          <a:pt x="19" y="33"/>
                        </a:cubicBezTo>
                        <a:cubicBezTo>
                          <a:pt x="18" y="34"/>
                          <a:pt x="18" y="34"/>
                          <a:pt x="18" y="34"/>
                        </a:cubicBezTo>
                        <a:cubicBezTo>
                          <a:pt x="19" y="34"/>
                          <a:pt x="19" y="34"/>
                          <a:pt x="19" y="34"/>
                        </a:cubicBezTo>
                        <a:cubicBezTo>
                          <a:pt x="19" y="34"/>
                          <a:pt x="19" y="34"/>
                          <a:pt x="19" y="34"/>
                        </a:cubicBezTo>
                        <a:cubicBezTo>
                          <a:pt x="20" y="34"/>
                          <a:pt x="20" y="34"/>
                          <a:pt x="20" y="34"/>
                        </a:cubicBezTo>
                        <a:cubicBezTo>
                          <a:pt x="20" y="34"/>
                          <a:pt x="20" y="34"/>
                          <a:pt x="20" y="34"/>
                        </a:cubicBezTo>
                        <a:cubicBezTo>
                          <a:pt x="21" y="34"/>
                          <a:pt x="21" y="34"/>
                          <a:pt x="21" y="34"/>
                        </a:cubicBezTo>
                        <a:cubicBezTo>
                          <a:pt x="21" y="35"/>
                          <a:pt x="21" y="35"/>
                          <a:pt x="21" y="35"/>
                        </a:cubicBezTo>
                        <a:cubicBezTo>
                          <a:pt x="21" y="34"/>
                          <a:pt x="21" y="34"/>
                          <a:pt x="21" y="34"/>
                        </a:cubicBezTo>
                        <a:cubicBezTo>
                          <a:pt x="22" y="34"/>
                          <a:pt x="22" y="34"/>
                          <a:pt x="22" y="34"/>
                        </a:cubicBezTo>
                        <a:cubicBezTo>
                          <a:pt x="22" y="33"/>
                          <a:pt x="22" y="33"/>
                          <a:pt x="22" y="33"/>
                        </a:cubicBezTo>
                        <a:cubicBezTo>
                          <a:pt x="22" y="33"/>
                          <a:pt x="22" y="33"/>
                          <a:pt x="22" y="33"/>
                        </a:cubicBezTo>
                        <a:cubicBezTo>
                          <a:pt x="23" y="33"/>
                          <a:pt x="23" y="33"/>
                          <a:pt x="23" y="33"/>
                        </a:cubicBezTo>
                        <a:cubicBezTo>
                          <a:pt x="24" y="33"/>
                          <a:pt x="24" y="33"/>
                          <a:pt x="24" y="33"/>
                        </a:cubicBezTo>
                        <a:cubicBezTo>
                          <a:pt x="24" y="34"/>
                          <a:pt x="24" y="34"/>
                          <a:pt x="24" y="34"/>
                        </a:cubicBezTo>
                        <a:cubicBezTo>
                          <a:pt x="25" y="33"/>
                          <a:pt x="25" y="33"/>
                          <a:pt x="25" y="33"/>
                        </a:cubicBezTo>
                        <a:cubicBezTo>
                          <a:pt x="26" y="33"/>
                          <a:pt x="26" y="33"/>
                          <a:pt x="26" y="33"/>
                        </a:cubicBezTo>
                        <a:cubicBezTo>
                          <a:pt x="26" y="33"/>
                          <a:pt x="26" y="33"/>
                          <a:pt x="26" y="33"/>
                        </a:cubicBezTo>
                        <a:cubicBezTo>
                          <a:pt x="26" y="34"/>
                          <a:pt x="26" y="34"/>
                          <a:pt x="26" y="34"/>
                        </a:cubicBezTo>
                        <a:cubicBezTo>
                          <a:pt x="26" y="34"/>
                          <a:pt x="26" y="34"/>
                          <a:pt x="26" y="34"/>
                        </a:cubicBezTo>
                        <a:cubicBezTo>
                          <a:pt x="25" y="34"/>
                          <a:pt x="25" y="34"/>
                          <a:pt x="25" y="34"/>
                        </a:cubicBezTo>
                        <a:cubicBezTo>
                          <a:pt x="24" y="35"/>
                          <a:pt x="24" y="35"/>
                          <a:pt x="24" y="35"/>
                        </a:cubicBezTo>
                        <a:cubicBezTo>
                          <a:pt x="23" y="35"/>
                          <a:pt x="23" y="35"/>
                          <a:pt x="23" y="35"/>
                        </a:cubicBezTo>
                        <a:cubicBezTo>
                          <a:pt x="23" y="36"/>
                          <a:pt x="23" y="36"/>
                          <a:pt x="23" y="36"/>
                        </a:cubicBezTo>
                        <a:cubicBezTo>
                          <a:pt x="23" y="36"/>
                          <a:pt x="23" y="36"/>
                          <a:pt x="23" y="36"/>
                        </a:cubicBezTo>
                        <a:cubicBezTo>
                          <a:pt x="22" y="36"/>
                          <a:pt x="22" y="36"/>
                          <a:pt x="22" y="36"/>
                        </a:cubicBezTo>
                        <a:cubicBezTo>
                          <a:pt x="22" y="36"/>
                          <a:pt x="22" y="36"/>
                          <a:pt x="22" y="36"/>
                        </a:cubicBezTo>
                        <a:cubicBezTo>
                          <a:pt x="21" y="37"/>
                          <a:pt x="21" y="37"/>
                          <a:pt x="21" y="37"/>
                        </a:cubicBezTo>
                        <a:cubicBezTo>
                          <a:pt x="21" y="37"/>
                          <a:pt x="21" y="37"/>
                          <a:pt x="21" y="37"/>
                        </a:cubicBezTo>
                        <a:cubicBezTo>
                          <a:pt x="20" y="37"/>
                          <a:pt x="20" y="37"/>
                          <a:pt x="20" y="37"/>
                        </a:cubicBezTo>
                        <a:cubicBezTo>
                          <a:pt x="19" y="38"/>
                          <a:pt x="19" y="38"/>
                          <a:pt x="19" y="38"/>
                        </a:cubicBezTo>
                        <a:cubicBezTo>
                          <a:pt x="18" y="38"/>
                          <a:pt x="18" y="38"/>
                          <a:pt x="18" y="38"/>
                        </a:cubicBezTo>
                        <a:cubicBezTo>
                          <a:pt x="18" y="39"/>
                          <a:pt x="18" y="39"/>
                          <a:pt x="18" y="39"/>
                        </a:cubicBezTo>
                        <a:cubicBezTo>
                          <a:pt x="19" y="39"/>
                          <a:pt x="19" y="39"/>
                          <a:pt x="19" y="39"/>
                        </a:cubicBezTo>
                        <a:cubicBezTo>
                          <a:pt x="19" y="40"/>
                          <a:pt x="19" y="40"/>
                          <a:pt x="19" y="40"/>
                        </a:cubicBezTo>
                        <a:cubicBezTo>
                          <a:pt x="20" y="40"/>
                          <a:pt x="20" y="40"/>
                          <a:pt x="20" y="40"/>
                        </a:cubicBezTo>
                        <a:cubicBezTo>
                          <a:pt x="20" y="39"/>
                          <a:pt x="20" y="39"/>
                          <a:pt x="20" y="39"/>
                        </a:cubicBezTo>
                        <a:cubicBezTo>
                          <a:pt x="20" y="39"/>
                          <a:pt x="20" y="39"/>
                          <a:pt x="20" y="39"/>
                        </a:cubicBezTo>
                        <a:cubicBezTo>
                          <a:pt x="21" y="39"/>
                          <a:pt x="21" y="39"/>
                          <a:pt x="21" y="39"/>
                        </a:cubicBezTo>
                        <a:cubicBezTo>
                          <a:pt x="21" y="39"/>
                          <a:pt x="21" y="39"/>
                          <a:pt x="21" y="39"/>
                        </a:cubicBezTo>
                        <a:cubicBezTo>
                          <a:pt x="21" y="40"/>
                          <a:pt x="21" y="40"/>
                          <a:pt x="21" y="40"/>
                        </a:cubicBezTo>
                        <a:cubicBezTo>
                          <a:pt x="22" y="39"/>
                          <a:pt x="22" y="39"/>
                          <a:pt x="22" y="39"/>
                        </a:cubicBezTo>
                        <a:cubicBezTo>
                          <a:pt x="23" y="39"/>
                          <a:pt x="23" y="39"/>
                          <a:pt x="23" y="39"/>
                        </a:cubicBezTo>
                        <a:cubicBezTo>
                          <a:pt x="23" y="38"/>
                          <a:pt x="23" y="38"/>
                          <a:pt x="23" y="38"/>
                        </a:cubicBezTo>
                        <a:cubicBezTo>
                          <a:pt x="23" y="38"/>
                          <a:pt x="23" y="38"/>
                          <a:pt x="23" y="38"/>
                        </a:cubicBezTo>
                        <a:cubicBezTo>
                          <a:pt x="24" y="37"/>
                          <a:pt x="24" y="37"/>
                          <a:pt x="24" y="37"/>
                        </a:cubicBezTo>
                        <a:cubicBezTo>
                          <a:pt x="24" y="37"/>
                          <a:pt x="24" y="37"/>
                          <a:pt x="24" y="37"/>
                        </a:cubicBezTo>
                        <a:cubicBezTo>
                          <a:pt x="24" y="36"/>
                          <a:pt x="24" y="36"/>
                          <a:pt x="24" y="36"/>
                        </a:cubicBezTo>
                        <a:cubicBezTo>
                          <a:pt x="25" y="35"/>
                          <a:pt x="25" y="35"/>
                          <a:pt x="25" y="35"/>
                        </a:cubicBezTo>
                        <a:cubicBezTo>
                          <a:pt x="26" y="35"/>
                          <a:pt x="26" y="35"/>
                          <a:pt x="26" y="35"/>
                        </a:cubicBezTo>
                        <a:cubicBezTo>
                          <a:pt x="26" y="35"/>
                          <a:pt x="26" y="35"/>
                          <a:pt x="26" y="35"/>
                        </a:cubicBezTo>
                        <a:cubicBezTo>
                          <a:pt x="27" y="35"/>
                          <a:pt x="27" y="35"/>
                          <a:pt x="27" y="35"/>
                        </a:cubicBezTo>
                        <a:cubicBezTo>
                          <a:pt x="26" y="36"/>
                          <a:pt x="26" y="36"/>
                          <a:pt x="26" y="36"/>
                        </a:cubicBezTo>
                        <a:cubicBezTo>
                          <a:pt x="27" y="36"/>
                          <a:pt x="27" y="36"/>
                          <a:pt x="27" y="36"/>
                        </a:cubicBezTo>
                        <a:cubicBezTo>
                          <a:pt x="28" y="35"/>
                          <a:pt x="28" y="35"/>
                          <a:pt x="28" y="35"/>
                        </a:cubicBezTo>
                        <a:cubicBezTo>
                          <a:pt x="28" y="34"/>
                          <a:pt x="28" y="34"/>
                          <a:pt x="28" y="34"/>
                        </a:cubicBezTo>
                        <a:cubicBezTo>
                          <a:pt x="29" y="33"/>
                          <a:pt x="29" y="33"/>
                          <a:pt x="29" y="33"/>
                        </a:cubicBezTo>
                        <a:cubicBezTo>
                          <a:pt x="29" y="31"/>
                          <a:pt x="29" y="31"/>
                          <a:pt x="29" y="31"/>
                        </a:cubicBezTo>
                        <a:cubicBezTo>
                          <a:pt x="29" y="31"/>
                          <a:pt x="29" y="31"/>
                          <a:pt x="29" y="31"/>
                        </a:cubicBezTo>
                        <a:cubicBezTo>
                          <a:pt x="29" y="31"/>
                          <a:pt x="29" y="31"/>
                          <a:pt x="29" y="31"/>
                        </a:cubicBezTo>
                        <a:cubicBezTo>
                          <a:pt x="30" y="31"/>
                          <a:pt x="30" y="31"/>
                          <a:pt x="30" y="31"/>
                        </a:cubicBezTo>
                        <a:cubicBezTo>
                          <a:pt x="30" y="32"/>
                          <a:pt x="30" y="32"/>
                          <a:pt x="30" y="32"/>
                        </a:cubicBezTo>
                        <a:cubicBezTo>
                          <a:pt x="31" y="32"/>
                          <a:pt x="31" y="32"/>
                          <a:pt x="31" y="32"/>
                        </a:cubicBezTo>
                        <a:cubicBezTo>
                          <a:pt x="31" y="33"/>
                          <a:pt x="31" y="33"/>
                          <a:pt x="31" y="33"/>
                        </a:cubicBezTo>
                        <a:cubicBezTo>
                          <a:pt x="31" y="34"/>
                          <a:pt x="31" y="34"/>
                          <a:pt x="31" y="34"/>
                        </a:cubicBezTo>
                        <a:cubicBezTo>
                          <a:pt x="30" y="35"/>
                          <a:pt x="30" y="35"/>
                          <a:pt x="30" y="35"/>
                        </a:cubicBezTo>
                        <a:cubicBezTo>
                          <a:pt x="31" y="35"/>
                          <a:pt x="31" y="35"/>
                          <a:pt x="31" y="35"/>
                        </a:cubicBezTo>
                        <a:cubicBezTo>
                          <a:pt x="30" y="36"/>
                          <a:pt x="30" y="36"/>
                          <a:pt x="30" y="36"/>
                        </a:cubicBezTo>
                        <a:cubicBezTo>
                          <a:pt x="29" y="37"/>
                          <a:pt x="29" y="37"/>
                          <a:pt x="29" y="37"/>
                        </a:cubicBezTo>
                        <a:cubicBezTo>
                          <a:pt x="29" y="39"/>
                          <a:pt x="29" y="39"/>
                          <a:pt x="29" y="39"/>
                        </a:cubicBezTo>
                        <a:cubicBezTo>
                          <a:pt x="29" y="39"/>
                          <a:pt x="29" y="39"/>
                          <a:pt x="29" y="39"/>
                        </a:cubicBezTo>
                        <a:cubicBezTo>
                          <a:pt x="28" y="40"/>
                          <a:pt x="28" y="40"/>
                          <a:pt x="28" y="40"/>
                        </a:cubicBezTo>
                        <a:cubicBezTo>
                          <a:pt x="28" y="41"/>
                          <a:pt x="28" y="41"/>
                          <a:pt x="28" y="41"/>
                        </a:cubicBezTo>
                        <a:cubicBezTo>
                          <a:pt x="29" y="41"/>
                          <a:pt x="29" y="41"/>
                          <a:pt x="29" y="41"/>
                        </a:cubicBezTo>
                        <a:cubicBezTo>
                          <a:pt x="30" y="40"/>
                          <a:pt x="30" y="40"/>
                          <a:pt x="30" y="40"/>
                        </a:cubicBezTo>
                        <a:cubicBezTo>
                          <a:pt x="31" y="39"/>
                          <a:pt x="31" y="39"/>
                          <a:pt x="31" y="39"/>
                        </a:cubicBezTo>
                        <a:cubicBezTo>
                          <a:pt x="31" y="39"/>
                          <a:pt x="31" y="39"/>
                          <a:pt x="31" y="39"/>
                        </a:cubicBezTo>
                        <a:cubicBezTo>
                          <a:pt x="32" y="37"/>
                          <a:pt x="32" y="37"/>
                          <a:pt x="32" y="37"/>
                        </a:cubicBezTo>
                        <a:cubicBezTo>
                          <a:pt x="33" y="37"/>
                          <a:pt x="33" y="37"/>
                          <a:pt x="33" y="37"/>
                        </a:cubicBezTo>
                        <a:cubicBezTo>
                          <a:pt x="33" y="37"/>
                          <a:pt x="33" y="37"/>
                          <a:pt x="33" y="37"/>
                        </a:cubicBezTo>
                        <a:cubicBezTo>
                          <a:pt x="34" y="37"/>
                          <a:pt x="34" y="37"/>
                          <a:pt x="34" y="37"/>
                        </a:cubicBezTo>
                        <a:cubicBezTo>
                          <a:pt x="34" y="38"/>
                          <a:pt x="34" y="38"/>
                          <a:pt x="34" y="38"/>
                        </a:cubicBezTo>
                        <a:cubicBezTo>
                          <a:pt x="33" y="38"/>
                          <a:pt x="33" y="38"/>
                          <a:pt x="33" y="38"/>
                        </a:cubicBezTo>
                        <a:cubicBezTo>
                          <a:pt x="32" y="39"/>
                          <a:pt x="32" y="39"/>
                          <a:pt x="32" y="39"/>
                        </a:cubicBezTo>
                        <a:cubicBezTo>
                          <a:pt x="32" y="40"/>
                          <a:pt x="32" y="40"/>
                          <a:pt x="32" y="40"/>
                        </a:cubicBezTo>
                        <a:cubicBezTo>
                          <a:pt x="32" y="40"/>
                          <a:pt x="32" y="40"/>
                          <a:pt x="32" y="40"/>
                        </a:cubicBezTo>
                        <a:cubicBezTo>
                          <a:pt x="32" y="41"/>
                          <a:pt x="32" y="41"/>
                          <a:pt x="32" y="41"/>
                        </a:cubicBezTo>
                        <a:cubicBezTo>
                          <a:pt x="32" y="42"/>
                          <a:pt x="32" y="42"/>
                          <a:pt x="32" y="42"/>
                        </a:cubicBezTo>
                        <a:cubicBezTo>
                          <a:pt x="33" y="43"/>
                          <a:pt x="33" y="43"/>
                          <a:pt x="33" y="43"/>
                        </a:cubicBezTo>
                        <a:cubicBezTo>
                          <a:pt x="33" y="42"/>
                          <a:pt x="33" y="42"/>
                          <a:pt x="33" y="42"/>
                        </a:cubicBezTo>
                        <a:cubicBezTo>
                          <a:pt x="33" y="41"/>
                          <a:pt x="33" y="41"/>
                          <a:pt x="33" y="41"/>
                        </a:cubicBezTo>
                        <a:cubicBezTo>
                          <a:pt x="33" y="41"/>
                          <a:pt x="34" y="41"/>
                          <a:pt x="34" y="41"/>
                        </a:cubicBezTo>
                        <a:cubicBezTo>
                          <a:pt x="34" y="41"/>
                          <a:pt x="35" y="42"/>
                          <a:pt x="35" y="42"/>
                        </a:cubicBezTo>
                        <a:cubicBezTo>
                          <a:pt x="35" y="42"/>
                          <a:pt x="35" y="42"/>
                          <a:pt x="35" y="42"/>
                        </a:cubicBezTo>
                        <a:cubicBezTo>
                          <a:pt x="36" y="42"/>
                          <a:pt x="36" y="42"/>
                          <a:pt x="36" y="42"/>
                        </a:cubicBezTo>
                        <a:cubicBezTo>
                          <a:pt x="36" y="41"/>
                          <a:pt x="36" y="41"/>
                          <a:pt x="36" y="41"/>
                        </a:cubicBezTo>
                        <a:cubicBezTo>
                          <a:pt x="36" y="41"/>
                          <a:pt x="36" y="41"/>
                          <a:pt x="36" y="41"/>
                        </a:cubicBezTo>
                        <a:cubicBezTo>
                          <a:pt x="36" y="40"/>
                          <a:pt x="36" y="40"/>
                          <a:pt x="36" y="40"/>
                        </a:cubicBezTo>
                        <a:cubicBezTo>
                          <a:pt x="36" y="39"/>
                          <a:pt x="36" y="39"/>
                          <a:pt x="36" y="39"/>
                        </a:cubicBezTo>
                        <a:cubicBezTo>
                          <a:pt x="37" y="39"/>
                          <a:pt x="37" y="39"/>
                          <a:pt x="37" y="39"/>
                        </a:cubicBezTo>
                        <a:cubicBezTo>
                          <a:pt x="37" y="39"/>
                          <a:pt x="37" y="39"/>
                          <a:pt x="37" y="39"/>
                        </a:cubicBezTo>
                        <a:cubicBezTo>
                          <a:pt x="37" y="38"/>
                          <a:pt x="37" y="38"/>
                          <a:pt x="37" y="38"/>
                        </a:cubicBezTo>
                        <a:cubicBezTo>
                          <a:pt x="37" y="37"/>
                          <a:pt x="37" y="37"/>
                          <a:pt x="37" y="37"/>
                        </a:cubicBezTo>
                        <a:cubicBezTo>
                          <a:pt x="38" y="36"/>
                          <a:pt x="38" y="36"/>
                          <a:pt x="38" y="36"/>
                        </a:cubicBezTo>
                        <a:cubicBezTo>
                          <a:pt x="39" y="35"/>
                          <a:pt x="39" y="35"/>
                          <a:pt x="39" y="35"/>
                        </a:cubicBezTo>
                        <a:cubicBezTo>
                          <a:pt x="38" y="33"/>
                          <a:pt x="38" y="33"/>
                          <a:pt x="38" y="33"/>
                        </a:cubicBezTo>
                        <a:cubicBezTo>
                          <a:pt x="38" y="32"/>
                          <a:pt x="38" y="32"/>
                          <a:pt x="38" y="32"/>
                        </a:cubicBezTo>
                        <a:cubicBezTo>
                          <a:pt x="38" y="32"/>
                          <a:pt x="38" y="32"/>
                          <a:pt x="38" y="32"/>
                        </a:cubicBezTo>
                        <a:cubicBezTo>
                          <a:pt x="38" y="33"/>
                          <a:pt x="38" y="33"/>
                          <a:pt x="38" y="33"/>
                        </a:cubicBezTo>
                        <a:cubicBezTo>
                          <a:pt x="38" y="34"/>
                          <a:pt x="38" y="34"/>
                          <a:pt x="38" y="34"/>
                        </a:cubicBezTo>
                        <a:cubicBezTo>
                          <a:pt x="37" y="34"/>
                          <a:pt x="37" y="34"/>
                          <a:pt x="37" y="34"/>
                        </a:cubicBezTo>
                        <a:cubicBezTo>
                          <a:pt x="36" y="35"/>
                          <a:pt x="36" y="35"/>
                          <a:pt x="36" y="35"/>
                        </a:cubicBezTo>
                        <a:cubicBezTo>
                          <a:pt x="35" y="35"/>
                          <a:pt x="35" y="35"/>
                          <a:pt x="35" y="35"/>
                        </a:cubicBezTo>
                        <a:cubicBezTo>
                          <a:pt x="35" y="34"/>
                          <a:pt x="35" y="34"/>
                          <a:pt x="35" y="34"/>
                        </a:cubicBezTo>
                        <a:cubicBezTo>
                          <a:pt x="35" y="34"/>
                          <a:pt x="35" y="34"/>
                          <a:pt x="35" y="34"/>
                        </a:cubicBezTo>
                        <a:cubicBezTo>
                          <a:pt x="35" y="33"/>
                          <a:pt x="35" y="33"/>
                          <a:pt x="35" y="33"/>
                        </a:cubicBezTo>
                        <a:cubicBezTo>
                          <a:pt x="36" y="32"/>
                          <a:pt x="36" y="32"/>
                          <a:pt x="36" y="32"/>
                        </a:cubicBezTo>
                        <a:cubicBezTo>
                          <a:pt x="37" y="31"/>
                          <a:pt x="37" y="31"/>
                          <a:pt x="37" y="31"/>
                        </a:cubicBezTo>
                        <a:cubicBezTo>
                          <a:pt x="37" y="31"/>
                          <a:pt x="37" y="31"/>
                          <a:pt x="37" y="31"/>
                        </a:cubicBezTo>
                        <a:cubicBezTo>
                          <a:pt x="38" y="31"/>
                          <a:pt x="38" y="31"/>
                          <a:pt x="38" y="31"/>
                        </a:cubicBezTo>
                        <a:cubicBezTo>
                          <a:pt x="38" y="30"/>
                          <a:pt x="38" y="30"/>
                          <a:pt x="38" y="30"/>
                        </a:cubicBezTo>
                        <a:cubicBezTo>
                          <a:pt x="38" y="30"/>
                          <a:pt x="38" y="30"/>
                          <a:pt x="38" y="30"/>
                        </a:cubicBezTo>
                        <a:cubicBezTo>
                          <a:pt x="37" y="30"/>
                          <a:pt x="37" y="30"/>
                          <a:pt x="37" y="30"/>
                        </a:cubicBezTo>
                        <a:cubicBezTo>
                          <a:pt x="37" y="30"/>
                          <a:pt x="37" y="30"/>
                          <a:pt x="37" y="30"/>
                        </a:cubicBezTo>
                        <a:cubicBezTo>
                          <a:pt x="36" y="31"/>
                          <a:pt x="36" y="31"/>
                          <a:pt x="36" y="31"/>
                        </a:cubicBezTo>
                        <a:cubicBezTo>
                          <a:pt x="36" y="31"/>
                          <a:pt x="36" y="31"/>
                          <a:pt x="36" y="31"/>
                        </a:cubicBezTo>
                        <a:cubicBezTo>
                          <a:pt x="35" y="31"/>
                          <a:pt x="35" y="31"/>
                          <a:pt x="35" y="31"/>
                        </a:cubicBezTo>
                        <a:cubicBezTo>
                          <a:pt x="35" y="32"/>
                          <a:pt x="35" y="32"/>
                          <a:pt x="35" y="32"/>
                        </a:cubicBezTo>
                        <a:cubicBezTo>
                          <a:pt x="33" y="33"/>
                          <a:pt x="33" y="33"/>
                          <a:pt x="33" y="33"/>
                        </a:cubicBezTo>
                        <a:cubicBezTo>
                          <a:pt x="33" y="34"/>
                          <a:pt x="33" y="34"/>
                          <a:pt x="33" y="34"/>
                        </a:cubicBezTo>
                        <a:cubicBezTo>
                          <a:pt x="33" y="34"/>
                          <a:pt x="33" y="34"/>
                          <a:pt x="33" y="34"/>
                        </a:cubicBezTo>
                        <a:cubicBezTo>
                          <a:pt x="32" y="33"/>
                          <a:pt x="32" y="33"/>
                          <a:pt x="32" y="33"/>
                        </a:cubicBezTo>
                        <a:cubicBezTo>
                          <a:pt x="32" y="33"/>
                          <a:pt x="32" y="33"/>
                          <a:pt x="32" y="33"/>
                        </a:cubicBezTo>
                        <a:cubicBezTo>
                          <a:pt x="31" y="32"/>
                          <a:pt x="31" y="32"/>
                          <a:pt x="31" y="32"/>
                        </a:cubicBezTo>
                        <a:cubicBezTo>
                          <a:pt x="31" y="31"/>
                          <a:pt x="31" y="31"/>
                          <a:pt x="31" y="31"/>
                        </a:cubicBezTo>
                        <a:cubicBezTo>
                          <a:pt x="32" y="32"/>
                          <a:pt x="32" y="32"/>
                          <a:pt x="32" y="32"/>
                        </a:cubicBezTo>
                        <a:cubicBezTo>
                          <a:pt x="32" y="32"/>
                          <a:pt x="32" y="32"/>
                          <a:pt x="32" y="32"/>
                        </a:cubicBezTo>
                        <a:cubicBezTo>
                          <a:pt x="33" y="31"/>
                          <a:pt x="33" y="31"/>
                          <a:pt x="33" y="31"/>
                        </a:cubicBezTo>
                        <a:cubicBezTo>
                          <a:pt x="32" y="31"/>
                          <a:pt x="32" y="31"/>
                          <a:pt x="32" y="31"/>
                        </a:cubicBezTo>
                        <a:cubicBezTo>
                          <a:pt x="31" y="30"/>
                          <a:pt x="31" y="30"/>
                          <a:pt x="31" y="30"/>
                        </a:cubicBezTo>
                        <a:cubicBezTo>
                          <a:pt x="32" y="30"/>
                          <a:pt x="32" y="30"/>
                          <a:pt x="32" y="30"/>
                        </a:cubicBezTo>
                        <a:cubicBezTo>
                          <a:pt x="33" y="30"/>
                          <a:pt x="33" y="30"/>
                          <a:pt x="33" y="30"/>
                        </a:cubicBezTo>
                        <a:cubicBezTo>
                          <a:pt x="32" y="30"/>
                          <a:pt x="32" y="30"/>
                          <a:pt x="32" y="30"/>
                        </a:cubicBezTo>
                        <a:cubicBezTo>
                          <a:pt x="32" y="30"/>
                          <a:pt x="32" y="30"/>
                          <a:pt x="32" y="30"/>
                        </a:cubicBezTo>
                        <a:cubicBezTo>
                          <a:pt x="32" y="29"/>
                          <a:pt x="32" y="29"/>
                          <a:pt x="32" y="29"/>
                        </a:cubicBezTo>
                        <a:cubicBezTo>
                          <a:pt x="32" y="29"/>
                          <a:pt x="32" y="29"/>
                          <a:pt x="32" y="29"/>
                        </a:cubicBezTo>
                        <a:cubicBezTo>
                          <a:pt x="33" y="29"/>
                          <a:pt x="33" y="29"/>
                          <a:pt x="33" y="29"/>
                        </a:cubicBezTo>
                        <a:cubicBezTo>
                          <a:pt x="33" y="29"/>
                          <a:pt x="33" y="29"/>
                          <a:pt x="33" y="29"/>
                        </a:cubicBezTo>
                        <a:cubicBezTo>
                          <a:pt x="34" y="28"/>
                          <a:pt x="34" y="28"/>
                          <a:pt x="34" y="28"/>
                        </a:cubicBezTo>
                        <a:cubicBezTo>
                          <a:pt x="35" y="27"/>
                          <a:pt x="35" y="27"/>
                          <a:pt x="35" y="27"/>
                        </a:cubicBezTo>
                        <a:cubicBezTo>
                          <a:pt x="36" y="27"/>
                          <a:pt x="36" y="27"/>
                          <a:pt x="36" y="27"/>
                        </a:cubicBezTo>
                        <a:cubicBezTo>
                          <a:pt x="36" y="27"/>
                          <a:pt x="36" y="27"/>
                          <a:pt x="36" y="27"/>
                        </a:cubicBezTo>
                        <a:cubicBezTo>
                          <a:pt x="37" y="26"/>
                          <a:pt x="37" y="26"/>
                          <a:pt x="37" y="26"/>
                        </a:cubicBezTo>
                        <a:cubicBezTo>
                          <a:pt x="37" y="26"/>
                          <a:pt x="37" y="26"/>
                          <a:pt x="37" y="26"/>
                        </a:cubicBezTo>
                        <a:cubicBezTo>
                          <a:pt x="37" y="25"/>
                          <a:pt x="37" y="25"/>
                          <a:pt x="37" y="25"/>
                        </a:cubicBezTo>
                        <a:cubicBezTo>
                          <a:pt x="37" y="24"/>
                          <a:pt x="37" y="24"/>
                          <a:pt x="37" y="24"/>
                        </a:cubicBezTo>
                        <a:cubicBezTo>
                          <a:pt x="36" y="25"/>
                          <a:pt x="36" y="25"/>
                          <a:pt x="36" y="25"/>
                        </a:cubicBezTo>
                        <a:cubicBezTo>
                          <a:pt x="36" y="25"/>
                          <a:pt x="36" y="25"/>
                          <a:pt x="36" y="25"/>
                        </a:cubicBezTo>
                        <a:cubicBezTo>
                          <a:pt x="35" y="25"/>
                          <a:pt x="35" y="25"/>
                          <a:pt x="35" y="25"/>
                        </a:cubicBezTo>
                        <a:cubicBezTo>
                          <a:pt x="35" y="25"/>
                          <a:pt x="35" y="25"/>
                          <a:pt x="35" y="25"/>
                        </a:cubicBezTo>
                        <a:cubicBezTo>
                          <a:pt x="35" y="25"/>
                          <a:pt x="35" y="25"/>
                          <a:pt x="35" y="25"/>
                        </a:cubicBezTo>
                        <a:cubicBezTo>
                          <a:pt x="35" y="26"/>
                          <a:pt x="35" y="26"/>
                          <a:pt x="35" y="26"/>
                        </a:cubicBezTo>
                        <a:cubicBezTo>
                          <a:pt x="34" y="26"/>
                          <a:pt x="34" y="26"/>
                          <a:pt x="34" y="26"/>
                        </a:cubicBezTo>
                        <a:cubicBezTo>
                          <a:pt x="34" y="26"/>
                          <a:pt x="34" y="26"/>
                          <a:pt x="34" y="26"/>
                        </a:cubicBezTo>
                        <a:cubicBezTo>
                          <a:pt x="33" y="27"/>
                          <a:pt x="33" y="27"/>
                          <a:pt x="33" y="27"/>
                        </a:cubicBezTo>
                        <a:cubicBezTo>
                          <a:pt x="32" y="27"/>
                          <a:pt x="32" y="27"/>
                          <a:pt x="32" y="27"/>
                        </a:cubicBezTo>
                        <a:cubicBezTo>
                          <a:pt x="32" y="28"/>
                          <a:pt x="32" y="28"/>
                          <a:pt x="32" y="28"/>
                        </a:cubicBezTo>
                        <a:cubicBezTo>
                          <a:pt x="32" y="28"/>
                          <a:pt x="32" y="28"/>
                          <a:pt x="32" y="28"/>
                        </a:cubicBezTo>
                        <a:cubicBezTo>
                          <a:pt x="32" y="28"/>
                          <a:pt x="32" y="28"/>
                          <a:pt x="32" y="28"/>
                        </a:cubicBezTo>
                        <a:cubicBezTo>
                          <a:pt x="32" y="27"/>
                          <a:pt x="32" y="27"/>
                          <a:pt x="32" y="27"/>
                        </a:cubicBezTo>
                        <a:cubicBezTo>
                          <a:pt x="32" y="27"/>
                          <a:pt x="32" y="27"/>
                          <a:pt x="32" y="27"/>
                        </a:cubicBezTo>
                        <a:cubicBezTo>
                          <a:pt x="31" y="27"/>
                          <a:pt x="31" y="27"/>
                          <a:pt x="31" y="27"/>
                        </a:cubicBezTo>
                        <a:cubicBezTo>
                          <a:pt x="32" y="27"/>
                          <a:pt x="32" y="27"/>
                          <a:pt x="32" y="27"/>
                        </a:cubicBezTo>
                        <a:cubicBezTo>
                          <a:pt x="32" y="26"/>
                          <a:pt x="32" y="26"/>
                          <a:pt x="32" y="26"/>
                        </a:cubicBezTo>
                        <a:cubicBezTo>
                          <a:pt x="33" y="26"/>
                          <a:pt x="33" y="26"/>
                          <a:pt x="33" y="26"/>
                        </a:cubicBezTo>
                        <a:cubicBezTo>
                          <a:pt x="32" y="26"/>
                          <a:pt x="32" y="26"/>
                          <a:pt x="32" y="26"/>
                        </a:cubicBezTo>
                        <a:cubicBezTo>
                          <a:pt x="33" y="25"/>
                          <a:pt x="33" y="25"/>
                          <a:pt x="33" y="25"/>
                        </a:cubicBezTo>
                        <a:cubicBezTo>
                          <a:pt x="33" y="24"/>
                          <a:pt x="33" y="24"/>
                          <a:pt x="33" y="24"/>
                        </a:cubicBezTo>
                        <a:cubicBezTo>
                          <a:pt x="33" y="24"/>
                          <a:pt x="33" y="24"/>
                          <a:pt x="33" y="24"/>
                        </a:cubicBezTo>
                        <a:cubicBezTo>
                          <a:pt x="32" y="25"/>
                          <a:pt x="32" y="25"/>
                          <a:pt x="32" y="25"/>
                        </a:cubicBezTo>
                        <a:cubicBezTo>
                          <a:pt x="32" y="24"/>
                          <a:pt x="32" y="24"/>
                          <a:pt x="32" y="24"/>
                        </a:cubicBezTo>
                        <a:cubicBezTo>
                          <a:pt x="32" y="23"/>
                          <a:pt x="32" y="23"/>
                          <a:pt x="32" y="23"/>
                        </a:cubicBezTo>
                        <a:cubicBezTo>
                          <a:pt x="32" y="23"/>
                          <a:pt x="32" y="23"/>
                          <a:pt x="32" y="23"/>
                        </a:cubicBezTo>
                        <a:cubicBezTo>
                          <a:pt x="31" y="23"/>
                          <a:pt x="31" y="23"/>
                          <a:pt x="31" y="23"/>
                        </a:cubicBezTo>
                        <a:cubicBezTo>
                          <a:pt x="30" y="23"/>
                          <a:pt x="30" y="23"/>
                          <a:pt x="30" y="23"/>
                        </a:cubicBezTo>
                        <a:cubicBezTo>
                          <a:pt x="31" y="23"/>
                          <a:pt x="31" y="23"/>
                          <a:pt x="31" y="23"/>
                        </a:cubicBezTo>
                        <a:cubicBezTo>
                          <a:pt x="32" y="23"/>
                          <a:pt x="32" y="23"/>
                          <a:pt x="32" y="23"/>
                        </a:cubicBezTo>
                        <a:cubicBezTo>
                          <a:pt x="33" y="23"/>
                          <a:pt x="33" y="23"/>
                          <a:pt x="33" y="23"/>
                        </a:cubicBezTo>
                        <a:cubicBezTo>
                          <a:pt x="33" y="22"/>
                          <a:pt x="33" y="22"/>
                          <a:pt x="33" y="22"/>
                        </a:cubicBezTo>
                        <a:cubicBezTo>
                          <a:pt x="34" y="22"/>
                          <a:pt x="34" y="22"/>
                          <a:pt x="34" y="22"/>
                        </a:cubicBezTo>
                        <a:cubicBezTo>
                          <a:pt x="34" y="22"/>
                          <a:pt x="34" y="22"/>
                          <a:pt x="34" y="22"/>
                        </a:cubicBezTo>
                        <a:cubicBezTo>
                          <a:pt x="35" y="21"/>
                          <a:pt x="35" y="21"/>
                          <a:pt x="35" y="21"/>
                        </a:cubicBezTo>
                        <a:cubicBezTo>
                          <a:pt x="35" y="21"/>
                          <a:pt x="35" y="21"/>
                          <a:pt x="35" y="21"/>
                        </a:cubicBezTo>
                        <a:cubicBezTo>
                          <a:pt x="36" y="20"/>
                          <a:pt x="36" y="20"/>
                          <a:pt x="36" y="20"/>
                        </a:cubicBezTo>
                        <a:cubicBezTo>
                          <a:pt x="36" y="19"/>
                          <a:pt x="36" y="19"/>
                          <a:pt x="36" y="19"/>
                        </a:cubicBezTo>
                        <a:cubicBezTo>
                          <a:pt x="35" y="19"/>
                          <a:pt x="35" y="19"/>
                          <a:pt x="35" y="19"/>
                        </a:cubicBezTo>
                        <a:cubicBezTo>
                          <a:pt x="34" y="18"/>
                          <a:pt x="34" y="18"/>
                          <a:pt x="34" y="18"/>
                        </a:cubicBezTo>
                        <a:cubicBezTo>
                          <a:pt x="33" y="18"/>
                          <a:pt x="33" y="18"/>
                          <a:pt x="33" y="18"/>
                        </a:cubicBezTo>
                        <a:cubicBezTo>
                          <a:pt x="32" y="18"/>
                          <a:pt x="32" y="18"/>
                          <a:pt x="32" y="18"/>
                        </a:cubicBezTo>
                        <a:cubicBezTo>
                          <a:pt x="31" y="18"/>
                          <a:pt x="31" y="18"/>
                          <a:pt x="31" y="18"/>
                        </a:cubicBezTo>
                        <a:cubicBezTo>
                          <a:pt x="31" y="19"/>
                          <a:pt x="31" y="19"/>
                          <a:pt x="31" y="19"/>
                        </a:cubicBezTo>
                        <a:cubicBezTo>
                          <a:pt x="31" y="20"/>
                          <a:pt x="31" y="20"/>
                          <a:pt x="31" y="20"/>
                        </a:cubicBezTo>
                        <a:cubicBezTo>
                          <a:pt x="31" y="21"/>
                          <a:pt x="31" y="21"/>
                          <a:pt x="31" y="21"/>
                        </a:cubicBezTo>
                        <a:cubicBezTo>
                          <a:pt x="30" y="21"/>
                          <a:pt x="30" y="21"/>
                          <a:pt x="30" y="21"/>
                        </a:cubicBezTo>
                        <a:cubicBezTo>
                          <a:pt x="30" y="21"/>
                          <a:pt x="30" y="21"/>
                          <a:pt x="30" y="21"/>
                        </a:cubicBezTo>
                        <a:cubicBezTo>
                          <a:pt x="31" y="20"/>
                          <a:pt x="31" y="20"/>
                          <a:pt x="31" y="20"/>
                        </a:cubicBezTo>
                        <a:cubicBezTo>
                          <a:pt x="30" y="19"/>
                          <a:pt x="30" y="19"/>
                          <a:pt x="30" y="19"/>
                        </a:cubicBezTo>
                        <a:cubicBezTo>
                          <a:pt x="31" y="19"/>
                          <a:pt x="31" y="19"/>
                          <a:pt x="31" y="19"/>
                        </a:cubicBezTo>
                        <a:cubicBezTo>
                          <a:pt x="31" y="18"/>
                          <a:pt x="31" y="18"/>
                          <a:pt x="31" y="18"/>
                        </a:cubicBezTo>
                        <a:cubicBezTo>
                          <a:pt x="31" y="18"/>
                          <a:pt x="31" y="18"/>
                          <a:pt x="31" y="18"/>
                        </a:cubicBezTo>
                        <a:cubicBezTo>
                          <a:pt x="30" y="18"/>
                          <a:pt x="30" y="18"/>
                          <a:pt x="30" y="18"/>
                        </a:cubicBezTo>
                        <a:cubicBezTo>
                          <a:pt x="29" y="19"/>
                          <a:pt x="29" y="19"/>
                          <a:pt x="29" y="19"/>
                        </a:cubicBezTo>
                        <a:cubicBezTo>
                          <a:pt x="29" y="19"/>
                          <a:pt x="29" y="19"/>
                          <a:pt x="29" y="19"/>
                        </a:cubicBezTo>
                        <a:cubicBezTo>
                          <a:pt x="28" y="19"/>
                          <a:pt x="28" y="19"/>
                          <a:pt x="28" y="19"/>
                        </a:cubicBezTo>
                        <a:cubicBezTo>
                          <a:pt x="28" y="19"/>
                          <a:pt x="28" y="19"/>
                          <a:pt x="28" y="19"/>
                        </a:cubicBezTo>
                        <a:cubicBezTo>
                          <a:pt x="27" y="20"/>
                          <a:pt x="27" y="20"/>
                          <a:pt x="27" y="20"/>
                        </a:cubicBezTo>
                        <a:cubicBezTo>
                          <a:pt x="27" y="19"/>
                          <a:pt x="27" y="19"/>
                          <a:pt x="27" y="19"/>
                        </a:cubicBezTo>
                        <a:cubicBezTo>
                          <a:pt x="26" y="20"/>
                          <a:pt x="26" y="20"/>
                          <a:pt x="26" y="20"/>
                        </a:cubicBezTo>
                        <a:cubicBezTo>
                          <a:pt x="26" y="21"/>
                          <a:pt x="26" y="21"/>
                          <a:pt x="26" y="21"/>
                        </a:cubicBezTo>
                        <a:cubicBezTo>
                          <a:pt x="25" y="22"/>
                          <a:pt x="25" y="22"/>
                          <a:pt x="25" y="22"/>
                        </a:cubicBezTo>
                        <a:cubicBezTo>
                          <a:pt x="26" y="21"/>
                          <a:pt x="26" y="21"/>
                          <a:pt x="26" y="21"/>
                        </a:cubicBezTo>
                        <a:cubicBezTo>
                          <a:pt x="26" y="19"/>
                          <a:pt x="26" y="19"/>
                          <a:pt x="26" y="19"/>
                        </a:cubicBezTo>
                        <a:cubicBezTo>
                          <a:pt x="27" y="18"/>
                          <a:pt x="27" y="18"/>
                          <a:pt x="27" y="18"/>
                        </a:cubicBezTo>
                        <a:cubicBezTo>
                          <a:pt x="26" y="18"/>
                          <a:pt x="26" y="18"/>
                          <a:pt x="26" y="18"/>
                        </a:cubicBezTo>
                        <a:cubicBezTo>
                          <a:pt x="26" y="18"/>
                          <a:pt x="26" y="18"/>
                          <a:pt x="26" y="18"/>
                        </a:cubicBezTo>
                        <a:cubicBezTo>
                          <a:pt x="25" y="19"/>
                          <a:pt x="25" y="19"/>
                          <a:pt x="25" y="19"/>
                        </a:cubicBezTo>
                        <a:cubicBezTo>
                          <a:pt x="25" y="20"/>
                          <a:pt x="25" y="20"/>
                          <a:pt x="25" y="20"/>
                        </a:cubicBezTo>
                        <a:cubicBezTo>
                          <a:pt x="24" y="19"/>
                          <a:pt x="24" y="19"/>
                          <a:pt x="24" y="19"/>
                        </a:cubicBezTo>
                        <a:cubicBezTo>
                          <a:pt x="25" y="19"/>
                          <a:pt x="25" y="19"/>
                          <a:pt x="25" y="19"/>
                        </a:cubicBezTo>
                        <a:cubicBezTo>
                          <a:pt x="25" y="18"/>
                          <a:pt x="25" y="18"/>
                          <a:pt x="25" y="18"/>
                        </a:cubicBezTo>
                        <a:cubicBezTo>
                          <a:pt x="25" y="18"/>
                          <a:pt x="25" y="18"/>
                          <a:pt x="25" y="18"/>
                        </a:cubicBezTo>
                        <a:cubicBezTo>
                          <a:pt x="24" y="18"/>
                          <a:pt x="24" y="18"/>
                          <a:pt x="24" y="18"/>
                        </a:cubicBezTo>
                        <a:cubicBezTo>
                          <a:pt x="23" y="19"/>
                          <a:pt x="23" y="19"/>
                          <a:pt x="23" y="19"/>
                        </a:cubicBezTo>
                        <a:cubicBezTo>
                          <a:pt x="23" y="19"/>
                          <a:pt x="23" y="19"/>
                          <a:pt x="23" y="19"/>
                        </a:cubicBezTo>
                        <a:cubicBezTo>
                          <a:pt x="22" y="18"/>
                          <a:pt x="22" y="18"/>
                          <a:pt x="22" y="18"/>
                        </a:cubicBezTo>
                        <a:cubicBezTo>
                          <a:pt x="22" y="18"/>
                          <a:pt x="22" y="18"/>
                          <a:pt x="22" y="18"/>
                        </a:cubicBezTo>
                        <a:cubicBezTo>
                          <a:pt x="21" y="19"/>
                          <a:pt x="21" y="19"/>
                          <a:pt x="21" y="19"/>
                        </a:cubicBezTo>
                        <a:cubicBezTo>
                          <a:pt x="21" y="19"/>
                          <a:pt x="21" y="19"/>
                          <a:pt x="21" y="19"/>
                        </a:cubicBezTo>
                        <a:cubicBezTo>
                          <a:pt x="21" y="18"/>
                          <a:pt x="21" y="18"/>
                          <a:pt x="21" y="18"/>
                        </a:cubicBezTo>
                        <a:cubicBezTo>
                          <a:pt x="22" y="18"/>
                          <a:pt x="22" y="18"/>
                          <a:pt x="22" y="18"/>
                        </a:cubicBezTo>
                        <a:cubicBezTo>
                          <a:pt x="22" y="17"/>
                          <a:pt x="22" y="17"/>
                          <a:pt x="22" y="17"/>
                        </a:cubicBezTo>
                        <a:cubicBezTo>
                          <a:pt x="22" y="16"/>
                          <a:pt x="22" y="16"/>
                          <a:pt x="22" y="16"/>
                        </a:cubicBezTo>
                        <a:cubicBezTo>
                          <a:pt x="22" y="16"/>
                          <a:pt x="22" y="16"/>
                          <a:pt x="22" y="16"/>
                        </a:cubicBezTo>
                        <a:cubicBezTo>
                          <a:pt x="22" y="16"/>
                          <a:pt x="22" y="16"/>
                          <a:pt x="22" y="16"/>
                        </a:cubicBezTo>
                        <a:cubicBezTo>
                          <a:pt x="21" y="17"/>
                          <a:pt x="21" y="17"/>
                          <a:pt x="21" y="17"/>
                        </a:cubicBezTo>
                        <a:cubicBezTo>
                          <a:pt x="21" y="16"/>
                          <a:pt x="21" y="16"/>
                          <a:pt x="21" y="16"/>
                        </a:cubicBezTo>
                        <a:cubicBezTo>
                          <a:pt x="22" y="15"/>
                          <a:pt x="22" y="15"/>
                          <a:pt x="22" y="15"/>
                        </a:cubicBezTo>
                        <a:cubicBezTo>
                          <a:pt x="23" y="15"/>
                          <a:pt x="23" y="15"/>
                          <a:pt x="23" y="15"/>
                        </a:cubicBezTo>
                        <a:cubicBezTo>
                          <a:pt x="24" y="15"/>
                          <a:pt x="24" y="15"/>
                          <a:pt x="24" y="15"/>
                        </a:cubicBezTo>
                        <a:cubicBezTo>
                          <a:pt x="25" y="14"/>
                          <a:pt x="25" y="14"/>
                          <a:pt x="25" y="14"/>
                        </a:cubicBezTo>
                        <a:cubicBezTo>
                          <a:pt x="25" y="14"/>
                          <a:pt x="25" y="14"/>
                          <a:pt x="25" y="14"/>
                        </a:cubicBezTo>
                        <a:cubicBezTo>
                          <a:pt x="25" y="13"/>
                          <a:pt x="25" y="13"/>
                          <a:pt x="25" y="13"/>
                        </a:cubicBezTo>
                        <a:cubicBezTo>
                          <a:pt x="25" y="13"/>
                          <a:pt x="25" y="13"/>
                          <a:pt x="25" y="13"/>
                        </a:cubicBezTo>
                        <a:cubicBezTo>
                          <a:pt x="24" y="14"/>
                          <a:pt x="24" y="14"/>
                          <a:pt x="24" y="14"/>
                        </a:cubicBezTo>
                        <a:cubicBezTo>
                          <a:pt x="23" y="14"/>
                          <a:pt x="23" y="14"/>
                          <a:pt x="23" y="14"/>
                        </a:cubicBezTo>
                        <a:cubicBezTo>
                          <a:pt x="22" y="13"/>
                          <a:pt x="22" y="13"/>
                          <a:pt x="22" y="13"/>
                        </a:cubicBezTo>
                        <a:cubicBezTo>
                          <a:pt x="22" y="13"/>
                          <a:pt x="22" y="13"/>
                          <a:pt x="22" y="13"/>
                        </a:cubicBezTo>
                        <a:cubicBezTo>
                          <a:pt x="21" y="13"/>
                          <a:pt x="21" y="13"/>
                          <a:pt x="21" y="13"/>
                        </a:cubicBezTo>
                        <a:cubicBezTo>
                          <a:pt x="22" y="12"/>
                          <a:pt x="22" y="12"/>
                          <a:pt x="22" y="12"/>
                        </a:cubicBezTo>
                        <a:cubicBezTo>
                          <a:pt x="22" y="12"/>
                          <a:pt x="22" y="12"/>
                          <a:pt x="22" y="12"/>
                        </a:cubicBezTo>
                        <a:cubicBezTo>
                          <a:pt x="22" y="12"/>
                          <a:pt x="22" y="12"/>
                          <a:pt x="22" y="12"/>
                        </a:cubicBezTo>
                        <a:cubicBezTo>
                          <a:pt x="21" y="12"/>
                          <a:pt x="21" y="12"/>
                          <a:pt x="21" y="12"/>
                        </a:cubicBezTo>
                        <a:cubicBezTo>
                          <a:pt x="20" y="12"/>
                          <a:pt x="20" y="12"/>
                          <a:pt x="20" y="12"/>
                        </a:cubicBezTo>
                        <a:cubicBezTo>
                          <a:pt x="20" y="13"/>
                          <a:pt x="20" y="13"/>
                          <a:pt x="20" y="13"/>
                        </a:cubicBezTo>
                        <a:cubicBezTo>
                          <a:pt x="19" y="14"/>
                          <a:pt x="19" y="14"/>
                          <a:pt x="19" y="14"/>
                        </a:cubicBezTo>
                        <a:cubicBezTo>
                          <a:pt x="19" y="14"/>
                          <a:pt x="19" y="14"/>
                          <a:pt x="19" y="14"/>
                        </a:cubicBezTo>
                        <a:cubicBezTo>
                          <a:pt x="18" y="15"/>
                          <a:pt x="18" y="15"/>
                          <a:pt x="18" y="15"/>
                        </a:cubicBezTo>
                        <a:cubicBezTo>
                          <a:pt x="17" y="16"/>
                          <a:pt x="17" y="16"/>
                          <a:pt x="17" y="16"/>
                        </a:cubicBezTo>
                        <a:cubicBezTo>
                          <a:pt x="17" y="16"/>
                          <a:pt x="17" y="16"/>
                          <a:pt x="17" y="16"/>
                        </a:cubicBezTo>
                        <a:cubicBezTo>
                          <a:pt x="17" y="15"/>
                          <a:pt x="17" y="15"/>
                          <a:pt x="17" y="15"/>
                        </a:cubicBezTo>
                        <a:cubicBezTo>
                          <a:pt x="17" y="15"/>
                          <a:pt x="17" y="15"/>
                          <a:pt x="17" y="15"/>
                        </a:cubicBezTo>
                        <a:cubicBezTo>
                          <a:pt x="18" y="14"/>
                          <a:pt x="18" y="14"/>
                          <a:pt x="18" y="14"/>
                        </a:cubicBezTo>
                        <a:cubicBezTo>
                          <a:pt x="18" y="13"/>
                          <a:pt x="18" y="13"/>
                          <a:pt x="18" y="13"/>
                        </a:cubicBezTo>
                        <a:cubicBezTo>
                          <a:pt x="18" y="12"/>
                          <a:pt x="18" y="12"/>
                          <a:pt x="18" y="12"/>
                        </a:cubicBezTo>
                        <a:cubicBezTo>
                          <a:pt x="19" y="11"/>
                          <a:pt x="19" y="11"/>
                          <a:pt x="19" y="11"/>
                        </a:cubicBezTo>
                        <a:cubicBezTo>
                          <a:pt x="19" y="11"/>
                          <a:pt x="19" y="11"/>
                          <a:pt x="19" y="11"/>
                        </a:cubicBezTo>
                        <a:cubicBezTo>
                          <a:pt x="20" y="10"/>
                          <a:pt x="20" y="10"/>
                          <a:pt x="20" y="10"/>
                        </a:cubicBezTo>
                        <a:cubicBezTo>
                          <a:pt x="20" y="10"/>
                          <a:pt x="20" y="10"/>
                          <a:pt x="20" y="10"/>
                        </a:cubicBezTo>
                        <a:cubicBezTo>
                          <a:pt x="20" y="9"/>
                          <a:pt x="20" y="9"/>
                          <a:pt x="20" y="9"/>
                        </a:cubicBezTo>
                        <a:cubicBezTo>
                          <a:pt x="21" y="8"/>
                          <a:pt x="21" y="8"/>
                          <a:pt x="21" y="8"/>
                        </a:cubicBezTo>
                        <a:cubicBezTo>
                          <a:pt x="22" y="8"/>
                          <a:pt x="22" y="8"/>
                          <a:pt x="22" y="8"/>
                        </a:cubicBezTo>
                        <a:cubicBezTo>
                          <a:pt x="22" y="7"/>
                          <a:pt x="22" y="7"/>
                          <a:pt x="22" y="7"/>
                        </a:cubicBezTo>
                        <a:cubicBezTo>
                          <a:pt x="22" y="7"/>
                          <a:pt x="22" y="7"/>
                          <a:pt x="22" y="7"/>
                        </a:cubicBezTo>
                        <a:cubicBezTo>
                          <a:pt x="22" y="6"/>
                          <a:pt x="22" y="6"/>
                          <a:pt x="22" y="6"/>
                        </a:cubicBezTo>
                        <a:cubicBezTo>
                          <a:pt x="23" y="6"/>
                          <a:pt x="23" y="6"/>
                          <a:pt x="23" y="6"/>
                        </a:cubicBezTo>
                        <a:cubicBezTo>
                          <a:pt x="23" y="5"/>
                          <a:pt x="23" y="5"/>
                          <a:pt x="23" y="5"/>
                        </a:cubicBezTo>
                        <a:cubicBezTo>
                          <a:pt x="23" y="6"/>
                          <a:pt x="23" y="6"/>
                          <a:pt x="23" y="6"/>
                        </a:cubicBezTo>
                        <a:cubicBezTo>
                          <a:pt x="23" y="6"/>
                          <a:pt x="23" y="6"/>
                          <a:pt x="23" y="6"/>
                        </a:cubicBezTo>
                        <a:cubicBezTo>
                          <a:pt x="23" y="7"/>
                          <a:pt x="23" y="7"/>
                          <a:pt x="23" y="7"/>
                        </a:cubicBezTo>
                        <a:cubicBezTo>
                          <a:pt x="24" y="6"/>
                          <a:pt x="24" y="6"/>
                          <a:pt x="24" y="6"/>
                        </a:cubicBezTo>
                        <a:cubicBezTo>
                          <a:pt x="25" y="4"/>
                          <a:pt x="25" y="4"/>
                          <a:pt x="25" y="4"/>
                        </a:cubicBezTo>
                        <a:cubicBezTo>
                          <a:pt x="25" y="4"/>
                          <a:pt x="25" y="4"/>
                          <a:pt x="25" y="4"/>
                        </a:cubicBezTo>
                        <a:cubicBezTo>
                          <a:pt x="25" y="3"/>
                          <a:pt x="25" y="3"/>
                          <a:pt x="25" y="3"/>
                        </a:cubicBezTo>
                        <a:cubicBezTo>
                          <a:pt x="25" y="3"/>
                          <a:pt x="25" y="3"/>
                          <a:pt x="25" y="3"/>
                        </a:cubicBezTo>
                        <a:cubicBezTo>
                          <a:pt x="24" y="4"/>
                          <a:pt x="24" y="4"/>
                          <a:pt x="24" y="4"/>
                        </a:cubicBezTo>
                        <a:cubicBezTo>
                          <a:pt x="24" y="3"/>
                          <a:pt x="24" y="3"/>
                          <a:pt x="24" y="3"/>
                        </a:cubicBezTo>
                        <a:cubicBezTo>
                          <a:pt x="23" y="2"/>
                          <a:pt x="23" y="2"/>
                          <a:pt x="23" y="2"/>
                        </a:cubicBezTo>
                        <a:cubicBezTo>
                          <a:pt x="24" y="2"/>
                          <a:pt x="24" y="2"/>
                          <a:pt x="24" y="2"/>
                        </a:cubicBezTo>
                        <a:cubicBezTo>
                          <a:pt x="24" y="2"/>
                          <a:pt x="24" y="2"/>
                          <a:pt x="24" y="2"/>
                        </a:cubicBezTo>
                        <a:cubicBezTo>
                          <a:pt x="25" y="2"/>
                          <a:pt x="25" y="2"/>
                          <a:pt x="25" y="2"/>
                        </a:cubicBezTo>
                        <a:cubicBezTo>
                          <a:pt x="26" y="2"/>
                          <a:pt x="26" y="2"/>
                          <a:pt x="26" y="2"/>
                        </a:cubicBezTo>
                        <a:cubicBezTo>
                          <a:pt x="27" y="2"/>
                          <a:pt x="27" y="2"/>
                          <a:pt x="27" y="2"/>
                        </a:cubicBezTo>
                        <a:cubicBezTo>
                          <a:pt x="27" y="1"/>
                          <a:pt x="27" y="1"/>
                          <a:pt x="27" y="1"/>
                        </a:cubicBezTo>
                        <a:cubicBezTo>
                          <a:pt x="27" y="0"/>
                          <a:pt x="27" y="0"/>
                          <a:pt x="27" y="0"/>
                        </a:cubicBezTo>
                        <a:cubicBezTo>
                          <a:pt x="26" y="0"/>
                          <a:pt x="26" y="0"/>
                          <a:pt x="26" y="0"/>
                        </a:cubicBezTo>
                        <a:cubicBezTo>
                          <a:pt x="26" y="0"/>
                          <a:pt x="26" y="0"/>
                          <a:pt x="26" y="0"/>
                        </a:cubicBezTo>
                        <a:cubicBezTo>
                          <a:pt x="26" y="1"/>
                          <a:pt x="26" y="1"/>
                          <a:pt x="26" y="1"/>
                        </a:cubicBezTo>
                        <a:cubicBezTo>
                          <a:pt x="25" y="1"/>
                          <a:pt x="25" y="1"/>
                          <a:pt x="25" y="1"/>
                        </a:cubicBezTo>
                        <a:cubicBezTo>
                          <a:pt x="25" y="0"/>
                          <a:pt x="25" y="0"/>
                          <a:pt x="25" y="0"/>
                        </a:cubicBezTo>
                        <a:cubicBezTo>
                          <a:pt x="25" y="0"/>
                          <a:pt x="25" y="0"/>
                          <a:pt x="2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74" name="Freeform 1273"/>
                  <p:cNvSpPr>
                    <a:spLocks/>
                  </p:cNvSpPr>
                  <p:nvPr/>
                </p:nvSpPr>
                <p:spPr bwMode="auto">
                  <a:xfrm>
                    <a:off x="2191" y="1580"/>
                    <a:ext cx="21" cy="30"/>
                  </a:xfrm>
                  <a:custGeom>
                    <a:avLst/>
                    <a:gdLst>
                      <a:gd name="T0" fmla="*/ 6 w 21"/>
                      <a:gd name="T1" fmla="*/ 30 h 30"/>
                      <a:gd name="T2" fmla="*/ 6 w 21"/>
                      <a:gd name="T3" fmla="*/ 30 h 30"/>
                      <a:gd name="T4" fmla="*/ 6 w 21"/>
                      <a:gd name="T5" fmla="*/ 27 h 30"/>
                      <a:gd name="T6" fmla="*/ 6 w 21"/>
                      <a:gd name="T7" fmla="*/ 27 h 30"/>
                      <a:gd name="T8" fmla="*/ 3 w 21"/>
                      <a:gd name="T9" fmla="*/ 24 h 30"/>
                      <a:gd name="T10" fmla="*/ 0 w 21"/>
                      <a:gd name="T11" fmla="*/ 24 h 30"/>
                      <a:gd name="T12" fmla="*/ 3 w 21"/>
                      <a:gd name="T13" fmla="*/ 21 h 30"/>
                      <a:gd name="T14" fmla="*/ 3 w 21"/>
                      <a:gd name="T15" fmla="*/ 18 h 30"/>
                      <a:gd name="T16" fmla="*/ 3 w 21"/>
                      <a:gd name="T17" fmla="*/ 18 h 30"/>
                      <a:gd name="T18" fmla="*/ 6 w 21"/>
                      <a:gd name="T19" fmla="*/ 15 h 30"/>
                      <a:gd name="T20" fmla="*/ 6 w 21"/>
                      <a:gd name="T21" fmla="*/ 12 h 30"/>
                      <a:gd name="T22" fmla="*/ 6 w 21"/>
                      <a:gd name="T23" fmla="*/ 9 h 30"/>
                      <a:gd name="T24" fmla="*/ 9 w 21"/>
                      <a:gd name="T25" fmla="*/ 6 h 30"/>
                      <a:gd name="T26" fmla="*/ 9 w 21"/>
                      <a:gd name="T27" fmla="*/ 6 h 30"/>
                      <a:gd name="T28" fmla="*/ 12 w 21"/>
                      <a:gd name="T29" fmla="*/ 3 h 30"/>
                      <a:gd name="T30" fmla="*/ 15 w 21"/>
                      <a:gd name="T31" fmla="*/ 0 h 30"/>
                      <a:gd name="T32" fmla="*/ 15 w 21"/>
                      <a:gd name="T33" fmla="*/ 3 h 30"/>
                      <a:gd name="T34" fmla="*/ 15 w 21"/>
                      <a:gd name="T35" fmla="*/ 3 h 30"/>
                      <a:gd name="T36" fmla="*/ 18 w 21"/>
                      <a:gd name="T37" fmla="*/ 3 h 30"/>
                      <a:gd name="T38" fmla="*/ 21 w 21"/>
                      <a:gd name="T39" fmla="*/ 3 h 30"/>
                      <a:gd name="T40" fmla="*/ 21 w 21"/>
                      <a:gd name="T41" fmla="*/ 6 h 30"/>
                      <a:gd name="T42" fmla="*/ 21 w 21"/>
                      <a:gd name="T43" fmla="*/ 6 h 30"/>
                      <a:gd name="T44" fmla="*/ 21 w 21"/>
                      <a:gd name="T45" fmla="*/ 9 h 30"/>
                      <a:gd name="T46" fmla="*/ 21 w 21"/>
                      <a:gd name="T47" fmla="*/ 9 h 30"/>
                      <a:gd name="T48" fmla="*/ 18 w 21"/>
                      <a:gd name="T49" fmla="*/ 12 h 30"/>
                      <a:gd name="T50" fmla="*/ 18 w 21"/>
                      <a:gd name="T51" fmla="*/ 15 h 30"/>
                      <a:gd name="T52" fmla="*/ 15 w 21"/>
                      <a:gd name="T53" fmla="*/ 18 h 30"/>
                      <a:gd name="T54" fmla="*/ 15 w 21"/>
                      <a:gd name="T55" fmla="*/ 21 h 30"/>
                      <a:gd name="T56" fmla="*/ 12 w 21"/>
                      <a:gd name="T57" fmla="*/ 24 h 30"/>
                      <a:gd name="T58" fmla="*/ 9 w 21"/>
                      <a:gd name="T59" fmla="*/ 24 h 30"/>
                      <a:gd name="T60" fmla="*/ 12 w 21"/>
                      <a:gd name="T61" fmla="*/ 27 h 30"/>
                      <a:gd name="T62" fmla="*/ 9 w 21"/>
                      <a:gd name="T63" fmla="*/ 27 h 30"/>
                      <a:gd name="T64" fmla="*/ 9 w 21"/>
                      <a:gd name="T65" fmla="*/ 30 h 30"/>
                      <a:gd name="T66" fmla="*/ 9 w 21"/>
                      <a:gd name="T67" fmla="*/ 30 h 30"/>
                      <a:gd name="T68" fmla="*/ 9 w 21"/>
                      <a:gd name="T69" fmla="*/ 30 h 30"/>
                      <a:gd name="T70" fmla="*/ 6 w 21"/>
                      <a:gd name="T7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 h="30">
                        <a:moveTo>
                          <a:pt x="6" y="30"/>
                        </a:moveTo>
                        <a:lnTo>
                          <a:pt x="6" y="30"/>
                        </a:lnTo>
                        <a:lnTo>
                          <a:pt x="6" y="27"/>
                        </a:lnTo>
                        <a:lnTo>
                          <a:pt x="6" y="27"/>
                        </a:lnTo>
                        <a:lnTo>
                          <a:pt x="3" y="24"/>
                        </a:lnTo>
                        <a:lnTo>
                          <a:pt x="0" y="24"/>
                        </a:lnTo>
                        <a:lnTo>
                          <a:pt x="3" y="21"/>
                        </a:lnTo>
                        <a:lnTo>
                          <a:pt x="3" y="18"/>
                        </a:lnTo>
                        <a:lnTo>
                          <a:pt x="3" y="18"/>
                        </a:lnTo>
                        <a:lnTo>
                          <a:pt x="6" y="15"/>
                        </a:lnTo>
                        <a:lnTo>
                          <a:pt x="6" y="12"/>
                        </a:lnTo>
                        <a:lnTo>
                          <a:pt x="6" y="9"/>
                        </a:lnTo>
                        <a:lnTo>
                          <a:pt x="9" y="6"/>
                        </a:lnTo>
                        <a:lnTo>
                          <a:pt x="9" y="6"/>
                        </a:lnTo>
                        <a:lnTo>
                          <a:pt x="12" y="3"/>
                        </a:lnTo>
                        <a:lnTo>
                          <a:pt x="15" y="0"/>
                        </a:lnTo>
                        <a:lnTo>
                          <a:pt x="15" y="3"/>
                        </a:lnTo>
                        <a:lnTo>
                          <a:pt x="15" y="3"/>
                        </a:lnTo>
                        <a:lnTo>
                          <a:pt x="18" y="3"/>
                        </a:lnTo>
                        <a:lnTo>
                          <a:pt x="21" y="3"/>
                        </a:lnTo>
                        <a:lnTo>
                          <a:pt x="21" y="6"/>
                        </a:lnTo>
                        <a:lnTo>
                          <a:pt x="21" y="6"/>
                        </a:lnTo>
                        <a:lnTo>
                          <a:pt x="21" y="9"/>
                        </a:lnTo>
                        <a:lnTo>
                          <a:pt x="21" y="9"/>
                        </a:lnTo>
                        <a:lnTo>
                          <a:pt x="18" y="12"/>
                        </a:lnTo>
                        <a:lnTo>
                          <a:pt x="18" y="15"/>
                        </a:lnTo>
                        <a:lnTo>
                          <a:pt x="15" y="18"/>
                        </a:lnTo>
                        <a:lnTo>
                          <a:pt x="15" y="21"/>
                        </a:lnTo>
                        <a:lnTo>
                          <a:pt x="12" y="24"/>
                        </a:lnTo>
                        <a:lnTo>
                          <a:pt x="9" y="24"/>
                        </a:lnTo>
                        <a:lnTo>
                          <a:pt x="12" y="27"/>
                        </a:lnTo>
                        <a:lnTo>
                          <a:pt x="9" y="27"/>
                        </a:lnTo>
                        <a:lnTo>
                          <a:pt x="9" y="30"/>
                        </a:lnTo>
                        <a:lnTo>
                          <a:pt x="9" y="30"/>
                        </a:lnTo>
                        <a:lnTo>
                          <a:pt x="9" y="30"/>
                        </a:lnTo>
                        <a:lnTo>
                          <a:pt x="6" y="3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75" name="Freeform 1274"/>
                  <p:cNvSpPr>
                    <a:spLocks noEditPoints="1"/>
                  </p:cNvSpPr>
                  <p:nvPr/>
                </p:nvSpPr>
                <p:spPr bwMode="auto">
                  <a:xfrm>
                    <a:off x="2191" y="1580"/>
                    <a:ext cx="21" cy="33"/>
                  </a:xfrm>
                  <a:custGeom>
                    <a:avLst/>
                    <a:gdLst>
                      <a:gd name="T0" fmla="*/ 15 w 21"/>
                      <a:gd name="T1" fmla="*/ 6 h 33"/>
                      <a:gd name="T2" fmla="*/ 18 w 21"/>
                      <a:gd name="T3" fmla="*/ 6 h 33"/>
                      <a:gd name="T4" fmla="*/ 18 w 21"/>
                      <a:gd name="T5" fmla="*/ 6 h 33"/>
                      <a:gd name="T6" fmla="*/ 21 w 21"/>
                      <a:gd name="T7" fmla="*/ 6 h 33"/>
                      <a:gd name="T8" fmla="*/ 21 w 21"/>
                      <a:gd name="T9" fmla="*/ 6 h 33"/>
                      <a:gd name="T10" fmla="*/ 21 w 21"/>
                      <a:gd name="T11" fmla="*/ 6 h 33"/>
                      <a:gd name="T12" fmla="*/ 18 w 21"/>
                      <a:gd name="T13" fmla="*/ 9 h 33"/>
                      <a:gd name="T14" fmla="*/ 18 w 21"/>
                      <a:gd name="T15" fmla="*/ 12 h 33"/>
                      <a:gd name="T16" fmla="*/ 18 w 21"/>
                      <a:gd name="T17" fmla="*/ 15 h 33"/>
                      <a:gd name="T18" fmla="*/ 18 w 21"/>
                      <a:gd name="T19" fmla="*/ 15 h 33"/>
                      <a:gd name="T20" fmla="*/ 15 w 21"/>
                      <a:gd name="T21" fmla="*/ 15 h 33"/>
                      <a:gd name="T22" fmla="*/ 12 w 21"/>
                      <a:gd name="T23" fmla="*/ 18 h 33"/>
                      <a:gd name="T24" fmla="*/ 9 w 21"/>
                      <a:gd name="T25" fmla="*/ 21 h 33"/>
                      <a:gd name="T26" fmla="*/ 9 w 21"/>
                      <a:gd name="T27" fmla="*/ 24 h 33"/>
                      <a:gd name="T28" fmla="*/ 9 w 21"/>
                      <a:gd name="T29" fmla="*/ 27 h 33"/>
                      <a:gd name="T30" fmla="*/ 9 w 21"/>
                      <a:gd name="T31" fmla="*/ 27 h 33"/>
                      <a:gd name="T32" fmla="*/ 9 w 21"/>
                      <a:gd name="T33" fmla="*/ 27 h 33"/>
                      <a:gd name="T34" fmla="*/ 9 w 21"/>
                      <a:gd name="T35" fmla="*/ 30 h 33"/>
                      <a:gd name="T36" fmla="*/ 9 w 21"/>
                      <a:gd name="T37" fmla="*/ 27 h 33"/>
                      <a:gd name="T38" fmla="*/ 6 w 21"/>
                      <a:gd name="T39" fmla="*/ 27 h 33"/>
                      <a:gd name="T40" fmla="*/ 6 w 21"/>
                      <a:gd name="T41" fmla="*/ 24 h 33"/>
                      <a:gd name="T42" fmla="*/ 3 w 21"/>
                      <a:gd name="T43" fmla="*/ 24 h 33"/>
                      <a:gd name="T44" fmla="*/ 3 w 21"/>
                      <a:gd name="T45" fmla="*/ 24 h 33"/>
                      <a:gd name="T46" fmla="*/ 3 w 21"/>
                      <a:gd name="T47" fmla="*/ 21 h 33"/>
                      <a:gd name="T48" fmla="*/ 3 w 21"/>
                      <a:gd name="T49" fmla="*/ 18 h 33"/>
                      <a:gd name="T50" fmla="*/ 6 w 21"/>
                      <a:gd name="T51" fmla="*/ 15 h 33"/>
                      <a:gd name="T52" fmla="*/ 6 w 21"/>
                      <a:gd name="T53" fmla="*/ 12 h 33"/>
                      <a:gd name="T54" fmla="*/ 9 w 21"/>
                      <a:gd name="T55" fmla="*/ 9 h 33"/>
                      <a:gd name="T56" fmla="*/ 9 w 21"/>
                      <a:gd name="T57" fmla="*/ 9 h 33"/>
                      <a:gd name="T58" fmla="*/ 12 w 21"/>
                      <a:gd name="T59" fmla="*/ 3 h 33"/>
                      <a:gd name="T60" fmla="*/ 15 w 21"/>
                      <a:gd name="T61" fmla="*/ 0 h 33"/>
                      <a:gd name="T62" fmla="*/ 9 w 21"/>
                      <a:gd name="T63" fmla="*/ 6 h 33"/>
                      <a:gd name="T64" fmla="*/ 6 w 21"/>
                      <a:gd name="T65" fmla="*/ 9 h 33"/>
                      <a:gd name="T66" fmla="*/ 6 w 21"/>
                      <a:gd name="T67" fmla="*/ 15 h 33"/>
                      <a:gd name="T68" fmla="*/ 3 w 21"/>
                      <a:gd name="T69" fmla="*/ 18 h 33"/>
                      <a:gd name="T70" fmla="*/ 0 w 21"/>
                      <a:gd name="T71" fmla="*/ 24 h 33"/>
                      <a:gd name="T72" fmla="*/ 3 w 21"/>
                      <a:gd name="T73" fmla="*/ 27 h 33"/>
                      <a:gd name="T74" fmla="*/ 6 w 21"/>
                      <a:gd name="T75" fmla="*/ 30 h 33"/>
                      <a:gd name="T76" fmla="*/ 9 w 21"/>
                      <a:gd name="T77" fmla="*/ 33 h 33"/>
                      <a:gd name="T78" fmla="*/ 9 w 21"/>
                      <a:gd name="T79" fmla="*/ 30 h 33"/>
                      <a:gd name="T80" fmla="*/ 12 w 21"/>
                      <a:gd name="T81" fmla="*/ 27 h 33"/>
                      <a:gd name="T82" fmla="*/ 12 w 21"/>
                      <a:gd name="T83" fmla="*/ 24 h 33"/>
                      <a:gd name="T84" fmla="*/ 18 w 21"/>
                      <a:gd name="T85" fmla="*/ 18 h 33"/>
                      <a:gd name="T86" fmla="*/ 18 w 21"/>
                      <a:gd name="T87" fmla="*/ 15 h 33"/>
                      <a:gd name="T88" fmla="*/ 18 w 21"/>
                      <a:gd name="T89" fmla="*/ 12 h 33"/>
                      <a:gd name="T90" fmla="*/ 21 w 21"/>
                      <a:gd name="T91" fmla="*/ 9 h 33"/>
                      <a:gd name="T92" fmla="*/ 21 w 21"/>
                      <a:gd name="T93" fmla="*/ 3 h 33"/>
                      <a:gd name="T94" fmla="*/ 18 w 21"/>
                      <a:gd name="T95" fmla="*/ 3 h 33"/>
                      <a:gd name="T96" fmla="*/ 15 w 21"/>
                      <a:gd name="T97" fmla="*/ 3 h 33"/>
                      <a:gd name="T98" fmla="*/ 15 w 21"/>
                      <a:gd name="T9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 h="33">
                        <a:moveTo>
                          <a:pt x="15" y="3"/>
                        </a:moveTo>
                        <a:lnTo>
                          <a:pt x="15" y="6"/>
                        </a:lnTo>
                        <a:lnTo>
                          <a:pt x="15" y="6"/>
                        </a:lnTo>
                        <a:lnTo>
                          <a:pt x="18" y="6"/>
                        </a:lnTo>
                        <a:lnTo>
                          <a:pt x="18" y="6"/>
                        </a:lnTo>
                        <a:lnTo>
                          <a:pt x="18" y="6"/>
                        </a:lnTo>
                        <a:lnTo>
                          <a:pt x="18" y="6"/>
                        </a:lnTo>
                        <a:lnTo>
                          <a:pt x="21" y="6"/>
                        </a:lnTo>
                        <a:lnTo>
                          <a:pt x="21" y="6"/>
                        </a:lnTo>
                        <a:lnTo>
                          <a:pt x="21" y="6"/>
                        </a:lnTo>
                        <a:lnTo>
                          <a:pt x="21" y="6"/>
                        </a:lnTo>
                        <a:lnTo>
                          <a:pt x="21" y="6"/>
                        </a:lnTo>
                        <a:lnTo>
                          <a:pt x="21" y="9"/>
                        </a:lnTo>
                        <a:lnTo>
                          <a:pt x="18" y="9"/>
                        </a:lnTo>
                        <a:lnTo>
                          <a:pt x="18" y="12"/>
                        </a:lnTo>
                        <a:lnTo>
                          <a:pt x="18" y="12"/>
                        </a:lnTo>
                        <a:lnTo>
                          <a:pt x="18" y="12"/>
                        </a:lnTo>
                        <a:lnTo>
                          <a:pt x="18" y="15"/>
                        </a:lnTo>
                        <a:lnTo>
                          <a:pt x="18" y="15"/>
                        </a:lnTo>
                        <a:lnTo>
                          <a:pt x="18" y="15"/>
                        </a:lnTo>
                        <a:lnTo>
                          <a:pt x="15" y="15"/>
                        </a:lnTo>
                        <a:lnTo>
                          <a:pt x="15" y="15"/>
                        </a:lnTo>
                        <a:lnTo>
                          <a:pt x="15" y="18"/>
                        </a:lnTo>
                        <a:lnTo>
                          <a:pt x="12" y="18"/>
                        </a:lnTo>
                        <a:lnTo>
                          <a:pt x="9" y="21"/>
                        </a:lnTo>
                        <a:lnTo>
                          <a:pt x="9" y="21"/>
                        </a:lnTo>
                        <a:lnTo>
                          <a:pt x="9" y="24"/>
                        </a:lnTo>
                        <a:lnTo>
                          <a:pt x="9" y="24"/>
                        </a:lnTo>
                        <a:lnTo>
                          <a:pt x="9" y="24"/>
                        </a:lnTo>
                        <a:lnTo>
                          <a:pt x="9" y="27"/>
                        </a:lnTo>
                        <a:lnTo>
                          <a:pt x="9" y="27"/>
                        </a:lnTo>
                        <a:lnTo>
                          <a:pt x="9" y="27"/>
                        </a:lnTo>
                        <a:lnTo>
                          <a:pt x="9" y="27"/>
                        </a:lnTo>
                        <a:lnTo>
                          <a:pt x="9" y="27"/>
                        </a:lnTo>
                        <a:lnTo>
                          <a:pt x="9" y="30"/>
                        </a:lnTo>
                        <a:lnTo>
                          <a:pt x="9" y="30"/>
                        </a:lnTo>
                        <a:lnTo>
                          <a:pt x="9" y="30"/>
                        </a:lnTo>
                        <a:lnTo>
                          <a:pt x="9" y="27"/>
                        </a:lnTo>
                        <a:lnTo>
                          <a:pt x="6" y="27"/>
                        </a:lnTo>
                        <a:lnTo>
                          <a:pt x="6" y="27"/>
                        </a:lnTo>
                        <a:lnTo>
                          <a:pt x="6" y="24"/>
                        </a:lnTo>
                        <a:lnTo>
                          <a:pt x="6" y="24"/>
                        </a:lnTo>
                        <a:lnTo>
                          <a:pt x="6" y="24"/>
                        </a:lnTo>
                        <a:lnTo>
                          <a:pt x="3" y="24"/>
                        </a:lnTo>
                        <a:lnTo>
                          <a:pt x="3" y="24"/>
                        </a:lnTo>
                        <a:lnTo>
                          <a:pt x="3" y="24"/>
                        </a:lnTo>
                        <a:lnTo>
                          <a:pt x="3" y="21"/>
                        </a:lnTo>
                        <a:lnTo>
                          <a:pt x="3" y="21"/>
                        </a:lnTo>
                        <a:lnTo>
                          <a:pt x="3" y="18"/>
                        </a:lnTo>
                        <a:lnTo>
                          <a:pt x="3" y="18"/>
                        </a:lnTo>
                        <a:lnTo>
                          <a:pt x="6" y="15"/>
                        </a:lnTo>
                        <a:lnTo>
                          <a:pt x="6" y="15"/>
                        </a:lnTo>
                        <a:lnTo>
                          <a:pt x="6" y="15"/>
                        </a:lnTo>
                        <a:lnTo>
                          <a:pt x="6" y="12"/>
                        </a:lnTo>
                        <a:lnTo>
                          <a:pt x="6" y="9"/>
                        </a:lnTo>
                        <a:lnTo>
                          <a:pt x="9" y="9"/>
                        </a:lnTo>
                        <a:lnTo>
                          <a:pt x="9" y="9"/>
                        </a:lnTo>
                        <a:lnTo>
                          <a:pt x="9" y="9"/>
                        </a:lnTo>
                        <a:lnTo>
                          <a:pt x="9" y="6"/>
                        </a:lnTo>
                        <a:lnTo>
                          <a:pt x="12" y="3"/>
                        </a:lnTo>
                        <a:lnTo>
                          <a:pt x="15" y="3"/>
                        </a:lnTo>
                        <a:close/>
                        <a:moveTo>
                          <a:pt x="15" y="0"/>
                        </a:moveTo>
                        <a:lnTo>
                          <a:pt x="12" y="3"/>
                        </a:lnTo>
                        <a:lnTo>
                          <a:pt x="9" y="6"/>
                        </a:lnTo>
                        <a:lnTo>
                          <a:pt x="6" y="6"/>
                        </a:lnTo>
                        <a:lnTo>
                          <a:pt x="6" y="9"/>
                        </a:lnTo>
                        <a:lnTo>
                          <a:pt x="3" y="12"/>
                        </a:lnTo>
                        <a:lnTo>
                          <a:pt x="6" y="15"/>
                        </a:lnTo>
                        <a:lnTo>
                          <a:pt x="3" y="15"/>
                        </a:lnTo>
                        <a:lnTo>
                          <a:pt x="3" y="18"/>
                        </a:lnTo>
                        <a:lnTo>
                          <a:pt x="3" y="21"/>
                        </a:lnTo>
                        <a:lnTo>
                          <a:pt x="0" y="24"/>
                        </a:lnTo>
                        <a:lnTo>
                          <a:pt x="3" y="24"/>
                        </a:lnTo>
                        <a:lnTo>
                          <a:pt x="3" y="27"/>
                        </a:lnTo>
                        <a:lnTo>
                          <a:pt x="6" y="27"/>
                        </a:lnTo>
                        <a:lnTo>
                          <a:pt x="6" y="30"/>
                        </a:lnTo>
                        <a:lnTo>
                          <a:pt x="6" y="33"/>
                        </a:lnTo>
                        <a:lnTo>
                          <a:pt x="9" y="33"/>
                        </a:lnTo>
                        <a:lnTo>
                          <a:pt x="9" y="30"/>
                        </a:lnTo>
                        <a:lnTo>
                          <a:pt x="9" y="30"/>
                        </a:lnTo>
                        <a:lnTo>
                          <a:pt x="12" y="27"/>
                        </a:lnTo>
                        <a:lnTo>
                          <a:pt x="12" y="27"/>
                        </a:lnTo>
                        <a:lnTo>
                          <a:pt x="12" y="24"/>
                        </a:lnTo>
                        <a:lnTo>
                          <a:pt x="12" y="24"/>
                        </a:lnTo>
                        <a:lnTo>
                          <a:pt x="15" y="21"/>
                        </a:lnTo>
                        <a:lnTo>
                          <a:pt x="18" y="18"/>
                        </a:lnTo>
                        <a:lnTo>
                          <a:pt x="18" y="18"/>
                        </a:lnTo>
                        <a:lnTo>
                          <a:pt x="18" y="15"/>
                        </a:lnTo>
                        <a:lnTo>
                          <a:pt x="18" y="15"/>
                        </a:lnTo>
                        <a:lnTo>
                          <a:pt x="18" y="12"/>
                        </a:lnTo>
                        <a:lnTo>
                          <a:pt x="21" y="12"/>
                        </a:lnTo>
                        <a:lnTo>
                          <a:pt x="21" y="9"/>
                        </a:lnTo>
                        <a:lnTo>
                          <a:pt x="21" y="6"/>
                        </a:lnTo>
                        <a:lnTo>
                          <a:pt x="21" y="3"/>
                        </a:lnTo>
                        <a:lnTo>
                          <a:pt x="21" y="3"/>
                        </a:lnTo>
                        <a:lnTo>
                          <a:pt x="18" y="3"/>
                        </a:lnTo>
                        <a:lnTo>
                          <a:pt x="18" y="3"/>
                        </a:lnTo>
                        <a:lnTo>
                          <a:pt x="15" y="3"/>
                        </a:lnTo>
                        <a:lnTo>
                          <a:pt x="15" y="0"/>
                        </a:ln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76" name="Freeform 1275"/>
                  <p:cNvSpPr>
                    <a:spLocks noEditPoints="1"/>
                  </p:cNvSpPr>
                  <p:nvPr/>
                </p:nvSpPr>
                <p:spPr bwMode="auto">
                  <a:xfrm>
                    <a:off x="2191" y="1580"/>
                    <a:ext cx="21" cy="33"/>
                  </a:xfrm>
                  <a:custGeom>
                    <a:avLst/>
                    <a:gdLst>
                      <a:gd name="T0" fmla="*/ 15 w 21"/>
                      <a:gd name="T1" fmla="*/ 6 h 33"/>
                      <a:gd name="T2" fmla="*/ 18 w 21"/>
                      <a:gd name="T3" fmla="*/ 6 h 33"/>
                      <a:gd name="T4" fmla="*/ 18 w 21"/>
                      <a:gd name="T5" fmla="*/ 6 h 33"/>
                      <a:gd name="T6" fmla="*/ 21 w 21"/>
                      <a:gd name="T7" fmla="*/ 6 h 33"/>
                      <a:gd name="T8" fmla="*/ 21 w 21"/>
                      <a:gd name="T9" fmla="*/ 6 h 33"/>
                      <a:gd name="T10" fmla="*/ 21 w 21"/>
                      <a:gd name="T11" fmla="*/ 6 h 33"/>
                      <a:gd name="T12" fmla="*/ 18 w 21"/>
                      <a:gd name="T13" fmla="*/ 9 h 33"/>
                      <a:gd name="T14" fmla="*/ 18 w 21"/>
                      <a:gd name="T15" fmla="*/ 12 h 33"/>
                      <a:gd name="T16" fmla="*/ 18 w 21"/>
                      <a:gd name="T17" fmla="*/ 15 h 33"/>
                      <a:gd name="T18" fmla="*/ 18 w 21"/>
                      <a:gd name="T19" fmla="*/ 15 h 33"/>
                      <a:gd name="T20" fmla="*/ 15 w 21"/>
                      <a:gd name="T21" fmla="*/ 15 h 33"/>
                      <a:gd name="T22" fmla="*/ 12 w 21"/>
                      <a:gd name="T23" fmla="*/ 18 h 33"/>
                      <a:gd name="T24" fmla="*/ 9 w 21"/>
                      <a:gd name="T25" fmla="*/ 21 h 33"/>
                      <a:gd name="T26" fmla="*/ 9 w 21"/>
                      <a:gd name="T27" fmla="*/ 24 h 33"/>
                      <a:gd name="T28" fmla="*/ 9 w 21"/>
                      <a:gd name="T29" fmla="*/ 27 h 33"/>
                      <a:gd name="T30" fmla="*/ 9 w 21"/>
                      <a:gd name="T31" fmla="*/ 27 h 33"/>
                      <a:gd name="T32" fmla="*/ 9 w 21"/>
                      <a:gd name="T33" fmla="*/ 27 h 33"/>
                      <a:gd name="T34" fmla="*/ 9 w 21"/>
                      <a:gd name="T35" fmla="*/ 30 h 33"/>
                      <a:gd name="T36" fmla="*/ 9 w 21"/>
                      <a:gd name="T37" fmla="*/ 27 h 33"/>
                      <a:gd name="T38" fmla="*/ 6 w 21"/>
                      <a:gd name="T39" fmla="*/ 27 h 33"/>
                      <a:gd name="T40" fmla="*/ 6 w 21"/>
                      <a:gd name="T41" fmla="*/ 24 h 33"/>
                      <a:gd name="T42" fmla="*/ 3 w 21"/>
                      <a:gd name="T43" fmla="*/ 24 h 33"/>
                      <a:gd name="T44" fmla="*/ 3 w 21"/>
                      <a:gd name="T45" fmla="*/ 24 h 33"/>
                      <a:gd name="T46" fmla="*/ 3 w 21"/>
                      <a:gd name="T47" fmla="*/ 21 h 33"/>
                      <a:gd name="T48" fmla="*/ 3 w 21"/>
                      <a:gd name="T49" fmla="*/ 18 h 33"/>
                      <a:gd name="T50" fmla="*/ 6 w 21"/>
                      <a:gd name="T51" fmla="*/ 15 h 33"/>
                      <a:gd name="T52" fmla="*/ 6 w 21"/>
                      <a:gd name="T53" fmla="*/ 12 h 33"/>
                      <a:gd name="T54" fmla="*/ 9 w 21"/>
                      <a:gd name="T55" fmla="*/ 9 h 33"/>
                      <a:gd name="T56" fmla="*/ 9 w 21"/>
                      <a:gd name="T57" fmla="*/ 9 h 33"/>
                      <a:gd name="T58" fmla="*/ 12 w 21"/>
                      <a:gd name="T59" fmla="*/ 3 h 33"/>
                      <a:gd name="T60" fmla="*/ 15 w 21"/>
                      <a:gd name="T61" fmla="*/ 0 h 33"/>
                      <a:gd name="T62" fmla="*/ 9 w 21"/>
                      <a:gd name="T63" fmla="*/ 6 h 33"/>
                      <a:gd name="T64" fmla="*/ 6 w 21"/>
                      <a:gd name="T65" fmla="*/ 9 h 33"/>
                      <a:gd name="T66" fmla="*/ 6 w 21"/>
                      <a:gd name="T67" fmla="*/ 15 h 33"/>
                      <a:gd name="T68" fmla="*/ 3 w 21"/>
                      <a:gd name="T69" fmla="*/ 18 h 33"/>
                      <a:gd name="T70" fmla="*/ 0 w 21"/>
                      <a:gd name="T71" fmla="*/ 24 h 33"/>
                      <a:gd name="T72" fmla="*/ 3 w 21"/>
                      <a:gd name="T73" fmla="*/ 27 h 33"/>
                      <a:gd name="T74" fmla="*/ 6 w 21"/>
                      <a:gd name="T75" fmla="*/ 30 h 33"/>
                      <a:gd name="T76" fmla="*/ 9 w 21"/>
                      <a:gd name="T77" fmla="*/ 33 h 33"/>
                      <a:gd name="T78" fmla="*/ 9 w 21"/>
                      <a:gd name="T79" fmla="*/ 30 h 33"/>
                      <a:gd name="T80" fmla="*/ 12 w 21"/>
                      <a:gd name="T81" fmla="*/ 27 h 33"/>
                      <a:gd name="T82" fmla="*/ 12 w 21"/>
                      <a:gd name="T83" fmla="*/ 24 h 33"/>
                      <a:gd name="T84" fmla="*/ 18 w 21"/>
                      <a:gd name="T85" fmla="*/ 18 h 33"/>
                      <a:gd name="T86" fmla="*/ 18 w 21"/>
                      <a:gd name="T87" fmla="*/ 15 h 33"/>
                      <a:gd name="T88" fmla="*/ 18 w 21"/>
                      <a:gd name="T89" fmla="*/ 12 h 33"/>
                      <a:gd name="T90" fmla="*/ 21 w 21"/>
                      <a:gd name="T91" fmla="*/ 9 h 33"/>
                      <a:gd name="T92" fmla="*/ 21 w 21"/>
                      <a:gd name="T93" fmla="*/ 3 h 33"/>
                      <a:gd name="T94" fmla="*/ 18 w 21"/>
                      <a:gd name="T95" fmla="*/ 3 h 33"/>
                      <a:gd name="T96" fmla="*/ 15 w 21"/>
                      <a:gd name="T97" fmla="*/ 3 h 33"/>
                      <a:gd name="T98" fmla="*/ 15 w 21"/>
                      <a:gd name="T9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 h="33">
                        <a:moveTo>
                          <a:pt x="15" y="3"/>
                        </a:moveTo>
                        <a:lnTo>
                          <a:pt x="15" y="6"/>
                        </a:lnTo>
                        <a:lnTo>
                          <a:pt x="15" y="6"/>
                        </a:lnTo>
                        <a:lnTo>
                          <a:pt x="18" y="6"/>
                        </a:lnTo>
                        <a:lnTo>
                          <a:pt x="18" y="6"/>
                        </a:lnTo>
                        <a:lnTo>
                          <a:pt x="18" y="6"/>
                        </a:lnTo>
                        <a:lnTo>
                          <a:pt x="18" y="6"/>
                        </a:lnTo>
                        <a:lnTo>
                          <a:pt x="21" y="6"/>
                        </a:lnTo>
                        <a:lnTo>
                          <a:pt x="21" y="6"/>
                        </a:lnTo>
                        <a:lnTo>
                          <a:pt x="21" y="6"/>
                        </a:lnTo>
                        <a:lnTo>
                          <a:pt x="21" y="6"/>
                        </a:lnTo>
                        <a:lnTo>
                          <a:pt x="21" y="6"/>
                        </a:lnTo>
                        <a:lnTo>
                          <a:pt x="21" y="9"/>
                        </a:lnTo>
                        <a:lnTo>
                          <a:pt x="18" y="9"/>
                        </a:lnTo>
                        <a:lnTo>
                          <a:pt x="18" y="12"/>
                        </a:lnTo>
                        <a:lnTo>
                          <a:pt x="18" y="12"/>
                        </a:lnTo>
                        <a:lnTo>
                          <a:pt x="18" y="12"/>
                        </a:lnTo>
                        <a:lnTo>
                          <a:pt x="18" y="15"/>
                        </a:lnTo>
                        <a:lnTo>
                          <a:pt x="18" y="15"/>
                        </a:lnTo>
                        <a:lnTo>
                          <a:pt x="18" y="15"/>
                        </a:lnTo>
                        <a:lnTo>
                          <a:pt x="15" y="15"/>
                        </a:lnTo>
                        <a:lnTo>
                          <a:pt x="15" y="15"/>
                        </a:lnTo>
                        <a:lnTo>
                          <a:pt x="15" y="18"/>
                        </a:lnTo>
                        <a:lnTo>
                          <a:pt x="12" y="18"/>
                        </a:lnTo>
                        <a:lnTo>
                          <a:pt x="9" y="21"/>
                        </a:lnTo>
                        <a:lnTo>
                          <a:pt x="9" y="21"/>
                        </a:lnTo>
                        <a:lnTo>
                          <a:pt x="9" y="24"/>
                        </a:lnTo>
                        <a:lnTo>
                          <a:pt x="9" y="24"/>
                        </a:lnTo>
                        <a:lnTo>
                          <a:pt x="9" y="24"/>
                        </a:lnTo>
                        <a:lnTo>
                          <a:pt x="9" y="27"/>
                        </a:lnTo>
                        <a:lnTo>
                          <a:pt x="9" y="27"/>
                        </a:lnTo>
                        <a:lnTo>
                          <a:pt x="9" y="27"/>
                        </a:lnTo>
                        <a:lnTo>
                          <a:pt x="9" y="27"/>
                        </a:lnTo>
                        <a:lnTo>
                          <a:pt x="9" y="27"/>
                        </a:lnTo>
                        <a:lnTo>
                          <a:pt x="9" y="30"/>
                        </a:lnTo>
                        <a:lnTo>
                          <a:pt x="9" y="30"/>
                        </a:lnTo>
                        <a:lnTo>
                          <a:pt x="9" y="30"/>
                        </a:lnTo>
                        <a:lnTo>
                          <a:pt x="9" y="27"/>
                        </a:lnTo>
                        <a:lnTo>
                          <a:pt x="6" y="27"/>
                        </a:lnTo>
                        <a:lnTo>
                          <a:pt x="6" y="27"/>
                        </a:lnTo>
                        <a:lnTo>
                          <a:pt x="6" y="24"/>
                        </a:lnTo>
                        <a:lnTo>
                          <a:pt x="6" y="24"/>
                        </a:lnTo>
                        <a:lnTo>
                          <a:pt x="6" y="24"/>
                        </a:lnTo>
                        <a:lnTo>
                          <a:pt x="3" y="24"/>
                        </a:lnTo>
                        <a:lnTo>
                          <a:pt x="3" y="24"/>
                        </a:lnTo>
                        <a:lnTo>
                          <a:pt x="3" y="24"/>
                        </a:lnTo>
                        <a:lnTo>
                          <a:pt x="3" y="21"/>
                        </a:lnTo>
                        <a:lnTo>
                          <a:pt x="3" y="21"/>
                        </a:lnTo>
                        <a:lnTo>
                          <a:pt x="3" y="18"/>
                        </a:lnTo>
                        <a:lnTo>
                          <a:pt x="3" y="18"/>
                        </a:lnTo>
                        <a:lnTo>
                          <a:pt x="6" y="15"/>
                        </a:lnTo>
                        <a:lnTo>
                          <a:pt x="6" y="15"/>
                        </a:lnTo>
                        <a:lnTo>
                          <a:pt x="6" y="15"/>
                        </a:lnTo>
                        <a:lnTo>
                          <a:pt x="6" y="12"/>
                        </a:lnTo>
                        <a:lnTo>
                          <a:pt x="6" y="9"/>
                        </a:lnTo>
                        <a:lnTo>
                          <a:pt x="9" y="9"/>
                        </a:lnTo>
                        <a:lnTo>
                          <a:pt x="9" y="9"/>
                        </a:lnTo>
                        <a:lnTo>
                          <a:pt x="9" y="9"/>
                        </a:lnTo>
                        <a:lnTo>
                          <a:pt x="9" y="6"/>
                        </a:lnTo>
                        <a:lnTo>
                          <a:pt x="12" y="3"/>
                        </a:lnTo>
                        <a:lnTo>
                          <a:pt x="15" y="3"/>
                        </a:lnTo>
                        <a:moveTo>
                          <a:pt x="15" y="0"/>
                        </a:moveTo>
                        <a:lnTo>
                          <a:pt x="12" y="3"/>
                        </a:lnTo>
                        <a:lnTo>
                          <a:pt x="9" y="6"/>
                        </a:lnTo>
                        <a:lnTo>
                          <a:pt x="6" y="6"/>
                        </a:lnTo>
                        <a:lnTo>
                          <a:pt x="6" y="9"/>
                        </a:lnTo>
                        <a:lnTo>
                          <a:pt x="3" y="12"/>
                        </a:lnTo>
                        <a:lnTo>
                          <a:pt x="6" y="15"/>
                        </a:lnTo>
                        <a:lnTo>
                          <a:pt x="3" y="15"/>
                        </a:lnTo>
                        <a:lnTo>
                          <a:pt x="3" y="18"/>
                        </a:lnTo>
                        <a:lnTo>
                          <a:pt x="3" y="21"/>
                        </a:lnTo>
                        <a:lnTo>
                          <a:pt x="0" y="24"/>
                        </a:lnTo>
                        <a:lnTo>
                          <a:pt x="3" y="24"/>
                        </a:lnTo>
                        <a:lnTo>
                          <a:pt x="3" y="27"/>
                        </a:lnTo>
                        <a:lnTo>
                          <a:pt x="6" y="27"/>
                        </a:lnTo>
                        <a:lnTo>
                          <a:pt x="6" y="30"/>
                        </a:lnTo>
                        <a:lnTo>
                          <a:pt x="6" y="33"/>
                        </a:lnTo>
                        <a:lnTo>
                          <a:pt x="9" y="33"/>
                        </a:lnTo>
                        <a:lnTo>
                          <a:pt x="9" y="30"/>
                        </a:lnTo>
                        <a:lnTo>
                          <a:pt x="9" y="30"/>
                        </a:lnTo>
                        <a:lnTo>
                          <a:pt x="12" y="27"/>
                        </a:lnTo>
                        <a:lnTo>
                          <a:pt x="12" y="27"/>
                        </a:lnTo>
                        <a:lnTo>
                          <a:pt x="12" y="24"/>
                        </a:lnTo>
                        <a:lnTo>
                          <a:pt x="12" y="24"/>
                        </a:lnTo>
                        <a:lnTo>
                          <a:pt x="15" y="21"/>
                        </a:lnTo>
                        <a:lnTo>
                          <a:pt x="18" y="18"/>
                        </a:lnTo>
                        <a:lnTo>
                          <a:pt x="18" y="18"/>
                        </a:lnTo>
                        <a:lnTo>
                          <a:pt x="18" y="15"/>
                        </a:lnTo>
                        <a:lnTo>
                          <a:pt x="18" y="15"/>
                        </a:lnTo>
                        <a:lnTo>
                          <a:pt x="18" y="12"/>
                        </a:lnTo>
                        <a:lnTo>
                          <a:pt x="21" y="12"/>
                        </a:lnTo>
                        <a:lnTo>
                          <a:pt x="21" y="9"/>
                        </a:lnTo>
                        <a:lnTo>
                          <a:pt x="21" y="6"/>
                        </a:lnTo>
                        <a:lnTo>
                          <a:pt x="21" y="3"/>
                        </a:lnTo>
                        <a:lnTo>
                          <a:pt x="21" y="3"/>
                        </a:lnTo>
                        <a:lnTo>
                          <a:pt x="18" y="3"/>
                        </a:lnTo>
                        <a:lnTo>
                          <a:pt x="18" y="3"/>
                        </a:lnTo>
                        <a:lnTo>
                          <a:pt x="15" y="3"/>
                        </a:lnTo>
                        <a:lnTo>
                          <a:pt x="15" y="0"/>
                        </a:lnTo>
                        <a:lnTo>
                          <a:pt x="1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77" name="Freeform 1276"/>
                  <p:cNvSpPr>
                    <a:spLocks/>
                  </p:cNvSpPr>
                  <p:nvPr/>
                </p:nvSpPr>
                <p:spPr bwMode="auto">
                  <a:xfrm>
                    <a:off x="2345" y="1704"/>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78" name="Rectangle 1277"/>
                  <p:cNvSpPr>
                    <a:spLocks noChangeArrowheads="1"/>
                  </p:cNvSpPr>
                  <p:nvPr/>
                </p:nvSpPr>
                <p:spPr bwMode="auto">
                  <a:xfrm>
                    <a:off x="2345" y="1704"/>
                    <a:ext cx="1" cy="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79" name="Freeform 1278"/>
                  <p:cNvSpPr>
                    <a:spLocks/>
                  </p:cNvSpPr>
                  <p:nvPr/>
                </p:nvSpPr>
                <p:spPr bwMode="auto">
                  <a:xfrm>
                    <a:off x="2529" y="1960"/>
                    <a:ext cx="3" cy="3"/>
                  </a:xfrm>
                  <a:custGeom>
                    <a:avLst/>
                    <a:gdLst>
                      <a:gd name="T0" fmla="*/ 0 w 3"/>
                      <a:gd name="T1" fmla="*/ 0 h 3"/>
                      <a:gd name="T2" fmla="*/ 0 w 3"/>
                      <a:gd name="T3" fmla="*/ 3 h 3"/>
                      <a:gd name="T4" fmla="*/ 3 w 3"/>
                      <a:gd name="T5" fmla="*/ 3 h 3"/>
                      <a:gd name="T6" fmla="*/ 3 w 3"/>
                      <a:gd name="T7" fmla="*/ 3 h 3"/>
                      <a:gd name="T8" fmla="*/ 3 w 3"/>
                      <a:gd name="T9" fmla="*/ 3 h 3"/>
                      <a:gd name="T10" fmla="*/ 3 w 3"/>
                      <a:gd name="T11" fmla="*/ 0 h 3"/>
                      <a:gd name="T12" fmla="*/ 3 w 3"/>
                      <a:gd name="T13" fmla="*/ 0 h 3"/>
                      <a:gd name="T14" fmla="*/ 0 w 3"/>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0"/>
                        </a:moveTo>
                        <a:lnTo>
                          <a:pt x="0" y="3"/>
                        </a:lnTo>
                        <a:lnTo>
                          <a:pt x="3" y="3"/>
                        </a:lnTo>
                        <a:lnTo>
                          <a:pt x="3" y="3"/>
                        </a:lnTo>
                        <a:lnTo>
                          <a:pt x="3" y="3"/>
                        </a:lnTo>
                        <a:lnTo>
                          <a:pt x="3" y="0"/>
                        </a:lnTo>
                        <a:lnTo>
                          <a:pt x="3" y="0"/>
                        </a:ln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80" name="Freeform 1279"/>
                  <p:cNvSpPr>
                    <a:spLocks/>
                  </p:cNvSpPr>
                  <p:nvPr/>
                </p:nvSpPr>
                <p:spPr bwMode="auto">
                  <a:xfrm>
                    <a:off x="2529" y="1960"/>
                    <a:ext cx="3" cy="3"/>
                  </a:xfrm>
                  <a:custGeom>
                    <a:avLst/>
                    <a:gdLst>
                      <a:gd name="T0" fmla="*/ 3 w 3"/>
                      <a:gd name="T1" fmla="*/ 0 h 3"/>
                      <a:gd name="T2" fmla="*/ 0 w 3"/>
                      <a:gd name="T3" fmla="*/ 0 h 3"/>
                      <a:gd name="T4" fmla="*/ 0 w 3"/>
                      <a:gd name="T5" fmla="*/ 3 h 3"/>
                      <a:gd name="T6" fmla="*/ 3 w 3"/>
                      <a:gd name="T7" fmla="*/ 3 h 3"/>
                      <a:gd name="T8" fmla="*/ 3 w 3"/>
                      <a:gd name="T9" fmla="*/ 3 h 3"/>
                      <a:gd name="T10" fmla="*/ 3 w 3"/>
                      <a:gd name="T11" fmla="*/ 3 h 3"/>
                      <a:gd name="T12" fmla="*/ 3 w 3"/>
                      <a:gd name="T13" fmla="*/ 0 h 3"/>
                      <a:gd name="T14" fmla="*/ 3 w 3"/>
                      <a:gd name="T15" fmla="*/ 0 h 3"/>
                      <a:gd name="T16" fmla="*/ 3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3" y="0"/>
                        </a:moveTo>
                        <a:lnTo>
                          <a:pt x="0" y="0"/>
                        </a:lnTo>
                        <a:lnTo>
                          <a:pt x="0" y="3"/>
                        </a:lnTo>
                        <a:lnTo>
                          <a:pt x="3" y="3"/>
                        </a:lnTo>
                        <a:lnTo>
                          <a:pt x="3" y="3"/>
                        </a:lnTo>
                        <a:lnTo>
                          <a:pt x="3" y="3"/>
                        </a:lnTo>
                        <a:lnTo>
                          <a:pt x="3"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81" name="Freeform 1280"/>
                  <p:cNvSpPr>
                    <a:spLocks/>
                  </p:cNvSpPr>
                  <p:nvPr/>
                </p:nvSpPr>
                <p:spPr bwMode="auto">
                  <a:xfrm>
                    <a:off x="2550" y="1988"/>
                    <a:ext cx="3" cy="6"/>
                  </a:xfrm>
                  <a:custGeom>
                    <a:avLst/>
                    <a:gdLst>
                      <a:gd name="T0" fmla="*/ 0 w 1"/>
                      <a:gd name="T1" fmla="*/ 2 h 2"/>
                      <a:gd name="T2" fmla="*/ 1 w 1"/>
                      <a:gd name="T3" fmla="*/ 2 h 2"/>
                      <a:gd name="T4" fmla="*/ 1 w 1"/>
                      <a:gd name="T5" fmla="*/ 1 h 2"/>
                      <a:gd name="T6" fmla="*/ 1 w 1"/>
                      <a:gd name="T7" fmla="*/ 1 h 2"/>
                      <a:gd name="T8" fmla="*/ 0 w 1"/>
                      <a:gd name="T9" fmla="*/ 1 h 2"/>
                      <a:gd name="T10" fmla="*/ 0 w 1"/>
                      <a:gd name="T11" fmla="*/ 0 h 2"/>
                      <a:gd name="T12" fmla="*/ 0 w 1"/>
                      <a:gd name="T13" fmla="*/ 0 h 2"/>
                      <a:gd name="T14" fmla="*/ 0 w 1"/>
                      <a:gd name="T15" fmla="*/ 1 h 2"/>
                      <a:gd name="T16" fmla="*/ 0 w 1"/>
                      <a:gd name="T17" fmla="*/ 2 h 2"/>
                      <a:gd name="T18" fmla="*/ 0 w 1"/>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2">
                        <a:moveTo>
                          <a:pt x="0" y="2"/>
                        </a:moveTo>
                        <a:cubicBezTo>
                          <a:pt x="1" y="2"/>
                          <a:pt x="1" y="2"/>
                          <a:pt x="1" y="2"/>
                        </a:cubicBezTo>
                        <a:cubicBezTo>
                          <a:pt x="1" y="1"/>
                          <a:pt x="1" y="1"/>
                          <a:pt x="1" y="1"/>
                        </a:cubicBezTo>
                        <a:cubicBezTo>
                          <a:pt x="1" y="1"/>
                          <a:pt x="1" y="1"/>
                          <a:pt x="1" y="1"/>
                        </a:cubicBezTo>
                        <a:cubicBezTo>
                          <a:pt x="0" y="1"/>
                          <a:pt x="0" y="1"/>
                          <a:pt x="0" y="1"/>
                        </a:cubicBezTo>
                        <a:cubicBezTo>
                          <a:pt x="0" y="0"/>
                          <a:pt x="0" y="0"/>
                          <a:pt x="0" y="0"/>
                        </a:cubicBezTo>
                        <a:cubicBezTo>
                          <a:pt x="0" y="0"/>
                          <a:pt x="0" y="0"/>
                          <a:pt x="0" y="0"/>
                        </a:cubicBezTo>
                        <a:cubicBezTo>
                          <a:pt x="0" y="1"/>
                          <a:pt x="0" y="1"/>
                          <a:pt x="0" y="1"/>
                        </a:cubicBezTo>
                        <a:cubicBezTo>
                          <a:pt x="0" y="2"/>
                          <a:pt x="0" y="2"/>
                          <a:pt x="0" y="2"/>
                        </a:cubicBezTo>
                        <a:cubicBezTo>
                          <a:pt x="0" y="2"/>
                          <a:pt x="0" y="2"/>
                          <a:pt x="0" y="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82" name="Freeform 1281"/>
                  <p:cNvSpPr>
                    <a:spLocks/>
                  </p:cNvSpPr>
                  <p:nvPr/>
                </p:nvSpPr>
                <p:spPr bwMode="auto">
                  <a:xfrm>
                    <a:off x="2550" y="1988"/>
                    <a:ext cx="3" cy="6"/>
                  </a:xfrm>
                  <a:custGeom>
                    <a:avLst/>
                    <a:gdLst>
                      <a:gd name="T0" fmla="*/ 0 w 1"/>
                      <a:gd name="T1" fmla="*/ 0 h 2"/>
                      <a:gd name="T2" fmla="*/ 0 w 1"/>
                      <a:gd name="T3" fmla="*/ 1 h 2"/>
                      <a:gd name="T4" fmla="*/ 0 w 1"/>
                      <a:gd name="T5" fmla="*/ 2 h 2"/>
                      <a:gd name="T6" fmla="*/ 0 w 1"/>
                      <a:gd name="T7" fmla="*/ 2 h 2"/>
                      <a:gd name="T8" fmla="*/ 0 w 1"/>
                      <a:gd name="T9" fmla="*/ 2 h 2"/>
                      <a:gd name="T10" fmla="*/ 1 w 1"/>
                      <a:gd name="T11" fmla="*/ 2 h 2"/>
                      <a:gd name="T12" fmla="*/ 1 w 1"/>
                      <a:gd name="T13" fmla="*/ 1 h 2"/>
                      <a:gd name="T14" fmla="*/ 1 w 1"/>
                      <a:gd name="T15" fmla="*/ 1 h 2"/>
                      <a:gd name="T16" fmla="*/ 0 w 1"/>
                      <a:gd name="T17" fmla="*/ 1 h 2"/>
                      <a:gd name="T18" fmla="*/ 0 w 1"/>
                      <a:gd name="T19" fmla="*/ 0 h 2"/>
                      <a:gd name="T20" fmla="*/ 0 w 1"/>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2">
                        <a:moveTo>
                          <a:pt x="0" y="0"/>
                        </a:moveTo>
                        <a:cubicBezTo>
                          <a:pt x="0" y="1"/>
                          <a:pt x="0" y="1"/>
                          <a:pt x="0" y="1"/>
                        </a:cubicBezTo>
                        <a:cubicBezTo>
                          <a:pt x="0" y="2"/>
                          <a:pt x="0" y="2"/>
                          <a:pt x="0" y="2"/>
                        </a:cubicBezTo>
                        <a:cubicBezTo>
                          <a:pt x="0" y="2"/>
                          <a:pt x="0" y="2"/>
                          <a:pt x="0" y="2"/>
                        </a:cubicBezTo>
                        <a:cubicBezTo>
                          <a:pt x="0" y="2"/>
                          <a:pt x="0" y="2"/>
                          <a:pt x="0" y="2"/>
                        </a:cubicBezTo>
                        <a:cubicBezTo>
                          <a:pt x="1" y="2"/>
                          <a:pt x="1" y="2"/>
                          <a:pt x="1" y="2"/>
                        </a:cubicBezTo>
                        <a:cubicBezTo>
                          <a:pt x="1" y="1"/>
                          <a:pt x="1" y="1"/>
                          <a:pt x="1" y="1"/>
                        </a:cubicBezTo>
                        <a:cubicBezTo>
                          <a:pt x="1" y="1"/>
                          <a:pt x="1" y="1"/>
                          <a:pt x="1" y="1"/>
                        </a:cubicBezTo>
                        <a:cubicBezTo>
                          <a:pt x="0" y="1"/>
                          <a:pt x="0" y="1"/>
                          <a:pt x="0" y="1"/>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83" name="Freeform 1282"/>
                  <p:cNvSpPr>
                    <a:spLocks/>
                  </p:cNvSpPr>
                  <p:nvPr/>
                </p:nvSpPr>
                <p:spPr bwMode="auto">
                  <a:xfrm>
                    <a:off x="2302" y="637"/>
                    <a:ext cx="507" cy="396"/>
                  </a:xfrm>
                  <a:custGeom>
                    <a:avLst/>
                    <a:gdLst>
                      <a:gd name="T0" fmla="*/ 97 w 507"/>
                      <a:gd name="T1" fmla="*/ 357 h 396"/>
                      <a:gd name="T2" fmla="*/ 73 w 507"/>
                      <a:gd name="T3" fmla="*/ 372 h 396"/>
                      <a:gd name="T4" fmla="*/ 58 w 507"/>
                      <a:gd name="T5" fmla="*/ 372 h 396"/>
                      <a:gd name="T6" fmla="*/ 33 w 507"/>
                      <a:gd name="T7" fmla="*/ 357 h 396"/>
                      <a:gd name="T8" fmla="*/ 18 w 507"/>
                      <a:gd name="T9" fmla="*/ 360 h 396"/>
                      <a:gd name="T10" fmla="*/ 3 w 507"/>
                      <a:gd name="T11" fmla="*/ 347 h 396"/>
                      <a:gd name="T12" fmla="*/ 55 w 507"/>
                      <a:gd name="T13" fmla="*/ 326 h 396"/>
                      <a:gd name="T14" fmla="*/ 55 w 507"/>
                      <a:gd name="T15" fmla="*/ 308 h 396"/>
                      <a:gd name="T16" fmla="*/ 82 w 507"/>
                      <a:gd name="T17" fmla="*/ 314 h 396"/>
                      <a:gd name="T18" fmla="*/ 118 w 507"/>
                      <a:gd name="T19" fmla="*/ 305 h 396"/>
                      <a:gd name="T20" fmla="*/ 97 w 507"/>
                      <a:gd name="T21" fmla="*/ 296 h 396"/>
                      <a:gd name="T22" fmla="*/ 106 w 507"/>
                      <a:gd name="T23" fmla="*/ 281 h 396"/>
                      <a:gd name="T24" fmla="*/ 88 w 507"/>
                      <a:gd name="T25" fmla="*/ 278 h 396"/>
                      <a:gd name="T26" fmla="*/ 91 w 507"/>
                      <a:gd name="T27" fmla="*/ 248 h 396"/>
                      <a:gd name="T28" fmla="*/ 157 w 507"/>
                      <a:gd name="T29" fmla="*/ 251 h 396"/>
                      <a:gd name="T30" fmla="*/ 130 w 507"/>
                      <a:gd name="T31" fmla="*/ 224 h 396"/>
                      <a:gd name="T32" fmla="*/ 148 w 507"/>
                      <a:gd name="T33" fmla="*/ 175 h 396"/>
                      <a:gd name="T34" fmla="*/ 190 w 507"/>
                      <a:gd name="T35" fmla="*/ 196 h 396"/>
                      <a:gd name="T36" fmla="*/ 205 w 507"/>
                      <a:gd name="T37" fmla="*/ 160 h 396"/>
                      <a:gd name="T38" fmla="*/ 278 w 507"/>
                      <a:gd name="T39" fmla="*/ 157 h 396"/>
                      <a:gd name="T40" fmla="*/ 302 w 507"/>
                      <a:gd name="T41" fmla="*/ 118 h 396"/>
                      <a:gd name="T42" fmla="*/ 209 w 507"/>
                      <a:gd name="T43" fmla="*/ 148 h 396"/>
                      <a:gd name="T44" fmla="*/ 190 w 507"/>
                      <a:gd name="T45" fmla="*/ 145 h 396"/>
                      <a:gd name="T46" fmla="*/ 227 w 507"/>
                      <a:gd name="T47" fmla="*/ 118 h 396"/>
                      <a:gd name="T48" fmla="*/ 142 w 507"/>
                      <a:gd name="T49" fmla="*/ 109 h 396"/>
                      <a:gd name="T50" fmla="*/ 205 w 507"/>
                      <a:gd name="T51" fmla="*/ 94 h 396"/>
                      <a:gd name="T52" fmla="*/ 148 w 507"/>
                      <a:gd name="T53" fmla="*/ 82 h 396"/>
                      <a:gd name="T54" fmla="*/ 151 w 507"/>
                      <a:gd name="T55" fmla="*/ 72 h 396"/>
                      <a:gd name="T56" fmla="*/ 142 w 507"/>
                      <a:gd name="T57" fmla="*/ 63 h 396"/>
                      <a:gd name="T58" fmla="*/ 181 w 507"/>
                      <a:gd name="T59" fmla="*/ 51 h 396"/>
                      <a:gd name="T60" fmla="*/ 202 w 507"/>
                      <a:gd name="T61" fmla="*/ 54 h 396"/>
                      <a:gd name="T62" fmla="*/ 230 w 507"/>
                      <a:gd name="T63" fmla="*/ 54 h 396"/>
                      <a:gd name="T64" fmla="*/ 236 w 507"/>
                      <a:gd name="T65" fmla="*/ 15 h 396"/>
                      <a:gd name="T66" fmla="*/ 272 w 507"/>
                      <a:gd name="T67" fmla="*/ 27 h 396"/>
                      <a:gd name="T68" fmla="*/ 296 w 507"/>
                      <a:gd name="T69" fmla="*/ 24 h 396"/>
                      <a:gd name="T70" fmla="*/ 320 w 507"/>
                      <a:gd name="T71" fmla="*/ 24 h 396"/>
                      <a:gd name="T72" fmla="*/ 329 w 507"/>
                      <a:gd name="T73" fmla="*/ 12 h 396"/>
                      <a:gd name="T74" fmla="*/ 353 w 507"/>
                      <a:gd name="T75" fmla="*/ 0 h 396"/>
                      <a:gd name="T76" fmla="*/ 414 w 507"/>
                      <a:gd name="T77" fmla="*/ 12 h 396"/>
                      <a:gd name="T78" fmla="*/ 450 w 507"/>
                      <a:gd name="T79" fmla="*/ 30 h 396"/>
                      <a:gd name="T80" fmla="*/ 438 w 507"/>
                      <a:gd name="T81" fmla="*/ 57 h 396"/>
                      <a:gd name="T82" fmla="*/ 486 w 507"/>
                      <a:gd name="T83" fmla="*/ 57 h 396"/>
                      <a:gd name="T84" fmla="*/ 501 w 507"/>
                      <a:gd name="T85" fmla="*/ 82 h 396"/>
                      <a:gd name="T86" fmla="*/ 444 w 507"/>
                      <a:gd name="T87" fmla="*/ 130 h 396"/>
                      <a:gd name="T88" fmla="*/ 405 w 507"/>
                      <a:gd name="T89" fmla="*/ 133 h 396"/>
                      <a:gd name="T90" fmla="*/ 393 w 507"/>
                      <a:gd name="T91" fmla="*/ 154 h 396"/>
                      <a:gd name="T92" fmla="*/ 384 w 507"/>
                      <a:gd name="T93" fmla="*/ 178 h 396"/>
                      <a:gd name="T94" fmla="*/ 335 w 507"/>
                      <a:gd name="T95" fmla="*/ 199 h 396"/>
                      <a:gd name="T96" fmla="*/ 314 w 507"/>
                      <a:gd name="T97" fmla="*/ 218 h 396"/>
                      <a:gd name="T98" fmla="*/ 275 w 507"/>
                      <a:gd name="T99" fmla="*/ 218 h 396"/>
                      <a:gd name="T100" fmla="*/ 245 w 507"/>
                      <a:gd name="T101" fmla="*/ 224 h 396"/>
                      <a:gd name="T102" fmla="*/ 233 w 507"/>
                      <a:gd name="T103" fmla="*/ 239 h 396"/>
                      <a:gd name="T104" fmla="*/ 245 w 507"/>
                      <a:gd name="T105" fmla="*/ 245 h 396"/>
                      <a:gd name="T106" fmla="*/ 221 w 507"/>
                      <a:gd name="T107" fmla="*/ 254 h 396"/>
                      <a:gd name="T108" fmla="*/ 251 w 507"/>
                      <a:gd name="T109" fmla="*/ 272 h 396"/>
                      <a:gd name="T110" fmla="*/ 218 w 507"/>
                      <a:gd name="T111" fmla="*/ 296 h 396"/>
                      <a:gd name="T112" fmla="*/ 178 w 507"/>
                      <a:gd name="T113" fmla="*/ 323 h 396"/>
                      <a:gd name="T114" fmla="*/ 130 w 507"/>
                      <a:gd name="T115" fmla="*/ 329 h 396"/>
                      <a:gd name="T116" fmla="*/ 124 w 507"/>
                      <a:gd name="T117" fmla="*/ 338 h 396"/>
                      <a:gd name="T118" fmla="*/ 151 w 507"/>
                      <a:gd name="T119" fmla="*/ 366 h 396"/>
                      <a:gd name="T120" fmla="*/ 127 w 507"/>
                      <a:gd name="T121" fmla="*/ 390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7" h="396">
                        <a:moveTo>
                          <a:pt x="109" y="396"/>
                        </a:moveTo>
                        <a:lnTo>
                          <a:pt x="109" y="393"/>
                        </a:lnTo>
                        <a:lnTo>
                          <a:pt x="106" y="393"/>
                        </a:lnTo>
                        <a:lnTo>
                          <a:pt x="109" y="390"/>
                        </a:lnTo>
                        <a:lnTo>
                          <a:pt x="112" y="387"/>
                        </a:lnTo>
                        <a:lnTo>
                          <a:pt x="112" y="384"/>
                        </a:lnTo>
                        <a:lnTo>
                          <a:pt x="109" y="378"/>
                        </a:lnTo>
                        <a:lnTo>
                          <a:pt x="106" y="378"/>
                        </a:lnTo>
                        <a:lnTo>
                          <a:pt x="100" y="378"/>
                        </a:lnTo>
                        <a:lnTo>
                          <a:pt x="100" y="375"/>
                        </a:lnTo>
                        <a:lnTo>
                          <a:pt x="103" y="372"/>
                        </a:lnTo>
                        <a:lnTo>
                          <a:pt x="103" y="372"/>
                        </a:lnTo>
                        <a:lnTo>
                          <a:pt x="106" y="372"/>
                        </a:lnTo>
                        <a:lnTo>
                          <a:pt x="103" y="369"/>
                        </a:lnTo>
                        <a:lnTo>
                          <a:pt x="100" y="369"/>
                        </a:lnTo>
                        <a:lnTo>
                          <a:pt x="97" y="363"/>
                        </a:lnTo>
                        <a:lnTo>
                          <a:pt x="100" y="360"/>
                        </a:lnTo>
                        <a:lnTo>
                          <a:pt x="100" y="357"/>
                        </a:lnTo>
                        <a:lnTo>
                          <a:pt x="97" y="354"/>
                        </a:lnTo>
                        <a:lnTo>
                          <a:pt x="97" y="350"/>
                        </a:lnTo>
                        <a:lnTo>
                          <a:pt x="97" y="357"/>
                        </a:lnTo>
                        <a:lnTo>
                          <a:pt x="94" y="363"/>
                        </a:lnTo>
                        <a:lnTo>
                          <a:pt x="97" y="369"/>
                        </a:lnTo>
                        <a:lnTo>
                          <a:pt x="97" y="372"/>
                        </a:lnTo>
                        <a:lnTo>
                          <a:pt x="94" y="375"/>
                        </a:lnTo>
                        <a:lnTo>
                          <a:pt x="94" y="378"/>
                        </a:lnTo>
                        <a:lnTo>
                          <a:pt x="94" y="378"/>
                        </a:lnTo>
                        <a:lnTo>
                          <a:pt x="91" y="378"/>
                        </a:lnTo>
                        <a:lnTo>
                          <a:pt x="88" y="378"/>
                        </a:lnTo>
                        <a:lnTo>
                          <a:pt x="85" y="375"/>
                        </a:lnTo>
                        <a:lnTo>
                          <a:pt x="85" y="375"/>
                        </a:lnTo>
                        <a:lnTo>
                          <a:pt x="88" y="369"/>
                        </a:lnTo>
                        <a:lnTo>
                          <a:pt x="85" y="363"/>
                        </a:lnTo>
                        <a:lnTo>
                          <a:pt x="88" y="360"/>
                        </a:lnTo>
                        <a:lnTo>
                          <a:pt x="91" y="357"/>
                        </a:lnTo>
                        <a:lnTo>
                          <a:pt x="85" y="357"/>
                        </a:lnTo>
                        <a:lnTo>
                          <a:pt x="82" y="360"/>
                        </a:lnTo>
                        <a:lnTo>
                          <a:pt x="82" y="366"/>
                        </a:lnTo>
                        <a:lnTo>
                          <a:pt x="82" y="369"/>
                        </a:lnTo>
                        <a:lnTo>
                          <a:pt x="79" y="375"/>
                        </a:lnTo>
                        <a:lnTo>
                          <a:pt x="76" y="375"/>
                        </a:lnTo>
                        <a:lnTo>
                          <a:pt x="73" y="372"/>
                        </a:lnTo>
                        <a:lnTo>
                          <a:pt x="76" y="372"/>
                        </a:lnTo>
                        <a:lnTo>
                          <a:pt x="73" y="369"/>
                        </a:lnTo>
                        <a:lnTo>
                          <a:pt x="73" y="366"/>
                        </a:lnTo>
                        <a:lnTo>
                          <a:pt x="76" y="363"/>
                        </a:lnTo>
                        <a:lnTo>
                          <a:pt x="76" y="363"/>
                        </a:lnTo>
                        <a:lnTo>
                          <a:pt x="76" y="357"/>
                        </a:lnTo>
                        <a:lnTo>
                          <a:pt x="73" y="357"/>
                        </a:lnTo>
                        <a:lnTo>
                          <a:pt x="70" y="360"/>
                        </a:lnTo>
                        <a:lnTo>
                          <a:pt x="70" y="363"/>
                        </a:lnTo>
                        <a:lnTo>
                          <a:pt x="70" y="366"/>
                        </a:lnTo>
                        <a:lnTo>
                          <a:pt x="67" y="369"/>
                        </a:lnTo>
                        <a:lnTo>
                          <a:pt x="67" y="369"/>
                        </a:lnTo>
                        <a:lnTo>
                          <a:pt x="64" y="369"/>
                        </a:lnTo>
                        <a:lnTo>
                          <a:pt x="64" y="369"/>
                        </a:lnTo>
                        <a:lnTo>
                          <a:pt x="61" y="369"/>
                        </a:lnTo>
                        <a:lnTo>
                          <a:pt x="61" y="366"/>
                        </a:lnTo>
                        <a:lnTo>
                          <a:pt x="61" y="360"/>
                        </a:lnTo>
                        <a:lnTo>
                          <a:pt x="61" y="360"/>
                        </a:lnTo>
                        <a:lnTo>
                          <a:pt x="58" y="360"/>
                        </a:lnTo>
                        <a:lnTo>
                          <a:pt x="55" y="366"/>
                        </a:lnTo>
                        <a:lnTo>
                          <a:pt x="58" y="372"/>
                        </a:lnTo>
                        <a:lnTo>
                          <a:pt x="58" y="378"/>
                        </a:lnTo>
                        <a:lnTo>
                          <a:pt x="58" y="378"/>
                        </a:lnTo>
                        <a:lnTo>
                          <a:pt x="58" y="378"/>
                        </a:lnTo>
                        <a:lnTo>
                          <a:pt x="55" y="378"/>
                        </a:lnTo>
                        <a:lnTo>
                          <a:pt x="49" y="378"/>
                        </a:lnTo>
                        <a:lnTo>
                          <a:pt x="49" y="375"/>
                        </a:lnTo>
                        <a:lnTo>
                          <a:pt x="46" y="375"/>
                        </a:lnTo>
                        <a:lnTo>
                          <a:pt x="40" y="369"/>
                        </a:lnTo>
                        <a:lnTo>
                          <a:pt x="37" y="369"/>
                        </a:lnTo>
                        <a:lnTo>
                          <a:pt x="37" y="369"/>
                        </a:lnTo>
                        <a:lnTo>
                          <a:pt x="37" y="369"/>
                        </a:lnTo>
                        <a:lnTo>
                          <a:pt x="33" y="369"/>
                        </a:lnTo>
                        <a:lnTo>
                          <a:pt x="33" y="366"/>
                        </a:lnTo>
                        <a:lnTo>
                          <a:pt x="37" y="363"/>
                        </a:lnTo>
                        <a:lnTo>
                          <a:pt x="37" y="363"/>
                        </a:lnTo>
                        <a:lnTo>
                          <a:pt x="40" y="360"/>
                        </a:lnTo>
                        <a:lnTo>
                          <a:pt x="40" y="357"/>
                        </a:lnTo>
                        <a:lnTo>
                          <a:pt x="37" y="350"/>
                        </a:lnTo>
                        <a:lnTo>
                          <a:pt x="33" y="350"/>
                        </a:lnTo>
                        <a:lnTo>
                          <a:pt x="33" y="354"/>
                        </a:lnTo>
                        <a:lnTo>
                          <a:pt x="33" y="357"/>
                        </a:lnTo>
                        <a:lnTo>
                          <a:pt x="33" y="360"/>
                        </a:lnTo>
                        <a:lnTo>
                          <a:pt x="33" y="360"/>
                        </a:lnTo>
                        <a:lnTo>
                          <a:pt x="30" y="360"/>
                        </a:lnTo>
                        <a:lnTo>
                          <a:pt x="30" y="360"/>
                        </a:lnTo>
                        <a:lnTo>
                          <a:pt x="30" y="363"/>
                        </a:lnTo>
                        <a:lnTo>
                          <a:pt x="30" y="363"/>
                        </a:lnTo>
                        <a:lnTo>
                          <a:pt x="30" y="366"/>
                        </a:lnTo>
                        <a:lnTo>
                          <a:pt x="27" y="366"/>
                        </a:lnTo>
                        <a:lnTo>
                          <a:pt x="27" y="366"/>
                        </a:lnTo>
                        <a:lnTo>
                          <a:pt x="24" y="363"/>
                        </a:lnTo>
                        <a:lnTo>
                          <a:pt x="24" y="360"/>
                        </a:lnTo>
                        <a:lnTo>
                          <a:pt x="24" y="357"/>
                        </a:lnTo>
                        <a:lnTo>
                          <a:pt x="27" y="354"/>
                        </a:lnTo>
                        <a:lnTo>
                          <a:pt x="27" y="350"/>
                        </a:lnTo>
                        <a:lnTo>
                          <a:pt x="27" y="347"/>
                        </a:lnTo>
                        <a:lnTo>
                          <a:pt x="24" y="350"/>
                        </a:lnTo>
                        <a:lnTo>
                          <a:pt x="21" y="354"/>
                        </a:lnTo>
                        <a:lnTo>
                          <a:pt x="21" y="357"/>
                        </a:lnTo>
                        <a:lnTo>
                          <a:pt x="21" y="360"/>
                        </a:lnTo>
                        <a:lnTo>
                          <a:pt x="21" y="363"/>
                        </a:lnTo>
                        <a:lnTo>
                          <a:pt x="18" y="360"/>
                        </a:lnTo>
                        <a:lnTo>
                          <a:pt x="15" y="360"/>
                        </a:lnTo>
                        <a:lnTo>
                          <a:pt x="12" y="360"/>
                        </a:lnTo>
                        <a:lnTo>
                          <a:pt x="12" y="357"/>
                        </a:lnTo>
                        <a:lnTo>
                          <a:pt x="15" y="354"/>
                        </a:lnTo>
                        <a:lnTo>
                          <a:pt x="15" y="350"/>
                        </a:lnTo>
                        <a:lnTo>
                          <a:pt x="15" y="350"/>
                        </a:lnTo>
                        <a:lnTo>
                          <a:pt x="15" y="344"/>
                        </a:lnTo>
                        <a:lnTo>
                          <a:pt x="21" y="335"/>
                        </a:lnTo>
                        <a:lnTo>
                          <a:pt x="15" y="338"/>
                        </a:lnTo>
                        <a:lnTo>
                          <a:pt x="12" y="341"/>
                        </a:lnTo>
                        <a:lnTo>
                          <a:pt x="12" y="347"/>
                        </a:lnTo>
                        <a:lnTo>
                          <a:pt x="12" y="354"/>
                        </a:lnTo>
                        <a:lnTo>
                          <a:pt x="9" y="357"/>
                        </a:lnTo>
                        <a:lnTo>
                          <a:pt x="9" y="354"/>
                        </a:lnTo>
                        <a:lnTo>
                          <a:pt x="12" y="350"/>
                        </a:lnTo>
                        <a:lnTo>
                          <a:pt x="12" y="350"/>
                        </a:lnTo>
                        <a:lnTo>
                          <a:pt x="9" y="350"/>
                        </a:lnTo>
                        <a:lnTo>
                          <a:pt x="6" y="357"/>
                        </a:lnTo>
                        <a:lnTo>
                          <a:pt x="3" y="354"/>
                        </a:lnTo>
                        <a:lnTo>
                          <a:pt x="3" y="354"/>
                        </a:lnTo>
                        <a:lnTo>
                          <a:pt x="3" y="347"/>
                        </a:lnTo>
                        <a:lnTo>
                          <a:pt x="0" y="347"/>
                        </a:lnTo>
                        <a:lnTo>
                          <a:pt x="3" y="344"/>
                        </a:lnTo>
                        <a:lnTo>
                          <a:pt x="6" y="341"/>
                        </a:lnTo>
                        <a:lnTo>
                          <a:pt x="6" y="338"/>
                        </a:lnTo>
                        <a:lnTo>
                          <a:pt x="6" y="335"/>
                        </a:lnTo>
                        <a:lnTo>
                          <a:pt x="9" y="332"/>
                        </a:lnTo>
                        <a:lnTo>
                          <a:pt x="12" y="332"/>
                        </a:lnTo>
                        <a:lnTo>
                          <a:pt x="12" y="332"/>
                        </a:lnTo>
                        <a:lnTo>
                          <a:pt x="15" y="329"/>
                        </a:lnTo>
                        <a:lnTo>
                          <a:pt x="21" y="329"/>
                        </a:lnTo>
                        <a:lnTo>
                          <a:pt x="21" y="326"/>
                        </a:lnTo>
                        <a:lnTo>
                          <a:pt x="27" y="323"/>
                        </a:lnTo>
                        <a:lnTo>
                          <a:pt x="27" y="320"/>
                        </a:lnTo>
                        <a:lnTo>
                          <a:pt x="30" y="320"/>
                        </a:lnTo>
                        <a:lnTo>
                          <a:pt x="33" y="320"/>
                        </a:lnTo>
                        <a:lnTo>
                          <a:pt x="37" y="323"/>
                        </a:lnTo>
                        <a:lnTo>
                          <a:pt x="43" y="323"/>
                        </a:lnTo>
                        <a:lnTo>
                          <a:pt x="46" y="320"/>
                        </a:lnTo>
                        <a:lnTo>
                          <a:pt x="49" y="323"/>
                        </a:lnTo>
                        <a:lnTo>
                          <a:pt x="49" y="326"/>
                        </a:lnTo>
                        <a:lnTo>
                          <a:pt x="55" y="326"/>
                        </a:lnTo>
                        <a:lnTo>
                          <a:pt x="55" y="323"/>
                        </a:lnTo>
                        <a:lnTo>
                          <a:pt x="55" y="323"/>
                        </a:lnTo>
                        <a:lnTo>
                          <a:pt x="58" y="326"/>
                        </a:lnTo>
                        <a:lnTo>
                          <a:pt x="61" y="326"/>
                        </a:lnTo>
                        <a:lnTo>
                          <a:pt x="64" y="326"/>
                        </a:lnTo>
                        <a:lnTo>
                          <a:pt x="67" y="323"/>
                        </a:lnTo>
                        <a:lnTo>
                          <a:pt x="64" y="320"/>
                        </a:lnTo>
                        <a:lnTo>
                          <a:pt x="61" y="323"/>
                        </a:lnTo>
                        <a:lnTo>
                          <a:pt x="61" y="320"/>
                        </a:lnTo>
                        <a:lnTo>
                          <a:pt x="58" y="320"/>
                        </a:lnTo>
                        <a:lnTo>
                          <a:pt x="58" y="320"/>
                        </a:lnTo>
                        <a:lnTo>
                          <a:pt x="61" y="317"/>
                        </a:lnTo>
                        <a:lnTo>
                          <a:pt x="61" y="314"/>
                        </a:lnTo>
                        <a:lnTo>
                          <a:pt x="58" y="314"/>
                        </a:lnTo>
                        <a:lnTo>
                          <a:pt x="61" y="314"/>
                        </a:lnTo>
                        <a:lnTo>
                          <a:pt x="64" y="311"/>
                        </a:lnTo>
                        <a:lnTo>
                          <a:pt x="64" y="311"/>
                        </a:lnTo>
                        <a:lnTo>
                          <a:pt x="61" y="311"/>
                        </a:lnTo>
                        <a:lnTo>
                          <a:pt x="58" y="311"/>
                        </a:lnTo>
                        <a:lnTo>
                          <a:pt x="55" y="311"/>
                        </a:lnTo>
                        <a:lnTo>
                          <a:pt x="55" y="308"/>
                        </a:lnTo>
                        <a:lnTo>
                          <a:pt x="55" y="308"/>
                        </a:lnTo>
                        <a:lnTo>
                          <a:pt x="58" y="305"/>
                        </a:lnTo>
                        <a:lnTo>
                          <a:pt x="58" y="302"/>
                        </a:lnTo>
                        <a:lnTo>
                          <a:pt x="55" y="302"/>
                        </a:lnTo>
                        <a:lnTo>
                          <a:pt x="55" y="299"/>
                        </a:lnTo>
                        <a:lnTo>
                          <a:pt x="55" y="293"/>
                        </a:lnTo>
                        <a:lnTo>
                          <a:pt x="55" y="293"/>
                        </a:lnTo>
                        <a:lnTo>
                          <a:pt x="55" y="287"/>
                        </a:lnTo>
                        <a:lnTo>
                          <a:pt x="55" y="284"/>
                        </a:lnTo>
                        <a:lnTo>
                          <a:pt x="58" y="284"/>
                        </a:lnTo>
                        <a:lnTo>
                          <a:pt x="61" y="284"/>
                        </a:lnTo>
                        <a:lnTo>
                          <a:pt x="67" y="284"/>
                        </a:lnTo>
                        <a:lnTo>
                          <a:pt x="67" y="284"/>
                        </a:lnTo>
                        <a:lnTo>
                          <a:pt x="73" y="284"/>
                        </a:lnTo>
                        <a:lnTo>
                          <a:pt x="76" y="284"/>
                        </a:lnTo>
                        <a:lnTo>
                          <a:pt x="79" y="290"/>
                        </a:lnTo>
                        <a:lnTo>
                          <a:pt x="79" y="296"/>
                        </a:lnTo>
                        <a:lnTo>
                          <a:pt x="79" y="308"/>
                        </a:lnTo>
                        <a:lnTo>
                          <a:pt x="79" y="311"/>
                        </a:lnTo>
                        <a:lnTo>
                          <a:pt x="79" y="314"/>
                        </a:lnTo>
                        <a:lnTo>
                          <a:pt x="82" y="314"/>
                        </a:lnTo>
                        <a:lnTo>
                          <a:pt x="91" y="317"/>
                        </a:lnTo>
                        <a:lnTo>
                          <a:pt x="91" y="320"/>
                        </a:lnTo>
                        <a:lnTo>
                          <a:pt x="94" y="323"/>
                        </a:lnTo>
                        <a:lnTo>
                          <a:pt x="94" y="323"/>
                        </a:lnTo>
                        <a:lnTo>
                          <a:pt x="94" y="320"/>
                        </a:lnTo>
                        <a:lnTo>
                          <a:pt x="103" y="320"/>
                        </a:lnTo>
                        <a:lnTo>
                          <a:pt x="106" y="323"/>
                        </a:lnTo>
                        <a:lnTo>
                          <a:pt x="109" y="323"/>
                        </a:lnTo>
                        <a:lnTo>
                          <a:pt x="106" y="320"/>
                        </a:lnTo>
                        <a:lnTo>
                          <a:pt x="115" y="314"/>
                        </a:lnTo>
                        <a:lnTo>
                          <a:pt x="121" y="311"/>
                        </a:lnTo>
                        <a:lnTo>
                          <a:pt x="127" y="305"/>
                        </a:lnTo>
                        <a:lnTo>
                          <a:pt x="133" y="299"/>
                        </a:lnTo>
                        <a:lnTo>
                          <a:pt x="133" y="296"/>
                        </a:lnTo>
                        <a:lnTo>
                          <a:pt x="136" y="293"/>
                        </a:lnTo>
                        <a:lnTo>
                          <a:pt x="136" y="293"/>
                        </a:lnTo>
                        <a:lnTo>
                          <a:pt x="133" y="293"/>
                        </a:lnTo>
                        <a:lnTo>
                          <a:pt x="130" y="293"/>
                        </a:lnTo>
                        <a:lnTo>
                          <a:pt x="130" y="299"/>
                        </a:lnTo>
                        <a:lnTo>
                          <a:pt x="124" y="305"/>
                        </a:lnTo>
                        <a:lnTo>
                          <a:pt x="118" y="305"/>
                        </a:lnTo>
                        <a:lnTo>
                          <a:pt x="118" y="308"/>
                        </a:lnTo>
                        <a:lnTo>
                          <a:pt x="115" y="311"/>
                        </a:lnTo>
                        <a:lnTo>
                          <a:pt x="109" y="314"/>
                        </a:lnTo>
                        <a:lnTo>
                          <a:pt x="106" y="314"/>
                        </a:lnTo>
                        <a:lnTo>
                          <a:pt x="103" y="314"/>
                        </a:lnTo>
                        <a:lnTo>
                          <a:pt x="103" y="314"/>
                        </a:lnTo>
                        <a:lnTo>
                          <a:pt x="100" y="314"/>
                        </a:lnTo>
                        <a:lnTo>
                          <a:pt x="94" y="311"/>
                        </a:lnTo>
                        <a:lnTo>
                          <a:pt x="94" y="308"/>
                        </a:lnTo>
                        <a:lnTo>
                          <a:pt x="97" y="308"/>
                        </a:lnTo>
                        <a:lnTo>
                          <a:pt x="100" y="305"/>
                        </a:lnTo>
                        <a:lnTo>
                          <a:pt x="103" y="302"/>
                        </a:lnTo>
                        <a:lnTo>
                          <a:pt x="103" y="299"/>
                        </a:lnTo>
                        <a:lnTo>
                          <a:pt x="97" y="305"/>
                        </a:lnTo>
                        <a:lnTo>
                          <a:pt x="94" y="305"/>
                        </a:lnTo>
                        <a:lnTo>
                          <a:pt x="91" y="305"/>
                        </a:lnTo>
                        <a:lnTo>
                          <a:pt x="91" y="302"/>
                        </a:lnTo>
                        <a:lnTo>
                          <a:pt x="91" y="299"/>
                        </a:lnTo>
                        <a:lnTo>
                          <a:pt x="94" y="302"/>
                        </a:lnTo>
                        <a:lnTo>
                          <a:pt x="97" y="299"/>
                        </a:lnTo>
                        <a:lnTo>
                          <a:pt x="97" y="296"/>
                        </a:lnTo>
                        <a:lnTo>
                          <a:pt x="94" y="296"/>
                        </a:lnTo>
                        <a:lnTo>
                          <a:pt x="94" y="296"/>
                        </a:lnTo>
                        <a:lnTo>
                          <a:pt x="94" y="293"/>
                        </a:lnTo>
                        <a:lnTo>
                          <a:pt x="97" y="296"/>
                        </a:lnTo>
                        <a:lnTo>
                          <a:pt x="100" y="296"/>
                        </a:lnTo>
                        <a:lnTo>
                          <a:pt x="100" y="293"/>
                        </a:lnTo>
                        <a:lnTo>
                          <a:pt x="97" y="293"/>
                        </a:lnTo>
                        <a:lnTo>
                          <a:pt x="97" y="290"/>
                        </a:lnTo>
                        <a:lnTo>
                          <a:pt x="94" y="293"/>
                        </a:lnTo>
                        <a:lnTo>
                          <a:pt x="91" y="293"/>
                        </a:lnTo>
                        <a:lnTo>
                          <a:pt x="91" y="290"/>
                        </a:lnTo>
                        <a:lnTo>
                          <a:pt x="91" y="287"/>
                        </a:lnTo>
                        <a:lnTo>
                          <a:pt x="94" y="287"/>
                        </a:lnTo>
                        <a:lnTo>
                          <a:pt x="97" y="287"/>
                        </a:lnTo>
                        <a:lnTo>
                          <a:pt x="100" y="287"/>
                        </a:lnTo>
                        <a:lnTo>
                          <a:pt x="103" y="287"/>
                        </a:lnTo>
                        <a:lnTo>
                          <a:pt x="106" y="287"/>
                        </a:lnTo>
                        <a:lnTo>
                          <a:pt x="109" y="284"/>
                        </a:lnTo>
                        <a:lnTo>
                          <a:pt x="103" y="284"/>
                        </a:lnTo>
                        <a:lnTo>
                          <a:pt x="103" y="284"/>
                        </a:lnTo>
                        <a:lnTo>
                          <a:pt x="106" y="281"/>
                        </a:lnTo>
                        <a:lnTo>
                          <a:pt x="109" y="281"/>
                        </a:lnTo>
                        <a:lnTo>
                          <a:pt x="109" y="278"/>
                        </a:lnTo>
                        <a:lnTo>
                          <a:pt x="109" y="278"/>
                        </a:lnTo>
                        <a:lnTo>
                          <a:pt x="106" y="278"/>
                        </a:lnTo>
                        <a:lnTo>
                          <a:pt x="106" y="275"/>
                        </a:lnTo>
                        <a:lnTo>
                          <a:pt x="109" y="272"/>
                        </a:lnTo>
                        <a:lnTo>
                          <a:pt x="112" y="272"/>
                        </a:lnTo>
                        <a:lnTo>
                          <a:pt x="112" y="272"/>
                        </a:lnTo>
                        <a:lnTo>
                          <a:pt x="112" y="269"/>
                        </a:lnTo>
                        <a:lnTo>
                          <a:pt x="115" y="263"/>
                        </a:lnTo>
                        <a:lnTo>
                          <a:pt x="118" y="260"/>
                        </a:lnTo>
                        <a:lnTo>
                          <a:pt x="118" y="257"/>
                        </a:lnTo>
                        <a:lnTo>
                          <a:pt x="121" y="257"/>
                        </a:lnTo>
                        <a:lnTo>
                          <a:pt x="115" y="257"/>
                        </a:lnTo>
                        <a:lnTo>
                          <a:pt x="109" y="263"/>
                        </a:lnTo>
                        <a:lnTo>
                          <a:pt x="106" y="272"/>
                        </a:lnTo>
                        <a:lnTo>
                          <a:pt x="100" y="278"/>
                        </a:lnTo>
                        <a:lnTo>
                          <a:pt x="94" y="281"/>
                        </a:lnTo>
                        <a:lnTo>
                          <a:pt x="94" y="281"/>
                        </a:lnTo>
                        <a:lnTo>
                          <a:pt x="88" y="281"/>
                        </a:lnTo>
                        <a:lnTo>
                          <a:pt x="88" y="278"/>
                        </a:lnTo>
                        <a:lnTo>
                          <a:pt x="91" y="275"/>
                        </a:lnTo>
                        <a:lnTo>
                          <a:pt x="94" y="272"/>
                        </a:lnTo>
                        <a:lnTo>
                          <a:pt x="94" y="269"/>
                        </a:lnTo>
                        <a:lnTo>
                          <a:pt x="94" y="269"/>
                        </a:lnTo>
                        <a:lnTo>
                          <a:pt x="88" y="272"/>
                        </a:lnTo>
                        <a:lnTo>
                          <a:pt x="85" y="272"/>
                        </a:lnTo>
                        <a:lnTo>
                          <a:pt x="82" y="275"/>
                        </a:lnTo>
                        <a:lnTo>
                          <a:pt x="79" y="278"/>
                        </a:lnTo>
                        <a:lnTo>
                          <a:pt x="76" y="275"/>
                        </a:lnTo>
                        <a:lnTo>
                          <a:pt x="70" y="272"/>
                        </a:lnTo>
                        <a:lnTo>
                          <a:pt x="73" y="272"/>
                        </a:lnTo>
                        <a:lnTo>
                          <a:pt x="79" y="272"/>
                        </a:lnTo>
                        <a:lnTo>
                          <a:pt x="76" y="269"/>
                        </a:lnTo>
                        <a:lnTo>
                          <a:pt x="73" y="269"/>
                        </a:lnTo>
                        <a:lnTo>
                          <a:pt x="76" y="263"/>
                        </a:lnTo>
                        <a:lnTo>
                          <a:pt x="79" y="260"/>
                        </a:lnTo>
                        <a:lnTo>
                          <a:pt x="79" y="257"/>
                        </a:lnTo>
                        <a:lnTo>
                          <a:pt x="82" y="257"/>
                        </a:lnTo>
                        <a:lnTo>
                          <a:pt x="88" y="254"/>
                        </a:lnTo>
                        <a:lnTo>
                          <a:pt x="91" y="254"/>
                        </a:lnTo>
                        <a:lnTo>
                          <a:pt x="91" y="248"/>
                        </a:lnTo>
                        <a:lnTo>
                          <a:pt x="94" y="245"/>
                        </a:lnTo>
                        <a:lnTo>
                          <a:pt x="100" y="239"/>
                        </a:lnTo>
                        <a:lnTo>
                          <a:pt x="100" y="239"/>
                        </a:lnTo>
                        <a:lnTo>
                          <a:pt x="109" y="239"/>
                        </a:lnTo>
                        <a:lnTo>
                          <a:pt x="115" y="239"/>
                        </a:lnTo>
                        <a:lnTo>
                          <a:pt x="118" y="236"/>
                        </a:lnTo>
                        <a:lnTo>
                          <a:pt x="121" y="239"/>
                        </a:lnTo>
                        <a:lnTo>
                          <a:pt x="124" y="236"/>
                        </a:lnTo>
                        <a:lnTo>
                          <a:pt x="127" y="236"/>
                        </a:lnTo>
                        <a:lnTo>
                          <a:pt x="127" y="236"/>
                        </a:lnTo>
                        <a:lnTo>
                          <a:pt x="130" y="242"/>
                        </a:lnTo>
                        <a:lnTo>
                          <a:pt x="133" y="242"/>
                        </a:lnTo>
                        <a:lnTo>
                          <a:pt x="142" y="245"/>
                        </a:lnTo>
                        <a:lnTo>
                          <a:pt x="142" y="248"/>
                        </a:lnTo>
                        <a:lnTo>
                          <a:pt x="145" y="251"/>
                        </a:lnTo>
                        <a:lnTo>
                          <a:pt x="148" y="254"/>
                        </a:lnTo>
                        <a:lnTo>
                          <a:pt x="154" y="260"/>
                        </a:lnTo>
                        <a:lnTo>
                          <a:pt x="154" y="263"/>
                        </a:lnTo>
                        <a:lnTo>
                          <a:pt x="154" y="254"/>
                        </a:lnTo>
                        <a:lnTo>
                          <a:pt x="157" y="254"/>
                        </a:lnTo>
                        <a:lnTo>
                          <a:pt x="157" y="251"/>
                        </a:lnTo>
                        <a:lnTo>
                          <a:pt x="151" y="251"/>
                        </a:lnTo>
                        <a:lnTo>
                          <a:pt x="151" y="251"/>
                        </a:lnTo>
                        <a:lnTo>
                          <a:pt x="151" y="248"/>
                        </a:lnTo>
                        <a:lnTo>
                          <a:pt x="154" y="248"/>
                        </a:lnTo>
                        <a:lnTo>
                          <a:pt x="160" y="248"/>
                        </a:lnTo>
                        <a:lnTo>
                          <a:pt x="163" y="248"/>
                        </a:lnTo>
                        <a:lnTo>
                          <a:pt x="166" y="248"/>
                        </a:lnTo>
                        <a:lnTo>
                          <a:pt x="166" y="242"/>
                        </a:lnTo>
                        <a:lnTo>
                          <a:pt x="169" y="239"/>
                        </a:lnTo>
                        <a:lnTo>
                          <a:pt x="169" y="236"/>
                        </a:lnTo>
                        <a:lnTo>
                          <a:pt x="166" y="236"/>
                        </a:lnTo>
                        <a:lnTo>
                          <a:pt x="163" y="239"/>
                        </a:lnTo>
                        <a:lnTo>
                          <a:pt x="160" y="242"/>
                        </a:lnTo>
                        <a:lnTo>
                          <a:pt x="157" y="245"/>
                        </a:lnTo>
                        <a:lnTo>
                          <a:pt x="151" y="242"/>
                        </a:lnTo>
                        <a:lnTo>
                          <a:pt x="145" y="242"/>
                        </a:lnTo>
                        <a:lnTo>
                          <a:pt x="145" y="239"/>
                        </a:lnTo>
                        <a:lnTo>
                          <a:pt x="142" y="236"/>
                        </a:lnTo>
                        <a:lnTo>
                          <a:pt x="136" y="236"/>
                        </a:lnTo>
                        <a:lnTo>
                          <a:pt x="130" y="230"/>
                        </a:lnTo>
                        <a:lnTo>
                          <a:pt x="130" y="224"/>
                        </a:lnTo>
                        <a:lnTo>
                          <a:pt x="133" y="221"/>
                        </a:lnTo>
                        <a:lnTo>
                          <a:pt x="136" y="224"/>
                        </a:lnTo>
                        <a:lnTo>
                          <a:pt x="136" y="227"/>
                        </a:lnTo>
                        <a:lnTo>
                          <a:pt x="139" y="230"/>
                        </a:lnTo>
                        <a:lnTo>
                          <a:pt x="142" y="227"/>
                        </a:lnTo>
                        <a:lnTo>
                          <a:pt x="145" y="218"/>
                        </a:lnTo>
                        <a:lnTo>
                          <a:pt x="139" y="221"/>
                        </a:lnTo>
                        <a:lnTo>
                          <a:pt x="139" y="218"/>
                        </a:lnTo>
                        <a:lnTo>
                          <a:pt x="139" y="215"/>
                        </a:lnTo>
                        <a:lnTo>
                          <a:pt x="142" y="211"/>
                        </a:lnTo>
                        <a:lnTo>
                          <a:pt x="142" y="205"/>
                        </a:lnTo>
                        <a:lnTo>
                          <a:pt x="145" y="199"/>
                        </a:lnTo>
                        <a:lnTo>
                          <a:pt x="145" y="187"/>
                        </a:lnTo>
                        <a:lnTo>
                          <a:pt x="142" y="184"/>
                        </a:lnTo>
                        <a:lnTo>
                          <a:pt x="139" y="181"/>
                        </a:lnTo>
                        <a:lnTo>
                          <a:pt x="139" y="178"/>
                        </a:lnTo>
                        <a:lnTo>
                          <a:pt x="139" y="175"/>
                        </a:lnTo>
                        <a:lnTo>
                          <a:pt x="142" y="175"/>
                        </a:lnTo>
                        <a:lnTo>
                          <a:pt x="142" y="175"/>
                        </a:lnTo>
                        <a:lnTo>
                          <a:pt x="145" y="175"/>
                        </a:lnTo>
                        <a:lnTo>
                          <a:pt x="148" y="175"/>
                        </a:lnTo>
                        <a:lnTo>
                          <a:pt x="148" y="181"/>
                        </a:lnTo>
                        <a:lnTo>
                          <a:pt x="151" y="181"/>
                        </a:lnTo>
                        <a:lnTo>
                          <a:pt x="151" y="175"/>
                        </a:lnTo>
                        <a:lnTo>
                          <a:pt x="151" y="172"/>
                        </a:lnTo>
                        <a:lnTo>
                          <a:pt x="145" y="169"/>
                        </a:lnTo>
                        <a:lnTo>
                          <a:pt x="142" y="169"/>
                        </a:lnTo>
                        <a:lnTo>
                          <a:pt x="142" y="166"/>
                        </a:lnTo>
                        <a:lnTo>
                          <a:pt x="145" y="160"/>
                        </a:lnTo>
                        <a:lnTo>
                          <a:pt x="157" y="148"/>
                        </a:lnTo>
                        <a:lnTo>
                          <a:pt x="160" y="148"/>
                        </a:lnTo>
                        <a:lnTo>
                          <a:pt x="163" y="148"/>
                        </a:lnTo>
                        <a:lnTo>
                          <a:pt x="166" y="151"/>
                        </a:lnTo>
                        <a:lnTo>
                          <a:pt x="169" y="157"/>
                        </a:lnTo>
                        <a:lnTo>
                          <a:pt x="172" y="157"/>
                        </a:lnTo>
                        <a:lnTo>
                          <a:pt x="181" y="163"/>
                        </a:lnTo>
                        <a:lnTo>
                          <a:pt x="181" y="166"/>
                        </a:lnTo>
                        <a:lnTo>
                          <a:pt x="184" y="172"/>
                        </a:lnTo>
                        <a:lnTo>
                          <a:pt x="187" y="178"/>
                        </a:lnTo>
                        <a:lnTo>
                          <a:pt x="187" y="187"/>
                        </a:lnTo>
                        <a:lnTo>
                          <a:pt x="187" y="193"/>
                        </a:lnTo>
                        <a:lnTo>
                          <a:pt x="190" y="196"/>
                        </a:lnTo>
                        <a:lnTo>
                          <a:pt x="193" y="193"/>
                        </a:lnTo>
                        <a:lnTo>
                          <a:pt x="193" y="193"/>
                        </a:lnTo>
                        <a:lnTo>
                          <a:pt x="196" y="196"/>
                        </a:lnTo>
                        <a:lnTo>
                          <a:pt x="196" y="199"/>
                        </a:lnTo>
                        <a:lnTo>
                          <a:pt x="199" y="202"/>
                        </a:lnTo>
                        <a:lnTo>
                          <a:pt x="199" y="199"/>
                        </a:lnTo>
                        <a:lnTo>
                          <a:pt x="202" y="196"/>
                        </a:lnTo>
                        <a:lnTo>
                          <a:pt x="205" y="199"/>
                        </a:lnTo>
                        <a:lnTo>
                          <a:pt x="209" y="199"/>
                        </a:lnTo>
                        <a:lnTo>
                          <a:pt x="202" y="193"/>
                        </a:lnTo>
                        <a:lnTo>
                          <a:pt x="199" y="193"/>
                        </a:lnTo>
                        <a:lnTo>
                          <a:pt x="196" y="190"/>
                        </a:lnTo>
                        <a:lnTo>
                          <a:pt x="193" y="187"/>
                        </a:lnTo>
                        <a:lnTo>
                          <a:pt x="193" y="187"/>
                        </a:lnTo>
                        <a:lnTo>
                          <a:pt x="196" y="184"/>
                        </a:lnTo>
                        <a:lnTo>
                          <a:pt x="196" y="181"/>
                        </a:lnTo>
                        <a:lnTo>
                          <a:pt x="196" y="166"/>
                        </a:lnTo>
                        <a:lnTo>
                          <a:pt x="196" y="163"/>
                        </a:lnTo>
                        <a:lnTo>
                          <a:pt x="196" y="160"/>
                        </a:lnTo>
                        <a:lnTo>
                          <a:pt x="202" y="160"/>
                        </a:lnTo>
                        <a:lnTo>
                          <a:pt x="205" y="160"/>
                        </a:lnTo>
                        <a:lnTo>
                          <a:pt x="212" y="163"/>
                        </a:lnTo>
                        <a:lnTo>
                          <a:pt x="215" y="163"/>
                        </a:lnTo>
                        <a:lnTo>
                          <a:pt x="221" y="166"/>
                        </a:lnTo>
                        <a:lnTo>
                          <a:pt x="230" y="166"/>
                        </a:lnTo>
                        <a:lnTo>
                          <a:pt x="236" y="163"/>
                        </a:lnTo>
                        <a:lnTo>
                          <a:pt x="239" y="163"/>
                        </a:lnTo>
                        <a:lnTo>
                          <a:pt x="242" y="166"/>
                        </a:lnTo>
                        <a:lnTo>
                          <a:pt x="251" y="166"/>
                        </a:lnTo>
                        <a:lnTo>
                          <a:pt x="254" y="169"/>
                        </a:lnTo>
                        <a:lnTo>
                          <a:pt x="257" y="169"/>
                        </a:lnTo>
                        <a:lnTo>
                          <a:pt x="257" y="166"/>
                        </a:lnTo>
                        <a:lnTo>
                          <a:pt x="254" y="163"/>
                        </a:lnTo>
                        <a:lnTo>
                          <a:pt x="248" y="163"/>
                        </a:lnTo>
                        <a:lnTo>
                          <a:pt x="242" y="160"/>
                        </a:lnTo>
                        <a:lnTo>
                          <a:pt x="242" y="160"/>
                        </a:lnTo>
                        <a:lnTo>
                          <a:pt x="242" y="157"/>
                        </a:lnTo>
                        <a:lnTo>
                          <a:pt x="245" y="160"/>
                        </a:lnTo>
                        <a:lnTo>
                          <a:pt x="251" y="157"/>
                        </a:lnTo>
                        <a:lnTo>
                          <a:pt x="263" y="154"/>
                        </a:lnTo>
                        <a:lnTo>
                          <a:pt x="272" y="154"/>
                        </a:lnTo>
                        <a:lnTo>
                          <a:pt x="278" y="157"/>
                        </a:lnTo>
                        <a:lnTo>
                          <a:pt x="281" y="160"/>
                        </a:lnTo>
                        <a:lnTo>
                          <a:pt x="287" y="160"/>
                        </a:lnTo>
                        <a:lnTo>
                          <a:pt x="293" y="157"/>
                        </a:lnTo>
                        <a:lnTo>
                          <a:pt x="290" y="154"/>
                        </a:lnTo>
                        <a:lnTo>
                          <a:pt x="287" y="154"/>
                        </a:lnTo>
                        <a:lnTo>
                          <a:pt x="284" y="154"/>
                        </a:lnTo>
                        <a:lnTo>
                          <a:pt x="284" y="151"/>
                        </a:lnTo>
                        <a:lnTo>
                          <a:pt x="281" y="148"/>
                        </a:lnTo>
                        <a:lnTo>
                          <a:pt x="275" y="148"/>
                        </a:lnTo>
                        <a:lnTo>
                          <a:pt x="272" y="148"/>
                        </a:lnTo>
                        <a:lnTo>
                          <a:pt x="263" y="148"/>
                        </a:lnTo>
                        <a:lnTo>
                          <a:pt x="263" y="148"/>
                        </a:lnTo>
                        <a:lnTo>
                          <a:pt x="266" y="145"/>
                        </a:lnTo>
                        <a:lnTo>
                          <a:pt x="266" y="139"/>
                        </a:lnTo>
                        <a:lnTo>
                          <a:pt x="272" y="139"/>
                        </a:lnTo>
                        <a:lnTo>
                          <a:pt x="275" y="136"/>
                        </a:lnTo>
                        <a:lnTo>
                          <a:pt x="278" y="133"/>
                        </a:lnTo>
                        <a:lnTo>
                          <a:pt x="287" y="127"/>
                        </a:lnTo>
                        <a:lnTo>
                          <a:pt x="293" y="127"/>
                        </a:lnTo>
                        <a:lnTo>
                          <a:pt x="302" y="121"/>
                        </a:lnTo>
                        <a:lnTo>
                          <a:pt x="302" y="118"/>
                        </a:lnTo>
                        <a:lnTo>
                          <a:pt x="302" y="118"/>
                        </a:lnTo>
                        <a:lnTo>
                          <a:pt x="290" y="121"/>
                        </a:lnTo>
                        <a:lnTo>
                          <a:pt x="284" y="124"/>
                        </a:lnTo>
                        <a:lnTo>
                          <a:pt x="272" y="130"/>
                        </a:lnTo>
                        <a:lnTo>
                          <a:pt x="272" y="136"/>
                        </a:lnTo>
                        <a:lnTo>
                          <a:pt x="272" y="133"/>
                        </a:lnTo>
                        <a:lnTo>
                          <a:pt x="272" y="130"/>
                        </a:lnTo>
                        <a:lnTo>
                          <a:pt x="269" y="130"/>
                        </a:lnTo>
                        <a:lnTo>
                          <a:pt x="266" y="133"/>
                        </a:lnTo>
                        <a:lnTo>
                          <a:pt x="263" y="133"/>
                        </a:lnTo>
                        <a:lnTo>
                          <a:pt x="257" y="142"/>
                        </a:lnTo>
                        <a:lnTo>
                          <a:pt x="260" y="142"/>
                        </a:lnTo>
                        <a:lnTo>
                          <a:pt x="260" y="142"/>
                        </a:lnTo>
                        <a:lnTo>
                          <a:pt x="254" y="148"/>
                        </a:lnTo>
                        <a:lnTo>
                          <a:pt x="251" y="148"/>
                        </a:lnTo>
                        <a:lnTo>
                          <a:pt x="236" y="154"/>
                        </a:lnTo>
                        <a:lnTo>
                          <a:pt x="233" y="154"/>
                        </a:lnTo>
                        <a:lnTo>
                          <a:pt x="230" y="154"/>
                        </a:lnTo>
                        <a:lnTo>
                          <a:pt x="218" y="154"/>
                        </a:lnTo>
                        <a:lnTo>
                          <a:pt x="215" y="148"/>
                        </a:lnTo>
                        <a:lnTo>
                          <a:pt x="209" y="148"/>
                        </a:lnTo>
                        <a:lnTo>
                          <a:pt x="205" y="148"/>
                        </a:lnTo>
                        <a:lnTo>
                          <a:pt x="205" y="145"/>
                        </a:lnTo>
                        <a:lnTo>
                          <a:pt x="209" y="142"/>
                        </a:lnTo>
                        <a:lnTo>
                          <a:pt x="215" y="142"/>
                        </a:lnTo>
                        <a:lnTo>
                          <a:pt x="218" y="142"/>
                        </a:lnTo>
                        <a:lnTo>
                          <a:pt x="224" y="139"/>
                        </a:lnTo>
                        <a:lnTo>
                          <a:pt x="227" y="136"/>
                        </a:lnTo>
                        <a:lnTo>
                          <a:pt x="230" y="136"/>
                        </a:lnTo>
                        <a:lnTo>
                          <a:pt x="224" y="136"/>
                        </a:lnTo>
                        <a:lnTo>
                          <a:pt x="221" y="136"/>
                        </a:lnTo>
                        <a:lnTo>
                          <a:pt x="215" y="136"/>
                        </a:lnTo>
                        <a:lnTo>
                          <a:pt x="212" y="139"/>
                        </a:lnTo>
                        <a:lnTo>
                          <a:pt x="209" y="139"/>
                        </a:lnTo>
                        <a:lnTo>
                          <a:pt x="209" y="136"/>
                        </a:lnTo>
                        <a:lnTo>
                          <a:pt x="212" y="133"/>
                        </a:lnTo>
                        <a:lnTo>
                          <a:pt x="215" y="133"/>
                        </a:lnTo>
                        <a:lnTo>
                          <a:pt x="209" y="133"/>
                        </a:lnTo>
                        <a:lnTo>
                          <a:pt x="202" y="133"/>
                        </a:lnTo>
                        <a:lnTo>
                          <a:pt x="199" y="139"/>
                        </a:lnTo>
                        <a:lnTo>
                          <a:pt x="196" y="145"/>
                        </a:lnTo>
                        <a:lnTo>
                          <a:pt x="190" y="145"/>
                        </a:lnTo>
                        <a:lnTo>
                          <a:pt x="181" y="142"/>
                        </a:lnTo>
                        <a:lnTo>
                          <a:pt x="175" y="142"/>
                        </a:lnTo>
                        <a:lnTo>
                          <a:pt x="172" y="139"/>
                        </a:lnTo>
                        <a:lnTo>
                          <a:pt x="172" y="136"/>
                        </a:lnTo>
                        <a:lnTo>
                          <a:pt x="166" y="136"/>
                        </a:lnTo>
                        <a:lnTo>
                          <a:pt x="163" y="133"/>
                        </a:lnTo>
                        <a:lnTo>
                          <a:pt x="163" y="130"/>
                        </a:lnTo>
                        <a:lnTo>
                          <a:pt x="166" y="130"/>
                        </a:lnTo>
                        <a:lnTo>
                          <a:pt x="169" y="124"/>
                        </a:lnTo>
                        <a:lnTo>
                          <a:pt x="175" y="121"/>
                        </a:lnTo>
                        <a:lnTo>
                          <a:pt x="178" y="118"/>
                        </a:lnTo>
                        <a:lnTo>
                          <a:pt x="184" y="115"/>
                        </a:lnTo>
                        <a:lnTo>
                          <a:pt x="187" y="112"/>
                        </a:lnTo>
                        <a:lnTo>
                          <a:pt x="190" y="112"/>
                        </a:lnTo>
                        <a:lnTo>
                          <a:pt x="196" y="112"/>
                        </a:lnTo>
                        <a:lnTo>
                          <a:pt x="199" y="112"/>
                        </a:lnTo>
                        <a:lnTo>
                          <a:pt x="202" y="112"/>
                        </a:lnTo>
                        <a:lnTo>
                          <a:pt x="209" y="115"/>
                        </a:lnTo>
                        <a:lnTo>
                          <a:pt x="218" y="115"/>
                        </a:lnTo>
                        <a:lnTo>
                          <a:pt x="221" y="118"/>
                        </a:lnTo>
                        <a:lnTo>
                          <a:pt x="227" y="118"/>
                        </a:lnTo>
                        <a:lnTo>
                          <a:pt x="227" y="115"/>
                        </a:lnTo>
                        <a:lnTo>
                          <a:pt x="224" y="112"/>
                        </a:lnTo>
                        <a:lnTo>
                          <a:pt x="218" y="112"/>
                        </a:lnTo>
                        <a:lnTo>
                          <a:pt x="209" y="112"/>
                        </a:lnTo>
                        <a:lnTo>
                          <a:pt x="205" y="109"/>
                        </a:lnTo>
                        <a:lnTo>
                          <a:pt x="199" y="109"/>
                        </a:lnTo>
                        <a:lnTo>
                          <a:pt x="193" y="109"/>
                        </a:lnTo>
                        <a:lnTo>
                          <a:pt x="184" y="106"/>
                        </a:lnTo>
                        <a:lnTo>
                          <a:pt x="181" y="106"/>
                        </a:lnTo>
                        <a:lnTo>
                          <a:pt x="178" y="109"/>
                        </a:lnTo>
                        <a:lnTo>
                          <a:pt x="175" y="115"/>
                        </a:lnTo>
                        <a:lnTo>
                          <a:pt x="169" y="118"/>
                        </a:lnTo>
                        <a:lnTo>
                          <a:pt x="163" y="121"/>
                        </a:lnTo>
                        <a:lnTo>
                          <a:pt x="157" y="127"/>
                        </a:lnTo>
                        <a:lnTo>
                          <a:pt x="157" y="127"/>
                        </a:lnTo>
                        <a:lnTo>
                          <a:pt x="154" y="127"/>
                        </a:lnTo>
                        <a:lnTo>
                          <a:pt x="148" y="121"/>
                        </a:lnTo>
                        <a:lnTo>
                          <a:pt x="145" y="118"/>
                        </a:lnTo>
                        <a:lnTo>
                          <a:pt x="145" y="118"/>
                        </a:lnTo>
                        <a:lnTo>
                          <a:pt x="142" y="112"/>
                        </a:lnTo>
                        <a:lnTo>
                          <a:pt x="142" y="109"/>
                        </a:lnTo>
                        <a:lnTo>
                          <a:pt x="142" y="106"/>
                        </a:lnTo>
                        <a:lnTo>
                          <a:pt x="142" y="100"/>
                        </a:lnTo>
                        <a:lnTo>
                          <a:pt x="142" y="100"/>
                        </a:lnTo>
                        <a:lnTo>
                          <a:pt x="145" y="100"/>
                        </a:lnTo>
                        <a:lnTo>
                          <a:pt x="148" y="100"/>
                        </a:lnTo>
                        <a:lnTo>
                          <a:pt x="151" y="100"/>
                        </a:lnTo>
                        <a:lnTo>
                          <a:pt x="163" y="100"/>
                        </a:lnTo>
                        <a:lnTo>
                          <a:pt x="166" y="106"/>
                        </a:lnTo>
                        <a:lnTo>
                          <a:pt x="172" y="106"/>
                        </a:lnTo>
                        <a:lnTo>
                          <a:pt x="172" y="106"/>
                        </a:lnTo>
                        <a:lnTo>
                          <a:pt x="178" y="106"/>
                        </a:lnTo>
                        <a:lnTo>
                          <a:pt x="181" y="103"/>
                        </a:lnTo>
                        <a:lnTo>
                          <a:pt x="187" y="106"/>
                        </a:lnTo>
                        <a:lnTo>
                          <a:pt x="187" y="103"/>
                        </a:lnTo>
                        <a:lnTo>
                          <a:pt x="190" y="103"/>
                        </a:lnTo>
                        <a:lnTo>
                          <a:pt x="193" y="103"/>
                        </a:lnTo>
                        <a:lnTo>
                          <a:pt x="199" y="100"/>
                        </a:lnTo>
                        <a:lnTo>
                          <a:pt x="209" y="100"/>
                        </a:lnTo>
                        <a:lnTo>
                          <a:pt x="209" y="97"/>
                        </a:lnTo>
                        <a:lnTo>
                          <a:pt x="209" y="94"/>
                        </a:lnTo>
                        <a:lnTo>
                          <a:pt x="205" y="94"/>
                        </a:lnTo>
                        <a:lnTo>
                          <a:pt x="202" y="94"/>
                        </a:lnTo>
                        <a:lnTo>
                          <a:pt x="202" y="97"/>
                        </a:lnTo>
                        <a:lnTo>
                          <a:pt x="196" y="97"/>
                        </a:lnTo>
                        <a:lnTo>
                          <a:pt x="190" y="97"/>
                        </a:lnTo>
                        <a:lnTo>
                          <a:pt x="184" y="100"/>
                        </a:lnTo>
                        <a:lnTo>
                          <a:pt x="181" y="100"/>
                        </a:lnTo>
                        <a:lnTo>
                          <a:pt x="175" y="100"/>
                        </a:lnTo>
                        <a:lnTo>
                          <a:pt x="172" y="100"/>
                        </a:lnTo>
                        <a:lnTo>
                          <a:pt x="169" y="100"/>
                        </a:lnTo>
                        <a:lnTo>
                          <a:pt x="166" y="97"/>
                        </a:lnTo>
                        <a:lnTo>
                          <a:pt x="163" y="97"/>
                        </a:lnTo>
                        <a:lnTo>
                          <a:pt x="163" y="97"/>
                        </a:lnTo>
                        <a:lnTo>
                          <a:pt x="157" y="97"/>
                        </a:lnTo>
                        <a:lnTo>
                          <a:pt x="151" y="94"/>
                        </a:lnTo>
                        <a:lnTo>
                          <a:pt x="148" y="94"/>
                        </a:lnTo>
                        <a:lnTo>
                          <a:pt x="142" y="94"/>
                        </a:lnTo>
                        <a:lnTo>
                          <a:pt x="142" y="91"/>
                        </a:lnTo>
                        <a:lnTo>
                          <a:pt x="145" y="88"/>
                        </a:lnTo>
                        <a:lnTo>
                          <a:pt x="145" y="85"/>
                        </a:lnTo>
                        <a:lnTo>
                          <a:pt x="148" y="82"/>
                        </a:lnTo>
                        <a:lnTo>
                          <a:pt x="148" y="82"/>
                        </a:lnTo>
                        <a:lnTo>
                          <a:pt x="151" y="85"/>
                        </a:lnTo>
                        <a:lnTo>
                          <a:pt x="157" y="85"/>
                        </a:lnTo>
                        <a:lnTo>
                          <a:pt x="160" y="85"/>
                        </a:lnTo>
                        <a:lnTo>
                          <a:pt x="157" y="82"/>
                        </a:lnTo>
                        <a:lnTo>
                          <a:pt x="154" y="82"/>
                        </a:lnTo>
                        <a:lnTo>
                          <a:pt x="151" y="79"/>
                        </a:lnTo>
                        <a:lnTo>
                          <a:pt x="151" y="76"/>
                        </a:lnTo>
                        <a:lnTo>
                          <a:pt x="157" y="76"/>
                        </a:lnTo>
                        <a:lnTo>
                          <a:pt x="163" y="72"/>
                        </a:lnTo>
                        <a:lnTo>
                          <a:pt x="169" y="72"/>
                        </a:lnTo>
                        <a:lnTo>
                          <a:pt x="172" y="69"/>
                        </a:lnTo>
                        <a:lnTo>
                          <a:pt x="175" y="69"/>
                        </a:lnTo>
                        <a:lnTo>
                          <a:pt x="175" y="72"/>
                        </a:lnTo>
                        <a:lnTo>
                          <a:pt x="181" y="69"/>
                        </a:lnTo>
                        <a:lnTo>
                          <a:pt x="181" y="66"/>
                        </a:lnTo>
                        <a:lnTo>
                          <a:pt x="178" y="66"/>
                        </a:lnTo>
                        <a:lnTo>
                          <a:pt x="169" y="66"/>
                        </a:lnTo>
                        <a:lnTo>
                          <a:pt x="163" y="66"/>
                        </a:lnTo>
                        <a:lnTo>
                          <a:pt x="157" y="69"/>
                        </a:lnTo>
                        <a:lnTo>
                          <a:pt x="154" y="69"/>
                        </a:lnTo>
                        <a:lnTo>
                          <a:pt x="151" y="72"/>
                        </a:lnTo>
                        <a:lnTo>
                          <a:pt x="148" y="72"/>
                        </a:lnTo>
                        <a:lnTo>
                          <a:pt x="151" y="69"/>
                        </a:lnTo>
                        <a:lnTo>
                          <a:pt x="148" y="66"/>
                        </a:lnTo>
                        <a:lnTo>
                          <a:pt x="154" y="66"/>
                        </a:lnTo>
                        <a:lnTo>
                          <a:pt x="160" y="60"/>
                        </a:lnTo>
                        <a:lnTo>
                          <a:pt x="163" y="60"/>
                        </a:lnTo>
                        <a:lnTo>
                          <a:pt x="169" y="57"/>
                        </a:lnTo>
                        <a:lnTo>
                          <a:pt x="163" y="57"/>
                        </a:lnTo>
                        <a:lnTo>
                          <a:pt x="163" y="57"/>
                        </a:lnTo>
                        <a:lnTo>
                          <a:pt x="163" y="51"/>
                        </a:lnTo>
                        <a:lnTo>
                          <a:pt x="163" y="51"/>
                        </a:lnTo>
                        <a:lnTo>
                          <a:pt x="160" y="51"/>
                        </a:lnTo>
                        <a:lnTo>
                          <a:pt x="157" y="54"/>
                        </a:lnTo>
                        <a:lnTo>
                          <a:pt x="157" y="57"/>
                        </a:lnTo>
                        <a:lnTo>
                          <a:pt x="157" y="54"/>
                        </a:lnTo>
                        <a:lnTo>
                          <a:pt x="154" y="54"/>
                        </a:lnTo>
                        <a:lnTo>
                          <a:pt x="151" y="54"/>
                        </a:lnTo>
                        <a:lnTo>
                          <a:pt x="148" y="54"/>
                        </a:lnTo>
                        <a:lnTo>
                          <a:pt x="148" y="60"/>
                        </a:lnTo>
                        <a:lnTo>
                          <a:pt x="145" y="60"/>
                        </a:lnTo>
                        <a:lnTo>
                          <a:pt x="142" y="63"/>
                        </a:lnTo>
                        <a:lnTo>
                          <a:pt x="142" y="60"/>
                        </a:lnTo>
                        <a:lnTo>
                          <a:pt x="142" y="54"/>
                        </a:lnTo>
                        <a:lnTo>
                          <a:pt x="142" y="54"/>
                        </a:lnTo>
                        <a:lnTo>
                          <a:pt x="142" y="51"/>
                        </a:lnTo>
                        <a:lnTo>
                          <a:pt x="142" y="51"/>
                        </a:lnTo>
                        <a:lnTo>
                          <a:pt x="142" y="51"/>
                        </a:lnTo>
                        <a:lnTo>
                          <a:pt x="145" y="54"/>
                        </a:lnTo>
                        <a:lnTo>
                          <a:pt x="145" y="48"/>
                        </a:lnTo>
                        <a:lnTo>
                          <a:pt x="148" y="45"/>
                        </a:lnTo>
                        <a:lnTo>
                          <a:pt x="151" y="48"/>
                        </a:lnTo>
                        <a:lnTo>
                          <a:pt x="154" y="42"/>
                        </a:lnTo>
                        <a:lnTo>
                          <a:pt x="157" y="42"/>
                        </a:lnTo>
                        <a:lnTo>
                          <a:pt x="160" y="42"/>
                        </a:lnTo>
                        <a:lnTo>
                          <a:pt x="166" y="39"/>
                        </a:lnTo>
                        <a:lnTo>
                          <a:pt x="175" y="39"/>
                        </a:lnTo>
                        <a:lnTo>
                          <a:pt x="178" y="36"/>
                        </a:lnTo>
                        <a:lnTo>
                          <a:pt x="178" y="36"/>
                        </a:lnTo>
                        <a:lnTo>
                          <a:pt x="178" y="39"/>
                        </a:lnTo>
                        <a:lnTo>
                          <a:pt x="178" y="42"/>
                        </a:lnTo>
                        <a:lnTo>
                          <a:pt x="178" y="51"/>
                        </a:lnTo>
                        <a:lnTo>
                          <a:pt x="181" y="51"/>
                        </a:lnTo>
                        <a:lnTo>
                          <a:pt x="184" y="45"/>
                        </a:lnTo>
                        <a:lnTo>
                          <a:pt x="184" y="42"/>
                        </a:lnTo>
                        <a:lnTo>
                          <a:pt x="184" y="45"/>
                        </a:lnTo>
                        <a:lnTo>
                          <a:pt x="184" y="45"/>
                        </a:lnTo>
                        <a:lnTo>
                          <a:pt x="184" y="48"/>
                        </a:lnTo>
                        <a:lnTo>
                          <a:pt x="184" y="48"/>
                        </a:lnTo>
                        <a:lnTo>
                          <a:pt x="187" y="48"/>
                        </a:lnTo>
                        <a:lnTo>
                          <a:pt x="187" y="42"/>
                        </a:lnTo>
                        <a:lnTo>
                          <a:pt x="190" y="42"/>
                        </a:lnTo>
                        <a:lnTo>
                          <a:pt x="190" y="39"/>
                        </a:lnTo>
                        <a:lnTo>
                          <a:pt x="190" y="33"/>
                        </a:lnTo>
                        <a:lnTo>
                          <a:pt x="190" y="33"/>
                        </a:lnTo>
                        <a:lnTo>
                          <a:pt x="196" y="30"/>
                        </a:lnTo>
                        <a:lnTo>
                          <a:pt x="199" y="30"/>
                        </a:lnTo>
                        <a:lnTo>
                          <a:pt x="199" y="33"/>
                        </a:lnTo>
                        <a:lnTo>
                          <a:pt x="199" y="39"/>
                        </a:lnTo>
                        <a:lnTo>
                          <a:pt x="202" y="39"/>
                        </a:lnTo>
                        <a:lnTo>
                          <a:pt x="202" y="45"/>
                        </a:lnTo>
                        <a:lnTo>
                          <a:pt x="202" y="48"/>
                        </a:lnTo>
                        <a:lnTo>
                          <a:pt x="202" y="51"/>
                        </a:lnTo>
                        <a:lnTo>
                          <a:pt x="202" y="54"/>
                        </a:lnTo>
                        <a:lnTo>
                          <a:pt x="205" y="54"/>
                        </a:lnTo>
                        <a:lnTo>
                          <a:pt x="209" y="54"/>
                        </a:lnTo>
                        <a:lnTo>
                          <a:pt x="205" y="51"/>
                        </a:lnTo>
                        <a:lnTo>
                          <a:pt x="205" y="48"/>
                        </a:lnTo>
                        <a:lnTo>
                          <a:pt x="209" y="45"/>
                        </a:lnTo>
                        <a:lnTo>
                          <a:pt x="212" y="39"/>
                        </a:lnTo>
                        <a:lnTo>
                          <a:pt x="215" y="39"/>
                        </a:lnTo>
                        <a:lnTo>
                          <a:pt x="215" y="45"/>
                        </a:lnTo>
                        <a:lnTo>
                          <a:pt x="215" y="48"/>
                        </a:lnTo>
                        <a:lnTo>
                          <a:pt x="215" y="54"/>
                        </a:lnTo>
                        <a:lnTo>
                          <a:pt x="218" y="54"/>
                        </a:lnTo>
                        <a:lnTo>
                          <a:pt x="218" y="60"/>
                        </a:lnTo>
                        <a:lnTo>
                          <a:pt x="221" y="57"/>
                        </a:lnTo>
                        <a:lnTo>
                          <a:pt x="221" y="51"/>
                        </a:lnTo>
                        <a:lnTo>
                          <a:pt x="224" y="51"/>
                        </a:lnTo>
                        <a:lnTo>
                          <a:pt x="224" y="48"/>
                        </a:lnTo>
                        <a:lnTo>
                          <a:pt x="224" y="51"/>
                        </a:lnTo>
                        <a:lnTo>
                          <a:pt x="224" y="51"/>
                        </a:lnTo>
                        <a:lnTo>
                          <a:pt x="224" y="54"/>
                        </a:lnTo>
                        <a:lnTo>
                          <a:pt x="227" y="57"/>
                        </a:lnTo>
                        <a:lnTo>
                          <a:pt x="230" y="54"/>
                        </a:lnTo>
                        <a:lnTo>
                          <a:pt x="230" y="54"/>
                        </a:lnTo>
                        <a:lnTo>
                          <a:pt x="230" y="57"/>
                        </a:lnTo>
                        <a:lnTo>
                          <a:pt x="230" y="60"/>
                        </a:lnTo>
                        <a:lnTo>
                          <a:pt x="233" y="57"/>
                        </a:lnTo>
                        <a:lnTo>
                          <a:pt x="233" y="51"/>
                        </a:lnTo>
                        <a:lnTo>
                          <a:pt x="230" y="45"/>
                        </a:lnTo>
                        <a:lnTo>
                          <a:pt x="227" y="45"/>
                        </a:lnTo>
                        <a:lnTo>
                          <a:pt x="227" y="42"/>
                        </a:lnTo>
                        <a:lnTo>
                          <a:pt x="227" y="39"/>
                        </a:lnTo>
                        <a:lnTo>
                          <a:pt x="224" y="36"/>
                        </a:lnTo>
                        <a:lnTo>
                          <a:pt x="221" y="33"/>
                        </a:lnTo>
                        <a:lnTo>
                          <a:pt x="221" y="30"/>
                        </a:lnTo>
                        <a:lnTo>
                          <a:pt x="221" y="27"/>
                        </a:lnTo>
                        <a:lnTo>
                          <a:pt x="224" y="27"/>
                        </a:lnTo>
                        <a:lnTo>
                          <a:pt x="227" y="30"/>
                        </a:lnTo>
                        <a:lnTo>
                          <a:pt x="230" y="30"/>
                        </a:lnTo>
                        <a:lnTo>
                          <a:pt x="233" y="30"/>
                        </a:lnTo>
                        <a:lnTo>
                          <a:pt x="236" y="27"/>
                        </a:lnTo>
                        <a:lnTo>
                          <a:pt x="236" y="21"/>
                        </a:lnTo>
                        <a:lnTo>
                          <a:pt x="233" y="18"/>
                        </a:lnTo>
                        <a:lnTo>
                          <a:pt x="236" y="15"/>
                        </a:lnTo>
                        <a:lnTo>
                          <a:pt x="239" y="15"/>
                        </a:lnTo>
                        <a:lnTo>
                          <a:pt x="239" y="15"/>
                        </a:lnTo>
                        <a:lnTo>
                          <a:pt x="248" y="15"/>
                        </a:lnTo>
                        <a:lnTo>
                          <a:pt x="248" y="18"/>
                        </a:lnTo>
                        <a:lnTo>
                          <a:pt x="248" y="21"/>
                        </a:lnTo>
                        <a:lnTo>
                          <a:pt x="245" y="21"/>
                        </a:lnTo>
                        <a:lnTo>
                          <a:pt x="248" y="24"/>
                        </a:lnTo>
                        <a:lnTo>
                          <a:pt x="254" y="27"/>
                        </a:lnTo>
                        <a:lnTo>
                          <a:pt x="254" y="30"/>
                        </a:lnTo>
                        <a:lnTo>
                          <a:pt x="254" y="36"/>
                        </a:lnTo>
                        <a:lnTo>
                          <a:pt x="254" y="42"/>
                        </a:lnTo>
                        <a:lnTo>
                          <a:pt x="257" y="42"/>
                        </a:lnTo>
                        <a:lnTo>
                          <a:pt x="260" y="39"/>
                        </a:lnTo>
                        <a:lnTo>
                          <a:pt x="260" y="39"/>
                        </a:lnTo>
                        <a:lnTo>
                          <a:pt x="260" y="42"/>
                        </a:lnTo>
                        <a:lnTo>
                          <a:pt x="263" y="42"/>
                        </a:lnTo>
                        <a:lnTo>
                          <a:pt x="266" y="42"/>
                        </a:lnTo>
                        <a:lnTo>
                          <a:pt x="269" y="39"/>
                        </a:lnTo>
                        <a:lnTo>
                          <a:pt x="272" y="36"/>
                        </a:lnTo>
                        <a:lnTo>
                          <a:pt x="272" y="36"/>
                        </a:lnTo>
                        <a:lnTo>
                          <a:pt x="272" y="27"/>
                        </a:lnTo>
                        <a:lnTo>
                          <a:pt x="272" y="24"/>
                        </a:lnTo>
                        <a:lnTo>
                          <a:pt x="275" y="27"/>
                        </a:lnTo>
                        <a:lnTo>
                          <a:pt x="275" y="27"/>
                        </a:lnTo>
                        <a:lnTo>
                          <a:pt x="284" y="27"/>
                        </a:lnTo>
                        <a:lnTo>
                          <a:pt x="284" y="24"/>
                        </a:lnTo>
                        <a:lnTo>
                          <a:pt x="278" y="18"/>
                        </a:lnTo>
                        <a:lnTo>
                          <a:pt x="275" y="15"/>
                        </a:lnTo>
                        <a:lnTo>
                          <a:pt x="278" y="12"/>
                        </a:lnTo>
                        <a:lnTo>
                          <a:pt x="278" y="9"/>
                        </a:lnTo>
                        <a:lnTo>
                          <a:pt x="281" y="9"/>
                        </a:lnTo>
                        <a:lnTo>
                          <a:pt x="287" y="15"/>
                        </a:lnTo>
                        <a:lnTo>
                          <a:pt x="287" y="18"/>
                        </a:lnTo>
                        <a:lnTo>
                          <a:pt x="287" y="24"/>
                        </a:lnTo>
                        <a:lnTo>
                          <a:pt x="287" y="27"/>
                        </a:lnTo>
                        <a:lnTo>
                          <a:pt x="290" y="30"/>
                        </a:lnTo>
                        <a:lnTo>
                          <a:pt x="290" y="36"/>
                        </a:lnTo>
                        <a:lnTo>
                          <a:pt x="293" y="39"/>
                        </a:lnTo>
                        <a:lnTo>
                          <a:pt x="296" y="36"/>
                        </a:lnTo>
                        <a:lnTo>
                          <a:pt x="296" y="33"/>
                        </a:lnTo>
                        <a:lnTo>
                          <a:pt x="296" y="30"/>
                        </a:lnTo>
                        <a:lnTo>
                          <a:pt x="296" y="24"/>
                        </a:lnTo>
                        <a:lnTo>
                          <a:pt x="293" y="18"/>
                        </a:lnTo>
                        <a:lnTo>
                          <a:pt x="293" y="12"/>
                        </a:lnTo>
                        <a:lnTo>
                          <a:pt x="293" y="6"/>
                        </a:lnTo>
                        <a:lnTo>
                          <a:pt x="293" y="3"/>
                        </a:lnTo>
                        <a:lnTo>
                          <a:pt x="296" y="3"/>
                        </a:lnTo>
                        <a:lnTo>
                          <a:pt x="299" y="6"/>
                        </a:lnTo>
                        <a:lnTo>
                          <a:pt x="302" y="6"/>
                        </a:lnTo>
                        <a:lnTo>
                          <a:pt x="302" y="6"/>
                        </a:lnTo>
                        <a:lnTo>
                          <a:pt x="302" y="12"/>
                        </a:lnTo>
                        <a:lnTo>
                          <a:pt x="305" y="15"/>
                        </a:lnTo>
                        <a:lnTo>
                          <a:pt x="305" y="21"/>
                        </a:lnTo>
                        <a:lnTo>
                          <a:pt x="305" y="27"/>
                        </a:lnTo>
                        <a:lnTo>
                          <a:pt x="308" y="27"/>
                        </a:lnTo>
                        <a:lnTo>
                          <a:pt x="308" y="27"/>
                        </a:lnTo>
                        <a:lnTo>
                          <a:pt x="308" y="24"/>
                        </a:lnTo>
                        <a:lnTo>
                          <a:pt x="308" y="21"/>
                        </a:lnTo>
                        <a:lnTo>
                          <a:pt x="311" y="21"/>
                        </a:lnTo>
                        <a:lnTo>
                          <a:pt x="317" y="30"/>
                        </a:lnTo>
                        <a:lnTo>
                          <a:pt x="317" y="27"/>
                        </a:lnTo>
                        <a:lnTo>
                          <a:pt x="320" y="27"/>
                        </a:lnTo>
                        <a:lnTo>
                          <a:pt x="320" y="24"/>
                        </a:lnTo>
                        <a:lnTo>
                          <a:pt x="317" y="24"/>
                        </a:lnTo>
                        <a:lnTo>
                          <a:pt x="314" y="18"/>
                        </a:lnTo>
                        <a:lnTo>
                          <a:pt x="317" y="18"/>
                        </a:lnTo>
                        <a:lnTo>
                          <a:pt x="317" y="15"/>
                        </a:lnTo>
                        <a:lnTo>
                          <a:pt x="311" y="12"/>
                        </a:lnTo>
                        <a:lnTo>
                          <a:pt x="311" y="9"/>
                        </a:lnTo>
                        <a:lnTo>
                          <a:pt x="311" y="9"/>
                        </a:lnTo>
                        <a:lnTo>
                          <a:pt x="317" y="9"/>
                        </a:lnTo>
                        <a:lnTo>
                          <a:pt x="317" y="9"/>
                        </a:lnTo>
                        <a:lnTo>
                          <a:pt x="314" y="6"/>
                        </a:lnTo>
                        <a:lnTo>
                          <a:pt x="311" y="6"/>
                        </a:lnTo>
                        <a:lnTo>
                          <a:pt x="308" y="3"/>
                        </a:lnTo>
                        <a:lnTo>
                          <a:pt x="311" y="3"/>
                        </a:lnTo>
                        <a:lnTo>
                          <a:pt x="314" y="3"/>
                        </a:lnTo>
                        <a:lnTo>
                          <a:pt x="320" y="0"/>
                        </a:lnTo>
                        <a:lnTo>
                          <a:pt x="326" y="0"/>
                        </a:lnTo>
                        <a:lnTo>
                          <a:pt x="326" y="3"/>
                        </a:lnTo>
                        <a:lnTo>
                          <a:pt x="326" y="6"/>
                        </a:lnTo>
                        <a:lnTo>
                          <a:pt x="326" y="9"/>
                        </a:lnTo>
                        <a:lnTo>
                          <a:pt x="326" y="12"/>
                        </a:lnTo>
                        <a:lnTo>
                          <a:pt x="329" y="12"/>
                        </a:lnTo>
                        <a:lnTo>
                          <a:pt x="332" y="6"/>
                        </a:lnTo>
                        <a:lnTo>
                          <a:pt x="335" y="6"/>
                        </a:lnTo>
                        <a:lnTo>
                          <a:pt x="335" y="6"/>
                        </a:lnTo>
                        <a:lnTo>
                          <a:pt x="332" y="12"/>
                        </a:lnTo>
                        <a:lnTo>
                          <a:pt x="335" y="15"/>
                        </a:lnTo>
                        <a:lnTo>
                          <a:pt x="338" y="12"/>
                        </a:lnTo>
                        <a:lnTo>
                          <a:pt x="338" y="12"/>
                        </a:lnTo>
                        <a:lnTo>
                          <a:pt x="344" y="6"/>
                        </a:lnTo>
                        <a:lnTo>
                          <a:pt x="344" y="9"/>
                        </a:lnTo>
                        <a:lnTo>
                          <a:pt x="344" y="12"/>
                        </a:lnTo>
                        <a:lnTo>
                          <a:pt x="341" y="15"/>
                        </a:lnTo>
                        <a:lnTo>
                          <a:pt x="341" y="21"/>
                        </a:lnTo>
                        <a:lnTo>
                          <a:pt x="341" y="24"/>
                        </a:lnTo>
                        <a:lnTo>
                          <a:pt x="341" y="27"/>
                        </a:lnTo>
                        <a:lnTo>
                          <a:pt x="347" y="27"/>
                        </a:lnTo>
                        <a:lnTo>
                          <a:pt x="350" y="27"/>
                        </a:lnTo>
                        <a:lnTo>
                          <a:pt x="350" y="24"/>
                        </a:lnTo>
                        <a:lnTo>
                          <a:pt x="353" y="18"/>
                        </a:lnTo>
                        <a:lnTo>
                          <a:pt x="353" y="12"/>
                        </a:lnTo>
                        <a:lnTo>
                          <a:pt x="350" y="3"/>
                        </a:lnTo>
                        <a:lnTo>
                          <a:pt x="353" y="0"/>
                        </a:lnTo>
                        <a:lnTo>
                          <a:pt x="353" y="0"/>
                        </a:lnTo>
                        <a:lnTo>
                          <a:pt x="356" y="0"/>
                        </a:lnTo>
                        <a:lnTo>
                          <a:pt x="359" y="0"/>
                        </a:lnTo>
                        <a:lnTo>
                          <a:pt x="362" y="3"/>
                        </a:lnTo>
                        <a:lnTo>
                          <a:pt x="368" y="0"/>
                        </a:lnTo>
                        <a:lnTo>
                          <a:pt x="371" y="0"/>
                        </a:lnTo>
                        <a:lnTo>
                          <a:pt x="371" y="3"/>
                        </a:lnTo>
                        <a:lnTo>
                          <a:pt x="377" y="6"/>
                        </a:lnTo>
                        <a:lnTo>
                          <a:pt x="384" y="3"/>
                        </a:lnTo>
                        <a:lnTo>
                          <a:pt x="387" y="6"/>
                        </a:lnTo>
                        <a:lnTo>
                          <a:pt x="387" y="9"/>
                        </a:lnTo>
                        <a:lnTo>
                          <a:pt x="390" y="12"/>
                        </a:lnTo>
                        <a:lnTo>
                          <a:pt x="390" y="15"/>
                        </a:lnTo>
                        <a:lnTo>
                          <a:pt x="387" y="21"/>
                        </a:lnTo>
                        <a:lnTo>
                          <a:pt x="390" y="24"/>
                        </a:lnTo>
                        <a:lnTo>
                          <a:pt x="393" y="24"/>
                        </a:lnTo>
                        <a:lnTo>
                          <a:pt x="396" y="18"/>
                        </a:lnTo>
                        <a:lnTo>
                          <a:pt x="402" y="15"/>
                        </a:lnTo>
                        <a:lnTo>
                          <a:pt x="405" y="12"/>
                        </a:lnTo>
                        <a:lnTo>
                          <a:pt x="408" y="12"/>
                        </a:lnTo>
                        <a:lnTo>
                          <a:pt x="414" y="12"/>
                        </a:lnTo>
                        <a:lnTo>
                          <a:pt x="417" y="12"/>
                        </a:lnTo>
                        <a:lnTo>
                          <a:pt x="417" y="15"/>
                        </a:lnTo>
                        <a:lnTo>
                          <a:pt x="411" y="18"/>
                        </a:lnTo>
                        <a:lnTo>
                          <a:pt x="414" y="24"/>
                        </a:lnTo>
                        <a:lnTo>
                          <a:pt x="417" y="21"/>
                        </a:lnTo>
                        <a:lnTo>
                          <a:pt x="420" y="18"/>
                        </a:lnTo>
                        <a:lnTo>
                          <a:pt x="423" y="15"/>
                        </a:lnTo>
                        <a:lnTo>
                          <a:pt x="426" y="15"/>
                        </a:lnTo>
                        <a:lnTo>
                          <a:pt x="432" y="18"/>
                        </a:lnTo>
                        <a:lnTo>
                          <a:pt x="438" y="18"/>
                        </a:lnTo>
                        <a:lnTo>
                          <a:pt x="441" y="21"/>
                        </a:lnTo>
                        <a:lnTo>
                          <a:pt x="438" y="21"/>
                        </a:lnTo>
                        <a:lnTo>
                          <a:pt x="438" y="21"/>
                        </a:lnTo>
                        <a:lnTo>
                          <a:pt x="438" y="27"/>
                        </a:lnTo>
                        <a:lnTo>
                          <a:pt x="435" y="27"/>
                        </a:lnTo>
                        <a:lnTo>
                          <a:pt x="438" y="30"/>
                        </a:lnTo>
                        <a:lnTo>
                          <a:pt x="441" y="30"/>
                        </a:lnTo>
                        <a:lnTo>
                          <a:pt x="444" y="27"/>
                        </a:lnTo>
                        <a:lnTo>
                          <a:pt x="444" y="30"/>
                        </a:lnTo>
                        <a:lnTo>
                          <a:pt x="447" y="33"/>
                        </a:lnTo>
                        <a:lnTo>
                          <a:pt x="450" y="30"/>
                        </a:lnTo>
                        <a:lnTo>
                          <a:pt x="453" y="30"/>
                        </a:lnTo>
                        <a:lnTo>
                          <a:pt x="453" y="30"/>
                        </a:lnTo>
                        <a:lnTo>
                          <a:pt x="453" y="33"/>
                        </a:lnTo>
                        <a:lnTo>
                          <a:pt x="453" y="36"/>
                        </a:lnTo>
                        <a:lnTo>
                          <a:pt x="456" y="36"/>
                        </a:lnTo>
                        <a:lnTo>
                          <a:pt x="459" y="36"/>
                        </a:lnTo>
                        <a:lnTo>
                          <a:pt x="462" y="33"/>
                        </a:lnTo>
                        <a:lnTo>
                          <a:pt x="462" y="33"/>
                        </a:lnTo>
                        <a:lnTo>
                          <a:pt x="462" y="36"/>
                        </a:lnTo>
                        <a:lnTo>
                          <a:pt x="468" y="39"/>
                        </a:lnTo>
                        <a:lnTo>
                          <a:pt x="474" y="39"/>
                        </a:lnTo>
                        <a:lnTo>
                          <a:pt x="474" y="42"/>
                        </a:lnTo>
                        <a:lnTo>
                          <a:pt x="471" y="42"/>
                        </a:lnTo>
                        <a:lnTo>
                          <a:pt x="465" y="45"/>
                        </a:lnTo>
                        <a:lnTo>
                          <a:pt x="462" y="51"/>
                        </a:lnTo>
                        <a:lnTo>
                          <a:pt x="459" y="51"/>
                        </a:lnTo>
                        <a:lnTo>
                          <a:pt x="453" y="54"/>
                        </a:lnTo>
                        <a:lnTo>
                          <a:pt x="450" y="54"/>
                        </a:lnTo>
                        <a:lnTo>
                          <a:pt x="447" y="51"/>
                        </a:lnTo>
                        <a:lnTo>
                          <a:pt x="444" y="54"/>
                        </a:lnTo>
                        <a:lnTo>
                          <a:pt x="438" y="57"/>
                        </a:lnTo>
                        <a:lnTo>
                          <a:pt x="432" y="57"/>
                        </a:lnTo>
                        <a:lnTo>
                          <a:pt x="447" y="57"/>
                        </a:lnTo>
                        <a:lnTo>
                          <a:pt x="456" y="57"/>
                        </a:lnTo>
                        <a:lnTo>
                          <a:pt x="456" y="60"/>
                        </a:lnTo>
                        <a:lnTo>
                          <a:pt x="459" y="60"/>
                        </a:lnTo>
                        <a:lnTo>
                          <a:pt x="462" y="57"/>
                        </a:lnTo>
                        <a:lnTo>
                          <a:pt x="465" y="54"/>
                        </a:lnTo>
                        <a:lnTo>
                          <a:pt x="468" y="54"/>
                        </a:lnTo>
                        <a:lnTo>
                          <a:pt x="471" y="51"/>
                        </a:lnTo>
                        <a:lnTo>
                          <a:pt x="477" y="48"/>
                        </a:lnTo>
                        <a:lnTo>
                          <a:pt x="480" y="48"/>
                        </a:lnTo>
                        <a:lnTo>
                          <a:pt x="480" y="51"/>
                        </a:lnTo>
                        <a:lnTo>
                          <a:pt x="477" y="54"/>
                        </a:lnTo>
                        <a:lnTo>
                          <a:pt x="480" y="57"/>
                        </a:lnTo>
                        <a:lnTo>
                          <a:pt x="483" y="57"/>
                        </a:lnTo>
                        <a:lnTo>
                          <a:pt x="486" y="51"/>
                        </a:lnTo>
                        <a:lnTo>
                          <a:pt x="489" y="51"/>
                        </a:lnTo>
                        <a:lnTo>
                          <a:pt x="489" y="51"/>
                        </a:lnTo>
                        <a:lnTo>
                          <a:pt x="486" y="54"/>
                        </a:lnTo>
                        <a:lnTo>
                          <a:pt x="486" y="57"/>
                        </a:lnTo>
                        <a:lnTo>
                          <a:pt x="486" y="57"/>
                        </a:lnTo>
                        <a:lnTo>
                          <a:pt x="486" y="60"/>
                        </a:lnTo>
                        <a:lnTo>
                          <a:pt x="489" y="60"/>
                        </a:lnTo>
                        <a:lnTo>
                          <a:pt x="492" y="57"/>
                        </a:lnTo>
                        <a:lnTo>
                          <a:pt x="492" y="54"/>
                        </a:lnTo>
                        <a:lnTo>
                          <a:pt x="498" y="54"/>
                        </a:lnTo>
                        <a:lnTo>
                          <a:pt x="498" y="54"/>
                        </a:lnTo>
                        <a:lnTo>
                          <a:pt x="498" y="63"/>
                        </a:lnTo>
                        <a:lnTo>
                          <a:pt x="495" y="63"/>
                        </a:lnTo>
                        <a:lnTo>
                          <a:pt x="492" y="63"/>
                        </a:lnTo>
                        <a:lnTo>
                          <a:pt x="495" y="66"/>
                        </a:lnTo>
                        <a:lnTo>
                          <a:pt x="498" y="69"/>
                        </a:lnTo>
                        <a:lnTo>
                          <a:pt x="498" y="72"/>
                        </a:lnTo>
                        <a:lnTo>
                          <a:pt x="495" y="76"/>
                        </a:lnTo>
                        <a:lnTo>
                          <a:pt x="492" y="79"/>
                        </a:lnTo>
                        <a:lnTo>
                          <a:pt x="489" y="85"/>
                        </a:lnTo>
                        <a:lnTo>
                          <a:pt x="489" y="88"/>
                        </a:lnTo>
                        <a:lnTo>
                          <a:pt x="492" y="85"/>
                        </a:lnTo>
                        <a:lnTo>
                          <a:pt x="495" y="82"/>
                        </a:lnTo>
                        <a:lnTo>
                          <a:pt x="498" y="82"/>
                        </a:lnTo>
                        <a:lnTo>
                          <a:pt x="501" y="82"/>
                        </a:lnTo>
                        <a:lnTo>
                          <a:pt x="501" y="82"/>
                        </a:lnTo>
                        <a:lnTo>
                          <a:pt x="507" y="85"/>
                        </a:lnTo>
                        <a:lnTo>
                          <a:pt x="507" y="88"/>
                        </a:lnTo>
                        <a:lnTo>
                          <a:pt x="507" y="94"/>
                        </a:lnTo>
                        <a:lnTo>
                          <a:pt x="507" y="103"/>
                        </a:lnTo>
                        <a:lnTo>
                          <a:pt x="501" y="112"/>
                        </a:lnTo>
                        <a:lnTo>
                          <a:pt x="495" y="115"/>
                        </a:lnTo>
                        <a:lnTo>
                          <a:pt x="495" y="115"/>
                        </a:lnTo>
                        <a:lnTo>
                          <a:pt x="492" y="115"/>
                        </a:lnTo>
                        <a:lnTo>
                          <a:pt x="486" y="115"/>
                        </a:lnTo>
                        <a:lnTo>
                          <a:pt x="486" y="118"/>
                        </a:lnTo>
                        <a:lnTo>
                          <a:pt x="483" y="121"/>
                        </a:lnTo>
                        <a:lnTo>
                          <a:pt x="474" y="127"/>
                        </a:lnTo>
                        <a:lnTo>
                          <a:pt x="468" y="130"/>
                        </a:lnTo>
                        <a:lnTo>
                          <a:pt x="465" y="130"/>
                        </a:lnTo>
                        <a:lnTo>
                          <a:pt x="459" y="133"/>
                        </a:lnTo>
                        <a:lnTo>
                          <a:pt x="456" y="133"/>
                        </a:lnTo>
                        <a:lnTo>
                          <a:pt x="453" y="130"/>
                        </a:lnTo>
                        <a:lnTo>
                          <a:pt x="453" y="130"/>
                        </a:lnTo>
                        <a:lnTo>
                          <a:pt x="450" y="133"/>
                        </a:lnTo>
                        <a:lnTo>
                          <a:pt x="447" y="133"/>
                        </a:lnTo>
                        <a:lnTo>
                          <a:pt x="444" y="130"/>
                        </a:lnTo>
                        <a:lnTo>
                          <a:pt x="441" y="130"/>
                        </a:lnTo>
                        <a:lnTo>
                          <a:pt x="435" y="127"/>
                        </a:lnTo>
                        <a:lnTo>
                          <a:pt x="435" y="130"/>
                        </a:lnTo>
                        <a:lnTo>
                          <a:pt x="438" y="133"/>
                        </a:lnTo>
                        <a:lnTo>
                          <a:pt x="441" y="133"/>
                        </a:lnTo>
                        <a:lnTo>
                          <a:pt x="438" y="133"/>
                        </a:lnTo>
                        <a:lnTo>
                          <a:pt x="435" y="133"/>
                        </a:lnTo>
                        <a:lnTo>
                          <a:pt x="432" y="133"/>
                        </a:lnTo>
                        <a:lnTo>
                          <a:pt x="429" y="133"/>
                        </a:lnTo>
                        <a:lnTo>
                          <a:pt x="423" y="130"/>
                        </a:lnTo>
                        <a:lnTo>
                          <a:pt x="420" y="130"/>
                        </a:lnTo>
                        <a:lnTo>
                          <a:pt x="417" y="130"/>
                        </a:lnTo>
                        <a:lnTo>
                          <a:pt x="414" y="130"/>
                        </a:lnTo>
                        <a:lnTo>
                          <a:pt x="411" y="124"/>
                        </a:lnTo>
                        <a:lnTo>
                          <a:pt x="405" y="118"/>
                        </a:lnTo>
                        <a:lnTo>
                          <a:pt x="405" y="124"/>
                        </a:lnTo>
                        <a:lnTo>
                          <a:pt x="411" y="130"/>
                        </a:lnTo>
                        <a:lnTo>
                          <a:pt x="411" y="130"/>
                        </a:lnTo>
                        <a:lnTo>
                          <a:pt x="408" y="130"/>
                        </a:lnTo>
                        <a:lnTo>
                          <a:pt x="402" y="127"/>
                        </a:lnTo>
                        <a:lnTo>
                          <a:pt x="405" y="133"/>
                        </a:lnTo>
                        <a:lnTo>
                          <a:pt x="417" y="136"/>
                        </a:lnTo>
                        <a:lnTo>
                          <a:pt x="423" y="136"/>
                        </a:lnTo>
                        <a:lnTo>
                          <a:pt x="426" y="139"/>
                        </a:lnTo>
                        <a:lnTo>
                          <a:pt x="423" y="139"/>
                        </a:lnTo>
                        <a:lnTo>
                          <a:pt x="408" y="145"/>
                        </a:lnTo>
                        <a:lnTo>
                          <a:pt x="396" y="148"/>
                        </a:lnTo>
                        <a:lnTo>
                          <a:pt x="393" y="148"/>
                        </a:lnTo>
                        <a:lnTo>
                          <a:pt x="387" y="148"/>
                        </a:lnTo>
                        <a:lnTo>
                          <a:pt x="381" y="148"/>
                        </a:lnTo>
                        <a:lnTo>
                          <a:pt x="381" y="145"/>
                        </a:lnTo>
                        <a:lnTo>
                          <a:pt x="377" y="148"/>
                        </a:lnTo>
                        <a:lnTo>
                          <a:pt x="374" y="145"/>
                        </a:lnTo>
                        <a:lnTo>
                          <a:pt x="371" y="148"/>
                        </a:lnTo>
                        <a:lnTo>
                          <a:pt x="368" y="151"/>
                        </a:lnTo>
                        <a:lnTo>
                          <a:pt x="368" y="151"/>
                        </a:lnTo>
                        <a:lnTo>
                          <a:pt x="371" y="151"/>
                        </a:lnTo>
                        <a:lnTo>
                          <a:pt x="371" y="154"/>
                        </a:lnTo>
                        <a:lnTo>
                          <a:pt x="371" y="157"/>
                        </a:lnTo>
                        <a:lnTo>
                          <a:pt x="377" y="151"/>
                        </a:lnTo>
                        <a:lnTo>
                          <a:pt x="390" y="151"/>
                        </a:lnTo>
                        <a:lnTo>
                          <a:pt x="393" y="154"/>
                        </a:lnTo>
                        <a:lnTo>
                          <a:pt x="408" y="151"/>
                        </a:lnTo>
                        <a:lnTo>
                          <a:pt x="417" y="151"/>
                        </a:lnTo>
                        <a:lnTo>
                          <a:pt x="423" y="145"/>
                        </a:lnTo>
                        <a:lnTo>
                          <a:pt x="429" y="145"/>
                        </a:lnTo>
                        <a:lnTo>
                          <a:pt x="432" y="145"/>
                        </a:lnTo>
                        <a:lnTo>
                          <a:pt x="435" y="145"/>
                        </a:lnTo>
                        <a:lnTo>
                          <a:pt x="441" y="145"/>
                        </a:lnTo>
                        <a:lnTo>
                          <a:pt x="438" y="148"/>
                        </a:lnTo>
                        <a:lnTo>
                          <a:pt x="435" y="154"/>
                        </a:lnTo>
                        <a:lnTo>
                          <a:pt x="429" y="157"/>
                        </a:lnTo>
                        <a:lnTo>
                          <a:pt x="426" y="160"/>
                        </a:lnTo>
                        <a:lnTo>
                          <a:pt x="420" y="160"/>
                        </a:lnTo>
                        <a:lnTo>
                          <a:pt x="417" y="163"/>
                        </a:lnTo>
                        <a:lnTo>
                          <a:pt x="414" y="163"/>
                        </a:lnTo>
                        <a:lnTo>
                          <a:pt x="411" y="169"/>
                        </a:lnTo>
                        <a:lnTo>
                          <a:pt x="405" y="172"/>
                        </a:lnTo>
                        <a:lnTo>
                          <a:pt x="402" y="172"/>
                        </a:lnTo>
                        <a:lnTo>
                          <a:pt x="399" y="172"/>
                        </a:lnTo>
                        <a:lnTo>
                          <a:pt x="393" y="172"/>
                        </a:lnTo>
                        <a:lnTo>
                          <a:pt x="390" y="175"/>
                        </a:lnTo>
                        <a:lnTo>
                          <a:pt x="384" y="178"/>
                        </a:lnTo>
                        <a:lnTo>
                          <a:pt x="381" y="181"/>
                        </a:lnTo>
                        <a:lnTo>
                          <a:pt x="374" y="181"/>
                        </a:lnTo>
                        <a:lnTo>
                          <a:pt x="368" y="184"/>
                        </a:lnTo>
                        <a:lnTo>
                          <a:pt x="368" y="184"/>
                        </a:lnTo>
                        <a:lnTo>
                          <a:pt x="362" y="187"/>
                        </a:lnTo>
                        <a:lnTo>
                          <a:pt x="362" y="187"/>
                        </a:lnTo>
                        <a:lnTo>
                          <a:pt x="359" y="187"/>
                        </a:lnTo>
                        <a:lnTo>
                          <a:pt x="359" y="193"/>
                        </a:lnTo>
                        <a:lnTo>
                          <a:pt x="356" y="193"/>
                        </a:lnTo>
                        <a:lnTo>
                          <a:pt x="353" y="199"/>
                        </a:lnTo>
                        <a:lnTo>
                          <a:pt x="344" y="199"/>
                        </a:lnTo>
                        <a:lnTo>
                          <a:pt x="341" y="199"/>
                        </a:lnTo>
                        <a:lnTo>
                          <a:pt x="338" y="199"/>
                        </a:lnTo>
                        <a:lnTo>
                          <a:pt x="338" y="196"/>
                        </a:lnTo>
                        <a:lnTo>
                          <a:pt x="341" y="196"/>
                        </a:lnTo>
                        <a:lnTo>
                          <a:pt x="341" y="193"/>
                        </a:lnTo>
                        <a:lnTo>
                          <a:pt x="338" y="190"/>
                        </a:lnTo>
                        <a:lnTo>
                          <a:pt x="338" y="187"/>
                        </a:lnTo>
                        <a:lnTo>
                          <a:pt x="338" y="196"/>
                        </a:lnTo>
                        <a:lnTo>
                          <a:pt x="335" y="196"/>
                        </a:lnTo>
                        <a:lnTo>
                          <a:pt x="335" y="199"/>
                        </a:lnTo>
                        <a:lnTo>
                          <a:pt x="338" y="202"/>
                        </a:lnTo>
                        <a:lnTo>
                          <a:pt x="341" y="205"/>
                        </a:lnTo>
                        <a:lnTo>
                          <a:pt x="335" y="208"/>
                        </a:lnTo>
                        <a:lnTo>
                          <a:pt x="335" y="208"/>
                        </a:lnTo>
                        <a:lnTo>
                          <a:pt x="332" y="205"/>
                        </a:lnTo>
                        <a:lnTo>
                          <a:pt x="329" y="208"/>
                        </a:lnTo>
                        <a:lnTo>
                          <a:pt x="323" y="205"/>
                        </a:lnTo>
                        <a:lnTo>
                          <a:pt x="320" y="208"/>
                        </a:lnTo>
                        <a:lnTo>
                          <a:pt x="317" y="208"/>
                        </a:lnTo>
                        <a:lnTo>
                          <a:pt x="317" y="205"/>
                        </a:lnTo>
                        <a:lnTo>
                          <a:pt x="317" y="202"/>
                        </a:lnTo>
                        <a:lnTo>
                          <a:pt x="314" y="205"/>
                        </a:lnTo>
                        <a:lnTo>
                          <a:pt x="311" y="205"/>
                        </a:lnTo>
                        <a:lnTo>
                          <a:pt x="308" y="208"/>
                        </a:lnTo>
                        <a:lnTo>
                          <a:pt x="317" y="211"/>
                        </a:lnTo>
                        <a:lnTo>
                          <a:pt x="326" y="211"/>
                        </a:lnTo>
                        <a:lnTo>
                          <a:pt x="329" y="215"/>
                        </a:lnTo>
                        <a:lnTo>
                          <a:pt x="329" y="218"/>
                        </a:lnTo>
                        <a:lnTo>
                          <a:pt x="326" y="218"/>
                        </a:lnTo>
                        <a:lnTo>
                          <a:pt x="320" y="218"/>
                        </a:lnTo>
                        <a:lnTo>
                          <a:pt x="314" y="218"/>
                        </a:lnTo>
                        <a:lnTo>
                          <a:pt x="314" y="221"/>
                        </a:lnTo>
                        <a:lnTo>
                          <a:pt x="314" y="224"/>
                        </a:lnTo>
                        <a:lnTo>
                          <a:pt x="317" y="224"/>
                        </a:lnTo>
                        <a:lnTo>
                          <a:pt x="320" y="224"/>
                        </a:lnTo>
                        <a:lnTo>
                          <a:pt x="320" y="227"/>
                        </a:lnTo>
                        <a:lnTo>
                          <a:pt x="314" y="233"/>
                        </a:lnTo>
                        <a:lnTo>
                          <a:pt x="308" y="230"/>
                        </a:lnTo>
                        <a:lnTo>
                          <a:pt x="299" y="230"/>
                        </a:lnTo>
                        <a:lnTo>
                          <a:pt x="299" y="230"/>
                        </a:lnTo>
                        <a:lnTo>
                          <a:pt x="293" y="230"/>
                        </a:lnTo>
                        <a:lnTo>
                          <a:pt x="293" y="227"/>
                        </a:lnTo>
                        <a:lnTo>
                          <a:pt x="293" y="221"/>
                        </a:lnTo>
                        <a:lnTo>
                          <a:pt x="287" y="221"/>
                        </a:lnTo>
                        <a:lnTo>
                          <a:pt x="287" y="218"/>
                        </a:lnTo>
                        <a:lnTo>
                          <a:pt x="287" y="215"/>
                        </a:lnTo>
                        <a:lnTo>
                          <a:pt x="284" y="211"/>
                        </a:lnTo>
                        <a:lnTo>
                          <a:pt x="281" y="215"/>
                        </a:lnTo>
                        <a:lnTo>
                          <a:pt x="278" y="211"/>
                        </a:lnTo>
                        <a:lnTo>
                          <a:pt x="272" y="211"/>
                        </a:lnTo>
                        <a:lnTo>
                          <a:pt x="272" y="215"/>
                        </a:lnTo>
                        <a:lnTo>
                          <a:pt x="275" y="218"/>
                        </a:lnTo>
                        <a:lnTo>
                          <a:pt x="275" y="218"/>
                        </a:lnTo>
                        <a:lnTo>
                          <a:pt x="278" y="218"/>
                        </a:lnTo>
                        <a:lnTo>
                          <a:pt x="287" y="224"/>
                        </a:lnTo>
                        <a:lnTo>
                          <a:pt x="287" y="236"/>
                        </a:lnTo>
                        <a:lnTo>
                          <a:pt x="284" y="236"/>
                        </a:lnTo>
                        <a:lnTo>
                          <a:pt x="281" y="236"/>
                        </a:lnTo>
                        <a:lnTo>
                          <a:pt x="278" y="233"/>
                        </a:lnTo>
                        <a:lnTo>
                          <a:pt x="275" y="233"/>
                        </a:lnTo>
                        <a:lnTo>
                          <a:pt x="275" y="236"/>
                        </a:lnTo>
                        <a:lnTo>
                          <a:pt x="275" y="236"/>
                        </a:lnTo>
                        <a:lnTo>
                          <a:pt x="272" y="233"/>
                        </a:lnTo>
                        <a:lnTo>
                          <a:pt x="266" y="233"/>
                        </a:lnTo>
                        <a:lnTo>
                          <a:pt x="263" y="236"/>
                        </a:lnTo>
                        <a:lnTo>
                          <a:pt x="263" y="236"/>
                        </a:lnTo>
                        <a:lnTo>
                          <a:pt x="263" y="233"/>
                        </a:lnTo>
                        <a:lnTo>
                          <a:pt x="257" y="233"/>
                        </a:lnTo>
                        <a:lnTo>
                          <a:pt x="257" y="230"/>
                        </a:lnTo>
                        <a:lnTo>
                          <a:pt x="254" y="230"/>
                        </a:lnTo>
                        <a:lnTo>
                          <a:pt x="254" y="227"/>
                        </a:lnTo>
                        <a:lnTo>
                          <a:pt x="251" y="224"/>
                        </a:lnTo>
                        <a:lnTo>
                          <a:pt x="245" y="224"/>
                        </a:lnTo>
                        <a:lnTo>
                          <a:pt x="242" y="221"/>
                        </a:lnTo>
                        <a:lnTo>
                          <a:pt x="242" y="224"/>
                        </a:lnTo>
                        <a:lnTo>
                          <a:pt x="242" y="227"/>
                        </a:lnTo>
                        <a:lnTo>
                          <a:pt x="245" y="230"/>
                        </a:lnTo>
                        <a:lnTo>
                          <a:pt x="251" y="230"/>
                        </a:lnTo>
                        <a:lnTo>
                          <a:pt x="254" y="236"/>
                        </a:lnTo>
                        <a:lnTo>
                          <a:pt x="251" y="239"/>
                        </a:lnTo>
                        <a:lnTo>
                          <a:pt x="242" y="236"/>
                        </a:lnTo>
                        <a:lnTo>
                          <a:pt x="239" y="233"/>
                        </a:lnTo>
                        <a:lnTo>
                          <a:pt x="239" y="230"/>
                        </a:lnTo>
                        <a:lnTo>
                          <a:pt x="236" y="227"/>
                        </a:lnTo>
                        <a:lnTo>
                          <a:pt x="236" y="230"/>
                        </a:lnTo>
                        <a:lnTo>
                          <a:pt x="236" y="230"/>
                        </a:lnTo>
                        <a:lnTo>
                          <a:pt x="233" y="233"/>
                        </a:lnTo>
                        <a:lnTo>
                          <a:pt x="233" y="233"/>
                        </a:lnTo>
                        <a:lnTo>
                          <a:pt x="230" y="230"/>
                        </a:lnTo>
                        <a:lnTo>
                          <a:pt x="227" y="230"/>
                        </a:lnTo>
                        <a:lnTo>
                          <a:pt x="227" y="233"/>
                        </a:lnTo>
                        <a:lnTo>
                          <a:pt x="233" y="236"/>
                        </a:lnTo>
                        <a:lnTo>
                          <a:pt x="230" y="239"/>
                        </a:lnTo>
                        <a:lnTo>
                          <a:pt x="233" y="239"/>
                        </a:lnTo>
                        <a:lnTo>
                          <a:pt x="236" y="239"/>
                        </a:lnTo>
                        <a:lnTo>
                          <a:pt x="239" y="239"/>
                        </a:lnTo>
                        <a:lnTo>
                          <a:pt x="239" y="242"/>
                        </a:lnTo>
                        <a:lnTo>
                          <a:pt x="245" y="242"/>
                        </a:lnTo>
                        <a:lnTo>
                          <a:pt x="248" y="245"/>
                        </a:lnTo>
                        <a:lnTo>
                          <a:pt x="251" y="245"/>
                        </a:lnTo>
                        <a:lnTo>
                          <a:pt x="254" y="245"/>
                        </a:lnTo>
                        <a:lnTo>
                          <a:pt x="263" y="248"/>
                        </a:lnTo>
                        <a:lnTo>
                          <a:pt x="266" y="248"/>
                        </a:lnTo>
                        <a:lnTo>
                          <a:pt x="263" y="251"/>
                        </a:lnTo>
                        <a:lnTo>
                          <a:pt x="263" y="254"/>
                        </a:lnTo>
                        <a:lnTo>
                          <a:pt x="263" y="257"/>
                        </a:lnTo>
                        <a:lnTo>
                          <a:pt x="263" y="260"/>
                        </a:lnTo>
                        <a:lnTo>
                          <a:pt x="260" y="263"/>
                        </a:lnTo>
                        <a:lnTo>
                          <a:pt x="260" y="260"/>
                        </a:lnTo>
                        <a:lnTo>
                          <a:pt x="257" y="260"/>
                        </a:lnTo>
                        <a:lnTo>
                          <a:pt x="254" y="257"/>
                        </a:lnTo>
                        <a:lnTo>
                          <a:pt x="248" y="254"/>
                        </a:lnTo>
                        <a:lnTo>
                          <a:pt x="248" y="251"/>
                        </a:lnTo>
                        <a:lnTo>
                          <a:pt x="248" y="248"/>
                        </a:lnTo>
                        <a:lnTo>
                          <a:pt x="245" y="245"/>
                        </a:lnTo>
                        <a:lnTo>
                          <a:pt x="239" y="242"/>
                        </a:lnTo>
                        <a:lnTo>
                          <a:pt x="230" y="242"/>
                        </a:lnTo>
                        <a:lnTo>
                          <a:pt x="227" y="239"/>
                        </a:lnTo>
                        <a:lnTo>
                          <a:pt x="224" y="239"/>
                        </a:lnTo>
                        <a:lnTo>
                          <a:pt x="224" y="242"/>
                        </a:lnTo>
                        <a:lnTo>
                          <a:pt x="227" y="245"/>
                        </a:lnTo>
                        <a:lnTo>
                          <a:pt x="236" y="245"/>
                        </a:lnTo>
                        <a:lnTo>
                          <a:pt x="245" y="248"/>
                        </a:lnTo>
                        <a:lnTo>
                          <a:pt x="242" y="251"/>
                        </a:lnTo>
                        <a:lnTo>
                          <a:pt x="242" y="251"/>
                        </a:lnTo>
                        <a:lnTo>
                          <a:pt x="239" y="248"/>
                        </a:lnTo>
                        <a:lnTo>
                          <a:pt x="230" y="248"/>
                        </a:lnTo>
                        <a:lnTo>
                          <a:pt x="227" y="251"/>
                        </a:lnTo>
                        <a:lnTo>
                          <a:pt x="227" y="248"/>
                        </a:lnTo>
                        <a:lnTo>
                          <a:pt x="224" y="245"/>
                        </a:lnTo>
                        <a:lnTo>
                          <a:pt x="218" y="245"/>
                        </a:lnTo>
                        <a:lnTo>
                          <a:pt x="212" y="242"/>
                        </a:lnTo>
                        <a:lnTo>
                          <a:pt x="215" y="245"/>
                        </a:lnTo>
                        <a:lnTo>
                          <a:pt x="221" y="251"/>
                        </a:lnTo>
                        <a:lnTo>
                          <a:pt x="221" y="251"/>
                        </a:lnTo>
                        <a:lnTo>
                          <a:pt x="221" y="254"/>
                        </a:lnTo>
                        <a:lnTo>
                          <a:pt x="224" y="254"/>
                        </a:lnTo>
                        <a:lnTo>
                          <a:pt x="224" y="254"/>
                        </a:lnTo>
                        <a:lnTo>
                          <a:pt x="224" y="254"/>
                        </a:lnTo>
                        <a:lnTo>
                          <a:pt x="227" y="254"/>
                        </a:lnTo>
                        <a:lnTo>
                          <a:pt x="230" y="254"/>
                        </a:lnTo>
                        <a:lnTo>
                          <a:pt x="230" y="251"/>
                        </a:lnTo>
                        <a:lnTo>
                          <a:pt x="233" y="254"/>
                        </a:lnTo>
                        <a:lnTo>
                          <a:pt x="236" y="254"/>
                        </a:lnTo>
                        <a:lnTo>
                          <a:pt x="239" y="254"/>
                        </a:lnTo>
                        <a:lnTo>
                          <a:pt x="242" y="260"/>
                        </a:lnTo>
                        <a:lnTo>
                          <a:pt x="242" y="260"/>
                        </a:lnTo>
                        <a:lnTo>
                          <a:pt x="239" y="260"/>
                        </a:lnTo>
                        <a:lnTo>
                          <a:pt x="236" y="263"/>
                        </a:lnTo>
                        <a:lnTo>
                          <a:pt x="233" y="263"/>
                        </a:lnTo>
                        <a:lnTo>
                          <a:pt x="233" y="266"/>
                        </a:lnTo>
                        <a:lnTo>
                          <a:pt x="239" y="263"/>
                        </a:lnTo>
                        <a:lnTo>
                          <a:pt x="242" y="263"/>
                        </a:lnTo>
                        <a:lnTo>
                          <a:pt x="245" y="263"/>
                        </a:lnTo>
                        <a:lnTo>
                          <a:pt x="248" y="266"/>
                        </a:lnTo>
                        <a:lnTo>
                          <a:pt x="251" y="269"/>
                        </a:lnTo>
                        <a:lnTo>
                          <a:pt x="251" y="272"/>
                        </a:lnTo>
                        <a:lnTo>
                          <a:pt x="245" y="278"/>
                        </a:lnTo>
                        <a:lnTo>
                          <a:pt x="245" y="284"/>
                        </a:lnTo>
                        <a:lnTo>
                          <a:pt x="245" y="284"/>
                        </a:lnTo>
                        <a:lnTo>
                          <a:pt x="239" y="287"/>
                        </a:lnTo>
                        <a:lnTo>
                          <a:pt x="236" y="287"/>
                        </a:lnTo>
                        <a:lnTo>
                          <a:pt x="233" y="287"/>
                        </a:lnTo>
                        <a:lnTo>
                          <a:pt x="230" y="284"/>
                        </a:lnTo>
                        <a:lnTo>
                          <a:pt x="230" y="284"/>
                        </a:lnTo>
                        <a:lnTo>
                          <a:pt x="227" y="281"/>
                        </a:lnTo>
                        <a:lnTo>
                          <a:pt x="221" y="281"/>
                        </a:lnTo>
                        <a:lnTo>
                          <a:pt x="221" y="284"/>
                        </a:lnTo>
                        <a:lnTo>
                          <a:pt x="227" y="287"/>
                        </a:lnTo>
                        <a:lnTo>
                          <a:pt x="227" y="287"/>
                        </a:lnTo>
                        <a:lnTo>
                          <a:pt x="230" y="290"/>
                        </a:lnTo>
                        <a:lnTo>
                          <a:pt x="236" y="293"/>
                        </a:lnTo>
                        <a:lnTo>
                          <a:pt x="236" y="296"/>
                        </a:lnTo>
                        <a:lnTo>
                          <a:pt x="233" y="299"/>
                        </a:lnTo>
                        <a:lnTo>
                          <a:pt x="230" y="299"/>
                        </a:lnTo>
                        <a:lnTo>
                          <a:pt x="227" y="302"/>
                        </a:lnTo>
                        <a:lnTo>
                          <a:pt x="224" y="302"/>
                        </a:lnTo>
                        <a:lnTo>
                          <a:pt x="218" y="296"/>
                        </a:lnTo>
                        <a:lnTo>
                          <a:pt x="215" y="299"/>
                        </a:lnTo>
                        <a:lnTo>
                          <a:pt x="215" y="296"/>
                        </a:lnTo>
                        <a:lnTo>
                          <a:pt x="209" y="296"/>
                        </a:lnTo>
                        <a:lnTo>
                          <a:pt x="205" y="296"/>
                        </a:lnTo>
                        <a:lnTo>
                          <a:pt x="209" y="302"/>
                        </a:lnTo>
                        <a:lnTo>
                          <a:pt x="218" y="308"/>
                        </a:lnTo>
                        <a:lnTo>
                          <a:pt x="224" y="308"/>
                        </a:lnTo>
                        <a:lnTo>
                          <a:pt x="224" y="308"/>
                        </a:lnTo>
                        <a:lnTo>
                          <a:pt x="221" y="311"/>
                        </a:lnTo>
                        <a:lnTo>
                          <a:pt x="218" y="314"/>
                        </a:lnTo>
                        <a:lnTo>
                          <a:pt x="215" y="314"/>
                        </a:lnTo>
                        <a:lnTo>
                          <a:pt x="212" y="311"/>
                        </a:lnTo>
                        <a:lnTo>
                          <a:pt x="209" y="311"/>
                        </a:lnTo>
                        <a:lnTo>
                          <a:pt x="205" y="314"/>
                        </a:lnTo>
                        <a:lnTo>
                          <a:pt x="199" y="314"/>
                        </a:lnTo>
                        <a:lnTo>
                          <a:pt x="196" y="311"/>
                        </a:lnTo>
                        <a:lnTo>
                          <a:pt x="190" y="308"/>
                        </a:lnTo>
                        <a:lnTo>
                          <a:pt x="184" y="311"/>
                        </a:lnTo>
                        <a:lnTo>
                          <a:pt x="181" y="317"/>
                        </a:lnTo>
                        <a:lnTo>
                          <a:pt x="178" y="320"/>
                        </a:lnTo>
                        <a:lnTo>
                          <a:pt x="178" y="323"/>
                        </a:lnTo>
                        <a:lnTo>
                          <a:pt x="184" y="323"/>
                        </a:lnTo>
                        <a:lnTo>
                          <a:pt x="184" y="323"/>
                        </a:lnTo>
                        <a:lnTo>
                          <a:pt x="184" y="326"/>
                        </a:lnTo>
                        <a:lnTo>
                          <a:pt x="178" y="329"/>
                        </a:lnTo>
                        <a:lnTo>
                          <a:pt x="178" y="332"/>
                        </a:lnTo>
                        <a:lnTo>
                          <a:pt x="172" y="335"/>
                        </a:lnTo>
                        <a:lnTo>
                          <a:pt x="172" y="332"/>
                        </a:lnTo>
                        <a:lnTo>
                          <a:pt x="172" y="335"/>
                        </a:lnTo>
                        <a:lnTo>
                          <a:pt x="169" y="338"/>
                        </a:lnTo>
                        <a:lnTo>
                          <a:pt x="166" y="338"/>
                        </a:lnTo>
                        <a:lnTo>
                          <a:pt x="166" y="338"/>
                        </a:lnTo>
                        <a:lnTo>
                          <a:pt x="169" y="335"/>
                        </a:lnTo>
                        <a:lnTo>
                          <a:pt x="163" y="335"/>
                        </a:lnTo>
                        <a:lnTo>
                          <a:pt x="163" y="338"/>
                        </a:lnTo>
                        <a:lnTo>
                          <a:pt x="160" y="344"/>
                        </a:lnTo>
                        <a:lnTo>
                          <a:pt x="157" y="344"/>
                        </a:lnTo>
                        <a:lnTo>
                          <a:pt x="148" y="338"/>
                        </a:lnTo>
                        <a:lnTo>
                          <a:pt x="145" y="338"/>
                        </a:lnTo>
                        <a:lnTo>
                          <a:pt x="142" y="341"/>
                        </a:lnTo>
                        <a:lnTo>
                          <a:pt x="139" y="341"/>
                        </a:lnTo>
                        <a:lnTo>
                          <a:pt x="130" y="329"/>
                        </a:lnTo>
                        <a:lnTo>
                          <a:pt x="130" y="323"/>
                        </a:lnTo>
                        <a:lnTo>
                          <a:pt x="130" y="323"/>
                        </a:lnTo>
                        <a:lnTo>
                          <a:pt x="133" y="317"/>
                        </a:lnTo>
                        <a:lnTo>
                          <a:pt x="130" y="314"/>
                        </a:lnTo>
                        <a:lnTo>
                          <a:pt x="130" y="314"/>
                        </a:lnTo>
                        <a:lnTo>
                          <a:pt x="133" y="311"/>
                        </a:lnTo>
                        <a:lnTo>
                          <a:pt x="127" y="317"/>
                        </a:lnTo>
                        <a:lnTo>
                          <a:pt x="127" y="320"/>
                        </a:lnTo>
                        <a:lnTo>
                          <a:pt x="124" y="326"/>
                        </a:lnTo>
                        <a:lnTo>
                          <a:pt x="124" y="329"/>
                        </a:lnTo>
                        <a:lnTo>
                          <a:pt x="127" y="332"/>
                        </a:lnTo>
                        <a:lnTo>
                          <a:pt x="127" y="335"/>
                        </a:lnTo>
                        <a:lnTo>
                          <a:pt x="124" y="332"/>
                        </a:lnTo>
                        <a:lnTo>
                          <a:pt x="118" y="335"/>
                        </a:lnTo>
                        <a:lnTo>
                          <a:pt x="115" y="335"/>
                        </a:lnTo>
                        <a:lnTo>
                          <a:pt x="112" y="335"/>
                        </a:lnTo>
                        <a:lnTo>
                          <a:pt x="118" y="338"/>
                        </a:lnTo>
                        <a:lnTo>
                          <a:pt x="115" y="344"/>
                        </a:lnTo>
                        <a:lnTo>
                          <a:pt x="115" y="344"/>
                        </a:lnTo>
                        <a:lnTo>
                          <a:pt x="118" y="344"/>
                        </a:lnTo>
                        <a:lnTo>
                          <a:pt x="124" y="338"/>
                        </a:lnTo>
                        <a:lnTo>
                          <a:pt x="124" y="338"/>
                        </a:lnTo>
                        <a:lnTo>
                          <a:pt x="127" y="338"/>
                        </a:lnTo>
                        <a:lnTo>
                          <a:pt x="130" y="335"/>
                        </a:lnTo>
                        <a:lnTo>
                          <a:pt x="133" y="338"/>
                        </a:lnTo>
                        <a:lnTo>
                          <a:pt x="136" y="344"/>
                        </a:lnTo>
                        <a:lnTo>
                          <a:pt x="133" y="347"/>
                        </a:lnTo>
                        <a:lnTo>
                          <a:pt x="133" y="350"/>
                        </a:lnTo>
                        <a:lnTo>
                          <a:pt x="139" y="344"/>
                        </a:lnTo>
                        <a:lnTo>
                          <a:pt x="145" y="344"/>
                        </a:lnTo>
                        <a:lnTo>
                          <a:pt x="151" y="344"/>
                        </a:lnTo>
                        <a:lnTo>
                          <a:pt x="151" y="347"/>
                        </a:lnTo>
                        <a:lnTo>
                          <a:pt x="148" y="350"/>
                        </a:lnTo>
                        <a:lnTo>
                          <a:pt x="145" y="357"/>
                        </a:lnTo>
                        <a:lnTo>
                          <a:pt x="145" y="357"/>
                        </a:lnTo>
                        <a:lnTo>
                          <a:pt x="142" y="360"/>
                        </a:lnTo>
                        <a:lnTo>
                          <a:pt x="145" y="363"/>
                        </a:lnTo>
                        <a:lnTo>
                          <a:pt x="148" y="363"/>
                        </a:lnTo>
                        <a:lnTo>
                          <a:pt x="148" y="363"/>
                        </a:lnTo>
                        <a:lnTo>
                          <a:pt x="142" y="369"/>
                        </a:lnTo>
                        <a:lnTo>
                          <a:pt x="148" y="366"/>
                        </a:lnTo>
                        <a:lnTo>
                          <a:pt x="151" y="366"/>
                        </a:lnTo>
                        <a:lnTo>
                          <a:pt x="154" y="363"/>
                        </a:lnTo>
                        <a:lnTo>
                          <a:pt x="157" y="363"/>
                        </a:lnTo>
                        <a:lnTo>
                          <a:pt x="160" y="360"/>
                        </a:lnTo>
                        <a:lnTo>
                          <a:pt x="160" y="363"/>
                        </a:lnTo>
                        <a:lnTo>
                          <a:pt x="160" y="366"/>
                        </a:lnTo>
                        <a:lnTo>
                          <a:pt x="160" y="369"/>
                        </a:lnTo>
                        <a:lnTo>
                          <a:pt x="160" y="375"/>
                        </a:lnTo>
                        <a:lnTo>
                          <a:pt x="154" y="381"/>
                        </a:lnTo>
                        <a:lnTo>
                          <a:pt x="151" y="381"/>
                        </a:lnTo>
                        <a:lnTo>
                          <a:pt x="148" y="384"/>
                        </a:lnTo>
                        <a:lnTo>
                          <a:pt x="145" y="387"/>
                        </a:lnTo>
                        <a:lnTo>
                          <a:pt x="142" y="390"/>
                        </a:lnTo>
                        <a:lnTo>
                          <a:pt x="142" y="390"/>
                        </a:lnTo>
                        <a:lnTo>
                          <a:pt x="142" y="384"/>
                        </a:lnTo>
                        <a:lnTo>
                          <a:pt x="145" y="381"/>
                        </a:lnTo>
                        <a:lnTo>
                          <a:pt x="142" y="378"/>
                        </a:lnTo>
                        <a:lnTo>
                          <a:pt x="139" y="381"/>
                        </a:lnTo>
                        <a:lnTo>
                          <a:pt x="136" y="387"/>
                        </a:lnTo>
                        <a:lnTo>
                          <a:pt x="133" y="387"/>
                        </a:lnTo>
                        <a:lnTo>
                          <a:pt x="127" y="393"/>
                        </a:lnTo>
                        <a:lnTo>
                          <a:pt x="127" y="390"/>
                        </a:lnTo>
                        <a:lnTo>
                          <a:pt x="124" y="390"/>
                        </a:lnTo>
                        <a:lnTo>
                          <a:pt x="118" y="396"/>
                        </a:lnTo>
                        <a:lnTo>
                          <a:pt x="115" y="393"/>
                        </a:lnTo>
                        <a:lnTo>
                          <a:pt x="112" y="396"/>
                        </a:lnTo>
                        <a:lnTo>
                          <a:pt x="109" y="39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84" name="Freeform 1283"/>
                  <p:cNvSpPr>
                    <a:spLocks noEditPoints="1"/>
                  </p:cNvSpPr>
                  <p:nvPr/>
                </p:nvSpPr>
                <p:spPr bwMode="auto">
                  <a:xfrm>
                    <a:off x="2302" y="634"/>
                    <a:ext cx="510" cy="399"/>
                  </a:xfrm>
                  <a:custGeom>
                    <a:avLst/>
                    <a:gdLst>
                      <a:gd name="T0" fmla="*/ 356 w 510"/>
                      <a:gd name="T1" fmla="*/ 3 h 399"/>
                      <a:gd name="T2" fmla="*/ 438 w 510"/>
                      <a:gd name="T3" fmla="*/ 24 h 399"/>
                      <a:gd name="T4" fmla="*/ 426 w 510"/>
                      <a:gd name="T5" fmla="*/ 63 h 399"/>
                      <a:gd name="T6" fmla="*/ 492 w 510"/>
                      <a:gd name="T7" fmla="*/ 79 h 399"/>
                      <a:gd name="T8" fmla="*/ 432 w 510"/>
                      <a:gd name="T9" fmla="*/ 136 h 399"/>
                      <a:gd name="T10" fmla="*/ 417 w 510"/>
                      <a:gd name="T11" fmla="*/ 154 h 399"/>
                      <a:gd name="T12" fmla="*/ 344 w 510"/>
                      <a:gd name="T13" fmla="*/ 199 h 399"/>
                      <a:gd name="T14" fmla="*/ 314 w 510"/>
                      <a:gd name="T15" fmla="*/ 221 h 399"/>
                      <a:gd name="T16" fmla="*/ 272 w 510"/>
                      <a:gd name="T17" fmla="*/ 236 h 399"/>
                      <a:gd name="T18" fmla="*/ 224 w 510"/>
                      <a:gd name="T19" fmla="*/ 236 h 399"/>
                      <a:gd name="T20" fmla="*/ 230 w 510"/>
                      <a:gd name="T21" fmla="*/ 257 h 399"/>
                      <a:gd name="T22" fmla="*/ 233 w 510"/>
                      <a:gd name="T23" fmla="*/ 299 h 399"/>
                      <a:gd name="T24" fmla="*/ 178 w 510"/>
                      <a:gd name="T25" fmla="*/ 329 h 399"/>
                      <a:gd name="T26" fmla="*/ 121 w 510"/>
                      <a:gd name="T27" fmla="*/ 335 h 399"/>
                      <a:gd name="T28" fmla="*/ 160 w 510"/>
                      <a:gd name="T29" fmla="*/ 366 h 399"/>
                      <a:gd name="T30" fmla="*/ 106 w 510"/>
                      <a:gd name="T31" fmla="*/ 378 h 399"/>
                      <a:gd name="T32" fmla="*/ 76 w 510"/>
                      <a:gd name="T33" fmla="*/ 378 h 399"/>
                      <a:gd name="T34" fmla="*/ 49 w 510"/>
                      <a:gd name="T35" fmla="*/ 378 h 399"/>
                      <a:gd name="T36" fmla="*/ 27 w 510"/>
                      <a:gd name="T37" fmla="*/ 357 h 399"/>
                      <a:gd name="T38" fmla="*/ 12 w 510"/>
                      <a:gd name="T39" fmla="*/ 335 h 399"/>
                      <a:gd name="T40" fmla="*/ 67 w 510"/>
                      <a:gd name="T41" fmla="*/ 314 h 399"/>
                      <a:gd name="T42" fmla="*/ 109 w 510"/>
                      <a:gd name="T43" fmla="*/ 323 h 399"/>
                      <a:gd name="T44" fmla="*/ 94 w 510"/>
                      <a:gd name="T45" fmla="*/ 305 h 399"/>
                      <a:gd name="T46" fmla="*/ 115 w 510"/>
                      <a:gd name="T47" fmla="*/ 260 h 399"/>
                      <a:gd name="T48" fmla="*/ 121 w 510"/>
                      <a:gd name="T49" fmla="*/ 242 h 399"/>
                      <a:gd name="T50" fmla="*/ 145 w 510"/>
                      <a:gd name="T51" fmla="*/ 242 h 399"/>
                      <a:gd name="T52" fmla="*/ 145 w 510"/>
                      <a:gd name="T53" fmla="*/ 172 h 399"/>
                      <a:gd name="T54" fmla="*/ 202 w 510"/>
                      <a:gd name="T55" fmla="*/ 163 h 399"/>
                      <a:gd name="T56" fmla="*/ 281 w 510"/>
                      <a:gd name="T57" fmla="*/ 151 h 399"/>
                      <a:gd name="T58" fmla="*/ 215 w 510"/>
                      <a:gd name="T59" fmla="*/ 151 h 399"/>
                      <a:gd name="T60" fmla="*/ 175 w 510"/>
                      <a:gd name="T61" fmla="*/ 124 h 399"/>
                      <a:gd name="T62" fmla="*/ 142 w 510"/>
                      <a:gd name="T63" fmla="*/ 109 h 399"/>
                      <a:gd name="T64" fmla="*/ 166 w 510"/>
                      <a:gd name="T65" fmla="*/ 100 h 399"/>
                      <a:gd name="T66" fmla="*/ 163 w 510"/>
                      <a:gd name="T67" fmla="*/ 69 h 399"/>
                      <a:gd name="T68" fmla="*/ 151 w 510"/>
                      <a:gd name="T69" fmla="*/ 51 h 399"/>
                      <a:gd name="T70" fmla="*/ 205 w 510"/>
                      <a:gd name="T71" fmla="*/ 60 h 399"/>
                      <a:gd name="T72" fmla="*/ 224 w 510"/>
                      <a:gd name="T73" fmla="*/ 36 h 399"/>
                      <a:gd name="T74" fmla="*/ 272 w 510"/>
                      <a:gd name="T75" fmla="*/ 39 h 399"/>
                      <a:gd name="T76" fmla="*/ 302 w 510"/>
                      <a:gd name="T77" fmla="*/ 24 h 399"/>
                      <a:gd name="T78" fmla="*/ 236 w 510"/>
                      <a:gd name="T79" fmla="*/ 242 h 399"/>
                      <a:gd name="T80" fmla="*/ 326 w 510"/>
                      <a:gd name="T81" fmla="*/ 3 h 399"/>
                      <a:gd name="T82" fmla="*/ 269 w 510"/>
                      <a:gd name="T83" fmla="*/ 30 h 399"/>
                      <a:gd name="T84" fmla="*/ 212 w 510"/>
                      <a:gd name="T85" fmla="*/ 42 h 399"/>
                      <a:gd name="T86" fmla="*/ 163 w 510"/>
                      <a:gd name="T87" fmla="*/ 54 h 399"/>
                      <a:gd name="T88" fmla="*/ 199 w 510"/>
                      <a:gd name="T89" fmla="*/ 103 h 399"/>
                      <a:gd name="T90" fmla="*/ 172 w 510"/>
                      <a:gd name="T91" fmla="*/ 142 h 399"/>
                      <a:gd name="T92" fmla="*/ 284 w 510"/>
                      <a:gd name="T93" fmla="*/ 154 h 399"/>
                      <a:gd name="T94" fmla="*/ 166 w 510"/>
                      <a:gd name="T95" fmla="*/ 154 h 399"/>
                      <a:gd name="T96" fmla="*/ 154 w 510"/>
                      <a:gd name="T97" fmla="*/ 257 h 399"/>
                      <a:gd name="T98" fmla="*/ 106 w 510"/>
                      <a:gd name="T99" fmla="*/ 284 h 399"/>
                      <a:gd name="T100" fmla="*/ 94 w 510"/>
                      <a:gd name="T101" fmla="*/ 323 h 399"/>
                      <a:gd name="T102" fmla="*/ 24 w 510"/>
                      <a:gd name="T103" fmla="*/ 326 h 399"/>
                      <a:gd name="T104" fmla="*/ 37 w 510"/>
                      <a:gd name="T105" fmla="*/ 353 h 399"/>
                      <a:gd name="T106" fmla="*/ 97 w 510"/>
                      <a:gd name="T107" fmla="*/ 381 h 399"/>
                      <a:gd name="T108" fmla="*/ 145 w 510"/>
                      <a:gd name="T109" fmla="*/ 360 h 399"/>
                      <a:gd name="T110" fmla="*/ 187 w 510"/>
                      <a:gd name="T111" fmla="*/ 314 h 399"/>
                      <a:gd name="T112" fmla="*/ 224 w 510"/>
                      <a:gd name="T113" fmla="*/ 257 h 399"/>
                      <a:gd name="T114" fmla="*/ 242 w 510"/>
                      <a:gd name="T115" fmla="*/ 239 h 399"/>
                      <a:gd name="T116" fmla="*/ 317 w 510"/>
                      <a:gd name="T117" fmla="*/ 214 h 399"/>
                      <a:gd name="T118" fmla="*/ 393 w 510"/>
                      <a:gd name="T119" fmla="*/ 154 h 399"/>
                      <a:gd name="T120" fmla="*/ 507 w 510"/>
                      <a:gd name="T121" fmla="*/ 106 h 399"/>
                      <a:gd name="T122" fmla="*/ 462 w 510"/>
                      <a:gd name="T123" fmla="*/ 39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399">
                        <a:moveTo>
                          <a:pt x="317" y="3"/>
                        </a:moveTo>
                        <a:lnTo>
                          <a:pt x="326" y="3"/>
                        </a:lnTo>
                        <a:lnTo>
                          <a:pt x="326" y="6"/>
                        </a:lnTo>
                        <a:lnTo>
                          <a:pt x="326" y="9"/>
                        </a:lnTo>
                        <a:lnTo>
                          <a:pt x="323" y="12"/>
                        </a:lnTo>
                        <a:lnTo>
                          <a:pt x="323" y="12"/>
                        </a:lnTo>
                        <a:lnTo>
                          <a:pt x="323" y="12"/>
                        </a:lnTo>
                        <a:lnTo>
                          <a:pt x="326" y="15"/>
                        </a:lnTo>
                        <a:lnTo>
                          <a:pt x="326" y="15"/>
                        </a:lnTo>
                        <a:lnTo>
                          <a:pt x="326" y="15"/>
                        </a:lnTo>
                        <a:lnTo>
                          <a:pt x="329" y="15"/>
                        </a:lnTo>
                        <a:lnTo>
                          <a:pt x="329" y="15"/>
                        </a:lnTo>
                        <a:lnTo>
                          <a:pt x="329" y="15"/>
                        </a:lnTo>
                        <a:lnTo>
                          <a:pt x="332" y="9"/>
                        </a:lnTo>
                        <a:lnTo>
                          <a:pt x="332" y="9"/>
                        </a:lnTo>
                        <a:lnTo>
                          <a:pt x="332" y="9"/>
                        </a:lnTo>
                        <a:lnTo>
                          <a:pt x="332" y="15"/>
                        </a:lnTo>
                        <a:lnTo>
                          <a:pt x="332" y="15"/>
                        </a:lnTo>
                        <a:lnTo>
                          <a:pt x="332" y="15"/>
                        </a:lnTo>
                        <a:lnTo>
                          <a:pt x="335" y="18"/>
                        </a:lnTo>
                        <a:lnTo>
                          <a:pt x="335" y="18"/>
                        </a:lnTo>
                        <a:lnTo>
                          <a:pt x="335" y="18"/>
                        </a:lnTo>
                        <a:lnTo>
                          <a:pt x="338" y="18"/>
                        </a:lnTo>
                        <a:lnTo>
                          <a:pt x="338" y="18"/>
                        </a:lnTo>
                        <a:lnTo>
                          <a:pt x="338" y="15"/>
                        </a:lnTo>
                        <a:lnTo>
                          <a:pt x="338" y="15"/>
                        </a:lnTo>
                        <a:lnTo>
                          <a:pt x="341" y="12"/>
                        </a:lnTo>
                        <a:lnTo>
                          <a:pt x="341" y="12"/>
                        </a:lnTo>
                        <a:lnTo>
                          <a:pt x="341" y="15"/>
                        </a:lnTo>
                        <a:lnTo>
                          <a:pt x="341" y="18"/>
                        </a:lnTo>
                        <a:lnTo>
                          <a:pt x="341" y="18"/>
                        </a:lnTo>
                        <a:lnTo>
                          <a:pt x="341" y="18"/>
                        </a:lnTo>
                        <a:lnTo>
                          <a:pt x="341" y="24"/>
                        </a:lnTo>
                        <a:lnTo>
                          <a:pt x="341" y="27"/>
                        </a:lnTo>
                        <a:lnTo>
                          <a:pt x="338" y="27"/>
                        </a:lnTo>
                        <a:lnTo>
                          <a:pt x="341" y="30"/>
                        </a:lnTo>
                        <a:lnTo>
                          <a:pt x="341" y="30"/>
                        </a:lnTo>
                        <a:lnTo>
                          <a:pt x="341" y="30"/>
                        </a:lnTo>
                        <a:lnTo>
                          <a:pt x="344" y="30"/>
                        </a:lnTo>
                        <a:lnTo>
                          <a:pt x="347" y="30"/>
                        </a:lnTo>
                        <a:lnTo>
                          <a:pt x="350" y="30"/>
                        </a:lnTo>
                        <a:lnTo>
                          <a:pt x="350" y="30"/>
                        </a:lnTo>
                        <a:lnTo>
                          <a:pt x="350" y="30"/>
                        </a:lnTo>
                        <a:lnTo>
                          <a:pt x="353" y="30"/>
                        </a:lnTo>
                        <a:lnTo>
                          <a:pt x="353" y="27"/>
                        </a:lnTo>
                        <a:lnTo>
                          <a:pt x="353" y="27"/>
                        </a:lnTo>
                        <a:lnTo>
                          <a:pt x="353" y="21"/>
                        </a:lnTo>
                        <a:lnTo>
                          <a:pt x="356" y="15"/>
                        </a:lnTo>
                        <a:lnTo>
                          <a:pt x="356" y="15"/>
                        </a:lnTo>
                        <a:lnTo>
                          <a:pt x="356" y="15"/>
                        </a:lnTo>
                        <a:lnTo>
                          <a:pt x="353" y="6"/>
                        </a:lnTo>
                        <a:lnTo>
                          <a:pt x="353" y="3"/>
                        </a:lnTo>
                        <a:lnTo>
                          <a:pt x="353" y="3"/>
                        </a:lnTo>
                        <a:lnTo>
                          <a:pt x="356" y="3"/>
                        </a:lnTo>
                        <a:lnTo>
                          <a:pt x="356" y="3"/>
                        </a:lnTo>
                        <a:lnTo>
                          <a:pt x="356" y="3"/>
                        </a:lnTo>
                        <a:lnTo>
                          <a:pt x="359" y="3"/>
                        </a:lnTo>
                        <a:lnTo>
                          <a:pt x="362" y="6"/>
                        </a:lnTo>
                        <a:lnTo>
                          <a:pt x="362" y="6"/>
                        </a:lnTo>
                        <a:lnTo>
                          <a:pt x="362" y="6"/>
                        </a:lnTo>
                        <a:lnTo>
                          <a:pt x="368" y="3"/>
                        </a:lnTo>
                        <a:lnTo>
                          <a:pt x="371" y="6"/>
                        </a:lnTo>
                        <a:lnTo>
                          <a:pt x="371" y="6"/>
                        </a:lnTo>
                        <a:lnTo>
                          <a:pt x="371" y="9"/>
                        </a:lnTo>
                        <a:lnTo>
                          <a:pt x="371" y="9"/>
                        </a:lnTo>
                        <a:lnTo>
                          <a:pt x="377" y="9"/>
                        </a:lnTo>
                        <a:lnTo>
                          <a:pt x="377" y="9"/>
                        </a:lnTo>
                        <a:lnTo>
                          <a:pt x="377" y="9"/>
                        </a:lnTo>
                        <a:lnTo>
                          <a:pt x="384" y="9"/>
                        </a:lnTo>
                        <a:lnTo>
                          <a:pt x="387" y="12"/>
                        </a:lnTo>
                        <a:lnTo>
                          <a:pt x="387" y="12"/>
                        </a:lnTo>
                        <a:lnTo>
                          <a:pt x="387" y="12"/>
                        </a:lnTo>
                        <a:lnTo>
                          <a:pt x="387" y="15"/>
                        </a:lnTo>
                        <a:lnTo>
                          <a:pt x="390" y="15"/>
                        </a:lnTo>
                        <a:lnTo>
                          <a:pt x="390" y="18"/>
                        </a:lnTo>
                        <a:lnTo>
                          <a:pt x="387" y="24"/>
                        </a:lnTo>
                        <a:lnTo>
                          <a:pt x="387" y="24"/>
                        </a:lnTo>
                        <a:lnTo>
                          <a:pt x="387" y="24"/>
                        </a:lnTo>
                        <a:lnTo>
                          <a:pt x="387" y="27"/>
                        </a:lnTo>
                        <a:lnTo>
                          <a:pt x="390" y="27"/>
                        </a:lnTo>
                        <a:lnTo>
                          <a:pt x="390" y="27"/>
                        </a:lnTo>
                        <a:lnTo>
                          <a:pt x="393" y="27"/>
                        </a:lnTo>
                        <a:lnTo>
                          <a:pt x="393" y="27"/>
                        </a:lnTo>
                        <a:lnTo>
                          <a:pt x="393" y="27"/>
                        </a:lnTo>
                        <a:lnTo>
                          <a:pt x="399" y="21"/>
                        </a:lnTo>
                        <a:lnTo>
                          <a:pt x="402" y="18"/>
                        </a:lnTo>
                        <a:lnTo>
                          <a:pt x="402" y="18"/>
                        </a:lnTo>
                        <a:lnTo>
                          <a:pt x="405" y="18"/>
                        </a:lnTo>
                        <a:lnTo>
                          <a:pt x="405" y="15"/>
                        </a:lnTo>
                        <a:lnTo>
                          <a:pt x="408" y="15"/>
                        </a:lnTo>
                        <a:lnTo>
                          <a:pt x="411" y="18"/>
                        </a:lnTo>
                        <a:lnTo>
                          <a:pt x="411" y="18"/>
                        </a:lnTo>
                        <a:lnTo>
                          <a:pt x="414" y="18"/>
                        </a:lnTo>
                        <a:lnTo>
                          <a:pt x="417" y="18"/>
                        </a:lnTo>
                        <a:lnTo>
                          <a:pt x="417" y="18"/>
                        </a:lnTo>
                        <a:lnTo>
                          <a:pt x="411" y="21"/>
                        </a:lnTo>
                        <a:lnTo>
                          <a:pt x="411" y="21"/>
                        </a:lnTo>
                        <a:lnTo>
                          <a:pt x="411" y="24"/>
                        </a:lnTo>
                        <a:lnTo>
                          <a:pt x="414" y="27"/>
                        </a:lnTo>
                        <a:lnTo>
                          <a:pt x="414" y="27"/>
                        </a:lnTo>
                        <a:lnTo>
                          <a:pt x="417" y="27"/>
                        </a:lnTo>
                        <a:lnTo>
                          <a:pt x="417" y="27"/>
                        </a:lnTo>
                        <a:lnTo>
                          <a:pt x="417" y="27"/>
                        </a:lnTo>
                        <a:lnTo>
                          <a:pt x="417" y="24"/>
                        </a:lnTo>
                        <a:lnTo>
                          <a:pt x="420" y="21"/>
                        </a:lnTo>
                        <a:lnTo>
                          <a:pt x="423" y="18"/>
                        </a:lnTo>
                        <a:lnTo>
                          <a:pt x="426" y="18"/>
                        </a:lnTo>
                        <a:lnTo>
                          <a:pt x="432" y="21"/>
                        </a:lnTo>
                        <a:lnTo>
                          <a:pt x="438" y="21"/>
                        </a:lnTo>
                        <a:lnTo>
                          <a:pt x="438" y="24"/>
                        </a:lnTo>
                        <a:lnTo>
                          <a:pt x="438" y="24"/>
                        </a:lnTo>
                        <a:lnTo>
                          <a:pt x="438" y="24"/>
                        </a:lnTo>
                        <a:lnTo>
                          <a:pt x="435" y="24"/>
                        </a:lnTo>
                        <a:lnTo>
                          <a:pt x="435" y="27"/>
                        </a:lnTo>
                        <a:lnTo>
                          <a:pt x="435" y="27"/>
                        </a:lnTo>
                        <a:lnTo>
                          <a:pt x="435" y="30"/>
                        </a:lnTo>
                        <a:lnTo>
                          <a:pt x="432" y="30"/>
                        </a:lnTo>
                        <a:lnTo>
                          <a:pt x="435" y="33"/>
                        </a:lnTo>
                        <a:lnTo>
                          <a:pt x="435" y="33"/>
                        </a:lnTo>
                        <a:lnTo>
                          <a:pt x="438" y="36"/>
                        </a:lnTo>
                        <a:lnTo>
                          <a:pt x="438" y="33"/>
                        </a:lnTo>
                        <a:lnTo>
                          <a:pt x="441" y="33"/>
                        </a:lnTo>
                        <a:lnTo>
                          <a:pt x="441" y="33"/>
                        </a:lnTo>
                        <a:lnTo>
                          <a:pt x="441" y="33"/>
                        </a:lnTo>
                        <a:lnTo>
                          <a:pt x="441" y="36"/>
                        </a:lnTo>
                        <a:lnTo>
                          <a:pt x="444" y="36"/>
                        </a:lnTo>
                        <a:lnTo>
                          <a:pt x="447" y="36"/>
                        </a:lnTo>
                        <a:lnTo>
                          <a:pt x="447" y="36"/>
                        </a:lnTo>
                        <a:lnTo>
                          <a:pt x="447" y="36"/>
                        </a:lnTo>
                        <a:lnTo>
                          <a:pt x="450" y="33"/>
                        </a:lnTo>
                        <a:lnTo>
                          <a:pt x="453" y="33"/>
                        </a:lnTo>
                        <a:lnTo>
                          <a:pt x="453" y="33"/>
                        </a:lnTo>
                        <a:lnTo>
                          <a:pt x="450" y="36"/>
                        </a:lnTo>
                        <a:lnTo>
                          <a:pt x="450" y="36"/>
                        </a:lnTo>
                        <a:lnTo>
                          <a:pt x="450" y="36"/>
                        </a:lnTo>
                        <a:lnTo>
                          <a:pt x="453" y="39"/>
                        </a:lnTo>
                        <a:lnTo>
                          <a:pt x="453" y="39"/>
                        </a:lnTo>
                        <a:lnTo>
                          <a:pt x="453" y="39"/>
                        </a:lnTo>
                        <a:lnTo>
                          <a:pt x="456" y="42"/>
                        </a:lnTo>
                        <a:lnTo>
                          <a:pt x="456" y="42"/>
                        </a:lnTo>
                        <a:lnTo>
                          <a:pt x="456" y="39"/>
                        </a:lnTo>
                        <a:lnTo>
                          <a:pt x="459" y="39"/>
                        </a:lnTo>
                        <a:lnTo>
                          <a:pt x="462" y="36"/>
                        </a:lnTo>
                        <a:lnTo>
                          <a:pt x="462" y="36"/>
                        </a:lnTo>
                        <a:lnTo>
                          <a:pt x="462" y="39"/>
                        </a:lnTo>
                        <a:lnTo>
                          <a:pt x="462" y="39"/>
                        </a:lnTo>
                        <a:lnTo>
                          <a:pt x="462" y="39"/>
                        </a:lnTo>
                        <a:lnTo>
                          <a:pt x="468" y="45"/>
                        </a:lnTo>
                        <a:lnTo>
                          <a:pt x="468" y="45"/>
                        </a:lnTo>
                        <a:lnTo>
                          <a:pt x="471" y="45"/>
                        </a:lnTo>
                        <a:lnTo>
                          <a:pt x="474" y="45"/>
                        </a:lnTo>
                        <a:lnTo>
                          <a:pt x="474" y="45"/>
                        </a:lnTo>
                        <a:lnTo>
                          <a:pt x="471" y="45"/>
                        </a:lnTo>
                        <a:lnTo>
                          <a:pt x="465" y="48"/>
                        </a:lnTo>
                        <a:lnTo>
                          <a:pt x="465" y="48"/>
                        </a:lnTo>
                        <a:lnTo>
                          <a:pt x="465" y="48"/>
                        </a:lnTo>
                        <a:lnTo>
                          <a:pt x="462" y="54"/>
                        </a:lnTo>
                        <a:lnTo>
                          <a:pt x="459" y="54"/>
                        </a:lnTo>
                        <a:lnTo>
                          <a:pt x="456" y="54"/>
                        </a:lnTo>
                        <a:lnTo>
                          <a:pt x="456" y="54"/>
                        </a:lnTo>
                        <a:lnTo>
                          <a:pt x="453" y="57"/>
                        </a:lnTo>
                        <a:lnTo>
                          <a:pt x="450" y="57"/>
                        </a:lnTo>
                        <a:lnTo>
                          <a:pt x="447" y="54"/>
                        </a:lnTo>
                        <a:lnTo>
                          <a:pt x="447" y="54"/>
                        </a:lnTo>
                        <a:lnTo>
                          <a:pt x="447" y="54"/>
                        </a:lnTo>
                        <a:lnTo>
                          <a:pt x="444" y="57"/>
                        </a:lnTo>
                        <a:lnTo>
                          <a:pt x="438" y="57"/>
                        </a:lnTo>
                        <a:lnTo>
                          <a:pt x="426" y="63"/>
                        </a:lnTo>
                        <a:lnTo>
                          <a:pt x="441" y="60"/>
                        </a:lnTo>
                        <a:lnTo>
                          <a:pt x="447" y="60"/>
                        </a:lnTo>
                        <a:lnTo>
                          <a:pt x="453" y="63"/>
                        </a:lnTo>
                        <a:lnTo>
                          <a:pt x="456" y="63"/>
                        </a:lnTo>
                        <a:lnTo>
                          <a:pt x="456" y="63"/>
                        </a:lnTo>
                        <a:lnTo>
                          <a:pt x="459" y="63"/>
                        </a:lnTo>
                        <a:lnTo>
                          <a:pt x="459" y="63"/>
                        </a:lnTo>
                        <a:lnTo>
                          <a:pt x="462" y="63"/>
                        </a:lnTo>
                        <a:lnTo>
                          <a:pt x="462" y="63"/>
                        </a:lnTo>
                        <a:lnTo>
                          <a:pt x="465" y="60"/>
                        </a:lnTo>
                        <a:lnTo>
                          <a:pt x="465" y="60"/>
                        </a:lnTo>
                        <a:lnTo>
                          <a:pt x="468" y="60"/>
                        </a:lnTo>
                        <a:lnTo>
                          <a:pt x="468" y="60"/>
                        </a:lnTo>
                        <a:lnTo>
                          <a:pt x="471" y="57"/>
                        </a:lnTo>
                        <a:lnTo>
                          <a:pt x="471" y="54"/>
                        </a:lnTo>
                        <a:lnTo>
                          <a:pt x="477" y="54"/>
                        </a:lnTo>
                        <a:lnTo>
                          <a:pt x="480" y="51"/>
                        </a:lnTo>
                        <a:lnTo>
                          <a:pt x="480" y="54"/>
                        </a:lnTo>
                        <a:lnTo>
                          <a:pt x="477" y="57"/>
                        </a:lnTo>
                        <a:lnTo>
                          <a:pt x="477" y="57"/>
                        </a:lnTo>
                        <a:lnTo>
                          <a:pt x="477" y="60"/>
                        </a:lnTo>
                        <a:lnTo>
                          <a:pt x="480" y="60"/>
                        </a:lnTo>
                        <a:lnTo>
                          <a:pt x="480" y="63"/>
                        </a:lnTo>
                        <a:lnTo>
                          <a:pt x="480" y="60"/>
                        </a:lnTo>
                        <a:lnTo>
                          <a:pt x="483" y="60"/>
                        </a:lnTo>
                        <a:lnTo>
                          <a:pt x="483" y="60"/>
                        </a:lnTo>
                        <a:lnTo>
                          <a:pt x="483" y="60"/>
                        </a:lnTo>
                        <a:lnTo>
                          <a:pt x="486" y="57"/>
                        </a:lnTo>
                        <a:lnTo>
                          <a:pt x="486" y="54"/>
                        </a:lnTo>
                        <a:lnTo>
                          <a:pt x="486" y="57"/>
                        </a:lnTo>
                        <a:lnTo>
                          <a:pt x="486" y="57"/>
                        </a:lnTo>
                        <a:lnTo>
                          <a:pt x="486" y="57"/>
                        </a:lnTo>
                        <a:lnTo>
                          <a:pt x="486" y="57"/>
                        </a:lnTo>
                        <a:lnTo>
                          <a:pt x="483" y="60"/>
                        </a:lnTo>
                        <a:lnTo>
                          <a:pt x="483" y="60"/>
                        </a:lnTo>
                        <a:lnTo>
                          <a:pt x="483" y="63"/>
                        </a:lnTo>
                        <a:lnTo>
                          <a:pt x="486" y="63"/>
                        </a:lnTo>
                        <a:lnTo>
                          <a:pt x="486" y="66"/>
                        </a:lnTo>
                        <a:lnTo>
                          <a:pt x="486" y="66"/>
                        </a:lnTo>
                        <a:lnTo>
                          <a:pt x="489" y="63"/>
                        </a:lnTo>
                        <a:lnTo>
                          <a:pt x="492" y="63"/>
                        </a:lnTo>
                        <a:lnTo>
                          <a:pt x="492" y="63"/>
                        </a:lnTo>
                        <a:lnTo>
                          <a:pt x="492" y="60"/>
                        </a:lnTo>
                        <a:lnTo>
                          <a:pt x="492" y="60"/>
                        </a:lnTo>
                        <a:lnTo>
                          <a:pt x="492" y="60"/>
                        </a:lnTo>
                        <a:lnTo>
                          <a:pt x="495" y="57"/>
                        </a:lnTo>
                        <a:lnTo>
                          <a:pt x="495" y="57"/>
                        </a:lnTo>
                        <a:lnTo>
                          <a:pt x="498" y="57"/>
                        </a:lnTo>
                        <a:lnTo>
                          <a:pt x="495" y="63"/>
                        </a:lnTo>
                        <a:lnTo>
                          <a:pt x="495" y="66"/>
                        </a:lnTo>
                        <a:lnTo>
                          <a:pt x="492" y="66"/>
                        </a:lnTo>
                        <a:lnTo>
                          <a:pt x="495" y="69"/>
                        </a:lnTo>
                        <a:lnTo>
                          <a:pt x="495" y="69"/>
                        </a:lnTo>
                        <a:lnTo>
                          <a:pt x="495" y="72"/>
                        </a:lnTo>
                        <a:lnTo>
                          <a:pt x="495" y="75"/>
                        </a:lnTo>
                        <a:lnTo>
                          <a:pt x="492" y="79"/>
                        </a:lnTo>
                        <a:lnTo>
                          <a:pt x="492" y="79"/>
                        </a:lnTo>
                        <a:lnTo>
                          <a:pt x="492" y="79"/>
                        </a:lnTo>
                        <a:lnTo>
                          <a:pt x="492" y="82"/>
                        </a:lnTo>
                        <a:lnTo>
                          <a:pt x="489" y="88"/>
                        </a:lnTo>
                        <a:lnTo>
                          <a:pt x="486" y="88"/>
                        </a:lnTo>
                        <a:lnTo>
                          <a:pt x="489" y="88"/>
                        </a:lnTo>
                        <a:lnTo>
                          <a:pt x="489" y="91"/>
                        </a:lnTo>
                        <a:lnTo>
                          <a:pt x="489" y="91"/>
                        </a:lnTo>
                        <a:lnTo>
                          <a:pt x="492" y="91"/>
                        </a:lnTo>
                        <a:lnTo>
                          <a:pt x="492" y="91"/>
                        </a:lnTo>
                        <a:lnTo>
                          <a:pt x="495" y="91"/>
                        </a:lnTo>
                        <a:lnTo>
                          <a:pt x="495" y="88"/>
                        </a:lnTo>
                        <a:lnTo>
                          <a:pt x="495" y="85"/>
                        </a:lnTo>
                        <a:lnTo>
                          <a:pt x="498" y="85"/>
                        </a:lnTo>
                        <a:lnTo>
                          <a:pt x="498" y="85"/>
                        </a:lnTo>
                        <a:lnTo>
                          <a:pt x="501" y="85"/>
                        </a:lnTo>
                        <a:lnTo>
                          <a:pt x="501" y="85"/>
                        </a:lnTo>
                        <a:lnTo>
                          <a:pt x="501" y="85"/>
                        </a:lnTo>
                        <a:lnTo>
                          <a:pt x="504" y="88"/>
                        </a:lnTo>
                        <a:lnTo>
                          <a:pt x="507" y="91"/>
                        </a:lnTo>
                        <a:lnTo>
                          <a:pt x="507" y="97"/>
                        </a:lnTo>
                        <a:lnTo>
                          <a:pt x="507" y="106"/>
                        </a:lnTo>
                        <a:lnTo>
                          <a:pt x="501" y="112"/>
                        </a:lnTo>
                        <a:lnTo>
                          <a:pt x="495" y="115"/>
                        </a:lnTo>
                        <a:lnTo>
                          <a:pt x="495" y="118"/>
                        </a:lnTo>
                        <a:lnTo>
                          <a:pt x="495" y="118"/>
                        </a:lnTo>
                        <a:lnTo>
                          <a:pt x="495" y="118"/>
                        </a:lnTo>
                        <a:lnTo>
                          <a:pt x="492" y="118"/>
                        </a:lnTo>
                        <a:lnTo>
                          <a:pt x="489" y="118"/>
                        </a:lnTo>
                        <a:lnTo>
                          <a:pt x="489" y="118"/>
                        </a:lnTo>
                        <a:lnTo>
                          <a:pt x="486" y="118"/>
                        </a:lnTo>
                        <a:lnTo>
                          <a:pt x="486" y="118"/>
                        </a:lnTo>
                        <a:lnTo>
                          <a:pt x="486" y="121"/>
                        </a:lnTo>
                        <a:lnTo>
                          <a:pt x="486" y="121"/>
                        </a:lnTo>
                        <a:lnTo>
                          <a:pt x="483" y="124"/>
                        </a:lnTo>
                        <a:lnTo>
                          <a:pt x="474" y="127"/>
                        </a:lnTo>
                        <a:lnTo>
                          <a:pt x="468" y="130"/>
                        </a:lnTo>
                        <a:lnTo>
                          <a:pt x="465" y="133"/>
                        </a:lnTo>
                        <a:lnTo>
                          <a:pt x="459" y="133"/>
                        </a:lnTo>
                        <a:lnTo>
                          <a:pt x="456" y="133"/>
                        </a:lnTo>
                        <a:lnTo>
                          <a:pt x="453" y="133"/>
                        </a:lnTo>
                        <a:lnTo>
                          <a:pt x="453" y="130"/>
                        </a:lnTo>
                        <a:lnTo>
                          <a:pt x="450" y="133"/>
                        </a:lnTo>
                        <a:lnTo>
                          <a:pt x="450" y="136"/>
                        </a:lnTo>
                        <a:lnTo>
                          <a:pt x="450" y="136"/>
                        </a:lnTo>
                        <a:lnTo>
                          <a:pt x="444" y="133"/>
                        </a:lnTo>
                        <a:lnTo>
                          <a:pt x="441" y="130"/>
                        </a:lnTo>
                        <a:lnTo>
                          <a:pt x="441" y="130"/>
                        </a:lnTo>
                        <a:lnTo>
                          <a:pt x="441" y="130"/>
                        </a:lnTo>
                        <a:lnTo>
                          <a:pt x="435" y="130"/>
                        </a:lnTo>
                        <a:lnTo>
                          <a:pt x="432" y="130"/>
                        </a:lnTo>
                        <a:lnTo>
                          <a:pt x="432" y="133"/>
                        </a:lnTo>
                        <a:lnTo>
                          <a:pt x="432" y="133"/>
                        </a:lnTo>
                        <a:lnTo>
                          <a:pt x="432" y="136"/>
                        </a:lnTo>
                        <a:lnTo>
                          <a:pt x="432" y="136"/>
                        </a:lnTo>
                        <a:lnTo>
                          <a:pt x="432" y="136"/>
                        </a:lnTo>
                        <a:lnTo>
                          <a:pt x="429" y="133"/>
                        </a:lnTo>
                        <a:lnTo>
                          <a:pt x="429" y="133"/>
                        </a:lnTo>
                        <a:lnTo>
                          <a:pt x="429" y="133"/>
                        </a:lnTo>
                        <a:lnTo>
                          <a:pt x="423" y="133"/>
                        </a:lnTo>
                        <a:lnTo>
                          <a:pt x="420" y="133"/>
                        </a:lnTo>
                        <a:lnTo>
                          <a:pt x="420" y="130"/>
                        </a:lnTo>
                        <a:lnTo>
                          <a:pt x="420" y="130"/>
                        </a:lnTo>
                        <a:lnTo>
                          <a:pt x="417" y="133"/>
                        </a:lnTo>
                        <a:lnTo>
                          <a:pt x="417" y="133"/>
                        </a:lnTo>
                        <a:lnTo>
                          <a:pt x="411" y="127"/>
                        </a:lnTo>
                        <a:lnTo>
                          <a:pt x="408" y="121"/>
                        </a:lnTo>
                        <a:lnTo>
                          <a:pt x="402" y="118"/>
                        </a:lnTo>
                        <a:lnTo>
                          <a:pt x="405" y="124"/>
                        </a:lnTo>
                        <a:lnTo>
                          <a:pt x="405" y="127"/>
                        </a:lnTo>
                        <a:lnTo>
                          <a:pt x="405" y="127"/>
                        </a:lnTo>
                        <a:lnTo>
                          <a:pt x="405" y="130"/>
                        </a:lnTo>
                        <a:lnTo>
                          <a:pt x="408" y="133"/>
                        </a:lnTo>
                        <a:lnTo>
                          <a:pt x="408" y="133"/>
                        </a:lnTo>
                        <a:lnTo>
                          <a:pt x="408" y="133"/>
                        </a:lnTo>
                        <a:lnTo>
                          <a:pt x="402" y="130"/>
                        </a:lnTo>
                        <a:lnTo>
                          <a:pt x="399" y="130"/>
                        </a:lnTo>
                        <a:lnTo>
                          <a:pt x="402" y="133"/>
                        </a:lnTo>
                        <a:lnTo>
                          <a:pt x="402" y="136"/>
                        </a:lnTo>
                        <a:lnTo>
                          <a:pt x="405" y="136"/>
                        </a:lnTo>
                        <a:lnTo>
                          <a:pt x="405" y="136"/>
                        </a:lnTo>
                        <a:lnTo>
                          <a:pt x="417" y="139"/>
                        </a:lnTo>
                        <a:lnTo>
                          <a:pt x="423" y="139"/>
                        </a:lnTo>
                        <a:lnTo>
                          <a:pt x="423" y="142"/>
                        </a:lnTo>
                        <a:lnTo>
                          <a:pt x="423" y="142"/>
                        </a:lnTo>
                        <a:lnTo>
                          <a:pt x="408" y="148"/>
                        </a:lnTo>
                        <a:lnTo>
                          <a:pt x="396" y="151"/>
                        </a:lnTo>
                        <a:lnTo>
                          <a:pt x="393" y="151"/>
                        </a:lnTo>
                        <a:lnTo>
                          <a:pt x="387" y="151"/>
                        </a:lnTo>
                        <a:lnTo>
                          <a:pt x="384" y="151"/>
                        </a:lnTo>
                        <a:lnTo>
                          <a:pt x="384" y="148"/>
                        </a:lnTo>
                        <a:lnTo>
                          <a:pt x="381" y="148"/>
                        </a:lnTo>
                        <a:lnTo>
                          <a:pt x="381" y="148"/>
                        </a:lnTo>
                        <a:lnTo>
                          <a:pt x="377" y="148"/>
                        </a:lnTo>
                        <a:lnTo>
                          <a:pt x="374" y="148"/>
                        </a:lnTo>
                        <a:lnTo>
                          <a:pt x="374" y="148"/>
                        </a:lnTo>
                        <a:lnTo>
                          <a:pt x="374" y="148"/>
                        </a:lnTo>
                        <a:lnTo>
                          <a:pt x="371" y="148"/>
                        </a:lnTo>
                        <a:lnTo>
                          <a:pt x="368" y="151"/>
                        </a:lnTo>
                        <a:lnTo>
                          <a:pt x="368" y="151"/>
                        </a:lnTo>
                        <a:lnTo>
                          <a:pt x="368" y="154"/>
                        </a:lnTo>
                        <a:lnTo>
                          <a:pt x="365" y="157"/>
                        </a:lnTo>
                        <a:lnTo>
                          <a:pt x="368" y="157"/>
                        </a:lnTo>
                        <a:lnTo>
                          <a:pt x="371" y="157"/>
                        </a:lnTo>
                        <a:lnTo>
                          <a:pt x="371" y="157"/>
                        </a:lnTo>
                        <a:lnTo>
                          <a:pt x="371" y="160"/>
                        </a:lnTo>
                        <a:lnTo>
                          <a:pt x="374" y="160"/>
                        </a:lnTo>
                        <a:lnTo>
                          <a:pt x="377" y="157"/>
                        </a:lnTo>
                        <a:lnTo>
                          <a:pt x="390" y="157"/>
                        </a:lnTo>
                        <a:lnTo>
                          <a:pt x="393" y="157"/>
                        </a:lnTo>
                        <a:lnTo>
                          <a:pt x="408" y="157"/>
                        </a:lnTo>
                        <a:lnTo>
                          <a:pt x="417" y="154"/>
                        </a:lnTo>
                        <a:lnTo>
                          <a:pt x="420" y="154"/>
                        </a:lnTo>
                        <a:lnTo>
                          <a:pt x="420" y="154"/>
                        </a:lnTo>
                        <a:lnTo>
                          <a:pt x="423" y="148"/>
                        </a:lnTo>
                        <a:lnTo>
                          <a:pt x="429" y="148"/>
                        </a:lnTo>
                        <a:lnTo>
                          <a:pt x="429" y="148"/>
                        </a:lnTo>
                        <a:lnTo>
                          <a:pt x="432" y="148"/>
                        </a:lnTo>
                        <a:lnTo>
                          <a:pt x="432" y="148"/>
                        </a:lnTo>
                        <a:lnTo>
                          <a:pt x="435" y="148"/>
                        </a:lnTo>
                        <a:lnTo>
                          <a:pt x="438" y="148"/>
                        </a:lnTo>
                        <a:lnTo>
                          <a:pt x="438" y="151"/>
                        </a:lnTo>
                        <a:lnTo>
                          <a:pt x="435" y="157"/>
                        </a:lnTo>
                        <a:lnTo>
                          <a:pt x="429" y="160"/>
                        </a:lnTo>
                        <a:lnTo>
                          <a:pt x="426" y="160"/>
                        </a:lnTo>
                        <a:lnTo>
                          <a:pt x="420" y="163"/>
                        </a:lnTo>
                        <a:lnTo>
                          <a:pt x="420" y="163"/>
                        </a:lnTo>
                        <a:lnTo>
                          <a:pt x="420" y="163"/>
                        </a:lnTo>
                        <a:lnTo>
                          <a:pt x="417" y="166"/>
                        </a:lnTo>
                        <a:lnTo>
                          <a:pt x="414" y="166"/>
                        </a:lnTo>
                        <a:lnTo>
                          <a:pt x="414" y="166"/>
                        </a:lnTo>
                        <a:lnTo>
                          <a:pt x="414" y="166"/>
                        </a:lnTo>
                        <a:lnTo>
                          <a:pt x="411" y="172"/>
                        </a:lnTo>
                        <a:lnTo>
                          <a:pt x="405" y="175"/>
                        </a:lnTo>
                        <a:lnTo>
                          <a:pt x="402" y="175"/>
                        </a:lnTo>
                        <a:lnTo>
                          <a:pt x="402" y="175"/>
                        </a:lnTo>
                        <a:lnTo>
                          <a:pt x="399" y="175"/>
                        </a:lnTo>
                        <a:lnTo>
                          <a:pt x="399" y="175"/>
                        </a:lnTo>
                        <a:lnTo>
                          <a:pt x="393" y="175"/>
                        </a:lnTo>
                        <a:lnTo>
                          <a:pt x="393" y="175"/>
                        </a:lnTo>
                        <a:lnTo>
                          <a:pt x="393" y="175"/>
                        </a:lnTo>
                        <a:lnTo>
                          <a:pt x="390" y="178"/>
                        </a:lnTo>
                        <a:lnTo>
                          <a:pt x="384" y="178"/>
                        </a:lnTo>
                        <a:lnTo>
                          <a:pt x="384" y="178"/>
                        </a:lnTo>
                        <a:lnTo>
                          <a:pt x="381" y="181"/>
                        </a:lnTo>
                        <a:lnTo>
                          <a:pt x="381" y="184"/>
                        </a:lnTo>
                        <a:lnTo>
                          <a:pt x="371" y="184"/>
                        </a:lnTo>
                        <a:lnTo>
                          <a:pt x="371" y="184"/>
                        </a:lnTo>
                        <a:lnTo>
                          <a:pt x="371" y="184"/>
                        </a:lnTo>
                        <a:lnTo>
                          <a:pt x="368" y="187"/>
                        </a:lnTo>
                        <a:lnTo>
                          <a:pt x="368" y="184"/>
                        </a:lnTo>
                        <a:lnTo>
                          <a:pt x="365" y="184"/>
                        </a:lnTo>
                        <a:lnTo>
                          <a:pt x="365" y="187"/>
                        </a:lnTo>
                        <a:lnTo>
                          <a:pt x="362" y="187"/>
                        </a:lnTo>
                        <a:lnTo>
                          <a:pt x="362" y="187"/>
                        </a:lnTo>
                        <a:lnTo>
                          <a:pt x="359" y="187"/>
                        </a:lnTo>
                        <a:lnTo>
                          <a:pt x="359" y="187"/>
                        </a:lnTo>
                        <a:lnTo>
                          <a:pt x="359" y="190"/>
                        </a:lnTo>
                        <a:lnTo>
                          <a:pt x="359" y="190"/>
                        </a:lnTo>
                        <a:lnTo>
                          <a:pt x="359" y="190"/>
                        </a:lnTo>
                        <a:lnTo>
                          <a:pt x="359" y="193"/>
                        </a:lnTo>
                        <a:lnTo>
                          <a:pt x="356" y="196"/>
                        </a:lnTo>
                        <a:lnTo>
                          <a:pt x="353" y="196"/>
                        </a:lnTo>
                        <a:lnTo>
                          <a:pt x="353" y="196"/>
                        </a:lnTo>
                        <a:lnTo>
                          <a:pt x="353" y="199"/>
                        </a:lnTo>
                        <a:lnTo>
                          <a:pt x="344" y="199"/>
                        </a:lnTo>
                        <a:lnTo>
                          <a:pt x="344" y="199"/>
                        </a:lnTo>
                        <a:lnTo>
                          <a:pt x="344" y="199"/>
                        </a:lnTo>
                        <a:lnTo>
                          <a:pt x="341" y="202"/>
                        </a:lnTo>
                        <a:lnTo>
                          <a:pt x="341" y="202"/>
                        </a:lnTo>
                        <a:lnTo>
                          <a:pt x="341" y="199"/>
                        </a:lnTo>
                        <a:lnTo>
                          <a:pt x="341" y="199"/>
                        </a:lnTo>
                        <a:lnTo>
                          <a:pt x="341" y="199"/>
                        </a:lnTo>
                        <a:lnTo>
                          <a:pt x="341" y="199"/>
                        </a:lnTo>
                        <a:lnTo>
                          <a:pt x="341" y="196"/>
                        </a:lnTo>
                        <a:lnTo>
                          <a:pt x="341" y="193"/>
                        </a:lnTo>
                        <a:lnTo>
                          <a:pt x="341" y="193"/>
                        </a:lnTo>
                        <a:lnTo>
                          <a:pt x="338" y="190"/>
                        </a:lnTo>
                        <a:lnTo>
                          <a:pt x="335" y="190"/>
                        </a:lnTo>
                        <a:lnTo>
                          <a:pt x="335" y="193"/>
                        </a:lnTo>
                        <a:lnTo>
                          <a:pt x="338" y="196"/>
                        </a:lnTo>
                        <a:lnTo>
                          <a:pt x="335" y="199"/>
                        </a:lnTo>
                        <a:lnTo>
                          <a:pt x="335" y="199"/>
                        </a:lnTo>
                        <a:lnTo>
                          <a:pt x="335" y="199"/>
                        </a:lnTo>
                        <a:lnTo>
                          <a:pt x="335" y="202"/>
                        </a:lnTo>
                        <a:lnTo>
                          <a:pt x="332" y="202"/>
                        </a:lnTo>
                        <a:lnTo>
                          <a:pt x="335" y="205"/>
                        </a:lnTo>
                        <a:lnTo>
                          <a:pt x="338" y="205"/>
                        </a:lnTo>
                        <a:lnTo>
                          <a:pt x="338" y="208"/>
                        </a:lnTo>
                        <a:lnTo>
                          <a:pt x="335" y="211"/>
                        </a:lnTo>
                        <a:lnTo>
                          <a:pt x="335" y="211"/>
                        </a:lnTo>
                        <a:lnTo>
                          <a:pt x="332" y="208"/>
                        </a:lnTo>
                        <a:lnTo>
                          <a:pt x="332" y="208"/>
                        </a:lnTo>
                        <a:lnTo>
                          <a:pt x="329" y="208"/>
                        </a:lnTo>
                        <a:lnTo>
                          <a:pt x="329" y="208"/>
                        </a:lnTo>
                        <a:lnTo>
                          <a:pt x="323" y="208"/>
                        </a:lnTo>
                        <a:lnTo>
                          <a:pt x="323" y="208"/>
                        </a:lnTo>
                        <a:lnTo>
                          <a:pt x="320" y="208"/>
                        </a:lnTo>
                        <a:lnTo>
                          <a:pt x="320" y="208"/>
                        </a:lnTo>
                        <a:lnTo>
                          <a:pt x="320" y="208"/>
                        </a:lnTo>
                        <a:lnTo>
                          <a:pt x="320" y="208"/>
                        </a:lnTo>
                        <a:lnTo>
                          <a:pt x="320" y="205"/>
                        </a:lnTo>
                        <a:lnTo>
                          <a:pt x="317" y="205"/>
                        </a:lnTo>
                        <a:lnTo>
                          <a:pt x="317" y="205"/>
                        </a:lnTo>
                        <a:lnTo>
                          <a:pt x="314" y="205"/>
                        </a:lnTo>
                        <a:lnTo>
                          <a:pt x="314" y="205"/>
                        </a:lnTo>
                        <a:lnTo>
                          <a:pt x="314" y="208"/>
                        </a:lnTo>
                        <a:lnTo>
                          <a:pt x="311" y="208"/>
                        </a:lnTo>
                        <a:lnTo>
                          <a:pt x="311" y="208"/>
                        </a:lnTo>
                        <a:lnTo>
                          <a:pt x="308" y="208"/>
                        </a:lnTo>
                        <a:lnTo>
                          <a:pt x="308" y="211"/>
                        </a:lnTo>
                        <a:lnTo>
                          <a:pt x="308" y="214"/>
                        </a:lnTo>
                        <a:lnTo>
                          <a:pt x="311" y="214"/>
                        </a:lnTo>
                        <a:lnTo>
                          <a:pt x="317" y="214"/>
                        </a:lnTo>
                        <a:lnTo>
                          <a:pt x="326" y="214"/>
                        </a:lnTo>
                        <a:lnTo>
                          <a:pt x="329" y="218"/>
                        </a:lnTo>
                        <a:lnTo>
                          <a:pt x="326" y="221"/>
                        </a:lnTo>
                        <a:lnTo>
                          <a:pt x="326" y="221"/>
                        </a:lnTo>
                        <a:lnTo>
                          <a:pt x="320" y="221"/>
                        </a:lnTo>
                        <a:lnTo>
                          <a:pt x="320" y="221"/>
                        </a:lnTo>
                        <a:lnTo>
                          <a:pt x="320" y="221"/>
                        </a:lnTo>
                        <a:lnTo>
                          <a:pt x="314" y="221"/>
                        </a:lnTo>
                        <a:lnTo>
                          <a:pt x="314" y="221"/>
                        </a:lnTo>
                        <a:lnTo>
                          <a:pt x="314" y="221"/>
                        </a:lnTo>
                        <a:lnTo>
                          <a:pt x="314" y="224"/>
                        </a:lnTo>
                        <a:lnTo>
                          <a:pt x="311" y="224"/>
                        </a:lnTo>
                        <a:lnTo>
                          <a:pt x="314" y="227"/>
                        </a:lnTo>
                        <a:lnTo>
                          <a:pt x="314" y="227"/>
                        </a:lnTo>
                        <a:lnTo>
                          <a:pt x="314" y="227"/>
                        </a:lnTo>
                        <a:lnTo>
                          <a:pt x="317" y="227"/>
                        </a:lnTo>
                        <a:lnTo>
                          <a:pt x="317" y="227"/>
                        </a:lnTo>
                        <a:lnTo>
                          <a:pt x="317" y="227"/>
                        </a:lnTo>
                        <a:lnTo>
                          <a:pt x="317" y="230"/>
                        </a:lnTo>
                        <a:lnTo>
                          <a:pt x="314" y="233"/>
                        </a:lnTo>
                        <a:lnTo>
                          <a:pt x="308" y="233"/>
                        </a:lnTo>
                        <a:lnTo>
                          <a:pt x="299" y="233"/>
                        </a:lnTo>
                        <a:lnTo>
                          <a:pt x="299" y="233"/>
                        </a:lnTo>
                        <a:lnTo>
                          <a:pt x="299" y="233"/>
                        </a:lnTo>
                        <a:lnTo>
                          <a:pt x="299" y="230"/>
                        </a:lnTo>
                        <a:lnTo>
                          <a:pt x="296" y="230"/>
                        </a:lnTo>
                        <a:lnTo>
                          <a:pt x="293" y="230"/>
                        </a:lnTo>
                        <a:lnTo>
                          <a:pt x="293" y="224"/>
                        </a:lnTo>
                        <a:lnTo>
                          <a:pt x="293" y="224"/>
                        </a:lnTo>
                        <a:lnTo>
                          <a:pt x="293" y="224"/>
                        </a:lnTo>
                        <a:lnTo>
                          <a:pt x="287" y="221"/>
                        </a:lnTo>
                        <a:lnTo>
                          <a:pt x="287" y="221"/>
                        </a:lnTo>
                        <a:lnTo>
                          <a:pt x="287" y="218"/>
                        </a:lnTo>
                        <a:lnTo>
                          <a:pt x="287" y="218"/>
                        </a:lnTo>
                        <a:lnTo>
                          <a:pt x="287" y="218"/>
                        </a:lnTo>
                        <a:lnTo>
                          <a:pt x="284" y="214"/>
                        </a:lnTo>
                        <a:lnTo>
                          <a:pt x="284" y="214"/>
                        </a:lnTo>
                        <a:lnTo>
                          <a:pt x="281" y="214"/>
                        </a:lnTo>
                        <a:lnTo>
                          <a:pt x="281" y="214"/>
                        </a:lnTo>
                        <a:lnTo>
                          <a:pt x="278" y="214"/>
                        </a:lnTo>
                        <a:lnTo>
                          <a:pt x="278" y="214"/>
                        </a:lnTo>
                        <a:lnTo>
                          <a:pt x="278" y="214"/>
                        </a:lnTo>
                        <a:lnTo>
                          <a:pt x="272" y="214"/>
                        </a:lnTo>
                        <a:lnTo>
                          <a:pt x="272" y="214"/>
                        </a:lnTo>
                        <a:lnTo>
                          <a:pt x="272" y="218"/>
                        </a:lnTo>
                        <a:lnTo>
                          <a:pt x="269" y="218"/>
                        </a:lnTo>
                        <a:lnTo>
                          <a:pt x="269" y="221"/>
                        </a:lnTo>
                        <a:lnTo>
                          <a:pt x="272" y="221"/>
                        </a:lnTo>
                        <a:lnTo>
                          <a:pt x="275" y="221"/>
                        </a:lnTo>
                        <a:lnTo>
                          <a:pt x="275" y="221"/>
                        </a:lnTo>
                        <a:lnTo>
                          <a:pt x="275" y="221"/>
                        </a:lnTo>
                        <a:lnTo>
                          <a:pt x="275" y="221"/>
                        </a:lnTo>
                        <a:lnTo>
                          <a:pt x="278" y="221"/>
                        </a:lnTo>
                        <a:lnTo>
                          <a:pt x="284" y="227"/>
                        </a:lnTo>
                        <a:lnTo>
                          <a:pt x="284" y="239"/>
                        </a:lnTo>
                        <a:lnTo>
                          <a:pt x="284" y="239"/>
                        </a:lnTo>
                        <a:lnTo>
                          <a:pt x="281" y="239"/>
                        </a:lnTo>
                        <a:lnTo>
                          <a:pt x="278" y="236"/>
                        </a:lnTo>
                        <a:lnTo>
                          <a:pt x="278" y="236"/>
                        </a:lnTo>
                        <a:lnTo>
                          <a:pt x="278" y="236"/>
                        </a:lnTo>
                        <a:lnTo>
                          <a:pt x="275" y="236"/>
                        </a:lnTo>
                        <a:lnTo>
                          <a:pt x="275" y="236"/>
                        </a:lnTo>
                        <a:lnTo>
                          <a:pt x="275" y="236"/>
                        </a:lnTo>
                        <a:lnTo>
                          <a:pt x="275" y="239"/>
                        </a:lnTo>
                        <a:lnTo>
                          <a:pt x="272" y="236"/>
                        </a:lnTo>
                        <a:lnTo>
                          <a:pt x="272" y="236"/>
                        </a:lnTo>
                        <a:lnTo>
                          <a:pt x="269" y="236"/>
                        </a:lnTo>
                        <a:lnTo>
                          <a:pt x="266" y="236"/>
                        </a:lnTo>
                        <a:lnTo>
                          <a:pt x="266" y="236"/>
                        </a:lnTo>
                        <a:lnTo>
                          <a:pt x="266" y="236"/>
                        </a:lnTo>
                        <a:lnTo>
                          <a:pt x="263" y="239"/>
                        </a:lnTo>
                        <a:lnTo>
                          <a:pt x="263" y="239"/>
                        </a:lnTo>
                        <a:lnTo>
                          <a:pt x="263" y="236"/>
                        </a:lnTo>
                        <a:lnTo>
                          <a:pt x="263" y="236"/>
                        </a:lnTo>
                        <a:lnTo>
                          <a:pt x="263" y="236"/>
                        </a:lnTo>
                        <a:lnTo>
                          <a:pt x="260" y="236"/>
                        </a:lnTo>
                        <a:lnTo>
                          <a:pt x="257" y="233"/>
                        </a:lnTo>
                        <a:lnTo>
                          <a:pt x="257" y="230"/>
                        </a:lnTo>
                        <a:lnTo>
                          <a:pt x="254" y="230"/>
                        </a:lnTo>
                        <a:lnTo>
                          <a:pt x="254" y="233"/>
                        </a:lnTo>
                        <a:lnTo>
                          <a:pt x="254" y="230"/>
                        </a:lnTo>
                        <a:lnTo>
                          <a:pt x="254" y="230"/>
                        </a:lnTo>
                        <a:lnTo>
                          <a:pt x="254" y="230"/>
                        </a:lnTo>
                        <a:lnTo>
                          <a:pt x="251" y="227"/>
                        </a:lnTo>
                        <a:lnTo>
                          <a:pt x="251" y="227"/>
                        </a:lnTo>
                        <a:lnTo>
                          <a:pt x="251" y="227"/>
                        </a:lnTo>
                        <a:lnTo>
                          <a:pt x="245" y="227"/>
                        </a:lnTo>
                        <a:lnTo>
                          <a:pt x="245" y="224"/>
                        </a:lnTo>
                        <a:lnTo>
                          <a:pt x="242" y="224"/>
                        </a:lnTo>
                        <a:lnTo>
                          <a:pt x="242" y="224"/>
                        </a:lnTo>
                        <a:lnTo>
                          <a:pt x="239" y="224"/>
                        </a:lnTo>
                        <a:lnTo>
                          <a:pt x="239" y="227"/>
                        </a:lnTo>
                        <a:lnTo>
                          <a:pt x="239" y="227"/>
                        </a:lnTo>
                        <a:lnTo>
                          <a:pt x="239" y="230"/>
                        </a:lnTo>
                        <a:lnTo>
                          <a:pt x="239" y="230"/>
                        </a:lnTo>
                        <a:lnTo>
                          <a:pt x="242" y="230"/>
                        </a:lnTo>
                        <a:lnTo>
                          <a:pt x="245" y="233"/>
                        </a:lnTo>
                        <a:lnTo>
                          <a:pt x="245" y="233"/>
                        </a:lnTo>
                        <a:lnTo>
                          <a:pt x="245" y="233"/>
                        </a:lnTo>
                        <a:lnTo>
                          <a:pt x="248" y="233"/>
                        </a:lnTo>
                        <a:lnTo>
                          <a:pt x="251" y="239"/>
                        </a:lnTo>
                        <a:lnTo>
                          <a:pt x="251" y="239"/>
                        </a:lnTo>
                        <a:lnTo>
                          <a:pt x="242" y="239"/>
                        </a:lnTo>
                        <a:lnTo>
                          <a:pt x="242" y="236"/>
                        </a:lnTo>
                        <a:lnTo>
                          <a:pt x="242" y="233"/>
                        </a:lnTo>
                        <a:lnTo>
                          <a:pt x="242" y="233"/>
                        </a:lnTo>
                        <a:lnTo>
                          <a:pt x="239" y="233"/>
                        </a:lnTo>
                        <a:lnTo>
                          <a:pt x="239" y="230"/>
                        </a:lnTo>
                        <a:lnTo>
                          <a:pt x="236" y="227"/>
                        </a:lnTo>
                        <a:lnTo>
                          <a:pt x="236" y="230"/>
                        </a:lnTo>
                        <a:lnTo>
                          <a:pt x="233" y="230"/>
                        </a:lnTo>
                        <a:lnTo>
                          <a:pt x="233" y="233"/>
                        </a:lnTo>
                        <a:lnTo>
                          <a:pt x="233" y="233"/>
                        </a:lnTo>
                        <a:lnTo>
                          <a:pt x="236" y="233"/>
                        </a:lnTo>
                        <a:lnTo>
                          <a:pt x="233" y="236"/>
                        </a:lnTo>
                        <a:lnTo>
                          <a:pt x="233" y="233"/>
                        </a:lnTo>
                        <a:lnTo>
                          <a:pt x="230" y="233"/>
                        </a:lnTo>
                        <a:lnTo>
                          <a:pt x="230" y="233"/>
                        </a:lnTo>
                        <a:lnTo>
                          <a:pt x="230" y="233"/>
                        </a:lnTo>
                        <a:lnTo>
                          <a:pt x="227" y="233"/>
                        </a:lnTo>
                        <a:lnTo>
                          <a:pt x="224" y="233"/>
                        </a:lnTo>
                        <a:lnTo>
                          <a:pt x="224" y="236"/>
                        </a:lnTo>
                        <a:lnTo>
                          <a:pt x="224" y="236"/>
                        </a:lnTo>
                        <a:lnTo>
                          <a:pt x="224" y="239"/>
                        </a:lnTo>
                        <a:lnTo>
                          <a:pt x="227" y="239"/>
                        </a:lnTo>
                        <a:lnTo>
                          <a:pt x="230" y="239"/>
                        </a:lnTo>
                        <a:lnTo>
                          <a:pt x="230" y="242"/>
                        </a:lnTo>
                        <a:lnTo>
                          <a:pt x="230" y="242"/>
                        </a:lnTo>
                        <a:lnTo>
                          <a:pt x="230" y="242"/>
                        </a:lnTo>
                        <a:lnTo>
                          <a:pt x="227" y="242"/>
                        </a:lnTo>
                        <a:lnTo>
                          <a:pt x="227" y="242"/>
                        </a:lnTo>
                        <a:lnTo>
                          <a:pt x="224" y="242"/>
                        </a:lnTo>
                        <a:lnTo>
                          <a:pt x="224" y="242"/>
                        </a:lnTo>
                        <a:lnTo>
                          <a:pt x="224" y="242"/>
                        </a:lnTo>
                        <a:lnTo>
                          <a:pt x="221" y="245"/>
                        </a:lnTo>
                        <a:lnTo>
                          <a:pt x="221" y="245"/>
                        </a:lnTo>
                        <a:lnTo>
                          <a:pt x="224" y="248"/>
                        </a:lnTo>
                        <a:lnTo>
                          <a:pt x="227" y="248"/>
                        </a:lnTo>
                        <a:lnTo>
                          <a:pt x="227" y="248"/>
                        </a:lnTo>
                        <a:lnTo>
                          <a:pt x="230" y="248"/>
                        </a:lnTo>
                        <a:lnTo>
                          <a:pt x="236" y="251"/>
                        </a:lnTo>
                        <a:lnTo>
                          <a:pt x="242" y="251"/>
                        </a:lnTo>
                        <a:lnTo>
                          <a:pt x="242" y="254"/>
                        </a:lnTo>
                        <a:lnTo>
                          <a:pt x="239" y="251"/>
                        </a:lnTo>
                        <a:lnTo>
                          <a:pt x="239" y="251"/>
                        </a:lnTo>
                        <a:lnTo>
                          <a:pt x="239" y="251"/>
                        </a:lnTo>
                        <a:lnTo>
                          <a:pt x="230" y="251"/>
                        </a:lnTo>
                        <a:lnTo>
                          <a:pt x="230" y="251"/>
                        </a:lnTo>
                        <a:lnTo>
                          <a:pt x="230" y="251"/>
                        </a:lnTo>
                        <a:lnTo>
                          <a:pt x="227" y="251"/>
                        </a:lnTo>
                        <a:lnTo>
                          <a:pt x="227" y="251"/>
                        </a:lnTo>
                        <a:lnTo>
                          <a:pt x="227" y="251"/>
                        </a:lnTo>
                        <a:lnTo>
                          <a:pt x="227" y="251"/>
                        </a:lnTo>
                        <a:lnTo>
                          <a:pt x="224" y="248"/>
                        </a:lnTo>
                        <a:lnTo>
                          <a:pt x="224" y="248"/>
                        </a:lnTo>
                        <a:lnTo>
                          <a:pt x="224" y="248"/>
                        </a:lnTo>
                        <a:lnTo>
                          <a:pt x="218" y="248"/>
                        </a:lnTo>
                        <a:lnTo>
                          <a:pt x="215" y="245"/>
                        </a:lnTo>
                        <a:lnTo>
                          <a:pt x="212" y="245"/>
                        </a:lnTo>
                        <a:lnTo>
                          <a:pt x="212" y="248"/>
                        </a:lnTo>
                        <a:lnTo>
                          <a:pt x="215" y="251"/>
                        </a:lnTo>
                        <a:lnTo>
                          <a:pt x="215" y="251"/>
                        </a:lnTo>
                        <a:lnTo>
                          <a:pt x="215" y="251"/>
                        </a:lnTo>
                        <a:lnTo>
                          <a:pt x="221" y="254"/>
                        </a:lnTo>
                        <a:lnTo>
                          <a:pt x="221" y="254"/>
                        </a:lnTo>
                        <a:lnTo>
                          <a:pt x="221" y="254"/>
                        </a:lnTo>
                        <a:lnTo>
                          <a:pt x="221" y="254"/>
                        </a:lnTo>
                        <a:lnTo>
                          <a:pt x="221" y="257"/>
                        </a:lnTo>
                        <a:lnTo>
                          <a:pt x="221" y="257"/>
                        </a:lnTo>
                        <a:lnTo>
                          <a:pt x="221" y="257"/>
                        </a:lnTo>
                        <a:lnTo>
                          <a:pt x="224" y="257"/>
                        </a:lnTo>
                        <a:lnTo>
                          <a:pt x="224" y="257"/>
                        </a:lnTo>
                        <a:lnTo>
                          <a:pt x="224" y="257"/>
                        </a:lnTo>
                        <a:lnTo>
                          <a:pt x="224" y="257"/>
                        </a:lnTo>
                        <a:lnTo>
                          <a:pt x="227" y="257"/>
                        </a:lnTo>
                        <a:lnTo>
                          <a:pt x="227" y="260"/>
                        </a:lnTo>
                        <a:lnTo>
                          <a:pt x="227" y="257"/>
                        </a:lnTo>
                        <a:lnTo>
                          <a:pt x="230" y="257"/>
                        </a:lnTo>
                        <a:lnTo>
                          <a:pt x="230" y="257"/>
                        </a:lnTo>
                        <a:lnTo>
                          <a:pt x="230" y="257"/>
                        </a:lnTo>
                        <a:lnTo>
                          <a:pt x="230" y="257"/>
                        </a:lnTo>
                        <a:lnTo>
                          <a:pt x="233" y="257"/>
                        </a:lnTo>
                        <a:lnTo>
                          <a:pt x="233" y="257"/>
                        </a:lnTo>
                        <a:lnTo>
                          <a:pt x="233" y="257"/>
                        </a:lnTo>
                        <a:lnTo>
                          <a:pt x="236" y="257"/>
                        </a:lnTo>
                        <a:lnTo>
                          <a:pt x="239" y="257"/>
                        </a:lnTo>
                        <a:lnTo>
                          <a:pt x="242" y="263"/>
                        </a:lnTo>
                        <a:lnTo>
                          <a:pt x="239" y="263"/>
                        </a:lnTo>
                        <a:lnTo>
                          <a:pt x="239" y="263"/>
                        </a:lnTo>
                        <a:lnTo>
                          <a:pt x="239" y="263"/>
                        </a:lnTo>
                        <a:lnTo>
                          <a:pt x="236" y="263"/>
                        </a:lnTo>
                        <a:lnTo>
                          <a:pt x="233" y="263"/>
                        </a:lnTo>
                        <a:lnTo>
                          <a:pt x="233" y="266"/>
                        </a:lnTo>
                        <a:lnTo>
                          <a:pt x="233" y="266"/>
                        </a:lnTo>
                        <a:lnTo>
                          <a:pt x="233" y="269"/>
                        </a:lnTo>
                        <a:lnTo>
                          <a:pt x="236" y="269"/>
                        </a:lnTo>
                        <a:lnTo>
                          <a:pt x="239" y="269"/>
                        </a:lnTo>
                        <a:lnTo>
                          <a:pt x="242" y="269"/>
                        </a:lnTo>
                        <a:lnTo>
                          <a:pt x="245" y="266"/>
                        </a:lnTo>
                        <a:lnTo>
                          <a:pt x="248" y="269"/>
                        </a:lnTo>
                        <a:lnTo>
                          <a:pt x="251" y="272"/>
                        </a:lnTo>
                        <a:lnTo>
                          <a:pt x="251" y="275"/>
                        </a:lnTo>
                        <a:lnTo>
                          <a:pt x="245" y="281"/>
                        </a:lnTo>
                        <a:lnTo>
                          <a:pt x="245" y="281"/>
                        </a:lnTo>
                        <a:lnTo>
                          <a:pt x="245" y="281"/>
                        </a:lnTo>
                        <a:lnTo>
                          <a:pt x="245" y="287"/>
                        </a:lnTo>
                        <a:lnTo>
                          <a:pt x="245" y="287"/>
                        </a:lnTo>
                        <a:lnTo>
                          <a:pt x="242" y="287"/>
                        </a:lnTo>
                        <a:lnTo>
                          <a:pt x="242" y="287"/>
                        </a:lnTo>
                        <a:lnTo>
                          <a:pt x="239" y="290"/>
                        </a:lnTo>
                        <a:lnTo>
                          <a:pt x="236" y="290"/>
                        </a:lnTo>
                        <a:lnTo>
                          <a:pt x="236" y="290"/>
                        </a:lnTo>
                        <a:lnTo>
                          <a:pt x="236" y="290"/>
                        </a:lnTo>
                        <a:lnTo>
                          <a:pt x="233" y="290"/>
                        </a:lnTo>
                        <a:lnTo>
                          <a:pt x="230" y="287"/>
                        </a:lnTo>
                        <a:lnTo>
                          <a:pt x="230" y="287"/>
                        </a:lnTo>
                        <a:lnTo>
                          <a:pt x="230" y="287"/>
                        </a:lnTo>
                        <a:lnTo>
                          <a:pt x="230" y="287"/>
                        </a:lnTo>
                        <a:lnTo>
                          <a:pt x="227" y="284"/>
                        </a:lnTo>
                        <a:lnTo>
                          <a:pt x="227" y="284"/>
                        </a:lnTo>
                        <a:lnTo>
                          <a:pt x="227" y="284"/>
                        </a:lnTo>
                        <a:lnTo>
                          <a:pt x="221" y="284"/>
                        </a:lnTo>
                        <a:lnTo>
                          <a:pt x="221" y="284"/>
                        </a:lnTo>
                        <a:lnTo>
                          <a:pt x="221" y="287"/>
                        </a:lnTo>
                        <a:lnTo>
                          <a:pt x="221" y="287"/>
                        </a:lnTo>
                        <a:lnTo>
                          <a:pt x="221" y="287"/>
                        </a:lnTo>
                        <a:lnTo>
                          <a:pt x="221" y="287"/>
                        </a:lnTo>
                        <a:lnTo>
                          <a:pt x="227" y="290"/>
                        </a:lnTo>
                        <a:lnTo>
                          <a:pt x="227" y="290"/>
                        </a:lnTo>
                        <a:lnTo>
                          <a:pt x="227" y="293"/>
                        </a:lnTo>
                        <a:lnTo>
                          <a:pt x="227" y="293"/>
                        </a:lnTo>
                        <a:lnTo>
                          <a:pt x="230" y="293"/>
                        </a:lnTo>
                        <a:lnTo>
                          <a:pt x="233" y="296"/>
                        </a:lnTo>
                        <a:lnTo>
                          <a:pt x="233" y="299"/>
                        </a:lnTo>
                        <a:lnTo>
                          <a:pt x="233" y="299"/>
                        </a:lnTo>
                        <a:lnTo>
                          <a:pt x="230" y="299"/>
                        </a:lnTo>
                        <a:lnTo>
                          <a:pt x="230" y="299"/>
                        </a:lnTo>
                        <a:lnTo>
                          <a:pt x="230" y="302"/>
                        </a:lnTo>
                        <a:lnTo>
                          <a:pt x="227" y="305"/>
                        </a:lnTo>
                        <a:lnTo>
                          <a:pt x="224" y="305"/>
                        </a:lnTo>
                        <a:lnTo>
                          <a:pt x="221" y="299"/>
                        </a:lnTo>
                        <a:lnTo>
                          <a:pt x="218" y="299"/>
                        </a:lnTo>
                        <a:lnTo>
                          <a:pt x="218" y="299"/>
                        </a:lnTo>
                        <a:lnTo>
                          <a:pt x="215" y="299"/>
                        </a:lnTo>
                        <a:lnTo>
                          <a:pt x="215" y="299"/>
                        </a:lnTo>
                        <a:lnTo>
                          <a:pt x="215" y="299"/>
                        </a:lnTo>
                        <a:lnTo>
                          <a:pt x="215" y="299"/>
                        </a:lnTo>
                        <a:lnTo>
                          <a:pt x="209" y="299"/>
                        </a:lnTo>
                        <a:lnTo>
                          <a:pt x="209" y="299"/>
                        </a:lnTo>
                        <a:lnTo>
                          <a:pt x="209" y="299"/>
                        </a:lnTo>
                        <a:lnTo>
                          <a:pt x="205" y="299"/>
                        </a:lnTo>
                        <a:lnTo>
                          <a:pt x="205" y="299"/>
                        </a:lnTo>
                        <a:lnTo>
                          <a:pt x="205" y="302"/>
                        </a:lnTo>
                        <a:lnTo>
                          <a:pt x="205" y="305"/>
                        </a:lnTo>
                        <a:lnTo>
                          <a:pt x="205" y="305"/>
                        </a:lnTo>
                        <a:lnTo>
                          <a:pt x="209" y="305"/>
                        </a:lnTo>
                        <a:lnTo>
                          <a:pt x="218" y="311"/>
                        </a:lnTo>
                        <a:lnTo>
                          <a:pt x="218" y="311"/>
                        </a:lnTo>
                        <a:lnTo>
                          <a:pt x="218" y="311"/>
                        </a:lnTo>
                        <a:lnTo>
                          <a:pt x="221" y="311"/>
                        </a:lnTo>
                        <a:lnTo>
                          <a:pt x="221" y="311"/>
                        </a:lnTo>
                        <a:lnTo>
                          <a:pt x="221" y="311"/>
                        </a:lnTo>
                        <a:lnTo>
                          <a:pt x="221" y="314"/>
                        </a:lnTo>
                        <a:lnTo>
                          <a:pt x="218" y="317"/>
                        </a:lnTo>
                        <a:lnTo>
                          <a:pt x="215" y="317"/>
                        </a:lnTo>
                        <a:lnTo>
                          <a:pt x="212" y="314"/>
                        </a:lnTo>
                        <a:lnTo>
                          <a:pt x="212" y="314"/>
                        </a:lnTo>
                        <a:lnTo>
                          <a:pt x="212" y="314"/>
                        </a:lnTo>
                        <a:lnTo>
                          <a:pt x="209" y="314"/>
                        </a:lnTo>
                        <a:lnTo>
                          <a:pt x="209" y="314"/>
                        </a:lnTo>
                        <a:lnTo>
                          <a:pt x="209" y="314"/>
                        </a:lnTo>
                        <a:lnTo>
                          <a:pt x="205" y="317"/>
                        </a:lnTo>
                        <a:lnTo>
                          <a:pt x="199" y="317"/>
                        </a:lnTo>
                        <a:lnTo>
                          <a:pt x="196" y="314"/>
                        </a:lnTo>
                        <a:lnTo>
                          <a:pt x="196" y="314"/>
                        </a:lnTo>
                        <a:lnTo>
                          <a:pt x="196" y="314"/>
                        </a:lnTo>
                        <a:lnTo>
                          <a:pt x="190" y="311"/>
                        </a:lnTo>
                        <a:lnTo>
                          <a:pt x="187" y="311"/>
                        </a:lnTo>
                        <a:lnTo>
                          <a:pt x="187" y="311"/>
                        </a:lnTo>
                        <a:lnTo>
                          <a:pt x="184" y="311"/>
                        </a:lnTo>
                        <a:lnTo>
                          <a:pt x="181" y="314"/>
                        </a:lnTo>
                        <a:lnTo>
                          <a:pt x="181" y="314"/>
                        </a:lnTo>
                        <a:lnTo>
                          <a:pt x="181" y="320"/>
                        </a:lnTo>
                        <a:lnTo>
                          <a:pt x="178" y="323"/>
                        </a:lnTo>
                        <a:lnTo>
                          <a:pt x="175" y="326"/>
                        </a:lnTo>
                        <a:lnTo>
                          <a:pt x="178" y="326"/>
                        </a:lnTo>
                        <a:lnTo>
                          <a:pt x="181" y="326"/>
                        </a:lnTo>
                        <a:lnTo>
                          <a:pt x="181" y="326"/>
                        </a:lnTo>
                        <a:lnTo>
                          <a:pt x="181" y="329"/>
                        </a:lnTo>
                        <a:lnTo>
                          <a:pt x="178" y="329"/>
                        </a:lnTo>
                        <a:lnTo>
                          <a:pt x="178" y="332"/>
                        </a:lnTo>
                        <a:lnTo>
                          <a:pt x="178" y="332"/>
                        </a:lnTo>
                        <a:lnTo>
                          <a:pt x="178" y="335"/>
                        </a:lnTo>
                        <a:lnTo>
                          <a:pt x="175" y="335"/>
                        </a:lnTo>
                        <a:lnTo>
                          <a:pt x="172" y="335"/>
                        </a:lnTo>
                        <a:lnTo>
                          <a:pt x="172" y="335"/>
                        </a:lnTo>
                        <a:lnTo>
                          <a:pt x="172" y="335"/>
                        </a:lnTo>
                        <a:lnTo>
                          <a:pt x="169" y="338"/>
                        </a:lnTo>
                        <a:lnTo>
                          <a:pt x="169" y="338"/>
                        </a:lnTo>
                        <a:lnTo>
                          <a:pt x="169" y="338"/>
                        </a:lnTo>
                        <a:lnTo>
                          <a:pt x="169" y="338"/>
                        </a:lnTo>
                        <a:lnTo>
                          <a:pt x="166" y="341"/>
                        </a:lnTo>
                        <a:lnTo>
                          <a:pt x="166" y="341"/>
                        </a:lnTo>
                        <a:lnTo>
                          <a:pt x="169" y="338"/>
                        </a:lnTo>
                        <a:lnTo>
                          <a:pt x="166" y="338"/>
                        </a:lnTo>
                        <a:lnTo>
                          <a:pt x="163" y="338"/>
                        </a:lnTo>
                        <a:lnTo>
                          <a:pt x="163" y="338"/>
                        </a:lnTo>
                        <a:lnTo>
                          <a:pt x="163" y="338"/>
                        </a:lnTo>
                        <a:lnTo>
                          <a:pt x="160" y="341"/>
                        </a:lnTo>
                        <a:lnTo>
                          <a:pt x="160" y="341"/>
                        </a:lnTo>
                        <a:lnTo>
                          <a:pt x="160" y="341"/>
                        </a:lnTo>
                        <a:lnTo>
                          <a:pt x="157" y="344"/>
                        </a:lnTo>
                        <a:lnTo>
                          <a:pt x="157" y="347"/>
                        </a:lnTo>
                        <a:lnTo>
                          <a:pt x="148" y="341"/>
                        </a:lnTo>
                        <a:lnTo>
                          <a:pt x="148" y="341"/>
                        </a:lnTo>
                        <a:lnTo>
                          <a:pt x="148" y="341"/>
                        </a:lnTo>
                        <a:lnTo>
                          <a:pt x="145" y="341"/>
                        </a:lnTo>
                        <a:lnTo>
                          <a:pt x="142" y="341"/>
                        </a:lnTo>
                        <a:lnTo>
                          <a:pt x="142" y="341"/>
                        </a:lnTo>
                        <a:lnTo>
                          <a:pt x="142" y="344"/>
                        </a:lnTo>
                        <a:lnTo>
                          <a:pt x="139" y="341"/>
                        </a:lnTo>
                        <a:lnTo>
                          <a:pt x="133" y="332"/>
                        </a:lnTo>
                        <a:lnTo>
                          <a:pt x="130" y="326"/>
                        </a:lnTo>
                        <a:lnTo>
                          <a:pt x="133" y="326"/>
                        </a:lnTo>
                        <a:lnTo>
                          <a:pt x="133" y="326"/>
                        </a:lnTo>
                        <a:lnTo>
                          <a:pt x="133" y="323"/>
                        </a:lnTo>
                        <a:lnTo>
                          <a:pt x="133" y="320"/>
                        </a:lnTo>
                        <a:lnTo>
                          <a:pt x="133" y="320"/>
                        </a:lnTo>
                        <a:lnTo>
                          <a:pt x="133" y="320"/>
                        </a:lnTo>
                        <a:lnTo>
                          <a:pt x="133" y="317"/>
                        </a:lnTo>
                        <a:lnTo>
                          <a:pt x="133" y="317"/>
                        </a:lnTo>
                        <a:lnTo>
                          <a:pt x="133" y="311"/>
                        </a:lnTo>
                        <a:lnTo>
                          <a:pt x="130" y="314"/>
                        </a:lnTo>
                        <a:lnTo>
                          <a:pt x="127" y="320"/>
                        </a:lnTo>
                        <a:lnTo>
                          <a:pt x="127" y="320"/>
                        </a:lnTo>
                        <a:lnTo>
                          <a:pt x="127" y="320"/>
                        </a:lnTo>
                        <a:lnTo>
                          <a:pt x="127" y="323"/>
                        </a:lnTo>
                        <a:lnTo>
                          <a:pt x="124" y="329"/>
                        </a:lnTo>
                        <a:lnTo>
                          <a:pt x="124" y="329"/>
                        </a:lnTo>
                        <a:lnTo>
                          <a:pt x="121" y="332"/>
                        </a:lnTo>
                        <a:lnTo>
                          <a:pt x="124" y="332"/>
                        </a:lnTo>
                        <a:lnTo>
                          <a:pt x="124" y="335"/>
                        </a:lnTo>
                        <a:lnTo>
                          <a:pt x="124" y="335"/>
                        </a:lnTo>
                        <a:lnTo>
                          <a:pt x="124" y="335"/>
                        </a:lnTo>
                        <a:lnTo>
                          <a:pt x="124" y="335"/>
                        </a:lnTo>
                        <a:lnTo>
                          <a:pt x="121" y="335"/>
                        </a:lnTo>
                        <a:lnTo>
                          <a:pt x="118" y="335"/>
                        </a:lnTo>
                        <a:lnTo>
                          <a:pt x="118" y="335"/>
                        </a:lnTo>
                        <a:lnTo>
                          <a:pt x="118" y="335"/>
                        </a:lnTo>
                        <a:lnTo>
                          <a:pt x="115" y="335"/>
                        </a:lnTo>
                        <a:lnTo>
                          <a:pt x="112" y="335"/>
                        </a:lnTo>
                        <a:lnTo>
                          <a:pt x="115" y="338"/>
                        </a:lnTo>
                        <a:lnTo>
                          <a:pt x="115" y="341"/>
                        </a:lnTo>
                        <a:lnTo>
                          <a:pt x="115" y="347"/>
                        </a:lnTo>
                        <a:lnTo>
                          <a:pt x="115" y="347"/>
                        </a:lnTo>
                        <a:lnTo>
                          <a:pt x="115" y="347"/>
                        </a:lnTo>
                        <a:lnTo>
                          <a:pt x="118" y="347"/>
                        </a:lnTo>
                        <a:lnTo>
                          <a:pt x="121" y="347"/>
                        </a:lnTo>
                        <a:lnTo>
                          <a:pt x="121" y="347"/>
                        </a:lnTo>
                        <a:lnTo>
                          <a:pt x="124" y="344"/>
                        </a:lnTo>
                        <a:lnTo>
                          <a:pt x="124" y="344"/>
                        </a:lnTo>
                        <a:lnTo>
                          <a:pt x="127" y="344"/>
                        </a:lnTo>
                        <a:lnTo>
                          <a:pt x="127" y="341"/>
                        </a:lnTo>
                        <a:lnTo>
                          <a:pt x="127" y="341"/>
                        </a:lnTo>
                        <a:lnTo>
                          <a:pt x="130" y="341"/>
                        </a:lnTo>
                        <a:lnTo>
                          <a:pt x="133" y="344"/>
                        </a:lnTo>
                        <a:lnTo>
                          <a:pt x="136" y="347"/>
                        </a:lnTo>
                        <a:lnTo>
                          <a:pt x="133" y="350"/>
                        </a:lnTo>
                        <a:lnTo>
                          <a:pt x="130" y="353"/>
                        </a:lnTo>
                        <a:lnTo>
                          <a:pt x="136" y="350"/>
                        </a:lnTo>
                        <a:lnTo>
                          <a:pt x="139" y="347"/>
                        </a:lnTo>
                        <a:lnTo>
                          <a:pt x="145" y="347"/>
                        </a:lnTo>
                        <a:lnTo>
                          <a:pt x="148" y="347"/>
                        </a:lnTo>
                        <a:lnTo>
                          <a:pt x="151" y="350"/>
                        </a:lnTo>
                        <a:lnTo>
                          <a:pt x="148" y="353"/>
                        </a:lnTo>
                        <a:lnTo>
                          <a:pt x="148" y="353"/>
                        </a:lnTo>
                        <a:lnTo>
                          <a:pt x="148" y="353"/>
                        </a:lnTo>
                        <a:lnTo>
                          <a:pt x="145" y="360"/>
                        </a:lnTo>
                        <a:lnTo>
                          <a:pt x="145" y="360"/>
                        </a:lnTo>
                        <a:lnTo>
                          <a:pt x="145" y="360"/>
                        </a:lnTo>
                        <a:lnTo>
                          <a:pt x="145" y="360"/>
                        </a:lnTo>
                        <a:lnTo>
                          <a:pt x="142" y="363"/>
                        </a:lnTo>
                        <a:lnTo>
                          <a:pt x="142" y="363"/>
                        </a:lnTo>
                        <a:lnTo>
                          <a:pt x="142" y="363"/>
                        </a:lnTo>
                        <a:lnTo>
                          <a:pt x="145" y="366"/>
                        </a:lnTo>
                        <a:lnTo>
                          <a:pt x="145" y="366"/>
                        </a:lnTo>
                        <a:lnTo>
                          <a:pt x="145" y="366"/>
                        </a:lnTo>
                        <a:lnTo>
                          <a:pt x="148" y="366"/>
                        </a:lnTo>
                        <a:lnTo>
                          <a:pt x="145" y="366"/>
                        </a:lnTo>
                        <a:lnTo>
                          <a:pt x="145" y="369"/>
                        </a:lnTo>
                        <a:lnTo>
                          <a:pt x="142" y="372"/>
                        </a:lnTo>
                        <a:lnTo>
                          <a:pt x="145" y="372"/>
                        </a:lnTo>
                        <a:lnTo>
                          <a:pt x="148" y="372"/>
                        </a:lnTo>
                        <a:lnTo>
                          <a:pt x="148" y="372"/>
                        </a:lnTo>
                        <a:lnTo>
                          <a:pt x="151" y="372"/>
                        </a:lnTo>
                        <a:lnTo>
                          <a:pt x="151" y="369"/>
                        </a:lnTo>
                        <a:lnTo>
                          <a:pt x="154" y="366"/>
                        </a:lnTo>
                        <a:lnTo>
                          <a:pt x="157" y="366"/>
                        </a:lnTo>
                        <a:lnTo>
                          <a:pt x="157" y="366"/>
                        </a:lnTo>
                        <a:lnTo>
                          <a:pt x="157" y="366"/>
                        </a:lnTo>
                        <a:lnTo>
                          <a:pt x="160" y="366"/>
                        </a:lnTo>
                        <a:lnTo>
                          <a:pt x="160" y="366"/>
                        </a:lnTo>
                        <a:lnTo>
                          <a:pt x="157" y="369"/>
                        </a:lnTo>
                        <a:lnTo>
                          <a:pt x="157" y="369"/>
                        </a:lnTo>
                        <a:lnTo>
                          <a:pt x="160" y="369"/>
                        </a:lnTo>
                        <a:lnTo>
                          <a:pt x="160" y="372"/>
                        </a:lnTo>
                        <a:lnTo>
                          <a:pt x="157" y="375"/>
                        </a:lnTo>
                        <a:lnTo>
                          <a:pt x="154" y="384"/>
                        </a:lnTo>
                        <a:lnTo>
                          <a:pt x="151" y="384"/>
                        </a:lnTo>
                        <a:lnTo>
                          <a:pt x="151" y="384"/>
                        </a:lnTo>
                        <a:lnTo>
                          <a:pt x="151" y="384"/>
                        </a:lnTo>
                        <a:lnTo>
                          <a:pt x="148" y="387"/>
                        </a:lnTo>
                        <a:lnTo>
                          <a:pt x="148" y="387"/>
                        </a:lnTo>
                        <a:lnTo>
                          <a:pt x="148" y="387"/>
                        </a:lnTo>
                        <a:lnTo>
                          <a:pt x="145" y="390"/>
                        </a:lnTo>
                        <a:lnTo>
                          <a:pt x="142" y="390"/>
                        </a:lnTo>
                        <a:lnTo>
                          <a:pt x="145" y="387"/>
                        </a:lnTo>
                        <a:lnTo>
                          <a:pt x="145" y="384"/>
                        </a:lnTo>
                        <a:lnTo>
                          <a:pt x="145" y="384"/>
                        </a:lnTo>
                        <a:lnTo>
                          <a:pt x="145" y="381"/>
                        </a:lnTo>
                        <a:lnTo>
                          <a:pt x="142" y="381"/>
                        </a:lnTo>
                        <a:lnTo>
                          <a:pt x="142" y="381"/>
                        </a:lnTo>
                        <a:lnTo>
                          <a:pt x="142" y="381"/>
                        </a:lnTo>
                        <a:lnTo>
                          <a:pt x="139" y="384"/>
                        </a:lnTo>
                        <a:lnTo>
                          <a:pt x="139" y="384"/>
                        </a:lnTo>
                        <a:lnTo>
                          <a:pt x="139" y="384"/>
                        </a:lnTo>
                        <a:lnTo>
                          <a:pt x="136" y="387"/>
                        </a:lnTo>
                        <a:lnTo>
                          <a:pt x="133" y="390"/>
                        </a:lnTo>
                        <a:lnTo>
                          <a:pt x="133" y="390"/>
                        </a:lnTo>
                        <a:lnTo>
                          <a:pt x="133" y="390"/>
                        </a:lnTo>
                        <a:lnTo>
                          <a:pt x="127" y="393"/>
                        </a:lnTo>
                        <a:lnTo>
                          <a:pt x="127" y="393"/>
                        </a:lnTo>
                        <a:lnTo>
                          <a:pt x="127" y="393"/>
                        </a:lnTo>
                        <a:lnTo>
                          <a:pt x="127" y="393"/>
                        </a:lnTo>
                        <a:lnTo>
                          <a:pt x="124" y="393"/>
                        </a:lnTo>
                        <a:lnTo>
                          <a:pt x="124" y="393"/>
                        </a:lnTo>
                        <a:lnTo>
                          <a:pt x="121" y="393"/>
                        </a:lnTo>
                        <a:lnTo>
                          <a:pt x="118" y="396"/>
                        </a:lnTo>
                        <a:lnTo>
                          <a:pt x="118" y="396"/>
                        </a:lnTo>
                        <a:lnTo>
                          <a:pt x="115" y="396"/>
                        </a:lnTo>
                        <a:lnTo>
                          <a:pt x="115" y="396"/>
                        </a:lnTo>
                        <a:lnTo>
                          <a:pt x="112" y="399"/>
                        </a:lnTo>
                        <a:lnTo>
                          <a:pt x="109" y="396"/>
                        </a:lnTo>
                        <a:lnTo>
                          <a:pt x="109" y="396"/>
                        </a:lnTo>
                        <a:lnTo>
                          <a:pt x="109" y="396"/>
                        </a:lnTo>
                        <a:lnTo>
                          <a:pt x="109" y="396"/>
                        </a:lnTo>
                        <a:lnTo>
                          <a:pt x="109" y="393"/>
                        </a:lnTo>
                        <a:lnTo>
                          <a:pt x="109" y="393"/>
                        </a:lnTo>
                        <a:lnTo>
                          <a:pt x="109" y="393"/>
                        </a:lnTo>
                        <a:lnTo>
                          <a:pt x="112" y="390"/>
                        </a:lnTo>
                        <a:lnTo>
                          <a:pt x="112" y="390"/>
                        </a:lnTo>
                        <a:lnTo>
                          <a:pt x="112" y="390"/>
                        </a:lnTo>
                        <a:lnTo>
                          <a:pt x="112" y="387"/>
                        </a:lnTo>
                        <a:lnTo>
                          <a:pt x="112" y="387"/>
                        </a:lnTo>
                        <a:lnTo>
                          <a:pt x="112" y="384"/>
                        </a:lnTo>
                        <a:lnTo>
                          <a:pt x="109" y="381"/>
                        </a:lnTo>
                        <a:lnTo>
                          <a:pt x="109" y="378"/>
                        </a:lnTo>
                        <a:lnTo>
                          <a:pt x="106" y="378"/>
                        </a:lnTo>
                        <a:lnTo>
                          <a:pt x="106" y="381"/>
                        </a:lnTo>
                        <a:lnTo>
                          <a:pt x="100" y="381"/>
                        </a:lnTo>
                        <a:lnTo>
                          <a:pt x="100" y="378"/>
                        </a:lnTo>
                        <a:lnTo>
                          <a:pt x="103" y="375"/>
                        </a:lnTo>
                        <a:lnTo>
                          <a:pt x="106" y="375"/>
                        </a:lnTo>
                        <a:lnTo>
                          <a:pt x="109" y="375"/>
                        </a:lnTo>
                        <a:lnTo>
                          <a:pt x="106" y="372"/>
                        </a:lnTo>
                        <a:lnTo>
                          <a:pt x="103" y="372"/>
                        </a:lnTo>
                        <a:lnTo>
                          <a:pt x="100" y="369"/>
                        </a:lnTo>
                        <a:lnTo>
                          <a:pt x="100" y="366"/>
                        </a:lnTo>
                        <a:lnTo>
                          <a:pt x="100" y="363"/>
                        </a:lnTo>
                        <a:lnTo>
                          <a:pt x="100" y="363"/>
                        </a:lnTo>
                        <a:lnTo>
                          <a:pt x="100" y="363"/>
                        </a:lnTo>
                        <a:lnTo>
                          <a:pt x="100" y="360"/>
                        </a:lnTo>
                        <a:lnTo>
                          <a:pt x="100" y="360"/>
                        </a:lnTo>
                        <a:lnTo>
                          <a:pt x="100" y="360"/>
                        </a:lnTo>
                        <a:lnTo>
                          <a:pt x="97" y="357"/>
                        </a:lnTo>
                        <a:lnTo>
                          <a:pt x="94" y="350"/>
                        </a:lnTo>
                        <a:lnTo>
                          <a:pt x="94" y="357"/>
                        </a:lnTo>
                        <a:lnTo>
                          <a:pt x="94" y="360"/>
                        </a:lnTo>
                        <a:lnTo>
                          <a:pt x="94" y="366"/>
                        </a:lnTo>
                        <a:lnTo>
                          <a:pt x="91" y="366"/>
                        </a:lnTo>
                        <a:lnTo>
                          <a:pt x="94" y="369"/>
                        </a:lnTo>
                        <a:lnTo>
                          <a:pt x="97" y="372"/>
                        </a:lnTo>
                        <a:lnTo>
                          <a:pt x="97" y="375"/>
                        </a:lnTo>
                        <a:lnTo>
                          <a:pt x="94" y="375"/>
                        </a:lnTo>
                        <a:lnTo>
                          <a:pt x="94" y="378"/>
                        </a:lnTo>
                        <a:lnTo>
                          <a:pt x="94" y="378"/>
                        </a:lnTo>
                        <a:lnTo>
                          <a:pt x="94" y="381"/>
                        </a:lnTo>
                        <a:lnTo>
                          <a:pt x="94" y="381"/>
                        </a:lnTo>
                        <a:lnTo>
                          <a:pt x="91" y="381"/>
                        </a:lnTo>
                        <a:lnTo>
                          <a:pt x="91" y="381"/>
                        </a:lnTo>
                        <a:lnTo>
                          <a:pt x="91" y="381"/>
                        </a:lnTo>
                        <a:lnTo>
                          <a:pt x="88" y="381"/>
                        </a:lnTo>
                        <a:lnTo>
                          <a:pt x="85" y="378"/>
                        </a:lnTo>
                        <a:lnTo>
                          <a:pt x="85" y="378"/>
                        </a:lnTo>
                        <a:lnTo>
                          <a:pt x="88" y="372"/>
                        </a:lnTo>
                        <a:lnTo>
                          <a:pt x="88" y="372"/>
                        </a:lnTo>
                        <a:lnTo>
                          <a:pt x="88" y="369"/>
                        </a:lnTo>
                        <a:lnTo>
                          <a:pt x="88" y="366"/>
                        </a:lnTo>
                        <a:lnTo>
                          <a:pt x="88" y="366"/>
                        </a:lnTo>
                        <a:lnTo>
                          <a:pt x="91" y="360"/>
                        </a:lnTo>
                        <a:lnTo>
                          <a:pt x="94" y="357"/>
                        </a:lnTo>
                        <a:lnTo>
                          <a:pt x="88" y="360"/>
                        </a:lnTo>
                        <a:lnTo>
                          <a:pt x="85" y="360"/>
                        </a:lnTo>
                        <a:lnTo>
                          <a:pt x="85" y="360"/>
                        </a:lnTo>
                        <a:lnTo>
                          <a:pt x="85" y="360"/>
                        </a:lnTo>
                        <a:lnTo>
                          <a:pt x="82" y="363"/>
                        </a:lnTo>
                        <a:lnTo>
                          <a:pt x="82" y="363"/>
                        </a:lnTo>
                        <a:lnTo>
                          <a:pt x="82" y="363"/>
                        </a:lnTo>
                        <a:lnTo>
                          <a:pt x="82" y="369"/>
                        </a:lnTo>
                        <a:lnTo>
                          <a:pt x="82" y="369"/>
                        </a:lnTo>
                        <a:lnTo>
                          <a:pt x="82" y="369"/>
                        </a:lnTo>
                        <a:lnTo>
                          <a:pt x="82" y="372"/>
                        </a:lnTo>
                        <a:lnTo>
                          <a:pt x="79" y="378"/>
                        </a:lnTo>
                        <a:lnTo>
                          <a:pt x="76" y="378"/>
                        </a:lnTo>
                        <a:lnTo>
                          <a:pt x="76" y="375"/>
                        </a:lnTo>
                        <a:lnTo>
                          <a:pt x="76" y="375"/>
                        </a:lnTo>
                        <a:lnTo>
                          <a:pt x="76" y="372"/>
                        </a:lnTo>
                        <a:lnTo>
                          <a:pt x="76" y="372"/>
                        </a:lnTo>
                        <a:lnTo>
                          <a:pt x="73" y="372"/>
                        </a:lnTo>
                        <a:lnTo>
                          <a:pt x="73" y="369"/>
                        </a:lnTo>
                        <a:lnTo>
                          <a:pt x="76" y="366"/>
                        </a:lnTo>
                        <a:lnTo>
                          <a:pt x="76" y="366"/>
                        </a:lnTo>
                        <a:lnTo>
                          <a:pt x="76" y="366"/>
                        </a:lnTo>
                        <a:lnTo>
                          <a:pt x="76" y="363"/>
                        </a:lnTo>
                        <a:lnTo>
                          <a:pt x="76" y="360"/>
                        </a:lnTo>
                        <a:lnTo>
                          <a:pt x="76" y="360"/>
                        </a:lnTo>
                        <a:lnTo>
                          <a:pt x="76" y="360"/>
                        </a:lnTo>
                        <a:lnTo>
                          <a:pt x="73" y="360"/>
                        </a:lnTo>
                        <a:lnTo>
                          <a:pt x="73" y="360"/>
                        </a:lnTo>
                        <a:lnTo>
                          <a:pt x="73" y="360"/>
                        </a:lnTo>
                        <a:lnTo>
                          <a:pt x="70" y="360"/>
                        </a:lnTo>
                        <a:lnTo>
                          <a:pt x="70" y="363"/>
                        </a:lnTo>
                        <a:lnTo>
                          <a:pt x="70" y="363"/>
                        </a:lnTo>
                        <a:lnTo>
                          <a:pt x="70" y="366"/>
                        </a:lnTo>
                        <a:lnTo>
                          <a:pt x="67" y="366"/>
                        </a:lnTo>
                        <a:lnTo>
                          <a:pt x="67" y="366"/>
                        </a:lnTo>
                        <a:lnTo>
                          <a:pt x="67" y="369"/>
                        </a:lnTo>
                        <a:lnTo>
                          <a:pt x="67" y="369"/>
                        </a:lnTo>
                        <a:lnTo>
                          <a:pt x="67" y="372"/>
                        </a:lnTo>
                        <a:lnTo>
                          <a:pt x="64" y="372"/>
                        </a:lnTo>
                        <a:lnTo>
                          <a:pt x="64" y="372"/>
                        </a:lnTo>
                        <a:lnTo>
                          <a:pt x="64" y="372"/>
                        </a:lnTo>
                        <a:lnTo>
                          <a:pt x="64" y="372"/>
                        </a:lnTo>
                        <a:lnTo>
                          <a:pt x="64" y="372"/>
                        </a:lnTo>
                        <a:lnTo>
                          <a:pt x="64" y="372"/>
                        </a:lnTo>
                        <a:lnTo>
                          <a:pt x="64" y="369"/>
                        </a:lnTo>
                        <a:lnTo>
                          <a:pt x="64" y="369"/>
                        </a:lnTo>
                        <a:lnTo>
                          <a:pt x="64" y="369"/>
                        </a:lnTo>
                        <a:lnTo>
                          <a:pt x="61" y="363"/>
                        </a:lnTo>
                        <a:lnTo>
                          <a:pt x="61" y="363"/>
                        </a:lnTo>
                        <a:lnTo>
                          <a:pt x="61" y="363"/>
                        </a:lnTo>
                        <a:lnTo>
                          <a:pt x="61" y="363"/>
                        </a:lnTo>
                        <a:lnTo>
                          <a:pt x="58" y="360"/>
                        </a:lnTo>
                        <a:lnTo>
                          <a:pt x="58" y="363"/>
                        </a:lnTo>
                        <a:lnTo>
                          <a:pt x="58" y="363"/>
                        </a:lnTo>
                        <a:lnTo>
                          <a:pt x="55" y="363"/>
                        </a:lnTo>
                        <a:lnTo>
                          <a:pt x="55" y="363"/>
                        </a:lnTo>
                        <a:lnTo>
                          <a:pt x="55" y="369"/>
                        </a:lnTo>
                        <a:lnTo>
                          <a:pt x="55" y="369"/>
                        </a:lnTo>
                        <a:lnTo>
                          <a:pt x="55" y="369"/>
                        </a:lnTo>
                        <a:lnTo>
                          <a:pt x="55" y="375"/>
                        </a:lnTo>
                        <a:lnTo>
                          <a:pt x="55" y="375"/>
                        </a:lnTo>
                        <a:lnTo>
                          <a:pt x="55" y="375"/>
                        </a:lnTo>
                        <a:lnTo>
                          <a:pt x="58" y="378"/>
                        </a:lnTo>
                        <a:lnTo>
                          <a:pt x="58" y="381"/>
                        </a:lnTo>
                        <a:lnTo>
                          <a:pt x="58" y="381"/>
                        </a:lnTo>
                        <a:lnTo>
                          <a:pt x="55" y="381"/>
                        </a:lnTo>
                        <a:lnTo>
                          <a:pt x="55" y="378"/>
                        </a:lnTo>
                        <a:lnTo>
                          <a:pt x="55" y="378"/>
                        </a:lnTo>
                        <a:lnTo>
                          <a:pt x="49" y="378"/>
                        </a:lnTo>
                        <a:lnTo>
                          <a:pt x="49" y="378"/>
                        </a:lnTo>
                        <a:lnTo>
                          <a:pt x="49" y="375"/>
                        </a:lnTo>
                        <a:lnTo>
                          <a:pt x="49" y="375"/>
                        </a:lnTo>
                        <a:lnTo>
                          <a:pt x="46" y="375"/>
                        </a:lnTo>
                        <a:lnTo>
                          <a:pt x="40" y="372"/>
                        </a:lnTo>
                        <a:lnTo>
                          <a:pt x="40" y="372"/>
                        </a:lnTo>
                        <a:lnTo>
                          <a:pt x="40" y="372"/>
                        </a:lnTo>
                        <a:lnTo>
                          <a:pt x="37" y="372"/>
                        </a:lnTo>
                        <a:lnTo>
                          <a:pt x="37" y="372"/>
                        </a:lnTo>
                        <a:lnTo>
                          <a:pt x="37" y="372"/>
                        </a:lnTo>
                        <a:lnTo>
                          <a:pt x="37" y="372"/>
                        </a:lnTo>
                        <a:lnTo>
                          <a:pt x="37" y="369"/>
                        </a:lnTo>
                        <a:lnTo>
                          <a:pt x="37" y="369"/>
                        </a:lnTo>
                        <a:lnTo>
                          <a:pt x="33" y="369"/>
                        </a:lnTo>
                        <a:lnTo>
                          <a:pt x="33" y="369"/>
                        </a:lnTo>
                        <a:lnTo>
                          <a:pt x="33" y="369"/>
                        </a:lnTo>
                        <a:lnTo>
                          <a:pt x="37" y="369"/>
                        </a:lnTo>
                        <a:lnTo>
                          <a:pt x="37" y="369"/>
                        </a:lnTo>
                        <a:lnTo>
                          <a:pt x="37" y="366"/>
                        </a:lnTo>
                        <a:lnTo>
                          <a:pt x="37" y="366"/>
                        </a:lnTo>
                        <a:lnTo>
                          <a:pt x="40" y="363"/>
                        </a:lnTo>
                        <a:lnTo>
                          <a:pt x="40" y="363"/>
                        </a:lnTo>
                        <a:lnTo>
                          <a:pt x="40" y="363"/>
                        </a:lnTo>
                        <a:lnTo>
                          <a:pt x="40" y="360"/>
                        </a:lnTo>
                        <a:lnTo>
                          <a:pt x="40" y="360"/>
                        </a:lnTo>
                        <a:lnTo>
                          <a:pt x="40" y="360"/>
                        </a:lnTo>
                        <a:lnTo>
                          <a:pt x="37" y="353"/>
                        </a:lnTo>
                        <a:lnTo>
                          <a:pt x="37" y="353"/>
                        </a:lnTo>
                        <a:lnTo>
                          <a:pt x="37" y="353"/>
                        </a:lnTo>
                        <a:lnTo>
                          <a:pt x="33" y="353"/>
                        </a:lnTo>
                        <a:lnTo>
                          <a:pt x="33" y="350"/>
                        </a:lnTo>
                        <a:lnTo>
                          <a:pt x="33" y="353"/>
                        </a:lnTo>
                        <a:lnTo>
                          <a:pt x="33" y="357"/>
                        </a:lnTo>
                        <a:lnTo>
                          <a:pt x="33" y="357"/>
                        </a:lnTo>
                        <a:lnTo>
                          <a:pt x="33" y="357"/>
                        </a:lnTo>
                        <a:lnTo>
                          <a:pt x="33" y="360"/>
                        </a:lnTo>
                        <a:lnTo>
                          <a:pt x="33" y="360"/>
                        </a:lnTo>
                        <a:lnTo>
                          <a:pt x="33" y="363"/>
                        </a:lnTo>
                        <a:lnTo>
                          <a:pt x="30" y="363"/>
                        </a:lnTo>
                        <a:lnTo>
                          <a:pt x="30" y="363"/>
                        </a:lnTo>
                        <a:lnTo>
                          <a:pt x="30" y="363"/>
                        </a:lnTo>
                        <a:lnTo>
                          <a:pt x="30" y="363"/>
                        </a:lnTo>
                        <a:lnTo>
                          <a:pt x="27" y="366"/>
                        </a:lnTo>
                        <a:lnTo>
                          <a:pt x="30" y="366"/>
                        </a:lnTo>
                        <a:lnTo>
                          <a:pt x="30" y="366"/>
                        </a:lnTo>
                        <a:lnTo>
                          <a:pt x="30" y="366"/>
                        </a:lnTo>
                        <a:lnTo>
                          <a:pt x="27" y="369"/>
                        </a:lnTo>
                        <a:lnTo>
                          <a:pt x="27" y="369"/>
                        </a:lnTo>
                        <a:lnTo>
                          <a:pt x="27" y="366"/>
                        </a:lnTo>
                        <a:lnTo>
                          <a:pt x="27" y="363"/>
                        </a:lnTo>
                        <a:lnTo>
                          <a:pt x="27" y="363"/>
                        </a:lnTo>
                        <a:lnTo>
                          <a:pt x="27" y="363"/>
                        </a:lnTo>
                        <a:lnTo>
                          <a:pt x="24" y="360"/>
                        </a:lnTo>
                        <a:lnTo>
                          <a:pt x="27" y="357"/>
                        </a:lnTo>
                        <a:lnTo>
                          <a:pt x="27" y="357"/>
                        </a:lnTo>
                        <a:lnTo>
                          <a:pt x="27" y="357"/>
                        </a:lnTo>
                        <a:lnTo>
                          <a:pt x="27" y="353"/>
                        </a:lnTo>
                        <a:lnTo>
                          <a:pt x="27" y="353"/>
                        </a:lnTo>
                        <a:lnTo>
                          <a:pt x="27" y="347"/>
                        </a:lnTo>
                        <a:lnTo>
                          <a:pt x="24" y="350"/>
                        </a:lnTo>
                        <a:lnTo>
                          <a:pt x="24" y="353"/>
                        </a:lnTo>
                        <a:lnTo>
                          <a:pt x="21" y="353"/>
                        </a:lnTo>
                        <a:lnTo>
                          <a:pt x="21" y="353"/>
                        </a:lnTo>
                        <a:lnTo>
                          <a:pt x="21" y="357"/>
                        </a:lnTo>
                        <a:lnTo>
                          <a:pt x="21" y="360"/>
                        </a:lnTo>
                        <a:lnTo>
                          <a:pt x="18" y="360"/>
                        </a:lnTo>
                        <a:lnTo>
                          <a:pt x="18" y="360"/>
                        </a:lnTo>
                        <a:lnTo>
                          <a:pt x="21" y="363"/>
                        </a:lnTo>
                        <a:lnTo>
                          <a:pt x="21" y="363"/>
                        </a:lnTo>
                        <a:lnTo>
                          <a:pt x="18" y="363"/>
                        </a:lnTo>
                        <a:lnTo>
                          <a:pt x="15" y="363"/>
                        </a:lnTo>
                        <a:lnTo>
                          <a:pt x="15" y="363"/>
                        </a:lnTo>
                        <a:lnTo>
                          <a:pt x="15" y="363"/>
                        </a:lnTo>
                        <a:lnTo>
                          <a:pt x="15" y="363"/>
                        </a:lnTo>
                        <a:lnTo>
                          <a:pt x="12" y="360"/>
                        </a:lnTo>
                        <a:lnTo>
                          <a:pt x="15" y="360"/>
                        </a:lnTo>
                        <a:lnTo>
                          <a:pt x="15" y="360"/>
                        </a:lnTo>
                        <a:lnTo>
                          <a:pt x="15" y="357"/>
                        </a:lnTo>
                        <a:lnTo>
                          <a:pt x="15" y="353"/>
                        </a:lnTo>
                        <a:lnTo>
                          <a:pt x="15" y="353"/>
                        </a:lnTo>
                        <a:lnTo>
                          <a:pt x="15" y="353"/>
                        </a:lnTo>
                        <a:lnTo>
                          <a:pt x="15" y="350"/>
                        </a:lnTo>
                        <a:lnTo>
                          <a:pt x="15" y="347"/>
                        </a:lnTo>
                        <a:lnTo>
                          <a:pt x="21" y="341"/>
                        </a:lnTo>
                        <a:lnTo>
                          <a:pt x="24" y="335"/>
                        </a:lnTo>
                        <a:lnTo>
                          <a:pt x="18" y="338"/>
                        </a:lnTo>
                        <a:lnTo>
                          <a:pt x="15" y="341"/>
                        </a:lnTo>
                        <a:lnTo>
                          <a:pt x="12" y="341"/>
                        </a:lnTo>
                        <a:lnTo>
                          <a:pt x="12" y="341"/>
                        </a:lnTo>
                        <a:lnTo>
                          <a:pt x="12" y="344"/>
                        </a:lnTo>
                        <a:lnTo>
                          <a:pt x="12" y="350"/>
                        </a:lnTo>
                        <a:lnTo>
                          <a:pt x="12" y="353"/>
                        </a:lnTo>
                        <a:lnTo>
                          <a:pt x="9" y="350"/>
                        </a:lnTo>
                        <a:lnTo>
                          <a:pt x="9" y="350"/>
                        </a:lnTo>
                        <a:lnTo>
                          <a:pt x="9" y="353"/>
                        </a:lnTo>
                        <a:lnTo>
                          <a:pt x="6" y="357"/>
                        </a:lnTo>
                        <a:lnTo>
                          <a:pt x="3" y="357"/>
                        </a:lnTo>
                        <a:lnTo>
                          <a:pt x="3" y="357"/>
                        </a:lnTo>
                        <a:lnTo>
                          <a:pt x="3" y="350"/>
                        </a:lnTo>
                        <a:lnTo>
                          <a:pt x="3" y="350"/>
                        </a:lnTo>
                        <a:lnTo>
                          <a:pt x="3" y="350"/>
                        </a:lnTo>
                        <a:lnTo>
                          <a:pt x="3" y="350"/>
                        </a:lnTo>
                        <a:lnTo>
                          <a:pt x="3" y="347"/>
                        </a:lnTo>
                        <a:lnTo>
                          <a:pt x="6" y="344"/>
                        </a:lnTo>
                        <a:lnTo>
                          <a:pt x="6" y="344"/>
                        </a:lnTo>
                        <a:lnTo>
                          <a:pt x="6" y="344"/>
                        </a:lnTo>
                        <a:lnTo>
                          <a:pt x="9" y="341"/>
                        </a:lnTo>
                        <a:lnTo>
                          <a:pt x="9" y="341"/>
                        </a:lnTo>
                        <a:lnTo>
                          <a:pt x="9" y="341"/>
                        </a:lnTo>
                        <a:lnTo>
                          <a:pt x="9" y="338"/>
                        </a:lnTo>
                        <a:lnTo>
                          <a:pt x="9" y="338"/>
                        </a:lnTo>
                        <a:lnTo>
                          <a:pt x="12" y="335"/>
                        </a:lnTo>
                        <a:lnTo>
                          <a:pt x="12" y="335"/>
                        </a:lnTo>
                        <a:lnTo>
                          <a:pt x="12" y="335"/>
                        </a:lnTo>
                        <a:lnTo>
                          <a:pt x="15" y="335"/>
                        </a:lnTo>
                        <a:lnTo>
                          <a:pt x="15" y="332"/>
                        </a:lnTo>
                        <a:lnTo>
                          <a:pt x="21" y="332"/>
                        </a:lnTo>
                        <a:lnTo>
                          <a:pt x="21" y="332"/>
                        </a:lnTo>
                        <a:lnTo>
                          <a:pt x="21" y="332"/>
                        </a:lnTo>
                        <a:lnTo>
                          <a:pt x="24" y="329"/>
                        </a:lnTo>
                        <a:lnTo>
                          <a:pt x="27" y="329"/>
                        </a:lnTo>
                        <a:lnTo>
                          <a:pt x="27" y="329"/>
                        </a:lnTo>
                        <a:lnTo>
                          <a:pt x="30" y="329"/>
                        </a:lnTo>
                        <a:lnTo>
                          <a:pt x="30" y="326"/>
                        </a:lnTo>
                        <a:lnTo>
                          <a:pt x="30" y="326"/>
                        </a:lnTo>
                        <a:lnTo>
                          <a:pt x="30" y="323"/>
                        </a:lnTo>
                        <a:lnTo>
                          <a:pt x="33" y="323"/>
                        </a:lnTo>
                        <a:lnTo>
                          <a:pt x="37" y="326"/>
                        </a:lnTo>
                        <a:lnTo>
                          <a:pt x="37" y="326"/>
                        </a:lnTo>
                        <a:lnTo>
                          <a:pt x="37" y="326"/>
                        </a:lnTo>
                        <a:lnTo>
                          <a:pt x="43" y="326"/>
                        </a:lnTo>
                        <a:lnTo>
                          <a:pt x="46" y="326"/>
                        </a:lnTo>
                        <a:lnTo>
                          <a:pt x="46" y="326"/>
                        </a:lnTo>
                        <a:lnTo>
                          <a:pt x="46" y="326"/>
                        </a:lnTo>
                        <a:lnTo>
                          <a:pt x="49" y="326"/>
                        </a:lnTo>
                        <a:lnTo>
                          <a:pt x="49" y="329"/>
                        </a:lnTo>
                        <a:lnTo>
                          <a:pt x="49" y="329"/>
                        </a:lnTo>
                        <a:lnTo>
                          <a:pt x="52" y="329"/>
                        </a:lnTo>
                        <a:lnTo>
                          <a:pt x="55" y="329"/>
                        </a:lnTo>
                        <a:lnTo>
                          <a:pt x="55" y="329"/>
                        </a:lnTo>
                        <a:lnTo>
                          <a:pt x="55" y="329"/>
                        </a:lnTo>
                        <a:lnTo>
                          <a:pt x="55" y="326"/>
                        </a:lnTo>
                        <a:lnTo>
                          <a:pt x="55" y="326"/>
                        </a:lnTo>
                        <a:lnTo>
                          <a:pt x="58" y="329"/>
                        </a:lnTo>
                        <a:lnTo>
                          <a:pt x="61" y="329"/>
                        </a:lnTo>
                        <a:lnTo>
                          <a:pt x="61" y="329"/>
                        </a:lnTo>
                        <a:lnTo>
                          <a:pt x="61" y="329"/>
                        </a:lnTo>
                        <a:lnTo>
                          <a:pt x="64" y="329"/>
                        </a:lnTo>
                        <a:lnTo>
                          <a:pt x="67" y="329"/>
                        </a:lnTo>
                        <a:lnTo>
                          <a:pt x="67" y="329"/>
                        </a:lnTo>
                        <a:lnTo>
                          <a:pt x="67" y="326"/>
                        </a:lnTo>
                        <a:lnTo>
                          <a:pt x="70" y="326"/>
                        </a:lnTo>
                        <a:lnTo>
                          <a:pt x="67" y="326"/>
                        </a:lnTo>
                        <a:lnTo>
                          <a:pt x="67" y="323"/>
                        </a:lnTo>
                        <a:lnTo>
                          <a:pt x="64" y="323"/>
                        </a:lnTo>
                        <a:lnTo>
                          <a:pt x="64" y="323"/>
                        </a:lnTo>
                        <a:lnTo>
                          <a:pt x="64" y="323"/>
                        </a:lnTo>
                        <a:lnTo>
                          <a:pt x="61" y="323"/>
                        </a:lnTo>
                        <a:lnTo>
                          <a:pt x="61" y="323"/>
                        </a:lnTo>
                        <a:lnTo>
                          <a:pt x="61" y="320"/>
                        </a:lnTo>
                        <a:lnTo>
                          <a:pt x="61" y="320"/>
                        </a:lnTo>
                        <a:lnTo>
                          <a:pt x="61" y="320"/>
                        </a:lnTo>
                        <a:lnTo>
                          <a:pt x="64" y="317"/>
                        </a:lnTo>
                        <a:lnTo>
                          <a:pt x="64" y="317"/>
                        </a:lnTo>
                        <a:lnTo>
                          <a:pt x="64" y="317"/>
                        </a:lnTo>
                        <a:lnTo>
                          <a:pt x="64" y="317"/>
                        </a:lnTo>
                        <a:lnTo>
                          <a:pt x="64" y="317"/>
                        </a:lnTo>
                        <a:lnTo>
                          <a:pt x="67" y="314"/>
                        </a:lnTo>
                        <a:lnTo>
                          <a:pt x="64" y="314"/>
                        </a:lnTo>
                        <a:lnTo>
                          <a:pt x="61" y="311"/>
                        </a:lnTo>
                        <a:lnTo>
                          <a:pt x="58" y="311"/>
                        </a:lnTo>
                        <a:lnTo>
                          <a:pt x="58" y="311"/>
                        </a:lnTo>
                        <a:lnTo>
                          <a:pt x="58" y="314"/>
                        </a:lnTo>
                        <a:lnTo>
                          <a:pt x="58" y="314"/>
                        </a:lnTo>
                        <a:lnTo>
                          <a:pt x="55" y="311"/>
                        </a:lnTo>
                        <a:lnTo>
                          <a:pt x="55" y="311"/>
                        </a:lnTo>
                        <a:lnTo>
                          <a:pt x="58" y="308"/>
                        </a:lnTo>
                        <a:lnTo>
                          <a:pt x="58" y="308"/>
                        </a:lnTo>
                        <a:lnTo>
                          <a:pt x="58" y="308"/>
                        </a:lnTo>
                        <a:lnTo>
                          <a:pt x="58" y="305"/>
                        </a:lnTo>
                        <a:lnTo>
                          <a:pt x="58" y="305"/>
                        </a:lnTo>
                        <a:lnTo>
                          <a:pt x="58" y="302"/>
                        </a:lnTo>
                        <a:lnTo>
                          <a:pt x="58" y="302"/>
                        </a:lnTo>
                        <a:lnTo>
                          <a:pt x="55" y="302"/>
                        </a:lnTo>
                        <a:lnTo>
                          <a:pt x="55" y="296"/>
                        </a:lnTo>
                        <a:lnTo>
                          <a:pt x="58" y="296"/>
                        </a:lnTo>
                        <a:lnTo>
                          <a:pt x="58" y="296"/>
                        </a:lnTo>
                        <a:lnTo>
                          <a:pt x="58" y="293"/>
                        </a:lnTo>
                        <a:lnTo>
                          <a:pt x="58" y="290"/>
                        </a:lnTo>
                        <a:lnTo>
                          <a:pt x="58" y="290"/>
                        </a:lnTo>
                        <a:lnTo>
                          <a:pt x="58" y="290"/>
                        </a:lnTo>
                        <a:lnTo>
                          <a:pt x="61" y="287"/>
                        </a:lnTo>
                        <a:lnTo>
                          <a:pt x="67" y="287"/>
                        </a:lnTo>
                        <a:lnTo>
                          <a:pt x="67" y="287"/>
                        </a:lnTo>
                        <a:lnTo>
                          <a:pt x="73" y="290"/>
                        </a:lnTo>
                        <a:lnTo>
                          <a:pt x="73" y="290"/>
                        </a:lnTo>
                        <a:lnTo>
                          <a:pt x="73" y="290"/>
                        </a:lnTo>
                        <a:lnTo>
                          <a:pt x="73" y="290"/>
                        </a:lnTo>
                        <a:lnTo>
                          <a:pt x="76" y="293"/>
                        </a:lnTo>
                        <a:lnTo>
                          <a:pt x="79" y="299"/>
                        </a:lnTo>
                        <a:lnTo>
                          <a:pt x="79" y="311"/>
                        </a:lnTo>
                        <a:lnTo>
                          <a:pt x="79" y="314"/>
                        </a:lnTo>
                        <a:lnTo>
                          <a:pt x="79" y="317"/>
                        </a:lnTo>
                        <a:lnTo>
                          <a:pt x="79" y="317"/>
                        </a:lnTo>
                        <a:lnTo>
                          <a:pt x="79" y="317"/>
                        </a:lnTo>
                        <a:lnTo>
                          <a:pt x="82" y="320"/>
                        </a:lnTo>
                        <a:lnTo>
                          <a:pt x="82" y="317"/>
                        </a:lnTo>
                        <a:lnTo>
                          <a:pt x="82" y="317"/>
                        </a:lnTo>
                        <a:lnTo>
                          <a:pt x="88" y="320"/>
                        </a:lnTo>
                        <a:lnTo>
                          <a:pt x="91" y="323"/>
                        </a:lnTo>
                        <a:lnTo>
                          <a:pt x="91" y="326"/>
                        </a:lnTo>
                        <a:lnTo>
                          <a:pt x="91" y="326"/>
                        </a:lnTo>
                        <a:lnTo>
                          <a:pt x="94" y="326"/>
                        </a:lnTo>
                        <a:lnTo>
                          <a:pt x="97" y="326"/>
                        </a:lnTo>
                        <a:lnTo>
                          <a:pt x="97" y="323"/>
                        </a:lnTo>
                        <a:lnTo>
                          <a:pt x="97" y="323"/>
                        </a:lnTo>
                        <a:lnTo>
                          <a:pt x="103" y="323"/>
                        </a:lnTo>
                        <a:lnTo>
                          <a:pt x="106" y="326"/>
                        </a:lnTo>
                        <a:lnTo>
                          <a:pt x="106" y="329"/>
                        </a:lnTo>
                        <a:lnTo>
                          <a:pt x="109" y="326"/>
                        </a:lnTo>
                        <a:lnTo>
                          <a:pt x="109" y="326"/>
                        </a:lnTo>
                        <a:lnTo>
                          <a:pt x="112" y="326"/>
                        </a:lnTo>
                        <a:lnTo>
                          <a:pt x="109" y="323"/>
                        </a:lnTo>
                        <a:lnTo>
                          <a:pt x="109" y="323"/>
                        </a:lnTo>
                        <a:lnTo>
                          <a:pt x="112" y="320"/>
                        </a:lnTo>
                        <a:lnTo>
                          <a:pt x="115" y="320"/>
                        </a:lnTo>
                        <a:lnTo>
                          <a:pt x="115" y="320"/>
                        </a:lnTo>
                        <a:lnTo>
                          <a:pt x="118" y="317"/>
                        </a:lnTo>
                        <a:lnTo>
                          <a:pt x="121" y="314"/>
                        </a:lnTo>
                        <a:lnTo>
                          <a:pt x="127" y="308"/>
                        </a:lnTo>
                        <a:lnTo>
                          <a:pt x="127" y="308"/>
                        </a:lnTo>
                        <a:lnTo>
                          <a:pt x="127" y="308"/>
                        </a:lnTo>
                        <a:lnTo>
                          <a:pt x="133" y="302"/>
                        </a:lnTo>
                        <a:lnTo>
                          <a:pt x="133" y="302"/>
                        </a:lnTo>
                        <a:lnTo>
                          <a:pt x="133" y="302"/>
                        </a:lnTo>
                        <a:lnTo>
                          <a:pt x="133" y="299"/>
                        </a:lnTo>
                        <a:lnTo>
                          <a:pt x="136" y="296"/>
                        </a:lnTo>
                        <a:lnTo>
                          <a:pt x="139" y="293"/>
                        </a:lnTo>
                        <a:lnTo>
                          <a:pt x="136" y="293"/>
                        </a:lnTo>
                        <a:lnTo>
                          <a:pt x="133" y="293"/>
                        </a:lnTo>
                        <a:lnTo>
                          <a:pt x="133" y="293"/>
                        </a:lnTo>
                        <a:lnTo>
                          <a:pt x="130" y="293"/>
                        </a:lnTo>
                        <a:lnTo>
                          <a:pt x="130" y="296"/>
                        </a:lnTo>
                        <a:lnTo>
                          <a:pt x="130" y="296"/>
                        </a:lnTo>
                        <a:lnTo>
                          <a:pt x="130" y="299"/>
                        </a:lnTo>
                        <a:lnTo>
                          <a:pt x="130" y="299"/>
                        </a:lnTo>
                        <a:lnTo>
                          <a:pt x="124" y="305"/>
                        </a:lnTo>
                        <a:lnTo>
                          <a:pt x="118" y="308"/>
                        </a:lnTo>
                        <a:lnTo>
                          <a:pt x="118" y="308"/>
                        </a:lnTo>
                        <a:lnTo>
                          <a:pt x="118" y="311"/>
                        </a:lnTo>
                        <a:lnTo>
                          <a:pt x="118" y="311"/>
                        </a:lnTo>
                        <a:lnTo>
                          <a:pt x="112" y="314"/>
                        </a:lnTo>
                        <a:lnTo>
                          <a:pt x="109" y="317"/>
                        </a:lnTo>
                        <a:lnTo>
                          <a:pt x="106" y="314"/>
                        </a:lnTo>
                        <a:lnTo>
                          <a:pt x="106" y="314"/>
                        </a:lnTo>
                        <a:lnTo>
                          <a:pt x="106" y="314"/>
                        </a:lnTo>
                        <a:lnTo>
                          <a:pt x="103" y="314"/>
                        </a:lnTo>
                        <a:lnTo>
                          <a:pt x="103" y="314"/>
                        </a:lnTo>
                        <a:lnTo>
                          <a:pt x="103" y="317"/>
                        </a:lnTo>
                        <a:lnTo>
                          <a:pt x="103" y="317"/>
                        </a:lnTo>
                        <a:lnTo>
                          <a:pt x="100" y="317"/>
                        </a:lnTo>
                        <a:lnTo>
                          <a:pt x="94" y="314"/>
                        </a:lnTo>
                        <a:lnTo>
                          <a:pt x="97" y="314"/>
                        </a:lnTo>
                        <a:lnTo>
                          <a:pt x="97" y="311"/>
                        </a:lnTo>
                        <a:lnTo>
                          <a:pt x="100" y="308"/>
                        </a:lnTo>
                        <a:lnTo>
                          <a:pt x="103" y="308"/>
                        </a:lnTo>
                        <a:lnTo>
                          <a:pt x="103" y="308"/>
                        </a:lnTo>
                        <a:lnTo>
                          <a:pt x="103" y="305"/>
                        </a:lnTo>
                        <a:lnTo>
                          <a:pt x="103" y="302"/>
                        </a:lnTo>
                        <a:lnTo>
                          <a:pt x="100" y="302"/>
                        </a:lnTo>
                        <a:lnTo>
                          <a:pt x="97" y="305"/>
                        </a:lnTo>
                        <a:lnTo>
                          <a:pt x="97" y="305"/>
                        </a:lnTo>
                        <a:lnTo>
                          <a:pt x="97" y="305"/>
                        </a:lnTo>
                        <a:lnTo>
                          <a:pt x="94" y="308"/>
                        </a:lnTo>
                        <a:lnTo>
                          <a:pt x="94" y="308"/>
                        </a:lnTo>
                        <a:lnTo>
                          <a:pt x="91" y="305"/>
                        </a:lnTo>
                        <a:lnTo>
                          <a:pt x="91" y="305"/>
                        </a:lnTo>
                        <a:lnTo>
                          <a:pt x="94" y="305"/>
                        </a:lnTo>
                        <a:lnTo>
                          <a:pt x="94" y="305"/>
                        </a:lnTo>
                        <a:lnTo>
                          <a:pt x="94" y="305"/>
                        </a:lnTo>
                        <a:lnTo>
                          <a:pt x="97" y="302"/>
                        </a:lnTo>
                        <a:lnTo>
                          <a:pt x="97" y="302"/>
                        </a:lnTo>
                        <a:lnTo>
                          <a:pt x="97" y="302"/>
                        </a:lnTo>
                        <a:lnTo>
                          <a:pt x="97" y="299"/>
                        </a:lnTo>
                        <a:lnTo>
                          <a:pt x="97" y="299"/>
                        </a:lnTo>
                        <a:lnTo>
                          <a:pt x="100" y="299"/>
                        </a:lnTo>
                        <a:lnTo>
                          <a:pt x="100" y="299"/>
                        </a:lnTo>
                        <a:lnTo>
                          <a:pt x="103" y="299"/>
                        </a:lnTo>
                        <a:lnTo>
                          <a:pt x="103" y="296"/>
                        </a:lnTo>
                        <a:lnTo>
                          <a:pt x="103" y="293"/>
                        </a:lnTo>
                        <a:lnTo>
                          <a:pt x="100" y="293"/>
                        </a:lnTo>
                        <a:lnTo>
                          <a:pt x="97" y="293"/>
                        </a:lnTo>
                        <a:lnTo>
                          <a:pt x="97" y="293"/>
                        </a:lnTo>
                        <a:lnTo>
                          <a:pt x="94" y="293"/>
                        </a:lnTo>
                        <a:lnTo>
                          <a:pt x="94" y="293"/>
                        </a:lnTo>
                        <a:lnTo>
                          <a:pt x="94" y="293"/>
                        </a:lnTo>
                        <a:lnTo>
                          <a:pt x="91" y="293"/>
                        </a:lnTo>
                        <a:lnTo>
                          <a:pt x="91" y="293"/>
                        </a:lnTo>
                        <a:lnTo>
                          <a:pt x="91" y="293"/>
                        </a:lnTo>
                        <a:lnTo>
                          <a:pt x="94" y="293"/>
                        </a:lnTo>
                        <a:lnTo>
                          <a:pt x="94" y="293"/>
                        </a:lnTo>
                        <a:lnTo>
                          <a:pt x="94" y="290"/>
                        </a:lnTo>
                        <a:lnTo>
                          <a:pt x="97" y="290"/>
                        </a:lnTo>
                        <a:lnTo>
                          <a:pt x="100" y="290"/>
                        </a:lnTo>
                        <a:lnTo>
                          <a:pt x="103" y="293"/>
                        </a:lnTo>
                        <a:lnTo>
                          <a:pt x="103" y="293"/>
                        </a:lnTo>
                        <a:lnTo>
                          <a:pt x="106" y="290"/>
                        </a:lnTo>
                        <a:lnTo>
                          <a:pt x="106" y="290"/>
                        </a:lnTo>
                        <a:lnTo>
                          <a:pt x="112" y="287"/>
                        </a:lnTo>
                        <a:lnTo>
                          <a:pt x="106" y="287"/>
                        </a:lnTo>
                        <a:lnTo>
                          <a:pt x="103" y="287"/>
                        </a:lnTo>
                        <a:lnTo>
                          <a:pt x="103" y="287"/>
                        </a:lnTo>
                        <a:lnTo>
                          <a:pt x="106" y="284"/>
                        </a:lnTo>
                        <a:lnTo>
                          <a:pt x="109" y="284"/>
                        </a:lnTo>
                        <a:lnTo>
                          <a:pt x="109" y="284"/>
                        </a:lnTo>
                        <a:lnTo>
                          <a:pt x="109" y="284"/>
                        </a:lnTo>
                        <a:lnTo>
                          <a:pt x="109" y="281"/>
                        </a:lnTo>
                        <a:lnTo>
                          <a:pt x="112" y="281"/>
                        </a:lnTo>
                        <a:lnTo>
                          <a:pt x="109" y="281"/>
                        </a:lnTo>
                        <a:lnTo>
                          <a:pt x="106" y="281"/>
                        </a:lnTo>
                        <a:lnTo>
                          <a:pt x="106" y="281"/>
                        </a:lnTo>
                        <a:lnTo>
                          <a:pt x="109" y="278"/>
                        </a:lnTo>
                        <a:lnTo>
                          <a:pt x="112" y="278"/>
                        </a:lnTo>
                        <a:lnTo>
                          <a:pt x="115" y="275"/>
                        </a:lnTo>
                        <a:lnTo>
                          <a:pt x="112" y="275"/>
                        </a:lnTo>
                        <a:lnTo>
                          <a:pt x="112" y="272"/>
                        </a:lnTo>
                        <a:lnTo>
                          <a:pt x="115" y="266"/>
                        </a:lnTo>
                        <a:lnTo>
                          <a:pt x="118" y="266"/>
                        </a:lnTo>
                        <a:lnTo>
                          <a:pt x="118" y="263"/>
                        </a:lnTo>
                        <a:lnTo>
                          <a:pt x="118" y="263"/>
                        </a:lnTo>
                        <a:lnTo>
                          <a:pt x="121" y="263"/>
                        </a:lnTo>
                        <a:lnTo>
                          <a:pt x="121" y="260"/>
                        </a:lnTo>
                        <a:lnTo>
                          <a:pt x="118" y="260"/>
                        </a:lnTo>
                        <a:lnTo>
                          <a:pt x="115" y="260"/>
                        </a:lnTo>
                        <a:lnTo>
                          <a:pt x="115" y="260"/>
                        </a:lnTo>
                        <a:lnTo>
                          <a:pt x="115" y="260"/>
                        </a:lnTo>
                        <a:lnTo>
                          <a:pt x="109" y="266"/>
                        </a:lnTo>
                        <a:lnTo>
                          <a:pt x="106" y="275"/>
                        </a:lnTo>
                        <a:lnTo>
                          <a:pt x="100" y="278"/>
                        </a:lnTo>
                        <a:lnTo>
                          <a:pt x="97" y="284"/>
                        </a:lnTo>
                        <a:lnTo>
                          <a:pt x="94" y="281"/>
                        </a:lnTo>
                        <a:lnTo>
                          <a:pt x="94" y="281"/>
                        </a:lnTo>
                        <a:lnTo>
                          <a:pt x="94" y="281"/>
                        </a:lnTo>
                        <a:lnTo>
                          <a:pt x="88" y="281"/>
                        </a:lnTo>
                        <a:lnTo>
                          <a:pt x="88" y="281"/>
                        </a:lnTo>
                        <a:lnTo>
                          <a:pt x="91" y="278"/>
                        </a:lnTo>
                        <a:lnTo>
                          <a:pt x="94" y="278"/>
                        </a:lnTo>
                        <a:lnTo>
                          <a:pt x="97" y="278"/>
                        </a:lnTo>
                        <a:lnTo>
                          <a:pt x="97" y="275"/>
                        </a:lnTo>
                        <a:lnTo>
                          <a:pt x="97" y="272"/>
                        </a:lnTo>
                        <a:lnTo>
                          <a:pt x="97" y="269"/>
                        </a:lnTo>
                        <a:lnTo>
                          <a:pt x="94" y="272"/>
                        </a:lnTo>
                        <a:lnTo>
                          <a:pt x="88" y="275"/>
                        </a:lnTo>
                        <a:lnTo>
                          <a:pt x="85" y="275"/>
                        </a:lnTo>
                        <a:lnTo>
                          <a:pt x="82" y="275"/>
                        </a:lnTo>
                        <a:lnTo>
                          <a:pt x="82" y="275"/>
                        </a:lnTo>
                        <a:lnTo>
                          <a:pt x="82" y="278"/>
                        </a:lnTo>
                        <a:lnTo>
                          <a:pt x="79" y="278"/>
                        </a:lnTo>
                        <a:lnTo>
                          <a:pt x="76" y="278"/>
                        </a:lnTo>
                        <a:lnTo>
                          <a:pt x="73" y="275"/>
                        </a:lnTo>
                        <a:lnTo>
                          <a:pt x="73" y="275"/>
                        </a:lnTo>
                        <a:lnTo>
                          <a:pt x="76" y="275"/>
                        </a:lnTo>
                        <a:lnTo>
                          <a:pt x="79" y="275"/>
                        </a:lnTo>
                        <a:lnTo>
                          <a:pt x="79" y="272"/>
                        </a:lnTo>
                        <a:lnTo>
                          <a:pt x="76" y="272"/>
                        </a:lnTo>
                        <a:lnTo>
                          <a:pt x="76" y="269"/>
                        </a:lnTo>
                        <a:lnTo>
                          <a:pt x="76" y="269"/>
                        </a:lnTo>
                        <a:lnTo>
                          <a:pt x="76" y="269"/>
                        </a:lnTo>
                        <a:lnTo>
                          <a:pt x="76" y="269"/>
                        </a:lnTo>
                        <a:lnTo>
                          <a:pt x="79" y="266"/>
                        </a:lnTo>
                        <a:lnTo>
                          <a:pt x="79" y="263"/>
                        </a:lnTo>
                        <a:lnTo>
                          <a:pt x="79" y="263"/>
                        </a:lnTo>
                        <a:lnTo>
                          <a:pt x="79" y="263"/>
                        </a:lnTo>
                        <a:lnTo>
                          <a:pt x="85" y="260"/>
                        </a:lnTo>
                        <a:lnTo>
                          <a:pt x="88" y="257"/>
                        </a:lnTo>
                        <a:lnTo>
                          <a:pt x="91" y="257"/>
                        </a:lnTo>
                        <a:lnTo>
                          <a:pt x="91" y="257"/>
                        </a:lnTo>
                        <a:lnTo>
                          <a:pt x="91" y="257"/>
                        </a:lnTo>
                        <a:lnTo>
                          <a:pt x="91" y="251"/>
                        </a:lnTo>
                        <a:lnTo>
                          <a:pt x="94" y="248"/>
                        </a:lnTo>
                        <a:lnTo>
                          <a:pt x="100" y="242"/>
                        </a:lnTo>
                        <a:lnTo>
                          <a:pt x="100" y="242"/>
                        </a:lnTo>
                        <a:lnTo>
                          <a:pt x="100" y="242"/>
                        </a:lnTo>
                        <a:lnTo>
                          <a:pt x="103" y="242"/>
                        </a:lnTo>
                        <a:lnTo>
                          <a:pt x="109" y="242"/>
                        </a:lnTo>
                        <a:lnTo>
                          <a:pt x="115" y="242"/>
                        </a:lnTo>
                        <a:lnTo>
                          <a:pt x="115" y="242"/>
                        </a:lnTo>
                        <a:lnTo>
                          <a:pt x="115" y="242"/>
                        </a:lnTo>
                        <a:lnTo>
                          <a:pt x="118" y="242"/>
                        </a:lnTo>
                        <a:lnTo>
                          <a:pt x="121" y="242"/>
                        </a:lnTo>
                        <a:lnTo>
                          <a:pt x="121" y="242"/>
                        </a:lnTo>
                        <a:lnTo>
                          <a:pt x="121" y="242"/>
                        </a:lnTo>
                        <a:lnTo>
                          <a:pt x="124" y="239"/>
                        </a:lnTo>
                        <a:lnTo>
                          <a:pt x="127" y="239"/>
                        </a:lnTo>
                        <a:lnTo>
                          <a:pt x="127" y="239"/>
                        </a:lnTo>
                        <a:lnTo>
                          <a:pt x="127" y="239"/>
                        </a:lnTo>
                        <a:lnTo>
                          <a:pt x="127" y="239"/>
                        </a:lnTo>
                        <a:lnTo>
                          <a:pt x="130" y="245"/>
                        </a:lnTo>
                        <a:lnTo>
                          <a:pt x="130" y="245"/>
                        </a:lnTo>
                        <a:lnTo>
                          <a:pt x="133" y="245"/>
                        </a:lnTo>
                        <a:lnTo>
                          <a:pt x="133" y="245"/>
                        </a:lnTo>
                        <a:lnTo>
                          <a:pt x="142" y="251"/>
                        </a:lnTo>
                        <a:lnTo>
                          <a:pt x="142" y="254"/>
                        </a:lnTo>
                        <a:lnTo>
                          <a:pt x="145" y="257"/>
                        </a:lnTo>
                        <a:lnTo>
                          <a:pt x="145" y="257"/>
                        </a:lnTo>
                        <a:lnTo>
                          <a:pt x="145" y="257"/>
                        </a:lnTo>
                        <a:lnTo>
                          <a:pt x="148" y="257"/>
                        </a:lnTo>
                        <a:lnTo>
                          <a:pt x="151" y="263"/>
                        </a:lnTo>
                        <a:lnTo>
                          <a:pt x="154" y="269"/>
                        </a:lnTo>
                        <a:lnTo>
                          <a:pt x="154" y="263"/>
                        </a:lnTo>
                        <a:lnTo>
                          <a:pt x="154" y="257"/>
                        </a:lnTo>
                        <a:lnTo>
                          <a:pt x="157" y="257"/>
                        </a:lnTo>
                        <a:lnTo>
                          <a:pt x="160" y="257"/>
                        </a:lnTo>
                        <a:lnTo>
                          <a:pt x="157" y="257"/>
                        </a:lnTo>
                        <a:lnTo>
                          <a:pt x="157" y="254"/>
                        </a:lnTo>
                        <a:lnTo>
                          <a:pt x="157" y="254"/>
                        </a:lnTo>
                        <a:lnTo>
                          <a:pt x="157" y="254"/>
                        </a:lnTo>
                        <a:lnTo>
                          <a:pt x="151" y="254"/>
                        </a:lnTo>
                        <a:lnTo>
                          <a:pt x="151" y="251"/>
                        </a:lnTo>
                        <a:lnTo>
                          <a:pt x="151" y="251"/>
                        </a:lnTo>
                        <a:lnTo>
                          <a:pt x="154" y="251"/>
                        </a:lnTo>
                        <a:lnTo>
                          <a:pt x="160" y="251"/>
                        </a:lnTo>
                        <a:lnTo>
                          <a:pt x="163" y="251"/>
                        </a:lnTo>
                        <a:lnTo>
                          <a:pt x="166" y="254"/>
                        </a:lnTo>
                        <a:lnTo>
                          <a:pt x="166" y="251"/>
                        </a:lnTo>
                        <a:lnTo>
                          <a:pt x="166" y="251"/>
                        </a:lnTo>
                        <a:lnTo>
                          <a:pt x="166" y="251"/>
                        </a:lnTo>
                        <a:lnTo>
                          <a:pt x="166" y="248"/>
                        </a:lnTo>
                        <a:lnTo>
                          <a:pt x="169" y="245"/>
                        </a:lnTo>
                        <a:lnTo>
                          <a:pt x="169" y="242"/>
                        </a:lnTo>
                        <a:lnTo>
                          <a:pt x="169" y="242"/>
                        </a:lnTo>
                        <a:lnTo>
                          <a:pt x="169" y="242"/>
                        </a:lnTo>
                        <a:lnTo>
                          <a:pt x="169" y="239"/>
                        </a:lnTo>
                        <a:lnTo>
                          <a:pt x="169" y="236"/>
                        </a:lnTo>
                        <a:lnTo>
                          <a:pt x="166" y="236"/>
                        </a:lnTo>
                        <a:lnTo>
                          <a:pt x="166" y="239"/>
                        </a:lnTo>
                        <a:lnTo>
                          <a:pt x="163" y="239"/>
                        </a:lnTo>
                        <a:lnTo>
                          <a:pt x="163" y="239"/>
                        </a:lnTo>
                        <a:lnTo>
                          <a:pt x="163" y="242"/>
                        </a:lnTo>
                        <a:lnTo>
                          <a:pt x="160" y="245"/>
                        </a:lnTo>
                        <a:lnTo>
                          <a:pt x="157" y="245"/>
                        </a:lnTo>
                        <a:lnTo>
                          <a:pt x="151" y="245"/>
                        </a:lnTo>
                        <a:lnTo>
                          <a:pt x="151" y="245"/>
                        </a:lnTo>
                        <a:lnTo>
                          <a:pt x="151" y="245"/>
                        </a:lnTo>
                        <a:lnTo>
                          <a:pt x="148" y="245"/>
                        </a:lnTo>
                        <a:lnTo>
                          <a:pt x="145" y="242"/>
                        </a:lnTo>
                        <a:lnTo>
                          <a:pt x="145" y="242"/>
                        </a:lnTo>
                        <a:lnTo>
                          <a:pt x="145" y="242"/>
                        </a:lnTo>
                        <a:lnTo>
                          <a:pt x="142" y="239"/>
                        </a:lnTo>
                        <a:lnTo>
                          <a:pt x="142" y="239"/>
                        </a:lnTo>
                        <a:lnTo>
                          <a:pt x="142" y="239"/>
                        </a:lnTo>
                        <a:lnTo>
                          <a:pt x="136" y="239"/>
                        </a:lnTo>
                        <a:lnTo>
                          <a:pt x="133" y="233"/>
                        </a:lnTo>
                        <a:lnTo>
                          <a:pt x="133" y="227"/>
                        </a:lnTo>
                        <a:lnTo>
                          <a:pt x="133" y="227"/>
                        </a:lnTo>
                        <a:lnTo>
                          <a:pt x="136" y="227"/>
                        </a:lnTo>
                        <a:lnTo>
                          <a:pt x="136" y="230"/>
                        </a:lnTo>
                        <a:lnTo>
                          <a:pt x="136" y="230"/>
                        </a:lnTo>
                        <a:lnTo>
                          <a:pt x="136" y="230"/>
                        </a:lnTo>
                        <a:lnTo>
                          <a:pt x="139" y="233"/>
                        </a:lnTo>
                        <a:lnTo>
                          <a:pt x="139" y="236"/>
                        </a:lnTo>
                        <a:lnTo>
                          <a:pt x="139" y="233"/>
                        </a:lnTo>
                        <a:lnTo>
                          <a:pt x="142" y="230"/>
                        </a:lnTo>
                        <a:lnTo>
                          <a:pt x="142" y="230"/>
                        </a:lnTo>
                        <a:lnTo>
                          <a:pt x="142" y="230"/>
                        </a:lnTo>
                        <a:lnTo>
                          <a:pt x="145" y="224"/>
                        </a:lnTo>
                        <a:lnTo>
                          <a:pt x="145" y="221"/>
                        </a:lnTo>
                        <a:lnTo>
                          <a:pt x="142" y="221"/>
                        </a:lnTo>
                        <a:lnTo>
                          <a:pt x="139" y="221"/>
                        </a:lnTo>
                        <a:lnTo>
                          <a:pt x="139" y="221"/>
                        </a:lnTo>
                        <a:lnTo>
                          <a:pt x="139" y="221"/>
                        </a:lnTo>
                        <a:lnTo>
                          <a:pt x="142" y="214"/>
                        </a:lnTo>
                        <a:lnTo>
                          <a:pt x="142" y="214"/>
                        </a:lnTo>
                        <a:lnTo>
                          <a:pt x="142" y="211"/>
                        </a:lnTo>
                        <a:lnTo>
                          <a:pt x="142" y="208"/>
                        </a:lnTo>
                        <a:lnTo>
                          <a:pt x="145" y="202"/>
                        </a:lnTo>
                        <a:lnTo>
                          <a:pt x="145" y="202"/>
                        </a:lnTo>
                        <a:lnTo>
                          <a:pt x="145" y="202"/>
                        </a:lnTo>
                        <a:lnTo>
                          <a:pt x="145" y="190"/>
                        </a:lnTo>
                        <a:lnTo>
                          <a:pt x="142" y="187"/>
                        </a:lnTo>
                        <a:lnTo>
                          <a:pt x="142" y="184"/>
                        </a:lnTo>
                        <a:lnTo>
                          <a:pt x="142" y="184"/>
                        </a:lnTo>
                        <a:lnTo>
                          <a:pt x="139" y="184"/>
                        </a:lnTo>
                        <a:lnTo>
                          <a:pt x="139" y="181"/>
                        </a:lnTo>
                        <a:lnTo>
                          <a:pt x="139" y="178"/>
                        </a:lnTo>
                        <a:lnTo>
                          <a:pt x="142" y="178"/>
                        </a:lnTo>
                        <a:lnTo>
                          <a:pt x="142" y="178"/>
                        </a:lnTo>
                        <a:lnTo>
                          <a:pt x="142" y="178"/>
                        </a:lnTo>
                        <a:lnTo>
                          <a:pt x="145" y="178"/>
                        </a:lnTo>
                        <a:lnTo>
                          <a:pt x="145" y="178"/>
                        </a:lnTo>
                        <a:lnTo>
                          <a:pt x="145" y="181"/>
                        </a:lnTo>
                        <a:lnTo>
                          <a:pt x="148" y="184"/>
                        </a:lnTo>
                        <a:lnTo>
                          <a:pt x="148" y="184"/>
                        </a:lnTo>
                        <a:lnTo>
                          <a:pt x="151" y="184"/>
                        </a:lnTo>
                        <a:lnTo>
                          <a:pt x="151" y="184"/>
                        </a:lnTo>
                        <a:lnTo>
                          <a:pt x="151" y="184"/>
                        </a:lnTo>
                        <a:lnTo>
                          <a:pt x="151" y="181"/>
                        </a:lnTo>
                        <a:lnTo>
                          <a:pt x="151" y="178"/>
                        </a:lnTo>
                        <a:lnTo>
                          <a:pt x="151" y="178"/>
                        </a:lnTo>
                        <a:lnTo>
                          <a:pt x="151" y="178"/>
                        </a:lnTo>
                        <a:lnTo>
                          <a:pt x="151" y="175"/>
                        </a:lnTo>
                        <a:lnTo>
                          <a:pt x="151" y="175"/>
                        </a:lnTo>
                        <a:lnTo>
                          <a:pt x="148" y="175"/>
                        </a:lnTo>
                        <a:lnTo>
                          <a:pt x="145" y="172"/>
                        </a:lnTo>
                        <a:lnTo>
                          <a:pt x="145" y="172"/>
                        </a:lnTo>
                        <a:lnTo>
                          <a:pt x="145" y="169"/>
                        </a:lnTo>
                        <a:lnTo>
                          <a:pt x="145" y="166"/>
                        </a:lnTo>
                        <a:lnTo>
                          <a:pt x="157" y="154"/>
                        </a:lnTo>
                        <a:lnTo>
                          <a:pt x="160" y="151"/>
                        </a:lnTo>
                        <a:lnTo>
                          <a:pt x="163" y="154"/>
                        </a:lnTo>
                        <a:lnTo>
                          <a:pt x="163" y="157"/>
                        </a:lnTo>
                        <a:lnTo>
                          <a:pt x="166" y="157"/>
                        </a:lnTo>
                        <a:lnTo>
                          <a:pt x="166" y="157"/>
                        </a:lnTo>
                        <a:lnTo>
                          <a:pt x="169" y="160"/>
                        </a:lnTo>
                        <a:lnTo>
                          <a:pt x="169" y="160"/>
                        </a:lnTo>
                        <a:lnTo>
                          <a:pt x="169" y="160"/>
                        </a:lnTo>
                        <a:lnTo>
                          <a:pt x="172" y="160"/>
                        </a:lnTo>
                        <a:lnTo>
                          <a:pt x="181" y="166"/>
                        </a:lnTo>
                        <a:lnTo>
                          <a:pt x="181" y="169"/>
                        </a:lnTo>
                        <a:lnTo>
                          <a:pt x="181" y="169"/>
                        </a:lnTo>
                        <a:lnTo>
                          <a:pt x="181" y="169"/>
                        </a:lnTo>
                        <a:lnTo>
                          <a:pt x="184" y="175"/>
                        </a:lnTo>
                        <a:lnTo>
                          <a:pt x="187" y="181"/>
                        </a:lnTo>
                        <a:lnTo>
                          <a:pt x="187" y="190"/>
                        </a:lnTo>
                        <a:lnTo>
                          <a:pt x="187" y="196"/>
                        </a:lnTo>
                        <a:lnTo>
                          <a:pt x="187" y="196"/>
                        </a:lnTo>
                        <a:lnTo>
                          <a:pt x="187" y="196"/>
                        </a:lnTo>
                        <a:lnTo>
                          <a:pt x="190" y="199"/>
                        </a:lnTo>
                        <a:lnTo>
                          <a:pt x="190" y="202"/>
                        </a:lnTo>
                        <a:lnTo>
                          <a:pt x="193" y="199"/>
                        </a:lnTo>
                        <a:lnTo>
                          <a:pt x="193" y="199"/>
                        </a:lnTo>
                        <a:lnTo>
                          <a:pt x="193" y="199"/>
                        </a:lnTo>
                        <a:lnTo>
                          <a:pt x="196" y="202"/>
                        </a:lnTo>
                        <a:lnTo>
                          <a:pt x="196" y="205"/>
                        </a:lnTo>
                        <a:lnTo>
                          <a:pt x="196" y="208"/>
                        </a:lnTo>
                        <a:lnTo>
                          <a:pt x="199" y="205"/>
                        </a:lnTo>
                        <a:lnTo>
                          <a:pt x="199" y="202"/>
                        </a:lnTo>
                        <a:lnTo>
                          <a:pt x="202" y="202"/>
                        </a:lnTo>
                        <a:lnTo>
                          <a:pt x="205" y="202"/>
                        </a:lnTo>
                        <a:lnTo>
                          <a:pt x="212" y="202"/>
                        </a:lnTo>
                        <a:lnTo>
                          <a:pt x="205" y="199"/>
                        </a:lnTo>
                        <a:lnTo>
                          <a:pt x="202" y="196"/>
                        </a:lnTo>
                        <a:lnTo>
                          <a:pt x="202" y="196"/>
                        </a:lnTo>
                        <a:lnTo>
                          <a:pt x="202" y="196"/>
                        </a:lnTo>
                        <a:lnTo>
                          <a:pt x="199" y="196"/>
                        </a:lnTo>
                        <a:lnTo>
                          <a:pt x="196" y="193"/>
                        </a:lnTo>
                        <a:lnTo>
                          <a:pt x="196" y="193"/>
                        </a:lnTo>
                        <a:lnTo>
                          <a:pt x="196" y="193"/>
                        </a:lnTo>
                        <a:lnTo>
                          <a:pt x="193" y="190"/>
                        </a:lnTo>
                        <a:lnTo>
                          <a:pt x="193" y="190"/>
                        </a:lnTo>
                        <a:lnTo>
                          <a:pt x="196" y="187"/>
                        </a:lnTo>
                        <a:lnTo>
                          <a:pt x="199" y="187"/>
                        </a:lnTo>
                        <a:lnTo>
                          <a:pt x="199" y="187"/>
                        </a:lnTo>
                        <a:lnTo>
                          <a:pt x="196" y="184"/>
                        </a:lnTo>
                        <a:lnTo>
                          <a:pt x="196" y="169"/>
                        </a:lnTo>
                        <a:lnTo>
                          <a:pt x="196" y="169"/>
                        </a:lnTo>
                        <a:lnTo>
                          <a:pt x="196" y="169"/>
                        </a:lnTo>
                        <a:lnTo>
                          <a:pt x="196" y="166"/>
                        </a:lnTo>
                        <a:lnTo>
                          <a:pt x="196" y="163"/>
                        </a:lnTo>
                        <a:lnTo>
                          <a:pt x="202" y="163"/>
                        </a:lnTo>
                        <a:lnTo>
                          <a:pt x="205" y="166"/>
                        </a:lnTo>
                        <a:lnTo>
                          <a:pt x="205" y="166"/>
                        </a:lnTo>
                        <a:lnTo>
                          <a:pt x="205" y="166"/>
                        </a:lnTo>
                        <a:lnTo>
                          <a:pt x="212" y="166"/>
                        </a:lnTo>
                        <a:lnTo>
                          <a:pt x="215" y="166"/>
                        </a:lnTo>
                        <a:lnTo>
                          <a:pt x="221" y="169"/>
                        </a:lnTo>
                        <a:lnTo>
                          <a:pt x="221" y="169"/>
                        </a:lnTo>
                        <a:lnTo>
                          <a:pt x="221" y="169"/>
                        </a:lnTo>
                        <a:lnTo>
                          <a:pt x="230" y="169"/>
                        </a:lnTo>
                        <a:lnTo>
                          <a:pt x="230" y="169"/>
                        </a:lnTo>
                        <a:lnTo>
                          <a:pt x="230" y="169"/>
                        </a:lnTo>
                        <a:lnTo>
                          <a:pt x="236" y="166"/>
                        </a:lnTo>
                        <a:lnTo>
                          <a:pt x="239" y="166"/>
                        </a:lnTo>
                        <a:lnTo>
                          <a:pt x="242" y="169"/>
                        </a:lnTo>
                        <a:lnTo>
                          <a:pt x="242" y="169"/>
                        </a:lnTo>
                        <a:lnTo>
                          <a:pt x="242" y="169"/>
                        </a:lnTo>
                        <a:lnTo>
                          <a:pt x="248" y="169"/>
                        </a:lnTo>
                        <a:lnTo>
                          <a:pt x="251" y="172"/>
                        </a:lnTo>
                        <a:lnTo>
                          <a:pt x="254" y="172"/>
                        </a:lnTo>
                        <a:lnTo>
                          <a:pt x="254" y="172"/>
                        </a:lnTo>
                        <a:lnTo>
                          <a:pt x="257" y="172"/>
                        </a:lnTo>
                        <a:lnTo>
                          <a:pt x="260" y="172"/>
                        </a:lnTo>
                        <a:lnTo>
                          <a:pt x="260" y="169"/>
                        </a:lnTo>
                        <a:lnTo>
                          <a:pt x="260" y="169"/>
                        </a:lnTo>
                        <a:lnTo>
                          <a:pt x="260" y="166"/>
                        </a:lnTo>
                        <a:lnTo>
                          <a:pt x="257" y="166"/>
                        </a:lnTo>
                        <a:lnTo>
                          <a:pt x="254" y="163"/>
                        </a:lnTo>
                        <a:lnTo>
                          <a:pt x="254" y="163"/>
                        </a:lnTo>
                        <a:lnTo>
                          <a:pt x="254" y="163"/>
                        </a:lnTo>
                        <a:lnTo>
                          <a:pt x="248" y="163"/>
                        </a:lnTo>
                        <a:lnTo>
                          <a:pt x="245" y="163"/>
                        </a:lnTo>
                        <a:lnTo>
                          <a:pt x="242" y="163"/>
                        </a:lnTo>
                        <a:lnTo>
                          <a:pt x="245" y="163"/>
                        </a:lnTo>
                        <a:lnTo>
                          <a:pt x="245" y="163"/>
                        </a:lnTo>
                        <a:lnTo>
                          <a:pt x="245" y="163"/>
                        </a:lnTo>
                        <a:lnTo>
                          <a:pt x="251" y="160"/>
                        </a:lnTo>
                        <a:lnTo>
                          <a:pt x="263" y="160"/>
                        </a:lnTo>
                        <a:lnTo>
                          <a:pt x="272" y="157"/>
                        </a:lnTo>
                        <a:lnTo>
                          <a:pt x="278" y="160"/>
                        </a:lnTo>
                        <a:lnTo>
                          <a:pt x="281" y="163"/>
                        </a:lnTo>
                        <a:lnTo>
                          <a:pt x="284" y="166"/>
                        </a:lnTo>
                        <a:lnTo>
                          <a:pt x="284" y="163"/>
                        </a:lnTo>
                        <a:lnTo>
                          <a:pt x="287" y="163"/>
                        </a:lnTo>
                        <a:lnTo>
                          <a:pt x="290" y="163"/>
                        </a:lnTo>
                        <a:lnTo>
                          <a:pt x="293" y="160"/>
                        </a:lnTo>
                        <a:lnTo>
                          <a:pt x="293" y="160"/>
                        </a:lnTo>
                        <a:lnTo>
                          <a:pt x="290" y="157"/>
                        </a:lnTo>
                        <a:lnTo>
                          <a:pt x="290" y="157"/>
                        </a:lnTo>
                        <a:lnTo>
                          <a:pt x="287" y="157"/>
                        </a:lnTo>
                        <a:lnTo>
                          <a:pt x="287" y="157"/>
                        </a:lnTo>
                        <a:lnTo>
                          <a:pt x="284" y="157"/>
                        </a:lnTo>
                        <a:lnTo>
                          <a:pt x="284" y="154"/>
                        </a:lnTo>
                        <a:lnTo>
                          <a:pt x="284" y="154"/>
                        </a:lnTo>
                        <a:lnTo>
                          <a:pt x="284" y="154"/>
                        </a:lnTo>
                        <a:lnTo>
                          <a:pt x="281" y="151"/>
                        </a:lnTo>
                        <a:lnTo>
                          <a:pt x="281" y="151"/>
                        </a:lnTo>
                        <a:lnTo>
                          <a:pt x="281" y="151"/>
                        </a:lnTo>
                        <a:lnTo>
                          <a:pt x="275" y="151"/>
                        </a:lnTo>
                        <a:lnTo>
                          <a:pt x="272" y="148"/>
                        </a:lnTo>
                        <a:lnTo>
                          <a:pt x="272" y="148"/>
                        </a:lnTo>
                        <a:lnTo>
                          <a:pt x="272" y="148"/>
                        </a:lnTo>
                        <a:lnTo>
                          <a:pt x="266" y="151"/>
                        </a:lnTo>
                        <a:lnTo>
                          <a:pt x="266" y="148"/>
                        </a:lnTo>
                        <a:lnTo>
                          <a:pt x="266" y="148"/>
                        </a:lnTo>
                        <a:lnTo>
                          <a:pt x="266" y="148"/>
                        </a:lnTo>
                        <a:lnTo>
                          <a:pt x="269" y="145"/>
                        </a:lnTo>
                        <a:lnTo>
                          <a:pt x="272" y="145"/>
                        </a:lnTo>
                        <a:lnTo>
                          <a:pt x="272" y="145"/>
                        </a:lnTo>
                        <a:lnTo>
                          <a:pt x="272" y="145"/>
                        </a:lnTo>
                        <a:lnTo>
                          <a:pt x="275" y="139"/>
                        </a:lnTo>
                        <a:lnTo>
                          <a:pt x="275" y="139"/>
                        </a:lnTo>
                        <a:lnTo>
                          <a:pt x="275" y="139"/>
                        </a:lnTo>
                        <a:lnTo>
                          <a:pt x="278" y="136"/>
                        </a:lnTo>
                        <a:lnTo>
                          <a:pt x="287" y="130"/>
                        </a:lnTo>
                        <a:lnTo>
                          <a:pt x="293" y="130"/>
                        </a:lnTo>
                        <a:lnTo>
                          <a:pt x="293" y="130"/>
                        </a:lnTo>
                        <a:lnTo>
                          <a:pt x="293" y="130"/>
                        </a:lnTo>
                        <a:lnTo>
                          <a:pt x="302" y="124"/>
                        </a:lnTo>
                        <a:lnTo>
                          <a:pt x="302" y="124"/>
                        </a:lnTo>
                        <a:lnTo>
                          <a:pt x="302" y="124"/>
                        </a:lnTo>
                        <a:lnTo>
                          <a:pt x="302" y="121"/>
                        </a:lnTo>
                        <a:lnTo>
                          <a:pt x="302" y="118"/>
                        </a:lnTo>
                        <a:lnTo>
                          <a:pt x="302" y="121"/>
                        </a:lnTo>
                        <a:lnTo>
                          <a:pt x="290" y="124"/>
                        </a:lnTo>
                        <a:lnTo>
                          <a:pt x="284" y="124"/>
                        </a:lnTo>
                        <a:lnTo>
                          <a:pt x="284" y="124"/>
                        </a:lnTo>
                        <a:lnTo>
                          <a:pt x="284" y="124"/>
                        </a:lnTo>
                        <a:lnTo>
                          <a:pt x="272" y="133"/>
                        </a:lnTo>
                        <a:lnTo>
                          <a:pt x="272" y="133"/>
                        </a:lnTo>
                        <a:lnTo>
                          <a:pt x="272" y="133"/>
                        </a:lnTo>
                        <a:lnTo>
                          <a:pt x="272" y="136"/>
                        </a:lnTo>
                        <a:lnTo>
                          <a:pt x="272" y="133"/>
                        </a:lnTo>
                        <a:lnTo>
                          <a:pt x="272" y="133"/>
                        </a:lnTo>
                        <a:lnTo>
                          <a:pt x="269" y="133"/>
                        </a:lnTo>
                        <a:lnTo>
                          <a:pt x="269" y="133"/>
                        </a:lnTo>
                        <a:lnTo>
                          <a:pt x="269" y="133"/>
                        </a:lnTo>
                        <a:lnTo>
                          <a:pt x="266" y="133"/>
                        </a:lnTo>
                        <a:lnTo>
                          <a:pt x="266" y="136"/>
                        </a:lnTo>
                        <a:lnTo>
                          <a:pt x="263" y="136"/>
                        </a:lnTo>
                        <a:lnTo>
                          <a:pt x="263" y="136"/>
                        </a:lnTo>
                        <a:lnTo>
                          <a:pt x="263" y="136"/>
                        </a:lnTo>
                        <a:lnTo>
                          <a:pt x="257" y="142"/>
                        </a:lnTo>
                        <a:lnTo>
                          <a:pt x="254" y="145"/>
                        </a:lnTo>
                        <a:lnTo>
                          <a:pt x="257" y="145"/>
                        </a:lnTo>
                        <a:lnTo>
                          <a:pt x="260" y="145"/>
                        </a:lnTo>
                        <a:lnTo>
                          <a:pt x="254" y="148"/>
                        </a:lnTo>
                        <a:lnTo>
                          <a:pt x="248" y="151"/>
                        </a:lnTo>
                        <a:lnTo>
                          <a:pt x="236" y="154"/>
                        </a:lnTo>
                        <a:lnTo>
                          <a:pt x="233" y="157"/>
                        </a:lnTo>
                        <a:lnTo>
                          <a:pt x="230" y="157"/>
                        </a:lnTo>
                        <a:lnTo>
                          <a:pt x="218" y="157"/>
                        </a:lnTo>
                        <a:lnTo>
                          <a:pt x="215" y="151"/>
                        </a:lnTo>
                        <a:lnTo>
                          <a:pt x="215" y="151"/>
                        </a:lnTo>
                        <a:lnTo>
                          <a:pt x="212" y="151"/>
                        </a:lnTo>
                        <a:lnTo>
                          <a:pt x="209" y="151"/>
                        </a:lnTo>
                        <a:lnTo>
                          <a:pt x="205" y="151"/>
                        </a:lnTo>
                        <a:lnTo>
                          <a:pt x="205" y="151"/>
                        </a:lnTo>
                        <a:lnTo>
                          <a:pt x="209" y="145"/>
                        </a:lnTo>
                        <a:lnTo>
                          <a:pt x="215" y="145"/>
                        </a:lnTo>
                        <a:lnTo>
                          <a:pt x="215" y="145"/>
                        </a:lnTo>
                        <a:lnTo>
                          <a:pt x="215" y="145"/>
                        </a:lnTo>
                        <a:lnTo>
                          <a:pt x="218" y="145"/>
                        </a:lnTo>
                        <a:lnTo>
                          <a:pt x="224" y="145"/>
                        </a:lnTo>
                        <a:lnTo>
                          <a:pt x="224" y="145"/>
                        </a:lnTo>
                        <a:lnTo>
                          <a:pt x="224" y="145"/>
                        </a:lnTo>
                        <a:lnTo>
                          <a:pt x="230" y="139"/>
                        </a:lnTo>
                        <a:lnTo>
                          <a:pt x="230" y="139"/>
                        </a:lnTo>
                        <a:lnTo>
                          <a:pt x="227" y="139"/>
                        </a:lnTo>
                        <a:lnTo>
                          <a:pt x="224" y="136"/>
                        </a:lnTo>
                        <a:lnTo>
                          <a:pt x="224" y="136"/>
                        </a:lnTo>
                        <a:lnTo>
                          <a:pt x="224" y="139"/>
                        </a:lnTo>
                        <a:lnTo>
                          <a:pt x="221" y="139"/>
                        </a:lnTo>
                        <a:lnTo>
                          <a:pt x="215" y="139"/>
                        </a:lnTo>
                        <a:lnTo>
                          <a:pt x="215" y="139"/>
                        </a:lnTo>
                        <a:lnTo>
                          <a:pt x="215" y="139"/>
                        </a:lnTo>
                        <a:lnTo>
                          <a:pt x="212" y="142"/>
                        </a:lnTo>
                        <a:lnTo>
                          <a:pt x="209" y="139"/>
                        </a:lnTo>
                        <a:lnTo>
                          <a:pt x="209" y="139"/>
                        </a:lnTo>
                        <a:lnTo>
                          <a:pt x="212" y="136"/>
                        </a:lnTo>
                        <a:lnTo>
                          <a:pt x="218" y="136"/>
                        </a:lnTo>
                        <a:lnTo>
                          <a:pt x="212" y="133"/>
                        </a:lnTo>
                        <a:lnTo>
                          <a:pt x="209" y="133"/>
                        </a:lnTo>
                        <a:lnTo>
                          <a:pt x="209" y="133"/>
                        </a:lnTo>
                        <a:lnTo>
                          <a:pt x="209" y="133"/>
                        </a:lnTo>
                        <a:lnTo>
                          <a:pt x="202" y="136"/>
                        </a:lnTo>
                        <a:lnTo>
                          <a:pt x="199" y="136"/>
                        </a:lnTo>
                        <a:lnTo>
                          <a:pt x="199" y="136"/>
                        </a:lnTo>
                        <a:lnTo>
                          <a:pt x="199" y="142"/>
                        </a:lnTo>
                        <a:lnTo>
                          <a:pt x="196" y="145"/>
                        </a:lnTo>
                        <a:lnTo>
                          <a:pt x="190" y="148"/>
                        </a:lnTo>
                        <a:lnTo>
                          <a:pt x="181" y="145"/>
                        </a:lnTo>
                        <a:lnTo>
                          <a:pt x="181" y="145"/>
                        </a:lnTo>
                        <a:lnTo>
                          <a:pt x="181" y="145"/>
                        </a:lnTo>
                        <a:lnTo>
                          <a:pt x="175" y="145"/>
                        </a:lnTo>
                        <a:lnTo>
                          <a:pt x="172" y="142"/>
                        </a:lnTo>
                        <a:lnTo>
                          <a:pt x="172" y="139"/>
                        </a:lnTo>
                        <a:lnTo>
                          <a:pt x="172" y="139"/>
                        </a:lnTo>
                        <a:lnTo>
                          <a:pt x="172" y="139"/>
                        </a:lnTo>
                        <a:lnTo>
                          <a:pt x="169" y="139"/>
                        </a:lnTo>
                        <a:lnTo>
                          <a:pt x="166" y="136"/>
                        </a:lnTo>
                        <a:lnTo>
                          <a:pt x="166" y="136"/>
                        </a:lnTo>
                        <a:lnTo>
                          <a:pt x="166" y="133"/>
                        </a:lnTo>
                        <a:lnTo>
                          <a:pt x="169" y="133"/>
                        </a:lnTo>
                        <a:lnTo>
                          <a:pt x="169" y="133"/>
                        </a:lnTo>
                        <a:lnTo>
                          <a:pt x="169" y="127"/>
                        </a:lnTo>
                        <a:lnTo>
                          <a:pt x="175" y="124"/>
                        </a:lnTo>
                        <a:lnTo>
                          <a:pt x="175" y="124"/>
                        </a:lnTo>
                        <a:lnTo>
                          <a:pt x="175" y="124"/>
                        </a:lnTo>
                        <a:lnTo>
                          <a:pt x="178" y="121"/>
                        </a:lnTo>
                        <a:lnTo>
                          <a:pt x="184" y="118"/>
                        </a:lnTo>
                        <a:lnTo>
                          <a:pt x="184" y="118"/>
                        </a:lnTo>
                        <a:lnTo>
                          <a:pt x="184" y="118"/>
                        </a:lnTo>
                        <a:lnTo>
                          <a:pt x="187" y="115"/>
                        </a:lnTo>
                        <a:lnTo>
                          <a:pt x="190" y="115"/>
                        </a:lnTo>
                        <a:lnTo>
                          <a:pt x="196" y="118"/>
                        </a:lnTo>
                        <a:lnTo>
                          <a:pt x="196" y="118"/>
                        </a:lnTo>
                        <a:lnTo>
                          <a:pt x="199" y="118"/>
                        </a:lnTo>
                        <a:lnTo>
                          <a:pt x="199" y="115"/>
                        </a:lnTo>
                        <a:lnTo>
                          <a:pt x="202" y="115"/>
                        </a:lnTo>
                        <a:lnTo>
                          <a:pt x="209" y="121"/>
                        </a:lnTo>
                        <a:lnTo>
                          <a:pt x="209" y="121"/>
                        </a:lnTo>
                        <a:lnTo>
                          <a:pt x="212" y="121"/>
                        </a:lnTo>
                        <a:lnTo>
                          <a:pt x="218" y="121"/>
                        </a:lnTo>
                        <a:lnTo>
                          <a:pt x="221" y="121"/>
                        </a:lnTo>
                        <a:lnTo>
                          <a:pt x="221" y="121"/>
                        </a:lnTo>
                        <a:lnTo>
                          <a:pt x="221" y="121"/>
                        </a:lnTo>
                        <a:lnTo>
                          <a:pt x="227" y="121"/>
                        </a:lnTo>
                        <a:lnTo>
                          <a:pt x="227" y="121"/>
                        </a:lnTo>
                        <a:lnTo>
                          <a:pt x="227" y="121"/>
                        </a:lnTo>
                        <a:lnTo>
                          <a:pt x="230" y="118"/>
                        </a:lnTo>
                        <a:lnTo>
                          <a:pt x="230" y="118"/>
                        </a:lnTo>
                        <a:lnTo>
                          <a:pt x="227" y="118"/>
                        </a:lnTo>
                        <a:lnTo>
                          <a:pt x="224" y="115"/>
                        </a:lnTo>
                        <a:lnTo>
                          <a:pt x="224" y="115"/>
                        </a:lnTo>
                        <a:lnTo>
                          <a:pt x="224" y="115"/>
                        </a:lnTo>
                        <a:lnTo>
                          <a:pt x="218" y="115"/>
                        </a:lnTo>
                        <a:lnTo>
                          <a:pt x="209" y="115"/>
                        </a:lnTo>
                        <a:lnTo>
                          <a:pt x="205" y="112"/>
                        </a:lnTo>
                        <a:lnTo>
                          <a:pt x="205" y="112"/>
                        </a:lnTo>
                        <a:lnTo>
                          <a:pt x="205" y="112"/>
                        </a:lnTo>
                        <a:lnTo>
                          <a:pt x="199" y="112"/>
                        </a:lnTo>
                        <a:lnTo>
                          <a:pt x="193" y="112"/>
                        </a:lnTo>
                        <a:lnTo>
                          <a:pt x="184" y="109"/>
                        </a:lnTo>
                        <a:lnTo>
                          <a:pt x="181" y="109"/>
                        </a:lnTo>
                        <a:lnTo>
                          <a:pt x="181" y="109"/>
                        </a:lnTo>
                        <a:lnTo>
                          <a:pt x="181" y="109"/>
                        </a:lnTo>
                        <a:lnTo>
                          <a:pt x="178" y="112"/>
                        </a:lnTo>
                        <a:lnTo>
                          <a:pt x="175" y="115"/>
                        </a:lnTo>
                        <a:lnTo>
                          <a:pt x="169" y="121"/>
                        </a:lnTo>
                        <a:lnTo>
                          <a:pt x="163" y="124"/>
                        </a:lnTo>
                        <a:lnTo>
                          <a:pt x="160" y="124"/>
                        </a:lnTo>
                        <a:lnTo>
                          <a:pt x="160" y="124"/>
                        </a:lnTo>
                        <a:lnTo>
                          <a:pt x="157" y="130"/>
                        </a:lnTo>
                        <a:lnTo>
                          <a:pt x="157" y="130"/>
                        </a:lnTo>
                        <a:lnTo>
                          <a:pt x="154" y="130"/>
                        </a:lnTo>
                        <a:lnTo>
                          <a:pt x="148" y="121"/>
                        </a:lnTo>
                        <a:lnTo>
                          <a:pt x="148" y="121"/>
                        </a:lnTo>
                        <a:lnTo>
                          <a:pt x="148" y="121"/>
                        </a:lnTo>
                        <a:lnTo>
                          <a:pt x="148" y="121"/>
                        </a:lnTo>
                        <a:lnTo>
                          <a:pt x="145" y="121"/>
                        </a:lnTo>
                        <a:lnTo>
                          <a:pt x="145" y="115"/>
                        </a:lnTo>
                        <a:lnTo>
                          <a:pt x="145" y="112"/>
                        </a:lnTo>
                        <a:lnTo>
                          <a:pt x="145" y="109"/>
                        </a:lnTo>
                        <a:lnTo>
                          <a:pt x="142" y="109"/>
                        </a:lnTo>
                        <a:lnTo>
                          <a:pt x="142" y="109"/>
                        </a:lnTo>
                        <a:lnTo>
                          <a:pt x="142" y="103"/>
                        </a:lnTo>
                        <a:lnTo>
                          <a:pt x="142" y="103"/>
                        </a:lnTo>
                        <a:lnTo>
                          <a:pt x="145" y="103"/>
                        </a:lnTo>
                        <a:lnTo>
                          <a:pt x="145" y="103"/>
                        </a:lnTo>
                        <a:lnTo>
                          <a:pt x="145" y="103"/>
                        </a:lnTo>
                        <a:lnTo>
                          <a:pt x="148" y="103"/>
                        </a:lnTo>
                        <a:lnTo>
                          <a:pt x="151" y="106"/>
                        </a:lnTo>
                        <a:lnTo>
                          <a:pt x="151" y="106"/>
                        </a:lnTo>
                        <a:lnTo>
                          <a:pt x="151" y="106"/>
                        </a:lnTo>
                        <a:lnTo>
                          <a:pt x="163" y="106"/>
                        </a:lnTo>
                        <a:lnTo>
                          <a:pt x="166" y="109"/>
                        </a:lnTo>
                        <a:lnTo>
                          <a:pt x="166" y="109"/>
                        </a:lnTo>
                        <a:lnTo>
                          <a:pt x="169" y="109"/>
                        </a:lnTo>
                        <a:lnTo>
                          <a:pt x="172" y="109"/>
                        </a:lnTo>
                        <a:lnTo>
                          <a:pt x="172" y="109"/>
                        </a:lnTo>
                        <a:lnTo>
                          <a:pt x="172" y="109"/>
                        </a:lnTo>
                        <a:lnTo>
                          <a:pt x="172" y="109"/>
                        </a:lnTo>
                        <a:lnTo>
                          <a:pt x="178" y="109"/>
                        </a:lnTo>
                        <a:lnTo>
                          <a:pt x="178" y="109"/>
                        </a:lnTo>
                        <a:lnTo>
                          <a:pt x="178" y="109"/>
                        </a:lnTo>
                        <a:lnTo>
                          <a:pt x="181" y="109"/>
                        </a:lnTo>
                        <a:lnTo>
                          <a:pt x="184" y="109"/>
                        </a:lnTo>
                        <a:lnTo>
                          <a:pt x="187" y="109"/>
                        </a:lnTo>
                        <a:lnTo>
                          <a:pt x="187" y="109"/>
                        </a:lnTo>
                        <a:lnTo>
                          <a:pt x="187" y="109"/>
                        </a:lnTo>
                        <a:lnTo>
                          <a:pt x="190" y="106"/>
                        </a:lnTo>
                        <a:lnTo>
                          <a:pt x="190" y="106"/>
                        </a:lnTo>
                        <a:lnTo>
                          <a:pt x="190" y="106"/>
                        </a:lnTo>
                        <a:lnTo>
                          <a:pt x="193" y="106"/>
                        </a:lnTo>
                        <a:lnTo>
                          <a:pt x="202" y="103"/>
                        </a:lnTo>
                        <a:lnTo>
                          <a:pt x="209" y="103"/>
                        </a:lnTo>
                        <a:lnTo>
                          <a:pt x="209" y="103"/>
                        </a:lnTo>
                        <a:lnTo>
                          <a:pt x="209" y="103"/>
                        </a:lnTo>
                        <a:lnTo>
                          <a:pt x="212" y="100"/>
                        </a:lnTo>
                        <a:lnTo>
                          <a:pt x="212" y="100"/>
                        </a:lnTo>
                        <a:lnTo>
                          <a:pt x="212" y="100"/>
                        </a:lnTo>
                        <a:lnTo>
                          <a:pt x="209" y="97"/>
                        </a:lnTo>
                        <a:lnTo>
                          <a:pt x="209" y="94"/>
                        </a:lnTo>
                        <a:lnTo>
                          <a:pt x="209" y="97"/>
                        </a:lnTo>
                        <a:lnTo>
                          <a:pt x="205" y="97"/>
                        </a:lnTo>
                        <a:lnTo>
                          <a:pt x="202" y="97"/>
                        </a:lnTo>
                        <a:lnTo>
                          <a:pt x="202" y="100"/>
                        </a:lnTo>
                        <a:lnTo>
                          <a:pt x="196" y="100"/>
                        </a:lnTo>
                        <a:lnTo>
                          <a:pt x="190" y="100"/>
                        </a:lnTo>
                        <a:lnTo>
                          <a:pt x="190" y="100"/>
                        </a:lnTo>
                        <a:lnTo>
                          <a:pt x="187" y="100"/>
                        </a:lnTo>
                        <a:lnTo>
                          <a:pt x="184" y="103"/>
                        </a:lnTo>
                        <a:lnTo>
                          <a:pt x="181" y="103"/>
                        </a:lnTo>
                        <a:lnTo>
                          <a:pt x="175" y="103"/>
                        </a:lnTo>
                        <a:lnTo>
                          <a:pt x="175" y="103"/>
                        </a:lnTo>
                        <a:lnTo>
                          <a:pt x="175" y="103"/>
                        </a:lnTo>
                        <a:lnTo>
                          <a:pt x="172" y="103"/>
                        </a:lnTo>
                        <a:lnTo>
                          <a:pt x="172" y="103"/>
                        </a:lnTo>
                        <a:lnTo>
                          <a:pt x="166" y="100"/>
                        </a:lnTo>
                        <a:lnTo>
                          <a:pt x="166" y="100"/>
                        </a:lnTo>
                        <a:lnTo>
                          <a:pt x="166" y="100"/>
                        </a:lnTo>
                        <a:lnTo>
                          <a:pt x="163" y="100"/>
                        </a:lnTo>
                        <a:lnTo>
                          <a:pt x="163" y="97"/>
                        </a:lnTo>
                        <a:lnTo>
                          <a:pt x="163" y="97"/>
                        </a:lnTo>
                        <a:lnTo>
                          <a:pt x="163" y="97"/>
                        </a:lnTo>
                        <a:lnTo>
                          <a:pt x="157" y="97"/>
                        </a:lnTo>
                        <a:lnTo>
                          <a:pt x="151" y="94"/>
                        </a:lnTo>
                        <a:lnTo>
                          <a:pt x="151" y="94"/>
                        </a:lnTo>
                        <a:lnTo>
                          <a:pt x="151" y="94"/>
                        </a:lnTo>
                        <a:lnTo>
                          <a:pt x="148" y="97"/>
                        </a:lnTo>
                        <a:lnTo>
                          <a:pt x="145" y="94"/>
                        </a:lnTo>
                        <a:lnTo>
                          <a:pt x="145" y="94"/>
                        </a:lnTo>
                        <a:lnTo>
                          <a:pt x="145" y="94"/>
                        </a:lnTo>
                        <a:lnTo>
                          <a:pt x="145" y="91"/>
                        </a:lnTo>
                        <a:lnTo>
                          <a:pt x="145" y="91"/>
                        </a:lnTo>
                        <a:lnTo>
                          <a:pt x="145" y="88"/>
                        </a:lnTo>
                        <a:lnTo>
                          <a:pt x="148" y="88"/>
                        </a:lnTo>
                        <a:lnTo>
                          <a:pt x="148" y="88"/>
                        </a:lnTo>
                        <a:lnTo>
                          <a:pt x="151" y="88"/>
                        </a:lnTo>
                        <a:lnTo>
                          <a:pt x="151" y="91"/>
                        </a:lnTo>
                        <a:lnTo>
                          <a:pt x="151" y="91"/>
                        </a:lnTo>
                        <a:lnTo>
                          <a:pt x="157" y="91"/>
                        </a:lnTo>
                        <a:lnTo>
                          <a:pt x="157" y="91"/>
                        </a:lnTo>
                        <a:lnTo>
                          <a:pt x="157" y="88"/>
                        </a:lnTo>
                        <a:lnTo>
                          <a:pt x="160" y="88"/>
                        </a:lnTo>
                        <a:lnTo>
                          <a:pt x="163" y="88"/>
                        </a:lnTo>
                        <a:lnTo>
                          <a:pt x="160" y="85"/>
                        </a:lnTo>
                        <a:lnTo>
                          <a:pt x="157" y="82"/>
                        </a:lnTo>
                        <a:lnTo>
                          <a:pt x="157" y="82"/>
                        </a:lnTo>
                        <a:lnTo>
                          <a:pt x="157" y="82"/>
                        </a:lnTo>
                        <a:lnTo>
                          <a:pt x="154" y="82"/>
                        </a:lnTo>
                        <a:lnTo>
                          <a:pt x="151" y="82"/>
                        </a:lnTo>
                        <a:lnTo>
                          <a:pt x="151" y="82"/>
                        </a:lnTo>
                        <a:lnTo>
                          <a:pt x="157" y="82"/>
                        </a:lnTo>
                        <a:lnTo>
                          <a:pt x="157" y="82"/>
                        </a:lnTo>
                        <a:lnTo>
                          <a:pt x="157" y="82"/>
                        </a:lnTo>
                        <a:lnTo>
                          <a:pt x="163" y="75"/>
                        </a:lnTo>
                        <a:lnTo>
                          <a:pt x="169" y="75"/>
                        </a:lnTo>
                        <a:lnTo>
                          <a:pt x="169" y="75"/>
                        </a:lnTo>
                        <a:lnTo>
                          <a:pt x="169" y="75"/>
                        </a:lnTo>
                        <a:lnTo>
                          <a:pt x="172" y="75"/>
                        </a:lnTo>
                        <a:lnTo>
                          <a:pt x="172" y="75"/>
                        </a:lnTo>
                        <a:lnTo>
                          <a:pt x="175" y="75"/>
                        </a:lnTo>
                        <a:lnTo>
                          <a:pt x="175" y="75"/>
                        </a:lnTo>
                        <a:lnTo>
                          <a:pt x="178" y="75"/>
                        </a:lnTo>
                        <a:lnTo>
                          <a:pt x="181" y="75"/>
                        </a:lnTo>
                        <a:lnTo>
                          <a:pt x="181" y="75"/>
                        </a:lnTo>
                        <a:lnTo>
                          <a:pt x="181" y="72"/>
                        </a:lnTo>
                        <a:lnTo>
                          <a:pt x="181" y="69"/>
                        </a:lnTo>
                        <a:lnTo>
                          <a:pt x="181" y="69"/>
                        </a:lnTo>
                        <a:lnTo>
                          <a:pt x="181" y="69"/>
                        </a:lnTo>
                        <a:lnTo>
                          <a:pt x="178" y="69"/>
                        </a:lnTo>
                        <a:lnTo>
                          <a:pt x="178" y="66"/>
                        </a:lnTo>
                        <a:lnTo>
                          <a:pt x="178" y="66"/>
                        </a:lnTo>
                        <a:lnTo>
                          <a:pt x="169" y="69"/>
                        </a:lnTo>
                        <a:lnTo>
                          <a:pt x="163" y="69"/>
                        </a:lnTo>
                        <a:lnTo>
                          <a:pt x="163" y="69"/>
                        </a:lnTo>
                        <a:lnTo>
                          <a:pt x="163" y="69"/>
                        </a:lnTo>
                        <a:lnTo>
                          <a:pt x="157" y="72"/>
                        </a:lnTo>
                        <a:lnTo>
                          <a:pt x="154" y="72"/>
                        </a:lnTo>
                        <a:lnTo>
                          <a:pt x="154" y="72"/>
                        </a:lnTo>
                        <a:lnTo>
                          <a:pt x="154" y="72"/>
                        </a:lnTo>
                        <a:lnTo>
                          <a:pt x="151" y="75"/>
                        </a:lnTo>
                        <a:lnTo>
                          <a:pt x="151" y="75"/>
                        </a:lnTo>
                        <a:lnTo>
                          <a:pt x="151" y="72"/>
                        </a:lnTo>
                        <a:lnTo>
                          <a:pt x="151" y="72"/>
                        </a:lnTo>
                        <a:lnTo>
                          <a:pt x="151" y="72"/>
                        </a:lnTo>
                        <a:lnTo>
                          <a:pt x="151" y="69"/>
                        </a:lnTo>
                        <a:lnTo>
                          <a:pt x="154" y="69"/>
                        </a:lnTo>
                        <a:lnTo>
                          <a:pt x="154" y="69"/>
                        </a:lnTo>
                        <a:lnTo>
                          <a:pt x="154" y="69"/>
                        </a:lnTo>
                        <a:lnTo>
                          <a:pt x="160" y="63"/>
                        </a:lnTo>
                        <a:lnTo>
                          <a:pt x="163" y="63"/>
                        </a:lnTo>
                        <a:lnTo>
                          <a:pt x="163" y="63"/>
                        </a:lnTo>
                        <a:lnTo>
                          <a:pt x="166" y="63"/>
                        </a:lnTo>
                        <a:lnTo>
                          <a:pt x="169" y="63"/>
                        </a:lnTo>
                        <a:lnTo>
                          <a:pt x="172" y="60"/>
                        </a:lnTo>
                        <a:lnTo>
                          <a:pt x="166" y="60"/>
                        </a:lnTo>
                        <a:lnTo>
                          <a:pt x="163" y="60"/>
                        </a:lnTo>
                        <a:lnTo>
                          <a:pt x="163" y="60"/>
                        </a:lnTo>
                        <a:lnTo>
                          <a:pt x="163" y="54"/>
                        </a:lnTo>
                        <a:lnTo>
                          <a:pt x="163" y="51"/>
                        </a:lnTo>
                        <a:lnTo>
                          <a:pt x="160" y="51"/>
                        </a:lnTo>
                        <a:lnTo>
                          <a:pt x="160" y="54"/>
                        </a:lnTo>
                        <a:lnTo>
                          <a:pt x="160" y="54"/>
                        </a:lnTo>
                        <a:lnTo>
                          <a:pt x="160" y="54"/>
                        </a:lnTo>
                        <a:lnTo>
                          <a:pt x="157" y="57"/>
                        </a:lnTo>
                        <a:lnTo>
                          <a:pt x="157" y="54"/>
                        </a:lnTo>
                        <a:lnTo>
                          <a:pt x="157" y="54"/>
                        </a:lnTo>
                        <a:lnTo>
                          <a:pt x="157" y="54"/>
                        </a:lnTo>
                        <a:lnTo>
                          <a:pt x="154" y="54"/>
                        </a:lnTo>
                        <a:lnTo>
                          <a:pt x="154" y="54"/>
                        </a:lnTo>
                        <a:lnTo>
                          <a:pt x="154" y="54"/>
                        </a:lnTo>
                        <a:lnTo>
                          <a:pt x="151" y="57"/>
                        </a:lnTo>
                        <a:lnTo>
                          <a:pt x="148" y="57"/>
                        </a:lnTo>
                        <a:lnTo>
                          <a:pt x="148" y="57"/>
                        </a:lnTo>
                        <a:lnTo>
                          <a:pt x="148" y="60"/>
                        </a:lnTo>
                        <a:lnTo>
                          <a:pt x="148" y="60"/>
                        </a:lnTo>
                        <a:lnTo>
                          <a:pt x="145" y="63"/>
                        </a:lnTo>
                        <a:lnTo>
                          <a:pt x="142" y="63"/>
                        </a:lnTo>
                        <a:lnTo>
                          <a:pt x="142" y="63"/>
                        </a:lnTo>
                        <a:lnTo>
                          <a:pt x="145" y="57"/>
                        </a:lnTo>
                        <a:lnTo>
                          <a:pt x="145" y="57"/>
                        </a:lnTo>
                        <a:lnTo>
                          <a:pt x="142" y="57"/>
                        </a:lnTo>
                        <a:lnTo>
                          <a:pt x="142" y="57"/>
                        </a:lnTo>
                        <a:lnTo>
                          <a:pt x="142" y="54"/>
                        </a:lnTo>
                        <a:lnTo>
                          <a:pt x="142" y="57"/>
                        </a:lnTo>
                        <a:lnTo>
                          <a:pt x="145" y="57"/>
                        </a:lnTo>
                        <a:lnTo>
                          <a:pt x="145" y="54"/>
                        </a:lnTo>
                        <a:lnTo>
                          <a:pt x="145" y="51"/>
                        </a:lnTo>
                        <a:lnTo>
                          <a:pt x="148" y="51"/>
                        </a:lnTo>
                        <a:lnTo>
                          <a:pt x="151" y="51"/>
                        </a:lnTo>
                        <a:lnTo>
                          <a:pt x="151" y="51"/>
                        </a:lnTo>
                        <a:lnTo>
                          <a:pt x="154" y="48"/>
                        </a:lnTo>
                        <a:lnTo>
                          <a:pt x="154" y="45"/>
                        </a:lnTo>
                        <a:lnTo>
                          <a:pt x="157" y="45"/>
                        </a:lnTo>
                        <a:lnTo>
                          <a:pt x="160" y="45"/>
                        </a:lnTo>
                        <a:lnTo>
                          <a:pt x="160" y="45"/>
                        </a:lnTo>
                        <a:lnTo>
                          <a:pt x="163" y="45"/>
                        </a:lnTo>
                        <a:lnTo>
                          <a:pt x="166" y="42"/>
                        </a:lnTo>
                        <a:lnTo>
                          <a:pt x="175" y="42"/>
                        </a:lnTo>
                        <a:lnTo>
                          <a:pt x="175" y="42"/>
                        </a:lnTo>
                        <a:lnTo>
                          <a:pt x="175" y="42"/>
                        </a:lnTo>
                        <a:lnTo>
                          <a:pt x="175" y="39"/>
                        </a:lnTo>
                        <a:lnTo>
                          <a:pt x="178" y="42"/>
                        </a:lnTo>
                        <a:lnTo>
                          <a:pt x="178" y="42"/>
                        </a:lnTo>
                        <a:lnTo>
                          <a:pt x="178" y="42"/>
                        </a:lnTo>
                        <a:lnTo>
                          <a:pt x="178" y="45"/>
                        </a:lnTo>
                        <a:lnTo>
                          <a:pt x="178" y="45"/>
                        </a:lnTo>
                        <a:lnTo>
                          <a:pt x="175" y="54"/>
                        </a:lnTo>
                        <a:lnTo>
                          <a:pt x="175" y="54"/>
                        </a:lnTo>
                        <a:lnTo>
                          <a:pt x="178" y="54"/>
                        </a:lnTo>
                        <a:lnTo>
                          <a:pt x="181" y="54"/>
                        </a:lnTo>
                        <a:lnTo>
                          <a:pt x="181" y="54"/>
                        </a:lnTo>
                        <a:lnTo>
                          <a:pt x="181" y="54"/>
                        </a:lnTo>
                        <a:lnTo>
                          <a:pt x="184" y="48"/>
                        </a:lnTo>
                        <a:lnTo>
                          <a:pt x="184" y="51"/>
                        </a:lnTo>
                        <a:lnTo>
                          <a:pt x="184" y="54"/>
                        </a:lnTo>
                        <a:lnTo>
                          <a:pt x="187" y="51"/>
                        </a:lnTo>
                        <a:lnTo>
                          <a:pt x="187" y="51"/>
                        </a:lnTo>
                        <a:lnTo>
                          <a:pt x="190" y="51"/>
                        </a:lnTo>
                        <a:lnTo>
                          <a:pt x="190" y="48"/>
                        </a:lnTo>
                        <a:lnTo>
                          <a:pt x="190" y="45"/>
                        </a:lnTo>
                        <a:lnTo>
                          <a:pt x="190" y="45"/>
                        </a:lnTo>
                        <a:lnTo>
                          <a:pt x="190" y="45"/>
                        </a:lnTo>
                        <a:lnTo>
                          <a:pt x="190" y="45"/>
                        </a:lnTo>
                        <a:lnTo>
                          <a:pt x="190" y="42"/>
                        </a:lnTo>
                        <a:lnTo>
                          <a:pt x="190" y="39"/>
                        </a:lnTo>
                        <a:lnTo>
                          <a:pt x="190" y="39"/>
                        </a:lnTo>
                        <a:lnTo>
                          <a:pt x="193" y="39"/>
                        </a:lnTo>
                        <a:lnTo>
                          <a:pt x="193" y="39"/>
                        </a:lnTo>
                        <a:lnTo>
                          <a:pt x="196" y="33"/>
                        </a:lnTo>
                        <a:lnTo>
                          <a:pt x="196" y="33"/>
                        </a:lnTo>
                        <a:lnTo>
                          <a:pt x="196" y="36"/>
                        </a:lnTo>
                        <a:lnTo>
                          <a:pt x="196" y="42"/>
                        </a:lnTo>
                        <a:lnTo>
                          <a:pt x="196" y="42"/>
                        </a:lnTo>
                        <a:lnTo>
                          <a:pt x="199" y="42"/>
                        </a:lnTo>
                        <a:lnTo>
                          <a:pt x="199" y="45"/>
                        </a:lnTo>
                        <a:lnTo>
                          <a:pt x="202" y="48"/>
                        </a:lnTo>
                        <a:lnTo>
                          <a:pt x="199" y="51"/>
                        </a:lnTo>
                        <a:lnTo>
                          <a:pt x="199" y="51"/>
                        </a:lnTo>
                        <a:lnTo>
                          <a:pt x="199" y="51"/>
                        </a:lnTo>
                        <a:lnTo>
                          <a:pt x="202" y="54"/>
                        </a:lnTo>
                        <a:lnTo>
                          <a:pt x="202" y="57"/>
                        </a:lnTo>
                        <a:lnTo>
                          <a:pt x="202" y="57"/>
                        </a:lnTo>
                        <a:lnTo>
                          <a:pt x="202" y="57"/>
                        </a:lnTo>
                        <a:lnTo>
                          <a:pt x="205" y="60"/>
                        </a:lnTo>
                        <a:lnTo>
                          <a:pt x="205" y="60"/>
                        </a:lnTo>
                        <a:lnTo>
                          <a:pt x="205" y="60"/>
                        </a:lnTo>
                        <a:lnTo>
                          <a:pt x="209" y="57"/>
                        </a:lnTo>
                        <a:lnTo>
                          <a:pt x="209" y="57"/>
                        </a:lnTo>
                        <a:lnTo>
                          <a:pt x="209" y="57"/>
                        </a:lnTo>
                        <a:lnTo>
                          <a:pt x="205" y="54"/>
                        </a:lnTo>
                        <a:lnTo>
                          <a:pt x="205" y="51"/>
                        </a:lnTo>
                        <a:lnTo>
                          <a:pt x="209" y="51"/>
                        </a:lnTo>
                        <a:lnTo>
                          <a:pt x="209" y="51"/>
                        </a:lnTo>
                        <a:lnTo>
                          <a:pt x="209" y="48"/>
                        </a:lnTo>
                        <a:lnTo>
                          <a:pt x="212" y="45"/>
                        </a:lnTo>
                        <a:lnTo>
                          <a:pt x="212" y="45"/>
                        </a:lnTo>
                        <a:lnTo>
                          <a:pt x="215" y="48"/>
                        </a:lnTo>
                        <a:lnTo>
                          <a:pt x="215" y="51"/>
                        </a:lnTo>
                        <a:lnTo>
                          <a:pt x="215" y="57"/>
                        </a:lnTo>
                        <a:lnTo>
                          <a:pt x="215" y="57"/>
                        </a:lnTo>
                        <a:lnTo>
                          <a:pt x="215" y="57"/>
                        </a:lnTo>
                        <a:lnTo>
                          <a:pt x="218" y="60"/>
                        </a:lnTo>
                        <a:lnTo>
                          <a:pt x="218" y="60"/>
                        </a:lnTo>
                        <a:lnTo>
                          <a:pt x="218" y="63"/>
                        </a:lnTo>
                        <a:lnTo>
                          <a:pt x="221" y="60"/>
                        </a:lnTo>
                        <a:lnTo>
                          <a:pt x="221" y="60"/>
                        </a:lnTo>
                        <a:lnTo>
                          <a:pt x="221" y="60"/>
                        </a:lnTo>
                        <a:lnTo>
                          <a:pt x="221" y="57"/>
                        </a:lnTo>
                        <a:lnTo>
                          <a:pt x="221" y="54"/>
                        </a:lnTo>
                        <a:lnTo>
                          <a:pt x="224" y="54"/>
                        </a:lnTo>
                        <a:lnTo>
                          <a:pt x="224" y="54"/>
                        </a:lnTo>
                        <a:lnTo>
                          <a:pt x="224" y="54"/>
                        </a:lnTo>
                        <a:lnTo>
                          <a:pt x="224" y="54"/>
                        </a:lnTo>
                        <a:lnTo>
                          <a:pt x="224" y="57"/>
                        </a:lnTo>
                        <a:lnTo>
                          <a:pt x="224" y="60"/>
                        </a:lnTo>
                        <a:lnTo>
                          <a:pt x="224" y="60"/>
                        </a:lnTo>
                        <a:lnTo>
                          <a:pt x="227" y="60"/>
                        </a:lnTo>
                        <a:lnTo>
                          <a:pt x="227" y="63"/>
                        </a:lnTo>
                        <a:lnTo>
                          <a:pt x="227" y="60"/>
                        </a:lnTo>
                        <a:lnTo>
                          <a:pt x="230" y="60"/>
                        </a:lnTo>
                        <a:lnTo>
                          <a:pt x="230" y="60"/>
                        </a:lnTo>
                        <a:lnTo>
                          <a:pt x="227" y="66"/>
                        </a:lnTo>
                        <a:lnTo>
                          <a:pt x="233" y="63"/>
                        </a:lnTo>
                        <a:lnTo>
                          <a:pt x="233" y="60"/>
                        </a:lnTo>
                        <a:lnTo>
                          <a:pt x="233" y="60"/>
                        </a:lnTo>
                        <a:lnTo>
                          <a:pt x="233" y="60"/>
                        </a:lnTo>
                        <a:lnTo>
                          <a:pt x="233" y="54"/>
                        </a:lnTo>
                        <a:lnTo>
                          <a:pt x="233" y="54"/>
                        </a:lnTo>
                        <a:lnTo>
                          <a:pt x="233" y="54"/>
                        </a:lnTo>
                        <a:lnTo>
                          <a:pt x="230" y="48"/>
                        </a:lnTo>
                        <a:lnTo>
                          <a:pt x="230" y="48"/>
                        </a:lnTo>
                        <a:lnTo>
                          <a:pt x="230" y="48"/>
                        </a:lnTo>
                        <a:lnTo>
                          <a:pt x="227" y="48"/>
                        </a:lnTo>
                        <a:lnTo>
                          <a:pt x="227" y="45"/>
                        </a:lnTo>
                        <a:lnTo>
                          <a:pt x="227" y="42"/>
                        </a:lnTo>
                        <a:lnTo>
                          <a:pt x="227" y="42"/>
                        </a:lnTo>
                        <a:lnTo>
                          <a:pt x="227" y="42"/>
                        </a:lnTo>
                        <a:lnTo>
                          <a:pt x="224" y="39"/>
                        </a:lnTo>
                        <a:lnTo>
                          <a:pt x="224" y="36"/>
                        </a:lnTo>
                        <a:lnTo>
                          <a:pt x="224" y="36"/>
                        </a:lnTo>
                        <a:lnTo>
                          <a:pt x="224" y="36"/>
                        </a:lnTo>
                        <a:lnTo>
                          <a:pt x="221" y="33"/>
                        </a:lnTo>
                        <a:lnTo>
                          <a:pt x="221" y="33"/>
                        </a:lnTo>
                        <a:lnTo>
                          <a:pt x="224" y="33"/>
                        </a:lnTo>
                        <a:lnTo>
                          <a:pt x="227" y="33"/>
                        </a:lnTo>
                        <a:lnTo>
                          <a:pt x="227" y="33"/>
                        </a:lnTo>
                        <a:lnTo>
                          <a:pt x="227" y="33"/>
                        </a:lnTo>
                        <a:lnTo>
                          <a:pt x="230" y="33"/>
                        </a:lnTo>
                        <a:lnTo>
                          <a:pt x="233" y="33"/>
                        </a:lnTo>
                        <a:lnTo>
                          <a:pt x="233" y="33"/>
                        </a:lnTo>
                        <a:lnTo>
                          <a:pt x="236" y="33"/>
                        </a:lnTo>
                        <a:lnTo>
                          <a:pt x="236" y="33"/>
                        </a:lnTo>
                        <a:lnTo>
                          <a:pt x="236" y="30"/>
                        </a:lnTo>
                        <a:lnTo>
                          <a:pt x="236" y="30"/>
                        </a:lnTo>
                        <a:lnTo>
                          <a:pt x="236" y="24"/>
                        </a:lnTo>
                        <a:lnTo>
                          <a:pt x="236" y="24"/>
                        </a:lnTo>
                        <a:lnTo>
                          <a:pt x="236" y="24"/>
                        </a:lnTo>
                        <a:lnTo>
                          <a:pt x="236" y="21"/>
                        </a:lnTo>
                        <a:lnTo>
                          <a:pt x="236" y="18"/>
                        </a:lnTo>
                        <a:lnTo>
                          <a:pt x="239" y="18"/>
                        </a:lnTo>
                        <a:lnTo>
                          <a:pt x="239" y="18"/>
                        </a:lnTo>
                        <a:lnTo>
                          <a:pt x="239" y="18"/>
                        </a:lnTo>
                        <a:lnTo>
                          <a:pt x="239" y="18"/>
                        </a:lnTo>
                        <a:lnTo>
                          <a:pt x="245" y="21"/>
                        </a:lnTo>
                        <a:lnTo>
                          <a:pt x="248" y="21"/>
                        </a:lnTo>
                        <a:lnTo>
                          <a:pt x="248" y="24"/>
                        </a:lnTo>
                        <a:lnTo>
                          <a:pt x="245" y="24"/>
                        </a:lnTo>
                        <a:lnTo>
                          <a:pt x="245" y="24"/>
                        </a:lnTo>
                        <a:lnTo>
                          <a:pt x="245" y="27"/>
                        </a:lnTo>
                        <a:lnTo>
                          <a:pt x="245" y="27"/>
                        </a:lnTo>
                        <a:lnTo>
                          <a:pt x="248" y="30"/>
                        </a:lnTo>
                        <a:lnTo>
                          <a:pt x="248" y="30"/>
                        </a:lnTo>
                        <a:lnTo>
                          <a:pt x="254" y="33"/>
                        </a:lnTo>
                        <a:lnTo>
                          <a:pt x="254" y="33"/>
                        </a:lnTo>
                        <a:lnTo>
                          <a:pt x="251" y="39"/>
                        </a:lnTo>
                        <a:lnTo>
                          <a:pt x="251" y="39"/>
                        </a:lnTo>
                        <a:lnTo>
                          <a:pt x="251" y="39"/>
                        </a:lnTo>
                        <a:lnTo>
                          <a:pt x="254" y="45"/>
                        </a:lnTo>
                        <a:lnTo>
                          <a:pt x="254" y="48"/>
                        </a:lnTo>
                        <a:lnTo>
                          <a:pt x="254" y="48"/>
                        </a:lnTo>
                        <a:lnTo>
                          <a:pt x="257" y="45"/>
                        </a:lnTo>
                        <a:lnTo>
                          <a:pt x="260" y="45"/>
                        </a:lnTo>
                        <a:lnTo>
                          <a:pt x="260" y="45"/>
                        </a:lnTo>
                        <a:lnTo>
                          <a:pt x="260" y="45"/>
                        </a:lnTo>
                        <a:lnTo>
                          <a:pt x="260" y="45"/>
                        </a:lnTo>
                        <a:lnTo>
                          <a:pt x="260" y="45"/>
                        </a:lnTo>
                        <a:lnTo>
                          <a:pt x="260" y="45"/>
                        </a:lnTo>
                        <a:lnTo>
                          <a:pt x="263" y="48"/>
                        </a:lnTo>
                        <a:lnTo>
                          <a:pt x="263" y="48"/>
                        </a:lnTo>
                        <a:lnTo>
                          <a:pt x="263" y="48"/>
                        </a:lnTo>
                        <a:lnTo>
                          <a:pt x="266" y="45"/>
                        </a:lnTo>
                        <a:lnTo>
                          <a:pt x="266" y="45"/>
                        </a:lnTo>
                        <a:lnTo>
                          <a:pt x="266" y="45"/>
                        </a:lnTo>
                        <a:lnTo>
                          <a:pt x="269" y="42"/>
                        </a:lnTo>
                        <a:lnTo>
                          <a:pt x="272" y="42"/>
                        </a:lnTo>
                        <a:lnTo>
                          <a:pt x="272" y="42"/>
                        </a:lnTo>
                        <a:lnTo>
                          <a:pt x="272" y="39"/>
                        </a:lnTo>
                        <a:lnTo>
                          <a:pt x="275" y="39"/>
                        </a:lnTo>
                        <a:lnTo>
                          <a:pt x="275" y="39"/>
                        </a:lnTo>
                        <a:lnTo>
                          <a:pt x="275" y="36"/>
                        </a:lnTo>
                        <a:lnTo>
                          <a:pt x="272" y="30"/>
                        </a:lnTo>
                        <a:lnTo>
                          <a:pt x="272" y="30"/>
                        </a:lnTo>
                        <a:lnTo>
                          <a:pt x="275" y="30"/>
                        </a:lnTo>
                        <a:lnTo>
                          <a:pt x="275" y="30"/>
                        </a:lnTo>
                        <a:lnTo>
                          <a:pt x="275" y="30"/>
                        </a:lnTo>
                        <a:lnTo>
                          <a:pt x="275" y="30"/>
                        </a:lnTo>
                        <a:lnTo>
                          <a:pt x="284" y="30"/>
                        </a:lnTo>
                        <a:lnTo>
                          <a:pt x="284" y="30"/>
                        </a:lnTo>
                        <a:lnTo>
                          <a:pt x="284" y="30"/>
                        </a:lnTo>
                        <a:lnTo>
                          <a:pt x="284" y="27"/>
                        </a:lnTo>
                        <a:lnTo>
                          <a:pt x="284" y="27"/>
                        </a:lnTo>
                        <a:lnTo>
                          <a:pt x="284" y="27"/>
                        </a:lnTo>
                        <a:lnTo>
                          <a:pt x="278" y="21"/>
                        </a:lnTo>
                        <a:lnTo>
                          <a:pt x="278" y="18"/>
                        </a:lnTo>
                        <a:lnTo>
                          <a:pt x="278" y="18"/>
                        </a:lnTo>
                        <a:lnTo>
                          <a:pt x="278" y="18"/>
                        </a:lnTo>
                        <a:lnTo>
                          <a:pt x="278" y="15"/>
                        </a:lnTo>
                        <a:lnTo>
                          <a:pt x="278" y="15"/>
                        </a:lnTo>
                        <a:lnTo>
                          <a:pt x="281" y="15"/>
                        </a:lnTo>
                        <a:lnTo>
                          <a:pt x="287" y="18"/>
                        </a:lnTo>
                        <a:lnTo>
                          <a:pt x="287" y="21"/>
                        </a:lnTo>
                        <a:lnTo>
                          <a:pt x="287" y="27"/>
                        </a:lnTo>
                        <a:lnTo>
                          <a:pt x="287" y="30"/>
                        </a:lnTo>
                        <a:lnTo>
                          <a:pt x="287" y="30"/>
                        </a:lnTo>
                        <a:lnTo>
                          <a:pt x="287" y="30"/>
                        </a:lnTo>
                        <a:lnTo>
                          <a:pt x="290" y="33"/>
                        </a:lnTo>
                        <a:lnTo>
                          <a:pt x="290" y="39"/>
                        </a:lnTo>
                        <a:lnTo>
                          <a:pt x="290" y="39"/>
                        </a:lnTo>
                        <a:lnTo>
                          <a:pt x="290" y="39"/>
                        </a:lnTo>
                        <a:lnTo>
                          <a:pt x="293" y="42"/>
                        </a:lnTo>
                        <a:lnTo>
                          <a:pt x="293" y="42"/>
                        </a:lnTo>
                        <a:lnTo>
                          <a:pt x="293" y="42"/>
                        </a:lnTo>
                        <a:lnTo>
                          <a:pt x="296" y="39"/>
                        </a:lnTo>
                        <a:lnTo>
                          <a:pt x="296" y="39"/>
                        </a:lnTo>
                        <a:lnTo>
                          <a:pt x="296" y="39"/>
                        </a:lnTo>
                        <a:lnTo>
                          <a:pt x="296" y="36"/>
                        </a:lnTo>
                        <a:lnTo>
                          <a:pt x="296" y="33"/>
                        </a:lnTo>
                        <a:lnTo>
                          <a:pt x="296" y="27"/>
                        </a:lnTo>
                        <a:lnTo>
                          <a:pt x="293" y="21"/>
                        </a:lnTo>
                        <a:lnTo>
                          <a:pt x="293" y="15"/>
                        </a:lnTo>
                        <a:lnTo>
                          <a:pt x="293" y="9"/>
                        </a:lnTo>
                        <a:lnTo>
                          <a:pt x="293" y="6"/>
                        </a:lnTo>
                        <a:lnTo>
                          <a:pt x="296" y="6"/>
                        </a:lnTo>
                        <a:lnTo>
                          <a:pt x="299" y="9"/>
                        </a:lnTo>
                        <a:lnTo>
                          <a:pt x="299" y="9"/>
                        </a:lnTo>
                        <a:lnTo>
                          <a:pt x="299" y="9"/>
                        </a:lnTo>
                        <a:lnTo>
                          <a:pt x="302" y="9"/>
                        </a:lnTo>
                        <a:lnTo>
                          <a:pt x="302" y="9"/>
                        </a:lnTo>
                        <a:lnTo>
                          <a:pt x="302" y="15"/>
                        </a:lnTo>
                        <a:lnTo>
                          <a:pt x="302" y="15"/>
                        </a:lnTo>
                        <a:lnTo>
                          <a:pt x="302" y="15"/>
                        </a:lnTo>
                        <a:lnTo>
                          <a:pt x="305" y="18"/>
                        </a:lnTo>
                        <a:lnTo>
                          <a:pt x="302" y="24"/>
                        </a:lnTo>
                        <a:lnTo>
                          <a:pt x="305" y="30"/>
                        </a:lnTo>
                        <a:lnTo>
                          <a:pt x="305" y="30"/>
                        </a:lnTo>
                        <a:lnTo>
                          <a:pt x="305" y="30"/>
                        </a:lnTo>
                        <a:lnTo>
                          <a:pt x="308" y="30"/>
                        </a:lnTo>
                        <a:lnTo>
                          <a:pt x="308" y="33"/>
                        </a:lnTo>
                        <a:lnTo>
                          <a:pt x="308" y="30"/>
                        </a:lnTo>
                        <a:lnTo>
                          <a:pt x="308" y="27"/>
                        </a:lnTo>
                        <a:lnTo>
                          <a:pt x="308" y="24"/>
                        </a:lnTo>
                        <a:lnTo>
                          <a:pt x="314" y="33"/>
                        </a:lnTo>
                        <a:lnTo>
                          <a:pt x="317" y="33"/>
                        </a:lnTo>
                        <a:lnTo>
                          <a:pt x="317" y="33"/>
                        </a:lnTo>
                        <a:lnTo>
                          <a:pt x="317" y="30"/>
                        </a:lnTo>
                        <a:lnTo>
                          <a:pt x="320" y="30"/>
                        </a:lnTo>
                        <a:lnTo>
                          <a:pt x="320" y="30"/>
                        </a:lnTo>
                        <a:lnTo>
                          <a:pt x="323" y="30"/>
                        </a:lnTo>
                        <a:lnTo>
                          <a:pt x="323" y="27"/>
                        </a:lnTo>
                        <a:lnTo>
                          <a:pt x="323" y="27"/>
                        </a:lnTo>
                        <a:lnTo>
                          <a:pt x="320" y="27"/>
                        </a:lnTo>
                        <a:lnTo>
                          <a:pt x="320" y="24"/>
                        </a:lnTo>
                        <a:lnTo>
                          <a:pt x="317" y="24"/>
                        </a:lnTo>
                        <a:lnTo>
                          <a:pt x="317" y="21"/>
                        </a:lnTo>
                        <a:lnTo>
                          <a:pt x="317" y="21"/>
                        </a:lnTo>
                        <a:lnTo>
                          <a:pt x="317" y="21"/>
                        </a:lnTo>
                        <a:lnTo>
                          <a:pt x="317" y="18"/>
                        </a:lnTo>
                        <a:lnTo>
                          <a:pt x="317" y="18"/>
                        </a:lnTo>
                        <a:lnTo>
                          <a:pt x="317" y="18"/>
                        </a:lnTo>
                        <a:lnTo>
                          <a:pt x="314" y="15"/>
                        </a:lnTo>
                        <a:lnTo>
                          <a:pt x="311" y="12"/>
                        </a:lnTo>
                        <a:lnTo>
                          <a:pt x="311" y="12"/>
                        </a:lnTo>
                        <a:lnTo>
                          <a:pt x="317" y="12"/>
                        </a:lnTo>
                        <a:lnTo>
                          <a:pt x="320" y="12"/>
                        </a:lnTo>
                        <a:lnTo>
                          <a:pt x="317" y="9"/>
                        </a:lnTo>
                        <a:lnTo>
                          <a:pt x="314" y="9"/>
                        </a:lnTo>
                        <a:lnTo>
                          <a:pt x="314" y="9"/>
                        </a:lnTo>
                        <a:lnTo>
                          <a:pt x="314" y="9"/>
                        </a:lnTo>
                        <a:lnTo>
                          <a:pt x="311" y="6"/>
                        </a:lnTo>
                        <a:lnTo>
                          <a:pt x="311" y="6"/>
                        </a:lnTo>
                        <a:lnTo>
                          <a:pt x="311" y="6"/>
                        </a:lnTo>
                        <a:lnTo>
                          <a:pt x="314" y="6"/>
                        </a:lnTo>
                        <a:lnTo>
                          <a:pt x="314" y="6"/>
                        </a:lnTo>
                        <a:lnTo>
                          <a:pt x="314" y="6"/>
                        </a:lnTo>
                        <a:lnTo>
                          <a:pt x="317" y="3"/>
                        </a:lnTo>
                        <a:close/>
                        <a:moveTo>
                          <a:pt x="236" y="242"/>
                        </a:moveTo>
                        <a:lnTo>
                          <a:pt x="239" y="242"/>
                        </a:lnTo>
                        <a:lnTo>
                          <a:pt x="239" y="245"/>
                        </a:lnTo>
                        <a:lnTo>
                          <a:pt x="239" y="245"/>
                        </a:lnTo>
                        <a:lnTo>
                          <a:pt x="242" y="245"/>
                        </a:lnTo>
                        <a:lnTo>
                          <a:pt x="242" y="245"/>
                        </a:lnTo>
                        <a:lnTo>
                          <a:pt x="239" y="245"/>
                        </a:lnTo>
                        <a:lnTo>
                          <a:pt x="233" y="245"/>
                        </a:lnTo>
                        <a:lnTo>
                          <a:pt x="230" y="245"/>
                        </a:lnTo>
                        <a:lnTo>
                          <a:pt x="233" y="245"/>
                        </a:lnTo>
                        <a:lnTo>
                          <a:pt x="233" y="245"/>
                        </a:lnTo>
                        <a:lnTo>
                          <a:pt x="233" y="245"/>
                        </a:lnTo>
                        <a:lnTo>
                          <a:pt x="236" y="242"/>
                        </a:lnTo>
                        <a:lnTo>
                          <a:pt x="236" y="242"/>
                        </a:lnTo>
                        <a:close/>
                        <a:moveTo>
                          <a:pt x="254" y="248"/>
                        </a:moveTo>
                        <a:lnTo>
                          <a:pt x="263" y="251"/>
                        </a:lnTo>
                        <a:lnTo>
                          <a:pt x="263" y="251"/>
                        </a:lnTo>
                        <a:lnTo>
                          <a:pt x="263" y="254"/>
                        </a:lnTo>
                        <a:lnTo>
                          <a:pt x="260" y="254"/>
                        </a:lnTo>
                        <a:lnTo>
                          <a:pt x="260" y="254"/>
                        </a:lnTo>
                        <a:lnTo>
                          <a:pt x="263" y="257"/>
                        </a:lnTo>
                        <a:lnTo>
                          <a:pt x="263" y="260"/>
                        </a:lnTo>
                        <a:lnTo>
                          <a:pt x="263" y="260"/>
                        </a:lnTo>
                        <a:lnTo>
                          <a:pt x="263" y="260"/>
                        </a:lnTo>
                        <a:lnTo>
                          <a:pt x="263" y="263"/>
                        </a:lnTo>
                        <a:lnTo>
                          <a:pt x="260" y="263"/>
                        </a:lnTo>
                        <a:lnTo>
                          <a:pt x="260" y="263"/>
                        </a:lnTo>
                        <a:lnTo>
                          <a:pt x="260" y="263"/>
                        </a:lnTo>
                        <a:lnTo>
                          <a:pt x="257" y="260"/>
                        </a:lnTo>
                        <a:lnTo>
                          <a:pt x="257" y="260"/>
                        </a:lnTo>
                        <a:lnTo>
                          <a:pt x="254" y="260"/>
                        </a:lnTo>
                        <a:lnTo>
                          <a:pt x="248" y="257"/>
                        </a:lnTo>
                        <a:lnTo>
                          <a:pt x="248" y="254"/>
                        </a:lnTo>
                        <a:lnTo>
                          <a:pt x="248" y="251"/>
                        </a:lnTo>
                        <a:lnTo>
                          <a:pt x="248" y="251"/>
                        </a:lnTo>
                        <a:lnTo>
                          <a:pt x="248" y="251"/>
                        </a:lnTo>
                        <a:lnTo>
                          <a:pt x="248" y="251"/>
                        </a:lnTo>
                        <a:lnTo>
                          <a:pt x="248" y="251"/>
                        </a:lnTo>
                        <a:lnTo>
                          <a:pt x="251" y="251"/>
                        </a:lnTo>
                        <a:lnTo>
                          <a:pt x="251" y="251"/>
                        </a:lnTo>
                        <a:lnTo>
                          <a:pt x="251" y="251"/>
                        </a:lnTo>
                        <a:lnTo>
                          <a:pt x="254" y="248"/>
                        </a:lnTo>
                        <a:close/>
                        <a:moveTo>
                          <a:pt x="353" y="0"/>
                        </a:moveTo>
                        <a:lnTo>
                          <a:pt x="350" y="3"/>
                        </a:lnTo>
                        <a:lnTo>
                          <a:pt x="350" y="6"/>
                        </a:lnTo>
                        <a:lnTo>
                          <a:pt x="353" y="15"/>
                        </a:lnTo>
                        <a:lnTo>
                          <a:pt x="350" y="21"/>
                        </a:lnTo>
                        <a:lnTo>
                          <a:pt x="350" y="27"/>
                        </a:lnTo>
                        <a:lnTo>
                          <a:pt x="350" y="30"/>
                        </a:lnTo>
                        <a:lnTo>
                          <a:pt x="347" y="27"/>
                        </a:lnTo>
                        <a:lnTo>
                          <a:pt x="344" y="30"/>
                        </a:lnTo>
                        <a:lnTo>
                          <a:pt x="341" y="27"/>
                        </a:lnTo>
                        <a:lnTo>
                          <a:pt x="344" y="24"/>
                        </a:lnTo>
                        <a:lnTo>
                          <a:pt x="341" y="18"/>
                        </a:lnTo>
                        <a:lnTo>
                          <a:pt x="344" y="15"/>
                        </a:lnTo>
                        <a:lnTo>
                          <a:pt x="344" y="12"/>
                        </a:lnTo>
                        <a:lnTo>
                          <a:pt x="341" y="9"/>
                        </a:lnTo>
                        <a:lnTo>
                          <a:pt x="338" y="15"/>
                        </a:lnTo>
                        <a:lnTo>
                          <a:pt x="338" y="15"/>
                        </a:lnTo>
                        <a:lnTo>
                          <a:pt x="335" y="15"/>
                        </a:lnTo>
                        <a:lnTo>
                          <a:pt x="332" y="15"/>
                        </a:lnTo>
                        <a:lnTo>
                          <a:pt x="335" y="9"/>
                        </a:lnTo>
                        <a:lnTo>
                          <a:pt x="332" y="6"/>
                        </a:lnTo>
                        <a:lnTo>
                          <a:pt x="332" y="9"/>
                        </a:lnTo>
                        <a:lnTo>
                          <a:pt x="329" y="12"/>
                        </a:lnTo>
                        <a:lnTo>
                          <a:pt x="326" y="15"/>
                        </a:lnTo>
                        <a:lnTo>
                          <a:pt x="326" y="12"/>
                        </a:lnTo>
                        <a:lnTo>
                          <a:pt x="326" y="9"/>
                        </a:lnTo>
                        <a:lnTo>
                          <a:pt x="326" y="3"/>
                        </a:lnTo>
                        <a:lnTo>
                          <a:pt x="326" y="3"/>
                        </a:lnTo>
                        <a:lnTo>
                          <a:pt x="317" y="0"/>
                        </a:lnTo>
                        <a:lnTo>
                          <a:pt x="314" y="6"/>
                        </a:lnTo>
                        <a:lnTo>
                          <a:pt x="311" y="6"/>
                        </a:lnTo>
                        <a:lnTo>
                          <a:pt x="308" y="6"/>
                        </a:lnTo>
                        <a:lnTo>
                          <a:pt x="311" y="9"/>
                        </a:lnTo>
                        <a:lnTo>
                          <a:pt x="314" y="9"/>
                        </a:lnTo>
                        <a:lnTo>
                          <a:pt x="317" y="12"/>
                        </a:lnTo>
                        <a:lnTo>
                          <a:pt x="311" y="12"/>
                        </a:lnTo>
                        <a:lnTo>
                          <a:pt x="311" y="12"/>
                        </a:lnTo>
                        <a:lnTo>
                          <a:pt x="311" y="15"/>
                        </a:lnTo>
                        <a:lnTo>
                          <a:pt x="317" y="18"/>
                        </a:lnTo>
                        <a:lnTo>
                          <a:pt x="317" y="21"/>
                        </a:lnTo>
                        <a:lnTo>
                          <a:pt x="314" y="24"/>
                        </a:lnTo>
                        <a:lnTo>
                          <a:pt x="317" y="27"/>
                        </a:lnTo>
                        <a:lnTo>
                          <a:pt x="320" y="27"/>
                        </a:lnTo>
                        <a:lnTo>
                          <a:pt x="320" y="30"/>
                        </a:lnTo>
                        <a:lnTo>
                          <a:pt x="317" y="30"/>
                        </a:lnTo>
                        <a:lnTo>
                          <a:pt x="317" y="30"/>
                        </a:lnTo>
                        <a:lnTo>
                          <a:pt x="311" y="24"/>
                        </a:lnTo>
                        <a:lnTo>
                          <a:pt x="308" y="24"/>
                        </a:lnTo>
                        <a:lnTo>
                          <a:pt x="308" y="27"/>
                        </a:lnTo>
                        <a:lnTo>
                          <a:pt x="308" y="30"/>
                        </a:lnTo>
                        <a:lnTo>
                          <a:pt x="305" y="30"/>
                        </a:lnTo>
                        <a:lnTo>
                          <a:pt x="305" y="24"/>
                        </a:lnTo>
                        <a:lnTo>
                          <a:pt x="305" y="18"/>
                        </a:lnTo>
                        <a:lnTo>
                          <a:pt x="302" y="15"/>
                        </a:lnTo>
                        <a:lnTo>
                          <a:pt x="302" y="9"/>
                        </a:lnTo>
                        <a:lnTo>
                          <a:pt x="302" y="9"/>
                        </a:lnTo>
                        <a:lnTo>
                          <a:pt x="299" y="9"/>
                        </a:lnTo>
                        <a:lnTo>
                          <a:pt x="296" y="6"/>
                        </a:lnTo>
                        <a:lnTo>
                          <a:pt x="293" y="6"/>
                        </a:lnTo>
                        <a:lnTo>
                          <a:pt x="293" y="9"/>
                        </a:lnTo>
                        <a:lnTo>
                          <a:pt x="293" y="15"/>
                        </a:lnTo>
                        <a:lnTo>
                          <a:pt x="293" y="21"/>
                        </a:lnTo>
                        <a:lnTo>
                          <a:pt x="293" y="27"/>
                        </a:lnTo>
                        <a:lnTo>
                          <a:pt x="293" y="33"/>
                        </a:lnTo>
                        <a:lnTo>
                          <a:pt x="296" y="36"/>
                        </a:lnTo>
                        <a:lnTo>
                          <a:pt x="296" y="39"/>
                        </a:lnTo>
                        <a:lnTo>
                          <a:pt x="293" y="42"/>
                        </a:lnTo>
                        <a:lnTo>
                          <a:pt x="290" y="39"/>
                        </a:lnTo>
                        <a:lnTo>
                          <a:pt x="290" y="33"/>
                        </a:lnTo>
                        <a:lnTo>
                          <a:pt x="290" y="30"/>
                        </a:lnTo>
                        <a:lnTo>
                          <a:pt x="290" y="24"/>
                        </a:lnTo>
                        <a:lnTo>
                          <a:pt x="287" y="21"/>
                        </a:lnTo>
                        <a:lnTo>
                          <a:pt x="287" y="15"/>
                        </a:lnTo>
                        <a:lnTo>
                          <a:pt x="281" y="12"/>
                        </a:lnTo>
                        <a:lnTo>
                          <a:pt x="278" y="12"/>
                        </a:lnTo>
                        <a:lnTo>
                          <a:pt x="278" y="15"/>
                        </a:lnTo>
                        <a:lnTo>
                          <a:pt x="275" y="18"/>
                        </a:lnTo>
                        <a:lnTo>
                          <a:pt x="278" y="24"/>
                        </a:lnTo>
                        <a:lnTo>
                          <a:pt x="284" y="27"/>
                        </a:lnTo>
                        <a:lnTo>
                          <a:pt x="284" y="30"/>
                        </a:lnTo>
                        <a:lnTo>
                          <a:pt x="278" y="30"/>
                        </a:lnTo>
                        <a:lnTo>
                          <a:pt x="275" y="27"/>
                        </a:lnTo>
                        <a:lnTo>
                          <a:pt x="272" y="27"/>
                        </a:lnTo>
                        <a:lnTo>
                          <a:pt x="269" y="30"/>
                        </a:lnTo>
                        <a:lnTo>
                          <a:pt x="272" y="39"/>
                        </a:lnTo>
                        <a:lnTo>
                          <a:pt x="272" y="39"/>
                        </a:lnTo>
                        <a:lnTo>
                          <a:pt x="266" y="42"/>
                        </a:lnTo>
                        <a:lnTo>
                          <a:pt x="266" y="45"/>
                        </a:lnTo>
                        <a:lnTo>
                          <a:pt x="263" y="45"/>
                        </a:lnTo>
                        <a:lnTo>
                          <a:pt x="260" y="45"/>
                        </a:lnTo>
                        <a:lnTo>
                          <a:pt x="260" y="42"/>
                        </a:lnTo>
                        <a:lnTo>
                          <a:pt x="260" y="39"/>
                        </a:lnTo>
                        <a:lnTo>
                          <a:pt x="257" y="45"/>
                        </a:lnTo>
                        <a:lnTo>
                          <a:pt x="254" y="45"/>
                        </a:lnTo>
                        <a:lnTo>
                          <a:pt x="254" y="39"/>
                        </a:lnTo>
                        <a:lnTo>
                          <a:pt x="254" y="33"/>
                        </a:lnTo>
                        <a:lnTo>
                          <a:pt x="254" y="30"/>
                        </a:lnTo>
                        <a:lnTo>
                          <a:pt x="248" y="27"/>
                        </a:lnTo>
                        <a:lnTo>
                          <a:pt x="248" y="27"/>
                        </a:lnTo>
                        <a:lnTo>
                          <a:pt x="251" y="24"/>
                        </a:lnTo>
                        <a:lnTo>
                          <a:pt x="251" y="21"/>
                        </a:lnTo>
                        <a:lnTo>
                          <a:pt x="248" y="18"/>
                        </a:lnTo>
                        <a:lnTo>
                          <a:pt x="239" y="18"/>
                        </a:lnTo>
                        <a:lnTo>
                          <a:pt x="239" y="18"/>
                        </a:lnTo>
                        <a:lnTo>
                          <a:pt x="233" y="18"/>
                        </a:lnTo>
                        <a:lnTo>
                          <a:pt x="233" y="21"/>
                        </a:lnTo>
                        <a:lnTo>
                          <a:pt x="236" y="24"/>
                        </a:lnTo>
                        <a:lnTo>
                          <a:pt x="236" y="30"/>
                        </a:lnTo>
                        <a:lnTo>
                          <a:pt x="233" y="33"/>
                        </a:lnTo>
                        <a:lnTo>
                          <a:pt x="230" y="30"/>
                        </a:lnTo>
                        <a:lnTo>
                          <a:pt x="227" y="33"/>
                        </a:lnTo>
                        <a:lnTo>
                          <a:pt x="224" y="30"/>
                        </a:lnTo>
                        <a:lnTo>
                          <a:pt x="221" y="30"/>
                        </a:lnTo>
                        <a:lnTo>
                          <a:pt x="221" y="33"/>
                        </a:lnTo>
                        <a:lnTo>
                          <a:pt x="221" y="36"/>
                        </a:lnTo>
                        <a:lnTo>
                          <a:pt x="224" y="39"/>
                        </a:lnTo>
                        <a:lnTo>
                          <a:pt x="227" y="42"/>
                        </a:lnTo>
                        <a:lnTo>
                          <a:pt x="227" y="45"/>
                        </a:lnTo>
                        <a:lnTo>
                          <a:pt x="227" y="48"/>
                        </a:lnTo>
                        <a:lnTo>
                          <a:pt x="230" y="48"/>
                        </a:lnTo>
                        <a:lnTo>
                          <a:pt x="233" y="54"/>
                        </a:lnTo>
                        <a:lnTo>
                          <a:pt x="233" y="60"/>
                        </a:lnTo>
                        <a:lnTo>
                          <a:pt x="230" y="60"/>
                        </a:lnTo>
                        <a:lnTo>
                          <a:pt x="230" y="57"/>
                        </a:lnTo>
                        <a:lnTo>
                          <a:pt x="230" y="57"/>
                        </a:lnTo>
                        <a:lnTo>
                          <a:pt x="227" y="60"/>
                        </a:lnTo>
                        <a:lnTo>
                          <a:pt x="224" y="57"/>
                        </a:lnTo>
                        <a:lnTo>
                          <a:pt x="224" y="54"/>
                        </a:lnTo>
                        <a:lnTo>
                          <a:pt x="227" y="54"/>
                        </a:lnTo>
                        <a:lnTo>
                          <a:pt x="224" y="51"/>
                        </a:lnTo>
                        <a:lnTo>
                          <a:pt x="224" y="54"/>
                        </a:lnTo>
                        <a:lnTo>
                          <a:pt x="221" y="54"/>
                        </a:lnTo>
                        <a:lnTo>
                          <a:pt x="221" y="57"/>
                        </a:lnTo>
                        <a:lnTo>
                          <a:pt x="218" y="60"/>
                        </a:lnTo>
                        <a:lnTo>
                          <a:pt x="218" y="57"/>
                        </a:lnTo>
                        <a:lnTo>
                          <a:pt x="215" y="57"/>
                        </a:lnTo>
                        <a:lnTo>
                          <a:pt x="218" y="51"/>
                        </a:lnTo>
                        <a:lnTo>
                          <a:pt x="218" y="48"/>
                        </a:lnTo>
                        <a:lnTo>
                          <a:pt x="215" y="42"/>
                        </a:lnTo>
                        <a:lnTo>
                          <a:pt x="212" y="42"/>
                        </a:lnTo>
                        <a:lnTo>
                          <a:pt x="209" y="48"/>
                        </a:lnTo>
                        <a:lnTo>
                          <a:pt x="205" y="51"/>
                        </a:lnTo>
                        <a:lnTo>
                          <a:pt x="205" y="54"/>
                        </a:lnTo>
                        <a:lnTo>
                          <a:pt x="205" y="57"/>
                        </a:lnTo>
                        <a:lnTo>
                          <a:pt x="205" y="57"/>
                        </a:lnTo>
                        <a:lnTo>
                          <a:pt x="202" y="57"/>
                        </a:lnTo>
                        <a:lnTo>
                          <a:pt x="202" y="54"/>
                        </a:lnTo>
                        <a:lnTo>
                          <a:pt x="202" y="51"/>
                        </a:lnTo>
                        <a:lnTo>
                          <a:pt x="202" y="48"/>
                        </a:lnTo>
                        <a:lnTo>
                          <a:pt x="202" y="42"/>
                        </a:lnTo>
                        <a:lnTo>
                          <a:pt x="199" y="42"/>
                        </a:lnTo>
                        <a:lnTo>
                          <a:pt x="199" y="36"/>
                        </a:lnTo>
                        <a:lnTo>
                          <a:pt x="199" y="33"/>
                        </a:lnTo>
                        <a:lnTo>
                          <a:pt x="196" y="33"/>
                        </a:lnTo>
                        <a:lnTo>
                          <a:pt x="190" y="36"/>
                        </a:lnTo>
                        <a:lnTo>
                          <a:pt x="190" y="36"/>
                        </a:lnTo>
                        <a:lnTo>
                          <a:pt x="187" y="42"/>
                        </a:lnTo>
                        <a:lnTo>
                          <a:pt x="190" y="45"/>
                        </a:lnTo>
                        <a:lnTo>
                          <a:pt x="187" y="45"/>
                        </a:lnTo>
                        <a:lnTo>
                          <a:pt x="187" y="48"/>
                        </a:lnTo>
                        <a:lnTo>
                          <a:pt x="184" y="51"/>
                        </a:lnTo>
                        <a:lnTo>
                          <a:pt x="184" y="48"/>
                        </a:lnTo>
                        <a:lnTo>
                          <a:pt x="187" y="45"/>
                        </a:lnTo>
                        <a:lnTo>
                          <a:pt x="184" y="45"/>
                        </a:lnTo>
                        <a:lnTo>
                          <a:pt x="181" y="48"/>
                        </a:lnTo>
                        <a:lnTo>
                          <a:pt x="181" y="51"/>
                        </a:lnTo>
                        <a:lnTo>
                          <a:pt x="178" y="54"/>
                        </a:lnTo>
                        <a:lnTo>
                          <a:pt x="178" y="45"/>
                        </a:lnTo>
                        <a:lnTo>
                          <a:pt x="178" y="42"/>
                        </a:lnTo>
                        <a:lnTo>
                          <a:pt x="178" y="39"/>
                        </a:lnTo>
                        <a:lnTo>
                          <a:pt x="175" y="39"/>
                        </a:lnTo>
                        <a:lnTo>
                          <a:pt x="175" y="39"/>
                        </a:lnTo>
                        <a:lnTo>
                          <a:pt x="166" y="42"/>
                        </a:lnTo>
                        <a:lnTo>
                          <a:pt x="160" y="45"/>
                        </a:lnTo>
                        <a:lnTo>
                          <a:pt x="157" y="42"/>
                        </a:lnTo>
                        <a:lnTo>
                          <a:pt x="154" y="45"/>
                        </a:lnTo>
                        <a:lnTo>
                          <a:pt x="151" y="48"/>
                        </a:lnTo>
                        <a:lnTo>
                          <a:pt x="148" y="48"/>
                        </a:lnTo>
                        <a:lnTo>
                          <a:pt x="145" y="51"/>
                        </a:lnTo>
                        <a:lnTo>
                          <a:pt x="145" y="54"/>
                        </a:lnTo>
                        <a:lnTo>
                          <a:pt x="142" y="54"/>
                        </a:lnTo>
                        <a:lnTo>
                          <a:pt x="139" y="54"/>
                        </a:lnTo>
                        <a:lnTo>
                          <a:pt x="142" y="57"/>
                        </a:lnTo>
                        <a:lnTo>
                          <a:pt x="142" y="57"/>
                        </a:lnTo>
                        <a:lnTo>
                          <a:pt x="142" y="63"/>
                        </a:lnTo>
                        <a:lnTo>
                          <a:pt x="142" y="66"/>
                        </a:lnTo>
                        <a:lnTo>
                          <a:pt x="148" y="63"/>
                        </a:lnTo>
                        <a:lnTo>
                          <a:pt x="148" y="63"/>
                        </a:lnTo>
                        <a:lnTo>
                          <a:pt x="148" y="60"/>
                        </a:lnTo>
                        <a:lnTo>
                          <a:pt x="151" y="57"/>
                        </a:lnTo>
                        <a:lnTo>
                          <a:pt x="154" y="57"/>
                        </a:lnTo>
                        <a:lnTo>
                          <a:pt x="157" y="57"/>
                        </a:lnTo>
                        <a:lnTo>
                          <a:pt x="157" y="60"/>
                        </a:lnTo>
                        <a:lnTo>
                          <a:pt x="160" y="57"/>
                        </a:lnTo>
                        <a:lnTo>
                          <a:pt x="160" y="54"/>
                        </a:lnTo>
                        <a:lnTo>
                          <a:pt x="163" y="54"/>
                        </a:lnTo>
                        <a:lnTo>
                          <a:pt x="160" y="60"/>
                        </a:lnTo>
                        <a:lnTo>
                          <a:pt x="163" y="60"/>
                        </a:lnTo>
                        <a:lnTo>
                          <a:pt x="166" y="60"/>
                        </a:lnTo>
                        <a:lnTo>
                          <a:pt x="163" y="63"/>
                        </a:lnTo>
                        <a:lnTo>
                          <a:pt x="157" y="63"/>
                        </a:lnTo>
                        <a:lnTo>
                          <a:pt x="154" y="66"/>
                        </a:lnTo>
                        <a:lnTo>
                          <a:pt x="148" y="69"/>
                        </a:lnTo>
                        <a:lnTo>
                          <a:pt x="148" y="72"/>
                        </a:lnTo>
                        <a:lnTo>
                          <a:pt x="148" y="75"/>
                        </a:lnTo>
                        <a:lnTo>
                          <a:pt x="151" y="75"/>
                        </a:lnTo>
                        <a:lnTo>
                          <a:pt x="154" y="72"/>
                        </a:lnTo>
                        <a:lnTo>
                          <a:pt x="157" y="72"/>
                        </a:lnTo>
                        <a:lnTo>
                          <a:pt x="163" y="72"/>
                        </a:lnTo>
                        <a:lnTo>
                          <a:pt x="169" y="69"/>
                        </a:lnTo>
                        <a:lnTo>
                          <a:pt x="178" y="69"/>
                        </a:lnTo>
                        <a:lnTo>
                          <a:pt x="178" y="69"/>
                        </a:lnTo>
                        <a:lnTo>
                          <a:pt x="178" y="72"/>
                        </a:lnTo>
                        <a:lnTo>
                          <a:pt x="175" y="72"/>
                        </a:lnTo>
                        <a:lnTo>
                          <a:pt x="175" y="72"/>
                        </a:lnTo>
                        <a:lnTo>
                          <a:pt x="169" y="72"/>
                        </a:lnTo>
                        <a:lnTo>
                          <a:pt x="169" y="75"/>
                        </a:lnTo>
                        <a:lnTo>
                          <a:pt x="160" y="75"/>
                        </a:lnTo>
                        <a:lnTo>
                          <a:pt x="157" y="79"/>
                        </a:lnTo>
                        <a:lnTo>
                          <a:pt x="151" y="79"/>
                        </a:lnTo>
                        <a:lnTo>
                          <a:pt x="151" y="82"/>
                        </a:lnTo>
                        <a:lnTo>
                          <a:pt x="154" y="85"/>
                        </a:lnTo>
                        <a:lnTo>
                          <a:pt x="157" y="85"/>
                        </a:lnTo>
                        <a:lnTo>
                          <a:pt x="160" y="88"/>
                        </a:lnTo>
                        <a:lnTo>
                          <a:pt x="157" y="88"/>
                        </a:lnTo>
                        <a:lnTo>
                          <a:pt x="151" y="88"/>
                        </a:lnTo>
                        <a:lnTo>
                          <a:pt x="148" y="85"/>
                        </a:lnTo>
                        <a:lnTo>
                          <a:pt x="145" y="85"/>
                        </a:lnTo>
                        <a:lnTo>
                          <a:pt x="145" y="88"/>
                        </a:lnTo>
                        <a:lnTo>
                          <a:pt x="145" y="91"/>
                        </a:lnTo>
                        <a:lnTo>
                          <a:pt x="142" y="94"/>
                        </a:lnTo>
                        <a:lnTo>
                          <a:pt x="142" y="97"/>
                        </a:lnTo>
                        <a:lnTo>
                          <a:pt x="148" y="97"/>
                        </a:lnTo>
                        <a:lnTo>
                          <a:pt x="151" y="97"/>
                        </a:lnTo>
                        <a:lnTo>
                          <a:pt x="157" y="100"/>
                        </a:lnTo>
                        <a:lnTo>
                          <a:pt x="163" y="100"/>
                        </a:lnTo>
                        <a:lnTo>
                          <a:pt x="163" y="100"/>
                        </a:lnTo>
                        <a:lnTo>
                          <a:pt x="166" y="100"/>
                        </a:lnTo>
                        <a:lnTo>
                          <a:pt x="169" y="106"/>
                        </a:lnTo>
                        <a:lnTo>
                          <a:pt x="172" y="106"/>
                        </a:lnTo>
                        <a:lnTo>
                          <a:pt x="175" y="103"/>
                        </a:lnTo>
                        <a:lnTo>
                          <a:pt x="181" y="106"/>
                        </a:lnTo>
                        <a:lnTo>
                          <a:pt x="184" y="103"/>
                        </a:lnTo>
                        <a:lnTo>
                          <a:pt x="190" y="100"/>
                        </a:lnTo>
                        <a:lnTo>
                          <a:pt x="196" y="100"/>
                        </a:lnTo>
                        <a:lnTo>
                          <a:pt x="202" y="100"/>
                        </a:lnTo>
                        <a:lnTo>
                          <a:pt x="205" y="100"/>
                        </a:lnTo>
                        <a:lnTo>
                          <a:pt x="205" y="97"/>
                        </a:lnTo>
                        <a:lnTo>
                          <a:pt x="209" y="97"/>
                        </a:lnTo>
                        <a:lnTo>
                          <a:pt x="209" y="100"/>
                        </a:lnTo>
                        <a:lnTo>
                          <a:pt x="209" y="103"/>
                        </a:lnTo>
                        <a:lnTo>
                          <a:pt x="199" y="103"/>
                        </a:lnTo>
                        <a:lnTo>
                          <a:pt x="193" y="103"/>
                        </a:lnTo>
                        <a:lnTo>
                          <a:pt x="190" y="106"/>
                        </a:lnTo>
                        <a:lnTo>
                          <a:pt x="187" y="106"/>
                        </a:lnTo>
                        <a:lnTo>
                          <a:pt x="187" y="109"/>
                        </a:lnTo>
                        <a:lnTo>
                          <a:pt x="181" y="106"/>
                        </a:lnTo>
                        <a:lnTo>
                          <a:pt x="178" y="109"/>
                        </a:lnTo>
                        <a:lnTo>
                          <a:pt x="172" y="109"/>
                        </a:lnTo>
                        <a:lnTo>
                          <a:pt x="172" y="106"/>
                        </a:lnTo>
                        <a:lnTo>
                          <a:pt x="169" y="106"/>
                        </a:lnTo>
                        <a:lnTo>
                          <a:pt x="163" y="103"/>
                        </a:lnTo>
                        <a:lnTo>
                          <a:pt x="151" y="103"/>
                        </a:lnTo>
                        <a:lnTo>
                          <a:pt x="148" y="103"/>
                        </a:lnTo>
                        <a:lnTo>
                          <a:pt x="145" y="103"/>
                        </a:lnTo>
                        <a:lnTo>
                          <a:pt x="142" y="103"/>
                        </a:lnTo>
                        <a:lnTo>
                          <a:pt x="139" y="103"/>
                        </a:lnTo>
                        <a:lnTo>
                          <a:pt x="139" y="109"/>
                        </a:lnTo>
                        <a:lnTo>
                          <a:pt x="142" y="112"/>
                        </a:lnTo>
                        <a:lnTo>
                          <a:pt x="142" y="115"/>
                        </a:lnTo>
                        <a:lnTo>
                          <a:pt x="145" y="121"/>
                        </a:lnTo>
                        <a:lnTo>
                          <a:pt x="145" y="124"/>
                        </a:lnTo>
                        <a:lnTo>
                          <a:pt x="148" y="124"/>
                        </a:lnTo>
                        <a:lnTo>
                          <a:pt x="154" y="130"/>
                        </a:lnTo>
                        <a:lnTo>
                          <a:pt x="157" y="130"/>
                        </a:lnTo>
                        <a:lnTo>
                          <a:pt x="157" y="130"/>
                        </a:lnTo>
                        <a:lnTo>
                          <a:pt x="163" y="124"/>
                        </a:lnTo>
                        <a:lnTo>
                          <a:pt x="169" y="121"/>
                        </a:lnTo>
                        <a:lnTo>
                          <a:pt x="175" y="118"/>
                        </a:lnTo>
                        <a:lnTo>
                          <a:pt x="181" y="112"/>
                        </a:lnTo>
                        <a:lnTo>
                          <a:pt x="181" y="112"/>
                        </a:lnTo>
                        <a:lnTo>
                          <a:pt x="184" y="112"/>
                        </a:lnTo>
                        <a:lnTo>
                          <a:pt x="193" y="112"/>
                        </a:lnTo>
                        <a:lnTo>
                          <a:pt x="199" y="112"/>
                        </a:lnTo>
                        <a:lnTo>
                          <a:pt x="205" y="112"/>
                        </a:lnTo>
                        <a:lnTo>
                          <a:pt x="209" y="115"/>
                        </a:lnTo>
                        <a:lnTo>
                          <a:pt x="218" y="118"/>
                        </a:lnTo>
                        <a:lnTo>
                          <a:pt x="224" y="115"/>
                        </a:lnTo>
                        <a:lnTo>
                          <a:pt x="227" y="118"/>
                        </a:lnTo>
                        <a:lnTo>
                          <a:pt x="227" y="118"/>
                        </a:lnTo>
                        <a:lnTo>
                          <a:pt x="221" y="121"/>
                        </a:lnTo>
                        <a:lnTo>
                          <a:pt x="218" y="118"/>
                        </a:lnTo>
                        <a:lnTo>
                          <a:pt x="212" y="118"/>
                        </a:lnTo>
                        <a:lnTo>
                          <a:pt x="202" y="115"/>
                        </a:lnTo>
                        <a:lnTo>
                          <a:pt x="199" y="115"/>
                        </a:lnTo>
                        <a:lnTo>
                          <a:pt x="196" y="115"/>
                        </a:lnTo>
                        <a:lnTo>
                          <a:pt x="190" y="115"/>
                        </a:lnTo>
                        <a:lnTo>
                          <a:pt x="184" y="115"/>
                        </a:lnTo>
                        <a:lnTo>
                          <a:pt x="184" y="115"/>
                        </a:lnTo>
                        <a:lnTo>
                          <a:pt x="178" y="118"/>
                        </a:lnTo>
                        <a:lnTo>
                          <a:pt x="175" y="124"/>
                        </a:lnTo>
                        <a:lnTo>
                          <a:pt x="169" y="127"/>
                        </a:lnTo>
                        <a:lnTo>
                          <a:pt x="166" y="130"/>
                        </a:lnTo>
                        <a:lnTo>
                          <a:pt x="163" y="133"/>
                        </a:lnTo>
                        <a:lnTo>
                          <a:pt x="163" y="136"/>
                        </a:lnTo>
                        <a:lnTo>
                          <a:pt x="166" y="139"/>
                        </a:lnTo>
                        <a:lnTo>
                          <a:pt x="172" y="139"/>
                        </a:lnTo>
                        <a:lnTo>
                          <a:pt x="172" y="142"/>
                        </a:lnTo>
                        <a:lnTo>
                          <a:pt x="175" y="145"/>
                        </a:lnTo>
                        <a:lnTo>
                          <a:pt x="181" y="145"/>
                        </a:lnTo>
                        <a:lnTo>
                          <a:pt x="190" y="148"/>
                        </a:lnTo>
                        <a:lnTo>
                          <a:pt x="196" y="148"/>
                        </a:lnTo>
                        <a:lnTo>
                          <a:pt x="202" y="142"/>
                        </a:lnTo>
                        <a:lnTo>
                          <a:pt x="202" y="136"/>
                        </a:lnTo>
                        <a:lnTo>
                          <a:pt x="209" y="136"/>
                        </a:lnTo>
                        <a:lnTo>
                          <a:pt x="212" y="136"/>
                        </a:lnTo>
                        <a:lnTo>
                          <a:pt x="209" y="139"/>
                        </a:lnTo>
                        <a:lnTo>
                          <a:pt x="209" y="142"/>
                        </a:lnTo>
                        <a:lnTo>
                          <a:pt x="212" y="142"/>
                        </a:lnTo>
                        <a:lnTo>
                          <a:pt x="215" y="139"/>
                        </a:lnTo>
                        <a:lnTo>
                          <a:pt x="221" y="142"/>
                        </a:lnTo>
                        <a:lnTo>
                          <a:pt x="224" y="139"/>
                        </a:lnTo>
                        <a:lnTo>
                          <a:pt x="227" y="139"/>
                        </a:lnTo>
                        <a:lnTo>
                          <a:pt x="224" y="142"/>
                        </a:lnTo>
                        <a:lnTo>
                          <a:pt x="218" y="142"/>
                        </a:lnTo>
                        <a:lnTo>
                          <a:pt x="215" y="145"/>
                        </a:lnTo>
                        <a:lnTo>
                          <a:pt x="209" y="145"/>
                        </a:lnTo>
                        <a:lnTo>
                          <a:pt x="202" y="148"/>
                        </a:lnTo>
                        <a:lnTo>
                          <a:pt x="205" y="154"/>
                        </a:lnTo>
                        <a:lnTo>
                          <a:pt x="209" y="154"/>
                        </a:lnTo>
                        <a:lnTo>
                          <a:pt x="212" y="151"/>
                        </a:lnTo>
                        <a:lnTo>
                          <a:pt x="218" y="157"/>
                        </a:lnTo>
                        <a:lnTo>
                          <a:pt x="230" y="157"/>
                        </a:lnTo>
                        <a:lnTo>
                          <a:pt x="233" y="157"/>
                        </a:lnTo>
                        <a:lnTo>
                          <a:pt x="236" y="157"/>
                        </a:lnTo>
                        <a:lnTo>
                          <a:pt x="251" y="151"/>
                        </a:lnTo>
                        <a:lnTo>
                          <a:pt x="254" y="151"/>
                        </a:lnTo>
                        <a:lnTo>
                          <a:pt x="260" y="145"/>
                        </a:lnTo>
                        <a:lnTo>
                          <a:pt x="260" y="145"/>
                        </a:lnTo>
                        <a:lnTo>
                          <a:pt x="257" y="145"/>
                        </a:lnTo>
                        <a:lnTo>
                          <a:pt x="263" y="139"/>
                        </a:lnTo>
                        <a:lnTo>
                          <a:pt x="266" y="136"/>
                        </a:lnTo>
                        <a:lnTo>
                          <a:pt x="269" y="133"/>
                        </a:lnTo>
                        <a:lnTo>
                          <a:pt x="269" y="133"/>
                        </a:lnTo>
                        <a:lnTo>
                          <a:pt x="272" y="139"/>
                        </a:lnTo>
                        <a:lnTo>
                          <a:pt x="272" y="139"/>
                        </a:lnTo>
                        <a:lnTo>
                          <a:pt x="275" y="133"/>
                        </a:lnTo>
                        <a:lnTo>
                          <a:pt x="284" y="127"/>
                        </a:lnTo>
                        <a:lnTo>
                          <a:pt x="290" y="127"/>
                        </a:lnTo>
                        <a:lnTo>
                          <a:pt x="302" y="121"/>
                        </a:lnTo>
                        <a:lnTo>
                          <a:pt x="302" y="124"/>
                        </a:lnTo>
                        <a:lnTo>
                          <a:pt x="293" y="127"/>
                        </a:lnTo>
                        <a:lnTo>
                          <a:pt x="287" y="127"/>
                        </a:lnTo>
                        <a:lnTo>
                          <a:pt x="278" y="133"/>
                        </a:lnTo>
                        <a:lnTo>
                          <a:pt x="275" y="139"/>
                        </a:lnTo>
                        <a:lnTo>
                          <a:pt x="272" y="142"/>
                        </a:lnTo>
                        <a:lnTo>
                          <a:pt x="266" y="142"/>
                        </a:lnTo>
                        <a:lnTo>
                          <a:pt x="266" y="148"/>
                        </a:lnTo>
                        <a:lnTo>
                          <a:pt x="263" y="151"/>
                        </a:lnTo>
                        <a:lnTo>
                          <a:pt x="263" y="151"/>
                        </a:lnTo>
                        <a:lnTo>
                          <a:pt x="272" y="151"/>
                        </a:lnTo>
                        <a:lnTo>
                          <a:pt x="275" y="151"/>
                        </a:lnTo>
                        <a:lnTo>
                          <a:pt x="281" y="151"/>
                        </a:lnTo>
                        <a:lnTo>
                          <a:pt x="284" y="154"/>
                        </a:lnTo>
                        <a:lnTo>
                          <a:pt x="284" y="157"/>
                        </a:lnTo>
                        <a:lnTo>
                          <a:pt x="287" y="157"/>
                        </a:lnTo>
                        <a:lnTo>
                          <a:pt x="287" y="157"/>
                        </a:lnTo>
                        <a:lnTo>
                          <a:pt x="290" y="160"/>
                        </a:lnTo>
                        <a:lnTo>
                          <a:pt x="287" y="160"/>
                        </a:lnTo>
                        <a:lnTo>
                          <a:pt x="284" y="163"/>
                        </a:lnTo>
                        <a:lnTo>
                          <a:pt x="278" y="160"/>
                        </a:lnTo>
                        <a:lnTo>
                          <a:pt x="272" y="157"/>
                        </a:lnTo>
                        <a:lnTo>
                          <a:pt x="263" y="157"/>
                        </a:lnTo>
                        <a:lnTo>
                          <a:pt x="251" y="160"/>
                        </a:lnTo>
                        <a:lnTo>
                          <a:pt x="245" y="160"/>
                        </a:lnTo>
                        <a:lnTo>
                          <a:pt x="242" y="160"/>
                        </a:lnTo>
                        <a:lnTo>
                          <a:pt x="242" y="163"/>
                        </a:lnTo>
                        <a:lnTo>
                          <a:pt x="242" y="163"/>
                        </a:lnTo>
                        <a:lnTo>
                          <a:pt x="248" y="166"/>
                        </a:lnTo>
                        <a:lnTo>
                          <a:pt x="254" y="166"/>
                        </a:lnTo>
                        <a:lnTo>
                          <a:pt x="257" y="169"/>
                        </a:lnTo>
                        <a:lnTo>
                          <a:pt x="257" y="169"/>
                        </a:lnTo>
                        <a:lnTo>
                          <a:pt x="254" y="172"/>
                        </a:lnTo>
                        <a:lnTo>
                          <a:pt x="251" y="169"/>
                        </a:lnTo>
                        <a:lnTo>
                          <a:pt x="242" y="169"/>
                        </a:lnTo>
                        <a:lnTo>
                          <a:pt x="239" y="166"/>
                        </a:lnTo>
                        <a:lnTo>
                          <a:pt x="236" y="163"/>
                        </a:lnTo>
                        <a:lnTo>
                          <a:pt x="230" y="166"/>
                        </a:lnTo>
                        <a:lnTo>
                          <a:pt x="221" y="166"/>
                        </a:lnTo>
                        <a:lnTo>
                          <a:pt x="215" y="166"/>
                        </a:lnTo>
                        <a:lnTo>
                          <a:pt x="212" y="166"/>
                        </a:lnTo>
                        <a:lnTo>
                          <a:pt x="205" y="163"/>
                        </a:lnTo>
                        <a:lnTo>
                          <a:pt x="202" y="163"/>
                        </a:lnTo>
                        <a:lnTo>
                          <a:pt x="196" y="163"/>
                        </a:lnTo>
                        <a:lnTo>
                          <a:pt x="193" y="166"/>
                        </a:lnTo>
                        <a:lnTo>
                          <a:pt x="196" y="169"/>
                        </a:lnTo>
                        <a:lnTo>
                          <a:pt x="196" y="184"/>
                        </a:lnTo>
                        <a:lnTo>
                          <a:pt x="196" y="187"/>
                        </a:lnTo>
                        <a:lnTo>
                          <a:pt x="193" y="190"/>
                        </a:lnTo>
                        <a:lnTo>
                          <a:pt x="193" y="193"/>
                        </a:lnTo>
                        <a:lnTo>
                          <a:pt x="196" y="193"/>
                        </a:lnTo>
                        <a:lnTo>
                          <a:pt x="199" y="196"/>
                        </a:lnTo>
                        <a:lnTo>
                          <a:pt x="202" y="199"/>
                        </a:lnTo>
                        <a:lnTo>
                          <a:pt x="205" y="199"/>
                        </a:lnTo>
                        <a:lnTo>
                          <a:pt x="202" y="199"/>
                        </a:lnTo>
                        <a:lnTo>
                          <a:pt x="199" y="202"/>
                        </a:lnTo>
                        <a:lnTo>
                          <a:pt x="199" y="202"/>
                        </a:lnTo>
                        <a:lnTo>
                          <a:pt x="196" y="199"/>
                        </a:lnTo>
                        <a:lnTo>
                          <a:pt x="193" y="196"/>
                        </a:lnTo>
                        <a:lnTo>
                          <a:pt x="193" y="196"/>
                        </a:lnTo>
                        <a:lnTo>
                          <a:pt x="190" y="199"/>
                        </a:lnTo>
                        <a:lnTo>
                          <a:pt x="187" y="196"/>
                        </a:lnTo>
                        <a:lnTo>
                          <a:pt x="187" y="190"/>
                        </a:lnTo>
                        <a:lnTo>
                          <a:pt x="187" y="181"/>
                        </a:lnTo>
                        <a:lnTo>
                          <a:pt x="187" y="172"/>
                        </a:lnTo>
                        <a:lnTo>
                          <a:pt x="181" y="169"/>
                        </a:lnTo>
                        <a:lnTo>
                          <a:pt x="181" y="163"/>
                        </a:lnTo>
                        <a:lnTo>
                          <a:pt x="172" y="160"/>
                        </a:lnTo>
                        <a:lnTo>
                          <a:pt x="169" y="160"/>
                        </a:lnTo>
                        <a:lnTo>
                          <a:pt x="166" y="154"/>
                        </a:lnTo>
                        <a:lnTo>
                          <a:pt x="163" y="151"/>
                        </a:lnTo>
                        <a:lnTo>
                          <a:pt x="160" y="151"/>
                        </a:lnTo>
                        <a:lnTo>
                          <a:pt x="157" y="151"/>
                        </a:lnTo>
                        <a:lnTo>
                          <a:pt x="145" y="163"/>
                        </a:lnTo>
                        <a:lnTo>
                          <a:pt x="142" y="169"/>
                        </a:lnTo>
                        <a:lnTo>
                          <a:pt x="142" y="172"/>
                        </a:lnTo>
                        <a:lnTo>
                          <a:pt x="145" y="175"/>
                        </a:lnTo>
                        <a:lnTo>
                          <a:pt x="148" y="175"/>
                        </a:lnTo>
                        <a:lnTo>
                          <a:pt x="151" y="178"/>
                        </a:lnTo>
                        <a:lnTo>
                          <a:pt x="151" y="181"/>
                        </a:lnTo>
                        <a:lnTo>
                          <a:pt x="151" y="184"/>
                        </a:lnTo>
                        <a:lnTo>
                          <a:pt x="148" y="178"/>
                        </a:lnTo>
                        <a:lnTo>
                          <a:pt x="145" y="178"/>
                        </a:lnTo>
                        <a:lnTo>
                          <a:pt x="142" y="175"/>
                        </a:lnTo>
                        <a:lnTo>
                          <a:pt x="142" y="178"/>
                        </a:lnTo>
                        <a:lnTo>
                          <a:pt x="139" y="178"/>
                        </a:lnTo>
                        <a:lnTo>
                          <a:pt x="139" y="181"/>
                        </a:lnTo>
                        <a:lnTo>
                          <a:pt x="139" y="184"/>
                        </a:lnTo>
                        <a:lnTo>
                          <a:pt x="142" y="187"/>
                        </a:lnTo>
                        <a:lnTo>
                          <a:pt x="142" y="190"/>
                        </a:lnTo>
                        <a:lnTo>
                          <a:pt x="145" y="202"/>
                        </a:lnTo>
                        <a:lnTo>
                          <a:pt x="142" y="208"/>
                        </a:lnTo>
                        <a:lnTo>
                          <a:pt x="142" y="211"/>
                        </a:lnTo>
                        <a:lnTo>
                          <a:pt x="139" y="218"/>
                        </a:lnTo>
                        <a:lnTo>
                          <a:pt x="139" y="224"/>
                        </a:lnTo>
                        <a:lnTo>
                          <a:pt x="139" y="224"/>
                        </a:lnTo>
                        <a:lnTo>
                          <a:pt x="142" y="224"/>
                        </a:lnTo>
                        <a:lnTo>
                          <a:pt x="142" y="227"/>
                        </a:lnTo>
                        <a:lnTo>
                          <a:pt x="139" y="233"/>
                        </a:lnTo>
                        <a:lnTo>
                          <a:pt x="136" y="230"/>
                        </a:lnTo>
                        <a:lnTo>
                          <a:pt x="136" y="227"/>
                        </a:lnTo>
                        <a:lnTo>
                          <a:pt x="133" y="224"/>
                        </a:lnTo>
                        <a:lnTo>
                          <a:pt x="130" y="227"/>
                        </a:lnTo>
                        <a:lnTo>
                          <a:pt x="130" y="233"/>
                        </a:lnTo>
                        <a:lnTo>
                          <a:pt x="136" y="242"/>
                        </a:lnTo>
                        <a:lnTo>
                          <a:pt x="142" y="242"/>
                        </a:lnTo>
                        <a:lnTo>
                          <a:pt x="145" y="242"/>
                        </a:lnTo>
                        <a:lnTo>
                          <a:pt x="145" y="245"/>
                        </a:lnTo>
                        <a:lnTo>
                          <a:pt x="151" y="245"/>
                        </a:lnTo>
                        <a:lnTo>
                          <a:pt x="160" y="248"/>
                        </a:lnTo>
                        <a:lnTo>
                          <a:pt x="160" y="245"/>
                        </a:lnTo>
                        <a:lnTo>
                          <a:pt x="166" y="242"/>
                        </a:lnTo>
                        <a:lnTo>
                          <a:pt x="166" y="239"/>
                        </a:lnTo>
                        <a:lnTo>
                          <a:pt x="169" y="239"/>
                        </a:lnTo>
                        <a:lnTo>
                          <a:pt x="169" y="242"/>
                        </a:lnTo>
                        <a:lnTo>
                          <a:pt x="166" y="245"/>
                        </a:lnTo>
                        <a:lnTo>
                          <a:pt x="166" y="248"/>
                        </a:lnTo>
                        <a:lnTo>
                          <a:pt x="166" y="251"/>
                        </a:lnTo>
                        <a:lnTo>
                          <a:pt x="160" y="248"/>
                        </a:lnTo>
                        <a:lnTo>
                          <a:pt x="154" y="248"/>
                        </a:lnTo>
                        <a:lnTo>
                          <a:pt x="151" y="251"/>
                        </a:lnTo>
                        <a:lnTo>
                          <a:pt x="151" y="254"/>
                        </a:lnTo>
                        <a:lnTo>
                          <a:pt x="151" y="254"/>
                        </a:lnTo>
                        <a:lnTo>
                          <a:pt x="157" y="254"/>
                        </a:lnTo>
                        <a:lnTo>
                          <a:pt x="157" y="257"/>
                        </a:lnTo>
                        <a:lnTo>
                          <a:pt x="154" y="257"/>
                        </a:lnTo>
                        <a:lnTo>
                          <a:pt x="154" y="263"/>
                        </a:lnTo>
                        <a:lnTo>
                          <a:pt x="148" y="254"/>
                        </a:lnTo>
                        <a:lnTo>
                          <a:pt x="145" y="254"/>
                        </a:lnTo>
                        <a:lnTo>
                          <a:pt x="145" y="251"/>
                        </a:lnTo>
                        <a:lnTo>
                          <a:pt x="142" y="248"/>
                        </a:lnTo>
                        <a:lnTo>
                          <a:pt x="133" y="242"/>
                        </a:lnTo>
                        <a:lnTo>
                          <a:pt x="133" y="242"/>
                        </a:lnTo>
                        <a:lnTo>
                          <a:pt x="127" y="239"/>
                        </a:lnTo>
                        <a:lnTo>
                          <a:pt x="127" y="236"/>
                        </a:lnTo>
                        <a:lnTo>
                          <a:pt x="124" y="236"/>
                        </a:lnTo>
                        <a:lnTo>
                          <a:pt x="121" y="239"/>
                        </a:lnTo>
                        <a:lnTo>
                          <a:pt x="118" y="239"/>
                        </a:lnTo>
                        <a:lnTo>
                          <a:pt x="115" y="242"/>
                        </a:lnTo>
                        <a:lnTo>
                          <a:pt x="109" y="239"/>
                        </a:lnTo>
                        <a:lnTo>
                          <a:pt x="100" y="242"/>
                        </a:lnTo>
                        <a:lnTo>
                          <a:pt x="97" y="242"/>
                        </a:lnTo>
                        <a:lnTo>
                          <a:pt x="94" y="248"/>
                        </a:lnTo>
                        <a:lnTo>
                          <a:pt x="91" y="251"/>
                        </a:lnTo>
                        <a:lnTo>
                          <a:pt x="91" y="257"/>
                        </a:lnTo>
                        <a:lnTo>
                          <a:pt x="88" y="257"/>
                        </a:lnTo>
                        <a:lnTo>
                          <a:pt x="82" y="260"/>
                        </a:lnTo>
                        <a:lnTo>
                          <a:pt x="79" y="260"/>
                        </a:lnTo>
                        <a:lnTo>
                          <a:pt x="79" y="263"/>
                        </a:lnTo>
                        <a:lnTo>
                          <a:pt x="73" y="266"/>
                        </a:lnTo>
                        <a:lnTo>
                          <a:pt x="73" y="272"/>
                        </a:lnTo>
                        <a:lnTo>
                          <a:pt x="76" y="272"/>
                        </a:lnTo>
                        <a:lnTo>
                          <a:pt x="76" y="272"/>
                        </a:lnTo>
                        <a:lnTo>
                          <a:pt x="73" y="275"/>
                        </a:lnTo>
                        <a:lnTo>
                          <a:pt x="70" y="275"/>
                        </a:lnTo>
                        <a:lnTo>
                          <a:pt x="76" y="281"/>
                        </a:lnTo>
                        <a:lnTo>
                          <a:pt x="82" y="281"/>
                        </a:lnTo>
                        <a:lnTo>
                          <a:pt x="85" y="278"/>
                        </a:lnTo>
                        <a:lnTo>
                          <a:pt x="85" y="275"/>
                        </a:lnTo>
                        <a:lnTo>
                          <a:pt x="88" y="275"/>
                        </a:lnTo>
                        <a:lnTo>
                          <a:pt x="94" y="272"/>
                        </a:lnTo>
                        <a:lnTo>
                          <a:pt x="94" y="275"/>
                        </a:lnTo>
                        <a:lnTo>
                          <a:pt x="91" y="278"/>
                        </a:lnTo>
                        <a:lnTo>
                          <a:pt x="88" y="281"/>
                        </a:lnTo>
                        <a:lnTo>
                          <a:pt x="88" y="284"/>
                        </a:lnTo>
                        <a:lnTo>
                          <a:pt x="94" y="284"/>
                        </a:lnTo>
                        <a:lnTo>
                          <a:pt x="97" y="284"/>
                        </a:lnTo>
                        <a:lnTo>
                          <a:pt x="100" y="281"/>
                        </a:lnTo>
                        <a:lnTo>
                          <a:pt x="106" y="275"/>
                        </a:lnTo>
                        <a:lnTo>
                          <a:pt x="109" y="269"/>
                        </a:lnTo>
                        <a:lnTo>
                          <a:pt x="115" y="263"/>
                        </a:lnTo>
                        <a:lnTo>
                          <a:pt x="118" y="260"/>
                        </a:lnTo>
                        <a:lnTo>
                          <a:pt x="118" y="263"/>
                        </a:lnTo>
                        <a:lnTo>
                          <a:pt x="115" y="266"/>
                        </a:lnTo>
                        <a:lnTo>
                          <a:pt x="109" y="272"/>
                        </a:lnTo>
                        <a:lnTo>
                          <a:pt x="112" y="275"/>
                        </a:lnTo>
                        <a:lnTo>
                          <a:pt x="109" y="275"/>
                        </a:lnTo>
                        <a:lnTo>
                          <a:pt x="106" y="278"/>
                        </a:lnTo>
                        <a:lnTo>
                          <a:pt x="106" y="281"/>
                        </a:lnTo>
                        <a:lnTo>
                          <a:pt x="109" y="281"/>
                        </a:lnTo>
                        <a:lnTo>
                          <a:pt x="109" y="284"/>
                        </a:lnTo>
                        <a:lnTo>
                          <a:pt x="106" y="284"/>
                        </a:lnTo>
                        <a:lnTo>
                          <a:pt x="103" y="287"/>
                        </a:lnTo>
                        <a:lnTo>
                          <a:pt x="103" y="287"/>
                        </a:lnTo>
                        <a:lnTo>
                          <a:pt x="106" y="287"/>
                        </a:lnTo>
                        <a:lnTo>
                          <a:pt x="103" y="290"/>
                        </a:lnTo>
                        <a:lnTo>
                          <a:pt x="100" y="290"/>
                        </a:lnTo>
                        <a:lnTo>
                          <a:pt x="97" y="287"/>
                        </a:lnTo>
                        <a:lnTo>
                          <a:pt x="94" y="290"/>
                        </a:lnTo>
                        <a:lnTo>
                          <a:pt x="91" y="290"/>
                        </a:lnTo>
                        <a:lnTo>
                          <a:pt x="88" y="293"/>
                        </a:lnTo>
                        <a:lnTo>
                          <a:pt x="91" y="296"/>
                        </a:lnTo>
                        <a:lnTo>
                          <a:pt x="94" y="296"/>
                        </a:lnTo>
                        <a:lnTo>
                          <a:pt x="94" y="293"/>
                        </a:lnTo>
                        <a:lnTo>
                          <a:pt x="97" y="296"/>
                        </a:lnTo>
                        <a:lnTo>
                          <a:pt x="100" y="296"/>
                        </a:lnTo>
                        <a:lnTo>
                          <a:pt x="100" y="299"/>
                        </a:lnTo>
                        <a:lnTo>
                          <a:pt x="97" y="299"/>
                        </a:lnTo>
                        <a:lnTo>
                          <a:pt x="94" y="296"/>
                        </a:lnTo>
                        <a:lnTo>
                          <a:pt x="94" y="299"/>
                        </a:lnTo>
                        <a:lnTo>
                          <a:pt x="94" y="299"/>
                        </a:lnTo>
                        <a:lnTo>
                          <a:pt x="97" y="299"/>
                        </a:lnTo>
                        <a:lnTo>
                          <a:pt x="97" y="302"/>
                        </a:lnTo>
                        <a:lnTo>
                          <a:pt x="91" y="302"/>
                        </a:lnTo>
                        <a:lnTo>
                          <a:pt x="91" y="302"/>
                        </a:lnTo>
                        <a:lnTo>
                          <a:pt x="91" y="305"/>
                        </a:lnTo>
                        <a:lnTo>
                          <a:pt x="91" y="308"/>
                        </a:lnTo>
                        <a:lnTo>
                          <a:pt x="94" y="311"/>
                        </a:lnTo>
                        <a:lnTo>
                          <a:pt x="97" y="308"/>
                        </a:lnTo>
                        <a:lnTo>
                          <a:pt x="100" y="305"/>
                        </a:lnTo>
                        <a:lnTo>
                          <a:pt x="100" y="308"/>
                        </a:lnTo>
                        <a:lnTo>
                          <a:pt x="97" y="311"/>
                        </a:lnTo>
                        <a:lnTo>
                          <a:pt x="94" y="311"/>
                        </a:lnTo>
                        <a:lnTo>
                          <a:pt x="94" y="314"/>
                        </a:lnTo>
                        <a:lnTo>
                          <a:pt x="100" y="317"/>
                        </a:lnTo>
                        <a:lnTo>
                          <a:pt x="103" y="317"/>
                        </a:lnTo>
                        <a:lnTo>
                          <a:pt x="103" y="317"/>
                        </a:lnTo>
                        <a:lnTo>
                          <a:pt x="106" y="317"/>
                        </a:lnTo>
                        <a:lnTo>
                          <a:pt x="109" y="317"/>
                        </a:lnTo>
                        <a:lnTo>
                          <a:pt x="115" y="317"/>
                        </a:lnTo>
                        <a:lnTo>
                          <a:pt x="121" y="311"/>
                        </a:lnTo>
                        <a:lnTo>
                          <a:pt x="121" y="311"/>
                        </a:lnTo>
                        <a:lnTo>
                          <a:pt x="124" y="308"/>
                        </a:lnTo>
                        <a:lnTo>
                          <a:pt x="130" y="302"/>
                        </a:lnTo>
                        <a:lnTo>
                          <a:pt x="130" y="299"/>
                        </a:lnTo>
                        <a:lnTo>
                          <a:pt x="133" y="296"/>
                        </a:lnTo>
                        <a:lnTo>
                          <a:pt x="136" y="296"/>
                        </a:lnTo>
                        <a:lnTo>
                          <a:pt x="133" y="299"/>
                        </a:lnTo>
                        <a:lnTo>
                          <a:pt x="133" y="302"/>
                        </a:lnTo>
                        <a:lnTo>
                          <a:pt x="127" y="308"/>
                        </a:lnTo>
                        <a:lnTo>
                          <a:pt x="118" y="311"/>
                        </a:lnTo>
                        <a:lnTo>
                          <a:pt x="115" y="317"/>
                        </a:lnTo>
                        <a:lnTo>
                          <a:pt x="109" y="320"/>
                        </a:lnTo>
                        <a:lnTo>
                          <a:pt x="106" y="323"/>
                        </a:lnTo>
                        <a:lnTo>
                          <a:pt x="109" y="326"/>
                        </a:lnTo>
                        <a:lnTo>
                          <a:pt x="106" y="326"/>
                        </a:lnTo>
                        <a:lnTo>
                          <a:pt x="103" y="323"/>
                        </a:lnTo>
                        <a:lnTo>
                          <a:pt x="94" y="323"/>
                        </a:lnTo>
                        <a:lnTo>
                          <a:pt x="94" y="323"/>
                        </a:lnTo>
                        <a:lnTo>
                          <a:pt x="91" y="323"/>
                        </a:lnTo>
                        <a:lnTo>
                          <a:pt x="91" y="320"/>
                        </a:lnTo>
                        <a:lnTo>
                          <a:pt x="82" y="317"/>
                        </a:lnTo>
                        <a:lnTo>
                          <a:pt x="82" y="317"/>
                        </a:lnTo>
                        <a:lnTo>
                          <a:pt x="79" y="314"/>
                        </a:lnTo>
                        <a:lnTo>
                          <a:pt x="82" y="311"/>
                        </a:lnTo>
                        <a:lnTo>
                          <a:pt x="82" y="299"/>
                        </a:lnTo>
                        <a:lnTo>
                          <a:pt x="79" y="293"/>
                        </a:lnTo>
                        <a:lnTo>
                          <a:pt x="76" y="287"/>
                        </a:lnTo>
                        <a:lnTo>
                          <a:pt x="73" y="287"/>
                        </a:lnTo>
                        <a:lnTo>
                          <a:pt x="67" y="287"/>
                        </a:lnTo>
                        <a:lnTo>
                          <a:pt x="67" y="287"/>
                        </a:lnTo>
                        <a:lnTo>
                          <a:pt x="61" y="287"/>
                        </a:lnTo>
                        <a:lnTo>
                          <a:pt x="58" y="287"/>
                        </a:lnTo>
                        <a:lnTo>
                          <a:pt x="55" y="287"/>
                        </a:lnTo>
                        <a:lnTo>
                          <a:pt x="55" y="290"/>
                        </a:lnTo>
                        <a:lnTo>
                          <a:pt x="55" y="293"/>
                        </a:lnTo>
                        <a:lnTo>
                          <a:pt x="55" y="296"/>
                        </a:lnTo>
                        <a:lnTo>
                          <a:pt x="55" y="302"/>
                        </a:lnTo>
                        <a:lnTo>
                          <a:pt x="55" y="305"/>
                        </a:lnTo>
                        <a:lnTo>
                          <a:pt x="58" y="305"/>
                        </a:lnTo>
                        <a:lnTo>
                          <a:pt x="58" y="308"/>
                        </a:lnTo>
                        <a:lnTo>
                          <a:pt x="55" y="311"/>
                        </a:lnTo>
                        <a:lnTo>
                          <a:pt x="55" y="311"/>
                        </a:lnTo>
                        <a:lnTo>
                          <a:pt x="55" y="314"/>
                        </a:lnTo>
                        <a:lnTo>
                          <a:pt x="58" y="314"/>
                        </a:lnTo>
                        <a:lnTo>
                          <a:pt x="58" y="314"/>
                        </a:lnTo>
                        <a:lnTo>
                          <a:pt x="64" y="314"/>
                        </a:lnTo>
                        <a:lnTo>
                          <a:pt x="61" y="317"/>
                        </a:lnTo>
                        <a:lnTo>
                          <a:pt x="58" y="317"/>
                        </a:lnTo>
                        <a:lnTo>
                          <a:pt x="58" y="317"/>
                        </a:lnTo>
                        <a:lnTo>
                          <a:pt x="61" y="317"/>
                        </a:lnTo>
                        <a:lnTo>
                          <a:pt x="61" y="320"/>
                        </a:lnTo>
                        <a:lnTo>
                          <a:pt x="58" y="323"/>
                        </a:lnTo>
                        <a:lnTo>
                          <a:pt x="58" y="323"/>
                        </a:lnTo>
                        <a:lnTo>
                          <a:pt x="61" y="323"/>
                        </a:lnTo>
                        <a:lnTo>
                          <a:pt x="61" y="326"/>
                        </a:lnTo>
                        <a:lnTo>
                          <a:pt x="64" y="326"/>
                        </a:lnTo>
                        <a:lnTo>
                          <a:pt x="67" y="326"/>
                        </a:lnTo>
                        <a:lnTo>
                          <a:pt x="64" y="329"/>
                        </a:lnTo>
                        <a:lnTo>
                          <a:pt x="61" y="326"/>
                        </a:lnTo>
                        <a:lnTo>
                          <a:pt x="61" y="329"/>
                        </a:lnTo>
                        <a:lnTo>
                          <a:pt x="55" y="326"/>
                        </a:lnTo>
                        <a:lnTo>
                          <a:pt x="55" y="326"/>
                        </a:lnTo>
                        <a:lnTo>
                          <a:pt x="55" y="329"/>
                        </a:lnTo>
                        <a:lnTo>
                          <a:pt x="52" y="329"/>
                        </a:lnTo>
                        <a:lnTo>
                          <a:pt x="49" y="323"/>
                        </a:lnTo>
                        <a:lnTo>
                          <a:pt x="46" y="323"/>
                        </a:lnTo>
                        <a:lnTo>
                          <a:pt x="43" y="326"/>
                        </a:lnTo>
                        <a:lnTo>
                          <a:pt x="37" y="326"/>
                        </a:lnTo>
                        <a:lnTo>
                          <a:pt x="33" y="323"/>
                        </a:lnTo>
                        <a:lnTo>
                          <a:pt x="30" y="323"/>
                        </a:lnTo>
                        <a:lnTo>
                          <a:pt x="27" y="323"/>
                        </a:lnTo>
                        <a:lnTo>
                          <a:pt x="27" y="326"/>
                        </a:lnTo>
                        <a:lnTo>
                          <a:pt x="24" y="326"/>
                        </a:lnTo>
                        <a:lnTo>
                          <a:pt x="21" y="329"/>
                        </a:lnTo>
                        <a:lnTo>
                          <a:pt x="21" y="332"/>
                        </a:lnTo>
                        <a:lnTo>
                          <a:pt x="15" y="332"/>
                        </a:lnTo>
                        <a:lnTo>
                          <a:pt x="12" y="332"/>
                        </a:lnTo>
                        <a:lnTo>
                          <a:pt x="9" y="335"/>
                        </a:lnTo>
                        <a:lnTo>
                          <a:pt x="6" y="335"/>
                        </a:lnTo>
                        <a:lnTo>
                          <a:pt x="6" y="338"/>
                        </a:lnTo>
                        <a:lnTo>
                          <a:pt x="6" y="341"/>
                        </a:lnTo>
                        <a:lnTo>
                          <a:pt x="6" y="344"/>
                        </a:lnTo>
                        <a:lnTo>
                          <a:pt x="0" y="347"/>
                        </a:lnTo>
                        <a:lnTo>
                          <a:pt x="0" y="350"/>
                        </a:lnTo>
                        <a:lnTo>
                          <a:pt x="3" y="350"/>
                        </a:lnTo>
                        <a:lnTo>
                          <a:pt x="3" y="357"/>
                        </a:lnTo>
                        <a:lnTo>
                          <a:pt x="3" y="360"/>
                        </a:lnTo>
                        <a:lnTo>
                          <a:pt x="6" y="360"/>
                        </a:lnTo>
                        <a:lnTo>
                          <a:pt x="9" y="353"/>
                        </a:lnTo>
                        <a:lnTo>
                          <a:pt x="9" y="353"/>
                        </a:lnTo>
                        <a:lnTo>
                          <a:pt x="9" y="353"/>
                        </a:lnTo>
                        <a:lnTo>
                          <a:pt x="9" y="360"/>
                        </a:lnTo>
                        <a:lnTo>
                          <a:pt x="9" y="360"/>
                        </a:lnTo>
                        <a:lnTo>
                          <a:pt x="12" y="357"/>
                        </a:lnTo>
                        <a:lnTo>
                          <a:pt x="12" y="350"/>
                        </a:lnTo>
                        <a:lnTo>
                          <a:pt x="15" y="344"/>
                        </a:lnTo>
                        <a:lnTo>
                          <a:pt x="15" y="341"/>
                        </a:lnTo>
                        <a:lnTo>
                          <a:pt x="18" y="341"/>
                        </a:lnTo>
                        <a:lnTo>
                          <a:pt x="15" y="347"/>
                        </a:lnTo>
                        <a:lnTo>
                          <a:pt x="15" y="350"/>
                        </a:lnTo>
                        <a:lnTo>
                          <a:pt x="15" y="353"/>
                        </a:lnTo>
                        <a:lnTo>
                          <a:pt x="12" y="357"/>
                        </a:lnTo>
                        <a:lnTo>
                          <a:pt x="12" y="360"/>
                        </a:lnTo>
                        <a:lnTo>
                          <a:pt x="12" y="363"/>
                        </a:lnTo>
                        <a:lnTo>
                          <a:pt x="15" y="363"/>
                        </a:lnTo>
                        <a:lnTo>
                          <a:pt x="18" y="366"/>
                        </a:lnTo>
                        <a:lnTo>
                          <a:pt x="21" y="366"/>
                        </a:lnTo>
                        <a:lnTo>
                          <a:pt x="21" y="363"/>
                        </a:lnTo>
                        <a:lnTo>
                          <a:pt x="21" y="360"/>
                        </a:lnTo>
                        <a:lnTo>
                          <a:pt x="24" y="357"/>
                        </a:lnTo>
                        <a:lnTo>
                          <a:pt x="24" y="353"/>
                        </a:lnTo>
                        <a:lnTo>
                          <a:pt x="24" y="353"/>
                        </a:lnTo>
                        <a:lnTo>
                          <a:pt x="24" y="353"/>
                        </a:lnTo>
                        <a:lnTo>
                          <a:pt x="27" y="357"/>
                        </a:lnTo>
                        <a:lnTo>
                          <a:pt x="24" y="360"/>
                        </a:lnTo>
                        <a:lnTo>
                          <a:pt x="24" y="363"/>
                        </a:lnTo>
                        <a:lnTo>
                          <a:pt x="24" y="366"/>
                        </a:lnTo>
                        <a:lnTo>
                          <a:pt x="27" y="369"/>
                        </a:lnTo>
                        <a:lnTo>
                          <a:pt x="30" y="369"/>
                        </a:lnTo>
                        <a:lnTo>
                          <a:pt x="30" y="369"/>
                        </a:lnTo>
                        <a:lnTo>
                          <a:pt x="30" y="366"/>
                        </a:lnTo>
                        <a:lnTo>
                          <a:pt x="30" y="366"/>
                        </a:lnTo>
                        <a:lnTo>
                          <a:pt x="30" y="363"/>
                        </a:lnTo>
                        <a:lnTo>
                          <a:pt x="33" y="363"/>
                        </a:lnTo>
                        <a:lnTo>
                          <a:pt x="37" y="363"/>
                        </a:lnTo>
                        <a:lnTo>
                          <a:pt x="37" y="360"/>
                        </a:lnTo>
                        <a:lnTo>
                          <a:pt x="33" y="357"/>
                        </a:lnTo>
                        <a:lnTo>
                          <a:pt x="33" y="353"/>
                        </a:lnTo>
                        <a:lnTo>
                          <a:pt x="37" y="353"/>
                        </a:lnTo>
                        <a:lnTo>
                          <a:pt x="37" y="360"/>
                        </a:lnTo>
                        <a:lnTo>
                          <a:pt x="37" y="363"/>
                        </a:lnTo>
                        <a:lnTo>
                          <a:pt x="37" y="366"/>
                        </a:lnTo>
                        <a:lnTo>
                          <a:pt x="33" y="366"/>
                        </a:lnTo>
                        <a:lnTo>
                          <a:pt x="33" y="369"/>
                        </a:lnTo>
                        <a:lnTo>
                          <a:pt x="33" y="372"/>
                        </a:lnTo>
                        <a:lnTo>
                          <a:pt x="33" y="372"/>
                        </a:lnTo>
                        <a:lnTo>
                          <a:pt x="37" y="372"/>
                        </a:lnTo>
                        <a:lnTo>
                          <a:pt x="37" y="375"/>
                        </a:lnTo>
                        <a:lnTo>
                          <a:pt x="40" y="375"/>
                        </a:lnTo>
                        <a:lnTo>
                          <a:pt x="46" y="378"/>
                        </a:lnTo>
                        <a:lnTo>
                          <a:pt x="46" y="378"/>
                        </a:lnTo>
                        <a:lnTo>
                          <a:pt x="49" y="381"/>
                        </a:lnTo>
                        <a:lnTo>
                          <a:pt x="55" y="381"/>
                        </a:lnTo>
                        <a:lnTo>
                          <a:pt x="58" y="381"/>
                        </a:lnTo>
                        <a:lnTo>
                          <a:pt x="58" y="381"/>
                        </a:lnTo>
                        <a:lnTo>
                          <a:pt x="61" y="378"/>
                        </a:lnTo>
                        <a:lnTo>
                          <a:pt x="58" y="375"/>
                        </a:lnTo>
                        <a:lnTo>
                          <a:pt x="55" y="369"/>
                        </a:lnTo>
                        <a:lnTo>
                          <a:pt x="58" y="363"/>
                        </a:lnTo>
                        <a:lnTo>
                          <a:pt x="58" y="363"/>
                        </a:lnTo>
                        <a:lnTo>
                          <a:pt x="61" y="363"/>
                        </a:lnTo>
                        <a:lnTo>
                          <a:pt x="61" y="369"/>
                        </a:lnTo>
                        <a:lnTo>
                          <a:pt x="61" y="372"/>
                        </a:lnTo>
                        <a:lnTo>
                          <a:pt x="61" y="375"/>
                        </a:lnTo>
                        <a:lnTo>
                          <a:pt x="64" y="375"/>
                        </a:lnTo>
                        <a:lnTo>
                          <a:pt x="64" y="372"/>
                        </a:lnTo>
                        <a:lnTo>
                          <a:pt x="67" y="372"/>
                        </a:lnTo>
                        <a:lnTo>
                          <a:pt x="70" y="372"/>
                        </a:lnTo>
                        <a:lnTo>
                          <a:pt x="70" y="369"/>
                        </a:lnTo>
                        <a:lnTo>
                          <a:pt x="73" y="366"/>
                        </a:lnTo>
                        <a:lnTo>
                          <a:pt x="73" y="363"/>
                        </a:lnTo>
                        <a:lnTo>
                          <a:pt x="73" y="360"/>
                        </a:lnTo>
                        <a:lnTo>
                          <a:pt x="73" y="360"/>
                        </a:lnTo>
                        <a:lnTo>
                          <a:pt x="76" y="366"/>
                        </a:lnTo>
                        <a:lnTo>
                          <a:pt x="76" y="366"/>
                        </a:lnTo>
                        <a:lnTo>
                          <a:pt x="73" y="369"/>
                        </a:lnTo>
                        <a:lnTo>
                          <a:pt x="73" y="372"/>
                        </a:lnTo>
                        <a:lnTo>
                          <a:pt x="73" y="375"/>
                        </a:lnTo>
                        <a:lnTo>
                          <a:pt x="73" y="378"/>
                        </a:lnTo>
                        <a:lnTo>
                          <a:pt x="76" y="378"/>
                        </a:lnTo>
                        <a:lnTo>
                          <a:pt x="79" y="378"/>
                        </a:lnTo>
                        <a:lnTo>
                          <a:pt x="82" y="372"/>
                        </a:lnTo>
                        <a:lnTo>
                          <a:pt x="82" y="369"/>
                        </a:lnTo>
                        <a:lnTo>
                          <a:pt x="82" y="363"/>
                        </a:lnTo>
                        <a:lnTo>
                          <a:pt x="85" y="360"/>
                        </a:lnTo>
                        <a:lnTo>
                          <a:pt x="88" y="360"/>
                        </a:lnTo>
                        <a:lnTo>
                          <a:pt x="85" y="363"/>
                        </a:lnTo>
                        <a:lnTo>
                          <a:pt x="85" y="366"/>
                        </a:lnTo>
                        <a:lnTo>
                          <a:pt x="85" y="372"/>
                        </a:lnTo>
                        <a:lnTo>
                          <a:pt x="85" y="378"/>
                        </a:lnTo>
                        <a:lnTo>
                          <a:pt x="85" y="381"/>
                        </a:lnTo>
                        <a:lnTo>
                          <a:pt x="88" y="384"/>
                        </a:lnTo>
                        <a:lnTo>
                          <a:pt x="91" y="381"/>
                        </a:lnTo>
                        <a:lnTo>
                          <a:pt x="94" y="384"/>
                        </a:lnTo>
                        <a:lnTo>
                          <a:pt x="97" y="381"/>
                        </a:lnTo>
                        <a:lnTo>
                          <a:pt x="97" y="378"/>
                        </a:lnTo>
                        <a:lnTo>
                          <a:pt x="97" y="375"/>
                        </a:lnTo>
                        <a:lnTo>
                          <a:pt x="97" y="372"/>
                        </a:lnTo>
                        <a:lnTo>
                          <a:pt x="94" y="366"/>
                        </a:lnTo>
                        <a:lnTo>
                          <a:pt x="97" y="360"/>
                        </a:lnTo>
                        <a:lnTo>
                          <a:pt x="97" y="357"/>
                        </a:lnTo>
                        <a:lnTo>
                          <a:pt x="97" y="360"/>
                        </a:lnTo>
                        <a:lnTo>
                          <a:pt x="97" y="363"/>
                        </a:lnTo>
                        <a:lnTo>
                          <a:pt x="97" y="366"/>
                        </a:lnTo>
                        <a:lnTo>
                          <a:pt x="100" y="372"/>
                        </a:lnTo>
                        <a:lnTo>
                          <a:pt x="103" y="372"/>
                        </a:lnTo>
                        <a:lnTo>
                          <a:pt x="103" y="372"/>
                        </a:lnTo>
                        <a:lnTo>
                          <a:pt x="100" y="375"/>
                        </a:lnTo>
                        <a:lnTo>
                          <a:pt x="100" y="378"/>
                        </a:lnTo>
                        <a:lnTo>
                          <a:pt x="100" y="381"/>
                        </a:lnTo>
                        <a:lnTo>
                          <a:pt x="106" y="384"/>
                        </a:lnTo>
                        <a:lnTo>
                          <a:pt x="109" y="381"/>
                        </a:lnTo>
                        <a:lnTo>
                          <a:pt x="112" y="387"/>
                        </a:lnTo>
                        <a:lnTo>
                          <a:pt x="112" y="390"/>
                        </a:lnTo>
                        <a:lnTo>
                          <a:pt x="109" y="393"/>
                        </a:lnTo>
                        <a:lnTo>
                          <a:pt x="106" y="396"/>
                        </a:lnTo>
                        <a:lnTo>
                          <a:pt x="109" y="396"/>
                        </a:lnTo>
                        <a:lnTo>
                          <a:pt x="109" y="399"/>
                        </a:lnTo>
                        <a:lnTo>
                          <a:pt x="112" y="399"/>
                        </a:lnTo>
                        <a:lnTo>
                          <a:pt x="115" y="399"/>
                        </a:lnTo>
                        <a:lnTo>
                          <a:pt x="118" y="399"/>
                        </a:lnTo>
                        <a:lnTo>
                          <a:pt x="124" y="393"/>
                        </a:lnTo>
                        <a:lnTo>
                          <a:pt x="127" y="393"/>
                        </a:lnTo>
                        <a:lnTo>
                          <a:pt x="127" y="396"/>
                        </a:lnTo>
                        <a:lnTo>
                          <a:pt x="133" y="390"/>
                        </a:lnTo>
                        <a:lnTo>
                          <a:pt x="136" y="390"/>
                        </a:lnTo>
                        <a:lnTo>
                          <a:pt x="139" y="384"/>
                        </a:lnTo>
                        <a:lnTo>
                          <a:pt x="142" y="384"/>
                        </a:lnTo>
                        <a:lnTo>
                          <a:pt x="142" y="384"/>
                        </a:lnTo>
                        <a:lnTo>
                          <a:pt x="142" y="387"/>
                        </a:lnTo>
                        <a:lnTo>
                          <a:pt x="142" y="393"/>
                        </a:lnTo>
                        <a:lnTo>
                          <a:pt x="142" y="393"/>
                        </a:lnTo>
                        <a:lnTo>
                          <a:pt x="145" y="390"/>
                        </a:lnTo>
                        <a:lnTo>
                          <a:pt x="148" y="387"/>
                        </a:lnTo>
                        <a:lnTo>
                          <a:pt x="151" y="384"/>
                        </a:lnTo>
                        <a:lnTo>
                          <a:pt x="157" y="384"/>
                        </a:lnTo>
                        <a:lnTo>
                          <a:pt x="160" y="378"/>
                        </a:lnTo>
                        <a:lnTo>
                          <a:pt x="160" y="372"/>
                        </a:lnTo>
                        <a:lnTo>
                          <a:pt x="160" y="369"/>
                        </a:lnTo>
                        <a:lnTo>
                          <a:pt x="160" y="366"/>
                        </a:lnTo>
                        <a:lnTo>
                          <a:pt x="160" y="363"/>
                        </a:lnTo>
                        <a:lnTo>
                          <a:pt x="157" y="363"/>
                        </a:lnTo>
                        <a:lnTo>
                          <a:pt x="154" y="366"/>
                        </a:lnTo>
                        <a:lnTo>
                          <a:pt x="151" y="366"/>
                        </a:lnTo>
                        <a:lnTo>
                          <a:pt x="148" y="369"/>
                        </a:lnTo>
                        <a:lnTo>
                          <a:pt x="145" y="369"/>
                        </a:lnTo>
                        <a:lnTo>
                          <a:pt x="148" y="366"/>
                        </a:lnTo>
                        <a:lnTo>
                          <a:pt x="148" y="363"/>
                        </a:lnTo>
                        <a:lnTo>
                          <a:pt x="145" y="363"/>
                        </a:lnTo>
                        <a:lnTo>
                          <a:pt x="145" y="363"/>
                        </a:lnTo>
                        <a:lnTo>
                          <a:pt x="145" y="360"/>
                        </a:lnTo>
                        <a:lnTo>
                          <a:pt x="148" y="360"/>
                        </a:lnTo>
                        <a:lnTo>
                          <a:pt x="148" y="353"/>
                        </a:lnTo>
                        <a:lnTo>
                          <a:pt x="151" y="350"/>
                        </a:lnTo>
                        <a:lnTo>
                          <a:pt x="151" y="347"/>
                        </a:lnTo>
                        <a:lnTo>
                          <a:pt x="145" y="344"/>
                        </a:lnTo>
                        <a:lnTo>
                          <a:pt x="139" y="347"/>
                        </a:lnTo>
                        <a:lnTo>
                          <a:pt x="136" y="350"/>
                        </a:lnTo>
                        <a:lnTo>
                          <a:pt x="136" y="347"/>
                        </a:lnTo>
                        <a:lnTo>
                          <a:pt x="133" y="341"/>
                        </a:lnTo>
                        <a:lnTo>
                          <a:pt x="130" y="338"/>
                        </a:lnTo>
                        <a:lnTo>
                          <a:pt x="127" y="341"/>
                        </a:lnTo>
                        <a:lnTo>
                          <a:pt x="124" y="341"/>
                        </a:lnTo>
                        <a:lnTo>
                          <a:pt x="124" y="341"/>
                        </a:lnTo>
                        <a:lnTo>
                          <a:pt x="118" y="347"/>
                        </a:lnTo>
                        <a:lnTo>
                          <a:pt x="115" y="347"/>
                        </a:lnTo>
                        <a:lnTo>
                          <a:pt x="118" y="341"/>
                        </a:lnTo>
                        <a:lnTo>
                          <a:pt x="115" y="338"/>
                        </a:lnTo>
                        <a:lnTo>
                          <a:pt x="118" y="338"/>
                        </a:lnTo>
                        <a:lnTo>
                          <a:pt x="118" y="338"/>
                        </a:lnTo>
                        <a:lnTo>
                          <a:pt x="124" y="338"/>
                        </a:lnTo>
                        <a:lnTo>
                          <a:pt x="127" y="338"/>
                        </a:lnTo>
                        <a:lnTo>
                          <a:pt x="127" y="335"/>
                        </a:lnTo>
                        <a:lnTo>
                          <a:pt x="124" y="332"/>
                        </a:lnTo>
                        <a:lnTo>
                          <a:pt x="127" y="329"/>
                        </a:lnTo>
                        <a:lnTo>
                          <a:pt x="127" y="323"/>
                        </a:lnTo>
                        <a:lnTo>
                          <a:pt x="127" y="320"/>
                        </a:lnTo>
                        <a:lnTo>
                          <a:pt x="130" y="317"/>
                        </a:lnTo>
                        <a:lnTo>
                          <a:pt x="130" y="320"/>
                        </a:lnTo>
                        <a:lnTo>
                          <a:pt x="130" y="320"/>
                        </a:lnTo>
                        <a:lnTo>
                          <a:pt x="130" y="323"/>
                        </a:lnTo>
                        <a:lnTo>
                          <a:pt x="130" y="326"/>
                        </a:lnTo>
                        <a:lnTo>
                          <a:pt x="130" y="335"/>
                        </a:lnTo>
                        <a:lnTo>
                          <a:pt x="139" y="344"/>
                        </a:lnTo>
                        <a:lnTo>
                          <a:pt x="142" y="344"/>
                        </a:lnTo>
                        <a:lnTo>
                          <a:pt x="145" y="344"/>
                        </a:lnTo>
                        <a:lnTo>
                          <a:pt x="148" y="344"/>
                        </a:lnTo>
                        <a:lnTo>
                          <a:pt x="157" y="347"/>
                        </a:lnTo>
                        <a:lnTo>
                          <a:pt x="160" y="347"/>
                        </a:lnTo>
                        <a:lnTo>
                          <a:pt x="163" y="341"/>
                        </a:lnTo>
                        <a:lnTo>
                          <a:pt x="163" y="338"/>
                        </a:lnTo>
                        <a:lnTo>
                          <a:pt x="166" y="338"/>
                        </a:lnTo>
                        <a:lnTo>
                          <a:pt x="163" y="341"/>
                        </a:lnTo>
                        <a:lnTo>
                          <a:pt x="166" y="341"/>
                        </a:lnTo>
                        <a:lnTo>
                          <a:pt x="172" y="341"/>
                        </a:lnTo>
                        <a:lnTo>
                          <a:pt x="172" y="338"/>
                        </a:lnTo>
                        <a:lnTo>
                          <a:pt x="172" y="338"/>
                        </a:lnTo>
                        <a:lnTo>
                          <a:pt x="175" y="338"/>
                        </a:lnTo>
                        <a:lnTo>
                          <a:pt x="178" y="335"/>
                        </a:lnTo>
                        <a:lnTo>
                          <a:pt x="178" y="332"/>
                        </a:lnTo>
                        <a:lnTo>
                          <a:pt x="184" y="329"/>
                        </a:lnTo>
                        <a:lnTo>
                          <a:pt x="184" y="326"/>
                        </a:lnTo>
                        <a:lnTo>
                          <a:pt x="181" y="323"/>
                        </a:lnTo>
                        <a:lnTo>
                          <a:pt x="178" y="323"/>
                        </a:lnTo>
                        <a:lnTo>
                          <a:pt x="184" y="320"/>
                        </a:lnTo>
                        <a:lnTo>
                          <a:pt x="184" y="314"/>
                        </a:lnTo>
                        <a:lnTo>
                          <a:pt x="187" y="314"/>
                        </a:lnTo>
                        <a:lnTo>
                          <a:pt x="196" y="314"/>
                        </a:lnTo>
                        <a:lnTo>
                          <a:pt x="199" y="317"/>
                        </a:lnTo>
                        <a:lnTo>
                          <a:pt x="205" y="317"/>
                        </a:lnTo>
                        <a:lnTo>
                          <a:pt x="209" y="314"/>
                        </a:lnTo>
                        <a:lnTo>
                          <a:pt x="212" y="314"/>
                        </a:lnTo>
                        <a:lnTo>
                          <a:pt x="215" y="317"/>
                        </a:lnTo>
                        <a:lnTo>
                          <a:pt x="218" y="317"/>
                        </a:lnTo>
                        <a:lnTo>
                          <a:pt x="221" y="314"/>
                        </a:lnTo>
                        <a:lnTo>
                          <a:pt x="224" y="311"/>
                        </a:lnTo>
                        <a:lnTo>
                          <a:pt x="224" y="311"/>
                        </a:lnTo>
                        <a:lnTo>
                          <a:pt x="221" y="311"/>
                        </a:lnTo>
                        <a:lnTo>
                          <a:pt x="209" y="305"/>
                        </a:lnTo>
                        <a:lnTo>
                          <a:pt x="209" y="302"/>
                        </a:lnTo>
                        <a:lnTo>
                          <a:pt x="209" y="299"/>
                        </a:lnTo>
                        <a:lnTo>
                          <a:pt x="215" y="299"/>
                        </a:lnTo>
                        <a:lnTo>
                          <a:pt x="215" y="302"/>
                        </a:lnTo>
                        <a:lnTo>
                          <a:pt x="218" y="302"/>
                        </a:lnTo>
                        <a:lnTo>
                          <a:pt x="224" y="305"/>
                        </a:lnTo>
                        <a:lnTo>
                          <a:pt x="227" y="305"/>
                        </a:lnTo>
                        <a:lnTo>
                          <a:pt x="230" y="302"/>
                        </a:lnTo>
                        <a:lnTo>
                          <a:pt x="233" y="302"/>
                        </a:lnTo>
                        <a:lnTo>
                          <a:pt x="236" y="299"/>
                        </a:lnTo>
                        <a:lnTo>
                          <a:pt x="236" y="293"/>
                        </a:lnTo>
                        <a:lnTo>
                          <a:pt x="230" y="290"/>
                        </a:lnTo>
                        <a:lnTo>
                          <a:pt x="227" y="290"/>
                        </a:lnTo>
                        <a:lnTo>
                          <a:pt x="227" y="290"/>
                        </a:lnTo>
                        <a:lnTo>
                          <a:pt x="224" y="287"/>
                        </a:lnTo>
                        <a:lnTo>
                          <a:pt x="221" y="284"/>
                        </a:lnTo>
                        <a:lnTo>
                          <a:pt x="227" y="284"/>
                        </a:lnTo>
                        <a:lnTo>
                          <a:pt x="230" y="287"/>
                        </a:lnTo>
                        <a:lnTo>
                          <a:pt x="230" y="290"/>
                        </a:lnTo>
                        <a:lnTo>
                          <a:pt x="233" y="290"/>
                        </a:lnTo>
                        <a:lnTo>
                          <a:pt x="236" y="290"/>
                        </a:lnTo>
                        <a:lnTo>
                          <a:pt x="239" y="293"/>
                        </a:lnTo>
                        <a:lnTo>
                          <a:pt x="245" y="287"/>
                        </a:lnTo>
                        <a:lnTo>
                          <a:pt x="245" y="287"/>
                        </a:lnTo>
                        <a:lnTo>
                          <a:pt x="248" y="281"/>
                        </a:lnTo>
                        <a:lnTo>
                          <a:pt x="251" y="275"/>
                        </a:lnTo>
                        <a:lnTo>
                          <a:pt x="251" y="272"/>
                        </a:lnTo>
                        <a:lnTo>
                          <a:pt x="248" y="269"/>
                        </a:lnTo>
                        <a:lnTo>
                          <a:pt x="245" y="266"/>
                        </a:lnTo>
                        <a:lnTo>
                          <a:pt x="242" y="266"/>
                        </a:lnTo>
                        <a:lnTo>
                          <a:pt x="239" y="266"/>
                        </a:lnTo>
                        <a:lnTo>
                          <a:pt x="236" y="266"/>
                        </a:lnTo>
                        <a:lnTo>
                          <a:pt x="236" y="266"/>
                        </a:lnTo>
                        <a:lnTo>
                          <a:pt x="239" y="263"/>
                        </a:lnTo>
                        <a:lnTo>
                          <a:pt x="245" y="263"/>
                        </a:lnTo>
                        <a:lnTo>
                          <a:pt x="245" y="263"/>
                        </a:lnTo>
                        <a:lnTo>
                          <a:pt x="239" y="257"/>
                        </a:lnTo>
                        <a:lnTo>
                          <a:pt x="236" y="257"/>
                        </a:lnTo>
                        <a:lnTo>
                          <a:pt x="233" y="257"/>
                        </a:lnTo>
                        <a:lnTo>
                          <a:pt x="230" y="254"/>
                        </a:lnTo>
                        <a:lnTo>
                          <a:pt x="230" y="257"/>
                        </a:lnTo>
                        <a:lnTo>
                          <a:pt x="227" y="257"/>
                        </a:lnTo>
                        <a:lnTo>
                          <a:pt x="224" y="257"/>
                        </a:lnTo>
                        <a:lnTo>
                          <a:pt x="224" y="257"/>
                        </a:lnTo>
                        <a:lnTo>
                          <a:pt x="221" y="257"/>
                        </a:lnTo>
                        <a:lnTo>
                          <a:pt x="221" y="254"/>
                        </a:lnTo>
                        <a:lnTo>
                          <a:pt x="221" y="251"/>
                        </a:lnTo>
                        <a:lnTo>
                          <a:pt x="215" y="248"/>
                        </a:lnTo>
                        <a:lnTo>
                          <a:pt x="215" y="248"/>
                        </a:lnTo>
                        <a:lnTo>
                          <a:pt x="218" y="248"/>
                        </a:lnTo>
                        <a:lnTo>
                          <a:pt x="224" y="251"/>
                        </a:lnTo>
                        <a:lnTo>
                          <a:pt x="227" y="251"/>
                        </a:lnTo>
                        <a:lnTo>
                          <a:pt x="227" y="254"/>
                        </a:lnTo>
                        <a:lnTo>
                          <a:pt x="230" y="251"/>
                        </a:lnTo>
                        <a:lnTo>
                          <a:pt x="239" y="254"/>
                        </a:lnTo>
                        <a:lnTo>
                          <a:pt x="242" y="254"/>
                        </a:lnTo>
                        <a:lnTo>
                          <a:pt x="245" y="254"/>
                        </a:lnTo>
                        <a:lnTo>
                          <a:pt x="245" y="251"/>
                        </a:lnTo>
                        <a:lnTo>
                          <a:pt x="236" y="248"/>
                        </a:lnTo>
                        <a:lnTo>
                          <a:pt x="230" y="248"/>
                        </a:lnTo>
                        <a:lnTo>
                          <a:pt x="224" y="245"/>
                        </a:lnTo>
                        <a:lnTo>
                          <a:pt x="224" y="245"/>
                        </a:lnTo>
                        <a:lnTo>
                          <a:pt x="227" y="242"/>
                        </a:lnTo>
                        <a:lnTo>
                          <a:pt x="230" y="245"/>
                        </a:lnTo>
                        <a:lnTo>
                          <a:pt x="239" y="248"/>
                        </a:lnTo>
                        <a:lnTo>
                          <a:pt x="245" y="248"/>
                        </a:lnTo>
                        <a:lnTo>
                          <a:pt x="248" y="251"/>
                        </a:lnTo>
                        <a:lnTo>
                          <a:pt x="245" y="254"/>
                        </a:lnTo>
                        <a:lnTo>
                          <a:pt x="248" y="257"/>
                        </a:lnTo>
                        <a:lnTo>
                          <a:pt x="254" y="260"/>
                        </a:lnTo>
                        <a:lnTo>
                          <a:pt x="257" y="263"/>
                        </a:lnTo>
                        <a:lnTo>
                          <a:pt x="260" y="266"/>
                        </a:lnTo>
                        <a:lnTo>
                          <a:pt x="263" y="266"/>
                        </a:lnTo>
                        <a:lnTo>
                          <a:pt x="263" y="263"/>
                        </a:lnTo>
                        <a:lnTo>
                          <a:pt x="263" y="260"/>
                        </a:lnTo>
                        <a:lnTo>
                          <a:pt x="263" y="257"/>
                        </a:lnTo>
                        <a:lnTo>
                          <a:pt x="263" y="254"/>
                        </a:lnTo>
                        <a:lnTo>
                          <a:pt x="266" y="251"/>
                        </a:lnTo>
                        <a:lnTo>
                          <a:pt x="263" y="248"/>
                        </a:lnTo>
                        <a:lnTo>
                          <a:pt x="254" y="248"/>
                        </a:lnTo>
                        <a:lnTo>
                          <a:pt x="251" y="248"/>
                        </a:lnTo>
                        <a:lnTo>
                          <a:pt x="248" y="248"/>
                        </a:lnTo>
                        <a:lnTo>
                          <a:pt x="245" y="245"/>
                        </a:lnTo>
                        <a:lnTo>
                          <a:pt x="242" y="242"/>
                        </a:lnTo>
                        <a:lnTo>
                          <a:pt x="239" y="242"/>
                        </a:lnTo>
                        <a:lnTo>
                          <a:pt x="236" y="242"/>
                        </a:lnTo>
                        <a:lnTo>
                          <a:pt x="233" y="242"/>
                        </a:lnTo>
                        <a:lnTo>
                          <a:pt x="233" y="242"/>
                        </a:lnTo>
                        <a:lnTo>
                          <a:pt x="233" y="239"/>
                        </a:lnTo>
                        <a:lnTo>
                          <a:pt x="227" y="236"/>
                        </a:lnTo>
                        <a:lnTo>
                          <a:pt x="227" y="233"/>
                        </a:lnTo>
                        <a:lnTo>
                          <a:pt x="230" y="233"/>
                        </a:lnTo>
                        <a:lnTo>
                          <a:pt x="233" y="236"/>
                        </a:lnTo>
                        <a:lnTo>
                          <a:pt x="236" y="236"/>
                        </a:lnTo>
                        <a:lnTo>
                          <a:pt x="236" y="233"/>
                        </a:lnTo>
                        <a:lnTo>
                          <a:pt x="236" y="233"/>
                        </a:lnTo>
                        <a:lnTo>
                          <a:pt x="236" y="230"/>
                        </a:lnTo>
                        <a:lnTo>
                          <a:pt x="239" y="233"/>
                        </a:lnTo>
                        <a:lnTo>
                          <a:pt x="239" y="236"/>
                        </a:lnTo>
                        <a:lnTo>
                          <a:pt x="242" y="239"/>
                        </a:lnTo>
                        <a:lnTo>
                          <a:pt x="251" y="242"/>
                        </a:lnTo>
                        <a:lnTo>
                          <a:pt x="254" y="239"/>
                        </a:lnTo>
                        <a:lnTo>
                          <a:pt x="251" y="233"/>
                        </a:lnTo>
                        <a:lnTo>
                          <a:pt x="245" y="230"/>
                        </a:lnTo>
                        <a:lnTo>
                          <a:pt x="242" y="230"/>
                        </a:lnTo>
                        <a:lnTo>
                          <a:pt x="242" y="227"/>
                        </a:lnTo>
                        <a:lnTo>
                          <a:pt x="242" y="224"/>
                        </a:lnTo>
                        <a:lnTo>
                          <a:pt x="245" y="227"/>
                        </a:lnTo>
                        <a:lnTo>
                          <a:pt x="251" y="230"/>
                        </a:lnTo>
                        <a:lnTo>
                          <a:pt x="251" y="230"/>
                        </a:lnTo>
                        <a:lnTo>
                          <a:pt x="254" y="233"/>
                        </a:lnTo>
                        <a:lnTo>
                          <a:pt x="254" y="233"/>
                        </a:lnTo>
                        <a:lnTo>
                          <a:pt x="257" y="236"/>
                        </a:lnTo>
                        <a:lnTo>
                          <a:pt x="263" y="239"/>
                        </a:lnTo>
                        <a:lnTo>
                          <a:pt x="263" y="239"/>
                        </a:lnTo>
                        <a:lnTo>
                          <a:pt x="266" y="239"/>
                        </a:lnTo>
                        <a:lnTo>
                          <a:pt x="269" y="236"/>
                        </a:lnTo>
                        <a:lnTo>
                          <a:pt x="272" y="236"/>
                        </a:lnTo>
                        <a:lnTo>
                          <a:pt x="275" y="242"/>
                        </a:lnTo>
                        <a:lnTo>
                          <a:pt x="275" y="239"/>
                        </a:lnTo>
                        <a:lnTo>
                          <a:pt x="275" y="236"/>
                        </a:lnTo>
                        <a:lnTo>
                          <a:pt x="278" y="236"/>
                        </a:lnTo>
                        <a:lnTo>
                          <a:pt x="281" y="239"/>
                        </a:lnTo>
                        <a:lnTo>
                          <a:pt x="284" y="239"/>
                        </a:lnTo>
                        <a:lnTo>
                          <a:pt x="287" y="239"/>
                        </a:lnTo>
                        <a:lnTo>
                          <a:pt x="287" y="227"/>
                        </a:lnTo>
                        <a:lnTo>
                          <a:pt x="278" y="218"/>
                        </a:lnTo>
                        <a:lnTo>
                          <a:pt x="275" y="218"/>
                        </a:lnTo>
                        <a:lnTo>
                          <a:pt x="275" y="221"/>
                        </a:lnTo>
                        <a:lnTo>
                          <a:pt x="272" y="218"/>
                        </a:lnTo>
                        <a:lnTo>
                          <a:pt x="272" y="218"/>
                        </a:lnTo>
                        <a:lnTo>
                          <a:pt x="278" y="214"/>
                        </a:lnTo>
                        <a:lnTo>
                          <a:pt x="281" y="218"/>
                        </a:lnTo>
                        <a:lnTo>
                          <a:pt x="284" y="214"/>
                        </a:lnTo>
                        <a:lnTo>
                          <a:pt x="284" y="218"/>
                        </a:lnTo>
                        <a:lnTo>
                          <a:pt x="284" y="221"/>
                        </a:lnTo>
                        <a:lnTo>
                          <a:pt x="287" y="224"/>
                        </a:lnTo>
                        <a:lnTo>
                          <a:pt x="293" y="224"/>
                        </a:lnTo>
                        <a:lnTo>
                          <a:pt x="293" y="230"/>
                        </a:lnTo>
                        <a:lnTo>
                          <a:pt x="293" y="233"/>
                        </a:lnTo>
                        <a:lnTo>
                          <a:pt x="299" y="233"/>
                        </a:lnTo>
                        <a:lnTo>
                          <a:pt x="299" y="236"/>
                        </a:lnTo>
                        <a:lnTo>
                          <a:pt x="308" y="236"/>
                        </a:lnTo>
                        <a:lnTo>
                          <a:pt x="314" y="236"/>
                        </a:lnTo>
                        <a:lnTo>
                          <a:pt x="320" y="230"/>
                        </a:lnTo>
                        <a:lnTo>
                          <a:pt x="320" y="227"/>
                        </a:lnTo>
                        <a:lnTo>
                          <a:pt x="317" y="224"/>
                        </a:lnTo>
                        <a:lnTo>
                          <a:pt x="317" y="227"/>
                        </a:lnTo>
                        <a:lnTo>
                          <a:pt x="314" y="224"/>
                        </a:lnTo>
                        <a:lnTo>
                          <a:pt x="314" y="224"/>
                        </a:lnTo>
                        <a:lnTo>
                          <a:pt x="320" y="221"/>
                        </a:lnTo>
                        <a:lnTo>
                          <a:pt x="326" y="224"/>
                        </a:lnTo>
                        <a:lnTo>
                          <a:pt x="329" y="221"/>
                        </a:lnTo>
                        <a:lnTo>
                          <a:pt x="329" y="218"/>
                        </a:lnTo>
                        <a:lnTo>
                          <a:pt x="326" y="214"/>
                        </a:lnTo>
                        <a:lnTo>
                          <a:pt x="317" y="214"/>
                        </a:lnTo>
                        <a:lnTo>
                          <a:pt x="311" y="211"/>
                        </a:lnTo>
                        <a:lnTo>
                          <a:pt x="311" y="211"/>
                        </a:lnTo>
                        <a:lnTo>
                          <a:pt x="314" y="208"/>
                        </a:lnTo>
                        <a:lnTo>
                          <a:pt x="317" y="205"/>
                        </a:lnTo>
                        <a:lnTo>
                          <a:pt x="317" y="208"/>
                        </a:lnTo>
                        <a:lnTo>
                          <a:pt x="317" y="211"/>
                        </a:lnTo>
                        <a:lnTo>
                          <a:pt x="320" y="211"/>
                        </a:lnTo>
                        <a:lnTo>
                          <a:pt x="323" y="208"/>
                        </a:lnTo>
                        <a:lnTo>
                          <a:pt x="329" y="211"/>
                        </a:lnTo>
                        <a:lnTo>
                          <a:pt x="332" y="208"/>
                        </a:lnTo>
                        <a:lnTo>
                          <a:pt x="335" y="211"/>
                        </a:lnTo>
                        <a:lnTo>
                          <a:pt x="338" y="211"/>
                        </a:lnTo>
                        <a:lnTo>
                          <a:pt x="341" y="208"/>
                        </a:lnTo>
                        <a:lnTo>
                          <a:pt x="338" y="205"/>
                        </a:lnTo>
                        <a:lnTo>
                          <a:pt x="335" y="202"/>
                        </a:lnTo>
                        <a:lnTo>
                          <a:pt x="335" y="199"/>
                        </a:lnTo>
                        <a:lnTo>
                          <a:pt x="338" y="199"/>
                        </a:lnTo>
                        <a:lnTo>
                          <a:pt x="338" y="193"/>
                        </a:lnTo>
                        <a:lnTo>
                          <a:pt x="341" y="196"/>
                        </a:lnTo>
                        <a:lnTo>
                          <a:pt x="341" y="199"/>
                        </a:lnTo>
                        <a:lnTo>
                          <a:pt x="338" y="199"/>
                        </a:lnTo>
                        <a:lnTo>
                          <a:pt x="338" y="202"/>
                        </a:lnTo>
                        <a:lnTo>
                          <a:pt x="341" y="202"/>
                        </a:lnTo>
                        <a:lnTo>
                          <a:pt x="344" y="202"/>
                        </a:lnTo>
                        <a:lnTo>
                          <a:pt x="353" y="202"/>
                        </a:lnTo>
                        <a:lnTo>
                          <a:pt x="356" y="199"/>
                        </a:lnTo>
                        <a:lnTo>
                          <a:pt x="359" y="196"/>
                        </a:lnTo>
                        <a:lnTo>
                          <a:pt x="359" y="190"/>
                        </a:lnTo>
                        <a:lnTo>
                          <a:pt x="359" y="190"/>
                        </a:lnTo>
                        <a:lnTo>
                          <a:pt x="365" y="190"/>
                        </a:lnTo>
                        <a:lnTo>
                          <a:pt x="368" y="187"/>
                        </a:lnTo>
                        <a:lnTo>
                          <a:pt x="371" y="187"/>
                        </a:lnTo>
                        <a:lnTo>
                          <a:pt x="374" y="187"/>
                        </a:lnTo>
                        <a:lnTo>
                          <a:pt x="381" y="184"/>
                        </a:lnTo>
                        <a:lnTo>
                          <a:pt x="384" y="181"/>
                        </a:lnTo>
                        <a:lnTo>
                          <a:pt x="390" y="178"/>
                        </a:lnTo>
                        <a:lnTo>
                          <a:pt x="393" y="175"/>
                        </a:lnTo>
                        <a:lnTo>
                          <a:pt x="399" y="175"/>
                        </a:lnTo>
                        <a:lnTo>
                          <a:pt x="402" y="175"/>
                        </a:lnTo>
                        <a:lnTo>
                          <a:pt x="405" y="175"/>
                        </a:lnTo>
                        <a:lnTo>
                          <a:pt x="411" y="172"/>
                        </a:lnTo>
                        <a:lnTo>
                          <a:pt x="414" y="169"/>
                        </a:lnTo>
                        <a:lnTo>
                          <a:pt x="417" y="169"/>
                        </a:lnTo>
                        <a:lnTo>
                          <a:pt x="420" y="163"/>
                        </a:lnTo>
                        <a:lnTo>
                          <a:pt x="429" y="163"/>
                        </a:lnTo>
                        <a:lnTo>
                          <a:pt x="429" y="160"/>
                        </a:lnTo>
                        <a:lnTo>
                          <a:pt x="435" y="157"/>
                        </a:lnTo>
                        <a:lnTo>
                          <a:pt x="438" y="151"/>
                        </a:lnTo>
                        <a:lnTo>
                          <a:pt x="441" y="148"/>
                        </a:lnTo>
                        <a:lnTo>
                          <a:pt x="435" y="148"/>
                        </a:lnTo>
                        <a:lnTo>
                          <a:pt x="432" y="148"/>
                        </a:lnTo>
                        <a:lnTo>
                          <a:pt x="429" y="148"/>
                        </a:lnTo>
                        <a:lnTo>
                          <a:pt x="423" y="148"/>
                        </a:lnTo>
                        <a:lnTo>
                          <a:pt x="417" y="154"/>
                        </a:lnTo>
                        <a:lnTo>
                          <a:pt x="408" y="154"/>
                        </a:lnTo>
                        <a:lnTo>
                          <a:pt x="393" y="154"/>
                        </a:lnTo>
                        <a:lnTo>
                          <a:pt x="390" y="154"/>
                        </a:lnTo>
                        <a:lnTo>
                          <a:pt x="377" y="154"/>
                        </a:lnTo>
                        <a:lnTo>
                          <a:pt x="374" y="157"/>
                        </a:lnTo>
                        <a:lnTo>
                          <a:pt x="371" y="154"/>
                        </a:lnTo>
                        <a:lnTo>
                          <a:pt x="368" y="154"/>
                        </a:lnTo>
                        <a:lnTo>
                          <a:pt x="371" y="151"/>
                        </a:lnTo>
                        <a:lnTo>
                          <a:pt x="374" y="151"/>
                        </a:lnTo>
                        <a:lnTo>
                          <a:pt x="377" y="151"/>
                        </a:lnTo>
                        <a:lnTo>
                          <a:pt x="381" y="151"/>
                        </a:lnTo>
                        <a:lnTo>
                          <a:pt x="381" y="151"/>
                        </a:lnTo>
                        <a:lnTo>
                          <a:pt x="387" y="154"/>
                        </a:lnTo>
                        <a:lnTo>
                          <a:pt x="393" y="151"/>
                        </a:lnTo>
                        <a:lnTo>
                          <a:pt x="396" y="151"/>
                        </a:lnTo>
                        <a:lnTo>
                          <a:pt x="408" y="151"/>
                        </a:lnTo>
                        <a:lnTo>
                          <a:pt x="423" y="142"/>
                        </a:lnTo>
                        <a:lnTo>
                          <a:pt x="426" y="142"/>
                        </a:lnTo>
                        <a:lnTo>
                          <a:pt x="423" y="139"/>
                        </a:lnTo>
                        <a:lnTo>
                          <a:pt x="417" y="136"/>
                        </a:lnTo>
                        <a:lnTo>
                          <a:pt x="405" y="136"/>
                        </a:lnTo>
                        <a:lnTo>
                          <a:pt x="402" y="133"/>
                        </a:lnTo>
                        <a:lnTo>
                          <a:pt x="408" y="133"/>
                        </a:lnTo>
                        <a:lnTo>
                          <a:pt x="411" y="133"/>
                        </a:lnTo>
                        <a:lnTo>
                          <a:pt x="411" y="133"/>
                        </a:lnTo>
                        <a:lnTo>
                          <a:pt x="408" y="127"/>
                        </a:lnTo>
                        <a:lnTo>
                          <a:pt x="405" y="124"/>
                        </a:lnTo>
                        <a:lnTo>
                          <a:pt x="411" y="127"/>
                        </a:lnTo>
                        <a:lnTo>
                          <a:pt x="414" y="133"/>
                        </a:lnTo>
                        <a:lnTo>
                          <a:pt x="417" y="133"/>
                        </a:lnTo>
                        <a:lnTo>
                          <a:pt x="420" y="133"/>
                        </a:lnTo>
                        <a:lnTo>
                          <a:pt x="423" y="136"/>
                        </a:lnTo>
                        <a:lnTo>
                          <a:pt x="429" y="136"/>
                        </a:lnTo>
                        <a:lnTo>
                          <a:pt x="432" y="136"/>
                        </a:lnTo>
                        <a:lnTo>
                          <a:pt x="432" y="136"/>
                        </a:lnTo>
                        <a:lnTo>
                          <a:pt x="438" y="139"/>
                        </a:lnTo>
                        <a:lnTo>
                          <a:pt x="441" y="136"/>
                        </a:lnTo>
                        <a:lnTo>
                          <a:pt x="438" y="136"/>
                        </a:lnTo>
                        <a:lnTo>
                          <a:pt x="435" y="133"/>
                        </a:lnTo>
                        <a:lnTo>
                          <a:pt x="435" y="133"/>
                        </a:lnTo>
                        <a:lnTo>
                          <a:pt x="441" y="133"/>
                        </a:lnTo>
                        <a:lnTo>
                          <a:pt x="444" y="136"/>
                        </a:lnTo>
                        <a:lnTo>
                          <a:pt x="450" y="139"/>
                        </a:lnTo>
                        <a:lnTo>
                          <a:pt x="450" y="136"/>
                        </a:lnTo>
                        <a:lnTo>
                          <a:pt x="453" y="133"/>
                        </a:lnTo>
                        <a:lnTo>
                          <a:pt x="456" y="136"/>
                        </a:lnTo>
                        <a:lnTo>
                          <a:pt x="462" y="136"/>
                        </a:lnTo>
                        <a:lnTo>
                          <a:pt x="465" y="133"/>
                        </a:lnTo>
                        <a:lnTo>
                          <a:pt x="468" y="133"/>
                        </a:lnTo>
                        <a:lnTo>
                          <a:pt x="474" y="130"/>
                        </a:lnTo>
                        <a:lnTo>
                          <a:pt x="486" y="124"/>
                        </a:lnTo>
                        <a:lnTo>
                          <a:pt x="486" y="121"/>
                        </a:lnTo>
                        <a:lnTo>
                          <a:pt x="486" y="121"/>
                        </a:lnTo>
                        <a:lnTo>
                          <a:pt x="492" y="118"/>
                        </a:lnTo>
                        <a:lnTo>
                          <a:pt x="495" y="121"/>
                        </a:lnTo>
                        <a:lnTo>
                          <a:pt x="495" y="118"/>
                        </a:lnTo>
                        <a:lnTo>
                          <a:pt x="504" y="115"/>
                        </a:lnTo>
                        <a:lnTo>
                          <a:pt x="507" y="106"/>
                        </a:lnTo>
                        <a:lnTo>
                          <a:pt x="510" y="97"/>
                        </a:lnTo>
                        <a:lnTo>
                          <a:pt x="507" y="91"/>
                        </a:lnTo>
                        <a:lnTo>
                          <a:pt x="507" y="88"/>
                        </a:lnTo>
                        <a:lnTo>
                          <a:pt x="501" y="85"/>
                        </a:lnTo>
                        <a:lnTo>
                          <a:pt x="498" y="85"/>
                        </a:lnTo>
                        <a:lnTo>
                          <a:pt x="498" y="85"/>
                        </a:lnTo>
                        <a:lnTo>
                          <a:pt x="495" y="85"/>
                        </a:lnTo>
                        <a:lnTo>
                          <a:pt x="492" y="88"/>
                        </a:lnTo>
                        <a:lnTo>
                          <a:pt x="489" y="91"/>
                        </a:lnTo>
                        <a:lnTo>
                          <a:pt x="489" y="88"/>
                        </a:lnTo>
                        <a:lnTo>
                          <a:pt x="492" y="82"/>
                        </a:lnTo>
                        <a:lnTo>
                          <a:pt x="495" y="79"/>
                        </a:lnTo>
                        <a:lnTo>
                          <a:pt x="498" y="75"/>
                        </a:lnTo>
                        <a:lnTo>
                          <a:pt x="498" y="72"/>
                        </a:lnTo>
                        <a:lnTo>
                          <a:pt x="498" y="66"/>
                        </a:lnTo>
                        <a:lnTo>
                          <a:pt x="495" y="66"/>
                        </a:lnTo>
                        <a:lnTo>
                          <a:pt x="498" y="66"/>
                        </a:lnTo>
                        <a:lnTo>
                          <a:pt x="501" y="57"/>
                        </a:lnTo>
                        <a:lnTo>
                          <a:pt x="495" y="57"/>
                        </a:lnTo>
                        <a:lnTo>
                          <a:pt x="492" y="57"/>
                        </a:lnTo>
                        <a:lnTo>
                          <a:pt x="492" y="60"/>
                        </a:lnTo>
                        <a:lnTo>
                          <a:pt x="489" y="63"/>
                        </a:lnTo>
                        <a:lnTo>
                          <a:pt x="486" y="63"/>
                        </a:lnTo>
                        <a:lnTo>
                          <a:pt x="486" y="60"/>
                        </a:lnTo>
                        <a:lnTo>
                          <a:pt x="486" y="60"/>
                        </a:lnTo>
                        <a:lnTo>
                          <a:pt x="486" y="57"/>
                        </a:lnTo>
                        <a:lnTo>
                          <a:pt x="489" y="54"/>
                        </a:lnTo>
                        <a:lnTo>
                          <a:pt x="489" y="51"/>
                        </a:lnTo>
                        <a:lnTo>
                          <a:pt x="483" y="54"/>
                        </a:lnTo>
                        <a:lnTo>
                          <a:pt x="483" y="60"/>
                        </a:lnTo>
                        <a:lnTo>
                          <a:pt x="480" y="60"/>
                        </a:lnTo>
                        <a:lnTo>
                          <a:pt x="480" y="57"/>
                        </a:lnTo>
                        <a:lnTo>
                          <a:pt x="480" y="54"/>
                        </a:lnTo>
                        <a:lnTo>
                          <a:pt x="480" y="51"/>
                        </a:lnTo>
                        <a:lnTo>
                          <a:pt x="474" y="51"/>
                        </a:lnTo>
                        <a:lnTo>
                          <a:pt x="471" y="54"/>
                        </a:lnTo>
                        <a:lnTo>
                          <a:pt x="468" y="57"/>
                        </a:lnTo>
                        <a:lnTo>
                          <a:pt x="465" y="57"/>
                        </a:lnTo>
                        <a:lnTo>
                          <a:pt x="462" y="60"/>
                        </a:lnTo>
                        <a:lnTo>
                          <a:pt x="459" y="63"/>
                        </a:lnTo>
                        <a:lnTo>
                          <a:pt x="459" y="63"/>
                        </a:lnTo>
                        <a:lnTo>
                          <a:pt x="456" y="60"/>
                        </a:lnTo>
                        <a:lnTo>
                          <a:pt x="447" y="60"/>
                        </a:lnTo>
                        <a:lnTo>
                          <a:pt x="441" y="60"/>
                        </a:lnTo>
                        <a:lnTo>
                          <a:pt x="444" y="57"/>
                        </a:lnTo>
                        <a:lnTo>
                          <a:pt x="447" y="57"/>
                        </a:lnTo>
                        <a:lnTo>
                          <a:pt x="450" y="57"/>
                        </a:lnTo>
                        <a:lnTo>
                          <a:pt x="453" y="57"/>
                        </a:lnTo>
                        <a:lnTo>
                          <a:pt x="459" y="54"/>
                        </a:lnTo>
                        <a:lnTo>
                          <a:pt x="462" y="54"/>
                        </a:lnTo>
                        <a:lnTo>
                          <a:pt x="465" y="48"/>
                        </a:lnTo>
                        <a:lnTo>
                          <a:pt x="474" y="45"/>
                        </a:lnTo>
                        <a:lnTo>
                          <a:pt x="474" y="45"/>
                        </a:lnTo>
                        <a:lnTo>
                          <a:pt x="474" y="42"/>
                        </a:lnTo>
                        <a:lnTo>
                          <a:pt x="471" y="42"/>
                        </a:lnTo>
                        <a:lnTo>
                          <a:pt x="462" y="39"/>
                        </a:lnTo>
                        <a:lnTo>
                          <a:pt x="462" y="36"/>
                        </a:lnTo>
                        <a:lnTo>
                          <a:pt x="459" y="36"/>
                        </a:lnTo>
                        <a:lnTo>
                          <a:pt x="456" y="39"/>
                        </a:lnTo>
                        <a:lnTo>
                          <a:pt x="456" y="39"/>
                        </a:lnTo>
                        <a:lnTo>
                          <a:pt x="453" y="39"/>
                        </a:lnTo>
                        <a:lnTo>
                          <a:pt x="453" y="36"/>
                        </a:lnTo>
                        <a:lnTo>
                          <a:pt x="453" y="33"/>
                        </a:lnTo>
                        <a:lnTo>
                          <a:pt x="453" y="30"/>
                        </a:lnTo>
                        <a:lnTo>
                          <a:pt x="447" y="33"/>
                        </a:lnTo>
                        <a:lnTo>
                          <a:pt x="447" y="36"/>
                        </a:lnTo>
                        <a:lnTo>
                          <a:pt x="444" y="33"/>
                        </a:lnTo>
                        <a:lnTo>
                          <a:pt x="444" y="30"/>
                        </a:lnTo>
                        <a:lnTo>
                          <a:pt x="441" y="30"/>
                        </a:lnTo>
                        <a:lnTo>
                          <a:pt x="438" y="33"/>
                        </a:lnTo>
                        <a:lnTo>
                          <a:pt x="435" y="30"/>
                        </a:lnTo>
                        <a:lnTo>
                          <a:pt x="438" y="27"/>
                        </a:lnTo>
                        <a:lnTo>
                          <a:pt x="438" y="27"/>
                        </a:lnTo>
                        <a:lnTo>
                          <a:pt x="438" y="24"/>
                        </a:lnTo>
                        <a:lnTo>
                          <a:pt x="441" y="24"/>
                        </a:lnTo>
                        <a:lnTo>
                          <a:pt x="438" y="21"/>
                        </a:lnTo>
                        <a:lnTo>
                          <a:pt x="432" y="18"/>
                        </a:lnTo>
                        <a:lnTo>
                          <a:pt x="426" y="18"/>
                        </a:lnTo>
                        <a:lnTo>
                          <a:pt x="423" y="18"/>
                        </a:lnTo>
                        <a:lnTo>
                          <a:pt x="417" y="21"/>
                        </a:lnTo>
                        <a:lnTo>
                          <a:pt x="417" y="24"/>
                        </a:lnTo>
                        <a:lnTo>
                          <a:pt x="414" y="27"/>
                        </a:lnTo>
                        <a:lnTo>
                          <a:pt x="414" y="21"/>
                        </a:lnTo>
                        <a:lnTo>
                          <a:pt x="417" y="18"/>
                        </a:lnTo>
                        <a:lnTo>
                          <a:pt x="417" y="15"/>
                        </a:lnTo>
                        <a:lnTo>
                          <a:pt x="414" y="15"/>
                        </a:lnTo>
                        <a:lnTo>
                          <a:pt x="408" y="12"/>
                        </a:lnTo>
                        <a:lnTo>
                          <a:pt x="405" y="12"/>
                        </a:lnTo>
                        <a:lnTo>
                          <a:pt x="402" y="15"/>
                        </a:lnTo>
                        <a:lnTo>
                          <a:pt x="396" y="21"/>
                        </a:lnTo>
                        <a:lnTo>
                          <a:pt x="393" y="24"/>
                        </a:lnTo>
                        <a:lnTo>
                          <a:pt x="390" y="27"/>
                        </a:lnTo>
                        <a:lnTo>
                          <a:pt x="390" y="24"/>
                        </a:lnTo>
                        <a:lnTo>
                          <a:pt x="390" y="18"/>
                        </a:lnTo>
                        <a:lnTo>
                          <a:pt x="390" y="15"/>
                        </a:lnTo>
                        <a:lnTo>
                          <a:pt x="390" y="12"/>
                        </a:lnTo>
                        <a:lnTo>
                          <a:pt x="387" y="9"/>
                        </a:lnTo>
                        <a:lnTo>
                          <a:pt x="384" y="6"/>
                        </a:lnTo>
                        <a:lnTo>
                          <a:pt x="377" y="9"/>
                        </a:lnTo>
                        <a:lnTo>
                          <a:pt x="374" y="6"/>
                        </a:lnTo>
                        <a:lnTo>
                          <a:pt x="371" y="3"/>
                        </a:lnTo>
                        <a:lnTo>
                          <a:pt x="368" y="3"/>
                        </a:lnTo>
                        <a:lnTo>
                          <a:pt x="362" y="3"/>
                        </a:lnTo>
                        <a:lnTo>
                          <a:pt x="359" y="3"/>
                        </a:lnTo>
                        <a:lnTo>
                          <a:pt x="356" y="3"/>
                        </a:lnTo>
                        <a:lnTo>
                          <a:pt x="353" y="0"/>
                        </a:lnTo>
                        <a:lnTo>
                          <a:pt x="35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85" name="Freeform 1284"/>
                  <p:cNvSpPr>
                    <a:spLocks noEditPoints="1"/>
                  </p:cNvSpPr>
                  <p:nvPr/>
                </p:nvSpPr>
                <p:spPr bwMode="auto">
                  <a:xfrm>
                    <a:off x="2302" y="634"/>
                    <a:ext cx="510" cy="399"/>
                  </a:xfrm>
                  <a:custGeom>
                    <a:avLst/>
                    <a:gdLst>
                      <a:gd name="T0" fmla="*/ 356 w 510"/>
                      <a:gd name="T1" fmla="*/ 3 h 399"/>
                      <a:gd name="T2" fmla="*/ 438 w 510"/>
                      <a:gd name="T3" fmla="*/ 24 h 399"/>
                      <a:gd name="T4" fmla="*/ 426 w 510"/>
                      <a:gd name="T5" fmla="*/ 63 h 399"/>
                      <a:gd name="T6" fmla="*/ 492 w 510"/>
                      <a:gd name="T7" fmla="*/ 79 h 399"/>
                      <a:gd name="T8" fmla="*/ 432 w 510"/>
                      <a:gd name="T9" fmla="*/ 136 h 399"/>
                      <a:gd name="T10" fmla="*/ 417 w 510"/>
                      <a:gd name="T11" fmla="*/ 154 h 399"/>
                      <a:gd name="T12" fmla="*/ 344 w 510"/>
                      <a:gd name="T13" fmla="*/ 199 h 399"/>
                      <a:gd name="T14" fmla="*/ 314 w 510"/>
                      <a:gd name="T15" fmla="*/ 221 h 399"/>
                      <a:gd name="T16" fmla="*/ 272 w 510"/>
                      <a:gd name="T17" fmla="*/ 236 h 399"/>
                      <a:gd name="T18" fmla="*/ 224 w 510"/>
                      <a:gd name="T19" fmla="*/ 236 h 399"/>
                      <a:gd name="T20" fmla="*/ 230 w 510"/>
                      <a:gd name="T21" fmla="*/ 257 h 399"/>
                      <a:gd name="T22" fmla="*/ 233 w 510"/>
                      <a:gd name="T23" fmla="*/ 299 h 399"/>
                      <a:gd name="T24" fmla="*/ 178 w 510"/>
                      <a:gd name="T25" fmla="*/ 329 h 399"/>
                      <a:gd name="T26" fmla="*/ 121 w 510"/>
                      <a:gd name="T27" fmla="*/ 335 h 399"/>
                      <a:gd name="T28" fmla="*/ 160 w 510"/>
                      <a:gd name="T29" fmla="*/ 366 h 399"/>
                      <a:gd name="T30" fmla="*/ 106 w 510"/>
                      <a:gd name="T31" fmla="*/ 378 h 399"/>
                      <a:gd name="T32" fmla="*/ 76 w 510"/>
                      <a:gd name="T33" fmla="*/ 378 h 399"/>
                      <a:gd name="T34" fmla="*/ 49 w 510"/>
                      <a:gd name="T35" fmla="*/ 378 h 399"/>
                      <a:gd name="T36" fmla="*/ 27 w 510"/>
                      <a:gd name="T37" fmla="*/ 357 h 399"/>
                      <a:gd name="T38" fmla="*/ 12 w 510"/>
                      <a:gd name="T39" fmla="*/ 335 h 399"/>
                      <a:gd name="T40" fmla="*/ 67 w 510"/>
                      <a:gd name="T41" fmla="*/ 314 h 399"/>
                      <a:gd name="T42" fmla="*/ 109 w 510"/>
                      <a:gd name="T43" fmla="*/ 323 h 399"/>
                      <a:gd name="T44" fmla="*/ 94 w 510"/>
                      <a:gd name="T45" fmla="*/ 305 h 399"/>
                      <a:gd name="T46" fmla="*/ 115 w 510"/>
                      <a:gd name="T47" fmla="*/ 260 h 399"/>
                      <a:gd name="T48" fmla="*/ 121 w 510"/>
                      <a:gd name="T49" fmla="*/ 242 h 399"/>
                      <a:gd name="T50" fmla="*/ 145 w 510"/>
                      <a:gd name="T51" fmla="*/ 242 h 399"/>
                      <a:gd name="T52" fmla="*/ 145 w 510"/>
                      <a:gd name="T53" fmla="*/ 172 h 399"/>
                      <a:gd name="T54" fmla="*/ 202 w 510"/>
                      <a:gd name="T55" fmla="*/ 163 h 399"/>
                      <a:gd name="T56" fmla="*/ 281 w 510"/>
                      <a:gd name="T57" fmla="*/ 151 h 399"/>
                      <a:gd name="T58" fmla="*/ 215 w 510"/>
                      <a:gd name="T59" fmla="*/ 151 h 399"/>
                      <a:gd name="T60" fmla="*/ 175 w 510"/>
                      <a:gd name="T61" fmla="*/ 124 h 399"/>
                      <a:gd name="T62" fmla="*/ 142 w 510"/>
                      <a:gd name="T63" fmla="*/ 109 h 399"/>
                      <a:gd name="T64" fmla="*/ 166 w 510"/>
                      <a:gd name="T65" fmla="*/ 100 h 399"/>
                      <a:gd name="T66" fmla="*/ 163 w 510"/>
                      <a:gd name="T67" fmla="*/ 69 h 399"/>
                      <a:gd name="T68" fmla="*/ 151 w 510"/>
                      <a:gd name="T69" fmla="*/ 51 h 399"/>
                      <a:gd name="T70" fmla="*/ 205 w 510"/>
                      <a:gd name="T71" fmla="*/ 60 h 399"/>
                      <a:gd name="T72" fmla="*/ 224 w 510"/>
                      <a:gd name="T73" fmla="*/ 36 h 399"/>
                      <a:gd name="T74" fmla="*/ 272 w 510"/>
                      <a:gd name="T75" fmla="*/ 39 h 399"/>
                      <a:gd name="T76" fmla="*/ 302 w 510"/>
                      <a:gd name="T77" fmla="*/ 24 h 399"/>
                      <a:gd name="T78" fmla="*/ 236 w 510"/>
                      <a:gd name="T79" fmla="*/ 242 h 399"/>
                      <a:gd name="T80" fmla="*/ 326 w 510"/>
                      <a:gd name="T81" fmla="*/ 3 h 399"/>
                      <a:gd name="T82" fmla="*/ 269 w 510"/>
                      <a:gd name="T83" fmla="*/ 30 h 399"/>
                      <a:gd name="T84" fmla="*/ 212 w 510"/>
                      <a:gd name="T85" fmla="*/ 42 h 399"/>
                      <a:gd name="T86" fmla="*/ 163 w 510"/>
                      <a:gd name="T87" fmla="*/ 54 h 399"/>
                      <a:gd name="T88" fmla="*/ 199 w 510"/>
                      <a:gd name="T89" fmla="*/ 103 h 399"/>
                      <a:gd name="T90" fmla="*/ 172 w 510"/>
                      <a:gd name="T91" fmla="*/ 142 h 399"/>
                      <a:gd name="T92" fmla="*/ 284 w 510"/>
                      <a:gd name="T93" fmla="*/ 154 h 399"/>
                      <a:gd name="T94" fmla="*/ 166 w 510"/>
                      <a:gd name="T95" fmla="*/ 154 h 399"/>
                      <a:gd name="T96" fmla="*/ 154 w 510"/>
                      <a:gd name="T97" fmla="*/ 257 h 399"/>
                      <a:gd name="T98" fmla="*/ 106 w 510"/>
                      <a:gd name="T99" fmla="*/ 284 h 399"/>
                      <a:gd name="T100" fmla="*/ 94 w 510"/>
                      <a:gd name="T101" fmla="*/ 323 h 399"/>
                      <a:gd name="T102" fmla="*/ 24 w 510"/>
                      <a:gd name="T103" fmla="*/ 326 h 399"/>
                      <a:gd name="T104" fmla="*/ 37 w 510"/>
                      <a:gd name="T105" fmla="*/ 353 h 399"/>
                      <a:gd name="T106" fmla="*/ 97 w 510"/>
                      <a:gd name="T107" fmla="*/ 381 h 399"/>
                      <a:gd name="T108" fmla="*/ 145 w 510"/>
                      <a:gd name="T109" fmla="*/ 360 h 399"/>
                      <a:gd name="T110" fmla="*/ 187 w 510"/>
                      <a:gd name="T111" fmla="*/ 314 h 399"/>
                      <a:gd name="T112" fmla="*/ 224 w 510"/>
                      <a:gd name="T113" fmla="*/ 257 h 399"/>
                      <a:gd name="T114" fmla="*/ 242 w 510"/>
                      <a:gd name="T115" fmla="*/ 239 h 399"/>
                      <a:gd name="T116" fmla="*/ 317 w 510"/>
                      <a:gd name="T117" fmla="*/ 214 h 399"/>
                      <a:gd name="T118" fmla="*/ 393 w 510"/>
                      <a:gd name="T119" fmla="*/ 154 h 399"/>
                      <a:gd name="T120" fmla="*/ 507 w 510"/>
                      <a:gd name="T121" fmla="*/ 106 h 399"/>
                      <a:gd name="T122" fmla="*/ 462 w 510"/>
                      <a:gd name="T123" fmla="*/ 39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399">
                        <a:moveTo>
                          <a:pt x="317" y="3"/>
                        </a:moveTo>
                        <a:lnTo>
                          <a:pt x="326" y="3"/>
                        </a:lnTo>
                        <a:lnTo>
                          <a:pt x="326" y="6"/>
                        </a:lnTo>
                        <a:lnTo>
                          <a:pt x="326" y="9"/>
                        </a:lnTo>
                        <a:lnTo>
                          <a:pt x="323" y="12"/>
                        </a:lnTo>
                        <a:lnTo>
                          <a:pt x="323" y="12"/>
                        </a:lnTo>
                        <a:lnTo>
                          <a:pt x="323" y="12"/>
                        </a:lnTo>
                        <a:lnTo>
                          <a:pt x="326" y="15"/>
                        </a:lnTo>
                        <a:lnTo>
                          <a:pt x="326" y="15"/>
                        </a:lnTo>
                        <a:lnTo>
                          <a:pt x="326" y="15"/>
                        </a:lnTo>
                        <a:lnTo>
                          <a:pt x="329" y="15"/>
                        </a:lnTo>
                        <a:lnTo>
                          <a:pt x="329" y="15"/>
                        </a:lnTo>
                        <a:lnTo>
                          <a:pt x="329" y="15"/>
                        </a:lnTo>
                        <a:lnTo>
                          <a:pt x="332" y="9"/>
                        </a:lnTo>
                        <a:lnTo>
                          <a:pt x="332" y="9"/>
                        </a:lnTo>
                        <a:lnTo>
                          <a:pt x="332" y="9"/>
                        </a:lnTo>
                        <a:lnTo>
                          <a:pt x="332" y="15"/>
                        </a:lnTo>
                        <a:lnTo>
                          <a:pt x="332" y="15"/>
                        </a:lnTo>
                        <a:lnTo>
                          <a:pt x="332" y="15"/>
                        </a:lnTo>
                        <a:lnTo>
                          <a:pt x="335" y="18"/>
                        </a:lnTo>
                        <a:lnTo>
                          <a:pt x="335" y="18"/>
                        </a:lnTo>
                        <a:lnTo>
                          <a:pt x="335" y="18"/>
                        </a:lnTo>
                        <a:lnTo>
                          <a:pt x="338" y="18"/>
                        </a:lnTo>
                        <a:lnTo>
                          <a:pt x="338" y="18"/>
                        </a:lnTo>
                        <a:lnTo>
                          <a:pt x="338" y="15"/>
                        </a:lnTo>
                        <a:lnTo>
                          <a:pt x="338" y="15"/>
                        </a:lnTo>
                        <a:lnTo>
                          <a:pt x="341" y="12"/>
                        </a:lnTo>
                        <a:lnTo>
                          <a:pt x="341" y="12"/>
                        </a:lnTo>
                        <a:lnTo>
                          <a:pt x="341" y="15"/>
                        </a:lnTo>
                        <a:lnTo>
                          <a:pt x="341" y="18"/>
                        </a:lnTo>
                        <a:lnTo>
                          <a:pt x="341" y="18"/>
                        </a:lnTo>
                        <a:lnTo>
                          <a:pt x="341" y="18"/>
                        </a:lnTo>
                        <a:lnTo>
                          <a:pt x="341" y="24"/>
                        </a:lnTo>
                        <a:lnTo>
                          <a:pt x="341" y="27"/>
                        </a:lnTo>
                        <a:lnTo>
                          <a:pt x="338" y="27"/>
                        </a:lnTo>
                        <a:lnTo>
                          <a:pt x="341" y="30"/>
                        </a:lnTo>
                        <a:lnTo>
                          <a:pt x="341" y="30"/>
                        </a:lnTo>
                        <a:lnTo>
                          <a:pt x="341" y="30"/>
                        </a:lnTo>
                        <a:lnTo>
                          <a:pt x="344" y="30"/>
                        </a:lnTo>
                        <a:lnTo>
                          <a:pt x="347" y="30"/>
                        </a:lnTo>
                        <a:lnTo>
                          <a:pt x="350" y="30"/>
                        </a:lnTo>
                        <a:lnTo>
                          <a:pt x="350" y="30"/>
                        </a:lnTo>
                        <a:lnTo>
                          <a:pt x="350" y="30"/>
                        </a:lnTo>
                        <a:lnTo>
                          <a:pt x="353" y="30"/>
                        </a:lnTo>
                        <a:lnTo>
                          <a:pt x="353" y="27"/>
                        </a:lnTo>
                        <a:lnTo>
                          <a:pt x="353" y="27"/>
                        </a:lnTo>
                        <a:lnTo>
                          <a:pt x="353" y="21"/>
                        </a:lnTo>
                        <a:lnTo>
                          <a:pt x="356" y="15"/>
                        </a:lnTo>
                        <a:lnTo>
                          <a:pt x="356" y="15"/>
                        </a:lnTo>
                        <a:lnTo>
                          <a:pt x="356" y="15"/>
                        </a:lnTo>
                        <a:lnTo>
                          <a:pt x="353" y="6"/>
                        </a:lnTo>
                        <a:lnTo>
                          <a:pt x="353" y="3"/>
                        </a:lnTo>
                        <a:lnTo>
                          <a:pt x="353" y="3"/>
                        </a:lnTo>
                        <a:lnTo>
                          <a:pt x="356" y="3"/>
                        </a:lnTo>
                        <a:lnTo>
                          <a:pt x="356" y="3"/>
                        </a:lnTo>
                        <a:lnTo>
                          <a:pt x="356" y="3"/>
                        </a:lnTo>
                        <a:lnTo>
                          <a:pt x="359" y="3"/>
                        </a:lnTo>
                        <a:lnTo>
                          <a:pt x="362" y="6"/>
                        </a:lnTo>
                        <a:lnTo>
                          <a:pt x="362" y="6"/>
                        </a:lnTo>
                        <a:lnTo>
                          <a:pt x="362" y="6"/>
                        </a:lnTo>
                        <a:lnTo>
                          <a:pt x="368" y="3"/>
                        </a:lnTo>
                        <a:lnTo>
                          <a:pt x="371" y="6"/>
                        </a:lnTo>
                        <a:lnTo>
                          <a:pt x="371" y="6"/>
                        </a:lnTo>
                        <a:lnTo>
                          <a:pt x="371" y="9"/>
                        </a:lnTo>
                        <a:lnTo>
                          <a:pt x="371" y="9"/>
                        </a:lnTo>
                        <a:lnTo>
                          <a:pt x="377" y="9"/>
                        </a:lnTo>
                        <a:lnTo>
                          <a:pt x="377" y="9"/>
                        </a:lnTo>
                        <a:lnTo>
                          <a:pt x="377" y="9"/>
                        </a:lnTo>
                        <a:lnTo>
                          <a:pt x="384" y="9"/>
                        </a:lnTo>
                        <a:lnTo>
                          <a:pt x="387" y="12"/>
                        </a:lnTo>
                        <a:lnTo>
                          <a:pt x="387" y="12"/>
                        </a:lnTo>
                        <a:lnTo>
                          <a:pt x="387" y="12"/>
                        </a:lnTo>
                        <a:lnTo>
                          <a:pt x="387" y="15"/>
                        </a:lnTo>
                        <a:lnTo>
                          <a:pt x="390" y="15"/>
                        </a:lnTo>
                        <a:lnTo>
                          <a:pt x="390" y="18"/>
                        </a:lnTo>
                        <a:lnTo>
                          <a:pt x="387" y="24"/>
                        </a:lnTo>
                        <a:lnTo>
                          <a:pt x="387" y="24"/>
                        </a:lnTo>
                        <a:lnTo>
                          <a:pt x="387" y="24"/>
                        </a:lnTo>
                        <a:lnTo>
                          <a:pt x="387" y="27"/>
                        </a:lnTo>
                        <a:lnTo>
                          <a:pt x="390" y="27"/>
                        </a:lnTo>
                        <a:lnTo>
                          <a:pt x="390" y="27"/>
                        </a:lnTo>
                        <a:lnTo>
                          <a:pt x="393" y="27"/>
                        </a:lnTo>
                        <a:lnTo>
                          <a:pt x="393" y="27"/>
                        </a:lnTo>
                        <a:lnTo>
                          <a:pt x="393" y="27"/>
                        </a:lnTo>
                        <a:lnTo>
                          <a:pt x="399" y="21"/>
                        </a:lnTo>
                        <a:lnTo>
                          <a:pt x="402" y="18"/>
                        </a:lnTo>
                        <a:lnTo>
                          <a:pt x="402" y="18"/>
                        </a:lnTo>
                        <a:lnTo>
                          <a:pt x="405" y="18"/>
                        </a:lnTo>
                        <a:lnTo>
                          <a:pt x="405" y="15"/>
                        </a:lnTo>
                        <a:lnTo>
                          <a:pt x="408" y="15"/>
                        </a:lnTo>
                        <a:lnTo>
                          <a:pt x="411" y="18"/>
                        </a:lnTo>
                        <a:lnTo>
                          <a:pt x="411" y="18"/>
                        </a:lnTo>
                        <a:lnTo>
                          <a:pt x="414" y="18"/>
                        </a:lnTo>
                        <a:lnTo>
                          <a:pt x="417" y="18"/>
                        </a:lnTo>
                        <a:lnTo>
                          <a:pt x="417" y="18"/>
                        </a:lnTo>
                        <a:lnTo>
                          <a:pt x="411" y="21"/>
                        </a:lnTo>
                        <a:lnTo>
                          <a:pt x="411" y="21"/>
                        </a:lnTo>
                        <a:lnTo>
                          <a:pt x="411" y="24"/>
                        </a:lnTo>
                        <a:lnTo>
                          <a:pt x="414" y="27"/>
                        </a:lnTo>
                        <a:lnTo>
                          <a:pt x="414" y="27"/>
                        </a:lnTo>
                        <a:lnTo>
                          <a:pt x="417" y="27"/>
                        </a:lnTo>
                        <a:lnTo>
                          <a:pt x="417" y="27"/>
                        </a:lnTo>
                        <a:lnTo>
                          <a:pt x="417" y="27"/>
                        </a:lnTo>
                        <a:lnTo>
                          <a:pt x="417" y="24"/>
                        </a:lnTo>
                        <a:lnTo>
                          <a:pt x="420" y="21"/>
                        </a:lnTo>
                        <a:lnTo>
                          <a:pt x="423" y="18"/>
                        </a:lnTo>
                        <a:lnTo>
                          <a:pt x="426" y="18"/>
                        </a:lnTo>
                        <a:lnTo>
                          <a:pt x="432" y="21"/>
                        </a:lnTo>
                        <a:lnTo>
                          <a:pt x="438" y="21"/>
                        </a:lnTo>
                        <a:lnTo>
                          <a:pt x="438" y="24"/>
                        </a:lnTo>
                        <a:lnTo>
                          <a:pt x="438" y="24"/>
                        </a:lnTo>
                        <a:lnTo>
                          <a:pt x="438" y="24"/>
                        </a:lnTo>
                        <a:lnTo>
                          <a:pt x="435" y="24"/>
                        </a:lnTo>
                        <a:lnTo>
                          <a:pt x="435" y="27"/>
                        </a:lnTo>
                        <a:lnTo>
                          <a:pt x="435" y="27"/>
                        </a:lnTo>
                        <a:lnTo>
                          <a:pt x="435" y="30"/>
                        </a:lnTo>
                        <a:lnTo>
                          <a:pt x="432" y="30"/>
                        </a:lnTo>
                        <a:lnTo>
                          <a:pt x="435" y="33"/>
                        </a:lnTo>
                        <a:lnTo>
                          <a:pt x="435" y="33"/>
                        </a:lnTo>
                        <a:lnTo>
                          <a:pt x="438" y="36"/>
                        </a:lnTo>
                        <a:lnTo>
                          <a:pt x="438" y="33"/>
                        </a:lnTo>
                        <a:lnTo>
                          <a:pt x="441" y="33"/>
                        </a:lnTo>
                        <a:lnTo>
                          <a:pt x="441" y="33"/>
                        </a:lnTo>
                        <a:lnTo>
                          <a:pt x="441" y="33"/>
                        </a:lnTo>
                        <a:lnTo>
                          <a:pt x="441" y="36"/>
                        </a:lnTo>
                        <a:lnTo>
                          <a:pt x="444" y="36"/>
                        </a:lnTo>
                        <a:lnTo>
                          <a:pt x="447" y="36"/>
                        </a:lnTo>
                        <a:lnTo>
                          <a:pt x="447" y="36"/>
                        </a:lnTo>
                        <a:lnTo>
                          <a:pt x="447" y="36"/>
                        </a:lnTo>
                        <a:lnTo>
                          <a:pt x="450" y="33"/>
                        </a:lnTo>
                        <a:lnTo>
                          <a:pt x="453" y="33"/>
                        </a:lnTo>
                        <a:lnTo>
                          <a:pt x="453" y="33"/>
                        </a:lnTo>
                        <a:lnTo>
                          <a:pt x="450" y="36"/>
                        </a:lnTo>
                        <a:lnTo>
                          <a:pt x="450" y="36"/>
                        </a:lnTo>
                        <a:lnTo>
                          <a:pt x="450" y="36"/>
                        </a:lnTo>
                        <a:lnTo>
                          <a:pt x="453" y="39"/>
                        </a:lnTo>
                        <a:lnTo>
                          <a:pt x="453" y="39"/>
                        </a:lnTo>
                        <a:lnTo>
                          <a:pt x="453" y="39"/>
                        </a:lnTo>
                        <a:lnTo>
                          <a:pt x="456" y="42"/>
                        </a:lnTo>
                        <a:lnTo>
                          <a:pt x="456" y="42"/>
                        </a:lnTo>
                        <a:lnTo>
                          <a:pt x="456" y="39"/>
                        </a:lnTo>
                        <a:lnTo>
                          <a:pt x="459" y="39"/>
                        </a:lnTo>
                        <a:lnTo>
                          <a:pt x="462" y="36"/>
                        </a:lnTo>
                        <a:lnTo>
                          <a:pt x="462" y="36"/>
                        </a:lnTo>
                        <a:lnTo>
                          <a:pt x="462" y="39"/>
                        </a:lnTo>
                        <a:lnTo>
                          <a:pt x="462" y="39"/>
                        </a:lnTo>
                        <a:lnTo>
                          <a:pt x="462" y="39"/>
                        </a:lnTo>
                        <a:lnTo>
                          <a:pt x="468" y="45"/>
                        </a:lnTo>
                        <a:lnTo>
                          <a:pt x="468" y="45"/>
                        </a:lnTo>
                        <a:lnTo>
                          <a:pt x="471" y="45"/>
                        </a:lnTo>
                        <a:lnTo>
                          <a:pt x="474" y="45"/>
                        </a:lnTo>
                        <a:lnTo>
                          <a:pt x="474" y="45"/>
                        </a:lnTo>
                        <a:lnTo>
                          <a:pt x="471" y="45"/>
                        </a:lnTo>
                        <a:lnTo>
                          <a:pt x="465" y="48"/>
                        </a:lnTo>
                        <a:lnTo>
                          <a:pt x="465" y="48"/>
                        </a:lnTo>
                        <a:lnTo>
                          <a:pt x="465" y="48"/>
                        </a:lnTo>
                        <a:lnTo>
                          <a:pt x="462" y="54"/>
                        </a:lnTo>
                        <a:lnTo>
                          <a:pt x="459" y="54"/>
                        </a:lnTo>
                        <a:lnTo>
                          <a:pt x="456" y="54"/>
                        </a:lnTo>
                        <a:lnTo>
                          <a:pt x="456" y="54"/>
                        </a:lnTo>
                        <a:lnTo>
                          <a:pt x="453" y="57"/>
                        </a:lnTo>
                        <a:lnTo>
                          <a:pt x="450" y="57"/>
                        </a:lnTo>
                        <a:lnTo>
                          <a:pt x="447" y="54"/>
                        </a:lnTo>
                        <a:lnTo>
                          <a:pt x="447" y="54"/>
                        </a:lnTo>
                        <a:lnTo>
                          <a:pt x="447" y="54"/>
                        </a:lnTo>
                        <a:lnTo>
                          <a:pt x="444" y="57"/>
                        </a:lnTo>
                        <a:lnTo>
                          <a:pt x="438" y="57"/>
                        </a:lnTo>
                        <a:lnTo>
                          <a:pt x="426" y="63"/>
                        </a:lnTo>
                        <a:lnTo>
                          <a:pt x="441" y="60"/>
                        </a:lnTo>
                        <a:lnTo>
                          <a:pt x="447" y="60"/>
                        </a:lnTo>
                        <a:lnTo>
                          <a:pt x="453" y="63"/>
                        </a:lnTo>
                        <a:lnTo>
                          <a:pt x="456" y="63"/>
                        </a:lnTo>
                        <a:lnTo>
                          <a:pt x="456" y="63"/>
                        </a:lnTo>
                        <a:lnTo>
                          <a:pt x="459" y="63"/>
                        </a:lnTo>
                        <a:lnTo>
                          <a:pt x="459" y="63"/>
                        </a:lnTo>
                        <a:lnTo>
                          <a:pt x="462" y="63"/>
                        </a:lnTo>
                        <a:lnTo>
                          <a:pt x="462" y="63"/>
                        </a:lnTo>
                        <a:lnTo>
                          <a:pt x="465" y="60"/>
                        </a:lnTo>
                        <a:lnTo>
                          <a:pt x="465" y="60"/>
                        </a:lnTo>
                        <a:lnTo>
                          <a:pt x="468" y="60"/>
                        </a:lnTo>
                        <a:lnTo>
                          <a:pt x="468" y="60"/>
                        </a:lnTo>
                        <a:lnTo>
                          <a:pt x="471" y="57"/>
                        </a:lnTo>
                        <a:lnTo>
                          <a:pt x="471" y="54"/>
                        </a:lnTo>
                        <a:lnTo>
                          <a:pt x="477" y="54"/>
                        </a:lnTo>
                        <a:lnTo>
                          <a:pt x="480" y="51"/>
                        </a:lnTo>
                        <a:lnTo>
                          <a:pt x="480" y="54"/>
                        </a:lnTo>
                        <a:lnTo>
                          <a:pt x="477" y="57"/>
                        </a:lnTo>
                        <a:lnTo>
                          <a:pt x="477" y="57"/>
                        </a:lnTo>
                        <a:lnTo>
                          <a:pt x="477" y="60"/>
                        </a:lnTo>
                        <a:lnTo>
                          <a:pt x="480" y="60"/>
                        </a:lnTo>
                        <a:lnTo>
                          <a:pt x="480" y="63"/>
                        </a:lnTo>
                        <a:lnTo>
                          <a:pt x="480" y="60"/>
                        </a:lnTo>
                        <a:lnTo>
                          <a:pt x="483" y="60"/>
                        </a:lnTo>
                        <a:lnTo>
                          <a:pt x="483" y="60"/>
                        </a:lnTo>
                        <a:lnTo>
                          <a:pt x="483" y="60"/>
                        </a:lnTo>
                        <a:lnTo>
                          <a:pt x="486" y="57"/>
                        </a:lnTo>
                        <a:lnTo>
                          <a:pt x="486" y="54"/>
                        </a:lnTo>
                        <a:lnTo>
                          <a:pt x="486" y="57"/>
                        </a:lnTo>
                        <a:lnTo>
                          <a:pt x="486" y="57"/>
                        </a:lnTo>
                        <a:lnTo>
                          <a:pt x="486" y="57"/>
                        </a:lnTo>
                        <a:lnTo>
                          <a:pt x="486" y="57"/>
                        </a:lnTo>
                        <a:lnTo>
                          <a:pt x="483" y="60"/>
                        </a:lnTo>
                        <a:lnTo>
                          <a:pt x="483" y="60"/>
                        </a:lnTo>
                        <a:lnTo>
                          <a:pt x="483" y="63"/>
                        </a:lnTo>
                        <a:lnTo>
                          <a:pt x="486" y="63"/>
                        </a:lnTo>
                        <a:lnTo>
                          <a:pt x="486" y="66"/>
                        </a:lnTo>
                        <a:lnTo>
                          <a:pt x="486" y="66"/>
                        </a:lnTo>
                        <a:lnTo>
                          <a:pt x="489" y="63"/>
                        </a:lnTo>
                        <a:lnTo>
                          <a:pt x="492" y="63"/>
                        </a:lnTo>
                        <a:lnTo>
                          <a:pt x="492" y="63"/>
                        </a:lnTo>
                        <a:lnTo>
                          <a:pt x="492" y="60"/>
                        </a:lnTo>
                        <a:lnTo>
                          <a:pt x="492" y="60"/>
                        </a:lnTo>
                        <a:lnTo>
                          <a:pt x="492" y="60"/>
                        </a:lnTo>
                        <a:lnTo>
                          <a:pt x="495" y="57"/>
                        </a:lnTo>
                        <a:lnTo>
                          <a:pt x="495" y="57"/>
                        </a:lnTo>
                        <a:lnTo>
                          <a:pt x="498" y="57"/>
                        </a:lnTo>
                        <a:lnTo>
                          <a:pt x="495" y="63"/>
                        </a:lnTo>
                        <a:lnTo>
                          <a:pt x="495" y="66"/>
                        </a:lnTo>
                        <a:lnTo>
                          <a:pt x="492" y="66"/>
                        </a:lnTo>
                        <a:lnTo>
                          <a:pt x="495" y="69"/>
                        </a:lnTo>
                        <a:lnTo>
                          <a:pt x="495" y="69"/>
                        </a:lnTo>
                        <a:lnTo>
                          <a:pt x="495" y="72"/>
                        </a:lnTo>
                        <a:lnTo>
                          <a:pt x="495" y="75"/>
                        </a:lnTo>
                        <a:lnTo>
                          <a:pt x="492" y="79"/>
                        </a:lnTo>
                        <a:lnTo>
                          <a:pt x="492" y="79"/>
                        </a:lnTo>
                        <a:lnTo>
                          <a:pt x="492" y="79"/>
                        </a:lnTo>
                        <a:lnTo>
                          <a:pt x="492" y="82"/>
                        </a:lnTo>
                        <a:lnTo>
                          <a:pt x="489" y="88"/>
                        </a:lnTo>
                        <a:lnTo>
                          <a:pt x="486" y="88"/>
                        </a:lnTo>
                        <a:lnTo>
                          <a:pt x="489" y="88"/>
                        </a:lnTo>
                        <a:lnTo>
                          <a:pt x="489" y="91"/>
                        </a:lnTo>
                        <a:lnTo>
                          <a:pt x="489" y="91"/>
                        </a:lnTo>
                        <a:lnTo>
                          <a:pt x="492" y="91"/>
                        </a:lnTo>
                        <a:lnTo>
                          <a:pt x="492" y="91"/>
                        </a:lnTo>
                        <a:lnTo>
                          <a:pt x="495" y="91"/>
                        </a:lnTo>
                        <a:lnTo>
                          <a:pt x="495" y="88"/>
                        </a:lnTo>
                        <a:lnTo>
                          <a:pt x="495" y="85"/>
                        </a:lnTo>
                        <a:lnTo>
                          <a:pt x="498" y="85"/>
                        </a:lnTo>
                        <a:lnTo>
                          <a:pt x="498" y="85"/>
                        </a:lnTo>
                        <a:lnTo>
                          <a:pt x="501" y="85"/>
                        </a:lnTo>
                        <a:lnTo>
                          <a:pt x="501" y="85"/>
                        </a:lnTo>
                        <a:lnTo>
                          <a:pt x="501" y="85"/>
                        </a:lnTo>
                        <a:lnTo>
                          <a:pt x="504" y="88"/>
                        </a:lnTo>
                        <a:lnTo>
                          <a:pt x="507" y="91"/>
                        </a:lnTo>
                        <a:lnTo>
                          <a:pt x="507" y="97"/>
                        </a:lnTo>
                        <a:lnTo>
                          <a:pt x="507" y="106"/>
                        </a:lnTo>
                        <a:lnTo>
                          <a:pt x="501" y="112"/>
                        </a:lnTo>
                        <a:lnTo>
                          <a:pt x="495" y="115"/>
                        </a:lnTo>
                        <a:lnTo>
                          <a:pt x="495" y="118"/>
                        </a:lnTo>
                        <a:lnTo>
                          <a:pt x="495" y="118"/>
                        </a:lnTo>
                        <a:lnTo>
                          <a:pt x="495" y="118"/>
                        </a:lnTo>
                        <a:lnTo>
                          <a:pt x="492" y="118"/>
                        </a:lnTo>
                        <a:lnTo>
                          <a:pt x="489" y="118"/>
                        </a:lnTo>
                        <a:lnTo>
                          <a:pt x="489" y="118"/>
                        </a:lnTo>
                        <a:lnTo>
                          <a:pt x="486" y="118"/>
                        </a:lnTo>
                        <a:lnTo>
                          <a:pt x="486" y="118"/>
                        </a:lnTo>
                        <a:lnTo>
                          <a:pt x="486" y="121"/>
                        </a:lnTo>
                        <a:lnTo>
                          <a:pt x="486" y="121"/>
                        </a:lnTo>
                        <a:lnTo>
                          <a:pt x="483" y="124"/>
                        </a:lnTo>
                        <a:lnTo>
                          <a:pt x="474" y="127"/>
                        </a:lnTo>
                        <a:lnTo>
                          <a:pt x="468" y="130"/>
                        </a:lnTo>
                        <a:lnTo>
                          <a:pt x="465" y="133"/>
                        </a:lnTo>
                        <a:lnTo>
                          <a:pt x="459" y="133"/>
                        </a:lnTo>
                        <a:lnTo>
                          <a:pt x="456" y="133"/>
                        </a:lnTo>
                        <a:lnTo>
                          <a:pt x="453" y="133"/>
                        </a:lnTo>
                        <a:lnTo>
                          <a:pt x="453" y="130"/>
                        </a:lnTo>
                        <a:lnTo>
                          <a:pt x="450" y="133"/>
                        </a:lnTo>
                        <a:lnTo>
                          <a:pt x="450" y="136"/>
                        </a:lnTo>
                        <a:lnTo>
                          <a:pt x="450" y="136"/>
                        </a:lnTo>
                        <a:lnTo>
                          <a:pt x="444" y="133"/>
                        </a:lnTo>
                        <a:lnTo>
                          <a:pt x="441" y="130"/>
                        </a:lnTo>
                        <a:lnTo>
                          <a:pt x="441" y="130"/>
                        </a:lnTo>
                        <a:lnTo>
                          <a:pt x="441" y="130"/>
                        </a:lnTo>
                        <a:lnTo>
                          <a:pt x="435" y="130"/>
                        </a:lnTo>
                        <a:lnTo>
                          <a:pt x="432" y="130"/>
                        </a:lnTo>
                        <a:lnTo>
                          <a:pt x="432" y="133"/>
                        </a:lnTo>
                        <a:lnTo>
                          <a:pt x="432" y="133"/>
                        </a:lnTo>
                        <a:lnTo>
                          <a:pt x="432" y="136"/>
                        </a:lnTo>
                        <a:lnTo>
                          <a:pt x="432" y="136"/>
                        </a:lnTo>
                        <a:lnTo>
                          <a:pt x="432" y="136"/>
                        </a:lnTo>
                        <a:lnTo>
                          <a:pt x="429" y="133"/>
                        </a:lnTo>
                        <a:lnTo>
                          <a:pt x="429" y="133"/>
                        </a:lnTo>
                        <a:lnTo>
                          <a:pt x="429" y="133"/>
                        </a:lnTo>
                        <a:lnTo>
                          <a:pt x="423" y="133"/>
                        </a:lnTo>
                        <a:lnTo>
                          <a:pt x="420" y="133"/>
                        </a:lnTo>
                        <a:lnTo>
                          <a:pt x="420" y="130"/>
                        </a:lnTo>
                        <a:lnTo>
                          <a:pt x="420" y="130"/>
                        </a:lnTo>
                        <a:lnTo>
                          <a:pt x="417" y="133"/>
                        </a:lnTo>
                        <a:lnTo>
                          <a:pt x="417" y="133"/>
                        </a:lnTo>
                        <a:lnTo>
                          <a:pt x="411" y="127"/>
                        </a:lnTo>
                        <a:lnTo>
                          <a:pt x="408" y="121"/>
                        </a:lnTo>
                        <a:lnTo>
                          <a:pt x="402" y="118"/>
                        </a:lnTo>
                        <a:lnTo>
                          <a:pt x="405" y="124"/>
                        </a:lnTo>
                        <a:lnTo>
                          <a:pt x="405" y="127"/>
                        </a:lnTo>
                        <a:lnTo>
                          <a:pt x="405" y="127"/>
                        </a:lnTo>
                        <a:lnTo>
                          <a:pt x="405" y="130"/>
                        </a:lnTo>
                        <a:lnTo>
                          <a:pt x="408" y="133"/>
                        </a:lnTo>
                        <a:lnTo>
                          <a:pt x="408" y="133"/>
                        </a:lnTo>
                        <a:lnTo>
                          <a:pt x="408" y="133"/>
                        </a:lnTo>
                        <a:lnTo>
                          <a:pt x="402" y="130"/>
                        </a:lnTo>
                        <a:lnTo>
                          <a:pt x="399" y="130"/>
                        </a:lnTo>
                        <a:lnTo>
                          <a:pt x="402" y="133"/>
                        </a:lnTo>
                        <a:lnTo>
                          <a:pt x="402" y="136"/>
                        </a:lnTo>
                        <a:lnTo>
                          <a:pt x="405" y="136"/>
                        </a:lnTo>
                        <a:lnTo>
                          <a:pt x="405" y="136"/>
                        </a:lnTo>
                        <a:lnTo>
                          <a:pt x="417" y="139"/>
                        </a:lnTo>
                        <a:lnTo>
                          <a:pt x="423" y="139"/>
                        </a:lnTo>
                        <a:lnTo>
                          <a:pt x="423" y="142"/>
                        </a:lnTo>
                        <a:lnTo>
                          <a:pt x="423" y="142"/>
                        </a:lnTo>
                        <a:lnTo>
                          <a:pt x="408" y="148"/>
                        </a:lnTo>
                        <a:lnTo>
                          <a:pt x="396" y="151"/>
                        </a:lnTo>
                        <a:lnTo>
                          <a:pt x="393" y="151"/>
                        </a:lnTo>
                        <a:lnTo>
                          <a:pt x="387" y="151"/>
                        </a:lnTo>
                        <a:lnTo>
                          <a:pt x="384" y="151"/>
                        </a:lnTo>
                        <a:lnTo>
                          <a:pt x="384" y="148"/>
                        </a:lnTo>
                        <a:lnTo>
                          <a:pt x="381" y="148"/>
                        </a:lnTo>
                        <a:lnTo>
                          <a:pt x="381" y="148"/>
                        </a:lnTo>
                        <a:lnTo>
                          <a:pt x="377" y="148"/>
                        </a:lnTo>
                        <a:lnTo>
                          <a:pt x="374" y="148"/>
                        </a:lnTo>
                        <a:lnTo>
                          <a:pt x="374" y="148"/>
                        </a:lnTo>
                        <a:lnTo>
                          <a:pt x="374" y="148"/>
                        </a:lnTo>
                        <a:lnTo>
                          <a:pt x="371" y="148"/>
                        </a:lnTo>
                        <a:lnTo>
                          <a:pt x="368" y="151"/>
                        </a:lnTo>
                        <a:lnTo>
                          <a:pt x="368" y="151"/>
                        </a:lnTo>
                        <a:lnTo>
                          <a:pt x="368" y="154"/>
                        </a:lnTo>
                        <a:lnTo>
                          <a:pt x="365" y="157"/>
                        </a:lnTo>
                        <a:lnTo>
                          <a:pt x="368" y="157"/>
                        </a:lnTo>
                        <a:lnTo>
                          <a:pt x="371" y="157"/>
                        </a:lnTo>
                        <a:lnTo>
                          <a:pt x="371" y="157"/>
                        </a:lnTo>
                        <a:lnTo>
                          <a:pt x="371" y="160"/>
                        </a:lnTo>
                        <a:lnTo>
                          <a:pt x="374" y="160"/>
                        </a:lnTo>
                        <a:lnTo>
                          <a:pt x="377" y="157"/>
                        </a:lnTo>
                        <a:lnTo>
                          <a:pt x="390" y="157"/>
                        </a:lnTo>
                        <a:lnTo>
                          <a:pt x="393" y="157"/>
                        </a:lnTo>
                        <a:lnTo>
                          <a:pt x="408" y="157"/>
                        </a:lnTo>
                        <a:lnTo>
                          <a:pt x="417" y="154"/>
                        </a:lnTo>
                        <a:lnTo>
                          <a:pt x="420" y="154"/>
                        </a:lnTo>
                        <a:lnTo>
                          <a:pt x="420" y="154"/>
                        </a:lnTo>
                        <a:lnTo>
                          <a:pt x="423" y="148"/>
                        </a:lnTo>
                        <a:lnTo>
                          <a:pt x="429" y="148"/>
                        </a:lnTo>
                        <a:lnTo>
                          <a:pt x="429" y="148"/>
                        </a:lnTo>
                        <a:lnTo>
                          <a:pt x="432" y="148"/>
                        </a:lnTo>
                        <a:lnTo>
                          <a:pt x="432" y="148"/>
                        </a:lnTo>
                        <a:lnTo>
                          <a:pt x="435" y="148"/>
                        </a:lnTo>
                        <a:lnTo>
                          <a:pt x="438" y="148"/>
                        </a:lnTo>
                        <a:lnTo>
                          <a:pt x="438" y="151"/>
                        </a:lnTo>
                        <a:lnTo>
                          <a:pt x="435" y="157"/>
                        </a:lnTo>
                        <a:lnTo>
                          <a:pt x="429" y="160"/>
                        </a:lnTo>
                        <a:lnTo>
                          <a:pt x="426" y="160"/>
                        </a:lnTo>
                        <a:lnTo>
                          <a:pt x="420" y="163"/>
                        </a:lnTo>
                        <a:lnTo>
                          <a:pt x="420" y="163"/>
                        </a:lnTo>
                        <a:lnTo>
                          <a:pt x="420" y="163"/>
                        </a:lnTo>
                        <a:lnTo>
                          <a:pt x="417" y="166"/>
                        </a:lnTo>
                        <a:lnTo>
                          <a:pt x="414" y="166"/>
                        </a:lnTo>
                        <a:lnTo>
                          <a:pt x="414" y="166"/>
                        </a:lnTo>
                        <a:lnTo>
                          <a:pt x="414" y="166"/>
                        </a:lnTo>
                        <a:lnTo>
                          <a:pt x="411" y="172"/>
                        </a:lnTo>
                        <a:lnTo>
                          <a:pt x="405" y="175"/>
                        </a:lnTo>
                        <a:lnTo>
                          <a:pt x="402" y="175"/>
                        </a:lnTo>
                        <a:lnTo>
                          <a:pt x="402" y="175"/>
                        </a:lnTo>
                        <a:lnTo>
                          <a:pt x="399" y="175"/>
                        </a:lnTo>
                        <a:lnTo>
                          <a:pt x="399" y="175"/>
                        </a:lnTo>
                        <a:lnTo>
                          <a:pt x="393" y="175"/>
                        </a:lnTo>
                        <a:lnTo>
                          <a:pt x="393" y="175"/>
                        </a:lnTo>
                        <a:lnTo>
                          <a:pt x="393" y="175"/>
                        </a:lnTo>
                        <a:lnTo>
                          <a:pt x="390" y="178"/>
                        </a:lnTo>
                        <a:lnTo>
                          <a:pt x="384" y="178"/>
                        </a:lnTo>
                        <a:lnTo>
                          <a:pt x="384" y="178"/>
                        </a:lnTo>
                        <a:lnTo>
                          <a:pt x="381" y="181"/>
                        </a:lnTo>
                        <a:lnTo>
                          <a:pt x="381" y="184"/>
                        </a:lnTo>
                        <a:lnTo>
                          <a:pt x="371" y="184"/>
                        </a:lnTo>
                        <a:lnTo>
                          <a:pt x="371" y="184"/>
                        </a:lnTo>
                        <a:lnTo>
                          <a:pt x="371" y="184"/>
                        </a:lnTo>
                        <a:lnTo>
                          <a:pt x="368" y="187"/>
                        </a:lnTo>
                        <a:lnTo>
                          <a:pt x="368" y="184"/>
                        </a:lnTo>
                        <a:lnTo>
                          <a:pt x="365" y="184"/>
                        </a:lnTo>
                        <a:lnTo>
                          <a:pt x="365" y="187"/>
                        </a:lnTo>
                        <a:lnTo>
                          <a:pt x="362" y="187"/>
                        </a:lnTo>
                        <a:lnTo>
                          <a:pt x="362" y="187"/>
                        </a:lnTo>
                        <a:lnTo>
                          <a:pt x="359" y="187"/>
                        </a:lnTo>
                        <a:lnTo>
                          <a:pt x="359" y="187"/>
                        </a:lnTo>
                        <a:lnTo>
                          <a:pt x="359" y="190"/>
                        </a:lnTo>
                        <a:lnTo>
                          <a:pt x="359" y="190"/>
                        </a:lnTo>
                        <a:lnTo>
                          <a:pt x="359" y="190"/>
                        </a:lnTo>
                        <a:lnTo>
                          <a:pt x="359" y="193"/>
                        </a:lnTo>
                        <a:lnTo>
                          <a:pt x="356" y="196"/>
                        </a:lnTo>
                        <a:lnTo>
                          <a:pt x="353" y="196"/>
                        </a:lnTo>
                        <a:lnTo>
                          <a:pt x="353" y="196"/>
                        </a:lnTo>
                        <a:lnTo>
                          <a:pt x="353" y="199"/>
                        </a:lnTo>
                        <a:lnTo>
                          <a:pt x="344" y="199"/>
                        </a:lnTo>
                        <a:lnTo>
                          <a:pt x="344" y="199"/>
                        </a:lnTo>
                        <a:lnTo>
                          <a:pt x="344" y="199"/>
                        </a:lnTo>
                        <a:lnTo>
                          <a:pt x="341" y="202"/>
                        </a:lnTo>
                        <a:lnTo>
                          <a:pt x="341" y="202"/>
                        </a:lnTo>
                        <a:lnTo>
                          <a:pt x="341" y="199"/>
                        </a:lnTo>
                        <a:lnTo>
                          <a:pt x="341" y="199"/>
                        </a:lnTo>
                        <a:lnTo>
                          <a:pt x="341" y="199"/>
                        </a:lnTo>
                        <a:lnTo>
                          <a:pt x="341" y="199"/>
                        </a:lnTo>
                        <a:lnTo>
                          <a:pt x="341" y="196"/>
                        </a:lnTo>
                        <a:lnTo>
                          <a:pt x="341" y="193"/>
                        </a:lnTo>
                        <a:lnTo>
                          <a:pt x="341" y="193"/>
                        </a:lnTo>
                        <a:lnTo>
                          <a:pt x="338" y="190"/>
                        </a:lnTo>
                        <a:lnTo>
                          <a:pt x="335" y="190"/>
                        </a:lnTo>
                        <a:lnTo>
                          <a:pt x="335" y="193"/>
                        </a:lnTo>
                        <a:lnTo>
                          <a:pt x="338" y="196"/>
                        </a:lnTo>
                        <a:lnTo>
                          <a:pt x="335" y="199"/>
                        </a:lnTo>
                        <a:lnTo>
                          <a:pt x="335" y="199"/>
                        </a:lnTo>
                        <a:lnTo>
                          <a:pt x="335" y="199"/>
                        </a:lnTo>
                        <a:lnTo>
                          <a:pt x="335" y="202"/>
                        </a:lnTo>
                        <a:lnTo>
                          <a:pt x="332" y="202"/>
                        </a:lnTo>
                        <a:lnTo>
                          <a:pt x="335" y="205"/>
                        </a:lnTo>
                        <a:lnTo>
                          <a:pt x="338" y="205"/>
                        </a:lnTo>
                        <a:lnTo>
                          <a:pt x="338" y="208"/>
                        </a:lnTo>
                        <a:lnTo>
                          <a:pt x="335" y="211"/>
                        </a:lnTo>
                        <a:lnTo>
                          <a:pt x="335" y="211"/>
                        </a:lnTo>
                        <a:lnTo>
                          <a:pt x="332" y="208"/>
                        </a:lnTo>
                        <a:lnTo>
                          <a:pt x="332" y="208"/>
                        </a:lnTo>
                        <a:lnTo>
                          <a:pt x="329" y="208"/>
                        </a:lnTo>
                        <a:lnTo>
                          <a:pt x="329" y="208"/>
                        </a:lnTo>
                        <a:lnTo>
                          <a:pt x="323" y="208"/>
                        </a:lnTo>
                        <a:lnTo>
                          <a:pt x="323" y="208"/>
                        </a:lnTo>
                        <a:lnTo>
                          <a:pt x="320" y="208"/>
                        </a:lnTo>
                        <a:lnTo>
                          <a:pt x="320" y="208"/>
                        </a:lnTo>
                        <a:lnTo>
                          <a:pt x="320" y="208"/>
                        </a:lnTo>
                        <a:lnTo>
                          <a:pt x="320" y="208"/>
                        </a:lnTo>
                        <a:lnTo>
                          <a:pt x="320" y="205"/>
                        </a:lnTo>
                        <a:lnTo>
                          <a:pt x="317" y="205"/>
                        </a:lnTo>
                        <a:lnTo>
                          <a:pt x="317" y="205"/>
                        </a:lnTo>
                        <a:lnTo>
                          <a:pt x="314" y="205"/>
                        </a:lnTo>
                        <a:lnTo>
                          <a:pt x="314" y="205"/>
                        </a:lnTo>
                        <a:lnTo>
                          <a:pt x="314" y="208"/>
                        </a:lnTo>
                        <a:lnTo>
                          <a:pt x="311" y="208"/>
                        </a:lnTo>
                        <a:lnTo>
                          <a:pt x="311" y="208"/>
                        </a:lnTo>
                        <a:lnTo>
                          <a:pt x="308" y="208"/>
                        </a:lnTo>
                        <a:lnTo>
                          <a:pt x="308" y="211"/>
                        </a:lnTo>
                        <a:lnTo>
                          <a:pt x="308" y="214"/>
                        </a:lnTo>
                        <a:lnTo>
                          <a:pt x="311" y="214"/>
                        </a:lnTo>
                        <a:lnTo>
                          <a:pt x="317" y="214"/>
                        </a:lnTo>
                        <a:lnTo>
                          <a:pt x="326" y="214"/>
                        </a:lnTo>
                        <a:lnTo>
                          <a:pt x="329" y="218"/>
                        </a:lnTo>
                        <a:lnTo>
                          <a:pt x="326" y="221"/>
                        </a:lnTo>
                        <a:lnTo>
                          <a:pt x="326" y="221"/>
                        </a:lnTo>
                        <a:lnTo>
                          <a:pt x="320" y="221"/>
                        </a:lnTo>
                        <a:lnTo>
                          <a:pt x="320" y="221"/>
                        </a:lnTo>
                        <a:lnTo>
                          <a:pt x="320" y="221"/>
                        </a:lnTo>
                        <a:lnTo>
                          <a:pt x="314" y="221"/>
                        </a:lnTo>
                        <a:lnTo>
                          <a:pt x="314" y="221"/>
                        </a:lnTo>
                        <a:lnTo>
                          <a:pt x="314" y="221"/>
                        </a:lnTo>
                        <a:lnTo>
                          <a:pt x="314" y="224"/>
                        </a:lnTo>
                        <a:lnTo>
                          <a:pt x="311" y="224"/>
                        </a:lnTo>
                        <a:lnTo>
                          <a:pt x="314" y="227"/>
                        </a:lnTo>
                        <a:lnTo>
                          <a:pt x="314" y="227"/>
                        </a:lnTo>
                        <a:lnTo>
                          <a:pt x="314" y="227"/>
                        </a:lnTo>
                        <a:lnTo>
                          <a:pt x="317" y="227"/>
                        </a:lnTo>
                        <a:lnTo>
                          <a:pt x="317" y="227"/>
                        </a:lnTo>
                        <a:lnTo>
                          <a:pt x="317" y="227"/>
                        </a:lnTo>
                        <a:lnTo>
                          <a:pt x="317" y="230"/>
                        </a:lnTo>
                        <a:lnTo>
                          <a:pt x="314" y="233"/>
                        </a:lnTo>
                        <a:lnTo>
                          <a:pt x="308" y="233"/>
                        </a:lnTo>
                        <a:lnTo>
                          <a:pt x="299" y="233"/>
                        </a:lnTo>
                        <a:lnTo>
                          <a:pt x="299" y="233"/>
                        </a:lnTo>
                        <a:lnTo>
                          <a:pt x="299" y="233"/>
                        </a:lnTo>
                        <a:lnTo>
                          <a:pt x="299" y="230"/>
                        </a:lnTo>
                        <a:lnTo>
                          <a:pt x="296" y="230"/>
                        </a:lnTo>
                        <a:lnTo>
                          <a:pt x="293" y="230"/>
                        </a:lnTo>
                        <a:lnTo>
                          <a:pt x="293" y="224"/>
                        </a:lnTo>
                        <a:lnTo>
                          <a:pt x="293" y="224"/>
                        </a:lnTo>
                        <a:lnTo>
                          <a:pt x="293" y="224"/>
                        </a:lnTo>
                        <a:lnTo>
                          <a:pt x="287" y="221"/>
                        </a:lnTo>
                        <a:lnTo>
                          <a:pt x="287" y="221"/>
                        </a:lnTo>
                        <a:lnTo>
                          <a:pt x="287" y="218"/>
                        </a:lnTo>
                        <a:lnTo>
                          <a:pt x="287" y="218"/>
                        </a:lnTo>
                        <a:lnTo>
                          <a:pt x="287" y="218"/>
                        </a:lnTo>
                        <a:lnTo>
                          <a:pt x="284" y="214"/>
                        </a:lnTo>
                        <a:lnTo>
                          <a:pt x="284" y="214"/>
                        </a:lnTo>
                        <a:lnTo>
                          <a:pt x="281" y="214"/>
                        </a:lnTo>
                        <a:lnTo>
                          <a:pt x="281" y="214"/>
                        </a:lnTo>
                        <a:lnTo>
                          <a:pt x="278" y="214"/>
                        </a:lnTo>
                        <a:lnTo>
                          <a:pt x="278" y="214"/>
                        </a:lnTo>
                        <a:lnTo>
                          <a:pt x="278" y="214"/>
                        </a:lnTo>
                        <a:lnTo>
                          <a:pt x="272" y="214"/>
                        </a:lnTo>
                        <a:lnTo>
                          <a:pt x="272" y="214"/>
                        </a:lnTo>
                        <a:lnTo>
                          <a:pt x="272" y="218"/>
                        </a:lnTo>
                        <a:lnTo>
                          <a:pt x="269" y="218"/>
                        </a:lnTo>
                        <a:lnTo>
                          <a:pt x="269" y="221"/>
                        </a:lnTo>
                        <a:lnTo>
                          <a:pt x="272" y="221"/>
                        </a:lnTo>
                        <a:lnTo>
                          <a:pt x="275" y="221"/>
                        </a:lnTo>
                        <a:lnTo>
                          <a:pt x="275" y="221"/>
                        </a:lnTo>
                        <a:lnTo>
                          <a:pt x="275" y="221"/>
                        </a:lnTo>
                        <a:lnTo>
                          <a:pt x="275" y="221"/>
                        </a:lnTo>
                        <a:lnTo>
                          <a:pt x="278" y="221"/>
                        </a:lnTo>
                        <a:lnTo>
                          <a:pt x="284" y="227"/>
                        </a:lnTo>
                        <a:lnTo>
                          <a:pt x="284" y="239"/>
                        </a:lnTo>
                        <a:lnTo>
                          <a:pt x="284" y="239"/>
                        </a:lnTo>
                        <a:lnTo>
                          <a:pt x="281" y="239"/>
                        </a:lnTo>
                        <a:lnTo>
                          <a:pt x="278" y="236"/>
                        </a:lnTo>
                        <a:lnTo>
                          <a:pt x="278" y="236"/>
                        </a:lnTo>
                        <a:lnTo>
                          <a:pt x="278" y="236"/>
                        </a:lnTo>
                        <a:lnTo>
                          <a:pt x="275" y="236"/>
                        </a:lnTo>
                        <a:lnTo>
                          <a:pt x="275" y="236"/>
                        </a:lnTo>
                        <a:lnTo>
                          <a:pt x="275" y="236"/>
                        </a:lnTo>
                        <a:lnTo>
                          <a:pt x="275" y="239"/>
                        </a:lnTo>
                        <a:lnTo>
                          <a:pt x="272" y="236"/>
                        </a:lnTo>
                        <a:lnTo>
                          <a:pt x="272" y="236"/>
                        </a:lnTo>
                        <a:lnTo>
                          <a:pt x="269" y="236"/>
                        </a:lnTo>
                        <a:lnTo>
                          <a:pt x="266" y="236"/>
                        </a:lnTo>
                        <a:lnTo>
                          <a:pt x="266" y="236"/>
                        </a:lnTo>
                        <a:lnTo>
                          <a:pt x="266" y="236"/>
                        </a:lnTo>
                        <a:lnTo>
                          <a:pt x="263" y="239"/>
                        </a:lnTo>
                        <a:lnTo>
                          <a:pt x="263" y="239"/>
                        </a:lnTo>
                        <a:lnTo>
                          <a:pt x="263" y="236"/>
                        </a:lnTo>
                        <a:lnTo>
                          <a:pt x="263" y="236"/>
                        </a:lnTo>
                        <a:lnTo>
                          <a:pt x="263" y="236"/>
                        </a:lnTo>
                        <a:lnTo>
                          <a:pt x="260" y="236"/>
                        </a:lnTo>
                        <a:lnTo>
                          <a:pt x="257" y="233"/>
                        </a:lnTo>
                        <a:lnTo>
                          <a:pt x="257" y="230"/>
                        </a:lnTo>
                        <a:lnTo>
                          <a:pt x="254" y="230"/>
                        </a:lnTo>
                        <a:lnTo>
                          <a:pt x="254" y="233"/>
                        </a:lnTo>
                        <a:lnTo>
                          <a:pt x="254" y="230"/>
                        </a:lnTo>
                        <a:lnTo>
                          <a:pt x="254" y="230"/>
                        </a:lnTo>
                        <a:lnTo>
                          <a:pt x="254" y="230"/>
                        </a:lnTo>
                        <a:lnTo>
                          <a:pt x="251" y="227"/>
                        </a:lnTo>
                        <a:lnTo>
                          <a:pt x="251" y="227"/>
                        </a:lnTo>
                        <a:lnTo>
                          <a:pt x="251" y="227"/>
                        </a:lnTo>
                        <a:lnTo>
                          <a:pt x="245" y="227"/>
                        </a:lnTo>
                        <a:lnTo>
                          <a:pt x="245" y="224"/>
                        </a:lnTo>
                        <a:lnTo>
                          <a:pt x="242" y="224"/>
                        </a:lnTo>
                        <a:lnTo>
                          <a:pt x="242" y="224"/>
                        </a:lnTo>
                        <a:lnTo>
                          <a:pt x="239" y="224"/>
                        </a:lnTo>
                        <a:lnTo>
                          <a:pt x="239" y="227"/>
                        </a:lnTo>
                        <a:lnTo>
                          <a:pt x="239" y="227"/>
                        </a:lnTo>
                        <a:lnTo>
                          <a:pt x="239" y="230"/>
                        </a:lnTo>
                        <a:lnTo>
                          <a:pt x="239" y="230"/>
                        </a:lnTo>
                        <a:lnTo>
                          <a:pt x="242" y="230"/>
                        </a:lnTo>
                        <a:lnTo>
                          <a:pt x="245" y="233"/>
                        </a:lnTo>
                        <a:lnTo>
                          <a:pt x="245" y="233"/>
                        </a:lnTo>
                        <a:lnTo>
                          <a:pt x="245" y="233"/>
                        </a:lnTo>
                        <a:lnTo>
                          <a:pt x="248" y="233"/>
                        </a:lnTo>
                        <a:lnTo>
                          <a:pt x="251" y="239"/>
                        </a:lnTo>
                        <a:lnTo>
                          <a:pt x="251" y="239"/>
                        </a:lnTo>
                        <a:lnTo>
                          <a:pt x="242" y="239"/>
                        </a:lnTo>
                        <a:lnTo>
                          <a:pt x="242" y="236"/>
                        </a:lnTo>
                        <a:lnTo>
                          <a:pt x="242" y="233"/>
                        </a:lnTo>
                        <a:lnTo>
                          <a:pt x="242" y="233"/>
                        </a:lnTo>
                        <a:lnTo>
                          <a:pt x="239" y="233"/>
                        </a:lnTo>
                        <a:lnTo>
                          <a:pt x="239" y="230"/>
                        </a:lnTo>
                        <a:lnTo>
                          <a:pt x="236" y="227"/>
                        </a:lnTo>
                        <a:lnTo>
                          <a:pt x="236" y="230"/>
                        </a:lnTo>
                        <a:lnTo>
                          <a:pt x="233" y="230"/>
                        </a:lnTo>
                        <a:lnTo>
                          <a:pt x="233" y="233"/>
                        </a:lnTo>
                        <a:lnTo>
                          <a:pt x="233" y="233"/>
                        </a:lnTo>
                        <a:lnTo>
                          <a:pt x="236" y="233"/>
                        </a:lnTo>
                        <a:lnTo>
                          <a:pt x="233" y="236"/>
                        </a:lnTo>
                        <a:lnTo>
                          <a:pt x="233" y="233"/>
                        </a:lnTo>
                        <a:lnTo>
                          <a:pt x="230" y="233"/>
                        </a:lnTo>
                        <a:lnTo>
                          <a:pt x="230" y="233"/>
                        </a:lnTo>
                        <a:lnTo>
                          <a:pt x="230" y="233"/>
                        </a:lnTo>
                        <a:lnTo>
                          <a:pt x="227" y="233"/>
                        </a:lnTo>
                        <a:lnTo>
                          <a:pt x="224" y="233"/>
                        </a:lnTo>
                        <a:lnTo>
                          <a:pt x="224" y="236"/>
                        </a:lnTo>
                        <a:lnTo>
                          <a:pt x="224" y="236"/>
                        </a:lnTo>
                        <a:lnTo>
                          <a:pt x="224" y="239"/>
                        </a:lnTo>
                        <a:lnTo>
                          <a:pt x="227" y="239"/>
                        </a:lnTo>
                        <a:lnTo>
                          <a:pt x="230" y="239"/>
                        </a:lnTo>
                        <a:lnTo>
                          <a:pt x="230" y="242"/>
                        </a:lnTo>
                        <a:lnTo>
                          <a:pt x="230" y="242"/>
                        </a:lnTo>
                        <a:lnTo>
                          <a:pt x="230" y="242"/>
                        </a:lnTo>
                        <a:lnTo>
                          <a:pt x="227" y="242"/>
                        </a:lnTo>
                        <a:lnTo>
                          <a:pt x="227" y="242"/>
                        </a:lnTo>
                        <a:lnTo>
                          <a:pt x="224" y="242"/>
                        </a:lnTo>
                        <a:lnTo>
                          <a:pt x="224" y="242"/>
                        </a:lnTo>
                        <a:lnTo>
                          <a:pt x="224" y="242"/>
                        </a:lnTo>
                        <a:lnTo>
                          <a:pt x="221" y="245"/>
                        </a:lnTo>
                        <a:lnTo>
                          <a:pt x="221" y="245"/>
                        </a:lnTo>
                        <a:lnTo>
                          <a:pt x="224" y="248"/>
                        </a:lnTo>
                        <a:lnTo>
                          <a:pt x="227" y="248"/>
                        </a:lnTo>
                        <a:lnTo>
                          <a:pt x="227" y="248"/>
                        </a:lnTo>
                        <a:lnTo>
                          <a:pt x="230" y="248"/>
                        </a:lnTo>
                        <a:lnTo>
                          <a:pt x="236" y="251"/>
                        </a:lnTo>
                        <a:lnTo>
                          <a:pt x="242" y="251"/>
                        </a:lnTo>
                        <a:lnTo>
                          <a:pt x="242" y="254"/>
                        </a:lnTo>
                        <a:lnTo>
                          <a:pt x="239" y="251"/>
                        </a:lnTo>
                        <a:lnTo>
                          <a:pt x="239" y="251"/>
                        </a:lnTo>
                        <a:lnTo>
                          <a:pt x="239" y="251"/>
                        </a:lnTo>
                        <a:lnTo>
                          <a:pt x="230" y="251"/>
                        </a:lnTo>
                        <a:lnTo>
                          <a:pt x="230" y="251"/>
                        </a:lnTo>
                        <a:lnTo>
                          <a:pt x="230" y="251"/>
                        </a:lnTo>
                        <a:lnTo>
                          <a:pt x="227" y="251"/>
                        </a:lnTo>
                        <a:lnTo>
                          <a:pt x="227" y="251"/>
                        </a:lnTo>
                        <a:lnTo>
                          <a:pt x="227" y="251"/>
                        </a:lnTo>
                        <a:lnTo>
                          <a:pt x="227" y="251"/>
                        </a:lnTo>
                        <a:lnTo>
                          <a:pt x="224" y="248"/>
                        </a:lnTo>
                        <a:lnTo>
                          <a:pt x="224" y="248"/>
                        </a:lnTo>
                        <a:lnTo>
                          <a:pt x="224" y="248"/>
                        </a:lnTo>
                        <a:lnTo>
                          <a:pt x="218" y="248"/>
                        </a:lnTo>
                        <a:lnTo>
                          <a:pt x="215" y="245"/>
                        </a:lnTo>
                        <a:lnTo>
                          <a:pt x="212" y="245"/>
                        </a:lnTo>
                        <a:lnTo>
                          <a:pt x="212" y="248"/>
                        </a:lnTo>
                        <a:lnTo>
                          <a:pt x="215" y="251"/>
                        </a:lnTo>
                        <a:lnTo>
                          <a:pt x="215" y="251"/>
                        </a:lnTo>
                        <a:lnTo>
                          <a:pt x="215" y="251"/>
                        </a:lnTo>
                        <a:lnTo>
                          <a:pt x="221" y="254"/>
                        </a:lnTo>
                        <a:lnTo>
                          <a:pt x="221" y="254"/>
                        </a:lnTo>
                        <a:lnTo>
                          <a:pt x="221" y="254"/>
                        </a:lnTo>
                        <a:lnTo>
                          <a:pt x="221" y="254"/>
                        </a:lnTo>
                        <a:lnTo>
                          <a:pt x="221" y="257"/>
                        </a:lnTo>
                        <a:lnTo>
                          <a:pt x="221" y="257"/>
                        </a:lnTo>
                        <a:lnTo>
                          <a:pt x="221" y="257"/>
                        </a:lnTo>
                        <a:lnTo>
                          <a:pt x="224" y="257"/>
                        </a:lnTo>
                        <a:lnTo>
                          <a:pt x="224" y="257"/>
                        </a:lnTo>
                        <a:lnTo>
                          <a:pt x="224" y="257"/>
                        </a:lnTo>
                        <a:lnTo>
                          <a:pt x="224" y="257"/>
                        </a:lnTo>
                        <a:lnTo>
                          <a:pt x="227" y="257"/>
                        </a:lnTo>
                        <a:lnTo>
                          <a:pt x="227" y="260"/>
                        </a:lnTo>
                        <a:lnTo>
                          <a:pt x="227" y="257"/>
                        </a:lnTo>
                        <a:lnTo>
                          <a:pt x="230" y="257"/>
                        </a:lnTo>
                        <a:lnTo>
                          <a:pt x="230" y="257"/>
                        </a:lnTo>
                        <a:lnTo>
                          <a:pt x="230" y="257"/>
                        </a:lnTo>
                        <a:lnTo>
                          <a:pt x="230" y="257"/>
                        </a:lnTo>
                        <a:lnTo>
                          <a:pt x="233" y="257"/>
                        </a:lnTo>
                        <a:lnTo>
                          <a:pt x="233" y="257"/>
                        </a:lnTo>
                        <a:lnTo>
                          <a:pt x="233" y="257"/>
                        </a:lnTo>
                        <a:lnTo>
                          <a:pt x="236" y="257"/>
                        </a:lnTo>
                        <a:lnTo>
                          <a:pt x="239" y="257"/>
                        </a:lnTo>
                        <a:lnTo>
                          <a:pt x="242" y="263"/>
                        </a:lnTo>
                        <a:lnTo>
                          <a:pt x="239" y="263"/>
                        </a:lnTo>
                        <a:lnTo>
                          <a:pt x="239" y="263"/>
                        </a:lnTo>
                        <a:lnTo>
                          <a:pt x="239" y="263"/>
                        </a:lnTo>
                        <a:lnTo>
                          <a:pt x="236" y="263"/>
                        </a:lnTo>
                        <a:lnTo>
                          <a:pt x="233" y="263"/>
                        </a:lnTo>
                        <a:lnTo>
                          <a:pt x="233" y="266"/>
                        </a:lnTo>
                        <a:lnTo>
                          <a:pt x="233" y="266"/>
                        </a:lnTo>
                        <a:lnTo>
                          <a:pt x="233" y="269"/>
                        </a:lnTo>
                        <a:lnTo>
                          <a:pt x="236" y="269"/>
                        </a:lnTo>
                        <a:lnTo>
                          <a:pt x="239" y="269"/>
                        </a:lnTo>
                        <a:lnTo>
                          <a:pt x="242" y="269"/>
                        </a:lnTo>
                        <a:lnTo>
                          <a:pt x="245" y="266"/>
                        </a:lnTo>
                        <a:lnTo>
                          <a:pt x="248" y="269"/>
                        </a:lnTo>
                        <a:lnTo>
                          <a:pt x="251" y="272"/>
                        </a:lnTo>
                        <a:lnTo>
                          <a:pt x="251" y="275"/>
                        </a:lnTo>
                        <a:lnTo>
                          <a:pt x="245" y="281"/>
                        </a:lnTo>
                        <a:lnTo>
                          <a:pt x="245" y="281"/>
                        </a:lnTo>
                        <a:lnTo>
                          <a:pt x="245" y="281"/>
                        </a:lnTo>
                        <a:lnTo>
                          <a:pt x="245" y="287"/>
                        </a:lnTo>
                        <a:lnTo>
                          <a:pt x="245" y="287"/>
                        </a:lnTo>
                        <a:lnTo>
                          <a:pt x="242" y="287"/>
                        </a:lnTo>
                        <a:lnTo>
                          <a:pt x="242" y="287"/>
                        </a:lnTo>
                        <a:lnTo>
                          <a:pt x="239" y="290"/>
                        </a:lnTo>
                        <a:lnTo>
                          <a:pt x="236" y="290"/>
                        </a:lnTo>
                        <a:lnTo>
                          <a:pt x="236" y="290"/>
                        </a:lnTo>
                        <a:lnTo>
                          <a:pt x="236" y="290"/>
                        </a:lnTo>
                        <a:lnTo>
                          <a:pt x="233" y="290"/>
                        </a:lnTo>
                        <a:lnTo>
                          <a:pt x="230" y="287"/>
                        </a:lnTo>
                        <a:lnTo>
                          <a:pt x="230" y="287"/>
                        </a:lnTo>
                        <a:lnTo>
                          <a:pt x="230" y="287"/>
                        </a:lnTo>
                        <a:lnTo>
                          <a:pt x="230" y="287"/>
                        </a:lnTo>
                        <a:lnTo>
                          <a:pt x="227" y="284"/>
                        </a:lnTo>
                        <a:lnTo>
                          <a:pt x="227" y="284"/>
                        </a:lnTo>
                        <a:lnTo>
                          <a:pt x="227" y="284"/>
                        </a:lnTo>
                        <a:lnTo>
                          <a:pt x="221" y="284"/>
                        </a:lnTo>
                        <a:lnTo>
                          <a:pt x="221" y="284"/>
                        </a:lnTo>
                        <a:lnTo>
                          <a:pt x="221" y="287"/>
                        </a:lnTo>
                        <a:lnTo>
                          <a:pt x="221" y="287"/>
                        </a:lnTo>
                        <a:lnTo>
                          <a:pt x="221" y="287"/>
                        </a:lnTo>
                        <a:lnTo>
                          <a:pt x="221" y="287"/>
                        </a:lnTo>
                        <a:lnTo>
                          <a:pt x="227" y="290"/>
                        </a:lnTo>
                        <a:lnTo>
                          <a:pt x="227" y="290"/>
                        </a:lnTo>
                        <a:lnTo>
                          <a:pt x="227" y="293"/>
                        </a:lnTo>
                        <a:lnTo>
                          <a:pt x="227" y="293"/>
                        </a:lnTo>
                        <a:lnTo>
                          <a:pt x="230" y="293"/>
                        </a:lnTo>
                        <a:lnTo>
                          <a:pt x="233" y="296"/>
                        </a:lnTo>
                        <a:lnTo>
                          <a:pt x="233" y="299"/>
                        </a:lnTo>
                        <a:lnTo>
                          <a:pt x="233" y="299"/>
                        </a:lnTo>
                        <a:lnTo>
                          <a:pt x="230" y="299"/>
                        </a:lnTo>
                        <a:lnTo>
                          <a:pt x="230" y="299"/>
                        </a:lnTo>
                        <a:lnTo>
                          <a:pt x="230" y="302"/>
                        </a:lnTo>
                        <a:lnTo>
                          <a:pt x="227" y="305"/>
                        </a:lnTo>
                        <a:lnTo>
                          <a:pt x="224" y="305"/>
                        </a:lnTo>
                        <a:lnTo>
                          <a:pt x="221" y="299"/>
                        </a:lnTo>
                        <a:lnTo>
                          <a:pt x="218" y="299"/>
                        </a:lnTo>
                        <a:lnTo>
                          <a:pt x="218" y="299"/>
                        </a:lnTo>
                        <a:lnTo>
                          <a:pt x="215" y="299"/>
                        </a:lnTo>
                        <a:lnTo>
                          <a:pt x="215" y="299"/>
                        </a:lnTo>
                        <a:lnTo>
                          <a:pt x="215" y="299"/>
                        </a:lnTo>
                        <a:lnTo>
                          <a:pt x="215" y="299"/>
                        </a:lnTo>
                        <a:lnTo>
                          <a:pt x="209" y="299"/>
                        </a:lnTo>
                        <a:lnTo>
                          <a:pt x="209" y="299"/>
                        </a:lnTo>
                        <a:lnTo>
                          <a:pt x="209" y="299"/>
                        </a:lnTo>
                        <a:lnTo>
                          <a:pt x="205" y="299"/>
                        </a:lnTo>
                        <a:lnTo>
                          <a:pt x="205" y="299"/>
                        </a:lnTo>
                        <a:lnTo>
                          <a:pt x="205" y="302"/>
                        </a:lnTo>
                        <a:lnTo>
                          <a:pt x="205" y="305"/>
                        </a:lnTo>
                        <a:lnTo>
                          <a:pt x="205" y="305"/>
                        </a:lnTo>
                        <a:lnTo>
                          <a:pt x="209" y="305"/>
                        </a:lnTo>
                        <a:lnTo>
                          <a:pt x="218" y="311"/>
                        </a:lnTo>
                        <a:lnTo>
                          <a:pt x="218" y="311"/>
                        </a:lnTo>
                        <a:lnTo>
                          <a:pt x="218" y="311"/>
                        </a:lnTo>
                        <a:lnTo>
                          <a:pt x="221" y="311"/>
                        </a:lnTo>
                        <a:lnTo>
                          <a:pt x="221" y="311"/>
                        </a:lnTo>
                        <a:lnTo>
                          <a:pt x="221" y="311"/>
                        </a:lnTo>
                        <a:lnTo>
                          <a:pt x="221" y="314"/>
                        </a:lnTo>
                        <a:lnTo>
                          <a:pt x="218" y="317"/>
                        </a:lnTo>
                        <a:lnTo>
                          <a:pt x="215" y="317"/>
                        </a:lnTo>
                        <a:lnTo>
                          <a:pt x="212" y="314"/>
                        </a:lnTo>
                        <a:lnTo>
                          <a:pt x="212" y="314"/>
                        </a:lnTo>
                        <a:lnTo>
                          <a:pt x="212" y="314"/>
                        </a:lnTo>
                        <a:lnTo>
                          <a:pt x="209" y="314"/>
                        </a:lnTo>
                        <a:lnTo>
                          <a:pt x="209" y="314"/>
                        </a:lnTo>
                        <a:lnTo>
                          <a:pt x="209" y="314"/>
                        </a:lnTo>
                        <a:lnTo>
                          <a:pt x="205" y="317"/>
                        </a:lnTo>
                        <a:lnTo>
                          <a:pt x="199" y="317"/>
                        </a:lnTo>
                        <a:lnTo>
                          <a:pt x="196" y="314"/>
                        </a:lnTo>
                        <a:lnTo>
                          <a:pt x="196" y="314"/>
                        </a:lnTo>
                        <a:lnTo>
                          <a:pt x="196" y="314"/>
                        </a:lnTo>
                        <a:lnTo>
                          <a:pt x="190" y="311"/>
                        </a:lnTo>
                        <a:lnTo>
                          <a:pt x="187" y="311"/>
                        </a:lnTo>
                        <a:lnTo>
                          <a:pt x="187" y="311"/>
                        </a:lnTo>
                        <a:lnTo>
                          <a:pt x="184" y="311"/>
                        </a:lnTo>
                        <a:lnTo>
                          <a:pt x="181" y="314"/>
                        </a:lnTo>
                        <a:lnTo>
                          <a:pt x="181" y="314"/>
                        </a:lnTo>
                        <a:lnTo>
                          <a:pt x="181" y="320"/>
                        </a:lnTo>
                        <a:lnTo>
                          <a:pt x="178" y="323"/>
                        </a:lnTo>
                        <a:lnTo>
                          <a:pt x="175" y="326"/>
                        </a:lnTo>
                        <a:lnTo>
                          <a:pt x="178" y="326"/>
                        </a:lnTo>
                        <a:lnTo>
                          <a:pt x="181" y="326"/>
                        </a:lnTo>
                        <a:lnTo>
                          <a:pt x="181" y="326"/>
                        </a:lnTo>
                        <a:lnTo>
                          <a:pt x="181" y="329"/>
                        </a:lnTo>
                        <a:lnTo>
                          <a:pt x="178" y="329"/>
                        </a:lnTo>
                        <a:lnTo>
                          <a:pt x="178" y="332"/>
                        </a:lnTo>
                        <a:lnTo>
                          <a:pt x="178" y="332"/>
                        </a:lnTo>
                        <a:lnTo>
                          <a:pt x="178" y="335"/>
                        </a:lnTo>
                        <a:lnTo>
                          <a:pt x="175" y="335"/>
                        </a:lnTo>
                        <a:lnTo>
                          <a:pt x="172" y="335"/>
                        </a:lnTo>
                        <a:lnTo>
                          <a:pt x="172" y="335"/>
                        </a:lnTo>
                        <a:lnTo>
                          <a:pt x="172" y="335"/>
                        </a:lnTo>
                        <a:lnTo>
                          <a:pt x="169" y="338"/>
                        </a:lnTo>
                        <a:lnTo>
                          <a:pt x="169" y="338"/>
                        </a:lnTo>
                        <a:lnTo>
                          <a:pt x="169" y="338"/>
                        </a:lnTo>
                        <a:lnTo>
                          <a:pt x="169" y="338"/>
                        </a:lnTo>
                        <a:lnTo>
                          <a:pt x="166" y="341"/>
                        </a:lnTo>
                        <a:lnTo>
                          <a:pt x="166" y="341"/>
                        </a:lnTo>
                        <a:lnTo>
                          <a:pt x="169" y="338"/>
                        </a:lnTo>
                        <a:lnTo>
                          <a:pt x="166" y="338"/>
                        </a:lnTo>
                        <a:lnTo>
                          <a:pt x="163" y="338"/>
                        </a:lnTo>
                        <a:lnTo>
                          <a:pt x="163" y="338"/>
                        </a:lnTo>
                        <a:lnTo>
                          <a:pt x="163" y="338"/>
                        </a:lnTo>
                        <a:lnTo>
                          <a:pt x="160" y="341"/>
                        </a:lnTo>
                        <a:lnTo>
                          <a:pt x="160" y="341"/>
                        </a:lnTo>
                        <a:lnTo>
                          <a:pt x="160" y="341"/>
                        </a:lnTo>
                        <a:lnTo>
                          <a:pt x="157" y="344"/>
                        </a:lnTo>
                        <a:lnTo>
                          <a:pt x="157" y="347"/>
                        </a:lnTo>
                        <a:lnTo>
                          <a:pt x="148" y="341"/>
                        </a:lnTo>
                        <a:lnTo>
                          <a:pt x="148" y="341"/>
                        </a:lnTo>
                        <a:lnTo>
                          <a:pt x="148" y="341"/>
                        </a:lnTo>
                        <a:lnTo>
                          <a:pt x="145" y="341"/>
                        </a:lnTo>
                        <a:lnTo>
                          <a:pt x="142" y="341"/>
                        </a:lnTo>
                        <a:lnTo>
                          <a:pt x="142" y="341"/>
                        </a:lnTo>
                        <a:lnTo>
                          <a:pt x="142" y="344"/>
                        </a:lnTo>
                        <a:lnTo>
                          <a:pt x="139" y="341"/>
                        </a:lnTo>
                        <a:lnTo>
                          <a:pt x="133" y="332"/>
                        </a:lnTo>
                        <a:lnTo>
                          <a:pt x="130" y="326"/>
                        </a:lnTo>
                        <a:lnTo>
                          <a:pt x="133" y="326"/>
                        </a:lnTo>
                        <a:lnTo>
                          <a:pt x="133" y="326"/>
                        </a:lnTo>
                        <a:lnTo>
                          <a:pt x="133" y="323"/>
                        </a:lnTo>
                        <a:lnTo>
                          <a:pt x="133" y="320"/>
                        </a:lnTo>
                        <a:lnTo>
                          <a:pt x="133" y="320"/>
                        </a:lnTo>
                        <a:lnTo>
                          <a:pt x="133" y="320"/>
                        </a:lnTo>
                        <a:lnTo>
                          <a:pt x="133" y="317"/>
                        </a:lnTo>
                        <a:lnTo>
                          <a:pt x="133" y="317"/>
                        </a:lnTo>
                        <a:lnTo>
                          <a:pt x="133" y="311"/>
                        </a:lnTo>
                        <a:lnTo>
                          <a:pt x="130" y="314"/>
                        </a:lnTo>
                        <a:lnTo>
                          <a:pt x="127" y="320"/>
                        </a:lnTo>
                        <a:lnTo>
                          <a:pt x="127" y="320"/>
                        </a:lnTo>
                        <a:lnTo>
                          <a:pt x="127" y="320"/>
                        </a:lnTo>
                        <a:lnTo>
                          <a:pt x="127" y="323"/>
                        </a:lnTo>
                        <a:lnTo>
                          <a:pt x="124" y="329"/>
                        </a:lnTo>
                        <a:lnTo>
                          <a:pt x="124" y="329"/>
                        </a:lnTo>
                        <a:lnTo>
                          <a:pt x="121" y="332"/>
                        </a:lnTo>
                        <a:lnTo>
                          <a:pt x="124" y="332"/>
                        </a:lnTo>
                        <a:lnTo>
                          <a:pt x="124" y="335"/>
                        </a:lnTo>
                        <a:lnTo>
                          <a:pt x="124" y="335"/>
                        </a:lnTo>
                        <a:lnTo>
                          <a:pt x="124" y="335"/>
                        </a:lnTo>
                        <a:lnTo>
                          <a:pt x="124" y="335"/>
                        </a:lnTo>
                        <a:lnTo>
                          <a:pt x="121" y="335"/>
                        </a:lnTo>
                        <a:lnTo>
                          <a:pt x="118" y="335"/>
                        </a:lnTo>
                        <a:lnTo>
                          <a:pt x="118" y="335"/>
                        </a:lnTo>
                        <a:lnTo>
                          <a:pt x="118" y="335"/>
                        </a:lnTo>
                        <a:lnTo>
                          <a:pt x="115" y="335"/>
                        </a:lnTo>
                        <a:lnTo>
                          <a:pt x="112" y="335"/>
                        </a:lnTo>
                        <a:lnTo>
                          <a:pt x="115" y="338"/>
                        </a:lnTo>
                        <a:lnTo>
                          <a:pt x="115" y="341"/>
                        </a:lnTo>
                        <a:lnTo>
                          <a:pt x="115" y="347"/>
                        </a:lnTo>
                        <a:lnTo>
                          <a:pt x="115" y="347"/>
                        </a:lnTo>
                        <a:lnTo>
                          <a:pt x="115" y="347"/>
                        </a:lnTo>
                        <a:lnTo>
                          <a:pt x="118" y="347"/>
                        </a:lnTo>
                        <a:lnTo>
                          <a:pt x="121" y="347"/>
                        </a:lnTo>
                        <a:lnTo>
                          <a:pt x="121" y="347"/>
                        </a:lnTo>
                        <a:lnTo>
                          <a:pt x="124" y="344"/>
                        </a:lnTo>
                        <a:lnTo>
                          <a:pt x="124" y="344"/>
                        </a:lnTo>
                        <a:lnTo>
                          <a:pt x="127" y="344"/>
                        </a:lnTo>
                        <a:lnTo>
                          <a:pt x="127" y="341"/>
                        </a:lnTo>
                        <a:lnTo>
                          <a:pt x="127" y="341"/>
                        </a:lnTo>
                        <a:lnTo>
                          <a:pt x="130" y="341"/>
                        </a:lnTo>
                        <a:lnTo>
                          <a:pt x="133" y="344"/>
                        </a:lnTo>
                        <a:lnTo>
                          <a:pt x="136" y="347"/>
                        </a:lnTo>
                        <a:lnTo>
                          <a:pt x="133" y="350"/>
                        </a:lnTo>
                        <a:lnTo>
                          <a:pt x="130" y="353"/>
                        </a:lnTo>
                        <a:lnTo>
                          <a:pt x="136" y="350"/>
                        </a:lnTo>
                        <a:lnTo>
                          <a:pt x="139" y="347"/>
                        </a:lnTo>
                        <a:lnTo>
                          <a:pt x="145" y="347"/>
                        </a:lnTo>
                        <a:lnTo>
                          <a:pt x="148" y="347"/>
                        </a:lnTo>
                        <a:lnTo>
                          <a:pt x="151" y="350"/>
                        </a:lnTo>
                        <a:lnTo>
                          <a:pt x="148" y="353"/>
                        </a:lnTo>
                        <a:lnTo>
                          <a:pt x="148" y="353"/>
                        </a:lnTo>
                        <a:lnTo>
                          <a:pt x="148" y="353"/>
                        </a:lnTo>
                        <a:lnTo>
                          <a:pt x="145" y="360"/>
                        </a:lnTo>
                        <a:lnTo>
                          <a:pt x="145" y="360"/>
                        </a:lnTo>
                        <a:lnTo>
                          <a:pt x="145" y="360"/>
                        </a:lnTo>
                        <a:lnTo>
                          <a:pt x="145" y="360"/>
                        </a:lnTo>
                        <a:lnTo>
                          <a:pt x="142" y="363"/>
                        </a:lnTo>
                        <a:lnTo>
                          <a:pt x="142" y="363"/>
                        </a:lnTo>
                        <a:lnTo>
                          <a:pt x="142" y="363"/>
                        </a:lnTo>
                        <a:lnTo>
                          <a:pt x="145" y="366"/>
                        </a:lnTo>
                        <a:lnTo>
                          <a:pt x="145" y="366"/>
                        </a:lnTo>
                        <a:lnTo>
                          <a:pt x="145" y="366"/>
                        </a:lnTo>
                        <a:lnTo>
                          <a:pt x="148" y="366"/>
                        </a:lnTo>
                        <a:lnTo>
                          <a:pt x="145" y="366"/>
                        </a:lnTo>
                        <a:lnTo>
                          <a:pt x="145" y="369"/>
                        </a:lnTo>
                        <a:lnTo>
                          <a:pt x="142" y="372"/>
                        </a:lnTo>
                        <a:lnTo>
                          <a:pt x="145" y="372"/>
                        </a:lnTo>
                        <a:lnTo>
                          <a:pt x="148" y="372"/>
                        </a:lnTo>
                        <a:lnTo>
                          <a:pt x="148" y="372"/>
                        </a:lnTo>
                        <a:lnTo>
                          <a:pt x="151" y="372"/>
                        </a:lnTo>
                        <a:lnTo>
                          <a:pt x="151" y="369"/>
                        </a:lnTo>
                        <a:lnTo>
                          <a:pt x="154" y="366"/>
                        </a:lnTo>
                        <a:lnTo>
                          <a:pt x="157" y="366"/>
                        </a:lnTo>
                        <a:lnTo>
                          <a:pt x="157" y="366"/>
                        </a:lnTo>
                        <a:lnTo>
                          <a:pt x="157" y="366"/>
                        </a:lnTo>
                        <a:lnTo>
                          <a:pt x="160" y="366"/>
                        </a:lnTo>
                        <a:lnTo>
                          <a:pt x="160" y="366"/>
                        </a:lnTo>
                        <a:lnTo>
                          <a:pt x="157" y="369"/>
                        </a:lnTo>
                        <a:lnTo>
                          <a:pt x="157" y="369"/>
                        </a:lnTo>
                        <a:lnTo>
                          <a:pt x="160" y="369"/>
                        </a:lnTo>
                        <a:lnTo>
                          <a:pt x="160" y="372"/>
                        </a:lnTo>
                        <a:lnTo>
                          <a:pt x="157" y="375"/>
                        </a:lnTo>
                        <a:lnTo>
                          <a:pt x="154" y="384"/>
                        </a:lnTo>
                        <a:lnTo>
                          <a:pt x="151" y="384"/>
                        </a:lnTo>
                        <a:lnTo>
                          <a:pt x="151" y="384"/>
                        </a:lnTo>
                        <a:lnTo>
                          <a:pt x="151" y="384"/>
                        </a:lnTo>
                        <a:lnTo>
                          <a:pt x="148" y="387"/>
                        </a:lnTo>
                        <a:lnTo>
                          <a:pt x="148" y="387"/>
                        </a:lnTo>
                        <a:lnTo>
                          <a:pt x="148" y="387"/>
                        </a:lnTo>
                        <a:lnTo>
                          <a:pt x="145" y="390"/>
                        </a:lnTo>
                        <a:lnTo>
                          <a:pt x="142" y="390"/>
                        </a:lnTo>
                        <a:lnTo>
                          <a:pt x="145" y="387"/>
                        </a:lnTo>
                        <a:lnTo>
                          <a:pt x="145" y="384"/>
                        </a:lnTo>
                        <a:lnTo>
                          <a:pt x="145" y="384"/>
                        </a:lnTo>
                        <a:lnTo>
                          <a:pt x="145" y="381"/>
                        </a:lnTo>
                        <a:lnTo>
                          <a:pt x="142" y="381"/>
                        </a:lnTo>
                        <a:lnTo>
                          <a:pt x="142" y="381"/>
                        </a:lnTo>
                        <a:lnTo>
                          <a:pt x="142" y="381"/>
                        </a:lnTo>
                        <a:lnTo>
                          <a:pt x="139" y="384"/>
                        </a:lnTo>
                        <a:lnTo>
                          <a:pt x="139" y="384"/>
                        </a:lnTo>
                        <a:lnTo>
                          <a:pt x="139" y="384"/>
                        </a:lnTo>
                        <a:lnTo>
                          <a:pt x="136" y="387"/>
                        </a:lnTo>
                        <a:lnTo>
                          <a:pt x="133" y="390"/>
                        </a:lnTo>
                        <a:lnTo>
                          <a:pt x="133" y="390"/>
                        </a:lnTo>
                        <a:lnTo>
                          <a:pt x="133" y="390"/>
                        </a:lnTo>
                        <a:lnTo>
                          <a:pt x="127" y="393"/>
                        </a:lnTo>
                        <a:lnTo>
                          <a:pt x="127" y="393"/>
                        </a:lnTo>
                        <a:lnTo>
                          <a:pt x="127" y="393"/>
                        </a:lnTo>
                        <a:lnTo>
                          <a:pt x="127" y="393"/>
                        </a:lnTo>
                        <a:lnTo>
                          <a:pt x="124" y="393"/>
                        </a:lnTo>
                        <a:lnTo>
                          <a:pt x="124" y="393"/>
                        </a:lnTo>
                        <a:lnTo>
                          <a:pt x="121" y="393"/>
                        </a:lnTo>
                        <a:lnTo>
                          <a:pt x="118" y="396"/>
                        </a:lnTo>
                        <a:lnTo>
                          <a:pt x="118" y="396"/>
                        </a:lnTo>
                        <a:lnTo>
                          <a:pt x="115" y="396"/>
                        </a:lnTo>
                        <a:lnTo>
                          <a:pt x="115" y="396"/>
                        </a:lnTo>
                        <a:lnTo>
                          <a:pt x="112" y="399"/>
                        </a:lnTo>
                        <a:lnTo>
                          <a:pt x="109" y="396"/>
                        </a:lnTo>
                        <a:lnTo>
                          <a:pt x="109" y="396"/>
                        </a:lnTo>
                        <a:lnTo>
                          <a:pt x="109" y="396"/>
                        </a:lnTo>
                        <a:lnTo>
                          <a:pt x="109" y="396"/>
                        </a:lnTo>
                        <a:lnTo>
                          <a:pt x="109" y="393"/>
                        </a:lnTo>
                        <a:lnTo>
                          <a:pt x="109" y="393"/>
                        </a:lnTo>
                        <a:lnTo>
                          <a:pt x="109" y="393"/>
                        </a:lnTo>
                        <a:lnTo>
                          <a:pt x="112" y="390"/>
                        </a:lnTo>
                        <a:lnTo>
                          <a:pt x="112" y="390"/>
                        </a:lnTo>
                        <a:lnTo>
                          <a:pt x="112" y="390"/>
                        </a:lnTo>
                        <a:lnTo>
                          <a:pt x="112" y="387"/>
                        </a:lnTo>
                        <a:lnTo>
                          <a:pt x="112" y="387"/>
                        </a:lnTo>
                        <a:lnTo>
                          <a:pt x="112" y="384"/>
                        </a:lnTo>
                        <a:lnTo>
                          <a:pt x="109" y="381"/>
                        </a:lnTo>
                        <a:lnTo>
                          <a:pt x="109" y="378"/>
                        </a:lnTo>
                        <a:lnTo>
                          <a:pt x="106" y="378"/>
                        </a:lnTo>
                        <a:lnTo>
                          <a:pt x="106" y="381"/>
                        </a:lnTo>
                        <a:lnTo>
                          <a:pt x="100" y="381"/>
                        </a:lnTo>
                        <a:lnTo>
                          <a:pt x="100" y="378"/>
                        </a:lnTo>
                        <a:lnTo>
                          <a:pt x="103" y="375"/>
                        </a:lnTo>
                        <a:lnTo>
                          <a:pt x="106" y="375"/>
                        </a:lnTo>
                        <a:lnTo>
                          <a:pt x="109" y="375"/>
                        </a:lnTo>
                        <a:lnTo>
                          <a:pt x="106" y="372"/>
                        </a:lnTo>
                        <a:lnTo>
                          <a:pt x="103" y="372"/>
                        </a:lnTo>
                        <a:lnTo>
                          <a:pt x="100" y="369"/>
                        </a:lnTo>
                        <a:lnTo>
                          <a:pt x="100" y="366"/>
                        </a:lnTo>
                        <a:lnTo>
                          <a:pt x="100" y="363"/>
                        </a:lnTo>
                        <a:lnTo>
                          <a:pt x="100" y="363"/>
                        </a:lnTo>
                        <a:lnTo>
                          <a:pt x="100" y="363"/>
                        </a:lnTo>
                        <a:lnTo>
                          <a:pt x="100" y="360"/>
                        </a:lnTo>
                        <a:lnTo>
                          <a:pt x="100" y="360"/>
                        </a:lnTo>
                        <a:lnTo>
                          <a:pt x="100" y="360"/>
                        </a:lnTo>
                        <a:lnTo>
                          <a:pt x="97" y="357"/>
                        </a:lnTo>
                        <a:lnTo>
                          <a:pt x="94" y="350"/>
                        </a:lnTo>
                        <a:lnTo>
                          <a:pt x="94" y="357"/>
                        </a:lnTo>
                        <a:lnTo>
                          <a:pt x="94" y="360"/>
                        </a:lnTo>
                        <a:lnTo>
                          <a:pt x="94" y="366"/>
                        </a:lnTo>
                        <a:lnTo>
                          <a:pt x="91" y="366"/>
                        </a:lnTo>
                        <a:lnTo>
                          <a:pt x="94" y="369"/>
                        </a:lnTo>
                        <a:lnTo>
                          <a:pt x="97" y="372"/>
                        </a:lnTo>
                        <a:lnTo>
                          <a:pt x="97" y="375"/>
                        </a:lnTo>
                        <a:lnTo>
                          <a:pt x="94" y="375"/>
                        </a:lnTo>
                        <a:lnTo>
                          <a:pt x="94" y="378"/>
                        </a:lnTo>
                        <a:lnTo>
                          <a:pt x="94" y="378"/>
                        </a:lnTo>
                        <a:lnTo>
                          <a:pt x="94" y="381"/>
                        </a:lnTo>
                        <a:lnTo>
                          <a:pt x="94" y="381"/>
                        </a:lnTo>
                        <a:lnTo>
                          <a:pt x="91" y="381"/>
                        </a:lnTo>
                        <a:lnTo>
                          <a:pt x="91" y="381"/>
                        </a:lnTo>
                        <a:lnTo>
                          <a:pt x="91" y="381"/>
                        </a:lnTo>
                        <a:lnTo>
                          <a:pt x="88" y="381"/>
                        </a:lnTo>
                        <a:lnTo>
                          <a:pt x="85" y="378"/>
                        </a:lnTo>
                        <a:lnTo>
                          <a:pt x="85" y="378"/>
                        </a:lnTo>
                        <a:lnTo>
                          <a:pt x="88" y="372"/>
                        </a:lnTo>
                        <a:lnTo>
                          <a:pt x="88" y="372"/>
                        </a:lnTo>
                        <a:lnTo>
                          <a:pt x="88" y="369"/>
                        </a:lnTo>
                        <a:lnTo>
                          <a:pt x="88" y="366"/>
                        </a:lnTo>
                        <a:lnTo>
                          <a:pt x="88" y="366"/>
                        </a:lnTo>
                        <a:lnTo>
                          <a:pt x="91" y="360"/>
                        </a:lnTo>
                        <a:lnTo>
                          <a:pt x="94" y="357"/>
                        </a:lnTo>
                        <a:lnTo>
                          <a:pt x="88" y="360"/>
                        </a:lnTo>
                        <a:lnTo>
                          <a:pt x="85" y="360"/>
                        </a:lnTo>
                        <a:lnTo>
                          <a:pt x="85" y="360"/>
                        </a:lnTo>
                        <a:lnTo>
                          <a:pt x="85" y="360"/>
                        </a:lnTo>
                        <a:lnTo>
                          <a:pt x="82" y="363"/>
                        </a:lnTo>
                        <a:lnTo>
                          <a:pt x="82" y="363"/>
                        </a:lnTo>
                        <a:lnTo>
                          <a:pt x="82" y="363"/>
                        </a:lnTo>
                        <a:lnTo>
                          <a:pt x="82" y="369"/>
                        </a:lnTo>
                        <a:lnTo>
                          <a:pt x="82" y="369"/>
                        </a:lnTo>
                        <a:lnTo>
                          <a:pt x="82" y="369"/>
                        </a:lnTo>
                        <a:lnTo>
                          <a:pt x="82" y="372"/>
                        </a:lnTo>
                        <a:lnTo>
                          <a:pt x="79" y="378"/>
                        </a:lnTo>
                        <a:lnTo>
                          <a:pt x="76" y="378"/>
                        </a:lnTo>
                        <a:lnTo>
                          <a:pt x="76" y="375"/>
                        </a:lnTo>
                        <a:lnTo>
                          <a:pt x="76" y="375"/>
                        </a:lnTo>
                        <a:lnTo>
                          <a:pt x="76" y="372"/>
                        </a:lnTo>
                        <a:lnTo>
                          <a:pt x="76" y="372"/>
                        </a:lnTo>
                        <a:lnTo>
                          <a:pt x="73" y="372"/>
                        </a:lnTo>
                        <a:lnTo>
                          <a:pt x="73" y="369"/>
                        </a:lnTo>
                        <a:lnTo>
                          <a:pt x="76" y="366"/>
                        </a:lnTo>
                        <a:lnTo>
                          <a:pt x="76" y="366"/>
                        </a:lnTo>
                        <a:lnTo>
                          <a:pt x="76" y="366"/>
                        </a:lnTo>
                        <a:lnTo>
                          <a:pt x="76" y="363"/>
                        </a:lnTo>
                        <a:lnTo>
                          <a:pt x="76" y="360"/>
                        </a:lnTo>
                        <a:lnTo>
                          <a:pt x="76" y="360"/>
                        </a:lnTo>
                        <a:lnTo>
                          <a:pt x="76" y="360"/>
                        </a:lnTo>
                        <a:lnTo>
                          <a:pt x="73" y="360"/>
                        </a:lnTo>
                        <a:lnTo>
                          <a:pt x="73" y="360"/>
                        </a:lnTo>
                        <a:lnTo>
                          <a:pt x="73" y="360"/>
                        </a:lnTo>
                        <a:lnTo>
                          <a:pt x="70" y="360"/>
                        </a:lnTo>
                        <a:lnTo>
                          <a:pt x="70" y="363"/>
                        </a:lnTo>
                        <a:lnTo>
                          <a:pt x="70" y="363"/>
                        </a:lnTo>
                        <a:lnTo>
                          <a:pt x="70" y="366"/>
                        </a:lnTo>
                        <a:lnTo>
                          <a:pt x="67" y="366"/>
                        </a:lnTo>
                        <a:lnTo>
                          <a:pt x="67" y="366"/>
                        </a:lnTo>
                        <a:lnTo>
                          <a:pt x="67" y="369"/>
                        </a:lnTo>
                        <a:lnTo>
                          <a:pt x="67" y="369"/>
                        </a:lnTo>
                        <a:lnTo>
                          <a:pt x="67" y="372"/>
                        </a:lnTo>
                        <a:lnTo>
                          <a:pt x="64" y="372"/>
                        </a:lnTo>
                        <a:lnTo>
                          <a:pt x="64" y="372"/>
                        </a:lnTo>
                        <a:lnTo>
                          <a:pt x="64" y="372"/>
                        </a:lnTo>
                        <a:lnTo>
                          <a:pt x="64" y="372"/>
                        </a:lnTo>
                        <a:lnTo>
                          <a:pt x="64" y="372"/>
                        </a:lnTo>
                        <a:lnTo>
                          <a:pt x="64" y="372"/>
                        </a:lnTo>
                        <a:lnTo>
                          <a:pt x="64" y="369"/>
                        </a:lnTo>
                        <a:lnTo>
                          <a:pt x="64" y="369"/>
                        </a:lnTo>
                        <a:lnTo>
                          <a:pt x="64" y="369"/>
                        </a:lnTo>
                        <a:lnTo>
                          <a:pt x="61" y="363"/>
                        </a:lnTo>
                        <a:lnTo>
                          <a:pt x="61" y="363"/>
                        </a:lnTo>
                        <a:lnTo>
                          <a:pt x="61" y="363"/>
                        </a:lnTo>
                        <a:lnTo>
                          <a:pt x="61" y="363"/>
                        </a:lnTo>
                        <a:lnTo>
                          <a:pt x="58" y="360"/>
                        </a:lnTo>
                        <a:lnTo>
                          <a:pt x="58" y="363"/>
                        </a:lnTo>
                        <a:lnTo>
                          <a:pt x="58" y="363"/>
                        </a:lnTo>
                        <a:lnTo>
                          <a:pt x="55" y="363"/>
                        </a:lnTo>
                        <a:lnTo>
                          <a:pt x="55" y="363"/>
                        </a:lnTo>
                        <a:lnTo>
                          <a:pt x="55" y="369"/>
                        </a:lnTo>
                        <a:lnTo>
                          <a:pt x="55" y="369"/>
                        </a:lnTo>
                        <a:lnTo>
                          <a:pt x="55" y="369"/>
                        </a:lnTo>
                        <a:lnTo>
                          <a:pt x="55" y="375"/>
                        </a:lnTo>
                        <a:lnTo>
                          <a:pt x="55" y="375"/>
                        </a:lnTo>
                        <a:lnTo>
                          <a:pt x="55" y="375"/>
                        </a:lnTo>
                        <a:lnTo>
                          <a:pt x="58" y="378"/>
                        </a:lnTo>
                        <a:lnTo>
                          <a:pt x="58" y="381"/>
                        </a:lnTo>
                        <a:lnTo>
                          <a:pt x="58" y="381"/>
                        </a:lnTo>
                        <a:lnTo>
                          <a:pt x="55" y="381"/>
                        </a:lnTo>
                        <a:lnTo>
                          <a:pt x="55" y="378"/>
                        </a:lnTo>
                        <a:lnTo>
                          <a:pt x="55" y="378"/>
                        </a:lnTo>
                        <a:lnTo>
                          <a:pt x="49" y="378"/>
                        </a:lnTo>
                        <a:lnTo>
                          <a:pt x="49" y="378"/>
                        </a:lnTo>
                        <a:lnTo>
                          <a:pt x="49" y="375"/>
                        </a:lnTo>
                        <a:lnTo>
                          <a:pt x="49" y="375"/>
                        </a:lnTo>
                        <a:lnTo>
                          <a:pt x="46" y="375"/>
                        </a:lnTo>
                        <a:lnTo>
                          <a:pt x="40" y="372"/>
                        </a:lnTo>
                        <a:lnTo>
                          <a:pt x="40" y="372"/>
                        </a:lnTo>
                        <a:lnTo>
                          <a:pt x="40" y="372"/>
                        </a:lnTo>
                        <a:lnTo>
                          <a:pt x="37" y="372"/>
                        </a:lnTo>
                        <a:lnTo>
                          <a:pt x="37" y="372"/>
                        </a:lnTo>
                        <a:lnTo>
                          <a:pt x="37" y="372"/>
                        </a:lnTo>
                        <a:lnTo>
                          <a:pt x="37" y="372"/>
                        </a:lnTo>
                        <a:lnTo>
                          <a:pt x="37" y="369"/>
                        </a:lnTo>
                        <a:lnTo>
                          <a:pt x="37" y="369"/>
                        </a:lnTo>
                        <a:lnTo>
                          <a:pt x="33" y="369"/>
                        </a:lnTo>
                        <a:lnTo>
                          <a:pt x="33" y="369"/>
                        </a:lnTo>
                        <a:lnTo>
                          <a:pt x="33" y="369"/>
                        </a:lnTo>
                        <a:lnTo>
                          <a:pt x="37" y="369"/>
                        </a:lnTo>
                        <a:lnTo>
                          <a:pt x="37" y="369"/>
                        </a:lnTo>
                        <a:lnTo>
                          <a:pt x="37" y="366"/>
                        </a:lnTo>
                        <a:lnTo>
                          <a:pt x="37" y="366"/>
                        </a:lnTo>
                        <a:lnTo>
                          <a:pt x="40" y="363"/>
                        </a:lnTo>
                        <a:lnTo>
                          <a:pt x="40" y="363"/>
                        </a:lnTo>
                        <a:lnTo>
                          <a:pt x="40" y="363"/>
                        </a:lnTo>
                        <a:lnTo>
                          <a:pt x="40" y="360"/>
                        </a:lnTo>
                        <a:lnTo>
                          <a:pt x="40" y="360"/>
                        </a:lnTo>
                        <a:lnTo>
                          <a:pt x="40" y="360"/>
                        </a:lnTo>
                        <a:lnTo>
                          <a:pt x="37" y="353"/>
                        </a:lnTo>
                        <a:lnTo>
                          <a:pt x="37" y="353"/>
                        </a:lnTo>
                        <a:lnTo>
                          <a:pt x="37" y="353"/>
                        </a:lnTo>
                        <a:lnTo>
                          <a:pt x="33" y="353"/>
                        </a:lnTo>
                        <a:lnTo>
                          <a:pt x="33" y="350"/>
                        </a:lnTo>
                        <a:lnTo>
                          <a:pt x="33" y="353"/>
                        </a:lnTo>
                        <a:lnTo>
                          <a:pt x="33" y="357"/>
                        </a:lnTo>
                        <a:lnTo>
                          <a:pt x="33" y="357"/>
                        </a:lnTo>
                        <a:lnTo>
                          <a:pt x="33" y="357"/>
                        </a:lnTo>
                        <a:lnTo>
                          <a:pt x="33" y="360"/>
                        </a:lnTo>
                        <a:lnTo>
                          <a:pt x="33" y="360"/>
                        </a:lnTo>
                        <a:lnTo>
                          <a:pt x="33" y="363"/>
                        </a:lnTo>
                        <a:lnTo>
                          <a:pt x="30" y="363"/>
                        </a:lnTo>
                        <a:lnTo>
                          <a:pt x="30" y="363"/>
                        </a:lnTo>
                        <a:lnTo>
                          <a:pt x="30" y="363"/>
                        </a:lnTo>
                        <a:lnTo>
                          <a:pt x="30" y="363"/>
                        </a:lnTo>
                        <a:lnTo>
                          <a:pt x="27" y="366"/>
                        </a:lnTo>
                        <a:lnTo>
                          <a:pt x="30" y="366"/>
                        </a:lnTo>
                        <a:lnTo>
                          <a:pt x="30" y="366"/>
                        </a:lnTo>
                        <a:lnTo>
                          <a:pt x="30" y="366"/>
                        </a:lnTo>
                        <a:lnTo>
                          <a:pt x="27" y="369"/>
                        </a:lnTo>
                        <a:lnTo>
                          <a:pt x="27" y="369"/>
                        </a:lnTo>
                        <a:lnTo>
                          <a:pt x="27" y="366"/>
                        </a:lnTo>
                        <a:lnTo>
                          <a:pt x="27" y="363"/>
                        </a:lnTo>
                        <a:lnTo>
                          <a:pt x="27" y="363"/>
                        </a:lnTo>
                        <a:lnTo>
                          <a:pt x="27" y="363"/>
                        </a:lnTo>
                        <a:lnTo>
                          <a:pt x="24" y="360"/>
                        </a:lnTo>
                        <a:lnTo>
                          <a:pt x="27" y="357"/>
                        </a:lnTo>
                        <a:lnTo>
                          <a:pt x="27" y="357"/>
                        </a:lnTo>
                        <a:lnTo>
                          <a:pt x="27" y="357"/>
                        </a:lnTo>
                        <a:lnTo>
                          <a:pt x="27" y="353"/>
                        </a:lnTo>
                        <a:lnTo>
                          <a:pt x="27" y="353"/>
                        </a:lnTo>
                        <a:lnTo>
                          <a:pt x="27" y="347"/>
                        </a:lnTo>
                        <a:lnTo>
                          <a:pt x="24" y="350"/>
                        </a:lnTo>
                        <a:lnTo>
                          <a:pt x="24" y="353"/>
                        </a:lnTo>
                        <a:lnTo>
                          <a:pt x="21" y="353"/>
                        </a:lnTo>
                        <a:lnTo>
                          <a:pt x="21" y="353"/>
                        </a:lnTo>
                        <a:lnTo>
                          <a:pt x="21" y="357"/>
                        </a:lnTo>
                        <a:lnTo>
                          <a:pt x="21" y="360"/>
                        </a:lnTo>
                        <a:lnTo>
                          <a:pt x="18" y="360"/>
                        </a:lnTo>
                        <a:lnTo>
                          <a:pt x="18" y="360"/>
                        </a:lnTo>
                        <a:lnTo>
                          <a:pt x="21" y="363"/>
                        </a:lnTo>
                        <a:lnTo>
                          <a:pt x="21" y="363"/>
                        </a:lnTo>
                        <a:lnTo>
                          <a:pt x="18" y="363"/>
                        </a:lnTo>
                        <a:lnTo>
                          <a:pt x="15" y="363"/>
                        </a:lnTo>
                        <a:lnTo>
                          <a:pt x="15" y="363"/>
                        </a:lnTo>
                        <a:lnTo>
                          <a:pt x="15" y="363"/>
                        </a:lnTo>
                        <a:lnTo>
                          <a:pt x="15" y="363"/>
                        </a:lnTo>
                        <a:lnTo>
                          <a:pt x="12" y="360"/>
                        </a:lnTo>
                        <a:lnTo>
                          <a:pt x="15" y="360"/>
                        </a:lnTo>
                        <a:lnTo>
                          <a:pt x="15" y="360"/>
                        </a:lnTo>
                        <a:lnTo>
                          <a:pt x="15" y="357"/>
                        </a:lnTo>
                        <a:lnTo>
                          <a:pt x="15" y="353"/>
                        </a:lnTo>
                        <a:lnTo>
                          <a:pt x="15" y="353"/>
                        </a:lnTo>
                        <a:lnTo>
                          <a:pt x="15" y="353"/>
                        </a:lnTo>
                        <a:lnTo>
                          <a:pt x="15" y="350"/>
                        </a:lnTo>
                        <a:lnTo>
                          <a:pt x="15" y="347"/>
                        </a:lnTo>
                        <a:lnTo>
                          <a:pt x="21" y="341"/>
                        </a:lnTo>
                        <a:lnTo>
                          <a:pt x="24" y="335"/>
                        </a:lnTo>
                        <a:lnTo>
                          <a:pt x="18" y="338"/>
                        </a:lnTo>
                        <a:lnTo>
                          <a:pt x="15" y="341"/>
                        </a:lnTo>
                        <a:lnTo>
                          <a:pt x="12" y="341"/>
                        </a:lnTo>
                        <a:lnTo>
                          <a:pt x="12" y="341"/>
                        </a:lnTo>
                        <a:lnTo>
                          <a:pt x="12" y="344"/>
                        </a:lnTo>
                        <a:lnTo>
                          <a:pt x="12" y="350"/>
                        </a:lnTo>
                        <a:lnTo>
                          <a:pt x="12" y="353"/>
                        </a:lnTo>
                        <a:lnTo>
                          <a:pt x="9" y="350"/>
                        </a:lnTo>
                        <a:lnTo>
                          <a:pt x="9" y="350"/>
                        </a:lnTo>
                        <a:lnTo>
                          <a:pt x="9" y="353"/>
                        </a:lnTo>
                        <a:lnTo>
                          <a:pt x="6" y="357"/>
                        </a:lnTo>
                        <a:lnTo>
                          <a:pt x="3" y="357"/>
                        </a:lnTo>
                        <a:lnTo>
                          <a:pt x="3" y="357"/>
                        </a:lnTo>
                        <a:lnTo>
                          <a:pt x="3" y="350"/>
                        </a:lnTo>
                        <a:lnTo>
                          <a:pt x="3" y="350"/>
                        </a:lnTo>
                        <a:lnTo>
                          <a:pt x="3" y="350"/>
                        </a:lnTo>
                        <a:lnTo>
                          <a:pt x="3" y="350"/>
                        </a:lnTo>
                        <a:lnTo>
                          <a:pt x="3" y="347"/>
                        </a:lnTo>
                        <a:lnTo>
                          <a:pt x="6" y="344"/>
                        </a:lnTo>
                        <a:lnTo>
                          <a:pt x="6" y="344"/>
                        </a:lnTo>
                        <a:lnTo>
                          <a:pt x="6" y="344"/>
                        </a:lnTo>
                        <a:lnTo>
                          <a:pt x="9" y="341"/>
                        </a:lnTo>
                        <a:lnTo>
                          <a:pt x="9" y="341"/>
                        </a:lnTo>
                        <a:lnTo>
                          <a:pt x="9" y="341"/>
                        </a:lnTo>
                        <a:lnTo>
                          <a:pt x="9" y="338"/>
                        </a:lnTo>
                        <a:lnTo>
                          <a:pt x="9" y="338"/>
                        </a:lnTo>
                        <a:lnTo>
                          <a:pt x="12" y="335"/>
                        </a:lnTo>
                        <a:lnTo>
                          <a:pt x="12" y="335"/>
                        </a:lnTo>
                        <a:lnTo>
                          <a:pt x="12" y="335"/>
                        </a:lnTo>
                        <a:lnTo>
                          <a:pt x="15" y="335"/>
                        </a:lnTo>
                        <a:lnTo>
                          <a:pt x="15" y="332"/>
                        </a:lnTo>
                        <a:lnTo>
                          <a:pt x="21" y="332"/>
                        </a:lnTo>
                        <a:lnTo>
                          <a:pt x="21" y="332"/>
                        </a:lnTo>
                        <a:lnTo>
                          <a:pt x="21" y="332"/>
                        </a:lnTo>
                        <a:lnTo>
                          <a:pt x="24" y="329"/>
                        </a:lnTo>
                        <a:lnTo>
                          <a:pt x="27" y="329"/>
                        </a:lnTo>
                        <a:lnTo>
                          <a:pt x="27" y="329"/>
                        </a:lnTo>
                        <a:lnTo>
                          <a:pt x="30" y="329"/>
                        </a:lnTo>
                        <a:lnTo>
                          <a:pt x="30" y="326"/>
                        </a:lnTo>
                        <a:lnTo>
                          <a:pt x="30" y="326"/>
                        </a:lnTo>
                        <a:lnTo>
                          <a:pt x="30" y="323"/>
                        </a:lnTo>
                        <a:lnTo>
                          <a:pt x="33" y="323"/>
                        </a:lnTo>
                        <a:lnTo>
                          <a:pt x="37" y="326"/>
                        </a:lnTo>
                        <a:lnTo>
                          <a:pt x="37" y="326"/>
                        </a:lnTo>
                        <a:lnTo>
                          <a:pt x="37" y="326"/>
                        </a:lnTo>
                        <a:lnTo>
                          <a:pt x="43" y="326"/>
                        </a:lnTo>
                        <a:lnTo>
                          <a:pt x="46" y="326"/>
                        </a:lnTo>
                        <a:lnTo>
                          <a:pt x="46" y="326"/>
                        </a:lnTo>
                        <a:lnTo>
                          <a:pt x="46" y="326"/>
                        </a:lnTo>
                        <a:lnTo>
                          <a:pt x="49" y="326"/>
                        </a:lnTo>
                        <a:lnTo>
                          <a:pt x="49" y="329"/>
                        </a:lnTo>
                        <a:lnTo>
                          <a:pt x="49" y="329"/>
                        </a:lnTo>
                        <a:lnTo>
                          <a:pt x="52" y="329"/>
                        </a:lnTo>
                        <a:lnTo>
                          <a:pt x="55" y="329"/>
                        </a:lnTo>
                        <a:lnTo>
                          <a:pt x="55" y="329"/>
                        </a:lnTo>
                        <a:lnTo>
                          <a:pt x="55" y="329"/>
                        </a:lnTo>
                        <a:lnTo>
                          <a:pt x="55" y="326"/>
                        </a:lnTo>
                        <a:lnTo>
                          <a:pt x="55" y="326"/>
                        </a:lnTo>
                        <a:lnTo>
                          <a:pt x="58" y="329"/>
                        </a:lnTo>
                        <a:lnTo>
                          <a:pt x="61" y="329"/>
                        </a:lnTo>
                        <a:lnTo>
                          <a:pt x="61" y="329"/>
                        </a:lnTo>
                        <a:lnTo>
                          <a:pt x="61" y="329"/>
                        </a:lnTo>
                        <a:lnTo>
                          <a:pt x="64" y="329"/>
                        </a:lnTo>
                        <a:lnTo>
                          <a:pt x="67" y="329"/>
                        </a:lnTo>
                        <a:lnTo>
                          <a:pt x="67" y="329"/>
                        </a:lnTo>
                        <a:lnTo>
                          <a:pt x="67" y="326"/>
                        </a:lnTo>
                        <a:lnTo>
                          <a:pt x="70" y="326"/>
                        </a:lnTo>
                        <a:lnTo>
                          <a:pt x="67" y="326"/>
                        </a:lnTo>
                        <a:lnTo>
                          <a:pt x="67" y="323"/>
                        </a:lnTo>
                        <a:lnTo>
                          <a:pt x="64" y="323"/>
                        </a:lnTo>
                        <a:lnTo>
                          <a:pt x="64" y="323"/>
                        </a:lnTo>
                        <a:lnTo>
                          <a:pt x="64" y="323"/>
                        </a:lnTo>
                        <a:lnTo>
                          <a:pt x="61" y="323"/>
                        </a:lnTo>
                        <a:lnTo>
                          <a:pt x="61" y="323"/>
                        </a:lnTo>
                        <a:lnTo>
                          <a:pt x="61" y="320"/>
                        </a:lnTo>
                        <a:lnTo>
                          <a:pt x="61" y="320"/>
                        </a:lnTo>
                        <a:lnTo>
                          <a:pt x="61" y="320"/>
                        </a:lnTo>
                        <a:lnTo>
                          <a:pt x="64" y="317"/>
                        </a:lnTo>
                        <a:lnTo>
                          <a:pt x="64" y="317"/>
                        </a:lnTo>
                        <a:lnTo>
                          <a:pt x="64" y="317"/>
                        </a:lnTo>
                        <a:lnTo>
                          <a:pt x="64" y="317"/>
                        </a:lnTo>
                        <a:lnTo>
                          <a:pt x="64" y="317"/>
                        </a:lnTo>
                        <a:lnTo>
                          <a:pt x="67" y="314"/>
                        </a:lnTo>
                        <a:lnTo>
                          <a:pt x="64" y="314"/>
                        </a:lnTo>
                        <a:lnTo>
                          <a:pt x="61" y="311"/>
                        </a:lnTo>
                        <a:lnTo>
                          <a:pt x="58" y="311"/>
                        </a:lnTo>
                        <a:lnTo>
                          <a:pt x="58" y="311"/>
                        </a:lnTo>
                        <a:lnTo>
                          <a:pt x="58" y="314"/>
                        </a:lnTo>
                        <a:lnTo>
                          <a:pt x="58" y="314"/>
                        </a:lnTo>
                        <a:lnTo>
                          <a:pt x="55" y="311"/>
                        </a:lnTo>
                        <a:lnTo>
                          <a:pt x="55" y="311"/>
                        </a:lnTo>
                        <a:lnTo>
                          <a:pt x="58" y="308"/>
                        </a:lnTo>
                        <a:lnTo>
                          <a:pt x="58" y="308"/>
                        </a:lnTo>
                        <a:lnTo>
                          <a:pt x="58" y="308"/>
                        </a:lnTo>
                        <a:lnTo>
                          <a:pt x="58" y="305"/>
                        </a:lnTo>
                        <a:lnTo>
                          <a:pt x="58" y="305"/>
                        </a:lnTo>
                        <a:lnTo>
                          <a:pt x="58" y="302"/>
                        </a:lnTo>
                        <a:lnTo>
                          <a:pt x="58" y="302"/>
                        </a:lnTo>
                        <a:lnTo>
                          <a:pt x="55" y="302"/>
                        </a:lnTo>
                        <a:lnTo>
                          <a:pt x="55" y="296"/>
                        </a:lnTo>
                        <a:lnTo>
                          <a:pt x="58" y="296"/>
                        </a:lnTo>
                        <a:lnTo>
                          <a:pt x="58" y="296"/>
                        </a:lnTo>
                        <a:lnTo>
                          <a:pt x="58" y="293"/>
                        </a:lnTo>
                        <a:lnTo>
                          <a:pt x="58" y="290"/>
                        </a:lnTo>
                        <a:lnTo>
                          <a:pt x="58" y="290"/>
                        </a:lnTo>
                        <a:lnTo>
                          <a:pt x="58" y="290"/>
                        </a:lnTo>
                        <a:lnTo>
                          <a:pt x="61" y="287"/>
                        </a:lnTo>
                        <a:lnTo>
                          <a:pt x="67" y="287"/>
                        </a:lnTo>
                        <a:lnTo>
                          <a:pt x="67" y="287"/>
                        </a:lnTo>
                        <a:lnTo>
                          <a:pt x="73" y="290"/>
                        </a:lnTo>
                        <a:lnTo>
                          <a:pt x="73" y="290"/>
                        </a:lnTo>
                        <a:lnTo>
                          <a:pt x="73" y="290"/>
                        </a:lnTo>
                        <a:lnTo>
                          <a:pt x="73" y="290"/>
                        </a:lnTo>
                        <a:lnTo>
                          <a:pt x="76" y="293"/>
                        </a:lnTo>
                        <a:lnTo>
                          <a:pt x="79" y="299"/>
                        </a:lnTo>
                        <a:lnTo>
                          <a:pt x="79" y="311"/>
                        </a:lnTo>
                        <a:lnTo>
                          <a:pt x="79" y="314"/>
                        </a:lnTo>
                        <a:lnTo>
                          <a:pt x="79" y="317"/>
                        </a:lnTo>
                        <a:lnTo>
                          <a:pt x="79" y="317"/>
                        </a:lnTo>
                        <a:lnTo>
                          <a:pt x="79" y="317"/>
                        </a:lnTo>
                        <a:lnTo>
                          <a:pt x="82" y="320"/>
                        </a:lnTo>
                        <a:lnTo>
                          <a:pt x="82" y="317"/>
                        </a:lnTo>
                        <a:lnTo>
                          <a:pt x="82" y="317"/>
                        </a:lnTo>
                        <a:lnTo>
                          <a:pt x="88" y="320"/>
                        </a:lnTo>
                        <a:lnTo>
                          <a:pt x="91" y="323"/>
                        </a:lnTo>
                        <a:lnTo>
                          <a:pt x="91" y="326"/>
                        </a:lnTo>
                        <a:lnTo>
                          <a:pt x="91" y="326"/>
                        </a:lnTo>
                        <a:lnTo>
                          <a:pt x="94" y="326"/>
                        </a:lnTo>
                        <a:lnTo>
                          <a:pt x="97" y="326"/>
                        </a:lnTo>
                        <a:lnTo>
                          <a:pt x="97" y="323"/>
                        </a:lnTo>
                        <a:lnTo>
                          <a:pt x="97" y="323"/>
                        </a:lnTo>
                        <a:lnTo>
                          <a:pt x="103" y="323"/>
                        </a:lnTo>
                        <a:lnTo>
                          <a:pt x="106" y="326"/>
                        </a:lnTo>
                        <a:lnTo>
                          <a:pt x="106" y="329"/>
                        </a:lnTo>
                        <a:lnTo>
                          <a:pt x="109" y="326"/>
                        </a:lnTo>
                        <a:lnTo>
                          <a:pt x="109" y="326"/>
                        </a:lnTo>
                        <a:lnTo>
                          <a:pt x="112" y="326"/>
                        </a:lnTo>
                        <a:lnTo>
                          <a:pt x="109" y="323"/>
                        </a:lnTo>
                        <a:lnTo>
                          <a:pt x="109" y="323"/>
                        </a:lnTo>
                        <a:lnTo>
                          <a:pt x="112" y="320"/>
                        </a:lnTo>
                        <a:lnTo>
                          <a:pt x="115" y="320"/>
                        </a:lnTo>
                        <a:lnTo>
                          <a:pt x="115" y="320"/>
                        </a:lnTo>
                        <a:lnTo>
                          <a:pt x="118" y="317"/>
                        </a:lnTo>
                        <a:lnTo>
                          <a:pt x="121" y="314"/>
                        </a:lnTo>
                        <a:lnTo>
                          <a:pt x="127" y="308"/>
                        </a:lnTo>
                        <a:lnTo>
                          <a:pt x="127" y="308"/>
                        </a:lnTo>
                        <a:lnTo>
                          <a:pt x="127" y="308"/>
                        </a:lnTo>
                        <a:lnTo>
                          <a:pt x="133" y="302"/>
                        </a:lnTo>
                        <a:lnTo>
                          <a:pt x="133" y="302"/>
                        </a:lnTo>
                        <a:lnTo>
                          <a:pt x="133" y="302"/>
                        </a:lnTo>
                        <a:lnTo>
                          <a:pt x="133" y="299"/>
                        </a:lnTo>
                        <a:lnTo>
                          <a:pt x="136" y="296"/>
                        </a:lnTo>
                        <a:lnTo>
                          <a:pt x="139" y="293"/>
                        </a:lnTo>
                        <a:lnTo>
                          <a:pt x="136" y="293"/>
                        </a:lnTo>
                        <a:lnTo>
                          <a:pt x="133" y="293"/>
                        </a:lnTo>
                        <a:lnTo>
                          <a:pt x="133" y="293"/>
                        </a:lnTo>
                        <a:lnTo>
                          <a:pt x="130" y="293"/>
                        </a:lnTo>
                        <a:lnTo>
                          <a:pt x="130" y="296"/>
                        </a:lnTo>
                        <a:lnTo>
                          <a:pt x="130" y="296"/>
                        </a:lnTo>
                        <a:lnTo>
                          <a:pt x="130" y="299"/>
                        </a:lnTo>
                        <a:lnTo>
                          <a:pt x="130" y="299"/>
                        </a:lnTo>
                        <a:lnTo>
                          <a:pt x="124" y="305"/>
                        </a:lnTo>
                        <a:lnTo>
                          <a:pt x="118" y="308"/>
                        </a:lnTo>
                        <a:lnTo>
                          <a:pt x="118" y="308"/>
                        </a:lnTo>
                        <a:lnTo>
                          <a:pt x="118" y="311"/>
                        </a:lnTo>
                        <a:lnTo>
                          <a:pt x="118" y="311"/>
                        </a:lnTo>
                        <a:lnTo>
                          <a:pt x="112" y="314"/>
                        </a:lnTo>
                        <a:lnTo>
                          <a:pt x="109" y="317"/>
                        </a:lnTo>
                        <a:lnTo>
                          <a:pt x="106" y="314"/>
                        </a:lnTo>
                        <a:lnTo>
                          <a:pt x="106" y="314"/>
                        </a:lnTo>
                        <a:lnTo>
                          <a:pt x="106" y="314"/>
                        </a:lnTo>
                        <a:lnTo>
                          <a:pt x="103" y="314"/>
                        </a:lnTo>
                        <a:lnTo>
                          <a:pt x="103" y="314"/>
                        </a:lnTo>
                        <a:lnTo>
                          <a:pt x="103" y="317"/>
                        </a:lnTo>
                        <a:lnTo>
                          <a:pt x="103" y="317"/>
                        </a:lnTo>
                        <a:lnTo>
                          <a:pt x="100" y="317"/>
                        </a:lnTo>
                        <a:lnTo>
                          <a:pt x="94" y="314"/>
                        </a:lnTo>
                        <a:lnTo>
                          <a:pt x="97" y="314"/>
                        </a:lnTo>
                        <a:lnTo>
                          <a:pt x="97" y="311"/>
                        </a:lnTo>
                        <a:lnTo>
                          <a:pt x="100" y="308"/>
                        </a:lnTo>
                        <a:lnTo>
                          <a:pt x="103" y="308"/>
                        </a:lnTo>
                        <a:lnTo>
                          <a:pt x="103" y="308"/>
                        </a:lnTo>
                        <a:lnTo>
                          <a:pt x="103" y="305"/>
                        </a:lnTo>
                        <a:lnTo>
                          <a:pt x="103" y="302"/>
                        </a:lnTo>
                        <a:lnTo>
                          <a:pt x="100" y="302"/>
                        </a:lnTo>
                        <a:lnTo>
                          <a:pt x="97" y="305"/>
                        </a:lnTo>
                        <a:lnTo>
                          <a:pt x="97" y="305"/>
                        </a:lnTo>
                        <a:lnTo>
                          <a:pt x="97" y="305"/>
                        </a:lnTo>
                        <a:lnTo>
                          <a:pt x="94" y="308"/>
                        </a:lnTo>
                        <a:lnTo>
                          <a:pt x="94" y="308"/>
                        </a:lnTo>
                        <a:lnTo>
                          <a:pt x="91" y="305"/>
                        </a:lnTo>
                        <a:lnTo>
                          <a:pt x="91" y="305"/>
                        </a:lnTo>
                        <a:lnTo>
                          <a:pt x="94" y="305"/>
                        </a:lnTo>
                        <a:lnTo>
                          <a:pt x="94" y="305"/>
                        </a:lnTo>
                        <a:lnTo>
                          <a:pt x="94" y="305"/>
                        </a:lnTo>
                        <a:lnTo>
                          <a:pt x="97" y="302"/>
                        </a:lnTo>
                        <a:lnTo>
                          <a:pt x="97" y="302"/>
                        </a:lnTo>
                        <a:lnTo>
                          <a:pt x="97" y="302"/>
                        </a:lnTo>
                        <a:lnTo>
                          <a:pt x="97" y="299"/>
                        </a:lnTo>
                        <a:lnTo>
                          <a:pt x="97" y="299"/>
                        </a:lnTo>
                        <a:lnTo>
                          <a:pt x="100" y="299"/>
                        </a:lnTo>
                        <a:lnTo>
                          <a:pt x="100" y="299"/>
                        </a:lnTo>
                        <a:lnTo>
                          <a:pt x="103" y="299"/>
                        </a:lnTo>
                        <a:lnTo>
                          <a:pt x="103" y="296"/>
                        </a:lnTo>
                        <a:lnTo>
                          <a:pt x="103" y="293"/>
                        </a:lnTo>
                        <a:lnTo>
                          <a:pt x="100" y="293"/>
                        </a:lnTo>
                        <a:lnTo>
                          <a:pt x="97" y="293"/>
                        </a:lnTo>
                        <a:lnTo>
                          <a:pt x="97" y="293"/>
                        </a:lnTo>
                        <a:lnTo>
                          <a:pt x="94" y="293"/>
                        </a:lnTo>
                        <a:lnTo>
                          <a:pt x="94" y="293"/>
                        </a:lnTo>
                        <a:lnTo>
                          <a:pt x="94" y="293"/>
                        </a:lnTo>
                        <a:lnTo>
                          <a:pt x="91" y="293"/>
                        </a:lnTo>
                        <a:lnTo>
                          <a:pt x="91" y="293"/>
                        </a:lnTo>
                        <a:lnTo>
                          <a:pt x="91" y="293"/>
                        </a:lnTo>
                        <a:lnTo>
                          <a:pt x="94" y="293"/>
                        </a:lnTo>
                        <a:lnTo>
                          <a:pt x="94" y="293"/>
                        </a:lnTo>
                        <a:lnTo>
                          <a:pt x="94" y="290"/>
                        </a:lnTo>
                        <a:lnTo>
                          <a:pt x="97" y="290"/>
                        </a:lnTo>
                        <a:lnTo>
                          <a:pt x="100" y="290"/>
                        </a:lnTo>
                        <a:lnTo>
                          <a:pt x="103" y="293"/>
                        </a:lnTo>
                        <a:lnTo>
                          <a:pt x="103" y="293"/>
                        </a:lnTo>
                        <a:lnTo>
                          <a:pt x="106" y="290"/>
                        </a:lnTo>
                        <a:lnTo>
                          <a:pt x="106" y="290"/>
                        </a:lnTo>
                        <a:lnTo>
                          <a:pt x="112" y="287"/>
                        </a:lnTo>
                        <a:lnTo>
                          <a:pt x="106" y="287"/>
                        </a:lnTo>
                        <a:lnTo>
                          <a:pt x="103" y="287"/>
                        </a:lnTo>
                        <a:lnTo>
                          <a:pt x="103" y="287"/>
                        </a:lnTo>
                        <a:lnTo>
                          <a:pt x="106" y="284"/>
                        </a:lnTo>
                        <a:lnTo>
                          <a:pt x="109" y="284"/>
                        </a:lnTo>
                        <a:lnTo>
                          <a:pt x="109" y="284"/>
                        </a:lnTo>
                        <a:lnTo>
                          <a:pt x="109" y="284"/>
                        </a:lnTo>
                        <a:lnTo>
                          <a:pt x="109" y="281"/>
                        </a:lnTo>
                        <a:lnTo>
                          <a:pt x="112" y="281"/>
                        </a:lnTo>
                        <a:lnTo>
                          <a:pt x="109" y="281"/>
                        </a:lnTo>
                        <a:lnTo>
                          <a:pt x="106" y="281"/>
                        </a:lnTo>
                        <a:lnTo>
                          <a:pt x="106" y="281"/>
                        </a:lnTo>
                        <a:lnTo>
                          <a:pt x="109" y="278"/>
                        </a:lnTo>
                        <a:lnTo>
                          <a:pt x="112" y="278"/>
                        </a:lnTo>
                        <a:lnTo>
                          <a:pt x="115" y="275"/>
                        </a:lnTo>
                        <a:lnTo>
                          <a:pt x="112" y="275"/>
                        </a:lnTo>
                        <a:lnTo>
                          <a:pt x="112" y="272"/>
                        </a:lnTo>
                        <a:lnTo>
                          <a:pt x="115" y="266"/>
                        </a:lnTo>
                        <a:lnTo>
                          <a:pt x="118" y="266"/>
                        </a:lnTo>
                        <a:lnTo>
                          <a:pt x="118" y="263"/>
                        </a:lnTo>
                        <a:lnTo>
                          <a:pt x="118" y="263"/>
                        </a:lnTo>
                        <a:lnTo>
                          <a:pt x="121" y="263"/>
                        </a:lnTo>
                        <a:lnTo>
                          <a:pt x="121" y="260"/>
                        </a:lnTo>
                        <a:lnTo>
                          <a:pt x="118" y="260"/>
                        </a:lnTo>
                        <a:lnTo>
                          <a:pt x="115" y="260"/>
                        </a:lnTo>
                        <a:lnTo>
                          <a:pt x="115" y="260"/>
                        </a:lnTo>
                        <a:lnTo>
                          <a:pt x="115" y="260"/>
                        </a:lnTo>
                        <a:lnTo>
                          <a:pt x="109" y="266"/>
                        </a:lnTo>
                        <a:lnTo>
                          <a:pt x="106" y="275"/>
                        </a:lnTo>
                        <a:lnTo>
                          <a:pt x="100" y="278"/>
                        </a:lnTo>
                        <a:lnTo>
                          <a:pt x="97" y="284"/>
                        </a:lnTo>
                        <a:lnTo>
                          <a:pt x="94" y="281"/>
                        </a:lnTo>
                        <a:lnTo>
                          <a:pt x="94" y="281"/>
                        </a:lnTo>
                        <a:lnTo>
                          <a:pt x="94" y="281"/>
                        </a:lnTo>
                        <a:lnTo>
                          <a:pt x="88" y="281"/>
                        </a:lnTo>
                        <a:lnTo>
                          <a:pt x="88" y="281"/>
                        </a:lnTo>
                        <a:lnTo>
                          <a:pt x="91" y="278"/>
                        </a:lnTo>
                        <a:lnTo>
                          <a:pt x="94" y="278"/>
                        </a:lnTo>
                        <a:lnTo>
                          <a:pt x="97" y="278"/>
                        </a:lnTo>
                        <a:lnTo>
                          <a:pt x="97" y="275"/>
                        </a:lnTo>
                        <a:lnTo>
                          <a:pt x="97" y="272"/>
                        </a:lnTo>
                        <a:lnTo>
                          <a:pt x="97" y="269"/>
                        </a:lnTo>
                        <a:lnTo>
                          <a:pt x="94" y="272"/>
                        </a:lnTo>
                        <a:lnTo>
                          <a:pt x="88" y="275"/>
                        </a:lnTo>
                        <a:lnTo>
                          <a:pt x="85" y="275"/>
                        </a:lnTo>
                        <a:lnTo>
                          <a:pt x="82" y="275"/>
                        </a:lnTo>
                        <a:lnTo>
                          <a:pt x="82" y="275"/>
                        </a:lnTo>
                        <a:lnTo>
                          <a:pt x="82" y="278"/>
                        </a:lnTo>
                        <a:lnTo>
                          <a:pt x="79" y="278"/>
                        </a:lnTo>
                        <a:lnTo>
                          <a:pt x="76" y="278"/>
                        </a:lnTo>
                        <a:lnTo>
                          <a:pt x="73" y="275"/>
                        </a:lnTo>
                        <a:lnTo>
                          <a:pt x="73" y="275"/>
                        </a:lnTo>
                        <a:lnTo>
                          <a:pt x="76" y="275"/>
                        </a:lnTo>
                        <a:lnTo>
                          <a:pt x="79" y="275"/>
                        </a:lnTo>
                        <a:lnTo>
                          <a:pt x="79" y="272"/>
                        </a:lnTo>
                        <a:lnTo>
                          <a:pt x="76" y="272"/>
                        </a:lnTo>
                        <a:lnTo>
                          <a:pt x="76" y="269"/>
                        </a:lnTo>
                        <a:lnTo>
                          <a:pt x="76" y="269"/>
                        </a:lnTo>
                        <a:lnTo>
                          <a:pt x="76" y="269"/>
                        </a:lnTo>
                        <a:lnTo>
                          <a:pt x="76" y="269"/>
                        </a:lnTo>
                        <a:lnTo>
                          <a:pt x="79" y="266"/>
                        </a:lnTo>
                        <a:lnTo>
                          <a:pt x="79" y="263"/>
                        </a:lnTo>
                        <a:lnTo>
                          <a:pt x="79" y="263"/>
                        </a:lnTo>
                        <a:lnTo>
                          <a:pt x="79" y="263"/>
                        </a:lnTo>
                        <a:lnTo>
                          <a:pt x="85" y="260"/>
                        </a:lnTo>
                        <a:lnTo>
                          <a:pt x="88" y="257"/>
                        </a:lnTo>
                        <a:lnTo>
                          <a:pt x="91" y="257"/>
                        </a:lnTo>
                        <a:lnTo>
                          <a:pt x="91" y="257"/>
                        </a:lnTo>
                        <a:lnTo>
                          <a:pt x="91" y="257"/>
                        </a:lnTo>
                        <a:lnTo>
                          <a:pt x="91" y="251"/>
                        </a:lnTo>
                        <a:lnTo>
                          <a:pt x="94" y="248"/>
                        </a:lnTo>
                        <a:lnTo>
                          <a:pt x="100" y="242"/>
                        </a:lnTo>
                        <a:lnTo>
                          <a:pt x="100" y="242"/>
                        </a:lnTo>
                        <a:lnTo>
                          <a:pt x="100" y="242"/>
                        </a:lnTo>
                        <a:lnTo>
                          <a:pt x="103" y="242"/>
                        </a:lnTo>
                        <a:lnTo>
                          <a:pt x="109" y="242"/>
                        </a:lnTo>
                        <a:lnTo>
                          <a:pt x="115" y="242"/>
                        </a:lnTo>
                        <a:lnTo>
                          <a:pt x="115" y="242"/>
                        </a:lnTo>
                        <a:lnTo>
                          <a:pt x="115" y="242"/>
                        </a:lnTo>
                        <a:lnTo>
                          <a:pt x="118" y="242"/>
                        </a:lnTo>
                        <a:lnTo>
                          <a:pt x="121" y="242"/>
                        </a:lnTo>
                        <a:lnTo>
                          <a:pt x="121" y="242"/>
                        </a:lnTo>
                        <a:lnTo>
                          <a:pt x="121" y="242"/>
                        </a:lnTo>
                        <a:lnTo>
                          <a:pt x="124" y="239"/>
                        </a:lnTo>
                        <a:lnTo>
                          <a:pt x="127" y="239"/>
                        </a:lnTo>
                        <a:lnTo>
                          <a:pt x="127" y="239"/>
                        </a:lnTo>
                        <a:lnTo>
                          <a:pt x="127" y="239"/>
                        </a:lnTo>
                        <a:lnTo>
                          <a:pt x="127" y="239"/>
                        </a:lnTo>
                        <a:lnTo>
                          <a:pt x="130" y="245"/>
                        </a:lnTo>
                        <a:lnTo>
                          <a:pt x="130" y="245"/>
                        </a:lnTo>
                        <a:lnTo>
                          <a:pt x="133" y="245"/>
                        </a:lnTo>
                        <a:lnTo>
                          <a:pt x="133" y="245"/>
                        </a:lnTo>
                        <a:lnTo>
                          <a:pt x="142" y="251"/>
                        </a:lnTo>
                        <a:lnTo>
                          <a:pt x="142" y="254"/>
                        </a:lnTo>
                        <a:lnTo>
                          <a:pt x="145" y="257"/>
                        </a:lnTo>
                        <a:lnTo>
                          <a:pt x="145" y="257"/>
                        </a:lnTo>
                        <a:lnTo>
                          <a:pt x="145" y="257"/>
                        </a:lnTo>
                        <a:lnTo>
                          <a:pt x="148" y="257"/>
                        </a:lnTo>
                        <a:lnTo>
                          <a:pt x="151" y="263"/>
                        </a:lnTo>
                        <a:lnTo>
                          <a:pt x="154" y="269"/>
                        </a:lnTo>
                        <a:lnTo>
                          <a:pt x="154" y="263"/>
                        </a:lnTo>
                        <a:lnTo>
                          <a:pt x="154" y="257"/>
                        </a:lnTo>
                        <a:lnTo>
                          <a:pt x="157" y="257"/>
                        </a:lnTo>
                        <a:lnTo>
                          <a:pt x="160" y="257"/>
                        </a:lnTo>
                        <a:lnTo>
                          <a:pt x="157" y="257"/>
                        </a:lnTo>
                        <a:lnTo>
                          <a:pt x="157" y="254"/>
                        </a:lnTo>
                        <a:lnTo>
                          <a:pt x="157" y="254"/>
                        </a:lnTo>
                        <a:lnTo>
                          <a:pt x="157" y="254"/>
                        </a:lnTo>
                        <a:lnTo>
                          <a:pt x="151" y="254"/>
                        </a:lnTo>
                        <a:lnTo>
                          <a:pt x="151" y="251"/>
                        </a:lnTo>
                        <a:lnTo>
                          <a:pt x="151" y="251"/>
                        </a:lnTo>
                        <a:lnTo>
                          <a:pt x="154" y="251"/>
                        </a:lnTo>
                        <a:lnTo>
                          <a:pt x="160" y="251"/>
                        </a:lnTo>
                        <a:lnTo>
                          <a:pt x="163" y="251"/>
                        </a:lnTo>
                        <a:lnTo>
                          <a:pt x="166" y="254"/>
                        </a:lnTo>
                        <a:lnTo>
                          <a:pt x="166" y="251"/>
                        </a:lnTo>
                        <a:lnTo>
                          <a:pt x="166" y="251"/>
                        </a:lnTo>
                        <a:lnTo>
                          <a:pt x="166" y="251"/>
                        </a:lnTo>
                        <a:lnTo>
                          <a:pt x="166" y="248"/>
                        </a:lnTo>
                        <a:lnTo>
                          <a:pt x="169" y="245"/>
                        </a:lnTo>
                        <a:lnTo>
                          <a:pt x="169" y="242"/>
                        </a:lnTo>
                        <a:lnTo>
                          <a:pt x="169" y="242"/>
                        </a:lnTo>
                        <a:lnTo>
                          <a:pt x="169" y="242"/>
                        </a:lnTo>
                        <a:lnTo>
                          <a:pt x="169" y="239"/>
                        </a:lnTo>
                        <a:lnTo>
                          <a:pt x="169" y="236"/>
                        </a:lnTo>
                        <a:lnTo>
                          <a:pt x="166" y="236"/>
                        </a:lnTo>
                        <a:lnTo>
                          <a:pt x="166" y="239"/>
                        </a:lnTo>
                        <a:lnTo>
                          <a:pt x="163" y="239"/>
                        </a:lnTo>
                        <a:lnTo>
                          <a:pt x="163" y="239"/>
                        </a:lnTo>
                        <a:lnTo>
                          <a:pt x="163" y="242"/>
                        </a:lnTo>
                        <a:lnTo>
                          <a:pt x="160" y="245"/>
                        </a:lnTo>
                        <a:lnTo>
                          <a:pt x="157" y="245"/>
                        </a:lnTo>
                        <a:lnTo>
                          <a:pt x="151" y="245"/>
                        </a:lnTo>
                        <a:lnTo>
                          <a:pt x="151" y="245"/>
                        </a:lnTo>
                        <a:lnTo>
                          <a:pt x="151" y="245"/>
                        </a:lnTo>
                        <a:lnTo>
                          <a:pt x="148" y="245"/>
                        </a:lnTo>
                        <a:lnTo>
                          <a:pt x="145" y="242"/>
                        </a:lnTo>
                        <a:lnTo>
                          <a:pt x="145" y="242"/>
                        </a:lnTo>
                        <a:lnTo>
                          <a:pt x="145" y="242"/>
                        </a:lnTo>
                        <a:lnTo>
                          <a:pt x="142" y="239"/>
                        </a:lnTo>
                        <a:lnTo>
                          <a:pt x="142" y="239"/>
                        </a:lnTo>
                        <a:lnTo>
                          <a:pt x="142" y="239"/>
                        </a:lnTo>
                        <a:lnTo>
                          <a:pt x="136" y="239"/>
                        </a:lnTo>
                        <a:lnTo>
                          <a:pt x="133" y="233"/>
                        </a:lnTo>
                        <a:lnTo>
                          <a:pt x="133" y="227"/>
                        </a:lnTo>
                        <a:lnTo>
                          <a:pt x="133" y="227"/>
                        </a:lnTo>
                        <a:lnTo>
                          <a:pt x="136" y="227"/>
                        </a:lnTo>
                        <a:lnTo>
                          <a:pt x="136" y="230"/>
                        </a:lnTo>
                        <a:lnTo>
                          <a:pt x="136" y="230"/>
                        </a:lnTo>
                        <a:lnTo>
                          <a:pt x="136" y="230"/>
                        </a:lnTo>
                        <a:lnTo>
                          <a:pt x="139" y="233"/>
                        </a:lnTo>
                        <a:lnTo>
                          <a:pt x="139" y="236"/>
                        </a:lnTo>
                        <a:lnTo>
                          <a:pt x="139" y="233"/>
                        </a:lnTo>
                        <a:lnTo>
                          <a:pt x="142" y="230"/>
                        </a:lnTo>
                        <a:lnTo>
                          <a:pt x="142" y="230"/>
                        </a:lnTo>
                        <a:lnTo>
                          <a:pt x="142" y="230"/>
                        </a:lnTo>
                        <a:lnTo>
                          <a:pt x="145" y="224"/>
                        </a:lnTo>
                        <a:lnTo>
                          <a:pt x="145" y="221"/>
                        </a:lnTo>
                        <a:lnTo>
                          <a:pt x="142" y="221"/>
                        </a:lnTo>
                        <a:lnTo>
                          <a:pt x="139" y="221"/>
                        </a:lnTo>
                        <a:lnTo>
                          <a:pt x="139" y="221"/>
                        </a:lnTo>
                        <a:lnTo>
                          <a:pt x="139" y="221"/>
                        </a:lnTo>
                        <a:lnTo>
                          <a:pt x="142" y="214"/>
                        </a:lnTo>
                        <a:lnTo>
                          <a:pt x="142" y="214"/>
                        </a:lnTo>
                        <a:lnTo>
                          <a:pt x="142" y="211"/>
                        </a:lnTo>
                        <a:lnTo>
                          <a:pt x="142" y="208"/>
                        </a:lnTo>
                        <a:lnTo>
                          <a:pt x="145" y="202"/>
                        </a:lnTo>
                        <a:lnTo>
                          <a:pt x="145" y="202"/>
                        </a:lnTo>
                        <a:lnTo>
                          <a:pt x="145" y="202"/>
                        </a:lnTo>
                        <a:lnTo>
                          <a:pt x="145" y="190"/>
                        </a:lnTo>
                        <a:lnTo>
                          <a:pt x="142" y="187"/>
                        </a:lnTo>
                        <a:lnTo>
                          <a:pt x="142" y="184"/>
                        </a:lnTo>
                        <a:lnTo>
                          <a:pt x="142" y="184"/>
                        </a:lnTo>
                        <a:lnTo>
                          <a:pt x="139" y="184"/>
                        </a:lnTo>
                        <a:lnTo>
                          <a:pt x="139" y="181"/>
                        </a:lnTo>
                        <a:lnTo>
                          <a:pt x="139" y="178"/>
                        </a:lnTo>
                        <a:lnTo>
                          <a:pt x="142" y="178"/>
                        </a:lnTo>
                        <a:lnTo>
                          <a:pt x="142" y="178"/>
                        </a:lnTo>
                        <a:lnTo>
                          <a:pt x="142" y="178"/>
                        </a:lnTo>
                        <a:lnTo>
                          <a:pt x="145" y="178"/>
                        </a:lnTo>
                        <a:lnTo>
                          <a:pt x="145" y="178"/>
                        </a:lnTo>
                        <a:lnTo>
                          <a:pt x="145" y="181"/>
                        </a:lnTo>
                        <a:lnTo>
                          <a:pt x="148" y="184"/>
                        </a:lnTo>
                        <a:lnTo>
                          <a:pt x="148" y="184"/>
                        </a:lnTo>
                        <a:lnTo>
                          <a:pt x="151" y="184"/>
                        </a:lnTo>
                        <a:lnTo>
                          <a:pt x="151" y="184"/>
                        </a:lnTo>
                        <a:lnTo>
                          <a:pt x="151" y="184"/>
                        </a:lnTo>
                        <a:lnTo>
                          <a:pt x="151" y="181"/>
                        </a:lnTo>
                        <a:lnTo>
                          <a:pt x="151" y="178"/>
                        </a:lnTo>
                        <a:lnTo>
                          <a:pt x="151" y="178"/>
                        </a:lnTo>
                        <a:lnTo>
                          <a:pt x="151" y="178"/>
                        </a:lnTo>
                        <a:lnTo>
                          <a:pt x="151" y="175"/>
                        </a:lnTo>
                        <a:lnTo>
                          <a:pt x="151" y="175"/>
                        </a:lnTo>
                        <a:lnTo>
                          <a:pt x="148" y="175"/>
                        </a:lnTo>
                        <a:lnTo>
                          <a:pt x="145" y="172"/>
                        </a:lnTo>
                        <a:lnTo>
                          <a:pt x="145" y="172"/>
                        </a:lnTo>
                        <a:lnTo>
                          <a:pt x="145" y="169"/>
                        </a:lnTo>
                        <a:lnTo>
                          <a:pt x="145" y="166"/>
                        </a:lnTo>
                        <a:lnTo>
                          <a:pt x="157" y="154"/>
                        </a:lnTo>
                        <a:lnTo>
                          <a:pt x="160" y="151"/>
                        </a:lnTo>
                        <a:lnTo>
                          <a:pt x="163" y="154"/>
                        </a:lnTo>
                        <a:lnTo>
                          <a:pt x="163" y="157"/>
                        </a:lnTo>
                        <a:lnTo>
                          <a:pt x="166" y="157"/>
                        </a:lnTo>
                        <a:lnTo>
                          <a:pt x="166" y="157"/>
                        </a:lnTo>
                        <a:lnTo>
                          <a:pt x="169" y="160"/>
                        </a:lnTo>
                        <a:lnTo>
                          <a:pt x="169" y="160"/>
                        </a:lnTo>
                        <a:lnTo>
                          <a:pt x="169" y="160"/>
                        </a:lnTo>
                        <a:lnTo>
                          <a:pt x="172" y="160"/>
                        </a:lnTo>
                        <a:lnTo>
                          <a:pt x="181" y="166"/>
                        </a:lnTo>
                        <a:lnTo>
                          <a:pt x="181" y="169"/>
                        </a:lnTo>
                        <a:lnTo>
                          <a:pt x="181" y="169"/>
                        </a:lnTo>
                        <a:lnTo>
                          <a:pt x="181" y="169"/>
                        </a:lnTo>
                        <a:lnTo>
                          <a:pt x="184" y="175"/>
                        </a:lnTo>
                        <a:lnTo>
                          <a:pt x="187" y="181"/>
                        </a:lnTo>
                        <a:lnTo>
                          <a:pt x="187" y="190"/>
                        </a:lnTo>
                        <a:lnTo>
                          <a:pt x="187" y="196"/>
                        </a:lnTo>
                        <a:lnTo>
                          <a:pt x="187" y="196"/>
                        </a:lnTo>
                        <a:lnTo>
                          <a:pt x="187" y="196"/>
                        </a:lnTo>
                        <a:lnTo>
                          <a:pt x="190" y="199"/>
                        </a:lnTo>
                        <a:lnTo>
                          <a:pt x="190" y="202"/>
                        </a:lnTo>
                        <a:lnTo>
                          <a:pt x="193" y="199"/>
                        </a:lnTo>
                        <a:lnTo>
                          <a:pt x="193" y="199"/>
                        </a:lnTo>
                        <a:lnTo>
                          <a:pt x="193" y="199"/>
                        </a:lnTo>
                        <a:lnTo>
                          <a:pt x="196" y="202"/>
                        </a:lnTo>
                        <a:lnTo>
                          <a:pt x="196" y="205"/>
                        </a:lnTo>
                        <a:lnTo>
                          <a:pt x="196" y="208"/>
                        </a:lnTo>
                        <a:lnTo>
                          <a:pt x="199" y="205"/>
                        </a:lnTo>
                        <a:lnTo>
                          <a:pt x="199" y="202"/>
                        </a:lnTo>
                        <a:lnTo>
                          <a:pt x="202" y="202"/>
                        </a:lnTo>
                        <a:lnTo>
                          <a:pt x="205" y="202"/>
                        </a:lnTo>
                        <a:lnTo>
                          <a:pt x="212" y="202"/>
                        </a:lnTo>
                        <a:lnTo>
                          <a:pt x="205" y="199"/>
                        </a:lnTo>
                        <a:lnTo>
                          <a:pt x="202" y="196"/>
                        </a:lnTo>
                        <a:lnTo>
                          <a:pt x="202" y="196"/>
                        </a:lnTo>
                        <a:lnTo>
                          <a:pt x="202" y="196"/>
                        </a:lnTo>
                        <a:lnTo>
                          <a:pt x="199" y="196"/>
                        </a:lnTo>
                        <a:lnTo>
                          <a:pt x="196" y="193"/>
                        </a:lnTo>
                        <a:lnTo>
                          <a:pt x="196" y="193"/>
                        </a:lnTo>
                        <a:lnTo>
                          <a:pt x="196" y="193"/>
                        </a:lnTo>
                        <a:lnTo>
                          <a:pt x="193" y="190"/>
                        </a:lnTo>
                        <a:lnTo>
                          <a:pt x="193" y="190"/>
                        </a:lnTo>
                        <a:lnTo>
                          <a:pt x="196" y="187"/>
                        </a:lnTo>
                        <a:lnTo>
                          <a:pt x="199" y="187"/>
                        </a:lnTo>
                        <a:lnTo>
                          <a:pt x="199" y="187"/>
                        </a:lnTo>
                        <a:lnTo>
                          <a:pt x="196" y="184"/>
                        </a:lnTo>
                        <a:lnTo>
                          <a:pt x="196" y="169"/>
                        </a:lnTo>
                        <a:lnTo>
                          <a:pt x="196" y="169"/>
                        </a:lnTo>
                        <a:lnTo>
                          <a:pt x="196" y="169"/>
                        </a:lnTo>
                        <a:lnTo>
                          <a:pt x="196" y="166"/>
                        </a:lnTo>
                        <a:lnTo>
                          <a:pt x="196" y="163"/>
                        </a:lnTo>
                        <a:lnTo>
                          <a:pt x="202" y="163"/>
                        </a:lnTo>
                        <a:lnTo>
                          <a:pt x="205" y="166"/>
                        </a:lnTo>
                        <a:lnTo>
                          <a:pt x="205" y="166"/>
                        </a:lnTo>
                        <a:lnTo>
                          <a:pt x="205" y="166"/>
                        </a:lnTo>
                        <a:lnTo>
                          <a:pt x="212" y="166"/>
                        </a:lnTo>
                        <a:lnTo>
                          <a:pt x="215" y="166"/>
                        </a:lnTo>
                        <a:lnTo>
                          <a:pt x="221" y="169"/>
                        </a:lnTo>
                        <a:lnTo>
                          <a:pt x="221" y="169"/>
                        </a:lnTo>
                        <a:lnTo>
                          <a:pt x="221" y="169"/>
                        </a:lnTo>
                        <a:lnTo>
                          <a:pt x="230" y="169"/>
                        </a:lnTo>
                        <a:lnTo>
                          <a:pt x="230" y="169"/>
                        </a:lnTo>
                        <a:lnTo>
                          <a:pt x="230" y="169"/>
                        </a:lnTo>
                        <a:lnTo>
                          <a:pt x="236" y="166"/>
                        </a:lnTo>
                        <a:lnTo>
                          <a:pt x="239" y="166"/>
                        </a:lnTo>
                        <a:lnTo>
                          <a:pt x="242" y="169"/>
                        </a:lnTo>
                        <a:lnTo>
                          <a:pt x="242" y="169"/>
                        </a:lnTo>
                        <a:lnTo>
                          <a:pt x="242" y="169"/>
                        </a:lnTo>
                        <a:lnTo>
                          <a:pt x="248" y="169"/>
                        </a:lnTo>
                        <a:lnTo>
                          <a:pt x="251" y="172"/>
                        </a:lnTo>
                        <a:lnTo>
                          <a:pt x="254" y="172"/>
                        </a:lnTo>
                        <a:lnTo>
                          <a:pt x="254" y="172"/>
                        </a:lnTo>
                        <a:lnTo>
                          <a:pt x="257" y="172"/>
                        </a:lnTo>
                        <a:lnTo>
                          <a:pt x="260" y="172"/>
                        </a:lnTo>
                        <a:lnTo>
                          <a:pt x="260" y="169"/>
                        </a:lnTo>
                        <a:lnTo>
                          <a:pt x="260" y="169"/>
                        </a:lnTo>
                        <a:lnTo>
                          <a:pt x="260" y="166"/>
                        </a:lnTo>
                        <a:lnTo>
                          <a:pt x="257" y="166"/>
                        </a:lnTo>
                        <a:lnTo>
                          <a:pt x="254" y="163"/>
                        </a:lnTo>
                        <a:lnTo>
                          <a:pt x="254" y="163"/>
                        </a:lnTo>
                        <a:lnTo>
                          <a:pt x="254" y="163"/>
                        </a:lnTo>
                        <a:lnTo>
                          <a:pt x="248" y="163"/>
                        </a:lnTo>
                        <a:lnTo>
                          <a:pt x="245" y="163"/>
                        </a:lnTo>
                        <a:lnTo>
                          <a:pt x="242" y="163"/>
                        </a:lnTo>
                        <a:lnTo>
                          <a:pt x="245" y="163"/>
                        </a:lnTo>
                        <a:lnTo>
                          <a:pt x="245" y="163"/>
                        </a:lnTo>
                        <a:lnTo>
                          <a:pt x="245" y="163"/>
                        </a:lnTo>
                        <a:lnTo>
                          <a:pt x="251" y="160"/>
                        </a:lnTo>
                        <a:lnTo>
                          <a:pt x="263" y="160"/>
                        </a:lnTo>
                        <a:lnTo>
                          <a:pt x="272" y="157"/>
                        </a:lnTo>
                        <a:lnTo>
                          <a:pt x="278" y="160"/>
                        </a:lnTo>
                        <a:lnTo>
                          <a:pt x="281" y="163"/>
                        </a:lnTo>
                        <a:lnTo>
                          <a:pt x="284" y="166"/>
                        </a:lnTo>
                        <a:lnTo>
                          <a:pt x="284" y="163"/>
                        </a:lnTo>
                        <a:lnTo>
                          <a:pt x="287" y="163"/>
                        </a:lnTo>
                        <a:lnTo>
                          <a:pt x="290" y="163"/>
                        </a:lnTo>
                        <a:lnTo>
                          <a:pt x="293" y="160"/>
                        </a:lnTo>
                        <a:lnTo>
                          <a:pt x="293" y="160"/>
                        </a:lnTo>
                        <a:lnTo>
                          <a:pt x="290" y="157"/>
                        </a:lnTo>
                        <a:lnTo>
                          <a:pt x="290" y="157"/>
                        </a:lnTo>
                        <a:lnTo>
                          <a:pt x="287" y="157"/>
                        </a:lnTo>
                        <a:lnTo>
                          <a:pt x="287" y="157"/>
                        </a:lnTo>
                        <a:lnTo>
                          <a:pt x="284" y="157"/>
                        </a:lnTo>
                        <a:lnTo>
                          <a:pt x="284" y="154"/>
                        </a:lnTo>
                        <a:lnTo>
                          <a:pt x="284" y="154"/>
                        </a:lnTo>
                        <a:lnTo>
                          <a:pt x="284" y="154"/>
                        </a:lnTo>
                        <a:lnTo>
                          <a:pt x="281" y="151"/>
                        </a:lnTo>
                        <a:lnTo>
                          <a:pt x="281" y="151"/>
                        </a:lnTo>
                        <a:lnTo>
                          <a:pt x="281" y="151"/>
                        </a:lnTo>
                        <a:lnTo>
                          <a:pt x="275" y="151"/>
                        </a:lnTo>
                        <a:lnTo>
                          <a:pt x="272" y="148"/>
                        </a:lnTo>
                        <a:lnTo>
                          <a:pt x="272" y="148"/>
                        </a:lnTo>
                        <a:lnTo>
                          <a:pt x="272" y="148"/>
                        </a:lnTo>
                        <a:lnTo>
                          <a:pt x="266" y="151"/>
                        </a:lnTo>
                        <a:lnTo>
                          <a:pt x="266" y="148"/>
                        </a:lnTo>
                        <a:lnTo>
                          <a:pt x="266" y="148"/>
                        </a:lnTo>
                        <a:lnTo>
                          <a:pt x="266" y="148"/>
                        </a:lnTo>
                        <a:lnTo>
                          <a:pt x="269" y="145"/>
                        </a:lnTo>
                        <a:lnTo>
                          <a:pt x="272" y="145"/>
                        </a:lnTo>
                        <a:lnTo>
                          <a:pt x="272" y="145"/>
                        </a:lnTo>
                        <a:lnTo>
                          <a:pt x="272" y="145"/>
                        </a:lnTo>
                        <a:lnTo>
                          <a:pt x="275" y="139"/>
                        </a:lnTo>
                        <a:lnTo>
                          <a:pt x="275" y="139"/>
                        </a:lnTo>
                        <a:lnTo>
                          <a:pt x="275" y="139"/>
                        </a:lnTo>
                        <a:lnTo>
                          <a:pt x="278" y="136"/>
                        </a:lnTo>
                        <a:lnTo>
                          <a:pt x="287" y="130"/>
                        </a:lnTo>
                        <a:lnTo>
                          <a:pt x="293" y="130"/>
                        </a:lnTo>
                        <a:lnTo>
                          <a:pt x="293" y="130"/>
                        </a:lnTo>
                        <a:lnTo>
                          <a:pt x="293" y="130"/>
                        </a:lnTo>
                        <a:lnTo>
                          <a:pt x="302" y="124"/>
                        </a:lnTo>
                        <a:lnTo>
                          <a:pt x="302" y="124"/>
                        </a:lnTo>
                        <a:lnTo>
                          <a:pt x="302" y="124"/>
                        </a:lnTo>
                        <a:lnTo>
                          <a:pt x="302" y="121"/>
                        </a:lnTo>
                        <a:lnTo>
                          <a:pt x="302" y="118"/>
                        </a:lnTo>
                        <a:lnTo>
                          <a:pt x="302" y="121"/>
                        </a:lnTo>
                        <a:lnTo>
                          <a:pt x="290" y="124"/>
                        </a:lnTo>
                        <a:lnTo>
                          <a:pt x="284" y="124"/>
                        </a:lnTo>
                        <a:lnTo>
                          <a:pt x="284" y="124"/>
                        </a:lnTo>
                        <a:lnTo>
                          <a:pt x="284" y="124"/>
                        </a:lnTo>
                        <a:lnTo>
                          <a:pt x="272" y="133"/>
                        </a:lnTo>
                        <a:lnTo>
                          <a:pt x="272" y="133"/>
                        </a:lnTo>
                        <a:lnTo>
                          <a:pt x="272" y="133"/>
                        </a:lnTo>
                        <a:lnTo>
                          <a:pt x="272" y="136"/>
                        </a:lnTo>
                        <a:lnTo>
                          <a:pt x="272" y="133"/>
                        </a:lnTo>
                        <a:lnTo>
                          <a:pt x="272" y="133"/>
                        </a:lnTo>
                        <a:lnTo>
                          <a:pt x="269" y="133"/>
                        </a:lnTo>
                        <a:lnTo>
                          <a:pt x="269" y="133"/>
                        </a:lnTo>
                        <a:lnTo>
                          <a:pt x="269" y="133"/>
                        </a:lnTo>
                        <a:lnTo>
                          <a:pt x="266" y="133"/>
                        </a:lnTo>
                        <a:lnTo>
                          <a:pt x="266" y="136"/>
                        </a:lnTo>
                        <a:lnTo>
                          <a:pt x="263" y="136"/>
                        </a:lnTo>
                        <a:lnTo>
                          <a:pt x="263" y="136"/>
                        </a:lnTo>
                        <a:lnTo>
                          <a:pt x="263" y="136"/>
                        </a:lnTo>
                        <a:lnTo>
                          <a:pt x="257" y="142"/>
                        </a:lnTo>
                        <a:lnTo>
                          <a:pt x="254" y="145"/>
                        </a:lnTo>
                        <a:lnTo>
                          <a:pt x="257" y="145"/>
                        </a:lnTo>
                        <a:lnTo>
                          <a:pt x="260" y="145"/>
                        </a:lnTo>
                        <a:lnTo>
                          <a:pt x="254" y="148"/>
                        </a:lnTo>
                        <a:lnTo>
                          <a:pt x="248" y="151"/>
                        </a:lnTo>
                        <a:lnTo>
                          <a:pt x="236" y="154"/>
                        </a:lnTo>
                        <a:lnTo>
                          <a:pt x="233" y="157"/>
                        </a:lnTo>
                        <a:lnTo>
                          <a:pt x="230" y="157"/>
                        </a:lnTo>
                        <a:lnTo>
                          <a:pt x="218" y="157"/>
                        </a:lnTo>
                        <a:lnTo>
                          <a:pt x="215" y="151"/>
                        </a:lnTo>
                        <a:lnTo>
                          <a:pt x="215" y="151"/>
                        </a:lnTo>
                        <a:lnTo>
                          <a:pt x="212" y="151"/>
                        </a:lnTo>
                        <a:lnTo>
                          <a:pt x="209" y="151"/>
                        </a:lnTo>
                        <a:lnTo>
                          <a:pt x="205" y="151"/>
                        </a:lnTo>
                        <a:lnTo>
                          <a:pt x="205" y="151"/>
                        </a:lnTo>
                        <a:lnTo>
                          <a:pt x="209" y="145"/>
                        </a:lnTo>
                        <a:lnTo>
                          <a:pt x="215" y="145"/>
                        </a:lnTo>
                        <a:lnTo>
                          <a:pt x="215" y="145"/>
                        </a:lnTo>
                        <a:lnTo>
                          <a:pt x="215" y="145"/>
                        </a:lnTo>
                        <a:lnTo>
                          <a:pt x="218" y="145"/>
                        </a:lnTo>
                        <a:lnTo>
                          <a:pt x="224" y="145"/>
                        </a:lnTo>
                        <a:lnTo>
                          <a:pt x="224" y="145"/>
                        </a:lnTo>
                        <a:lnTo>
                          <a:pt x="224" y="145"/>
                        </a:lnTo>
                        <a:lnTo>
                          <a:pt x="230" y="139"/>
                        </a:lnTo>
                        <a:lnTo>
                          <a:pt x="230" y="139"/>
                        </a:lnTo>
                        <a:lnTo>
                          <a:pt x="227" y="139"/>
                        </a:lnTo>
                        <a:lnTo>
                          <a:pt x="224" y="136"/>
                        </a:lnTo>
                        <a:lnTo>
                          <a:pt x="224" y="136"/>
                        </a:lnTo>
                        <a:lnTo>
                          <a:pt x="224" y="139"/>
                        </a:lnTo>
                        <a:lnTo>
                          <a:pt x="221" y="139"/>
                        </a:lnTo>
                        <a:lnTo>
                          <a:pt x="215" y="139"/>
                        </a:lnTo>
                        <a:lnTo>
                          <a:pt x="215" y="139"/>
                        </a:lnTo>
                        <a:lnTo>
                          <a:pt x="215" y="139"/>
                        </a:lnTo>
                        <a:lnTo>
                          <a:pt x="212" y="142"/>
                        </a:lnTo>
                        <a:lnTo>
                          <a:pt x="209" y="139"/>
                        </a:lnTo>
                        <a:lnTo>
                          <a:pt x="209" y="139"/>
                        </a:lnTo>
                        <a:lnTo>
                          <a:pt x="212" y="136"/>
                        </a:lnTo>
                        <a:lnTo>
                          <a:pt x="218" y="136"/>
                        </a:lnTo>
                        <a:lnTo>
                          <a:pt x="212" y="133"/>
                        </a:lnTo>
                        <a:lnTo>
                          <a:pt x="209" y="133"/>
                        </a:lnTo>
                        <a:lnTo>
                          <a:pt x="209" y="133"/>
                        </a:lnTo>
                        <a:lnTo>
                          <a:pt x="209" y="133"/>
                        </a:lnTo>
                        <a:lnTo>
                          <a:pt x="202" y="136"/>
                        </a:lnTo>
                        <a:lnTo>
                          <a:pt x="199" y="136"/>
                        </a:lnTo>
                        <a:lnTo>
                          <a:pt x="199" y="136"/>
                        </a:lnTo>
                        <a:lnTo>
                          <a:pt x="199" y="142"/>
                        </a:lnTo>
                        <a:lnTo>
                          <a:pt x="196" y="145"/>
                        </a:lnTo>
                        <a:lnTo>
                          <a:pt x="190" y="148"/>
                        </a:lnTo>
                        <a:lnTo>
                          <a:pt x="181" y="145"/>
                        </a:lnTo>
                        <a:lnTo>
                          <a:pt x="181" y="145"/>
                        </a:lnTo>
                        <a:lnTo>
                          <a:pt x="181" y="145"/>
                        </a:lnTo>
                        <a:lnTo>
                          <a:pt x="175" y="145"/>
                        </a:lnTo>
                        <a:lnTo>
                          <a:pt x="172" y="142"/>
                        </a:lnTo>
                        <a:lnTo>
                          <a:pt x="172" y="139"/>
                        </a:lnTo>
                        <a:lnTo>
                          <a:pt x="172" y="139"/>
                        </a:lnTo>
                        <a:lnTo>
                          <a:pt x="172" y="139"/>
                        </a:lnTo>
                        <a:lnTo>
                          <a:pt x="169" y="139"/>
                        </a:lnTo>
                        <a:lnTo>
                          <a:pt x="166" y="136"/>
                        </a:lnTo>
                        <a:lnTo>
                          <a:pt x="166" y="136"/>
                        </a:lnTo>
                        <a:lnTo>
                          <a:pt x="166" y="133"/>
                        </a:lnTo>
                        <a:lnTo>
                          <a:pt x="169" y="133"/>
                        </a:lnTo>
                        <a:lnTo>
                          <a:pt x="169" y="133"/>
                        </a:lnTo>
                        <a:lnTo>
                          <a:pt x="169" y="127"/>
                        </a:lnTo>
                        <a:lnTo>
                          <a:pt x="175" y="124"/>
                        </a:lnTo>
                        <a:lnTo>
                          <a:pt x="175" y="124"/>
                        </a:lnTo>
                        <a:lnTo>
                          <a:pt x="175" y="124"/>
                        </a:lnTo>
                        <a:lnTo>
                          <a:pt x="178" y="121"/>
                        </a:lnTo>
                        <a:lnTo>
                          <a:pt x="184" y="118"/>
                        </a:lnTo>
                        <a:lnTo>
                          <a:pt x="184" y="118"/>
                        </a:lnTo>
                        <a:lnTo>
                          <a:pt x="184" y="118"/>
                        </a:lnTo>
                        <a:lnTo>
                          <a:pt x="187" y="115"/>
                        </a:lnTo>
                        <a:lnTo>
                          <a:pt x="190" y="115"/>
                        </a:lnTo>
                        <a:lnTo>
                          <a:pt x="196" y="118"/>
                        </a:lnTo>
                        <a:lnTo>
                          <a:pt x="196" y="118"/>
                        </a:lnTo>
                        <a:lnTo>
                          <a:pt x="199" y="118"/>
                        </a:lnTo>
                        <a:lnTo>
                          <a:pt x="199" y="115"/>
                        </a:lnTo>
                        <a:lnTo>
                          <a:pt x="202" y="115"/>
                        </a:lnTo>
                        <a:lnTo>
                          <a:pt x="209" y="121"/>
                        </a:lnTo>
                        <a:lnTo>
                          <a:pt x="209" y="121"/>
                        </a:lnTo>
                        <a:lnTo>
                          <a:pt x="212" y="121"/>
                        </a:lnTo>
                        <a:lnTo>
                          <a:pt x="218" y="121"/>
                        </a:lnTo>
                        <a:lnTo>
                          <a:pt x="221" y="121"/>
                        </a:lnTo>
                        <a:lnTo>
                          <a:pt x="221" y="121"/>
                        </a:lnTo>
                        <a:lnTo>
                          <a:pt x="221" y="121"/>
                        </a:lnTo>
                        <a:lnTo>
                          <a:pt x="227" y="121"/>
                        </a:lnTo>
                        <a:lnTo>
                          <a:pt x="227" y="121"/>
                        </a:lnTo>
                        <a:lnTo>
                          <a:pt x="227" y="121"/>
                        </a:lnTo>
                        <a:lnTo>
                          <a:pt x="230" y="118"/>
                        </a:lnTo>
                        <a:lnTo>
                          <a:pt x="230" y="118"/>
                        </a:lnTo>
                        <a:lnTo>
                          <a:pt x="227" y="118"/>
                        </a:lnTo>
                        <a:lnTo>
                          <a:pt x="224" y="115"/>
                        </a:lnTo>
                        <a:lnTo>
                          <a:pt x="224" y="115"/>
                        </a:lnTo>
                        <a:lnTo>
                          <a:pt x="224" y="115"/>
                        </a:lnTo>
                        <a:lnTo>
                          <a:pt x="218" y="115"/>
                        </a:lnTo>
                        <a:lnTo>
                          <a:pt x="209" y="115"/>
                        </a:lnTo>
                        <a:lnTo>
                          <a:pt x="205" y="112"/>
                        </a:lnTo>
                        <a:lnTo>
                          <a:pt x="205" y="112"/>
                        </a:lnTo>
                        <a:lnTo>
                          <a:pt x="205" y="112"/>
                        </a:lnTo>
                        <a:lnTo>
                          <a:pt x="199" y="112"/>
                        </a:lnTo>
                        <a:lnTo>
                          <a:pt x="193" y="112"/>
                        </a:lnTo>
                        <a:lnTo>
                          <a:pt x="184" y="109"/>
                        </a:lnTo>
                        <a:lnTo>
                          <a:pt x="181" y="109"/>
                        </a:lnTo>
                        <a:lnTo>
                          <a:pt x="181" y="109"/>
                        </a:lnTo>
                        <a:lnTo>
                          <a:pt x="181" y="109"/>
                        </a:lnTo>
                        <a:lnTo>
                          <a:pt x="178" y="112"/>
                        </a:lnTo>
                        <a:lnTo>
                          <a:pt x="175" y="115"/>
                        </a:lnTo>
                        <a:lnTo>
                          <a:pt x="169" y="121"/>
                        </a:lnTo>
                        <a:lnTo>
                          <a:pt x="163" y="124"/>
                        </a:lnTo>
                        <a:lnTo>
                          <a:pt x="160" y="124"/>
                        </a:lnTo>
                        <a:lnTo>
                          <a:pt x="160" y="124"/>
                        </a:lnTo>
                        <a:lnTo>
                          <a:pt x="157" y="130"/>
                        </a:lnTo>
                        <a:lnTo>
                          <a:pt x="157" y="130"/>
                        </a:lnTo>
                        <a:lnTo>
                          <a:pt x="154" y="130"/>
                        </a:lnTo>
                        <a:lnTo>
                          <a:pt x="148" y="121"/>
                        </a:lnTo>
                        <a:lnTo>
                          <a:pt x="148" y="121"/>
                        </a:lnTo>
                        <a:lnTo>
                          <a:pt x="148" y="121"/>
                        </a:lnTo>
                        <a:lnTo>
                          <a:pt x="148" y="121"/>
                        </a:lnTo>
                        <a:lnTo>
                          <a:pt x="145" y="121"/>
                        </a:lnTo>
                        <a:lnTo>
                          <a:pt x="145" y="115"/>
                        </a:lnTo>
                        <a:lnTo>
                          <a:pt x="145" y="112"/>
                        </a:lnTo>
                        <a:lnTo>
                          <a:pt x="145" y="109"/>
                        </a:lnTo>
                        <a:lnTo>
                          <a:pt x="142" y="109"/>
                        </a:lnTo>
                        <a:lnTo>
                          <a:pt x="142" y="109"/>
                        </a:lnTo>
                        <a:lnTo>
                          <a:pt x="142" y="103"/>
                        </a:lnTo>
                        <a:lnTo>
                          <a:pt x="142" y="103"/>
                        </a:lnTo>
                        <a:lnTo>
                          <a:pt x="145" y="103"/>
                        </a:lnTo>
                        <a:lnTo>
                          <a:pt x="145" y="103"/>
                        </a:lnTo>
                        <a:lnTo>
                          <a:pt x="145" y="103"/>
                        </a:lnTo>
                        <a:lnTo>
                          <a:pt x="148" y="103"/>
                        </a:lnTo>
                        <a:lnTo>
                          <a:pt x="151" y="106"/>
                        </a:lnTo>
                        <a:lnTo>
                          <a:pt x="151" y="106"/>
                        </a:lnTo>
                        <a:lnTo>
                          <a:pt x="151" y="106"/>
                        </a:lnTo>
                        <a:lnTo>
                          <a:pt x="163" y="106"/>
                        </a:lnTo>
                        <a:lnTo>
                          <a:pt x="166" y="109"/>
                        </a:lnTo>
                        <a:lnTo>
                          <a:pt x="166" y="109"/>
                        </a:lnTo>
                        <a:lnTo>
                          <a:pt x="169" y="109"/>
                        </a:lnTo>
                        <a:lnTo>
                          <a:pt x="172" y="109"/>
                        </a:lnTo>
                        <a:lnTo>
                          <a:pt x="172" y="109"/>
                        </a:lnTo>
                        <a:lnTo>
                          <a:pt x="172" y="109"/>
                        </a:lnTo>
                        <a:lnTo>
                          <a:pt x="172" y="109"/>
                        </a:lnTo>
                        <a:lnTo>
                          <a:pt x="178" y="109"/>
                        </a:lnTo>
                        <a:lnTo>
                          <a:pt x="178" y="109"/>
                        </a:lnTo>
                        <a:lnTo>
                          <a:pt x="178" y="109"/>
                        </a:lnTo>
                        <a:lnTo>
                          <a:pt x="181" y="109"/>
                        </a:lnTo>
                        <a:lnTo>
                          <a:pt x="184" y="109"/>
                        </a:lnTo>
                        <a:lnTo>
                          <a:pt x="187" y="109"/>
                        </a:lnTo>
                        <a:lnTo>
                          <a:pt x="187" y="109"/>
                        </a:lnTo>
                        <a:lnTo>
                          <a:pt x="187" y="109"/>
                        </a:lnTo>
                        <a:lnTo>
                          <a:pt x="190" y="106"/>
                        </a:lnTo>
                        <a:lnTo>
                          <a:pt x="190" y="106"/>
                        </a:lnTo>
                        <a:lnTo>
                          <a:pt x="190" y="106"/>
                        </a:lnTo>
                        <a:lnTo>
                          <a:pt x="193" y="106"/>
                        </a:lnTo>
                        <a:lnTo>
                          <a:pt x="202" y="103"/>
                        </a:lnTo>
                        <a:lnTo>
                          <a:pt x="209" y="103"/>
                        </a:lnTo>
                        <a:lnTo>
                          <a:pt x="209" y="103"/>
                        </a:lnTo>
                        <a:lnTo>
                          <a:pt x="209" y="103"/>
                        </a:lnTo>
                        <a:lnTo>
                          <a:pt x="212" y="100"/>
                        </a:lnTo>
                        <a:lnTo>
                          <a:pt x="212" y="100"/>
                        </a:lnTo>
                        <a:lnTo>
                          <a:pt x="212" y="100"/>
                        </a:lnTo>
                        <a:lnTo>
                          <a:pt x="209" y="97"/>
                        </a:lnTo>
                        <a:lnTo>
                          <a:pt x="209" y="94"/>
                        </a:lnTo>
                        <a:lnTo>
                          <a:pt x="209" y="97"/>
                        </a:lnTo>
                        <a:lnTo>
                          <a:pt x="205" y="97"/>
                        </a:lnTo>
                        <a:lnTo>
                          <a:pt x="202" y="97"/>
                        </a:lnTo>
                        <a:lnTo>
                          <a:pt x="202" y="100"/>
                        </a:lnTo>
                        <a:lnTo>
                          <a:pt x="196" y="100"/>
                        </a:lnTo>
                        <a:lnTo>
                          <a:pt x="190" y="100"/>
                        </a:lnTo>
                        <a:lnTo>
                          <a:pt x="190" y="100"/>
                        </a:lnTo>
                        <a:lnTo>
                          <a:pt x="187" y="100"/>
                        </a:lnTo>
                        <a:lnTo>
                          <a:pt x="184" y="103"/>
                        </a:lnTo>
                        <a:lnTo>
                          <a:pt x="181" y="103"/>
                        </a:lnTo>
                        <a:lnTo>
                          <a:pt x="175" y="103"/>
                        </a:lnTo>
                        <a:lnTo>
                          <a:pt x="175" y="103"/>
                        </a:lnTo>
                        <a:lnTo>
                          <a:pt x="175" y="103"/>
                        </a:lnTo>
                        <a:lnTo>
                          <a:pt x="172" y="103"/>
                        </a:lnTo>
                        <a:lnTo>
                          <a:pt x="172" y="103"/>
                        </a:lnTo>
                        <a:lnTo>
                          <a:pt x="166" y="100"/>
                        </a:lnTo>
                        <a:lnTo>
                          <a:pt x="166" y="100"/>
                        </a:lnTo>
                        <a:lnTo>
                          <a:pt x="166" y="100"/>
                        </a:lnTo>
                        <a:lnTo>
                          <a:pt x="163" y="100"/>
                        </a:lnTo>
                        <a:lnTo>
                          <a:pt x="163" y="97"/>
                        </a:lnTo>
                        <a:lnTo>
                          <a:pt x="163" y="97"/>
                        </a:lnTo>
                        <a:lnTo>
                          <a:pt x="163" y="97"/>
                        </a:lnTo>
                        <a:lnTo>
                          <a:pt x="157" y="97"/>
                        </a:lnTo>
                        <a:lnTo>
                          <a:pt x="151" y="94"/>
                        </a:lnTo>
                        <a:lnTo>
                          <a:pt x="151" y="94"/>
                        </a:lnTo>
                        <a:lnTo>
                          <a:pt x="151" y="94"/>
                        </a:lnTo>
                        <a:lnTo>
                          <a:pt x="148" y="97"/>
                        </a:lnTo>
                        <a:lnTo>
                          <a:pt x="145" y="94"/>
                        </a:lnTo>
                        <a:lnTo>
                          <a:pt x="145" y="94"/>
                        </a:lnTo>
                        <a:lnTo>
                          <a:pt x="145" y="94"/>
                        </a:lnTo>
                        <a:lnTo>
                          <a:pt x="145" y="91"/>
                        </a:lnTo>
                        <a:lnTo>
                          <a:pt x="145" y="91"/>
                        </a:lnTo>
                        <a:lnTo>
                          <a:pt x="145" y="88"/>
                        </a:lnTo>
                        <a:lnTo>
                          <a:pt x="148" y="88"/>
                        </a:lnTo>
                        <a:lnTo>
                          <a:pt x="148" y="88"/>
                        </a:lnTo>
                        <a:lnTo>
                          <a:pt x="151" y="88"/>
                        </a:lnTo>
                        <a:lnTo>
                          <a:pt x="151" y="91"/>
                        </a:lnTo>
                        <a:lnTo>
                          <a:pt x="151" y="91"/>
                        </a:lnTo>
                        <a:lnTo>
                          <a:pt x="157" y="91"/>
                        </a:lnTo>
                        <a:lnTo>
                          <a:pt x="157" y="91"/>
                        </a:lnTo>
                        <a:lnTo>
                          <a:pt x="157" y="88"/>
                        </a:lnTo>
                        <a:lnTo>
                          <a:pt x="160" y="88"/>
                        </a:lnTo>
                        <a:lnTo>
                          <a:pt x="163" y="88"/>
                        </a:lnTo>
                        <a:lnTo>
                          <a:pt x="160" y="85"/>
                        </a:lnTo>
                        <a:lnTo>
                          <a:pt x="157" y="82"/>
                        </a:lnTo>
                        <a:lnTo>
                          <a:pt x="157" y="82"/>
                        </a:lnTo>
                        <a:lnTo>
                          <a:pt x="157" y="82"/>
                        </a:lnTo>
                        <a:lnTo>
                          <a:pt x="154" y="82"/>
                        </a:lnTo>
                        <a:lnTo>
                          <a:pt x="151" y="82"/>
                        </a:lnTo>
                        <a:lnTo>
                          <a:pt x="151" y="82"/>
                        </a:lnTo>
                        <a:lnTo>
                          <a:pt x="157" y="82"/>
                        </a:lnTo>
                        <a:lnTo>
                          <a:pt x="157" y="82"/>
                        </a:lnTo>
                        <a:lnTo>
                          <a:pt x="157" y="82"/>
                        </a:lnTo>
                        <a:lnTo>
                          <a:pt x="163" y="75"/>
                        </a:lnTo>
                        <a:lnTo>
                          <a:pt x="169" y="75"/>
                        </a:lnTo>
                        <a:lnTo>
                          <a:pt x="169" y="75"/>
                        </a:lnTo>
                        <a:lnTo>
                          <a:pt x="169" y="75"/>
                        </a:lnTo>
                        <a:lnTo>
                          <a:pt x="172" y="75"/>
                        </a:lnTo>
                        <a:lnTo>
                          <a:pt x="172" y="75"/>
                        </a:lnTo>
                        <a:lnTo>
                          <a:pt x="175" y="75"/>
                        </a:lnTo>
                        <a:lnTo>
                          <a:pt x="175" y="75"/>
                        </a:lnTo>
                        <a:lnTo>
                          <a:pt x="178" y="75"/>
                        </a:lnTo>
                        <a:lnTo>
                          <a:pt x="181" y="75"/>
                        </a:lnTo>
                        <a:lnTo>
                          <a:pt x="181" y="75"/>
                        </a:lnTo>
                        <a:lnTo>
                          <a:pt x="181" y="72"/>
                        </a:lnTo>
                        <a:lnTo>
                          <a:pt x="181" y="69"/>
                        </a:lnTo>
                        <a:lnTo>
                          <a:pt x="181" y="69"/>
                        </a:lnTo>
                        <a:lnTo>
                          <a:pt x="181" y="69"/>
                        </a:lnTo>
                        <a:lnTo>
                          <a:pt x="178" y="69"/>
                        </a:lnTo>
                        <a:lnTo>
                          <a:pt x="178" y="66"/>
                        </a:lnTo>
                        <a:lnTo>
                          <a:pt x="178" y="66"/>
                        </a:lnTo>
                        <a:lnTo>
                          <a:pt x="169" y="69"/>
                        </a:lnTo>
                        <a:lnTo>
                          <a:pt x="163" y="69"/>
                        </a:lnTo>
                        <a:lnTo>
                          <a:pt x="163" y="69"/>
                        </a:lnTo>
                        <a:lnTo>
                          <a:pt x="163" y="69"/>
                        </a:lnTo>
                        <a:lnTo>
                          <a:pt x="157" y="72"/>
                        </a:lnTo>
                        <a:lnTo>
                          <a:pt x="154" y="72"/>
                        </a:lnTo>
                        <a:lnTo>
                          <a:pt x="154" y="72"/>
                        </a:lnTo>
                        <a:lnTo>
                          <a:pt x="154" y="72"/>
                        </a:lnTo>
                        <a:lnTo>
                          <a:pt x="151" y="75"/>
                        </a:lnTo>
                        <a:lnTo>
                          <a:pt x="151" y="75"/>
                        </a:lnTo>
                        <a:lnTo>
                          <a:pt x="151" y="72"/>
                        </a:lnTo>
                        <a:lnTo>
                          <a:pt x="151" y="72"/>
                        </a:lnTo>
                        <a:lnTo>
                          <a:pt x="151" y="72"/>
                        </a:lnTo>
                        <a:lnTo>
                          <a:pt x="151" y="69"/>
                        </a:lnTo>
                        <a:lnTo>
                          <a:pt x="154" y="69"/>
                        </a:lnTo>
                        <a:lnTo>
                          <a:pt x="154" y="69"/>
                        </a:lnTo>
                        <a:lnTo>
                          <a:pt x="154" y="69"/>
                        </a:lnTo>
                        <a:lnTo>
                          <a:pt x="160" y="63"/>
                        </a:lnTo>
                        <a:lnTo>
                          <a:pt x="163" y="63"/>
                        </a:lnTo>
                        <a:lnTo>
                          <a:pt x="163" y="63"/>
                        </a:lnTo>
                        <a:lnTo>
                          <a:pt x="166" y="63"/>
                        </a:lnTo>
                        <a:lnTo>
                          <a:pt x="169" y="63"/>
                        </a:lnTo>
                        <a:lnTo>
                          <a:pt x="172" y="60"/>
                        </a:lnTo>
                        <a:lnTo>
                          <a:pt x="166" y="60"/>
                        </a:lnTo>
                        <a:lnTo>
                          <a:pt x="163" y="60"/>
                        </a:lnTo>
                        <a:lnTo>
                          <a:pt x="163" y="60"/>
                        </a:lnTo>
                        <a:lnTo>
                          <a:pt x="163" y="54"/>
                        </a:lnTo>
                        <a:lnTo>
                          <a:pt x="163" y="51"/>
                        </a:lnTo>
                        <a:lnTo>
                          <a:pt x="160" y="51"/>
                        </a:lnTo>
                        <a:lnTo>
                          <a:pt x="160" y="54"/>
                        </a:lnTo>
                        <a:lnTo>
                          <a:pt x="160" y="54"/>
                        </a:lnTo>
                        <a:lnTo>
                          <a:pt x="160" y="54"/>
                        </a:lnTo>
                        <a:lnTo>
                          <a:pt x="157" y="57"/>
                        </a:lnTo>
                        <a:lnTo>
                          <a:pt x="157" y="54"/>
                        </a:lnTo>
                        <a:lnTo>
                          <a:pt x="157" y="54"/>
                        </a:lnTo>
                        <a:lnTo>
                          <a:pt x="157" y="54"/>
                        </a:lnTo>
                        <a:lnTo>
                          <a:pt x="154" y="54"/>
                        </a:lnTo>
                        <a:lnTo>
                          <a:pt x="154" y="54"/>
                        </a:lnTo>
                        <a:lnTo>
                          <a:pt x="154" y="54"/>
                        </a:lnTo>
                        <a:lnTo>
                          <a:pt x="151" y="57"/>
                        </a:lnTo>
                        <a:lnTo>
                          <a:pt x="148" y="57"/>
                        </a:lnTo>
                        <a:lnTo>
                          <a:pt x="148" y="57"/>
                        </a:lnTo>
                        <a:lnTo>
                          <a:pt x="148" y="60"/>
                        </a:lnTo>
                        <a:lnTo>
                          <a:pt x="148" y="60"/>
                        </a:lnTo>
                        <a:lnTo>
                          <a:pt x="145" y="63"/>
                        </a:lnTo>
                        <a:lnTo>
                          <a:pt x="142" y="63"/>
                        </a:lnTo>
                        <a:lnTo>
                          <a:pt x="142" y="63"/>
                        </a:lnTo>
                        <a:lnTo>
                          <a:pt x="145" y="57"/>
                        </a:lnTo>
                        <a:lnTo>
                          <a:pt x="145" y="57"/>
                        </a:lnTo>
                        <a:lnTo>
                          <a:pt x="142" y="57"/>
                        </a:lnTo>
                        <a:lnTo>
                          <a:pt x="142" y="57"/>
                        </a:lnTo>
                        <a:lnTo>
                          <a:pt x="142" y="54"/>
                        </a:lnTo>
                        <a:lnTo>
                          <a:pt x="142" y="57"/>
                        </a:lnTo>
                        <a:lnTo>
                          <a:pt x="145" y="57"/>
                        </a:lnTo>
                        <a:lnTo>
                          <a:pt x="145" y="54"/>
                        </a:lnTo>
                        <a:lnTo>
                          <a:pt x="145" y="51"/>
                        </a:lnTo>
                        <a:lnTo>
                          <a:pt x="148" y="51"/>
                        </a:lnTo>
                        <a:lnTo>
                          <a:pt x="151" y="51"/>
                        </a:lnTo>
                        <a:lnTo>
                          <a:pt x="151" y="51"/>
                        </a:lnTo>
                        <a:lnTo>
                          <a:pt x="154" y="48"/>
                        </a:lnTo>
                        <a:lnTo>
                          <a:pt x="154" y="45"/>
                        </a:lnTo>
                        <a:lnTo>
                          <a:pt x="157" y="45"/>
                        </a:lnTo>
                        <a:lnTo>
                          <a:pt x="160" y="45"/>
                        </a:lnTo>
                        <a:lnTo>
                          <a:pt x="160" y="45"/>
                        </a:lnTo>
                        <a:lnTo>
                          <a:pt x="163" y="45"/>
                        </a:lnTo>
                        <a:lnTo>
                          <a:pt x="166" y="42"/>
                        </a:lnTo>
                        <a:lnTo>
                          <a:pt x="175" y="42"/>
                        </a:lnTo>
                        <a:lnTo>
                          <a:pt x="175" y="42"/>
                        </a:lnTo>
                        <a:lnTo>
                          <a:pt x="175" y="42"/>
                        </a:lnTo>
                        <a:lnTo>
                          <a:pt x="175" y="39"/>
                        </a:lnTo>
                        <a:lnTo>
                          <a:pt x="178" y="42"/>
                        </a:lnTo>
                        <a:lnTo>
                          <a:pt x="178" y="42"/>
                        </a:lnTo>
                        <a:lnTo>
                          <a:pt x="178" y="42"/>
                        </a:lnTo>
                        <a:lnTo>
                          <a:pt x="178" y="45"/>
                        </a:lnTo>
                        <a:lnTo>
                          <a:pt x="178" y="45"/>
                        </a:lnTo>
                        <a:lnTo>
                          <a:pt x="175" y="54"/>
                        </a:lnTo>
                        <a:lnTo>
                          <a:pt x="175" y="54"/>
                        </a:lnTo>
                        <a:lnTo>
                          <a:pt x="178" y="54"/>
                        </a:lnTo>
                        <a:lnTo>
                          <a:pt x="181" y="54"/>
                        </a:lnTo>
                        <a:lnTo>
                          <a:pt x="181" y="54"/>
                        </a:lnTo>
                        <a:lnTo>
                          <a:pt x="181" y="54"/>
                        </a:lnTo>
                        <a:lnTo>
                          <a:pt x="184" y="48"/>
                        </a:lnTo>
                        <a:lnTo>
                          <a:pt x="184" y="51"/>
                        </a:lnTo>
                        <a:lnTo>
                          <a:pt x="184" y="54"/>
                        </a:lnTo>
                        <a:lnTo>
                          <a:pt x="187" y="51"/>
                        </a:lnTo>
                        <a:lnTo>
                          <a:pt x="187" y="51"/>
                        </a:lnTo>
                        <a:lnTo>
                          <a:pt x="190" y="51"/>
                        </a:lnTo>
                        <a:lnTo>
                          <a:pt x="190" y="48"/>
                        </a:lnTo>
                        <a:lnTo>
                          <a:pt x="190" y="45"/>
                        </a:lnTo>
                        <a:lnTo>
                          <a:pt x="190" y="45"/>
                        </a:lnTo>
                        <a:lnTo>
                          <a:pt x="190" y="45"/>
                        </a:lnTo>
                        <a:lnTo>
                          <a:pt x="190" y="45"/>
                        </a:lnTo>
                        <a:lnTo>
                          <a:pt x="190" y="42"/>
                        </a:lnTo>
                        <a:lnTo>
                          <a:pt x="190" y="39"/>
                        </a:lnTo>
                        <a:lnTo>
                          <a:pt x="190" y="39"/>
                        </a:lnTo>
                        <a:lnTo>
                          <a:pt x="193" y="39"/>
                        </a:lnTo>
                        <a:lnTo>
                          <a:pt x="193" y="39"/>
                        </a:lnTo>
                        <a:lnTo>
                          <a:pt x="196" y="33"/>
                        </a:lnTo>
                        <a:lnTo>
                          <a:pt x="196" y="33"/>
                        </a:lnTo>
                        <a:lnTo>
                          <a:pt x="196" y="36"/>
                        </a:lnTo>
                        <a:lnTo>
                          <a:pt x="196" y="42"/>
                        </a:lnTo>
                        <a:lnTo>
                          <a:pt x="196" y="42"/>
                        </a:lnTo>
                        <a:lnTo>
                          <a:pt x="199" y="42"/>
                        </a:lnTo>
                        <a:lnTo>
                          <a:pt x="199" y="45"/>
                        </a:lnTo>
                        <a:lnTo>
                          <a:pt x="202" y="48"/>
                        </a:lnTo>
                        <a:lnTo>
                          <a:pt x="199" y="51"/>
                        </a:lnTo>
                        <a:lnTo>
                          <a:pt x="199" y="51"/>
                        </a:lnTo>
                        <a:lnTo>
                          <a:pt x="199" y="51"/>
                        </a:lnTo>
                        <a:lnTo>
                          <a:pt x="202" y="54"/>
                        </a:lnTo>
                        <a:lnTo>
                          <a:pt x="202" y="57"/>
                        </a:lnTo>
                        <a:lnTo>
                          <a:pt x="202" y="57"/>
                        </a:lnTo>
                        <a:lnTo>
                          <a:pt x="202" y="57"/>
                        </a:lnTo>
                        <a:lnTo>
                          <a:pt x="205" y="60"/>
                        </a:lnTo>
                        <a:lnTo>
                          <a:pt x="205" y="60"/>
                        </a:lnTo>
                        <a:lnTo>
                          <a:pt x="205" y="60"/>
                        </a:lnTo>
                        <a:lnTo>
                          <a:pt x="209" y="57"/>
                        </a:lnTo>
                        <a:lnTo>
                          <a:pt x="209" y="57"/>
                        </a:lnTo>
                        <a:lnTo>
                          <a:pt x="209" y="57"/>
                        </a:lnTo>
                        <a:lnTo>
                          <a:pt x="205" y="54"/>
                        </a:lnTo>
                        <a:lnTo>
                          <a:pt x="205" y="51"/>
                        </a:lnTo>
                        <a:lnTo>
                          <a:pt x="209" y="51"/>
                        </a:lnTo>
                        <a:lnTo>
                          <a:pt x="209" y="51"/>
                        </a:lnTo>
                        <a:lnTo>
                          <a:pt x="209" y="48"/>
                        </a:lnTo>
                        <a:lnTo>
                          <a:pt x="212" y="45"/>
                        </a:lnTo>
                        <a:lnTo>
                          <a:pt x="212" y="45"/>
                        </a:lnTo>
                        <a:lnTo>
                          <a:pt x="215" y="48"/>
                        </a:lnTo>
                        <a:lnTo>
                          <a:pt x="215" y="51"/>
                        </a:lnTo>
                        <a:lnTo>
                          <a:pt x="215" y="57"/>
                        </a:lnTo>
                        <a:lnTo>
                          <a:pt x="215" y="57"/>
                        </a:lnTo>
                        <a:lnTo>
                          <a:pt x="215" y="57"/>
                        </a:lnTo>
                        <a:lnTo>
                          <a:pt x="218" y="60"/>
                        </a:lnTo>
                        <a:lnTo>
                          <a:pt x="218" y="60"/>
                        </a:lnTo>
                        <a:lnTo>
                          <a:pt x="218" y="63"/>
                        </a:lnTo>
                        <a:lnTo>
                          <a:pt x="221" y="60"/>
                        </a:lnTo>
                        <a:lnTo>
                          <a:pt x="221" y="60"/>
                        </a:lnTo>
                        <a:lnTo>
                          <a:pt x="221" y="60"/>
                        </a:lnTo>
                        <a:lnTo>
                          <a:pt x="221" y="57"/>
                        </a:lnTo>
                        <a:lnTo>
                          <a:pt x="221" y="54"/>
                        </a:lnTo>
                        <a:lnTo>
                          <a:pt x="224" y="54"/>
                        </a:lnTo>
                        <a:lnTo>
                          <a:pt x="224" y="54"/>
                        </a:lnTo>
                        <a:lnTo>
                          <a:pt x="224" y="54"/>
                        </a:lnTo>
                        <a:lnTo>
                          <a:pt x="224" y="54"/>
                        </a:lnTo>
                        <a:lnTo>
                          <a:pt x="224" y="57"/>
                        </a:lnTo>
                        <a:lnTo>
                          <a:pt x="224" y="60"/>
                        </a:lnTo>
                        <a:lnTo>
                          <a:pt x="224" y="60"/>
                        </a:lnTo>
                        <a:lnTo>
                          <a:pt x="227" y="60"/>
                        </a:lnTo>
                        <a:lnTo>
                          <a:pt x="227" y="63"/>
                        </a:lnTo>
                        <a:lnTo>
                          <a:pt x="227" y="60"/>
                        </a:lnTo>
                        <a:lnTo>
                          <a:pt x="230" y="60"/>
                        </a:lnTo>
                        <a:lnTo>
                          <a:pt x="230" y="60"/>
                        </a:lnTo>
                        <a:lnTo>
                          <a:pt x="227" y="66"/>
                        </a:lnTo>
                        <a:lnTo>
                          <a:pt x="233" y="63"/>
                        </a:lnTo>
                        <a:lnTo>
                          <a:pt x="233" y="60"/>
                        </a:lnTo>
                        <a:lnTo>
                          <a:pt x="233" y="60"/>
                        </a:lnTo>
                        <a:lnTo>
                          <a:pt x="233" y="60"/>
                        </a:lnTo>
                        <a:lnTo>
                          <a:pt x="233" y="54"/>
                        </a:lnTo>
                        <a:lnTo>
                          <a:pt x="233" y="54"/>
                        </a:lnTo>
                        <a:lnTo>
                          <a:pt x="233" y="54"/>
                        </a:lnTo>
                        <a:lnTo>
                          <a:pt x="230" y="48"/>
                        </a:lnTo>
                        <a:lnTo>
                          <a:pt x="230" y="48"/>
                        </a:lnTo>
                        <a:lnTo>
                          <a:pt x="230" y="48"/>
                        </a:lnTo>
                        <a:lnTo>
                          <a:pt x="227" y="48"/>
                        </a:lnTo>
                        <a:lnTo>
                          <a:pt x="227" y="45"/>
                        </a:lnTo>
                        <a:lnTo>
                          <a:pt x="227" y="42"/>
                        </a:lnTo>
                        <a:lnTo>
                          <a:pt x="227" y="42"/>
                        </a:lnTo>
                        <a:lnTo>
                          <a:pt x="227" y="42"/>
                        </a:lnTo>
                        <a:lnTo>
                          <a:pt x="224" y="39"/>
                        </a:lnTo>
                        <a:lnTo>
                          <a:pt x="224" y="36"/>
                        </a:lnTo>
                        <a:lnTo>
                          <a:pt x="224" y="36"/>
                        </a:lnTo>
                        <a:lnTo>
                          <a:pt x="224" y="36"/>
                        </a:lnTo>
                        <a:lnTo>
                          <a:pt x="221" y="33"/>
                        </a:lnTo>
                        <a:lnTo>
                          <a:pt x="221" y="33"/>
                        </a:lnTo>
                        <a:lnTo>
                          <a:pt x="224" y="33"/>
                        </a:lnTo>
                        <a:lnTo>
                          <a:pt x="227" y="33"/>
                        </a:lnTo>
                        <a:lnTo>
                          <a:pt x="227" y="33"/>
                        </a:lnTo>
                        <a:lnTo>
                          <a:pt x="227" y="33"/>
                        </a:lnTo>
                        <a:lnTo>
                          <a:pt x="230" y="33"/>
                        </a:lnTo>
                        <a:lnTo>
                          <a:pt x="233" y="33"/>
                        </a:lnTo>
                        <a:lnTo>
                          <a:pt x="233" y="33"/>
                        </a:lnTo>
                        <a:lnTo>
                          <a:pt x="236" y="33"/>
                        </a:lnTo>
                        <a:lnTo>
                          <a:pt x="236" y="33"/>
                        </a:lnTo>
                        <a:lnTo>
                          <a:pt x="236" y="30"/>
                        </a:lnTo>
                        <a:lnTo>
                          <a:pt x="236" y="30"/>
                        </a:lnTo>
                        <a:lnTo>
                          <a:pt x="236" y="24"/>
                        </a:lnTo>
                        <a:lnTo>
                          <a:pt x="236" y="24"/>
                        </a:lnTo>
                        <a:lnTo>
                          <a:pt x="236" y="24"/>
                        </a:lnTo>
                        <a:lnTo>
                          <a:pt x="236" y="21"/>
                        </a:lnTo>
                        <a:lnTo>
                          <a:pt x="236" y="18"/>
                        </a:lnTo>
                        <a:lnTo>
                          <a:pt x="239" y="18"/>
                        </a:lnTo>
                        <a:lnTo>
                          <a:pt x="239" y="18"/>
                        </a:lnTo>
                        <a:lnTo>
                          <a:pt x="239" y="18"/>
                        </a:lnTo>
                        <a:lnTo>
                          <a:pt x="239" y="18"/>
                        </a:lnTo>
                        <a:lnTo>
                          <a:pt x="245" y="21"/>
                        </a:lnTo>
                        <a:lnTo>
                          <a:pt x="248" y="21"/>
                        </a:lnTo>
                        <a:lnTo>
                          <a:pt x="248" y="24"/>
                        </a:lnTo>
                        <a:lnTo>
                          <a:pt x="245" y="24"/>
                        </a:lnTo>
                        <a:lnTo>
                          <a:pt x="245" y="24"/>
                        </a:lnTo>
                        <a:lnTo>
                          <a:pt x="245" y="27"/>
                        </a:lnTo>
                        <a:lnTo>
                          <a:pt x="245" y="27"/>
                        </a:lnTo>
                        <a:lnTo>
                          <a:pt x="248" y="30"/>
                        </a:lnTo>
                        <a:lnTo>
                          <a:pt x="248" y="30"/>
                        </a:lnTo>
                        <a:lnTo>
                          <a:pt x="254" y="33"/>
                        </a:lnTo>
                        <a:lnTo>
                          <a:pt x="254" y="33"/>
                        </a:lnTo>
                        <a:lnTo>
                          <a:pt x="251" y="39"/>
                        </a:lnTo>
                        <a:lnTo>
                          <a:pt x="251" y="39"/>
                        </a:lnTo>
                        <a:lnTo>
                          <a:pt x="251" y="39"/>
                        </a:lnTo>
                        <a:lnTo>
                          <a:pt x="254" y="45"/>
                        </a:lnTo>
                        <a:lnTo>
                          <a:pt x="254" y="48"/>
                        </a:lnTo>
                        <a:lnTo>
                          <a:pt x="254" y="48"/>
                        </a:lnTo>
                        <a:lnTo>
                          <a:pt x="257" y="45"/>
                        </a:lnTo>
                        <a:lnTo>
                          <a:pt x="260" y="45"/>
                        </a:lnTo>
                        <a:lnTo>
                          <a:pt x="260" y="45"/>
                        </a:lnTo>
                        <a:lnTo>
                          <a:pt x="260" y="45"/>
                        </a:lnTo>
                        <a:lnTo>
                          <a:pt x="260" y="45"/>
                        </a:lnTo>
                        <a:lnTo>
                          <a:pt x="260" y="45"/>
                        </a:lnTo>
                        <a:lnTo>
                          <a:pt x="260" y="45"/>
                        </a:lnTo>
                        <a:lnTo>
                          <a:pt x="263" y="48"/>
                        </a:lnTo>
                        <a:lnTo>
                          <a:pt x="263" y="48"/>
                        </a:lnTo>
                        <a:lnTo>
                          <a:pt x="263" y="48"/>
                        </a:lnTo>
                        <a:lnTo>
                          <a:pt x="266" y="45"/>
                        </a:lnTo>
                        <a:lnTo>
                          <a:pt x="266" y="45"/>
                        </a:lnTo>
                        <a:lnTo>
                          <a:pt x="266" y="45"/>
                        </a:lnTo>
                        <a:lnTo>
                          <a:pt x="269" y="42"/>
                        </a:lnTo>
                        <a:lnTo>
                          <a:pt x="272" y="42"/>
                        </a:lnTo>
                        <a:lnTo>
                          <a:pt x="272" y="42"/>
                        </a:lnTo>
                        <a:lnTo>
                          <a:pt x="272" y="39"/>
                        </a:lnTo>
                        <a:lnTo>
                          <a:pt x="275" y="39"/>
                        </a:lnTo>
                        <a:lnTo>
                          <a:pt x="275" y="39"/>
                        </a:lnTo>
                        <a:lnTo>
                          <a:pt x="275" y="36"/>
                        </a:lnTo>
                        <a:lnTo>
                          <a:pt x="272" y="30"/>
                        </a:lnTo>
                        <a:lnTo>
                          <a:pt x="272" y="30"/>
                        </a:lnTo>
                        <a:lnTo>
                          <a:pt x="275" y="30"/>
                        </a:lnTo>
                        <a:lnTo>
                          <a:pt x="275" y="30"/>
                        </a:lnTo>
                        <a:lnTo>
                          <a:pt x="275" y="30"/>
                        </a:lnTo>
                        <a:lnTo>
                          <a:pt x="275" y="30"/>
                        </a:lnTo>
                        <a:lnTo>
                          <a:pt x="284" y="30"/>
                        </a:lnTo>
                        <a:lnTo>
                          <a:pt x="284" y="30"/>
                        </a:lnTo>
                        <a:lnTo>
                          <a:pt x="284" y="30"/>
                        </a:lnTo>
                        <a:lnTo>
                          <a:pt x="284" y="27"/>
                        </a:lnTo>
                        <a:lnTo>
                          <a:pt x="284" y="27"/>
                        </a:lnTo>
                        <a:lnTo>
                          <a:pt x="284" y="27"/>
                        </a:lnTo>
                        <a:lnTo>
                          <a:pt x="278" y="21"/>
                        </a:lnTo>
                        <a:lnTo>
                          <a:pt x="278" y="18"/>
                        </a:lnTo>
                        <a:lnTo>
                          <a:pt x="278" y="18"/>
                        </a:lnTo>
                        <a:lnTo>
                          <a:pt x="278" y="18"/>
                        </a:lnTo>
                        <a:lnTo>
                          <a:pt x="278" y="15"/>
                        </a:lnTo>
                        <a:lnTo>
                          <a:pt x="278" y="15"/>
                        </a:lnTo>
                        <a:lnTo>
                          <a:pt x="281" y="15"/>
                        </a:lnTo>
                        <a:lnTo>
                          <a:pt x="287" y="18"/>
                        </a:lnTo>
                        <a:lnTo>
                          <a:pt x="287" y="21"/>
                        </a:lnTo>
                        <a:lnTo>
                          <a:pt x="287" y="27"/>
                        </a:lnTo>
                        <a:lnTo>
                          <a:pt x="287" y="30"/>
                        </a:lnTo>
                        <a:lnTo>
                          <a:pt x="287" y="30"/>
                        </a:lnTo>
                        <a:lnTo>
                          <a:pt x="287" y="30"/>
                        </a:lnTo>
                        <a:lnTo>
                          <a:pt x="290" y="33"/>
                        </a:lnTo>
                        <a:lnTo>
                          <a:pt x="290" y="39"/>
                        </a:lnTo>
                        <a:lnTo>
                          <a:pt x="290" y="39"/>
                        </a:lnTo>
                        <a:lnTo>
                          <a:pt x="290" y="39"/>
                        </a:lnTo>
                        <a:lnTo>
                          <a:pt x="293" y="42"/>
                        </a:lnTo>
                        <a:lnTo>
                          <a:pt x="293" y="42"/>
                        </a:lnTo>
                        <a:lnTo>
                          <a:pt x="293" y="42"/>
                        </a:lnTo>
                        <a:lnTo>
                          <a:pt x="296" y="39"/>
                        </a:lnTo>
                        <a:lnTo>
                          <a:pt x="296" y="39"/>
                        </a:lnTo>
                        <a:lnTo>
                          <a:pt x="296" y="39"/>
                        </a:lnTo>
                        <a:lnTo>
                          <a:pt x="296" y="36"/>
                        </a:lnTo>
                        <a:lnTo>
                          <a:pt x="296" y="33"/>
                        </a:lnTo>
                        <a:lnTo>
                          <a:pt x="296" y="27"/>
                        </a:lnTo>
                        <a:lnTo>
                          <a:pt x="293" y="21"/>
                        </a:lnTo>
                        <a:lnTo>
                          <a:pt x="293" y="15"/>
                        </a:lnTo>
                        <a:lnTo>
                          <a:pt x="293" y="9"/>
                        </a:lnTo>
                        <a:lnTo>
                          <a:pt x="293" y="6"/>
                        </a:lnTo>
                        <a:lnTo>
                          <a:pt x="296" y="6"/>
                        </a:lnTo>
                        <a:lnTo>
                          <a:pt x="299" y="9"/>
                        </a:lnTo>
                        <a:lnTo>
                          <a:pt x="299" y="9"/>
                        </a:lnTo>
                        <a:lnTo>
                          <a:pt x="299" y="9"/>
                        </a:lnTo>
                        <a:lnTo>
                          <a:pt x="302" y="9"/>
                        </a:lnTo>
                        <a:lnTo>
                          <a:pt x="302" y="9"/>
                        </a:lnTo>
                        <a:lnTo>
                          <a:pt x="302" y="15"/>
                        </a:lnTo>
                        <a:lnTo>
                          <a:pt x="302" y="15"/>
                        </a:lnTo>
                        <a:lnTo>
                          <a:pt x="302" y="15"/>
                        </a:lnTo>
                        <a:lnTo>
                          <a:pt x="305" y="18"/>
                        </a:lnTo>
                        <a:lnTo>
                          <a:pt x="302" y="24"/>
                        </a:lnTo>
                        <a:lnTo>
                          <a:pt x="305" y="30"/>
                        </a:lnTo>
                        <a:lnTo>
                          <a:pt x="305" y="30"/>
                        </a:lnTo>
                        <a:lnTo>
                          <a:pt x="305" y="30"/>
                        </a:lnTo>
                        <a:lnTo>
                          <a:pt x="308" y="30"/>
                        </a:lnTo>
                        <a:lnTo>
                          <a:pt x="308" y="33"/>
                        </a:lnTo>
                        <a:lnTo>
                          <a:pt x="308" y="30"/>
                        </a:lnTo>
                        <a:lnTo>
                          <a:pt x="308" y="27"/>
                        </a:lnTo>
                        <a:lnTo>
                          <a:pt x="308" y="24"/>
                        </a:lnTo>
                        <a:lnTo>
                          <a:pt x="314" y="33"/>
                        </a:lnTo>
                        <a:lnTo>
                          <a:pt x="317" y="33"/>
                        </a:lnTo>
                        <a:lnTo>
                          <a:pt x="317" y="33"/>
                        </a:lnTo>
                        <a:lnTo>
                          <a:pt x="317" y="30"/>
                        </a:lnTo>
                        <a:lnTo>
                          <a:pt x="320" y="30"/>
                        </a:lnTo>
                        <a:lnTo>
                          <a:pt x="320" y="30"/>
                        </a:lnTo>
                        <a:lnTo>
                          <a:pt x="323" y="30"/>
                        </a:lnTo>
                        <a:lnTo>
                          <a:pt x="323" y="27"/>
                        </a:lnTo>
                        <a:lnTo>
                          <a:pt x="323" y="27"/>
                        </a:lnTo>
                        <a:lnTo>
                          <a:pt x="320" y="27"/>
                        </a:lnTo>
                        <a:lnTo>
                          <a:pt x="320" y="24"/>
                        </a:lnTo>
                        <a:lnTo>
                          <a:pt x="317" y="24"/>
                        </a:lnTo>
                        <a:lnTo>
                          <a:pt x="317" y="21"/>
                        </a:lnTo>
                        <a:lnTo>
                          <a:pt x="317" y="21"/>
                        </a:lnTo>
                        <a:lnTo>
                          <a:pt x="317" y="21"/>
                        </a:lnTo>
                        <a:lnTo>
                          <a:pt x="317" y="18"/>
                        </a:lnTo>
                        <a:lnTo>
                          <a:pt x="317" y="18"/>
                        </a:lnTo>
                        <a:lnTo>
                          <a:pt x="317" y="18"/>
                        </a:lnTo>
                        <a:lnTo>
                          <a:pt x="314" y="15"/>
                        </a:lnTo>
                        <a:lnTo>
                          <a:pt x="311" y="12"/>
                        </a:lnTo>
                        <a:lnTo>
                          <a:pt x="311" y="12"/>
                        </a:lnTo>
                        <a:lnTo>
                          <a:pt x="317" y="12"/>
                        </a:lnTo>
                        <a:lnTo>
                          <a:pt x="320" y="12"/>
                        </a:lnTo>
                        <a:lnTo>
                          <a:pt x="317" y="9"/>
                        </a:lnTo>
                        <a:lnTo>
                          <a:pt x="314" y="9"/>
                        </a:lnTo>
                        <a:lnTo>
                          <a:pt x="314" y="9"/>
                        </a:lnTo>
                        <a:lnTo>
                          <a:pt x="314" y="9"/>
                        </a:lnTo>
                        <a:lnTo>
                          <a:pt x="311" y="6"/>
                        </a:lnTo>
                        <a:lnTo>
                          <a:pt x="311" y="6"/>
                        </a:lnTo>
                        <a:lnTo>
                          <a:pt x="311" y="6"/>
                        </a:lnTo>
                        <a:lnTo>
                          <a:pt x="314" y="6"/>
                        </a:lnTo>
                        <a:lnTo>
                          <a:pt x="314" y="6"/>
                        </a:lnTo>
                        <a:lnTo>
                          <a:pt x="314" y="6"/>
                        </a:lnTo>
                        <a:lnTo>
                          <a:pt x="317" y="3"/>
                        </a:lnTo>
                        <a:moveTo>
                          <a:pt x="236" y="242"/>
                        </a:moveTo>
                        <a:lnTo>
                          <a:pt x="239" y="242"/>
                        </a:lnTo>
                        <a:lnTo>
                          <a:pt x="239" y="245"/>
                        </a:lnTo>
                        <a:lnTo>
                          <a:pt x="239" y="245"/>
                        </a:lnTo>
                        <a:lnTo>
                          <a:pt x="242" y="245"/>
                        </a:lnTo>
                        <a:lnTo>
                          <a:pt x="242" y="245"/>
                        </a:lnTo>
                        <a:lnTo>
                          <a:pt x="239" y="245"/>
                        </a:lnTo>
                        <a:lnTo>
                          <a:pt x="233" y="245"/>
                        </a:lnTo>
                        <a:lnTo>
                          <a:pt x="230" y="245"/>
                        </a:lnTo>
                        <a:lnTo>
                          <a:pt x="233" y="245"/>
                        </a:lnTo>
                        <a:lnTo>
                          <a:pt x="233" y="245"/>
                        </a:lnTo>
                        <a:lnTo>
                          <a:pt x="233" y="245"/>
                        </a:lnTo>
                        <a:lnTo>
                          <a:pt x="236" y="242"/>
                        </a:lnTo>
                        <a:lnTo>
                          <a:pt x="236" y="242"/>
                        </a:lnTo>
                        <a:moveTo>
                          <a:pt x="254" y="248"/>
                        </a:moveTo>
                        <a:lnTo>
                          <a:pt x="263" y="251"/>
                        </a:lnTo>
                        <a:lnTo>
                          <a:pt x="263" y="251"/>
                        </a:lnTo>
                        <a:lnTo>
                          <a:pt x="263" y="254"/>
                        </a:lnTo>
                        <a:lnTo>
                          <a:pt x="260" y="254"/>
                        </a:lnTo>
                        <a:lnTo>
                          <a:pt x="260" y="254"/>
                        </a:lnTo>
                        <a:lnTo>
                          <a:pt x="263" y="257"/>
                        </a:lnTo>
                        <a:lnTo>
                          <a:pt x="263" y="260"/>
                        </a:lnTo>
                        <a:lnTo>
                          <a:pt x="263" y="260"/>
                        </a:lnTo>
                        <a:lnTo>
                          <a:pt x="263" y="260"/>
                        </a:lnTo>
                        <a:lnTo>
                          <a:pt x="263" y="263"/>
                        </a:lnTo>
                        <a:lnTo>
                          <a:pt x="260" y="263"/>
                        </a:lnTo>
                        <a:lnTo>
                          <a:pt x="260" y="263"/>
                        </a:lnTo>
                        <a:lnTo>
                          <a:pt x="260" y="263"/>
                        </a:lnTo>
                        <a:lnTo>
                          <a:pt x="257" y="260"/>
                        </a:lnTo>
                        <a:lnTo>
                          <a:pt x="257" y="260"/>
                        </a:lnTo>
                        <a:lnTo>
                          <a:pt x="254" y="260"/>
                        </a:lnTo>
                        <a:lnTo>
                          <a:pt x="248" y="257"/>
                        </a:lnTo>
                        <a:lnTo>
                          <a:pt x="248" y="254"/>
                        </a:lnTo>
                        <a:lnTo>
                          <a:pt x="248" y="251"/>
                        </a:lnTo>
                        <a:lnTo>
                          <a:pt x="248" y="251"/>
                        </a:lnTo>
                        <a:lnTo>
                          <a:pt x="248" y="251"/>
                        </a:lnTo>
                        <a:lnTo>
                          <a:pt x="248" y="251"/>
                        </a:lnTo>
                        <a:lnTo>
                          <a:pt x="248" y="251"/>
                        </a:lnTo>
                        <a:lnTo>
                          <a:pt x="251" y="251"/>
                        </a:lnTo>
                        <a:lnTo>
                          <a:pt x="251" y="251"/>
                        </a:lnTo>
                        <a:lnTo>
                          <a:pt x="251" y="251"/>
                        </a:lnTo>
                        <a:lnTo>
                          <a:pt x="254" y="248"/>
                        </a:lnTo>
                        <a:moveTo>
                          <a:pt x="353" y="0"/>
                        </a:moveTo>
                        <a:lnTo>
                          <a:pt x="350" y="3"/>
                        </a:lnTo>
                        <a:lnTo>
                          <a:pt x="350" y="6"/>
                        </a:lnTo>
                        <a:lnTo>
                          <a:pt x="353" y="15"/>
                        </a:lnTo>
                        <a:lnTo>
                          <a:pt x="350" y="21"/>
                        </a:lnTo>
                        <a:lnTo>
                          <a:pt x="350" y="27"/>
                        </a:lnTo>
                        <a:lnTo>
                          <a:pt x="350" y="30"/>
                        </a:lnTo>
                        <a:lnTo>
                          <a:pt x="347" y="27"/>
                        </a:lnTo>
                        <a:lnTo>
                          <a:pt x="344" y="30"/>
                        </a:lnTo>
                        <a:lnTo>
                          <a:pt x="341" y="27"/>
                        </a:lnTo>
                        <a:lnTo>
                          <a:pt x="344" y="24"/>
                        </a:lnTo>
                        <a:lnTo>
                          <a:pt x="341" y="18"/>
                        </a:lnTo>
                        <a:lnTo>
                          <a:pt x="344" y="15"/>
                        </a:lnTo>
                        <a:lnTo>
                          <a:pt x="344" y="12"/>
                        </a:lnTo>
                        <a:lnTo>
                          <a:pt x="341" y="9"/>
                        </a:lnTo>
                        <a:lnTo>
                          <a:pt x="338" y="15"/>
                        </a:lnTo>
                        <a:lnTo>
                          <a:pt x="338" y="15"/>
                        </a:lnTo>
                        <a:lnTo>
                          <a:pt x="335" y="15"/>
                        </a:lnTo>
                        <a:lnTo>
                          <a:pt x="332" y="15"/>
                        </a:lnTo>
                        <a:lnTo>
                          <a:pt x="335" y="9"/>
                        </a:lnTo>
                        <a:lnTo>
                          <a:pt x="332" y="6"/>
                        </a:lnTo>
                        <a:lnTo>
                          <a:pt x="332" y="9"/>
                        </a:lnTo>
                        <a:lnTo>
                          <a:pt x="329" y="12"/>
                        </a:lnTo>
                        <a:lnTo>
                          <a:pt x="326" y="15"/>
                        </a:lnTo>
                        <a:lnTo>
                          <a:pt x="326" y="12"/>
                        </a:lnTo>
                        <a:lnTo>
                          <a:pt x="326" y="9"/>
                        </a:lnTo>
                        <a:lnTo>
                          <a:pt x="326" y="3"/>
                        </a:lnTo>
                        <a:lnTo>
                          <a:pt x="326" y="3"/>
                        </a:lnTo>
                        <a:lnTo>
                          <a:pt x="317" y="0"/>
                        </a:lnTo>
                        <a:lnTo>
                          <a:pt x="314" y="6"/>
                        </a:lnTo>
                        <a:lnTo>
                          <a:pt x="311" y="6"/>
                        </a:lnTo>
                        <a:lnTo>
                          <a:pt x="308" y="6"/>
                        </a:lnTo>
                        <a:lnTo>
                          <a:pt x="311" y="9"/>
                        </a:lnTo>
                        <a:lnTo>
                          <a:pt x="314" y="9"/>
                        </a:lnTo>
                        <a:lnTo>
                          <a:pt x="317" y="12"/>
                        </a:lnTo>
                        <a:lnTo>
                          <a:pt x="311" y="12"/>
                        </a:lnTo>
                        <a:lnTo>
                          <a:pt x="311" y="12"/>
                        </a:lnTo>
                        <a:lnTo>
                          <a:pt x="311" y="15"/>
                        </a:lnTo>
                        <a:lnTo>
                          <a:pt x="317" y="18"/>
                        </a:lnTo>
                        <a:lnTo>
                          <a:pt x="317" y="21"/>
                        </a:lnTo>
                        <a:lnTo>
                          <a:pt x="314" y="24"/>
                        </a:lnTo>
                        <a:lnTo>
                          <a:pt x="317" y="27"/>
                        </a:lnTo>
                        <a:lnTo>
                          <a:pt x="320" y="27"/>
                        </a:lnTo>
                        <a:lnTo>
                          <a:pt x="320" y="30"/>
                        </a:lnTo>
                        <a:lnTo>
                          <a:pt x="317" y="30"/>
                        </a:lnTo>
                        <a:lnTo>
                          <a:pt x="317" y="30"/>
                        </a:lnTo>
                        <a:lnTo>
                          <a:pt x="311" y="24"/>
                        </a:lnTo>
                        <a:lnTo>
                          <a:pt x="308" y="24"/>
                        </a:lnTo>
                        <a:lnTo>
                          <a:pt x="308" y="27"/>
                        </a:lnTo>
                        <a:lnTo>
                          <a:pt x="308" y="30"/>
                        </a:lnTo>
                        <a:lnTo>
                          <a:pt x="305" y="30"/>
                        </a:lnTo>
                        <a:lnTo>
                          <a:pt x="305" y="24"/>
                        </a:lnTo>
                        <a:lnTo>
                          <a:pt x="305" y="18"/>
                        </a:lnTo>
                        <a:lnTo>
                          <a:pt x="302" y="15"/>
                        </a:lnTo>
                        <a:lnTo>
                          <a:pt x="302" y="9"/>
                        </a:lnTo>
                        <a:lnTo>
                          <a:pt x="302" y="9"/>
                        </a:lnTo>
                        <a:lnTo>
                          <a:pt x="299" y="9"/>
                        </a:lnTo>
                        <a:lnTo>
                          <a:pt x="296" y="6"/>
                        </a:lnTo>
                        <a:lnTo>
                          <a:pt x="293" y="6"/>
                        </a:lnTo>
                        <a:lnTo>
                          <a:pt x="293" y="9"/>
                        </a:lnTo>
                        <a:lnTo>
                          <a:pt x="293" y="15"/>
                        </a:lnTo>
                        <a:lnTo>
                          <a:pt x="293" y="21"/>
                        </a:lnTo>
                        <a:lnTo>
                          <a:pt x="293" y="27"/>
                        </a:lnTo>
                        <a:lnTo>
                          <a:pt x="293" y="33"/>
                        </a:lnTo>
                        <a:lnTo>
                          <a:pt x="296" y="36"/>
                        </a:lnTo>
                        <a:lnTo>
                          <a:pt x="296" y="39"/>
                        </a:lnTo>
                        <a:lnTo>
                          <a:pt x="293" y="42"/>
                        </a:lnTo>
                        <a:lnTo>
                          <a:pt x="290" y="39"/>
                        </a:lnTo>
                        <a:lnTo>
                          <a:pt x="290" y="33"/>
                        </a:lnTo>
                        <a:lnTo>
                          <a:pt x="290" y="30"/>
                        </a:lnTo>
                        <a:lnTo>
                          <a:pt x="290" y="24"/>
                        </a:lnTo>
                        <a:lnTo>
                          <a:pt x="287" y="21"/>
                        </a:lnTo>
                        <a:lnTo>
                          <a:pt x="287" y="15"/>
                        </a:lnTo>
                        <a:lnTo>
                          <a:pt x="281" y="12"/>
                        </a:lnTo>
                        <a:lnTo>
                          <a:pt x="278" y="12"/>
                        </a:lnTo>
                        <a:lnTo>
                          <a:pt x="278" y="15"/>
                        </a:lnTo>
                        <a:lnTo>
                          <a:pt x="275" y="18"/>
                        </a:lnTo>
                        <a:lnTo>
                          <a:pt x="278" y="24"/>
                        </a:lnTo>
                        <a:lnTo>
                          <a:pt x="284" y="27"/>
                        </a:lnTo>
                        <a:lnTo>
                          <a:pt x="284" y="30"/>
                        </a:lnTo>
                        <a:lnTo>
                          <a:pt x="278" y="30"/>
                        </a:lnTo>
                        <a:lnTo>
                          <a:pt x="275" y="27"/>
                        </a:lnTo>
                        <a:lnTo>
                          <a:pt x="272" y="27"/>
                        </a:lnTo>
                        <a:lnTo>
                          <a:pt x="269" y="30"/>
                        </a:lnTo>
                        <a:lnTo>
                          <a:pt x="272" y="39"/>
                        </a:lnTo>
                        <a:lnTo>
                          <a:pt x="272" y="39"/>
                        </a:lnTo>
                        <a:lnTo>
                          <a:pt x="266" y="42"/>
                        </a:lnTo>
                        <a:lnTo>
                          <a:pt x="266" y="45"/>
                        </a:lnTo>
                        <a:lnTo>
                          <a:pt x="263" y="45"/>
                        </a:lnTo>
                        <a:lnTo>
                          <a:pt x="260" y="45"/>
                        </a:lnTo>
                        <a:lnTo>
                          <a:pt x="260" y="42"/>
                        </a:lnTo>
                        <a:lnTo>
                          <a:pt x="260" y="39"/>
                        </a:lnTo>
                        <a:lnTo>
                          <a:pt x="257" y="45"/>
                        </a:lnTo>
                        <a:lnTo>
                          <a:pt x="254" y="45"/>
                        </a:lnTo>
                        <a:lnTo>
                          <a:pt x="254" y="39"/>
                        </a:lnTo>
                        <a:lnTo>
                          <a:pt x="254" y="33"/>
                        </a:lnTo>
                        <a:lnTo>
                          <a:pt x="254" y="30"/>
                        </a:lnTo>
                        <a:lnTo>
                          <a:pt x="248" y="27"/>
                        </a:lnTo>
                        <a:lnTo>
                          <a:pt x="248" y="27"/>
                        </a:lnTo>
                        <a:lnTo>
                          <a:pt x="251" y="24"/>
                        </a:lnTo>
                        <a:lnTo>
                          <a:pt x="251" y="21"/>
                        </a:lnTo>
                        <a:lnTo>
                          <a:pt x="248" y="18"/>
                        </a:lnTo>
                        <a:lnTo>
                          <a:pt x="239" y="18"/>
                        </a:lnTo>
                        <a:lnTo>
                          <a:pt x="239" y="18"/>
                        </a:lnTo>
                        <a:lnTo>
                          <a:pt x="233" y="18"/>
                        </a:lnTo>
                        <a:lnTo>
                          <a:pt x="233" y="21"/>
                        </a:lnTo>
                        <a:lnTo>
                          <a:pt x="236" y="24"/>
                        </a:lnTo>
                        <a:lnTo>
                          <a:pt x="236" y="30"/>
                        </a:lnTo>
                        <a:lnTo>
                          <a:pt x="233" y="33"/>
                        </a:lnTo>
                        <a:lnTo>
                          <a:pt x="230" y="30"/>
                        </a:lnTo>
                        <a:lnTo>
                          <a:pt x="227" y="33"/>
                        </a:lnTo>
                        <a:lnTo>
                          <a:pt x="224" y="30"/>
                        </a:lnTo>
                        <a:lnTo>
                          <a:pt x="221" y="30"/>
                        </a:lnTo>
                        <a:lnTo>
                          <a:pt x="221" y="33"/>
                        </a:lnTo>
                        <a:lnTo>
                          <a:pt x="221" y="36"/>
                        </a:lnTo>
                        <a:lnTo>
                          <a:pt x="224" y="39"/>
                        </a:lnTo>
                        <a:lnTo>
                          <a:pt x="227" y="42"/>
                        </a:lnTo>
                        <a:lnTo>
                          <a:pt x="227" y="45"/>
                        </a:lnTo>
                        <a:lnTo>
                          <a:pt x="227" y="48"/>
                        </a:lnTo>
                        <a:lnTo>
                          <a:pt x="230" y="48"/>
                        </a:lnTo>
                        <a:lnTo>
                          <a:pt x="233" y="54"/>
                        </a:lnTo>
                        <a:lnTo>
                          <a:pt x="233" y="60"/>
                        </a:lnTo>
                        <a:lnTo>
                          <a:pt x="230" y="60"/>
                        </a:lnTo>
                        <a:lnTo>
                          <a:pt x="230" y="57"/>
                        </a:lnTo>
                        <a:lnTo>
                          <a:pt x="230" y="57"/>
                        </a:lnTo>
                        <a:lnTo>
                          <a:pt x="227" y="60"/>
                        </a:lnTo>
                        <a:lnTo>
                          <a:pt x="224" y="57"/>
                        </a:lnTo>
                        <a:lnTo>
                          <a:pt x="224" y="54"/>
                        </a:lnTo>
                        <a:lnTo>
                          <a:pt x="227" y="54"/>
                        </a:lnTo>
                        <a:lnTo>
                          <a:pt x="224" y="51"/>
                        </a:lnTo>
                        <a:lnTo>
                          <a:pt x="224" y="54"/>
                        </a:lnTo>
                        <a:lnTo>
                          <a:pt x="221" y="54"/>
                        </a:lnTo>
                        <a:lnTo>
                          <a:pt x="221" y="57"/>
                        </a:lnTo>
                        <a:lnTo>
                          <a:pt x="218" y="60"/>
                        </a:lnTo>
                        <a:lnTo>
                          <a:pt x="218" y="57"/>
                        </a:lnTo>
                        <a:lnTo>
                          <a:pt x="215" y="57"/>
                        </a:lnTo>
                        <a:lnTo>
                          <a:pt x="218" y="51"/>
                        </a:lnTo>
                        <a:lnTo>
                          <a:pt x="218" y="48"/>
                        </a:lnTo>
                        <a:lnTo>
                          <a:pt x="215" y="42"/>
                        </a:lnTo>
                        <a:lnTo>
                          <a:pt x="212" y="42"/>
                        </a:lnTo>
                        <a:lnTo>
                          <a:pt x="209" y="48"/>
                        </a:lnTo>
                        <a:lnTo>
                          <a:pt x="205" y="51"/>
                        </a:lnTo>
                        <a:lnTo>
                          <a:pt x="205" y="54"/>
                        </a:lnTo>
                        <a:lnTo>
                          <a:pt x="205" y="57"/>
                        </a:lnTo>
                        <a:lnTo>
                          <a:pt x="205" y="57"/>
                        </a:lnTo>
                        <a:lnTo>
                          <a:pt x="202" y="57"/>
                        </a:lnTo>
                        <a:lnTo>
                          <a:pt x="202" y="54"/>
                        </a:lnTo>
                        <a:lnTo>
                          <a:pt x="202" y="51"/>
                        </a:lnTo>
                        <a:lnTo>
                          <a:pt x="202" y="48"/>
                        </a:lnTo>
                        <a:lnTo>
                          <a:pt x="202" y="42"/>
                        </a:lnTo>
                        <a:lnTo>
                          <a:pt x="199" y="42"/>
                        </a:lnTo>
                        <a:lnTo>
                          <a:pt x="199" y="36"/>
                        </a:lnTo>
                        <a:lnTo>
                          <a:pt x="199" y="33"/>
                        </a:lnTo>
                        <a:lnTo>
                          <a:pt x="196" y="33"/>
                        </a:lnTo>
                        <a:lnTo>
                          <a:pt x="190" y="36"/>
                        </a:lnTo>
                        <a:lnTo>
                          <a:pt x="190" y="36"/>
                        </a:lnTo>
                        <a:lnTo>
                          <a:pt x="187" y="42"/>
                        </a:lnTo>
                        <a:lnTo>
                          <a:pt x="190" y="45"/>
                        </a:lnTo>
                        <a:lnTo>
                          <a:pt x="187" y="45"/>
                        </a:lnTo>
                        <a:lnTo>
                          <a:pt x="187" y="48"/>
                        </a:lnTo>
                        <a:lnTo>
                          <a:pt x="184" y="51"/>
                        </a:lnTo>
                        <a:lnTo>
                          <a:pt x="184" y="48"/>
                        </a:lnTo>
                        <a:lnTo>
                          <a:pt x="187" y="45"/>
                        </a:lnTo>
                        <a:lnTo>
                          <a:pt x="184" y="45"/>
                        </a:lnTo>
                        <a:lnTo>
                          <a:pt x="181" y="48"/>
                        </a:lnTo>
                        <a:lnTo>
                          <a:pt x="181" y="51"/>
                        </a:lnTo>
                        <a:lnTo>
                          <a:pt x="178" y="54"/>
                        </a:lnTo>
                        <a:lnTo>
                          <a:pt x="178" y="45"/>
                        </a:lnTo>
                        <a:lnTo>
                          <a:pt x="178" y="42"/>
                        </a:lnTo>
                        <a:lnTo>
                          <a:pt x="178" y="39"/>
                        </a:lnTo>
                        <a:lnTo>
                          <a:pt x="175" y="39"/>
                        </a:lnTo>
                        <a:lnTo>
                          <a:pt x="175" y="39"/>
                        </a:lnTo>
                        <a:lnTo>
                          <a:pt x="166" y="42"/>
                        </a:lnTo>
                        <a:lnTo>
                          <a:pt x="160" y="45"/>
                        </a:lnTo>
                        <a:lnTo>
                          <a:pt x="157" y="42"/>
                        </a:lnTo>
                        <a:lnTo>
                          <a:pt x="154" y="45"/>
                        </a:lnTo>
                        <a:lnTo>
                          <a:pt x="151" y="48"/>
                        </a:lnTo>
                        <a:lnTo>
                          <a:pt x="148" y="48"/>
                        </a:lnTo>
                        <a:lnTo>
                          <a:pt x="145" y="51"/>
                        </a:lnTo>
                        <a:lnTo>
                          <a:pt x="145" y="54"/>
                        </a:lnTo>
                        <a:lnTo>
                          <a:pt x="142" y="54"/>
                        </a:lnTo>
                        <a:lnTo>
                          <a:pt x="139" y="54"/>
                        </a:lnTo>
                        <a:lnTo>
                          <a:pt x="142" y="57"/>
                        </a:lnTo>
                        <a:lnTo>
                          <a:pt x="142" y="57"/>
                        </a:lnTo>
                        <a:lnTo>
                          <a:pt x="142" y="63"/>
                        </a:lnTo>
                        <a:lnTo>
                          <a:pt x="142" y="66"/>
                        </a:lnTo>
                        <a:lnTo>
                          <a:pt x="148" y="63"/>
                        </a:lnTo>
                        <a:lnTo>
                          <a:pt x="148" y="63"/>
                        </a:lnTo>
                        <a:lnTo>
                          <a:pt x="148" y="60"/>
                        </a:lnTo>
                        <a:lnTo>
                          <a:pt x="151" y="57"/>
                        </a:lnTo>
                        <a:lnTo>
                          <a:pt x="154" y="57"/>
                        </a:lnTo>
                        <a:lnTo>
                          <a:pt x="157" y="57"/>
                        </a:lnTo>
                        <a:lnTo>
                          <a:pt x="157" y="60"/>
                        </a:lnTo>
                        <a:lnTo>
                          <a:pt x="160" y="57"/>
                        </a:lnTo>
                        <a:lnTo>
                          <a:pt x="160" y="54"/>
                        </a:lnTo>
                        <a:lnTo>
                          <a:pt x="163" y="54"/>
                        </a:lnTo>
                        <a:lnTo>
                          <a:pt x="160" y="60"/>
                        </a:lnTo>
                        <a:lnTo>
                          <a:pt x="163" y="60"/>
                        </a:lnTo>
                        <a:lnTo>
                          <a:pt x="166" y="60"/>
                        </a:lnTo>
                        <a:lnTo>
                          <a:pt x="163" y="63"/>
                        </a:lnTo>
                        <a:lnTo>
                          <a:pt x="157" y="63"/>
                        </a:lnTo>
                        <a:lnTo>
                          <a:pt x="154" y="66"/>
                        </a:lnTo>
                        <a:lnTo>
                          <a:pt x="148" y="69"/>
                        </a:lnTo>
                        <a:lnTo>
                          <a:pt x="148" y="72"/>
                        </a:lnTo>
                        <a:lnTo>
                          <a:pt x="148" y="75"/>
                        </a:lnTo>
                        <a:lnTo>
                          <a:pt x="151" y="75"/>
                        </a:lnTo>
                        <a:lnTo>
                          <a:pt x="154" y="72"/>
                        </a:lnTo>
                        <a:lnTo>
                          <a:pt x="157" y="72"/>
                        </a:lnTo>
                        <a:lnTo>
                          <a:pt x="163" y="72"/>
                        </a:lnTo>
                        <a:lnTo>
                          <a:pt x="169" y="69"/>
                        </a:lnTo>
                        <a:lnTo>
                          <a:pt x="178" y="69"/>
                        </a:lnTo>
                        <a:lnTo>
                          <a:pt x="178" y="69"/>
                        </a:lnTo>
                        <a:lnTo>
                          <a:pt x="178" y="72"/>
                        </a:lnTo>
                        <a:lnTo>
                          <a:pt x="175" y="72"/>
                        </a:lnTo>
                        <a:lnTo>
                          <a:pt x="175" y="72"/>
                        </a:lnTo>
                        <a:lnTo>
                          <a:pt x="169" y="72"/>
                        </a:lnTo>
                        <a:lnTo>
                          <a:pt x="169" y="75"/>
                        </a:lnTo>
                        <a:lnTo>
                          <a:pt x="160" y="75"/>
                        </a:lnTo>
                        <a:lnTo>
                          <a:pt x="157" y="79"/>
                        </a:lnTo>
                        <a:lnTo>
                          <a:pt x="151" y="79"/>
                        </a:lnTo>
                        <a:lnTo>
                          <a:pt x="151" y="82"/>
                        </a:lnTo>
                        <a:lnTo>
                          <a:pt x="154" y="85"/>
                        </a:lnTo>
                        <a:lnTo>
                          <a:pt x="157" y="85"/>
                        </a:lnTo>
                        <a:lnTo>
                          <a:pt x="160" y="88"/>
                        </a:lnTo>
                        <a:lnTo>
                          <a:pt x="157" y="88"/>
                        </a:lnTo>
                        <a:lnTo>
                          <a:pt x="151" y="88"/>
                        </a:lnTo>
                        <a:lnTo>
                          <a:pt x="148" y="85"/>
                        </a:lnTo>
                        <a:lnTo>
                          <a:pt x="145" y="85"/>
                        </a:lnTo>
                        <a:lnTo>
                          <a:pt x="145" y="88"/>
                        </a:lnTo>
                        <a:lnTo>
                          <a:pt x="145" y="91"/>
                        </a:lnTo>
                        <a:lnTo>
                          <a:pt x="142" y="94"/>
                        </a:lnTo>
                        <a:lnTo>
                          <a:pt x="142" y="97"/>
                        </a:lnTo>
                        <a:lnTo>
                          <a:pt x="148" y="97"/>
                        </a:lnTo>
                        <a:lnTo>
                          <a:pt x="151" y="97"/>
                        </a:lnTo>
                        <a:lnTo>
                          <a:pt x="157" y="100"/>
                        </a:lnTo>
                        <a:lnTo>
                          <a:pt x="163" y="100"/>
                        </a:lnTo>
                        <a:lnTo>
                          <a:pt x="163" y="100"/>
                        </a:lnTo>
                        <a:lnTo>
                          <a:pt x="166" y="100"/>
                        </a:lnTo>
                        <a:lnTo>
                          <a:pt x="169" y="106"/>
                        </a:lnTo>
                        <a:lnTo>
                          <a:pt x="172" y="106"/>
                        </a:lnTo>
                        <a:lnTo>
                          <a:pt x="175" y="103"/>
                        </a:lnTo>
                        <a:lnTo>
                          <a:pt x="181" y="106"/>
                        </a:lnTo>
                        <a:lnTo>
                          <a:pt x="184" y="103"/>
                        </a:lnTo>
                        <a:lnTo>
                          <a:pt x="190" y="100"/>
                        </a:lnTo>
                        <a:lnTo>
                          <a:pt x="196" y="100"/>
                        </a:lnTo>
                        <a:lnTo>
                          <a:pt x="202" y="100"/>
                        </a:lnTo>
                        <a:lnTo>
                          <a:pt x="205" y="100"/>
                        </a:lnTo>
                        <a:lnTo>
                          <a:pt x="205" y="97"/>
                        </a:lnTo>
                        <a:lnTo>
                          <a:pt x="209" y="97"/>
                        </a:lnTo>
                        <a:lnTo>
                          <a:pt x="209" y="100"/>
                        </a:lnTo>
                        <a:lnTo>
                          <a:pt x="209" y="103"/>
                        </a:lnTo>
                        <a:lnTo>
                          <a:pt x="199" y="103"/>
                        </a:lnTo>
                        <a:lnTo>
                          <a:pt x="193" y="103"/>
                        </a:lnTo>
                        <a:lnTo>
                          <a:pt x="190" y="106"/>
                        </a:lnTo>
                        <a:lnTo>
                          <a:pt x="187" y="106"/>
                        </a:lnTo>
                        <a:lnTo>
                          <a:pt x="187" y="109"/>
                        </a:lnTo>
                        <a:lnTo>
                          <a:pt x="181" y="106"/>
                        </a:lnTo>
                        <a:lnTo>
                          <a:pt x="178" y="109"/>
                        </a:lnTo>
                        <a:lnTo>
                          <a:pt x="172" y="109"/>
                        </a:lnTo>
                        <a:lnTo>
                          <a:pt x="172" y="106"/>
                        </a:lnTo>
                        <a:lnTo>
                          <a:pt x="169" y="106"/>
                        </a:lnTo>
                        <a:lnTo>
                          <a:pt x="163" y="103"/>
                        </a:lnTo>
                        <a:lnTo>
                          <a:pt x="151" y="103"/>
                        </a:lnTo>
                        <a:lnTo>
                          <a:pt x="148" y="103"/>
                        </a:lnTo>
                        <a:lnTo>
                          <a:pt x="145" y="103"/>
                        </a:lnTo>
                        <a:lnTo>
                          <a:pt x="142" y="103"/>
                        </a:lnTo>
                        <a:lnTo>
                          <a:pt x="139" y="103"/>
                        </a:lnTo>
                        <a:lnTo>
                          <a:pt x="139" y="109"/>
                        </a:lnTo>
                        <a:lnTo>
                          <a:pt x="142" y="112"/>
                        </a:lnTo>
                        <a:lnTo>
                          <a:pt x="142" y="115"/>
                        </a:lnTo>
                        <a:lnTo>
                          <a:pt x="145" y="121"/>
                        </a:lnTo>
                        <a:lnTo>
                          <a:pt x="145" y="124"/>
                        </a:lnTo>
                        <a:lnTo>
                          <a:pt x="148" y="124"/>
                        </a:lnTo>
                        <a:lnTo>
                          <a:pt x="154" y="130"/>
                        </a:lnTo>
                        <a:lnTo>
                          <a:pt x="157" y="130"/>
                        </a:lnTo>
                        <a:lnTo>
                          <a:pt x="157" y="130"/>
                        </a:lnTo>
                        <a:lnTo>
                          <a:pt x="163" y="124"/>
                        </a:lnTo>
                        <a:lnTo>
                          <a:pt x="169" y="121"/>
                        </a:lnTo>
                        <a:lnTo>
                          <a:pt x="175" y="118"/>
                        </a:lnTo>
                        <a:lnTo>
                          <a:pt x="181" y="112"/>
                        </a:lnTo>
                        <a:lnTo>
                          <a:pt x="181" y="112"/>
                        </a:lnTo>
                        <a:lnTo>
                          <a:pt x="184" y="112"/>
                        </a:lnTo>
                        <a:lnTo>
                          <a:pt x="193" y="112"/>
                        </a:lnTo>
                        <a:lnTo>
                          <a:pt x="199" y="112"/>
                        </a:lnTo>
                        <a:lnTo>
                          <a:pt x="205" y="112"/>
                        </a:lnTo>
                        <a:lnTo>
                          <a:pt x="209" y="115"/>
                        </a:lnTo>
                        <a:lnTo>
                          <a:pt x="218" y="118"/>
                        </a:lnTo>
                        <a:lnTo>
                          <a:pt x="224" y="115"/>
                        </a:lnTo>
                        <a:lnTo>
                          <a:pt x="227" y="118"/>
                        </a:lnTo>
                        <a:lnTo>
                          <a:pt x="227" y="118"/>
                        </a:lnTo>
                        <a:lnTo>
                          <a:pt x="221" y="121"/>
                        </a:lnTo>
                        <a:lnTo>
                          <a:pt x="218" y="118"/>
                        </a:lnTo>
                        <a:lnTo>
                          <a:pt x="212" y="118"/>
                        </a:lnTo>
                        <a:lnTo>
                          <a:pt x="202" y="115"/>
                        </a:lnTo>
                        <a:lnTo>
                          <a:pt x="199" y="115"/>
                        </a:lnTo>
                        <a:lnTo>
                          <a:pt x="196" y="115"/>
                        </a:lnTo>
                        <a:lnTo>
                          <a:pt x="190" y="115"/>
                        </a:lnTo>
                        <a:lnTo>
                          <a:pt x="184" y="115"/>
                        </a:lnTo>
                        <a:lnTo>
                          <a:pt x="184" y="115"/>
                        </a:lnTo>
                        <a:lnTo>
                          <a:pt x="178" y="118"/>
                        </a:lnTo>
                        <a:lnTo>
                          <a:pt x="175" y="124"/>
                        </a:lnTo>
                        <a:lnTo>
                          <a:pt x="169" y="127"/>
                        </a:lnTo>
                        <a:lnTo>
                          <a:pt x="166" y="130"/>
                        </a:lnTo>
                        <a:lnTo>
                          <a:pt x="163" y="133"/>
                        </a:lnTo>
                        <a:lnTo>
                          <a:pt x="163" y="136"/>
                        </a:lnTo>
                        <a:lnTo>
                          <a:pt x="166" y="139"/>
                        </a:lnTo>
                        <a:lnTo>
                          <a:pt x="172" y="139"/>
                        </a:lnTo>
                        <a:lnTo>
                          <a:pt x="172" y="142"/>
                        </a:lnTo>
                        <a:lnTo>
                          <a:pt x="175" y="145"/>
                        </a:lnTo>
                        <a:lnTo>
                          <a:pt x="181" y="145"/>
                        </a:lnTo>
                        <a:lnTo>
                          <a:pt x="190" y="148"/>
                        </a:lnTo>
                        <a:lnTo>
                          <a:pt x="196" y="148"/>
                        </a:lnTo>
                        <a:lnTo>
                          <a:pt x="202" y="142"/>
                        </a:lnTo>
                        <a:lnTo>
                          <a:pt x="202" y="136"/>
                        </a:lnTo>
                        <a:lnTo>
                          <a:pt x="209" y="136"/>
                        </a:lnTo>
                        <a:lnTo>
                          <a:pt x="212" y="136"/>
                        </a:lnTo>
                        <a:lnTo>
                          <a:pt x="209" y="139"/>
                        </a:lnTo>
                        <a:lnTo>
                          <a:pt x="209" y="142"/>
                        </a:lnTo>
                        <a:lnTo>
                          <a:pt x="212" y="142"/>
                        </a:lnTo>
                        <a:lnTo>
                          <a:pt x="215" y="139"/>
                        </a:lnTo>
                        <a:lnTo>
                          <a:pt x="221" y="142"/>
                        </a:lnTo>
                        <a:lnTo>
                          <a:pt x="224" y="139"/>
                        </a:lnTo>
                        <a:lnTo>
                          <a:pt x="227" y="139"/>
                        </a:lnTo>
                        <a:lnTo>
                          <a:pt x="224" y="142"/>
                        </a:lnTo>
                        <a:lnTo>
                          <a:pt x="218" y="142"/>
                        </a:lnTo>
                        <a:lnTo>
                          <a:pt x="215" y="145"/>
                        </a:lnTo>
                        <a:lnTo>
                          <a:pt x="209" y="145"/>
                        </a:lnTo>
                        <a:lnTo>
                          <a:pt x="202" y="148"/>
                        </a:lnTo>
                        <a:lnTo>
                          <a:pt x="205" y="154"/>
                        </a:lnTo>
                        <a:lnTo>
                          <a:pt x="209" y="154"/>
                        </a:lnTo>
                        <a:lnTo>
                          <a:pt x="212" y="151"/>
                        </a:lnTo>
                        <a:lnTo>
                          <a:pt x="218" y="157"/>
                        </a:lnTo>
                        <a:lnTo>
                          <a:pt x="230" y="157"/>
                        </a:lnTo>
                        <a:lnTo>
                          <a:pt x="233" y="157"/>
                        </a:lnTo>
                        <a:lnTo>
                          <a:pt x="236" y="157"/>
                        </a:lnTo>
                        <a:lnTo>
                          <a:pt x="251" y="151"/>
                        </a:lnTo>
                        <a:lnTo>
                          <a:pt x="254" y="151"/>
                        </a:lnTo>
                        <a:lnTo>
                          <a:pt x="260" y="145"/>
                        </a:lnTo>
                        <a:lnTo>
                          <a:pt x="260" y="145"/>
                        </a:lnTo>
                        <a:lnTo>
                          <a:pt x="257" y="145"/>
                        </a:lnTo>
                        <a:lnTo>
                          <a:pt x="263" y="139"/>
                        </a:lnTo>
                        <a:lnTo>
                          <a:pt x="266" y="136"/>
                        </a:lnTo>
                        <a:lnTo>
                          <a:pt x="269" y="133"/>
                        </a:lnTo>
                        <a:lnTo>
                          <a:pt x="269" y="133"/>
                        </a:lnTo>
                        <a:lnTo>
                          <a:pt x="272" y="139"/>
                        </a:lnTo>
                        <a:lnTo>
                          <a:pt x="272" y="139"/>
                        </a:lnTo>
                        <a:lnTo>
                          <a:pt x="275" y="133"/>
                        </a:lnTo>
                        <a:lnTo>
                          <a:pt x="284" y="127"/>
                        </a:lnTo>
                        <a:lnTo>
                          <a:pt x="290" y="127"/>
                        </a:lnTo>
                        <a:lnTo>
                          <a:pt x="302" y="121"/>
                        </a:lnTo>
                        <a:lnTo>
                          <a:pt x="302" y="124"/>
                        </a:lnTo>
                        <a:lnTo>
                          <a:pt x="293" y="127"/>
                        </a:lnTo>
                        <a:lnTo>
                          <a:pt x="287" y="127"/>
                        </a:lnTo>
                        <a:lnTo>
                          <a:pt x="278" y="133"/>
                        </a:lnTo>
                        <a:lnTo>
                          <a:pt x="275" y="139"/>
                        </a:lnTo>
                        <a:lnTo>
                          <a:pt x="272" y="142"/>
                        </a:lnTo>
                        <a:lnTo>
                          <a:pt x="266" y="142"/>
                        </a:lnTo>
                        <a:lnTo>
                          <a:pt x="266" y="148"/>
                        </a:lnTo>
                        <a:lnTo>
                          <a:pt x="263" y="151"/>
                        </a:lnTo>
                        <a:lnTo>
                          <a:pt x="263" y="151"/>
                        </a:lnTo>
                        <a:lnTo>
                          <a:pt x="272" y="151"/>
                        </a:lnTo>
                        <a:lnTo>
                          <a:pt x="275" y="151"/>
                        </a:lnTo>
                        <a:lnTo>
                          <a:pt x="281" y="151"/>
                        </a:lnTo>
                        <a:lnTo>
                          <a:pt x="284" y="154"/>
                        </a:lnTo>
                        <a:lnTo>
                          <a:pt x="284" y="157"/>
                        </a:lnTo>
                        <a:lnTo>
                          <a:pt x="287" y="157"/>
                        </a:lnTo>
                        <a:lnTo>
                          <a:pt x="287" y="157"/>
                        </a:lnTo>
                        <a:lnTo>
                          <a:pt x="290" y="160"/>
                        </a:lnTo>
                        <a:lnTo>
                          <a:pt x="287" y="160"/>
                        </a:lnTo>
                        <a:lnTo>
                          <a:pt x="284" y="163"/>
                        </a:lnTo>
                        <a:lnTo>
                          <a:pt x="278" y="160"/>
                        </a:lnTo>
                        <a:lnTo>
                          <a:pt x="272" y="157"/>
                        </a:lnTo>
                        <a:lnTo>
                          <a:pt x="263" y="157"/>
                        </a:lnTo>
                        <a:lnTo>
                          <a:pt x="251" y="160"/>
                        </a:lnTo>
                        <a:lnTo>
                          <a:pt x="245" y="160"/>
                        </a:lnTo>
                        <a:lnTo>
                          <a:pt x="242" y="160"/>
                        </a:lnTo>
                        <a:lnTo>
                          <a:pt x="242" y="163"/>
                        </a:lnTo>
                        <a:lnTo>
                          <a:pt x="242" y="163"/>
                        </a:lnTo>
                        <a:lnTo>
                          <a:pt x="248" y="166"/>
                        </a:lnTo>
                        <a:lnTo>
                          <a:pt x="254" y="166"/>
                        </a:lnTo>
                        <a:lnTo>
                          <a:pt x="257" y="169"/>
                        </a:lnTo>
                        <a:lnTo>
                          <a:pt x="257" y="169"/>
                        </a:lnTo>
                        <a:lnTo>
                          <a:pt x="254" y="172"/>
                        </a:lnTo>
                        <a:lnTo>
                          <a:pt x="251" y="169"/>
                        </a:lnTo>
                        <a:lnTo>
                          <a:pt x="242" y="169"/>
                        </a:lnTo>
                        <a:lnTo>
                          <a:pt x="239" y="166"/>
                        </a:lnTo>
                        <a:lnTo>
                          <a:pt x="236" y="163"/>
                        </a:lnTo>
                        <a:lnTo>
                          <a:pt x="230" y="166"/>
                        </a:lnTo>
                        <a:lnTo>
                          <a:pt x="221" y="166"/>
                        </a:lnTo>
                        <a:lnTo>
                          <a:pt x="215" y="166"/>
                        </a:lnTo>
                        <a:lnTo>
                          <a:pt x="212" y="166"/>
                        </a:lnTo>
                        <a:lnTo>
                          <a:pt x="205" y="163"/>
                        </a:lnTo>
                        <a:lnTo>
                          <a:pt x="202" y="163"/>
                        </a:lnTo>
                        <a:lnTo>
                          <a:pt x="196" y="163"/>
                        </a:lnTo>
                        <a:lnTo>
                          <a:pt x="193" y="166"/>
                        </a:lnTo>
                        <a:lnTo>
                          <a:pt x="196" y="169"/>
                        </a:lnTo>
                        <a:lnTo>
                          <a:pt x="196" y="184"/>
                        </a:lnTo>
                        <a:lnTo>
                          <a:pt x="196" y="187"/>
                        </a:lnTo>
                        <a:lnTo>
                          <a:pt x="193" y="190"/>
                        </a:lnTo>
                        <a:lnTo>
                          <a:pt x="193" y="193"/>
                        </a:lnTo>
                        <a:lnTo>
                          <a:pt x="196" y="193"/>
                        </a:lnTo>
                        <a:lnTo>
                          <a:pt x="199" y="196"/>
                        </a:lnTo>
                        <a:lnTo>
                          <a:pt x="202" y="199"/>
                        </a:lnTo>
                        <a:lnTo>
                          <a:pt x="205" y="199"/>
                        </a:lnTo>
                        <a:lnTo>
                          <a:pt x="202" y="199"/>
                        </a:lnTo>
                        <a:lnTo>
                          <a:pt x="199" y="202"/>
                        </a:lnTo>
                        <a:lnTo>
                          <a:pt x="199" y="202"/>
                        </a:lnTo>
                        <a:lnTo>
                          <a:pt x="196" y="199"/>
                        </a:lnTo>
                        <a:lnTo>
                          <a:pt x="193" y="196"/>
                        </a:lnTo>
                        <a:lnTo>
                          <a:pt x="193" y="196"/>
                        </a:lnTo>
                        <a:lnTo>
                          <a:pt x="190" y="199"/>
                        </a:lnTo>
                        <a:lnTo>
                          <a:pt x="187" y="196"/>
                        </a:lnTo>
                        <a:lnTo>
                          <a:pt x="187" y="190"/>
                        </a:lnTo>
                        <a:lnTo>
                          <a:pt x="187" y="181"/>
                        </a:lnTo>
                        <a:lnTo>
                          <a:pt x="187" y="172"/>
                        </a:lnTo>
                        <a:lnTo>
                          <a:pt x="181" y="169"/>
                        </a:lnTo>
                        <a:lnTo>
                          <a:pt x="181" y="163"/>
                        </a:lnTo>
                        <a:lnTo>
                          <a:pt x="172" y="160"/>
                        </a:lnTo>
                        <a:lnTo>
                          <a:pt x="169" y="160"/>
                        </a:lnTo>
                        <a:lnTo>
                          <a:pt x="166" y="154"/>
                        </a:lnTo>
                        <a:lnTo>
                          <a:pt x="163" y="151"/>
                        </a:lnTo>
                        <a:lnTo>
                          <a:pt x="160" y="151"/>
                        </a:lnTo>
                        <a:lnTo>
                          <a:pt x="157" y="151"/>
                        </a:lnTo>
                        <a:lnTo>
                          <a:pt x="145" y="163"/>
                        </a:lnTo>
                        <a:lnTo>
                          <a:pt x="142" y="169"/>
                        </a:lnTo>
                        <a:lnTo>
                          <a:pt x="142" y="172"/>
                        </a:lnTo>
                        <a:lnTo>
                          <a:pt x="145" y="175"/>
                        </a:lnTo>
                        <a:lnTo>
                          <a:pt x="148" y="175"/>
                        </a:lnTo>
                        <a:lnTo>
                          <a:pt x="151" y="178"/>
                        </a:lnTo>
                        <a:lnTo>
                          <a:pt x="151" y="181"/>
                        </a:lnTo>
                        <a:lnTo>
                          <a:pt x="151" y="184"/>
                        </a:lnTo>
                        <a:lnTo>
                          <a:pt x="148" y="178"/>
                        </a:lnTo>
                        <a:lnTo>
                          <a:pt x="145" y="178"/>
                        </a:lnTo>
                        <a:lnTo>
                          <a:pt x="142" y="175"/>
                        </a:lnTo>
                        <a:lnTo>
                          <a:pt x="142" y="178"/>
                        </a:lnTo>
                        <a:lnTo>
                          <a:pt x="139" y="178"/>
                        </a:lnTo>
                        <a:lnTo>
                          <a:pt x="139" y="181"/>
                        </a:lnTo>
                        <a:lnTo>
                          <a:pt x="139" y="184"/>
                        </a:lnTo>
                        <a:lnTo>
                          <a:pt x="142" y="187"/>
                        </a:lnTo>
                        <a:lnTo>
                          <a:pt x="142" y="190"/>
                        </a:lnTo>
                        <a:lnTo>
                          <a:pt x="145" y="202"/>
                        </a:lnTo>
                        <a:lnTo>
                          <a:pt x="142" y="208"/>
                        </a:lnTo>
                        <a:lnTo>
                          <a:pt x="142" y="211"/>
                        </a:lnTo>
                        <a:lnTo>
                          <a:pt x="139" y="218"/>
                        </a:lnTo>
                        <a:lnTo>
                          <a:pt x="139" y="224"/>
                        </a:lnTo>
                        <a:lnTo>
                          <a:pt x="139" y="224"/>
                        </a:lnTo>
                        <a:lnTo>
                          <a:pt x="142" y="224"/>
                        </a:lnTo>
                        <a:lnTo>
                          <a:pt x="142" y="227"/>
                        </a:lnTo>
                        <a:lnTo>
                          <a:pt x="139" y="233"/>
                        </a:lnTo>
                        <a:lnTo>
                          <a:pt x="136" y="230"/>
                        </a:lnTo>
                        <a:lnTo>
                          <a:pt x="136" y="227"/>
                        </a:lnTo>
                        <a:lnTo>
                          <a:pt x="133" y="224"/>
                        </a:lnTo>
                        <a:lnTo>
                          <a:pt x="130" y="227"/>
                        </a:lnTo>
                        <a:lnTo>
                          <a:pt x="130" y="233"/>
                        </a:lnTo>
                        <a:lnTo>
                          <a:pt x="136" y="242"/>
                        </a:lnTo>
                        <a:lnTo>
                          <a:pt x="142" y="242"/>
                        </a:lnTo>
                        <a:lnTo>
                          <a:pt x="145" y="242"/>
                        </a:lnTo>
                        <a:lnTo>
                          <a:pt x="145" y="245"/>
                        </a:lnTo>
                        <a:lnTo>
                          <a:pt x="151" y="245"/>
                        </a:lnTo>
                        <a:lnTo>
                          <a:pt x="160" y="248"/>
                        </a:lnTo>
                        <a:lnTo>
                          <a:pt x="160" y="245"/>
                        </a:lnTo>
                        <a:lnTo>
                          <a:pt x="166" y="242"/>
                        </a:lnTo>
                        <a:lnTo>
                          <a:pt x="166" y="239"/>
                        </a:lnTo>
                        <a:lnTo>
                          <a:pt x="169" y="239"/>
                        </a:lnTo>
                        <a:lnTo>
                          <a:pt x="169" y="242"/>
                        </a:lnTo>
                        <a:lnTo>
                          <a:pt x="166" y="245"/>
                        </a:lnTo>
                        <a:lnTo>
                          <a:pt x="166" y="248"/>
                        </a:lnTo>
                        <a:lnTo>
                          <a:pt x="166" y="251"/>
                        </a:lnTo>
                        <a:lnTo>
                          <a:pt x="160" y="248"/>
                        </a:lnTo>
                        <a:lnTo>
                          <a:pt x="154" y="248"/>
                        </a:lnTo>
                        <a:lnTo>
                          <a:pt x="151" y="251"/>
                        </a:lnTo>
                        <a:lnTo>
                          <a:pt x="151" y="254"/>
                        </a:lnTo>
                        <a:lnTo>
                          <a:pt x="151" y="254"/>
                        </a:lnTo>
                        <a:lnTo>
                          <a:pt x="157" y="254"/>
                        </a:lnTo>
                        <a:lnTo>
                          <a:pt x="157" y="257"/>
                        </a:lnTo>
                        <a:lnTo>
                          <a:pt x="154" y="257"/>
                        </a:lnTo>
                        <a:lnTo>
                          <a:pt x="154" y="263"/>
                        </a:lnTo>
                        <a:lnTo>
                          <a:pt x="148" y="254"/>
                        </a:lnTo>
                        <a:lnTo>
                          <a:pt x="145" y="254"/>
                        </a:lnTo>
                        <a:lnTo>
                          <a:pt x="145" y="251"/>
                        </a:lnTo>
                        <a:lnTo>
                          <a:pt x="142" y="248"/>
                        </a:lnTo>
                        <a:lnTo>
                          <a:pt x="133" y="242"/>
                        </a:lnTo>
                        <a:lnTo>
                          <a:pt x="133" y="242"/>
                        </a:lnTo>
                        <a:lnTo>
                          <a:pt x="127" y="239"/>
                        </a:lnTo>
                        <a:lnTo>
                          <a:pt x="127" y="236"/>
                        </a:lnTo>
                        <a:lnTo>
                          <a:pt x="124" y="236"/>
                        </a:lnTo>
                        <a:lnTo>
                          <a:pt x="121" y="239"/>
                        </a:lnTo>
                        <a:lnTo>
                          <a:pt x="118" y="239"/>
                        </a:lnTo>
                        <a:lnTo>
                          <a:pt x="115" y="242"/>
                        </a:lnTo>
                        <a:lnTo>
                          <a:pt x="109" y="239"/>
                        </a:lnTo>
                        <a:lnTo>
                          <a:pt x="100" y="242"/>
                        </a:lnTo>
                        <a:lnTo>
                          <a:pt x="97" y="242"/>
                        </a:lnTo>
                        <a:lnTo>
                          <a:pt x="94" y="248"/>
                        </a:lnTo>
                        <a:lnTo>
                          <a:pt x="91" y="251"/>
                        </a:lnTo>
                        <a:lnTo>
                          <a:pt x="91" y="257"/>
                        </a:lnTo>
                        <a:lnTo>
                          <a:pt x="88" y="257"/>
                        </a:lnTo>
                        <a:lnTo>
                          <a:pt x="82" y="260"/>
                        </a:lnTo>
                        <a:lnTo>
                          <a:pt x="79" y="260"/>
                        </a:lnTo>
                        <a:lnTo>
                          <a:pt x="79" y="263"/>
                        </a:lnTo>
                        <a:lnTo>
                          <a:pt x="73" y="266"/>
                        </a:lnTo>
                        <a:lnTo>
                          <a:pt x="73" y="272"/>
                        </a:lnTo>
                        <a:lnTo>
                          <a:pt x="76" y="272"/>
                        </a:lnTo>
                        <a:lnTo>
                          <a:pt x="76" y="272"/>
                        </a:lnTo>
                        <a:lnTo>
                          <a:pt x="73" y="275"/>
                        </a:lnTo>
                        <a:lnTo>
                          <a:pt x="70" y="275"/>
                        </a:lnTo>
                        <a:lnTo>
                          <a:pt x="76" y="281"/>
                        </a:lnTo>
                        <a:lnTo>
                          <a:pt x="82" y="281"/>
                        </a:lnTo>
                        <a:lnTo>
                          <a:pt x="85" y="278"/>
                        </a:lnTo>
                        <a:lnTo>
                          <a:pt x="85" y="275"/>
                        </a:lnTo>
                        <a:lnTo>
                          <a:pt x="88" y="275"/>
                        </a:lnTo>
                        <a:lnTo>
                          <a:pt x="94" y="272"/>
                        </a:lnTo>
                        <a:lnTo>
                          <a:pt x="94" y="275"/>
                        </a:lnTo>
                        <a:lnTo>
                          <a:pt x="91" y="278"/>
                        </a:lnTo>
                        <a:lnTo>
                          <a:pt x="88" y="281"/>
                        </a:lnTo>
                        <a:lnTo>
                          <a:pt x="88" y="284"/>
                        </a:lnTo>
                        <a:lnTo>
                          <a:pt x="94" y="284"/>
                        </a:lnTo>
                        <a:lnTo>
                          <a:pt x="97" y="284"/>
                        </a:lnTo>
                        <a:lnTo>
                          <a:pt x="100" y="281"/>
                        </a:lnTo>
                        <a:lnTo>
                          <a:pt x="106" y="275"/>
                        </a:lnTo>
                        <a:lnTo>
                          <a:pt x="109" y="269"/>
                        </a:lnTo>
                        <a:lnTo>
                          <a:pt x="115" y="263"/>
                        </a:lnTo>
                        <a:lnTo>
                          <a:pt x="118" y="260"/>
                        </a:lnTo>
                        <a:lnTo>
                          <a:pt x="118" y="263"/>
                        </a:lnTo>
                        <a:lnTo>
                          <a:pt x="115" y="266"/>
                        </a:lnTo>
                        <a:lnTo>
                          <a:pt x="109" y="272"/>
                        </a:lnTo>
                        <a:lnTo>
                          <a:pt x="112" y="275"/>
                        </a:lnTo>
                        <a:lnTo>
                          <a:pt x="109" y="275"/>
                        </a:lnTo>
                        <a:lnTo>
                          <a:pt x="106" y="278"/>
                        </a:lnTo>
                        <a:lnTo>
                          <a:pt x="106" y="281"/>
                        </a:lnTo>
                        <a:lnTo>
                          <a:pt x="109" y="281"/>
                        </a:lnTo>
                        <a:lnTo>
                          <a:pt x="109" y="284"/>
                        </a:lnTo>
                        <a:lnTo>
                          <a:pt x="106" y="284"/>
                        </a:lnTo>
                        <a:lnTo>
                          <a:pt x="103" y="287"/>
                        </a:lnTo>
                        <a:lnTo>
                          <a:pt x="103" y="287"/>
                        </a:lnTo>
                        <a:lnTo>
                          <a:pt x="106" y="287"/>
                        </a:lnTo>
                        <a:lnTo>
                          <a:pt x="103" y="290"/>
                        </a:lnTo>
                        <a:lnTo>
                          <a:pt x="100" y="290"/>
                        </a:lnTo>
                        <a:lnTo>
                          <a:pt x="97" y="287"/>
                        </a:lnTo>
                        <a:lnTo>
                          <a:pt x="94" y="290"/>
                        </a:lnTo>
                        <a:lnTo>
                          <a:pt x="91" y="290"/>
                        </a:lnTo>
                        <a:lnTo>
                          <a:pt x="88" y="293"/>
                        </a:lnTo>
                        <a:lnTo>
                          <a:pt x="91" y="296"/>
                        </a:lnTo>
                        <a:lnTo>
                          <a:pt x="94" y="296"/>
                        </a:lnTo>
                        <a:lnTo>
                          <a:pt x="94" y="293"/>
                        </a:lnTo>
                        <a:lnTo>
                          <a:pt x="97" y="296"/>
                        </a:lnTo>
                        <a:lnTo>
                          <a:pt x="100" y="296"/>
                        </a:lnTo>
                        <a:lnTo>
                          <a:pt x="100" y="299"/>
                        </a:lnTo>
                        <a:lnTo>
                          <a:pt x="97" y="299"/>
                        </a:lnTo>
                        <a:lnTo>
                          <a:pt x="94" y="296"/>
                        </a:lnTo>
                        <a:lnTo>
                          <a:pt x="94" y="299"/>
                        </a:lnTo>
                        <a:lnTo>
                          <a:pt x="94" y="299"/>
                        </a:lnTo>
                        <a:lnTo>
                          <a:pt x="97" y="299"/>
                        </a:lnTo>
                        <a:lnTo>
                          <a:pt x="97" y="302"/>
                        </a:lnTo>
                        <a:lnTo>
                          <a:pt x="91" y="302"/>
                        </a:lnTo>
                        <a:lnTo>
                          <a:pt x="91" y="302"/>
                        </a:lnTo>
                        <a:lnTo>
                          <a:pt x="91" y="305"/>
                        </a:lnTo>
                        <a:lnTo>
                          <a:pt x="91" y="308"/>
                        </a:lnTo>
                        <a:lnTo>
                          <a:pt x="94" y="311"/>
                        </a:lnTo>
                        <a:lnTo>
                          <a:pt x="97" y="308"/>
                        </a:lnTo>
                        <a:lnTo>
                          <a:pt x="100" y="305"/>
                        </a:lnTo>
                        <a:lnTo>
                          <a:pt x="100" y="308"/>
                        </a:lnTo>
                        <a:lnTo>
                          <a:pt x="97" y="311"/>
                        </a:lnTo>
                        <a:lnTo>
                          <a:pt x="94" y="311"/>
                        </a:lnTo>
                        <a:lnTo>
                          <a:pt x="94" y="314"/>
                        </a:lnTo>
                        <a:lnTo>
                          <a:pt x="100" y="317"/>
                        </a:lnTo>
                        <a:lnTo>
                          <a:pt x="103" y="317"/>
                        </a:lnTo>
                        <a:lnTo>
                          <a:pt x="103" y="317"/>
                        </a:lnTo>
                        <a:lnTo>
                          <a:pt x="106" y="317"/>
                        </a:lnTo>
                        <a:lnTo>
                          <a:pt x="109" y="317"/>
                        </a:lnTo>
                        <a:lnTo>
                          <a:pt x="115" y="317"/>
                        </a:lnTo>
                        <a:lnTo>
                          <a:pt x="121" y="311"/>
                        </a:lnTo>
                        <a:lnTo>
                          <a:pt x="121" y="311"/>
                        </a:lnTo>
                        <a:lnTo>
                          <a:pt x="124" y="308"/>
                        </a:lnTo>
                        <a:lnTo>
                          <a:pt x="130" y="302"/>
                        </a:lnTo>
                        <a:lnTo>
                          <a:pt x="130" y="299"/>
                        </a:lnTo>
                        <a:lnTo>
                          <a:pt x="133" y="296"/>
                        </a:lnTo>
                        <a:lnTo>
                          <a:pt x="136" y="296"/>
                        </a:lnTo>
                        <a:lnTo>
                          <a:pt x="133" y="299"/>
                        </a:lnTo>
                        <a:lnTo>
                          <a:pt x="133" y="302"/>
                        </a:lnTo>
                        <a:lnTo>
                          <a:pt x="127" y="308"/>
                        </a:lnTo>
                        <a:lnTo>
                          <a:pt x="118" y="311"/>
                        </a:lnTo>
                        <a:lnTo>
                          <a:pt x="115" y="317"/>
                        </a:lnTo>
                        <a:lnTo>
                          <a:pt x="109" y="320"/>
                        </a:lnTo>
                        <a:lnTo>
                          <a:pt x="106" y="323"/>
                        </a:lnTo>
                        <a:lnTo>
                          <a:pt x="109" y="326"/>
                        </a:lnTo>
                        <a:lnTo>
                          <a:pt x="106" y="326"/>
                        </a:lnTo>
                        <a:lnTo>
                          <a:pt x="103" y="323"/>
                        </a:lnTo>
                        <a:lnTo>
                          <a:pt x="94" y="323"/>
                        </a:lnTo>
                        <a:lnTo>
                          <a:pt x="94" y="323"/>
                        </a:lnTo>
                        <a:lnTo>
                          <a:pt x="91" y="323"/>
                        </a:lnTo>
                        <a:lnTo>
                          <a:pt x="91" y="320"/>
                        </a:lnTo>
                        <a:lnTo>
                          <a:pt x="82" y="317"/>
                        </a:lnTo>
                        <a:lnTo>
                          <a:pt x="82" y="317"/>
                        </a:lnTo>
                        <a:lnTo>
                          <a:pt x="79" y="314"/>
                        </a:lnTo>
                        <a:lnTo>
                          <a:pt x="82" y="311"/>
                        </a:lnTo>
                        <a:lnTo>
                          <a:pt x="82" y="299"/>
                        </a:lnTo>
                        <a:lnTo>
                          <a:pt x="79" y="293"/>
                        </a:lnTo>
                        <a:lnTo>
                          <a:pt x="76" y="287"/>
                        </a:lnTo>
                        <a:lnTo>
                          <a:pt x="73" y="287"/>
                        </a:lnTo>
                        <a:lnTo>
                          <a:pt x="67" y="287"/>
                        </a:lnTo>
                        <a:lnTo>
                          <a:pt x="67" y="287"/>
                        </a:lnTo>
                        <a:lnTo>
                          <a:pt x="61" y="287"/>
                        </a:lnTo>
                        <a:lnTo>
                          <a:pt x="58" y="287"/>
                        </a:lnTo>
                        <a:lnTo>
                          <a:pt x="55" y="287"/>
                        </a:lnTo>
                        <a:lnTo>
                          <a:pt x="55" y="290"/>
                        </a:lnTo>
                        <a:lnTo>
                          <a:pt x="55" y="293"/>
                        </a:lnTo>
                        <a:lnTo>
                          <a:pt x="55" y="296"/>
                        </a:lnTo>
                        <a:lnTo>
                          <a:pt x="55" y="302"/>
                        </a:lnTo>
                        <a:lnTo>
                          <a:pt x="55" y="305"/>
                        </a:lnTo>
                        <a:lnTo>
                          <a:pt x="58" y="305"/>
                        </a:lnTo>
                        <a:lnTo>
                          <a:pt x="58" y="308"/>
                        </a:lnTo>
                        <a:lnTo>
                          <a:pt x="55" y="311"/>
                        </a:lnTo>
                        <a:lnTo>
                          <a:pt x="55" y="311"/>
                        </a:lnTo>
                        <a:lnTo>
                          <a:pt x="55" y="314"/>
                        </a:lnTo>
                        <a:lnTo>
                          <a:pt x="58" y="314"/>
                        </a:lnTo>
                        <a:lnTo>
                          <a:pt x="58" y="314"/>
                        </a:lnTo>
                        <a:lnTo>
                          <a:pt x="64" y="314"/>
                        </a:lnTo>
                        <a:lnTo>
                          <a:pt x="61" y="317"/>
                        </a:lnTo>
                        <a:lnTo>
                          <a:pt x="58" y="317"/>
                        </a:lnTo>
                        <a:lnTo>
                          <a:pt x="58" y="317"/>
                        </a:lnTo>
                        <a:lnTo>
                          <a:pt x="61" y="317"/>
                        </a:lnTo>
                        <a:lnTo>
                          <a:pt x="61" y="320"/>
                        </a:lnTo>
                        <a:lnTo>
                          <a:pt x="58" y="323"/>
                        </a:lnTo>
                        <a:lnTo>
                          <a:pt x="58" y="323"/>
                        </a:lnTo>
                        <a:lnTo>
                          <a:pt x="61" y="323"/>
                        </a:lnTo>
                        <a:lnTo>
                          <a:pt x="61" y="326"/>
                        </a:lnTo>
                        <a:lnTo>
                          <a:pt x="64" y="326"/>
                        </a:lnTo>
                        <a:lnTo>
                          <a:pt x="67" y="326"/>
                        </a:lnTo>
                        <a:lnTo>
                          <a:pt x="64" y="329"/>
                        </a:lnTo>
                        <a:lnTo>
                          <a:pt x="61" y="326"/>
                        </a:lnTo>
                        <a:lnTo>
                          <a:pt x="61" y="329"/>
                        </a:lnTo>
                        <a:lnTo>
                          <a:pt x="55" y="326"/>
                        </a:lnTo>
                        <a:lnTo>
                          <a:pt x="55" y="326"/>
                        </a:lnTo>
                        <a:lnTo>
                          <a:pt x="55" y="329"/>
                        </a:lnTo>
                        <a:lnTo>
                          <a:pt x="52" y="329"/>
                        </a:lnTo>
                        <a:lnTo>
                          <a:pt x="49" y="323"/>
                        </a:lnTo>
                        <a:lnTo>
                          <a:pt x="46" y="323"/>
                        </a:lnTo>
                        <a:lnTo>
                          <a:pt x="43" y="326"/>
                        </a:lnTo>
                        <a:lnTo>
                          <a:pt x="37" y="326"/>
                        </a:lnTo>
                        <a:lnTo>
                          <a:pt x="33" y="323"/>
                        </a:lnTo>
                        <a:lnTo>
                          <a:pt x="30" y="323"/>
                        </a:lnTo>
                        <a:lnTo>
                          <a:pt x="27" y="323"/>
                        </a:lnTo>
                        <a:lnTo>
                          <a:pt x="27" y="326"/>
                        </a:lnTo>
                        <a:lnTo>
                          <a:pt x="24" y="326"/>
                        </a:lnTo>
                        <a:lnTo>
                          <a:pt x="21" y="329"/>
                        </a:lnTo>
                        <a:lnTo>
                          <a:pt x="21" y="332"/>
                        </a:lnTo>
                        <a:lnTo>
                          <a:pt x="15" y="332"/>
                        </a:lnTo>
                        <a:lnTo>
                          <a:pt x="12" y="332"/>
                        </a:lnTo>
                        <a:lnTo>
                          <a:pt x="9" y="335"/>
                        </a:lnTo>
                        <a:lnTo>
                          <a:pt x="6" y="335"/>
                        </a:lnTo>
                        <a:lnTo>
                          <a:pt x="6" y="338"/>
                        </a:lnTo>
                        <a:lnTo>
                          <a:pt x="6" y="341"/>
                        </a:lnTo>
                        <a:lnTo>
                          <a:pt x="6" y="344"/>
                        </a:lnTo>
                        <a:lnTo>
                          <a:pt x="0" y="347"/>
                        </a:lnTo>
                        <a:lnTo>
                          <a:pt x="0" y="350"/>
                        </a:lnTo>
                        <a:lnTo>
                          <a:pt x="3" y="350"/>
                        </a:lnTo>
                        <a:lnTo>
                          <a:pt x="3" y="357"/>
                        </a:lnTo>
                        <a:lnTo>
                          <a:pt x="3" y="360"/>
                        </a:lnTo>
                        <a:lnTo>
                          <a:pt x="6" y="360"/>
                        </a:lnTo>
                        <a:lnTo>
                          <a:pt x="9" y="353"/>
                        </a:lnTo>
                        <a:lnTo>
                          <a:pt x="9" y="353"/>
                        </a:lnTo>
                        <a:lnTo>
                          <a:pt x="9" y="353"/>
                        </a:lnTo>
                        <a:lnTo>
                          <a:pt x="9" y="360"/>
                        </a:lnTo>
                        <a:lnTo>
                          <a:pt x="9" y="360"/>
                        </a:lnTo>
                        <a:lnTo>
                          <a:pt x="12" y="357"/>
                        </a:lnTo>
                        <a:lnTo>
                          <a:pt x="12" y="350"/>
                        </a:lnTo>
                        <a:lnTo>
                          <a:pt x="15" y="344"/>
                        </a:lnTo>
                        <a:lnTo>
                          <a:pt x="15" y="341"/>
                        </a:lnTo>
                        <a:lnTo>
                          <a:pt x="18" y="341"/>
                        </a:lnTo>
                        <a:lnTo>
                          <a:pt x="15" y="347"/>
                        </a:lnTo>
                        <a:lnTo>
                          <a:pt x="15" y="350"/>
                        </a:lnTo>
                        <a:lnTo>
                          <a:pt x="15" y="353"/>
                        </a:lnTo>
                        <a:lnTo>
                          <a:pt x="12" y="357"/>
                        </a:lnTo>
                        <a:lnTo>
                          <a:pt x="12" y="360"/>
                        </a:lnTo>
                        <a:lnTo>
                          <a:pt x="12" y="363"/>
                        </a:lnTo>
                        <a:lnTo>
                          <a:pt x="15" y="363"/>
                        </a:lnTo>
                        <a:lnTo>
                          <a:pt x="18" y="366"/>
                        </a:lnTo>
                        <a:lnTo>
                          <a:pt x="21" y="366"/>
                        </a:lnTo>
                        <a:lnTo>
                          <a:pt x="21" y="363"/>
                        </a:lnTo>
                        <a:lnTo>
                          <a:pt x="21" y="360"/>
                        </a:lnTo>
                        <a:lnTo>
                          <a:pt x="24" y="357"/>
                        </a:lnTo>
                        <a:lnTo>
                          <a:pt x="24" y="353"/>
                        </a:lnTo>
                        <a:lnTo>
                          <a:pt x="24" y="353"/>
                        </a:lnTo>
                        <a:lnTo>
                          <a:pt x="24" y="353"/>
                        </a:lnTo>
                        <a:lnTo>
                          <a:pt x="27" y="357"/>
                        </a:lnTo>
                        <a:lnTo>
                          <a:pt x="24" y="360"/>
                        </a:lnTo>
                        <a:lnTo>
                          <a:pt x="24" y="363"/>
                        </a:lnTo>
                        <a:lnTo>
                          <a:pt x="24" y="366"/>
                        </a:lnTo>
                        <a:lnTo>
                          <a:pt x="27" y="369"/>
                        </a:lnTo>
                        <a:lnTo>
                          <a:pt x="30" y="369"/>
                        </a:lnTo>
                        <a:lnTo>
                          <a:pt x="30" y="369"/>
                        </a:lnTo>
                        <a:lnTo>
                          <a:pt x="30" y="366"/>
                        </a:lnTo>
                        <a:lnTo>
                          <a:pt x="30" y="366"/>
                        </a:lnTo>
                        <a:lnTo>
                          <a:pt x="30" y="363"/>
                        </a:lnTo>
                        <a:lnTo>
                          <a:pt x="33" y="363"/>
                        </a:lnTo>
                        <a:lnTo>
                          <a:pt x="37" y="363"/>
                        </a:lnTo>
                        <a:lnTo>
                          <a:pt x="37" y="360"/>
                        </a:lnTo>
                        <a:lnTo>
                          <a:pt x="33" y="357"/>
                        </a:lnTo>
                        <a:lnTo>
                          <a:pt x="33" y="353"/>
                        </a:lnTo>
                        <a:lnTo>
                          <a:pt x="37" y="353"/>
                        </a:lnTo>
                        <a:lnTo>
                          <a:pt x="37" y="360"/>
                        </a:lnTo>
                        <a:lnTo>
                          <a:pt x="37" y="363"/>
                        </a:lnTo>
                        <a:lnTo>
                          <a:pt x="37" y="366"/>
                        </a:lnTo>
                        <a:lnTo>
                          <a:pt x="33" y="366"/>
                        </a:lnTo>
                        <a:lnTo>
                          <a:pt x="33" y="369"/>
                        </a:lnTo>
                        <a:lnTo>
                          <a:pt x="33" y="372"/>
                        </a:lnTo>
                        <a:lnTo>
                          <a:pt x="33" y="372"/>
                        </a:lnTo>
                        <a:lnTo>
                          <a:pt x="37" y="372"/>
                        </a:lnTo>
                        <a:lnTo>
                          <a:pt x="37" y="375"/>
                        </a:lnTo>
                        <a:lnTo>
                          <a:pt x="40" y="375"/>
                        </a:lnTo>
                        <a:lnTo>
                          <a:pt x="46" y="378"/>
                        </a:lnTo>
                        <a:lnTo>
                          <a:pt x="46" y="378"/>
                        </a:lnTo>
                        <a:lnTo>
                          <a:pt x="49" y="381"/>
                        </a:lnTo>
                        <a:lnTo>
                          <a:pt x="55" y="381"/>
                        </a:lnTo>
                        <a:lnTo>
                          <a:pt x="58" y="381"/>
                        </a:lnTo>
                        <a:lnTo>
                          <a:pt x="58" y="381"/>
                        </a:lnTo>
                        <a:lnTo>
                          <a:pt x="61" y="378"/>
                        </a:lnTo>
                        <a:lnTo>
                          <a:pt x="58" y="375"/>
                        </a:lnTo>
                        <a:lnTo>
                          <a:pt x="55" y="369"/>
                        </a:lnTo>
                        <a:lnTo>
                          <a:pt x="58" y="363"/>
                        </a:lnTo>
                        <a:lnTo>
                          <a:pt x="58" y="363"/>
                        </a:lnTo>
                        <a:lnTo>
                          <a:pt x="61" y="363"/>
                        </a:lnTo>
                        <a:lnTo>
                          <a:pt x="61" y="369"/>
                        </a:lnTo>
                        <a:lnTo>
                          <a:pt x="61" y="372"/>
                        </a:lnTo>
                        <a:lnTo>
                          <a:pt x="61" y="375"/>
                        </a:lnTo>
                        <a:lnTo>
                          <a:pt x="64" y="375"/>
                        </a:lnTo>
                        <a:lnTo>
                          <a:pt x="64" y="372"/>
                        </a:lnTo>
                        <a:lnTo>
                          <a:pt x="67" y="372"/>
                        </a:lnTo>
                        <a:lnTo>
                          <a:pt x="70" y="372"/>
                        </a:lnTo>
                        <a:lnTo>
                          <a:pt x="70" y="369"/>
                        </a:lnTo>
                        <a:lnTo>
                          <a:pt x="73" y="366"/>
                        </a:lnTo>
                        <a:lnTo>
                          <a:pt x="73" y="363"/>
                        </a:lnTo>
                        <a:lnTo>
                          <a:pt x="73" y="360"/>
                        </a:lnTo>
                        <a:lnTo>
                          <a:pt x="73" y="360"/>
                        </a:lnTo>
                        <a:lnTo>
                          <a:pt x="76" y="366"/>
                        </a:lnTo>
                        <a:lnTo>
                          <a:pt x="76" y="366"/>
                        </a:lnTo>
                        <a:lnTo>
                          <a:pt x="73" y="369"/>
                        </a:lnTo>
                        <a:lnTo>
                          <a:pt x="73" y="372"/>
                        </a:lnTo>
                        <a:lnTo>
                          <a:pt x="73" y="375"/>
                        </a:lnTo>
                        <a:lnTo>
                          <a:pt x="73" y="378"/>
                        </a:lnTo>
                        <a:lnTo>
                          <a:pt x="76" y="378"/>
                        </a:lnTo>
                        <a:lnTo>
                          <a:pt x="79" y="378"/>
                        </a:lnTo>
                        <a:lnTo>
                          <a:pt x="82" y="372"/>
                        </a:lnTo>
                        <a:lnTo>
                          <a:pt x="82" y="369"/>
                        </a:lnTo>
                        <a:lnTo>
                          <a:pt x="82" y="363"/>
                        </a:lnTo>
                        <a:lnTo>
                          <a:pt x="85" y="360"/>
                        </a:lnTo>
                        <a:lnTo>
                          <a:pt x="88" y="360"/>
                        </a:lnTo>
                        <a:lnTo>
                          <a:pt x="85" y="363"/>
                        </a:lnTo>
                        <a:lnTo>
                          <a:pt x="85" y="366"/>
                        </a:lnTo>
                        <a:lnTo>
                          <a:pt x="85" y="372"/>
                        </a:lnTo>
                        <a:lnTo>
                          <a:pt x="85" y="378"/>
                        </a:lnTo>
                        <a:lnTo>
                          <a:pt x="85" y="381"/>
                        </a:lnTo>
                        <a:lnTo>
                          <a:pt x="88" y="384"/>
                        </a:lnTo>
                        <a:lnTo>
                          <a:pt x="91" y="381"/>
                        </a:lnTo>
                        <a:lnTo>
                          <a:pt x="94" y="384"/>
                        </a:lnTo>
                        <a:lnTo>
                          <a:pt x="97" y="381"/>
                        </a:lnTo>
                        <a:lnTo>
                          <a:pt x="97" y="378"/>
                        </a:lnTo>
                        <a:lnTo>
                          <a:pt x="97" y="375"/>
                        </a:lnTo>
                        <a:lnTo>
                          <a:pt x="97" y="372"/>
                        </a:lnTo>
                        <a:lnTo>
                          <a:pt x="94" y="366"/>
                        </a:lnTo>
                        <a:lnTo>
                          <a:pt x="97" y="360"/>
                        </a:lnTo>
                        <a:lnTo>
                          <a:pt x="97" y="357"/>
                        </a:lnTo>
                        <a:lnTo>
                          <a:pt x="97" y="360"/>
                        </a:lnTo>
                        <a:lnTo>
                          <a:pt x="97" y="363"/>
                        </a:lnTo>
                        <a:lnTo>
                          <a:pt x="97" y="366"/>
                        </a:lnTo>
                        <a:lnTo>
                          <a:pt x="100" y="372"/>
                        </a:lnTo>
                        <a:lnTo>
                          <a:pt x="103" y="372"/>
                        </a:lnTo>
                        <a:lnTo>
                          <a:pt x="103" y="372"/>
                        </a:lnTo>
                        <a:lnTo>
                          <a:pt x="100" y="375"/>
                        </a:lnTo>
                        <a:lnTo>
                          <a:pt x="100" y="378"/>
                        </a:lnTo>
                        <a:lnTo>
                          <a:pt x="100" y="381"/>
                        </a:lnTo>
                        <a:lnTo>
                          <a:pt x="106" y="384"/>
                        </a:lnTo>
                        <a:lnTo>
                          <a:pt x="109" y="381"/>
                        </a:lnTo>
                        <a:lnTo>
                          <a:pt x="112" y="387"/>
                        </a:lnTo>
                        <a:lnTo>
                          <a:pt x="112" y="390"/>
                        </a:lnTo>
                        <a:lnTo>
                          <a:pt x="109" y="393"/>
                        </a:lnTo>
                        <a:lnTo>
                          <a:pt x="106" y="396"/>
                        </a:lnTo>
                        <a:lnTo>
                          <a:pt x="109" y="396"/>
                        </a:lnTo>
                        <a:lnTo>
                          <a:pt x="109" y="399"/>
                        </a:lnTo>
                        <a:lnTo>
                          <a:pt x="112" y="399"/>
                        </a:lnTo>
                        <a:lnTo>
                          <a:pt x="115" y="399"/>
                        </a:lnTo>
                        <a:lnTo>
                          <a:pt x="118" y="399"/>
                        </a:lnTo>
                        <a:lnTo>
                          <a:pt x="124" y="393"/>
                        </a:lnTo>
                        <a:lnTo>
                          <a:pt x="127" y="393"/>
                        </a:lnTo>
                        <a:lnTo>
                          <a:pt x="127" y="396"/>
                        </a:lnTo>
                        <a:lnTo>
                          <a:pt x="133" y="390"/>
                        </a:lnTo>
                        <a:lnTo>
                          <a:pt x="136" y="390"/>
                        </a:lnTo>
                        <a:lnTo>
                          <a:pt x="139" y="384"/>
                        </a:lnTo>
                        <a:lnTo>
                          <a:pt x="142" y="384"/>
                        </a:lnTo>
                        <a:lnTo>
                          <a:pt x="142" y="384"/>
                        </a:lnTo>
                        <a:lnTo>
                          <a:pt x="142" y="387"/>
                        </a:lnTo>
                        <a:lnTo>
                          <a:pt x="142" y="393"/>
                        </a:lnTo>
                        <a:lnTo>
                          <a:pt x="142" y="393"/>
                        </a:lnTo>
                        <a:lnTo>
                          <a:pt x="145" y="390"/>
                        </a:lnTo>
                        <a:lnTo>
                          <a:pt x="148" y="387"/>
                        </a:lnTo>
                        <a:lnTo>
                          <a:pt x="151" y="384"/>
                        </a:lnTo>
                        <a:lnTo>
                          <a:pt x="157" y="384"/>
                        </a:lnTo>
                        <a:lnTo>
                          <a:pt x="160" y="378"/>
                        </a:lnTo>
                        <a:lnTo>
                          <a:pt x="160" y="372"/>
                        </a:lnTo>
                        <a:lnTo>
                          <a:pt x="160" y="369"/>
                        </a:lnTo>
                        <a:lnTo>
                          <a:pt x="160" y="366"/>
                        </a:lnTo>
                        <a:lnTo>
                          <a:pt x="160" y="363"/>
                        </a:lnTo>
                        <a:lnTo>
                          <a:pt x="157" y="363"/>
                        </a:lnTo>
                        <a:lnTo>
                          <a:pt x="154" y="366"/>
                        </a:lnTo>
                        <a:lnTo>
                          <a:pt x="151" y="366"/>
                        </a:lnTo>
                        <a:lnTo>
                          <a:pt x="148" y="369"/>
                        </a:lnTo>
                        <a:lnTo>
                          <a:pt x="145" y="369"/>
                        </a:lnTo>
                        <a:lnTo>
                          <a:pt x="148" y="366"/>
                        </a:lnTo>
                        <a:lnTo>
                          <a:pt x="148" y="363"/>
                        </a:lnTo>
                        <a:lnTo>
                          <a:pt x="145" y="363"/>
                        </a:lnTo>
                        <a:lnTo>
                          <a:pt x="145" y="363"/>
                        </a:lnTo>
                        <a:lnTo>
                          <a:pt x="145" y="360"/>
                        </a:lnTo>
                        <a:lnTo>
                          <a:pt x="148" y="360"/>
                        </a:lnTo>
                        <a:lnTo>
                          <a:pt x="148" y="353"/>
                        </a:lnTo>
                        <a:lnTo>
                          <a:pt x="151" y="350"/>
                        </a:lnTo>
                        <a:lnTo>
                          <a:pt x="151" y="347"/>
                        </a:lnTo>
                        <a:lnTo>
                          <a:pt x="145" y="344"/>
                        </a:lnTo>
                        <a:lnTo>
                          <a:pt x="139" y="347"/>
                        </a:lnTo>
                        <a:lnTo>
                          <a:pt x="136" y="350"/>
                        </a:lnTo>
                        <a:lnTo>
                          <a:pt x="136" y="347"/>
                        </a:lnTo>
                        <a:lnTo>
                          <a:pt x="133" y="341"/>
                        </a:lnTo>
                        <a:lnTo>
                          <a:pt x="130" y="338"/>
                        </a:lnTo>
                        <a:lnTo>
                          <a:pt x="127" y="341"/>
                        </a:lnTo>
                        <a:lnTo>
                          <a:pt x="124" y="341"/>
                        </a:lnTo>
                        <a:lnTo>
                          <a:pt x="124" y="341"/>
                        </a:lnTo>
                        <a:lnTo>
                          <a:pt x="118" y="347"/>
                        </a:lnTo>
                        <a:lnTo>
                          <a:pt x="115" y="347"/>
                        </a:lnTo>
                        <a:lnTo>
                          <a:pt x="118" y="341"/>
                        </a:lnTo>
                        <a:lnTo>
                          <a:pt x="115" y="338"/>
                        </a:lnTo>
                        <a:lnTo>
                          <a:pt x="118" y="338"/>
                        </a:lnTo>
                        <a:lnTo>
                          <a:pt x="118" y="338"/>
                        </a:lnTo>
                        <a:lnTo>
                          <a:pt x="124" y="338"/>
                        </a:lnTo>
                        <a:lnTo>
                          <a:pt x="127" y="338"/>
                        </a:lnTo>
                        <a:lnTo>
                          <a:pt x="127" y="335"/>
                        </a:lnTo>
                        <a:lnTo>
                          <a:pt x="124" y="332"/>
                        </a:lnTo>
                        <a:lnTo>
                          <a:pt x="127" y="329"/>
                        </a:lnTo>
                        <a:lnTo>
                          <a:pt x="127" y="323"/>
                        </a:lnTo>
                        <a:lnTo>
                          <a:pt x="127" y="320"/>
                        </a:lnTo>
                        <a:lnTo>
                          <a:pt x="130" y="317"/>
                        </a:lnTo>
                        <a:lnTo>
                          <a:pt x="130" y="320"/>
                        </a:lnTo>
                        <a:lnTo>
                          <a:pt x="130" y="320"/>
                        </a:lnTo>
                        <a:lnTo>
                          <a:pt x="130" y="323"/>
                        </a:lnTo>
                        <a:lnTo>
                          <a:pt x="130" y="326"/>
                        </a:lnTo>
                        <a:lnTo>
                          <a:pt x="130" y="335"/>
                        </a:lnTo>
                        <a:lnTo>
                          <a:pt x="139" y="344"/>
                        </a:lnTo>
                        <a:lnTo>
                          <a:pt x="142" y="344"/>
                        </a:lnTo>
                        <a:lnTo>
                          <a:pt x="145" y="344"/>
                        </a:lnTo>
                        <a:lnTo>
                          <a:pt x="148" y="344"/>
                        </a:lnTo>
                        <a:lnTo>
                          <a:pt x="157" y="347"/>
                        </a:lnTo>
                        <a:lnTo>
                          <a:pt x="160" y="347"/>
                        </a:lnTo>
                        <a:lnTo>
                          <a:pt x="163" y="341"/>
                        </a:lnTo>
                        <a:lnTo>
                          <a:pt x="163" y="338"/>
                        </a:lnTo>
                        <a:lnTo>
                          <a:pt x="166" y="338"/>
                        </a:lnTo>
                        <a:lnTo>
                          <a:pt x="163" y="341"/>
                        </a:lnTo>
                        <a:lnTo>
                          <a:pt x="166" y="341"/>
                        </a:lnTo>
                        <a:lnTo>
                          <a:pt x="172" y="341"/>
                        </a:lnTo>
                        <a:lnTo>
                          <a:pt x="172" y="338"/>
                        </a:lnTo>
                        <a:lnTo>
                          <a:pt x="172" y="338"/>
                        </a:lnTo>
                        <a:lnTo>
                          <a:pt x="175" y="338"/>
                        </a:lnTo>
                        <a:lnTo>
                          <a:pt x="178" y="335"/>
                        </a:lnTo>
                        <a:lnTo>
                          <a:pt x="178" y="332"/>
                        </a:lnTo>
                        <a:lnTo>
                          <a:pt x="184" y="329"/>
                        </a:lnTo>
                        <a:lnTo>
                          <a:pt x="184" y="326"/>
                        </a:lnTo>
                        <a:lnTo>
                          <a:pt x="181" y="323"/>
                        </a:lnTo>
                        <a:lnTo>
                          <a:pt x="178" y="323"/>
                        </a:lnTo>
                        <a:lnTo>
                          <a:pt x="184" y="320"/>
                        </a:lnTo>
                        <a:lnTo>
                          <a:pt x="184" y="314"/>
                        </a:lnTo>
                        <a:lnTo>
                          <a:pt x="187" y="314"/>
                        </a:lnTo>
                        <a:lnTo>
                          <a:pt x="196" y="314"/>
                        </a:lnTo>
                        <a:lnTo>
                          <a:pt x="199" y="317"/>
                        </a:lnTo>
                        <a:lnTo>
                          <a:pt x="205" y="317"/>
                        </a:lnTo>
                        <a:lnTo>
                          <a:pt x="209" y="314"/>
                        </a:lnTo>
                        <a:lnTo>
                          <a:pt x="212" y="314"/>
                        </a:lnTo>
                        <a:lnTo>
                          <a:pt x="215" y="317"/>
                        </a:lnTo>
                        <a:lnTo>
                          <a:pt x="218" y="317"/>
                        </a:lnTo>
                        <a:lnTo>
                          <a:pt x="221" y="314"/>
                        </a:lnTo>
                        <a:lnTo>
                          <a:pt x="224" y="311"/>
                        </a:lnTo>
                        <a:lnTo>
                          <a:pt x="224" y="311"/>
                        </a:lnTo>
                        <a:lnTo>
                          <a:pt x="221" y="311"/>
                        </a:lnTo>
                        <a:lnTo>
                          <a:pt x="209" y="305"/>
                        </a:lnTo>
                        <a:lnTo>
                          <a:pt x="209" y="302"/>
                        </a:lnTo>
                        <a:lnTo>
                          <a:pt x="209" y="299"/>
                        </a:lnTo>
                        <a:lnTo>
                          <a:pt x="215" y="299"/>
                        </a:lnTo>
                        <a:lnTo>
                          <a:pt x="215" y="302"/>
                        </a:lnTo>
                        <a:lnTo>
                          <a:pt x="218" y="302"/>
                        </a:lnTo>
                        <a:lnTo>
                          <a:pt x="224" y="305"/>
                        </a:lnTo>
                        <a:lnTo>
                          <a:pt x="227" y="305"/>
                        </a:lnTo>
                        <a:lnTo>
                          <a:pt x="230" y="302"/>
                        </a:lnTo>
                        <a:lnTo>
                          <a:pt x="233" y="302"/>
                        </a:lnTo>
                        <a:lnTo>
                          <a:pt x="236" y="299"/>
                        </a:lnTo>
                        <a:lnTo>
                          <a:pt x="236" y="293"/>
                        </a:lnTo>
                        <a:lnTo>
                          <a:pt x="230" y="290"/>
                        </a:lnTo>
                        <a:lnTo>
                          <a:pt x="227" y="290"/>
                        </a:lnTo>
                        <a:lnTo>
                          <a:pt x="227" y="290"/>
                        </a:lnTo>
                        <a:lnTo>
                          <a:pt x="224" y="287"/>
                        </a:lnTo>
                        <a:lnTo>
                          <a:pt x="221" y="284"/>
                        </a:lnTo>
                        <a:lnTo>
                          <a:pt x="227" y="284"/>
                        </a:lnTo>
                        <a:lnTo>
                          <a:pt x="230" y="287"/>
                        </a:lnTo>
                        <a:lnTo>
                          <a:pt x="230" y="290"/>
                        </a:lnTo>
                        <a:lnTo>
                          <a:pt x="233" y="290"/>
                        </a:lnTo>
                        <a:lnTo>
                          <a:pt x="236" y="290"/>
                        </a:lnTo>
                        <a:lnTo>
                          <a:pt x="239" y="293"/>
                        </a:lnTo>
                        <a:lnTo>
                          <a:pt x="245" y="287"/>
                        </a:lnTo>
                        <a:lnTo>
                          <a:pt x="245" y="287"/>
                        </a:lnTo>
                        <a:lnTo>
                          <a:pt x="248" y="281"/>
                        </a:lnTo>
                        <a:lnTo>
                          <a:pt x="251" y="275"/>
                        </a:lnTo>
                        <a:lnTo>
                          <a:pt x="251" y="272"/>
                        </a:lnTo>
                        <a:lnTo>
                          <a:pt x="248" y="269"/>
                        </a:lnTo>
                        <a:lnTo>
                          <a:pt x="245" y="266"/>
                        </a:lnTo>
                        <a:lnTo>
                          <a:pt x="242" y="266"/>
                        </a:lnTo>
                        <a:lnTo>
                          <a:pt x="239" y="266"/>
                        </a:lnTo>
                        <a:lnTo>
                          <a:pt x="236" y="266"/>
                        </a:lnTo>
                        <a:lnTo>
                          <a:pt x="236" y="266"/>
                        </a:lnTo>
                        <a:lnTo>
                          <a:pt x="239" y="263"/>
                        </a:lnTo>
                        <a:lnTo>
                          <a:pt x="245" y="263"/>
                        </a:lnTo>
                        <a:lnTo>
                          <a:pt x="245" y="263"/>
                        </a:lnTo>
                        <a:lnTo>
                          <a:pt x="239" y="257"/>
                        </a:lnTo>
                        <a:lnTo>
                          <a:pt x="236" y="257"/>
                        </a:lnTo>
                        <a:lnTo>
                          <a:pt x="233" y="257"/>
                        </a:lnTo>
                        <a:lnTo>
                          <a:pt x="230" y="254"/>
                        </a:lnTo>
                        <a:lnTo>
                          <a:pt x="230" y="257"/>
                        </a:lnTo>
                        <a:lnTo>
                          <a:pt x="227" y="257"/>
                        </a:lnTo>
                        <a:lnTo>
                          <a:pt x="224" y="257"/>
                        </a:lnTo>
                        <a:lnTo>
                          <a:pt x="224" y="257"/>
                        </a:lnTo>
                        <a:lnTo>
                          <a:pt x="221" y="257"/>
                        </a:lnTo>
                        <a:lnTo>
                          <a:pt x="221" y="254"/>
                        </a:lnTo>
                        <a:lnTo>
                          <a:pt x="221" y="251"/>
                        </a:lnTo>
                        <a:lnTo>
                          <a:pt x="215" y="248"/>
                        </a:lnTo>
                        <a:lnTo>
                          <a:pt x="215" y="248"/>
                        </a:lnTo>
                        <a:lnTo>
                          <a:pt x="218" y="248"/>
                        </a:lnTo>
                        <a:lnTo>
                          <a:pt x="224" y="251"/>
                        </a:lnTo>
                        <a:lnTo>
                          <a:pt x="227" y="251"/>
                        </a:lnTo>
                        <a:lnTo>
                          <a:pt x="227" y="254"/>
                        </a:lnTo>
                        <a:lnTo>
                          <a:pt x="230" y="251"/>
                        </a:lnTo>
                        <a:lnTo>
                          <a:pt x="239" y="254"/>
                        </a:lnTo>
                        <a:lnTo>
                          <a:pt x="242" y="254"/>
                        </a:lnTo>
                        <a:lnTo>
                          <a:pt x="245" y="254"/>
                        </a:lnTo>
                        <a:lnTo>
                          <a:pt x="245" y="251"/>
                        </a:lnTo>
                        <a:lnTo>
                          <a:pt x="236" y="248"/>
                        </a:lnTo>
                        <a:lnTo>
                          <a:pt x="230" y="248"/>
                        </a:lnTo>
                        <a:lnTo>
                          <a:pt x="224" y="245"/>
                        </a:lnTo>
                        <a:lnTo>
                          <a:pt x="224" y="245"/>
                        </a:lnTo>
                        <a:lnTo>
                          <a:pt x="227" y="242"/>
                        </a:lnTo>
                        <a:lnTo>
                          <a:pt x="230" y="245"/>
                        </a:lnTo>
                        <a:lnTo>
                          <a:pt x="239" y="248"/>
                        </a:lnTo>
                        <a:lnTo>
                          <a:pt x="245" y="248"/>
                        </a:lnTo>
                        <a:lnTo>
                          <a:pt x="248" y="251"/>
                        </a:lnTo>
                        <a:lnTo>
                          <a:pt x="245" y="254"/>
                        </a:lnTo>
                        <a:lnTo>
                          <a:pt x="248" y="257"/>
                        </a:lnTo>
                        <a:lnTo>
                          <a:pt x="254" y="260"/>
                        </a:lnTo>
                        <a:lnTo>
                          <a:pt x="257" y="263"/>
                        </a:lnTo>
                        <a:lnTo>
                          <a:pt x="260" y="266"/>
                        </a:lnTo>
                        <a:lnTo>
                          <a:pt x="263" y="266"/>
                        </a:lnTo>
                        <a:lnTo>
                          <a:pt x="263" y="263"/>
                        </a:lnTo>
                        <a:lnTo>
                          <a:pt x="263" y="260"/>
                        </a:lnTo>
                        <a:lnTo>
                          <a:pt x="263" y="257"/>
                        </a:lnTo>
                        <a:lnTo>
                          <a:pt x="263" y="254"/>
                        </a:lnTo>
                        <a:lnTo>
                          <a:pt x="266" y="251"/>
                        </a:lnTo>
                        <a:lnTo>
                          <a:pt x="263" y="248"/>
                        </a:lnTo>
                        <a:lnTo>
                          <a:pt x="254" y="248"/>
                        </a:lnTo>
                        <a:lnTo>
                          <a:pt x="251" y="248"/>
                        </a:lnTo>
                        <a:lnTo>
                          <a:pt x="248" y="248"/>
                        </a:lnTo>
                        <a:lnTo>
                          <a:pt x="245" y="245"/>
                        </a:lnTo>
                        <a:lnTo>
                          <a:pt x="242" y="242"/>
                        </a:lnTo>
                        <a:lnTo>
                          <a:pt x="239" y="242"/>
                        </a:lnTo>
                        <a:lnTo>
                          <a:pt x="236" y="242"/>
                        </a:lnTo>
                        <a:lnTo>
                          <a:pt x="233" y="242"/>
                        </a:lnTo>
                        <a:lnTo>
                          <a:pt x="233" y="242"/>
                        </a:lnTo>
                        <a:lnTo>
                          <a:pt x="233" y="239"/>
                        </a:lnTo>
                        <a:lnTo>
                          <a:pt x="227" y="236"/>
                        </a:lnTo>
                        <a:lnTo>
                          <a:pt x="227" y="233"/>
                        </a:lnTo>
                        <a:lnTo>
                          <a:pt x="230" y="233"/>
                        </a:lnTo>
                        <a:lnTo>
                          <a:pt x="233" y="236"/>
                        </a:lnTo>
                        <a:lnTo>
                          <a:pt x="236" y="236"/>
                        </a:lnTo>
                        <a:lnTo>
                          <a:pt x="236" y="233"/>
                        </a:lnTo>
                        <a:lnTo>
                          <a:pt x="236" y="233"/>
                        </a:lnTo>
                        <a:lnTo>
                          <a:pt x="236" y="230"/>
                        </a:lnTo>
                        <a:lnTo>
                          <a:pt x="239" y="233"/>
                        </a:lnTo>
                        <a:lnTo>
                          <a:pt x="239" y="236"/>
                        </a:lnTo>
                        <a:lnTo>
                          <a:pt x="242" y="239"/>
                        </a:lnTo>
                        <a:lnTo>
                          <a:pt x="251" y="242"/>
                        </a:lnTo>
                        <a:lnTo>
                          <a:pt x="254" y="239"/>
                        </a:lnTo>
                        <a:lnTo>
                          <a:pt x="251" y="233"/>
                        </a:lnTo>
                        <a:lnTo>
                          <a:pt x="245" y="230"/>
                        </a:lnTo>
                        <a:lnTo>
                          <a:pt x="242" y="230"/>
                        </a:lnTo>
                        <a:lnTo>
                          <a:pt x="242" y="227"/>
                        </a:lnTo>
                        <a:lnTo>
                          <a:pt x="242" y="224"/>
                        </a:lnTo>
                        <a:lnTo>
                          <a:pt x="245" y="227"/>
                        </a:lnTo>
                        <a:lnTo>
                          <a:pt x="251" y="230"/>
                        </a:lnTo>
                        <a:lnTo>
                          <a:pt x="251" y="230"/>
                        </a:lnTo>
                        <a:lnTo>
                          <a:pt x="254" y="233"/>
                        </a:lnTo>
                        <a:lnTo>
                          <a:pt x="254" y="233"/>
                        </a:lnTo>
                        <a:lnTo>
                          <a:pt x="257" y="236"/>
                        </a:lnTo>
                        <a:lnTo>
                          <a:pt x="263" y="239"/>
                        </a:lnTo>
                        <a:lnTo>
                          <a:pt x="263" y="239"/>
                        </a:lnTo>
                        <a:lnTo>
                          <a:pt x="266" y="239"/>
                        </a:lnTo>
                        <a:lnTo>
                          <a:pt x="269" y="236"/>
                        </a:lnTo>
                        <a:lnTo>
                          <a:pt x="272" y="236"/>
                        </a:lnTo>
                        <a:lnTo>
                          <a:pt x="275" y="242"/>
                        </a:lnTo>
                        <a:lnTo>
                          <a:pt x="275" y="239"/>
                        </a:lnTo>
                        <a:lnTo>
                          <a:pt x="275" y="236"/>
                        </a:lnTo>
                        <a:lnTo>
                          <a:pt x="278" y="236"/>
                        </a:lnTo>
                        <a:lnTo>
                          <a:pt x="281" y="239"/>
                        </a:lnTo>
                        <a:lnTo>
                          <a:pt x="284" y="239"/>
                        </a:lnTo>
                        <a:lnTo>
                          <a:pt x="287" y="239"/>
                        </a:lnTo>
                        <a:lnTo>
                          <a:pt x="287" y="227"/>
                        </a:lnTo>
                        <a:lnTo>
                          <a:pt x="278" y="218"/>
                        </a:lnTo>
                        <a:lnTo>
                          <a:pt x="275" y="218"/>
                        </a:lnTo>
                        <a:lnTo>
                          <a:pt x="275" y="221"/>
                        </a:lnTo>
                        <a:lnTo>
                          <a:pt x="272" y="218"/>
                        </a:lnTo>
                        <a:lnTo>
                          <a:pt x="272" y="218"/>
                        </a:lnTo>
                        <a:lnTo>
                          <a:pt x="278" y="214"/>
                        </a:lnTo>
                        <a:lnTo>
                          <a:pt x="281" y="218"/>
                        </a:lnTo>
                        <a:lnTo>
                          <a:pt x="284" y="214"/>
                        </a:lnTo>
                        <a:lnTo>
                          <a:pt x="284" y="218"/>
                        </a:lnTo>
                        <a:lnTo>
                          <a:pt x="284" y="221"/>
                        </a:lnTo>
                        <a:lnTo>
                          <a:pt x="287" y="224"/>
                        </a:lnTo>
                        <a:lnTo>
                          <a:pt x="293" y="224"/>
                        </a:lnTo>
                        <a:lnTo>
                          <a:pt x="293" y="230"/>
                        </a:lnTo>
                        <a:lnTo>
                          <a:pt x="293" y="233"/>
                        </a:lnTo>
                        <a:lnTo>
                          <a:pt x="299" y="233"/>
                        </a:lnTo>
                        <a:lnTo>
                          <a:pt x="299" y="236"/>
                        </a:lnTo>
                        <a:lnTo>
                          <a:pt x="308" y="236"/>
                        </a:lnTo>
                        <a:lnTo>
                          <a:pt x="314" y="236"/>
                        </a:lnTo>
                        <a:lnTo>
                          <a:pt x="320" y="230"/>
                        </a:lnTo>
                        <a:lnTo>
                          <a:pt x="320" y="227"/>
                        </a:lnTo>
                        <a:lnTo>
                          <a:pt x="317" y="224"/>
                        </a:lnTo>
                        <a:lnTo>
                          <a:pt x="317" y="227"/>
                        </a:lnTo>
                        <a:lnTo>
                          <a:pt x="314" y="224"/>
                        </a:lnTo>
                        <a:lnTo>
                          <a:pt x="314" y="224"/>
                        </a:lnTo>
                        <a:lnTo>
                          <a:pt x="320" y="221"/>
                        </a:lnTo>
                        <a:lnTo>
                          <a:pt x="326" y="224"/>
                        </a:lnTo>
                        <a:lnTo>
                          <a:pt x="329" y="221"/>
                        </a:lnTo>
                        <a:lnTo>
                          <a:pt x="329" y="218"/>
                        </a:lnTo>
                        <a:lnTo>
                          <a:pt x="326" y="214"/>
                        </a:lnTo>
                        <a:lnTo>
                          <a:pt x="317" y="214"/>
                        </a:lnTo>
                        <a:lnTo>
                          <a:pt x="311" y="211"/>
                        </a:lnTo>
                        <a:lnTo>
                          <a:pt x="311" y="211"/>
                        </a:lnTo>
                        <a:lnTo>
                          <a:pt x="314" y="208"/>
                        </a:lnTo>
                        <a:lnTo>
                          <a:pt x="317" y="205"/>
                        </a:lnTo>
                        <a:lnTo>
                          <a:pt x="317" y="208"/>
                        </a:lnTo>
                        <a:lnTo>
                          <a:pt x="317" y="211"/>
                        </a:lnTo>
                        <a:lnTo>
                          <a:pt x="320" y="211"/>
                        </a:lnTo>
                        <a:lnTo>
                          <a:pt x="323" y="208"/>
                        </a:lnTo>
                        <a:lnTo>
                          <a:pt x="329" y="211"/>
                        </a:lnTo>
                        <a:lnTo>
                          <a:pt x="332" y="208"/>
                        </a:lnTo>
                        <a:lnTo>
                          <a:pt x="335" y="211"/>
                        </a:lnTo>
                        <a:lnTo>
                          <a:pt x="338" y="211"/>
                        </a:lnTo>
                        <a:lnTo>
                          <a:pt x="341" y="208"/>
                        </a:lnTo>
                        <a:lnTo>
                          <a:pt x="338" y="205"/>
                        </a:lnTo>
                        <a:lnTo>
                          <a:pt x="335" y="202"/>
                        </a:lnTo>
                        <a:lnTo>
                          <a:pt x="335" y="199"/>
                        </a:lnTo>
                        <a:lnTo>
                          <a:pt x="338" y="199"/>
                        </a:lnTo>
                        <a:lnTo>
                          <a:pt x="338" y="193"/>
                        </a:lnTo>
                        <a:lnTo>
                          <a:pt x="341" y="196"/>
                        </a:lnTo>
                        <a:lnTo>
                          <a:pt x="341" y="199"/>
                        </a:lnTo>
                        <a:lnTo>
                          <a:pt x="338" y="199"/>
                        </a:lnTo>
                        <a:lnTo>
                          <a:pt x="338" y="202"/>
                        </a:lnTo>
                        <a:lnTo>
                          <a:pt x="341" y="202"/>
                        </a:lnTo>
                        <a:lnTo>
                          <a:pt x="344" y="202"/>
                        </a:lnTo>
                        <a:lnTo>
                          <a:pt x="353" y="202"/>
                        </a:lnTo>
                        <a:lnTo>
                          <a:pt x="356" y="199"/>
                        </a:lnTo>
                        <a:lnTo>
                          <a:pt x="359" y="196"/>
                        </a:lnTo>
                        <a:lnTo>
                          <a:pt x="359" y="190"/>
                        </a:lnTo>
                        <a:lnTo>
                          <a:pt x="359" y="190"/>
                        </a:lnTo>
                        <a:lnTo>
                          <a:pt x="365" y="190"/>
                        </a:lnTo>
                        <a:lnTo>
                          <a:pt x="368" y="187"/>
                        </a:lnTo>
                        <a:lnTo>
                          <a:pt x="371" y="187"/>
                        </a:lnTo>
                        <a:lnTo>
                          <a:pt x="374" y="187"/>
                        </a:lnTo>
                        <a:lnTo>
                          <a:pt x="381" y="184"/>
                        </a:lnTo>
                        <a:lnTo>
                          <a:pt x="384" y="181"/>
                        </a:lnTo>
                        <a:lnTo>
                          <a:pt x="390" y="178"/>
                        </a:lnTo>
                        <a:lnTo>
                          <a:pt x="393" y="175"/>
                        </a:lnTo>
                        <a:lnTo>
                          <a:pt x="399" y="175"/>
                        </a:lnTo>
                        <a:lnTo>
                          <a:pt x="402" y="175"/>
                        </a:lnTo>
                        <a:lnTo>
                          <a:pt x="405" y="175"/>
                        </a:lnTo>
                        <a:lnTo>
                          <a:pt x="411" y="172"/>
                        </a:lnTo>
                        <a:lnTo>
                          <a:pt x="414" y="169"/>
                        </a:lnTo>
                        <a:lnTo>
                          <a:pt x="417" y="169"/>
                        </a:lnTo>
                        <a:lnTo>
                          <a:pt x="420" y="163"/>
                        </a:lnTo>
                        <a:lnTo>
                          <a:pt x="429" y="163"/>
                        </a:lnTo>
                        <a:lnTo>
                          <a:pt x="429" y="160"/>
                        </a:lnTo>
                        <a:lnTo>
                          <a:pt x="435" y="157"/>
                        </a:lnTo>
                        <a:lnTo>
                          <a:pt x="438" y="151"/>
                        </a:lnTo>
                        <a:lnTo>
                          <a:pt x="441" y="148"/>
                        </a:lnTo>
                        <a:lnTo>
                          <a:pt x="435" y="148"/>
                        </a:lnTo>
                        <a:lnTo>
                          <a:pt x="432" y="148"/>
                        </a:lnTo>
                        <a:lnTo>
                          <a:pt x="429" y="148"/>
                        </a:lnTo>
                        <a:lnTo>
                          <a:pt x="423" y="148"/>
                        </a:lnTo>
                        <a:lnTo>
                          <a:pt x="417" y="154"/>
                        </a:lnTo>
                        <a:lnTo>
                          <a:pt x="408" y="154"/>
                        </a:lnTo>
                        <a:lnTo>
                          <a:pt x="393" y="154"/>
                        </a:lnTo>
                        <a:lnTo>
                          <a:pt x="390" y="154"/>
                        </a:lnTo>
                        <a:lnTo>
                          <a:pt x="377" y="154"/>
                        </a:lnTo>
                        <a:lnTo>
                          <a:pt x="374" y="157"/>
                        </a:lnTo>
                        <a:lnTo>
                          <a:pt x="371" y="154"/>
                        </a:lnTo>
                        <a:lnTo>
                          <a:pt x="368" y="154"/>
                        </a:lnTo>
                        <a:lnTo>
                          <a:pt x="371" y="151"/>
                        </a:lnTo>
                        <a:lnTo>
                          <a:pt x="374" y="151"/>
                        </a:lnTo>
                        <a:lnTo>
                          <a:pt x="377" y="151"/>
                        </a:lnTo>
                        <a:lnTo>
                          <a:pt x="381" y="151"/>
                        </a:lnTo>
                        <a:lnTo>
                          <a:pt x="381" y="151"/>
                        </a:lnTo>
                        <a:lnTo>
                          <a:pt x="387" y="154"/>
                        </a:lnTo>
                        <a:lnTo>
                          <a:pt x="393" y="151"/>
                        </a:lnTo>
                        <a:lnTo>
                          <a:pt x="396" y="151"/>
                        </a:lnTo>
                        <a:lnTo>
                          <a:pt x="408" y="151"/>
                        </a:lnTo>
                        <a:lnTo>
                          <a:pt x="423" y="142"/>
                        </a:lnTo>
                        <a:lnTo>
                          <a:pt x="426" y="142"/>
                        </a:lnTo>
                        <a:lnTo>
                          <a:pt x="423" y="139"/>
                        </a:lnTo>
                        <a:lnTo>
                          <a:pt x="417" y="136"/>
                        </a:lnTo>
                        <a:lnTo>
                          <a:pt x="405" y="136"/>
                        </a:lnTo>
                        <a:lnTo>
                          <a:pt x="402" y="133"/>
                        </a:lnTo>
                        <a:lnTo>
                          <a:pt x="408" y="133"/>
                        </a:lnTo>
                        <a:lnTo>
                          <a:pt x="411" y="133"/>
                        </a:lnTo>
                        <a:lnTo>
                          <a:pt x="411" y="133"/>
                        </a:lnTo>
                        <a:lnTo>
                          <a:pt x="408" y="127"/>
                        </a:lnTo>
                        <a:lnTo>
                          <a:pt x="405" y="124"/>
                        </a:lnTo>
                        <a:lnTo>
                          <a:pt x="411" y="127"/>
                        </a:lnTo>
                        <a:lnTo>
                          <a:pt x="414" y="133"/>
                        </a:lnTo>
                        <a:lnTo>
                          <a:pt x="417" y="133"/>
                        </a:lnTo>
                        <a:lnTo>
                          <a:pt x="420" y="133"/>
                        </a:lnTo>
                        <a:lnTo>
                          <a:pt x="423" y="136"/>
                        </a:lnTo>
                        <a:lnTo>
                          <a:pt x="429" y="136"/>
                        </a:lnTo>
                        <a:lnTo>
                          <a:pt x="432" y="136"/>
                        </a:lnTo>
                        <a:lnTo>
                          <a:pt x="432" y="136"/>
                        </a:lnTo>
                        <a:lnTo>
                          <a:pt x="438" y="139"/>
                        </a:lnTo>
                        <a:lnTo>
                          <a:pt x="441" y="136"/>
                        </a:lnTo>
                        <a:lnTo>
                          <a:pt x="438" y="136"/>
                        </a:lnTo>
                        <a:lnTo>
                          <a:pt x="435" y="133"/>
                        </a:lnTo>
                        <a:lnTo>
                          <a:pt x="435" y="133"/>
                        </a:lnTo>
                        <a:lnTo>
                          <a:pt x="441" y="133"/>
                        </a:lnTo>
                        <a:lnTo>
                          <a:pt x="444" y="136"/>
                        </a:lnTo>
                        <a:lnTo>
                          <a:pt x="450" y="139"/>
                        </a:lnTo>
                        <a:lnTo>
                          <a:pt x="450" y="136"/>
                        </a:lnTo>
                        <a:lnTo>
                          <a:pt x="453" y="133"/>
                        </a:lnTo>
                        <a:lnTo>
                          <a:pt x="456" y="136"/>
                        </a:lnTo>
                        <a:lnTo>
                          <a:pt x="462" y="136"/>
                        </a:lnTo>
                        <a:lnTo>
                          <a:pt x="465" y="133"/>
                        </a:lnTo>
                        <a:lnTo>
                          <a:pt x="468" y="133"/>
                        </a:lnTo>
                        <a:lnTo>
                          <a:pt x="474" y="130"/>
                        </a:lnTo>
                        <a:lnTo>
                          <a:pt x="486" y="124"/>
                        </a:lnTo>
                        <a:lnTo>
                          <a:pt x="486" y="121"/>
                        </a:lnTo>
                        <a:lnTo>
                          <a:pt x="486" y="121"/>
                        </a:lnTo>
                        <a:lnTo>
                          <a:pt x="492" y="118"/>
                        </a:lnTo>
                        <a:lnTo>
                          <a:pt x="495" y="121"/>
                        </a:lnTo>
                        <a:lnTo>
                          <a:pt x="495" y="118"/>
                        </a:lnTo>
                        <a:lnTo>
                          <a:pt x="504" y="115"/>
                        </a:lnTo>
                        <a:lnTo>
                          <a:pt x="507" y="106"/>
                        </a:lnTo>
                        <a:lnTo>
                          <a:pt x="510" y="97"/>
                        </a:lnTo>
                        <a:lnTo>
                          <a:pt x="507" y="91"/>
                        </a:lnTo>
                        <a:lnTo>
                          <a:pt x="507" y="88"/>
                        </a:lnTo>
                        <a:lnTo>
                          <a:pt x="501" y="85"/>
                        </a:lnTo>
                        <a:lnTo>
                          <a:pt x="498" y="85"/>
                        </a:lnTo>
                        <a:lnTo>
                          <a:pt x="498" y="85"/>
                        </a:lnTo>
                        <a:lnTo>
                          <a:pt x="495" y="85"/>
                        </a:lnTo>
                        <a:lnTo>
                          <a:pt x="492" y="88"/>
                        </a:lnTo>
                        <a:lnTo>
                          <a:pt x="489" y="91"/>
                        </a:lnTo>
                        <a:lnTo>
                          <a:pt x="489" y="88"/>
                        </a:lnTo>
                        <a:lnTo>
                          <a:pt x="492" y="82"/>
                        </a:lnTo>
                        <a:lnTo>
                          <a:pt x="495" y="79"/>
                        </a:lnTo>
                        <a:lnTo>
                          <a:pt x="498" y="75"/>
                        </a:lnTo>
                        <a:lnTo>
                          <a:pt x="498" y="72"/>
                        </a:lnTo>
                        <a:lnTo>
                          <a:pt x="498" y="66"/>
                        </a:lnTo>
                        <a:lnTo>
                          <a:pt x="495" y="66"/>
                        </a:lnTo>
                        <a:lnTo>
                          <a:pt x="498" y="66"/>
                        </a:lnTo>
                        <a:lnTo>
                          <a:pt x="501" y="57"/>
                        </a:lnTo>
                        <a:lnTo>
                          <a:pt x="495" y="57"/>
                        </a:lnTo>
                        <a:lnTo>
                          <a:pt x="492" y="57"/>
                        </a:lnTo>
                        <a:lnTo>
                          <a:pt x="492" y="60"/>
                        </a:lnTo>
                        <a:lnTo>
                          <a:pt x="489" y="63"/>
                        </a:lnTo>
                        <a:lnTo>
                          <a:pt x="486" y="63"/>
                        </a:lnTo>
                        <a:lnTo>
                          <a:pt x="486" y="60"/>
                        </a:lnTo>
                        <a:lnTo>
                          <a:pt x="486" y="60"/>
                        </a:lnTo>
                        <a:lnTo>
                          <a:pt x="486" y="57"/>
                        </a:lnTo>
                        <a:lnTo>
                          <a:pt x="489" y="54"/>
                        </a:lnTo>
                        <a:lnTo>
                          <a:pt x="489" y="51"/>
                        </a:lnTo>
                        <a:lnTo>
                          <a:pt x="483" y="54"/>
                        </a:lnTo>
                        <a:lnTo>
                          <a:pt x="483" y="60"/>
                        </a:lnTo>
                        <a:lnTo>
                          <a:pt x="480" y="60"/>
                        </a:lnTo>
                        <a:lnTo>
                          <a:pt x="480" y="57"/>
                        </a:lnTo>
                        <a:lnTo>
                          <a:pt x="480" y="54"/>
                        </a:lnTo>
                        <a:lnTo>
                          <a:pt x="480" y="51"/>
                        </a:lnTo>
                        <a:lnTo>
                          <a:pt x="474" y="51"/>
                        </a:lnTo>
                        <a:lnTo>
                          <a:pt x="471" y="54"/>
                        </a:lnTo>
                        <a:lnTo>
                          <a:pt x="468" y="57"/>
                        </a:lnTo>
                        <a:lnTo>
                          <a:pt x="465" y="57"/>
                        </a:lnTo>
                        <a:lnTo>
                          <a:pt x="462" y="60"/>
                        </a:lnTo>
                        <a:lnTo>
                          <a:pt x="459" y="63"/>
                        </a:lnTo>
                        <a:lnTo>
                          <a:pt x="459" y="63"/>
                        </a:lnTo>
                        <a:lnTo>
                          <a:pt x="456" y="60"/>
                        </a:lnTo>
                        <a:lnTo>
                          <a:pt x="447" y="60"/>
                        </a:lnTo>
                        <a:lnTo>
                          <a:pt x="441" y="60"/>
                        </a:lnTo>
                        <a:lnTo>
                          <a:pt x="444" y="57"/>
                        </a:lnTo>
                        <a:lnTo>
                          <a:pt x="447" y="57"/>
                        </a:lnTo>
                        <a:lnTo>
                          <a:pt x="450" y="57"/>
                        </a:lnTo>
                        <a:lnTo>
                          <a:pt x="453" y="57"/>
                        </a:lnTo>
                        <a:lnTo>
                          <a:pt x="459" y="54"/>
                        </a:lnTo>
                        <a:lnTo>
                          <a:pt x="462" y="54"/>
                        </a:lnTo>
                        <a:lnTo>
                          <a:pt x="465" y="48"/>
                        </a:lnTo>
                        <a:lnTo>
                          <a:pt x="474" y="45"/>
                        </a:lnTo>
                        <a:lnTo>
                          <a:pt x="474" y="45"/>
                        </a:lnTo>
                        <a:lnTo>
                          <a:pt x="474" y="42"/>
                        </a:lnTo>
                        <a:lnTo>
                          <a:pt x="471" y="42"/>
                        </a:lnTo>
                        <a:lnTo>
                          <a:pt x="462" y="39"/>
                        </a:lnTo>
                        <a:lnTo>
                          <a:pt x="462" y="36"/>
                        </a:lnTo>
                        <a:lnTo>
                          <a:pt x="459" y="36"/>
                        </a:lnTo>
                        <a:lnTo>
                          <a:pt x="456" y="39"/>
                        </a:lnTo>
                        <a:lnTo>
                          <a:pt x="456" y="39"/>
                        </a:lnTo>
                        <a:lnTo>
                          <a:pt x="453" y="39"/>
                        </a:lnTo>
                        <a:lnTo>
                          <a:pt x="453" y="36"/>
                        </a:lnTo>
                        <a:lnTo>
                          <a:pt x="453" y="33"/>
                        </a:lnTo>
                        <a:lnTo>
                          <a:pt x="453" y="30"/>
                        </a:lnTo>
                        <a:lnTo>
                          <a:pt x="447" y="33"/>
                        </a:lnTo>
                        <a:lnTo>
                          <a:pt x="447" y="36"/>
                        </a:lnTo>
                        <a:lnTo>
                          <a:pt x="444" y="33"/>
                        </a:lnTo>
                        <a:lnTo>
                          <a:pt x="444" y="30"/>
                        </a:lnTo>
                        <a:lnTo>
                          <a:pt x="441" y="30"/>
                        </a:lnTo>
                        <a:lnTo>
                          <a:pt x="438" y="33"/>
                        </a:lnTo>
                        <a:lnTo>
                          <a:pt x="435" y="30"/>
                        </a:lnTo>
                        <a:lnTo>
                          <a:pt x="438" y="27"/>
                        </a:lnTo>
                        <a:lnTo>
                          <a:pt x="438" y="27"/>
                        </a:lnTo>
                        <a:lnTo>
                          <a:pt x="438" y="24"/>
                        </a:lnTo>
                        <a:lnTo>
                          <a:pt x="441" y="24"/>
                        </a:lnTo>
                        <a:lnTo>
                          <a:pt x="438" y="21"/>
                        </a:lnTo>
                        <a:lnTo>
                          <a:pt x="432" y="18"/>
                        </a:lnTo>
                        <a:lnTo>
                          <a:pt x="426" y="18"/>
                        </a:lnTo>
                        <a:lnTo>
                          <a:pt x="423" y="18"/>
                        </a:lnTo>
                        <a:lnTo>
                          <a:pt x="417" y="21"/>
                        </a:lnTo>
                        <a:lnTo>
                          <a:pt x="417" y="24"/>
                        </a:lnTo>
                        <a:lnTo>
                          <a:pt x="414" y="27"/>
                        </a:lnTo>
                        <a:lnTo>
                          <a:pt x="414" y="21"/>
                        </a:lnTo>
                        <a:lnTo>
                          <a:pt x="417" y="18"/>
                        </a:lnTo>
                        <a:lnTo>
                          <a:pt x="417" y="15"/>
                        </a:lnTo>
                        <a:lnTo>
                          <a:pt x="414" y="15"/>
                        </a:lnTo>
                        <a:lnTo>
                          <a:pt x="408" y="12"/>
                        </a:lnTo>
                        <a:lnTo>
                          <a:pt x="405" y="12"/>
                        </a:lnTo>
                        <a:lnTo>
                          <a:pt x="402" y="15"/>
                        </a:lnTo>
                        <a:lnTo>
                          <a:pt x="396" y="21"/>
                        </a:lnTo>
                        <a:lnTo>
                          <a:pt x="393" y="24"/>
                        </a:lnTo>
                        <a:lnTo>
                          <a:pt x="390" y="27"/>
                        </a:lnTo>
                        <a:lnTo>
                          <a:pt x="390" y="24"/>
                        </a:lnTo>
                        <a:lnTo>
                          <a:pt x="390" y="18"/>
                        </a:lnTo>
                        <a:lnTo>
                          <a:pt x="390" y="15"/>
                        </a:lnTo>
                        <a:lnTo>
                          <a:pt x="390" y="12"/>
                        </a:lnTo>
                        <a:lnTo>
                          <a:pt x="387" y="9"/>
                        </a:lnTo>
                        <a:lnTo>
                          <a:pt x="384" y="6"/>
                        </a:lnTo>
                        <a:lnTo>
                          <a:pt x="377" y="9"/>
                        </a:lnTo>
                        <a:lnTo>
                          <a:pt x="374" y="6"/>
                        </a:lnTo>
                        <a:lnTo>
                          <a:pt x="371" y="3"/>
                        </a:lnTo>
                        <a:lnTo>
                          <a:pt x="368" y="3"/>
                        </a:lnTo>
                        <a:lnTo>
                          <a:pt x="362" y="3"/>
                        </a:lnTo>
                        <a:lnTo>
                          <a:pt x="359" y="3"/>
                        </a:lnTo>
                        <a:lnTo>
                          <a:pt x="356" y="3"/>
                        </a:lnTo>
                        <a:lnTo>
                          <a:pt x="353" y="0"/>
                        </a:lnTo>
                        <a:lnTo>
                          <a:pt x="3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86" name="Freeform 1285"/>
                  <p:cNvSpPr>
                    <a:spLocks/>
                  </p:cNvSpPr>
                  <p:nvPr/>
                </p:nvSpPr>
                <p:spPr bwMode="auto">
                  <a:xfrm>
                    <a:off x="2390" y="945"/>
                    <a:ext cx="3" cy="6"/>
                  </a:xfrm>
                  <a:custGeom>
                    <a:avLst/>
                    <a:gdLst>
                      <a:gd name="T0" fmla="*/ 0 w 3"/>
                      <a:gd name="T1" fmla="*/ 0 h 6"/>
                      <a:gd name="T2" fmla="*/ 0 w 3"/>
                      <a:gd name="T3" fmla="*/ 0 h 6"/>
                      <a:gd name="T4" fmla="*/ 0 w 3"/>
                      <a:gd name="T5" fmla="*/ 0 h 6"/>
                      <a:gd name="T6" fmla="*/ 3 w 3"/>
                      <a:gd name="T7" fmla="*/ 0 h 6"/>
                      <a:gd name="T8" fmla="*/ 3 w 3"/>
                      <a:gd name="T9" fmla="*/ 3 h 6"/>
                      <a:gd name="T10" fmla="*/ 0 w 3"/>
                      <a:gd name="T11" fmla="*/ 6 h 6"/>
                      <a:gd name="T12" fmla="*/ 0 w 3"/>
                      <a:gd name="T13" fmla="*/ 6 h 6"/>
                      <a:gd name="T14" fmla="*/ 0 w 3"/>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0" y="0"/>
                        </a:moveTo>
                        <a:lnTo>
                          <a:pt x="0" y="0"/>
                        </a:lnTo>
                        <a:lnTo>
                          <a:pt x="0" y="0"/>
                        </a:lnTo>
                        <a:lnTo>
                          <a:pt x="3" y="0"/>
                        </a:lnTo>
                        <a:lnTo>
                          <a:pt x="3" y="3"/>
                        </a:lnTo>
                        <a:lnTo>
                          <a:pt x="0" y="6"/>
                        </a:lnTo>
                        <a:lnTo>
                          <a:pt x="0" y="6"/>
                        </a:ln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87" name="Freeform 1286"/>
                  <p:cNvSpPr>
                    <a:spLocks/>
                  </p:cNvSpPr>
                  <p:nvPr/>
                </p:nvSpPr>
                <p:spPr bwMode="auto">
                  <a:xfrm>
                    <a:off x="2390" y="942"/>
                    <a:ext cx="3" cy="9"/>
                  </a:xfrm>
                  <a:custGeom>
                    <a:avLst/>
                    <a:gdLst>
                      <a:gd name="T0" fmla="*/ 0 w 3"/>
                      <a:gd name="T1" fmla="*/ 0 h 9"/>
                      <a:gd name="T2" fmla="*/ 0 w 3"/>
                      <a:gd name="T3" fmla="*/ 3 h 9"/>
                      <a:gd name="T4" fmla="*/ 0 w 3"/>
                      <a:gd name="T5" fmla="*/ 3 h 9"/>
                      <a:gd name="T6" fmla="*/ 0 w 3"/>
                      <a:gd name="T7" fmla="*/ 9 h 9"/>
                      <a:gd name="T8" fmla="*/ 3 w 3"/>
                      <a:gd name="T9" fmla="*/ 9 h 9"/>
                      <a:gd name="T10" fmla="*/ 3 w 3"/>
                      <a:gd name="T11" fmla="*/ 6 h 9"/>
                      <a:gd name="T12" fmla="*/ 3 w 3"/>
                      <a:gd name="T13" fmla="*/ 3 h 9"/>
                      <a:gd name="T14" fmla="*/ 0 w 3"/>
                      <a:gd name="T15" fmla="*/ 0 h 9"/>
                      <a:gd name="T16" fmla="*/ 0 w 3"/>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9">
                        <a:moveTo>
                          <a:pt x="0" y="0"/>
                        </a:moveTo>
                        <a:lnTo>
                          <a:pt x="0" y="3"/>
                        </a:lnTo>
                        <a:lnTo>
                          <a:pt x="0" y="3"/>
                        </a:lnTo>
                        <a:lnTo>
                          <a:pt x="0" y="9"/>
                        </a:lnTo>
                        <a:lnTo>
                          <a:pt x="3" y="9"/>
                        </a:lnTo>
                        <a:lnTo>
                          <a:pt x="3" y="6"/>
                        </a:lnTo>
                        <a:lnTo>
                          <a:pt x="3"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88" name="Freeform 1287"/>
                  <p:cNvSpPr>
                    <a:spLocks/>
                  </p:cNvSpPr>
                  <p:nvPr/>
                </p:nvSpPr>
                <p:spPr bwMode="auto">
                  <a:xfrm>
                    <a:off x="2348" y="1704"/>
                    <a:ext cx="3" cy="9"/>
                  </a:xfrm>
                  <a:custGeom>
                    <a:avLst/>
                    <a:gdLst>
                      <a:gd name="T0" fmla="*/ 3 w 3"/>
                      <a:gd name="T1" fmla="*/ 6 h 9"/>
                      <a:gd name="T2" fmla="*/ 3 w 3"/>
                      <a:gd name="T3" fmla="*/ 3 h 9"/>
                      <a:gd name="T4" fmla="*/ 0 w 3"/>
                      <a:gd name="T5" fmla="*/ 0 h 9"/>
                      <a:gd name="T6" fmla="*/ 0 w 3"/>
                      <a:gd name="T7" fmla="*/ 3 h 9"/>
                      <a:gd name="T8" fmla="*/ 0 w 3"/>
                      <a:gd name="T9" fmla="*/ 6 h 9"/>
                      <a:gd name="T10" fmla="*/ 0 w 3"/>
                      <a:gd name="T11" fmla="*/ 9 h 9"/>
                      <a:gd name="T12" fmla="*/ 3 w 3"/>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3" y="6"/>
                        </a:moveTo>
                        <a:lnTo>
                          <a:pt x="3" y="3"/>
                        </a:lnTo>
                        <a:lnTo>
                          <a:pt x="0" y="0"/>
                        </a:lnTo>
                        <a:lnTo>
                          <a:pt x="0" y="3"/>
                        </a:lnTo>
                        <a:lnTo>
                          <a:pt x="0" y="6"/>
                        </a:lnTo>
                        <a:lnTo>
                          <a:pt x="0" y="9"/>
                        </a:lnTo>
                        <a:lnTo>
                          <a:pt x="3"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89" name="Freeform 1288"/>
                  <p:cNvSpPr>
                    <a:spLocks/>
                  </p:cNvSpPr>
                  <p:nvPr/>
                </p:nvSpPr>
                <p:spPr bwMode="auto">
                  <a:xfrm>
                    <a:off x="2348" y="1704"/>
                    <a:ext cx="3" cy="9"/>
                  </a:xfrm>
                  <a:custGeom>
                    <a:avLst/>
                    <a:gdLst>
                      <a:gd name="T0" fmla="*/ 0 w 3"/>
                      <a:gd name="T1" fmla="*/ 0 h 9"/>
                      <a:gd name="T2" fmla="*/ 0 w 3"/>
                      <a:gd name="T3" fmla="*/ 3 h 9"/>
                      <a:gd name="T4" fmla="*/ 0 w 3"/>
                      <a:gd name="T5" fmla="*/ 6 h 9"/>
                      <a:gd name="T6" fmla="*/ 0 w 3"/>
                      <a:gd name="T7" fmla="*/ 9 h 9"/>
                      <a:gd name="T8" fmla="*/ 3 w 3"/>
                      <a:gd name="T9" fmla="*/ 6 h 9"/>
                      <a:gd name="T10" fmla="*/ 3 w 3"/>
                      <a:gd name="T11" fmla="*/ 3 h 9"/>
                      <a:gd name="T12" fmla="*/ 0 w 3"/>
                      <a:gd name="T13" fmla="*/ 0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0" y="3"/>
                        </a:lnTo>
                        <a:lnTo>
                          <a:pt x="0" y="6"/>
                        </a:lnTo>
                        <a:lnTo>
                          <a:pt x="0" y="9"/>
                        </a:lnTo>
                        <a:lnTo>
                          <a:pt x="3" y="6"/>
                        </a:lnTo>
                        <a:lnTo>
                          <a:pt x="3"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90" name="Freeform 1289"/>
                  <p:cNvSpPr>
                    <a:spLocks/>
                  </p:cNvSpPr>
                  <p:nvPr/>
                </p:nvSpPr>
                <p:spPr bwMode="auto">
                  <a:xfrm>
                    <a:off x="2553" y="909"/>
                    <a:ext cx="6" cy="6"/>
                  </a:xfrm>
                  <a:custGeom>
                    <a:avLst/>
                    <a:gdLst>
                      <a:gd name="T0" fmla="*/ 2 w 2"/>
                      <a:gd name="T1" fmla="*/ 1 h 2"/>
                      <a:gd name="T2" fmla="*/ 1 w 2"/>
                      <a:gd name="T3" fmla="*/ 0 h 2"/>
                      <a:gd name="T4" fmla="*/ 1 w 2"/>
                      <a:gd name="T5" fmla="*/ 0 h 2"/>
                      <a:gd name="T6" fmla="*/ 0 w 2"/>
                      <a:gd name="T7" fmla="*/ 1 h 2"/>
                      <a:gd name="T8" fmla="*/ 1 w 2"/>
                      <a:gd name="T9" fmla="*/ 2 h 2"/>
                      <a:gd name="T10" fmla="*/ 2 w 2"/>
                      <a:gd name="T11" fmla="*/ 2 h 2"/>
                      <a:gd name="T12" fmla="*/ 2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1"/>
                        </a:moveTo>
                        <a:cubicBezTo>
                          <a:pt x="1" y="0"/>
                          <a:pt x="1" y="0"/>
                          <a:pt x="1" y="0"/>
                        </a:cubicBezTo>
                        <a:cubicBezTo>
                          <a:pt x="1" y="0"/>
                          <a:pt x="1" y="0"/>
                          <a:pt x="1" y="0"/>
                        </a:cubicBezTo>
                        <a:cubicBezTo>
                          <a:pt x="0" y="1"/>
                          <a:pt x="0" y="1"/>
                          <a:pt x="0" y="1"/>
                        </a:cubicBezTo>
                        <a:cubicBezTo>
                          <a:pt x="1" y="2"/>
                          <a:pt x="1" y="2"/>
                          <a:pt x="1" y="2"/>
                        </a:cubicBezTo>
                        <a:cubicBezTo>
                          <a:pt x="2" y="2"/>
                          <a:pt x="2" y="2"/>
                          <a:pt x="2" y="2"/>
                        </a:cubicBezTo>
                        <a:lnTo>
                          <a:pt x="2"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91" name="Freeform 1290"/>
                  <p:cNvSpPr>
                    <a:spLocks/>
                  </p:cNvSpPr>
                  <p:nvPr/>
                </p:nvSpPr>
                <p:spPr bwMode="auto">
                  <a:xfrm>
                    <a:off x="2553" y="909"/>
                    <a:ext cx="6" cy="6"/>
                  </a:xfrm>
                  <a:custGeom>
                    <a:avLst/>
                    <a:gdLst>
                      <a:gd name="T0" fmla="*/ 1 w 2"/>
                      <a:gd name="T1" fmla="*/ 0 h 2"/>
                      <a:gd name="T2" fmla="*/ 1 w 2"/>
                      <a:gd name="T3" fmla="*/ 0 h 2"/>
                      <a:gd name="T4" fmla="*/ 1 w 2"/>
                      <a:gd name="T5" fmla="*/ 0 h 2"/>
                      <a:gd name="T6" fmla="*/ 0 w 2"/>
                      <a:gd name="T7" fmla="*/ 1 h 2"/>
                      <a:gd name="T8" fmla="*/ 1 w 2"/>
                      <a:gd name="T9" fmla="*/ 2 h 2"/>
                      <a:gd name="T10" fmla="*/ 2 w 2"/>
                      <a:gd name="T11" fmla="*/ 2 h 2"/>
                      <a:gd name="T12" fmla="*/ 2 w 2"/>
                      <a:gd name="T13" fmla="*/ 1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0"/>
                          <a:pt x="1" y="0"/>
                          <a:pt x="1" y="0"/>
                        </a:cubicBezTo>
                        <a:cubicBezTo>
                          <a:pt x="1" y="0"/>
                          <a:pt x="1" y="0"/>
                          <a:pt x="1" y="0"/>
                        </a:cubicBezTo>
                        <a:cubicBezTo>
                          <a:pt x="0" y="1"/>
                          <a:pt x="0" y="1"/>
                          <a:pt x="0" y="1"/>
                        </a:cubicBezTo>
                        <a:cubicBezTo>
                          <a:pt x="1" y="2"/>
                          <a:pt x="1" y="2"/>
                          <a:pt x="1" y="2"/>
                        </a:cubicBezTo>
                        <a:cubicBezTo>
                          <a:pt x="2" y="2"/>
                          <a:pt x="2" y="2"/>
                          <a:pt x="2" y="2"/>
                        </a:cubicBezTo>
                        <a:cubicBezTo>
                          <a:pt x="2" y="1"/>
                          <a:pt x="2" y="1"/>
                          <a:pt x="2" y="1"/>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92" name="Freeform 1291"/>
                  <p:cNvSpPr>
                    <a:spLocks/>
                  </p:cNvSpPr>
                  <p:nvPr/>
                </p:nvSpPr>
                <p:spPr bwMode="auto">
                  <a:xfrm>
                    <a:off x="2550" y="2030"/>
                    <a:ext cx="6" cy="3"/>
                  </a:xfrm>
                  <a:custGeom>
                    <a:avLst/>
                    <a:gdLst>
                      <a:gd name="T0" fmla="*/ 0 w 6"/>
                      <a:gd name="T1" fmla="*/ 0 h 3"/>
                      <a:gd name="T2" fmla="*/ 0 w 6"/>
                      <a:gd name="T3" fmla="*/ 3 h 3"/>
                      <a:gd name="T4" fmla="*/ 3 w 6"/>
                      <a:gd name="T5" fmla="*/ 3 h 3"/>
                      <a:gd name="T6" fmla="*/ 3 w 6"/>
                      <a:gd name="T7" fmla="*/ 3 h 3"/>
                      <a:gd name="T8" fmla="*/ 6 w 6"/>
                      <a:gd name="T9" fmla="*/ 3 h 3"/>
                      <a:gd name="T10" fmla="*/ 0 w 6"/>
                      <a:gd name="T11" fmla="*/ 0 h 3"/>
                      <a:gd name="T12" fmla="*/ 0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0" y="0"/>
                        </a:moveTo>
                        <a:lnTo>
                          <a:pt x="0" y="3"/>
                        </a:lnTo>
                        <a:lnTo>
                          <a:pt x="3" y="3"/>
                        </a:lnTo>
                        <a:lnTo>
                          <a:pt x="3" y="3"/>
                        </a:lnTo>
                        <a:lnTo>
                          <a:pt x="6" y="3"/>
                        </a:lnTo>
                        <a:lnTo>
                          <a:pt x="0" y="0"/>
                        </a:ln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93" name="Freeform 1292"/>
                  <p:cNvSpPr>
                    <a:spLocks/>
                  </p:cNvSpPr>
                  <p:nvPr/>
                </p:nvSpPr>
                <p:spPr bwMode="auto">
                  <a:xfrm>
                    <a:off x="2550" y="2030"/>
                    <a:ext cx="6" cy="3"/>
                  </a:xfrm>
                  <a:custGeom>
                    <a:avLst/>
                    <a:gdLst>
                      <a:gd name="T0" fmla="*/ 0 w 6"/>
                      <a:gd name="T1" fmla="*/ 0 h 3"/>
                      <a:gd name="T2" fmla="*/ 0 w 6"/>
                      <a:gd name="T3" fmla="*/ 0 h 3"/>
                      <a:gd name="T4" fmla="*/ 0 w 6"/>
                      <a:gd name="T5" fmla="*/ 3 h 3"/>
                      <a:gd name="T6" fmla="*/ 3 w 6"/>
                      <a:gd name="T7" fmla="*/ 3 h 3"/>
                      <a:gd name="T8" fmla="*/ 3 w 6"/>
                      <a:gd name="T9" fmla="*/ 3 h 3"/>
                      <a:gd name="T10" fmla="*/ 6 w 6"/>
                      <a:gd name="T11" fmla="*/ 3 h 3"/>
                      <a:gd name="T12" fmla="*/ 0 w 6"/>
                      <a:gd name="T13" fmla="*/ 0 h 3"/>
                      <a:gd name="T14" fmla="*/ 0 w 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0" y="0"/>
                        </a:moveTo>
                        <a:lnTo>
                          <a:pt x="0" y="0"/>
                        </a:lnTo>
                        <a:lnTo>
                          <a:pt x="0" y="3"/>
                        </a:lnTo>
                        <a:lnTo>
                          <a:pt x="3" y="3"/>
                        </a:lnTo>
                        <a:lnTo>
                          <a:pt x="3" y="3"/>
                        </a:lnTo>
                        <a:lnTo>
                          <a:pt x="6"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94" name="Freeform 1293"/>
                  <p:cNvSpPr>
                    <a:spLocks/>
                  </p:cNvSpPr>
                  <p:nvPr/>
                </p:nvSpPr>
                <p:spPr bwMode="auto">
                  <a:xfrm>
                    <a:off x="2345" y="1707"/>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95" name="Freeform 1294"/>
                  <p:cNvSpPr>
                    <a:spLocks/>
                  </p:cNvSpPr>
                  <p:nvPr/>
                </p:nvSpPr>
                <p:spPr bwMode="auto">
                  <a:xfrm>
                    <a:off x="2345" y="1707"/>
                    <a:ext cx="3" cy="0"/>
                  </a:xfrm>
                  <a:custGeom>
                    <a:avLst/>
                    <a:gdLst>
                      <a:gd name="T0" fmla="*/ 3 w 3"/>
                      <a:gd name="T1" fmla="*/ 0 w 3"/>
                      <a:gd name="T2" fmla="*/ 3 w 3"/>
                      <a:gd name="T3" fmla="*/ 3 w 3"/>
                      <a:gd name="T4" fmla="*/ 3 w 3"/>
                    </a:gdLst>
                    <a:ahLst/>
                    <a:cxnLst>
                      <a:cxn ang="0">
                        <a:pos x="T0" y="0"/>
                      </a:cxn>
                      <a:cxn ang="0">
                        <a:pos x="T1" y="0"/>
                      </a:cxn>
                      <a:cxn ang="0">
                        <a:pos x="T2" y="0"/>
                      </a:cxn>
                      <a:cxn ang="0">
                        <a:pos x="T3" y="0"/>
                      </a:cxn>
                      <a:cxn ang="0">
                        <a:pos x="T4" y="0"/>
                      </a:cxn>
                    </a:cxnLst>
                    <a:rect l="0" t="0" r="r" b="b"/>
                    <a:pathLst>
                      <a:path w="3">
                        <a:moveTo>
                          <a:pt x="3" y="0"/>
                        </a:moveTo>
                        <a:lnTo>
                          <a:pt x="0" y="0"/>
                        </a:lnTo>
                        <a:lnTo>
                          <a:pt x="3"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96" name="Freeform 1295"/>
                  <p:cNvSpPr>
                    <a:spLocks/>
                  </p:cNvSpPr>
                  <p:nvPr/>
                </p:nvSpPr>
                <p:spPr bwMode="auto">
                  <a:xfrm>
                    <a:off x="2139" y="1562"/>
                    <a:ext cx="40" cy="24"/>
                  </a:xfrm>
                  <a:custGeom>
                    <a:avLst/>
                    <a:gdLst>
                      <a:gd name="T0" fmla="*/ 1 w 13"/>
                      <a:gd name="T1" fmla="*/ 8 h 8"/>
                      <a:gd name="T2" fmla="*/ 1 w 13"/>
                      <a:gd name="T3" fmla="*/ 7 h 8"/>
                      <a:gd name="T4" fmla="*/ 1 w 13"/>
                      <a:gd name="T5" fmla="*/ 6 h 8"/>
                      <a:gd name="T6" fmla="*/ 1 w 13"/>
                      <a:gd name="T7" fmla="*/ 5 h 8"/>
                      <a:gd name="T8" fmla="*/ 0 w 13"/>
                      <a:gd name="T9" fmla="*/ 4 h 8"/>
                      <a:gd name="T10" fmla="*/ 0 w 13"/>
                      <a:gd name="T11" fmla="*/ 4 h 8"/>
                      <a:gd name="T12" fmla="*/ 2 w 13"/>
                      <a:gd name="T13" fmla="*/ 4 h 8"/>
                      <a:gd name="T14" fmla="*/ 3 w 13"/>
                      <a:gd name="T15" fmla="*/ 3 h 8"/>
                      <a:gd name="T16" fmla="*/ 3 w 13"/>
                      <a:gd name="T17" fmla="*/ 2 h 8"/>
                      <a:gd name="T18" fmla="*/ 4 w 13"/>
                      <a:gd name="T19" fmla="*/ 1 h 8"/>
                      <a:gd name="T20" fmla="*/ 5 w 13"/>
                      <a:gd name="T21" fmla="*/ 0 h 8"/>
                      <a:gd name="T22" fmla="*/ 6 w 13"/>
                      <a:gd name="T23" fmla="*/ 0 h 8"/>
                      <a:gd name="T24" fmla="*/ 6 w 13"/>
                      <a:gd name="T25" fmla="*/ 1 h 8"/>
                      <a:gd name="T26" fmla="*/ 7 w 13"/>
                      <a:gd name="T27" fmla="*/ 2 h 8"/>
                      <a:gd name="T28" fmla="*/ 8 w 13"/>
                      <a:gd name="T29" fmla="*/ 1 h 8"/>
                      <a:gd name="T30" fmla="*/ 9 w 13"/>
                      <a:gd name="T31" fmla="*/ 1 h 8"/>
                      <a:gd name="T32" fmla="*/ 9 w 13"/>
                      <a:gd name="T33" fmla="*/ 1 h 8"/>
                      <a:gd name="T34" fmla="*/ 10 w 13"/>
                      <a:gd name="T35" fmla="*/ 0 h 8"/>
                      <a:gd name="T36" fmla="*/ 11 w 13"/>
                      <a:gd name="T37" fmla="*/ 0 h 8"/>
                      <a:gd name="T38" fmla="*/ 11 w 13"/>
                      <a:gd name="T39" fmla="*/ 1 h 8"/>
                      <a:gd name="T40" fmla="*/ 13 w 13"/>
                      <a:gd name="T41" fmla="*/ 1 h 8"/>
                      <a:gd name="T42" fmla="*/ 13 w 13"/>
                      <a:gd name="T43" fmla="*/ 1 h 8"/>
                      <a:gd name="T44" fmla="*/ 12 w 13"/>
                      <a:gd name="T45" fmla="*/ 2 h 8"/>
                      <a:gd name="T46" fmla="*/ 12 w 13"/>
                      <a:gd name="T47" fmla="*/ 3 h 8"/>
                      <a:gd name="T48" fmla="*/ 10 w 13"/>
                      <a:gd name="T49" fmla="*/ 4 h 8"/>
                      <a:gd name="T50" fmla="*/ 9 w 13"/>
                      <a:gd name="T51" fmla="*/ 4 h 8"/>
                      <a:gd name="T52" fmla="*/ 8 w 13"/>
                      <a:gd name="T53" fmla="*/ 5 h 8"/>
                      <a:gd name="T54" fmla="*/ 7 w 13"/>
                      <a:gd name="T55" fmla="*/ 6 h 8"/>
                      <a:gd name="T56" fmla="*/ 6 w 13"/>
                      <a:gd name="T57" fmla="*/ 6 h 8"/>
                      <a:gd name="T58" fmla="*/ 5 w 13"/>
                      <a:gd name="T59" fmla="*/ 8 h 8"/>
                      <a:gd name="T60" fmla="*/ 4 w 13"/>
                      <a:gd name="T61" fmla="*/ 8 h 8"/>
                      <a:gd name="T62" fmla="*/ 4 w 13"/>
                      <a:gd name="T63" fmla="*/ 7 h 8"/>
                      <a:gd name="T64" fmla="*/ 3 w 13"/>
                      <a:gd name="T65" fmla="*/ 7 h 8"/>
                      <a:gd name="T66" fmla="*/ 2 w 13"/>
                      <a:gd name="T67" fmla="*/ 7 h 8"/>
                      <a:gd name="T68" fmla="*/ 1 w 13"/>
                      <a:gd name="T69" fmla="*/ 8 h 8"/>
                      <a:gd name="T70" fmla="*/ 1 w 13"/>
                      <a:gd name="T71" fmla="*/ 8 h 8"/>
                      <a:gd name="T72" fmla="*/ 1 w 13"/>
                      <a:gd name="T7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 h="8">
                        <a:moveTo>
                          <a:pt x="1" y="8"/>
                        </a:moveTo>
                        <a:cubicBezTo>
                          <a:pt x="1" y="7"/>
                          <a:pt x="1" y="7"/>
                          <a:pt x="1" y="7"/>
                        </a:cubicBezTo>
                        <a:cubicBezTo>
                          <a:pt x="1" y="6"/>
                          <a:pt x="1" y="6"/>
                          <a:pt x="1" y="6"/>
                        </a:cubicBezTo>
                        <a:cubicBezTo>
                          <a:pt x="1" y="5"/>
                          <a:pt x="1" y="5"/>
                          <a:pt x="1" y="5"/>
                        </a:cubicBezTo>
                        <a:cubicBezTo>
                          <a:pt x="0" y="4"/>
                          <a:pt x="0" y="4"/>
                          <a:pt x="0" y="4"/>
                        </a:cubicBezTo>
                        <a:cubicBezTo>
                          <a:pt x="0" y="4"/>
                          <a:pt x="0" y="4"/>
                          <a:pt x="0" y="4"/>
                        </a:cubicBezTo>
                        <a:cubicBezTo>
                          <a:pt x="2" y="4"/>
                          <a:pt x="2" y="4"/>
                          <a:pt x="2" y="4"/>
                        </a:cubicBezTo>
                        <a:cubicBezTo>
                          <a:pt x="3" y="3"/>
                          <a:pt x="3" y="3"/>
                          <a:pt x="3" y="3"/>
                        </a:cubicBezTo>
                        <a:cubicBezTo>
                          <a:pt x="3" y="2"/>
                          <a:pt x="3" y="2"/>
                          <a:pt x="3" y="2"/>
                        </a:cubicBezTo>
                        <a:cubicBezTo>
                          <a:pt x="4" y="1"/>
                          <a:pt x="4" y="1"/>
                          <a:pt x="4" y="1"/>
                        </a:cubicBezTo>
                        <a:cubicBezTo>
                          <a:pt x="5" y="0"/>
                          <a:pt x="5" y="0"/>
                          <a:pt x="5" y="0"/>
                        </a:cubicBezTo>
                        <a:cubicBezTo>
                          <a:pt x="6" y="0"/>
                          <a:pt x="6" y="0"/>
                          <a:pt x="6" y="0"/>
                        </a:cubicBezTo>
                        <a:cubicBezTo>
                          <a:pt x="6" y="1"/>
                          <a:pt x="6" y="1"/>
                          <a:pt x="6" y="1"/>
                        </a:cubicBezTo>
                        <a:cubicBezTo>
                          <a:pt x="7" y="2"/>
                          <a:pt x="7" y="2"/>
                          <a:pt x="7" y="2"/>
                        </a:cubicBezTo>
                        <a:cubicBezTo>
                          <a:pt x="8" y="1"/>
                          <a:pt x="8" y="1"/>
                          <a:pt x="8" y="1"/>
                        </a:cubicBezTo>
                        <a:cubicBezTo>
                          <a:pt x="9" y="1"/>
                          <a:pt x="9" y="1"/>
                          <a:pt x="9" y="1"/>
                        </a:cubicBezTo>
                        <a:cubicBezTo>
                          <a:pt x="9" y="1"/>
                          <a:pt x="9" y="1"/>
                          <a:pt x="9" y="1"/>
                        </a:cubicBezTo>
                        <a:cubicBezTo>
                          <a:pt x="10" y="0"/>
                          <a:pt x="10" y="0"/>
                          <a:pt x="10" y="0"/>
                        </a:cubicBezTo>
                        <a:cubicBezTo>
                          <a:pt x="11" y="0"/>
                          <a:pt x="11" y="0"/>
                          <a:pt x="11" y="0"/>
                        </a:cubicBezTo>
                        <a:cubicBezTo>
                          <a:pt x="11" y="1"/>
                          <a:pt x="11" y="1"/>
                          <a:pt x="11" y="1"/>
                        </a:cubicBezTo>
                        <a:cubicBezTo>
                          <a:pt x="13" y="1"/>
                          <a:pt x="13" y="1"/>
                          <a:pt x="13" y="1"/>
                        </a:cubicBezTo>
                        <a:cubicBezTo>
                          <a:pt x="13" y="1"/>
                          <a:pt x="13" y="1"/>
                          <a:pt x="13" y="1"/>
                        </a:cubicBezTo>
                        <a:cubicBezTo>
                          <a:pt x="12" y="2"/>
                          <a:pt x="12" y="2"/>
                          <a:pt x="12" y="2"/>
                        </a:cubicBezTo>
                        <a:cubicBezTo>
                          <a:pt x="12" y="3"/>
                          <a:pt x="12" y="3"/>
                          <a:pt x="12" y="3"/>
                        </a:cubicBezTo>
                        <a:cubicBezTo>
                          <a:pt x="10" y="4"/>
                          <a:pt x="10" y="4"/>
                          <a:pt x="10" y="4"/>
                        </a:cubicBezTo>
                        <a:cubicBezTo>
                          <a:pt x="9" y="4"/>
                          <a:pt x="9" y="4"/>
                          <a:pt x="9" y="4"/>
                        </a:cubicBezTo>
                        <a:cubicBezTo>
                          <a:pt x="8" y="5"/>
                          <a:pt x="8" y="5"/>
                          <a:pt x="8" y="5"/>
                        </a:cubicBezTo>
                        <a:cubicBezTo>
                          <a:pt x="7" y="6"/>
                          <a:pt x="7" y="6"/>
                          <a:pt x="7" y="6"/>
                        </a:cubicBezTo>
                        <a:cubicBezTo>
                          <a:pt x="6" y="6"/>
                          <a:pt x="6" y="6"/>
                          <a:pt x="6" y="6"/>
                        </a:cubicBezTo>
                        <a:cubicBezTo>
                          <a:pt x="5" y="8"/>
                          <a:pt x="5" y="8"/>
                          <a:pt x="5" y="8"/>
                        </a:cubicBezTo>
                        <a:cubicBezTo>
                          <a:pt x="4" y="8"/>
                          <a:pt x="4" y="8"/>
                          <a:pt x="4" y="8"/>
                        </a:cubicBezTo>
                        <a:cubicBezTo>
                          <a:pt x="4" y="7"/>
                          <a:pt x="4" y="7"/>
                          <a:pt x="4" y="7"/>
                        </a:cubicBezTo>
                        <a:cubicBezTo>
                          <a:pt x="3" y="7"/>
                          <a:pt x="3" y="7"/>
                          <a:pt x="3" y="7"/>
                        </a:cubicBezTo>
                        <a:cubicBezTo>
                          <a:pt x="2" y="7"/>
                          <a:pt x="2" y="7"/>
                          <a:pt x="2" y="7"/>
                        </a:cubicBezTo>
                        <a:cubicBezTo>
                          <a:pt x="1" y="8"/>
                          <a:pt x="1" y="8"/>
                          <a:pt x="1" y="8"/>
                        </a:cubicBezTo>
                        <a:cubicBezTo>
                          <a:pt x="1" y="8"/>
                          <a:pt x="1" y="8"/>
                          <a:pt x="1" y="8"/>
                        </a:cubicBezTo>
                        <a:cubicBezTo>
                          <a:pt x="1" y="8"/>
                          <a:pt x="1" y="8"/>
                          <a:pt x="1" y="8"/>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97" name="Freeform 1296"/>
                  <p:cNvSpPr>
                    <a:spLocks noEditPoints="1"/>
                  </p:cNvSpPr>
                  <p:nvPr/>
                </p:nvSpPr>
                <p:spPr bwMode="auto">
                  <a:xfrm>
                    <a:off x="2139" y="1562"/>
                    <a:ext cx="40" cy="27"/>
                  </a:xfrm>
                  <a:custGeom>
                    <a:avLst/>
                    <a:gdLst>
                      <a:gd name="T0" fmla="*/ 6 w 13"/>
                      <a:gd name="T1" fmla="*/ 1 h 9"/>
                      <a:gd name="T2" fmla="*/ 6 w 13"/>
                      <a:gd name="T3" fmla="*/ 1 h 9"/>
                      <a:gd name="T4" fmla="*/ 7 w 13"/>
                      <a:gd name="T5" fmla="*/ 2 h 9"/>
                      <a:gd name="T6" fmla="*/ 8 w 13"/>
                      <a:gd name="T7" fmla="*/ 1 h 9"/>
                      <a:gd name="T8" fmla="*/ 9 w 13"/>
                      <a:gd name="T9" fmla="*/ 1 h 9"/>
                      <a:gd name="T10" fmla="*/ 9 w 13"/>
                      <a:gd name="T11" fmla="*/ 1 h 9"/>
                      <a:gd name="T12" fmla="*/ 11 w 13"/>
                      <a:gd name="T13" fmla="*/ 1 h 9"/>
                      <a:gd name="T14" fmla="*/ 11 w 13"/>
                      <a:gd name="T15" fmla="*/ 1 h 9"/>
                      <a:gd name="T16" fmla="*/ 12 w 13"/>
                      <a:gd name="T17" fmla="*/ 1 h 9"/>
                      <a:gd name="T18" fmla="*/ 11 w 13"/>
                      <a:gd name="T19" fmla="*/ 2 h 9"/>
                      <a:gd name="T20" fmla="*/ 11 w 13"/>
                      <a:gd name="T21" fmla="*/ 3 h 9"/>
                      <a:gd name="T22" fmla="*/ 9 w 13"/>
                      <a:gd name="T23" fmla="*/ 4 h 9"/>
                      <a:gd name="T24" fmla="*/ 9 w 13"/>
                      <a:gd name="T25" fmla="*/ 4 h 9"/>
                      <a:gd name="T26" fmla="*/ 7 w 13"/>
                      <a:gd name="T27" fmla="*/ 6 h 9"/>
                      <a:gd name="T28" fmla="*/ 6 w 13"/>
                      <a:gd name="T29" fmla="*/ 6 h 9"/>
                      <a:gd name="T30" fmla="*/ 5 w 13"/>
                      <a:gd name="T31" fmla="*/ 7 h 9"/>
                      <a:gd name="T32" fmla="*/ 4 w 13"/>
                      <a:gd name="T33" fmla="*/ 7 h 9"/>
                      <a:gd name="T34" fmla="*/ 4 w 13"/>
                      <a:gd name="T35" fmla="*/ 7 h 9"/>
                      <a:gd name="T36" fmla="*/ 3 w 13"/>
                      <a:gd name="T37" fmla="*/ 7 h 9"/>
                      <a:gd name="T38" fmla="*/ 2 w 13"/>
                      <a:gd name="T39" fmla="*/ 7 h 9"/>
                      <a:gd name="T40" fmla="*/ 2 w 13"/>
                      <a:gd name="T41" fmla="*/ 7 h 9"/>
                      <a:gd name="T42" fmla="*/ 1 w 13"/>
                      <a:gd name="T43" fmla="*/ 7 h 9"/>
                      <a:gd name="T44" fmla="*/ 1 w 13"/>
                      <a:gd name="T45" fmla="*/ 6 h 9"/>
                      <a:gd name="T46" fmla="*/ 1 w 13"/>
                      <a:gd name="T47" fmla="*/ 5 h 9"/>
                      <a:gd name="T48" fmla="*/ 1 w 13"/>
                      <a:gd name="T49" fmla="*/ 5 h 9"/>
                      <a:gd name="T50" fmla="*/ 0 w 13"/>
                      <a:gd name="T51" fmla="*/ 4 h 9"/>
                      <a:gd name="T52" fmla="*/ 3 w 13"/>
                      <a:gd name="T53" fmla="*/ 4 h 9"/>
                      <a:gd name="T54" fmla="*/ 3 w 13"/>
                      <a:gd name="T55" fmla="*/ 3 h 9"/>
                      <a:gd name="T56" fmla="*/ 3 w 13"/>
                      <a:gd name="T57" fmla="*/ 3 h 9"/>
                      <a:gd name="T58" fmla="*/ 4 w 13"/>
                      <a:gd name="T59" fmla="*/ 1 h 9"/>
                      <a:gd name="T60" fmla="*/ 5 w 13"/>
                      <a:gd name="T61" fmla="*/ 1 h 9"/>
                      <a:gd name="T62" fmla="*/ 5 w 13"/>
                      <a:gd name="T63" fmla="*/ 0 h 9"/>
                      <a:gd name="T64" fmla="*/ 3 w 13"/>
                      <a:gd name="T65" fmla="*/ 2 h 9"/>
                      <a:gd name="T66" fmla="*/ 2 w 13"/>
                      <a:gd name="T67" fmla="*/ 3 h 9"/>
                      <a:gd name="T68" fmla="*/ 0 w 13"/>
                      <a:gd name="T69" fmla="*/ 5 h 9"/>
                      <a:gd name="T70" fmla="*/ 1 w 13"/>
                      <a:gd name="T71" fmla="*/ 6 h 9"/>
                      <a:gd name="T72" fmla="*/ 0 w 13"/>
                      <a:gd name="T73" fmla="*/ 8 h 9"/>
                      <a:gd name="T74" fmla="*/ 1 w 13"/>
                      <a:gd name="T75" fmla="*/ 9 h 9"/>
                      <a:gd name="T76" fmla="*/ 3 w 13"/>
                      <a:gd name="T77" fmla="*/ 7 h 9"/>
                      <a:gd name="T78" fmla="*/ 4 w 13"/>
                      <a:gd name="T79" fmla="*/ 8 h 9"/>
                      <a:gd name="T80" fmla="*/ 6 w 13"/>
                      <a:gd name="T81" fmla="*/ 6 h 9"/>
                      <a:gd name="T82" fmla="*/ 8 w 13"/>
                      <a:gd name="T83" fmla="*/ 5 h 9"/>
                      <a:gd name="T84" fmla="*/ 10 w 13"/>
                      <a:gd name="T85" fmla="*/ 4 h 9"/>
                      <a:gd name="T86" fmla="*/ 12 w 13"/>
                      <a:gd name="T87" fmla="*/ 2 h 9"/>
                      <a:gd name="T88" fmla="*/ 13 w 13"/>
                      <a:gd name="T89" fmla="*/ 1 h 9"/>
                      <a:gd name="T90" fmla="*/ 11 w 13"/>
                      <a:gd name="T91" fmla="*/ 0 h 9"/>
                      <a:gd name="T92" fmla="*/ 9 w 13"/>
                      <a:gd name="T93" fmla="*/ 1 h 9"/>
                      <a:gd name="T94" fmla="*/ 8 w 13"/>
                      <a:gd name="T95" fmla="*/ 1 h 9"/>
                      <a:gd name="T96" fmla="*/ 6 w 13"/>
                      <a:gd name="T9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 h="9">
                        <a:moveTo>
                          <a:pt x="5" y="1"/>
                        </a:moveTo>
                        <a:cubicBezTo>
                          <a:pt x="6" y="1"/>
                          <a:pt x="6" y="1"/>
                          <a:pt x="6" y="1"/>
                        </a:cubicBezTo>
                        <a:cubicBezTo>
                          <a:pt x="6" y="1"/>
                          <a:pt x="6" y="1"/>
                          <a:pt x="6" y="1"/>
                        </a:cubicBezTo>
                        <a:cubicBezTo>
                          <a:pt x="6" y="1"/>
                          <a:pt x="6" y="1"/>
                          <a:pt x="6" y="1"/>
                        </a:cubicBezTo>
                        <a:cubicBezTo>
                          <a:pt x="7" y="2"/>
                          <a:pt x="7" y="2"/>
                          <a:pt x="7" y="2"/>
                        </a:cubicBezTo>
                        <a:cubicBezTo>
                          <a:pt x="7" y="2"/>
                          <a:pt x="7" y="2"/>
                          <a:pt x="7" y="2"/>
                        </a:cubicBezTo>
                        <a:cubicBezTo>
                          <a:pt x="8" y="2"/>
                          <a:pt x="8" y="2"/>
                          <a:pt x="8" y="2"/>
                        </a:cubicBezTo>
                        <a:cubicBezTo>
                          <a:pt x="8" y="1"/>
                          <a:pt x="8" y="1"/>
                          <a:pt x="8" y="1"/>
                        </a:cubicBezTo>
                        <a:cubicBezTo>
                          <a:pt x="8" y="1"/>
                          <a:pt x="8" y="1"/>
                          <a:pt x="8" y="1"/>
                        </a:cubicBezTo>
                        <a:cubicBezTo>
                          <a:pt x="9" y="1"/>
                          <a:pt x="9" y="1"/>
                          <a:pt x="9" y="1"/>
                        </a:cubicBezTo>
                        <a:cubicBezTo>
                          <a:pt x="9" y="1"/>
                          <a:pt x="9" y="1"/>
                          <a:pt x="9" y="1"/>
                        </a:cubicBezTo>
                        <a:cubicBezTo>
                          <a:pt x="9" y="1"/>
                          <a:pt x="9" y="1"/>
                          <a:pt x="9" y="1"/>
                        </a:cubicBezTo>
                        <a:cubicBezTo>
                          <a:pt x="10" y="1"/>
                          <a:pt x="10" y="1"/>
                          <a:pt x="10" y="1"/>
                        </a:cubicBezTo>
                        <a:cubicBezTo>
                          <a:pt x="11" y="1"/>
                          <a:pt x="11" y="1"/>
                          <a:pt x="11" y="1"/>
                        </a:cubicBezTo>
                        <a:cubicBezTo>
                          <a:pt x="11" y="1"/>
                          <a:pt x="11" y="1"/>
                          <a:pt x="11" y="1"/>
                        </a:cubicBezTo>
                        <a:cubicBezTo>
                          <a:pt x="11" y="1"/>
                          <a:pt x="11" y="1"/>
                          <a:pt x="11" y="1"/>
                        </a:cubicBezTo>
                        <a:cubicBezTo>
                          <a:pt x="11" y="1"/>
                          <a:pt x="11" y="1"/>
                          <a:pt x="11" y="1"/>
                        </a:cubicBezTo>
                        <a:cubicBezTo>
                          <a:pt x="12" y="1"/>
                          <a:pt x="12" y="1"/>
                          <a:pt x="12" y="1"/>
                        </a:cubicBezTo>
                        <a:cubicBezTo>
                          <a:pt x="12" y="2"/>
                          <a:pt x="12" y="2"/>
                          <a:pt x="12" y="2"/>
                        </a:cubicBezTo>
                        <a:cubicBezTo>
                          <a:pt x="11" y="2"/>
                          <a:pt x="11" y="2"/>
                          <a:pt x="11" y="2"/>
                        </a:cubicBezTo>
                        <a:cubicBezTo>
                          <a:pt x="11" y="2"/>
                          <a:pt x="11" y="2"/>
                          <a:pt x="11" y="2"/>
                        </a:cubicBezTo>
                        <a:cubicBezTo>
                          <a:pt x="11" y="3"/>
                          <a:pt x="11" y="3"/>
                          <a:pt x="11" y="3"/>
                        </a:cubicBezTo>
                        <a:cubicBezTo>
                          <a:pt x="10" y="4"/>
                          <a:pt x="10" y="4"/>
                          <a:pt x="10" y="4"/>
                        </a:cubicBezTo>
                        <a:cubicBezTo>
                          <a:pt x="9" y="4"/>
                          <a:pt x="9" y="4"/>
                          <a:pt x="9" y="4"/>
                        </a:cubicBezTo>
                        <a:cubicBezTo>
                          <a:pt x="9" y="4"/>
                          <a:pt x="9" y="4"/>
                          <a:pt x="9" y="4"/>
                        </a:cubicBezTo>
                        <a:cubicBezTo>
                          <a:pt x="9" y="4"/>
                          <a:pt x="9" y="4"/>
                          <a:pt x="9" y="4"/>
                        </a:cubicBezTo>
                        <a:cubicBezTo>
                          <a:pt x="8" y="5"/>
                          <a:pt x="8" y="5"/>
                          <a:pt x="8" y="5"/>
                        </a:cubicBezTo>
                        <a:cubicBezTo>
                          <a:pt x="7" y="6"/>
                          <a:pt x="7" y="6"/>
                          <a:pt x="7" y="6"/>
                        </a:cubicBezTo>
                        <a:cubicBezTo>
                          <a:pt x="6" y="6"/>
                          <a:pt x="6" y="6"/>
                          <a:pt x="6" y="6"/>
                        </a:cubicBezTo>
                        <a:cubicBezTo>
                          <a:pt x="6" y="6"/>
                          <a:pt x="6" y="6"/>
                          <a:pt x="6" y="6"/>
                        </a:cubicBezTo>
                        <a:cubicBezTo>
                          <a:pt x="6" y="6"/>
                          <a:pt x="6" y="6"/>
                          <a:pt x="6" y="6"/>
                        </a:cubicBezTo>
                        <a:cubicBezTo>
                          <a:pt x="5" y="7"/>
                          <a:pt x="5" y="7"/>
                          <a:pt x="5"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2" y="7"/>
                          <a:pt x="2" y="7"/>
                          <a:pt x="2" y="7"/>
                        </a:cubicBezTo>
                        <a:cubicBezTo>
                          <a:pt x="2" y="7"/>
                          <a:pt x="2" y="7"/>
                          <a:pt x="2" y="7"/>
                        </a:cubicBezTo>
                        <a:cubicBezTo>
                          <a:pt x="2" y="7"/>
                          <a:pt x="2" y="7"/>
                          <a:pt x="2" y="7"/>
                        </a:cubicBezTo>
                        <a:cubicBezTo>
                          <a:pt x="1" y="8"/>
                          <a:pt x="1" y="8"/>
                          <a:pt x="1" y="8"/>
                        </a:cubicBezTo>
                        <a:cubicBezTo>
                          <a:pt x="1" y="7"/>
                          <a:pt x="1" y="7"/>
                          <a:pt x="1" y="7"/>
                        </a:cubicBezTo>
                        <a:cubicBezTo>
                          <a:pt x="1" y="7"/>
                          <a:pt x="1" y="7"/>
                          <a:pt x="1" y="7"/>
                        </a:cubicBezTo>
                        <a:cubicBezTo>
                          <a:pt x="1" y="6"/>
                          <a:pt x="1" y="6"/>
                          <a:pt x="1" y="6"/>
                        </a:cubicBezTo>
                        <a:cubicBezTo>
                          <a:pt x="1" y="6"/>
                          <a:pt x="1" y="6"/>
                          <a:pt x="1" y="6"/>
                        </a:cubicBezTo>
                        <a:cubicBezTo>
                          <a:pt x="1" y="5"/>
                          <a:pt x="1" y="5"/>
                          <a:pt x="1" y="5"/>
                        </a:cubicBezTo>
                        <a:cubicBezTo>
                          <a:pt x="1" y="5"/>
                          <a:pt x="1" y="5"/>
                          <a:pt x="1" y="5"/>
                        </a:cubicBezTo>
                        <a:cubicBezTo>
                          <a:pt x="1" y="5"/>
                          <a:pt x="1" y="5"/>
                          <a:pt x="1" y="5"/>
                        </a:cubicBezTo>
                        <a:cubicBezTo>
                          <a:pt x="0" y="4"/>
                          <a:pt x="0" y="4"/>
                          <a:pt x="0" y="4"/>
                        </a:cubicBezTo>
                        <a:cubicBezTo>
                          <a:pt x="0" y="4"/>
                          <a:pt x="0" y="4"/>
                          <a:pt x="0" y="4"/>
                        </a:cubicBezTo>
                        <a:cubicBezTo>
                          <a:pt x="2" y="4"/>
                          <a:pt x="2" y="4"/>
                          <a:pt x="2" y="4"/>
                        </a:cubicBezTo>
                        <a:cubicBezTo>
                          <a:pt x="3" y="4"/>
                          <a:pt x="3" y="4"/>
                          <a:pt x="3" y="4"/>
                        </a:cubicBezTo>
                        <a:cubicBezTo>
                          <a:pt x="3" y="4"/>
                          <a:pt x="3" y="4"/>
                          <a:pt x="3" y="4"/>
                        </a:cubicBezTo>
                        <a:cubicBezTo>
                          <a:pt x="3" y="3"/>
                          <a:pt x="3" y="3"/>
                          <a:pt x="3" y="3"/>
                        </a:cubicBezTo>
                        <a:cubicBezTo>
                          <a:pt x="3" y="3"/>
                          <a:pt x="3" y="3"/>
                          <a:pt x="3" y="3"/>
                        </a:cubicBezTo>
                        <a:cubicBezTo>
                          <a:pt x="3" y="3"/>
                          <a:pt x="3" y="3"/>
                          <a:pt x="3" y="3"/>
                        </a:cubicBezTo>
                        <a:cubicBezTo>
                          <a:pt x="3" y="2"/>
                          <a:pt x="3" y="2"/>
                          <a:pt x="3" y="2"/>
                        </a:cubicBezTo>
                        <a:cubicBezTo>
                          <a:pt x="4" y="1"/>
                          <a:pt x="4" y="1"/>
                          <a:pt x="4" y="1"/>
                        </a:cubicBezTo>
                        <a:cubicBezTo>
                          <a:pt x="5" y="1"/>
                          <a:pt x="5" y="1"/>
                          <a:pt x="5" y="1"/>
                        </a:cubicBezTo>
                        <a:cubicBezTo>
                          <a:pt x="5" y="1"/>
                          <a:pt x="5" y="1"/>
                          <a:pt x="5" y="1"/>
                        </a:cubicBezTo>
                        <a:moveTo>
                          <a:pt x="6" y="0"/>
                        </a:moveTo>
                        <a:cubicBezTo>
                          <a:pt x="5" y="0"/>
                          <a:pt x="5" y="0"/>
                          <a:pt x="5" y="0"/>
                        </a:cubicBezTo>
                        <a:cubicBezTo>
                          <a:pt x="4" y="0"/>
                          <a:pt x="4" y="0"/>
                          <a:pt x="4" y="0"/>
                        </a:cubicBezTo>
                        <a:cubicBezTo>
                          <a:pt x="3" y="2"/>
                          <a:pt x="3" y="2"/>
                          <a:pt x="3" y="2"/>
                        </a:cubicBezTo>
                        <a:cubicBezTo>
                          <a:pt x="3" y="3"/>
                          <a:pt x="3" y="3"/>
                          <a:pt x="3" y="3"/>
                        </a:cubicBezTo>
                        <a:cubicBezTo>
                          <a:pt x="2" y="3"/>
                          <a:pt x="2" y="3"/>
                          <a:pt x="2" y="3"/>
                        </a:cubicBezTo>
                        <a:cubicBezTo>
                          <a:pt x="0" y="4"/>
                          <a:pt x="0" y="4"/>
                          <a:pt x="0" y="4"/>
                        </a:cubicBezTo>
                        <a:cubicBezTo>
                          <a:pt x="0" y="5"/>
                          <a:pt x="0" y="5"/>
                          <a:pt x="0" y="5"/>
                        </a:cubicBezTo>
                        <a:cubicBezTo>
                          <a:pt x="0" y="5"/>
                          <a:pt x="0" y="5"/>
                          <a:pt x="0" y="5"/>
                        </a:cubicBezTo>
                        <a:cubicBezTo>
                          <a:pt x="1" y="6"/>
                          <a:pt x="1" y="6"/>
                          <a:pt x="1" y="6"/>
                        </a:cubicBezTo>
                        <a:cubicBezTo>
                          <a:pt x="0" y="7"/>
                          <a:pt x="0" y="7"/>
                          <a:pt x="0" y="7"/>
                        </a:cubicBezTo>
                        <a:cubicBezTo>
                          <a:pt x="0" y="8"/>
                          <a:pt x="0" y="8"/>
                          <a:pt x="0" y="8"/>
                        </a:cubicBezTo>
                        <a:cubicBezTo>
                          <a:pt x="0" y="8"/>
                          <a:pt x="1" y="9"/>
                          <a:pt x="1" y="9"/>
                        </a:cubicBezTo>
                        <a:cubicBezTo>
                          <a:pt x="1" y="9"/>
                          <a:pt x="1" y="9"/>
                          <a:pt x="1" y="9"/>
                        </a:cubicBezTo>
                        <a:cubicBezTo>
                          <a:pt x="2" y="7"/>
                          <a:pt x="2" y="7"/>
                          <a:pt x="2" y="7"/>
                        </a:cubicBezTo>
                        <a:cubicBezTo>
                          <a:pt x="3" y="7"/>
                          <a:pt x="3" y="7"/>
                          <a:pt x="3" y="7"/>
                        </a:cubicBezTo>
                        <a:cubicBezTo>
                          <a:pt x="4" y="7"/>
                          <a:pt x="4" y="7"/>
                          <a:pt x="4" y="7"/>
                        </a:cubicBezTo>
                        <a:cubicBezTo>
                          <a:pt x="4" y="8"/>
                          <a:pt x="4" y="8"/>
                          <a:pt x="4" y="8"/>
                        </a:cubicBezTo>
                        <a:cubicBezTo>
                          <a:pt x="5" y="8"/>
                          <a:pt x="5" y="8"/>
                          <a:pt x="5" y="8"/>
                        </a:cubicBezTo>
                        <a:cubicBezTo>
                          <a:pt x="6" y="6"/>
                          <a:pt x="6" y="6"/>
                          <a:pt x="6" y="6"/>
                        </a:cubicBezTo>
                        <a:cubicBezTo>
                          <a:pt x="7" y="6"/>
                          <a:pt x="7" y="6"/>
                          <a:pt x="7" y="6"/>
                        </a:cubicBezTo>
                        <a:cubicBezTo>
                          <a:pt x="8" y="5"/>
                          <a:pt x="8" y="5"/>
                          <a:pt x="8" y="5"/>
                        </a:cubicBezTo>
                        <a:cubicBezTo>
                          <a:pt x="9" y="4"/>
                          <a:pt x="9" y="4"/>
                          <a:pt x="9" y="4"/>
                        </a:cubicBezTo>
                        <a:cubicBezTo>
                          <a:pt x="10" y="4"/>
                          <a:pt x="10" y="4"/>
                          <a:pt x="10" y="4"/>
                        </a:cubicBezTo>
                        <a:cubicBezTo>
                          <a:pt x="12" y="3"/>
                          <a:pt x="12" y="3"/>
                          <a:pt x="12" y="3"/>
                        </a:cubicBezTo>
                        <a:cubicBezTo>
                          <a:pt x="12" y="2"/>
                          <a:pt x="12" y="2"/>
                          <a:pt x="12" y="2"/>
                        </a:cubicBezTo>
                        <a:cubicBezTo>
                          <a:pt x="13" y="1"/>
                          <a:pt x="13" y="1"/>
                          <a:pt x="13" y="1"/>
                        </a:cubicBezTo>
                        <a:cubicBezTo>
                          <a:pt x="13" y="1"/>
                          <a:pt x="13" y="1"/>
                          <a:pt x="13" y="1"/>
                        </a:cubicBezTo>
                        <a:cubicBezTo>
                          <a:pt x="11" y="1"/>
                          <a:pt x="11" y="1"/>
                          <a:pt x="11" y="1"/>
                        </a:cubicBezTo>
                        <a:cubicBezTo>
                          <a:pt x="11" y="0"/>
                          <a:pt x="11" y="0"/>
                          <a:pt x="11" y="0"/>
                        </a:cubicBezTo>
                        <a:cubicBezTo>
                          <a:pt x="10" y="0"/>
                          <a:pt x="10" y="0"/>
                          <a:pt x="10" y="0"/>
                        </a:cubicBezTo>
                        <a:cubicBezTo>
                          <a:pt x="9" y="1"/>
                          <a:pt x="9" y="1"/>
                          <a:pt x="9" y="1"/>
                        </a:cubicBezTo>
                        <a:cubicBezTo>
                          <a:pt x="9" y="0"/>
                          <a:pt x="9" y="0"/>
                          <a:pt x="9" y="0"/>
                        </a:cubicBezTo>
                        <a:cubicBezTo>
                          <a:pt x="8" y="1"/>
                          <a:pt x="8" y="1"/>
                          <a:pt x="8" y="1"/>
                        </a:cubicBezTo>
                        <a:cubicBezTo>
                          <a:pt x="7" y="1"/>
                          <a:pt x="7" y="1"/>
                          <a:pt x="7" y="1"/>
                        </a:cubicBezTo>
                        <a:cubicBezTo>
                          <a:pt x="6" y="1"/>
                          <a:pt x="6" y="1"/>
                          <a:pt x="6" y="1"/>
                        </a:cubicBezTo>
                        <a:cubicBezTo>
                          <a:pt x="6" y="0"/>
                          <a:pt x="6" y="0"/>
                          <a:pt x="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98" name="Freeform 1297"/>
                  <p:cNvSpPr>
                    <a:spLocks/>
                  </p:cNvSpPr>
                  <p:nvPr/>
                </p:nvSpPr>
                <p:spPr bwMode="auto">
                  <a:xfrm>
                    <a:off x="2160" y="1770"/>
                    <a:ext cx="0" cy="3"/>
                  </a:xfrm>
                  <a:custGeom>
                    <a:avLst/>
                    <a:gdLst>
                      <a:gd name="T0" fmla="*/ 0 h 3"/>
                      <a:gd name="T1" fmla="*/ 0 h 3"/>
                      <a:gd name="T2" fmla="*/ 3 h 3"/>
                      <a:gd name="T3" fmla="*/ 0 h 3"/>
                      <a:gd name="T4" fmla="*/ 0 h 3"/>
                    </a:gdLst>
                    <a:ahLst/>
                    <a:cxnLst>
                      <a:cxn ang="0">
                        <a:pos x="0" y="T0"/>
                      </a:cxn>
                      <a:cxn ang="0">
                        <a:pos x="0" y="T1"/>
                      </a:cxn>
                      <a:cxn ang="0">
                        <a:pos x="0" y="T2"/>
                      </a:cxn>
                      <a:cxn ang="0">
                        <a:pos x="0" y="T3"/>
                      </a:cxn>
                      <a:cxn ang="0">
                        <a:pos x="0" y="T4"/>
                      </a:cxn>
                    </a:cxnLst>
                    <a:rect l="0" t="0" r="r" b="b"/>
                    <a:pathLst>
                      <a:path h="3">
                        <a:moveTo>
                          <a:pt x="0" y="0"/>
                        </a:moveTo>
                        <a:lnTo>
                          <a:pt x="0" y="0"/>
                        </a:lnTo>
                        <a:lnTo>
                          <a:pt x="0" y="3"/>
                        </a:lnTo>
                        <a:lnTo>
                          <a:pt x="0" y="0"/>
                        </a:ln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299" name="Freeform 1298"/>
                  <p:cNvSpPr>
                    <a:spLocks/>
                  </p:cNvSpPr>
                  <p:nvPr/>
                </p:nvSpPr>
                <p:spPr bwMode="auto">
                  <a:xfrm>
                    <a:off x="2160" y="1770"/>
                    <a:ext cx="0" cy="3"/>
                  </a:xfrm>
                  <a:custGeom>
                    <a:avLst/>
                    <a:gdLst>
                      <a:gd name="T0" fmla="*/ 0 h 3"/>
                      <a:gd name="T1" fmla="*/ 0 h 3"/>
                      <a:gd name="T2" fmla="*/ 3 h 3"/>
                      <a:gd name="T3" fmla="*/ 0 h 3"/>
                      <a:gd name="T4" fmla="*/ 0 h 3"/>
                      <a:gd name="T5" fmla="*/ 0 h 3"/>
                    </a:gdLst>
                    <a:ahLst/>
                    <a:cxnLst>
                      <a:cxn ang="0">
                        <a:pos x="0" y="T0"/>
                      </a:cxn>
                      <a:cxn ang="0">
                        <a:pos x="0" y="T1"/>
                      </a:cxn>
                      <a:cxn ang="0">
                        <a:pos x="0" y="T2"/>
                      </a:cxn>
                      <a:cxn ang="0">
                        <a:pos x="0" y="T3"/>
                      </a:cxn>
                      <a:cxn ang="0">
                        <a:pos x="0" y="T4"/>
                      </a:cxn>
                      <a:cxn ang="0">
                        <a:pos x="0" y="T5"/>
                      </a:cxn>
                    </a:cxnLst>
                    <a:rect l="0" t="0" r="r" b="b"/>
                    <a:pathLst>
                      <a:path h="3">
                        <a:moveTo>
                          <a:pt x="0" y="0"/>
                        </a:moveTo>
                        <a:lnTo>
                          <a:pt x="0" y="0"/>
                        </a:lnTo>
                        <a:lnTo>
                          <a:pt x="0" y="3"/>
                        </a:lnTo>
                        <a:lnTo>
                          <a:pt x="0"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00" name="Freeform 1299"/>
                  <p:cNvSpPr>
                    <a:spLocks/>
                  </p:cNvSpPr>
                  <p:nvPr/>
                </p:nvSpPr>
                <p:spPr bwMode="auto">
                  <a:xfrm>
                    <a:off x="2163" y="1779"/>
                    <a:ext cx="3" cy="9"/>
                  </a:xfrm>
                  <a:custGeom>
                    <a:avLst/>
                    <a:gdLst>
                      <a:gd name="T0" fmla="*/ 1 w 1"/>
                      <a:gd name="T1" fmla="*/ 2 h 3"/>
                      <a:gd name="T2" fmla="*/ 1 w 1"/>
                      <a:gd name="T3" fmla="*/ 0 h 3"/>
                      <a:gd name="T4" fmla="*/ 1 w 1"/>
                      <a:gd name="T5" fmla="*/ 0 h 3"/>
                      <a:gd name="T6" fmla="*/ 0 w 1"/>
                      <a:gd name="T7" fmla="*/ 1 h 3"/>
                      <a:gd name="T8" fmla="*/ 0 w 1"/>
                      <a:gd name="T9" fmla="*/ 2 h 3"/>
                      <a:gd name="T10" fmla="*/ 0 w 1"/>
                      <a:gd name="T11" fmla="*/ 3 h 3"/>
                      <a:gd name="T12" fmla="*/ 1 w 1"/>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2"/>
                        </a:moveTo>
                        <a:cubicBezTo>
                          <a:pt x="1" y="0"/>
                          <a:pt x="1" y="0"/>
                          <a:pt x="1" y="0"/>
                        </a:cubicBezTo>
                        <a:cubicBezTo>
                          <a:pt x="1" y="0"/>
                          <a:pt x="1" y="0"/>
                          <a:pt x="1" y="0"/>
                        </a:cubicBezTo>
                        <a:cubicBezTo>
                          <a:pt x="0" y="1"/>
                          <a:pt x="0" y="1"/>
                          <a:pt x="0" y="1"/>
                        </a:cubicBezTo>
                        <a:cubicBezTo>
                          <a:pt x="0" y="2"/>
                          <a:pt x="0" y="2"/>
                          <a:pt x="0" y="2"/>
                        </a:cubicBezTo>
                        <a:cubicBezTo>
                          <a:pt x="0" y="3"/>
                          <a:pt x="0" y="3"/>
                          <a:pt x="0" y="3"/>
                        </a:cubicBezTo>
                        <a:lnTo>
                          <a:pt x="1" y="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01" name="Freeform 1300"/>
                  <p:cNvSpPr>
                    <a:spLocks/>
                  </p:cNvSpPr>
                  <p:nvPr/>
                </p:nvSpPr>
                <p:spPr bwMode="auto">
                  <a:xfrm>
                    <a:off x="2163" y="1779"/>
                    <a:ext cx="3" cy="9"/>
                  </a:xfrm>
                  <a:custGeom>
                    <a:avLst/>
                    <a:gdLst>
                      <a:gd name="T0" fmla="*/ 1 w 1"/>
                      <a:gd name="T1" fmla="*/ 0 h 3"/>
                      <a:gd name="T2" fmla="*/ 1 w 1"/>
                      <a:gd name="T3" fmla="*/ 0 h 3"/>
                      <a:gd name="T4" fmla="*/ 0 w 1"/>
                      <a:gd name="T5" fmla="*/ 1 h 3"/>
                      <a:gd name="T6" fmla="*/ 0 w 1"/>
                      <a:gd name="T7" fmla="*/ 2 h 3"/>
                      <a:gd name="T8" fmla="*/ 0 w 1"/>
                      <a:gd name="T9" fmla="*/ 3 h 3"/>
                      <a:gd name="T10" fmla="*/ 1 w 1"/>
                      <a:gd name="T11" fmla="*/ 2 h 3"/>
                      <a:gd name="T12" fmla="*/ 1 w 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0"/>
                        </a:moveTo>
                        <a:cubicBezTo>
                          <a:pt x="1" y="0"/>
                          <a:pt x="1" y="0"/>
                          <a:pt x="1" y="0"/>
                        </a:cubicBezTo>
                        <a:cubicBezTo>
                          <a:pt x="0" y="1"/>
                          <a:pt x="0" y="1"/>
                          <a:pt x="0" y="1"/>
                        </a:cubicBezTo>
                        <a:cubicBezTo>
                          <a:pt x="0" y="2"/>
                          <a:pt x="0" y="2"/>
                          <a:pt x="0" y="2"/>
                        </a:cubicBezTo>
                        <a:cubicBezTo>
                          <a:pt x="0" y="3"/>
                          <a:pt x="0" y="3"/>
                          <a:pt x="0" y="3"/>
                        </a:cubicBezTo>
                        <a:cubicBezTo>
                          <a:pt x="1" y="2"/>
                          <a:pt x="1" y="2"/>
                          <a:pt x="1" y="2"/>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02" name="Freeform 1301"/>
                  <p:cNvSpPr>
                    <a:spLocks/>
                  </p:cNvSpPr>
                  <p:nvPr/>
                </p:nvSpPr>
                <p:spPr bwMode="auto">
                  <a:xfrm>
                    <a:off x="2085" y="1870"/>
                    <a:ext cx="21" cy="9"/>
                  </a:xfrm>
                  <a:custGeom>
                    <a:avLst/>
                    <a:gdLst>
                      <a:gd name="T0" fmla="*/ 12 w 21"/>
                      <a:gd name="T1" fmla="*/ 9 h 9"/>
                      <a:gd name="T2" fmla="*/ 9 w 21"/>
                      <a:gd name="T3" fmla="*/ 6 h 9"/>
                      <a:gd name="T4" fmla="*/ 6 w 21"/>
                      <a:gd name="T5" fmla="*/ 6 h 9"/>
                      <a:gd name="T6" fmla="*/ 6 w 21"/>
                      <a:gd name="T7" fmla="*/ 9 h 9"/>
                      <a:gd name="T8" fmla="*/ 6 w 21"/>
                      <a:gd name="T9" fmla="*/ 9 h 9"/>
                      <a:gd name="T10" fmla="*/ 6 w 21"/>
                      <a:gd name="T11" fmla="*/ 6 h 9"/>
                      <a:gd name="T12" fmla="*/ 0 w 21"/>
                      <a:gd name="T13" fmla="*/ 6 h 9"/>
                      <a:gd name="T14" fmla="*/ 0 w 21"/>
                      <a:gd name="T15" fmla="*/ 6 h 9"/>
                      <a:gd name="T16" fmla="*/ 3 w 21"/>
                      <a:gd name="T17" fmla="*/ 3 h 9"/>
                      <a:gd name="T18" fmla="*/ 6 w 21"/>
                      <a:gd name="T19" fmla="*/ 3 h 9"/>
                      <a:gd name="T20" fmla="*/ 9 w 21"/>
                      <a:gd name="T21" fmla="*/ 0 h 9"/>
                      <a:gd name="T22" fmla="*/ 9 w 21"/>
                      <a:gd name="T23" fmla="*/ 0 h 9"/>
                      <a:gd name="T24" fmla="*/ 12 w 21"/>
                      <a:gd name="T25" fmla="*/ 0 h 9"/>
                      <a:gd name="T26" fmla="*/ 12 w 21"/>
                      <a:gd name="T27" fmla="*/ 0 h 9"/>
                      <a:gd name="T28" fmla="*/ 18 w 21"/>
                      <a:gd name="T29" fmla="*/ 0 h 9"/>
                      <a:gd name="T30" fmla="*/ 21 w 21"/>
                      <a:gd name="T31" fmla="*/ 3 h 9"/>
                      <a:gd name="T32" fmla="*/ 21 w 21"/>
                      <a:gd name="T33" fmla="*/ 6 h 9"/>
                      <a:gd name="T34" fmla="*/ 21 w 21"/>
                      <a:gd name="T35" fmla="*/ 9 h 9"/>
                      <a:gd name="T36" fmla="*/ 21 w 21"/>
                      <a:gd name="T37" fmla="*/ 9 h 9"/>
                      <a:gd name="T38" fmla="*/ 12 w 21"/>
                      <a:gd name="T3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9">
                        <a:moveTo>
                          <a:pt x="12" y="9"/>
                        </a:moveTo>
                        <a:lnTo>
                          <a:pt x="9" y="6"/>
                        </a:lnTo>
                        <a:lnTo>
                          <a:pt x="6" y="6"/>
                        </a:lnTo>
                        <a:lnTo>
                          <a:pt x="6" y="9"/>
                        </a:lnTo>
                        <a:lnTo>
                          <a:pt x="6" y="9"/>
                        </a:lnTo>
                        <a:lnTo>
                          <a:pt x="6" y="6"/>
                        </a:lnTo>
                        <a:lnTo>
                          <a:pt x="0" y="6"/>
                        </a:lnTo>
                        <a:lnTo>
                          <a:pt x="0" y="6"/>
                        </a:lnTo>
                        <a:lnTo>
                          <a:pt x="3" y="3"/>
                        </a:lnTo>
                        <a:lnTo>
                          <a:pt x="6" y="3"/>
                        </a:lnTo>
                        <a:lnTo>
                          <a:pt x="9" y="0"/>
                        </a:lnTo>
                        <a:lnTo>
                          <a:pt x="9" y="0"/>
                        </a:lnTo>
                        <a:lnTo>
                          <a:pt x="12" y="0"/>
                        </a:lnTo>
                        <a:lnTo>
                          <a:pt x="12" y="0"/>
                        </a:lnTo>
                        <a:lnTo>
                          <a:pt x="18" y="0"/>
                        </a:lnTo>
                        <a:lnTo>
                          <a:pt x="21" y="3"/>
                        </a:lnTo>
                        <a:lnTo>
                          <a:pt x="21" y="6"/>
                        </a:lnTo>
                        <a:lnTo>
                          <a:pt x="21" y="9"/>
                        </a:lnTo>
                        <a:lnTo>
                          <a:pt x="21" y="9"/>
                        </a:lnTo>
                        <a:lnTo>
                          <a:pt x="12" y="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03" name="Freeform 1302"/>
                  <p:cNvSpPr>
                    <a:spLocks noEditPoints="1"/>
                  </p:cNvSpPr>
                  <p:nvPr/>
                </p:nvSpPr>
                <p:spPr bwMode="auto">
                  <a:xfrm>
                    <a:off x="2085" y="1867"/>
                    <a:ext cx="24" cy="15"/>
                  </a:xfrm>
                  <a:custGeom>
                    <a:avLst/>
                    <a:gdLst>
                      <a:gd name="T0" fmla="*/ 12 w 24"/>
                      <a:gd name="T1" fmla="*/ 3 h 15"/>
                      <a:gd name="T2" fmla="*/ 12 w 24"/>
                      <a:gd name="T3" fmla="*/ 3 h 15"/>
                      <a:gd name="T4" fmla="*/ 12 w 24"/>
                      <a:gd name="T5" fmla="*/ 3 h 15"/>
                      <a:gd name="T6" fmla="*/ 15 w 24"/>
                      <a:gd name="T7" fmla="*/ 3 h 15"/>
                      <a:gd name="T8" fmla="*/ 15 w 24"/>
                      <a:gd name="T9" fmla="*/ 3 h 15"/>
                      <a:gd name="T10" fmla="*/ 21 w 24"/>
                      <a:gd name="T11" fmla="*/ 6 h 15"/>
                      <a:gd name="T12" fmla="*/ 21 w 24"/>
                      <a:gd name="T13" fmla="*/ 9 h 15"/>
                      <a:gd name="T14" fmla="*/ 21 w 24"/>
                      <a:gd name="T15" fmla="*/ 9 h 15"/>
                      <a:gd name="T16" fmla="*/ 21 w 24"/>
                      <a:gd name="T17" fmla="*/ 12 h 15"/>
                      <a:gd name="T18" fmla="*/ 21 w 24"/>
                      <a:gd name="T19" fmla="*/ 12 h 15"/>
                      <a:gd name="T20" fmla="*/ 21 w 24"/>
                      <a:gd name="T21" fmla="*/ 12 h 15"/>
                      <a:gd name="T22" fmla="*/ 15 w 24"/>
                      <a:gd name="T23" fmla="*/ 12 h 15"/>
                      <a:gd name="T24" fmla="*/ 12 w 24"/>
                      <a:gd name="T25" fmla="*/ 9 h 15"/>
                      <a:gd name="T26" fmla="*/ 9 w 24"/>
                      <a:gd name="T27" fmla="*/ 9 h 15"/>
                      <a:gd name="T28" fmla="*/ 9 w 24"/>
                      <a:gd name="T29" fmla="*/ 9 h 15"/>
                      <a:gd name="T30" fmla="*/ 6 w 24"/>
                      <a:gd name="T31" fmla="*/ 9 h 15"/>
                      <a:gd name="T32" fmla="*/ 6 w 24"/>
                      <a:gd name="T33" fmla="*/ 9 h 15"/>
                      <a:gd name="T34" fmla="*/ 6 w 24"/>
                      <a:gd name="T35" fmla="*/ 9 h 15"/>
                      <a:gd name="T36" fmla="*/ 3 w 24"/>
                      <a:gd name="T37" fmla="*/ 9 h 15"/>
                      <a:gd name="T38" fmla="*/ 3 w 24"/>
                      <a:gd name="T39" fmla="*/ 9 h 15"/>
                      <a:gd name="T40" fmla="*/ 3 w 24"/>
                      <a:gd name="T41" fmla="*/ 6 h 15"/>
                      <a:gd name="T42" fmla="*/ 6 w 24"/>
                      <a:gd name="T43" fmla="*/ 6 h 15"/>
                      <a:gd name="T44" fmla="*/ 9 w 24"/>
                      <a:gd name="T45" fmla="*/ 6 h 15"/>
                      <a:gd name="T46" fmla="*/ 9 w 24"/>
                      <a:gd name="T47" fmla="*/ 6 h 15"/>
                      <a:gd name="T48" fmla="*/ 9 w 24"/>
                      <a:gd name="T49" fmla="*/ 3 h 15"/>
                      <a:gd name="T50" fmla="*/ 9 w 24"/>
                      <a:gd name="T51" fmla="*/ 3 h 15"/>
                      <a:gd name="T52" fmla="*/ 12 w 24"/>
                      <a:gd name="T53" fmla="*/ 3 h 15"/>
                      <a:gd name="T54" fmla="*/ 12 w 24"/>
                      <a:gd name="T55" fmla="*/ 0 h 15"/>
                      <a:gd name="T56" fmla="*/ 9 w 24"/>
                      <a:gd name="T57" fmla="*/ 0 h 15"/>
                      <a:gd name="T58" fmla="*/ 6 w 24"/>
                      <a:gd name="T59" fmla="*/ 3 h 15"/>
                      <a:gd name="T60" fmla="*/ 6 w 24"/>
                      <a:gd name="T61" fmla="*/ 6 h 15"/>
                      <a:gd name="T62" fmla="*/ 3 w 24"/>
                      <a:gd name="T63" fmla="*/ 6 h 15"/>
                      <a:gd name="T64" fmla="*/ 0 w 24"/>
                      <a:gd name="T65" fmla="*/ 9 h 15"/>
                      <a:gd name="T66" fmla="*/ 0 w 24"/>
                      <a:gd name="T67" fmla="*/ 12 h 15"/>
                      <a:gd name="T68" fmla="*/ 3 w 24"/>
                      <a:gd name="T69" fmla="*/ 9 h 15"/>
                      <a:gd name="T70" fmla="*/ 6 w 24"/>
                      <a:gd name="T71" fmla="*/ 12 h 15"/>
                      <a:gd name="T72" fmla="*/ 6 w 24"/>
                      <a:gd name="T73" fmla="*/ 15 h 15"/>
                      <a:gd name="T74" fmla="*/ 6 w 24"/>
                      <a:gd name="T75" fmla="*/ 12 h 15"/>
                      <a:gd name="T76" fmla="*/ 6 w 24"/>
                      <a:gd name="T77" fmla="*/ 9 h 15"/>
                      <a:gd name="T78" fmla="*/ 9 w 24"/>
                      <a:gd name="T79" fmla="*/ 12 h 15"/>
                      <a:gd name="T80" fmla="*/ 12 w 24"/>
                      <a:gd name="T81" fmla="*/ 12 h 15"/>
                      <a:gd name="T82" fmla="*/ 21 w 24"/>
                      <a:gd name="T83" fmla="*/ 15 h 15"/>
                      <a:gd name="T84" fmla="*/ 24 w 24"/>
                      <a:gd name="T85" fmla="*/ 12 h 15"/>
                      <a:gd name="T86" fmla="*/ 21 w 24"/>
                      <a:gd name="T87" fmla="*/ 9 h 15"/>
                      <a:gd name="T88" fmla="*/ 21 w 24"/>
                      <a:gd name="T89" fmla="*/ 6 h 15"/>
                      <a:gd name="T90" fmla="*/ 18 w 24"/>
                      <a:gd name="T91" fmla="*/ 3 h 15"/>
                      <a:gd name="T92" fmla="*/ 12 w 24"/>
                      <a:gd name="T93" fmla="*/ 3 h 15"/>
                      <a:gd name="T94" fmla="*/ 12 w 24"/>
                      <a:gd name="T95" fmla="*/ 0 h 15"/>
                      <a:gd name="T96" fmla="*/ 12 w 24"/>
                      <a:gd name="T9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 h="15">
                        <a:moveTo>
                          <a:pt x="12" y="3"/>
                        </a:moveTo>
                        <a:lnTo>
                          <a:pt x="12" y="3"/>
                        </a:lnTo>
                        <a:lnTo>
                          <a:pt x="12" y="3"/>
                        </a:lnTo>
                        <a:lnTo>
                          <a:pt x="15" y="3"/>
                        </a:lnTo>
                        <a:lnTo>
                          <a:pt x="15" y="3"/>
                        </a:lnTo>
                        <a:lnTo>
                          <a:pt x="21" y="6"/>
                        </a:lnTo>
                        <a:lnTo>
                          <a:pt x="21" y="9"/>
                        </a:lnTo>
                        <a:lnTo>
                          <a:pt x="21" y="9"/>
                        </a:lnTo>
                        <a:lnTo>
                          <a:pt x="21" y="12"/>
                        </a:lnTo>
                        <a:lnTo>
                          <a:pt x="21" y="12"/>
                        </a:lnTo>
                        <a:lnTo>
                          <a:pt x="21" y="12"/>
                        </a:lnTo>
                        <a:lnTo>
                          <a:pt x="15" y="12"/>
                        </a:lnTo>
                        <a:lnTo>
                          <a:pt x="12" y="9"/>
                        </a:lnTo>
                        <a:lnTo>
                          <a:pt x="9" y="9"/>
                        </a:lnTo>
                        <a:lnTo>
                          <a:pt x="9" y="9"/>
                        </a:lnTo>
                        <a:lnTo>
                          <a:pt x="6" y="9"/>
                        </a:lnTo>
                        <a:lnTo>
                          <a:pt x="6" y="9"/>
                        </a:lnTo>
                        <a:lnTo>
                          <a:pt x="6" y="9"/>
                        </a:lnTo>
                        <a:lnTo>
                          <a:pt x="3" y="9"/>
                        </a:lnTo>
                        <a:lnTo>
                          <a:pt x="3" y="9"/>
                        </a:lnTo>
                        <a:lnTo>
                          <a:pt x="3" y="6"/>
                        </a:lnTo>
                        <a:lnTo>
                          <a:pt x="6" y="6"/>
                        </a:lnTo>
                        <a:lnTo>
                          <a:pt x="9" y="6"/>
                        </a:lnTo>
                        <a:lnTo>
                          <a:pt x="9" y="6"/>
                        </a:lnTo>
                        <a:lnTo>
                          <a:pt x="9" y="3"/>
                        </a:lnTo>
                        <a:lnTo>
                          <a:pt x="9" y="3"/>
                        </a:lnTo>
                        <a:lnTo>
                          <a:pt x="12" y="3"/>
                        </a:lnTo>
                        <a:close/>
                        <a:moveTo>
                          <a:pt x="12" y="0"/>
                        </a:moveTo>
                        <a:lnTo>
                          <a:pt x="9" y="0"/>
                        </a:lnTo>
                        <a:lnTo>
                          <a:pt x="6" y="3"/>
                        </a:lnTo>
                        <a:lnTo>
                          <a:pt x="6" y="6"/>
                        </a:lnTo>
                        <a:lnTo>
                          <a:pt x="3" y="6"/>
                        </a:lnTo>
                        <a:lnTo>
                          <a:pt x="0" y="9"/>
                        </a:lnTo>
                        <a:lnTo>
                          <a:pt x="0" y="12"/>
                        </a:lnTo>
                        <a:lnTo>
                          <a:pt x="3" y="9"/>
                        </a:lnTo>
                        <a:lnTo>
                          <a:pt x="6" y="12"/>
                        </a:lnTo>
                        <a:lnTo>
                          <a:pt x="6" y="15"/>
                        </a:lnTo>
                        <a:lnTo>
                          <a:pt x="6" y="12"/>
                        </a:lnTo>
                        <a:lnTo>
                          <a:pt x="6" y="9"/>
                        </a:lnTo>
                        <a:lnTo>
                          <a:pt x="9" y="12"/>
                        </a:lnTo>
                        <a:lnTo>
                          <a:pt x="12" y="12"/>
                        </a:lnTo>
                        <a:lnTo>
                          <a:pt x="21" y="15"/>
                        </a:lnTo>
                        <a:lnTo>
                          <a:pt x="24" y="12"/>
                        </a:lnTo>
                        <a:lnTo>
                          <a:pt x="21" y="9"/>
                        </a:lnTo>
                        <a:lnTo>
                          <a:pt x="21" y="6"/>
                        </a:lnTo>
                        <a:lnTo>
                          <a:pt x="18" y="3"/>
                        </a:lnTo>
                        <a:lnTo>
                          <a:pt x="12" y="3"/>
                        </a:lnTo>
                        <a:lnTo>
                          <a:pt x="12" y="0"/>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04" name="Freeform 1303"/>
                  <p:cNvSpPr>
                    <a:spLocks noEditPoints="1"/>
                  </p:cNvSpPr>
                  <p:nvPr/>
                </p:nvSpPr>
                <p:spPr bwMode="auto">
                  <a:xfrm>
                    <a:off x="2085" y="1867"/>
                    <a:ext cx="24" cy="15"/>
                  </a:xfrm>
                  <a:custGeom>
                    <a:avLst/>
                    <a:gdLst>
                      <a:gd name="T0" fmla="*/ 12 w 24"/>
                      <a:gd name="T1" fmla="*/ 3 h 15"/>
                      <a:gd name="T2" fmla="*/ 12 w 24"/>
                      <a:gd name="T3" fmla="*/ 3 h 15"/>
                      <a:gd name="T4" fmla="*/ 12 w 24"/>
                      <a:gd name="T5" fmla="*/ 3 h 15"/>
                      <a:gd name="T6" fmla="*/ 15 w 24"/>
                      <a:gd name="T7" fmla="*/ 3 h 15"/>
                      <a:gd name="T8" fmla="*/ 15 w 24"/>
                      <a:gd name="T9" fmla="*/ 3 h 15"/>
                      <a:gd name="T10" fmla="*/ 21 w 24"/>
                      <a:gd name="T11" fmla="*/ 6 h 15"/>
                      <a:gd name="T12" fmla="*/ 21 w 24"/>
                      <a:gd name="T13" fmla="*/ 9 h 15"/>
                      <a:gd name="T14" fmla="*/ 21 w 24"/>
                      <a:gd name="T15" fmla="*/ 9 h 15"/>
                      <a:gd name="T16" fmla="*/ 21 w 24"/>
                      <a:gd name="T17" fmla="*/ 12 h 15"/>
                      <a:gd name="T18" fmla="*/ 21 w 24"/>
                      <a:gd name="T19" fmla="*/ 12 h 15"/>
                      <a:gd name="T20" fmla="*/ 21 w 24"/>
                      <a:gd name="T21" fmla="*/ 12 h 15"/>
                      <a:gd name="T22" fmla="*/ 15 w 24"/>
                      <a:gd name="T23" fmla="*/ 12 h 15"/>
                      <a:gd name="T24" fmla="*/ 12 w 24"/>
                      <a:gd name="T25" fmla="*/ 9 h 15"/>
                      <a:gd name="T26" fmla="*/ 9 w 24"/>
                      <a:gd name="T27" fmla="*/ 9 h 15"/>
                      <a:gd name="T28" fmla="*/ 9 w 24"/>
                      <a:gd name="T29" fmla="*/ 9 h 15"/>
                      <a:gd name="T30" fmla="*/ 6 w 24"/>
                      <a:gd name="T31" fmla="*/ 9 h 15"/>
                      <a:gd name="T32" fmla="*/ 6 w 24"/>
                      <a:gd name="T33" fmla="*/ 9 h 15"/>
                      <a:gd name="T34" fmla="*/ 6 w 24"/>
                      <a:gd name="T35" fmla="*/ 9 h 15"/>
                      <a:gd name="T36" fmla="*/ 3 w 24"/>
                      <a:gd name="T37" fmla="*/ 9 h 15"/>
                      <a:gd name="T38" fmla="*/ 3 w 24"/>
                      <a:gd name="T39" fmla="*/ 9 h 15"/>
                      <a:gd name="T40" fmla="*/ 3 w 24"/>
                      <a:gd name="T41" fmla="*/ 6 h 15"/>
                      <a:gd name="T42" fmla="*/ 6 w 24"/>
                      <a:gd name="T43" fmla="*/ 6 h 15"/>
                      <a:gd name="T44" fmla="*/ 9 w 24"/>
                      <a:gd name="T45" fmla="*/ 6 h 15"/>
                      <a:gd name="T46" fmla="*/ 9 w 24"/>
                      <a:gd name="T47" fmla="*/ 6 h 15"/>
                      <a:gd name="T48" fmla="*/ 9 w 24"/>
                      <a:gd name="T49" fmla="*/ 3 h 15"/>
                      <a:gd name="T50" fmla="*/ 9 w 24"/>
                      <a:gd name="T51" fmla="*/ 3 h 15"/>
                      <a:gd name="T52" fmla="*/ 12 w 24"/>
                      <a:gd name="T53" fmla="*/ 3 h 15"/>
                      <a:gd name="T54" fmla="*/ 12 w 24"/>
                      <a:gd name="T55" fmla="*/ 0 h 15"/>
                      <a:gd name="T56" fmla="*/ 9 w 24"/>
                      <a:gd name="T57" fmla="*/ 0 h 15"/>
                      <a:gd name="T58" fmla="*/ 6 w 24"/>
                      <a:gd name="T59" fmla="*/ 3 h 15"/>
                      <a:gd name="T60" fmla="*/ 6 w 24"/>
                      <a:gd name="T61" fmla="*/ 6 h 15"/>
                      <a:gd name="T62" fmla="*/ 3 w 24"/>
                      <a:gd name="T63" fmla="*/ 6 h 15"/>
                      <a:gd name="T64" fmla="*/ 0 w 24"/>
                      <a:gd name="T65" fmla="*/ 9 h 15"/>
                      <a:gd name="T66" fmla="*/ 0 w 24"/>
                      <a:gd name="T67" fmla="*/ 12 h 15"/>
                      <a:gd name="T68" fmla="*/ 3 w 24"/>
                      <a:gd name="T69" fmla="*/ 9 h 15"/>
                      <a:gd name="T70" fmla="*/ 6 w 24"/>
                      <a:gd name="T71" fmla="*/ 12 h 15"/>
                      <a:gd name="T72" fmla="*/ 6 w 24"/>
                      <a:gd name="T73" fmla="*/ 15 h 15"/>
                      <a:gd name="T74" fmla="*/ 6 w 24"/>
                      <a:gd name="T75" fmla="*/ 12 h 15"/>
                      <a:gd name="T76" fmla="*/ 6 w 24"/>
                      <a:gd name="T77" fmla="*/ 9 h 15"/>
                      <a:gd name="T78" fmla="*/ 9 w 24"/>
                      <a:gd name="T79" fmla="*/ 12 h 15"/>
                      <a:gd name="T80" fmla="*/ 12 w 24"/>
                      <a:gd name="T81" fmla="*/ 12 h 15"/>
                      <a:gd name="T82" fmla="*/ 21 w 24"/>
                      <a:gd name="T83" fmla="*/ 15 h 15"/>
                      <a:gd name="T84" fmla="*/ 24 w 24"/>
                      <a:gd name="T85" fmla="*/ 12 h 15"/>
                      <a:gd name="T86" fmla="*/ 21 w 24"/>
                      <a:gd name="T87" fmla="*/ 9 h 15"/>
                      <a:gd name="T88" fmla="*/ 21 w 24"/>
                      <a:gd name="T89" fmla="*/ 6 h 15"/>
                      <a:gd name="T90" fmla="*/ 18 w 24"/>
                      <a:gd name="T91" fmla="*/ 3 h 15"/>
                      <a:gd name="T92" fmla="*/ 12 w 24"/>
                      <a:gd name="T93" fmla="*/ 3 h 15"/>
                      <a:gd name="T94" fmla="*/ 12 w 24"/>
                      <a:gd name="T95" fmla="*/ 0 h 15"/>
                      <a:gd name="T96" fmla="*/ 12 w 24"/>
                      <a:gd name="T9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 h="15">
                        <a:moveTo>
                          <a:pt x="12" y="3"/>
                        </a:moveTo>
                        <a:lnTo>
                          <a:pt x="12" y="3"/>
                        </a:lnTo>
                        <a:lnTo>
                          <a:pt x="12" y="3"/>
                        </a:lnTo>
                        <a:lnTo>
                          <a:pt x="15" y="3"/>
                        </a:lnTo>
                        <a:lnTo>
                          <a:pt x="15" y="3"/>
                        </a:lnTo>
                        <a:lnTo>
                          <a:pt x="21" y="6"/>
                        </a:lnTo>
                        <a:lnTo>
                          <a:pt x="21" y="9"/>
                        </a:lnTo>
                        <a:lnTo>
                          <a:pt x="21" y="9"/>
                        </a:lnTo>
                        <a:lnTo>
                          <a:pt x="21" y="12"/>
                        </a:lnTo>
                        <a:lnTo>
                          <a:pt x="21" y="12"/>
                        </a:lnTo>
                        <a:lnTo>
                          <a:pt x="21" y="12"/>
                        </a:lnTo>
                        <a:lnTo>
                          <a:pt x="15" y="12"/>
                        </a:lnTo>
                        <a:lnTo>
                          <a:pt x="12" y="9"/>
                        </a:lnTo>
                        <a:lnTo>
                          <a:pt x="9" y="9"/>
                        </a:lnTo>
                        <a:lnTo>
                          <a:pt x="9" y="9"/>
                        </a:lnTo>
                        <a:lnTo>
                          <a:pt x="6" y="9"/>
                        </a:lnTo>
                        <a:lnTo>
                          <a:pt x="6" y="9"/>
                        </a:lnTo>
                        <a:lnTo>
                          <a:pt x="6" y="9"/>
                        </a:lnTo>
                        <a:lnTo>
                          <a:pt x="3" y="9"/>
                        </a:lnTo>
                        <a:lnTo>
                          <a:pt x="3" y="9"/>
                        </a:lnTo>
                        <a:lnTo>
                          <a:pt x="3" y="6"/>
                        </a:lnTo>
                        <a:lnTo>
                          <a:pt x="6" y="6"/>
                        </a:lnTo>
                        <a:lnTo>
                          <a:pt x="9" y="6"/>
                        </a:lnTo>
                        <a:lnTo>
                          <a:pt x="9" y="6"/>
                        </a:lnTo>
                        <a:lnTo>
                          <a:pt x="9" y="3"/>
                        </a:lnTo>
                        <a:lnTo>
                          <a:pt x="9" y="3"/>
                        </a:lnTo>
                        <a:lnTo>
                          <a:pt x="12" y="3"/>
                        </a:lnTo>
                        <a:moveTo>
                          <a:pt x="12" y="0"/>
                        </a:moveTo>
                        <a:lnTo>
                          <a:pt x="9" y="0"/>
                        </a:lnTo>
                        <a:lnTo>
                          <a:pt x="6" y="3"/>
                        </a:lnTo>
                        <a:lnTo>
                          <a:pt x="6" y="6"/>
                        </a:lnTo>
                        <a:lnTo>
                          <a:pt x="3" y="6"/>
                        </a:lnTo>
                        <a:lnTo>
                          <a:pt x="0" y="9"/>
                        </a:lnTo>
                        <a:lnTo>
                          <a:pt x="0" y="12"/>
                        </a:lnTo>
                        <a:lnTo>
                          <a:pt x="3" y="9"/>
                        </a:lnTo>
                        <a:lnTo>
                          <a:pt x="6" y="12"/>
                        </a:lnTo>
                        <a:lnTo>
                          <a:pt x="6" y="15"/>
                        </a:lnTo>
                        <a:lnTo>
                          <a:pt x="6" y="12"/>
                        </a:lnTo>
                        <a:lnTo>
                          <a:pt x="6" y="9"/>
                        </a:lnTo>
                        <a:lnTo>
                          <a:pt x="9" y="12"/>
                        </a:lnTo>
                        <a:lnTo>
                          <a:pt x="12" y="12"/>
                        </a:lnTo>
                        <a:lnTo>
                          <a:pt x="21" y="15"/>
                        </a:lnTo>
                        <a:lnTo>
                          <a:pt x="24" y="12"/>
                        </a:lnTo>
                        <a:lnTo>
                          <a:pt x="21" y="9"/>
                        </a:lnTo>
                        <a:lnTo>
                          <a:pt x="21" y="6"/>
                        </a:lnTo>
                        <a:lnTo>
                          <a:pt x="18" y="3"/>
                        </a:lnTo>
                        <a:lnTo>
                          <a:pt x="12" y="3"/>
                        </a:lnTo>
                        <a:lnTo>
                          <a:pt x="12"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05" name="Freeform 1304"/>
                  <p:cNvSpPr>
                    <a:spLocks noEditPoints="1"/>
                  </p:cNvSpPr>
                  <p:nvPr/>
                </p:nvSpPr>
                <p:spPr bwMode="auto">
                  <a:xfrm>
                    <a:off x="2142" y="1773"/>
                    <a:ext cx="21" cy="21"/>
                  </a:xfrm>
                  <a:custGeom>
                    <a:avLst/>
                    <a:gdLst>
                      <a:gd name="T0" fmla="*/ 2 w 7"/>
                      <a:gd name="T1" fmla="*/ 6 h 7"/>
                      <a:gd name="T2" fmla="*/ 2 w 7"/>
                      <a:gd name="T3" fmla="*/ 6 h 7"/>
                      <a:gd name="T4" fmla="*/ 3 w 7"/>
                      <a:gd name="T5" fmla="*/ 4 h 7"/>
                      <a:gd name="T6" fmla="*/ 2 w 7"/>
                      <a:gd name="T7" fmla="*/ 5 h 7"/>
                      <a:gd name="T8" fmla="*/ 1 w 7"/>
                      <a:gd name="T9" fmla="*/ 6 h 7"/>
                      <a:gd name="T10" fmla="*/ 0 w 7"/>
                      <a:gd name="T11" fmla="*/ 6 h 7"/>
                      <a:gd name="T12" fmla="*/ 0 w 7"/>
                      <a:gd name="T13" fmla="*/ 6 h 7"/>
                      <a:gd name="T14" fmla="*/ 1 w 7"/>
                      <a:gd name="T15" fmla="*/ 5 h 7"/>
                      <a:gd name="T16" fmla="*/ 1 w 7"/>
                      <a:gd name="T17" fmla="*/ 4 h 7"/>
                      <a:gd name="T18" fmla="*/ 3 w 7"/>
                      <a:gd name="T19" fmla="*/ 3 h 7"/>
                      <a:gd name="T20" fmla="*/ 3 w 7"/>
                      <a:gd name="T21" fmla="*/ 1 h 7"/>
                      <a:gd name="T22" fmla="*/ 4 w 7"/>
                      <a:gd name="T23" fmla="*/ 1 h 7"/>
                      <a:gd name="T24" fmla="*/ 4 w 7"/>
                      <a:gd name="T25" fmla="*/ 2 h 7"/>
                      <a:gd name="T26" fmla="*/ 3 w 7"/>
                      <a:gd name="T27" fmla="*/ 3 h 7"/>
                      <a:gd name="T28" fmla="*/ 2 w 7"/>
                      <a:gd name="T29" fmla="*/ 4 h 7"/>
                      <a:gd name="T30" fmla="*/ 2 w 7"/>
                      <a:gd name="T31" fmla="*/ 4 h 7"/>
                      <a:gd name="T32" fmla="*/ 4 w 7"/>
                      <a:gd name="T33" fmla="*/ 3 h 7"/>
                      <a:gd name="T34" fmla="*/ 5 w 7"/>
                      <a:gd name="T35" fmla="*/ 2 h 7"/>
                      <a:gd name="T36" fmla="*/ 5 w 7"/>
                      <a:gd name="T37" fmla="*/ 1 h 7"/>
                      <a:gd name="T38" fmla="*/ 6 w 7"/>
                      <a:gd name="T39" fmla="*/ 0 h 7"/>
                      <a:gd name="T40" fmla="*/ 6 w 7"/>
                      <a:gd name="T41" fmla="*/ 1 h 7"/>
                      <a:gd name="T42" fmla="*/ 6 w 7"/>
                      <a:gd name="T43" fmla="*/ 1 h 7"/>
                      <a:gd name="T44" fmla="*/ 6 w 7"/>
                      <a:gd name="T45" fmla="*/ 1 h 7"/>
                      <a:gd name="T46" fmla="*/ 7 w 7"/>
                      <a:gd name="T47" fmla="*/ 1 h 7"/>
                      <a:gd name="T48" fmla="*/ 7 w 7"/>
                      <a:gd name="T49" fmla="*/ 2 h 7"/>
                      <a:gd name="T50" fmla="*/ 7 w 7"/>
                      <a:gd name="T51" fmla="*/ 3 h 7"/>
                      <a:gd name="T52" fmla="*/ 6 w 7"/>
                      <a:gd name="T53" fmla="*/ 3 h 7"/>
                      <a:gd name="T54" fmla="*/ 7 w 7"/>
                      <a:gd name="T55" fmla="*/ 3 h 7"/>
                      <a:gd name="T56" fmla="*/ 7 w 7"/>
                      <a:gd name="T57" fmla="*/ 2 h 7"/>
                      <a:gd name="T58" fmla="*/ 6 w 7"/>
                      <a:gd name="T59" fmla="*/ 2 h 7"/>
                      <a:gd name="T60" fmla="*/ 6 w 7"/>
                      <a:gd name="T61" fmla="*/ 3 h 7"/>
                      <a:gd name="T62" fmla="*/ 4 w 7"/>
                      <a:gd name="T63" fmla="*/ 5 h 7"/>
                      <a:gd name="T64" fmla="*/ 4 w 7"/>
                      <a:gd name="T65" fmla="*/ 5 h 7"/>
                      <a:gd name="T66" fmla="*/ 3 w 7"/>
                      <a:gd name="T67" fmla="*/ 6 h 7"/>
                      <a:gd name="T68" fmla="*/ 3 w 7"/>
                      <a:gd name="T69" fmla="*/ 6 h 7"/>
                      <a:gd name="T70" fmla="*/ 2 w 7"/>
                      <a:gd name="T71" fmla="*/ 7 h 7"/>
                      <a:gd name="T72" fmla="*/ 2 w 7"/>
                      <a:gd name="T73" fmla="*/ 6 h 7"/>
                      <a:gd name="T74" fmla="*/ 3 w 7"/>
                      <a:gd name="T75" fmla="*/ 4 h 7"/>
                      <a:gd name="T76" fmla="*/ 3 w 7"/>
                      <a:gd name="T77" fmla="*/ 5 h 7"/>
                      <a:gd name="T78" fmla="*/ 3 w 7"/>
                      <a:gd name="T79" fmla="*/ 6 h 7"/>
                      <a:gd name="T80" fmla="*/ 4 w 7"/>
                      <a:gd name="T81" fmla="*/ 5 h 7"/>
                      <a:gd name="T82" fmla="*/ 4 w 7"/>
                      <a:gd name="T83" fmla="*/ 4 h 7"/>
                      <a:gd name="T84" fmla="*/ 6 w 7"/>
                      <a:gd name="T85" fmla="*/ 1 h 7"/>
                      <a:gd name="T86" fmla="*/ 3 w 7"/>
                      <a:gd name="T8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 h="7">
                        <a:moveTo>
                          <a:pt x="2" y="6"/>
                        </a:moveTo>
                        <a:cubicBezTo>
                          <a:pt x="2" y="6"/>
                          <a:pt x="2" y="6"/>
                          <a:pt x="2" y="6"/>
                        </a:cubicBezTo>
                        <a:cubicBezTo>
                          <a:pt x="3" y="4"/>
                          <a:pt x="3" y="4"/>
                          <a:pt x="3" y="4"/>
                        </a:cubicBezTo>
                        <a:cubicBezTo>
                          <a:pt x="2" y="5"/>
                          <a:pt x="2" y="5"/>
                          <a:pt x="2" y="5"/>
                        </a:cubicBezTo>
                        <a:cubicBezTo>
                          <a:pt x="1" y="6"/>
                          <a:pt x="1" y="6"/>
                          <a:pt x="1" y="6"/>
                        </a:cubicBezTo>
                        <a:cubicBezTo>
                          <a:pt x="0" y="6"/>
                          <a:pt x="0" y="6"/>
                          <a:pt x="0" y="6"/>
                        </a:cubicBezTo>
                        <a:cubicBezTo>
                          <a:pt x="0" y="6"/>
                          <a:pt x="0" y="6"/>
                          <a:pt x="0" y="6"/>
                        </a:cubicBezTo>
                        <a:cubicBezTo>
                          <a:pt x="1" y="5"/>
                          <a:pt x="1" y="5"/>
                          <a:pt x="1" y="5"/>
                        </a:cubicBezTo>
                        <a:cubicBezTo>
                          <a:pt x="1" y="4"/>
                          <a:pt x="1" y="4"/>
                          <a:pt x="1" y="4"/>
                        </a:cubicBezTo>
                        <a:cubicBezTo>
                          <a:pt x="3" y="3"/>
                          <a:pt x="3" y="3"/>
                          <a:pt x="3" y="3"/>
                        </a:cubicBezTo>
                        <a:cubicBezTo>
                          <a:pt x="3" y="1"/>
                          <a:pt x="3" y="1"/>
                          <a:pt x="3" y="1"/>
                        </a:cubicBezTo>
                        <a:cubicBezTo>
                          <a:pt x="4" y="1"/>
                          <a:pt x="4" y="1"/>
                          <a:pt x="4" y="1"/>
                        </a:cubicBezTo>
                        <a:cubicBezTo>
                          <a:pt x="4" y="2"/>
                          <a:pt x="4" y="2"/>
                          <a:pt x="4" y="2"/>
                        </a:cubicBezTo>
                        <a:cubicBezTo>
                          <a:pt x="3" y="3"/>
                          <a:pt x="3" y="3"/>
                          <a:pt x="3" y="3"/>
                        </a:cubicBezTo>
                        <a:cubicBezTo>
                          <a:pt x="2" y="4"/>
                          <a:pt x="2" y="4"/>
                          <a:pt x="2" y="4"/>
                        </a:cubicBezTo>
                        <a:cubicBezTo>
                          <a:pt x="2" y="4"/>
                          <a:pt x="2" y="4"/>
                          <a:pt x="2" y="4"/>
                        </a:cubicBezTo>
                        <a:cubicBezTo>
                          <a:pt x="4" y="3"/>
                          <a:pt x="4" y="3"/>
                          <a:pt x="4" y="3"/>
                        </a:cubicBezTo>
                        <a:cubicBezTo>
                          <a:pt x="5" y="2"/>
                          <a:pt x="5" y="2"/>
                          <a:pt x="5" y="2"/>
                        </a:cubicBezTo>
                        <a:cubicBezTo>
                          <a:pt x="5" y="1"/>
                          <a:pt x="5" y="1"/>
                          <a:pt x="5" y="1"/>
                        </a:cubicBezTo>
                        <a:cubicBezTo>
                          <a:pt x="6" y="0"/>
                          <a:pt x="6" y="0"/>
                          <a:pt x="6" y="0"/>
                        </a:cubicBezTo>
                        <a:cubicBezTo>
                          <a:pt x="6" y="1"/>
                          <a:pt x="6" y="1"/>
                          <a:pt x="6" y="1"/>
                        </a:cubicBezTo>
                        <a:cubicBezTo>
                          <a:pt x="6" y="1"/>
                          <a:pt x="6" y="1"/>
                          <a:pt x="6" y="1"/>
                        </a:cubicBezTo>
                        <a:cubicBezTo>
                          <a:pt x="6" y="1"/>
                          <a:pt x="6" y="1"/>
                          <a:pt x="6" y="1"/>
                        </a:cubicBezTo>
                        <a:cubicBezTo>
                          <a:pt x="7" y="1"/>
                          <a:pt x="7" y="1"/>
                          <a:pt x="7" y="1"/>
                        </a:cubicBezTo>
                        <a:cubicBezTo>
                          <a:pt x="7" y="2"/>
                          <a:pt x="7" y="2"/>
                          <a:pt x="7" y="2"/>
                        </a:cubicBezTo>
                        <a:cubicBezTo>
                          <a:pt x="7" y="3"/>
                          <a:pt x="7" y="3"/>
                          <a:pt x="7" y="3"/>
                        </a:cubicBezTo>
                        <a:cubicBezTo>
                          <a:pt x="6" y="3"/>
                          <a:pt x="6" y="3"/>
                          <a:pt x="6" y="3"/>
                        </a:cubicBezTo>
                        <a:cubicBezTo>
                          <a:pt x="7" y="3"/>
                          <a:pt x="7" y="3"/>
                          <a:pt x="7" y="3"/>
                        </a:cubicBezTo>
                        <a:cubicBezTo>
                          <a:pt x="7" y="2"/>
                          <a:pt x="7" y="2"/>
                          <a:pt x="7" y="2"/>
                        </a:cubicBezTo>
                        <a:cubicBezTo>
                          <a:pt x="6" y="2"/>
                          <a:pt x="6" y="2"/>
                          <a:pt x="6" y="2"/>
                        </a:cubicBezTo>
                        <a:cubicBezTo>
                          <a:pt x="6" y="3"/>
                          <a:pt x="6" y="3"/>
                          <a:pt x="6" y="3"/>
                        </a:cubicBezTo>
                        <a:cubicBezTo>
                          <a:pt x="4" y="5"/>
                          <a:pt x="4" y="5"/>
                          <a:pt x="4" y="5"/>
                        </a:cubicBezTo>
                        <a:cubicBezTo>
                          <a:pt x="4" y="5"/>
                          <a:pt x="4" y="5"/>
                          <a:pt x="4" y="5"/>
                        </a:cubicBezTo>
                        <a:cubicBezTo>
                          <a:pt x="4" y="5"/>
                          <a:pt x="4" y="5"/>
                          <a:pt x="3" y="6"/>
                        </a:cubicBezTo>
                        <a:cubicBezTo>
                          <a:pt x="3" y="6"/>
                          <a:pt x="3" y="6"/>
                          <a:pt x="3" y="6"/>
                        </a:cubicBezTo>
                        <a:cubicBezTo>
                          <a:pt x="2" y="7"/>
                          <a:pt x="2" y="7"/>
                          <a:pt x="2" y="7"/>
                        </a:cubicBezTo>
                        <a:lnTo>
                          <a:pt x="2" y="6"/>
                        </a:lnTo>
                        <a:close/>
                        <a:moveTo>
                          <a:pt x="3" y="4"/>
                        </a:moveTo>
                        <a:cubicBezTo>
                          <a:pt x="3" y="5"/>
                          <a:pt x="3" y="5"/>
                          <a:pt x="3" y="5"/>
                        </a:cubicBezTo>
                        <a:cubicBezTo>
                          <a:pt x="3" y="6"/>
                          <a:pt x="3" y="6"/>
                          <a:pt x="3" y="6"/>
                        </a:cubicBezTo>
                        <a:cubicBezTo>
                          <a:pt x="4" y="5"/>
                          <a:pt x="4" y="5"/>
                          <a:pt x="4" y="5"/>
                        </a:cubicBezTo>
                        <a:cubicBezTo>
                          <a:pt x="4" y="4"/>
                          <a:pt x="4" y="4"/>
                          <a:pt x="4" y="4"/>
                        </a:cubicBezTo>
                        <a:cubicBezTo>
                          <a:pt x="6" y="1"/>
                          <a:pt x="6" y="1"/>
                          <a:pt x="6" y="1"/>
                        </a:cubicBezTo>
                        <a:lnTo>
                          <a:pt x="3" y="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06" name="Freeform 1305"/>
                  <p:cNvSpPr>
                    <a:spLocks noEditPoints="1"/>
                  </p:cNvSpPr>
                  <p:nvPr/>
                </p:nvSpPr>
                <p:spPr bwMode="auto">
                  <a:xfrm>
                    <a:off x="2142" y="1773"/>
                    <a:ext cx="21" cy="21"/>
                  </a:xfrm>
                  <a:custGeom>
                    <a:avLst/>
                    <a:gdLst>
                      <a:gd name="T0" fmla="*/ 5 w 7"/>
                      <a:gd name="T1" fmla="*/ 0 h 7"/>
                      <a:gd name="T2" fmla="*/ 5 w 7"/>
                      <a:gd name="T3" fmla="*/ 0 h 7"/>
                      <a:gd name="T4" fmla="*/ 5 w 7"/>
                      <a:gd name="T5" fmla="*/ 2 h 7"/>
                      <a:gd name="T6" fmla="*/ 4 w 7"/>
                      <a:gd name="T7" fmla="*/ 3 h 7"/>
                      <a:gd name="T8" fmla="*/ 3 w 7"/>
                      <a:gd name="T9" fmla="*/ 4 h 7"/>
                      <a:gd name="T10" fmla="*/ 3 w 7"/>
                      <a:gd name="T11" fmla="*/ 3 h 7"/>
                      <a:gd name="T12" fmla="*/ 4 w 7"/>
                      <a:gd name="T13" fmla="*/ 2 h 7"/>
                      <a:gd name="T14" fmla="*/ 4 w 7"/>
                      <a:gd name="T15" fmla="*/ 1 h 7"/>
                      <a:gd name="T16" fmla="*/ 4 w 7"/>
                      <a:gd name="T17" fmla="*/ 1 h 7"/>
                      <a:gd name="T18" fmla="*/ 3 w 7"/>
                      <a:gd name="T19" fmla="*/ 1 h 7"/>
                      <a:gd name="T20" fmla="*/ 2 w 7"/>
                      <a:gd name="T21" fmla="*/ 3 h 7"/>
                      <a:gd name="T22" fmla="*/ 1 w 7"/>
                      <a:gd name="T23" fmla="*/ 4 h 7"/>
                      <a:gd name="T24" fmla="*/ 1 w 7"/>
                      <a:gd name="T25" fmla="*/ 5 h 7"/>
                      <a:gd name="T26" fmla="*/ 0 w 7"/>
                      <a:gd name="T27" fmla="*/ 6 h 7"/>
                      <a:gd name="T28" fmla="*/ 0 w 7"/>
                      <a:gd name="T29" fmla="*/ 7 h 7"/>
                      <a:gd name="T30" fmla="*/ 1 w 7"/>
                      <a:gd name="T31" fmla="*/ 6 h 7"/>
                      <a:gd name="T32" fmla="*/ 2 w 7"/>
                      <a:gd name="T33" fmla="*/ 5 h 7"/>
                      <a:gd name="T34" fmla="*/ 3 w 7"/>
                      <a:gd name="T35" fmla="*/ 5 h 7"/>
                      <a:gd name="T36" fmla="*/ 2 w 7"/>
                      <a:gd name="T37" fmla="*/ 5 h 7"/>
                      <a:gd name="T38" fmla="*/ 1 w 7"/>
                      <a:gd name="T39" fmla="*/ 7 h 7"/>
                      <a:gd name="T40" fmla="*/ 2 w 7"/>
                      <a:gd name="T41" fmla="*/ 7 h 7"/>
                      <a:gd name="T42" fmla="*/ 3 w 7"/>
                      <a:gd name="T43" fmla="*/ 6 h 7"/>
                      <a:gd name="T44" fmla="*/ 3 w 7"/>
                      <a:gd name="T45" fmla="*/ 6 h 7"/>
                      <a:gd name="T46" fmla="*/ 4 w 7"/>
                      <a:gd name="T47" fmla="*/ 5 h 7"/>
                      <a:gd name="T48" fmla="*/ 4 w 7"/>
                      <a:gd name="T49" fmla="*/ 5 h 7"/>
                      <a:gd name="T50" fmla="*/ 6 w 7"/>
                      <a:gd name="T51" fmla="*/ 3 h 7"/>
                      <a:gd name="T52" fmla="*/ 6 w 7"/>
                      <a:gd name="T53" fmla="*/ 2 h 7"/>
                      <a:gd name="T54" fmla="*/ 6 w 7"/>
                      <a:gd name="T55" fmla="*/ 2 h 7"/>
                      <a:gd name="T56" fmla="*/ 6 w 7"/>
                      <a:gd name="T57" fmla="*/ 3 h 7"/>
                      <a:gd name="T58" fmla="*/ 5 w 7"/>
                      <a:gd name="T59" fmla="*/ 5 h 7"/>
                      <a:gd name="T60" fmla="*/ 4 w 7"/>
                      <a:gd name="T61" fmla="*/ 6 h 7"/>
                      <a:gd name="T62" fmla="*/ 5 w 7"/>
                      <a:gd name="T63" fmla="*/ 5 h 7"/>
                      <a:gd name="T64" fmla="*/ 7 w 7"/>
                      <a:gd name="T65" fmla="*/ 4 h 7"/>
                      <a:gd name="T66" fmla="*/ 7 w 7"/>
                      <a:gd name="T67" fmla="*/ 3 h 7"/>
                      <a:gd name="T68" fmla="*/ 7 w 7"/>
                      <a:gd name="T69" fmla="*/ 2 h 7"/>
                      <a:gd name="T70" fmla="*/ 7 w 7"/>
                      <a:gd name="T71" fmla="*/ 1 h 7"/>
                      <a:gd name="T72" fmla="*/ 6 w 7"/>
                      <a:gd name="T73" fmla="*/ 1 h 7"/>
                      <a:gd name="T74" fmla="*/ 6 w 7"/>
                      <a:gd name="T75" fmla="*/ 0 h 7"/>
                      <a:gd name="T76" fmla="*/ 5 w 7"/>
                      <a:gd name="T77" fmla="*/ 0 h 7"/>
                      <a:gd name="T78" fmla="*/ 3 w 7"/>
                      <a:gd name="T79" fmla="*/ 5 h 7"/>
                      <a:gd name="T80" fmla="*/ 3 w 7"/>
                      <a:gd name="T81" fmla="*/ 4 h 7"/>
                      <a:gd name="T82" fmla="*/ 5 w 7"/>
                      <a:gd name="T83" fmla="*/ 3 h 7"/>
                      <a:gd name="T84" fmla="*/ 4 w 7"/>
                      <a:gd name="T85" fmla="*/ 4 h 7"/>
                      <a:gd name="T86" fmla="*/ 4 w 7"/>
                      <a:gd name="T87" fmla="*/ 5 h 7"/>
                      <a:gd name="T88" fmla="*/ 3 w 7"/>
                      <a:gd name="T8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 h="7">
                        <a:moveTo>
                          <a:pt x="5" y="0"/>
                        </a:moveTo>
                        <a:cubicBezTo>
                          <a:pt x="5" y="0"/>
                          <a:pt x="5" y="0"/>
                          <a:pt x="5" y="0"/>
                        </a:cubicBezTo>
                        <a:cubicBezTo>
                          <a:pt x="5" y="2"/>
                          <a:pt x="5" y="2"/>
                          <a:pt x="5" y="2"/>
                        </a:cubicBezTo>
                        <a:cubicBezTo>
                          <a:pt x="4" y="3"/>
                          <a:pt x="4" y="3"/>
                          <a:pt x="4" y="3"/>
                        </a:cubicBezTo>
                        <a:cubicBezTo>
                          <a:pt x="3" y="4"/>
                          <a:pt x="3" y="4"/>
                          <a:pt x="3" y="4"/>
                        </a:cubicBezTo>
                        <a:cubicBezTo>
                          <a:pt x="3" y="3"/>
                          <a:pt x="3" y="3"/>
                          <a:pt x="3" y="3"/>
                        </a:cubicBezTo>
                        <a:cubicBezTo>
                          <a:pt x="4" y="2"/>
                          <a:pt x="4" y="2"/>
                          <a:pt x="4" y="2"/>
                        </a:cubicBezTo>
                        <a:cubicBezTo>
                          <a:pt x="4" y="1"/>
                          <a:pt x="4" y="1"/>
                          <a:pt x="4" y="1"/>
                        </a:cubicBezTo>
                        <a:cubicBezTo>
                          <a:pt x="4" y="1"/>
                          <a:pt x="4" y="1"/>
                          <a:pt x="4" y="1"/>
                        </a:cubicBezTo>
                        <a:cubicBezTo>
                          <a:pt x="3" y="1"/>
                          <a:pt x="3" y="1"/>
                          <a:pt x="3" y="1"/>
                        </a:cubicBezTo>
                        <a:cubicBezTo>
                          <a:pt x="2" y="3"/>
                          <a:pt x="2" y="3"/>
                          <a:pt x="2" y="3"/>
                        </a:cubicBezTo>
                        <a:cubicBezTo>
                          <a:pt x="1" y="4"/>
                          <a:pt x="1" y="4"/>
                          <a:pt x="1" y="4"/>
                        </a:cubicBezTo>
                        <a:cubicBezTo>
                          <a:pt x="1" y="5"/>
                          <a:pt x="1" y="5"/>
                          <a:pt x="1" y="5"/>
                        </a:cubicBezTo>
                        <a:cubicBezTo>
                          <a:pt x="0" y="6"/>
                          <a:pt x="0" y="6"/>
                          <a:pt x="0" y="6"/>
                        </a:cubicBezTo>
                        <a:cubicBezTo>
                          <a:pt x="0" y="7"/>
                          <a:pt x="0" y="7"/>
                          <a:pt x="0" y="7"/>
                        </a:cubicBezTo>
                        <a:cubicBezTo>
                          <a:pt x="1" y="6"/>
                          <a:pt x="1" y="6"/>
                          <a:pt x="1" y="6"/>
                        </a:cubicBezTo>
                        <a:cubicBezTo>
                          <a:pt x="2" y="5"/>
                          <a:pt x="2" y="5"/>
                          <a:pt x="2" y="5"/>
                        </a:cubicBezTo>
                        <a:cubicBezTo>
                          <a:pt x="3" y="5"/>
                          <a:pt x="3" y="5"/>
                          <a:pt x="3" y="5"/>
                        </a:cubicBezTo>
                        <a:cubicBezTo>
                          <a:pt x="2" y="5"/>
                          <a:pt x="2" y="5"/>
                          <a:pt x="2" y="5"/>
                        </a:cubicBezTo>
                        <a:cubicBezTo>
                          <a:pt x="1" y="7"/>
                          <a:pt x="1" y="7"/>
                          <a:pt x="1" y="7"/>
                        </a:cubicBezTo>
                        <a:cubicBezTo>
                          <a:pt x="2" y="7"/>
                          <a:pt x="2" y="7"/>
                          <a:pt x="2" y="7"/>
                        </a:cubicBezTo>
                        <a:cubicBezTo>
                          <a:pt x="3" y="6"/>
                          <a:pt x="3" y="6"/>
                          <a:pt x="3" y="6"/>
                        </a:cubicBezTo>
                        <a:cubicBezTo>
                          <a:pt x="3" y="6"/>
                          <a:pt x="3" y="6"/>
                          <a:pt x="3" y="6"/>
                        </a:cubicBezTo>
                        <a:cubicBezTo>
                          <a:pt x="3" y="6"/>
                          <a:pt x="4" y="5"/>
                          <a:pt x="4" y="5"/>
                        </a:cubicBezTo>
                        <a:cubicBezTo>
                          <a:pt x="4" y="5"/>
                          <a:pt x="4" y="5"/>
                          <a:pt x="4" y="5"/>
                        </a:cubicBezTo>
                        <a:cubicBezTo>
                          <a:pt x="6" y="3"/>
                          <a:pt x="6" y="3"/>
                          <a:pt x="6" y="3"/>
                        </a:cubicBezTo>
                        <a:cubicBezTo>
                          <a:pt x="6" y="2"/>
                          <a:pt x="6" y="2"/>
                          <a:pt x="6" y="2"/>
                        </a:cubicBezTo>
                        <a:cubicBezTo>
                          <a:pt x="6" y="2"/>
                          <a:pt x="6" y="2"/>
                          <a:pt x="6" y="2"/>
                        </a:cubicBezTo>
                        <a:cubicBezTo>
                          <a:pt x="6" y="3"/>
                          <a:pt x="6" y="3"/>
                          <a:pt x="6" y="3"/>
                        </a:cubicBezTo>
                        <a:cubicBezTo>
                          <a:pt x="5" y="5"/>
                          <a:pt x="5" y="5"/>
                          <a:pt x="5" y="5"/>
                        </a:cubicBezTo>
                        <a:cubicBezTo>
                          <a:pt x="4" y="6"/>
                          <a:pt x="4" y="6"/>
                          <a:pt x="4" y="6"/>
                        </a:cubicBezTo>
                        <a:cubicBezTo>
                          <a:pt x="5" y="5"/>
                          <a:pt x="5" y="5"/>
                          <a:pt x="5" y="5"/>
                        </a:cubicBezTo>
                        <a:cubicBezTo>
                          <a:pt x="7" y="4"/>
                          <a:pt x="7" y="4"/>
                          <a:pt x="7" y="4"/>
                        </a:cubicBezTo>
                        <a:cubicBezTo>
                          <a:pt x="7" y="3"/>
                          <a:pt x="7" y="3"/>
                          <a:pt x="7" y="3"/>
                        </a:cubicBezTo>
                        <a:cubicBezTo>
                          <a:pt x="7" y="2"/>
                          <a:pt x="7" y="2"/>
                          <a:pt x="7" y="2"/>
                        </a:cubicBezTo>
                        <a:cubicBezTo>
                          <a:pt x="7" y="1"/>
                          <a:pt x="7" y="1"/>
                          <a:pt x="7" y="1"/>
                        </a:cubicBezTo>
                        <a:cubicBezTo>
                          <a:pt x="6" y="1"/>
                          <a:pt x="6" y="1"/>
                          <a:pt x="6" y="1"/>
                        </a:cubicBezTo>
                        <a:cubicBezTo>
                          <a:pt x="6" y="0"/>
                          <a:pt x="6" y="0"/>
                          <a:pt x="6" y="0"/>
                        </a:cubicBezTo>
                        <a:cubicBezTo>
                          <a:pt x="5" y="0"/>
                          <a:pt x="5" y="0"/>
                          <a:pt x="5" y="0"/>
                        </a:cubicBezTo>
                        <a:close/>
                        <a:moveTo>
                          <a:pt x="3" y="5"/>
                        </a:moveTo>
                        <a:cubicBezTo>
                          <a:pt x="3" y="4"/>
                          <a:pt x="3" y="4"/>
                          <a:pt x="3" y="4"/>
                        </a:cubicBezTo>
                        <a:cubicBezTo>
                          <a:pt x="5" y="3"/>
                          <a:pt x="5" y="3"/>
                          <a:pt x="5" y="3"/>
                        </a:cubicBezTo>
                        <a:cubicBezTo>
                          <a:pt x="4" y="4"/>
                          <a:pt x="4" y="4"/>
                          <a:pt x="4" y="4"/>
                        </a:cubicBezTo>
                        <a:cubicBezTo>
                          <a:pt x="4" y="5"/>
                          <a:pt x="4" y="5"/>
                          <a:pt x="4" y="5"/>
                        </a:cubicBezTo>
                        <a:cubicBezTo>
                          <a:pt x="3" y="5"/>
                          <a:pt x="3" y="5"/>
                          <a:pt x="3"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07" name="Freeform 1306"/>
                  <p:cNvSpPr>
                    <a:spLocks/>
                  </p:cNvSpPr>
                  <p:nvPr/>
                </p:nvSpPr>
                <p:spPr bwMode="auto">
                  <a:xfrm>
                    <a:off x="2109" y="1450"/>
                    <a:ext cx="103" cy="100"/>
                  </a:xfrm>
                  <a:custGeom>
                    <a:avLst/>
                    <a:gdLst>
                      <a:gd name="T0" fmla="*/ 12 w 103"/>
                      <a:gd name="T1" fmla="*/ 100 h 100"/>
                      <a:gd name="T2" fmla="*/ 15 w 103"/>
                      <a:gd name="T3" fmla="*/ 90 h 100"/>
                      <a:gd name="T4" fmla="*/ 18 w 103"/>
                      <a:gd name="T5" fmla="*/ 81 h 100"/>
                      <a:gd name="T6" fmla="*/ 12 w 103"/>
                      <a:gd name="T7" fmla="*/ 78 h 100"/>
                      <a:gd name="T8" fmla="*/ 6 w 103"/>
                      <a:gd name="T9" fmla="*/ 78 h 100"/>
                      <a:gd name="T10" fmla="*/ 0 w 103"/>
                      <a:gd name="T11" fmla="*/ 81 h 100"/>
                      <a:gd name="T12" fmla="*/ 3 w 103"/>
                      <a:gd name="T13" fmla="*/ 69 h 100"/>
                      <a:gd name="T14" fmla="*/ 15 w 103"/>
                      <a:gd name="T15" fmla="*/ 63 h 100"/>
                      <a:gd name="T16" fmla="*/ 15 w 103"/>
                      <a:gd name="T17" fmla="*/ 51 h 100"/>
                      <a:gd name="T18" fmla="*/ 24 w 103"/>
                      <a:gd name="T19" fmla="*/ 39 h 100"/>
                      <a:gd name="T20" fmla="*/ 24 w 103"/>
                      <a:gd name="T21" fmla="*/ 33 h 100"/>
                      <a:gd name="T22" fmla="*/ 30 w 103"/>
                      <a:gd name="T23" fmla="*/ 21 h 100"/>
                      <a:gd name="T24" fmla="*/ 36 w 103"/>
                      <a:gd name="T25" fmla="*/ 6 h 100"/>
                      <a:gd name="T26" fmla="*/ 48 w 103"/>
                      <a:gd name="T27" fmla="*/ 3 h 100"/>
                      <a:gd name="T28" fmla="*/ 51 w 103"/>
                      <a:gd name="T29" fmla="*/ 6 h 100"/>
                      <a:gd name="T30" fmla="*/ 51 w 103"/>
                      <a:gd name="T31" fmla="*/ 15 h 100"/>
                      <a:gd name="T32" fmla="*/ 45 w 103"/>
                      <a:gd name="T33" fmla="*/ 15 h 100"/>
                      <a:gd name="T34" fmla="*/ 48 w 103"/>
                      <a:gd name="T35" fmla="*/ 27 h 100"/>
                      <a:gd name="T36" fmla="*/ 54 w 103"/>
                      <a:gd name="T37" fmla="*/ 18 h 100"/>
                      <a:gd name="T38" fmla="*/ 61 w 103"/>
                      <a:gd name="T39" fmla="*/ 24 h 100"/>
                      <a:gd name="T40" fmla="*/ 61 w 103"/>
                      <a:gd name="T41" fmla="*/ 30 h 100"/>
                      <a:gd name="T42" fmla="*/ 73 w 103"/>
                      <a:gd name="T43" fmla="*/ 36 h 100"/>
                      <a:gd name="T44" fmla="*/ 76 w 103"/>
                      <a:gd name="T45" fmla="*/ 42 h 100"/>
                      <a:gd name="T46" fmla="*/ 82 w 103"/>
                      <a:gd name="T47" fmla="*/ 51 h 100"/>
                      <a:gd name="T48" fmla="*/ 88 w 103"/>
                      <a:gd name="T49" fmla="*/ 60 h 100"/>
                      <a:gd name="T50" fmla="*/ 88 w 103"/>
                      <a:gd name="T51" fmla="*/ 66 h 100"/>
                      <a:gd name="T52" fmla="*/ 85 w 103"/>
                      <a:gd name="T53" fmla="*/ 72 h 100"/>
                      <a:gd name="T54" fmla="*/ 82 w 103"/>
                      <a:gd name="T55" fmla="*/ 78 h 100"/>
                      <a:gd name="T56" fmla="*/ 91 w 103"/>
                      <a:gd name="T57" fmla="*/ 75 h 100"/>
                      <a:gd name="T58" fmla="*/ 100 w 103"/>
                      <a:gd name="T59" fmla="*/ 78 h 100"/>
                      <a:gd name="T60" fmla="*/ 100 w 103"/>
                      <a:gd name="T61" fmla="*/ 78 h 100"/>
                      <a:gd name="T62" fmla="*/ 100 w 103"/>
                      <a:gd name="T63" fmla="*/ 81 h 100"/>
                      <a:gd name="T64" fmla="*/ 103 w 103"/>
                      <a:gd name="T65" fmla="*/ 87 h 100"/>
                      <a:gd name="T66" fmla="*/ 97 w 103"/>
                      <a:gd name="T67" fmla="*/ 90 h 100"/>
                      <a:gd name="T68" fmla="*/ 91 w 103"/>
                      <a:gd name="T69" fmla="*/ 96 h 100"/>
                      <a:gd name="T70" fmla="*/ 85 w 103"/>
                      <a:gd name="T71" fmla="*/ 90 h 100"/>
                      <a:gd name="T72" fmla="*/ 76 w 103"/>
                      <a:gd name="T73" fmla="*/ 90 h 100"/>
                      <a:gd name="T74" fmla="*/ 70 w 103"/>
                      <a:gd name="T75" fmla="*/ 90 h 100"/>
                      <a:gd name="T76" fmla="*/ 73 w 103"/>
                      <a:gd name="T77" fmla="*/ 84 h 100"/>
                      <a:gd name="T78" fmla="*/ 70 w 103"/>
                      <a:gd name="T79" fmla="*/ 75 h 100"/>
                      <a:gd name="T80" fmla="*/ 64 w 103"/>
                      <a:gd name="T81" fmla="*/ 72 h 100"/>
                      <a:gd name="T82" fmla="*/ 64 w 103"/>
                      <a:gd name="T83" fmla="*/ 66 h 100"/>
                      <a:gd name="T84" fmla="*/ 57 w 103"/>
                      <a:gd name="T85" fmla="*/ 66 h 100"/>
                      <a:gd name="T86" fmla="*/ 51 w 103"/>
                      <a:gd name="T87" fmla="*/ 72 h 100"/>
                      <a:gd name="T88" fmla="*/ 48 w 103"/>
                      <a:gd name="T89" fmla="*/ 81 h 100"/>
                      <a:gd name="T90" fmla="*/ 42 w 103"/>
                      <a:gd name="T91" fmla="*/ 81 h 100"/>
                      <a:gd name="T92" fmla="*/ 36 w 103"/>
                      <a:gd name="T93" fmla="*/ 87 h 100"/>
                      <a:gd name="T94" fmla="*/ 30 w 103"/>
                      <a:gd name="T95" fmla="*/ 93 h 100"/>
                      <a:gd name="T96" fmla="*/ 21 w 103"/>
                      <a:gd name="T97" fmla="*/ 9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3" h="100">
                        <a:moveTo>
                          <a:pt x="18" y="100"/>
                        </a:moveTo>
                        <a:lnTo>
                          <a:pt x="15" y="96"/>
                        </a:lnTo>
                        <a:lnTo>
                          <a:pt x="12" y="100"/>
                        </a:lnTo>
                        <a:lnTo>
                          <a:pt x="15" y="96"/>
                        </a:lnTo>
                        <a:lnTo>
                          <a:pt x="15" y="93"/>
                        </a:lnTo>
                        <a:lnTo>
                          <a:pt x="15" y="90"/>
                        </a:lnTo>
                        <a:lnTo>
                          <a:pt x="15" y="87"/>
                        </a:lnTo>
                        <a:lnTo>
                          <a:pt x="18" y="84"/>
                        </a:lnTo>
                        <a:lnTo>
                          <a:pt x="18" y="81"/>
                        </a:lnTo>
                        <a:lnTo>
                          <a:pt x="15" y="78"/>
                        </a:lnTo>
                        <a:lnTo>
                          <a:pt x="12" y="78"/>
                        </a:lnTo>
                        <a:lnTo>
                          <a:pt x="12" y="78"/>
                        </a:lnTo>
                        <a:lnTo>
                          <a:pt x="9" y="78"/>
                        </a:lnTo>
                        <a:lnTo>
                          <a:pt x="6" y="78"/>
                        </a:lnTo>
                        <a:lnTo>
                          <a:pt x="6" y="78"/>
                        </a:lnTo>
                        <a:lnTo>
                          <a:pt x="3" y="78"/>
                        </a:lnTo>
                        <a:lnTo>
                          <a:pt x="3" y="81"/>
                        </a:lnTo>
                        <a:lnTo>
                          <a:pt x="0" y="81"/>
                        </a:lnTo>
                        <a:lnTo>
                          <a:pt x="0" y="78"/>
                        </a:lnTo>
                        <a:lnTo>
                          <a:pt x="3" y="72"/>
                        </a:lnTo>
                        <a:lnTo>
                          <a:pt x="3" y="69"/>
                        </a:lnTo>
                        <a:lnTo>
                          <a:pt x="9" y="66"/>
                        </a:lnTo>
                        <a:lnTo>
                          <a:pt x="12" y="66"/>
                        </a:lnTo>
                        <a:lnTo>
                          <a:pt x="15" y="63"/>
                        </a:lnTo>
                        <a:lnTo>
                          <a:pt x="15" y="57"/>
                        </a:lnTo>
                        <a:lnTo>
                          <a:pt x="15" y="54"/>
                        </a:lnTo>
                        <a:lnTo>
                          <a:pt x="15" y="51"/>
                        </a:lnTo>
                        <a:lnTo>
                          <a:pt x="18" y="48"/>
                        </a:lnTo>
                        <a:lnTo>
                          <a:pt x="21" y="42"/>
                        </a:lnTo>
                        <a:lnTo>
                          <a:pt x="24" y="39"/>
                        </a:lnTo>
                        <a:lnTo>
                          <a:pt x="24" y="36"/>
                        </a:lnTo>
                        <a:lnTo>
                          <a:pt x="27" y="36"/>
                        </a:lnTo>
                        <a:lnTo>
                          <a:pt x="24" y="33"/>
                        </a:lnTo>
                        <a:lnTo>
                          <a:pt x="27" y="27"/>
                        </a:lnTo>
                        <a:lnTo>
                          <a:pt x="30" y="24"/>
                        </a:lnTo>
                        <a:lnTo>
                          <a:pt x="30" y="21"/>
                        </a:lnTo>
                        <a:lnTo>
                          <a:pt x="30" y="18"/>
                        </a:lnTo>
                        <a:lnTo>
                          <a:pt x="33" y="15"/>
                        </a:lnTo>
                        <a:lnTo>
                          <a:pt x="36" y="6"/>
                        </a:lnTo>
                        <a:lnTo>
                          <a:pt x="42" y="3"/>
                        </a:lnTo>
                        <a:lnTo>
                          <a:pt x="48" y="0"/>
                        </a:lnTo>
                        <a:lnTo>
                          <a:pt x="48" y="3"/>
                        </a:lnTo>
                        <a:lnTo>
                          <a:pt x="45" y="3"/>
                        </a:lnTo>
                        <a:lnTo>
                          <a:pt x="45" y="9"/>
                        </a:lnTo>
                        <a:lnTo>
                          <a:pt x="51" y="6"/>
                        </a:lnTo>
                        <a:lnTo>
                          <a:pt x="51" y="9"/>
                        </a:lnTo>
                        <a:lnTo>
                          <a:pt x="48" y="12"/>
                        </a:lnTo>
                        <a:lnTo>
                          <a:pt x="51" y="15"/>
                        </a:lnTo>
                        <a:lnTo>
                          <a:pt x="48" y="15"/>
                        </a:lnTo>
                        <a:lnTo>
                          <a:pt x="45" y="15"/>
                        </a:lnTo>
                        <a:lnTo>
                          <a:pt x="45" y="15"/>
                        </a:lnTo>
                        <a:lnTo>
                          <a:pt x="48" y="21"/>
                        </a:lnTo>
                        <a:lnTo>
                          <a:pt x="45" y="24"/>
                        </a:lnTo>
                        <a:lnTo>
                          <a:pt x="48" y="27"/>
                        </a:lnTo>
                        <a:lnTo>
                          <a:pt x="51" y="24"/>
                        </a:lnTo>
                        <a:lnTo>
                          <a:pt x="51" y="21"/>
                        </a:lnTo>
                        <a:lnTo>
                          <a:pt x="54" y="18"/>
                        </a:lnTo>
                        <a:lnTo>
                          <a:pt x="57" y="18"/>
                        </a:lnTo>
                        <a:lnTo>
                          <a:pt x="57" y="21"/>
                        </a:lnTo>
                        <a:lnTo>
                          <a:pt x="61" y="24"/>
                        </a:lnTo>
                        <a:lnTo>
                          <a:pt x="61" y="24"/>
                        </a:lnTo>
                        <a:lnTo>
                          <a:pt x="57" y="27"/>
                        </a:lnTo>
                        <a:lnTo>
                          <a:pt x="61" y="30"/>
                        </a:lnTo>
                        <a:lnTo>
                          <a:pt x="67" y="33"/>
                        </a:lnTo>
                        <a:lnTo>
                          <a:pt x="73" y="33"/>
                        </a:lnTo>
                        <a:lnTo>
                          <a:pt x="73" y="36"/>
                        </a:lnTo>
                        <a:lnTo>
                          <a:pt x="70" y="39"/>
                        </a:lnTo>
                        <a:lnTo>
                          <a:pt x="73" y="42"/>
                        </a:lnTo>
                        <a:lnTo>
                          <a:pt x="76" y="42"/>
                        </a:lnTo>
                        <a:lnTo>
                          <a:pt x="76" y="45"/>
                        </a:lnTo>
                        <a:lnTo>
                          <a:pt x="76" y="48"/>
                        </a:lnTo>
                        <a:lnTo>
                          <a:pt x="82" y="51"/>
                        </a:lnTo>
                        <a:lnTo>
                          <a:pt x="85" y="54"/>
                        </a:lnTo>
                        <a:lnTo>
                          <a:pt x="85" y="57"/>
                        </a:lnTo>
                        <a:lnTo>
                          <a:pt x="88" y="60"/>
                        </a:lnTo>
                        <a:lnTo>
                          <a:pt x="88" y="60"/>
                        </a:lnTo>
                        <a:lnTo>
                          <a:pt x="88" y="63"/>
                        </a:lnTo>
                        <a:lnTo>
                          <a:pt x="88" y="66"/>
                        </a:lnTo>
                        <a:lnTo>
                          <a:pt x="88" y="69"/>
                        </a:lnTo>
                        <a:lnTo>
                          <a:pt x="88" y="72"/>
                        </a:lnTo>
                        <a:lnTo>
                          <a:pt x="85" y="72"/>
                        </a:lnTo>
                        <a:lnTo>
                          <a:pt x="85" y="72"/>
                        </a:lnTo>
                        <a:lnTo>
                          <a:pt x="79" y="75"/>
                        </a:lnTo>
                        <a:lnTo>
                          <a:pt x="82" y="78"/>
                        </a:lnTo>
                        <a:lnTo>
                          <a:pt x="88" y="78"/>
                        </a:lnTo>
                        <a:lnTo>
                          <a:pt x="91" y="75"/>
                        </a:lnTo>
                        <a:lnTo>
                          <a:pt x="91" y="75"/>
                        </a:lnTo>
                        <a:lnTo>
                          <a:pt x="97" y="78"/>
                        </a:lnTo>
                        <a:lnTo>
                          <a:pt x="97" y="78"/>
                        </a:lnTo>
                        <a:lnTo>
                          <a:pt x="100" y="78"/>
                        </a:lnTo>
                        <a:lnTo>
                          <a:pt x="100" y="75"/>
                        </a:lnTo>
                        <a:lnTo>
                          <a:pt x="100" y="75"/>
                        </a:lnTo>
                        <a:lnTo>
                          <a:pt x="100" y="78"/>
                        </a:lnTo>
                        <a:lnTo>
                          <a:pt x="103" y="78"/>
                        </a:lnTo>
                        <a:lnTo>
                          <a:pt x="103" y="81"/>
                        </a:lnTo>
                        <a:lnTo>
                          <a:pt x="100" y="81"/>
                        </a:lnTo>
                        <a:lnTo>
                          <a:pt x="100" y="81"/>
                        </a:lnTo>
                        <a:lnTo>
                          <a:pt x="103" y="84"/>
                        </a:lnTo>
                        <a:lnTo>
                          <a:pt x="103" y="87"/>
                        </a:lnTo>
                        <a:lnTo>
                          <a:pt x="103" y="87"/>
                        </a:lnTo>
                        <a:lnTo>
                          <a:pt x="100" y="87"/>
                        </a:lnTo>
                        <a:lnTo>
                          <a:pt x="97" y="90"/>
                        </a:lnTo>
                        <a:lnTo>
                          <a:pt x="94" y="90"/>
                        </a:lnTo>
                        <a:lnTo>
                          <a:pt x="94" y="96"/>
                        </a:lnTo>
                        <a:lnTo>
                          <a:pt x="91" y="96"/>
                        </a:lnTo>
                        <a:lnTo>
                          <a:pt x="88" y="93"/>
                        </a:lnTo>
                        <a:lnTo>
                          <a:pt x="85" y="93"/>
                        </a:lnTo>
                        <a:lnTo>
                          <a:pt x="85" y="90"/>
                        </a:lnTo>
                        <a:lnTo>
                          <a:pt x="79" y="90"/>
                        </a:lnTo>
                        <a:lnTo>
                          <a:pt x="79" y="90"/>
                        </a:lnTo>
                        <a:lnTo>
                          <a:pt x="76" y="90"/>
                        </a:lnTo>
                        <a:lnTo>
                          <a:pt x="76" y="87"/>
                        </a:lnTo>
                        <a:lnTo>
                          <a:pt x="73" y="87"/>
                        </a:lnTo>
                        <a:lnTo>
                          <a:pt x="70" y="90"/>
                        </a:lnTo>
                        <a:lnTo>
                          <a:pt x="70" y="87"/>
                        </a:lnTo>
                        <a:lnTo>
                          <a:pt x="70" y="84"/>
                        </a:lnTo>
                        <a:lnTo>
                          <a:pt x="73" y="84"/>
                        </a:lnTo>
                        <a:lnTo>
                          <a:pt x="76" y="81"/>
                        </a:lnTo>
                        <a:lnTo>
                          <a:pt x="73" y="78"/>
                        </a:lnTo>
                        <a:lnTo>
                          <a:pt x="70" y="75"/>
                        </a:lnTo>
                        <a:lnTo>
                          <a:pt x="64" y="75"/>
                        </a:lnTo>
                        <a:lnTo>
                          <a:pt x="64" y="72"/>
                        </a:lnTo>
                        <a:lnTo>
                          <a:pt x="64" y="72"/>
                        </a:lnTo>
                        <a:lnTo>
                          <a:pt x="67" y="72"/>
                        </a:lnTo>
                        <a:lnTo>
                          <a:pt x="67" y="66"/>
                        </a:lnTo>
                        <a:lnTo>
                          <a:pt x="64" y="66"/>
                        </a:lnTo>
                        <a:lnTo>
                          <a:pt x="61" y="66"/>
                        </a:lnTo>
                        <a:lnTo>
                          <a:pt x="61" y="69"/>
                        </a:lnTo>
                        <a:lnTo>
                          <a:pt x="57" y="66"/>
                        </a:lnTo>
                        <a:lnTo>
                          <a:pt x="54" y="66"/>
                        </a:lnTo>
                        <a:lnTo>
                          <a:pt x="54" y="69"/>
                        </a:lnTo>
                        <a:lnTo>
                          <a:pt x="51" y="72"/>
                        </a:lnTo>
                        <a:lnTo>
                          <a:pt x="51" y="78"/>
                        </a:lnTo>
                        <a:lnTo>
                          <a:pt x="48" y="81"/>
                        </a:lnTo>
                        <a:lnTo>
                          <a:pt x="48" y="81"/>
                        </a:lnTo>
                        <a:lnTo>
                          <a:pt x="45" y="81"/>
                        </a:lnTo>
                        <a:lnTo>
                          <a:pt x="42" y="84"/>
                        </a:lnTo>
                        <a:lnTo>
                          <a:pt x="42" y="81"/>
                        </a:lnTo>
                        <a:lnTo>
                          <a:pt x="39" y="81"/>
                        </a:lnTo>
                        <a:lnTo>
                          <a:pt x="36" y="84"/>
                        </a:lnTo>
                        <a:lnTo>
                          <a:pt x="36" y="87"/>
                        </a:lnTo>
                        <a:lnTo>
                          <a:pt x="33" y="93"/>
                        </a:lnTo>
                        <a:lnTo>
                          <a:pt x="30" y="93"/>
                        </a:lnTo>
                        <a:lnTo>
                          <a:pt x="30" y="93"/>
                        </a:lnTo>
                        <a:lnTo>
                          <a:pt x="24" y="96"/>
                        </a:lnTo>
                        <a:lnTo>
                          <a:pt x="24" y="96"/>
                        </a:lnTo>
                        <a:lnTo>
                          <a:pt x="21" y="96"/>
                        </a:lnTo>
                        <a:lnTo>
                          <a:pt x="21" y="100"/>
                        </a:lnTo>
                        <a:lnTo>
                          <a:pt x="18" y="10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08" name="Freeform 1307"/>
                  <p:cNvSpPr>
                    <a:spLocks noEditPoints="1"/>
                  </p:cNvSpPr>
                  <p:nvPr/>
                </p:nvSpPr>
                <p:spPr bwMode="auto">
                  <a:xfrm>
                    <a:off x="2109" y="1450"/>
                    <a:ext cx="106" cy="100"/>
                  </a:xfrm>
                  <a:custGeom>
                    <a:avLst/>
                    <a:gdLst>
                      <a:gd name="T0" fmla="*/ 16 w 35"/>
                      <a:gd name="T1" fmla="*/ 3 h 33"/>
                      <a:gd name="T2" fmla="*/ 16 w 35"/>
                      <a:gd name="T3" fmla="*/ 4 h 33"/>
                      <a:gd name="T4" fmla="*/ 15 w 35"/>
                      <a:gd name="T5" fmla="*/ 7 h 33"/>
                      <a:gd name="T6" fmla="*/ 17 w 35"/>
                      <a:gd name="T7" fmla="*/ 9 h 33"/>
                      <a:gd name="T8" fmla="*/ 19 w 35"/>
                      <a:gd name="T9" fmla="*/ 7 h 33"/>
                      <a:gd name="T10" fmla="*/ 20 w 35"/>
                      <a:gd name="T11" fmla="*/ 10 h 33"/>
                      <a:gd name="T12" fmla="*/ 23 w 35"/>
                      <a:gd name="T13" fmla="*/ 13 h 33"/>
                      <a:gd name="T14" fmla="*/ 25 w 35"/>
                      <a:gd name="T15" fmla="*/ 15 h 33"/>
                      <a:gd name="T16" fmla="*/ 28 w 35"/>
                      <a:gd name="T17" fmla="*/ 19 h 33"/>
                      <a:gd name="T18" fmla="*/ 28 w 35"/>
                      <a:gd name="T19" fmla="*/ 22 h 33"/>
                      <a:gd name="T20" fmla="*/ 27 w 35"/>
                      <a:gd name="T21" fmla="*/ 24 h 33"/>
                      <a:gd name="T22" fmla="*/ 27 w 35"/>
                      <a:gd name="T23" fmla="*/ 26 h 33"/>
                      <a:gd name="T24" fmla="*/ 31 w 35"/>
                      <a:gd name="T25" fmla="*/ 26 h 33"/>
                      <a:gd name="T26" fmla="*/ 33 w 35"/>
                      <a:gd name="T27" fmla="*/ 26 h 33"/>
                      <a:gd name="T28" fmla="*/ 33 w 35"/>
                      <a:gd name="T29" fmla="*/ 28 h 33"/>
                      <a:gd name="T30" fmla="*/ 31 w 35"/>
                      <a:gd name="T31" fmla="*/ 30 h 33"/>
                      <a:gd name="T32" fmla="*/ 29 w 35"/>
                      <a:gd name="T33" fmla="*/ 31 h 33"/>
                      <a:gd name="T34" fmla="*/ 26 w 35"/>
                      <a:gd name="T35" fmla="*/ 29 h 33"/>
                      <a:gd name="T36" fmla="*/ 24 w 35"/>
                      <a:gd name="T37" fmla="*/ 29 h 33"/>
                      <a:gd name="T38" fmla="*/ 24 w 35"/>
                      <a:gd name="T39" fmla="*/ 28 h 33"/>
                      <a:gd name="T40" fmla="*/ 23 w 35"/>
                      <a:gd name="T41" fmla="*/ 25 h 33"/>
                      <a:gd name="T42" fmla="*/ 22 w 35"/>
                      <a:gd name="T43" fmla="*/ 24 h 33"/>
                      <a:gd name="T44" fmla="*/ 21 w 35"/>
                      <a:gd name="T45" fmla="*/ 22 h 33"/>
                      <a:gd name="T46" fmla="*/ 19 w 35"/>
                      <a:gd name="T47" fmla="*/ 22 h 33"/>
                      <a:gd name="T48" fmla="*/ 16 w 35"/>
                      <a:gd name="T49" fmla="*/ 24 h 33"/>
                      <a:gd name="T50" fmla="*/ 14 w 35"/>
                      <a:gd name="T51" fmla="*/ 27 h 33"/>
                      <a:gd name="T52" fmla="*/ 12 w 35"/>
                      <a:gd name="T53" fmla="*/ 28 h 33"/>
                      <a:gd name="T54" fmla="*/ 9 w 35"/>
                      <a:gd name="T55" fmla="*/ 31 h 33"/>
                      <a:gd name="T56" fmla="*/ 7 w 35"/>
                      <a:gd name="T57" fmla="*/ 32 h 33"/>
                      <a:gd name="T58" fmla="*/ 5 w 35"/>
                      <a:gd name="T59" fmla="*/ 32 h 33"/>
                      <a:gd name="T60" fmla="*/ 6 w 35"/>
                      <a:gd name="T61" fmla="*/ 28 h 33"/>
                      <a:gd name="T62" fmla="*/ 5 w 35"/>
                      <a:gd name="T63" fmla="*/ 26 h 33"/>
                      <a:gd name="T64" fmla="*/ 2 w 35"/>
                      <a:gd name="T65" fmla="*/ 25 h 33"/>
                      <a:gd name="T66" fmla="*/ 1 w 35"/>
                      <a:gd name="T67" fmla="*/ 26 h 33"/>
                      <a:gd name="T68" fmla="*/ 4 w 35"/>
                      <a:gd name="T69" fmla="*/ 22 h 33"/>
                      <a:gd name="T70" fmla="*/ 6 w 35"/>
                      <a:gd name="T71" fmla="*/ 18 h 33"/>
                      <a:gd name="T72" fmla="*/ 8 w 35"/>
                      <a:gd name="T73" fmla="*/ 13 h 33"/>
                      <a:gd name="T74" fmla="*/ 10 w 35"/>
                      <a:gd name="T75" fmla="*/ 9 h 33"/>
                      <a:gd name="T76" fmla="*/ 12 w 35"/>
                      <a:gd name="T77" fmla="*/ 5 h 33"/>
                      <a:gd name="T78" fmla="*/ 11 w 35"/>
                      <a:gd name="T79" fmla="*/ 4 h 33"/>
                      <a:gd name="T80" fmla="*/ 8 w 35"/>
                      <a:gd name="T81" fmla="*/ 12 h 33"/>
                      <a:gd name="T82" fmla="*/ 5 w 35"/>
                      <a:gd name="T83" fmla="*/ 21 h 33"/>
                      <a:gd name="T84" fmla="*/ 0 w 35"/>
                      <a:gd name="T85" fmla="*/ 27 h 33"/>
                      <a:gd name="T86" fmla="*/ 4 w 35"/>
                      <a:gd name="T87" fmla="*/ 26 h 33"/>
                      <a:gd name="T88" fmla="*/ 4 w 35"/>
                      <a:gd name="T89" fmla="*/ 32 h 33"/>
                      <a:gd name="T90" fmla="*/ 9 w 35"/>
                      <a:gd name="T91" fmla="*/ 32 h 33"/>
                      <a:gd name="T92" fmla="*/ 14 w 35"/>
                      <a:gd name="T93" fmla="*/ 28 h 33"/>
                      <a:gd name="T94" fmla="*/ 18 w 35"/>
                      <a:gd name="T95" fmla="*/ 23 h 33"/>
                      <a:gd name="T96" fmla="*/ 22 w 35"/>
                      <a:gd name="T97" fmla="*/ 23 h 33"/>
                      <a:gd name="T98" fmla="*/ 24 w 35"/>
                      <a:gd name="T99" fmla="*/ 28 h 33"/>
                      <a:gd name="T100" fmla="*/ 26 w 35"/>
                      <a:gd name="T101" fmla="*/ 30 h 33"/>
                      <a:gd name="T102" fmla="*/ 32 w 35"/>
                      <a:gd name="T103" fmla="*/ 30 h 33"/>
                      <a:gd name="T104" fmla="*/ 34 w 35"/>
                      <a:gd name="T105" fmla="*/ 27 h 33"/>
                      <a:gd name="T106" fmla="*/ 32 w 35"/>
                      <a:gd name="T107" fmla="*/ 26 h 33"/>
                      <a:gd name="T108" fmla="*/ 28 w 35"/>
                      <a:gd name="T109" fmla="*/ 24 h 33"/>
                      <a:gd name="T110" fmla="*/ 29 w 35"/>
                      <a:gd name="T111" fmla="*/ 20 h 33"/>
                      <a:gd name="T112" fmla="*/ 24 w 35"/>
                      <a:gd name="T113" fmla="*/ 14 h 33"/>
                      <a:gd name="T114" fmla="*/ 20 w 35"/>
                      <a:gd name="T115" fmla="*/ 8 h 33"/>
                      <a:gd name="T116" fmla="*/ 16 w 35"/>
                      <a:gd name="T117" fmla="*/ 9 h 33"/>
                      <a:gd name="T118" fmla="*/ 17 w 35"/>
                      <a:gd name="T119"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 h="33">
                        <a:moveTo>
                          <a:pt x="15" y="1"/>
                        </a:moveTo>
                        <a:cubicBezTo>
                          <a:pt x="15" y="1"/>
                          <a:pt x="15" y="1"/>
                          <a:pt x="15" y="1"/>
                        </a:cubicBezTo>
                        <a:cubicBezTo>
                          <a:pt x="15" y="1"/>
                          <a:pt x="15" y="1"/>
                          <a:pt x="15" y="1"/>
                        </a:cubicBezTo>
                        <a:cubicBezTo>
                          <a:pt x="15" y="1"/>
                          <a:pt x="15" y="1"/>
                          <a:pt x="15" y="1"/>
                        </a:cubicBezTo>
                        <a:cubicBezTo>
                          <a:pt x="15" y="2"/>
                          <a:pt x="15" y="2"/>
                          <a:pt x="15" y="2"/>
                        </a:cubicBezTo>
                        <a:cubicBezTo>
                          <a:pt x="15" y="3"/>
                          <a:pt x="15" y="3"/>
                          <a:pt x="15"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5"/>
                          <a:pt x="15" y="5"/>
                          <a:pt x="15" y="5"/>
                        </a:cubicBezTo>
                        <a:cubicBezTo>
                          <a:pt x="15" y="5"/>
                          <a:pt x="15" y="5"/>
                          <a:pt x="15" y="5"/>
                        </a:cubicBezTo>
                        <a:cubicBezTo>
                          <a:pt x="15" y="6"/>
                          <a:pt x="15" y="6"/>
                          <a:pt x="15" y="6"/>
                        </a:cubicBezTo>
                        <a:cubicBezTo>
                          <a:pt x="15" y="6"/>
                          <a:pt x="15" y="6"/>
                          <a:pt x="15" y="6"/>
                        </a:cubicBezTo>
                        <a:cubicBezTo>
                          <a:pt x="15" y="7"/>
                          <a:pt x="15" y="7"/>
                          <a:pt x="15" y="7"/>
                        </a:cubicBezTo>
                        <a:cubicBezTo>
                          <a:pt x="15" y="8"/>
                          <a:pt x="15" y="8"/>
                          <a:pt x="15" y="8"/>
                        </a:cubicBezTo>
                        <a:cubicBezTo>
                          <a:pt x="15" y="8"/>
                          <a:pt x="15" y="8"/>
                          <a:pt x="15" y="8"/>
                        </a:cubicBezTo>
                        <a:cubicBezTo>
                          <a:pt x="15" y="9"/>
                          <a:pt x="15" y="9"/>
                          <a:pt x="15" y="9"/>
                        </a:cubicBezTo>
                        <a:cubicBezTo>
                          <a:pt x="16" y="9"/>
                          <a:pt x="16" y="9"/>
                          <a:pt x="16" y="9"/>
                        </a:cubicBezTo>
                        <a:cubicBezTo>
                          <a:pt x="16" y="9"/>
                          <a:pt x="16" y="9"/>
                          <a:pt x="16" y="9"/>
                        </a:cubicBezTo>
                        <a:cubicBezTo>
                          <a:pt x="17" y="9"/>
                          <a:pt x="17" y="9"/>
                          <a:pt x="17" y="9"/>
                        </a:cubicBezTo>
                        <a:cubicBezTo>
                          <a:pt x="17" y="9"/>
                          <a:pt x="17" y="9"/>
                          <a:pt x="17" y="9"/>
                        </a:cubicBezTo>
                        <a:cubicBezTo>
                          <a:pt x="17" y="8"/>
                          <a:pt x="17" y="8"/>
                          <a:pt x="17" y="8"/>
                        </a:cubicBezTo>
                        <a:cubicBezTo>
                          <a:pt x="17" y="8"/>
                          <a:pt x="17" y="8"/>
                          <a:pt x="17" y="8"/>
                        </a:cubicBezTo>
                        <a:cubicBezTo>
                          <a:pt x="18" y="7"/>
                          <a:pt x="18" y="7"/>
                          <a:pt x="18" y="7"/>
                        </a:cubicBezTo>
                        <a:cubicBezTo>
                          <a:pt x="18" y="6"/>
                          <a:pt x="18" y="6"/>
                          <a:pt x="18" y="6"/>
                        </a:cubicBezTo>
                        <a:cubicBezTo>
                          <a:pt x="18" y="7"/>
                          <a:pt x="18" y="7"/>
                          <a:pt x="18" y="7"/>
                        </a:cubicBezTo>
                        <a:cubicBezTo>
                          <a:pt x="19" y="7"/>
                          <a:pt x="19" y="7"/>
                          <a:pt x="19" y="7"/>
                        </a:cubicBezTo>
                        <a:cubicBezTo>
                          <a:pt x="19" y="7"/>
                          <a:pt x="19" y="7"/>
                          <a:pt x="19" y="7"/>
                        </a:cubicBezTo>
                        <a:cubicBezTo>
                          <a:pt x="19" y="8"/>
                          <a:pt x="19" y="8"/>
                          <a:pt x="19" y="8"/>
                        </a:cubicBezTo>
                        <a:cubicBezTo>
                          <a:pt x="19" y="8"/>
                          <a:pt x="19" y="8"/>
                          <a:pt x="19" y="8"/>
                        </a:cubicBezTo>
                        <a:cubicBezTo>
                          <a:pt x="19" y="8"/>
                          <a:pt x="19" y="8"/>
                          <a:pt x="19" y="8"/>
                        </a:cubicBezTo>
                        <a:cubicBezTo>
                          <a:pt x="19" y="9"/>
                          <a:pt x="19" y="9"/>
                          <a:pt x="19" y="9"/>
                        </a:cubicBezTo>
                        <a:cubicBezTo>
                          <a:pt x="19" y="9"/>
                          <a:pt x="19" y="9"/>
                          <a:pt x="19" y="9"/>
                        </a:cubicBezTo>
                        <a:cubicBezTo>
                          <a:pt x="19" y="10"/>
                          <a:pt x="19" y="10"/>
                          <a:pt x="19" y="10"/>
                        </a:cubicBezTo>
                        <a:cubicBezTo>
                          <a:pt x="20" y="10"/>
                          <a:pt x="20" y="10"/>
                          <a:pt x="20" y="10"/>
                        </a:cubicBezTo>
                        <a:cubicBezTo>
                          <a:pt x="20" y="10"/>
                          <a:pt x="20" y="10"/>
                          <a:pt x="20" y="10"/>
                        </a:cubicBezTo>
                        <a:cubicBezTo>
                          <a:pt x="22" y="11"/>
                          <a:pt x="22" y="11"/>
                          <a:pt x="22" y="11"/>
                        </a:cubicBezTo>
                        <a:cubicBezTo>
                          <a:pt x="22" y="11"/>
                          <a:pt x="22" y="11"/>
                          <a:pt x="22" y="11"/>
                        </a:cubicBezTo>
                        <a:cubicBezTo>
                          <a:pt x="22" y="11"/>
                          <a:pt x="22" y="11"/>
                          <a:pt x="22" y="11"/>
                        </a:cubicBezTo>
                        <a:cubicBezTo>
                          <a:pt x="23" y="11"/>
                          <a:pt x="23" y="11"/>
                          <a:pt x="23" y="11"/>
                        </a:cubicBezTo>
                        <a:cubicBezTo>
                          <a:pt x="23" y="12"/>
                          <a:pt x="23" y="12"/>
                          <a:pt x="23" y="12"/>
                        </a:cubicBezTo>
                        <a:cubicBezTo>
                          <a:pt x="23" y="13"/>
                          <a:pt x="23" y="13"/>
                          <a:pt x="23" y="13"/>
                        </a:cubicBezTo>
                        <a:cubicBezTo>
                          <a:pt x="23" y="13"/>
                          <a:pt x="23" y="13"/>
                          <a:pt x="23" y="13"/>
                        </a:cubicBezTo>
                        <a:cubicBezTo>
                          <a:pt x="23" y="13"/>
                          <a:pt x="23" y="13"/>
                          <a:pt x="23" y="13"/>
                        </a:cubicBezTo>
                        <a:cubicBezTo>
                          <a:pt x="24" y="14"/>
                          <a:pt x="24" y="14"/>
                          <a:pt x="24" y="14"/>
                        </a:cubicBezTo>
                        <a:cubicBezTo>
                          <a:pt x="24" y="14"/>
                          <a:pt x="24" y="14"/>
                          <a:pt x="24" y="14"/>
                        </a:cubicBezTo>
                        <a:cubicBezTo>
                          <a:pt x="24" y="14"/>
                          <a:pt x="24" y="14"/>
                          <a:pt x="24" y="14"/>
                        </a:cubicBezTo>
                        <a:cubicBezTo>
                          <a:pt x="24" y="14"/>
                          <a:pt x="24" y="14"/>
                          <a:pt x="24" y="14"/>
                        </a:cubicBezTo>
                        <a:cubicBezTo>
                          <a:pt x="25" y="15"/>
                          <a:pt x="25" y="15"/>
                          <a:pt x="25" y="15"/>
                        </a:cubicBezTo>
                        <a:cubicBezTo>
                          <a:pt x="25" y="16"/>
                          <a:pt x="25" y="16"/>
                          <a:pt x="25" y="16"/>
                        </a:cubicBezTo>
                        <a:cubicBezTo>
                          <a:pt x="25" y="16"/>
                          <a:pt x="25" y="16"/>
                          <a:pt x="25" y="16"/>
                        </a:cubicBezTo>
                        <a:cubicBezTo>
                          <a:pt x="25" y="16"/>
                          <a:pt x="25" y="16"/>
                          <a:pt x="25" y="16"/>
                        </a:cubicBezTo>
                        <a:cubicBezTo>
                          <a:pt x="27" y="17"/>
                          <a:pt x="27" y="17"/>
                          <a:pt x="27" y="17"/>
                        </a:cubicBezTo>
                        <a:cubicBezTo>
                          <a:pt x="28" y="18"/>
                          <a:pt x="28" y="18"/>
                          <a:pt x="28" y="18"/>
                        </a:cubicBezTo>
                        <a:cubicBezTo>
                          <a:pt x="28" y="19"/>
                          <a:pt x="28" y="19"/>
                          <a:pt x="28" y="19"/>
                        </a:cubicBezTo>
                        <a:cubicBezTo>
                          <a:pt x="28" y="19"/>
                          <a:pt x="28" y="19"/>
                          <a:pt x="28" y="19"/>
                        </a:cubicBezTo>
                        <a:cubicBezTo>
                          <a:pt x="28" y="19"/>
                          <a:pt x="28" y="19"/>
                          <a:pt x="28" y="19"/>
                        </a:cubicBezTo>
                        <a:cubicBezTo>
                          <a:pt x="29" y="20"/>
                          <a:pt x="29" y="20"/>
                          <a:pt x="29" y="20"/>
                        </a:cubicBezTo>
                        <a:cubicBezTo>
                          <a:pt x="29" y="20"/>
                          <a:pt x="29" y="20"/>
                          <a:pt x="29" y="20"/>
                        </a:cubicBezTo>
                        <a:cubicBezTo>
                          <a:pt x="28" y="21"/>
                          <a:pt x="28" y="21"/>
                          <a:pt x="28" y="21"/>
                        </a:cubicBezTo>
                        <a:cubicBezTo>
                          <a:pt x="28" y="21"/>
                          <a:pt x="28" y="21"/>
                          <a:pt x="28" y="21"/>
                        </a:cubicBezTo>
                        <a:cubicBezTo>
                          <a:pt x="28" y="21"/>
                          <a:pt x="28" y="21"/>
                          <a:pt x="28" y="21"/>
                        </a:cubicBezTo>
                        <a:cubicBezTo>
                          <a:pt x="28" y="22"/>
                          <a:pt x="28" y="22"/>
                          <a:pt x="28" y="22"/>
                        </a:cubicBezTo>
                        <a:cubicBezTo>
                          <a:pt x="29" y="23"/>
                          <a:pt x="29" y="23"/>
                          <a:pt x="29" y="23"/>
                        </a:cubicBezTo>
                        <a:cubicBezTo>
                          <a:pt x="29" y="23"/>
                          <a:pt x="29" y="23"/>
                          <a:pt x="29" y="23"/>
                        </a:cubicBezTo>
                        <a:cubicBezTo>
                          <a:pt x="29" y="23"/>
                          <a:pt x="29" y="23"/>
                          <a:pt x="29" y="23"/>
                        </a:cubicBezTo>
                        <a:cubicBezTo>
                          <a:pt x="29" y="23"/>
                          <a:pt x="29" y="23"/>
                          <a:pt x="29" y="23"/>
                        </a:cubicBezTo>
                        <a:cubicBezTo>
                          <a:pt x="28" y="24"/>
                          <a:pt x="28" y="24"/>
                          <a:pt x="28" y="24"/>
                        </a:cubicBezTo>
                        <a:cubicBezTo>
                          <a:pt x="28" y="24"/>
                          <a:pt x="28" y="24"/>
                          <a:pt x="28" y="24"/>
                        </a:cubicBezTo>
                        <a:cubicBezTo>
                          <a:pt x="27" y="24"/>
                          <a:pt x="27" y="24"/>
                          <a:pt x="27" y="24"/>
                        </a:cubicBezTo>
                        <a:cubicBezTo>
                          <a:pt x="27" y="24"/>
                          <a:pt x="27" y="24"/>
                          <a:pt x="27" y="24"/>
                        </a:cubicBezTo>
                        <a:cubicBezTo>
                          <a:pt x="26" y="25"/>
                          <a:pt x="26" y="25"/>
                          <a:pt x="26" y="25"/>
                        </a:cubicBezTo>
                        <a:cubicBezTo>
                          <a:pt x="26" y="25"/>
                          <a:pt x="26" y="25"/>
                          <a:pt x="26" y="25"/>
                        </a:cubicBezTo>
                        <a:cubicBezTo>
                          <a:pt x="26" y="25"/>
                          <a:pt x="26" y="25"/>
                          <a:pt x="26" y="25"/>
                        </a:cubicBezTo>
                        <a:cubicBezTo>
                          <a:pt x="27" y="26"/>
                          <a:pt x="27" y="26"/>
                          <a:pt x="27" y="26"/>
                        </a:cubicBezTo>
                        <a:cubicBezTo>
                          <a:pt x="27" y="26"/>
                          <a:pt x="27" y="26"/>
                          <a:pt x="27" y="26"/>
                        </a:cubicBezTo>
                        <a:cubicBezTo>
                          <a:pt x="27" y="26"/>
                          <a:pt x="27" y="26"/>
                          <a:pt x="27" y="26"/>
                        </a:cubicBezTo>
                        <a:cubicBezTo>
                          <a:pt x="29" y="26"/>
                          <a:pt x="29" y="26"/>
                          <a:pt x="29" y="26"/>
                        </a:cubicBezTo>
                        <a:cubicBezTo>
                          <a:pt x="29" y="26"/>
                          <a:pt x="29" y="26"/>
                          <a:pt x="29" y="26"/>
                        </a:cubicBezTo>
                        <a:cubicBezTo>
                          <a:pt x="30" y="26"/>
                          <a:pt x="30" y="26"/>
                          <a:pt x="30" y="26"/>
                        </a:cubicBezTo>
                        <a:cubicBezTo>
                          <a:pt x="30" y="26"/>
                          <a:pt x="30" y="26"/>
                          <a:pt x="30" y="26"/>
                        </a:cubicBezTo>
                        <a:cubicBezTo>
                          <a:pt x="30" y="26"/>
                          <a:pt x="30" y="26"/>
                          <a:pt x="30" y="26"/>
                        </a:cubicBezTo>
                        <a:cubicBezTo>
                          <a:pt x="30" y="26"/>
                          <a:pt x="30" y="26"/>
                          <a:pt x="30" y="26"/>
                        </a:cubicBezTo>
                        <a:cubicBezTo>
                          <a:pt x="31" y="26"/>
                          <a:pt x="31" y="26"/>
                          <a:pt x="31" y="26"/>
                        </a:cubicBezTo>
                        <a:cubicBezTo>
                          <a:pt x="32" y="27"/>
                          <a:pt x="32" y="27"/>
                          <a:pt x="32" y="27"/>
                        </a:cubicBezTo>
                        <a:cubicBezTo>
                          <a:pt x="32" y="27"/>
                          <a:pt x="32" y="27"/>
                          <a:pt x="32" y="27"/>
                        </a:cubicBezTo>
                        <a:cubicBezTo>
                          <a:pt x="32" y="27"/>
                          <a:pt x="32" y="27"/>
                          <a:pt x="32" y="27"/>
                        </a:cubicBezTo>
                        <a:cubicBezTo>
                          <a:pt x="33" y="26"/>
                          <a:pt x="33" y="26"/>
                          <a:pt x="33" y="26"/>
                        </a:cubicBezTo>
                        <a:cubicBezTo>
                          <a:pt x="33" y="26"/>
                          <a:pt x="33" y="26"/>
                          <a:pt x="33" y="26"/>
                        </a:cubicBezTo>
                        <a:cubicBezTo>
                          <a:pt x="33" y="26"/>
                          <a:pt x="33" y="26"/>
                          <a:pt x="33" y="26"/>
                        </a:cubicBezTo>
                        <a:cubicBezTo>
                          <a:pt x="33" y="26"/>
                          <a:pt x="33" y="26"/>
                          <a:pt x="33" y="26"/>
                        </a:cubicBezTo>
                        <a:cubicBezTo>
                          <a:pt x="34" y="26"/>
                          <a:pt x="34" y="26"/>
                          <a:pt x="34" y="26"/>
                        </a:cubicBezTo>
                        <a:cubicBezTo>
                          <a:pt x="34" y="27"/>
                          <a:pt x="34" y="27"/>
                          <a:pt x="34" y="27"/>
                        </a:cubicBezTo>
                        <a:cubicBezTo>
                          <a:pt x="33" y="27"/>
                          <a:pt x="33" y="27"/>
                          <a:pt x="33" y="27"/>
                        </a:cubicBezTo>
                        <a:cubicBezTo>
                          <a:pt x="32" y="27"/>
                          <a:pt x="32" y="27"/>
                          <a:pt x="32" y="27"/>
                        </a:cubicBezTo>
                        <a:cubicBezTo>
                          <a:pt x="33" y="28"/>
                          <a:pt x="33" y="28"/>
                          <a:pt x="33" y="28"/>
                        </a:cubicBezTo>
                        <a:cubicBezTo>
                          <a:pt x="33" y="28"/>
                          <a:pt x="33" y="28"/>
                          <a:pt x="33" y="28"/>
                        </a:cubicBezTo>
                        <a:cubicBezTo>
                          <a:pt x="33" y="28"/>
                          <a:pt x="33" y="28"/>
                          <a:pt x="33" y="28"/>
                        </a:cubicBezTo>
                        <a:cubicBezTo>
                          <a:pt x="34" y="28"/>
                          <a:pt x="34" y="28"/>
                          <a:pt x="34" y="28"/>
                        </a:cubicBezTo>
                        <a:cubicBezTo>
                          <a:pt x="34" y="28"/>
                          <a:pt x="34" y="28"/>
                          <a:pt x="34" y="28"/>
                        </a:cubicBezTo>
                        <a:cubicBezTo>
                          <a:pt x="33" y="28"/>
                          <a:pt x="33" y="28"/>
                          <a:pt x="33" y="28"/>
                        </a:cubicBezTo>
                        <a:cubicBezTo>
                          <a:pt x="33" y="29"/>
                          <a:pt x="33" y="29"/>
                          <a:pt x="33" y="29"/>
                        </a:cubicBezTo>
                        <a:cubicBezTo>
                          <a:pt x="33" y="29"/>
                          <a:pt x="33" y="29"/>
                          <a:pt x="33" y="29"/>
                        </a:cubicBezTo>
                        <a:cubicBezTo>
                          <a:pt x="32" y="30"/>
                          <a:pt x="32" y="30"/>
                          <a:pt x="32" y="30"/>
                        </a:cubicBezTo>
                        <a:cubicBezTo>
                          <a:pt x="31" y="30"/>
                          <a:pt x="31" y="30"/>
                          <a:pt x="31" y="30"/>
                        </a:cubicBezTo>
                        <a:cubicBezTo>
                          <a:pt x="31" y="30"/>
                          <a:pt x="31" y="30"/>
                          <a:pt x="31" y="30"/>
                        </a:cubicBezTo>
                        <a:cubicBezTo>
                          <a:pt x="31" y="30"/>
                          <a:pt x="31" y="30"/>
                          <a:pt x="31" y="30"/>
                        </a:cubicBezTo>
                        <a:cubicBezTo>
                          <a:pt x="30" y="31"/>
                          <a:pt x="30" y="31"/>
                          <a:pt x="30" y="31"/>
                        </a:cubicBezTo>
                        <a:cubicBezTo>
                          <a:pt x="30" y="31"/>
                          <a:pt x="30" y="31"/>
                          <a:pt x="30" y="31"/>
                        </a:cubicBezTo>
                        <a:cubicBezTo>
                          <a:pt x="29" y="31"/>
                          <a:pt x="29" y="31"/>
                          <a:pt x="29" y="31"/>
                        </a:cubicBezTo>
                        <a:cubicBezTo>
                          <a:pt x="29" y="31"/>
                          <a:pt x="29" y="31"/>
                          <a:pt x="29" y="31"/>
                        </a:cubicBezTo>
                        <a:cubicBezTo>
                          <a:pt x="29" y="31"/>
                          <a:pt x="29" y="31"/>
                          <a:pt x="29" y="31"/>
                        </a:cubicBezTo>
                        <a:cubicBezTo>
                          <a:pt x="28" y="31"/>
                          <a:pt x="28" y="31"/>
                          <a:pt x="28" y="31"/>
                        </a:cubicBezTo>
                        <a:cubicBezTo>
                          <a:pt x="28" y="30"/>
                          <a:pt x="28" y="30"/>
                          <a:pt x="28" y="30"/>
                        </a:cubicBezTo>
                        <a:cubicBezTo>
                          <a:pt x="28" y="30"/>
                          <a:pt x="28" y="30"/>
                          <a:pt x="28" y="30"/>
                        </a:cubicBezTo>
                        <a:cubicBezTo>
                          <a:pt x="27" y="30"/>
                          <a:pt x="27" y="30"/>
                          <a:pt x="27" y="30"/>
                        </a:cubicBezTo>
                        <a:cubicBezTo>
                          <a:pt x="27" y="30"/>
                          <a:pt x="27" y="30"/>
                          <a:pt x="27" y="30"/>
                        </a:cubicBezTo>
                        <a:cubicBezTo>
                          <a:pt x="26" y="29"/>
                          <a:pt x="26" y="29"/>
                          <a:pt x="26" y="29"/>
                        </a:cubicBezTo>
                        <a:cubicBezTo>
                          <a:pt x="26" y="29"/>
                          <a:pt x="26" y="29"/>
                          <a:pt x="26" y="29"/>
                        </a:cubicBezTo>
                        <a:cubicBezTo>
                          <a:pt x="26" y="29"/>
                          <a:pt x="26" y="29"/>
                          <a:pt x="26" y="29"/>
                        </a:cubicBezTo>
                        <a:cubicBezTo>
                          <a:pt x="25" y="29"/>
                          <a:pt x="25" y="29"/>
                          <a:pt x="25" y="29"/>
                        </a:cubicBezTo>
                        <a:cubicBezTo>
                          <a:pt x="25" y="29"/>
                          <a:pt x="25" y="29"/>
                          <a:pt x="25" y="29"/>
                        </a:cubicBezTo>
                        <a:cubicBezTo>
                          <a:pt x="25" y="29"/>
                          <a:pt x="25" y="29"/>
                          <a:pt x="25" y="29"/>
                        </a:cubicBezTo>
                        <a:cubicBezTo>
                          <a:pt x="25" y="29"/>
                          <a:pt x="25" y="29"/>
                          <a:pt x="25" y="29"/>
                        </a:cubicBezTo>
                        <a:cubicBezTo>
                          <a:pt x="24" y="29"/>
                          <a:pt x="24" y="29"/>
                          <a:pt x="24" y="29"/>
                        </a:cubicBezTo>
                        <a:cubicBezTo>
                          <a:pt x="24" y="29"/>
                          <a:pt x="24" y="29"/>
                          <a:pt x="24" y="29"/>
                        </a:cubicBezTo>
                        <a:cubicBezTo>
                          <a:pt x="24" y="29"/>
                          <a:pt x="24" y="29"/>
                          <a:pt x="24" y="29"/>
                        </a:cubicBezTo>
                        <a:cubicBezTo>
                          <a:pt x="23" y="29"/>
                          <a:pt x="23" y="29"/>
                          <a:pt x="23" y="29"/>
                        </a:cubicBezTo>
                        <a:cubicBezTo>
                          <a:pt x="23" y="29"/>
                          <a:pt x="23" y="29"/>
                          <a:pt x="23" y="29"/>
                        </a:cubicBezTo>
                        <a:cubicBezTo>
                          <a:pt x="23" y="28"/>
                          <a:pt x="23" y="28"/>
                          <a:pt x="23" y="28"/>
                        </a:cubicBezTo>
                        <a:cubicBezTo>
                          <a:pt x="24" y="28"/>
                          <a:pt x="24" y="28"/>
                          <a:pt x="24" y="28"/>
                        </a:cubicBezTo>
                        <a:cubicBezTo>
                          <a:pt x="24" y="28"/>
                          <a:pt x="24" y="28"/>
                          <a:pt x="24" y="28"/>
                        </a:cubicBezTo>
                        <a:cubicBezTo>
                          <a:pt x="24" y="28"/>
                          <a:pt x="24" y="28"/>
                          <a:pt x="24" y="28"/>
                        </a:cubicBezTo>
                        <a:cubicBezTo>
                          <a:pt x="25" y="27"/>
                          <a:pt x="25" y="27"/>
                          <a:pt x="25" y="27"/>
                        </a:cubicBezTo>
                        <a:cubicBezTo>
                          <a:pt x="25" y="27"/>
                          <a:pt x="25" y="27"/>
                          <a:pt x="25" y="27"/>
                        </a:cubicBezTo>
                        <a:cubicBezTo>
                          <a:pt x="25" y="26"/>
                          <a:pt x="25" y="26"/>
                          <a:pt x="25" y="26"/>
                        </a:cubicBezTo>
                        <a:cubicBezTo>
                          <a:pt x="25" y="25"/>
                          <a:pt x="25" y="25"/>
                          <a:pt x="25" y="25"/>
                        </a:cubicBezTo>
                        <a:cubicBezTo>
                          <a:pt x="24" y="25"/>
                          <a:pt x="24" y="25"/>
                          <a:pt x="24" y="25"/>
                        </a:cubicBezTo>
                        <a:cubicBezTo>
                          <a:pt x="24" y="25"/>
                          <a:pt x="24" y="25"/>
                          <a:pt x="24" y="25"/>
                        </a:cubicBezTo>
                        <a:cubicBezTo>
                          <a:pt x="23" y="25"/>
                          <a:pt x="23" y="25"/>
                          <a:pt x="23" y="25"/>
                        </a:cubicBezTo>
                        <a:cubicBezTo>
                          <a:pt x="23" y="25"/>
                          <a:pt x="23" y="25"/>
                          <a:pt x="23" y="25"/>
                        </a:cubicBezTo>
                        <a:cubicBezTo>
                          <a:pt x="23" y="25"/>
                          <a:pt x="23" y="25"/>
                          <a:pt x="23" y="25"/>
                        </a:cubicBezTo>
                        <a:cubicBezTo>
                          <a:pt x="22" y="25"/>
                          <a:pt x="22" y="25"/>
                          <a:pt x="22" y="25"/>
                        </a:cubicBezTo>
                        <a:cubicBezTo>
                          <a:pt x="21" y="25"/>
                          <a:pt x="21" y="25"/>
                          <a:pt x="21" y="25"/>
                        </a:cubicBezTo>
                        <a:cubicBezTo>
                          <a:pt x="21" y="24"/>
                          <a:pt x="21" y="24"/>
                          <a:pt x="21" y="24"/>
                        </a:cubicBezTo>
                        <a:cubicBezTo>
                          <a:pt x="22" y="24"/>
                          <a:pt x="22" y="24"/>
                          <a:pt x="22" y="24"/>
                        </a:cubicBezTo>
                        <a:cubicBezTo>
                          <a:pt x="22" y="24"/>
                          <a:pt x="22" y="24"/>
                          <a:pt x="22" y="24"/>
                        </a:cubicBezTo>
                        <a:cubicBezTo>
                          <a:pt x="22" y="23"/>
                          <a:pt x="22" y="23"/>
                          <a:pt x="22" y="23"/>
                        </a:cubicBezTo>
                        <a:cubicBezTo>
                          <a:pt x="22" y="22"/>
                          <a:pt x="22" y="22"/>
                          <a:pt x="22" y="22"/>
                        </a:cubicBezTo>
                        <a:cubicBezTo>
                          <a:pt x="22" y="22"/>
                          <a:pt x="22" y="22"/>
                          <a:pt x="22" y="22"/>
                        </a:cubicBezTo>
                        <a:cubicBezTo>
                          <a:pt x="22" y="22"/>
                          <a:pt x="22" y="22"/>
                          <a:pt x="22" y="22"/>
                        </a:cubicBezTo>
                        <a:cubicBezTo>
                          <a:pt x="21" y="22"/>
                          <a:pt x="21" y="22"/>
                          <a:pt x="21" y="22"/>
                        </a:cubicBezTo>
                        <a:cubicBezTo>
                          <a:pt x="21" y="21"/>
                          <a:pt x="21" y="21"/>
                          <a:pt x="21" y="21"/>
                        </a:cubicBezTo>
                        <a:cubicBezTo>
                          <a:pt x="21" y="22"/>
                          <a:pt x="21" y="22"/>
                          <a:pt x="21" y="22"/>
                        </a:cubicBezTo>
                        <a:cubicBezTo>
                          <a:pt x="20" y="22"/>
                          <a:pt x="20" y="22"/>
                          <a:pt x="20" y="22"/>
                        </a:cubicBezTo>
                        <a:cubicBezTo>
                          <a:pt x="20" y="22"/>
                          <a:pt x="20" y="22"/>
                          <a:pt x="20" y="22"/>
                        </a:cubicBezTo>
                        <a:cubicBezTo>
                          <a:pt x="20" y="22"/>
                          <a:pt x="20" y="22"/>
                          <a:pt x="20" y="22"/>
                        </a:cubicBezTo>
                        <a:cubicBezTo>
                          <a:pt x="20" y="22"/>
                          <a:pt x="20" y="22"/>
                          <a:pt x="20" y="22"/>
                        </a:cubicBezTo>
                        <a:cubicBezTo>
                          <a:pt x="19" y="22"/>
                          <a:pt x="19" y="22"/>
                          <a:pt x="19" y="22"/>
                        </a:cubicBezTo>
                        <a:cubicBezTo>
                          <a:pt x="19" y="22"/>
                          <a:pt x="19" y="22"/>
                          <a:pt x="19" y="22"/>
                        </a:cubicBezTo>
                        <a:cubicBezTo>
                          <a:pt x="19" y="22"/>
                          <a:pt x="19" y="22"/>
                          <a:pt x="19" y="22"/>
                        </a:cubicBezTo>
                        <a:cubicBezTo>
                          <a:pt x="18" y="22"/>
                          <a:pt x="18" y="22"/>
                          <a:pt x="18" y="22"/>
                        </a:cubicBezTo>
                        <a:cubicBezTo>
                          <a:pt x="18" y="22"/>
                          <a:pt x="18" y="22"/>
                          <a:pt x="18" y="22"/>
                        </a:cubicBezTo>
                        <a:cubicBezTo>
                          <a:pt x="18" y="22"/>
                          <a:pt x="18" y="22"/>
                          <a:pt x="18" y="22"/>
                        </a:cubicBezTo>
                        <a:cubicBezTo>
                          <a:pt x="18" y="23"/>
                          <a:pt x="18" y="23"/>
                          <a:pt x="18" y="23"/>
                        </a:cubicBezTo>
                        <a:cubicBezTo>
                          <a:pt x="17" y="24"/>
                          <a:pt x="17" y="24"/>
                          <a:pt x="17" y="24"/>
                        </a:cubicBezTo>
                        <a:cubicBezTo>
                          <a:pt x="16" y="24"/>
                          <a:pt x="16" y="24"/>
                          <a:pt x="16" y="24"/>
                        </a:cubicBezTo>
                        <a:cubicBezTo>
                          <a:pt x="16" y="24"/>
                          <a:pt x="16" y="24"/>
                          <a:pt x="16" y="24"/>
                        </a:cubicBezTo>
                        <a:cubicBezTo>
                          <a:pt x="16" y="25"/>
                          <a:pt x="16" y="25"/>
                          <a:pt x="16" y="25"/>
                        </a:cubicBezTo>
                        <a:cubicBezTo>
                          <a:pt x="16" y="27"/>
                          <a:pt x="16" y="27"/>
                          <a:pt x="16" y="27"/>
                        </a:cubicBezTo>
                        <a:cubicBezTo>
                          <a:pt x="16" y="27"/>
                          <a:pt x="16" y="27"/>
                          <a:pt x="16" y="27"/>
                        </a:cubicBezTo>
                        <a:cubicBezTo>
                          <a:pt x="16" y="27"/>
                          <a:pt x="16" y="27"/>
                          <a:pt x="16" y="27"/>
                        </a:cubicBezTo>
                        <a:cubicBezTo>
                          <a:pt x="16" y="27"/>
                          <a:pt x="16" y="27"/>
                          <a:pt x="16" y="27"/>
                        </a:cubicBezTo>
                        <a:cubicBezTo>
                          <a:pt x="15" y="27"/>
                          <a:pt x="15" y="27"/>
                          <a:pt x="15" y="27"/>
                        </a:cubicBezTo>
                        <a:cubicBezTo>
                          <a:pt x="14" y="27"/>
                          <a:pt x="14" y="27"/>
                          <a:pt x="14" y="27"/>
                        </a:cubicBezTo>
                        <a:cubicBezTo>
                          <a:pt x="14" y="27"/>
                          <a:pt x="14" y="27"/>
                          <a:pt x="14" y="27"/>
                        </a:cubicBezTo>
                        <a:cubicBezTo>
                          <a:pt x="14" y="27"/>
                          <a:pt x="14" y="27"/>
                          <a:pt x="14" y="27"/>
                        </a:cubicBezTo>
                        <a:cubicBezTo>
                          <a:pt x="14" y="27"/>
                          <a:pt x="14" y="27"/>
                          <a:pt x="14" y="27"/>
                        </a:cubicBezTo>
                        <a:cubicBezTo>
                          <a:pt x="13" y="27"/>
                          <a:pt x="13" y="27"/>
                          <a:pt x="13" y="27"/>
                        </a:cubicBezTo>
                        <a:cubicBezTo>
                          <a:pt x="13" y="27"/>
                          <a:pt x="13" y="27"/>
                          <a:pt x="13" y="27"/>
                        </a:cubicBezTo>
                        <a:cubicBezTo>
                          <a:pt x="13" y="27"/>
                          <a:pt x="13" y="27"/>
                          <a:pt x="13" y="27"/>
                        </a:cubicBezTo>
                        <a:cubicBezTo>
                          <a:pt x="12" y="28"/>
                          <a:pt x="12" y="28"/>
                          <a:pt x="12" y="28"/>
                        </a:cubicBezTo>
                        <a:cubicBezTo>
                          <a:pt x="11" y="29"/>
                          <a:pt x="11" y="29"/>
                          <a:pt x="11" y="29"/>
                        </a:cubicBezTo>
                        <a:cubicBezTo>
                          <a:pt x="11" y="29"/>
                          <a:pt x="11" y="29"/>
                          <a:pt x="11" y="29"/>
                        </a:cubicBezTo>
                        <a:cubicBezTo>
                          <a:pt x="11" y="29"/>
                          <a:pt x="11" y="29"/>
                          <a:pt x="11" y="29"/>
                        </a:cubicBezTo>
                        <a:cubicBezTo>
                          <a:pt x="11" y="30"/>
                          <a:pt x="11" y="30"/>
                          <a:pt x="11" y="30"/>
                        </a:cubicBezTo>
                        <a:cubicBezTo>
                          <a:pt x="10" y="31"/>
                          <a:pt x="10" y="31"/>
                          <a:pt x="10" y="31"/>
                        </a:cubicBezTo>
                        <a:cubicBezTo>
                          <a:pt x="10" y="31"/>
                          <a:pt x="10" y="31"/>
                          <a:pt x="10" y="31"/>
                        </a:cubicBezTo>
                        <a:cubicBezTo>
                          <a:pt x="9" y="31"/>
                          <a:pt x="9" y="31"/>
                          <a:pt x="9" y="31"/>
                        </a:cubicBezTo>
                        <a:cubicBezTo>
                          <a:pt x="9" y="31"/>
                          <a:pt x="9" y="31"/>
                          <a:pt x="9" y="31"/>
                        </a:cubicBezTo>
                        <a:cubicBezTo>
                          <a:pt x="8" y="32"/>
                          <a:pt x="8" y="32"/>
                          <a:pt x="8" y="32"/>
                        </a:cubicBezTo>
                        <a:cubicBezTo>
                          <a:pt x="8" y="32"/>
                          <a:pt x="8" y="32"/>
                          <a:pt x="8" y="32"/>
                        </a:cubicBezTo>
                        <a:cubicBezTo>
                          <a:pt x="8" y="32"/>
                          <a:pt x="8" y="32"/>
                          <a:pt x="8" y="32"/>
                        </a:cubicBezTo>
                        <a:cubicBezTo>
                          <a:pt x="8" y="32"/>
                          <a:pt x="8" y="32"/>
                          <a:pt x="8" y="32"/>
                        </a:cubicBezTo>
                        <a:cubicBezTo>
                          <a:pt x="7" y="32"/>
                          <a:pt x="7" y="32"/>
                          <a:pt x="7" y="32"/>
                        </a:cubicBezTo>
                        <a:cubicBezTo>
                          <a:pt x="7" y="32"/>
                          <a:pt x="7" y="32"/>
                          <a:pt x="7" y="32"/>
                        </a:cubicBezTo>
                        <a:cubicBezTo>
                          <a:pt x="7" y="32"/>
                          <a:pt x="7" y="32"/>
                          <a:pt x="7" y="32"/>
                        </a:cubicBezTo>
                        <a:cubicBezTo>
                          <a:pt x="6" y="32"/>
                          <a:pt x="6" y="32"/>
                          <a:pt x="6" y="32"/>
                        </a:cubicBezTo>
                        <a:cubicBezTo>
                          <a:pt x="6" y="32"/>
                          <a:pt x="6" y="32"/>
                          <a:pt x="6" y="32"/>
                        </a:cubicBezTo>
                        <a:cubicBezTo>
                          <a:pt x="6" y="32"/>
                          <a:pt x="6" y="32"/>
                          <a:pt x="6" y="32"/>
                        </a:cubicBezTo>
                        <a:cubicBezTo>
                          <a:pt x="5" y="32"/>
                          <a:pt x="5" y="32"/>
                          <a:pt x="5" y="32"/>
                        </a:cubicBezTo>
                        <a:cubicBezTo>
                          <a:pt x="5" y="32"/>
                          <a:pt x="5" y="32"/>
                          <a:pt x="5" y="32"/>
                        </a:cubicBezTo>
                        <a:cubicBezTo>
                          <a:pt x="5" y="32"/>
                          <a:pt x="5" y="32"/>
                          <a:pt x="5" y="32"/>
                        </a:cubicBezTo>
                        <a:cubicBezTo>
                          <a:pt x="5" y="31"/>
                          <a:pt x="5" y="31"/>
                          <a:pt x="5" y="31"/>
                        </a:cubicBezTo>
                        <a:cubicBezTo>
                          <a:pt x="5" y="30"/>
                          <a:pt x="5" y="30"/>
                          <a:pt x="5" y="30"/>
                        </a:cubicBezTo>
                        <a:cubicBezTo>
                          <a:pt x="6" y="30"/>
                          <a:pt x="6" y="30"/>
                          <a:pt x="6" y="30"/>
                        </a:cubicBezTo>
                        <a:cubicBezTo>
                          <a:pt x="5" y="30"/>
                          <a:pt x="5" y="30"/>
                          <a:pt x="5" y="30"/>
                        </a:cubicBezTo>
                        <a:cubicBezTo>
                          <a:pt x="5" y="29"/>
                          <a:pt x="5" y="29"/>
                          <a:pt x="5" y="29"/>
                        </a:cubicBezTo>
                        <a:cubicBezTo>
                          <a:pt x="6" y="28"/>
                          <a:pt x="6" y="28"/>
                          <a:pt x="6" y="28"/>
                        </a:cubicBezTo>
                        <a:cubicBezTo>
                          <a:pt x="6" y="28"/>
                          <a:pt x="6" y="28"/>
                          <a:pt x="6" y="28"/>
                        </a:cubicBezTo>
                        <a:cubicBezTo>
                          <a:pt x="6" y="27"/>
                          <a:pt x="6" y="27"/>
                          <a:pt x="6" y="27"/>
                        </a:cubicBezTo>
                        <a:cubicBezTo>
                          <a:pt x="6" y="27"/>
                          <a:pt x="6" y="27"/>
                          <a:pt x="6" y="27"/>
                        </a:cubicBezTo>
                        <a:cubicBezTo>
                          <a:pt x="6" y="26"/>
                          <a:pt x="6" y="26"/>
                          <a:pt x="6" y="26"/>
                        </a:cubicBezTo>
                        <a:cubicBezTo>
                          <a:pt x="6" y="26"/>
                          <a:pt x="6" y="26"/>
                          <a:pt x="6" y="26"/>
                        </a:cubicBezTo>
                        <a:cubicBezTo>
                          <a:pt x="5" y="26"/>
                          <a:pt x="5" y="26"/>
                          <a:pt x="5" y="26"/>
                        </a:cubicBezTo>
                        <a:cubicBezTo>
                          <a:pt x="5" y="26"/>
                          <a:pt x="5" y="26"/>
                          <a:pt x="5" y="26"/>
                        </a:cubicBezTo>
                        <a:cubicBezTo>
                          <a:pt x="5" y="26"/>
                          <a:pt x="5" y="26"/>
                          <a:pt x="5" y="26"/>
                        </a:cubicBezTo>
                        <a:cubicBezTo>
                          <a:pt x="4" y="26"/>
                          <a:pt x="4" y="26"/>
                          <a:pt x="4" y="26"/>
                        </a:cubicBezTo>
                        <a:cubicBezTo>
                          <a:pt x="4" y="26"/>
                          <a:pt x="4" y="26"/>
                          <a:pt x="4" y="26"/>
                        </a:cubicBezTo>
                        <a:cubicBezTo>
                          <a:pt x="4" y="26"/>
                          <a:pt x="4" y="26"/>
                          <a:pt x="4" y="26"/>
                        </a:cubicBezTo>
                        <a:cubicBezTo>
                          <a:pt x="4" y="26"/>
                          <a:pt x="4" y="26"/>
                          <a:pt x="4" y="26"/>
                        </a:cubicBezTo>
                        <a:cubicBezTo>
                          <a:pt x="3" y="26"/>
                          <a:pt x="3" y="26"/>
                          <a:pt x="3" y="26"/>
                        </a:cubicBezTo>
                        <a:cubicBezTo>
                          <a:pt x="2" y="26"/>
                          <a:pt x="2" y="26"/>
                          <a:pt x="2" y="26"/>
                        </a:cubicBezTo>
                        <a:cubicBezTo>
                          <a:pt x="2" y="25"/>
                          <a:pt x="2" y="25"/>
                          <a:pt x="2" y="25"/>
                        </a:cubicBezTo>
                        <a:cubicBezTo>
                          <a:pt x="2" y="25"/>
                          <a:pt x="2" y="25"/>
                          <a:pt x="2" y="25"/>
                        </a:cubicBezTo>
                        <a:cubicBezTo>
                          <a:pt x="1" y="25"/>
                          <a:pt x="1" y="25"/>
                          <a:pt x="1" y="25"/>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4"/>
                          <a:pt x="1" y="24"/>
                          <a:pt x="1" y="24"/>
                        </a:cubicBezTo>
                        <a:cubicBezTo>
                          <a:pt x="1" y="24"/>
                          <a:pt x="1" y="24"/>
                          <a:pt x="1" y="24"/>
                        </a:cubicBezTo>
                        <a:cubicBezTo>
                          <a:pt x="1" y="24"/>
                          <a:pt x="1" y="24"/>
                          <a:pt x="1" y="24"/>
                        </a:cubicBezTo>
                        <a:cubicBezTo>
                          <a:pt x="1" y="23"/>
                          <a:pt x="1" y="23"/>
                          <a:pt x="1" y="23"/>
                        </a:cubicBezTo>
                        <a:cubicBezTo>
                          <a:pt x="3" y="22"/>
                          <a:pt x="3" y="22"/>
                          <a:pt x="3" y="22"/>
                        </a:cubicBezTo>
                        <a:cubicBezTo>
                          <a:pt x="4" y="22"/>
                          <a:pt x="4" y="22"/>
                          <a:pt x="4" y="22"/>
                        </a:cubicBezTo>
                        <a:cubicBezTo>
                          <a:pt x="4" y="22"/>
                          <a:pt x="4" y="22"/>
                          <a:pt x="4" y="22"/>
                        </a:cubicBezTo>
                        <a:cubicBezTo>
                          <a:pt x="5" y="22"/>
                          <a:pt x="5" y="22"/>
                          <a:pt x="5" y="22"/>
                        </a:cubicBezTo>
                        <a:cubicBezTo>
                          <a:pt x="5" y="21"/>
                          <a:pt x="5" y="21"/>
                          <a:pt x="5" y="21"/>
                        </a:cubicBezTo>
                        <a:cubicBezTo>
                          <a:pt x="5" y="21"/>
                          <a:pt x="5" y="21"/>
                          <a:pt x="5" y="21"/>
                        </a:cubicBezTo>
                        <a:cubicBezTo>
                          <a:pt x="5" y="21"/>
                          <a:pt x="5" y="21"/>
                          <a:pt x="5" y="21"/>
                        </a:cubicBezTo>
                        <a:cubicBezTo>
                          <a:pt x="5" y="19"/>
                          <a:pt x="5" y="19"/>
                          <a:pt x="5" y="19"/>
                        </a:cubicBezTo>
                        <a:cubicBezTo>
                          <a:pt x="6" y="19"/>
                          <a:pt x="6" y="19"/>
                          <a:pt x="6" y="19"/>
                        </a:cubicBezTo>
                        <a:cubicBezTo>
                          <a:pt x="6" y="18"/>
                          <a:pt x="6" y="18"/>
                          <a:pt x="6" y="18"/>
                        </a:cubicBezTo>
                        <a:cubicBezTo>
                          <a:pt x="6" y="18"/>
                          <a:pt x="6" y="18"/>
                          <a:pt x="6" y="18"/>
                        </a:cubicBezTo>
                        <a:cubicBezTo>
                          <a:pt x="6" y="17"/>
                          <a:pt x="6" y="17"/>
                          <a:pt x="6" y="17"/>
                        </a:cubicBezTo>
                        <a:cubicBezTo>
                          <a:pt x="6" y="16"/>
                          <a:pt x="6" y="16"/>
                          <a:pt x="6" y="16"/>
                        </a:cubicBezTo>
                        <a:cubicBezTo>
                          <a:pt x="8" y="15"/>
                          <a:pt x="8" y="15"/>
                          <a:pt x="8" y="15"/>
                        </a:cubicBezTo>
                        <a:cubicBezTo>
                          <a:pt x="8" y="14"/>
                          <a:pt x="8" y="14"/>
                          <a:pt x="8" y="14"/>
                        </a:cubicBezTo>
                        <a:cubicBezTo>
                          <a:pt x="8" y="14"/>
                          <a:pt x="8" y="14"/>
                          <a:pt x="8" y="14"/>
                        </a:cubicBezTo>
                        <a:cubicBezTo>
                          <a:pt x="8" y="13"/>
                          <a:pt x="8" y="13"/>
                          <a:pt x="8" y="13"/>
                        </a:cubicBezTo>
                        <a:cubicBezTo>
                          <a:pt x="8" y="12"/>
                          <a:pt x="8" y="12"/>
                          <a:pt x="8" y="12"/>
                        </a:cubicBezTo>
                        <a:cubicBezTo>
                          <a:pt x="9" y="12"/>
                          <a:pt x="9" y="12"/>
                          <a:pt x="9" y="12"/>
                        </a:cubicBezTo>
                        <a:cubicBezTo>
                          <a:pt x="9" y="12"/>
                          <a:pt x="9" y="12"/>
                          <a:pt x="9" y="12"/>
                        </a:cubicBezTo>
                        <a:cubicBezTo>
                          <a:pt x="9" y="11"/>
                          <a:pt x="9" y="11"/>
                          <a:pt x="9" y="11"/>
                        </a:cubicBezTo>
                        <a:cubicBezTo>
                          <a:pt x="9" y="11"/>
                          <a:pt x="9" y="11"/>
                          <a:pt x="9" y="11"/>
                        </a:cubicBezTo>
                        <a:cubicBezTo>
                          <a:pt x="10" y="9"/>
                          <a:pt x="10" y="9"/>
                          <a:pt x="10" y="9"/>
                        </a:cubicBezTo>
                        <a:cubicBezTo>
                          <a:pt x="10" y="9"/>
                          <a:pt x="10" y="9"/>
                          <a:pt x="10" y="9"/>
                        </a:cubicBezTo>
                        <a:cubicBezTo>
                          <a:pt x="10" y="9"/>
                          <a:pt x="10" y="9"/>
                          <a:pt x="10" y="9"/>
                        </a:cubicBezTo>
                        <a:cubicBezTo>
                          <a:pt x="10" y="8"/>
                          <a:pt x="10" y="8"/>
                          <a:pt x="10" y="8"/>
                        </a:cubicBezTo>
                        <a:cubicBezTo>
                          <a:pt x="10" y="7"/>
                          <a:pt x="10" y="7"/>
                          <a:pt x="10" y="7"/>
                        </a:cubicBezTo>
                        <a:cubicBezTo>
                          <a:pt x="11" y="7"/>
                          <a:pt x="11" y="7"/>
                          <a:pt x="11" y="7"/>
                        </a:cubicBezTo>
                        <a:cubicBezTo>
                          <a:pt x="11" y="7"/>
                          <a:pt x="11" y="7"/>
                          <a:pt x="11" y="7"/>
                        </a:cubicBezTo>
                        <a:cubicBezTo>
                          <a:pt x="11" y="6"/>
                          <a:pt x="11" y="6"/>
                          <a:pt x="11" y="6"/>
                        </a:cubicBezTo>
                        <a:cubicBezTo>
                          <a:pt x="12" y="5"/>
                          <a:pt x="12" y="5"/>
                          <a:pt x="12" y="5"/>
                        </a:cubicBezTo>
                        <a:cubicBezTo>
                          <a:pt x="13" y="2"/>
                          <a:pt x="13" y="2"/>
                          <a:pt x="13" y="2"/>
                        </a:cubicBezTo>
                        <a:cubicBezTo>
                          <a:pt x="14" y="1"/>
                          <a:pt x="14" y="1"/>
                          <a:pt x="14" y="1"/>
                        </a:cubicBezTo>
                        <a:cubicBezTo>
                          <a:pt x="15" y="1"/>
                          <a:pt x="15" y="1"/>
                          <a:pt x="15" y="1"/>
                        </a:cubicBezTo>
                        <a:moveTo>
                          <a:pt x="16" y="0"/>
                        </a:moveTo>
                        <a:cubicBezTo>
                          <a:pt x="13" y="1"/>
                          <a:pt x="13" y="1"/>
                          <a:pt x="13" y="1"/>
                        </a:cubicBezTo>
                        <a:cubicBezTo>
                          <a:pt x="12" y="2"/>
                          <a:pt x="12" y="2"/>
                          <a:pt x="12" y="2"/>
                        </a:cubicBezTo>
                        <a:cubicBezTo>
                          <a:pt x="11" y="4"/>
                          <a:pt x="11" y="4"/>
                          <a:pt x="11" y="4"/>
                        </a:cubicBezTo>
                        <a:cubicBezTo>
                          <a:pt x="10" y="6"/>
                          <a:pt x="10" y="6"/>
                          <a:pt x="10" y="6"/>
                        </a:cubicBezTo>
                        <a:cubicBezTo>
                          <a:pt x="10" y="7"/>
                          <a:pt x="10" y="7"/>
                          <a:pt x="10" y="7"/>
                        </a:cubicBezTo>
                        <a:cubicBezTo>
                          <a:pt x="9" y="8"/>
                          <a:pt x="9" y="8"/>
                          <a:pt x="9" y="8"/>
                        </a:cubicBezTo>
                        <a:cubicBezTo>
                          <a:pt x="9" y="9"/>
                          <a:pt x="9" y="9"/>
                          <a:pt x="9" y="9"/>
                        </a:cubicBezTo>
                        <a:cubicBezTo>
                          <a:pt x="8" y="11"/>
                          <a:pt x="8" y="11"/>
                          <a:pt x="8" y="11"/>
                        </a:cubicBezTo>
                        <a:cubicBezTo>
                          <a:pt x="8" y="12"/>
                          <a:pt x="8" y="12"/>
                          <a:pt x="8" y="12"/>
                        </a:cubicBezTo>
                        <a:cubicBezTo>
                          <a:pt x="8" y="12"/>
                          <a:pt x="8" y="12"/>
                          <a:pt x="8" y="12"/>
                        </a:cubicBezTo>
                        <a:cubicBezTo>
                          <a:pt x="7" y="13"/>
                          <a:pt x="7" y="13"/>
                          <a:pt x="7" y="13"/>
                        </a:cubicBezTo>
                        <a:cubicBezTo>
                          <a:pt x="7" y="14"/>
                          <a:pt x="7" y="14"/>
                          <a:pt x="7" y="14"/>
                        </a:cubicBezTo>
                        <a:cubicBezTo>
                          <a:pt x="6" y="16"/>
                          <a:pt x="6" y="16"/>
                          <a:pt x="6" y="16"/>
                        </a:cubicBezTo>
                        <a:cubicBezTo>
                          <a:pt x="5" y="17"/>
                          <a:pt x="5" y="17"/>
                          <a:pt x="5" y="17"/>
                        </a:cubicBezTo>
                        <a:cubicBezTo>
                          <a:pt x="5" y="18"/>
                          <a:pt x="5" y="18"/>
                          <a:pt x="5" y="18"/>
                        </a:cubicBezTo>
                        <a:cubicBezTo>
                          <a:pt x="5" y="19"/>
                          <a:pt x="5" y="19"/>
                          <a:pt x="5" y="19"/>
                        </a:cubicBezTo>
                        <a:cubicBezTo>
                          <a:pt x="5" y="21"/>
                          <a:pt x="5" y="21"/>
                          <a:pt x="5" y="21"/>
                        </a:cubicBezTo>
                        <a:cubicBezTo>
                          <a:pt x="4" y="22"/>
                          <a:pt x="4" y="22"/>
                          <a:pt x="4" y="22"/>
                        </a:cubicBezTo>
                        <a:cubicBezTo>
                          <a:pt x="3" y="22"/>
                          <a:pt x="3" y="22"/>
                          <a:pt x="3" y="22"/>
                        </a:cubicBezTo>
                        <a:cubicBezTo>
                          <a:pt x="1" y="23"/>
                          <a:pt x="1" y="23"/>
                          <a:pt x="1" y="23"/>
                        </a:cubicBezTo>
                        <a:cubicBezTo>
                          <a:pt x="1" y="24"/>
                          <a:pt x="1" y="24"/>
                          <a:pt x="1" y="24"/>
                        </a:cubicBezTo>
                        <a:cubicBezTo>
                          <a:pt x="0" y="26"/>
                          <a:pt x="0" y="26"/>
                          <a:pt x="0" y="26"/>
                        </a:cubicBezTo>
                        <a:cubicBezTo>
                          <a:pt x="0" y="27"/>
                          <a:pt x="0" y="27"/>
                          <a:pt x="0" y="27"/>
                        </a:cubicBezTo>
                        <a:cubicBezTo>
                          <a:pt x="0" y="27"/>
                          <a:pt x="0" y="27"/>
                          <a:pt x="0" y="27"/>
                        </a:cubicBezTo>
                        <a:cubicBezTo>
                          <a:pt x="0" y="27"/>
                          <a:pt x="1" y="27"/>
                          <a:pt x="1" y="27"/>
                        </a:cubicBezTo>
                        <a:cubicBezTo>
                          <a:pt x="1" y="26"/>
                          <a:pt x="1" y="26"/>
                          <a:pt x="1" y="26"/>
                        </a:cubicBezTo>
                        <a:cubicBezTo>
                          <a:pt x="2" y="26"/>
                          <a:pt x="2" y="26"/>
                          <a:pt x="2" y="26"/>
                        </a:cubicBezTo>
                        <a:cubicBezTo>
                          <a:pt x="2" y="26"/>
                          <a:pt x="2" y="26"/>
                          <a:pt x="2" y="26"/>
                        </a:cubicBezTo>
                        <a:cubicBezTo>
                          <a:pt x="3" y="27"/>
                          <a:pt x="3" y="27"/>
                          <a:pt x="3" y="27"/>
                        </a:cubicBezTo>
                        <a:cubicBezTo>
                          <a:pt x="4" y="27"/>
                          <a:pt x="4" y="27"/>
                          <a:pt x="4" y="27"/>
                        </a:cubicBezTo>
                        <a:cubicBezTo>
                          <a:pt x="4" y="26"/>
                          <a:pt x="4" y="26"/>
                          <a:pt x="4" y="26"/>
                        </a:cubicBezTo>
                        <a:cubicBezTo>
                          <a:pt x="5" y="26"/>
                          <a:pt x="5" y="26"/>
                          <a:pt x="5" y="26"/>
                        </a:cubicBezTo>
                        <a:cubicBezTo>
                          <a:pt x="6" y="27"/>
                          <a:pt x="6" y="27"/>
                          <a:pt x="6" y="27"/>
                        </a:cubicBezTo>
                        <a:cubicBezTo>
                          <a:pt x="6" y="28"/>
                          <a:pt x="6" y="28"/>
                          <a:pt x="6" y="28"/>
                        </a:cubicBezTo>
                        <a:cubicBezTo>
                          <a:pt x="5" y="29"/>
                          <a:pt x="5" y="29"/>
                          <a:pt x="5" y="29"/>
                        </a:cubicBezTo>
                        <a:cubicBezTo>
                          <a:pt x="5" y="30"/>
                          <a:pt x="5" y="30"/>
                          <a:pt x="5" y="30"/>
                        </a:cubicBezTo>
                        <a:cubicBezTo>
                          <a:pt x="4" y="31"/>
                          <a:pt x="4" y="31"/>
                          <a:pt x="4" y="31"/>
                        </a:cubicBezTo>
                        <a:cubicBezTo>
                          <a:pt x="4" y="32"/>
                          <a:pt x="4" y="32"/>
                          <a:pt x="4" y="32"/>
                        </a:cubicBezTo>
                        <a:cubicBezTo>
                          <a:pt x="5" y="33"/>
                          <a:pt x="5" y="33"/>
                          <a:pt x="5" y="33"/>
                        </a:cubicBezTo>
                        <a:cubicBezTo>
                          <a:pt x="5" y="33"/>
                          <a:pt x="5" y="33"/>
                          <a:pt x="5" y="33"/>
                        </a:cubicBezTo>
                        <a:cubicBezTo>
                          <a:pt x="6" y="33"/>
                          <a:pt x="6" y="33"/>
                          <a:pt x="6" y="33"/>
                        </a:cubicBezTo>
                        <a:cubicBezTo>
                          <a:pt x="7" y="33"/>
                          <a:pt x="7" y="33"/>
                          <a:pt x="7" y="33"/>
                        </a:cubicBezTo>
                        <a:cubicBezTo>
                          <a:pt x="7" y="32"/>
                          <a:pt x="7" y="32"/>
                          <a:pt x="7" y="32"/>
                        </a:cubicBezTo>
                        <a:cubicBezTo>
                          <a:pt x="8" y="33"/>
                          <a:pt x="8" y="33"/>
                          <a:pt x="8" y="33"/>
                        </a:cubicBezTo>
                        <a:cubicBezTo>
                          <a:pt x="9" y="32"/>
                          <a:pt x="9" y="32"/>
                          <a:pt x="9" y="32"/>
                        </a:cubicBezTo>
                        <a:cubicBezTo>
                          <a:pt x="10" y="31"/>
                          <a:pt x="10" y="31"/>
                          <a:pt x="10" y="31"/>
                        </a:cubicBezTo>
                        <a:cubicBezTo>
                          <a:pt x="10" y="32"/>
                          <a:pt x="10" y="32"/>
                          <a:pt x="10" y="32"/>
                        </a:cubicBezTo>
                        <a:cubicBezTo>
                          <a:pt x="11" y="31"/>
                          <a:pt x="11" y="31"/>
                          <a:pt x="11" y="31"/>
                        </a:cubicBezTo>
                        <a:cubicBezTo>
                          <a:pt x="12" y="29"/>
                          <a:pt x="12" y="29"/>
                          <a:pt x="12" y="29"/>
                        </a:cubicBezTo>
                        <a:cubicBezTo>
                          <a:pt x="13" y="28"/>
                          <a:pt x="13" y="28"/>
                          <a:pt x="13" y="28"/>
                        </a:cubicBezTo>
                        <a:cubicBezTo>
                          <a:pt x="13" y="28"/>
                          <a:pt x="13" y="28"/>
                          <a:pt x="13" y="28"/>
                        </a:cubicBezTo>
                        <a:cubicBezTo>
                          <a:pt x="14" y="28"/>
                          <a:pt x="14" y="28"/>
                          <a:pt x="14" y="28"/>
                        </a:cubicBezTo>
                        <a:cubicBezTo>
                          <a:pt x="14" y="28"/>
                          <a:pt x="14" y="28"/>
                          <a:pt x="14" y="28"/>
                        </a:cubicBezTo>
                        <a:cubicBezTo>
                          <a:pt x="15" y="27"/>
                          <a:pt x="15" y="27"/>
                          <a:pt x="15" y="27"/>
                        </a:cubicBezTo>
                        <a:cubicBezTo>
                          <a:pt x="16" y="27"/>
                          <a:pt x="16" y="27"/>
                          <a:pt x="16" y="27"/>
                        </a:cubicBezTo>
                        <a:cubicBezTo>
                          <a:pt x="17" y="27"/>
                          <a:pt x="17" y="27"/>
                          <a:pt x="17" y="27"/>
                        </a:cubicBezTo>
                        <a:cubicBezTo>
                          <a:pt x="17" y="26"/>
                          <a:pt x="17" y="26"/>
                          <a:pt x="17" y="26"/>
                        </a:cubicBezTo>
                        <a:cubicBezTo>
                          <a:pt x="17" y="24"/>
                          <a:pt x="17" y="24"/>
                          <a:pt x="17" y="24"/>
                        </a:cubicBezTo>
                        <a:cubicBezTo>
                          <a:pt x="18" y="23"/>
                          <a:pt x="18" y="23"/>
                          <a:pt x="18" y="23"/>
                        </a:cubicBezTo>
                        <a:cubicBezTo>
                          <a:pt x="18" y="22"/>
                          <a:pt x="18" y="22"/>
                          <a:pt x="18" y="22"/>
                        </a:cubicBezTo>
                        <a:cubicBezTo>
                          <a:pt x="19" y="22"/>
                          <a:pt x="19" y="22"/>
                          <a:pt x="19" y="22"/>
                        </a:cubicBezTo>
                        <a:cubicBezTo>
                          <a:pt x="20" y="23"/>
                          <a:pt x="20" y="23"/>
                          <a:pt x="20" y="23"/>
                        </a:cubicBezTo>
                        <a:cubicBezTo>
                          <a:pt x="20" y="22"/>
                          <a:pt x="20" y="22"/>
                          <a:pt x="20" y="22"/>
                        </a:cubicBezTo>
                        <a:cubicBezTo>
                          <a:pt x="21" y="22"/>
                          <a:pt x="21" y="22"/>
                          <a:pt x="21" y="22"/>
                        </a:cubicBezTo>
                        <a:cubicBezTo>
                          <a:pt x="22" y="22"/>
                          <a:pt x="22" y="22"/>
                          <a:pt x="22" y="22"/>
                        </a:cubicBezTo>
                        <a:cubicBezTo>
                          <a:pt x="22" y="23"/>
                          <a:pt x="22" y="23"/>
                          <a:pt x="22" y="23"/>
                        </a:cubicBezTo>
                        <a:cubicBezTo>
                          <a:pt x="21" y="24"/>
                          <a:pt x="21" y="24"/>
                          <a:pt x="21" y="24"/>
                        </a:cubicBezTo>
                        <a:cubicBezTo>
                          <a:pt x="20" y="25"/>
                          <a:pt x="20" y="25"/>
                          <a:pt x="20" y="25"/>
                        </a:cubicBezTo>
                        <a:cubicBezTo>
                          <a:pt x="21" y="25"/>
                          <a:pt x="21" y="25"/>
                          <a:pt x="21" y="25"/>
                        </a:cubicBezTo>
                        <a:cubicBezTo>
                          <a:pt x="23" y="25"/>
                          <a:pt x="23" y="25"/>
                          <a:pt x="23" y="25"/>
                        </a:cubicBezTo>
                        <a:cubicBezTo>
                          <a:pt x="24" y="26"/>
                          <a:pt x="24" y="26"/>
                          <a:pt x="24" y="26"/>
                        </a:cubicBezTo>
                        <a:cubicBezTo>
                          <a:pt x="24" y="27"/>
                          <a:pt x="24" y="27"/>
                          <a:pt x="24" y="27"/>
                        </a:cubicBezTo>
                        <a:cubicBezTo>
                          <a:pt x="24" y="28"/>
                          <a:pt x="24" y="28"/>
                          <a:pt x="24" y="28"/>
                        </a:cubicBezTo>
                        <a:cubicBezTo>
                          <a:pt x="23" y="28"/>
                          <a:pt x="23" y="28"/>
                          <a:pt x="23" y="28"/>
                        </a:cubicBezTo>
                        <a:cubicBezTo>
                          <a:pt x="23" y="29"/>
                          <a:pt x="23" y="29"/>
                          <a:pt x="23" y="29"/>
                        </a:cubicBezTo>
                        <a:cubicBezTo>
                          <a:pt x="23" y="30"/>
                          <a:pt x="23" y="30"/>
                          <a:pt x="23" y="30"/>
                        </a:cubicBezTo>
                        <a:cubicBezTo>
                          <a:pt x="24" y="29"/>
                          <a:pt x="24" y="29"/>
                          <a:pt x="24" y="29"/>
                        </a:cubicBezTo>
                        <a:cubicBezTo>
                          <a:pt x="25" y="29"/>
                          <a:pt x="25" y="29"/>
                          <a:pt x="25" y="29"/>
                        </a:cubicBezTo>
                        <a:cubicBezTo>
                          <a:pt x="25" y="30"/>
                          <a:pt x="25" y="30"/>
                          <a:pt x="25" y="30"/>
                        </a:cubicBezTo>
                        <a:cubicBezTo>
                          <a:pt x="26" y="30"/>
                          <a:pt x="26" y="30"/>
                          <a:pt x="26" y="30"/>
                        </a:cubicBezTo>
                        <a:cubicBezTo>
                          <a:pt x="26" y="30"/>
                          <a:pt x="26" y="30"/>
                          <a:pt x="26" y="30"/>
                        </a:cubicBezTo>
                        <a:cubicBezTo>
                          <a:pt x="27" y="30"/>
                          <a:pt x="27" y="30"/>
                          <a:pt x="27" y="30"/>
                        </a:cubicBezTo>
                        <a:cubicBezTo>
                          <a:pt x="28" y="31"/>
                          <a:pt x="28" y="31"/>
                          <a:pt x="28" y="31"/>
                        </a:cubicBezTo>
                        <a:cubicBezTo>
                          <a:pt x="29" y="31"/>
                          <a:pt x="29" y="31"/>
                          <a:pt x="29" y="31"/>
                        </a:cubicBezTo>
                        <a:cubicBezTo>
                          <a:pt x="30" y="32"/>
                          <a:pt x="30" y="32"/>
                          <a:pt x="30" y="32"/>
                        </a:cubicBezTo>
                        <a:cubicBezTo>
                          <a:pt x="31" y="32"/>
                          <a:pt x="31" y="32"/>
                          <a:pt x="31" y="32"/>
                        </a:cubicBezTo>
                        <a:cubicBezTo>
                          <a:pt x="32" y="30"/>
                          <a:pt x="32" y="30"/>
                          <a:pt x="32" y="30"/>
                        </a:cubicBezTo>
                        <a:cubicBezTo>
                          <a:pt x="32" y="30"/>
                          <a:pt x="32" y="30"/>
                          <a:pt x="32" y="30"/>
                        </a:cubicBezTo>
                        <a:cubicBezTo>
                          <a:pt x="33" y="29"/>
                          <a:pt x="33" y="29"/>
                          <a:pt x="33" y="29"/>
                        </a:cubicBezTo>
                        <a:cubicBezTo>
                          <a:pt x="34" y="29"/>
                          <a:pt x="34" y="29"/>
                          <a:pt x="34" y="29"/>
                        </a:cubicBezTo>
                        <a:cubicBezTo>
                          <a:pt x="35" y="28"/>
                          <a:pt x="35" y="28"/>
                          <a:pt x="35" y="28"/>
                        </a:cubicBezTo>
                        <a:cubicBezTo>
                          <a:pt x="34" y="28"/>
                          <a:pt x="34" y="28"/>
                          <a:pt x="34" y="28"/>
                        </a:cubicBezTo>
                        <a:cubicBezTo>
                          <a:pt x="33" y="27"/>
                          <a:pt x="33" y="27"/>
                          <a:pt x="33" y="27"/>
                        </a:cubicBezTo>
                        <a:cubicBezTo>
                          <a:pt x="34" y="27"/>
                          <a:pt x="34" y="27"/>
                          <a:pt x="34" y="27"/>
                        </a:cubicBezTo>
                        <a:cubicBezTo>
                          <a:pt x="34" y="26"/>
                          <a:pt x="34" y="26"/>
                          <a:pt x="34" y="26"/>
                        </a:cubicBezTo>
                        <a:cubicBezTo>
                          <a:pt x="34" y="26"/>
                          <a:pt x="34" y="26"/>
                          <a:pt x="34" y="26"/>
                        </a:cubicBezTo>
                        <a:cubicBezTo>
                          <a:pt x="33" y="25"/>
                          <a:pt x="33" y="25"/>
                          <a:pt x="33" y="25"/>
                        </a:cubicBezTo>
                        <a:cubicBezTo>
                          <a:pt x="33" y="25"/>
                          <a:pt x="33" y="25"/>
                          <a:pt x="33" y="25"/>
                        </a:cubicBezTo>
                        <a:cubicBezTo>
                          <a:pt x="33" y="26"/>
                          <a:pt x="33" y="26"/>
                          <a:pt x="33" y="26"/>
                        </a:cubicBezTo>
                        <a:cubicBezTo>
                          <a:pt x="32" y="26"/>
                          <a:pt x="32" y="26"/>
                          <a:pt x="32" y="26"/>
                        </a:cubicBezTo>
                        <a:cubicBezTo>
                          <a:pt x="32" y="26"/>
                          <a:pt x="32" y="26"/>
                          <a:pt x="32" y="26"/>
                        </a:cubicBezTo>
                        <a:cubicBezTo>
                          <a:pt x="31" y="25"/>
                          <a:pt x="31" y="25"/>
                          <a:pt x="31" y="25"/>
                        </a:cubicBezTo>
                        <a:cubicBezTo>
                          <a:pt x="31" y="25"/>
                          <a:pt x="31" y="25"/>
                          <a:pt x="31" y="25"/>
                        </a:cubicBezTo>
                        <a:cubicBezTo>
                          <a:pt x="30" y="25"/>
                          <a:pt x="30" y="25"/>
                          <a:pt x="30" y="25"/>
                        </a:cubicBezTo>
                        <a:cubicBezTo>
                          <a:pt x="29" y="26"/>
                          <a:pt x="29" y="26"/>
                          <a:pt x="29" y="26"/>
                        </a:cubicBezTo>
                        <a:cubicBezTo>
                          <a:pt x="27" y="26"/>
                          <a:pt x="27" y="26"/>
                          <a:pt x="27" y="26"/>
                        </a:cubicBezTo>
                        <a:cubicBezTo>
                          <a:pt x="27" y="25"/>
                          <a:pt x="27" y="25"/>
                          <a:pt x="27" y="25"/>
                        </a:cubicBezTo>
                        <a:cubicBezTo>
                          <a:pt x="28" y="24"/>
                          <a:pt x="28" y="24"/>
                          <a:pt x="28" y="24"/>
                        </a:cubicBezTo>
                        <a:cubicBezTo>
                          <a:pt x="28" y="24"/>
                          <a:pt x="28" y="24"/>
                          <a:pt x="28" y="24"/>
                        </a:cubicBezTo>
                        <a:cubicBezTo>
                          <a:pt x="29" y="24"/>
                          <a:pt x="29" y="24"/>
                          <a:pt x="29" y="24"/>
                        </a:cubicBezTo>
                        <a:cubicBezTo>
                          <a:pt x="29" y="23"/>
                          <a:pt x="29" y="23"/>
                          <a:pt x="29" y="23"/>
                        </a:cubicBezTo>
                        <a:cubicBezTo>
                          <a:pt x="29" y="22"/>
                          <a:pt x="29" y="22"/>
                          <a:pt x="29" y="22"/>
                        </a:cubicBezTo>
                        <a:cubicBezTo>
                          <a:pt x="29" y="21"/>
                          <a:pt x="29" y="21"/>
                          <a:pt x="29" y="21"/>
                        </a:cubicBezTo>
                        <a:cubicBezTo>
                          <a:pt x="29" y="20"/>
                          <a:pt x="29" y="20"/>
                          <a:pt x="29" y="20"/>
                        </a:cubicBezTo>
                        <a:cubicBezTo>
                          <a:pt x="29" y="20"/>
                          <a:pt x="29" y="20"/>
                          <a:pt x="29" y="20"/>
                        </a:cubicBezTo>
                        <a:cubicBezTo>
                          <a:pt x="29" y="19"/>
                          <a:pt x="29" y="19"/>
                          <a:pt x="29" y="19"/>
                        </a:cubicBezTo>
                        <a:cubicBezTo>
                          <a:pt x="29" y="18"/>
                          <a:pt x="29" y="18"/>
                          <a:pt x="29" y="18"/>
                        </a:cubicBezTo>
                        <a:cubicBezTo>
                          <a:pt x="27" y="16"/>
                          <a:pt x="27" y="16"/>
                          <a:pt x="27" y="16"/>
                        </a:cubicBezTo>
                        <a:cubicBezTo>
                          <a:pt x="25" y="16"/>
                          <a:pt x="25" y="16"/>
                          <a:pt x="25" y="16"/>
                        </a:cubicBezTo>
                        <a:cubicBezTo>
                          <a:pt x="25" y="15"/>
                          <a:pt x="25" y="15"/>
                          <a:pt x="25" y="15"/>
                        </a:cubicBezTo>
                        <a:cubicBezTo>
                          <a:pt x="25" y="14"/>
                          <a:pt x="25" y="14"/>
                          <a:pt x="25" y="14"/>
                        </a:cubicBezTo>
                        <a:cubicBezTo>
                          <a:pt x="24" y="14"/>
                          <a:pt x="24" y="14"/>
                          <a:pt x="24" y="14"/>
                        </a:cubicBezTo>
                        <a:cubicBezTo>
                          <a:pt x="24" y="13"/>
                          <a:pt x="24" y="13"/>
                          <a:pt x="24" y="13"/>
                        </a:cubicBezTo>
                        <a:cubicBezTo>
                          <a:pt x="24" y="12"/>
                          <a:pt x="24" y="12"/>
                          <a:pt x="24" y="12"/>
                        </a:cubicBezTo>
                        <a:cubicBezTo>
                          <a:pt x="24" y="11"/>
                          <a:pt x="24" y="11"/>
                          <a:pt x="24" y="11"/>
                        </a:cubicBezTo>
                        <a:cubicBezTo>
                          <a:pt x="22" y="11"/>
                          <a:pt x="22" y="11"/>
                          <a:pt x="22" y="11"/>
                        </a:cubicBezTo>
                        <a:cubicBezTo>
                          <a:pt x="20" y="10"/>
                          <a:pt x="20" y="10"/>
                          <a:pt x="20" y="10"/>
                        </a:cubicBezTo>
                        <a:cubicBezTo>
                          <a:pt x="19" y="9"/>
                          <a:pt x="19" y="9"/>
                          <a:pt x="19" y="9"/>
                        </a:cubicBezTo>
                        <a:cubicBezTo>
                          <a:pt x="20" y="8"/>
                          <a:pt x="20" y="8"/>
                          <a:pt x="20" y="8"/>
                        </a:cubicBezTo>
                        <a:cubicBezTo>
                          <a:pt x="20" y="7"/>
                          <a:pt x="20" y="7"/>
                          <a:pt x="20" y="7"/>
                        </a:cubicBezTo>
                        <a:cubicBezTo>
                          <a:pt x="19" y="7"/>
                          <a:pt x="19" y="7"/>
                          <a:pt x="19" y="7"/>
                        </a:cubicBezTo>
                        <a:cubicBezTo>
                          <a:pt x="19" y="6"/>
                          <a:pt x="19" y="6"/>
                          <a:pt x="19" y="6"/>
                        </a:cubicBezTo>
                        <a:cubicBezTo>
                          <a:pt x="18" y="6"/>
                          <a:pt x="18" y="6"/>
                          <a:pt x="18" y="6"/>
                        </a:cubicBezTo>
                        <a:cubicBezTo>
                          <a:pt x="17" y="7"/>
                          <a:pt x="17" y="7"/>
                          <a:pt x="17" y="7"/>
                        </a:cubicBezTo>
                        <a:cubicBezTo>
                          <a:pt x="17" y="8"/>
                          <a:pt x="17" y="8"/>
                          <a:pt x="17" y="8"/>
                        </a:cubicBezTo>
                        <a:cubicBezTo>
                          <a:pt x="16" y="9"/>
                          <a:pt x="16" y="9"/>
                          <a:pt x="16" y="9"/>
                        </a:cubicBezTo>
                        <a:cubicBezTo>
                          <a:pt x="16" y="8"/>
                          <a:pt x="16" y="8"/>
                          <a:pt x="16" y="8"/>
                        </a:cubicBezTo>
                        <a:cubicBezTo>
                          <a:pt x="16" y="7"/>
                          <a:pt x="16" y="7"/>
                          <a:pt x="16" y="7"/>
                        </a:cubicBezTo>
                        <a:cubicBezTo>
                          <a:pt x="15" y="6"/>
                          <a:pt x="15" y="6"/>
                          <a:pt x="15" y="6"/>
                        </a:cubicBezTo>
                        <a:cubicBezTo>
                          <a:pt x="15" y="5"/>
                          <a:pt x="15" y="5"/>
                          <a:pt x="15" y="5"/>
                        </a:cubicBezTo>
                        <a:cubicBezTo>
                          <a:pt x="16" y="5"/>
                          <a:pt x="16" y="5"/>
                          <a:pt x="16" y="5"/>
                        </a:cubicBezTo>
                        <a:cubicBezTo>
                          <a:pt x="17" y="5"/>
                          <a:pt x="17" y="5"/>
                          <a:pt x="17" y="5"/>
                        </a:cubicBezTo>
                        <a:cubicBezTo>
                          <a:pt x="17" y="4"/>
                          <a:pt x="17" y="4"/>
                          <a:pt x="17" y="4"/>
                        </a:cubicBezTo>
                        <a:cubicBezTo>
                          <a:pt x="17" y="3"/>
                          <a:pt x="17" y="3"/>
                          <a:pt x="17" y="3"/>
                        </a:cubicBezTo>
                        <a:cubicBezTo>
                          <a:pt x="17" y="2"/>
                          <a:pt x="17" y="2"/>
                          <a:pt x="17" y="2"/>
                        </a:cubicBezTo>
                        <a:cubicBezTo>
                          <a:pt x="15" y="2"/>
                          <a:pt x="15" y="2"/>
                          <a:pt x="15" y="2"/>
                        </a:cubicBezTo>
                        <a:cubicBezTo>
                          <a:pt x="15" y="1"/>
                          <a:pt x="15" y="1"/>
                          <a:pt x="15" y="1"/>
                        </a:cubicBezTo>
                        <a:cubicBezTo>
                          <a:pt x="16" y="0"/>
                          <a:pt x="16" y="0"/>
                          <a:pt x="16" y="0"/>
                        </a:cubicBezTo>
                        <a:cubicBezTo>
                          <a:pt x="16" y="0"/>
                          <a:pt x="16" y="0"/>
                          <a:pt x="1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09" name="Freeform 1308"/>
                  <p:cNvSpPr>
                    <a:spLocks/>
                  </p:cNvSpPr>
                  <p:nvPr/>
                </p:nvSpPr>
                <p:spPr bwMode="auto">
                  <a:xfrm>
                    <a:off x="2139" y="1776"/>
                    <a:ext cx="9" cy="6"/>
                  </a:xfrm>
                  <a:custGeom>
                    <a:avLst/>
                    <a:gdLst>
                      <a:gd name="T0" fmla="*/ 0 w 9"/>
                      <a:gd name="T1" fmla="*/ 6 h 6"/>
                      <a:gd name="T2" fmla="*/ 3 w 9"/>
                      <a:gd name="T3" fmla="*/ 3 h 6"/>
                      <a:gd name="T4" fmla="*/ 6 w 9"/>
                      <a:gd name="T5" fmla="*/ 3 h 6"/>
                      <a:gd name="T6" fmla="*/ 6 w 9"/>
                      <a:gd name="T7" fmla="*/ 0 h 6"/>
                      <a:gd name="T8" fmla="*/ 6 w 9"/>
                      <a:gd name="T9" fmla="*/ 0 h 6"/>
                      <a:gd name="T10" fmla="*/ 9 w 9"/>
                      <a:gd name="T11" fmla="*/ 0 h 6"/>
                      <a:gd name="T12" fmla="*/ 9 w 9"/>
                      <a:gd name="T13" fmla="*/ 3 h 6"/>
                      <a:gd name="T14" fmla="*/ 3 w 9"/>
                      <a:gd name="T15" fmla="*/ 6 h 6"/>
                      <a:gd name="T16" fmla="*/ 3 w 9"/>
                      <a:gd name="T17" fmla="*/ 6 h 6"/>
                      <a:gd name="T18" fmla="*/ 0 w 9"/>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6">
                        <a:moveTo>
                          <a:pt x="0" y="6"/>
                        </a:moveTo>
                        <a:lnTo>
                          <a:pt x="3" y="3"/>
                        </a:lnTo>
                        <a:lnTo>
                          <a:pt x="6" y="3"/>
                        </a:lnTo>
                        <a:lnTo>
                          <a:pt x="6" y="0"/>
                        </a:lnTo>
                        <a:lnTo>
                          <a:pt x="6" y="0"/>
                        </a:lnTo>
                        <a:lnTo>
                          <a:pt x="9" y="0"/>
                        </a:lnTo>
                        <a:lnTo>
                          <a:pt x="9" y="3"/>
                        </a:lnTo>
                        <a:lnTo>
                          <a:pt x="3" y="6"/>
                        </a:lnTo>
                        <a:lnTo>
                          <a:pt x="3" y="6"/>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10" name="Freeform 1309"/>
                  <p:cNvSpPr>
                    <a:spLocks/>
                  </p:cNvSpPr>
                  <p:nvPr/>
                </p:nvSpPr>
                <p:spPr bwMode="auto">
                  <a:xfrm>
                    <a:off x="2139" y="1773"/>
                    <a:ext cx="12" cy="9"/>
                  </a:xfrm>
                  <a:custGeom>
                    <a:avLst/>
                    <a:gdLst>
                      <a:gd name="T0" fmla="*/ 12 w 12"/>
                      <a:gd name="T1" fmla="*/ 0 h 9"/>
                      <a:gd name="T2" fmla="*/ 9 w 12"/>
                      <a:gd name="T3" fmla="*/ 3 h 9"/>
                      <a:gd name="T4" fmla="*/ 6 w 12"/>
                      <a:gd name="T5" fmla="*/ 3 h 9"/>
                      <a:gd name="T6" fmla="*/ 6 w 12"/>
                      <a:gd name="T7" fmla="*/ 3 h 9"/>
                      <a:gd name="T8" fmla="*/ 6 w 12"/>
                      <a:gd name="T9" fmla="*/ 6 h 9"/>
                      <a:gd name="T10" fmla="*/ 3 w 12"/>
                      <a:gd name="T11" fmla="*/ 6 h 9"/>
                      <a:gd name="T12" fmla="*/ 0 w 12"/>
                      <a:gd name="T13" fmla="*/ 9 h 9"/>
                      <a:gd name="T14" fmla="*/ 3 w 12"/>
                      <a:gd name="T15" fmla="*/ 9 h 9"/>
                      <a:gd name="T16" fmla="*/ 6 w 12"/>
                      <a:gd name="T17" fmla="*/ 9 h 9"/>
                      <a:gd name="T18" fmla="*/ 9 w 12"/>
                      <a:gd name="T19" fmla="*/ 6 h 9"/>
                      <a:gd name="T20" fmla="*/ 12 w 12"/>
                      <a:gd name="T21" fmla="*/ 0 h 9"/>
                      <a:gd name="T22" fmla="*/ 12 w 12"/>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9">
                        <a:moveTo>
                          <a:pt x="12" y="0"/>
                        </a:moveTo>
                        <a:lnTo>
                          <a:pt x="9" y="3"/>
                        </a:lnTo>
                        <a:lnTo>
                          <a:pt x="6" y="3"/>
                        </a:lnTo>
                        <a:lnTo>
                          <a:pt x="6" y="3"/>
                        </a:lnTo>
                        <a:lnTo>
                          <a:pt x="6" y="6"/>
                        </a:lnTo>
                        <a:lnTo>
                          <a:pt x="3" y="6"/>
                        </a:lnTo>
                        <a:lnTo>
                          <a:pt x="0" y="9"/>
                        </a:lnTo>
                        <a:lnTo>
                          <a:pt x="3" y="9"/>
                        </a:lnTo>
                        <a:lnTo>
                          <a:pt x="6" y="9"/>
                        </a:lnTo>
                        <a:lnTo>
                          <a:pt x="9" y="6"/>
                        </a:lnTo>
                        <a:lnTo>
                          <a:pt x="12" y="0"/>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11" name="Freeform 1310"/>
                  <p:cNvSpPr>
                    <a:spLocks/>
                  </p:cNvSpPr>
                  <p:nvPr/>
                </p:nvSpPr>
                <p:spPr bwMode="auto">
                  <a:xfrm>
                    <a:off x="2179" y="1444"/>
                    <a:ext cx="15" cy="18"/>
                  </a:xfrm>
                  <a:custGeom>
                    <a:avLst/>
                    <a:gdLst>
                      <a:gd name="T0" fmla="*/ 9 w 15"/>
                      <a:gd name="T1" fmla="*/ 18 h 18"/>
                      <a:gd name="T2" fmla="*/ 6 w 15"/>
                      <a:gd name="T3" fmla="*/ 15 h 18"/>
                      <a:gd name="T4" fmla="*/ 3 w 15"/>
                      <a:gd name="T5" fmla="*/ 12 h 18"/>
                      <a:gd name="T6" fmla="*/ 3 w 15"/>
                      <a:gd name="T7" fmla="*/ 12 h 18"/>
                      <a:gd name="T8" fmla="*/ 3 w 15"/>
                      <a:gd name="T9" fmla="*/ 6 h 18"/>
                      <a:gd name="T10" fmla="*/ 0 w 15"/>
                      <a:gd name="T11" fmla="*/ 6 h 18"/>
                      <a:gd name="T12" fmla="*/ 0 w 15"/>
                      <a:gd name="T13" fmla="*/ 0 h 18"/>
                      <a:gd name="T14" fmla="*/ 0 w 15"/>
                      <a:gd name="T15" fmla="*/ 3 h 18"/>
                      <a:gd name="T16" fmla="*/ 6 w 15"/>
                      <a:gd name="T17" fmla="*/ 6 h 18"/>
                      <a:gd name="T18" fmla="*/ 6 w 15"/>
                      <a:gd name="T19" fmla="*/ 6 h 18"/>
                      <a:gd name="T20" fmla="*/ 6 w 15"/>
                      <a:gd name="T21" fmla="*/ 9 h 18"/>
                      <a:gd name="T22" fmla="*/ 6 w 15"/>
                      <a:gd name="T23" fmla="*/ 15 h 18"/>
                      <a:gd name="T24" fmla="*/ 12 w 15"/>
                      <a:gd name="T25" fmla="*/ 15 h 18"/>
                      <a:gd name="T26" fmla="*/ 15 w 15"/>
                      <a:gd name="T27" fmla="*/ 15 h 18"/>
                      <a:gd name="T28" fmla="*/ 12 w 15"/>
                      <a:gd name="T29" fmla="*/ 18 h 18"/>
                      <a:gd name="T30" fmla="*/ 9 w 15"/>
                      <a:gd name="T31" fmla="*/ 18 h 18"/>
                      <a:gd name="T32" fmla="*/ 6 w 15"/>
                      <a:gd name="T33" fmla="*/ 18 h 18"/>
                      <a:gd name="T34" fmla="*/ 9 w 15"/>
                      <a:gd name="T35"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18">
                        <a:moveTo>
                          <a:pt x="9" y="18"/>
                        </a:moveTo>
                        <a:lnTo>
                          <a:pt x="6" y="15"/>
                        </a:lnTo>
                        <a:lnTo>
                          <a:pt x="3" y="12"/>
                        </a:lnTo>
                        <a:lnTo>
                          <a:pt x="3" y="12"/>
                        </a:lnTo>
                        <a:lnTo>
                          <a:pt x="3" y="6"/>
                        </a:lnTo>
                        <a:lnTo>
                          <a:pt x="0" y="6"/>
                        </a:lnTo>
                        <a:lnTo>
                          <a:pt x="0" y="0"/>
                        </a:lnTo>
                        <a:lnTo>
                          <a:pt x="0" y="3"/>
                        </a:lnTo>
                        <a:lnTo>
                          <a:pt x="6" y="6"/>
                        </a:lnTo>
                        <a:lnTo>
                          <a:pt x="6" y="6"/>
                        </a:lnTo>
                        <a:lnTo>
                          <a:pt x="6" y="9"/>
                        </a:lnTo>
                        <a:lnTo>
                          <a:pt x="6" y="15"/>
                        </a:lnTo>
                        <a:lnTo>
                          <a:pt x="12" y="15"/>
                        </a:lnTo>
                        <a:lnTo>
                          <a:pt x="15" y="15"/>
                        </a:lnTo>
                        <a:lnTo>
                          <a:pt x="12" y="18"/>
                        </a:lnTo>
                        <a:lnTo>
                          <a:pt x="9" y="18"/>
                        </a:lnTo>
                        <a:lnTo>
                          <a:pt x="6" y="18"/>
                        </a:lnTo>
                        <a:lnTo>
                          <a:pt x="9" y="1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12" name="Freeform 1311"/>
                  <p:cNvSpPr>
                    <a:spLocks noEditPoints="1"/>
                  </p:cNvSpPr>
                  <p:nvPr/>
                </p:nvSpPr>
                <p:spPr bwMode="auto">
                  <a:xfrm>
                    <a:off x="2179" y="1444"/>
                    <a:ext cx="15" cy="18"/>
                  </a:xfrm>
                  <a:custGeom>
                    <a:avLst/>
                    <a:gdLst>
                      <a:gd name="T0" fmla="*/ 0 w 15"/>
                      <a:gd name="T1" fmla="*/ 3 h 18"/>
                      <a:gd name="T2" fmla="*/ 0 w 15"/>
                      <a:gd name="T3" fmla="*/ 3 h 18"/>
                      <a:gd name="T4" fmla="*/ 3 w 15"/>
                      <a:gd name="T5" fmla="*/ 6 h 18"/>
                      <a:gd name="T6" fmla="*/ 3 w 15"/>
                      <a:gd name="T7" fmla="*/ 6 h 18"/>
                      <a:gd name="T8" fmla="*/ 3 w 15"/>
                      <a:gd name="T9" fmla="*/ 6 h 18"/>
                      <a:gd name="T10" fmla="*/ 6 w 15"/>
                      <a:gd name="T11" fmla="*/ 9 h 18"/>
                      <a:gd name="T12" fmla="*/ 6 w 15"/>
                      <a:gd name="T13" fmla="*/ 9 h 18"/>
                      <a:gd name="T14" fmla="*/ 6 w 15"/>
                      <a:gd name="T15" fmla="*/ 12 h 18"/>
                      <a:gd name="T16" fmla="*/ 6 w 15"/>
                      <a:gd name="T17" fmla="*/ 12 h 18"/>
                      <a:gd name="T18" fmla="*/ 6 w 15"/>
                      <a:gd name="T19" fmla="*/ 12 h 18"/>
                      <a:gd name="T20" fmla="*/ 3 w 15"/>
                      <a:gd name="T21" fmla="*/ 12 h 18"/>
                      <a:gd name="T22" fmla="*/ 3 w 15"/>
                      <a:gd name="T23" fmla="*/ 12 h 18"/>
                      <a:gd name="T24" fmla="*/ 3 w 15"/>
                      <a:gd name="T25" fmla="*/ 9 h 18"/>
                      <a:gd name="T26" fmla="*/ 3 w 15"/>
                      <a:gd name="T27" fmla="*/ 9 h 18"/>
                      <a:gd name="T28" fmla="*/ 3 w 15"/>
                      <a:gd name="T29" fmla="*/ 6 h 18"/>
                      <a:gd name="T30" fmla="*/ 3 w 15"/>
                      <a:gd name="T31" fmla="*/ 6 h 18"/>
                      <a:gd name="T32" fmla="*/ 3 w 15"/>
                      <a:gd name="T33" fmla="*/ 6 h 18"/>
                      <a:gd name="T34" fmla="*/ 0 w 15"/>
                      <a:gd name="T35" fmla="*/ 3 h 18"/>
                      <a:gd name="T36" fmla="*/ 0 w 15"/>
                      <a:gd name="T37" fmla="*/ 3 h 18"/>
                      <a:gd name="T38" fmla="*/ 0 w 15"/>
                      <a:gd name="T39" fmla="*/ 0 h 18"/>
                      <a:gd name="T40" fmla="*/ 0 w 15"/>
                      <a:gd name="T41" fmla="*/ 0 h 18"/>
                      <a:gd name="T42" fmla="*/ 0 w 15"/>
                      <a:gd name="T43" fmla="*/ 6 h 18"/>
                      <a:gd name="T44" fmla="*/ 0 w 15"/>
                      <a:gd name="T45" fmla="*/ 6 h 18"/>
                      <a:gd name="T46" fmla="*/ 3 w 15"/>
                      <a:gd name="T47" fmla="*/ 9 h 18"/>
                      <a:gd name="T48" fmla="*/ 3 w 15"/>
                      <a:gd name="T49" fmla="*/ 12 h 18"/>
                      <a:gd name="T50" fmla="*/ 6 w 15"/>
                      <a:gd name="T51" fmla="*/ 15 h 18"/>
                      <a:gd name="T52" fmla="*/ 6 w 15"/>
                      <a:gd name="T53" fmla="*/ 18 h 18"/>
                      <a:gd name="T54" fmla="*/ 6 w 15"/>
                      <a:gd name="T55" fmla="*/ 18 h 18"/>
                      <a:gd name="T56" fmla="*/ 9 w 15"/>
                      <a:gd name="T57" fmla="*/ 18 h 18"/>
                      <a:gd name="T58" fmla="*/ 15 w 15"/>
                      <a:gd name="T59" fmla="*/ 18 h 18"/>
                      <a:gd name="T60" fmla="*/ 15 w 15"/>
                      <a:gd name="T61" fmla="*/ 15 h 18"/>
                      <a:gd name="T62" fmla="*/ 12 w 15"/>
                      <a:gd name="T63" fmla="*/ 15 h 18"/>
                      <a:gd name="T64" fmla="*/ 9 w 15"/>
                      <a:gd name="T65" fmla="*/ 15 h 18"/>
                      <a:gd name="T66" fmla="*/ 9 w 15"/>
                      <a:gd name="T67" fmla="*/ 9 h 18"/>
                      <a:gd name="T68" fmla="*/ 6 w 15"/>
                      <a:gd name="T69" fmla="*/ 6 h 18"/>
                      <a:gd name="T70" fmla="*/ 6 w 15"/>
                      <a:gd name="T71" fmla="*/ 3 h 18"/>
                      <a:gd name="T72" fmla="*/ 0 w 15"/>
                      <a:gd name="T73" fmla="*/ 3 h 18"/>
                      <a:gd name="T74" fmla="*/ 0 w 15"/>
                      <a:gd name="T75" fmla="*/ 0 h 18"/>
                      <a:gd name="T76" fmla="*/ 0 w 15"/>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 h="18">
                        <a:moveTo>
                          <a:pt x="0" y="3"/>
                        </a:moveTo>
                        <a:lnTo>
                          <a:pt x="0" y="3"/>
                        </a:lnTo>
                        <a:lnTo>
                          <a:pt x="3" y="6"/>
                        </a:lnTo>
                        <a:lnTo>
                          <a:pt x="3" y="6"/>
                        </a:lnTo>
                        <a:lnTo>
                          <a:pt x="3" y="6"/>
                        </a:lnTo>
                        <a:lnTo>
                          <a:pt x="6" y="9"/>
                        </a:lnTo>
                        <a:lnTo>
                          <a:pt x="6" y="9"/>
                        </a:lnTo>
                        <a:lnTo>
                          <a:pt x="6" y="12"/>
                        </a:lnTo>
                        <a:lnTo>
                          <a:pt x="6" y="12"/>
                        </a:lnTo>
                        <a:lnTo>
                          <a:pt x="6" y="12"/>
                        </a:lnTo>
                        <a:lnTo>
                          <a:pt x="3" y="12"/>
                        </a:lnTo>
                        <a:lnTo>
                          <a:pt x="3" y="12"/>
                        </a:lnTo>
                        <a:lnTo>
                          <a:pt x="3" y="9"/>
                        </a:lnTo>
                        <a:lnTo>
                          <a:pt x="3" y="9"/>
                        </a:lnTo>
                        <a:lnTo>
                          <a:pt x="3" y="6"/>
                        </a:lnTo>
                        <a:lnTo>
                          <a:pt x="3" y="6"/>
                        </a:lnTo>
                        <a:lnTo>
                          <a:pt x="3" y="6"/>
                        </a:lnTo>
                        <a:lnTo>
                          <a:pt x="0" y="3"/>
                        </a:lnTo>
                        <a:lnTo>
                          <a:pt x="0" y="3"/>
                        </a:lnTo>
                        <a:close/>
                        <a:moveTo>
                          <a:pt x="0" y="0"/>
                        </a:moveTo>
                        <a:lnTo>
                          <a:pt x="0" y="0"/>
                        </a:lnTo>
                        <a:lnTo>
                          <a:pt x="0" y="6"/>
                        </a:lnTo>
                        <a:lnTo>
                          <a:pt x="0" y="6"/>
                        </a:lnTo>
                        <a:lnTo>
                          <a:pt x="3" y="9"/>
                        </a:lnTo>
                        <a:lnTo>
                          <a:pt x="3" y="12"/>
                        </a:lnTo>
                        <a:lnTo>
                          <a:pt x="6" y="15"/>
                        </a:lnTo>
                        <a:lnTo>
                          <a:pt x="6" y="18"/>
                        </a:lnTo>
                        <a:lnTo>
                          <a:pt x="6" y="18"/>
                        </a:lnTo>
                        <a:lnTo>
                          <a:pt x="9" y="18"/>
                        </a:lnTo>
                        <a:lnTo>
                          <a:pt x="15" y="18"/>
                        </a:lnTo>
                        <a:lnTo>
                          <a:pt x="15" y="15"/>
                        </a:lnTo>
                        <a:lnTo>
                          <a:pt x="12" y="15"/>
                        </a:lnTo>
                        <a:lnTo>
                          <a:pt x="9" y="15"/>
                        </a:lnTo>
                        <a:lnTo>
                          <a:pt x="9" y="9"/>
                        </a:lnTo>
                        <a:lnTo>
                          <a:pt x="6" y="6"/>
                        </a:lnTo>
                        <a:lnTo>
                          <a:pt x="6" y="3"/>
                        </a:lnTo>
                        <a:lnTo>
                          <a:pt x="0"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13" name="Freeform 1312"/>
                  <p:cNvSpPr>
                    <a:spLocks noEditPoints="1"/>
                  </p:cNvSpPr>
                  <p:nvPr/>
                </p:nvSpPr>
                <p:spPr bwMode="auto">
                  <a:xfrm>
                    <a:off x="2179" y="1444"/>
                    <a:ext cx="15" cy="18"/>
                  </a:xfrm>
                  <a:custGeom>
                    <a:avLst/>
                    <a:gdLst>
                      <a:gd name="T0" fmla="*/ 0 w 15"/>
                      <a:gd name="T1" fmla="*/ 3 h 18"/>
                      <a:gd name="T2" fmla="*/ 0 w 15"/>
                      <a:gd name="T3" fmla="*/ 3 h 18"/>
                      <a:gd name="T4" fmla="*/ 3 w 15"/>
                      <a:gd name="T5" fmla="*/ 6 h 18"/>
                      <a:gd name="T6" fmla="*/ 3 w 15"/>
                      <a:gd name="T7" fmla="*/ 6 h 18"/>
                      <a:gd name="T8" fmla="*/ 3 w 15"/>
                      <a:gd name="T9" fmla="*/ 6 h 18"/>
                      <a:gd name="T10" fmla="*/ 6 w 15"/>
                      <a:gd name="T11" fmla="*/ 9 h 18"/>
                      <a:gd name="T12" fmla="*/ 6 w 15"/>
                      <a:gd name="T13" fmla="*/ 9 h 18"/>
                      <a:gd name="T14" fmla="*/ 6 w 15"/>
                      <a:gd name="T15" fmla="*/ 12 h 18"/>
                      <a:gd name="T16" fmla="*/ 6 w 15"/>
                      <a:gd name="T17" fmla="*/ 12 h 18"/>
                      <a:gd name="T18" fmla="*/ 6 w 15"/>
                      <a:gd name="T19" fmla="*/ 12 h 18"/>
                      <a:gd name="T20" fmla="*/ 3 w 15"/>
                      <a:gd name="T21" fmla="*/ 12 h 18"/>
                      <a:gd name="T22" fmla="*/ 3 w 15"/>
                      <a:gd name="T23" fmla="*/ 12 h 18"/>
                      <a:gd name="T24" fmla="*/ 3 w 15"/>
                      <a:gd name="T25" fmla="*/ 9 h 18"/>
                      <a:gd name="T26" fmla="*/ 3 w 15"/>
                      <a:gd name="T27" fmla="*/ 9 h 18"/>
                      <a:gd name="T28" fmla="*/ 3 w 15"/>
                      <a:gd name="T29" fmla="*/ 6 h 18"/>
                      <a:gd name="T30" fmla="*/ 3 w 15"/>
                      <a:gd name="T31" fmla="*/ 6 h 18"/>
                      <a:gd name="T32" fmla="*/ 3 w 15"/>
                      <a:gd name="T33" fmla="*/ 6 h 18"/>
                      <a:gd name="T34" fmla="*/ 0 w 15"/>
                      <a:gd name="T35" fmla="*/ 3 h 18"/>
                      <a:gd name="T36" fmla="*/ 0 w 15"/>
                      <a:gd name="T37" fmla="*/ 3 h 18"/>
                      <a:gd name="T38" fmla="*/ 0 w 15"/>
                      <a:gd name="T39" fmla="*/ 0 h 18"/>
                      <a:gd name="T40" fmla="*/ 0 w 15"/>
                      <a:gd name="T41" fmla="*/ 0 h 18"/>
                      <a:gd name="T42" fmla="*/ 0 w 15"/>
                      <a:gd name="T43" fmla="*/ 6 h 18"/>
                      <a:gd name="T44" fmla="*/ 0 w 15"/>
                      <a:gd name="T45" fmla="*/ 6 h 18"/>
                      <a:gd name="T46" fmla="*/ 3 w 15"/>
                      <a:gd name="T47" fmla="*/ 9 h 18"/>
                      <a:gd name="T48" fmla="*/ 3 w 15"/>
                      <a:gd name="T49" fmla="*/ 12 h 18"/>
                      <a:gd name="T50" fmla="*/ 6 w 15"/>
                      <a:gd name="T51" fmla="*/ 15 h 18"/>
                      <a:gd name="T52" fmla="*/ 6 w 15"/>
                      <a:gd name="T53" fmla="*/ 18 h 18"/>
                      <a:gd name="T54" fmla="*/ 6 w 15"/>
                      <a:gd name="T55" fmla="*/ 18 h 18"/>
                      <a:gd name="T56" fmla="*/ 9 w 15"/>
                      <a:gd name="T57" fmla="*/ 18 h 18"/>
                      <a:gd name="T58" fmla="*/ 15 w 15"/>
                      <a:gd name="T59" fmla="*/ 18 h 18"/>
                      <a:gd name="T60" fmla="*/ 15 w 15"/>
                      <a:gd name="T61" fmla="*/ 15 h 18"/>
                      <a:gd name="T62" fmla="*/ 12 w 15"/>
                      <a:gd name="T63" fmla="*/ 15 h 18"/>
                      <a:gd name="T64" fmla="*/ 9 w 15"/>
                      <a:gd name="T65" fmla="*/ 15 h 18"/>
                      <a:gd name="T66" fmla="*/ 9 w 15"/>
                      <a:gd name="T67" fmla="*/ 9 h 18"/>
                      <a:gd name="T68" fmla="*/ 6 w 15"/>
                      <a:gd name="T69" fmla="*/ 6 h 18"/>
                      <a:gd name="T70" fmla="*/ 6 w 15"/>
                      <a:gd name="T71" fmla="*/ 3 h 18"/>
                      <a:gd name="T72" fmla="*/ 0 w 15"/>
                      <a:gd name="T73" fmla="*/ 3 h 18"/>
                      <a:gd name="T74" fmla="*/ 0 w 15"/>
                      <a:gd name="T75" fmla="*/ 0 h 18"/>
                      <a:gd name="T76" fmla="*/ 0 w 15"/>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 h="18">
                        <a:moveTo>
                          <a:pt x="0" y="3"/>
                        </a:moveTo>
                        <a:lnTo>
                          <a:pt x="0" y="3"/>
                        </a:lnTo>
                        <a:lnTo>
                          <a:pt x="3" y="6"/>
                        </a:lnTo>
                        <a:lnTo>
                          <a:pt x="3" y="6"/>
                        </a:lnTo>
                        <a:lnTo>
                          <a:pt x="3" y="6"/>
                        </a:lnTo>
                        <a:lnTo>
                          <a:pt x="6" y="9"/>
                        </a:lnTo>
                        <a:lnTo>
                          <a:pt x="6" y="9"/>
                        </a:lnTo>
                        <a:lnTo>
                          <a:pt x="6" y="12"/>
                        </a:lnTo>
                        <a:lnTo>
                          <a:pt x="6" y="12"/>
                        </a:lnTo>
                        <a:lnTo>
                          <a:pt x="6" y="12"/>
                        </a:lnTo>
                        <a:lnTo>
                          <a:pt x="3" y="12"/>
                        </a:lnTo>
                        <a:lnTo>
                          <a:pt x="3" y="12"/>
                        </a:lnTo>
                        <a:lnTo>
                          <a:pt x="3" y="9"/>
                        </a:lnTo>
                        <a:lnTo>
                          <a:pt x="3" y="9"/>
                        </a:lnTo>
                        <a:lnTo>
                          <a:pt x="3" y="6"/>
                        </a:lnTo>
                        <a:lnTo>
                          <a:pt x="3" y="6"/>
                        </a:lnTo>
                        <a:lnTo>
                          <a:pt x="3" y="6"/>
                        </a:lnTo>
                        <a:lnTo>
                          <a:pt x="0" y="3"/>
                        </a:lnTo>
                        <a:lnTo>
                          <a:pt x="0" y="3"/>
                        </a:lnTo>
                        <a:moveTo>
                          <a:pt x="0" y="0"/>
                        </a:moveTo>
                        <a:lnTo>
                          <a:pt x="0" y="0"/>
                        </a:lnTo>
                        <a:lnTo>
                          <a:pt x="0" y="6"/>
                        </a:lnTo>
                        <a:lnTo>
                          <a:pt x="0" y="6"/>
                        </a:lnTo>
                        <a:lnTo>
                          <a:pt x="3" y="9"/>
                        </a:lnTo>
                        <a:lnTo>
                          <a:pt x="3" y="12"/>
                        </a:lnTo>
                        <a:lnTo>
                          <a:pt x="6" y="15"/>
                        </a:lnTo>
                        <a:lnTo>
                          <a:pt x="6" y="18"/>
                        </a:lnTo>
                        <a:lnTo>
                          <a:pt x="6" y="18"/>
                        </a:lnTo>
                        <a:lnTo>
                          <a:pt x="9" y="18"/>
                        </a:lnTo>
                        <a:lnTo>
                          <a:pt x="15" y="18"/>
                        </a:lnTo>
                        <a:lnTo>
                          <a:pt x="15" y="15"/>
                        </a:lnTo>
                        <a:lnTo>
                          <a:pt x="12" y="15"/>
                        </a:lnTo>
                        <a:lnTo>
                          <a:pt x="9" y="15"/>
                        </a:lnTo>
                        <a:lnTo>
                          <a:pt x="9" y="9"/>
                        </a:lnTo>
                        <a:lnTo>
                          <a:pt x="6" y="6"/>
                        </a:lnTo>
                        <a:lnTo>
                          <a:pt x="6" y="3"/>
                        </a:lnTo>
                        <a:lnTo>
                          <a:pt x="0" y="3"/>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14" name="Freeform 1313"/>
                  <p:cNvSpPr>
                    <a:spLocks/>
                  </p:cNvSpPr>
                  <p:nvPr/>
                </p:nvSpPr>
                <p:spPr bwMode="auto">
                  <a:xfrm>
                    <a:off x="2121" y="1900"/>
                    <a:ext cx="6" cy="6"/>
                  </a:xfrm>
                  <a:custGeom>
                    <a:avLst/>
                    <a:gdLst>
                      <a:gd name="T0" fmla="*/ 0 w 6"/>
                      <a:gd name="T1" fmla="*/ 6 h 6"/>
                      <a:gd name="T2" fmla="*/ 6 w 6"/>
                      <a:gd name="T3" fmla="*/ 3 h 6"/>
                      <a:gd name="T4" fmla="*/ 3 w 6"/>
                      <a:gd name="T5" fmla="*/ 0 h 6"/>
                      <a:gd name="T6" fmla="*/ 3 w 6"/>
                      <a:gd name="T7" fmla="*/ 3 h 6"/>
                      <a:gd name="T8" fmla="*/ 0 w 6"/>
                      <a:gd name="T9" fmla="*/ 3 h 6"/>
                      <a:gd name="T10" fmla="*/ 0 w 6"/>
                      <a:gd name="T11" fmla="*/ 6 h 6"/>
                      <a:gd name="T12" fmla="*/ 0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6"/>
                        </a:moveTo>
                        <a:lnTo>
                          <a:pt x="6" y="3"/>
                        </a:lnTo>
                        <a:lnTo>
                          <a:pt x="3" y="0"/>
                        </a:lnTo>
                        <a:lnTo>
                          <a:pt x="3" y="3"/>
                        </a:lnTo>
                        <a:lnTo>
                          <a:pt x="0" y="3"/>
                        </a:lnTo>
                        <a:lnTo>
                          <a:pt x="0" y="6"/>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15" name="Freeform 1314"/>
                  <p:cNvSpPr>
                    <a:spLocks/>
                  </p:cNvSpPr>
                  <p:nvPr/>
                </p:nvSpPr>
                <p:spPr bwMode="auto">
                  <a:xfrm>
                    <a:off x="2121" y="1900"/>
                    <a:ext cx="6" cy="6"/>
                  </a:xfrm>
                  <a:custGeom>
                    <a:avLst/>
                    <a:gdLst>
                      <a:gd name="T0" fmla="*/ 3 w 6"/>
                      <a:gd name="T1" fmla="*/ 0 h 6"/>
                      <a:gd name="T2" fmla="*/ 3 w 6"/>
                      <a:gd name="T3" fmla="*/ 3 h 6"/>
                      <a:gd name="T4" fmla="*/ 0 w 6"/>
                      <a:gd name="T5" fmla="*/ 3 h 6"/>
                      <a:gd name="T6" fmla="*/ 0 w 6"/>
                      <a:gd name="T7" fmla="*/ 6 h 6"/>
                      <a:gd name="T8" fmla="*/ 0 w 6"/>
                      <a:gd name="T9" fmla="*/ 6 h 6"/>
                      <a:gd name="T10" fmla="*/ 6 w 6"/>
                      <a:gd name="T11" fmla="*/ 3 h 6"/>
                      <a:gd name="T12" fmla="*/ 3 w 6"/>
                      <a:gd name="T13" fmla="*/ 0 h 6"/>
                      <a:gd name="T14" fmla="*/ 3 w 6"/>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3" y="0"/>
                        </a:moveTo>
                        <a:lnTo>
                          <a:pt x="3" y="3"/>
                        </a:lnTo>
                        <a:lnTo>
                          <a:pt x="0" y="3"/>
                        </a:lnTo>
                        <a:lnTo>
                          <a:pt x="0" y="6"/>
                        </a:lnTo>
                        <a:lnTo>
                          <a:pt x="0" y="6"/>
                        </a:lnTo>
                        <a:lnTo>
                          <a:pt x="6"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16" name="Freeform 1315"/>
                  <p:cNvSpPr>
                    <a:spLocks/>
                  </p:cNvSpPr>
                  <p:nvPr/>
                </p:nvSpPr>
                <p:spPr bwMode="auto">
                  <a:xfrm>
                    <a:off x="2200" y="1441"/>
                    <a:ext cx="3" cy="3"/>
                  </a:xfrm>
                  <a:custGeom>
                    <a:avLst/>
                    <a:gdLst>
                      <a:gd name="T0" fmla="*/ 3 w 3"/>
                      <a:gd name="T1" fmla="*/ 3 h 3"/>
                      <a:gd name="T2" fmla="*/ 3 w 3"/>
                      <a:gd name="T3" fmla="*/ 3 h 3"/>
                      <a:gd name="T4" fmla="*/ 0 w 3"/>
                      <a:gd name="T5" fmla="*/ 0 h 3"/>
                      <a:gd name="T6" fmla="*/ 0 w 3"/>
                      <a:gd name="T7" fmla="*/ 0 h 3"/>
                      <a:gd name="T8" fmla="*/ 0 w 3"/>
                      <a:gd name="T9" fmla="*/ 0 h 3"/>
                      <a:gd name="T10" fmla="*/ 0 w 3"/>
                      <a:gd name="T11" fmla="*/ 3 h 3"/>
                      <a:gd name="T12" fmla="*/ 3 w 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3"/>
                        </a:moveTo>
                        <a:lnTo>
                          <a:pt x="3" y="3"/>
                        </a:lnTo>
                        <a:lnTo>
                          <a:pt x="0" y="0"/>
                        </a:lnTo>
                        <a:lnTo>
                          <a:pt x="0" y="0"/>
                        </a:lnTo>
                        <a:lnTo>
                          <a:pt x="0" y="0"/>
                        </a:lnTo>
                        <a:lnTo>
                          <a:pt x="0" y="3"/>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17" name="Freeform 1316"/>
                  <p:cNvSpPr>
                    <a:spLocks/>
                  </p:cNvSpPr>
                  <p:nvPr/>
                </p:nvSpPr>
                <p:spPr bwMode="auto">
                  <a:xfrm>
                    <a:off x="2200" y="1441"/>
                    <a:ext cx="3" cy="3"/>
                  </a:xfrm>
                  <a:custGeom>
                    <a:avLst/>
                    <a:gdLst>
                      <a:gd name="T0" fmla="*/ 0 w 3"/>
                      <a:gd name="T1" fmla="*/ 0 h 3"/>
                      <a:gd name="T2" fmla="*/ 0 w 3"/>
                      <a:gd name="T3" fmla="*/ 0 h 3"/>
                      <a:gd name="T4" fmla="*/ 0 w 3"/>
                      <a:gd name="T5" fmla="*/ 3 h 3"/>
                      <a:gd name="T6" fmla="*/ 3 w 3"/>
                      <a:gd name="T7" fmla="*/ 3 h 3"/>
                      <a:gd name="T8" fmla="*/ 3 w 3"/>
                      <a:gd name="T9" fmla="*/ 3 h 3"/>
                      <a:gd name="T10" fmla="*/ 0 w 3"/>
                      <a:gd name="T11" fmla="*/ 0 h 3"/>
                      <a:gd name="T12" fmla="*/ 0 w 3"/>
                      <a:gd name="T13" fmla="*/ 0 h 3"/>
                      <a:gd name="T14" fmla="*/ 0 w 3"/>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0"/>
                        </a:moveTo>
                        <a:lnTo>
                          <a:pt x="0" y="0"/>
                        </a:lnTo>
                        <a:lnTo>
                          <a:pt x="0" y="3"/>
                        </a:lnTo>
                        <a:lnTo>
                          <a:pt x="3" y="3"/>
                        </a:lnTo>
                        <a:lnTo>
                          <a:pt x="3" y="3"/>
                        </a:lnTo>
                        <a:lnTo>
                          <a:pt x="0"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18" name="Freeform 1317"/>
                  <p:cNvSpPr>
                    <a:spLocks/>
                  </p:cNvSpPr>
                  <p:nvPr/>
                </p:nvSpPr>
                <p:spPr bwMode="auto">
                  <a:xfrm>
                    <a:off x="2163" y="1447"/>
                    <a:ext cx="7" cy="15"/>
                  </a:xfrm>
                  <a:custGeom>
                    <a:avLst/>
                    <a:gdLst>
                      <a:gd name="T0" fmla="*/ 3 w 7"/>
                      <a:gd name="T1" fmla="*/ 12 h 15"/>
                      <a:gd name="T2" fmla="*/ 0 w 7"/>
                      <a:gd name="T3" fmla="*/ 9 h 15"/>
                      <a:gd name="T4" fmla="*/ 0 w 7"/>
                      <a:gd name="T5" fmla="*/ 6 h 15"/>
                      <a:gd name="T6" fmla="*/ 0 w 7"/>
                      <a:gd name="T7" fmla="*/ 3 h 15"/>
                      <a:gd name="T8" fmla="*/ 3 w 7"/>
                      <a:gd name="T9" fmla="*/ 0 h 15"/>
                      <a:gd name="T10" fmla="*/ 3 w 7"/>
                      <a:gd name="T11" fmla="*/ 0 h 15"/>
                      <a:gd name="T12" fmla="*/ 3 w 7"/>
                      <a:gd name="T13" fmla="*/ 3 h 15"/>
                      <a:gd name="T14" fmla="*/ 3 w 7"/>
                      <a:gd name="T15" fmla="*/ 3 h 15"/>
                      <a:gd name="T16" fmla="*/ 3 w 7"/>
                      <a:gd name="T17" fmla="*/ 6 h 15"/>
                      <a:gd name="T18" fmla="*/ 7 w 7"/>
                      <a:gd name="T19" fmla="*/ 9 h 15"/>
                      <a:gd name="T20" fmla="*/ 3 w 7"/>
                      <a:gd name="T21" fmla="*/ 15 h 15"/>
                      <a:gd name="T22" fmla="*/ 0 w 7"/>
                      <a:gd name="T23" fmla="*/ 15 h 15"/>
                      <a:gd name="T24" fmla="*/ 3 w 7"/>
                      <a:gd name="T25"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5">
                        <a:moveTo>
                          <a:pt x="3" y="12"/>
                        </a:moveTo>
                        <a:lnTo>
                          <a:pt x="0" y="9"/>
                        </a:lnTo>
                        <a:lnTo>
                          <a:pt x="0" y="6"/>
                        </a:lnTo>
                        <a:lnTo>
                          <a:pt x="0" y="3"/>
                        </a:lnTo>
                        <a:lnTo>
                          <a:pt x="3" y="0"/>
                        </a:lnTo>
                        <a:lnTo>
                          <a:pt x="3" y="0"/>
                        </a:lnTo>
                        <a:lnTo>
                          <a:pt x="3" y="3"/>
                        </a:lnTo>
                        <a:lnTo>
                          <a:pt x="3" y="3"/>
                        </a:lnTo>
                        <a:lnTo>
                          <a:pt x="3" y="6"/>
                        </a:lnTo>
                        <a:lnTo>
                          <a:pt x="7" y="9"/>
                        </a:lnTo>
                        <a:lnTo>
                          <a:pt x="3" y="15"/>
                        </a:lnTo>
                        <a:lnTo>
                          <a:pt x="0" y="15"/>
                        </a:lnTo>
                        <a:lnTo>
                          <a:pt x="3" y="1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19" name="Freeform 1318"/>
                  <p:cNvSpPr>
                    <a:spLocks/>
                  </p:cNvSpPr>
                  <p:nvPr/>
                </p:nvSpPr>
                <p:spPr bwMode="auto">
                  <a:xfrm>
                    <a:off x="2163" y="1447"/>
                    <a:ext cx="7" cy="15"/>
                  </a:xfrm>
                  <a:custGeom>
                    <a:avLst/>
                    <a:gdLst>
                      <a:gd name="T0" fmla="*/ 3 w 7"/>
                      <a:gd name="T1" fmla="*/ 0 h 15"/>
                      <a:gd name="T2" fmla="*/ 0 w 7"/>
                      <a:gd name="T3" fmla="*/ 3 h 15"/>
                      <a:gd name="T4" fmla="*/ 0 w 7"/>
                      <a:gd name="T5" fmla="*/ 6 h 15"/>
                      <a:gd name="T6" fmla="*/ 0 w 7"/>
                      <a:gd name="T7" fmla="*/ 9 h 15"/>
                      <a:gd name="T8" fmla="*/ 0 w 7"/>
                      <a:gd name="T9" fmla="*/ 12 h 15"/>
                      <a:gd name="T10" fmla="*/ 0 w 7"/>
                      <a:gd name="T11" fmla="*/ 15 h 15"/>
                      <a:gd name="T12" fmla="*/ 3 w 7"/>
                      <a:gd name="T13" fmla="*/ 15 h 15"/>
                      <a:gd name="T14" fmla="*/ 7 w 7"/>
                      <a:gd name="T15" fmla="*/ 9 h 15"/>
                      <a:gd name="T16" fmla="*/ 3 w 7"/>
                      <a:gd name="T17" fmla="*/ 6 h 15"/>
                      <a:gd name="T18" fmla="*/ 3 w 7"/>
                      <a:gd name="T19" fmla="*/ 3 h 15"/>
                      <a:gd name="T20" fmla="*/ 7 w 7"/>
                      <a:gd name="T21" fmla="*/ 3 h 15"/>
                      <a:gd name="T22" fmla="*/ 3 w 7"/>
                      <a:gd name="T23" fmla="*/ 0 h 15"/>
                      <a:gd name="T24" fmla="*/ 3 w 7"/>
                      <a:gd name="T25" fmla="*/ 0 h 15"/>
                      <a:gd name="T26" fmla="*/ 3 w 7"/>
                      <a:gd name="T2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5">
                        <a:moveTo>
                          <a:pt x="3" y="0"/>
                        </a:moveTo>
                        <a:lnTo>
                          <a:pt x="0" y="3"/>
                        </a:lnTo>
                        <a:lnTo>
                          <a:pt x="0" y="6"/>
                        </a:lnTo>
                        <a:lnTo>
                          <a:pt x="0" y="9"/>
                        </a:lnTo>
                        <a:lnTo>
                          <a:pt x="0" y="12"/>
                        </a:lnTo>
                        <a:lnTo>
                          <a:pt x="0" y="15"/>
                        </a:lnTo>
                        <a:lnTo>
                          <a:pt x="3" y="15"/>
                        </a:lnTo>
                        <a:lnTo>
                          <a:pt x="7" y="9"/>
                        </a:lnTo>
                        <a:lnTo>
                          <a:pt x="3" y="6"/>
                        </a:lnTo>
                        <a:lnTo>
                          <a:pt x="3" y="3"/>
                        </a:lnTo>
                        <a:lnTo>
                          <a:pt x="7" y="3"/>
                        </a:lnTo>
                        <a:lnTo>
                          <a:pt x="3"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20" name="Freeform 1319"/>
                  <p:cNvSpPr>
                    <a:spLocks/>
                  </p:cNvSpPr>
                  <p:nvPr/>
                </p:nvSpPr>
                <p:spPr bwMode="auto">
                  <a:xfrm>
                    <a:off x="2121" y="1864"/>
                    <a:ext cx="3" cy="6"/>
                  </a:xfrm>
                  <a:custGeom>
                    <a:avLst/>
                    <a:gdLst>
                      <a:gd name="T0" fmla="*/ 3 w 3"/>
                      <a:gd name="T1" fmla="*/ 3 h 6"/>
                      <a:gd name="T2" fmla="*/ 3 w 3"/>
                      <a:gd name="T3" fmla="*/ 0 h 6"/>
                      <a:gd name="T4" fmla="*/ 0 w 3"/>
                      <a:gd name="T5" fmla="*/ 0 h 6"/>
                      <a:gd name="T6" fmla="*/ 0 w 3"/>
                      <a:gd name="T7" fmla="*/ 0 h 6"/>
                      <a:gd name="T8" fmla="*/ 0 w 3"/>
                      <a:gd name="T9" fmla="*/ 3 h 6"/>
                      <a:gd name="T10" fmla="*/ 0 w 3"/>
                      <a:gd name="T11" fmla="*/ 6 h 6"/>
                      <a:gd name="T12" fmla="*/ 3 w 3"/>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3" y="3"/>
                        </a:moveTo>
                        <a:lnTo>
                          <a:pt x="3" y="0"/>
                        </a:lnTo>
                        <a:lnTo>
                          <a:pt x="0" y="0"/>
                        </a:lnTo>
                        <a:lnTo>
                          <a:pt x="0" y="0"/>
                        </a:lnTo>
                        <a:lnTo>
                          <a:pt x="0" y="3"/>
                        </a:lnTo>
                        <a:lnTo>
                          <a:pt x="0" y="6"/>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21" name="Freeform 1320"/>
                  <p:cNvSpPr>
                    <a:spLocks/>
                  </p:cNvSpPr>
                  <p:nvPr/>
                </p:nvSpPr>
                <p:spPr bwMode="auto">
                  <a:xfrm>
                    <a:off x="2121" y="1864"/>
                    <a:ext cx="3" cy="6"/>
                  </a:xfrm>
                  <a:custGeom>
                    <a:avLst/>
                    <a:gdLst>
                      <a:gd name="T0" fmla="*/ 3 w 3"/>
                      <a:gd name="T1" fmla="*/ 0 h 6"/>
                      <a:gd name="T2" fmla="*/ 0 w 3"/>
                      <a:gd name="T3" fmla="*/ 0 h 6"/>
                      <a:gd name="T4" fmla="*/ 0 w 3"/>
                      <a:gd name="T5" fmla="*/ 0 h 6"/>
                      <a:gd name="T6" fmla="*/ 0 w 3"/>
                      <a:gd name="T7" fmla="*/ 3 h 6"/>
                      <a:gd name="T8" fmla="*/ 0 w 3"/>
                      <a:gd name="T9" fmla="*/ 6 h 6"/>
                      <a:gd name="T10" fmla="*/ 3 w 3"/>
                      <a:gd name="T11" fmla="*/ 3 h 6"/>
                      <a:gd name="T12" fmla="*/ 3 w 3"/>
                      <a:gd name="T13" fmla="*/ 0 h 6"/>
                      <a:gd name="T14" fmla="*/ 3 w 3"/>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3" y="0"/>
                        </a:moveTo>
                        <a:lnTo>
                          <a:pt x="0" y="0"/>
                        </a:lnTo>
                        <a:lnTo>
                          <a:pt x="0" y="0"/>
                        </a:lnTo>
                        <a:lnTo>
                          <a:pt x="0" y="3"/>
                        </a:lnTo>
                        <a:lnTo>
                          <a:pt x="0" y="6"/>
                        </a:lnTo>
                        <a:lnTo>
                          <a:pt x="3"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22" name="Freeform 1321"/>
                  <p:cNvSpPr>
                    <a:spLocks/>
                  </p:cNvSpPr>
                  <p:nvPr/>
                </p:nvSpPr>
                <p:spPr bwMode="auto">
                  <a:xfrm>
                    <a:off x="2511" y="2039"/>
                    <a:ext cx="0" cy="3"/>
                  </a:xfrm>
                  <a:custGeom>
                    <a:avLst/>
                    <a:gdLst>
                      <a:gd name="T0" fmla="*/ 0 h 3"/>
                      <a:gd name="T1" fmla="*/ 3 h 3"/>
                      <a:gd name="T2" fmla="*/ 3 h 3"/>
                      <a:gd name="T3" fmla="*/ 3 h 3"/>
                      <a:gd name="T4" fmla="*/ 0 h 3"/>
                    </a:gdLst>
                    <a:ahLst/>
                    <a:cxnLst>
                      <a:cxn ang="0">
                        <a:pos x="0" y="T0"/>
                      </a:cxn>
                      <a:cxn ang="0">
                        <a:pos x="0" y="T1"/>
                      </a:cxn>
                      <a:cxn ang="0">
                        <a:pos x="0" y="T2"/>
                      </a:cxn>
                      <a:cxn ang="0">
                        <a:pos x="0" y="T3"/>
                      </a:cxn>
                      <a:cxn ang="0">
                        <a:pos x="0" y="T4"/>
                      </a:cxn>
                    </a:cxnLst>
                    <a:rect l="0" t="0" r="r" b="b"/>
                    <a:pathLst>
                      <a:path h="3">
                        <a:moveTo>
                          <a:pt x="0" y="0"/>
                        </a:moveTo>
                        <a:lnTo>
                          <a:pt x="0" y="3"/>
                        </a:lnTo>
                        <a:lnTo>
                          <a:pt x="0" y="3"/>
                        </a:lnTo>
                        <a:lnTo>
                          <a:pt x="0" y="3"/>
                        </a:ln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23" name="Freeform 1322"/>
                  <p:cNvSpPr>
                    <a:spLocks/>
                  </p:cNvSpPr>
                  <p:nvPr/>
                </p:nvSpPr>
                <p:spPr bwMode="auto">
                  <a:xfrm>
                    <a:off x="2511" y="2039"/>
                    <a:ext cx="0" cy="3"/>
                  </a:xfrm>
                  <a:custGeom>
                    <a:avLst/>
                    <a:gdLst>
                      <a:gd name="T0" fmla="*/ 0 h 3"/>
                      <a:gd name="T1" fmla="*/ 3 h 3"/>
                      <a:gd name="T2" fmla="*/ 3 h 3"/>
                      <a:gd name="T3" fmla="*/ 3 h 3"/>
                      <a:gd name="T4" fmla="*/ 0 h 3"/>
                      <a:gd name="T5" fmla="*/ 0 h 3"/>
                    </a:gdLst>
                    <a:ahLst/>
                    <a:cxnLst>
                      <a:cxn ang="0">
                        <a:pos x="0" y="T0"/>
                      </a:cxn>
                      <a:cxn ang="0">
                        <a:pos x="0" y="T1"/>
                      </a:cxn>
                      <a:cxn ang="0">
                        <a:pos x="0" y="T2"/>
                      </a:cxn>
                      <a:cxn ang="0">
                        <a:pos x="0" y="T3"/>
                      </a:cxn>
                      <a:cxn ang="0">
                        <a:pos x="0" y="T4"/>
                      </a:cxn>
                      <a:cxn ang="0">
                        <a:pos x="0" y="T5"/>
                      </a:cxn>
                    </a:cxnLst>
                    <a:rect l="0" t="0" r="r" b="b"/>
                    <a:pathLst>
                      <a:path h="3">
                        <a:moveTo>
                          <a:pt x="0" y="0"/>
                        </a:moveTo>
                        <a:lnTo>
                          <a:pt x="0" y="3"/>
                        </a:lnTo>
                        <a:lnTo>
                          <a:pt x="0" y="3"/>
                        </a:lnTo>
                        <a:lnTo>
                          <a:pt x="0"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24" name="Freeform 1323"/>
                  <p:cNvSpPr>
                    <a:spLocks/>
                  </p:cNvSpPr>
                  <p:nvPr/>
                </p:nvSpPr>
                <p:spPr bwMode="auto">
                  <a:xfrm>
                    <a:off x="2354" y="1368"/>
                    <a:ext cx="3" cy="15"/>
                  </a:xfrm>
                  <a:custGeom>
                    <a:avLst/>
                    <a:gdLst>
                      <a:gd name="T0" fmla="*/ 0 w 3"/>
                      <a:gd name="T1" fmla="*/ 12 h 15"/>
                      <a:gd name="T2" fmla="*/ 0 w 3"/>
                      <a:gd name="T3" fmla="*/ 12 h 15"/>
                      <a:gd name="T4" fmla="*/ 0 w 3"/>
                      <a:gd name="T5" fmla="*/ 9 h 15"/>
                      <a:gd name="T6" fmla="*/ 0 w 3"/>
                      <a:gd name="T7" fmla="*/ 6 h 15"/>
                      <a:gd name="T8" fmla="*/ 0 w 3"/>
                      <a:gd name="T9" fmla="*/ 0 h 15"/>
                      <a:gd name="T10" fmla="*/ 3 w 3"/>
                      <a:gd name="T11" fmla="*/ 0 h 15"/>
                      <a:gd name="T12" fmla="*/ 3 w 3"/>
                      <a:gd name="T13" fmla="*/ 3 h 15"/>
                      <a:gd name="T14" fmla="*/ 3 w 3"/>
                      <a:gd name="T15" fmla="*/ 9 h 15"/>
                      <a:gd name="T16" fmla="*/ 3 w 3"/>
                      <a:gd name="T17" fmla="*/ 15 h 15"/>
                      <a:gd name="T18" fmla="*/ 3 w 3"/>
                      <a:gd name="T19" fmla="*/ 15 h 15"/>
                      <a:gd name="T20" fmla="*/ 0 w 3"/>
                      <a:gd name="T21" fmla="*/ 15 h 15"/>
                      <a:gd name="T22" fmla="*/ 0 w 3"/>
                      <a:gd name="T2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5">
                        <a:moveTo>
                          <a:pt x="0" y="12"/>
                        </a:moveTo>
                        <a:lnTo>
                          <a:pt x="0" y="12"/>
                        </a:lnTo>
                        <a:lnTo>
                          <a:pt x="0" y="9"/>
                        </a:lnTo>
                        <a:lnTo>
                          <a:pt x="0" y="6"/>
                        </a:lnTo>
                        <a:lnTo>
                          <a:pt x="0" y="0"/>
                        </a:lnTo>
                        <a:lnTo>
                          <a:pt x="3" y="0"/>
                        </a:lnTo>
                        <a:lnTo>
                          <a:pt x="3" y="3"/>
                        </a:lnTo>
                        <a:lnTo>
                          <a:pt x="3" y="9"/>
                        </a:lnTo>
                        <a:lnTo>
                          <a:pt x="3" y="15"/>
                        </a:lnTo>
                        <a:lnTo>
                          <a:pt x="3" y="15"/>
                        </a:lnTo>
                        <a:lnTo>
                          <a:pt x="0" y="15"/>
                        </a:lnTo>
                        <a:lnTo>
                          <a:pt x="0" y="1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25" name="Freeform 1324"/>
                  <p:cNvSpPr>
                    <a:spLocks noEditPoints="1"/>
                  </p:cNvSpPr>
                  <p:nvPr/>
                </p:nvSpPr>
                <p:spPr bwMode="auto">
                  <a:xfrm>
                    <a:off x="2351" y="1368"/>
                    <a:ext cx="6" cy="15"/>
                  </a:xfrm>
                  <a:custGeom>
                    <a:avLst/>
                    <a:gdLst>
                      <a:gd name="T0" fmla="*/ 3 w 6"/>
                      <a:gd name="T1" fmla="*/ 3 h 15"/>
                      <a:gd name="T2" fmla="*/ 6 w 6"/>
                      <a:gd name="T3" fmla="*/ 3 h 15"/>
                      <a:gd name="T4" fmla="*/ 6 w 6"/>
                      <a:gd name="T5" fmla="*/ 9 h 15"/>
                      <a:gd name="T6" fmla="*/ 6 w 6"/>
                      <a:gd name="T7" fmla="*/ 9 h 15"/>
                      <a:gd name="T8" fmla="*/ 6 w 6"/>
                      <a:gd name="T9" fmla="*/ 9 h 15"/>
                      <a:gd name="T10" fmla="*/ 6 w 6"/>
                      <a:gd name="T11" fmla="*/ 12 h 15"/>
                      <a:gd name="T12" fmla="*/ 3 w 6"/>
                      <a:gd name="T13" fmla="*/ 15 h 15"/>
                      <a:gd name="T14" fmla="*/ 3 w 6"/>
                      <a:gd name="T15" fmla="*/ 12 h 15"/>
                      <a:gd name="T16" fmla="*/ 3 w 6"/>
                      <a:gd name="T17" fmla="*/ 12 h 15"/>
                      <a:gd name="T18" fmla="*/ 3 w 6"/>
                      <a:gd name="T19" fmla="*/ 12 h 15"/>
                      <a:gd name="T20" fmla="*/ 3 w 6"/>
                      <a:gd name="T21" fmla="*/ 12 h 15"/>
                      <a:gd name="T22" fmla="*/ 3 w 6"/>
                      <a:gd name="T23" fmla="*/ 9 h 15"/>
                      <a:gd name="T24" fmla="*/ 3 w 6"/>
                      <a:gd name="T25" fmla="*/ 6 h 15"/>
                      <a:gd name="T26" fmla="*/ 3 w 6"/>
                      <a:gd name="T27" fmla="*/ 6 h 15"/>
                      <a:gd name="T28" fmla="*/ 3 w 6"/>
                      <a:gd name="T29" fmla="*/ 6 h 15"/>
                      <a:gd name="T30" fmla="*/ 3 w 6"/>
                      <a:gd name="T31" fmla="*/ 3 h 15"/>
                      <a:gd name="T32" fmla="*/ 6 w 6"/>
                      <a:gd name="T33" fmla="*/ 0 h 15"/>
                      <a:gd name="T34" fmla="*/ 3 w 6"/>
                      <a:gd name="T35" fmla="*/ 0 h 15"/>
                      <a:gd name="T36" fmla="*/ 3 w 6"/>
                      <a:gd name="T37" fmla="*/ 3 h 15"/>
                      <a:gd name="T38" fmla="*/ 0 w 6"/>
                      <a:gd name="T39" fmla="*/ 9 h 15"/>
                      <a:gd name="T40" fmla="*/ 3 w 6"/>
                      <a:gd name="T41" fmla="*/ 12 h 15"/>
                      <a:gd name="T42" fmla="*/ 3 w 6"/>
                      <a:gd name="T43" fmla="*/ 12 h 15"/>
                      <a:gd name="T44" fmla="*/ 3 w 6"/>
                      <a:gd name="T45" fmla="*/ 15 h 15"/>
                      <a:gd name="T46" fmla="*/ 6 w 6"/>
                      <a:gd name="T47" fmla="*/ 15 h 15"/>
                      <a:gd name="T48" fmla="*/ 6 w 6"/>
                      <a:gd name="T49" fmla="*/ 15 h 15"/>
                      <a:gd name="T50" fmla="*/ 6 w 6"/>
                      <a:gd name="T51" fmla="*/ 9 h 15"/>
                      <a:gd name="T52" fmla="*/ 6 w 6"/>
                      <a:gd name="T53" fmla="*/ 3 h 15"/>
                      <a:gd name="T54" fmla="*/ 6 w 6"/>
                      <a:gd name="T55" fmla="*/ 0 h 15"/>
                      <a:gd name="T56" fmla="*/ 6 w 6"/>
                      <a:gd name="T5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5">
                        <a:moveTo>
                          <a:pt x="3" y="3"/>
                        </a:moveTo>
                        <a:lnTo>
                          <a:pt x="6" y="3"/>
                        </a:lnTo>
                        <a:lnTo>
                          <a:pt x="6" y="9"/>
                        </a:lnTo>
                        <a:lnTo>
                          <a:pt x="6" y="9"/>
                        </a:lnTo>
                        <a:lnTo>
                          <a:pt x="6" y="9"/>
                        </a:lnTo>
                        <a:lnTo>
                          <a:pt x="6" y="12"/>
                        </a:lnTo>
                        <a:lnTo>
                          <a:pt x="3" y="15"/>
                        </a:lnTo>
                        <a:lnTo>
                          <a:pt x="3" y="12"/>
                        </a:lnTo>
                        <a:lnTo>
                          <a:pt x="3" y="12"/>
                        </a:lnTo>
                        <a:lnTo>
                          <a:pt x="3" y="12"/>
                        </a:lnTo>
                        <a:lnTo>
                          <a:pt x="3" y="12"/>
                        </a:lnTo>
                        <a:lnTo>
                          <a:pt x="3" y="9"/>
                        </a:lnTo>
                        <a:lnTo>
                          <a:pt x="3" y="6"/>
                        </a:lnTo>
                        <a:lnTo>
                          <a:pt x="3" y="6"/>
                        </a:lnTo>
                        <a:lnTo>
                          <a:pt x="3" y="6"/>
                        </a:lnTo>
                        <a:lnTo>
                          <a:pt x="3" y="3"/>
                        </a:lnTo>
                        <a:close/>
                        <a:moveTo>
                          <a:pt x="6" y="0"/>
                        </a:moveTo>
                        <a:lnTo>
                          <a:pt x="3" y="0"/>
                        </a:lnTo>
                        <a:lnTo>
                          <a:pt x="3" y="3"/>
                        </a:lnTo>
                        <a:lnTo>
                          <a:pt x="0" y="9"/>
                        </a:lnTo>
                        <a:lnTo>
                          <a:pt x="3" y="12"/>
                        </a:lnTo>
                        <a:lnTo>
                          <a:pt x="3" y="12"/>
                        </a:lnTo>
                        <a:lnTo>
                          <a:pt x="3" y="15"/>
                        </a:lnTo>
                        <a:lnTo>
                          <a:pt x="6" y="15"/>
                        </a:lnTo>
                        <a:lnTo>
                          <a:pt x="6" y="15"/>
                        </a:lnTo>
                        <a:lnTo>
                          <a:pt x="6" y="9"/>
                        </a:lnTo>
                        <a:lnTo>
                          <a:pt x="6" y="3"/>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26" name="Freeform 1325"/>
                  <p:cNvSpPr>
                    <a:spLocks noEditPoints="1"/>
                  </p:cNvSpPr>
                  <p:nvPr/>
                </p:nvSpPr>
                <p:spPr bwMode="auto">
                  <a:xfrm>
                    <a:off x="2351" y="1368"/>
                    <a:ext cx="6" cy="15"/>
                  </a:xfrm>
                  <a:custGeom>
                    <a:avLst/>
                    <a:gdLst>
                      <a:gd name="T0" fmla="*/ 3 w 6"/>
                      <a:gd name="T1" fmla="*/ 3 h 15"/>
                      <a:gd name="T2" fmla="*/ 6 w 6"/>
                      <a:gd name="T3" fmla="*/ 3 h 15"/>
                      <a:gd name="T4" fmla="*/ 6 w 6"/>
                      <a:gd name="T5" fmla="*/ 9 h 15"/>
                      <a:gd name="T6" fmla="*/ 6 w 6"/>
                      <a:gd name="T7" fmla="*/ 9 h 15"/>
                      <a:gd name="T8" fmla="*/ 6 w 6"/>
                      <a:gd name="T9" fmla="*/ 9 h 15"/>
                      <a:gd name="T10" fmla="*/ 6 w 6"/>
                      <a:gd name="T11" fmla="*/ 12 h 15"/>
                      <a:gd name="T12" fmla="*/ 3 w 6"/>
                      <a:gd name="T13" fmla="*/ 15 h 15"/>
                      <a:gd name="T14" fmla="*/ 3 w 6"/>
                      <a:gd name="T15" fmla="*/ 12 h 15"/>
                      <a:gd name="T16" fmla="*/ 3 w 6"/>
                      <a:gd name="T17" fmla="*/ 12 h 15"/>
                      <a:gd name="T18" fmla="*/ 3 w 6"/>
                      <a:gd name="T19" fmla="*/ 12 h 15"/>
                      <a:gd name="T20" fmla="*/ 3 w 6"/>
                      <a:gd name="T21" fmla="*/ 12 h 15"/>
                      <a:gd name="T22" fmla="*/ 3 w 6"/>
                      <a:gd name="T23" fmla="*/ 9 h 15"/>
                      <a:gd name="T24" fmla="*/ 3 w 6"/>
                      <a:gd name="T25" fmla="*/ 6 h 15"/>
                      <a:gd name="T26" fmla="*/ 3 w 6"/>
                      <a:gd name="T27" fmla="*/ 6 h 15"/>
                      <a:gd name="T28" fmla="*/ 3 w 6"/>
                      <a:gd name="T29" fmla="*/ 6 h 15"/>
                      <a:gd name="T30" fmla="*/ 3 w 6"/>
                      <a:gd name="T31" fmla="*/ 3 h 15"/>
                      <a:gd name="T32" fmla="*/ 6 w 6"/>
                      <a:gd name="T33" fmla="*/ 0 h 15"/>
                      <a:gd name="T34" fmla="*/ 3 w 6"/>
                      <a:gd name="T35" fmla="*/ 0 h 15"/>
                      <a:gd name="T36" fmla="*/ 3 w 6"/>
                      <a:gd name="T37" fmla="*/ 3 h 15"/>
                      <a:gd name="T38" fmla="*/ 0 w 6"/>
                      <a:gd name="T39" fmla="*/ 9 h 15"/>
                      <a:gd name="T40" fmla="*/ 3 w 6"/>
                      <a:gd name="T41" fmla="*/ 12 h 15"/>
                      <a:gd name="T42" fmla="*/ 3 w 6"/>
                      <a:gd name="T43" fmla="*/ 12 h 15"/>
                      <a:gd name="T44" fmla="*/ 3 w 6"/>
                      <a:gd name="T45" fmla="*/ 15 h 15"/>
                      <a:gd name="T46" fmla="*/ 6 w 6"/>
                      <a:gd name="T47" fmla="*/ 15 h 15"/>
                      <a:gd name="T48" fmla="*/ 6 w 6"/>
                      <a:gd name="T49" fmla="*/ 15 h 15"/>
                      <a:gd name="T50" fmla="*/ 6 w 6"/>
                      <a:gd name="T51" fmla="*/ 9 h 15"/>
                      <a:gd name="T52" fmla="*/ 6 w 6"/>
                      <a:gd name="T53" fmla="*/ 3 h 15"/>
                      <a:gd name="T54" fmla="*/ 6 w 6"/>
                      <a:gd name="T55" fmla="*/ 0 h 15"/>
                      <a:gd name="T56" fmla="*/ 6 w 6"/>
                      <a:gd name="T5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5">
                        <a:moveTo>
                          <a:pt x="3" y="3"/>
                        </a:moveTo>
                        <a:lnTo>
                          <a:pt x="6" y="3"/>
                        </a:lnTo>
                        <a:lnTo>
                          <a:pt x="6" y="9"/>
                        </a:lnTo>
                        <a:lnTo>
                          <a:pt x="6" y="9"/>
                        </a:lnTo>
                        <a:lnTo>
                          <a:pt x="6" y="9"/>
                        </a:lnTo>
                        <a:lnTo>
                          <a:pt x="6" y="12"/>
                        </a:lnTo>
                        <a:lnTo>
                          <a:pt x="3" y="15"/>
                        </a:lnTo>
                        <a:lnTo>
                          <a:pt x="3" y="12"/>
                        </a:lnTo>
                        <a:lnTo>
                          <a:pt x="3" y="12"/>
                        </a:lnTo>
                        <a:lnTo>
                          <a:pt x="3" y="12"/>
                        </a:lnTo>
                        <a:lnTo>
                          <a:pt x="3" y="12"/>
                        </a:lnTo>
                        <a:lnTo>
                          <a:pt x="3" y="9"/>
                        </a:lnTo>
                        <a:lnTo>
                          <a:pt x="3" y="6"/>
                        </a:lnTo>
                        <a:lnTo>
                          <a:pt x="3" y="6"/>
                        </a:lnTo>
                        <a:lnTo>
                          <a:pt x="3" y="6"/>
                        </a:lnTo>
                        <a:lnTo>
                          <a:pt x="3" y="3"/>
                        </a:lnTo>
                        <a:moveTo>
                          <a:pt x="6" y="0"/>
                        </a:moveTo>
                        <a:lnTo>
                          <a:pt x="3" y="0"/>
                        </a:lnTo>
                        <a:lnTo>
                          <a:pt x="3" y="3"/>
                        </a:lnTo>
                        <a:lnTo>
                          <a:pt x="0" y="9"/>
                        </a:lnTo>
                        <a:lnTo>
                          <a:pt x="3" y="12"/>
                        </a:lnTo>
                        <a:lnTo>
                          <a:pt x="3" y="12"/>
                        </a:lnTo>
                        <a:lnTo>
                          <a:pt x="3" y="15"/>
                        </a:lnTo>
                        <a:lnTo>
                          <a:pt x="6" y="15"/>
                        </a:lnTo>
                        <a:lnTo>
                          <a:pt x="6" y="15"/>
                        </a:lnTo>
                        <a:lnTo>
                          <a:pt x="6" y="9"/>
                        </a:lnTo>
                        <a:lnTo>
                          <a:pt x="6" y="3"/>
                        </a:lnTo>
                        <a:lnTo>
                          <a:pt x="6" y="0"/>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27" name="Freeform 1326"/>
                  <p:cNvSpPr>
                    <a:spLocks/>
                  </p:cNvSpPr>
                  <p:nvPr/>
                </p:nvSpPr>
                <p:spPr bwMode="auto">
                  <a:xfrm>
                    <a:off x="2263" y="1326"/>
                    <a:ext cx="6" cy="3"/>
                  </a:xfrm>
                  <a:custGeom>
                    <a:avLst/>
                    <a:gdLst>
                      <a:gd name="T0" fmla="*/ 0 w 6"/>
                      <a:gd name="T1" fmla="*/ 0 h 3"/>
                      <a:gd name="T2" fmla="*/ 3 w 6"/>
                      <a:gd name="T3" fmla="*/ 3 h 3"/>
                      <a:gd name="T4" fmla="*/ 3 w 6"/>
                      <a:gd name="T5" fmla="*/ 3 h 3"/>
                      <a:gd name="T6" fmla="*/ 6 w 6"/>
                      <a:gd name="T7" fmla="*/ 3 h 3"/>
                      <a:gd name="T8" fmla="*/ 6 w 6"/>
                      <a:gd name="T9" fmla="*/ 3 h 3"/>
                      <a:gd name="T10" fmla="*/ 6 w 6"/>
                      <a:gd name="T11" fmla="*/ 0 h 3"/>
                      <a:gd name="T12" fmla="*/ 3 w 6"/>
                      <a:gd name="T13" fmla="*/ 0 h 3"/>
                      <a:gd name="T14" fmla="*/ 0 w 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0" y="0"/>
                        </a:moveTo>
                        <a:lnTo>
                          <a:pt x="3" y="3"/>
                        </a:lnTo>
                        <a:lnTo>
                          <a:pt x="3" y="3"/>
                        </a:lnTo>
                        <a:lnTo>
                          <a:pt x="6" y="3"/>
                        </a:lnTo>
                        <a:lnTo>
                          <a:pt x="6" y="3"/>
                        </a:lnTo>
                        <a:lnTo>
                          <a:pt x="6" y="0"/>
                        </a:lnTo>
                        <a:lnTo>
                          <a:pt x="3" y="0"/>
                        </a:ln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28" name="Freeform 1327"/>
                  <p:cNvSpPr>
                    <a:spLocks/>
                  </p:cNvSpPr>
                  <p:nvPr/>
                </p:nvSpPr>
                <p:spPr bwMode="auto">
                  <a:xfrm>
                    <a:off x="2263" y="1326"/>
                    <a:ext cx="6" cy="3"/>
                  </a:xfrm>
                  <a:custGeom>
                    <a:avLst/>
                    <a:gdLst>
                      <a:gd name="T0" fmla="*/ 6 w 6"/>
                      <a:gd name="T1" fmla="*/ 0 h 3"/>
                      <a:gd name="T2" fmla="*/ 3 w 6"/>
                      <a:gd name="T3" fmla="*/ 0 h 3"/>
                      <a:gd name="T4" fmla="*/ 0 w 6"/>
                      <a:gd name="T5" fmla="*/ 0 h 3"/>
                      <a:gd name="T6" fmla="*/ 3 w 6"/>
                      <a:gd name="T7" fmla="*/ 3 h 3"/>
                      <a:gd name="T8" fmla="*/ 3 w 6"/>
                      <a:gd name="T9" fmla="*/ 3 h 3"/>
                      <a:gd name="T10" fmla="*/ 6 w 6"/>
                      <a:gd name="T11" fmla="*/ 3 h 3"/>
                      <a:gd name="T12" fmla="*/ 6 w 6"/>
                      <a:gd name="T13" fmla="*/ 3 h 3"/>
                      <a:gd name="T14" fmla="*/ 6 w 6"/>
                      <a:gd name="T15" fmla="*/ 0 h 3"/>
                      <a:gd name="T16" fmla="*/ 6 w 6"/>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6" y="0"/>
                        </a:moveTo>
                        <a:lnTo>
                          <a:pt x="3" y="0"/>
                        </a:lnTo>
                        <a:lnTo>
                          <a:pt x="0" y="0"/>
                        </a:lnTo>
                        <a:lnTo>
                          <a:pt x="3" y="3"/>
                        </a:lnTo>
                        <a:lnTo>
                          <a:pt x="3" y="3"/>
                        </a:lnTo>
                        <a:lnTo>
                          <a:pt x="6" y="3"/>
                        </a:lnTo>
                        <a:lnTo>
                          <a:pt x="6" y="3"/>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29" name="Freeform 1328"/>
                  <p:cNvSpPr>
                    <a:spLocks/>
                  </p:cNvSpPr>
                  <p:nvPr/>
                </p:nvSpPr>
                <p:spPr bwMode="auto">
                  <a:xfrm>
                    <a:off x="2266" y="1323"/>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30" name="Rectangle 1329"/>
                  <p:cNvSpPr>
                    <a:spLocks noChangeArrowheads="1"/>
                  </p:cNvSpPr>
                  <p:nvPr/>
                </p:nvSpPr>
                <p:spPr bwMode="auto">
                  <a:xfrm>
                    <a:off x="2266" y="1323"/>
                    <a:ext cx="3" cy="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31" name="Freeform 1330"/>
                  <p:cNvSpPr>
                    <a:spLocks/>
                  </p:cNvSpPr>
                  <p:nvPr/>
                </p:nvSpPr>
                <p:spPr bwMode="auto">
                  <a:xfrm>
                    <a:off x="2260" y="1320"/>
                    <a:ext cx="3" cy="6"/>
                  </a:xfrm>
                  <a:custGeom>
                    <a:avLst/>
                    <a:gdLst>
                      <a:gd name="T0" fmla="*/ 3 w 3"/>
                      <a:gd name="T1" fmla="*/ 6 h 6"/>
                      <a:gd name="T2" fmla="*/ 3 w 3"/>
                      <a:gd name="T3" fmla="*/ 3 h 6"/>
                      <a:gd name="T4" fmla="*/ 3 w 3"/>
                      <a:gd name="T5" fmla="*/ 3 h 6"/>
                      <a:gd name="T6" fmla="*/ 0 w 3"/>
                      <a:gd name="T7" fmla="*/ 0 h 6"/>
                      <a:gd name="T8" fmla="*/ 3 w 3"/>
                      <a:gd name="T9" fmla="*/ 6 h 6"/>
                    </a:gdLst>
                    <a:ahLst/>
                    <a:cxnLst>
                      <a:cxn ang="0">
                        <a:pos x="T0" y="T1"/>
                      </a:cxn>
                      <a:cxn ang="0">
                        <a:pos x="T2" y="T3"/>
                      </a:cxn>
                      <a:cxn ang="0">
                        <a:pos x="T4" y="T5"/>
                      </a:cxn>
                      <a:cxn ang="0">
                        <a:pos x="T6" y="T7"/>
                      </a:cxn>
                      <a:cxn ang="0">
                        <a:pos x="T8" y="T9"/>
                      </a:cxn>
                    </a:cxnLst>
                    <a:rect l="0" t="0" r="r" b="b"/>
                    <a:pathLst>
                      <a:path w="3" h="6">
                        <a:moveTo>
                          <a:pt x="3" y="6"/>
                        </a:moveTo>
                        <a:lnTo>
                          <a:pt x="3" y="3"/>
                        </a:lnTo>
                        <a:lnTo>
                          <a:pt x="3" y="3"/>
                        </a:lnTo>
                        <a:lnTo>
                          <a:pt x="0" y="0"/>
                        </a:lnTo>
                        <a:lnTo>
                          <a:pt x="3"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32" name="Freeform 1331"/>
                  <p:cNvSpPr>
                    <a:spLocks/>
                  </p:cNvSpPr>
                  <p:nvPr/>
                </p:nvSpPr>
                <p:spPr bwMode="auto">
                  <a:xfrm>
                    <a:off x="2260" y="1320"/>
                    <a:ext cx="3" cy="6"/>
                  </a:xfrm>
                  <a:custGeom>
                    <a:avLst/>
                    <a:gdLst>
                      <a:gd name="T0" fmla="*/ 0 w 3"/>
                      <a:gd name="T1" fmla="*/ 0 h 6"/>
                      <a:gd name="T2" fmla="*/ 3 w 3"/>
                      <a:gd name="T3" fmla="*/ 6 h 6"/>
                      <a:gd name="T4" fmla="*/ 3 w 3"/>
                      <a:gd name="T5" fmla="*/ 3 h 6"/>
                      <a:gd name="T6" fmla="*/ 3 w 3"/>
                      <a:gd name="T7" fmla="*/ 3 h 6"/>
                      <a:gd name="T8" fmla="*/ 0 w 3"/>
                      <a:gd name="T9" fmla="*/ 0 h 6"/>
                      <a:gd name="T10" fmla="*/ 0 w 3"/>
                      <a:gd name="T11" fmla="*/ 0 h 6"/>
                    </a:gdLst>
                    <a:ahLst/>
                    <a:cxnLst>
                      <a:cxn ang="0">
                        <a:pos x="T0" y="T1"/>
                      </a:cxn>
                      <a:cxn ang="0">
                        <a:pos x="T2" y="T3"/>
                      </a:cxn>
                      <a:cxn ang="0">
                        <a:pos x="T4" y="T5"/>
                      </a:cxn>
                      <a:cxn ang="0">
                        <a:pos x="T6" y="T7"/>
                      </a:cxn>
                      <a:cxn ang="0">
                        <a:pos x="T8" y="T9"/>
                      </a:cxn>
                      <a:cxn ang="0">
                        <a:pos x="T10" y="T11"/>
                      </a:cxn>
                    </a:cxnLst>
                    <a:rect l="0" t="0" r="r" b="b"/>
                    <a:pathLst>
                      <a:path w="3" h="6">
                        <a:moveTo>
                          <a:pt x="0" y="0"/>
                        </a:moveTo>
                        <a:lnTo>
                          <a:pt x="3" y="6"/>
                        </a:lnTo>
                        <a:lnTo>
                          <a:pt x="3" y="3"/>
                        </a:lnTo>
                        <a:lnTo>
                          <a:pt x="3"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33" name="Freeform 1332"/>
                  <p:cNvSpPr>
                    <a:spLocks/>
                  </p:cNvSpPr>
                  <p:nvPr/>
                </p:nvSpPr>
                <p:spPr bwMode="auto">
                  <a:xfrm>
                    <a:off x="2366" y="1383"/>
                    <a:ext cx="0" cy="3"/>
                  </a:xfrm>
                  <a:custGeom>
                    <a:avLst/>
                    <a:gdLst>
                      <a:gd name="T0" fmla="*/ 3 h 3"/>
                      <a:gd name="T1" fmla="*/ 0 h 3"/>
                      <a:gd name="T2" fmla="*/ 0 h 3"/>
                      <a:gd name="T3" fmla="*/ 3 h 3"/>
                      <a:gd name="T4" fmla="*/ 3 h 3"/>
                      <a:gd name="T5" fmla="*/ 3 h 3"/>
                    </a:gdLst>
                    <a:ahLst/>
                    <a:cxnLst>
                      <a:cxn ang="0">
                        <a:pos x="0" y="T0"/>
                      </a:cxn>
                      <a:cxn ang="0">
                        <a:pos x="0" y="T1"/>
                      </a:cxn>
                      <a:cxn ang="0">
                        <a:pos x="0" y="T2"/>
                      </a:cxn>
                      <a:cxn ang="0">
                        <a:pos x="0" y="T3"/>
                      </a:cxn>
                      <a:cxn ang="0">
                        <a:pos x="0" y="T4"/>
                      </a:cxn>
                      <a:cxn ang="0">
                        <a:pos x="0" y="T5"/>
                      </a:cxn>
                    </a:cxnLst>
                    <a:rect l="0" t="0" r="r" b="b"/>
                    <a:pathLst>
                      <a:path h="3">
                        <a:moveTo>
                          <a:pt x="0" y="3"/>
                        </a:moveTo>
                        <a:lnTo>
                          <a:pt x="0" y="0"/>
                        </a:lnTo>
                        <a:lnTo>
                          <a:pt x="0" y="0"/>
                        </a:lnTo>
                        <a:lnTo>
                          <a:pt x="0" y="3"/>
                        </a:lnTo>
                        <a:lnTo>
                          <a:pt x="0" y="3"/>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34" name="Freeform 1333"/>
                  <p:cNvSpPr>
                    <a:spLocks/>
                  </p:cNvSpPr>
                  <p:nvPr/>
                </p:nvSpPr>
                <p:spPr bwMode="auto">
                  <a:xfrm>
                    <a:off x="2366" y="1383"/>
                    <a:ext cx="0" cy="3"/>
                  </a:xfrm>
                  <a:custGeom>
                    <a:avLst/>
                    <a:gdLst>
                      <a:gd name="T0" fmla="*/ 0 h 3"/>
                      <a:gd name="T1" fmla="*/ 3 h 3"/>
                      <a:gd name="T2" fmla="*/ 3 h 3"/>
                      <a:gd name="T3" fmla="*/ 3 h 3"/>
                      <a:gd name="T4" fmla="*/ 0 h 3"/>
                      <a:gd name="T5" fmla="*/ 0 h 3"/>
                      <a:gd name="T6" fmla="*/ 0 h 3"/>
                    </a:gdLst>
                    <a:ahLst/>
                    <a:cxnLst>
                      <a:cxn ang="0">
                        <a:pos x="0" y="T0"/>
                      </a:cxn>
                      <a:cxn ang="0">
                        <a:pos x="0" y="T1"/>
                      </a:cxn>
                      <a:cxn ang="0">
                        <a:pos x="0" y="T2"/>
                      </a:cxn>
                      <a:cxn ang="0">
                        <a:pos x="0" y="T3"/>
                      </a:cxn>
                      <a:cxn ang="0">
                        <a:pos x="0" y="T4"/>
                      </a:cxn>
                      <a:cxn ang="0">
                        <a:pos x="0" y="T5"/>
                      </a:cxn>
                      <a:cxn ang="0">
                        <a:pos x="0" y="T6"/>
                      </a:cxn>
                    </a:cxnLst>
                    <a:rect l="0" t="0" r="r" b="b"/>
                    <a:pathLst>
                      <a:path h="3">
                        <a:moveTo>
                          <a:pt x="0" y="0"/>
                        </a:moveTo>
                        <a:lnTo>
                          <a:pt x="0" y="3"/>
                        </a:lnTo>
                        <a:lnTo>
                          <a:pt x="0" y="3"/>
                        </a:lnTo>
                        <a:lnTo>
                          <a:pt x="0" y="3"/>
                        </a:lnTo>
                        <a:lnTo>
                          <a:pt x="0"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35" name="Freeform 1334"/>
                  <p:cNvSpPr>
                    <a:spLocks/>
                  </p:cNvSpPr>
                  <p:nvPr/>
                </p:nvSpPr>
                <p:spPr bwMode="auto">
                  <a:xfrm>
                    <a:off x="2254" y="1308"/>
                    <a:ext cx="6" cy="3"/>
                  </a:xfrm>
                  <a:custGeom>
                    <a:avLst/>
                    <a:gdLst>
                      <a:gd name="T0" fmla="*/ 6 w 6"/>
                      <a:gd name="T1" fmla="*/ 3 h 3"/>
                      <a:gd name="T2" fmla="*/ 3 w 6"/>
                      <a:gd name="T3" fmla="*/ 3 h 3"/>
                      <a:gd name="T4" fmla="*/ 0 w 6"/>
                      <a:gd name="T5" fmla="*/ 3 h 3"/>
                      <a:gd name="T6" fmla="*/ 0 w 6"/>
                      <a:gd name="T7" fmla="*/ 0 h 3"/>
                      <a:gd name="T8" fmla="*/ 0 w 6"/>
                      <a:gd name="T9" fmla="*/ 0 h 3"/>
                      <a:gd name="T10" fmla="*/ 3 w 6"/>
                      <a:gd name="T11" fmla="*/ 0 h 3"/>
                      <a:gd name="T12" fmla="*/ 6 w 6"/>
                      <a:gd name="T13" fmla="*/ 3 h 3"/>
                      <a:gd name="T14" fmla="*/ 6 w 6"/>
                      <a:gd name="T15" fmla="*/ 3 h 3"/>
                      <a:gd name="T16" fmla="*/ 6 w 6"/>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6" y="3"/>
                        </a:moveTo>
                        <a:lnTo>
                          <a:pt x="3" y="3"/>
                        </a:lnTo>
                        <a:lnTo>
                          <a:pt x="0" y="3"/>
                        </a:lnTo>
                        <a:lnTo>
                          <a:pt x="0" y="0"/>
                        </a:lnTo>
                        <a:lnTo>
                          <a:pt x="0" y="0"/>
                        </a:lnTo>
                        <a:lnTo>
                          <a:pt x="3" y="0"/>
                        </a:lnTo>
                        <a:lnTo>
                          <a:pt x="6" y="3"/>
                        </a:lnTo>
                        <a:lnTo>
                          <a:pt x="6" y="3"/>
                        </a:lnTo>
                        <a:lnTo>
                          <a:pt x="6"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36" name="Freeform 1335"/>
                  <p:cNvSpPr>
                    <a:spLocks/>
                  </p:cNvSpPr>
                  <p:nvPr/>
                </p:nvSpPr>
                <p:spPr bwMode="auto">
                  <a:xfrm>
                    <a:off x="2254" y="1308"/>
                    <a:ext cx="6" cy="6"/>
                  </a:xfrm>
                  <a:custGeom>
                    <a:avLst/>
                    <a:gdLst>
                      <a:gd name="T0" fmla="*/ 3 w 6"/>
                      <a:gd name="T1" fmla="*/ 0 h 6"/>
                      <a:gd name="T2" fmla="*/ 0 w 6"/>
                      <a:gd name="T3" fmla="*/ 0 h 6"/>
                      <a:gd name="T4" fmla="*/ 0 w 6"/>
                      <a:gd name="T5" fmla="*/ 3 h 6"/>
                      <a:gd name="T6" fmla="*/ 0 w 6"/>
                      <a:gd name="T7" fmla="*/ 3 h 6"/>
                      <a:gd name="T8" fmla="*/ 3 w 6"/>
                      <a:gd name="T9" fmla="*/ 3 h 6"/>
                      <a:gd name="T10" fmla="*/ 3 w 6"/>
                      <a:gd name="T11" fmla="*/ 6 h 6"/>
                      <a:gd name="T12" fmla="*/ 6 w 6"/>
                      <a:gd name="T13" fmla="*/ 3 h 6"/>
                      <a:gd name="T14" fmla="*/ 6 w 6"/>
                      <a:gd name="T15" fmla="*/ 3 h 6"/>
                      <a:gd name="T16" fmla="*/ 3 w 6"/>
                      <a:gd name="T17" fmla="*/ 0 h 6"/>
                      <a:gd name="T18" fmla="*/ 3 w 6"/>
                      <a:gd name="T19" fmla="*/ 0 h 6"/>
                      <a:gd name="T20" fmla="*/ 3 w 6"/>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3" y="0"/>
                        </a:moveTo>
                        <a:lnTo>
                          <a:pt x="0" y="0"/>
                        </a:lnTo>
                        <a:lnTo>
                          <a:pt x="0" y="3"/>
                        </a:lnTo>
                        <a:lnTo>
                          <a:pt x="0" y="3"/>
                        </a:lnTo>
                        <a:lnTo>
                          <a:pt x="3" y="3"/>
                        </a:lnTo>
                        <a:lnTo>
                          <a:pt x="3" y="6"/>
                        </a:lnTo>
                        <a:lnTo>
                          <a:pt x="6" y="3"/>
                        </a:lnTo>
                        <a:lnTo>
                          <a:pt x="6" y="3"/>
                        </a:lnTo>
                        <a:lnTo>
                          <a:pt x="3"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37" name="Freeform 1336"/>
                  <p:cNvSpPr>
                    <a:spLocks/>
                  </p:cNvSpPr>
                  <p:nvPr/>
                </p:nvSpPr>
                <p:spPr bwMode="auto">
                  <a:xfrm>
                    <a:off x="2360" y="1371"/>
                    <a:ext cx="3" cy="9"/>
                  </a:xfrm>
                  <a:custGeom>
                    <a:avLst/>
                    <a:gdLst>
                      <a:gd name="T0" fmla="*/ 3 w 3"/>
                      <a:gd name="T1" fmla="*/ 9 h 9"/>
                      <a:gd name="T2" fmla="*/ 3 w 3"/>
                      <a:gd name="T3" fmla="*/ 6 h 9"/>
                      <a:gd name="T4" fmla="*/ 3 w 3"/>
                      <a:gd name="T5" fmla="*/ 6 h 9"/>
                      <a:gd name="T6" fmla="*/ 0 w 3"/>
                      <a:gd name="T7" fmla="*/ 0 h 9"/>
                      <a:gd name="T8" fmla="*/ 0 w 3"/>
                      <a:gd name="T9" fmla="*/ 6 h 9"/>
                      <a:gd name="T10" fmla="*/ 0 w 3"/>
                      <a:gd name="T11" fmla="*/ 9 h 9"/>
                      <a:gd name="T12" fmla="*/ 3 w 3"/>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3" y="9"/>
                        </a:moveTo>
                        <a:lnTo>
                          <a:pt x="3" y="6"/>
                        </a:lnTo>
                        <a:lnTo>
                          <a:pt x="3" y="6"/>
                        </a:lnTo>
                        <a:lnTo>
                          <a:pt x="0" y="0"/>
                        </a:lnTo>
                        <a:lnTo>
                          <a:pt x="0" y="6"/>
                        </a:lnTo>
                        <a:lnTo>
                          <a:pt x="0" y="9"/>
                        </a:lnTo>
                        <a:lnTo>
                          <a:pt x="3" y="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38" name="Freeform 1337"/>
                  <p:cNvSpPr>
                    <a:spLocks/>
                  </p:cNvSpPr>
                  <p:nvPr/>
                </p:nvSpPr>
                <p:spPr bwMode="auto">
                  <a:xfrm>
                    <a:off x="2360" y="1371"/>
                    <a:ext cx="3" cy="9"/>
                  </a:xfrm>
                  <a:custGeom>
                    <a:avLst/>
                    <a:gdLst>
                      <a:gd name="T0" fmla="*/ 0 w 3"/>
                      <a:gd name="T1" fmla="*/ 0 h 9"/>
                      <a:gd name="T2" fmla="*/ 0 w 3"/>
                      <a:gd name="T3" fmla="*/ 6 h 9"/>
                      <a:gd name="T4" fmla="*/ 0 w 3"/>
                      <a:gd name="T5" fmla="*/ 9 h 9"/>
                      <a:gd name="T6" fmla="*/ 3 w 3"/>
                      <a:gd name="T7" fmla="*/ 9 h 9"/>
                      <a:gd name="T8" fmla="*/ 3 w 3"/>
                      <a:gd name="T9" fmla="*/ 6 h 9"/>
                      <a:gd name="T10" fmla="*/ 3 w 3"/>
                      <a:gd name="T11" fmla="*/ 6 h 9"/>
                      <a:gd name="T12" fmla="*/ 0 w 3"/>
                      <a:gd name="T13" fmla="*/ 0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0" y="6"/>
                        </a:lnTo>
                        <a:lnTo>
                          <a:pt x="0" y="9"/>
                        </a:lnTo>
                        <a:lnTo>
                          <a:pt x="3" y="9"/>
                        </a:lnTo>
                        <a:lnTo>
                          <a:pt x="3" y="6"/>
                        </a:lnTo>
                        <a:lnTo>
                          <a:pt x="3" y="6"/>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39" name="Freeform 1338"/>
                  <p:cNvSpPr>
                    <a:spLocks/>
                  </p:cNvSpPr>
                  <p:nvPr/>
                </p:nvSpPr>
                <p:spPr bwMode="auto">
                  <a:xfrm>
                    <a:off x="2293" y="1374"/>
                    <a:ext cx="6" cy="6"/>
                  </a:xfrm>
                  <a:custGeom>
                    <a:avLst/>
                    <a:gdLst>
                      <a:gd name="T0" fmla="*/ 0 w 6"/>
                      <a:gd name="T1" fmla="*/ 3 h 6"/>
                      <a:gd name="T2" fmla="*/ 3 w 6"/>
                      <a:gd name="T3" fmla="*/ 0 h 6"/>
                      <a:gd name="T4" fmla="*/ 3 w 6"/>
                      <a:gd name="T5" fmla="*/ 0 h 6"/>
                      <a:gd name="T6" fmla="*/ 6 w 6"/>
                      <a:gd name="T7" fmla="*/ 0 h 6"/>
                      <a:gd name="T8" fmla="*/ 6 w 6"/>
                      <a:gd name="T9" fmla="*/ 3 h 6"/>
                      <a:gd name="T10" fmla="*/ 3 w 6"/>
                      <a:gd name="T11" fmla="*/ 3 h 6"/>
                      <a:gd name="T12" fmla="*/ 3 w 6"/>
                      <a:gd name="T13" fmla="*/ 6 h 6"/>
                      <a:gd name="T14" fmla="*/ 0 w 6"/>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0" y="3"/>
                        </a:moveTo>
                        <a:lnTo>
                          <a:pt x="3" y="0"/>
                        </a:lnTo>
                        <a:lnTo>
                          <a:pt x="3" y="0"/>
                        </a:lnTo>
                        <a:lnTo>
                          <a:pt x="6" y="0"/>
                        </a:lnTo>
                        <a:lnTo>
                          <a:pt x="6" y="3"/>
                        </a:lnTo>
                        <a:lnTo>
                          <a:pt x="3" y="3"/>
                        </a:lnTo>
                        <a:lnTo>
                          <a:pt x="3" y="6"/>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40" name="Freeform 1339"/>
                  <p:cNvSpPr>
                    <a:spLocks/>
                  </p:cNvSpPr>
                  <p:nvPr/>
                </p:nvSpPr>
                <p:spPr bwMode="auto">
                  <a:xfrm>
                    <a:off x="2293" y="1374"/>
                    <a:ext cx="6" cy="6"/>
                  </a:xfrm>
                  <a:custGeom>
                    <a:avLst/>
                    <a:gdLst>
                      <a:gd name="T0" fmla="*/ 0 w 6"/>
                      <a:gd name="T1" fmla="*/ 0 h 6"/>
                      <a:gd name="T2" fmla="*/ 0 w 6"/>
                      <a:gd name="T3" fmla="*/ 3 h 6"/>
                      <a:gd name="T4" fmla="*/ 0 w 6"/>
                      <a:gd name="T5" fmla="*/ 6 h 6"/>
                      <a:gd name="T6" fmla="*/ 3 w 6"/>
                      <a:gd name="T7" fmla="*/ 6 h 6"/>
                      <a:gd name="T8" fmla="*/ 3 w 6"/>
                      <a:gd name="T9" fmla="*/ 3 h 6"/>
                      <a:gd name="T10" fmla="*/ 6 w 6"/>
                      <a:gd name="T11" fmla="*/ 3 h 6"/>
                      <a:gd name="T12" fmla="*/ 6 w 6"/>
                      <a:gd name="T13" fmla="*/ 0 h 6"/>
                      <a:gd name="T14" fmla="*/ 3 w 6"/>
                      <a:gd name="T15" fmla="*/ 0 h 6"/>
                      <a:gd name="T16" fmla="*/ 0 w 6"/>
                      <a:gd name="T17" fmla="*/ 0 h 6"/>
                      <a:gd name="T18" fmla="*/ 0 w 6"/>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0" y="0"/>
                        </a:moveTo>
                        <a:lnTo>
                          <a:pt x="0" y="3"/>
                        </a:lnTo>
                        <a:lnTo>
                          <a:pt x="0" y="6"/>
                        </a:lnTo>
                        <a:lnTo>
                          <a:pt x="3" y="6"/>
                        </a:lnTo>
                        <a:lnTo>
                          <a:pt x="3" y="3"/>
                        </a:lnTo>
                        <a:lnTo>
                          <a:pt x="6" y="3"/>
                        </a:lnTo>
                        <a:lnTo>
                          <a:pt x="6" y="0"/>
                        </a:lnTo>
                        <a:lnTo>
                          <a:pt x="3"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41" name="Freeform 1340"/>
                  <p:cNvSpPr>
                    <a:spLocks/>
                  </p:cNvSpPr>
                  <p:nvPr/>
                </p:nvSpPr>
                <p:spPr bwMode="auto">
                  <a:xfrm>
                    <a:off x="2290" y="1314"/>
                    <a:ext cx="12" cy="9"/>
                  </a:xfrm>
                  <a:custGeom>
                    <a:avLst/>
                    <a:gdLst>
                      <a:gd name="T0" fmla="*/ 1 w 4"/>
                      <a:gd name="T1" fmla="*/ 3 h 3"/>
                      <a:gd name="T2" fmla="*/ 1 w 4"/>
                      <a:gd name="T3" fmla="*/ 2 h 3"/>
                      <a:gd name="T4" fmla="*/ 1 w 4"/>
                      <a:gd name="T5" fmla="*/ 2 h 3"/>
                      <a:gd name="T6" fmla="*/ 1 w 4"/>
                      <a:gd name="T7" fmla="*/ 1 h 3"/>
                      <a:gd name="T8" fmla="*/ 0 w 4"/>
                      <a:gd name="T9" fmla="*/ 1 h 3"/>
                      <a:gd name="T10" fmla="*/ 1 w 4"/>
                      <a:gd name="T11" fmla="*/ 1 h 3"/>
                      <a:gd name="T12" fmla="*/ 1 w 4"/>
                      <a:gd name="T13" fmla="*/ 0 h 3"/>
                      <a:gd name="T14" fmla="*/ 2 w 4"/>
                      <a:gd name="T15" fmla="*/ 0 h 3"/>
                      <a:gd name="T16" fmla="*/ 2 w 4"/>
                      <a:gd name="T17" fmla="*/ 1 h 3"/>
                      <a:gd name="T18" fmla="*/ 4 w 4"/>
                      <a:gd name="T19" fmla="*/ 1 h 3"/>
                      <a:gd name="T20" fmla="*/ 4 w 4"/>
                      <a:gd name="T21" fmla="*/ 2 h 3"/>
                      <a:gd name="T22" fmla="*/ 4 w 4"/>
                      <a:gd name="T23" fmla="*/ 2 h 3"/>
                      <a:gd name="T24" fmla="*/ 4 w 4"/>
                      <a:gd name="T25" fmla="*/ 2 h 3"/>
                      <a:gd name="T26" fmla="*/ 3 w 4"/>
                      <a:gd name="T27" fmla="*/ 2 h 3"/>
                      <a:gd name="T28" fmla="*/ 2 w 4"/>
                      <a:gd name="T29" fmla="*/ 2 h 3"/>
                      <a:gd name="T30" fmla="*/ 1 w 4"/>
                      <a:gd name="T31" fmla="*/ 3 h 3"/>
                      <a:gd name="T32" fmla="*/ 1 w 4"/>
                      <a:gd name="T3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1" y="3"/>
                        </a:moveTo>
                        <a:cubicBezTo>
                          <a:pt x="1" y="2"/>
                          <a:pt x="1" y="2"/>
                          <a:pt x="1" y="2"/>
                        </a:cubicBezTo>
                        <a:cubicBezTo>
                          <a:pt x="1" y="2"/>
                          <a:pt x="1" y="2"/>
                          <a:pt x="1" y="2"/>
                        </a:cubicBezTo>
                        <a:cubicBezTo>
                          <a:pt x="1" y="1"/>
                          <a:pt x="1" y="1"/>
                          <a:pt x="1" y="1"/>
                        </a:cubicBezTo>
                        <a:cubicBezTo>
                          <a:pt x="0" y="1"/>
                          <a:pt x="0" y="1"/>
                          <a:pt x="0" y="1"/>
                        </a:cubicBezTo>
                        <a:cubicBezTo>
                          <a:pt x="0" y="1"/>
                          <a:pt x="0" y="1"/>
                          <a:pt x="1" y="1"/>
                        </a:cubicBezTo>
                        <a:cubicBezTo>
                          <a:pt x="1" y="0"/>
                          <a:pt x="1" y="0"/>
                          <a:pt x="1" y="0"/>
                        </a:cubicBezTo>
                        <a:cubicBezTo>
                          <a:pt x="2" y="0"/>
                          <a:pt x="2" y="0"/>
                          <a:pt x="2" y="0"/>
                        </a:cubicBezTo>
                        <a:cubicBezTo>
                          <a:pt x="2" y="1"/>
                          <a:pt x="2" y="1"/>
                          <a:pt x="2" y="1"/>
                        </a:cubicBezTo>
                        <a:cubicBezTo>
                          <a:pt x="4" y="1"/>
                          <a:pt x="4" y="1"/>
                          <a:pt x="4" y="1"/>
                        </a:cubicBezTo>
                        <a:cubicBezTo>
                          <a:pt x="4" y="2"/>
                          <a:pt x="4" y="2"/>
                          <a:pt x="4" y="2"/>
                        </a:cubicBezTo>
                        <a:cubicBezTo>
                          <a:pt x="4" y="2"/>
                          <a:pt x="4" y="2"/>
                          <a:pt x="4" y="2"/>
                        </a:cubicBezTo>
                        <a:cubicBezTo>
                          <a:pt x="4" y="2"/>
                          <a:pt x="4" y="2"/>
                          <a:pt x="4" y="2"/>
                        </a:cubicBezTo>
                        <a:cubicBezTo>
                          <a:pt x="3" y="2"/>
                          <a:pt x="3" y="2"/>
                          <a:pt x="3" y="2"/>
                        </a:cubicBezTo>
                        <a:cubicBezTo>
                          <a:pt x="2" y="2"/>
                          <a:pt x="2" y="2"/>
                          <a:pt x="2" y="2"/>
                        </a:cubicBezTo>
                        <a:cubicBezTo>
                          <a:pt x="1" y="3"/>
                          <a:pt x="1" y="3"/>
                          <a:pt x="1" y="3"/>
                        </a:cubicBezTo>
                        <a:cubicBezTo>
                          <a:pt x="1" y="3"/>
                          <a:pt x="1" y="3"/>
                          <a:pt x="1" y="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42" name="Freeform 1341"/>
                  <p:cNvSpPr>
                    <a:spLocks noEditPoints="1"/>
                  </p:cNvSpPr>
                  <p:nvPr/>
                </p:nvSpPr>
                <p:spPr bwMode="auto">
                  <a:xfrm>
                    <a:off x="2287" y="1314"/>
                    <a:ext cx="18" cy="12"/>
                  </a:xfrm>
                  <a:custGeom>
                    <a:avLst/>
                    <a:gdLst>
                      <a:gd name="T0" fmla="*/ 2 w 6"/>
                      <a:gd name="T1" fmla="*/ 0 h 4"/>
                      <a:gd name="T2" fmla="*/ 2 w 6"/>
                      <a:gd name="T3" fmla="*/ 0 h 4"/>
                      <a:gd name="T4" fmla="*/ 3 w 6"/>
                      <a:gd name="T5" fmla="*/ 1 h 4"/>
                      <a:gd name="T6" fmla="*/ 3 w 6"/>
                      <a:gd name="T7" fmla="*/ 1 h 4"/>
                      <a:gd name="T8" fmla="*/ 3 w 6"/>
                      <a:gd name="T9" fmla="*/ 1 h 4"/>
                      <a:gd name="T10" fmla="*/ 5 w 6"/>
                      <a:gd name="T11" fmla="*/ 2 h 4"/>
                      <a:gd name="T12" fmla="*/ 5 w 6"/>
                      <a:gd name="T13" fmla="*/ 2 h 4"/>
                      <a:gd name="T14" fmla="*/ 5 w 6"/>
                      <a:gd name="T15" fmla="*/ 2 h 4"/>
                      <a:gd name="T16" fmla="*/ 5 w 6"/>
                      <a:gd name="T17" fmla="*/ 2 h 4"/>
                      <a:gd name="T18" fmla="*/ 5 w 6"/>
                      <a:gd name="T19" fmla="*/ 2 h 4"/>
                      <a:gd name="T20" fmla="*/ 4 w 6"/>
                      <a:gd name="T21" fmla="*/ 2 h 4"/>
                      <a:gd name="T22" fmla="*/ 4 w 6"/>
                      <a:gd name="T23" fmla="*/ 2 h 4"/>
                      <a:gd name="T24" fmla="*/ 3 w 6"/>
                      <a:gd name="T25" fmla="*/ 2 h 4"/>
                      <a:gd name="T26" fmla="*/ 2 w 6"/>
                      <a:gd name="T27" fmla="*/ 2 h 4"/>
                      <a:gd name="T28" fmla="*/ 2 w 6"/>
                      <a:gd name="T29" fmla="*/ 2 h 4"/>
                      <a:gd name="T30" fmla="*/ 2 w 6"/>
                      <a:gd name="T31" fmla="*/ 2 h 4"/>
                      <a:gd name="T32" fmla="*/ 2 w 6"/>
                      <a:gd name="T33" fmla="*/ 2 h 4"/>
                      <a:gd name="T34" fmla="*/ 2 w 6"/>
                      <a:gd name="T35" fmla="*/ 1 h 4"/>
                      <a:gd name="T36" fmla="*/ 2 w 6"/>
                      <a:gd name="T37" fmla="*/ 1 h 4"/>
                      <a:gd name="T38" fmla="*/ 2 w 6"/>
                      <a:gd name="T39" fmla="*/ 1 h 4"/>
                      <a:gd name="T40" fmla="*/ 2 w 6"/>
                      <a:gd name="T41" fmla="*/ 1 h 4"/>
                      <a:gd name="T42" fmla="*/ 2 w 6"/>
                      <a:gd name="T43" fmla="*/ 1 h 4"/>
                      <a:gd name="T44" fmla="*/ 2 w 6"/>
                      <a:gd name="T45" fmla="*/ 1 h 4"/>
                      <a:gd name="T46" fmla="*/ 2 w 6"/>
                      <a:gd name="T47" fmla="*/ 0 h 4"/>
                      <a:gd name="T48" fmla="*/ 1 w 6"/>
                      <a:gd name="T49" fmla="*/ 0 h 4"/>
                      <a:gd name="T50" fmla="*/ 1 w 6"/>
                      <a:gd name="T51" fmla="*/ 0 h 4"/>
                      <a:gd name="T52" fmla="*/ 0 w 6"/>
                      <a:gd name="T53" fmla="*/ 1 h 4"/>
                      <a:gd name="T54" fmla="*/ 1 w 6"/>
                      <a:gd name="T55" fmla="*/ 1 h 4"/>
                      <a:gd name="T56" fmla="*/ 2 w 6"/>
                      <a:gd name="T57" fmla="*/ 2 h 4"/>
                      <a:gd name="T58" fmla="*/ 2 w 6"/>
                      <a:gd name="T59" fmla="*/ 2 h 4"/>
                      <a:gd name="T60" fmla="*/ 2 w 6"/>
                      <a:gd name="T61" fmla="*/ 3 h 4"/>
                      <a:gd name="T62" fmla="*/ 2 w 6"/>
                      <a:gd name="T63" fmla="*/ 4 h 4"/>
                      <a:gd name="T64" fmla="*/ 3 w 6"/>
                      <a:gd name="T65" fmla="*/ 3 h 4"/>
                      <a:gd name="T66" fmla="*/ 3 w 6"/>
                      <a:gd name="T67" fmla="*/ 2 h 4"/>
                      <a:gd name="T68" fmla="*/ 4 w 6"/>
                      <a:gd name="T69" fmla="*/ 3 h 4"/>
                      <a:gd name="T70" fmla="*/ 5 w 6"/>
                      <a:gd name="T71" fmla="*/ 2 h 4"/>
                      <a:gd name="T72" fmla="*/ 5 w 6"/>
                      <a:gd name="T73" fmla="*/ 3 h 4"/>
                      <a:gd name="T74" fmla="*/ 6 w 6"/>
                      <a:gd name="T75" fmla="*/ 2 h 4"/>
                      <a:gd name="T76" fmla="*/ 5 w 6"/>
                      <a:gd name="T77" fmla="*/ 1 h 4"/>
                      <a:gd name="T78" fmla="*/ 4 w 6"/>
                      <a:gd name="T79" fmla="*/ 1 h 4"/>
                      <a:gd name="T80" fmla="*/ 3 w 6"/>
                      <a:gd name="T81" fmla="*/ 0 h 4"/>
                      <a:gd name="T82" fmla="*/ 1 w 6"/>
                      <a:gd name="T8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 h="4">
                        <a:moveTo>
                          <a:pt x="2" y="0"/>
                        </a:moveTo>
                        <a:cubicBezTo>
                          <a:pt x="2" y="0"/>
                          <a:pt x="2" y="0"/>
                          <a:pt x="2" y="0"/>
                        </a:cubicBezTo>
                        <a:cubicBezTo>
                          <a:pt x="3" y="1"/>
                          <a:pt x="3" y="1"/>
                          <a:pt x="3" y="1"/>
                        </a:cubicBezTo>
                        <a:cubicBezTo>
                          <a:pt x="3" y="1"/>
                          <a:pt x="3" y="1"/>
                          <a:pt x="3" y="1"/>
                        </a:cubicBezTo>
                        <a:cubicBezTo>
                          <a:pt x="3" y="1"/>
                          <a:pt x="3" y="1"/>
                          <a:pt x="3" y="1"/>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moveTo>
                          <a:pt x="1" y="0"/>
                        </a:moveTo>
                        <a:cubicBezTo>
                          <a:pt x="1" y="0"/>
                          <a:pt x="1" y="0"/>
                          <a:pt x="1" y="0"/>
                        </a:cubicBezTo>
                        <a:cubicBezTo>
                          <a:pt x="1" y="0"/>
                          <a:pt x="0" y="1"/>
                          <a:pt x="0" y="1"/>
                        </a:cubicBezTo>
                        <a:cubicBezTo>
                          <a:pt x="1" y="1"/>
                          <a:pt x="1" y="1"/>
                          <a:pt x="1" y="1"/>
                        </a:cubicBezTo>
                        <a:cubicBezTo>
                          <a:pt x="2" y="2"/>
                          <a:pt x="2" y="2"/>
                          <a:pt x="2" y="2"/>
                        </a:cubicBezTo>
                        <a:cubicBezTo>
                          <a:pt x="2" y="2"/>
                          <a:pt x="2" y="2"/>
                          <a:pt x="2" y="2"/>
                        </a:cubicBezTo>
                        <a:cubicBezTo>
                          <a:pt x="2" y="3"/>
                          <a:pt x="2" y="3"/>
                          <a:pt x="2" y="3"/>
                        </a:cubicBezTo>
                        <a:cubicBezTo>
                          <a:pt x="2" y="4"/>
                          <a:pt x="2" y="4"/>
                          <a:pt x="2" y="4"/>
                        </a:cubicBezTo>
                        <a:cubicBezTo>
                          <a:pt x="3" y="3"/>
                          <a:pt x="3" y="3"/>
                          <a:pt x="3" y="3"/>
                        </a:cubicBezTo>
                        <a:cubicBezTo>
                          <a:pt x="3" y="2"/>
                          <a:pt x="3" y="2"/>
                          <a:pt x="3" y="2"/>
                        </a:cubicBezTo>
                        <a:cubicBezTo>
                          <a:pt x="4" y="3"/>
                          <a:pt x="4" y="3"/>
                          <a:pt x="4" y="3"/>
                        </a:cubicBezTo>
                        <a:cubicBezTo>
                          <a:pt x="5" y="2"/>
                          <a:pt x="5" y="2"/>
                          <a:pt x="5" y="2"/>
                        </a:cubicBezTo>
                        <a:cubicBezTo>
                          <a:pt x="5" y="3"/>
                          <a:pt x="5" y="3"/>
                          <a:pt x="5" y="3"/>
                        </a:cubicBezTo>
                        <a:cubicBezTo>
                          <a:pt x="6" y="2"/>
                          <a:pt x="6" y="2"/>
                          <a:pt x="6" y="2"/>
                        </a:cubicBezTo>
                        <a:cubicBezTo>
                          <a:pt x="5" y="1"/>
                          <a:pt x="5" y="1"/>
                          <a:pt x="5" y="1"/>
                        </a:cubicBezTo>
                        <a:cubicBezTo>
                          <a:pt x="4" y="1"/>
                          <a:pt x="4" y="1"/>
                          <a:pt x="4" y="1"/>
                        </a:cubicBezTo>
                        <a:cubicBezTo>
                          <a:pt x="3" y="0"/>
                          <a:pt x="3" y="0"/>
                          <a:pt x="3"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43" name="Freeform 1342"/>
                  <p:cNvSpPr>
                    <a:spLocks/>
                  </p:cNvSpPr>
                  <p:nvPr/>
                </p:nvSpPr>
                <p:spPr bwMode="auto">
                  <a:xfrm>
                    <a:off x="2354" y="1392"/>
                    <a:ext cx="18" cy="15"/>
                  </a:xfrm>
                  <a:custGeom>
                    <a:avLst/>
                    <a:gdLst>
                      <a:gd name="T0" fmla="*/ 12 w 18"/>
                      <a:gd name="T1" fmla="*/ 12 h 15"/>
                      <a:gd name="T2" fmla="*/ 9 w 18"/>
                      <a:gd name="T3" fmla="*/ 15 h 15"/>
                      <a:gd name="T4" fmla="*/ 9 w 18"/>
                      <a:gd name="T5" fmla="*/ 12 h 15"/>
                      <a:gd name="T6" fmla="*/ 3 w 18"/>
                      <a:gd name="T7" fmla="*/ 12 h 15"/>
                      <a:gd name="T8" fmla="*/ 3 w 18"/>
                      <a:gd name="T9" fmla="*/ 12 h 15"/>
                      <a:gd name="T10" fmla="*/ 0 w 18"/>
                      <a:gd name="T11" fmla="*/ 12 h 15"/>
                      <a:gd name="T12" fmla="*/ 0 w 18"/>
                      <a:gd name="T13" fmla="*/ 6 h 15"/>
                      <a:gd name="T14" fmla="*/ 0 w 18"/>
                      <a:gd name="T15" fmla="*/ 3 h 15"/>
                      <a:gd name="T16" fmla="*/ 0 w 18"/>
                      <a:gd name="T17" fmla="*/ 3 h 15"/>
                      <a:gd name="T18" fmla="*/ 3 w 18"/>
                      <a:gd name="T19" fmla="*/ 3 h 15"/>
                      <a:gd name="T20" fmla="*/ 3 w 18"/>
                      <a:gd name="T21" fmla="*/ 3 h 15"/>
                      <a:gd name="T22" fmla="*/ 6 w 18"/>
                      <a:gd name="T23" fmla="*/ 0 h 15"/>
                      <a:gd name="T24" fmla="*/ 6 w 18"/>
                      <a:gd name="T25" fmla="*/ 0 h 15"/>
                      <a:gd name="T26" fmla="*/ 6 w 18"/>
                      <a:gd name="T27" fmla="*/ 3 h 15"/>
                      <a:gd name="T28" fmla="*/ 6 w 18"/>
                      <a:gd name="T29" fmla="*/ 6 h 15"/>
                      <a:gd name="T30" fmla="*/ 9 w 18"/>
                      <a:gd name="T31" fmla="*/ 3 h 15"/>
                      <a:gd name="T32" fmla="*/ 12 w 18"/>
                      <a:gd name="T33" fmla="*/ 3 h 15"/>
                      <a:gd name="T34" fmla="*/ 12 w 18"/>
                      <a:gd name="T35" fmla="*/ 6 h 15"/>
                      <a:gd name="T36" fmla="*/ 15 w 18"/>
                      <a:gd name="T37" fmla="*/ 6 h 15"/>
                      <a:gd name="T38" fmla="*/ 15 w 18"/>
                      <a:gd name="T39" fmla="*/ 9 h 15"/>
                      <a:gd name="T40" fmla="*/ 18 w 18"/>
                      <a:gd name="T41" fmla="*/ 12 h 15"/>
                      <a:gd name="T42" fmla="*/ 15 w 18"/>
                      <a:gd name="T43" fmla="*/ 15 h 15"/>
                      <a:gd name="T44" fmla="*/ 12 w 18"/>
                      <a:gd name="T45"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15">
                        <a:moveTo>
                          <a:pt x="12" y="12"/>
                        </a:moveTo>
                        <a:lnTo>
                          <a:pt x="9" y="15"/>
                        </a:lnTo>
                        <a:lnTo>
                          <a:pt x="9" y="12"/>
                        </a:lnTo>
                        <a:lnTo>
                          <a:pt x="3" y="12"/>
                        </a:lnTo>
                        <a:lnTo>
                          <a:pt x="3" y="12"/>
                        </a:lnTo>
                        <a:lnTo>
                          <a:pt x="0" y="12"/>
                        </a:lnTo>
                        <a:lnTo>
                          <a:pt x="0" y="6"/>
                        </a:lnTo>
                        <a:lnTo>
                          <a:pt x="0" y="3"/>
                        </a:lnTo>
                        <a:lnTo>
                          <a:pt x="0" y="3"/>
                        </a:lnTo>
                        <a:lnTo>
                          <a:pt x="3" y="3"/>
                        </a:lnTo>
                        <a:lnTo>
                          <a:pt x="3" y="3"/>
                        </a:lnTo>
                        <a:lnTo>
                          <a:pt x="6" y="0"/>
                        </a:lnTo>
                        <a:lnTo>
                          <a:pt x="6" y="0"/>
                        </a:lnTo>
                        <a:lnTo>
                          <a:pt x="6" y="3"/>
                        </a:lnTo>
                        <a:lnTo>
                          <a:pt x="6" y="6"/>
                        </a:lnTo>
                        <a:lnTo>
                          <a:pt x="9" y="3"/>
                        </a:lnTo>
                        <a:lnTo>
                          <a:pt x="12" y="3"/>
                        </a:lnTo>
                        <a:lnTo>
                          <a:pt x="12" y="6"/>
                        </a:lnTo>
                        <a:lnTo>
                          <a:pt x="15" y="6"/>
                        </a:lnTo>
                        <a:lnTo>
                          <a:pt x="15" y="9"/>
                        </a:lnTo>
                        <a:lnTo>
                          <a:pt x="18" y="12"/>
                        </a:lnTo>
                        <a:lnTo>
                          <a:pt x="15" y="15"/>
                        </a:lnTo>
                        <a:lnTo>
                          <a:pt x="12" y="1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44" name="Freeform 1343"/>
                  <p:cNvSpPr>
                    <a:spLocks noEditPoints="1"/>
                  </p:cNvSpPr>
                  <p:nvPr/>
                </p:nvSpPr>
                <p:spPr bwMode="auto">
                  <a:xfrm>
                    <a:off x="2354" y="1392"/>
                    <a:ext cx="18" cy="15"/>
                  </a:xfrm>
                  <a:custGeom>
                    <a:avLst/>
                    <a:gdLst>
                      <a:gd name="T0" fmla="*/ 6 w 18"/>
                      <a:gd name="T1" fmla="*/ 3 h 15"/>
                      <a:gd name="T2" fmla="*/ 6 w 18"/>
                      <a:gd name="T3" fmla="*/ 3 h 15"/>
                      <a:gd name="T4" fmla="*/ 6 w 18"/>
                      <a:gd name="T5" fmla="*/ 6 h 15"/>
                      <a:gd name="T6" fmla="*/ 6 w 18"/>
                      <a:gd name="T7" fmla="*/ 6 h 15"/>
                      <a:gd name="T8" fmla="*/ 9 w 18"/>
                      <a:gd name="T9" fmla="*/ 6 h 15"/>
                      <a:gd name="T10" fmla="*/ 9 w 18"/>
                      <a:gd name="T11" fmla="*/ 6 h 15"/>
                      <a:gd name="T12" fmla="*/ 12 w 18"/>
                      <a:gd name="T13" fmla="*/ 6 h 15"/>
                      <a:gd name="T14" fmla="*/ 12 w 18"/>
                      <a:gd name="T15" fmla="*/ 9 h 15"/>
                      <a:gd name="T16" fmla="*/ 12 w 18"/>
                      <a:gd name="T17" fmla="*/ 9 h 15"/>
                      <a:gd name="T18" fmla="*/ 15 w 18"/>
                      <a:gd name="T19" fmla="*/ 9 h 15"/>
                      <a:gd name="T20" fmla="*/ 15 w 18"/>
                      <a:gd name="T21" fmla="*/ 9 h 15"/>
                      <a:gd name="T22" fmla="*/ 15 w 18"/>
                      <a:gd name="T23" fmla="*/ 12 h 15"/>
                      <a:gd name="T24" fmla="*/ 15 w 18"/>
                      <a:gd name="T25" fmla="*/ 12 h 15"/>
                      <a:gd name="T26" fmla="*/ 15 w 18"/>
                      <a:gd name="T27" fmla="*/ 12 h 15"/>
                      <a:gd name="T28" fmla="*/ 15 w 18"/>
                      <a:gd name="T29" fmla="*/ 12 h 15"/>
                      <a:gd name="T30" fmla="*/ 12 w 18"/>
                      <a:gd name="T31" fmla="*/ 12 h 15"/>
                      <a:gd name="T32" fmla="*/ 12 w 18"/>
                      <a:gd name="T33" fmla="*/ 12 h 15"/>
                      <a:gd name="T34" fmla="*/ 12 w 18"/>
                      <a:gd name="T35" fmla="*/ 12 h 15"/>
                      <a:gd name="T36" fmla="*/ 9 w 18"/>
                      <a:gd name="T37" fmla="*/ 12 h 15"/>
                      <a:gd name="T38" fmla="*/ 9 w 18"/>
                      <a:gd name="T39" fmla="*/ 12 h 15"/>
                      <a:gd name="T40" fmla="*/ 6 w 18"/>
                      <a:gd name="T41" fmla="*/ 12 h 15"/>
                      <a:gd name="T42" fmla="*/ 3 w 18"/>
                      <a:gd name="T43" fmla="*/ 12 h 15"/>
                      <a:gd name="T44" fmla="*/ 3 w 18"/>
                      <a:gd name="T45" fmla="*/ 12 h 15"/>
                      <a:gd name="T46" fmla="*/ 3 w 18"/>
                      <a:gd name="T47" fmla="*/ 12 h 15"/>
                      <a:gd name="T48" fmla="*/ 3 w 18"/>
                      <a:gd name="T49" fmla="*/ 12 h 15"/>
                      <a:gd name="T50" fmla="*/ 0 w 18"/>
                      <a:gd name="T51" fmla="*/ 6 h 15"/>
                      <a:gd name="T52" fmla="*/ 0 w 18"/>
                      <a:gd name="T53" fmla="*/ 3 h 15"/>
                      <a:gd name="T54" fmla="*/ 3 w 18"/>
                      <a:gd name="T55" fmla="*/ 3 h 15"/>
                      <a:gd name="T56" fmla="*/ 3 w 18"/>
                      <a:gd name="T57" fmla="*/ 3 h 15"/>
                      <a:gd name="T58" fmla="*/ 6 w 18"/>
                      <a:gd name="T59" fmla="*/ 3 h 15"/>
                      <a:gd name="T60" fmla="*/ 6 w 18"/>
                      <a:gd name="T61" fmla="*/ 3 h 15"/>
                      <a:gd name="T62" fmla="*/ 6 w 18"/>
                      <a:gd name="T63" fmla="*/ 3 h 15"/>
                      <a:gd name="T64" fmla="*/ 6 w 18"/>
                      <a:gd name="T65" fmla="*/ 0 h 15"/>
                      <a:gd name="T66" fmla="*/ 6 w 18"/>
                      <a:gd name="T67" fmla="*/ 0 h 15"/>
                      <a:gd name="T68" fmla="*/ 3 w 18"/>
                      <a:gd name="T69" fmla="*/ 3 h 15"/>
                      <a:gd name="T70" fmla="*/ 3 w 18"/>
                      <a:gd name="T71" fmla="*/ 3 h 15"/>
                      <a:gd name="T72" fmla="*/ 0 w 18"/>
                      <a:gd name="T73" fmla="*/ 3 h 15"/>
                      <a:gd name="T74" fmla="*/ 0 w 18"/>
                      <a:gd name="T75" fmla="*/ 3 h 15"/>
                      <a:gd name="T76" fmla="*/ 0 w 18"/>
                      <a:gd name="T77" fmla="*/ 9 h 15"/>
                      <a:gd name="T78" fmla="*/ 0 w 18"/>
                      <a:gd name="T79" fmla="*/ 12 h 15"/>
                      <a:gd name="T80" fmla="*/ 3 w 18"/>
                      <a:gd name="T81" fmla="*/ 12 h 15"/>
                      <a:gd name="T82" fmla="*/ 3 w 18"/>
                      <a:gd name="T83" fmla="*/ 12 h 15"/>
                      <a:gd name="T84" fmla="*/ 9 w 18"/>
                      <a:gd name="T85" fmla="*/ 12 h 15"/>
                      <a:gd name="T86" fmla="*/ 9 w 18"/>
                      <a:gd name="T87" fmla="*/ 15 h 15"/>
                      <a:gd name="T88" fmla="*/ 12 w 18"/>
                      <a:gd name="T89" fmla="*/ 15 h 15"/>
                      <a:gd name="T90" fmla="*/ 15 w 18"/>
                      <a:gd name="T91" fmla="*/ 15 h 15"/>
                      <a:gd name="T92" fmla="*/ 18 w 18"/>
                      <a:gd name="T93" fmla="*/ 12 h 15"/>
                      <a:gd name="T94" fmla="*/ 15 w 18"/>
                      <a:gd name="T95" fmla="*/ 9 h 15"/>
                      <a:gd name="T96" fmla="*/ 15 w 18"/>
                      <a:gd name="T97" fmla="*/ 6 h 15"/>
                      <a:gd name="T98" fmla="*/ 12 w 18"/>
                      <a:gd name="T99" fmla="*/ 6 h 15"/>
                      <a:gd name="T100" fmla="*/ 12 w 18"/>
                      <a:gd name="T101" fmla="*/ 3 h 15"/>
                      <a:gd name="T102" fmla="*/ 9 w 18"/>
                      <a:gd name="T103" fmla="*/ 3 h 15"/>
                      <a:gd name="T104" fmla="*/ 6 w 18"/>
                      <a:gd name="T105" fmla="*/ 3 h 15"/>
                      <a:gd name="T106" fmla="*/ 6 w 18"/>
                      <a:gd name="T107" fmla="*/ 3 h 15"/>
                      <a:gd name="T108" fmla="*/ 6 w 18"/>
                      <a:gd name="T109" fmla="*/ 0 h 15"/>
                      <a:gd name="T110" fmla="*/ 6 w 18"/>
                      <a:gd name="T11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 h="15">
                        <a:moveTo>
                          <a:pt x="6" y="3"/>
                        </a:moveTo>
                        <a:lnTo>
                          <a:pt x="6" y="3"/>
                        </a:lnTo>
                        <a:lnTo>
                          <a:pt x="6" y="6"/>
                        </a:lnTo>
                        <a:lnTo>
                          <a:pt x="6" y="6"/>
                        </a:lnTo>
                        <a:lnTo>
                          <a:pt x="9" y="6"/>
                        </a:lnTo>
                        <a:lnTo>
                          <a:pt x="9" y="6"/>
                        </a:lnTo>
                        <a:lnTo>
                          <a:pt x="12" y="6"/>
                        </a:lnTo>
                        <a:lnTo>
                          <a:pt x="12" y="9"/>
                        </a:lnTo>
                        <a:lnTo>
                          <a:pt x="12" y="9"/>
                        </a:lnTo>
                        <a:lnTo>
                          <a:pt x="15" y="9"/>
                        </a:lnTo>
                        <a:lnTo>
                          <a:pt x="15" y="9"/>
                        </a:lnTo>
                        <a:lnTo>
                          <a:pt x="15" y="12"/>
                        </a:lnTo>
                        <a:lnTo>
                          <a:pt x="15" y="12"/>
                        </a:lnTo>
                        <a:lnTo>
                          <a:pt x="15" y="12"/>
                        </a:lnTo>
                        <a:lnTo>
                          <a:pt x="15" y="12"/>
                        </a:lnTo>
                        <a:lnTo>
                          <a:pt x="12" y="12"/>
                        </a:lnTo>
                        <a:lnTo>
                          <a:pt x="12" y="12"/>
                        </a:lnTo>
                        <a:lnTo>
                          <a:pt x="12" y="12"/>
                        </a:lnTo>
                        <a:lnTo>
                          <a:pt x="9" y="12"/>
                        </a:lnTo>
                        <a:lnTo>
                          <a:pt x="9" y="12"/>
                        </a:lnTo>
                        <a:lnTo>
                          <a:pt x="6" y="12"/>
                        </a:lnTo>
                        <a:lnTo>
                          <a:pt x="3" y="12"/>
                        </a:lnTo>
                        <a:lnTo>
                          <a:pt x="3" y="12"/>
                        </a:lnTo>
                        <a:lnTo>
                          <a:pt x="3" y="12"/>
                        </a:lnTo>
                        <a:lnTo>
                          <a:pt x="3" y="12"/>
                        </a:lnTo>
                        <a:lnTo>
                          <a:pt x="0" y="6"/>
                        </a:lnTo>
                        <a:lnTo>
                          <a:pt x="0" y="3"/>
                        </a:lnTo>
                        <a:lnTo>
                          <a:pt x="3" y="3"/>
                        </a:lnTo>
                        <a:lnTo>
                          <a:pt x="3" y="3"/>
                        </a:lnTo>
                        <a:lnTo>
                          <a:pt x="6" y="3"/>
                        </a:lnTo>
                        <a:lnTo>
                          <a:pt x="6" y="3"/>
                        </a:lnTo>
                        <a:lnTo>
                          <a:pt x="6" y="3"/>
                        </a:lnTo>
                        <a:close/>
                        <a:moveTo>
                          <a:pt x="6" y="0"/>
                        </a:moveTo>
                        <a:lnTo>
                          <a:pt x="6" y="0"/>
                        </a:lnTo>
                        <a:lnTo>
                          <a:pt x="3" y="3"/>
                        </a:lnTo>
                        <a:lnTo>
                          <a:pt x="3" y="3"/>
                        </a:lnTo>
                        <a:lnTo>
                          <a:pt x="0" y="3"/>
                        </a:lnTo>
                        <a:lnTo>
                          <a:pt x="0" y="3"/>
                        </a:lnTo>
                        <a:lnTo>
                          <a:pt x="0" y="9"/>
                        </a:lnTo>
                        <a:lnTo>
                          <a:pt x="0" y="12"/>
                        </a:lnTo>
                        <a:lnTo>
                          <a:pt x="3" y="12"/>
                        </a:lnTo>
                        <a:lnTo>
                          <a:pt x="3" y="12"/>
                        </a:lnTo>
                        <a:lnTo>
                          <a:pt x="9" y="12"/>
                        </a:lnTo>
                        <a:lnTo>
                          <a:pt x="9" y="15"/>
                        </a:lnTo>
                        <a:lnTo>
                          <a:pt x="12" y="15"/>
                        </a:lnTo>
                        <a:lnTo>
                          <a:pt x="15" y="15"/>
                        </a:lnTo>
                        <a:lnTo>
                          <a:pt x="18" y="12"/>
                        </a:lnTo>
                        <a:lnTo>
                          <a:pt x="15" y="9"/>
                        </a:lnTo>
                        <a:lnTo>
                          <a:pt x="15" y="6"/>
                        </a:lnTo>
                        <a:lnTo>
                          <a:pt x="12" y="6"/>
                        </a:lnTo>
                        <a:lnTo>
                          <a:pt x="12" y="3"/>
                        </a:lnTo>
                        <a:lnTo>
                          <a:pt x="9" y="3"/>
                        </a:lnTo>
                        <a:lnTo>
                          <a:pt x="6" y="3"/>
                        </a:lnTo>
                        <a:lnTo>
                          <a:pt x="6" y="3"/>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45" name="Freeform 1344"/>
                  <p:cNvSpPr>
                    <a:spLocks noEditPoints="1"/>
                  </p:cNvSpPr>
                  <p:nvPr/>
                </p:nvSpPr>
                <p:spPr bwMode="auto">
                  <a:xfrm>
                    <a:off x="2354" y="1392"/>
                    <a:ext cx="18" cy="15"/>
                  </a:xfrm>
                  <a:custGeom>
                    <a:avLst/>
                    <a:gdLst>
                      <a:gd name="T0" fmla="*/ 6 w 18"/>
                      <a:gd name="T1" fmla="*/ 3 h 15"/>
                      <a:gd name="T2" fmla="*/ 6 w 18"/>
                      <a:gd name="T3" fmla="*/ 3 h 15"/>
                      <a:gd name="T4" fmla="*/ 6 w 18"/>
                      <a:gd name="T5" fmla="*/ 6 h 15"/>
                      <a:gd name="T6" fmla="*/ 6 w 18"/>
                      <a:gd name="T7" fmla="*/ 6 h 15"/>
                      <a:gd name="T8" fmla="*/ 9 w 18"/>
                      <a:gd name="T9" fmla="*/ 6 h 15"/>
                      <a:gd name="T10" fmla="*/ 9 w 18"/>
                      <a:gd name="T11" fmla="*/ 6 h 15"/>
                      <a:gd name="T12" fmla="*/ 12 w 18"/>
                      <a:gd name="T13" fmla="*/ 6 h 15"/>
                      <a:gd name="T14" fmla="*/ 12 w 18"/>
                      <a:gd name="T15" fmla="*/ 9 h 15"/>
                      <a:gd name="T16" fmla="*/ 12 w 18"/>
                      <a:gd name="T17" fmla="*/ 9 h 15"/>
                      <a:gd name="T18" fmla="*/ 15 w 18"/>
                      <a:gd name="T19" fmla="*/ 9 h 15"/>
                      <a:gd name="T20" fmla="*/ 15 w 18"/>
                      <a:gd name="T21" fmla="*/ 9 h 15"/>
                      <a:gd name="T22" fmla="*/ 15 w 18"/>
                      <a:gd name="T23" fmla="*/ 12 h 15"/>
                      <a:gd name="T24" fmla="*/ 15 w 18"/>
                      <a:gd name="T25" fmla="*/ 12 h 15"/>
                      <a:gd name="T26" fmla="*/ 15 w 18"/>
                      <a:gd name="T27" fmla="*/ 12 h 15"/>
                      <a:gd name="T28" fmla="*/ 15 w 18"/>
                      <a:gd name="T29" fmla="*/ 12 h 15"/>
                      <a:gd name="T30" fmla="*/ 12 w 18"/>
                      <a:gd name="T31" fmla="*/ 12 h 15"/>
                      <a:gd name="T32" fmla="*/ 12 w 18"/>
                      <a:gd name="T33" fmla="*/ 12 h 15"/>
                      <a:gd name="T34" fmla="*/ 12 w 18"/>
                      <a:gd name="T35" fmla="*/ 12 h 15"/>
                      <a:gd name="T36" fmla="*/ 9 w 18"/>
                      <a:gd name="T37" fmla="*/ 12 h 15"/>
                      <a:gd name="T38" fmla="*/ 9 w 18"/>
                      <a:gd name="T39" fmla="*/ 12 h 15"/>
                      <a:gd name="T40" fmla="*/ 6 w 18"/>
                      <a:gd name="T41" fmla="*/ 12 h 15"/>
                      <a:gd name="T42" fmla="*/ 3 w 18"/>
                      <a:gd name="T43" fmla="*/ 12 h 15"/>
                      <a:gd name="T44" fmla="*/ 3 w 18"/>
                      <a:gd name="T45" fmla="*/ 12 h 15"/>
                      <a:gd name="T46" fmla="*/ 3 w 18"/>
                      <a:gd name="T47" fmla="*/ 12 h 15"/>
                      <a:gd name="T48" fmla="*/ 3 w 18"/>
                      <a:gd name="T49" fmla="*/ 12 h 15"/>
                      <a:gd name="T50" fmla="*/ 0 w 18"/>
                      <a:gd name="T51" fmla="*/ 6 h 15"/>
                      <a:gd name="T52" fmla="*/ 0 w 18"/>
                      <a:gd name="T53" fmla="*/ 3 h 15"/>
                      <a:gd name="T54" fmla="*/ 3 w 18"/>
                      <a:gd name="T55" fmla="*/ 3 h 15"/>
                      <a:gd name="T56" fmla="*/ 3 w 18"/>
                      <a:gd name="T57" fmla="*/ 3 h 15"/>
                      <a:gd name="T58" fmla="*/ 6 w 18"/>
                      <a:gd name="T59" fmla="*/ 3 h 15"/>
                      <a:gd name="T60" fmla="*/ 6 w 18"/>
                      <a:gd name="T61" fmla="*/ 3 h 15"/>
                      <a:gd name="T62" fmla="*/ 6 w 18"/>
                      <a:gd name="T63" fmla="*/ 3 h 15"/>
                      <a:gd name="T64" fmla="*/ 6 w 18"/>
                      <a:gd name="T65" fmla="*/ 0 h 15"/>
                      <a:gd name="T66" fmla="*/ 6 w 18"/>
                      <a:gd name="T67" fmla="*/ 0 h 15"/>
                      <a:gd name="T68" fmla="*/ 3 w 18"/>
                      <a:gd name="T69" fmla="*/ 3 h 15"/>
                      <a:gd name="T70" fmla="*/ 3 w 18"/>
                      <a:gd name="T71" fmla="*/ 3 h 15"/>
                      <a:gd name="T72" fmla="*/ 0 w 18"/>
                      <a:gd name="T73" fmla="*/ 3 h 15"/>
                      <a:gd name="T74" fmla="*/ 0 w 18"/>
                      <a:gd name="T75" fmla="*/ 3 h 15"/>
                      <a:gd name="T76" fmla="*/ 0 w 18"/>
                      <a:gd name="T77" fmla="*/ 9 h 15"/>
                      <a:gd name="T78" fmla="*/ 0 w 18"/>
                      <a:gd name="T79" fmla="*/ 12 h 15"/>
                      <a:gd name="T80" fmla="*/ 3 w 18"/>
                      <a:gd name="T81" fmla="*/ 12 h 15"/>
                      <a:gd name="T82" fmla="*/ 3 w 18"/>
                      <a:gd name="T83" fmla="*/ 12 h 15"/>
                      <a:gd name="T84" fmla="*/ 9 w 18"/>
                      <a:gd name="T85" fmla="*/ 12 h 15"/>
                      <a:gd name="T86" fmla="*/ 9 w 18"/>
                      <a:gd name="T87" fmla="*/ 15 h 15"/>
                      <a:gd name="T88" fmla="*/ 12 w 18"/>
                      <a:gd name="T89" fmla="*/ 15 h 15"/>
                      <a:gd name="T90" fmla="*/ 15 w 18"/>
                      <a:gd name="T91" fmla="*/ 15 h 15"/>
                      <a:gd name="T92" fmla="*/ 18 w 18"/>
                      <a:gd name="T93" fmla="*/ 12 h 15"/>
                      <a:gd name="T94" fmla="*/ 15 w 18"/>
                      <a:gd name="T95" fmla="*/ 9 h 15"/>
                      <a:gd name="T96" fmla="*/ 15 w 18"/>
                      <a:gd name="T97" fmla="*/ 6 h 15"/>
                      <a:gd name="T98" fmla="*/ 12 w 18"/>
                      <a:gd name="T99" fmla="*/ 6 h 15"/>
                      <a:gd name="T100" fmla="*/ 12 w 18"/>
                      <a:gd name="T101" fmla="*/ 3 h 15"/>
                      <a:gd name="T102" fmla="*/ 9 w 18"/>
                      <a:gd name="T103" fmla="*/ 3 h 15"/>
                      <a:gd name="T104" fmla="*/ 6 w 18"/>
                      <a:gd name="T105" fmla="*/ 3 h 15"/>
                      <a:gd name="T106" fmla="*/ 6 w 18"/>
                      <a:gd name="T107" fmla="*/ 3 h 15"/>
                      <a:gd name="T108" fmla="*/ 6 w 18"/>
                      <a:gd name="T109" fmla="*/ 0 h 15"/>
                      <a:gd name="T110" fmla="*/ 6 w 18"/>
                      <a:gd name="T11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 h="15">
                        <a:moveTo>
                          <a:pt x="6" y="3"/>
                        </a:moveTo>
                        <a:lnTo>
                          <a:pt x="6" y="3"/>
                        </a:lnTo>
                        <a:lnTo>
                          <a:pt x="6" y="6"/>
                        </a:lnTo>
                        <a:lnTo>
                          <a:pt x="6" y="6"/>
                        </a:lnTo>
                        <a:lnTo>
                          <a:pt x="9" y="6"/>
                        </a:lnTo>
                        <a:lnTo>
                          <a:pt x="9" y="6"/>
                        </a:lnTo>
                        <a:lnTo>
                          <a:pt x="12" y="6"/>
                        </a:lnTo>
                        <a:lnTo>
                          <a:pt x="12" y="9"/>
                        </a:lnTo>
                        <a:lnTo>
                          <a:pt x="12" y="9"/>
                        </a:lnTo>
                        <a:lnTo>
                          <a:pt x="15" y="9"/>
                        </a:lnTo>
                        <a:lnTo>
                          <a:pt x="15" y="9"/>
                        </a:lnTo>
                        <a:lnTo>
                          <a:pt x="15" y="12"/>
                        </a:lnTo>
                        <a:lnTo>
                          <a:pt x="15" y="12"/>
                        </a:lnTo>
                        <a:lnTo>
                          <a:pt x="15" y="12"/>
                        </a:lnTo>
                        <a:lnTo>
                          <a:pt x="15" y="12"/>
                        </a:lnTo>
                        <a:lnTo>
                          <a:pt x="12" y="12"/>
                        </a:lnTo>
                        <a:lnTo>
                          <a:pt x="12" y="12"/>
                        </a:lnTo>
                        <a:lnTo>
                          <a:pt x="12" y="12"/>
                        </a:lnTo>
                        <a:lnTo>
                          <a:pt x="9" y="12"/>
                        </a:lnTo>
                        <a:lnTo>
                          <a:pt x="9" y="12"/>
                        </a:lnTo>
                        <a:lnTo>
                          <a:pt x="6" y="12"/>
                        </a:lnTo>
                        <a:lnTo>
                          <a:pt x="3" y="12"/>
                        </a:lnTo>
                        <a:lnTo>
                          <a:pt x="3" y="12"/>
                        </a:lnTo>
                        <a:lnTo>
                          <a:pt x="3" y="12"/>
                        </a:lnTo>
                        <a:lnTo>
                          <a:pt x="3" y="12"/>
                        </a:lnTo>
                        <a:lnTo>
                          <a:pt x="0" y="6"/>
                        </a:lnTo>
                        <a:lnTo>
                          <a:pt x="0" y="3"/>
                        </a:lnTo>
                        <a:lnTo>
                          <a:pt x="3" y="3"/>
                        </a:lnTo>
                        <a:lnTo>
                          <a:pt x="3" y="3"/>
                        </a:lnTo>
                        <a:lnTo>
                          <a:pt x="6" y="3"/>
                        </a:lnTo>
                        <a:lnTo>
                          <a:pt x="6" y="3"/>
                        </a:lnTo>
                        <a:lnTo>
                          <a:pt x="6" y="3"/>
                        </a:lnTo>
                        <a:moveTo>
                          <a:pt x="6" y="0"/>
                        </a:moveTo>
                        <a:lnTo>
                          <a:pt x="6" y="0"/>
                        </a:lnTo>
                        <a:lnTo>
                          <a:pt x="3" y="3"/>
                        </a:lnTo>
                        <a:lnTo>
                          <a:pt x="3" y="3"/>
                        </a:lnTo>
                        <a:lnTo>
                          <a:pt x="0" y="3"/>
                        </a:lnTo>
                        <a:lnTo>
                          <a:pt x="0" y="3"/>
                        </a:lnTo>
                        <a:lnTo>
                          <a:pt x="0" y="9"/>
                        </a:lnTo>
                        <a:lnTo>
                          <a:pt x="0" y="12"/>
                        </a:lnTo>
                        <a:lnTo>
                          <a:pt x="3" y="12"/>
                        </a:lnTo>
                        <a:lnTo>
                          <a:pt x="3" y="12"/>
                        </a:lnTo>
                        <a:lnTo>
                          <a:pt x="9" y="12"/>
                        </a:lnTo>
                        <a:lnTo>
                          <a:pt x="9" y="15"/>
                        </a:lnTo>
                        <a:lnTo>
                          <a:pt x="12" y="15"/>
                        </a:lnTo>
                        <a:lnTo>
                          <a:pt x="15" y="15"/>
                        </a:lnTo>
                        <a:lnTo>
                          <a:pt x="18" y="12"/>
                        </a:lnTo>
                        <a:lnTo>
                          <a:pt x="15" y="9"/>
                        </a:lnTo>
                        <a:lnTo>
                          <a:pt x="15" y="6"/>
                        </a:lnTo>
                        <a:lnTo>
                          <a:pt x="12" y="6"/>
                        </a:lnTo>
                        <a:lnTo>
                          <a:pt x="12" y="3"/>
                        </a:lnTo>
                        <a:lnTo>
                          <a:pt x="9" y="3"/>
                        </a:lnTo>
                        <a:lnTo>
                          <a:pt x="6" y="3"/>
                        </a:lnTo>
                        <a:lnTo>
                          <a:pt x="6" y="3"/>
                        </a:lnTo>
                        <a:lnTo>
                          <a:pt x="6" y="0"/>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46" name="Freeform 1345"/>
                  <p:cNvSpPr>
                    <a:spLocks/>
                  </p:cNvSpPr>
                  <p:nvPr/>
                </p:nvSpPr>
                <p:spPr bwMode="auto">
                  <a:xfrm>
                    <a:off x="2115" y="1081"/>
                    <a:ext cx="112" cy="97"/>
                  </a:xfrm>
                  <a:custGeom>
                    <a:avLst/>
                    <a:gdLst>
                      <a:gd name="T0" fmla="*/ 2 w 37"/>
                      <a:gd name="T1" fmla="*/ 31 h 32"/>
                      <a:gd name="T2" fmla="*/ 1 w 37"/>
                      <a:gd name="T3" fmla="*/ 30 h 32"/>
                      <a:gd name="T4" fmla="*/ 2 w 37"/>
                      <a:gd name="T5" fmla="*/ 30 h 32"/>
                      <a:gd name="T6" fmla="*/ 3 w 37"/>
                      <a:gd name="T7" fmla="*/ 29 h 32"/>
                      <a:gd name="T8" fmla="*/ 1 w 37"/>
                      <a:gd name="T9" fmla="*/ 28 h 32"/>
                      <a:gd name="T10" fmla="*/ 4 w 37"/>
                      <a:gd name="T11" fmla="*/ 24 h 32"/>
                      <a:gd name="T12" fmla="*/ 4 w 37"/>
                      <a:gd name="T13" fmla="*/ 23 h 32"/>
                      <a:gd name="T14" fmla="*/ 3 w 37"/>
                      <a:gd name="T15" fmla="*/ 21 h 32"/>
                      <a:gd name="T16" fmla="*/ 4 w 37"/>
                      <a:gd name="T17" fmla="*/ 19 h 32"/>
                      <a:gd name="T18" fmla="*/ 6 w 37"/>
                      <a:gd name="T19" fmla="*/ 16 h 32"/>
                      <a:gd name="T20" fmla="*/ 7 w 37"/>
                      <a:gd name="T21" fmla="*/ 14 h 32"/>
                      <a:gd name="T22" fmla="*/ 8 w 37"/>
                      <a:gd name="T23" fmla="*/ 12 h 32"/>
                      <a:gd name="T24" fmla="*/ 10 w 37"/>
                      <a:gd name="T25" fmla="*/ 9 h 32"/>
                      <a:gd name="T26" fmla="*/ 11 w 37"/>
                      <a:gd name="T27" fmla="*/ 7 h 32"/>
                      <a:gd name="T28" fmla="*/ 11 w 37"/>
                      <a:gd name="T29" fmla="*/ 5 h 32"/>
                      <a:gd name="T30" fmla="*/ 12 w 37"/>
                      <a:gd name="T31" fmla="*/ 4 h 32"/>
                      <a:gd name="T32" fmla="*/ 13 w 37"/>
                      <a:gd name="T33" fmla="*/ 7 h 32"/>
                      <a:gd name="T34" fmla="*/ 15 w 37"/>
                      <a:gd name="T35" fmla="*/ 6 h 32"/>
                      <a:gd name="T36" fmla="*/ 14 w 37"/>
                      <a:gd name="T37" fmla="*/ 4 h 32"/>
                      <a:gd name="T38" fmla="*/ 15 w 37"/>
                      <a:gd name="T39" fmla="*/ 4 h 32"/>
                      <a:gd name="T40" fmla="*/ 15 w 37"/>
                      <a:gd name="T41" fmla="*/ 1 h 32"/>
                      <a:gd name="T42" fmla="*/ 20 w 37"/>
                      <a:gd name="T43" fmla="*/ 0 h 32"/>
                      <a:gd name="T44" fmla="*/ 21 w 37"/>
                      <a:gd name="T45" fmla="*/ 0 h 32"/>
                      <a:gd name="T46" fmla="*/ 23 w 37"/>
                      <a:gd name="T47" fmla="*/ 1 h 32"/>
                      <a:gd name="T48" fmla="*/ 24 w 37"/>
                      <a:gd name="T49" fmla="*/ 0 h 32"/>
                      <a:gd name="T50" fmla="*/ 26 w 37"/>
                      <a:gd name="T51" fmla="*/ 2 h 32"/>
                      <a:gd name="T52" fmla="*/ 27 w 37"/>
                      <a:gd name="T53" fmla="*/ 3 h 32"/>
                      <a:gd name="T54" fmla="*/ 29 w 37"/>
                      <a:gd name="T55" fmla="*/ 4 h 32"/>
                      <a:gd name="T56" fmla="*/ 29 w 37"/>
                      <a:gd name="T57" fmla="*/ 5 h 32"/>
                      <a:gd name="T58" fmla="*/ 35 w 37"/>
                      <a:gd name="T59" fmla="*/ 5 h 32"/>
                      <a:gd name="T60" fmla="*/ 36 w 37"/>
                      <a:gd name="T61" fmla="*/ 7 h 32"/>
                      <a:gd name="T62" fmla="*/ 37 w 37"/>
                      <a:gd name="T63" fmla="*/ 8 h 32"/>
                      <a:gd name="T64" fmla="*/ 36 w 37"/>
                      <a:gd name="T65" fmla="*/ 10 h 32"/>
                      <a:gd name="T66" fmla="*/ 33 w 37"/>
                      <a:gd name="T67" fmla="*/ 13 h 32"/>
                      <a:gd name="T68" fmla="*/ 32 w 37"/>
                      <a:gd name="T69" fmla="*/ 14 h 32"/>
                      <a:gd name="T70" fmla="*/ 28 w 37"/>
                      <a:gd name="T71" fmla="*/ 17 h 32"/>
                      <a:gd name="T72" fmla="*/ 26 w 37"/>
                      <a:gd name="T73" fmla="*/ 18 h 32"/>
                      <a:gd name="T74" fmla="*/ 26 w 37"/>
                      <a:gd name="T75" fmla="*/ 19 h 32"/>
                      <a:gd name="T76" fmla="*/ 23 w 37"/>
                      <a:gd name="T77" fmla="*/ 22 h 32"/>
                      <a:gd name="T78" fmla="*/ 19 w 37"/>
                      <a:gd name="T79" fmla="*/ 24 h 32"/>
                      <a:gd name="T80" fmla="*/ 18 w 37"/>
                      <a:gd name="T81" fmla="*/ 23 h 32"/>
                      <a:gd name="T82" fmla="*/ 16 w 37"/>
                      <a:gd name="T83" fmla="*/ 22 h 32"/>
                      <a:gd name="T84" fmla="*/ 15 w 37"/>
                      <a:gd name="T85" fmla="*/ 21 h 32"/>
                      <a:gd name="T86" fmla="*/ 13 w 37"/>
                      <a:gd name="T87" fmla="*/ 21 h 32"/>
                      <a:gd name="T88" fmla="*/ 11 w 37"/>
                      <a:gd name="T89" fmla="*/ 20 h 32"/>
                      <a:gd name="T90" fmla="*/ 9 w 37"/>
                      <a:gd name="T91" fmla="*/ 21 h 32"/>
                      <a:gd name="T92" fmla="*/ 12 w 37"/>
                      <a:gd name="T93" fmla="*/ 22 h 32"/>
                      <a:gd name="T94" fmla="*/ 11 w 37"/>
                      <a:gd name="T95" fmla="*/ 24 h 32"/>
                      <a:gd name="T96" fmla="*/ 12 w 37"/>
                      <a:gd name="T97" fmla="*/ 26 h 32"/>
                      <a:gd name="T98" fmla="*/ 10 w 37"/>
                      <a:gd name="T99" fmla="*/ 27 h 32"/>
                      <a:gd name="T100" fmla="*/ 8 w 37"/>
                      <a:gd name="T101" fmla="*/ 28 h 32"/>
                      <a:gd name="T102" fmla="*/ 7 w 37"/>
                      <a:gd name="T103" fmla="*/ 30 h 32"/>
                      <a:gd name="T104" fmla="*/ 5 w 37"/>
                      <a:gd name="T105" fmla="*/ 31 h 32"/>
                      <a:gd name="T106" fmla="*/ 5 w 37"/>
                      <a:gd name="T10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 h="32">
                        <a:moveTo>
                          <a:pt x="3" y="31"/>
                        </a:moveTo>
                        <a:cubicBezTo>
                          <a:pt x="2" y="31"/>
                          <a:pt x="2" y="31"/>
                          <a:pt x="2" y="31"/>
                        </a:cubicBezTo>
                        <a:cubicBezTo>
                          <a:pt x="0" y="31"/>
                          <a:pt x="0" y="31"/>
                          <a:pt x="0" y="31"/>
                        </a:cubicBezTo>
                        <a:cubicBezTo>
                          <a:pt x="1" y="30"/>
                          <a:pt x="1" y="30"/>
                          <a:pt x="1" y="30"/>
                        </a:cubicBezTo>
                        <a:cubicBezTo>
                          <a:pt x="2" y="30"/>
                          <a:pt x="2" y="30"/>
                          <a:pt x="2" y="30"/>
                        </a:cubicBezTo>
                        <a:cubicBezTo>
                          <a:pt x="2" y="30"/>
                          <a:pt x="2" y="30"/>
                          <a:pt x="2" y="30"/>
                        </a:cubicBezTo>
                        <a:cubicBezTo>
                          <a:pt x="3" y="29"/>
                          <a:pt x="3" y="29"/>
                          <a:pt x="3" y="29"/>
                        </a:cubicBezTo>
                        <a:cubicBezTo>
                          <a:pt x="3" y="29"/>
                          <a:pt x="3" y="29"/>
                          <a:pt x="3" y="29"/>
                        </a:cubicBezTo>
                        <a:cubicBezTo>
                          <a:pt x="2" y="28"/>
                          <a:pt x="2" y="28"/>
                          <a:pt x="2" y="28"/>
                        </a:cubicBezTo>
                        <a:cubicBezTo>
                          <a:pt x="1" y="28"/>
                          <a:pt x="1" y="28"/>
                          <a:pt x="1" y="28"/>
                        </a:cubicBezTo>
                        <a:cubicBezTo>
                          <a:pt x="3" y="26"/>
                          <a:pt x="3" y="26"/>
                          <a:pt x="3" y="26"/>
                        </a:cubicBezTo>
                        <a:cubicBezTo>
                          <a:pt x="4" y="24"/>
                          <a:pt x="4" y="24"/>
                          <a:pt x="4" y="24"/>
                        </a:cubicBezTo>
                        <a:cubicBezTo>
                          <a:pt x="4" y="23"/>
                          <a:pt x="4" y="23"/>
                          <a:pt x="4" y="23"/>
                        </a:cubicBezTo>
                        <a:cubicBezTo>
                          <a:pt x="4" y="23"/>
                          <a:pt x="4" y="23"/>
                          <a:pt x="4" y="23"/>
                        </a:cubicBezTo>
                        <a:cubicBezTo>
                          <a:pt x="4" y="22"/>
                          <a:pt x="4" y="22"/>
                          <a:pt x="4" y="22"/>
                        </a:cubicBezTo>
                        <a:cubicBezTo>
                          <a:pt x="3" y="21"/>
                          <a:pt x="3" y="21"/>
                          <a:pt x="3" y="21"/>
                        </a:cubicBezTo>
                        <a:cubicBezTo>
                          <a:pt x="4" y="20"/>
                          <a:pt x="4" y="20"/>
                          <a:pt x="4" y="20"/>
                        </a:cubicBezTo>
                        <a:cubicBezTo>
                          <a:pt x="4" y="19"/>
                          <a:pt x="4" y="19"/>
                          <a:pt x="4" y="19"/>
                        </a:cubicBezTo>
                        <a:cubicBezTo>
                          <a:pt x="5" y="16"/>
                          <a:pt x="5" y="16"/>
                          <a:pt x="5" y="16"/>
                        </a:cubicBezTo>
                        <a:cubicBezTo>
                          <a:pt x="6" y="16"/>
                          <a:pt x="6" y="16"/>
                          <a:pt x="6" y="16"/>
                        </a:cubicBezTo>
                        <a:cubicBezTo>
                          <a:pt x="6" y="15"/>
                          <a:pt x="6" y="15"/>
                          <a:pt x="6" y="15"/>
                        </a:cubicBezTo>
                        <a:cubicBezTo>
                          <a:pt x="7" y="14"/>
                          <a:pt x="7" y="14"/>
                          <a:pt x="7" y="14"/>
                        </a:cubicBezTo>
                        <a:cubicBezTo>
                          <a:pt x="8" y="13"/>
                          <a:pt x="8" y="13"/>
                          <a:pt x="8" y="13"/>
                        </a:cubicBezTo>
                        <a:cubicBezTo>
                          <a:pt x="8" y="12"/>
                          <a:pt x="8" y="12"/>
                          <a:pt x="8" y="12"/>
                        </a:cubicBezTo>
                        <a:cubicBezTo>
                          <a:pt x="8" y="10"/>
                          <a:pt x="8" y="10"/>
                          <a:pt x="8" y="10"/>
                        </a:cubicBezTo>
                        <a:cubicBezTo>
                          <a:pt x="10" y="9"/>
                          <a:pt x="10" y="9"/>
                          <a:pt x="10" y="9"/>
                        </a:cubicBezTo>
                        <a:cubicBezTo>
                          <a:pt x="10" y="7"/>
                          <a:pt x="10" y="7"/>
                          <a:pt x="10" y="7"/>
                        </a:cubicBezTo>
                        <a:cubicBezTo>
                          <a:pt x="11" y="7"/>
                          <a:pt x="11" y="7"/>
                          <a:pt x="11" y="7"/>
                        </a:cubicBezTo>
                        <a:cubicBezTo>
                          <a:pt x="11" y="6"/>
                          <a:pt x="11" y="6"/>
                          <a:pt x="11" y="6"/>
                        </a:cubicBezTo>
                        <a:cubicBezTo>
                          <a:pt x="11" y="5"/>
                          <a:pt x="11" y="5"/>
                          <a:pt x="11" y="5"/>
                        </a:cubicBezTo>
                        <a:cubicBezTo>
                          <a:pt x="12" y="4"/>
                          <a:pt x="12" y="4"/>
                          <a:pt x="12" y="4"/>
                        </a:cubicBezTo>
                        <a:cubicBezTo>
                          <a:pt x="12" y="4"/>
                          <a:pt x="12" y="4"/>
                          <a:pt x="12" y="4"/>
                        </a:cubicBezTo>
                        <a:cubicBezTo>
                          <a:pt x="13" y="6"/>
                          <a:pt x="13" y="6"/>
                          <a:pt x="13" y="6"/>
                        </a:cubicBezTo>
                        <a:cubicBezTo>
                          <a:pt x="13" y="7"/>
                          <a:pt x="13" y="7"/>
                          <a:pt x="13" y="7"/>
                        </a:cubicBezTo>
                        <a:cubicBezTo>
                          <a:pt x="15" y="7"/>
                          <a:pt x="15" y="7"/>
                          <a:pt x="15" y="7"/>
                        </a:cubicBezTo>
                        <a:cubicBezTo>
                          <a:pt x="15" y="6"/>
                          <a:pt x="15" y="6"/>
                          <a:pt x="15" y="6"/>
                        </a:cubicBezTo>
                        <a:cubicBezTo>
                          <a:pt x="14" y="4"/>
                          <a:pt x="14" y="4"/>
                          <a:pt x="14" y="4"/>
                        </a:cubicBezTo>
                        <a:cubicBezTo>
                          <a:pt x="14" y="4"/>
                          <a:pt x="14" y="4"/>
                          <a:pt x="14" y="4"/>
                        </a:cubicBezTo>
                        <a:cubicBezTo>
                          <a:pt x="15" y="4"/>
                          <a:pt x="15" y="4"/>
                          <a:pt x="15" y="4"/>
                        </a:cubicBezTo>
                        <a:cubicBezTo>
                          <a:pt x="15" y="4"/>
                          <a:pt x="15" y="4"/>
                          <a:pt x="15" y="4"/>
                        </a:cubicBezTo>
                        <a:cubicBezTo>
                          <a:pt x="14" y="2"/>
                          <a:pt x="14" y="2"/>
                          <a:pt x="14" y="2"/>
                        </a:cubicBezTo>
                        <a:cubicBezTo>
                          <a:pt x="15" y="1"/>
                          <a:pt x="15" y="1"/>
                          <a:pt x="15" y="1"/>
                        </a:cubicBezTo>
                        <a:cubicBezTo>
                          <a:pt x="18" y="0"/>
                          <a:pt x="18" y="0"/>
                          <a:pt x="18" y="0"/>
                        </a:cubicBezTo>
                        <a:cubicBezTo>
                          <a:pt x="20" y="0"/>
                          <a:pt x="20" y="0"/>
                          <a:pt x="20" y="0"/>
                        </a:cubicBezTo>
                        <a:cubicBezTo>
                          <a:pt x="21" y="0"/>
                          <a:pt x="21" y="0"/>
                          <a:pt x="21" y="0"/>
                        </a:cubicBezTo>
                        <a:cubicBezTo>
                          <a:pt x="21" y="0"/>
                          <a:pt x="21" y="0"/>
                          <a:pt x="21" y="0"/>
                        </a:cubicBezTo>
                        <a:cubicBezTo>
                          <a:pt x="22" y="0"/>
                          <a:pt x="22" y="0"/>
                          <a:pt x="22" y="0"/>
                        </a:cubicBezTo>
                        <a:cubicBezTo>
                          <a:pt x="23" y="1"/>
                          <a:pt x="23" y="1"/>
                          <a:pt x="23" y="1"/>
                        </a:cubicBezTo>
                        <a:cubicBezTo>
                          <a:pt x="23" y="1"/>
                          <a:pt x="23" y="1"/>
                          <a:pt x="23" y="1"/>
                        </a:cubicBezTo>
                        <a:cubicBezTo>
                          <a:pt x="24" y="0"/>
                          <a:pt x="24" y="0"/>
                          <a:pt x="24" y="0"/>
                        </a:cubicBezTo>
                        <a:cubicBezTo>
                          <a:pt x="25" y="1"/>
                          <a:pt x="25" y="1"/>
                          <a:pt x="25" y="1"/>
                        </a:cubicBezTo>
                        <a:cubicBezTo>
                          <a:pt x="26" y="2"/>
                          <a:pt x="26" y="2"/>
                          <a:pt x="26" y="2"/>
                        </a:cubicBezTo>
                        <a:cubicBezTo>
                          <a:pt x="27" y="2"/>
                          <a:pt x="27" y="2"/>
                          <a:pt x="27" y="2"/>
                        </a:cubicBezTo>
                        <a:cubicBezTo>
                          <a:pt x="27" y="3"/>
                          <a:pt x="27" y="3"/>
                          <a:pt x="27" y="3"/>
                        </a:cubicBezTo>
                        <a:cubicBezTo>
                          <a:pt x="28" y="3"/>
                          <a:pt x="28" y="3"/>
                          <a:pt x="28" y="3"/>
                        </a:cubicBezTo>
                        <a:cubicBezTo>
                          <a:pt x="29" y="4"/>
                          <a:pt x="29" y="4"/>
                          <a:pt x="29" y="4"/>
                        </a:cubicBezTo>
                        <a:cubicBezTo>
                          <a:pt x="28" y="4"/>
                          <a:pt x="28" y="4"/>
                          <a:pt x="28" y="4"/>
                        </a:cubicBezTo>
                        <a:cubicBezTo>
                          <a:pt x="29" y="5"/>
                          <a:pt x="29" y="5"/>
                          <a:pt x="29" y="5"/>
                        </a:cubicBezTo>
                        <a:cubicBezTo>
                          <a:pt x="30" y="5"/>
                          <a:pt x="30" y="5"/>
                          <a:pt x="30" y="5"/>
                        </a:cubicBezTo>
                        <a:cubicBezTo>
                          <a:pt x="35" y="5"/>
                          <a:pt x="35" y="5"/>
                          <a:pt x="35" y="5"/>
                        </a:cubicBezTo>
                        <a:cubicBezTo>
                          <a:pt x="36" y="6"/>
                          <a:pt x="36" y="6"/>
                          <a:pt x="36" y="6"/>
                        </a:cubicBezTo>
                        <a:cubicBezTo>
                          <a:pt x="36" y="7"/>
                          <a:pt x="36" y="7"/>
                          <a:pt x="36" y="7"/>
                        </a:cubicBezTo>
                        <a:cubicBezTo>
                          <a:pt x="37" y="8"/>
                          <a:pt x="37" y="8"/>
                          <a:pt x="37" y="8"/>
                        </a:cubicBezTo>
                        <a:cubicBezTo>
                          <a:pt x="37" y="8"/>
                          <a:pt x="37" y="8"/>
                          <a:pt x="37" y="8"/>
                        </a:cubicBezTo>
                        <a:cubicBezTo>
                          <a:pt x="36" y="8"/>
                          <a:pt x="36" y="8"/>
                          <a:pt x="36" y="8"/>
                        </a:cubicBezTo>
                        <a:cubicBezTo>
                          <a:pt x="36" y="10"/>
                          <a:pt x="36" y="10"/>
                          <a:pt x="36" y="10"/>
                        </a:cubicBezTo>
                        <a:cubicBezTo>
                          <a:pt x="34" y="11"/>
                          <a:pt x="34" y="11"/>
                          <a:pt x="34" y="11"/>
                        </a:cubicBezTo>
                        <a:cubicBezTo>
                          <a:pt x="33" y="13"/>
                          <a:pt x="33" y="13"/>
                          <a:pt x="33" y="13"/>
                        </a:cubicBezTo>
                        <a:cubicBezTo>
                          <a:pt x="32" y="13"/>
                          <a:pt x="32" y="13"/>
                          <a:pt x="32" y="13"/>
                        </a:cubicBezTo>
                        <a:cubicBezTo>
                          <a:pt x="32" y="14"/>
                          <a:pt x="32" y="14"/>
                          <a:pt x="32" y="14"/>
                        </a:cubicBezTo>
                        <a:cubicBezTo>
                          <a:pt x="29" y="15"/>
                          <a:pt x="29" y="15"/>
                          <a:pt x="29" y="15"/>
                        </a:cubicBezTo>
                        <a:cubicBezTo>
                          <a:pt x="28" y="17"/>
                          <a:pt x="28" y="17"/>
                          <a:pt x="28" y="17"/>
                        </a:cubicBezTo>
                        <a:cubicBezTo>
                          <a:pt x="27" y="17"/>
                          <a:pt x="27" y="17"/>
                          <a:pt x="27" y="17"/>
                        </a:cubicBezTo>
                        <a:cubicBezTo>
                          <a:pt x="26" y="18"/>
                          <a:pt x="26" y="18"/>
                          <a:pt x="26" y="18"/>
                        </a:cubicBezTo>
                        <a:cubicBezTo>
                          <a:pt x="27" y="19"/>
                          <a:pt x="27" y="19"/>
                          <a:pt x="27" y="19"/>
                        </a:cubicBezTo>
                        <a:cubicBezTo>
                          <a:pt x="26" y="19"/>
                          <a:pt x="26" y="19"/>
                          <a:pt x="26" y="19"/>
                        </a:cubicBezTo>
                        <a:cubicBezTo>
                          <a:pt x="24" y="21"/>
                          <a:pt x="24" y="21"/>
                          <a:pt x="24" y="21"/>
                        </a:cubicBezTo>
                        <a:cubicBezTo>
                          <a:pt x="23" y="22"/>
                          <a:pt x="23" y="22"/>
                          <a:pt x="23" y="22"/>
                        </a:cubicBezTo>
                        <a:cubicBezTo>
                          <a:pt x="20" y="24"/>
                          <a:pt x="20" y="24"/>
                          <a:pt x="20" y="24"/>
                        </a:cubicBezTo>
                        <a:cubicBezTo>
                          <a:pt x="19" y="24"/>
                          <a:pt x="19" y="24"/>
                          <a:pt x="19" y="24"/>
                        </a:cubicBezTo>
                        <a:cubicBezTo>
                          <a:pt x="18" y="24"/>
                          <a:pt x="18" y="24"/>
                          <a:pt x="18" y="24"/>
                        </a:cubicBezTo>
                        <a:cubicBezTo>
                          <a:pt x="18" y="23"/>
                          <a:pt x="18" y="23"/>
                          <a:pt x="18" y="23"/>
                        </a:cubicBezTo>
                        <a:cubicBezTo>
                          <a:pt x="17" y="23"/>
                          <a:pt x="17" y="23"/>
                          <a:pt x="17" y="23"/>
                        </a:cubicBezTo>
                        <a:cubicBezTo>
                          <a:pt x="16" y="22"/>
                          <a:pt x="16" y="22"/>
                          <a:pt x="16" y="22"/>
                        </a:cubicBezTo>
                        <a:cubicBezTo>
                          <a:pt x="16" y="21"/>
                          <a:pt x="16" y="21"/>
                          <a:pt x="16" y="21"/>
                        </a:cubicBezTo>
                        <a:cubicBezTo>
                          <a:pt x="15" y="21"/>
                          <a:pt x="15" y="21"/>
                          <a:pt x="15" y="21"/>
                        </a:cubicBezTo>
                        <a:cubicBezTo>
                          <a:pt x="14" y="21"/>
                          <a:pt x="14" y="21"/>
                          <a:pt x="14" y="21"/>
                        </a:cubicBezTo>
                        <a:cubicBezTo>
                          <a:pt x="13" y="21"/>
                          <a:pt x="13" y="21"/>
                          <a:pt x="13" y="21"/>
                        </a:cubicBezTo>
                        <a:cubicBezTo>
                          <a:pt x="11" y="21"/>
                          <a:pt x="11" y="21"/>
                          <a:pt x="11" y="21"/>
                        </a:cubicBezTo>
                        <a:cubicBezTo>
                          <a:pt x="11" y="20"/>
                          <a:pt x="11" y="20"/>
                          <a:pt x="11" y="20"/>
                        </a:cubicBezTo>
                        <a:cubicBezTo>
                          <a:pt x="10" y="20"/>
                          <a:pt x="10" y="20"/>
                          <a:pt x="10" y="20"/>
                        </a:cubicBezTo>
                        <a:cubicBezTo>
                          <a:pt x="9" y="21"/>
                          <a:pt x="9" y="21"/>
                          <a:pt x="9" y="21"/>
                        </a:cubicBezTo>
                        <a:cubicBezTo>
                          <a:pt x="10" y="22"/>
                          <a:pt x="10" y="22"/>
                          <a:pt x="10" y="22"/>
                        </a:cubicBezTo>
                        <a:cubicBezTo>
                          <a:pt x="12" y="22"/>
                          <a:pt x="12" y="22"/>
                          <a:pt x="12" y="22"/>
                        </a:cubicBezTo>
                        <a:cubicBezTo>
                          <a:pt x="12" y="23"/>
                          <a:pt x="12" y="23"/>
                          <a:pt x="12" y="23"/>
                        </a:cubicBezTo>
                        <a:cubicBezTo>
                          <a:pt x="11" y="24"/>
                          <a:pt x="11" y="24"/>
                          <a:pt x="11" y="24"/>
                        </a:cubicBezTo>
                        <a:cubicBezTo>
                          <a:pt x="12" y="25"/>
                          <a:pt x="12" y="25"/>
                          <a:pt x="12" y="25"/>
                        </a:cubicBezTo>
                        <a:cubicBezTo>
                          <a:pt x="12" y="26"/>
                          <a:pt x="12" y="26"/>
                          <a:pt x="12" y="26"/>
                        </a:cubicBezTo>
                        <a:cubicBezTo>
                          <a:pt x="11" y="27"/>
                          <a:pt x="11" y="27"/>
                          <a:pt x="11" y="27"/>
                        </a:cubicBezTo>
                        <a:cubicBezTo>
                          <a:pt x="10" y="27"/>
                          <a:pt x="10" y="27"/>
                          <a:pt x="10" y="27"/>
                        </a:cubicBezTo>
                        <a:cubicBezTo>
                          <a:pt x="10" y="28"/>
                          <a:pt x="10" y="28"/>
                          <a:pt x="10" y="28"/>
                        </a:cubicBezTo>
                        <a:cubicBezTo>
                          <a:pt x="8" y="28"/>
                          <a:pt x="8" y="28"/>
                          <a:pt x="8" y="28"/>
                        </a:cubicBezTo>
                        <a:cubicBezTo>
                          <a:pt x="8" y="29"/>
                          <a:pt x="8" y="29"/>
                          <a:pt x="8" y="29"/>
                        </a:cubicBezTo>
                        <a:cubicBezTo>
                          <a:pt x="7" y="30"/>
                          <a:pt x="7" y="30"/>
                          <a:pt x="7" y="30"/>
                        </a:cubicBezTo>
                        <a:cubicBezTo>
                          <a:pt x="6" y="31"/>
                          <a:pt x="6" y="31"/>
                          <a:pt x="6" y="31"/>
                        </a:cubicBezTo>
                        <a:cubicBezTo>
                          <a:pt x="5" y="31"/>
                          <a:pt x="5" y="31"/>
                          <a:pt x="5" y="31"/>
                        </a:cubicBezTo>
                        <a:cubicBezTo>
                          <a:pt x="5" y="32"/>
                          <a:pt x="5" y="32"/>
                          <a:pt x="5" y="32"/>
                        </a:cubicBezTo>
                        <a:cubicBezTo>
                          <a:pt x="5" y="32"/>
                          <a:pt x="5" y="32"/>
                          <a:pt x="5" y="32"/>
                        </a:cubicBezTo>
                        <a:lnTo>
                          <a:pt x="3" y="3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47" name="Freeform 1346"/>
                  <p:cNvSpPr>
                    <a:spLocks noEditPoints="1"/>
                  </p:cNvSpPr>
                  <p:nvPr/>
                </p:nvSpPr>
                <p:spPr bwMode="auto">
                  <a:xfrm>
                    <a:off x="2115" y="1081"/>
                    <a:ext cx="112" cy="100"/>
                  </a:xfrm>
                  <a:custGeom>
                    <a:avLst/>
                    <a:gdLst>
                      <a:gd name="T0" fmla="*/ 22 w 37"/>
                      <a:gd name="T1" fmla="*/ 1 h 33"/>
                      <a:gd name="T2" fmla="*/ 25 w 37"/>
                      <a:gd name="T3" fmla="*/ 1 h 33"/>
                      <a:gd name="T4" fmla="*/ 27 w 37"/>
                      <a:gd name="T5" fmla="*/ 3 h 33"/>
                      <a:gd name="T6" fmla="*/ 28 w 37"/>
                      <a:gd name="T7" fmla="*/ 4 h 33"/>
                      <a:gd name="T8" fmla="*/ 29 w 37"/>
                      <a:gd name="T9" fmla="*/ 5 h 33"/>
                      <a:gd name="T10" fmla="*/ 36 w 37"/>
                      <a:gd name="T11" fmla="*/ 7 h 33"/>
                      <a:gd name="T12" fmla="*/ 36 w 37"/>
                      <a:gd name="T13" fmla="*/ 8 h 33"/>
                      <a:gd name="T14" fmla="*/ 32 w 37"/>
                      <a:gd name="T15" fmla="*/ 13 h 33"/>
                      <a:gd name="T16" fmla="*/ 29 w 37"/>
                      <a:gd name="T17" fmla="*/ 15 h 33"/>
                      <a:gd name="T18" fmla="*/ 26 w 37"/>
                      <a:gd name="T19" fmla="*/ 17 h 33"/>
                      <a:gd name="T20" fmla="*/ 26 w 37"/>
                      <a:gd name="T21" fmla="*/ 19 h 33"/>
                      <a:gd name="T22" fmla="*/ 19 w 37"/>
                      <a:gd name="T23" fmla="*/ 24 h 33"/>
                      <a:gd name="T24" fmla="*/ 16 w 37"/>
                      <a:gd name="T25" fmla="*/ 22 h 33"/>
                      <a:gd name="T26" fmla="*/ 15 w 37"/>
                      <a:gd name="T27" fmla="*/ 20 h 33"/>
                      <a:gd name="T28" fmla="*/ 13 w 37"/>
                      <a:gd name="T29" fmla="*/ 21 h 33"/>
                      <a:gd name="T30" fmla="*/ 10 w 37"/>
                      <a:gd name="T31" fmla="*/ 20 h 33"/>
                      <a:gd name="T32" fmla="*/ 9 w 37"/>
                      <a:gd name="T33" fmla="*/ 22 h 33"/>
                      <a:gd name="T34" fmla="*/ 12 w 37"/>
                      <a:gd name="T35" fmla="*/ 23 h 33"/>
                      <a:gd name="T36" fmla="*/ 11 w 37"/>
                      <a:gd name="T37" fmla="*/ 26 h 33"/>
                      <a:gd name="T38" fmla="*/ 9 w 37"/>
                      <a:gd name="T39" fmla="*/ 28 h 33"/>
                      <a:gd name="T40" fmla="*/ 7 w 37"/>
                      <a:gd name="T41" fmla="*/ 29 h 33"/>
                      <a:gd name="T42" fmla="*/ 5 w 37"/>
                      <a:gd name="T43" fmla="*/ 30 h 33"/>
                      <a:gd name="T44" fmla="*/ 3 w 37"/>
                      <a:gd name="T45" fmla="*/ 31 h 33"/>
                      <a:gd name="T46" fmla="*/ 2 w 37"/>
                      <a:gd name="T47" fmla="*/ 30 h 33"/>
                      <a:gd name="T48" fmla="*/ 3 w 37"/>
                      <a:gd name="T49" fmla="*/ 29 h 33"/>
                      <a:gd name="T50" fmla="*/ 3 w 37"/>
                      <a:gd name="T51" fmla="*/ 26 h 33"/>
                      <a:gd name="T52" fmla="*/ 4 w 37"/>
                      <a:gd name="T53" fmla="*/ 24 h 33"/>
                      <a:gd name="T54" fmla="*/ 5 w 37"/>
                      <a:gd name="T55" fmla="*/ 22 h 33"/>
                      <a:gd name="T56" fmla="*/ 4 w 37"/>
                      <a:gd name="T57" fmla="*/ 20 h 33"/>
                      <a:gd name="T58" fmla="*/ 6 w 37"/>
                      <a:gd name="T59" fmla="*/ 16 h 33"/>
                      <a:gd name="T60" fmla="*/ 7 w 37"/>
                      <a:gd name="T61" fmla="*/ 14 h 33"/>
                      <a:gd name="T62" fmla="*/ 8 w 37"/>
                      <a:gd name="T63" fmla="*/ 11 h 33"/>
                      <a:gd name="T64" fmla="*/ 11 w 37"/>
                      <a:gd name="T65" fmla="*/ 7 h 33"/>
                      <a:gd name="T66" fmla="*/ 11 w 37"/>
                      <a:gd name="T67" fmla="*/ 6 h 33"/>
                      <a:gd name="T68" fmla="*/ 13 w 37"/>
                      <a:gd name="T69" fmla="*/ 7 h 33"/>
                      <a:gd name="T70" fmla="*/ 16 w 37"/>
                      <a:gd name="T71" fmla="*/ 7 h 33"/>
                      <a:gd name="T72" fmla="*/ 14 w 37"/>
                      <a:gd name="T73" fmla="*/ 4 h 33"/>
                      <a:gd name="T74" fmla="*/ 15 w 37"/>
                      <a:gd name="T75" fmla="*/ 1 h 33"/>
                      <a:gd name="T76" fmla="*/ 21 w 37"/>
                      <a:gd name="T77" fmla="*/ 0 h 33"/>
                      <a:gd name="T78" fmla="*/ 14 w 37"/>
                      <a:gd name="T79" fmla="*/ 2 h 33"/>
                      <a:gd name="T80" fmla="*/ 15 w 37"/>
                      <a:gd name="T81" fmla="*/ 7 h 33"/>
                      <a:gd name="T82" fmla="*/ 11 w 37"/>
                      <a:gd name="T83" fmla="*/ 5 h 33"/>
                      <a:gd name="T84" fmla="*/ 8 w 37"/>
                      <a:gd name="T85" fmla="*/ 10 h 33"/>
                      <a:gd name="T86" fmla="*/ 6 w 37"/>
                      <a:gd name="T87" fmla="*/ 16 h 33"/>
                      <a:gd name="T88" fmla="*/ 4 w 37"/>
                      <a:gd name="T89" fmla="*/ 22 h 33"/>
                      <a:gd name="T90" fmla="*/ 1 w 37"/>
                      <a:gd name="T91" fmla="*/ 28 h 33"/>
                      <a:gd name="T92" fmla="*/ 2 w 37"/>
                      <a:gd name="T93" fmla="*/ 29 h 33"/>
                      <a:gd name="T94" fmla="*/ 5 w 37"/>
                      <a:gd name="T95" fmla="*/ 33 h 33"/>
                      <a:gd name="T96" fmla="*/ 8 w 37"/>
                      <a:gd name="T97" fmla="*/ 29 h 33"/>
                      <a:gd name="T98" fmla="*/ 12 w 37"/>
                      <a:gd name="T99" fmla="*/ 26 h 33"/>
                      <a:gd name="T100" fmla="*/ 10 w 37"/>
                      <a:gd name="T101" fmla="*/ 22 h 33"/>
                      <a:gd name="T102" fmla="*/ 13 w 37"/>
                      <a:gd name="T103" fmla="*/ 21 h 33"/>
                      <a:gd name="T104" fmla="*/ 17 w 37"/>
                      <a:gd name="T105" fmla="*/ 24 h 33"/>
                      <a:gd name="T106" fmla="*/ 23 w 37"/>
                      <a:gd name="T107" fmla="*/ 22 h 33"/>
                      <a:gd name="T108" fmla="*/ 27 w 37"/>
                      <a:gd name="T109" fmla="*/ 17 h 33"/>
                      <a:gd name="T110" fmla="*/ 33 w 37"/>
                      <a:gd name="T111" fmla="*/ 13 h 33"/>
                      <a:gd name="T112" fmla="*/ 37 w 37"/>
                      <a:gd name="T113" fmla="*/ 9 h 33"/>
                      <a:gd name="T114" fmla="*/ 32 w 37"/>
                      <a:gd name="T115" fmla="*/ 5 h 33"/>
                      <a:gd name="T116" fmla="*/ 28 w 37"/>
                      <a:gd name="T117" fmla="*/ 2 h 33"/>
                      <a:gd name="T118" fmla="*/ 24 w 37"/>
                      <a:gd name="T119" fmla="*/ 0 h 33"/>
                      <a:gd name="T120" fmla="*/ 5 w 37"/>
                      <a:gd name="T121"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 h="33">
                        <a:moveTo>
                          <a:pt x="21" y="0"/>
                        </a:moveTo>
                        <a:cubicBezTo>
                          <a:pt x="21" y="1"/>
                          <a:pt x="21" y="1"/>
                          <a:pt x="21" y="1"/>
                        </a:cubicBezTo>
                        <a:cubicBezTo>
                          <a:pt x="21" y="1"/>
                          <a:pt x="21" y="1"/>
                          <a:pt x="21" y="1"/>
                        </a:cubicBezTo>
                        <a:cubicBezTo>
                          <a:pt x="21" y="1"/>
                          <a:pt x="21" y="1"/>
                          <a:pt x="21" y="1"/>
                        </a:cubicBezTo>
                        <a:cubicBezTo>
                          <a:pt x="22" y="1"/>
                          <a:pt x="22" y="1"/>
                          <a:pt x="22" y="1"/>
                        </a:cubicBezTo>
                        <a:cubicBezTo>
                          <a:pt x="22" y="1"/>
                          <a:pt x="22" y="1"/>
                          <a:pt x="22" y="1"/>
                        </a:cubicBezTo>
                        <a:cubicBezTo>
                          <a:pt x="23" y="2"/>
                          <a:pt x="23" y="2"/>
                          <a:pt x="23" y="2"/>
                        </a:cubicBezTo>
                        <a:cubicBezTo>
                          <a:pt x="23" y="1"/>
                          <a:pt x="23" y="1"/>
                          <a:pt x="23" y="1"/>
                        </a:cubicBezTo>
                        <a:cubicBezTo>
                          <a:pt x="24" y="1"/>
                          <a:pt x="24" y="1"/>
                          <a:pt x="24" y="1"/>
                        </a:cubicBezTo>
                        <a:cubicBezTo>
                          <a:pt x="25" y="1"/>
                          <a:pt x="25" y="1"/>
                          <a:pt x="25" y="1"/>
                        </a:cubicBezTo>
                        <a:cubicBezTo>
                          <a:pt x="26" y="2"/>
                          <a:pt x="26" y="2"/>
                          <a:pt x="26" y="2"/>
                        </a:cubicBezTo>
                        <a:cubicBezTo>
                          <a:pt x="26" y="2"/>
                          <a:pt x="26" y="2"/>
                          <a:pt x="26" y="2"/>
                        </a:cubicBezTo>
                        <a:cubicBezTo>
                          <a:pt x="26" y="2"/>
                          <a:pt x="26" y="2"/>
                          <a:pt x="26" y="2"/>
                        </a:cubicBezTo>
                        <a:cubicBezTo>
                          <a:pt x="27" y="2"/>
                          <a:pt x="27" y="2"/>
                          <a:pt x="27" y="2"/>
                        </a:cubicBezTo>
                        <a:cubicBezTo>
                          <a:pt x="27" y="3"/>
                          <a:pt x="27" y="3"/>
                          <a:pt x="27" y="3"/>
                        </a:cubicBezTo>
                        <a:cubicBezTo>
                          <a:pt x="27" y="3"/>
                          <a:pt x="27" y="3"/>
                          <a:pt x="27" y="3"/>
                        </a:cubicBezTo>
                        <a:cubicBezTo>
                          <a:pt x="27" y="3"/>
                          <a:pt x="27" y="3"/>
                          <a:pt x="27" y="3"/>
                        </a:cubicBezTo>
                        <a:cubicBezTo>
                          <a:pt x="28" y="3"/>
                          <a:pt x="28" y="3"/>
                          <a:pt x="28" y="3"/>
                        </a:cubicBezTo>
                        <a:cubicBezTo>
                          <a:pt x="28" y="4"/>
                          <a:pt x="28" y="4"/>
                          <a:pt x="28" y="4"/>
                        </a:cubicBezTo>
                        <a:cubicBezTo>
                          <a:pt x="28" y="4"/>
                          <a:pt x="28" y="4"/>
                          <a:pt x="28" y="4"/>
                        </a:cubicBezTo>
                        <a:cubicBezTo>
                          <a:pt x="28" y="5"/>
                          <a:pt x="28" y="5"/>
                          <a:pt x="28" y="5"/>
                        </a:cubicBezTo>
                        <a:cubicBezTo>
                          <a:pt x="28" y="5"/>
                          <a:pt x="28" y="5"/>
                          <a:pt x="28" y="5"/>
                        </a:cubicBezTo>
                        <a:cubicBezTo>
                          <a:pt x="29" y="5"/>
                          <a:pt x="29" y="5"/>
                          <a:pt x="29" y="5"/>
                        </a:cubicBezTo>
                        <a:cubicBezTo>
                          <a:pt x="29" y="6"/>
                          <a:pt x="29" y="6"/>
                          <a:pt x="29" y="6"/>
                        </a:cubicBezTo>
                        <a:cubicBezTo>
                          <a:pt x="29" y="5"/>
                          <a:pt x="29" y="5"/>
                          <a:pt x="29" y="5"/>
                        </a:cubicBezTo>
                        <a:cubicBezTo>
                          <a:pt x="30" y="5"/>
                          <a:pt x="30" y="5"/>
                          <a:pt x="30" y="5"/>
                        </a:cubicBezTo>
                        <a:cubicBezTo>
                          <a:pt x="32" y="5"/>
                          <a:pt x="32" y="5"/>
                          <a:pt x="32" y="5"/>
                        </a:cubicBezTo>
                        <a:cubicBezTo>
                          <a:pt x="34" y="6"/>
                          <a:pt x="34" y="6"/>
                          <a:pt x="34" y="6"/>
                        </a:cubicBezTo>
                        <a:cubicBezTo>
                          <a:pt x="36" y="6"/>
                          <a:pt x="36" y="6"/>
                          <a:pt x="36" y="6"/>
                        </a:cubicBezTo>
                        <a:cubicBezTo>
                          <a:pt x="36" y="7"/>
                          <a:pt x="36" y="7"/>
                          <a:pt x="36" y="7"/>
                        </a:cubicBezTo>
                        <a:cubicBezTo>
                          <a:pt x="36" y="7"/>
                          <a:pt x="36" y="7"/>
                          <a:pt x="36" y="7"/>
                        </a:cubicBezTo>
                        <a:cubicBezTo>
                          <a:pt x="36" y="8"/>
                          <a:pt x="36" y="8"/>
                          <a:pt x="36" y="8"/>
                        </a:cubicBezTo>
                        <a:cubicBezTo>
                          <a:pt x="37" y="8"/>
                          <a:pt x="37" y="8"/>
                          <a:pt x="37" y="8"/>
                        </a:cubicBezTo>
                        <a:cubicBezTo>
                          <a:pt x="36" y="8"/>
                          <a:pt x="36" y="8"/>
                          <a:pt x="36" y="8"/>
                        </a:cubicBezTo>
                        <a:cubicBezTo>
                          <a:pt x="36" y="8"/>
                          <a:pt x="36" y="8"/>
                          <a:pt x="36" y="8"/>
                        </a:cubicBezTo>
                        <a:cubicBezTo>
                          <a:pt x="36" y="8"/>
                          <a:pt x="36" y="8"/>
                          <a:pt x="36" y="8"/>
                        </a:cubicBezTo>
                        <a:cubicBezTo>
                          <a:pt x="35" y="10"/>
                          <a:pt x="35" y="10"/>
                          <a:pt x="35" y="10"/>
                        </a:cubicBezTo>
                        <a:cubicBezTo>
                          <a:pt x="34" y="11"/>
                          <a:pt x="34" y="11"/>
                          <a:pt x="34" y="11"/>
                        </a:cubicBezTo>
                        <a:cubicBezTo>
                          <a:pt x="33" y="12"/>
                          <a:pt x="33" y="12"/>
                          <a:pt x="33" y="12"/>
                        </a:cubicBezTo>
                        <a:cubicBezTo>
                          <a:pt x="32" y="13"/>
                          <a:pt x="32" y="13"/>
                          <a:pt x="32" y="13"/>
                        </a:cubicBezTo>
                        <a:cubicBezTo>
                          <a:pt x="31" y="13"/>
                          <a:pt x="31" y="13"/>
                          <a:pt x="31" y="13"/>
                        </a:cubicBezTo>
                        <a:cubicBezTo>
                          <a:pt x="31" y="13"/>
                          <a:pt x="31" y="13"/>
                          <a:pt x="31" y="13"/>
                        </a:cubicBezTo>
                        <a:cubicBezTo>
                          <a:pt x="31" y="13"/>
                          <a:pt x="31" y="13"/>
                          <a:pt x="31" y="13"/>
                        </a:cubicBezTo>
                        <a:cubicBezTo>
                          <a:pt x="29" y="15"/>
                          <a:pt x="29" y="15"/>
                          <a:pt x="29" y="15"/>
                        </a:cubicBezTo>
                        <a:cubicBezTo>
                          <a:pt x="29" y="15"/>
                          <a:pt x="29" y="15"/>
                          <a:pt x="29" y="15"/>
                        </a:cubicBezTo>
                        <a:cubicBezTo>
                          <a:pt x="29" y="15"/>
                          <a:pt x="29" y="15"/>
                          <a:pt x="29" y="15"/>
                        </a:cubicBezTo>
                        <a:cubicBezTo>
                          <a:pt x="28" y="17"/>
                          <a:pt x="28" y="17"/>
                          <a:pt x="28" y="17"/>
                        </a:cubicBezTo>
                        <a:cubicBezTo>
                          <a:pt x="27" y="17"/>
                          <a:pt x="27" y="17"/>
                          <a:pt x="27" y="17"/>
                        </a:cubicBezTo>
                        <a:cubicBezTo>
                          <a:pt x="26" y="17"/>
                          <a:pt x="26" y="17"/>
                          <a:pt x="26" y="17"/>
                        </a:cubicBezTo>
                        <a:cubicBezTo>
                          <a:pt x="26" y="17"/>
                          <a:pt x="26" y="17"/>
                          <a:pt x="26" y="17"/>
                        </a:cubicBezTo>
                        <a:cubicBezTo>
                          <a:pt x="26" y="18"/>
                          <a:pt x="26" y="18"/>
                          <a:pt x="26" y="18"/>
                        </a:cubicBezTo>
                        <a:cubicBezTo>
                          <a:pt x="26" y="18"/>
                          <a:pt x="26" y="18"/>
                          <a:pt x="26" y="18"/>
                        </a:cubicBezTo>
                        <a:cubicBezTo>
                          <a:pt x="26" y="18"/>
                          <a:pt x="26" y="18"/>
                          <a:pt x="26" y="18"/>
                        </a:cubicBezTo>
                        <a:cubicBezTo>
                          <a:pt x="26" y="19"/>
                          <a:pt x="26" y="19"/>
                          <a:pt x="26" y="19"/>
                        </a:cubicBezTo>
                        <a:cubicBezTo>
                          <a:pt x="26" y="19"/>
                          <a:pt x="26" y="19"/>
                          <a:pt x="26" y="19"/>
                        </a:cubicBezTo>
                        <a:cubicBezTo>
                          <a:pt x="24" y="20"/>
                          <a:pt x="24" y="20"/>
                          <a:pt x="24" y="20"/>
                        </a:cubicBezTo>
                        <a:cubicBezTo>
                          <a:pt x="23" y="22"/>
                          <a:pt x="23" y="22"/>
                          <a:pt x="23" y="22"/>
                        </a:cubicBezTo>
                        <a:cubicBezTo>
                          <a:pt x="20" y="23"/>
                          <a:pt x="20" y="23"/>
                          <a:pt x="20" y="23"/>
                        </a:cubicBezTo>
                        <a:cubicBezTo>
                          <a:pt x="19" y="24"/>
                          <a:pt x="19" y="24"/>
                          <a:pt x="19" y="24"/>
                        </a:cubicBezTo>
                        <a:cubicBezTo>
                          <a:pt x="19" y="24"/>
                          <a:pt x="19" y="24"/>
                          <a:pt x="19" y="24"/>
                        </a:cubicBezTo>
                        <a:cubicBezTo>
                          <a:pt x="19" y="23"/>
                          <a:pt x="19" y="23"/>
                          <a:pt x="19" y="23"/>
                        </a:cubicBezTo>
                        <a:cubicBezTo>
                          <a:pt x="18" y="23"/>
                          <a:pt x="18" y="23"/>
                          <a:pt x="18" y="23"/>
                        </a:cubicBezTo>
                        <a:cubicBezTo>
                          <a:pt x="18" y="23"/>
                          <a:pt x="18" y="23"/>
                          <a:pt x="18" y="23"/>
                        </a:cubicBezTo>
                        <a:cubicBezTo>
                          <a:pt x="17" y="23"/>
                          <a:pt x="17" y="23"/>
                          <a:pt x="17" y="23"/>
                        </a:cubicBezTo>
                        <a:cubicBezTo>
                          <a:pt x="16" y="22"/>
                          <a:pt x="16" y="22"/>
                          <a:pt x="16" y="22"/>
                        </a:cubicBezTo>
                        <a:cubicBezTo>
                          <a:pt x="16" y="21"/>
                          <a:pt x="16" y="21"/>
                          <a:pt x="16" y="21"/>
                        </a:cubicBezTo>
                        <a:cubicBezTo>
                          <a:pt x="16" y="21"/>
                          <a:pt x="16" y="21"/>
                          <a:pt x="16" y="21"/>
                        </a:cubicBezTo>
                        <a:cubicBezTo>
                          <a:pt x="16" y="21"/>
                          <a:pt x="16" y="21"/>
                          <a:pt x="16" y="21"/>
                        </a:cubicBezTo>
                        <a:cubicBezTo>
                          <a:pt x="15" y="20"/>
                          <a:pt x="15" y="20"/>
                          <a:pt x="15" y="20"/>
                        </a:cubicBezTo>
                        <a:cubicBezTo>
                          <a:pt x="15" y="20"/>
                          <a:pt x="15" y="20"/>
                          <a:pt x="15" y="20"/>
                        </a:cubicBezTo>
                        <a:cubicBezTo>
                          <a:pt x="14" y="20"/>
                          <a:pt x="14" y="20"/>
                          <a:pt x="14" y="20"/>
                        </a:cubicBezTo>
                        <a:cubicBezTo>
                          <a:pt x="14" y="21"/>
                          <a:pt x="14" y="21"/>
                          <a:pt x="14" y="21"/>
                        </a:cubicBezTo>
                        <a:cubicBezTo>
                          <a:pt x="13" y="21"/>
                          <a:pt x="13" y="21"/>
                          <a:pt x="13" y="21"/>
                        </a:cubicBezTo>
                        <a:cubicBezTo>
                          <a:pt x="13" y="21"/>
                          <a:pt x="13" y="21"/>
                          <a:pt x="13" y="21"/>
                        </a:cubicBezTo>
                        <a:cubicBezTo>
                          <a:pt x="13" y="21"/>
                          <a:pt x="13" y="21"/>
                          <a:pt x="13" y="21"/>
                        </a:cubicBezTo>
                        <a:cubicBezTo>
                          <a:pt x="12" y="21"/>
                          <a:pt x="12" y="21"/>
                          <a:pt x="12" y="21"/>
                        </a:cubicBezTo>
                        <a:cubicBezTo>
                          <a:pt x="11" y="20"/>
                          <a:pt x="11" y="20"/>
                          <a:pt x="11" y="20"/>
                        </a:cubicBezTo>
                        <a:cubicBezTo>
                          <a:pt x="11" y="20"/>
                          <a:pt x="11" y="20"/>
                          <a:pt x="11" y="20"/>
                        </a:cubicBezTo>
                        <a:cubicBezTo>
                          <a:pt x="11" y="20"/>
                          <a:pt x="11" y="20"/>
                          <a:pt x="11" y="20"/>
                        </a:cubicBezTo>
                        <a:cubicBezTo>
                          <a:pt x="10" y="20"/>
                          <a:pt x="10" y="20"/>
                          <a:pt x="10" y="20"/>
                        </a:cubicBezTo>
                        <a:cubicBezTo>
                          <a:pt x="9" y="20"/>
                          <a:pt x="9" y="20"/>
                          <a:pt x="9" y="20"/>
                        </a:cubicBezTo>
                        <a:cubicBezTo>
                          <a:pt x="9" y="20"/>
                          <a:pt x="9" y="20"/>
                          <a:pt x="9" y="20"/>
                        </a:cubicBezTo>
                        <a:cubicBezTo>
                          <a:pt x="9" y="21"/>
                          <a:pt x="9" y="21"/>
                          <a:pt x="9" y="21"/>
                        </a:cubicBezTo>
                        <a:cubicBezTo>
                          <a:pt x="9" y="21"/>
                          <a:pt x="9" y="21"/>
                          <a:pt x="9" y="21"/>
                        </a:cubicBezTo>
                        <a:cubicBezTo>
                          <a:pt x="9" y="22"/>
                          <a:pt x="9" y="22"/>
                          <a:pt x="9" y="22"/>
                        </a:cubicBezTo>
                        <a:cubicBezTo>
                          <a:pt x="10" y="22"/>
                          <a:pt x="10" y="22"/>
                          <a:pt x="10" y="22"/>
                        </a:cubicBezTo>
                        <a:cubicBezTo>
                          <a:pt x="10" y="22"/>
                          <a:pt x="10" y="22"/>
                          <a:pt x="10" y="22"/>
                        </a:cubicBezTo>
                        <a:cubicBezTo>
                          <a:pt x="10" y="22"/>
                          <a:pt x="10" y="22"/>
                          <a:pt x="10" y="22"/>
                        </a:cubicBezTo>
                        <a:cubicBezTo>
                          <a:pt x="12" y="23"/>
                          <a:pt x="12" y="23"/>
                          <a:pt x="12" y="23"/>
                        </a:cubicBezTo>
                        <a:cubicBezTo>
                          <a:pt x="12" y="23"/>
                          <a:pt x="12" y="23"/>
                          <a:pt x="12" y="23"/>
                        </a:cubicBezTo>
                        <a:cubicBezTo>
                          <a:pt x="11" y="24"/>
                          <a:pt x="11" y="24"/>
                          <a:pt x="11" y="24"/>
                        </a:cubicBezTo>
                        <a:cubicBezTo>
                          <a:pt x="10" y="24"/>
                          <a:pt x="10" y="24"/>
                          <a:pt x="10" y="24"/>
                        </a:cubicBezTo>
                        <a:cubicBezTo>
                          <a:pt x="11" y="24"/>
                          <a:pt x="11" y="24"/>
                          <a:pt x="11" y="24"/>
                        </a:cubicBezTo>
                        <a:cubicBezTo>
                          <a:pt x="11" y="25"/>
                          <a:pt x="11" y="25"/>
                          <a:pt x="11" y="25"/>
                        </a:cubicBezTo>
                        <a:cubicBezTo>
                          <a:pt x="11" y="26"/>
                          <a:pt x="11" y="26"/>
                          <a:pt x="11" y="26"/>
                        </a:cubicBezTo>
                        <a:cubicBezTo>
                          <a:pt x="11" y="27"/>
                          <a:pt x="11" y="27"/>
                          <a:pt x="11" y="27"/>
                        </a:cubicBezTo>
                        <a:cubicBezTo>
                          <a:pt x="10" y="27"/>
                          <a:pt x="10" y="27"/>
                          <a:pt x="10" y="27"/>
                        </a:cubicBezTo>
                        <a:cubicBezTo>
                          <a:pt x="10" y="27"/>
                          <a:pt x="10" y="27"/>
                          <a:pt x="10" y="27"/>
                        </a:cubicBezTo>
                        <a:cubicBezTo>
                          <a:pt x="10" y="27"/>
                          <a:pt x="10" y="27"/>
                          <a:pt x="10" y="27"/>
                        </a:cubicBezTo>
                        <a:cubicBezTo>
                          <a:pt x="9" y="28"/>
                          <a:pt x="9" y="28"/>
                          <a:pt x="9" y="28"/>
                        </a:cubicBezTo>
                        <a:cubicBezTo>
                          <a:pt x="8" y="28"/>
                          <a:pt x="8" y="28"/>
                          <a:pt x="8" y="28"/>
                        </a:cubicBezTo>
                        <a:cubicBezTo>
                          <a:pt x="8" y="28"/>
                          <a:pt x="8" y="28"/>
                          <a:pt x="8" y="28"/>
                        </a:cubicBezTo>
                        <a:cubicBezTo>
                          <a:pt x="8" y="28"/>
                          <a:pt x="8" y="28"/>
                          <a:pt x="8" y="28"/>
                        </a:cubicBezTo>
                        <a:cubicBezTo>
                          <a:pt x="7" y="29"/>
                          <a:pt x="7" y="29"/>
                          <a:pt x="7" y="29"/>
                        </a:cubicBezTo>
                        <a:cubicBezTo>
                          <a:pt x="7" y="29"/>
                          <a:pt x="7" y="29"/>
                          <a:pt x="7" y="29"/>
                        </a:cubicBezTo>
                        <a:cubicBezTo>
                          <a:pt x="7" y="29"/>
                          <a:pt x="7" y="29"/>
                          <a:pt x="7" y="29"/>
                        </a:cubicBezTo>
                        <a:cubicBezTo>
                          <a:pt x="7" y="30"/>
                          <a:pt x="7" y="30"/>
                          <a:pt x="7" y="30"/>
                        </a:cubicBezTo>
                        <a:cubicBezTo>
                          <a:pt x="6" y="31"/>
                          <a:pt x="6" y="31"/>
                          <a:pt x="6" y="31"/>
                        </a:cubicBezTo>
                        <a:cubicBezTo>
                          <a:pt x="5" y="31"/>
                          <a:pt x="5" y="31"/>
                          <a:pt x="5" y="31"/>
                        </a:cubicBezTo>
                        <a:cubicBezTo>
                          <a:pt x="5" y="30"/>
                          <a:pt x="5" y="30"/>
                          <a:pt x="5" y="30"/>
                        </a:cubicBezTo>
                        <a:cubicBezTo>
                          <a:pt x="5" y="31"/>
                          <a:pt x="5" y="31"/>
                          <a:pt x="5" y="31"/>
                        </a:cubicBezTo>
                        <a:cubicBezTo>
                          <a:pt x="5" y="32"/>
                          <a:pt x="5" y="32"/>
                          <a:pt x="5" y="32"/>
                        </a:cubicBezTo>
                        <a:cubicBezTo>
                          <a:pt x="3" y="31"/>
                          <a:pt x="3" y="31"/>
                          <a:pt x="3" y="31"/>
                        </a:cubicBezTo>
                        <a:cubicBezTo>
                          <a:pt x="3" y="30"/>
                          <a:pt x="3" y="30"/>
                          <a:pt x="3" y="30"/>
                        </a:cubicBezTo>
                        <a:cubicBezTo>
                          <a:pt x="3" y="31"/>
                          <a:pt x="3" y="31"/>
                          <a:pt x="3" y="31"/>
                        </a:cubicBezTo>
                        <a:cubicBezTo>
                          <a:pt x="2" y="31"/>
                          <a:pt x="2" y="31"/>
                          <a:pt x="2" y="31"/>
                        </a:cubicBezTo>
                        <a:cubicBezTo>
                          <a:pt x="1" y="31"/>
                          <a:pt x="1" y="31"/>
                          <a:pt x="1" y="31"/>
                        </a:cubicBezTo>
                        <a:cubicBezTo>
                          <a:pt x="1" y="30"/>
                          <a:pt x="1" y="30"/>
                          <a:pt x="1" y="30"/>
                        </a:cubicBezTo>
                        <a:cubicBezTo>
                          <a:pt x="2" y="30"/>
                          <a:pt x="2" y="30"/>
                          <a:pt x="2" y="30"/>
                        </a:cubicBezTo>
                        <a:cubicBezTo>
                          <a:pt x="2" y="30"/>
                          <a:pt x="2" y="30"/>
                          <a:pt x="2" y="30"/>
                        </a:cubicBezTo>
                        <a:cubicBezTo>
                          <a:pt x="3" y="30"/>
                          <a:pt x="3" y="30"/>
                          <a:pt x="3" y="30"/>
                        </a:cubicBezTo>
                        <a:cubicBezTo>
                          <a:pt x="3" y="30"/>
                          <a:pt x="3" y="30"/>
                          <a:pt x="3" y="30"/>
                        </a:cubicBezTo>
                        <a:cubicBezTo>
                          <a:pt x="3" y="30"/>
                          <a:pt x="3" y="30"/>
                          <a:pt x="3" y="30"/>
                        </a:cubicBezTo>
                        <a:cubicBezTo>
                          <a:pt x="3" y="29"/>
                          <a:pt x="3" y="29"/>
                          <a:pt x="3" y="29"/>
                        </a:cubicBezTo>
                        <a:cubicBezTo>
                          <a:pt x="3" y="29"/>
                          <a:pt x="3" y="29"/>
                          <a:pt x="3" y="29"/>
                        </a:cubicBezTo>
                        <a:cubicBezTo>
                          <a:pt x="3" y="29"/>
                          <a:pt x="3" y="29"/>
                          <a:pt x="3" y="29"/>
                        </a:cubicBezTo>
                        <a:cubicBezTo>
                          <a:pt x="3" y="28"/>
                          <a:pt x="3" y="28"/>
                          <a:pt x="3" y="28"/>
                        </a:cubicBezTo>
                        <a:cubicBezTo>
                          <a:pt x="3" y="28"/>
                          <a:pt x="3" y="28"/>
                          <a:pt x="3" y="28"/>
                        </a:cubicBezTo>
                        <a:cubicBezTo>
                          <a:pt x="2" y="28"/>
                          <a:pt x="2" y="28"/>
                          <a:pt x="2" y="28"/>
                        </a:cubicBezTo>
                        <a:cubicBezTo>
                          <a:pt x="3" y="26"/>
                          <a:pt x="3" y="26"/>
                          <a:pt x="3" y="26"/>
                        </a:cubicBezTo>
                        <a:cubicBezTo>
                          <a:pt x="3" y="26"/>
                          <a:pt x="3" y="26"/>
                          <a:pt x="3" y="26"/>
                        </a:cubicBezTo>
                        <a:cubicBezTo>
                          <a:pt x="3" y="26"/>
                          <a:pt x="3" y="26"/>
                          <a:pt x="3" y="26"/>
                        </a:cubicBezTo>
                        <a:cubicBezTo>
                          <a:pt x="4" y="24"/>
                          <a:pt x="4" y="24"/>
                          <a:pt x="4" y="24"/>
                        </a:cubicBezTo>
                        <a:cubicBezTo>
                          <a:pt x="4" y="24"/>
                          <a:pt x="4" y="24"/>
                          <a:pt x="4" y="24"/>
                        </a:cubicBezTo>
                        <a:cubicBezTo>
                          <a:pt x="4" y="24"/>
                          <a:pt x="4" y="24"/>
                          <a:pt x="4" y="24"/>
                        </a:cubicBezTo>
                        <a:cubicBezTo>
                          <a:pt x="4" y="23"/>
                          <a:pt x="4" y="23"/>
                          <a:pt x="4" y="23"/>
                        </a:cubicBezTo>
                        <a:cubicBezTo>
                          <a:pt x="4" y="23"/>
                          <a:pt x="4" y="23"/>
                          <a:pt x="4" y="23"/>
                        </a:cubicBezTo>
                        <a:cubicBezTo>
                          <a:pt x="5" y="23"/>
                          <a:pt x="5" y="23"/>
                          <a:pt x="5" y="23"/>
                        </a:cubicBezTo>
                        <a:cubicBezTo>
                          <a:pt x="5" y="23"/>
                          <a:pt x="5" y="23"/>
                          <a:pt x="5" y="23"/>
                        </a:cubicBezTo>
                        <a:cubicBezTo>
                          <a:pt x="5" y="22"/>
                          <a:pt x="5" y="22"/>
                          <a:pt x="5" y="22"/>
                        </a:cubicBezTo>
                        <a:cubicBezTo>
                          <a:pt x="5" y="22"/>
                          <a:pt x="5" y="22"/>
                          <a:pt x="5" y="22"/>
                        </a:cubicBezTo>
                        <a:cubicBezTo>
                          <a:pt x="4" y="22"/>
                          <a:pt x="4" y="22"/>
                          <a:pt x="4" y="22"/>
                        </a:cubicBezTo>
                        <a:cubicBezTo>
                          <a:pt x="4" y="21"/>
                          <a:pt x="4" y="21"/>
                          <a:pt x="4" y="21"/>
                        </a:cubicBezTo>
                        <a:cubicBezTo>
                          <a:pt x="4" y="21"/>
                          <a:pt x="4" y="21"/>
                          <a:pt x="4" y="21"/>
                        </a:cubicBezTo>
                        <a:cubicBezTo>
                          <a:pt x="4" y="20"/>
                          <a:pt x="4" y="20"/>
                          <a:pt x="4" y="20"/>
                        </a:cubicBezTo>
                        <a:cubicBezTo>
                          <a:pt x="4" y="20"/>
                          <a:pt x="4" y="20"/>
                          <a:pt x="4" y="20"/>
                        </a:cubicBezTo>
                        <a:cubicBezTo>
                          <a:pt x="4" y="19"/>
                          <a:pt x="4" y="19"/>
                          <a:pt x="4" y="19"/>
                        </a:cubicBezTo>
                        <a:cubicBezTo>
                          <a:pt x="5" y="17"/>
                          <a:pt x="5" y="17"/>
                          <a:pt x="5" y="17"/>
                        </a:cubicBezTo>
                        <a:cubicBezTo>
                          <a:pt x="6" y="16"/>
                          <a:pt x="6" y="16"/>
                          <a:pt x="6" y="16"/>
                        </a:cubicBezTo>
                        <a:cubicBezTo>
                          <a:pt x="6" y="16"/>
                          <a:pt x="6" y="16"/>
                          <a:pt x="6" y="16"/>
                        </a:cubicBezTo>
                        <a:cubicBezTo>
                          <a:pt x="6" y="16"/>
                          <a:pt x="6" y="16"/>
                          <a:pt x="6" y="16"/>
                        </a:cubicBezTo>
                        <a:cubicBezTo>
                          <a:pt x="6" y="15"/>
                          <a:pt x="6" y="15"/>
                          <a:pt x="6" y="15"/>
                        </a:cubicBezTo>
                        <a:cubicBezTo>
                          <a:pt x="7" y="14"/>
                          <a:pt x="7" y="14"/>
                          <a:pt x="7" y="14"/>
                        </a:cubicBezTo>
                        <a:cubicBezTo>
                          <a:pt x="7" y="14"/>
                          <a:pt x="7" y="14"/>
                          <a:pt x="7" y="14"/>
                        </a:cubicBezTo>
                        <a:cubicBezTo>
                          <a:pt x="7" y="14"/>
                          <a:pt x="7" y="14"/>
                          <a:pt x="7" y="14"/>
                        </a:cubicBezTo>
                        <a:cubicBezTo>
                          <a:pt x="8" y="13"/>
                          <a:pt x="8" y="13"/>
                          <a:pt x="8" y="13"/>
                        </a:cubicBezTo>
                        <a:cubicBezTo>
                          <a:pt x="8" y="12"/>
                          <a:pt x="8" y="12"/>
                          <a:pt x="8" y="12"/>
                        </a:cubicBezTo>
                        <a:cubicBezTo>
                          <a:pt x="8" y="12"/>
                          <a:pt x="8" y="12"/>
                          <a:pt x="8" y="12"/>
                        </a:cubicBezTo>
                        <a:cubicBezTo>
                          <a:pt x="8" y="12"/>
                          <a:pt x="8" y="12"/>
                          <a:pt x="8" y="12"/>
                        </a:cubicBezTo>
                        <a:cubicBezTo>
                          <a:pt x="8" y="11"/>
                          <a:pt x="8" y="11"/>
                          <a:pt x="8" y="11"/>
                        </a:cubicBezTo>
                        <a:cubicBezTo>
                          <a:pt x="10" y="9"/>
                          <a:pt x="10" y="9"/>
                          <a:pt x="10" y="9"/>
                        </a:cubicBezTo>
                        <a:cubicBezTo>
                          <a:pt x="10" y="9"/>
                          <a:pt x="10" y="9"/>
                          <a:pt x="10" y="9"/>
                        </a:cubicBezTo>
                        <a:cubicBezTo>
                          <a:pt x="10" y="9"/>
                          <a:pt x="10" y="9"/>
                          <a:pt x="10" y="9"/>
                        </a:cubicBezTo>
                        <a:cubicBezTo>
                          <a:pt x="10" y="7"/>
                          <a:pt x="10" y="7"/>
                          <a:pt x="10" y="7"/>
                        </a:cubicBezTo>
                        <a:cubicBezTo>
                          <a:pt x="11" y="7"/>
                          <a:pt x="11" y="7"/>
                          <a:pt x="11" y="7"/>
                        </a:cubicBezTo>
                        <a:cubicBezTo>
                          <a:pt x="11" y="7"/>
                          <a:pt x="11" y="7"/>
                          <a:pt x="11" y="7"/>
                        </a:cubicBezTo>
                        <a:cubicBezTo>
                          <a:pt x="11" y="7"/>
                          <a:pt x="11" y="7"/>
                          <a:pt x="11" y="7"/>
                        </a:cubicBezTo>
                        <a:cubicBezTo>
                          <a:pt x="12" y="6"/>
                          <a:pt x="12" y="6"/>
                          <a:pt x="12" y="6"/>
                        </a:cubicBezTo>
                        <a:cubicBezTo>
                          <a:pt x="12" y="6"/>
                          <a:pt x="12" y="6"/>
                          <a:pt x="12" y="6"/>
                        </a:cubicBezTo>
                        <a:cubicBezTo>
                          <a:pt x="11" y="6"/>
                          <a:pt x="11" y="6"/>
                          <a:pt x="11" y="6"/>
                        </a:cubicBezTo>
                        <a:cubicBezTo>
                          <a:pt x="11" y="5"/>
                          <a:pt x="11" y="5"/>
                          <a:pt x="11" y="5"/>
                        </a:cubicBezTo>
                        <a:cubicBezTo>
                          <a:pt x="12" y="4"/>
                          <a:pt x="12" y="4"/>
                          <a:pt x="12" y="4"/>
                        </a:cubicBezTo>
                        <a:cubicBezTo>
                          <a:pt x="12" y="5"/>
                          <a:pt x="12" y="5"/>
                          <a:pt x="12" y="5"/>
                        </a:cubicBezTo>
                        <a:cubicBezTo>
                          <a:pt x="13" y="6"/>
                          <a:pt x="13" y="6"/>
                          <a:pt x="13" y="6"/>
                        </a:cubicBezTo>
                        <a:cubicBezTo>
                          <a:pt x="13" y="7"/>
                          <a:pt x="13" y="7"/>
                          <a:pt x="13" y="7"/>
                        </a:cubicBezTo>
                        <a:cubicBezTo>
                          <a:pt x="13" y="7"/>
                          <a:pt x="13" y="7"/>
                          <a:pt x="13" y="7"/>
                        </a:cubicBezTo>
                        <a:cubicBezTo>
                          <a:pt x="14" y="7"/>
                          <a:pt x="14" y="7"/>
                          <a:pt x="14" y="7"/>
                        </a:cubicBezTo>
                        <a:cubicBezTo>
                          <a:pt x="15" y="7"/>
                          <a:pt x="15" y="7"/>
                          <a:pt x="15" y="7"/>
                        </a:cubicBezTo>
                        <a:cubicBezTo>
                          <a:pt x="16" y="7"/>
                          <a:pt x="16" y="7"/>
                          <a:pt x="16" y="7"/>
                        </a:cubicBezTo>
                        <a:cubicBezTo>
                          <a:pt x="16" y="7"/>
                          <a:pt x="16" y="7"/>
                          <a:pt x="16" y="7"/>
                        </a:cubicBezTo>
                        <a:cubicBezTo>
                          <a:pt x="15" y="5"/>
                          <a:pt x="15" y="5"/>
                          <a:pt x="15" y="5"/>
                        </a:cubicBezTo>
                        <a:cubicBezTo>
                          <a:pt x="15" y="5"/>
                          <a:pt x="15" y="5"/>
                          <a:pt x="15" y="5"/>
                        </a:cubicBezTo>
                        <a:cubicBezTo>
                          <a:pt x="15" y="5"/>
                          <a:pt x="15" y="5"/>
                          <a:pt x="15" y="5"/>
                        </a:cubicBezTo>
                        <a:cubicBezTo>
                          <a:pt x="14" y="4"/>
                          <a:pt x="14" y="4"/>
                          <a:pt x="14" y="4"/>
                        </a:cubicBezTo>
                        <a:cubicBezTo>
                          <a:pt x="14" y="4"/>
                          <a:pt x="14" y="4"/>
                          <a:pt x="14" y="4"/>
                        </a:cubicBezTo>
                        <a:cubicBezTo>
                          <a:pt x="15" y="4"/>
                          <a:pt x="15" y="4"/>
                          <a:pt x="15" y="4"/>
                        </a:cubicBezTo>
                        <a:cubicBezTo>
                          <a:pt x="16" y="4"/>
                          <a:pt x="16" y="4"/>
                          <a:pt x="16" y="4"/>
                        </a:cubicBezTo>
                        <a:cubicBezTo>
                          <a:pt x="15" y="3"/>
                          <a:pt x="15" y="3"/>
                          <a:pt x="15" y="3"/>
                        </a:cubicBezTo>
                        <a:cubicBezTo>
                          <a:pt x="15" y="2"/>
                          <a:pt x="15" y="2"/>
                          <a:pt x="15" y="2"/>
                        </a:cubicBezTo>
                        <a:cubicBezTo>
                          <a:pt x="15" y="1"/>
                          <a:pt x="15" y="1"/>
                          <a:pt x="15" y="1"/>
                        </a:cubicBezTo>
                        <a:cubicBezTo>
                          <a:pt x="18" y="1"/>
                          <a:pt x="18" y="1"/>
                          <a:pt x="18" y="1"/>
                        </a:cubicBezTo>
                        <a:cubicBezTo>
                          <a:pt x="20" y="1"/>
                          <a:pt x="20" y="1"/>
                          <a:pt x="20" y="1"/>
                        </a:cubicBezTo>
                        <a:cubicBezTo>
                          <a:pt x="20" y="1"/>
                          <a:pt x="20" y="1"/>
                          <a:pt x="20" y="1"/>
                        </a:cubicBezTo>
                        <a:cubicBezTo>
                          <a:pt x="20" y="1"/>
                          <a:pt x="20" y="1"/>
                          <a:pt x="20" y="1"/>
                        </a:cubicBezTo>
                        <a:cubicBezTo>
                          <a:pt x="21" y="0"/>
                          <a:pt x="21" y="0"/>
                          <a:pt x="21" y="0"/>
                        </a:cubicBezTo>
                        <a:moveTo>
                          <a:pt x="21" y="0"/>
                        </a:moveTo>
                        <a:cubicBezTo>
                          <a:pt x="20" y="0"/>
                          <a:pt x="20" y="0"/>
                          <a:pt x="20" y="0"/>
                        </a:cubicBezTo>
                        <a:cubicBezTo>
                          <a:pt x="18" y="0"/>
                          <a:pt x="18" y="0"/>
                          <a:pt x="18" y="0"/>
                        </a:cubicBezTo>
                        <a:cubicBezTo>
                          <a:pt x="15" y="1"/>
                          <a:pt x="15" y="1"/>
                          <a:pt x="15" y="1"/>
                        </a:cubicBezTo>
                        <a:cubicBezTo>
                          <a:pt x="14" y="2"/>
                          <a:pt x="14" y="2"/>
                          <a:pt x="14" y="2"/>
                        </a:cubicBezTo>
                        <a:cubicBezTo>
                          <a:pt x="15" y="4"/>
                          <a:pt x="15" y="4"/>
                          <a:pt x="15" y="4"/>
                        </a:cubicBezTo>
                        <a:cubicBezTo>
                          <a:pt x="14" y="4"/>
                          <a:pt x="14" y="4"/>
                          <a:pt x="14" y="4"/>
                        </a:cubicBezTo>
                        <a:cubicBezTo>
                          <a:pt x="14" y="4"/>
                          <a:pt x="14" y="4"/>
                          <a:pt x="14" y="4"/>
                        </a:cubicBezTo>
                        <a:cubicBezTo>
                          <a:pt x="15" y="6"/>
                          <a:pt x="15" y="6"/>
                          <a:pt x="15" y="6"/>
                        </a:cubicBezTo>
                        <a:cubicBezTo>
                          <a:pt x="15" y="7"/>
                          <a:pt x="15" y="7"/>
                          <a:pt x="15" y="7"/>
                        </a:cubicBezTo>
                        <a:cubicBezTo>
                          <a:pt x="14" y="7"/>
                          <a:pt x="14" y="7"/>
                          <a:pt x="14" y="7"/>
                        </a:cubicBezTo>
                        <a:cubicBezTo>
                          <a:pt x="13" y="6"/>
                          <a:pt x="13" y="6"/>
                          <a:pt x="13" y="6"/>
                        </a:cubicBezTo>
                        <a:cubicBezTo>
                          <a:pt x="12" y="4"/>
                          <a:pt x="12" y="4"/>
                          <a:pt x="12" y="4"/>
                        </a:cubicBezTo>
                        <a:cubicBezTo>
                          <a:pt x="12" y="4"/>
                          <a:pt x="12" y="4"/>
                          <a:pt x="12" y="4"/>
                        </a:cubicBezTo>
                        <a:cubicBezTo>
                          <a:pt x="11" y="5"/>
                          <a:pt x="11" y="5"/>
                          <a:pt x="11" y="5"/>
                        </a:cubicBezTo>
                        <a:cubicBezTo>
                          <a:pt x="11" y="6"/>
                          <a:pt x="11" y="6"/>
                          <a:pt x="11" y="6"/>
                        </a:cubicBezTo>
                        <a:cubicBezTo>
                          <a:pt x="11" y="7"/>
                          <a:pt x="11" y="7"/>
                          <a:pt x="11" y="7"/>
                        </a:cubicBezTo>
                        <a:cubicBezTo>
                          <a:pt x="10" y="7"/>
                          <a:pt x="10" y="7"/>
                          <a:pt x="10" y="7"/>
                        </a:cubicBezTo>
                        <a:cubicBezTo>
                          <a:pt x="10" y="9"/>
                          <a:pt x="10" y="9"/>
                          <a:pt x="10" y="9"/>
                        </a:cubicBezTo>
                        <a:cubicBezTo>
                          <a:pt x="8" y="10"/>
                          <a:pt x="8" y="10"/>
                          <a:pt x="8" y="10"/>
                        </a:cubicBezTo>
                        <a:cubicBezTo>
                          <a:pt x="8" y="12"/>
                          <a:pt x="8" y="12"/>
                          <a:pt x="8" y="12"/>
                        </a:cubicBezTo>
                        <a:cubicBezTo>
                          <a:pt x="7" y="12"/>
                          <a:pt x="7" y="12"/>
                          <a:pt x="7" y="12"/>
                        </a:cubicBezTo>
                        <a:cubicBezTo>
                          <a:pt x="7" y="14"/>
                          <a:pt x="7" y="14"/>
                          <a:pt x="7" y="14"/>
                        </a:cubicBezTo>
                        <a:cubicBezTo>
                          <a:pt x="6" y="15"/>
                          <a:pt x="6" y="15"/>
                          <a:pt x="6" y="15"/>
                        </a:cubicBezTo>
                        <a:cubicBezTo>
                          <a:pt x="6" y="16"/>
                          <a:pt x="6" y="16"/>
                          <a:pt x="6" y="16"/>
                        </a:cubicBezTo>
                        <a:cubicBezTo>
                          <a:pt x="5" y="16"/>
                          <a:pt x="5" y="16"/>
                          <a:pt x="5" y="16"/>
                        </a:cubicBezTo>
                        <a:cubicBezTo>
                          <a:pt x="4" y="19"/>
                          <a:pt x="4" y="19"/>
                          <a:pt x="4" y="19"/>
                        </a:cubicBezTo>
                        <a:cubicBezTo>
                          <a:pt x="4" y="20"/>
                          <a:pt x="4" y="20"/>
                          <a:pt x="4" y="20"/>
                        </a:cubicBezTo>
                        <a:cubicBezTo>
                          <a:pt x="3" y="21"/>
                          <a:pt x="3" y="21"/>
                          <a:pt x="3" y="21"/>
                        </a:cubicBezTo>
                        <a:cubicBezTo>
                          <a:pt x="4" y="22"/>
                          <a:pt x="4" y="22"/>
                          <a:pt x="4" y="22"/>
                        </a:cubicBezTo>
                        <a:cubicBezTo>
                          <a:pt x="4" y="23"/>
                          <a:pt x="4" y="23"/>
                          <a:pt x="4" y="23"/>
                        </a:cubicBezTo>
                        <a:cubicBezTo>
                          <a:pt x="3" y="23"/>
                          <a:pt x="3" y="23"/>
                          <a:pt x="3" y="23"/>
                        </a:cubicBezTo>
                        <a:cubicBezTo>
                          <a:pt x="3" y="24"/>
                          <a:pt x="3" y="24"/>
                          <a:pt x="3" y="24"/>
                        </a:cubicBezTo>
                        <a:cubicBezTo>
                          <a:pt x="3" y="26"/>
                          <a:pt x="3" y="26"/>
                          <a:pt x="3" y="26"/>
                        </a:cubicBezTo>
                        <a:cubicBezTo>
                          <a:pt x="1" y="28"/>
                          <a:pt x="1" y="28"/>
                          <a:pt x="1" y="28"/>
                        </a:cubicBezTo>
                        <a:cubicBezTo>
                          <a:pt x="2" y="29"/>
                          <a:pt x="2" y="29"/>
                          <a:pt x="2" y="29"/>
                        </a:cubicBezTo>
                        <a:cubicBezTo>
                          <a:pt x="3" y="29"/>
                          <a:pt x="3" y="29"/>
                          <a:pt x="3" y="29"/>
                        </a:cubicBezTo>
                        <a:cubicBezTo>
                          <a:pt x="3" y="29"/>
                          <a:pt x="3" y="29"/>
                          <a:pt x="3" y="29"/>
                        </a:cubicBezTo>
                        <a:cubicBezTo>
                          <a:pt x="2" y="30"/>
                          <a:pt x="2" y="30"/>
                          <a:pt x="2" y="30"/>
                        </a:cubicBezTo>
                        <a:cubicBezTo>
                          <a:pt x="2" y="29"/>
                          <a:pt x="2" y="29"/>
                          <a:pt x="2" y="29"/>
                        </a:cubicBezTo>
                        <a:cubicBezTo>
                          <a:pt x="1" y="30"/>
                          <a:pt x="1" y="30"/>
                          <a:pt x="1" y="30"/>
                        </a:cubicBezTo>
                        <a:cubicBezTo>
                          <a:pt x="0" y="31"/>
                          <a:pt x="0" y="31"/>
                          <a:pt x="0" y="31"/>
                        </a:cubicBezTo>
                        <a:cubicBezTo>
                          <a:pt x="2" y="31"/>
                          <a:pt x="2" y="31"/>
                          <a:pt x="2" y="31"/>
                        </a:cubicBezTo>
                        <a:cubicBezTo>
                          <a:pt x="3" y="31"/>
                          <a:pt x="3" y="31"/>
                          <a:pt x="3" y="31"/>
                        </a:cubicBezTo>
                        <a:cubicBezTo>
                          <a:pt x="5" y="33"/>
                          <a:pt x="5" y="33"/>
                          <a:pt x="5" y="33"/>
                        </a:cubicBezTo>
                        <a:cubicBezTo>
                          <a:pt x="5" y="33"/>
                          <a:pt x="5" y="32"/>
                          <a:pt x="5" y="32"/>
                        </a:cubicBezTo>
                        <a:cubicBezTo>
                          <a:pt x="5" y="31"/>
                          <a:pt x="5" y="31"/>
                          <a:pt x="5" y="31"/>
                        </a:cubicBezTo>
                        <a:cubicBezTo>
                          <a:pt x="6" y="31"/>
                          <a:pt x="6" y="31"/>
                          <a:pt x="6" y="31"/>
                        </a:cubicBezTo>
                        <a:cubicBezTo>
                          <a:pt x="7" y="30"/>
                          <a:pt x="7" y="30"/>
                          <a:pt x="7" y="30"/>
                        </a:cubicBezTo>
                        <a:cubicBezTo>
                          <a:pt x="8" y="29"/>
                          <a:pt x="8" y="29"/>
                          <a:pt x="8" y="29"/>
                        </a:cubicBezTo>
                        <a:cubicBezTo>
                          <a:pt x="8" y="28"/>
                          <a:pt x="8" y="28"/>
                          <a:pt x="8" y="28"/>
                        </a:cubicBezTo>
                        <a:cubicBezTo>
                          <a:pt x="10" y="28"/>
                          <a:pt x="10" y="28"/>
                          <a:pt x="10" y="28"/>
                        </a:cubicBezTo>
                        <a:cubicBezTo>
                          <a:pt x="10" y="28"/>
                          <a:pt x="10" y="28"/>
                          <a:pt x="10" y="28"/>
                        </a:cubicBezTo>
                        <a:cubicBezTo>
                          <a:pt x="11" y="27"/>
                          <a:pt x="11" y="27"/>
                          <a:pt x="11" y="27"/>
                        </a:cubicBezTo>
                        <a:cubicBezTo>
                          <a:pt x="12" y="26"/>
                          <a:pt x="12" y="26"/>
                          <a:pt x="12" y="26"/>
                        </a:cubicBezTo>
                        <a:cubicBezTo>
                          <a:pt x="12" y="25"/>
                          <a:pt x="12" y="25"/>
                          <a:pt x="12" y="25"/>
                        </a:cubicBezTo>
                        <a:cubicBezTo>
                          <a:pt x="11" y="24"/>
                          <a:pt x="11" y="24"/>
                          <a:pt x="11" y="24"/>
                        </a:cubicBezTo>
                        <a:cubicBezTo>
                          <a:pt x="12" y="23"/>
                          <a:pt x="12" y="23"/>
                          <a:pt x="12" y="23"/>
                        </a:cubicBezTo>
                        <a:cubicBezTo>
                          <a:pt x="12" y="22"/>
                          <a:pt x="12" y="22"/>
                          <a:pt x="12" y="22"/>
                        </a:cubicBezTo>
                        <a:cubicBezTo>
                          <a:pt x="10" y="22"/>
                          <a:pt x="10" y="22"/>
                          <a:pt x="10" y="22"/>
                        </a:cubicBezTo>
                        <a:cubicBezTo>
                          <a:pt x="9" y="21"/>
                          <a:pt x="9" y="21"/>
                          <a:pt x="9" y="21"/>
                        </a:cubicBezTo>
                        <a:cubicBezTo>
                          <a:pt x="10" y="21"/>
                          <a:pt x="10" y="21"/>
                          <a:pt x="10" y="21"/>
                        </a:cubicBezTo>
                        <a:cubicBezTo>
                          <a:pt x="11" y="21"/>
                          <a:pt x="11" y="21"/>
                          <a:pt x="11" y="21"/>
                        </a:cubicBezTo>
                        <a:cubicBezTo>
                          <a:pt x="11" y="21"/>
                          <a:pt x="11" y="21"/>
                          <a:pt x="11" y="21"/>
                        </a:cubicBezTo>
                        <a:cubicBezTo>
                          <a:pt x="13" y="21"/>
                          <a:pt x="13" y="21"/>
                          <a:pt x="13" y="21"/>
                        </a:cubicBezTo>
                        <a:cubicBezTo>
                          <a:pt x="14" y="21"/>
                          <a:pt x="14" y="21"/>
                          <a:pt x="14" y="21"/>
                        </a:cubicBezTo>
                        <a:cubicBezTo>
                          <a:pt x="15" y="21"/>
                          <a:pt x="15" y="21"/>
                          <a:pt x="15" y="21"/>
                        </a:cubicBezTo>
                        <a:cubicBezTo>
                          <a:pt x="15" y="21"/>
                          <a:pt x="15" y="21"/>
                          <a:pt x="15" y="21"/>
                        </a:cubicBezTo>
                        <a:cubicBezTo>
                          <a:pt x="16" y="22"/>
                          <a:pt x="16" y="22"/>
                          <a:pt x="16" y="22"/>
                        </a:cubicBezTo>
                        <a:cubicBezTo>
                          <a:pt x="17" y="24"/>
                          <a:pt x="17" y="24"/>
                          <a:pt x="17" y="24"/>
                        </a:cubicBezTo>
                        <a:cubicBezTo>
                          <a:pt x="18" y="24"/>
                          <a:pt x="18" y="24"/>
                          <a:pt x="18" y="24"/>
                        </a:cubicBezTo>
                        <a:cubicBezTo>
                          <a:pt x="18" y="24"/>
                          <a:pt x="18" y="24"/>
                          <a:pt x="18" y="24"/>
                        </a:cubicBezTo>
                        <a:cubicBezTo>
                          <a:pt x="19" y="25"/>
                          <a:pt x="19" y="25"/>
                          <a:pt x="19" y="25"/>
                        </a:cubicBezTo>
                        <a:cubicBezTo>
                          <a:pt x="21" y="24"/>
                          <a:pt x="21" y="24"/>
                          <a:pt x="21" y="24"/>
                        </a:cubicBezTo>
                        <a:cubicBezTo>
                          <a:pt x="23" y="22"/>
                          <a:pt x="23" y="22"/>
                          <a:pt x="23" y="22"/>
                        </a:cubicBezTo>
                        <a:cubicBezTo>
                          <a:pt x="24" y="21"/>
                          <a:pt x="24" y="21"/>
                          <a:pt x="24" y="21"/>
                        </a:cubicBezTo>
                        <a:cubicBezTo>
                          <a:pt x="26" y="19"/>
                          <a:pt x="26" y="19"/>
                          <a:pt x="26" y="19"/>
                        </a:cubicBezTo>
                        <a:cubicBezTo>
                          <a:pt x="27" y="18"/>
                          <a:pt x="27" y="18"/>
                          <a:pt x="27" y="18"/>
                        </a:cubicBezTo>
                        <a:cubicBezTo>
                          <a:pt x="26" y="18"/>
                          <a:pt x="26" y="18"/>
                          <a:pt x="26" y="18"/>
                        </a:cubicBezTo>
                        <a:cubicBezTo>
                          <a:pt x="27" y="17"/>
                          <a:pt x="27" y="17"/>
                          <a:pt x="27" y="17"/>
                        </a:cubicBezTo>
                        <a:cubicBezTo>
                          <a:pt x="28" y="17"/>
                          <a:pt x="28" y="17"/>
                          <a:pt x="28" y="17"/>
                        </a:cubicBezTo>
                        <a:cubicBezTo>
                          <a:pt x="29" y="16"/>
                          <a:pt x="29" y="16"/>
                          <a:pt x="29" y="16"/>
                        </a:cubicBezTo>
                        <a:cubicBezTo>
                          <a:pt x="32" y="14"/>
                          <a:pt x="32" y="14"/>
                          <a:pt x="32" y="14"/>
                        </a:cubicBezTo>
                        <a:cubicBezTo>
                          <a:pt x="32" y="13"/>
                          <a:pt x="32" y="13"/>
                          <a:pt x="32" y="13"/>
                        </a:cubicBezTo>
                        <a:cubicBezTo>
                          <a:pt x="33" y="13"/>
                          <a:pt x="33" y="13"/>
                          <a:pt x="33" y="13"/>
                        </a:cubicBezTo>
                        <a:cubicBezTo>
                          <a:pt x="34" y="11"/>
                          <a:pt x="34" y="11"/>
                          <a:pt x="34" y="11"/>
                        </a:cubicBezTo>
                        <a:cubicBezTo>
                          <a:pt x="36" y="10"/>
                          <a:pt x="36" y="10"/>
                          <a:pt x="36" y="10"/>
                        </a:cubicBezTo>
                        <a:cubicBezTo>
                          <a:pt x="36" y="8"/>
                          <a:pt x="36" y="8"/>
                          <a:pt x="36" y="8"/>
                        </a:cubicBezTo>
                        <a:cubicBezTo>
                          <a:pt x="37" y="8"/>
                          <a:pt x="37" y="8"/>
                          <a:pt x="37" y="8"/>
                        </a:cubicBezTo>
                        <a:cubicBezTo>
                          <a:pt x="37" y="9"/>
                          <a:pt x="37" y="9"/>
                          <a:pt x="37" y="9"/>
                        </a:cubicBezTo>
                        <a:cubicBezTo>
                          <a:pt x="37" y="8"/>
                          <a:pt x="37" y="8"/>
                          <a:pt x="37" y="8"/>
                        </a:cubicBezTo>
                        <a:cubicBezTo>
                          <a:pt x="36" y="7"/>
                          <a:pt x="36" y="7"/>
                          <a:pt x="36" y="7"/>
                        </a:cubicBezTo>
                        <a:cubicBezTo>
                          <a:pt x="36" y="6"/>
                          <a:pt x="36" y="6"/>
                          <a:pt x="36" y="6"/>
                        </a:cubicBezTo>
                        <a:cubicBezTo>
                          <a:pt x="35" y="5"/>
                          <a:pt x="35" y="5"/>
                          <a:pt x="35" y="5"/>
                        </a:cubicBezTo>
                        <a:cubicBezTo>
                          <a:pt x="32" y="5"/>
                          <a:pt x="32" y="5"/>
                          <a:pt x="32" y="5"/>
                        </a:cubicBezTo>
                        <a:cubicBezTo>
                          <a:pt x="30" y="5"/>
                          <a:pt x="30" y="5"/>
                          <a:pt x="30" y="5"/>
                        </a:cubicBezTo>
                        <a:cubicBezTo>
                          <a:pt x="29" y="5"/>
                          <a:pt x="29" y="5"/>
                          <a:pt x="29" y="5"/>
                        </a:cubicBezTo>
                        <a:cubicBezTo>
                          <a:pt x="29" y="5"/>
                          <a:pt x="29" y="5"/>
                          <a:pt x="29" y="5"/>
                        </a:cubicBezTo>
                        <a:cubicBezTo>
                          <a:pt x="29" y="4"/>
                          <a:pt x="29" y="4"/>
                          <a:pt x="29" y="4"/>
                        </a:cubicBezTo>
                        <a:cubicBezTo>
                          <a:pt x="28" y="2"/>
                          <a:pt x="28" y="2"/>
                          <a:pt x="28" y="2"/>
                        </a:cubicBezTo>
                        <a:cubicBezTo>
                          <a:pt x="27" y="2"/>
                          <a:pt x="27" y="2"/>
                          <a:pt x="27" y="2"/>
                        </a:cubicBezTo>
                        <a:cubicBezTo>
                          <a:pt x="27" y="2"/>
                          <a:pt x="27" y="2"/>
                          <a:pt x="27" y="2"/>
                        </a:cubicBezTo>
                        <a:cubicBezTo>
                          <a:pt x="26" y="2"/>
                          <a:pt x="26" y="2"/>
                          <a:pt x="26" y="2"/>
                        </a:cubicBezTo>
                        <a:cubicBezTo>
                          <a:pt x="25" y="0"/>
                          <a:pt x="25" y="0"/>
                          <a:pt x="25" y="0"/>
                        </a:cubicBezTo>
                        <a:cubicBezTo>
                          <a:pt x="24" y="0"/>
                          <a:pt x="24" y="0"/>
                          <a:pt x="24" y="0"/>
                        </a:cubicBezTo>
                        <a:cubicBezTo>
                          <a:pt x="23" y="1"/>
                          <a:pt x="23" y="1"/>
                          <a:pt x="23" y="1"/>
                        </a:cubicBezTo>
                        <a:cubicBezTo>
                          <a:pt x="22" y="0"/>
                          <a:pt x="22" y="0"/>
                          <a:pt x="22" y="0"/>
                        </a:cubicBezTo>
                        <a:cubicBezTo>
                          <a:pt x="21" y="0"/>
                          <a:pt x="21" y="0"/>
                          <a:pt x="21" y="0"/>
                        </a:cubicBezTo>
                        <a:cubicBezTo>
                          <a:pt x="21" y="0"/>
                          <a:pt x="21" y="0"/>
                          <a:pt x="21" y="0"/>
                        </a:cubicBezTo>
                        <a:close/>
                        <a:moveTo>
                          <a:pt x="5" y="33"/>
                        </a:moveTo>
                        <a:cubicBezTo>
                          <a:pt x="5" y="33"/>
                          <a:pt x="5" y="33"/>
                          <a:pt x="5" y="33"/>
                        </a:cubicBezTo>
                        <a:cubicBezTo>
                          <a:pt x="5" y="33"/>
                          <a:pt x="5" y="33"/>
                          <a:pt x="5" y="3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48" name="Freeform 1347"/>
                  <p:cNvSpPr>
                    <a:spLocks/>
                  </p:cNvSpPr>
                  <p:nvPr/>
                </p:nvSpPr>
                <p:spPr bwMode="auto">
                  <a:xfrm>
                    <a:off x="2076" y="1199"/>
                    <a:ext cx="3" cy="6"/>
                  </a:xfrm>
                  <a:custGeom>
                    <a:avLst/>
                    <a:gdLst>
                      <a:gd name="T0" fmla="*/ 0 w 3"/>
                      <a:gd name="T1" fmla="*/ 3 h 6"/>
                      <a:gd name="T2" fmla="*/ 3 w 3"/>
                      <a:gd name="T3" fmla="*/ 6 h 6"/>
                      <a:gd name="T4" fmla="*/ 3 w 3"/>
                      <a:gd name="T5" fmla="*/ 3 h 6"/>
                      <a:gd name="T6" fmla="*/ 3 w 3"/>
                      <a:gd name="T7" fmla="*/ 0 h 6"/>
                      <a:gd name="T8" fmla="*/ 3 w 3"/>
                      <a:gd name="T9" fmla="*/ 3 h 6"/>
                      <a:gd name="T10" fmla="*/ 0 w 3"/>
                      <a:gd name="T11" fmla="*/ 3 h 6"/>
                    </a:gdLst>
                    <a:ahLst/>
                    <a:cxnLst>
                      <a:cxn ang="0">
                        <a:pos x="T0" y="T1"/>
                      </a:cxn>
                      <a:cxn ang="0">
                        <a:pos x="T2" y="T3"/>
                      </a:cxn>
                      <a:cxn ang="0">
                        <a:pos x="T4" y="T5"/>
                      </a:cxn>
                      <a:cxn ang="0">
                        <a:pos x="T6" y="T7"/>
                      </a:cxn>
                      <a:cxn ang="0">
                        <a:pos x="T8" y="T9"/>
                      </a:cxn>
                      <a:cxn ang="0">
                        <a:pos x="T10" y="T11"/>
                      </a:cxn>
                    </a:cxnLst>
                    <a:rect l="0" t="0" r="r" b="b"/>
                    <a:pathLst>
                      <a:path w="3" h="6">
                        <a:moveTo>
                          <a:pt x="0" y="3"/>
                        </a:moveTo>
                        <a:lnTo>
                          <a:pt x="3" y="6"/>
                        </a:lnTo>
                        <a:lnTo>
                          <a:pt x="3" y="3"/>
                        </a:lnTo>
                        <a:lnTo>
                          <a:pt x="3" y="0"/>
                        </a:lnTo>
                        <a:lnTo>
                          <a:pt x="3" y="3"/>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49" name="Freeform 1348"/>
                  <p:cNvSpPr>
                    <a:spLocks/>
                  </p:cNvSpPr>
                  <p:nvPr/>
                </p:nvSpPr>
                <p:spPr bwMode="auto">
                  <a:xfrm>
                    <a:off x="2076" y="1199"/>
                    <a:ext cx="3" cy="6"/>
                  </a:xfrm>
                  <a:custGeom>
                    <a:avLst/>
                    <a:gdLst>
                      <a:gd name="T0" fmla="*/ 3 w 3"/>
                      <a:gd name="T1" fmla="*/ 0 h 6"/>
                      <a:gd name="T2" fmla="*/ 3 w 3"/>
                      <a:gd name="T3" fmla="*/ 3 h 6"/>
                      <a:gd name="T4" fmla="*/ 0 w 3"/>
                      <a:gd name="T5" fmla="*/ 3 h 6"/>
                      <a:gd name="T6" fmla="*/ 3 w 3"/>
                      <a:gd name="T7" fmla="*/ 6 h 6"/>
                      <a:gd name="T8" fmla="*/ 3 w 3"/>
                      <a:gd name="T9" fmla="*/ 3 h 6"/>
                      <a:gd name="T10" fmla="*/ 3 w 3"/>
                      <a:gd name="T11" fmla="*/ 0 h 6"/>
                      <a:gd name="T12" fmla="*/ 3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3" y="0"/>
                        </a:moveTo>
                        <a:lnTo>
                          <a:pt x="3" y="3"/>
                        </a:lnTo>
                        <a:lnTo>
                          <a:pt x="0" y="3"/>
                        </a:lnTo>
                        <a:lnTo>
                          <a:pt x="3" y="6"/>
                        </a:lnTo>
                        <a:lnTo>
                          <a:pt x="3"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50" name="Freeform 1349"/>
                  <p:cNvSpPr>
                    <a:spLocks/>
                  </p:cNvSpPr>
                  <p:nvPr/>
                </p:nvSpPr>
                <p:spPr bwMode="auto">
                  <a:xfrm>
                    <a:off x="2248" y="1308"/>
                    <a:ext cx="3" cy="3"/>
                  </a:xfrm>
                  <a:custGeom>
                    <a:avLst/>
                    <a:gdLst>
                      <a:gd name="T0" fmla="*/ 3 w 3"/>
                      <a:gd name="T1" fmla="*/ 3 h 3"/>
                      <a:gd name="T2" fmla="*/ 3 w 3"/>
                      <a:gd name="T3" fmla="*/ 0 h 3"/>
                      <a:gd name="T4" fmla="*/ 0 w 3"/>
                      <a:gd name="T5" fmla="*/ 0 h 3"/>
                      <a:gd name="T6" fmla="*/ 3 w 3"/>
                      <a:gd name="T7" fmla="*/ 3 h 3"/>
                    </a:gdLst>
                    <a:ahLst/>
                    <a:cxnLst>
                      <a:cxn ang="0">
                        <a:pos x="T0" y="T1"/>
                      </a:cxn>
                      <a:cxn ang="0">
                        <a:pos x="T2" y="T3"/>
                      </a:cxn>
                      <a:cxn ang="0">
                        <a:pos x="T4" y="T5"/>
                      </a:cxn>
                      <a:cxn ang="0">
                        <a:pos x="T6" y="T7"/>
                      </a:cxn>
                    </a:cxnLst>
                    <a:rect l="0" t="0" r="r" b="b"/>
                    <a:pathLst>
                      <a:path w="3" h="3">
                        <a:moveTo>
                          <a:pt x="3" y="3"/>
                        </a:moveTo>
                        <a:lnTo>
                          <a:pt x="3" y="0"/>
                        </a:lnTo>
                        <a:lnTo>
                          <a:pt x="0" y="0"/>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51" name="Freeform 1350"/>
                  <p:cNvSpPr>
                    <a:spLocks/>
                  </p:cNvSpPr>
                  <p:nvPr/>
                </p:nvSpPr>
                <p:spPr bwMode="auto">
                  <a:xfrm>
                    <a:off x="2248" y="1308"/>
                    <a:ext cx="3" cy="3"/>
                  </a:xfrm>
                  <a:custGeom>
                    <a:avLst/>
                    <a:gdLst>
                      <a:gd name="T0" fmla="*/ 3 w 3"/>
                      <a:gd name="T1" fmla="*/ 0 h 3"/>
                      <a:gd name="T2" fmla="*/ 0 w 3"/>
                      <a:gd name="T3" fmla="*/ 0 h 3"/>
                      <a:gd name="T4" fmla="*/ 3 w 3"/>
                      <a:gd name="T5" fmla="*/ 3 h 3"/>
                      <a:gd name="T6" fmla="*/ 3 w 3"/>
                      <a:gd name="T7" fmla="*/ 0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0"/>
                        </a:lnTo>
                        <a:lnTo>
                          <a:pt x="3"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52" name="Freeform 1351"/>
                  <p:cNvSpPr>
                    <a:spLocks/>
                  </p:cNvSpPr>
                  <p:nvPr/>
                </p:nvSpPr>
                <p:spPr bwMode="auto">
                  <a:xfrm>
                    <a:off x="2052" y="1281"/>
                    <a:ext cx="12" cy="12"/>
                  </a:xfrm>
                  <a:custGeom>
                    <a:avLst/>
                    <a:gdLst>
                      <a:gd name="T0" fmla="*/ 2 w 4"/>
                      <a:gd name="T1" fmla="*/ 3 h 4"/>
                      <a:gd name="T2" fmla="*/ 2 w 4"/>
                      <a:gd name="T3" fmla="*/ 1 h 4"/>
                      <a:gd name="T4" fmla="*/ 1 w 4"/>
                      <a:gd name="T5" fmla="*/ 3 h 4"/>
                      <a:gd name="T6" fmla="*/ 1 w 4"/>
                      <a:gd name="T7" fmla="*/ 3 h 4"/>
                      <a:gd name="T8" fmla="*/ 0 w 4"/>
                      <a:gd name="T9" fmla="*/ 3 h 4"/>
                      <a:gd name="T10" fmla="*/ 1 w 4"/>
                      <a:gd name="T11" fmla="*/ 1 h 4"/>
                      <a:gd name="T12" fmla="*/ 2 w 4"/>
                      <a:gd name="T13" fmla="*/ 0 h 4"/>
                      <a:gd name="T14" fmla="*/ 4 w 4"/>
                      <a:gd name="T15" fmla="*/ 1 h 4"/>
                      <a:gd name="T16" fmla="*/ 4 w 4"/>
                      <a:gd name="T17" fmla="*/ 2 h 4"/>
                      <a:gd name="T18" fmla="*/ 2 w 4"/>
                      <a:gd name="T19" fmla="*/ 4 h 4"/>
                      <a:gd name="T20" fmla="*/ 2 w 4"/>
                      <a:gd name="T21" fmla="*/ 4 h 4"/>
                      <a:gd name="T22" fmla="*/ 2 w 4"/>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3"/>
                        </a:moveTo>
                        <a:cubicBezTo>
                          <a:pt x="2" y="1"/>
                          <a:pt x="2" y="1"/>
                          <a:pt x="2" y="1"/>
                        </a:cubicBezTo>
                        <a:cubicBezTo>
                          <a:pt x="1" y="3"/>
                          <a:pt x="1" y="3"/>
                          <a:pt x="1" y="3"/>
                        </a:cubicBezTo>
                        <a:cubicBezTo>
                          <a:pt x="1" y="3"/>
                          <a:pt x="1" y="3"/>
                          <a:pt x="1" y="3"/>
                        </a:cubicBezTo>
                        <a:cubicBezTo>
                          <a:pt x="1" y="3"/>
                          <a:pt x="1" y="3"/>
                          <a:pt x="0" y="3"/>
                        </a:cubicBezTo>
                        <a:cubicBezTo>
                          <a:pt x="1" y="1"/>
                          <a:pt x="1" y="1"/>
                          <a:pt x="1" y="1"/>
                        </a:cubicBezTo>
                        <a:cubicBezTo>
                          <a:pt x="2" y="0"/>
                          <a:pt x="2" y="0"/>
                          <a:pt x="2" y="0"/>
                        </a:cubicBezTo>
                        <a:cubicBezTo>
                          <a:pt x="4" y="1"/>
                          <a:pt x="4" y="1"/>
                          <a:pt x="4" y="1"/>
                        </a:cubicBezTo>
                        <a:cubicBezTo>
                          <a:pt x="4" y="2"/>
                          <a:pt x="4" y="2"/>
                          <a:pt x="4" y="2"/>
                        </a:cubicBezTo>
                        <a:cubicBezTo>
                          <a:pt x="2" y="4"/>
                          <a:pt x="2" y="4"/>
                          <a:pt x="2" y="4"/>
                        </a:cubicBezTo>
                        <a:cubicBezTo>
                          <a:pt x="2" y="4"/>
                          <a:pt x="2" y="4"/>
                          <a:pt x="2" y="4"/>
                        </a:cubicBezTo>
                        <a:lnTo>
                          <a:pt x="2"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53" name="Freeform 1352"/>
                  <p:cNvSpPr>
                    <a:spLocks noEditPoints="1"/>
                  </p:cNvSpPr>
                  <p:nvPr/>
                </p:nvSpPr>
                <p:spPr bwMode="auto">
                  <a:xfrm>
                    <a:off x="2052" y="1281"/>
                    <a:ext cx="12" cy="12"/>
                  </a:xfrm>
                  <a:custGeom>
                    <a:avLst/>
                    <a:gdLst>
                      <a:gd name="T0" fmla="*/ 2 w 4"/>
                      <a:gd name="T1" fmla="*/ 1 h 4"/>
                      <a:gd name="T2" fmla="*/ 3 w 4"/>
                      <a:gd name="T3" fmla="*/ 1 h 4"/>
                      <a:gd name="T4" fmla="*/ 3 w 4"/>
                      <a:gd name="T5" fmla="*/ 2 h 4"/>
                      <a:gd name="T6" fmla="*/ 2 w 4"/>
                      <a:gd name="T7" fmla="*/ 3 h 4"/>
                      <a:gd name="T8" fmla="*/ 2 w 4"/>
                      <a:gd name="T9" fmla="*/ 2 h 4"/>
                      <a:gd name="T10" fmla="*/ 2 w 4"/>
                      <a:gd name="T11" fmla="*/ 1 h 4"/>
                      <a:gd name="T12" fmla="*/ 2 w 4"/>
                      <a:gd name="T13" fmla="*/ 1 h 4"/>
                      <a:gd name="T14" fmla="*/ 2 w 4"/>
                      <a:gd name="T15" fmla="*/ 0 h 4"/>
                      <a:gd name="T16" fmla="*/ 1 w 4"/>
                      <a:gd name="T17" fmla="*/ 1 h 4"/>
                      <a:gd name="T18" fmla="*/ 0 w 4"/>
                      <a:gd name="T19" fmla="*/ 3 h 4"/>
                      <a:gd name="T20" fmla="*/ 1 w 4"/>
                      <a:gd name="T21" fmla="*/ 3 h 4"/>
                      <a:gd name="T22" fmla="*/ 1 w 4"/>
                      <a:gd name="T23" fmla="*/ 3 h 4"/>
                      <a:gd name="T24" fmla="*/ 2 w 4"/>
                      <a:gd name="T25" fmla="*/ 2 h 4"/>
                      <a:gd name="T26" fmla="*/ 2 w 4"/>
                      <a:gd name="T27" fmla="*/ 3 h 4"/>
                      <a:gd name="T28" fmla="*/ 2 w 4"/>
                      <a:gd name="T29" fmla="*/ 4 h 4"/>
                      <a:gd name="T30" fmla="*/ 3 w 4"/>
                      <a:gd name="T31" fmla="*/ 4 h 4"/>
                      <a:gd name="T32" fmla="*/ 4 w 4"/>
                      <a:gd name="T33" fmla="*/ 2 h 4"/>
                      <a:gd name="T34" fmla="*/ 4 w 4"/>
                      <a:gd name="T35" fmla="*/ 1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1"/>
                        </a:moveTo>
                        <a:cubicBezTo>
                          <a:pt x="3" y="1"/>
                          <a:pt x="3" y="1"/>
                          <a:pt x="3" y="1"/>
                        </a:cubicBezTo>
                        <a:cubicBezTo>
                          <a:pt x="3" y="2"/>
                          <a:pt x="3" y="2"/>
                          <a:pt x="3" y="2"/>
                        </a:cubicBezTo>
                        <a:cubicBezTo>
                          <a:pt x="2" y="3"/>
                          <a:pt x="2" y="3"/>
                          <a:pt x="2" y="3"/>
                        </a:cubicBezTo>
                        <a:cubicBezTo>
                          <a:pt x="2" y="2"/>
                          <a:pt x="2" y="2"/>
                          <a:pt x="2" y="2"/>
                        </a:cubicBezTo>
                        <a:cubicBezTo>
                          <a:pt x="2" y="1"/>
                          <a:pt x="2" y="1"/>
                          <a:pt x="2" y="1"/>
                        </a:cubicBezTo>
                        <a:cubicBezTo>
                          <a:pt x="2" y="1"/>
                          <a:pt x="2" y="1"/>
                          <a:pt x="2" y="1"/>
                        </a:cubicBezTo>
                        <a:moveTo>
                          <a:pt x="2" y="0"/>
                        </a:moveTo>
                        <a:cubicBezTo>
                          <a:pt x="1" y="1"/>
                          <a:pt x="1" y="1"/>
                          <a:pt x="1" y="1"/>
                        </a:cubicBezTo>
                        <a:cubicBezTo>
                          <a:pt x="0" y="3"/>
                          <a:pt x="0" y="3"/>
                          <a:pt x="0" y="3"/>
                        </a:cubicBezTo>
                        <a:cubicBezTo>
                          <a:pt x="0" y="3"/>
                          <a:pt x="1" y="3"/>
                          <a:pt x="1" y="3"/>
                        </a:cubicBezTo>
                        <a:cubicBezTo>
                          <a:pt x="1" y="3"/>
                          <a:pt x="1" y="3"/>
                          <a:pt x="1" y="3"/>
                        </a:cubicBezTo>
                        <a:cubicBezTo>
                          <a:pt x="2" y="2"/>
                          <a:pt x="2" y="2"/>
                          <a:pt x="2" y="2"/>
                        </a:cubicBezTo>
                        <a:cubicBezTo>
                          <a:pt x="2" y="3"/>
                          <a:pt x="2" y="3"/>
                          <a:pt x="2" y="3"/>
                        </a:cubicBezTo>
                        <a:cubicBezTo>
                          <a:pt x="2" y="4"/>
                          <a:pt x="2" y="4"/>
                          <a:pt x="2" y="4"/>
                        </a:cubicBezTo>
                        <a:cubicBezTo>
                          <a:pt x="3" y="4"/>
                          <a:pt x="3" y="4"/>
                          <a:pt x="3" y="4"/>
                        </a:cubicBezTo>
                        <a:cubicBezTo>
                          <a:pt x="4" y="2"/>
                          <a:pt x="4" y="2"/>
                          <a:pt x="4" y="2"/>
                        </a:cubicBezTo>
                        <a:cubicBezTo>
                          <a:pt x="4" y="1"/>
                          <a:pt x="4" y="1"/>
                          <a:pt x="4" y="1"/>
                        </a:cubicBezTo>
                        <a:cubicBezTo>
                          <a:pt x="2" y="0"/>
                          <a:pt x="2" y="0"/>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54" name="Freeform 1353"/>
                  <p:cNvSpPr>
                    <a:spLocks/>
                  </p:cNvSpPr>
                  <p:nvPr/>
                </p:nvSpPr>
                <p:spPr bwMode="auto">
                  <a:xfrm>
                    <a:off x="2299" y="1365"/>
                    <a:ext cx="3" cy="3"/>
                  </a:xfrm>
                  <a:custGeom>
                    <a:avLst/>
                    <a:gdLst>
                      <a:gd name="T0" fmla="*/ 0 w 3"/>
                      <a:gd name="T1" fmla="*/ 3 h 3"/>
                      <a:gd name="T2" fmla="*/ 0 w 3"/>
                      <a:gd name="T3" fmla="*/ 3 h 3"/>
                      <a:gd name="T4" fmla="*/ 0 w 3"/>
                      <a:gd name="T5" fmla="*/ 0 h 3"/>
                      <a:gd name="T6" fmla="*/ 0 w 3"/>
                      <a:gd name="T7" fmla="*/ 0 h 3"/>
                      <a:gd name="T8" fmla="*/ 0 w 3"/>
                      <a:gd name="T9" fmla="*/ 0 h 3"/>
                      <a:gd name="T10" fmla="*/ 3 w 3"/>
                      <a:gd name="T11" fmla="*/ 0 h 3"/>
                      <a:gd name="T12" fmla="*/ 0 w 3"/>
                      <a:gd name="T13" fmla="*/ 3 h 3"/>
                      <a:gd name="T14" fmla="*/ 0 w 3"/>
                      <a:gd name="T15" fmla="*/ 3 h 3"/>
                      <a:gd name="T16" fmla="*/ 0 w 3"/>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0" y="3"/>
                        </a:moveTo>
                        <a:lnTo>
                          <a:pt x="0" y="3"/>
                        </a:lnTo>
                        <a:lnTo>
                          <a:pt x="0" y="0"/>
                        </a:lnTo>
                        <a:lnTo>
                          <a:pt x="0" y="0"/>
                        </a:lnTo>
                        <a:lnTo>
                          <a:pt x="0" y="0"/>
                        </a:lnTo>
                        <a:lnTo>
                          <a:pt x="3" y="0"/>
                        </a:lnTo>
                        <a:lnTo>
                          <a:pt x="0" y="3"/>
                        </a:lnTo>
                        <a:lnTo>
                          <a:pt x="0" y="3"/>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55" name="Freeform 1354"/>
                  <p:cNvSpPr>
                    <a:spLocks/>
                  </p:cNvSpPr>
                  <p:nvPr/>
                </p:nvSpPr>
                <p:spPr bwMode="auto">
                  <a:xfrm>
                    <a:off x="2299" y="1362"/>
                    <a:ext cx="3" cy="9"/>
                  </a:xfrm>
                  <a:custGeom>
                    <a:avLst/>
                    <a:gdLst>
                      <a:gd name="T0" fmla="*/ 0 w 3"/>
                      <a:gd name="T1" fmla="*/ 0 h 9"/>
                      <a:gd name="T2" fmla="*/ 0 w 3"/>
                      <a:gd name="T3" fmla="*/ 3 h 9"/>
                      <a:gd name="T4" fmla="*/ 0 w 3"/>
                      <a:gd name="T5" fmla="*/ 6 h 9"/>
                      <a:gd name="T6" fmla="*/ 0 w 3"/>
                      <a:gd name="T7" fmla="*/ 9 h 9"/>
                      <a:gd name="T8" fmla="*/ 3 w 3"/>
                      <a:gd name="T9" fmla="*/ 6 h 9"/>
                      <a:gd name="T10" fmla="*/ 3 w 3"/>
                      <a:gd name="T11" fmla="*/ 6 h 9"/>
                      <a:gd name="T12" fmla="*/ 3 w 3"/>
                      <a:gd name="T13" fmla="*/ 3 h 9"/>
                      <a:gd name="T14" fmla="*/ 0 w 3"/>
                      <a:gd name="T15" fmla="*/ 0 h 9"/>
                      <a:gd name="T16" fmla="*/ 0 w 3"/>
                      <a:gd name="T17" fmla="*/ 0 h 9"/>
                      <a:gd name="T18" fmla="*/ 0 w 3"/>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9">
                        <a:moveTo>
                          <a:pt x="0" y="0"/>
                        </a:moveTo>
                        <a:lnTo>
                          <a:pt x="0" y="3"/>
                        </a:lnTo>
                        <a:lnTo>
                          <a:pt x="0" y="6"/>
                        </a:lnTo>
                        <a:lnTo>
                          <a:pt x="0" y="9"/>
                        </a:lnTo>
                        <a:lnTo>
                          <a:pt x="3" y="6"/>
                        </a:lnTo>
                        <a:lnTo>
                          <a:pt x="3" y="6"/>
                        </a:lnTo>
                        <a:lnTo>
                          <a:pt x="3" y="3"/>
                        </a:lnTo>
                        <a:lnTo>
                          <a:pt x="0"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56" name="Freeform 1355"/>
                  <p:cNvSpPr>
                    <a:spLocks/>
                  </p:cNvSpPr>
                  <p:nvPr/>
                </p:nvSpPr>
                <p:spPr bwMode="auto">
                  <a:xfrm>
                    <a:off x="1991" y="1259"/>
                    <a:ext cx="64" cy="64"/>
                  </a:xfrm>
                  <a:custGeom>
                    <a:avLst/>
                    <a:gdLst>
                      <a:gd name="T0" fmla="*/ 34 w 64"/>
                      <a:gd name="T1" fmla="*/ 58 h 64"/>
                      <a:gd name="T2" fmla="*/ 28 w 64"/>
                      <a:gd name="T3" fmla="*/ 61 h 64"/>
                      <a:gd name="T4" fmla="*/ 25 w 64"/>
                      <a:gd name="T5" fmla="*/ 55 h 64"/>
                      <a:gd name="T6" fmla="*/ 19 w 64"/>
                      <a:gd name="T7" fmla="*/ 49 h 64"/>
                      <a:gd name="T8" fmla="*/ 19 w 64"/>
                      <a:gd name="T9" fmla="*/ 43 h 64"/>
                      <a:gd name="T10" fmla="*/ 16 w 64"/>
                      <a:gd name="T11" fmla="*/ 46 h 64"/>
                      <a:gd name="T12" fmla="*/ 13 w 64"/>
                      <a:gd name="T13" fmla="*/ 37 h 64"/>
                      <a:gd name="T14" fmla="*/ 10 w 64"/>
                      <a:gd name="T15" fmla="*/ 34 h 64"/>
                      <a:gd name="T16" fmla="*/ 7 w 64"/>
                      <a:gd name="T17" fmla="*/ 40 h 64"/>
                      <a:gd name="T18" fmla="*/ 0 w 64"/>
                      <a:gd name="T19" fmla="*/ 37 h 64"/>
                      <a:gd name="T20" fmla="*/ 10 w 64"/>
                      <a:gd name="T21" fmla="*/ 28 h 64"/>
                      <a:gd name="T22" fmla="*/ 16 w 64"/>
                      <a:gd name="T23" fmla="*/ 28 h 64"/>
                      <a:gd name="T24" fmla="*/ 22 w 64"/>
                      <a:gd name="T25" fmla="*/ 25 h 64"/>
                      <a:gd name="T26" fmla="*/ 28 w 64"/>
                      <a:gd name="T27" fmla="*/ 22 h 64"/>
                      <a:gd name="T28" fmla="*/ 28 w 64"/>
                      <a:gd name="T29" fmla="*/ 19 h 64"/>
                      <a:gd name="T30" fmla="*/ 31 w 64"/>
                      <a:gd name="T31" fmla="*/ 13 h 64"/>
                      <a:gd name="T32" fmla="*/ 34 w 64"/>
                      <a:gd name="T33" fmla="*/ 19 h 64"/>
                      <a:gd name="T34" fmla="*/ 34 w 64"/>
                      <a:gd name="T35" fmla="*/ 13 h 64"/>
                      <a:gd name="T36" fmla="*/ 43 w 64"/>
                      <a:gd name="T37" fmla="*/ 3 h 64"/>
                      <a:gd name="T38" fmla="*/ 46 w 64"/>
                      <a:gd name="T39" fmla="*/ 3 h 64"/>
                      <a:gd name="T40" fmla="*/ 46 w 64"/>
                      <a:gd name="T41" fmla="*/ 13 h 64"/>
                      <a:gd name="T42" fmla="*/ 43 w 64"/>
                      <a:gd name="T43" fmla="*/ 19 h 64"/>
                      <a:gd name="T44" fmla="*/ 49 w 64"/>
                      <a:gd name="T45" fmla="*/ 16 h 64"/>
                      <a:gd name="T46" fmla="*/ 49 w 64"/>
                      <a:gd name="T47" fmla="*/ 19 h 64"/>
                      <a:gd name="T48" fmla="*/ 58 w 64"/>
                      <a:gd name="T49" fmla="*/ 34 h 64"/>
                      <a:gd name="T50" fmla="*/ 55 w 64"/>
                      <a:gd name="T51" fmla="*/ 49 h 64"/>
                      <a:gd name="T52" fmla="*/ 61 w 64"/>
                      <a:gd name="T53" fmla="*/ 40 h 64"/>
                      <a:gd name="T54" fmla="*/ 58 w 64"/>
                      <a:gd name="T55" fmla="*/ 49 h 64"/>
                      <a:gd name="T56" fmla="*/ 64 w 64"/>
                      <a:gd name="T57" fmla="*/ 52 h 64"/>
                      <a:gd name="T58" fmla="*/ 58 w 64"/>
                      <a:gd name="T59" fmla="*/ 58 h 64"/>
                      <a:gd name="T60" fmla="*/ 55 w 64"/>
                      <a:gd name="T61" fmla="*/ 58 h 64"/>
                      <a:gd name="T62" fmla="*/ 49 w 64"/>
                      <a:gd name="T63" fmla="*/ 61 h 64"/>
                      <a:gd name="T64" fmla="*/ 40 w 64"/>
                      <a:gd name="T65" fmla="*/ 64 h 64"/>
                      <a:gd name="T66" fmla="*/ 34 w 64"/>
                      <a:gd name="T6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4" h="64">
                        <a:moveTo>
                          <a:pt x="34" y="61"/>
                        </a:moveTo>
                        <a:lnTo>
                          <a:pt x="34" y="58"/>
                        </a:lnTo>
                        <a:lnTo>
                          <a:pt x="34" y="55"/>
                        </a:lnTo>
                        <a:lnTo>
                          <a:pt x="28" y="61"/>
                        </a:lnTo>
                        <a:lnTo>
                          <a:pt x="28" y="58"/>
                        </a:lnTo>
                        <a:lnTo>
                          <a:pt x="25" y="55"/>
                        </a:lnTo>
                        <a:lnTo>
                          <a:pt x="22" y="52"/>
                        </a:lnTo>
                        <a:lnTo>
                          <a:pt x="19" y="49"/>
                        </a:lnTo>
                        <a:lnTo>
                          <a:pt x="19" y="46"/>
                        </a:lnTo>
                        <a:lnTo>
                          <a:pt x="19" y="43"/>
                        </a:lnTo>
                        <a:lnTo>
                          <a:pt x="19" y="40"/>
                        </a:lnTo>
                        <a:lnTo>
                          <a:pt x="16" y="46"/>
                        </a:lnTo>
                        <a:lnTo>
                          <a:pt x="13" y="43"/>
                        </a:lnTo>
                        <a:lnTo>
                          <a:pt x="13" y="37"/>
                        </a:lnTo>
                        <a:lnTo>
                          <a:pt x="10" y="34"/>
                        </a:lnTo>
                        <a:lnTo>
                          <a:pt x="10" y="34"/>
                        </a:lnTo>
                        <a:lnTo>
                          <a:pt x="7" y="37"/>
                        </a:lnTo>
                        <a:lnTo>
                          <a:pt x="7" y="40"/>
                        </a:lnTo>
                        <a:lnTo>
                          <a:pt x="3" y="40"/>
                        </a:lnTo>
                        <a:lnTo>
                          <a:pt x="0" y="37"/>
                        </a:lnTo>
                        <a:lnTo>
                          <a:pt x="0" y="34"/>
                        </a:lnTo>
                        <a:lnTo>
                          <a:pt x="10" y="28"/>
                        </a:lnTo>
                        <a:lnTo>
                          <a:pt x="13" y="28"/>
                        </a:lnTo>
                        <a:lnTo>
                          <a:pt x="16" y="28"/>
                        </a:lnTo>
                        <a:lnTo>
                          <a:pt x="19" y="28"/>
                        </a:lnTo>
                        <a:lnTo>
                          <a:pt x="22" y="25"/>
                        </a:lnTo>
                        <a:lnTo>
                          <a:pt x="25" y="25"/>
                        </a:lnTo>
                        <a:lnTo>
                          <a:pt x="28" y="22"/>
                        </a:lnTo>
                        <a:lnTo>
                          <a:pt x="28" y="19"/>
                        </a:lnTo>
                        <a:lnTo>
                          <a:pt x="28" y="19"/>
                        </a:lnTo>
                        <a:lnTo>
                          <a:pt x="31" y="13"/>
                        </a:lnTo>
                        <a:lnTo>
                          <a:pt x="31" y="13"/>
                        </a:lnTo>
                        <a:lnTo>
                          <a:pt x="31" y="19"/>
                        </a:lnTo>
                        <a:lnTo>
                          <a:pt x="34" y="19"/>
                        </a:lnTo>
                        <a:lnTo>
                          <a:pt x="37" y="22"/>
                        </a:lnTo>
                        <a:lnTo>
                          <a:pt x="34" y="13"/>
                        </a:lnTo>
                        <a:lnTo>
                          <a:pt x="37" y="6"/>
                        </a:lnTo>
                        <a:lnTo>
                          <a:pt x="43" y="3"/>
                        </a:lnTo>
                        <a:lnTo>
                          <a:pt x="46" y="0"/>
                        </a:lnTo>
                        <a:lnTo>
                          <a:pt x="46" y="3"/>
                        </a:lnTo>
                        <a:lnTo>
                          <a:pt x="46" y="6"/>
                        </a:lnTo>
                        <a:lnTo>
                          <a:pt x="46" y="13"/>
                        </a:lnTo>
                        <a:lnTo>
                          <a:pt x="46" y="13"/>
                        </a:lnTo>
                        <a:lnTo>
                          <a:pt x="43" y="19"/>
                        </a:lnTo>
                        <a:lnTo>
                          <a:pt x="43" y="22"/>
                        </a:lnTo>
                        <a:lnTo>
                          <a:pt x="49" y="16"/>
                        </a:lnTo>
                        <a:lnTo>
                          <a:pt x="52" y="16"/>
                        </a:lnTo>
                        <a:lnTo>
                          <a:pt x="49" y="19"/>
                        </a:lnTo>
                        <a:lnTo>
                          <a:pt x="55" y="22"/>
                        </a:lnTo>
                        <a:lnTo>
                          <a:pt x="58" y="34"/>
                        </a:lnTo>
                        <a:lnTo>
                          <a:pt x="55" y="43"/>
                        </a:lnTo>
                        <a:lnTo>
                          <a:pt x="55" y="49"/>
                        </a:lnTo>
                        <a:lnTo>
                          <a:pt x="58" y="43"/>
                        </a:lnTo>
                        <a:lnTo>
                          <a:pt x="61" y="40"/>
                        </a:lnTo>
                        <a:lnTo>
                          <a:pt x="61" y="43"/>
                        </a:lnTo>
                        <a:lnTo>
                          <a:pt x="58" y="49"/>
                        </a:lnTo>
                        <a:lnTo>
                          <a:pt x="58" y="55"/>
                        </a:lnTo>
                        <a:lnTo>
                          <a:pt x="64" y="52"/>
                        </a:lnTo>
                        <a:lnTo>
                          <a:pt x="64" y="55"/>
                        </a:lnTo>
                        <a:lnTo>
                          <a:pt x="58" y="58"/>
                        </a:lnTo>
                        <a:lnTo>
                          <a:pt x="58" y="58"/>
                        </a:lnTo>
                        <a:lnTo>
                          <a:pt x="55" y="58"/>
                        </a:lnTo>
                        <a:lnTo>
                          <a:pt x="49" y="61"/>
                        </a:lnTo>
                        <a:lnTo>
                          <a:pt x="49" y="61"/>
                        </a:lnTo>
                        <a:lnTo>
                          <a:pt x="43" y="64"/>
                        </a:lnTo>
                        <a:lnTo>
                          <a:pt x="40" y="64"/>
                        </a:lnTo>
                        <a:lnTo>
                          <a:pt x="37" y="64"/>
                        </a:lnTo>
                        <a:lnTo>
                          <a:pt x="34" y="6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57" name="Freeform 1356"/>
                  <p:cNvSpPr>
                    <a:spLocks noEditPoints="1"/>
                  </p:cNvSpPr>
                  <p:nvPr/>
                </p:nvSpPr>
                <p:spPr bwMode="auto">
                  <a:xfrm>
                    <a:off x="1991" y="1259"/>
                    <a:ext cx="64" cy="64"/>
                  </a:xfrm>
                  <a:custGeom>
                    <a:avLst/>
                    <a:gdLst>
                      <a:gd name="T0" fmla="*/ 46 w 64"/>
                      <a:gd name="T1" fmla="*/ 6 h 64"/>
                      <a:gd name="T2" fmla="*/ 46 w 64"/>
                      <a:gd name="T3" fmla="*/ 9 h 64"/>
                      <a:gd name="T4" fmla="*/ 43 w 64"/>
                      <a:gd name="T5" fmla="*/ 13 h 64"/>
                      <a:gd name="T6" fmla="*/ 46 w 64"/>
                      <a:gd name="T7" fmla="*/ 19 h 64"/>
                      <a:gd name="T8" fmla="*/ 49 w 64"/>
                      <a:gd name="T9" fmla="*/ 19 h 64"/>
                      <a:gd name="T10" fmla="*/ 55 w 64"/>
                      <a:gd name="T11" fmla="*/ 22 h 64"/>
                      <a:gd name="T12" fmla="*/ 55 w 64"/>
                      <a:gd name="T13" fmla="*/ 43 h 64"/>
                      <a:gd name="T14" fmla="*/ 55 w 64"/>
                      <a:gd name="T15" fmla="*/ 52 h 64"/>
                      <a:gd name="T16" fmla="*/ 61 w 64"/>
                      <a:gd name="T17" fmla="*/ 43 h 64"/>
                      <a:gd name="T18" fmla="*/ 55 w 64"/>
                      <a:gd name="T19" fmla="*/ 52 h 64"/>
                      <a:gd name="T20" fmla="*/ 61 w 64"/>
                      <a:gd name="T21" fmla="*/ 55 h 64"/>
                      <a:gd name="T22" fmla="*/ 58 w 64"/>
                      <a:gd name="T23" fmla="*/ 58 h 64"/>
                      <a:gd name="T24" fmla="*/ 55 w 64"/>
                      <a:gd name="T25" fmla="*/ 58 h 64"/>
                      <a:gd name="T26" fmla="*/ 49 w 64"/>
                      <a:gd name="T27" fmla="*/ 58 h 64"/>
                      <a:gd name="T28" fmla="*/ 46 w 64"/>
                      <a:gd name="T29" fmla="*/ 61 h 64"/>
                      <a:gd name="T30" fmla="*/ 37 w 64"/>
                      <a:gd name="T31" fmla="*/ 64 h 64"/>
                      <a:gd name="T32" fmla="*/ 34 w 64"/>
                      <a:gd name="T33" fmla="*/ 52 h 64"/>
                      <a:gd name="T34" fmla="*/ 28 w 64"/>
                      <a:gd name="T35" fmla="*/ 58 h 64"/>
                      <a:gd name="T36" fmla="*/ 25 w 64"/>
                      <a:gd name="T37" fmla="*/ 52 h 64"/>
                      <a:gd name="T38" fmla="*/ 19 w 64"/>
                      <a:gd name="T39" fmla="*/ 46 h 64"/>
                      <a:gd name="T40" fmla="*/ 19 w 64"/>
                      <a:gd name="T41" fmla="*/ 43 h 64"/>
                      <a:gd name="T42" fmla="*/ 16 w 64"/>
                      <a:gd name="T43" fmla="*/ 43 h 64"/>
                      <a:gd name="T44" fmla="*/ 13 w 64"/>
                      <a:gd name="T45" fmla="*/ 37 h 64"/>
                      <a:gd name="T46" fmla="*/ 10 w 64"/>
                      <a:gd name="T47" fmla="*/ 34 h 64"/>
                      <a:gd name="T48" fmla="*/ 7 w 64"/>
                      <a:gd name="T49" fmla="*/ 37 h 64"/>
                      <a:gd name="T50" fmla="*/ 7 w 64"/>
                      <a:gd name="T51" fmla="*/ 40 h 64"/>
                      <a:gd name="T52" fmla="*/ 10 w 64"/>
                      <a:gd name="T53" fmla="*/ 31 h 64"/>
                      <a:gd name="T54" fmla="*/ 13 w 64"/>
                      <a:gd name="T55" fmla="*/ 31 h 64"/>
                      <a:gd name="T56" fmla="*/ 22 w 64"/>
                      <a:gd name="T57" fmla="*/ 31 h 64"/>
                      <a:gd name="T58" fmla="*/ 25 w 64"/>
                      <a:gd name="T59" fmla="*/ 25 h 64"/>
                      <a:gd name="T60" fmla="*/ 28 w 64"/>
                      <a:gd name="T61" fmla="*/ 22 h 64"/>
                      <a:gd name="T62" fmla="*/ 28 w 64"/>
                      <a:gd name="T63" fmla="*/ 19 h 64"/>
                      <a:gd name="T64" fmla="*/ 31 w 64"/>
                      <a:gd name="T65" fmla="*/ 19 h 64"/>
                      <a:gd name="T66" fmla="*/ 31 w 64"/>
                      <a:gd name="T67" fmla="*/ 19 h 64"/>
                      <a:gd name="T68" fmla="*/ 37 w 64"/>
                      <a:gd name="T69" fmla="*/ 22 h 64"/>
                      <a:gd name="T70" fmla="*/ 37 w 64"/>
                      <a:gd name="T71" fmla="*/ 6 h 64"/>
                      <a:gd name="T72" fmla="*/ 46 w 64"/>
                      <a:gd name="T73" fmla="*/ 0 h 64"/>
                      <a:gd name="T74" fmla="*/ 34 w 64"/>
                      <a:gd name="T75" fmla="*/ 13 h 64"/>
                      <a:gd name="T76" fmla="*/ 31 w 64"/>
                      <a:gd name="T77" fmla="*/ 13 h 64"/>
                      <a:gd name="T78" fmla="*/ 25 w 64"/>
                      <a:gd name="T79" fmla="*/ 19 h 64"/>
                      <a:gd name="T80" fmla="*/ 22 w 64"/>
                      <a:gd name="T81" fmla="*/ 25 h 64"/>
                      <a:gd name="T82" fmla="*/ 13 w 64"/>
                      <a:gd name="T83" fmla="*/ 28 h 64"/>
                      <a:gd name="T84" fmla="*/ 0 w 64"/>
                      <a:gd name="T85" fmla="*/ 37 h 64"/>
                      <a:gd name="T86" fmla="*/ 7 w 64"/>
                      <a:gd name="T87" fmla="*/ 37 h 64"/>
                      <a:gd name="T88" fmla="*/ 10 w 64"/>
                      <a:gd name="T89" fmla="*/ 43 h 64"/>
                      <a:gd name="T90" fmla="*/ 19 w 64"/>
                      <a:gd name="T91" fmla="*/ 46 h 64"/>
                      <a:gd name="T92" fmla="*/ 25 w 64"/>
                      <a:gd name="T93" fmla="*/ 55 h 64"/>
                      <a:gd name="T94" fmla="*/ 34 w 64"/>
                      <a:gd name="T95" fmla="*/ 58 h 64"/>
                      <a:gd name="T96" fmla="*/ 40 w 64"/>
                      <a:gd name="T97" fmla="*/ 64 h 64"/>
                      <a:gd name="T98" fmla="*/ 52 w 64"/>
                      <a:gd name="T99" fmla="*/ 61 h 64"/>
                      <a:gd name="T100" fmla="*/ 58 w 64"/>
                      <a:gd name="T101" fmla="*/ 58 h 64"/>
                      <a:gd name="T102" fmla="*/ 58 w 64"/>
                      <a:gd name="T103" fmla="*/ 55 h 64"/>
                      <a:gd name="T104" fmla="*/ 61 w 64"/>
                      <a:gd name="T105" fmla="*/ 40 h 64"/>
                      <a:gd name="T106" fmla="*/ 55 w 64"/>
                      <a:gd name="T107" fmla="*/ 43 h 64"/>
                      <a:gd name="T108" fmla="*/ 52 w 64"/>
                      <a:gd name="T109" fmla="*/ 19 h 64"/>
                      <a:gd name="T110" fmla="*/ 46 w 64"/>
                      <a:gd name="T111" fmla="*/ 19 h 64"/>
                      <a:gd name="T112" fmla="*/ 46 w 64"/>
                      <a:gd name="T113" fmla="*/ 6 h 64"/>
                      <a:gd name="T114" fmla="*/ 46 w 64"/>
                      <a:gd name="T11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 h="64">
                        <a:moveTo>
                          <a:pt x="46" y="3"/>
                        </a:moveTo>
                        <a:lnTo>
                          <a:pt x="46" y="3"/>
                        </a:lnTo>
                        <a:lnTo>
                          <a:pt x="46" y="6"/>
                        </a:lnTo>
                        <a:lnTo>
                          <a:pt x="46" y="6"/>
                        </a:lnTo>
                        <a:lnTo>
                          <a:pt x="46" y="9"/>
                        </a:lnTo>
                        <a:lnTo>
                          <a:pt x="46" y="9"/>
                        </a:lnTo>
                        <a:lnTo>
                          <a:pt x="43" y="13"/>
                        </a:lnTo>
                        <a:lnTo>
                          <a:pt x="43" y="13"/>
                        </a:lnTo>
                        <a:lnTo>
                          <a:pt x="43" y="13"/>
                        </a:lnTo>
                        <a:lnTo>
                          <a:pt x="43" y="19"/>
                        </a:lnTo>
                        <a:lnTo>
                          <a:pt x="43" y="22"/>
                        </a:lnTo>
                        <a:lnTo>
                          <a:pt x="46" y="19"/>
                        </a:lnTo>
                        <a:lnTo>
                          <a:pt x="49" y="16"/>
                        </a:lnTo>
                        <a:lnTo>
                          <a:pt x="49" y="16"/>
                        </a:lnTo>
                        <a:lnTo>
                          <a:pt x="49" y="19"/>
                        </a:lnTo>
                        <a:lnTo>
                          <a:pt x="49" y="19"/>
                        </a:lnTo>
                        <a:lnTo>
                          <a:pt x="49" y="19"/>
                        </a:lnTo>
                        <a:lnTo>
                          <a:pt x="55" y="22"/>
                        </a:lnTo>
                        <a:lnTo>
                          <a:pt x="58" y="34"/>
                        </a:lnTo>
                        <a:lnTo>
                          <a:pt x="55" y="43"/>
                        </a:lnTo>
                        <a:lnTo>
                          <a:pt x="55" y="43"/>
                        </a:lnTo>
                        <a:lnTo>
                          <a:pt x="55" y="43"/>
                        </a:lnTo>
                        <a:lnTo>
                          <a:pt x="55" y="46"/>
                        </a:lnTo>
                        <a:lnTo>
                          <a:pt x="55" y="52"/>
                        </a:lnTo>
                        <a:lnTo>
                          <a:pt x="58" y="49"/>
                        </a:lnTo>
                        <a:lnTo>
                          <a:pt x="58" y="43"/>
                        </a:lnTo>
                        <a:lnTo>
                          <a:pt x="61" y="43"/>
                        </a:lnTo>
                        <a:lnTo>
                          <a:pt x="55" y="49"/>
                        </a:lnTo>
                        <a:lnTo>
                          <a:pt x="55" y="52"/>
                        </a:lnTo>
                        <a:lnTo>
                          <a:pt x="55" y="52"/>
                        </a:lnTo>
                        <a:lnTo>
                          <a:pt x="58" y="55"/>
                        </a:lnTo>
                        <a:lnTo>
                          <a:pt x="58" y="55"/>
                        </a:lnTo>
                        <a:lnTo>
                          <a:pt x="61" y="55"/>
                        </a:lnTo>
                        <a:lnTo>
                          <a:pt x="61" y="55"/>
                        </a:lnTo>
                        <a:lnTo>
                          <a:pt x="58" y="58"/>
                        </a:lnTo>
                        <a:lnTo>
                          <a:pt x="58" y="58"/>
                        </a:lnTo>
                        <a:lnTo>
                          <a:pt x="58" y="58"/>
                        </a:lnTo>
                        <a:lnTo>
                          <a:pt x="58" y="58"/>
                        </a:lnTo>
                        <a:lnTo>
                          <a:pt x="55" y="58"/>
                        </a:lnTo>
                        <a:lnTo>
                          <a:pt x="55" y="55"/>
                        </a:lnTo>
                        <a:lnTo>
                          <a:pt x="55" y="55"/>
                        </a:lnTo>
                        <a:lnTo>
                          <a:pt x="49" y="58"/>
                        </a:lnTo>
                        <a:lnTo>
                          <a:pt x="49" y="61"/>
                        </a:lnTo>
                        <a:lnTo>
                          <a:pt x="46" y="61"/>
                        </a:lnTo>
                        <a:lnTo>
                          <a:pt x="46" y="61"/>
                        </a:lnTo>
                        <a:lnTo>
                          <a:pt x="43" y="64"/>
                        </a:lnTo>
                        <a:lnTo>
                          <a:pt x="40" y="64"/>
                        </a:lnTo>
                        <a:lnTo>
                          <a:pt x="37" y="64"/>
                        </a:lnTo>
                        <a:lnTo>
                          <a:pt x="34" y="61"/>
                        </a:lnTo>
                        <a:lnTo>
                          <a:pt x="34" y="58"/>
                        </a:lnTo>
                        <a:lnTo>
                          <a:pt x="34" y="52"/>
                        </a:lnTo>
                        <a:lnTo>
                          <a:pt x="31" y="58"/>
                        </a:lnTo>
                        <a:lnTo>
                          <a:pt x="31" y="61"/>
                        </a:lnTo>
                        <a:lnTo>
                          <a:pt x="28" y="58"/>
                        </a:lnTo>
                        <a:lnTo>
                          <a:pt x="28" y="55"/>
                        </a:lnTo>
                        <a:lnTo>
                          <a:pt x="28" y="52"/>
                        </a:lnTo>
                        <a:lnTo>
                          <a:pt x="25" y="52"/>
                        </a:lnTo>
                        <a:lnTo>
                          <a:pt x="22" y="52"/>
                        </a:lnTo>
                        <a:lnTo>
                          <a:pt x="19" y="49"/>
                        </a:lnTo>
                        <a:lnTo>
                          <a:pt x="19" y="46"/>
                        </a:lnTo>
                        <a:lnTo>
                          <a:pt x="22" y="46"/>
                        </a:lnTo>
                        <a:lnTo>
                          <a:pt x="19" y="43"/>
                        </a:lnTo>
                        <a:lnTo>
                          <a:pt x="19" y="43"/>
                        </a:lnTo>
                        <a:lnTo>
                          <a:pt x="19" y="40"/>
                        </a:lnTo>
                        <a:lnTo>
                          <a:pt x="16" y="43"/>
                        </a:lnTo>
                        <a:lnTo>
                          <a:pt x="16" y="43"/>
                        </a:lnTo>
                        <a:lnTo>
                          <a:pt x="13" y="43"/>
                        </a:lnTo>
                        <a:lnTo>
                          <a:pt x="13" y="37"/>
                        </a:lnTo>
                        <a:lnTo>
                          <a:pt x="13" y="37"/>
                        </a:lnTo>
                        <a:lnTo>
                          <a:pt x="13" y="37"/>
                        </a:lnTo>
                        <a:lnTo>
                          <a:pt x="10" y="34"/>
                        </a:lnTo>
                        <a:lnTo>
                          <a:pt x="10" y="34"/>
                        </a:lnTo>
                        <a:lnTo>
                          <a:pt x="7" y="34"/>
                        </a:lnTo>
                        <a:lnTo>
                          <a:pt x="7" y="37"/>
                        </a:lnTo>
                        <a:lnTo>
                          <a:pt x="7" y="37"/>
                        </a:lnTo>
                        <a:lnTo>
                          <a:pt x="7" y="37"/>
                        </a:lnTo>
                        <a:lnTo>
                          <a:pt x="7" y="40"/>
                        </a:lnTo>
                        <a:lnTo>
                          <a:pt x="7" y="40"/>
                        </a:lnTo>
                        <a:lnTo>
                          <a:pt x="3" y="37"/>
                        </a:lnTo>
                        <a:lnTo>
                          <a:pt x="3" y="34"/>
                        </a:lnTo>
                        <a:lnTo>
                          <a:pt x="10" y="31"/>
                        </a:lnTo>
                        <a:lnTo>
                          <a:pt x="13" y="31"/>
                        </a:lnTo>
                        <a:lnTo>
                          <a:pt x="13" y="31"/>
                        </a:lnTo>
                        <a:lnTo>
                          <a:pt x="13" y="31"/>
                        </a:lnTo>
                        <a:lnTo>
                          <a:pt x="16" y="28"/>
                        </a:lnTo>
                        <a:lnTo>
                          <a:pt x="19" y="28"/>
                        </a:lnTo>
                        <a:lnTo>
                          <a:pt x="22" y="31"/>
                        </a:lnTo>
                        <a:lnTo>
                          <a:pt x="22" y="28"/>
                        </a:lnTo>
                        <a:lnTo>
                          <a:pt x="22" y="25"/>
                        </a:lnTo>
                        <a:lnTo>
                          <a:pt x="25" y="25"/>
                        </a:lnTo>
                        <a:lnTo>
                          <a:pt x="25" y="25"/>
                        </a:lnTo>
                        <a:lnTo>
                          <a:pt x="28" y="25"/>
                        </a:lnTo>
                        <a:lnTo>
                          <a:pt x="28" y="22"/>
                        </a:lnTo>
                        <a:lnTo>
                          <a:pt x="28" y="22"/>
                        </a:lnTo>
                        <a:lnTo>
                          <a:pt x="28" y="22"/>
                        </a:lnTo>
                        <a:lnTo>
                          <a:pt x="28" y="19"/>
                        </a:lnTo>
                        <a:lnTo>
                          <a:pt x="28" y="19"/>
                        </a:lnTo>
                        <a:lnTo>
                          <a:pt x="28" y="19"/>
                        </a:lnTo>
                        <a:lnTo>
                          <a:pt x="31" y="19"/>
                        </a:lnTo>
                        <a:lnTo>
                          <a:pt x="31" y="16"/>
                        </a:lnTo>
                        <a:lnTo>
                          <a:pt x="31" y="19"/>
                        </a:lnTo>
                        <a:lnTo>
                          <a:pt x="31" y="19"/>
                        </a:lnTo>
                        <a:lnTo>
                          <a:pt x="31" y="19"/>
                        </a:lnTo>
                        <a:lnTo>
                          <a:pt x="34" y="22"/>
                        </a:lnTo>
                        <a:lnTo>
                          <a:pt x="37" y="22"/>
                        </a:lnTo>
                        <a:lnTo>
                          <a:pt x="37" y="19"/>
                        </a:lnTo>
                        <a:lnTo>
                          <a:pt x="34" y="13"/>
                        </a:lnTo>
                        <a:lnTo>
                          <a:pt x="37" y="6"/>
                        </a:lnTo>
                        <a:lnTo>
                          <a:pt x="43" y="3"/>
                        </a:lnTo>
                        <a:lnTo>
                          <a:pt x="46" y="3"/>
                        </a:lnTo>
                        <a:close/>
                        <a:moveTo>
                          <a:pt x="46" y="0"/>
                        </a:moveTo>
                        <a:lnTo>
                          <a:pt x="43" y="3"/>
                        </a:lnTo>
                        <a:lnTo>
                          <a:pt x="37" y="6"/>
                        </a:lnTo>
                        <a:lnTo>
                          <a:pt x="34" y="13"/>
                        </a:lnTo>
                        <a:lnTo>
                          <a:pt x="34" y="19"/>
                        </a:lnTo>
                        <a:lnTo>
                          <a:pt x="31" y="19"/>
                        </a:lnTo>
                        <a:lnTo>
                          <a:pt x="31" y="13"/>
                        </a:lnTo>
                        <a:lnTo>
                          <a:pt x="28" y="13"/>
                        </a:lnTo>
                        <a:lnTo>
                          <a:pt x="28" y="19"/>
                        </a:lnTo>
                        <a:lnTo>
                          <a:pt x="25" y="19"/>
                        </a:lnTo>
                        <a:lnTo>
                          <a:pt x="28" y="22"/>
                        </a:lnTo>
                        <a:lnTo>
                          <a:pt x="25" y="25"/>
                        </a:lnTo>
                        <a:lnTo>
                          <a:pt x="22" y="25"/>
                        </a:lnTo>
                        <a:lnTo>
                          <a:pt x="19" y="28"/>
                        </a:lnTo>
                        <a:lnTo>
                          <a:pt x="13" y="28"/>
                        </a:lnTo>
                        <a:lnTo>
                          <a:pt x="13" y="28"/>
                        </a:lnTo>
                        <a:lnTo>
                          <a:pt x="10" y="28"/>
                        </a:lnTo>
                        <a:lnTo>
                          <a:pt x="0" y="34"/>
                        </a:lnTo>
                        <a:lnTo>
                          <a:pt x="0" y="37"/>
                        </a:lnTo>
                        <a:lnTo>
                          <a:pt x="7" y="43"/>
                        </a:lnTo>
                        <a:lnTo>
                          <a:pt x="10" y="40"/>
                        </a:lnTo>
                        <a:lnTo>
                          <a:pt x="7" y="37"/>
                        </a:lnTo>
                        <a:lnTo>
                          <a:pt x="10" y="34"/>
                        </a:lnTo>
                        <a:lnTo>
                          <a:pt x="13" y="37"/>
                        </a:lnTo>
                        <a:lnTo>
                          <a:pt x="10" y="43"/>
                        </a:lnTo>
                        <a:lnTo>
                          <a:pt x="16" y="46"/>
                        </a:lnTo>
                        <a:lnTo>
                          <a:pt x="19" y="43"/>
                        </a:lnTo>
                        <a:lnTo>
                          <a:pt x="19" y="46"/>
                        </a:lnTo>
                        <a:lnTo>
                          <a:pt x="19" y="49"/>
                        </a:lnTo>
                        <a:lnTo>
                          <a:pt x="22" y="52"/>
                        </a:lnTo>
                        <a:lnTo>
                          <a:pt x="25" y="55"/>
                        </a:lnTo>
                        <a:lnTo>
                          <a:pt x="28" y="58"/>
                        </a:lnTo>
                        <a:lnTo>
                          <a:pt x="31" y="61"/>
                        </a:lnTo>
                        <a:lnTo>
                          <a:pt x="34" y="58"/>
                        </a:lnTo>
                        <a:lnTo>
                          <a:pt x="34" y="61"/>
                        </a:lnTo>
                        <a:lnTo>
                          <a:pt x="37" y="64"/>
                        </a:lnTo>
                        <a:lnTo>
                          <a:pt x="40" y="64"/>
                        </a:lnTo>
                        <a:lnTo>
                          <a:pt x="43" y="64"/>
                        </a:lnTo>
                        <a:lnTo>
                          <a:pt x="49" y="61"/>
                        </a:lnTo>
                        <a:lnTo>
                          <a:pt x="52" y="61"/>
                        </a:lnTo>
                        <a:lnTo>
                          <a:pt x="55" y="58"/>
                        </a:lnTo>
                        <a:lnTo>
                          <a:pt x="58" y="61"/>
                        </a:lnTo>
                        <a:lnTo>
                          <a:pt x="58" y="58"/>
                        </a:lnTo>
                        <a:lnTo>
                          <a:pt x="64" y="55"/>
                        </a:lnTo>
                        <a:lnTo>
                          <a:pt x="64" y="52"/>
                        </a:lnTo>
                        <a:lnTo>
                          <a:pt x="58" y="55"/>
                        </a:lnTo>
                        <a:lnTo>
                          <a:pt x="58" y="52"/>
                        </a:lnTo>
                        <a:lnTo>
                          <a:pt x="61" y="43"/>
                        </a:lnTo>
                        <a:lnTo>
                          <a:pt x="61" y="40"/>
                        </a:lnTo>
                        <a:lnTo>
                          <a:pt x="58" y="43"/>
                        </a:lnTo>
                        <a:lnTo>
                          <a:pt x="55" y="46"/>
                        </a:lnTo>
                        <a:lnTo>
                          <a:pt x="55" y="43"/>
                        </a:lnTo>
                        <a:lnTo>
                          <a:pt x="58" y="34"/>
                        </a:lnTo>
                        <a:lnTo>
                          <a:pt x="55" y="22"/>
                        </a:lnTo>
                        <a:lnTo>
                          <a:pt x="52" y="19"/>
                        </a:lnTo>
                        <a:lnTo>
                          <a:pt x="52" y="16"/>
                        </a:lnTo>
                        <a:lnTo>
                          <a:pt x="49" y="16"/>
                        </a:lnTo>
                        <a:lnTo>
                          <a:pt x="46" y="19"/>
                        </a:lnTo>
                        <a:lnTo>
                          <a:pt x="46" y="13"/>
                        </a:lnTo>
                        <a:lnTo>
                          <a:pt x="49" y="13"/>
                        </a:lnTo>
                        <a:lnTo>
                          <a:pt x="46" y="6"/>
                        </a:lnTo>
                        <a:lnTo>
                          <a:pt x="46" y="3"/>
                        </a:lnTo>
                        <a:lnTo>
                          <a:pt x="46" y="0"/>
                        </a:lnTo>
                        <a:lnTo>
                          <a:pt x="4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58" name="Freeform 1357"/>
                  <p:cNvSpPr>
                    <a:spLocks noEditPoints="1"/>
                  </p:cNvSpPr>
                  <p:nvPr/>
                </p:nvSpPr>
                <p:spPr bwMode="auto">
                  <a:xfrm>
                    <a:off x="1991" y="1259"/>
                    <a:ext cx="64" cy="64"/>
                  </a:xfrm>
                  <a:custGeom>
                    <a:avLst/>
                    <a:gdLst>
                      <a:gd name="T0" fmla="*/ 46 w 64"/>
                      <a:gd name="T1" fmla="*/ 6 h 64"/>
                      <a:gd name="T2" fmla="*/ 46 w 64"/>
                      <a:gd name="T3" fmla="*/ 9 h 64"/>
                      <a:gd name="T4" fmla="*/ 43 w 64"/>
                      <a:gd name="T5" fmla="*/ 13 h 64"/>
                      <a:gd name="T6" fmla="*/ 46 w 64"/>
                      <a:gd name="T7" fmla="*/ 19 h 64"/>
                      <a:gd name="T8" fmla="*/ 49 w 64"/>
                      <a:gd name="T9" fmla="*/ 19 h 64"/>
                      <a:gd name="T10" fmla="*/ 55 w 64"/>
                      <a:gd name="T11" fmla="*/ 22 h 64"/>
                      <a:gd name="T12" fmla="*/ 55 w 64"/>
                      <a:gd name="T13" fmla="*/ 43 h 64"/>
                      <a:gd name="T14" fmla="*/ 55 w 64"/>
                      <a:gd name="T15" fmla="*/ 52 h 64"/>
                      <a:gd name="T16" fmla="*/ 61 w 64"/>
                      <a:gd name="T17" fmla="*/ 43 h 64"/>
                      <a:gd name="T18" fmla="*/ 55 w 64"/>
                      <a:gd name="T19" fmla="*/ 52 h 64"/>
                      <a:gd name="T20" fmla="*/ 61 w 64"/>
                      <a:gd name="T21" fmla="*/ 55 h 64"/>
                      <a:gd name="T22" fmla="*/ 58 w 64"/>
                      <a:gd name="T23" fmla="*/ 58 h 64"/>
                      <a:gd name="T24" fmla="*/ 55 w 64"/>
                      <a:gd name="T25" fmla="*/ 58 h 64"/>
                      <a:gd name="T26" fmla="*/ 49 w 64"/>
                      <a:gd name="T27" fmla="*/ 58 h 64"/>
                      <a:gd name="T28" fmla="*/ 46 w 64"/>
                      <a:gd name="T29" fmla="*/ 61 h 64"/>
                      <a:gd name="T30" fmla="*/ 37 w 64"/>
                      <a:gd name="T31" fmla="*/ 64 h 64"/>
                      <a:gd name="T32" fmla="*/ 34 w 64"/>
                      <a:gd name="T33" fmla="*/ 52 h 64"/>
                      <a:gd name="T34" fmla="*/ 28 w 64"/>
                      <a:gd name="T35" fmla="*/ 58 h 64"/>
                      <a:gd name="T36" fmla="*/ 25 w 64"/>
                      <a:gd name="T37" fmla="*/ 52 h 64"/>
                      <a:gd name="T38" fmla="*/ 19 w 64"/>
                      <a:gd name="T39" fmla="*/ 46 h 64"/>
                      <a:gd name="T40" fmla="*/ 19 w 64"/>
                      <a:gd name="T41" fmla="*/ 43 h 64"/>
                      <a:gd name="T42" fmla="*/ 16 w 64"/>
                      <a:gd name="T43" fmla="*/ 43 h 64"/>
                      <a:gd name="T44" fmla="*/ 13 w 64"/>
                      <a:gd name="T45" fmla="*/ 37 h 64"/>
                      <a:gd name="T46" fmla="*/ 10 w 64"/>
                      <a:gd name="T47" fmla="*/ 34 h 64"/>
                      <a:gd name="T48" fmla="*/ 7 w 64"/>
                      <a:gd name="T49" fmla="*/ 37 h 64"/>
                      <a:gd name="T50" fmla="*/ 7 w 64"/>
                      <a:gd name="T51" fmla="*/ 40 h 64"/>
                      <a:gd name="T52" fmla="*/ 10 w 64"/>
                      <a:gd name="T53" fmla="*/ 31 h 64"/>
                      <a:gd name="T54" fmla="*/ 13 w 64"/>
                      <a:gd name="T55" fmla="*/ 31 h 64"/>
                      <a:gd name="T56" fmla="*/ 22 w 64"/>
                      <a:gd name="T57" fmla="*/ 31 h 64"/>
                      <a:gd name="T58" fmla="*/ 25 w 64"/>
                      <a:gd name="T59" fmla="*/ 25 h 64"/>
                      <a:gd name="T60" fmla="*/ 28 w 64"/>
                      <a:gd name="T61" fmla="*/ 22 h 64"/>
                      <a:gd name="T62" fmla="*/ 28 w 64"/>
                      <a:gd name="T63" fmla="*/ 19 h 64"/>
                      <a:gd name="T64" fmla="*/ 31 w 64"/>
                      <a:gd name="T65" fmla="*/ 19 h 64"/>
                      <a:gd name="T66" fmla="*/ 31 w 64"/>
                      <a:gd name="T67" fmla="*/ 19 h 64"/>
                      <a:gd name="T68" fmla="*/ 37 w 64"/>
                      <a:gd name="T69" fmla="*/ 22 h 64"/>
                      <a:gd name="T70" fmla="*/ 37 w 64"/>
                      <a:gd name="T71" fmla="*/ 6 h 64"/>
                      <a:gd name="T72" fmla="*/ 46 w 64"/>
                      <a:gd name="T73" fmla="*/ 0 h 64"/>
                      <a:gd name="T74" fmla="*/ 34 w 64"/>
                      <a:gd name="T75" fmla="*/ 13 h 64"/>
                      <a:gd name="T76" fmla="*/ 31 w 64"/>
                      <a:gd name="T77" fmla="*/ 13 h 64"/>
                      <a:gd name="T78" fmla="*/ 25 w 64"/>
                      <a:gd name="T79" fmla="*/ 19 h 64"/>
                      <a:gd name="T80" fmla="*/ 22 w 64"/>
                      <a:gd name="T81" fmla="*/ 25 h 64"/>
                      <a:gd name="T82" fmla="*/ 13 w 64"/>
                      <a:gd name="T83" fmla="*/ 28 h 64"/>
                      <a:gd name="T84" fmla="*/ 0 w 64"/>
                      <a:gd name="T85" fmla="*/ 37 h 64"/>
                      <a:gd name="T86" fmla="*/ 7 w 64"/>
                      <a:gd name="T87" fmla="*/ 37 h 64"/>
                      <a:gd name="T88" fmla="*/ 10 w 64"/>
                      <a:gd name="T89" fmla="*/ 43 h 64"/>
                      <a:gd name="T90" fmla="*/ 19 w 64"/>
                      <a:gd name="T91" fmla="*/ 46 h 64"/>
                      <a:gd name="T92" fmla="*/ 25 w 64"/>
                      <a:gd name="T93" fmla="*/ 55 h 64"/>
                      <a:gd name="T94" fmla="*/ 34 w 64"/>
                      <a:gd name="T95" fmla="*/ 58 h 64"/>
                      <a:gd name="T96" fmla="*/ 40 w 64"/>
                      <a:gd name="T97" fmla="*/ 64 h 64"/>
                      <a:gd name="T98" fmla="*/ 52 w 64"/>
                      <a:gd name="T99" fmla="*/ 61 h 64"/>
                      <a:gd name="T100" fmla="*/ 58 w 64"/>
                      <a:gd name="T101" fmla="*/ 58 h 64"/>
                      <a:gd name="T102" fmla="*/ 58 w 64"/>
                      <a:gd name="T103" fmla="*/ 55 h 64"/>
                      <a:gd name="T104" fmla="*/ 61 w 64"/>
                      <a:gd name="T105" fmla="*/ 40 h 64"/>
                      <a:gd name="T106" fmla="*/ 55 w 64"/>
                      <a:gd name="T107" fmla="*/ 43 h 64"/>
                      <a:gd name="T108" fmla="*/ 52 w 64"/>
                      <a:gd name="T109" fmla="*/ 19 h 64"/>
                      <a:gd name="T110" fmla="*/ 46 w 64"/>
                      <a:gd name="T111" fmla="*/ 19 h 64"/>
                      <a:gd name="T112" fmla="*/ 46 w 64"/>
                      <a:gd name="T113" fmla="*/ 6 h 64"/>
                      <a:gd name="T114" fmla="*/ 46 w 64"/>
                      <a:gd name="T11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 h="64">
                        <a:moveTo>
                          <a:pt x="46" y="3"/>
                        </a:moveTo>
                        <a:lnTo>
                          <a:pt x="46" y="3"/>
                        </a:lnTo>
                        <a:lnTo>
                          <a:pt x="46" y="6"/>
                        </a:lnTo>
                        <a:lnTo>
                          <a:pt x="46" y="6"/>
                        </a:lnTo>
                        <a:lnTo>
                          <a:pt x="46" y="9"/>
                        </a:lnTo>
                        <a:lnTo>
                          <a:pt x="46" y="9"/>
                        </a:lnTo>
                        <a:lnTo>
                          <a:pt x="43" y="13"/>
                        </a:lnTo>
                        <a:lnTo>
                          <a:pt x="43" y="13"/>
                        </a:lnTo>
                        <a:lnTo>
                          <a:pt x="43" y="13"/>
                        </a:lnTo>
                        <a:lnTo>
                          <a:pt x="43" y="19"/>
                        </a:lnTo>
                        <a:lnTo>
                          <a:pt x="43" y="22"/>
                        </a:lnTo>
                        <a:lnTo>
                          <a:pt x="46" y="19"/>
                        </a:lnTo>
                        <a:lnTo>
                          <a:pt x="49" y="16"/>
                        </a:lnTo>
                        <a:lnTo>
                          <a:pt x="49" y="16"/>
                        </a:lnTo>
                        <a:lnTo>
                          <a:pt x="49" y="19"/>
                        </a:lnTo>
                        <a:lnTo>
                          <a:pt x="49" y="19"/>
                        </a:lnTo>
                        <a:lnTo>
                          <a:pt x="49" y="19"/>
                        </a:lnTo>
                        <a:lnTo>
                          <a:pt x="55" y="22"/>
                        </a:lnTo>
                        <a:lnTo>
                          <a:pt x="58" y="34"/>
                        </a:lnTo>
                        <a:lnTo>
                          <a:pt x="55" y="43"/>
                        </a:lnTo>
                        <a:lnTo>
                          <a:pt x="55" y="43"/>
                        </a:lnTo>
                        <a:lnTo>
                          <a:pt x="55" y="43"/>
                        </a:lnTo>
                        <a:lnTo>
                          <a:pt x="55" y="46"/>
                        </a:lnTo>
                        <a:lnTo>
                          <a:pt x="55" y="52"/>
                        </a:lnTo>
                        <a:lnTo>
                          <a:pt x="58" y="49"/>
                        </a:lnTo>
                        <a:lnTo>
                          <a:pt x="58" y="43"/>
                        </a:lnTo>
                        <a:lnTo>
                          <a:pt x="61" y="43"/>
                        </a:lnTo>
                        <a:lnTo>
                          <a:pt x="55" y="49"/>
                        </a:lnTo>
                        <a:lnTo>
                          <a:pt x="55" y="52"/>
                        </a:lnTo>
                        <a:lnTo>
                          <a:pt x="55" y="52"/>
                        </a:lnTo>
                        <a:lnTo>
                          <a:pt x="58" y="55"/>
                        </a:lnTo>
                        <a:lnTo>
                          <a:pt x="58" y="55"/>
                        </a:lnTo>
                        <a:lnTo>
                          <a:pt x="61" y="55"/>
                        </a:lnTo>
                        <a:lnTo>
                          <a:pt x="61" y="55"/>
                        </a:lnTo>
                        <a:lnTo>
                          <a:pt x="58" y="58"/>
                        </a:lnTo>
                        <a:lnTo>
                          <a:pt x="58" y="58"/>
                        </a:lnTo>
                        <a:lnTo>
                          <a:pt x="58" y="58"/>
                        </a:lnTo>
                        <a:lnTo>
                          <a:pt x="58" y="58"/>
                        </a:lnTo>
                        <a:lnTo>
                          <a:pt x="55" y="58"/>
                        </a:lnTo>
                        <a:lnTo>
                          <a:pt x="55" y="55"/>
                        </a:lnTo>
                        <a:lnTo>
                          <a:pt x="55" y="55"/>
                        </a:lnTo>
                        <a:lnTo>
                          <a:pt x="49" y="58"/>
                        </a:lnTo>
                        <a:lnTo>
                          <a:pt x="49" y="61"/>
                        </a:lnTo>
                        <a:lnTo>
                          <a:pt x="46" y="61"/>
                        </a:lnTo>
                        <a:lnTo>
                          <a:pt x="46" y="61"/>
                        </a:lnTo>
                        <a:lnTo>
                          <a:pt x="43" y="64"/>
                        </a:lnTo>
                        <a:lnTo>
                          <a:pt x="40" y="64"/>
                        </a:lnTo>
                        <a:lnTo>
                          <a:pt x="37" y="64"/>
                        </a:lnTo>
                        <a:lnTo>
                          <a:pt x="34" y="61"/>
                        </a:lnTo>
                        <a:lnTo>
                          <a:pt x="34" y="58"/>
                        </a:lnTo>
                        <a:lnTo>
                          <a:pt x="34" y="52"/>
                        </a:lnTo>
                        <a:lnTo>
                          <a:pt x="31" y="58"/>
                        </a:lnTo>
                        <a:lnTo>
                          <a:pt x="31" y="61"/>
                        </a:lnTo>
                        <a:lnTo>
                          <a:pt x="28" y="58"/>
                        </a:lnTo>
                        <a:lnTo>
                          <a:pt x="28" y="55"/>
                        </a:lnTo>
                        <a:lnTo>
                          <a:pt x="28" y="52"/>
                        </a:lnTo>
                        <a:lnTo>
                          <a:pt x="25" y="52"/>
                        </a:lnTo>
                        <a:lnTo>
                          <a:pt x="22" y="52"/>
                        </a:lnTo>
                        <a:lnTo>
                          <a:pt x="19" y="49"/>
                        </a:lnTo>
                        <a:lnTo>
                          <a:pt x="19" y="46"/>
                        </a:lnTo>
                        <a:lnTo>
                          <a:pt x="22" y="46"/>
                        </a:lnTo>
                        <a:lnTo>
                          <a:pt x="19" y="43"/>
                        </a:lnTo>
                        <a:lnTo>
                          <a:pt x="19" y="43"/>
                        </a:lnTo>
                        <a:lnTo>
                          <a:pt x="19" y="40"/>
                        </a:lnTo>
                        <a:lnTo>
                          <a:pt x="16" y="43"/>
                        </a:lnTo>
                        <a:lnTo>
                          <a:pt x="16" y="43"/>
                        </a:lnTo>
                        <a:lnTo>
                          <a:pt x="13" y="43"/>
                        </a:lnTo>
                        <a:lnTo>
                          <a:pt x="13" y="37"/>
                        </a:lnTo>
                        <a:lnTo>
                          <a:pt x="13" y="37"/>
                        </a:lnTo>
                        <a:lnTo>
                          <a:pt x="13" y="37"/>
                        </a:lnTo>
                        <a:lnTo>
                          <a:pt x="10" y="34"/>
                        </a:lnTo>
                        <a:lnTo>
                          <a:pt x="10" y="34"/>
                        </a:lnTo>
                        <a:lnTo>
                          <a:pt x="7" y="34"/>
                        </a:lnTo>
                        <a:lnTo>
                          <a:pt x="7" y="37"/>
                        </a:lnTo>
                        <a:lnTo>
                          <a:pt x="7" y="37"/>
                        </a:lnTo>
                        <a:lnTo>
                          <a:pt x="7" y="37"/>
                        </a:lnTo>
                        <a:lnTo>
                          <a:pt x="7" y="40"/>
                        </a:lnTo>
                        <a:lnTo>
                          <a:pt x="7" y="40"/>
                        </a:lnTo>
                        <a:lnTo>
                          <a:pt x="3" y="37"/>
                        </a:lnTo>
                        <a:lnTo>
                          <a:pt x="3" y="34"/>
                        </a:lnTo>
                        <a:lnTo>
                          <a:pt x="10" y="31"/>
                        </a:lnTo>
                        <a:lnTo>
                          <a:pt x="13" y="31"/>
                        </a:lnTo>
                        <a:lnTo>
                          <a:pt x="13" y="31"/>
                        </a:lnTo>
                        <a:lnTo>
                          <a:pt x="13" y="31"/>
                        </a:lnTo>
                        <a:lnTo>
                          <a:pt x="16" y="28"/>
                        </a:lnTo>
                        <a:lnTo>
                          <a:pt x="19" y="28"/>
                        </a:lnTo>
                        <a:lnTo>
                          <a:pt x="22" y="31"/>
                        </a:lnTo>
                        <a:lnTo>
                          <a:pt x="22" y="28"/>
                        </a:lnTo>
                        <a:lnTo>
                          <a:pt x="22" y="25"/>
                        </a:lnTo>
                        <a:lnTo>
                          <a:pt x="25" y="25"/>
                        </a:lnTo>
                        <a:lnTo>
                          <a:pt x="25" y="25"/>
                        </a:lnTo>
                        <a:lnTo>
                          <a:pt x="28" y="25"/>
                        </a:lnTo>
                        <a:lnTo>
                          <a:pt x="28" y="22"/>
                        </a:lnTo>
                        <a:lnTo>
                          <a:pt x="28" y="22"/>
                        </a:lnTo>
                        <a:lnTo>
                          <a:pt x="28" y="22"/>
                        </a:lnTo>
                        <a:lnTo>
                          <a:pt x="28" y="19"/>
                        </a:lnTo>
                        <a:lnTo>
                          <a:pt x="28" y="19"/>
                        </a:lnTo>
                        <a:lnTo>
                          <a:pt x="28" y="19"/>
                        </a:lnTo>
                        <a:lnTo>
                          <a:pt x="31" y="19"/>
                        </a:lnTo>
                        <a:lnTo>
                          <a:pt x="31" y="16"/>
                        </a:lnTo>
                        <a:lnTo>
                          <a:pt x="31" y="19"/>
                        </a:lnTo>
                        <a:lnTo>
                          <a:pt x="31" y="19"/>
                        </a:lnTo>
                        <a:lnTo>
                          <a:pt x="31" y="19"/>
                        </a:lnTo>
                        <a:lnTo>
                          <a:pt x="34" y="22"/>
                        </a:lnTo>
                        <a:lnTo>
                          <a:pt x="37" y="22"/>
                        </a:lnTo>
                        <a:lnTo>
                          <a:pt x="37" y="19"/>
                        </a:lnTo>
                        <a:lnTo>
                          <a:pt x="34" y="13"/>
                        </a:lnTo>
                        <a:lnTo>
                          <a:pt x="37" y="6"/>
                        </a:lnTo>
                        <a:lnTo>
                          <a:pt x="43" y="3"/>
                        </a:lnTo>
                        <a:lnTo>
                          <a:pt x="46" y="3"/>
                        </a:lnTo>
                        <a:moveTo>
                          <a:pt x="46" y="0"/>
                        </a:moveTo>
                        <a:lnTo>
                          <a:pt x="43" y="3"/>
                        </a:lnTo>
                        <a:lnTo>
                          <a:pt x="37" y="6"/>
                        </a:lnTo>
                        <a:lnTo>
                          <a:pt x="34" y="13"/>
                        </a:lnTo>
                        <a:lnTo>
                          <a:pt x="34" y="19"/>
                        </a:lnTo>
                        <a:lnTo>
                          <a:pt x="31" y="19"/>
                        </a:lnTo>
                        <a:lnTo>
                          <a:pt x="31" y="13"/>
                        </a:lnTo>
                        <a:lnTo>
                          <a:pt x="28" y="13"/>
                        </a:lnTo>
                        <a:lnTo>
                          <a:pt x="28" y="19"/>
                        </a:lnTo>
                        <a:lnTo>
                          <a:pt x="25" y="19"/>
                        </a:lnTo>
                        <a:lnTo>
                          <a:pt x="28" y="22"/>
                        </a:lnTo>
                        <a:lnTo>
                          <a:pt x="25" y="25"/>
                        </a:lnTo>
                        <a:lnTo>
                          <a:pt x="22" y="25"/>
                        </a:lnTo>
                        <a:lnTo>
                          <a:pt x="19" y="28"/>
                        </a:lnTo>
                        <a:lnTo>
                          <a:pt x="13" y="28"/>
                        </a:lnTo>
                        <a:lnTo>
                          <a:pt x="13" y="28"/>
                        </a:lnTo>
                        <a:lnTo>
                          <a:pt x="10" y="28"/>
                        </a:lnTo>
                        <a:lnTo>
                          <a:pt x="0" y="34"/>
                        </a:lnTo>
                        <a:lnTo>
                          <a:pt x="0" y="37"/>
                        </a:lnTo>
                        <a:lnTo>
                          <a:pt x="7" y="43"/>
                        </a:lnTo>
                        <a:lnTo>
                          <a:pt x="10" y="40"/>
                        </a:lnTo>
                        <a:lnTo>
                          <a:pt x="7" y="37"/>
                        </a:lnTo>
                        <a:lnTo>
                          <a:pt x="10" y="34"/>
                        </a:lnTo>
                        <a:lnTo>
                          <a:pt x="13" y="37"/>
                        </a:lnTo>
                        <a:lnTo>
                          <a:pt x="10" y="43"/>
                        </a:lnTo>
                        <a:lnTo>
                          <a:pt x="16" y="46"/>
                        </a:lnTo>
                        <a:lnTo>
                          <a:pt x="19" y="43"/>
                        </a:lnTo>
                        <a:lnTo>
                          <a:pt x="19" y="46"/>
                        </a:lnTo>
                        <a:lnTo>
                          <a:pt x="19" y="49"/>
                        </a:lnTo>
                        <a:lnTo>
                          <a:pt x="22" y="52"/>
                        </a:lnTo>
                        <a:lnTo>
                          <a:pt x="25" y="55"/>
                        </a:lnTo>
                        <a:lnTo>
                          <a:pt x="28" y="58"/>
                        </a:lnTo>
                        <a:lnTo>
                          <a:pt x="31" y="61"/>
                        </a:lnTo>
                        <a:lnTo>
                          <a:pt x="34" y="58"/>
                        </a:lnTo>
                        <a:lnTo>
                          <a:pt x="34" y="61"/>
                        </a:lnTo>
                        <a:lnTo>
                          <a:pt x="37" y="64"/>
                        </a:lnTo>
                        <a:lnTo>
                          <a:pt x="40" y="64"/>
                        </a:lnTo>
                        <a:lnTo>
                          <a:pt x="43" y="64"/>
                        </a:lnTo>
                        <a:lnTo>
                          <a:pt x="49" y="61"/>
                        </a:lnTo>
                        <a:lnTo>
                          <a:pt x="52" y="61"/>
                        </a:lnTo>
                        <a:lnTo>
                          <a:pt x="55" y="58"/>
                        </a:lnTo>
                        <a:lnTo>
                          <a:pt x="58" y="61"/>
                        </a:lnTo>
                        <a:lnTo>
                          <a:pt x="58" y="58"/>
                        </a:lnTo>
                        <a:lnTo>
                          <a:pt x="64" y="55"/>
                        </a:lnTo>
                        <a:lnTo>
                          <a:pt x="64" y="52"/>
                        </a:lnTo>
                        <a:lnTo>
                          <a:pt x="58" y="55"/>
                        </a:lnTo>
                        <a:lnTo>
                          <a:pt x="58" y="52"/>
                        </a:lnTo>
                        <a:lnTo>
                          <a:pt x="61" y="43"/>
                        </a:lnTo>
                        <a:lnTo>
                          <a:pt x="61" y="40"/>
                        </a:lnTo>
                        <a:lnTo>
                          <a:pt x="58" y="43"/>
                        </a:lnTo>
                        <a:lnTo>
                          <a:pt x="55" y="46"/>
                        </a:lnTo>
                        <a:lnTo>
                          <a:pt x="55" y="43"/>
                        </a:lnTo>
                        <a:lnTo>
                          <a:pt x="58" y="34"/>
                        </a:lnTo>
                        <a:lnTo>
                          <a:pt x="55" y="22"/>
                        </a:lnTo>
                        <a:lnTo>
                          <a:pt x="52" y="19"/>
                        </a:lnTo>
                        <a:lnTo>
                          <a:pt x="52" y="16"/>
                        </a:lnTo>
                        <a:lnTo>
                          <a:pt x="49" y="16"/>
                        </a:lnTo>
                        <a:lnTo>
                          <a:pt x="46" y="19"/>
                        </a:lnTo>
                        <a:lnTo>
                          <a:pt x="46" y="13"/>
                        </a:lnTo>
                        <a:lnTo>
                          <a:pt x="49" y="13"/>
                        </a:lnTo>
                        <a:lnTo>
                          <a:pt x="46" y="6"/>
                        </a:lnTo>
                        <a:lnTo>
                          <a:pt x="46" y="3"/>
                        </a:lnTo>
                        <a:lnTo>
                          <a:pt x="46" y="0"/>
                        </a:lnTo>
                        <a:lnTo>
                          <a:pt x="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59" name="Freeform 1358"/>
                  <p:cNvSpPr>
                    <a:spLocks/>
                  </p:cNvSpPr>
                  <p:nvPr/>
                </p:nvSpPr>
                <p:spPr bwMode="auto">
                  <a:xfrm>
                    <a:off x="2025" y="1072"/>
                    <a:ext cx="105" cy="127"/>
                  </a:xfrm>
                  <a:custGeom>
                    <a:avLst/>
                    <a:gdLst>
                      <a:gd name="T0" fmla="*/ 8 w 35"/>
                      <a:gd name="T1" fmla="*/ 40 h 42"/>
                      <a:gd name="T2" fmla="*/ 7 w 35"/>
                      <a:gd name="T3" fmla="*/ 36 h 42"/>
                      <a:gd name="T4" fmla="*/ 7 w 35"/>
                      <a:gd name="T5" fmla="*/ 32 h 42"/>
                      <a:gd name="T6" fmla="*/ 6 w 35"/>
                      <a:gd name="T7" fmla="*/ 27 h 42"/>
                      <a:gd name="T8" fmla="*/ 4 w 35"/>
                      <a:gd name="T9" fmla="*/ 23 h 42"/>
                      <a:gd name="T10" fmla="*/ 1 w 35"/>
                      <a:gd name="T11" fmla="*/ 23 h 42"/>
                      <a:gd name="T12" fmla="*/ 2 w 35"/>
                      <a:gd name="T13" fmla="*/ 19 h 42"/>
                      <a:gd name="T14" fmla="*/ 1 w 35"/>
                      <a:gd name="T15" fmla="*/ 14 h 42"/>
                      <a:gd name="T16" fmla="*/ 5 w 35"/>
                      <a:gd name="T17" fmla="*/ 11 h 42"/>
                      <a:gd name="T18" fmla="*/ 8 w 35"/>
                      <a:gd name="T19" fmla="*/ 12 h 42"/>
                      <a:gd name="T20" fmla="*/ 8 w 35"/>
                      <a:gd name="T21" fmla="*/ 14 h 42"/>
                      <a:gd name="T22" fmla="*/ 10 w 35"/>
                      <a:gd name="T23" fmla="*/ 18 h 42"/>
                      <a:gd name="T24" fmla="*/ 13 w 35"/>
                      <a:gd name="T25" fmla="*/ 18 h 42"/>
                      <a:gd name="T26" fmla="*/ 15 w 35"/>
                      <a:gd name="T27" fmla="*/ 14 h 42"/>
                      <a:gd name="T28" fmla="*/ 16 w 35"/>
                      <a:gd name="T29" fmla="*/ 12 h 42"/>
                      <a:gd name="T30" fmla="*/ 18 w 35"/>
                      <a:gd name="T31" fmla="*/ 12 h 42"/>
                      <a:gd name="T32" fmla="*/ 16 w 35"/>
                      <a:gd name="T33" fmla="*/ 11 h 42"/>
                      <a:gd name="T34" fmla="*/ 13 w 35"/>
                      <a:gd name="T35" fmla="*/ 7 h 42"/>
                      <a:gd name="T36" fmla="*/ 15 w 35"/>
                      <a:gd name="T37" fmla="*/ 4 h 42"/>
                      <a:gd name="T38" fmla="*/ 17 w 35"/>
                      <a:gd name="T39" fmla="*/ 9 h 42"/>
                      <a:gd name="T40" fmla="*/ 16 w 35"/>
                      <a:gd name="T41" fmla="*/ 4 h 42"/>
                      <a:gd name="T42" fmla="*/ 17 w 35"/>
                      <a:gd name="T43" fmla="*/ 1 h 42"/>
                      <a:gd name="T44" fmla="*/ 20 w 35"/>
                      <a:gd name="T45" fmla="*/ 2 h 42"/>
                      <a:gd name="T46" fmla="*/ 21 w 35"/>
                      <a:gd name="T47" fmla="*/ 1 h 42"/>
                      <a:gd name="T48" fmla="*/ 24 w 35"/>
                      <a:gd name="T49" fmla="*/ 0 h 42"/>
                      <a:gd name="T50" fmla="*/ 24 w 35"/>
                      <a:gd name="T51" fmla="*/ 2 h 42"/>
                      <a:gd name="T52" fmla="*/ 29 w 35"/>
                      <a:gd name="T53" fmla="*/ 4 h 42"/>
                      <a:gd name="T54" fmla="*/ 34 w 35"/>
                      <a:gd name="T55" fmla="*/ 4 h 42"/>
                      <a:gd name="T56" fmla="*/ 35 w 35"/>
                      <a:gd name="T57" fmla="*/ 6 h 42"/>
                      <a:gd name="T58" fmla="*/ 32 w 35"/>
                      <a:gd name="T59" fmla="*/ 7 h 42"/>
                      <a:gd name="T60" fmla="*/ 31 w 35"/>
                      <a:gd name="T61" fmla="*/ 9 h 42"/>
                      <a:gd name="T62" fmla="*/ 31 w 35"/>
                      <a:gd name="T63" fmla="*/ 12 h 42"/>
                      <a:gd name="T64" fmla="*/ 28 w 35"/>
                      <a:gd name="T65" fmla="*/ 13 h 42"/>
                      <a:gd name="T66" fmla="*/ 22 w 35"/>
                      <a:gd name="T67" fmla="*/ 16 h 42"/>
                      <a:gd name="T68" fmla="*/ 26 w 35"/>
                      <a:gd name="T69" fmla="*/ 16 h 42"/>
                      <a:gd name="T70" fmla="*/ 28 w 35"/>
                      <a:gd name="T71" fmla="*/ 18 h 42"/>
                      <a:gd name="T72" fmla="*/ 28 w 35"/>
                      <a:gd name="T73" fmla="*/ 20 h 42"/>
                      <a:gd name="T74" fmla="*/ 27 w 35"/>
                      <a:gd name="T75" fmla="*/ 24 h 42"/>
                      <a:gd name="T76" fmla="*/ 30 w 35"/>
                      <a:gd name="T77" fmla="*/ 21 h 42"/>
                      <a:gd name="T78" fmla="*/ 29 w 35"/>
                      <a:gd name="T79" fmla="*/ 26 h 42"/>
                      <a:gd name="T80" fmla="*/ 26 w 35"/>
                      <a:gd name="T81" fmla="*/ 29 h 42"/>
                      <a:gd name="T82" fmla="*/ 25 w 35"/>
                      <a:gd name="T83" fmla="*/ 31 h 42"/>
                      <a:gd name="T84" fmla="*/ 25 w 35"/>
                      <a:gd name="T85" fmla="*/ 33 h 42"/>
                      <a:gd name="T86" fmla="*/ 23 w 35"/>
                      <a:gd name="T87" fmla="*/ 35 h 42"/>
                      <a:gd name="T88" fmla="*/ 19 w 35"/>
                      <a:gd name="T89" fmla="*/ 36 h 42"/>
                      <a:gd name="T90" fmla="*/ 15 w 35"/>
                      <a:gd name="T91" fmla="*/ 37 h 42"/>
                      <a:gd name="T92" fmla="*/ 15 w 35"/>
                      <a:gd name="T93" fmla="*/ 32 h 42"/>
                      <a:gd name="T94" fmla="*/ 14 w 35"/>
                      <a:gd name="T95" fmla="*/ 39 h 42"/>
                      <a:gd name="T96" fmla="*/ 12 w 35"/>
                      <a:gd name="T9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5" h="42">
                        <a:moveTo>
                          <a:pt x="10" y="42"/>
                        </a:moveTo>
                        <a:cubicBezTo>
                          <a:pt x="10" y="40"/>
                          <a:pt x="10" y="40"/>
                          <a:pt x="10" y="40"/>
                        </a:cubicBezTo>
                        <a:cubicBezTo>
                          <a:pt x="9" y="40"/>
                          <a:pt x="9" y="40"/>
                          <a:pt x="9" y="40"/>
                        </a:cubicBezTo>
                        <a:cubicBezTo>
                          <a:pt x="8" y="40"/>
                          <a:pt x="8" y="40"/>
                          <a:pt x="8" y="40"/>
                        </a:cubicBezTo>
                        <a:cubicBezTo>
                          <a:pt x="8" y="40"/>
                          <a:pt x="8" y="40"/>
                          <a:pt x="8" y="40"/>
                        </a:cubicBezTo>
                        <a:cubicBezTo>
                          <a:pt x="8" y="39"/>
                          <a:pt x="8" y="39"/>
                          <a:pt x="8" y="39"/>
                        </a:cubicBezTo>
                        <a:cubicBezTo>
                          <a:pt x="8" y="37"/>
                          <a:pt x="8" y="37"/>
                          <a:pt x="8" y="37"/>
                        </a:cubicBezTo>
                        <a:cubicBezTo>
                          <a:pt x="7" y="36"/>
                          <a:pt x="7" y="36"/>
                          <a:pt x="7" y="36"/>
                        </a:cubicBezTo>
                        <a:cubicBezTo>
                          <a:pt x="8" y="35"/>
                          <a:pt x="8" y="35"/>
                          <a:pt x="8" y="35"/>
                        </a:cubicBezTo>
                        <a:cubicBezTo>
                          <a:pt x="8" y="33"/>
                          <a:pt x="8" y="33"/>
                          <a:pt x="8" y="33"/>
                        </a:cubicBezTo>
                        <a:cubicBezTo>
                          <a:pt x="8" y="33"/>
                          <a:pt x="8" y="33"/>
                          <a:pt x="8" y="33"/>
                        </a:cubicBezTo>
                        <a:cubicBezTo>
                          <a:pt x="7" y="32"/>
                          <a:pt x="7" y="32"/>
                          <a:pt x="7" y="32"/>
                        </a:cubicBezTo>
                        <a:cubicBezTo>
                          <a:pt x="7" y="31"/>
                          <a:pt x="7" y="31"/>
                          <a:pt x="7" y="31"/>
                        </a:cubicBezTo>
                        <a:cubicBezTo>
                          <a:pt x="7" y="30"/>
                          <a:pt x="7" y="30"/>
                          <a:pt x="7" y="30"/>
                        </a:cubicBezTo>
                        <a:cubicBezTo>
                          <a:pt x="6" y="28"/>
                          <a:pt x="6" y="28"/>
                          <a:pt x="6" y="28"/>
                        </a:cubicBezTo>
                        <a:cubicBezTo>
                          <a:pt x="6" y="27"/>
                          <a:pt x="6" y="27"/>
                          <a:pt x="6" y="27"/>
                        </a:cubicBezTo>
                        <a:cubicBezTo>
                          <a:pt x="5" y="25"/>
                          <a:pt x="5" y="25"/>
                          <a:pt x="5" y="25"/>
                        </a:cubicBezTo>
                        <a:cubicBezTo>
                          <a:pt x="4" y="25"/>
                          <a:pt x="4" y="25"/>
                          <a:pt x="4" y="25"/>
                        </a:cubicBezTo>
                        <a:cubicBezTo>
                          <a:pt x="4" y="24"/>
                          <a:pt x="4" y="24"/>
                          <a:pt x="4" y="24"/>
                        </a:cubicBezTo>
                        <a:cubicBezTo>
                          <a:pt x="4" y="23"/>
                          <a:pt x="4" y="23"/>
                          <a:pt x="4" y="23"/>
                        </a:cubicBezTo>
                        <a:cubicBezTo>
                          <a:pt x="3" y="23"/>
                          <a:pt x="3" y="23"/>
                          <a:pt x="3" y="23"/>
                        </a:cubicBezTo>
                        <a:cubicBezTo>
                          <a:pt x="2" y="23"/>
                          <a:pt x="2" y="23"/>
                          <a:pt x="2" y="23"/>
                        </a:cubicBezTo>
                        <a:cubicBezTo>
                          <a:pt x="2" y="23"/>
                          <a:pt x="2" y="23"/>
                          <a:pt x="2" y="23"/>
                        </a:cubicBezTo>
                        <a:cubicBezTo>
                          <a:pt x="1" y="23"/>
                          <a:pt x="1" y="23"/>
                          <a:pt x="1" y="23"/>
                        </a:cubicBezTo>
                        <a:cubicBezTo>
                          <a:pt x="0" y="22"/>
                          <a:pt x="0" y="22"/>
                          <a:pt x="0" y="22"/>
                        </a:cubicBezTo>
                        <a:cubicBezTo>
                          <a:pt x="0" y="21"/>
                          <a:pt x="0" y="21"/>
                          <a:pt x="0" y="21"/>
                        </a:cubicBezTo>
                        <a:cubicBezTo>
                          <a:pt x="1" y="21"/>
                          <a:pt x="1" y="21"/>
                          <a:pt x="1" y="21"/>
                        </a:cubicBezTo>
                        <a:cubicBezTo>
                          <a:pt x="2" y="19"/>
                          <a:pt x="2" y="19"/>
                          <a:pt x="2" y="19"/>
                        </a:cubicBezTo>
                        <a:cubicBezTo>
                          <a:pt x="1" y="18"/>
                          <a:pt x="1" y="18"/>
                          <a:pt x="1" y="18"/>
                        </a:cubicBezTo>
                        <a:cubicBezTo>
                          <a:pt x="2" y="17"/>
                          <a:pt x="2" y="17"/>
                          <a:pt x="2" y="17"/>
                        </a:cubicBezTo>
                        <a:cubicBezTo>
                          <a:pt x="2" y="15"/>
                          <a:pt x="2" y="15"/>
                          <a:pt x="2" y="15"/>
                        </a:cubicBezTo>
                        <a:cubicBezTo>
                          <a:pt x="1" y="14"/>
                          <a:pt x="1" y="14"/>
                          <a:pt x="1" y="14"/>
                        </a:cubicBezTo>
                        <a:cubicBezTo>
                          <a:pt x="3" y="12"/>
                          <a:pt x="3" y="12"/>
                          <a:pt x="3" y="12"/>
                        </a:cubicBezTo>
                        <a:cubicBezTo>
                          <a:pt x="4" y="12"/>
                          <a:pt x="4" y="12"/>
                          <a:pt x="4" y="12"/>
                        </a:cubicBezTo>
                        <a:cubicBezTo>
                          <a:pt x="4" y="11"/>
                          <a:pt x="4" y="11"/>
                          <a:pt x="4" y="11"/>
                        </a:cubicBezTo>
                        <a:cubicBezTo>
                          <a:pt x="5" y="11"/>
                          <a:pt x="5" y="11"/>
                          <a:pt x="5" y="11"/>
                        </a:cubicBezTo>
                        <a:cubicBezTo>
                          <a:pt x="5" y="12"/>
                          <a:pt x="5" y="12"/>
                          <a:pt x="5" y="12"/>
                        </a:cubicBezTo>
                        <a:cubicBezTo>
                          <a:pt x="7" y="11"/>
                          <a:pt x="7" y="11"/>
                          <a:pt x="7" y="11"/>
                        </a:cubicBezTo>
                        <a:cubicBezTo>
                          <a:pt x="8" y="11"/>
                          <a:pt x="8" y="11"/>
                          <a:pt x="8" y="11"/>
                        </a:cubicBezTo>
                        <a:cubicBezTo>
                          <a:pt x="8" y="12"/>
                          <a:pt x="8" y="12"/>
                          <a:pt x="8" y="12"/>
                        </a:cubicBezTo>
                        <a:cubicBezTo>
                          <a:pt x="8" y="12"/>
                          <a:pt x="8" y="12"/>
                          <a:pt x="8" y="12"/>
                        </a:cubicBezTo>
                        <a:cubicBezTo>
                          <a:pt x="7" y="12"/>
                          <a:pt x="7" y="12"/>
                          <a:pt x="7" y="12"/>
                        </a:cubicBezTo>
                        <a:cubicBezTo>
                          <a:pt x="7" y="13"/>
                          <a:pt x="7" y="13"/>
                          <a:pt x="7" y="13"/>
                        </a:cubicBezTo>
                        <a:cubicBezTo>
                          <a:pt x="8" y="14"/>
                          <a:pt x="8" y="14"/>
                          <a:pt x="8" y="14"/>
                        </a:cubicBezTo>
                        <a:cubicBezTo>
                          <a:pt x="8" y="14"/>
                          <a:pt x="8" y="14"/>
                          <a:pt x="8" y="14"/>
                        </a:cubicBezTo>
                        <a:cubicBezTo>
                          <a:pt x="8" y="15"/>
                          <a:pt x="8" y="15"/>
                          <a:pt x="8" y="15"/>
                        </a:cubicBezTo>
                        <a:cubicBezTo>
                          <a:pt x="10" y="17"/>
                          <a:pt x="10" y="17"/>
                          <a:pt x="10" y="17"/>
                        </a:cubicBezTo>
                        <a:cubicBezTo>
                          <a:pt x="10" y="18"/>
                          <a:pt x="10" y="18"/>
                          <a:pt x="10" y="18"/>
                        </a:cubicBezTo>
                        <a:cubicBezTo>
                          <a:pt x="11" y="19"/>
                          <a:pt x="11" y="19"/>
                          <a:pt x="11" y="19"/>
                        </a:cubicBezTo>
                        <a:cubicBezTo>
                          <a:pt x="12" y="19"/>
                          <a:pt x="12" y="19"/>
                          <a:pt x="12" y="19"/>
                        </a:cubicBezTo>
                        <a:cubicBezTo>
                          <a:pt x="13" y="19"/>
                          <a:pt x="13" y="19"/>
                          <a:pt x="13" y="19"/>
                        </a:cubicBezTo>
                        <a:cubicBezTo>
                          <a:pt x="13" y="18"/>
                          <a:pt x="13" y="18"/>
                          <a:pt x="13" y="18"/>
                        </a:cubicBezTo>
                        <a:cubicBezTo>
                          <a:pt x="13" y="17"/>
                          <a:pt x="13" y="17"/>
                          <a:pt x="13" y="17"/>
                        </a:cubicBezTo>
                        <a:cubicBezTo>
                          <a:pt x="14" y="16"/>
                          <a:pt x="14" y="16"/>
                          <a:pt x="14" y="16"/>
                        </a:cubicBezTo>
                        <a:cubicBezTo>
                          <a:pt x="14" y="15"/>
                          <a:pt x="14" y="15"/>
                          <a:pt x="14" y="15"/>
                        </a:cubicBezTo>
                        <a:cubicBezTo>
                          <a:pt x="15" y="14"/>
                          <a:pt x="15" y="14"/>
                          <a:pt x="15" y="14"/>
                        </a:cubicBezTo>
                        <a:cubicBezTo>
                          <a:pt x="15" y="13"/>
                          <a:pt x="15" y="13"/>
                          <a:pt x="15" y="13"/>
                        </a:cubicBezTo>
                        <a:cubicBezTo>
                          <a:pt x="14" y="12"/>
                          <a:pt x="14" y="12"/>
                          <a:pt x="14" y="12"/>
                        </a:cubicBezTo>
                        <a:cubicBezTo>
                          <a:pt x="15" y="12"/>
                          <a:pt x="15" y="12"/>
                          <a:pt x="15" y="12"/>
                        </a:cubicBezTo>
                        <a:cubicBezTo>
                          <a:pt x="16" y="12"/>
                          <a:pt x="16" y="12"/>
                          <a:pt x="16" y="12"/>
                        </a:cubicBezTo>
                        <a:cubicBezTo>
                          <a:pt x="17" y="12"/>
                          <a:pt x="17" y="12"/>
                          <a:pt x="17" y="12"/>
                        </a:cubicBezTo>
                        <a:cubicBezTo>
                          <a:pt x="17" y="13"/>
                          <a:pt x="17" y="13"/>
                          <a:pt x="17" y="13"/>
                        </a:cubicBezTo>
                        <a:cubicBezTo>
                          <a:pt x="18" y="13"/>
                          <a:pt x="18" y="13"/>
                          <a:pt x="18" y="13"/>
                        </a:cubicBezTo>
                        <a:cubicBezTo>
                          <a:pt x="18" y="12"/>
                          <a:pt x="18" y="12"/>
                          <a:pt x="18" y="12"/>
                        </a:cubicBezTo>
                        <a:cubicBezTo>
                          <a:pt x="17" y="11"/>
                          <a:pt x="17" y="11"/>
                          <a:pt x="17" y="11"/>
                        </a:cubicBezTo>
                        <a:cubicBezTo>
                          <a:pt x="17" y="9"/>
                          <a:pt x="17" y="9"/>
                          <a:pt x="17" y="9"/>
                        </a:cubicBezTo>
                        <a:cubicBezTo>
                          <a:pt x="16" y="9"/>
                          <a:pt x="16" y="9"/>
                          <a:pt x="16" y="9"/>
                        </a:cubicBezTo>
                        <a:cubicBezTo>
                          <a:pt x="16" y="11"/>
                          <a:pt x="16" y="11"/>
                          <a:pt x="16" y="11"/>
                        </a:cubicBezTo>
                        <a:cubicBezTo>
                          <a:pt x="14" y="11"/>
                          <a:pt x="14" y="11"/>
                          <a:pt x="14" y="11"/>
                        </a:cubicBezTo>
                        <a:cubicBezTo>
                          <a:pt x="14" y="9"/>
                          <a:pt x="14" y="9"/>
                          <a:pt x="14" y="9"/>
                        </a:cubicBezTo>
                        <a:cubicBezTo>
                          <a:pt x="14" y="9"/>
                          <a:pt x="14" y="9"/>
                          <a:pt x="14" y="9"/>
                        </a:cubicBezTo>
                        <a:cubicBezTo>
                          <a:pt x="13" y="7"/>
                          <a:pt x="13" y="7"/>
                          <a:pt x="13" y="7"/>
                        </a:cubicBezTo>
                        <a:cubicBezTo>
                          <a:pt x="13" y="6"/>
                          <a:pt x="13" y="6"/>
                          <a:pt x="13" y="6"/>
                        </a:cubicBezTo>
                        <a:cubicBezTo>
                          <a:pt x="13" y="5"/>
                          <a:pt x="13" y="5"/>
                          <a:pt x="13" y="5"/>
                        </a:cubicBezTo>
                        <a:cubicBezTo>
                          <a:pt x="14" y="5"/>
                          <a:pt x="14" y="5"/>
                          <a:pt x="14" y="5"/>
                        </a:cubicBezTo>
                        <a:cubicBezTo>
                          <a:pt x="15" y="4"/>
                          <a:pt x="15" y="4"/>
                          <a:pt x="15" y="4"/>
                        </a:cubicBezTo>
                        <a:cubicBezTo>
                          <a:pt x="15" y="5"/>
                          <a:pt x="15" y="5"/>
                          <a:pt x="15" y="5"/>
                        </a:cubicBezTo>
                        <a:cubicBezTo>
                          <a:pt x="16" y="6"/>
                          <a:pt x="16" y="6"/>
                          <a:pt x="16" y="6"/>
                        </a:cubicBezTo>
                        <a:cubicBezTo>
                          <a:pt x="16" y="8"/>
                          <a:pt x="16" y="8"/>
                          <a:pt x="16" y="8"/>
                        </a:cubicBezTo>
                        <a:cubicBezTo>
                          <a:pt x="17" y="9"/>
                          <a:pt x="17" y="9"/>
                          <a:pt x="17" y="9"/>
                        </a:cubicBezTo>
                        <a:cubicBezTo>
                          <a:pt x="17" y="7"/>
                          <a:pt x="17" y="7"/>
                          <a:pt x="17" y="7"/>
                        </a:cubicBezTo>
                        <a:cubicBezTo>
                          <a:pt x="17" y="7"/>
                          <a:pt x="17" y="7"/>
                          <a:pt x="17" y="7"/>
                        </a:cubicBezTo>
                        <a:cubicBezTo>
                          <a:pt x="17" y="5"/>
                          <a:pt x="17" y="5"/>
                          <a:pt x="17" y="5"/>
                        </a:cubicBezTo>
                        <a:cubicBezTo>
                          <a:pt x="16" y="4"/>
                          <a:pt x="16" y="4"/>
                          <a:pt x="16" y="4"/>
                        </a:cubicBezTo>
                        <a:cubicBezTo>
                          <a:pt x="16" y="3"/>
                          <a:pt x="16" y="3"/>
                          <a:pt x="16" y="3"/>
                        </a:cubicBezTo>
                        <a:cubicBezTo>
                          <a:pt x="16" y="2"/>
                          <a:pt x="16" y="2"/>
                          <a:pt x="16" y="2"/>
                        </a:cubicBezTo>
                        <a:cubicBezTo>
                          <a:pt x="17" y="2"/>
                          <a:pt x="17" y="2"/>
                          <a:pt x="17" y="2"/>
                        </a:cubicBezTo>
                        <a:cubicBezTo>
                          <a:pt x="17" y="1"/>
                          <a:pt x="17" y="1"/>
                          <a:pt x="17" y="1"/>
                        </a:cubicBezTo>
                        <a:cubicBezTo>
                          <a:pt x="18" y="0"/>
                          <a:pt x="18" y="0"/>
                          <a:pt x="18" y="0"/>
                        </a:cubicBezTo>
                        <a:cubicBezTo>
                          <a:pt x="18" y="1"/>
                          <a:pt x="18" y="1"/>
                          <a:pt x="18" y="1"/>
                        </a:cubicBezTo>
                        <a:cubicBezTo>
                          <a:pt x="19" y="0"/>
                          <a:pt x="19" y="0"/>
                          <a:pt x="19" y="0"/>
                        </a:cubicBezTo>
                        <a:cubicBezTo>
                          <a:pt x="20" y="2"/>
                          <a:pt x="20" y="2"/>
                          <a:pt x="20" y="2"/>
                        </a:cubicBezTo>
                        <a:cubicBezTo>
                          <a:pt x="21" y="2"/>
                          <a:pt x="21" y="2"/>
                          <a:pt x="21" y="2"/>
                        </a:cubicBezTo>
                        <a:cubicBezTo>
                          <a:pt x="22" y="1"/>
                          <a:pt x="22" y="1"/>
                          <a:pt x="22" y="1"/>
                        </a:cubicBezTo>
                        <a:cubicBezTo>
                          <a:pt x="23" y="1"/>
                          <a:pt x="23" y="1"/>
                          <a:pt x="23" y="1"/>
                        </a:cubicBezTo>
                        <a:cubicBezTo>
                          <a:pt x="21" y="1"/>
                          <a:pt x="21" y="1"/>
                          <a:pt x="21" y="1"/>
                        </a:cubicBezTo>
                        <a:cubicBezTo>
                          <a:pt x="21" y="0"/>
                          <a:pt x="21" y="0"/>
                          <a:pt x="21" y="0"/>
                        </a:cubicBezTo>
                        <a:cubicBezTo>
                          <a:pt x="21" y="0"/>
                          <a:pt x="21" y="0"/>
                          <a:pt x="21" y="0"/>
                        </a:cubicBezTo>
                        <a:cubicBezTo>
                          <a:pt x="22" y="0"/>
                          <a:pt x="22" y="0"/>
                          <a:pt x="22" y="0"/>
                        </a:cubicBezTo>
                        <a:cubicBezTo>
                          <a:pt x="24" y="0"/>
                          <a:pt x="24" y="0"/>
                          <a:pt x="24" y="0"/>
                        </a:cubicBezTo>
                        <a:cubicBezTo>
                          <a:pt x="24" y="0"/>
                          <a:pt x="24" y="0"/>
                          <a:pt x="24" y="0"/>
                        </a:cubicBezTo>
                        <a:cubicBezTo>
                          <a:pt x="23" y="0"/>
                          <a:pt x="23" y="0"/>
                          <a:pt x="23" y="0"/>
                        </a:cubicBezTo>
                        <a:cubicBezTo>
                          <a:pt x="23" y="1"/>
                          <a:pt x="23" y="1"/>
                          <a:pt x="23" y="1"/>
                        </a:cubicBezTo>
                        <a:cubicBezTo>
                          <a:pt x="24" y="2"/>
                          <a:pt x="24" y="2"/>
                          <a:pt x="24" y="2"/>
                        </a:cubicBezTo>
                        <a:cubicBezTo>
                          <a:pt x="25" y="3"/>
                          <a:pt x="25" y="3"/>
                          <a:pt x="25" y="3"/>
                        </a:cubicBezTo>
                        <a:cubicBezTo>
                          <a:pt x="26" y="3"/>
                          <a:pt x="26" y="3"/>
                          <a:pt x="26" y="3"/>
                        </a:cubicBezTo>
                        <a:cubicBezTo>
                          <a:pt x="27" y="4"/>
                          <a:pt x="27" y="4"/>
                          <a:pt x="27" y="4"/>
                        </a:cubicBezTo>
                        <a:cubicBezTo>
                          <a:pt x="29" y="4"/>
                          <a:pt x="29" y="4"/>
                          <a:pt x="29" y="4"/>
                        </a:cubicBezTo>
                        <a:cubicBezTo>
                          <a:pt x="30" y="3"/>
                          <a:pt x="30" y="3"/>
                          <a:pt x="30" y="3"/>
                        </a:cubicBezTo>
                        <a:cubicBezTo>
                          <a:pt x="30" y="3"/>
                          <a:pt x="30" y="3"/>
                          <a:pt x="30" y="3"/>
                        </a:cubicBezTo>
                        <a:cubicBezTo>
                          <a:pt x="33" y="3"/>
                          <a:pt x="33" y="3"/>
                          <a:pt x="33" y="3"/>
                        </a:cubicBezTo>
                        <a:cubicBezTo>
                          <a:pt x="34" y="4"/>
                          <a:pt x="34" y="4"/>
                          <a:pt x="34" y="4"/>
                        </a:cubicBezTo>
                        <a:cubicBezTo>
                          <a:pt x="35" y="4"/>
                          <a:pt x="35" y="4"/>
                          <a:pt x="35" y="4"/>
                        </a:cubicBezTo>
                        <a:cubicBezTo>
                          <a:pt x="35" y="5"/>
                          <a:pt x="35" y="5"/>
                          <a:pt x="35" y="5"/>
                        </a:cubicBezTo>
                        <a:cubicBezTo>
                          <a:pt x="35" y="5"/>
                          <a:pt x="35" y="5"/>
                          <a:pt x="35" y="5"/>
                        </a:cubicBezTo>
                        <a:cubicBezTo>
                          <a:pt x="35" y="6"/>
                          <a:pt x="35" y="6"/>
                          <a:pt x="35" y="6"/>
                        </a:cubicBezTo>
                        <a:cubicBezTo>
                          <a:pt x="35" y="7"/>
                          <a:pt x="35" y="7"/>
                          <a:pt x="35" y="7"/>
                        </a:cubicBezTo>
                        <a:cubicBezTo>
                          <a:pt x="33" y="8"/>
                          <a:pt x="33" y="8"/>
                          <a:pt x="33" y="8"/>
                        </a:cubicBezTo>
                        <a:cubicBezTo>
                          <a:pt x="33" y="8"/>
                          <a:pt x="33" y="8"/>
                          <a:pt x="33" y="8"/>
                        </a:cubicBezTo>
                        <a:cubicBezTo>
                          <a:pt x="32" y="7"/>
                          <a:pt x="32" y="7"/>
                          <a:pt x="32" y="7"/>
                        </a:cubicBezTo>
                        <a:cubicBezTo>
                          <a:pt x="32" y="7"/>
                          <a:pt x="32" y="7"/>
                          <a:pt x="32" y="7"/>
                        </a:cubicBezTo>
                        <a:cubicBezTo>
                          <a:pt x="31" y="8"/>
                          <a:pt x="31" y="8"/>
                          <a:pt x="31" y="8"/>
                        </a:cubicBezTo>
                        <a:cubicBezTo>
                          <a:pt x="31" y="8"/>
                          <a:pt x="31" y="8"/>
                          <a:pt x="31" y="8"/>
                        </a:cubicBezTo>
                        <a:cubicBezTo>
                          <a:pt x="31" y="9"/>
                          <a:pt x="31" y="9"/>
                          <a:pt x="31" y="9"/>
                        </a:cubicBezTo>
                        <a:cubicBezTo>
                          <a:pt x="32" y="10"/>
                          <a:pt x="32" y="10"/>
                          <a:pt x="32" y="10"/>
                        </a:cubicBezTo>
                        <a:cubicBezTo>
                          <a:pt x="32" y="10"/>
                          <a:pt x="32" y="10"/>
                          <a:pt x="32" y="10"/>
                        </a:cubicBezTo>
                        <a:cubicBezTo>
                          <a:pt x="32" y="12"/>
                          <a:pt x="32" y="12"/>
                          <a:pt x="32" y="12"/>
                        </a:cubicBezTo>
                        <a:cubicBezTo>
                          <a:pt x="31" y="12"/>
                          <a:pt x="31" y="12"/>
                          <a:pt x="31" y="12"/>
                        </a:cubicBezTo>
                        <a:cubicBezTo>
                          <a:pt x="31" y="12"/>
                          <a:pt x="31" y="12"/>
                          <a:pt x="31" y="12"/>
                        </a:cubicBezTo>
                        <a:cubicBezTo>
                          <a:pt x="30" y="12"/>
                          <a:pt x="30" y="12"/>
                          <a:pt x="30" y="12"/>
                        </a:cubicBezTo>
                        <a:cubicBezTo>
                          <a:pt x="28" y="12"/>
                          <a:pt x="28" y="12"/>
                          <a:pt x="28" y="12"/>
                        </a:cubicBezTo>
                        <a:cubicBezTo>
                          <a:pt x="28" y="13"/>
                          <a:pt x="28" y="13"/>
                          <a:pt x="28" y="13"/>
                        </a:cubicBezTo>
                        <a:cubicBezTo>
                          <a:pt x="26" y="13"/>
                          <a:pt x="26" y="13"/>
                          <a:pt x="26" y="13"/>
                        </a:cubicBezTo>
                        <a:cubicBezTo>
                          <a:pt x="24" y="14"/>
                          <a:pt x="24" y="14"/>
                          <a:pt x="24" y="14"/>
                        </a:cubicBezTo>
                        <a:cubicBezTo>
                          <a:pt x="23" y="15"/>
                          <a:pt x="23" y="15"/>
                          <a:pt x="23" y="15"/>
                        </a:cubicBezTo>
                        <a:cubicBezTo>
                          <a:pt x="22" y="16"/>
                          <a:pt x="22" y="16"/>
                          <a:pt x="22" y="16"/>
                        </a:cubicBezTo>
                        <a:cubicBezTo>
                          <a:pt x="22" y="17"/>
                          <a:pt x="22" y="17"/>
                          <a:pt x="22" y="17"/>
                        </a:cubicBezTo>
                        <a:cubicBezTo>
                          <a:pt x="23" y="17"/>
                          <a:pt x="23" y="17"/>
                          <a:pt x="23" y="17"/>
                        </a:cubicBezTo>
                        <a:cubicBezTo>
                          <a:pt x="24" y="17"/>
                          <a:pt x="24" y="17"/>
                          <a:pt x="24" y="17"/>
                        </a:cubicBezTo>
                        <a:cubicBezTo>
                          <a:pt x="26" y="16"/>
                          <a:pt x="26" y="16"/>
                          <a:pt x="26" y="16"/>
                        </a:cubicBezTo>
                        <a:cubicBezTo>
                          <a:pt x="26" y="16"/>
                          <a:pt x="26" y="16"/>
                          <a:pt x="26" y="16"/>
                        </a:cubicBezTo>
                        <a:cubicBezTo>
                          <a:pt x="28" y="17"/>
                          <a:pt x="28" y="17"/>
                          <a:pt x="28" y="17"/>
                        </a:cubicBezTo>
                        <a:cubicBezTo>
                          <a:pt x="28" y="18"/>
                          <a:pt x="28" y="18"/>
                          <a:pt x="28" y="18"/>
                        </a:cubicBezTo>
                        <a:cubicBezTo>
                          <a:pt x="28" y="18"/>
                          <a:pt x="28" y="18"/>
                          <a:pt x="28" y="18"/>
                        </a:cubicBezTo>
                        <a:cubicBezTo>
                          <a:pt x="27" y="18"/>
                          <a:pt x="27" y="18"/>
                          <a:pt x="27" y="18"/>
                        </a:cubicBezTo>
                        <a:cubicBezTo>
                          <a:pt x="26" y="19"/>
                          <a:pt x="26" y="19"/>
                          <a:pt x="26" y="19"/>
                        </a:cubicBezTo>
                        <a:cubicBezTo>
                          <a:pt x="28" y="19"/>
                          <a:pt x="28" y="19"/>
                          <a:pt x="28" y="19"/>
                        </a:cubicBezTo>
                        <a:cubicBezTo>
                          <a:pt x="28" y="20"/>
                          <a:pt x="28" y="20"/>
                          <a:pt x="28" y="20"/>
                        </a:cubicBezTo>
                        <a:cubicBezTo>
                          <a:pt x="28" y="21"/>
                          <a:pt x="28" y="21"/>
                          <a:pt x="28" y="21"/>
                        </a:cubicBezTo>
                        <a:cubicBezTo>
                          <a:pt x="27" y="22"/>
                          <a:pt x="27" y="22"/>
                          <a:pt x="27" y="22"/>
                        </a:cubicBezTo>
                        <a:cubicBezTo>
                          <a:pt x="27" y="23"/>
                          <a:pt x="27" y="23"/>
                          <a:pt x="27" y="23"/>
                        </a:cubicBezTo>
                        <a:cubicBezTo>
                          <a:pt x="27" y="24"/>
                          <a:pt x="27" y="24"/>
                          <a:pt x="27" y="24"/>
                        </a:cubicBezTo>
                        <a:cubicBezTo>
                          <a:pt x="27" y="24"/>
                          <a:pt x="27" y="24"/>
                          <a:pt x="27" y="24"/>
                        </a:cubicBezTo>
                        <a:cubicBezTo>
                          <a:pt x="28" y="22"/>
                          <a:pt x="28" y="22"/>
                          <a:pt x="28" y="22"/>
                        </a:cubicBezTo>
                        <a:cubicBezTo>
                          <a:pt x="30" y="22"/>
                          <a:pt x="30" y="22"/>
                          <a:pt x="30" y="22"/>
                        </a:cubicBezTo>
                        <a:cubicBezTo>
                          <a:pt x="30" y="21"/>
                          <a:pt x="30" y="21"/>
                          <a:pt x="30" y="21"/>
                        </a:cubicBezTo>
                        <a:cubicBezTo>
                          <a:pt x="30" y="21"/>
                          <a:pt x="30" y="21"/>
                          <a:pt x="30" y="21"/>
                        </a:cubicBezTo>
                        <a:cubicBezTo>
                          <a:pt x="30" y="22"/>
                          <a:pt x="30" y="22"/>
                          <a:pt x="30" y="22"/>
                        </a:cubicBezTo>
                        <a:cubicBezTo>
                          <a:pt x="30" y="24"/>
                          <a:pt x="30" y="24"/>
                          <a:pt x="30" y="24"/>
                        </a:cubicBezTo>
                        <a:cubicBezTo>
                          <a:pt x="29" y="26"/>
                          <a:pt x="29" y="26"/>
                          <a:pt x="29" y="26"/>
                        </a:cubicBezTo>
                        <a:cubicBezTo>
                          <a:pt x="29" y="27"/>
                          <a:pt x="29" y="27"/>
                          <a:pt x="29" y="27"/>
                        </a:cubicBezTo>
                        <a:cubicBezTo>
                          <a:pt x="27" y="28"/>
                          <a:pt x="27" y="28"/>
                          <a:pt x="27" y="28"/>
                        </a:cubicBezTo>
                        <a:cubicBezTo>
                          <a:pt x="26" y="28"/>
                          <a:pt x="26" y="28"/>
                          <a:pt x="26" y="28"/>
                        </a:cubicBezTo>
                        <a:cubicBezTo>
                          <a:pt x="26" y="29"/>
                          <a:pt x="26" y="29"/>
                          <a:pt x="26" y="29"/>
                        </a:cubicBezTo>
                        <a:cubicBezTo>
                          <a:pt x="26" y="30"/>
                          <a:pt x="26" y="30"/>
                          <a:pt x="26" y="30"/>
                        </a:cubicBezTo>
                        <a:cubicBezTo>
                          <a:pt x="26" y="31"/>
                          <a:pt x="26" y="31"/>
                          <a:pt x="26" y="31"/>
                        </a:cubicBezTo>
                        <a:cubicBezTo>
                          <a:pt x="25" y="31"/>
                          <a:pt x="25" y="31"/>
                          <a:pt x="25" y="31"/>
                        </a:cubicBezTo>
                        <a:cubicBezTo>
                          <a:pt x="25" y="31"/>
                          <a:pt x="25" y="31"/>
                          <a:pt x="25" y="31"/>
                        </a:cubicBezTo>
                        <a:cubicBezTo>
                          <a:pt x="24" y="31"/>
                          <a:pt x="24" y="31"/>
                          <a:pt x="24" y="31"/>
                        </a:cubicBezTo>
                        <a:cubicBezTo>
                          <a:pt x="24" y="32"/>
                          <a:pt x="24" y="32"/>
                          <a:pt x="24" y="32"/>
                        </a:cubicBezTo>
                        <a:cubicBezTo>
                          <a:pt x="26" y="33"/>
                          <a:pt x="26" y="33"/>
                          <a:pt x="26" y="33"/>
                        </a:cubicBezTo>
                        <a:cubicBezTo>
                          <a:pt x="25" y="33"/>
                          <a:pt x="25" y="33"/>
                          <a:pt x="25" y="33"/>
                        </a:cubicBezTo>
                        <a:cubicBezTo>
                          <a:pt x="24" y="33"/>
                          <a:pt x="24" y="33"/>
                          <a:pt x="24" y="33"/>
                        </a:cubicBezTo>
                        <a:cubicBezTo>
                          <a:pt x="24" y="33"/>
                          <a:pt x="24" y="33"/>
                          <a:pt x="24" y="33"/>
                        </a:cubicBezTo>
                        <a:cubicBezTo>
                          <a:pt x="25" y="35"/>
                          <a:pt x="25" y="35"/>
                          <a:pt x="25" y="35"/>
                        </a:cubicBezTo>
                        <a:cubicBezTo>
                          <a:pt x="23" y="35"/>
                          <a:pt x="23" y="35"/>
                          <a:pt x="23" y="35"/>
                        </a:cubicBezTo>
                        <a:cubicBezTo>
                          <a:pt x="23" y="35"/>
                          <a:pt x="23" y="35"/>
                          <a:pt x="23" y="35"/>
                        </a:cubicBezTo>
                        <a:cubicBezTo>
                          <a:pt x="22" y="36"/>
                          <a:pt x="22" y="36"/>
                          <a:pt x="22" y="36"/>
                        </a:cubicBezTo>
                        <a:cubicBezTo>
                          <a:pt x="21" y="36"/>
                          <a:pt x="21" y="36"/>
                          <a:pt x="21" y="36"/>
                        </a:cubicBezTo>
                        <a:cubicBezTo>
                          <a:pt x="19" y="36"/>
                          <a:pt x="19" y="36"/>
                          <a:pt x="19" y="36"/>
                        </a:cubicBezTo>
                        <a:cubicBezTo>
                          <a:pt x="19" y="37"/>
                          <a:pt x="19" y="37"/>
                          <a:pt x="19" y="37"/>
                        </a:cubicBezTo>
                        <a:cubicBezTo>
                          <a:pt x="18" y="38"/>
                          <a:pt x="18" y="38"/>
                          <a:pt x="18" y="38"/>
                        </a:cubicBezTo>
                        <a:cubicBezTo>
                          <a:pt x="17" y="37"/>
                          <a:pt x="17" y="37"/>
                          <a:pt x="17" y="37"/>
                        </a:cubicBezTo>
                        <a:cubicBezTo>
                          <a:pt x="15" y="37"/>
                          <a:pt x="15" y="37"/>
                          <a:pt x="15" y="37"/>
                        </a:cubicBezTo>
                        <a:cubicBezTo>
                          <a:pt x="14" y="37"/>
                          <a:pt x="14" y="37"/>
                          <a:pt x="14" y="37"/>
                        </a:cubicBezTo>
                        <a:cubicBezTo>
                          <a:pt x="14" y="35"/>
                          <a:pt x="14" y="35"/>
                          <a:pt x="14" y="35"/>
                        </a:cubicBezTo>
                        <a:cubicBezTo>
                          <a:pt x="15" y="34"/>
                          <a:pt x="15" y="34"/>
                          <a:pt x="15" y="34"/>
                        </a:cubicBezTo>
                        <a:cubicBezTo>
                          <a:pt x="15" y="32"/>
                          <a:pt x="15" y="32"/>
                          <a:pt x="15" y="32"/>
                        </a:cubicBezTo>
                        <a:cubicBezTo>
                          <a:pt x="13" y="34"/>
                          <a:pt x="13" y="34"/>
                          <a:pt x="13" y="34"/>
                        </a:cubicBezTo>
                        <a:cubicBezTo>
                          <a:pt x="13" y="36"/>
                          <a:pt x="13" y="36"/>
                          <a:pt x="13" y="36"/>
                        </a:cubicBezTo>
                        <a:cubicBezTo>
                          <a:pt x="13" y="38"/>
                          <a:pt x="13" y="38"/>
                          <a:pt x="13" y="38"/>
                        </a:cubicBezTo>
                        <a:cubicBezTo>
                          <a:pt x="14" y="39"/>
                          <a:pt x="14" y="39"/>
                          <a:pt x="14" y="39"/>
                        </a:cubicBezTo>
                        <a:cubicBezTo>
                          <a:pt x="14" y="40"/>
                          <a:pt x="14" y="40"/>
                          <a:pt x="14" y="40"/>
                        </a:cubicBezTo>
                        <a:cubicBezTo>
                          <a:pt x="12" y="40"/>
                          <a:pt x="12" y="40"/>
                          <a:pt x="12" y="40"/>
                        </a:cubicBezTo>
                        <a:cubicBezTo>
                          <a:pt x="12" y="42"/>
                          <a:pt x="12" y="42"/>
                          <a:pt x="12" y="42"/>
                        </a:cubicBezTo>
                        <a:cubicBezTo>
                          <a:pt x="12" y="42"/>
                          <a:pt x="12" y="42"/>
                          <a:pt x="12" y="42"/>
                        </a:cubicBezTo>
                        <a:cubicBezTo>
                          <a:pt x="12" y="42"/>
                          <a:pt x="11" y="42"/>
                          <a:pt x="10"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60" name="Freeform 1359"/>
                  <p:cNvSpPr>
                    <a:spLocks noEditPoints="1"/>
                  </p:cNvSpPr>
                  <p:nvPr/>
                </p:nvSpPr>
                <p:spPr bwMode="auto">
                  <a:xfrm>
                    <a:off x="2025" y="1069"/>
                    <a:ext cx="108" cy="130"/>
                  </a:xfrm>
                  <a:custGeom>
                    <a:avLst/>
                    <a:gdLst>
                      <a:gd name="T0" fmla="*/ 25 w 36"/>
                      <a:gd name="T1" fmla="*/ 5 h 43"/>
                      <a:gd name="T2" fmla="*/ 30 w 36"/>
                      <a:gd name="T3" fmla="*/ 5 h 43"/>
                      <a:gd name="T4" fmla="*/ 35 w 36"/>
                      <a:gd name="T5" fmla="*/ 7 h 43"/>
                      <a:gd name="T6" fmla="*/ 31 w 36"/>
                      <a:gd name="T7" fmla="*/ 9 h 43"/>
                      <a:gd name="T8" fmla="*/ 31 w 36"/>
                      <a:gd name="T9" fmla="*/ 11 h 43"/>
                      <a:gd name="T10" fmla="*/ 28 w 36"/>
                      <a:gd name="T11" fmla="*/ 13 h 43"/>
                      <a:gd name="T12" fmla="*/ 22 w 36"/>
                      <a:gd name="T13" fmla="*/ 17 h 43"/>
                      <a:gd name="T14" fmla="*/ 24 w 36"/>
                      <a:gd name="T15" fmla="*/ 18 h 43"/>
                      <a:gd name="T16" fmla="*/ 28 w 36"/>
                      <a:gd name="T17" fmla="*/ 20 h 43"/>
                      <a:gd name="T18" fmla="*/ 27 w 36"/>
                      <a:gd name="T19" fmla="*/ 25 h 43"/>
                      <a:gd name="T20" fmla="*/ 29 w 36"/>
                      <a:gd name="T21" fmla="*/ 28 h 43"/>
                      <a:gd name="T22" fmla="*/ 25 w 36"/>
                      <a:gd name="T23" fmla="*/ 32 h 43"/>
                      <a:gd name="T24" fmla="*/ 24 w 36"/>
                      <a:gd name="T25" fmla="*/ 33 h 43"/>
                      <a:gd name="T26" fmla="*/ 23 w 36"/>
                      <a:gd name="T27" fmla="*/ 35 h 43"/>
                      <a:gd name="T28" fmla="*/ 19 w 36"/>
                      <a:gd name="T29" fmla="*/ 38 h 43"/>
                      <a:gd name="T30" fmla="*/ 15 w 36"/>
                      <a:gd name="T31" fmla="*/ 35 h 43"/>
                      <a:gd name="T32" fmla="*/ 12 w 36"/>
                      <a:gd name="T33" fmla="*/ 37 h 43"/>
                      <a:gd name="T34" fmla="*/ 12 w 36"/>
                      <a:gd name="T35" fmla="*/ 41 h 43"/>
                      <a:gd name="T36" fmla="*/ 9 w 36"/>
                      <a:gd name="T37" fmla="*/ 41 h 43"/>
                      <a:gd name="T38" fmla="*/ 8 w 36"/>
                      <a:gd name="T39" fmla="*/ 36 h 43"/>
                      <a:gd name="T40" fmla="*/ 7 w 36"/>
                      <a:gd name="T41" fmla="*/ 31 h 43"/>
                      <a:gd name="T42" fmla="*/ 5 w 36"/>
                      <a:gd name="T43" fmla="*/ 26 h 43"/>
                      <a:gd name="T44" fmla="*/ 2 w 36"/>
                      <a:gd name="T45" fmla="*/ 24 h 43"/>
                      <a:gd name="T46" fmla="*/ 2 w 36"/>
                      <a:gd name="T47" fmla="*/ 22 h 43"/>
                      <a:gd name="T48" fmla="*/ 2 w 36"/>
                      <a:gd name="T49" fmla="*/ 16 h 43"/>
                      <a:gd name="T50" fmla="*/ 5 w 36"/>
                      <a:gd name="T51" fmla="*/ 13 h 43"/>
                      <a:gd name="T52" fmla="*/ 7 w 36"/>
                      <a:gd name="T53" fmla="*/ 14 h 43"/>
                      <a:gd name="T54" fmla="*/ 10 w 36"/>
                      <a:gd name="T55" fmla="*/ 18 h 43"/>
                      <a:gd name="T56" fmla="*/ 12 w 36"/>
                      <a:gd name="T57" fmla="*/ 21 h 43"/>
                      <a:gd name="T58" fmla="*/ 14 w 36"/>
                      <a:gd name="T59" fmla="*/ 17 h 43"/>
                      <a:gd name="T60" fmla="*/ 15 w 36"/>
                      <a:gd name="T61" fmla="*/ 13 h 43"/>
                      <a:gd name="T62" fmla="*/ 19 w 36"/>
                      <a:gd name="T63" fmla="*/ 14 h 43"/>
                      <a:gd name="T64" fmla="*/ 16 w 36"/>
                      <a:gd name="T65" fmla="*/ 10 h 43"/>
                      <a:gd name="T66" fmla="*/ 13 w 36"/>
                      <a:gd name="T67" fmla="*/ 7 h 43"/>
                      <a:gd name="T68" fmla="*/ 16 w 36"/>
                      <a:gd name="T69" fmla="*/ 10 h 43"/>
                      <a:gd name="T70" fmla="*/ 18 w 36"/>
                      <a:gd name="T71" fmla="*/ 6 h 43"/>
                      <a:gd name="T72" fmla="*/ 17 w 36"/>
                      <a:gd name="T73" fmla="*/ 2 h 43"/>
                      <a:gd name="T74" fmla="*/ 21 w 36"/>
                      <a:gd name="T75" fmla="*/ 3 h 43"/>
                      <a:gd name="T76" fmla="*/ 22 w 36"/>
                      <a:gd name="T77" fmla="*/ 2 h 43"/>
                      <a:gd name="T78" fmla="*/ 16 w 36"/>
                      <a:gd name="T79" fmla="*/ 4 h 43"/>
                      <a:gd name="T80" fmla="*/ 14 w 36"/>
                      <a:gd name="T81" fmla="*/ 5 h 43"/>
                      <a:gd name="T82" fmla="*/ 16 w 36"/>
                      <a:gd name="T83" fmla="*/ 11 h 43"/>
                      <a:gd name="T84" fmla="*/ 14 w 36"/>
                      <a:gd name="T85" fmla="*/ 13 h 43"/>
                      <a:gd name="T86" fmla="*/ 11 w 36"/>
                      <a:gd name="T87" fmla="*/ 20 h 43"/>
                      <a:gd name="T88" fmla="*/ 9 w 36"/>
                      <a:gd name="T89" fmla="*/ 13 h 43"/>
                      <a:gd name="T90" fmla="*/ 1 w 36"/>
                      <a:gd name="T91" fmla="*/ 16 h 43"/>
                      <a:gd name="T92" fmla="*/ 2 w 36"/>
                      <a:gd name="T93" fmla="*/ 24 h 43"/>
                      <a:gd name="T94" fmla="*/ 7 w 36"/>
                      <a:gd name="T95" fmla="*/ 32 h 43"/>
                      <a:gd name="T96" fmla="*/ 8 w 36"/>
                      <a:gd name="T97" fmla="*/ 42 h 43"/>
                      <a:gd name="T98" fmla="*/ 14 w 36"/>
                      <a:gd name="T99" fmla="*/ 39 h 43"/>
                      <a:gd name="T100" fmla="*/ 18 w 36"/>
                      <a:gd name="T101" fmla="*/ 39 h 43"/>
                      <a:gd name="T102" fmla="*/ 25 w 36"/>
                      <a:gd name="T103" fmla="*/ 34 h 43"/>
                      <a:gd name="T104" fmla="*/ 26 w 36"/>
                      <a:gd name="T105" fmla="*/ 29 h 43"/>
                      <a:gd name="T106" fmla="*/ 28 w 36"/>
                      <a:gd name="T107" fmla="*/ 23 h 43"/>
                      <a:gd name="T108" fmla="*/ 28 w 36"/>
                      <a:gd name="T109" fmla="*/ 19 h 43"/>
                      <a:gd name="T110" fmla="*/ 24 w 36"/>
                      <a:gd name="T111" fmla="*/ 16 h 43"/>
                      <a:gd name="T112" fmla="*/ 32 w 36"/>
                      <a:gd name="T113" fmla="*/ 11 h 43"/>
                      <a:gd name="T114" fmla="*/ 35 w 36"/>
                      <a:gd name="T115" fmla="*/ 6 h 43"/>
                      <a:gd name="T116" fmla="*/ 26 w 36"/>
                      <a:gd name="T117" fmla="*/ 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 h="43">
                        <a:moveTo>
                          <a:pt x="23" y="2"/>
                        </a:moveTo>
                        <a:cubicBezTo>
                          <a:pt x="23" y="2"/>
                          <a:pt x="23" y="2"/>
                          <a:pt x="23" y="2"/>
                        </a:cubicBezTo>
                        <a:cubicBezTo>
                          <a:pt x="23" y="2"/>
                          <a:pt x="23" y="2"/>
                          <a:pt x="23" y="2"/>
                        </a:cubicBezTo>
                        <a:cubicBezTo>
                          <a:pt x="23" y="3"/>
                          <a:pt x="23" y="3"/>
                          <a:pt x="23" y="3"/>
                        </a:cubicBezTo>
                        <a:cubicBezTo>
                          <a:pt x="23" y="3"/>
                          <a:pt x="23" y="3"/>
                          <a:pt x="23" y="3"/>
                        </a:cubicBezTo>
                        <a:cubicBezTo>
                          <a:pt x="24" y="3"/>
                          <a:pt x="24" y="3"/>
                          <a:pt x="24" y="3"/>
                        </a:cubicBezTo>
                        <a:cubicBezTo>
                          <a:pt x="25" y="4"/>
                          <a:pt x="25" y="4"/>
                          <a:pt x="25" y="4"/>
                        </a:cubicBezTo>
                        <a:cubicBezTo>
                          <a:pt x="25" y="5"/>
                          <a:pt x="25" y="5"/>
                          <a:pt x="25" y="5"/>
                        </a:cubicBezTo>
                        <a:cubicBezTo>
                          <a:pt x="25" y="5"/>
                          <a:pt x="25" y="5"/>
                          <a:pt x="25" y="5"/>
                        </a:cubicBezTo>
                        <a:cubicBezTo>
                          <a:pt x="26" y="4"/>
                          <a:pt x="26" y="4"/>
                          <a:pt x="26" y="4"/>
                        </a:cubicBezTo>
                        <a:cubicBezTo>
                          <a:pt x="27" y="5"/>
                          <a:pt x="27" y="5"/>
                          <a:pt x="27" y="5"/>
                        </a:cubicBezTo>
                        <a:cubicBezTo>
                          <a:pt x="27" y="5"/>
                          <a:pt x="27" y="5"/>
                          <a:pt x="27" y="5"/>
                        </a:cubicBezTo>
                        <a:cubicBezTo>
                          <a:pt x="27" y="5"/>
                          <a:pt x="27" y="5"/>
                          <a:pt x="27" y="5"/>
                        </a:cubicBezTo>
                        <a:cubicBezTo>
                          <a:pt x="29" y="5"/>
                          <a:pt x="29" y="5"/>
                          <a:pt x="29" y="5"/>
                        </a:cubicBezTo>
                        <a:cubicBezTo>
                          <a:pt x="29" y="5"/>
                          <a:pt x="29" y="5"/>
                          <a:pt x="29" y="5"/>
                        </a:cubicBezTo>
                        <a:cubicBezTo>
                          <a:pt x="29" y="5"/>
                          <a:pt x="29" y="5"/>
                          <a:pt x="29" y="5"/>
                        </a:cubicBezTo>
                        <a:cubicBezTo>
                          <a:pt x="30" y="4"/>
                          <a:pt x="30" y="4"/>
                          <a:pt x="30" y="4"/>
                        </a:cubicBezTo>
                        <a:cubicBezTo>
                          <a:pt x="30" y="5"/>
                          <a:pt x="30" y="5"/>
                          <a:pt x="30" y="5"/>
                        </a:cubicBezTo>
                        <a:cubicBezTo>
                          <a:pt x="33" y="5"/>
                          <a:pt x="33" y="5"/>
                          <a:pt x="33" y="5"/>
                        </a:cubicBezTo>
                        <a:cubicBezTo>
                          <a:pt x="34" y="5"/>
                          <a:pt x="34" y="5"/>
                          <a:pt x="34" y="5"/>
                        </a:cubicBezTo>
                        <a:cubicBezTo>
                          <a:pt x="34" y="6"/>
                          <a:pt x="34" y="6"/>
                          <a:pt x="34"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7"/>
                          <a:pt x="35" y="7"/>
                          <a:pt x="35" y="7"/>
                        </a:cubicBezTo>
                        <a:cubicBezTo>
                          <a:pt x="35" y="7"/>
                          <a:pt x="35" y="7"/>
                          <a:pt x="35" y="7"/>
                        </a:cubicBezTo>
                        <a:cubicBezTo>
                          <a:pt x="35" y="8"/>
                          <a:pt x="35" y="8"/>
                          <a:pt x="35" y="8"/>
                        </a:cubicBezTo>
                        <a:cubicBezTo>
                          <a:pt x="33" y="9"/>
                          <a:pt x="33" y="9"/>
                          <a:pt x="33" y="9"/>
                        </a:cubicBezTo>
                        <a:cubicBezTo>
                          <a:pt x="33" y="8"/>
                          <a:pt x="33" y="8"/>
                          <a:pt x="33" y="8"/>
                        </a:cubicBezTo>
                        <a:cubicBezTo>
                          <a:pt x="33" y="8"/>
                          <a:pt x="33" y="8"/>
                          <a:pt x="33" y="8"/>
                        </a:cubicBezTo>
                        <a:cubicBezTo>
                          <a:pt x="32" y="7"/>
                          <a:pt x="32" y="7"/>
                          <a:pt x="32" y="7"/>
                        </a:cubicBezTo>
                        <a:cubicBezTo>
                          <a:pt x="32" y="8"/>
                          <a:pt x="32" y="8"/>
                          <a:pt x="32" y="8"/>
                        </a:cubicBezTo>
                        <a:cubicBezTo>
                          <a:pt x="31" y="8"/>
                          <a:pt x="31" y="8"/>
                          <a:pt x="31" y="8"/>
                        </a:cubicBezTo>
                        <a:cubicBezTo>
                          <a:pt x="31" y="9"/>
                          <a:pt x="31" y="9"/>
                          <a:pt x="31" y="9"/>
                        </a:cubicBezTo>
                        <a:cubicBezTo>
                          <a:pt x="30" y="9"/>
                          <a:pt x="30" y="9"/>
                          <a:pt x="30" y="9"/>
                        </a:cubicBezTo>
                        <a:cubicBezTo>
                          <a:pt x="30" y="9"/>
                          <a:pt x="30" y="9"/>
                          <a:pt x="30" y="9"/>
                        </a:cubicBezTo>
                        <a:cubicBezTo>
                          <a:pt x="31" y="10"/>
                          <a:pt x="31" y="10"/>
                          <a:pt x="31" y="10"/>
                        </a:cubicBezTo>
                        <a:cubicBezTo>
                          <a:pt x="31" y="10"/>
                          <a:pt x="31" y="10"/>
                          <a:pt x="31" y="10"/>
                        </a:cubicBezTo>
                        <a:cubicBezTo>
                          <a:pt x="31" y="10"/>
                          <a:pt x="31" y="10"/>
                          <a:pt x="31" y="10"/>
                        </a:cubicBezTo>
                        <a:cubicBezTo>
                          <a:pt x="32" y="11"/>
                          <a:pt x="32" y="11"/>
                          <a:pt x="32" y="11"/>
                        </a:cubicBezTo>
                        <a:cubicBezTo>
                          <a:pt x="32" y="11"/>
                          <a:pt x="32" y="11"/>
                          <a:pt x="32" y="11"/>
                        </a:cubicBezTo>
                        <a:cubicBezTo>
                          <a:pt x="31" y="11"/>
                          <a:pt x="31" y="11"/>
                          <a:pt x="31" y="11"/>
                        </a:cubicBezTo>
                        <a:cubicBezTo>
                          <a:pt x="31" y="11"/>
                          <a:pt x="31" y="11"/>
                          <a:pt x="31" y="11"/>
                        </a:cubicBezTo>
                        <a:cubicBezTo>
                          <a:pt x="31" y="13"/>
                          <a:pt x="31" y="13"/>
                          <a:pt x="31" y="13"/>
                        </a:cubicBezTo>
                        <a:cubicBezTo>
                          <a:pt x="31" y="13"/>
                          <a:pt x="31" y="13"/>
                          <a:pt x="31" y="13"/>
                        </a:cubicBezTo>
                        <a:cubicBezTo>
                          <a:pt x="31" y="13"/>
                          <a:pt x="31" y="13"/>
                          <a:pt x="31" y="13"/>
                        </a:cubicBezTo>
                        <a:cubicBezTo>
                          <a:pt x="31" y="12"/>
                          <a:pt x="31" y="12"/>
                          <a:pt x="31" y="12"/>
                        </a:cubicBezTo>
                        <a:cubicBezTo>
                          <a:pt x="31" y="12"/>
                          <a:pt x="31" y="12"/>
                          <a:pt x="31" y="12"/>
                        </a:cubicBezTo>
                        <a:cubicBezTo>
                          <a:pt x="30" y="12"/>
                          <a:pt x="30" y="12"/>
                          <a:pt x="30" y="12"/>
                        </a:cubicBezTo>
                        <a:cubicBezTo>
                          <a:pt x="28" y="13"/>
                          <a:pt x="28" y="13"/>
                          <a:pt x="28" y="13"/>
                        </a:cubicBezTo>
                        <a:cubicBezTo>
                          <a:pt x="28" y="13"/>
                          <a:pt x="28" y="13"/>
                          <a:pt x="28" y="13"/>
                        </a:cubicBezTo>
                        <a:cubicBezTo>
                          <a:pt x="28" y="13"/>
                          <a:pt x="28" y="13"/>
                          <a:pt x="28" y="13"/>
                        </a:cubicBezTo>
                        <a:cubicBezTo>
                          <a:pt x="28" y="14"/>
                          <a:pt x="28" y="14"/>
                          <a:pt x="28" y="14"/>
                        </a:cubicBezTo>
                        <a:cubicBezTo>
                          <a:pt x="25" y="14"/>
                          <a:pt x="25" y="14"/>
                          <a:pt x="25" y="14"/>
                        </a:cubicBezTo>
                        <a:cubicBezTo>
                          <a:pt x="25" y="14"/>
                          <a:pt x="25" y="14"/>
                          <a:pt x="25" y="14"/>
                        </a:cubicBezTo>
                        <a:cubicBezTo>
                          <a:pt x="25" y="14"/>
                          <a:pt x="25" y="14"/>
                          <a:pt x="25" y="14"/>
                        </a:cubicBezTo>
                        <a:cubicBezTo>
                          <a:pt x="24" y="15"/>
                          <a:pt x="24" y="15"/>
                          <a:pt x="24" y="15"/>
                        </a:cubicBezTo>
                        <a:cubicBezTo>
                          <a:pt x="23" y="15"/>
                          <a:pt x="23" y="15"/>
                          <a:pt x="23" y="15"/>
                        </a:cubicBezTo>
                        <a:cubicBezTo>
                          <a:pt x="23" y="15"/>
                          <a:pt x="23" y="15"/>
                          <a:pt x="23" y="15"/>
                        </a:cubicBezTo>
                        <a:cubicBezTo>
                          <a:pt x="23" y="15"/>
                          <a:pt x="23" y="15"/>
                          <a:pt x="23" y="15"/>
                        </a:cubicBezTo>
                        <a:cubicBezTo>
                          <a:pt x="22" y="17"/>
                          <a:pt x="22" y="17"/>
                          <a:pt x="22" y="17"/>
                        </a:cubicBezTo>
                        <a:cubicBezTo>
                          <a:pt x="22" y="17"/>
                          <a:pt x="22" y="17"/>
                          <a:pt x="22" y="17"/>
                        </a:cubicBezTo>
                        <a:cubicBezTo>
                          <a:pt x="22" y="17"/>
                          <a:pt x="22" y="17"/>
                          <a:pt x="22" y="17"/>
                        </a:cubicBezTo>
                        <a:cubicBezTo>
                          <a:pt x="22" y="18"/>
                          <a:pt x="22" y="18"/>
                          <a:pt x="22" y="18"/>
                        </a:cubicBezTo>
                        <a:cubicBezTo>
                          <a:pt x="22" y="19"/>
                          <a:pt x="22" y="19"/>
                          <a:pt x="22" y="19"/>
                        </a:cubicBezTo>
                        <a:cubicBezTo>
                          <a:pt x="23" y="19"/>
                          <a:pt x="23" y="19"/>
                          <a:pt x="23" y="19"/>
                        </a:cubicBezTo>
                        <a:cubicBezTo>
                          <a:pt x="23" y="18"/>
                          <a:pt x="23" y="18"/>
                          <a:pt x="23" y="18"/>
                        </a:cubicBezTo>
                        <a:cubicBezTo>
                          <a:pt x="24" y="18"/>
                          <a:pt x="24" y="18"/>
                          <a:pt x="24" y="18"/>
                        </a:cubicBezTo>
                        <a:cubicBezTo>
                          <a:pt x="24" y="18"/>
                          <a:pt x="24" y="18"/>
                          <a:pt x="24" y="18"/>
                        </a:cubicBezTo>
                        <a:cubicBezTo>
                          <a:pt x="24" y="18"/>
                          <a:pt x="24" y="18"/>
                          <a:pt x="24" y="18"/>
                        </a:cubicBezTo>
                        <a:cubicBezTo>
                          <a:pt x="26" y="17"/>
                          <a:pt x="26" y="17"/>
                          <a:pt x="26" y="17"/>
                        </a:cubicBezTo>
                        <a:cubicBezTo>
                          <a:pt x="26" y="17"/>
                          <a:pt x="26" y="17"/>
                          <a:pt x="26" y="17"/>
                        </a:cubicBezTo>
                        <a:cubicBezTo>
                          <a:pt x="28" y="18"/>
                          <a:pt x="28" y="18"/>
                          <a:pt x="28" y="18"/>
                        </a:cubicBezTo>
                        <a:cubicBezTo>
                          <a:pt x="28" y="19"/>
                          <a:pt x="28" y="19"/>
                          <a:pt x="28" y="19"/>
                        </a:cubicBezTo>
                        <a:cubicBezTo>
                          <a:pt x="28" y="19"/>
                          <a:pt x="28" y="19"/>
                          <a:pt x="28" y="19"/>
                        </a:cubicBezTo>
                        <a:cubicBezTo>
                          <a:pt x="27" y="19"/>
                          <a:pt x="27" y="19"/>
                          <a:pt x="27" y="19"/>
                        </a:cubicBezTo>
                        <a:cubicBezTo>
                          <a:pt x="25" y="19"/>
                          <a:pt x="25" y="19"/>
                          <a:pt x="25" y="19"/>
                        </a:cubicBezTo>
                        <a:cubicBezTo>
                          <a:pt x="27" y="20"/>
                          <a:pt x="27" y="20"/>
                          <a:pt x="27" y="20"/>
                        </a:cubicBezTo>
                        <a:cubicBezTo>
                          <a:pt x="28" y="20"/>
                          <a:pt x="28" y="20"/>
                          <a:pt x="28" y="20"/>
                        </a:cubicBezTo>
                        <a:cubicBezTo>
                          <a:pt x="28" y="21"/>
                          <a:pt x="28" y="21"/>
                          <a:pt x="28" y="21"/>
                        </a:cubicBezTo>
                        <a:cubicBezTo>
                          <a:pt x="28" y="22"/>
                          <a:pt x="28" y="22"/>
                          <a:pt x="28" y="22"/>
                        </a:cubicBezTo>
                        <a:cubicBezTo>
                          <a:pt x="27" y="22"/>
                          <a:pt x="27" y="22"/>
                          <a:pt x="27" y="22"/>
                        </a:cubicBezTo>
                        <a:cubicBezTo>
                          <a:pt x="27" y="23"/>
                          <a:pt x="27" y="23"/>
                          <a:pt x="27" y="23"/>
                        </a:cubicBezTo>
                        <a:cubicBezTo>
                          <a:pt x="27" y="23"/>
                          <a:pt x="27" y="23"/>
                          <a:pt x="27" y="23"/>
                        </a:cubicBezTo>
                        <a:cubicBezTo>
                          <a:pt x="27" y="24"/>
                          <a:pt x="27" y="24"/>
                          <a:pt x="27" y="24"/>
                        </a:cubicBezTo>
                        <a:cubicBezTo>
                          <a:pt x="27" y="24"/>
                          <a:pt x="27" y="24"/>
                          <a:pt x="27" y="24"/>
                        </a:cubicBezTo>
                        <a:cubicBezTo>
                          <a:pt x="27" y="24"/>
                          <a:pt x="27" y="24"/>
                          <a:pt x="27" y="24"/>
                        </a:cubicBezTo>
                        <a:cubicBezTo>
                          <a:pt x="27" y="25"/>
                          <a:pt x="27" y="25"/>
                          <a:pt x="27" y="25"/>
                        </a:cubicBezTo>
                        <a:cubicBezTo>
                          <a:pt x="28" y="26"/>
                          <a:pt x="28" y="26"/>
                          <a:pt x="28" y="26"/>
                        </a:cubicBezTo>
                        <a:cubicBezTo>
                          <a:pt x="28" y="25"/>
                          <a:pt x="28" y="25"/>
                          <a:pt x="28" y="25"/>
                        </a:cubicBezTo>
                        <a:cubicBezTo>
                          <a:pt x="29" y="24"/>
                          <a:pt x="29" y="24"/>
                          <a:pt x="29" y="24"/>
                        </a:cubicBezTo>
                        <a:cubicBezTo>
                          <a:pt x="30" y="23"/>
                          <a:pt x="30" y="23"/>
                          <a:pt x="30" y="23"/>
                        </a:cubicBezTo>
                        <a:cubicBezTo>
                          <a:pt x="30" y="25"/>
                          <a:pt x="30" y="25"/>
                          <a:pt x="30" y="25"/>
                        </a:cubicBezTo>
                        <a:cubicBezTo>
                          <a:pt x="29" y="27"/>
                          <a:pt x="29" y="27"/>
                          <a:pt x="29" y="27"/>
                        </a:cubicBezTo>
                        <a:cubicBezTo>
                          <a:pt x="29" y="27"/>
                          <a:pt x="29" y="27"/>
                          <a:pt x="29" y="27"/>
                        </a:cubicBezTo>
                        <a:cubicBezTo>
                          <a:pt x="29" y="27"/>
                          <a:pt x="29" y="27"/>
                          <a:pt x="29" y="27"/>
                        </a:cubicBezTo>
                        <a:cubicBezTo>
                          <a:pt x="29" y="28"/>
                          <a:pt x="29" y="28"/>
                          <a:pt x="29" y="28"/>
                        </a:cubicBezTo>
                        <a:cubicBezTo>
                          <a:pt x="27" y="29"/>
                          <a:pt x="27" y="29"/>
                          <a:pt x="27" y="29"/>
                        </a:cubicBezTo>
                        <a:cubicBezTo>
                          <a:pt x="26" y="29"/>
                          <a:pt x="26" y="29"/>
                          <a:pt x="26" y="29"/>
                        </a:cubicBezTo>
                        <a:cubicBezTo>
                          <a:pt x="26" y="29"/>
                          <a:pt x="26" y="29"/>
                          <a:pt x="26" y="29"/>
                        </a:cubicBezTo>
                        <a:cubicBezTo>
                          <a:pt x="26" y="29"/>
                          <a:pt x="26" y="29"/>
                          <a:pt x="26" y="29"/>
                        </a:cubicBezTo>
                        <a:cubicBezTo>
                          <a:pt x="26" y="30"/>
                          <a:pt x="26" y="30"/>
                          <a:pt x="26" y="30"/>
                        </a:cubicBezTo>
                        <a:cubicBezTo>
                          <a:pt x="25" y="30"/>
                          <a:pt x="25" y="30"/>
                          <a:pt x="25" y="30"/>
                        </a:cubicBezTo>
                        <a:cubicBezTo>
                          <a:pt x="26" y="30"/>
                          <a:pt x="26" y="30"/>
                          <a:pt x="26" y="30"/>
                        </a:cubicBezTo>
                        <a:cubicBezTo>
                          <a:pt x="26" y="31"/>
                          <a:pt x="26" y="31"/>
                          <a:pt x="26" y="31"/>
                        </a:cubicBezTo>
                        <a:cubicBezTo>
                          <a:pt x="25" y="32"/>
                          <a:pt x="25" y="32"/>
                          <a:pt x="25" y="32"/>
                        </a:cubicBezTo>
                        <a:cubicBezTo>
                          <a:pt x="25" y="32"/>
                          <a:pt x="25" y="32"/>
                          <a:pt x="25" y="32"/>
                        </a:cubicBezTo>
                        <a:cubicBezTo>
                          <a:pt x="25" y="32"/>
                          <a:pt x="25" y="32"/>
                          <a:pt x="25" y="32"/>
                        </a:cubicBezTo>
                        <a:cubicBezTo>
                          <a:pt x="25" y="31"/>
                          <a:pt x="25" y="31"/>
                          <a:pt x="25" y="31"/>
                        </a:cubicBezTo>
                        <a:cubicBezTo>
                          <a:pt x="25" y="31"/>
                          <a:pt x="25" y="31"/>
                          <a:pt x="25" y="31"/>
                        </a:cubicBezTo>
                        <a:cubicBezTo>
                          <a:pt x="24" y="32"/>
                          <a:pt x="24" y="32"/>
                          <a:pt x="24" y="32"/>
                        </a:cubicBezTo>
                        <a:cubicBezTo>
                          <a:pt x="24" y="32"/>
                          <a:pt x="24" y="32"/>
                          <a:pt x="24" y="32"/>
                        </a:cubicBezTo>
                        <a:cubicBezTo>
                          <a:pt x="24" y="32"/>
                          <a:pt x="24" y="32"/>
                          <a:pt x="24" y="32"/>
                        </a:cubicBezTo>
                        <a:cubicBezTo>
                          <a:pt x="24" y="33"/>
                          <a:pt x="24" y="33"/>
                          <a:pt x="24" y="33"/>
                        </a:cubicBezTo>
                        <a:cubicBezTo>
                          <a:pt x="24" y="33"/>
                          <a:pt x="24" y="33"/>
                          <a:pt x="24" y="33"/>
                        </a:cubicBezTo>
                        <a:cubicBezTo>
                          <a:pt x="24" y="33"/>
                          <a:pt x="24" y="33"/>
                          <a:pt x="24" y="33"/>
                        </a:cubicBezTo>
                        <a:cubicBezTo>
                          <a:pt x="25" y="34"/>
                          <a:pt x="25" y="34"/>
                          <a:pt x="25" y="34"/>
                        </a:cubicBezTo>
                        <a:cubicBezTo>
                          <a:pt x="24" y="34"/>
                          <a:pt x="24" y="34"/>
                          <a:pt x="24" y="34"/>
                        </a:cubicBezTo>
                        <a:cubicBezTo>
                          <a:pt x="23" y="34"/>
                          <a:pt x="23" y="34"/>
                          <a:pt x="23" y="34"/>
                        </a:cubicBezTo>
                        <a:cubicBezTo>
                          <a:pt x="24" y="35"/>
                          <a:pt x="24" y="35"/>
                          <a:pt x="24" y="35"/>
                        </a:cubicBezTo>
                        <a:cubicBezTo>
                          <a:pt x="24" y="35"/>
                          <a:pt x="24" y="35"/>
                          <a:pt x="24" y="35"/>
                        </a:cubicBezTo>
                        <a:cubicBezTo>
                          <a:pt x="24" y="36"/>
                          <a:pt x="24" y="36"/>
                          <a:pt x="24" y="36"/>
                        </a:cubicBezTo>
                        <a:cubicBezTo>
                          <a:pt x="23" y="36"/>
                          <a:pt x="23" y="36"/>
                          <a:pt x="23" y="36"/>
                        </a:cubicBezTo>
                        <a:cubicBezTo>
                          <a:pt x="23" y="35"/>
                          <a:pt x="23" y="35"/>
                          <a:pt x="23" y="35"/>
                        </a:cubicBezTo>
                        <a:cubicBezTo>
                          <a:pt x="23" y="36"/>
                          <a:pt x="23" y="36"/>
                          <a:pt x="23" y="36"/>
                        </a:cubicBezTo>
                        <a:cubicBezTo>
                          <a:pt x="22" y="36"/>
                          <a:pt x="22" y="36"/>
                          <a:pt x="22" y="36"/>
                        </a:cubicBezTo>
                        <a:cubicBezTo>
                          <a:pt x="21" y="36"/>
                          <a:pt x="21" y="36"/>
                          <a:pt x="21" y="36"/>
                        </a:cubicBezTo>
                        <a:cubicBezTo>
                          <a:pt x="21" y="36"/>
                          <a:pt x="21" y="36"/>
                          <a:pt x="21" y="36"/>
                        </a:cubicBezTo>
                        <a:cubicBezTo>
                          <a:pt x="21" y="36"/>
                          <a:pt x="21" y="36"/>
                          <a:pt x="21" y="36"/>
                        </a:cubicBezTo>
                        <a:cubicBezTo>
                          <a:pt x="19" y="37"/>
                          <a:pt x="19" y="37"/>
                          <a:pt x="19" y="37"/>
                        </a:cubicBezTo>
                        <a:cubicBezTo>
                          <a:pt x="19" y="37"/>
                          <a:pt x="19" y="37"/>
                          <a:pt x="19" y="37"/>
                        </a:cubicBezTo>
                        <a:cubicBezTo>
                          <a:pt x="19" y="37"/>
                          <a:pt x="19" y="37"/>
                          <a:pt x="19" y="37"/>
                        </a:cubicBezTo>
                        <a:cubicBezTo>
                          <a:pt x="19" y="38"/>
                          <a:pt x="19" y="38"/>
                          <a:pt x="19" y="38"/>
                        </a:cubicBezTo>
                        <a:cubicBezTo>
                          <a:pt x="18" y="38"/>
                          <a:pt x="18" y="38"/>
                          <a:pt x="18" y="38"/>
                        </a:cubicBezTo>
                        <a:cubicBezTo>
                          <a:pt x="17" y="38"/>
                          <a:pt x="17" y="38"/>
                          <a:pt x="17" y="38"/>
                        </a:cubicBezTo>
                        <a:cubicBezTo>
                          <a:pt x="16" y="37"/>
                          <a:pt x="16" y="37"/>
                          <a:pt x="16" y="37"/>
                        </a:cubicBezTo>
                        <a:cubicBezTo>
                          <a:pt x="16" y="37"/>
                          <a:pt x="16" y="37"/>
                          <a:pt x="16" y="37"/>
                        </a:cubicBezTo>
                        <a:cubicBezTo>
                          <a:pt x="15" y="38"/>
                          <a:pt x="15" y="38"/>
                          <a:pt x="15" y="38"/>
                        </a:cubicBezTo>
                        <a:cubicBezTo>
                          <a:pt x="15" y="38"/>
                          <a:pt x="15" y="38"/>
                          <a:pt x="15" y="38"/>
                        </a:cubicBezTo>
                        <a:cubicBezTo>
                          <a:pt x="14" y="36"/>
                          <a:pt x="14" y="36"/>
                          <a:pt x="14" y="36"/>
                        </a:cubicBezTo>
                        <a:cubicBezTo>
                          <a:pt x="15" y="35"/>
                          <a:pt x="15" y="35"/>
                          <a:pt x="15" y="35"/>
                        </a:cubicBezTo>
                        <a:cubicBezTo>
                          <a:pt x="15" y="35"/>
                          <a:pt x="15" y="35"/>
                          <a:pt x="15" y="35"/>
                        </a:cubicBezTo>
                        <a:cubicBezTo>
                          <a:pt x="15" y="34"/>
                          <a:pt x="15" y="34"/>
                          <a:pt x="15" y="34"/>
                        </a:cubicBezTo>
                        <a:cubicBezTo>
                          <a:pt x="16" y="34"/>
                          <a:pt x="16" y="34"/>
                          <a:pt x="16" y="34"/>
                        </a:cubicBezTo>
                        <a:cubicBezTo>
                          <a:pt x="16" y="32"/>
                          <a:pt x="16" y="32"/>
                          <a:pt x="16" y="32"/>
                        </a:cubicBezTo>
                        <a:cubicBezTo>
                          <a:pt x="15" y="33"/>
                          <a:pt x="15" y="33"/>
                          <a:pt x="15" y="33"/>
                        </a:cubicBezTo>
                        <a:cubicBezTo>
                          <a:pt x="13" y="35"/>
                          <a:pt x="13" y="35"/>
                          <a:pt x="13" y="35"/>
                        </a:cubicBezTo>
                        <a:cubicBezTo>
                          <a:pt x="12" y="35"/>
                          <a:pt x="12" y="35"/>
                          <a:pt x="12" y="35"/>
                        </a:cubicBezTo>
                        <a:cubicBezTo>
                          <a:pt x="12" y="35"/>
                          <a:pt x="12" y="35"/>
                          <a:pt x="12" y="35"/>
                        </a:cubicBezTo>
                        <a:cubicBezTo>
                          <a:pt x="12" y="37"/>
                          <a:pt x="12" y="37"/>
                          <a:pt x="12" y="37"/>
                        </a:cubicBezTo>
                        <a:cubicBezTo>
                          <a:pt x="12" y="37"/>
                          <a:pt x="12" y="37"/>
                          <a:pt x="12" y="37"/>
                        </a:cubicBezTo>
                        <a:cubicBezTo>
                          <a:pt x="12" y="37"/>
                          <a:pt x="12" y="37"/>
                          <a:pt x="12" y="37"/>
                        </a:cubicBezTo>
                        <a:cubicBezTo>
                          <a:pt x="13" y="39"/>
                          <a:pt x="13" y="39"/>
                          <a:pt x="13" y="39"/>
                        </a:cubicBezTo>
                        <a:cubicBezTo>
                          <a:pt x="13" y="39"/>
                          <a:pt x="13" y="39"/>
                          <a:pt x="13" y="39"/>
                        </a:cubicBezTo>
                        <a:cubicBezTo>
                          <a:pt x="13" y="39"/>
                          <a:pt x="13" y="39"/>
                          <a:pt x="13" y="39"/>
                        </a:cubicBezTo>
                        <a:cubicBezTo>
                          <a:pt x="14" y="40"/>
                          <a:pt x="14" y="40"/>
                          <a:pt x="14" y="40"/>
                        </a:cubicBezTo>
                        <a:cubicBezTo>
                          <a:pt x="14" y="40"/>
                          <a:pt x="14" y="40"/>
                          <a:pt x="14" y="40"/>
                        </a:cubicBezTo>
                        <a:cubicBezTo>
                          <a:pt x="12" y="41"/>
                          <a:pt x="12" y="41"/>
                          <a:pt x="12" y="41"/>
                        </a:cubicBezTo>
                        <a:cubicBezTo>
                          <a:pt x="12" y="41"/>
                          <a:pt x="12" y="41"/>
                          <a:pt x="12" y="41"/>
                        </a:cubicBezTo>
                        <a:cubicBezTo>
                          <a:pt x="12" y="41"/>
                          <a:pt x="12" y="41"/>
                          <a:pt x="12" y="41"/>
                        </a:cubicBezTo>
                        <a:cubicBezTo>
                          <a:pt x="12" y="43"/>
                          <a:pt x="12" y="43"/>
                          <a:pt x="12" y="43"/>
                        </a:cubicBezTo>
                        <a:cubicBezTo>
                          <a:pt x="11" y="43"/>
                          <a:pt x="11" y="43"/>
                          <a:pt x="10" y="43"/>
                        </a:cubicBezTo>
                        <a:cubicBezTo>
                          <a:pt x="10" y="43"/>
                          <a:pt x="10" y="43"/>
                          <a:pt x="10" y="43"/>
                        </a:cubicBezTo>
                        <a:cubicBezTo>
                          <a:pt x="10" y="41"/>
                          <a:pt x="10" y="41"/>
                          <a:pt x="10" y="41"/>
                        </a:cubicBezTo>
                        <a:cubicBezTo>
                          <a:pt x="10" y="41"/>
                          <a:pt x="10" y="41"/>
                          <a:pt x="10" y="41"/>
                        </a:cubicBezTo>
                        <a:cubicBezTo>
                          <a:pt x="10" y="41"/>
                          <a:pt x="10" y="41"/>
                          <a:pt x="10" y="41"/>
                        </a:cubicBezTo>
                        <a:cubicBezTo>
                          <a:pt x="9" y="41"/>
                          <a:pt x="9" y="41"/>
                          <a:pt x="9" y="41"/>
                        </a:cubicBezTo>
                        <a:cubicBezTo>
                          <a:pt x="9" y="40"/>
                          <a:pt x="9" y="40"/>
                          <a:pt x="9" y="40"/>
                        </a:cubicBezTo>
                        <a:cubicBezTo>
                          <a:pt x="9" y="41"/>
                          <a:pt x="9" y="41"/>
                          <a:pt x="9" y="41"/>
                        </a:cubicBezTo>
                        <a:cubicBezTo>
                          <a:pt x="8" y="41"/>
                          <a:pt x="8" y="41"/>
                          <a:pt x="8" y="41"/>
                        </a:cubicBezTo>
                        <a:cubicBezTo>
                          <a:pt x="9" y="40"/>
                          <a:pt x="9" y="40"/>
                          <a:pt x="9" y="40"/>
                        </a:cubicBezTo>
                        <a:cubicBezTo>
                          <a:pt x="9" y="40"/>
                          <a:pt x="9" y="40"/>
                          <a:pt x="9" y="40"/>
                        </a:cubicBezTo>
                        <a:cubicBezTo>
                          <a:pt x="9" y="40"/>
                          <a:pt x="9" y="40"/>
                          <a:pt x="9" y="40"/>
                        </a:cubicBezTo>
                        <a:cubicBezTo>
                          <a:pt x="8" y="38"/>
                          <a:pt x="8" y="38"/>
                          <a:pt x="8" y="38"/>
                        </a:cubicBezTo>
                        <a:cubicBezTo>
                          <a:pt x="8" y="38"/>
                          <a:pt x="8" y="38"/>
                          <a:pt x="8" y="38"/>
                        </a:cubicBezTo>
                        <a:cubicBezTo>
                          <a:pt x="8" y="38"/>
                          <a:pt x="8" y="38"/>
                          <a:pt x="8" y="38"/>
                        </a:cubicBezTo>
                        <a:cubicBezTo>
                          <a:pt x="8" y="37"/>
                          <a:pt x="8" y="37"/>
                          <a:pt x="8" y="37"/>
                        </a:cubicBezTo>
                        <a:cubicBezTo>
                          <a:pt x="8" y="36"/>
                          <a:pt x="8" y="36"/>
                          <a:pt x="8" y="36"/>
                        </a:cubicBezTo>
                        <a:cubicBezTo>
                          <a:pt x="8" y="36"/>
                          <a:pt x="8" y="36"/>
                          <a:pt x="8" y="36"/>
                        </a:cubicBezTo>
                        <a:cubicBezTo>
                          <a:pt x="8" y="36"/>
                          <a:pt x="8" y="36"/>
                          <a:pt x="8" y="36"/>
                        </a:cubicBezTo>
                        <a:cubicBezTo>
                          <a:pt x="8" y="34"/>
                          <a:pt x="8" y="34"/>
                          <a:pt x="8" y="34"/>
                        </a:cubicBezTo>
                        <a:cubicBezTo>
                          <a:pt x="8" y="34"/>
                          <a:pt x="8" y="34"/>
                          <a:pt x="8" y="34"/>
                        </a:cubicBezTo>
                        <a:cubicBezTo>
                          <a:pt x="9" y="33"/>
                          <a:pt x="9" y="33"/>
                          <a:pt x="9" y="33"/>
                        </a:cubicBezTo>
                        <a:cubicBezTo>
                          <a:pt x="8" y="33"/>
                          <a:pt x="8" y="33"/>
                          <a:pt x="8" y="33"/>
                        </a:cubicBezTo>
                        <a:cubicBezTo>
                          <a:pt x="7" y="33"/>
                          <a:pt x="7" y="33"/>
                          <a:pt x="7" y="33"/>
                        </a:cubicBezTo>
                        <a:cubicBezTo>
                          <a:pt x="7" y="32"/>
                          <a:pt x="7" y="32"/>
                          <a:pt x="7" y="32"/>
                        </a:cubicBezTo>
                        <a:cubicBezTo>
                          <a:pt x="7" y="31"/>
                          <a:pt x="7" y="31"/>
                          <a:pt x="7" y="31"/>
                        </a:cubicBezTo>
                        <a:cubicBezTo>
                          <a:pt x="7" y="31"/>
                          <a:pt x="7" y="31"/>
                          <a:pt x="7" y="31"/>
                        </a:cubicBezTo>
                        <a:cubicBezTo>
                          <a:pt x="7" y="31"/>
                          <a:pt x="7" y="31"/>
                          <a:pt x="7" y="31"/>
                        </a:cubicBezTo>
                        <a:cubicBezTo>
                          <a:pt x="6" y="29"/>
                          <a:pt x="6" y="29"/>
                          <a:pt x="6" y="29"/>
                        </a:cubicBezTo>
                        <a:cubicBezTo>
                          <a:pt x="6" y="28"/>
                          <a:pt x="6" y="28"/>
                          <a:pt x="6" y="28"/>
                        </a:cubicBezTo>
                        <a:cubicBezTo>
                          <a:pt x="6" y="28"/>
                          <a:pt x="6" y="28"/>
                          <a:pt x="6" y="28"/>
                        </a:cubicBezTo>
                        <a:cubicBezTo>
                          <a:pt x="6" y="27"/>
                          <a:pt x="6" y="27"/>
                          <a:pt x="6" y="27"/>
                        </a:cubicBezTo>
                        <a:cubicBezTo>
                          <a:pt x="5" y="26"/>
                          <a:pt x="5" y="26"/>
                          <a:pt x="5" y="26"/>
                        </a:cubicBezTo>
                        <a:cubicBezTo>
                          <a:pt x="5" y="26"/>
                          <a:pt x="5" y="26"/>
                          <a:pt x="5" y="26"/>
                        </a:cubicBezTo>
                        <a:cubicBezTo>
                          <a:pt x="5" y="26"/>
                          <a:pt x="5" y="26"/>
                          <a:pt x="5" y="26"/>
                        </a:cubicBezTo>
                        <a:cubicBezTo>
                          <a:pt x="4" y="26"/>
                          <a:pt x="4" y="26"/>
                          <a:pt x="4" y="26"/>
                        </a:cubicBezTo>
                        <a:cubicBezTo>
                          <a:pt x="4" y="25"/>
                          <a:pt x="4" y="25"/>
                          <a:pt x="4" y="25"/>
                        </a:cubicBezTo>
                        <a:cubicBezTo>
                          <a:pt x="4" y="24"/>
                          <a:pt x="4" y="24"/>
                          <a:pt x="4" y="24"/>
                        </a:cubicBezTo>
                        <a:cubicBezTo>
                          <a:pt x="4" y="24"/>
                          <a:pt x="4" y="24"/>
                          <a:pt x="4" y="24"/>
                        </a:cubicBezTo>
                        <a:cubicBezTo>
                          <a:pt x="4" y="24"/>
                          <a:pt x="4" y="24"/>
                          <a:pt x="4" y="24"/>
                        </a:cubicBezTo>
                        <a:cubicBezTo>
                          <a:pt x="3" y="23"/>
                          <a:pt x="3" y="23"/>
                          <a:pt x="3" y="23"/>
                        </a:cubicBezTo>
                        <a:cubicBezTo>
                          <a:pt x="3" y="23"/>
                          <a:pt x="3" y="23"/>
                          <a:pt x="3" y="23"/>
                        </a:cubicBezTo>
                        <a:cubicBezTo>
                          <a:pt x="3" y="23"/>
                          <a:pt x="3" y="23"/>
                          <a:pt x="3" y="23"/>
                        </a:cubicBezTo>
                        <a:cubicBezTo>
                          <a:pt x="2" y="24"/>
                          <a:pt x="2" y="24"/>
                          <a:pt x="2" y="24"/>
                        </a:cubicBezTo>
                        <a:cubicBezTo>
                          <a:pt x="2" y="24"/>
                          <a:pt x="2" y="24"/>
                          <a:pt x="2" y="24"/>
                        </a:cubicBezTo>
                        <a:cubicBezTo>
                          <a:pt x="2" y="23"/>
                          <a:pt x="2" y="23"/>
                          <a:pt x="2" y="23"/>
                        </a:cubicBezTo>
                        <a:cubicBezTo>
                          <a:pt x="2" y="23"/>
                          <a:pt x="2" y="23"/>
                          <a:pt x="2" y="23"/>
                        </a:cubicBezTo>
                        <a:cubicBezTo>
                          <a:pt x="1" y="24"/>
                          <a:pt x="1" y="24"/>
                          <a:pt x="1" y="24"/>
                        </a:cubicBezTo>
                        <a:cubicBezTo>
                          <a:pt x="1" y="23"/>
                          <a:pt x="1" y="23"/>
                          <a:pt x="1" y="23"/>
                        </a:cubicBezTo>
                        <a:cubicBezTo>
                          <a:pt x="1" y="22"/>
                          <a:pt x="1" y="22"/>
                          <a:pt x="1" y="22"/>
                        </a:cubicBezTo>
                        <a:cubicBezTo>
                          <a:pt x="2" y="22"/>
                          <a:pt x="2" y="22"/>
                          <a:pt x="2" y="22"/>
                        </a:cubicBezTo>
                        <a:cubicBezTo>
                          <a:pt x="2" y="22"/>
                          <a:pt x="2" y="22"/>
                          <a:pt x="2" y="22"/>
                        </a:cubicBezTo>
                        <a:cubicBezTo>
                          <a:pt x="2" y="22"/>
                          <a:pt x="2" y="22"/>
                          <a:pt x="2" y="22"/>
                        </a:cubicBezTo>
                        <a:cubicBezTo>
                          <a:pt x="2" y="20"/>
                          <a:pt x="2" y="20"/>
                          <a:pt x="2" y="20"/>
                        </a:cubicBezTo>
                        <a:cubicBezTo>
                          <a:pt x="2" y="20"/>
                          <a:pt x="2" y="20"/>
                          <a:pt x="2" y="20"/>
                        </a:cubicBezTo>
                        <a:cubicBezTo>
                          <a:pt x="2" y="19"/>
                          <a:pt x="2" y="19"/>
                          <a:pt x="2" y="19"/>
                        </a:cubicBezTo>
                        <a:cubicBezTo>
                          <a:pt x="2" y="19"/>
                          <a:pt x="2" y="19"/>
                          <a:pt x="2" y="19"/>
                        </a:cubicBezTo>
                        <a:cubicBezTo>
                          <a:pt x="2" y="18"/>
                          <a:pt x="2" y="18"/>
                          <a:pt x="2" y="18"/>
                        </a:cubicBezTo>
                        <a:cubicBezTo>
                          <a:pt x="2" y="18"/>
                          <a:pt x="2" y="18"/>
                          <a:pt x="2" y="18"/>
                        </a:cubicBezTo>
                        <a:cubicBezTo>
                          <a:pt x="2" y="18"/>
                          <a:pt x="2" y="18"/>
                          <a:pt x="2" y="18"/>
                        </a:cubicBezTo>
                        <a:cubicBezTo>
                          <a:pt x="2" y="16"/>
                          <a:pt x="2" y="16"/>
                          <a:pt x="2" y="16"/>
                        </a:cubicBezTo>
                        <a:cubicBezTo>
                          <a:pt x="2" y="16"/>
                          <a:pt x="2" y="16"/>
                          <a:pt x="2" y="16"/>
                        </a:cubicBezTo>
                        <a:cubicBezTo>
                          <a:pt x="2" y="16"/>
                          <a:pt x="2" y="16"/>
                          <a:pt x="2" y="16"/>
                        </a:cubicBezTo>
                        <a:cubicBezTo>
                          <a:pt x="1" y="15"/>
                          <a:pt x="1" y="15"/>
                          <a:pt x="1" y="15"/>
                        </a:cubicBezTo>
                        <a:cubicBezTo>
                          <a:pt x="3" y="14"/>
                          <a:pt x="3" y="14"/>
                          <a:pt x="3" y="14"/>
                        </a:cubicBezTo>
                        <a:cubicBezTo>
                          <a:pt x="4" y="13"/>
                          <a:pt x="4" y="13"/>
                          <a:pt x="4" y="13"/>
                        </a:cubicBezTo>
                        <a:cubicBezTo>
                          <a:pt x="4" y="13"/>
                          <a:pt x="4" y="13"/>
                          <a:pt x="4" y="13"/>
                        </a:cubicBezTo>
                        <a:cubicBezTo>
                          <a:pt x="4" y="13"/>
                          <a:pt x="4" y="13"/>
                          <a:pt x="4" y="13"/>
                        </a:cubicBezTo>
                        <a:cubicBezTo>
                          <a:pt x="4" y="12"/>
                          <a:pt x="4" y="12"/>
                          <a:pt x="4" y="12"/>
                        </a:cubicBezTo>
                        <a:cubicBezTo>
                          <a:pt x="4" y="12"/>
                          <a:pt x="4" y="12"/>
                          <a:pt x="4" y="12"/>
                        </a:cubicBezTo>
                        <a:cubicBezTo>
                          <a:pt x="5" y="13"/>
                          <a:pt x="5" y="13"/>
                          <a:pt x="5" y="13"/>
                        </a:cubicBezTo>
                        <a:cubicBezTo>
                          <a:pt x="5" y="13"/>
                          <a:pt x="5" y="13"/>
                          <a:pt x="5" y="13"/>
                        </a:cubicBezTo>
                        <a:cubicBezTo>
                          <a:pt x="5" y="13"/>
                          <a:pt x="5" y="13"/>
                          <a:pt x="5" y="13"/>
                        </a:cubicBezTo>
                        <a:cubicBezTo>
                          <a:pt x="7" y="12"/>
                          <a:pt x="7" y="12"/>
                          <a:pt x="7" y="12"/>
                        </a:cubicBezTo>
                        <a:cubicBezTo>
                          <a:pt x="8" y="13"/>
                          <a:pt x="8" y="13"/>
                          <a:pt x="8" y="13"/>
                        </a:cubicBezTo>
                        <a:cubicBezTo>
                          <a:pt x="8" y="13"/>
                          <a:pt x="8" y="13"/>
                          <a:pt x="8" y="13"/>
                        </a:cubicBezTo>
                        <a:cubicBezTo>
                          <a:pt x="8" y="13"/>
                          <a:pt x="8" y="13"/>
                          <a:pt x="8" y="13"/>
                        </a:cubicBezTo>
                        <a:cubicBezTo>
                          <a:pt x="7" y="13"/>
                          <a:pt x="7" y="13"/>
                          <a:pt x="7" y="13"/>
                        </a:cubicBezTo>
                        <a:cubicBezTo>
                          <a:pt x="7" y="13"/>
                          <a:pt x="7" y="13"/>
                          <a:pt x="7" y="13"/>
                        </a:cubicBezTo>
                        <a:cubicBezTo>
                          <a:pt x="7" y="14"/>
                          <a:pt x="7" y="14"/>
                          <a:pt x="7" y="14"/>
                        </a:cubicBezTo>
                        <a:cubicBezTo>
                          <a:pt x="7" y="14"/>
                          <a:pt x="7" y="14"/>
                          <a:pt x="7" y="14"/>
                        </a:cubicBezTo>
                        <a:cubicBezTo>
                          <a:pt x="7" y="15"/>
                          <a:pt x="7" y="15"/>
                          <a:pt x="7" y="15"/>
                        </a:cubicBezTo>
                        <a:cubicBezTo>
                          <a:pt x="7" y="15"/>
                          <a:pt x="7" y="15"/>
                          <a:pt x="7" y="15"/>
                        </a:cubicBezTo>
                        <a:cubicBezTo>
                          <a:pt x="8" y="15"/>
                          <a:pt x="8" y="15"/>
                          <a:pt x="8" y="15"/>
                        </a:cubicBezTo>
                        <a:cubicBezTo>
                          <a:pt x="8" y="15"/>
                          <a:pt x="8" y="15"/>
                          <a:pt x="8" y="15"/>
                        </a:cubicBezTo>
                        <a:cubicBezTo>
                          <a:pt x="8" y="16"/>
                          <a:pt x="8" y="16"/>
                          <a:pt x="8" y="16"/>
                        </a:cubicBezTo>
                        <a:cubicBezTo>
                          <a:pt x="8" y="16"/>
                          <a:pt x="8" y="16"/>
                          <a:pt x="8" y="16"/>
                        </a:cubicBezTo>
                        <a:cubicBezTo>
                          <a:pt x="8" y="17"/>
                          <a:pt x="8" y="17"/>
                          <a:pt x="8" y="17"/>
                        </a:cubicBezTo>
                        <a:cubicBezTo>
                          <a:pt x="10" y="18"/>
                          <a:pt x="10" y="18"/>
                          <a:pt x="10" y="18"/>
                        </a:cubicBezTo>
                        <a:cubicBezTo>
                          <a:pt x="10" y="19"/>
                          <a:pt x="10" y="19"/>
                          <a:pt x="10" y="19"/>
                        </a:cubicBezTo>
                        <a:cubicBezTo>
                          <a:pt x="10" y="19"/>
                          <a:pt x="10" y="19"/>
                          <a:pt x="10" y="19"/>
                        </a:cubicBezTo>
                        <a:cubicBezTo>
                          <a:pt x="10" y="19"/>
                          <a:pt x="10" y="19"/>
                          <a:pt x="10" y="19"/>
                        </a:cubicBezTo>
                        <a:cubicBezTo>
                          <a:pt x="10" y="20"/>
                          <a:pt x="10" y="20"/>
                          <a:pt x="10" y="20"/>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3" y="20"/>
                          <a:pt x="13" y="20"/>
                          <a:pt x="13" y="20"/>
                        </a:cubicBezTo>
                        <a:cubicBezTo>
                          <a:pt x="13" y="20"/>
                          <a:pt x="13" y="20"/>
                          <a:pt x="13" y="20"/>
                        </a:cubicBezTo>
                        <a:cubicBezTo>
                          <a:pt x="13" y="20"/>
                          <a:pt x="13" y="20"/>
                          <a:pt x="13" y="20"/>
                        </a:cubicBezTo>
                        <a:cubicBezTo>
                          <a:pt x="13" y="19"/>
                          <a:pt x="13" y="19"/>
                          <a:pt x="13" y="19"/>
                        </a:cubicBezTo>
                        <a:cubicBezTo>
                          <a:pt x="13" y="19"/>
                          <a:pt x="13" y="19"/>
                          <a:pt x="13" y="19"/>
                        </a:cubicBezTo>
                        <a:cubicBezTo>
                          <a:pt x="13" y="19"/>
                          <a:pt x="13" y="19"/>
                          <a:pt x="13" y="19"/>
                        </a:cubicBezTo>
                        <a:cubicBezTo>
                          <a:pt x="13" y="19"/>
                          <a:pt x="13" y="19"/>
                          <a:pt x="13" y="19"/>
                        </a:cubicBezTo>
                        <a:cubicBezTo>
                          <a:pt x="14" y="17"/>
                          <a:pt x="14" y="17"/>
                          <a:pt x="14" y="17"/>
                        </a:cubicBezTo>
                        <a:cubicBezTo>
                          <a:pt x="14" y="17"/>
                          <a:pt x="14" y="17"/>
                          <a:pt x="14" y="17"/>
                        </a:cubicBezTo>
                        <a:cubicBezTo>
                          <a:pt x="14" y="17"/>
                          <a:pt x="14" y="17"/>
                          <a:pt x="14" y="17"/>
                        </a:cubicBezTo>
                        <a:cubicBezTo>
                          <a:pt x="14" y="16"/>
                          <a:pt x="14" y="16"/>
                          <a:pt x="14" y="16"/>
                        </a:cubicBezTo>
                        <a:cubicBezTo>
                          <a:pt x="15" y="16"/>
                          <a:pt x="15" y="16"/>
                          <a:pt x="15" y="16"/>
                        </a:cubicBezTo>
                        <a:cubicBezTo>
                          <a:pt x="15" y="16"/>
                          <a:pt x="15" y="16"/>
                          <a:pt x="15" y="16"/>
                        </a:cubicBezTo>
                        <a:cubicBezTo>
                          <a:pt x="15" y="15"/>
                          <a:pt x="15" y="15"/>
                          <a:pt x="15" y="15"/>
                        </a:cubicBezTo>
                        <a:cubicBezTo>
                          <a:pt x="15" y="14"/>
                          <a:pt x="15" y="14"/>
                          <a:pt x="15" y="14"/>
                        </a:cubicBezTo>
                        <a:cubicBezTo>
                          <a:pt x="15" y="14"/>
                          <a:pt x="15" y="14"/>
                          <a:pt x="15" y="14"/>
                        </a:cubicBezTo>
                        <a:cubicBezTo>
                          <a:pt x="15" y="14"/>
                          <a:pt x="15" y="14"/>
                          <a:pt x="15" y="14"/>
                        </a:cubicBezTo>
                        <a:cubicBezTo>
                          <a:pt x="15" y="13"/>
                          <a:pt x="15" y="13"/>
                          <a:pt x="15" y="13"/>
                        </a:cubicBezTo>
                        <a:cubicBezTo>
                          <a:pt x="15" y="13"/>
                          <a:pt x="15" y="13"/>
                          <a:pt x="15" y="13"/>
                        </a:cubicBezTo>
                        <a:cubicBezTo>
                          <a:pt x="16" y="13"/>
                          <a:pt x="16" y="13"/>
                          <a:pt x="16" y="13"/>
                        </a:cubicBezTo>
                        <a:cubicBezTo>
                          <a:pt x="16" y="13"/>
                          <a:pt x="16" y="13"/>
                          <a:pt x="16" y="13"/>
                        </a:cubicBezTo>
                        <a:cubicBezTo>
                          <a:pt x="17" y="14"/>
                          <a:pt x="17" y="14"/>
                          <a:pt x="17" y="14"/>
                        </a:cubicBezTo>
                        <a:cubicBezTo>
                          <a:pt x="17" y="15"/>
                          <a:pt x="17" y="15"/>
                          <a:pt x="17" y="15"/>
                        </a:cubicBezTo>
                        <a:cubicBezTo>
                          <a:pt x="17" y="15"/>
                          <a:pt x="17" y="15"/>
                          <a:pt x="17" y="15"/>
                        </a:cubicBezTo>
                        <a:cubicBezTo>
                          <a:pt x="18" y="15"/>
                          <a:pt x="18" y="15"/>
                          <a:pt x="18" y="15"/>
                        </a:cubicBezTo>
                        <a:cubicBezTo>
                          <a:pt x="19" y="15"/>
                          <a:pt x="19" y="15"/>
                          <a:pt x="19" y="15"/>
                        </a:cubicBezTo>
                        <a:cubicBezTo>
                          <a:pt x="19" y="14"/>
                          <a:pt x="19" y="14"/>
                          <a:pt x="19" y="14"/>
                        </a:cubicBezTo>
                        <a:cubicBezTo>
                          <a:pt x="18" y="13"/>
                          <a:pt x="18" y="13"/>
                          <a:pt x="18" y="13"/>
                        </a:cubicBezTo>
                        <a:cubicBezTo>
                          <a:pt x="18" y="13"/>
                          <a:pt x="18" y="13"/>
                          <a:pt x="18" y="13"/>
                        </a:cubicBezTo>
                        <a:cubicBezTo>
                          <a:pt x="18" y="13"/>
                          <a:pt x="18" y="13"/>
                          <a:pt x="18" y="13"/>
                        </a:cubicBezTo>
                        <a:cubicBezTo>
                          <a:pt x="18" y="12"/>
                          <a:pt x="18" y="12"/>
                          <a:pt x="18" y="12"/>
                        </a:cubicBezTo>
                        <a:cubicBezTo>
                          <a:pt x="17" y="10"/>
                          <a:pt x="17" y="10"/>
                          <a:pt x="17" y="10"/>
                        </a:cubicBezTo>
                        <a:cubicBezTo>
                          <a:pt x="17" y="10"/>
                          <a:pt x="17" y="10"/>
                          <a:pt x="17" y="10"/>
                        </a:cubicBezTo>
                        <a:cubicBezTo>
                          <a:pt x="17" y="10"/>
                          <a:pt x="17" y="10"/>
                          <a:pt x="17" y="10"/>
                        </a:cubicBezTo>
                        <a:cubicBezTo>
                          <a:pt x="16" y="10"/>
                          <a:pt x="16" y="10"/>
                          <a:pt x="16" y="10"/>
                        </a:cubicBezTo>
                        <a:cubicBezTo>
                          <a:pt x="16" y="10"/>
                          <a:pt x="16" y="10"/>
                          <a:pt x="16" y="10"/>
                        </a:cubicBezTo>
                        <a:cubicBezTo>
                          <a:pt x="16" y="10"/>
                          <a:pt x="16" y="10"/>
                          <a:pt x="16" y="10"/>
                        </a:cubicBezTo>
                        <a:cubicBezTo>
                          <a:pt x="16" y="11"/>
                          <a:pt x="16" y="11"/>
                          <a:pt x="16" y="11"/>
                        </a:cubicBezTo>
                        <a:cubicBezTo>
                          <a:pt x="15" y="11"/>
                          <a:pt x="15" y="11"/>
                          <a:pt x="15" y="11"/>
                        </a:cubicBezTo>
                        <a:cubicBezTo>
                          <a:pt x="14" y="10"/>
                          <a:pt x="14" y="10"/>
                          <a:pt x="14" y="10"/>
                        </a:cubicBezTo>
                        <a:cubicBezTo>
                          <a:pt x="14" y="10"/>
                          <a:pt x="14" y="10"/>
                          <a:pt x="14" y="10"/>
                        </a:cubicBezTo>
                        <a:cubicBezTo>
                          <a:pt x="14" y="9"/>
                          <a:pt x="14" y="9"/>
                          <a:pt x="14" y="9"/>
                        </a:cubicBezTo>
                        <a:cubicBezTo>
                          <a:pt x="14" y="9"/>
                          <a:pt x="14" y="9"/>
                          <a:pt x="14" y="9"/>
                        </a:cubicBezTo>
                        <a:cubicBezTo>
                          <a:pt x="13" y="8"/>
                          <a:pt x="13" y="8"/>
                          <a:pt x="13" y="8"/>
                        </a:cubicBezTo>
                        <a:cubicBezTo>
                          <a:pt x="13" y="7"/>
                          <a:pt x="13" y="7"/>
                          <a:pt x="13" y="7"/>
                        </a:cubicBezTo>
                        <a:cubicBezTo>
                          <a:pt x="13" y="7"/>
                          <a:pt x="13" y="7"/>
                          <a:pt x="13" y="7"/>
                        </a:cubicBezTo>
                        <a:cubicBezTo>
                          <a:pt x="14" y="7"/>
                          <a:pt x="14" y="7"/>
                          <a:pt x="14" y="7"/>
                        </a:cubicBezTo>
                        <a:cubicBezTo>
                          <a:pt x="14" y="7"/>
                          <a:pt x="14" y="7"/>
                          <a:pt x="14" y="7"/>
                        </a:cubicBezTo>
                        <a:cubicBezTo>
                          <a:pt x="14" y="6"/>
                          <a:pt x="14" y="6"/>
                          <a:pt x="14" y="6"/>
                        </a:cubicBezTo>
                        <a:cubicBezTo>
                          <a:pt x="15" y="6"/>
                          <a:pt x="15" y="6"/>
                          <a:pt x="15" y="6"/>
                        </a:cubicBezTo>
                        <a:cubicBezTo>
                          <a:pt x="15" y="6"/>
                          <a:pt x="15" y="6"/>
                          <a:pt x="15" y="6"/>
                        </a:cubicBezTo>
                        <a:cubicBezTo>
                          <a:pt x="15" y="7"/>
                          <a:pt x="15" y="7"/>
                          <a:pt x="15" y="7"/>
                        </a:cubicBezTo>
                        <a:cubicBezTo>
                          <a:pt x="16" y="9"/>
                          <a:pt x="16" y="9"/>
                          <a:pt x="16" y="9"/>
                        </a:cubicBezTo>
                        <a:cubicBezTo>
                          <a:pt x="16" y="10"/>
                          <a:pt x="16" y="10"/>
                          <a:pt x="16" y="10"/>
                        </a:cubicBezTo>
                        <a:cubicBezTo>
                          <a:pt x="16" y="10"/>
                          <a:pt x="16" y="10"/>
                          <a:pt x="16" y="10"/>
                        </a:cubicBezTo>
                        <a:cubicBezTo>
                          <a:pt x="16" y="10"/>
                          <a:pt x="16" y="10"/>
                          <a:pt x="16" y="10"/>
                        </a:cubicBezTo>
                        <a:cubicBezTo>
                          <a:pt x="17" y="10"/>
                          <a:pt x="17" y="10"/>
                          <a:pt x="17" y="10"/>
                        </a:cubicBezTo>
                        <a:cubicBezTo>
                          <a:pt x="17" y="9"/>
                          <a:pt x="17" y="9"/>
                          <a:pt x="17" y="9"/>
                        </a:cubicBezTo>
                        <a:cubicBezTo>
                          <a:pt x="17" y="8"/>
                          <a:pt x="17" y="8"/>
                          <a:pt x="17" y="8"/>
                        </a:cubicBezTo>
                        <a:cubicBezTo>
                          <a:pt x="18" y="8"/>
                          <a:pt x="18" y="8"/>
                          <a:pt x="18" y="8"/>
                        </a:cubicBezTo>
                        <a:cubicBezTo>
                          <a:pt x="18" y="8"/>
                          <a:pt x="18" y="8"/>
                          <a:pt x="18" y="8"/>
                        </a:cubicBezTo>
                        <a:cubicBezTo>
                          <a:pt x="18" y="7"/>
                          <a:pt x="18" y="7"/>
                          <a:pt x="18" y="7"/>
                        </a:cubicBezTo>
                        <a:cubicBezTo>
                          <a:pt x="18" y="6"/>
                          <a:pt x="18" y="6"/>
                          <a:pt x="18" y="6"/>
                        </a:cubicBezTo>
                        <a:cubicBezTo>
                          <a:pt x="18" y="6"/>
                          <a:pt x="18" y="6"/>
                          <a:pt x="18" y="6"/>
                        </a:cubicBezTo>
                        <a:cubicBezTo>
                          <a:pt x="17" y="6"/>
                          <a:pt x="17" y="6"/>
                          <a:pt x="17" y="6"/>
                        </a:cubicBezTo>
                        <a:cubicBezTo>
                          <a:pt x="17" y="5"/>
                          <a:pt x="17" y="5"/>
                          <a:pt x="17" y="5"/>
                        </a:cubicBezTo>
                        <a:cubicBezTo>
                          <a:pt x="17" y="4"/>
                          <a:pt x="17" y="4"/>
                          <a:pt x="17" y="4"/>
                        </a:cubicBezTo>
                        <a:cubicBezTo>
                          <a:pt x="16" y="3"/>
                          <a:pt x="16" y="3"/>
                          <a:pt x="16" y="3"/>
                        </a:cubicBezTo>
                        <a:cubicBezTo>
                          <a:pt x="17" y="3"/>
                          <a:pt x="17" y="3"/>
                          <a:pt x="17" y="3"/>
                        </a:cubicBezTo>
                        <a:cubicBezTo>
                          <a:pt x="17" y="3"/>
                          <a:pt x="17" y="3"/>
                          <a:pt x="17" y="3"/>
                        </a:cubicBezTo>
                        <a:cubicBezTo>
                          <a:pt x="17" y="3"/>
                          <a:pt x="17" y="3"/>
                          <a:pt x="17" y="3"/>
                        </a:cubicBezTo>
                        <a:cubicBezTo>
                          <a:pt x="17" y="2"/>
                          <a:pt x="17" y="2"/>
                          <a:pt x="17" y="2"/>
                        </a:cubicBezTo>
                        <a:cubicBezTo>
                          <a:pt x="18" y="2"/>
                          <a:pt x="18" y="2"/>
                          <a:pt x="18" y="2"/>
                        </a:cubicBezTo>
                        <a:cubicBezTo>
                          <a:pt x="18" y="2"/>
                          <a:pt x="18" y="2"/>
                          <a:pt x="18" y="2"/>
                        </a:cubicBezTo>
                        <a:cubicBezTo>
                          <a:pt x="18" y="2"/>
                          <a:pt x="18" y="2"/>
                          <a:pt x="18" y="2"/>
                        </a:cubicBezTo>
                        <a:cubicBezTo>
                          <a:pt x="19" y="2"/>
                          <a:pt x="19" y="2"/>
                          <a:pt x="19" y="2"/>
                        </a:cubicBezTo>
                        <a:cubicBezTo>
                          <a:pt x="19" y="2"/>
                          <a:pt x="19" y="2"/>
                          <a:pt x="19" y="2"/>
                        </a:cubicBezTo>
                        <a:cubicBezTo>
                          <a:pt x="20" y="3"/>
                          <a:pt x="20" y="3"/>
                          <a:pt x="20" y="3"/>
                        </a:cubicBezTo>
                        <a:cubicBezTo>
                          <a:pt x="20" y="3"/>
                          <a:pt x="20" y="3"/>
                          <a:pt x="20" y="3"/>
                        </a:cubicBezTo>
                        <a:cubicBezTo>
                          <a:pt x="20" y="3"/>
                          <a:pt x="20" y="3"/>
                          <a:pt x="20" y="3"/>
                        </a:cubicBezTo>
                        <a:cubicBezTo>
                          <a:pt x="21" y="3"/>
                          <a:pt x="21" y="3"/>
                          <a:pt x="21" y="3"/>
                        </a:cubicBezTo>
                        <a:cubicBezTo>
                          <a:pt x="22" y="4"/>
                          <a:pt x="22" y="4"/>
                          <a:pt x="22" y="4"/>
                        </a:cubicBezTo>
                        <a:cubicBezTo>
                          <a:pt x="22" y="3"/>
                          <a:pt x="22" y="3"/>
                          <a:pt x="22" y="3"/>
                        </a:cubicBezTo>
                        <a:cubicBezTo>
                          <a:pt x="23" y="2"/>
                          <a:pt x="23" y="2"/>
                          <a:pt x="23" y="2"/>
                        </a:cubicBezTo>
                        <a:cubicBezTo>
                          <a:pt x="23" y="2"/>
                          <a:pt x="23" y="2"/>
                          <a:pt x="23" y="2"/>
                        </a:cubicBezTo>
                        <a:moveTo>
                          <a:pt x="22" y="0"/>
                        </a:moveTo>
                        <a:cubicBezTo>
                          <a:pt x="21" y="1"/>
                          <a:pt x="21" y="1"/>
                          <a:pt x="21" y="1"/>
                        </a:cubicBezTo>
                        <a:cubicBezTo>
                          <a:pt x="20" y="1"/>
                          <a:pt x="20" y="1"/>
                          <a:pt x="20" y="1"/>
                        </a:cubicBezTo>
                        <a:cubicBezTo>
                          <a:pt x="21" y="2"/>
                          <a:pt x="21" y="2"/>
                          <a:pt x="21" y="2"/>
                        </a:cubicBezTo>
                        <a:cubicBezTo>
                          <a:pt x="22" y="2"/>
                          <a:pt x="22" y="2"/>
                          <a:pt x="22" y="2"/>
                        </a:cubicBezTo>
                        <a:cubicBezTo>
                          <a:pt x="22" y="3"/>
                          <a:pt x="22" y="3"/>
                          <a:pt x="22" y="3"/>
                        </a:cubicBezTo>
                        <a:cubicBezTo>
                          <a:pt x="20" y="3"/>
                          <a:pt x="20" y="3"/>
                          <a:pt x="20" y="3"/>
                        </a:cubicBezTo>
                        <a:cubicBezTo>
                          <a:pt x="19" y="1"/>
                          <a:pt x="19" y="1"/>
                          <a:pt x="19" y="1"/>
                        </a:cubicBezTo>
                        <a:cubicBezTo>
                          <a:pt x="19" y="1"/>
                          <a:pt x="19" y="1"/>
                          <a:pt x="19" y="1"/>
                        </a:cubicBezTo>
                        <a:cubicBezTo>
                          <a:pt x="18" y="1"/>
                          <a:pt x="18" y="1"/>
                          <a:pt x="18" y="1"/>
                        </a:cubicBezTo>
                        <a:cubicBezTo>
                          <a:pt x="17" y="2"/>
                          <a:pt x="17" y="2"/>
                          <a:pt x="17" y="2"/>
                        </a:cubicBezTo>
                        <a:cubicBezTo>
                          <a:pt x="16" y="3"/>
                          <a:pt x="16" y="3"/>
                          <a:pt x="16" y="3"/>
                        </a:cubicBezTo>
                        <a:cubicBezTo>
                          <a:pt x="16" y="3"/>
                          <a:pt x="16" y="3"/>
                          <a:pt x="16" y="3"/>
                        </a:cubicBezTo>
                        <a:cubicBezTo>
                          <a:pt x="16" y="4"/>
                          <a:pt x="16" y="4"/>
                          <a:pt x="16" y="4"/>
                        </a:cubicBezTo>
                        <a:cubicBezTo>
                          <a:pt x="16" y="6"/>
                          <a:pt x="16" y="6"/>
                          <a:pt x="16" y="6"/>
                        </a:cubicBezTo>
                        <a:cubicBezTo>
                          <a:pt x="17" y="6"/>
                          <a:pt x="17" y="6"/>
                          <a:pt x="17" y="6"/>
                        </a:cubicBezTo>
                        <a:cubicBezTo>
                          <a:pt x="17" y="7"/>
                          <a:pt x="17" y="7"/>
                          <a:pt x="17" y="7"/>
                        </a:cubicBezTo>
                        <a:cubicBezTo>
                          <a:pt x="17" y="8"/>
                          <a:pt x="17" y="8"/>
                          <a:pt x="17" y="8"/>
                        </a:cubicBezTo>
                        <a:cubicBezTo>
                          <a:pt x="17" y="9"/>
                          <a:pt x="17" y="9"/>
                          <a:pt x="17" y="9"/>
                        </a:cubicBezTo>
                        <a:cubicBezTo>
                          <a:pt x="16" y="9"/>
                          <a:pt x="16" y="9"/>
                          <a:pt x="16" y="9"/>
                        </a:cubicBezTo>
                        <a:cubicBezTo>
                          <a:pt x="16" y="7"/>
                          <a:pt x="16" y="7"/>
                          <a:pt x="16" y="7"/>
                        </a:cubicBezTo>
                        <a:cubicBezTo>
                          <a:pt x="15" y="6"/>
                          <a:pt x="15" y="6"/>
                          <a:pt x="15" y="6"/>
                        </a:cubicBezTo>
                        <a:cubicBezTo>
                          <a:pt x="14" y="5"/>
                          <a:pt x="14" y="5"/>
                          <a:pt x="14" y="5"/>
                        </a:cubicBezTo>
                        <a:cubicBezTo>
                          <a:pt x="14" y="6"/>
                          <a:pt x="14" y="6"/>
                          <a:pt x="14" y="6"/>
                        </a:cubicBezTo>
                        <a:cubicBezTo>
                          <a:pt x="13" y="6"/>
                          <a:pt x="13" y="6"/>
                          <a:pt x="13" y="6"/>
                        </a:cubicBezTo>
                        <a:cubicBezTo>
                          <a:pt x="12" y="7"/>
                          <a:pt x="12" y="7"/>
                          <a:pt x="12" y="7"/>
                        </a:cubicBezTo>
                        <a:cubicBezTo>
                          <a:pt x="12" y="8"/>
                          <a:pt x="12" y="8"/>
                          <a:pt x="12" y="8"/>
                        </a:cubicBezTo>
                        <a:cubicBezTo>
                          <a:pt x="13" y="10"/>
                          <a:pt x="13" y="10"/>
                          <a:pt x="13" y="10"/>
                        </a:cubicBezTo>
                        <a:cubicBezTo>
                          <a:pt x="13" y="10"/>
                          <a:pt x="13" y="10"/>
                          <a:pt x="13" y="10"/>
                        </a:cubicBezTo>
                        <a:cubicBezTo>
                          <a:pt x="14" y="12"/>
                          <a:pt x="14" y="12"/>
                          <a:pt x="14" y="12"/>
                        </a:cubicBezTo>
                        <a:cubicBezTo>
                          <a:pt x="16" y="12"/>
                          <a:pt x="16" y="12"/>
                          <a:pt x="16" y="12"/>
                        </a:cubicBezTo>
                        <a:cubicBezTo>
                          <a:pt x="16" y="11"/>
                          <a:pt x="16" y="11"/>
                          <a:pt x="16" y="11"/>
                        </a:cubicBezTo>
                        <a:cubicBezTo>
                          <a:pt x="17" y="11"/>
                          <a:pt x="17" y="11"/>
                          <a:pt x="17" y="11"/>
                        </a:cubicBezTo>
                        <a:cubicBezTo>
                          <a:pt x="17" y="12"/>
                          <a:pt x="17" y="12"/>
                          <a:pt x="17" y="12"/>
                        </a:cubicBezTo>
                        <a:cubicBezTo>
                          <a:pt x="18" y="13"/>
                          <a:pt x="18" y="13"/>
                          <a:pt x="18" y="13"/>
                        </a:cubicBezTo>
                        <a:cubicBezTo>
                          <a:pt x="18" y="14"/>
                          <a:pt x="18" y="14"/>
                          <a:pt x="18" y="14"/>
                        </a:cubicBezTo>
                        <a:cubicBezTo>
                          <a:pt x="17" y="14"/>
                          <a:pt x="17" y="14"/>
                          <a:pt x="17" y="14"/>
                        </a:cubicBezTo>
                        <a:cubicBezTo>
                          <a:pt x="17" y="13"/>
                          <a:pt x="17" y="13"/>
                          <a:pt x="17" y="13"/>
                        </a:cubicBezTo>
                        <a:cubicBezTo>
                          <a:pt x="16" y="12"/>
                          <a:pt x="16" y="12"/>
                          <a:pt x="16" y="12"/>
                        </a:cubicBezTo>
                        <a:cubicBezTo>
                          <a:pt x="15" y="13"/>
                          <a:pt x="15" y="13"/>
                          <a:pt x="15" y="13"/>
                        </a:cubicBezTo>
                        <a:cubicBezTo>
                          <a:pt x="14" y="13"/>
                          <a:pt x="14" y="13"/>
                          <a:pt x="14" y="13"/>
                        </a:cubicBezTo>
                        <a:cubicBezTo>
                          <a:pt x="15" y="14"/>
                          <a:pt x="15" y="14"/>
                          <a:pt x="15" y="14"/>
                        </a:cubicBezTo>
                        <a:cubicBezTo>
                          <a:pt x="15" y="15"/>
                          <a:pt x="15" y="15"/>
                          <a:pt x="15" y="15"/>
                        </a:cubicBezTo>
                        <a:cubicBezTo>
                          <a:pt x="14" y="16"/>
                          <a:pt x="14" y="16"/>
                          <a:pt x="14" y="16"/>
                        </a:cubicBezTo>
                        <a:cubicBezTo>
                          <a:pt x="14" y="17"/>
                          <a:pt x="14" y="17"/>
                          <a:pt x="14" y="17"/>
                        </a:cubicBezTo>
                        <a:cubicBezTo>
                          <a:pt x="13" y="18"/>
                          <a:pt x="13" y="18"/>
                          <a:pt x="13" y="18"/>
                        </a:cubicBezTo>
                        <a:cubicBezTo>
                          <a:pt x="12" y="19"/>
                          <a:pt x="12" y="19"/>
                          <a:pt x="12" y="19"/>
                        </a:cubicBezTo>
                        <a:cubicBezTo>
                          <a:pt x="13" y="20"/>
                          <a:pt x="13" y="20"/>
                          <a:pt x="13" y="20"/>
                        </a:cubicBezTo>
                        <a:cubicBezTo>
                          <a:pt x="12" y="20"/>
                          <a:pt x="12" y="20"/>
                          <a:pt x="12" y="20"/>
                        </a:cubicBezTo>
                        <a:cubicBezTo>
                          <a:pt x="11" y="20"/>
                          <a:pt x="11" y="20"/>
                          <a:pt x="11" y="20"/>
                        </a:cubicBezTo>
                        <a:cubicBezTo>
                          <a:pt x="10" y="19"/>
                          <a:pt x="10" y="19"/>
                          <a:pt x="10" y="19"/>
                        </a:cubicBezTo>
                        <a:cubicBezTo>
                          <a:pt x="10" y="18"/>
                          <a:pt x="10" y="18"/>
                          <a:pt x="10" y="18"/>
                        </a:cubicBezTo>
                        <a:cubicBezTo>
                          <a:pt x="9" y="16"/>
                          <a:pt x="9" y="16"/>
                          <a:pt x="9" y="16"/>
                        </a:cubicBezTo>
                        <a:cubicBezTo>
                          <a:pt x="9" y="15"/>
                          <a:pt x="9" y="15"/>
                          <a:pt x="9" y="15"/>
                        </a:cubicBezTo>
                        <a:cubicBezTo>
                          <a:pt x="8" y="14"/>
                          <a:pt x="8" y="14"/>
                          <a:pt x="8" y="14"/>
                        </a:cubicBezTo>
                        <a:cubicBezTo>
                          <a:pt x="7" y="14"/>
                          <a:pt x="7" y="14"/>
                          <a:pt x="7" y="14"/>
                        </a:cubicBezTo>
                        <a:cubicBezTo>
                          <a:pt x="8" y="14"/>
                          <a:pt x="8" y="14"/>
                          <a:pt x="8" y="14"/>
                        </a:cubicBezTo>
                        <a:cubicBezTo>
                          <a:pt x="8" y="13"/>
                          <a:pt x="8" y="13"/>
                          <a:pt x="8" y="13"/>
                        </a:cubicBezTo>
                        <a:cubicBezTo>
                          <a:pt x="9" y="13"/>
                          <a:pt x="9" y="13"/>
                          <a:pt x="9" y="13"/>
                        </a:cubicBezTo>
                        <a:cubicBezTo>
                          <a:pt x="8" y="12"/>
                          <a:pt x="8" y="12"/>
                          <a:pt x="8" y="12"/>
                        </a:cubicBezTo>
                        <a:cubicBezTo>
                          <a:pt x="7" y="12"/>
                          <a:pt x="7" y="12"/>
                          <a:pt x="7" y="12"/>
                        </a:cubicBezTo>
                        <a:cubicBezTo>
                          <a:pt x="5" y="12"/>
                          <a:pt x="5" y="12"/>
                          <a:pt x="5" y="12"/>
                        </a:cubicBezTo>
                        <a:cubicBezTo>
                          <a:pt x="5" y="12"/>
                          <a:pt x="5" y="12"/>
                          <a:pt x="5" y="12"/>
                        </a:cubicBezTo>
                        <a:cubicBezTo>
                          <a:pt x="4" y="12"/>
                          <a:pt x="4" y="12"/>
                          <a:pt x="4" y="12"/>
                        </a:cubicBezTo>
                        <a:cubicBezTo>
                          <a:pt x="4" y="13"/>
                          <a:pt x="4" y="13"/>
                          <a:pt x="4" y="13"/>
                        </a:cubicBezTo>
                        <a:cubicBezTo>
                          <a:pt x="2" y="13"/>
                          <a:pt x="2" y="13"/>
                          <a:pt x="2" y="13"/>
                        </a:cubicBezTo>
                        <a:cubicBezTo>
                          <a:pt x="1" y="15"/>
                          <a:pt x="1" y="15"/>
                          <a:pt x="1" y="15"/>
                        </a:cubicBezTo>
                        <a:cubicBezTo>
                          <a:pt x="1" y="16"/>
                          <a:pt x="1" y="16"/>
                          <a:pt x="1" y="16"/>
                        </a:cubicBezTo>
                        <a:cubicBezTo>
                          <a:pt x="1" y="18"/>
                          <a:pt x="1" y="18"/>
                          <a:pt x="1" y="18"/>
                        </a:cubicBezTo>
                        <a:cubicBezTo>
                          <a:pt x="1" y="19"/>
                          <a:pt x="1" y="19"/>
                          <a:pt x="1" y="19"/>
                        </a:cubicBezTo>
                        <a:cubicBezTo>
                          <a:pt x="2" y="20"/>
                          <a:pt x="2" y="20"/>
                          <a:pt x="2" y="20"/>
                        </a:cubicBezTo>
                        <a:cubicBezTo>
                          <a:pt x="1" y="21"/>
                          <a:pt x="1" y="21"/>
                          <a:pt x="1" y="21"/>
                        </a:cubicBezTo>
                        <a:cubicBezTo>
                          <a:pt x="0" y="22"/>
                          <a:pt x="0" y="22"/>
                          <a:pt x="0" y="22"/>
                        </a:cubicBezTo>
                        <a:cubicBezTo>
                          <a:pt x="0" y="24"/>
                          <a:pt x="0" y="24"/>
                          <a:pt x="0" y="24"/>
                        </a:cubicBezTo>
                        <a:cubicBezTo>
                          <a:pt x="1" y="24"/>
                          <a:pt x="1" y="24"/>
                          <a:pt x="1" y="24"/>
                        </a:cubicBezTo>
                        <a:cubicBezTo>
                          <a:pt x="2" y="24"/>
                          <a:pt x="2" y="24"/>
                          <a:pt x="2" y="24"/>
                        </a:cubicBezTo>
                        <a:cubicBezTo>
                          <a:pt x="2" y="24"/>
                          <a:pt x="2" y="24"/>
                          <a:pt x="2" y="24"/>
                        </a:cubicBezTo>
                        <a:cubicBezTo>
                          <a:pt x="3" y="24"/>
                          <a:pt x="3" y="24"/>
                          <a:pt x="3" y="24"/>
                        </a:cubicBezTo>
                        <a:cubicBezTo>
                          <a:pt x="4" y="24"/>
                          <a:pt x="4" y="24"/>
                          <a:pt x="4" y="24"/>
                        </a:cubicBezTo>
                        <a:cubicBezTo>
                          <a:pt x="4" y="26"/>
                          <a:pt x="4" y="26"/>
                          <a:pt x="4" y="26"/>
                        </a:cubicBezTo>
                        <a:cubicBezTo>
                          <a:pt x="4" y="26"/>
                          <a:pt x="4" y="26"/>
                          <a:pt x="4" y="26"/>
                        </a:cubicBezTo>
                        <a:cubicBezTo>
                          <a:pt x="5" y="26"/>
                          <a:pt x="5" y="26"/>
                          <a:pt x="5" y="26"/>
                        </a:cubicBezTo>
                        <a:cubicBezTo>
                          <a:pt x="6" y="28"/>
                          <a:pt x="6" y="28"/>
                          <a:pt x="6" y="28"/>
                        </a:cubicBezTo>
                        <a:cubicBezTo>
                          <a:pt x="5" y="30"/>
                          <a:pt x="5" y="30"/>
                          <a:pt x="5" y="30"/>
                        </a:cubicBezTo>
                        <a:cubicBezTo>
                          <a:pt x="7" y="31"/>
                          <a:pt x="7" y="31"/>
                          <a:pt x="7" y="31"/>
                        </a:cubicBezTo>
                        <a:cubicBezTo>
                          <a:pt x="7" y="32"/>
                          <a:pt x="7" y="32"/>
                          <a:pt x="7" y="32"/>
                        </a:cubicBezTo>
                        <a:cubicBezTo>
                          <a:pt x="7" y="33"/>
                          <a:pt x="7" y="33"/>
                          <a:pt x="7" y="33"/>
                        </a:cubicBezTo>
                        <a:cubicBezTo>
                          <a:pt x="8" y="33"/>
                          <a:pt x="8" y="33"/>
                          <a:pt x="8" y="33"/>
                        </a:cubicBezTo>
                        <a:cubicBezTo>
                          <a:pt x="8" y="34"/>
                          <a:pt x="8" y="34"/>
                          <a:pt x="8" y="34"/>
                        </a:cubicBezTo>
                        <a:cubicBezTo>
                          <a:pt x="8" y="36"/>
                          <a:pt x="8" y="36"/>
                          <a:pt x="8" y="36"/>
                        </a:cubicBezTo>
                        <a:cubicBezTo>
                          <a:pt x="7" y="37"/>
                          <a:pt x="7" y="37"/>
                          <a:pt x="7" y="37"/>
                        </a:cubicBezTo>
                        <a:cubicBezTo>
                          <a:pt x="8" y="38"/>
                          <a:pt x="8" y="38"/>
                          <a:pt x="8" y="38"/>
                        </a:cubicBezTo>
                        <a:cubicBezTo>
                          <a:pt x="8" y="40"/>
                          <a:pt x="8" y="40"/>
                          <a:pt x="8" y="40"/>
                        </a:cubicBezTo>
                        <a:cubicBezTo>
                          <a:pt x="8" y="41"/>
                          <a:pt x="8" y="41"/>
                          <a:pt x="8" y="41"/>
                        </a:cubicBezTo>
                        <a:cubicBezTo>
                          <a:pt x="8" y="42"/>
                          <a:pt x="8" y="42"/>
                          <a:pt x="8" y="42"/>
                        </a:cubicBezTo>
                        <a:cubicBezTo>
                          <a:pt x="9" y="41"/>
                          <a:pt x="9" y="41"/>
                          <a:pt x="9" y="41"/>
                        </a:cubicBezTo>
                        <a:cubicBezTo>
                          <a:pt x="9" y="41"/>
                          <a:pt x="9" y="41"/>
                          <a:pt x="9" y="41"/>
                        </a:cubicBezTo>
                        <a:cubicBezTo>
                          <a:pt x="9" y="43"/>
                          <a:pt x="9" y="43"/>
                          <a:pt x="9" y="43"/>
                        </a:cubicBezTo>
                        <a:cubicBezTo>
                          <a:pt x="10" y="43"/>
                          <a:pt x="10" y="43"/>
                          <a:pt x="10" y="43"/>
                        </a:cubicBezTo>
                        <a:cubicBezTo>
                          <a:pt x="10" y="43"/>
                          <a:pt x="12" y="43"/>
                          <a:pt x="12" y="43"/>
                        </a:cubicBezTo>
                        <a:cubicBezTo>
                          <a:pt x="13" y="42"/>
                          <a:pt x="13" y="42"/>
                          <a:pt x="13" y="42"/>
                        </a:cubicBezTo>
                        <a:cubicBezTo>
                          <a:pt x="14" y="41"/>
                          <a:pt x="14" y="41"/>
                          <a:pt x="14" y="41"/>
                        </a:cubicBezTo>
                        <a:cubicBezTo>
                          <a:pt x="14" y="40"/>
                          <a:pt x="14" y="40"/>
                          <a:pt x="14" y="40"/>
                        </a:cubicBezTo>
                        <a:cubicBezTo>
                          <a:pt x="14" y="39"/>
                          <a:pt x="14" y="39"/>
                          <a:pt x="14" y="39"/>
                        </a:cubicBezTo>
                        <a:cubicBezTo>
                          <a:pt x="13" y="37"/>
                          <a:pt x="13" y="37"/>
                          <a:pt x="13" y="37"/>
                        </a:cubicBezTo>
                        <a:cubicBezTo>
                          <a:pt x="13" y="35"/>
                          <a:pt x="13" y="35"/>
                          <a:pt x="13" y="35"/>
                        </a:cubicBezTo>
                        <a:cubicBezTo>
                          <a:pt x="15" y="33"/>
                          <a:pt x="15" y="33"/>
                          <a:pt x="15" y="33"/>
                        </a:cubicBezTo>
                        <a:cubicBezTo>
                          <a:pt x="15" y="34"/>
                          <a:pt x="15" y="34"/>
                          <a:pt x="15" y="34"/>
                        </a:cubicBezTo>
                        <a:cubicBezTo>
                          <a:pt x="14" y="36"/>
                          <a:pt x="14" y="36"/>
                          <a:pt x="14" y="36"/>
                        </a:cubicBezTo>
                        <a:cubicBezTo>
                          <a:pt x="14" y="38"/>
                          <a:pt x="14" y="38"/>
                          <a:pt x="14" y="38"/>
                        </a:cubicBezTo>
                        <a:cubicBezTo>
                          <a:pt x="15" y="39"/>
                          <a:pt x="15" y="39"/>
                          <a:pt x="15" y="39"/>
                        </a:cubicBezTo>
                        <a:cubicBezTo>
                          <a:pt x="16" y="38"/>
                          <a:pt x="16" y="38"/>
                          <a:pt x="16" y="38"/>
                        </a:cubicBezTo>
                        <a:cubicBezTo>
                          <a:pt x="18" y="39"/>
                          <a:pt x="18" y="39"/>
                          <a:pt x="18" y="39"/>
                        </a:cubicBezTo>
                        <a:cubicBezTo>
                          <a:pt x="20" y="38"/>
                          <a:pt x="20" y="38"/>
                          <a:pt x="20" y="38"/>
                        </a:cubicBezTo>
                        <a:cubicBezTo>
                          <a:pt x="20" y="37"/>
                          <a:pt x="20" y="37"/>
                          <a:pt x="20" y="37"/>
                        </a:cubicBezTo>
                        <a:cubicBezTo>
                          <a:pt x="21" y="37"/>
                          <a:pt x="21" y="37"/>
                          <a:pt x="21" y="37"/>
                        </a:cubicBezTo>
                        <a:cubicBezTo>
                          <a:pt x="22" y="37"/>
                          <a:pt x="22" y="37"/>
                          <a:pt x="22" y="37"/>
                        </a:cubicBezTo>
                        <a:cubicBezTo>
                          <a:pt x="23" y="36"/>
                          <a:pt x="23" y="36"/>
                          <a:pt x="23" y="36"/>
                        </a:cubicBezTo>
                        <a:cubicBezTo>
                          <a:pt x="24" y="37"/>
                          <a:pt x="24" y="37"/>
                          <a:pt x="24" y="37"/>
                        </a:cubicBezTo>
                        <a:cubicBezTo>
                          <a:pt x="25" y="35"/>
                          <a:pt x="25" y="35"/>
                          <a:pt x="25" y="35"/>
                        </a:cubicBezTo>
                        <a:cubicBezTo>
                          <a:pt x="24" y="34"/>
                          <a:pt x="24" y="34"/>
                          <a:pt x="24" y="34"/>
                        </a:cubicBezTo>
                        <a:cubicBezTo>
                          <a:pt x="25" y="34"/>
                          <a:pt x="25" y="34"/>
                          <a:pt x="25" y="34"/>
                        </a:cubicBezTo>
                        <a:cubicBezTo>
                          <a:pt x="26" y="34"/>
                          <a:pt x="26" y="34"/>
                          <a:pt x="26" y="34"/>
                        </a:cubicBezTo>
                        <a:cubicBezTo>
                          <a:pt x="24" y="33"/>
                          <a:pt x="24" y="33"/>
                          <a:pt x="24" y="33"/>
                        </a:cubicBezTo>
                        <a:cubicBezTo>
                          <a:pt x="24" y="32"/>
                          <a:pt x="24" y="32"/>
                          <a:pt x="24" y="32"/>
                        </a:cubicBezTo>
                        <a:cubicBezTo>
                          <a:pt x="25" y="32"/>
                          <a:pt x="25" y="32"/>
                          <a:pt x="25" y="32"/>
                        </a:cubicBezTo>
                        <a:cubicBezTo>
                          <a:pt x="25" y="32"/>
                          <a:pt x="25" y="32"/>
                          <a:pt x="25" y="32"/>
                        </a:cubicBezTo>
                        <a:cubicBezTo>
                          <a:pt x="26" y="32"/>
                          <a:pt x="26" y="32"/>
                          <a:pt x="26" y="32"/>
                        </a:cubicBezTo>
                        <a:cubicBezTo>
                          <a:pt x="26" y="30"/>
                          <a:pt x="26" y="30"/>
                          <a:pt x="26" y="30"/>
                        </a:cubicBezTo>
                        <a:cubicBezTo>
                          <a:pt x="26" y="30"/>
                          <a:pt x="26" y="30"/>
                          <a:pt x="26" y="30"/>
                        </a:cubicBezTo>
                        <a:cubicBezTo>
                          <a:pt x="26" y="29"/>
                          <a:pt x="26" y="29"/>
                          <a:pt x="26" y="29"/>
                        </a:cubicBezTo>
                        <a:cubicBezTo>
                          <a:pt x="27" y="29"/>
                          <a:pt x="27" y="29"/>
                          <a:pt x="27" y="29"/>
                        </a:cubicBezTo>
                        <a:cubicBezTo>
                          <a:pt x="29" y="28"/>
                          <a:pt x="29" y="28"/>
                          <a:pt x="29" y="28"/>
                        </a:cubicBezTo>
                        <a:cubicBezTo>
                          <a:pt x="29" y="27"/>
                          <a:pt x="29" y="27"/>
                          <a:pt x="29" y="27"/>
                        </a:cubicBezTo>
                        <a:cubicBezTo>
                          <a:pt x="30" y="25"/>
                          <a:pt x="30" y="25"/>
                          <a:pt x="30" y="25"/>
                        </a:cubicBezTo>
                        <a:cubicBezTo>
                          <a:pt x="30" y="23"/>
                          <a:pt x="30" y="23"/>
                          <a:pt x="30" y="23"/>
                        </a:cubicBezTo>
                        <a:cubicBezTo>
                          <a:pt x="31" y="22"/>
                          <a:pt x="31" y="22"/>
                          <a:pt x="31" y="22"/>
                        </a:cubicBezTo>
                        <a:cubicBezTo>
                          <a:pt x="30" y="22"/>
                          <a:pt x="30" y="22"/>
                          <a:pt x="30" y="22"/>
                        </a:cubicBezTo>
                        <a:cubicBezTo>
                          <a:pt x="30" y="23"/>
                          <a:pt x="30" y="23"/>
                          <a:pt x="30" y="23"/>
                        </a:cubicBezTo>
                        <a:cubicBezTo>
                          <a:pt x="28" y="23"/>
                          <a:pt x="28" y="23"/>
                          <a:pt x="28" y="23"/>
                        </a:cubicBezTo>
                        <a:cubicBezTo>
                          <a:pt x="27" y="25"/>
                          <a:pt x="27" y="25"/>
                          <a:pt x="27" y="25"/>
                        </a:cubicBezTo>
                        <a:cubicBezTo>
                          <a:pt x="27" y="24"/>
                          <a:pt x="27" y="24"/>
                          <a:pt x="27" y="24"/>
                        </a:cubicBezTo>
                        <a:cubicBezTo>
                          <a:pt x="27" y="23"/>
                          <a:pt x="27" y="23"/>
                          <a:pt x="27" y="23"/>
                        </a:cubicBezTo>
                        <a:cubicBezTo>
                          <a:pt x="28" y="22"/>
                          <a:pt x="28" y="22"/>
                          <a:pt x="28" y="22"/>
                        </a:cubicBezTo>
                        <a:cubicBezTo>
                          <a:pt x="28" y="21"/>
                          <a:pt x="28" y="21"/>
                          <a:pt x="28" y="21"/>
                        </a:cubicBezTo>
                        <a:cubicBezTo>
                          <a:pt x="28" y="20"/>
                          <a:pt x="28" y="20"/>
                          <a:pt x="28" y="20"/>
                        </a:cubicBezTo>
                        <a:cubicBezTo>
                          <a:pt x="27" y="20"/>
                          <a:pt x="27" y="20"/>
                          <a:pt x="27" y="20"/>
                        </a:cubicBezTo>
                        <a:cubicBezTo>
                          <a:pt x="28" y="20"/>
                          <a:pt x="28" y="20"/>
                          <a:pt x="28" y="20"/>
                        </a:cubicBezTo>
                        <a:cubicBezTo>
                          <a:pt x="28" y="19"/>
                          <a:pt x="28" y="19"/>
                          <a:pt x="28" y="19"/>
                        </a:cubicBezTo>
                        <a:cubicBezTo>
                          <a:pt x="28" y="18"/>
                          <a:pt x="28" y="18"/>
                          <a:pt x="28" y="18"/>
                        </a:cubicBezTo>
                        <a:cubicBezTo>
                          <a:pt x="26" y="17"/>
                          <a:pt x="26" y="17"/>
                          <a:pt x="26" y="17"/>
                        </a:cubicBezTo>
                        <a:cubicBezTo>
                          <a:pt x="25" y="17"/>
                          <a:pt x="25" y="17"/>
                          <a:pt x="25" y="17"/>
                        </a:cubicBezTo>
                        <a:cubicBezTo>
                          <a:pt x="24" y="17"/>
                          <a:pt x="24" y="17"/>
                          <a:pt x="24" y="17"/>
                        </a:cubicBezTo>
                        <a:cubicBezTo>
                          <a:pt x="23" y="18"/>
                          <a:pt x="23" y="18"/>
                          <a:pt x="23" y="18"/>
                        </a:cubicBezTo>
                        <a:cubicBezTo>
                          <a:pt x="22" y="18"/>
                          <a:pt x="22" y="18"/>
                          <a:pt x="22" y="18"/>
                        </a:cubicBezTo>
                        <a:cubicBezTo>
                          <a:pt x="22" y="17"/>
                          <a:pt x="22" y="17"/>
                          <a:pt x="22" y="17"/>
                        </a:cubicBezTo>
                        <a:cubicBezTo>
                          <a:pt x="23" y="16"/>
                          <a:pt x="23" y="16"/>
                          <a:pt x="23" y="16"/>
                        </a:cubicBezTo>
                        <a:cubicBezTo>
                          <a:pt x="24" y="16"/>
                          <a:pt x="24" y="16"/>
                          <a:pt x="24" y="16"/>
                        </a:cubicBezTo>
                        <a:cubicBezTo>
                          <a:pt x="26" y="15"/>
                          <a:pt x="26" y="15"/>
                          <a:pt x="26" y="15"/>
                        </a:cubicBezTo>
                        <a:cubicBezTo>
                          <a:pt x="28" y="14"/>
                          <a:pt x="28" y="14"/>
                          <a:pt x="28" y="14"/>
                        </a:cubicBezTo>
                        <a:cubicBezTo>
                          <a:pt x="28" y="13"/>
                          <a:pt x="28" y="13"/>
                          <a:pt x="28" y="13"/>
                        </a:cubicBezTo>
                        <a:cubicBezTo>
                          <a:pt x="30" y="13"/>
                          <a:pt x="30" y="13"/>
                          <a:pt x="30" y="13"/>
                        </a:cubicBezTo>
                        <a:cubicBezTo>
                          <a:pt x="31" y="13"/>
                          <a:pt x="31" y="13"/>
                          <a:pt x="31" y="13"/>
                        </a:cubicBezTo>
                        <a:cubicBezTo>
                          <a:pt x="31" y="13"/>
                          <a:pt x="31" y="13"/>
                          <a:pt x="31" y="13"/>
                        </a:cubicBezTo>
                        <a:cubicBezTo>
                          <a:pt x="32" y="13"/>
                          <a:pt x="32" y="13"/>
                          <a:pt x="32" y="13"/>
                        </a:cubicBezTo>
                        <a:cubicBezTo>
                          <a:pt x="32" y="11"/>
                          <a:pt x="32" y="11"/>
                          <a:pt x="32" y="11"/>
                        </a:cubicBezTo>
                        <a:cubicBezTo>
                          <a:pt x="32" y="11"/>
                          <a:pt x="32" y="11"/>
                          <a:pt x="32" y="11"/>
                        </a:cubicBezTo>
                        <a:cubicBezTo>
                          <a:pt x="31" y="10"/>
                          <a:pt x="31" y="10"/>
                          <a:pt x="31" y="10"/>
                        </a:cubicBezTo>
                        <a:cubicBezTo>
                          <a:pt x="31" y="9"/>
                          <a:pt x="31" y="9"/>
                          <a:pt x="31" y="9"/>
                        </a:cubicBezTo>
                        <a:cubicBezTo>
                          <a:pt x="32" y="9"/>
                          <a:pt x="32" y="9"/>
                          <a:pt x="32" y="9"/>
                        </a:cubicBezTo>
                        <a:cubicBezTo>
                          <a:pt x="32" y="8"/>
                          <a:pt x="32" y="8"/>
                          <a:pt x="32" y="8"/>
                        </a:cubicBezTo>
                        <a:cubicBezTo>
                          <a:pt x="32" y="9"/>
                          <a:pt x="32" y="9"/>
                          <a:pt x="32" y="9"/>
                        </a:cubicBezTo>
                        <a:cubicBezTo>
                          <a:pt x="33" y="9"/>
                          <a:pt x="33" y="9"/>
                          <a:pt x="33" y="9"/>
                        </a:cubicBezTo>
                        <a:cubicBezTo>
                          <a:pt x="35" y="8"/>
                          <a:pt x="35" y="8"/>
                          <a:pt x="35" y="8"/>
                        </a:cubicBezTo>
                        <a:cubicBezTo>
                          <a:pt x="36" y="7"/>
                          <a:pt x="36" y="7"/>
                          <a:pt x="36" y="7"/>
                        </a:cubicBezTo>
                        <a:cubicBezTo>
                          <a:pt x="35" y="6"/>
                          <a:pt x="35" y="6"/>
                          <a:pt x="35" y="6"/>
                        </a:cubicBezTo>
                        <a:cubicBezTo>
                          <a:pt x="35" y="6"/>
                          <a:pt x="35" y="6"/>
                          <a:pt x="35" y="6"/>
                        </a:cubicBezTo>
                        <a:cubicBezTo>
                          <a:pt x="35" y="5"/>
                          <a:pt x="35" y="5"/>
                          <a:pt x="35" y="5"/>
                        </a:cubicBezTo>
                        <a:cubicBezTo>
                          <a:pt x="34" y="5"/>
                          <a:pt x="34" y="5"/>
                          <a:pt x="34" y="5"/>
                        </a:cubicBezTo>
                        <a:cubicBezTo>
                          <a:pt x="33" y="4"/>
                          <a:pt x="33" y="4"/>
                          <a:pt x="33" y="4"/>
                        </a:cubicBezTo>
                        <a:cubicBezTo>
                          <a:pt x="30" y="4"/>
                          <a:pt x="30" y="4"/>
                          <a:pt x="30" y="4"/>
                        </a:cubicBezTo>
                        <a:cubicBezTo>
                          <a:pt x="30" y="4"/>
                          <a:pt x="30" y="4"/>
                          <a:pt x="30" y="4"/>
                        </a:cubicBezTo>
                        <a:cubicBezTo>
                          <a:pt x="29" y="4"/>
                          <a:pt x="29" y="4"/>
                          <a:pt x="29" y="4"/>
                        </a:cubicBezTo>
                        <a:cubicBezTo>
                          <a:pt x="27" y="4"/>
                          <a:pt x="27" y="4"/>
                          <a:pt x="27" y="4"/>
                        </a:cubicBezTo>
                        <a:cubicBezTo>
                          <a:pt x="26" y="4"/>
                          <a:pt x="26" y="4"/>
                          <a:pt x="26" y="4"/>
                        </a:cubicBezTo>
                        <a:cubicBezTo>
                          <a:pt x="25" y="4"/>
                          <a:pt x="25" y="4"/>
                          <a:pt x="25" y="4"/>
                        </a:cubicBezTo>
                        <a:cubicBezTo>
                          <a:pt x="24" y="3"/>
                          <a:pt x="24" y="3"/>
                          <a:pt x="24" y="3"/>
                        </a:cubicBezTo>
                        <a:cubicBezTo>
                          <a:pt x="23" y="2"/>
                          <a:pt x="23" y="2"/>
                          <a:pt x="23" y="2"/>
                        </a:cubicBezTo>
                        <a:cubicBezTo>
                          <a:pt x="23" y="2"/>
                          <a:pt x="23" y="2"/>
                          <a:pt x="23" y="2"/>
                        </a:cubicBezTo>
                        <a:cubicBezTo>
                          <a:pt x="24" y="1"/>
                          <a:pt x="24" y="1"/>
                          <a:pt x="24" y="1"/>
                        </a:cubicBezTo>
                        <a:cubicBezTo>
                          <a:pt x="24" y="1"/>
                          <a:pt x="24" y="1"/>
                          <a:pt x="24" y="1"/>
                        </a:cubicBezTo>
                        <a:cubicBezTo>
                          <a:pt x="22" y="0"/>
                          <a:pt x="22"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61" name="Freeform 1360"/>
                  <p:cNvSpPr>
                    <a:spLocks/>
                  </p:cNvSpPr>
                  <p:nvPr/>
                </p:nvSpPr>
                <p:spPr bwMode="auto">
                  <a:xfrm>
                    <a:off x="2194" y="1284"/>
                    <a:ext cx="12" cy="6"/>
                  </a:xfrm>
                  <a:custGeom>
                    <a:avLst/>
                    <a:gdLst>
                      <a:gd name="T0" fmla="*/ 3 w 4"/>
                      <a:gd name="T1" fmla="*/ 2 h 2"/>
                      <a:gd name="T2" fmla="*/ 2 w 4"/>
                      <a:gd name="T3" fmla="*/ 2 h 2"/>
                      <a:gd name="T4" fmla="*/ 1 w 4"/>
                      <a:gd name="T5" fmla="*/ 1 h 2"/>
                      <a:gd name="T6" fmla="*/ 1 w 4"/>
                      <a:gd name="T7" fmla="*/ 1 h 2"/>
                      <a:gd name="T8" fmla="*/ 0 w 4"/>
                      <a:gd name="T9" fmla="*/ 2 h 2"/>
                      <a:gd name="T10" fmla="*/ 0 w 4"/>
                      <a:gd name="T11" fmla="*/ 1 h 2"/>
                      <a:gd name="T12" fmla="*/ 0 w 4"/>
                      <a:gd name="T13" fmla="*/ 1 h 2"/>
                      <a:gd name="T14" fmla="*/ 0 w 4"/>
                      <a:gd name="T15" fmla="*/ 0 h 2"/>
                      <a:gd name="T16" fmla="*/ 1 w 4"/>
                      <a:gd name="T17" fmla="*/ 0 h 2"/>
                      <a:gd name="T18" fmla="*/ 1 w 4"/>
                      <a:gd name="T19" fmla="*/ 0 h 2"/>
                      <a:gd name="T20" fmla="*/ 2 w 4"/>
                      <a:gd name="T21" fmla="*/ 0 h 2"/>
                      <a:gd name="T22" fmla="*/ 2 w 4"/>
                      <a:gd name="T23" fmla="*/ 1 h 2"/>
                      <a:gd name="T24" fmla="*/ 4 w 4"/>
                      <a:gd name="T25" fmla="*/ 1 h 2"/>
                      <a:gd name="T26" fmla="*/ 4 w 4"/>
                      <a:gd name="T27" fmla="*/ 2 h 2"/>
                      <a:gd name="T28" fmla="*/ 3 w 4"/>
                      <a:gd name="T29" fmla="*/ 2 h 2"/>
                      <a:gd name="T30" fmla="*/ 3 w 4"/>
                      <a:gd name="T3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2">
                        <a:moveTo>
                          <a:pt x="3" y="2"/>
                        </a:moveTo>
                        <a:cubicBezTo>
                          <a:pt x="2" y="2"/>
                          <a:pt x="2" y="2"/>
                          <a:pt x="2" y="2"/>
                        </a:cubicBezTo>
                        <a:cubicBezTo>
                          <a:pt x="1" y="1"/>
                          <a:pt x="1" y="1"/>
                          <a:pt x="1" y="1"/>
                        </a:cubicBezTo>
                        <a:cubicBezTo>
                          <a:pt x="1" y="1"/>
                          <a:pt x="1" y="1"/>
                          <a:pt x="1" y="1"/>
                        </a:cubicBezTo>
                        <a:cubicBezTo>
                          <a:pt x="0" y="2"/>
                          <a:pt x="0" y="2"/>
                          <a:pt x="0" y="2"/>
                        </a:cubicBezTo>
                        <a:cubicBezTo>
                          <a:pt x="0" y="1"/>
                          <a:pt x="0" y="1"/>
                          <a:pt x="0" y="1"/>
                        </a:cubicBezTo>
                        <a:cubicBezTo>
                          <a:pt x="0" y="1"/>
                          <a:pt x="0" y="1"/>
                          <a:pt x="0" y="1"/>
                        </a:cubicBezTo>
                        <a:cubicBezTo>
                          <a:pt x="0" y="0"/>
                          <a:pt x="0" y="0"/>
                          <a:pt x="0" y="0"/>
                        </a:cubicBezTo>
                        <a:cubicBezTo>
                          <a:pt x="1" y="0"/>
                          <a:pt x="1" y="0"/>
                          <a:pt x="1" y="0"/>
                        </a:cubicBezTo>
                        <a:cubicBezTo>
                          <a:pt x="1" y="0"/>
                          <a:pt x="1" y="0"/>
                          <a:pt x="1" y="0"/>
                        </a:cubicBezTo>
                        <a:cubicBezTo>
                          <a:pt x="2" y="0"/>
                          <a:pt x="2" y="0"/>
                          <a:pt x="2" y="0"/>
                        </a:cubicBezTo>
                        <a:cubicBezTo>
                          <a:pt x="2" y="1"/>
                          <a:pt x="2" y="1"/>
                          <a:pt x="2" y="1"/>
                        </a:cubicBezTo>
                        <a:cubicBezTo>
                          <a:pt x="4" y="1"/>
                          <a:pt x="4" y="1"/>
                          <a:pt x="4" y="1"/>
                        </a:cubicBezTo>
                        <a:cubicBezTo>
                          <a:pt x="4" y="2"/>
                          <a:pt x="4" y="2"/>
                          <a:pt x="4" y="2"/>
                        </a:cubicBezTo>
                        <a:cubicBezTo>
                          <a:pt x="3" y="2"/>
                          <a:pt x="3" y="2"/>
                          <a:pt x="3" y="2"/>
                        </a:cubicBezTo>
                        <a:cubicBezTo>
                          <a:pt x="3" y="2"/>
                          <a:pt x="3" y="2"/>
                          <a:pt x="3" y="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362" name="Freeform 1361"/>
                  <p:cNvSpPr>
                    <a:spLocks noEditPoints="1"/>
                  </p:cNvSpPr>
                  <p:nvPr/>
                </p:nvSpPr>
                <p:spPr bwMode="auto">
                  <a:xfrm>
                    <a:off x="2191" y="1281"/>
                    <a:ext cx="15" cy="12"/>
                  </a:xfrm>
                  <a:custGeom>
                    <a:avLst/>
                    <a:gdLst>
                      <a:gd name="T0" fmla="*/ 2 w 5"/>
                      <a:gd name="T1" fmla="*/ 1 h 4"/>
                      <a:gd name="T2" fmla="*/ 3 w 5"/>
                      <a:gd name="T3" fmla="*/ 1 h 4"/>
                      <a:gd name="T4" fmla="*/ 3 w 5"/>
                      <a:gd name="T5" fmla="*/ 2 h 4"/>
                      <a:gd name="T6" fmla="*/ 3 w 5"/>
                      <a:gd name="T7" fmla="*/ 2 h 4"/>
                      <a:gd name="T8" fmla="*/ 3 w 5"/>
                      <a:gd name="T9" fmla="*/ 2 h 4"/>
                      <a:gd name="T10" fmla="*/ 4 w 5"/>
                      <a:gd name="T11" fmla="*/ 2 h 4"/>
                      <a:gd name="T12" fmla="*/ 5 w 5"/>
                      <a:gd name="T13" fmla="*/ 3 h 4"/>
                      <a:gd name="T14" fmla="*/ 4 w 5"/>
                      <a:gd name="T15" fmla="*/ 3 h 4"/>
                      <a:gd name="T16" fmla="*/ 4 w 5"/>
                      <a:gd name="T17" fmla="*/ 3 h 4"/>
                      <a:gd name="T18" fmla="*/ 4 w 5"/>
                      <a:gd name="T19" fmla="*/ 3 h 4"/>
                      <a:gd name="T20" fmla="*/ 4 w 5"/>
                      <a:gd name="T21" fmla="*/ 3 h 4"/>
                      <a:gd name="T22" fmla="*/ 4 w 5"/>
                      <a:gd name="T23" fmla="*/ 3 h 4"/>
                      <a:gd name="T24" fmla="*/ 3 w 5"/>
                      <a:gd name="T25" fmla="*/ 3 h 4"/>
                      <a:gd name="T26" fmla="*/ 2 w 5"/>
                      <a:gd name="T27" fmla="*/ 2 h 4"/>
                      <a:gd name="T28" fmla="*/ 2 w 5"/>
                      <a:gd name="T29" fmla="*/ 1 h 4"/>
                      <a:gd name="T30" fmla="*/ 1 w 5"/>
                      <a:gd name="T31" fmla="*/ 2 h 4"/>
                      <a:gd name="T32" fmla="*/ 1 w 5"/>
                      <a:gd name="T33" fmla="*/ 2 h 4"/>
                      <a:gd name="T34" fmla="*/ 1 w 5"/>
                      <a:gd name="T35" fmla="*/ 2 h 4"/>
                      <a:gd name="T36" fmla="*/ 1 w 5"/>
                      <a:gd name="T37" fmla="*/ 2 h 4"/>
                      <a:gd name="T38" fmla="*/ 1 w 5"/>
                      <a:gd name="T39" fmla="*/ 1 h 4"/>
                      <a:gd name="T40" fmla="*/ 2 w 5"/>
                      <a:gd name="T41" fmla="*/ 1 h 4"/>
                      <a:gd name="T42" fmla="*/ 2 w 5"/>
                      <a:gd name="T43" fmla="*/ 1 h 4"/>
                      <a:gd name="T44" fmla="*/ 2 w 5"/>
                      <a:gd name="T45" fmla="*/ 1 h 4"/>
                      <a:gd name="T46" fmla="*/ 2 w 5"/>
                      <a:gd name="T47" fmla="*/ 1 h 4"/>
                      <a:gd name="T48" fmla="*/ 2 w 5"/>
                      <a:gd name="T49" fmla="*/ 0 h 4"/>
                      <a:gd name="T50" fmla="*/ 2 w 5"/>
                      <a:gd name="T51" fmla="*/ 1 h 4"/>
                      <a:gd name="T52" fmla="*/ 0 w 5"/>
                      <a:gd name="T53" fmla="*/ 1 h 4"/>
                      <a:gd name="T54" fmla="*/ 1 w 5"/>
                      <a:gd name="T55" fmla="*/ 2 h 4"/>
                      <a:gd name="T56" fmla="*/ 1 w 5"/>
                      <a:gd name="T57" fmla="*/ 3 h 4"/>
                      <a:gd name="T58" fmla="*/ 2 w 5"/>
                      <a:gd name="T59" fmla="*/ 3 h 4"/>
                      <a:gd name="T60" fmla="*/ 2 w 5"/>
                      <a:gd name="T61" fmla="*/ 2 h 4"/>
                      <a:gd name="T62" fmla="*/ 3 w 5"/>
                      <a:gd name="T63" fmla="*/ 3 h 4"/>
                      <a:gd name="T64" fmla="*/ 4 w 5"/>
                      <a:gd name="T65" fmla="*/ 3 h 4"/>
                      <a:gd name="T66" fmla="*/ 4 w 5"/>
                      <a:gd name="T67" fmla="*/ 4 h 4"/>
                      <a:gd name="T68" fmla="*/ 5 w 5"/>
                      <a:gd name="T69" fmla="*/ 3 h 4"/>
                      <a:gd name="T70" fmla="*/ 5 w 5"/>
                      <a:gd name="T71" fmla="*/ 3 h 4"/>
                      <a:gd name="T72" fmla="*/ 5 w 5"/>
                      <a:gd name="T73" fmla="*/ 2 h 4"/>
                      <a:gd name="T74" fmla="*/ 4 w 5"/>
                      <a:gd name="T75" fmla="*/ 1 h 4"/>
                      <a:gd name="T76" fmla="*/ 3 w 5"/>
                      <a:gd name="T77" fmla="*/ 1 h 4"/>
                      <a:gd name="T78" fmla="*/ 2 w 5"/>
                      <a:gd name="T79" fmla="*/ 0 h 4"/>
                      <a:gd name="T80" fmla="*/ 4 w 5"/>
                      <a:gd name="T81" fmla="*/ 4 h 4"/>
                      <a:gd name="T82" fmla="*/ 4 w 5"/>
                      <a:gd name="T83" fmla="*/ 4 h 4"/>
                      <a:gd name="T84" fmla="*/ 4 w 5"/>
                      <a:gd name="T8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4">
                        <a:moveTo>
                          <a:pt x="2" y="1"/>
                        </a:moveTo>
                        <a:cubicBezTo>
                          <a:pt x="3" y="1"/>
                          <a:pt x="3" y="1"/>
                          <a:pt x="3" y="1"/>
                        </a:cubicBezTo>
                        <a:cubicBezTo>
                          <a:pt x="3" y="2"/>
                          <a:pt x="3" y="2"/>
                          <a:pt x="3" y="2"/>
                        </a:cubicBezTo>
                        <a:cubicBezTo>
                          <a:pt x="3" y="2"/>
                          <a:pt x="3" y="2"/>
                          <a:pt x="3" y="2"/>
                        </a:cubicBezTo>
                        <a:cubicBezTo>
                          <a:pt x="3" y="2"/>
                          <a:pt x="3" y="2"/>
                          <a:pt x="3" y="2"/>
                        </a:cubicBezTo>
                        <a:cubicBezTo>
                          <a:pt x="4" y="2"/>
                          <a:pt x="4" y="2"/>
                          <a:pt x="4" y="2"/>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2" y="2"/>
                          <a:pt x="2" y="2"/>
                          <a:pt x="2" y="2"/>
                        </a:cubicBezTo>
                        <a:cubicBezTo>
                          <a:pt x="2" y="1"/>
                          <a:pt x="2" y="1"/>
                          <a:pt x="2" y="1"/>
                        </a:cubicBezTo>
                        <a:cubicBezTo>
                          <a:pt x="1" y="2"/>
                          <a:pt x="1" y="2"/>
                          <a:pt x="1" y="2"/>
                        </a:cubicBezTo>
                        <a:cubicBezTo>
                          <a:pt x="1" y="2"/>
                          <a:pt x="1" y="2"/>
                          <a:pt x="1" y="2"/>
                        </a:cubicBezTo>
                        <a:cubicBezTo>
                          <a:pt x="1" y="2"/>
                          <a:pt x="1" y="2"/>
                          <a:pt x="1" y="2"/>
                        </a:cubicBezTo>
                        <a:cubicBezTo>
                          <a:pt x="1" y="2"/>
                          <a:pt x="1" y="2"/>
                          <a:pt x="1" y="2"/>
                        </a:cubicBezTo>
                        <a:cubicBezTo>
                          <a:pt x="1" y="1"/>
                          <a:pt x="1" y="1"/>
                          <a:pt x="1" y="1"/>
                        </a:cubicBezTo>
                        <a:cubicBezTo>
                          <a:pt x="2" y="1"/>
                          <a:pt x="2" y="1"/>
                          <a:pt x="2" y="1"/>
                        </a:cubicBezTo>
                        <a:cubicBezTo>
                          <a:pt x="2" y="1"/>
                          <a:pt x="2" y="1"/>
                          <a:pt x="2" y="1"/>
                        </a:cubicBezTo>
                        <a:cubicBezTo>
                          <a:pt x="2" y="1"/>
                          <a:pt x="2" y="1"/>
                          <a:pt x="2" y="1"/>
                        </a:cubicBezTo>
                        <a:cubicBezTo>
                          <a:pt x="2" y="1"/>
                          <a:pt x="2" y="1"/>
                          <a:pt x="2" y="1"/>
                        </a:cubicBezTo>
                        <a:moveTo>
                          <a:pt x="2" y="0"/>
                        </a:moveTo>
                        <a:cubicBezTo>
                          <a:pt x="2" y="1"/>
                          <a:pt x="2" y="1"/>
                          <a:pt x="2" y="1"/>
                        </a:cubicBezTo>
                        <a:cubicBezTo>
                          <a:pt x="0" y="1"/>
                          <a:pt x="0" y="1"/>
                          <a:pt x="0" y="1"/>
                        </a:cubicBezTo>
                        <a:cubicBezTo>
                          <a:pt x="1" y="2"/>
                          <a:pt x="1" y="2"/>
                          <a:pt x="1" y="2"/>
                        </a:cubicBezTo>
                        <a:cubicBezTo>
                          <a:pt x="1" y="3"/>
                          <a:pt x="1" y="3"/>
                          <a:pt x="1" y="3"/>
                        </a:cubicBezTo>
                        <a:cubicBezTo>
                          <a:pt x="2" y="3"/>
                          <a:pt x="2" y="3"/>
                          <a:pt x="2" y="3"/>
                        </a:cubicBezTo>
                        <a:cubicBezTo>
                          <a:pt x="2" y="2"/>
                          <a:pt x="2" y="2"/>
                          <a:pt x="2" y="2"/>
                        </a:cubicBezTo>
                        <a:cubicBezTo>
                          <a:pt x="3" y="3"/>
                          <a:pt x="3" y="3"/>
                          <a:pt x="3" y="3"/>
                        </a:cubicBezTo>
                        <a:cubicBezTo>
                          <a:pt x="4" y="3"/>
                          <a:pt x="4" y="3"/>
                          <a:pt x="4" y="3"/>
                        </a:cubicBezTo>
                        <a:cubicBezTo>
                          <a:pt x="4" y="4"/>
                          <a:pt x="4" y="4"/>
                          <a:pt x="4" y="4"/>
                        </a:cubicBezTo>
                        <a:cubicBezTo>
                          <a:pt x="4" y="4"/>
                          <a:pt x="5" y="3"/>
                          <a:pt x="5" y="3"/>
                        </a:cubicBezTo>
                        <a:cubicBezTo>
                          <a:pt x="5" y="3"/>
                          <a:pt x="5" y="3"/>
                          <a:pt x="5" y="3"/>
                        </a:cubicBezTo>
                        <a:cubicBezTo>
                          <a:pt x="5" y="2"/>
                          <a:pt x="5" y="2"/>
                          <a:pt x="5" y="2"/>
                        </a:cubicBezTo>
                        <a:cubicBezTo>
                          <a:pt x="4" y="1"/>
                          <a:pt x="4" y="1"/>
                          <a:pt x="4" y="1"/>
                        </a:cubicBezTo>
                        <a:cubicBezTo>
                          <a:pt x="3" y="1"/>
                          <a:pt x="3" y="1"/>
                          <a:pt x="3" y="1"/>
                        </a:cubicBezTo>
                        <a:cubicBezTo>
                          <a:pt x="2" y="0"/>
                          <a:pt x="2" y="0"/>
                          <a:pt x="2" y="0"/>
                        </a:cubicBezTo>
                        <a:close/>
                        <a:moveTo>
                          <a:pt x="4" y="4"/>
                        </a:moveTo>
                        <a:cubicBezTo>
                          <a:pt x="4" y="4"/>
                          <a:pt x="4" y="4"/>
                          <a:pt x="4" y="4"/>
                        </a:cubicBezTo>
                        <a:cubicBezTo>
                          <a:pt x="4" y="4"/>
                          <a:pt x="4" y="4"/>
                          <a:pt x="4"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grpSp>
          </p:grpSp>
          <p:sp>
            <p:nvSpPr>
              <p:cNvPr id="1109" name="Freeform 1108"/>
              <p:cNvSpPr>
                <a:spLocks/>
              </p:cNvSpPr>
              <p:nvPr/>
            </p:nvSpPr>
            <p:spPr bwMode="auto">
              <a:xfrm>
                <a:off x="4184393" y="2071688"/>
                <a:ext cx="9525" cy="4763"/>
              </a:xfrm>
              <a:custGeom>
                <a:avLst/>
                <a:gdLst>
                  <a:gd name="T0" fmla="*/ 0 w 6"/>
                  <a:gd name="T1" fmla="*/ 0 h 3"/>
                  <a:gd name="T2" fmla="*/ 3 w 6"/>
                  <a:gd name="T3" fmla="*/ 3 h 3"/>
                  <a:gd name="T4" fmla="*/ 6 w 6"/>
                  <a:gd name="T5" fmla="*/ 3 h 3"/>
                  <a:gd name="T6" fmla="*/ 6 w 6"/>
                  <a:gd name="T7" fmla="*/ 3 h 3"/>
                  <a:gd name="T8" fmla="*/ 6 w 6"/>
                  <a:gd name="T9" fmla="*/ 0 h 3"/>
                  <a:gd name="T10" fmla="*/ 3 w 6"/>
                  <a:gd name="T11" fmla="*/ 0 h 3"/>
                  <a:gd name="T12" fmla="*/ 0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0" y="0"/>
                    </a:moveTo>
                    <a:lnTo>
                      <a:pt x="3" y="3"/>
                    </a:lnTo>
                    <a:lnTo>
                      <a:pt x="6" y="3"/>
                    </a:lnTo>
                    <a:lnTo>
                      <a:pt x="6" y="3"/>
                    </a:lnTo>
                    <a:lnTo>
                      <a:pt x="6" y="0"/>
                    </a:lnTo>
                    <a:lnTo>
                      <a:pt x="3" y="0"/>
                    </a:ln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10" name="Freeform 1109"/>
              <p:cNvSpPr>
                <a:spLocks/>
              </p:cNvSpPr>
              <p:nvPr/>
            </p:nvSpPr>
            <p:spPr bwMode="auto">
              <a:xfrm>
                <a:off x="4184393" y="2071688"/>
                <a:ext cx="9525" cy="4763"/>
              </a:xfrm>
              <a:custGeom>
                <a:avLst/>
                <a:gdLst>
                  <a:gd name="T0" fmla="*/ 0 w 6"/>
                  <a:gd name="T1" fmla="*/ 0 h 3"/>
                  <a:gd name="T2" fmla="*/ 3 w 6"/>
                  <a:gd name="T3" fmla="*/ 3 h 3"/>
                  <a:gd name="T4" fmla="*/ 6 w 6"/>
                  <a:gd name="T5" fmla="*/ 3 h 3"/>
                  <a:gd name="T6" fmla="*/ 6 w 6"/>
                  <a:gd name="T7" fmla="*/ 3 h 3"/>
                  <a:gd name="T8" fmla="*/ 6 w 6"/>
                  <a:gd name="T9" fmla="*/ 0 h 3"/>
                  <a:gd name="T10" fmla="*/ 3 w 6"/>
                  <a:gd name="T11" fmla="*/ 0 h 3"/>
                  <a:gd name="T12" fmla="*/ 0 w 6"/>
                  <a:gd name="T13" fmla="*/ 0 h 3"/>
                  <a:gd name="T14" fmla="*/ 0 w 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0" y="0"/>
                    </a:moveTo>
                    <a:lnTo>
                      <a:pt x="3" y="3"/>
                    </a:lnTo>
                    <a:lnTo>
                      <a:pt x="6" y="3"/>
                    </a:lnTo>
                    <a:lnTo>
                      <a:pt x="6" y="3"/>
                    </a:lnTo>
                    <a:lnTo>
                      <a:pt x="6" y="0"/>
                    </a:lnTo>
                    <a:lnTo>
                      <a:pt x="3"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11" name="Freeform 1110"/>
              <p:cNvSpPr>
                <a:spLocks/>
              </p:cNvSpPr>
              <p:nvPr/>
            </p:nvSpPr>
            <p:spPr bwMode="auto">
              <a:xfrm>
                <a:off x="4063743" y="2176463"/>
                <a:ext cx="11113" cy="9525"/>
              </a:xfrm>
              <a:custGeom>
                <a:avLst/>
                <a:gdLst>
                  <a:gd name="T0" fmla="*/ 0 w 7"/>
                  <a:gd name="T1" fmla="*/ 6 h 6"/>
                  <a:gd name="T2" fmla="*/ 0 w 7"/>
                  <a:gd name="T3" fmla="*/ 3 h 6"/>
                  <a:gd name="T4" fmla="*/ 0 w 7"/>
                  <a:gd name="T5" fmla="*/ 0 h 6"/>
                  <a:gd name="T6" fmla="*/ 3 w 7"/>
                  <a:gd name="T7" fmla="*/ 3 h 6"/>
                  <a:gd name="T8" fmla="*/ 7 w 7"/>
                  <a:gd name="T9" fmla="*/ 3 h 6"/>
                  <a:gd name="T10" fmla="*/ 7 w 7"/>
                  <a:gd name="T11" fmla="*/ 3 h 6"/>
                  <a:gd name="T12" fmla="*/ 3 w 7"/>
                  <a:gd name="T13" fmla="*/ 6 h 6"/>
                  <a:gd name="T14" fmla="*/ 0 w 7"/>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6">
                    <a:moveTo>
                      <a:pt x="0" y="6"/>
                    </a:moveTo>
                    <a:lnTo>
                      <a:pt x="0" y="3"/>
                    </a:lnTo>
                    <a:lnTo>
                      <a:pt x="0" y="0"/>
                    </a:lnTo>
                    <a:lnTo>
                      <a:pt x="3" y="3"/>
                    </a:lnTo>
                    <a:lnTo>
                      <a:pt x="7" y="3"/>
                    </a:lnTo>
                    <a:lnTo>
                      <a:pt x="7" y="3"/>
                    </a:lnTo>
                    <a:lnTo>
                      <a:pt x="3" y="6"/>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12" name="Freeform 1111"/>
              <p:cNvSpPr>
                <a:spLocks/>
              </p:cNvSpPr>
              <p:nvPr/>
            </p:nvSpPr>
            <p:spPr bwMode="auto">
              <a:xfrm>
                <a:off x="4063743" y="2176463"/>
                <a:ext cx="11113" cy="9525"/>
              </a:xfrm>
              <a:custGeom>
                <a:avLst/>
                <a:gdLst>
                  <a:gd name="T0" fmla="*/ 3 w 7"/>
                  <a:gd name="T1" fmla="*/ 0 h 6"/>
                  <a:gd name="T2" fmla="*/ 0 w 7"/>
                  <a:gd name="T3" fmla="*/ 0 h 6"/>
                  <a:gd name="T4" fmla="*/ 0 w 7"/>
                  <a:gd name="T5" fmla="*/ 3 h 6"/>
                  <a:gd name="T6" fmla="*/ 0 w 7"/>
                  <a:gd name="T7" fmla="*/ 6 h 6"/>
                  <a:gd name="T8" fmla="*/ 3 w 7"/>
                  <a:gd name="T9" fmla="*/ 6 h 6"/>
                  <a:gd name="T10" fmla="*/ 7 w 7"/>
                  <a:gd name="T11" fmla="*/ 3 h 6"/>
                  <a:gd name="T12" fmla="*/ 7 w 7"/>
                  <a:gd name="T13" fmla="*/ 0 h 6"/>
                  <a:gd name="T14" fmla="*/ 3 w 7"/>
                  <a:gd name="T15" fmla="*/ 0 h 6"/>
                  <a:gd name="T16" fmla="*/ 3 w 7"/>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6">
                    <a:moveTo>
                      <a:pt x="3" y="0"/>
                    </a:moveTo>
                    <a:lnTo>
                      <a:pt x="0" y="0"/>
                    </a:lnTo>
                    <a:lnTo>
                      <a:pt x="0" y="3"/>
                    </a:lnTo>
                    <a:lnTo>
                      <a:pt x="0" y="6"/>
                    </a:lnTo>
                    <a:lnTo>
                      <a:pt x="3" y="6"/>
                    </a:lnTo>
                    <a:lnTo>
                      <a:pt x="7" y="3"/>
                    </a:lnTo>
                    <a:lnTo>
                      <a:pt x="7"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13" name="Freeform 1112"/>
              <p:cNvSpPr>
                <a:spLocks/>
              </p:cNvSpPr>
              <p:nvPr/>
            </p:nvSpPr>
            <p:spPr bwMode="auto">
              <a:xfrm>
                <a:off x="4063743" y="2157413"/>
                <a:ext cx="15875" cy="19050"/>
              </a:xfrm>
              <a:custGeom>
                <a:avLst/>
                <a:gdLst>
                  <a:gd name="T0" fmla="*/ 0 w 10"/>
                  <a:gd name="T1" fmla="*/ 12 h 12"/>
                  <a:gd name="T2" fmla="*/ 3 w 10"/>
                  <a:gd name="T3" fmla="*/ 9 h 12"/>
                  <a:gd name="T4" fmla="*/ 3 w 10"/>
                  <a:gd name="T5" fmla="*/ 3 h 12"/>
                  <a:gd name="T6" fmla="*/ 7 w 10"/>
                  <a:gd name="T7" fmla="*/ 0 h 12"/>
                  <a:gd name="T8" fmla="*/ 10 w 10"/>
                  <a:gd name="T9" fmla="*/ 0 h 12"/>
                  <a:gd name="T10" fmla="*/ 10 w 10"/>
                  <a:gd name="T11" fmla="*/ 0 h 12"/>
                  <a:gd name="T12" fmla="*/ 10 w 10"/>
                  <a:gd name="T13" fmla="*/ 3 h 12"/>
                  <a:gd name="T14" fmla="*/ 7 w 10"/>
                  <a:gd name="T15" fmla="*/ 6 h 12"/>
                  <a:gd name="T16" fmla="*/ 7 w 10"/>
                  <a:gd name="T17" fmla="*/ 12 h 12"/>
                  <a:gd name="T18" fmla="*/ 7 w 10"/>
                  <a:gd name="T19" fmla="*/ 12 h 12"/>
                  <a:gd name="T20" fmla="*/ 0 w 10"/>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2">
                    <a:moveTo>
                      <a:pt x="0" y="12"/>
                    </a:moveTo>
                    <a:lnTo>
                      <a:pt x="3" y="9"/>
                    </a:lnTo>
                    <a:lnTo>
                      <a:pt x="3" y="3"/>
                    </a:lnTo>
                    <a:lnTo>
                      <a:pt x="7" y="0"/>
                    </a:lnTo>
                    <a:lnTo>
                      <a:pt x="10" y="0"/>
                    </a:lnTo>
                    <a:lnTo>
                      <a:pt x="10" y="0"/>
                    </a:lnTo>
                    <a:lnTo>
                      <a:pt x="10" y="3"/>
                    </a:lnTo>
                    <a:lnTo>
                      <a:pt x="7" y="6"/>
                    </a:lnTo>
                    <a:lnTo>
                      <a:pt x="7" y="12"/>
                    </a:lnTo>
                    <a:lnTo>
                      <a:pt x="7" y="12"/>
                    </a:lnTo>
                    <a:lnTo>
                      <a:pt x="0" y="1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14" name="Freeform 1113"/>
              <p:cNvSpPr>
                <a:spLocks noEditPoints="1"/>
              </p:cNvSpPr>
              <p:nvPr/>
            </p:nvSpPr>
            <p:spPr bwMode="auto">
              <a:xfrm>
                <a:off x="4063743" y="2152650"/>
                <a:ext cx="15875" cy="23813"/>
              </a:xfrm>
              <a:custGeom>
                <a:avLst/>
                <a:gdLst>
                  <a:gd name="T0" fmla="*/ 7 w 10"/>
                  <a:gd name="T1" fmla="*/ 3 h 15"/>
                  <a:gd name="T2" fmla="*/ 7 w 10"/>
                  <a:gd name="T3" fmla="*/ 6 h 15"/>
                  <a:gd name="T4" fmla="*/ 7 w 10"/>
                  <a:gd name="T5" fmla="*/ 9 h 15"/>
                  <a:gd name="T6" fmla="*/ 7 w 10"/>
                  <a:gd name="T7" fmla="*/ 12 h 15"/>
                  <a:gd name="T8" fmla="*/ 7 w 10"/>
                  <a:gd name="T9" fmla="*/ 12 h 15"/>
                  <a:gd name="T10" fmla="*/ 3 w 10"/>
                  <a:gd name="T11" fmla="*/ 12 h 15"/>
                  <a:gd name="T12" fmla="*/ 3 w 10"/>
                  <a:gd name="T13" fmla="*/ 12 h 15"/>
                  <a:gd name="T14" fmla="*/ 3 w 10"/>
                  <a:gd name="T15" fmla="*/ 12 h 15"/>
                  <a:gd name="T16" fmla="*/ 3 w 10"/>
                  <a:gd name="T17" fmla="*/ 12 h 15"/>
                  <a:gd name="T18" fmla="*/ 3 w 10"/>
                  <a:gd name="T19" fmla="*/ 9 h 15"/>
                  <a:gd name="T20" fmla="*/ 7 w 10"/>
                  <a:gd name="T21" fmla="*/ 6 h 15"/>
                  <a:gd name="T22" fmla="*/ 7 w 10"/>
                  <a:gd name="T23" fmla="*/ 3 h 15"/>
                  <a:gd name="T24" fmla="*/ 10 w 10"/>
                  <a:gd name="T25" fmla="*/ 0 h 15"/>
                  <a:gd name="T26" fmla="*/ 7 w 10"/>
                  <a:gd name="T27" fmla="*/ 3 h 15"/>
                  <a:gd name="T28" fmla="*/ 0 w 10"/>
                  <a:gd name="T29" fmla="*/ 6 h 15"/>
                  <a:gd name="T30" fmla="*/ 0 w 10"/>
                  <a:gd name="T31" fmla="*/ 12 h 15"/>
                  <a:gd name="T32" fmla="*/ 0 w 10"/>
                  <a:gd name="T33" fmla="*/ 15 h 15"/>
                  <a:gd name="T34" fmla="*/ 7 w 10"/>
                  <a:gd name="T35" fmla="*/ 15 h 15"/>
                  <a:gd name="T36" fmla="*/ 10 w 10"/>
                  <a:gd name="T37" fmla="*/ 15 h 15"/>
                  <a:gd name="T38" fmla="*/ 10 w 10"/>
                  <a:gd name="T39" fmla="*/ 9 h 15"/>
                  <a:gd name="T40" fmla="*/ 10 w 10"/>
                  <a:gd name="T41" fmla="*/ 6 h 15"/>
                  <a:gd name="T42" fmla="*/ 10 w 10"/>
                  <a:gd name="T43" fmla="*/ 3 h 15"/>
                  <a:gd name="T44" fmla="*/ 10 w 10"/>
                  <a:gd name="T45" fmla="*/ 0 h 15"/>
                  <a:gd name="T46" fmla="*/ 10 w 10"/>
                  <a:gd name="T4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15">
                    <a:moveTo>
                      <a:pt x="7" y="3"/>
                    </a:moveTo>
                    <a:lnTo>
                      <a:pt x="7" y="6"/>
                    </a:lnTo>
                    <a:lnTo>
                      <a:pt x="7" y="9"/>
                    </a:lnTo>
                    <a:lnTo>
                      <a:pt x="7" y="12"/>
                    </a:lnTo>
                    <a:lnTo>
                      <a:pt x="7" y="12"/>
                    </a:lnTo>
                    <a:lnTo>
                      <a:pt x="3" y="12"/>
                    </a:lnTo>
                    <a:lnTo>
                      <a:pt x="3" y="12"/>
                    </a:lnTo>
                    <a:lnTo>
                      <a:pt x="3" y="12"/>
                    </a:lnTo>
                    <a:lnTo>
                      <a:pt x="3" y="12"/>
                    </a:lnTo>
                    <a:lnTo>
                      <a:pt x="3" y="9"/>
                    </a:lnTo>
                    <a:lnTo>
                      <a:pt x="7" y="6"/>
                    </a:lnTo>
                    <a:lnTo>
                      <a:pt x="7" y="3"/>
                    </a:lnTo>
                    <a:close/>
                    <a:moveTo>
                      <a:pt x="10" y="0"/>
                    </a:moveTo>
                    <a:lnTo>
                      <a:pt x="7" y="3"/>
                    </a:lnTo>
                    <a:lnTo>
                      <a:pt x="0" y="6"/>
                    </a:lnTo>
                    <a:lnTo>
                      <a:pt x="0" y="12"/>
                    </a:lnTo>
                    <a:lnTo>
                      <a:pt x="0" y="15"/>
                    </a:lnTo>
                    <a:lnTo>
                      <a:pt x="7" y="15"/>
                    </a:lnTo>
                    <a:lnTo>
                      <a:pt x="10" y="15"/>
                    </a:lnTo>
                    <a:lnTo>
                      <a:pt x="10" y="9"/>
                    </a:lnTo>
                    <a:lnTo>
                      <a:pt x="10" y="6"/>
                    </a:lnTo>
                    <a:lnTo>
                      <a:pt x="10" y="3"/>
                    </a:lnTo>
                    <a:lnTo>
                      <a:pt x="10" y="0"/>
                    </a:lnTo>
                    <a:lnTo>
                      <a:pt x="1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15" name="Freeform 1114"/>
              <p:cNvSpPr>
                <a:spLocks noEditPoints="1"/>
              </p:cNvSpPr>
              <p:nvPr/>
            </p:nvSpPr>
            <p:spPr bwMode="auto">
              <a:xfrm>
                <a:off x="4063743" y="2152650"/>
                <a:ext cx="15875" cy="23813"/>
              </a:xfrm>
              <a:custGeom>
                <a:avLst/>
                <a:gdLst>
                  <a:gd name="T0" fmla="*/ 7 w 10"/>
                  <a:gd name="T1" fmla="*/ 3 h 15"/>
                  <a:gd name="T2" fmla="*/ 7 w 10"/>
                  <a:gd name="T3" fmla="*/ 6 h 15"/>
                  <a:gd name="T4" fmla="*/ 7 w 10"/>
                  <a:gd name="T5" fmla="*/ 9 h 15"/>
                  <a:gd name="T6" fmla="*/ 7 w 10"/>
                  <a:gd name="T7" fmla="*/ 12 h 15"/>
                  <a:gd name="T8" fmla="*/ 7 w 10"/>
                  <a:gd name="T9" fmla="*/ 12 h 15"/>
                  <a:gd name="T10" fmla="*/ 3 w 10"/>
                  <a:gd name="T11" fmla="*/ 12 h 15"/>
                  <a:gd name="T12" fmla="*/ 3 w 10"/>
                  <a:gd name="T13" fmla="*/ 12 h 15"/>
                  <a:gd name="T14" fmla="*/ 3 w 10"/>
                  <a:gd name="T15" fmla="*/ 12 h 15"/>
                  <a:gd name="T16" fmla="*/ 3 w 10"/>
                  <a:gd name="T17" fmla="*/ 12 h 15"/>
                  <a:gd name="T18" fmla="*/ 3 w 10"/>
                  <a:gd name="T19" fmla="*/ 9 h 15"/>
                  <a:gd name="T20" fmla="*/ 7 w 10"/>
                  <a:gd name="T21" fmla="*/ 6 h 15"/>
                  <a:gd name="T22" fmla="*/ 7 w 10"/>
                  <a:gd name="T23" fmla="*/ 3 h 15"/>
                  <a:gd name="T24" fmla="*/ 10 w 10"/>
                  <a:gd name="T25" fmla="*/ 0 h 15"/>
                  <a:gd name="T26" fmla="*/ 7 w 10"/>
                  <a:gd name="T27" fmla="*/ 3 h 15"/>
                  <a:gd name="T28" fmla="*/ 0 w 10"/>
                  <a:gd name="T29" fmla="*/ 6 h 15"/>
                  <a:gd name="T30" fmla="*/ 0 w 10"/>
                  <a:gd name="T31" fmla="*/ 12 h 15"/>
                  <a:gd name="T32" fmla="*/ 0 w 10"/>
                  <a:gd name="T33" fmla="*/ 15 h 15"/>
                  <a:gd name="T34" fmla="*/ 7 w 10"/>
                  <a:gd name="T35" fmla="*/ 15 h 15"/>
                  <a:gd name="T36" fmla="*/ 10 w 10"/>
                  <a:gd name="T37" fmla="*/ 15 h 15"/>
                  <a:gd name="T38" fmla="*/ 10 w 10"/>
                  <a:gd name="T39" fmla="*/ 9 h 15"/>
                  <a:gd name="T40" fmla="*/ 10 w 10"/>
                  <a:gd name="T41" fmla="*/ 6 h 15"/>
                  <a:gd name="T42" fmla="*/ 10 w 10"/>
                  <a:gd name="T43" fmla="*/ 3 h 15"/>
                  <a:gd name="T44" fmla="*/ 10 w 10"/>
                  <a:gd name="T45" fmla="*/ 0 h 15"/>
                  <a:gd name="T46" fmla="*/ 10 w 10"/>
                  <a:gd name="T4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15">
                    <a:moveTo>
                      <a:pt x="7" y="3"/>
                    </a:moveTo>
                    <a:lnTo>
                      <a:pt x="7" y="6"/>
                    </a:lnTo>
                    <a:lnTo>
                      <a:pt x="7" y="9"/>
                    </a:lnTo>
                    <a:lnTo>
                      <a:pt x="7" y="12"/>
                    </a:lnTo>
                    <a:lnTo>
                      <a:pt x="7" y="12"/>
                    </a:lnTo>
                    <a:lnTo>
                      <a:pt x="3" y="12"/>
                    </a:lnTo>
                    <a:lnTo>
                      <a:pt x="3" y="12"/>
                    </a:lnTo>
                    <a:lnTo>
                      <a:pt x="3" y="12"/>
                    </a:lnTo>
                    <a:lnTo>
                      <a:pt x="3" y="12"/>
                    </a:lnTo>
                    <a:lnTo>
                      <a:pt x="3" y="9"/>
                    </a:lnTo>
                    <a:lnTo>
                      <a:pt x="7" y="6"/>
                    </a:lnTo>
                    <a:lnTo>
                      <a:pt x="7" y="3"/>
                    </a:lnTo>
                    <a:moveTo>
                      <a:pt x="10" y="0"/>
                    </a:moveTo>
                    <a:lnTo>
                      <a:pt x="7" y="3"/>
                    </a:lnTo>
                    <a:lnTo>
                      <a:pt x="0" y="6"/>
                    </a:lnTo>
                    <a:lnTo>
                      <a:pt x="0" y="12"/>
                    </a:lnTo>
                    <a:lnTo>
                      <a:pt x="0" y="15"/>
                    </a:lnTo>
                    <a:lnTo>
                      <a:pt x="7" y="15"/>
                    </a:lnTo>
                    <a:lnTo>
                      <a:pt x="10" y="15"/>
                    </a:lnTo>
                    <a:lnTo>
                      <a:pt x="10" y="9"/>
                    </a:lnTo>
                    <a:lnTo>
                      <a:pt x="10" y="6"/>
                    </a:lnTo>
                    <a:lnTo>
                      <a:pt x="10" y="3"/>
                    </a:lnTo>
                    <a:lnTo>
                      <a:pt x="10" y="0"/>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16" name="Freeform 1115"/>
              <p:cNvSpPr>
                <a:spLocks/>
              </p:cNvSpPr>
              <p:nvPr/>
            </p:nvSpPr>
            <p:spPr bwMode="auto">
              <a:xfrm>
                <a:off x="4270118" y="2513013"/>
                <a:ext cx="9525" cy="4763"/>
              </a:xfrm>
              <a:custGeom>
                <a:avLst/>
                <a:gdLst>
                  <a:gd name="T0" fmla="*/ 3 w 6"/>
                  <a:gd name="T1" fmla="*/ 3 h 3"/>
                  <a:gd name="T2" fmla="*/ 3 w 6"/>
                  <a:gd name="T3" fmla="*/ 0 h 3"/>
                  <a:gd name="T4" fmla="*/ 0 w 6"/>
                  <a:gd name="T5" fmla="*/ 0 h 3"/>
                  <a:gd name="T6" fmla="*/ 3 w 6"/>
                  <a:gd name="T7" fmla="*/ 0 h 3"/>
                  <a:gd name="T8" fmla="*/ 6 w 6"/>
                  <a:gd name="T9" fmla="*/ 3 h 3"/>
                  <a:gd name="T10" fmla="*/ 6 w 6"/>
                  <a:gd name="T11" fmla="*/ 3 h 3"/>
                  <a:gd name="T12" fmla="*/ 3 w 6"/>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3" y="3"/>
                    </a:moveTo>
                    <a:lnTo>
                      <a:pt x="3" y="0"/>
                    </a:lnTo>
                    <a:lnTo>
                      <a:pt x="0" y="0"/>
                    </a:lnTo>
                    <a:lnTo>
                      <a:pt x="3" y="0"/>
                    </a:lnTo>
                    <a:lnTo>
                      <a:pt x="6" y="3"/>
                    </a:lnTo>
                    <a:lnTo>
                      <a:pt x="6" y="3"/>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17" name="Freeform 1116"/>
              <p:cNvSpPr>
                <a:spLocks/>
              </p:cNvSpPr>
              <p:nvPr/>
            </p:nvSpPr>
            <p:spPr bwMode="auto">
              <a:xfrm>
                <a:off x="4265356" y="2513013"/>
                <a:ext cx="19050" cy="9525"/>
              </a:xfrm>
              <a:custGeom>
                <a:avLst/>
                <a:gdLst>
                  <a:gd name="T0" fmla="*/ 3 w 12"/>
                  <a:gd name="T1" fmla="*/ 0 h 6"/>
                  <a:gd name="T2" fmla="*/ 0 w 12"/>
                  <a:gd name="T3" fmla="*/ 0 h 6"/>
                  <a:gd name="T4" fmla="*/ 3 w 12"/>
                  <a:gd name="T5" fmla="*/ 3 h 6"/>
                  <a:gd name="T6" fmla="*/ 6 w 12"/>
                  <a:gd name="T7" fmla="*/ 6 h 6"/>
                  <a:gd name="T8" fmla="*/ 9 w 12"/>
                  <a:gd name="T9" fmla="*/ 6 h 6"/>
                  <a:gd name="T10" fmla="*/ 12 w 12"/>
                  <a:gd name="T11" fmla="*/ 6 h 6"/>
                  <a:gd name="T12" fmla="*/ 12 w 12"/>
                  <a:gd name="T13" fmla="*/ 6 h 6"/>
                  <a:gd name="T14" fmla="*/ 9 w 12"/>
                  <a:gd name="T15" fmla="*/ 3 h 6"/>
                  <a:gd name="T16" fmla="*/ 6 w 12"/>
                  <a:gd name="T17" fmla="*/ 0 h 6"/>
                  <a:gd name="T18" fmla="*/ 3 w 12"/>
                  <a:gd name="T19" fmla="*/ 0 h 6"/>
                  <a:gd name="T20" fmla="*/ 3 w 12"/>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6">
                    <a:moveTo>
                      <a:pt x="3" y="0"/>
                    </a:moveTo>
                    <a:lnTo>
                      <a:pt x="0" y="0"/>
                    </a:lnTo>
                    <a:lnTo>
                      <a:pt x="3" y="3"/>
                    </a:lnTo>
                    <a:lnTo>
                      <a:pt x="6" y="6"/>
                    </a:lnTo>
                    <a:lnTo>
                      <a:pt x="9" y="6"/>
                    </a:lnTo>
                    <a:lnTo>
                      <a:pt x="12" y="6"/>
                    </a:lnTo>
                    <a:lnTo>
                      <a:pt x="12" y="6"/>
                    </a:lnTo>
                    <a:lnTo>
                      <a:pt x="9" y="3"/>
                    </a:lnTo>
                    <a:lnTo>
                      <a:pt x="6"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18" name="Freeform 1117"/>
              <p:cNvSpPr>
                <a:spLocks/>
              </p:cNvSpPr>
              <p:nvPr/>
            </p:nvSpPr>
            <p:spPr bwMode="auto">
              <a:xfrm>
                <a:off x="4528881" y="2435225"/>
                <a:ext cx="9525" cy="4763"/>
              </a:xfrm>
              <a:custGeom>
                <a:avLst/>
                <a:gdLst>
                  <a:gd name="T0" fmla="*/ 3 w 6"/>
                  <a:gd name="T1" fmla="*/ 0 h 3"/>
                  <a:gd name="T2" fmla="*/ 0 w 6"/>
                  <a:gd name="T3" fmla="*/ 3 h 3"/>
                  <a:gd name="T4" fmla="*/ 3 w 6"/>
                  <a:gd name="T5" fmla="*/ 3 h 3"/>
                  <a:gd name="T6" fmla="*/ 3 w 6"/>
                  <a:gd name="T7" fmla="*/ 3 h 3"/>
                  <a:gd name="T8" fmla="*/ 6 w 6"/>
                  <a:gd name="T9" fmla="*/ 0 h 3"/>
                  <a:gd name="T10" fmla="*/ 6 w 6"/>
                  <a:gd name="T11" fmla="*/ 0 h 3"/>
                  <a:gd name="T12" fmla="*/ 3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3" y="0"/>
                    </a:moveTo>
                    <a:lnTo>
                      <a:pt x="0" y="3"/>
                    </a:lnTo>
                    <a:lnTo>
                      <a:pt x="3" y="3"/>
                    </a:lnTo>
                    <a:lnTo>
                      <a:pt x="3" y="3"/>
                    </a:lnTo>
                    <a:lnTo>
                      <a:pt x="6" y="0"/>
                    </a:lnTo>
                    <a:lnTo>
                      <a:pt x="6" y="0"/>
                    </a:lnTo>
                    <a:lnTo>
                      <a:pt x="3"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19" name="Freeform 1118"/>
              <p:cNvSpPr>
                <a:spLocks/>
              </p:cNvSpPr>
              <p:nvPr/>
            </p:nvSpPr>
            <p:spPr bwMode="auto">
              <a:xfrm>
                <a:off x="4528881" y="2435225"/>
                <a:ext cx="9525" cy="4763"/>
              </a:xfrm>
              <a:custGeom>
                <a:avLst/>
                <a:gdLst>
                  <a:gd name="T0" fmla="*/ 6 w 6"/>
                  <a:gd name="T1" fmla="*/ 0 h 3"/>
                  <a:gd name="T2" fmla="*/ 3 w 6"/>
                  <a:gd name="T3" fmla="*/ 0 h 3"/>
                  <a:gd name="T4" fmla="*/ 0 w 6"/>
                  <a:gd name="T5" fmla="*/ 3 h 3"/>
                  <a:gd name="T6" fmla="*/ 3 w 6"/>
                  <a:gd name="T7" fmla="*/ 3 h 3"/>
                  <a:gd name="T8" fmla="*/ 3 w 6"/>
                  <a:gd name="T9" fmla="*/ 3 h 3"/>
                  <a:gd name="T10" fmla="*/ 6 w 6"/>
                  <a:gd name="T11" fmla="*/ 0 h 3"/>
                  <a:gd name="T12" fmla="*/ 6 w 6"/>
                  <a:gd name="T13" fmla="*/ 0 h 3"/>
                  <a:gd name="T14" fmla="*/ 6 w 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6" y="0"/>
                    </a:moveTo>
                    <a:lnTo>
                      <a:pt x="3" y="0"/>
                    </a:lnTo>
                    <a:lnTo>
                      <a:pt x="0" y="3"/>
                    </a:lnTo>
                    <a:lnTo>
                      <a:pt x="3" y="3"/>
                    </a:lnTo>
                    <a:lnTo>
                      <a:pt x="3" y="3"/>
                    </a:lnTo>
                    <a:lnTo>
                      <a:pt x="6" y="0"/>
                    </a:lnTo>
                    <a:lnTo>
                      <a:pt x="6"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20" name="Freeform 1119"/>
              <p:cNvSpPr>
                <a:spLocks/>
              </p:cNvSpPr>
              <p:nvPr/>
            </p:nvSpPr>
            <p:spPr bwMode="auto">
              <a:xfrm>
                <a:off x="4514593" y="2555875"/>
                <a:ext cx="14288" cy="9525"/>
              </a:xfrm>
              <a:custGeom>
                <a:avLst/>
                <a:gdLst>
                  <a:gd name="T0" fmla="*/ 3 w 9"/>
                  <a:gd name="T1" fmla="*/ 3 h 6"/>
                  <a:gd name="T2" fmla="*/ 0 w 9"/>
                  <a:gd name="T3" fmla="*/ 3 h 6"/>
                  <a:gd name="T4" fmla="*/ 3 w 9"/>
                  <a:gd name="T5" fmla="*/ 0 h 6"/>
                  <a:gd name="T6" fmla="*/ 6 w 9"/>
                  <a:gd name="T7" fmla="*/ 0 h 6"/>
                  <a:gd name="T8" fmla="*/ 9 w 9"/>
                  <a:gd name="T9" fmla="*/ 0 h 6"/>
                  <a:gd name="T10" fmla="*/ 9 w 9"/>
                  <a:gd name="T11" fmla="*/ 0 h 6"/>
                  <a:gd name="T12" fmla="*/ 9 w 9"/>
                  <a:gd name="T13" fmla="*/ 0 h 6"/>
                  <a:gd name="T14" fmla="*/ 9 w 9"/>
                  <a:gd name="T15" fmla="*/ 3 h 6"/>
                  <a:gd name="T16" fmla="*/ 6 w 9"/>
                  <a:gd name="T17" fmla="*/ 3 h 6"/>
                  <a:gd name="T18" fmla="*/ 6 w 9"/>
                  <a:gd name="T19" fmla="*/ 6 h 6"/>
                  <a:gd name="T20" fmla="*/ 3 w 9"/>
                  <a:gd name="T2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6">
                    <a:moveTo>
                      <a:pt x="3" y="3"/>
                    </a:moveTo>
                    <a:lnTo>
                      <a:pt x="0" y="3"/>
                    </a:lnTo>
                    <a:lnTo>
                      <a:pt x="3" y="0"/>
                    </a:lnTo>
                    <a:lnTo>
                      <a:pt x="6" y="0"/>
                    </a:lnTo>
                    <a:lnTo>
                      <a:pt x="9" y="0"/>
                    </a:lnTo>
                    <a:lnTo>
                      <a:pt x="9" y="0"/>
                    </a:lnTo>
                    <a:lnTo>
                      <a:pt x="9" y="0"/>
                    </a:lnTo>
                    <a:lnTo>
                      <a:pt x="9" y="3"/>
                    </a:lnTo>
                    <a:lnTo>
                      <a:pt x="6" y="3"/>
                    </a:lnTo>
                    <a:lnTo>
                      <a:pt x="6" y="6"/>
                    </a:lnTo>
                    <a:lnTo>
                      <a:pt x="3"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21" name="Freeform 1120"/>
              <p:cNvSpPr>
                <a:spLocks noEditPoints="1"/>
              </p:cNvSpPr>
              <p:nvPr/>
            </p:nvSpPr>
            <p:spPr bwMode="auto">
              <a:xfrm>
                <a:off x="4514593" y="2551113"/>
                <a:ext cx="14288" cy="14288"/>
              </a:xfrm>
              <a:custGeom>
                <a:avLst/>
                <a:gdLst>
                  <a:gd name="T0" fmla="*/ 9 w 9"/>
                  <a:gd name="T1" fmla="*/ 3 h 9"/>
                  <a:gd name="T2" fmla="*/ 9 w 9"/>
                  <a:gd name="T3" fmla="*/ 3 h 9"/>
                  <a:gd name="T4" fmla="*/ 9 w 9"/>
                  <a:gd name="T5" fmla="*/ 3 h 9"/>
                  <a:gd name="T6" fmla="*/ 6 w 9"/>
                  <a:gd name="T7" fmla="*/ 3 h 9"/>
                  <a:gd name="T8" fmla="*/ 6 w 9"/>
                  <a:gd name="T9" fmla="*/ 3 h 9"/>
                  <a:gd name="T10" fmla="*/ 6 w 9"/>
                  <a:gd name="T11" fmla="*/ 6 h 9"/>
                  <a:gd name="T12" fmla="*/ 6 w 9"/>
                  <a:gd name="T13" fmla="*/ 6 h 9"/>
                  <a:gd name="T14" fmla="*/ 6 w 9"/>
                  <a:gd name="T15" fmla="*/ 6 h 9"/>
                  <a:gd name="T16" fmla="*/ 3 w 9"/>
                  <a:gd name="T17" fmla="*/ 3 h 9"/>
                  <a:gd name="T18" fmla="*/ 3 w 9"/>
                  <a:gd name="T19" fmla="*/ 3 h 9"/>
                  <a:gd name="T20" fmla="*/ 6 w 9"/>
                  <a:gd name="T21" fmla="*/ 3 h 9"/>
                  <a:gd name="T22" fmla="*/ 9 w 9"/>
                  <a:gd name="T23" fmla="*/ 3 h 9"/>
                  <a:gd name="T24" fmla="*/ 9 w 9"/>
                  <a:gd name="T25" fmla="*/ 0 h 9"/>
                  <a:gd name="T26" fmla="*/ 6 w 9"/>
                  <a:gd name="T27" fmla="*/ 3 h 9"/>
                  <a:gd name="T28" fmla="*/ 3 w 9"/>
                  <a:gd name="T29" fmla="*/ 3 h 9"/>
                  <a:gd name="T30" fmla="*/ 0 w 9"/>
                  <a:gd name="T31" fmla="*/ 6 h 9"/>
                  <a:gd name="T32" fmla="*/ 0 w 9"/>
                  <a:gd name="T33" fmla="*/ 6 h 9"/>
                  <a:gd name="T34" fmla="*/ 3 w 9"/>
                  <a:gd name="T35" fmla="*/ 6 h 9"/>
                  <a:gd name="T36" fmla="*/ 6 w 9"/>
                  <a:gd name="T37" fmla="*/ 9 h 9"/>
                  <a:gd name="T38" fmla="*/ 9 w 9"/>
                  <a:gd name="T39" fmla="*/ 6 h 9"/>
                  <a:gd name="T40" fmla="*/ 9 w 9"/>
                  <a:gd name="T41" fmla="*/ 6 h 9"/>
                  <a:gd name="T42" fmla="*/ 9 w 9"/>
                  <a:gd name="T43" fmla="*/ 3 h 9"/>
                  <a:gd name="T44" fmla="*/ 9 w 9"/>
                  <a:gd name="T45" fmla="*/ 3 h 9"/>
                  <a:gd name="T46" fmla="*/ 9 w 9"/>
                  <a:gd name="T47" fmla="*/ 0 h 9"/>
                  <a:gd name="T48" fmla="*/ 9 w 9"/>
                  <a:gd name="T4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 h="9">
                    <a:moveTo>
                      <a:pt x="9" y="3"/>
                    </a:moveTo>
                    <a:lnTo>
                      <a:pt x="9" y="3"/>
                    </a:lnTo>
                    <a:lnTo>
                      <a:pt x="9" y="3"/>
                    </a:lnTo>
                    <a:lnTo>
                      <a:pt x="6" y="3"/>
                    </a:lnTo>
                    <a:lnTo>
                      <a:pt x="6" y="3"/>
                    </a:lnTo>
                    <a:lnTo>
                      <a:pt x="6" y="6"/>
                    </a:lnTo>
                    <a:lnTo>
                      <a:pt x="6" y="6"/>
                    </a:lnTo>
                    <a:lnTo>
                      <a:pt x="6" y="6"/>
                    </a:lnTo>
                    <a:lnTo>
                      <a:pt x="3" y="3"/>
                    </a:lnTo>
                    <a:lnTo>
                      <a:pt x="3" y="3"/>
                    </a:lnTo>
                    <a:lnTo>
                      <a:pt x="6" y="3"/>
                    </a:lnTo>
                    <a:lnTo>
                      <a:pt x="9" y="3"/>
                    </a:lnTo>
                    <a:close/>
                    <a:moveTo>
                      <a:pt x="9" y="0"/>
                    </a:moveTo>
                    <a:lnTo>
                      <a:pt x="6" y="3"/>
                    </a:lnTo>
                    <a:lnTo>
                      <a:pt x="3" y="3"/>
                    </a:lnTo>
                    <a:lnTo>
                      <a:pt x="0" y="6"/>
                    </a:lnTo>
                    <a:lnTo>
                      <a:pt x="0" y="6"/>
                    </a:lnTo>
                    <a:lnTo>
                      <a:pt x="3" y="6"/>
                    </a:lnTo>
                    <a:lnTo>
                      <a:pt x="6" y="9"/>
                    </a:lnTo>
                    <a:lnTo>
                      <a:pt x="9" y="6"/>
                    </a:lnTo>
                    <a:lnTo>
                      <a:pt x="9" y="6"/>
                    </a:lnTo>
                    <a:lnTo>
                      <a:pt x="9" y="3"/>
                    </a:lnTo>
                    <a:lnTo>
                      <a:pt x="9" y="3"/>
                    </a:lnTo>
                    <a:lnTo>
                      <a:pt x="9" y="0"/>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22" name="Freeform 1121"/>
              <p:cNvSpPr>
                <a:spLocks noEditPoints="1"/>
              </p:cNvSpPr>
              <p:nvPr/>
            </p:nvSpPr>
            <p:spPr bwMode="auto">
              <a:xfrm>
                <a:off x="4514593" y="2551113"/>
                <a:ext cx="14288" cy="14288"/>
              </a:xfrm>
              <a:custGeom>
                <a:avLst/>
                <a:gdLst>
                  <a:gd name="T0" fmla="*/ 9 w 9"/>
                  <a:gd name="T1" fmla="*/ 3 h 9"/>
                  <a:gd name="T2" fmla="*/ 9 w 9"/>
                  <a:gd name="T3" fmla="*/ 3 h 9"/>
                  <a:gd name="T4" fmla="*/ 9 w 9"/>
                  <a:gd name="T5" fmla="*/ 3 h 9"/>
                  <a:gd name="T6" fmla="*/ 6 w 9"/>
                  <a:gd name="T7" fmla="*/ 3 h 9"/>
                  <a:gd name="T8" fmla="*/ 6 w 9"/>
                  <a:gd name="T9" fmla="*/ 3 h 9"/>
                  <a:gd name="T10" fmla="*/ 6 w 9"/>
                  <a:gd name="T11" fmla="*/ 6 h 9"/>
                  <a:gd name="T12" fmla="*/ 6 w 9"/>
                  <a:gd name="T13" fmla="*/ 6 h 9"/>
                  <a:gd name="T14" fmla="*/ 6 w 9"/>
                  <a:gd name="T15" fmla="*/ 6 h 9"/>
                  <a:gd name="T16" fmla="*/ 3 w 9"/>
                  <a:gd name="T17" fmla="*/ 3 h 9"/>
                  <a:gd name="T18" fmla="*/ 3 w 9"/>
                  <a:gd name="T19" fmla="*/ 3 h 9"/>
                  <a:gd name="T20" fmla="*/ 6 w 9"/>
                  <a:gd name="T21" fmla="*/ 3 h 9"/>
                  <a:gd name="T22" fmla="*/ 9 w 9"/>
                  <a:gd name="T23" fmla="*/ 3 h 9"/>
                  <a:gd name="T24" fmla="*/ 9 w 9"/>
                  <a:gd name="T25" fmla="*/ 0 h 9"/>
                  <a:gd name="T26" fmla="*/ 6 w 9"/>
                  <a:gd name="T27" fmla="*/ 3 h 9"/>
                  <a:gd name="T28" fmla="*/ 3 w 9"/>
                  <a:gd name="T29" fmla="*/ 3 h 9"/>
                  <a:gd name="T30" fmla="*/ 0 w 9"/>
                  <a:gd name="T31" fmla="*/ 6 h 9"/>
                  <a:gd name="T32" fmla="*/ 0 w 9"/>
                  <a:gd name="T33" fmla="*/ 6 h 9"/>
                  <a:gd name="T34" fmla="*/ 3 w 9"/>
                  <a:gd name="T35" fmla="*/ 6 h 9"/>
                  <a:gd name="T36" fmla="*/ 6 w 9"/>
                  <a:gd name="T37" fmla="*/ 9 h 9"/>
                  <a:gd name="T38" fmla="*/ 9 w 9"/>
                  <a:gd name="T39" fmla="*/ 6 h 9"/>
                  <a:gd name="T40" fmla="*/ 9 w 9"/>
                  <a:gd name="T41" fmla="*/ 6 h 9"/>
                  <a:gd name="T42" fmla="*/ 9 w 9"/>
                  <a:gd name="T43" fmla="*/ 3 h 9"/>
                  <a:gd name="T44" fmla="*/ 9 w 9"/>
                  <a:gd name="T45" fmla="*/ 3 h 9"/>
                  <a:gd name="T46" fmla="*/ 9 w 9"/>
                  <a:gd name="T47" fmla="*/ 0 h 9"/>
                  <a:gd name="T48" fmla="*/ 9 w 9"/>
                  <a:gd name="T4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 h="9">
                    <a:moveTo>
                      <a:pt x="9" y="3"/>
                    </a:moveTo>
                    <a:lnTo>
                      <a:pt x="9" y="3"/>
                    </a:lnTo>
                    <a:lnTo>
                      <a:pt x="9" y="3"/>
                    </a:lnTo>
                    <a:lnTo>
                      <a:pt x="6" y="3"/>
                    </a:lnTo>
                    <a:lnTo>
                      <a:pt x="6" y="3"/>
                    </a:lnTo>
                    <a:lnTo>
                      <a:pt x="6" y="6"/>
                    </a:lnTo>
                    <a:lnTo>
                      <a:pt x="6" y="6"/>
                    </a:lnTo>
                    <a:lnTo>
                      <a:pt x="6" y="6"/>
                    </a:lnTo>
                    <a:lnTo>
                      <a:pt x="3" y="3"/>
                    </a:lnTo>
                    <a:lnTo>
                      <a:pt x="3" y="3"/>
                    </a:lnTo>
                    <a:lnTo>
                      <a:pt x="6" y="3"/>
                    </a:lnTo>
                    <a:lnTo>
                      <a:pt x="9" y="3"/>
                    </a:lnTo>
                    <a:moveTo>
                      <a:pt x="9" y="0"/>
                    </a:moveTo>
                    <a:lnTo>
                      <a:pt x="6" y="3"/>
                    </a:lnTo>
                    <a:lnTo>
                      <a:pt x="3" y="3"/>
                    </a:lnTo>
                    <a:lnTo>
                      <a:pt x="0" y="6"/>
                    </a:lnTo>
                    <a:lnTo>
                      <a:pt x="0" y="6"/>
                    </a:lnTo>
                    <a:lnTo>
                      <a:pt x="3" y="6"/>
                    </a:lnTo>
                    <a:lnTo>
                      <a:pt x="6" y="9"/>
                    </a:lnTo>
                    <a:lnTo>
                      <a:pt x="9" y="6"/>
                    </a:lnTo>
                    <a:lnTo>
                      <a:pt x="9" y="6"/>
                    </a:lnTo>
                    <a:lnTo>
                      <a:pt x="9" y="3"/>
                    </a:lnTo>
                    <a:lnTo>
                      <a:pt x="9" y="3"/>
                    </a:lnTo>
                    <a:lnTo>
                      <a:pt x="9" y="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23" name="Freeform 1122"/>
              <p:cNvSpPr>
                <a:spLocks/>
              </p:cNvSpPr>
              <p:nvPr/>
            </p:nvSpPr>
            <p:spPr bwMode="auto">
              <a:xfrm>
                <a:off x="4500306" y="2584450"/>
                <a:ext cx="4763" cy="9525"/>
              </a:xfrm>
              <a:custGeom>
                <a:avLst/>
                <a:gdLst>
                  <a:gd name="T0" fmla="*/ 0 w 3"/>
                  <a:gd name="T1" fmla="*/ 6 h 6"/>
                  <a:gd name="T2" fmla="*/ 3 w 3"/>
                  <a:gd name="T3" fmla="*/ 3 h 6"/>
                  <a:gd name="T4" fmla="*/ 0 w 3"/>
                  <a:gd name="T5" fmla="*/ 0 h 6"/>
                  <a:gd name="T6" fmla="*/ 0 w 3"/>
                  <a:gd name="T7" fmla="*/ 0 h 6"/>
                  <a:gd name="T8" fmla="*/ 0 w 3"/>
                  <a:gd name="T9" fmla="*/ 0 h 6"/>
                  <a:gd name="T10" fmla="*/ 3 w 3"/>
                  <a:gd name="T11" fmla="*/ 3 h 6"/>
                  <a:gd name="T12" fmla="*/ 3 w 3"/>
                  <a:gd name="T13" fmla="*/ 6 h 6"/>
                  <a:gd name="T14" fmla="*/ 3 w 3"/>
                  <a:gd name="T15" fmla="*/ 6 h 6"/>
                  <a:gd name="T16" fmla="*/ 0 w 3"/>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0" y="6"/>
                    </a:moveTo>
                    <a:lnTo>
                      <a:pt x="3" y="3"/>
                    </a:lnTo>
                    <a:lnTo>
                      <a:pt x="0" y="0"/>
                    </a:lnTo>
                    <a:lnTo>
                      <a:pt x="0" y="0"/>
                    </a:lnTo>
                    <a:lnTo>
                      <a:pt x="0" y="0"/>
                    </a:lnTo>
                    <a:lnTo>
                      <a:pt x="3" y="3"/>
                    </a:lnTo>
                    <a:lnTo>
                      <a:pt x="3" y="6"/>
                    </a:lnTo>
                    <a:lnTo>
                      <a:pt x="3" y="6"/>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24" name="Freeform 1123"/>
              <p:cNvSpPr>
                <a:spLocks/>
              </p:cNvSpPr>
              <p:nvPr/>
            </p:nvSpPr>
            <p:spPr bwMode="auto">
              <a:xfrm>
                <a:off x="4500306" y="2579688"/>
                <a:ext cx="9525" cy="19050"/>
              </a:xfrm>
              <a:custGeom>
                <a:avLst/>
                <a:gdLst>
                  <a:gd name="T0" fmla="*/ 0 w 6"/>
                  <a:gd name="T1" fmla="*/ 0 h 12"/>
                  <a:gd name="T2" fmla="*/ 0 w 6"/>
                  <a:gd name="T3" fmla="*/ 3 h 12"/>
                  <a:gd name="T4" fmla="*/ 0 w 6"/>
                  <a:gd name="T5" fmla="*/ 6 h 12"/>
                  <a:gd name="T6" fmla="*/ 0 w 6"/>
                  <a:gd name="T7" fmla="*/ 6 h 12"/>
                  <a:gd name="T8" fmla="*/ 0 w 6"/>
                  <a:gd name="T9" fmla="*/ 9 h 12"/>
                  <a:gd name="T10" fmla="*/ 3 w 6"/>
                  <a:gd name="T11" fmla="*/ 12 h 12"/>
                  <a:gd name="T12" fmla="*/ 6 w 6"/>
                  <a:gd name="T13" fmla="*/ 9 h 12"/>
                  <a:gd name="T14" fmla="*/ 6 w 6"/>
                  <a:gd name="T15" fmla="*/ 6 h 12"/>
                  <a:gd name="T16" fmla="*/ 3 w 6"/>
                  <a:gd name="T17" fmla="*/ 6 h 12"/>
                  <a:gd name="T18" fmla="*/ 3 w 6"/>
                  <a:gd name="T19" fmla="*/ 3 h 12"/>
                  <a:gd name="T20" fmla="*/ 0 w 6"/>
                  <a:gd name="T21" fmla="*/ 0 h 12"/>
                  <a:gd name="T22" fmla="*/ 0 w 6"/>
                  <a:gd name="T2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0" y="0"/>
                    </a:moveTo>
                    <a:lnTo>
                      <a:pt x="0" y="3"/>
                    </a:lnTo>
                    <a:lnTo>
                      <a:pt x="0" y="6"/>
                    </a:lnTo>
                    <a:lnTo>
                      <a:pt x="0" y="6"/>
                    </a:lnTo>
                    <a:lnTo>
                      <a:pt x="0" y="9"/>
                    </a:lnTo>
                    <a:lnTo>
                      <a:pt x="3" y="12"/>
                    </a:lnTo>
                    <a:lnTo>
                      <a:pt x="6" y="9"/>
                    </a:lnTo>
                    <a:lnTo>
                      <a:pt x="6" y="6"/>
                    </a:lnTo>
                    <a:lnTo>
                      <a:pt x="3" y="6"/>
                    </a:lnTo>
                    <a:lnTo>
                      <a:pt x="3"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25" name="Freeform 1124"/>
              <p:cNvSpPr>
                <a:spLocks/>
              </p:cNvSpPr>
              <p:nvPr/>
            </p:nvSpPr>
            <p:spPr bwMode="auto">
              <a:xfrm>
                <a:off x="4538406" y="2454275"/>
                <a:ext cx="4763" cy="6350"/>
              </a:xfrm>
              <a:custGeom>
                <a:avLst/>
                <a:gdLst>
                  <a:gd name="T0" fmla="*/ 0 w 3"/>
                  <a:gd name="T1" fmla="*/ 4 h 4"/>
                  <a:gd name="T2" fmla="*/ 0 w 3"/>
                  <a:gd name="T3" fmla="*/ 4 h 4"/>
                  <a:gd name="T4" fmla="*/ 3 w 3"/>
                  <a:gd name="T5" fmla="*/ 4 h 4"/>
                  <a:gd name="T6" fmla="*/ 3 w 3"/>
                  <a:gd name="T7" fmla="*/ 4 h 4"/>
                  <a:gd name="T8" fmla="*/ 0 w 3"/>
                  <a:gd name="T9" fmla="*/ 0 h 4"/>
                  <a:gd name="T10" fmla="*/ 0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0" y="4"/>
                    </a:moveTo>
                    <a:lnTo>
                      <a:pt x="0" y="4"/>
                    </a:lnTo>
                    <a:lnTo>
                      <a:pt x="3" y="4"/>
                    </a:lnTo>
                    <a:lnTo>
                      <a:pt x="3" y="4"/>
                    </a:lnTo>
                    <a:lnTo>
                      <a:pt x="0" y="0"/>
                    </a:lnTo>
                    <a:lnTo>
                      <a:pt x="0" y="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26" name="Freeform 1125"/>
              <p:cNvSpPr>
                <a:spLocks/>
              </p:cNvSpPr>
              <p:nvPr/>
            </p:nvSpPr>
            <p:spPr bwMode="auto">
              <a:xfrm>
                <a:off x="4538406" y="2454275"/>
                <a:ext cx="4763" cy="6350"/>
              </a:xfrm>
              <a:custGeom>
                <a:avLst/>
                <a:gdLst>
                  <a:gd name="T0" fmla="*/ 0 w 3"/>
                  <a:gd name="T1" fmla="*/ 0 h 4"/>
                  <a:gd name="T2" fmla="*/ 0 w 3"/>
                  <a:gd name="T3" fmla="*/ 4 h 4"/>
                  <a:gd name="T4" fmla="*/ 0 w 3"/>
                  <a:gd name="T5" fmla="*/ 4 h 4"/>
                  <a:gd name="T6" fmla="*/ 3 w 3"/>
                  <a:gd name="T7" fmla="*/ 4 h 4"/>
                  <a:gd name="T8" fmla="*/ 3 w 3"/>
                  <a:gd name="T9" fmla="*/ 4 h 4"/>
                  <a:gd name="T10" fmla="*/ 0 w 3"/>
                  <a:gd name="T11" fmla="*/ 0 h 4"/>
                  <a:gd name="T12" fmla="*/ 0 w 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0"/>
                    </a:moveTo>
                    <a:lnTo>
                      <a:pt x="0" y="4"/>
                    </a:lnTo>
                    <a:lnTo>
                      <a:pt x="0" y="4"/>
                    </a:lnTo>
                    <a:lnTo>
                      <a:pt x="3" y="4"/>
                    </a:lnTo>
                    <a:lnTo>
                      <a:pt x="3" y="4"/>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27" name="Freeform 1126"/>
              <p:cNvSpPr>
                <a:spLocks/>
              </p:cNvSpPr>
              <p:nvPr/>
            </p:nvSpPr>
            <p:spPr bwMode="auto">
              <a:xfrm>
                <a:off x="4490781" y="2598738"/>
                <a:ext cx="19050" cy="14288"/>
              </a:xfrm>
              <a:custGeom>
                <a:avLst/>
                <a:gdLst>
                  <a:gd name="T0" fmla="*/ 6 w 12"/>
                  <a:gd name="T1" fmla="*/ 9 h 9"/>
                  <a:gd name="T2" fmla="*/ 6 w 12"/>
                  <a:gd name="T3" fmla="*/ 6 h 9"/>
                  <a:gd name="T4" fmla="*/ 3 w 12"/>
                  <a:gd name="T5" fmla="*/ 6 h 9"/>
                  <a:gd name="T6" fmla="*/ 3 w 12"/>
                  <a:gd name="T7" fmla="*/ 3 h 9"/>
                  <a:gd name="T8" fmla="*/ 0 w 12"/>
                  <a:gd name="T9" fmla="*/ 3 h 9"/>
                  <a:gd name="T10" fmla="*/ 0 w 12"/>
                  <a:gd name="T11" fmla="*/ 0 h 9"/>
                  <a:gd name="T12" fmla="*/ 0 w 12"/>
                  <a:gd name="T13" fmla="*/ 0 h 9"/>
                  <a:gd name="T14" fmla="*/ 3 w 12"/>
                  <a:gd name="T15" fmla="*/ 0 h 9"/>
                  <a:gd name="T16" fmla="*/ 9 w 12"/>
                  <a:gd name="T17" fmla="*/ 0 h 9"/>
                  <a:gd name="T18" fmla="*/ 12 w 12"/>
                  <a:gd name="T19" fmla="*/ 3 h 9"/>
                  <a:gd name="T20" fmla="*/ 12 w 12"/>
                  <a:gd name="T21" fmla="*/ 3 h 9"/>
                  <a:gd name="T22" fmla="*/ 9 w 12"/>
                  <a:gd name="T23" fmla="*/ 3 h 9"/>
                  <a:gd name="T24" fmla="*/ 9 w 12"/>
                  <a:gd name="T25" fmla="*/ 6 h 9"/>
                  <a:gd name="T26" fmla="*/ 9 w 12"/>
                  <a:gd name="T27" fmla="*/ 6 h 9"/>
                  <a:gd name="T28" fmla="*/ 6 w 12"/>
                  <a:gd name="T29" fmla="*/ 9 h 9"/>
                  <a:gd name="T30" fmla="*/ 6 w 12"/>
                  <a:gd name="T3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9">
                    <a:moveTo>
                      <a:pt x="6" y="9"/>
                    </a:moveTo>
                    <a:lnTo>
                      <a:pt x="6" y="6"/>
                    </a:lnTo>
                    <a:lnTo>
                      <a:pt x="3" y="6"/>
                    </a:lnTo>
                    <a:lnTo>
                      <a:pt x="3" y="3"/>
                    </a:lnTo>
                    <a:lnTo>
                      <a:pt x="0" y="3"/>
                    </a:lnTo>
                    <a:lnTo>
                      <a:pt x="0" y="0"/>
                    </a:lnTo>
                    <a:lnTo>
                      <a:pt x="0" y="0"/>
                    </a:lnTo>
                    <a:lnTo>
                      <a:pt x="3" y="0"/>
                    </a:lnTo>
                    <a:lnTo>
                      <a:pt x="9" y="0"/>
                    </a:lnTo>
                    <a:lnTo>
                      <a:pt x="12" y="3"/>
                    </a:lnTo>
                    <a:lnTo>
                      <a:pt x="12" y="3"/>
                    </a:lnTo>
                    <a:lnTo>
                      <a:pt x="9" y="3"/>
                    </a:lnTo>
                    <a:lnTo>
                      <a:pt x="9" y="6"/>
                    </a:lnTo>
                    <a:lnTo>
                      <a:pt x="9" y="6"/>
                    </a:lnTo>
                    <a:lnTo>
                      <a:pt x="6" y="9"/>
                    </a:lnTo>
                    <a:lnTo>
                      <a:pt x="6" y="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28" name="Freeform 1127"/>
              <p:cNvSpPr>
                <a:spLocks noEditPoints="1"/>
              </p:cNvSpPr>
              <p:nvPr/>
            </p:nvSpPr>
            <p:spPr bwMode="auto">
              <a:xfrm>
                <a:off x="4490781" y="2598738"/>
                <a:ext cx="19050" cy="14288"/>
              </a:xfrm>
              <a:custGeom>
                <a:avLst/>
                <a:gdLst>
                  <a:gd name="T0" fmla="*/ 3 w 12"/>
                  <a:gd name="T1" fmla="*/ 0 h 9"/>
                  <a:gd name="T2" fmla="*/ 9 w 12"/>
                  <a:gd name="T3" fmla="*/ 0 h 9"/>
                  <a:gd name="T4" fmla="*/ 9 w 12"/>
                  <a:gd name="T5" fmla="*/ 3 h 9"/>
                  <a:gd name="T6" fmla="*/ 9 w 12"/>
                  <a:gd name="T7" fmla="*/ 3 h 9"/>
                  <a:gd name="T8" fmla="*/ 9 w 12"/>
                  <a:gd name="T9" fmla="*/ 3 h 9"/>
                  <a:gd name="T10" fmla="*/ 9 w 12"/>
                  <a:gd name="T11" fmla="*/ 3 h 9"/>
                  <a:gd name="T12" fmla="*/ 9 w 12"/>
                  <a:gd name="T13" fmla="*/ 6 h 9"/>
                  <a:gd name="T14" fmla="*/ 6 w 12"/>
                  <a:gd name="T15" fmla="*/ 6 h 9"/>
                  <a:gd name="T16" fmla="*/ 6 w 12"/>
                  <a:gd name="T17" fmla="*/ 6 h 9"/>
                  <a:gd name="T18" fmla="*/ 6 w 12"/>
                  <a:gd name="T19" fmla="*/ 6 h 9"/>
                  <a:gd name="T20" fmla="*/ 6 w 12"/>
                  <a:gd name="T21" fmla="*/ 9 h 9"/>
                  <a:gd name="T22" fmla="*/ 6 w 12"/>
                  <a:gd name="T23" fmla="*/ 6 h 9"/>
                  <a:gd name="T24" fmla="*/ 6 w 12"/>
                  <a:gd name="T25" fmla="*/ 6 h 9"/>
                  <a:gd name="T26" fmla="*/ 6 w 12"/>
                  <a:gd name="T27" fmla="*/ 6 h 9"/>
                  <a:gd name="T28" fmla="*/ 3 w 12"/>
                  <a:gd name="T29" fmla="*/ 3 h 9"/>
                  <a:gd name="T30" fmla="*/ 3 w 12"/>
                  <a:gd name="T31" fmla="*/ 3 h 9"/>
                  <a:gd name="T32" fmla="*/ 3 w 12"/>
                  <a:gd name="T33" fmla="*/ 3 h 9"/>
                  <a:gd name="T34" fmla="*/ 3 w 12"/>
                  <a:gd name="T35" fmla="*/ 3 h 9"/>
                  <a:gd name="T36" fmla="*/ 0 w 12"/>
                  <a:gd name="T37" fmla="*/ 3 h 9"/>
                  <a:gd name="T38" fmla="*/ 0 w 12"/>
                  <a:gd name="T39" fmla="*/ 0 h 9"/>
                  <a:gd name="T40" fmla="*/ 0 w 12"/>
                  <a:gd name="T41" fmla="*/ 0 h 9"/>
                  <a:gd name="T42" fmla="*/ 0 w 12"/>
                  <a:gd name="T43" fmla="*/ 0 h 9"/>
                  <a:gd name="T44" fmla="*/ 0 w 12"/>
                  <a:gd name="T45" fmla="*/ 0 h 9"/>
                  <a:gd name="T46" fmla="*/ 3 w 12"/>
                  <a:gd name="T47" fmla="*/ 0 h 9"/>
                  <a:gd name="T48" fmla="*/ 3 w 12"/>
                  <a:gd name="T49" fmla="*/ 0 h 9"/>
                  <a:gd name="T50" fmla="*/ 0 w 12"/>
                  <a:gd name="T51" fmla="*/ 0 h 9"/>
                  <a:gd name="T52" fmla="*/ 0 w 12"/>
                  <a:gd name="T53" fmla="*/ 0 h 9"/>
                  <a:gd name="T54" fmla="*/ 0 w 12"/>
                  <a:gd name="T55" fmla="*/ 3 h 9"/>
                  <a:gd name="T56" fmla="*/ 0 w 12"/>
                  <a:gd name="T57" fmla="*/ 6 h 9"/>
                  <a:gd name="T58" fmla="*/ 3 w 12"/>
                  <a:gd name="T59" fmla="*/ 6 h 9"/>
                  <a:gd name="T60" fmla="*/ 6 w 12"/>
                  <a:gd name="T61" fmla="*/ 6 h 9"/>
                  <a:gd name="T62" fmla="*/ 6 w 12"/>
                  <a:gd name="T63" fmla="*/ 9 h 9"/>
                  <a:gd name="T64" fmla="*/ 6 w 12"/>
                  <a:gd name="T65" fmla="*/ 9 h 9"/>
                  <a:gd name="T66" fmla="*/ 9 w 12"/>
                  <a:gd name="T67" fmla="*/ 9 h 9"/>
                  <a:gd name="T68" fmla="*/ 9 w 12"/>
                  <a:gd name="T69" fmla="*/ 9 h 9"/>
                  <a:gd name="T70" fmla="*/ 9 w 12"/>
                  <a:gd name="T71" fmla="*/ 6 h 9"/>
                  <a:gd name="T72" fmla="*/ 9 w 12"/>
                  <a:gd name="T73" fmla="*/ 6 h 9"/>
                  <a:gd name="T74" fmla="*/ 12 w 12"/>
                  <a:gd name="T75" fmla="*/ 3 h 9"/>
                  <a:gd name="T76" fmla="*/ 12 w 12"/>
                  <a:gd name="T77" fmla="*/ 3 h 9"/>
                  <a:gd name="T78" fmla="*/ 9 w 12"/>
                  <a:gd name="T79" fmla="*/ 0 h 9"/>
                  <a:gd name="T80" fmla="*/ 3 w 12"/>
                  <a:gd name="T81" fmla="*/ 0 h 9"/>
                  <a:gd name="T82" fmla="*/ 3 w 12"/>
                  <a:gd name="T8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 h="9">
                    <a:moveTo>
                      <a:pt x="3" y="0"/>
                    </a:moveTo>
                    <a:lnTo>
                      <a:pt x="9" y="0"/>
                    </a:lnTo>
                    <a:lnTo>
                      <a:pt x="9" y="3"/>
                    </a:lnTo>
                    <a:lnTo>
                      <a:pt x="9" y="3"/>
                    </a:lnTo>
                    <a:lnTo>
                      <a:pt x="9" y="3"/>
                    </a:lnTo>
                    <a:lnTo>
                      <a:pt x="9" y="3"/>
                    </a:lnTo>
                    <a:lnTo>
                      <a:pt x="9" y="6"/>
                    </a:lnTo>
                    <a:lnTo>
                      <a:pt x="6" y="6"/>
                    </a:lnTo>
                    <a:lnTo>
                      <a:pt x="6" y="6"/>
                    </a:lnTo>
                    <a:lnTo>
                      <a:pt x="6" y="6"/>
                    </a:lnTo>
                    <a:lnTo>
                      <a:pt x="6" y="9"/>
                    </a:lnTo>
                    <a:lnTo>
                      <a:pt x="6" y="6"/>
                    </a:lnTo>
                    <a:lnTo>
                      <a:pt x="6" y="6"/>
                    </a:lnTo>
                    <a:lnTo>
                      <a:pt x="6" y="6"/>
                    </a:lnTo>
                    <a:lnTo>
                      <a:pt x="3" y="3"/>
                    </a:lnTo>
                    <a:lnTo>
                      <a:pt x="3" y="3"/>
                    </a:lnTo>
                    <a:lnTo>
                      <a:pt x="3" y="3"/>
                    </a:lnTo>
                    <a:lnTo>
                      <a:pt x="3" y="3"/>
                    </a:lnTo>
                    <a:lnTo>
                      <a:pt x="0" y="3"/>
                    </a:lnTo>
                    <a:lnTo>
                      <a:pt x="0" y="0"/>
                    </a:lnTo>
                    <a:lnTo>
                      <a:pt x="0" y="0"/>
                    </a:lnTo>
                    <a:lnTo>
                      <a:pt x="0" y="0"/>
                    </a:lnTo>
                    <a:lnTo>
                      <a:pt x="0" y="0"/>
                    </a:lnTo>
                    <a:lnTo>
                      <a:pt x="3" y="0"/>
                    </a:lnTo>
                    <a:close/>
                    <a:moveTo>
                      <a:pt x="3" y="0"/>
                    </a:moveTo>
                    <a:lnTo>
                      <a:pt x="0" y="0"/>
                    </a:lnTo>
                    <a:lnTo>
                      <a:pt x="0" y="0"/>
                    </a:lnTo>
                    <a:lnTo>
                      <a:pt x="0" y="3"/>
                    </a:lnTo>
                    <a:lnTo>
                      <a:pt x="0" y="6"/>
                    </a:lnTo>
                    <a:lnTo>
                      <a:pt x="3" y="6"/>
                    </a:lnTo>
                    <a:lnTo>
                      <a:pt x="6" y="6"/>
                    </a:lnTo>
                    <a:lnTo>
                      <a:pt x="6" y="9"/>
                    </a:lnTo>
                    <a:lnTo>
                      <a:pt x="6" y="9"/>
                    </a:lnTo>
                    <a:lnTo>
                      <a:pt x="9" y="9"/>
                    </a:lnTo>
                    <a:lnTo>
                      <a:pt x="9" y="9"/>
                    </a:lnTo>
                    <a:lnTo>
                      <a:pt x="9" y="6"/>
                    </a:lnTo>
                    <a:lnTo>
                      <a:pt x="9" y="6"/>
                    </a:lnTo>
                    <a:lnTo>
                      <a:pt x="12" y="3"/>
                    </a:lnTo>
                    <a:lnTo>
                      <a:pt x="12" y="3"/>
                    </a:lnTo>
                    <a:lnTo>
                      <a:pt x="9"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29" name="Freeform 1128"/>
              <p:cNvSpPr>
                <a:spLocks noEditPoints="1"/>
              </p:cNvSpPr>
              <p:nvPr/>
            </p:nvSpPr>
            <p:spPr bwMode="auto">
              <a:xfrm>
                <a:off x="4490781" y="2598738"/>
                <a:ext cx="19050" cy="14288"/>
              </a:xfrm>
              <a:custGeom>
                <a:avLst/>
                <a:gdLst>
                  <a:gd name="T0" fmla="*/ 3 w 12"/>
                  <a:gd name="T1" fmla="*/ 0 h 9"/>
                  <a:gd name="T2" fmla="*/ 9 w 12"/>
                  <a:gd name="T3" fmla="*/ 0 h 9"/>
                  <a:gd name="T4" fmla="*/ 9 w 12"/>
                  <a:gd name="T5" fmla="*/ 3 h 9"/>
                  <a:gd name="T6" fmla="*/ 9 w 12"/>
                  <a:gd name="T7" fmla="*/ 3 h 9"/>
                  <a:gd name="T8" fmla="*/ 9 w 12"/>
                  <a:gd name="T9" fmla="*/ 3 h 9"/>
                  <a:gd name="T10" fmla="*/ 9 w 12"/>
                  <a:gd name="T11" fmla="*/ 3 h 9"/>
                  <a:gd name="T12" fmla="*/ 9 w 12"/>
                  <a:gd name="T13" fmla="*/ 6 h 9"/>
                  <a:gd name="T14" fmla="*/ 6 w 12"/>
                  <a:gd name="T15" fmla="*/ 6 h 9"/>
                  <a:gd name="T16" fmla="*/ 6 w 12"/>
                  <a:gd name="T17" fmla="*/ 6 h 9"/>
                  <a:gd name="T18" fmla="*/ 6 w 12"/>
                  <a:gd name="T19" fmla="*/ 6 h 9"/>
                  <a:gd name="T20" fmla="*/ 6 w 12"/>
                  <a:gd name="T21" fmla="*/ 9 h 9"/>
                  <a:gd name="T22" fmla="*/ 6 w 12"/>
                  <a:gd name="T23" fmla="*/ 6 h 9"/>
                  <a:gd name="T24" fmla="*/ 6 w 12"/>
                  <a:gd name="T25" fmla="*/ 6 h 9"/>
                  <a:gd name="T26" fmla="*/ 6 w 12"/>
                  <a:gd name="T27" fmla="*/ 6 h 9"/>
                  <a:gd name="T28" fmla="*/ 3 w 12"/>
                  <a:gd name="T29" fmla="*/ 3 h 9"/>
                  <a:gd name="T30" fmla="*/ 3 w 12"/>
                  <a:gd name="T31" fmla="*/ 3 h 9"/>
                  <a:gd name="T32" fmla="*/ 3 w 12"/>
                  <a:gd name="T33" fmla="*/ 3 h 9"/>
                  <a:gd name="T34" fmla="*/ 3 w 12"/>
                  <a:gd name="T35" fmla="*/ 3 h 9"/>
                  <a:gd name="T36" fmla="*/ 0 w 12"/>
                  <a:gd name="T37" fmla="*/ 3 h 9"/>
                  <a:gd name="T38" fmla="*/ 0 w 12"/>
                  <a:gd name="T39" fmla="*/ 0 h 9"/>
                  <a:gd name="T40" fmla="*/ 0 w 12"/>
                  <a:gd name="T41" fmla="*/ 0 h 9"/>
                  <a:gd name="T42" fmla="*/ 0 w 12"/>
                  <a:gd name="T43" fmla="*/ 0 h 9"/>
                  <a:gd name="T44" fmla="*/ 0 w 12"/>
                  <a:gd name="T45" fmla="*/ 0 h 9"/>
                  <a:gd name="T46" fmla="*/ 3 w 12"/>
                  <a:gd name="T47" fmla="*/ 0 h 9"/>
                  <a:gd name="T48" fmla="*/ 3 w 12"/>
                  <a:gd name="T49" fmla="*/ 0 h 9"/>
                  <a:gd name="T50" fmla="*/ 0 w 12"/>
                  <a:gd name="T51" fmla="*/ 0 h 9"/>
                  <a:gd name="T52" fmla="*/ 0 w 12"/>
                  <a:gd name="T53" fmla="*/ 0 h 9"/>
                  <a:gd name="T54" fmla="*/ 0 w 12"/>
                  <a:gd name="T55" fmla="*/ 3 h 9"/>
                  <a:gd name="T56" fmla="*/ 0 w 12"/>
                  <a:gd name="T57" fmla="*/ 6 h 9"/>
                  <a:gd name="T58" fmla="*/ 3 w 12"/>
                  <a:gd name="T59" fmla="*/ 6 h 9"/>
                  <a:gd name="T60" fmla="*/ 6 w 12"/>
                  <a:gd name="T61" fmla="*/ 6 h 9"/>
                  <a:gd name="T62" fmla="*/ 6 w 12"/>
                  <a:gd name="T63" fmla="*/ 9 h 9"/>
                  <a:gd name="T64" fmla="*/ 6 w 12"/>
                  <a:gd name="T65" fmla="*/ 9 h 9"/>
                  <a:gd name="T66" fmla="*/ 9 w 12"/>
                  <a:gd name="T67" fmla="*/ 9 h 9"/>
                  <a:gd name="T68" fmla="*/ 9 w 12"/>
                  <a:gd name="T69" fmla="*/ 9 h 9"/>
                  <a:gd name="T70" fmla="*/ 9 w 12"/>
                  <a:gd name="T71" fmla="*/ 6 h 9"/>
                  <a:gd name="T72" fmla="*/ 9 w 12"/>
                  <a:gd name="T73" fmla="*/ 6 h 9"/>
                  <a:gd name="T74" fmla="*/ 12 w 12"/>
                  <a:gd name="T75" fmla="*/ 3 h 9"/>
                  <a:gd name="T76" fmla="*/ 12 w 12"/>
                  <a:gd name="T77" fmla="*/ 3 h 9"/>
                  <a:gd name="T78" fmla="*/ 9 w 12"/>
                  <a:gd name="T79" fmla="*/ 0 h 9"/>
                  <a:gd name="T80" fmla="*/ 3 w 12"/>
                  <a:gd name="T81" fmla="*/ 0 h 9"/>
                  <a:gd name="T82" fmla="*/ 3 w 12"/>
                  <a:gd name="T8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 h="9">
                    <a:moveTo>
                      <a:pt x="3" y="0"/>
                    </a:moveTo>
                    <a:lnTo>
                      <a:pt x="9" y="0"/>
                    </a:lnTo>
                    <a:lnTo>
                      <a:pt x="9" y="3"/>
                    </a:lnTo>
                    <a:lnTo>
                      <a:pt x="9" y="3"/>
                    </a:lnTo>
                    <a:lnTo>
                      <a:pt x="9" y="3"/>
                    </a:lnTo>
                    <a:lnTo>
                      <a:pt x="9" y="3"/>
                    </a:lnTo>
                    <a:lnTo>
                      <a:pt x="9" y="6"/>
                    </a:lnTo>
                    <a:lnTo>
                      <a:pt x="6" y="6"/>
                    </a:lnTo>
                    <a:lnTo>
                      <a:pt x="6" y="6"/>
                    </a:lnTo>
                    <a:lnTo>
                      <a:pt x="6" y="6"/>
                    </a:lnTo>
                    <a:lnTo>
                      <a:pt x="6" y="9"/>
                    </a:lnTo>
                    <a:lnTo>
                      <a:pt x="6" y="6"/>
                    </a:lnTo>
                    <a:lnTo>
                      <a:pt x="6" y="6"/>
                    </a:lnTo>
                    <a:lnTo>
                      <a:pt x="6" y="6"/>
                    </a:lnTo>
                    <a:lnTo>
                      <a:pt x="3" y="3"/>
                    </a:lnTo>
                    <a:lnTo>
                      <a:pt x="3" y="3"/>
                    </a:lnTo>
                    <a:lnTo>
                      <a:pt x="3" y="3"/>
                    </a:lnTo>
                    <a:lnTo>
                      <a:pt x="3" y="3"/>
                    </a:lnTo>
                    <a:lnTo>
                      <a:pt x="0" y="3"/>
                    </a:lnTo>
                    <a:lnTo>
                      <a:pt x="0" y="0"/>
                    </a:lnTo>
                    <a:lnTo>
                      <a:pt x="0" y="0"/>
                    </a:lnTo>
                    <a:lnTo>
                      <a:pt x="0" y="0"/>
                    </a:lnTo>
                    <a:lnTo>
                      <a:pt x="0" y="0"/>
                    </a:lnTo>
                    <a:lnTo>
                      <a:pt x="3" y="0"/>
                    </a:lnTo>
                    <a:moveTo>
                      <a:pt x="3" y="0"/>
                    </a:moveTo>
                    <a:lnTo>
                      <a:pt x="0" y="0"/>
                    </a:lnTo>
                    <a:lnTo>
                      <a:pt x="0" y="0"/>
                    </a:lnTo>
                    <a:lnTo>
                      <a:pt x="0" y="3"/>
                    </a:lnTo>
                    <a:lnTo>
                      <a:pt x="0" y="6"/>
                    </a:lnTo>
                    <a:lnTo>
                      <a:pt x="3" y="6"/>
                    </a:lnTo>
                    <a:lnTo>
                      <a:pt x="6" y="6"/>
                    </a:lnTo>
                    <a:lnTo>
                      <a:pt x="6" y="9"/>
                    </a:lnTo>
                    <a:lnTo>
                      <a:pt x="6" y="9"/>
                    </a:lnTo>
                    <a:lnTo>
                      <a:pt x="9" y="9"/>
                    </a:lnTo>
                    <a:lnTo>
                      <a:pt x="9" y="9"/>
                    </a:lnTo>
                    <a:lnTo>
                      <a:pt x="9" y="6"/>
                    </a:lnTo>
                    <a:lnTo>
                      <a:pt x="9" y="6"/>
                    </a:lnTo>
                    <a:lnTo>
                      <a:pt x="12" y="3"/>
                    </a:lnTo>
                    <a:lnTo>
                      <a:pt x="12" y="3"/>
                    </a:lnTo>
                    <a:lnTo>
                      <a:pt x="9" y="0"/>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30" name="Freeform 1129"/>
              <p:cNvSpPr>
                <a:spLocks/>
              </p:cNvSpPr>
              <p:nvPr/>
            </p:nvSpPr>
            <p:spPr bwMode="auto">
              <a:xfrm>
                <a:off x="4400293" y="2641600"/>
                <a:ext cx="14288" cy="19050"/>
              </a:xfrm>
              <a:custGeom>
                <a:avLst/>
                <a:gdLst>
                  <a:gd name="T0" fmla="*/ 0 w 9"/>
                  <a:gd name="T1" fmla="*/ 12 h 12"/>
                  <a:gd name="T2" fmla="*/ 0 w 9"/>
                  <a:gd name="T3" fmla="*/ 9 h 12"/>
                  <a:gd name="T4" fmla="*/ 0 w 9"/>
                  <a:gd name="T5" fmla="*/ 6 h 12"/>
                  <a:gd name="T6" fmla="*/ 3 w 9"/>
                  <a:gd name="T7" fmla="*/ 6 h 12"/>
                  <a:gd name="T8" fmla="*/ 3 w 9"/>
                  <a:gd name="T9" fmla="*/ 3 h 12"/>
                  <a:gd name="T10" fmla="*/ 6 w 9"/>
                  <a:gd name="T11" fmla="*/ 0 h 12"/>
                  <a:gd name="T12" fmla="*/ 9 w 9"/>
                  <a:gd name="T13" fmla="*/ 0 h 12"/>
                  <a:gd name="T14" fmla="*/ 9 w 9"/>
                  <a:gd name="T15" fmla="*/ 0 h 12"/>
                  <a:gd name="T16" fmla="*/ 9 w 9"/>
                  <a:gd name="T17" fmla="*/ 3 h 12"/>
                  <a:gd name="T18" fmla="*/ 9 w 9"/>
                  <a:gd name="T19" fmla="*/ 3 h 12"/>
                  <a:gd name="T20" fmla="*/ 9 w 9"/>
                  <a:gd name="T21" fmla="*/ 6 h 12"/>
                  <a:gd name="T22" fmla="*/ 6 w 9"/>
                  <a:gd name="T23" fmla="*/ 6 h 12"/>
                  <a:gd name="T24" fmla="*/ 6 w 9"/>
                  <a:gd name="T25" fmla="*/ 9 h 12"/>
                  <a:gd name="T26" fmla="*/ 3 w 9"/>
                  <a:gd name="T27" fmla="*/ 9 h 12"/>
                  <a:gd name="T28" fmla="*/ 0 w 9"/>
                  <a:gd name="T29" fmla="*/ 12 h 12"/>
                  <a:gd name="T30" fmla="*/ 0 w 9"/>
                  <a:gd name="T3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12">
                    <a:moveTo>
                      <a:pt x="0" y="12"/>
                    </a:moveTo>
                    <a:lnTo>
                      <a:pt x="0" y="9"/>
                    </a:lnTo>
                    <a:lnTo>
                      <a:pt x="0" y="6"/>
                    </a:lnTo>
                    <a:lnTo>
                      <a:pt x="3" y="6"/>
                    </a:lnTo>
                    <a:lnTo>
                      <a:pt x="3" y="3"/>
                    </a:lnTo>
                    <a:lnTo>
                      <a:pt x="6" y="0"/>
                    </a:lnTo>
                    <a:lnTo>
                      <a:pt x="9" y="0"/>
                    </a:lnTo>
                    <a:lnTo>
                      <a:pt x="9" y="0"/>
                    </a:lnTo>
                    <a:lnTo>
                      <a:pt x="9" y="3"/>
                    </a:lnTo>
                    <a:lnTo>
                      <a:pt x="9" y="3"/>
                    </a:lnTo>
                    <a:lnTo>
                      <a:pt x="9" y="6"/>
                    </a:lnTo>
                    <a:lnTo>
                      <a:pt x="6" y="6"/>
                    </a:lnTo>
                    <a:lnTo>
                      <a:pt x="6" y="9"/>
                    </a:lnTo>
                    <a:lnTo>
                      <a:pt x="3" y="9"/>
                    </a:lnTo>
                    <a:lnTo>
                      <a:pt x="0" y="12"/>
                    </a:lnTo>
                    <a:lnTo>
                      <a:pt x="0" y="1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31" name="Freeform 1130"/>
              <p:cNvSpPr>
                <a:spLocks noEditPoints="1"/>
              </p:cNvSpPr>
              <p:nvPr/>
            </p:nvSpPr>
            <p:spPr bwMode="auto">
              <a:xfrm>
                <a:off x="4400293" y="2641600"/>
                <a:ext cx="19050" cy="19050"/>
              </a:xfrm>
              <a:custGeom>
                <a:avLst/>
                <a:gdLst>
                  <a:gd name="T0" fmla="*/ 9 w 12"/>
                  <a:gd name="T1" fmla="*/ 0 h 12"/>
                  <a:gd name="T2" fmla="*/ 9 w 12"/>
                  <a:gd name="T3" fmla="*/ 3 h 12"/>
                  <a:gd name="T4" fmla="*/ 9 w 12"/>
                  <a:gd name="T5" fmla="*/ 3 h 12"/>
                  <a:gd name="T6" fmla="*/ 9 w 12"/>
                  <a:gd name="T7" fmla="*/ 3 h 12"/>
                  <a:gd name="T8" fmla="*/ 9 w 12"/>
                  <a:gd name="T9" fmla="*/ 3 h 12"/>
                  <a:gd name="T10" fmla="*/ 9 w 12"/>
                  <a:gd name="T11" fmla="*/ 3 h 12"/>
                  <a:gd name="T12" fmla="*/ 6 w 12"/>
                  <a:gd name="T13" fmla="*/ 6 h 12"/>
                  <a:gd name="T14" fmla="*/ 6 w 12"/>
                  <a:gd name="T15" fmla="*/ 6 h 12"/>
                  <a:gd name="T16" fmla="*/ 6 w 12"/>
                  <a:gd name="T17" fmla="*/ 6 h 12"/>
                  <a:gd name="T18" fmla="*/ 6 w 12"/>
                  <a:gd name="T19" fmla="*/ 9 h 12"/>
                  <a:gd name="T20" fmla="*/ 3 w 12"/>
                  <a:gd name="T21" fmla="*/ 9 h 12"/>
                  <a:gd name="T22" fmla="*/ 3 w 12"/>
                  <a:gd name="T23" fmla="*/ 9 h 12"/>
                  <a:gd name="T24" fmla="*/ 3 w 12"/>
                  <a:gd name="T25" fmla="*/ 9 h 12"/>
                  <a:gd name="T26" fmla="*/ 0 w 12"/>
                  <a:gd name="T27" fmla="*/ 9 h 12"/>
                  <a:gd name="T28" fmla="*/ 0 w 12"/>
                  <a:gd name="T29" fmla="*/ 9 h 12"/>
                  <a:gd name="T30" fmla="*/ 0 w 12"/>
                  <a:gd name="T31" fmla="*/ 6 h 12"/>
                  <a:gd name="T32" fmla="*/ 3 w 12"/>
                  <a:gd name="T33" fmla="*/ 6 h 12"/>
                  <a:gd name="T34" fmla="*/ 3 w 12"/>
                  <a:gd name="T35" fmla="*/ 6 h 12"/>
                  <a:gd name="T36" fmla="*/ 3 w 12"/>
                  <a:gd name="T37" fmla="*/ 6 h 12"/>
                  <a:gd name="T38" fmla="*/ 3 w 12"/>
                  <a:gd name="T39" fmla="*/ 3 h 12"/>
                  <a:gd name="T40" fmla="*/ 6 w 12"/>
                  <a:gd name="T41" fmla="*/ 0 h 12"/>
                  <a:gd name="T42" fmla="*/ 9 w 12"/>
                  <a:gd name="T43" fmla="*/ 0 h 12"/>
                  <a:gd name="T44" fmla="*/ 9 w 12"/>
                  <a:gd name="T45" fmla="*/ 0 h 12"/>
                  <a:gd name="T46" fmla="*/ 6 w 12"/>
                  <a:gd name="T47" fmla="*/ 0 h 12"/>
                  <a:gd name="T48" fmla="*/ 3 w 12"/>
                  <a:gd name="T49" fmla="*/ 3 h 12"/>
                  <a:gd name="T50" fmla="*/ 0 w 12"/>
                  <a:gd name="T51" fmla="*/ 6 h 12"/>
                  <a:gd name="T52" fmla="*/ 0 w 12"/>
                  <a:gd name="T53" fmla="*/ 6 h 12"/>
                  <a:gd name="T54" fmla="*/ 0 w 12"/>
                  <a:gd name="T55" fmla="*/ 9 h 12"/>
                  <a:gd name="T56" fmla="*/ 0 w 12"/>
                  <a:gd name="T57" fmla="*/ 12 h 12"/>
                  <a:gd name="T58" fmla="*/ 0 w 12"/>
                  <a:gd name="T59" fmla="*/ 12 h 12"/>
                  <a:gd name="T60" fmla="*/ 3 w 12"/>
                  <a:gd name="T61" fmla="*/ 9 h 12"/>
                  <a:gd name="T62" fmla="*/ 6 w 12"/>
                  <a:gd name="T63" fmla="*/ 9 h 12"/>
                  <a:gd name="T64" fmla="*/ 9 w 12"/>
                  <a:gd name="T65" fmla="*/ 6 h 12"/>
                  <a:gd name="T66" fmla="*/ 12 w 12"/>
                  <a:gd name="T67" fmla="*/ 6 h 12"/>
                  <a:gd name="T68" fmla="*/ 12 w 12"/>
                  <a:gd name="T69" fmla="*/ 3 h 12"/>
                  <a:gd name="T70" fmla="*/ 9 w 12"/>
                  <a:gd name="T71" fmla="*/ 3 h 12"/>
                  <a:gd name="T72" fmla="*/ 9 w 12"/>
                  <a:gd name="T73" fmla="*/ 0 h 12"/>
                  <a:gd name="T74" fmla="*/ 9 w 12"/>
                  <a:gd name="T75" fmla="*/ 0 h 12"/>
                  <a:gd name="T76" fmla="*/ 9 w 12"/>
                  <a:gd name="T7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 h="12">
                    <a:moveTo>
                      <a:pt x="9" y="0"/>
                    </a:moveTo>
                    <a:lnTo>
                      <a:pt x="9" y="3"/>
                    </a:lnTo>
                    <a:lnTo>
                      <a:pt x="9" y="3"/>
                    </a:lnTo>
                    <a:lnTo>
                      <a:pt x="9" y="3"/>
                    </a:lnTo>
                    <a:lnTo>
                      <a:pt x="9" y="3"/>
                    </a:lnTo>
                    <a:lnTo>
                      <a:pt x="9" y="3"/>
                    </a:lnTo>
                    <a:lnTo>
                      <a:pt x="6" y="6"/>
                    </a:lnTo>
                    <a:lnTo>
                      <a:pt x="6" y="6"/>
                    </a:lnTo>
                    <a:lnTo>
                      <a:pt x="6" y="6"/>
                    </a:lnTo>
                    <a:lnTo>
                      <a:pt x="6" y="9"/>
                    </a:lnTo>
                    <a:lnTo>
                      <a:pt x="3" y="9"/>
                    </a:lnTo>
                    <a:lnTo>
                      <a:pt x="3" y="9"/>
                    </a:lnTo>
                    <a:lnTo>
                      <a:pt x="3" y="9"/>
                    </a:lnTo>
                    <a:lnTo>
                      <a:pt x="0" y="9"/>
                    </a:lnTo>
                    <a:lnTo>
                      <a:pt x="0" y="9"/>
                    </a:lnTo>
                    <a:lnTo>
                      <a:pt x="0" y="6"/>
                    </a:lnTo>
                    <a:lnTo>
                      <a:pt x="3" y="6"/>
                    </a:lnTo>
                    <a:lnTo>
                      <a:pt x="3" y="6"/>
                    </a:lnTo>
                    <a:lnTo>
                      <a:pt x="3" y="6"/>
                    </a:lnTo>
                    <a:lnTo>
                      <a:pt x="3" y="3"/>
                    </a:lnTo>
                    <a:lnTo>
                      <a:pt x="6" y="0"/>
                    </a:lnTo>
                    <a:lnTo>
                      <a:pt x="9" y="0"/>
                    </a:lnTo>
                    <a:close/>
                    <a:moveTo>
                      <a:pt x="9" y="0"/>
                    </a:moveTo>
                    <a:lnTo>
                      <a:pt x="6" y="0"/>
                    </a:lnTo>
                    <a:lnTo>
                      <a:pt x="3" y="3"/>
                    </a:lnTo>
                    <a:lnTo>
                      <a:pt x="0" y="6"/>
                    </a:lnTo>
                    <a:lnTo>
                      <a:pt x="0" y="6"/>
                    </a:lnTo>
                    <a:lnTo>
                      <a:pt x="0" y="9"/>
                    </a:lnTo>
                    <a:lnTo>
                      <a:pt x="0" y="12"/>
                    </a:lnTo>
                    <a:lnTo>
                      <a:pt x="0" y="12"/>
                    </a:lnTo>
                    <a:lnTo>
                      <a:pt x="3" y="9"/>
                    </a:lnTo>
                    <a:lnTo>
                      <a:pt x="6" y="9"/>
                    </a:lnTo>
                    <a:lnTo>
                      <a:pt x="9" y="6"/>
                    </a:lnTo>
                    <a:lnTo>
                      <a:pt x="12" y="6"/>
                    </a:lnTo>
                    <a:lnTo>
                      <a:pt x="12" y="3"/>
                    </a:lnTo>
                    <a:lnTo>
                      <a:pt x="9" y="3"/>
                    </a:lnTo>
                    <a:lnTo>
                      <a:pt x="9" y="0"/>
                    </a:lnTo>
                    <a:lnTo>
                      <a:pt x="9" y="0"/>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32" name="Freeform 1131"/>
              <p:cNvSpPr>
                <a:spLocks noEditPoints="1"/>
              </p:cNvSpPr>
              <p:nvPr/>
            </p:nvSpPr>
            <p:spPr bwMode="auto">
              <a:xfrm>
                <a:off x="4400293" y="2641600"/>
                <a:ext cx="19050" cy="19050"/>
              </a:xfrm>
              <a:custGeom>
                <a:avLst/>
                <a:gdLst>
                  <a:gd name="T0" fmla="*/ 9 w 12"/>
                  <a:gd name="T1" fmla="*/ 0 h 12"/>
                  <a:gd name="T2" fmla="*/ 9 w 12"/>
                  <a:gd name="T3" fmla="*/ 3 h 12"/>
                  <a:gd name="T4" fmla="*/ 9 w 12"/>
                  <a:gd name="T5" fmla="*/ 3 h 12"/>
                  <a:gd name="T6" fmla="*/ 9 w 12"/>
                  <a:gd name="T7" fmla="*/ 3 h 12"/>
                  <a:gd name="T8" fmla="*/ 9 w 12"/>
                  <a:gd name="T9" fmla="*/ 3 h 12"/>
                  <a:gd name="T10" fmla="*/ 9 w 12"/>
                  <a:gd name="T11" fmla="*/ 3 h 12"/>
                  <a:gd name="T12" fmla="*/ 6 w 12"/>
                  <a:gd name="T13" fmla="*/ 6 h 12"/>
                  <a:gd name="T14" fmla="*/ 6 w 12"/>
                  <a:gd name="T15" fmla="*/ 6 h 12"/>
                  <a:gd name="T16" fmla="*/ 6 w 12"/>
                  <a:gd name="T17" fmla="*/ 6 h 12"/>
                  <a:gd name="T18" fmla="*/ 6 w 12"/>
                  <a:gd name="T19" fmla="*/ 9 h 12"/>
                  <a:gd name="T20" fmla="*/ 3 w 12"/>
                  <a:gd name="T21" fmla="*/ 9 h 12"/>
                  <a:gd name="T22" fmla="*/ 3 w 12"/>
                  <a:gd name="T23" fmla="*/ 9 h 12"/>
                  <a:gd name="T24" fmla="*/ 3 w 12"/>
                  <a:gd name="T25" fmla="*/ 9 h 12"/>
                  <a:gd name="T26" fmla="*/ 0 w 12"/>
                  <a:gd name="T27" fmla="*/ 9 h 12"/>
                  <a:gd name="T28" fmla="*/ 0 w 12"/>
                  <a:gd name="T29" fmla="*/ 9 h 12"/>
                  <a:gd name="T30" fmla="*/ 0 w 12"/>
                  <a:gd name="T31" fmla="*/ 6 h 12"/>
                  <a:gd name="T32" fmla="*/ 3 w 12"/>
                  <a:gd name="T33" fmla="*/ 6 h 12"/>
                  <a:gd name="T34" fmla="*/ 3 w 12"/>
                  <a:gd name="T35" fmla="*/ 6 h 12"/>
                  <a:gd name="T36" fmla="*/ 3 w 12"/>
                  <a:gd name="T37" fmla="*/ 6 h 12"/>
                  <a:gd name="T38" fmla="*/ 3 w 12"/>
                  <a:gd name="T39" fmla="*/ 3 h 12"/>
                  <a:gd name="T40" fmla="*/ 6 w 12"/>
                  <a:gd name="T41" fmla="*/ 0 h 12"/>
                  <a:gd name="T42" fmla="*/ 9 w 12"/>
                  <a:gd name="T43" fmla="*/ 0 h 12"/>
                  <a:gd name="T44" fmla="*/ 9 w 12"/>
                  <a:gd name="T45" fmla="*/ 0 h 12"/>
                  <a:gd name="T46" fmla="*/ 6 w 12"/>
                  <a:gd name="T47" fmla="*/ 0 h 12"/>
                  <a:gd name="T48" fmla="*/ 3 w 12"/>
                  <a:gd name="T49" fmla="*/ 3 h 12"/>
                  <a:gd name="T50" fmla="*/ 0 w 12"/>
                  <a:gd name="T51" fmla="*/ 6 h 12"/>
                  <a:gd name="T52" fmla="*/ 0 w 12"/>
                  <a:gd name="T53" fmla="*/ 6 h 12"/>
                  <a:gd name="T54" fmla="*/ 0 w 12"/>
                  <a:gd name="T55" fmla="*/ 9 h 12"/>
                  <a:gd name="T56" fmla="*/ 0 w 12"/>
                  <a:gd name="T57" fmla="*/ 12 h 12"/>
                  <a:gd name="T58" fmla="*/ 0 w 12"/>
                  <a:gd name="T59" fmla="*/ 12 h 12"/>
                  <a:gd name="T60" fmla="*/ 3 w 12"/>
                  <a:gd name="T61" fmla="*/ 9 h 12"/>
                  <a:gd name="T62" fmla="*/ 6 w 12"/>
                  <a:gd name="T63" fmla="*/ 9 h 12"/>
                  <a:gd name="T64" fmla="*/ 9 w 12"/>
                  <a:gd name="T65" fmla="*/ 6 h 12"/>
                  <a:gd name="T66" fmla="*/ 12 w 12"/>
                  <a:gd name="T67" fmla="*/ 6 h 12"/>
                  <a:gd name="T68" fmla="*/ 12 w 12"/>
                  <a:gd name="T69" fmla="*/ 3 h 12"/>
                  <a:gd name="T70" fmla="*/ 9 w 12"/>
                  <a:gd name="T71" fmla="*/ 3 h 12"/>
                  <a:gd name="T72" fmla="*/ 9 w 12"/>
                  <a:gd name="T73" fmla="*/ 0 h 12"/>
                  <a:gd name="T74" fmla="*/ 9 w 12"/>
                  <a:gd name="T75" fmla="*/ 0 h 12"/>
                  <a:gd name="T76" fmla="*/ 9 w 12"/>
                  <a:gd name="T7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 h="12">
                    <a:moveTo>
                      <a:pt x="9" y="0"/>
                    </a:moveTo>
                    <a:lnTo>
                      <a:pt x="9" y="3"/>
                    </a:lnTo>
                    <a:lnTo>
                      <a:pt x="9" y="3"/>
                    </a:lnTo>
                    <a:lnTo>
                      <a:pt x="9" y="3"/>
                    </a:lnTo>
                    <a:lnTo>
                      <a:pt x="9" y="3"/>
                    </a:lnTo>
                    <a:lnTo>
                      <a:pt x="9" y="3"/>
                    </a:lnTo>
                    <a:lnTo>
                      <a:pt x="6" y="6"/>
                    </a:lnTo>
                    <a:lnTo>
                      <a:pt x="6" y="6"/>
                    </a:lnTo>
                    <a:lnTo>
                      <a:pt x="6" y="6"/>
                    </a:lnTo>
                    <a:lnTo>
                      <a:pt x="6" y="9"/>
                    </a:lnTo>
                    <a:lnTo>
                      <a:pt x="3" y="9"/>
                    </a:lnTo>
                    <a:lnTo>
                      <a:pt x="3" y="9"/>
                    </a:lnTo>
                    <a:lnTo>
                      <a:pt x="3" y="9"/>
                    </a:lnTo>
                    <a:lnTo>
                      <a:pt x="0" y="9"/>
                    </a:lnTo>
                    <a:lnTo>
                      <a:pt x="0" y="9"/>
                    </a:lnTo>
                    <a:lnTo>
                      <a:pt x="0" y="6"/>
                    </a:lnTo>
                    <a:lnTo>
                      <a:pt x="3" y="6"/>
                    </a:lnTo>
                    <a:lnTo>
                      <a:pt x="3" y="6"/>
                    </a:lnTo>
                    <a:lnTo>
                      <a:pt x="3" y="6"/>
                    </a:lnTo>
                    <a:lnTo>
                      <a:pt x="3" y="3"/>
                    </a:lnTo>
                    <a:lnTo>
                      <a:pt x="6" y="0"/>
                    </a:lnTo>
                    <a:lnTo>
                      <a:pt x="9" y="0"/>
                    </a:lnTo>
                    <a:moveTo>
                      <a:pt x="9" y="0"/>
                    </a:moveTo>
                    <a:lnTo>
                      <a:pt x="6" y="0"/>
                    </a:lnTo>
                    <a:lnTo>
                      <a:pt x="3" y="3"/>
                    </a:lnTo>
                    <a:lnTo>
                      <a:pt x="0" y="6"/>
                    </a:lnTo>
                    <a:lnTo>
                      <a:pt x="0" y="6"/>
                    </a:lnTo>
                    <a:lnTo>
                      <a:pt x="0" y="9"/>
                    </a:lnTo>
                    <a:lnTo>
                      <a:pt x="0" y="12"/>
                    </a:lnTo>
                    <a:lnTo>
                      <a:pt x="0" y="12"/>
                    </a:lnTo>
                    <a:lnTo>
                      <a:pt x="3" y="9"/>
                    </a:lnTo>
                    <a:lnTo>
                      <a:pt x="6" y="9"/>
                    </a:lnTo>
                    <a:lnTo>
                      <a:pt x="9" y="6"/>
                    </a:lnTo>
                    <a:lnTo>
                      <a:pt x="12" y="6"/>
                    </a:lnTo>
                    <a:lnTo>
                      <a:pt x="12" y="3"/>
                    </a:lnTo>
                    <a:lnTo>
                      <a:pt x="9" y="3"/>
                    </a:lnTo>
                    <a:lnTo>
                      <a:pt x="9" y="0"/>
                    </a:lnTo>
                    <a:lnTo>
                      <a:pt x="9" y="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33" name="Freeform 1132"/>
              <p:cNvSpPr>
                <a:spLocks/>
              </p:cNvSpPr>
              <p:nvPr/>
            </p:nvSpPr>
            <p:spPr bwMode="auto">
              <a:xfrm>
                <a:off x="4270118" y="2124075"/>
                <a:ext cx="38100" cy="23813"/>
              </a:xfrm>
              <a:custGeom>
                <a:avLst/>
                <a:gdLst>
                  <a:gd name="T0" fmla="*/ 6 w 24"/>
                  <a:gd name="T1" fmla="*/ 15 h 15"/>
                  <a:gd name="T2" fmla="*/ 3 w 24"/>
                  <a:gd name="T3" fmla="*/ 15 h 15"/>
                  <a:gd name="T4" fmla="*/ 3 w 24"/>
                  <a:gd name="T5" fmla="*/ 15 h 15"/>
                  <a:gd name="T6" fmla="*/ 0 w 24"/>
                  <a:gd name="T7" fmla="*/ 12 h 15"/>
                  <a:gd name="T8" fmla="*/ 3 w 24"/>
                  <a:gd name="T9" fmla="*/ 12 h 15"/>
                  <a:gd name="T10" fmla="*/ 6 w 24"/>
                  <a:gd name="T11" fmla="*/ 9 h 15"/>
                  <a:gd name="T12" fmla="*/ 9 w 24"/>
                  <a:gd name="T13" fmla="*/ 6 h 15"/>
                  <a:gd name="T14" fmla="*/ 12 w 24"/>
                  <a:gd name="T15" fmla="*/ 6 h 15"/>
                  <a:gd name="T16" fmla="*/ 15 w 24"/>
                  <a:gd name="T17" fmla="*/ 6 h 15"/>
                  <a:gd name="T18" fmla="*/ 18 w 24"/>
                  <a:gd name="T19" fmla="*/ 3 h 15"/>
                  <a:gd name="T20" fmla="*/ 21 w 24"/>
                  <a:gd name="T21" fmla="*/ 3 h 15"/>
                  <a:gd name="T22" fmla="*/ 21 w 24"/>
                  <a:gd name="T23" fmla="*/ 0 h 15"/>
                  <a:gd name="T24" fmla="*/ 24 w 24"/>
                  <a:gd name="T25" fmla="*/ 0 h 15"/>
                  <a:gd name="T26" fmla="*/ 24 w 24"/>
                  <a:gd name="T27" fmla="*/ 0 h 15"/>
                  <a:gd name="T28" fmla="*/ 24 w 24"/>
                  <a:gd name="T29" fmla="*/ 3 h 15"/>
                  <a:gd name="T30" fmla="*/ 21 w 24"/>
                  <a:gd name="T31" fmla="*/ 6 h 15"/>
                  <a:gd name="T32" fmla="*/ 18 w 24"/>
                  <a:gd name="T33" fmla="*/ 9 h 15"/>
                  <a:gd name="T34" fmla="*/ 18 w 24"/>
                  <a:gd name="T35" fmla="*/ 9 h 15"/>
                  <a:gd name="T36" fmla="*/ 15 w 24"/>
                  <a:gd name="T37" fmla="*/ 12 h 15"/>
                  <a:gd name="T38" fmla="*/ 9 w 24"/>
                  <a:gd name="T39" fmla="*/ 15 h 15"/>
                  <a:gd name="T40" fmla="*/ 6 w 24"/>
                  <a:gd name="T4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15">
                    <a:moveTo>
                      <a:pt x="6" y="15"/>
                    </a:moveTo>
                    <a:lnTo>
                      <a:pt x="3" y="15"/>
                    </a:lnTo>
                    <a:lnTo>
                      <a:pt x="3" y="15"/>
                    </a:lnTo>
                    <a:lnTo>
                      <a:pt x="0" y="12"/>
                    </a:lnTo>
                    <a:lnTo>
                      <a:pt x="3" y="12"/>
                    </a:lnTo>
                    <a:lnTo>
                      <a:pt x="6" y="9"/>
                    </a:lnTo>
                    <a:lnTo>
                      <a:pt x="9" y="6"/>
                    </a:lnTo>
                    <a:lnTo>
                      <a:pt x="12" y="6"/>
                    </a:lnTo>
                    <a:lnTo>
                      <a:pt x="15" y="6"/>
                    </a:lnTo>
                    <a:lnTo>
                      <a:pt x="18" y="3"/>
                    </a:lnTo>
                    <a:lnTo>
                      <a:pt x="21" y="3"/>
                    </a:lnTo>
                    <a:lnTo>
                      <a:pt x="21" y="0"/>
                    </a:lnTo>
                    <a:lnTo>
                      <a:pt x="24" y="0"/>
                    </a:lnTo>
                    <a:lnTo>
                      <a:pt x="24" y="0"/>
                    </a:lnTo>
                    <a:lnTo>
                      <a:pt x="24" y="3"/>
                    </a:lnTo>
                    <a:lnTo>
                      <a:pt x="21" y="6"/>
                    </a:lnTo>
                    <a:lnTo>
                      <a:pt x="18" y="9"/>
                    </a:lnTo>
                    <a:lnTo>
                      <a:pt x="18" y="9"/>
                    </a:lnTo>
                    <a:lnTo>
                      <a:pt x="15" y="12"/>
                    </a:lnTo>
                    <a:lnTo>
                      <a:pt x="9" y="15"/>
                    </a:lnTo>
                    <a:lnTo>
                      <a:pt x="6" y="1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34" name="Freeform 1133"/>
              <p:cNvSpPr>
                <a:spLocks noEditPoints="1"/>
              </p:cNvSpPr>
              <p:nvPr/>
            </p:nvSpPr>
            <p:spPr bwMode="auto">
              <a:xfrm>
                <a:off x="4270118" y="2119313"/>
                <a:ext cx="42863" cy="33338"/>
              </a:xfrm>
              <a:custGeom>
                <a:avLst/>
                <a:gdLst>
                  <a:gd name="T0" fmla="*/ 24 w 27"/>
                  <a:gd name="T1" fmla="*/ 3 h 21"/>
                  <a:gd name="T2" fmla="*/ 24 w 27"/>
                  <a:gd name="T3" fmla="*/ 3 h 21"/>
                  <a:gd name="T4" fmla="*/ 24 w 27"/>
                  <a:gd name="T5" fmla="*/ 6 h 21"/>
                  <a:gd name="T6" fmla="*/ 21 w 27"/>
                  <a:gd name="T7" fmla="*/ 6 h 21"/>
                  <a:gd name="T8" fmla="*/ 18 w 27"/>
                  <a:gd name="T9" fmla="*/ 9 h 21"/>
                  <a:gd name="T10" fmla="*/ 18 w 27"/>
                  <a:gd name="T11" fmla="*/ 9 h 21"/>
                  <a:gd name="T12" fmla="*/ 18 w 27"/>
                  <a:gd name="T13" fmla="*/ 9 h 21"/>
                  <a:gd name="T14" fmla="*/ 15 w 27"/>
                  <a:gd name="T15" fmla="*/ 12 h 21"/>
                  <a:gd name="T16" fmla="*/ 15 w 27"/>
                  <a:gd name="T17" fmla="*/ 12 h 21"/>
                  <a:gd name="T18" fmla="*/ 9 w 27"/>
                  <a:gd name="T19" fmla="*/ 18 h 21"/>
                  <a:gd name="T20" fmla="*/ 6 w 27"/>
                  <a:gd name="T21" fmla="*/ 18 h 21"/>
                  <a:gd name="T22" fmla="*/ 3 w 27"/>
                  <a:gd name="T23" fmla="*/ 18 h 21"/>
                  <a:gd name="T24" fmla="*/ 3 w 27"/>
                  <a:gd name="T25" fmla="*/ 18 h 21"/>
                  <a:gd name="T26" fmla="*/ 3 w 27"/>
                  <a:gd name="T27" fmla="*/ 18 h 21"/>
                  <a:gd name="T28" fmla="*/ 3 w 27"/>
                  <a:gd name="T29" fmla="*/ 18 h 21"/>
                  <a:gd name="T30" fmla="*/ 3 w 27"/>
                  <a:gd name="T31" fmla="*/ 15 h 21"/>
                  <a:gd name="T32" fmla="*/ 6 w 27"/>
                  <a:gd name="T33" fmla="*/ 15 h 21"/>
                  <a:gd name="T34" fmla="*/ 6 w 27"/>
                  <a:gd name="T35" fmla="*/ 15 h 21"/>
                  <a:gd name="T36" fmla="*/ 6 w 27"/>
                  <a:gd name="T37" fmla="*/ 12 h 21"/>
                  <a:gd name="T38" fmla="*/ 9 w 27"/>
                  <a:gd name="T39" fmla="*/ 12 h 21"/>
                  <a:gd name="T40" fmla="*/ 12 w 27"/>
                  <a:gd name="T41" fmla="*/ 12 h 21"/>
                  <a:gd name="T42" fmla="*/ 12 w 27"/>
                  <a:gd name="T43" fmla="*/ 12 h 21"/>
                  <a:gd name="T44" fmla="*/ 12 w 27"/>
                  <a:gd name="T45" fmla="*/ 12 h 21"/>
                  <a:gd name="T46" fmla="*/ 15 w 27"/>
                  <a:gd name="T47" fmla="*/ 9 h 21"/>
                  <a:gd name="T48" fmla="*/ 15 w 27"/>
                  <a:gd name="T49" fmla="*/ 9 h 21"/>
                  <a:gd name="T50" fmla="*/ 15 w 27"/>
                  <a:gd name="T51" fmla="*/ 9 h 21"/>
                  <a:gd name="T52" fmla="*/ 18 w 27"/>
                  <a:gd name="T53" fmla="*/ 6 h 21"/>
                  <a:gd name="T54" fmla="*/ 21 w 27"/>
                  <a:gd name="T55" fmla="*/ 6 h 21"/>
                  <a:gd name="T56" fmla="*/ 21 w 27"/>
                  <a:gd name="T57" fmla="*/ 6 h 21"/>
                  <a:gd name="T58" fmla="*/ 21 w 27"/>
                  <a:gd name="T59" fmla="*/ 6 h 21"/>
                  <a:gd name="T60" fmla="*/ 21 w 27"/>
                  <a:gd name="T61" fmla="*/ 3 h 21"/>
                  <a:gd name="T62" fmla="*/ 24 w 27"/>
                  <a:gd name="T63" fmla="*/ 3 h 21"/>
                  <a:gd name="T64" fmla="*/ 24 w 27"/>
                  <a:gd name="T65" fmla="*/ 0 h 21"/>
                  <a:gd name="T66" fmla="*/ 21 w 27"/>
                  <a:gd name="T67" fmla="*/ 3 h 21"/>
                  <a:gd name="T68" fmla="*/ 21 w 27"/>
                  <a:gd name="T69" fmla="*/ 6 h 21"/>
                  <a:gd name="T70" fmla="*/ 18 w 27"/>
                  <a:gd name="T71" fmla="*/ 6 h 21"/>
                  <a:gd name="T72" fmla="*/ 15 w 27"/>
                  <a:gd name="T73" fmla="*/ 9 h 21"/>
                  <a:gd name="T74" fmla="*/ 12 w 27"/>
                  <a:gd name="T75" fmla="*/ 9 h 21"/>
                  <a:gd name="T76" fmla="*/ 6 w 27"/>
                  <a:gd name="T77" fmla="*/ 9 h 21"/>
                  <a:gd name="T78" fmla="*/ 6 w 27"/>
                  <a:gd name="T79" fmla="*/ 12 h 21"/>
                  <a:gd name="T80" fmla="*/ 3 w 27"/>
                  <a:gd name="T81" fmla="*/ 15 h 21"/>
                  <a:gd name="T82" fmla="*/ 0 w 27"/>
                  <a:gd name="T83" fmla="*/ 15 h 21"/>
                  <a:gd name="T84" fmla="*/ 3 w 27"/>
                  <a:gd name="T85" fmla="*/ 21 h 21"/>
                  <a:gd name="T86" fmla="*/ 3 w 27"/>
                  <a:gd name="T87" fmla="*/ 18 h 21"/>
                  <a:gd name="T88" fmla="*/ 6 w 27"/>
                  <a:gd name="T89" fmla="*/ 21 h 21"/>
                  <a:gd name="T90" fmla="*/ 9 w 27"/>
                  <a:gd name="T91" fmla="*/ 21 h 21"/>
                  <a:gd name="T92" fmla="*/ 15 w 27"/>
                  <a:gd name="T93" fmla="*/ 15 h 21"/>
                  <a:gd name="T94" fmla="*/ 18 w 27"/>
                  <a:gd name="T95" fmla="*/ 12 h 21"/>
                  <a:gd name="T96" fmla="*/ 18 w 27"/>
                  <a:gd name="T97" fmla="*/ 12 h 21"/>
                  <a:gd name="T98" fmla="*/ 24 w 27"/>
                  <a:gd name="T99" fmla="*/ 9 h 21"/>
                  <a:gd name="T100" fmla="*/ 27 w 27"/>
                  <a:gd name="T101" fmla="*/ 6 h 21"/>
                  <a:gd name="T102" fmla="*/ 24 w 27"/>
                  <a:gd name="T103" fmla="*/ 3 h 21"/>
                  <a:gd name="T104" fmla="*/ 24 w 27"/>
                  <a:gd name="T105" fmla="*/ 0 h 21"/>
                  <a:gd name="T106" fmla="*/ 24 w 27"/>
                  <a:gd name="T10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 h="21">
                    <a:moveTo>
                      <a:pt x="24" y="3"/>
                    </a:moveTo>
                    <a:lnTo>
                      <a:pt x="24" y="3"/>
                    </a:lnTo>
                    <a:lnTo>
                      <a:pt x="24" y="6"/>
                    </a:lnTo>
                    <a:lnTo>
                      <a:pt x="21" y="6"/>
                    </a:lnTo>
                    <a:lnTo>
                      <a:pt x="18" y="9"/>
                    </a:lnTo>
                    <a:lnTo>
                      <a:pt x="18" y="9"/>
                    </a:lnTo>
                    <a:lnTo>
                      <a:pt x="18" y="9"/>
                    </a:lnTo>
                    <a:lnTo>
                      <a:pt x="15" y="12"/>
                    </a:lnTo>
                    <a:lnTo>
                      <a:pt x="15" y="12"/>
                    </a:lnTo>
                    <a:lnTo>
                      <a:pt x="9" y="18"/>
                    </a:lnTo>
                    <a:lnTo>
                      <a:pt x="6" y="18"/>
                    </a:lnTo>
                    <a:lnTo>
                      <a:pt x="3" y="18"/>
                    </a:lnTo>
                    <a:lnTo>
                      <a:pt x="3" y="18"/>
                    </a:lnTo>
                    <a:lnTo>
                      <a:pt x="3" y="18"/>
                    </a:lnTo>
                    <a:lnTo>
                      <a:pt x="3" y="18"/>
                    </a:lnTo>
                    <a:lnTo>
                      <a:pt x="3" y="15"/>
                    </a:lnTo>
                    <a:lnTo>
                      <a:pt x="6" y="15"/>
                    </a:lnTo>
                    <a:lnTo>
                      <a:pt x="6" y="15"/>
                    </a:lnTo>
                    <a:lnTo>
                      <a:pt x="6" y="12"/>
                    </a:lnTo>
                    <a:lnTo>
                      <a:pt x="9" y="12"/>
                    </a:lnTo>
                    <a:lnTo>
                      <a:pt x="12" y="12"/>
                    </a:lnTo>
                    <a:lnTo>
                      <a:pt x="12" y="12"/>
                    </a:lnTo>
                    <a:lnTo>
                      <a:pt x="12" y="12"/>
                    </a:lnTo>
                    <a:lnTo>
                      <a:pt x="15" y="9"/>
                    </a:lnTo>
                    <a:lnTo>
                      <a:pt x="15" y="9"/>
                    </a:lnTo>
                    <a:lnTo>
                      <a:pt x="15" y="9"/>
                    </a:lnTo>
                    <a:lnTo>
                      <a:pt x="18" y="6"/>
                    </a:lnTo>
                    <a:lnTo>
                      <a:pt x="21" y="6"/>
                    </a:lnTo>
                    <a:lnTo>
                      <a:pt x="21" y="6"/>
                    </a:lnTo>
                    <a:lnTo>
                      <a:pt x="21" y="6"/>
                    </a:lnTo>
                    <a:lnTo>
                      <a:pt x="21" y="3"/>
                    </a:lnTo>
                    <a:lnTo>
                      <a:pt x="24" y="3"/>
                    </a:lnTo>
                    <a:close/>
                    <a:moveTo>
                      <a:pt x="24" y="0"/>
                    </a:moveTo>
                    <a:lnTo>
                      <a:pt x="21" y="3"/>
                    </a:lnTo>
                    <a:lnTo>
                      <a:pt x="21" y="6"/>
                    </a:lnTo>
                    <a:lnTo>
                      <a:pt x="18" y="6"/>
                    </a:lnTo>
                    <a:lnTo>
                      <a:pt x="15" y="9"/>
                    </a:lnTo>
                    <a:lnTo>
                      <a:pt x="12" y="9"/>
                    </a:lnTo>
                    <a:lnTo>
                      <a:pt x="6" y="9"/>
                    </a:lnTo>
                    <a:lnTo>
                      <a:pt x="6" y="12"/>
                    </a:lnTo>
                    <a:lnTo>
                      <a:pt x="3" y="15"/>
                    </a:lnTo>
                    <a:lnTo>
                      <a:pt x="0" y="15"/>
                    </a:lnTo>
                    <a:lnTo>
                      <a:pt x="3" y="21"/>
                    </a:lnTo>
                    <a:lnTo>
                      <a:pt x="3" y="18"/>
                    </a:lnTo>
                    <a:lnTo>
                      <a:pt x="6" y="21"/>
                    </a:lnTo>
                    <a:lnTo>
                      <a:pt x="9" y="21"/>
                    </a:lnTo>
                    <a:lnTo>
                      <a:pt x="15" y="15"/>
                    </a:lnTo>
                    <a:lnTo>
                      <a:pt x="18" y="12"/>
                    </a:lnTo>
                    <a:lnTo>
                      <a:pt x="18" y="12"/>
                    </a:lnTo>
                    <a:lnTo>
                      <a:pt x="24" y="9"/>
                    </a:lnTo>
                    <a:lnTo>
                      <a:pt x="27" y="6"/>
                    </a:lnTo>
                    <a:lnTo>
                      <a:pt x="24" y="3"/>
                    </a:lnTo>
                    <a:lnTo>
                      <a:pt x="24" y="0"/>
                    </a:lnTo>
                    <a:lnTo>
                      <a:pt x="2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35" name="Freeform 1134"/>
              <p:cNvSpPr>
                <a:spLocks noEditPoints="1"/>
              </p:cNvSpPr>
              <p:nvPr/>
            </p:nvSpPr>
            <p:spPr bwMode="auto">
              <a:xfrm>
                <a:off x="4270118" y="2119313"/>
                <a:ext cx="42863" cy="33338"/>
              </a:xfrm>
              <a:custGeom>
                <a:avLst/>
                <a:gdLst>
                  <a:gd name="T0" fmla="*/ 24 w 27"/>
                  <a:gd name="T1" fmla="*/ 3 h 21"/>
                  <a:gd name="T2" fmla="*/ 24 w 27"/>
                  <a:gd name="T3" fmla="*/ 3 h 21"/>
                  <a:gd name="T4" fmla="*/ 24 w 27"/>
                  <a:gd name="T5" fmla="*/ 6 h 21"/>
                  <a:gd name="T6" fmla="*/ 21 w 27"/>
                  <a:gd name="T7" fmla="*/ 6 h 21"/>
                  <a:gd name="T8" fmla="*/ 18 w 27"/>
                  <a:gd name="T9" fmla="*/ 9 h 21"/>
                  <a:gd name="T10" fmla="*/ 18 w 27"/>
                  <a:gd name="T11" fmla="*/ 9 h 21"/>
                  <a:gd name="T12" fmla="*/ 18 w 27"/>
                  <a:gd name="T13" fmla="*/ 9 h 21"/>
                  <a:gd name="T14" fmla="*/ 15 w 27"/>
                  <a:gd name="T15" fmla="*/ 12 h 21"/>
                  <a:gd name="T16" fmla="*/ 15 w 27"/>
                  <a:gd name="T17" fmla="*/ 12 h 21"/>
                  <a:gd name="T18" fmla="*/ 9 w 27"/>
                  <a:gd name="T19" fmla="*/ 18 h 21"/>
                  <a:gd name="T20" fmla="*/ 6 w 27"/>
                  <a:gd name="T21" fmla="*/ 18 h 21"/>
                  <a:gd name="T22" fmla="*/ 3 w 27"/>
                  <a:gd name="T23" fmla="*/ 18 h 21"/>
                  <a:gd name="T24" fmla="*/ 3 w 27"/>
                  <a:gd name="T25" fmla="*/ 18 h 21"/>
                  <a:gd name="T26" fmla="*/ 3 w 27"/>
                  <a:gd name="T27" fmla="*/ 18 h 21"/>
                  <a:gd name="T28" fmla="*/ 3 w 27"/>
                  <a:gd name="T29" fmla="*/ 18 h 21"/>
                  <a:gd name="T30" fmla="*/ 3 w 27"/>
                  <a:gd name="T31" fmla="*/ 15 h 21"/>
                  <a:gd name="T32" fmla="*/ 6 w 27"/>
                  <a:gd name="T33" fmla="*/ 15 h 21"/>
                  <a:gd name="T34" fmla="*/ 6 w 27"/>
                  <a:gd name="T35" fmla="*/ 15 h 21"/>
                  <a:gd name="T36" fmla="*/ 6 w 27"/>
                  <a:gd name="T37" fmla="*/ 12 h 21"/>
                  <a:gd name="T38" fmla="*/ 9 w 27"/>
                  <a:gd name="T39" fmla="*/ 12 h 21"/>
                  <a:gd name="T40" fmla="*/ 12 w 27"/>
                  <a:gd name="T41" fmla="*/ 12 h 21"/>
                  <a:gd name="T42" fmla="*/ 12 w 27"/>
                  <a:gd name="T43" fmla="*/ 12 h 21"/>
                  <a:gd name="T44" fmla="*/ 12 w 27"/>
                  <a:gd name="T45" fmla="*/ 12 h 21"/>
                  <a:gd name="T46" fmla="*/ 15 w 27"/>
                  <a:gd name="T47" fmla="*/ 9 h 21"/>
                  <a:gd name="T48" fmla="*/ 15 w 27"/>
                  <a:gd name="T49" fmla="*/ 9 h 21"/>
                  <a:gd name="T50" fmla="*/ 15 w 27"/>
                  <a:gd name="T51" fmla="*/ 9 h 21"/>
                  <a:gd name="T52" fmla="*/ 18 w 27"/>
                  <a:gd name="T53" fmla="*/ 6 h 21"/>
                  <a:gd name="T54" fmla="*/ 21 w 27"/>
                  <a:gd name="T55" fmla="*/ 6 h 21"/>
                  <a:gd name="T56" fmla="*/ 21 w 27"/>
                  <a:gd name="T57" fmla="*/ 6 h 21"/>
                  <a:gd name="T58" fmla="*/ 21 w 27"/>
                  <a:gd name="T59" fmla="*/ 6 h 21"/>
                  <a:gd name="T60" fmla="*/ 21 w 27"/>
                  <a:gd name="T61" fmla="*/ 3 h 21"/>
                  <a:gd name="T62" fmla="*/ 24 w 27"/>
                  <a:gd name="T63" fmla="*/ 3 h 21"/>
                  <a:gd name="T64" fmla="*/ 24 w 27"/>
                  <a:gd name="T65" fmla="*/ 0 h 21"/>
                  <a:gd name="T66" fmla="*/ 21 w 27"/>
                  <a:gd name="T67" fmla="*/ 3 h 21"/>
                  <a:gd name="T68" fmla="*/ 21 w 27"/>
                  <a:gd name="T69" fmla="*/ 6 h 21"/>
                  <a:gd name="T70" fmla="*/ 18 w 27"/>
                  <a:gd name="T71" fmla="*/ 6 h 21"/>
                  <a:gd name="T72" fmla="*/ 15 w 27"/>
                  <a:gd name="T73" fmla="*/ 9 h 21"/>
                  <a:gd name="T74" fmla="*/ 12 w 27"/>
                  <a:gd name="T75" fmla="*/ 9 h 21"/>
                  <a:gd name="T76" fmla="*/ 6 w 27"/>
                  <a:gd name="T77" fmla="*/ 9 h 21"/>
                  <a:gd name="T78" fmla="*/ 6 w 27"/>
                  <a:gd name="T79" fmla="*/ 12 h 21"/>
                  <a:gd name="T80" fmla="*/ 3 w 27"/>
                  <a:gd name="T81" fmla="*/ 15 h 21"/>
                  <a:gd name="T82" fmla="*/ 0 w 27"/>
                  <a:gd name="T83" fmla="*/ 15 h 21"/>
                  <a:gd name="T84" fmla="*/ 3 w 27"/>
                  <a:gd name="T85" fmla="*/ 21 h 21"/>
                  <a:gd name="T86" fmla="*/ 3 w 27"/>
                  <a:gd name="T87" fmla="*/ 18 h 21"/>
                  <a:gd name="T88" fmla="*/ 6 w 27"/>
                  <a:gd name="T89" fmla="*/ 21 h 21"/>
                  <a:gd name="T90" fmla="*/ 9 w 27"/>
                  <a:gd name="T91" fmla="*/ 21 h 21"/>
                  <a:gd name="T92" fmla="*/ 15 w 27"/>
                  <a:gd name="T93" fmla="*/ 15 h 21"/>
                  <a:gd name="T94" fmla="*/ 18 w 27"/>
                  <a:gd name="T95" fmla="*/ 12 h 21"/>
                  <a:gd name="T96" fmla="*/ 18 w 27"/>
                  <a:gd name="T97" fmla="*/ 12 h 21"/>
                  <a:gd name="T98" fmla="*/ 24 w 27"/>
                  <a:gd name="T99" fmla="*/ 9 h 21"/>
                  <a:gd name="T100" fmla="*/ 27 w 27"/>
                  <a:gd name="T101" fmla="*/ 6 h 21"/>
                  <a:gd name="T102" fmla="*/ 24 w 27"/>
                  <a:gd name="T103" fmla="*/ 3 h 21"/>
                  <a:gd name="T104" fmla="*/ 24 w 27"/>
                  <a:gd name="T105" fmla="*/ 0 h 21"/>
                  <a:gd name="T106" fmla="*/ 24 w 27"/>
                  <a:gd name="T10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 h="21">
                    <a:moveTo>
                      <a:pt x="24" y="3"/>
                    </a:moveTo>
                    <a:lnTo>
                      <a:pt x="24" y="3"/>
                    </a:lnTo>
                    <a:lnTo>
                      <a:pt x="24" y="6"/>
                    </a:lnTo>
                    <a:lnTo>
                      <a:pt x="21" y="6"/>
                    </a:lnTo>
                    <a:lnTo>
                      <a:pt x="18" y="9"/>
                    </a:lnTo>
                    <a:lnTo>
                      <a:pt x="18" y="9"/>
                    </a:lnTo>
                    <a:lnTo>
                      <a:pt x="18" y="9"/>
                    </a:lnTo>
                    <a:lnTo>
                      <a:pt x="15" y="12"/>
                    </a:lnTo>
                    <a:lnTo>
                      <a:pt x="15" y="12"/>
                    </a:lnTo>
                    <a:lnTo>
                      <a:pt x="9" y="18"/>
                    </a:lnTo>
                    <a:lnTo>
                      <a:pt x="6" y="18"/>
                    </a:lnTo>
                    <a:lnTo>
                      <a:pt x="3" y="18"/>
                    </a:lnTo>
                    <a:lnTo>
                      <a:pt x="3" y="18"/>
                    </a:lnTo>
                    <a:lnTo>
                      <a:pt x="3" y="18"/>
                    </a:lnTo>
                    <a:lnTo>
                      <a:pt x="3" y="18"/>
                    </a:lnTo>
                    <a:lnTo>
                      <a:pt x="3" y="15"/>
                    </a:lnTo>
                    <a:lnTo>
                      <a:pt x="6" y="15"/>
                    </a:lnTo>
                    <a:lnTo>
                      <a:pt x="6" y="15"/>
                    </a:lnTo>
                    <a:lnTo>
                      <a:pt x="6" y="12"/>
                    </a:lnTo>
                    <a:lnTo>
                      <a:pt x="9" y="12"/>
                    </a:lnTo>
                    <a:lnTo>
                      <a:pt x="12" y="12"/>
                    </a:lnTo>
                    <a:lnTo>
                      <a:pt x="12" y="12"/>
                    </a:lnTo>
                    <a:lnTo>
                      <a:pt x="12" y="12"/>
                    </a:lnTo>
                    <a:lnTo>
                      <a:pt x="15" y="9"/>
                    </a:lnTo>
                    <a:lnTo>
                      <a:pt x="15" y="9"/>
                    </a:lnTo>
                    <a:lnTo>
                      <a:pt x="15" y="9"/>
                    </a:lnTo>
                    <a:lnTo>
                      <a:pt x="18" y="6"/>
                    </a:lnTo>
                    <a:lnTo>
                      <a:pt x="21" y="6"/>
                    </a:lnTo>
                    <a:lnTo>
                      <a:pt x="21" y="6"/>
                    </a:lnTo>
                    <a:lnTo>
                      <a:pt x="21" y="6"/>
                    </a:lnTo>
                    <a:lnTo>
                      <a:pt x="21" y="3"/>
                    </a:lnTo>
                    <a:lnTo>
                      <a:pt x="24" y="3"/>
                    </a:lnTo>
                    <a:moveTo>
                      <a:pt x="24" y="0"/>
                    </a:moveTo>
                    <a:lnTo>
                      <a:pt x="21" y="3"/>
                    </a:lnTo>
                    <a:lnTo>
                      <a:pt x="21" y="6"/>
                    </a:lnTo>
                    <a:lnTo>
                      <a:pt x="18" y="6"/>
                    </a:lnTo>
                    <a:lnTo>
                      <a:pt x="15" y="9"/>
                    </a:lnTo>
                    <a:lnTo>
                      <a:pt x="12" y="9"/>
                    </a:lnTo>
                    <a:lnTo>
                      <a:pt x="6" y="9"/>
                    </a:lnTo>
                    <a:lnTo>
                      <a:pt x="6" y="12"/>
                    </a:lnTo>
                    <a:lnTo>
                      <a:pt x="3" y="15"/>
                    </a:lnTo>
                    <a:lnTo>
                      <a:pt x="0" y="15"/>
                    </a:lnTo>
                    <a:lnTo>
                      <a:pt x="3" y="21"/>
                    </a:lnTo>
                    <a:lnTo>
                      <a:pt x="3" y="18"/>
                    </a:lnTo>
                    <a:lnTo>
                      <a:pt x="6" y="21"/>
                    </a:lnTo>
                    <a:lnTo>
                      <a:pt x="9" y="21"/>
                    </a:lnTo>
                    <a:lnTo>
                      <a:pt x="15" y="15"/>
                    </a:lnTo>
                    <a:lnTo>
                      <a:pt x="18" y="12"/>
                    </a:lnTo>
                    <a:lnTo>
                      <a:pt x="18" y="12"/>
                    </a:lnTo>
                    <a:lnTo>
                      <a:pt x="24" y="9"/>
                    </a:lnTo>
                    <a:lnTo>
                      <a:pt x="27" y="6"/>
                    </a:lnTo>
                    <a:lnTo>
                      <a:pt x="24" y="3"/>
                    </a:lnTo>
                    <a:lnTo>
                      <a:pt x="24" y="0"/>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36" name="Freeform 1135"/>
              <p:cNvSpPr>
                <a:spLocks/>
              </p:cNvSpPr>
              <p:nvPr/>
            </p:nvSpPr>
            <p:spPr bwMode="auto">
              <a:xfrm>
                <a:off x="4640006" y="2301875"/>
                <a:ext cx="9525" cy="4763"/>
              </a:xfrm>
              <a:custGeom>
                <a:avLst/>
                <a:gdLst>
                  <a:gd name="T0" fmla="*/ 0 w 2"/>
                  <a:gd name="T1" fmla="*/ 0 h 1"/>
                  <a:gd name="T2" fmla="*/ 1 w 2"/>
                  <a:gd name="T3" fmla="*/ 0 h 1"/>
                  <a:gd name="T4" fmla="*/ 1 w 2"/>
                  <a:gd name="T5" fmla="*/ 0 h 1"/>
                  <a:gd name="T6" fmla="*/ 2 w 2"/>
                  <a:gd name="T7" fmla="*/ 0 h 1"/>
                  <a:gd name="T8" fmla="*/ 1 w 2"/>
                  <a:gd name="T9" fmla="*/ 1 h 1"/>
                  <a:gd name="T10" fmla="*/ 0 w 2"/>
                  <a:gd name="T11" fmla="*/ 1 h 1"/>
                  <a:gd name="T12" fmla="*/ 0 w 2"/>
                  <a:gd name="T13" fmla="*/ 1 h 1"/>
                  <a:gd name="T14" fmla="*/ 0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0"/>
                    </a:moveTo>
                    <a:cubicBezTo>
                      <a:pt x="1" y="0"/>
                      <a:pt x="1" y="0"/>
                      <a:pt x="1" y="0"/>
                    </a:cubicBezTo>
                    <a:cubicBezTo>
                      <a:pt x="1" y="0"/>
                      <a:pt x="1" y="0"/>
                      <a:pt x="1" y="0"/>
                    </a:cubicBezTo>
                    <a:cubicBezTo>
                      <a:pt x="2" y="0"/>
                      <a:pt x="2" y="0"/>
                      <a:pt x="2" y="0"/>
                    </a:cubicBezTo>
                    <a:cubicBezTo>
                      <a:pt x="1" y="1"/>
                      <a:pt x="1" y="1"/>
                      <a:pt x="1" y="1"/>
                    </a:cubicBezTo>
                    <a:cubicBezTo>
                      <a:pt x="0" y="1"/>
                      <a:pt x="0" y="1"/>
                      <a:pt x="0" y="1"/>
                    </a:cubicBezTo>
                    <a:cubicBezTo>
                      <a:pt x="0" y="1"/>
                      <a:pt x="0" y="1"/>
                      <a:pt x="0" y="1"/>
                    </a:cubicBezTo>
                    <a:lnTo>
                      <a:pt x="0"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37" name="Freeform 1136"/>
              <p:cNvSpPr>
                <a:spLocks/>
              </p:cNvSpPr>
              <p:nvPr/>
            </p:nvSpPr>
            <p:spPr bwMode="auto">
              <a:xfrm>
                <a:off x="4640006" y="2301875"/>
                <a:ext cx="9525" cy="9525"/>
              </a:xfrm>
              <a:custGeom>
                <a:avLst/>
                <a:gdLst>
                  <a:gd name="T0" fmla="*/ 1 w 2"/>
                  <a:gd name="T1" fmla="*/ 0 h 2"/>
                  <a:gd name="T2" fmla="*/ 1 w 2"/>
                  <a:gd name="T3" fmla="*/ 0 h 2"/>
                  <a:gd name="T4" fmla="*/ 0 w 2"/>
                  <a:gd name="T5" fmla="*/ 0 h 2"/>
                  <a:gd name="T6" fmla="*/ 0 w 2"/>
                  <a:gd name="T7" fmla="*/ 2 h 2"/>
                  <a:gd name="T8" fmla="*/ 0 w 2"/>
                  <a:gd name="T9" fmla="*/ 2 h 2"/>
                  <a:gd name="T10" fmla="*/ 0 w 2"/>
                  <a:gd name="T11" fmla="*/ 1 h 2"/>
                  <a:gd name="T12" fmla="*/ 1 w 2"/>
                  <a:gd name="T13" fmla="*/ 1 h 2"/>
                  <a:gd name="T14" fmla="*/ 2 w 2"/>
                  <a:gd name="T15" fmla="*/ 0 h 2"/>
                  <a:gd name="T16" fmla="*/ 1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1" y="0"/>
                    </a:moveTo>
                    <a:cubicBezTo>
                      <a:pt x="1" y="0"/>
                      <a:pt x="1" y="0"/>
                      <a:pt x="1" y="0"/>
                    </a:cubicBezTo>
                    <a:cubicBezTo>
                      <a:pt x="0" y="0"/>
                      <a:pt x="0" y="0"/>
                      <a:pt x="0" y="0"/>
                    </a:cubicBezTo>
                    <a:cubicBezTo>
                      <a:pt x="0" y="2"/>
                      <a:pt x="0" y="2"/>
                      <a:pt x="0" y="2"/>
                    </a:cubicBezTo>
                    <a:cubicBezTo>
                      <a:pt x="0" y="2"/>
                      <a:pt x="0" y="2"/>
                      <a:pt x="0" y="2"/>
                    </a:cubicBezTo>
                    <a:cubicBezTo>
                      <a:pt x="0" y="2"/>
                      <a:pt x="0" y="1"/>
                      <a:pt x="0" y="1"/>
                    </a:cubicBezTo>
                    <a:cubicBezTo>
                      <a:pt x="1" y="1"/>
                      <a:pt x="1" y="1"/>
                      <a:pt x="1" y="1"/>
                    </a:cubicBezTo>
                    <a:cubicBezTo>
                      <a:pt x="2" y="0"/>
                      <a:pt x="2" y="0"/>
                      <a:pt x="2"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38" name="Freeform 1137"/>
              <p:cNvSpPr>
                <a:spLocks/>
              </p:cNvSpPr>
              <p:nvPr/>
            </p:nvSpPr>
            <p:spPr bwMode="auto">
              <a:xfrm>
                <a:off x="4543168" y="2498725"/>
                <a:ext cx="4763" cy="14288"/>
              </a:xfrm>
              <a:custGeom>
                <a:avLst/>
                <a:gdLst>
                  <a:gd name="T0" fmla="*/ 0 w 3"/>
                  <a:gd name="T1" fmla="*/ 6 h 9"/>
                  <a:gd name="T2" fmla="*/ 0 w 3"/>
                  <a:gd name="T3" fmla="*/ 3 h 9"/>
                  <a:gd name="T4" fmla="*/ 0 w 3"/>
                  <a:gd name="T5" fmla="*/ 0 h 9"/>
                  <a:gd name="T6" fmla="*/ 3 w 3"/>
                  <a:gd name="T7" fmla="*/ 0 h 9"/>
                  <a:gd name="T8" fmla="*/ 3 w 3"/>
                  <a:gd name="T9" fmla="*/ 3 h 9"/>
                  <a:gd name="T10" fmla="*/ 0 w 3"/>
                  <a:gd name="T11" fmla="*/ 6 h 9"/>
                  <a:gd name="T12" fmla="*/ 0 w 3"/>
                  <a:gd name="T13" fmla="*/ 9 h 9"/>
                  <a:gd name="T14" fmla="*/ 0 w 3"/>
                  <a:gd name="T15" fmla="*/ 9 h 9"/>
                  <a:gd name="T16" fmla="*/ 0 w 3"/>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9">
                    <a:moveTo>
                      <a:pt x="0" y="6"/>
                    </a:moveTo>
                    <a:lnTo>
                      <a:pt x="0" y="3"/>
                    </a:lnTo>
                    <a:lnTo>
                      <a:pt x="0" y="0"/>
                    </a:lnTo>
                    <a:lnTo>
                      <a:pt x="3" y="0"/>
                    </a:lnTo>
                    <a:lnTo>
                      <a:pt x="3" y="3"/>
                    </a:lnTo>
                    <a:lnTo>
                      <a:pt x="0" y="6"/>
                    </a:lnTo>
                    <a:lnTo>
                      <a:pt x="0" y="9"/>
                    </a:lnTo>
                    <a:lnTo>
                      <a:pt x="0" y="9"/>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39" name="Freeform 1138"/>
              <p:cNvSpPr>
                <a:spLocks/>
              </p:cNvSpPr>
              <p:nvPr/>
            </p:nvSpPr>
            <p:spPr bwMode="auto">
              <a:xfrm>
                <a:off x="4543168" y="2493963"/>
                <a:ext cx="4763" cy="19050"/>
              </a:xfrm>
              <a:custGeom>
                <a:avLst/>
                <a:gdLst>
                  <a:gd name="T0" fmla="*/ 0 w 3"/>
                  <a:gd name="T1" fmla="*/ 0 h 12"/>
                  <a:gd name="T2" fmla="*/ 0 w 3"/>
                  <a:gd name="T3" fmla="*/ 6 h 12"/>
                  <a:gd name="T4" fmla="*/ 0 w 3"/>
                  <a:gd name="T5" fmla="*/ 9 h 12"/>
                  <a:gd name="T6" fmla="*/ 0 w 3"/>
                  <a:gd name="T7" fmla="*/ 12 h 12"/>
                  <a:gd name="T8" fmla="*/ 3 w 3"/>
                  <a:gd name="T9" fmla="*/ 12 h 12"/>
                  <a:gd name="T10" fmla="*/ 0 w 3"/>
                  <a:gd name="T11" fmla="*/ 9 h 12"/>
                  <a:gd name="T12" fmla="*/ 3 w 3"/>
                  <a:gd name="T13" fmla="*/ 6 h 12"/>
                  <a:gd name="T14" fmla="*/ 3 w 3"/>
                  <a:gd name="T15" fmla="*/ 0 h 12"/>
                  <a:gd name="T16" fmla="*/ 0 w 3"/>
                  <a:gd name="T17" fmla="*/ 0 h 12"/>
                  <a:gd name="T18" fmla="*/ 0 w 3"/>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2">
                    <a:moveTo>
                      <a:pt x="0" y="0"/>
                    </a:moveTo>
                    <a:lnTo>
                      <a:pt x="0" y="6"/>
                    </a:lnTo>
                    <a:lnTo>
                      <a:pt x="0" y="9"/>
                    </a:lnTo>
                    <a:lnTo>
                      <a:pt x="0" y="12"/>
                    </a:lnTo>
                    <a:lnTo>
                      <a:pt x="3" y="12"/>
                    </a:lnTo>
                    <a:lnTo>
                      <a:pt x="0" y="9"/>
                    </a:lnTo>
                    <a:lnTo>
                      <a:pt x="3" y="6"/>
                    </a:lnTo>
                    <a:lnTo>
                      <a:pt x="3"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40" name="Freeform 1139"/>
              <p:cNvSpPr>
                <a:spLocks/>
              </p:cNvSpPr>
              <p:nvPr/>
            </p:nvSpPr>
            <p:spPr bwMode="auto">
              <a:xfrm>
                <a:off x="4332031" y="2128838"/>
                <a:ext cx="15875" cy="14288"/>
              </a:xfrm>
              <a:custGeom>
                <a:avLst/>
                <a:gdLst>
                  <a:gd name="T0" fmla="*/ 0 w 10"/>
                  <a:gd name="T1" fmla="*/ 9 h 9"/>
                  <a:gd name="T2" fmla="*/ 0 w 10"/>
                  <a:gd name="T3" fmla="*/ 6 h 9"/>
                  <a:gd name="T4" fmla="*/ 0 w 10"/>
                  <a:gd name="T5" fmla="*/ 3 h 9"/>
                  <a:gd name="T6" fmla="*/ 3 w 10"/>
                  <a:gd name="T7" fmla="*/ 0 h 9"/>
                  <a:gd name="T8" fmla="*/ 3 w 10"/>
                  <a:gd name="T9" fmla="*/ 0 h 9"/>
                  <a:gd name="T10" fmla="*/ 10 w 10"/>
                  <a:gd name="T11" fmla="*/ 0 h 9"/>
                  <a:gd name="T12" fmla="*/ 10 w 10"/>
                  <a:gd name="T13" fmla="*/ 3 h 9"/>
                  <a:gd name="T14" fmla="*/ 7 w 10"/>
                  <a:gd name="T15" fmla="*/ 6 h 9"/>
                  <a:gd name="T16" fmla="*/ 7 w 10"/>
                  <a:gd name="T17" fmla="*/ 6 h 9"/>
                  <a:gd name="T18" fmla="*/ 3 w 10"/>
                  <a:gd name="T19" fmla="*/ 9 h 9"/>
                  <a:gd name="T20" fmla="*/ 0 w 10"/>
                  <a:gd name="T2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9">
                    <a:moveTo>
                      <a:pt x="0" y="9"/>
                    </a:moveTo>
                    <a:lnTo>
                      <a:pt x="0" y="6"/>
                    </a:lnTo>
                    <a:lnTo>
                      <a:pt x="0" y="3"/>
                    </a:lnTo>
                    <a:lnTo>
                      <a:pt x="3" y="0"/>
                    </a:lnTo>
                    <a:lnTo>
                      <a:pt x="3" y="0"/>
                    </a:lnTo>
                    <a:lnTo>
                      <a:pt x="10" y="0"/>
                    </a:lnTo>
                    <a:lnTo>
                      <a:pt x="10" y="3"/>
                    </a:lnTo>
                    <a:lnTo>
                      <a:pt x="7" y="6"/>
                    </a:lnTo>
                    <a:lnTo>
                      <a:pt x="7" y="6"/>
                    </a:lnTo>
                    <a:lnTo>
                      <a:pt x="3" y="9"/>
                    </a:lnTo>
                    <a:lnTo>
                      <a:pt x="0" y="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41" name="Freeform 1140"/>
              <p:cNvSpPr>
                <a:spLocks noEditPoints="1"/>
              </p:cNvSpPr>
              <p:nvPr/>
            </p:nvSpPr>
            <p:spPr bwMode="auto">
              <a:xfrm>
                <a:off x="4332031" y="2128838"/>
                <a:ext cx="15875" cy="19050"/>
              </a:xfrm>
              <a:custGeom>
                <a:avLst/>
                <a:gdLst>
                  <a:gd name="T0" fmla="*/ 3 w 10"/>
                  <a:gd name="T1" fmla="*/ 0 h 12"/>
                  <a:gd name="T2" fmla="*/ 3 w 10"/>
                  <a:gd name="T3" fmla="*/ 0 h 12"/>
                  <a:gd name="T4" fmla="*/ 10 w 10"/>
                  <a:gd name="T5" fmla="*/ 3 h 12"/>
                  <a:gd name="T6" fmla="*/ 10 w 10"/>
                  <a:gd name="T7" fmla="*/ 3 h 12"/>
                  <a:gd name="T8" fmla="*/ 7 w 10"/>
                  <a:gd name="T9" fmla="*/ 6 h 12"/>
                  <a:gd name="T10" fmla="*/ 7 w 10"/>
                  <a:gd name="T11" fmla="*/ 6 h 12"/>
                  <a:gd name="T12" fmla="*/ 7 w 10"/>
                  <a:gd name="T13" fmla="*/ 6 h 12"/>
                  <a:gd name="T14" fmla="*/ 3 w 10"/>
                  <a:gd name="T15" fmla="*/ 6 h 12"/>
                  <a:gd name="T16" fmla="*/ 3 w 10"/>
                  <a:gd name="T17" fmla="*/ 9 h 12"/>
                  <a:gd name="T18" fmla="*/ 3 w 10"/>
                  <a:gd name="T19" fmla="*/ 9 h 12"/>
                  <a:gd name="T20" fmla="*/ 0 w 10"/>
                  <a:gd name="T21" fmla="*/ 6 h 12"/>
                  <a:gd name="T22" fmla="*/ 3 w 10"/>
                  <a:gd name="T23" fmla="*/ 3 h 12"/>
                  <a:gd name="T24" fmla="*/ 3 w 10"/>
                  <a:gd name="T25" fmla="*/ 3 h 12"/>
                  <a:gd name="T26" fmla="*/ 3 w 10"/>
                  <a:gd name="T27" fmla="*/ 3 h 12"/>
                  <a:gd name="T28" fmla="*/ 3 w 10"/>
                  <a:gd name="T29" fmla="*/ 0 h 12"/>
                  <a:gd name="T30" fmla="*/ 3 w 10"/>
                  <a:gd name="T31" fmla="*/ 0 h 12"/>
                  <a:gd name="T32" fmla="*/ 0 w 10"/>
                  <a:gd name="T33" fmla="*/ 3 h 12"/>
                  <a:gd name="T34" fmla="*/ 0 w 10"/>
                  <a:gd name="T35" fmla="*/ 6 h 12"/>
                  <a:gd name="T36" fmla="*/ 0 w 10"/>
                  <a:gd name="T37" fmla="*/ 9 h 12"/>
                  <a:gd name="T38" fmla="*/ 3 w 10"/>
                  <a:gd name="T39" fmla="*/ 12 h 12"/>
                  <a:gd name="T40" fmla="*/ 7 w 10"/>
                  <a:gd name="T41" fmla="*/ 9 h 12"/>
                  <a:gd name="T42" fmla="*/ 10 w 10"/>
                  <a:gd name="T43" fmla="*/ 6 h 12"/>
                  <a:gd name="T44" fmla="*/ 10 w 10"/>
                  <a:gd name="T45" fmla="*/ 3 h 12"/>
                  <a:gd name="T46" fmla="*/ 10 w 10"/>
                  <a:gd name="T47" fmla="*/ 0 h 12"/>
                  <a:gd name="T48" fmla="*/ 7 w 10"/>
                  <a:gd name="T49" fmla="*/ 0 h 12"/>
                  <a:gd name="T50" fmla="*/ 3 w 10"/>
                  <a:gd name="T51" fmla="*/ 0 h 12"/>
                  <a:gd name="T52" fmla="*/ 3 w 10"/>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 h="12">
                    <a:moveTo>
                      <a:pt x="3" y="0"/>
                    </a:moveTo>
                    <a:lnTo>
                      <a:pt x="3" y="0"/>
                    </a:lnTo>
                    <a:lnTo>
                      <a:pt x="10" y="3"/>
                    </a:lnTo>
                    <a:lnTo>
                      <a:pt x="10" y="3"/>
                    </a:lnTo>
                    <a:lnTo>
                      <a:pt x="7" y="6"/>
                    </a:lnTo>
                    <a:lnTo>
                      <a:pt x="7" y="6"/>
                    </a:lnTo>
                    <a:lnTo>
                      <a:pt x="7" y="6"/>
                    </a:lnTo>
                    <a:lnTo>
                      <a:pt x="3" y="6"/>
                    </a:lnTo>
                    <a:lnTo>
                      <a:pt x="3" y="9"/>
                    </a:lnTo>
                    <a:lnTo>
                      <a:pt x="3" y="9"/>
                    </a:lnTo>
                    <a:lnTo>
                      <a:pt x="0" y="6"/>
                    </a:lnTo>
                    <a:lnTo>
                      <a:pt x="3" y="3"/>
                    </a:lnTo>
                    <a:lnTo>
                      <a:pt x="3" y="3"/>
                    </a:lnTo>
                    <a:lnTo>
                      <a:pt x="3" y="3"/>
                    </a:lnTo>
                    <a:lnTo>
                      <a:pt x="3" y="0"/>
                    </a:lnTo>
                    <a:close/>
                    <a:moveTo>
                      <a:pt x="3" y="0"/>
                    </a:moveTo>
                    <a:lnTo>
                      <a:pt x="0" y="3"/>
                    </a:lnTo>
                    <a:lnTo>
                      <a:pt x="0" y="6"/>
                    </a:lnTo>
                    <a:lnTo>
                      <a:pt x="0" y="9"/>
                    </a:lnTo>
                    <a:lnTo>
                      <a:pt x="3" y="12"/>
                    </a:lnTo>
                    <a:lnTo>
                      <a:pt x="7" y="9"/>
                    </a:lnTo>
                    <a:lnTo>
                      <a:pt x="10" y="6"/>
                    </a:lnTo>
                    <a:lnTo>
                      <a:pt x="10" y="3"/>
                    </a:lnTo>
                    <a:lnTo>
                      <a:pt x="10" y="0"/>
                    </a:lnTo>
                    <a:lnTo>
                      <a:pt x="7"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42" name="Freeform 1141"/>
              <p:cNvSpPr>
                <a:spLocks noEditPoints="1"/>
              </p:cNvSpPr>
              <p:nvPr/>
            </p:nvSpPr>
            <p:spPr bwMode="auto">
              <a:xfrm>
                <a:off x="4332031" y="2128838"/>
                <a:ext cx="15875" cy="19050"/>
              </a:xfrm>
              <a:custGeom>
                <a:avLst/>
                <a:gdLst>
                  <a:gd name="T0" fmla="*/ 3 w 10"/>
                  <a:gd name="T1" fmla="*/ 0 h 12"/>
                  <a:gd name="T2" fmla="*/ 3 w 10"/>
                  <a:gd name="T3" fmla="*/ 0 h 12"/>
                  <a:gd name="T4" fmla="*/ 10 w 10"/>
                  <a:gd name="T5" fmla="*/ 3 h 12"/>
                  <a:gd name="T6" fmla="*/ 10 w 10"/>
                  <a:gd name="T7" fmla="*/ 3 h 12"/>
                  <a:gd name="T8" fmla="*/ 7 w 10"/>
                  <a:gd name="T9" fmla="*/ 6 h 12"/>
                  <a:gd name="T10" fmla="*/ 7 w 10"/>
                  <a:gd name="T11" fmla="*/ 6 h 12"/>
                  <a:gd name="T12" fmla="*/ 7 w 10"/>
                  <a:gd name="T13" fmla="*/ 6 h 12"/>
                  <a:gd name="T14" fmla="*/ 3 w 10"/>
                  <a:gd name="T15" fmla="*/ 6 h 12"/>
                  <a:gd name="T16" fmla="*/ 3 w 10"/>
                  <a:gd name="T17" fmla="*/ 9 h 12"/>
                  <a:gd name="T18" fmla="*/ 3 w 10"/>
                  <a:gd name="T19" fmla="*/ 9 h 12"/>
                  <a:gd name="T20" fmla="*/ 0 w 10"/>
                  <a:gd name="T21" fmla="*/ 6 h 12"/>
                  <a:gd name="T22" fmla="*/ 3 w 10"/>
                  <a:gd name="T23" fmla="*/ 3 h 12"/>
                  <a:gd name="T24" fmla="*/ 3 w 10"/>
                  <a:gd name="T25" fmla="*/ 3 h 12"/>
                  <a:gd name="T26" fmla="*/ 3 w 10"/>
                  <a:gd name="T27" fmla="*/ 3 h 12"/>
                  <a:gd name="T28" fmla="*/ 3 w 10"/>
                  <a:gd name="T29" fmla="*/ 0 h 12"/>
                  <a:gd name="T30" fmla="*/ 3 w 10"/>
                  <a:gd name="T31" fmla="*/ 0 h 12"/>
                  <a:gd name="T32" fmla="*/ 0 w 10"/>
                  <a:gd name="T33" fmla="*/ 3 h 12"/>
                  <a:gd name="T34" fmla="*/ 0 w 10"/>
                  <a:gd name="T35" fmla="*/ 6 h 12"/>
                  <a:gd name="T36" fmla="*/ 0 w 10"/>
                  <a:gd name="T37" fmla="*/ 9 h 12"/>
                  <a:gd name="T38" fmla="*/ 3 w 10"/>
                  <a:gd name="T39" fmla="*/ 12 h 12"/>
                  <a:gd name="T40" fmla="*/ 7 w 10"/>
                  <a:gd name="T41" fmla="*/ 9 h 12"/>
                  <a:gd name="T42" fmla="*/ 10 w 10"/>
                  <a:gd name="T43" fmla="*/ 6 h 12"/>
                  <a:gd name="T44" fmla="*/ 10 w 10"/>
                  <a:gd name="T45" fmla="*/ 3 h 12"/>
                  <a:gd name="T46" fmla="*/ 10 w 10"/>
                  <a:gd name="T47" fmla="*/ 0 h 12"/>
                  <a:gd name="T48" fmla="*/ 7 w 10"/>
                  <a:gd name="T49" fmla="*/ 0 h 12"/>
                  <a:gd name="T50" fmla="*/ 3 w 10"/>
                  <a:gd name="T51" fmla="*/ 0 h 12"/>
                  <a:gd name="T52" fmla="*/ 3 w 10"/>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 h="12">
                    <a:moveTo>
                      <a:pt x="3" y="0"/>
                    </a:moveTo>
                    <a:lnTo>
                      <a:pt x="3" y="0"/>
                    </a:lnTo>
                    <a:lnTo>
                      <a:pt x="10" y="3"/>
                    </a:lnTo>
                    <a:lnTo>
                      <a:pt x="10" y="3"/>
                    </a:lnTo>
                    <a:lnTo>
                      <a:pt x="7" y="6"/>
                    </a:lnTo>
                    <a:lnTo>
                      <a:pt x="7" y="6"/>
                    </a:lnTo>
                    <a:lnTo>
                      <a:pt x="7" y="6"/>
                    </a:lnTo>
                    <a:lnTo>
                      <a:pt x="3" y="6"/>
                    </a:lnTo>
                    <a:lnTo>
                      <a:pt x="3" y="9"/>
                    </a:lnTo>
                    <a:lnTo>
                      <a:pt x="3" y="9"/>
                    </a:lnTo>
                    <a:lnTo>
                      <a:pt x="0" y="6"/>
                    </a:lnTo>
                    <a:lnTo>
                      <a:pt x="3" y="3"/>
                    </a:lnTo>
                    <a:lnTo>
                      <a:pt x="3" y="3"/>
                    </a:lnTo>
                    <a:lnTo>
                      <a:pt x="3" y="3"/>
                    </a:lnTo>
                    <a:lnTo>
                      <a:pt x="3" y="0"/>
                    </a:lnTo>
                    <a:moveTo>
                      <a:pt x="3" y="0"/>
                    </a:moveTo>
                    <a:lnTo>
                      <a:pt x="0" y="3"/>
                    </a:lnTo>
                    <a:lnTo>
                      <a:pt x="0" y="6"/>
                    </a:lnTo>
                    <a:lnTo>
                      <a:pt x="0" y="9"/>
                    </a:lnTo>
                    <a:lnTo>
                      <a:pt x="3" y="12"/>
                    </a:lnTo>
                    <a:lnTo>
                      <a:pt x="7" y="9"/>
                    </a:lnTo>
                    <a:lnTo>
                      <a:pt x="10" y="6"/>
                    </a:lnTo>
                    <a:lnTo>
                      <a:pt x="10" y="3"/>
                    </a:lnTo>
                    <a:lnTo>
                      <a:pt x="10" y="0"/>
                    </a:lnTo>
                    <a:lnTo>
                      <a:pt x="7" y="0"/>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43" name="Freeform 1142"/>
              <p:cNvSpPr>
                <a:spLocks/>
              </p:cNvSpPr>
              <p:nvPr/>
            </p:nvSpPr>
            <p:spPr bwMode="auto">
              <a:xfrm>
                <a:off x="4293931" y="2190750"/>
                <a:ext cx="63500" cy="63500"/>
              </a:xfrm>
              <a:custGeom>
                <a:avLst/>
                <a:gdLst>
                  <a:gd name="T0" fmla="*/ 12 w 40"/>
                  <a:gd name="T1" fmla="*/ 37 h 40"/>
                  <a:gd name="T2" fmla="*/ 6 w 40"/>
                  <a:gd name="T3" fmla="*/ 40 h 40"/>
                  <a:gd name="T4" fmla="*/ 3 w 40"/>
                  <a:gd name="T5" fmla="*/ 37 h 40"/>
                  <a:gd name="T6" fmla="*/ 0 w 40"/>
                  <a:gd name="T7" fmla="*/ 37 h 40"/>
                  <a:gd name="T8" fmla="*/ 0 w 40"/>
                  <a:gd name="T9" fmla="*/ 37 h 40"/>
                  <a:gd name="T10" fmla="*/ 3 w 40"/>
                  <a:gd name="T11" fmla="*/ 34 h 40"/>
                  <a:gd name="T12" fmla="*/ 0 w 40"/>
                  <a:gd name="T13" fmla="*/ 31 h 40"/>
                  <a:gd name="T14" fmla="*/ 3 w 40"/>
                  <a:gd name="T15" fmla="*/ 27 h 40"/>
                  <a:gd name="T16" fmla="*/ 3 w 40"/>
                  <a:gd name="T17" fmla="*/ 24 h 40"/>
                  <a:gd name="T18" fmla="*/ 6 w 40"/>
                  <a:gd name="T19" fmla="*/ 18 h 40"/>
                  <a:gd name="T20" fmla="*/ 9 w 40"/>
                  <a:gd name="T21" fmla="*/ 15 h 40"/>
                  <a:gd name="T22" fmla="*/ 12 w 40"/>
                  <a:gd name="T23" fmla="*/ 12 h 40"/>
                  <a:gd name="T24" fmla="*/ 18 w 40"/>
                  <a:gd name="T25" fmla="*/ 3 h 40"/>
                  <a:gd name="T26" fmla="*/ 21 w 40"/>
                  <a:gd name="T27" fmla="*/ 3 h 40"/>
                  <a:gd name="T28" fmla="*/ 21 w 40"/>
                  <a:gd name="T29" fmla="*/ 3 h 40"/>
                  <a:gd name="T30" fmla="*/ 24 w 40"/>
                  <a:gd name="T31" fmla="*/ 0 h 40"/>
                  <a:gd name="T32" fmla="*/ 24 w 40"/>
                  <a:gd name="T33" fmla="*/ 3 h 40"/>
                  <a:gd name="T34" fmla="*/ 31 w 40"/>
                  <a:gd name="T35" fmla="*/ 0 h 40"/>
                  <a:gd name="T36" fmla="*/ 34 w 40"/>
                  <a:gd name="T37" fmla="*/ 0 h 40"/>
                  <a:gd name="T38" fmla="*/ 34 w 40"/>
                  <a:gd name="T39" fmla="*/ 3 h 40"/>
                  <a:gd name="T40" fmla="*/ 37 w 40"/>
                  <a:gd name="T41" fmla="*/ 3 h 40"/>
                  <a:gd name="T42" fmla="*/ 40 w 40"/>
                  <a:gd name="T43" fmla="*/ 6 h 40"/>
                  <a:gd name="T44" fmla="*/ 40 w 40"/>
                  <a:gd name="T45" fmla="*/ 9 h 40"/>
                  <a:gd name="T46" fmla="*/ 40 w 40"/>
                  <a:gd name="T47" fmla="*/ 12 h 40"/>
                  <a:gd name="T48" fmla="*/ 37 w 40"/>
                  <a:gd name="T49" fmla="*/ 15 h 40"/>
                  <a:gd name="T50" fmla="*/ 37 w 40"/>
                  <a:gd name="T51" fmla="*/ 18 h 40"/>
                  <a:gd name="T52" fmla="*/ 37 w 40"/>
                  <a:gd name="T53" fmla="*/ 21 h 40"/>
                  <a:gd name="T54" fmla="*/ 31 w 40"/>
                  <a:gd name="T55" fmla="*/ 31 h 40"/>
                  <a:gd name="T56" fmla="*/ 31 w 40"/>
                  <a:gd name="T57" fmla="*/ 34 h 40"/>
                  <a:gd name="T58" fmla="*/ 27 w 40"/>
                  <a:gd name="T59" fmla="*/ 34 h 40"/>
                  <a:gd name="T60" fmla="*/ 21 w 40"/>
                  <a:gd name="T61" fmla="*/ 37 h 40"/>
                  <a:gd name="T62" fmla="*/ 21 w 40"/>
                  <a:gd name="T63" fmla="*/ 37 h 40"/>
                  <a:gd name="T64" fmla="*/ 18 w 40"/>
                  <a:gd name="T65" fmla="*/ 37 h 40"/>
                  <a:gd name="T66" fmla="*/ 15 w 40"/>
                  <a:gd name="T67" fmla="*/ 40 h 40"/>
                  <a:gd name="T68" fmla="*/ 12 w 40"/>
                  <a:gd name="T69"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0">
                    <a:moveTo>
                      <a:pt x="12" y="37"/>
                    </a:moveTo>
                    <a:lnTo>
                      <a:pt x="6" y="40"/>
                    </a:lnTo>
                    <a:lnTo>
                      <a:pt x="3" y="37"/>
                    </a:lnTo>
                    <a:lnTo>
                      <a:pt x="0" y="37"/>
                    </a:lnTo>
                    <a:lnTo>
                      <a:pt x="0" y="37"/>
                    </a:lnTo>
                    <a:lnTo>
                      <a:pt x="3" y="34"/>
                    </a:lnTo>
                    <a:lnTo>
                      <a:pt x="0" y="31"/>
                    </a:lnTo>
                    <a:lnTo>
                      <a:pt x="3" y="27"/>
                    </a:lnTo>
                    <a:lnTo>
                      <a:pt x="3" y="24"/>
                    </a:lnTo>
                    <a:lnTo>
                      <a:pt x="6" y="18"/>
                    </a:lnTo>
                    <a:lnTo>
                      <a:pt x="9" y="15"/>
                    </a:lnTo>
                    <a:lnTo>
                      <a:pt x="12" y="12"/>
                    </a:lnTo>
                    <a:lnTo>
                      <a:pt x="18" y="3"/>
                    </a:lnTo>
                    <a:lnTo>
                      <a:pt x="21" y="3"/>
                    </a:lnTo>
                    <a:lnTo>
                      <a:pt x="21" y="3"/>
                    </a:lnTo>
                    <a:lnTo>
                      <a:pt x="24" y="0"/>
                    </a:lnTo>
                    <a:lnTo>
                      <a:pt x="24" y="3"/>
                    </a:lnTo>
                    <a:lnTo>
                      <a:pt x="31" y="0"/>
                    </a:lnTo>
                    <a:lnTo>
                      <a:pt x="34" y="0"/>
                    </a:lnTo>
                    <a:lnTo>
                      <a:pt x="34" y="3"/>
                    </a:lnTo>
                    <a:lnTo>
                      <a:pt x="37" y="3"/>
                    </a:lnTo>
                    <a:lnTo>
                      <a:pt x="40" y="6"/>
                    </a:lnTo>
                    <a:lnTo>
                      <a:pt x="40" y="9"/>
                    </a:lnTo>
                    <a:lnTo>
                      <a:pt x="40" y="12"/>
                    </a:lnTo>
                    <a:lnTo>
                      <a:pt x="37" y="15"/>
                    </a:lnTo>
                    <a:lnTo>
                      <a:pt x="37" y="18"/>
                    </a:lnTo>
                    <a:lnTo>
                      <a:pt x="37" y="21"/>
                    </a:lnTo>
                    <a:lnTo>
                      <a:pt x="31" y="31"/>
                    </a:lnTo>
                    <a:lnTo>
                      <a:pt x="31" y="34"/>
                    </a:lnTo>
                    <a:lnTo>
                      <a:pt x="27" y="34"/>
                    </a:lnTo>
                    <a:lnTo>
                      <a:pt x="21" y="37"/>
                    </a:lnTo>
                    <a:lnTo>
                      <a:pt x="21" y="37"/>
                    </a:lnTo>
                    <a:lnTo>
                      <a:pt x="18" y="37"/>
                    </a:lnTo>
                    <a:lnTo>
                      <a:pt x="15" y="40"/>
                    </a:lnTo>
                    <a:lnTo>
                      <a:pt x="12" y="3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44" name="Freeform 1143"/>
              <p:cNvSpPr>
                <a:spLocks noEditPoints="1"/>
              </p:cNvSpPr>
              <p:nvPr/>
            </p:nvSpPr>
            <p:spPr bwMode="auto">
              <a:xfrm>
                <a:off x="4293931" y="2190750"/>
                <a:ext cx="68263" cy="63500"/>
              </a:xfrm>
              <a:custGeom>
                <a:avLst/>
                <a:gdLst>
                  <a:gd name="T0" fmla="*/ 34 w 43"/>
                  <a:gd name="T1" fmla="*/ 3 h 40"/>
                  <a:gd name="T2" fmla="*/ 34 w 43"/>
                  <a:gd name="T3" fmla="*/ 3 h 40"/>
                  <a:gd name="T4" fmla="*/ 37 w 43"/>
                  <a:gd name="T5" fmla="*/ 3 h 40"/>
                  <a:gd name="T6" fmla="*/ 40 w 43"/>
                  <a:gd name="T7" fmla="*/ 9 h 40"/>
                  <a:gd name="T8" fmla="*/ 37 w 43"/>
                  <a:gd name="T9" fmla="*/ 15 h 40"/>
                  <a:gd name="T10" fmla="*/ 37 w 43"/>
                  <a:gd name="T11" fmla="*/ 15 h 40"/>
                  <a:gd name="T12" fmla="*/ 34 w 43"/>
                  <a:gd name="T13" fmla="*/ 18 h 40"/>
                  <a:gd name="T14" fmla="*/ 34 w 43"/>
                  <a:gd name="T15" fmla="*/ 21 h 40"/>
                  <a:gd name="T16" fmla="*/ 27 w 43"/>
                  <a:gd name="T17" fmla="*/ 34 h 40"/>
                  <a:gd name="T18" fmla="*/ 21 w 43"/>
                  <a:gd name="T19" fmla="*/ 37 h 40"/>
                  <a:gd name="T20" fmla="*/ 21 w 43"/>
                  <a:gd name="T21" fmla="*/ 37 h 40"/>
                  <a:gd name="T22" fmla="*/ 18 w 43"/>
                  <a:gd name="T23" fmla="*/ 37 h 40"/>
                  <a:gd name="T24" fmla="*/ 18 w 43"/>
                  <a:gd name="T25" fmla="*/ 37 h 40"/>
                  <a:gd name="T26" fmla="*/ 12 w 43"/>
                  <a:gd name="T27" fmla="*/ 37 h 40"/>
                  <a:gd name="T28" fmla="*/ 12 w 43"/>
                  <a:gd name="T29" fmla="*/ 37 h 40"/>
                  <a:gd name="T30" fmla="*/ 3 w 43"/>
                  <a:gd name="T31" fmla="*/ 37 h 40"/>
                  <a:gd name="T32" fmla="*/ 3 w 43"/>
                  <a:gd name="T33" fmla="*/ 37 h 40"/>
                  <a:gd name="T34" fmla="*/ 3 w 43"/>
                  <a:gd name="T35" fmla="*/ 34 h 40"/>
                  <a:gd name="T36" fmla="*/ 3 w 43"/>
                  <a:gd name="T37" fmla="*/ 34 h 40"/>
                  <a:gd name="T38" fmla="*/ 3 w 43"/>
                  <a:gd name="T39" fmla="*/ 27 h 40"/>
                  <a:gd name="T40" fmla="*/ 6 w 43"/>
                  <a:gd name="T41" fmla="*/ 18 h 40"/>
                  <a:gd name="T42" fmla="*/ 9 w 43"/>
                  <a:gd name="T43" fmla="*/ 18 h 40"/>
                  <a:gd name="T44" fmla="*/ 12 w 43"/>
                  <a:gd name="T45" fmla="*/ 12 h 40"/>
                  <a:gd name="T46" fmla="*/ 12 w 43"/>
                  <a:gd name="T47" fmla="*/ 12 h 40"/>
                  <a:gd name="T48" fmla="*/ 21 w 43"/>
                  <a:gd name="T49" fmla="*/ 3 h 40"/>
                  <a:gd name="T50" fmla="*/ 24 w 43"/>
                  <a:gd name="T51" fmla="*/ 3 h 40"/>
                  <a:gd name="T52" fmla="*/ 24 w 43"/>
                  <a:gd name="T53" fmla="*/ 3 h 40"/>
                  <a:gd name="T54" fmla="*/ 27 w 43"/>
                  <a:gd name="T55" fmla="*/ 3 h 40"/>
                  <a:gd name="T56" fmla="*/ 31 w 43"/>
                  <a:gd name="T57" fmla="*/ 0 h 40"/>
                  <a:gd name="T58" fmla="*/ 27 w 43"/>
                  <a:gd name="T59" fmla="*/ 0 h 40"/>
                  <a:gd name="T60" fmla="*/ 21 w 43"/>
                  <a:gd name="T61" fmla="*/ 3 h 40"/>
                  <a:gd name="T62" fmla="*/ 18 w 43"/>
                  <a:gd name="T63" fmla="*/ 3 h 40"/>
                  <a:gd name="T64" fmla="*/ 9 w 43"/>
                  <a:gd name="T65" fmla="*/ 15 h 40"/>
                  <a:gd name="T66" fmla="*/ 0 w 43"/>
                  <a:gd name="T67" fmla="*/ 24 h 40"/>
                  <a:gd name="T68" fmla="*/ 0 w 43"/>
                  <a:gd name="T69" fmla="*/ 31 h 40"/>
                  <a:gd name="T70" fmla="*/ 0 w 43"/>
                  <a:gd name="T71" fmla="*/ 37 h 40"/>
                  <a:gd name="T72" fmla="*/ 3 w 43"/>
                  <a:gd name="T73" fmla="*/ 40 h 40"/>
                  <a:gd name="T74" fmla="*/ 12 w 43"/>
                  <a:gd name="T75" fmla="*/ 40 h 40"/>
                  <a:gd name="T76" fmla="*/ 18 w 43"/>
                  <a:gd name="T77" fmla="*/ 40 h 40"/>
                  <a:gd name="T78" fmla="*/ 21 w 43"/>
                  <a:gd name="T79" fmla="*/ 37 h 40"/>
                  <a:gd name="T80" fmla="*/ 31 w 43"/>
                  <a:gd name="T81" fmla="*/ 34 h 40"/>
                  <a:gd name="T82" fmla="*/ 37 w 43"/>
                  <a:gd name="T83" fmla="*/ 21 h 40"/>
                  <a:gd name="T84" fmla="*/ 40 w 43"/>
                  <a:gd name="T85" fmla="*/ 15 h 40"/>
                  <a:gd name="T86" fmla="*/ 43 w 43"/>
                  <a:gd name="T87" fmla="*/ 9 h 40"/>
                  <a:gd name="T88" fmla="*/ 37 w 43"/>
                  <a:gd name="T89" fmla="*/ 3 h 40"/>
                  <a:gd name="T90" fmla="*/ 34 w 43"/>
                  <a:gd name="T91" fmla="*/ 0 h 40"/>
                  <a:gd name="T92" fmla="*/ 31 w 43"/>
                  <a:gd name="T9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40">
                    <a:moveTo>
                      <a:pt x="31" y="0"/>
                    </a:moveTo>
                    <a:lnTo>
                      <a:pt x="34" y="3"/>
                    </a:lnTo>
                    <a:lnTo>
                      <a:pt x="34" y="3"/>
                    </a:lnTo>
                    <a:lnTo>
                      <a:pt x="34" y="3"/>
                    </a:lnTo>
                    <a:lnTo>
                      <a:pt x="37" y="3"/>
                    </a:lnTo>
                    <a:lnTo>
                      <a:pt x="37" y="3"/>
                    </a:lnTo>
                    <a:lnTo>
                      <a:pt x="40" y="6"/>
                    </a:lnTo>
                    <a:lnTo>
                      <a:pt x="40" y="9"/>
                    </a:lnTo>
                    <a:lnTo>
                      <a:pt x="40" y="12"/>
                    </a:lnTo>
                    <a:lnTo>
                      <a:pt x="37" y="15"/>
                    </a:lnTo>
                    <a:lnTo>
                      <a:pt x="37" y="15"/>
                    </a:lnTo>
                    <a:lnTo>
                      <a:pt x="37" y="15"/>
                    </a:lnTo>
                    <a:lnTo>
                      <a:pt x="37" y="18"/>
                    </a:lnTo>
                    <a:lnTo>
                      <a:pt x="34" y="18"/>
                    </a:lnTo>
                    <a:lnTo>
                      <a:pt x="34" y="18"/>
                    </a:lnTo>
                    <a:lnTo>
                      <a:pt x="34" y="21"/>
                    </a:lnTo>
                    <a:lnTo>
                      <a:pt x="31" y="31"/>
                    </a:lnTo>
                    <a:lnTo>
                      <a:pt x="27" y="34"/>
                    </a:lnTo>
                    <a:lnTo>
                      <a:pt x="27" y="34"/>
                    </a:lnTo>
                    <a:lnTo>
                      <a:pt x="21" y="37"/>
                    </a:lnTo>
                    <a:lnTo>
                      <a:pt x="21" y="37"/>
                    </a:lnTo>
                    <a:lnTo>
                      <a:pt x="21" y="37"/>
                    </a:lnTo>
                    <a:lnTo>
                      <a:pt x="21" y="37"/>
                    </a:lnTo>
                    <a:lnTo>
                      <a:pt x="18" y="37"/>
                    </a:lnTo>
                    <a:lnTo>
                      <a:pt x="18" y="37"/>
                    </a:lnTo>
                    <a:lnTo>
                      <a:pt x="18" y="37"/>
                    </a:lnTo>
                    <a:lnTo>
                      <a:pt x="15" y="40"/>
                    </a:lnTo>
                    <a:lnTo>
                      <a:pt x="12" y="37"/>
                    </a:lnTo>
                    <a:lnTo>
                      <a:pt x="12" y="37"/>
                    </a:lnTo>
                    <a:lnTo>
                      <a:pt x="12" y="37"/>
                    </a:lnTo>
                    <a:lnTo>
                      <a:pt x="6" y="40"/>
                    </a:lnTo>
                    <a:lnTo>
                      <a:pt x="3" y="37"/>
                    </a:lnTo>
                    <a:lnTo>
                      <a:pt x="3" y="37"/>
                    </a:lnTo>
                    <a:lnTo>
                      <a:pt x="3" y="37"/>
                    </a:lnTo>
                    <a:lnTo>
                      <a:pt x="3" y="37"/>
                    </a:lnTo>
                    <a:lnTo>
                      <a:pt x="3" y="34"/>
                    </a:lnTo>
                    <a:lnTo>
                      <a:pt x="3" y="34"/>
                    </a:lnTo>
                    <a:lnTo>
                      <a:pt x="3" y="34"/>
                    </a:lnTo>
                    <a:lnTo>
                      <a:pt x="3" y="31"/>
                    </a:lnTo>
                    <a:lnTo>
                      <a:pt x="3" y="27"/>
                    </a:lnTo>
                    <a:lnTo>
                      <a:pt x="3" y="24"/>
                    </a:lnTo>
                    <a:lnTo>
                      <a:pt x="6" y="18"/>
                    </a:lnTo>
                    <a:lnTo>
                      <a:pt x="6" y="18"/>
                    </a:lnTo>
                    <a:lnTo>
                      <a:pt x="9" y="18"/>
                    </a:lnTo>
                    <a:lnTo>
                      <a:pt x="9" y="15"/>
                    </a:lnTo>
                    <a:lnTo>
                      <a:pt x="12" y="12"/>
                    </a:lnTo>
                    <a:lnTo>
                      <a:pt x="12" y="12"/>
                    </a:lnTo>
                    <a:lnTo>
                      <a:pt x="12" y="12"/>
                    </a:lnTo>
                    <a:lnTo>
                      <a:pt x="18" y="6"/>
                    </a:lnTo>
                    <a:lnTo>
                      <a:pt x="21" y="3"/>
                    </a:lnTo>
                    <a:lnTo>
                      <a:pt x="21" y="3"/>
                    </a:lnTo>
                    <a:lnTo>
                      <a:pt x="24" y="3"/>
                    </a:lnTo>
                    <a:lnTo>
                      <a:pt x="24" y="3"/>
                    </a:lnTo>
                    <a:lnTo>
                      <a:pt x="24" y="3"/>
                    </a:lnTo>
                    <a:lnTo>
                      <a:pt x="24" y="3"/>
                    </a:lnTo>
                    <a:lnTo>
                      <a:pt x="27" y="3"/>
                    </a:lnTo>
                    <a:lnTo>
                      <a:pt x="27" y="3"/>
                    </a:lnTo>
                    <a:lnTo>
                      <a:pt x="31" y="0"/>
                    </a:lnTo>
                    <a:close/>
                    <a:moveTo>
                      <a:pt x="31" y="0"/>
                    </a:moveTo>
                    <a:lnTo>
                      <a:pt x="27" y="0"/>
                    </a:lnTo>
                    <a:lnTo>
                      <a:pt x="24" y="0"/>
                    </a:lnTo>
                    <a:lnTo>
                      <a:pt x="21" y="3"/>
                    </a:lnTo>
                    <a:lnTo>
                      <a:pt x="21" y="3"/>
                    </a:lnTo>
                    <a:lnTo>
                      <a:pt x="18" y="3"/>
                    </a:lnTo>
                    <a:lnTo>
                      <a:pt x="12" y="12"/>
                    </a:lnTo>
                    <a:lnTo>
                      <a:pt x="9" y="15"/>
                    </a:lnTo>
                    <a:lnTo>
                      <a:pt x="6" y="18"/>
                    </a:lnTo>
                    <a:lnTo>
                      <a:pt x="0" y="24"/>
                    </a:lnTo>
                    <a:lnTo>
                      <a:pt x="0" y="27"/>
                    </a:lnTo>
                    <a:lnTo>
                      <a:pt x="0" y="31"/>
                    </a:lnTo>
                    <a:lnTo>
                      <a:pt x="3" y="34"/>
                    </a:lnTo>
                    <a:lnTo>
                      <a:pt x="0" y="37"/>
                    </a:lnTo>
                    <a:lnTo>
                      <a:pt x="0" y="40"/>
                    </a:lnTo>
                    <a:lnTo>
                      <a:pt x="3" y="40"/>
                    </a:lnTo>
                    <a:lnTo>
                      <a:pt x="6" y="40"/>
                    </a:lnTo>
                    <a:lnTo>
                      <a:pt x="12" y="40"/>
                    </a:lnTo>
                    <a:lnTo>
                      <a:pt x="15" y="40"/>
                    </a:lnTo>
                    <a:lnTo>
                      <a:pt x="18" y="40"/>
                    </a:lnTo>
                    <a:lnTo>
                      <a:pt x="21" y="37"/>
                    </a:lnTo>
                    <a:lnTo>
                      <a:pt x="21" y="37"/>
                    </a:lnTo>
                    <a:lnTo>
                      <a:pt x="27" y="34"/>
                    </a:lnTo>
                    <a:lnTo>
                      <a:pt x="31" y="34"/>
                    </a:lnTo>
                    <a:lnTo>
                      <a:pt x="31" y="31"/>
                    </a:lnTo>
                    <a:lnTo>
                      <a:pt x="37" y="21"/>
                    </a:lnTo>
                    <a:lnTo>
                      <a:pt x="37" y="18"/>
                    </a:lnTo>
                    <a:lnTo>
                      <a:pt x="40" y="15"/>
                    </a:lnTo>
                    <a:lnTo>
                      <a:pt x="43" y="12"/>
                    </a:lnTo>
                    <a:lnTo>
                      <a:pt x="43" y="9"/>
                    </a:lnTo>
                    <a:lnTo>
                      <a:pt x="40" y="6"/>
                    </a:lnTo>
                    <a:lnTo>
                      <a:pt x="37" y="3"/>
                    </a:lnTo>
                    <a:lnTo>
                      <a:pt x="37" y="3"/>
                    </a:lnTo>
                    <a:lnTo>
                      <a:pt x="34" y="0"/>
                    </a:lnTo>
                    <a:lnTo>
                      <a:pt x="31" y="0"/>
                    </a:lnTo>
                    <a:lnTo>
                      <a:pt x="3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45" name="Freeform 1144"/>
              <p:cNvSpPr>
                <a:spLocks noEditPoints="1"/>
              </p:cNvSpPr>
              <p:nvPr/>
            </p:nvSpPr>
            <p:spPr bwMode="auto">
              <a:xfrm>
                <a:off x="4293931" y="2190750"/>
                <a:ext cx="68263" cy="63500"/>
              </a:xfrm>
              <a:custGeom>
                <a:avLst/>
                <a:gdLst>
                  <a:gd name="T0" fmla="*/ 34 w 43"/>
                  <a:gd name="T1" fmla="*/ 3 h 40"/>
                  <a:gd name="T2" fmla="*/ 34 w 43"/>
                  <a:gd name="T3" fmla="*/ 3 h 40"/>
                  <a:gd name="T4" fmla="*/ 37 w 43"/>
                  <a:gd name="T5" fmla="*/ 3 h 40"/>
                  <a:gd name="T6" fmla="*/ 40 w 43"/>
                  <a:gd name="T7" fmla="*/ 9 h 40"/>
                  <a:gd name="T8" fmla="*/ 37 w 43"/>
                  <a:gd name="T9" fmla="*/ 15 h 40"/>
                  <a:gd name="T10" fmla="*/ 37 w 43"/>
                  <a:gd name="T11" fmla="*/ 15 h 40"/>
                  <a:gd name="T12" fmla="*/ 34 w 43"/>
                  <a:gd name="T13" fmla="*/ 18 h 40"/>
                  <a:gd name="T14" fmla="*/ 34 w 43"/>
                  <a:gd name="T15" fmla="*/ 21 h 40"/>
                  <a:gd name="T16" fmla="*/ 27 w 43"/>
                  <a:gd name="T17" fmla="*/ 34 h 40"/>
                  <a:gd name="T18" fmla="*/ 21 w 43"/>
                  <a:gd name="T19" fmla="*/ 37 h 40"/>
                  <a:gd name="T20" fmla="*/ 21 w 43"/>
                  <a:gd name="T21" fmla="*/ 37 h 40"/>
                  <a:gd name="T22" fmla="*/ 18 w 43"/>
                  <a:gd name="T23" fmla="*/ 37 h 40"/>
                  <a:gd name="T24" fmla="*/ 18 w 43"/>
                  <a:gd name="T25" fmla="*/ 37 h 40"/>
                  <a:gd name="T26" fmla="*/ 12 w 43"/>
                  <a:gd name="T27" fmla="*/ 37 h 40"/>
                  <a:gd name="T28" fmla="*/ 12 w 43"/>
                  <a:gd name="T29" fmla="*/ 37 h 40"/>
                  <a:gd name="T30" fmla="*/ 3 w 43"/>
                  <a:gd name="T31" fmla="*/ 37 h 40"/>
                  <a:gd name="T32" fmla="*/ 3 w 43"/>
                  <a:gd name="T33" fmla="*/ 37 h 40"/>
                  <a:gd name="T34" fmla="*/ 3 w 43"/>
                  <a:gd name="T35" fmla="*/ 34 h 40"/>
                  <a:gd name="T36" fmla="*/ 3 w 43"/>
                  <a:gd name="T37" fmla="*/ 34 h 40"/>
                  <a:gd name="T38" fmla="*/ 3 w 43"/>
                  <a:gd name="T39" fmla="*/ 27 h 40"/>
                  <a:gd name="T40" fmla="*/ 6 w 43"/>
                  <a:gd name="T41" fmla="*/ 18 h 40"/>
                  <a:gd name="T42" fmla="*/ 9 w 43"/>
                  <a:gd name="T43" fmla="*/ 18 h 40"/>
                  <a:gd name="T44" fmla="*/ 12 w 43"/>
                  <a:gd name="T45" fmla="*/ 12 h 40"/>
                  <a:gd name="T46" fmla="*/ 12 w 43"/>
                  <a:gd name="T47" fmla="*/ 12 h 40"/>
                  <a:gd name="T48" fmla="*/ 21 w 43"/>
                  <a:gd name="T49" fmla="*/ 3 h 40"/>
                  <a:gd name="T50" fmla="*/ 24 w 43"/>
                  <a:gd name="T51" fmla="*/ 3 h 40"/>
                  <a:gd name="T52" fmla="*/ 24 w 43"/>
                  <a:gd name="T53" fmla="*/ 3 h 40"/>
                  <a:gd name="T54" fmla="*/ 27 w 43"/>
                  <a:gd name="T55" fmla="*/ 3 h 40"/>
                  <a:gd name="T56" fmla="*/ 31 w 43"/>
                  <a:gd name="T57" fmla="*/ 0 h 40"/>
                  <a:gd name="T58" fmla="*/ 27 w 43"/>
                  <a:gd name="T59" fmla="*/ 0 h 40"/>
                  <a:gd name="T60" fmla="*/ 21 w 43"/>
                  <a:gd name="T61" fmla="*/ 3 h 40"/>
                  <a:gd name="T62" fmla="*/ 18 w 43"/>
                  <a:gd name="T63" fmla="*/ 3 h 40"/>
                  <a:gd name="T64" fmla="*/ 9 w 43"/>
                  <a:gd name="T65" fmla="*/ 15 h 40"/>
                  <a:gd name="T66" fmla="*/ 0 w 43"/>
                  <a:gd name="T67" fmla="*/ 24 h 40"/>
                  <a:gd name="T68" fmla="*/ 0 w 43"/>
                  <a:gd name="T69" fmla="*/ 31 h 40"/>
                  <a:gd name="T70" fmla="*/ 0 w 43"/>
                  <a:gd name="T71" fmla="*/ 37 h 40"/>
                  <a:gd name="T72" fmla="*/ 3 w 43"/>
                  <a:gd name="T73" fmla="*/ 40 h 40"/>
                  <a:gd name="T74" fmla="*/ 12 w 43"/>
                  <a:gd name="T75" fmla="*/ 40 h 40"/>
                  <a:gd name="T76" fmla="*/ 18 w 43"/>
                  <a:gd name="T77" fmla="*/ 40 h 40"/>
                  <a:gd name="T78" fmla="*/ 21 w 43"/>
                  <a:gd name="T79" fmla="*/ 37 h 40"/>
                  <a:gd name="T80" fmla="*/ 31 w 43"/>
                  <a:gd name="T81" fmla="*/ 34 h 40"/>
                  <a:gd name="T82" fmla="*/ 37 w 43"/>
                  <a:gd name="T83" fmla="*/ 21 h 40"/>
                  <a:gd name="T84" fmla="*/ 40 w 43"/>
                  <a:gd name="T85" fmla="*/ 15 h 40"/>
                  <a:gd name="T86" fmla="*/ 43 w 43"/>
                  <a:gd name="T87" fmla="*/ 9 h 40"/>
                  <a:gd name="T88" fmla="*/ 37 w 43"/>
                  <a:gd name="T89" fmla="*/ 3 h 40"/>
                  <a:gd name="T90" fmla="*/ 34 w 43"/>
                  <a:gd name="T91" fmla="*/ 0 h 40"/>
                  <a:gd name="T92" fmla="*/ 31 w 43"/>
                  <a:gd name="T9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40">
                    <a:moveTo>
                      <a:pt x="31" y="0"/>
                    </a:moveTo>
                    <a:lnTo>
                      <a:pt x="34" y="3"/>
                    </a:lnTo>
                    <a:lnTo>
                      <a:pt x="34" y="3"/>
                    </a:lnTo>
                    <a:lnTo>
                      <a:pt x="34" y="3"/>
                    </a:lnTo>
                    <a:lnTo>
                      <a:pt x="37" y="3"/>
                    </a:lnTo>
                    <a:lnTo>
                      <a:pt x="37" y="3"/>
                    </a:lnTo>
                    <a:lnTo>
                      <a:pt x="40" y="6"/>
                    </a:lnTo>
                    <a:lnTo>
                      <a:pt x="40" y="9"/>
                    </a:lnTo>
                    <a:lnTo>
                      <a:pt x="40" y="12"/>
                    </a:lnTo>
                    <a:lnTo>
                      <a:pt x="37" y="15"/>
                    </a:lnTo>
                    <a:lnTo>
                      <a:pt x="37" y="15"/>
                    </a:lnTo>
                    <a:lnTo>
                      <a:pt x="37" y="15"/>
                    </a:lnTo>
                    <a:lnTo>
                      <a:pt x="37" y="18"/>
                    </a:lnTo>
                    <a:lnTo>
                      <a:pt x="34" y="18"/>
                    </a:lnTo>
                    <a:lnTo>
                      <a:pt x="34" y="18"/>
                    </a:lnTo>
                    <a:lnTo>
                      <a:pt x="34" y="21"/>
                    </a:lnTo>
                    <a:lnTo>
                      <a:pt x="31" y="31"/>
                    </a:lnTo>
                    <a:lnTo>
                      <a:pt x="27" y="34"/>
                    </a:lnTo>
                    <a:lnTo>
                      <a:pt x="27" y="34"/>
                    </a:lnTo>
                    <a:lnTo>
                      <a:pt x="21" y="37"/>
                    </a:lnTo>
                    <a:lnTo>
                      <a:pt x="21" y="37"/>
                    </a:lnTo>
                    <a:lnTo>
                      <a:pt x="21" y="37"/>
                    </a:lnTo>
                    <a:lnTo>
                      <a:pt x="21" y="37"/>
                    </a:lnTo>
                    <a:lnTo>
                      <a:pt x="18" y="37"/>
                    </a:lnTo>
                    <a:lnTo>
                      <a:pt x="18" y="37"/>
                    </a:lnTo>
                    <a:lnTo>
                      <a:pt x="18" y="37"/>
                    </a:lnTo>
                    <a:lnTo>
                      <a:pt x="15" y="40"/>
                    </a:lnTo>
                    <a:lnTo>
                      <a:pt x="12" y="37"/>
                    </a:lnTo>
                    <a:lnTo>
                      <a:pt x="12" y="37"/>
                    </a:lnTo>
                    <a:lnTo>
                      <a:pt x="12" y="37"/>
                    </a:lnTo>
                    <a:lnTo>
                      <a:pt x="6" y="40"/>
                    </a:lnTo>
                    <a:lnTo>
                      <a:pt x="3" y="37"/>
                    </a:lnTo>
                    <a:lnTo>
                      <a:pt x="3" y="37"/>
                    </a:lnTo>
                    <a:lnTo>
                      <a:pt x="3" y="37"/>
                    </a:lnTo>
                    <a:lnTo>
                      <a:pt x="3" y="37"/>
                    </a:lnTo>
                    <a:lnTo>
                      <a:pt x="3" y="34"/>
                    </a:lnTo>
                    <a:lnTo>
                      <a:pt x="3" y="34"/>
                    </a:lnTo>
                    <a:lnTo>
                      <a:pt x="3" y="34"/>
                    </a:lnTo>
                    <a:lnTo>
                      <a:pt x="3" y="31"/>
                    </a:lnTo>
                    <a:lnTo>
                      <a:pt x="3" y="27"/>
                    </a:lnTo>
                    <a:lnTo>
                      <a:pt x="3" y="24"/>
                    </a:lnTo>
                    <a:lnTo>
                      <a:pt x="6" y="18"/>
                    </a:lnTo>
                    <a:lnTo>
                      <a:pt x="6" y="18"/>
                    </a:lnTo>
                    <a:lnTo>
                      <a:pt x="9" y="18"/>
                    </a:lnTo>
                    <a:lnTo>
                      <a:pt x="9" y="15"/>
                    </a:lnTo>
                    <a:lnTo>
                      <a:pt x="12" y="12"/>
                    </a:lnTo>
                    <a:lnTo>
                      <a:pt x="12" y="12"/>
                    </a:lnTo>
                    <a:lnTo>
                      <a:pt x="12" y="12"/>
                    </a:lnTo>
                    <a:lnTo>
                      <a:pt x="18" y="6"/>
                    </a:lnTo>
                    <a:lnTo>
                      <a:pt x="21" y="3"/>
                    </a:lnTo>
                    <a:lnTo>
                      <a:pt x="21" y="3"/>
                    </a:lnTo>
                    <a:lnTo>
                      <a:pt x="24" y="3"/>
                    </a:lnTo>
                    <a:lnTo>
                      <a:pt x="24" y="3"/>
                    </a:lnTo>
                    <a:lnTo>
                      <a:pt x="24" y="3"/>
                    </a:lnTo>
                    <a:lnTo>
                      <a:pt x="24" y="3"/>
                    </a:lnTo>
                    <a:lnTo>
                      <a:pt x="27" y="3"/>
                    </a:lnTo>
                    <a:lnTo>
                      <a:pt x="27" y="3"/>
                    </a:lnTo>
                    <a:lnTo>
                      <a:pt x="31" y="0"/>
                    </a:lnTo>
                    <a:moveTo>
                      <a:pt x="31" y="0"/>
                    </a:moveTo>
                    <a:lnTo>
                      <a:pt x="27" y="0"/>
                    </a:lnTo>
                    <a:lnTo>
                      <a:pt x="24" y="0"/>
                    </a:lnTo>
                    <a:lnTo>
                      <a:pt x="21" y="3"/>
                    </a:lnTo>
                    <a:lnTo>
                      <a:pt x="21" y="3"/>
                    </a:lnTo>
                    <a:lnTo>
                      <a:pt x="18" y="3"/>
                    </a:lnTo>
                    <a:lnTo>
                      <a:pt x="12" y="12"/>
                    </a:lnTo>
                    <a:lnTo>
                      <a:pt x="9" y="15"/>
                    </a:lnTo>
                    <a:lnTo>
                      <a:pt x="6" y="18"/>
                    </a:lnTo>
                    <a:lnTo>
                      <a:pt x="0" y="24"/>
                    </a:lnTo>
                    <a:lnTo>
                      <a:pt x="0" y="27"/>
                    </a:lnTo>
                    <a:lnTo>
                      <a:pt x="0" y="31"/>
                    </a:lnTo>
                    <a:lnTo>
                      <a:pt x="3" y="34"/>
                    </a:lnTo>
                    <a:lnTo>
                      <a:pt x="0" y="37"/>
                    </a:lnTo>
                    <a:lnTo>
                      <a:pt x="0" y="40"/>
                    </a:lnTo>
                    <a:lnTo>
                      <a:pt x="3" y="40"/>
                    </a:lnTo>
                    <a:lnTo>
                      <a:pt x="6" y="40"/>
                    </a:lnTo>
                    <a:lnTo>
                      <a:pt x="12" y="40"/>
                    </a:lnTo>
                    <a:lnTo>
                      <a:pt x="15" y="40"/>
                    </a:lnTo>
                    <a:lnTo>
                      <a:pt x="18" y="40"/>
                    </a:lnTo>
                    <a:lnTo>
                      <a:pt x="21" y="37"/>
                    </a:lnTo>
                    <a:lnTo>
                      <a:pt x="21" y="37"/>
                    </a:lnTo>
                    <a:lnTo>
                      <a:pt x="27" y="34"/>
                    </a:lnTo>
                    <a:lnTo>
                      <a:pt x="31" y="34"/>
                    </a:lnTo>
                    <a:lnTo>
                      <a:pt x="31" y="31"/>
                    </a:lnTo>
                    <a:lnTo>
                      <a:pt x="37" y="21"/>
                    </a:lnTo>
                    <a:lnTo>
                      <a:pt x="37" y="18"/>
                    </a:lnTo>
                    <a:lnTo>
                      <a:pt x="40" y="15"/>
                    </a:lnTo>
                    <a:lnTo>
                      <a:pt x="43" y="12"/>
                    </a:lnTo>
                    <a:lnTo>
                      <a:pt x="43" y="9"/>
                    </a:lnTo>
                    <a:lnTo>
                      <a:pt x="40" y="6"/>
                    </a:lnTo>
                    <a:lnTo>
                      <a:pt x="37" y="3"/>
                    </a:lnTo>
                    <a:lnTo>
                      <a:pt x="37" y="3"/>
                    </a:lnTo>
                    <a:lnTo>
                      <a:pt x="34" y="0"/>
                    </a:lnTo>
                    <a:lnTo>
                      <a:pt x="31" y="0"/>
                    </a:lnTo>
                    <a:lnTo>
                      <a:pt x="3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46" name="Rectangle 1145"/>
              <p:cNvSpPr>
                <a:spLocks noChangeArrowheads="1"/>
              </p:cNvSpPr>
              <p:nvPr/>
            </p:nvSpPr>
            <p:spPr bwMode="auto">
              <a:xfrm>
                <a:off x="4332031" y="2081213"/>
                <a:ext cx="1588" cy="4763"/>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47" name="Freeform 1146"/>
              <p:cNvSpPr>
                <a:spLocks/>
              </p:cNvSpPr>
              <p:nvPr/>
            </p:nvSpPr>
            <p:spPr bwMode="auto">
              <a:xfrm>
                <a:off x="4332031" y="2081213"/>
                <a:ext cx="0" cy="4763"/>
              </a:xfrm>
              <a:custGeom>
                <a:avLst/>
                <a:gdLst>
                  <a:gd name="T0" fmla="*/ 0 h 3"/>
                  <a:gd name="T1" fmla="*/ 0 h 3"/>
                  <a:gd name="T2" fmla="*/ 3 h 3"/>
                  <a:gd name="T3" fmla="*/ 3 h 3"/>
                  <a:gd name="T4" fmla="*/ 0 h 3"/>
                  <a:gd name="T5" fmla="*/ 0 h 3"/>
                </a:gdLst>
                <a:ahLst/>
                <a:cxnLst>
                  <a:cxn ang="0">
                    <a:pos x="0" y="T0"/>
                  </a:cxn>
                  <a:cxn ang="0">
                    <a:pos x="0" y="T1"/>
                  </a:cxn>
                  <a:cxn ang="0">
                    <a:pos x="0" y="T2"/>
                  </a:cxn>
                  <a:cxn ang="0">
                    <a:pos x="0" y="T3"/>
                  </a:cxn>
                  <a:cxn ang="0">
                    <a:pos x="0" y="T4"/>
                  </a:cxn>
                  <a:cxn ang="0">
                    <a:pos x="0" y="T5"/>
                  </a:cxn>
                </a:cxnLst>
                <a:rect l="0" t="0" r="r" b="b"/>
                <a:pathLst>
                  <a:path h="3">
                    <a:moveTo>
                      <a:pt x="0" y="0"/>
                    </a:moveTo>
                    <a:lnTo>
                      <a:pt x="0" y="0"/>
                    </a:lnTo>
                    <a:lnTo>
                      <a:pt x="0" y="3"/>
                    </a:lnTo>
                    <a:lnTo>
                      <a:pt x="0"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48" name="Freeform 1147"/>
              <p:cNvSpPr>
                <a:spLocks/>
              </p:cNvSpPr>
              <p:nvPr/>
            </p:nvSpPr>
            <p:spPr bwMode="auto">
              <a:xfrm>
                <a:off x="4308218" y="2100263"/>
                <a:ext cx="14288" cy="14288"/>
              </a:xfrm>
              <a:custGeom>
                <a:avLst/>
                <a:gdLst>
                  <a:gd name="T0" fmla="*/ 0 w 9"/>
                  <a:gd name="T1" fmla="*/ 9 h 9"/>
                  <a:gd name="T2" fmla="*/ 3 w 9"/>
                  <a:gd name="T3" fmla="*/ 6 h 9"/>
                  <a:gd name="T4" fmla="*/ 3 w 9"/>
                  <a:gd name="T5" fmla="*/ 3 h 9"/>
                  <a:gd name="T6" fmla="*/ 6 w 9"/>
                  <a:gd name="T7" fmla="*/ 3 h 9"/>
                  <a:gd name="T8" fmla="*/ 9 w 9"/>
                  <a:gd name="T9" fmla="*/ 0 h 9"/>
                  <a:gd name="T10" fmla="*/ 9 w 9"/>
                  <a:gd name="T11" fmla="*/ 0 h 9"/>
                  <a:gd name="T12" fmla="*/ 9 w 9"/>
                  <a:gd name="T13" fmla="*/ 3 h 9"/>
                  <a:gd name="T14" fmla="*/ 9 w 9"/>
                  <a:gd name="T15" fmla="*/ 3 h 9"/>
                  <a:gd name="T16" fmla="*/ 6 w 9"/>
                  <a:gd name="T17" fmla="*/ 6 h 9"/>
                  <a:gd name="T18" fmla="*/ 3 w 9"/>
                  <a:gd name="T19" fmla="*/ 9 h 9"/>
                  <a:gd name="T20" fmla="*/ 0 w 9"/>
                  <a:gd name="T2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0" y="9"/>
                    </a:moveTo>
                    <a:lnTo>
                      <a:pt x="3" y="6"/>
                    </a:lnTo>
                    <a:lnTo>
                      <a:pt x="3" y="3"/>
                    </a:lnTo>
                    <a:lnTo>
                      <a:pt x="6" y="3"/>
                    </a:lnTo>
                    <a:lnTo>
                      <a:pt x="9" y="0"/>
                    </a:lnTo>
                    <a:lnTo>
                      <a:pt x="9" y="0"/>
                    </a:lnTo>
                    <a:lnTo>
                      <a:pt x="9" y="3"/>
                    </a:lnTo>
                    <a:lnTo>
                      <a:pt x="9" y="3"/>
                    </a:lnTo>
                    <a:lnTo>
                      <a:pt x="6" y="6"/>
                    </a:lnTo>
                    <a:lnTo>
                      <a:pt x="3" y="9"/>
                    </a:lnTo>
                    <a:lnTo>
                      <a:pt x="0" y="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49" name="Freeform 1148"/>
              <p:cNvSpPr>
                <a:spLocks/>
              </p:cNvSpPr>
              <p:nvPr/>
            </p:nvSpPr>
            <p:spPr bwMode="auto">
              <a:xfrm>
                <a:off x="4308218" y="2100263"/>
                <a:ext cx="14288" cy="14288"/>
              </a:xfrm>
              <a:custGeom>
                <a:avLst/>
                <a:gdLst>
                  <a:gd name="T0" fmla="*/ 9 w 9"/>
                  <a:gd name="T1" fmla="*/ 0 h 9"/>
                  <a:gd name="T2" fmla="*/ 6 w 9"/>
                  <a:gd name="T3" fmla="*/ 0 h 9"/>
                  <a:gd name="T4" fmla="*/ 6 w 9"/>
                  <a:gd name="T5" fmla="*/ 3 h 9"/>
                  <a:gd name="T6" fmla="*/ 3 w 9"/>
                  <a:gd name="T7" fmla="*/ 3 h 9"/>
                  <a:gd name="T8" fmla="*/ 0 w 9"/>
                  <a:gd name="T9" fmla="*/ 6 h 9"/>
                  <a:gd name="T10" fmla="*/ 0 w 9"/>
                  <a:gd name="T11" fmla="*/ 9 h 9"/>
                  <a:gd name="T12" fmla="*/ 0 w 9"/>
                  <a:gd name="T13" fmla="*/ 9 h 9"/>
                  <a:gd name="T14" fmla="*/ 3 w 9"/>
                  <a:gd name="T15" fmla="*/ 9 h 9"/>
                  <a:gd name="T16" fmla="*/ 6 w 9"/>
                  <a:gd name="T17" fmla="*/ 6 h 9"/>
                  <a:gd name="T18" fmla="*/ 9 w 9"/>
                  <a:gd name="T19" fmla="*/ 3 h 9"/>
                  <a:gd name="T20" fmla="*/ 9 w 9"/>
                  <a:gd name="T21" fmla="*/ 3 h 9"/>
                  <a:gd name="T22" fmla="*/ 9 w 9"/>
                  <a:gd name="T23" fmla="*/ 0 h 9"/>
                  <a:gd name="T24" fmla="*/ 9 w 9"/>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9">
                    <a:moveTo>
                      <a:pt x="9" y="0"/>
                    </a:moveTo>
                    <a:lnTo>
                      <a:pt x="6" y="0"/>
                    </a:lnTo>
                    <a:lnTo>
                      <a:pt x="6" y="3"/>
                    </a:lnTo>
                    <a:lnTo>
                      <a:pt x="3" y="3"/>
                    </a:lnTo>
                    <a:lnTo>
                      <a:pt x="0" y="6"/>
                    </a:lnTo>
                    <a:lnTo>
                      <a:pt x="0" y="9"/>
                    </a:lnTo>
                    <a:lnTo>
                      <a:pt x="0" y="9"/>
                    </a:lnTo>
                    <a:lnTo>
                      <a:pt x="3" y="9"/>
                    </a:lnTo>
                    <a:lnTo>
                      <a:pt x="6" y="6"/>
                    </a:lnTo>
                    <a:lnTo>
                      <a:pt x="9" y="3"/>
                    </a:lnTo>
                    <a:lnTo>
                      <a:pt x="9" y="3"/>
                    </a:lnTo>
                    <a:lnTo>
                      <a:pt x="9" y="0"/>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50" name="Freeform 1149"/>
              <p:cNvSpPr>
                <a:spLocks/>
              </p:cNvSpPr>
              <p:nvPr/>
            </p:nvSpPr>
            <p:spPr bwMode="auto">
              <a:xfrm>
                <a:off x="4366956" y="2517775"/>
                <a:ext cx="14288" cy="14288"/>
              </a:xfrm>
              <a:custGeom>
                <a:avLst/>
                <a:gdLst>
                  <a:gd name="T0" fmla="*/ 6 w 9"/>
                  <a:gd name="T1" fmla="*/ 9 h 9"/>
                  <a:gd name="T2" fmla="*/ 6 w 9"/>
                  <a:gd name="T3" fmla="*/ 9 h 9"/>
                  <a:gd name="T4" fmla="*/ 3 w 9"/>
                  <a:gd name="T5" fmla="*/ 6 h 9"/>
                  <a:gd name="T6" fmla="*/ 3 w 9"/>
                  <a:gd name="T7" fmla="*/ 6 h 9"/>
                  <a:gd name="T8" fmla="*/ 3 w 9"/>
                  <a:gd name="T9" fmla="*/ 3 h 9"/>
                  <a:gd name="T10" fmla="*/ 0 w 9"/>
                  <a:gd name="T11" fmla="*/ 0 h 9"/>
                  <a:gd name="T12" fmla="*/ 0 w 9"/>
                  <a:gd name="T13" fmla="*/ 0 h 9"/>
                  <a:gd name="T14" fmla="*/ 3 w 9"/>
                  <a:gd name="T15" fmla="*/ 3 h 9"/>
                  <a:gd name="T16" fmla="*/ 3 w 9"/>
                  <a:gd name="T17" fmla="*/ 3 h 9"/>
                  <a:gd name="T18" fmla="*/ 6 w 9"/>
                  <a:gd name="T19" fmla="*/ 6 h 9"/>
                  <a:gd name="T20" fmla="*/ 9 w 9"/>
                  <a:gd name="T21" fmla="*/ 6 h 9"/>
                  <a:gd name="T22" fmla="*/ 9 w 9"/>
                  <a:gd name="T23" fmla="*/ 9 h 9"/>
                  <a:gd name="T24" fmla="*/ 9 w 9"/>
                  <a:gd name="T25" fmla="*/ 9 h 9"/>
                  <a:gd name="T26" fmla="*/ 6 w 9"/>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9">
                    <a:moveTo>
                      <a:pt x="6" y="9"/>
                    </a:moveTo>
                    <a:lnTo>
                      <a:pt x="6" y="9"/>
                    </a:lnTo>
                    <a:lnTo>
                      <a:pt x="3" y="6"/>
                    </a:lnTo>
                    <a:lnTo>
                      <a:pt x="3" y="6"/>
                    </a:lnTo>
                    <a:lnTo>
                      <a:pt x="3" y="3"/>
                    </a:lnTo>
                    <a:lnTo>
                      <a:pt x="0" y="0"/>
                    </a:lnTo>
                    <a:lnTo>
                      <a:pt x="0" y="0"/>
                    </a:lnTo>
                    <a:lnTo>
                      <a:pt x="3" y="3"/>
                    </a:lnTo>
                    <a:lnTo>
                      <a:pt x="3" y="3"/>
                    </a:lnTo>
                    <a:lnTo>
                      <a:pt x="6" y="6"/>
                    </a:lnTo>
                    <a:lnTo>
                      <a:pt x="9" y="6"/>
                    </a:lnTo>
                    <a:lnTo>
                      <a:pt x="9" y="9"/>
                    </a:lnTo>
                    <a:lnTo>
                      <a:pt x="9" y="9"/>
                    </a:lnTo>
                    <a:lnTo>
                      <a:pt x="6" y="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51" name="Freeform 1150"/>
              <p:cNvSpPr>
                <a:spLocks noEditPoints="1"/>
              </p:cNvSpPr>
              <p:nvPr/>
            </p:nvSpPr>
            <p:spPr bwMode="auto">
              <a:xfrm>
                <a:off x="4362193" y="2517775"/>
                <a:ext cx="19050" cy="14288"/>
              </a:xfrm>
              <a:custGeom>
                <a:avLst/>
                <a:gdLst>
                  <a:gd name="T0" fmla="*/ 6 w 12"/>
                  <a:gd name="T1" fmla="*/ 3 h 9"/>
                  <a:gd name="T2" fmla="*/ 6 w 12"/>
                  <a:gd name="T3" fmla="*/ 3 h 9"/>
                  <a:gd name="T4" fmla="*/ 6 w 12"/>
                  <a:gd name="T5" fmla="*/ 3 h 9"/>
                  <a:gd name="T6" fmla="*/ 9 w 12"/>
                  <a:gd name="T7" fmla="*/ 6 h 9"/>
                  <a:gd name="T8" fmla="*/ 12 w 12"/>
                  <a:gd name="T9" fmla="*/ 6 h 9"/>
                  <a:gd name="T10" fmla="*/ 12 w 12"/>
                  <a:gd name="T11" fmla="*/ 9 h 9"/>
                  <a:gd name="T12" fmla="*/ 12 w 12"/>
                  <a:gd name="T13" fmla="*/ 9 h 9"/>
                  <a:gd name="T14" fmla="*/ 12 w 12"/>
                  <a:gd name="T15" fmla="*/ 9 h 9"/>
                  <a:gd name="T16" fmla="*/ 12 w 12"/>
                  <a:gd name="T17" fmla="*/ 9 h 9"/>
                  <a:gd name="T18" fmla="*/ 9 w 12"/>
                  <a:gd name="T19" fmla="*/ 9 h 9"/>
                  <a:gd name="T20" fmla="*/ 9 w 12"/>
                  <a:gd name="T21" fmla="*/ 9 h 9"/>
                  <a:gd name="T22" fmla="*/ 6 w 12"/>
                  <a:gd name="T23" fmla="*/ 6 h 9"/>
                  <a:gd name="T24" fmla="*/ 6 w 12"/>
                  <a:gd name="T25" fmla="*/ 6 h 9"/>
                  <a:gd name="T26" fmla="*/ 6 w 12"/>
                  <a:gd name="T27" fmla="*/ 6 h 9"/>
                  <a:gd name="T28" fmla="*/ 6 w 12"/>
                  <a:gd name="T29" fmla="*/ 6 h 9"/>
                  <a:gd name="T30" fmla="*/ 6 w 12"/>
                  <a:gd name="T31" fmla="*/ 3 h 9"/>
                  <a:gd name="T32" fmla="*/ 6 w 12"/>
                  <a:gd name="T33" fmla="*/ 3 h 9"/>
                  <a:gd name="T34" fmla="*/ 0 w 12"/>
                  <a:gd name="T35" fmla="*/ 0 h 9"/>
                  <a:gd name="T36" fmla="*/ 0 w 12"/>
                  <a:gd name="T37" fmla="*/ 0 h 9"/>
                  <a:gd name="T38" fmla="*/ 0 w 12"/>
                  <a:gd name="T39" fmla="*/ 3 h 9"/>
                  <a:gd name="T40" fmla="*/ 6 w 12"/>
                  <a:gd name="T41" fmla="*/ 3 h 9"/>
                  <a:gd name="T42" fmla="*/ 6 w 12"/>
                  <a:gd name="T43" fmla="*/ 6 h 9"/>
                  <a:gd name="T44" fmla="*/ 6 w 12"/>
                  <a:gd name="T45" fmla="*/ 6 h 9"/>
                  <a:gd name="T46" fmla="*/ 6 w 12"/>
                  <a:gd name="T47" fmla="*/ 9 h 9"/>
                  <a:gd name="T48" fmla="*/ 9 w 12"/>
                  <a:gd name="T49" fmla="*/ 9 h 9"/>
                  <a:gd name="T50" fmla="*/ 9 w 12"/>
                  <a:gd name="T51" fmla="*/ 9 h 9"/>
                  <a:gd name="T52" fmla="*/ 12 w 12"/>
                  <a:gd name="T53" fmla="*/ 9 h 9"/>
                  <a:gd name="T54" fmla="*/ 12 w 12"/>
                  <a:gd name="T55" fmla="*/ 9 h 9"/>
                  <a:gd name="T56" fmla="*/ 12 w 12"/>
                  <a:gd name="T57" fmla="*/ 9 h 9"/>
                  <a:gd name="T58" fmla="*/ 12 w 12"/>
                  <a:gd name="T59" fmla="*/ 6 h 9"/>
                  <a:gd name="T60" fmla="*/ 9 w 12"/>
                  <a:gd name="T61" fmla="*/ 3 h 9"/>
                  <a:gd name="T62" fmla="*/ 9 w 12"/>
                  <a:gd name="T63" fmla="*/ 3 h 9"/>
                  <a:gd name="T64" fmla="*/ 6 w 12"/>
                  <a:gd name="T65" fmla="*/ 3 h 9"/>
                  <a:gd name="T66" fmla="*/ 3 w 12"/>
                  <a:gd name="T67" fmla="*/ 0 h 9"/>
                  <a:gd name="T68" fmla="*/ 0 w 12"/>
                  <a:gd name="T69" fmla="*/ 0 h 9"/>
                  <a:gd name="T70" fmla="*/ 0 w 12"/>
                  <a:gd name="T7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 h="9">
                    <a:moveTo>
                      <a:pt x="6" y="3"/>
                    </a:moveTo>
                    <a:lnTo>
                      <a:pt x="6" y="3"/>
                    </a:lnTo>
                    <a:lnTo>
                      <a:pt x="6" y="3"/>
                    </a:lnTo>
                    <a:lnTo>
                      <a:pt x="9" y="6"/>
                    </a:lnTo>
                    <a:lnTo>
                      <a:pt x="12" y="6"/>
                    </a:lnTo>
                    <a:lnTo>
                      <a:pt x="12" y="9"/>
                    </a:lnTo>
                    <a:lnTo>
                      <a:pt x="12" y="9"/>
                    </a:lnTo>
                    <a:lnTo>
                      <a:pt x="12" y="9"/>
                    </a:lnTo>
                    <a:lnTo>
                      <a:pt x="12" y="9"/>
                    </a:lnTo>
                    <a:lnTo>
                      <a:pt x="9" y="9"/>
                    </a:lnTo>
                    <a:lnTo>
                      <a:pt x="9" y="9"/>
                    </a:lnTo>
                    <a:lnTo>
                      <a:pt x="6" y="6"/>
                    </a:lnTo>
                    <a:lnTo>
                      <a:pt x="6" y="6"/>
                    </a:lnTo>
                    <a:lnTo>
                      <a:pt x="6" y="6"/>
                    </a:lnTo>
                    <a:lnTo>
                      <a:pt x="6" y="6"/>
                    </a:lnTo>
                    <a:lnTo>
                      <a:pt x="6" y="3"/>
                    </a:lnTo>
                    <a:lnTo>
                      <a:pt x="6" y="3"/>
                    </a:lnTo>
                    <a:close/>
                    <a:moveTo>
                      <a:pt x="0" y="0"/>
                    </a:moveTo>
                    <a:lnTo>
                      <a:pt x="0" y="0"/>
                    </a:lnTo>
                    <a:lnTo>
                      <a:pt x="0" y="3"/>
                    </a:lnTo>
                    <a:lnTo>
                      <a:pt x="6" y="3"/>
                    </a:lnTo>
                    <a:lnTo>
                      <a:pt x="6" y="6"/>
                    </a:lnTo>
                    <a:lnTo>
                      <a:pt x="6" y="6"/>
                    </a:lnTo>
                    <a:lnTo>
                      <a:pt x="6" y="9"/>
                    </a:lnTo>
                    <a:lnTo>
                      <a:pt x="9" y="9"/>
                    </a:lnTo>
                    <a:lnTo>
                      <a:pt x="9" y="9"/>
                    </a:lnTo>
                    <a:lnTo>
                      <a:pt x="12" y="9"/>
                    </a:lnTo>
                    <a:lnTo>
                      <a:pt x="12" y="9"/>
                    </a:lnTo>
                    <a:lnTo>
                      <a:pt x="12" y="9"/>
                    </a:lnTo>
                    <a:lnTo>
                      <a:pt x="12" y="6"/>
                    </a:lnTo>
                    <a:lnTo>
                      <a:pt x="9" y="3"/>
                    </a:lnTo>
                    <a:lnTo>
                      <a:pt x="9" y="3"/>
                    </a:lnTo>
                    <a:lnTo>
                      <a:pt x="6" y="3"/>
                    </a:lnTo>
                    <a:lnTo>
                      <a:pt x="3"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52" name="Freeform 1151"/>
              <p:cNvSpPr>
                <a:spLocks noEditPoints="1"/>
              </p:cNvSpPr>
              <p:nvPr/>
            </p:nvSpPr>
            <p:spPr bwMode="auto">
              <a:xfrm>
                <a:off x="4362193" y="2517775"/>
                <a:ext cx="19050" cy="14288"/>
              </a:xfrm>
              <a:custGeom>
                <a:avLst/>
                <a:gdLst>
                  <a:gd name="T0" fmla="*/ 6 w 12"/>
                  <a:gd name="T1" fmla="*/ 3 h 9"/>
                  <a:gd name="T2" fmla="*/ 6 w 12"/>
                  <a:gd name="T3" fmla="*/ 3 h 9"/>
                  <a:gd name="T4" fmla="*/ 6 w 12"/>
                  <a:gd name="T5" fmla="*/ 3 h 9"/>
                  <a:gd name="T6" fmla="*/ 9 w 12"/>
                  <a:gd name="T7" fmla="*/ 6 h 9"/>
                  <a:gd name="T8" fmla="*/ 12 w 12"/>
                  <a:gd name="T9" fmla="*/ 6 h 9"/>
                  <a:gd name="T10" fmla="*/ 12 w 12"/>
                  <a:gd name="T11" fmla="*/ 9 h 9"/>
                  <a:gd name="T12" fmla="*/ 12 w 12"/>
                  <a:gd name="T13" fmla="*/ 9 h 9"/>
                  <a:gd name="T14" fmla="*/ 12 w 12"/>
                  <a:gd name="T15" fmla="*/ 9 h 9"/>
                  <a:gd name="T16" fmla="*/ 12 w 12"/>
                  <a:gd name="T17" fmla="*/ 9 h 9"/>
                  <a:gd name="T18" fmla="*/ 9 w 12"/>
                  <a:gd name="T19" fmla="*/ 9 h 9"/>
                  <a:gd name="T20" fmla="*/ 9 w 12"/>
                  <a:gd name="T21" fmla="*/ 9 h 9"/>
                  <a:gd name="T22" fmla="*/ 6 w 12"/>
                  <a:gd name="T23" fmla="*/ 6 h 9"/>
                  <a:gd name="T24" fmla="*/ 6 w 12"/>
                  <a:gd name="T25" fmla="*/ 6 h 9"/>
                  <a:gd name="T26" fmla="*/ 6 w 12"/>
                  <a:gd name="T27" fmla="*/ 6 h 9"/>
                  <a:gd name="T28" fmla="*/ 6 w 12"/>
                  <a:gd name="T29" fmla="*/ 6 h 9"/>
                  <a:gd name="T30" fmla="*/ 6 w 12"/>
                  <a:gd name="T31" fmla="*/ 3 h 9"/>
                  <a:gd name="T32" fmla="*/ 6 w 12"/>
                  <a:gd name="T33" fmla="*/ 3 h 9"/>
                  <a:gd name="T34" fmla="*/ 0 w 12"/>
                  <a:gd name="T35" fmla="*/ 0 h 9"/>
                  <a:gd name="T36" fmla="*/ 0 w 12"/>
                  <a:gd name="T37" fmla="*/ 0 h 9"/>
                  <a:gd name="T38" fmla="*/ 0 w 12"/>
                  <a:gd name="T39" fmla="*/ 3 h 9"/>
                  <a:gd name="T40" fmla="*/ 6 w 12"/>
                  <a:gd name="T41" fmla="*/ 3 h 9"/>
                  <a:gd name="T42" fmla="*/ 6 w 12"/>
                  <a:gd name="T43" fmla="*/ 6 h 9"/>
                  <a:gd name="T44" fmla="*/ 6 w 12"/>
                  <a:gd name="T45" fmla="*/ 6 h 9"/>
                  <a:gd name="T46" fmla="*/ 6 w 12"/>
                  <a:gd name="T47" fmla="*/ 9 h 9"/>
                  <a:gd name="T48" fmla="*/ 9 w 12"/>
                  <a:gd name="T49" fmla="*/ 9 h 9"/>
                  <a:gd name="T50" fmla="*/ 9 w 12"/>
                  <a:gd name="T51" fmla="*/ 9 h 9"/>
                  <a:gd name="T52" fmla="*/ 12 w 12"/>
                  <a:gd name="T53" fmla="*/ 9 h 9"/>
                  <a:gd name="T54" fmla="*/ 12 w 12"/>
                  <a:gd name="T55" fmla="*/ 9 h 9"/>
                  <a:gd name="T56" fmla="*/ 12 w 12"/>
                  <a:gd name="T57" fmla="*/ 9 h 9"/>
                  <a:gd name="T58" fmla="*/ 12 w 12"/>
                  <a:gd name="T59" fmla="*/ 6 h 9"/>
                  <a:gd name="T60" fmla="*/ 9 w 12"/>
                  <a:gd name="T61" fmla="*/ 3 h 9"/>
                  <a:gd name="T62" fmla="*/ 9 w 12"/>
                  <a:gd name="T63" fmla="*/ 3 h 9"/>
                  <a:gd name="T64" fmla="*/ 6 w 12"/>
                  <a:gd name="T65" fmla="*/ 3 h 9"/>
                  <a:gd name="T66" fmla="*/ 3 w 12"/>
                  <a:gd name="T67" fmla="*/ 0 h 9"/>
                  <a:gd name="T68" fmla="*/ 0 w 12"/>
                  <a:gd name="T69" fmla="*/ 0 h 9"/>
                  <a:gd name="T70" fmla="*/ 0 w 12"/>
                  <a:gd name="T7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 h="9">
                    <a:moveTo>
                      <a:pt x="6" y="3"/>
                    </a:moveTo>
                    <a:lnTo>
                      <a:pt x="6" y="3"/>
                    </a:lnTo>
                    <a:lnTo>
                      <a:pt x="6" y="3"/>
                    </a:lnTo>
                    <a:lnTo>
                      <a:pt x="9" y="6"/>
                    </a:lnTo>
                    <a:lnTo>
                      <a:pt x="12" y="6"/>
                    </a:lnTo>
                    <a:lnTo>
                      <a:pt x="12" y="9"/>
                    </a:lnTo>
                    <a:lnTo>
                      <a:pt x="12" y="9"/>
                    </a:lnTo>
                    <a:lnTo>
                      <a:pt x="12" y="9"/>
                    </a:lnTo>
                    <a:lnTo>
                      <a:pt x="12" y="9"/>
                    </a:lnTo>
                    <a:lnTo>
                      <a:pt x="9" y="9"/>
                    </a:lnTo>
                    <a:lnTo>
                      <a:pt x="9" y="9"/>
                    </a:lnTo>
                    <a:lnTo>
                      <a:pt x="6" y="6"/>
                    </a:lnTo>
                    <a:lnTo>
                      <a:pt x="6" y="6"/>
                    </a:lnTo>
                    <a:lnTo>
                      <a:pt x="6" y="6"/>
                    </a:lnTo>
                    <a:lnTo>
                      <a:pt x="6" y="6"/>
                    </a:lnTo>
                    <a:lnTo>
                      <a:pt x="6" y="3"/>
                    </a:lnTo>
                    <a:lnTo>
                      <a:pt x="6" y="3"/>
                    </a:lnTo>
                    <a:moveTo>
                      <a:pt x="0" y="0"/>
                    </a:moveTo>
                    <a:lnTo>
                      <a:pt x="0" y="0"/>
                    </a:lnTo>
                    <a:lnTo>
                      <a:pt x="0" y="3"/>
                    </a:lnTo>
                    <a:lnTo>
                      <a:pt x="6" y="3"/>
                    </a:lnTo>
                    <a:lnTo>
                      <a:pt x="6" y="6"/>
                    </a:lnTo>
                    <a:lnTo>
                      <a:pt x="6" y="6"/>
                    </a:lnTo>
                    <a:lnTo>
                      <a:pt x="6" y="9"/>
                    </a:lnTo>
                    <a:lnTo>
                      <a:pt x="9" y="9"/>
                    </a:lnTo>
                    <a:lnTo>
                      <a:pt x="9" y="9"/>
                    </a:lnTo>
                    <a:lnTo>
                      <a:pt x="12" y="9"/>
                    </a:lnTo>
                    <a:lnTo>
                      <a:pt x="12" y="9"/>
                    </a:lnTo>
                    <a:lnTo>
                      <a:pt x="12" y="9"/>
                    </a:lnTo>
                    <a:lnTo>
                      <a:pt x="12" y="6"/>
                    </a:lnTo>
                    <a:lnTo>
                      <a:pt x="9" y="3"/>
                    </a:lnTo>
                    <a:lnTo>
                      <a:pt x="9" y="3"/>
                    </a:lnTo>
                    <a:lnTo>
                      <a:pt x="6" y="3"/>
                    </a:lnTo>
                    <a:lnTo>
                      <a:pt x="3"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53" name="Freeform 1152"/>
              <p:cNvSpPr>
                <a:spLocks/>
              </p:cNvSpPr>
              <p:nvPr/>
            </p:nvSpPr>
            <p:spPr bwMode="auto">
              <a:xfrm>
                <a:off x="4616193" y="2273300"/>
                <a:ext cx="4763" cy="4763"/>
              </a:xfrm>
              <a:custGeom>
                <a:avLst/>
                <a:gdLst>
                  <a:gd name="T0" fmla="*/ 0 w 3"/>
                  <a:gd name="T1" fmla="*/ 3 h 3"/>
                  <a:gd name="T2" fmla="*/ 0 w 3"/>
                  <a:gd name="T3" fmla="*/ 0 h 3"/>
                  <a:gd name="T4" fmla="*/ 0 w 3"/>
                  <a:gd name="T5" fmla="*/ 0 h 3"/>
                  <a:gd name="T6" fmla="*/ 3 w 3"/>
                  <a:gd name="T7" fmla="*/ 0 h 3"/>
                  <a:gd name="T8" fmla="*/ 3 w 3"/>
                  <a:gd name="T9" fmla="*/ 3 h 3"/>
                  <a:gd name="T10" fmla="*/ 0 w 3"/>
                  <a:gd name="T11" fmla="*/ 3 h 3"/>
                  <a:gd name="T12" fmla="*/ 0 w 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3"/>
                    </a:moveTo>
                    <a:lnTo>
                      <a:pt x="0" y="0"/>
                    </a:lnTo>
                    <a:lnTo>
                      <a:pt x="0" y="0"/>
                    </a:lnTo>
                    <a:lnTo>
                      <a:pt x="3" y="0"/>
                    </a:lnTo>
                    <a:lnTo>
                      <a:pt x="3" y="3"/>
                    </a:lnTo>
                    <a:lnTo>
                      <a:pt x="0" y="3"/>
                    </a:lnTo>
                    <a:lnTo>
                      <a:pt x="0"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54" name="Freeform 1153"/>
              <p:cNvSpPr>
                <a:spLocks/>
              </p:cNvSpPr>
              <p:nvPr/>
            </p:nvSpPr>
            <p:spPr bwMode="auto">
              <a:xfrm>
                <a:off x="4609843" y="2268538"/>
                <a:ext cx="11113" cy="14288"/>
              </a:xfrm>
              <a:custGeom>
                <a:avLst/>
                <a:gdLst>
                  <a:gd name="T0" fmla="*/ 4 w 7"/>
                  <a:gd name="T1" fmla="*/ 0 h 9"/>
                  <a:gd name="T2" fmla="*/ 0 w 7"/>
                  <a:gd name="T3" fmla="*/ 3 h 9"/>
                  <a:gd name="T4" fmla="*/ 4 w 7"/>
                  <a:gd name="T5" fmla="*/ 9 h 9"/>
                  <a:gd name="T6" fmla="*/ 4 w 7"/>
                  <a:gd name="T7" fmla="*/ 9 h 9"/>
                  <a:gd name="T8" fmla="*/ 7 w 7"/>
                  <a:gd name="T9" fmla="*/ 6 h 9"/>
                  <a:gd name="T10" fmla="*/ 7 w 7"/>
                  <a:gd name="T11" fmla="*/ 3 h 9"/>
                  <a:gd name="T12" fmla="*/ 4 w 7"/>
                  <a:gd name="T13" fmla="*/ 0 h 9"/>
                  <a:gd name="T14" fmla="*/ 4 w 7"/>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4" y="0"/>
                    </a:moveTo>
                    <a:lnTo>
                      <a:pt x="0" y="3"/>
                    </a:lnTo>
                    <a:lnTo>
                      <a:pt x="4" y="9"/>
                    </a:lnTo>
                    <a:lnTo>
                      <a:pt x="4" y="9"/>
                    </a:lnTo>
                    <a:lnTo>
                      <a:pt x="7" y="6"/>
                    </a:lnTo>
                    <a:lnTo>
                      <a:pt x="7" y="3"/>
                    </a:lnTo>
                    <a:lnTo>
                      <a:pt x="4" y="0"/>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55" name="Freeform 1154"/>
              <p:cNvSpPr>
                <a:spLocks/>
              </p:cNvSpPr>
              <p:nvPr/>
            </p:nvSpPr>
            <p:spPr bwMode="auto">
              <a:xfrm>
                <a:off x="4212968" y="2454275"/>
                <a:ext cx="19050" cy="20638"/>
              </a:xfrm>
              <a:custGeom>
                <a:avLst/>
                <a:gdLst>
                  <a:gd name="T0" fmla="*/ 9 w 12"/>
                  <a:gd name="T1" fmla="*/ 13 h 13"/>
                  <a:gd name="T2" fmla="*/ 6 w 12"/>
                  <a:gd name="T3" fmla="*/ 13 h 13"/>
                  <a:gd name="T4" fmla="*/ 6 w 12"/>
                  <a:gd name="T5" fmla="*/ 10 h 13"/>
                  <a:gd name="T6" fmla="*/ 3 w 12"/>
                  <a:gd name="T7" fmla="*/ 7 h 13"/>
                  <a:gd name="T8" fmla="*/ 3 w 12"/>
                  <a:gd name="T9" fmla="*/ 4 h 13"/>
                  <a:gd name="T10" fmla="*/ 3 w 12"/>
                  <a:gd name="T11" fmla="*/ 4 h 13"/>
                  <a:gd name="T12" fmla="*/ 0 w 12"/>
                  <a:gd name="T13" fmla="*/ 4 h 13"/>
                  <a:gd name="T14" fmla="*/ 0 w 12"/>
                  <a:gd name="T15" fmla="*/ 0 h 13"/>
                  <a:gd name="T16" fmla="*/ 3 w 12"/>
                  <a:gd name="T17" fmla="*/ 0 h 13"/>
                  <a:gd name="T18" fmla="*/ 3 w 12"/>
                  <a:gd name="T19" fmla="*/ 0 h 13"/>
                  <a:gd name="T20" fmla="*/ 6 w 12"/>
                  <a:gd name="T21" fmla="*/ 0 h 13"/>
                  <a:gd name="T22" fmla="*/ 6 w 12"/>
                  <a:gd name="T23" fmla="*/ 0 h 13"/>
                  <a:gd name="T24" fmla="*/ 6 w 12"/>
                  <a:gd name="T25" fmla="*/ 4 h 13"/>
                  <a:gd name="T26" fmla="*/ 9 w 12"/>
                  <a:gd name="T27" fmla="*/ 4 h 13"/>
                  <a:gd name="T28" fmla="*/ 12 w 12"/>
                  <a:gd name="T29" fmla="*/ 7 h 13"/>
                  <a:gd name="T30" fmla="*/ 12 w 12"/>
                  <a:gd name="T31" fmla="*/ 7 h 13"/>
                  <a:gd name="T32" fmla="*/ 9 w 12"/>
                  <a:gd name="T33" fmla="*/ 7 h 13"/>
                  <a:gd name="T34" fmla="*/ 12 w 12"/>
                  <a:gd name="T35" fmla="*/ 10 h 13"/>
                  <a:gd name="T36" fmla="*/ 12 w 12"/>
                  <a:gd name="T37" fmla="*/ 10 h 13"/>
                  <a:gd name="T38" fmla="*/ 12 w 12"/>
                  <a:gd name="T39" fmla="*/ 10 h 13"/>
                  <a:gd name="T40" fmla="*/ 12 w 12"/>
                  <a:gd name="T41" fmla="*/ 13 h 13"/>
                  <a:gd name="T42" fmla="*/ 9 w 12"/>
                  <a:gd name="T43" fmla="*/ 13 h 13"/>
                  <a:gd name="T44" fmla="*/ 9 w 12"/>
                  <a:gd name="T4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3">
                    <a:moveTo>
                      <a:pt x="9" y="13"/>
                    </a:moveTo>
                    <a:lnTo>
                      <a:pt x="6" y="13"/>
                    </a:lnTo>
                    <a:lnTo>
                      <a:pt x="6" y="10"/>
                    </a:lnTo>
                    <a:lnTo>
                      <a:pt x="3" y="7"/>
                    </a:lnTo>
                    <a:lnTo>
                      <a:pt x="3" y="4"/>
                    </a:lnTo>
                    <a:lnTo>
                      <a:pt x="3" y="4"/>
                    </a:lnTo>
                    <a:lnTo>
                      <a:pt x="0" y="4"/>
                    </a:lnTo>
                    <a:lnTo>
                      <a:pt x="0" y="0"/>
                    </a:lnTo>
                    <a:lnTo>
                      <a:pt x="3" y="0"/>
                    </a:lnTo>
                    <a:lnTo>
                      <a:pt x="3" y="0"/>
                    </a:lnTo>
                    <a:lnTo>
                      <a:pt x="6" y="0"/>
                    </a:lnTo>
                    <a:lnTo>
                      <a:pt x="6" y="0"/>
                    </a:lnTo>
                    <a:lnTo>
                      <a:pt x="6" y="4"/>
                    </a:lnTo>
                    <a:lnTo>
                      <a:pt x="9" y="4"/>
                    </a:lnTo>
                    <a:lnTo>
                      <a:pt x="12" y="7"/>
                    </a:lnTo>
                    <a:lnTo>
                      <a:pt x="12" y="7"/>
                    </a:lnTo>
                    <a:lnTo>
                      <a:pt x="9" y="7"/>
                    </a:lnTo>
                    <a:lnTo>
                      <a:pt x="12" y="10"/>
                    </a:lnTo>
                    <a:lnTo>
                      <a:pt x="12" y="10"/>
                    </a:lnTo>
                    <a:lnTo>
                      <a:pt x="12" y="10"/>
                    </a:lnTo>
                    <a:lnTo>
                      <a:pt x="12" y="13"/>
                    </a:lnTo>
                    <a:lnTo>
                      <a:pt x="9" y="13"/>
                    </a:lnTo>
                    <a:lnTo>
                      <a:pt x="9" y="1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56" name="Freeform 1155"/>
              <p:cNvSpPr>
                <a:spLocks noEditPoints="1"/>
              </p:cNvSpPr>
              <p:nvPr/>
            </p:nvSpPr>
            <p:spPr bwMode="auto">
              <a:xfrm>
                <a:off x="4212968" y="2454275"/>
                <a:ext cx="23813" cy="20638"/>
              </a:xfrm>
              <a:custGeom>
                <a:avLst/>
                <a:gdLst>
                  <a:gd name="T0" fmla="*/ 3 w 15"/>
                  <a:gd name="T1" fmla="*/ 0 h 13"/>
                  <a:gd name="T2" fmla="*/ 3 w 15"/>
                  <a:gd name="T3" fmla="*/ 0 h 13"/>
                  <a:gd name="T4" fmla="*/ 3 w 15"/>
                  <a:gd name="T5" fmla="*/ 0 h 13"/>
                  <a:gd name="T6" fmla="*/ 6 w 15"/>
                  <a:gd name="T7" fmla="*/ 0 h 13"/>
                  <a:gd name="T8" fmla="*/ 6 w 15"/>
                  <a:gd name="T9" fmla="*/ 0 h 13"/>
                  <a:gd name="T10" fmla="*/ 6 w 15"/>
                  <a:gd name="T11" fmla="*/ 0 h 13"/>
                  <a:gd name="T12" fmla="*/ 6 w 15"/>
                  <a:gd name="T13" fmla="*/ 4 h 13"/>
                  <a:gd name="T14" fmla="*/ 6 w 15"/>
                  <a:gd name="T15" fmla="*/ 4 h 13"/>
                  <a:gd name="T16" fmla="*/ 6 w 15"/>
                  <a:gd name="T17" fmla="*/ 4 h 13"/>
                  <a:gd name="T18" fmla="*/ 9 w 15"/>
                  <a:gd name="T19" fmla="*/ 4 h 13"/>
                  <a:gd name="T20" fmla="*/ 12 w 15"/>
                  <a:gd name="T21" fmla="*/ 7 h 13"/>
                  <a:gd name="T22" fmla="*/ 12 w 15"/>
                  <a:gd name="T23" fmla="*/ 7 h 13"/>
                  <a:gd name="T24" fmla="*/ 9 w 15"/>
                  <a:gd name="T25" fmla="*/ 7 h 13"/>
                  <a:gd name="T26" fmla="*/ 12 w 15"/>
                  <a:gd name="T27" fmla="*/ 10 h 13"/>
                  <a:gd name="T28" fmla="*/ 12 w 15"/>
                  <a:gd name="T29" fmla="*/ 10 h 13"/>
                  <a:gd name="T30" fmla="*/ 12 w 15"/>
                  <a:gd name="T31" fmla="*/ 10 h 13"/>
                  <a:gd name="T32" fmla="*/ 12 w 15"/>
                  <a:gd name="T33" fmla="*/ 10 h 13"/>
                  <a:gd name="T34" fmla="*/ 12 w 15"/>
                  <a:gd name="T35" fmla="*/ 10 h 13"/>
                  <a:gd name="T36" fmla="*/ 12 w 15"/>
                  <a:gd name="T37" fmla="*/ 13 h 13"/>
                  <a:gd name="T38" fmla="*/ 9 w 15"/>
                  <a:gd name="T39" fmla="*/ 13 h 13"/>
                  <a:gd name="T40" fmla="*/ 9 w 15"/>
                  <a:gd name="T41" fmla="*/ 10 h 13"/>
                  <a:gd name="T42" fmla="*/ 9 w 15"/>
                  <a:gd name="T43" fmla="*/ 10 h 13"/>
                  <a:gd name="T44" fmla="*/ 9 w 15"/>
                  <a:gd name="T45" fmla="*/ 10 h 13"/>
                  <a:gd name="T46" fmla="*/ 6 w 15"/>
                  <a:gd name="T47" fmla="*/ 10 h 13"/>
                  <a:gd name="T48" fmla="*/ 6 w 15"/>
                  <a:gd name="T49" fmla="*/ 10 h 13"/>
                  <a:gd name="T50" fmla="*/ 6 w 15"/>
                  <a:gd name="T51" fmla="*/ 7 h 13"/>
                  <a:gd name="T52" fmla="*/ 6 w 15"/>
                  <a:gd name="T53" fmla="*/ 7 h 13"/>
                  <a:gd name="T54" fmla="*/ 6 w 15"/>
                  <a:gd name="T55" fmla="*/ 7 h 13"/>
                  <a:gd name="T56" fmla="*/ 3 w 15"/>
                  <a:gd name="T57" fmla="*/ 4 h 13"/>
                  <a:gd name="T58" fmla="*/ 3 w 15"/>
                  <a:gd name="T59" fmla="*/ 4 h 13"/>
                  <a:gd name="T60" fmla="*/ 3 w 15"/>
                  <a:gd name="T61" fmla="*/ 4 h 13"/>
                  <a:gd name="T62" fmla="*/ 3 w 15"/>
                  <a:gd name="T63" fmla="*/ 4 h 13"/>
                  <a:gd name="T64" fmla="*/ 3 w 15"/>
                  <a:gd name="T65" fmla="*/ 4 h 13"/>
                  <a:gd name="T66" fmla="*/ 0 w 15"/>
                  <a:gd name="T67" fmla="*/ 0 h 13"/>
                  <a:gd name="T68" fmla="*/ 0 w 15"/>
                  <a:gd name="T69" fmla="*/ 0 h 13"/>
                  <a:gd name="T70" fmla="*/ 0 w 15"/>
                  <a:gd name="T71" fmla="*/ 0 h 13"/>
                  <a:gd name="T72" fmla="*/ 3 w 15"/>
                  <a:gd name="T73" fmla="*/ 0 h 13"/>
                  <a:gd name="T74" fmla="*/ 3 w 15"/>
                  <a:gd name="T75" fmla="*/ 0 h 13"/>
                  <a:gd name="T76" fmla="*/ 0 w 15"/>
                  <a:gd name="T77" fmla="*/ 0 h 13"/>
                  <a:gd name="T78" fmla="*/ 0 w 15"/>
                  <a:gd name="T79" fmla="*/ 0 h 13"/>
                  <a:gd name="T80" fmla="*/ 0 w 15"/>
                  <a:gd name="T81" fmla="*/ 4 h 13"/>
                  <a:gd name="T82" fmla="*/ 0 w 15"/>
                  <a:gd name="T83" fmla="*/ 4 h 13"/>
                  <a:gd name="T84" fmla="*/ 3 w 15"/>
                  <a:gd name="T85" fmla="*/ 4 h 13"/>
                  <a:gd name="T86" fmla="*/ 3 w 15"/>
                  <a:gd name="T87" fmla="*/ 7 h 13"/>
                  <a:gd name="T88" fmla="*/ 6 w 15"/>
                  <a:gd name="T89" fmla="*/ 10 h 13"/>
                  <a:gd name="T90" fmla="*/ 6 w 15"/>
                  <a:gd name="T91" fmla="*/ 10 h 13"/>
                  <a:gd name="T92" fmla="*/ 6 w 15"/>
                  <a:gd name="T93" fmla="*/ 13 h 13"/>
                  <a:gd name="T94" fmla="*/ 9 w 15"/>
                  <a:gd name="T95" fmla="*/ 13 h 13"/>
                  <a:gd name="T96" fmla="*/ 9 w 15"/>
                  <a:gd name="T97" fmla="*/ 13 h 13"/>
                  <a:gd name="T98" fmla="*/ 12 w 15"/>
                  <a:gd name="T99" fmla="*/ 13 h 13"/>
                  <a:gd name="T100" fmla="*/ 12 w 15"/>
                  <a:gd name="T101" fmla="*/ 10 h 13"/>
                  <a:gd name="T102" fmla="*/ 12 w 15"/>
                  <a:gd name="T103" fmla="*/ 10 h 13"/>
                  <a:gd name="T104" fmla="*/ 15 w 15"/>
                  <a:gd name="T105" fmla="*/ 10 h 13"/>
                  <a:gd name="T106" fmla="*/ 12 w 15"/>
                  <a:gd name="T107" fmla="*/ 7 h 13"/>
                  <a:gd name="T108" fmla="*/ 12 w 15"/>
                  <a:gd name="T109" fmla="*/ 7 h 13"/>
                  <a:gd name="T110" fmla="*/ 12 w 15"/>
                  <a:gd name="T111" fmla="*/ 7 h 13"/>
                  <a:gd name="T112" fmla="*/ 9 w 15"/>
                  <a:gd name="T113" fmla="*/ 4 h 13"/>
                  <a:gd name="T114" fmla="*/ 6 w 15"/>
                  <a:gd name="T115" fmla="*/ 4 h 13"/>
                  <a:gd name="T116" fmla="*/ 6 w 15"/>
                  <a:gd name="T117" fmla="*/ 0 h 13"/>
                  <a:gd name="T118" fmla="*/ 6 w 15"/>
                  <a:gd name="T119" fmla="*/ 0 h 13"/>
                  <a:gd name="T120" fmla="*/ 3 w 15"/>
                  <a:gd name="T121" fmla="*/ 0 h 13"/>
                  <a:gd name="T122" fmla="*/ 3 w 15"/>
                  <a:gd name="T123" fmla="*/ 0 h 13"/>
                  <a:gd name="T124" fmla="*/ 3 w 15"/>
                  <a:gd name="T1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 h="13">
                    <a:moveTo>
                      <a:pt x="3" y="0"/>
                    </a:moveTo>
                    <a:lnTo>
                      <a:pt x="3" y="0"/>
                    </a:lnTo>
                    <a:lnTo>
                      <a:pt x="3" y="0"/>
                    </a:lnTo>
                    <a:lnTo>
                      <a:pt x="6" y="0"/>
                    </a:lnTo>
                    <a:lnTo>
                      <a:pt x="6" y="0"/>
                    </a:lnTo>
                    <a:lnTo>
                      <a:pt x="6" y="0"/>
                    </a:lnTo>
                    <a:lnTo>
                      <a:pt x="6" y="4"/>
                    </a:lnTo>
                    <a:lnTo>
                      <a:pt x="6" y="4"/>
                    </a:lnTo>
                    <a:lnTo>
                      <a:pt x="6" y="4"/>
                    </a:lnTo>
                    <a:lnTo>
                      <a:pt x="9" y="4"/>
                    </a:lnTo>
                    <a:lnTo>
                      <a:pt x="12" y="7"/>
                    </a:lnTo>
                    <a:lnTo>
                      <a:pt x="12" y="7"/>
                    </a:lnTo>
                    <a:lnTo>
                      <a:pt x="9" y="7"/>
                    </a:lnTo>
                    <a:lnTo>
                      <a:pt x="12" y="10"/>
                    </a:lnTo>
                    <a:lnTo>
                      <a:pt x="12" y="10"/>
                    </a:lnTo>
                    <a:lnTo>
                      <a:pt x="12" y="10"/>
                    </a:lnTo>
                    <a:lnTo>
                      <a:pt x="12" y="10"/>
                    </a:lnTo>
                    <a:lnTo>
                      <a:pt x="12" y="10"/>
                    </a:lnTo>
                    <a:lnTo>
                      <a:pt x="12" y="13"/>
                    </a:lnTo>
                    <a:lnTo>
                      <a:pt x="9" y="13"/>
                    </a:lnTo>
                    <a:lnTo>
                      <a:pt x="9" y="10"/>
                    </a:lnTo>
                    <a:lnTo>
                      <a:pt x="9" y="10"/>
                    </a:lnTo>
                    <a:lnTo>
                      <a:pt x="9" y="10"/>
                    </a:lnTo>
                    <a:lnTo>
                      <a:pt x="6" y="10"/>
                    </a:lnTo>
                    <a:lnTo>
                      <a:pt x="6" y="10"/>
                    </a:lnTo>
                    <a:lnTo>
                      <a:pt x="6" y="7"/>
                    </a:lnTo>
                    <a:lnTo>
                      <a:pt x="6" y="7"/>
                    </a:lnTo>
                    <a:lnTo>
                      <a:pt x="6" y="7"/>
                    </a:lnTo>
                    <a:lnTo>
                      <a:pt x="3" y="4"/>
                    </a:lnTo>
                    <a:lnTo>
                      <a:pt x="3" y="4"/>
                    </a:lnTo>
                    <a:lnTo>
                      <a:pt x="3" y="4"/>
                    </a:lnTo>
                    <a:lnTo>
                      <a:pt x="3" y="4"/>
                    </a:lnTo>
                    <a:lnTo>
                      <a:pt x="3" y="4"/>
                    </a:lnTo>
                    <a:lnTo>
                      <a:pt x="0" y="0"/>
                    </a:lnTo>
                    <a:lnTo>
                      <a:pt x="0" y="0"/>
                    </a:lnTo>
                    <a:lnTo>
                      <a:pt x="0" y="0"/>
                    </a:lnTo>
                    <a:lnTo>
                      <a:pt x="3" y="0"/>
                    </a:lnTo>
                    <a:close/>
                    <a:moveTo>
                      <a:pt x="3" y="0"/>
                    </a:moveTo>
                    <a:lnTo>
                      <a:pt x="0" y="0"/>
                    </a:lnTo>
                    <a:lnTo>
                      <a:pt x="0" y="0"/>
                    </a:lnTo>
                    <a:lnTo>
                      <a:pt x="0" y="4"/>
                    </a:lnTo>
                    <a:lnTo>
                      <a:pt x="0" y="4"/>
                    </a:lnTo>
                    <a:lnTo>
                      <a:pt x="3" y="4"/>
                    </a:lnTo>
                    <a:lnTo>
                      <a:pt x="3" y="7"/>
                    </a:lnTo>
                    <a:lnTo>
                      <a:pt x="6" y="10"/>
                    </a:lnTo>
                    <a:lnTo>
                      <a:pt x="6" y="10"/>
                    </a:lnTo>
                    <a:lnTo>
                      <a:pt x="6" y="13"/>
                    </a:lnTo>
                    <a:lnTo>
                      <a:pt x="9" y="13"/>
                    </a:lnTo>
                    <a:lnTo>
                      <a:pt x="9" y="13"/>
                    </a:lnTo>
                    <a:lnTo>
                      <a:pt x="12" y="13"/>
                    </a:lnTo>
                    <a:lnTo>
                      <a:pt x="12" y="10"/>
                    </a:lnTo>
                    <a:lnTo>
                      <a:pt x="12" y="10"/>
                    </a:lnTo>
                    <a:lnTo>
                      <a:pt x="15" y="10"/>
                    </a:lnTo>
                    <a:lnTo>
                      <a:pt x="12" y="7"/>
                    </a:lnTo>
                    <a:lnTo>
                      <a:pt x="12" y="7"/>
                    </a:lnTo>
                    <a:lnTo>
                      <a:pt x="12" y="7"/>
                    </a:lnTo>
                    <a:lnTo>
                      <a:pt x="9" y="4"/>
                    </a:lnTo>
                    <a:lnTo>
                      <a:pt x="6" y="4"/>
                    </a:lnTo>
                    <a:lnTo>
                      <a:pt x="6" y="0"/>
                    </a:lnTo>
                    <a:lnTo>
                      <a:pt x="6" y="0"/>
                    </a:lnTo>
                    <a:lnTo>
                      <a:pt x="3" y="0"/>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57" name="Freeform 1156"/>
              <p:cNvSpPr>
                <a:spLocks noEditPoints="1"/>
              </p:cNvSpPr>
              <p:nvPr/>
            </p:nvSpPr>
            <p:spPr bwMode="auto">
              <a:xfrm>
                <a:off x="4212968" y="2454275"/>
                <a:ext cx="23813" cy="20638"/>
              </a:xfrm>
              <a:custGeom>
                <a:avLst/>
                <a:gdLst>
                  <a:gd name="T0" fmla="*/ 3 w 15"/>
                  <a:gd name="T1" fmla="*/ 0 h 13"/>
                  <a:gd name="T2" fmla="*/ 3 w 15"/>
                  <a:gd name="T3" fmla="*/ 0 h 13"/>
                  <a:gd name="T4" fmla="*/ 3 w 15"/>
                  <a:gd name="T5" fmla="*/ 0 h 13"/>
                  <a:gd name="T6" fmla="*/ 6 w 15"/>
                  <a:gd name="T7" fmla="*/ 0 h 13"/>
                  <a:gd name="T8" fmla="*/ 6 w 15"/>
                  <a:gd name="T9" fmla="*/ 0 h 13"/>
                  <a:gd name="T10" fmla="*/ 6 w 15"/>
                  <a:gd name="T11" fmla="*/ 0 h 13"/>
                  <a:gd name="T12" fmla="*/ 6 w 15"/>
                  <a:gd name="T13" fmla="*/ 4 h 13"/>
                  <a:gd name="T14" fmla="*/ 6 w 15"/>
                  <a:gd name="T15" fmla="*/ 4 h 13"/>
                  <a:gd name="T16" fmla="*/ 6 w 15"/>
                  <a:gd name="T17" fmla="*/ 4 h 13"/>
                  <a:gd name="T18" fmla="*/ 9 w 15"/>
                  <a:gd name="T19" fmla="*/ 4 h 13"/>
                  <a:gd name="T20" fmla="*/ 12 w 15"/>
                  <a:gd name="T21" fmla="*/ 7 h 13"/>
                  <a:gd name="T22" fmla="*/ 12 w 15"/>
                  <a:gd name="T23" fmla="*/ 7 h 13"/>
                  <a:gd name="T24" fmla="*/ 9 w 15"/>
                  <a:gd name="T25" fmla="*/ 7 h 13"/>
                  <a:gd name="T26" fmla="*/ 12 w 15"/>
                  <a:gd name="T27" fmla="*/ 10 h 13"/>
                  <a:gd name="T28" fmla="*/ 12 w 15"/>
                  <a:gd name="T29" fmla="*/ 10 h 13"/>
                  <a:gd name="T30" fmla="*/ 12 w 15"/>
                  <a:gd name="T31" fmla="*/ 10 h 13"/>
                  <a:gd name="T32" fmla="*/ 12 w 15"/>
                  <a:gd name="T33" fmla="*/ 10 h 13"/>
                  <a:gd name="T34" fmla="*/ 12 w 15"/>
                  <a:gd name="T35" fmla="*/ 10 h 13"/>
                  <a:gd name="T36" fmla="*/ 12 w 15"/>
                  <a:gd name="T37" fmla="*/ 13 h 13"/>
                  <a:gd name="T38" fmla="*/ 9 w 15"/>
                  <a:gd name="T39" fmla="*/ 13 h 13"/>
                  <a:gd name="T40" fmla="*/ 9 w 15"/>
                  <a:gd name="T41" fmla="*/ 10 h 13"/>
                  <a:gd name="T42" fmla="*/ 9 w 15"/>
                  <a:gd name="T43" fmla="*/ 10 h 13"/>
                  <a:gd name="T44" fmla="*/ 9 w 15"/>
                  <a:gd name="T45" fmla="*/ 10 h 13"/>
                  <a:gd name="T46" fmla="*/ 6 w 15"/>
                  <a:gd name="T47" fmla="*/ 10 h 13"/>
                  <a:gd name="T48" fmla="*/ 6 w 15"/>
                  <a:gd name="T49" fmla="*/ 10 h 13"/>
                  <a:gd name="T50" fmla="*/ 6 w 15"/>
                  <a:gd name="T51" fmla="*/ 7 h 13"/>
                  <a:gd name="T52" fmla="*/ 6 w 15"/>
                  <a:gd name="T53" fmla="*/ 7 h 13"/>
                  <a:gd name="T54" fmla="*/ 6 w 15"/>
                  <a:gd name="T55" fmla="*/ 7 h 13"/>
                  <a:gd name="T56" fmla="*/ 3 w 15"/>
                  <a:gd name="T57" fmla="*/ 4 h 13"/>
                  <a:gd name="T58" fmla="*/ 3 w 15"/>
                  <a:gd name="T59" fmla="*/ 4 h 13"/>
                  <a:gd name="T60" fmla="*/ 3 w 15"/>
                  <a:gd name="T61" fmla="*/ 4 h 13"/>
                  <a:gd name="T62" fmla="*/ 3 w 15"/>
                  <a:gd name="T63" fmla="*/ 4 h 13"/>
                  <a:gd name="T64" fmla="*/ 3 w 15"/>
                  <a:gd name="T65" fmla="*/ 4 h 13"/>
                  <a:gd name="T66" fmla="*/ 0 w 15"/>
                  <a:gd name="T67" fmla="*/ 0 h 13"/>
                  <a:gd name="T68" fmla="*/ 0 w 15"/>
                  <a:gd name="T69" fmla="*/ 0 h 13"/>
                  <a:gd name="T70" fmla="*/ 0 w 15"/>
                  <a:gd name="T71" fmla="*/ 0 h 13"/>
                  <a:gd name="T72" fmla="*/ 3 w 15"/>
                  <a:gd name="T73" fmla="*/ 0 h 13"/>
                  <a:gd name="T74" fmla="*/ 3 w 15"/>
                  <a:gd name="T75" fmla="*/ 0 h 13"/>
                  <a:gd name="T76" fmla="*/ 0 w 15"/>
                  <a:gd name="T77" fmla="*/ 0 h 13"/>
                  <a:gd name="T78" fmla="*/ 0 w 15"/>
                  <a:gd name="T79" fmla="*/ 0 h 13"/>
                  <a:gd name="T80" fmla="*/ 0 w 15"/>
                  <a:gd name="T81" fmla="*/ 4 h 13"/>
                  <a:gd name="T82" fmla="*/ 0 w 15"/>
                  <a:gd name="T83" fmla="*/ 4 h 13"/>
                  <a:gd name="T84" fmla="*/ 3 w 15"/>
                  <a:gd name="T85" fmla="*/ 4 h 13"/>
                  <a:gd name="T86" fmla="*/ 3 w 15"/>
                  <a:gd name="T87" fmla="*/ 7 h 13"/>
                  <a:gd name="T88" fmla="*/ 6 w 15"/>
                  <a:gd name="T89" fmla="*/ 10 h 13"/>
                  <a:gd name="T90" fmla="*/ 6 w 15"/>
                  <a:gd name="T91" fmla="*/ 10 h 13"/>
                  <a:gd name="T92" fmla="*/ 6 w 15"/>
                  <a:gd name="T93" fmla="*/ 13 h 13"/>
                  <a:gd name="T94" fmla="*/ 9 w 15"/>
                  <a:gd name="T95" fmla="*/ 13 h 13"/>
                  <a:gd name="T96" fmla="*/ 9 w 15"/>
                  <a:gd name="T97" fmla="*/ 13 h 13"/>
                  <a:gd name="T98" fmla="*/ 12 w 15"/>
                  <a:gd name="T99" fmla="*/ 13 h 13"/>
                  <a:gd name="T100" fmla="*/ 12 w 15"/>
                  <a:gd name="T101" fmla="*/ 10 h 13"/>
                  <a:gd name="T102" fmla="*/ 12 w 15"/>
                  <a:gd name="T103" fmla="*/ 10 h 13"/>
                  <a:gd name="T104" fmla="*/ 15 w 15"/>
                  <a:gd name="T105" fmla="*/ 10 h 13"/>
                  <a:gd name="T106" fmla="*/ 12 w 15"/>
                  <a:gd name="T107" fmla="*/ 7 h 13"/>
                  <a:gd name="T108" fmla="*/ 12 w 15"/>
                  <a:gd name="T109" fmla="*/ 7 h 13"/>
                  <a:gd name="T110" fmla="*/ 12 w 15"/>
                  <a:gd name="T111" fmla="*/ 7 h 13"/>
                  <a:gd name="T112" fmla="*/ 9 w 15"/>
                  <a:gd name="T113" fmla="*/ 4 h 13"/>
                  <a:gd name="T114" fmla="*/ 6 w 15"/>
                  <a:gd name="T115" fmla="*/ 4 h 13"/>
                  <a:gd name="T116" fmla="*/ 6 w 15"/>
                  <a:gd name="T117" fmla="*/ 0 h 13"/>
                  <a:gd name="T118" fmla="*/ 6 w 15"/>
                  <a:gd name="T119" fmla="*/ 0 h 13"/>
                  <a:gd name="T120" fmla="*/ 3 w 15"/>
                  <a:gd name="T121" fmla="*/ 0 h 13"/>
                  <a:gd name="T122" fmla="*/ 3 w 15"/>
                  <a:gd name="T123" fmla="*/ 0 h 13"/>
                  <a:gd name="T124" fmla="*/ 3 w 15"/>
                  <a:gd name="T1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 h="13">
                    <a:moveTo>
                      <a:pt x="3" y="0"/>
                    </a:moveTo>
                    <a:lnTo>
                      <a:pt x="3" y="0"/>
                    </a:lnTo>
                    <a:lnTo>
                      <a:pt x="3" y="0"/>
                    </a:lnTo>
                    <a:lnTo>
                      <a:pt x="6" y="0"/>
                    </a:lnTo>
                    <a:lnTo>
                      <a:pt x="6" y="0"/>
                    </a:lnTo>
                    <a:lnTo>
                      <a:pt x="6" y="0"/>
                    </a:lnTo>
                    <a:lnTo>
                      <a:pt x="6" y="4"/>
                    </a:lnTo>
                    <a:lnTo>
                      <a:pt x="6" y="4"/>
                    </a:lnTo>
                    <a:lnTo>
                      <a:pt x="6" y="4"/>
                    </a:lnTo>
                    <a:lnTo>
                      <a:pt x="9" y="4"/>
                    </a:lnTo>
                    <a:lnTo>
                      <a:pt x="12" y="7"/>
                    </a:lnTo>
                    <a:lnTo>
                      <a:pt x="12" y="7"/>
                    </a:lnTo>
                    <a:lnTo>
                      <a:pt x="9" y="7"/>
                    </a:lnTo>
                    <a:lnTo>
                      <a:pt x="12" y="10"/>
                    </a:lnTo>
                    <a:lnTo>
                      <a:pt x="12" y="10"/>
                    </a:lnTo>
                    <a:lnTo>
                      <a:pt x="12" y="10"/>
                    </a:lnTo>
                    <a:lnTo>
                      <a:pt x="12" y="10"/>
                    </a:lnTo>
                    <a:lnTo>
                      <a:pt x="12" y="10"/>
                    </a:lnTo>
                    <a:lnTo>
                      <a:pt x="12" y="13"/>
                    </a:lnTo>
                    <a:lnTo>
                      <a:pt x="9" y="13"/>
                    </a:lnTo>
                    <a:lnTo>
                      <a:pt x="9" y="10"/>
                    </a:lnTo>
                    <a:lnTo>
                      <a:pt x="9" y="10"/>
                    </a:lnTo>
                    <a:lnTo>
                      <a:pt x="9" y="10"/>
                    </a:lnTo>
                    <a:lnTo>
                      <a:pt x="6" y="10"/>
                    </a:lnTo>
                    <a:lnTo>
                      <a:pt x="6" y="10"/>
                    </a:lnTo>
                    <a:lnTo>
                      <a:pt x="6" y="7"/>
                    </a:lnTo>
                    <a:lnTo>
                      <a:pt x="6" y="7"/>
                    </a:lnTo>
                    <a:lnTo>
                      <a:pt x="6" y="7"/>
                    </a:lnTo>
                    <a:lnTo>
                      <a:pt x="3" y="4"/>
                    </a:lnTo>
                    <a:lnTo>
                      <a:pt x="3" y="4"/>
                    </a:lnTo>
                    <a:lnTo>
                      <a:pt x="3" y="4"/>
                    </a:lnTo>
                    <a:lnTo>
                      <a:pt x="3" y="4"/>
                    </a:lnTo>
                    <a:lnTo>
                      <a:pt x="3" y="4"/>
                    </a:lnTo>
                    <a:lnTo>
                      <a:pt x="0" y="0"/>
                    </a:lnTo>
                    <a:lnTo>
                      <a:pt x="0" y="0"/>
                    </a:lnTo>
                    <a:lnTo>
                      <a:pt x="0" y="0"/>
                    </a:lnTo>
                    <a:lnTo>
                      <a:pt x="3" y="0"/>
                    </a:lnTo>
                    <a:moveTo>
                      <a:pt x="3" y="0"/>
                    </a:moveTo>
                    <a:lnTo>
                      <a:pt x="0" y="0"/>
                    </a:lnTo>
                    <a:lnTo>
                      <a:pt x="0" y="0"/>
                    </a:lnTo>
                    <a:lnTo>
                      <a:pt x="0" y="4"/>
                    </a:lnTo>
                    <a:lnTo>
                      <a:pt x="0" y="4"/>
                    </a:lnTo>
                    <a:lnTo>
                      <a:pt x="3" y="4"/>
                    </a:lnTo>
                    <a:lnTo>
                      <a:pt x="3" y="7"/>
                    </a:lnTo>
                    <a:lnTo>
                      <a:pt x="6" y="10"/>
                    </a:lnTo>
                    <a:lnTo>
                      <a:pt x="6" y="10"/>
                    </a:lnTo>
                    <a:lnTo>
                      <a:pt x="6" y="13"/>
                    </a:lnTo>
                    <a:lnTo>
                      <a:pt x="9" y="13"/>
                    </a:lnTo>
                    <a:lnTo>
                      <a:pt x="9" y="13"/>
                    </a:lnTo>
                    <a:lnTo>
                      <a:pt x="12" y="13"/>
                    </a:lnTo>
                    <a:lnTo>
                      <a:pt x="12" y="10"/>
                    </a:lnTo>
                    <a:lnTo>
                      <a:pt x="12" y="10"/>
                    </a:lnTo>
                    <a:lnTo>
                      <a:pt x="15" y="10"/>
                    </a:lnTo>
                    <a:lnTo>
                      <a:pt x="12" y="7"/>
                    </a:lnTo>
                    <a:lnTo>
                      <a:pt x="12" y="7"/>
                    </a:lnTo>
                    <a:lnTo>
                      <a:pt x="12" y="7"/>
                    </a:lnTo>
                    <a:lnTo>
                      <a:pt x="9" y="4"/>
                    </a:lnTo>
                    <a:lnTo>
                      <a:pt x="6" y="4"/>
                    </a:lnTo>
                    <a:lnTo>
                      <a:pt x="6" y="0"/>
                    </a:lnTo>
                    <a:lnTo>
                      <a:pt x="6" y="0"/>
                    </a:lnTo>
                    <a:lnTo>
                      <a:pt x="3" y="0"/>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58" name="Freeform 1157"/>
              <p:cNvSpPr>
                <a:spLocks/>
              </p:cNvSpPr>
              <p:nvPr/>
            </p:nvSpPr>
            <p:spPr bwMode="auto">
              <a:xfrm>
                <a:off x="4208206" y="2430463"/>
                <a:ext cx="9525" cy="4763"/>
              </a:xfrm>
              <a:custGeom>
                <a:avLst/>
                <a:gdLst>
                  <a:gd name="T0" fmla="*/ 6 w 6"/>
                  <a:gd name="T1" fmla="*/ 3 h 3"/>
                  <a:gd name="T2" fmla="*/ 3 w 6"/>
                  <a:gd name="T3" fmla="*/ 0 h 3"/>
                  <a:gd name="T4" fmla="*/ 0 w 6"/>
                  <a:gd name="T5" fmla="*/ 0 h 3"/>
                  <a:gd name="T6" fmla="*/ 0 w 6"/>
                  <a:gd name="T7" fmla="*/ 3 h 3"/>
                  <a:gd name="T8" fmla="*/ 3 w 6"/>
                  <a:gd name="T9" fmla="*/ 3 h 3"/>
                  <a:gd name="T10" fmla="*/ 6 w 6"/>
                  <a:gd name="T11" fmla="*/ 3 h 3"/>
                </a:gdLst>
                <a:ahLst/>
                <a:cxnLst>
                  <a:cxn ang="0">
                    <a:pos x="T0" y="T1"/>
                  </a:cxn>
                  <a:cxn ang="0">
                    <a:pos x="T2" y="T3"/>
                  </a:cxn>
                  <a:cxn ang="0">
                    <a:pos x="T4" y="T5"/>
                  </a:cxn>
                  <a:cxn ang="0">
                    <a:pos x="T6" y="T7"/>
                  </a:cxn>
                  <a:cxn ang="0">
                    <a:pos x="T8" y="T9"/>
                  </a:cxn>
                  <a:cxn ang="0">
                    <a:pos x="T10" y="T11"/>
                  </a:cxn>
                </a:cxnLst>
                <a:rect l="0" t="0" r="r" b="b"/>
                <a:pathLst>
                  <a:path w="6" h="3">
                    <a:moveTo>
                      <a:pt x="6" y="3"/>
                    </a:moveTo>
                    <a:lnTo>
                      <a:pt x="3" y="0"/>
                    </a:lnTo>
                    <a:lnTo>
                      <a:pt x="0" y="0"/>
                    </a:lnTo>
                    <a:lnTo>
                      <a:pt x="0" y="3"/>
                    </a:lnTo>
                    <a:lnTo>
                      <a:pt x="3" y="3"/>
                    </a:lnTo>
                    <a:lnTo>
                      <a:pt x="6" y="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59" name="Freeform 1158"/>
              <p:cNvSpPr>
                <a:spLocks/>
              </p:cNvSpPr>
              <p:nvPr/>
            </p:nvSpPr>
            <p:spPr bwMode="auto">
              <a:xfrm>
                <a:off x="4208206" y="2430463"/>
                <a:ext cx="9525" cy="4763"/>
              </a:xfrm>
              <a:custGeom>
                <a:avLst/>
                <a:gdLst>
                  <a:gd name="T0" fmla="*/ 3 w 6"/>
                  <a:gd name="T1" fmla="*/ 0 h 3"/>
                  <a:gd name="T2" fmla="*/ 0 w 6"/>
                  <a:gd name="T3" fmla="*/ 0 h 3"/>
                  <a:gd name="T4" fmla="*/ 0 w 6"/>
                  <a:gd name="T5" fmla="*/ 3 h 3"/>
                  <a:gd name="T6" fmla="*/ 3 w 6"/>
                  <a:gd name="T7" fmla="*/ 3 h 3"/>
                  <a:gd name="T8" fmla="*/ 6 w 6"/>
                  <a:gd name="T9" fmla="*/ 3 h 3"/>
                  <a:gd name="T10" fmla="*/ 3 w 6"/>
                  <a:gd name="T11" fmla="*/ 0 h 3"/>
                  <a:gd name="T12" fmla="*/ 3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3" y="0"/>
                    </a:moveTo>
                    <a:lnTo>
                      <a:pt x="0" y="0"/>
                    </a:lnTo>
                    <a:lnTo>
                      <a:pt x="0" y="3"/>
                    </a:lnTo>
                    <a:lnTo>
                      <a:pt x="3" y="3"/>
                    </a:lnTo>
                    <a:lnTo>
                      <a:pt x="6"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grpSp>
      </p:grpSp>
      <p:sp>
        <p:nvSpPr>
          <p:cNvPr id="871" name="Freeform 870"/>
          <p:cNvSpPr>
            <a:spLocks/>
          </p:cNvSpPr>
          <p:nvPr/>
        </p:nvSpPr>
        <p:spPr bwMode="auto">
          <a:xfrm>
            <a:off x="4175864" y="3757601"/>
            <a:ext cx="58738" cy="19050"/>
          </a:xfrm>
          <a:custGeom>
            <a:avLst/>
            <a:gdLst>
              <a:gd name="T0" fmla="*/ 28 w 37"/>
              <a:gd name="T1" fmla="*/ 9 h 12"/>
              <a:gd name="T2" fmla="*/ 31 w 37"/>
              <a:gd name="T3" fmla="*/ 6 h 12"/>
              <a:gd name="T4" fmla="*/ 31 w 37"/>
              <a:gd name="T5" fmla="*/ 6 h 12"/>
              <a:gd name="T6" fmla="*/ 37 w 37"/>
              <a:gd name="T7" fmla="*/ 6 h 12"/>
              <a:gd name="T8" fmla="*/ 37 w 37"/>
              <a:gd name="T9" fmla="*/ 3 h 12"/>
              <a:gd name="T10" fmla="*/ 34 w 37"/>
              <a:gd name="T11" fmla="*/ 6 h 12"/>
              <a:gd name="T12" fmla="*/ 34 w 37"/>
              <a:gd name="T13" fmla="*/ 3 h 12"/>
              <a:gd name="T14" fmla="*/ 31 w 37"/>
              <a:gd name="T15" fmla="*/ 6 h 12"/>
              <a:gd name="T16" fmla="*/ 31 w 37"/>
              <a:gd name="T17" fmla="*/ 3 h 12"/>
              <a:gd name="T18" fmla="*/ 31 w 37"/>
              <a:gd name="T19" fmla="*/ 3 h 12"/>
              <a:gd name="T20" fmla="*/ 31 w 37"/>
              <a:gd name="T21" fmla="*/ 0 h 12"/>
              <a:gd name="T22" fmla="*/ 28 w 37"/>
              <a:gd name="T23" fmla="*/ 3 h 12"/>
              <a:gd name="T24" fmla="*/ 22 w 37"/>
              <a:gd name="T25" fmla="*/ 3 h 12"/>
              <a:gd name="T26" fmla="*/ 16 w 37"/>
              <a:gd name="T27" fmla="*/ 6 h 12"/>
              <a:gd name="T28" fmla="*/ 13 w 37"/>
              <a:gd name="T29" fmla="*/ 6 h 12"/>
              <a:gd name="T30" fmla="*/ 7 w 37"/>
              <a:gd name="T31" fmla="*/ 6 h 12"/>
              <a:gd name="T32" fmla="*/ 3 w 37"/>
              <a:gd name="T33" fmla="*/ 9 h 12"/>
              <a:gd name="T34" fmla="*/ 0 w 37"/>
              <a:gd name="T35" fmla="*/ 9 h 12"/>
              <a:gd name="T36" fmla="*/ 0 w 37"/>
              <a:gd name="T37" fmla="*/ 12 h 12"/>
              <a:gd name="T38" fmla="*/ 3 w 37"/>
              <a:gd name="T39" fmla="*/ 12 h 12"/>
              <a:gd name="T40" fmla="*/ 0 w 37"/>
              <a:gd name="T41" fmla="*/ 12 h 12"/>
              <a:gd name="T42" fmla="*/ 3 w 37"/>
              <a:gd name="T43" fmla="*/ 12 h 12"/>
              <a:gd name="T44" fmla="*/ 7 w 37"/>
              <a:gd name="T45" fmla="*/ 12 h 12"/>
              <a:gd name="T46" fmla="*/ 10 w 37"/>
              <a:gd name="T47" fmla="*/ 12 h 12"/>
              <a:gd name="T48" fmla="*/ 13 w 37"/>
              <a:gd name="T49" fmla="*/ 9 h 12"/>
              <a:gd name="T50" fmla="*/ 19 w 37"/>
              <a:gd name="T51" fmla="*/ 9 h 12"/>
              <a:gd name="T52" fmla="*/ 22 w 37"/>
              <a:gd name="T53" fmla="*/ 9 h 12"/>
              <a:gd name="T54" fmla="*/ 28 w 37"/>
              <a:gd name="T5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 h="12">
                <a:moveTo>
                  <a:pt x="28" y="9"/>
                </a:moveTo>
                <a:lnTo>
                  <a:pt x="31" y="6"/>
                </a:lnTo>
                <a:lnTo>
                  <a:pt x="31" y="6"/>
                </a:lnTo>
                <a:lnTo>
                  <a:pt x="37" y="6"/>
                </a:lnTo>
                <a:lnTo>
                  <a:pt x="37" y="3"/>
                </a:lnTo>
                <a:lnTo>
                  <a:pt x="34" y="6"/>
                </a:lnTo>
                <a:lnTo>
                  <a:pt x="34" y="3"/>
                </a:lnTo>
                <a:lnTo>
                  <a:pt x="31" y="6"/>
                </a:lnTo>
                <a:lnTo>
                  <a:pt x="31" y="3"/>
                </a:lnTo>
                <a:lnTo>
                  <a:pt x="31" y="3"/>
                </a:lnTo>
                <a:lnTo>
                  <a:pt x="31" y="0"/>
                </a:lnTo>
                <a:lnTo>
                  <a:pt x="28" y="3"/>
                </a:lnTo>
                <a:lnTo>
                  <a:pt x="22" y="3"/>
                </a:lnTo>
                <a:lnTo>
                  <a:pt x="16" y="6"/>
                </a:lnTo>
                <a:lnTo>
                  <a:pt x="13" y="6"/>
                </a:lnTo>
                <a:lnTo>
                  <a:pt x="7" y="6"/>
                </a:lnTo>
                <a:lnTo>
                  <a:pt x="3" y="9"/>
                </a:lnTo>
                <a:lnTo>
                  <a:pt x="0" y="9"/>
                </a:lnTo>
                <a:lnTo>
                  <a:pt x="0" y="12"/>
                </a:lnTo>
                <a:lnTo>
                  <a:pt x="3" y="12"/>
                </a:lnTo>
                <a:lnTo>
                  <a:pt x="0" y="12"/>
                </a:lnTo>
                <a:lnTo>
                  <a:pt x="3" y="12"/>
                </a:lnTo>
                <a:lnTo>
                  <a:pt x="7" y="12"/>
                </a:lnTo>
                <a:lnTo>
                  <a:pt x="10" y="12"/>
                </a:lnTo>
                <a:lnTo>
                  <a:pt x="13" y="9"/>
                </a:lnTo>
                <a:lnTo>
                  <a:pt x="19" y="9"/>
                </a:lnTo>
                <a:lnTo>
                  <a:pt x="22" y="9"/>
                </a:lnTo>
                <a:lnTo>
                  <a:pt x="28" y="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872" name="Freeform 871"/>
          <p:cNvSpPr>
            <a:spLocks/>
          </p:cNvSpPr>
          <p:nvPr/>
        </p:nvSpPr>
        <p:spPr bwMode="auto">
          <a:xfrm>
            <a:off x="4272702" y="3748076"/>
            <a:ext cx="9525" cy="4763"/>
          </a:xfrm>
          <a:custGeom>
            <a:avLst/>
            <a:gdLst>
              <a:gd name="T0" fmla="*/ 3 w 6"/>
              <a:gd name="T1" fmla="*/ 0 h 3"/>
              <a:gd name="T2" fmla="*/ 0 w 6"/>
              <a:gd name="T3" fmla="*/ 0 h 3"/>
              <a:gd name="T4" fmla="*/ 0 w 6"/>
              <a:gd name="T5" fmla="*/ 3 h 3"/>
              <a:gd name="T6" fmla="*/ 0 w 6"/>
              <a:gd name="T7" fmla="*/ 3 h 3"/>
              <a:gd name="T8" fmla="*/ 3 w 6"/>
              <a:gd name="T9" fmla="*/ 3 h 3"/>
              <a:gd name="T10" fmla="*/ 3 w 6"/>
              <a:gd name="T11" fmla="*/ 3 h 3"/>
              <a:gd name="T12" fmla="*/ 6 w 6"/>
              <a:gd name="T13" fmla="*/ 3 h 3"/>
              <a:gd name="T14" fmla="*/ 6 w 6"/>
              <a:gd name="T15" fmla="*/ 0 h 3"/>
              <a:gd name="T16" fmla="*/ 3 w 6"/>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3" y="0"/>
                </a:moveTo>
                <a:lnTo>
                  <a:pt x="0" y="0"/>
                </a:lnTo>
                <a:lnTo>
                  <a:pt x="0" y="3"/>
                </a:lnTo>
                <a:lnTo>
                  <a:pt x="0" y="3"/>
                </a:lnTo>
                <a:lnTo>
                  <a:pt x="3" y="3"/>
                </a:lnTo>
                <a:lnTo>
                  <a:pt x="3" y="3"/>
                </a:lnTo>
                <a:lnTo>
                  <a:pt x="6" y="3"/>
                </a:lnTo>
                <a:lnTo>
                  <a:pt x="6" y="0"/>
                </a:lnTo>
                <a:lnTo>
                  <a:pt x="3"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873" name="Freeform 872"/>
          <p:cNvSpPr>
            <a:spLocks noEditPoints="1"/>
          </p:cNvSpPr>
          <p:nvPr/>
        </p:nvSpPr>
        <p:spPr bwMode="auto">
          <a:xfrm>
            <a:off x="2710602" y="3325801"/>
            <a:ext cx="1700213" cy="1003300"/>
          </a:xfrm>
          <a:custGeom>
            <a:avLst/>
            <a:gdLst>
              <a:gd name="T0" fmla="*/ 348 w 355"/>
              <a:gd name="T1" fmla="*/ 41 h 209"/>
              <a:gd name="T2" fmla="*/ 326 w 355"/>
              <a:gd name="T3" fmla="*/ 58 h 209"/>
              <a:gd name="T4" fmla="*/ 295 w 355"/>
              <a:gd name="T5" fmla="*/ 70 h 209"/>
              <a:gd name="T6" fmla="*/ 277 w 355"/>
              <a:gd name="T7" fmla="*/ 77 h 209"/>
              <a:gd name="T8" fmla="*/ 254 w 355"/>
              <a:gd name="T9" fmla="*/ 86 h 209"/>
              <a:gd name="T10" fmla="*/ 257 w 355"/>
              <a:gd name="T11" fmla="*/ 76 h 209"/>
              <a:gd name="T12" fmla="*/ 252 w 355"/>
              <a:gd name="T13" fmla="*/ 64 h 209"/>
              <a:gd name="T14" fmla="*/ 247 w 355"/>
              <a:gd name="T15" fmla="*/ 50 h 209"/>
              <a:gd name="T16" fmla="*/ 241 w 355"/>
              <a:gd name="T17" fmla="*/ 54 h 209"/>
              <a:gd name="T18" fmla="*/ 232 w 355"/>
              <a:gd name="T19" fmla="*/ 79 h 209"/>
              <a:gd name="T20" fmla="*/ 228 w 355"/>
              <a:gd name="T21" fmla="*/ 63 h 209"/>
              <a:gd name="T22" fmla="*/ 237 w 355"/>
              <a:gd name="T23" fmla="*/ 46 h 209"/>
              <a:gd name="T24" fmla="*/ 252 w 355"/>
              <a:gd name="T25" fmla="*/ 46 h 209"/>
              <a:gd name="T26" fmla="*/ 241 w 355"/>
              <a:gd name="T27" fmla="*/ 40 h 209"/>
              <a:gd name="T28" fmla="*/ 233 w 355"/>
              <a:gd name="T29" fmla="*/ 33 h 209"/>
              <a:gd name="T30" fmla="*/ 215 w 355"/>
              <a:gd name="T31" fmla="*/ 37 h 209"/>
              <a:gd name="T32" fmla="*/ 224 w 355"/>
              <a:gd name="T33" fmla="*/ 27 h 209"/>
              <a:gd name="T34" fmla="*/ 199 w 355"/>
              <a:gd name="T35" fmla="*/ 19 h 209"/>
              <a:gd name="T36" fmla="*/ 32 w 355"/>
              <a:gd name="T37" fmla="*/ 10 h 209"/>
              <a:gd name="T38" fmla="*/ 26 w 355"/>
              <a:gd name="T39" fmla="*/ 13 h 209"/>
              <a:gd name="T40" fmla="*/ 18 w 355"/>
              <a:gd name="T41" fmla="*/ 19 h 209"/>
              <a:gd name="T42" fmla="*/ 17 w 355"/>
              <a:gd name="T43" fmla="*/ 27 h 209"/>
              <a:gd name="T44" fmla="*/ 4 w 355"/>
              <a:gd name="T45" fmla="*/ 66 h 209"/>
              <a:gd name="T46" fmla="*/ 4 w 355"/>
              <a:gd name="T47" fmla="*/ 99 h 209"/>
              <a:gd name="T48" fmla="*/ 8 w 355"/>
              <a:gd name="T49" fmla="*/ 106 h 209"/>
              <a:gd name="T50" fmla="*/ 8 w 355"/>
              <a:gd name="T51" fmla="*/ 121 h 209"/>
              <a:gd name="T52" fmla="*/ 25 w 355"/>
              <a:gd name="T53" fmla="*/ 138 h 209"/>
              <a:gd name="T54" fmla="*/ 99 w 355"/>
              <a:gd name="T55" fmla="*/ 163 h 209"/>
              <a:gd name="T56" fmla="*/ 107 w 355"/>
              <a:gd name="T57" fmla="*/ 175 h 209"/>
              <a:gd name="T58" fmla="*/ 119 w 355"/>
              <a:gd name="T59" fmla="*/ 174 h 209"/>
              <a:gd name="T60" fmla="*/ 134 w 355"/>
              <a:gd name="T61" fmla="*/ 188 h 209"/>
              <a:gd name="T62" fmla="*/ 145 w 355"/>
              <a:gd name="T63" fmla="*/ 204 h 209"/>
              <a:gd name="T64" fmla="*/ 155 w 355"/>
              <a:gd name="T65" fmla="*/ 183 h 209"/>
              <a:gd name="T66" fmla="*/ 169 w 355"/>
              <a:gd name="T67" fmla="*/ 177 h 209"/>
              <a:gd name="T68" fmla="*/ 188 w 355"/>
              <a:gd name="T69" fmla="*/ 180 h 209"/>
              <a:gd name="T70" fmla="*/ 196 w 355"/>
              <a:gd name="T71" fmla="*/ 177 h 209"/>
              <a:gd name="T72" fmla="*/ 212 w 355"/>
              <a:gd name="T73" fmla="*/ 171 h 209"/>
              <a:gd name="T74" fmla="*/ 224 w 355"/>
              <a:gd name="T75" fmla="*/ 175 h 209"/>
              <a:gd name="T76" fmla="*/ 237 w 355"/>
              <a:gd name="T77" fmla="*/ 180 h 209"/>
              <a:gd name="T78" fmla="*/ 241 w 355"/>
              <a:gd name="T79" fmla="*/ 196 h 209"/>
              <a:gd name="T80" fmla="*/ 253 w 355"/>
              <a:gd name="T81" fmla="*/ 204 h 209"/>
              <a:gd name="T82" fmla="*/ 251 w 355"/>
              <a:gd name="T83" fmla="*/ 163 h 209"/>
              <a:gd name="T84" fmla="*/ 266 w 355"/>
              <a:gd name="T85" fmla="*/ 151 h 209"/>
              <a:gd name="T86" fmla="*/ 284 w 355"/>
              <a:gd name="T87" fmla="*/ 137 h 209"/>
              <a:gd name="T88" fmla="*/ 284 w 355"/>
              <a:gd name="T89" fmla="*/ 132 h 209"/>
              <a:gd name="T90" fmla="*/ 284 w 355"/>
              <a:gd name="T91" fmla="*/ 122 h 209"/>
              <a:gd name="T92" fmla="*/ 282 w 355"/>
              <a:gd name="T93" fmla="*/ 111 h 209"/>
              <a:gd name="T94" fmla="*/ 290 w 355"/>
              <a:gd name="T95" fmla="*/ 104 h 209"/>
              <a:gd name="T96" fmla="*/ 290 w 355"/>
              <a:gd name="T97" fmla="*/ 121 h 209"/>
              <a:gd name="T98" fmla="*/ 297 w 355"/>
              <a:gd name="T99" fmla="*/ 106 h 209"/>
              <a:gd name="T100" fmla="*/ 305 w 355"/>
              <a:gd name="T101" fmla="*/ 94 h 209"/>
              <a:gd name="T102" fmla="*/ 327 w 355"/>
              <a:gd name="T103" fmla="*/ 86 h 209"/>
              <a:gd name="T104" fmla="*/ 333 w 355"/>
              <a:gd name="T105" fmla="*/ 69 h 209"/>
              <a:gd name="T106" fmla="*/ 349 w 355"/>
              <a:gd name="T107" fmla="*/ 64 h 209"/>
              <a:gd name="T108" fmla="*/ 80 w 355"/>
              <a:gd name="T109" fmla="*/ 109 h 209"/>
              <a:gd name="T110" fmla="*/ 78 w 355"/>
              <a:gd name="T111" fmla="*/ 110 h 209"/>
              <a:gd name="T112" fmla="*/ 126 w 355"/>
              <a:gd name="T113" fmla="*/ 23 h 209"/>
              <a:gd name="T114" fmla="*/ 126 w 355"/>
              <a:gd name="T115" fmla="*/ 19 h 209"/>
              <a:gd name="T116" fmla="*/ 143 w 355"/>
              <a:gd name="T117" fmla="*/ 20 h 209"/>
              <a:gd name="T118" fmla="*/ 154 w 355"/>
              <a:gd name="T119" fmla="*/ 27 h 209"/>
              <a:gd name="T120" fmla="*/ 157 w 355"/>
              <a:gd name="T121" fmla="*/ 38 h 209"/>
              <a:gd name="T122" fmla="*/ 159 w 355"/>
              <a:gd name="T123" fmla="*/ 5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5" h="209">
                <a:moveTo>
                  <a:pt x="353" y="63"/>
                </a:moveTo>
                <a:cubicBezTo>
                  <a:pt x="355" y="63"/>
                  <a:pt x="355" y="63"/>
                  <a:pt x="355" y="63"/>
                </a:cubicBezTo>
                <a:cubicBezTo>
                  <a:pt x="355" y="62"/>
                  <a:pt x="355" y="62"/>
                  <a:pt x="355" y="62"/>
                </a:cubicBezTo>
                <a:cubicBezTo>
                  <a:pt x="354" y="61"/>
                  <a:pt x="354" y="61"/>
                  <a:pt x="354" y="61"/>
                </a:cubicBezTo>
                <a:cubicBezTo>
                  <a:pt x="354" y="62"/>
                  <a:pt x="354" y="62"/>
                  <a:pt x="354" y="62"/>
                </a:cubicBezTo>
                <a:cubicBezTo>
                  <a:pt x="353" y="61"/>
                  <a:pt x="353" y="61"/>
                  <a:pt x="353" y="61"/>
                </a:cubicBezTo>
                <a:cubicBezTo>
                  <a:pt x="353" y="60"/>
                  <a:pt x="353" y="60"/>
                  <a:pt x="353" y="60"/>
                </a:cubicBezTo>
                <a:cubicBezTo>
                  <a:pt x="351" y="58"/>
                  <a:pt x="351" y="58"/>
                  <a:pt x="351" y="58"/>
                </a:cubicBezTo>
                <a:cubicBezTo>
                  <a:pt x="351" y="58"/>
                  <a:pt x="351" y="58"/>
                  <a:pt x="351" y="58"/>
                </a:cubicBezTo>
                <a:cubicBezTo>
                  <a:pt x="351" y="58"/>
                  <a:pt x="351" y="58"/>
                  <a:pt x="351" y="58"/>
                </a:cubicBezTo>
                <a:cubicBezTo>
                  <a:pt x="350" y="58"/>
                  <a:pt x="350" y="58"/>
                  <a:pt x="350" y="58"/>
                </a:cubicBezTo>
                <a:cubicBezTo>
                  <a:pt x="351" y="57"/>
                  <a:pt x="351" y="57"/>
                  <a:pt x="351" y="57"/>
                </a:cubicBezTo>
                <a:cubicBezTo>
                  <a:pt x="351" y="57"/>
                  <a:pt x="351" y="57"/>
                  <a:pt x="351" y="57"/>
                </a:cubicBezTo>
                <a:cubicBezTo>
                  <a:pt x="351" y="56"/>
                  <a:pt x="351" y="56"/>
                  <a:pt x="351" y="56"/>
                </a:cubicBezTo>
                <a:cubicBezTo>
                  <a:pt x="351" y="55"/>
                  <a:pt x="351" y="55"/>
                  <a:pt x="351" y="55"/>
                </a:cubicBezTo>
                <a:cubicBezTo>
                  <a:pt x="350" y="54"/>
                  <a:pt x="350" y="54"/>
                  <a:pt x="350" y="54"/>
                </a:cubicBezTo>
                <a:cubicBezTo>
                  <a:pt x="350" y="54"/>
                  <a:pt x="350" y="54"/>
                  <a:pt x="350" y="54"/>
                </a:cubicBezTo>
                <a:cubicBezTo>
                  <a:pt x="349" y="53"/>
                  <a:pt x="349" y="53"/>
                  <a:pt x="349" y="53"/>
                </a:cubicBezTo>
                <a:cubicBezTo>
                  <a:pt x="350" y="53"/>
                  <a:pt x="350" y="53"/>
                  <a:pt x="350" y="53"/>
                </a:cubicBezTo>
                <a:cubicBezTo>
                  <a:pt x="351" y="45"/>
                  <a:pt x="351" y="45"/>
                  <a:pt x="351" y="45"/>
                </a:cubicBezTo>
                <a:cubicBezTo>
                  <a:pt x="351" y="43"/>
                  <a:pt x="351" y="43"/>
                  <a:pt x="351" y="43"/>
                </a:cubicBezTo>
                <a:cubicBezTo>
                  <a:pt x="348" y="40"/>
                  <a:pt x="348" y="40"/>
                  <a:pt x="348" y="40"/>
                </a:cubicBezTo>
                <a:cubicBezTo>
                  <a:pt x="348" y="41"/>
                  <a:pt x="348" y="41"/>
                  <a:pt x="348" y="41"/>
                </a:cubicBezTo>
                <a:cubicBezTo>
                  <a:pt x="346" y="40"/>
                  <a:pt x="346" y="40"/>
                  <a:pt x="346" y="40"/>
                </a:cubicBezTo>
                <a:cubicBezTo>
                  <a:pt x="345" y="41"/>
                  <a:pt x="345" y="41"/>
                  <a:pt x="345" y="41"/>
                </a:cubicBezTo>
                <a:cubicBezTo>
                  <a:pt x="344" y="40"/>
                  <a:pt x="344" y="40"/>
                  <a:pt x="344" y="40"/>
                </a:cubicBezTo>
                <a:cubicBezTo>
                  <a:pt x="343" y="39"/>
                  <a:pt x="343" y="39"/>
                  <a:pt x="343" y="39"/>
                </a:cubicBezTo>
                <a:cubicBezTo>
                  <a:pt x="343" y="39"/>
                  <a:pt x="343" y="39"/>
                  <a:pt x="343" y="39"/>
                </a:cubicBezTo>
                <a:cubicBezTo>
                  <a:pt x="342" y="40"/>
                  <a:pt x="342" y="40"/>
                  <a:pt x="342" y="40"/>
                </a:cubicBezTo>
                <a:cubicBezTo>
                  <a:pt x="341" y="41"/>
                  <a:pt x="341" y="41"/>
                  <a:pt x="341" y="41"/>
                </a:cubicBezTo>
                <a:cubicBezTo>
                  <a:pt x="339" y="44"/>
                  <a:pt x="339" y="44"/>
                  <a:pt x="339" y="44"/>
                </a:cubicBezTo>
                <a:cubicBezTo>
                  <a:pt x="338" y="45"/>
                  <a:pt x="338" y="45"/>
                  <a:pt x="338" y="45"/>
                </a:cubicBezTo>
                <a:cubicBezTo>
                  <a:pt x="338" y="46"/>
                  <a:pt x="338" y="46"/>
                  <a:pt x="338" y="46"/>
                </a:cubicBezTo>
                <a:cubicBezTo>
                  <a:pt x="337" y="47"/>
                  <a:pt x="337" y="47"/>
                  <a:pt x="337" y="47"/>
                </a:cubicBezTo>
                <a:cubicBezTo>
                  <a:pt x="336" y="49"/>
                  <a:pt x="336" y="49"/>
                  <a:pt x="336" y="49"/>
                </a:cubicBezTo>
                <a:cubicBezTo>
                  <a:pt x="336" y="50"/>
                  <a:pt x="336" y="50"/>
                  <a:pt x="336" y="50"/>
                </a:cubicBezTo>
                <a:cubicBezTo>
                  <a:pt x="334" y="52"/>
                  <a:pt x="334" y="52"/>
                  <a:pt x="334" y="52"/>
                </a:cubicBezTo>
                <a:cubicBezTo>
                  <a:pt x="333" y="52"/>
                  <a:pt x="333" y="52"/>
                  <a:pt x="333" y="52"/>
                </a:cubicBezTo>
                <a:cubicBezTo>
                  <a:pt x="331" y="55"/>
                  <a:pt x="331" y="55"/>
                  <a:pt x="331" y="55"/>
                </a:cubicBezTo>
                <a:cubicBezTo>
                  <a:pt x="331" y="55"/>
                  <a:pt x="331" y="55"/>
                  <a:pt x="331" y="55"/>
                </a:cubicBezTo>
                <a:cubicBezTo>
                  <a:pt x="330" y="56"/>
                  <a:pt x="330" y="56"/>
                  <a:pt x="330" y="56"/>
                </a:cubicBezTo>
                <a:cubicBezTo>
                  <a:pt x="329" y="56"/>
                  <a:pt x="329" y="56"/>
                  <a:pt x="329" y="56"/>
                </a:cubicBezTo>
                <a:cubicBezTo>
                  <a:pt x="328" y="56"/>
                  <a:pt x="328" y="56"/>
                  <a:pt x="328" y="56"/>
                </a:cubicBezTo>
                <a:cubicBezTo>
                  <a:pt x="328" y="56"/>
                  <a:pt x="328" y="56"/>
                  <a:pt x="328" y="56"/>
                </a:cubicBezTo>
                <a:cubicBezTo>
                  <a:pt x="327" y="56"/>
                  <a:pt x="327" y="56"/>
                  <a:pt x="327" y="56"/>
                </a:cubicBezTo>
                <a:cubicBezTo>
                  <a:pt x="326" y="58"/>
                  <a:pt x="326" y="58"/>
                  <a:pt x="326" y="58"/>
                </a:cubicBezTo>
                <a:cubicBezTo>
                  <a:pt x="308" y="57"/>
                  <a:pt x="308" y="57"/>
                  <a:pt x="308" y="57"/>
                </a:cubicBezTo>
                <a:cubicBezTo>
                  <a:pt x="308" y="57"/>
                  <a:pt x="308" y="57"/>
                  <a:pt x="308" y="57"/>
                </a:cubicBezTo>
                <a:cubicBezTo>
                  <a:pt x="307" y="58"/>
                  <a:pt x="307" y="58"/>
                  <a:pt x="307" y="58"/>
                </a:cubicBezTo>
                <a:cubicBezTo>
                  <a:pt x="305" y="58"/>
                  <a:pt x="305" y="58"/>
                  <a:pt x="305" y="58"/>
                </a:cubicBezTo>
                <a:cubicBezTo>
                  <a:pt x="305" y="58"/>
                  <a:pt x="305" y="58"/>
                  <a:pt x="305" y="58"/>
                </a:cubicBezTo>
                <a:cubicBezTo>
                  <a:pt x="305" y="59"/>
                  <a:pt x="305" y="59"/>
                  <a:pt x="305" y="59"/>
                </a:cubicBezTo>
                <a:cubicBezTo>
                  <a:pt x="304" y="59"/>
                  <a:pt x="304" y="59"/>
                  <a:pt x="304" y="59"/>
                </a:cubicBezTo>
                <a:cubicBezTo>
                  <a:pt x="303" y="59"/>
                  <a:pt x="303" y="59"/>
                  <a:pt x="303" y="59"/>
                </a:cubicBezTo>
                <a:cubicBezTo>
                  <a:pt x="302" y="60"/>
                  <a:pt x="302" y="60"/>
                  <a:pt x="302" y="60"/>
                </a:cubicBezTo>
                <a:cubicBezTo>
                  <a:pt x="302" y="61"/>
                  <a:pt x="302" y="61"/>
                  <a:pt x="302" y="61"/>
                </a:cubicBezTo>
                <a:cubicBezTo>
                  <a:pt x="299" y="63"/>
                  <a:pt x="299" y="63"/>
                  <a:pt x="299" y="63"/>
                </a:cubicBezTo>
                <a:cubicBezTo>
                  <a:pt x="298" y="64"/>
                  <a:pt x="298" y="64"/>
                  <a:pt x="298" y="64"/>
                </a:cubicBezTo>
                <a:cubicBezTo>
                  <a:pt x="297" y="64"/>
                  <a:pt x="297" y="64"/>
                  <a:pt x="297" y="64"/>
                </a:cubicBezTo>
                <a:cubicBezTo>
                  <a:pt x="296" y="65"/>
                  <a:pt x="296" y="65"/>
                  <a:pt x="296" y="65"/>
                </a:cubicBezTo>
                <a:cubicBezTo>
                  <a:pt x="297" y="65"/>
                  <a:pt x="297" y="65"/>
                  <a:pt x="297" y="65"/>
                </a:cubicBezTo>
                <a:cubicBezTo>
                  <a:pt x="297" y="65"/>
                  <a:pt x="297" y="65"/>
                  <a:pt x="297" y="65"/>
                </a:cubicBezTo>
                <a:cubicBezTo>
                  <a:pt x="297" y="66"/>
                  <a:pt x="297" y="66"/>
                  <a:pt x="297" y="66"/>
                </a:cubicBezTo>
                <a:cubicBezTo>
                  <a:pt x="297" y="66"/>
                  <a:pt x="297" y="66"/>
                  <a:pt x="297" y="66"/>
                </a:cubicBezTo>
                <a:cubicBezTo>
                  <a:pt x="297" y="67"/>
                  <a:pt x="297" y="67"/>
                  <a:pt x="297" y="67"/>
                </a:cubicBezTo>
                <a:cubicBezTo>
                  <a:pt x="297" y="68"/>
                  <a:pt x="297" y="68"/>
                  <a:pt x="297" y="68"/>
                </a:cubicBezTo>
                <a:cubicBezTo>
                  <a:pt x="297" y="69"/>
                  <a:pt x="297" y="69"/>
                  <a:pt x="297" y="69"/>
                </a:cubicBezTo>
                <a:cubicBezTo>
                  <a:pt x="296" y="69"/>
                  <a:pt x="296" y="69"/>
                  <a:pt x="296" y="69"/>
                </a:cubicBezTo>
                <a:cubicBezTo>
                  <a:pt x="295" y="70"/>
                  <a:pt x="295" y="70"/>
                  <a:pt x="295" y="70"/>
                </a:cubicBezTo>
                <a:cubicBezTo>
                  <a:pt x="294" y="71"/>
                  <a:pt x="294" y="71"/>
                  <a:pt x="294" y="71"/>
                </a:cubicBezTo>
                <a:cubicBezTo>
                  <a:pt x="293" y="72"/>
                  <a:pt x="293" y="72"/>
                  <a:pt x="293" y="72"/>
                </a:cubicBezTo>
                <a:cubicBezTo>
                  <a:pt x="292" y="72"/>
                  <a:pt x="292" y="72"/>
                  <a:pt x="292" y="72"/>
                </a:cubicBezTo>
                <a:cubicBezTo>
                  <a:pt x="292" y="73"/>
                  <a:pt x="292" y="73"/>
                  <a:pt x="292" y="73"/>
                </a:cubicBezTo>
                <a:cubicBezTo>
                  <a:pt x="291" y="72"/>
                  <a:pt x="291" y="72"/>
                  <a:pt x="291" y="72"/>
                </a:cubicBezTo>
                <a:cubicBezTo>
                  <a:pt x="289" y="72"/>
                  <a:pt x="289" y="72"/>
                  <a:pt x="289" y="72"/>
                </a:cubicBezTo>
                <a:cubicBezTo>
                  <a:pt x="288" y="72"/>
                  <a:pt x="288" y="72"/>
                  <a:pt x="288" y="72"/>
                </a:cubicBezTo>
                <a:cubicBezTo>
                  <a:pt x="285" y="71"/>
                  <a:pt x="285" y="71"/>
                  <a:pt x="285" y="71"/>
                </a:cubicBezTo>
                <a:cubicBezTo>
                  <a:pt x="284" y="71"/>
                  <a:pt x="284" y="71"/>
                  <a:pt x="284" y="71"/>
                </a:cubicBezTo>
                <a:cubicBezTo>
                  <a:pt x="283" y="71"/>
                  <a:pt x="283" y="71"/>
                  <a:pt x="283" y="71"/>
                </a:cubicBezTo>
                <a:cubicBezTo>
                  <a:pt x="282" y="71"/>
                  <a:pt x="282" y="71"/>
                  <a:pt x="282" y="71"/>
                </a:cubicBezTo>
                <a:cubicBezTo>
                  <a:pt x="281" y="71"/>
                  <a:pt x="281" y="71"/>
                  <a:pt x="281" y="71"/>
                </a:cubicBezTo>
                <a:cubicBezTo>
                  <a:pt x="280" y="72"/>
                  <a:pt x="280" y="72"/>
                  <a:pt x="280" y="72"/>
                </a:cubicBezTo>
                <a:cubicBezTo>
                  <a:pt x="280" y="72"/>
                  <a:pt x="280" y="72"/>
                  <a:pt x="280" y="72"/>
                </a:cubicBezTo>
                <a:cubicBezTo>
                  <a:pt x="279" y="72"/>
                  <a:pt x="279" y="72"/>
                  <a:pt x="279" y="72"/>
                </a:cubicBezTo>
                <a:cubicBezTo>
                  <a:pt x="279" y="72"/>
                  <a:pt x="279" y="72"/>
                  <a:pt x="279" y="72"/>
                </a:cubicBezTo>
                <a:cubicBezTo>
                  <a:pt x="279" y="72"/>
                  <a:pt x="279" y="72"/>
                  <a:pt x="279" y="72"/>
                </a:cubicBezTo>
                <a:cubicBezTo>
                  <a:pt x="278" y="75"/>
                  <a:pt x="278" y="75"/>
                  <a:pt x="278" y="75"/>
                </a:cubicBezTo>
                <a:cubicBezTo>
                  <a:pt x="278" y="75"/>
                  <a:pt x="278" y="75"/>
                  <a:pt x="278" y="75"/>
                </a:cubicBezTo>
                <a:cubicBezTo>
                  <a:pt x="278" y="75"/>
                  <a:pt x="278" y="75"/>
                  <a:pt x="278" y="75"/>
                </a:cubicBezTo>
                <a:cubicBezTo>
                  <a:pt x="279" y="76"/>
                  <a:pt x="279" y="76"/>
                  <a:pt x="279" y="76"/>
                </a:cubicBezTo>
                <a:cubicBezTo>
                  <a:pt x="278" y="77"/>
                  <a:pt x="278" y="77"/>
                  <a:pt x="278" y="77"/>
                </a:cubicBezTo>
                <a:cubicBezTo>
                  <a:pt x="277" y="77"/>
                  <a:pt x="277" y="77"/>
                  <a:pt x="277" y="77"/>
                </a:cubicBezTo>
                <a:cubicBezTo>
                  <a:pt x="277" y="77"/>
                  <a:pt x="277" y="77"/>
                  <a:pt x="277" y="77"/>
                </a:cubicBezTo>
                <a:cubicBezTo>
                  <a:pt x="275" y="78"/>
                  <a:pt x="275" y="78"/>
                  <a:pt x="275" y="78"/>
                </a:cubicBezTo>
                <a:cubicBezTo>
                  <a:pt x="274" y="79"/>
                  <a:pt x="274" y="79"/>
                  <a:pt x="274" y="79"/>
                </a:cubicBezTo>
                <a:cubicBezTo>
                  <a:pt x="273" y="79"/>
                  <a:pt x="273" y="79"/>
                  <a:pt x="273" y="79"/>
                </a:cubicBezTo>
                <a:cubicBezTo>
                  <a:pt x="272" y="80"/>
                  <a:pt x="272" y="80"/>
                  <a:pt x="272" y="80"/>
                </a:cubicBezTo>
                <a:cubicBezTo>
                  <a:pt x="270" y="80"/>
                  <a:pt x="270" y="80"/>
                  <a:pt x="270" y="80"/>
                </a:cubicBezTo>
                <a:cubicBezTo>
                  <a:pt x="269" y="80"/>
                  <a:pt x="269" y="80"/>
                  <a:pt x="269" y="80"/>
                </a:cubicBezTo>
                <a:cubicBezTo>
                  <a:pt x="269" y="81"/>
                  <a:pt x="269" y="81"/>
                  <a:pt x="269" y="81"/>
                </a:cubicBezTo>
                <a:cubicBezTo>
                  <a:pt x="267" y="82"/>
                  <a:pt x="267" y="82"/>
                  <a:pt x="267" y="82"/>
                </a:cubicBezTo>
                <a:cubicBezTo>
                  <a:pt x="266" y="82"/>
                  <a:pt x="266" y="82"/>
                  <a:pt x="266" y="82"/>
                </a:cubicBezTo>
                <a:cubicBezTo>
                  <a:pt x="265" y="82"/>
                  <a:pt x="265" y="82"/>
                  <a:pt x="265" y="82"/>
                </a:cubicBezTo>
                <a:cubicBezTo>
                  <a:pt x="263" y="83"/>
                  <a:pt x="263" y="83"/>
                  <a:pt x="263" y="83"/>
                </a:cubicBezTo>
                <a:cubicBezTo>
                  <a:pt x="262" y="84"/>
                  <a:pt x="262" y="84"/>
                  <a:pt x="262" y="84"/>
                </a:cubicBezTo>
                <a:cubicBezTo>
                  <a:pt x="262" y="85"/>
                  <a:pt x="262" y="85"/>
                  <a:pt x="262" y="85"/>
                </a:cubicBezTo>
                <a:cubicBezTo>
                  <a:pt x="261" y="85"/>
                  <a:pt x="261" y="85"/>
                  <a:pt x="261" y="85"/>
                </a:cubicBezTo>
                <a:cubicBezTo>
                  <a:pt x="260" y="85"/>
                  <a:pt x="260" y="85"/>
                  <a:pt x="260" y="85"/>
                </a:cubicBezTo>
                <a:cubicBezTo>
                  <a:pt x="260" y="85"/>
                  <a:pt x="260" y="85"/>
                  <a:pt x="260" y="85"/>
                </a:cubicBezTo>
                <a:cubicBezTo>
                  <a:pt x="258" y="85"/>
                  <a:pt x="258" y="85"/>
                  <a:pt x="258" y="85"/>
                </a:cubicBezTo>
                <a:cubicBezTo>
                  <a:pt x="257" y="86"/>
                  <a:pt x="257" y="86"/>
                  <a:pt x="257" y="86"/>
                </a:cubicBezTo>
                <a:cubicBezTo>
                  <a:pt x="257" y="86"/>
                  <a:pt x="257" y="86"/>
                  <a:pt x="257" y="86"/>
                </a:cubicBezTo>
                <a:cubicBezTo>
                  <a:pt x="256" y="86"/>
                  <a:pt x="256" y="86"/>
                  <a:pt x="256" y="86"/>
                </a:cubicBezTo>
                <a:cubicBezTo>
                  <a:pt x="255" y="86"/>
                  <a:pt x="255" y="86"/>
                  <a:pt x="255" y="86"/>
                </a:cubicBezTo>
                <a:cubicBezTo>
                  <a:pt x="254" y="86"/>
                  <a:pt x="254" y="86"/>
                  <a:pt x="254" y="86"/>
                </a:cubicBezTo>
                <a:cubicBezTo>
                  <a:pt x="253" y="86"/>
                  <a:pt x="253" y="86"/>
                  <a:pt x="253" y="86"/>
                </a:cubicBezTo>
                <a:cubicBezTo>
                  <a:pt x="253" y="86"/>
                  <a:pt x="253" y="86"/>
                  <a:pt x="253" y="86"/>
                </a:cubicBezTo>
                <a:cubicBezTo>
                  <a:pt x="253" y="86"/>
                  <a:pt x="253" y="86"/>
                  <a:pt x="253" y="86"/>
                </a:cubicBezTo>
                <a:cubicBezTo>
                  <a:pt x="254" y="85"/>
                  <a:pt x="254" y="85"/>
                  <a:pt x="254" y="85"/>
                </a:cubicBezTo>
                <a:cubicBezTo>
                  <a:pt x="254" y="85"/>
                  <a:pt x="254" y="85"/>
                  <a:pt x="254" y="85"/>
                </a:cubicBezTo>
                <a:cubicBezTo>
                  <a:pt x="254" y="85"/>
                  <a:pt x="254" y="85"/>
                  <a:pt x="254" y="85"/>
                </a:cubicBezTo>
                <a:cubicBezTo>
                  <a:pt x="253" y="85"/>
                  <a:pt x="253" y="85"/>
                  <a:pt x="253" y="85"/>
                </a:cubicBezTo>
                <a:cubicBezTo>
                  <a:pt x="252" y="85"/>
                  <a:pt x="252" y="85"/>
                  <a:pt x="252" y="85"/>
                </a:cubicBezTo>
                <a:cubicBezTo>
                  <a:pt x="252" y="84"/>
                  <a:pt x="252" y="84"/>
                  <a:pt x="252" y="84"/>
                </a:cubicBezTo>
                <a:cubicBezTo>
                  <a:pt x="251" y="83"/>
                  <a:pt x="251" y="83"/>
                  <a:pt x="251" y="83"/>
                </a:cubicBezTo>
                <a:cubicBezTo>
                  <a:pt x="251" y="83"/>
                  <a:pt x="251" y="83"/>
                  <a:pt x="251" y="83"/>
                </a:cubicBezTo>
                <a:cubicBezTo>
                  <a:pt x="251" y="83"/>
                  <a:pt x="251" y="83"/>
                  <a:pt x="251" y="83"/>
                </a:cubicBezTo>
                <a:cubicBezTo>
                  <a:pt x="252" y="81"/>
                  <a:pt x="252" y="81"/>
                  <a:pt x="252" y="81"/>
                </a:cubicBezTo>
                <a:cubicBezTo>
                  <a:pt x="253" y="81"/>
                  <a:pt x="253" y="81"/>
                  <a:pt x="253" y="81"/>
                </a:cubicBezTo>
                <a:cubicBezTo>
                  <a:pt x="253" y="80"/>
                  <a:pt x="253" y="80"/>
                  <a:pt x="253" y="80"/>
                </a:cubicBezTo>
                <a:cubicBezTo>
                  <a:pt x="253" y="79"/>
                  <a:pt x="253" y="79"/>
                  <a:pt x="253" y="79"/>
                </a:cubicBezTo>
                <a:cubicBezTo>
                  <a:pt x="253" y="79"/>
                  <a:pt x="253" y="79"/>
                  <a:pt x="253" y="79"/>
                </a:cubicBezTo>
                <a:cubicBezTo>
                  <a:pt x="254" y="78"/>
                  <a:pt x="254" y="78"/>
                  <a:pt x="254" y="78"/>
                </a:cubicBezTo>
                <a:cubicBezTo>
                  <a:pt x="255" y="77"/>
                  <a:pt x="255" y="77"/>
                  <a:pt x="255" y="77"/>
                </a:cubicBezTo>
                <a:cubicBezTo>
                  <a:pt x="255" y="76"/>
                  <a:pt x="255" y="76"/>
                  <a:pt x="255" y="76"/>
                </a:cubicBezTo>
                <a:cubicBezTo>
                  <a:pt x="256" y="75"/>
                  <a:pt x="256" y="75"/>
                  <a:pt x="256" y="75"/>
                </a:cubicBezTo>
                <a:cubicBezTo>
                  <a:pt x="256" y="75"/>
                  <a:pt x="256" y="75"/>
                  <a:pt x="256" y="75"/>
                </a:cubicBezTo>
                <a:cubicBezTo>
                  <a:pt x="257" y="76"/>
                  <a:pt x="257" y="76"/>
                  <a:pt x="257" y="76"/>
                </a:cubicBezTo>
                <a:cubicBezTo>
                  <a:pt x="257" y="76"/>
                  <a:pt x="257" y="76"/>
                  <a:pt x="257" y="76"/>
                </a:cubicBezTo>
                <a:cubicBezTo>
                  <a:pt x="257" y="75"/>
                  <a:pt x="257" y="75"/>
                  <a:pt x="257" y="75"/>
                </a:cubicBezTo>
                <a:cubicBezTo>
                  <a:pt x="258" y="74"/>
                  <a:pt x="258" y="74"/>
                  <a:pt x="258" y="74"/>
                </a:cubicBezTo>
                <a:cubicBezTo>
                  <a:pt x="259" y="73"/>
                  <a:pt x="259" y="73"/>
                  <a:pt x="259" y="73"/>
                </a:cubicBezTo>
                <a:cubicBezTo>
                  <a:pt x="258" y="71"/>
                  <a:pt x="258" y="71"/>
                  <a:pt x="258" y="71"/>
                </a:cubicBezTo>
                <a:cubicBezTo>
                  <a:pt x="258" y="70"/>
                  <a:pt x="258" y="70"/>
                  <a:pt x="258" y="70"/>
                </a:cubicBezTo>
                <a:cubicBezTo>
                  <a:pt x="259" y="67"/>
                  <a:pt x="259" y="67"/>
                  <a:pt x="259" y="67"/>
                </a:cubicBezTo>
                <a:cubicBezTo>
                  <a:pt x="259" y="65"/>
                  <a:pt x="259" y="65"/>
                  <a:pt x="259" y="65"/>
                </a:cubicBezTo>
                <a:cubicBezTo>
                  <a:pt x="259" y="64"/>
                  <a:pt x="259" y="64"/>
                  <a:pt x="259" y="64"/>
                </a:cubicBezTo>
                <a:cubicBezTo>
                  <a:pt x="257" y="63"/>
                  <a:pt x="257" y="63"/>
                  <a:pt x="257" y="63"/>
                </a:cubicBezTo>
                <a:cubicBezTo>
                  <a:pt x="257" y="63"/>
                  <a:pt x="257" y="63"/>
                  <a:pt x="257" y="63"/>
                </a:cubicBezTo>
                <a:cubicBezTo>
                  <a:pt x="257" y="63"/>
                  <a:pt x="257" y="63"/>
                  <a:pt x="257" y="63"/>
                </a:cubicBezTo>
                <a:cubicBezTo>
                  <a:pt x="255" y="64"/>
                  <a:pt x="255" y="64"/>
                  <a:pt x="255" y="64"/>
                </a:cubicBezTo>
                <a:cubicBezTo>
                  <a:pt x="255" y="64"/>
                  <a:pt x="255" y="64"/>
                  <a:pt x="255" y="64"/>
                </a:cubicBezTo>
                <a:cubicBezTo>
                  <a:pt x="254" y="65"/>
                  <a:pt x="254" y="65"/>
                  <a:pt x="254" y="65"/>
                </a:cubicBezTo>
                <a:cubicBezTo>
                  <a:pt x="254" y="65"/>
                  <a:pt x="254" y="65"/>
                  <a:pt x="254" y="65"/>
                </a:cubicBezTo>
                <a:cubicBezTo>
                  <a:pt x="253" y="66"/>
                  <a:pt x="253" y="66"/>
                  <a:pt x="253" y="66"/>
                </a:cubicBezTo>
                <a:cubicBezTo>
                  <a:pt x="253" y="66"/>
                  <a:pt x="253" y="66"/>
                  <a:pt x="253" y="66"/>
                </a:cubicBezTo>
                <a:cubicBezTo>
                  <a:pt x="252" y="67"/>
                  <a:pt x="252" y="67"/>
                  <a:pt x="252" y="67"/>
                </a:cubicBezTo>
                <a:cubicBezTo>
                  <a:pt x="251" y="66"/>
                  <a:pt x="251" y="66"/>
                  <a:pt x="251" y="66"/>
                </a:cubicBezTo>
                <a:cubicBezTo>
                  <a:pt x="251" y="65"/>
                  <a:pt x="251" y="65"/>
                  <a:pt x="251" y="65"/>
                </a:cubicBezTo>
                <a:cubicBezTo>
                  <a:pt x="251" y="65"/>
                  <a:pt x="251" y="65"/>
                  <a:pt x="251" y="65"/>
                </a:cubicBezTo>
                <a:cubicBezTo>
                  <a:pt x="252" y="64"/>
                  <a:pt x="252" y="64"/>
                  <a:pt x="252" y="64"/>
                </a:cubicBezTo>
                <a:cubicBezTo>
                  <a:pt x="253" y="63"/>
                  <a:pt x="253" y="63"/>
                  <a:pt x="253" y="63"/>
                </a:cubicBezTo>
                <a:cubicBezTo>
                  <a:pt x="253" y="62"/>
                  <a:pt x="253" y="62"/>
                  <a:pt x="253" y="62"/>
                </a:cubicBezTo>
                <a:cubicBezTo>
                  <a:pt x="254" y="62"/>
                  <a:pt x="254" y="62"/>
                  <a:pt x="254" y="62"/>
                </a:cubicBezTo>
                <a:cubicBezTo>
                  <a:pt x="254" y="61"/>
                  <a:pt x="254" y="61"/>
                  <a:pt x="254" y="61"/>
                </a:cubicBezTo>
                <a:cubicBezTo>
                  <a:pt x="255" y="60"/>
                  <a:pt x="255" y="60"/>
                  <a:pt x="255" y="60"/>
                </a:cubicBezTo>
                <a:cubicBezTo>
                  <a:pt x="256" y="58"/>
                  <a:pt x="256" y="58"/>
                  <a:pt x="256" y="58"/>
                </a:cubicBezTo>
                <a:cubicBezTo>
                  <a:pt x="256" y="57"/>
                  <a:pt x="256" y="57"/>
                  <a:pt x="256" y="57"/>
                </a:cubicBezTo>
                <a:cubicBezTo>
                  <a:pt x="255" y="56"/>
                  <a:pt x="255" y="56"/>
                  <a:pt x="255" y="56"/>
                </a:cubicBezTo>
                <a:cubicBezTo>
                  <a:pt x="255" y="55"/>
                  <a:pt x="255" y="55"/>
                  <a:pt x="255" y="55"/>
                </a:cubicBezTo>
                <a:cubicBezTo>
                  <a:pt x="256" y="54"/>
                  <a:pt x="256" y="54"/>
                  <a:pt x="256" y="54"/>
                </a:cubicBezTo>
                <a:cubicBezTo>
                  <a:pt x="255" y="53"/>
                  <a:pt x="255" y="53"/>
                  <a:pt x="255" y="53"/>
                </a:cubicBezTo>
                <a:cubicBezTo>
                  <a:pt x="254" y="52"/>
                  <a:pt x="254" y="52"/>
                  <a:pt x="254" y="52"/>
                </a:cubicBezTo>
                <a:cubicBezTo>
                  <a:pt x="254" y="52"/>
                  <a:pt x="254" y="52"/>
                  <a:pt x="254" y="52"/>
                </a:cubicBezTo>
                <a:cubicBezTo>
                  <a:pt x="252" y="51"/>
                  <a:pt x="252" y="51"/>
                  <a:pt x="252" y="51"/>
                </a:cubicBezTo>
                <a:cubicBezTo>
                  <a:pt x="252" y="51"/>
                  <a:pt x="252" y="51"/>
                  <a:pt x="252" y="51"/>
                </a:cubicBezTo>
                <a:cubicBezTo>
                  <a:pt x="251" y="50"/>
                  <a:pt x="251" y="50"/>
                  <a:pt x="251" y="50"/>
                </a:cubicBezTo>
                <a:cubicBezTo>
                  <a:pt x="250" y="50"/>
                  <a:pt x="250" y="50"/>
                  <a:pt x="250" y="50"/>
                </a:cubicBezTo>
                <a:cubicBezTo>
                  <a:pt x="249" y="49"/>
                  <a:pt x="249" y="49"/>
                  <a:pt x="249" y="49"/>
                </a:cubicBezTo>
                <a:cubicBezTo>
                  <a:pt x="248" y="49"/>
                  <a:pt x="248" y="49"/>
                  <a:pt x="248" y="49"/>
                </a:cubicBezTo>
                <a:cubicBezTo>
                  <a:pt x="248" y="49"/>
                  <a:pt x="248" y="49"/>
                  <a:pt x="248" y="49"/>
                </a:cubicBezTo>
                <a:cubicBezTo>
                  <a:pt x="248" y="49"/>
                  <a:pt x="248" y="49"/>
                  <a:pt x="248" y="49"/>
                </a:cubicBezTo>
                <a:cubicBezTo>
                  <a:pt x="247" y="49"/>
                  <a:pt x="247" y="49"/>
                  <a:pt x="247" y="49"/>
                </a:cubicBezTo>
                <a:cubicBezTo>
                  <a:pt x="247" y="50"/>
                  <a:pt x="247" y="50"/>
                  <a:pt x="247" y="50"/>
                </a:cubicBezTo>
                <a:cubicBezTo>
                  <a:pt x="246" y="50"/>
                  <a:pt x="246" y="50"/>
                  <a:pt x="246" y="50"/>
                </a:cubicBezTo>
                <a:cubicBezTo>
                  <a:pt x="246" y="51"/>
                  <a:pt x="246" y="51"/>
                  <a:pt x="246" y="51"/>
                </a:cubicBezTo>
                <a:cubicBezTo>
                  <a:pt x="247" y="51"/>
                  <a:pt x="247" y="51"/>
                  <a:pt x="247" y="51"/>
                </a:cubicBezTo>
                <a:cubicBezTo>
                  <a:pt x="247" y="52"/>
                  <a:pt x="247" y="52"/>
                  <a:pt x="247" y="52"/>
                </a:cubicBezTo>
                <a:cubicBezTo>
                  <a:pt x="247" y="52"/>
                  <a:pt x="247" y="52"/>
                  <a:pt x="247" y="52"/>
                </a:cubicBezTo>
                <a:cubicBezTo>
                  <a:pt x="246" y="52"/>
                  <a:pt x="246" y="52"/>
                  <a:pt x="246" y="52"/>
                </a:cubicBezTo>
                <a:cubicBezTo>
                  <a:pt x="245" y="52"/>
                  <a:pt x="245" y="52"/>
                  <a:pt x="245" y="52"/>
                </a:cubicBezTo>
                <a:cubicBezTo>
                  <a:pt x="244" y="53"/>
                  <a:pt x="244" y="53"/>
                  <a:pt x="244" y="53"/>
                </a:cubicBezTo>
                <a:cubicBezTo>
                  <a:pt x="244" y="54"/>
                  <a:pt x="244" y="54"/>
                  <a:pt x="244" y="54"/>
                </a:cubicBezTo>
                <a:cubicBezTo>
                  <a:pt x="244" y="55"/>
                  <a:pt x="244" y="55"/>
                  <a:pt x="244" y="55"/>
                </a:cubicBezTo>
                <a:cubicBezTo>
                  <a:pt x="244" y="56"/>
                  <a:pt x="244" y="56"/>
                  <a:pt x="244" y="56"/>
                </a:cubicBezTo>
                <a:cubicBezTo>
                  <a:pt x="244" y="55"/>
                  <a:pt x="244" y="55"/>
                  <a:pt x="244" y="55"/>
                </a:cubicBezTo>
                <a:cubicBezTo>
                  <a:pt x="244" y="54"/>
                  <a:pt x="244" y="54"/>
                  <a:pt x="244" y="54"/>
                </a:cubicBezTo>
                <a:cubicBezTo>
                  <a:pt x="243" y="54"/>
                  <a:pt x="243" y="54"/>
                  <a:pt x="243" y="54"/>
                </a:cubicBezTo>
                <a:cubicBezTo>
                  <a:pt x="243" y="54"/>
                  <a:pt x="243" y="54"/>
                  <a:pt x="243" y="54"/>
                </a:cubicBezTo>
                <a:cubicBezTo>
                  <a:pt x="243" y="55"/>
                  <a:pt x="243" y="55"/>
                  <a:pt x="243" y="55"/>
                </a:cubicBezTo>
                <a:cubicBezTo>
                  <a:pt x="243" y="55"/>
                  <a:pt x="243" y="55"/>
                  <a:pt x="243" y="55"/>
                </a:cubicBezTo>
                <a:cubicBezTo>
                  <a:pt x="243" y="55"/>
                  <a:pt x="243" y="55"/>
                  <a:pt x="243" y="55"/>
                </a:cubicBezTo>
                <a:cubicBezTo>
                  <a:pt x="243" y="54"/>
                  <a:pt x="243" y="54"/>
                  <a:pt x="243" y="54"/>
                </a:cubicBezTo>
                <a:cubicBezTo>
                  <a:pt x="243" y="53"/>
                  <a:pt x="243" y="53"/>
                  <a:pt x="243" y="53"/>
                </a:cubicBezTo>
                <a:cubicBezTo>
                  <a:pt x="242" y="53"/>
                  <a:pt x="242" y="53"/>
                  <a:pt x="242" y="53"/>
                </a:cubicBezTo>
                <a:cubicBezTo>
                  <a:pt x="241" y="54"/>
                  <a:pt x="241" y="54"/>
                  <a:pt x="241" y="54"/>
                </a:cubicBezTo>
                <a:cubicBezTo>
                  <a:pt x="241" y="54"/>
                  <a:pt x="241" y="54"/>
                  <a:pt x="241" y="54"/>
                </a:cubicBezTo>
                <a:cubicBezTo>
                  <a:pt x="240" y="54"/>
                  <a:pt x="240" y="54"/>
                  <a:pt x="240" y="54"/>
                </a:cubicBezTo>
                <a:cubicBezTo>
                  <a:pt x="240" y="55"/>
                  <a:pt x="240" y="55"/>
                  <a:pt x="240" y="55"/>
                </a:cubicBezTo>
                <a:cubicBezTo>
                  <a:pt x="240" y="56"/>
                  <a:pt x="240" y="56"/>
                  <a:pt x="240" y="56"/>
                </a:cubicBezTo>
                <a:cubicBezTo>
                  <a:pt x="239" y="56"/>
                  <a:pt x="239" y="56"/>
                  <a:pt x="239" y="56"/>
                </a:cubicBezTo>
                <a:cubicBezTo>
                  <a:pt x="239" y="57"/>
                  <a:pt x="239" y="57"/>
                  <a:pt x="239" y="57"/>
                </a:cubicBezTo>
                <a:cubicBezTo>
                  <a:pt x="238" y="58"/>
                  <a:pt x="238" y="58"/>
                  <a:pt x="238" y="58"/>
                </a:cubicBezTo>
                <a:cubicBezTo>
                  <a:pt x="238" y="60"/>
                  <a:pt x="238" y="60"/>
                  <a:pt x="238" y="60"/>
                </a:cubicBezTo>
                <a:cubicBezTo>
                  <a:pt x="237" y="62"/>
                  <a:pt x="237" y="62"/>
                  <a:pt x="237" y="62"/>
                </a:cubicBezTo>
                <a:cubicBezTo>
                  <a:pt x="236" y="63"/>
                  <a:pt x="236" y="63"/>
                  <a:pt x="236" y="63"/>
                </a:cubicBezTo>
                <a:cubicBezTo>
                  <a:pt x="237" y="63"/>
                  <a:pt x="237" y="63"/>
                  <a:pt x="237" y="63"/>
                </a:cubicBezTo>
                <a:cubicBezTo>
                  <a:pt x="237" y="63"/>
                  <a:pt x="237" y="63"/>
                  <a:pt x="237" y="63"/>
                </a:cubicBezTo>
                <a:cubicBezTo>
                  <a:pt x="237" y="64"/>
                  <a:pt x="237" y="64"/>
                  <a:pt x="237" y="64"/>
                </a:cubicBezTo>
                <a:cubicBezTo>
                  <a:pt x="236" y="65"/>
                  <a:pt x="236" y="65"/>
                  <a:pt x="236" y="65"/>
                </a:cubicBezTo>
                <a:cubicBezTo>
                  <a:pt x="235" y="66"/>
                  <a:pt x="235" y="66"/>
                  <a:pt x="235" y="66"/>
                </a:cubicBezTo>
                <a:cubicBezTo>
                  <a:pt x="235" y="68"/>
                  <a:pt x="235" y="68"/>
                  <a:pt x="235" y="68"/>
                </a:cubicBezTo>
                <a:cubicBezTo>
                  <a:pt x="236" y="69"/>
                  <a:pt x="236" y="69"/>
                  <a:pt x="236" y="69"/>
                </a:cubicBezTo>
                <a:cubicBezTo>
                  <a:pt x="236" y="71"/>
                  <a:pt x="236" y="71"/>
                  <a:pt x="236" y="71"/>
                </a:cubicBezTo>
                <a:cubicBezTo>
                  <a:pt x="235" y="73"/>
                  <a:pt x="235" y="73"/>
                  <a:pt x="235" y="73"/>
                </a:cubicBezTo>
                <a:cubicBezTo>
                  <a:pt x="235" y="73"/>
                  <a:pt x="235" y="73"/>
                  <a:pt x="235" y="73"/>
                </a:cubicBezTo>
                <a:cubicBezTo>
                  <a:pt x="235" y="75"/>
                  <a:pt x="235" y="75"/>
                  <a:pt x="235" y="75"/>
                </a:cubicBezTo>
                <a:cubicBezTo>
                  <a:pt x="234" y="77"/>
                  <a:pt x="234" y="77"/>
                  <a:pt x="234" y="77"/>
                </a:cubicBezTo>
                <a:cubicBezTo>
                  <a:pt x="232" y="79"/>
                  <a:pt x="232" y="79"/>
                  <a:pt x="232" y="79"/>
                </a:cubicBezTo>
                <a:cubicBezTo>
                  <a:pt x="232" y="79"/>
                  <a:pt x="232" y="79"/>
                  <a:pt x="232" y="79"/>
                </a:cubicBezTo>
                <a:cubicBezTo>
                  <a:pt x="231" y="80"/>
                  <a:pt x="231" y="80"/>
                  <a:pt x="231" y="80"/>
                </a:cubicBezTo>
                <a:cubicBezTo>
                  <a:pt x="231" y="80"/>
                  <a:pt x="231" y="80"/>
                  <a:pt x="231" y="80"/>
                </a:cubicBezTo>
                <a:cubicBezTo>
                  <a:pt x="230" y="81"/>
                  <a:pt x="230" y="81"/>
                  <a:pt x="230" y="81"/>
                </a:cubicBezTo>
                <a:cubicBezTo>
                  <a:pt x="230" y="81"/>
                  <a:pt x="230" y="81"/>
                  <a:pt x="230" y="81"/>
                </a:cubicBezTo>
                <a:cubicBezTo>
                  <a:pt x="229" y="82"/>
                  <a:pt x="229" y="82"/>
                  <a:pt x="229" y="82"/>
                </a:cubicBezTo>
                <a:cubicBezTo>
                  <a:pt x="228" y="82"/>
                  <a:pt x="228" y="82"/>
                  <a:pt x="228" y="82"/>
                </a:cubicBezTo>
                <a:cubicBezTo>
                  <a:pt x="227" y="82"/>
                  <a:pt x="227" y="82"/>
                  <a:pt x="227" y="82"/>
                </a:cubicBezTo>
                <a:cubicBezTo>
                  <a:pt x="227" y="81"/>
                  <a:pt x="227" y="81"/>
                  <a:pt x="227" y="81"/>
                </a:cubicBezTo>
                <a:cubicBezTo>
                  <a:pt x="226" y="81"/>
                  <a:pt x="226" y="81"/>
                  <a:pt x="226" y="81"/>
                </a:cubicBezTo>
                <a:cubicBezTo>
                  <a:pt x="225" y="80"/>
                  <a:pt x="225" y="80"/>
                  <a:pt x="225" y="80"/>
                </a:cubicBezTo>
                <a:cubicBezTo>
                  <a:pt x="226" y="80"/>
                  <a:pt x="226" y="80"/>
                  <a:pt x="226" y="80"/>
                </a:cubicBezTo>
                <a:cubicBezTo>
                  <a:pt x="225" y="79"/>
                  <a:pt x="225" y="79"/>
                  <a:pt x="225" y="79"/>
                </a:cubicBezTo>
                <a:cubicBezTo>
                  <a:pt x="225" y="76"/>
                  <a:pt x="225" y="76"/>
                  <a:pt x="225" y="76"/>
                </a:cubicBezTo>
                <a:cubicBezTo>
                  <a:pt x="225" y="76"/>
                  <a:pt x="225" y="76"/>
                  <a:pt x="225" y="76"/>
                </a:cubicBezTo>
                <a:cubicBezTo>
                  <a:pt x="225" y="74"/>
                  <a:pt x="225" y="74"/>
                  <a:pt x="225" y="74"/>
                </a:cubicBezTo>
                <a:cubicBezTo>
                  <a:pt x="225" y="73"/>
                  <a:pt x="225" y="73"/>
                  <a:pt x="225" y="73"/>
                </a:cubicBezTo>
                <a:cubicBezTo>
                  <a:pt x="226" y="72"/>
                  <a:pt x="226" y="72"/>
                  <a:pt x="226" y="72"/>
                </a:cubicBezTo>
                <a:cubicBezTo>
                  <a:pt x="226" y="70"/>
                  <a:pt x="226" y="70"/>
                  <a:pt x="226" y="70"/>
                </a:cubicBezTo>
                <a:cubicBezTo>
                  <a:pt x="226" y="68"/>
                  <a:pt x="226" y="68"/>
                  <a:pt x="226" y="68"/>
                </a:cubicBezTo>
                <a:cubicBezTo>
                  <a:pt x="226" y="68"/>
                  <a:pt x="226" y="68"/>
                  <a:pt x="226" y="68"/>
                </a:cubicBezTo>
                <a:cubicBezTo>
                  <a:pt x="228" y="65"/>
                  <a:pt x="228" y="65"/>
                  <a:pt x="228" y="65"/>
                </a:cubicBezTo>
                <a:cubicBezTo>
                  <a:pt x="229" y="64"/>
                  <a:pt x="229" y="64"/>
                  <a:pt x="229" y="64"/>
                </a:cubicBezTo>
                <a:cubicBezTo>
                  <a:pt x="228" y="63"/>
                  <a:pt x="228" y="63"/>
                  <a:pt x="228" y="63"/>
                </a:cubicBezTo>
                <a:cubicBezTo>
                  <a:pt x="229" y="62"/>
                  <a:pt x="229" y="62"/>
                  <a:pt x="229" y="62"/>
                </a:cubicBezTo>
                <a:cubicBezTo>
                  <a:pt x="229" y="61"/>
                  <a:pt x="229" y="61"/>
                  <a:pt x="229" y="61"/>
                </a:cubicBezTo>
                <a:cubicBezTo>
                  <a:pt x="230" y="60"/>
                  <a:pt x="230" y="60"/>
                  <a:pt x="230" y="60"/>
                </a:cubicBezTo>
                <a:cubicBezTo>
                  <a:pt x="230" y="59"/>
                  <a:pt x="230" y="59"/>
                  <a:pt x="230" y="59"/>
                </a:cubicBezTo>
                <a:cubicBezTo>
                  <a:pt x="231" y="57"/>
                  <a:pt x="231" y="57"/>
                  <a:pt x="231" y="57"/>
                </a:cubicBezTo>
                <a:cubicBezTo>
                  <a:pt x="231" y="56"/>
                  <a:pt x="231" y="56"/>
                  <a:pt x="231" y="56"/>
                </a:cubicBezTo>
                <a:cubicBezTo>
                  <a:pt x="231" y="55"/>
                  <a:pt x="231" y="55"/>
                  <a:pt x="231" y="55"/>
                </a:cubicBezTo>
                <a:cubicBezTo>
                  <a:pt x="230" y="55"/>
                  <a:pt x="230" y="55"/>
                  <a:pt x="230" y="55"/>
                </a:cubicBezTo>
                <a:cubicBezTo>
                  <a:pt x="230" y="56"/>
                  <a:pt x="230" y="56"/>
                  <a:pt x="230" y="56"/>
                </a:cubicBezTo>
                <a:cubicBezTo>
                  <a:pt x="230" y="56"/>
                  <a:pt x="230" y="56"/>
                  <a:pt x="230" y="56"/>
                </a:cubicBezTo>
                <a:cubicBezTo>
                  <a:pt x="228" y="57"/>
                  <a:pt x="228" y="57"/>
                  <a:pt x="228" y="57"/>
                </a:cubicBezTo>
                <a:cubicBezTo>
                  <a:pt x="228" y="58"/>
                  <a:pt x="228" y="58"/>
                  <a:pt x="228" y="58"/>
                </a:cubicBezTo>
                <a:cubicBezTo>
                  <a:pt x="228" y="57"/>
                  <a:pt x="228" y="57"/>
                  <a:pt x="228" y="57"/>
                </a:cubicBezTo>
                <a:cubicBezTo>
                  <a:pt x="228" y="56"/>
                  <a:pt x="228" y="56"/>
                  <a:pt x="228" y="56"/>
                </a:cubicBezTo>
                <a:cubicBezTo>
                  <a:pt x="229" y="55"/>
                  <a:pt x="229" y="55"/>
                  <a:pt x="229" y="55"/>
                </a:cubicBezTo>
                <a:cubicBezTo>
                  <a:pt x="230" y="54"/>
                  <a:pt x="230" y="54"/>
                  <a:pt x="230" y="54"/>
                </a:cubicBezTo>
                <a:cubicBezTo>
                  <a:pt x="230" y="53"/>
                  <a:pt x="230" y="53"/>
                  <a:pt x="230" y="53"/>
                </a:cubicBezTo>
                <a:cubicBezTo>
                  <a:pt x="232" y="51"/>
                  <a:pt x="232" y="51"/>
                  <a:pt x="232" y="51"/>
                </a:cubicBezTo>
                <a:cubicBezTo>
                  <a:pt x="234" y="49"/>
                  <a:pt x="234" y="49"/>
                  <a:pt x="234" y="49"/>
                </a:cubicBezTo>
                <a:cubicBezTo>
                  <a:pt x="235" y="48"/>
                  <a:pt x="235" y="48"/>
                  <a:pt x="235" y="48"/>
                </a:cubicBezTo>
                <a:cubicBezTo>
                  <a:pt x="235" y="47"/>
                  <a:pt x="235" y="47"/>
                  <a:pt x="235" y="47"/>
                </a:cubicBezTo>
                <a:cubicBezTo>
                  <a:pt x="236" y="47"/>
                  <a:pt x="236" y="47"/>
                  <a:pt x="236" y="47"/>
                </a:cubicBezTo>
                <a:cubicBezTo>
                  <a:pt x="237" y="46"/>
                  <a:pt x="237" y="46"/>
                  <a:pt x="237" y="46"/>
                </a:cubicBezTo>
                <a:cubicBezTo>
                  <a:pt x="238" y="46"/>
                  <a:pt x="238" y="46"/>
                  <a:pt x="238" y="46"/>
                </a:cubicBezTo>
                <a:cubicBezTo>
                  <a:pt x="238" y="46"/>
                  <a:pt x="238" y="46"/>
                  <a:pt x="238" y="46"/>
                </a:cubicBezTo>
                <a:cubicBezTo>
                  <a:pt x="238" y="47"/>
                  <a:pt x="238" y="47"/>
                  <a:pt x="238" y="47"/>
                </a:cubicBezTo>
                <a:cubicBezTo>
                  <a:pt x="239" y="47"/>
                  <a:pt x="239" y="47"/>
                  <a:pt x="239" y="47"/>
                </a:cubicBezTo>
                <a:cubicBezTo>
                  <a:pt x="239" y="46"/>
                  <a:pt x="239" y="46"/>
                  <a:pt x="239" y="46"/>
                </a:cubicBezTo>
                <a:cubicBezTo>
                  <a:pt x="239" y="45"/>
                  <a:pt x="239" y="45"/>
                  <a:pt x="239" y="45"/>
                </a:cubicBezTo>
                <a:cubicBezTo>
                  <a:pt x="240" y="46"/>
                  <a:pt x="240" y="46"/>
                  <a:pt x="240" y="46"/>
                </a:cubicBezTo>
                <a:cubicBezTo>
                  <a:pt x="242" y="46"/>
                  <a:pt x="242" y="46"/>
                  <a:pt x="242" y="46"/>
                </a:cubicBezTo>
                <a:cubicBezTo>
                  <a:pt x="243" y="46"/>
                  <a:pt x="243" y="46"/>
                  <a:pt x="243" y="46"/>
                </a:cubicBezTo>
                <a:cubicBezTo>
                  <a:pt x="244" y="46"/>
                  <a:pt x="244" y="46"/>
                  <a:pt x="244" y="46"/>
                </a:cubicBezTo>
                <a:cubicBezTo>
                  <a:pt x="245" y="45"/>
                  <a:pt x="245" y="45"/>
                  <a:pt x="245" y="45"/>
                </a:cubicBezTo>
                <a:cubicBezTo>
                  <a:pt x="246" y="45"/>
                  <a:pt x="246" y="45"/>
                  <a:pt x="246" y="45"/>
                </a:cubicBezTo>
                <a:cubicBezTo>
                  <a:pt x="247" y="45"/>
                  <a:pt x="247" y="45"/>
                  <a:pt x="247" y="45"/>
                </a:cubicBezTo>
                <a:cubicBezTo>
                  <a:pt x="248" y="46"/>
                  <a:pt x="248" y="46"/>
                  <a:pt x="248" y="46"/>
                </a:cubicBezTo>
                <a:cubicBezTo>
                  <a:pt x="248" y="47"/>
                  <a:pt x="248" y="47"/>
                  <a:pt x="248" y="47"/>
                </a:cubicBezTo>
                <a:cubicBezTo>
                  <a:pt x="249" y="48"/>
                  <a:pt x="249" y="48"/>
                  <a:pt x="249" y="48"/>
                </a:cubicBezTo>
                <a:cubicBezTo>
                  <a:pt x="249" y="48"/>
                  <a:pt x="249" y="48"/>
                  <a:pt x="249" y="48"/>
                </a:cubicBezTo>
                <a:cubicBezTo>
                  <a:pt x="249" y="47"/>
                  <a:pt x="249" y="47"/>
                  <a:pt x="249" y="47"/>
                </a:cubicBezTo>
                <a:cubicBezTo>
                  <a:pt x="250" y="47"/>
                  <a:pt x="250" y="47"/>
                  <a:pt x="250" y="47"/>
                </a:cubicBezTo>
                <a:cubicBezTo>
                  <a:pt x="250" y="46"/>
                  <a:pt x="250" y="46"/>
                  <a:pt x="250" y="46"/>
                </a:cubicBezTo>
                <a:cubicBezTo>
                  <a:pt x="250" y="46"/>
                  <a:pt x="250" y="46"/>
                  <a:pt x="250" y="46"/>
                </a:cubicBezTo>
                <a:cubicBezTo>
                  <a:pt x="251" y="46"/>
                  <a:pt x="251" y="46"/>
                  <a:pt x="251" y="46"/>
                </a:cubicBezTo>
                <a:cubicBezTo>
                  <a:pt x="252" y="46"/>
                  <a:pt x="252" y="46"/>
                  <a:pt x="252" y="46"/>
                </a:cubicBezTo>
                <a:cubicBezTo>
                  <a:pt x="253" y="47"/>
                  <a:pt x="253" y="47"/>
                  <a:pt x="253" y="47"/>
                </a:cubicBezTo>
                <a:cubicBezTo>
                  <a:pt x="254" y="47"/>
                  <a:pt x="254" y="47"/>
                  <a:pt x="254" y="47"/>
                </a:cubicBezTo>
                <a:cubicBezTo>
                  <a:pt x="254" y="46"/>
                  <a:pt x="254" y="46"/>
                  <a:pt x="254" y="46"/>
                </a:cubicBezTo>
                <a:cubicBezTo>
                  <a:pt x="254" y="46"/>
                  <a:pt x="254" y="46"/>
                  <a:pt x="254" y="46"/>
                </a:cubicBezTo>
                <a:cubicBezTo>
                  <a:pt x="253" y="45"/>
                  <a:pt x="253" y="45"/>
                  <a:pt x="253" y="45"/>
                </a:cubicBezTo>
                <a:cubicBezTo>
                  <a:pt x="253" y="44"/>
                  <a:pt x="253" y="44"/>
                  <a:pt x="253" y="44"/>
                </a:cubicBezTo>
                <a:cubicBezTo>
                  <a:pt x="253" y="44"/>
                  <a:pt x="253" y="44"/>
                  <a:pt x="253" y="44"/>
                </a:cubicBezTo>
                <a:cubicBezTo>
                  <a:pt x="252" y="43"/>
                  <a:pt x="252" y="43"/>
                  <a:pt x="252" y="43"/>
                </a:cubicBezTo>
                <a:cubicBezTo>
                  <a:pt x="250" y="43"/>
                  <a:pt x="250" y="43"/>
                  <a:pt x="250" y="43"/>
                </a:cubicBezTo>
                <a:cubicBezTo>
                  <a:pt x="250" y="42"/>
                  <a:pt x="250" y="42"/>
                  <a:pt x="250" y="42"/>
                </a:cubicBezTo>
                <a:cubicBezTo>
                  <a:pt x="249" y="42"/>
                  <a:pt x="249" y="42"/>
                  <a:pt x="249" y="42"/>
                </a:cubicBezTo>
                <a:cubicBezTo>
                  <a:pt x="249" y="42"/>
                  <a:pt x="249" y="42"/>
                  <a:pt x="249" y="42"/>
                </a:cubicBezTo>
                <a:cubicBezTo>
                  <a:pt x="249" y="40"/>
                  <a:pt x="249" y="40"/>
                  <a:pt x="249" y="40"/>
                </a:cubicBezTo>
                <a:cubicBezTo>
                  <a:pt x="249" y="40"/>
                  <a:pt x="249" y="40"/>
                  <a:pt x="249" y="40"/>
                </a:cubicBezTo>
                <a:cubicBezTo>
                  <a:pt x="248" y="40"/>
                  <a:pt x="248" y="40"/>
                  <a:pt x="248" y="40"/>
                </a:cubicBezTo>
                <a:cubicBezTo>
                  <a:pt x="247" y="40"/>
                  <a:pt x="247" y="40"/>
                  <a:pt x="247" y="40"/>
                </a:cubicBezTo>
                <a:cubicBezTo>
                  <a:pt x="246" y="40"/>
                  <a:pt x="246" y="40"/>
                  <a:pt x="246" y="40"/>
                </a:cubicBezTo>
                <a:cubicBezTo>
                  <a:pt x="245" y="40"/>
                  <a:pt x="245" y="40"/>
                  <a:pt x="245" y="40"/>
                </a:cubicBezTo>
                <a:cubicBezTo>
                  <a:pt x="245" y="40"/>
                  <a:pt x="245" y="40"/>
                  <a:pt x="245" y="40"/>
                </a:cubicBezTo>
                <a:cubicBezTo>
                  <a:pt x="243" y="40"/>
                  <a:pt x="243" y="40"/>
                  <a:pt x="243" y="40"/>
                </a:cubicBezTo>
                <a:cubicBezTo>
                  <a:pt x="243" y="40"/>
                  <a:pt x="243" y="40"/>
                  <a:pt x="243" y="40"/>
                </a:cubicBezTo>
                <a:cubicBezTo>
                  <a:pt x="242" y="40"/>
                  <a:pt x="242" y="40"/>
                  <a:pt x="242" y="40"/>
                </a:cubicBezTo>
                <a:cubicBezTo>
                  <a:pt x="241" y="40"/>
                  <a:pt x="241" y="40"/>
                  <a:pt x="241" y="40"/>
                </a:cubicBezTo>
                <a:cubicBezTo>
                  <a:pt x="241" y="41"/>
                  <a:pt x="241" y="41"/>
                  <a:pt x="241" y="41"/>
                </a:cubicBezTo>
                <a:cubicBezTo>
                  <a:pt x="240" y="41"/>
                  <a:pt x="240" y="41"/>
                  <a:pt x="240" y="41"/>
                </a:cubicBezTo>
                <a:cubicBezTo>
                  <a:pt x="239" y="42"/>
                  <a:pt x="239" y="42"/>
                  <a:pt x="239" y="42"/>
                </a:cubicBezTo>
                <a:cubicBezTo>
                  <a:pt x="239" y="42"/>
                  <a:pt x="239" y="42"/>
                  <a:pt x="239" y="42"/>
                </a:cubicBezTo>
                <a:cubicBezTo>
                  <a:pt x="237" y="41"/>
                  <a:pt x="237" y="41"/>
                  <a:pt x="237" y="41"/>
                </a:cubicBezTo>
                <a:cubicBezTo>
                  <a:pt x="236" y="41"/>
                  <a:pt x="236" y="41"/>
                  <a:pt x="236" y="41"/>
                </a:cubicBezTo>
                <a:cubicBezTo>
                  <a:pt x="235" y="41"/>
                  <a:pt x="235" y="41"/>
                  <a:pt x="235" y="41"/>
                </a:cubicBezTo>
                <a:cubicBezTo>
                  <a:pt x="235" y="39"/>
                  <a:pt x="235" y="39"/>
                  <a:pt x="235" y="39"/>
                </a:cubicBezTo>
                <a:cubicBezTo>
                  <a:pt x="234" y="38"/>
                  <a:pt x="234" y="38"/>
                  <a:pt x="234" y="38"/>
                </a:cubicBezTo>
                <a:cubicBezTo>
                  <a:pt x="233" y="37"/>
                  <a:pt x="233" y="37"/>
                  <a:pt x="233" y="37"/>
                </a:cubicBezTo>
                <a:cubicBezTo>
                  <a:pt x="232" y="37"/>
                  <a:pt x="232" y="37"/>
                  <a:pt x="232" y="37"/>
                </a:cubicBezTo>
                <a:cubicBezTo>
                  <a:pt x="231" y="38"/>
                  <a:pt x="231" y="38"/>
                  <a:pt x="231" y="38"/>
                </a:cubicBezTo>
                <a:cubicBezTo>
                  <a:pt x="230" y="38"/>
                  <a:pt x="230" y="38"/>
                  <a:pt x="230" y="38"/>
                </a:cubicBezTo>
                <a:cubicBezTo>
                  <a:pt x="230" y="38"/>
                  <a:pt x="230" y="38"/>
                  <a:pt x="230" y="38"/>
                </a:cubicBezTo>
                <a:cubicBezTo>
                  <a:pt x="230" y="37"/>
                  <a:pt x="230" y="37"/>
                  <a:pt x="230" y="37"/>
                </a:cubicBezTo>
                <a:cubicBezTo>
                  <a:pt x="230" y="37"/>
                  <a:pt x="230" y="37"/>
                  <a:pt x="230" y="37"/>
                </a:cubicBezTo>
                <a:cubicBezTo>
                  <a:pt x="230" y="36"/>
                  <a:pt x="230" y="36"/>
                  <a:pt x="230" y="36"/>
                </a:cubicBezTo>
                <a:cubicBezTo>
                  <a:pt x="232" y="35"/>
                  <a:pt x="232" y="35"/>
                  <a:pt x="232" y="35"/>
                </a:cubicBezTo>
                <a:cubicBezTo>
                  <a:pt x="234" y="34"/>
                  <a:pt x="234" y="34"/>
                  <a:pt x="234" y="34"/>
                </a:cubicBezTo>
                <a:cubicBezTo>
                  <a:pt x="235" y="33"/>
                  <a:pt x="235" y="33"/>
                  <a:pt x="235" y="33"/>
                </a:cubicBezTo>
                <a:cubicBezTo>
                  <a:pt x="235" y="33"/>
                  <a:pt x="235" y="33"/>
                  <a:pt x="235" y="33"/>
                </a:cubicBezTo>
                <a:cubicBezTo>
                  <a:pt x="234" y="33"/>
                  <a:pt x="234" y="33"/>
                  <a:pt x="234" y="33"/>
                </a:cubicBezTo>
                <a:cubicBezTo>
                  <a:pt x="233" y="33"/>
                  <a:pt x="233" y="33"/>
                  <a:pt x="233" y="33"/>
                </a:cubicBezTo>
                <a:cubicBezTo>
                  <a:pt x="232" y="33"/>
                  <a:pt x="232" y="33"/>
                  <a:pt x="232" y="33"/>
                </a:cubicBezTo>
                <a:cubicBezTo>
                  <a:pt x="231" y="33"/>
                  <a:pt x="231" y="33"/>
                  <a:pt x="231" y="33"/>
                </a:cubicBezTo>
                <a:cubicBezTo>
                  <a:pt x="230" y="33"/>
                  <a:pt x="230" y="33"/>
                  <a:pt x="230" y="33"/>
                </a:cubicBezTo>
                <a:cubicBezTo>
                  <a:pt x="230" y="34"/>
                  <a:pt x="230" y="34"/>
                  <a:pt x="230" y="34"/>
                </a:cubicBezTo>
                <a:cubicBezTo>
                  <a:pt x="229" y="34"/>
                  <a:pt x="229" y="34"/>
                  <a:pt x="229" y="34"/>
                </a:cubicBezTo>
                <a:cubicBezTo>
                  <a:pt x="228" y="35"/>
                  <a:pt x="228" y="35"/>
                  <a:pt x="228" y="35"/>
                </a:cubicBezTo>
                <a:cubicBezTo>
                  <a:pt x="227" y="36"/>
                  <a:pt x="227" y="36"/>
                  <a:pt x="227" y="36"/>
                </a:cubicBezTo>
                <a:cubicBezTo>
                  <a:pt x="226" y="36"/>
                  <a:pt x="226" y="36"/>
                  <a:pt x="226" y="36"/>
                </a:cubicBezTo>
                <a:cubicBezTo>
                  <a:pt x="226" y="36"/>
                  <a:pt x="226" y="36"/>
                  <a:pt x="226" y="36"/>
                </a:cubicBezTo>
                <a:cubicBezTo>
                  <a:pt x="225" y="37"/>
                  <a:pt x="225" y="37"/>
                  <a:pt x="225" y="37"/>
                </a:cubicBezTo>
                <a:cubicBezTo>
                  <a:pt x="224" y="37"/>
                  <a:pt x="224" y="37"/>
                  <a:pt x="224" y="37"/>
                </a:cubicBezTo>
                <a:cubicBezTo>
                  <a:pt x="222" y="37"/>
                  <a:pt x="222" y="37"/>
                  <a:pt x="222" y="37"/>
                </a:cubicBezTo>
                <a:cubicBezTo>
                  <a:pt x="221" y="38"/>
                  <a:pt x="221" y="38"/>
                  <a:pt x="221" y="38"/>
                </a:cubicBezTo>
                <a:cubicBezTo>
                  <a:pt x="219" y="39"/>
                  <a:pt x="219" y="39"/>
                  <a:pt x="219" y="39"/>
                </a:cubicBezTo>
                <a:cubicBezTo>
                  <a:pt x="218" y="40"/>
                  <a:pt x="218" y="40"/>
                  <a:pt x="218" y="40"/>
                </a:cubicBezTo>
                <a:cubicBezTo>
                  <a:pt x="217" y="40"/>
                  <a:pt x="217" y="40"/>
                  <a:pt x="217" y="40"/>
                </a:cubicBezTo>
                <a:cubicBezTo>
                  <a:pt x="216" y="39"/>
                  <a:pt x="216" y="39"/>
                  <a:pt x="216" y="39"/>
                </a:cubicBezTo>
                <a:cubicBezTo>
                  <a:pt x="215" y="39"/>
                  <a:pt x="215" y="39"/>
                  <a:pt x="215" y="39"/>
                </a:cubicBezTo>
                <a:cubicBezTo>
                  <a:pt x="215" y="39"/>
                  <a:pt x="215" y="39"/>
                  <a:pt x="215" y="39"/>
                </a:cubicBezTo>
                <a:cubicBezTo>
                  <a:pt x="214" y="39"/>
                  <a:pt x="214" y="39"/>
                  <a:pt x="214" y="39"/>
                </a:cubicBezTo>
                <a:cubicBezTo>
                  <a:pt x="214" y="39"/>
                  <a:pt x="214" y="39"/>
                  <a:pt x="214" y="39"/>
                </a:cubicBezTo>
                <a:cubicBezTo>
                  <a:pt x="215" y="38"/>
                  <a:pt x="215" y="38"/>
                  <a:pt x="215" y="38"/>
                </a:cubicBezTo>
                <a:cubicBezTo>
                  <a:pt x="215" y="37"/>
                  <a:pt x="215" y="37"/>
                  <a:pt x="215" y="37"/>
                </a:cubicBezTo>
                <a:cubicBezTo>
                  <a:pt x="215" y="36"/>
                  <a:pt x="215" y="36"/>
                  <a:pt x="215" y="36"/>
                </a:cubicBezTo>
                <a:cubicBezTo>
                  <a:pt x="215" y="36"/>
                  <a:pt x="215" y="36"/>
                  <a:pt x="215" y="36"/>
                </a:cubicBezTo>
                <a:cubicBezTo>
                  <a:pt x="214" y="36"/>
                  <a:pt x="214" y="36"/>
                  <a:pt x="214" y="36"/>
                </a:cubicBezTo>
                <a:cubicBezTo>
                  <a:pt x="214" y="36"/>
                  <a:pt x="214" y="36"/>
                  <a:pt x="214" y="36"/>
                </a:cubicBezTo>
                <a:cubicBezTo>
                  <a:pt x="212" y="36"/>
                  <a:pt x="212" y="36"/>
                  <a:pt x="212" y="36"/>
                </a:cubicBezTo>
                <a:cubicBezTo>
                  <a:pt x="211" y="37"/>
                  <a:pt x="211" y="37"/>
                  <a:pt x="211" y="37"/>
                </a:cubicBezTo>
                <a:cubicBezTo>
                  <a:pt x="210" y="38"/>
                  <a:pt x="210" y="38"/>
                  <a:pt x="210" y="38"/>
                </a:cubicBezTo>
                <a:cubicBezTo>
                  <a:pt x="209" y="38"/>
                  <a:pt x="209" y="38"/>
                  <a:pt x="209" y="38"/>
                </a:cubicBezTo>
                <a:cubicBezTo>
                  <a:pt x="208" y="38"/>
                  <a:pt x="208" y="38"/>
                  <a:pt x="208" y="38"/>
                </a:cubicBezTo>
                <a:cubicBezTo>
                  <a:pt x="207" y="38"/>
                  <a:pt x="207" y="38"/>
                  <a:pt x="207" y="38"/>
                </a:cubicBezTo>
                <a:cubicBezTo>
                  <a:pt x="207" y="37"/>
                  <a:pt x="207" y="37"/>
                  <a:pt x="207" y="37"/>
                </a:cubicBezTo>
                <a:cubicBezTo>
                  <a:pt x="207" y="37"/>
                  <a:pt x="207" y="37"/>
                  <a:pt x="207" y="37"/>
                </a:cubicBezTo>
                <a:cubicBezTo>
                  <a:pt x="209" y="36"/>
                  <a:pt x="209" y="36"/>
                  <a:pt x="209" y="36"/>
                </a:cubicBezTo>
                <a:cubicBezTo>
                  <a:pt x="209" y="35"/>
                  <a:pt x="209" y="35"/>
                  <a:pt x="209" y="35"/>
                </a:cubicBezTo>
                <a:cubicBezTo>
                  <a:pt x="210" y="34"/>
                  <a:pt x="210" y="34"/>
                  <a:pt x="210" y="34"/>
                </a:cubicBezTo>
                <a:cubicBezTo>
                  <a:pt x="211" y="34"/>
                  <a:pt x="211" y="34"/>
                  <a:pt x="211" y="34"/>
                </a:cubicBezTo>
                <a:cubicBezTo>
                  <a:pt x="212" y="34"/>
                  <a:pt x="212" y="34"/>
                  <a:pt x="212" y="34"/>
                </a:cubicBezTo>
                <a:cubicBezTo>
                  <a:pt x="213" y="32"/>
                  <a:pt x="213" y="32"/>
                  <a:pt x="213" y="32"/>
                </a:cubicBezTo>
                <a:cubicBezTo>
                  <a:pt x="218" y="30"/>
                  <a:pt x="218" y="30"/>
                  <a:pt x="218" y="30"/>
                </a:cubicBezTo>
                <a:cubicBezTo>
                  <a:pt x="220" y="29"/>
                  <a:pt x="220" y="29"/>
                  <a:pt x="220" y="29"/>
                </a:cubicBezTo>
                <a:cubicBezTo>
                  <a:pt x="222" y="28"/>
                  <a:pt x="222" y="28"/>
                  <a:pt x="222" y="28"/>
                </a:cubicBezTo>
                <a:cubicBezTo>
                  <a:pt x="224" y="27"/>
                  <a:pt x="224" y="27"/>
                  <a:pt x="224" y="27"/>
                </a:cubicBezTo>
                <a:cubicBezTo>
                  <a:pt x="224" y="27"/>
                  <a:pt x="224" y="27"/>
                  <a:pt x="224" y="27"/>
                </a:cubicBezTo>
                <a:cubicBezTo>
                  <a:pt x="222" y="27"/>
                  <a:pt x="222" y="27"/>
                  <a:pt x="222" y="27"/>
                </a:cubicBezTo>
                <a:cubicBezTo>
                  <a:pt x="222" y="26"/>
                  <a:pt x="222" y="26"/>
                  <a:pt x="222" y="26"/>
                </a:cubicBezTo>
                <a:cubicBezTo>
                  <a:pt x="219" y="26"/>
                  <a:pt x="219" y="26"/>
                  <a:pt x="219" y="26"/>
                </a:cubicBezTo>
                <a:cubicBezTo>
                  <a:pt x="218" y="25"/>
                  <a:pt x="218" y="25"/>
                  <a:pt x="218" y="25"/>
                </a:cubicBezTo>
                <a:cubicBezTo>
                  <a:pt x="217" y="25"/>
                  <a:pt x="217" y="25"/>
                  <a:pt x="217" y="25"/>
                </a:cubicBezTo>
                <a:cubicBezTo>
                  <a:pt x="216" y="25"/>
                  <a:pt x="216" y="25"/>
                  <a:pt x="216" y="25"/>
                </a:cubicBezTo>
                <a:cubicBezTo>
                  <a:pt x="214" y="25"/>
                  <a:pt x="214" y="25"/>
                  <a:pt x="214" y="25"/>
                </a:cubicBezTo>
                <a:cubicBezTo>
                  <a:pt x="213" y="25"/>
                  <a:pt x="213" y="25"/>
                  <a:pt x="213" y="25"/>
                </a:cubicBezTo>
                <a:cubicBezTo>
                  <a:pt x="213" y="24"/>
                  <a:pt x="213" y="24"/>
                  <a:pt x="213" y="24"/>
                </a:cubicBezTo>
                <a:cubicBezTo>
                  <a:pt x="211" y="24"/>
                  <a:pt x="211" y="24"/>
                  <a:pt x="211" y="24"/>
                </a:cubicBezTo>
                <a:cubicBezTo>
                  <a:pt x="209" y="23"/>
                  <a:pt x="209" y="23"/>
                  <a:pt x="209" y="23"/>
                </a:cubicBezTo>
                <a:cubicBezTo>
                  <a:pt x="209" y="21"/>
                  <a:pt x="209" y="21"/>
                  <a:pt x="209" y="21"/>
                </a:cubicBezTo>
                <a:cubicBezTo>
                  <a:pt x="208" y="21"/>
                  <a:pt x="208" y="21"/>
                  <a:pt x="208" y="21"/>
                </a:cubicBezTo>
                <a:cubicBezTo>
                  <a:pt x="206" y="20"/>
                  <a:pt x="206" y="20"/>
                  <a:pt x="206" y="20"/>
                </a:cubicBezTo>
                <a:cubicBezTo>
                  <a:pt x="205" y="20"/>
                  <a:pt x="205" y="20"/>
                  <a:pt x="205" y="20"/>
                </a:cubicBezTo>
                <a:cubicBezTo>
                  <a:pt x="204" y="20"/>
                  <a:pt x="204" y="20"/>
                  <a:pt x="204" y="20"/>
                </a:cubicBezTo>
                <a:cubicBezTo>
                  <a:pt x="203" y="20"/>
                  <a:pt x="203" y="20"/>
                  <a:pt x="203" y="20"/>
                </a:cubicBezTo>
                <a:cubicBezTo>
                  <a:pt x="202" y="21"/>
                  <a:pt x="202" y="21"/>
                  <a:pt x="202" y="21"/>
                </a:cubicBezTo>
                <a:cubicBezTo>
                  <a:pt x="202" y="20"/>
                  <a:pt x="202" y="20"/>
                  <a:pt x="202" y="20"/>
                </a:cubicBezTo>
                <a:cubicBezTo>
                  <a:pt x="200" y="19"/>
                  <a:pt x="200" y="19"/>
                  <a:pt x="200" y="19"/>
                </a:cubicBezTo>
                <a:cubicBezTo>
                  <a:pt x="200" y="19"/>
                  <a:pt x="200" y="19"/>
                  <a:pt x="200" y="19"/>
                </a:cubicBezTo>
                <a:cubicBezTo>
                  <a:pt x="199" y="19"/>
                  <a:pt x="199" y="19"/>
                  <a:pt x="199" y="19"/>
                </a:cubicBezTo>
                <a:cubicBezTo>
                  <a:pt x="199" y="19"/>
                  <a:pt x="199" y="19"/>
                  <a:pt x="199" y="19"/>
                </a:cubicBezTo>
                <a:cubicBezTo>
                  <a:pt x="199" y="19"/>
                  <a:pt x="199" y="19"/>
                  <a:pt x="199" y="19"/>
                </a:cubicBezTo>
                <a:cubicBezTo>
                  <a:pt x="198" y="18"/>
                  <a:pt x="198" y="18"/>
                  <a:pt x="198" y="18"/>
                </a:cubicBezTo>
                <a:cubicBezTo>
                  <a:pt x="198" y="17"/>
                  <a:pt x="198" y="17"/>
                  <a:pt x="198" y="17"/>
                </a:cubicBezTo>
                <a:cubicBezTo>
                  <a:pt x="197" y="17"/>
                  <a:pt x="197" y="17"/>
                  <a:pt x="197" y="17"/>
                </a:cubicBezTo>
                <a:cubicBezTo>
                  <a:pt x="197" y="17"/>
                  <a:pt x="197" y="17"/>
                  <a:pt x="197" y="17"/>
                </a:cubicBezTo>
                <a:cubicBezTo>
                  <a:pt x="196" y="16"/>
                  <a:pt x="196" y="16"/>
                  <a:pt x="196" y="16"/>
                </a:cubicBezTo>
                <a:cubicBezTo>
                  <a:pt x="196" y="16"/>
                  <a:pt x="196" y="16"/>
                  <a:pt x="196" y="16"/>
                </a:cubicBezTo>
                <a:cubicBezTo>
                  <a:pt x="195" y="17"/>
                  <a:pt x="195" y="17"/>
                  <a:pt x="195" y="17"/>
                </a:cubicBezTo>
                <a:cubicBezTo>
                  <a:pt x="195" y="16"/>
                  <a:pt x="195" y="16"/>
                  <a:pt x="195" y="16"/>
                </a:cubicBezTo>
                <a:cubicBezTo>
                  <a:pt x="195" y="16"/>
                  <a:pt x="195" y="16"/>
                  <a:pt x="195" y="16"/>
                </a:cubicBezTo>
                <a:cubicBezTo>
                  <a:pt x="194" y="16"/>
                  <a:pt x="194" y="16"/>
                  <a:pt x="194" y="16"/>
                </a:cubicBezTo>
                <a:cubicBezTo>
                  <a:pt x="31" y="0"/>
                  <a:pt x="31" y="0"/>
                  <a:pt x="31" y="0"/>
                </a:cubicBezTo>
                <a:cubicBezTo>
                  <a:pt x="31" y="2"/>
                  <a:pt x="31" y="2"/>
                  <a:pt x="31" y="2"/>
                </a:cubicBezTo>
                <a:cubicBezTo>
                  <a:pt x="33" y="3"/>
                  <a:pt x="33" y="3"/>
                  <a:pt x="33" y="3"/>
                </a:cubicBezTo>
                <a:cubicBezTo>
                  <a:pt x="32" y="4"/>
                  <a:pt x="32" y="4"/>
                  <a:pt x="32" y="4"/>
                </a:cubicBezTo>
                <a:cubicBezTo>
                  <a:pt x="31" y="4"/>
                  <a:pt x="31" y="4"/>
                  <a:pt x="31" y="4"/>
                </a:cubicBezTo>
                <a:cubicBezTo>
                  <a:pt x="32" y="6"/>
                  <a:pt x="32" y="6"/>
                  <a:pt x="32" y="6"/>
                </a:cubicBezTo>
                <a:cubicBezTo>
                  <a:pt x="32" y="6"/>
                  <a:pt x="32" y="6"/>
                  <a:pt x="32" y="6"/>
                </a:cubicBezTo>
                <a:cubicBezTo>
                  <a:pt x="32" y="7"/>
                  <a:pt x="32" y="7"/>
                  <a:pt x="32" y="7"/>
                </a:cubicBezTo>
                <a:cubicBezTo>
                  <a:pt x="31" y="8"/>
                  <a:pt x="31" y="8"/>
                  <a:pt x="31" y="8"/>
                </a:cubicBezTo>
                <a:cubicBezTo>
                  <a:pt x="32" y="8"/>
                  <a:pt x="32" y="8"/>
                  <a:pt x="32" y="8"/>
                </a:cubicBezTo>
                <a:cubicBezTo>
                  <a:pt x="32" y="9"/>
                  <a:pt x="32" y="9"/>
                  <a:pt x="32" y="9"/>
                </a:cubicBezTo>
                <a:cubicBezTo>
                  <a:pt x="32" y="10"/>
                  <a:pt x="32" y="10"/>
                  <a:pt x="32" y="10"/>
                </a:cubicBezTo>
                <a:cubicBezTo>
                  <a:pt x="31" y="11"/>
                  <a:pt x="31" y="11"/>
                  <a:pt x="31" y="11"/>
                </a:cubicBezTo>
                <a:cubicBezTo>
                  <a:pt x="30" y="12"/>
                  <a:pt x="30" y="12"/>
                  <a:pt x="30" y="12"/>
                </a:cubicBezTo>
                <a:cubicBezTo>
                  <a:pt x="30" y="13"/>
                  <a:pt x="30" y="13"/>
                  <a:pt x="30" y="13"/>
                </a:cubicBezTo>
                <a:cubicBezTo>
                  <a:pt x="29" y="14"/>
                  <a:pt x="29" y="14"/>
                  <a:pt x="29" y="14"/>
                </a:cubicBezTo>
                <a:cubicBezTo>
                  <a:pt x="29" y="15"/>
                  <a:pt x="29" y="15"/>
                  <a:pt x="29" y="15"/>
                </a:cubicBezTo>
                <a:cubicBezTo>
                  <a:pt x="28" y="16"/>
                  <a:pt x="28" y="16"/>
                  <a:pt x="28" y="16"/>
                </a:cubicBezTo>
                <a:cubicBezTo>
                  <a:pt x="28" y="17"/>
                  <a:pt x="28" y="17"/>
                  <a:pt x="28" y="17"/>
                </a:cubicBezTo>
                <a:cubicBezTo>
                  <a:pt x="27" y="18"/>
                  <a:pt x="27" y="18"/>
                  <a:pt x="27" y="18"/>
                </a:cubicBezTo>
                <a:cubicBezTo>
                  <a:pt x="26" y="17"/>
                  <a:pt x="26" y="17"/>
                  <a:pt x="26" y="17"/>
                </a:cubicBezTo>
                <a:cubicBezTo>
                  <a:pt x="25" y="17"/>
                  <a:pt x="25" y="17"/>
                  <a:pt x="25" y="17"/>
                </a:cubicBezTo>
                <a:cubicBezTo>
                  <a:pt x="26" y="16"/>
                  <a:pt x="26" y="16"/>
                  <a:pt x="26" y="16"/>
                </a:cubicBezTo>
                <a:cubicBezTo>
                  <a:pt x="26" y="16"/>
                  <a:pt x="26" y="16"/>
                  <a:pt x="26" y="16"/>
                </a:cubicBezTo>
                <a:cubicBezTo>
                  <a:pt x="27" y="15"/>
                  <a:pt x="27" y="15"/>
                  <a:pt x="27" y="15"/>
                </a:cubicBezTo>
                <a:cubicBezTo>
                  <a:pt x="27" y="16"/>
                  <a:pt x="27" y="16"/>
                  <a:pt x="27" y="16"/>
                </a:cubicBezTo>
                <a:cubicBezTo>
                  <a:pt x="28" y="16"/>
                  <a:pt x="28" y="16"/>
                  <a:pt x="28" y="16"/>
                </a:cubicBezTo>
                <a:cubicBezTo>
                  <a:pt x="28" y="14"/>
                  <a:pt x="28" y="14"/>
                  <a:pt x="28" y="14"/>
                </a:cubicBezTo>
                <a:cubicBezTo>
                  <a:pt x="29" y="13"/>
                  <a:pt x="29" y="13"/>
                  <a:pt x="29" y="13"/>
                </a:cubicBezTo>
                <a:cubicBezTo>
                  <a:pt x="30" y="12"/>
                  <a:pt x="30" y="12"/>
                  <a:pt x="30" y="12"/>
                </a:cubicBezTo>
                <a:cubicBezTo>
                  <a:pt x="29" y="11"/>
                  <a:pt x="29" y="11"/>
                  <a:pt x="29" y="11"/>
                </a:cubicBezTo>
                <a:cubicBezTo>
                  <a:pt x="29" y="11"/>
                  <a:pt x="29" y="11"/>
                  <a:pt x="29" y="11"/>
                </a:cubicBezTo>
                <a:cubicBezTo>
                  <a:pt x="28" y="12"/>
                  <a:pt x="28" y="12"/>
                  <a:pt x="28" y="12"/>
                </a:cubicBezTo>
                <a:cubicBezTo>
                  <a:pt x="27" y="13"/>
                  <a:pt x="27" y="13"/>
                  <a:pt x="27" y="13"/>
                </a:cubicBezTo>
                <a:cubicBezTo>
                  <a:pt x="26" y="13"/>
                  <a:pt x="26" y="13"/>
                  <a:pt x="26" y="13"/>
                </a:cubicBezTo>
                <a:cubicBezTo>
                  <a:pt x="26" y="12"/>
                  <a:pt x="26" y="12"/>
                  <a:pt x="26" y="12"/>
                </a:cubicBezTo>
                <a:cubicBezTo>
                  <a:pt x="27" y="11"/>
                  <a:pt x="27" y="11"/>
                  <a:pt x="27" y="11"/>
                </a:cubicBezTo>
                <a:cubicBezTo>
                  <a:pt x="29" y="11"/>
                  <a:pt x="29" y="11"/>
                  <a:pt x="29" y="11"/>
                </a:cubicBezTo>
                <a:cubicBezTo>
                  <a:pt x="29" y="10"/>
                  <a:pt x="29" y="10"/>
                  <a:pt x="29" y="10"/>
                </a:cubicBezTo>
                <a:cubicBezTo>
                  <a:pt x="29" y="9"/>
                  <a:pt x="29" y="9"/>
                  <a:pt x="29" y="9"/>
                </a:cubicBezTo>
                <a:cubicBezTo>
                  <a:pt x="28" y="9"/>
                  <a:pt x="28" y="9"/>
                  <a:pt x="28" y="9"/>
                </a:cubicBezTo>
                <a:cubicBezTo>
                  <a:pt x="27" y="9"/>
                  <a:pt x="27" y="9"/>
                  <a:pt x="27" y="9"/>
                </a:cubicBezTo>
                <a:cubicBezTo>
                  <a:pt x="27" y="8"/>
                  <a:pt x="27" y="8"/>
                  <a:pt x="27" y="8"/>
                </a:cubicBezTo>
                <a:cubicBezTo>
                  <a:pt x="26" y="8"/>
                  <a:pt x="26" y="8"/>
                  <a:pt x="26" y="8"/>
                </a:cubicBezTo>
                <a:cubicBezTo>
                  <a:pt x="23" y="8"/>
                  <a:pt x="23" y="8"/>
                  <a:pt x="23" y="8"/>
                </a:cubicBezTo>
                <a:cubicBezTo>
                  <a:pt x="21" y="7"/>
                  <a:pt x="21" y="7"/>
                  <a:pt x="21" y="7"/>
                </a:cubicBezTo>
                <a:cubicBezTo>
                  <a:pt x="19" y="4"/>
                  <a:pt x="19" y="4"/>
                  <a:pt x="19" y="4"/>
                </a:cubicBezTo>
                <a:cubicBezTo>
                  <a:pt x="18" y="4"/>
                  <a:pt x="18" y="4"/>
                  <a:pt x="18" y="4"/>
                </a:cubicBezTo>
                <a:cubicBezTo>
                  <a:pt x="18" y="6"/>
                  <a:pt x="18" y="6"/>
                  <a:pt x="18" y="6"/>
                </a:cubicBezTo>
                <a:cubicBezTo>
                  <a:pt x="17" y="8"/>
                  <a:pt x="17" y="8"/>
                  <a:pt x="17" y="8"/>
                </a:cubicBezTo>
                <a:cubicBezTo>
                  <a:pt x="17" y="9"/>
                  <a:pt x="17" y="9"/>
                  <a:pt x="17" y="9"/>
                </a:cubicBezTo>
                <a:cubicBezTo>
                  <a:pt x="18" y="11"/>
                  <a:pt x="18" y="11"/>
                  <a:pt x="18" y="11"/>
                </a:cubicBezTo>
                <a:cubicBezTo>
                  <a:pt x="17" y="15"/>
                  <a:pt x="17" y="15"/>
                  <a:pt x="17" y="15"/>
                </a:cubicBezTo>
                <a:cubicBezTo>
                  <a:pt x="17" y="16"/>
                  <a:pt x="17" y="16"/>
                  <a:pt x="17" y="16"/>
                </a:cubicBezTo>
                <a:cubicBezTo>
                  <a:pt x="17" y="18"/>
                  <a:pt x="17" y="18"/>
                  <a:pt x="17" y="18"/>
                </a:cubicBezTo>
                <a:cubicBezTo>
                  <a:pt x="17" y="19"/>
                  <a:pt x="17" y="19"/>
                  <a:pt x="17" y="19"/>
                </a:cubicBezTo>
                <a:cubicBezTo>
                  <a:pt x="18" y="19"/>
                  <a:pt x="18" y="19"/>
                  <a:pt x="18" y="19"/>
                </a:cubicBezTo>
                <a:cubicBezTo>
                  <a:pt x="18" y="19"/>
                  <a:pt x="18" y="19"/>
                  <a:pt x="18" y="19"/>
                </a:cubicBezTo>
                <a:cubicBezTo>
                  <a:pt x="18" y="20"/>
                  <a:pt x="18" y="20"/>
                  <a:pt x="18" y="20"/>
                </a:cubicBezTo>
                <a:cubicBezTo>
                  <a:pt x="17" y="20"/>
                  <a:pt x="17" y="20"/>
                  <a:pt x="17" y="20"/>
                </a:cubicBezTo>
                <a:cubicBezTo>
                  <a:pt x="17" y="21"/>
                  <a:pt x="17" y="21"/>
                  <a:pt x="17" y="21"/>
                </a:cubicBezTo>
                <a:cubicBezTo>
                  <a:pt x="17" y="21"/>
                  <a:pt x="17" y="21"/>
                  <a:pt x="17" y="21"/>
                </a:cubicBezTo>
                <a:cubicBezTo>
                  <a:pt x="18" y="22"/>
                  <a:pt x="18" y="22"/>
                  <a:pt x="18" y="22"/>
                </a:cubicBezTo>
                <a:cubicBezTo>
                  <a:pt x="18" y="23"/>
                  <a:pt x="18" y="23"/>
                  <a:pt x="18" y="23"/>
                </a:cubicBezTo>
                <a:cubicBezTo>
                  <a:pt x="18" y="24"/>
                  <a:pt x="18" y="24"/>
                  <a:pt x="18" y="24"/>
                </a:cubicBezTo>
                <a:cubicBezTo>
                  <a:pt x="17" y="25"/>
                  <a:pt x="17" y="25"/>
                  <a:pt x="17" y="25"/>
                </a:cubicBezTo>
                <a:cubicBezTo>
                  <a:pt x="17" y="25"/>
                  <a:pt x="17" y="25"/>
                  <a:pt x="17" y="25"/>
                </a:cubicBezTo>
                <a:cubicBezTo>
                  <a:pt x="16" y="25"/>
                  <a:pt x="16" y="25"/>
                  <a:pt x="16" y="25"/>
                </a:cubicBezTo>
                <a:cubicBezTo>
                  <a:pt x="16" y="26"/>
                  <a:pt x="16" y="26"/>
                  <a:pt x="16" y="26"/>
                </a:cubicBezTo>
                <a:cubicBezTo>
                  <a:pt x="18" y="26"/>
                  <a:pt x="18" y="26"/>
                  <a:pt x="18" y="26"/>
                </a:cubicBezTo>
                <a:cubicBezTo>
                  <a:pt x="20" y="26"/>
                  <a:pt x="20" y="26"/>
                  <a:pt x="20" y="26"/>
                </a:cubicBezTo>
                <a:cubicBezTo>
                  <a:pt x="21" y="27"/>
                  <a:pt x="21" y="27"/>
                  <a:pt x="21" y="27"/>
                </a:cubicBezTo>
                <a:cubicBezTo>
                  <a:pt x="22" y="28"/>
                  <a:pt x="22" y="28"/>
                  <a:pt x="22" y="28"/>
                </a:cubicBezTo>
                <a:cubicBezTo>
                  <a:pt x="23" y="28"/>
                  <a:pt x="23" y="28"/>
                  <a:pt x="23" y="28"/>
                </a:cubicBezTo>
                <a:cubicBezTo>
                  <a:pt x="23" y="30"/>
                  <a:pt x="23" y="30"/>
                  <a:pt x="23" y="30"/>
                </a:cubicBezTo>
                <a:cubicBezTo>
                  <a:pt x="22" y="29"/>
                  <a:pt x="22" y="29"/>
                  <a:pt x="22" y="29"/>
                </a:cubicBezTo>
                <a:cubicBezTo>
                  <a:pt x="21" y="28"/>
                  <a:pt x="21" y="28"/>
                  <a:pt x="21" y="28"/>
                </a:cubicBezTo>
                <a:cubicBezTo>
                  <a:pt x="20" y="28"/>
                  <a:pt x="20" y="28"/>
                  <a:pt x="20" y="28"/>
                </a:cubicBezTo>
                <a:cubicBezTo>
                  <a:pt x="19" y="27"/>
                  <a:pt x="19" y="27"/>
                  <a:pt x="19" y="27"/>
                </a:cubicBezTo>
                <a:cubicBezTo>
                  <a:pt x="17" y="27"/>
                  <a:pt x="17" y="27"/>
                  <a:pt x="17" y="27"/>
                </a:cubicBezTo>
                <a:cubicBezTo>
                  <a:pt x="17" y="27"/>
                  <a:pt x="17" y="27"/>
                  <a:pt x="17" y="27"/>
                </a:cubicBezTo>
                <a:cubicBezTo>
                  <a:pt x="16" y="27"/>
                  <a:pt x="16" y="27"/>
                  <a:pt x="16" y="27"/>
                </a:cubicBezTo>
                <a:cubicBezTo>
                  <a:pt x="16" y="28"/>
                  <a:pt x="16" y="28"/>
                  <a:pt x="16" y="28"/>
                </a:cubicBezTo>
                <a:cubicBezTo>
                  <a:pt x="15" y="30"/>
                  <a:pt x="15" y="30"/>
                  <a:pt x="15" y="30"/>
                </a:cubicBezTo>
                <a:cubicBezTo>
                  <a:pt x="15" y="31"/>
                  <a:pt x="15" y="31"/>
                  <a:pt x="15" y="31"/>
                </a:cubicBezTo>
                <a:cubicBezTo>
                  <a:pt x="15" y="32"/>
                  <a:pt x="15" y="32"/>
                  <a:pt x="15" y="32"/>
                </a:cubicBezTo>
                <a:cubicBezTo>
                  <a:pt x="14" y="33"/>
                  <a:pt x="14" y="33"/>
                  <a:pt x="14" y="33"/>
                </a:cubicBezTo>
                <a:cubicBezTo>
                  <a:pt x="14" y="35"/>
                  <a:pt x="14" y="35"/>
                  <a:pt x="14" y="35"/>
                </a:cubicBezTo>
                <a:cubicBezTo>
                  <a:pt x="12" y="38"/>
                  <a:pt x="12" y="38"/>
                  <a:pt x="12" y="38"/>
                </a:cubicBezTo>
                <a:cubicBezTo>
                  <a:pt x="12" y="41"/>
                  <a:pt x="12" y="41"/>
                  <a:pt x="12" y="41"/>
                </a:cubicBezTo>
                <a:cubicBezTo>
                  <a:pt x="10" y="44"/>
                  <a:pt x="10" y="44"/>
                  <a:pt x="10" y="44"/>
                </a:cubicBezTo>
                <a:cubicBezTo>
                  <a:pt x="10" y="48"/>
                  <a:pt x="10" y="48"/>
                  <a:pt x="10" y="48"/>
                </a:cubicBezTo>
                <a:cubicBezTo>
                  <a:pt x="9" y="49"/>
                  <a:pt x="9" y="49"/>
                  <a:pt x="9" y="49"/>
                </a:cubicBezTo>
                <a:cubicBezTo>
                  <a:pt x="8" y="51"/>
                  <a:pt x="8" y="51"/>
                  <a:pt x="8" y="51"/>
                </a:cubicBezTo>
                <a:cubicBezTo>
                  <a:pt x="7" y="53"/>
                  <a:pt x="7" y="53"/>
                  <a:pt x="7" y="53"/>
                </a:cubicBezTo>
                <a:cubicBezTo>
                  <a:pt x="6" y="53"/>
                  <a:pt x="6" y="53"/>
                  <a:pt x="6" y="53"/>
                </a:cubicBezTo>
                <a:cubicBezTo>
                  <a:pt x="6" y="55"/>
                  <a:pt x="6" y="55"/>
                  <a:pt x="6" y="55"/>
                </a:cubicBezTo>
                <a:cubicBezTo>
                  <a:pt x="4" y="57"/>
                  <a:pt x="4" y="57"/>
                  <a:pt x="4" y="57"/>
                </a:cubicBezTo>
                <a:cubicBezTo>
                  <a:pt x="4" y="58"/>
                  <a:pt x="4" y="58"/>
                  <a:pt x="4" y="58"/>
                </a:cubicBezTo>
                <a:cubicBezTo>
                  <a:pt x="4" y="60"/>
                  <a:pt x="4" y="60"/>
                  <a:pt x="4" y="60"/>
                </a:cubicBezTo>
                <a:cubicBezTo>
                  <a:pt x="3" y="63"/>
                  <a:pt x="3" y="63"/>
                  <a:pt x="3" y="63"/>
                </a:cubicBezTo>
                <a:cubicBezTo>
                  <a:pt x="3" y="64"/>
                  <a:pt x="3" y="64"/>
                  <a:pt x="3" y="64"/>
                </a:cubicBezTo>
                <a:cubicBezTo>
                  <a:pt x="4" y="65"/>
                  <a:pt x="4" y="65"/>
                  <a:pt x="4" y="65"/>
                </a:cubicBezTo>
                <a:cubicBezTo>
                  <a:pt x="4" y="66"/>
                  <a:pt x="4" y="66"/>
                  <a:pt x="4" y="66"/>
                </a:cubicBezTo>
                <a:cubicBezTo>
                  <a:pt x="3" y="67"/>
                  <a:pt x="3" y="67"/>
                  <a:pt x="3" y="67"/>
                </a:cubicBezTo>
                <a:cubicBezTo>
                  <a:pt x="4" y="69"/>
                  <a:pt x="4" y="69"/>
                  <a:pt x="4" y="69"/>
                </a:cubicBezTo>
                <a:cubicBezTo>
                  <a:pt x="4" y="71"/>
                  <a:pt x="4" y="71"/>
                  <a:pt x="4" y="71"/>
                </a:cubicBezTo>
                <a:cubicBezTo>
                  <a:pt x="3" y="73"/>
                  <a:pt x="3" y="73"/>
                  <a:pt x="3" y="73"/>
                </a:cubicBezTo>
                <a:cubicBezTo>
                  <a:pt x="2" y="73"/>
                  <a:pt x="2" y="73"/>
                  <a:pt x="2" y="73"/>
                </a:cubicBezTo>
                <a:cubicBezTo>
                  <a:pt x="2" y="74"/>
                  <a:pt x="2" y="74"/>
                  <a:pt x="2" y="74"/>
                </a:cubicBezTo>
                <a:cubicBezTo>
                  <a:pt x="3" y="74"/>
                  <a:pt x="3" y="74"/>
                  <a:pt x="3" y="74"/>
                </a:cubicBezTo>
                <a:cubicBezTo>
                  <a:pt x="2" y="76"/>
                  <a:pt x="2" y="76"/>
                  <a:pt x="2" y="76"/>
                </a:cubicBezTo>
                <a:cubicBezTo>
                  <a:pt x="0" y="77"/>
                  <a:pt x="0" y="77"/>
                  <a:pt x="0" y="77"/>
                </a:cubicBezTo>
                <a:cubicBezTo>
                  <a:pt x="0" y="79"/>
                  <a:pt x="0" y="79"/>
                  <a:pt x="0" y="79"/>
                </a:cubicBezTo>
                <a:cubicBezTo>
                  <a:pt x="0" y="80"/>
                  <a:pt x="0" y="80"/>
                  <a:pt x="0" y="80"/>
                </a:cubicBezTo>
                <a:cubicBezTo>
                  <a:pt x="1" y="82"/>
                  <a:pt x="1" y="82"/>
                  <a:pt x="1" y="82"/>
                </a:cubicBezTo>
                <a:cubicBezTo>
                  <a:pt x="2" y="84"/>
                  <a:pt x="2" y="84"/>
                  <a:pt x="2" y="84"/>
                </a:cubicBezTo>
                <a:cubicBezTo>
                  <a:pt x="2" y="87"/>
                  <a:pt x="2" y="87"/>
                  <a:pt x="2" y="87"/>
                </a:cubicBezTo>
                <a:cubicBezTo>
                  <a:pt x="2" y="88"/>
                  <a:pt x="2" y="88"/>
                  <a:pt x="2" y="88"/>
                </a:cubicBezTo>
                <a:cubicBezTo>
                  <a:pt x="1" y="89"/>
                  <a:pt x="1" y="89"/>
                  <a:pt x="1" y="89"/>
                </a:cubicBezTo>
                <a:cubicBezTo>
                  <a:pt x="1" y="90"/>
                  <a:pt x="1" y="90"/>
                  <a:pt x="1" y="90"/>
                </a:cubicBezTo>
                <a:cubicBezTo>
                  <a:pt x="1" y="91"/>
                  <a:pt x="1" y="91"/>
                  <a:pt x="1" y="91"/>
                </a:cubicBezTo>
                <a:cubicBezTo>
                  <a:pt x="2" y="92"/>
                  <a:pt x="2" y="92"/>
                  <a:pt x="2" y="92"/>
                </a:cubicBezTo>
                <a:cubicBezTo>
                  <a:pt x="1" y="93"/>
                  <a:pt x="1" y="93"/>
                  <a:pt x="1" y="93"/>
                </a:cubicBezTo>
                <a:cubicBezTo>
                  <a:pt x="1" y="94"/>
                  <a:pt x="1" y="94"/>
                  <a:pt x="1" y="94"/>
                </a:cubicBezTo>
                <a:cubicBezTo>
                  <a:pt x="1" y="95"/>
                  <a:pt x="1" y="95"/>
                  <a:pt x="1" y="95"/>
                </a:cubicBezTo>
                <a:cubicBezTo>
                  <a:pt x="4" y="99"/>
                  <a:pt x="4" y="99"/>
                  <a:pt x="4" y="99"/>
                </a:cubicBezTo>
                <a:cubicBezTo>
                  <a:pt x="4" y="100"/>
                  <a:pt x="4" y="100"/>
                  <a:pt x="4" y="100"/>
                </a:cubicBezTo>
                <a:cubicBezTo>
                  <a:pt x="4" y="101"/>
                  <a:pt x="4" y="101"/>
                  <a:pt x="4" y="101"/>
                </a:cubicBezTo>
                <a:cubicBezTo>
                  <a:pt x="4" y="102"/>
                  <a:pt x="4" y="102"/>
                  <a:pt x="4" y="102"/>
                </a:cubicBezTo>
                <a:cubicBezTo>
                  <a:pt x="5" y="103"/>
                  <a:pt x="5" y="103"/>
                  <a:pt x="5" y="103"/>
                </a:cubicBezTo>
                <a:cubicBezTo>
                  <a:pt x="6" y="103"/>
                  <a:pt x="6" y="103"/>
                  <a:pt x="6" y="103"/>
                </a:cubicBezTo>
                <a:cubicBezTo>
                  <a:pt x="6" y="103"/>
                  <a:pt x="6" y="103"/>
                  <a:pt x="6" y="103"/>
                </a:cubicBezTo>
                <a:cubicBezTo>
                  <a:pt x="6" y="104"/>
                  <a:pt x="6" y="104"/>
                  <a:pt x="6" y="104"/>
                </a:cubicBezTo>
                <a:cubicBezTo>
                  <a:pt x="6" y="102"/>
                  <a:pt x="6" y="102"/>
                  <a:pt x="6" y="102"/>
                </a:cubicBezTo>
                <a:cubicBezTo>
                  <a:pt x="6" y="101"/>
                  <a:pt x="6" y="101"/>
                  <a:pt x="6" y="101"/>
                </a:cubicBezTo>
                <a:cubicBezTo>
                  <a:pt x="7" y="101"/>
                  <a:pt x="7" y="101"/>
                  <a:pt x="7" y="101"/>
                </a:cubicBezTo>
                <a:cubicBezTo>
                  <a:pt x="8" y="101"/>
                  <a:pt x="8" y="101"/>
                  <a:pt x="8" y="101"/>
                </a:cubicBezTo>
                <a:cubicBezTo>
                  <a:pt x="8" y="102"/>
                  <a:pt x="8" y="102"/>
                  <a:pt x="8" y="102"/>
                </a:cubicBezTo>
                <a:cubicBezTo>
                  <a:pt x="9" y="102"/>
                  <a:pt x="9" y="102"/>
                  <a:pt x="9" y="102"/>
                </a:cubicBezTo>
                <a:cubicBezTo>
                  <a:pt x="9" y="102"/>
                  <a:pt x="9" y="102"/>
                  <a:pt x="9" y="102"/>
                </a:cubicBezTo>
                <a:cubicBezTo>
                  <a:pt x="11" y="102"/>
                  <a:pt x="11" y="102"/>
                  <a:pt x="11" y="102"/>
                </a:cubicBezTo>
                <a:cubicBezTo>
                  <a:pt x="9" y="103"/>
                  <a:pt x="9" y="103"/>
                  <a:pt x="9" y="103"/>
                </a:cubicBezTo>
                <a:cubicBezTo>
                  <a:pt x="8" y="103"/>
                  <a:pt x="8" y="103"/>
                  <a:pt x="8" y="103"/>
                </a:cubicBezTo>
                <a:cubicBezTo>
                  <a:pt x="8" y="102"/>
                  <a:pt x="8" y="102"/>
                  <a:pt x="8" y="102"/>
                </a:cubicBezTo>
                <a:cubicBezTo>
                  <a:pt x="7" y="102"/>
                  <a:pt x="7" y="102"/>
                  <a:pt x="7" y="102"/>
                </a:cubicBezTo>
                <a:cubicBezTo>
                  <a:pt x="7" y="103"/>
                  <a:pt x="7" y="103"/>
                  <a:pt x="7" y="103"/>
                </a:cubicBezTo>
                <a:cubicBezTo>
                  <a:pt x="8" y="104"/>
                  <a:pt x="8" y="104"/>
                  <a:pt x="8" y="104"/>
                </a:cubicBezTo>
                <a:cubicBezTo>
                  <a:pt x="8" y="105"/>
                  <a:pt x="8" y="105"/>
                  <a:pt x="8" y="105"/>
                </a:cubicBezTo>
                <a:cubicBezTo>
                  <a:pt x="8" y="106"/>
                  <a:pt x="8" y="106"/>
                  <a:pt x="8" y="106"/>
                </a:cubicBezTo>
                <a:cubicBezTo>
                  <a:pt x="9" y="107"/>
                  <a:pt x="9" y="107"/>
                  <a:pt x="9" y="107"/>
                </a:cubicBezTo>
                <a:cubicBezTo>
                  <a:pt x="8" y="106"/>
                  <a:pt x="8" y="106"/>
                  <a:pt x="8" y="106"/>
                </a:cubicBezTo>
                <a:cubicBezTo>
                  <a:pt x="7" y="105"/>
                  <a:pt x="7" y="105"/>
                  <a:pt x="7" y="105"/>
                </a:cubicBezTo>
                <a:cubicBezTo>
                  <a:pt x="7" y="105"/>
                  <a:pt x="7" y="105"/>
                  <a:pt x="7" y="105"/>
                </a:cubicBezTo>
                <a:cubicBezTo>
                  <a:pt x="6" y="105"/>
                  <a:pt x="6" y="105"/>
                  <a:pt x="6" y="105"/>
                </a:cubicBezTo>
                <a:cubicBezTo>
                  <a:pt x="6" y="106"/>
                  <a:pt x="6" y="106"/>
                  <a:pt x="6" y="106"/>
                </a:cubicBezTo>
                <a:cubicBezTo>
                  <a:pt x="6" y="107"/>
                  <a:pt x="6" y="107"/>
                  <a:pt x="6" y="107"/>
                </a:cubicBezTo>
                <a:cubicBezTo>
                  <a:pt x="6" y="107"/>
                  <a:pt x="6" y="107"/>
                  <a:pt x="6" y="107"/>
                </a:cubicBezTo>
                <a:cubicBezTo>
                  <a:pt x="6" y="108"/>
                  <a:pt x="6" y="108"/>
                  <a:pt x="6" y="108"/>
                </a:cubicBezTo>
                <a:cubicBezTo>
                  <a:pt x="6" y="109"/>
                  <a:pt x="6" y="109"/>
                  <a:pt x="6" y="109"/>
                </a:cubicBezTo>
                <a:cubicBezTo>
                  <a:pt x="6" y="110"/>
                  <a:pt x="6" y="110"/>
                  <a:pt x="6" y="110"/>
                </a:cubicBezTo>
                <a:cubicBezTo>
                  <a:pt x="7" y="111"/>
                  <a:pt x="7" y="111"/>
                  <a:pt x="7" y="111"/>
                </a:cubicBezTo>
                <a:cubicBezTo>
                  <a:pt x="7" y="112"/>
                  <a:pt x="7" y="112"/>
                  <a:pt x="7" y="112"/>
                </a:cubicBezTo>
                <a:cubicBezTo>
                  <a:pt x="8" y="112"/>
                  <a:pt x="8" y="112"/>
                  <a:pt x="8" y="112"/>
                </a:cubicBezTo>
                <a:cubicBezTo>
                  <a:pt x="8" y="113"/>
                  <a:pt x="8" y="113"/>
                  <a:pt x="8" y="113"/>
                </a:cubicBezTo>
                <a:cubicBezTo>
                  <a:pt x="7" y="114"/>
                  <a:pt x="7" y="114"/>
                  <a:pt x="7" y="114"/>
                </a:cubicBezTo>
                <a:cubicBezTo>
                  <a:pt x="7" y="114"/>
                  <a:pt x="7" y="114"/>
                  <a:pt x="7" y="114"/>
                </a:cubicBezTo>
                <a:cubicBezTo>
                  <a:pt x="7" y="115"/>
                  <a:pt x="7" y="115"/>
                  <a:pt x="7" y="115"/>
                </a:cubicBezTo>
                <a:cubicBezTo>
                  <a:pt x="7" y="116"/>
                  <a:pt x="7" y="116"/>
                  <a:pt x="7" y="116"/>
                </a:cubicBezTo>
                <a:cubicBezTo>
                  <a:pt x="7" y="117"/>
                  <a:pt x="7" y="117"/>
                  <a:pt x="7" y="117"/>
                </a:cubicBezTo>
                <a:cubicBezTo>
                  <a:pt x="7" y="118"/>
                  <a:pt x="7" y="118"/>
                  <a:pt x="7" y="118"/>
                </a:cubicBezTo>
                <a:cubicBezTo>
                  <a:pt x="8" y="119"/>
                  <a:pt x="8" y="119"/>
                  <a:pt x="8" y="119"/>
                </a:cubicBezTo>
                <a:cubicBezTo>
                  <a:pt x="8" y="121"/>
                  <a:pt x="8" y="121"/>
                  <a:pt x="8" y="121"/>
                </a:cubicBezTo>
                <a:cubicBezTo>
                  <a:pt x="10" y="124"/>
                  <a:pt x="10" y="124"/>
                  <a:pt x="10" y="124"/>
                </a:cubicBezTo>
                <a:cubicBezTo>
                  <a:pt x="11" y="125"/>
                  <a:pt x="11" y="125"/>
                  <a:pt x="11" y="125"/>
                </a:cubicBezTo>
                <a:cubicBezTo>
                  <a:pt x="11" y="125"/>
                  <a:pt x="11" y="125"/>
                  <a:pt x="11" y="125"/>
                </a:cubicBezTo>
                <a:cubicBezTo>
                  <a:pt x="11" y="126"/>
                  <a:pt x="11" y="126"/>
                  <a:pt x="11" y="126"/>
                </a:cubicBezTo>
                <a:cubicBezTo>
                  <a:pt x="11" y="126"/>
                  <a:pt x="11" y="126"/>
                  <a:pt x="11" y="126"/>
                </a:cubicBezTo>
                <a:cubicBezTo>
                  <a:pt x="12" y="127"/>
                  <a:pt x="12" y="127"/>
                  <a:pt x="12" y="127"/>
                </a:cubicBezTo>
                <a:cubicBezTo>
                  <a:pt x="13" y="129"/>
                  <a:pt x="13" y="129"/>
                  <a:pt x="13" y="129"/>
                </a:cubicBezTo>
                <a:cubicBezTo>
                  <a:pt x="12" y="130"/>
                  <a:pt x="12" y="130"/>
                  <a:pt x="12" y="130"/>
                </a:cubicBezTo>
                <a:cubicBezTo>
                  <a:pt x="12" y="131"/>
                  <a:pt x="12" y="131"/>
                  <a:pt x="12" y="131"/>
                </a:cubicBezTo>
                <a:cubicBezTo>
                  <a:pt x="11" y="132"/>
                  <a:pt x="11" y="132"/>
                  <a:pt x="11" y="132"/>
                </a:cubicBezTo>
                <a:cubicBezTo>
                  <a:pt x="12" y="133"/>
                  <a:pt x="12" y="133"/>
                  <a:pt x="12" y="133"/>
                </a:cubicBezTo>
                <a:cubicBezTo>
                  <a:pt x="12" y="133"/>
                  <a:pt x="12" y="133"/>
                  <a:pt x="12" y="133"/>
                </a:cubicBezTo>
                <a:cubicBezTo>
                  <a:pt x="15" y="133"/>
                  <a:pt x="15" y="133"/>
                  <a:pt x="15" y="133"/>
                </a:cubicBezTo>
                <a:cubicBezTo>
                  <a:pt x="16" y="133"/>
                  <a:pt x="16" y="133"/>
                  <a:pt x="16" y="133"/>
                </a:cubicBezTo>
                <a:cubicBezTo>
                  <a:pt x="17" y="134"/>
                  <a:pt x="17" y="134"/>
                  <a:pt x="17" y="134"/>
                </a:cubicBezTo>
                <a:cubicBezTo>
                  <a:pt x="18" y="134"/>
                  <a:pt x="18" y="134"/>
                  <a:pt x="18" y="134"/>
                </a:cubicBezTo>
                <a:cubicBezTo>
                  <a:pt x="19" y="134"/>
                  <a:pt x="19" y="134"/>
                  <a:pt x="19" y="134"/>
                </a:cubicBezTo>
                <a:cubicBezTo>
                  <a:pt x="20" y="135"/>
                  <a:pt x="20" y="135"/>
                  <a:pt x="20" y="135"/>
                </a:cubicBezTo>
                <a:cubicBezTo>
                  <a:pt x="20" y="136"/>
                  <a:pt x="20" y="136"/>
                  <a:pt x="20" y="136"/>
                </a:cubicBezTo>
                <a:cubicBezTo>
                  <a:pt x="22" y="137"/>
                  <a:pt x="22" y="137"/>
                  <a:pt x="22" y="137"/>
                </a:cubicBezTo>
                <a:cubicBezTo>
                  <a:pt x="23" y="137"/>
                  <a:pt x="23" y="137"/>
                  <a:pt x="23" y="137"/>
                </a:cubicBezTo>
                <a:cubicBezTo>
                  <a:pt x="25" y="138"/>
                  <a:pt x="25" y="138"/>
                  <a:pt x="25" y="138"/>
                </a:cubicBezTo>
                <a:cubicBezTo>
                  <a:pt x="25" y="138"/>
                  <a:pt x="25" y="138"/>
                  <a:pt x="25" y="138"/>
                </a:cubicBezTo>
                <a:cubicBezTo>
                  <a:pt x="25" y="139"/>
                  <a:pt x="25" y="139"/>
                  <a:pt x="25" y="139"/>
                </a:cubicBezTo>
                <a:cubicBezTo>
                  <a:pt x="25" y="140"/>
                  <a:pt x="25" y="140"/>
                  <a:pt x="25" y="140"/>
                </a:cubicBezTo>
                <a:cubicBezTo>
                  <a:pt x="26" y="140"/>
                  <a:pt x="26" y="140"/>
                  <a:pt x="26" y="140"/>
                </a:cubicBezTo>
                <a:cubicBezTo>
                  <a:pt x="27" y="139"/>
                  <a:pt x="27" y="139"/>
                  <a:pt x="27" y="139"/>
                </a:cubicBezTo>
                <a:cubicBezTo>
                  <a:pt x="28" y="141"/>
                  <a:pt x="28" y="141"/>
                  <a:pt x="28" y="141"/>
                </a:cubicBezTo>
                <a:cubicBezTo>
                  <a:pt x="30" y="144"/>
                  <a:pt x="30" y="144"/>
                  <a:pt x="30" y="144"/>
                </a:cubicBezTo>
                <a:cubicBezTo>
                  <a:pt x="30" y="146"/>
                  <a:pt x="30" y="146"/>
                  <a:pt x="30" y="146"/>
                </a:cubicBezTo>
                <a:cubicBezTo>
                  <a:pt x="30" y="148"/>
                  <a:pt x="30" y="148"/>
                  <a:pt x="30" y="148"/>
                </a:cubicBezTo>
                <a:cubicBezTo>
                  <a:pt x="30" y="149"/>
                  <a:pt x="30" y="149"/>
                  <a:pt x="30" y="149"/>
                </a:cubicBezTo>
                <a:cubicBezTo>
                  <a:pt x="45" y="148"/>
                  <a:pt x="45" y="148"/>
                  <a:pt x="45" y="148"/>
                </a:cubicBezTo>
                <a:cubicBezTo>
                  <a:pt x="46" y="149"/>
                  <a:pt x="46" y="149"/>
                  <a:pt x="46" y="149"/>
                </a:cubicBezTo>
                <a:cubicBezTo>
                  <a:pt x="45" y="149"/>
                  <a:pt x="45" y="149"/>
                  <a:pt x="45" y="149"/>
                </a:cubicBezTo>
                <a:cubicBezTo>
                  <a:pt x="67" y="159"/>
                  <a:pt x="67" y="159"/>
                  <a:pt x="67" y="159"/>
                </a:cubicBezTo>
                <a:cubicBezTo>
                  <a:pt x="85" y="160"/>
                  <a:pt x="85" y="160"/>
                  <a:pt x="85" y="160"/>
                </a:cubicBezTo>
                <a:cubicBezTo>
                  <a:pt x="85" y="157"/>
                  <a:pt x="85" y="157"/>
                  <a:pt x="85" y="157"/>
                </a:cubicBezTo>
                <a:cubicBezTo>
                  <a:pt x="95" y="158"/>
                  <a:pt x="95" y="158"/>
                  <a:pt x="95" y="158"/>
                </a:cubicBezTo>
                <a:cubicBezTo>
                  <a:pt x="96" y="158"/>
                  <a:pt x="96" y="158"/>
                  <a:pt x="96" y="158"/>
                </a:cubicBezTo>
                <a:cubicBezTo>
                  <a:pt x="97" y="160"/>
                  <a:pt x="97" y="160"/>
                  <a:pt x="97" y="160"/>
                </a:cubicBezTo>
                <a:cubicBezTo>
                  <a:pt x="98" y="161"/>
                  <a:pt x="98" y="161"/>
                  <a:pt x="98" y="161"/>
                </a:cubicBezTo>
                <a:cubicBezTo>
                  <a:pt x="98" y="161"/>
                  <a:pt x="98" y="161"/>
                  <a:pt x="98" y="161"/>
                </a:cubicBezTo>
                <a:cubicBezTo>
                  <a:pt x="98" y="161"/>
                  <a:pt x="98" y="161"/>
                  <a:pt x="98" y="161"/>
                </a:cubicBezTo>
                <a:cubicBezTo>
                  <a:pt x="99" y="162"/>
                  <a:pt x="99" y="162"/>
                  <a:pt x="99" y="162"/>
                </a:cubicBezTo>
                <a:cubicBezTo>
                  <a:pt x="99" y="163"/>
                  <a:pt x="99" y="163"/>
                  <a:pt x="99" y="163"/>
                </a:cubicBezTo>
                <a:cubicBezTo>
                  <a:pt x="100" y="163"/>
                  <a:pt x="100" y="163"/>
                  <a:pt x="100" y="163"/>
                </a:cubicBezTo>
                <a:cubicBezTo>
                  <a:pt x="101" y="164"/>
                  <a:pt x="101" y="164"/>
                  <a:pt x="101" y="164"/>
                </a:cubicBezTo>
                <a:cubicBezTo>
                  <a:pt x="101" y="164"/>
                  <a:pt x="101" y="164"/>
                  <a:pt x="101" y="164"/>
                </a:cubicBezTo>
                <a:cubicBezTo>
                  <a:pt x="100" y="165"/>
                  <a:pt x="100" y="165"/>
                  <a:pt x="100" y="165"/>
                </a:cubicBezTo>
                <a:cubicBezTo>
                  <a:pt x="101" y="165"/>
                  <a:pt x="101" y="165"/>
                  <a:pt x="101" y="165"/>
                </a:cubicBezTo>
                <a:cubicBezTo>
                  <a:pt x="102" y="166"/>
                  <a:pt x="102" y="166"/>
                  <a:pt x="102" y="166"/>
                </a:cubicBezTo>
                <a:cubicBezTo>
                  <a:pt x="103" y="166"/>
                  <a:pt x="103" y="166"/>
                  <a:pt x="103" y="166"/>
                </a:cubicBezTo>
                <a:cubicBezTo>
                  <a:pt x="103" y="168"/>
                  <a:pt x="103" y="168"/>
                  <a:pt x="103" y="168"/>
                </a:cubicBezTo>
                <a:cubicBezTo>
                  <a:pt x="103" y="168"/>
                  <a:pt x="103" y="168"/>
                  <a:pt x="103" y="168"/>
                </a:cubicBezTo>
                <a:cubicBezTo>
                  <a:pt x="103" y="168"/>
                  <a:pt x="103" y="168"/>
                  <a:pt x="103" y="168"/>
                </a:cubicBezTo>
                <a:cubicBezTo>
                  <a:pt x="104" y="169"/>
                  <a:pt x="104" y="169"/>
                  <a:pt x="104" y="169"/>
                </a:cubicBezTo>
                <a:cubicBezTo>
                  <a:pt x="104" y="170"/>
                  <a:pt x="104" y="170"/>
                  <a:pt x="104" y="170"/>
                </a:cubicBezTo>
                <a:cubicBezTo>
                  <a:pt x="104" y="171"/>
                  <a:pt x="104" y="171"/>
                  <a:pt x="104" y="171"/>
                </a:cubicBezTo>
                <a:cubicBezTo>
                  <a:pt x="104" y="171"/>
                  <a:pt x="104" y="171"/>
                  <a:pt x="104" y="171"/>
                </a:cubicBezTo>
                <a:cubicBezTo>
                  <a:pt x="103" y="171"/>
                  <a:pt x="103" y="171"/>
                  <a:pt x="103" y="171"/>
                </a:cubicBezTo>
                <a:cubicBezTo>
                  <a:pt x="103" y="171"/>
                  <a:pt x="103" y="171"/>
                  <a:pt x="103" y="171"/>
                </a:cubicBezTo>
                <a:cubicBezTo>
                  <a:pt x="104" y="173"/>
                  <a:pt x="104" y="173"/>
                  <a:pt x="104" y="173"/>
                </a:cubicBezTo>
                <a:cubicBezTo>
                  <a:pt x="105" y="174"/>
                  <a:pt x="105" y="174"/>
                  <a:pt x="105" y="174"/>
                </a:cubicBezTo>
                <a:cubicBezTo>
                  <a:pt x="106" y="175"/>
                  <a:pt x="106" y="175"/>
                  <a:pt x="106" y="175"/>
                </a:cubicBezTo>
                <a:cubicBezTo>
                  <a:pt x="106" y="175"/>
                  <a:pt x="106" y="175"/>
                  <a:pt x="106" y="175"/>
                </a:cubicBezTo>
                <a:cubicBezTo>
                  <a:pt x="106" y="175"/>
                  <a:pt x="106" y="175"/>
                  <a:pt x="106" y="175"/>
                </a:cubicBezTo>
                <a:cubicBezTo>
                  <a:pt x="106" y="175"/>
                  <a:pt x="106" y="175"/>
                  <a:pt x="106" y="175"/>
                </a:cubicBezTo>
                <a:cubicBezTo>
                  <a:pt x="107" y="175"/>
                  <a:pt x="107" y="175"/>
                  <a:pt x="107" y="175"/>
                </a:cubicBezTo>
                <a:cubicBezTo>
                  <a:pt x="107" y="176"/>
                  <a:pt x="107" y="176"/>
                  <a:pt x="107" y="176"/>
                </a:cubicBezTo>
                <a:cubicBezTo>
                  <a:pt x="108" y="176"/>
                  <a:pt x="108" y="176"/>
                  <a:pt x="108" y="176"/>
                </a:cubicBezTo>
                <a:cubicBezTo>
                  <a:pt x="108" y="177"/>
                  <a:pt x="108" y="177"/>
                  <a:pt x="108" y="177"/>
                </a:cubicBezTo>
                <a:cubicBezTo>
                  <a:pt x="108" y="177"/>
                  <a:pt x="108" y="177"/>
                  <a:pt x="108" y="177"/>
                </a:cubicBezTo>
                <a:cubicBezTo>
                  <a:pt x="109" y="177"/>
                  <a:pt x="109" y="177"/>
                  <a:pt x="109" y="177"/>
                </a:cubicBezTo>
                <a:cubicBezTo>
                  <a:pt x="110" y="178"/>
                  <a:pt x="110" y="178"/>
                  <a:pt x="110" y="178"/>
                </a:cubicBezTo>
                <a:cubicBezTo>
                  <a:pt x="110" y="178"/>
                  <a:pt x="110" y="178"/>
                  <a:pt x="110" y="178"/>
                </a:cubicBezTo>
                <a:cubicBezTo>
                  <a:pt x="111" y="178"/>
                  <a:pt x="111" y="178"/>
                  <a:pt x="111" y="178"/>
                </a:cubicBezTo>
                <a:cubicBezTo>
                  <a:pt x="113" y="179"/>
                  <a:pt x="113" y="179"/>
                  <a:pt x="113" y="179"/>
                </a:cubicBezTo>
                <a:cubicBezTo>
                  <a:pt x="113" y="180"/>
                  <a:pt x="113" y="180"/>
                  <a:pt x="113" y="180"/>
                </a:cubicBezTo>
                <a:cubicBezTo>
                  <a:pt x="114" y="180"/>
                  <a:pt x="114" y="180"/>
                  <a:pt x="114" y="180"/>
                </a:cubicBezTo>
                <a:cubicBezTo>
                  <a:pt x="114" y="179"/>
                  <a:pt x="114" y="179"/>
                  <a:pt x="114" y="179"/>
                </a:cubicBezTo>
                <a:cubicBezTo>
                  <a:pt x="114" y="179"/>
                  <a:pt x="114" y="179"/>
                  <a:pt x="114" y="179"/>
                </a:cubicBezTo>
                <a:cubicBezTo>
                  <a:pt x="115" y="178"/>
                  <a:pt x="115" y="178"/>
                  <a:pt x="115" y="178"/>
                </a:cubicBezTo>
                <a:cubicBezTo>
                  <a:pt x="116" y="178"/>
                  <a:pt x="116" y="178"/>
                  <a:pt x="116" y="178"/>
                </a:cubicBezTo>
                <a:cubicBezTo>
                  <a:pt x="116" y="178"/>
                  <a:pt x="116" y="178"/>
                  <a:pt x="116" y="178"/>
                </a:cubicBezTo>
                <a:cubicBezTo>
                  <a:pt x="116" y="177"/>
                  <a:pt x="116" y="177"/>
                  <a:pt x="116" y="177"/>
                </a:cubicBezTo>
                <a:cubicBezTo>
                  <a:pt x="116" y="177"/>
                  <a:pt x="116" y="177"/>
                  <a:pt x="116" y="177"/>
                </a:cubicBezTo>
                <a:cubicBezTo>
                  <a:pt x="117" y="175"/>
                  <a:pt x="117" y="175"/>
                  <a:pt x="117" y="175"/>
                </a:cubicBezTo>
                <a:cubicBezTo>
                  <a:pt x="118" y="174"/>
                  <a:pt x="118" y="174"/>
                  <a:pt x="118" y="174"/>
                </a:cubicBezTo>
                <a:cubicBezTo>
                  <a:pt x="119" y="174"/>
                  <a:pt x="119" y="174"/>
                  <a:pt x="119" y="174"/>
                </a:cubicBezTo>
                <a:cubicBezTo>
                  <a:pt x="119" y="174"/>
                  <a:pt x="119" y="174"/>
                  <a:pt x="119" y="174"/>
                </a:cubicBezTo>
                <a:cubicBezTo>
                  <a:pt x="119" y="174"/>
                  <a:pt x="119" y="174"/>
                  <a:pt x="119" y="174"/>
                </a:cubicBezTo>
                <a:cubicBezTo>
                  <a:pt x="120" y="174"/>
                  <a:pt x="120" y="174"/>
                  <a:pt x="120" y="174"/>
                </a:cubicBezTo>
                <a:cubicBezTo>
                  <a:pt x="120" y="173"/>
                  <a:pt x="120" y="173"/>
                  <a:pt x="120" y="173"/>
                </a:cubicBezTo>
                <a:cubicBezTo>
                  <a:pt x="121" y="173"/>
                  <a:pt x="121" y="173"/>
                  <a:pt x="121" y="173"/>
                </a:cubicBezTo>
                <a:cubicBezTo>
                  <a:pt x="122" y="174"/>
                  <a:pt x="122" y="174"/>
                  <a:pt x="122" y="174"/>
                </a:cubicBezTo>
                <a:cubicBezTo>
                  <a:pt x="123" y="173"/>
                  <a:pt x="123" y="173"/>
                  <a:pt x="123" y="173"/>
                </a:cubicBezTo>
                <a:cubicBezTo>
                  <a:pt x="124" y="174"/>
                  <a:pt x="124" y="174"/>
                  <a:pt x="124" y="174"/>
                </a:cubicBezTo>
                <a:cubicBezTo>
                  <a:pt x="124" y="174"/>
                  <a:pt x="124" y="174"/>
                  <a:pt x="124" y="174"/>
                </a:cubicBezTo>
                <a:cubicBezTo>
                  <a:pt x="125" y="174"/>
                  <a:pt x="125" y="174"/>
                  <a:pt x="125" y="174"/>
                </a:cubicBezTo>
                <a:cubicBezTo>
                  <a:pt x="126" y="174"/>
                  <a:pt x="126" y="174"/>
                  <a:pt x="126" y="174"/>
                </a:cubicBezTo>
                <a:cubicBezTo>
                  <a:pt x="126" y="175"/>
                  <a:pt x="126" y="175"/>
                  <a:pt x="126" y="175"/>
                </a:cubicBezTo>
                <a:cubicBezTo>
                  <a:pt x="128" y="176"/>
                  <a:pt x="128" y="176"/>
                  <a:pt x="128" y="176"/>
                </a:cubicBezTo>
                <a:cubicBezTo>
                  <a:pt x="129" y="178"/>
                  <a:pt x="129" y="178"/>
                  <a:pt x="129" y="178"/>
                </a:cubicBezTo>
                <a:cubicBezTo>
                  <a:pt x="129" y="179"/>
                  <a:pt x="129" y="179"/>
                  <a:pt x="129" y="179"/>
                </a:cubicBezTo>
                <a:cubicBezTo>
                  <a:pt x="129" y="180"/>
                  <a:pt x="129" y="180"/>
                  <a:pt x="129" y="180"/>
                </a:cubicBezTo>
                <a:cubicBezTo>
                  <a:pt x="130" y="181"/>
                  <a:pt x="130" y="181"/>
                  <a:pt x="130" y="181"/>
                </a:cubicBezTo>
                <a:cubicBezTo>
                  <a:pt x="130" y="182"/>
                  <a:pt x="130" y="182"/>
                  <a:pt x="130" y="182"/>
                </a:cubicBezTo>
                <a:cubicBezTo>
                  <a:pt x="130" y="182"/>
                  <a:pt x="130" y="182"/>
                  <a:pt x="130" y="182"/>
                </a:cubicBezTo>
                <a:cubicBezTo>
                  <a:pt x="131" y="183"/>
                  <a:pt x="131" y="183"/>
                  <a:pt x="131" y="183"/>
                </a:cubicBezTo>
                <a:cubicBezTo>
                  <a:pt x="132" y="186"/>
                  <a:pt x="132" y="186"/>
                  <a:pt x="132" y="186"/>
                </a:cubicBezTo>
                <a:cubicBezTo>
                  <a:pt x="132" y="186"/>
                  <a:pt x="132" y="186"/>
                  <a:pt x="132" y="186"/>
                </a:cubicBezTo>
                <a:cubicBezTo>
                  <a:pt x="132" y="187"/>
                  <a:pt x="132" y="187"/>
                  <a:pt x="132" y="187"/>
                </a:cubicBezTo>
                <a:cubicBezTo>
                  <a:pt x="133" y="187"/>
                  <a:pt x="133" y="187"/>
                  <a:pt x="133" y="187"/>
                </a:cubicBezTo>
                <a:cubicBezTo>
                  <a:pt x="134" y="188"/>
                  <a:pt x="134" y="188"/>
                  <a:pt x="134" y="188"/>
                </a:cubicBezTo>
                <a:cubicBezTo>
                  <a:pt x="134" y="189"/>
                  <a:pt x="134" y="189"/>
                  <a:pt x="134" y="189"/>
                </a:cubicBezTo>
                <a:cubicBezTo>
                  <a:pt x="135" y="191"/>
                  <a:pt x="135" y="191"/>
                  <a:pt x="135" y="191"/>
                </a:cubicBezTo>
                <a:cubicBezTo>
                  <a:pt x="135" y="192"/>
                  <a:pt x="135" y="192"/>
                  <a:pt x="135" y="192"/>
                </a:cubicBezTo>
                <a:cubicBezTo>
                  <a:pt x="135" y="193"/>
                  <a:pt x="135" y="193"/>
                  <a:pt x="135" y="193"/>
                </a:cubicBezTo>
                <a:cubicBezTo>
                  <a:pt x="135" y="193"/>
                  <a:pt x="135" y="193"/>
                  <a:pt x="135" y="193"/>
                </a:cubicBezTo>
                <a:cubicBezTo>
                  <a:pt x="135" y="193"/>
                  <a:pt x="135" y="193"/>
                  <a:pt x="135" y="193"/>
                </a:cubicBezTo>
                <a:cubicBezTo>
                  <a:pt x="136" y="194"/>
                  <a:pt x="136" y="194"/>
                  <a:pt x="136" y="194"/>
                </a:cubicBezTo>
                <a:cubicBezTo>
                  <a:pt x="136" y="195"/>
                  <a:pt x="136" y="195"/>
                  <a:pt x="136" y="195"/>
                </a:cubicBezTo>
                <a:cubicBezTo>
                  <a:pt x="137" y="196"/>
                  <a:pt x="137" y="196"/>
                  <a:pt x="137" y="196"/>
                </a:cubicBezTo>
                <a:cubicBezTo>
                  <a:pt x="137" y="197"/>
                  <a:pt x="137" y="197"/>
                  <a:pt x="137" y="197"/>
                </a:cubicBezTo>
                <a:cubicBezTo>
                  <a:pt x="137" y="198"/>
                  <a:pt x="137" y="198"/>
                  <a:pt x="137" y="198"/>
                </a:cubicBezTo>
                <a:cubicBezTo>
                  <a:pt x="137" y="199"/>
                  <a:pt x="137" y="199"/>
                  <a:pt x="137" y="199"/>
                </a:cubicBezTo>
                <a:cubicBezTo>
                  <a:pt x="137" y="200"/>
                  <a:pt x="137" y="200"/>
                  <a:pt x="137" y="200"/>
                </a:cubicBezTo>
                <a:cubicBezTo>
                  <a:pt x="137" y="200"/>
                  <a:pt x="137" y="200"/>
                  <a:pt x="137" y="200"/>
                </a:cubicBezTo>
                <a:cubicBezTo>
                  <a:pt x="137" y="200"/>
                  <a:pt x="137" y="200"/>
                  <a:pt x="137" y="200"/>
                </a:cubicBezTo>
                <a:cubicBezTo>
                  <a:pt x="138" y="200"/>
                  <a:pt x="138" y="200"/>
                  <a:pt x="138" y="200"/>
                </a:cubicBezTo>
                <a:cubicBezTo>
                  <a:pt x="138" y="200"/>
                  <a:pt x="138" y="200"/>
                  <a:pt x="138" y="200"/>
                </a:cubicBezTo>
                <a:cubicBezTo>
                  <a:pt x="139" y="200"/>
                  <a:pt x="139" y="200"/>
                  <a:pt x="139" y="200"/>
                </a:cubicBezTo>
                <a:cubicBezTo>
                  <a:pt x="140" y="201"/>
                  <a:pt x="140" y="201"/>
                  <a:pt x="140" y="201"/>
                </a:cubicBezTo>
                <a:cubicBezTo>
                  <a:pt x="142" y="202"/>
                  <a:pt x="142" y="202"/>
                  <a:pt x="142" y="202"/>
                </a:cubicBezTo>
                <a:cubicBezTo>
                  <a:pt x="144" y="203"/>
                  <a:pt x="144" y="203"/>
                  <a:pt x="144" y="203"/>
                </a:cubicBezTo>
                <a:cubicBezTo>
                  <a:pt x="145" y="203"/>
                  <a:pt x="145" y="203"/>
                  <a:pt x="145" y="203"/>
                </a:cubicBezTo>
                <a:cubicBezTo>
                  <a:pt x="145" y="204"/>
                  <a:pt x="145" y="204"/>
                  <a:pt x="145" y="204"/>
                </a:cubicBezTo>
                <a:cubicBezTo>
                  <a:pt x="146" y="204"/>
                  <a:pt x="146" y="204"/>
                  <a:pt x="146" y="204"/>
                </a:cubicBezTo>
                <a:cubicBezTo>
                  <a:pt x="146" y="202"/>
                  <a:pt x="146" y="202"/>
                  <a:pt x="146" y="202"/>
                </a:cubicBezTo>
                <a:cubicBezTo>
                  <a:pt x="147" y="201"/>
                  <a:pt x="147" y="201"/>
                  <a:pt x="147" y="201"/>
                </a:cubicBezTo>
                <a:cubicBezTo>
                  <a:pt x="146" y="200"/>
                  <a:pt x="146" y="200"/>
                  <a:pt x="146" y="200"/>
                </a:cubicBezTo>
                <a:cubicBezTo>
                  <a:pt x="146" y="197"/>
                  <a:pt x="146" y="197"/>
                  <a:pt x="146" y="197"/>
                </a:cubicBezTo>
                <a:cubicBezTo>
                  <a:pt x="146" y="196"/>
                  <a:pt x="146" y="196"/>
                  <a:pt x="146" y="196"/>
                </a:cubicBezTo>
                <a:cubicBezTo>
                  <a:pt x="147" y="195"/>
                  <a:pt x="147" y="195"/>
                  <a:pt x="147" y="195"/>
                </a:cubicBezTo>
                <a:cubicBezTo>
                  <a:pt x="147" y="193"/>
                  <a:pt x="147" y="193"/>
                  <a:pt x="147" y="193"/>
                </a:cubicBezTo>
                <a:cubicBezTo>
                  <a:pt x="148" y="192"/>
                  <a:pt x="148" y="192"/>
                  <a:pt x="148" y="192"/>
                </a:cubicBezTo>
                <a:cubicBezTo>
                  <a:pt x="148" y="189"/>
                  <a:pt x="148" y="189"/>
                  <a:pt x="148" y="189"/>
                </a:cubicBezTo>
                <a:cubicBezTo>
                  <a:pt x="149" y="189"/>
                  <a:pt x="149" y="189"/>
                  <a:pt x="149" y="189"/>
                </a:cubicBezTo>
                <a:cubicBezTo>
                  <a:pt x="150" y="188"/>
                  <a:pt x="150" y="188"/>
                  <a:pt x="150" y="188"/>
                </a:cubicBezTo>
                <a:cubicBezTo>
                  <a:pt x="149" y="187"/>
                  <a:pt x="149" y="187"/>
                  <a:pt x="149" y="187"/>
                </a:cubicBezTo>
                <a:cubicBezTo>
                  <a:pt x="150" y="186"/>
                  <a:pt x="150" y="186"/>
                  <a:pt x="150" y="186"/>
                </a:cubicBezTo>
                <a:cubicBezTo>
                  <a:pt x="151" y="186"/>
                  <a:pt x="151" y="186"/>
                  <a:pt x="151" y="186"/>
                </a:cubicBezTo>
                <a:cubicBezTo>
                  <a:pt x="152" y="185"/>
                  <a:pt x="152" y="185"/>
                  <a:pt x="152" y="185"/>
                </a:cubicBezTo>
                <a:cubicBezTo>
                  <a:pt x="152" y="184"/>
                  <a:pt x="152" y="184"/>
                  <a:pt x="152" y="184"/>
                </a:cubicBezTo>
                <a:cubicBezTo>
                  <a:pt x="153" y="184"/>
                  <a:pt x="153" y="184"/>
                  <a:pt x="153" y="184"/>
                </a:cubicBezTo>
                <a:cubicBezTo>
                  <a:pt x="154" y="184"/>
                  <a:pt x="154" y="184"/>
                  <a:pt x="154" y="184"/>
                </a:cubicBezTo>
                <a:cubicBezTo>
                  <a:pt x="153" y="183"/>
                  <a:pt x="153" y="183"/>
                  <a:pt x="153" y="183"/>
                </a:cubicBezTo>
                <a:cubicBezTo>
                  <a:pt x="154" y="183"/>
                  <a:pt x="154" y="183"/>
                  <a:pt x="154" y="183"/>
                </a:cubicBezTo>
                <a:cubicBezTo>
                  <a:pt x="155" y="183"/>
                  <a:pt x="155" y="183"/>
                  <a:pt x="155" y="183"/>
                </a:cubicBezTo>
                <a:cubicBezTo>
                  <a:pt x="155" y="183"/>
                  <a:pt x="155" y="183"/>
                  <a:pt x="155" y="183"/>
                </a:cubicBezTo>
                <a:cubicBezTo>
                  <a:pt x="156" y="183"/>
                  <a:pt x="156" y="183"/>
                  <a:pt x="156" y="183"/>
                </a:cubicBezTo>
                <a:cubicBezTo>
                  <a:pt x="155" y="184"/>
                  <a:pt x="155" y="184"/>
                  <a:pt x="155" y="184"/>
                </a:cubicBezTo>
                <a:cubicBezTo>
                  <a:pt x="156" y="184"/>
                  <a:pt x="156" y="184"/>
                  <a:pt x="156" y="184"/>
                </a:cubicBezTo>
                <a:cubicBezTo>
                  <a:pt x="157" y="183"/>
                  <a:pt x="157" y="183"/>
                  <a:pt x="157" y="183"/>
                </a:cubicBezTo>
                <a:cubicBezTo>
                  <a:pt x="158" y="183"/>
                  <a:pt x="158" y="183"/>
                  <a:pt x="158" y="183"/>
                </a:cubicBezTo>
                <a:cubicBezTo>
                  <a:pt x="161" y="182"/>
                  <a:pt x="161" y="182"/>
                  <a:pt x="161" y="182"/>
                </a:cubicBezTo>
                <a:cubicBezTo>
                  <a:pt x="163" y="180"/>
                  <a:pt x="163" y="180"/>
                  <a:pt x="163" y="180"/>
                </a:cubicBezTo>
                <a:cubicBezTo>
                  <a:pt x="164" y="180"/>
                  <a:pt x="164" y="180"/>
                  <a:pt x="164" y="180"/>
                </a:cubicBezTo>
                <a:cubicBezTo>
                  <a:pt x="164" y="179"/>
                  <a:pt x="164" y="179"/>
                  <a:pt x="164" y="179"/>
                </a:cubicBezTo>
                <a:cubicBezTo>
                  <a:pt x="164" y="178"/>
                  <a:pt x="164" y="178"/>
                  <a:pt x="164" y="178"/>
                </a:cubicBezTo>
                <a:cubicBezTo>
                  <a:pt x="164" y="177"/>
                  <a:pt x="164" y="177"/>
                  <a:pt x="164" y="177"/>
                </a:cubicBezTo>
                <a:cubicBezTo>
                  <a:pt x="163" y="175"/>
                  <a:pt x="163" y="175"/>
                  <a:pt x="163" y="175"/>
                </a:cubicBezTo>
                <a:cubicBezTo>
                  <a:pt x="164" y="176"/>
                  <a:pt x="164" y="176"/>
                  <a:pt x="164" y="176"/>
                </a:cubicBezTo>
                <a:cubicBezTo>
                  <a:pt x="165" y="176"/>
                  <a:pt x="165" y="176"/>
                  <a:pt x="165" y="176"/>
                </a:cubicBezTo>
                <a:cubicBezTo>
                  <a:pt x="166" y="175"/>
                  <a:pt x="166" y="175"/>
                  <a:pt x="166" y="175"/>
                </a:cubicBezTo>
                <a:cubicBezTo>
                  <a:pt x="166" y="174"/>
                  <a:pt x="166" y="174"/>
                  <a:pt x="166" y="174"/>
                </a:cubicBezTo>
                <a:cubicBezTo>
                  <a:pt x="167" y="175"/>
                  <a:pt x="167" y="175"/>
                  <a:pt x="167" y="175"/>
                </a:cubicBezTo>
                <a:cubicBezTo>
                  <a:pt x="166" y="176"/>
                  <a:pt x="166" y="176"/>
                  <a:pt x="166" y="176"/>
                </a:cubicBezTo>
                <a:cubicBezTo>
                  <a:pt x="166" y="177"/>
                  <a:pt x="166" y="177"/>
                  <a:pt x="166" y="177"/>
                </a:cubicBezTo>
                <a:cubicBezTo>
                  <a:pt x="166" y="178"/>
                  <a:pt x="166" y="178"/>
                  <a:pt x="166" y="178"/>
                </a:cubicBezTo>
                <a:cubicBezTo>
                  <a:pt x="167" y="178"/>
                  <a:pt x="167" y="178"/>
                  <a:pt x="167" y="178"/>
                </a:cubicBezTo>
                <a:cubicBezTo>
                  <a:pt x="168" y="177"/>
                  <a:pt x="168" y="177"/>
                  <a:pt x="168" y="177"/>
                </a:cubicBezTo>
                <a:cubicBezTo>
                  <a:pt x="169" y="177"/>
                  <a:pt x="169" y="177"/>
                  <a:pt x="169" y="177"/>
                </a:cubicBezTo>
                <a:cubicBezTo>
                  <a:pt x="170" y="176"/>
                  <a:pt x="170" y="176"/>
                  <a:pt x="170" y="176"/>
                </a:cubicBezTo>
                <a:cubicBezTo>
                  <a:pt x="172" y="176"/>
                  <a:pt x="172" y="176"/>
                  <a:pt x="172" y="176"/>
                </a:cubicBezTo>
                <a:cubicBezTo>
                  <a:pt x="174" y="176"/>
                  <a:pt x="174" y="176"/>
                  <a:pt x="174" y="176"/>
                </a:cubicBezTo>
                <a:cubicBezTo>
                  <a:pt x="177" y="176"/>
                  <a:pt x="177" y="176"/>
                  <a:pt x="177" y="176"/>
                </a:cubicBezTo>
                <a:cubicBezTo>
                  <a:pt x="177" y="177"/>
                  <a:pt x="177" y="177"/>
                  <a:pt x="177" y="177"/>
                </a:cubicBezTo>
                <a:cubicBezTo>
                  <a:pt x="181" y="177"/>
                  <a:pt x="181" y="177"/>
                  <a:pt x="181" y="177"/>
                </a:cubicBezTo>
                <a:cubicBezTo>
                  <a:pt x="182" y="177"/>
                  <a:pt x="182" y="177"/>
                  <a:pt x="182" y="177"/>
                </a:cubicBezTo>
                <a:cubicBezTo>
                  <a:pt x="182" y="176"/>
                  <a:pt x="182" y="176"/>
                  <a:pt x="182" y="176"/>
                </a:cubicBezTo>
                <a:cubicBezTo>
                  <a:pt x="182" y="176"/>
                  <a:pt x="182" y="176"/>
                  <a:pt x="182" y="176"/>
                </a:cubicBezTo>
                <a:cubicBezTo>
                  <a:pt x="183" y="175"/>
                  <a:pt x="183" y="175"/>
                  <a:pt x="183" y="175"/>
                </a:cubicBezTo>
                <a:cubicBezTo>
                  <a:pt x="184" y="176"/>
                  <a:pt x="184" y="176"/>
                  <a:pt x="184" y="176"/>
                </a:cubicBezTo>
                <a:cubicBezTo>
                  <a:pt x="183" y="176"/>
                  <a:pt x="183" y="176"/>
                  <a:pt x="183" y="176"/>
                </a:cubicBezTo>
                <a:cubicBezTo>
                  <a:pt x="184" y="177"/>
                  <a:pt x="184" y="177"/>
                  <a:pt x="184" y="177"/>
                </a:cubicBezTo>
                <a:cubicBezTo>
                  <a:pt x="185" y="176"/>
                  <a:pt x="185" y="176"/>
                  <a:pt x="185" y="176"/>
                </a:cubicBezTo>
                <a:cubicBezTo>
                  <a:pt x="185" y="177"/>
                  <a:pt x="185" y="177"/>
                  <a:pt x="185" y="177"/>
                </a:cubicBezTo>
                <a:cubicBezTo>
                  <a:pt x="185" y="178"/>
                  <a:pt x="185" y="178"/>
                  <a:pt x="185" y="178"/>
                </a:cubicBezTo>
                <a:cubicBezTo>
                  <a:pt x="186" y="178"/>
                  <a:pt x="186" y="178"/>
                  <a:pt x="186" y="178"/>
                </a:cubicBezTo>
                <a:cubicBezTo>
                  <a:pt x="187" y="178"/>
                  <a:pt x="187" y="178"/>
                  <a:pt x="187" y="178"/>
                </a:cubicBezTo>
                <a:cubicBezTo>
                  <a:pt x="187" y="179"/>
                  <a:pt x="187" y="179"/>
                  <a:pt x="187" y="179"/>
                </a:cubicBezTo>
                <a:cubicBezTo>
                  <a:pt x="187" y="179"/>
                  <a:pt x="187" y="179"/>
                  <a:pt x="187" y="179"/>
                </a:cubicBezTo>
                <a:cubicBezTo>
                  <a:pt x="186" y="180"/>
                  <a:pt x="186" y="180"/>
                  <a:pt x="186" y="180"/>
                </a:cubicBezTo>
                <a:cubicBezTo>
                  <a:pt x="187" y="180"/>
                  <a:pt x="187" y="180"/>
                  <a:pt x="187" y="180"/>
                </a:cubicBezTo>
                <a:cubicBezTo>
                  <a:pt x="188" y="180"/>
                  <a:pt x="188" y="180"/>
                  <a:pt x="188" y="180"/>
                </a:cubicBezTo>
                <a:cubicBezTo>
                  <a:pt x="189" y="181"/>
                  <a:pt x="189" y="181"/>
                  <a:pt x="189" y="181"/>
                </a:cubicBezTo>
                <a:cubicBezTo>
                  <a:pt x="190" y="181"/>
                  <a:pt x="190" y="181"/>
                  <a:pt x="190" y="181"/>
                </a:cubicBezTo>
                <a:cubicBezTo>
                  <a:pt x="191" y="180"/>
                  <a:pt x="191" y="180"/>
                  <a:pt x="191" y="180"/>
                </a:cubicBezTo>
                <a:cubicBezTo>
                  <a:pt x="192" y="180"/>
                  <a:pt x="192" y="180"/>
                  <a:pt x="192" y="180"/>
                </a:cubicBezTo>
                <a:cubicBezTo>
                  <a:pt x="193" y="180"/>
                  <a:pt x="193" y="180"/>
                  <a:pt x="193" y="180"/>
                </a:cubicBezTo>
                <a:cubicBezTo>
                  <a:pt x="193" y="181"/>
                  <a:pt x="193" y="181"/>
                  <a:pt x="193" y="181"/>
                </a:cubicBezTo>
                <a:cubicBezTo>
                  <a:pt x="194" y="181"/>
                  <a:pt x="194" y="181"/>
                  <a:pt x="194" y="181"/>
                </a:cubicBezTo>
                <a:cubicBezTo>
                  <a:pt x="194" y="179"/>
                  <a:pt x="194" y="179"/>
                  <a:pt x="194" y="179"/>
                </a:cubicBezTo>
                <a:cubicBezTo>
                  <a:pt x="194" y="178"/>
                  <a:pt x="194" y="178"/>
                  <a:pt x="194" y="178"/>
                </a:cubicBezTo>
                <a:cubicBezTo>
                  <a:pt x="195" y="178"/>
                  <a:pt x="195" y="178"/>
                  <a:pt x="195" y="178"/>
                </a:cubicBezTo>
                <a:cubicBezTo>
                  <a:pt x="196" y="179"/>
                  <a:pt x="196" y="179"/>
                  <a:pt x="196" y="179"/>
                </a:cubicBezTo>
                <a:cubicBezTo>
                  <a:pt x="197" y="180"/>
                  <a:pt x="197" y="180"/>
                  <a:pt x="197" y="180"/>
                </a:cubicBezTo>
                <a:cubicBezTo>
                  <a:pt x="197" y="181"/>
                  <a:pt x="197" y="181"/>
                  <a:pt x="197" y="181"/>
                </a:cubicBezTo>
                <a:cubicBezTo>
                  <a:pt x="198" y="180"/>
                  <a:pt x="198" y="180"/>
                  <a:pt x="198" y="180"/>
                </a:cubicBezTo>
                <a:cubicBezTo>
                  <a:pt x="199" y="181"/>
                  <a:pt x="199" y="181"/>
                  <a:pt x="199" y="181"/>
                </a:cubicBezTo>
                <a:cubicBezTo>
                  <a:pt x="199" y="182"/>
                  <a:pt x="199" y="182"/>
                  <a:pt x="199" y="182"/>
                </a:cubicBezTo>
                <a:cubicBezTo>
                  <a:pt x="199" y="181"/>
                  <a:pt x="199" y="181"/>
                  <a:pt x="199" y="181"/>
                </a:cubicBezTo>
                <a:cubicBezTo>
                  <a:pt x="200" y="181"/>
                  <a:pt x="200" y="181"/>
                  <a:pt x="200" y="181"/>
                </a:cubicBezTo>
                <a:cubicBezTo>
                  <a:pt x="200" y="181"/>
                  <a:pt x="200" y="181"/>
                  <a:pt x="200" y="181"/>
                </a:cubicBezTo>
                <a:cubicBezTo>
                  <a:pt x="199" y="179"/>
                  <a:pt x="199" y="179"/>
                  <a:pt x="199" y="179"/>
                </a:cubicBezTo>
                <a:cubicBezTo>
                  <a:pt x="197" y="179"/>
                  <a:pt x="197" y="179"/>
                  <a:pt x="197" y="179"/>
                </a:cubicBezTo>
                <a:cubicBezTo>
                  <a:pt x="196" y="178"/>
                  <a:pt x="196" y="178"/>
                  <a:pt x="196" y="178"/>
                </a:cubicBezTo>
                <a:cubicBezTo>
                  <a:pt x="196" y="177"/>
                  <a:pt x="196" y="177"/>
                  <a:pt x="196" y="177"/>
                </a:cubicBezTo>
                <a:cubicBezTo>
                  <a:pt x="198" y="176"/>
                  <a:pt x="198" y="176"/>
                  <a:pt x="198" y="176"/>
                </a:cubicBezTo>
                <a:cubicBezTo>
                  <a:pt x="199" y="176"/>
                  <a:pt x="199" y="176"/>
                  <a:pt x="199" y="176"/>
                </a:cubicBezTo>
                <a:cubicBezTo>
                  <a:pt x="198" y="175"/>
                  <a:pt x="198" y="175"/>
                  <a:pt x="198" y="175"/>
                </a:cubicBezTo>
                <a:cubicBezTo>
                  <a:pt x="197" y="175"/>
                  <a:pt x="197" y="175"/>
                  <a:pt x="197" y="175"/>
                </a:cubicBezTo>
                <a:cubicBezTo>
                  <a:pt x="197" y="174"/>
                  <a:pt x="197" y="174"/>
                  <a:pt x="197" y="174"/>
                </a:cubicBezTo>
                <a:cubicBezTo>
                  <a:pt x="196" y="175"/>
                  <a:pt x="196" y="175"/>
                  <a:pt x="196" y="175"/>
                </a:cubicBezTo>
                <a:cubicBezTo>
                  <a:pt x="195" y="176"/>
                  <a:pt x="195" y="176"/>
                  <a:pt x="195" y="176"/>
                </a:cubicBezTo>
                <a:cubicBezTo>
                  <a:pt x="195" y="175"/>
                  <a:pt x="195" y="175"/>
                  <a:pt x="195" y="175"/>
                </a:cubicBezTo>
                <a:cubicBezTo>
                  <a:pt x="196" y="173"/>
                  <a:pt x="196" y="173"/>
                  <a:pt x="196" y="173"/>
                </a:cubicBezTo>
                <a:cubicBezTo>
                  <a:pt x="198" y="173"/>
                  <a:pt x="198" y="173"/>
                  <a:pt x="198" y="173"/>
                </a:cubicBezTo>
                <a:cubicBezTo>
                  <a:pt x="199" y="172"/>
                  <a:pt x="199" y="172"/>
                  <a:pt x="199" y="172"/>
                </a:cubicBezTo>
                <a:cubicBezTo>
                  <a:pt x="203" y="171"/>
                  <a:pt x="203" y="171"/>
                  <a:pt x="203" y="171"/>
                </a:cubicBezTo>
                <a:cubicBezTo>
                  <a:pt x="205" y="171"/>
                  <a:pt x="205" y="171"/>
                  <a:pt x="205" y="171"/>
                </a:cubicBezTo>
                <a:cubicBezTo>
                  <a:pt x="205" y="171"/>
                  <a:pt x="205" y="171"/>
                  <a:pt x="205" y="171"/>
                </a:cubicBezTo>
                <a:cubicBezTo>
                  <a:pt x="206" y="171"/>
                  <a:pt x="206" y="171"/>
                  <a:pt x="206" y="171"/>
                </a:cubicBezTo>
                <a:cubicBezTo>
                  <a:pt x="207" y="170"/>
                  <a:pt x="207" y="170"/>
                  <a:pt x="207" y="170"/>
                </a:cubicBezTo>
                <a:cubicBezTo>
                  <a:pt x="207" y="169"/>
                  <a:pt x="207" y="169"/>
                  <a:pt x="207" y="169"/>
                </a:cubicBezTo>
                <a:cubicBezTo>
                  <a:pt x="208" y="169"/>
                  <a:pt x="208" y="169"/>
                  <a:pt x="208" y="169"/>
                </a:cubicBezTo>
                <a:cubicBezTo>
                  <a:pt x="208" y="170"/>
                  <a:pt x="208" y="170"/>
                  <a:pt x="208" y="170"/>
                </a:cubicBezTo>
                <a:cubicBezTo>
                  <a:pt x="208" y="171"/>
                  <a:pt x="208" y="171"/>
                  <a:pt x="208" y="171"/>
                </a:cubicBezTo>
                <a:cubicBezTo>
                  <a:pt x="209" y="172"/>
                  <a:pt x="209" y="172"/>
                  <a:pt x="209" y="172"/>
                </a:cubicBezTo>
                <a:cubicBezTo>
                  <a:pt x="210" y="171"/>
                  <a:pt x="210" y="171"/>
                  <a:pt x="210" y="171"/>
                </a:cubicBezTo>
                <a:cubicBezTo>
                  <a:pt x="212" y="171"/>
                  <a:pt x="212" y="171"/>
                  <a:pt x="212" y="171"/>
                </a:cubicBezTo>
                <a:cubicBezTo>
                  <a:pt x="213" y="171"/>
                  <a:pt x="213" y="171"/>
                  <a:pt x="213" y="171"/>
                </a:cubicBezTo>
                <a:cubicBezTo>
                  <a:pt x="214" y="172"/>
                  <a:pt x="214" y="172"/>
                  <a:pt x="214" y="172"/>
                </a:cubicBezTo>
                <a:cubicBezTo>
                  <a:pt x="216" y="171"/>
                  <a:pt x="216" y="171"/>
                  <a:pt x="216" y="171"/>
                </a:cubicBezTo>
                <a:cubicBezTo>
                  <a:pt x="216" y="172"/>
                  <a:pt x="216" y="172"/>
                  <a:pt x="216" y="172"/>
                </a:cubicBezTo>
                <a:cubicBezTo>
                  <a:pt x="217" y="171"/>
                  <a:pt x="217" y="171"/>
                  <a:pt x="217" y="171"/>
                </a:cubicBezTo>
                <a:cubicBezTo>
                  <a:pt x="219" y="171"/>
                  <a:pt x="219" y="171"/>
                  <a:pt x="219" y="171"/>
                </a:cubicBezTo>
                <a:cubicBezTo>
                  <a:pt x="219" y="171"/>
                  <a:pt x="219" y="171"/>
                  <a:pt x="219" y="171"/>
                </a:cubicBezTo>
                <a:cubicBezTo>
                  <a:pt x="218" y="171"/>
                  <a:pt x="218" y="171"/>
                  <a:pt x="218" y="171"/>
                </a:cubicBezTo>
                <a:cubicBezTo>
                  <a:pt x="217" y="171"/>
                  <a:pt x="217" y="171"/>
                  <a:pt x="217" y="171"/>
                </a:cubicBezTo>
                <a:cubicBezTo>
                  <a:pt x="217" y="172"/>
                  <a:pt x="217" y="172"/>
                  <a:pt x="217" y="172"/>
                </a:cubicBezTo>
                <a:cubicBezTo>
                  <a:pt x="218" y="172"/>
                  <a:pt x="218" y="172"/>
                  <a:pt x="218" y="172"/>
                </a:cubicBezTo>
                <a:cubicBezTo>
                  <a:pt x="220" y="172"/>
                  <a:pt x="220" y="172"/>
                  <a:pt x="220" y="172"/>
                </a:cubicBezTo>
                <a:cubicBezTo>
                  <a:pt x="221" y="173"/>
                  <a:pt x="221" y="173"/>
                  <a:pt x="221" y="173"/>
                </a:cubicBezTo>
                <a:cubicBezTo>
                  <a:pt x="222" y="173"/>
                  <a:pt x="222" y="173"/>
                  <a:pt x="222" y="173"/>
                </a:cubicBezTo>
                <a:cubicBezTo>
                  <a:pt x="221" y="172"/>
                  <a:pt x="221" y="172"/>
                  <a:pt x="221" y="172"/>
                </a:cubicBezTo>
                <a:cubicBezTo>
                  <a:pt x="221" y="172"/>
                  <a:pt x="221" y="172"/>
                  <a:pt x="221" y="172"/>
                </a:cubicBezTo>
                <a:cubicBezTo>
                  <a:pt x="222" y="172"/>
                  <a:pt x="222" y="172"/>
                  <a:pt x="222" y="172"/>
                </a:cubicBezTo>
                <a:cubicBezTo>
                  <a:pt x="222" y="173"/>
                  <a:pt x="222" y="173"/>
                  <a:pt x="222" y="173"/>
                </a:cubicBezTo>
                <a:cubicBezTo>
                  <a:pt x="223" y="173"/>
                  <a:pt x="223" y="173"/>
                  <a:pt x="223" y="173"/>
                </a:cubicBezTo>
                <a:cubicBezTo>
                  <a:pt x="223" y="174"/>
                  <a:pt x="223" y="174"/>
                  <a:pt x="223" y="174"/>
                </a:cubicBezTo>
                <a:cubicBezTo>
                  <a:pt x="222" y="173"/>
                  <a:pt x="222" y="173"/>
                  <a:pt x="222" y="173"/>
                </a:cubicBezTo>
                <a:cubicBezTo>
                  <a:pt x="222" y="174"/>
                  <a:pt x="222" y="174"/>
                  <a:pt x="222" y="174"/>
                </a:cubicBezTo>
                <a:cubicBezTo>
                  <a:pt x="224" y="175"/>
                  <a:pt x="224" y="175"/>
                  <a:pt x="224" y="175"/>
                </a:cubicBezTo>
                <a:cubicBezTo>
                  <a:pt x="224" y="175"/>
                  <a:pt x="224" y="175"/>
                  <a:pt x="224" y="175"/>
                </a:cubicBezTo>
                <a:cubicBezTo>
                  <a:pt x="225" y="176"/>
                  <a:pt x="225" y="176"/>
                  <a:pt x="225" y="176"/>
                </a:cubicBezTo>
                <a:cubicBezTo>
                  <a:pt x="224" y="176"/>
                  <a:pt x="224" y="176"/>
                  <a:pt x="224" y="176"/>
                </a:cubicBezTo>
                <a:cubicBezTo>
                  <a:pt x="224" y="176"/>
                  <a:pt x="224" y="176"/>
                  <a:pt x="224" y="176"/>
                </a:cubicBezTo>
                <a:cubicBezTo>
                  <a:pt x="224" y="176"/>
                  <a:pt x="224" y="176"/>
                  <a:pt x="224" y="176"/>
                </a:cubicBezTo>
                <a:cubicBezTo>
                  <a:pt x="224" y="177"/>
                  <a:pt x="224" y="177"/>
                  <a:pt x="224" y="177"/>
                </a:cubicBezTo>
                <a:cubicBezTo>
                  <a:pt x="226" y="176"/>
                  <a:pt x="226" y="176"/>
                  <a:pt x="226" y="176"/>
                </a:cubicBezTo>
                <a:cubicBezTo>
                  <a:pt x="227" y="176"/>
                  <a:pt x="227" y="176"/>
                  <a:pt x="227" y="176"/>
                </a:cubicBezTo>
                <a:cubicBezTo>
                  <a:pt x="229" y="175"/>
                  <a:pt x="229" y="175"/>
                  <a:pt x="229" y="175"/>
                </a:cubicBezTo>
                <a:cubicBezTo>
                  <a:pt x="229" y="175"/>
                  <a:pt x="229" y="175"/>
                  <a:pt x="229" y="175"/>
                </a:cubicBezTo>
                <a:cubicBezTo>
                  <a:pt x="230" y="175"/>
                  <a:pt x="230" y="175"/>
                  <a:pt x="230" y="175"/>
                </a:cubicBezTo>
                <a:cubicBezTo>
                  <a:pt x="230" y="174"/>
                  <a:pt x="230" y="174"/>
                  <a:pt x="230" y="174"/>
                </a:cubicBezTo>
                <a:cubicBezTo>
                  <a:pt x="230" y="174"/>
                  <a:pt x="230" y="174"/>
                  <a:pt x="230" y="174"/>
                </a:cubicBezTo>
                <a:cubicBezTo>
                  <a:pt x="232" y="174"/>
                  <a:pt x="232" y="174"/>
                  <a:pt x="232" y="174"/>
                </a:cubicBezTo>
                <a:cubicBezTo>
                  <a:pt x="232" y="174"/>
                  <a:pt x="232" y="174"/>
                  <a:pt x="232" y="174"/>
                </a:cubicBezTo>
                <a:cubicBezTo>
                  <a:pt x="234" y="174"/>
                  <a:pt x="234" y="174"/>
                  <a:pt x="234" y="174"/>
                </a:cubicBezTo>
                <a:cubicBezTo>
                  <a:pt x="235" y="177"/>
                  <a:pt x="235" y="177"/>
                  <a:pt x="235" y="177"/>
                </a:cubicBezTo>
                <a:cubicBezTo>
                  <a:pt x="235" y="177"/>
                  <a:pt x="235" y="177"/>
                  <a:pt x="235" y="177"/>
                </a:cubicBezTo>
                <a:cubicBezTo>
                  <a:pt x="236" y="177"/>
                  <a:pt x="236" y="177"/>
                  <a:pt x="236" y="177"/>
                </a:cubicBezTo>
                <a:cubicBezTo>
                  <a:pt x="236" y="179"/>
                  <a:pt x="236" y="179"/>
                  <a:pt x="236" y="179"/>
                </a:cubicBezTo>
                <a:cubicBezTo>
                  <a:pt x="237" y="179"/>
                  <a:pt x="237" y="179"/>
                  <a:pt x="237" y="179"/>
                </a:cubicBezTo>
                <a:cubicBezTo>
                  <a:pt x="237" y="179"/>
                  <a:pt x="237" y="179"/>
                  <a:pt x="237" y="179"/>
                </a:cubicBezTo>
                <a:cubicBezTo>
                  <a:pt x="237" y="180"/>
                  <a:pt x="237" y="180"/>
                  <a:pt x="237" y="180"/>
                </a:cubicBezTo>
                <a:cubicBezTo>
                  <a:pt x="238" y="181"/>
                  <a:pt x="238" y="181"/>
                  <a:pt x="238" y="181"/>
                </a:cubicBezTo>
                <a:cubicBezTo>
                  <a:pt x="239" y="181"/>
                  <a:pt x="239" y="181"/>
                  <a:pt x="239" y="181"/>
                </a:cubicBezTo>
                <a:cubicBezTo>
                  <a:pt x="239" y="183"/>
                  <a:pt x="239" y="183"/>
                  <a:pt x="239" y="183"/>
                </a:cubicBezTo>
                <a:cubicBezTo>
                  <a:pt x="239" y="184"/>
                  <a:pt x="239" y="184"/>
                  <a:pt x="239" y="184"/>
                </a:cubicBezTo>
                <a:cubicBezTo>
                  <a:pt x="239" y="187"/>
                  <a:pt x="239" y="187"/>
                  <a:pt x="239" y="187"/>
                </a:cubicBezTo>
                <a:cubicBezTo>
                  <a:pt x="237" y="189"/>
                  <a:pt x="237" y="189"/>
                  <a:pt x="237" y="189"/>
                </a:cubicBezTo>
                <a:cubicBezTo>
                  <a:pt x="237" y="190"/>
                  <a:pt x="237" y="190"/>
                  <a:pt x="237" y="190"/>
                </a:cubicBezTo>
                <a:cubicBezTo>
                  <a:pt x="238" y="191"/>
                  <a:pt x="238" y="191"/>
                  <a:pt x="238" y="191"/>
                </a:cubicBezTo>
                <a:cubicBezTo>
                  <a:pt x="238" y="191"/>
                  <a:pt x="238" y="191"/>
                  <a:pt x="238" y="191"/>
                </a:cubicBezTo>
                <a:cubicBezTo>
                  <a:pt x="239" y="190"/>
                  <a:pt x="239" y="190"/>
                  <a:pt x="239" y="190"/>
                </a:cubicBezTo>
                <a:cubicBezTo>
                  <a:pt x="239" y="190"/>
                  <a:pt x="239" y="190"/>
                  <a:pt x="239" y="190"/>
                </a:cubicBezTo>
                <a:cubicBezTo>
                  <a:pt x="239" y="189"/>
                  <a:pt x="239" y="189"/>
                  <a:pt x="239" y="189"/>
                </a:cubicBezTo>
                <a:cubicBezTo>
                  <a:pt x="240" y="190"/>
                  <a:pt x="240" y="190"/>
                  <a:pt x="240" y="190"/>
                </a:cubicBezTo>
                <a:cubicBezTo>
                  <a:pt x="240" y="191"/>
                  <a:pt x="240" y="191"/>
                  <a:pt x="240" y="191"/>
                </a:cubicBezTo>
                <a:cubicBezTo>
                  <a:pt x="239" y="193"/>
                  <a:pt x="239" y="193"/>
                  <a:pt x="239" y="193"/>
                </a:cubicBezTo>
                <a:cubicBezTo>
                  <a:pt x="239" y="194"/>
                  <a:pt x="239" y="194"/>
                  <a:pt x="239" y="194"/>
                </a:cubicBezTo>
                <a:cubicBezTo>
                  <a:pt x="239" y="195"/>
                  <a:pt x="239" y="195"/>
                  <a:pt x="239" y="195"/>
                </a:cubicBezTo>
                <a:cubicBezTo>
                  <a:pt x="240" y="196"/>
                  <a:pt x="240" y="196"/>
                  <a:pt x="240" y="196"/>
                </a:cubicBezTo>
                <a:cubicBezTo>
                  <a:pt x="240" y="196"/>
                  <a:pt x="240" y="196"/>
                  <a:pt x="240" y="196"/>
                </a:cubicBezTo>
                <a:cubicBezTo>
                  <a:pt x="241" y="196"/>
                  <a:pt x="241" y="196"/>
                  <a:pt x="241" y="196"/>
                </a:cubicBezTo>
                <a:cubicBezTo>
                  <a:pt x="241" y="197"/>
                  <a:pt x="241" y="197"/>
                  <a:pt x="241" y="197"/>
                </a:cubicBezTo>
                <a:cubicBezTo>
                  <a:pt x="241" y="197"/>
                  <a:pt x="241" y="197"/>
                  <a:pt x="241" y="197"/>
                </a:cubicBezTo>
                <a:cubicBezTo>
                  <a:pt x="241" y="196"/>
                  <a:pt x="241" y="196"/>
                  <a:pt x="241" y="196"/>
                </a:cubicBezTo>
                <a:cubicBezTo>
                  <a:pt x="242" y="197"/>
                  <a:pt x="242" y="197"/>
                  <a:pt x="242" y="197"/>
                </a:cubicBezTo>
                <a:cubicBezTo>
                  <a:pt x="243" y="196"/>
                  <a:pt x="243" y="196"/>
                  <a:pt x="243" y="196"/>
                </a:cubicBezTo>
                <a:cubicBezTo>
                  <a:pt x="242" y="197"/>
                  <a:pt x="242" y="197"/>
                  <a:pt x="242" y="197"/>
                </a:cubicBezTo>
                <a:cubicBezTo>
                  <a:pt x="242" y="198"/>
                  <a:pt x="242" y="198"/>
                  <a:pt x="242" y="198"/>
                </a:cubicBezTo>
                <a:cubicBezTo>
                  <a:pt x="241" y="199"/>
                  <a:pt x="241" y="199"/>
                  <a:pt x="241" y="199"/>
                </a:cubicBezTo>
                <a:cubicBezTo>
                  <a:pt x="242" y="200"/>
                  <a:pt x="242" y="200"/>
                  <a:pt x="242" y="200"/>
                </a:cubicBezTo>
                <a:cubicBezTo>
                  <a:pt x="243" y="201"/>
                  <a:pt x="243" y="201"/>
                  <a:pt x="243" y="201"/>
                </a:cubicBezTo>
                <a:cubicBezTo>
                  <a:pt x="243" y="202"/>
                  <a:pt x="243" y="202"/>
                  <a:pt x="243" y="202"/>
                </a:cubicBezTo>
                <a:cubicBezTo>
                  <a:pt x="243" y="204"/>
                  <a:pt x="243" y="204"/>
                  <a:pt x="243" y="204"/>
                </a:cubicBezTo>
                <a:cubicBezTo>
                  <a:pt x="244" y="204"/>
                  <a:pt x="244" y="204"/>
                  <a:pt x="244" y="204"/>
                </a:cubicBezTo>
                <a:cubicBezTo>
                  <a:pt x="245" y="204"/>
                  <a:pt x="245" y="204"/>
                  <a:pt x="245" y="204"/>
                </a:cubicBezTo>
                <a:cubicBezTo>
                  <a:pt x="245" y="205"/>
                  <a:pt x="245" y="205"/>
                  <a:pt x="245" y="205"/>
                </a:cubicBezTo>
                <a:cubicBezTo>
                  <a:pt x="245" y="206"/>
                  <a:pt x="245" y="206"/>
                  <a:pt x="245" y="206"/>
                </a:cubicBezTo>
                <a:cubicBezTo>
                  <a:pt x="247" y="207"/>
                  <a:pt x="247" y="207"/>
                  <a:pt x="247" y="207"/>
                </a:cubicBezTo>
                <a:cubicBezTo>
                  <a:pt x="246" y="208"/>
                  <a:pt x="246" y="208"/>
                  <a:pt x="246" y="208"/>
                </a:cubicBezTo>
                <a:cubicBezTo>
                  <a:pt x="247" y="208"/>
                  <a:pt x="247" y="208"/>
                  <a:pt x="247" y="208"/>
                </a:cubicBezTo>
                <a:cubicBezTo>
                  <a:pt x="248" y="209"/>
                  <a:pt x="248" y="209"/>
                  <a:pt x="248" y="209"/>
                </a:cubicBezTo>
                <a:cubicBezTo>
                  <a:pt x="249" y="209"/>
                  <a:pt x="249" y="209"/>
                  <a:pt x="249" y="209"/>
                </a:cubicBezTo>
                <a:cubicBezTo>
                  <a:pt x="250" y="209"/>
                  <a:pt x="250" y="209"/>
                  <a:pt x="250" y="209"/>
                </a:cubicBezTo>
                <a:cubicBezTo>
                  <a:pt x="251" y="208"/>
                  <a:pt x="251" y="208"/>
                  <a:pt x="251" y="208"/>
                </a:cubicBezTo>
                <a:cubicBezTo>
                  <a:pt x="251" y="207"/>
                  <a:pt x="251" y="207"/>
                  <a:pt x="251" y="207"/>
                </a:cubicBezTo>
                <a:cubicBezTo>
                  <a:pt x="252" y="206"/>
                  <a:pt x="252" y="206"/>
                  <a:pt x="252" y="206"/>
                </a:cubicBezTo>
                <a:cubicBezTo>
                  <a:pt x="253" y="204"/>
                  <a:pt x="253" y="204"/>
                  <a:pt x="253" y="204"/>
                </a:cubicBezTo>
                <a:cubicBezTo>
                  <a:pt x="254" y="202"/>
                  <a:pt x="254" y="202"/>
                  <a:pt x="254" y="202"/>
                </a:cubicBezTo>
                <a:cubicBezTo>
                  <a:pt x="254" y="201"/>
                  <a:pt x="254" y="201"/>
                  <a:pt x="254" y="201"/>
                </a:cubicBezTo>
                <a:cubicBezTo>
                  <a:pt x="254" y="200"/>
                  <a:pt x="254" y="200"/>
                  <a:pt x="254" y="200"/>
                </a:cubicBezTo>
                <a:cubicBezTo>
                  <a:pt x="254" y="198"/>
                  <a:pt x="254" y="198"/>
                  <a:pt x="254" y="198"/>
                </a:cubicBezTo>
                <a:cubicBezTo>
                  <a:pt x="254" y="198"/>
                  <a:pt x="254" y="198"/>
                  <a:pt x="254" y="198"/>
                </a:cubicBezTo>
                <a:cubicBezTo>
                  <a:pt x="255" y="197"/>
                  <a:pt x="255" y="197"/>
                  <a:pt x="255" y="197"/>
                </a:cubicBezTo>
                <a:cubicBezTo>
                  <a:pt x="254" y="195"/>
                  <a:pt x="254" y="195"/>
                  <a:pt x="254" y="195"/>
                </a:cubicBezTo>
                <a:cubicBezTo>
                  <a:pt x="253" y="194"/>
                  <a:pt x="253" y="194"/>
                  <a:pt x="253" y="194"/>
                </a:cubicBezTo>
                <a:cubicBezTo>
                  <a:pt x="252" y="190"/>
                  <a:pt x="252" y="190"/>
                  <a:pt x="252" y="190"/>
                </a:cubicBezTo>
                <a:cubicBezTo>
                  <a:pt x="252" y="190"/>
                  <a:pt x="252" y="190"/>
                  <a:pt x="252" y="190"/>
                </a:cubicBezTo>
                <a:cubicBezTo>
                  <a:pt x="252" y="188"/>
                  <a:pt x="252" y="188"/>
                  <a:pt x="252" y="188"/>
                </a:cubicBezTo>
                <a:cubicBezTo>
                  <a:pt x="253" y="186"/>
                  <a:pt x="253" y="186"/>
                  <a:pt x="253" y="186"/>
                </a:cubicBezTo>
                <a:cubicBezTo>
                  <a:pt x="252" y="185"/>
                  <a:pt x="252" y="185"/>
                  <a:pt x="252" y="185"/>
                </a:cubicBezTo>
                <a:cubicBezTo>
                  <a:pt x="251" y="184"/>
                  <a:pt x="251" y="184"/>
                  <a:pt x="251" y="184"/>
                </a:cubicBezTo>
                <a:cubicBezTo>
                  <a:pt x="251" y="181"/>
                  <a:pt x="251" y="181"/>
                  <a:pt x="251" y="181"/>
                </a:cubicBezTo>
                <a:cubicBezTo>
                  <a:pt x="250" y="180"/>
                  <a:pt x="250" y="180"/>
                  <a:pt x="250" y="180"/>
                </a:cubicBezTo>
                <a:cubicBezTo>
                  <a:pt x="250" y="177"/>
                  <a:pt x="250" y="177"/>
                  <a:pt x="250" y="177"/>
                </a:cubicBezTo>
                <a:cubicBezTo>
                  <a:pt x="249" y="175"/>
                  <a:pt x="249" y="175"/>
                  <a:pt x="249" y="175"/>
                </a:cubicBezTo>
                <a:cubicBezTo>
                  <a:pt x="249" y="173"/>
                  <a:pt x="249" y="173"/>
                  <a:pt x="249" y="173"/>
                </a:cubicBezTo>
                <a:cubicBezTo>
                  <a:pt x="249" y="171"/>
                  <a:pt x="249" y="171"/>
                  <a:pt x="249" y="171"/>
                </a:cubicBezTo>
                <a:cubicBezTo>
                  <a:pt x="250" y="167"/>
                  <a:pt x="250" y="167"/>
                  <a:pt x="250" y="167"/>
                </a:cubicBezTo>
                <a:cubicBezTo>
                  <a:pt x="250" y="165"/>
                  <a:pt x="250" y="165"/>
                  <a:pt x="250" y="165"/>
                </a:cubicBezTo>
                <a:cubicBezTo>
                  <a:pt x="251" y="163"/>
                  <a:pt x="251" y="163"/>
                  <a:pt x="251" y="163"/>
                </a:cubicBezTo>
                <a:cubicBezTo>
                  <a:pt x="252" y="161"/>
                  <a:pt x="252" y="161"/>
                  <a:pt x="252" y="161"/>
                </a:cubicBezTo>
                <a:cubicBezTo>
                  <a:pt x="253" y="161"/>
                  <a:pt x="253" y="161"/>
                  <a:pt x="253" y="161"/>
                </a:cubicBezTo>
                <a:cubicBezTo>
                  <a:pt x="253" y="160"/>
                  <a:pt x="253" y="160"/>
                  <a:pt x="253" y="160"/>
                </a:cubicBezTo>
                <a:cubicBezTo>
                  <a:pt x="254" y="160"/>
                  <a:pt x="254" y="160"/>
                  <a:pt x="254" y="160"/>
                </a:cubicBezTo>
                <a:cubicBezTo>
                  <a:pt x="255" y="159"/>
                  <a:pt x="255" y="159"/>
                  <a:pt x="255" y="159"/>
                </a:cubicBezTo>
                <a:cubicBezTo>
                  <a:pt x="255" y="158"/>
                  <a:pt x="255" y="158"/>
                  <a:pt x="255" y="158"/>
                </a:cubicBezTo>
                <a:cubicBezTo>
                  <a:pt x="254" y="158"/>
                  <a:pt x="254" y="158"/>
                  <a:pt x="254" y="158"/>
                </a:cubicBezTo>
                <a:cubicBezTo>
                  <a:pt x="255" y="157"/>
                  <a:pt x="255" y="157"/>
                  <a:pt x="255" y="157"/>
                </a:cubicBezTo>
                <a:cubicBezTo>
                  <a:pt x="256" y="157"/>
                  <a:pt x="256" y="157"/>
                  <a:pt x="256" y="157"/>
                </a:cubicBezTo>
                <a:cubicBezTo>
                  <a:pt x="256" y="157"/>
                  <a:pt x="256" y="157"/>
                  <a:pt x="256" y="157"/>
                </a:cubicBezTo>
                <a:cubicBezTo>
                  <a:pt x="258" y="157"/>
                  <a:pt x="258" y="157"/>
                  <a:pt x="258" y="157"/>
                </a:cubicBezTo>
                <a:cubicBezTo>
                  <a:pt x="258" y="156"/>
                  <a:pt x="258" y="156"/>
                  <a:pt x="258" y="156"/>
                </a:cubicBezTo>
                <a:cubicBezTo>
                  <a:pt x="260" y="156"/>
                  <a:pt x="260" y="156"/>
                  <a:pt x="260" y="156"/>
                </a:cubicBezTo>
                <a:cubicBezTo>
                  <a:pt x="260" y="155"/>
                  <a:pt x="260" y="155"/>
                  <a:pt x="260" y="155"/>
                </a:cubicBezTo>
                <a:cubicBezTo>
                  <a:pt x="262" y="155"/>
                  <a:pt x="262" y="155"/>
                  <a:pt x="262" y="155"/>
                </a:cubicBezTo>
                <a:cubicBezTo>
                  <a:pt x="262" y="154"/>
                  <a:pt x="262" y="154"/>
                  <a:pt x="262" y="154"/>
                </a:cubicBezTo>
                <a:cubicBezTo>
                  <a:pt x="263" y="154"/>
                  <a:pt x="263" y="154"/>
                  <a:pt x="263" y="154"/>
                </a:cubicBezTo>
                <a:cubicBezTo>
                  <a:pt x="264" y="154"/>
                  <a:pt x="264" y="154"/>
                  <a:pt x="264" y="154"/>
                </a:cubicBezTo>
                <a:cubicBezTo>
                  <a:pt x="265" y="153"/>
                  <a:pt x="265" y="153"/>
                  <a:pt x="265" y="153"/>
                </a:cubicBezTo>
                <a:cubicBezTo>
                  <a:pt x="265" y="152"/>
                  <a:pt x="265" y="152"/>
                  <a:pt x="265" y="152"/>
                </a:cubicBezTo>
                <a:cubicBezTo>
                  <a:pt x="265" y="152"/>
                  <a:pt x="265" y="152"/>
                  <a:pt x="265" y="152"/>
                </a:cubicBezTo>
                <a:cubicBezTo>
                  <a:pt x="266" y="152"/>
                  <a:pt x="266" y="152"/>
                  <a:pt x="266" y="152"/>
                </a:cubicBezTo>
                <a:cubicBezTo>
                  <a:pt x="266" y="151"/>
                  <a:pt x="266" y="151"/>
                  <a:pt x="266" y="151"/>
                </a:cubicBezTo>
                <a:cubicBezTo>
                  <a:pt x="269" y="148"/>
                  <a:pt x="269" y="148"/>
                  <a:pt x="269" y="148"/>
                </a:cubicBezTo>
                <a:cubicBezTo>
                  <a:pt x="270" y="147"/>
                  <a:pt x="270" y="147"/>
                  <a:pt x="270" y="147"/>
                </a:cubicBezTo>
                <a:cubicBezTo>
                  <a:pt x="272" y="146"/>
                  <a:pt x="272" y="146"/>
                  <a:pt x="272" y="146"/>
                </a:cubicBezTo>
                <a:cubicBezTo>
                  <a:pt x="272" y="147"/>
                  <a:pt x="272" y="147"/>
                  <a:pt x="272" y="147"/>
                </a:cubicBezTo>
                <a:cubicBezTo>
                  <a:pt x="273" y="147"/>
                  <a:pt x="273" y="147"/>
                  <a:pt x="273" y="147"/>
                </a:cubicBezTo>
                <a:cubicBezTo>
                  <a:pt x="274" y="145"/>
                  <a:pt x="274" y="145"/>
                  <a:pt x="274" y="145"/>
                </a:cubicBezTo>
                <a:cubicBezTo>
                  <a:pt x="277" y="142"/>
                  <a:pt x="277" y="142"/>
                  <a:pt x="277" y="142"/>
                </a:cubicBezTo>
                <a:cubicBezTo>
                  <a:pt x="280" y="141"/>
                  <a:pt x="280" y="141"/>
                  <a:pt x="280" y="141"/>
                </a:cubicBezTo>
                <a:cubicBezTo>
                  <a:pt x="282" y="140"/>
                  <a:pt x="282" y="140"/>
                  <a:pt x="282" y="140"/>
                </a:cubicBezTo>
                <a:cubicBezTo>
                  <a:pt x="282" y="140"/>
                  <a:pt x="282" y="140"/>
                  <a:pt x="282" y="140"/>
                </a:cubicBezTo>
                <a:cubicBezTo>
                  <a:pt x="283" y="140"/>
                  <a:pt x="283" y="140"/>
                  <a:pt x="283" y="140"/>
                </a:cubicBezTo>
                <a:cubicBezTo>
                  <a:pt x="283" y="140"/>
                  <a:pt x="283" y="140"/>
                  <a:pt x="283" y="140"/>
                </a:cubicBezTo>
                <a:cubicBezTo>
                  <a:pt x="284" y="140"/>
                  <a:pt x="284" y="140"/>
                  <a:pt x="284" y="140"/>
                </a:cubicBezTo>
                <a:cubicBezTo>
                  <a:pt x="285" y="139"/>
                  <a:pt x="285" y="139"/>
                  <a:pt x="285" y="139"/>
                </a:cubicBezTo>
                <a:cubicBezTo>
                  <a:pt x="285" y="139"/>
                  <a:pt x="285" y="139"/>
                  <a:pt x="285" y="139"/>
                </a:cubicBezTo>
                <a:cubicBezTo>
                  <a:pt x="284" y="138"/>
                  <a:pt x="284" y="138"/>
                  <a:pt x="284" y="138"/>
                </a:cubicBezTo>
                <a:cubicBezTo>
                  <a:pt x="283" y="139"/>
                  <a:pt x="283" y="139"/>
                  <a:pt x="283" y="139"/>
                </a:cubicBezTo>
                <a:cubicBezTo>
                  <a:pt x="282" y="139"/>
                  <a:pt x="282" y="139"/>
                  <a:pt x="282" y="139"/>
                </a:cubicBezTo>
                <a:cubicBezTo>
                  <a:pt x="281" y="138"/>
                  <a:pt x="281" y="138"/>
                  <a:pt x="281" y="138"/>
                </a:cubicBezTo>
                <a:cubicBezTo>
                  <a:pt x="282" y="139"/>
                  <a:pt x="282" y="139"/>
                  <a:pt x="282" y="139"/>
                </a:cubicBezTo>
                <a:cubicBezTo>
                  <a:pt x="284" y="138"/>
                  <a:pt x="284" y="138"/>
                  <a:pt x="284" y="138"/>
                </a:cubicBezTo>
                <a:cubicBezTo>
                  <a:pt x="283" y="138"/>
                  <a:pt x="283" y="138"/>
                  <a:pt x="283" y="138"/>
                </a:cubicBezTo>
                <a:cubicBezTo>
                  <a:pt x="284" y="137"/>
                  <a:pt x="284" y="137"/>
                  <a:pt x="284" y="137"/>
                </a:cubicBezTo>
                <a:cubicBezTo>
                  <a:pt x="284" y="136"/>
                  <a:pt x="284" y="136"/>
                  <a:pt x="284" y="136"/>
                </a:cubicBezTo>
                <a:cubicBezTo>
                  <a:pt x="282" y="136"/>
                  <a:pt x="282" y="136"/>
                  <a:pt x="282" y="136"/>
                </a:cubicBezTo>
                <a:cubicBezTo>
                  <a:pt x="281" y="135"/>
                  <a:pt x="281" y="135"/>
                  <a:pt x="281" y="135"/>
                </a:cubicBezTo>
                <a:cubicBezTo>
                  <a:pt x="282" y="135"/>
                  <a:pt x="282" y="135"/>
                  <a:pt x="282" y="135"/>
                </a:cubicBezTo>
                <a:cubicBezTo>
                  <a:pt x="283" y="136"/>
                  <a:pt x="283" y="136"/>
                  <a:pt x="283" y="136"/>
                </a:cubicBezTo>
                <a:cubicBezTo>
                  <a:pt x="284" y="135"/>
                  <a:pt x="284" y="135"/>
                  <a:pt x="284" y="135"/>
                </a:cubicBezTo>
                <a:cubicBezTo>
                  <a:pt x="284" y="135"/>
                  <a:pt x="284" y="135"/>
                  <a:pt x="284" y="135"/>
                </a:cubicBezTo>
                <a:cubicBezTo>
                  <a:pt x="285" y="136"/>
                  <a:pt x="285" y="136"/>
                  <a:pt x="285" y="136"/>
                </a:cubicBezTo>
                <a:cubicBezTo>
                  <a:pt x="285" y="136"/>
                  <a:pt x="285" y="136"/>
                  <a:pt x="285" y="136"/>
                </a:cubicBezTo>
                <a:cubicBezTo>
                  <a:pt x="286" y="136"/>
                  <a:pt x="286" y="136"/>
                  <a:pt x="286" y="136"/>
                </a:cubicBezTo>
                <a:cubicBezTo>
                  <a:pt x="287" y="136"/>
                  <a:pt x="287" y="136"/>
                  <a:pt x="287" y="136"/>
                </a:cubicBezTo>
                <a:cubicBezTo>
                  <a:pt x="287" y="135"/>
                  <a:pt x="287" y="135"/>
                  <a:pt x="287" y="135"/>
                </a:cubicBezTo>
                <a:cubicBezTo>
                  <a:pt x="289" y="134"/>
                  <a:pt x="289" y="134"/>
                  <a:pt x="289" y="134"/>
                </a:cubicBezTo>
                <a:cubicBezTo>
                  <a:pt x="289" y="134"/>
                  <a:pt x="289" y="134"/>
                  <a:pt x="289" y="134"/>
                </a:cubicBezTo>
                <a:cubicBezTo>
                  <a:pt x="289" y="132"/>
                  <a:pt x="289" y="132"/>
                  <a:pt x="289" y="132"/>
                </a:cubicBezTo>
                <a:cubicBezTo>
                  <a:pt x="289" y="131"/>
                  <a:pt x="289" y="131"/>
                  <a:pt x="289" y="131"/>
                </a:cubicBezTo>
                <a:cubicBezTo>
                  <a:pt x="288" y="132"/>
                  <a:pt x="288" y="132"/>
                  <a:pt x="288" y="132"/>
                </a:cubicBezTo>
                <a:cubicBezTo>
                  <a:pt x="288" y="133"/>
                  <a:pt x="288" y="133"/>
                  <a:pt x="288" y="133"/>
                </a:cubicBezTo>
                <a:cubicBezTo>
                  <a:pt x="288" y="134"/>
                  <a:pt x="288" y="134"/>
                  <a:pt x="288" y="134"/>
                </a:cubicBezTo>
                <a:cubicBezTo>
                  <a:pt x="287" y="133"/>
                  <a:pt x="287" y="133"/>
                  <a:pt x="287" y="133"/>
                </a:cubicBezTo>
                <a:cubicBezTo>
                  <a:pt x="287" y="131"/>
                  <a:pt x="287" y="131"/>
                  <a:pt x="287" y="131"/>
                </a:cubicBezTo>
                <a:cubicBezTo>
                  <a:pt x="286" y="131"/>
                  <a:pt x="286" y="131"/>
                  <a:pt x="286" y="131"/>
                </a:cubicBezTo>
                <a:cubicBezTo>
                  <a:pt x="284" y="132"/>
                  <a:pt x="284" y="132"/>
                  <a:pt x="284" y="132"/>
                </a:cubicBezTo>
                <a:cubicBezTo>
                  <a:pt x="283" y="132"/>
                  <a:pt x="283" y="132"/>
                  <a:pt x="283" y="132"/>
                </a:cubicBezTo>
                <a:cubicBezTo>
                  <a:pt x="283" y="131"/>
                  <a:pt x="283" y="131"/>
                  <a:pt x="283" y="131"/>
                </a:cubicBezTo>
                <a:cubicBezTo>
                  <a:pt x="283" y="129"/>
                  <a:pt x="283" y="129"/>
                  <a:pt x="283" y="129"/>
                </a:cubicBezTo>
                <a:cubicBezTo>
                  <a:pt x="283" y="129"/>
                  <a:pt x="283" y="129"/>
                  <a:pt x="283" y="129"/>
                </a:cubicBezTo>
                <a:cubicBezTo>
                  <a:pt x="284" y="130"/>
                  <a:pt x="284" y="130"/>
                  <a:pt x="284" y="130"/>
                </a:cubicBezTo>
                <a:cubicBezTo>
                  <a:pt x="285" y="131"/>
                  <a:pt x="285" y="131"/>
                  <a:pt x="285" y="131"/>
                </a:cubicBezTo>
                <a:cubicBezTo>
                  <a:pt x="285" y="130"/>
                  <a:pt x="285" y="130"/>
                  <a:pt x="285" y="130"/>
                </a:cubicBezTo>
                <a:cubicBezTo>
                  <a:pt x="287" y="130"/>
                  <a:pt x="287" y="130"/>
                  <a:pt x="287" y="130"/>
                </a:cubicBezTo>
                <a:cubicBezTo>
                  <a:pt x="287" y="129"/>
                  <a:pt x="287" y="129"/>
                  <a:pt x="287" y="129"/>
                </a:cubicBezTo>
                <a:cubicBezTo>
                  <a:pt x="288" y="129"/>
                  <a:pt x="288" y="129"/>
                  <a:pt x="288" y="129"/>
                </a:cubicBezTo>
                <a:cubicBezTo>
                  <a:pt x="289" y="129"/>
                  <a:pt x="289" y="129"/>
                  <a:pt x="289" y="129"/>
                </a:cubicBezTo>
                <a:cubicBezTo>
                  <a:pt x="288" y="127"/>
                  <a:pt x="288" y="127"/>
                  <a:pt x="288" y="127"/>
                </a:cubicBezTo>
                <a:cubicBezTo>
                  <a:pt x="288" y="127"/>
                  <a:pt x="288" y="127"/>
                  <a:pt x="288" y="127"/>
                </a:cubicBezTo>
                <a:cubicBezTo>
                  <a:pt x="288" y="126"/>
                  <a:pt x="288" y="126"/>
                  <a:pt x="288" y="126"/>
                </a:cubicBezTo>
                <a:cubicBezTo>
                  <a:pt x="289" y="126"/>
                  <a:pt x="289" y="126"/>
                  <a:pt x="289" y="126"/>
                </a:cubicBezTo>
                <a:cubicBezTo>
                  <a:pt x="289" y="125"/>
                  <a:pt x="289" y="125"/>
                  <a:pt x="289" y="125"/>
                </a:cubicBezTo>
                <a:cubicBezTo>
                  <a:pt x="289" y="124"/>
                  <a:pt x="289" y="124"/>
                  <a:pt x="289" y="124"/>
                </a:cubicBezTo>
                <a:cubicBezTo>
                  <a:pt x="288" y="124"/>
                  <a:pt x="288" y="124"/>
                  <a:pt x="288" y="124"/>
                </a:cubicBezTo>
                <a:cubicBezTo>
                  <a:pt x="287" y="124"/>
                  <a:pt x="287" y="124"/>
                  <a:pt x="287" y="124"/>
                </a:cubicBezTo>
                <a:cubicBezTo>
                  <a:pt x="286" y="124"/>
                  <a:pt x="286" y="124"/>
                  <a:pt x="286" y="124"/>
                </a:cubicBezTo>
                <a:cubicBezTo>
                  <a:pt x="286" y="122"/>
                  <a:pt x="286" y="122"/>
                  <a:pt x="286" y="122"/>
                </a:cubicBezTo>
                <a:cubicBezTo>
                  <a:pt x="285" y="122"/>
                  <a:pt x="285" y="122"/>
                  <a:pt x="285" y="122"/>
                </a:cubicBezTo>
                <a:cubicBezTo>
                  <a:pt x="284" y="122"/>
                  <a:pt x="284" y="122"/>
                  <a:pt x="284" y="122"/>
                </a:cubicBezTo>
                <a:cubicBezTo>
                  <a:pt x="283" y="121"/>
                  <a:pt x="283" y="121"/>
                  <a:pt x="283" y="121"/>
                </a:cubicBezTo>
                <a:cubicBezTo>
                  <a:pt x="284" y="121"/>
                  <a:pt x="284" y="121"/>
                  <a:pt x="284" y="121"/>
                </a:cubicBezTo>
                <a:cubicBezTo>
                  <a:pt x="286" y="121"/>
                  <a:pt x="286" y="121"/>
                  <a:pt x="286" y="121"/>
                </a:cubicBezTo>
                <a:cubicBezTo>
                  <a:pt x="286" y="122"/>
                  <a:pt x="286" y="122"/>
                  <a:pt x="286" y="122"/>
                </a:cubicBezTo>
                <a:cubicBezTo>
                  <a:pt x="287" y="123"/>
                  <a:pt x="287" y="123"/>
                  <a:pt x="287" y="123"/>
                </a:cubicBezTo>
                <a:cubicBezTo>
                  <a:pt x="288" y="122"/>
                  <a:pt x="288" y="122"/>
                  <a:pt x="288" y="122"/>
                </a:cubicBezTo>
                <a:cubicBezTo>
                  <a:pt x="286" y="120"/>
                  <a:pt x="286" y="120"/>
                  <a:pt x="286" y="120"/>
                </a:cubicBezTo>
                <a:cubicBezTo>
                  <a:pt x="287" y="121"/>
                  <a:pt x="287" y="121"/>
                  <a:pt x="287" y="121"/>
                </a:cubicBezTo>
                <a:cubicBezTo>
                  <a:pt x="287" y="120"/>
                  <a:pt x="287" y="120"/>
                  <a:pt x="287" y="120"/>
                </a:cubicBezTo>
                <a:cubicBezTo>
                  <a:pt x="288" y="120"/>
                  <a:pt x="288" y="120"/>
                  <a:pt x="288" y="120"/>
                </a:cubicBezTo>
                <a:cubicBezTo>
                  <a:pt x="287" y="119"/>
                  <a:pt x="287" y="119"/>
                  <a:pt x="287" y="119"/>
                </a:cubicBezTo>
                <a:cubicBezTo>
                  <a:pt x="286" y="118"/>
                  <a:pt x="286" y="118"/>
                  <a:pt x="286" y="118"/>
                </a:cubicBezTo>
                <a:cubicBezTo>
                  <a:pt x="285" y="116"/>
                  <a:pt x="285" y="116"/>
                  <a:pt x="285" y="116"/>
                </a:cubicBezTo>
                <a:cubicBezTo>
                  <a:pt x="286" y="117"/>
                  <a:pt x="286" y="117"/>
                  <a:pt x="286" y="117"/>
                </a:cubicBezTo>
                <a:cubicBezTo>
                  <a:pt x="286" y="118"/>
                  <a:pt x="286" y="118"/>
                  <a:pt x="286" y="118"/>
                </a:cubicBezTo>
                <a:cubicBezTo>
                  <a:pt x="287" y="118"/>
                  <a:pt x="287" y="118"/>
                  <a:pt x="287" y="118"/>
                </a:cubicBezTo>
                <a:cubicBezTo>
                  <a:pt x="288" y="117"/>
                  <a:pt x="288" y="117"/>
                  <a:pt x="288" y="117"/>
                </a:cubicBezTo>
                <a:cubicBezTo>
                  <a:pt x="288" y="116"/>
                  <a:pt x="288" y="116"/>
                  <a:pt x="288" y="116"/>
                </a:cubicBezTo>
                <a:cubicBezTo>
                  <a:pt x="287" y="115"/>
                  <a:pt x="287" y="115"/>
                  <a:pt x="287" y="115"/>
                </a:cubicBezTo>
                <a:cubicBezTo>
                  <a:pt x="285" y="113"/>
                  <a:pt x="285" y="113"/>
                  <a:pt x="285" y="113"/>
                </a:cubicBezTo>
                <a:cubicBezTo>
                  <a:pt x="284" y="113"/>
                  <a:pt x="284" y="113"/>
                  <a:pt x="284" y="113"/>
                </a:cubicBezTo>
                <a:cubicBezTo>
                  <a:pt x="283" y="112"/>
                  <a:pt x="283" y="112"/>
                  <a:pt x="283" y="112"/>
                </a:cubicBezTo>
                <a:cubicBezTo>
                  <a:pt x="282" y="111"/>
                  <a:pt x="282" y="111"/>
                  <a:pt x="282" y="111"/>
                </a:cubicBezTo>
                <a:cubicBezTo>
                  <a:pt x="282" y="110"/>
                  <a:pt x="282" y="110"/>
                  <a:pt x="282" y="110"/>
                </a:cubicBezTo>
                <a:cubicBezTo>
                  <a:pt x="283" y="109"/>
                  <a:pt x="283" y="109"/>
                  <a:pt x="283" y="109"/>
                </a:cubicBezTo>
                <a:cubicBezTo>
                  <a:pt x="283" y="110"/>
                  <a:pt x="283" y="110"/>
                  <a:pt x="283" y="110"/>
                </a:cubicBezTo>
                <a:cubicBezTo>
                  <a:pt x="283" y="111"/>
                  <a:pt x="283" y="111"/>
                  <a:pt x="283" y="111"/>
                </a:cubicBezTo>
                <a:cubicBezTo>
                  <a:pt x="283" y="111"/>
                  <a:pt x="283" y="111"/>
                  <a:pt x="283" y="111"/>
                </a:cubicBezTo>
                <a:cubicBezTo>
                  <a:pt x="284" y="112"/>
                  <a:pt x="284" y="112"/>
                  <a:pt x="284" y="112"/>
                </a:cubicBezTo>
                <a:cubicBezTo>
                  <a:pt x="285" y="112"/>
                  <a:pt x="285" y="112"/>
                  <a:pt x="285" y="112"/>
                </a:cubicBezTo>
                <a:cubicBezTo>
                  <a:pt x="287" y="114"/>
                  <a:pt x="287" y="114"/>
                  <a:pt x="287" y="114"/>
                </a:cubicBezTo>
                <a:cubicBezTo>
                  <a:pt x="287" y="114"/>
                  <a:pt x="287" y="114"/>
                  <a:pt x="287" y="114"/>
                </a:cubicBezTo>
                <a:cubicBezTo>
                  <a:pt x="287" y="112"/>
                  <a:pt x="287" y="112"/>
                  <a:pt x="287" y="112"/>
                </a:cubicBezTo>
                <a:cubicBezTo>
                  <a:pt x="287" y="110"/>
                  <a:pt x="287" y="110"/>
                  <a:pt x="287" y="110"/>
                </a:cubicBezTo>
                <a:cubicBezTo>
                  <a:pt x="287" y="110"/>
                  <a:pt x="287" y="110"/>
                  <a:pt x="287" y="110"/>
                </a:cubicBezTo>
                <a:cubicBezTo>
                  <a:pt x="287" y="109"/>
                  <a:pt x="287" y="109"/>
                  <a:pt x="287" y="109"/>
                </a:cubicBezTo>
                <a:cubicBezTo>
                  <a:pt x="287" y="107"/>
                  <a:pt x="287" y="107"/>
                  <a:pt x="287" y="107"/>
                </a:cubicBezTo>
                <a:cubicBezTo>
                  <a:pt x="288" y="106"/>
                  <a:pt x="288" y="106"/>
                  <a:pt x="288" y="106"/>
                </a:cubicBezTo>
                <a:cubicBezTo>
                  <a:pt x="287" y="105"/>
                  <a:pt x="287" y="105"/>
                  <a:pt x="287" y="105"/>
                </a:cubicBezTo>
                <a:cubicBezTo>
                  <a:pt x="288" y="105"/>
                  <a:pt x="288" y="105"/>
                  <a:pt x="288" y="105"/>
                </a:cubicBezTo>
                <a:cubicBezTo>
                  <a:pt x="288" y="105"/>
                  <a:pt x="288" y="105"/>
                  <a:pt x="288" y="105"/>
                </a:cubicBezTo>
                <a:cubicBezTo>
                  <a:pt x="290" y="104"/>
                  <a:pt x="290" y="104"/>
                  <a:pt x="290" y="104"/>
                </a:cubicBezTo>
                <a:cubicBezTo>
                  <a:pt x="290" y="103"/>
                  <a:pt x="290" y="103"/>
                  <a:pt x="290" y="103"/>
                </a:cubicBezTo>
                <a:cubicBezTo>
                  <a:pt x="290" y="102"/>
                  <a:pt x="290" y="102"/>
                  <a:pt x="290" y="102"/>
                </a:cubicBezTo>
                <a:cubicBezTo>
                  <a:pt x="290" y="103"/>
                  <a:pt x="290" y="103"/>
                  <a:pt x="290" y="103"/>
                </a:cubicBezTo>
                <a:cubicBezTo>
                  <a:pt x="290" y="104"/>
                  <a:pt x="290" y="104"/>
                  <a:pt x="290" y="104"/>
                </a:cubicBezTo>
                <a:cubicBezTo>
                  <a:pt x="290" y="104"/>
                  <a:pt x="290" y="104"/>
                  <a:pt x="290" y="104"/>
                </a:cubicBezTo>
                <a:cubicBezTo>
                  <a:pt x="289" y="105"/>
                  <a:pt x="289" y="105"/>
                  <a:pt x="289" y="105"/>
                </a:cubicBezTo>
                <a:cubicBezTo>
                  <a:pt x="289" y="106"/>
                  <a:pt x="289" y="106"/>
                  <a:pt x="289" y="106"/>
                </a:cubicBezTo>
                <a:cubicBezTo>
                  <a:pt x="290" y="108"/>
                  <a:pt x="290" y="108"/>
                  <a:pt x="290" y="108"/>
                </a:cubicBezTo>
                <a:cubicBezTo>
                  <a:pt x="289" y="110"/>
                  <a:pt x="289" y="110"/>
                  <a:pt x="289" y="110"/>
                </a:cubicBezTo>
                <a:cubicBezTo>
                  <a:pt x="288" y="111"/>
                  <a:pt x="288" y="111"/>
                  <a:pt x="288" y="111"/>
                </a:cubicBezTo>
                <a:cubicBezTo>
                  <a:pt x="288" y="112"/>
                  <a:pt x="288" y="112"/>
                  <a:pt x="288" y="112"/>
                </a:cubicBezTo>
                <a:cubicBezTo>
                  <a:pt x="289" y="114"/>
                  <a:pt x="289" y="114"/>
                  <a:pt x="289" y="114"/>
                </a:cubicBezTo>
                <a:cubicBezTo>
                  <a:pt x="290" y="113"/>
                  <a:pt x="290" y="113"/>
                  <a:pt x="290" y="113"/>
                </a:cubicBezTo>
                <a:cubicBezTo>
                  <a:pt x="290" y="114"/>
                  <a:pt x="290" y="114"/>
                  <a:pt x="290" y="114"/>
                </a:cubicBezTo>
                <a:cubicBezTo>
                  <a:pt x="291" y="114"/>
                  <a:pt x="291" y="114"/>
                  <a:pt x="291" y="114"/>
                </a:cubicBezTo>
                <a:cubicBezTo>
                  <a:pt x="291" y="114"/>
                  <a:pt x="291" y="114"/>
                  <a:pt x="291" y="114"/>
                </a:cubicBezTo>
                <a:cubicBezTo>
                  <a:pt x="290" y="114"/>
                  <a:pt x="290" y="114"/>
                  <a:pt x="290" y="114"/>
                </a:cubicBezTo>
                <a:cubicBezTo>
                  <a:pt x="291" y="115"/>
                  <a:pt x="291" y="115"/>
                  <a:pt x="291" y="115"/>
                </a:cubicBezTo>
                <a:cubicBezTo>
                  <a:pt x="292" y="115"/>
                  <a:pt x="292" y="115"/>
                  <a:pt x="292" y="115"/>
                </a:cubicBezTo>
                <a:cubicBezTo>
                  <a:pt x="291" y="116"/>
                  <a:pt x="291" y="116"/>
                  <a:pt x="291" y="116"/>
                </a:cubicBezTo>
                <a:cubicBezTo>
                  <a:pt x="291" y="116"/>
                  <a:pt x="291" y="116"/>
                  <a:pt x="291" y="116"/>
                </a:cubicBezTo>
                <a:cubicBezTo>
                  <a:pt x="290" y="117"/>
                  <a:pt x="290" y="117"/>
                  <a:pt x="290" y="117"/>
                </a:cubicBezTo>
                <a:cubicBezTo>
                  <a:pt x="291" y="118"/>
                  <a:pt x="291" y="118"/>
                  <a:pt x="291" y="118"/>
                </a:cubicBezTo>
                <a:cubicBezTo>
                  <a:pt x="290" y="119"/>
                  <a:pt x="290" y="119"/>
                  <a:pt x="290" y="119"/>
                </a:cubicBezTo>
                <a:cubicBezTo>
                  <a:pt x="290" y="121"/>
                  <a:pt x="290" y="121"/>
                  <a:pt x="290" y="121"/>
                </a:cubicBezTo>
                <a:cubicBezTo>
                  <a:pt x="290" y="122"/>
                  <a:pt x="290" y="122"/>
                  <a:pt x="290" y="122"/>
                </a:cubicBezTo>
                <a:cubicBezTo>
                  <a:pt x="290" y="121"/>
                  <a:pt x="290" y="121"/>
                  <a:pt x="290" y="121"/>
                </a:cubicBezTo>
                <a:cubicBezTo>
                  <a:pt x="290" y="121"/>
                  <a:pt x="290" y="121"/>
                  <a:pt x="290" y="121"/>
                </a:cubicBezTo>
                <a:cubicBezTo>
                  <a:pt x="291" y="118"/>
                  <a:pt x="291" y="118"/>
                  <a:pt x="291" y="118"/>
                </a:cubicBezTo>
                <a:cubicBezTo>
                  <a:pt x="292" y="119"/>
                  <a:pt x="292" y="119"/>
                  <a:pt x="292" y="119"/>
                </a:cubicBezTo>
                <a:cubicBezTo>
                  <a:pt x="292" y="119"/>
                  <a:pt x="292" y="119"/>
                  <a:pt x="292" y="119"/>
                </a:cubicBezTo>
                <a:cubicBezTo>
                  <a:pt x="292" y="119"/>
                  <a:pt x="292" y="119"/>
                  <a:pt x="292" y="119"/>
                </a:cubicBezTo>
                <a:cubicBezTo>
                  <a:pt x="292" y="118"/>
                  <a:pt x="292" y="118"/>
                  <a:pt x="292" y="118"/>
                </a:cubicBezTo>
                <a:cubicBezTo>
                  <a:pt x="293" y="117"/>
                  <a:pt x="293" y="117"/>
                  <a:pt x="293" y="117"/>
                </a:cubicBezTo>
                <a:cubicBezTo>
                  <a:pt x="294" y="114"/>
                  <a:pt x="294" y="114"/>
                  <a:pt x="294" y="114"/>
                </a:cubicBezTo>
                <a:cubicBezTo>
                  <a:pt x="295" y="114"/>
                  <a:pt x="295" y="114"/>
                  <a:pt x="295" y="114"/>
                </a:cubicBezTo>
                <a:cubicBezTo>
                  <a:pt x="296" y="111"/>
                  <a:pt x="296" y="111"/>
                  <a:pt x="296" y="111"/>
                </a:cubicBezTo>
                <a:cubicBezTo>
                  <a:pt x="296" y="110"/>
                  <a:pt x="296" y="110"/>
                  <a:pt x="296" y="110"/>
                </a:cubicBezTo>
                <a:cubicBezTo>
                  <a:pt x="295" y="108"/>
                  <a:pt x="295" y="108"/>
                  <a:pt x="295" y="108"/>
                </a:cubicBezTo>
                <a:cubicBezTo>
                  <a:pt x="295" y="107"/>
                  <a:pt x="295" y="107"/>
                  <a:pt x="295" y="107"/>
                </a:cubicBezTo>
                <a:cubicBezTo>
                  <a:pt x="295" y="105"/>
                  <a:pt x="295" y="105"/>
                  <a:pt x="295" y="105"/>
                </a:cubicBezTo>
                <a:cubicBezTo>
                  <a:pt x="294" y="105"/>
                  <a:pt x="294" y="105"/>
                  <a:pt x="294" y="105"/>
                </a:cubicBezTo>
                <a:cubicBezTo>
                  <a:pt x="294" y="103"/>
                  <a:pt x="294" y="103"/>
                  <a:pt x="294" y="103"/>
                </a:cubicBezTo>
                <a:cubicBezTo>
                  <a:pt x="295" y="102"/>
                  <a:pt x="295" y="102"/>
                  <a:pt x="295" y="102"/>
                </a:cubicBezTo>
                <a:cubicBezTo>
                  <a:pt x="296" y="101"/>
                  <a:pt x="296" y="101"/>
                  <a:pt x="296" y="101"/>
                </a:cubicBezTo>
                <a:cubicBezTo>
                  <a:pt x="297" y="100"/>
                  <a:pt x="297" y="100"/>
                  <a:pt x="297" y="100"/>
                </a:cubicBezTo>
                <a:cubicBezTo>
                  <a:pt x="295" y="103"/>
                  <a:pt x="295" y="103"/>
                  <a:pt x="295" y="103"/>
                </a:cubicBezTo>
                <a:cubicBezTo>
                  <a:pt x="295" y="103"/>
                  <a:pt x="295" y="103"/>
                  <a:pt x="295" y="103"/>
                </a:cubicBezTo>
                <a:cubicBezTo>
                  <a:pt x="295" y="104"/>
                  <a:pt x="295" y="104"/>
                  <a:pt x="295" y="104"/>
                </a:cubicBezTo>
                <a:cubicBezTo>
                  <a:pt x="297" y="106"/>
                  <a:pt x="297" y="106"/>
                  <a:pt x="297" y="106"/>
                </a:cubicBezTo>
                <a:cubicBezTo>
                  <a:pt x="298" y="106"/>
                  <a:pt x="298" y="106"/>
                  <a:pt x="298" y="106"/>
                </a:cubicBezTo>
                <a:cubicBezTo>
                  <a:pt x="298" y="106"/>
                  <a:pt x="298" y="106"/>
                  <a:pt x="298" y="106"/>
                </a:cubicBezTo>
                <a:cubicBezTo>
                  <a:pt x="297" y="108"/>
                  <a:pt x="297" y="108"/>
                  <a:pt x="297" y="108"/>
                </a:cubicBezTo>
                <a:cubicBezTo>
                  <a:pt x="298" y="107"/>
                  <a:pt x="298" y="107"/>
                  <a:pt x="298" y="107"/>
                </a:cubicBezTo>
                <a:cubicBezTo>
                  <a:pt x="298" y="108"/>
                  <a:pt x="298" y="108"/>
                  <a:pt x="298" y="108"/>
                </a:cubicBezTo>
                <a:cubicBezTo>
                  <a:pt x="299" y="106"/>
                  <a:pt x="299" y="106"/>
                  <a:pt x="299" y="106"/>
                </a:cubicBezTo>
                <a:cubicBezTo>
                  <a:pt x="300" y="105"/>
                  <a:pt x="300" y="105"/>
                  <a:pt x="300" y="105"/>
                </a:cubicBezTo>
                <a:cubicBezTo>
                  <a:pt x="300" y="106"/>
                  <a:pt x="300" y="106"/>
                  <a:pt x="300" y="106"/>
                </a:cubicBezTo>
                <a:cubicBezTo>
                  <a:pt x="301" y="105"/>
                  <a:pt x="301" y="105"/>
                  <a:pt x="301" y="105"/>
                </a:cubicBezTo>
                <a:cubicBezTo>
                  <a:pt x="301" y="105"/>
                  <a:pt x="301" y="105"/>
                  <a:pt x="301" y="105"/>
                </a:cubicBezTo>
                <a:cubicBezTo>
                  <a:pt x="302" y="103"/>
                  <a:pt x="302" y="103"/>
                  <a:pt x="302" y="103"/>
                </a:cubicBezTo>
                <a:cubicBezTo>
                  <a:pt x="303" y="102"/>
                  <a:pt x="303" y="102"/>
                  <a:pt x="303" y="102"/>
                </a:cubicBezTo>
                <a:cubicBezTo>
                  <a:pt x="303" y="102"/>
                  <a:pt x="303" y="102"/>
                  <a:pt x="303" y="102"/>
                </a:cubicBezTo>
                <a:cubicBezTo>
                  <a:pt x="304" y="101"/>
                  <a:pt x="304" y="101"/>
                  <a:pt x="304" y="101"/>
                </a:cubicBezTo>
                <a:cubicBezTo>
                  <a:pt x="304" y="100"/>
                  <a:pt x="304" y="100"/>
                  <a:pt x="304" y="100"/>
                </a:cubicBezTo>
                <a:cubicBezTo>
                  <a:pt x="304" y="99"/>
                  <a:pt x="304" y="99"/>
                  <a:pt x="304" y="99"/>
                </a:cubicBezTo>
                <a:cubicBezTo>
                  <a:pt x="304" y="98"/>
                  <a:pt x="304" y="98"/>
                  <a:pt x="304" y="98"/>
                </a:cubicBezTo>
                <a:cubicBezTo>
                  <a:pt x="304" y="98"/>
                  <a:pt x="304" y="98"/>
                  <a:pt x="304" y="98"/>
                </a:cubicBezTo>
                <a:cubicBezTo>
                  <a:pt x="305" y="97"/>
                  <a:pt x="305" y="97"/>
                  <a:pt x="305" y="97"/>
                </a:cubicBezTo>
                <a:cubicBezTo>
                  <a:pt x="305" y="96"/>
                  <a:pt x="305" y="96"/>
                  <a:pt x="305" y="96"/>
                </a:cubicBezTo>
                <a:cubicBezTo>
                  <a:pt x="304" y="95"/>
                  <a:pt x="304" y="95"/>
                  <a:pt x="304" y="95"/>
                </a:cubicBezTo>
                <a:cubicBezTo>
                  <a:pt x="304" y="94"/>
                  <a:pt x="304" y="94"/>
                  <a:pt x="304" y="94"/>
                </a:cubicBezTo>
                <a:cubicBezTo>
                  <a:pt x="305" y="94"/>
                  <a:pt x="305" y="94"/>
                  <a:pt x="305" y="94"/>
                </a:cubicBezTo>
                <a:cubicBezTo>
                  <a:pt x="305" y="93"/>
                  <a:pt x="305" y="93"/>
                  <a:pt x="305" y="93"/>
                </a:cubicBezTo>
                <a:cubicBezTo>
                  <a:pt x="306" y="92"/>
                  <a:pt x="306" y="92"/>
                  <a:pt x="306" y="92"/>
                </a:cubicBezTo>
                <a:cubicBezTo>
                  <a:pt x="307" y="91"/>
                  <a:pt x="307" y="91"/>
                  <a:pt x="307" y="91"/>
                </a:cubicBezTo>
                <a:cubicBezTo>
                  <a:pt x="309" y="90"/>
                  <a:pt x="309" y="90"/>
                  <a:pt x="309" y="90"/>
                </a:cubicBezTo>
                <a:cubicBezTo>
                  <a:pt x="311" y="90"/>
                  <a:pt x="311" y="90"/>
                  <a:pt x="311" y="90"/>
                </a:cubicBezTo>
                <a:cubicBezTo>
                  <a:pt x="313" y="89"/>
                  <a:pt x="313" y="89"/>
                  <a:pt x="313" y="89"/>
                </a:cubicBezTo>
                <a:cubicBezTo>
                  <a:pt x="313" y="89"/>
                  <a:pt x="313" y="89"/>
                  <a:pt x="313" y="89"/>
                </a:cubicBezTo>
                <a:cubicBezTo>
                  <a:pt x="314" y="89"/>
                  <a:pt x="314" y="89"/>
                  <a:pt x="314" y="89"/>
                </a:cubicBezTo>
                <a:cubicBezTo>
                  <a:pt x="316" y="89"/>
                  <a:pt x="316" y="89"/>
                  <a:pt x="316" y="89"/>
                </a:cubicBezTo>
                <a:cubicBezTo>
                  <a:pt x="318" y="89"/>
                  <a:pt x="318" y="89"/>
                  <a:pt x="318" y="89"/>
                </a:cubicBezTo>
                <a:cubicBezTo>
                  <a:pt x="319" y="89"/>
                  <a:pt x="319" y="89"/>
                  <a:pt x="319" y="89"/>
                </a:cubicBezTo>
                <a:cubicBezTo>
                  <a:pt x="322" y="89"/>
                  <a:pt x="322" y="89"/>
                  <a:pt x="322" y="89"/>
                </a:cubicBezTo>
                <a:cubicBezTo>
                  <a:pt x="323" y="89"/>
                  <a:pt x="323" y="89"/>
                  <a:pt x="323" y="89"/>
                </a:cubicBezTo>
                <a:cubicBezTo>
                  <a:pt x="322" y="88"/>
                  <a:pt x="322" y="88"/>
                  <a:pt x="322" y="88"/>
                </a:cubicBezTo>
                <a:cubicBezTo>
                  <a:pt x="322" y="86"/>
                  <a:pt x="322" y="86"/>
                  <a:pt x="322" y="86"/>
                </a:cubicBezTo>
                <a:cubicBezTo>
                  <a:pt x="322" y="85"/>
                  <a:pt x="322" y="85"/>
                  <a:pt x="322" y="85"/>
                </a:cubicBezTo>
                <a:cubicBezTo>
                  <a:pt x="323" y="86"/>
                  <a:pt x="323" y="86"/>
                  <a:pt x="323" y="86"/>
                </a:cubicBezTo>
                <a:cubicBezTo>
                  <a:pt x="323" y="88"/>
                  <a:pt x="323" y="88"/>
                  <a:pt x="323" y="88"/>
                </a:cubicBezTo>
                <a:cubicBezTo>
                  <a:pt x="323" y="88"/>
                  <a:pt x="323" y="88"/>
                  <a:pt x="323" y="88"/>
                </a:cubicBezTo>
                <a:cubicBezTo>
                  <a:pt x="324" y="89"/>
                  <a:pt x="324" y="89"/>
                  <a:pt x="324" y="89"/>
                </a:cubicBezTo>
                <a:cubicBezTo>
                  <a:pt x="325" y="87"/>
                  <a:pt x="325" y="87"/>
                  <a:pt x="325" y="87"/>
                </a:cubicBezTo>
                <a:cubicBezTo>
                  <a:pt x="326" y="85"/>
                  <a:pt x="326" y="85"/>
                  <a:pt x="326" y="85"/>
                </a:cubicBezTo>
                <a:cubicBezTo>
                  <a:pt x="327" y="86"/>
                  <a:pt x="327" y="86"/>
                  <a:pt x="327" y="86"/>
                </a:cubicBezTo>
                <a:cubicBezTo>
                  <a:pt x="327" y="87"/>
                  <a:pt x="327" y="87"/>
                  <a:pt x="327" y="87"/>
                </a:cubicBezTo>
                <a:cubicBezTo>
                  <a:pt x="328" y="87"/>
                  <a:pt x="328" y="87"/>
                  <a:pt x="328" y="87"/>
                </a:cubicBezTo>
                <a:cubicBezTo>
                  <a:pt x="331" y="86"/>
                  <a:pt x="331" y="86"/>
                  <a:pt x="331" y="86"/>
                </a:cubicBezTo>
                <a:cubicBezTo>
                  <a:pt x="331" y="85"/>
                  <a:pt x="331" y="85"/>
                  <a:pt x="331" y="85"/>
                </a:cubicBezTo>
                <a:cubicBezTo>
                  <a:pt x="331" y="83"/>
                  <a:pt x="331" y="83"/>
                  <a:pt x="331" y="83"/>
                </a:cubicBezTo>
                <a:cubicBezTo>
                  <a:pt x="330" y="83"/>
                  <a:pt x="330" y="83"/>
                  <a:pt x="330" y="83"/>
                </a:cubicBezTo>
                <a:cubicBezTo>
                  <a:pt x="330" y="84"/>
                  <a:pt x="330" y="84"/>
                  <a:pt x="330" y="84"/>
                </a:cubicBezTo>
                <a:cubicBezTo>
                  <a:pt x="330" y="85"/>
                  <a:pt x="330" y="85"/>
                  <a:pt x="330" y="85"/>
                </a:cubicBezTo>
                <a:cubicBezTo>
                  <a:pt x="328" y="85"/>
                  <a:pt x="328" y="85"/>
                  <a:pt x="328" y="85"/>
                </a:cubicBezTo>
                <a:cubicBezTo>
                  <a:pt x="328" y="84"/>
                  <a:pt x="328" y="84"/>
                  <a:pt x="328" y="84"/>
                </a:cubicBezTo>
                <a:cubicBezTo>
                  <a:pt x="327" y="82"/>
                  <a:pt x="327" y="82"/>
                  <a:pt x="327" y="82"/>
                </a:cubicBezTo>
                <a:cubicBezTo>
                  <a:pt x="326" y="81"/>
                  <a:pt x="326" y="81"/>
                  <a:pt x="326" y="81"/>
                </a:cubicBezTo>
                <a:cubicBezTo>
                  <a:pt x="326" y="81"/>
                  <a:pt x="326" y="81"/>
                  <a:pt x="326" y="81"/>
                </a:cubicBezTo>
                <a:cubicBezTo>
                  <a:pt x="328" y="79"/>
                  <a:pt x="328" y="79"/>
                  <a:pt x="328" y="79"/>
                </a:cubicBezTo>
                <a:cubicBezTo>
                  <a:pt x="328" y="78"/>
                  <a:pt x="328" y="78"/>
                  <a:pt x="328" y="78"/>
                </a:cubicBezTo>
                <a:cubicBezTo>
                  <a:pt x="327" y="78"/>
                  <a:pt x="327" y="78"/>
                  <a:pt x="327" y="78"/>
                </a:cubicBezTo>
                <a:cubicBezTo>
                  <a:pt x="327" y="77"/>
                  <a:pt x="327" y="77"/>
                  <a:pt x="327" y="77"/>
                </a:cubicBezTo>
                <a:cubicBezTo>
                  <a:pt x="328" y="77"/>
                  <a:pt x="328" y="77"/>
                  <a:pt x="328" y="77"/>
                </a:cubicBezTo>
                <a:cubicBezTo>
                  <a:pt x="328" y="76"/>
                  <a:pt x="328" y="76"/>
                  <a:pt x="328" y="76"/>
                </a:cubicBezTo>
                <a:cubicBezTo>
                  <a:pt x="329" y="75"/>
                  <a:pt x="329" y="75"/>
                  <a:pt x="329" y="75"/>
                </a:cubicBezTo>
                <a:cubicBezTo>
                  <a:pt x="330" y="72"/>
                  <a:pt x="330" y="72"/>
                  <a:pt x="330" y="72"/>
                </a:cubicBezTo>
                <a:cubicBezTo>
                  <a:pt x="332" y="71"/>
                  <a:pt x="332" y="71"/>
                  <a:pt x="332" y="71"/>
                </a:cubicBezTo>
                <a:cubicBezTo>
                  <a:pt x="333" y="69"/>
                  <a:pt x="333" y="69"/>
                  <a:pt x="333" y="69"/>
                </a:cubicBezTo>
                <a:cubicBezTo>
                  <a:pt x="333" y="69"/>
                  <a:pt x="333" y="69"/>
                  <a:pt x="333" y="69"/>
                </a:cubicBezTo>
                <a:cubicBezTo>
                  <a:pt x="334" y="68"/>
                  <a:pt x="334" y="68"/>
                  <a:pt x="334" y="68"/>
                </a:cubicBezTo>
                <a:cubicBezTo>
                  <a:pt x="334" y="69"/>
                  <a:pt x="334" y="69"/>
                  <a:pt x="334" y="69"/>
                </a:cubicBezTo>
                <a:cubicBezTo>
                  <a:pt x="335" y="69"/>
                  <a:pt x="335" y="69"/>
                  <a:pt x="335" y="69"/>
                </a:cubicBezTo>
                <a:cubicBezTo>
                  <a:pt x="336" y="68"/>
                  <a:pt x="336" y="68"/>
                  <a:pt x="336" y="68"/>
                </a:cubicBezTo>
                <a:cubicBezTo>
                  <a:pt x="336" y="67"/>
                  <a:pt x="336" y="67"/>
                  <a:pt x="336" y="67"/>
                </a:cubicBezTo>
                <a:cubicBezTo>
                  <a:pt x="337" y="68"/>
                  <a:pt x="337" y="68"/>
                  <a:pt x="337" y="68"/>
                </a:cubicBezTo>
                <a:cubicBezTo>
                  <a:pt x="337" y="68"/>
                  <a:pt x="337" y="68"/>
                  <a:pt x="337" y="68"/>
                </a:cubicBezTo>
                <a:cubicBezTo>
                  <a:pt x="338" y="67"/>
                  <a:pt x="338" y="67"/>
                  <a:pt x="338" y="67"/>
                </a:cubicBezTo>
                <a:cubicBezTo>
                  <a:pt x="338" y="67"/>
                  <a:pt x="338" y="67"/>
                  <a:pt x="338" y="67"/>
                </a:cubicBezTo>
                <a:cubicBezTo>
                  <a:pt x="339" y="67"/>
                  <a:pt x="339" y="67"/>
                  <a:pt x="339" y="67"/>
                </a:cubicBezTo>
                <a:cubicBezTo>
                  <a:pt x="340" y="65"/>
                  <a:pt x="340" y="65"/>
                  <a:pt x="340" y="65"/>
                </a:cubicBezTo>
                <a:cubicBezTo>
                  <a:pt x="342" y="63"/>
                  <a:pt x="342" y="63"/>
                  <a:pt x="342" y="63"/>
                </a:cubicBezTo>
                <a:cubicBezTo>
                  <a:pt x="341" y="64"/>
                  <a:pt x="341" y="64"/>
                  <a:pt x="341" y="64"/>
                </a:cubicBezTo>
                <a:cubicBezTo>
                  <a:pt x="342" y="65"/>
                  <a:pt x="342" y="65"/>
                  <a:pt x="342" y="65"/>
                </a:cubicBezTo>
                <a:cubicBezTo>
                  <a:pt x="343" y="65"/>
                  <a:pt x="343" y="65"/>
                  <a:pt x="343" y="65"/>
                </a:cubicBezTo>
                <a:cubicBezTo>
                  <a:pt x="344" y="64"/>
                  <a:pt x="344" y="64"/>
                  <a:pt x="344" y="64"/>
                </a:cubicBezTo>
                <a:cubicBezTo>
                  <a:pt x="345" y="64"/>
                  <a:pt x="345" y="64"/>
                  <a:pt x="345" y="64"/>
                </a:cubicBezTo>
                <a:cubicBezTo>
                  <a:pt x="346" y="65"/>
                  <a:pt x="346" y="65"/>
                  <a:pt x="346" y="65"/>
                </a:cubicBezTo>
                <a:cubicBezTo>
                  <a:pt x="347" y="65"/>
                  <a:pt x="347" y="65"/>
                  <a:pt x="347" y="65"/>
                </a:cubicBezTo>
                <a:cubicBezTo>
                  <a:pt x="348" y="64"/>
                  <a:pt x="348" y="64"/>
                  <a:pt x="348" y="64"/>
                </a:cubicBezTo>
                <a:cubicBezTo>
                  <a:pt x="349" y="64"/>
                  <a:pt x="349" y="64"/>
                  <a:pt x="349" y="64"/>
                </a:cubicBezTo>
                <a:cubicBezTo>
                  <a:pt x="349" y="64"/>
                  <a:pt x="349" y="64"/>
                  <a:pt x="349" y="64"/>
                </a:cubicBezTo>
                <a:cubicBezTo>
                  <a:pt x="350" y="63"/>
                  <a:pt x="350" y="63"/>
                  <a:pt x="350" y="63"/>
                </a:cubicBezTo>
                <a:cubicBezTo>
                  <a:pt x="351" y="63"/>
                  <a:pt x="351" y="63"/>
                  <a:pt x="351" y="63"/>
                </a:cubicBezTo>
                <a:cubicBezTo>
                  <a:pt x="353" y="62"/>
                  <a:pt x="353" y="62"/>
                  <a:pt x="353" y="62"/>
                </a:cubicBezTo>
                <a:lnTo>
                  <a:pt x="353" y="63"/>
                </a:lnTo>
                <a:close/>
                <a:moveTo>
                  <a:pt x="78" y="17"/>
                </a:moveTo>
                <a:cubicBezTo>
                  <a:pt x="79" y="17"/>
                  <a:pt x="79" y="17"/>
                  <a:pt x="79" y="17"/>
                </a:cubicBezTo>
                <a:cubicBezTo>
                  <a:pt x="79" y="15"/>
                  <a:pt x="79" y="15"/>
                  <a:pt x="79" y="15"/>
                </a:cubicBezTo>
                <a:cubicBezTo>
                  <a:pt x="79" y="15"/>
                  <a:pt x="79" y="15"/>
                  <a:pt x="79" y="15"/>
                </a:cubicBezTo>
                <a:cubicBezTo>
                  <a:pt x="79" y="14"/>
                  <a:pt x="79" y="14"/>
                  <a:pt x="79" y="14"/>
                </a:cubicBezTo>
                <a:cubicBezTo>
                  <a:pt x="80" y="14"/>
                  <a:pt x="80" y="14"/>
                  <a:pt x="80" y="14"/>
                </a:cubicBezTo>
                <a:cubicBezTo>
                  <a:pt x="80" y="15"/>
                  <a:pt x="80" y="15"/>
                  <a:pt x="80" y="15"/>
                </a:cubicBezTo>
                <a:cubicBezTo>
                  <a:pt x="80" y="17"/>
                  <a:pt x="80" y="17"/>
                  <a:pt x="80" y="17"/>
                </a:cubicBezTo>
                <a:cubicBezTo>
                  <a:pt x="80" y="17"/>
                  <a:pt x="80" y="17"/>
                  <a:pt x="80" y="17"/>
                </a:cubicBezTo>
                <a:cubicBezTo>
                  <a:pt x="79" y="18"/>
                  <a:pt x="79" y="18"/>
                  <a:pt x="79" y="18"/>
                </a:cubicBezTo>
                <a:cubicBezTo>
                  <a:pt x="78" y="18"/>
                  <a:pt x="78" y="18"/>
                  <a:pt x="78" y="18"/>
                </a:cubicBezTo>
                <a:cubicBezTo>
                  <a:pt x="78" y="18"/>
                  <a:pt x="78" y="18"/>
                  <a:pt x="78" y="18"/>
                </a:cubicBezTo>
                <a:cubicBezTo>
                  <a:pt x="78" y="18"/>
                  <a:pt x="78" y="18"/>
                  <a:pt x="78" y="18"/>
                </a:cubicBezTo>
                <a:cubicBezTo>
                  <a:pt x="77" y="18"/>
                  <a:pt x="77" y="18"/>
                  <a:pt x="77" y="18"/>
                </a:cubicBezTo>
                <a:lnTo>
                  <a:pt x="78" y="17"/>
                </a:lnTo>
                <a:close/>
                <a:moveTo>
                  <a:pt x="81" y="108"/>
                </a:moveTo>
                <a:cubicBezTo>
                  <a:pt x="81" y="108"/>
                  <a:pt x="81" y="108"/>
                  <a:pt x="81" y="108"/>
                </a:cubicBezTo>
                <a:cubicBezTo>
                  <a:pt x="81" y="109"/>
                  <a:pt x="81" y="109"/>
                  <a:pt x="81" y="109"/>
                </a:cubicBezTo>
                <a:cubicBezTo>
                  <a:pt x="80" y="109"/>
                  <a:pt x="80" y="109"/>
                  <a:pt x="80" y="109"/>
                </a:cubicBezTo>
                <a:cubicBezTo>
                  <a:pt x="79" y="110"/>
                  <a:pt x="79" y="110"/>
                  <a:pt x="79" y="110"/>
                </a:cubicBezTo>
                <a:cubicBezTo>
                  <a:pt x="77" y="112"/>
                  <a:pt x="77" y="112"/>
                  <a:pt x="77" y="112"/>
                </a:cubicBezTo>
                <a:cubicBezTo>
                  <a:pt x="77" y="112"/>
                  <a:pt x="77" y="112"/>
                  <a:pt x="77" y="112"/>
                </a:cubicBezTo>
                <a:cubicBezTo>
                  <a:pt x="79" y="112"/>
                  <a:pt x="79" y="112"/>
                  <a:pt x="79" y="112"/>
                </a:cubicBezTo>
                <a:cubicBezTo>
                  <a:pt x="79" y="112"/>
                  <a:pt x="79" y="112"/>
                  <a:pt x="79" y="112"/>
                </a:cubicBezTo>
                <a:cubicBezTo>
                  <a:pt x="80" y="111"/>
                  <a:pt x="80" y="111"/>
                  <a:pt x="80" y="111"/>
                </a:cubicBezTo>
                <a:cubicBezTo>
                  <a:pt x="81" y="112"/>
                  <a:pt x="81" y="112"/>
                  <a:pt x="81" y="112"/>
                </a:cubicBezTo>
                <a:cubicBezTo>
                  <a:pt x="80" y="112"/>
                  <a:pt x="80" y="112"/>
                  <a:pt x="80" y="112"/>
                </a:cubicBezTo>
                <a:cubicBezTo>
                  <a:pt x="79" y="112"/>
                  <a:pt x="79" y="112"/>
                  <a:pt x="79" y="112"/>
                </a:cubicBezTo>
                <a:cubicBezTo>
                  <a:pt x="79" y="113"/>
                  <a:pt x="79" y="113"/>
                  <a:pt x="79" y="113"/>
                </a:cubicBezTo>
                <a:cubicBezTo>
                  <a:pt x="78" y="113"/>
                  <a:pt x="78" y="113"/>
                  <a:pt x="78" y="113"/>
                </a:cubicBezTo>
                <a:cubicBezTo>
                  <a:pt x="77" y="113"/>
                  <a:pt x="77" y="113"/>
                  <a:pt x="77" y="113"/>
                </a:cubicBezTo>
                <a:cubicBezTo>
                  <a:pt x="77" y="114"/>
                  <a:pt x="77" y="114"/>
                  <a:pt x="77" y="114"/>
                </a:cubicBezTo>
                <a:cubicBezTo>
                  <a:pt x="76" y="113"/>
                  <a:pt x="76" y="113"/>
                  <a:pt x="76" y="113"/>
                </a:cubicBezTo>
                <a:cubicBezTo>
                  <a:pt x="76" y="114"/>
                  <a:pt x="76" y="114"/>
                  <a:pt x="76" y="114"/>
                </a:cubicBezTo>
                <a:cubicBezTo>
                  <a:pt x="75" y="113"/>
                  <a:pt x="75" y="113"/>
                  <a:pt x="75" y="113"/>
                </a:cubicBezTo>
                <a:cubicBezTo>
                  <a:pt x="74" y="114"/>
                  <a:pt x="74" y="114"/>
                  <a:pt x="74" y="114"/>
                </a:cubicBezTo>
                <a:cubicBezTo>
                  <a:pt x="74" y="114"/>
                  <a:pt x="74" y="113"/>
                  <a:pt x="74" y="113"/>
                </a:cubicBezTo>
                <a:cubicBezTo>
                  <a:pt x="75" y="113"/>
                  <a:pt x="75" y="113"/>
                  <a:pt x="75" y="113"/>
                </a:cubicBezTo>
                <a:cubicBezTo>
                  <a:pt x="76" y="112"/>
                  <a:pt x="76" y="112"/>
                  <a:pt x="76" y="112"/>
                </a:cubicBezTo>
                <a:cubicBezTo>
                  <a:pt x="77" y="111"/>
                  <a:pt x="77" y="111"/>
                  <a:pt x="77" y="111"/>
                </a:cubicBezTo>
                <a:cubicBezTo>
                  <a:pt x="77" y="111"/>
                  <a:pt x="77" y="111"/>
                  <a:pt x="77" y="111"/>
                </a:cubicBezTo>
                <a:cubicBezTo>
                  <a:pt x="78" y="110"/>
                  <a:pt x="78" y="110"/>
                  <a:pt x="78" y="110"/>
                </a:cubicBezTo>
                <a:cubicBezTo>
                  <a:pt x="79" y="109"/>
                  <a:pt x="79" y="109"/>
                  <a:pt x="79" y="109"/>
                </a:cubicBezTo>
                <a:cubicBezTo>
                  <a:pt x="80" y="108"/>
                  <a:pt x="80" y="108"/>
                  <a:pt x="80" y="108"/>
                </a:cubicBezTo>
                <a:cubicBezTo>
                  <a:pt x="80" y="108"/>
                  <a:pt x="80" y="108"/>
                  <a:pt x="80" y="108"/>
                </a:cubicBezTo>
                <a:cubicBezTo>
                  <a:pt x="81" y="107"/>
                  <a:pt x="81" y="107"/>
                  <a:pt x="81" y="107"/>
                </a:cubicBezTo>
                <a:cubicBezTo>
                  <a:pt x="82" y="107"/>
                  <a:pt x="82" y="107"/>
                  <a:pt x="82" y="107"/>
                </a:cubicBezTo>
                <a:lnTo>
                  <a:pt x="81" y="108"/>
                </a:lnTo>
                <a:close/>
                <a:moveTo>
                  <a:pt x="93" y="77"/>
                </a:moveTo>
                <a:cubicBezTo>
                  <a:pt x="93" y="78"/>
                  <a:pt x="93" y="78"/>
                  <a:pt x="93" y="78"/>
                </a:cubicBezTo>
                <a:cubicBezTo>
                  <a:pt x="93" y="79"/>
                  <a:pt x="93" y="79"/>
                  <a:pt x="93" y="79"/>
                </a:cubicBezTo>
                <a:cubicBezTo>
                  <a:pt x="92" y="80"/>
                  <a:pt x="92" y="80"/>
                  <a:pt x="92" y="80"/>
                </a:cubicBezTo>
                <a:cubicBezTo>
                  <a:pt x="92" y="81"/>
                  <a:pt x="92" y="81"/>
                  <a:pt x="92" y="81"/>
                </a:cubicBezTo>
                <a:cubicBezTo>
                  <a:pt x="91" y="81"/>
                  <a:pt x="91" y="81"/>
                  <a:pt x="91" y="81"/>
                </a:cubicBezTo>
                <a:cubicBezTo>
                  <a:pt x="91" y="80"/>
                  <a:pt x="91" y="80"/>
                  <a:pt x="91" y="80"/>
                </a:cubicBezTo>
                <a:cubicBezTo>
                  <a:pt x="91" y="79"/>
                  <a:pt x="91" y="79"/>
                  <a:pt x="91" y="79"/>
                </a:cubicBezTo>
                <a:cubicBezTo>
                  <a:pt x="91" y="77"/>
                  <a:pt x="91" y="77"/>
                  <a:pt x="91" y="77"/>
                </a:cubicBezTo>
                <a:cubicBezTo>
                  <a:pt x="92" y="76"/>
                  <a:pt x="92" y="76"/>
                  <a:pt x="92" y="76"/>
                </a:cubicBezTo>
                <a:cubicBezTo>
                  <a:pt x="92" y="75"/>
                  <a:pt x="92" y="75"/>
                  <a:pt x="92" y="75"/>
                </a:cubicBezTo>
                <a:cubicBezTo>
                  <a:pt x="93" y="75"/>
                  <a:pt x="93" y="75"/>
                  <a:pt x="93" y="75"/>
                </a:cubicBezTo>
                <a:cubicBezTo>
                  <a:pt x="93" y="76"/>
                  <a:pt x="93" y="76"/>
                  <a:pt x="93" y="76"/>
                </a:cubicBezTo>
                <a:cubicBezTo>
                  <a:pt x="94" y="76"/>
                  <a:pt x="94" y="76"/>
                  <a:pt x="94" y="76"/>
                </a:cubicBezTo>
                <a:lnTo>
                  <a:pt x="93" y="77"/>
                </a:lnTo>
                <a:close/>
                <a:moveTo>
                  <a:pt x="127" y="22"/>
                </a:moveTo>
                <a:cubicBezTo>
                  <a:pt x="126" y="23"/>
                  <a:pt x="126" y="23"/>
                  <a:pt x="126" y="23"/>
                </a:cubicBezTo>
                <a:cubicBezTo>
                  <a:pt x="126" y="22"/>
                  <a:pt x="126" y="22"/>
                  <a:pt x="126" y="22"/>
                </a:cubicBezTo>
                <a:cubicBezTo>
                  <a:pt x="126" y="21"/>
                  <a:pt x="126" y="21"/>
                  <a:pt x="126" y="21"/>
                </a:cubicBezTo>
                <a:cubicBezTo>
                  <a:pt x="126" y="20"/>
                  <a:pt x="126" y="20"/>
                  <a:pt x="126" y="20"/>
                </a:cubicBezTo>
                <a:cubicBezTo>
                  <a:pt x="125" y="20"/>
                  <a:pt x="125" y="20"/>
                  <a:pt x="125" y="20"/>
                </a:cubicBezTo>
                <a:cubicBezTo>
                  <a:pt x="125" y="21"/>
                  <a:pt x="125" y="21"/>
                  <a:pt x="125" y="21"/>
                </a:cubicBezTo>
                <a:cubicBezTo>
                  <a:pt x="124" y="21"/>
                  <a:pt x="124" y="21"/>
                  <a:pt x="124" y="21"/>
                </a:cubicBezTo>
                <a:cubicBezTo>
                  <a:pt x="123" y="22"/>
                  <a:pt x="123" y="22"/>
                  <a:pt x="123" y="22"/>
                </a:cubicBezTo>
                <a:cubicBezTo>
                  <a:pt x="122" y="21"/>
                  <a:pt x="122" y="21"/>
                  <a:pt x="122" y="21"/>
                </a:cubicBezTo>
                <a:cubicBezTo>
                  <a:pt x="120" y="21"/>
                  <a:pt x="120" y="21"/>
                  <a:pt x="120" y="21"/>
                </a:cubicBezTo>
                <a:cubicBezTo>
                  <a:pt x="120" y="22"/>
                  <a:pt x="120" y="22"/>
                  <a:pt x="120" y="22"/>
                </a:cubicBezTo>
                <a:cubicBezTo>
                  <a:pt x="119" y="21"/>
                  <a:pt x="119" y="21"/>
                  <a:pt x="119" y="21"/>
                </a:cubicBezTo>
                <a:cubicBezTo>
                  <a:pt x="117" y="22"/>
                  <a:pt x="117" y="22"/>
                  <a:pt x="117" y="22"/>
                </a:cubicBezTo>
                <a:cubicBezTo>
                  <a:pt x="117" y="22"/>
                  <a:pt x="117" y="22"/>
                  <a:pt x="117" y="22"/>
                </a:cubicBezTo>
                <a:cubicBezTo>
                  <a:pt x="116" y="21"/>
                  <a:pt x="116" y="21"/>
                  <a:pt x="116" y="21"/>
                </a:cubicBezTo>
                <a:cubicBezTo>
                  <a:pt x="118" y="21"/>
                  <a:pt x="118" y="21"/>
                  <a:pt x="118" y="21"/>
                </a:cubicBezTo>
                <a:cubicBezTo>
                  <a:pt x="119" y="21"/>
                  <a:pt x="119" y="21"/>
                  <a:pt x="119" y="21"/>
                </a:cubicBezTo>
                <a:cubicBezTo>
                  <a:pt x="120" y="21"/>
                  <a:pt x="120" y="21"/>
                  <a:pt x="120" y="21"/>
                </a:cubicBezTo>
                <a:cubicBezTo>
                  <a:pt x="121" y="21"/>
                  <a:pt x="121" y="21"/>
                  <a:pt x="121" y="21"/>
                </a:cubicBezTo>
                <a:cubicBezTo>
                  <a:pt x="122" y="21"/>
                  <a:pt x="122" y="21"/>
                  <a:pt x="122" y="21"/>
                </a:cubicBezTo>
                <a:cubicBezTo>
                  <a:pt x="123" y="21"/>
                  <a:pt x="123" y="21"/>
                  <a:pt x="123" y="21"/>
                </a:cubicBezTo>
                <a:cubicBezTo>
                  <a:pt x="124" y="20"/>
                  <a:pt x="124" y="20"/>
                  <a:pt x="124" y="20"/>
                </a:cubicBezTo>
                <a:cubicBezTo>
                  <a:pt x="125" y="19"/>
                  <a:pt x="125" y="19"/>
                  <a:pt x="125" y="19"/>
                </a:cubicBezTo>
                <a:cubicBezTo>
                  <a:pt x="126" y="19"/>
                  <a:pt x="126" y="19"/>
                  <a:pt x="126" y="19"/>
                </a:cubicBezTo>
                <a:cubicBezTo>
                  <a:pt x="127" y="20"/>
                  <a:pt x="127" y="20"/>
                  <a:pt x="127" y="20"/>
                </a:cubicBezTo>
                <a:cubicBezTo>
                  <a:pt x="127" y="20"/>
                  <a:pt x="127" y="20"/>
                  <a:pt x="127" y="20"/>
                </a:cubicBezTo>
                <a:lnTo>
                  <a:pt x="127" y="22"/>
                </a:lnTo>
                <a:close/>
                <a:moveTo>
                  <a:pt x="153" y="26"/>
                </a:moveTo>
                <a:cubicBezTo>
                  <a:pt x="152" y="26"/>
                  <a:pt x="152" y="26"/>
                  <a:pt x="152" y="26"/>
                </a:cubicBezTo>
                <a:cubicBezTo>
                  <a:pt x="152" y="27"/>
                  <a:pt x="152" y="27"/>
                  <a:pt x="152" y="27"/>
                </a:cubicBezTo>
                <a:cubicBezTo>
                  <a:pt x="150" y="25"/>
                  <a:pt x="150" y="25"/>
                  <a:pt x="150" y="25"/>
                </a:cubicBezTo>
                <a:cubicBezTo>
                  <a:pt x="149" y="25"/>
                  <a:pt x="149" y="25"/>
                  <a:pt x="149" y="25"/>
                </a:cubicBezTo>
                <a:cubicBezTo>
                  <a:pt x="150" y="25"/>
                  <a:pt x="150" y="25"/>
                  <a:pt x="150" y="25"/>
                </a:cubicBezTo>
                <a:cubicBezTo>
                  <a:pt x="150" y="24"/>
                  <a:pt x="150" y="24"/>
                  <a:pt x="150" y="24"/>
                </a:cubicBezTo>
                <a:cubicBezTo>
                  <a:pt x="149" y="24"/>
                  <a:pt x="149" y="24"/>
                  <a:pt x="149" y="24"/>
                </a:cubicBezTo>
                <a:cubicBezTo>
                  <a:pt x="148" y="23"/>
                  <a:pt x="148" y="23"/>
                  <a:pt x="148" y="23"/>
                </a:cubicBezTo>
                <a:cubicBezTo>
                  <a:pt x="148" y="22"/>
                  <a:pt x="148" y="22"/>
                  <a:pt x="148" y="22"/>
                </a:cubicBezTo>
                <a:cubicBezTo>
                  <a:pt x="148" y="21"/>
                  <a:pt x="148" y="21"/>
                  <a:pt x="148" y="21"/>
                </a:cubicBezTo>
                <a:cubicBezTo>
                  <a:pt x="147" y="20"/>
                  <a:pt x="147" y="20"/>
                  <a:pt x="147" y="20"/>
                </a:cubicBezTo>
                <a:cubicBezTo>
                  <a:pt x="145" y="20"/>
                  <a:pt x="145" y="20"/>
                  <a:pt x="145" y="20"/>
                </a:cubicBezTo>
                <a:cubicBezTo>
                  <a:pt x="145" y="21"/>
                  <a:pt x="145" y="21"/>
                  <a:pt x="145" y="21"/>
                </a:cubicBezTo>
                <a:cubicBezTo>
                  <a:pt x="143" y="20"/>
                  <a:pt x="143" y="20"/>
                  <a:pt x="143" y="20"/>
                </a:cubicBezTo>
                <a:cubicBezTo>
                  <a:pt x="142" y="21"/>
                  <a:pt x="142" y="21"/>
                  <a:pt x="142" y="21"/>
                </a:cubicBezTo>
                <a:cubicBezTo>
                  <a:pt x="142" y="21"/>
                  <a:pt x="142" y="21"/>
                  <a:pt x="142" y="21"/>
                </a:cubicBezTo>
                <a:cubicBezTo>
                  <a:pt x="142" y="21"/>
                  <a:pt x="141" y="21"/>
                  <a:pt x="141" y="21"/>
                </a:cubicBezTo>
                <a:cubicBezTo>
                  <a:pt x="143" y="20"/>
                  <a:pt x="143" y="20"/>
                  <a:pt x="143" y="20"/>
                </a:cubicBezTo>
                <a:cubicBezTo>
                  <a:pt x="143" y="20"/>
                  <a:pt x="143" y="20"/>
                  <a:pt x="143" y="20"/>
                </a:cubicBezTo>
                <a:cubicBezTo>
                  <a:pt x="144" y="20"/>
                  <a:pt x="144" y="20"/>
                  <a:pt x="144" y="20"/>
                </a:cubicBezTo>
                <a:cubicBezTo>
                  <a:pt x="145" y="20"/>
                  <a:pt x="145" y="20"/>
                  <a:pt x="145" y="20"/>
                </a:cubicBezTo>
                <a:cubicBezTo>
                  <a:pt x="147" y="20"/>
                  <a:pt x="147" y="20"/>
                  <a:pt x="147" y="20"/>
                </a:cubicBezTo>
                <a:cubicBezTo>
                  <a:pt x="149" y="21"/>
                  <a:pt x="149" y="21"/>
                  <a:pt x="149" y="21"/>
                </a:cubicBezTo>
                <a:cubicBezTo>
                  <a:pt x="149" y="22"/>
                  <a:pt x="149" y="22"/>
                  <a:pt x="149" y="22"/>
                </a:cubicBezTo>
                <a:cubicBezTo>
                  <a:pt x="148" y="23"/>
                  <a:pt x="148" y="23"/>
                  <a:pt x="148" y="23"/>
                </a:cubicBezTo>
                <a:cubicBezTo>
                  <a:pt x="149" y="23"/>
                  <a:pt x="149" y="23"/>
                  <a:pt x="149" y="23"/>
                </a:cubicBezTo>
                <a:cubicBezTo>
                  <a:pt x="150" y="23"/>
                  <a:pt x="150" y="23"/>
                  <a:pt x="150" y="23"/>
                </a:cubicBezTo>
                <a:cubicBezTo>
                  <a:pt x="150" y="23"/>
                  <a:pt x="150" y="23"/>
                  <a:pt x="150" y="23"/>
                </a:cubicBezTo>
                <a:cubicBezTo>
                  <a:pt x="150" y="24"/>
                  <a:pt x="150" y="24"/>
                  <a:pt x="150" y="24"/>
                </a:cubicBezTo>
                <a:cubicBezTo>
                  <a:pt x="151" y="25"/>
                  <a:pt x="151" y="25"/>
                  <a:pt x="151" y="25"/>
                </a:cubicBezTo>
                <a:cubicBezTo>
                  <a:pt x="152" y="26"/>
                  <a:pt x="152" y="26"/>
                  <a:pt x="152" y="26"/>
                </a:cubicBezTo>
                <a:cubicBezTo>
                  <a:pt x="154" y="26"/>
                  <a:pt x="154" y="26"/>
                  <a:pt x="154" y="26"/>
                </a:cubicBezTo>
                <a:cubicBezTo>
                  <a:pt x="155" y="26"/>
                  <a:pt x="155" y="26"/>
                  <a:pt x="155" y="26"/>
                </a:cubicBezTo>
                <a:cubicBezTo>
                  <a:pt x="156" y="26"/>
                  <a:pt x="156" y="26"/>
                  <a:pt x="156" y="26"/>
                </a:cubicBezTo>
                <a:cubicBezTo>
                  <a:pt x="158" y="26"/>
                  <a:pt x="158" y="26"/>
                  <a:pt x="158" y="26"/>
                </a:cubicBezTo>
                <a:cubicBezTo>
                  <a:pt x="159" y="27"/>
                  <a:pt x="159" y="27"/>
                  <a:pt x="159" y="27"/>
                </a:cubicBezTo>
                <a:cubicBezTo>
                  <a:pt x="157" y="27"/>
                  <a:pt x="157" y="27"/>
                  <a:pt x="157" y="27"/>
                </a:cubicBezTo>
                <a:cubicBezTo>
                  <a:pt x="156" y="26"/>
                  <a:pt x="156" y="26"/>
                  <a:pt x="156" y="26"/>
                </a:cubicBezTo>
                <a:cubicBezTo>
                  <a:pt x="155" y="26"/>
                  <a:pt x="155" y="26"/>
                  <a:pt x="155" y="26"/>
                </a:cubicBezTo>
                <a:cubicBezTo>
                  <a:pt x="155" y="27"/>
                  <a:pt x="155" y="27"/>
                  <a:pt x="155" y="27"/>
                </a:cubicBezTo>
                <a:cubicBezTo>
                  <a:pt x="155" y="27"/>
                  <a:pt x="155" y="27"/>
                  <a:pt x="155" y="27"/>
                </a:cubicBezTo>
                <a:cubicBezTo>
                  <a:pt x="154" y="27"/>
                  <a:pt x="154" y="27"/>
                  <a:pt x="154" y="27"/>
                </a:cubicBezTo>
                <a:lnTo>
                  <a:pt x="153" y="26"/>
                </a:lnTo>
                <a:close/>
                <a:moveTo>
                  <a:pt x="155" y="50"/>
                </a:moveTo>
                <a:cubicBezTo>
                  <a:pt x="153" y="51"/>
                  <a:pt x="153" y="51"/>
                  <a:pt x="153" y="51"/>
                </a:cubicBezTo>
                <a:cubicBezTo>
                  <a:pt x="154" y="49"/>
                  <a:pt x="154" y="49"/>
                  <a:pt x="154" y="49"/>
                </a:cubicBezTo>
                <a:cubicBezTo>
                  <a:pt x="154" y="48"/>
                  <a:pt x="154" y="48"/>
                  <a:pt x="154" y="48"/>
                </a:cubicBezTo>
                <a:cubicBezTo>
                  <a:pt x="155" y="48"/>
                  <a:pt x="155" y="48"/>
                  <a:pt x="155" y="48"/>
                </a:cubicBezTo>
                <a:cubicBezTo>
                  <a:pt x="155" y="47"/>
                  <a:pt x="155" y="47"/>
                  <a:pt x="155" y="47"/>
                </a:cubicBezTo>
                <a:cubicBezTo>
                  <a:pt x="155" y="45"/>
                  <a:pt x="155" y="45"/>
                  <a:pt x="155" y="45"/>
                </a:cubicBezTo>
                <a:cubicBezTo>
                  <a:pt x="155" y="44"/>
                  <a:pt x="155" y="44"/>
                  <a:pt x="155" y="44"/>
                </a:cubicBezTo>
                <a:cubicBezTo>
                  <a:pt x="155" y="43"/>
                  <a:pt x="155" y="43"/>
                  <a:pt x="155" y="43"/>
                </a:cubicBezTo>
                <a:cubicBezTo>
                  <a:pt x="156" y="42"/>
                  <a:pt x="156" y="42"/>
                  <a:pt x="156" y="42"/>
                </a:cubicBezTo>
                <a:cubicBezTo>
                  <a:pt x="157" y="40"/>
                  <a:pt x="157" y="40"/>
                  <a:pt x="157" y="40"/>
                </a:cubicBezTo>
                <a:cubicBezTo>
                  <a:pt x="156" y="40"/>
                  <a:pt x="156" y="40"/>
                  <a:pt x="156" y="40"/>
                </a:cubicBezTo>
                <a:cubicBezTo>
                  <a:pt x="156" y="38"/>
                  <a:pt x="156" y="38"/>
                  <a:pt x="156" y="38"/>
                </a:cubicBezTo>
                <a:cubicBezTo>
                  <a:pt x="156" y="36"/>
                  <a:pt x="156" y="36"/>
                  <a:pt x="156" y="36"/>
                </a:cubicBezTo>
                <a:cubicBezTo>
                  <a:pt x="156" y="35"/>
                  <a:pt x="156" y="35"/>
                  <a:pt x="156" y="35"/>
                </a:cubicBezTo>
                <a:cubicBezTo>
                  <a:pt x="157" y="33"/>
                  <a:pt x="157" y="33"/>
                  <a:pt x="157" y="33"/>
                </a:cubicBezTo>
                <a:cubicBezTo>
                  <a:pt x="156" y="32"/>
                  <a:pt x="156" y="32"/>
                  <a:pt x="156" y="32"/>
                </a:cubicBezTo>
                <a:cubicBezTo>
                  <a:pt x="157" y="34"/>
                  <a:pt x="157" y="34"/>
                  <a:pt x="157" y="34"/>
                </a:cubicBezTo>
                <a:cubicBezTo>
                  <a:pt x="157" y="35"/>
                  <a:pt x="157" y="35"/>
                  <a:pt x="157" y="35"/>
                </a:cubicBezTo>
                <a:cubicBezTo>
                  <a:pt x="157" y="36"/>
                  <a:pt x="157" y="36"/>
                  <a:pt x="157" y="36"/>
                </a:cubicBezTo>
                <a:cubicBezTo>
                  <a:pt x="157" y="37"/>
                  <a:pt x="157" y="37"/>
                  <a:pt x="157" y="37"/>
                </a:cubicBezTo>
                <a:cubicBezTo>
                  <a:pt x="157" y="38"/>
                  <a:pt x="157" y="38"/>
                  <a:pt x="157" y="38"/>
                </a:cubicBezTo>
                <a:cubicBezTo>
                  <a:pt x="157" y="39"/>
                  <a:pt x="157" y="39"/>
                  <a:pt x="157" y="39"/>
                </a:cubicBezTo>
                <a:cubicBezTo>
                  <a:pt x="157" y="40"/>
                  <a:pt x="157" y="40"/>
                  <a:pt x="157" y="40"/>
                </a:cubicBezTo>
                <a:cubicBezTo>
                  <a:pt x="158" y="41"/>
                  <a:pt x="158" y="41"/>
                  <a:pt x="158" y="41"/>
                </a:cubicBezTo>
                <a:cubicBezTo>
                  <a:pt x="157" y="42"/>
                  <a:pt x="157" y="42"/>
                  <a:pt x="157" y="42"/>
                </a:cubicBezTo>
                <a:cubicBezTo>
                  <a:pt x="156" y="43"/>
                  <a:pt x="156" y="43"/>
                  <a:pt x="156" y="43"/>
                </a:cubicBezTo>
                <a:cubicBezTo>
                  <a:pt x="156" y="44"/>
                  <a:pt x="156" y="44"/>
                  <a:pt x="156" y="44"/>
                </a:cubicBezTo>
                <a:cubicBezTo>
                  <a:pt x="156" y="45"/>
                  <a:pt x="156" y="45"/>
                  <a:pt x="156" y="45"/>
                </a:cubicBezTo>
                <a:cubicBezTo>
                  <a:pt x="156" y="47"/>
                  <a:pt x="156" y="47"/>
                  <a:pt x="156" y="47"/>
                </a:cubicBezTo>
                <a:cubicBezTo>
                  <a:pt x="156" y="48"/>
                  <a:pt x="156" y="48"/>
                  <a:pt x="156" y="48"/>
                </a:cubicBezTo>
                <a:lnTo>
                  <a:pt x="155" y="50"/>
                </a:lnTo>
                <a:close/>
                <a:moveTo>
                  <a:pt x="160" y="64"/>
                </a:moveTo>
                <a:cubicBezTo>
                  <a:pt x="159" y="63"/>
                  <a:pt x="159" y="63"/>
                  <a:pt x="159" y="63"/>
                </a:cubicBezTo>
                <a:cubicBezTo>
                  <a:pt x="158" y="62"/>
                  <a:pt x="158" y="62"/>
                  <a:pt x="158" y="62"/>
                </a:cubicBezTo>
                <a:cubicBezTo>
                  <a:pt x="158" y="61"/>
                  <a:pt x="158" y="61"/>
                  <a:pt x="158" y="61"/>
                </a:cubicBezTo>
                <a:cubicBezTo>
                  <a:pt x="157" y="60"/>
                  <a:pt x="157" y="60"/>
                  <a:pt x="157" y="60"/>
                </a:cubicBezTo>
                <a:cubicBezTo>
                  <a:pt x="156" y="60"/>
                  <a:pt x="156" y="60"/>
                  <a:pt x="156" y="60"/>
                </a:cubicBezTo>
                <a:cubicBezTo>
                  <a:pt x="157" y="60"/>
                  <a:pt x="157" y="60"/>
                  <a:pt x="157" y="60"/>
                </a:cubicBezTo>
                <a:cubicBezTo>
                  <a:pt x="158" y="60"/>
                  <a:pt x="158" y="60"/>
                  <a:pt x="158" y="60"/>
                </a:cubicBezTo>
                <a:cubicBezTo>
                  <a:pt x="159" y="59"/>
                  <a:pt x="159" y="59"/>
                  <a:pt x="159" y="59"/>
                </a:cubicBezTo>
                <a:cubicBezTo>
                  <a:pt x="159" y="58"/>
                  <a:pt x="159" y="58"/>
                  <a:pt x="159" y="58"/>
                </a:cubicBezTo>
                <a:cubicBezTo>
                  <a:pt x="159" y="57"/>
                  <a:pt x="159" y="57"/>
                  <a:pt x="159" y="57"/>
                </a:cubicBezTo>
                <a:cubicBezTo>
                  <a:pt x="159" y="58"/>
                  <a:pt x="159" y="58"/>
                  <a:pt x="159" y="58"/>
                </a:cubicBezTo>
                <a:cubicBezTo>
                  <a:pt x="159" y="59"/>
                  <a:pt x="159" y="59"/>
                  <a:pt x="159" y="59"/>
                </a:cubicBezTo>
                <a:cubicBezTo>
                  <a:pt x="159" y="60"/>
                  <a:pt x="159" y="60"/>
                  <a:pt x="159" y="60"/>
                </a:cubicBezTo>
                <a:cubicBezTo>
                  <a:pt x="159" y="61"/>
                  <a:pt x="159" y="61"/>
                  <a:pt x="159" y="61"/>
                </a:cubicBezTo>
                <a:cubicBezTo>
                  <a:pt x="160" y="63"/>
                  <a:pt x="160" y="63"/>
                  <a:pt x="160" y="63"/>
                </a:cubicBezTo>
                <a:cubicBezTo>
                  <a:pt x="162" y="65"/>
                  <a:pt x="162" y="65"/>
                  <a:pt x="162" y="65"/>
                </a:cubicBezTo>
                <a:lnTo>
                  <a:pt x="160" y="64"/>
                </a:lnTo>
                <a:close/>
                <a:moveTo>
                  <a:pt x="195" y="25"/>
                </a:moveTo>
                <a:cubicBezTo>
                  <a:pt x="194" y="25"/>
                  <a:pt x="194" y="25"/>
                  <a:pt x="194" y="25"/>
                </a:cubicBezTo>
                <a:cubicBezTo>
                  <a:pt x="194" y="25"/>
                  <a:pt x="194" y="25"/>
                  <a:pt x="194" y="25"/>
                </a:cubicBezTo>
                <a:cubicBezTo>
                  <a:pt x="195" y="25"/>
                  <a:pt x="195" y="25"/>
                  <a:pt x="195" y="25"/>
                </a:cubicBezTo>
                <a:cubicBezTo>
                  <a:pt x="194" y="26"/>
                  <a:pt x="194" y="26"/>
                  <a:pt x="194" y="26"/>
                </a:cubicBezTo>
                <a:cubicBezTo>
                  <a:pt x="193" y="26"/>
                  <a:pt x="193" y="26"/>
                  <a:pt x="193" y="26"/>
                </a:cubicBezTo>
                <a:cubicBezTo>
                  <a:pt x="193" y="26"/>
                  <a:pt x="193" y="26"/>
                  <a:pt x="193" y="26"/>
                </a:cubicBezTo>
                <a:cubicBezTo>
                  <a:pt x="192" y="26"/>
                  <a:pt x="192" y="26"/>
                  <a:pt x="192" y="26"/>
                </a:cubicBezTo>
                <a:cubicBezTo>
                  <a:pt x="192" y="25"/>
                  <a:pt x="192" y="25"/>
                  <a:pt x="192" y="25"/>
                </a:cubicBezTo>
                <a:cubicBezTo>
                  <a:pt x="192" y="25"/>
                  <a:pt x="192" y="25"/>
                  <a:pt x="192" y="25"/>
                </a:cubicBezTo>
                <a:cubicBezTo>
                  <a:pt x="193" y="24"/>
                  <a:pt x="193" y="24"/>
                  <a:pt x="193" y="24"/>
                </a:cubicBezTo>
                <a:cubicBezTo>
                  <a:pt x="194" y="23"/>
                  <a:pt x="194" y="23"/>
                  <a:pt x="194" y="23"/>
                </a:cubicBezTo>
                <a:cubicBezTo>
                  <a:pt x="195" y="23"/>
                  <a:pt x="195" y="23"/>
                  <a:pt x="195" y="23"/>
                </a:cubicBezTo>
                <a:cubicBezTo>
                  <a:pt x="196" y="23"/>
                  <a:pt x="196" y="23"/>
                  <a:pt x="196" y="23"/>
                </a:cubicBezTo>
                <a:cubicBezTo>
                  <a:pt x="196" y="24"/>
                  <a:pt x="196" y="24"/>
                  <a:pt x="196" y="24"/>
                </a:cubicBezTo>
                <a:lnTo>
                  <a:pt x="195" y="2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874" name="Freeform 873"/>
          <p:cNvSpPr>
            <a:spLocks/>
          </p:cNvSpPr>
          <p:nvPr/>
        </p:nvSpPr>
        <p:spPr bwMode="auto">
          <a:xfrm>
            <a:off x="2855064" y="3354376"/>
            <a:ext cx="4763" cy="19050"/>
          </a:xfrm>
          <a:custGeom>
            <a:avLst/>
            <a:gdLst>
              <a:gd name="T0" fmla="*/ 3 w 3"/>
              <a:gd name="T1" fmla="*/ 0 h 12"/>
              <a:gd name="T2" fmla="*/ 3 w 3"/>
              <a:gd name="T3" fmla="*/ 0 h 12"/>
              <a:gd name="T4" fmla="*/ 0 w 3"/>
              <a:gd name="T5" fmla="*/ 3 h 12"/>
              <a:gd name="T6" fmla="*/ 0 w 3"/>
              <a:gd name="T7" fmla="*/ 9 h 12"/>
              <a:gd name="T8" fmla="*/ 0 w 3"/>
              <a:gd name="T9" fmla="*/ 12 h 12"/>
              <a:gd name="T10" fmla="*/ 3 w 3"/>
              <a:gd name="T11" fmla="*/ 12 h 12"/>
              <a:gd name="T12" fmla="*/ 0 w 3"/>
              <a:gd name="T13" fmla="*/ 6 h 12"/>
              <a:gd name="T14" fmla="*/ 0 w 3"/>
              <a:gd name="T15" fmla="*/ 3 h 12"/>
              <a:gd name="T16" fmla="*/ 3 w 3"/>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2">
                <a:moveTo>
                  <a:pt x="3" y="0"/>
                </a:moveTo>
                <a:lnTo>
                  <a:pt x="3" y="0"/>
                </a:lnTo>
                <a:lnTo>
                  <a:pt x="0" y="3"/>
                </a:lnTo>
                <a:lnTo>
                  <a:pt x="0" y="9"/>
                </a:lnTo>
                <a:lnTo>
                  <a:pt x="0" y="12"/>
                </a:lnTo>
                <a:lnTo>
                  <a:pt x="3" y="12"/>
                </a:lnTo>
                <a:lnTo>
                  <a:pt x="0" y="6"/>
                </a:lnTo>
                <a:lnTo>
                  <a:pt x="0" y="3"/>
                </a:lnTo>
                <a:lnTo>
                  <a:pt x="3"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grpSp>
        <p:nvGrpSpPr>
          <p:cNvPr id="875" name="Group 874"/>
          <p:cNvGrpSpPr/>
          <p:nvPr/>
        </p:nvGrpSpPr>
        <p:grpSpPr>
          <a:xfrm>
            <a:off x="2855064" y="4035414"/>
            <a:ext cx="2462213" cy="3065463"/>
            <a:chOff x="2112963" y="3754438"/>
            <a:chExt cx="2462213" cy="3065463"/>
          </a:xfrm>
        </p:grpSpPr>
        <p:sp>
          <p:nvSpPr>
            <p:cNvPr id="1065" name="Freeform 1064"/>
            <p:cNvSpPr>
              <a:spLocks/>
            </p:cNvSpPr>
            <p:nvPr/>
          </p:nvSpPr>
          <p:spPr bwMode="auto">
            <a:xfrm>
              <a:off x="3122613" y="4240213"/>
              <a:ext cx="9525" cy="4763"/>
            </a:xfrm>
            <a:custGeom>
              <a:avLst/>
              <a:gdLst>
                <a:gd name="T0" fmla="*/ 6 w 6"/>
                <a:gd name="T1" fmla="*/ 0 h 3"/>
                <a:gd name="T2" fmla="*/ 3 w 6"/>
                <a:gd name="T3" fmla="*/ 0 h 3"/>
                <a:gd name="T4" fmla="*/ 0 w 6"/>
                <a:gd name="T5" fmla="*/ 3 h 3"/>
                <a:gd name="T6" fmla="*/ 3 w 6"/>
                <a:gd name="T7" fmla="*/ 3 h 3"/>
                <a:gd name="T8" fmla="*/ 6 w 6"/>
                <a:gd name="T9" fmla="*/ 0 h 3"/>
              </a:gdLst>
              <a:ahLst/>
              <a:cxnLst>
                <a:cxn ang="0">
                  <a:pos x="T0" y="T1"/>
                </a:cxn>
                <a:cxn ang="0">
                  <a:pos x="T2" y="T3"/>
                </a:cxn>
                <a:cxn ang="0">
                  <a:pos x="T4" y="T5"/>
                </a:cxn>
                <a:cxn ang="0">
                  <a:pos x="T6" y="T7"/>
                </a:cxn>
                <a:cxn ang="0">
                  <a:pos x="T8" y="T9"/>
                </a:cxn>
              </a:cxnLst>
              <a:rect l="0" t="0" r="r" b="b"/>
              <a:pathLst>
                <a:path w="6" h="3">
                  <a:moveTo>
                    <a:pt x="6" y="0"/>
                  </a:moveTo>
                  <a:lnTo>
                    <a:pt x="3" y="0"/>
                  </a:lnTo>
                  <a:lnTo>
                    <a:pt x="0" y="3"/>
                  </a:lnTo>
                  <a:lnTo>
                    <a:pt x="3" y="3"/>
                  </a:lnTo>
                  <a:lnTo>
                    <a:pt x="6"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66" name="Freeform 1065"/>
            <p:cNvSpPr>
              <a:spLocks/>
            </p:cNvSpPr>
            <p:nvPr/>
          </p:nvSpPr>
          <p:spPr bwMode="auto">
            <a:xfrm>
              <a:off x="3692526" y="4321176"/>
              <a:ext cx="4763" cy="4763"/>
            </a:xfrm>
            <a:custGeom>
              <a:avLst/>
              <a:gdLst>
                <a:gd name="T0" fmla="*/ 0 w 3"/>
                <a:gd name="T1" fmla="*/ 0 h 3"/>
                <a:gd name="T2" fmla="*/ 0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3"/>
                  </a:lnTo>
                  <a:lnTo>
                    <a:pt x="0"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67" name="Freeform 1066"/>
            <p:cNvSpPr>
              <a:spLocks noEditPoints="1"/>
            </p:cNvSpPr>
            <p:nvPr/>
          </p:nvSpPr>
          <p:spPr bwMode="auto">
            <a:xfrm>
              <a:off x="3706813" y="4325938"/>
              <a:ext cx="20638" cy="28575"/>
            </a:xfrm>
            <a:custGeom>
              <a:avLst/>
              <a:gdLst>
                <a:gd name="T0" fmla="*/ 13 w 13"/>
                <a:gd name="T1" fmla="*/ 12 h 18"/>
                <a:gd name="T2" fmla="*/ 10 w 13"/>
                <a:gd name="T3" fmla="*/ 15 h 18"/>
                <a:gd name="T4" fmla="*/ 13 w 13"/>
                <a:gd name="T5" fmla="*/ 18 h 18"/>
                <a:gd name="T6" fmla="*/ 13 w 13"/>
                <a:gd name="T7" fmla="*/ 12 h 18"/>
                <a:gd name="T8" fmla="*/ 13 w 13"/>
                <a:gd name="T9" fmla="*/ 12 h 18"/>
                <a:gd name="T10" fmla="*/ 10 w 13"/>
                <a:gd name="T11" fmla="*/ 0 h 18"/>
                <a:gd name="T12" fmla="*/ 7 w 13"/>
                <a:gd name="T13" fmla="*/ 3 h 18"/>
                <a:gd name="T14" fmla="*/ 10 w 13"/>
                <a:gd name="T15" fmla="*/ 9 h 18"/>
                <a:gd name="T16" fmla="*/ 13 w 13"/>
                <a:gd name="T17" fmla="*/ 9 h 18"/>
                <a:gd name="T18" fmla="*/ 10 w 13"/>
                <a:gd name="T19" fmla="*/ 0 h 18"/>
                <a:gd name="T20" fmla="*/ 10 w 13"/>
                <a:gd name="T21" fmla="*/ 0 h 18"/>
                <a:gd name="T22" fmla="*/ 4 w 13"/>
                <a:gd name="T23" fmla="*/ 6 h 18"/>
                <a:gd name="T24" fmla="*/ 7 w 13"/>
                <a:gd name="T25" fmla="*/ 9 h 18"/>
                <a:gd name="T26" fmla="*/ 4 w 13"/>
                <a:gd name="T27" fmla="*/ 15 h 18"/>
                <a:gd name="T28" fmla="*/ 0 w 13"/>
                <a:gd name="T29" fmla="*/ 9 h 18"/>
                <a:gd name="T30" fmla="*/ 0 w 13"/>
                <a:gd name="T31" fmla="*/ 6 h 18"/>
                <a:gd name="T32" fmla="*/ 4 w 13"/>
                <a:gd name="T33"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8">
                  <a:moveTo>
                    <a:pt x="13" y="12"/>
                  </a:moveTo>
                  <a:lnTo>
                    <a:pt x="10" y="15"/>
                  </a:lnTo>
                  <a:lnTo>
                    <a:pt x="13" y="18"/>
                  </a:lnTo>
                  <a:lnTo>
                    <a:pt x="13" y="12"/>
                  </a:lnTo>
                  <a:lnTo>
                    <a:pt x="13" y="12"/>
                  </a:lnTo>
                  <a:close/>
                  <a:moveTo>
                    <a:pt x="10" y="0"/>
                  </a:moveTo>
                  <a:lnTo>
                    <a:pt x="7" y="3"/>
                  </a:lnTo>
                  <a:lnTo>
                    <a:pt x="10" y="9"/>
                  </a:lnTo>
                  <a:lnTo>
                    <a:pt x="13" y="9"/>
                  </a:lnTo>
                  <a:lnTo>
                    <a:pt x="10" y="0"/>
                  </a:lnTo>
                  <a:lnTo>
                    <a:pt x="10" y="0"/>
                  </a:lnTo>
                  <a:close/>
                  <a:moveTo>
                    <a:pt x="4" y="6"/>
                  </a:moveTo>
                  <a:lnTo>
                    <a:pt x="7" y="9"/>
                  </a:lnTo>
                  <a:lnTo>
                    <a:pt x="4" y="15"/>
                  </a:lnTo>
                  <a:lnTo>
                    <a:pt x="0" y="9"/>
                  </a:lnTo>
                  <a:lnTo>
                    <a:pt x="0" y="6"/>
                  </a:lnTo>
                  <a:lnTo>
                    <a:pt x="4" y="6"/>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68" name="Freeform 1067"/>
            <p:cNvSpPr>
              <a:spLocks/>
            </p:cNvSpPr>
            <p:nvPr/>
          </p:nvSpPr>
          <p:spPr bwMode="auto">
            <a:xfrm>
              <a:off x="3717926" y="4359276"/>
              <a:ext cx="4763" cy="14288"/>
            </a:xfrm>
            <a:custGeom>
              <a:avLst/>
              <a:gdLst>
                <a:gd name="T0" fmla="*/ 0 w 1"/>
                <a:gd name="T1" fmla="*/ 0 h 3"/>
                <a:gd name="T2" fmla="*/ 1 w 1"/>
                <a:gd name="T3" fmla="*/ 1 h 3"/>
                <a:gd name="T4" fmla="*/ 1 w 1"/>
                <a:gd name="T5" fmla="*/ 3 h 3"/>
                <a:gd name="T6" fmla="*/ 0 w 1"/>
                <a:gd name="T7" fmla="*/ 3 h 3"/>
                <a:gd name="T8" fmla="*/ 0 w 1"/>
                <a:gd name="T9" fmla="*/ 1 h 3"/>
                <a:gd name="T10" fmla="*/ 0 w 1"/>
                <a:gd name="T11" fmla="*/ 0 h 3"/>
              </a:gdLst>
              <a:ahLst/>
              <a:cxnLst>
                <a:cxn ang="0">
                  <a:pos x="T0" y="T1"/>
                </a:cxn>
                <a:cxn ang="0">
                  <a:pos x="T2" y="T3"/>
                </a:cxn>
                <a:cxn ang="0">
                  <a:pos x="T4" y="T5"/>
                </a:cxn>
                <a:cxn ang="0">
                  <a:pos x="T6" y="T7"/>
                </a:cxn>
                <a:cxn ang="0">
                  <a:pos x="T8" y="T9"/>
                </a:cxn>
                <a:cxn ang="0">
                  <a:pos x="T10" y="T11"/>
                </a:cxn>
              </a:cxnLst>
              <a:rect l="0" t="0" r="r" b="b"/>
              <a:pathLst>
                <a:path w="1" h="3">
                  <a:moveTo>
                    <a:pt x="0" y="0"/>
                  </a:moveTo>
                  <a:cubicBezTo>
                    <a:pt x="1" y="1"/>
                    <a:pt x="1" y="1"/>
                    <a:pt x="1" y="1"/>
                  </a:cubicBezTo>
                  <a:cubicBezTo>
                    <a:pt x="1" y="3"/>
                    <a:pt x="1" y="3"/>
                    <a:pt x="1" y="3"/>
                  </a:cubicBezTo>
                  <a:cubicBezTo>
                    <a:pt x="0" y="3"/>
                    <a:pt x="0" y="3"/>
                    <a:pt x="0" y="3"/>
                  </a:cubicBezTo>
                  <a:cubicBezTo>
                    <a:pt x="0" y="1"/>
                    <a:pt x="0" y="1"/>
                    <a:pt x="0" y="1"/>
                  </a:cubicBezTo>
                  <a:cubicBezTo>
                    <a:pt x="0" y="1"/>
                    <a:pt x="1" y="0"/>
                    <a:pt x="0" y="0"/>
                  </a:cubicBez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69" name="Freeform 1068"/>
            <p:cNvSpPr>
              <a:spLocks noEditPoints="1"/>
            </p:cNvSpPr>
            <p:nvPr/>
          </p:nvSpPr>
          <p:spPr bwMode="auto">
            <a:xfrm>
              <a:off x="3717926" y="4383088"/>
              <a:ext cx="19050" cy="42863"/>
            </a:xfrm>
            <a:custGeom>
              <a:avLst/>
              <a:gdLst>
                <a:gd name="T0" fmla="*/ 9 w 12"/>
                <a:gd name="T1" fmla="*/ 15 h 27"/>
                <a:gd name="T2" fmla="*/ 3 w 12"/>
                <a:gd name="T3" fmla="*/ 21 h 27"/>
                <a:gd name="T4" fmla="*/ 6 w 12"/>
                <a:gd name="T5" fmla="*/ 24 h 27"/>
                <a:gd name="T6" fmla="*/ 9 w 12"/>
                <a:gd name="T7" fmla="*/ 27 h 27"/>
                <a:gd name="T8" fmla="*/ 9 w 12"/>
                <a:gd name="T9" fmla="*/ 21 h 27"/>
                <a:gd name="T10" fmla="*/ 9 w 12"/>
                <a:gd name="T11" fmla="*/ 15 h 27"/>
                <a:gd name="T12" fmla="*/ 9 w 12"/>
                <a:gd name="T13" fmla="*/ 15 h 27"/>
                <a:gd name="T14" fmla="*/ 0 w 12"/>
                <a:gd name="T15" fmla="*/ 0 h 27"/>
                <a:gd name="T16" fmla="*/ 9 w 12"/>
                <a:gd name="T17" fmla="*/ 0 h 27"/>
                <a:gd name="T18" fmla="*/ 12 w 12"/>
                <a:gd name="T19" fmla="*/ 9 h 27"/>
                <a:gd name="T20" fmla="*/ 9 w 12"/>
                <a:gd name="T21" fmla="*/ 12 h 27"/>
                <a:gd name="T22" fmla="*/ 6 w 12"/>
                <a:gd name="T23" fmla="*/ 9 h 27"/>
                <a:gd name="T24" fmla="*/ 6 w 12"/>
                <a:gd name="T25" fmla="*/ 9 h 27"/>
                <a:gd name="T26" fmla="*/ 6 w 12"/>
                <a:gd name="T27" fmla="*/ 6 h 27"/>
                <a:gd name="T28" fmla="*/ 0 w 12"/>
                <a:gd name="T29" fmla="*/ 3 h 27"/>
                <a:gd name="T30" fmla="*/ 0 w 12"/>
                <a:gd name="T3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27">
                  <a:moveTo>
                    <a:pt x="9" y="15"/>
                  </a:moveTo>
                  <a:lnTo>
                    <a:pt x="3" y="21"/>
                  </a:lnTo>
                  <a:lnTo>
                    <a:pt x="6" y="24"/>
                  </a:lnTo>
                  <a:lnTo>
                    <a:pt x="9" y="27"/>
                  </a:lnTo>
                  <a:lnTo>
                    <a:pt x="9" y="21"/>
                  </a:lnTo>
                  <a:lnTo>
                    <a:pt x="9" y="15"/>
                  </a:lnTo>
                  <a:lnTo>
                    <a:pt x="9" y="15"/>
                  </a:lnTo>
                  <a:close/>
                  <a:moveTo>
                    <a:pt x="0" y="0"/>
                  </a:moveTo>
                  <a:lnTo>
                    <a:pt x="9" y="0"/>
                  </a:lnTo>
                  <a:lnTo>
                    <a:pt x="12" y="9"/>
                  </a:lnTo>
                  <a:lnTo>
                    <a:pt x="9" y="12"/>
                  </a:lnTo>
                  <a:lnTo>
                    <a:pt x="6" y="9"/>
                  </a:lnTo>
                  <a:lnTo>
                    <a:pt x="6" y="9"/>
                  </a:lnTo>
                  <a:lnTo>
                    <a:pt x="6" y="6"/>
                  </a:lnTo>
                  <a:lnTo>
                    <a:pt x="0" y="3"/>
                  </a:lnTo>
                  <a:lnTo>
                    <a:pt x="0"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70" name="Freeform 1069"/>
            <p:cNvSpPr>
              <a:spLocks/>
            </p:cNvSpPr>
            <p:nvPr/>
          </p:nvSpPr>
          <p:spPr bwMode="auto">
            <a:xfrm>
              <a:off x="3770313" y="4430713"/>
              <a:ext cx="9525" cy="9525"/>
            </a:xfrm>
            <a:custGeom>
              <a:avLst/>
              <a:gdLst>
                <a:gd name="T0" fmla="*/ 3 w 6"/>
                <a:gd name="T1" fmla="*/ 0 h 6"/>
                <a:gd name="T2" fmla="*/ 0 w 6"/>
                <a:gd name="T3" fmla="*/ 3 h 6"/>
                <a:gd name="T4" fmla="*/ 3 w 6"/>
                <a:gd name="T5" fmla="*/ 6 h 6"/>
                <a:gd name="T6" fmla="*/ 6 w 6"/>
                <a:gd name="T7" fmla="*/ 6 h 6"/>
                <a:gd name="T8" fmla="*/ 6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0" y="3"/>
                  </a:lnTo>
                  <a:lnTo>
                    <a:pt x="3" y="6"/>
                  </a:lnTo>
                  <a:lnTo>
                    <a:pt x="6" y="6"/>
                  </a:lnTo>
                  <a:lnTo>
                    <a:pt x="6" y="3"/>
                  </a:lnTo>
                  <a:lnTo>
                    <a:pt x="3"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71" name="Freeform 1070"/>
            <p:cNvSpPr>
              <a:spLocks noEditPoints="1"/>
            </p:cNvSpPr>
            <p:nvPr/>
          </p:nvSpPr>
          <p:spPr bwMode="auto">
            <a:xfrm>
              <a:off x="3702051" y="4425951"/>
              <a:ext cx="25400" cy="49213"/>
            </a:xfrm>
            <a:custGeom>
              <a:avLst/>
              <a:gdLst>
                <a:gd name="T0" fmla="*/ 3 w 5"/>
                <a:gd name="T1" fmla="*/ 9 h 10"/>
                <a:gd name="T2" fmla="*/ 2 w 5"/>
                <a:gd name="T3" fmla="*/ 8 h 10"/>
                <a:gd name="T4" fmla="*/ 1 w 5"/>
                <a:gd name="T5" fmla="*/ 8 h 10"/>
                <a:gd name="T6" fmla="*/ 0 w 5"/>
                <a:gd name="T7" fmla="*/ 10 h 10"/>
                <a:gd name="T8" fmla="*/ 2 w 5"/>
                <a:gd name="T9" fmla="*/ 10 h 10"/>
                <a:gd name="T10" fmla="*/ 3 w 5"/>
                <a:gd name="T11" fmla="*/ 9 h 10"/>
                <a:gd name="T12" fmla="*/ 3 w 5"/>
                <a:gd name="T13" fmla="*/ 6 h 10"/>
                <a:gd name="T14" fmla="*/ 4 w 5"/>
                <a:gd name="T15" fmla="*/ 7 h 10"/>
                <a:gd name="T16" fmla="*/ 3 w 5"/>
                <a:gd name="T17" fmla="*/ 7 h 10"/>
                <a:gd name="T18" fmla="*/ 3 w 5"/>
                <a:gd name="T19" fmla="*/ 6 h 10"/>
                <a:gd name="T20" fmla="*/ 4 w 5"/>
                <a:gd name="T21" fmla="*/ 0 h 10"/>
                <a:gd name="T22" fmla="*/ 5 w 5"/>
                <a:gd name="T23" fmla="*/ 2 h 10"/>
                <a:gd name="T24" fmla="*/ 4 w 5"/>
                <a:gd name="T25" fmla="*/ 4 h 10"/>
                <a:gd name="T26" fmla="*/ 4 w 5"/>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0">
                  <a:moveTo>
                    <a:pt x="3" y="9"/>
                  </a:moveTo>
                  <a:cubicBezTo>
                    <a:pt x="2" y="8"/>
                    <a:pt x="2" y="8"/>
                    <a:pt x="2" y="8"/>
                  </a:cubicBezTo>
                  <a:cubicBezTo>
                    <a:pt x="1" y="8"/>
                    <a:pt x="1" y="8"/>
                    <a:pt x="1" y="8"/>
                  </a:cubicBezTo>
                  <a:cubicBezTo>
                    <a:pt x="0" y="10"/>
                    <a:pt x="0" y="10"/>
                    <a:pt x="0" y="10"/>
                  </a:cubicBezTo>
                  <a:cubicBezTo>
                    <a:pt x="2" y="10"/>
                    <a:pt x="2" y="10"/>
                    <a:pt x="2" y="10"/>
                  </a:cubicBezTo>
                  <a:cubicBezTo>
                    <a:pt x="3" y="9"/>
                    <a:pt x="3" y="9"/>
                    <a:pt x="3" y="9"/>
                  </a:cubicBezTo>
                  <a:close/>
                  <a:moveTo>
                    <a:pt x="3" y="6"/>
                  </a:moveTo>
                  <a:cubicBezTo>
                    <a:pt x="4" y="7"/>
                    <a:pt x="4" y="7"/>
                    <a:pt x="4" y="7"/>
                  </a:cubicBezTo>
                  <a:cubicBezTo>
                    <a:pt x="3" y="7"/>
                    <a:pt x="3" y="7"/>
                    <a:pt x="3" y="7"/>
                  </a:cubicBezTo>
                  <a:cubicBezTo>
                    <a:pt x="3" y="7"/>
                    <a:pt x="3" y="6"/>
                    <a:pt x="3" y="6"/>
                  </a:cubicBezTo>
                  <a:close/>
                  <a:moveTo>
                    <a:pt x="4" y="0"/>
                  </a:moveTo>
                  <a:cubicBezTo>
                    <a:pt x="5" y="2"/>
                    <a:pt x="5" y="2"/>
                    <a:pt x="5" y="2"/>
                  </a:cubicBezTo>
                  <a:cubicBezTo>
                    <a:pt x="4" y="4"/>
                    <a:pt x="4" y="4"/>
                    <a:pt x="4" y="4"/>
                  </a:cubicBezTo>
                  <a:lnTo>
                    <a:pt x="4"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72" name="Freeform 1071"/>
            <p:cNvSpPr>
              <a:spLocks noEditPoints="1"/>
            </p:cNvSpPr>
            <p:nvPr/>
          </p:nvSpPr>
          <p:spPr bwMode="auto">
            <a:xfrm>
              <a:off x="2801938" y="4843463"/>
              <a:ext cx="61913" cy="42863"/>
            </a:xfrm>
            <a:custGeom>
              <a:avLst/>
              <a:gdLst>
                <a:gd name="T0" fmla="*/ 36 w 39"/>
                <a:gd name="T1" fmla="*/ 21 h 27"/>
                <a:gd name="T2" fmla="*/ 33 w 39"/>
                <a:gd name="T3" fmla="*/ 24 h 27"/>
                <a:gd name="T4" fmla="*/ 33 w 39"/>
                <a:gd name="T5" fmla="*/ 27 h 27"/>
                <a:gd name="T6" fmla="*/ 39 w 39"/>
                <a:gd name="T7" fmla="*/ 21 h 27"/>
                <a:gd name="T8" fmla="*/ 39 w 39"/>
                <a:gd name="T9" fmla="*/ 21 h 27"/>
                <a:gd name="T10" fmla="*/ 36 w 39"/>
                <a:gd name="T11" fmla="*/ 21 h 27"/>
                <a:gd name="T12" fmla="*/ 36 w 39"/>
                <a:gd name="T13" fmla="*/ 21 h 27"/>
                <a:gd name="T14" fmla="*/ 21 w 39"/>
                <a:gd name="T15" fmla="*/ 15 h 27"/>
                <a:gd name="T16" fmla="*/ 24 w 39"/>
                <a:gd name="T17" fmla="*/ 15 h 27"/>
                <a:gd name="T18" fmla="*/ 27 w 39"/>
                <a:gd name="T19" fmla="*/ 15 h 27"/>
                <a:gd name="T20" fmla="*/ 24 w 39"/>
                <a:gd name="T21" fmla="*/ 18 h 27"/>
                <a:gd name="T22" fmla="*/ 21 w 39"/>
                <a:gd name="T23" fmla="*/ 15 h 27"/>
                <a:gd name="T24" fmla="*/ 21 w 39"/>
                <a:gd name="T25" fmla="*/ 15 h 27"/>
                <a:gd name="T26" fmla="*/ 15 w 39"/>
                <a:gd name="T27" fmla="*/ 6 h 27"/>
                <a:gd name="T28" fmla="*/ 15 w 39"/>
                <a:gd name="T29" fmla="*/ 9 h 27"/>
                <a:gd name="T30" fmla="*/ 18 w 39"/>
                <a:gd name="T31" fmla="*/ 9 h 27"/>
                <a:gd name="T32" fmla="*/ 15 w 39"/>
                <a:gd name="T33" fmla="*/ 6 h 27"/>
                <a:gd name="T34" fmla="*/ 15 w 39"/>
                <a:gd name="T35" fmla="*/ 6 h 27"/>
                <a:gd name="T36" fmla="*/ 0 w 39"/>
                <a:gd name="T37" fmla="*/ 12 h 27"/>
                <a:gd name="T38" fmla="*/ 3 w 39"/>
                <a:gd name="T39" fmla="*/ 12 h 27"/>
                <a:gd name="T40" fmla="*/ 3 w 39"/>
                <a:gd name="T41" fmla="*/ 15 h 27"/>
                <a:gd name="T42" fmla="*/ 0 w 39"/>
                <a:gd name="T43" fmla="*/ 15 h 27"/>
                <a:gd name="T44" fmla="*/ 0 w 39"/>
                <a:gd name="T45" fmla="*/ 12 h 27"/>
                <a:gd name="T46" fmla="*/ 0 w 39"/>
                <a:gd name="T47" fmla="*/ 12 h 27"/>
                <a:gd name="T48" fmla="*/ 0 w 39"/>
                <a:gd name="T49" fmla="*/ 12 h 27"/>
                <a:gd name="T50" fmla="*/ 3 w 39"/>
                <a:gd name="T51" fmla="*/ 6 h 27"/>
                <a:gd name="T52" fmla="*/ 6 w 39"/>
                <a:gd name="T53" fmla="*/ 6 h 27"/>
                <a:gd name="T54" fmla="*/ 6 w 39"/>
                <a:gd name="T55" fmla="*/ 12 h 27"/>
                <a:gd name="T56" fmla="*/ 9 w 39"/>
                <a:gd name="T57" fmla="*/ 18 h 27"/>
                <a:gd name="T58" fmla="*/ 6 w 39"/>
                <a:gd name="T59" fmla="*/ 18 h 27"/>
                <a:gd name="T60" fmla="*/ 3 w 39"/>
                <a:gd name="T61" fmla="*/ 24 h 27"/>
                <a:gd name="T62" fmla="*/ 6 w 39"/>
                <a:gd name="T63" fmla="*/ 24 h 27"/>
                <a:gd name="T64" fmla="*/ 12 w 39"/>
                <a:gd name="T65" fmla="*/ 24 h 27"/>
                <a:gd name="T66" fmla="*/ 12 w 39"/>
                <a:gd name="T67" fmla="*/ 18 h 27"/>
                <a:gd name="T68" fmla="*/ 9 w 39"/>
                <a:gd name="T69" fmla="*/ 15 h 27"/>
                <a:gd name="T70" fmla="*/ 9 w 39"/>
                <a:gd name="T71" fmla="*/ 12 h 27"/>
                <a:gd name="T72" fmla="*/ 9 w 39"/>
                <a:gd name="T73" fmla="*/ 9 h 27"/>
                <a:gd name="T74" fmla="*/ 9 w 39"/>
                <a:gd name="T75" fmla="*/ 3 h 27"/>
                <a:gd name="T76" fmla="*/ 6 w 39"/>
                <a:gd name="T77" fmla="*/ 0 h 27"/>
                <a:gd name="T78" fmla="*/ 3 w 39"/>
                <a:gd name="T79" fmla="*/ 3 h 27"/>
                <a:gd name="T80" fmla="*/ 3 w 39"/>
                <a:gd name="T81"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9" h="27">
                  <a:moveTo>
                    <a:pt x="36" y="21"/>
                  </a:moveTo>
                  <a:lnTo>
                    <a:pt x="33" y="24"/>
                  </a:lnTo>
                  <a:lnTo>
                    <a:pt x="33" y="27"/>
                  </a:lnTo>
                  <a:lnTo>
                    <a:pt x="39" y="21"/>
                  </a:lnTo>
                  <a:lnTo>
                    <a:pt x="39" y="21"/>
                  </a:lnTo>
                  <a:lnTo>
                    <a:pt x="36" y="21"/>
                  </a:lnTo>
                  <a:lnTo>
                    <a:pt x="36" y="21"/>
                  </a:lnTo>
                  <a:close/>
                  <a:moveTo>
                    <a:pt x="21" y="15"/>
                  </a:moveTo>
                  <a:lnTo>
                    <a:pt x="24" y="15"/>
                  </a:lnTo>
                  <a:lnTo>
                    <a:pt x="27" y="15"/>
                  </a:lnTo>
                  <a:lnTo>
                    <a:pt x="24" y="18"/>
                  </a:lnTo>
                  <a:lnTo>
                    <a:pt x="21" y="15"/>
                  </a:lnTo>
                  <a:lnTo>
                    <a:pt x="21" y="15"/>
                  </a:lnTo>
                  <a:close/>
                  <a:moveTo>
                    <a:pt x="15" y="6"/>
                  </a:moveTo>
                  <a:lnTo>
                    <a:pt x="15" y="9"/>
                  </a:lnTo>
                  <a:lnTo>
                    <a:pt x="18" y="9"/>
                  </a:lnTo>
                  <a:lnTo>
                    <a:pt x="15" y="6"/>
                  </a:lnTo>
                  <a:lnTo>
                    <a:pt x="15" y="6"/>
                  </a:lnTo>
                  <a:close/>
                  <a:moveTo>
                    <a:pt x="0" y="12"/>
                  </a:moveTo>
                  <a:lnTo>
                    <a:pt x="3" y="12"/>
                  </a:lnTo>
                  <a:lnTo>
                    <a:pt x="3" y="15"/>
                  </a:lnTo>
                  <a:lnTo>
                    <a:pt x="0" y="15"/>
                  </a:lnTo>
                  <a:lnTo>
                    <a:pt x="0" y="12"/>
                  </a:lnTo>
                  <a:lnTo>
                    <a:pt x="0" y="12"/>
                  </a:lnTo>
                  <a:lnTo>
                    <a:pt x="0" y="12"/>
                  </a:lnTo>
                  <a:close/>
                  <a:moveTo>
                    <a:pt x="3" y="6"/>
                  </a:moveTo>
                  <a:lnTo>
                    <a:pt x="6" y="6"/>
                  </a:lnTo>
                  <a:lnTo>
                    <a:pt x="6" y="12"/>
                  </a:lnTo>
                  <a:lnTo>
                    <a:pt x="9" y="18"/>
                  </a:lnTo>
                  <a:lnTo>
                    <a:pt x="6" y="18"/>
                  </a:lnTo>
                  <a:lnTo>
                    <a:pt x="3" y="24"/>
                  </a:lnTo>
                  <a:lnTo>
                    <a:pt x="6" y="24"/>
                  </a:lnTo>
                  <a:lnTo>
                    <a:pt x="12" y="24"/>
                  </a:lnTo>
                  <a:lnTo>
                    <a:pt x="12" y="18"/>
                  </a:lnTo>
                  <a:lnTo>
                    <a:pt x="9" y="15"/>
                  </a:lnTo>
                  <a:lnTo>
                    <a:pt x="9" y="12"/>
                  </a:lnTo>
                  <a:lnTo>
                    <a:pt x="9" y="9"/>
                  </a:lnTo>
                  <a:lnTo>
                    <a:pt x="9" y="3"/>
                  </a:lnTo>
                  <a:lnTo>
                    <a:pt x="6" y="0"/>
                  </a:lnTo>
                  <a:lnTo>
                    <a:pt x="3" y="3"/>
                  </a:lnTo>
                  <a:lnTo>
                    <a:pt x="3" y="6"/>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73" name="Freeform 1072"/>
            <p:cNvSpPr>
              <a:spLocks noEditPoints="1"/>
            </p:cNvSpPr>
            <p:nvPr/>
          </p:nvSpPr>
          <p:spPr bwMode="auto">
            <a:xfrm>
              <a:off x="3616326" y="4273551"/>
              <a:ext cx="96838" cy="42863"/>
            </a:xfrm>
            <a:custGeom>
              <a:avLst/>
              <a:gdLst>
                <a:gd name="T0" fmla="*/ 54 w 61"/>
                <a:gd name="T1" fmla="*/ 21 h 27"/>
                <a:gd name="T2" fmla="*/ 61 w 61"/>
                <a:gd name="T3" fmla="*/ 24 h 27"/>
                <a:gd name="T4" fmla="*/ 57 w 61"/>
                <a:gd name="T5" fmla="*/ 27 h 27"/>
                <a:gd name="T6" fmla="*/ 54 w 61"/>
                <a:gd name="T7" fmla="*/ 24 h 27"/>
                <a:gd name="T8" fmla="*/ 54 w 61"/>
                <a:gd name="T9" fmla="*/ 21 h 27"/>
                <a:gd name="T10" fmla="*/ 54 w 61"/>
                <a:gd name="T11" fmla="*/ 21 h 27"/>
                <a:gd name="T12" fmla="*/ 57 w 61"/>
                <a:gd name="T13" fmla="*/ 9 h 27"/>
                <a:gd name="T14" fmla="*/ 54 w 61"/>
                <a:gd name="T15" fmla="*/ 12 h 27"/>
                <a:gd name="T16" fmla="*/ 57 w 61"/>
                <a:gd name="T17" fmla="*/ 15 h 27"/>
                <a:gd name="T18" fmla="*/ 61 w 61"/>
                <a:gd name="T19" fmla="*/ 12 h 27"/>
                <a:gd name="T20" fmla="*/ 57 w 61"/>
                <a:gd name="T21" fmla="*/ 9 h 27"/>
                <a:gd name="T22" fmla="*/ 57 w 61"/>
                <a:gd name="T23" fmla="*/ 9 h 27"/>
                <a:gd name="T24" fmla="*/ 39 w 61"/>
                <a:gd name="T25" fmla="*/ 15 h 27"/>
                <a:gd name="T26" fmla="*/ 36 w 61"/>
                <a:gd name="T27" fmla="*/ 18 h 27"/>
                <a:gd name="T28" fmla="*/ 39 w 61"/>
                <a:gd name="T29" fmla="*/ 21 h 27"/>
                <a:gd name="T30" fmla="*/ 42 w 61"/>
                <a:gd name="T31" fmla="*/ 21 h 27"/>
                <a:gd name="T32" fmla="*/ 39 w 61"/>
                <a:gd name="T33" fmla="*/ 15 h 27"/>
                <a:gd name="T34" fmla="*/ 39 w 61"/>
                <a:gd name="T35" fmla="*/ 15 h 27"/>
                <a:gd name="T36" fmla="*/ 30 w 61"/>
                <a:gd name="T37" fmla="*/ 3 h 27"/>
                <a:gd name="T38" fmla="*/ 33 w 61"/>
                <a:gd name="T39" fmla="*/ 0 h 27"/>
                <a:gd name="T40" fmla="*/ 39 w 61"/>
                <a:gd name="T41" fmla="*/ 0 h 27"/>
                <a:gd name="T42" fmla="*/ 36 w 61"/>
                <a:gd name="T43" fmla="*/ 6 h 27"/>
                <a:gd name="T44" fmla="*/ 36 w 61"/>
                <a:gd name="T45" fmla="*/ 9 h 27"/>
                <a:gd name="T46" fmla="*/ 30 w 61"/>
                <a:gd name="T47" fmla="*/ 6 h 27"/>
                <a:gd name="T48" fmla="*/ 30 w 61"/>
                <a:gd name="T49" fmla="*/ 3 h 27"/>
                <a:gd name="T50" fmla="*/ 30 w 61"/>
                <a:gd name="T51" fmla="*/ 3 h 27"/>
                <a:gd name="T52" fmla="*/ 6 w 61"/>
                <a:gd name="T53" fmla="*/ 9 h 27"/>
                <a:gd name="T54" fmla="*/ 6 w 61"/>
                <a:gd name="T55" fmla="*/ 12 h 27"/>
                <a:gd name="T56" fmla="*/ 0 w 61"/>
                <a:gd name="T57" fmla="*/ 12 h 27"/>
                <a:gd name="T58" fmla="*/ 6 w 61"/>
                <a:gd name="T59" fmla="*/ 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1" h="27">
                  <a:moveTo>
                    <a:pt x="54" y="21"/>
                  </a:moveTo>
                  <a:lnTo>
                    <a:pt x="61" y="24"/>
                  </a:lnTo>
                  <a:lnTo>
                    <a:pt x="57" y="27"/>
                  </a:lnTo>
                  <a:lnTo>
                    <a:pt x="54" y="24"/>
                  </a:lnTo>
                  <a:lnTo>
                    <a:pt x="54" y="21"/>
                  </a:lnTo>
                  <a:lnTo>
                    <a:pt x="54" y="21"/>
                  </a:lnTo>
                  <a:close/>
                  <a:moveTo>
                    <a:pt x="57" y="9"/>
                  </a:moveTo>
                  <a:lnTo>
                    <a:pt x="54" y="12"/>
                  </a:lnTo>
                  <a:lnTo>
                    <a:pt x="57" y="15"/>
                  </a:lnTo>
                  <a:lnTo>
                    <a:pt x="61" y="12"/>
                  </a:lnTo>
                  <a:lnTo>
                    <a:pt x="57" y="9"/>
                  </a:lnTo>
                  <a:lnTo>
                    <a:pt x="57" y="9"/>
                  </a:lnTo>
                  <a:close/>
                  <a:moveTo>
                    <a:pt x="39" y="15"/>
                  </a:moveTo>
                  <a:lnTo>
                    <a:pt x="36" y="18"/>
                  </a:lnTo>
                  <a:lnTo>
                    <a:pt x="39" y="21"/>
                  </a:lnTo>
                  <a:lnTo>
                    <a:pt x="42" y="21"/>
                  </a:lnTo>
                  <a:lnTo>
                    <a:pt x="39" y="15"/>
                  </a:lnTo>
                  <a:lnTo>
                    <a:pt x="39" y="15"/>
                  </a:lnTo>
                  <a:close/>
                  <a:moveTo>
                    <a:pt x="30" y="3"/>
                  </a:moveTo>
                  <a:lnTo>
                    <a:pt x="33" y="0"/>
                  </a:lnTo>
                  <a:lnTo>
                    <a:pt x="39" y="0"/>
                  </a:lnTo>
                  <a:lnTo>
                    <a:pt x="36" y="6"/>
                  </a:lnTo>
                  <a:lnTo>
                    <a:pt x="36" y="9"/>
                  </a:lnTo>
                  <a:lnTo>
                    <a:pt x="30" y="6"/>
                  </a:lnTo>
                  <a:lnTo>
                    <a:pt x="30" y="3"/>
                  </a:lnTo>
                  <a:lnTo>
                    <a:pt x="30" y="3"/>
                  </a:lnTo>
                  <a:close/>
                  <a:moveTo>
                    <a:pt x="6" y="9"/>
                  </a:moveTo>
                  <a:lnTo>
                    <a:pt x="6" y="12"/>
                  </a:lnTo>
                  <a:lnTo>
                    <a:pt x="0" y="12"/>
                  </a:lnTo>
                  <a:lnTo>
                    <a:pt x="6" y="9"/>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74" name="Freeform 1073"/>
            <p:cNvSpPr>
              <a:spLocks noEditPoints="1"/>
            </p:cNvSpPr>
            <p:nvPr/>
          </p:nvSpPr>
          <p:spPr bwMode="auto">
            <a:xfrm>
              <a:off x="3544888" y="4268788"/>
              <a:ext cx="66675" cy="19050"/>
            </a:xfrm>
            <a:custGeom>
              <a:avLst/>
              <a:gdLst>
                <a:gd name="T0" fmla="*/ 33 w 42"/>
                <a:gd name="T1" fmla="*/ 12 h 12"/>
                <a:gd name="T2" fmla="*/ 36 w 42"/>
                <a:gd name="T3" fmla="*/ 9 h 12"/>
                <a:gd name="T4" fmla="*/ 42 w 42"/>
                <a:gd name="T5" fmla="*/ 9 h 12"/>
                <a:gd name="T6" fmla="*/ 39 w 42"/>
                <a:gd name="T7" fmla="*/ 9 h 12"/>
                <a:gd name="T8" fmla="*/ 33 w 42"/>
                <a:gd name="T9" fmla="*/ 12 h 12"/>
                <a:gd name="T10" fmla="*/ 33 w 42"/>
                <a:gd name="T11" fmla="*/ 12 h 12"/>
                <a:gd name="T12" fmla="*/ 30 w 42"/>
                <a:gd name="T13" fmla="*/ 0 h 12"/>
                <a:gd name="T14" fmla="*/ 27 w 42"/>
                <a:gd name="T15" fmla="*/ 0 h 12"/>
                <a:gd name="T16" fmla="*/ 21 w 42"/>
                <a:gd name="T17" fmla="*/ 0 h 12"/>
                <a:gd name="T18" fmla="*/ 6 w 42"/>
                <a:gd name="T19" fmla="*/ 0 h 12"/>
                <a:gd name="T20" fmla="*/ 6 w 42"/>
                <a:gd name="T21" fmla="*/ 3 h 12"/>
                <a:gd name="T22" fmla="*/ 0 w 42"/>
                <a:gd name="T23" fmla="*/ 3 h 12"/>
                <a:gd name="T24" fmla="*/ 3 w 42"/>
                <a:gd name="T25" fmla="*/ 6 h 12"/>
                <a:gd name="T26" fmla="*/ 0 w 42"/>
                <a:gd name="T27" fmla="*/ 9 h 12"/>
                <a:gd name="T28" fmla="*/ 3 w 42"/>
                <a:gd name="T29" fmla="*/ 12 h 12"/>
                <a:gd name="T30" fmla="*/ 12 w 42"/>
                <a:gd name="T31" fmla="*/ 12 h 12"/>
                <a:gd name="T32" fmla="*/ 15 w 42"/>
                <a:gd name="T33" fmla="*/ 12 h 12"/>
                <a:gd name="T34" fmla="*/ 21 w 42"/>
                <a:gd name="T35" fmla="*/ 12 h 12"/>
                <a:gd name="T36" fmla="*/ 24 w 42"/>
                <a:gd name="T37" fmla="*/ 12 h 12"/>
                <a:gd name="T38" fmla="*/ 30 w 42"/>
                <a:gd name="T39" fmla="*/ 9 h 12"/>
                <a:gd name="T40" fmla="*/ 33 w 42"/>
                <a:gd name="T41" fmla="*/ 6 h 12"/>
                <a:gd name="T42" fmla="*/ 30 w 42"/>
                <a:gd name="T43" fmla="*/ 3 h 12"/>
                <a:gd name="T44" fmla="*/ 30 w 42"/>
                <a:gd name="T4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 h="12">
                  <a:moveTo>
                    <a:pt x="33" y="12"/>
                  </a:moveTo>
                  <a:lnTo>
                    <a:pt x="36" y="9"/>
                  </a:lnTo>
                  <a:lnTo>
                    <a:pt x="42" y="9"/>
                  </a:lnTo>
                  <a:lnTo>
                    <a:pt x="39" y="9"/>
                  </a:lnTo>
                  <a:lnTo>
                    <a:pt x="33" y="12"/>
                  </a:lnTo>
                  <a:lnTo>
                    <a:pt x="33" y="12"/>
                  </a:lnTo>
                  <a:close/>
                  <a:moveTo>
                    <a:pt x="30" y="0"/>
                  </a:moveTo>
                  <a:lnTo>
                    <a:pt x="27" y="0"/>
                  </a:lnTo>
                  <a:lnTo>
                    <a:pt x="21" y="0"/>
                  </a:lnTo>
                  <a:lnTo>
                    <a:pt x="6" y="0"/>
                  </a:lnTo>
                  <a:lnTo>
                    <a:pt x="6" y="3"/>
                  </a:lnTo>
                  <a:lnTo>
                    <a:pt x="0" y="3"/>
                  </a:lnTo>
                  <a:lnTo>
                    <a:pt x="3" y="6"/>
                  </a:lnTo>
                  <a:lnTo>
                    <a:pt x="0" y="9"/>
                  </a:lnTo>
                  <a:lnTo>
                    <a:pt x="3" y="12"/>
                  </a:lnTo>
                  <a:lnTo>
                    <a:pt x="12" y="12"/>
                  </a:lnTo>
                  <a:lnTo>
                    <a:pt x="15" y="12"/>
                  </a:lnTo>
                  <a:lnTo>
                    <a:pt x="21" y="12"/>
                  </a:lnTo>
                  <a:lnTo>
                    <a:pt x="24" y="12"/>
                  </a:lnTo>
                  <a:lnTo>
                    <a:pt x="30" y="9"/>
                  </a:lnTo>
                  <a:lnTo>
                    <a:pt x="33" y="6"/>
                  </a:lnTo>
                  <a:lnTo>
                    <a:pt x="30" y="3"/>
                  </a:lnTo>
                  <a:lnTo>
                    <a:pt x="30"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75" name="Freeform 1074"/>
            <p:cNvSpPr>
              <a:spLocks noEditPoints="1"/>
            </p:cNvSpPr>
            <p:nvPr/>
          </p:nvSpPr>
          <p:spPr bwMode="auto">
            <a:xfrm>
              <a:off x="3405188" y="4219576"/>
              <a:ext cx="115888" cy="82550"/>
            </a:xfrm>
            <a:custGeom>
              <a:avLst/>
              <a:gdLst>
                <a:gd name="T0" fmla="*/ 67 w 73"/>
                <a:gd name="T1" fmla="*/ 37 h 52"/>
                <a:gd name="T2" fmla="*/ 67 w 73"/>
                <a:gd name="T3" fmla="*/ 40 h 52"/>
                <a:gd name="T4" fmla="*/ 64 w 73"/>
                <a:gd name="T5" fmla="*/ 37 h 52"/>
                <a:gd name="T6" fmla="*/ 64 w 73"/>
                <a:gd name="T7" fmla="*/ 37 h 52"/>
                <a:gd name="T8" fmla="*/ 6 w 73"/>
                <a:gd name="T9" fmla="*/ 10 h 52"/>
                <a:gd name="T10" fmla="*/ 6 w 73"/>
                <a:gd name="T11" fmla="*/ 16 h 52"/>
                <a:gd name="T12" fmla="*/ 3 w 73"/>
                <a:gd name="T13" fmla="*/ 22 h 52"/>
                <a:gd name="T14" fmla="*/ 3 w 73"/>
                <a:gd name="T15" fmla="*/ 25 h 52"/>
                <a:gd name="T16" fmla="*/ 3 w 73"/>
                <a:gd name="T17" fmla="*/ 31 h 52"/>
                <a:gd name="T18" fmla="*/ 0 w 73"/>
                <a:gd name="T19" fmla="*/ 40 h 52"/>
                <a:gd name="T20" fmla="*/ 3 w 73"/>
                <a:gd name="T21" fmla="*/ 43 h 52"/>
                <a:gd name="T22" fmla="*/ 6 w 73"/>
                <a:gd name="T23" fmla="*/ 46 h 52"/>
                <a:gd name="T24" fmla="*/ 9 w 73"/>
                <a:gd name="T25" fmla="*/ 52 h 52"/>
                <a:gd name="T26" fmla="*/ 15 w 73"/>
                <a:gd name="T27" fmla="*/ 40 h 52"/>
                <a:gd name="T28" fmla="*/ 18 w 73"/>
                <a:gd name="T29" fmla="*/ 34 h 52"/>
                <a:gd name="T30" fmla="*/ 21 w 73"/>
                <a:gd name="T31" fmla="*/ 37 h 52"/>
                <a:gd name="T32" fmla="*/ 28 w 73"/>
                <a:gd name="T33" fmla="*/ 34 h 52"/>
                <a:gd name="T34" fmla="*/ 31 w 73"/>
                <a:gd name="T35" fmla="*/ 40 h 52"/>
                <a:gd name="T36" fmla="*/ 40 w 73"/>
                <a:gd name="T37" fmla="*/ 34 h 52"/>
                <a:gd name="T38" fmla="*/ 52 w 73"/>
                <a:gd name="T39" fmla="*/ 34 h 52"/>
                <a:gd name="T40" fmla="*/ 58 w 73"/>
                <a:gd name="T41" fmla="*/ 34 h 52"/>
                <a:gd name="T42" fmla="*/ 67 w 73"/>
                <a:gd name="T43" fmla="*/ 34 h 52"/>
                <a:gd name="T44" fmla="*/ 70 w 73"/>
                <a:gd name="T45" fmla="*/ 31 h 52"/>
                <a:gd name="T46" fmla="*/ 70 w 73"/>
                <a:gd name="T47" fmla="*/ 25 h 52"/>
                <a:gd name="T48" fmla="*/ 61 w 73"/>
                <a:gd name="T49" fmla="*/ 22 h 52"/>
                <a:gd name="T50" fmla="*/ 52 w 73"/>
                <a:gd name="T51" fmla="*/ 22 h 52"/>
                <a:gd name="T52" fmla="*/ 43 w 73"/>
                <a:gd name="T53" fmla="*/ 16 h 52"/>
                <a:gd name="T54" fmla="*/ 40 w 73"/>
                <a:gd name="T55" fmla="*/ 13 h 52"/>
                <a:gd name="T56" fmla="*/ 55 w 73"/>
                <a:gd name="T57" fmla="*/ 16 h 52"/>
                <a:gd name="T58" fmla="*/ 55 w 73"/>
                <a:gd name="T59" fmla="*/ 13 h 52"/>
                <a:gd name="T60" fmla="*/ 46 w 73"/>
                <a:gd name="T61" fmla="*/ 13 h 52"/>
                <a:gd name="T62" fmla="*/ 40 w 73"/>
                <a:gd name="T63" fmla="*/ 6 h 52"/>
                <a:gd name="T64" fmla="*/ 37 w 73"/>
                <a:gd name="T65" fmla="*/ 6 h 52"/>
                <a:gd name="T66" fmla="*/ 18 w 73"/>
                <a:gd name="T67" fmla="*/ 3 h 52"/>
                <a:gd name="T68" fmla="*/ 9 w 73"/>
                <a:gd name="T69" fmla="*/ 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3" h="52">
                  <a:moveTo>
                    <a:pt x="64" y="37"/>
                  </a:moveTo>
                  <a:lnTo>
                    <a:pt x="67" y="37"/>
                  </a:lnTo>
                  <a:lnTo>
                    <a:pt x="70" y="40"/>
                  </a:lnTo>
                  <a:lnTo>
                    <a:pt x="67" y="40"/>
                  </a:lnTo>
                  <a:lnTo>
                    <a:pt x="64" y="40"/>
                  </a:lnTo>
                  <a:lnTo>
                    <a:pt x="64" y="37"/>
                  </a:lnTo>
                  <a:lnTo>
                    <a:pt x="64" y="37"/>
                  </a:lnTo>
                  <a:lnTo>
                    <a:pt x="64" y="37"/>
                  </a:lnTo>
                  <a:close/>
                  <a:moveTo>
                    <a:pt x="6" y="6"/>
                  </a:moveTo>
                  <a:lnTo>
                    <a:pt x="6" y="10"/>
                  </a:lnTo>
                  <a:lnTo>
                    <a:pt x="6" y="13"/>
                  </a:lnTo>
                  <a:lnTo>
                    <a:pt x="6" y="16"/>
                  </a:lnTo>
                  <a:lnTo>
                    <a:pt x="6" y="19"/>
                  </a:lnTo>
                  <a:lnTo>
                    <a:pt x="3" y="22"/>
                  </a:lnTo>
                  <a:lnTo>
                    <a:pt x="3" y="22"/>
                  </a:lnTo>
                  <a:lnTo>
                    <a:pt x="3" y="25"/>
                  </a:lnTo>
                  <a:lnTo>
                    <a:pt x="3" y="28"/>
                  </a:lnTo>
                  <a:lnTo>
                    <a:pt x="3" y="31"/>
                  </a:lnTo>
                  <a:lnTo>
                    <a:pt x="0" y="37"/>
                  </a:lnTo>
                  <a:lnTo>
                    <a:pt x="0" y="40"/>
                  </a:lnTo>
                  <a:lnTo>
                    <a:pt x="0" y="40"/>
                  </a:lnTo>
                  <a:lnTo>
                    <a:pt x="3" y="43"/>
                  </a:lnTo>
                  <a:lnTo>
                    <a:pt x="3" y="46"/>
                  </a:lnTo>
                  <a:lnTo>
                    <a:pt x="6" y="46"/>
                  </a:lnTo>
                  <a:lnTo>
                    <a:pt x="6" y="49"/>
                  </a:lnTo>
                  <a:lnTo>
                    <a:pt x="9" y="52"/>
                  </a:lnTo>
                  <a:lnTo>
                    <a:pt x="12" y="46"/>
                  </a:lnTo>
                  <a:lnTo>
                    <a:pt x="15" y="40"/>
                  </a:lnTo>
                  <a:lnTo>
                    <a:pt x="15" y="37"/>
                  </a:lnTo>
                  <a:lnTo>
                    <a:pt x="18" y="34"/>
                  </a:lnTo>
                  <a:lnTo>
                    <a:pt x="18" y="37"/>
                  </a:lnTo>
                  <a:lnTo>
                    <a:pt x="21" y="37"/>
                  </a:lnTo>
                  <a:lnTo>
                    <a:pt x="25" y="31"/>
                  </a:lnTo>
                  <a:lnTo>
                    <a:pt x="28" y="34"/>
                  </a:lnTo>
                  <a:lnTo>
                    <a:pt x="28" y="37"/>
                  </a:lnTo>
                  <a:lnTo>
                    <a:pt x="31" y="40"/>
                  </a:lnTo>
                  <a:lnTo>
                    <a:pt x="34" y="37"/>
                  </a:lnTo>
                  <a:lnTo>
                    <a:pt x="40" y="34"/>
                  </a:lnTo>
                  <a:lnTo>
                    <a:pt x="46" y="31"/>
                  </a:lnTo>
                  <a:lnTo>
                    <a:pt x="52" y="34"/>
                  </a:lnTo>
                  <a:lnTo>
                    <a:pt x="55" y="31"/>
                  </a:lnTo>
                  <a:lnTo>
                    <a:pt x="58" y="34"/>
                  </a:lnTo>
                  <a:lnTo>
                    <a:pt x="61" y="34"/>
                  </a:lnTo>
                  <a:lnTo>
                    <a:pt x="67" y="34"/>
                  </a:lnTo>
                  <a:lnTo>
                    <a:pt x="67" y="31"/>
                  </a:lnTo>
                  <a:lnTo>
                    <a:pt x="70" y="31"/>
                  </a:lnTo>
                  <a:lnTo>
                    <a:pt x="73" y="28"/>
                  </a:lnTo>
                  <a:lnTo>
                    <a:pt x="70" y="25"/>
                  </a:lnTo>
                  <a:lnTo>
                    <a:pt x="64" y="22"/>
                  </a:lnTo>
                  <a:lnTo>
                    <a:pt x="61" y="22"/>
                  </a:lnTo>
                  <a:lnTo>
                    <a:pt x="55" y="19"/>
                  </a:lnTo>
                  <a:lnTo>
                    <a:pt x="52" y="22"/>
                  </a:lnTo>
                  <a:lnTo>
                    <a:pt x="49" y="19"/>
                  </a:lnTo>
                  <a:lnTo>
                    <a:pt x="43" y="16"/>
                  </a:lnTo>
                  <a:lnTo>
                    <a:pt x="40" y="16"/>
                  </a:lnTo>
                  <a:lnTo>
                    <a:pt x="40" y="13"/>
                  </a:lnTo>
                  <a:lnTo>
                    <a:pt x="46" y="16"/>
                  </a:lnTo>
                  <a:lnTo>
                    <a:pt x="55" y="16"/>
                  </a:lnTo>
                  <a:lnTo>
                    <a:pt x="58" y="16"/>
                  </a:lnTo>
                  <a:lnTo>
                    <a:pt x="55" y="13"/>
                  </a:lnTo>
                  <a:lnTo>
                    <a:pt x="52" y="13"/>
                  </a:lnTo>
                  <a:lnTo>
                    <a:pt x="46" y="13"/>
                  </a:lnTo>
                  <a:lnTo>
                    <a:pt x="43" y="6"/>
                  </a:lnTo>
                  <a:lnTo>
                    <a:pt x="40" y="6"/>
                  </a:lnTo>
                  <a:lnTo>
                    <a:pt x="40" y="6"/>
                  </a:lnTo>
                  <a:lnTo>
                    <a:pt x="37" y="6"/>
                  </a:lnTo>
                  <a:lnTo>
                    <a:pt x="21" y="0"/>
                  </a:lnTo>
                  <a:lnTo>
                    <a:pt x="18" y="3"/>
                  </a:lnTo>
                  <a:lnTo>
                    <a:pt x="15" y="0"/>
                  </a:lnTo>
                  <a:lnTo>
                    <a:pt x="9" y="3"/>
                  </a:lnTo>
                  <a:lnTo>
                    <a:pt x="6" y="6"/>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76" name="Freeform 1075"/>
            <p:cNvSpPr>
              <a:spLocks/>
            </p:cNvSpPr>
            <p:nvPr/>
          </p:nvSpPr>
          <p:spPr bwMode="auto">
            <a:xfrm>
              <a:off x="3214688" y="4268788"/>
              <a:ext cx="66675" cy="28575"/>
            </a:xfrm>
            <a:custGeom>
              <a:avLst/>
              <a:gdLst>
                <a:gd name="T0" fmla="*/ 6 w 42"/>
                <a:gd name="T1" fmla="*/ 0 h 18"/>
                <a:gd name="T2" fmla="*/ 9 w 42"/>
                <a:gd name="T3" fmla="*/ 0 h 18"/>
                <a:gd name="T4" fmla="*/ 15 w 42"/>
                <a:gd name="T5" fmla="*/ 0 h 18"/>
                <a:gd name="T6" fmla="*/ 30 w 42"/>
                <a:gd name="T7" fmla="*/ 0 h 18"/>
                <a:gd name="T8" fmla="*/ 33 w 42"/>
                <a:gd name="T9" fmla="*/ 6 h 18"/>
                <a:gd name="T10" fmla="*/ 39 w 42"/>
                <a:gd name="T11" fmla="*/ 6 h 18"/>
                <a:gd name="T12" fmla="*/ 42 w 42"/>
                <a:gd name="T13" fmla="*/ 9 h 18"/>
                <a:gd name="T14" fmla="*/ 42 w 42"/>
                <a:gd name="T15" fmla="*/ 12 h 18"/>
                <a:gd name="T16" fmla="*/ 36 w 42"/>
                <a:gd name="T17" fmla="*/ 12 h 18"/>
                <a:gd name="T18" fmla="*/ 33 w 42"/>
                <a:gd name="T19" fmla="*/ 12 h 18"/>
                <a:gd name="T20" fmla="*/ 30 w 42"/>
                <a:gd name="T21" fmla="*/ 15 h 18"/>
                <a:gd name="T22" fmla="*/ 30 w 42"/>
                <a:gd name="T23" fmla="*/ 15 h 18"/>
                <a:gd name="T24" fmla="*/ 27 w 42"/>
                <a:gd name="T25" fmla="*/ 12 h 18"/>
                <a:gd name="T26" fmla="*/ 24 w 42"/>
                <a:gd name="T27" fmla="*/ 12 h 18"/>
                <a:gd name="T28" fmla="*/ 24 w 42"/>
                <a:gd name="T29" fmla="*/ 18 h 18"/>
                <a:gd name="T30" fmla="*/ 21 w 42"/>
                <a:gd name="T31" fmla="*/ 15 h 18"/>
                <a:gd name="T32" fmla="*/ 18 w 42"/>
                <a:gd name="T33" fmla="*/ 15 h 18"/>
                <a:gd name="T34" fmla="*/ 12 w 42"/>
                <a:gd name="T35" fmla="*/ 15 h 18"/>
                <a:gd name="T36" fmla="*/ 9 w 42"/>
                <a:gd name="T37" fmla="*/ 12 h 18"/>
                <a:gd name="T38" fmla="*/ 9 w 42"/>
                <a:gd name="T39" fmla="*/ 6 h 18"/>
                <a:gd name="T40" fmla="*/ 6 w 42"/>
                <a:gd name="T41" fmla="*/ 6 h 18"/>
                <a:gd name="T42" fmla="*/ 3 w 42"/>
                <a:gd name="T43" fmla="*/ 6 h 18"/>
                <a:gd name="T44" fmla="*/ 0 w 42"/>
                <a:gd name="T45" fmla="*/ 3 h 18"/>
                <a:gd name="T46" fmla="*/ 3 w 42"/>
                <a:gd name="T47" fmla="*/ 0 h 18"/>
                <a:gd name="T48" fmla="*/ 6 w 42"/>
                <a:gd name="T4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18">
                  <a:moveTo>
                    <a:pt x="6" y="0"/>
                  </a:moveTo>
                  <a:lnTo>
                    <a:pt x="9" y="0"/>
                  </a:lnTo>
                  <a:lnTo>
                    <a:pt x="15" y="0"/>
                  </a:lnTo>
                  <a:lnTo>
                    <a:pt x="30" y="0"/>
                  </a:lnTo>
                  <a:lnTo>
                    <a:pt x="33" y="6"/>
                  </a:lnTo>
                  <a:lnTo>
                    <a:pt x="39" y="6"/>
                  </a:lnTo>
                  <a:lnTo>
                    <a:pt x="42" y="9"/>
                  </a:lnTo>
                  <a:lnTo>
                    <a:pt x="42" y="12"/>
                  </a:lnTo>
                  <a:lnTo>
                    <a:pt x="36" y="12"/>
                  </a:lnTo>
                  <a:lnTo>
                    <a:pt x="33" y="12"/>
                  </a:lnTo>
                  <a:lnTo>
                    <a:pt x="30" y="15"/>
                  </a:lnTo>
                  <a:lnTo>
                    <a:pt x="30" y="15"/>
                  </a:lnTo>
                  <a:lnTo>
                    <a:pt x="27" y="12"/>
                  </a:lnTo>
                  <a:lnTo>
                    <a:pt x="24" y="12"/>
                  </a:lnTo>
                  <a:lnTo>
                    <a:pt x="24" y="18"/>
                  </a:lnTo>
                  <a:lnTo>
                    <a:pt x="21" y="15"/>
                  </a:lnTo>
                  <a:lnTo>
                    <a:pt x="18" y="15"/>
                  </a:lnTo>
                  <a:lnTo>
                    <a:pt x="12" y="15"/>
                  </a:lnTo>
                  <a:lnTo>
                    <a:pt x="9" y="12"/>
                  </a:lnTo>
                  <a:lnTo>
                    <a:pt x="9" y="6"/>
                  </a:lnTo>
                  <a:lnTo>
                    <a:pt x="6" y="6"/>
                  </a:lnTo>
                  <a:lnTo>
                    <a:pt x="3" y="6"/>
                  </a:lnTo>
                  <a:lnTo>
                    <a:pt x="0" y="3"/>
                  </a:lnTo>
                  <a:lnTo>
                    <a:pt x="3" y="0"/>
                  </a:lnTo>
                  <a:lnTo>
                    <a:pt x="6"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77" name="Freeform 1076"/>
            <p:cNvSpPr>
              <a:spLocks noEditPoints="1"/>
            </p:cNvSpPr>
            <p:nvPr/>
          </p:nvSpPr>
          <p:spPr bwMode="auto">
            <a:xfrm>
              <a:off x="3333751" y="4214813"/>
              <a:ext cx="80963" cy="68263"/>
            </a:xfrm>
            <a:custGeom>
              <a:avLst/>
              <a:gdLst>
                <a:gd name="T0" fmla="*/ 15 w 17"/>
                <a:gd name="T1" fmla="*/ 13 h 14"/>
                <a:gd name="T2" fmla="*/ 16 w 17"/>
                <a:gd name="T3" fmla="*/ 10 h 14"/>
                <a:gd name="T4" fmla="*/ 16 w 17"/>
                <a:gd name="T5" fmla="*/ 8 h 14"/>
                <a:gd name="T6" fmla="*/ 17 w 17"/>
                <a:gd name="T7" fmla="*/ 7 h 14"/>
                <a:gd name="T8" fmla="*/ 17 w 17"/>
                <a:gd name="T9" fmla="*/ 5 h 14"/>
                <a:gd name="T10" fmla="*/ 17 w 17"/>
                <a:gd name="T11" fmla="*/ 3 h 14"/>
                <a:gd name="T12" fmla="*/ 16 w 17"/>
                <a:gd name="T13" fmla="*/ 3 h 14"/>
                <a:gd name="T14" fmla="*/ 14 w 17"/>
                <a:gd name="T15" fmla="*/ 2 h 14"/>
                <a:gd name="T16" fmla="*/ 10 w 17"/>
                <a:gd name="T17" fmla="*/ 2 h 14"/>
                <a:gd name="T18" fmla="*/ 7 w 17"/>
                <a:gd name="T19" fmla="*/ 2 h 14"/>
                <a:gd name="T20" fmla="*/ 8 w 17"/>
                <a:gd name="T21" fmla="*/ 3 h 14"/>
                <a:gd name="T22" fmla="*/ 11 w 17"/>
                <a:gd name="T23" fmla="*/ 5 h 14"/>
                <a:gd name="T24" fmla="*/ 11 w 17"/>
                <a:gd name="T25" fmla="*/ 7 h 14"/>
                <a:gd name="T26" fmla="*/ 13 w 17"/>
                <a:gd name="T27" fmla="*/ 9 h 14"/>
                <a:gd name="T28" fmla="*/ 14 w 17"/>
                <a:gd name="T29" fmla="*/ 11 h 14"/>
                <a:gd name="T30" fmla="*/ 11 w 17"/>
                <a:gd name="T31" fmla="*/ 11 h 14"/>
                <a:gd name="T32" fmla="*/ 8 w 17"/>
                <a:gd name="T33" fmla="*/ 11 h 14"/>
                <a:gd name="T34" fmla="*/ 5 w 17"/>
                <a:gd name="T35" fmla="*/ 11 h 14"/>
                <a:gd name="T36" fmla="*/ 5 w 17"/>
                <a:gd name="T37" fmla="*/ 10 h 14"/>
                <a:gd name="T38" fmla="*/ 2 w 17"/>
                <a:gd name="T39" fmla="*/ 10 h 14"/>
                <a:gd name="T40" fmla="*/ 0 w 17"/>
                <a:gd name="T41" fmla="*/ 11 h 14"/>
                <a:gd name="T42" fmla="*/ 2 w 17"/>
                <a:gd name="T43" fmla="*/ 12 h 14"/>
                <a:gd name="T44" fmla="*/ 4 w 17"/>
                <a:gd name="T45" fmla="*/ 14 h 14"/>
                <a:gd name="T46" fmla="*/ 5 w 17"/>
                <a:gd name="T47" fmla="*/ 13 h 14"/>
                <a:gd name="T48" fmla="*/ 9 w 17"/>
                <a:gd name="T49" fmla="*/ 13 h 14"/>
                <a:gd name="T50" fmla="*/ 13 w 17"/>
                <a:gd name="T51" fmla="*/ 13 h 14"/>
                <a:gd name="T52" fmla="*/ 15 w 17"/>
                <a:gd name="T53" fmla="*/ 14 h 14"/>
                <a:gd name="T54" fmla="*/ 11 w 17"/>
                <a:gd name="T55" fmla="*/ 0 h 14"/>
                <a:gd name="T56" fmla="*/ 11 w 17"/>
                <a:gd name="T57" fmla="*/ 1 h 14"/>
                <a:gd name="T58" fmla="*/ 7 w 17"/>
                <a:gd name="T59" fmla="*/ 8 h 14"/>
                <a:gd name="T60" fmla="*/ 10 w 17"/>
                <a:gd name="T61" fmla="*/ 8 h 14"/>
                <a:gd name="T62" fmla="*/ 8 w 17"/>
                <a:gd name="T63"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 h="14">
                  <a:moveTo>
                    <a:pt x="15" y="14"/>
                  </a:moveTo>
                  <a:cubicBezTo>
                    <a:pt x="15" y="13"/>
                    <a:pt x="15" y="13"/>
                    <a:pt x="15" y="13"/>
                  </a:cubicBezTo>
                  <a:cubicBezTo>
                    <a:pt x="16" y="11"/>
                    <a:pt x="16" y="11"/>
                    <a:pt x="16" y="11"/>
                  </a:cubicBezTo>
                  <a:cubicBezTo>
                    <a:pt x="16" y="10"/>
                    <a:pt x="16" y="10"/>
                    <a:pt x="16" y="10"/>
                  </a:cubicBezTo>
                  <a:cubicBezTo>
                    <a:pt x="16" y="9"/>
                    <a:pt x="16" y="9"/>
                    <a:pt x="16" y="9"/>
                  </a:cubicBezTo>
                  <a:cubicBezTo>
                    <a:pt x="16" y="8"/>
                    <a:pt x="16" y="8"/>
                    <a:pt x="16" y="8"/>
                  </a:cubicBezTo>
                  <a:cubicBezTo>
                    <a:pt x="16" y="8"/>
                    <a:pt x="16" y="8"/>
                    <a:pt x="16" y="8"/>
                  </a:cubicBezTo>
                  <a:cubicBezTo>
                    <a:pt x="17" y="7"/>
                    <a:pt x="17" y="7"/>
                    <a:pt x="17" y="7"/>
                  </a:cubicBezTo>
                  <a:cubicBezTo>
                    <a:pt x="17" y="6"/>
                    <a:pt x="17" y="6"/>
                    <a:pt x="17" y="6"/>
                  </a:cubicBezTo>
                  <a:cubicBezTo>
                    <a:pt x="17" y="5"/>
                    <a:pt x="17" y="5"/>
                    <a:pt x="17" y="5"/>
                  </a:cubicBezTo>
                  <a:cubicBezTo>
                    <a:pt x="17" y="4"/>
                    <a:pt x="17" y="4"/>
                    <a:pt x="17" y="4"/>
                  </a:cubicBezTo>
                  <a:cubicBezTo>
                    <a:pt x="17" y="3"/>
                    <a:pt x="17" y="3"/>
                    <a:pt x="17" y="3"/>
                  </a:cubicBezTo>
                  <a:cubicBezTo>
                    <a:pt x="17" y="3"/>
                    <a:pt x="17" y="3"/>
                    <a:pt x="17" y="3"/>
                  </a:cubicBezTo>
                  <a:cubicBezTo>
                    <a:pt x="16" y="3"/>
                    <a:pt x="16" y="3"/>
                    <a:pt x="16" y="3"/>
                  </a:cubicBezTo>
                  <a:cubicBezTo>
                    <a:pt x="15" y="3"/>
                    <a:pt x="15" y="3"/>
                    <a:pt x="15" y="3"/>
                  </a:cubicBezTo>
                  <a:cubicBezTo>
                    <a:pt x="14" y="2"/>
                    <a:pt x="14" y="2"/>
                    <a:pt x="14" y="2"/>
                  </a:cubicBezTo>
                  <a:cubicBezTo>
                    <a:pt x="11" y="2"/>
                    <a:pt x="11" y="2"/>
                    <a:pt x="11" y="2"/>
                  </a:cubicBezTo>
                  <a:cubicBezTo>
                    <a:pt x="10" y="2"/>
                    <a:pt x="10" y="2"/>
                    <a:pt x="10" y="2"/>
                  </a:cubicBezTo>
                  <a:cubicBezTo>
                    <a:pt x="9" y="2"/>
                    <a:pt x="9" y="2"/>
                    <a:pt x="9" y="2"/>
                  </a:cubicBezTo>
                  <a:cubicBezTo>
                    <a:pt x="7" y="2"/>
                    <a:pt x="7" y="2"/>
                    <a:pt x="7" y="2"/>
                  </a:cubicBezTo>
                  <a:cubicBezTo>
                    <a:pt x="7" y="2"/>
                    <a:pt x="7" y="2"/>
                    <a:pt x="7" y="2"/>
                  </a:cubicBezTo>
                  <a:cubicBezTo>
                    <a:pt x="7" y="2"/>
                    <a:pt x="8" y="3"/>
                    <a:pt x="8" y="3"/>
                  </a:cubicBezTo>
                  <a:cubicBezTo>
                    <a:pt x="11" y="4"/>
                    <a:pt x="11" y="4"/>
                    <a:pt x="11" y="4"/>
                  </a:cubicBezTo>
                  <a:cubicBezTo>
                    <a:pt x="11" y="5"/>
                    <a:pt x="11" y="5"/>
                    <a:pt x="11" y="5"/>
                  </a:cubicBezTo>
                  <a:cubicBezTo>
                    <a:pt x="11" y="6"/>
                    <a:pt x="11" y="6"/>
                    <a:pt x="11" y="6"/>
                  </a:cubicBezTo>
                  <a:cubicBezTo>
                    <a:pt x="11" y="7"/>
                    <a:pt x="11" y="7"/>
                    <a:pt x="11" y="7"/>
                  </a:cubicBezTo>
                  <a:cubicBezTo>
                    <a:pt x="11" y="8"/>
                    <a:pt x="11" y="8"/>
                    <a:pt x="11" y="8"/>
                  </a:cubicBezTo>
                  <a:cubicBezTo>
                    <a:pt x="13" y="9"/>
                    <a:pt x="13" y="9"/>
                    <a:pt x="13" y="9"/>
                  </a:cubicBezTo>
                  <a:cubicBezTo>
                    <a:pt x="14" y="10"/>
                    <a:pt x="14" y="10"/>
                    <a:pt x="14" y="10"/>
                  </a:cubicBezTo>
                  <a:cubicBezTo>
                    <a:pt x="14" y="11"/>
                    <a:pt x="14" y="11"/>
                    <a:pt x="14" y="11"/>
                  </a:cubicBezTo>
                  <a:cubicBezTo>
                    <a:pt x="11" y="11"/>
                    <a:pt x="11" y="11"/>
                    <a:pt x="11" y="11"/>
                  </a:cubicBezTo>
                  <a:cubicBezTo>
                    <a:pt x="11" y="11"/>
                    <a:pt x="11" y="11"/>
                    <a:pt x="11" y="11"/>
                  </a:cubicBezTo>
                  <a:cubicBezTo>
                    <a:pt x="9" y="11"/>
                    <a:pt x="9" y="11"/>
                    <a:pt x="9" y="11"/>
                  </a:cubicBezTo>
                  <a:cubicBezTo>
                    <a:pt x="8" y="11"/>
                    <a:pt x="8" y="11"/>
                    <a:pt x="8" y="11"/>
                  </a:cubicBezTo>
                  <a:cubicBezTo>
                    <a:pt x="7" y="10"/>
                    <a:pt x="7" y="10"/>
                    <a:pt x="7" y="10"/>
                  </a:cubicBezTo>
                  <a:cubicBezTo>
                    <a:pt x="5" y="11"/>
                    <a:pt x="5" y="11"/>
                    <a:pt x="5" y="11"/>
                  </a:cubicBezTo>
                  <a:cubicBezTo>
                    <a:pt x="5" y="10"/>
                    <a:pt x="5" y="10"/>
                    <a:pt x="5" y="10"/>
                  </a:cubicBezTo>
                  <a:cubicBezTo>
                    <a:pt x="5" y="10"/>
                    <a:pt x="5" y="10"/>
                    <a:pt x="5" y="10"/>
                  </a:cubicBezTo>
                  <a:cubicBezTo>
                    <a:pt x="3" y="11"/>
                    <a:pt x="3" y="11"/>
                    <a:pt x="3" y="11"/>
                  </a:cubicBezTo>
                  <a:cubicBezTo>
                    <a:pt x="2" y="10"/>
                    <a:pt x="2" y="10"/>
                    <a:pt x="2" y="10"/>
                  </a:cubicBezTo>
                  <a:cubicBezTo>
                    <a:pt x="0" y="10"/>
                    <a:pt x="0" y="10"/>
                    <a:pt x="0" y="10"/>
                  </a:cubicBezTo>
                  <a:cubicBezTo>
                    <a:pt x="0" y="11"/>
                    <a:pt x="0" y="11"/>
                    <a:pt x="0" y="11"/>
                  </a:cubicBezTo>
                  <a:cubicBezTo>
                    <a:pt x="0" y="12"/>
                    <a:pt x="0" y="12"/>
                    <a:pt x="0" y="12"/>
                  </a:cubicBezTo>
                  <a:cubicBezTo>
                    <a:pt x="2" y="12"/>
                    <a:pt x="2" y="12"/>
                    <a:pt x="2" y="12"/>
                  </a:cubicBezTo>
                  <a:cubicBezTo>
                    <a:pt x="3" y="14"/>
                    <a:pt x="3" y="14"/>
                    <a:pt x="3" y="14"/>
                  </a:cubicBezTo>
                  <a:cubicBezTo>
                    <a:pt x="4" y="14"/>
                    <a:pt x="4" y="14"/>
                    <a:pt x="4" y="14"/>
                  </a:cubicBezTo>
                  <a:cubicBezTo>
                    <a:pt x="4" y="13"/>
                    <a:pt x="4" y="13"/>
                    <a:pt x="4" y="13"/>
                  </a:cubicBezTo>
                  <a:cubicBezTo>
                    <a:pt x="5" y="13"/>
                    <a:pt x="5" y="13"/>
                    <a:pt x="5" y="13"/>
                  </a:cubicBezTo>
                  <a:cubicBezTo>
                    <a:pt x="7" y="13"/>
                    <a:pt x="7" y="13"/>
                    <a:pt x="7" y="13"/>
                  </a:cubicBezTo>
                  <a:cubicBezTo>
                    <a:pt x="9" y="13"/>
                    <a:pt x="9" y="13"/>
                    <a:pt x="9" y="13"/>
                  </a:cubicBezTo>
                  <a:cubicBezTo>
                    <a:pt x="12" y="13"/>
                    <a:pt x="12" y="13"/>
                    <a:pt x="12" y="13"/>
                  </a:cubicBezTo>
                  <a:cubicBezTo>
                    <a:pt x="13" y="13"/>
                    <a:pt x="13" y="13"/>
                    <a:pt x="13" y="13"/>
                  </a:cubicBezTo>
                  <a:cubicBezTo>
                    <a:pt x="14" y="13"/>
                    <a:pt x="14" y="13"/>
                    <a:pt x="14" y="13"/>
                  </a:cubicBezTo>
                  <a:cubicBezTo>
                    <a:pt x="15" y="14"/>
                    <a:pt x="15" y="14"/>
                    <a:pt x="15" y="14"/>
                  </a:cubicBezTo>
                  <a:close/>
                  <a:moveTo>
                    <a:pt x="10" y="0"/>
                  </a:moveTo>
                  <a:cubicBezTo>
                    <a:pt x="11" y="0"/>
                    <a:pt x="11" y="0"/>
                    <a:pt x="11" y="0"/>
                  </a:cubicBezTo>
                  <a:cubicBezTo>
                    <a:pt x="13" y="1"/>
                    <a:pt x="13" y="1"/>
                    <a:pt x="13" y="1"/>
                  </a:cubicBezTo>
                  <a:cubicBezTo>
                    <a:pt x="11" y="1"/>
                    <a:pt x="11" y="1"/>
                    <a:pt x="11" y="1"/>
                  </a:cubicBezTo>
                  <a:cubicBezTo>
                    <a:pt x="10" y="0"/>
                    <a:pt x="10" y="0"/>
                    <a:pt x="10" y="0"/>
                  </a:cubicBezTo>
                  <a:close/>
                  <a:moveTo>
                    <a:pt x="7" y="8"/>
                  </a:moveTo>
                  <a:cubicBezTo>
                    <a:pt x="9" y="7"/>
                    <a:pt x="9" y="7"/>
                    <a:pt x="9" y="7"/>
                  </a:cubicBezTo>
                  <a:cubicBezTo>
                    <a:pt x="10" y="8"/>
                    <a:pt x="10" y="8"/>
                    <a:pt x="10" y="8"/>
                  </a:cubicBezTo>
                  <a:cubicBezTo>
                    <a:pt x="10" y="9"/>
                    <a:pt x="10" y="9"/>
                    <a:pt x="10" y="9"/>
                  </a:cubicBezTo>
                  <a:cubicBezTo>
                    <a:pt x="8" y="9"/>
                    <a:pt x="8" y="9"/>
                    <a:pt x="8" y="9"/>
                  </a:cubicBezTo>
                  <a:lnTo>
                    <a:pt x="7" y="8"/>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78" name="Freeform 1077"/>
            <p:cNvSpPr>
              <a:spLocks noEditPoints="1"/>
            </p:cNvSpPr>
            <p:nvPr/>
          </p:nvSpPr>
          <p:spPr bwMode="auto">
            <a:xfrm>
              <a:off x="3022601" y="4114801"/>
              <a:ext cx="320675" cy="114300"/>
            </a:xfrm>
            <a:custGeom>
              <a:avLst/>
              <a:gdLst>
                <a:gd name="T0" fmla="*/ 42 w 202"/>
                <a:gd name="T1" fmla="*/ 27 h 72"/>
                <a:gd name="T2" fmla="*/ 42 w 202"/>
                <a:gd name="T3" fmla="*/ 36 h 72"/>
                <a:gd name="T4" fmla="*/ 39 w 202"/>
                <a:gd name="T5" fmla="*/ 33 h 72"/>
                <a:gd name="T6" fmla="*/ 39 w 202"/>
                <a:gd name="T7" fmla="*/ 30 h 72"/>
                <a:gd name="T8" fmla="*/ 12 w 202"/>
                <a:gd name="T9" fmla="*/ 18 h 72"/>
                <a:gd name="T10" fmla="*/ 9 w 202"/>
                <a:gd name="T11" fmla="*/ 21 h 72"/>
                <a:gd name="T12" fmla="*/ 0 w 202"/>
                <a:gd name="T13" fmla="*/ 27 h 72"/>
                <a:gd name="T14" fmla="*/ 9 w 202"/>
                <a:gd name="T15" fmla="*/ 24 h 72"/>
                <a:gd name="T16" fmla="*/ 18 w 202"/>
                <a:gd name="T17" fmla="*/ 24 h 72"/>
                <a:gd name="T18" fmla="*/ 27 w 202"/>
                <a:gd name="T19" fmla="*/ 18 h 72"/>
                <a:gd name="T20" fmla="*/ 39 w 202"/>
                <a:gd name="T21" fmla="*/ 12 h 72"/>
                <a:gd name="T22" fmla="*/ 51 w 202"/>
                <a:gd name="T23" fmla="*/ 12 h 72"/>
                <a:gd name="T24" fmla="*/ 66 w 202"/>
                <a:gd name="T25" fmla="*/ 15 h 72"/>
                <a:gd name="T26" fmla="*/ 54 w 202"/>
                <a:gd name="T27" fmla="*/ 18 h 72"/>
                <a:gd name="T28" fmla="*/ 72 w 202"/>
                <a:gd name="T29" fmla="*/ 21 h 72"/>
                <a:gd name="T30" fmla="*/ 84 w 202"/>
                <a:gd name="T31" fmla="*/ 24 h 72"/>
                <a:gd name="T32" fmla="*/ 90 w 202"/>
                <a:gd name="T33" fmla="*/ 24 h 72"/>
                <a:gd name="T34" fmla="*/ 103 w 202"/>
                <a:gd name="T35" fmla="*/ 30 h 72"/>
                <a:gd name="T36" fmla="*/ 112 w 202"/>
                <a:gd name="T37" fmla="*/ 33 h 72"/>
                <a:gd name="T38" fmla="*/ 121 w 202"/>
                <a:gd name="T39" fmla="*/ 33 h 72"/>
                <a:gd name="T40" fmla="*/ 133 w 202"/>
                <a:gd name="T41" fmla="*/ 51 h 72"/>
                <a:gd name="T42" fmla="*/ 145 w 202"/>
                <a:gd name="T43" fmla="*/ 51 h 72"/>
                <a:gd name="T44" fmla="*/ 148 w 202"/>
                <a:gd name="T45" fmla="*/ 60 h 72"/>
                <a:gd name="T46" fmla="*/ 139 w 202"/>
                <a:gd name="T47" fmla="*/ 69 h 72"/>
                <a:gd name="T48" fmla="*/ 151 w 202"/>
                <a:gd name="T49" fmla="*/ 69 h 72"/>
                <a:gd name="T50" fmla="*/ 172 w 202"/>
                <a:gd name="T51" fmla="*/ 72 h 72"/>
                <a:gd name="T52" fmla="*/ 187 w 202"/>
                <a:gd name="T53" fmla="*/ 66 h 72"/>
                <a:gd name="T54" fmla="*/ 199 w 202"/>
                <a:gd name="T55" fmla="*/ 63 h 72"/>
                <a:gd name="T56" fmla="*/ 196 w 202"/>
                <a:gd name="T57" fmla="*/ 57 h 72"/>
                <a:gd name="T58" fmla="*/ 178 w 202"/>
                <a:gd name="T59" fmla="*/ 51 h 72"/>
                <a:gd name="T60" fmla="*/ 178 w 202"/>
                <a:gd name="T61" fmla="*/ 42 h 72"/>
                <a:gd name="T62" fmla="*/ 169 w 202"/>
                <a:gd name="T63" fmla="*/ 42 h 72"/>
                <a:gd name="T64" fmla="*/ 157 w 202"/>
                <a:gd name="T65" fmla="*/ 36 h 72"/>
                <a:gd name="T66" fmla="*/ 148 w 202"/>
                <a:gd name="T67" fmla="*/ 33 h 72"/>
                <a:gd name="T68" fmla="*/ 145 w 202"/>
                <a:gd name="T69" fmla="*/ 33 h 72"/>
                <a:gd name="T70" fmla="*/ 130 w 202"/>
                <a:gd name="T71" fmla="*/ 24 h 72"/>
                <a:gd name="T72" fmla="*/ 112 w 202"/>
                <a:gd name="T73" fmla="*/ 18 h 72"/>
                <a:gd name="T74" fmla="*/ 103 w 202"/>
                <a:gd name="T75" fmla="*/ 6 h 72"/>
                <a:gd name="T76" fmla="*/ 81 w 202"/>
                <a:gd name="T77" fmla="*/ 3 h 72"/>
                <a:gd name="T78" fmla="*/ 69 w 202"/>
                <a:gd name="T79" fmla="*/ 0 h 72"/>
                <a:gd name="T80" fmla="*/ 48 w 202"/>
                <a:gd name="T81" fmla="*/ 3 h 72"/>
                <a:gd name="T82" fmla="*/ 27 w 202"/>
                <a:gd name="T83" fmla="*/ 6 h 72"/>
                <a:gd name="T84" fmla="*/ 12 w 202"/>
                <a:gd name="T85" fmla="*/ 1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2" h="72">
                  <a:moveTo>
                    <a:pt x="39" y="27"/>
                  </a:moveTo>
                  <a:lnTo>
                    <a:pt x="39" y="24"/>
                  </a:lnTo>
                  <a:lnTo>
                    <a:pt x="42" y="27"/>
                  </a:lnTo>
                  <a:lnTo>
                    <a:pt x="48" y="30"/>
                  </a:lnTo>
                  <a:lnTo>
                    <a:pt x="45" y="33"/>
                  </a:lnTo>
                  <a:lnTo>
                    <a:pt x="42" y="36"/>
                  </a:lnTo>
                  <a:lnTo>
                    <a:pt x="36" y="33"/>
                  </a:lnTo>
                  <a:lnTo>
                    <a:pt x="36" y="30"/>
                  </a:lnTo>
                  <a:lnTo>
                    <a:pt x="39" y="33"/>
                  </a:lnTo>
                  <a:lnTo>
                    <a:pt x="39" y="33"/>
                  </a:lnTo>
                  <a:lnTo>
                    <a:pt x="42" y="30"/>
                  </a:lnTo>
                  <a:lnTo>
                    <a:pt x="39" y="30"/>
                  </a:lnTo>
                  <a:lnTo>
                    <a:pt x="39" y="27"/>
                  </a:lnTo>
                  <a:lnTo>
                    <a:pt x="39" y="27"/>
                  </a:lnTo>
                  <a:close/>
                  <a:moveTo>
                    <a:pt x="12" y="18"/>
                  </a:moveTo>
                  <a:lnTo>
                    <a:pt x="15" y="21"/>
                  </a:lnTo>
                  <a:lnTo>
                    <a:pt x="12" y="24"/>
                  </a:lnTo>
                  <a:lnTo>
                    <a:pt x="9" y="21"/>
                  </a:lnTo>
                  <a:lnTo>
                    <a:pt x="3" y="27"/>
                  </a:lnTo>
                  <a:lnTo>
                    <a:pt x="0" y="24"/>
                  </a:lnTo>
                  <a:lnTo>
                    <a:pt x="0" y="27"/>
                  </a:lnTo>
                  <a:lnTo>
                    <a:pt x="3" y="30"/>
                  </a:lnTo>
                  <a:lnTo>
                    <a:pt x="9" y="24"/>
                  </a:lnTo>
                  <a:lnTo>
                    <a:pt x="9" y="24"/>
                  </a:lnTo>
                  <a:lnTo>
                    <a:pt x="9" y="27"/>
                  </a:lnTo>
                  <a:lnTo>
                    <a:pt x="15" y="27"/>
                  </a:lnTo>
                  <a:lnTo>
                    <a:pt x="18" y="24"/>
                  </a:lnTo>
                  <a:lnTo>
                    <a:pt x="21" y="21"/>
                  </a:lnTo>
                  <a:lnTo>
                    <a:pt x="27" y="21"/>
                  </a:lnTo>
                  <a:lnTo>
                    <a:pt x="27" y="18"/>
                  </a:lnTo>
                  <a:lnTo>
                    <a:pt x="30" y="21"/>
                  </a:lnTo>
                  <a:lnTo>
                    <a:pt x="33" y="21"/>
                  </a:lnTo>
                  <a:lnTo>
                    <a:pt x="39" y="12"/>
                  </a:lnTo>
                  <a:lnTo>
                    <a:pt x="42" y="12"/>
                  </a:lnTo>
                  <a:lnTo>
                    <a:pt x="45" y="9"/>
                  </a:lnTo>
                  <a:lnTo>
                    <a:pt x="51" y="12"/>
                  </a:lnTo>
                  <a:lnTo>
                    <a:pt x="54" y="12"/>
                  </a:lnTo>
                  <a:lnTo>
                    <a:pt x="63" y="12"/>
                  </a:lnTo>
                  <a:lnTo>
                    <a:pt x="66" y="15"/>
                  </a:lnTo>
                  <a:lnTo>
                    <a:pt x="63" y="15"/>
                  </a:lnTo>
                  <a:lnTo>
                    <a:pt x="57" y="15"/>
                  </a:lnTo>
                  <a:lnTo>
                    <a:pt x="54" y="18"/>
                  </a:lnTo>
                  <a:lnTo>
                    <a:pt x="57" y="21"/>
                  </a:lnTo>
                  <a:lnTo>
                    <a:pt x="69" y="21"/>
                  </a:lnTo>
                  <a:lnTo>
                    <a:pt x="72" y="21"/>
                  </a:lnTo>
                  <a:lnTo>
                    <a:pt x="75" y="21"/>
                  </a:lnTo>
                  <a:lnTo>
                    <a:pt x="78" y="24"/>
                  </a:lnTo>
                  <a:lnTo>
                    <a:pt x="84" y="24"/>
                  </a:lnTo>
                  <a:lnTo>
                    <a:pt x="87" y="24"/>
                  </a:lnTo>
                  <a:lnTo>
                    <a:pt x="87" y="21"/>
                  </a:lnTo>
                  <a:lnTo>
                    <a:pt x="90" y="24"/>
                  </a:lnTo>
                  <a:lnTo>
                    <a:pt x="90" y="24"/>
                  </a:lnTo>
                  <a:lnTo>
                    <a:pt x="97" y="30"/>
                  </a:lnTo>
                  <a:lnTo>
                    <a:pt x="103" y="30"/>
                  </a:lnTo>
                  <a:lnTo>
                    <a:pt x="103" y="30"/>
                  </a:lnTo>
                  <a:lnTo>
                    <a:pt x="106" y="33"/>
                  </a:lnTo>
                  <a:lnTo>
                    <a:pt x="112" y="33"/>
                  </a:lnTo>
                  <a:lnTo>
                    <a:pt x="115" y="33"/>
                  </a:lnTo>
                  <a:lnTo>
                    <a:pt x="118" y="30"/>
                  </a:lnTo>
                  <a:lnTo>
                    <a:pt x="121" y="33"/>
                  </a:lnTo>
                  <a:lnTo>
                    <a:pt x="124" y="42"/>
                  </a:lnTo>
                  <a:lnTo>
                    <a:pt x="130" y="51"/>
                  </a:lnTo>
                  <a:lnTo>
                    <a:pt x="133" y="51"/>
                  </a:lnTo>
                  <a:lnTo>
                    <a:pt x="136" y="48"/>
                  </a:lnTo>
                  <a:lnTo>
                    <a:pt x="139" y="51"/>
                  </a:lnTo>
                  <a:lnTo>
                    <a:pt x="145" y="51"/>
                  </a:lnTo>
                  <a:lnTo>
                    <a:pt x="148" y="54"/>
                  </a:lnTo>
                  <a:lnTo>
                    <a:pt x="151" y="54"/>
                  </a:lnTo>
                  <a:lnTo>
                    <a:pt x="148" y="60"/>
                  </a:lnTo>
                  <a:lnTo>
                    <a:pt x="145" y="60"/>
                  </a:lnTo>
                  <a:lnTo>
                    <a:pt x="139" y="66"/>
                  </a:lnTo>
                  <a:lnTo>
                    <a:pt x="139" y="69"/>
                  </a:lnTo>
                  <a:lnTo>
                    <a:pt x="145" y="69"/>
                  </a:lnTo>
                  <a:lnTo>
                    <a:pt x="148" y="69"/>
                  </a:lnTo>
                  <a:lnTo>
                    <a:pt x="151" y="69"/>
                  </a:lnTo>
                  <a:lnTo>
                    <a:pt x="160" y="66"/>
                  </a:lnTo>
                  <a:lnTo>
                    <a:pt x="166" y="69"/>
                  </a:lnTo>
                  <a:lnTo>
                    <a:pt x="172" y="72"/>
                  </a:lnTo>
                  <a:lnTo>
                    <a:pt x="184" y="69"/>
                  </a:lnTo>
                  <a:lnTo>
                    <a:pt x="184" y="66"/>
                  </a:lnTo>
                  <a:lnTo>
                    <a:pt x="187" y="66"/>
                  </a:lnTo>
                  <a:lnTo>
                    <a:pt x="190" y="63"/>
                  </a:lnTo>
                  <a:lnTo>
                    <a:pt x="196" y="66"/>
                  </a:lnTo>
                  <a:lnTo>
                    <a:pt x="199" y="63"/>
                  </a:lnTo>
                  <a:lnTo>
                    <a:pt x="202" y="60"/>
                  </a:lnTo>
                  <a:lnTo>
                    <a:pt x="202" y="57"/>
                  </a:lnTo>
                  <a:lnTo>
                    <a:pt x="196" y="57"/>
                  </a:lnTo>
                  <a:lnTo>
                    <a:pt x="196" y="54"/>
                  </a:lnTo>
                  <a:lnTo>
                    <a:pt x="187" y="51"/>
                  </a:lnTo>
                  <a:lnTo>
                    <a:pt x="178" y="51"/>
                  </a:lnTo>
                  <a:lnTo>
                    <a:pt x="175" y="48"/>
                  </a:lnTo>
                  <a:lnTo>
                    <a:pt x="175" y="48"/>
                  </a:lnTo>
                  <a:lnTo>
                    <a:pt x="178" y="42"/>
                  </a:lnTo>
                  <a:lnTo>
                    <a:pt x="175" y="42"/>
                  </a:lnTo>
                  <a:lnTo>
                    <a:pt x="172" y="42"/>
                  </a:lnTo>
                  <a:lnTo>
                    <a:pt x="169" y="42"/>
                  </a:lnTo>
                  <a:lnTo>
                    <a:pt x="163" y="36"/>
                  </a:lnTo>
                  <a:lnTo>
                    <a:pt x="160" y="39"/>
                  </a:lnTo>
                  <a:lnTo>
                    <a:pt x="157" y="36"/>
                  </a:lnTo>
                  <a:lnTo>
                    <a:pt x="151" y="33"/>
                  </a:lnTo>
                  <a:lnTo>
                    <a:pt x="148" y="36"/>
                  </a:lnTo>
                  <a:lnTo>
                    <a:pt x="148" y="33"/>
                  </a:lnTo>
                  <a:lnTo>
                    <a:pt x="148" y="30"/>
                  </a:lnTo>
                  <a:lnTo>
                    <a:pt x="145" y="30"/>
                  </a:lnTo>
                  <a:lnTo>
                    <a:pt x="145" y="33"/>
                  </a:lnTo>
                  <a:lnTo>
                    <a:pt x="142" y="30"/>
                  </a:lnTo>
                  <a:lnTo>
                    <a:pt x="136" y="30"/>
                  </a:lnTo>
                  <a:lnTo>
                    <a:pt x="130" y="24"/>
                  </a:lnTo>
                  <a:lnTo>
                    <a:pt x="127" y="21"/>
                  </a:lnTo>
                  <a:lnTo>
                    <a:pt x="121" y="18"/>
                  </a:lnTo>
                  <a:lnTo>
                    <a:pt x="112" y="18"/>
                  </a:lnTo>
                  <a:lnTo>
                    <a:pt x="109" y="15"/>
                  </a:lnTo>
                  <a:lnTo>
                    <a:pt x="106" y="12"/>
                  </a:lnTo>
                  <a:lnTo>
                    <a:pt x="103" y="6"/>
                  </a:lnTo>
                  <a:lnTo>
                    <a:pt x="97" y="9"/>
                  </a:lnTo>
                  <a:lnTo>
                    <a:pt x="97" y="6"/>
                  </a:lnTo>
                  <a:lnTo>
                    <a:pt x="81" y="3"/>
                  </a:lnTo>
                  <a:lnTo>
                    <a:pt x="78" y="6"/>
                  </a:lnTo>
                  <a:lnTo>
                    <a:pt x="72" y="3"/>
                  </a:lnTo>
                  <a:lnTo>
                    <a:pt x="69" y="0"/>
                  </a:lnTo>
                  <a:lnTo>
                    <a:pt x="60" y="0"/>
                  </a:lnTo>
                  <a:lnTo>
                    <a:pt x="51" y="0"/>
                  </a:lnTo>
                  <a:lnTo>
                    <a:pt x="48" y="3"/>
                  </a:lnTo>
                  <a:lnTo>
                    <a:pt x="36" y="3"/>
                  </a:lnTo>
                  <a:lnTo>
                    <a:pt x="30" y="3"/>
                  </a:lnTo>
                  <a:lnTo>
                    <a:pt x="27" y="6"/>
                  </a:lnTo>
                  <a:lnTo>
                    <a:pt x="18" y="9"/>
                  </a:lnTo>
                  <a:lnTo>
                    <a:pt x="15" y="12"/>
                  </a:lnTo>
                  <a:lnTo>
                    <a:pt x="12" y="15"/>
                  </a:lnTo>
                  <a:lnTo>
                    <a:pt x="12" y="18"/>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79" name="Freeform 1078"/>
            <p:cNvSpPr>
              <a:spLocks noEditPoints="1"/>
            </p:cNvSpPr>
            <p:nvPr/>
          </p:nvSpPr>
          <p:spPr bwMode="auto">
            <a:xfrm>
              <a:off x="3219451" y="3989388"/>
              <a:ext cx="171450" cy="201613"/>
            </a:xfrm>
            <a:custGeom>
              <a:avLst/>
              <a:gdLst>
                <a:gd name="T0" fmla="*/ 102 w 108"/>
                <a:gd name="T1" fmla="*/ 112 h 127"/>
                <a:gd name="T2" fmla="*/ 87 w 108"/>
                <a:gd name="T3" fmla="*/ 127 h 127"/>
                <a:gd name="T4" fmla="*/ 102 w 108"/>
                <a:gd name="T5" fmla="*/ 118 h 127"/>
                <a:gd name="T6" fmla="*/ 93 w 108"/>
                <a:gd name="T7" fmla="*/ 118 h 127"/>
                <a:gd name="T8" fmla="*/ 87 w 108"/>
                <a:gd name="T9" fmla="*/ 127 h 127"/>
                <a:gd name="T10" fmla="*/ 108 w 108"/>
                <a:gd name="T11" fmla="*/ 97 h 127"/>
                <a:gd name="T12" fmla="*/ 102 w 108"/>
                <a:gd name="T13" fmla="*/ 97 h 127"/>
                <a:gd name="T14" fmla="*/ 90 w 108"/>
                <a:gd name="T15" fmla="*/ 88 h 127"/>
                <a:gd name="T16" fmla="*/ 81 w 108"/>
                <a:gd name="T17" fmla="*/ 94 h 127"/>
                <a:gd name="T18" fmla="*/ 81 w 108"/>
                <a:gd name="T19" fmla="*/ 97 h 127"/>
                <a:gd name="T20" fmla="*/ 90 w 108"/>
                <a:gd name="T21" fmla="*/ 88 h 127"/>
                <a:gd name="T22" fmla="*/ 81 w 108"/>
                <a:gd name="T23" fmla="*/ 85 h 127"/>
                <a:gd name="T24" fmla="*/ 78 w 108"/>
                <a:gd name="T25" fmla="*/ 85 h 127"/>
                <a:gd name="T26" fmla="*/ 63 w 108"/>
                <a:gd name="T27" fmla="*/ 70 h 127"/>
                <a:gd name="T28" fmla="*/ 72 w 108"/>
                <a:gd name="T29" fmla="*/ 85 h 127"/>
                <a:gd name="T30" fmla="*/ 63 w 108"/>
                <a:gd name="T31" fmla="*/ 76 h 127"/>
                <a:gd name="T32" fmla="*/ 63 w 108"/>
                <a:gd name="T33" fmla="*/ 70 h 127"/>
                <a:gd name="T34" fmla="*/ 48 w 108"/>
                <a:gd name="T35" fmla="*/ 70 h 127"/>
                <a:gd name="T36" fmla="*/ 51 w 108"/>
                <a:gd name="T37" fmla="*/ 67 h 127"/>
                <a:gd name="T38" fmla="*/ 78 w 108"/>
                <a:gd name="T39" fmla="*/ 64 h 127"/>
                <a:gd name="T40" fmla="*/ 78 w 108"/>
                <a:gd name="T41" fmla="*/ 58 h 127"/>
                <a:gd name="T42" fmla="*/ 60 w 108"/>
                <a:gd name="T43" fmla="*/ 55 h 127"/>
                <a:gd name="T44" fmla="*/ 63 w 108"/>
                <a:gd name="T45" fmla="*/ 64 h 127"/>
                <a:gd name="T46" fmla="*/ 63 w 108"/>
                <a:gd name="T47" fmla="*/ 55 h 127"/>
                <a:gd name="T48" fmla="*/ 60 w 108"/>
                <a:gd name="T49" fmla="*/ 49 h 127"/>
                <a:gd name="T50" fmla="*/ 51 w 108"/>
                <a:gd name="T51" fmla="*/ 40 h 127"/>
                <a:gd name="T52" fmla="*/ 48 w 108"/>
                <a:gd name="T53" fmla="*/ 46 h 127"/>
                <a:gd name="T54" fmla="*/ 48 w 108"/>
                <a:gd name="T55" fmla="*/ 37 h 127"/>
                <a:gd name="T56" fmla="*/ 42 w 108"/>
                <a:gd name="T57" fmla="*/ 34 h 127"/>
                <a:gd name="T58" fmla="*/ 36 w 108"/>
                <a:gd name="T59" fmla="*/ 3 h 127"/>
                <a:gd name="T60" fmla="*/ 39 w 108"/>
                <a:gd name="T61" fmla="*/ 16 h 127"/>
                <a:gd name="T62" fmla="*/ 33 w 108"/>
                <a:gd name="T63" fmla="*/ 22 h 127"/>
                <a:gd name="T64" fmla="*/ 33 w 108"/>
                <a:gd name="T65" fmla="*/ 9 h 127"/>
                <a:gd name="T66" fmla="*/ 24 w 108"/>
                <a:gd name="T67" fmla="*/ 0 h 127"/>
                <a:gd name="T68" fmla="*/ 6 w 108"/>
                <a:gd name="T69" fmla="*/ 3 h 127"/>
                <a:gd name="T70" fmla="*/ 18 w 108"/>
                <a:gd name="T71" fmla="*/ 0 h 127"/>
                <a:gd name="T72" fmla="*/ 18 w 108"/>
                <a:gd name="T73" fmla="*/ 3 h 127"/>
                <a:gd name="T74" fmla="*/ 0 w 108"/>
                <a:gd name="T75" fmla="*/ 3 h 127"/>
                <a:gd name="T76" fmla="*/ 30 w 108"/>
                <a:gd name="T77" fmla="*/ 37 h 127"/>
                <a:gd name="T78" fmla="*/ 27 w 108"/>
                <a:gd name="T79" fmla="*/ 40 h 127"/>
                <a:gd name="T80" fmla="*/ 18 w 108"/>
                <a:gd name="T81" fmla="*/ 58 h 127"/>
                <a:gd name="T82" fmla="*/ 18 w 108"/>
                <a:gd name="T83" fmla="*/ 58 h 127"/>
                <a:gd name="T84" fmla="*/ 18 w 108"/>
                <a:gd name="T85" fmla="*/ 58 h 127"/>
                <a:gd name="T86" fmla="*/ 15 w 108"/>
                <a:gd name="T87" fmla="*/ 58 h 127"/>
                <a:gd name="T88" fmla="*/ 18 w 108"/>
                <a:gd name="T89" fmla="*/ 46 h 127"/>
                <a:gd name="T90" fmla="*/ 12 w 108"/>
                <a:gd name="T91" fmla="*/ 43 h 127"/>
                <a:gd name="T92" fmla="*/ 15 w 108"/>
                <a:gd name="T93" fmla="*/ 49 h 127"/>
                <a:gd name="T94" fmla="*/ 21 w 108"/>
                <a:gd name="T95" fmla="*/ 58 h 127"/>
                <a:gd name="T96" fmla="*/ 18 w 108"/>
                <a:gd name="T97" fmla="*/ 70 h 127"/>
                <a:gd name="T98" fmla="*/ 24 w 108"/>
                <a:gd name="T99" fmla="*/ 6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8" h="127">
                  <a:moveTo>
                    <a:pt x="102" y="115"/>
                  </a:moveTo>
                  <a:lnTo>
                    <a:pt x="102" y="115"/>
                  </a:lnTo>
                  <a:lnTo>
                    <a:pt x="102" y="112"/>
                  </a:lnTo>
                  <a:lnTo>
                    <a:pt x="102" y="115"/>
                  </a:lnTo>
                  <a:lnTo>
                    <a:pt x="102" y="115"/>
                  </a:lnTo>
                  <a:close/>
                  <a:moveTo>
                    <a:pt x="87" y="127"/>
                  </a:moveTo>
                  <a:lnTo>
                    <a:pt x="99" y="127"/>
                  </a:lnTo>
                  <a:lnTo>
                    <a:pt x="102" y="121"/>
                  </a:lnTo>
                  <a:lnTo>
                    <a:pt x="102" y="118"/>
                  </a:lnTo>
                  <a:lnTo>
                    <a:pt x="99" y="118"/>
                  </a:lnTo>
                  <a:lnTo>
                    <a:pt x="99" y="121"/>
                  </a:lnTo>
                  <a:lnTo>
                    <a:pt x="93" y="118"/>
                  </a:lnTo>
                  <a:lnTo>
                    <a:pt x="90" y="121"/>
                  </a:lnTo>
                  <a:lnTo>
                    <a:pt x="87" y="127"/>
                  </a:lnTo>
                  <a:lnTo>
                    <a:pt x="87" y="127"/>
                  </a:lnTo>
                  <a:close/>
                  <a:moveTo>
                    <a:pt x="99" y="97"/>
                  </a:moveTo>
                  <a:lnTo>
                    <a:pt x="102" y="94"/>
                  </a:lnTo>
                  <a:lnTo>
                    <a:pt x="108" y="97"/>
                  </a:lnTo>
                  <a:lnTo>
                    <a:pt x="108" y="100"/>
                  </a:lnTo>
                  <a:lnTo>
                    <a:pt x="105" y="97"/>
                  </a:lnTo>
                  <a:lnTo>
                    <a:pt x="102" y="97"/>
                  </a:lnTo>
                  <a:lnTo>
                    <a:pt x="99" y="97"/>
                  </a:lnTo>
                  <a:lnTo>
                    <a:pt x="99" y="97"/>
                  </a:lnTo>
                  <a:close/>
                  <a:moveTo>
                    <a:pt x="90" y="88"/>
                  </a:moveTo>
                  <a:lnTo>
                    <a:pt x="84" y="88"/>
                  </a:lnTo>
                  <a:lnTo>
                    <a:pt x="84" y="91"/>
                  </a:lnTo>
                  <a:lnTo>
                    <a:pt x="81" y="94"/>
                  </a:lnTo>
                  <a:lnTo>
                    <a:pt x="81" y="97"/>
                  </a:lnTo>
                  <a:lnTo>
                    <a:pt x="78" y="97"/>
                  </a:lnTo>
                  <a:lnTo>
                    <a:pt x="81" y="97"/>
                  </a:lnTo>
                  <a:lnTo>
                    <a:pt x="90" y="94"/>
                  </a:lnTo>
                  <a:lnTo>
                    <a:pt x="90" y="88"/>
                  </a:lnTo>
                  <a:lnTo>
                    <a:pt x="90" y="88"/>
                  </a:lnTo>
                  <a:lnTo>
                    <a:pt x="90" y="88"/>
                  </a:lnTo>
                  <a:close/>
                  <a:moveTo>
                    <a:pt x="78" y="85"/>
                  </a:moveTo>
                  <a:lnTo>
                    <a:pt x="81" y="85"/>
                  </a:lnTo>
                  <a:lnTo>
                    <a:pt x="84" y="88"/>
                  </a:lnTo>
                  <a:lnTo>
                    <a:pt x="81" y="88"/>
                  </a:lnTo>
                  <a:lnTo>
                    <a:pt x="78" y="85"/>
                  </a:lnTo>
                  <a:lnTo>
                    <a:pt x="78" y="85"/>
                  </a:lnTo>
                  <a:lnTo>
                    <a:pt x="78" y="85"/>
                  </a:lnTo>
                  <a:close/>
                  <a:moveTo>
                    <a:pt x="63" y="70"/>
                  </a:moveTo>
                  <a:lnTo>
                    <a:pt x="66" y="76"/>
                  </a:lnTo>
                  <a:lnTo>
                    <a:pt x="69" y="79"/>
                  </a:lnTo>
                  <a:lnTo>
                    <a:pt x="72" y="85"/>
                  </a:lnTo>
                  <a:lnTo>
                    <a:pt x="69" y="85"/>
                  </a:lnTo>
                  <a:lnTo>
                    <a:pt x="66" y="82"/>
                  </a:lnTo>
                  <a:lnTo>
                    <a:pt x="63" y="76"/>
                  </a:lnTo>
                  <a:lnTo>
                    <a:pt x="66" y="76"/>
                  </a:lnTo>
                  <a:lnTo>
                    <a:pt x="63" y="70"/>
                  </a:lnTo>
                  <a:lnTo>
                    <a:pt x="63" y="70"/>
                  </a:lnTo>
                  <a:lnTo>
                    <a:pt x="63" y="70"/>
                  </a:lnTo>
                  <a:close/>
                  <a:moveTo>
                    <a:pt x="51" y="67"/>
                  </a:moveTo>
                  <a:lnTo>
                    <a:pt x="48" y="70"/>
                  </a:lnTo>
                  <a:lnTo>
                    <a:pt x="51" y="70"/>
                  </a:lnTo>
                  <a:lnTo>
                    <a:pt x="51" y="67"/>
                  </a:lnTo>
                  <a:lnTo>
                    <a:pt x="51" y="67"/>
                  </a:lnTo>
                  <a:close/>
                  <a:moveTo>
                    <a:pt x="78" y="58"/>
                  </a:moveTo>
                  <a:lnTo>
                    <a:pt x="78" y="64"/>
                  </a:lnTo>
                  <a:lnTo>
                    <a:pt x="78" y="64"/>
                  </a:lnTo>
                  <a:lnTo>
                    <a:pt x="81" y="61"/>
                  </a:lnTo>
                  <a:lnTo>
                    <a:pt x="78" y="58"/>
                  </a:lnTo>
                  <a:lnTo>
                    <a:pt x="78" y="58"/>
                  </a:lnTo>
                  <a:close/>
                  <a:moveTo>
                    <a:pt x="60" y="49"/>
                  </a:moveTo>
                  <a:lnTo>
                    <a:pt x="57" y="52"/>
                  </a:lnTo>
                  <a:lnTo>
                    <a:pt x="60" y="55"/>
                  </a:lnTo>
                  <a:lnTo>
                    <a:pt x="63" y="61"/>
                  </a:lnTo>
                  <a:lnTo>
                    <a:pt x="60" y="61"/>
                  </a:lnTo>
                  <a:lnTo>
                    <a:pt x="63" y="64"/>
                  </a:lnTo>
                  <a:lnTo>
                    <a:pt x="66" y="64"/>
                  </a:lnTo>
                  <a:lnTo>
                    <a:pt x="66" y="61"/>
                  </a:lnTo>
                  <a:lnTo>
                    <a:pt x="63" y="55"/>
                  </a:lnTo>
                  <a:lnTo>
                    <a:pt x="63" y="52"/>
                  </a:lnTo>
                  <a:lnTo>
                    <a:pt x="60" y="49"/>
                  </a:lnTo>
                  <a:lnTo>
                    <a:pt x="60" y="49"/>
                  </a:lnTo>
                  <a:close/>
                  <a:moveTo>
                    <a:pt x="42" y="34"/>
                  </a:moveTo>
                  <a:lnTo>
                    <a:pt x="48" y="37"/>
                  </a:lnTo>
                  <a:lnTo>
                    <a:pt x="51" y="40"/>
                  </a:lnTo>
                  <a:lnTo>
                    <a:pt x="51" y="46"/>
                  </a:lnTo>
                  <a:lnTo>
                    <a:pt x="48" y="46"/>
                  </a:lnTo>
                  <a:lnTo>
                    <a:pt x="48" y="46"/>
                  </a:lnTo>
                  <a:lnTo>
                    <a:pt x="48" y="43"/>
                  </a:lnTo>
                  <a:lnTo>
                    <a:pt x="51" y="40"/>
                  </a:lnTo>
                  <a:lnTo>
                    <a:pt x="48" y="37"/>
                  </a:lnTo>
                  <a:lnTo>
                    <a:pt x="42" y="37"/>
                  </a:lnTo>
                  <a:lnTo>
                    <a:pt x="42" y="34"/>
                  </a:lnTo>
                  <a:lnTo>
                    <a:pt x="42" y="34"/>
                  </a:lnTo>
                  <a:close/>
                  <a:moveTo>
                    <a:pt x="24" y="0"/>
                  </a:moveTo>
                  <a:lnTo>
                    <a:pt x="30" y="0"/>
                  </a:lnTo>
                  <a:lnTo>
                    <a:pt x="36" y="3"/>
                  </a:lnTo>
                  <a:lnTo>
                    <a:pt x="36" y="6"/>
                  </a:lnTo>
                  <a:lnTo>
                    <a:pt x="39" y="9"/>
                  </a:lnTo>
                  <a:lnTo>
                    <a:pt x="39" y="16"/>
                  </a:lnTo>
                  <a:lnTo>
                    <a:pt x="36" y="16"/>
                  </a:lnTo>
                  <a:lnTo>
                    <a:pt x="36" y="19"/>
                  </a:lnTo>
                  <a:lnTo>
                    <a:pt x="33" y="22"/>
                  </a:lnTo>
                  <a:lnTo>
                    <a:pt x="33" y="16"/>
                  </a:lnTo>
                  <a:lnTo>
                    <a:pt x="33" y="13"/>
                  </a:lnTo>
                  <a:lnTo>
                    <a:pt x="33" y="9"/>
                  </a:lnTo>
                  <a:lnTo>
                    <a:pt x="30" y="6"/>
                  </a:lnTo>
                  <a:lnTo>
                    <a:pt x="30" y="0"/>
                  </a:lnTo>
                  <a:lnTo>
                    <a:pt x="24" y="0"/>
                  </a:lnTo>
                  <a:lnTo>
                    <a:pt x="24" y="0"/>
                  </a:lnTo>
                  <a:close/>
                  <a:moveTo>
                    <a:pt x="0" y="3"/>
                  </a:moveTo>
                  <a:lnTo>
                    <a:pt x="6" y="3"/>
                  </a:lnTo>
                  <a:lnTo>
                    <a:pt x="9" y="6"/>
                  </a:lnTo>
                  <a:lnTo>
                    <a:pt x="15" y="0"/>
                  </a:lnTo>
                  <a:lnTo>
                    <a:pt x="18" y="0"/>
                  </a:lnTo>
                  <a:lnTo>
                    <a:pt x="24" y="6"/>
                  </a:lnTo>
                  <a:lnTo>
                    <a:pt x="21" y="6"/>
                  </a:lnTo>
                  <a:lnTo>
                    <a:pt x="18" y="3"/>
                  </a:lnTo>
                  <a:lnTo>
                    <a:pt x="9" y="9"/>
                  </a:lnTo>
                  <a:lnTo>
                    <a:pt x="6" y="9"/>
                  </a:lnTo>
                  <a:lnTo>
                    <a:pt x="0" y="3"/>
                  </a:lnTo>
                  <a:lnTo>
                    <a:pt x="0" y="3"/>
                  </a:lnTo>
                  <a:close/>
                  <a:moveTo>
                    <a:pt x="24" y="40"/>
                  </a:moveTo>
                  <a:lnTo>
                    <a:pt x="30" y="37"/>
                  </a:lnTo>
                  <a:lnTo>
                    <a:pt x="33" y="37"/>
                  </a:lnTo>
                  <a:lnTo>
                    <a:pt x="33" y="40"/>
                  </a:lnTo>
                  <a:lnTo>
                    <a:pt x="27" y="40"/>
                  </a:lnTo>
                  <a:lnTo>
                    <a:pt x="24" y="40"/>
                  </a:lnTo>
                  <a:lnTo>
                    <a:pt x="24" y="40"/>
                  </a:lnTo>
                  <a:close/>
                  <a:moveTo>
                    <a:pt x="18" y="58"/>
                  </a:moveTo>
                  <a:lnTo>
                    <a:pt x="18" y="55"/>
                  </a:lnTo>
                  <a:lnTo>
                    <a:pt x="21" y="55"/>
                  </a:lnTo>
                  <a:lnTo>
                    <a:pt x="18" y="58"/>
                  </a:lnTo>
                  <a:lnTo>
                    <a:pt x="18" y="58"/>
                  </a:lnTo>
                  <a:close/>
                  <a:moveTo>
                    <a:pt x="15" y="58"/>
                  </a:moveTo>
                  <a:lnTo>
                    <a:pt x="18" y="58"/>
                  </a:lnTo>
                  <a:lnTo>
                    <a:pt x="18" y="61"/>
                  </a:lnTo>
                  <a:lnTo>
                    <a:pt x="15" y="58"/>
                  </a:lnTo>
                  <a:lnTo>
                    <a:pt x="15" y="58"/>
                  </a:lnTo>
                  <a:close/>
                  <a:moveTo>
                    <a:pt x="15" y="55"/>
                  </a:moveTo>
                  <a:lnTo>
                    <a:pt x="21" y="52"/>
                  </a:lnTo>
                  <a:lnTo>
                    <a:pt x="18" y="46"/>
                  </a:lnTo>
                  <a:lnTo>
                    <a:pt x="18" y="40"/>
                  </a:lnTo>
                  <a:lnTo>
                    <a:pt x="15" y="40"/>
                  </a:lnTo>
                  <a:lnTo>
                    <a:pt x="12" y="43"/>
                  </a:lnTo>
                  <a:lnTo>
                    <a:pt x="9" y="49"/>
                  </a:lnTo>
                  <a:lnTo>
                    <a:pt x="12" y="52"/>
                  </a:lnTo>
                  <a:lnTo>
                    <a:pt x="15" y="49"/>
                  </a:lnTo>
                  <a:lnTo>
                    <a:pt x="15" y="55"/>
                  </a:lnTo>
                  <a:lnTo>
                    <a:pt x="15" y="55"/>
                  </a:lnTo>
                  <a:close/>
                  <a:moveTo>
                    <a:pt x="21" y="58"/>
                  </a:moveTo>
                  <a:lnTo>
                    <a:pt x="18" y="61"/>
                  </a:lnTo>
                  <a:lnTo>
                    <a:pt x="18" y="64"/>
                  </a:lnTo>
                  <a:lnTo>
                    <a:pt x="18" y="70"/>
                  </a:lnTo>
                  <a:lnTo>
                    <a:pt x="21" y="70"/>
                  </a:lnTo>
                  <a:lnTo>
                    <a:pt x="24" y="64"/>
                  </a:lnTo>
                  <a:lnTo>
                    <a:pt x="24" y="64"/>
                  </a:lnTo>
                  <a:lnTo>
                    <a:pt x="24" y="61"/>
                  </a:lnTo>
                  <a:lnTo>
                    <a:pt x="21" y="58"/>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80" name="Freeform 1079"/>
            <p:cNvSpPr>
              <a:spLocks noEditPoints="1"/>
            </p:cNvSpPr>
            <p:nvPr/>
          </p:nvSpPr>
          <p:spPr bwMode="auto">
            <a:xfrm>
              <a:off x="3879851" y="6594476"/>
              <a:ext cx="695325" cy="125413"/>
            </a:xfrm>
            <a:custGeom>
              <a:avLst/>
              <a:gdLst>
                <a:gd name="T0" fmla="*/ 142 w 145"/>
                <a:gd name="T1" fmla="*/ 24 h 26"/>
                <a:gd name="T2" fmla="*/ 141 w 145"/>
                <a:gd name="T3" fmla="*/ 22 h 26"/>
                <a:gd name="T4" fmla="*/ 139 w 145"/>
                <a:gd name="T5" fmla="*/ 21 h 26"/>
                <a:gd name="T6" fmla="*/ 138 w 145"/>
                <a:gd name="T7" fmla="*/ 20 h 26"/>
                <a:gd name="T8" fmla="*/ 141 w 145"/>
                <a:gd name="T9" fmla="*/ 21 h 26"/>
                <a:gd name="T10" fmla="*/ 141 w 145"/>
                <a:gd name="T11" fmla="*/ 21 h 26"/>
                <a:gd name="T12" fmla="*/ 143 w 145"/>
                <a:gd name="T13" fmla="*/ 23 h 26"/>
                <a:gd name="T14" fmla="*/ 144 w 145"/>
                <a:gd name="T15" fmla="*/ 24 h 26"/>
                <a:gd name="T16" fmla="*/ 145 w 145"/>
                <a:gd name="T17" fmla="*/ 25 h 26"/>
                <a:gd name="T18" fmla="*/ 143 w 145"/>
                <a:gd name="T19" fmla="*/ 26 h 26"/>
                <a:gd name="T20" fmla="*/ 142 w 145"/>
                <a:gd name="T21" fmla="*/ 25 h 26"/>
                <a:gd name="T22" fmla="*/ 8 w 145"/>
                <a:gd name="T23" fmla="*/ 0 h 26"/>
                <a:gd name="T24" fmla="*/ 7 w 145"/>
                <a:gd name="T25" fmla="*/ 0 h 26"/>
                <a:gd name="T26" fmla="*/ 5 w 145"/>
                <a:gd name="T27" fmla="*/ 1 h 26"/>
                <a:gd name="T28" fmla="*/ 5 w 145"/>
                <a:gd name="T29" fmla="*/ 0 h 26"/>
                <a:gd name="T30" fmla="*/ 1 w 145"/>
                <a:gd name="T31" fmla="*/ 5 h 26"/>
                <a:gd name="T32" fmla="*/ 2 w 145"/>
                <a:gd name="T33" fmla="*/ 6 h 26"/>
                <a:gd name="T34" fmla="*/ 0 w 145"/>
                <a:gd name="T35" fmla="*/ 6 h 26"/>
                <a:gd name="T36" fmla="*/ 10 w 145"/>
                <a:gd name="T37" fmla="*/ 8 h 26"/>
                <a:gd name="T38" fmla="*/ 12 w 145"/>
                <a:gd name="T39" fmla="*/ 9 h 26"/>
                <a:gd name="T40" fmla="*/ 11 w 145"/>
                <a:gd name="T41" fmla="*/ 8 h 26"/>
                <a:gd name="T42" fmla="*/ 13 w 145"/>
                <a:gd name="T43" fmla="*/ 8 h 26"/>
                <a:gd name="T44" fmla="*/ 13 w 145"/>
                <a:gd name="T45" fmla="*/ 7 h 26"/>
                <a:gd name="T46" fmla="*/ 14 w 145"/>
                <a:gd name="T47" fmla="*/ 7 h 26"/>
                <a:gd name="T48" fmla="*/ 15 w 145"/>
                <a:gd name="T49" fmla="*/ 6 h 26"/>
                <a:gd name="T50" fmla="*/ 13 w 145"/>
                <a:gd name="T51" fmla="*/ 6 h 26"/>
                <a:gd name="T52" fmla="*/ 15 w 145"/>
                <a:gd name="T53" fmla="*/ 5 h 26"/>
                <a:gd name="T54" fmla="*/ 18 w 145"/>
                <a:gd name="T55" fmla="*/ 4 h 26"/>
                <a:gd name="T56" fmla="*/ 19 w 145"/>
                <a:gd name="T57" fmla="*/ 3 h 26"/>
                <a:gd name="T58" fmla="*/ 18 w 145"/>
                <a:gd name="T59" fmla="*/ 3 h 26"/>
                <a:gd name="T60" fmla="*/ 19 w 145"/>
                <a:gd name="T61" fmla="*/ 2 h 26"/>
                <a:gd name="T62" fmla="*/ 17 w 145"/>
                <a:gd name="T63" fmla="*/ 1 h 26"/>
                <a:gd name="T64" fmla="*/ 17 w 145"/>
                <a:gd name="T65" fmla="*/ 2 h 26"/>
                <a:gd name="T66" fmla="*/ 15 w 145"/>
                <a:gd name="T67" fmla="*/ 1 h 26"/>
                <a:gd name="T68" fmla="*/ 13 w 145"/>
                <a:gd name="T69" fmla="*/ 0 h 26"/>
                <a:gd name="T70" fmla="*/ 12 w 145"/>
                <a:gd name="T71" fmla="*/ 1 h 26"/>
                <a:gd name="T72" fmla="*/ 12 w 145"/>
                <a:gd name="T73" fmla="*/ 3 h 26"/>
                <a:gd name="T74" fmla="*/ 13 w 145"/>
                <a:gd name="T75" fmla="*/ 5 h 26"/>
                <a:gd name="T76" fmla="*/ 11 w 145"/>
                <a:gd name="T77" fmla="*/ 5 h 26"/>
                <a:gd name="T78" fmla="*/ 8 w 145"/>
                <a:gd name="T79" fmla="*/ 1 h 26"/>
                <a:gd name="T80" fmla="*/ 9 w 145"/>
                <a:gd name="T81" fmla="*/ 2 h 26"/>
                <a:gd name="T82" fmla="*/ 10 w 145"/>
                <a:gd name="T83" fmla="*/ 1 h 26"/>
                <a:gd name="T84" fmla="*/ 10 w 145"/>
                <a:gd name="T85" fmla="*/ 3 h 26"/>
                <a:gd name="T86" fmla="*/ 9 w 145"/>
                <a:gd name="T87" fmla="*/ 6 h 26"/>
                <a:gd name="T88" fmla="*/ 6 w 145"/>
                <a:gd name="T89" fmla="*/ 6 h 26"/>
                <a:gd name="T90" fmla="*/ 6 w 145"/>
                <a:gd name="T91" fmla="*/ 8 h 26"/>
                <a:gd name="T92" fmla="*/ 4 w 145"/>
                <a:gd name="T93" fmla="*/ 8 h 26"/>
                <a:gd name="T94" fmla="*/ 2 w 145"/>
                <a:gd name="T95" fmla="*/ 8 h 26"/>
                <a:gd name="T96" fmla="*/ 3 w 145"/>
                <a:gd name="T97" fmla="*/ 7 h 26"/>
                <a:gd name="T98" fmla="*/ 4 w 145"/>
                <a:gd name="T99" fmla="*/ 5 h 26"/>
                <a:gd name="T100" fmla="*/ 6 w 145"/>
                <a:gd name="T101" fmla="*/ 5 h 26"/>
                <a:gd name="T102" fmla="*/ 5 w 145"/>
                <a:gd name="T103" fmla="*/ 4 h 26"/>
                <a:gd name="T104" fmla="*/ 4 w 145"/>
                <a:gd name="T105" fmla="*/ 2 h 26"/>
                <a:gd name="T106" fmla="*/ 6 w 145"/>
                <a:gd name="T107" fmla="*/ 3 h 26"/>
                <a:gd name="T108" fmla="*/ 8 w 145"/>
                <a:gd name="T109"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5" h="26">
                  <a:moveTo>
                    <a:pt x="142" y="25"/>
                  </a:moveTo>
                  <a:cubicBezTo>
                    <a:pt x="142" y="24"/>
                    <a:pt x="142" y="24"/>
                    <a:pt x="142" y="24"/>
                  </a:cubicBezTo>
                  <a:cubicBezTo>
                    <a:pt x="141" y="23"/>
                    <a:pt x="141" y="23"/>
                    <a:pt x="141" y="23"/>
                  </a:cubicBezTo>
                  <a:cubicBezTo>
                    <a:pt x="141" y="22"/>
                    <a:pt x="141" y="22"/>
                    <a:pt x="141" y="22"/>
                  </a:cubicBezTo>
                  <a:cubicBezTo>
                    <a:pt x="140" y="22"/>
                    <a:pt x="140" y="22"/>
                    <a:pt x="140" y="22"/>
                  </a:cubicBezTo>
                  <a:cubicBezTo>
                    <a:pt x="139" y="21"/>
                    <a:pt x="139" y="21"/>
                    <a:pt x="139" y="21"/>
                  </a:cubicBezTo>
                  <a:cubicBezTo>
                    <a:pt x="138" y="21"/>
                    <a:pt x="138" y="21"/>
                    <a:pt x="138" y="21"/>
                  </a:cubicBezTo>
                  <a:cubicBezTo>
                    <a:pt x="138" y="20"/>
                    <a:pt x="138" y="20"/>
                    <a:pt x="138" y="20"/>
                  </a:cubicBezTo>
                  <a:cubicBezTo>
                    <a:pt x="139" y="20"/>
                    <a:pt x="139" y="20"/>
                    <a:pt x="139" y="20"/>
                  </a:cubicBezTo>
                  <a:cubicBezTo>
                    <a:pt x="141" y="21"/>
                    <a:pt x="141" y="21"/>
                    <a:pt x="141" y="21"/>
                  </a:cubicBezTo>
                  <a:cubicBezTo>
                    <a:pt x="141" y="21"/>
                    <a:pt x="141" y="21"/>
                    <a:pt x="141" y="21"/>
                  </a:cubicBezTo>
                  <a:cubicBezTo>
                    <a:pt x="141" y="21"/>
                    <a:pt x="141" y="21"/>
                    <a:pt x="141" y="21"/>
                  </a:cubicBezTo>
                  <a:cubicBezTo>
                    <a:pt x="142" y="22"/>
                    <a:pt x="143" y="22"/>
                    <a:pt x="143" y="22"/>
                  </a:cubicBezTo>
                  <a:cubicBezTo>
                    <a:pt x="143" y="23"/>
                    <a:pt x="143" y="23"/>
                    <a:pt x="143" y="23"/>
                  </a:cubicBezTo>
                  <a:cubicBezTo>
                    <a:pt x="143" y="24"/>
                    <a:pt x="143" y="24"/>
                    <a:pt x="143" y="24"/>
                  </a:cubicBezTo>
                  <a:cubicBezTo>
                    <a:pt x="144" y="24"/>
                    <a:pt x="144" y="24"/>
                    <a:pt x="144" y="24"/>
                  </a:cubicBezTo>
                  <a:cubicBezTo>
                    <a:pt x="145" y="24"/>
                    <a:pt x="145" y="24"/>
                    <a:pt x="145" y="24"/>
                  </a:cubicBezTo>
                  <a:cubicBezTo>
                    <a:pt x="145" y="25"/>
                    <a:pt x="145" y="25"/>
                    <a:pt x="145" y="25"/>
                  </a:cubicBezTo>
                  <a:cubicBezTo>
                    <a:pt x="144" y="25"/>
                    <a:pt x="144" y="25"/>
                    <a:pt x="144" y="25"/>
                  </a:cubicBezTo>
                  <a:cubicBezTo>
                    <a:pt x="143" y="26"/>
                    <a:pt x="143" y="26"/>
                    <a:pt x="143" y="26"/>
                  </a:cubicBezTo>
                  <a:cubicBezTo>
                    <a:pt x="142" y="26"/>
                    <a:pt x="142" y="26"/>
                    <a:pt x="142" y="26"/>
                  </a:cubicBezTo>
                  <a:cubicBezTo>
                    <a:pt x="142" y="25"/>
                    <a:pt x="142" y="25"/>
                    <a:pt x="142" y="25"/>
                  </a:cubicBezTo>
                  <a:close/>
                  <a:moveTo>
                    <a:pt x="7" y="0"/>
                  </a:moveTo>
                  <a:cubicBezTo>
                    <a:pt x="8" y="0"/>
                    <a:pt x="8" y="0"/>
                    <a:pt x="8" y="0"/>
                  </a:cubicBezTo>
                  <a:cubicBezTo>
                    <a:pt x="9" y="0"/>
                    <a:pt x="9" y="0"/>
                    <a:pt x="9" y="0"/>
                  </a:cubicBezTo>
                  <a:cubicBezTo>
                    <a:pt x="7" y="0"/>
                    <a:pt x="7" y="0"/>
                    <a:pt x="7" y="0"/>
                  </a:cubicBezTo>
                  <a:close/>
                  <a:moveTo>
                    <a:pt x="5" y="0"/>
                  </a:moveTo>
                  <a:cubicBezTo>
                    <a:pt x="5" y="1"/>
                    <a:pt x="5" y="1"/>
                    <a:pt x="5" y="1"/>
                  </a:cubicBezTo>
                  <a:cubicBezTo>
                    <a:pt x="6" y="1"/>
                    <a:pt x="6" y="1"/>
                    <a:pt x="6" y="1"/>
                  </a:cubicBezTo>
                  <a:cubicBezTo>
                    <a:pt x="5" y="0"/>
                    <a:pt x="5" y="0"/>
                    <a:pt x="5" y="0"/>
                  </a:cubicBezTo>
                  <a:close/>
                  <a:moveTo>
                    <a:pt x="0" y="6"/>
                  </a:moveTo>
                  <a:cubicBezTo>
                    <a:pt x="1" y="5"/>
                    <a:pt x="1" y="5"/>
                    <a:pt x="1" y="5"/>
                  </a:cubicBezTo>
                  <a:cubicBezTo>
                    <a:pt x="2" y="6"/>
                    <a:pt x="2" y="6"/>
                    <a:pt x="2" y="6"/>
                  </a:cubicBezTo>
                  <a:cubicBezTo>
                    <a:pt x="2" y="6"/>
                    <a:pt x="2" y="6"/>
                    <a:pt x="2" y="6"/>
                  </a:cubicBezTo>
                  <a:cubicBezTo>
                    <a:pt x="1" y="6"/>
                    <a:pt x="1" y="6"/>
                    <a:pt x="1" y="6"/>
                  </a:cubicBezTo>
                  <a:cubicBezTo>
                    <a:pt x="0" y="6"/>
                    <a:pt x="0" y="6"/>
                    <a:pt x="0" y="6"/>
                  </a:cubicBezTo>
                  <a:close/>
                  <a:moveTo>
                    <a:pt x="9" y="8"/>
                  </a:moveTo>
                  <a:cubicBezTo>
                    <a:pt x="10" y="8"/>
                    <a:pt x="10" y="8"/>
                    <a:pt x="10" y="8"/>
                  </a:cubicBezTo>
                  <a:cubicBezTo>
                    <a:pt x="11" y="9"/>
                    <a:pt x="11" y="9"/>
                    <a:pt x="11" y="9"/>
                  </a:cubicBezTo>
                  <a:cubicBezTo>
                    <a:pt x="12" y="9"/>
                    <a:pt x="12" y="9"/>
                    <a:pt x="12" y="9"/>
                  </a:cubicBezTo>
                  <a:cubicBezTo>
                    <a:pt x="12" y="9"/>
                    <a:pt x="12" y="9"/>
                    <a:pt x="12" y="9"/>
                  </a:cubicBezTo>
                  <a:cubicBezTo>
                    <a:pt x="11" y="8"/>
                    <a:pt x="11" y="8"/>
                    <a:pt x="11" y="8"/>
                  </a:cubicBezTo>
                  <a:cubicBezTo>
                    <a:pt x="12" y="7"/>
                    <a:pt x="12" y="7"/>
                    <a:pt x="12" y="7"/>
                  </a:cubicBezTo>
                  <a:cubicBezTo>
                    <a:pt x="13" y="8"/>
                    <a:pt x="13" y="8"/>
                    <a:pt x="13" y="8"/>
                  </a:cubicBezTo>
                  <a:cubicBezTo>
                    <a:pt x="13" y="8"/>
                    <a:pt x="13" y="8"/>
                    <a:pt x="13" y="8"/>
                  </a:cubicBezTo>
                  <a:cubicBezTo>
                    <a:pt x="13" y="7"/>
                    <a:pt x="13" y="7"/>
                    <a:pt x="13" y="7"/>
                  </a:cubicBezTo>
                  <a:cubicBezTo>
                    <a:pt x="13" y="6"/>
                    <a:pt x="13" y="6"/>
                    <a:pt x="13" y="6"/>
                  </a:cubicBezTo>
                  <a:cubicBezTo>
                    <a:pt x="14" y="7"/>
                    <a:pt x="14" y="7"/>
                    <a:pt x="14" y="7"/>
                  </a:cubicBezTo>
                  <a:cubicBezTo>
                    <a:pt x="15" y="6"/>
                    <a:pt x="15" y="6"/>
                    <a:pt x="15" y="6"/>
                  </a:cubicBezTo>
                  <a:cubicBezTo>
                    <a:pt x="15" y="6"/>
                    <a:pt x="15" y="6"/>
                    <a:pt x="15" y="6"/>
                  </a:cubicBezTo>
                  <a:cubicBezTo>
                    <a:pt x="14" y="6"/>
                    <a:pt x="14" y="6"/>
                    <a:pt x="14" y="6"/>
                  </a:cubicBezTo>
                  <a:cubicBezTo>
                    <a:pt x="13" y="6"/>
                    <a:pt x="13" y="6"/>
                    <a:pt x="13" y="6"/>
                  </a:cubicBezTo>
                  <a:cubicBezTo>
                    <a:pt x="14" y="5"/>
                    <a:pt x="14" y="5"/>
                    <a:pt x="14" y="5"/>
                  </a:cubicBezTo>
                  <a:cubicBezTo>
                    <a:pt x="15" y="5"/>
                    <a:pt x="15" y="5"/>
                    <a:pt x="15" y="5"/>
                  </a:cubicBezTo>
                  <a:cubicBezTo>
                    <a:pt x="17" y="5"/>
                    <a:pt x="17" y="5"/>
                    <a:pt x="17" y="5"/>
                  </a:cubicBezTo>
                  <a:cubicBezTo>
                    <a:pt x="18" y="4"/>
                    <a:pt x="18" y="4"/>
                    <a:pt x="18" y="4"/>
                  </a:cubicBezTo>
                  <a:cubicBezTo>
                    <a:pt x="19" y="4"/>
                    <a:pt x="19" y="4"/>
                    <a:pt x="19" y="4"/>
                  </a:cubicBezTo>
                  <a:cubicBezTo>
                    <a:pt x="19" y="3"/>
                    <a:pt x="19" y="3"/>
                    <a:pt x="19" y="3"/>
                  </a:cubicBezTo>
                  <a:cubicBezTo>
                    <a:pt x="18" y="3"/>
                    <a:pt x="18" y="3"/>
                    <a:pt x="18" y="3"/>
                  </a:cubicBezTo>
                  <a:cubicBezTo>
                    <a:pt x="18" y="3"/>
                    <a:pt x="18" y="3"/>
                    <a:pt x="18" y="3"/>
                  </a:cubicBezTo>
                  <a:cubicBezTo>
                    <a:pt x="18" y="2"/>
                    <a:pt x="18" y="2"/>
                    <a:pt x="18" y="2"/>
                  </a:cubicBezTo>
                  <a:cubicBezTo>
                    <a:pt x="19" y="2"/>
                    <a:pt x="19" y="2"/>
                    <a:pt x="19" y="2"/>
                  </a:cubicBezTo>
                  <a:cubicBezTo>
                    <a:pt x="19" y="2"/>
                    <a:pt x="19" y="2"/>
                    <a:pt x="19" y="2"/>
                  </a:cubicBezTo>
                  <a:cubicBezTo>
                    <a:pt x="17" y="1"/>
                    <a:pt x="17" y="1"/>
                    <a:pt x="17" y="1"/>
                  </a:cubicBezTo>
                  <a:cubicBezTo>
                    <a:pt x="16" y="1"/>
                    <a:pt x="16" y="1"/>
                    <a:pt x="16" y="1"/>
                  </a:cubicBezTo>
                  <a:cubicBezTo>
                    <a:pt x="17" y="2"/>
                    <a:pt x="17" y="2"/>
                    <a:pt x="17" y="2"/>
                  </a:cubicBezTo>
                  <a:cubicBezTo>
                    <a:pt x="16" y="3"/>
                    <a:pt x="16" y="3"/>
                    <a:pt x="16" y="3"/>
                  </a:cubicBezTo>
                  <a:cubicBezTo>
                    <a:pt x="15" y="1"/>
                    <a:pt x="15" y="1"/>
                    <a:pt x="15" y="1"/>
                  </a:cubicBezTo>
                  <a:cubicBezTo>
                    <a:pt x="15" y="0"/>
                    <a:pt x="15" y="0"/>
                    <a:pt x="15" y="0"/>
                  </a:cubicBezTo>
                  <a:cubicBezTo>
                    <a:pt x="13" y="0"/>
                    <a:pt x="13" y="0"/>
                    <a:pt x="13" y="0"/>
                  </a:cubicBezTo>
                  <a:cubicBezTo>
                    <a:pt x="13" y="1"/>
                    <a:pt x="13" y="1"/>
                    <a:pt x="13" y="1"/>
                  </a:cubicBezTo>
                  <a:cubicBezTo>
                    <a:pt x="12" y="1"/>
                    <a:pt x="12" y="1"/>
                    <a:pt x="12" y="1"/>
                  </a:cubicBezTo>
                  <a:cubicBezTo>
                    <a:pt x="12" y="2"/>
                    <a:pt x="12" y="2"/>
                    <a:pt x="12" y="2"/>
                  </a:cubicBezTo>
                  <a:cubicBezTo>
                    <a:pt x="12" y="3"/>
                    <a:pt x="12" y="3"/>
                    <a:pt x="12" y="3"/>
                  </a:cubicBezTo>
                  <a:cubicBezTo>
                    <a:pt x="13" y="4"/>
                    <a:pt x="13" y="4"/>
                    <a:pt x="13" y="4"/>
                  </a:cubicBezTo>
                  <a:cubicBezTo>
                    <a:pt x="13" y="5"/>
                    <a:pt x="13" y="5"/>
                    <a:pt x="13" y="5"/>
                  </a:cubicBezTo>
                  <a:cubicBezTo>
                    <a:pt x="12" y="4"/>
                    <a:pt x="12" y="4"/>
                    <a:pt x="12" y="4"/>
                  </a:cubicBezTo>
                  <a:cubicBezTo>
                    <a:pt x="11" y="5"/>
                    <a:pt x="11" y="5"/>
                    <a:pt x="11" y="5"/>
                  </a:cubicBezTo>
                  <a:cubicBezTo>
                    <a:pt x="9" y="8"/>
                    <a:pt x="9" y="8"/>
                    <a:pt x="9" y="8"/>
                  </a:cubicBezTo>
                  <a:close/>
                  <a:moveTo>
                    <a:pt x="8" y="1"/>
                  </a:moveTo>
                  <a:cubicBezTo>
                    <a:pt x="9" y="2"/>
                    <a:pt x="9" y="2"/>
                    <a:pt x="9" y="2"/>
                  </a:cubicBezTo>
                  <a:cubicBezTo>
                    <a:pt x="9" y="2"/>
                    <a:pt x="9" y="2"/>
                    <a:pt x="9" y="2"/>
                  </a:cubicBezTo>
                  <a:cubicBezTo>
                    <a:pt x="10" y="1"/>
                    <a:pt x="10" y="1"/>
                    <a:pt x="10" y="1"/>
                  </a:cubicBezTo>
                  <a:cubicBezTo>
                    <a:pt x="10" y="1"/>
                    <a:pt x="10" y="1"/>
                    <a:pt x="10" y="1"/>
                  </a:cubicBezTo>
                  <a:cubicBezTo>
                    <a:pt x="11" y="2"/>
                    <a:pt x="11" y="2"/>
                    <a:pt x="11" y="2"/>
                  </a:cubicBezTo>
                  <a:cubicBezTo>
                    <a:pt x="10" y="3"/>
                    <a:pt x="10" y="3"/>
                    <a:pt x="10" y="3"/>
                  </a:cubicBezTo>
                  <a:cubicBezTo>
                    <a:pt x="9" y="5"/>
                    <a:pt x="9" y="5"/>
                    <a:pt x="9" y="5"/>
                  </a:cubicBezTo>
                  <a:cubicBezTo>
                    <a:pt x="9" y="6"/>
                    <a:pt x="9" y="6"/>
                    <a:pt x="9" y="6"/>
                  </a:cubicBezTo>
                  <a:cubicBezTo>
                    <a:pt x="7" y="7"/>
                    <a:pt x="7" y="7"/>
                    <a:pt x="7" y="7"/>
                  </a:cubicBezTo>
                  <a:cubicBezTo>
                    <a:pt x="6" y="6"/>
                    <a:pt x="6" y="6"/>
                    <a:pt x="6" y="6"/>
                  </a:cubicBezTo>
                  <a:cubicBezTo>
                    <a:pt x="5" y="7"/>
                    <a:pt x="5" y="7"/>
                    <a:pt x="5" y="7"/>
                  </a:cubicBezTo>
                  <a:cubicBezTo>
                    <a:pt x="6" y="8"/>
                    <a:pt x="6" y="8"/>
                    <a:pt x="6" y="8"/>
                  </a:cubicBezTo>
                  <a:cubicBezTo>
                    <a:pt x="5" y="9"/>
                    <a:pt x="5" y="9"/>
                    <a:pt x="5" y="9"/>
                  </a:cubicBezTo>
                  <a:cubicBezTo>
                    <a:pt x="4" y="8"/>
                    <a:pt x="4" y="8"/>
                    <a:pt x="4" y="8"/>
                  </a:cubicBezTo>
                  <a:cubicBezTo>
                    <a:pt x="3" y="9"/>
                    <a:pt x="3" y="9"/>
                    <a:pt x="3" y="9"/>
                  </a:cubicBezTo>
                  <a:cubicBezTo>
                    <a:pt x="2" y="8"/>
                    <a:pt x="2" y="8"/>
                    <a:pt x="2" y="8"/>
                  </a:cubicBezTo>
                  <a:cubicBezTo>
                    <a:pt x="2" y="7"/>
                    <a:pt x="2" y="7"/>
                    <a:pt x="2" y="7"/>
                  </a:cubicBezTo>
                  <a:cubicBezTo>
                    <a:pt x="3" y="7"/>
                    <a:pt x="3" y="7"/>
                    <a:pt x="3" y="7"/>
                  </a:cubicBezTo>
                  <a:cubicBezTo>
                    <a:pt x="4" y="6"/>
                    <a:pt x="4" y="6"/>
                    <a:pt x="4" y="6"/>
                  </a:cubicBezTo>
                  <a:cubicBezTo>
                    <a:pt x="4" y="5"/>
                    <a:pt x="4" y="5"/>
                    <a:pt x="4" y="5"/>
                  </a:cubicBezTo>
                  <a:cubicBezTo>
                    <a:pt x="5" y="5"/>
                    <a:pt x="5" y="5"/>
                    <a:pt x="5" y="5"/>
                  </a:cubicBezTo>
                  <a:cubicBezTo>
                    <a:pt x="6" y="5"/>
                    <a:pt x="6" y="5"/>
                    <a:pt x="6" y="5"/>
                  </a:cubicBezTo>
                  <a:cubicBezTo>
                    <a:pt x="6" y="4"/>
                    <a:pt x="6" y="4"/>
                    <a:pt x="6" y="4"/>
                  </a:cubicBezTo>
                  <a:cubicBezTo>
                    <a:pt x="5" y="4"/>
                    <a:pt x="5" y="4"/>
                    <a:pt x="5" y="4"/>
                  </a:cubicBezTo>
                  <a:cubicBezTo>
                    <a:pt x="3" y="2"/>
                    <a:pt x="3" y="2"/>
                    <a:pt x="3" y="2"/>
                  </a:cubicBezTo>
                  <a:cubicBezTo>
                    <a:pt x="4" y="2"/>
                    <a:pt x="4" y="2"/>
                    <a:pt x="4" y="2"/>
                  </a:cubicBezTo>
                  <a:cubicBezTo>
                    <a:pt x="5" y="3"/>
                    <a:pt x="5" y="3"/>
                    <a:pt x="5" y="3"/>
                  </a:cubicBezTo>
                  <a:cubicBezTo>
                    <a:pt x="6" y="3"/>
                    <a:pt x="6" y="3"/>
                    <a:pt x="6" y="3"/>
                  </a:cubicBezTo>
                  <a:cubicBezTo>
                    <a:pt x="7" y="1"/>
                    <a:pt x="7" y="1"/>
                    <a:pt x="7" y="1"/>
                  </a:cubicBezTo>
                  <a:lnTo>
                    <a:pt x="8" y="1"/>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81" name="Freeform 1080"/>
            <p:cNvSpPr>
              <a:spLocks/>
            </p:cNvSpPr>
            <p:nvPr/>
          </p:nvSpPr>
          <p:spPr bwMode="auto">
            <a:xfrm>
              <a:off x="3065463" y="4546601"/>
              <a:ext cx="168275" cy="76200"/>
            </a:xfrm>
            <a:custGeom>
              <a:avLst/>
              <a:gdLst>
                <a:gd name="T0" fmla="*/ 91 w 106"/>
                <a:gd name="T1" fmla="*/ 42 h 48"/>
                <a:gd name="T2" fmla="*/ 85 w 106"/>
                <a:gd name="T3" fmla="*/ 30 h 48"/>
                <a:gd name="T4" fmla="*/ 91 w 106"/>
                <a:gd name="T5" fmla="*/ 24 h 48"/>
                <a:gd name="T6" fmla="*/ 94 w 106"/>
                <a:gd name="T7" fmla="*/ 24 h 48"/>
                <a:gd name="T8" fmla="*/ 91 w 106"/>
                <a:gd name="T9" fmla="*/ 21 h 48"/>
                <a:gd name="T10" fmla="*/ 88 w 106"/>
                <a:gd name="T11" fmla="*/ 24 h 48"/>
                <a:gd name="T12" fmla="*/ 85 w 106"/>
                <a:gd name="T13" fmla="*/ 18 h 48"/>
                <a:gd name="T14" fmla="*/ 79 w 106"/>
                <a:gd name="T15" fmla="*/ 15 h 48"/>
                <a:gd name="T16" fmla="*/ 73 w 106"/>
                <a:gd name="T17" fmla="*/ 9 h 48"/>
                <a:gd name="T18" fmla="*/ 63 w 106"/>
                <a:gd name="T19" fmla="*/ 12 h 48"/>
                <a:gd name="T20" fmla="*/ 63 w 106"/>
                <a:gd name="T21" fmla="*/ 18 h 48"/>
                <a:gd name="T22" fmla="*/ 57 w 106"/>
                <a:gd name="T23" fmla="*/ 24 h 48"/>
                <a:gd name="T24" fmla="*/ 48 w 106"/>
                <a:gd name="T25" fmla="*/ 27 h 48"/>
                <a:gd name="T26" fmla="*/ 48 w 106"/>
                <a:gd name="T27" fmla="*/ 33 h 48"/>
                <a:gd name="T28" fmla="*/ 54 w 106"/>
                <a:gd name="T29" fmla="*/ 36 h 48"/>
                <a:gd name="T30" fmla="*/ 54 w 106"/>
                <a:gd name="T31" fmla="*/ 42 h 48"/>
                <a:gd name="T32" fmla="*/ 48 w 106"/>
                <a:gd name="T33" fmla="*/ 45 h 48"/>
                <a:gd name="T34" fmla="*/ 39 w 106"/>
                <a:gd name="T35" fmla="*/ 45 h 48"/>
                <a:gd name="T36" fmla="*/ 39 w 106"/>
                <a:gd name="T37" fmla="*/ 42 h 48"/>
                <a:gd name="T38" fmla="*/ 39 w 106"/>
                <a:gd name="T39" fmla="*/ 36 h 48"/>
                <a:gd name="T40" fmla="*/ 36 w 106"/>
                <a:gd name="T41" fmla="*/ 33 h 48"/>
                <a:gd name="T42" fmla="*/ 36 w 106"/>
                <a:gd name="T43" fmla="*/ 36 h 48"/>
                <a:gd name="T44" fmla="*/ 30 w 106"/>
                <a:gd name="T45" fmla="*/ 39 h 48"/>
                <a:gd name="T46" fmla="*/ 24 w 106"/>
                <a:gd name="T47" fmla="*/ 33 h 48"/>
                <a:gd name="T48" fmla="*/ 18 w 106"/>
                <a:gd name="T49" fmla="*/ 27 h 48"/>
                <a:gd name="T50" fmla="*/ 15 w 106"/>
                <a:gd name="T51" fmla="*/ 24 h 48"/>
                <a:gd name="T52" fmla="*/ 12 w 106"/>
                <a:gd name="T53" fmla="*/ 24 h 48"/>
                <a:gd name="T54" fmla="*/ 6 w 106"/>
                <a:gd name="T55" fmla="*/ 24 h 48"/>
                <a:gd name="T56" fmla="*/ 3 w 106"/>
                <a:gd name="T57" fmla="*/ 24 h 48"/>
                <a:gd name="T58" fmla="*/ 3 w 106"/>
                <a:gd name="T59" fmla="*/ 18 h 48"/>
                <a:gd name="T60" fmla="*/ 3 w 106"/>
                <a:gd name="T61" fmla="*/ 12 h 48"/>
                <a:gd name="T62" fmla="*/ 3 w 106"/>
                <a:gd name="T63" fmla="*/ 9 h 48"/>
                <a:gd name="T64" fmla="*/ 3 w 106"/>
                <a:gd name="T65" fmla="*/ 3 h 48"/>
                <a:gd name="T66" fmla="*/ 9 w 106"/>
                <a:gd name="T67" fmla="*/ 3 h 48"/>
                <a:gd name="T68" fmla="*/ 12 w 106"/>
                <a:gd name="T69" fmla="*/ 6 h 48"/>
                <a:gd name="T70" fmla="*/ 15 w 106"/>
                <a:gd name="T71" fmla="*/ 6 h 48"/>
                <a:gd name="T72" fmla="*/ 15 w 106"/>
                <a:gd name="T73" fmla="*/ 9 h 48"/>
                <a:gd name="T74" fmla="*/ 15 w 106"/>
                <a:gd name="T75" fmla="*/ 12 h 48"/>
                <a:gd name="T76" fmla="*/ 21 w 106"/>
                <a:gd name="T77" fmla="*/ 12 h 48"/>
                <a:gd name="T78" fmla="*/ 18 w 106"/>
                <a:gd name="T79" fmla="*/ 9 h 48"/>
                <a:gd name="T80" fmla="*/ 24 w 106"/>
                <a:gd name="T81" fmla="*/ 9 h 48"/>
                <a:gd name="T82" fmla="*/ 36 w 106"/>
                <a:gd name="T83" fmla="*/ 15 h 48"/>
                <a:gd name="T84" fmla="*/ 45 w 106"/>
                <a:gd name="T85" fmla="*/ 12 h 48"/>
                <a:gd name="T86" fmla="*/ 60 w 106"/>
                <a:gd name="T87" fmla="*/ 3 h 48"/>
                <a:gd name="T88" fmla="*/ 70 w 106"/>
                <a:gd name="T89" fmla="*/ 0 h 48"/>
                <a:gd name="T90" fmla="*/ 73 w 106"/>
                <a:gd name="T91" fmla="*/ 3 h 48"/>
                <a:gd name="T92" fmla="*/ 85 w 106"/>
                <a:gd name="T93" fmla="*/ 3 h 48"/>
                <a:gd name="T94" fmla="*/ 97 w 106"/>
                <a:gd name="T95" fmla="*/ 9 h 48"/>
                <a:gd name="T96" fmla="*/ 100 w 106"/>
                <a:gd name="T97" fmla="*/ 15 h 48"/>
                <a:gd name="T98" fmla="*/ 106 w 106"/>
                <a:gd name="T99" fmla="*/ 18 h 48"/>
                <a:gd name="T100" fmla="*/ 106 w 106"/>
                <a:gd name="T101" fmla="*/ 24 h 48"/>
                <a:gd name="T102" fmla="*/ 103 w 106"/>
                <a:gd name="T103" fmla="*/ 33 h 48"/>
                <a:gd name="T104" fmla="*/ 100 w 106"/>
                <a:gd name="T105" fmla="*/ 39 h 48"/>
                <a:gd name="T106" fmla="*/ 97 w 106"/>
                <a:gd name="T10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6" h="48">
                  <a:moveTo>
                    <a:pt x="97" y="45"/>
                  </a:moveTo>
                  <a:lnTo>
                    <a:pt x="91" y="42"/>
                  </a:lnTo>
                  <a:lnTo>
                    <a:pt x="88" y="36"/>
                  </a:lnTo>
                  <a:lnTo>
                    <a:pt x="85" y="30"/>
                  </a:lnTo>
                  <a:lnTo>
                    <a:pt x="88" y="30"/>
                  </a:lnTo>
                  <a:lnTo>
                    <a:pt x="91" y="24"/>
                  </a:lnTo>
                  <a:lnTo>
                    <a:pt x="94" y="24"/>
                  </a:lnTo>
                  <a:lnTo>
                    <a:pt x="94" y="24"/>
                  </a:lnTo>
                  <a:lnTo>
                    <a:pt x="94" y="21"/>
                  </a:lnTo>
                  <a:lnTo>
                    <a:pt x="91" y="21"/>
                  </a:lnTo>
                  <a:lnTo>
                    <a:pt x="88" y="24"/>
                  </a:lnTo>
                  <a:lnTo>
                    <a:pt x="88" y="24"/>
                  </a:lnTo>
                  <a:lnTo>
                    <a:pt x="85" y="24"/>
                  </a:lnTo>
                  <a:lnTo>
                    <a:pt x="85" y="18"/>
                  </a:lnTo>
                  <a:lnTo>
                    <a:pt x="82" y="15"/>
                  </a:lnTo>
                  <a:lnTo>
                    <a:pt x="79" y="15"/>
                  </a:lnTo>
                  <a:lnTo>
                    <a:pt x="76" y="12"/>
                  </a:lnTo>
                  <a:lnTo>
                    <a:pt x="73" y="9"/>
                  </a:lnTo>
                  <a:lnTo>
                    <a:pt x="67" y="9"/>
                  </a:lnTo>
                  <a:lnTo>
                    <a:pt x="63" y="12"/>
                  </a:lnTo>
                  <a:lnTo>
                    <a:pt x="60" y="18"/>
                  </a:lnTo>
                  <a:lnTo>
                    <a:pt x="63" y="18"/>
                  </a:lnTo>
                  <a:lnTo>
                    <a:pt x="63" y="18"/>
                  </a:lnTo>
                  <a:lnTo>
                    <a:pt x="57" y="24"/>
                  </a:lnTo>
                  <a:lnTo>
                    <a:pt x="51" y="24"/>
                  </a:lnTo>
                  <a:lnTo>
                    <a:pt x="48" y="27"/>
                  </a:lnTo>
                  <a:lnTo>
                    <a:pt x="48" y="30"/>
                  </a:lnTo>
                  <a:lnTo>
                    <a:pt x="48" y="33"/>
                  </a:lnTo>
                  <a:lnTo>
                    <a:pt x="51" y="33"/>
                  </a:lnTo>
                  <a:lnTo>
                    <a:pt x="54" y="36"/>
                  </a:lnTo>
                  <a:lnTo>
                    <a:pt x="54" y="42"/>
                  </a:lnTo>
                  <a:lnTo>
                    <a:pt x="54" y="42"/>
                  </a:lnTo>
                  <a:lnTo>
                    <a:pt x="51" y="42"/>
                  </a:lnTo>
                  <a:lnTo>
                    <a:pt x="48" y="45"/>
                  </a:lnTo>
                  <a:lnTo>
                    <a:pt x="45" y="48"/>
                  </a:lnTo>
                  <a:lnTo>
                    <a:pt x="39" y="45"/>
                  </a:lnTo>
                  <a:lnTo>
                    <a:pt x="39" y="45"/>
                  </a:lnTo>
                  <a:lnTo>
                    <a:pt x="39" y="42"/>
                  </a:lnTo>
                  <a:lnTo>
                    <a:pt x="39" y="39"/>
                  </a:lnTo>
                  <a:lnTo>
                    <a:pt x="39" y="36"/>
                  </a:lnTo>
                  <a:lnTo>
                    <a:pt x="36" y="33"/>
                  </a:lnTo>
                  <a:lnTo>
                    <a:pt x="36" y="33"/>
                  </a:lnTo>
                  <a:lnTo>
                    <a:pt x="33" y="36"/>
                  </a:lnTo>
                  <a:lnTo>
                    <a:pt x="36" y="36"/>
                  </a:lnTo>
                  <a:lnTo>
                    <a:pt x="33" y="39"/>
                  </a:lnTo>
                  <a:lnTo>
                    <a:pt x="30" y="39"/>
                  </a:lnTo>
                  <a:lnTo>
                    <a:pt x="27" y="39"/>
                  </a:lnTo>
                  <a:lnTo>
                    <a:pt x="24" y="33"/>
                  </a:lnTo>
                  <a:lnTo>
                    <a:pt x="24" y="27"/>
                  </a:lnTo>
                  <a:lnTo>
                    <a:pt x="18" y="27"/>
                  </a:lnTo>
                  <a:lnTo>
                    <a:pt x="15" y="27"/>
                  </a:lnTo>
                  <a:lnTo>
                    <a:pt x="15" y="24"/>
                  </a:lnTo>
                  <a:lnTo>
                    <a:pt x="15" y="24"/>
                  </a:lnTo>
                  <a:lnTo>
                    <a:pt x="12" y="24"/>
                  </a:lnTo>
                  <a:lnTo>
                    <a:pt x="9" y="24"/>
                  </a:lnTo>
                  <a:lnTo>
                    <a:pt x="6" y="24"/>
                  </a:lnTo>
                  <a:lnTo>
                    <a:pt x="3" y="24"/>
                  </a:lnTo>
                  <a:lnTo>
                    <a:pt x="3" y="24"/>
                  </a:lnTo>
                  <a:lnTo>
                    <a:pt x="3" y="21"/>
                  </a:lnTo>
                  <a:lnTo>
                    <a:pt x="3" y="18"/>
                  </a:lnTo>
                  <a:lnTo>
                    <a:pt x="6" y="15"/>
                  </a:lnTo>
                  <a:lnTo>
                    <a:pt x="3" y="12"/>
                  </a:lnTo>
                  <a:lnTo>
                    <a:pt x="0" y="12"/>
                  </a:lnTo>
                  <a:lnTo>
                    <a:pt x="3" y="9"/>
                  </a:lnTo>
                  <a:lnTo>
                    <a:pt x="3" y="6"/>
                  </a:lnTo>
                  <a:lnTo>
                    <a:pt x="3" y="3"/>
                  </a:lnTo>
                  <a:lnTo>
                    <a:pt x="6" y="3"/>
                  </a:lnTo>
                  <a:lnTo>
                    <a:pt x="9" y="3"/>
                  </a:lnTo>
                  <a:lnTo>
                    <a:pt x="9" y="3"/>
                  </a:lnTo>
                  <a:lnTo>
                    <a:pt x="12" y="6"/>
                  </a:lnTo>
                  <a:lnTo>
                    <a:pt x="15" y="6"/>
                  </a:lnTo>
                  <a:lnTo>
                    <a:pt x="15" y="6"/>
                  </a:lnTo>
                  <a:lnTo>
                    <a:pt x="15" y="9"/>
                  </a:lnTo>
                  <a:lnTo>
                    <a:pt x="15" y="9"/>
                  </a:lnTo>
                  <a:lnTo>
                    <a:pt x="15" y="9"/>
                  </a:lnTo>
                  <a:lnTo>
                    <a:pt x="15" y="12"/>
                  </a:lnTo>
                  <a:lnTo>
                    <a:pt x="18" y="12"/>
                  </a:lnTo>
                  <a:lnTo>
                    <a:pt x="21" y="12"/>
                  </a:lnTo>
                  <a:lnTo>
                    <a:pt x="21" y="9"/>
                  </a:lnTo>
                  <a:lnTo>
                    <a:pt x="18" y="9"/>
                  </a:lnTo>
                  <a:lnTo>
                    <a:pt x="21" y="9"/>
                  </a:lnTo>
                  <a:lnTo>
                    <a:pt x="24" y="9"/>
                  </a:lnTo>
                  <a:lnTo>
                    <a:pt x="30" y="15"/>
                  </a:lnTo>
                  <a:lnTo>
                    <a:pt x="36" y="15"/>
                  </a:lnTo>
                  <a:lnTo>
                    <a:pt x="42" y="15"/>
                  </a:lnTo>
                  <a:lnTo>
                    <a:pt x="45" y="12"/>
                  </a:lnTo>
                  <a:lnTo>
                    <a:pt x="54" y="6"/>
                  </a:lnTo>
                  <a:lnTo>
                    <a:pt x="60" y="3"/>
                  </a:lnTo>
                  <a:lnTo>
                    <a:pt x="67" y="0"/>
                  </a:lnTo>
                  <a:lnTo>
                    <a:pt x="70" y="0"/>
                  </a:lnTo>
                  <a:lnTo>
                    <a:pt x="73" y="0"/>
                  </a:lnTo>
                  <a:lnTo>
                    <a:pt x="73" y="3"/>
                  </a:lnTo>
                  <a:lnTo>
                    <a:pt x="76" y="3"/>
                  </a:lnTo>
                  <a:lnTo>
                    <a:pt x="85" y="3"/>
                  </a:lnTo>
                  <a:lnTo>
                    <a:pt x="88" y="3"/>
                  </a:lnTo>
                  <a:lnTo>
                    <a:pt x="97" y="9"/>
                  </a:lnTo>
                  <a:lnTo>
                    <a:pt x="100" y="12"/>
                  </a:lnTo>
                  <a:lnTo>
                    <a:pt x="100" y="15"/>
                  </a:lnTo>
                  <a:lnTo>
                    <a:pt x="103" y="15"/>
                  </a:lnTo>
                  <a:lnTo>
                    <a:pt x="106" y="18"/>
                  </a:lnTo>
                  <a:lnTo>
                    <a:pt x="103" y="21"/>
                  </a:lnTo>
                  <a:lnTo>
                    <a:pt x="106" y="24"/>
                  </a:lnTo>
                  <a:lnTo>
                    <a:pt x="106" y="27"/>
                  </a:lnTo>
                  <a:lnTo>
                    <a:pt x="103" y="33"/>
                  </a:lnTo>
                  <a:lnTo>
                    <a:pt x="103" y="36"/>
                  </a:lnTo>
                  <a:lnTo>
                    <a:pt x="100" y="39"/>
                  </a:lnTo>
                  <a:lnTo>
                    <a:pt x="97" y="39"/>
                  </a:lnTo>
                  <a:lnTo>
                    <a:pt x="97" y="45"/>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82" name="Freeform 1081"/>
            <p:cNvSpPr>
              <a:spLocks/>
            </p:cNvSpPr>
            <p:nvPr/>
          </p:nvSpPr>
          <p:spPr bwMode="auto">
            <a:xfrm>
              <a:off x="2979738" y="4498976"/>
              <a:ext cx="100013" cy="95250"/>
            </a:xfrm>
            <a:custGeom>
              <a:avLst/>
              <a:gdLst>
                <a:gd name="T0" fmla="*/ 57 w 63"/>
                <a:gd name="T1" fmla="*/ 54 h 60"/>
                <a:gd name="T2" fmla="*/ 57 w 63"/>
                <a:gd name="T3" fmla="*/ 54 h 60"/>
                <a:gd name="T4" fmla="*/ 57 w 63"/>
                <a:gd name="T5" fmla="*/ 60 h 60"/>
                <a:gd name="T6" fmla="*/ 51 w 63"/>
                <a:gd name="T7" fmla="*/ 57 h 60"/>
                <a:gd name="T8" fmla="*/ 51 w 63"/>
                <a:gd name="T9" fmla="*/ 57 h 60"/>
                <a:gd name="T10" fmla="*/ 48 w 63"/>
                <a:gd name="T11" fmla="*/ 48 h 60"/>
                <a:gd name="T12" fmla="*/ 45 w 63"/>
                <a:gd name="T13" fmla="*/ 48 h 60"/>
                <a:gd name="T14" fmla="*/ 48 w 63"/>
                <a:gd name="T15" fmla="*/ 51 h 60"/>
                <a:gd name="T16" fmla="*/ 48 w 63"/>
                <a:gd name="T17" fmla="*/ 57 h 60"/>
                <a:gd name="T18" fmla="*/ 45 w 63"/>
                <a:gd name="T19" fmla="*/ 54 h 60"/>
                <a:gd name="T20" fmla="*/ 39 w 63"/>
                <a:gd name="T21" fmla="*/ 51 h 60"/>
                <a:gd name="T22" fmla="*/ 39 w 63"/>
                <a:gd name="T23" fmla="*/ 45 h 60"/>
                <a:gd name="T24" fmla="*/ 36 w 63"/>
                <a:gd name="T25" fmla="*/ 39 h 60"/>
                <a:gd name="T26" fmla="*/ 30 w 63"/>
                <a:gd name="T27" fmla="*/ 33 h 60"/>
                <a:gd name="T28" fmla="*/ 24 w 63"/>
                <a:gd name="T29" fmla="*/ 27 h 60"/>
                <a:gd name="T30" fmla="*/ 21 w 63"/>
                <a:gd name="T31" fmla="*/ 21 h 60"/>
                <a:gd name="T32" fmla="*/ 12 w 63"/>
                <a:gd name="T33" fmla="*/ 18 h 60"/>
                <a:gd name="T34" fmla="*/ 12 w 63"/>
                <a:gd name="T35" fmla="*/ 21 h 60"/>
                <a:gd name="T36" fmla="*/ 18 w 63"/>
                <a:gd name="T37" fmla="*/ 27 h 60"/>
                <a:gd name="T38" fmla="*/ 15 w 63"/>
                <a:gd name="T39" fmla="*/ 33 h 60"/>
                <a:gd name="T40" fmla="*/ 9 w 63"/>
                <a:gd name="T41" fmla="*/ 27 h 60"/>
                <a:gd name="T42" fmla="*/ 0 w 63"/>
                <a:gd name="T43" fmla="*/ 21 h 60"/>
                <a:gd name="T44" fmla="*/ 0 w 63"/>
                <a:gd name="T45" fmla="*/ 15 h 60"/>
                <a:gd name="T46" fmla="*/ 3 w 63"/>
                <a:gd name="T47" fmla="*/ 9 h 60"/>
                <a:gd name="T48" fmla="*/ 0 w 63"/>
                <a:gd name="T49" fmla="*/ 6 h 60"/>
                <a:gd name="T50" fmla="*/ 3 w 63"/>
                <a:gd name="T51" fmla="*/ 3 h 60"/>
                <a:gd name="T52" fmla="*/ 3 w 63"/>
                <a:gd name="T53" fmla="*/ 0 h 60"/>
                <a:gd name="T54" fmla="*/ 9 w 63"/>
                <a:gd name="T55" fmla="*/ 0 h 60"/>
                <a:gd name="T56" fmla="*/ 24 w 63"/>
                <a:gd name="T57" fmla="*/ 0 h 60"/>
                <a:gd name="T58" fmla="*/ 30 w 63"/>
                <a:gd name="T59" fmla="*/ 3 h 60"/>
                <a:gd name="T60" fmla="*/ 33 w 63"/>
                <a:gd name="T61" fmla="*/ 6 h 60"/>
                <a:gd name="T62" fmla="*/ 39 w 63"/>
                <a:gd name="T63" fmla="*/ 9 h 60"/>
                <a:gd name="T64" fmla="*/ 39 w 63"/>
                <a:gd name="T65" fmla="*/ 9 h 60"/>
                <a:gd name="T66" fmla="*/ 45 w 63"/>
                <a:gd name="T67" fmla="*/ 9 h 60"/>
                <a:gd name="T68" fmla="*/ 48 w 63"/>
                <a:gd name="T69" fmla="*/ 12 h 60"/>
                <a:gd name="T70" fmla="*/ 51 w 63"/>
                <a:gd name="T71" fmla="*/ 18 h 60"/>
                <a:gd name="T72" fmla="*/ 54 w 63"/>
                <a:gd name="T73" fmla="*/ 27 h 60"/>
                <a:gd name="T74" fmla="*/ 60 w 63"/>
                <a:gd name="T75" fmla="*/ 30 h 60"/>
                <a:gd name="T76" fmla="*/ 63 w 63"/>
                <a:gd name="T77" fmla="*/ 33 h 60"/>
                <a:gd name="T78" fmla="*/ 57 w 63"/>
                <a:gd name="T79" fmla="*/ 33 h 60"/>
                <a:gd name="T80" fmla="*/ 57 w 63"/>
                <a:gd name="T81" fmla="*/ 39 h 60"/>
                <a:gd name="T82" fmla="*/ 57 w 63"/>
                <a:gd name="T83" fmla="*/ 42 h 60"/>
                <a:gd name="T84" fmla="*/ 57 w 63"/>
                <a:gd name="T85" fmla="*/ 48 h 60"/>
                <a:gd name="T86" fmla="*/ 57 w 63"/>
                <a:gd name="T87" fmla="*/ 54 h 60"/>
                <a:gd name="T88" fmla="*/ 57 w 63"/>
                <a:gd name="T89" fmla="*/ 5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 h="60">
                  <a:moveTo>
                    <a:pt x="57" y="54"/>
                  </a:moveTo>
                  <a:lnTo>
                    <a:pt x="57" y="54"/>
                  </a:lnTo>
                  <a:lnTo>
                    <a:pt x="57" y="54"/>
                  </a:lnTo>
                  <a:lnTo>
                    <a:pt x="57" y="54"/>
                  </a:lnTo>
                  <a:lnTo>
                    <a:pt x="57" y="57"/>
                  </a:lnTo>
                  <a:lnTo>
                    <a:pt x="57" y="60"/>
                  </a:lnTo>
                  <a:lnTo>
                    <a:pt x="54" y="60"/>
                  </a:lnTo>
                  <a:lnTo>
                    <a:pt x="51" y="57"/>
                  </a:lnTo>
                  <a:lnTo>
                    <a:pt x="51" y="57"/>
                  </a:lnTo>
                  <a:lnTo>
                    <a:pt x="51" y="57"/>
                  </a:lnTo>
                  <a:lnTo>
                    <a:pt x="51" y="54"/>
                  </a:lnTo>
                  <a:lnTo>
                    <a:pt x="48" y="48"/>
                  </a:lnTo>
                  <a:lnTo>
                    <a:pt x="45" y="48"/>
                  </a:lnTo>
                  <a:lnTo>
                    <a:pt x="45" y="48"/>
                  </a:lnTo>
                  <a:lnTo>
                    <a:pt x="45" y="48"/>
                  </a:lnTo>
                  <a:lnTo>
                    <a:pt x="48" y="51"/>
                  </a:lnTo>
                  <a:lnTo>
                    <a:pt x="48" y="54"/>
                  </a:lnTo>
                  <a:lnTo>
                    <a:pt x="48" y="57"/>
                  </a:lnTo>
                  <a:lnTo>
                    <a:pt x="48" y="57"/>
                  </a:lnTo>
                  <a:lnTo>
                    <a:pt x="45" y="54"/>
                  </a:lnTo>
                  <a:lnTo>
                    <a:pt x="39" y="54"/>
                  </a:lnTo>
                  <a:lnTo>
                    <a:pt x="39" y="51"/>
                  </a:lnTo>
                  <a:lnTo>
                    <a:pt x="39" y="48"/>
                  </a:lnTo>
                  <a:lnTo>
                    <a:pt x="39" y="45"/>
                  </a:lnTo>
                  <a:lnTo>
                    <a:pt x="39" y="42"/>
                  </a:lnTo>
                  <a:lnTo>
                    <a:pt x="36" y="39"/>
                  </a:lnTo>
                  <a:lnTo>
                    <a:pt x="33" y="36"/>
                  </a:lnTo>
                  <a:lnTo>
                    <a:pt x="30" y="33"/>
                  </a:lnTo>
                  <a:lnTo>
                    <a:pt x="24" y="30"/>
                  </a:lnTo>
                  <a:lnTo>
                    <a:pt x="24" y="27"/>
                  </a:lnTo>
                  <a:lnTo>
                    <a:pt x="21" y="24"/>
                  </a:lnTo>
                  <a:lnTo>
                    <a:pt x="21" y="21"/>
                  </a:lnTo>
                  <a:lnTo>
                    <a:pt x="18" y="21"/>
                  </a:lnTo>
                  <a:lnTo>
                    <a:pt x="12" y="18"/>
                  </a:lnTo>
                  <a:lnTo>
                    <a:pt x="12" y="18"/>
                  </a:lnTo>
                  <a:lnTo>
                    <a:pt x="12" y="21"/>
                  </a:lnTo>
                  <a:lnTo>
                    <a:pt x="18" y="24"/>
                  </a:lnTo>
                  <a:lnTo>
                    <a:pt x="18" y="27"/>
                  </a:lnTo>
                  <a:lnTo>
                    <a:pt x="18" y="33"/>
                  </a:lnTo>
                  <a:lnTo>
                    <a:pt x="15" y="33"/>
                  </a:lnTo>
                  <a:lnTo>
                    <a:pt x="12" y="30"/>
                  </a:lnTo>
                  <a:lnTo>
                    <a:pt x="9" y="27"/>
                  </a:lnTo>
                  <a:lnTo>
                    <a:pt x="6" y="27"/>
                  </a:lnTo>
                  <a:lnTo>
                    <a:pt x="0" y="21"/>
                  </a:lnTo>
                  <a:lnTo>
                    <a:pt x="0" y="18"/>
                  </a:lnTo>
                  <a:lnTo>
                    <a:pt x="0" y="15"/>
                  </a:lnTo>
                  <a:lnTo>
                    <a:pt x="3" y="12"/>
                  </a:lnTo>
                  <a:lnTo>
                    <a:pt x="3" y="9"/>
                  </a:lnTo>
                  <a:lnTo>
                    <a:pt x="0" y="9"/>
                  </a:lnTo>
                  <a:lnTo>
                    <a:pt x="0" y="6"/>
                  </a:lnTo>
                  <a:lnTo>
                    <a:pt x="0" y="6"/>
                  </a:lnTo>
                  <a:lnTo>
                    <a:pt x="3" y="3"/>
                  </a:lnTo>
                  <a:lnTo>
                    <a:pt x="0" y="0"/>
                  </a:lnTo>
                  <a:lnTo>
                    <a:pt x="3" y="0"/>
                  </a:lnTo>
                  <a:lnTo>
                    <a:pt x="3" y="0"/>
                  </a:lnTo>
                  <a:lnTo>
                    <a:pt x="9" y="0"/>
                  </a:lnTo>
                  <a:lnTo>
                    <a:pt x="18" y="3"/>
                  </a:lnTo>
                  <a:lnTo>
                    <a:pt x="24" y="0"/>
                  </a:lnTo>
                  <a:lnTo>
                    <a:pt x="27" y="0"/>
                  </a:lnTo>
                  <a:lnTo>
                    <a:pt x="30" y="3"/>
                  </a:lnTo>
                  <a:lnTo>
                    <a:pt x="33" y="6"/>
                  </a:lnTo>
                  <a:lnTo>
                    <a:pt x="33" y="6"/>
                  </a:lnTo>
                  <a:lnTo>
                    <a:pt x="36" y="9"/>
                  </a:lnTo>
                  <a:lnTo>
                    <a:pt x="39" y="9"/>
                  </a:lnTo>
                  <a:lnTo>
                    <a:pt x="39" y="9"/>
                  </a:lnTo>
                  <a:lnTo>
                    <a:pt x="39" y="9"/>
                  </a:lnTo>
                  <a:lnTo>
                    <a:pt x="42" y="9"/>
                  </a:lnTo>
                  <a:lnTo>
                    <a:pt x="45" y="9"/>
                  </a:lnTo>
                  <a:lnTo>
                    <a:pt x="45" y="9"/>
                  </a:lnTo>
                  <a:lnTo>
                    <a:pt x="48" y="12"/>
                  </a:lnTo>
                  <a:lnTo>
                    <a:pt x="48" y="15"/>
                  </a:lnTo>
                  <a:lnTo>
                    <a:pt x="51" y="18"/>
                  </a:lnTo>
                  <a:lnTo>
                    <a:pt x="54" y="24"/>
                  </a:lnTo>
                  <a:lnTo>
                    <a:pt x="54" y="27"/>
                  </a:lnTo>
                  <a:lnTo>
                    <a:pt x="57" y="27"/>
                  </a:lnTo>
                  <a:lnTo>
                    <a:pt x="60" y="30"/>
                  </a:lnTo>
                  <a:lnTo>
                    <a:pt x="63" y="30"/>
                  </a:lnTo>
                  <a:lnTo>
                    <a:pt x="63" y="33"/>
                  </a:lnTo>
                  <a:lnTo>
                    <a:pt x="60" y="33"/>
                  </a:lnTo>
                  <a:lnTo>
                    <a:pt x="57" y="33"/>
                  </a:lnTo>
                  <a:lnTo>
                    <a:pt x="57" y="36"/>
                  </a:lnTo>
                  <a:lnTo>
                    <a:pt x="57" y="39"/>
                  </a:lnTo>
                  <a:lnTo>
                    <a:pt x="54" y="42"/>
                  </a:lnTo>
                  <a:lnTo>
                    <a:pt x="57" y="42"/>
                  </a:lnTo>
                  <a:lnTo>
                    <a:pt x="60" y="45"/>
                  </a:lnTo>
                  <a:lnTo>
                    <a:pt x="57" y="48"/>
                  </a:lnTo>
                  <a:lnTo>
                    <a:pt x="57" y="51"/>
                  </a:lnTo>
                  <a:lnTo>
                    <a:pt x="57" y="54"/>
                  </a:lnTo>
                  <a:lnTo>
                    <a:pt x="57" y="54"/>
                  </a:lnTo>
                  <a:lnTo>
                    <a:pt x="57" y="54"/>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83" name="Freeform 1082"/>
            <p:cNvSpPr>
              <a:spLocks/>
            </p:cNvSpPr>
            <p:nvPr/>
          </p:nvSpPr>
          <p:spPr bwMode="auto">
            <a:xfrm>
              <a:off x="2932113" y="4378326"/>
              <a:ext cx="138113" cy="134938"/>
            </a:xfrm>
            <a:custGeom>
              <a:avLst/>
              <a:gdLst>
                <a:gd name="T0" fmla="*/ 11 w 29"/>
                <a:gd name="T1" fmla="*/ 25 h 28"/>
                <a:gd name="T2" fmla="*/ 13 w 29"/>
                <a:gd name="T3" fmla="*/ 25 h 28"/>
                <a:gd name="T4" fmla="*/ 18 w 29"/>
                <a:gd name="T5" fmla="*/ 25 h 28"/>
                <a:gd name="T6" fmla="*/ 20 w 29"/>
                <a:gd name="T7" fmla="*/ 26 h 28"/>
                <a:gd name="T8" fmla="*/ 21 w 29"/>
                <a:gd name="T9" fmla="*/ 27 h 28"/>
                <a:gd name="T10" fmla="*/ 23 w 29"/>
                <a:gd name="T11" fmla="*/ 28 h 28"/>
                <a:gd name="T12" fmla="*/ 23 w 29"/>
                <a:gd name="T13" fmla="*/ 28 h 28"/>
                <a:gd name="T14" fmla="*/ 24 w 29"/>
                <a:gd name="T15" fmla="*/ 26 h 28"/>
                <a:gd name="T16" fmla="*/ 23 w 29"/>
                <a:gd name="T17" fmla="*/ 24 h 28"/>
                <a:gd name="T18" fmla="*/ 24 w 29"/>
                <a:gd name="T19" fmla="*/ 22 h 28"/>
                <a:gd name="T20" fmla="*/ 24 w 29"/>
                <a:gd name="T21" fmla="*/ 21 h 28"/>
                <a:gd name="T22" fmla="*/ 23 w 29"/>
                <a:gd name="T23" fmla="*/ 22 h 28"/>
                <a:gd name="T24" fmla="*/ 23 w 29"/>
                <a:gd name="T25" fmla="*/ 20 h 28"/>
                <a:gd name="T26" fmla="*/ 24 w 29"/>
                <a:gd name="T27" fmla="*/ 18 h 28"/>
                <a:gd name="T28" fmla="*/ 24 w 29"/>
                <a:gd name="T29" fmla="*/ 15 h 28"/>
                <a:gd name="T30" fmla="*/ 25 w 29"/>
                <a:gd name="T31" fmla="*/ 16 h 28"/>
                <a:gd name="T32" fmla="*/ 25 w 29"/>
                <a:gd name="T33" fmla="*/ 18 h 28"/>
                <a:gd name="T34" fmla="*/ 26 w 29"/>
                <a:gd name="T35" fmla="*/ 18 h 28"/>
                <a:gd name="T36" fmla="*/ 26 w 29"/>
                <a:gd name="T37" fmla="*/ 12 h 28"/>
                <a:gd name="T38" fmla="*/ 26 w 29"/>
                <a:gd name="T39" fmla="*/ 11 h 28"/>
                <a:gd name="T40" fmla="*/ 25 w 29"/>
                <a:gd name="T41" fmla="*/ 10 h 28"/>
                <a:gd name="T42" fmla="*/ 26 w 29"/>
                <a:gd name="T43" fmla="*/ 10 h 28"/>
                <a:gd name="T44" fmla="*/ 27 w 29"/>
                <a:gd name="T45" fmla="*/ 8 h 28"/>
                <a:gd name="T46" fmla="*/ 28 w 29"/>
                <a:gd name="T47" fmla="*/ 6 h 28"/>
                <a:gd name="T48" fmla="*/ 28 w 29"/>
                <a:gd name="T49" fmla="*/ 5 h 28"/>
                <a:gd name="T50" fmla="*/ 28 w 29"/>
                <a:gd name="T51" fmla="*/ 4 h 28"/>
                <a:gd name="T52" fmla="*/ 28 w 29"/>
                <a:gd name="T53" fmla="*/ 1 h 28"/>
                <a:gd name="T54" fmla="*/ 29 w 29"/>
                <a:gd name="T55" fmla="*/ 0 h 28"/>
                <a:gd name="T56" fmla="*/ 27 w 29"/>
                <a:gd name="T57" fmla="*/ 0 h 28"/>
                <a:gd name="T58" fmla="*/ 26 w 29"/>
                <a:gd name="T59" fmla="*/ 0 h 28"/>
                <a:gd name="T60" fmla="*/ 25 w 29"/>
                <a:gd name="T61" fmla="*/ 1 h 28"/>
                <a:gd name="T62" fmla="*/ 23 w 29"/>
                <a:gd name="T63" fmla="*/ 2 h 28"/>
                <a:gd name="T64" fmla="*/ 22 w 29"/>
                <a:gd name="T65" fmla="*/ 3 h 28"/>
                <a:gd name="T66" fmla="*/ 20 w 29"/>
                <a:gd name="T67" fmla="*/ 3 h 28"/>
                <a:gd name="T68" fmla="*/ 19 w 29"/>
                <a:gd name="T69" fmla="*/ 2 h 28"/>
                <a:gd name="T70" fmla="*/ 18 w 29"/>
                <a:gd name="T71" fmla="*/ 3 h 28"/>
                <a:gd name="T72" fmla="*/ 16 w 29"/>
                <a:gd name="T73" fmla="*/ 4 h 28"/>
                <a:gd name="T74" fmla="*/ 15 w 29"/>
                <a:gd name="T75" fmla="*/ 5 h 28"/>
                <a:gd name="T76" fmla="*/ 13 w 29"/>
                <a:gd name="T77" fmla="*/ 7 h 28"/>
                <a:gd name="T78" fmla="*/ 11 w 29"/>
                <a:gd name="T79" fmla="*/ 8 h 28"/>
                <a:gd name="T80" fmla="*/ 10 w 29"/>
                <a:gd name="T81" fmla="*/ 7 h 28"/>
                <a:gd name="T82" fmla="*/ 7 w 29"/>
                <a:gd name="T83" fmla="*/ 8 h 28"/>
                <a:gd name="T84" fmla="*/ 5 w 29"/>
                <a:gd name="T85" fmla="*/ 9 h 28"/>
                <a:gd name="T86" fmla="*/ 5 w 29"/>
                <a:gd name="T87" fmla="*/ 12 h 28"/>
                <a:gd name="T88" fmla="*/ 3 w 29"/>
                <a:gd name="T89" fmla="*/ 13 h 28"/>
                <a:gd name="T90" fmla="*/ 1 w 29"/>
                <a:gd name="T91" fmla="*/ 14 h 28"/>
                <a:gd name="T92" fmla="*/ 0 w 29"/>
                <a:gd name="T93" fmla="*/ 13 h 28"/>
                <a:gd name="T94" fmla="*/ 2 w 29"/>
                <a:gd name="T95" fmla="*/ 17 h 28"/>
                <a:gd name="T96" fmla="*/ 3 w 29"/>
                <a:gd name="T97" fmla="*/ 18 h 28"/>
                <a:gd name="T98" fmla="*/ 6 w 29"/>
                <a:gd name="T99" fmla="*/ 22 h 28"/>
                <a:gd name="T100" fmla="*/ 10 w 29"/>
                <a:gd name="T101" fmla="*/ 2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 h="28">
                  <a:moveTo>
                    <a:pt x="10" y="25"/>
                  </a:moveTo>
                  <a:cubicBezTo>
                    <a:pt x="11" y="25"/>
                    <a:pt x="11" y="25"/>
                    <a:pt x="11" y="25"/>
                  </a:cubicBezTo>
                  <a:cubicBezTo>
                    <a:pt x="11" y="25"/>
                    <a:pt x="11" y="25"/>
                    <a:pt x="11" y="25"/>
                  </a:cubicBezTo>
                  <a:cubicBezTo>
                    <a:pt x="13" y="25"/>
                    <a:pt x="13" y="25"/>
                    <a:pt x="13" y="25"/>
                  </a:cubicBezTo>
                  <a:cubicBezTo>
                    <a:pt x="16" y="26"/>
                    <a:pt x="16" y="26"/>
                    <a:pt x="16" y="26"/>
                  </a:cubicBezTo>
                  <a:cubicBezTo>
                    <a:pt x="18" y="25"/>
                    <a:pt x="18" y="25"/>
                    <a:pt x="18" y="25"/>
                  </a:cubicBezTo>
                  <a:cubicBezTo>
                    <a:pt x="19" y="25"/>
                    <a:pt x="19" y="25"/>
                    <a:pt x="19" y="25"/>
                  </a:cubicBezTo>
                  <a:cubicBezTo>
                    <a:pt x="20" y="26"/>
                    <a:pt x="20" y="26"/>
                    <a:pt x="20" y="26"/>
                  </a:cubicBezTo>
                  <a:cubicBezTo>
                    <a:pt x="21" y="27"/>
                    <a:pt x="21" y="27"/>
                    <a:pt x="21" y="27"/>
                  </a:cubicBezTo>
                  <a:cubicBezTo>
                    <a:pt x="21" y="27"/>
                    <a:pt x="21" y="27"/>
                    <a:pt x="21" y="27"/>
                  </a:cubicBezTo>
                  <a:cubicBezTo>
                    <a:pt x="22" y="28"/>
                    <a:pt x="22" y="28"/>
                    <a:pt x="22" y="28"/>
                  </a:cubicBezTo>
                  <a:cubicBezTo>
                    <a:pt x="23" y="28"/>
                    <a:pt x="23" y="28"/>
                    <a:pt x="23" y="28"/>
                  </a:cubicBezTo>
                  <a:cubicBezTo>
                    <a:pt x="23" y="28"/>
                    <a:pt x="23" y="28"/>
                    <a:pt x="23" y="28"/>
                  </a:cubicBezTo>
                  <a:cubicBezTo>
                    <a:pt x="23" y="28"/>
                    <a:pt x="23" y="28"/>
                    <a:pt x="23" y="28"/>
                  </a:cubicBezTo>
                  <a:cubicBezTo>
                    <a:pt x="24" y="27"/>
                    <a:pt x="24" y="27"/>
                    <a:pt x="24" y="27"/>
                  </a:cubicBezTo>
                  <a:cubicBezTo>
                    <a:pt x="24" y="26"/>
                    <a:pt x="24" y="26"/>
                    <a:pt x="24" y="26"/>
                  </a:cubicBezTo>
                  <a:cubicBezTo>
                    <a:pt x="23" y="26"/>
                    <a:pt x="23" y="26"/>
                    <a:pt x="23" y="26"/>
                  </a:cubicBezTo>
                  <a:cubicBezTo>
                    <a:pt x="23" y="24"/>
                    <a:pt x="23" y="24"/>
                    <a:pt x="23" y="24"/>
                  </a:cubicBezTo>
                  <a:cubicBezTo>
                    <a:pt x="24" y="23"/>
                    <a:pt x="24" y="23"/>
                    <a:pt x="24" y="23"/>
                  </a:cubicBezTo>
                  <a:cubicBezTo>
                    <a:pt x="24" y="22"/>
                    <a:pt x="24" y="22"/>
                    <a:pt x="24" y="22"/>
                  </a:cubicBezTo>
                  <a:cubicBezTo>
                    <a:pt x="24" y="20"/>
                    <a:pt x="24" y="20"/>
                    <a:pt x="24" y="20"/>
                  </a:cubicBezTo>
                  <a:cubicBezTo>
                    <a:pt x="24" y="21"/>
                    <a:pt x="24" y="21"/>
                    <a:pt x="24" y="21"/>
                  </a:cubicBezTo>
                  <a:cubicBezTo>
                    <a:pt x="24" y="22"/>
                    <a:pt x="24" y="22"/>
                    <a:pt x="24" y="22"/>
                  </a:cubicBezTo>
                  <a:cubicBezTo>
                    <a:pt x="23" y="22"/>
                    <a:pt x="23" y="22"/>
                    <a:pt x="23" y="22"/>
                  </a:cubicBezTo>
                  <a:cubicBezTo>
                    <a:pt x="23" y="21"/>
                    <a:pt x="23" y="21"/>
                    <a:pt x="23" y="21"/>
                  </a:cubicBezTo>
                  <a:cubicBezTo>
                    <a:pt x="23" y="20"/>
                    <a:pt x="23" y="20"/>
                    <a:pt x="23" y="20"/>
                  </a:cubicBezTo>
                  <a:cubicBezTo>
                    <a:pt x="24" y="19"/>
                    <a:pt x="24" y="19"/>
                    <a:pt x="24" y="19"/>
                  </a:cubicBezTo>
                  <a:cubicBezTo>
                    <a:pt x="24" y="18"/>
                    <a:pt x="24" y="18"/>
                    <a:pt x="24" y="18"/>
                  </a:cubicBezTo>
                  <a:cubicBezTo>
                    <a:pt x="24" y="17"/>
                    <a:pt x="24" y="17"/>
                    <a:pt x="24" y="17"/>
                  </a:cubicBezTo>
                  <a:cubicBezTo>
                    <a:pt x="24" y="15"/>
                    <a:pt x="24" y="15"/>
                    <a:pt x="24" y="15"/>
                  </a:cubicBezTo>
                  <a:cubicBezTo>
                    <a:pt x="25" y="15"/>
                    <a:pt x="25" y="15"/>
                    <a:pt x="25" y="15"/>
                  </a:cubicBezTo>
                  <a:cubicBezTo>
                    <a:pt x="25" y="16"/>
                    <a:pt x="25" y="16"/>
                    <a:pt x="25" y="16"/>
                  </a:cubicBezTo>
                  <a:cubicBezTo>
                    <a:pt x="25" y="16"/>
                    <a:pt x="25" y="17"/>
                    <a:pt x="25" y="17"/>
                  </a:cubicBezTo>
                  <a:cubicBezTo>
                    <a:pt x="25" y="17"/>
                    <a:pt x="25" y="18"/>
                    <a:pt x="25" y="18"/>
                  </a:cubicBezTo>
                  <a:cubicBezTo>
                    <a:pt x="25" y="18"/>
                    <a:pt x="25" y="18"/>
                    <a:pt x="25" y="18"/>
                  </a:cubicBezTo>
                  <a:cubicBezTo>
                    <a:pt x="26" y="18"/>
                    <a:pt x="26" y="18"/>
                    <a:pt x="26" y="18"/>
                  </a:cubicBezTo>
                  <a:cubicBezTo>
                    <a:pt x="26" y="15"/>
                    <a:pt x="26" y="15"/>
                    <a:pt x="26" y="15"/>
                  </a:cubicBezTo>
                  <a:cubicBezTo>
                    <a:pt x="26" y="12"/>
                    <a:pt x="26" y="12"/>
                    <a:pt x="26" y="12"/>
                  </a:cubicBezTo>
                  <a:cubicBezTo>
                    <a:pt x="26" y="12"/>
                    <a:pt x="26" y="12"/>
                    <a:pt x="26" y="12"/>
                  </a:cubicBezTo>
                  <a:cubicBezTo>
                    <a:pt x="26" y="11"/>
                    <a:pt x="26" y="11"/>
                    <a:pt x="26" y="11"/>
                  </a:cubicBezTo>
                  <a:cubicBezTo>
                    <a:pt x="25" y="11"/>
                    <a:pt x="25" y="11"/>
                    <a:pt x="25" y="11"/>
                  </a:cubicBezTo>
                  <a:cubicBezTo>
                    <a:pt x="25" y="10"/>
                    <a:pt x="25" y="10"/>
                    <a:pt x="25" y="10"/>
                  </a:cubicBezTo>
                  <a:cubicBezTo>
                    <a:pt x="26" y="10"/>
                    <a:pt x="26" y="10"/>
                    <a:pt x="26" y="10"/>
                  </a:cubicBezTo>
                  <a:cubicBezTo>
                    <a:pt x="26" y="10"/>
                    <a:pt x="26" y="10"/>
                    <a:pt x="26" y="10"/>
                  </a:cubicBezTo>
                  <a:cubicBezTo>
                    <a:pt x="26" y="10"/>
                    <a:pt x="26" y="10"/>
                    <a:pt x="26" y="10"/>
                  </a:cubicBezTo>
                  <a:cubicBezTo>
                    <a:pt x="27" y="8"/>
                    <a:pt x="27" y="8"/>
                    <a:pt x="27" y="8"/>
                  </a:cubicBezTo>
                  <a:cubicBezTo>
                    <a:pt x="28" y="7"/>
                    <a:pt x="28" y="7"/>
                    <a:pt x="28" y="7"/>
                  </a:cubicBezTo>
                  <a:cubicBezTo>
                    <a:pt x="28" y="6"/>
                    <a:pt x="28" y="6"/>
                    <a:pt x="28" y="6"/>
                  </a:cubicBezTo>
                  <a:cubicBezTo>
                    <a:pt x="28" y="6"/>
                    <a:pt x="28" y="6"/>
                    <a:pt x="28" y="6"/>
                  </a:cubicBezTo>
                  <a:cubicBezTo>
                    <a:pt x="28" y="5"/>
                    <a:pt x="28" y="5"/>
                    <a:pt x="28" y="5"/>
                  </a:cubicBezTo>
                  <a:cubicBezTo>
                    <a:pt x="28" y="5"/>
                    <a:pt x="28" y="5"/>
                    <a:pt x="28" y="5"/>
                  </a:cubicBezTo>
                  <a:cubicBezTo>
                    <a:pt x="28" y="4"/>
                    <a:pt x="28" y="4"/>
                    <a:pt x="28" y="4"/>
                  </a:cubicBezTo>
                  <a:cubicBezTo>
                    <a:pt x="28" y="3"/>
                    <a:pt x="28" y="3"/>
                    <a:pt x="28" y="3"/>
                  </a:cubicBezTo>
                  <a:cubicBezTo>
                    <a:pt x="28" y="1"/>
                    <a:pt x="28" y="1"/>
                    <a:pt x="28" y="1"/>
                  </a:cubicBezTo>
                  <a:cubicBezTo>
                    <a:pt x="28" y="0"/>
                    <a:pt x="28" y="0"/>
                    <a:pt x="28" y="0"/>
                  </a:cubicBezTo>
                  <a:cubicBezTo>
                    <a:pt x="29" y="0"/>
                    <a:pt x="29" y="0"/>
                    <a:pt x="29" y="0"/>
                  </a:cubicBezTo>
                  <a:cubicBezTo>
                    <a:pt x="28" y="0"/>
                    <a:pt x="28" y="0"/>
                    <a:pt x="28" y="0"/>
                  </a:cubicBezTo>
                  <a:cubicBezTo>
                    <a:pt x="27" y="0"/>
                    <a:pt x="27" y="0"/>
                    <a:pt x="27" y="0"/>
                  </a:cubicBezTo>
                  <a:cubicBezTo>
                    <a:pt x="27" y="0"/>
                    <a:pt x="27" y="0"/>
                    <a:pt x="27" y="0"/>
                  </a:cubicBezTo>
                  <a:cubicBezTo>
                    <a:pt x="26" y="0"/>
                    <a:pt x="26" y="0"/>
                    <a:pt x="26" y="0"/>
                  </a:cubicBezTo>
                  <a:cubicBezTo>
                    <a:pt x="25" y="0"/>
                    <a:pt x="25" y="0"/>
                    <a:pt x="25" y="0"/>
                  </a:cubicBezTo>
                  <a:cubicBezTo>
                    <a:pt x="25" y="1"/>
                    <a:pt x="25" y="1"/>
                    <a:pt x="25" y="1"/>
                  </a:cubicBezTo>
                  <a:cubicBezTo>
                    <a:pt x="24" y="1"/>
                    <a:pt x="24" y="1"/>
                    <a:pt x="24" y="1"/>
                  </a:cubicBezTo>
                  <a:cubicBezTo>
                    <a:pt x="23" y="2"/>
                    <a:pt x="23" y="2"/>
                    <a:pt x="23" y="2"/>
                  </a:cubicBezTo>
                  <a:cubicBezTo>
                    <a:pt x="22" y="2"/>
                    <a:pt x="22" y="2"/>
                    <a:pt x="22" y="2"/>
                  </a:cubicBezTo>
                  <a:cubicBezTo>
                    <a:pt x="22" y="3"/>
                    <a:pt x="22" y="3"/>
                    <a:pt x="22" y="3"/>
                  </a:cubicBezTo>
                  <a:cubicBezTo>
                    <a:pt x="21" y="3"/>
                    <a:pt x="21" y="3"/>
                    <a:pt x="21" y="3"/>
                  </a:cubicBezTo>
                  <a:cubicBezTo>
                    <a:pt x="20" y="3"/>
                    <a:pt x="20" y="3"/>
                    <a:pt x="20" y="3"/>
                  </a:cubicBezTo>
                  <a:cubicBezTo>
                    <a:pt x="20" y="2"/>
                    <a:pt x="20" y="2"/>
                    <a:pt x="20" y="2"/>
                  </a:cubicBezTo>
                  <a:cubicBezTo>
                    <a:pt x="19" y="2"/>
                    <a:pt x="19" y="2"/>
                    <a:pt x="19" y="2"/>
                  </a:cubicBezTo>
                  <a:cubicBezTo>
                    <a:pt x="18" y="2"/>
                    <a:pt x="18" y="2"/>
                    <a:pt x="18" y="2"/>
                  </a:cubicBezTo>
                  <a:cubicBezTo>
                    <a:pt x="18" y="3"/>
                    <a:pt x="18" y="3"/>
                    <a:pt x="18" y="3"/>
                  </a:cubicBezTo>
                  <a:cubicBezTo>
                    <a:pt x="17" y="3"/>
                    <a:pt x="17" y="3"/>
                    <a:pt x="17" y="3"/>
                  </a:cubicBezTo>
                  <a:cubicBezTo>
                    <a:pt x="16" y="4"/>
                    <a:pt x="16" y="4"/>
                    <a:pt x="16" y="4"/>
                  </a:cubicBezTo>
                  <a:cubicBezTo>
                    <a:pt x="16" y="5"/>
                    <a:pt x="16" y="5"/>
                    <a:pt x="16" y="5"/>
                  </a:cubicBezTo>
                  <a:cubicBezTo>
                    <a:pt x="15" y="5"/>
                    <a:pt x="15" y="5"/>
                    <a:pt x="15" y="5"/>
                  </a:cubicBezTo>
                  <a:cubicBezTo>
                    <a:pt x="14" y="7"/>
                    <a:pt x="14" y="7"/>
                    <a:pt x="14" y="7"/>
                  </a:cubicBezTo>
                  <a:cubicBezTo>
                    <a:pt x="13" y="7"/>
                    <a:pt x="13" y="7"/>
                    <a:pt x="13" y="7"/>
                  </a:cubicBezTo>
                  <a:cubicBezTo>
                    <a:pt x="12" y="8"/>
                    <a:pt x="12" y="8"/>
                    <a:pt x="12" y="8"/>
                  </a:cubicBezTo>
                  <a:cubicBezTo>
                    <a:pt x="11" y="8"/>
                    <a:pt x="11" y="8"/>
                    <a:pt x="11" y="8"/>
                  </a:cubicBezTo>
                  <a:cubicBezTo>
                    <a:pt x="11" y="8"/>
                    <a:pt x="11" y="8"/>
                    <a:pt x="11" y="8"/>
                  </a:cubicBezTo>
                  <a:cubicBezTo>
                    <a:pt x="10" y="7"/>
                    <a:pt x="10" y="7"/>
                    <a:pt x="10" y="7"/>
                  </a:cubicBezTo>
                  <a:cubicBezTo>
                    <a:pt x="9" y="7"/>
                    <a:pt x="9" y="7"/>
                    <a:pt x="9" y="7"/>
                  </a:cubicBezTo>
                  <a:cubicBezTo>
                    <a:pt x="7" y="8"/>
                    <a:pt x="7" y="8"/>
                    <a:pt x="7" y="8"/>
                  </a:cubicBezTo>
                  <a:cubicBezTo>
                    <a:pt x="5" y="8"/>
                    <a:pt x="5" y="8"/>
                    <a:pt x="5" y="8"/>
                  </a:cubicBezTo>
                  <a:cubicBezTo>
                    <a:pt x="5" y="9"/>
                    <a:pt x="5" y="9"/>
                    <a:pt x="5" y="9"/>
                  </a:cubicBezTo>
                  <a:cubicBezTo>
                    <a:pt x="5" y="10"/>
                    <a:pt x="5" y="10"/>
                    <a:pt x="5" y="10"/>
                  </a:cubicBezTo>
                  <a:cubicBezTo>
                    <a:pt x="5" y="12"/>
                    <a:pt x="5" y="12"/>
                    <a:pt x="5" y="12"/>
                  </a:cubicBezTo>
                  <a:cubicBezTo>
                    <a:pt x="4" y="13"/>
                    <a:pt x="4" y="13"/>
                    <a:pt x="4" y="13"/>
                  </a:cubicBezTo>
                  <a:cubicBezTo>
                    <a:pt x="3" y="13"/>
                    <a:pt x="3" y="13"/>
                    <a:pt x="3" y="13"/>
                  </a:cubicBezTo>
                  <a:cubicBezTo>
                    <a:pt x="2" y="13"/>
                    <a:pt x="2" y="13"/>
                    <a:pt x="2" y="13"/>
                  </a:cubicBezTo>
                  <a:cubicBezTo>
                    <a:pt x="1" y="14"/>
                    <a:pt x="1" y="14"/>
                    <a:pt x="1" y="14"/>
                  </a:cubicBezTo>
                  <a:cubicBezTo>
                    <a:pt x="1" y="14"/>
                    <a:pt x="1" y="14"/>
                    <a:pt x="1" y="14"/>
                  </a:cubicBezTo>
                  <a:cubicBezTo>
                    <a:pt x="0" y="13"/>
                    <a:pt x="0" y="13"/>
                    <a:pt x="0" y="13"/>
                  </a:cubicBezTo>
                  <a:cubicBezTo>
                    <a:pt x="0" y="14"/>
                    <a:pt x="0" y="14"/>
                    <a:pt x="0" y="14"/>
                  </a:cubicBezTo>
                  <a:cubicBezTo>
                    <a:pt x="2" y="17"/>
                    <a:pt x="2" y="17"/>
                    <a:pt x="2" y="17"/>
                  </a:cubicBezTo>
                  <a:cubicBezTo>
                    <a:pt x="3" y="17"/>
                    <a:pt x="3" y="17"/>
                    <a:pt x="3" y="17"/>
                  </a:cubicBezTo>
                  <a:cubicBezTo>
                    <a:pt x="3" y="18"/>
                    <a:pt x="3" y="18"/>
                    <a:pt x="3" y="18"/>
                  </a:cubicBezTo>
                  <a:cubicBezTo>
                    <a:pt x="5" y="20"/>
                    <a:pt x="5" y="20"/>
                    <a:pt x="5" y="20"/>
                  </a:cubicBezTo>
                  <a:cubicBezTo>
                    <a:pt x="6" y="22"/>
                    <a:pt x="6" y="22"/>
                    <a:pt x="6" y="22"/>
                  </a:cubicBezTo>
                  <a:cubicBezTo>
                    <a:pt x="9" y="25"/>
                    <a:pt x="9" y="25"/>
                    <a:pt x="9" y="25"/>
                  </a:cubicBezTo>
                  <a:cubicBezTo>
                    <a:pt x="10" y="25"/>
                    <a:pt x="10" y="25"/>
                    <a:pt x="10" y="25"/>
                  </a:cubicBez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84" name="Freeform 1083"/>
            <p:cNvSpPr>
              <a:spLocks/>
            </p:cNvSpPr>
            <p:nvPr/>
          </p:nvSpPr>
          <p:spPr bwMode="auto">
            <a:xfrm>
              <a:off x="2868613" y="4344988"/>
              <a:ext cx="201613" cy="95250"/>
            </a:xfrm>
            <a:custGeom>
              <a:avLst/>
              <a:gdLst>
                <a:gd name="T0" fmla="*/ 49 w 127"/>
                <a:gd name="T1" fmla="*/ 60 h 60"/>
                <a:gd name="T2" fmla="*/ 55 w 127"/>
                <a:gd name="T3" fmla="*/ 57 h 60"/>
                <a:gd name="T4" fmla="*/ 55 w 127"/>
                <a:gd name="T5" fmla="*/ 48 h 60"/>
                <a:gd name="T6" fmla="*/ 61 w 127"/>
                <a:gd name="T7" fmla="*/ 45 h 60"/>
                <a:gd name="T8" fmla="*/ 70 w 127"/>
                <a:gd name="T9" fmla="*/ 42 h 60"/>
                <a:gd name="T10" fmla="*/ 73 w 127"/>
                <a:gd name="T11" fmla="*/ 45 h 60"/>
                <a:gd name="T12" fmla="*/ 79 w 127"/>
                <a:gd name="T13" fmla="*/ 42 h 60"/>
                <a:gd name="T14" fmla="*/ 85 w 127"/>
                <a:gd name="T15" fmla="*/ 36 h 60"/>
                <a:gd name="T16" fmla="*/ 88 w 127"/>
                <a:gd name="T17" fmla="*/ 33 h 60"/>
                <a:gd name="T18" fmla="*/ 94 w 127"/>
                <a:gd name="T19" fmla="*/ 30 h 60"/>
                <a:gd name="T20" fmla="*/ 97 w 127"/>
                <a:gd name="T21" fmla="*/ 27 h 60"/>
                <a:gd name="T22" fmla="*/ 100 w 127"/>
                <a:gd name="T23" fmla="*/ 30 h 60"/>
                <a:gd name="T24" fmla="*/ 106 w 127"/>
                <a:gd name="T25" fmla="*/ 30 h 60"/>
                <a:gd name="T26" fmla="*/ 109 w 127"/>
                <a:gd name="T27" fmla="*/ 27 h 60"/>
                <a:gd name="T28" fmla="*/ 115 w 127"/>
                <a:gd name="T29" fmla="*/ 24 h 60"/>
                <a:gd name="T30" fmla="*/ 118 w 127"/>
                <a:gd name="T31" fmla="*/ 21 h 60"/>
                <a:gd name="T32" fmla="*/ 121 w 127"/>
                <a:gd name="T33" fmla="*/ 21 h 60"/>
                <a:gd name="T34" fmla="*/ 127 w 127"/>
                <a:gd name="T35" fmla="*/ 21 h 60"/>
                <a:gd name="T36" fmla="*/ 127 w 127"/>
                <a:gd name="T37" fmla="*/ 18 h 60"/>
                <a:gd name="T38" fmla="*/ 118 w 127"/>
                <a:gd name="T39" fmla="*/ 12 h 60"/>
                <a:gd name="T40" fmla="*/ 118 w 127"/>
                <a:gd name="T41" fmla="*/ 18 h 60"/>
                <a:gd name="T42" fmla="*/ 109 w 127"/>
                <a:gd name="T43" fmla="*/ 15 h 60"/>
                <a:gd name="T44" fmla="*/ 103 w 127"/>
                <a:gd name="T45" fmla="*/ 15 h 60"/>
                <a:gd name="T46" fmla="*/ 103 w 127"/>
                <a:gd name="T47" fmla="*/ 12 h 60"/>
                <a:gd name="T48" fmla="*/ 103 w 127"/>
                <a:gd name="T49" fmla="*/ 9 h 60"/>
                <a:gd name="T50" fmla="*/ 109 w 127"/>
                <a:gd name="T51" fmla="*/ 9 h 60"/>
                <a:gd name="T52" fmla="*/ 115 w 127"/>
                <a:gd name="T53" fmla="*/ 12 h 60"/>
                <a:gd name="T54" fmla="*/ 106 w 127"/>
                <a:gd name="T55" fmla="*/ 6 h 60"/>
                <a:gd name="T56" fmla="*/ 100 w 127"/>
                <a:gd name="T57" fmla="*/ 6 h 60"/>
                <a:gd name="T58" fmla="*/ 97 w 127"/>
                <a:gd name="T59" fmla="*/ 9 h 60"/>
                <a:gd name="T60" fmla="*/ 88 w 127"/>
                <a:gd name="T61" fmla="*/ 6 h 60"/>
                <a:gd name="T62" fmla="*/ 73 w 127"/>
                <a:gd name="T63" fmla="*/ 0 h 60"/>
                <a:gd name="T64" fmla="*/ 70 w 127"/>
                <a:gd name="T65" fmla="*/ 3 h 60"/>
                <a:gd name="T66" fmla="*/ 67 w 127"/>
                <a:gd name="T67" fmla="*/ 3 h 60"/>
                <a:gd name="T68" fmla="*/ 64 w 127"/>
                <a:gd name="T69" fmla="*/ 3 h 60"/>
                <a:gd name="T70" fmla="*/ 49 w 127"/>
                <a:gd name="T71" fmla="*/ 6 h 60"/>
                <a:gd name="T72" fmla="*/ 34 w 127"/>
                <a:gd name="T73" fmla="*/ 9 h 60"/>
                <a:gd name="T74" fmla="*/ 31 w 127"/>
                <a:gd name="T75" fmla="*/ 9 h 60"/>
                <a:gd name="T76" fmla="*/ 25 w 127"/>
                <a:gd name="T77" fmla="*/ 12 h 60"/>
                <a:gd name="T78" fmla="*/ 19 w 127"/>
                <a:gd name="T79" fmla="*/ 15 h 60"/>
                <a:gd name="T80" fmla="*/ 9 w 127"/>
                <a:gd name="T81" fmla="*/ 24 h 60"/>
                <a:gd name="T82" fmla="*/ 9 w 127"/>
                <a:gd name="T83" fmla="*/ 33 h 60"/>
                <a:gd name="T84" fmla="*/ 3 w 127"/>
                <a:gd name="T85" fmla="*/ 36 h 60"/>
                <a:gd name="T86" fmla="*/ 3 w 127"/>
                <a:gd name="T87" fmla="*/ 39 h 60"/>
                <a:gd name="T88" fmla="*/ 3 w 127"/>
                <a:gd name="T89" fmla="*/ 51 h 60"/>
                <a:gd name="T90" fmla="*/ 12 w 127"/>
                <a:gd name="T91" fmla="*/ 54 h 60"/>
                <a:gd name="T92" fmla="*/ 19 w 127"/>
                <a:gd name="T93" fmla="*/ 57 h 60"/>
                <a:gd name="T94" fmla="*/ 15 w 127"/>
                <a:gd name="T95" fmla="*/ 54 h 60"/>
                <a:gd name="T96" fmla="*/ 25 w 127"/>
                <a:gd name="T97" fmla="*/ 57 h 60"/>
                <a:gd name="T98" fmla="*/ 34 w 127"/>
                <a:gd name="T99" fmla="*/ 60 h 60"/>
                <a:gd name="T100" fmla="*/ 37 w 127"/>
                <a:gd name="T101" fmla="*/ 54 h 60"/>
                <a:gd name="T102" fmla="*/ 40 w 127"/>
                <a:gd name="T103" fmla="*/ 54 h 60"/>
                <a:gd name="T104" fmla="*/ 40 w 127"/>
                <a:gd name="T105" fmla="*/ 57 h 60"/>
                <a:gd name="T106" fmla="*/ 43 w 127"/>
                <a:gd name="T107" fmla="*/ 57 h 60"/>
                <a:gd name="T108" fmla="*/ 46 w 127"/>
                <a:gd name="T109"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7" h="60">
                  <a:moveTo>
                    <a:pt x="46" y="60"/>
                  </a:moveTo>
                  <a:lnTo>
                    <a:pt x="49" y="60"/>
                  </a:lnTo>
                  <a:lnTo>
                    <a:pt x="52" y="60"/>
                  </a:lnTo>
                  <a:lnTo>
                    <a:pt x="55" y="57"/>
                  </a:lnTo>
                  <a:lnTo>
                    <a:pt x="55" y="51"/>
                  </a:lnTo>
                  <a:lnTo>
                    <a:pt x="55" y="48"/>
                  </a:lnTo>
                  <a:lnTo>
                    <a:pt x="55" y="45"/>
                  </a:lnTo>
                  <a:lnTo>
                    <a:pt x="61" y="45"/>
                  </a:lnTo>
                  <a:lnTo>
                    <a:pt x="67" y="42"/>
                  </a:lnTo>
                  <a:lnTo>
                    <a:pt x="70" y="42"/>
                  </a:lnTo>
                  <a:lnTo>
                    <a:pt x="73" y="45"/>
                  </a:lnTo>
                  <a:lnTo>
                    <a:pt x="73" y="45"/>
                  </a:lnTo>
                  <a:lnTo>
                    <a:pt x="76" y="45"/>
                  </a:lnTo>
                  <a:lnTo>
                    <a:pt x="79" y="42"/>
                  </a:lnTo>
                  <a:lnTo>
                    <a:pt x="82" y="42"/>
                  </a:lnTo>
                  <a:lnTo>
                    <a:pt x="85" y="36"/>
                  </a:lnTo>
                  <a:lnTo>
                    <a:pt x="88" y="36"/>
                  </a:lnTo>
                  <a:lnTo>
                    <a:pt x="88" y="33"/>
                  </a:lnTo>
                  <a:lnTo>
                    <a:pt x="91" y="30"/>
                  </a:lnTo>
                  <a:lnTo>
                    <a:pt x="94" y="30"/>
                  </a:lnTo>
                  <a:lnTo>
                    <a:pt x="94" y="27"/>
                  </a:lnTo>
                  <a:lnTo>
                    <a:pt x="97" y="27"/>
                  </a:lnTo>
                  <a:lnTo>
                    <a:pt x="100" y="27"/>
                  </a:lnTo>
                  <a:lnTo>
                    <a:pt x="100" y="30"/>
                  </a:lnTo>
                  <a:lnTo>
                    <a:pt x="103" y="30"/>
                  </a:lnTo>
                  <a:lnTo>
                    <a:pt x="106" y="30"/>
                  </a:lnTo>
                  <a:lnTo>
                    <a:pt x="106" y="27"/>
                  </a:lnTo>
                  <a:lnTo>
                    <a:pt x="109" y="27"/>
                  </a:lnTo>
                  <a:lnTo>
                    <a:pt x="112" y="24"/>
                  </a:lnTo>
                  <a:lnTo>
                    <a:pt x="115" y="24"/>
                  </a:lnTo>
                  <a:lnTo>
                    <a:pt x="115" y="21"/>
                  </a:lnTo>
                  <a:lnTo>
                    <a:pt x="118" y="21"/>
                  </a:lnTo>
                  <a:lnTo>
                    <a:pt x="121" y="21"/>
                  </a:lnTo>
                  <a:lnTo>
                    <a:pt x="121" y="21"/>
                  </a:lnTo>
                  <a:lnTo>
                    <a:pt x="124" y="21"/>
                  </a:lnTo>
                  <a:lnTo>
                    <a:pt x="127" y="21"/>
                  </a:lnTo>
                  <a:lnTo>
                    <a:pt x="127" y="21"/>
                  </a:lnTo>
                  <a:lnTo>
                    <a:pt x="127" y="18"/>
                  </a:lnTo>
                  <a:lnTo>
                    <a:pt x="121" y="15"/>
                  </a:lnTo>
                  <a:lnTo>
                    <a:pt x="118" y="12"/>
                  </a:lnTo>
                  <a:lnTo>
                    <a:pt x="118" y="12"/>
                  </a:lnTo>
                  <a:lnTo>
                    <a:pt x="118" y="18"/>
                  </a:lnTo>
                  <a:lnTo>
                    <a:pt x="115" y="15"/>
                  </a:lnTo>
                  <a:lnTo>
                    <a:pt x="109" y="15"/>
                  </a:lnTo>
                  <a:lnTo>
                    <a:pt x="109" y="15"/>
                  </a:lnTo>
                  <a:lnTo>
                    <a:pt x="103" y="15"/>
                  </a:lnTo>
                  <a:lnTo>
                    <a:pt x="100" y="15"/>
                  </a:lnTo>
                  <a:lnTo>
                    <a:pt x="103" y="12"/>
                  </a:lnTo>
                  <a:lnTo>
                    <a:pt x="103" y="12"/>
                  </a:lnTo>
                  <a:lnTo>
                    <a:pt x="103" y="9"/>
                  </a:lnTo>
                  <a:lnTo>
                    <a:pt x="106" y="9"/>
                  </a:lnTo>
                  <a:lnTo>
                    <a:pt x="109" y="9"/>
                  </a:lnTo>
                  <a:lnTo>
                    <a:pt x="115" y="12"/>
                  </a:lnTo>
                  <a:lnTo>
                    <a:pt x="115" y="12"/>
                  </a:lnTo>
                  <a:lnTo>
                    <a:pt x="112" y="9"/>
                  </a:lnTo>
                  <a:lnTo>
                    <a:pt x="106" y="6"/>
                  </a:lnTo>
                  <a:lnTo>
                    <a:pt x="103" y="6"/>
                  </a:lnTo>
                  <a:lnTo>
                    <a:pt x="100" y="6"/>
                  </a:lnTo>
                  <a:lnTo>
                    <a:pt x="97" y="6"/>
                  </a:lnTo>
                  <a:lnTo>
                    <a:pt x="97" y="9"/>
                  </a:lnTo>
                  <a:lnTo>
                    <a:pt x="94" y="6"/>
                  </a:lnTo>
                  <a:lnTo>
                    <a:pt x="88" y="6"/>
                  </a:lnTo>
                  <a:lnTo>
                    <a:pt x="79" y="6"/>
                  </a:lnTo>
                  <a:lnTo>
                    <a:pt x="73" y="0"/>
                  </a:lnTo>
                  <a:lnTo>
                    <a:pt x="70" y="0"/>
                  </a:lnTo>
                  <a:lnTo>
                    <a:pt x="70" y="3"/>
                  </a:lnTo>
                  <a:lnTo>
                    <a:pt x="70" y="3"/>
                  </a:lnTo>
                  <a:lnTo>
                    <a:pt x="67" y="3"/>
                  </a:lnTo>
                  <a:lnTo>
                    <a:pt x="67" y="6"/>
                  </a:lnTo>
                  <a:lnTo>
                    <a:pt x="64" y="3"/>
                  </a:lnTo>
                  <a:lnTo>
                    <a:pt x="58" y="6"/>
                  </a:lnTo>
                  <a:lnTo>
                    <a:pt x="49" y="6"/>
                  </a:lnTo>
                  <a:lnTo>
                    <a:pt x="37" y="6"/>
                  </a:lnTo>
                  <a:lnTo>
                    <a:pt x="34" y="9"/>
                  </a:lnTo>
                  <a:lnTo>
                    <a:pt x="31" y="6"/>
                  </a:lnTo>
                  <a:lnTo>
                    <a:pt x="31" y="9"/>
                  </a:lnTo>
                  <a:lnTo>
                    <a:pt x="28" y="9"/>
                  </a:lnTo>
                  <a:lnTo>
                    <a:pt x="25" y="12"/>
                  </a:lnTo>
                  <a:lnTo>
                    <a:pt x="22" y="15"/>
                  </a:lnTo>
                  <a:lnTo>
                    <a:pt x="19" y="15"/>
                  </a:lnTo>
                  <a:lnTo>
                    <a:pt x="12" y="21"/>
                  </a:lnTo>
                  <a:lnTo>
                    <a:pt x="9" y="24"/>
                  </a:lnTo>
                  <a:lnTo>
                    <a:pt x="9" y="27"/>
                  </a:lnTo>
                  <a:lnTo>
                    <a:pt x="9" y="33"/>
                  </a:lnTo>
                  <a:lnTo>
                    <a:pt x="3" y="36"/>
                  </a:lnTo>
                  <a:lnTo>
                    <a:pt x="3" y="36"/>
                  </a:lnTo>
                  <a:lnTo>
                    <a:pt x="3" y="39"/>
                  </a:lnTo>
                  <a:lnTo>
                    <a:pt x="3" y="39"/>
                  </a:lnTo>
                  <a:lnTo>
                    <a:pt x="0" y="48"/>
                  </a:lnTo>
                  <a:lnTo>
                    <a:pt x="3" y="51"/>
                  </a:lnTo>
                  <a:lnTo>
                    <a:pt x="3" y="51"/>
                  </a:lnTo>
                  <a:lnTo>
                    <a:pt x="12" y="54"/>
                  </a:lnTo>
                  <a:lnTo>
                    <a:pt x="19" y="57"/>
                  </a:lnTo>
                  <a:lnTo>
                    <a:pt x="19" y="57"/>
                  </a:lnTo>
                  <a:lnTo>
                    <a:pt x="15" y="54"/>
                  </a:lnTo>
                  <a:lnTo>
                    <a:pt x="15" y="54"/>
                  </a:lnTo>
                  <a:lnTo>
                    <a:pt x="22" y="54"/>
                  </a:lnTo>
                  <a:lnTo>
                    <a:pt x="25" y="57"/>
                  </a:lnTo>
                  <a:lnTo>
                    <a:pt x="25" y="60"/>
                  </a:lnTo>
                  <a:lnTo>
                    <a:pt x="34" y="60"/>
                  </a:lnTo>
                  <a:lnTo>
                    <a:pt x="37" y="57"/>
                  </a:lnTo>
                  <a:lnTo>
                    <a:pt x="37" y="54"/>
                  </a:lnTo>
                  <a:lnTo>
                    <a:pt x="37" y="54"/>
                  </a:lnTo>
                  <a:lnTo>
                    <a:pt x="40" y="54"/>
                  </a:lnTo>
                  <a:lnTo>
                    <a:pt x="40" y="57"/>
                  </a:lnTo>
                  <a:lnTo>
                    <a:pt x="40" y="57"/>
                  </a:lnTo>
                  <a:lnTo>
                    <a:pt x="43" y="54"/>
                  </a:lnTo>
                  <a:lnTo>
                    <a:pt x="43" y="57"/>
                  </a:lnTo>
                  <a:lnTo>
                    <a:pt x="43" y="57"/>
                  </a:lnTo>
                  <a:lnTo>
                    <a:pt x="46" y="60"/>
                  </a:lnTo>
                  <a:lnTo>
                    <a:pt x="46" y="6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85" name="Freeform 1084"/>
            <p:cNvSpPr>
              <a:spLocks/>
            </p:cNvSpPr>
            <p:nvPr/>
          </p:nvSpPr>
          <p:spPr bwMode="auto">
            <a:xfrm>
              <a:off x="2854326" y="4397376"/>
              <a:ext cx="73025" cy="42863"/>
            </a:xfrm>
            <a:custGeom>
              <a:avLst/>
              <a:gdLst>
                <a:gd name="T0" fmla="*/ 15 w 46"/>
                <a:gd name="T1" fmla="*/ 0 h 27"/>
                <a:gd name="T2" fmla="*/ 18 w 46"/>
                <a:gd name="T3" fmla="*/ 0 h 27"/>
                <a:gd name="T4" fmla="*/ 21 w 46"/>
                <a:gd name="T5" fmla="*/ 0 h 27"/>
                <a:gd name="T6" fmla="*/ 21 w 46"/>
                <a:gd name="T7" fmla="*/ 3 h 27"/>
                <a:gd name="T8" fmla="*/ 24 w 46"/>
                <a:gd name="T9" fmla="*/ 3 h 27"/>
                <a:gd name="T10" fmla="*/ 28 w 46"/>
                <a:gd name="T11" fmla="*/ 3 h 27"/>
                <a:gd name="T12" fmla="*/ 31 w 46"/>
                <a:gd name="T13" fmla="*/ 3 h 27"/>
                <a:gd name="T14" fmla="*/ 34 w 46"/>
                <a:gd name="T15" fmla="*/ 6 h 27"/>
                <a:gd name="T16" fmla="*/ 34 w 46"/>
                <a:gd name="T17" fmla="*/ 9 h 27"/>
                <a:gd name="T18" fmla="*/ 37 w 46"/>
                <a:gd name="T19" fmla="*/ 12 h 27"/>
                <a:gd name="T20" fmla="*/ 37 w 46"/>
                <a:gd name="T21" fmla="*/ 9 h 27"/>
                <a:gd name="T22" fmla="*/ 40 w 46"/>
                <a:gd name="T23" fmla="*/ 6 h 27"/>
                <a:gd name="T24" fmla="*/ 43 w 46"/>
                <a:gd name="T25" fmla="*/ 6 h 27"/>
                <a:gd name="T26" fmla="*/ 43 w 46"/>
                <a:gd name="T27" fmla="*/ 6 h 27"/>
                <a:gd name="T28" fmla="*/ 46 w 46"/>
                <a:gd name="T29" fmla="*/ 9 h 27"/>
                <a:gd name="T30" fmla="*/ 46 w 46"/>
                <a:gd name="T31" fmla="*/ 12 h 27"/>
                <a:gd name="T32" fmla="*/ 46 w 46"/>
                <a:gd name="T33" fmla="*/ 15 h 27"/>
                <a:gd name="T34" fmla="*/ 46 w 46"/>
                <a:gd name="T35" fmla="*/ 15 h 27"/>
                <a:gd name="T36" fmla="*/ 46 w 46"/>
                <a:gd name="T37" fmla="*/ 18 h 27"/>
                <a:gd name="T38" fmla="*/ 46 w 46"/>
                <a:gd name="T39" fmla="*/ 21 h 27"/>
                <a:gd name="T40" fmla="*/ 46 w 46"/>
                <a:gd name="T41" fmla="*/ 21 h 27"/>
                <a:gd name="T42" fmla="*/ 46 w 46"/>
                <a:gd name="T43" fmla="*/ 24 h 27"/>
                <a:gd name="T44" fmla="*/ 43 w 46"/>
                <a:gd name="T45" fmla="*/ 27 h 27"/>
                <a:gd name="T46" fmla="*/ 34 w 46"/>
                <a:gd name="T47" fmla="*/ 27 h 27"/>
                <a:gd name="T48" fmla="*/ 34 w 46"/>
                <a:gd name="T49" fmla="*/ 24 h 27"/>
                <a:gd name="T50" fmla="*/ 31 w 46"/>
                <a:gd name="T51" fmla="*/ 21 h 27"/>
                <a:gd name="T52" fmla="*/ 24 w 46"/>
                <a:gd name="T53" fmla="*/ 21 h 27"/>
                <a:gd name="T54" fmla="*/ 24 w 46"/>
                <a:gd name="T55" fmla="*/ 21 h 27"/>
                <a:gd name="T56" fmla="*/ 28 w 46"/>
                <a:gd name="T57" fmla="*/ 24 h 27"/>
                <a:gd name="T58" fmla="*/ 28 w 46"/>
                <a:gd name="T59" fmla="*/ 24 h 27"/>
                <a:gd name="T60" fmla="*/ 21 w 46"/>
                <a:gd name="T61" fmla="*/ 21 h 27"/>
                <a:gd name="T62" fmla="*/ 12 w 46"/>
                <a:gd name="T63" fmla="*/ 18 h 27"/>
                <a:gd name="T64" fmla="*/ 12 w 46"/>
                <a:gd name="T65" fmla="*/ 18 h 27"/>
                <a:gd name="T66" fmla="*/ 6 w 46"/>
                <a:gd name="T67" fmla="*/ 18 h 27"/>
                <a:gd name="T68" fmla="*/ 3 w 46"/>
                <a:gd name="T69" fmla="*/ 15 h 27"/>
                <a:gd name="T70" fmla="*/ 0 w 46"/>
                <a:gd name="T71" fmla="*/ 15 h 27"/>
                <a:gd name="T72" fmla="*/ 0 w 46"/>
                <a:gd name="T73" fmla="*/ 15 h 27"/>
                <a:gd name="T74" fmla="*/ 0 w 46"/>
                <a:gd name="T75" fmla="*/ 12 h 27"/>
                <a:gd name="T76" fmla="*/ 0 w 46"/>
                <a:gd name="T77" fmla="*/ 12 h 27"/>
                <a:gd name="T78" fmla="*/ 3 w 46"/>
                <a:gd name="T79" fmla="*/ 6 h 27"/>
                <a:gd name="T80" fmla="*/ 9 w 46"/>
                <a:gd name="T81" fmla="*/ 6 h 27"/>
                <a:gd name="T82" fmla="*/ 12 w 46"/>
                <a:gd name="T83" fmla="*/ 6 h 27"/>
                <a:gd name="T84" fmla="*/ 12 w 46"/>
                <a:gd name="T85" fmla="*/ 3 h 27"/>
                <a:gd name="T86" fmla="*/ 15 w 46"/>
                <a:gd name="T8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 h="27">
                  <a:moveTo>
                    <a:pt x="15" y="0"/>
                  </a:moveTo>
                  <a:lnTo>
                    <a:pt x="18" y="0"/>
                  </a:lnTo>
                  <a:lnTo>
                    <a:pt x="21" y="0"/>
                  </a:lnTo>
                  <a:lnTo>
                    <a:pt x="21" y="3"/>
                  </a:lnTo>
                  <a:lnTo>
                    <a:pt x="24" y="3"/>
                  </a:lnTo>
                  <a:lnTo>
                    <a:pt x="28" y="3"/>
                  </a:lnTo>
                  <a:lnTo>
                    <a:pt x="31" y="3"/>
                  </a:lnTo>
                  <a:lnTo>
                    <a:pt x="34" y="6"/>
                  </a:lnTo>
                  <a:lnTo>
                    <a:pt x="34" y="9"/>
                  </a:lnTo>
                  <a:lnTo>
                    <a:pt x="37" y="12"/>
                  </a:lnTo>
                  <a:lnTo>
                    <a:pt x="37" y="9"/>
                  </a:lnTo>
                  <a:lnTo>
                    <a:pt x="40" y="6"/>
                  </a:lnTo>
                  <a:lnTo>
                    <a:pt x="43" y="6"/>
                  </a:lnTo>
                  <a:lnTo>
                    <a:pt x="43" y="6"/>
                  </a:lnTo>
                  <a:lnTo>
                    <a:pt x="46" y="9"/>
                  </a:lnTo>
                  <a:lnTo>
                    <a:pt x="46" y="12"/>
                  </a:lnTo>
                  <a:lnTo>
                    <a:pt x="46" y="15"/>
                  </a:lnTo>
                  <a:lnTo>
                    <a:pt x="46" y="15"/>
                  </a:lnTo>
                  <a:lnTo>
                    <a:pt x="46" y="18"/>
                  </a:lnTo>
                  <a:lnTo>
                    <a:pt x="46" y="21"/>
                  </a:lnTo>
                  <a:lnTo>
                    <a:pt x="46" y="21"/>
                  </a:lnTo>
                  <a:lnTo>
                    <a:pt x="46" y="24"/>
                  </a:lnTo>
                  <a:lnTo>
                    <a:pt x="43" y="27"/>
                  </a:lnTo>
                  <a:lnTo>
                    <a:pt x="34" y="27"/>
                  </a:lnTo>
                  <a:lnTo>
                    <a:pt x="34" y="24"/>
                  </a:lnTo>
                  <a:lnTo>
                    <a:pt x="31" y="21"/>
                  </a:lnTo>
                  <a:lnTo>
                    <a:pt x="24" y="21"/>
                  </a:lnTo>
                  <a:lnTo>
                    <a:pt x="24" y="21"/>
                  </a:lnTo>
                  <a:lnTo>
                    <a:pt x="28" y="24"/>
                  </a:lnTo>
                  <a:lnTo>
                    <a:pt x="28" y="24"/>
                  </a:lnTo>
                  <a:lnTo>
                    <a:pt x="21" y="21"/>
                  </a:lnTo>
                  <a:lnTo>
                    <a:pt x="12" y="18"/>
                  </a:lnTo>
                  <a:lnTo>
                    <a:pt x="12" y="18"/>
                  </a:lnTo>
                  <a:lnTo>
                    <a:pt x="6" y="18"/>
                  </a:lnTo>
                  <a:lnTo>
                    <a:pt x="3" y="15"/>
                  </a:lnTo>
                  <a:lnTo>
                    <a:pt x="0" y="15"/>
                  </a:lnTo>
                  <a:lnTo>
                    <a:pt x="0" y="15"/>
                  </a:lnTo>
                  <a:lnTo>
                    <a:pt x="0" y="12"/>
                  </a:lnTo>
                  <a:lnTo>
                    <a:pt x="0" y="12"/>
                  </a:lnTo>
                  <a:lnTo>
                    <a:pt x="3" y="6"/>
                  </a:lnTo>
                  <a:lnTo>
                    <a:pt x="9" y="6"/>
                  </a:lnTo>
                  <a:lnTo>
                    <a:pt x="12" y="6"/>
                  </a:lnTo>
                  <a:lnTo>
                    <a:pt x="12" y="3"/>
                  </a:lnTo>
                  <a:lnTo>
                    <a:pt x="15" y="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86" name="Freeform 1085"/>
            <p:cNvSpPr>
              <a:spLocks/>
            </p:cNvSpPr>
            <p:nvPr/>
          </p:nvSpPr>
          <p:spPr bwMode="auto">
            <a:xfrm>
              <a:off x="2887663" y="4273551"/>
              <a:ext cx="34925" cy="76200"/>
            </a:xfrm>
            <a:custGeom>
              <a:avLst/>
              <a:gdLst>
                <a:gd name="T0" fmla="*/ 0 w 22"/>
                <a:gd name="T1" fmla="*/ 12 h 48"/>
                <a:gd name="T2" fmla="*/ 0 w 22"/>
                <a:gd name="T3" fmla="*/ 12 h 48"/>
                <a:gd name="T4" fmla="*/ 0 w 22"/>
                <a:gd name="T5" fmla="*/ 9 h 48"/>
                <a:gd name="T6" fmla="*/ 3 w 22"/>
                <a:gd name="T7" fmla="*/ 9 h 48"/>
                <a:gd name="T8" fmla="*/ 3 w 22"/>
                <a:gd name="T9" fmla="*/ 9 h 48"/>
                <a:gd name="T10" fmla="*/ 3 w 22"/>
                <a:gd name="T11" fmla="*/ 9 h 48"/>
                <a:gd name="T12" fmla="*/ 7 w 22"/>
                <a:gd name="T13" fmla="*/ 9 h 48"/>
                <a:gd name="T14" fmla="*/ 7 w 22"/>
                <a:gd name="T15" fmla="*/ 9 h 48"/>
                <a:gd name="T16" fmla="*/ 7 w 22"/>
                <a:gd name="T17" fmla="*/ 9 h 48"/>
                <a:gd name="T18" fmla="*/ 10 w 22"/>
                <a:gd name="T19" fmla="*/ 9 h 48"/>
                <a:gd name="T20" fmla="*/ 10 w 22"/>
                <a:gd name="T21" fmla="*/ 6 h 48"/>
                <a:gd name="T22" fmla="*/ 13 w 22"/>
                <a:gd name="T23" fmla="*/ 3 h 48"/>
                <a:gd name="T24" fmla="*/ 13 w 22"/>
                <a:gd name="T25" fmla="*/ 0 h 48"/>
                <a:gd name="T26" fmla="*/ 16 w 22"/>
                <a:gd name="T27" fmla="*/ 0 h 48"/>
                <a:gd name="T28" fmla="*/ 16 w 22"/>
                <a:gd name="T29" fmla="*/ 0 h 48"/>
                <a:gd name="T30" fmla="*/ 16 w 22"/>
                <a:gd name="T31" fmla="*/ 0 h 48"/>
                <a:gd name="T32" fmla="*/ 19 w 22"/>
                <a:gd name="T33" fmla="*/ 0 h 48"/>
                <a:gd name="T34" fmla="*/ 22 w 22"/>
                <a:gd name="T35" fmla="*/ 0 h 48"/>
                <a:gd name="T36" fmla="*/ 22 w 22"/>
                <a:gd name="T37" fmla="*/ 3 h 48"/>
                <a:gd name="T38" fmla="*/ 22 w 22"/>
                <a:gd name="T39" fmla="*/ 3 h 48"/>
                <a:gd name="T40" fmla="*/ 22 w 22"/>
                <a:gd name="T41" fmla="*/ 12 h 48"/>
                <a:gd name="T42" fmla="*/ 19 w 22"/>
                <a:gd name="T43" fmla="*/ 15 h 48"/>
                <a:gd name="T44" fmla="*/ 19 w 22"/>
                <a:gd name="T45" fmla="*/ 21 h 48"/>
                <a:gd name="T46" fmla="*/ 19 w 22"/>
                <a:gd name="T47" fmla="*/ 24 h 48"/>
                <a:gd name="T48" fmla="*/ 19 w 22"/>
                <a:gd name="T49" fmla="*/ 30 h 48"/>
                <a:gd name="T50" fmla="*/ 19 w 22"/>
                <a:gd name="T51" fmla="*/ 36 h 48"/>
                <a:gd name="T52" fmla="*/ 13 w 22"/>
                <a:gd name="T53" fmla="*/ 42 h 48"/>
                <a:gd name="T54" fmla="*/ 10 w 22"/>
                <a:gd name="T55" fmla="*/ 42 h 48"/>
                <a:gd name="T56" fmla="*/ 7 w 22"/>
                <a:gd name="T57" fmla="*/ 45 h 48"/>
                <a:gd name="T58" fmla="*/ 7 w 22"/>
                <a:gd name="T59" fmla="*/ 48 h 48"/>
                <a:gd name="T60" fmla="*/ 7 w 22"/>
                <a:gd name="T61" fmla="*/ 48 h 48"/>
                <a:gd name="T62" fmla="*/ 3 w 22"/>
                <a:gd name="T63" fmla="*/ 48 h 48"/>
                <a:gd name="T64" fmla="*/ 0 w 22"/>
                <a:gd name="T65" fmla="*/ 48 h 48"/>
                <a:gd name="T66" fmla="*/ 0 w 22"/>
                <a:gd name="T67" fmla="*/ 48 h 48"/>
                <a:gd name="T68" fmla="*/ 0 w 22"/>
                <a:gd name="T69" fmla="*/ 12 h 48"/>
                <a:gd name="T70" fmla="*/ 0 w 22"/>
                <a:gd name="T71"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48">
                  <a:moveTo>
                    <a:pt x="0" y="12"/>
                  </a:moveTo>
                  <a:lnTo>
                    <a:pt x="0" y="12"/>
                  </a:lnTo>
                  <a:lnTo>
                    <a:pt x="0" y="9"/>
                  </a:lnTo>
                  <a:lnTo>
                    <a:pt x="3" y="9"/>
                  </a:lnTo>
                  <a:lnTo>
                    <a:pt x="3" y="9"/>
                  </a:lnTo>
                  <a:lnTo>
                    <a:pt x="3" y="9"/>
                  </a:lnTo>
                  <a:lnTo>
                    <a:pt x="7" y="9"/>
                  </a:lnTo>
                  <a:lnTo>
                    <a:pt x="7" y="9"/>
                  </a:lnTo>
                  <a:lnTo>
                    <a:pt x="7" y="9"/>
                  </a:lnTo>
                  <a:lnTo>
                    <a:pt x="10" y="9"/>
                  </a:lnTo>
                  <a:lnTo>
                    <a:pt x="10" y="6"/>
                  </a:lnTo>
                  <a:lnTo>
                    <a:pt x="13" y="3"/>
                  </a:lnTo>
                  <a:lnTo>
                    <a:pt x="13" y="0"/>
                  </a:lnTo>
                  <a:lnTo>
                    <a:pt x="16" y="0"/>
                  </a:lnTo>
                  <a:lnTo>
                    <a:pt x="16" y="0"/>
                  </a:lnTo>
                  <a:lnTo>
                    <a:pt x="16" y="0"/>
                  </a:lnTo>
                  <a:lnTo>
                    <a:pt x="19" y="0"/>
                  </a:lnTo>
                  <a:lnTo>
                    <a:pt x="22" y="0"/>
                  </a:lnTo>
                  <a:lnTo>
                    <a:pt x="22" y="3"/>
                  </a:lnTo>
                  <a:lnTo>
                    <a:pt x="22" y="3"/>
                  </a:lnTo>
                  <a:lnTo>
                    <a:pt x="22" y="12"/>
                  </a:lnTo>
                  <a:lnTo>
                    <a:pt x="19" y="15"/>
                  </a:lnTo>
                  <a:lnTo>
                    <a:pt x="19" y="21"/>
                  </a:lnTo>
                  <a:lnTo>
                    <a:pt x="19" y="24"/>
                  </a:lnTo>
                  <a:lnTo>
                    <a:pt x="19" y="30"/>
                  </a:lnTo>
                  <a:lnTo>
                    <a:pt x="19" y="36"/>
                  </a:lnTo>
                  <a:lnTo>
                    <a:pt x="13" y="42"/>
                  </a:lnTo>
                  <a:lnTo>
                    <a:pt x="10" y="42"/>
                  </a:lnTo>
                  <a:lnTo>
                    <a:pt x="7" y="45"/>
                  </a:lnTo>
                  <a:lnTo>
                    <a:pt x="7" y="48"/>
                  </a:lnTo>
                  <a:lnTo>
                    <a:pt x="7" y="48"/>
                  </a:lnTo>
                  <a:lnTo>
                    <a:pt x="3" y="48"/>
                  </a:lnTo>
                  <a:lnTo>
                    <a:pt x="0" y="48"/>
                  </a:lnTo>
                  <a:lnTo>
                    <a:pt x="0" y="48"/>
                  </a:lnTo>
                  <a:lnTo>
                    <a:pt x="0" y="12"/>
                  </a:lnTo>
                  <a:lnTo>
                    <a:pt x="0" y="12"/>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87" name="Freeform 1086"/>
            <p:cNvSpPr>
              <a:spLocks/>
            </p:cNvSpPr>
            <p:nvPr/>
          </p:nvSpPr>
          <p:spPr bwMode="auto">
            <a:xfrm>
              <a:off x="2792413" y="4292601"/>
              <a:ext cx="125413" cy="128588"/>
            </a:xfrm>
            <a:custGeom>
              <a:avLst/>
              <a:gdLst>
                <a:gd name="T0" fmla="*/ 39 w 79"/>
                <a:gd name="T1" fmla="*/ 81 h 81"/>
                <a:gd name="T2" fmla="*/ 39 w 79"/>
                <a:gd name="T3" fmla="*/ 78 h 81"/>
                <a:gd name="T4" fmla="*/ 39 w 79"/>
                <a:gd name="T5" fmla="*/ 78 h 81"/>
                <a:gd name="T6" fmla="*/ 42 w 79"/>
                <a:gd name="T7" fmla="*/ 72 h 81"/>
                <a:gd name="T8" fmla="*/ 48 w 79"/>
                <a:gd name="T9" fmla="*/ 72 h 81"/>
                <a:gd name="T10" fmla="*/ 51 w 79"/>
                <a:gd name="T11" fmla="*/ 72 h 81"/>
                <a:gd name="T12" fmla="*/ 51 w 79"/>
                <a:gd name="T13" fmla="*/ 69 h 81"/>
                <a:gd name="T14" fmla="*/ 57 w 79"/>
                <a:gd name="T15" fmla="*/ 66 h 81"/>
                <a:gd name="T16" fmla="*/ 57 w 79"/>
                <a:gd name="T17" fmla="*/ 60 h 81"/>
                <a:gd name="T18" fmla="*/ 57 w 79"/>
                <a:gd name="T19" fmla="*/ 57 h 81"/>
                <a:gd name="T20" fmla="*/ 60 w 79"/>
                <a:gd name="T21" fmla="*/ 54 h 81"/>
                <a:gd name="T22" fmla="*/ 67 w 79"/>
                <a:gd name="T23" fmla="*/ 48 h 81"/>
                <a:gd name="T24" fmla="*/ 70 w 79"/>
                <a:gd name="T25" fmla="*/ 48 h 81"/>
                <a:gd name="T26" fmla="*/ 73 w 79"/>
                <a:gd name="T27" fmla="*/ 45 h 81"/>
                <a:gd name="T28" fmla="*/ 76 w 79"/>
                <a:gd name="T29" fmla="*/ 42 h 81"/>
                <a:gd name="T30" fmla="*/ 79 w 79"/>
                <a:gd name="T31" fmla="*/ 42 h 81"/>
                <a:gd name="T32" fmla="*/ 79 w 79"/>
                <a:gd name="T33" fmla="*/ 39 h 81"/>
                <a:gd name="T34" fmla="*/ 76 w 79"/>
                <a:gd name="T35" fmla="*/ 39 h 81"/>
                <a:gd name="T36" fmla="*/ 73 w 79"/>
                <a:gd name="T37" fmla="*/ 39 h 81"/>
                <a:gd name="T38" fmla="*/ 73 w 79"/>
                <a:gd name="T39" fmla="*/ 39 h 81"/>
                <a:gd name="T40" fmla="*/ 70 w 79"/>
                <a:gd name="T41" fmla="*/ 39 h 81"/>
                <a:gd name="T42" fmla="*/ 67 w 79"/>
                <a:gd name="T43" fmla="*/ 39 h 81"/>
                <a:gd name="T44" fmla="*/ 67 w 79"/>
                <a:gd name="T45" fmla="*/ 36 h 81"/>
                <a:gd name="T46" fmla="*/ 63 w 79"/>
                <a:gd name="T47" fmla="*/ 36 h 81"/>
                <a:gd name="T48" fmla="*/ 60 w 79"/>
                <a:gd name="T49" fmla="*/ 36 h 81"/>
                <a:gd name="T50" fmla="*/ 60 w 79"/>
                <a:gd name="T51" fmla="*/ 36 h 81"/>
                <a:gd name="T52" fmla="*/ 60 w 79"/>
                <a:gd name="T53" fmla="*/ 0 h 81"/>
                <a:gd name="T54" fmla="*/ 60 w 79"/>
                <a:gd name="T55" fmla="*/ 0 h 81"/>
                <a:gd name="T56" fmla="*/ 27 w 79"/>
                <a:gd name="T57" fmla="*/ 0 h 81"/>
                <a:gd name="T58" fmla="*/ 27 w 79"/>
                <a:gd name="T59" fmla="*/ 9 h 81"/>
                <a:gd name="T60" fmla="*/ 18 w 79"/>
                <a:gd name="T61" fmla="*/ 9 h 81"/>
                <a:gd name="T62" fmla="*/ 21 w 79"/>
                <a:gd name="T63" fmla="*/ 12 h 81"/>
                <a:gd name="T64" fmla="*/ 21 w 79"/>
                <a:gd name="T65" fmla="*/ 15 h 81"/>
                <a:gd name="T66" fmla="*/ 24 w 79"/>
                <a:gd name="T67" fmla="*/ 18 h 81"/>
                <a:gd name="T68" fmla="*/ 27 w 79"/>
                <a:gd name="T69" fmla="*/ 21 h 81"/>
                <a:gd name="T70" fmla="*/ 30 w 79"/>
                <a:gd name="T71" fmla="*/ 21 h 81"/>
                <a:gd name="T72" fmla="*/ 30 w 79"/>
                <a:gd name="T73" fmla="*/ 24 h 81"/>
                <a:gd name="T74" fmla="*/ 33 w 79"/>
                <a:gd name="T75" fmla="*/ 24 h 81"/>
                <a:gd name="T76" fmla="*/ 33 w 79"/>
                <a:gd name="T77" fmla="*/ 27 h 81"/>
                <a:gd name="T78" fmla="*/ 36 w 79"/>
                <a:gd name="T79" fmla="*/ 27 h 81"/>
                <a:gd name="T80" fmla="*/ 39 w 79"/>
                <a:gd name="T81" fmla="*/ 27 h 81"/>
                <a:gd name="T82" fmla="*/ 39 w 79"/>
                <a:gd name="T83" fmla="*/ 30 h 81"/>
                <a:gd name="T84" fmla="*/ 36 w 79"/>
                <a:gd name="T85" fmla="*/ 33 h 81"/>
                <a:gd name="T86" fmla="*/ 12 w 79"/>
                <a:gd name="T87" fmla="*/ 33 h 81"/>
                <a:gd name="T88" fmla="*/ 0 w 79"/>
                <a:gd name="T89" fmla="*/ 51 h 81"/>
                <a:gd name="T90" fmla="*/ 0 w 79"/>
                <a:gd name="T91" fmla="*/ 54 h 81"/>
                <a:gd name="T92" fmla="*/ 3 w 79"/>
                <a:gd name="T93" fmla="*/ 54 h 81"/>
                <a:gd name="T94" fmla="*/ 0 w 79"/>
                <a:gd name="T95" fmla="*/ 57 h 81"/>
                <a:gd name="T96" fmla="*/ 3 w 79"/>
                <a:gd name="T97" fmla="*/ 57 h 81"/>
                <a:gd name="T98" fmla="*/ 3 w 79"/>
                <a:gd name="T99" fmla="*/ 60 h 81"/>
                <a:gd name="T100" fmla="*/ 3 w 79"/>
                <a:gd name="T101" fmla="*/ 60 h 81"/>
                <a:gd name="T102" fmla="*/ 0 w 79"/>
                <a:gd name="T103" fmla="*/ 63 h 81"/>
                <a:gd name="T104" fmla="*/ 0 w 79"/>
                <a:gd name="T105" fmla="*/ 63 h 81"/>
                <a:gd name="T106" fmla="*/ 0 w 79"/>
                <a:gd name="T107" fmla="*/ 63 h 81"/>
                <a:gd name="T108" fmla="*/ 3 w 79"/>
                <a:gd name="T109" fmla="*/ 69 h 81"/>
                <a:gd name="T110" fmla="*/ 6 w 79"/>
                <a:gd name="T111" fmla="*/ 72 h 81"/>
                <a:gd name="T112" fmla="*/ 9 w 79"/>
                <a:gd name="T113" fmla="*/ 72 h 81"/>
                <a:gd name="T114" fmla="*/ 9 w 79"/>
                <a:gd name="T115" fmla="*/ 75 h 81"/>
                <a:gd name="T116" fmla="*/ 21 w 79"/>
                <a:gd name="T117" fmla="*/ 78 h 81"/>
                <a:gd name="T118" fmla="*/ 27 w 79"/>
                <a:gd name="T119" fmla="*/ 78 h 81"/>
                <a:gd name="T120" fmla="*/ 30 w 79"/>
                <a:gd name="T121" fmla="*/ 78 h 81"/>
                <a:gd name="T122" fmla="*/ 39 w 79"/>
                <a:gd name="T123"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 h="81">
                  <a:moveTo>
                    <a:pt x="39" y="81"/>
                  </a:moveTo>
                  <a:lnTo>
                    <a:pt x="39" y="78"/>
                  </a:lnTo>
                  <a:lnTo>
                    <a:pt x="39" y="78"/>
                  </a:lnTo>
                  <a:lnTo>
                    <a:pt x="42" y="72"/>
                  </a:lnTo>
                  <a:lnTo>
                    <a:pt x="48" y="72"/>
                  </a:lnTo>
                  <a:lnTo>
                    <a:pt x="51" y="72"/>
                  </a:lnTo>
                  <a:lnTo>
                    <a:pt x="51" y="69"/>
                  </a:lnTo>
                  <a:lnTo>
                    <a:pt x="57" y="66"/>
                  </a:lnTo>
                  <a:lnTo>
                    <a:pt x="57" y="60"/>
                  </a:lnTo>
                  <a:lnTo>
                    <a:pt x="57" y="57"/>
                  </a:lnTo>
                  <a:lnTo>
                    <a:pt x="60" y="54"/>
                  </a:lnTo>
                  <a:lnTo>
                    <a:pt x="67" y="48"/>
                  </a:lnTo>
                  <a:lnTo>
                    <a:pt x="70" y="48"/>
                  </a:lnTo>
                  <a:lnTo>
                    <a:pt x="73" y="45"/>
                  </a:lnTo>
                  <a:lnTo>
                    <a:pt x="76" y="42"/>
                  </a:lnTo>
                  <a:lnTo>
                    <a:pt x="79" y="42"/>
                  </a:lnTo>
                  <a:lnTo>
                    <a:pt x="79" y="39"/>
                  </a:lnTo>
                  <a:lnTo>
                    <a:pt x="76" y="39"/>
                  </a:lnTo>
                  <a:lnTo>
                    <a:pt x="73" y="39"/>
                  </a:lnTo>
                  <a:lnTo>
                    <a:pt x="73" y="39"/>
                  </a:lnTo>
                  <a:lnTo>
                    <a:pt x="70" y="39"/>
                  </a:lnTo>
                  <a:lnTo>
                    <a:pt x="67" y="39"/>
                  </a:lnTo>
                  <a:lnTo>
                    <a:pt x="67" y="36"/>
                  </a:lnTo>
                  <a:lnTo>
                    <a:pt x="63" y="36"/>
                  </a:lnTo>
                  <a:lnTo>
                    <a:pt x="60" y="36"/>
                  </a:lnTo>
                  <a:lnTo>
                    <a:pt x="60" y="36"/>
                  </a:lnTo>
                  <a:lnTo>
                    <a:pt x="60" y="0"/>
                  </a:lnTo>
                  <a:lnTo>
                    <a:pt x="60" y="0"/>
                  </a:lnTo>
                  <a:lnTo>
                    <a:pt x="27" y="0"/>
                  </a:lnTo>
                  <a:lnTo>
                    <a:pt x="27" y="9"/>
                  </a:lnTo>
                  <a:lnTo>
                    <a:pt x="18" y="9"/>
                  </a:lnTo>
                  <a:lnTo>
                    <a:pt x="21" y="12"/>
                  </a:lnTo>
                  <a:lnTo>
                    <a:pt x="21" y="15"/>
                  </a:lnTo>
                  <a:lnTo>
                    <a:pt x="24" y="18"/>
                  </a:lnTo>
                  <a:lnTo>
                    <a:pt x="27" y="21"/>
                  </a:lnTo>
                  <a:lnTo>
                    <a:pt x="30" y="21"/>
                  </a:lnTo>
                  <a:lnTo>
                    <a:pt x="30" y="24"/>
                  </a:lnTo>
                  <a:lnTo>
                    <a:pt x="33" y="24"/>
                  </a:lnTo>
                  <a:lnTo>
                    <a:pt x="33" y="27"/>
                  </a:lnTo>
                  <a:lnTo>
                    <a:pt x="36" y="27"/>
                  </a:lnTo>
                  <a:lnTo>
                    <a:pt x="39" y="27"/>
                  </a:lnTo>
                  <a:lnTo>
                    <a:pt x="39" y="30"/>
                  </a:lnTo>
                  <a:lnTo>
                    <a:pt x="36" y="33"/>
                  </a:lnTo>
                  <a:lnTo>
                    <a:pt x="12" y="33"/>
                  </a:lnTo>
                  <a:lnTo>
                    <a:pt x="0" y="51"/>
                  </a:lnTo>
                  <a:lnTo>
                    <a:pt x="0" y="54"/>
                  </a:lnTo>
                  <a:lnTo>
                    <a:pt x="3" y="54"/>
                  </a:lnTo>
                  <a:lnTo>
                    <a:pt x="0" y="57"/>
                  </a:lnTo>
                  <a:lnTo>
                    <a:pt x="3" y="57"/>
                  </a:lnTo>
                  <a:lnTo>
                    <a:pt x="3" y="60"/>
                  </a:lnTo>
                  <a:lnTo>
                    <a:pt x="3" y="60"/>
                  </a:lnTo>
                  <a:lnTo>
                    <a:pt x="0" y="63"/>
                  </a:lnTo>
                  <a:lnTo>
                    <a:pt x="0" y="63"/>
                  </a:lnTo>
                  <a:lnTo>
                    <a:pt x="0" y="63"/>
                  </a:lnTo>
                  <a:lnTo>
                    <a:pt x="3" y="69"/>
                  </a:lnTo>
                  <a:lnTo>
                    <a:pt x="6" y="72"/>
                  </a:lnTo>
                  <a:lnTo>
                    <a:pt x="9" y="72"/>
                  </a:lnTo>
                  <a:lnTo>
                    <a:pt x="9" y="75"/>
                  </a:lnTo>
                  <a:lnTo>
                    <a:pt x="21" y="78"/>
                  </a:lnTo>
                  <a:lnTo>
                    <a:pt x="27" y="78"/>
                  </a:lnTo>
                  <a:lnTo>
                    <a:pt x="30" y="78"/>
                  </a:lnTo>
                  <a:lnTo>
                    <a:pt x="39" y="81"/>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88" name="Freeform 1087"/>
            <p:cNvSpPr>
              <a:spLocks noEditPoints="1"/>
            </p:cNvSpPr>
            <p:nvPr/>
          </p:nvSpPr>
          <p:spPr bwMode="auto">
            <a:xfrm>
              <a:off x="2112963" y="3754438"/>
              <a:ext cx="862013" cy="638175"/>
            </a:xfrm>
            <a:custGeom>
              <a:avLst/>
              <a:gdLst>
                <a:gd name="T0" fmla="*/ 205 w 543"/>
                <a:gd name="T1" fmla="*/ 40 h 402"/>
                <a:gd name="T2" fmla="*/ 220 w 543"/>
                <a:gd name="T3" fmla="*/ 55 h 402"/>
                <a:gd name="T4" fmla="*/ 226 w 543"/>
                <a:gd name="T5" fmla="*/ 79 h 402"/>
                <a:gd name="T6" fmla="*/ 241 w 543"/>
                <a:gd name="T7" fmla="*/ 91 h 402"/>
                <a:gd name="T8" fmla="*/ 259 w 543"/>
                <a:gd name="T9" fmla="*/ 88 h 402"/>
                <a:gd name="T10" fmla="*/ 280 w 543"/>
                <a:gd name="T11" fmla="*/ 76 h 402"/>
                <a:gd name="T12" fmla="*/ 301 w 543"/>
                <a:gd name="T13" fmla="*/ 103 h 402"/>
                <a:gd name="T14" fmla="*/ 316 w 543"/>
                <a:gd name="T15" fmla="*/ 136 h 402"/>
                <a:gd name="T16" fmla="*/ 338 w 543"/>
                <a:gd name="T17" fmla="*/ 164 h 402"/>
                <a:gd name="T18" fmla="*/ 353 w 543"/>
                <a:gd name="T19" fmla="*/ 170 h 402"/>
                <a:gd name="T20" fmla="*/ 344 w 543"/>
                <a:gd name="T21" fmla="*/ 188 h 402"/>
                <a:gd name="T22" fmla="*/ 335 w 543"/>
                <a:gd name="T23" fmla="*/ 239 h 402"/>
                <a:gd name="T24" fmla="*/ 341 w 543"/>
                <a:gd name="T25" fmla="*/ 269 h 402"/>
                <a:gd name="T26" fmla="*/ 371 w 543"/>
                <a:gd name="T27" fmla="*/ 318 h 402"/>
                <a:gd name="T28" fmla="*/ 413 w 543"/>
                <a:gd name="T29" fmla="*/ 324 h 402"/>
                <a:gd name="T30" fmla="*/ 446 w 543"/>
                <a:gd name="T31" fmla="*/ 330 h 402"/>
                <a:gd name="T32" fmla="*/ 464 w 543"/>
                <a:gd name="T33" fmla="*/ 299 h 402"/>
                <a:gd name="T34" fmla="*/ 513 w 543"/>
                <a:gd name="T35" fmla="*/ 263 h 402"/>
                <a:gd name="T36" fmla="*/ 537 w 543"/>
                <a:gd name="T37" fmla="*/ 281 h 402"/>
                <a:gd name="T38" fmla="*/ 522 w 543"/>
                <a:gd name="T39" fmla="*/ 312 h 402"/>
                <a:gd name="T40" fmla="*/ 513 w 543"/>
                <a:gd name="T41" fmla="*/ 318 h 402"/>
                <a:gd name="T42" fmla="*/ 495 w 543"/>
                <a:gd name="T43" fmla="*/ 336 h 402"/>
                <a:gd name="T44" fmla="*/ 449 w 543"/>
                <a:gd name="T45" fmla="*/ 354 h 402"/>
                <a:gd name="T46" fmla="*/ 440 w 543"/>
                <a:gd name="T47" fmla="*/ 372 h 402"/>
                <a:gd name="T48" fmla="*/ 425 w 543"/>
                <a:gd name="T49" fmla="*/ 399 h 402"/>
                <a:gd name="T50" fmla="*/ 389 w 543"/>
                <a:gd name="T51" fmla="*/ 369 h 402"/>
                <a:gd name="T52" fmla="*/ 386 w 543"/>
                <a:gd name="T53" fmla="*/ 369 h 402"/>
                <a:gd name="T54" fmla="*/ 380 w 543"/>
                <a:gd name="T55" fmla="*/ 372 h 402"/>
                <a:gd name="T56" fmla="*/ 316 w 543"/>
                <a:gd name="T57" fmla="*/ 369 h 402"/>
                <a:gd name="T58" fmla="*/ 274 w 543"/>
                <a:gd name="T59" fmla="*/ 354 h 402"/>
                <a:gd name="T60" fmla="*/ 229 w 543"/>
                <a:gd name="T61" fmla="*/ 330 h 402"/>
                <a:gd name="T62" fmla="*/ 196 w 543"/>
                <a:gd name="T63" fmla="*/ 309 h 402"/>
                <a:gd name="T64" fmla="*/ 187 w 543"/>
                <a:gd name="T65" fmla="*/ 281 h 402"/>
                <a:gd name="T66" fmla="*/ 187 w 543"/>
                <a:gd name="T67" fmla="*/ 242 h 402"/>
                <a:gd name="T68" fmla="*/ 144 w 543"/>
                <a:gd name="T69" fmla="*/ 191 h 402"/>
                <a:gd name="T70" fmla="*/ 126 w 543"/>
                <a:gd name="T71" fmla="*/ 170 h 402"/>
                <a:gd name="T72" fmla="*/ 126 w 543"/>
                <a:gd name="T73" fmla="*/ 148 h 402"/>
                <a:gd name="T74" fmla="*/ 105 w 543"/>
                <a:gd name="T75" fmla="*/ 121 h 402"/>
                <a:gd name="T76" fmla="*/ 87 w 543"/>
                <a:gd name="T77" fmla="*/ 100 h 402"/>
                <a:gd name="T78" fmla="*/ 72 w 543"/>
                <a:gd name="T79" fmla="*/ 67 h 402"/>
                <a:gd name="T80" fmla="*/ 63 w 543"/>
                <a:gd name="T81" fmla="*/ 34 h 402"/>
                <a:gd name="T82" fmla="*/ 39 w 543"/>
                <a:gd name="T83" fmla="*/ 37 h 402"/>
                <a:gd name="T84" fmla="*/ 54 w 543"/>
                <a:gd name="T85" fmla="*/ 88 h 402"/>
                <a:gd name="T86" fmla="*/ 72 w 543"/>
                <a:gd name="T87" fmla="*/ 118 h 402"/>
                <a:gd name="T88" fmla="*/ 84 w 543"/>
                <a:gd name="T89" fmla="*/ 139 h 402"/>
                <a:gd name="T90" fmla="*/ 93 w 543"/>
                <a:gd name="T91" fmla="*/ 176 h 402"/>
                <a:gd name="T92" fmla="*/ 102 w 543"/>
                <a:gd name="T93" fmla="*/ 197 h 402"/>
                <a:gd name="T94" fmla="*/ 108 w 543"/>
                <a:gd name="T95" fmla="*/ 227 h 402"/>
                <a:gd name="T96" fmla="*/ 81 w 543"/>
                <a:gd name="T97" fmla="*/ 194 h 402"/>
                <a:gd name="T98" fmla="*/ 69 w 543"/>
                <a:gd name="T99" fmla="*/ 151 h 402"/>
                <a:gd name="T100" fmla="*/ 45 w 543"/>
                <a:gd name="T101" fmla="*/ 136 h 402"/>
                <a:gd name="T102" fmla="*/ 30 w 543"/>
                <a:gd name="T103" fmla="*/ 115 h 402"/>
                <a:gd name="T104" fmla="*/ 42 w 543"/>
                <a:gd name="T105" fmla="*/ 106 h 402"/>
                <a:gd name="T106" fmla="*/ 21 w 543"/>
                <a:gd name="T107" fmla="*/ 70 h 402"/>
                <a:gd name="T108" fmla="*/ 12 w 543"/>
                <a:gd name="T109" fmla="*/ 37 h 402"/>
                <a:gd name="T110" fmla="*/ 99 w 543"/>
                <a:gd name="T111" fmla="*/ 182 h 402"/>
                <a:gd name="T112" fmla="*/ 102 w 543"/>
                <a:gd name="T113" fmla="*/ 194 h 402"/>
                <a:gd name="T114" fmla="*/ 344 w 543"/>
                <a:gd name="T115" fmla="*/ 188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3" h="402">
                  <a:moveTo>
                    <a:pt x="0" y="3"/>
                  </a:moveTo>
                  <a:lnTo>
                    <a:pt x="45" y="0"/>
                  </a:lnTo>
                  <a:lnTo>
                    <a:pt x="48" y="3"/>
                  </a:lnTo>
                  <a:lnTo>
                    <a:pt x="45" y="3"/>
                  </a:lnTo>
                  <a:lnTo>
                    <a:pt x="111" y="34"/>
                  </a:lnTo>
                  <a:lnTo>
                    <a:pt x="166" y="37"/>
                  </a:lnTo>
                  <a:lnTo>
                    <a:pt x="166" y="28"/>
                  </a:lnTo>
                  <a:lnTo>
                    <a:pt x="196" y="31"/>
                  </a:lnTo>
                  <a:lnTo>
                    <a:pt x="199" y="31"/>
                  </a:lnTo>
                  <a:lnTo>
                    <a:pt x="202" y="37"/>
                  </a:lnTo>
                  <a:lnTo>
                    <a:pt x="205" y="40"/>
                  </a:lnTo>
                  <a:lnTo>
                    <a:pt x="205" y="40"/>
                  </a:lnTo>
                  <a:lnTo>
                    <a:pt x="205" y="40"/>
                  </a:lnTo>
                  <a:lnTo>
                    <a:pt x="208" y="43"/>
                  </a:lnTo>
                  <a:lnTo>
                    <a:pt x="208" y="46"/>
                  </a:lnTo>
                  <a:lnTo>
                    <a:pt x="211" y="46"/>
                  </a:lnTo>
                  <a:lnTo>
                    <a:pt x="214" y="49"/>
                  </a:lnTo>
                  <a:lnTo>
                    <a:pt x="214" y="49"/>
                  </a:lnTo>
                  <a:lnTo>
                    <a:pt x="211" y="52"/>
                  </a:lnTo>
                  <a:lnTo>
                    <a:pt x="214" y="52"/>
                  </a:lnTo>
                  <a:lnTo>
                    <a:pt x="217" y="55"/>
                  </a:lnTo>
                  <a:lnTo>
                    <a:pt x="220" y="55"/>
                  </a:lnTo>
                  <a:lnTo>
                    <a:pt x="220" y="61"/>
                  </a:lnTo>
                  <a:lnTo>
                    <a:pt x="220" y="61"/>
                  </a:lnTo>
                  <a:lnTo>
                    <a:pt x="220" y="61"/>
                  </a:lnTo>
                  <a:lnTo>
                    <a:pt x="223" y="64"/>
                  </a:lnTo>
                  <a:lnTo>
                    <a:pt x="223" y="67"/>
                  </a:lnTo>
                  <a:lnTo>
                    <a:pt x="223" y="70"/>
                  </a:lnTo>
                  <a:lnTo>
                    <a:pt x="223" y="70"/>
                  </a:lnTo>
                  <a:lnTo>
                    <a:pt x="220" y="70"/>
                  </a:lnTo>
                  <a:lnTo>
                    <a:pt x="220" y="70"/>
                  </a:lnTo>
                  <a:lnTo>
                    <a:pt x="223" y="76"/>
                  </a:lnTo>
                  <a:lnTo>
                    <a:pt x="226" y="79"/>
                  </a:lnTo>
                  <a:lnTo>
                    <a:pt x="229" y="82"/>
                  </a:lnTo>
                  <a:lnTo>
                    <a:pt x="229" y="82"/>
                  </a:lnTo>
                  <a:lnTo>
                    <a:pt x="229" y="82"/>
                  </a:lnTo>
                  <a:lnTo>
                    <a:pt x="229" y="82"/>
                  </a:lnTo>
                  <a:lnTo>
                    <a:pt x="232" y="82"/>
                  </a:lnTo>
                  <a:lnTo>
                    <a:pt x="232" y="85"/>
                  </a:lnTo>
                  <a:lnTo>
                    <a:pt x="235" y="85"/>
                  </a:lnTo>
                  <a:lnTo>
                    <a:pt x="235" y="88"/>
                  </a:lnTo>
                  <a:lnTo>
                    <a:pt x="235" y="88"/>
                  </a:lnTo>
                  <a:lnTo>
                    <a:pt x="238" y="88"/>
                  </a:lnTo>
                  <a:lnTo>
                    <a:pt x="241" y="91"/>
                  </a:lnTo>
                  <a:lnTo>
                    <a:pt x="241" y="91"/>
                  </a:lnTo>
                  <a:lnTo>
                    <a:pt x="244" y="91"/>
                  </a:lnTo>
                  <a:lnTo>
                    <a:pt x="250" y="94"/>
                  </a:lnTo>
                  <a:lnTo>
                    <a:pt x="250" y="97"/>
                  </a:lnTo>
                  <a:lnTo>
                    <a:pt x="253" y="97"/>
                  </a:lnTo>
                  <a:lnTo>
                    <a:pt x="253" y="94"/>
                  </a:lnTo>
                  <a:lnTo>
                    <a:pt x="253" y="94"/>
                  </a:lnTo>
                  <a:lnTo>
                    <a:pt x="256" y="91"/>
                  </a:lnTo>
                  <a:lnTo>
                    <a:pt x="259" y="91"/>
                  </a:lnTo>
                  <a:lnTo>
                    <a:pt x="259" y="91"/>
                  </a:lnTo>
                  <a:lnTo>
                    <a:pt x="259" y="88"/>
                  </a:lnTo>
                  <a:lnTo>
                    <a:pt x="259" y="88"/>
                  </a:lnTo>
                  <a:lnTo>
                    <a:pt x="262" y="82"/>
                  </a:lnTo>
                  <a:lnTo>
                    <a:pt x="265" y="79"/>
                  </a:lnTo>
                  <a:lnTo>
                    <a:pt x="268" y="79"/>
                  </a:lnTo>
                  <a:lnTo>
                    <a:pt x="268" y="79"/>
                  </a:lnTo>
                  <a:lnTo>
                    <a:pt x="268" y="79"/>
                  </a:lnTo>
                  <a:lnTo>
                    <a:pt x="271" y="79"/>
                  </a:lnTo>
                  <a:lnTo>
                    <a:pt x="271" y="76"/>
                  </a:lnTo>
                  <a:lnTo>
                    <a:pt x="274" y="76"/>
                  </a:lnTo>
                  <a:lnTo>
                    <a:pt x="277" y="79"/>
                  </a:lnTo>
                  <a:lnTo>
                    <a:pt x="280" y="76"/>
                  </a:lnTo>
                  <a:lnTo>
                    <a:pt x="283" y="79"/>
                  </a:lnTo>
                  <a:lnTo>
                    <a:pt x="283" y="79"/>
                  </a:lnTo>
                  <a:lnTo>
                    <a:pt x="286" y="79"/>
                  </a:lnTo>
                  <a:lnTo>
                    <a:pt x="289" y="79"/>
                  </a:lnTo>
                  <a:lnTo>
                    <a:pt x="289" y="82"/>
                  </a:lnTo>
                  <a:lnTo>
                    <a:pt x="295" y="85"/>
                  </a:lnTo>
                  <a:lnTo>
                    <a:pt x="298" y="91"/>
                  </a:lnTo>
                  <a:lnTo>
                    <a:pt x="298" y="94"/>
                  </a:lnTo>
                  <a:lnTo>
                    <a:pt x="298" y="97"/>
                  </a:lnTo>
                  <a:lnTo>
                    <a:pt x="301" y="100"/>
                  </a:lnTo>
                  <a:lnTo>
                    <a:pt x="301" y="103"/>
                  </a:lnTo>
                  <a:lnTo>
                    <a:pt x="301" y="103"/>
                  </a:lnTo>
                  <a:lnTo>
                    <a:pt x="304" y="106"/>
                  </a:lnTo>
                  <a:lnTo>
                    <a:pt x="307" y="115"/>
                  </a:lnTo>
                  <a:lnTo>
                    <a:pt x="307" y="115"/>
                  </a:lnTo>
                  <a:lnTo>
                    <a:pt x="307" y="118"/>
                  </a:lnTo>
                  <a:lnTo>
                    <a:pt x="310" y="118"/>
                  </a:lnTo>
                  <a:lnTo>
                    <a:pt x="313" y="121"/>
                  </a:lnTo>
                  <a:lnTo>
                    <a:pt x="313" y="124"/>
                  </a:lnTo>
                  <a:lnTo>
                    <a:pt x="316" y="130"/>
                  </a:lnTo>
                  <a:lnTo>
                    <a:pt x="316" y="133"/>
                  </a:lnTo>
                  <a:lnTo>
                    <a:pt x="316" y="136"/>
                  </a:lnTo>
                  <a:lnTo>
                    <a:pt x="316" y="136"/>
                  </a:lnTo>
                  <a:lnTo>
                    <a:pt x="316" y="139"/>
                  </a:lnTo>
                  <a:lnTo>
                    <a:pt x="319" y="148"/>
                  </a:lnTo>
                  <a:lnTo>
                    <a:pt x="319" y="154"/>
                  </a:lnTo>
                  <a:lnTo>
                    <a:pt x="323" y="157"/>
                  </a:lnTo>
                  <a:lnTo>
                    <a:pt x="323" y="157"/>
                  </a:lnTo>
                  <a:lnTo>
                    <a:pt x="326" y="157"/>
                  </a:lnTo>
                  <a:lnTo>
                    <a:pt x="326" y="157"/>
                  </a:lnTo>
                  <a:lnTo>
                    <a:pt x="329" y="157"/>
                  </a:lnTo>
                  <a:lnTo>
                    <a:pt x="332" y="161"/>
                  </a:lnTo>
                  <a:lnTo>
                    <a:pt x="338" y="164"/>
                  </a:lnTo>
                  <a:lnTo>
                    <a:pt x="344" y="167"/>
                  </a:lnTo>
                  <a:lnTo>
                    <a:pt x="347" y="167"/>
                  </a:lnTo>
                  <a:lnTo>
                    <a:pt x="347" y="170"/>
                  </a:lnTo>
                  <a:lnTo>
                    <a:pt x="350" y="170"/>
                  </a:lnTo>
                  <a:lnTo>
                    <a:pt x="347" y="173"/>
                  </a:lnTo>
                  <a:lnTo>
                    <a:pt x="350" y="170"/>
                  </a:lnTo>
                  <a:lnTo>
                    <a:pt x="353" y="164"/>
                  </a:lnTo>
                  <a:lnTo>
                    <a:pt x="356" y="164"/>
                  </a:lnTo>
                  <a:lnTo>
                    <a:pt x="353" y="164"/>
                  </a:lnTo>
                  <a:lnTo>
                    <a:pt x="353" y="170"/>
                  </a:lnTo>
                  <a:lnTo>
                    <a:pt x="353" y="170"/>
                  </a:lnTo>
                  <a:lnTo>
                    <a:pt x="350" y="176"/>
                  </a:lnTo>
                  <a:lnTo>
                    <a:pt x="347" y="179"/>
                  </a:lnTo>
                  <a:lnTo>
                    <a:pt x="347" y="182"/>
                  </a:lnTo>
                  <a:lnTo>
                    <a:pt x="347" y="182"/>
                  </a:lnTo>
                  <a:lnTo>
                    <a:pt x="347" y="182"/>
                  </a:lnTo>
                  <a:lnTo>
                    <a:pt x="347" y="179"/>
                  </a:lnTo>
                  <a:lnTo>
                    <a:pt x="344" y="176"/>
                  </a:lnTo>
                  <a:lnTo>
                    <a:pt x="344" y="182"/>
                  </a:lnTo>
                  <a:lnTo>
                    <a:pt x="341" y="185"/>
                  </a:lnTo>
                  <a:lnTo>
                    <a:pt x="344" y="188"/>
                  </a:lnTo>
                  <a:lnTo>
                    <a:pt x="344" y="188"/>
                  </a:lnTo>
                  <a:lnTo>
                    <a:pt x="341" y="194"/>
                  </a:lnTo>
                  <a:lnTo>
                    <a:pt x="341" y="197"/>
                  </a:lnTo>
                  <a:lnTo>
                    <a:pt x="341" y="200"/>
                  </a:lnTo>
                  <a:lnTo>
                    <a:pt x="341" y="203"/>
                  </a:lnTo>
                  <a:lnTo>
                    <a:pt x="341" y="206"/>
                  </a:lnTo>
                  <a:lnTo>
                    <a:pt x="341" y="209"/>
                  </a:lnTo>
                  <a:lnTo>
                    <a:pt x="338" y="218"/>
                  </a:lnTo>
                  <a:lnTo>
                    <a:pt x="338" y="224"/>
                  </a:lnTo>
                  <a:lnTo>
                    <a:pt x="338" y="233"/>
                  </a:lnTo>
                  <a:lnTo>
                    <a:pt x="335" y="236"/>
                  </a:lnTo>
                  <a:lnTo>
                    <a:pt x="335" y="239"/>
                  </a:lnTo>
                  <a:lnTo>
                    <a:pt x="338" y="245"/>
                  </a:lnTo>
                  <a:lnTo>
                    <a:pt x="335" y="251"/>
                  </a:lnTo>
                  <a:lnTo>
                    <a:pt x="341" y="257"/>
                  </a:lnTo>
                  <a:lnTo>
                    <a:pt x="341" y="263"/>
                  </a:lnTo>
                  <a:lnTo>
                    <a:pt x="341" y="263"/>
                  </a:lnTo>
                  <a:lnTo>
                    <a:pt x="341" y="257"/>
                  </a:lnTo>
                  <a:lnTo>
                    <a:pt x="335" y="251"/>
                  </a:lnTo>
                  <a:lnTo>
                    <a:pt x="335" y="257"/>
                  </a:lnTo>
                  <a:lnTo>
                    <a:pt x="338" y="260"/>
                  </a:lnTo>
                  <a:lnTo>
                    <a:pt x="341" y="266"/>
                  </a:lnTo>
                  <a:lnTo>
                    <a:pt x="341" y="269"/>
                  </a:lnTo>
                  <a:lnTo>
                    <a:pt x="341" y="272"/>
                  </a:lnTo>
                  <a:lnTo>
                    <a:pt x="341" y="275"/>
                  </a:lnTo>
                  <a:lnTo>
                    <a:pt x="344" y="278"/>
                  </a:lnTo>
                  <a:lnTo>
                    <a:pt x="353" y="290"/>
                  </a:lnTo>
                  <a:lnTo>
                    <a:pt x="356" y="293"/>
                  </a:lnTo>
                  <a:lnTo>
                    <a:pt x="359" y="299"/>
                  </a:lnTo>
                  <a:lnTo>
                    <a:pt x="359" y="303"/>
                  </a:lnTo>
                  <a:lnTo>
                    <a:pt x="359" y="306"/>
                  </a:lnTo>
                  <a:lnTo>
                    <a:pt x="368" y="315"/>
                  </a:lnTo>
                  <a:lnTo>
                    <a:pt x="368" y="318"/>
                  </a:lnTo>
                  <a:lnTo>
                    <a:pt x="371" y="318"/>
                  </a:lnTo>
                  <a:lnTo>
                    <a:pt x="377" y="318"/>
                  </a:lnTo>
                  <a:lnTo>
                    <a:pt x="377" y="318"/>
                  </a:lnTo>
                  <a:lnTo>
                    <a:pt x="383" y="321"/>
                  </a:lnTo>
                  <a:lnTo>
                    <a:pt x="386" y="327"/>
                  </a:lnTo>
                  <a:lnTo>
                    <a:pt x="389" y="333"/>
                  </a:lnTo>
                  <a:lnTo>
                    <a:pt x="392" y="330"/>
                  </a:lnTo>
                  <a:lnTo>
                    <a:pt x="398" y="330"/>
                  </a:lnTo>
                  <a:lnTo>
                    <a:pt x="401" y="330"/>
                  </a:lnTo>
                  <a:lnTo>
                    <a:pt x="404" y="330"/>
                  </a:lnTo>
                  <a:lnTo>
                    <a:pt x="410" y="327"/>
                  </a:lnTo>
                  <a:lnTo>
                    <a:pt x="413" y="324"/>
                  </a:lnTo>
                  <a:lnTo>
                    <a:pt x="419" y="324"/>
                  </a:lnTo>
                  <a:lnTo>
                    <a:pt x="422" y="324"/>
                  </a:lnTo>
                  <a:lnTo>
                    <a:pt x="428" y="321"/>
                  </a:lnTo>
                  <a:lnTo>
                    <a:pt x="431" y="321"/>
                  </a:lnTo>
                  <a:lnTo>
                    <a:pt x="437" y="321"/>
                  </a:lnTo>
                  <a:lnTo>
                    <a:pt x="437" y="321"/>
                  </a:lnTo>
                  <a:lnTo>
                    <a:pt x="443" y="321"/>
                  </a:lnTo>
                  <a:lnTo>
                    <a:pt x="440" y="324"/>
                  </a:lnTo>
                  <a:lnTo>
                    <a:pt x="437" y="327"/>
                  </a:lnTo>
                  <a:lnTo>
                    <a:pt x="443" y="327"/>
                  </a:lnTo>
                  <a:lnTo>
                    <a:pt x="446" y="330"/>
                  </a:lnTo>
                  <a:lnTo>
                    <a:pt x="446" y="327"/>
                  </a:lnTo>
                  <a:lnTo>
                    <a:pt x="449" y="327"/>
                  </a:lnTo>
                  <a:lnTo>
                    <a:pt x="452" y="324"/>
                  </a:lnTo>
                  <a:lnTo>
                    <a:pt x="452" y="318"/>
                  </a:lnTo>
                  <a:lnTo>
                    <a:pt x="452" y="315"/>
                  </a:lnTo>
                  <a:lnTo>
                    <a:pt x="449" y="318"/>
                  </a:lnTo>
                  <a:lnTo>
                    <a:pt x="449" y="315"/>
                  </a:lnTo>
                  <a:lnTo>
                    <a:pt x="455" y="312"/>
                  </a:lnTo>
                  <a:lnTo>
                    <a:pt x="458" y="312"/>
                  </a:lnTo>
                  <a:lnTo>
                    <a:pt x="464" y="306"/>
                  </a:lnTo>
                  <a:lnTo>
                    <a:pt x="464" y="299"/>
                  </a:lnTo>
                  <a:lnTo>
                    <a:pt x="470" y="293"/>
                  </a:lnTo>
                  <a:lnTo>
                    <a:pt x="470" y="290"/>
                  </a:lnTo>
                  <a:lnTo>
                    <a:pt x="470" y="278"/>
                  </a:lnTo>
                  <a:lnTo>
                    <a:pt x="476" y="272"/>
                  </a:lnTo>
                  <a:lnTo>
                    <a:pt x="473" y="272"/>
                  </a:lnTo>
                  <a:lnTo>
                    <a:pt x="473" y="269"/>
                  </a:lnTo>
                  <a:lnTo>
                    <a:pt x="485" y="266"/>
                  </a:lnTo>
                  <a:lnTo>
                    <a:pt x="504" y="266"/>
                  </a:lnTo>
                  <a:lnTo>
                    <a:pt x="507" y="260"/>
                  </a:lnTo>
                  <a:lnTo>
                    <a:pt x="510" y="260"/>
                  </a:lnTo>
                  <a:lnTo>
                    <a:pt x="513" y="263"/>
                  </a:lnTo>
                  <a:lnTo>
                    <a:pt x="516" y="260"/>
                  </a:lnTo>
                  <a:lnTo>
                    <a:pt x="516" y="257"/>
                  </a:lnTo>
                  <a:lnTo>
                    <a:pt x="525" y="257"/>
                  </a:lnTo>
                  <a:lnTo>
                    <a:pt x="531" y="260"/>
                  </a:lnTo>
                  <a:lnTo>
                    <a:pt x="534" y="260"/>
                  </a:lnTo>
                  <a:lnTo>
                    <a:pt x="534" y="257"/>
                  </a:lnTo>
                  <a:lnTo>
                    <a:pt x="537" y="257"/>
                  </a:lnTo>
                  <a:lnTo>
                    <a:pt x="543" y="263"/>
                  </a:lnTo>
                  <a:lnTo>
                    <a:pt x="543" y="269"/>
                  </a:lnTo>
                  <a:lnTo>
                    <a:pt x="540" y="272"/>
                  </a:lnTo>
                  <a:lnTo>
                    <a:pt x="537" y="281"/>
                  </a:lnTo>
                  <a:lnTo>
                    <a:pt x="528" y="287"/>
                  </a:lnTo>
                  <a:lnTo>
                    <a:pt x="525" y="290"/>
                  </a:lnTo>
                  <a:lnTo>
                    <a:pt x="525" y="296"/>
                  </a:lnTo>
                  <a:lnTo>
                    <a:pt x="522" y="296"/>
                  </a:lnTo>
                  <a:lnTo>
                    <a:pt x="522" y="299"/>
                  </a:lnTo>
                  <a:lnTo>
                    <a:pt x="522" y="303"/>
                  </a:lnTo>
                  <a:lnTo>
                    <a:pt x="525" y="303"/>
                  </a:lnTo>
                  <a:lnTo>
                    <a:pt x="525" y="306"/>
                  </a:lnTo>
                  <a:lnTo>
                    <a:pt x="522" y="309"/>
                  </a:lnTo>
                  <a:lnTo>
                    <a:pt x="522" y="312"/>
                  </a:lnTo>
                  <a:lnTo>
                    <a:pt x="522" y="312"/>
                  </a:lnTo>
                  <a:lnTo>
                    <a:pt x="525" y="309"/>
                  </a:lnTo>
                  <a:lnTo>
                    <a:pt x="528" y="309"/>
                  </a:lnTo>
                  <a:lnTo>
                    <a:pt x="525" y="312"/>
                  </a:lnTo>
                  <a:lnTo>
                    <a:pt x="522" y="324"/>
                  </a:lnTo>
                  <a:lnTo>
                    <a:pt x="519" y="330"/>
                  </a:lnTo>
                  <a:lnTo>
                    <a:pt x="516" y="330"/>
                  </a:lnTo>
                  <a:lnTo>
                    <a:pt x="516" y="327"/>
                  </a:lnTo>
                  <a:lnTo>
                    <a:pt x="513" y="324"/>
                  </a:lnTo>
                  <a:lnTo>
                    <a:pt x="510" y="324"/>
                  </a:lnTo>
                  <a:lnTo>
                    <a:pt x="513" y="321"/>
                  </a:lnTo>
                  <a:lnTo>
                    <a:pt x="513" y="318"/>
                  </a:lnTo>
                  <a:lnTo>
                    <a:pt x="510" y="318"/>
                  </a:lnTo>
                  <a:lnTo>
                    <a:pt x="507" y="324"/>
                  </a:lnTo>
                  <a:lnTo>
                    <a:pt x="504" y="327"/>
                  </a:lnTo>
                  <a:lnTo>
                    <a:pt x="504" y="327"/>
                  </a:lnTo>
                  <a:lnTo>
                    <a:pt x="504" y="327"/>
                  </a:lnTo>
                  <a:lnTo>
                    <a:pt x="501" y="327"/>
                  </a:lnTo>
                  <a:lnTo>
                    <a:pt x="501" y="330"/>
                  </a:lnTo>
                  <a:lnTo>
                    <a:pt x="498" y="333"/>
                  </a:lnTo>
                  <a:lnTo>
                    <a:pt x="498" y="336"/>
                  </a:lnTo>
                  <a:lnTo>
                    <a:pt x="495" y="336"/>
                  </a:lnTo>
                  <a:lnTo>
                    <a:pt x="495" y="336"/>
                  </a:lnTo>
                  <a:lnTo>
                    <a:pt x="495" y="336"/>
                  </a:lnTo>
                  <a:lnTo>
                    <a:pt x="491" y="336"/>
                  </a:lnTo>
                  <a:lnTo>
                    <a:pt x="491" y="336"/>
                  </a:lnTo>
                  <a:lnTo>
                    <a:pt x="491" y="336"/>
                  </a:lnTo>
                  <a:lnTo>
                    <a:pt x="488" y="336"/>
                  </a:lnTo>
                  <a:lnTo>
                    <a:pt x="488" y="339"/>
                  </a:lnTo>
                  <a:lnTo>
                    <a:pt x="455" y="339"/>
                  </a:lnTo>
                  <a:lnTo>
                    <a:pt x="455" y="348"/>
                  </a:lnTo>
                  <a:lnTo>
                    <a:pt x="446" y="348"/>
                  </a:lnTo>
                  <a:lnTo>
                    <a:pt x="449" y="351"/>
                  </a:lnTo>
                  <a:lnTo>
                    <a:pt x="449" y="354"/>
                  </a:lnTo>
                  <a:lnTo>
                    <a:pt x="452" y="357"/>
                  </a:lnTo>
                  <a:lnTo>
                    <a:pt x="455" y="360"/>
                  </a:lnTo>
                  <a:lnTo>
                    <a:pt x="458" y="360"/>
                  </a:lnTo>
                  <a:lnTo>
                    <a:pt x="458" y="363"/>
                  </a:lnTo>
                  <a:lnTo>
                    <a:pt x="461" y="363"/>
                  </a:lnTo>
                  <a:lnTo>
                    <a:pt x="461" y="366"/>
                  </a:lnTo>
                  <a:lnTo>
                    <a:pt x="464" y="366"/>
                  </a:lnTo>
                  <a:lnTo>
                    <a:pt x="467" y="366"/>
                  </a:lnTo>
                  <a:lnTo>
                    <a:pt x="467" y="369"/>
                  </a:lnTo>
                  <a:lnTo>
                    <a:pt x="464" y="372"/>
                  </a:lnTo>
                  <a:lnTo>
                    <a:pt x="440" y="372"/>
                  </a:lnTo>
                  <a:lnTo>
                    <a:pt x="428" y="390"/>
                  </a:lnTo>
                  <a:lnTo>
                    <a:pt x="428" y="393"/>
                  </a:lnTo>
                  <a:lnTo>
                    <a:pt x="431" y="393"/>
                  </a:lnTo>
                  <a:lnTo>
                    <a:pt x="428" y="396"/>
                  </a:lnTo>
                  <a:lnTo>
                    <a:pt x="431" y="396"/>
                  </a:lnTo>
                  <a:lnTo>
                    <a:pt x="431" y="399"/>
                  </a:lnTo>
                  <a:lnTo>
                    <a:pt x="431" y="399"/>
                  </a:lnTo>
                  <a:lnTo>
                    <a:pt x="428" y="402"/>
                  </a:lnTo>
                  <a:lnTo>
                    <a:pt x="428" y="402"/>
                  </a:lnTo>
                  <a:lnTo>
                    <a:pt x="428" y="402"/>
                  </a:lnTo>
                  <a:lnTo>
                    <a:pt x="425" y="399"/>
                  </a:lnTo>
                  <a:lnTo>
                    <a:pt x="419" y="396"/>
                  </a:lnTo>
                  <a:lnTo>
                    <a:pt x="419" y="393"/>
                  </a:lnTo>
                  <a:lnTo>
                    <a:pt x="416" y="393"/>
                  </a:lnTo>
                  <a:lnTo>
                    <a:pt x="401" y="381"/>
                  </a:lnTo>
                  <a:lnTo>
                    <a:pt x="401" y="378"/>
                  </a:lnTo>
                  <a:lnTo>
                    <a:pt x="401" y="378"/>
                  </a:lnTo>
                  <a:lnTo>
                    <a:pt x="398" y="372"/>
                  </a:lnTo>
                  <a:lnTo>
                    <a:pt x="392" y="369"/>
                  </a:lnTo>
                  <a:lnTo>
                    <a:pt x="389" y="369"/>
                  </a:lnTo>
                  <a:lnTo>
                    <a:pt x="389" y="369"/>
                  </a:lnTo>
                  <a:lnTo>
                    <a:pt x="389" y="369"/>
                  </a:lnTo>
                  <a:lnTo>
                    <a:pt x="389" y="369"/>
                  </a:lnTo>
                  <a:lnTo>
                    <a:pt x="395" y="372"/>
                  </a:lnTo>
                  <a:lnTo>
                    <a:pt x="398" y="378"/>
                  </a:lnTo>
                  <a:lnTo>
                    <a:pt x="398" y="378"/>
                  </a:lnTo>
                  <a:lnTo>
                    <a:pt x="395" y="375"/>
                  </a:lnTo>
                  <a:lnTo>
                    <a:pt x="389" y="372"/>
                  </a:lnTo>
                  <a:lnTo>
                    <a:pt x="386" y="372"/>
                  </a:lnTo>
                  <a:lnTo>
                    <a:pt x="383" y="372"/>
                  </a:lnTo>
                  <a:lnTo>
                    <a:pt x="383" y="372"/>
                  </a:lnTo>
                  <a:lnTo>
                    <a:pt x="383" y="369"/>
                  </a:lnTo>
                  <a:lnTo>
                    <a:pt x="386" y="369"/>
                  </a:lnTo>
                  <a:lnTo>
                    <a:pt x="386" y="369"/>
                  </a:lnTo>
                  <a:lnTo>
                    <a:pt x="383" y="369"/>
                  </a:lnTo>
                  <a:lnTo>
                    <a:pt x="380" y="369"/>
                  </a:lnTo>
                  <a:lnTo>
                    <a:pt x="380" y="366"/>
                  </a:lnTo>
                  <a:lnTo>
                    <a:pt x="380" y="366"/>
                  </a:lnTo>
                  <a:lnTo>
                    <a:pt x="374" y="369"/>
                  </a:lnTo>
                  <a:lnTo>
                    <a:pt x="374" y="372"/>
                  </a:lnTo>
                  <a:lnTo>
                    <a:pt x="377" y="372"/>
                  </a:lnTo>
                  <a:lnTo>
                    <a:pt x="383" y="372"/>
                  </a:lnTo>
                  <a:lnTo>
                    <a:pt x="383" y="372"/>
                  </a:lnTo>
                  <a:lnTo>
                    <a:pt x="380" y="372"/>
                  </a:lnTo>
                  <a:lnTo>
                    <a:pt x="374" y="372"/>
                  </a:lnTo>
                  <a:lnTo>
                    <a:pt x="371" y="372"/>
                  </a:lnTo>
                  <a:lnTo>
                    <a:pt x="365" y="378"/>
                  </a:lnTo>
                  <a:lnTo>
                    <a:pt x="362" y="378"/>
                  </a:lnTo>
                  <a:lnTo>
                    <a:pt x="353" y="381"/>
                  </a:lnTo>
                  <a:lnTo>
                    <a:pt x="350" y="381"/>
                  </a:lnTo>
                  <a:lnTo>
                    <a:pt x="338" y="378"/>
                  </a:lnTo>
                  <a:lnTo>
                    <a:pt x="335" y="375"/>
                  </a:lnTo>
                  <a:lnTo>
                    <a:pt x="329" y="375"/>
                  </a:lnTo>
                  <a:lnTo>
                    <a:pt x="319" y="372"/>
                  </a:lnTo>
                  <a:lnTo>
                    <a:pt x="316" y="369"/>
                  </a:lnTo>
                  <a:lnTo>
                    <a:pt x="316" y="372"/>
                  </a:lnTo>
                  <a:lnTo>
                    <a:pt x="313" y="369"/>
                  </a:lnTo>
                  <a:lnTo>
                    <a:pt x="307" y="369"/>
                  </a:lnTo>
                  <a:lnTo>
                    <a:pt x="304" y="363"/>
                  </a:lnTo>
                  <a:lnTo>
                    <a:pt x="304" y="363"/>
                  </a:lnTo>
                  <a:lnTo>
                    <a:pt x="301" y="363"/>
                  </a:lnTo>
                  <a:lnTo>
                    <a:pt x="295" y="363"/>
                  </a:lnTo>
                  <a:lnTo>
                    <a:pt x="289" y="363"/>
                  </a:lnTo>
                  <a:lnTo>
                    <a:pt x="289" y="357"/>
                  </a:lnTo>
                  <a:lnTo>
                    <a:pt x="283" y="354"/>
                  </a:lnTo>
                  <a:lnTo>
                    <a:pt x="274" y="354"/>
                  </a:lnTo>
                  <a:lnTo>
                    <a:pt x="265" y="351"/>
                  </a:lnTo>
                  <a:lnTo>
                    <a:pt x="262" y="345"/>
                  </a:lnTo>
                  <a:lnTo>
                    <a:pt x="259" y="345"/>
                  </a:lnTo>
                  <a:lnTo>
                    <a:pt x="250" y="336"/>
                  </a:lnTo>
                  <a:lnTo>
                    <a:pt x="247" y="333"/>
                  </a:lnTo>
                  <a:lnTo>
                    <a:pt x="244" y="333"/>
                  </a:lnTo>
                  <a:lnTo>
                    <a:pt x="244" y="336"/>
                  </a:lnTo>
                  <a:lnTo>
                    <a:pt x="241" y="336"/>
                  </a:lnTo>
                  <a:lnTo>
                    <a:pt x="235" y="333"/>
                  </a:lnTo>
                  <a:lnTo>
                    <a:pt x="232" y="333"/>
                  </a:lnTo>
                  <a:lnTo>
                    <a:pt x="229" y="330"/>
                  </a:lnTo>
                  <a:lnTo>
                    <a:pt x="226" y="330"/>
                  </a:lnTo>
                  <a:lnTo>
                    <a:pt x="223" y="330"/>
                  </a:lnTo>
                  <a:lnTo>
                    <a:pt x="220" y="324"/>
                  </a:lnTo>
                  <a:lnTo>
                    <a:pt x="217" y="321"/>
                  </a:lnTo>
                  <a:lnTo>
                    <a:pt x="211" y="315"/>
                  </a:lnTo>
                  <a:lnTo>
                    <a:pt x="208" y="315"/>
                  </a:lnTo>
                  <a:lnTo>
                    <a:pt x="208" y="312"/>
                  </a:lnTo>
                  <a:lnTo>
                    <a:pt x="208" y="309"/>
                  </a:lnTo>
                  <a:lnTo>
                    <a:pt x="208" y="309"/>
                  </a:lnTo>
                  <a:lnTo>
                    <a:pt x="202" y="312"/>
                  </a:lnTo>
                  <a:lnTo>
                    <a:pt x="196" y="309"/>
                  </a:lnTo>
                  <a:lnTo>
                    <a:pt x="196" y="306"/>
                  </a:lnTo>
                  <a:lnTo>
                    <a:pt x="193" y="306"/>
                  </a:lnTo>
                  <a:lnTo>
                    <a:pt x="190" y="306"/>
                  </a:lnTo>
                  <a:lnTo>
                    <a:pt x="190" y="299"/>
                  </a:lnTo>
                  <a:lnTo>
                    <a:pt x="187" y="296"/>
                  </a:lnTo>
                  <a:lnTo>
                    <a:pt x="187" y="293"/>
                  </a:lnTo>
                  <a:lnTo>
                    <a:pt x="184" y="290"/>
                  </a:lnTo>
                  <a:lnTo>
                    <a:pt x="181" y="284"/>
                  </a:lnTo>
                  <a:lnTo>
                    <a:pt x="181" y="281"/>
                  </a:lnTo>
                  <a:lnTo>
                    <a:pt x="184" y="281"/>
                  </a:lnTo>
                  <a:lnTo>
                    <a:pt x="187" y="281"/>
                  </a:lnTo>
                  <a:lnTo>
                    <a:pt x="190" y="278"/>
                  </a:lnTo>
                  <a:lnTo>
                    <a:pt x="187" y="278"/>
                  </a:lnTo>
                  <a:lnTo>
                    <a:pt x="184" y="275"/>
                  </a:lnTo>
                  <a:lnTo>
                    <a:pt x="187" y="275"/>
                  </a:lnTo>
                  <a:lnTo>
                    <a:pt x="190" y="269"/>
                  </a:lnTo>
                  <a:lnTo>
                    <a:pt x="193" y="266"/>
                  </a:lnTo>
                  <a:lnTo>
                    <a:pt x="193" y="263"/>
                  </a:lnTo>
                  <a:lnTo>
                    <a:pt x="187" y="251"/>
                  </a:lnTo>
                  <a:lnTo>
                    <a:pt x="187" y="248"/>
                  </a:lnTo>
                  <a:lnTo>
                    <a:pt x="184" y="245"/>
                  </a:lnTo>
                  <a:lnTo>
                    <a:pt x="187" y="242"/>
                  </a:lnTo>
                  <a:lnTo>
                    <a:pt x="184" y="236"/>
                  </a:lnTo>
                  <a:lnTo>
                    <a:pt x="178" y="230"/>
                  </a:lnTo>
                  <a:lnTo>
                    <a:pt x="178" y="224"/>
                  </a:lnTo>
                  <a:lnTo>
                    <a:pt x="172" y="218"/>
                  </a:lnTo>
                  <a:lnTo>
                    <a:pt x="169" y="212"/>
                  </a:lnTo>
                  <a:lnTo>
                    <a:pt x="163" y="203"/>
                  </a:lnTo>
                  <a:lnTo>
                    <a:pt x="157" y="200"/>
                  </a:lnTo>
                  <a:lnTo>
                    <a:pt x="154" y="197"/>
                  </a:lnTo>
                  <a:lnTo>
                    <a:pt x="154" y="194"/>
                  </a:lnTo>
                  <a:lnTo>
                    <a:pt x="147" y="194"/>
                  </a:lnTo>
                  <a:lnTo>
                    <a:pt x="144" y="191"/>
                  </a:lnTo>
                  <a:lnTo>
                    <a:pt x="144" y="191"/>
                  </a:lnTo>
                  <a:lnTo>
                    <a:pt x="147" y="188"/>
                  </a:lnTo>
                  <a:lnTo>
                    <a:pt x="151" y="185"/>
                  </a:lnTo>
                  <a:lnTo>
                    <a:pt x="147" y="182"/>
                  </a:lnTo>
                  <a:lnTo>
                    <a:pt x="147" y="179"/>
                  </a:lnTo>
                  <a:lnTo>
                    <a:pt x="144" y="179"/>
                  </a:lnTo>
                  <a:lnTo>
                    <a:pt x="144" y="179"/>
                  </a:lnTo>
                  <a:lnTo>
                    <a:pt x="138" y="176"/>
                  </a:lnTo>
                  <a:lnTo>
                    <a:pt x="132" y="170"/>
                  </a:lnTo>
                  <a:lnTo>
                    <a:pt x="129" y="170"/>
                  </a:lnTo>
                  <a:lnTo>
                    <a:pt x="126" y="170"/>
                  </a:lnTo>
                  <a:lnTo>
                    <a:pt x="123" y="167"/>
                  </a:lnTo>
                  <a:lnTo>
                    <a:pt x="123" y="164"/>
                  </a:lnTo>
                  <a:lnTo>
                    <a:pt x="123" y="157"/>
                  </a:lnTo>
                  <a:lnTo>
                    <a:pt x="126" y="154"/>
                  </a:lnTo>
                  <a:lnTo>
                    <a:pt x="129" y="151"/>
                  </a:lnTo>
                  <a:lnTo>
                    <a:pt x="132" y="154"/>
                  </a:lnTo>
                  <a:lnTo>
                    <a:pt x="132" y="151"/>
                  </a:lnTo>
                  <a:lnTo>
                    <a:pt x="132" y="151"/>
                  </a:lnTo>
                  <a:lnTo>
                    <a:pt x="132" y="148"/>
                  </a:lnTo>
                  <a:lnTo>
                    <a:pt x="129" y="151"/>
                  </a:lnTo>
                  <a:lnTo>
                    <a:pt x="126" y="148"/>
                  </a:lnTo>
                  <a:lnTo>
                    <a:pt x="126" y="145"/>
                  </a:lnTo>
                  <a:lnTo>
                    <a:pt x="123" y="142"/>
                  </a:lnTo>
                  <a:lnTo>
                    <a:pt x="120" y="142"/>
                  </a:lnTo>
                  <a:lnTo>
                    <a:pt x="117" y="142"/>
                  </a:lnTo>
                  <a:lnTo>
                    <a:pt x="117" y="139"/>
                  </a:lnTo>
                  <a:lnTo>
                    <a:pt x="117" y="136"/>
                  </a:lnTo>
                  <a:lnTo>
                    <a:pt x="114" y="133"/>
                  </a:lnTo>
                  <a:lnTo>
                    <a:pt x="111" y="133"/>
                  </a:lnTo>
                  <a:lnTo>
                    <a:pt x="105" y="127"/>
                  </a:lnTo>
                  <a:lnTo>
                    <a:pt x="105" y="124"/>
                  </a:lnTo>
                  <a:lnTo>
                    <a:pt x="105" y="121"/>
                  </a:lnTo>
                  <a:lnTo>
                    <a:pt x="105" y="118"/>
                  </a:lnTo>
                  <a:lnTo>
                    <a:pt x="105" y="115"/>
                  </a:lnTo>
                  <a:lnTo>
                    <a:pt x="102" y="115"/>
                  </a:lnTo>
                  <a:lnTo>
                    <a:pt x="99" y="115"/>
                  </a:lnTo>
                  <a:lnTo>
                    <a:pt x="99" y="115"/>
                  </a:lnTo>
                  <a:lnTo>
                    <a:pt x="96" y="112"/>
                  </a:lnTo>
                  <a:lnTo>
                    <a:pt x="96" y="112"/>
                  </a:lnTo>
                  <a:lnTo>
                    <a:pt x="93" y="109"/>
                  </a:lnTo>
                  <a:lnTo>
                    <a:pt x="93" y="103"/>
                  </a:lnTo>
                  <a:lnTo>
                    <a:pt x="90" y="103"/>
                  </a:lnTo>
                  <a:lnTo>
                    <a:pt x="87" y="100"/>
                  </a:lnTo>
                  <a:lnTo>
                    <a:pt x="87" y="97"/>
                  </a:lnTo>
                  <a:lnTo>
                    <a:pt x="87" y="94"/>
                  </a:lnTo>
                  <a:lnTo>
                    <a:pt x="84" y="94"/>
                  </a:lnTo>
                  <a:lnTo>
                    <a:pt x="81" y="85"/>
                  </a:lnTo>
                  <a:lnTo>
                    <a:pt x="81" y="85"/>
                  </a:lnTo>
                  <a:lnTo>
                    <a:pt x="78" y="85"/>
                  </a:lnTo>
                  <a:lnTo>
                    <a:pt x="78" y="82"/>
                  </a:lnTo>
                  <a:lnTo>
                    <a:pt x="78" y="79"/>
                  </a:lnTo>
                  <a:lnTo>
                    <a:pt x="78" y="79"/>
                  </a:lnTo>
                  <a:lnTo>
                    <a:pt x="75" y="73"/>
                  </a:lnTo>
                  <a:lnTo>
                    <a:pt x="72" y="67"/>
                  </a:lnTo>
                  <a:lnTo>
                    <a:pt x="75" y="67"/>
                  </a:lnTo>
                  <a:lnTo>
                    <a:pt x="72" y="61"/>
                  </a:lnTo>
                  <a:lnTo>
                    <a:pt x="72" y="58"/>
                  </a:lnTo>
                  <a:lnTo>
                    <a:pt x="72" y="52"/>
                  </a:lnTo>
                  <a:lnTo>
                    <a:pt x="69" y="46"/>
                  </a:lnTo>
                  <a:lnTo>
                    <a:pt x="69" y="43"/>
                  </a:lnTo>
                  <a:lnTo>
                    <a:pt x="72" y="40"/>
                  </a:lnTo>
                  <a:lnTo>
                    <a:pt x="72" y="40"/>
                  </a:lnTo>
                  <a:lnTo>
                    <a:pt x="66" y="37"/>
                  </a:lnTo>
                  <a:lnTo>
                    <a:pt x="63" y="37"/>
                  </a:lnTo>
                  <a:lnTo>
                    <a:pt x="63" y="34"/>
                  </a:lnTo>
                  <a:lnTo>
                    <a:pt x="60" y="31"/>
                  </a:lnTo>
                  <a:lnTo>
                    <a:pt x="57" y="34"/>
                  </a:lnTo>
                  <a:lnTo>
                    <a:pt x="54" y="34"/>
                  </a:lnTo>
                  <a:lnTo>
                    <a:pt x="51" y="31"/>
                  </a:lnTo>
                  <a:lnTo>
                    <a:pt x="48" y="28"/>
                  </a:lnTo>
                  <a:lnTo>
                    <a:pt x="45" y="25"/>
                  </a:lnTo>
                  <a:lnTo>
                    <a:pt x="42" y="18"/>
                  </a:lnTo>
                  <a:lnTo>
                    <a:pt x="42" y="25"/>
                  </a:lnTo>
                  <a:lnTo>
                    <a:pt x="42" y="28"/>
                  </a:lnTo>
                  <a:lnTo>
                    <a:pt x="42" y="34"/>
                  </a:lnTo>
                  <a:lnTo>
                    <a:pt x="39" y="37"/>
                  </a:lnTo>
                  <a:lnTo>
                    <a:pt x="42" y="46"/>
                  </a:lnTo>
                  <a:lnTo>
                    <a:pt x="42" y="61"/>
                  </a:lnTo>
                  <a:lnTo>
                    <a:pt x="39" y="64"/>
                  </a:lnTo>
                  <a:lnTo>
                    <a:pt x="42" y="64"/>
                  </a:lnTo>
                  <a:lnTo>
                    <a:pt x="45" y="70"/>
                  </a:lnTo>
                  <a:lnTo>
                    <a:pt x="45" y="73"/>
                  </a:lnTo>
                  <a:lnTo>
                    <a:pt x="45" y="73"/>
                  </a:lnTo>
                  <a:lnTo>
                    <a:pt x="48" y="76"/>
                  </a:lnTo>
                  <a:lnTo>
                    <a:pt x="54" y="79"/>
                  </a:lnTo>
                  <a:lnTo>
                    <a:pt x="54" y="85"/>
                  </a:lnTo>
                  <a:lnTo>
                    <a:pt x="54" y="88"/>
                  </a:lnTo>
                  <a:lnTo>
                    <a:pt x="54" y="91"/>
                  </a:lnTo>
                  <a:lnTo>
                    <a:pt x="57" y="94"/>
                  </a:lnTo>
                  <a:lnTo>
                    <a:pt x="60" y="94"/>
                  </a:lnTo>
                  <a:lnTo>
                    <a:pt x="60" y="100"/>
                  </a:lnTo>
                  <a:lnTo>
                    <a:pt x="63" y="100"/>
                  </a:lnTo>
                  <a:lnTo>
                    <a:pt x="63" y="103"/>
                  </a:lnTo>
                  <a:lnTo>
                    <a:pt x="69" y="106"/>
                  </a:lnTo>
                  <a:lnTo>
                    <a:pt x="66" y="109"/>
                  </a:lnTo>
                  <a:lnTo>
                    <a:pt x="66" y="115"/>
                  </a:lnTo>
                  <a:lnTo>
                    <a:pt x="72" y="118"/>
                  </a:lnTo>
                  <a:lnTo>
                    <a:pt x="72" y="118"/>
                  </a:lnTo>
                  <a:lnTo>
                    <a:pt x="75" y="124"/>
                  </a:lnTo>
                  <a:lnTo>
                    <a:pt x="75" y="130"/>
                  </a:lnTo>
                  <a:lnTo>
                    <a:pt x="78" y="130"/>
                  </a:lnTo>
                  <a:lnTo>
                    <a:pt x="78" y="133"/>
                  </a:lnTo>
                  <a:lnTo>
                    <a:pt x="78" y="136"/>
                  </a:lnTo>
                  <a:lnTo>
                    <a:pt x="78" y="139"/>
                  </a:lnTo>
                  <a:lnTo>
                    <a:pt x="81" y="145"/>
                  </a:lnTo>
                  <a:lnTo>
                    <a:pt x="84" y="142"/>
                  </a:lnTo>
                  <a:lnTo>
                    <a:pt x="84" y="139"/>
                  </a:lnTo>
                  <a:lnTo>
                    <a:pt x="84" y="139"/>
                  </a:lnTo>
                  <a:lnTo>
                    <a:pt x="84" y="139"/>
                  </a:lnTo>
                  <a:lnTo>
                    <a:pt x="84" y="142"/>
                  </a:lnTo>
                  <a:lnTo>
                    <a:pt x="87" y="145"/>
                  </a:lnTo>
                  <a:lnTo>
                    <a:pt x="90" y="151"/>
                  </a:lnTo>
                  <a:lnTo>
                    <a:pt x="87" y="154"/>
                  </a:lnTo>
                  <a:lnTo>
                    <a:pt x="87" y="161"/>
                  </a:lnTo>
                  <a:lnTo>
                    <a:pt x="90" y="164"/>
                  </a:lnTo>
                  <a:lnTo>
                    <a:pt x="90" y="167"/>
                  </a:lnTo>
                  <a:lnTo>
                    <a:pt x="93" y="170"/>
                  </a:lnTo>
                  <a:lnTo>
                    <a:pt x="93" y="173"/>
                  </a:lnTo>
                  <a:lnTo>
                    <a:pt x="93" y="173"/>
                  </a:lnTo>
                  <a:lnTo>
                    <a:pt x="93" y="176"/>
                  </a:lnTo>
                  <a:lnTo>
                    <a:pt x="93" y="179"/>
                  </a:lnTo>
                  <a:lnTo>
                    <a:pt x="96" y="182"/>
                  </a:lnTo>
                  <a:lnTo>
                    <a:pt x="96" y="185"/>
                  </a:lnTo>
                  <a:lnTo>
                    <a:pt x="93" y="191"/>
                  </a:lnTo>
                  <a:lnTo>
                    <a:pt x="93" y="194"/>
                  </a:lnTo>
                  <a:lnTo>
                    <a:pt x="96" y="197"/>
                  </a:lnTo>
                  <a:lnTo>
                    <a:pt x="99" y="200"/>
                  </a:lnTo>
                  <a:lnTo>
                    <a:pt x="102" y="200"/>
                  </a:lnTo>
                  <a:lnTo>
                    <a:pt x="102" y="200"/>
                  </a:lnTo>
                  <a:lnTo>
                    <a:pt x="102" y="197"/>
                  </a:lnTo>
                  <a:lnTo>
                    <a:pt x="102" y="197"/>
                  </a:lnTo>
                  <a:lnTo>
                    <a:pt x="105" y="197"/>
                  </a:lnTo>
                  <a:lnTo>
                    <a:pt x="108" y="200"/>
                  </a:lnTo>
                  <a:lnTo>
                    <a:pt x="108" y="203"/>
                  </a:lnTo>
                  <a:lnTo>
                    <a:pt x="111" y="203"/>
                  </a:lnTo>
                  <a:lnTo>
                    <a:pt x="111" y="209"/>
                  </a:lnTo>
                  <a:lnTo>
                    <a:pt x="114" y="209"/>
                  </a:lnTo>
                  <a:lnTo>
                    <a:pt x="114" y="212"/>
                  </a:lnTo>
                  <a:lnTo>
                    <a:pt x="117" y="215"/>
                  </a:lnTo>
                  <a:lnTo>
                    <a:pt x="117" y="218"/>
                  </a:lnTo>
                  <a:lnTo>
                    <a:pt x="114" y="224"/>
                  </a:lnTo>
                  <a:lnTo>
                    <a:pt x="108" y="227"/>
                  </a:lnTo>
                  <a:lnTo>
                    <a:pt x="105" y="227"/>
                  </a:lnTo>
                  <a:lnTo>
                    <a:pt x="105" y="221"/>
                  </a:lnTo>
                  <a:lnTo>
                    <a:pt x="105" y="221"/>
                  </a:lnTo>
                  <a:lnTo>
                    <a:pt x="102" y="218"/>
                  </a:lnTo>
                  <a:lnTo>
                    <a:pt x="102" y="212"/>
                  </a:lnTo>
                  <a:lnTo>
                    <a:pt x="99" y="209"/>
                  </a:lnTo>
                  <a:lnTo>
                    <a:pt x="96" y="209"/>
                  </a:lnTo>
                  <a:lnTo>
                    <a:pt x="93" y="206"/>
                  </a:lnTo>
                  <a:lnTo>
                    <a:pt x="90" y="203"/>
                  </a:lnTo>
                  <a:lnTo>
                    <a:pt x="87" y="203"/>
                  </a:lnTo>
                  <a:lnTo>
                    <a:pt x="81" y="194"/>
                  </a:lnTo>
                  <a:lnTo>
                    <a:pt x="78" y="191"/>
                  </a:lnTo>
                  <a:lnTo>
                    <a:pt x="75" y="191"/>
                  </a:lnTo>
                  <a:lnTo>
                    <a:pt x="75" y="188"/>
                  </a:lnTo>
                  <a:lnTo>
                    <a:pt x="72" y="188"/>
                  </a:lnTo>
                  <a:lnTo>
                    <a:pt x="69" y="185"/>
                  </a:lnTo>
                  <a:lnTo>
                    <a:pt x="69" y="182"/>
                  </a:lnTo>
                  <a:lnTo>
                    <a:pt x="72" y="176"/>
                  </a:lnTo>
                  <a:lnTo>
                    <a:pt x="72" y="170"/>
                  </a:lnTo>
                  <a:lnTo>
                    <a:pt x="72" y="161"/>
                  </a:lnTo>
                  <a:lnTo>
                    <a:pt x="69" y="154"/>
                  </a:lnTo>
                  <a:lnTo>
                    <a:pt x="69" y="151"/>
                  </a:lnTo>
                  <a:lnTo>
                    <a:pt x="66" y="151"/>
                  </a:lnTo>
                  <a:lnTo>
                    <a:pt x="63" y="151"/>
                  </a:lnTo>
                  <a:lnTo>
                    <a:pt x="57" y="145"/>
                  </a:lnTo>
                  <a:lnTo>
                    <a:pt x="57" y="139"/>
                  </a:lnTo>
                  <a:lnTo>
                    <a:pt x="57" y="136"/>
                  </a:lnTo>
                  <a:lnTo>
                    <a:pt x="54" y="136"/>
                  </a:lnTo>
                  <a:lnTo>
                    <a:pt x="51" y="139"/>
                  </a:lnTo>
                  <a:lnTo>
                    <a:pt x="51" y="139"/>
                  </a:lnTo>
                  <a:lnTo>
                    <a:pt x="48" y="139"/>
                  </a:lnTo>
                  <a:lnTo>
                    <a:pt x="45" y="136"/>
                  </a:lnTo>
                  <a:lnTo>
                    <a:pt x="45" y="136"/>
                  </a:lnTo>
                  <a:lnTo>
                    <a:pt x="45" y="136"/>
                  </a:lnTo>
                  <a:lnTo>
                    <a:pt x="42" y="136"/>
                  </a:lnTo>
                  <a:lnTo>
                    <a:pt x="42" y="133"/>
                  </a:lnTo>
                  <a:lnTo>
                    <a:pt x="36" y="130"/>
                  </a:lnTo>
                  <a:lnTo>
                    <a:pt x="33" y="130"/>
                  </a:lnTo>
                  <a:lnTo>
                    <a:pt x="33" y="127"/>
                  </a:lnTo>
                  <a:lnTo>
                    <a:pt x="33" y="124"/>
                  </a:lnTo>
                  <a:lnTo>
                    <a:pt x="27" y="121"/>
                  </a:lnTo>
                  <a:lnTo>
                    <a:pt x="24" y="115"/>
                  </a:lnTo>
                  <a:lnTo>
                    <a:pt x="27" y="115"/>
                  </a:lnTo>
                  <a:lnTo>
                    <a:pt x="30" y="115"/>
                  </a:lnTo>
                  <a:lnTo>
                    <a:pt x="33" y="115"/>
                  </a:lnTo>
                  <a:lnTo>
                    <a:pt x="39" y="118"/>
                  </a:lnTo>
                  <a:lnTo>
                    <a:pt x="42" y="118"/>
                  </a:lnTo>
                  <a:lnTo>
                    <a:pt x="42" y="118"/>
                  </a:lnTo>
                  <a:lnTo>
                    <a:pt x="42" y="115"/>
                  </a:lnTo>
                  <a:lnTo>
                    <a:pt x="39" y="115"/>
                  </a:lnTo>
                  <a:lnTo>
                    <a:pt x="39" y="112"/>
                  </a:lnTo>
                  <a:lnTo>
                    <a:pt x="42" y="112"/>
                  </a:lnTo>
                  <a:lnTo>
                    <a:pt x="42" y="112"/>
                  </a:lnTo>
                  <a:lnTo>
                    <a:pt x="45" y="109"/>
                  </a:lnTo>
                  <a:lnTo>
                    <a:pt x="42" y="106"/>
                  </a:lnTo>
                  <a:lnTo>
                    <a:pt x="42" y="103"/>
                  </a:lnTo>
                  <a:lnTo>
                    <a:pt x="45" y="103"/>
                  </a:lnTo>
                  <a:lnTo>
                    <a:pt x="42" y="97"/>
                  </a:lnTo>
                  <a:lnTo>
                    <a:pt x="42" y="97"/>
                  </a:lnTo>
                  <a:lnTo>
                    <a:pt x="39" y="91"/>
                  </a:lnTo>
                  <a:lnTo>
                    <a:pt x="33" y="88"/>
                  </a:lnTo>
                  <a:lnTo>
                    <a:pt x="33" y="85"/>
                  </a:lnTo>
                  <a:lnTo>
                    <a:pt x="30" y="79"/>
                  </a:lnTo>
                  <a:lnTo>
                    <a:pt x="24" y="73"/>
                  </a:lnTo>
                  <a:lnTo>
                    <a:pt x="24" y="76"/>
                  </a:lnTo>
                  <a:lnTo>
                    <a:pt x="21" y="70"/>
                  </a:lnTo>
                  <a:lnTo>
                    <a:pt x="18" y="67"/>
                  </a:lnTo>
                  <a:lnTo>
                    <a:pt x="18" y="61"/>
                  </a:lnTo>
                  <a:lnTo>
                    <a:pt x="18" y="58"/>
                  </a:lnTo>
                  <a:lnTo>
                    <a:pt x="15" y="55"/>
                  </a:lnTo>
                  <a:lnTo>
                    <a:pt x="15" y="52"/>
                  </a:lnTo>
                  <a:lnTo>
                    <a:pt x="15" y="49"/>
                  </a:lnTo>
                  <a:lnTo>
                    <a:pt x="15" y="46"/>
                  </a:lnTo>
                  <a:lnTo>
                    <a:pt x="12" y="43"/>
                  </a:lnTo>
                  <a:lnTo>
                    <a:pt x="12" y="40"/>
                  </a:lnTo>
                  <a:lnTo>
                    <a:pt x="12" y="40"/>
                  </a:lnTo>
                  <a:lnTo>
                    <a:pt x="12" y="37"/>
                  </a:lnTo>
                  <a:lnTo>
                    <a:pt x="6" y="31"/>
                  </a:lnTo>
                  <a:lnTo>
                    <a:pt x="6" y="28"/>
                  </a:lnTo>
                  <a:lnTo>
                    <a:pt x="6" y="25"/>
                  </a:lnTo>
                  <a:lnTo>
                    <a:pt x="9" y="25"/>
                  </a:lnTo>
                  <a:lnTo>
                    <a:pt x="6" y="22"/>
                  </a:lnTo>
                  <a:lnTo>
                    <a:pt x="3" y="15"/>
                  </a:lnTo>
                  <a:lnTo>
                    <a:pt x="0" y="6"/>
                  </a:lnTo>
                  <a:lnTo>
                    <a:pt x="0" y="3"/>
                  </a:lnTo>
                  <a:lnTo>
                    <a:pt x="0" y="3"/>
                  </a:lnTo>
                  <a:close/>
                  <a:moveTo>
                    <a:pt x="99" y="185"/>
                  </a:moveTo>
                  <a:lnTo>
                    <a:pt x="99" y="182"/>
                  </a:lnTo>
                  <a:lnTo>
                    <a:pt x="99" y="182"/>
                  </a:lnTo>
                  <a:lnTo>
                    <a:pt x="99" y="179"/>
                  </a:lnTo>
                  <a:lnTo>
                    <a:pt x="96" y="179"/>
                  </a:lnTo>
                  <a:lnTo>
                    <a:pt x="99" y="182"/>
                  </a:lnTo>
                  <a:lnTo>
                    <a:pt x="99" y="185"/>
                  </a:lnTo>
                  <a:lnTo>
                    <a:pt x="99" y="185"/>
                  </a:lnTo>
                  <a:close/>
                  <a:moveTo>
                    <a:pt x="102" y="194"/>
                  </a:moveTo>
                  <a:lnTo>
                    <a:pt x="102" y="194"/>
                  </a:lnTo>
                  <a:lnTo>
                    <a:pt x="102" y="194"/>
                  </a:lnTo>
                  <a:lnTo>
                    <a:pt x="105" y="194"/>
                  </a:lnTo>
                  <a:lnTo>
                    <a:pt x="102" y="194"/>
                  </a:lnTo>
                  <a:lnTo>
                    <a:pt x="102" y="194"/>
                  </a:lnTo>
                  <a:close/>
                  <a:moveTo>
                    <a:pt x="344" y="188"/>
                  </a:moveTo>
                  <a:lnTo>
                    <a:pt x="347" y="188"/>
                  </a:lnTo>
                  <a:lnTo>
                    <a:pt x="347" y="185"/>
                  </a:lnTo>
                  <a:lnTo>
                    <a:pt x="344" y="185"/>
                  </a:lnTo>
                  <a:lnTo>
                    <a:pt x="344" y="188"/>
                  </a:lnTo>
                  <a:lnTo>
                    <a:pt x="344" y="188"/>
                  </a:lnTo>
                  <a:close/>
                  <a:moveTo>
                    <a:pt x="344" y="191"/>
                  </a:moveTo>
                  <a:lnTo>
                    <a:pt x="344" y="191"/>
                  </a:lnTo>
                  <a:lnTo>
                    <a:pt x="344" y="188"/>
                  </a:lnTo>
                  <a:lnTo>
                    <a:pt x="344" y="188"/>
                  </a:lnTo>
                  <a:lnTo>
                    <a:pt x="344" y="191"/>
                  </a:lnTo>
                  <a:lnTo>
                    <a:pt x="344" y="191"/>
                  </a:lnTo>
                  <a:close/>
                  <a:moveTo>
                    <a:pt x="341" y="200"/>
                  </a:moveTo>
                  <a:lnTo>
                    <a:pt x="344" y="197"/>
                  </a:lnTo>
                  <a:lnTo>
                    <a:pt x="344" y="194"/>
                  </a:lnTo>
                  <a:lnTo>
                    <a:pt x="341" y="200"/>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89" name="Freeform 1088"/>
            <p:cNvSpPr>
              <a:spLocks noEditPoints="1"/>
            </p:cNvSpPr>
            <p:nvPr/>
          </p:nvSpPr>
          <p:spPr bwMode="auto">
            <a:xfrm>
              <a:off x="3338513" y="4681538"/>
              <a:ext cx="1173163" cy="1236663"/>
            </a:xfrm>
            <a:custGeom>
              <a:avLst/>
              <a:gdLst>
                <a:gd name="T0" fmla="*/ 146 w 245"/>
                <a:gd name="T1" fmla="*/ 35 h 258"/>
                <a:gd name="T2" fmla="*/ 148 w 245"/>
                <a:gd name="T3" fmla="*/ 34 h 258"/>
                <a:gd name="T4" fmla="*/ 150 w 245"/>
                <a:gd name="T5" fmla="*/ 34 h 258"/>
                <a:gd name="T6" fmla="*/ 154 w 245"/>
                <a:gd name="T7" fmla="*/ 35 h 258"/>
                <a:gd name="T8" fmla="*/ 141 w 245"/>
                <a:gd name="T9" fmla="*/ 7 h 258"/>
                <a:gd name="T10" fmla="*/ 133 w 245"/>
                <a:gd name="T11" fmla="*/ 19 h 258"/>
                <a:gd name="T12" fmla="*/ 124 w 245"/>
                <a:gd name="T13" fmla="*/ 21 h 258"/>
                <a:gd name="T14" fmla="*/ 112 w 245"/>
                <a:gd name="T15" fmla="*/ 19 h 258"/>
                <a:gd name="T16" fmla="*/ 106 w 245"/>
                <a:gd name="T17" fmla="*/ 21 h 258"/>
                <a:gd name="T18" fmla="*/ 91 w 245"/>
                <a:gd name="T19" fmla="*/ 24 h 258"/>
                <a:gd name="T20" fmla="*/ 90 w 245"/>
                <a:gd name="T21" fmla="*/ 8 h 258"/>
                <a:gd name="T22" fmla="*/ 83 w 245"/>
                <a:gd name="T23" fmla="*/ 0 h 258"/>
                <a:gd name="T24" fmla="*/ 62 w 245"/>
                <a:gd name="T25" fmla="*/ 9 h 258"/>
                <a:gd name="T26" fmla="*/ 65 w 245"/>
                <a:gd name="T27" fmla="*/ 18 h 258"/>
                <a:gd name="T28" fmla="*/ 43 w 245"/>
                <a:gd name="T29" fmla="*/ 26 h 258"/>
                <a:gd name="T30" fmla="*/ 25 w 245"/>
                <a:gd name="T31" fmla="*/ 25 h 258"/>
                <a:gd name="T32" fmla="*/ 28 w 245"/>
                <a:gd name="T33" fmla="*/ 44 h 258"/>
                <a:gd name="T34" fmla="*/ 14 w 245"/>
                <a:gd name="T35" fmla="*/ 63 h 258"/>
                <a:gd name="T36" fmla="*/ 3 w 245"/>
                <a:gd name="T37" fmla="*/ 77 h 258"/>
                <a:gd name="T38" fmla="*/ 7 w 245"/>
                <a:gd name="T39" fmla="*/ 94 h 258"/>
                <a:gd name="T40" fmla="*/ 22 w 245"/>
                <a:gd name="T41" fmla="*/ 105 h 258"/>
                <a:gd name="T42" fmla="*/ 38 w 245"/>
                <a:gd name="T43" fmla="*/ 103 h 258"/>
                <a:gd name="T44" fmla="*/ 53 w 245"/>
                <a:gd name="T45" fmla="*/ 103 h 258"/>
                <a:gd name="T46" fmla="*/ 71 w 245"/>
                <a:gd name="T47" fmla="*/ 118 h 258"/>
                <a:gd name="T48" fmla="*/ 88 w 245"/>
                <a:gd name="T49" fmla="*/ 135 h 258"/>
                <a:gd name="T50" fmla="*/ 104 w 245"/>
                <a:gd name="T51" fmla="*/ 166 h 258"/>
                <a:gd name="T52" fmla="*/ 119 w 245"/>
                <a:gd name="T53" fmla="*/ 179 h 258"/>
                <a:gd name="T54" fmla="*/ 127 w 245"/>
                <a:gd name="T55" fmla="*/ 199 h 258"/>
                <a:gd name="T56" fmla="*/ 130 w 245"/>
                <a:gd name="T57" fmla="*/ 213 h 258"/>
                <a:gd name="T58" fmla="*/ 117 w 245"/>
                <a:gd name="T59" fmla="*/ 225 h 258"/>
                <a:gd name="T60" fmla="*/ 119 w 245"/>
                <a:gd name="T61" fmla="*/ 235 h 258"/>
                <a:gd name="T62" fmla="*/ 135 w 245"/>
                <a:gd name="T63" fmla="*/ 246 h 258"/>
                <a:gd name="T64" fmla="*/ 144 w 245"/>
                <a:gd name="T65" fmla="*/ 250 h 258"/>
                <a:gd name="T66" fmla="*/ 149 w 245"/>
                <a:gd name="T67" fmla="*/ 238 h 258"/>
                <a:gd name="T68" fmla="*/ 153 w 245"/>
                <a:gd name="T69" fmla="*/ 233 h 258"/>
                <a:gd name="T70" fmla="*/ 147 w 245"/>
                <a:gd name="T71" fmla="*/ 244 h 258"/>
                <a:gd name="T72" fmla="*/ 164 w 245"/>
                <a:gd name="T73" fmla="*/ 219 h 258"/>
                <a:gd name="T74" fmla="*/ 164 w 245"/>
                <a:gd name="T75" fmla="*/ 208 h 258"/>
                <a:gd name="T76" fmla="*/ 168 w 245"/>
                <a:gd name="T77" fmla="*/ 197 h 258"/>
                <a:gd name="T78" fmla="*/ 184 w 245"/>
                <a:gd name="T79" fmla="*/ 186 h 258"/>
                <a:gd name="T80" fmla="*/ 193 w 245"/>
                <a:gd name="T81" fmla="*/ 181 h 258"/>
                <a:gd name="T82" fmla="*/ 199 w 245"/>
                <a:gd name="T83" fmla="*/ 181 h 258"/>
                <a:gd name="T84" fmla="*/ 210 w 245"/>
                <a:gd name="T85" fmla="*/ 170 h 258"/>
                <a:gd name="T86" fmla="*/ 217 w 245"/>
                <a:gd name="T87" fmla="*/ 150 h 258"/>
                <a:gd name="T88" fmla="*/ 221 w 245"/>
                <a:gd name="T89" fmla="*/ 123 h 258"/>
                <a:gd name="T90" fmla="*/ 219 w 245"/>
                <a:gd name="T91" fmla="*/ 114 h 258"/>
                <a:gd name="T92" fmla="*/ 227 w 245"/>
                <a:gd name="T93" fmla="*/ 112 h 258"/>
                <a:gd name="T94" fmla="*/ 244 w 245"/>
                <a:gd name="T95" fmla="*/ 88 h 258"/>
                <a:gd name="T96" fmla="*/ 238 w 245"/>
                <a:gd name="T97" fmla="*/ 66 h 258"/>
                <a:gd name="T98" fmla="*/ 214 w 245"/>
                <a:gd name="T99" fmla="*/ 52 h 258"/>
                <a:gd name="T100" fmla="*/ 201 w 245"/>
                <a:gd name="T101" fmla="*/ 52 h 258"/>
                <a:gd name="T102" fmla="*/ 190 w 245"/>
                <a:gd name="T103" fmla="*/ 50 h 258"/>
                <a:gd name="T104" fmla="*/ 184 w 245"/>
                <a:gd name="T105" fmla="*/ 55 h 258"/>
                <a:gd name="T106" fmla="*/ 178 w 245"/>
                <a:gd name="T107" fmla="*/ 45 h 258"/>
                <a:gd name="T108" fmla="*/ 170 w 245"/>
                <a:gd name="T109" fmla="*/ 40 h 258"/>
                <a:gd name="T110" fmla="*/ 160 w 245"/>
                <a:gd name="T111" fmla="*/ 43 h 258"/>
                <a:gd name="T112" fmla="*/ 151 w 245"/>
                <a:gd name="T113" fmla="*/ 52 h 258"/>
                <a:gd name="T114" fmla="*/ 148 w 245"/>
                <a:gd name="T115" fmla="*/ 46 h 258"/>
                <a:gd name="T116" fmla="*/ 160 w 245"/>
                <a:gd name="T117" fmla="*/ 37 h 258"/>
                <a:gd name="T118" fmla="*/ 146 w 245"/>
                <a:gd name="T119" fmla="*/ 39 h 258"/>
                <a:gd name="T120" fmla="*/ 139 w 245"/>
                <a:gd name="T121" fmla="*/ 40 h 258"/>
                <a:gd name="T122" fmla="*/ 149 w 245"/>
                <a:gd name="T123" fmla="*/ 28 h 258"/>
                <a:gd name="T124" fmla="*/ 143 w 245"/>
                <a:gd name="T125" fmla="*/ 14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5" h="258">
                  <a:moveTo>
                    <a:pt x="143" y="38"/>
                  </a:moveTo>
                  <a:cubicBezTo>
                    <a:pt x="144" y="37"/>
                    <a:pt x="144" y="37"/>
                    <a:pt x="144" y="37"/>
                  </a:cubicBezTo>
                  <a:cubicBezTo>
                    <a:pt x="145" y="37"/>
                    <a:pt x="145" y="37"/>
                    <a:pt x="145" y="37"/>
                  </a:cubicBezTo>
                  <a:cubicBezTo>
                    <a:pt x="145" y="37"/>
                    <a:pt x="145" y="37"/>
                    <a:pt x="145" y="37"/>
                  </a:cubicBezTo>
                  <a:cubicBezTo>
                    <a:pt x="145" y="38"/>
                    <a:pt x="145" y="38"/>
                    <a:pt x="145" y="38"/>
                  </a:cubicBezTo>
                  <a:cubicBezTo>
                    <a:pt x="144" y="38"/>
                    <a:pt x="144" y="38"/>
                    <a:pt x="144" y="38"/>
                  </a:cubicBezTo>
                  <a:cubicBezTo>
                    <a:pt x="143" y="38"/>
                    <a:pt x="143" y="38"/>
                    <a:pt x="143" y="38"/>
                  </a:cubicBezTo>
                  <a:close/>
                  <a:moveTo>
                    <a:pt x="142" y="38"/>
                  </a:moveTo>
                  <a:cubicBezTo>
                    <a:pt x="143" y="38"/>
                    <a:pt x="143" y="38"/>
                    <a:pt x="143" y="38"/>
                  </a:cubicBezTo>
                  <a:cubicBezTo>
                    <a:pt x="143" y="37"/>
                    <a:pt x="143" y="37"/>
                    <a:pt x="143" y="37"/>
                  </a:cubicBezTo>
                  <a:cubicBezTo>
                    <a:pt x="144" y="36"/>
                    <a:pt x="144" y="36"/>
                    <a:pt x="144" y="36"/>
                  </a:cubicBezTo>
                  <a:cubicBezTo>
                    <a:pt x="145" y="36"/>
                    <a:pt x="145" y="36"/>
                    <a:pt x="145" y="36"/>
                  </a:cubicBezTo>
                  <a:cubicBezTo>
                    <a:pt x="146" y="35"/>
                    <a:pt x="146" y="35"/>
                    <a:pt x="146" y="35"/>
                  </a:cubicBezTo>
                  <a:cubicBezTo>
                    <a:pt x="146" y="35"/>
                    <a:pt x="146" y="35"/>
                    <a:pt x="146" y="35"/>
                  </a:cubicBezTo>
                  <a:cubicBezTo>
                    <a:pt x="145" y="35"/>
                    <a:pt x="145" y="35"/>
                    <a:pt x="145" y="35"/>
                  </a:cubicBezTo>
                  <a:cubicBezTo>
                    <a:pt x="145" y="35"/>
                    <a:pt x="145" y="35"/>
                    <a:pt x="145" y="35"/>
                  </a:cubicBezTo>
                  <a:cubicBezTo>
                    <a:pt x="144" y="35"/>
                    <a:pt x="144" y="35"/>
                    <a:pt x="144" y="35"/>
                  </a:cubicBezTo>
                  <a:cubicBezTo>
                    <a:pt x="143" y="36"/>
                    <a:pt x="143" y="36"/>
                    <a:pt x="143" y="36"/>
                  </a:cubicBezTo>
                  <a:cubicBezTo>
                    <a:pt x="142" y="38"/>
                    <a:pt x="142" y="38"/>
                    <a:pt x="142" y="38"/>
                  </a:cubicBezTo>
                  <a:close/>
                  <a:moveTo>
                    <a:pt x="148" y="34"/>
                  </a:moveTo>
                  <a:cubicBezTo>
                    <a:pt x="147" y="33"/>
                    <a:pt x="147" y="33"/>
                    <a:pt x="147" y="33"/>
                  </a:cubicBezTo>
                  <a:cubicBezTo>
                    <a:pt x="147" y="33"/>
                    <a:pt x="147" y="33"/>
                    <a:pt x="147" y="33"/>
                  </a:cubicBezTo>
                  <a:cubicBezTo>
                    <a:pt x="147" y="33"/>
                    <a:pt x="147" y="33"/>
                    <a:pt x="147" y="33"/>
                  </a:cubicBezTo>
                  <a:cubicBezTo>
                    <a:pt x="147" y="34"/>
                    <a:pt x="147" y="34"/>
                    <a:pt x="147" y="34"/>
                  </a:cubicBezTo>
                  <a:cubicBezTo>
                    <a:pt x="148" y="34"/>
                    <a:pt x="148" y="34"/>
                    <a:pt x="148" y="34"/>
                  </a:cubicBezTo>
                  <a:cubicBezTo>
                    <a:pt x="148" y="34"/>
                    <a:pt x="148" y="34"/>
                    <a:pt x="148" y="34"/>
                  </a:cubicBezTo>
                  <a:close/>
                  <a:moveTo>
                    <a:pt x="148" y="32"/>
                  </a:moveTo>
                  <a:cubicBezTo>
                    <a:pt x="147" y="31"/>
                    <a:pt x="147" y="31"/>
                    <a:pt x="147" y="31"/>
                  </a:cubicBezTo>
                  <a:cubicBezTo>
                    <a:pt x="148" y="30"/>
                    <a:pt x="148" y="30"/>
                    <a:pt x="148" y="30"/>
                  </a:cubicBezTo>
                  <a:cubicBezTo>
                    <a:pt x="149" y="30"/>
                    <a:pt x="149" y="30"/>
                    <a:pt x="149" y="30"/>
                  </a:cubicBezTo>
                  <a:cubicBezTo>
                    <a:pt x="150" y="29"/>
                    <a:pt x="150" y="29"/>
                    <a:pt x="150" y="29"/>
                  </a:cubicBezTo>
                  <a:cubicBezTo>
                    <a:pt x="150" y="30"/>
                    <a:pt x="150" y="30"/>
                    <a:pt x="150" y="30"/>
                  </a:cubicBezTo>
                  <a:cubicBezTo>
                    <a:pt x="150" y="30"/>
                    <a:pt x="150" y="30"/>
                    <a:pt x="150" y="30"/>
                  </a:cubicBezTo>
                  <a:cubicBezTo>
                    <a:pt x="149" y="31"/>
                    <a:pt x="149" y="31"/>
                    <a:pt x="149" y="31"/>
                  </a:cubicBezTo>
                  <a:cubicBezTo>
                    <a:pt x="148" y="32"/>
                    <a:pt x="148" y="32"/>
                    <a:pt x="148" y="32"/>
                  </a:cubicBezTo>
                  <a:cubicBezTo>
                    <a:pt x="148" y="32"/>
                    <a:pt x="148" y="32"/>
                    <a:pt x="148" y="32"/>
                  </a:cubicBezTo>
                  <a:close/>
                  <a:moveTo>
                    <a:pt x="148" y="33"/>
                  </a:moveTo>
                  <a:cubicBezTo>
                    <a:pt x="149" y="33"/>
                    <a:pt x="149" y="33"/>
                    <a:pt x="149" y="33"/>
                  </a:cubicBezTo>
                  <a:cubicBezTo>
                    <a:pt x="150" y="34"/>
                    <a:pt x="150" y="34"/>
                    <a:pt x="150" y="34"/>
                  </a:cubicBezTo>
                  <a:cubicBezTo>
                    <a:pt x="151" y="34"/>
                    <a:pt x="151" y="34"/>
                    <a:pt x="151" y="34"/>
                  </a:cubicBezTo>
                  <a:cubicBezTo>
                    <a:pt x="151" y="33"/>
                    <a:pt x="151" y="33"/>
                    <a:pt x="151" y="33"/>
                  </a:cubicBezTo>
                  <a:cubicBezTo>
                    <a:pt x="152" y="33"/>
                    <a:pt x="152" y="33"/>
                    <a:pt x="152" y="33"/>
                  </a:cubicBezTo>
                  <a:cubicBezTo>
                    <a:pt x="151" y="32"/>
                    <a:pt x="151" y="32"/>
                    <a:pt x="151" y="32"/>
                  </a:cubicBezTo>
                  <a:cubicBezTo>
                    <a:pt x="149" y="33"/>
                    <a:pt x="149" y="33"/>
                    <a:pt x="149" y="33"/>
                  </a:cubicBezTo>
                  <a:cubicBezTo>
                    <a:pt x="148" y="33"/>
                    <a:pt x="148" y="33"/>
                    <a:pt x="148" y="33"/>
                  </a:cubicBezTo>
                  <a:cubicBezTo>
                    <a:pt x="148" y="33"/>
                    <a:pt x="148" y="33"/>
                    <a:pt x="148" y="33"/>
                  </a:cubicBezTo>
                  <a:close/>
                  <a:moveTo>
                    <a:pt x="152" y="35"/>
                  </a:moveTo>
                  <a:cubicBezTo>
                    <a:pt x="153" y="34"/>
                    <a:pt x="153" y="34"/>
                    <a:pt x="153" y="34"/>
                  </a:cubicBezTo>
                  <a:cubicBezTo>
                    <a:pt x="153" y="34"/>
                    <a:pt x="153" y="34"/>
                    <a:pt x="153" y="34"/>
                  </a:cubicBezTo>
                  <a:cubicBezTo>
                    <a:pt x="154" y="34"/>
                    <a:pt x="154" y="34"/>
                    <a:pt x="154" y="34"/>
                  </a:cubicBezTo>
                  <a:cubicBezTo>
                    <a:pt x="154" y="34"/>
                    <a:pt x="154" y="34"/>
                    <a:pt x="154" y="34"/>
                  </a:cubicBezTo>
                  <a:cubicBezTo>
                    <a:pt x="154" y="35"/>
                    <a:pt x="154" y="35"/>
                    <a:pt x="154" y="35"/>
                  </a:cubicBezTo>
                  <a:cubicBezTo>
                    <a:pt x="153" y="35"/>
                    <a:pt x="153" y="35"/>
                    <a:pt x="153" y="35"/>
                  </a:cubicBezTo>
                  <a:cubicBezTo>
                    <a:pt x="152" y="35"/>
                    <a:pt x="152" y="35"/>
                    <a:pt x="152" y="35"/>
                  </a:cubicBezTo>
                  <a:close/>
                  <a:moveTo>
                    <a:pt x="148" y="22"/>
                  </a:moveTo>
                  <a:cubicBezTo>
                    <a:pt x="147" y="21"/>
                    <a:pt x="147" y="21"/>
                    <a:pt x="147" y="21"/>
                  </a:cubicBezTo>
                  <a:cubicBezTo>
                    <a:pt x="147" y="19"/>
                    <a:pt x="147" y="19"/>
                    <a:pt x="147" y="19"/>
                  </a:cubicBezTo>
                  <a:cubicBezTo>
                    <a:pt x="147" y="19"/>
                    <a:pt x="147" y="19"/>
                    <a:pt x="147" y="19"/>
                  </a:cubicBezTo>
                  <a:cubicBezTo>
                    <a:pt x="148" y="19"/>
                    <a:pt x="148" y="19"/>
                    <a:pt x="148" y="19"/>
                  </a:cubicBezTo>
                  <a:cubicBezTo>
                    <a:pt x="149" y="21"/>
                    <a:pt x="149" y="21"/>
                    <a:pt x="149" y="21"/>
                  </a:cubicBezTo>
                  <a:cubicBezTo>
                    <a:pt x="148" y="22"/>
                    <a:pt x="148" y="22"/>
                    <a:pt x="148" y="22"/>
                  </a:cubicBezTo>
                  <a:cubicBezTo>
                    <a:pt x="148" y="22"/>
                    <a:pt x="148" y="22"/>
                    <a:pt x="148" y="22"/>
                  </a:cubicBezTo>
                  <a:close/>
                  <a:moveTo>
                    <a:pt x="142" y="9"/>
                  </a:moveTo>
                  <a:cubicBezTo>
                    <a:pt x="142" y="9"/>
                    <a:pt x="142" y="9"/>
                    <a:pt x="142" y="9"/>
                  </a:cubicBezTo>
                  <a:cubicBezTo>
                    <a:pt x="141" y="7"/>
                    <a:pt x="141" y="7"/>
                    <a:pt x="141" y="7"/>
                  </a:cubicBezTo>
                  <a:cubicBezTo>
                    <a:pt x="141" y="6"/>
                    <a:pt x="141" y="6"/>
                    <a:pt x="141" y="6"/>
                  </a:cubicBezTo>
                  <a:cubicBezTo>
                    <a:pt x="140" y="6"/>
                    <a:pt x="140" y="6"/>
                    <a:pt x="140" y="6"/>
                  </a:cubicBezTo>
                  <a:cubicBezTo>
                    <a:pt x="140" y="7"/>
                    <a:pt x="140" y="7"/>
                    <a:pt x="140" y="7"/>
                  </a:cubicBezTo>
                  <a:cubicBezTo>
                    <a:pt x="140" y="8"/>
                    <a:pt x="140" y="8"/>
                    <a:pt x="140" y="8"/>
                  </a:cubicBezTo>
                  <a:cubicBezTo>
                    <a:pt x="138" y="9"/>
                    <a:pt x="138" y="9"/>
                    <a:pt x="138" y="9"/>
                  </a:cubicBezTo>
                  <a:cubicBezTo>
                    <a:pt x="138" y="9"/>
                    <a:pt x="138" y="9"/>
                    <a:pt x="138" y="9"/>
                  </a:cubicBezTo>
                  <a:cubicBezTo>
                    <a:pt x="138" y="9"/>
                    <a:pt x="138" y="9"/>
                    <a:pt x="138" y="9"/>
                  </a:cubicBezTo>
                  <a:cubicBezTo>
                    <a:pt x="138" y="10"/>
                    <a:pt x="138" y="10"/>
                    <a:pt x="138" y="10"/>
                  </a:cubicBezTo>
                  <a:cubicBezTo>
                    <a:pt x="136" y="12"/>
                    <a:pt x="136" y="12"/>
                    <a:pt x="136" y="12"/>
                  </a:cubicBezTo>
                  <a:cubicBezTo>
                    <a:pt x="135" y="14"/>
                    <a:pt x="135" y="14"/>
                    <a:pt x="135" y="14"/>
                  </a:cubicBezTo>
                  <a:cubicBezTo>
                    <a:pt x="135" y="15"/>
                    <a:pt x="135" y="15"/>
                    <a:pt x="135" y="15"/>
                  </a:cubicBezTo>
                  <a:cubicBezTo>
                    <a:pt x="134" y="17"/>
                    <a:pt x="134" y="17"/>
                    <a:pt x="134" y="17"/>
                  </a:cubicBezTo>
                  <a:cubicBezTo>
                    <a:pt x="133" y="19"/>
                    <a:pt x="133" y="19"/>
                    <a:pt x="133" y="19"/>
                  </a:cubicBezTo>
                  <a:cubicBezTo>
                    <a:pt x="132" y="21"/>
                    <a:pt x="132" y="21"/>
                    <a:pt x="132" y="21"/>
                  </a:cubicBezTo>
                  <a:cubicBezTo>
                    <a:pt x="131" y="21"/>
                    <a:pt x="131" y="21"/>
                    <a:pt x="131" y="21"/>
                  </a:cubicBezTo>
                  <a:cubicBezTo>
                    <a:pt x="130" y="21"/>
                    <a:pt x="130" y="21"/>
                    <a:pt x="130" y="21"/>
                  </a:cubicBezTo>
                  <a:cubicBezTo>
                    <a:pt x="130" y="22"/>
                    <a:pt x="130" y="22"/>
                    <a:pt x="130" y="22"/>
                  </a:cubicBezTo>
                  <a:cubicBezTo>
                    <a:pt x="129" y="23"/>
                    <a:pt x="129" y="23"/>
                    <a:pt x="129" y="23"/>
                  </a:cubicBezTo>
                  <a:cubicBezTo>
                    <a:pt x="128" y="23"/>
                    <a:pt x="128" y="23"/>
                    <a:pt x="128" y="23"/>
                  </a:cubicBezTo>
                  <a:cubicBezTo>
                    <a:pt x="128" y="21"/>
                    <a:pt x="128" y="21"/>
                    <a:pt x="128" y="21"/>
                  </a:cubicBezTo>
                  <a:cubicBezTo>
                    <a:pt x="127" y="21"/>
                    <a:pt x="127" y="21"/>
                    <a:pt x="127" y="21"/>
                  </a:cubicBezTo>
                  <a:cubicBezTo>
                    <a:pt x="127" y="20"/>
                    <a:pt x="127" y="20"/>
                    <a:pt x="127" y="20"/>
                  </a:cubicBezTo>
                  <a:cubicBezTo>
                    <a:pt x="127" y="20"/>
                    <a:pt x="127" y="20"/>
                    <a:pt x="127" y="20"/>
                  </a:cubicBezTo>
                  <a:cubicBezTo>
                    <a:pt x="126" y="21"/>
                    <a:pt x="126" y="21"/>
                    <a:pt x="126" y="21"/>
                  </a:cubicBezTo>
                  <a:cubicBezTo>
                    <a:pt x="125" y="21"/>
                    <a:pt x="125" y="21"/>
                    <a:pt x="125" y="21"/>
                  </a:cubicBezTo>
                  <a:cubicBezTo>
                    <a:pt x="124" y="21"/>
                    <a:pt x="124" y="21"/>
                    <a:pt x="124" y="21"/>
                  </a:cubicBezTo>
                  <a:cubicBezTo>
                    <a:pt x="123" y="20"/>
                    <a:pt x="123" y="20"/>
                    <a:pt x="123" y="20"/>
                  </a:cubicBezTo>
                  <a:cubicBezTo>
                    <a:pt x="123" y="20"/>
                    <a:pt x="123" y="20"/>
                    <a:pt x="123" y="20"/>
                  </a:cubicBezTo>
                  <a:cubicBezTo>
                    <a:pt x="123" y="19"/>
                    <a:pt x="123" y="19"/>
                    <a:pt x="123" y="19"/>
                  </a:cubicBezTo>
                  <a:cubicBezTo>
                    <a:pt x="122" y="18"/>
                    <a:pt x="122" y="18"/>
                    <a:pt x="122" y="18"/>
                  </a:cubicBezTo>
                  <a:cubicBezTo>
                    <a:pt x="122" y="18"/>
                    <a:pt x="122" y="18"/>
                    <a:pt x="122" y="18"/>
                  </a:cubicBezTo>
                  <a:cubicBezTo>
                    <a:pt x="121" y="18"/>
                    <a:pt x="121" y="18"/>
                    <a:pt x="121" y="18"/>
                  </a:cubicBezTo>
                  <a:cubicBezTo>
                    <a:pt x="120" y="16"/>
                    <a:pt x="120" y="16"/>
                    <a:pt x="120" y="16"/>
                  </a:cubicBezTo>
                  <a:cubicBezTo>
                    <a:pt x="118" y="16"/>
                    <a:pt x="118" y="16"/>
                    <a:pt x="118" y="16"/>
                  </a:cubicBezTo>
                  <a:cubicBezTo>
                    <a:pt x="117" y="17"/>
                    <a:pt x="117" y="17"/>
                    <a:pt x="117" y="17"/>
                  </a:cubicBezTo>
                  <a:cubicBezTo>
                    <a:pt x="115" y="17"/>
                    <a:pt x="115" y="17"/>
                    <a:pt x="115" y="17"/>
                  </a:cubicBezTo>
                  <a:cubicBezTo>
                    <a:pt x="113" y="17"/>
                    <a:pt x="113" y="17"/>
                    <a:pt x="113" y="17"/>
                  </a:cubicBezTo>
                  <a:cubicBezTo>
                    <a:pt x="112" y="17"/>
                    <a:pt x="112" y="17"/>
                    <a:pt x="112" y="17"/>
                  </a:cubicBezTo>
                  <a:cubicBezTo>
                    <a:pt x="112" y="19"/>
                    <a:pt x="112" y="19"/>
                    <a:pt x="112" y="19"/>
                  </a:cubicBezTo>
                  <a:cubicBezTo>
                    <a:pt x="113" y="20"/>
                    <a:pt x="113" y="20"/>
                    <a:pt x="113" y="20"/>
                  </a:cubicBezTo>
                  <a:cubicBezTo>
                    <a:pt x="113" y="20"/>
                    <a:pt x="113" y="20"/>
                    <a:pt x="113" y="20"/>
                  </a:cubicBezTo>
                  <a:cubicBezTo>
                    <a:pt x="114" y="22"/>
                    <a:pt x="114" y="22"/>
                    <a:pt x="114" y="22"/>
                  </a:cubicBezTo>
                  <a:cubicBezTo>
                    <a:pt x="114" y="22"/>
                    <a:pt x="114" y="22"/>
                    <a:pt x="114" y="22"/>
                  </a:cubicBezTo>
                  <a:cubicBezTo>
                    <a:pt x="112" y="22"/>
                    <a:pt x="112" y="22"/>
                    <a:pt x="112" y="22"/>
                  </a:cubicBezTo>
                  <a:cubicBezTo>
                    <a:pt x="111" y="22"/>
                    <a:pt x="111" y="22"/>
                    <a:pt x="111" y="22"/>
                  </a:cubicBezTo>
                  <a:cubicBezTo>
                    <a:pt x="111" y="22"/>
                    <a:pt x="111" y="22"/>
                    <a:pt x="111" y="22"/>
                  </a:cubicBezTo>
                  <a:cubicBezTo>
                    <a:pt x="110" y="22"/>
                    <a:pt x="110" y="22"/>
                    <a:pt x="110" y="22"/>
                  </a:cubicBezTo>
                  <a:cubicBezTo>
                    <a:pt x="110" y="22"/>
                    <a:pt x="110" y="22"/>
                    <a:pt x="110" y="22"/>
                  </a:cubicBezTo>
                  <a:cubicBezTo>
                    <a:pt x="110" y="22"/>
                    <a:pt x="110" y="22"/>
                    <a:pt x="110" y="22"/>
                  </a:cubicBezTo>
                  <a:cubicBezTo>
                    <a:pt x="108" y="22"/>
                    <a:pt x="108" y="22"/>
                    <a:pt x="108" y="22"/>
                  </a:cubicBezTo>
                  <a:cubicBezTo>
                    <a:pt x="107" y="22"/>
                    <a:pt x="107" y="22"/>
                    <a:pt x="107" y="22"/>
                  </a:cubicBezTo>
                  <a:cubicBezTo>
                    <a:pt x="106" y="21"/>
                    <a:pt x="106" y="21"/>
                    <a:pt x="106" y="21"/>
                  </a:cubicBezTo>
                  <a:cubicBezTo>
                    <a:pt x="104" y="21"/>
                    <a:pt x="104" y="21"/>
                    <a:pt x="104" y="21"/>
                  </a:cubicBezTo>
                  <a:cubicBezTo>
                    <a:pt x="103" y="22"/>
                    <a:pt x="103" y="22"/>
                    <a:pt x="103" y="22"/>
                  </a:cubicBezTo>
                  <a:cubicBezTo>
                    <a:pt x="102" y="24"/>
                    <a:pt x="102" y="24"/>
                    <a:pt x="102" y="24"/>
                  </a:cubicBezTo>
                  <a:cubicBezTo>
                    <a:pt x="100" y="24"/>
                    <a:pt x="100" y="24"/>
                    <a:pt x="100" y="24"/>
                  </a:cubicBezTo>
                  <a:cubicBezTo>
                    <a:pt x="98" y="24"/>
                    <a:pt x="98" y="24"/>
                    <a:pt x="98" y="24"/>
                  </a:cubicBezTo>
                  <a:cubicBezTo>
                    <a:pt x="98" y="25"/>
                    <a:pt x="98" y="25"/>
                    <a:pt x="98" y="25"/>
                  </a:cubicBezTo>
                  <a:cubicBezTo>
                    <a:pt x="97" y="26"/>
                    <a:pt x="97" y="26"/>
                    <a:pt x="97" y="26"/>
                  </a:cubicBezTo>
                  <a:cubicBezTo>
                    <a:pt x="96" y="26"/>
                    <a:pt x="96" y="26"/>
                    <a:pt x="96" y="26"/>
                  </a:cubicBezTo>
                  <a:cubicBezTo>
                    <a:pt x="96" y="26"/>
                    <a:pt x="96" y="26"/>
                    <a:pt x="96" y="26"/>
                  </a:cubicBezTo>
                  <a:cubicBezTo>
                    <a:pt x="95" y="26"/>
                    <a:pt x="95" y="26"/>
                    <a:pt x="95" y="26"/>
                  </a:cubicBezTo>
                  <a:cubicBezTo>
                    <a:pt x="94" y="27"/>
                    <a:pt x="94" y="27"/>
                    <a:pt x="94" y="27"/>
                  </a:cubicBezTo>
                  <a:cubicBezTo>
                    <a:pt x="93" y="26"/>
                    <a:pt x="93" y="26"/>
                    <a:pt x="93" y="26"/>
                  </a:cubicBezTo>
                  <a:cubicBezTo>
                    <a:pt x="91" y="24"/>
                    <a:pt x="91" y="24"/>
                    <a:pt x="91" y="24"/>
                  </a:cubicBezTo>
                  <a:cubicBezTo>
                    <a:pt x="90" y="23"/>
                    <a:pt x="90" y="23"/>
                    <a:pt x="90" y="23"/>
                  </a:cubicBezTo>
                  <a:cubicBezTo>
                    <a:pt x="90" y="22"/>
                    <a:pt x="90" y="22"/>
                    <a:pt x="90" y="22"/>
                  </a:cubicBezTo>
                  <a:cubicBezTo>
                    <a:pt x="88" y="21"/>
                    <a:pt x="88" y="21"/>
                    <a:pt x="88" y="21"/>
                  </a:cubicBezTo>
                  <a:cubicBezTo>
                    <a:pt x="87" y="20"/>
                    <a:pt x="87" y="20"/>
                    <a:pt x="87" y="20"/>
                  </a:cubicBezTo>
                  <a:cubicBezTo>
                    <a:pt x="87" y="18"/>
                    <a:pt x="87" y="18"/>
                    <a:pt x="87" y="18"/>
                  </a:cubicBezTo>
                  <a:cubicBezTo>
                    <a:pt x="87" y="18"/>
                    <a:pt x="87" y="18"/>
                    <a:pt x="87" y="18"/>
                  </a:cubicBezTo>
                  <a:cubicBezTo>
                    <a:pt x="87" y="17"/>
                    <a:pt x="87" y="17"/>
                    <a:pt x="87" y="17"/>
                  </a:cubicBezTo>
                  <a:cubicBezTo>
                    <a:pt x="87" y="16"/>
                    <a:pt x="87" y="16"/>
                    <a:pt x="87" y="16"/>
                  </a:cubicBezTo>
                  <a:cubicBezTo>
                    <a:pt x="88" y="15"/>
                    <a:pt x="88" y="15"/>
                    <a:pt x="88" y="15"/>
                  </a:cubicBezTo>
                  <a:cubicBezTo>
                    <a:pt x="88" y="13"/>
                    <a:pt x="88" y="13"/>
                    <a:pt x="88" y="13"/>
                  </a:cubicBezTo>
                  <a:cubicBezTo>
                    <a:pt x="89" y="11"/>
                    <a:pt x="89" y="11"/>
                    <a:pt x="89" y="11"/>
                  </a:cubicBezTo>
                  <a:cubicBezTo>
                    <a:pt x="89" y="10"/>
                    <a:pt x="89" y="10"/>
                    <a:pt x="89" y="10"/>
                  </a:cubicBezTo>
                  <a:cubicBezTo>
                    <a:pt x="90" y="8"/>
                    <a:pt x="90" y="8"/>
                    <a:pt x="90" y="8"/>
                  </a:cubicBezTo>
                  <a:cubicBezTo>
                    <a:pt x="90" y="8"/>
                    <a:pt x="90" y="8"/>
                    <a:pt x="90" y="8"/>
                  </a:cubicBezTo>
                  <a:cubicBezTo>
                    <a:pt x="89" y="8"/>
                    <a:pt x="89" y="8"/>
                    <a:pt x="89" y="8"/>
                  </a:cubicBezTo>
                  <a:cubicBezTo>
                    <a:pt x="89" y="7"/>
                    <a:pt x="89" y="7"/>
                    <a:pt x="89" y="7"/>
                  </a:cubicBezTo>
                  <a:cubicBezTo>
                    <a:pt x="88" y="6"/>
                    <a:pt x="88" y="6"/>
                    <a:pt x="88" y="6"/>
                  </a:cubicBezTo>
                  <a:cubicBezTo>
                    <a:pt x="87" y="6"/>
                    <a:pt x="87" y="6"/>
                    <a:pt x="87" y="6"/>
                  </a:cubicBezTo>
                  <a:cubicBezTo>
                    <a:pt x="86" y="5"/>
                    <a:pt x="86" y="5"/>
                    <a:pt x="86" y="5"/>
                  </a:cubicBezTo>
                  <a:cubicBezTo>
                    <a:pt x="86" y="5"/>
                    <a:pt x="86" y="5"/>
                    <a:pt x="86" y="5"/>
                  </a:cubicBezTo>
                  <a:cubicBezTo>
                    <a:pt x="87" y="3"/>
                    <a:pt x="87" y="3"/>
                    <a:pt x="87" y="3"/>
                  </a:cubicBezTo>
                  <a:cubicBezTo>
                    <a:pt x="87" y="2"/>
                    <a:pt x="87" y="2"/>
                    <a:pt x="87" y="2"/>
                  </a:cubicBezTo>
                  <a:cubicBezTo>
                    <a:pt x="86" y="0"/>
                    <a:pt x="86" y="0"/>
                    <a:pt x="86" y="0"/>
                  </a:cubicBezTo>
                  <a:cubicBezTo>
                    <a:pt x="85" y="0"/>
                    <a:pt x="85" y="0"/>
                    <a:pt x="85" y="0"/>
                  </a:cubicBezTo>
                  <a:cubicBezTo>
                    <a:pt x="84" y="1"/>
                    <a:pt x="84" y="1"/>
                    <a:pt x="84" y="1"/>
                  </a:cubicBezTo>
                  <a:cubicBezTo>
                    <a:pt x="83" y="0"/>
                    <a:pt x="83" y="0"/>
                    <a:pt x="83" y="0"/>
                  </a:cubicBezTo>
                  <a:cubicBezTo>
                    <a:pt x="83" y="0"/>
                    <a:pt x="83" y="0"/>
                    <a:pt x="83" y="0"/>
                  </a:cubicBezTo>
                  <a:cubicBezTo>
                    <a:pt x="83" y="1"/>
                    <a:pt x="83" y="1"/>
                    <a:pt x="83" y="1"/>
                  </a:cubicBezTo>
                  <a:cubicBezTo>
                    <a:pt x="82" y="3"/>
                    <a:pt x="82" y="3"/>
                    <a:pt x="82" y="3"/>
                  </a:cubicBezTo>
                  <a:cubicBezTo>
                    <a:pt x="79" y="5"/>
                    <a:pt x="79" y="5"/>
                    <a:pt x="79" y="5"/>
                  </a:cubicBezTo>
                  <a:cubicBezTo>
                    <a:pt x="77" y="5"/>
                    <a:pt x="77" y="5"/>
                    <a:pt x="77" y="5"/>
                  </a:cubicBezTo>
                  <a:cubicBezTo>
                    <a:pt x="74" y="7"/>
                    <a:pt x="74" y="7"/>
                    <a:pt x="74" y="7"/>
                  </a:cubicBezTo>
                  <a:cubicBezTo>
                    <a:pt x="73" y="6"/>
                    <a:pt x="73" y="6"/>
                    <a:pt x="73" y="6"/>
                  </a:cubicBezTo>
                  <a:cubicBezTo>
                    <a:pt x="71" y="6"/>
                    <a:pt x="71" y="6"/>
                    <a:pt x="71" y="6"/>
                  </a:cubicBezTo>
                  <a:cubicBezTo>
                    <a:pt x="69" y="8"/>
                    <a:pt x="69" y="8"/>
                    <a:pt x="69" y="8"/>
                  </a:cubicBezTo>
                  <a:cubicBezTo>
                    <a:pt x="67" y="9"/>
                    <a:pt x="67" y="9"/>
                    <a:pt x="67" y="9"/>
                  </a:cubicBezTo>
                  <a:cubicBezTo>
                    <a:pt x="67" y="8"/>
                    <a:pt x="67" y="8"/>
                    <a:pt x="67" y="8"/>
                  </a:cubicBezTo>
                  <a:cubicBezTo>
                    <a:pt x="64" y="9"/>
                    <a:pt x="64" y="9"/>
                    <a:pt x="64" y="9"/>
                  </a:cubicBezTo>
                  <a:cubicBezTo>
                    <a:pt x="62" y="9"/>
                    <a:pt x="62" y="9"/>
                    <a:pt x="62" y="9"/>
                  </a:cubicBezTo>
                  <a:cubicBezTo>
                    <a:pt x="60" y="8"/>
                    <a:pt x="60" y="8"/>
                    <a:pt x="60" y="8"/>
                  </a:cubicBezTo>
                  <a:cubicBezTo>
                    <a:pt x="58" y="7"/>
                    <a:pt x="58" y="7"/>
                    <a:pt x="58" y="7"/>
                  </a:cubicBezTo>
                  <a:cubicBezTo>
                    <a:pt x="56" y="7"/>
                    <a:pt x="56" y="7"/>
                    <a:pt x="56" y="7"/>
                  </a:cubicBezTo>
                  <a:cubicBezTo>
                    <a:pt x="57" y="8"/>
                    <a:pt x="57" y="8"/>
                    <a:pt x="57" y="8"/>
                  </a:cubicBezTo>
                  <a:cubicBezTo>
                    <a:pt x="58" y="9"/>
                    <a:pt x="58" y="9"/>
                    <a:pt x="58" y="9"/>
                  </a:cubicBezTo>
                  <a:cubicBezTo>
                    <a:pt x="60" y="10"/>
                    <a:pt x="60" y="10"/>
                    <a:pt x="60" y="10"/>
                  </a:cubicBezTo>
                  <a:cubicBezTo>
                    <a:pt x="60" y="11"/>
                    <a:pt x="60" y="11"/>
                    <a:pt x="60" y="11"/>
                  </a:cubicBezTo>
                  <a:cubicBezTo>
                    <a:pt x="58" y="14"/>
                    <a:pt x="58" y="14"/>
                    <a:pt x="58" y="14"/>
                  </a:cubicBezTo>
                  <a:cubicBezTo>
                    <a:pt x="59" y="15"/>
                    <a:pt x="59" y="15"/>
                    <a:pt x="59" y="15"/>
                  </a:cubicBezTo>
                  <a:cubicBezTo>
                    <a:pt x="59" y="17"/>
                    <a:pt x="59" y="17"/>
                    <a:pt x="59" y="17"/>
                  </a:cubicBezTo>
                  <a:cubicBezTo>
                    <a:pt x="61" y="18"/>
                    <a:pt x="61" y="18"/>
                    <a:pt x="61" y="18"/>
                  </a:cubicBezTo>
                  <a:cubicBezTo>
                    <a:pt x="63" y="18"/>
                    <a:pt x="63" y="18"/>
                    <a:pt x="63" y="18"/>
                  </a:cubicBezTo>
                  <a:cubicBezTo>
                    <a:pt x="65" y="18"/>
                    <a:pt x="65" y="18"/>
                    <a:pt x="65" y="18"/>
                  </a:cubicBezTo>
                  <a:cubicBezTo>
                    <a:pt x="65" y="20"/>
                    <a:pt x="65" y="20"/>
                    <a:pt x="65" y="20"/>
                  </a:cubicBezTo>
                  <a:cubicBezTo>
                    <a:pt x="64" y="20"/>
                    <a:pt x="64" y="20"/>
                    <a:pt x="64" y="20"/>
                  </a:cubicBezTo>
                  <a:cubicBezTo>
                    <a:pt x="61" y="21"/>
                    <a:pt x="61" y="21"/>
                    <a:pt x="61" y="21"/>
                  </a:cubicBezTo>
                  <a:cubicBezTo>
                    <a:pt x="60" y="22"/>
                    <a:pt x="60" y="22"/>
                    <a:pt x="60" y="22"/>
                  </a:cubicBezTo>
                  <a:cubicBezTo>
                    <a:pt x="59" y="24"/>
                    <a:pt x="59" y="24"/>
                    <a:pt x="59" y="24"/>
                  </a:cubicBezTo>
                  <a:cubicBezTo>
                    <a:pt x="56" y="25"/>
                    <a:pt x="56" y="25"/>
                    <a:pt x="56" y="25"/>
                  </a:cubicBezTo>
                  <a:cubicBezTo>
                    <a:pt x="55" y="27"/>
                    <a:pt x="55" y="27"/>
                    <a:pt x="55" y="27"/>
                  </a:cubicBezTo>
                  <a:cubicBezTo>
                    <a:pt x="53" y="28"/>
                    <a:pt x="53" y="28"/>
                    <a:pt x="53" y="28"/>
                  </a:cubicBezTo>
                  <a:cubicBezTo>
                    <a:pt x="52" y="30"/>
                    <a:pt x="52" y="30"/>
                    <a:pt x="52" y="30"/>
                  </a:cubicBezTo>
                  <a:cubicBezTo>
                    <a:pt x="49" y="30"/>
                    <a:pt x="49" y="30"/>
                    <a:pt x="49" y="30"/>
                  </a:cubicBezTo>
                  <a:cubicBezTo>
                    <a:pt x="48" y="30"/>
                    <a:pt x="48" y="30"/>
                    <a:pt x="48" y="30"/>
                  </a:cubicBezTo>
                  <a:cubicBezTo>
                    <a:pt x="45" y="28"/>
                    <a:pt x="45" y="28"/>
                    <a:pt x="45" y="28"/>
                  </a:cubicBezTo>
                  <a:cubicBezTo>
                    <a:pt x="43" y="26"/>
                    <a:pt x="43" y="26"/>
                    <a:pt x="43" y="26"/>
                  </a:cubicBezTo>
                  <a:cubicBezTo>
                    <a:pt x="41" y="26"/>
                    <a:pt x="41" y="26"/>
                    <a:pt x="41" y="26"/>
                  </a:cubicBezTo>
                  <a:cubicBezTo>
                    <a:pt x="41" y="25"/>
                    <a:pt x="41" y="25"/>
                    <a:pt x="41" y="25"/>
                  </a:cubicBezTo>
                  <a:cubicBezTo>
                    <a:pt x="41" y="23"/>
                    <a:pt x="41" y="23"/>
                    <a:pt x="41" y="23"/>
                  </a:cubicBezTo>
                  <a:cubicBezTo>
                    <a:pt x="40" y="22"/>
                    <a:pt x="40" y="22"/>
                    <a:pt x="40" y="22"/>
                  </a:cubicBezTo>
                  <a:cubicBezTo>
                    <a:pt x="39" y="21"/>
                    <a:pt x="39" y="21"/>
                    <a:pt x="39" y="21"/>
                  </a:cubicBezTo>
                  <a:cubicBezTo>
                    <a:pt x="38" y="22"/>
                    <a:pt x="38" y="22"/>
                    <a:pt x="38" y="22"/>
                  </a:cubicBezTo>
                  <a:cubicBezTo>
                    <a:pt x="36" y="23"/>
                    <a:pt x="36" y="23"/>
                    <a:pt x="36" y="23"/>
                  </a:cubicBezTo>
                  <a:cubicBezTo>
                    <a:pt x="36" y="23"/>
                    <a:pt x="36" y="23"/>
                    <a:pt x="36" y="23"/>
                  </a:cubicBezTo>
                  <a:cubicBezTo>
                    <a:pt x="35" y="22"/>
                    <a:pt x="35" y="22"/>
                    <a:pt x="35" y="22"/>
                  </a:cubicBezTo>
                  <a:cubicBezTo>
                    <a:pt x="34" y="22"/>
                    <a:pt x="34" y="22"/>
                    <a:pt x="34" y="22"/>
                  </a:cubicBezTo>
                  <a:cubicBezTo>
                    <a:pt x="33" y="23"/>
                    <a:pt x="33" y="23"/>
                    <a:pt x="33" y="23"/>
                  </a:cubicBezTo>
                  <a:cubicBezTo>
                    <a:pt x="26" y="23"/>
                    <a:pt x="26" y="23"/>
                    <a:pt x="26" y="23"/>
                  </a:cubicBezTo>
                  <a:cubicBezTo>
                    <a:pt x="25" y="25"/>
                    <a:pt x="25" y="25"/>
                    <a:pt x="25" y="25"/>
                  </a:cubicBezTo>
                  <a:cubicBezTo>
                    <a:pt x="26" y="27"/>
                    <a:pt x="26" y="27"/>
                    <a:pt x="26" y="27"/>
                  </a:cubicBezTo>
                  <a:cubicBezTo>
                    <a:pt x="28" y="27"/>
                    <a:pt x="28" y="27"/>
                    <a:pt x="28" y="27"/>
                  </a:cubicBezTo>
                  <a:cubicBezTo>
                    <a:pt x="29" y="29"/>
                    <a:pt x="29" y="29"/>
                    <a:pt x="29" y="29"/>
                  </a:cubicBezTo>
                  <a:cubicBezTo>
                    <a:pt x="29" y="30"/>
                    <a:pt x="29" y="30"/>
                    <a:pt x="29" y="30"/>
                  </a:cubicBezTo>
                  <a:cubicBezTo>
                    <a:pt x="29" y="31"/>
                    <a:pt x="29" y="31"/>
                    <a:pt x="29" y="31"/>
                  </a:cubicBezTo>
                  <a:cubicBezTo>
                    <a:pt x="29" y="32"/>
                    <a:pt x="29" y="32"/>
                    <a:pt x="29" y="32"/>
                  </a:cubicBezTo>
                  <a:cubicBezTo>
                    <a:pt x="28" y="31"/>
                    <a:pt x="28" y="31"/>
                    <a:pt x="28" y="31"/>
                  </a:cubicBezTo>
                  <a:cubicBezTo>
                    <a:pt x="23" y="32"/>
                    <a:pt x="23" y="32"/>
                    <a:pt x="23" y="32"/>
                  </a:cubicBezTo>
                  <a:cubicBezTo>
                    <a:pt x="24" y="36"/>
                    <a:pt x="24" y="36"/>
                    <a:pt x="24" y="36"/>
                  </a:cubicBezTo>
                  <a:cubicBezTo>
                    <a:pt x="25" y="37"/>
                    <a:pt x="25" y="37"/>
                    <a:pt x="25" y="37"/>
                  </a:cubicBezTo>
                  <a:cubicBezTo>
                    <a:pt x="27" y="39"/>
                    <a:pt x="27" y="39"/>
                    <a:pt x="27" y="39"/>
                  </a:cubicBezTo>
                  <a:cubicBezTo>
                    <a:pt x="29" y="42"/>
                    <a:pt x="29" y="42"/>
                    <a:pt x="29" y="42"/>
                  </a:cubicBezTo>
                  <a:cubicBezTo>
                    <a:pt x="28" y="44"/>
                    <a:pt x="28" y="44"/>
                    <a:pt x="28" y="44"/>
                  </a:cubicBezTo>
                  <a:cubicBezTo>
                    <a:pt x="28" y="45"/>
                    <a:pt x="28" y="45"/>
                    <a:pt x="28" y="45"/>
                  </a:cubicBezTo>
                  <a:cubicBezTo>
                    <a:pt x="25" y="58"/>
                    <a:pt x="25" y="58"/>
                    <a:pt x="25" y="58"/>
                  </a:cubicBezTo>
                  <a:cubicBezTo>
                    <a:pt x="24" y="61"/>
                    <a:pt x="24" y="61"/>
                    <a:pt x="24" y="61"/>
                  </a:cubicBezTo>
                  <a:cubicBezTo>
                    <a:pt x="24" y="62"/>
                    <a:pt x="24" y="62"/>
                    <a:pt x="24" y="62"/>
                  </a:cubicBezTo>
                  <a:cubicBezTo>
                    <a:pt x="23" y="63"/>
                    <a:pt x="23" y="63"/>
                    <a:pt x="23" y="63"/>
                  </a:cubicBezTo>
                  <a:cubicBezTo>
                    <a:pt x="22" y="62"/>
                    <a:pt x="22" y="62"/>
                    <a:pt x="22" y="62"/>
                  </a:cubicBezTo>
                  <a:cubicBezTo>
                    <a:pt x="22" y="62"/>
                    <a:pt x="22" y="62"/>
                    <a:pt x="22" y="62"/>
                  </a:cubicBezTo>
                  <a:cubicBezTo>
                    <a:pt x="21" y="61"/>
                    <a:pt x="21" y="61"/>
                    <a:pt x="21" y="61"/>
                  </a:cubicBezTo>
                  <a:cubicBezTo>
                    <a:pt x="20" y="61"/>
                    <a:pt x="20" y="61"/>
                    <a:pt x="20" y="61"/>
                  </a:cubicBezTo>
                  <a:cubicBezTo>
                    <a:pt x="19" y="61"/>
                    <a:pt x="19" y="61"/>
                    <a:pt x="19" y="61"/>
                  </a:cubicBezTo>
                  <a:cubicBezTo>
                    <a:pt x="19" y="61"/>
                    <a:pt x="19" y="61"/>
                    <a:pt x="19" y="61"/>
                  </a:cubicBezTo>
                  <a:cubicBezTo>
                    <a:pt x="18" y="62"/>
                    <a:pt x="18" y="62"/>
                    <a:pt x="18" y="62"/>
                  </a:cubicBezTo>
                  <a:cubicBezTo>
                    <a:pt x="14" y="63"/>
                    <a:pt x="14" y="63"/>
                    <a:pt x="14" y="63"/>
                  </a:cubicBezTo>
                  <a:cubicBezTo>
                    <a:pt x="11" y="64"/>
                    <a:pt x="11" y="64"/>
                    <a:pt x="11" y="64"/>
                  </a:cubicBezTo>
                  <a:cubicBezTo>
                    <a:pt x="10" y="65"/>
                    <a:pt x="10" y="65"/>
                    <a:pt x="10" y="65"/>
                  </a:cubicBezTo>
                  <a:cubicBezTo>
                    <a:pt x="9" y="65"/>
                    <a:pt x="9" y="65"/>
                    <a:pt x="9" y="65"/>
                  </a:cubicBezTo>
                  <a:cubicBezTo>
                    <a:pt x="8" y="66"/>
                    <a:pt x="8" y="66"/>
                    <a:pt x="8" y="66"/>
                  </a:cubicBezTo>
                  <a:cubicBezTo>
                    <a:pt x="6" y="67"/>
                    <a:pt x="6" y="67"/>
                    <a:pt x="6" y="67"/>
                  </a:cubicBezTo>
                  <a:cubicBezTo>
                    <a:pt x="5" y="68"/>
                    <a:pt x="5" y="68"/>
                    <a:pt x="5" y="68"/>
                  </a:cubicBezTo>
                  <a:cubicBezTo>
                    <a:pt x="5" y="69"/>
                    <a:pt x="5" y="69"/>
                    <a:pt x="5" y="69"/>
                  </a:cubicBezTo>
                  <a:cubicBezTo>
                    <a:pt x="5" y="70"/>
                    <a:pt x="5" y="70"/>
                    <a:pt x="5" y="70"/>
                  </a:cubicBezTo>
                  <a:cubicBezTo>
                    <a:pt x="5" y="71"/>
                    <a:pt x="5" y="71"/>
                    <a:pt x="5" y="71"/>
                  </a:cubicBezTo>
                  <a:cubicBezTo>
                    <a:pt x="3" y="73"/>
                    <a:pt x="3" y="73"/>
                    <a:pt x="3" y="73"/>
                  </a:cubicBezTo>
                  <a:cubicBezTo>
                    <a:pt x="4" y="75"/>
                    <a:pt x="4" y="75"/>
                    <a:pt x="4" y="75"/>
                  </a:cubicBezTo>
                  <a:cubicBezTo>
                    <a:pt x="4" y="76"/>
                    <a:pt x="4" y="76"/>
                    <a:pt x="4" y="76"/>
                  </a:cubicBezTo>
                  <a:cubicBezTo>
                    <a:pt x="3" y="77"/>
                    <a:pt x="3" y="77"/>
                    <a:pt x="3" y="77"/>
                  </a:cubicBezTo>
                  <a:cubicBezTo>
                    <a:pt x="2" y="77"/>
                    <a:pt x="2" y="77"/>
                    <a:pt x="2" y="77"/>
                  </a:cubicBezTo>
                  <a:cubicBezTo>
                    <a:pt x="1" y="78"/>
                    <a:pt x="1" y="78"/>
                    <a:pt x="1" y="78"/>
                  </a:cubicBezTo>
                  <a:cubicBezTo>
                    <a:pt x="1" y="80"/>
                    <a:pt x="1" y="80"/>
                    <a:pt x="1" y="80"/>
                  </a:cubicBezTo>
                  <a:cubicBezTo>
                    <a:pt x="0" y="80"/>
                    <a:pt x="0" y="80"/>
                    <a:pt x="0" y="80"/>
                  </a:cubicBezTo>
                  <a:cubicBezTo>
                    <a:pt x="0" y="81"/>
                    <a:pt x="0" y="81"/>
                    <a:pt x="0" y="81"/>
                  </a:cubicBezTo>
                  <a:cubicBezTo>
                    <a:pt x="0" y="83"/>
                    <a:pt x="0" y="83"/>
                    <a:pt x="0" y="83"/>
                  </a:cubicBezTo>
                  <a:cubicBezTo>
                    <a:pt x="0" y="84"/>
                    <a:pt x="0" y="84"/>
                    <a:pt x="0" y="84"/>
                  </a:cubicBezTo>
                  <a:cubicBezTo>
                    <a:pt x="0" y="85"/>
                    <a:pt x="0" y="85"/>
                    <a:pt x="0" y="85"/>
                  </a:cubicBezTo>
                  <a:cubicBezTo>
                    <a:pt x="0" y="86"/>
                    <a:pt x="0" y="86"/>
                    <a:pt x="0" y="86"/>
                  </a:cubicBezTo>
                  <a:cubicBezTo>
                    <a:pt x="2" y="87"/>
                    <a:pt x="2" y="87"/>
                    <a:pt x="2" y="87"/>
                  </a:cubicBezTo>
                  <a:cubicBezTo>
                    <a:pt x="5" y="92"/>
                    <a:pt x="5" y="92"/>
                    <a:pt x="5" y="92"/>
                  </a:cubicBezTo>
                  <a:cubicBezTo>
                    <a:pt x="3" y="94"/>
                    <a:pt x="3" y="94"/>
                    <a:pt x="3" y="94"/>
                  </a:cubicBezTo>
                  <a:cubicBezTo>
                    <a:pt x="7" y="94"/>
                    <a:pt x="7" y="94"/>
                    <a:pt x="7" y="94"/>
                  </a:cubicBezTo>
                  <a:cubicBezTo>
                    <a:pt x="9" y="94"/>
                    <a:pt x="9" y="94"/>
                    <a:pt x="9" y="94"/>
                  </a:cubicBezTo>
                  <a:cubicBezTo>
                    <a:pt x="10" y="96"/>
                    <a:pt x="10" y="96"/>
                    <a:pt x="10" y="96"/>
                  </a:cubicBezTo>
                  <a:cubicBezTo>
                    <a:pt x="11" y="98"/>
                    <a:pt x="11" y="98"/>
                    <a:pt x="11" y="98"/>
                  </a:cubicBezTo>
                  <a:cubicBezTo>
                    <a:pt x="13" y="98"/>
                    <a:pt x="13" y="98"/>
                    <a:pt x="13" y="98"/>
                  </a:cubicBezTo>
                  <a:cubicBezTo>
                    <a:pt x="16" y="98"/>
                    <a:pt x="16" y="98"/>
                    <a:pt x="16" y="98"/>
                  </a:cubicBezTo>
                  <a:cubicBezTo>
                    <a:pt x="19" y="96"/>
                    <a:pt x="19" y="96"/>
                    <a:pt x="19" y="96"/>
                  </a:cubicBezTo>
                  <a:cubicBezTo>
                    <a:pt x="21" y="95"/>
                    <a:pt x="21" y="95"/>
                    <a:pt x="21" y="95"/>
                  </a:cubicBezTo>
                  <a:cubicBezTo>
                    <a:pt x="22" y="95"/>
                    <a:pt x="22" y="95"/>
                    <a:pt x="22" y="95"/>
                  </a:cubicBezTo>
                  <a:cubicBezTo>
                    <a:pt x="22" y="97"/>
                    <a:pt x="22" y="97"/>
                    <a:pt x="22" y="97"/>
                  </a:cubicBezTo>
                  <a:cubicBezTo>
                    <a:pt x="21" y="97"/>
                    <a:pt x="21" y="97"/>
                    <a:pt x="21" y="97"/>
                  </a:cubicBezTo>
                  <a:cubicBezTo>
                    <a:pt x="21" y="99"/>
                    <a:pt x="21" y="99"/>
                    <a:pt x="21" y="99"/>
                  </a:cubicBezTo>
                  <a:cubicBezTo>
                    <a:pt x="21" y="103"/>
                    <a:pt x="21" y="103"/>
                    <a:pt x="21" y="103"/>
                  </a:cubicBezTo>
                  <a:cubicBezTo>
                    <a:pt x="22" y="105"/>
                    <a:pt x="22" y="105"/>
                    <a:pt x="22" y="105"/>
                  </a:cubicBezTo>
                  <a:cubicBezTo>
                    <a:pt x="22" y="105"/>
                    <a:pt x="22" y="105"/>
                    <a:pt x="22" y="105"/>
                  </a:cubicBezTo>
                  <a:cubicBezTo>
                    <a:pt x="24" y="105"/>
                    <a:pt x="24" y="105"/>
                    <a:pt x="24" y="105"/>
                  </a:cubicBezTo>
                  <a:cubicBezTo>
                    <a:pt x="25" y="105"/>
                    <a:pt x="25" y="105"/>
                    <a:pt x="25" y="105"/>
                  </a:cubicBezTo>
                  <a:cubicBezTo>
                    <a:pt x="26" y="105"/>
                    <a:pt x="26" y="105"/>
                    <a:pt x="26" y="105"/>
                  </a:cubicBezTo>
                  <a:cubicBezTo>
                    <a:pt x="27" y="105"/>
                    <a:pt x="27" y="105"/>
                    <a:pt x="27" y="105"/>
                  </a:cubicBezTo>
                  <a:cubicBezTo>
                    <a:pt x="27" y="105"/>
                    <a:pt x="27" y="105"/>
                    <a:pt x="27" y="105"/>
                  </a:cubicBezTo>
                  <a:cubicBezTo>
                    <a:pt x="28" y="105"/>
                    <a:pt x="28" y="105"/>
                    <a:pt x="28" y="105"/>
                  </a:cubicBezTo>
                  <a:cubicBezTo>
                    <a:pt x="28" y="105"/>
                    <a:pt x="28" y="105"/>
                    <a:pt x="28" y="105"/>
                  </a:cubicBezTo>
                  <a:cubicBezTo>
                    <a:pt x="32" y="105"/>
                    <a:pt x="32" y="105"/>
                    <a:pt x="32" y="105"/>
                  </a:cubicBezTo>
                  <a:cubicBezTo>
                    <a:pt x="33" y="105"/>
                    <a:pt x="33" y="105"/>
                    <a:pt x="33" y="105"/>
                  </a:cubicBezTo>
                  <a:cubicBezTo>
                    <a:pt x="35" y="104"/>
                    <a:pt x="35" y="104"/>
                    <a:pt x="35" y="104"/>
                  </a:cubicBezTo>
                  <a:cubicBezTo>
                    <a:pt x="36" y="104"/>
                    <a:pt x="36" y="104"/>
                    <a:pt x="36" y="104"/>
                  </a:cubicBezTo>
                  <a:cubicBezTo>
                    <a:pt x="38" y="103"/>
                    <a:pt x="38" y="103"/>
                    <a:pt x="38" y="103"/>
                  </a:cubicBezTo>
                  <a:cubicBezTo>
                    <a:pt x="39" y="103"/>
                    <a:pt x="39" y="103"/>
                    <a:pt x="39" y="103"/>
                  </a:cubicBezTo>
                  <a:cubicBezTo>
                    <a:pt x="41" y="103"/>
                    <a:pt x="41" y="103"/>
                    <a:pt x="41" y="103"/>
                  </a:cubicBezTo>
                  <a:cubicBezTo>
                    <a:pt x="42" y="100"/>
                    <a:pt x="42" y="100"/>
                    <a:pt x="42" y="100"/>
                  </a:cubicBezTo>
                  <a:cubicBezTo>
                    <a:pt x="45" y="98"/>
                    <a:pt x="45" y="98"/>
                    <a:pt x="45" y="98"/>
                  </a:cubicBezTo>
                  <a:cubicBezTo>
                    <a:pt x="47" y="97"/>
                    <a:pt x="47" y="97"/>
                    <a:pt x="47" y="97"/>
                  </a:cubicBezTo>
                  <a:cubicBezTo>
                    <a:pt x="49" y="96"/>
                    <a:pt x="49" y="96"/>
                    <a:pt x="49" y="96"/>
                  </a:cubicBezTo>
                  <a:cubicBezTo>
                    <a:pt x="50" y="96"/>
                    <a:pt x="50" y="96"/>
                    <a:pt x="50" y="96"/>
                  </a:cubicBezTo>
                  <a:cubicBezTo>
                    <a:pt x="52" y="97"/>
                    <a:pt x="52" y="97"/>
                    <a:pt x="52" y="97"/>
                  </a:cubicBezTo>
                  <a:cubicBezTo>
                    <a:pt x="53" y="96"/>
                    <a:pt x="53" y="96"/>
                    <a:pt x="53" y="96"/>
                  </a:cubicBezTo>
                  <a:cubicBezTo>
                    <a:pt x="54" y="97"/>
                    <a:pt x="54" y="97"/>
                    <a:pt x="54" y="97"/>
                  </a:cubicBezTo>
                  <a:cubicBezTo>
                    <a:pt x="54" y="99"/>
                    <a:pt x="54" y="99"/>
                    <a:pt x="54" y="99"/>
                  </a:cubicBezTo>
                  <a:cubicBezTo>
                    <a:pt x="54" y="101"/>
                    <a:pt x="54" y="101"/>
                    <a:pt x="54" y="101"/>
                  </a:cubicBezTo>
                  <a:cubicBezTo>
                    <a:pt x="53" y="103"/>
                    <a:pt x="53" y="103"/>
                    <a:pt x="53" y="103"/>
                  </a:cubicBezTo>
                  <a:cubicBezTo>
                    <a:pt x="54" y="105"/>
                    <a:pt x="54" y="105"/>
                    <a:pt x="54" y="105"/>
                  </a:cubicBezTo>
                  <a:cubicBezTo>
                    <a:pt x="54" y="107"/>
                    <a:pt x="54" y="107"/>
                    <a:pt x="54" y="107"/>
                  </a:cubicBezTo>
                  <a:cubicBezTo>
                    <a:pt x="55" y="109"/>
                    <a:pt x="55" y="109"/>
                    <a:pt x="55" y="109"/>
                  </a:cubicBezTo>
                  <a:cubicBezTo>
                    <a:pt x="56" y="110"/>
                    <a:pt x="56" y="110"/>
                    <a:pt x="56" y="110"/>
                  </a:cubicBezTo>
                  <a:cubicBezTo>
                    <a:pt x="57" y="112"/>
                    <a:pt x="57" y="112"/>
                    <a:pt x="57" y="112"/>
                  </a:cubicBezTo>
                  <a:cubicBezTo>
                    <a:pt x="58" y="112"/>
                    <a:pt x="58" y="112"/>
                    <a:pt x="58" y="112"/>
                  </a:cubicBezTo>
                  <a:cubicBezTo>
                    <a:pt x="60" y="114"/>
                    <a:pt x="60" y="114"/>
                    <a:pt x="60" y="114"/>
                  </a:cubicBezTo>
                  <a:cubicBezTo>
                    <a:pt x="62" y="115"/>
                    <a:pt x="62" y="115"/>
                    <a:pt x="62" y="115"/>
                  </a:cubicBezTo>
                  <a:cubicBezTo>
                    <a:pt x="62" y="114"/>
                    <a:pt x="62" y="114"/>
                    <a:pt x="62" y="114"/>
                  </a:cubicBezTo>
                  <a:cubicBezTo>
                    <a:pt x="65" y="114"/>
                    <a:pt x="65" y="114"/>
                    <a:pt x="65" y="114"/>
                  </a:cubicBezTo>
                  <a:cubicBezTo>
                    <a:pt x="67" y="116"/>
                    <a:pt x="67" y="116"/>
                    <a:pt x="67" y="116"/>
                  </a:cubicBezTo>
                  <a:cubicBezTo>
                    <a:pt x="68" y="115"/>
                    <a:pt x="68" y="115"/>
                    <a:pt x="68" y="115"/>
                  </a:cubicBezTo>
                  <a:cubicBezTo>
                    <a:pt x="71" y="118"/>
                    <a:pt x="71" y="118"/>
                    <a:pt x="71" y="118"/>
                  </a:cubicBezTo>
                  <a:cubicBezTo>
                    <a:pt x="72" y="118"/>
                    <a:pt x="72" y="118"/>
                    <a:pt x="72" y="118"/>
                  </a:cubicBezTo>
                  <a:cubicBezTo>
                    <a:pt x="74" y="119"/>
                    <a:pt x="74" y="119"/>
                    <a:pt x="74" y="119"/>
                  </a:cubicBezTo>
                  <a:cubicBezTo>
                    <a:pt x="76" y="119"/>
                    <a:pt x="76" y="119"/>
                    <a:pt x="76" y="119"/>
                  </a:cubicBezTo>
                  <a:cubicBezTo>
                    <a:pt x="77" y="121"/>
                    <a:pt x="77" y="121"/>
                    <a:pt x="77" y="121"/>
                  </a:cubicBezTo>
                  <a:cubicBezTo>
                    <a:pt x="78" y="121"/>
                    <a:pt x="78" y="121"/>
                    <a:pt x="78" y="121"/>
                  </a:cubicBezTo>
                  <a:cubicBezTo>
                    <a:pt x="79" y="122"/>
                    <a:pt x="79" y="122"/>
                    <a:pt x="79" y="122"/>
                  </a:cubicBezTo>
                  <a:cubicBezTo>
                    <a:pt x="83" y="122"/>
                    <a:pt x="83" y="122"/>
                    <a:pt x="83" y="122"/>
                  </a:cubicBezTo>
                  <a:cubicBezTo>
                    <a:pt x="86" y="123"/>
                    <a:pt x="86" y="123"/>
                    <a:pt x="86" y="123"/>
                  </a:cubicBezTo>
                  <a:cubicBezTo>
                    <a:pt x="86" y="125"/>
                    <a:pt x="86" y="125"/>
                    <a:pt x="86" y="125"/>
                  </a:cubicBezTo>
                  <a:cubicBezTo>
                    <a:pt x="86" y="127"/>
                    <a:pt x="86" y="127"/>
                    <a:pt x="86" y="127"/>
                  </a:cubicBezTo>
                  <a:cubicBezTo>
                    <a:pt x="86" y="130"/>
                    <a:pt x="86" y="130"/>
                    <a:pt x="86" y="130"/>
                  </a:cubicBezTo>
                  <a:cubicBezTo>
                    <a:pt x="86" y="131"/>
                    <a:pt x="86" y="131"/>
                    <a:pt x="86" y="131"/>
                  </a:cubicBezTo>
                  <a:cubicBezTo>
                    <a:pt x="88" y="135"/>
                    <a:pt x="88" y="135"/>
                    <a:pt x="88" y="135"/>
                  </a:cubicBezTo>
                  <a:cubicBezTo>
                    <a:pt x="88" y="138"/>
                    <a:pt x="88" y="138"/>
                    <a:pt x="88" y="138"/>
                  </a:cubicBezTo>
                  <a:cubicBezTo>
                    <a:pt x="99" y="138"/>
                    <a:pt x="99" y="138"/>
                    <a:pt x="99" y="138"/>
                  </a:cubicBezTo>
                  <a:cubicBezTo>
                    <a:pt x="99" y="142"/>
                    <a:pt x="99" y="142"/>
                    <a:pt x="99" y="142"/>
                  </a:cubicBezTo>
                  <a:cubicBezTo>
                    <a:pt x="99" y="145"/>
                    <a:pt x="99" y="145"/>
                    <a:pt x="99" y="145"/>
                  </a:cubicBezTo>
                  <a:cubicBezTo>
                    <a:pt x="102" y="146"/>
                    <a:pt x="102" y="146"/>
                    <a:pt x="102" y="146"/>
                  </a:cubicBezTo>
                  <a:cubicBezTo>
                    <a:pt x="106" y="151"/>
                    <a:pt x="106" y="151"/>
                    <a:pt x="106" y="151"/>
                  </a:cubicBezTo>
                  <a:cubicBezTo>
                    <a:pt x="106" y="154"/>
                    <a:pt x="106" y="154"/>
                    <a:pt x="106" y="154"/>
                  </a:cubicBezTo>
                  <a:cubicBezTo>
                    <a:pt x="103" y="161"/>
                    <a:pt x="103" y="161"/>
                    <a:pt x="103" y="161"/>
                  </a:cubicBezTo>
                  <a:cubicBezTo>
                    <a:pt x="103" y="161"/>
                    <a:pt x="103" y="161"/>
                    <a:pt x="103" y="161"/>
                  </a:cubicBezTo>
                  <a:cubicBezTo>
                    <a:pt x="102" y="163"/>
                    <a:pt x="102" y="163"/>
                    <a:pt x="102" y="163"/>
                  </a:cubicBezTo>
                  <a:cubicBezTo>
                    <a:pt x="103" y="163"/>
                    <a:pt x="103" y="163"/>
                    <a:pt x="103" y="163"/>
                  </a:cubicBezTo>
                  <a:cubicBezTo>
                    <a:pt x="102" y="165"/>
                    <a:pt x="102" y="165"/>
                    <a:pt x="102" y="165"/>
                  </a:cubicBezTo>
                  <a:cubicBezTo>
                    <a:pt x="104" y="166"/>
                    <a:pt x="104" y="166"/>
                    <a:pt x="104" y="166"/>
                  </a:cubicBezTo>
                  <a:cubicBezTo>
                    <a:pt x="104" y="168"/>
                    <a:pt x="104" y="168"/>
                    <a:pt x="104" y="168"/>
                  </a:cubicBezTo>
                  <a:cubicBezTo>
                    <a:pt x="105" y="170"/>
                    <a:pt x="105" y="170"/>
                    <a:pt x="105" y="170"/>
                  </a:cubicBezTo>
                  <a:cubicBezTo>
                    <a:pt x="105" y="173"/>
                    <a:pt x="105" y="173"/>
                    <a:pt x="105" y="173"/>
                  </a:cubicBezTo>
                  <a:cubicBezTo>
                    <a:pt x="105" y="175"/>
                    <a:pt x="105" y="175"/>
                    <a:pt x="105" y="175"/>
                  </a:cubicBezTo>
                  <a:cubicBezTo>
                    <a:pt x="105" y="176"/>
                    <a:pt x="105" y="176"/>
                    <a:pt x="105" y="176"/>
                  </a:cubicBezTo>
                  <a:cubicBezTo>
                    <a:pt x="105" y="178"/>
                    <a:pt x="105" y="178"/>
                    <a:pt x="105" y="178"/>
                  </a:cubicBezTo>
                  <a:cubicBezTo>
                    <a:pt x="107" y="178"/>
                    <a:pt x="107" y="178"/>
                    <a:pt x="107" y="178"/>
                  </a:cubicBezTo>
                  <a:cubicBezTo>
                    <a:pt x="108" y="178"/>
                    <a:pt x="108" y="178"/>
                    <a:pt x="108" y="178"/>
                  </a:cubicBezTo>
                  <a:cubicBezTo>
                    <a:pt x="111" y="178"/>
                    <a:pt x="111" y="178"/>
                    <a:pt x="111" y="178"/>
                  </a:cubicBezTo>
                  <a:cubicBezTo>
                    <a:pt x="113" y="178"/>
                    <a:pt x="113" y="178"/>
                    <a:pt x="113" y="178"/>
                  </a:cubicBezTo>
                  <a:cubicBezTo>
                    <a:pt x="116" y="177"/>
                    <a:pt x="116" y="177"/>
                    <a:pt x="116" y="177"/>
                  </a:cubicBezTo>
                  <a:cubicBezTo>
                    <a:pt x="118" y="178"/>
                    <a:pt x="118" y="178"/>
                    <a:pt x="118" y="178"/>
                  </a:cubicBezTo>
                  <a:cubicBezTo>
                    <a:pt x="119" y="179"/>
                    <a:pt x="119" y="179"/>
                    <a:pt x="119" y="179"/>
                  </a:cubicBezTo>
                  <a:cubicBezTo>
                    <a:pt x="119" y="180"/>
                    <a:pt x="119" y="180"/>
                    <a:pt x="119" y="180"/>
                  </a:cubicBezTo>
                  <a:cubicBezTo>
                    <a:pt x="121" y="187"/>
                    <a:pt x="121" y="187"/>
                    <a:pt x="121" y="187"/>
                  </a:cubicBezTo>
                  <a:cubicBezTo>
                    <a:pt x="122" y="189"/>
                    <a:pt x="122" y="189"/>
                    <a:pt x="122" y="189"/>
                  </a:cubicBezTo>
                  <a:cubicBezTo>
                    <a:pt x="123" y="190"/>
                    <a:pt x="123" y="190"/>
                    <a:pt x="123" y="190"/>
                  </a:cubicBezTo>
                  <a:cubicBezTo>
                    <a:pt x="125" y="188"/>
                    <a:pt x="125" y="188"/>
                    <a:pt x="125" y="188"/>
                  </a:cubicBezTo>
                  <a:cubicBezTo>
                    <a:pt x="127" y="189"/>
                    <a:pt x="127" y="189"/>
                    <a:pt x="127" y="189"/>
                  </a:cubicBezTo>
                  <a:cubicBezTo>
                    <a:pt x="128" y="190"/>
                    <a:pt x="128" y="190"/>
                    <a:pt x="128" y="190"/>
                  </a:cubicBezTo>
                  <a:cubicBezTo>
                    <a:pt x="129" y="190"/>
                    <a:pt x="129" y="190"/>
                    <a:pt x="129" y="190"/>
                  </a:cubicBezTo>
                  <a:cubicBezTo>
                    <a:pt x="128" y="191"/>
                    <a:pt x="128" y="191"/>
                    <a:pt x="128" y="191"/>
                  </a:cubicBezTo>
                  <a:cubicBezTo>
                    <a:pt x="128" y="197"/>
                    <a:pt x="128" y="197"/>
                    <a:pt x="128" y="197"/>
                  </a:cubicBezTo>
                  <a:cubicBezTo>
                    <a:pt x="128" y="198"/>
                    <a:pt x="128" y="198"/>
                    <a:pt x="128" y="198"/>
                  </a:cubicBezTo>
                  <a:cubicBezTo>
                    <a:pt x="127" y="198"/>
                    <a:pt x="127" y="198"/>
                    <a:pt x="127" y="198"/>
                  </a:cubicBezTo>
                  <a:cubicBezTo>
                    <a:pt x="127" y="199"/>
                    <a:pt x="127" y="199"/>
                    <a:pt x="127" y="199"/>
                  </a:cubicBezTo>
                  <a:cubicBezTo>
                    <a:pt x="127" y="199"/>
                    <a:pt x="127" y="199"/>
                    <a:pt x="127" y="199"/>
                  </a:cubicBezTo>
                  <a:cubicBezTo>
                    <a:pt x="127" y="200"/>
                    <a:pt x="127" y="200"/>
                    <a:pt x="127" y="200"/>
                  </a:cubicBezTo>
                  <a:cubicBezTo>
                    <a:pt x="128" y="199"/>
                    <a:pt x="128" y="199"/>
                    <a:pt x="128" y="199"/>
                  </a:cubicBezTo>
                  <a:cubicBezTo>
                    <a:pt x="131" y="200"/>
                    <a:pt x="131" y="200"/>
                    <a:pt x="131" y="200"/>
                  </a:cubicBezTo>
                  <a:cubicBezTo>
                    <a:pt x="131" y="201"/>
                    <a:pt x="131" y="201"/>
                    <a:pt x="131" y="201"/>
                  </a:cubicBezTo>
                  <a:cubicBezTo>
                    <a:pt x="133" y="204"/>
                    <a:pt x="133" y="204"/>
                    <a:pt x="133" y="204"/>
                  </a:cubicBezTo>
                  <a:cubicBezTo>
                    <a:pt x="132" y="206"/>
                    <a:pt x="132" y="206"/>
                    <a:pt x="132" y="206"/>
                  </a:cubicBezTo>
                  <a:cubicBezTo>
                    <a:pt x="133" y="208"/>
                    <a:pt x="133" y="208"/>
                    <a:pt x="133" y="208"/>
                  </a:cubicBezTo>
                  <a:cubicBezTo>
                    <a:pt x="133" y="210"/>
                    <a:pt x="133" y="210"/>
                    <a:pt x="133" y="210"/>
                  </a:cubicBezTo>
                  <a:cubicBezTo>
                    <a:pt x="133" y="211"/>
                    <a:pt x="133" y="211"/>
                    <a:pt x="133" y="211"/>
                  </a:cubicBezTo>
                  <a:cubicBezTo>
                    <a:pt x="131" y="211"/>
                    <a:pt x="131" y="211"/>
                    <a:pt x="131" y="211"/>
                  </a:cubicBezTo>
                  <a:cubicBezTo>
                    <a:pt x="130" y="212"/>
                    <a:pt x="130" y="212"/>
                    <a:pt x="130" y="212"/>
                  </a:cubicBezTo>
                  <a:cubicBezTo>
                    <a:pt x="130" y="213"/>
                    <a:pt x="130" y="213"/>
                    <a:pt x="130" y="213"/>
                  </a:cubicBezTo>
                  <a:cubicBezTo>
                    <a:pt x="129" y="213"/>
                    <a:pt x="129" y="213"/>
                    <a:pt x="129" y="213"/>
                  </a:cubicBezTo>
                  <a:cubicBezTo>
                    <a:pt x="128" y="213"/>
                    <a:pt x="128" y="213"/>
                    <a:pt x="128" y="213"/>
                  </a:cubicBezTo>
                  <a:cubicBezTo>
                    <a:pt x="126" y="215"/>
                    <a:pt x="126" y="215"/>
                    <a:pt x="126" y="215"/>
                  </a:cubicBezTo>
                  <a:cubicBezTo>
                    <a:pt x="125" y="216"/>
                    <a:pt x="125" y="216"/>
                    <a:pt x="125" y="216"/>
                  </a:cubicBezTo>
                  <a:cubicBezTo>
                    <a:pt x="124" y="216"/>
                    <a:pt x="124" y="216"/>
                    <a:pt x="124" y="216"/>
                  </a:cubicBezTo>
                  <a:cubicBezTo>
                    <a:pt x="122" y="218"/>
                    <a:pt x="122" y="218"/>
                    <a:pt x="122" y="218"/>
                  </a:cubicBezTo>
                  <a:cubicBezTo>
                    <a:pt x="121" y="218"/>
                    <a:pt x="121" y="218"/>
                    <a:pt x="121" y="218"/>
                  </a:cubicBezTo>
                  <a:cubicBezTo>
                    <a:pt x="121" y="220"/>
                    <a:pt x="121" y="220"/>
                    <a:pt x="121" y="220"/>
                  </a:cubicBezTo>
                  <a:cubicBezTo>
                    <a:pt x="120" y="220"/>
                    <a:pt x="120" y="220"/>
                    <a:pt x="120" y="220"/>
                  </a:cubicBezTo>
                  <a:cubicBezTo>
                    <a:pt x="119" y="220"/>
                    <a:pt x="119" y="220"/>
                    <a:pt x="119" y="220"/>
                  </a:cubicBezTo>
                  <a:cubicBezTo>
                    <a:pt x="117" y="222"/>
                    <a:pt x="117" y="222"/>
                    <a:pt x="117" y="222"/>
                  </a:cubicBezTo>
                  <a:cubicBezTo>
                    <a:pt x="117" y="223"/>
                    <a:pt x="117" y="223"/>
                    <a:pt x="117" y="223"/>
                  </a:cubicBezTo>
                  <a:cubicBezTo>
                    <a:pt x="117" y="225"/>
                    <a:pt x="117" y="225"/>
                    <a:pt x="117" y="225"/>
                  </a:cubicBezTo>
                  <a:cubicBezTo>
                    <a:pt x="116" y="225"/>
                    <a:pt x="116" y="225"/>
                    <a:pt x="116" y="225"/>
                  </a:cubicBezTo>
                  <a:cubicBezTo>
                    <a:pt x="116" y="226"/>
                    <a:pt x="116" y="226"/>
                    <a:pt x="116" y="226"/>
                  </a:cubicBezTo>
                  <a:cubicBezTo>
                    <a:pt x="114" y="228"/>
                    <a:pt x="114" y="228"/>
                    <a:pt x="114" y="228"/>
                  </a:cubicBezTo>
                  <a:cubicBezTo>
                    <a:pt x="113" y="229"/>
                    <a:pt x="113" y="229"/>
                    <a:pt x="113" y="229"/>
                  </a:cubicBezTo>
                  <a:cubicBezTo>
                    <a:pt x="112" y="231"/>
                    <a:pt x="112" y="231"/>
                    <a:pt x="112" y="231"/>
                  </a:cubicBezTo>
                  <a:cubicBezTo>
                    <a:pt x="112" y="231"/>
                    <a:pt x="112" y="231"/>
                    <a:pt x="112" y="231"/>
                  </a:cubicBezTo>
                  <a:cubicBezTo>
                    <a:pt x="111" y="232"/>
                    <a:pt x="111" y="232"/>
                    <a:pt x="111" y="232"/>
                  </a:cubicBezTo>
                  <a:cubicBezTo>
                    <a:pt x="111" y="233"/>
                    <a:pt x="111" y="233"/>
                    <a:pt x="111" y="233"/>
                  </a:cubicBezTo>
                  <a:cubicBezTo>
                    <a:pt x="112" y="233"/>
                    <a:pt x="112" y="233"/>
                    <a:pt x="112" y="233"/>
                  </a:cubicBezTo>
                  <a:cubicBezTo>
                    <a:pt x="113" y="233"/>
                    <a:pt x="113" y="233"/>
                    <a:pt x="113" y="233"/>
                  </a:cubicBezTo>
                  <a:cubicBezTo>
                    <a:pt x="116" y="232"/>
                    <a:pt x="116" y="232"/>
                    <a:pt x="116" y="232"/>
                  </a:cubicBezTo>
                  <a:cubicBezTo>
                    <a:pt x="117" y="233"/>
                    <a:pt x="117" y="233"/>
                    <a:pt x="117" y="233"/>
                  </a:cubicBezTo>
                  <a:cubicBezTo>
                    <a:pt x="119" y="235"/>
                    <a:pt x="119" y="235"/>
                    <a:pt x="119" y="235"/>
                  </a:cubicBezTo>
                  <a:cubicBezTo>
                    <a:pt x="120" y="235"/>
                    <a:pt x="120" y="235"/>
                    <a:pt x="120" y="235"/>
                  </a:cubicBezTo>
                  <a:cubicBezTo>
                    <a:pt x="121" y="237"/>
                    <a:pt x="121" y="237"/>
                    <a:pt x="121" y="237"/>
                  </a:cubicBezTo>
                  <a:cubicBezTo>
                    <a:pt x="122" y="240"/>
                    <a:pt x="122" y="240"/>
                    <a:pt x="122" y="240"/>
                  </a:cubicBezTo>
                  <a:cubicBezTo>
                    <a:pt x="123" y="240"/>
                    <a:pt x="123" y="240"/>
                    <a:pt x="123" y="240"/>
                  </a:cubicBezTo>
                  <a:cubicBezTo>
                    <a:pt x="124" y="238"/>
                    <a:pt x="124" y="238"/>
                    <a:pt x="124" y="238"/>
                  </a:cubicBezTo>
                  <a:cubicBezTo>
                    <a:pt x="125" y="238"/>
                    <a:pt x="125" y="238"/>
                    <a:pt x="125" y="238"/>
                  </a:cubicBezTo>
                  <a:cubicBezTo>
                    <a:pt x="126" y="241"/>
                    <a:pt x="126" y="241"/>
                    <a:pt x="126" y="241"/>
                  </a:cubicBezTo>
                  <a:cubicBezTo>
                    <a:pt x="128" y="241"/>
                    <a:pt x="128" y="241"/>
                    <a:pt x="128" y="241"/>
                  </a:cubicBezTo>
                  <a:cubicBezTo>
                    <a:pt x="129" y="242"/>
                    <a:pt x="129" y="242"/>
                    <a:pt x="129" y="242"/>
                  </a:cubicBezTo>
                  <a:cubicBezTo>
                    <a:pt x="131" y="243"/>
                    <a:pt x="131" y="243"/>
                    <a:pt x="131" y="243"/>
                  </a:cubicBezTo>
                  <a:cubicBezTo>
                    <a:pt x="131" y="245"/>
                    <a:pt x="131" y="245"/>
                    <a:pt x="131" y="245"/>
                  </a:cubicBezTo>
                  <a:cubicBezTo>
                    <a:pt x="132" y="245"/>
                    <a:pt x="132" y="245"/>
                    <a:pt x="132" y="245"/>
                  </a:cubicBezTo>
                  <a:cubicBezTo>
                    <a:pt x="135" y="246"/>
                    <a:pt x="135" y="246"/>
                    <a:pt x="135" y="246"/>
                  </a:cubicBezTo>
                  <a:cubicBezTo>
                    <a:pt x="136" y="248"/>
                    <a:pt x="136" y="248"/>
                    <a:pt x="136" y="248"/>
                  </a:cubicBezTo>
                  <a:cubicBezTo>
                    <a:pt x="138" y="250"/>
                    <a:pt x="138" y="250"/>
                    <a:pt x="138" y="250"/>
                  </a:cubicBezTo>
                  <a:cubicBezTo>
                    <a:pt x="139" y="251"/>
                    <a:pt x="139" y="251"/>
                    <a:pt x="139" y="251"/>
                  </a:cubicBezTo>
                  <a:cubicBezTo>
                    <a:pt x="139" y="253"/>
                    <a:pt x="139" y="253"/>
                    <a:pt x="139" y="253"/>
                  </a:cubicBezTo>
                  <a:cubicBezTo>
                    <a:pt x="138" y="254"/>
                    <a:pt x="138" y="254"/>
                    <a:pt x="138" y="254"/>
                  </a:cubicBezTo>
                  <a:cubicBezTo>
                    <a:pt x="138" y="256"/>
                    <a:pt x="138" y="256"/>
                    <a:pt x="138" y="256"/>
                  </a:cubicBezTo>
                  <a:cubicBezTo>
                    <a:pt x="138" y="257"/>
                    <a:pt x="138" y="257"/>
                    <a:pt x="138" y="257"/>
                  </a:cubicBezTo>
                  <a:cubicBezTo>
                    <a:pt x="138" y="257"/>
                    <a:pt x="138" y="257"/>
                    <a:pt x="138" y="257"/>
                  </a:cubicBezTo>
                  <a:cubicBezTo>
                    <a:pt x="139" y="258"/>
                    <a:pt x="139" y="258"/>
                    <a:pt x="139" y="258"/>
                  </a:cubicBezTo>
                  <a:cubicBezTo>
                    <a:pt x="140" y="258"/>
                    <a:pt x="140" y="258"/>
                    <a:pt x="140" y="258"/>
                  </a:cubicBezTo>
                  <a:cubicBezTo>
                    <a:pt x="142" y="256"/>
                    <a:pt x="142" y="256"/>
                    <a:pt x="142" y="256"/>
                  </a:cubicBezTo>
                  <a:cubicBezTo>
                    <a:pt x="143" y="254"/>
                    <a:pt x="143" y="254"/>
                    <a:pt x="143" y="254"/>
                  </a:cubicBezTo>
                  <a:cubicBezTo>
                    <a:pt x="144" y="250"/>
                    <a:pt x="144" y="250"/>
                    <a:pt x="144" y="250"/>
                  </a:cubicBezTo>
                  <a:cubicBezTo>
                    <a:pt x="145" y="247"/>
                    <a:pt x="145" y="247"/>
                    <a:pt x="145" y="247"/>
                  </a:cubicBezTo>
                  <a:cubicBezTo>
                    <a:pt x="145" y="246"/>
                    <a:pt x="145" y="246"/>
                    <a:pt x="145" y="246"/>
                  </a:cubicBezTo>
                  <a:cubicBezTo>
                    <a:pt x="145" y="246"/>
                    <a:pt x="145" y="246"/>
                    <a:pt x="145" y="246"/>
                  </a:cubicBezTo>
                  <a:cubicBezTo>
                    <a:pt x="144" y="244"/>
                    <a:pt x="144" y="244"/>
                    <a:pt x="144" y="244"/>
                  </a:cubicBezTo>
                  <a:cubicBezTo>
                    <a:pt x="144" y="243"/>
                    <a:pt x="144" y="243"/>
                    <a:pt x="144" y="243"/>
                  </a:cubicBezTo>
                  <a:cubicBezTo>
                    <a:pt x="145" y="243"/>
                    <a:pt x="145" y="243"/>
                    <a:pt x="145" y="243"/>
                  </a:cubicBezTo>
                  <a:cubicBezTo>
                    <a:pt x="145" y="242"/>
                    <a:pt x="145" y="242"/>
                    <a:pt x="145" y="242"/>
                  </a:cubicBezTo>
                  <a:cubicBezTo>
                    <a:pt x="146" y="241"/>
                    <a:pt x="146" y="241"/>
                    <a:pt x="146" y="241"/>
                  </a:cubicBezTo>
                  <a:cubicBezTo>
                    <a:pt x="146" y="240"/>
                    <a:pt x="146" y="240"/>
                    <a:pt x="146" y="240"/>
                  </a:cubicBezTo>
                  <a:cubicBezTo>
                    <a:pt x="147" y="240"/>
                    <a:pt x="147" y="240"/>
                    <a:pt x="147" y="240"/>
                  </a:cubicBezTo>
                  <a:cubicBezTo>
                    <a:pt x="148" y="240"/>
                    <a:pt x="148" y="240"/>
                    <a:pt x="148" y="240"/>
                  </a:cubicBezTo>
                  <a:cubicBezTo>
                    <a:pt x="149" y="239"/>
                    <a:pt x="149" y="239"/>
                    <a:pt x="149" y="239"/>
                  </a:cubicBezTo>
                  <a:cubicBezTo>
                    <a:pt x="149" y="238"/>
                    <a:pt x="149" y="238"/>
                    <a:pt x="149" y="238"/>
                  </a:cubicBezTo>
                  <a:cubicBezTo>
                    <a:pt x="149" y="237"/>
                    <a:pt x="149" y="237"/>
                    <a:pt x="149" y="237"/>
                  </a:cubicBezTo>
                  <a:cubicBezTo>
                    <a:pt x="149" y="236"/>
                    <a:pt x="149" y="236"/>
                    <a:pt x="149" y="236"/>
                  </a:cubicBezTo>
                  <a:cubicBezTo>
                    <a:pt x="150" y="235"/>
                    <a:pt x="150" y="235"/>
                    <a:pt x="150" y="235"/>
                  </a:cubicBezTo>
                  <a:cubicBezTo>
                    <a:pt x="150" y="235"/>
                    <a:pt x="150" y="235"/>
                    <a:pt x="150" y="235"/>
                  </a:cubicBezTo>
                  <a:cubicBezTo>
                    <a:pt x="151" y="234"/>
                    <a:pt x="151" y="234"/>
                    <a:pt x="151" y="234"/>
                  </a:cubicBezTo>
                  <a:cubicBezTo>
                    <a:pt x="151" y="233"/>
                    <a:pt x="151" y="233"/>
                    <a:pt x="151" y="233"/>
                  </a:cubicBezTo>
                  <a:cubicBezTo>
                    <a:pt x="150" y="232"/>
                    <a:pt x="150" y="232"/>
                    <a:pt x="150" y="232"/>
                  </a:cubicBezTo>
                  <a:cubicBezTo>
                    <a:pt x="150" y="231"/>
                    <a:pt x="150" y="231"/>
                    <a:pt x="150" y="231"/>
                  </a:cubicBezTo>
                  <a:cubicBezTo>
                    <a:pt x="149" y="230"/>
                    <a:pt x="149" y="230"/>
                    <a:pt x="149" y="230"/>
                  </a:cubicBezTo>
                  <a:cubicBezTo>
                    <a:pt x="150" y="230"/>
                    <a:pt x="150" y="230"/>
                    <a:pt x="150" y="230"/>
                  </a:cubicBezTo>
                  <a:cubicBezTo>
                    <a:pt x="151" y="232"/>
                    <a:pt x="151" y="232"/>
                    <a:pt x="151" y="232"/>
                  </a:cubicBezTo>
                  <a:cubicBezTo>
                    <a:pt x="152" y="233"/>
                    <a:pt x="152" y="233"/>
                    <a:pt x="152" y="233"/>
                  </a:cubicBezTo>
                  <a:cubicBezTo>
                    <a:pt x="153" y="233"/>
                    <a:pt x="153" y="233"/>
                    <a:pt x="153" y="233"/>
                  </a:cubicBezTo>
                  <a:cubicBezTo>
                    <a:pt x="153" y="233"/>
                    <a:pt x="153" y="233"/>
                    <a:pt x="153" y="233"/>
                  </a:cubicBezTo>
                  <a:cubicBezTo>
                    <a:pt x="154" y="233"/>
                    <a:pt x="154" y="233"/>
                    <a:pt x="154" y="233"/>
                  </a:cubicBezTo>
                  <a:cubicBezTo>
                    <a:pt x="154" y="235"/>
                    <a:pt x="154" y="235"/>
                    <a:pt x="154" y="235"/>
                  </a:cubicBezTo>
                  <a:cubicBezTo>
                    <a:pt x="154" y="235"/>
                    <a:pt x="154" y="235"/>
                    <a:pt x="154" y="235"/>
                  </a:cubicBezTo>
                  <a:cubicBezTo>
                    <a:pt x="153" y="237"/>
                    <a:pt x="153" y="237"/>
                    <a:pt x="153" y="237"/>
                  </a:cubicBezTo>
                  <a:cubicBezTo>
                    <a:pt x="151" y="239"/>
                    <a:pt x="151" y="239"/>
                    <a:pt x="151" y="239"/>
                  </a:cubicBezTo>
                  <a:cubicBezTo>
                    <a:pt x="150" y="239"/>
                    <a:pt x="150" y="239"/>
                    <a:pt x="150" y="239"/>
                  </a:cubicBezTo>
                  <a:cubicBezTo>
                    <a:pt x="150" y="241"/>
                    <a:pt x="150" y="241"/>
                    <a:pt x="150" y="241"/>
                  </a:cubicBezTo>
                  <a:cubicBezTo>
                    <a:pt x="150" y="242"/>
                    <a:pt x="150" y="242"/>
                    <a:pt x="150" y="242"/>
                  </a:cubicBezTo>
                  <a:cubicBezTo>
                    <a:pt x="149" y="242"/>
                    <a:pt x="149" y="242"/>
                    <a:pt x="149" y="242"/>
                  </a:cubicBezTo>
                  <a:cubicBezTo>
                    <a:pt x="148" y="242"/>
                    <a:pt x="148" y="242"/>
                    <a:pt x="148" y="242"/>
                  </a:cubicBezTo>
                  <a:cubicBezTo>
                    <a:pt x="147" y="243"/>
                    <a:pt x="147" y="243"/>
                    <a:pt x="147" y="243"/>
                  </a:cubicBezTo>
                  <a:cubicBezTo>
                    <a:pt x="147" y="244"/>
                    <a:pt x="147" y="244"/>
                    <a:pt x="147" y="244"/>
                  </a:cubicBezTo>
                  <a:cubicBezTo>
                    <a:pt x="146" y="244"/>
                    <a:pt x="146" y="244"/>
                    <a:pt x="146" y="244"/>
                  </a:cubicBezTo>
                  <a:cubicBezTo>
                    <a:pt x="145" y="245"/>
                    <a:pt x="145" y="245"/>
                    <a:pt x="145" y="245"/>
                  </a:cubicBezTo>
                  <a:cubicBezTo>
                    <a:pt x="145" y="245"/>
                    <a:pt x="145" y="245"/>
                    <a:pt x="145" y="245"/>
                  </a:cubicBezTo>
                  <a:cubicBezTo>
                    <a:pt x="147" y="246"/>
                    <a:pt x="147" y="246"/>
                    <a:pt x="147" y="246"/>
                  </a:cubicBezTo>
                  <a:cubicBezTo>
                    <a:pt x="150" y="242"/>
                    <a:pt x="150" y="242"/>
                    <a:pt x="150" y="242"/>
                  </a:cubicBezTo>
                  <a:cubicBezTo>
                    <a:pt x="153" y="240"/>
                    <a:pt x="153" y="240"/>
                    <a:pt x="153" y="240"/>
                  </a:cubicBezTo>
                  <a:cubicBezTo>
                    <a:pt x="155" y="235"/>
                    <a:pt x="155" y="235"/>
                    <a:pt x="155" y="235"/>
                  </a:cubicBezTo>
                  <a:cubicBezTo>
                    <a:pt x="157" y="233"/>
                    <a:pt x="157" y="233"/>
                    <a:pt x="157" y="233"/>
                  </a:cubicBezTo>
                  <a:cubicBezTo>
                    <a:pt x="158" y="229"/>
                    <a:pt x="158" y="229"/>
                    <a:pt x="158" y="229"/>
                  </a:cubicBezTo>
                  <a:cubicBezTo>
                    <a:pt x="161" y="224"/>
                    <a:pt x="161" y="224"/>
                    <a:pt x="161" y="224"/>
                  </a:cubicBezTo>
                  <a:cubicBezTo>
                    <a:pt x="163" y="221"/>
                    <a:pt x="163" y="221"/>
                    <a:pt x="163" y="221"/>
                  </a:cubicBezTo>
                  <a:cubicBezTo>
                    <a:pt x="164" y="220"/>
                    <a:pt x="164" y="220"/>
                    <a:pt x="164" y="220"/>
                  </a:cubicBezTo>
                  <a:cubicBezTo>
                    <a:pt x="164" y="219"/>
                    <a:pt x="164" y="219"/>
                    <a:pt x="164" y="219"/>
                  </a:cubicBezTo>
                  <a:cubicBezTo>
                    <a:pt x="164" y="218"/>
                    <a:pt x="164" y="218"/>
                    <a:pt x="164" y="218"/>
                  </a:cubicBezTo>
                  <a:cubicBezTo>
                    <a:pt x="164" y="218"/>
                    <a:pt x="164" y="218"/>
                    <a:pt x="164" y="218"/>
                  </a:cubicBezTo>
                  <a:cubicBezTo>
                    <a:pt x="165" y="217"/>
                    <a:pt x="165" y="217"/>
                    <a:pt x="165" y="217"/>
                  </a:cubicBezTo>
                  <a:cubicBezTo>
                    <a:pt x="166" y="216"/>
                    <a:pt x="166" y="216"/>
                    <a:pt x="166" y="216"/>
                  </a:cubicBezTo>
                  <a:cubicBezTo>
                    <a:pt x="165" y="215"/>
                    <a:pt x="165" y="215"/>
                    <a:pt x="165" y="215"/>
                  </a:cubicBezTo>
                  <a:cubicBezTo>
                    <a:pt x="166" y="214"/>
                    <a:pt x="166" y="214"/>
                    <a:pt x="166" y="214"/>
                  </a:cubicBezTo>
                  <a:cubicBezTo>
                    <a:pt x="165" y="214"/>
                    <a:pt x="165" y="214"/>
                    <a:pt x="165" y="214"/>
                  </a:cubicBezTo>
                  <a:cubicBezTo>
                    <a:pt x="165" y="214"/>
                    <a:pt x="165" y="214"/>
                    <a:pt x="165" y="214"/>
                  </a:cubicBezTo>
                  <a:cubicBezTo>
                    <a:pt x="165" y="212"/>
                    <a:pt x="165" y="212"/>
                    <a:pt x="165" y="212"/>
                  </a:cubicBezTo>
                  <a:cubicBezTo>
                    <a:pt x="164" y="211"/>
                    <a:pt x="164" y="211"/>
                    <a:pt x="164" y="211"/>
                  </a:cubicBezTo>
                  <a:cubicBezTo>
                    <a:pt x="164" y="210"/>
                    <a:pt x="164" y="210"/>
                    <a:pt x="164" y="210"/>
                  </a:cubicBezTo>
                  <a:cubicBezTo>
                    <a:pt x="164" y="209"/>
                    <a:pt x="164" y="209"/>
                    <a:pt x="164" y="209"/>
                  </a:cubicBezTo>
                  <a:cubicBezTo>
                    <a:pt x="164" y="208"/>
                    <a:pt x="164" y="208"/>
                    <a:pt x="164" y="208"/>
                  </a:cubicBezTo>
                  <a:cubicBezTo>
                    <a:pt x="163" y="206"/>
                    <a:pt x="163" y="206"/>
                    <a:pt x="163" y="206"/>
                  </a:cubicBezTo>
                  <a:cubicBezTo>
                    <a:pt x="163" y="205"/>
                    <a:pt x="163" y="205"/>
                    <a:pt x="163" y="205"/>
                  </a:cubicBezTo>
                  <a:cubicBezTo>
                    <a:pt x="163" y="204"/>
                    <a:pt x="163" y="204"/>
                    <a:pt x="163" y="204"/>
                  </a:cubicBezTo>
                  <a:cubicBezTo>
                    <a:pt x="165" y="204"/>
                    <a:pt x="165" y="204"/>
                    <a:pt x="165" y="204"/>
                  </a:cubicBezTo>
                  <a:cubicBezTo>
                    <a:pt x="164" y="203"/>
                    <a:pt x="164" y="203"/>
                    <a:pt x="164" y="203"/>
                  </a:cubicBezTo>
                  <a:cubicBezTo>
                    <a:pt x="164" y="202"/>
                    <a:pt x="164" y="202"/>
                    <a:pt x="164" y="202"/>
                  </a:cubicBezTo>
                  <a:cubicBezTo>
                    <a:pt x="165" y="202"/>
                    <a:pt x="165" y="202"/>
                    <a:pt x="165" y="202"/>
                  </a:cubicBezTo>
                  <a:cubicBezTo>
                    <a:pt x="165" y="201"/>
                    <a:pt x="165" y="201"/>
                    <a:pt x="165" y="201"/>
                  </a:cubicBezTo>
                  <a:cubicBezTo>
                    <a:pt x="164" y="200"/>
                    <a:pt x="164" y="200"/>
                    <a:pt x="164" y="200"/>
                  </a:cubicBezTo>
                  <a:cubicBezTo>
                    <a:pt x="165" y="200"/>
                    <a:pt x="165" y="200"/>
                    <a:pt x="165" y="200"/>
                  </a:cubicBezTo>
                  <a:cubicBezTo>
                    <a:pt x="166" y="198"/>
                    <a:pt x="166" y="198"/>
                    <a:pt x="166" y="198"/>
                  </a:cubicBezTo>
                  <a:cubicBezTo>
                    <a:pt x="166" y="199"/>
                    <a:pt x="166" y="199"/>
                    <a:pt x="166" y="199"/>
                  </a:cubicBezTo>
                  <a:cubicBezTo>
                    <a:pt x="168" y="197"/>
                    <a:pt x="168" y="197"/>
                    <a:pt x="168" y="197"/>
                  </a:cubicBezTo>
                  <a:cubicBezTo>
                    <a:pt x="169" y="196"/>
                    <a:pt x="169" y="196"/>
                    <a:pt x="169" y="196"/>
                  </a:cubicBezTo>
                  <a:cubicBezTo>
                    <a:pt x="169" y="196"/>
                    <a:pt x="169" y="196"/>
                    <a:pt x="169" y="196"/>
                  </a:cubicBezTo>
                  <a:cubicBezTo>
                    <a:pt x="171" y="194"/>
                    <a:pt x="171" y="194"/>
                    <a:pt x="171" y="194"/>
                  </a:cubicBezTo>
                  <a:cubicBezTo>
                    <a:pt x="173" y="193"/>
                    <a:pt x="173" y="193"/>
                    <a:pt x="173" y="193"/>
                  </a:cubicBezTo>
                  <a:cubicBezTo>
                    <a:pt x="176" y="190"/>
                    <a:pt x="176" y="190"/>
                    <a:pt x="176" y="190"/>
                  </a:cubicBezTo>
                  <a:cubicBezTo>
                    <a:pt x="178" y="190"/>
                    <a:pt x="178" y="190"/>
                    <a:pt x="178" y="190"/>
                  </a:cubicBezTo>
                  <a:cubicBezTo>
                    <a:pt x="179" y="189"/>
                    <a:pt x="179" y="189"/>
                    <a:pt x="179" y="189"/>
                  </a:cubicBezTo>
                  <a:cubicBezTo>
                    <a:pt x="180" y="188"/>
                    <a:pt x="180" y="188"/>
                    <a:pt x="180" y="188"/>
                  </a:cubicBezTo>
                  <a:cubicBezTo>
                    <a:pt x="182" y="188"/>
                    <a:pt x="182" y="188"/>
                    <a:pt x="182" y="188"/>
                  </a:cubicBezTo>
                  <a:cubicBezTo>
                    <a:pt x="182" y="188"/>
                    <a:pt x="182" y="188"/>
                    <a:pt x="182" y="188"/>
                  </a:cubicBezTo>
                  <a:cubicBezTo>
                    <a:pt x="183" y="188"/>
                    <a:pt x="183" y="188"/>
                    <a:pt x="183" y="188"/>
                  </a:cubicBezTo>
                  <a:cubicBezTo>
                    <a:pt x="183" y="188"/>
                    <a:pt x="183" y="188"/>
                    <a:pt x="183" y="188"/>
                  </a:cubicBezTo>
                  <a:cubicBezTo>
                    <a:pt x="184" y="186"/>
                    <a:pt x="184" y="186"/>
                    <a:pt x="184" y="186"/>
                  </a:cubicBezTo>
                  <a:cubicBezTo>
                    <a:pt x="187" y="184"/>
                    <a:pt x="187" y="184"/>
                    <a:pt x="187" y="184"/>
                  </a:cubicBezTo>
                  <a:cubicBezTo>
                    <a:pt x="188" y="184"/>
                    <a:pt x="188" y="184"/>
                    <a:pt x="188" y="184"/>
                  </a:cubicBezTo>
                  <a:cubicBezTo>
                    <a:pt x="188" y="183"/>
                    <a:pt x="188" y="183"/>
                    <a:pt x="188" y="183"/>
                  </a:cubicBezTo>
                  <a:cubicBezTo>
                    <a:pt x="188" y="183"/>
                    <a:pt x="188" y="183"/>
                    <a:pt x="188" y="183"/>
                  </a:cubicBezTo>
                  <a:cubicBezTo>
                    <a:pt x="187" y="183"/>
                    <a:pt x="187" y="183"/>
                    <a:pt x="187" y="183"/>
                  </a:cubicBezTo>
                  <a:cubicBezTo>
                    <a:pt x="186" y="182"/>
                    <a:pt x="186" y="182"/>
                    <a:pt x="186" y="182"/>
                  </a:cubicBezTo>
                  <a:cubicBezTo>
                    <a:pt x="187" y="182"/>
                    <a:pt x="187" y="182"/>
                    <a:pt x="187" y="182"/>
                  </a:cubicBezTo>
                  <a:cubicBezTo>
                    <a:pt x="189" y="181"/>
                    <a:pt x="189" y="181"/>
                    <a:pt x="189" y="181"/>
                  </a:cubicBezTo>
                  <a:cubicBezTo>
                    <a:pt x="190" y="181"/>
                    <a:pt x="190" y="181"/>
                    <a:pt x="190" y="181"/>
                  </a:cubicBezTo>
                  <a:cubicBezTo>
                    <a:pt x="191" y="181"/>
                    <a:pt x="191" y="181"/>
                    <a:pt x="191" y="181"/>
                  </a:cubicBezTo>
                  <a:cubicBezTo>
                    <a:pt x="192" y="180"/>
                    <a:pt x="192" y="180"/>
                    <a:pt x="192" y="180"/>
                  </a:cubicBezTo>
                  <a:cubicBezTo>
                    <a:pt x="193" y="180"/>
                    <a:pt x="193" y="180"/>
                    <a:pt x="193" y="180"/>
                  </a:cubicBezTo>
                  <a:cubicBezTo>
                    <a:pt x="193" y="181"/>
                    <a:pt x="193" y="181"/>
                    <a:pt x="193" y="181"/>
                  </a:cubicBezTo>
                  <a:cubicBezTo>
                    <a:pt x="191" y="182"/>
                    <a:pt x="191" y="182"/>
                    <a:pt x="191" y="182"/>
                  </a:cubicBezTo>
                  <a:cubicBezTo>
                    <a:pt x="189" y="182"/>
                    <a:pt x="189" y="182"/>
                    <a:pt x="189" y="182"/>
                  </a:cubicBezTo>
                  <a:cubicBezTo>
                    <a:pt x="189" y="182"/>
                    <a:pt x="189" y="182"/>
                    <a:pt x="189" y="182"/>
                  </a:cubicBezTo>
                  <a:cubicBezTo>
                    <a:pt x="190" y="183"/>
                    <a:pt x="190" y="183"/>
                    <a:pt x="190" y="183"/>
                  </a:cubicBezTo>
                  <a:cubicBezTo>
                    <a:pt x="192" y="182"/>
                    <a:pt x="192" y="182"/>
                    <a:pt x="192" y="182"/>
                  </a:cubicBezTo>
                  <a:cubicBezTo>
                    <a:pt x="195" y="181"/>
                    <a:pt x="195" y="181"/>
                    <a:pt x="195" y="181"/>
                  </a:cubicBezTo>
                  <a:cubicBezTo>
                    <a:pt x="195" y="180"/>
                    <a:pt x="195" y="180"/>
                    <a:pt x="195" y="180"/>
                  </a:cubicBezTo>
                  <a:cubicBezTo>
                    <a:pt x="196" y="180"/>
                    <a:pt x="196" y="180"/>
                    <a:pt x="196" y="180"/>
                  </a:cubicBezTo>
                  <a:cubicBezTo>
                    <a:pt x="196" y="180"/>
                    <a:pt x="196" y="180"/>
                    <a:pt x="196" y="180"/>
                  </a:cubicBezTo>
                  <a:cubicBezTo>
                    <a:pt x="196" y="180"/>
                    <a:pt x="196" y="180"/>
                    <a:pt x="196" y="180"/>
                  </a:cubicBezTo>
                  <a:cubicBezTo>
                    <a:pt x="196" y="180"/>
                    <a:pt x="196" y="182"/>
                    <a:pt x="196" y="182"/>
                  </a:cubicBezTo>
                  <a:cubicBezTo>
                    <a:pt x="196" y="182"/>
                    <a:pt x="198" y="182"/>
                    <a:pt x="198" y="182"/>
                  </a:cubicBezTo>
                  <a:cubicBezTo>
                    <a:pt x="199" y="181"/>
                    <a:pt x="199" y="181"/>
                    <a:pt x="199" y="181"/>
                  </a:cubicBezTo>
                  <a:cubicBezTo>
                    <a:pt x="201" y="181"/>
                    <a:pt x="201" y="181"/>
                    <a:pt x="201" y="181"/>
                  </a:cubicBezTo>
                  <a:cubicBezTo>
                    <a:pt x="203" y="182"/>
                    <a:pt x="203" y="182"/>
                    <a:pt x="203" y="182"/>
                  </a:cubicBezTo>
                  <a:cubicBezTo>
                    <a:pt x="204" y="181"/>
                    <a:pt x="204" y="181"/>
                    <a:pt x="204" y="181"/>
                  </a:cubicBezTo>
                  <a:cubicBezTo>
                    <a:pt x="204" y="180"/>
                    <a:pt x="204" y="180"/>
                    <a:pt x="204" y="180"/>
                  </a:cubicBezTo>
                  <a:cubicBezTo>
                    <a:pt x="204" y="180"/>
                    <a:pt x="204" y="180"/>
                    <a:pt x="204" y="180"/>
                  </a:cubicBezTo>
                  <a:cubicBezTo>
                    <a:pt x="204" y="179"/>
                    <a:pt x="204" y="179"/>
                    <a:pt x="204" y="179"/>
                  </a:cubicBezTo>
                  <a:cubicBezTo>
                    <a:pt x="207" y="177"/>
                    <a:pt x="207" y="177"/>
                    <a:pt x="207" y="177"/>
                  </a:cubicBezTo>
                  <a:cubicBezTo>
                    <a:pt x="209" y="176"/>
                    <a:pt x="209" y="176"/>
                    <a:pt x="209" y="176"/>
                  </a:cubicBezTo>
                  <a:cubicBezTo>
                    <a:pt x="210" y="176"/>
                    <a:pt x="210" y="176"/>
                    <a:pt x="210" y="176"/>
                  </a:cubicBezTo>
                  <a:cubicBezTo>
                    <a:pt x="211" y="175"/>
                    <a:pt x="211" y="175"/>
                    <a:pt x="211" y="175"/>
                  </a:cubicBezTo>
                  <a:cubicBezTo>
                    <a:pt x="211" y="174"/>
                    <a:pt x="211" y="174"/>
                    <a:pt x="211" y="174"/>
                  </a:cubicBezTo>
                  <a:cubicBezTo>
                    <a:pt x="209" y="172"/>
                    <a:pt x="209" y="172"/>
                    <a:pt x="209" y="172"/>
                  </a:cubicBezTo>
                  <a:cubicBezTo>
                    <a:pt x="210" y="170"/>
                    <a:pt x="210" y="170"/>
                    <a:pt x="210" y="170"/>
                  </a:cubicBezTo>
                  <a:cubicBezTo>
                    <a:pt x="211" y="169"/>
                    <a:pt x="211" y="169"/>
                    <a:pt x="211" y="169"/>
                  </a:cubicBezTo>
                  <a:cubicBezTo>
                    <a:pt x="211" y="168"/>
                    <a:pt x="211" y="168"/>
                    <a:pt x="211" y="168"/>
                  </a:cubicBezTo>
                  <a:cubicBezTo>
                    <a:pt x="212" y="167"/>
                    <a:pt x="212" y="167"/>
                    <a:pt x="212" y="167"/>
                  </a:cubicBezTo>
                  <a:cubicBezTo>
                    <a:pt x="213" y="167"/>
                    <a:pt x="213" y="167"/>
                    <a:pt x="213" y="167"/>
                  </a:cubicBezTo>
                  <a:cubicBezTo>
                    <a:pt x="213" y="165"/>
                    <a:pt x="213" y="165"/>
                    <a:pt x="213" y="165"/>
                  </a:cubicBezTo>
                  <a:cubicBezTo>
                    <a:pt x="213" y="165"/>
                    <a:pt x="213" y="165"/>
                    <a:pt x="213" y="165"/>
                  </a:cubicBezTo>
                  <a:cubicBezTo>
                    <a:pt x="214" y="162"/>
                    <a:pt x="214" y="162"/>
                    <a:pt x="214" y="162"/>
                  </a:cubicBezTo>
                  <a:cubicBezTo>
                    <a:pt x="217" y="160"/>
                    <a:pt x="217" y="160"/>
                    <a:pt x="217" y="160"/>
                  </a:cubicBezTo>
                  <a:cubicBezTo>
                    <a:pt x="217" y="158"/>
                    <a:pt x="217" y="158"/>
                    <a:pt x="217" y="158"/>
                  </a:cubicBezTo>
                  <a:cubicBezTo>
                    <a:pt x="216" y="154"/>
                    <a:pt x="216" y="154"/>
                    <a:pt x="216" y="154"/>
                  </a:cubicBezTo>
                  <a:cubicBezTo>
                    <a:pt x="216" y="154"/>
                    <a:pt x="216" y="154"/>
                    <a:pt x="216" y="154"/>
                  </a:cubicBezTo>
                  <a:cubicBezTo>
                    <a:pt x="217" y="151"/>
                    <a:pt x="217" y="151"/>
                    <a:pt x="217" y="151"/>
                  </a:cubicBezTo>
                  <a:cubicBezTo>
                    <a:pt x="217" y="150"/>
                    <a:pt x="217" y="150"/>
                    <a:pt x="217" y="150"/>
                  </a:cubicBezTo>
                  <a:cubicBezTo>
                    <a:pt x="218" y="149"/>
                    <a:pt x="218" y="149"/>
                    <a:pt x="218" y="149"/>
                  </a:cubicBezTo>
                  <a:cubicBezTo>
                    <a:pt x="219" y="148"/>
                    <a:pt x="219" y="148"/>
                    <a:pt x="219" y="148"/>
                  </a:cubicBezTo>
                  <a:cubicBezTo>
                    <a:pt x="220" y="147"/>
                    <a:pt x="220" y="147"/>
                    <a:pt x="220" y="147"/>
                  </a:cubicBezTo>
                  <a:cubicBezTo>
                    <a:pt x="219" y="145"/>
                    <a:pt x="219" y="145"/>
                    <a:pt x="219" y="145"/>
                  </a:cubicBezTo>
                  <a:cubicBezTo>
                    <a:pt x="220" y="142"/>
                    <a:pt x="220" y="142"/>
                    <a:pt x="220" y="142"/>
                  </a:cubicBezTo>
                  <a:cubicBezTo>
                    <a:pt x="220" y="140"/>
                    <a:pt x="220" y="140"/>
                    <a:pt x="220" y="140"/>
                  </a:cubicBezTo>
                  <a:cubicBezTo>
                    <a:pt x="220" y="138"/>
                    <a:pt x="220" y="138"/>
                    <a:pt x="220" y="138"/>
                  </a:cubicBezTo>
                  <a:cubicBezTo>
                    <a:pt x="220" y="137"/>
                    <a:pt x="220" y="137"/>
                    <a:pt x="220" y="137"/>
                  </a:cubicBezTo>
                  <a:cubicBezTo>
                    <a:pt x="221" y="135"/>
                    <a:pt x="221" y="135"/>
                    <a:pt x="221" y="135"/>
                  </a:cubicBezTo>
                  <a:cubicBezTo>
                    <a:pt x="220" y="127"/>
                    <a:pt x="220" y="127"/>
                    <a:pt x="220" y="127"/>
                  </a:cubicBezTo>
                  <a:cubicBezTo>
                    <a:pt x="220" y="125"/>
                    <a:pt x="220" y="125"/>
                    <a:pt x="220" y="125"/>
                  </a:cubicBezTo>
                  <a:cubicBezTo>
                    <a:pt x="221" y="124"/>
                    <a:pt x="221" y="124"/>
                    <a:pt x="221" y="124"/>
                  </a:cubicBezTo>
                  <a:cubicBezTo>
                    <a:pt x="221" y="123"/>
                    <a:pt x="221" y="123"/>
                    <a:pt x="221" y="123"/>
                  </a:cubicBezTo>
                  <a:cubicBezTo>
                    <a:pt x="220" y="123"/>
                    <a:pt x="220" y="123"/>
                    <a:pt x="220" y="123"/>
                  </a:cubicBezTo>
                  <a:cubicBezTo>
                    <a:pt x="219" y="123"/>
                    <a:pt x="219" y="123"/>
                    <a:pt x="219" y="123"/>
                  </a:cubicBezTo>
                  <a:cubicBezTo>
                    <a:pt x="219" y="122"/>
                    <a:pt x="219" y="122"/>
                    <a:pt x="219" y="122"/>
                  </a:cubicBezTo>
                  <a:cubicBezTo>
                    <a:pt x="220" y="120"/>
                    <a:pt x="220" y="120"/>
                    <a:pt x="220" y="120"/>
                  </a:cubicBezTo>
                  <a:cubicBezTo>
                    <a:pt x="220" y="119"/>
                    <a:pt x="220" y="119"/>
                    <a:pt x="220" y="119"/>
                  </a:cubicBezTo>
                  <a:cubicBezTo>
                    <a:pt x="220" y="118"/>
                    <a:pt x="220" y="118"/>
                    <a:pt x="220" y="118"/>
                  </a:cubicBezTo>
                  <a:cubicBezTo>
                    <a:pt x="221" y="118"/>
                    <a:pt x="221" y="118"/>
                    <a:pt x="221" y="118"/>
                  </a:cubicBezTo>
                  <a:cubicBezTo>
                    <a:pt x="221" y="116"/>
                    <a:pt x="221" y="116"/>
                    <a:pt x="221" y="116"/>
                  </a:cubicBezTo>
                  <a:cubicBezTo>
                    <a:pt x="220" y="115"/>
                    <a:pt x="220" y="115"/>
                    <a:pt x="220" y="115"/>
                  </a:cubicBezTo>
                  <a:cubicBezTo>
                    <a:pt x="218" y="114"/>
                    <a:pt x="218" y="114"/>
                    <a:pt x="218" y="114"/>
                  </a:cubicBezTo>
                  <a:cubicBezTo>
                    <a:pt x="219" y="114"/>
                    <a:pt x="219" y="114"/>
                    <a:pt x="219" y="114"/>
                  </a:cubicBezTo>
                  <a:cubicBezTo>
                    <a:pt x="219" y="113"/>
                    <a:pt x="219" y="113"/>
                    <a:pt x="219" y="113"/>
                  </a:cubicBezTo>
                  <a:cubicBezTo>
                    <a:pt x="219" y="114"/>
                    <a:pt x="219" y="114"/>
                    <a:pt x="219" y="114"/>
                  </a:cubicBezTo>
                  <a:cubicBezTo>
                    <a:pt x="220" y="115"/>
                    <a:pt x="220" y="115"/>
                    <a:pt x="220" y="115"/>
                  </a:cubicBezTo>
                  <a:cubicBezTo>
                    <a:pt x="221" y="115"/>
                    <a:pt x="221" y="115"/>
                    <a:pt x="221" y="115"/>
                  </a:cubicBezTo>
                  <a:cubicBezTo>
                    <a:pt x="222" y="114"/>
                    <a:pt x="222" y="114"/>
                    <a:pt x="222" y="114"/>
                  </a:cubicBezTo>
                  <a:cubicBezTo>
                    <a:pt x="223" y="114"/>
                    <a:pt x="223" y="114"/>
                    <a:pt x="223" y="114"/>
                  </a:cubicBezTo>
                  <a:cubicBezTo>
                    <a:pt x="223" y="114"/>
                    <a:pt x="223" y="114"/>
                    <a:pt x="223" y="114"/>
                  </a:cubicBezTo>
                  <a:cubicBezTo>
                    <a:pt x="224" y="115"/>
                    <a:pt x="224" y="115"/>
                    <a:pt x="224" y="115"/>
                  </a:cubicBezTo>
                  <a:cubicBezTo>
                    <a:pt x="223" y="116"/>
                    <a:pt x="223" y="116"/>
                    <a:pt x="223" y="116"/>
                  </a:cubicBezTo>
                  <a:cubicBezTo>
                    <a:pt x="222" y="116"/>
                    <a:pt x="222" y="116"/>
                    <a:pt x="222" y="116"/>
                  </a:cubicBezTo>
                  <a:cubicBezTo>
                    <a:pt x="222" y="117"/>
                    <a:pt x="222" y="117"/>
                    <a:pt x="222" y="117"/>
                  </a:cubicBezTo>
                  <a:cubicBezTo>
                    <a:pt x="222" y="117"/>
                    <a:pt x="222" y="117"/>
                    <a:pt x="222" y="117"/>
                  </a:cubicBezTo>
                  <a:cubicBezTo>
                    <a:pt x="224" y="116"/>
                    <a:pt x="224" y="116"/>
                    <a:pt x="224" y="116"/>
                  </a:cubicBezTo>
                  <a:cubicBezTo>
                    <a:pt x="225" y="115"/>
                    <a:pt x="225" y="115"/>
                    <a:pt x="225" y="115"/>
                  </a:cubicBezTo>
                  <a:cubicBezTo>
                    <a:pt x="227" y="112"/>
                    <a:pt x="227" y="112"/>
                    <a:pt x="227" y="112"/>
                  </a:cubicBezTo>
                  <a:cubicBezTo>
                    <a:pt x="228" y="110"/>
                    <a:pt x="228" y="110"/>
                    <a:pt x="228" y="110"/>
                  </a:cubicBezTo>
                  <a:cubicBezTo>
                    <a:pt x="229" y="108"/>
                    <a:pt x="229" y="108"/>
                    <a:pt x="229" y="108"/>
                  </a:cubicBezTo>
                  <a:cubicBezTo>
                    <a:pt x="229" y="107"/>
                    <a:pt x="229" y="107"/>
                    <a:pt x="229" y="107"/>
                  </a:cubicBezTo>
                  <a:cubicBezTo>
                    <a:pt x="230" y="105"/>
                    <a:pt x="230" y="105"/>
                    <a:pt x="230" y="105"/>
                  </a:cubicBezTo>
                  <a:cubicBezTo>
                    <a:pt x="231" y="103"/>
                    <a:pt x="231" y="103"/>
                    <a:pt x="231" y="103"/>
                  </a:cubicBezTo>
                  <a:cubicBezTo>
                    <a:pt x="234" y="101"/>
                    <a:pt x="234" y="101"/>
                    <a:pt x="234" y="101"/>
                  </a:cubicBezTo>
                  <a:cubicBezTo>
                    <a:pt x="235" y="100"/>
                    <a:pt x="235" y="100"/>
                    <a:pt x="235" y="100"/>
                  </a:cubicBezTo>
                  <a:cubicBezTo>
                    <a:pt x="236" y="100"/>
                    <a:pt x="236" y="100"/>
                    <a:pt x="236" y="100"/>
                  </a:cubicBezTo>
                  <a:cubicBezTo>
                    <a:pt x="237" y="99"/>
                    <a:pt x="237" y="99"/>
                    <a:pt x="237" y="99"/>
                  </a:cubicBezTo>
                  <a:cubicBezTo>
                    <a:pt x="239" y="96"/>
                    <a:pt x="239" y="96"/>
                    <a:pt x="239" y="96"/>
                  </a:cubicBezTo>
                  <a:cubicBezTo>
                    <a:pt x="242" y="93"/>
                    <a:pt x="242" y="93"/>
                    <a:pt x="242" y="93"/>
                  </a:cubicBezTo>
                  <a:cubicBezTo>
                    <a:pt x="243" y="92"/>
                    <a:pt x="243" y="92"/>
                    <a:pt x="243" y="92"/>
                  </a:cubicBezTo>
                  <a:cubicBezTo>
                    <a:pt x="244" y="88"/>
                    <a:pt x="244" y="88"/>
                    <a:pt x="244" y="88"/>
                  </a:cubicBezTo>
                  <a:cubicBezTo>
                    <a:pt x="244" y="87"/>
                    <a:pt x="244" y="87"/>
                    <a:pt x="244" y="87"/>
                  </a:cubicBezTo>
                  <a:cubicBezTo>
                    <a:pt x="245" y="86"/>
                    <a:pt x="245" y="86"/>
                    <a:pt x="245" y="86"/>
                  </a:cubicBezTo>
                  <a:cubicBezTo>
                    <a:pt x="245" y="85"/>
                    <a:pt x="245" y="85"/>
                    <a:pt x="245" y="85"/>
                  </a:cubicBezTo>
                  <a:cubicBezTo>
                    <a:pt x="244" y="83"/>
                    <a:pt x="244" y="83"/>
                    <a:pt x="244" y="83"/>
                  </a:cubicBezTo>
                  <a:cubicBezTo>
                    <a:pt x="245" y="82"/>
                    <a:pt x="245" y="82"/>
                    <a:pt x="245" y="82"/>
                  </a:cubicBezTo>
                  <a:cubicBezTo>
                    <a:pt x="245" y="82"/>
                    <a:pt x="245" y="82"/>
                    <a:pt x="245" y="82"/>
                  </a:cubicBezTo>
                  <a:cubicBezTo>
                    <a:pt x="245" y="78"/>
                    <a:pt x="245" y="78"/>
                    <a:pt x="245" y="78"/>
                  </a:cubicBezTo>
                  <a:cubicBezTo>
                    <a:pt x="245" y="78"/>
                    <a:pt x="245" y="78"/>
                    <a:pt x="245" y="78"/>
                  </a:cubicBezTo>
                  <a:cubicBezTo>
                    <a:pt x="244" y="76"/>
                    <a:pt x="244" y="76"/>
                    <a:pt x="244" y="76"/>
                  </a:cubicBezTo>
                  <a:cubicBezTo>
                    <a:pt x="242" y="72"/>
                    <a:pt x="242" y="72"/>
                    <a:pt x="242" y="72"/>
                  </a:cubicBezTo>
                  <a:cubicBezTo>
                    <a:pt x="242" y="70"/>
                    <a:pt x="242" y="70"/>
                    <a:pt x="242" y="70"/>
                  </a:cubicBezTo>
                  <a:cubicBezTo>
                    <a:pt x="242" y="68"/>
                    <a:pt x="242" y="68"/>
                    <a:pt x="242" y="68"/>
                  </a:cubicBezTo>
                  <a:cubicBezTo>
                    <a:pt x="238" y="66"/>
                    <a:pt x="238" y="66"/>
                    <a:pt x="238" y="66"/>
                  </a:cubicBezTo>
                  <a:cubicBezTo>
                    <a:pt x="235" y="66"/>
                    <a:pt x="235" y="66"/>
                    <a:pt x="235" y="66"/>
                  </a:cubicBezTo>
                  <a:cubicBezTo>
                    <a:pt x="234" y="67"/>
                    <a:pt x="234" y="67"/>
                    <a:pt x="234" y="67"/>
                  </a:cubicBezTo>
                  <a:cubicBezTo>
                    <a:pt x="232" y="65"/>
                    <a:pt x="232" y="65"/>
                    <a:pt x="232" y="65"/>
                  </a:cubicBezTo>
                  <a:cubicBezTo>
                    <a:pt x="231" y="65"/>
                    <a:pt x="231" y="65"/>
                    <a:pt x="231" y="65"/>
                  </a:cubicBezTo>
                  <a:cubicBezTo>
                    <a:pt x="230" y="64"/>
                    <a:pt x="230" y="64"/>
                    <a:pt x="230" y="64"/>
                  </a:cubicBezTo>
                  <a:cubicBezTo>
                    <a:pt x="228" y="63"/>
                    <a:pt x="228" y="63"/>
                    <a:pt x="228" y="63"/>
                  </a:cubicBezTo>
                  <a:cubicBezTo>
                    <a:pt x="227" y="62"/>
                    <a:pt x="227" y="62"/>
                    <a:pt x="227" y="62"/>
                  </a:cubicBezTo>
                  <a:cubicBezTo>
                    <a:pt x="224" y="59"/>
                    <a:pt x="224" y="59"/>
                    <a:pt x="224" y="59"/>
                  </a:cubicBezTo>
                  <a:cubicBezTo>
                    <a:pt x="222" y="56"/>
                    <a:pt x="222" y="56"/>
                    <a:pt x="222" y="56"/>
                  </a:cubicBezTo>
                  <a:cubicBezTo>
                    <a:pt x="220" y="56"/>
                    <a:pt x="220" y="56"/>
                    <a:pt x="220" y="56"/>
                  </a:cubicBezTo>
                  <a:cubicBezTo>
                    <a:pt x="219" y="55"/>
                    <a:pt x="219" y="55"/>
                    <a:pt x="219" y="55"/>
                  </a:cubicBezTo>
                  <a:cubicBezTo>
                    <a:pt x="218" y="55"/>
                    <a:pt x="218" y="55"/>
                    <a:pt x="218" y="55"/>
                  </a:cubicBezTo>
                  <a:cubicBezTo>
                    <a:pt x="214" y="52"/>
                    <a:pt x="214" y="52"/>
                    <a:pt x="214" y="52"/>
                  </a:cubicBezTo>
                  <a:cubicBezTo>
                    <a:pt x="212" y="52"/>
                    <a:pt x="212" y="52"/>
                    <a:pt x="212" y="52"/>
                  </a:cubicBezTo>
                  <a:cubicBezTo>
                    <a:pt x="210" y="51"/>
                    <a:pt x="210" y="51"/>
                    <a:pt x="210" y="51"/>
                  </a:cubicBezTo>
                  <a:cubicBezTo>
                    <a:pt x="209" y="52"/>
                    <a:pt x="209" y="52"/>
                    <a:pt x="209" y="52"/>
                  </a:cubicBezTo>
                  <a:cubicBezTo>
                    <a:pt x="207" y="52"/>
                    <a:pt x="207" y="52"/>
                    <a:pt x="207" y="52"/>
                  </a:cubicBezTo>
                  <a:cubicBezTo>
                    <a:pt x="206" y="51"/>
                    <a:pt x="206" y="51"/>
                    <a:pt x="206" y="51"/>
                  </a:cubicBezTo>
                  <a:cubicBezTo>
                    <a:pt x="205" y="52"/>
                    <a:pt x="205" y="52"/>
                    <a:pt x="205" y="52"/>
                  </a:cubicBezTo>
                  <a:cubicBezTo>
                    <a:pt x="204" y="53"/>
                    <a:pt x="204" y="53"/>
                    <a:pt x="204" y="53"/>
                  </a:cubicBezTo>
                  <a:cubicBezTo>
                    <a:pt x="204" y="52"/>
                    <a:pt x="204" y="52"/>
                    <a:pt x="204" y="52"/>
                  </a:cubicBezTo>
                  <a:cubicBezTo>
                    <a:pt x="202" y="51"/>
                    <a:pt x="202" y="51"/>
                    <a:pt x="202" y="51"/>
                  </a:cubicBezTo>
                  <a:cubicBezTo>
                    <a:pt x="202" y="51"/>
                    <a:pt x="202" y="51"/>
                    <a:pt x="202" y="51"/>
                  </a:cubicBezTo>
                  <a:cubicBezTo>
                    <a:pt x="201" y="51"/>
                    <a:pt x="201" y="51"/>
                    <a:pt x="201" y="51"/>
                  </a:cubicBezTo>
                  <a:cubicBezTo>
                    <a:pt x="201" y="51"/>
                    <a:pt x="201" y="51"/>
                    <a:pt x="201" y="51"/>
                  </a:cubicBezTo>
                  <a:cubicBezTo>
                    <a:pt x="201" y="52"/>
                    <a:pt x="201" y="52"/>
                    <a:pt x="201" y="52"/>
                  </a:cubicBezTo>
                  <a:cubicBezTo>
                    <a:pt x="200" y="51"/>
                    <a:pt x="200" y="51"/>
                    <a:pt x="200" y="51"/>
                  </a:cubicBezTo>
                  <a:cubicBezTo>
                    <a:pt x="199" y="51"/>
                    <a:pt x="199" y="51"/>
                    <a:pt x="199" y="51"/>
                  </a:cubicBezTo>
                  <a:cubicBezTo>
                    <a:pt x="199" y="50"/>
                    <a:pt x="199" y="50"/>
                    <a:pt x="199" y="50"/>
                  </a:cubicBezTo>
                  <a:cubicBezTo>
                    <a:pt x="199" y="51"/>
                    <a:pt x="199" y="51"/>
                    <a:pt x="199" y="51"/>
                  </a:cubicBezTo>
                  <a:cubicBezTo>
                    <a:pt x="199" y="51"/>
                    <a:pt x="199" y="51"/>
                    <a:pt x="199" y="51"/>
                  </a:cubicBezTo>
                  <a:cubicBezTo>
                    <a:pt x="197" y="50"/>
                    <a:pt x="197" y="50"/>
                    <a:pt x="197" y="50"/>
                  </a:cubicBezTo>
                  <a:cubicBezTo>
                    <a:pt x="196" y="51"/>
                    <a:pt x="196" y="51"/>
                    <a:pt x="196" y="51"/>
                  </a:cubicBezTo>
                  <a:cubicBezTo>
                    <a:pt x="195" y="50"/>
                    <a:pt x="195" y="50"/>
                    <a:pt x="195" y="50"/>
                  </a:cubicBezTo>
                  <a:cubicBezTo>
                    <a:pt x="191" y="49"/>
                    <a:pt x="191" y="49"/>
                    <a:pt x="191" y="49"/>
                  </a:cubicBezTo>
                  <a:cubicBezTo>
                    <a:pt x="190" y="49"/>
                    <a:pt x="190" y="49"/>
                    <a:pt x="190" y="49"/>
                  </a:cubicBezTo>
                  <a:cubicBezTo>
                    <a:pt x="190" y="49"/>
                    <a:pt x="190" y="49"/>
                    <a:pt x="190" y="49"/>
                  </a:cubicBezTo>
                  <a:cubicBezTo>
                    <a:pt x="190" y="50"/>
                    <a:pt x="190" y="50"/>
                    <a:pt x="190" y="50"/>
                  </a:cubicBezTo>
                  <a:cubicBezTo>
                    <a:pt x="190" y="50"/>
                    <a:pt x="190" y="50"/>
                    <a:pt x="190" y="50"/>
                  </a:cubicBezTo>
                  <a:cubicBezTo>
                    <a:pt x="189" y="50"/>
                    <a:pt x="189" y="50"/>
                    <a:pt x="189" y="50"/>
                  </a:cubicBezTo>
                  <a:cubicBezTo>
                    <a:pt x="189" y="50"/>
                    <a:pt x="189" y="50"/>
                    <a:pt x="189" y="50"/>
                  </a:cubicBezTo>
                  <a:cubicBezTo>
                    <a:pt x="188" y="50"/>
                    <a:pt x="188" y="50"/>
                    <a:pt x="188" y="50"/>
                  </a:cubicBezTo>
                  <a:cubicBezTo>
                    <a:pt x="187" y="51"/>
                    <a:pt x="187" y="51"/>
                    <a:pt x="187" y="51"/>
                  </a:cubicBezTo>
                  <a:cubicBezTo>
                    <a:pt x="187" y="52"/>
                    <a:pt x="187" y="52"/>
                    <a:pt x="187" y="52"/>
                  </a:cubicBezTo>
                  <a:cubicBezTo>
                    <a:pt x="187" y="53"/>
                    <a:pt x="187" y="53"/>
                    <a:pt x="187" y="53"/>
                  </a:cubicBezTo>
                  <a:cubicBezTo>
                    <a:pt x="186" y="52"/>
                    <a:pt x="186" y="52"/>
                    <a:pt x="186" y="52"/>
                  </a:cubicBezTo>
                  <a:cubicBezTo>
                    <a:pt x="186" y="51"/>
                    <a:pt x="186" y="51"/>
                    <a:pt x="186" y="51"/>
                  </a:cubicBezTo>
                  <a:cubicBezTo>
                    <a:pt x="185" y="51"/>
                    <a:pt x="185" y="51"/>
                    <a:pt x="185" y="51"/>
                  </a:cubicBezTo>
                  <a:cubicBezTo>
                    <a:pt x="185" y="53"/>
                    <a:pt x="185" y="53"/>
                    <a:pt x="185" y="53"/>
                  </a:cubicBezTo>
                  <a:cubicBezTo>
                    <a:pt x="184" y="55"/>
                    <a:pt x="184" y="55"/>
                    <a:pt x="184" y="55"/>
                  </a:cubicBezTo>
                  <a:cubicBezTo>
                    <a:pt x="184" y="56"/>
                    <a:pt x="184" y="56"/>
                    <a:pt x="184" y="56"/>
                  </a:cubicBezTo>
                  <a:cubicBezTo>
                    <a:pt x="184" y="55"/>
                    <a:pt x="184" y="55"/>
                    <a:pt x="184" y="55"/>
                  </a:cubicBezTo>
                  <a:cubicBezTo>
                    <a:pt x="184" y="53"/>
                    <a:pt x="184" y="53"/>
                    <a:pt x="184" y="53"/>
                  </a:cubicBezTo>
                  <a:cubicBezTo>
                    <a:pt x="184" y="52"/>
                    <a:pt x="184" y="52"/>
                    <a:pt x="184" y="52"/>
                  </a:cubicBezTo>
                  <a:cubicBezTo>
                    <a:pt x="184" y="50"/>
                    <a:pt x="184" y="50"/>
                    <a:pt x="184" y="50"/>
                  </a:cubicBezTo>
                  <a:cubicBezTo>
                    <a:pt x="185" y="49"/>
                    <a:pt x="185" y="49"/>
                    <a:pt x="185" y="49"/>
                  </a:cubicBezTo>
                  <a:cubicBezTo>
                    <a:pt x="185" y="49"/>
                    <a:pt x="185" y="49"/>
                    <a:pt x="185" y="49"/>
                  </a:cubicBezTo>
                  <a:cubicBezTo>
                    <a:pt x="184" y="49"/>
                    <a:pt x="184" y="49"/>
                    <a:pt x="184" y="49"/>
                  </a:cubicBezTo>
                  <a:cubicBezTo>
                    <a:pt x="185" y="47"/>
                    <a:pt x="185" y="47"/>
                    <a:pt x="185" y="47"/>
                  </a:cubicBezTo>
                  <a:cubicBezTo>
                    <a:pt x="183" y="45"/>
                    <a:pt x="183" y="45"/>
                    <a:pt x="183" y="45"/>
                  </a:cubicBezTo>
                  <a:cubicBezTo>
                    <a:pt x="182" y="44"/>
                    <a:pt x="182" y="44"/>
                    <a:pt x="182" y="44"/>
                  </a:cubicBezTo>
                  <a:cubicBezTo>
                    <a:pt x="181" y="44"/>
                    <a:pt x="181" y="44"/>
                    <a:pt x="181" y="44"/>
                  </a:cubicBezTo>
                  <a:cubicBezTo>
                    <a:pt x="180" y="44"/>
                    <a:pt x="180" y="44"/>
                    <a:pt x="180" y="44"/>
                  </a:cubicBezTo>
                  <a:cubicBezTo>
                    <a:pt x="179" y="45"/>
                    <a:pt x="179" y="45"/>
                    <a:pt x="179" y="45"/>
                  </a:cubicBezTo>
                  <a:cubicBezTo>
                    <a:pt x="178" y="45"/>
                    <a:pt x="178" y="45"/>
                    <a:pt x="178" y="45"/>
                  </a:cubicBezTo>
                  <a:cubicBezTo>
                    <a:pt x="178" y="44"/>
                    <a:pt x="178" y="44"/>
                    <a:pt x="178" y="44"/>
                  </a:cubicBezTo>
                  <a:cubicBezTo>
                    <a:pt x="177" y="44"/>
                    <a:pt x="177" y="44"/>
                    <a:pt x="177" y="44"/>
                  </a:cubicBezTo>
                  <a:cubicBezTo>
                    <a:pt x="177" y="43"/>
                    <a:pt x="177" y="43"/>
                    <a:pt x="177" y="43"/>
                  </a:cubicBezTo>
                  <a:cubicBezTo>
                    <a:pt x="176" y="42"/>
                    <a:pt x="176" y="42"/>
                    <a:pt x="176" y="42"/>
                  </a:cubicBezTo>
                  <a:cubicBezTo>
                    <a:pt x="175" y="42"/>
                    <a:pt x="175" y="42"/>
                    <a:pt x="175" y="42"/>
                  </a:cubicBezTo>
                  <a:cubicBezTo>
                    <a:pt x="175" y="42"/>
                    <a:pt x="175" y="42"/>
                    <a:pt x="175" y="42"/>
                  </a:cubicBezTo>
                  <a:cubicBezTo>
                    <a:pt x="174" y="41"/>
                    <a:pt x="174" y="41"/>
                    <a:pt x="174" y="41"/>
                  </a:cubicBezTo>
                  <a:cubicBezTo>
                    <a:pt x="173" y="42"/>
                    <a:pt x="173" y="42"/>
                    <a:pt x="173" y="42"/>
                  </a:cubicBezTo>
                  <a:cubicBezTo>
                    <a:pt x="173" y="41"/>
                    <a:pt x="173" y="41"/>
                    <a:pt x="173" y="41"/>
                  </a:cubicBezTo>
                  <a:cubicBezTo>
                    <a:pt x="173" y="41"/>
                    <a:pt x="173" y="41"/>
                    <a:pt x="173" y="41"/>
                  </a:cubicBezTo>
                  <a:cubicBezTo>
                    <a:pt x="172" y="40"/>
                    <a:pt x="172" y="40"/>
                    <a:pt x="172" y="40"/>
                  </a:cubicBezTo>
                  <a:cubicBezTo>
                    <a:pt x="171" y="40"/>
                    <a:pt x="171" y="40"/>
                    <a:pt x="171" y="40"/>
                  </a:cubicBezTo>
                  <a:cubicBezTo>
                    <a:pt x="170" y="40"/>
                    <a:pt x="170" y="40"/>
                    <a:pt x="170" y="40"/>
                  </a:cubicBezTo>
                  <a:cubicBezTo>
                    <a:pt x="168" y="39"/>
                    <a:pt x="168" y="39"/>
                    <a:pt x="168" y="39"/>
                  </a:cubicBezTo>
                  <a:cubicBezTo>
                    <a:pt x="168" y="39"/>
                    <a:pt x="168" y="39"/>
                    <a:pt x="168" y="39"/>
                  </a:cubicBezTo>
                  <a:cubicBezTo>
                    <a:pt x="167" y="39"/>
                    <a:pt x="167" y="39"/>
                    <a:pt x="167" y="39"/>
                  </a:cubicBezTo>
                  <a:cubicBezTo>
                    <a:pt x="166" y="39"/>
                    <a:pt x="166" y="39"/>
                    <a:pt x="166" y="39"/>
                  </a:cubicBezTo>
                  <a:cubicBezTo>
                    <a:pt x="165" y="39"/>
                    <a:pt x="165" y="39"/>
                    <a:pt x="165" y="39"/>
                  </a:cubicBezTo>
                  <a:cubicBezTo>
                    <a:pt x="165" y="40"/>
                    <a:pt x="165" y="40"/>
                    <a:pt x="165" y="40"/>
                  </a:cubicBezTo>
                  <a:cubicBezTo>
                    <a:pt x="165" y="40"/>
                    <a:pt x="165" y="40"/>
                    <a:pt x="165" y="40"/>
                  </a:cubicBezTo>
                  <a:cubicBezTo>
                    <a:pt x="164" y="39"/>
                    <a:pt x="164" y="39"/>
                    <a:pt x="164" y="39"/>
                  </a:cubicBezTo>
                  <a:cubicBezTo>
                    <a:pt x="163" y="39"/>
                    <a:pt x="163" y="39"/>
                    <a:pt x="163" y="39"/>
                  </a:cubicBezTo>
                  <a:cubicBezTo>
                    <a:pt x="162" y="39"/>
                    <a:pt x="162" y="39"/>
                    <a:pt x="162" y="39"/>
                  </a:cubicBezTo>
                  <a:cubicBezTo>
                    <a:pt x="161" y="41"/>
                    <a:pt x="161" y="41"/>
                    <a:pt x="161" y="41"/>
                  </a:cubicBezTo>
                  <a:cubicBezTo>
                    <a:pt x="161" y="41"/>
                    <a:pt x="161" y="41"/>
                    <a:pt x="161" y="41"/>
                  </a:cubicBezTo>
                  <a:cubicBezTo>
                    <a:pt x="160" y="43"/>
                    <a:pt x="160" y="43"/>
                    <a:pt x="160" y="43"/>
                  </a:cubicBezTo>
                  <a:cubicBezTo>
                    <a:pt x="158" y="44"/>
                    <a:pt x="158" y="44"/>
                    <a:pt x="158" y="44"/>
                  </a:cubicBezTo>
                  <a:cubicBezTo>
                    <a:pt x="156" y="45"/>
                    <a:pt x="156" y="45"/>
                    <a:pt x="156" y="45"/>
                  </a:cubicBezTo>
                  <a:cubicBezTo>
                    <a:pt x="155" y="46"/>
                    <a:pt x="155" y="46"/>
                    <a:pt x="155" y="46"/>
                  </a:cubicBezTo>
                  <a:cubicBezTo>
                    <a:pt x="154" y="48"/>
                    <a:pt x="154" y="48"/>
                    <a:pt x="154" y="48"/>
                  </a:cubicBezTo>
                  <a:cubicBezTo>
                    <a:pt x="154" y="50"/>
                    <a:pt x="154" y="50"/>
                    <a:pt x="154" y="50"/>
                  </a:cubicBezTo>
                  <a:cubicBezTo>
                    <a:pt x="153" y="51"/>
                    <a:pt x="153" y="51"/>
                    <a:pt x="153" y="51"/>
                  </a:cubicBezTo>
                  <a:cubicBezTo>
                    <a:pt x="152" y="52"/>
                    <a:pt x="152" y="52"/>
                    <a:pt x="152" y="52"/>
                  </a:cubicBezTo>
                  <a:cubicBezTo>
                    <a:pt x="152" y="53"/>
                    <a:pt x="152" y="53"/>
                    <a:pt x="152" y="53"/>
                  </a:cubicBezTo>
                  <a:cubicBezTo>
                    <a:pt x="152" y="54"/>
                    <a:pt x="152" y="54"/>
                    <a:pt x="152" y="54"/>
                  </a:cubicBezTo>
                  <a:cubicBezTo>
                    <a:pt x="152" y="56"/>
                    <a:pt x="152" y="56"/>
                    <a:pt x="152" y="56"/>
                  </a:cubicBezTo>
                  <a:cubicBezTo>
                    <a:pt x="152" y="55"/>
                    <a:pt x="152" y="55"/>
                    <a:pt x="152" y="55"/>
                  </a:cubicBezTo>
                  <a:cubicBezTo>
                    <a:pt x="151" y="53"/>
                    <a:pt x="151" y="53"/>
                    <a:pt x="151" y="53"/>
                  </a:cubicBezTo>
                  <a:cubicBezTo>
                    <a:pt x="151" y="52"/>
                    <a:pt x="151" y="52"/>
                    <a:pt x="151" y="52"/>
                  </a:cubicBezTo>
                  <a:cubicBezTo>
                    <a:pt x="152" y="51"/>
                    <a:pt x="152" y="51"/>
                    <a:pt x="152" y="51"/>
                  </a:cubicBezTo>
                  <a:cubicBezTo>
                    <a:pt x="153" y="50"/>
                    <a:pt x="153" y="50"/>
                    <a:pt x="153" y="50"/>
                  </a:cubicBezTo>
                  <a:cubicBezTo>
                    <a:pt x="153" y="49"/>
                    <a:pt x="153" y="49"/>
                    <a:pt x="153" y="49"/>
                  </a:cubicBezTo>
                  <a:cubicBezTo>
                    <a:pt x="153" y="47"/>
                    <a:pt x="153" y="47"/>
                    <a:pt x="153" y="47"/>
                  </a:cubicBezTo>
                  <a:cubicBezTo>
                    <a:pt x="153" y="46"/>
                    <a:pt x="153" y="46"/>
                    <a:pt x="153" y="46"/>
                  </a:cubicBezTo>
                  <a:cubicBezTo>
                    <a:pt x="152" y="46"/>
                    <a:pt x="152" y="46"/>
                    <a:pt x="152" y="46"/>
                  </a:cubicBezTo>
                  <a:cubicBezTo>
                    <a:pt x="151" y="47"/>
                    <a:pt x="151" y="47"/>
                    <a:pt x="151" y="47"/>
                  </a:cubicBezTo>
                  <a:cubicBezTo>
                    <a:pt x="149" y="47"/>
                    <a:pt x="149" y="47"/>
                    <a:pt x="149" y="47"/>
                  </a:cubicBezTo>
                  <a:cubicBezTo>
                    <a:pt x="148" y="47"/>
                    <a:pt x="148" y="47"/>
                    <a:pt x="148" y="47"/>
                  </a:cubicBezTo>
                  <a:cubicBezTo>
                    <a:pt x="147" y="47"/>
                    <a:pt x="147" y="47"/>
                    <a:pt x="147" y="47"/>
                  </a:cubicBezTo>
                  <a:cubicBezTo>
                    <a:pt x="146" y="46"/>
                    <a:pt x="146" y="46"/>
                    <a:pt x="146" y="46"/>
                  </a:cubicBezTo>
                  <a:cubicBezTo>
                    <a:pt x="147" y="46"/>
                    <a:pt x="147" y="46"/>
                    <a:pt x="147" y="46"/>
                  </a:cubicBezTo>
                  <a:cubicBezTo>
                    <a:pt x="148" y="46"/>
                    <a:pt x="148" y="46"/>
                    <a:pt x="148" y="46"/>
                  </a:cubicBezTo>
                  <a:cubicBezTo>
                    <a:pt x="149" y="45"/>
                    <a:pt x="149" y="45"/>
                    <a:pt x="149" y="45"/>
                  </a:cubicBezTo>
                  <a:cubicBezTo>
                    <a:pt x="151" y="46"/>
                    <a:pt x="151" y="46"/>
                    <a:pt x="151" y="46"/>
                  </a:cubicBezTo>
                  <a:cubicBezTo>
                    <a:pt x="152" y="45"/>
                    <a:pt x="152" y="45"/>
                    <a:pt x="152" y="45"/>
                  </a:cubicBezTo>
                  <a:cubicBezTo>
                    <a:pt x="153" y="44"/>
                    <a:pt x="153" y="44"/>
                    <a:pt x="153" y="44"/>
                  </a:cubicBezTo>
                  <a:cubicBezTo>
                    <a:pt x="153" y="44"/>
                    <a:pt x="153" y="44"/>
                    <a:pt x="153" y="44"/>
                  </a:cubicBezTo>
                  <a:cubicBezTo>
                    <a:pt x="154" y="45"/>
                    <a:pt x="154" y="45"/>
                    <a:pt x="154" y="45"/>
                  </a:cubicBezTo>
                  <a:cubicBezTo>
                    <a:pt x="155" y="44"/>
                    <a:pt x="155" y="44"/>
                    <a:pt x="155" y="44"/>
                  </a:cubicBezTo>
                  <a:cubicBezTo>
                    <a:pt x="156" y="44"/>
                    <a:pt x="156" y="44"/>
                    <a:pt x="156" y="44"/>
                  </a:cubicBezTo>
                  <a:cubicBezTo>
                    <a:pt x="157" y="43"/>
                    <a:pt x="157" y="43"/>
                    <a:pt x="157" y="43"/>
                  </a:cubicBezTo>
                  <a:cubicBezTo>
                    <a:pt x="157" y="42"/>
                    <a:pt x="157" y="42"/>
                    <a:pt x="157" y="42"/>
                  </a:cubicBezTo>
                  <a:cubicBezTo>
                    <a:pt x="159" y="40"/>
                    <a:pt x="159" y="40"/>
                    <a:pt x="159" y="40"/>
                  </a:cubicBezTo>
                  <a:cubicBezTo>
                    <a:pt x="159" y="38"/>
                    <a:pt x="159" y="38"/>
                    <a:pt x="159" y="38"/>
                  </a:cubicBezTo>
                  <a:cubicBezTo>
                    <a:pt x="160" y="37"/>
                    <a:pt x="160" y="37"/>
                    <a:pt x="160" y="37"/>
                  </a:cubicBezTo>
                  <a:cubicBezTo>
                    <a:pt x="160" y="36"/>
                    <a:pt x="160" y="36"/>
                    <a:pt x="160" y="36"/>
                  </a:cubicBezTo>
                  <a:cubicBezTo>
                    <a:pt x="158" y="36"/>
                    <a:pt x="158" y="36"/>
                    <a:pt x="158" y="36"/>
                  </a:cubicBezTo>
                  <a:cubicBezTo>
                    <a:pt x="157" y="35"/>
                    <a:pt x="157" y="35"/>
                    <a:pt x="157" y="35"/>
                  </a:cubicBezTo>
                  <a:cubicBezTo>
                    <a:pt x="155" y="35"/>
                    <a:pt x="155" y="35"/>
                    <a:pt x="155" y="35"/>
                  </a:cubicBezTo>
                  <a:cubicBezTo>
                    <a:pt x="154" y="36"/>
                    <a:pt x="154" y="36"/>
                    <a:pt x="154" y="36"/>
                  </a:cubicBezTo>
                  <a:cubicBezTo>
                    <a:pt x="152" y="36"/>
                    <a:pt x="152" y="36"/>
                    <a:pt x="152" y="36"/>
                  </a:cubicBezTo>
                  <a:cubicBezTo>
                    <a:pt x="150" y="35"/>
                    <a:pt x="150" y="35"/>
                    <a:pt x="150" y="35"/>
                  </a:cubicBezTo>
                  <a:cubicBezTo>
                    <a:pt x="148" y="35"/>
                    <a:pt x="148" y="35"/>
                    <a:pt x="148" y="35"/>
                  </a:cubicBezTo>
                  <a:cubicBezTo>
                    <a:pt x="146" y="37"/>
                    <a:pt x="146" y="37"/>
                    <a:pt x="146" y="37"/>
                  </a:cubicBezTo>
                  <a:cubicBezTo>
                    <a:pt x="146" y="38"/>
                    <a:pt x="146" y="38"/>
                    <a:pt x="146" y="38"/>
                  </a:cubicBezTo>
                  <a:cubicBezTo>
                    <a:pt x="147" y="38"/>
                    <a:pt x="147" y="38"/>
                    <a:pt x="147" y="38"/>
                  </a:cubicBezTo>
                  <a:cubicBezTo>
                    <a:pt x="147" y="39"/>
                    <a:pt x="147" y="39"/>
                    <a:pt x="147" y="39"/>
                  </a:cubicBezTo>
                  <a:cubicBezTo>
                    <a:pt x="146" y="39"/>
                    <a:pt x="146" y="39"/>
                    <a:pt x="146" y="39"/>
                  </a:cubicBezTo>
                  <a:cubicBezTo>
                    <a:pt x="146" y="39"/>
                    <a:pt x="146" y="39"/>
                    <a:pt x="146" y="39"/>
                  </a:cubicBezTo>
                  <a:cubicBezTo>
                    <a:pt x="145" y="40"/>
                    <a:pt x="145" y="40"/>
                    <a:pt x="145" y="40"/>
                  </a:cubicBezTo>
                  <a:cubicBezTo>
                    <a:pt x="145" y="39"/>
                    <a:pt x="145" y="39"/>
                    <a:pt x="145" y="39"/>
                  </a:cubicBezTo>
                  <a:cubicBezTo>
                    <a:pt x="144" y="39"/>
                    <a:pt x="144" y="39"/>
                    <a:pt x="144" y="39"/>
                  </a:cubicBezTo>
                  <a:cubicBezTo>
                    <a:pt x="143" y="39"/>
                    <a:pt x="143" y="39"/>
                    <a:pt x="143" y="39"/>
                  </a:cubicBezTo>
                  <a:cubicBezTo>
                    <a:pt x="141" y="41"/>
                    <a:pt x="141" y="41"/>
                    <a:pt x="141" y="41"/>
                  </a:cubicBezTo>
                  <a:cubicBezTo>
                    <a:pt x="139" y="44"/>
                    <a:pt x="139" y="44"/>
                    <a:pt x="139" y="44"/>
                  </a:cubicBezTo>
                  <a:cubicBezTo>
                    <a:pt x="141" y="42"/>
                    <a:pt x="141" y="42"/>
                    <a:pt x="141" y="42"/>
                  </a:cubicBezTo>
                  <a:cubicBezTo>
                    <a:pt x="141" y="40"/>
                    <a:pt x="141" y="40"/>
                    <a:pt x="141" y="40"/>
                  </a:cubicBezTo>
                  <a:cubicBezTo>
                    <a:pt x="141" y="40"/>
                    <a:pt x="141" y="40"/>
                    <a:pt x="141" y="40"/>
                  </a:cubicBezTo>
                  <a:cubicBezTo>
                    <a:pt x="141" y="39"/>
                    <a:pt x="141" y="39"/>
                    <a:pt x="141" y="39"/>
                  </a:cubicBezTo>
                  <a:cubicBezTo>
                    <a:pt x="141" y="39"/>
                    <a:pt x="141" y="39"/>
                    <a:pt x="141" y="39"/>
                  </a:cubicBezTo>
                  <a:cubicBezTo>
                    <a:pt x="139" y="40"/>
                    <a:pt x="139" y="40"/>
                    <a:pt x="139" y="40"/>
                  </a:cubicBezTo>
                  <a:cubicBezTo>
                    <a:pt x="139" y="41"/>
                    <a:pt x="139" y="41"/>
                    <a:pt x="139" y="41"/>
                  </a:cubicBezTo>
                  <a:cubicBezTo>
                    <a:pt x="138" y="43"/>
                    <a:pt x="138" y="43"/>
                    <a:pt x="138" y="43"/>
                  </a:cubicBezTo>
                  <a:cubicBezTo>
                    <a:pt x="137" y="43"/>
                    <a:pt x="137" y="43"/>
                    <a:pt x="137" y="43"/>
                  </a:cubicBezTo>
                  <a:cubicBezTo>
                    <a:pt x="138" y="42"/>
                    <a:pt x="138" y="42"/>
                    <a:pt x="138" y="42"/>
                  </a:cubicBezTo>
                  <a:cubicBezTo>
                    <a:pt x="138" y="40"/>
                    <a:pt x="138" y="40"/>
                    <a:pt x="138" y="40"/>
                  </a:cubicBezTo>
                  <a:cubicBezTo>
                    <a:pt x="141" y="37"/>
                    <a:pt x="141" y="37"/>
                    <a:pt x="141" y="37"/>
                  </a:cubicBezTo>
                  <a:cubicBezTo>
                    <a:pt x="141" y="35"/>
                    <a:pt x="141" y="35"/>
                    <a:pt x="141" y="35"/>
                  </a:cubicBezTo>
                  <a:cubicBezTo>
                    <a:pt x="142" y="34"/>
                    <a:pt x="142" y="34"/>
                    <a:pt x="142" y="34"/>
                  </a:cubicBezTo>
                  <a:cubicBezTo>
                    <a:pt x="143" y="34"/>
                    <a:pt x="143" y="34"/>
                    <a:pt x="143" y="34"/>
                  </a:cubicBezTo>
                  <a:cubicBezTo>
                    <a:pt x="144" y="33"/>
                    <a:pt x="144" y="33"/>
                    <a:pt x="144" y="33"/>
                  </a:cubicBezTo>
                  <a:cubicBezTo>
                    <a:pt x="145" y="32"/>
                    <a:pt x="145" y="32"/>
                    <a:pt x="145" y="32"/>
                  </a:cubicBezTo>
                  <a:cubicBezTo>
                    <a:pt x="147" y="31"/>
                    <a:pt x="147" y="31"/>
                    <a:pt x="147" y="31"/>
                  </a:cubicBezTo>
                  <a:cubicBezTo>
                    <a:pt x="149" y="28"/>
                    <a:pt x="149" y="28"/>
                    <a:pt x="149" y="28"/>
                  </a:cubicBezTo>
                  <a:cubicBezTo>
                    <a:pt x="150" y="27"/>
                    <a:pt x="150" y="27"/>
                    <a:pt x="150" y="27"/>
                  </a:cubicBezTo>
                  <a:cubicBezTo>
                    <a:pt x="150" y="26"/>
                    <a:pt x="150" y="26"/>
                    <a:pt x="150" y="26"/>
                  </a:cubicBezTo>
                  <a:cubicBezTo>
                    <a:pt x="150" y="26"/>
                    <a:pt x="150" y="26"/>
                    <a:pt x="150" y="26"/>
                  </a:cubicBezTo>
                  <a:cubicBezTo>
                    <a:pt x="150" y="25"/>
                    <a:pt x="150" y="25"/>
                    <a:pt x="150" y="25"/>
                  </a:cubicBezTo>
                  <a:cubicBezTo>
                    <a:pt x="150" y="24"/>
                    <a:pt x="150" y="24"/>
                    <a:pt x="150" y="24"/>
                  </a:cubicBezTo>
                  <a:cubicBezTo>
                    <a:pt x="150" y="23"/>
                    <a:pt x="150" y="23"/>
                    <a:pt x="150" y="23"/>
                  </a:cubicBezTo>
                  <a:cubicBezTo>
                    <a:pt x="149" y="22"/>
                    <a:pt x="149" y="22"/>
                    <a:pt x="149" y="22"/>
                  </a:cubicBezTo>
                  <a:cubicBezTo>
                    <a:pt x="148" y="22"/>
                    <a:pt x="148" y="22"/>
                    <a:pt x="148" y="22"/>
                  </a:cubicBezTo>
                  <a:cubicBezTo>
                    <a:pt x="147" y="23"/>
                    <a:pt x="147" y="23"/>
                    <a:pt x="147" y="23"/>
                  </a:cubicBezTo>
                  <a:cubicBezTo>
                    <a:pt x="147" y="22"/>
                    <a:pt x="147" y="22"/>
                    <a:pt x="147" y="22"/>
                  </a:cubicBezTo>
                  <a:cubicBezTo>
                    <a:pt x="146" y="19"/>
                    <a:pt x="146" y="19"/>
                    <a:pt x="146" y="19"/>
                  </a:cubicBezTo>
                  <a:cubicBezTo>
                    <a:pt x="145" y="16"/>
                    <a:pt x="145" y="16"/>
                    <a:pt x="145" y="16"/>
                  </a:cubicBezTo>
                  <a:cubicBezTo>
                    <a:pt x="143" y="14"/>
                    <a:pt x="143" y="14"/>
                    <a:pt x="143" y="14"/>
                  </a:cubicBezTo>
                  <a:cubicBezTo>
                    <a:pt x="142" y="12"/>
                    <a:pt x="142" y="12"/>
                    <a:pt x="142" y="12"/>
                  </a:cubicBezTo>
                  <a:cubicBezTo>
                    <a:pt x="142" y="10"/>
                    <a:pt x="142" y="10"/>
                    <a:pt x="142" y="10"/>
                  </a:cubicBezTo>
                  <a:lnTo>
                    <a:pt x="142" y="9"/>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90" name="Freeform 1089"/>
            <p:cNvSpPr>
              <a:spLocks/>
            </p:cNvSpPr>
            <p:nvPr/>
          </p:nvSpPr>
          <p:spPr bwMode="auto">
            <a:xfrm>
              <a:off x="3922713" y="4665663"/>
              <a:ext cx="87313" cy="125413"/>
            </a:xfrm>
            <a:custGeom>
              <a:avLst/>
              <a:gdLst>
                <a:gd name="T0" fmla="*/ 0 w 55"/>
                <a:gd name="T1" fmla="*/ 64 h 79"/>
                <a:gd name="T2" fmla="*/ 0 w 55"/>
                <a:gd name="T3" fmla="*/ 64 h 79"/>
                <a:gd name="T4" fmla="*/ 3 w 55"/>
                <a:gd name="T5" fmla="*/ 67 h 79"/>
                <a:gd name="T6" fmla="*/ 3 w 55"/>
                <a:gd name="T7" fmla="*/ 70 h 79"/>
                <a:gd name="T8" fmla="*/ 3 w 55"/>
                <a:gd name="T9" fmla="*/ 70 h 79"/>
                <a:gd name="T10" fmla="*/ 6 w 55"/>
                <a:gd name="T11" fmla="*/ 73 h 79"/>
                <a:gd name="T12" fmla="*/ 9 w 55"/>
                <a:gd name="T13" fmla="*/ 73 h 79"/>
                <a:gd name="T14" fmla="*/ 12 w 55"/>
                <a:gd name="T15" fmla="*/ 73 h 79"/>
                <a:gd name="T16" fmla="*/ 15 w 55"/>
                <a:gd name="T17" fmla="*/ 70 h 79"/>
                <a:gd name="T18" fmla="*/ 15 w 55"/>
                <a:gd name="T19" fmla="*/ 70 h 79"/>
                <a:gd name="T20" fmla="*/ 15 w 55"/>
                <a:gd name="T21" fmla="*/ 73 h 79"/>
                <a:gd name="T22" fmla="*/ 18 w 55"/>
                <a:gd name="T23" fmla="*/ 73 h 79"/>
                <a:gd name="T24" fmla="*/ 18 w 55"/>
                <a:gd name="T25" fmla="*/ 79 h 79"/>
                <a:gd name="T26" fmla="*/ 21 w 55"/>
                <a:gd name="T27" fmla="*/ 79 h 79"/>
                <a:gd name="T28" fmla="*/ 24 w 55"/>
                <a:gd name="T29" fmla="*/ 76 h 79"/>
                <a:gd name="T30" fmla="*/ 24 w 55"/>
                <a:gd name="T31" fmla="*/ 73 h 79"/>
                <a:gd name="T32" fmla="*/ 27 w 55"/>
                <a:gd name="T33" fmla="*/ 73 h 79"/>
                <a:gd name="T34" fmla="*/ 30 w 55"/>
                <a:gd name="T35" fmla="*/ 73 h 79"/>
                <a:gd name="T36" fmla="*/ 33 w 55"/>
                <a:gd name="T37" fmla="*/ 67 h 79"/>
                <a:gd name="T38" fmla="*/ 36 w 55"/>
                <a:gd name="T39" fmla="*/ 61 h 79"/>
                <a:gd name="T40" fmla="*/ 40 w 55"/>
                <a:gd name="T41" fmla="*/ 55 h 79"/>
                <a:gd name="T42" fmla="*/ 40 w 55"/>
                <a:gd name="T43" fmla="*/ 52 h 79"/>
                <a:gd name="T44" fmla="*/ 43 w 55"/>
                <a:gd name="T45" fmla="*/ 46 h 79"/>
                <a:gd name="T46" fmla="*/ 49 w 55"/>
                <a:gd name="T47" fmla="*/ 40 h 79"/>
                <a:gd name="T48" fmla="*/ 49 w 55"/>
                <a:gd name="T49" fmla="*/ 37 h 79"/>
                <a:gd name="T50" fmla="*/ 49 w 55"/>
                <a:gd name="T51" fmla="*/ 37 h 79"/>
                <a:gd name="T52" fmla="*/ 55 w 55"/>
                <a:gd name="T53" fmla="*/ 31 h 79"/>
                <a:gd name="T54" fmla="*/ 52 w 55"/>
                <a:gd name="T55" fmla="*/ 28 h 79"/>
                <a:gd name="T56" fmla="*/ 49 w 55"/>
                <a:gd name="T57" fmla="*/ 25 h 79"/>
                <a:gd name="T58" fmla="*/ 49 w 55"/>
                <a:gd name="T59" fmla="*/ 25 h 79"/>
                <a:gd name="T60" fmla="*/ 46 w 55"/>
                <a:gd name="T61" fmla="*/ 22 h 79"/>
                <a:gd name="T62" fmla="*/ 46 w 55"/>
                <a:gd name="T63" fmla="*/ 19 h 79"/>
                <a:gd name="T64" fmla="*/ 40 w 55"/>
                <a:gd name="T65" fmla="*/ 13 h 79"/>
                <a:gd name="T66" fmla="*/ 36 w 55"/>
                <a:gd name="T67" fmla="*/ 13 h 79"/>
                <a:gd name="T68" fmla="*/ 33 w 55"/>
                <a:gd name="T69" fmla="*/ 10 h 79"/>
                <a:gd name="T70" fmla="*/ 21 w 55"/>
                <a:gd name="T71" fmla="*/ 7 h 79"/>
                <a:gd name="T72" fmla="*/ 18 w 55"/>
                <a:gd name="T73" fmla="*/ 3 h 79"/>
                <a:gd name="T74" fmla="*/ 12 w 55"/>
                <a:gd name="T75" fmla="*/ 0 h 79"/>
                <a:gd name="T76" fmla="*/ 9 w 55"/>
                <a:gd name="T77" fmla="*/ 3 h 79"/>
                <a:gd name="T78" fmla="*/ 3 w 55"/>
                <a:gd name="T79" fmla="*/ 7 h 79"/>
                <a:gd name="T80" fmla="*/ 3 w 55"/>
                <a:gd name="T81" fmla="*/ 7 h 79"/>
                <a:gd name="T82" fmla="*/ 3 w 55"/>
                <a:gd name="T83" fmla="*/ 7 h 79"/>
                <a:gd name="T84" fmla="*/ 3 w 55"/>
                <a:gd name="T85" fmla="*/ 7 h 79"/>
                <a:gd name="T86" fmla="*/ 0 w 55"/>
                <a:gd name="T87" fmla="*/ 13 h 79"/>
                <a:gd name="T88" fmla="*/ 0 w 55"/>
                <a:gd name="T89" fmla="*/ 19 h 79"/>
                <a:gd name="T90" fmla="*/ 0 w 55"/>
                <a:gd name="T91" fmla="*/ 22 h 79"/>
                <a:gd name="T92" fmla="*/ 0 w 55"/>
                <a:gd name="T93" fmla="*/ 25 h 79"/>
                <a:gd name="T94" fmla="*/ 0 w 55"/>
                <a:gd name="T95" fmla="*/ 28 h 79"/>
                <a:gd name="T96" fmla="*/ 3 w 55"/>
                <a:gd name="T97" fmla="*/ 31 h 79"/>
                <a:gd name="T98" fmla="*/ 6 w 55"/>
                <a:gd name="T99" fmla="*/ 34 h 79"/>
                <a:gd name="T100" fmla="*/ 9 w 55"/>
                <a:gd name="T101" fmla="*/ 37 h 79"/>
                <a:gd name="T102" fmla="*/ 9 w 55"/>
                <a:gd name="T103" fmla="*/ 40 h 79"/>
                <a:gd name="T104" fmla="*/ 9 w 55"/>
                <a:gd name="T105" fmla="*/ 43 h 79"/>
                <a:gd name="T106" fmla="*/ 9 w 55"/>
                <a:gd name="T107" fmla="*/ 46 h 79"/>
                <a:gd name="T108" fmla="*/ 6 w 55"/>
                <a:gd name="T109" fmla="*/ 49 h 79"/>
                <a:gd name="T110" fmla="*/ 6 w 55"/>
                <a:gd name="T111" fmla="*/ 55 h 79"/>
                <a:gd name="T112" fmla="*/ 9 w 55"/>
                <a:gd name="T113" fmla="*/ 55 h 79"/>
                <a:gd name="T114" fmla="*/ 6 w 55"/>
                <a:gd name="T115" fmla="*/ 61 h 79"/>
                <a:gd name="T116" fmla="*/ 0 w 55"/>
                <a:gd name="T117" fmla="*/ 64 h 79"/>
                <a:gd name="T118" fmla="*/ 0 w 55"/>
                <a:gd name="T119" fmla="*/ 6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 h="79">
                  <a:moveTo>
                    <a:pt x="0" y="64"/>
                  </a:moveTo>
                  <a:lnTo>
                    <a:pt x="0" y="64"/>
                  </a:lnTo>
                  <a:lnTo>
                    <a:pt x="3" y="67"/>
                  </a:lnTo>
                  <a:lnTo>
                    <a:pt x="3" y="70"/>
                  </a:lnTo>
                  <a:lnTo>
                    <a:pt x="3" y="70"/>
                  </a:lnTo>
                  <a:lnTo>
                    <a:pt x="6" y="73"/>
                  </a:lnTo>
                  <a:lnTo>
                    <a:pt x="9" y="73"/>
                  </a:lnTo>
                  <a:lnTo>
                    <a:pt x="12" y="73"/>
                  </a:lnTo>
                  <a:lnTo>
                    <a:pt x="15" y="70"/>
                  </a:lnTo>
                  <a:lnTo>
                    <a:pt x="15" y="70"/>
                  </a:lnTo>
                  <a:lnTo>
                    <a:pt x="15" y="73"/>
                  </a:lnTo>
                  <a:lnTo>
                    <a:pt x="18" y="73"/>
                  </a:lnTo>
                  <a:lnTo>
                    <a:pt x="18" y="79"/>
                  </a:lnTo>
                  <a:lnTo>
                    <a:pt x="21" y="79"/>
                  </a:lnTo>
                  <a:lnTo>
                    <a:pt x="24" y="76"/>
                  </a:lnTo>
                  <a:lnTo>
                    <a:pt x="24" y="73"/>
                  </a:lnTo>
                  <a:lnTo>
                    <a:pt x="27" y="73"/>
                  </a:lnTo>
                  <a:lnTo>
                    <a:pt x="30" y="73"/>
                  </a:lnTo>
                  <a:lnTo>
                    <a:pt x="33" y="67"/>
                  </a:lnTo>
                  <a:lnTo>
                    <a:pt x="36" y="61"/>
                  </a:lnTo>
                  <a:lnTo>
                    <a:pt x="40" y="55"/>
                  </a:lnTo>
                  <a:lnTo>
                    <a:pt x="40" y="52"/>
                  </a:lnTo>
                  <a:lnTo>
                    <a:pt x="43" y="46"/>
                  </a:lnTo>
                  <a:lnTo>
                    <a:pt x="49" y="40"/>
                  </a:lnTo>
                  <a:lnTo>
                    <a:pt x="49" y="37"/>
                  </a:lnTo>
                  <a:lnTo>
                    <a:pt x="49" y="37"/>
                  </a:lnTo>
                  <a:lnTo>
                    <a:pt x="55" y="31"/>
                  </a:lnTo>
                  <a:lnTo>
                    <a:pt x="52" y="28"/>
                  </a:lnTo>
                  <a:lnTo>
                    <a:pt x="49" y="25"/>
                  </a:lnTo>
                  <a:lnTo>
                    <a:pt x="49" y="25"/>
                  </a:lnTo>
                  <a:lnTo>
                    <a:pt x="46" y="22"/>
                  </a:lnTo>
                  <a:lnTo>
                    <a:pt x="46" y="19"/>
                  </a:lnTo>
                  <a:lnTo>
                    <a:pt x="40" y="13"/>
                  </a:lnTo>
                  <a:lnTo>
                    <a:pt x="36" y="13"/>
                  </a:lnTo>
                  <a:lnTo>
                    <a:pt x="33" y="10"/>
                  </a:lnTo>
                  <a:lnTo>
                    <a:pt x="21" y="7"/>
                  </a:lnTo>
                  <a:lnTo>
                    <a:pt x="18" y="3"/>
                  </a:lnTo>
                  <a:lnTo>
                    <a:pt x="12" y="0"/>
                  </a:lnTo>
                  <a:lnTo>
                    <a:pt x="9" y="3"/>
                  </a:lnTo>
                  <a:lnTo>
                    <a:pt x="3" y="7"/>
                  </a:lnTo>
                  <a:lnTo>
                    <a:pt x="3" y="7"/>
                  </a:lnTo>
                  <a:lnTo>
                    <a:pt x="3" y="7"/>
                  </a:lnTo>
                  <a:lnTo>
                    <a:pt x="3" y="7"/>
                  </a:lnTo>
                  <a:lnTo>
                    <a:pt x="0" y="13"/>
                  </a:lnTo>
                  <a:lnTo>
                    <a:pt x="0" y="19"/>
                  </a:lnTo>
                  <a:lnTo>
                    <a:pt x="0" y="22"/>
                  </a:lnTo>
                  <a:lnTo>
                    <a:pt x="0" y="25"/>
                  </a:lnTo>
                  <a:lnTo>
                    <a:pt x="0" y="28"/>
                  </a:lnTo>
                  <a:lnTo>
                    <a:pt x="3" y="31"/>
                  </a:lnTo>
                  <a:lnTo>
                    <a:pt x="6" y="34"/>
                  </a:lnTo>
                  <a:lnTo>
                    <a:pt x="9" y="37"/>
                  </a:lnTo>
                  <a:lnTo>
                    <a:pt x="9" y="40"/>
                  </a:lnTo>
                  <a:lnTo>
                    <a:pt x="9" y="43"/>
                  </a:lnTo>
                  <a:lnTo>
                    <a:pt x="9" y="46"/>
                  </a:lnTo>
                  <a:lnTo>
                    <a:pt x="6" y="49"/>
                  </a:lnTo>
                  <a:lnTo>
                    <a:pt x="6" y="55"/>
                  </a:lnTo>
                  <a:lnTo>
                    <a:pt x="9" y="55"/>
                  </a:lnTo>
                  <a:lnTo>
                    <a:pt x="6" y="61"/>
                  </a:lnTo>
                  <a:lnTo>
                    <a:pt x="0" y="64"/>
                  </a:lnTo>
                  <a:lnTo>
                    <a:pt x="0" y="64"/>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91" name="Freeform 1090"/>
            <p:cNvSpPr>
              <a:spLocks/>
            </p:cNvSpPr>
            <p:nvPr/>
          </p:nvSpPr>
          <p:spPr bwMode="auto">
            <a:xfrm>
              <a:off x="3817938" y="4656138"/>
              <a:ext cx="119063" cy="130175"/>
            </a:xfrm>
            <a:custGeom>
              <a:avLst/>
              <a:gdLst>
                <a:gd name="T0" fmla="*/ 30 w 75"/>
                <a:gd name="T1" fmla="*/ 82 h 82"/>
                <a:gd name="T2" fmla="*/ 33 w 75"/>
                <a:gd name="T3" fmla="*/ 82 h 82"/>
                <a:gd name="T4" fmla="*/ 42 w 75"/>
                <a:gd name="T5" fmla="*/ 82 h 82"/>
                <a:gd name="T6" fmla="*/ 39 w 75"/>
                <a:gd name="T7" fmla="*/ 76 h 82"/>
                <a:gd name="T8" fmla="*/ 36 w 75"/>
                <a:gd name="T9" fmla="*/ 73 h 82"/>
                <a:gd name="T10" fmla="*/ 39 w 75"/>
                <a:gd name="T11" fmla="*/ 67 h 82"/>
                <a:gd name="T12" fmla="*/ 51 w 75"/>
                <a:gd name="T13" fmla="*/ 67 h 82"/>
                <a:gd name="T14" fmla="*/ 60 w 75"/>
                <a:gd name="T15" fmla="*/ 64 h 82"/>
                <a:gd name="T16" fmla="*/ 66 w 75"/>
                <a:gd name="T17" fmla="*/ 70 h 82"/>
                <a:gd name="T18" fmla="*/ 75 w 75"/>
                <a:gd name="T19" fmla="*/ 61 h 82"/>
                <a:gd name="T20" fmla="*/ 72 w 75"/>
                <a:gd name="T21" fmla="*/ 55 h 82"/>
                <a:gd name="T22" fmla="*/ 75 w 75"/>
                <a:gd name="T23" fmla="*/ 49 h 82"/>
                <a:gd name="T24" fmla="*/ 75 w 75"/>
                <a:gd name="T25" fmla="*/ 43 h 82"/>
                <a:gd name="T26" fmla="*/ 69 w 75"/>
                <a:gd name="T27" fmla="*/ 37 h 82"/>
                <a:gd name="T28" fmla="*/ 66 w 75"/>
                <a:gd name="T29" fmla="*/ 31 h 82"/>
                <a:gd name="T30" fmla="*/ 66 w 75"/>
                <a:gd name="T31" fmla="*/ 25 h 82"/>
                <a:gd name="T32" fmla="*/ 69 w 75"/>
                <a:gd name="T33" fmla="*/ 13 h 82"/>
                <a:gd name="T34" fmla="*/ 69 w 75"/>
                <a:gd name="T35" fmla="*/ 13 h 82"/>
                <a:gd name="T36" fmla="*/ 75 w 75"/>
                <a:gd name="T37" fmla="*/ 6 h 82"/>
                <a:gd name="T38" fmla="*/ 63 w 75"/>
                <a:gd name="T39" fmla="*/ 3 h 82"/>
                <a:gd name="T40" fmla="*/ 54 w 75"/>
                <a:gd name="T41" fmla="*/ 0 h 82"/>
                <a:gd name="T42" fmla="*/ 45 w 75"/>
                <a:gd name="T43" fmla="*/ 0 h 82"/>
                <a:gd name="T44" fmla="*/ 30 w 75"/>
                <a:gd name="T45" fmla="*/ 0 h 82"/>
                <a:gd name="T46" fmla="*/ 18 w 75"/>
                <a:gd name="T47" fmla="*/ 3 h 82"/>
                <a:gd name="T48" fmla="*/ 18 w 75"/>
                <a:gd name="T49" fmla="*/ 6 h 82"/>
                <a:gd name="T50" fmla="*/ 15 w 75"/>
                <a:gd name="T51" fmla="*/ 13 h 82"/>
                <a:gd name="T52" fmla="*/ 9 w 75"/>
                <a:gd name="T53" fmla="*/ 19 h 82"/>
                <a:gd name="T54" fmla="*/ 3 w 75"/>
                <a:gd name="T55" fmla="*/ 25 h 82"/>
                <a:gd name="T56" fmla="*/ 0 w 75"/>
                <a:gd name="T57" fmla="*/ 37 h 82"/>
                <a:gd name="T58" fmla="*/ 3 w 75"/>
                <a:gd name="T59" fmla="*/ 40 h 82"/>
                <a:gd name="T60" fmla="*/ 6 w 75"/>
                <a:gd name="T61" fmla="*/ 43 h 82"/>
                <a:gd name="T62" fmla="*/ 9 w 75"/>
                <a:gd name="T63" fmla="*/ 49 h 82"/>
                <a:gd name="T64" fmla="*/ 12 w 75"/>
                <a:gd name="T65" fmla="*/ 52 h 82"/>
                <a:gd name="T66" fmla="*/ 15 w 75"/>
                <a:gd name="T67" fmla="*/ 55 h 82"/>
                <a:gd name="T68" fmla="*/ 18 w 75"/>
                <a:gd name="T69" fmla="*/ 64 h 82"/>
                <a:gd name="T70" fmla="*/ 21 w 75"/>
                <a:gd name="T71" fmla="*/ 70 h 82"/>
                <a:gd name="T72" fmla="*/ 27 w 75"/>
                <a:gd name="T73" fmla="*/ 76 h 82"/>
                <a:gd name="T74" fmla="*/ 27 w 75"/>
                <a:gd name="T75" fmla="*/ 7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5" h="82">
                  <a:moveTo>
                    <a:pt x="30" y="82"/>
                  </a:moveTo>
                  <a:lnTo>
                    <a:pt x="30" y="82"/>
                  </a:lnTo>
                  <a:lnTo>
                    <a:pt x="33" y="82"/>
                  </a:lnTo>
                  <a:lnTo>
                    <a:pt x="33" y="82"/>
                  </a:lnTo>
                  <a:lnTo>
                    <a:pt x="36" y="82"/>
                  </a:lnTo>
                  <a:lnTo>
                    <a:pt x="42" y="82"/>
                  </a:lnTo>
                  <a:lnTo>
                    <a:pt x="42" y="82"/>
                  </a:lnTo>
                  <a:lnTo>
                    <a:pt x="39" y="76"/>
                  </a:lnTo>
                  <a:lnTo>
                    <a:pt x="39" y="76"/>
                  </a:lnTo>
                  <a:lnTo>
                    <a:pt x="36" y="73"/>
                  </a:lnTo>
                  <a:lnTo>
                    <a:pt x="36" y="67"/>
                  </a:lnTo>
                  <a:lnTo>
                    <a:pt x="39" y="67"/>
                  </a:lnTo>
                  <a:lnTo>
                    <a:pt x="45" y="67"/>
                  </a:lnTo>
                  <a:lnTo>
                    <a:pt x="51" y="67"/>
                  </a:lnTo>
                  <a:lnTo>
                    <a:pt x="54" y="64"/>
                  </a:lnTo>
                  <a:lnTo>
                    <a:pt x="60" y="64"/>
                  </a:lnTo>
                  <a:lnTo>
                    <a:pt x="63" y="70"/>
                  </a:lnTo>
                  <a:lnTo>
                    <a:pt x="66" y="70"/>
                  </a:lnTo>
                  <a:lnTo>
                    <a:pt x="72" y="67"/>
                  </a:lnTo>
                  <a:lnTo>
                    <a:pt x="75" y="61"/>
                  </a:lnTo>
                  <a:lnTo>
                    <a:pt x="72" y="61"/>
                  </a:lnTo>
                  <a:lnTo>
                    <a:pt x="72" y="55"/>
                  </a:lnTo>
                  <a:lnTo>
                    <a:pt x="75" y="52"/>
                  </a:lnTo>
                  <a:lnTo>
                    <a:pt x="75" y="49"/>
                  </a:lnTo>
                  <a:lnTo>
                    <a:pt x="75" y="46"/>
                  </a:lnTo>
                  <a:lnTo>
                    <a:pt x="75" y="43"/>
                  </a:lnTo>
                  <a:lnTo>
                    <a:pt x="72" y="40"/>
                  </a:lnTo>
                  <a:lnTo>
                    <a:pt x="69" y="37"/>
                  </a:lnTo>
                  <a:lnTo>
                    <a:pt x="66" y="34"/>
                  </a:lnTo>
                  <a:lnTo>
                    <a:pt x="66" y="31"/>
                  </a:lnTo>
                  <a:lnTo>
                    <a:pt x="66" y="28"/>
                  </a:lnTo>
                  <a:lnTo>
                    <a:pt x="66" y="25"/>
                  </a:lnTo>
                  <a:lnTo>
                    <a:pt x="66" y="19"/>
                  </a:lnTo>
                  <a:lnTo>
                    <a:pt x="69" y="13"/>
                  </a:lnTo>
                  <a:lnTo>
                    <a:pt x="69" y="13"/>
                  </a:lnTo>
                  <a:lnTo>
                    <a:pt x="69" y="13"/>
                  </a:lnTo>
                  <a:lnTo>
                    <a:pt x="75" y="6"/>
                  </a:lnTo>
                  <a:lnTo>
                    <a:pt x="75" y="6"/>
                  </a:lnTo>
                  <a:lnTo>
                    <a:pt x="69" y="3"/>
                  </a:lnTo>
                  <a:lnTo>
                    <a:pt x="63" y="3"/>
                  </a:lnTo>
                  <a:lnTo>
                    <a:pt x="57" y="0"/>
                  </a:lnTo>
                  <a:lnTo>
                    <a:pt x="54" y="0"/>
                  </a:lnTo>
                  <a:lnTo>
                    <a:pt x="51" y="0"/>
                  </a:lnTo>
                  <a:lnTo>
                    <a:pt x="45" y="0"/>
                  </a:lnTo>
                  <a:lnTo>
                    <a:pt x="36" y="3"/>
                  </a:lnTo>
                  <a:lnTo>
                    <a:pt x="30" y="0"/>
                  </a:lnTo>
                  <a:lnTo>
                    <a:pt x="21" y="0"/>
                  </a:lnTo>
                  <a:lnTo>
                    <a:pt x="18" y="3"/>
                  </a:lnTo>
                  <a:lnTo>
                    <a:pt x="18" y="6"/>
                  </a:lnTo>
                  <a:lnTo>
                    <a:pt x="18" y="6"/>
                  </a:lnTo>
                  <a:lnTo>
                    <a:pt x="15" y="9"/>
                  </a:lnTo>
                  <a:lnTo>
                    <a:pt x="15" y="13"/>
                  </a:lnTo>
                  <a:lnTo>
                    <a:pt x="12" y="16"/>
                  </a:lnTo>
                  <a:lnTo>
                    <a:pt x="9" y="19"/>
                  </a:lnTo>
                  <a:lnTo>
                    <a:pt x="6" y="19"/>
                  </a:lnTo>
                  <a:lnTo>
                    <a:pt x="3" y="25"/>
                  </a:lnTo>
                  <a:lnTo>
                    <a:pt x="3" y="28"/>
                  </a:lnTo>
                  <a:lnTo>
                    <a:pt x="0" y="37"/>
                  </a:lnTo>
                  <a:lnTo>
                    <a:pt x="0" y="37"/>
                  </a:lnTo>
                  <a:lnTo>
                    <a:pt x="3" y="40"/>
                  </a:lnTo>
                  <a:lnTo>
                    <a:pt x="6" y="43"/>
                  </a:lnTo>
                  <a:lnTo>
                    <a:pt x="6" y="43"/>
                  </a:lnTo>
                  <a:lnTo>
                    <a:pt x="9" y="46"/>
                  </a:lnTo>
                  <a:lnTo>
                    <a:pt x="9" y="49"/>
                  </a:lnTo>
                  <a:lnTo>
                    <a:pt x="12" y="52"/>
                  </a:lnTo>
                  <a:lnTo>
                    <a:pt x="12" y="52"/>
                  </a:lnTo>
                  <a:lnTo>
                    <a:pt x="15" y="52"/>
                  </a:lnTo>
                  <a:lnTo>
                    <a:pt x="15" y="55"/>
                  </a:lnTo>
                  <a:lnTo>
                    <a:pt x="18" y="61"/>
                  </a:lnTo>
                  <a:lnTo>
                    <a:pt x="18" y="64"/>
                  </a:lnTo>
                  <a:lnTo>
                    <a:pt x="18" y="67"/>
                  </a:lnTo>
                  <a:lnTo>
                    <a:pt x="21" y="70"/>
                  </a:lnTo>
                  <a:lnTo>
                    <a:pt x="21" y="73"/>
                  </a:lnTo>
                  <a:lnTo>
                    <a:pt x="27" y="76"/>
                  </a:lnTo>
                  <a:lnTo>
                    <a:pt x="27" y="76"/>
                  </a:lnTo>
                  <a:lnTo>
                    <a:pt x="27" y="79"/>
                  </a:lnTo>
                  <a:lnTo>
                    <a:pt x="30" y="82"/>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92" name="Freeform 1091"/>
            <p:cNvSpPr>
              <a:spLocks/>
            </p:cNvSpPr>
            <p:nvPr/>
          </p:nvSpPr>
          <p:spPr bwMode="auto">
            <a:xfrm>
              <a:off x="3713163" y="4579938"/>
              <a:ext cx="152400" cy="230188"/>
            </a:xfrm>
            <a:custGeom>
              <a:avLst/>
              <a:gdLst>
                <a:gd name="T0" fmla="*/ 15 w 96"/>
                <a:gd name="T1" fmla="*/ 64 h 145"/>
                <a:gd name="T2" fmla="*/ 21 w 96"/>
                <a:gd name="T3" fmla="*/ 64 h 145"/>
                <a:gd name="T4" fmla="*/ 27 w 96"/>
                <a:gd name="T5" fmla="*/ 70 h 145"/>
                <a:gd name="T6" fmla="*/ 24 w 96"/>
                <a:gd name="T7" fmla="*/ 79 h 145"/>
                <a:gd name="T8" fmla="*/ 27 w 96"/>
                <a:gd name="T9" fmla="*/ 82 h 145"/>
                <a:gd name="T10" fmla="*/ 33 w 96"/>
                <a:gd name="T11" fmla="*/ 85 h 145"/>
                <a:gd name="T12" fmla="*/ 36 w 96"/>
                <a:gd name="T13" fmla="*/ 88 h 145"/>
                <a:gd name="T14" fmla="*/ 33 w 96"/>
                <a:gd name="T15" fmla="*/ 94 h 145"/>
                <a:gd name="T16" fmla="*/ 30 w 96"/>
                <a:gd name="T17" fmla="*/ 103 h 145"/>
                <a:gd name="T18" fmla="*/ 27 w 96"/>
                <a:gd name="T19" fmla="*/ 112 h 145"/>
                <a:gd name="T20" fmla="*/ 27 w 96"/>
                <a:gd name="T21" fmla="*/ 118 h 145"/>
                <a:gd name="T22" fmla="*/ 27 w 96"/>
                <a:gd name="T23" fmla="*/ 124 h 145"/>
                <a:gd name="T24" fmla="*/ 36 w 96"/>
                <a:gd name="T25" fmla="*/ 130 h 145"/>
                <a:gd name="T26" fmla="*/ 39 w 96"/>
                <a:gd name="T27" fmla="*/ 136 h 145"/>
                <a:gd name="T28" fmla="*/ 48 w 96"/>
                <a:gd name="T29" fmla="*/ 145 h 145"/>
                <a:gd name="T30" fmla="*/ 54 w 96"/>
                <a:gd name="T31" fmla="*/ 142 h 145"/>
                <a:gd name="T32" fmla="*/ 57 w 96"/>
                <a:gd name="T33" fmla="*/ 142 h 145"/>
                <a:gd name="T34" fmla="*/ 60 w 96"/>
                <a:gd name="T35" fmla="*/ 136 h 145"/>
                <a:gd name="T36" fmla="*/ 72 w 96"/>
                <a:gd name="T37" fmla="*/ 136 h 145"/>
                <a:gd name="T38" fmla="*/ 78 w 96"/>
                <a:gd name="T39" fmla="*/ 127 h 145"/>
                <a:gd name="T40" fmla="*/ 87 w 96"/>
                <a:gd name="T41" fmla="*/ 130 h 145"/>
                <a:gd name="T42" fmla="*/ 96 w 96"/>
                <a:gd name="T43" fmla="*/ 130 h 145"/>
                <a:gd name="T44" fmla="*/ 93 w 96"/>
                <a:gd name="T45" fmla="*/ 124 h 145"/>
                <a:gd name="T46" fmla="*/ 87 w 96"/>
                <a:gd name="T47" fmla="*/ 121 h 145"/>
                <a:gd name="T48" fmla="*/ 84 w 96"/>
                <a:gd name="T49" fmla="*/ 115 h 145"/>
                <a:gd name="T50" fmla="*/ 84 w 96"/>
                <a:gd name="T51" fmla="*/ 109 h 145"/>
                <a:gd name="T52" fmla="*/ 81 w 96"/>
                <a:gd name="T53" fmla="*/ 100 h 145"/>
                <a:gd name="T54" fmla="*/ 78 w 96"/>
                <a:gd name="T55" fmla="*/ 100 h 145"/>
                <a:gd name="T56" fmla="*/ 75 w 96"/>
                <a:gd name="T57" fmla="*/ 94 h 145"/>
                <a:gd name="T58" fmla="*/ 72 w 96"/>
                <a:gd name="T59" fmla="*/ 91 h 145"/>
                <a:gd name="T60" fmla="*/ 66 w 96"/>
                <a:gd name="T61" fmla="*/ 85 h 145"/>
                <a:gd name="T62" fmla="*/ 69 w 96"/>
                <a:gd name="T63" fmla="*/ 76 h 145"/>
                <a:gd name="T64" fmla="*/ 72 w 96"/>
                <a:gd name="T65" fmla="*/ 67 h 145"/>
                <a:gd name="T66" fmla="*/ 78 w 96"/>
                <a:gd name="T67" fmla="*/ 64 h 145"/>
                <a:gd name="T68" fmla="*/ 81 w 96"/>
                <a:gd name="T69" fmla="*/ 57 h 145"/>
                <a:gd name="T70" fmla="*/ 84 w 96"/>
                <a:gd name="T71" fmla="*/ 54 h 145"/>
                <a:gd name="T72" fmla="*/ 81 w 96"/>
                <a:gd name="T73" fmla="*/ 51 h 145"/>
                <a:gd name="T74" fmla="*/ 81 w 96"/>
                <a:gd name="T75" fmla="*/ 42 h 145"/>
                <a:gd name="T76" fmla="*/ 66 w 96"/>
                <a:gd name="T77" fmla="*/ 36 h 145"/>
                <a:gd name="T78" fmla="*/ 60 w 96"/>
                <a:gd name="T79" fmla="*/ 33 h 145"/>
                <a:gd name="T80" fmla="*/ 54 w 96"/>
                <a:gd name="T81" fmla="*/ 36 h 145"/>
                <a:gd name="T82" fmla="*/ 54 w 96"/>
                <a:gd name="T83" fmla="*/ 36 h 145"/>
                <a:gd name="T84" fmla="*/ 57 w 96"/>
                <a:gd name="T85" fmla="*/ 27 h 145"/>
                <a:gd name="T86" fmla="*/ 51 w 96"/>
                <a:gd name="T87" fmla="*/ 18 h 145"/>
                <a:gd name="T88" fmla="*/ 39 w 96"/>
                <a:gd name="T89" fmla="*/ 9 h 145"/>
                <a:gd name="T90" fmla="*/ 33 w 96"/>
                <a:gd name="T91" fmla="*/ 3 h 145"/>
                <a:gd name="T92" fmla="*/ 30 w 96"/>
                <a:gd name="T93" fmla="*/ 0 h 145"/>
                <a:gd name="T94" fmla="*/ 24 w 96"/>
                <a:gd name="T95" fmla="*/ 9 h 145"/>
                <a:gd name="T96" fmla="*/ 18 w 96"/>
                <a:gd name="T97" fmla="*/ 12 h 145"/>
                <a:gd name="T98" fmla="*/ 12 w 96"/>
                <a:gd name="T99" fmla="*/ 21 h 145"/>
                <a:gd name="T100" fmla="*/ 21 w 96"/>
                <a:gd name="T101" fmla="*/ 24 h 145"/>
                <a:gd name="T102" fmla="*/ 24 w 96"/>
                <a:gd name="T103" fmla="*/ 33 h 145"/>
                <a:gd name="T104" fmla="*/ 12 w 96"/>
                <a:gd name="T105" fmla="*/ 33 h 145"/>
                <a:gd name="T106" fmla="*/ 9 w 96"/>
                <a:gd name="T107" fmla="*/ 33 h 145"/>
                <a:gd name="T108" fmla="*/ 6 w 96"/>
                <a:gd name="T109" fmla="*/ 42 h 145"/>
                <a:gd name="T110" fmla="*/ 3 w 96"/>
                <a:gd name="T111" fmla="*/ 51 h 145"/>
                <a:gd name="T112" fmla="*/ 15 w 96"/>
                <a:gd name="T113" fmla="*/ 6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6" h="145">
                  <a:moveTo>
                    <a:pt x="15" y="64"/>
                  </a:moveTo>
                  <a:lnTo>
                    <a:pt x="15" y="64"/>
                  </a:lnTo>
                  <a:lnTo>
                    <a:pt x="18" y="67"/>
                  </a:lnTo>
                  <a:lnTo>
                    <a:pt x="21" y="64"/>
                  </a:lnTo>
                  <a:lnTo>
                    <a:pt x="24" y="64"/>
                  </a:lnTo>
                  <a:lnTo>
                    <a:pt x="27" y="70"/>
                  </a:lnTo>
                  <a:lnTo>
                    <a:pt x="27" y="73"/>
                  </a:lnTo>
                  <a:lnTo>
                    <a:pt x="24" y="79"/>
                  </a:lnTo>
                  <a:lnTo>
                    <a:pt x="24" y="79"/>
                  </a:lnTo>
                  <a:lnTo>
                    <a:pt x="27" y="82"/>
                  </a:lnTo>
                  <a:lnTo>
                    <a:pt x="30" y="82"/>
                  </a:lnTo>
                  <a:lnTo>
                    <a:pt x="33" y="85"/>
                  </a:lnTo>
                  <a:lnTo>
                    <a:pt x="33" y="88"/>
                  </a:lnTo>
                  <a:lnTo>
                    <a:pt x="36" y="88"/>
                  </a:lnTo>
                  <a:lnTo>
                    <a:pt x="36" y="88"/>
                  </a:lnTo>
                  <a:lnTo>
                    <a:pt x="33" y="94"/>
                  </a:lnTo>
                  <a:lnTo>
                    <a:pt x="33" y="97"/>
                  </a:lnTo>
                  <a:lnTo>
                    <a:pt x="30" y="103"/>
                  </a:lnTo>
                  <a:lnTo>
                    <a:pt x="30" y="109"/>
                  </a:lnTo>
                  <a:lnTo>
                    <a:pt x="27" y="112"/>
                  </a:lnTo>
                  <a:lnTo>
                    <a:pt x="27" y="115"/>
                  </a:lnTo>
                  <a:lnTo>
                    <a:pt x="27" y="118"/>
                  </a:lnTo>
                  <a:lnTo>
                    <a:pt x="27" y="118"/>
                  </a:lnTo>
                  <a:lnTo>
                    <a:pt x="27" y="124"/>
                  </a:lnTo>
                  <a:lnTo>
                    <a:pt x="30" y="127"/>
                  </a:lnTo>
                  <a:lnTo>
                    <a:pt x="36" y="130"/>
                  </a:lnTo>
                  <a:lnTo>
                    <a:pt x="36" y="133"/>
                  </a:lnTo>
                  <a:lnTo>
                    <a:pt x="39" y="136"/>
                  </a:lnTo>
                  <a:lnTo>
                    <a:pt x="45" y="142"/>
                  </a:lnTo>
                  <a:lnTo>
                    <a:pt x="48" y="145"/>
                  </a:lnTo>
                  <a:lnTo>
                    <a:pt x="51" y="142"/>
                  </a:lnTo>
                  <a:lnTo>
                    <a:pt x="54" y="142"/>
                  </a:lnTo>
                  <a:lnTo>
                    <a:pt x="54" y="142"/>
                  </a:lnTo>
                  <a:lnTo>
                    <a:pt x="57" y="142"/>
                  </a:lnTo>
                  <a:lnTo>
                    <a:pt x="60" y="139"/>
                  </a:lnTo>
                  <a:lnTo>
                    <a:pt x="60" y="136"/>
                  </a:lnTo>
                  <a:lnTo>
                    <a:pt x="66" y="136"/>
                  </a:lnTo>
                  <a:lnTo>
                    <a:pt x="72" y="136"/>
                  </a:lnTo>
                  <a:lnTo>
                    <a:pt x="75" y="130"/>
                  </a:lnTo>
                  <a:lnTo>
                    <a:pt x="78" y="127"/>
                  </a:lnTo>
                  <a:lnTo>
                    <a:pt x="84" y="127"/>
                  </a:lnTo>
                  <a:lnTo>
                    <a:pt x="87" y="130"/>
                  </a:lnTo>
                  <a:lnTo>
                    <a:pt x="90" y="130"/>
                  </a:lnTo>
                  <a:lnTo>
                    <a:pt x="96" y="130"/>
                  </a:lnTo>
                  <a:lnTo>
                    <a:pt x="93" y="127"/>
                  </a:lnTo>
                  <a:lnTo>
                    <a:pt x="93" y="124"/>
                  </a:lnTo>
                  <a:lnTo>
                    <a:pt x="93" y="124"/>
                  </a:lnTo>
                  <a:lnTo>
                    <a:pt x="87" y="121"/>
                  </a:lnTo>
                  <a:lnTo>
                    <a:pt x="87" y="118"/>
                  </a:lnTo>
                  <a:lnTo>
                    <a:pt x="84" y="115"/>
                  </a:lnTo>
                  <a:lnTo>
                    <a:pt x="84" y="112"/>
                  </a:lnTo>
                  <a:lnTo>
                    <a:pt x="84" y="109"/>
                  </a:lnTo>
                  <a:lnTo>
                    <a:pt x="81" y="103"/>
                  </a:lnTo>
                  <a:lnTo>
                    <a:pt x="81" y="100"/>
                  </a:lnTo>
                  <a:lnTo>
                    <a:pt x="78" y="100"/>
                  </a:lnTo>
                  <a:lnTo>
                    <a:pt x="78" y="100"/>
                  </a:lnTo>
                  <a:lnTo>
                    <a:pt x="75" y="97"/>
                  </a:lnTo>
                  <a:lnTo>
                    <a:pt x="75" y="94"/>
                  </a:lnTo>
                  <a:lnTo>
                    <a:pt x="72" y="91"/>
                  </a:lnTo>
                  <a:lnTo>
                    <a:pt x="72" y="91"/>
                  </a:lnTo>
                  <a:lnTo>
                    <a:pt x="69" y="88"/>
                  </a:lnTo>
                  <a:lnTo>
                    <a:pt x="66" y="85"/>
                  </a:lnTo>
                  <a:lnTo>
                    <a:pt x="66" y="85"/>
                  </a:lnTo>
                  <a:lnTo>
                    <a:pt x="69" y="76"/>
                  </a:lnTo>
                  <a:lnTo>
                    <a:pt x="69" y="73"/>
                  </a:lnTo>
                  <a:lnTo>
                    <a:pt x="72" y="67"/>
                  </a:lnTo>
                  <a:lnTo>
                    <a:pt x="75" y="67"/>
                  </a:lnTo>
                  <a:lnTo>
                    <a:pt x="78" y="64"/>
                  </a:lnTo>
                  <a:lnTo>
                    <a:pt x="81" y="61"/>
                  </a:lnTo>
                  <a:lnTo>
                    <a:pt x="81" y="57"/>
                  </a:lnTo>
                  <a:lnTo>
                    <a:pt x="84" y="54"/>
                  </a:lnTo>
                  <a:lnTo>
                    <a:pt x="84" y="54"/>
                  </a:lnTo>
                  <a:lnTo>
                    <a:pt x="84" y="54"/>
                  </a:lnTo>
                  <a:lnTo>
                    <a:pt x="81" y="51"/>
                  </a:lnTo>
                  <a:lnTo>
                    <a:pt x="81" y="45"/>
                  </a:lnTo>
                  <a:lnTo>
                    <a:pt x="81" y="42"/>
                  </a:lnTo>
                  <a:lnTo>
                    <a:pt x="72" y="42"/>
                  </a:lnTo>
                  <a:lnTo>
                    <a:pt x="66" y="36"/>
                  </a:lnTo>
                  <a:lnTo>
                    <a:pt x="63" y="33"/>
                  </a:lnTo>
                  <a:lnTo>
                    <a:pt x="60" y="33"/>
                  </a:lnTo>
                  <a:lnTo>
                    <a:pt x="57" y="33"/>
                  </a:lnTo>
                  <a:lnTo>
                    <a:pt x="54" y="36"/>
                  </a:lnTo>
                  <a:lnTo>
                    <a:pt x="54" y="42"/>
                  </a:lnTo>
                  <a:lnTo>
                    <a:pt x="54" y="36"/>
                  </a:lnTo>
                  <a:lnTo>
                    <a:pt x="54" y="30"/>
                  </a:lnTo>
                  <a:lnTo>
                    <a:pt x="57" y="27"/>
                  </a:lnTo>
                  <a:lnTo>
                    <a:pt x="54" y="21"/>
                  </a:lnTo>
                  <a:lnTo>
                    <a:pt x="51" y="18"/>
                  </a:lnTo>
                  <a:lnTo>
                    <a:pt x="42" y="15"/>
                  </a:lnTo>
                  <a:lnTo>
                    <a:pt x="39" y="9"/>
                  </a:lnTo>
                  <a:lnTo>
                    <a:pt x="39" y="6"/>
                  </a:lnTo>
                  <a:lnTo>
                    <a:pt x="33" y="3"/>
                  </a:lnTo>
                  <a:lnTo>
                    <a:pt x="30" y="0"/>
                  </a:lnTo>
                  <a:lnTo>
                    <a:pt x="30" y="0"/>
                  </a:lnTo>
                  <a:lnTo>
                    <a:pt x="30" y="3"/>
                  </a:lnTo>
                  <a:lnTo>
                    <a:pt x="24" y="9"/>
                  </a:lnTo>
                  <a:lnTo>
                    <a:pt x="21" y="12"/>
                  </a:lnTo>
                  <a:lnTo>
                    <a:pt x="18" y="12"/>
                  </a:lnTo>
                  <a:lnTo>
                    <a:pt x="12" y="18"/>
                  </a:lnTo>
                  <a:lnTo>
                    <a:pt x="12" y="21"/>
                  </a:lnTo>
                  <a:lnTo>
                    <a:pt x="15" y="24"/>
                  </a:lnTo>
                  <a:lnTo>
                    <a:pt x="21" y="24"/>
                  </a:lnTo>
                  <a:lnTo>
                    <a:pt x="24" y="27"/>
                  </a:lnTo>
                  <a:lnTo>
                    <a:pt x="24" y="33"/>
                  </a:lnTo>
                  <a:lnTo>
                    <a:pt x="18" y="33"/>
                  </a:lnTo>
                  <a:lnTo>
                    <a:pt x="12" y="33"/>
                  </a:lnTo>
                  <a:lnTo>
                    <a:pt x="12" y="36"/>
                  </a:lnTo>
                  <a:lnTo>
                    <a:pt x="9" y="33"/>
                  </a:lnTo>
                  <a:lnTo>
                    <a:pt x="6" y="36"/>
                  </a:lnTo>
                  <a:lnTo>
                    <a:pt x="6" y="42"/>
                  </a:lnTo>
                  <a:lnTo>
                    <a:pt x="0" y="45"/>
                  </a:lnTo>
                  <a:lnTo>
                    <a:pt x="3" y="51"/>
                  </a:lnTo>
                  <a:lnTo>
                    <a:pt x="6" y="57"/>
                  </a:lnTo>
                  <a:lnTo>
                    <a:pt x="15" y="64"/>
                  </a:lnTo>
                  <a:lnTo>
                    <a:pt x="15" y="64"/>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93" name="Freeform 1092"/>
            <p:cNvSpPr>
              <a:spLocks noEditPoints="1"/>
            </p:cNvSpPr>
            <p:nvPr/>
          </p:nvSpPr>
          <p:spPr bwMode="auto">
            <a:xfrm>
              <a:off x="3357563" y="4456113"/>
              <a:ext cx="403225" cy="368300"/>
            </a:xfrm>
            <a:custGeom>
              <a:avLst/>
              <a:gdLst>
                <a:gd name="T0" fmla="*/ 48 w 84"/>
                <a:gd name="T1" fmla="*/ 77 h 77"/>
                <a:gd name="T2" fmla="*/ 56 w 84"/>
                <a:gd name="T3" fmla="*/ 69 h 77"/>
                <a:gd name="T4" fmla="*/ 59 w 84"/>
                <a:gd name="T5" fmla="*/ 65 h 77"/>
                <a:gd name="T6" fmla="*/ 56 w 84"/>
                <a:gd name="T7" fmla="*/ 58 h 77"/>
                <a:gd name="T8" fmla="*/ 54 w 84"/>
                <a:gd name="T9" fmla="*/ 54 h 77"/>
                <a:gd name="T10" fmla="*/ 63 w 84"/>
                <a:gd name="T11" fmla="*/ 56 h 77"/>
                <a:gd name="T12" fmla="*/ 73 w 84"/>
                <a:gd name="T13" fmla="*/ 52 h 77"/>
                <a:gd name="T14" fmla="*/ 76 w 84"/>
                <a:gd name="T15" fmla="*/ 45 h 77"/>
                <a:gd name="T16" fmla="*/ 77 w 84"/>
                <a:gd name="T17" fmla="*/ 37 h 77"/>
                <a:gd name="T18" fmla="*/ 82 w 84"/>
                <a:gd name="T19" fmla="*/ 35 h 77"/>
                <a:gd name="T20" fmla="*/ 80 w 84"/>
                <a:gd name="T21" fmla="*/ 30 h 77"/>
                <a:gd name="T22" fmla="*/ 84 w 84"/>
                <a:gd name="T23" fmla="*/ 26 h 77"/>
                <a:gd name="T24" fmla="*/ 78 w 84"/>
                <a:gd name="T25" fmla="*/ 25 h 77"/>
                <a:gd name="T26" fmla="*/ 74 w 84"/>
                <a:gd name="T27" fmla="*/ 25 h 77"/>
                <a:gd name="T28" fmla="*/ 77 w 84"/>
                <a:gd name="T29" fmla="*/ 22 h 77"/>
                <a:gd name="T30" fmla="*/ 72 w 84"/>
                <a:gd name="T31" fmla="*/ 19 h 77"/>
                <a:gd name="T32" fmla="*/ 68 w 84"/>
                <a:gd name="T33" fmla="*/ 16 h 77"/>
                <a:gd name="T34" fmla="*/ 65 w 84"/>
                <a:gd name="T35" fmla="*/ 15 h 77"/>
                <a:gd name="T36" fmla="*/ 71 w 84"/>
                <a:gd name="T37" fmla="*/ 13 h 77"/>
                <a:gd name="T38" fmla="*/ 63 w 84"/>
                <a:gd name="T39" fmla="*/ 11 h 77"/>
                <a:gd name="T40" fmla="*/ 55 w 84"/>
                <a:gd name="T41" fmla="*/ 14 h 77"/>
                <a:gd name="T42" fmla="*/ 50 w 84"/>
                <a:gd name="T43" fmla="*/ 16 h 77"/>
                <a:gd name="T44" fmla="*/ 36 w 84"/>
                <a:gd name="T45" fmla="*/ 14 h 77"/>
                <a:gd name="T46" fmla="*/ 33 w 84"/>
                <a:gd name="T47" fmla="*/ 11 h 77"/>
                <a:gd name="T48" fmla="*/ 26 w 84"/>
                <a:gd name="T49" fmla="*/ 7 h 77"/>
                <a:gd name="T50" fmla="*/ 22 w 84"/>
                <a:gd name="T51" fmla="*/ 2 h 77"/>
                <a:gd name="T52" fmla="*/ 19 w 84"/>
                <a:gd name="T53" fmla="*/ 7 h 77"/>
                <a:gd name="T54" fmla="*/ 21 w 84"/>
                <a:gd name="T55" fmla="*/ 8 h 77"/>
                <a:gd name="T56" fmla="*/ 18 w 84"/>
                <a:gd name="T57" fmla="*/ 9 h 77"/>
                <a:gd name="T58" fmla="*/ 12 w 84"/>
                <a:gd name="T59" fmla="*/ 14 h 77"/>
                <a:gd name="T60" fmla="*/ 10 w 84"/>
                <a:gd name="T61" fmla="*/ 23 h 77"/>
                <a:gd name="T62" fmla="*/ 8 w 84"/>
                <a:gd name="T63" fmla="*/ 17 h 77"/>
                <a:gd name="T64" fmla="*/ 10 w 84"/>
                <a:gd name="T65" fmla="*/ 10 h 77"/>
                <a:gd name="T66" fmla="*/ 10 w 84"/>
                <a:gd name="T67" fmla="*/ 6 h 77"/>
                <a:gd name="T68" fmla="*/ 9 w 84"/>
                <a:gd name="T69" fmla="*/ 6 h 77"/>
                <a:gd name="T70" fmla="*/ 3 w 84"/>
                <a:gd name="T71" fmla="*/ 12 h 77"/>
                <a:gd name="T72" fmla="*/ 0 w 84"/>
                <a:gd name="T73" fmla="*/ 21 h 77"/>
                <a:gd name="T74" fmla="*/ 6 w 84"/>
                <a:gd name="T75" fmla="*/ 28 h 77"/>
                <a:gd name="T76" fmla="*/ 5 w 84"/>
                <a:gd name="T77" fmla="*/ 33 h 77"/>
                <a:gd name="T78" fmla="*/ 12 w 84"/>
                <a:gd name="T79" fmla="*/ 35 h 77"/>
                <a:gd name="T80" fmla="*/ 19 w 84"/>
                <a:gd name="T81" fmla="*/ 35 h 77"/>
                <a:gd name="T82" fmla="*/ 28 w 84"/>
                <a:gd name="T83" fmla="*/ 40 h 77"/>
                <a:gd name="T84" fmla="*/ 34 w 84"/>
                <a:gd name="T85" fmla="*/ 41 h 77"/>
                <a:gd name="T86" fmla="*/ 36 w 84"/>
                <a:gd name="T87" fmla="*/ 44 h 77"/>
                <a:gd name="T88" fmla="*/ 34 w 84"/>
                <a:gd name="T89" fmla="*/ 50 h 77"/>
                <a:gd name="T90" fmla="*/ 34 w 84"/>
                <a:gd name="T91" fmla="*/ 56 h 77"/>
                <a:gd name="T92" fmla="*/ 35 w 84"/>
                <a:gd name="T93" fmla="*/ 64 h 77"/>
                <a:gd name="T94" fmla="*/ 37 w 84"/>
                <a:gd name="T95" fmla="*/ 67 h 77"/>
                <a:gd name="T96" fmla="*/ 30 w 84"/>
                <a:gd name="T97" fmla="*/ 2 h 77"/>
                <a:gd name="T98" fmla="*/ 31 w 84"/>
                <a:gd name="T99" fmla="*/ 3 h 77"/>
                <a:gd name="T100" fmla="*/ 28 w 84"/>
                <a:gd name="T101" fmla="*/ 3 h 77"/>
                <a:gd name="T102" fmla="*/ 21 w 84"/>
                <a:gd name="T103" fmla="*/ 1 h 77"/>
                <a:gd name="T104" fmla="*/ 57 w 84"/>
                <a:gd name="T105" fmla="*/ 9 h 77"/>
                <a:gd name="T106" fmla="*/ 58 w 84"/>
                <a:gd name="T107" fmla="*/ 1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4" h="77">
                  <a:moveTo>
                    <a:pt x="39" y="73"/>
                  </a:moveTo>
                  <a:cubicBezTo>
                    <a:pt x="41" y="75"/>
                    <a:pt x="41" y="75"/>
                    <a:pt x="41" y="75"/>
                  </a:cubicBezTo>
                  <a:cubicBezTo>
                    <a:pt x="44" y="77"/>
                    <a:pt x="44" y="77"/>
                    <a:pt x="44" y="77"/>
                  </a:cubicBezTo>
                  <a:cubicBezTo>
                    <a:pt x="45" y="77"/>
                    <a:pt x="45" y="77"/>
                    <a:pt x="45" y="77"/>
                  </a:cubicBezTo>
                  <a:cubicBezTo>
                    <a:pt x="48" y="77"/>
                    <a:pt x="48" y="77"/>
                    <a:pt x="48" y="77"/>
                  </a:cubicBezTo>
                  <a:cubicBezTo>
                    <a:pt x="49" y="75"/>
                    <a:pt x="49" y="75"/>
                    <a:pt x="49" y="75"/>
                  </a:cubicBezTo>
                  <a:cubicBezTo>
                    <a:pt x="51" y="74"/>
                    <a:pt x="51" y="74"/>
                    <a:pt x="51" y="74"/>
                  </a:cubicBezTo>
                  <a:cubicBezTo>
                    <a:pt x="52" y="72"/>
                    <a:pt x="52" y="72"/>
                    <a:pt x="52" y="72"/>
                  </a:cubicBezTo>
                  <a:cubicBezTo>
                    <a:pt x="55" y="71"/>
                    <a:pt x="55" y="71"/>
                    <a:pt x="55" y="71"/>
                  </a:cubicBezTo>
                  <a:cubicBezTo>
                    <a:pt x="56" y="69"/>
                    <a:pt x="56" y="69"/>
                    <a:pt x="56" y="69"/>
                  </a:cubicBezTo>
                  <a:cubicBezTo>
                    <a:pt x="57" y="68"/>
                    <a:pt x="57" y="68"/>
                    <a:pt x="57" y="68"/>
                  </a:cubicBezTo>
                  <a:cubicBezTo>
                    <a:pt x="60" y="67"/>
                    <a:pt x="60" y="67"/>
                    <a:pt x="60" y="67"/>
                  </a:cubicBezTo>
                  <a:cubicBezTo>
                    <a:pt x="61" y="67"/>
                    <a:pt x="61" y="67"/>
                    <a:pt x="61" y="67"/>
                  </a:cubicBezTo>
                  <a:cubicBezTo>
                    <a:pt x="61" y="65"/>
                    <a:pt x="61" y="65"/>
                    <a:pt x="61" y="65"/>
                  </a:cubicBezTo>
                  <a:cubicBezTo>
                    <a:pt x="59" y="65"/>
                    <a:pt x="59" y="65"/>
                    <a:pt x="59" y="65"/>
                  </a:cubicBezTo>
                  <a:cubicBezTo>
                    <a:pt x="57" y="65"/>
                    <a:pt x="57" y="65"/>
                    <a:pt x="57" y="65"/>
                  </a:cubicBezTo>
                  <a:cubicBezTo>
                    <a:pt x="55" y="64"/>
                    <a:pt x="55" y="64"/>
                    <a:pt x="55" y="64"/>
                  </a:cubicBezTo>
                  <a:cubicBezTo>
                    <a:pt x="55" y="62"/>
                    <a:pt x="55" y="62"/>
                    <a:pt x="55" y="62"/>
                  </a:cubicBezTo>
                  <a:cubicBezTo>
                    <a:pt x="54" y="61"/>
                    <a:pt x="54" y="61"/>
                    <a:pt x="54" y="61"/>
                  </a:cubicBezTo>
                  <a:cubicBezTo>
                    <a:pt x="56" y="58"/>
                    <a:pt x="56" y="58"/>
                    <a:pt x="56" y="58"/>
                  </a:cubicBezTo>
                  <a:cubicBezTo>
                    <a:pt x="56" y="57"/>
                    <a:pt x="56" y="57"/>
                    <a:pt x="56" y="57"/>
                  </a:cubicBezTo>
                  <a:cubicBezTo>
                    <a:pt x="54" y="56"/>
                    <a:pt x="54" y="56"/>
                    <a:pt x="54" y="56"/>
                  </a:cubicBezTo>
                  <a:cubicBezTo>
                    <a:pt x="53" y="55"/>
                    <a:pt x="53" y="55"/>
                    <a:pt x="53" y="55"/>
                  </a:cubicBezTo>
                  <a:cubicBezTo>
                    <a:pt x="52" y="54"/>
                    <a:pt x="52" y="54"/>
                    <a:pt x="52" y="54"/>
                  </a:cubicBezTo>
                  <a:cubicBezTo>
                    <a:pt x="54" y="54"/>
                    <a:pt x="54" y="54"/>
                    <a:pt x="54" y="54"/>
                  </a:cubicBezTo>
                  <a:cubicBezTo>
                    <a:pt x="56" y="55"/>
                    <a:pt x="56" y="55"/>
                    <a:pt x="56" y="55"/>
                  </a:cubicBezTo>
                  <a:cubicBezTo>
                    <a:pt x="58" y="56"/>
                    <a:pt x="58" y="56"/>
                    <a:pt x="58" y="56"/>
                  </a:cubicBezTo>
                  <a:cubicBezTo>
                    <a:pt x="60" y="56"/>
                    <a:pt x="60" y="56"/>
                    <a:pt x="60" y="56"/>
                  </a:cubicBezTo>
                  <a:cubicBezTo>
                    <a:pt x="63" y="55"/>
                    <a:pt x="63" y="55"/>
                    <a:pt x="63" y="55"/>
                  </a:cubicBezTo>
                  <a:cubicBezTo>
                    <a:pt x="63" y="56"/>
                    <a:pt x="63" y="56"/>
                    <a:pt x="63" y="56"/>
                  </a:cubicBezTo>
                  <a:cubicBezTo>
                    <a:pt x="65" y="55"/>
                    <a:pt x="65" y="55"/>
                    <a:pt x="65" y="55"/>
                  </a:cubicBezTo>
                  <a:cubicBezTo>
                    <a:pt x="67" y="53"/>
                    <a:pt x="67" y="53"/>
                    <a:pt x="67" y="53"/>
                  </a:cubicBezTo>
                  <a:cubicBezTo>
                    <a:pt x="69" y="53"/>
                    <a:pt x="69" y="53"/>
                    <a:pt x="69" y="53"/>
                  </a:cubicBezTo>
                  <a:cubicBezTo>
                    <a:pt x="70" y="54"/>
                    <a:pt x="70" y="54"/>
                    <a:pt x="70" y="54"/>
                  </a:cubicBezTo>
                  <a:cubicBezTo>
                    <a:pt x="73" y="52"/>
                    <a:pt x="73" y="52"/>
                    <a:pt x="73" y="52"/>
                  </a:cubicBezTo>
                  <a:cubicBezTo>
                    <a:pt x="75" y="52"/>
                    <a:pt x="75" y="52"/>
                    <a:pt x="75" y="52"/>
                  </a:cubicBezTo>
                  <a:cubicBezTo>
                    <a:pt x="78" y="50"/>
                    <a:pt x="78" y="50"/>
                    <a:pt x="78" y="50"/>
                  </a:cubicBezTo>
                  <a:cubicBezTo>
                    <a:pt x="79" y="48"/>
                    <a:pt x="79" y="48"/>
                    <a:pt x="79" y="48"/>
                  </a:cubicBezTo>
                  <a:cubicBezTo>
                    <a:pt x="79" y="47"/>
                    <a:pt x="79" y="47"/>
                    <a:pt x="79" y="47"/>
                  </a:cubicBezTo>
                  <a:cubicBezTo>
                    <a:pt x="76" y="45"/>
                    <a:pt x="76" y="45"/>
                    <a:pt x="76" y="45"/>
                  </a:cubicBezTo>
                  <a:cubicBezTo>
                    <a:pt x="75" y="43"/>
                    <a:pt x="75" y="43"/>
                    <a:pt x="75" y="43"/>
                  </a:cubicBezTo>
                  <a:cubicBezTo>
                    <a:pt x="74" y="41"/>
                    <a:pt x="74" y="41"/>
                    <a:pt x="74" y="41"/>
                  </a:cubicBezTo>
                  <a:cubicBezTo>
                    <a:pt x="76" y="40"/>
                    <a:pt x="76" y="40"/>
                    <a:pt x="76" y="40"/>
                  </a:cubicBezTo>
                  <a:cubicBezTo>
                    <a:pt x="76" y="38"/>
                    <a:pt x="76" y="38"/>
                    <a:pt x="76" y="38"/>
                  </a:cubicBezTo>
                  <a:cubicBezTo>
                    <a:pt x="77" y="37"/>
                    <a:pt x="77" y="37"/>
                    <a:pt x="77" y="37"/>
                  </a:cubicBezTo>
                  <a:cubicBezTo>
                    <a:pt x="78" y="38"/>
                    <a:pt x="78" y="38"/>
                    <a:pt x="78" y="38"/>
                  </a:cubicBezTo>
                  <a:cubicBezTo>
                    <a:pt x="78" y="37"/>
                    <a:pt x="78" y="37"/>
                    <a:pt x="78" y="37"/>
                  </a:cubicBezTo>
                  <a:cubicBezTo>
                    <a:pt x="80" y="37"/>
                    <a:pt x="80" y="37"/>
                    <a:pt x="80" y="37"/>
                  </a:cubicBezTo>
                  <a:cubicBezTo>
                    <a:pt x="82" y="37"/>
                    <a:pt x="82" y="37"/>
                    <a:pt x="82" y="37"/>
                  </a:cubicBezTo>
                  <a:cubicBezTo>
                    <a:pt x="82" y="35"/>
                    <a:pt x="82" y="35"/>
                    <a:pt x="82" y="35"/>
                  </a:cubicBezTo>
                  <a:cubicBezTo>
                    <a:pt x="81" y="34"/>
                    <a:pt x="81" y="34"/>
                    <a:pt x="81" y="34"/>
                  </a:cubicBezTo>
                  <a:cubicBezTo>
                    <a:pt x="79" y="34"/>
                    <a:pt x="79" y="34"/>
                    <a:pt x="79" y="34"/>
                  </a:cubicBezTo>
                  <a:cubicBezTo>
                    <a:pt x="78" y="33"/>
                    <a:pt x="78" y="33"/>
                    <a:pt x="78" y="33"/>
                  </a:cubicBezTo>
                  <a:cubicBezTo>
                    <a:pt x="78" y="32"/>
                    <a:pt x="78" y="32"/>
                    <a:pt x="78" y="32"/>
                  </a:cubicBezTo>
                  <a:cubicBezTo>
                    <a:pt x="80" y="30"/>
                    <a:pt x="80" y="30"/>
                    <a:pt x="80" y="30"/>
                  </a:cubicBezTo>
                  <a:cubicBezTo>
                    <a:pt x="81" y="30"/>
                    <a:pt x="81" y="30"/>
                    <a:pt x="81" y="30"/>
                  </a:cubicBezTo>
                  <a:cubicBezTo>
                    <a:pt x="82" y="29"/>
                    <a:pt x="82" y="29"/>
                    <a:pt x="82" y="29"/>
                  </a:cubicBezTo>
                  <a:cubicBezTo>
                    <a:pt x="84" y="27"/>
                    <a:pt x="84" y="27"/>
                    <a:pt x="84" y="27"/>
                  </a:cubicBezTo>
                  <a:cubicBezTo>
                    <a:pt x="84" y="26"/>
                    <a:pt x="84" y="26"/>
                    <a:pt x="84" y="26"/>
                  </a:cubicBezTo>
                  <a:cubicBezTo>
                    <a:pt x="84" y="26"/>
                    <a:pt x="84" y="26"/>
                    <a:pt x="84" y="26"/>
                  </a:cubicBezTo>
                  <a:cubicBezTo>
                    <a:pt x="81" y="25"/>
                    <a:pt x="81" y="25"/>
                    <a:pt x="81" y="25"/>
                  </a:cubicBezTo>
                  <a:cubicBezTo>
                    <a:pt x="80" y="25"/>
                    <a:pt x="80" y="25"/>
                    <a:pt x="80" y="25"/>
                  </a:cubicBezTo>
                  <a:cubicBezTo>
                    <a:pt x="80" y="25"/>
                    <a:pt x="80" y="25"/>
                    <a:pt x="80" y="25"/>
                  </a:cubicBezTo>
                  <a:cubicBezTo>
                    <a:pt x="78" y="25"/>
                    <a:pt x="78" y="25"/>
                    <a:pt x="78" y="25"/>
                  </a:cubicBezTo>
                  <a:cubicBezTo>
                    <a:pt x="78" y="25"/>
                    <a:pt x="78" y="25"/>
                    <a:pt x="78" y="25"/>
                  </a:cubicBezTo>
                  <a:cubicBezTo>
                    <a:pt x="77" y="25"/>
                    <a:pt x="77" y="25"/>
                    <a:pt x="77" y="25"/>
                  </a:cubicBezTo>
                  <a:cubicBezTo>
                    <a:pt x="75" y="26"/>
                    <a:pt x="75" y="26"/>
                    <a:pt x="75" y="26"/>
                  </a:cubicBezTo>
                  <a:cubicBezTo>
                    <a:pt x="73" y="26"/>
                    <a:pt x="73" y="26"/>
                    <a:pt x="73" y="26"/>
                  </a:cubicBezTo>
                  <a:cubicBezTo>
                    <a:pt x="72" y="26"/>
                    <a:pt x="72" y="26"/>
                    <a:pt x="72" y="26"/>
                  </a:cubicBezTo>
                  <a:cubicBezTo>
                    <a:pt x="74" y="25"/>
                    <a:pt x="74" y="25"/>
                    <a:pt x="74" y="25"/>
                  </a:cubicBezTo>
                  <a:cubicBezTo>
                    <a:pt x="74" y="25"/>
                    <a:pt x="74" y="25"/>
                    <a:pt x="74" y="25"/>
                  </a:cubicBezTo>
                  <a:cubicBezTo>
                    <a:pt x="75" y="25"/>
                    <a:pt x="75" y="25"/>
                    <a:pt x="75" y="25"/>
                  </a:cubicBezTo>
                  <a:cubicBezTo>
                    <a:pt x="76" y="24"/>
                    <a:pt x="76" y="24"/>
                    <a:pt x="76" y="24"/>
                  </a:cubicBezTo>
                  <a:cubicBezTo>
                    <a:pt x="77" y="23"/>
                    <a:pt x="77" y="23"/>
                    <a:pt x="77" y="23"/>
                  </a:cubicBezTo>
                  <a:cubicBezTo>
                    <a:pt x="77" y="22"/>
                    <a:pt x="77" y="22"/>
                    <a:pt x="77" y="22"/>
                  </a:cubicBezTo>
                  <a:cubicBezTo>
                    <a:pt x="77" y="22"/>
                    <a:pt x="77" y="22"/>
                    <a:pt x="77" y="22"/>
                  </a:cubicBezTo>
                  <a:cubicBezTo>
                    <a:pt x="77" y="21"/>
                    <a:pt x="77" y="21"/>
                    <a:pt x="77" y="21"/>
                  </a:cubicBezTo>
                  <a:cubicBezTo>
                    <a:pt x="76" y="20"/>
                    <a:pt x="76" y="20"/>
                    <a:pt x="76" y="20"/>
                  </a:cubicBezTo>
                  <a:cubicBezTo>
                    <a:pt x="75" y="19"/>
                    <a:pt x="75" y="19"/>
                    <a:pt x="75" y="19"/>
                  </a:cubicBezTo>
                  <a:cubicBezTo>
                    <a:pt x="72" y="19"/>
                    <a:pt x="72" y="19"/>
                    <a:pt x="72" y="19"/>
                  </a:cubicBezTo>
                  <a:cubicBezTo>
                    <a:pt x="72" y="18"/>
                    <a:pt x="72" y="18"/>
                    <a:pt x="72" y="18"/>
                  </a:cubicBezTo>
                  <a:cubicBezTo>
                    <a:pt x="71" y="18"/>
                    <a:pt x="71" y="18"/>
                    <a:pt x="71" y="18"/>
                  </a:cubicBezTo>
                  <a:cubicBezTo>
                    <a:pt x="70" y="18"/>
                    <a:pt x="70" y="18"/>
                    <a:pt x="70" y="18"/>
                  </a:cubicBezTo>
                  <a:cubicBezTo>
                    <a:pt x="69" y="17"/>
                    <a:pt x="69" y="17"/>
                    <a:pt x="69" y="17"/>
                  </a:cubicBezTo>
                  <a:cubicBezTo>
                    <a:pt x="68" y="16"/>
                    <a:pt x="68" y="16"/>
                    <a:pt x="68" y="16"/>
                  </a:cubicBezTo>
                  <a:cubicBezTo>
                    <a:pt x="67" y="16"/>
                    <a:pt x="67" y="16"/>
                    <a:pt x="67" y="16"/>
                  </a:cubicBezTo>
                  <a:cubicBezTo>
                    <a:pt x="68" y="18"/>
                    <a:pt x="68" y="18"/>
                    <a:pt x="68" y="18"/>
                  </a:cubicBezTo>
                  <a:cubicBezTo>
                    <a:pt x="67" y="16"/>
                    <a:pt x="67" y="16"/>
                    <a:pt x="67" y="16"/>
                  </a:cubicBezTo>
                  <a:cubicBezTo>
                    <a:pt x="66" y="15"/>
                    <a:pt x="66" y="15"/>
                    <a:pt x="66" y="15"/>
                  </a:cubicBezTo>
                  <a:cubicBezTo>
                    <a:pt x="65" y="15"/>
                    <a:pt x="65" y="15"/>
                    <a:pt x="65" y="15"/>
                  </a:cubicBezTo>
                  <a:cubicBezTo>
                    <a:pt x="65" y="14"/>
                    <a:pt x="65" y="14"/>
                    <a:pt x="65" y="14"/>
                  </a:cubicBezTo>
                  <a:cubicBezTo>
                    <a:pt x="65" y="13"/>
                    <a:pt x="65" y="13"/>
                    <a:pt x="65" y="13"/>
                  </a:cubicBezTo>
                  <a:cubicBezTo>
                    <a:pt x="68" y="13"/>
                    <a:pt x="68" y="13"/>
                    <a:pt x="68" y="13"/>
                  </a:cubicBezTo>
                  <a:cubicBezTo>
                    <a:pt x="69" y="13"/>
                    <a:pt x="69" y="13"/>
                    <a:pt x="69" y="13"/>
                  </a:cubicBezTo>
                  <a:cubicBezTo>
                    <a:pt x="71" y="13"/>
                    <a:pt x="71" y="13"/>
                    <a:pt x="71" y="13"/>
                  </a:cubicBezTo>
                  <a:cubicBezTo>
                    <a:pt x="71" y="12"/>
                    <a:pt x="71" y="12"/>
                    <a:pt x="71" y="12"/>
                  </a:cubicBezTo>
                  <a:cubicBezTo>
                    <a:pt x="69" y="12"/>
                    <a:pt x="69" y="12"/>
                    <a:pt x="69" y="12"/>
                  </a:cubicBezTo>
                  <a:cubicBezTo>
                    <a:pt x="67" y="11"/>
                    <a:pt x="67" y="11"/>
                    <a:pt x="67" y="11"/>
                  </a:cubicBezTo>
                  <a:cubicBezTo>
                    <a:pt x="65" y="12"/>
                    <a:pt x="65" y="12"/>
                    <a:pt x="65" y="12"/>
                  </a:cubicBezTo>
                  <a:cubicBezTo>
                    <a:pt x="63" y="11"/>
                    <a:pt x="63" y="11"/>
                    <a:pt x="63" y="11"/>
                  </a:cubicBezTo>
                  <a:cubicBezTo>
                    <a:pt x="60" y="12"/>
                    <a:pt x="60" y="12"/>
                    <a:pt x="60" y="12"/>
                  </a:cubicBezTo>
                  <a:cubicBezTo>
                    <a:pt x="60" y="12"/>
                    <a:pt x="60" y="12"/>
                    <a:pt x="60" y="12"/>
                  </a:cubicBezTo>
                  <a:cubicBezTo>
                    <a:pt x="58" y="12"/>
                    <a:pt x="58" y="12"/>
                    <a:pt x="58" y="12"/>
                  </a:cubicBezTo>
                  <a:cubicBezTo>
                    <a:pt x="56" y="14"/>
                    <a:pt x="56" y="14"/>
                    <a:pt x="56" y="14"/>
                  </a:cubicBezTo>
                  <a:cubicBezTo>
                    <a:pt x="55" y="14"/>
                    <a:pt x="55" y="14"/>
                    <a:pt x="55" y="14"/>
                  </a:cubicBezTo>
                  <a:cubicBezTo>
                    <a:pt x="53" y="15"/>
                    <a:pt x="53" y="15"/>
                    <a:pt x="53" y="15"/>
                  </a:cubicBezTo>
                  <a:cubicBezTo>
                    <a:pt x="53" y="15"/>
                    <a:pt x="53" y="15"/>
                    <a:pt x="53" y="15"/>
                  </a:cubicBezTo>
                  <a:cubicBezTo>
                    <a:pt x="51" y="16"/>
                    <a:pt x="51" y="16"/>
                    <a:pt x="51" y="16"/>
                  </a:cubicBezTo>
                  <a:cubicBezTo>
                    <a:pt x="51" y="16"/>
                    <a:pt x="51" y="16"/>
                    <a:pt x="51" y="16"/>
                  </a:cubicBezTo>
                  <a:cubicBezTo>
                    <a:pt x="50" y="16"/>
                    <a:pt x="50" y="16"/>
                    <a:pt x="50" y="16"/>
                  </a:cubicBezTo>
                  <a:cubicBezTo>
                    <a:pt x="47" y="14"/>
                    <a:pt x="47" y="14"/>
                    <a:pt x="47" y="14"/>
                  </a:cubicBezTo>
                  <a:cubicBezTo>
                    <a:pt x="46" y="13"/>
                    <a:pt x="46" y="13"/>
                    <a:pt x="46" y="13"/>
                  </a:cubicBezTo>
                  <a:cubicBezTo>
                    <a:pt x="45" y="13"/>
                    <a:pt x="45" y="13"/>
                    <a:pt x="45" y="13"/>
                  </a:cubicBezTo>
                  <a:cubicBezTo>
                    <a:pt x="42" y="13"/>
                    <a:pt x="42" y="13"/>
                    <a:pt x="42" y="13"/>
                  </a:cubicBezTo>
                  <a:cubicBezTo>
                    <a:pt x="36" y="14"/>
                    <a:pt x="36" y="14"/>
                    <a:pt x="36" y="14"/>
                  </a:cubicBezTo>
                  <a:cubicBezTo>
                    <a:pt x="34" y="14"/>
                    <a:pt x="34" y="14"/>
                    <a:pt x="34" y="14"/>
                  </a:cubicBezTo>
                  <a:cubicBezTo>
                    <a:pt x="32" y="13"/>
                    <a:pt x="32" y="13"/>
                    <a:pt x="32" y="13"/>
                  </a:cubicBezTo>
                  <a:cubicBezTo>
                    <a:pt x="32" y="12"/>
                    <a:pt x="32" y="12"/>
                    <a:pt x="32" y="12"/>
                  </a:cubicBezTo>
                  <a:cubicBezTo>
                    <a:pt x="32" y="11"/>
                    <a:pt x="32" y="11"/>
                    <a:pt x="32" y="11"/>
                  </a:cubicBezTo>
                  <a:cubicBezTo>
                    <a:pt x="33" y="11"/>
                    <a:pt x="33" y="11"/>
                    <a:pt x="33" y="11"/>
                  </a:cubicBezTo>
                  <a:cubicBezTo>
                    <a:pt x="33" y="10"/>
                    <a:pt x="33" y="10"/>
                    <a:pt x="33" y="10"/>
                  </a:cubicBezTo>
                  <a:cubicBezTo>
                    <a:pt x="31" y="8"/>
                    <a:pt x="31" y="8"/>
                    <a:pt x="31" y="8"/>
                  </a:cubicBezTo>
                  <a:cubicBezTo>
                    <a:pt x="30" y="8"/>
                    <a:pt x="30" y="8"/>
                    <a:pt x="30" y="8"/>
                  </a:cubicBezTo>
                  <a:cubicBezTo>
                    <a:pt x="27" y="8"/>
                    <a:pt x="27" y="8"/>
                    <a:pt x="27" y="8"/>
                  </a:cubicBezTo>
                  <a:cubicBezTo>
                    <a:pt x="26" y="7"/>
                    <a:pt x="26" y="7"/>
                    <a:pt x="26" y="7"/>
                  </a:cubicBezTo>
                  <a:cubicBezTo>
                    <a:pt x="25" y="7"/>
                    <a:pt x="25" y="7"/>
                    <a:pt x="25" y="7"/>
                  </a:cubicBezTo>
                  <a:cubicBezTo>
                    <a:pt x="24" y="8"/>
                    <a:pt x="24" y="8"/>
                    <a:pt x="24" y="8"/>
                  </a:cubicBezTo>
                  <a:cubicBezTo>
                    <a:pt x="23" y="6"/>
                    <a:pt x="23" y="6"/>
                    <a:pt x="23" y="6"/>
                  </a:cubicBezTo>
                  <a:cubicBezTo>
                    <a:pt x="23" y="4"/>
                    <a:pt x="23" y="4"/>
                    <a:pt x="23" y="4"/>
                  </a:cubicBezTo>
                  <a:cubicBezTo>
                    <a:pt x="22" y="2"/>
                    <a:pt x="22" y="2"/>
                    <a:pt x="22" y="2"/>
                  </a:cubicBezTo>
                  <a:cubicBezTo>
                    <a:pt x="22" y="2"/>
                    <a:pt x="22" y="2"/>
                    <a:pt x="22" y="2"/>
                  </a:cubicBezTo>
                  <a:cubicBezTo>
                    <a:pt x="20" y="3"/>
                    <a:pt x="20" y="3"/>
                    <a:pt x="20" y="3"/>
                  </a:cubicBezTo>
                  <a:cubicBezTo>
                    <a:pt x="18" y="5"/>
                    <a:pt x="18" y="5"/>
                    <a:pt x="18" y="5"/>
                  </a:cubicBezTo>
                  <a:cubicBezTo>
                    <a:pt x="19" y="6"/>
                    <a:pt x="19" y="6"/>
                    <a:pt x="19" y="6"/>
                  </a:cubicBezTo>
                  <a:cubicBezTo>
                    <a:pt x="19" y="7"/>
                    <a:pt x="19" y="7"/>
                    <a:pt x="19" y="7"/>
                  </a:cubicBezTo>
                  <a:cubicBezTo>
                    <a:pt x="21" y="6"/>
                    <a:pt x="21" y="6"/>
                    <a:pt x="21" y="6"/>
                  </a:cubicBezTo>
                  <a:cubicBezTo>
                    <a:pt x="22" y="6"/>
                    <a:pt x="22" y="6"/>
                    <a:pt x="22" y="6"/>
                  </a:cubicBezTo>
                  <a:cubicBezTo>
                    <a:pt x="23" y="7"/>
                    <a:pt x="23" y="7"/>
                    <a:pt x="23" y="7"/>
                  </a:cubicBezTo>
                  <a:cubicBezTo>
                    <a:pt x="22" y="8"/>
                    <a:pt x="22" y="8"/>
                    <a:pt x="22" y="8"/>
                  </a:cubicBezTo>
                  <a:cubicBezTo>
                    <a:pt x="21" y="8"/>
                    <a:pt x="21" y="8"/>
                    <a:pt x="21" y="8"/>
                  </a:cubicBezTo>
                  <a:cubicBezTo>
                    <a:pt x="20" y="8"/>
                    <a:pt x="20" y="8"/>
                    <a:pt x="20" y="8"/>
                  </a:cubicBezTo>
                  <a:cubicBezTo>
                    <a:pt x="20" y="7"/>
                    <a:pt x="20" y="7"/>
                    <a:pt x="20" y="7"/>
                  </a:cubicBezTo>
                  <a:cubicBezTo>
                    <a:pt x="19" y="8"/>
                    <a:pt x="19" y="8"/>
                    <a:pt x="19" y="8"/>
                  </a:cubicBezTo>
                  <a:cubicBezTo>
                    <a:pt x="19" y="8"/>
                    <a:pt x="19" y="8"/>
                    <a:pt x="19" y="8"/>
                  </a:cubicBezTo>
                  <a:cubicBezTo>
                    <a:pt x="18" y="9"/>
                    <a:pt x="18" y="9"/>
                    <a:pt x="18" y="9"/>
                  </a:cubicBezTo>
                  <a:cubicBezTo>
                    <a:pt x="15" y="9"/>
                    <a:pt x="15" y="9"/>
                    <a:pt x="15" y="9"/>
                  </a:cubicBezTo>
                  <a:cubicBezTo>
                    <a:pt x="12" y="11"/>
                    <a:pt x="12" y="11"/>
                    <a:pt x="12" y="11"/>
                  </a:cubicBezTo>
                  <a:cubicBezTo>
                    <a:pt x="11" y="12"/>
                    <a:pt x="11" y="12"/>
                    <a:pt x="11" y="12"/>
                  </a:cubicBezTo>
                  <a:cubicBezTo>
                    <a:pt x="11" y="13"/>
                    <a:pt x="11" y="13"/>
                    <a:pt x="11" y="13"/>
                  </a:cubicBezTo>
                  <a:cubicBezTo>
                    <a:pt x="12" y="14"/>
                    <a:pt x="12" y="14"/>
                    <a:pt x="12" y="14"/>
                  </a:cubicBezTo>
                  <a:cubicBezTo>
                    <a:pt x="12" y="17"/>
                    <a:pt x="12" y="17"/>
                    <a:pt x="12" y="17"/>
                  </a:cubicBezTo>
                  <a:cubicBezTo>
                    <a:pt x="12" y="18"/>
                    <a:pt x="12" y="18"/>
                    <a:pt x="12" y="18"/>
                  </a:cubicBezTo>
                  <a:cubicBezTo>
                    <a:pt x="13" y="20"/>
                    <a:pt x="13" y="20"/>
                    <a:pt x="13" y="20"/>
                  </a:cubicBezTo>
                  <a:cubicBezTo>
                    <a:pt x="12" y="22"/>
                    <a:pt x="12" y="22"/>
                    <a:pt x="12" y="22"/>
                  </a:cubicBezTo>
                  <a:cubicBezTo>
                    <a:pt x="10" y="23"/>
                    <a:pt x="10" y="23"/>
                    <a:pt x="10" y="23"/>
                  </a:cubicBezTo>
                  <a:cubicBezTo>
                    <a:pt x="9" y="23"/>
                    <a:pt x="9" y="23"/>
                    <a:pt x="9" y="23"/>
                  </a:cubicBezTo>
                  <a:cubicBezTo>
                    <a:pt x="9" y="21"/>
                    <a:pt x="9" y="21"/>
                    <a:pt x="9" y="21"/>
                  </a:cubicBezTo>
                  <a:cubicBezTo>
                    <a:pt x="7" y="19"/>
                    <a:pt x="7" y="19"/>
                    <a:pt x="7" y="19"/>
                  </a:cubicBezTo>
                  <a:cubicBezTo>
                    <a:pt x="7" y="18"/>
                    <a:pt x="7" y="18"/>
                    <a:pt x="7" y="18"/>
                  </a:cubicBezTo>
                  <a:cubicBezTo>
                    <a:pt x="8" y="17"/>
                    <a:pt x="8" y="17"/>
                    <a:pt x="8" y="17"/>
                  </a:cubicBezTo>
                  <a:cubicBezTo>
                    <a:pt x="8" y="16"/>
                    <a:pt x="8" y="16"/>
                    <a:pt x="8" y="16"/>
                  </a:cubicBezTo>
                  <a:cubicBezTo>
                    <a:pt x="11" y="14"/>
                    <a:pt x="11" y="14"/>
                    <a:pt x="11" y="14"/>
                  </a:cubicBezTo>
                  <a:cubicBezTo>
                    <a:pt x="11" y="12"/>
                    <a:pt x="11" y="12"/>
                    <a:pt x="11" y="12"/>
                  </a:cubicBezTo>
                  <a:cubicBezTo>
                    <a:pt x="10" y="11"/>
                    <a:pt x="10" y="11"/>
                    <a:pt x="10" y="11"/>
                  </a:cubicBezTo>
                  <a:cubicBezTo>
                    <a:pt x="10" y="10"/>
                    <a:pt x="10" y="10"/>
                    <a:pt x="10" y="10"/>
                  </a:cubicBezTo>
                  <a:cubicBezTo>
                    <a:pt x="10" y="9"/>
                    <a:pt x="10" y="9"/>
                    <a:pt x="10" y="9"/>
                  </a:cubicBezTo>
                  <a:cubicBezTo>
                    <a:pt x="9" y="9"/>
                    <a:pt x="9" y="9"/>
                    <a:pt x="9" y="9"/>
                  </a:cubicBezTo>
                  <a:cubicBezTo>
                    <a:pt x="9" y="8"/>
                    <a:pt x="9" y="8"/>
                    <a:pt x="9" y="8"/>
                  </a:cubicBezTo>
                  <a:cubicBezTo>
                    <a:pt x="9" y="7"/>
                    <a:pt x="9" y="7"/>
                    <a:pt x="9" y="7"/>
                  </a:cubicBezTo>
                  <a:cubicBezTo>
                    <a:pt x="10" y="6"/>
                    <a:pt x="10" y="6"/>
                    <a:pt x="10" y="6"/>
                  </a:cubicBezTo>
                  <a:cubicBezTo>
                    <a:pt x="12" y="6"/>
                    <a:pt x="12" y="6"/>
                    <a:pt x="12" y="6"/>
                  </a:cubicBezTo>
                  <a:cubicBezTo>
                    <a:pt x="13" y="4"/>
                    <a:pt x="13" y="4"/>
                    <a:pt x="13" y="4"/>
                  </a:cubicBezTo>
                  <a:cubicBezTo>
                    <a:pt x="12" y="4"/>
                    <a:pt x="12" y="4"/>
                    <a:pt x="12" y="4"/>
                  </a:cubicBezTo>
                  <a:cubicBezTo>
                    <a:pt x="12" y="4"/>
                    <a:pt x="12" y="4"/>
                    <a:pt x="12" y="4"/>
                  </a:cubicBezTo>
                  <a:cubicBezTo>
                    <a:pt x="9" y="6"/>
                    <a:pt x="9" y="6"/>
                    <a:pt x="9" y="6"/>
                  </a:cubicBezTo>
                  <a:cubicBezTo>
                    <a:pt x="7" y="9"/>
                    <a:pt x="7" y="9"/>
                    <a:pt x="7" y="9"/>
                  </a:cubicBezTo>
                  <a:cubicBezTo>
                    <a:pt x="6" y="9"/>
                    <a:pt x="6" y="9"/>
                    <a:pt x="6" y="9"/>
                  </a:cubicBezTo>
                  <a:cubicBezTo>
                    <a:pt x="5" y="10"/>
                    <a:pt x="5" y="10"/>
                    <a:pt x="5" y="10"/>
                  </a:cubicBezTo>
                  <a:cubicBezTo>
                    <a:pt x="4" y="11"/>
                    <a:pt x="4" y="11"/>
                    <a:pt x="4" y="11"/>
                  </a:cubicBezTo>
                  <a:cubicBezTo>
                    <a:pt x="3" y="12"/>
                    <a:pt x="3" y="12"/>
                    <a:pt x="3" y="12"/>
                  </a:cubicBezTo>
                  <a:cubicBezTo>
                    <a:pt x="1" y="15"/>
                    <a:pt x="1" y="15"/>
                    <a:pt x="1" y="15"/>
                  </a:cubicBezTo>
                  <a:cubicBezTo>
                    <a:pt x="1" y="16"/>
                    <a:pt x="1" y="16"/>
                    <a:pt x="1" y="16"/>
                  </a:cubicBezTo>
                  <a:cubicBezTo>
                    <a:pt x="1" y="17"/>
                    <a:pt x="1" y="17"/>
                    <a:pt x="1" y="17"/>
                  </a:cubicBezTo>
                  <a:cubicBezTo>
                    <a:pt x="1" y="19"/>
                    <a:pt x="1" y="19"/>
                    <a:pt x="1" y="19"/>
                  </a:cubicBezTo>
                  <a:cubicBezTo>
                    <a:pt x="0" y="21"/>
                    <a:pt x="0" y="21"/>
                    <a:pt x="0" y="21"/>
                  </a:cubicBezTo>
                  <a:cubicBezTo>
                    <a:pt x="0" y="22"/>
                    <a:pt x="0" y="22"/>
                    <a:pt x="0" y="22"/>
                  </a:cubicBezTo>
                  <a:cubicBezTo>
                    <a:pt x="1" y="22"/>
                    <a:pt x="1" y="22"/>
                    <a:pt x="1" y="22"/>
                  </a:cubicBezTo>
                  <a:cubicBezTo>
                    <a:pt x="2" y="22"/>
                    <a:pt x="2" y="22"/>
                    <a:pt x="2" y="22"/>
                  </a:cubicBezTo>
                  <a:cubicBezTo>
                    <a:pt x="5" y="26"/>
                    <a:pt x="5" y="26"/>
                    <a:pt x="5" y="26"/>
                  </a:cubicBezTo>
                  <a:cubicBezTo>
                    <a:pt x="6" y="28"/>
                    <a:pt x="6" y="28"/>
                    <a:pt x="6" y="28"/>
                  </a:cubicBezTo>
                  <a:cubicBezTo>
                    <a:pt x="6" y="29"/>
                    <a:pt x="6" y="29"/>
                    <a:pt x="6" y="29"/>
                  </a:cubicBezTo>
                  <a:cubicBezTo>
                    <a:pt x="5" y="31"/>
                    <a:pt x="5" y="31"/>
                    <a:pt x="5" y="31"/>
                  </a:cubicBezTo>
                  <a:cubicBezTo>
                    <a:pt x="5" y="31"/>
                    <a:pt x="5" y="31"/>
                    <a:pt x="5" y="31"/>
                  </a:cubicBezTo>
                  <a:cubicBezTo>
                    <a:pt x="5" y="32"/>
                    <a:pt x="5" y="32"/>
                    <a:pt x="5" y="32"/>
                  </a:cubicBezTo>
                  <a:cubicBezTo>
                    <a:pt x="5" y="33"/>
                    <a:pt x="5" y="33"/>
                    <a:pt x="5" y="33"/>
                  </a:cubicBezTo>
                  <a:cubicBezTo>
                    <a:pt x="7" y="34"/>
                    <a:pt x="7" y="34"/>
                    <a:pt x="7" y="34"/>
                  </a:cubicBezTo>
                  <a:cubicBezTo>
                    <a:pt x="8" y="35"/>
                    <a:pt x="8" y="35"/>
                    <a:pt x="8" y="35"/>
                  </a:cubicBezTo>
                  <a:cubicBezTo>
                    <a:pt x="9" y="35"/>
                    <a:pt x="9" y="35"/>
                    <a:pt x="9" y="35"/>
                  </a:cubicBezTo>
                  <a:cubicBezTo>
                    <a:pt x="11" y="36"/>
                    <a:pt x="11" y="36"/>
                    <a:pt x="11" y="36"/>
                  </a:cubicBezTo>
                  <a:cubicBezTo>
                    <a:pt x="12" y="35"/>
                    <a:pt x="12" y="35"/>
                    <a:pt x="12" y="35"/>
                  </a:cubicBezTo>
                  <a:cubicBezTo>
                    <a:pt x="13" y="35"/>
                    <a:pt x="13" y="35"/>
                    <a:pt x="13" y="35"/>
                  </a:cubicBezTo>
                  <a:cubicBezTo>
                    <a:pt x="15" y="36"/>
                    <a:pt x="15" y="36"/>
                    <a:pt x="15" y="36"/>
                  </a:cubicBezTo>
                  <a:cubicBezTo>
                    <a:pt x="15" y="35"/>
                    <a:pt x="15" y="35"/>
                    <a:pt x="15" y="35"/>
                  </a:cubicBezTo>
                  <a:cubicBezTo>
                    <a:pt x="17" y="35"/>
                    <a:pt x="17" y="35"/>
                    <a:pt x="17" y="35"/>
                  </a:cubicBezTo>
                  <a:cubicBezTo>
                    <a:pt x="19" y="35"/>
                    <a:pt x="19" y="35"/>
                    <a:pt x="19" y="35"/>
                  </a:cubicBezTo>
                  <a:cubicBezTo>
                    <a:pt x="20" y="36"/>
                    <a:pt x="20" y="36"/>
                    <a:pt x="20" y="36"/>
                  </a:cubicBezTo>
                  <a:cubicBezTo>
                    <a:pt x="25" y="41"/>
                    <a:pt x="25" y="41"/>
                    <a:pt x="25" y="41"/>
                  </a:cubicBezTo>
                  <a:cubicBezTo>
                    <a:pt x="27" y="40"/>
                    <a:pt x="27" y="40"/>
                    <a:pt x="27" y="40"/>
                  </a:cubicBezTo>
                  <a:cubicBezTo>
                    <a:pt x="27" y="41"/>
                    <a:pt x="27" y="41"/>
                    <a:pt x="27" y="41"/>
                  </a:cubicBezTo>
                  <a:cubicBezTo>
                    <a:pt x="28" y="40"/>
                    <a:pt x="28" y="40"/>
                    <a:pt x="28" y="40"/>
                  </a:cubicBezTo>
                  <a:cubicBezTo>
                    <a:pt x="29" y="41"/>
                    <a:pt x="29" y="41"/>
                    <a:pt x="29" y="41"/>
                  </a:cubicBezTo>
                  <a:cubicBezTo>
                    <a:pt x="30" y="41"/>
                    <a:pt x="30" y="41"/>
                    <a:pt x="30" y="41"/>
                  </a:cubicBezTo>
                  <a:cubicBezTo>
                    <a:pt x="31" y="41"/>
                    <a:pt x="31" y="41"/>
                    <a:pt x="31" y="41"/>
                  </a:cubicBezTo>
                  <a:cubicBezTo>
                    <a:pt x="32" y="41"/>
                    <a:pt x="32" y="41"/>
                    <a:pt x="32" y="41"/>
                  </a:cubicBezTo>
                  <a:cubicBezTo>
                    <a:pt x="34" y="41"/>
                    <a:pt x="34" y="41"/>
                    <a:pt x="34" y="41"/>
                  </a:cubicBezTo>
                  <a:cubicBezTo>
                    <a:pt x="34" y="40"/>
                    <a:pt x="34" y="40"/>
                    <a:pt x="34" y="40"/>
                  </a:cubicBezTo>
                  <a:cubicBezTo>
                    <a:pt x="35" y="40"/>
                    <a:pt x="35" y="40"/>
                    <a:pt x="35" y="40"/>
                  </a:cubicBezTo>
                  <a:cubicBezTo>
                    <a:pt x="36" y="41"/>
                    <a:pt x="36" y="41"/>
                    <a:pt x="36" y="41"/>
                  </a:cubicBezTo>
                  <a:cubicBezTo>
                    <a:pt x="37" y="43"/>
                    <a:pt x="37" y="43"/>
                    <a:pt x="37" y="43"/>
                  </a:cubicBezTo>
                  <a:cubicBezTo>
                    <a:pt x="36" y="44"/>
                    <a:pt x="36" y="44"/>
                    <a:pt x="36" y="44"/>
                  </a:cubicBezTo>
                  <a:cubicBezTo>
                    <a:pt x="36" y="45"/>
                    <a:pt x="36" y="45"/>
                    <a:pt x="36" y="45"/>
                  </a:cubicBezTo>
                  <a:cubicBezTo>
                    <a:pt x="36" y="46"/>
                    <a:pt x="36" y="46"/>
                    <a:pt x="36" y="46"/>
                  </a:cubicBezTo>
                  <a:cubicBezTo>
                    <a:pt x="34" y="47"/>
                    <a:pt x="34" y="47"/>
                    <a:pt x="34" y="47"/>
                  </a:cubicBezTo>
                  <a:cubicBezTo>
                    <a:pt x="34" y="48"/>
                    <a:pt x="34" y="48"/>
                    <a:pt x="34" y="48"/>
                  </a:cubicBezTo>
                  <a:cubicBezTo>
                    <a:pt x="34" y="50"/>
                    <a:pt x="34" y="50"/>
                    <a:pt x="34" y="50"/>
                  </a:cubicBezTo>
                  <a:cubicBezTo>
                    <a:pt x="34" y="51"/>
                    <a:pt x="34" y="51"/>
                    <a:pt x="34" y="51"/>
                  </a:cubicBezTo>
                  <a:cubicBezTo>
                    <a:pt x="34" y="52"/>
                    <a:pt x="34" y="52"/>
                    <a:pt x="34" y="52"/>
                  </a:cubicBezTo>
                  <a:cubicBezTo>
                    <a:pt x="34" y="54"/>
                    <a:pt x="34" y="54"/>
                    <a:pt x="34" y="54"/>
                  </a:cubicBezTo>
                  <a:cubicBezTo>
                    <a:pt x="34" y="55"/>
                    <a:pt x="34" y="55"/>
                    <a:pt x="34" y="55"/>
                  </a:cubicBezTo>
                  <a:cubicBezTo>
                    <a:pt x="34" y="56"/>
                    <a:pt x="34" y="56"/>
                    <a:pt x="34" y="56"/>
                  </a:cubicBezTo>
                  <a:cubicBezTo>
                    <a:pt x="36" y="59"/>
                    <a:pt x="36" y="59"/>
                    <a:pt x="36" y="59"/>
                  </a:cubicBezTo>
                  <a:cubicBezTo>
                    <a:pt x="34" y="63"/>
                    <a:pt x="34" y="63"/>
                    <a:pt x="34" y="63"/>
                  </a:cubicBezTo>
                  <a:cubicBezTo>
                    <a:pt x="34" y="64"/>
                    <a:pt x="34" y="64"/>
                    <a:pt x="34" y="64"/>
                  </a:cubicBezTo>
                  <a:cubicBezTo>
                    <a:pt x="35" y="64"/>
                    <a:pt x="35" y="64"/>
                    <a:pt x="35" y="64"/>
                  </a:cubicBezTo>
                  <a:cubicBezTo>
                    <a:pt x="35" y="64"/>
                    <a:pt x="35" y="64"/>
                    <a:pt x="35" y="64"/>
                  </a:cubicBezTo>
                  <a:cubicBezTo>
                    <a:pt x="35" y="64"/>
                    <a:pt x="35" y="64"/>
                    <a:pt x="35" y="64"/>
                  </a:cubicBezTo>
                  <a:cubicBezTo>
                    <a:pt x="36" y="65"/>
                    <a:pt x="36" y="65"/>
                    <a:pt x="36" y="65"/>
                  </a:cubicBezTo>
                  <a:cubicBezTo>
                    <a:pt x="36" y="65"/>
                    <a:pt x="36" y="65"/>
                    <a:pt x="36" y="65"/>
                  </a:cubicBezTo>
                  <a:cubicBezTo>
                    <a:pt x="37" y="67"/>
                    <a:pt x="37" y="67"/>
                    <a:pt x="37" y="67"/>
                  </a:cubicBezTo>
                  <a:cubicBezTo>
                    <a:pt x="37" y="67"/>
                    <a:pt x="37" y="67"/>
                    <a:pt x="37" y="67"/>
                  </a:cubicBezTo>
                  <a:cubicBezTo>
                    <a:pt x="37" y="69"/>
                    <a:pt x="37" y="69"/>
                    <a:pt x="37" y="69"/>
                  </a:cubicBezTo>
                  <a:cubicBezTo>
                    <a:pt x="39" y="72"/>
                    <a:pt x="39" y="72"/>
                    <a:pt x="39" y="72"/>
                  </a:cubicBezTo>
                  <a:cubicBezTo>
                    <a:pt x="39" y="73"/>
                    <a:pt x="39" y="73"/>
                    <a:pt x="39" y="73"/>
                  </a:cubicBezTo>
                  <a:cubicBezTo>
                    <a:pt x="39" y="73"/>
                    <a:pt x="39" y="73"/>
                    <a:pt x="39" y="73"/>
                  </a:cubicBezTo>
                  <a:close/>
                  <a:moveTo>
                    <a:pt x="30" y="2"/>
                  </a:moveTo>
                  <a:cubicBezTo>
                    <a:pt x="32" y="2"/>
                    <a:pt x="32" y="2"/>
                    <a:pt x="32" y="2"/>
                  </a:cubicBezTo>
                  <a:cubicBezTo>
                    <a:pt x="33" y="3"/>
                    <a:pt x="33" y="3"/>
                    <a:pt x="33" y="3"/>
                  </a:cubicBezTo>
                  <a:cubicBezTo>
                    <a:pt x="32" y="4"/>
                    <a:pt x="32" y="4"/>
                    <a:pt x="32" y="4"/>
                  </a:cubicBezTo>
                  <a:cubicBezTo>
                    <a:pt x="32" y="3"/>
                    <a:pt x="32" y="3"/>
                    <a:pt x="32" y="3"/>
                  </a:cubicBezTo>
                  <a:cubicBezTo>
                    <a:pt x="31" y="3"/>
                    <a:pt x="31" y="3"/>
                    <a:pt x="31" y="3"/>
                  </a:cubicBezTo>
                  <a:cubicBezTo>
                    <a:pt x="30" y="2"/>
                    <a:pt x="30" y="2"/>
                    <a:pt x="30" y="2"/>
                  </a:cubicBezTo>
                  <a:close/>
                  <a:moveTo>
                    <a:pt x="26" y="1"/>
                  </a:moveTo>
                  <a:cubicBezTo>
                    <a:pt x="27" y="2"/>
                    <a:pt x="27" y="2"/>
                    <a:pt x="27" y="2"/>
                  </a:cubicBezTo>
                  <a:cubicBezTo>
                    <a:pt x="28" y="3"/>
                    <a:pt x="28" y="3"/>
                    <a:pt x="28" y="3"/>
                  </a:cubicBezTo>
                  <a:cubicBezTo>
                    <a:pt x="28" y="3"/>
                    <a:pt x="28" y="3"/>
                    <a:pt x="28" y="3"/>
                  </a:cubicBezTo>
                  <a:cubicBezTo>
                    <a:pt x="26" y="3"/>
                    <a:pt x="26" y="3"/>
                    <a:pt x="26" y="3"/>
                  </a:cubicBezTo>
                  <a:cubicBezTo>
                    <a:pt x="26" y="2"/>
                    <a:pt x="26" y="2"/>
                    <a:pt x="26" y="2"/>
                  </a:cubicBezTo>
                  <a:cubicBezTo>
                    <a:pt x="26" y="1"/>
                    <a:pt x="26" y="1"/>
                    <a:pt x="26" y="1"/>
                  </a:cubicBezTo>
                  <a:close/>
                  <a:moveTo>
                    <a:pt x="20" y="0"/>
                  </a:moveTo>
                  <a:cubicBezTo>
                    <a:pt x="21" y="1"/>
                    <a:pt x="21" y="1"/>
                    <a:pt x="21" y="1"/>
                  </a:cubicBezTo>
                  <a:cubicBezTo>
                    <a:pt x="22" y="1"/>
                    <a:pt x="22" y="1"/>
                    <a:pt x="22" y="1"/>
                  </a:cubicBezTo>
                  <a:cubicBezTo>
                    <a:pt x="21" y="0"/>
                    <a:pt x="21" y="0"/>
                    <a:pt x="21" y="0"/>
                  </a:cubicBezTo>
                  <a:cubicBezTo>
                    <a:pt x="20" y="0"/>
                    <a:pt x="20" y="0"/>
                    <a:pt x="20" y="0"/>
                  </a:cubicBezTo>
                  <a:close/>
                  <a:moveTo>
                    <a:pt x="56" y="10"/>
                  </a:moveTo>
                  <a:cubicBezTo>
                    <a:pt x="57" y="9"/>
                    <a:pt x="57" y="9"/>
                    <a:pt x="57" y="9"/>
                  </a:cubicBezTo>
                  <a:cubicBezTo>
                    <a:pt x="57" y="10"/>
                    <a:pt x="57" y="10"/>
                    <a:pt x="57" y="10"/>
                  </a:cubicBezTo>
                  <a:cubicBezTo>
                    <a:pt x="59" y="9"/>
                    <a:pt x="59" y="9"/>
                    <a:pt x="59" y="9"/>
                  </a:cubicBezTo>
                  <a:cubicBezTo>
                    <a:pt x="60" y="10"/>
                    <a:pt x="60" y="10"/>
                    <a:pt x="60" y="10"/>
                  </a:cubicBezTo>
                  <a:cubicBezTo>
                    <a:pt x="59" y="11"/>
                    <a:pt x="59" y="11"/>
                    <a:pt x="59" y="11"/>
                  </a:cubicBezTo>
                  <a:cubicBezTo>
                    <a:pt x="58" y="11"/>
                    <a:pt x="58" y="11"/>
                    <a:pt x="58" y="11"/>
                  </a:cubicBezTo>
                  <a:cubicBezTo>
                    <a:pt x="56" y="11"/>
                    <a:pt x="56" y="11"/>
                    <a:pt x="56" y="11"/>
                  </a:cubicBezTo>
                  <a:cubicBezTo>
                    <a:pt x="56" y="11"/>
                    <a:pt x="56" y="10"/>
                    <a:pt x="56" y="10"/>
                  </a:cubicBez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94" name="Freeform 1093"/>
            <p:cNvSpPr>
              <a:spLocks/>
            </p:cNvSpPr>
            <p:nvPr/>
          </p:nvSpPr>
          <p:spPr bwMode="auto">
            <a:xfrm>
              <a:off x="3181351" y="4460876"/>
              <a:ext cx="363538" cy="512763"/>
            </a:xfrm>
            <a:custGeom>
              <a:avLst/>
              <a:gdLst>
                <a:gd name="T0" fmla="*/ 187 w 229"/>
                <a:gd name="T1" fmla="*/ 265 h 323"/>
                <a:gd name="T2" fmla="*/ 184 w 229"/>
                <a:gd name="T3" fmla="*/ 232 h 323"/>
                <a:gd name="T4" fmla="*/ 184 w 229"/>
                <a:gd name="T5" fmla="*/ 220 h 323"/>
                <a:gd name="T6" fmla="*/ 202 w 229"/>
                <a:gd name="T7" fmla="*/ 205 h 323"/>
                <a:gd name="T8" fmla="*/ 217 w 229"/>
                <a:gd name="T9" fmla="*/ 202 h 323"/>
                <a:gd name="T10" fmla="*/ 229 w 229"/>
                <a:gd name="T11" fmla="*/ 217 h 323"/>
                <a:gd name="T12" fmla="*/ 220 w 229"/>
                <a:gd name="T13" fmla="*/ 193 h 323"/>
                <a:gd name="T14" fmla="*/ 214 w 229"/>
                <a:gd name="T15" fmla="*/ 190 h 323"/>
                <a:gd name="T16" fmla="*/ 214 w 229"/>
                <a:gd name="T17" fmla="*/ 160 h 323"/>
                <a:gd name="T18" fmla="*/ 214 w 229"/>
                <a:gd name="T19" fmla="*/ 139 h 323"/>
                <a:gd name="T20" fmla="*/ 220 w 229"/>
                <a:gd name="T21" fmla="*/ 120 h 323"/>
                <a:gd name="T22" fmla="*/ 205 w 229"/>
                <a:gd name="T23" fmla="*/ 120 h 323"/>
                <a:gd name="T24" fmla="*/ 193 w 229"/>
                <a:gd name="T25" fmla="*/ 117 h 323"/>
                <a:gd name="T26" fmla="*/ 156 w 229"/>
                <a:gd name="T27" fmla="*/ 102 h 323"/>
                <a:gd name="T28" fmla="*/ 138 w 229"/>
                <a:gd name="T29" fmla="*/ 102 h 323"/>
                <a:gd name="T30" fmla="*/ 126 w 229"/>
                <a:gd name="T31" fmla="*/ 90 h 323"/>
                <a:gd name="T32" fmla="*/ 117 w 229"/>
                <a:gd name="T33" fmla="*/ 63 h 323"/>
                <a:gd name="T34" fmla="*/ 114 w 229"/>
                <a:gd name="T35" fmla="*/ 48 h 323"/>
                <a:gd name="T36" fmla="*/ 126 w 229"/>
                <a:gd name="T37" fmla="*/ 27 h 323"/>
                <a:gd name="T38" fmla="*/ 147 w 229"/>
                <a:gd name="T39" fmla="*/ 9 h 323"/>
                <a:gd name="T40" fmla="*/ 153 w 229"/>
                <a:gd name="T41" fmla="*/ 3 h 323"/>
                <a:gd name="T42" fmla="*/ 138 w 229"/>
                <a:gd name="T43" fmla="*/ 3 h 323"/>
                <a:gd name="T44" fmla="*/ 132 w 229"/>
                <a:gd name="T45" fmla="*/ 9 h 323"/>
                <a:gd name="T46" fmla="*/ 108 w 229"/>
                <a:gd name="T47" fmla="*/ 21 h 323"/>
                <a:gd name="T48" fmla="*/ 96 w 229"/>
                <a:gd name="T49" fmla="*/ 27 h 323"/>
                <a:gd name="T50" fmla="*/ 90 w 229"/>
                <a:gd name="T51" fmla="*/ 27 h 323"/>
                <a:gd name="T52" fmla="*/ 75 w 229"/>
                <a:gd name="T53" fmla="*/ 30 h 323"/>
                <a:gd name="T54" fmla="*/ 66 w 229"/>
                <a:gd name="T55" fmla="*/ 48 h 323"/>
                <a:gd name="T56" fmla="*/ 60 w 229"/>
                <a:gd name="T57" fmla="*/ 57 h 323"/>
                <a:gd name="T58" fmla="*/ 45 w 229"/>
                <a:gd name="T59" fmla="*/ 72 h 323"/>
                <a:gd name="T60" fmla="*/ 45 w 229"/>
                <a:gd name="T61" fmla="*/ 87 h 323"/>
                <a:gd name="T62" fmla="*/ 36 w 229"/>
                <a:gd name="T63" fmla="*/ 78 h 323"/>
                <a:gd name="T64" fmla="*/ 33 w 229"/>
                <a:gd name="T65" fmla="*/ 81 h 323"/>
                <a:gd name="T66" fmla="*/ 24 w 229"/>
                <a:gd name="T67" fmla="*/ 99 h 323"/>
                <a:gd name="T68" fmla="*/ 30 w 229"/>
                <a:gd name="T69" fmla="*/ 114 h 323"/>
                <a:gd name="T70" fmla="*/ 30 w 229"/>
                <a:gd name="T71" fmla="*/ 123 h 323"/>
                <a:gd name="T72" fmla="*/ 30 w 229"/>
                <a:gd name="T73" fmla="*/ 136 h 323"/>
                <a:gd name="T74" fmla="*/ 30 w 229"/>
                <a:gd name="T75" fmla="*/ 160 h 323"/>
                <a:gd name="T76" fmla="*/ 39 w 229"/>
                <a:gd name="T77" fmla="*/ 166 h 323"/>
                <a:gd name="T78" fmla="*/ 27 w 229"/>
                <a:gd name="T79" fmla="*/ 187 h 323"/>
                <a:gd name="T80" fmla="*/ 3 w 229"/>
                <a:gd name="T81" fmla="*/ 211 h 323"/>
                <a:gd name="T82" fmla="*/ 24 w 229"/>
                <a:gd name="T83" fmla="*/ 226 h 323"/>
                <a:gd name="T84" fmla="*/ 42 w 229"/>
                <a:gd name="T85" fmla="*/ 241 h 323"/>
                <a:gd name="T86" fmla="*/ 54 w 229"/>
                <a:gd name="T87" fmla="*/ 235 h 323"/>
                <a:gd name="T88" fmla="*/ 69 w 229"/>
                <a:gd name="T89" fmla="*/ 241 h 323"/>
                <a:gd name="T90" fmla="*/ 84 w 229"/>
                <a:gd name="T91" fmla="*/ 247 h 323"/>
                <a:gd name="T92" fmla="*/ 93 w 229"/>
                <a:gd name="T93" fmla="*/ 265 h 323"/>
                <a:gd name="T94" fmla="*/ 111 w 229"/>
                <a:gd name="T95" fmla="*/ 281 h 323"/>
                <a:gd name="T96" fmla="*/ 120 w 229"/>
                <a:gd name="T97" fmla="*/ 290 h 323"/>
                <a:gd name="T98" fmla="*/ 141 w 229"/>
                <a:gd name="T99" fmla="*/ 287 h 323"/>
                <a:gd name="T100" fmla="*/ 159 w 229"/>
                <a:gd name="T101" fmla="*/ 287 h 323"/>
                <a:gd name="T102" fmla="*/ 156 w 229"/>
                <a:gd name="T103" fmla="*/ 314 h 323"/>
                <a:gd name="T104" fmla="*/ 172 w 229"/>
                <a:gd name="T105" fmla="*/ 323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9" h="323">
                  <a:moveTo>
                    <a:pt x="172" y="323"/>
                  </a:moveTo>
                  <a:lnTo>
                    <a:pt x="175" y="314"/>
                  </a:lnTo>
                  <a:lnTo>
                    <a:pt x="184" y="275"/>
                  </a:lnTo>
                  <a:lnTo>
                    <a:pt x="184" y="271"/>
                  </a:lnTo>
                  <a:lnTo>
                    <a:pt x="187" y="265"/>
                  </a:lnTo>
                  <a:lnTo>
                    <a:pt x="181" y="256"/>
                  </a:lnTo>
                  <a:lnTo>
                    <a:pt x="175" y="250"/>
                  </a:lnTo>
                  <a:lnTo>
                    <a:pt x="172" y="247"/>
                  </a:lnTo>
                  <a:lnTo>
                    <a:pt x="169" y="235"/>
                  </a:lnTo>
                  <a:lnTo>
                    <a:pt x="184" y="232"/>
                  </a:lnTo>
                  <a:lnTo>
                    <a:pt x="187" y="235"/>
                  </a:lnTo>
                  <a:lnTo>
                    <a:pt x="187" y="232"/>
                  </a:lnTo>
                  <a:lnTo>
                    <a:pt x="187" y="229"/>
                  </a:lnTo>
                  <a:lnTo>
                    <a:pt x="187" y="226"/>
                  </a:lnTo>
                  <a:lnTo>
                    <a:pt x="184" y="220"/>
                  </a:lnTo>
                  <a:lnTo>
                    <a:pt x="178" y="220"/>
                  </a:lnTo>
                  <a:lnTo>
                    <a:pt x="175" y="214"/>
                  </a:lnTo>
                  <a:lnTo>
                    <a:pt x="178" y="208"/>
                  </a:lnTo>
                  <a:lnTo>
                    <a:pt x="199" y="208"/>
                  </a:lnTo>
                  <a:lnTo>
                    <a:pt x="202" y="205"/>
                  </a:lnTo>
                  <a:lnTo>
                    <a:pt x="205" y="205"/>
                  </a:lnTo>
                  <a:lnTo>
                    <a:pt x="208" y="208"/>
                  </a:lnTo>
                  <a:lnTo>
                    <a:pt x="208" y="208"/>
                  </a:lnTo>
                  <a:lnTo>
                    <a:pt x="214" y="205"/>
                  </a:lnTo>
                  <a:lnTo>
                    <a:pt x="217" y="202"/>
                  </a:lnTo>
                  <a:lnTo>
                    <a:pt x="220" y="205"/>
                  </a:lnTo>
                  <a:lnTo>
                    <a:pt x="223" y="208"/>
                  </a:lnTo>
                  <a:lnTo>
                    <a:pt x="223" y="214"/>
                  </a:lnTo>
                  <a:lnTo>
                    <a:pt x="223" y="217"/>
                  </a:lnTo>
                  <a:lnTo>
                    <a:pt x="229" y="217"/>
                  </a:lnTo>
                  <a:lnTo>
                    <a:pt x="229" y="214"/>
                  </a:lnTo>
                  <a:lnTo>
                    <a:pt x="223" y="205"/>
                  </a:lnTo>
                  <a:lnTo>
                    <a:pt x="223" y="199"/>
                  </a:lnTo>
                  <a:lnTo>
                    <a:pt x="223" y="199"/>
                  </a:lnTo>
                  <a:lnTo>
                    <a:pt x="220" y="193"/>
                  </a:lnTo>
                  <a:lnTo>
                    <a:pt x="220" y="193"/>
                  </a:lnTo>
                  <a:lnTo>
                    <a:pt x="217" y="190"/>
                  </a:lnTo>
                  <a:lnTo>
                    <a:pt x="217" y="190"/>
                  </a:lnTo>
                  <a:lnTo>
                    <a:pt x="217" y="190"/>
                  </a:lnTo>
                  <a:lnTo>
                    <a:pt x="214" y="190"/>
                  </a:lnTo>
                  <a:lnTo>
                    <a:pt x="214" y="187"/>
                  </a:lnTo>
                  <a:lnTo>
                    <a:pt x="220" y="175"/>
                  </a:lnTo>
                  <a:lnTo>
                    <a:pt x="214" y="166"/>
                  </a:lnTo>
                  <a:lnTo>
                    <a:pt x="214" y="163"/>
                  </a:lnTo>
                  <a:lnTo>
                    <a:pt x="214" y="160"/>
                  </a:lnTo>
                  <a:lnTo>
                    <a:pt x="214" y="154"/>
                  </a:lnTo>
                  <a:lnTo>
                    <a:pt x="214" y="151"/>
                  </a:lnTo>
                  <a:lnTo>
                    <a:pt x="214" y="148"/>
                  </a:lnTo>
                  <a:lnTo>
                    <a:pt x="214" y="142"/>
                  </a:lnTo>
                  <a:lnTo>
                    <a:pt x="214" y="139"/>
                  </a:lnTo>
                  <a:lnTo>
                    <a:pt x="220" y="136"/>
                  </a:lnTo>
                  <a:lnTo>
                    <a:pt x="220" y="132"/>
                  </a:lnTo>
                  <a:lnTo>
                    <a:pt x="220" y="129"/>
                  </a:lnTo>
                  <a:lnTo>
                    <a:pt x="223" y="126"/>
                  </a:lnTo>
                  <a:lnTo>
                    <a:pt x="220" y="120"/>
                  </a:lnTo>
                  <a:lnTo>
                    <a:pt x="217" y="117"/>
                  </a:lnTo>
                  <a:lnTo>
                    <a:pt x="214" y="117"/>
                  </a:lnTo>
                  <a:lnTo>
                    <a:pt x="214" y="120"/>
                  </a:lnTo>
                  <a:lnTo>
                    <a:pt x="208" y="120"/>
                  </a:lnTo>
                  <a:lnTo>
                    <a:pt x="205" y="120"/>
                  </a:lnTo>
                  <a:lnTo>
                    <a:pt x="202" y="120"/>
                  </a:lnTo>
                  <a:lnTo>
                    <a:pt x="199" y="120"/>
                  </a:lnTo>
                  <a:lnTo>
                    <a:pt x="196" y="117"/>
                  </a:lnTo>
                  <a:lnTo>
                    <a:pt x="193" y="120"/>
                  </a:lnTo>
                  <a:lnTo>
                    <a:pt x="193" y="117"/>
                  </a:lnTo>
                  <a:lnTo>
                    <a:pt x="187" y="120"/>
                  </a:lnTo>
                  <a:lnTo>
                    <a:pt x="172" y="105"/>
                  </a:lnTo>
                  <a:lnTo>
                    <a:pt x="169" y="102"/>
                  </a:lnTo>
                  <a:lnTo>
                    <a:pt x="162" y="102"/>
                  </a:lnTo>
                  <a:lnTo>
                    <a:pt x="156" y="102"/>
                  </a:lnTo>
                  <a:lnTo>
                    <a:pt x="156" y="105"/>
                  </a:lnTo>
                  <a:lnTo>
                    <a:pt x="150" y="102"/>
                  </a:lnTo>
                  <a:lnTo>
                    <a:pt x="147" y="102"/>
                  </a:lnTo>
                  <a:lnTo>
                    <a:pt x="144" y="105"/>
                  </a:lnTo>
                  <a:lnTo>
                    <a:pt x="138" y="102"/>
                  </a:lnTo>
                  <a:lnTo>
                    <a:pt x="135" y="102"/>
                  </a:lnTo>
                  <a:lnTo>
                    <a:pt x="132" y="99"/>
                  </a:lnTo>
                  <a:lnTo>
                    <a:pt x="126" y="96"/>
                  </a:lnTo>
                  <a:lnTo>
                    <a:pt x="126" y="93"/>
                  </a:lnTo>
                  <a:lnTo>
                    <a:pt x="126" y="90"/>
                  </a:lnTo>
                  <a:lnTo>
                    <a:pt x="126" y="90"/>
                  </a:lnTo>
                  <a:lnTo>
                    <a:pt x="129" y="84"/>
                  </a:lnTo>
                  <a:lnTo>
                    <a:pt x="129" y="81"/>
                  </a:lnTo>
                  <a:lnTo>
                    <a:pt x="126" y="75"/>
                  </a:lnTo>
                  <a:lnTo>
                    <a:pt x="117" y="63"/>
                  </a:lnTo>
                  <a:lnTo>
                    <a:pt x="114" y="63"/>
                  </a:lnTo>
                  <a:lnTo>
                    <a:pt x="111" y="63"/>
                  </a:lnTo>
                  <a:lnTo>
                    <a:pt x="111" y="60"/>
                  </a:lnTo>
                  <a:lnTo>
                    <a:pt x="114" y="54"/>
                  </a:lnTo>
                  <a:lnTo>
                    <a:pt x="114" y="48"/>
                  </a:lnTo>
                  <a:lnTo>
                    <a:pt x="114" y="45"/>
                  </a:lnTo>
                  <a:lnTo>
                    <a:pt x="114" y="42"/>
                  </a:lnTo>
                  <a:lnTo>
                    <a:pt x="120" y="33"/>
                  </a:lnTo>
                  <a:lnTo>
                    <a:pt x="123" y="30"/>
                  </a:lnTo>
                  <a:lnTo>
                    <a:pt x="126" y="27"/>
                  </a:lnTo>
                  <a:lnTo>
                    <a:pt x="129" y="24"/>
                  </a:lnTo>
                  <a:lnTo>
                    <a:pt x="132" y="24"/>
                  </a:lnTo>
                  <a:lnTo>
                    <a:pt x="138" y="15"/>
                  </a:lnTo>
                  <a:lnTo>
                    <a:pt x="147" y="9"/>
                  </a:lnTo>
                  <a:lnTo>
                    <a:pt x="147" y="9"/>
                  </a:lnTo>
                  <a:lnTo>
                    <a:pt x="150" y="9"/>
                  </a:lnTo>
                  <a:lnTo>
                    <a:pt x="150" y="9"/>
                  </a:lnTo>
                  <a:lnTo>
                    <a:pt x="153" y="9"/>
                  </a:lnTo>
                  <a:lnTo>
                    <a:pt x="153" y="6"/>
                  </a:lnTo>
                  <a:lnTo>
                    <a:pt x="153" y="3"/>
                  </a:lnTo>
                  <a:lnTo>
                    <a:pt x="144" y="0"/>
                  </a:lnTo>
                  <a:lnTo>
                    <a:pt x="141" y="0"/>
                  </a:lnTo>
                  <a:lnTo>
                    <a:pt x="141" y="0"/>
                  </a:lnTo>
                  <a:lnTo>
                    <a:pt x="141" y="3"/>
                  </a:lnTo>
                  <a:lnTo>
                    <a:pt x="138" y="3"/>
                  </a:lnTo>
                  <a:lnTo>
                    <a:pt x="138" y="3"/>
                  </a:lnTo>
                  <a:lnTo>
                    <a:pt x="135" y="3"/>
                  </a:lnTo>
                  <a:lnTo>
                    <a:pt x="132" y="3"/>
                  </a:lnTo>
                  <a:lnTo>
                    <a:pt x="129" y="6"/>
                  </a:lnTo>
                  <a:lnTo>
                    <a:pt x="132" y="9"/>
                  </a:lnTo>
                  <a:lnTo>
                    <a:pt x="129" y="9"/>
                  </a:lnTo>
                  <a:lnTo>
                    <a:pt x="126" y="12"/>
                  </a:lnTo>
                  <a:lnTo>
                    <a:pt x="117" y="15"/>
                  </a:lnTo>
                  <a:lnTo>
                    <a:pt x="114" y="18"/>
                  </a:lnTo>
                  <a:lnTo>
                    <a:pt x="108" y="21"/>
                  </a:lnTo>
                  <a:lnTo>
                    <a:pt x="102" y="21"/>
                  </a:lnTo>
                  <a:lnTo>
                    <a:pt x="96" y="21"/>
                  </a:lnTo>
                  <a:lnTo>
                    <a:pt x="93" y="21"/>
                  </a:lnTo>
                  <a:lnTo>
                    <a:pt x="93" y="24"/>
                  </a:lnTo>
                  <a:lnTo>
                    <a:pt x="96" y="27"/>
                  </a:lnTo>
                  <a:lnTo>
                    <a:pt x="96" y="30"/>
                  </a:lnTo>
                  <a:lnTo>
                    <a:pt x="93" y="33"/>
                  </a:lnTo>
                  <a:lnTo>
                    <a:pt x="90" y="33"/>
                  </a:lnTo>
                  <a:lnTo>
                    <a:pt x="90" y="30"/>
                  </a:lnTo>
                  <a:lnTo>
                    <a:pt x="90" y="27"/>
                  </a:lnTo>
                  <a:lnTo>
                    <a:pt x="93" y="27"/>
                  </a:lnTo>
                  <a:lnTo>
                    <a:pt x="90" y="27"/>
                  </a:lnTo>
                  <a:lnTo>
                    <a:pt x="84" y="24"/>
                  </a:lnTo>
                  <a:lnTo>
                    <a:pt x="81" y="24"/>
                  </a:lnTo>
                  <a:lnTo>
                    <a:pt x="75" y="30"/>
                  </a:lnTo>
                  <a:lnTo>
                    <a:pt x="75" y="30"/>
                  </a:lnTo>
                  <a:lnTo>
                    <a:pt x="69" y="36"/>
                  </a:lnTo>
                  <a:lnTo>
                    <a:pt x="66" y="45"/>
                  </a:lnTo>
                  <a:lnTo>
                    <a:pt x="63" y="48"/>
                  </a:lnTo>
                  <a:lnTo>
                    <a:pt x="66" y="48"/>
                  </a:lnTo>
                  <a:lnTo>
                    <a:pt x="66" y="48"/>
                  </a:lnTo>
                  <a:lnTo>
                    <a:pt x="66" y="51"/>
                  </a:lnTo>
                  <a:lnTo>
                    <a:pt x="66" y="57"/>
                  </a:lnTo>
                  <a:lnTo>
                    <a:pt x="63" y="57"/>
                  </a:lnTo>
                  <a:lnTo>
                    <a:pt x="60" y="57"/>
                  </a:lnTo>
                  <a:lnTo>
                    <a:pt x="57" y="60"/>
                  </a:lnTo>
                  <a:lnTo>
                    <a:pt x="54" y="63"/>
                  </a:lnTo>
                  <a:lnTo>
                    <a:pt x="51" y="66"/>
                  </a:lnTo>
                  <a:lnTo>
                    <a:pt x="48" y="69"/>
                  </a:lnTo>
                  <a:lnTo>
                    <a:pt x="45" y="72"/>
                  </a:lnTo>
                  <a:lnTo>
                    <a:pt x="42" y="72"/>
                  </a:lnTo>
                  <a:lnTo>
                    <a:pt x="42" y="75"/>
                  </a:lnTo>
                  <a:lnTo>
                    <a:pt x="45" y="78"/>
                  </a:lnTo>
                  <a:lnTo>
                    <a:pt x="45" y="81"/>
                  </a:lnTo>
                  <a:lnTo>
                    <a:pt x="45" y="87"/>
                  </a:lnTo>
                  <a:lnTo>
                    <a:pt x="42" y="87"/>
                  </a:lnTo>
                  <a:lnTo>
                    <a:pt x="39" y="84"/>
                  </a:lnTo>
                  <a:lnTo>
                    <a:pt x="39" y="81"/>
                  </a:lnTo>
                  <a:lnTo>
                    <a:pt x="39" y="81"/>
                  </a:lnTo>
                  <a:lnTo>
                    <a:pt x="36" y="78"/>
                  </a:lnTo>
                  <a:lnTo>
                    <a:pt x="36" y="75"/>
                  </a:lnTo>
                  <a:lnTo>
                    <a:pt x="33" y="72"/>
                  </a:lnTo>
                  <a:lnTo>
                    <a:pt x="30" y="75"/>
                  </a:lnTo>
                  <a:lnTo>
                    <a:pt x="33" y="78"/>
                  </a:lnTo>
                  <a:lnTo>
                    <a:pt x="33" y="81"/>
                  </a:lnTo>
                  <a:lnTo>
                    <a:pt x="30" y="87"/>
                  </a:lnTo>
                  <a:lnTo>
                    <a:pt x="30" y="90"/>
                  </a:lnTo>
                  <a:lnTo>
                    <a:pt x="27" y="93"/>
                  </a:lnTo>
                  <a:lnTo>
                    <a:pt x="24" y="93"/>
                  </a:lnTo>
                  <a:lnTo>
                    <a:pt x="24" y="99"/>
                  </a:lnTo>
                  <a:lnTo>
                    <a:pt x="24" y="99"/>
                  </a:lnTo>
                  <a:lnTo>
                    <a:pt x="24" y="105"/>
                  </a:lnTo>
                  <a:lnTo>
                    <a:pt x="24" y="108"/>
                  </a:lnTo>
                  <a:lnTo>
                    <a:pt x="30" y="114"/>
                  </a:lnTo>
                  <a:lnTo>
                    <a:pt x="30" y="114"/>
                  </a:lnTo>
                  <a:lnTo>
                    <a:pt x="33" y="111"/>
                  </a:lnTo>
                  <a:lnTo>
                    <a:pt x="33" y="114"/>
                  </a:lnTo>
                  <a:lnTo>
                    <a:pt x="33" y="117"/>
                  </a:lnTo>
                  <a:lnTo>
                    <a:pt x="30" y="120"/>
                  </a:lnTo>
                  <a:lnTo>
                    <a:pt x="30" y="123"/>
                  </a:lnTo>
                  <a:lnTo>
                    <a:pt x="33" y="126"/>
                  </a:lnTo>
                  <a:lnTo>
                    <a:pt x="33" y="129"/>
                  </a:lnTo>
                  <a:lnTo>
                    <a:pt x="30" y="132"/>
                  </a:lnTo>
                  <a:lnTo>
                    <a:pt x="30" y="136"/>
                  </a:lnTo>
                  <a:lnTo>
                    <a:pt x="30" y="136"/>
                  </a:lnTo>
                  <a:lnTo>
                    <a:pt x="33" y="139"/>
                  </a:lnTo>
                  <a:lnTo>
                    <a:pt x="33" y="145"/>
                  </a:lnTo>
                  <a:lnTo>
                    <a:pt x="33" y="154"/>
                  </a:lnTo>
                  <a:lnTo>
                    <a:pt x="30" y="157"/>
                  </a:lnTo>
                  <a:lnTo>
                    <a:pt x="30" y="160"/>
                  </a:lnTo>
                  <a:lnTo>
                    <a:pt x="30" y="163"/>
                  </a:lnTo>
                  <a:lnTo>
                    <a:pt x="36" y="163"/>
                  </a:lnTo>
                  <a:lnTo>
                    <a:pt x="33" y="163"/>
                  </a:lnTo>
                  <a:lnTo>
                    <a:pt x="36" y="166"/>
                  </a:lnTo>
                  <a:lnTo>
                    <a:pt x="39" y="166"/>
                  </a:lnTo>
                  <a:lnTo>
                    <a:pt x="39" y="169"/>
                  </a:lnTo>
                  <a:lnTo>
                    <a:pt x="36" y="172"/>
                  </a:lnTo>
                  <a:lnTo>
                    <a:pt x="36" y="175"/>
                  </a:lnTo>
                  <a:lnTo>
                    <a:pt x="27" y="181"/>
                  </a:lnTo>
                  <a:lnTo>
                    <a:pt x="27" y="187"/>
                  </a:lnTo>
                  <a:lnTo>
                    <a:pt x="21" y="190"/>
                  </a:lnTo>
                  <a:lnTo>
                    <a:pt x="12" y="193"/>
                  </a:lnTo>
                  <a:lnTo>
                    <a:pt x="9" y="196"/>
                  </a:lnTo>
                  <a:lnTo>
                    <a:pt x="3" y="205"/>
                  </a:lnTo>
                  <a:lnTo>
                    <a:pt x="3" y="211"/>
                  </a:lnTo>
                  <a:lnTo>
                    <a:pt x="0" y="214"/>
                  </a:lnTo>
                  <a:lnTo>
                    <a:pt x="6" y="217"/>
                  </a:lnTo>
                  <a:lnTo>
                    <a:pt x="12" y="220"/>
                  </a:lnTo>
                  <a:lnTo>
                    <a:pt x="21" y="226"/>
                  </a:lnTo>
                  <a:lnTo>
                    <a:pt x="24" y="226"/>
                  </a:lnTo>
                  <a:lnTo>
                    <a:pt x="30" y="232"/>
                  </a:lnTo>
                  <a:lnTo>
                    <a:pt x="27" y="235"/>
                  </a:lnTo>
                  <a:lnTo>
                    <a:pt x="30" y="235"/>
                  </a:lnTo>
                  <a:lnTo>
                    <a:pt x="36" y="238"/>
                  </a:lnTo>
                  <a:lnTo>
                    <a:pt x="42" y="241"/>
                  </a:lnTo>
                  <a:lnTo>
                    <a:pt x="45" y="241"/>
                  </a:lnTo>
                  <a:lnTo>
                    <a:pt x="51" y="244"/>
                  </a:lnTo>
                  <a:lnTo>
                    <a:pt x="51" y="241"/>
                  </a:lnTo>
                  <a:lnTo>
                    <a:pt x="51" y="238"/>
                  </a:lnTo>
                  <a:lnTo>
                    <a:pt x="54" y="235"/>
                  </a:lnTo>
                  <a:lnTo>
                    <a:pt x="57" y="235"/>
                  </a:lnTo>
                  <a:lnTo>
                    <a:pt x="60" y="238"/>
                  </a:lnTo>
                  <a:lnTo>
                    <a:pt x="63" y="238"/>
                  </a:lnTo>
                  <a:lnTo>
                    <a:pt x="66" y="241"/>
                  </a:lnTo>
                  <a:lnTo>
                    <a:pt x="69" y="241"/>
                  </a:lnTo>
                  <a:lnTo>
                    <a:pt x="69" y="241"/>
                  </a:lnTo>
                  <a:lnTo>
                    <a:pt x="69" y="241"/>
                  </a:lnTo>
                  <a:lnTo>
                    <a:pt x="72" y="244"/>
                  </a:lnTo>
                  <a:lnTo>
                    <a:pt x="78" y="247"/>
                  </a:lnTo>
                  <a:lnTo>
                    <a:pt x="84" y="247"/>
                  </a:lnTo>
                  <a:lnTo>
                    <a:pt x="84" y="250"/>
                  </a:lnTo>
                  <a:lnTo>
                    <a:pt x="87" y="253"/>
                  </a:lnTo>
                  <a:lnTo>
                    <a:pt x="90" y="259"/>
                  </a:lnTo>
                  <a:lnTo>
                    <a:pt x="93" y="265"/>
                  </a:lnTo>
                  <a:lnTo>
                    <a:pt x="93" y="265"/>
                  </a:lnTo>
                  <a:lnTo>
                    <a:pt x="102" y="268"/>
                  </a:lnTo>
                  <a:lnTo>
                    <a:pt x="108" y="271"/>
                  </a:lnTo>
                  <a:lnTo>
                    <a:pt x="108" y="278"/>
                  </a:lnTo>
                  <a:lnTo>
                    <a:pt x="108" y="278"/>
                  </a:lnTo>
                  <a:lnTo>
                    <a:pt x="111" y="281"/>
                  </a:lnTo>
                  <a:lnTo>
                    <a:pt x="114" y="284"/>
                  </a:lnTo>
                  <a:lnTo>
                    <a:pt x="111" y="287"/>
                  </a:lnTo>
                  <a:lnTo>
                    <a:pt x="114" y="290"/>
                  </a:lnTo>
                  <a:lnTo>
                    <a:pt x="117" y="290"/>
                  </a:lnTo>
                  <a:lnTo>
                    <a:pt x="120" y="290"/>
                  </a:lnTo>
                  <a:lnTo>
                    <a:pt x="123" y="290"/>
                  </a:lnTo>
                  <a:lnTo>
                    <a:pt x="129" y="290"/>
                  </a:lnTo>
                  <a:lnTo>
                    <a:pt x="129" y="290"/>
                  </a:lnTo>
                  <a:lnTo>
                    <a:pt x="135" y="287"/>
                  </a:lnTo>
                  <a:lnTo>
                    <a:pt x="141" y="287"/>
                  </a:lnTo>
                  <a:lnTo>
                    <a:pt x="147" y="290"/>
                  </a:lnTo>
                  <a:lnTo>
                    <a:pt x="153" y="287"/>
                  </a:lnTo>
                  <a:lnTo>
                    <a:pt x="156" y="287"/>
                  </a:lnTo>
                  <a:lnTo>
                    <a:pt x="156" y="287"/>
                  </a:lnTo>
                  <a:lnTo>
                    <a:pt x="159" y="287"/>
                  </a:lnTo>
                  <a:lnTo>
                    <a:pt x="166" y="290"/>
                  </a:lnTo>
                  <a:lnTo>
                    <a:pt x="166" y="293"/>
                  </a:lnTo>
                  <a:lnTo>
                    <a:pt x="169" y="293"/>
                  </a:lnTo>
                  <a:lnTo>
                    <a:pt x="169" y="293"/>
                  </a:lnTo>
                  <a:lnTo>
                    <a:pt x="156" y="314"/>
                  </a:lnTo>
                  <a:lnTo>
                    <a:pt x="159" y="317"/>
                  </a:lnTo>
                  <a:lnTo>
                    <a:pt x="162" y="317"/>
                  </a:lnTo>
                  <a:lnTo>
                    <a:pt x="169" y="317"/>
                  </a:lnTo>
                  <a:lnTo>
                    <a:pt x="172" y="320"/>
                  </a:lnTo>
                  <a:lnTo>
                    <a:pt x="172" y="323"/>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95" name="Freeform 1094"/>
            <p:cNvSpPr>
              <a:spLocks noEditPoints="1"/>
            </p:cNvSpPr>
            <p:nvPr/>
          </p:nvSpPr>
          <p:spPr bwMode="auto">
            <a:xfrm>
              <a:off x="3117851" y="4800601"/>
              <a:ext cx="177800" cy="196850"/>
            </a:xfrm>
            <a:custGeom>
              <a:avLst/>
              <a:gdLst>
                <a:gd name="T0" fmla="*/ 109 w 112"/>
                <a:gd name="T1" fmla="*/ 27 h 124"/>
                <a:gd name="T2" fmla="*/ 103 w 112"/>
                <a:gd name="T3" fmla="*/ 24 h 124"/>
                <a:gd name="T4" fmla="*/ 97 w 112"/>
                <a:gd name="T5" fmla="*/ 21 h 124"/>
                <a:gd name="T6" fmla="*/ 91 w 112"/>
                <a:gd name="T7" fmla="*/ 24 h 124"/>
                <a:gd name="T8" fmla="*/ 91 w 112"/>
                <a:gd name="T9" fmla="*/ 30 h 124"/>
                <a:gd name="T10" fmla="*/ 82 w 112"/>
                <a:gd name="T11" fmla="*/ 27 h 124"/>
                <a:gd name="T12" fmla="*/ 70 w 112"/>
                <a:gd name="T13" fmla="*/ 21 h 124"/>
                <a:gd name="T14" fmla="*/ 70 w 112"/>
                <a:gd name="T15" fmla="*/ 18 h 124"/>
                <a:gd name="T16" fmla="*/ 61 w 112"/>
                <a:gd name="T17" fmla="*/ 12 h 124"/>
                <a:gd name="T18" fmla="*/ 46 w 112"/>
                <a:gd name="T19" fmla="*/ 3 h 124"/>
                <a:gd name="T20" fmla="*/ 40 w 112"/>
                <a:gd name="T21" fmla="*/ 6 h 124"/>
                <a:gd name="T22" fmla="*/ 24 w 112"/>
                <a:gd name="T23" fmla="*/ 12 h 124"/>
                <a:gd name="T24" fmla="*/ 15 w 112"/>
                <a:gd name="T25" fmla="*/ 15 h 124"/>
                <a:gd name="T26" fmla="*/ 18 w 112"/>
                <a:gd name="T27" fmla="*/ 21 h 124"/>
                <a:gd name="T28" fmla="*/ 18 w 112"/>
                <a:gd name="T29" fmla="*/ 30 h 124"/>
                <a:gd name="T30" fmla="*/ 12 w 112"/>
                <a:gd name="T31" fmla="*/ 39 h 124"/>
                <a:gd name="T32" fmla="*/ 9 w 112"/>
                <a:gd name="T33" fmla="*/ 48 h 124"/>
                <a:gd name="T34" fmla="*/ 3 w 112"/>
                <a:gd name="T35" fmla="*/ 51 h 124"/>
                <a:gd name="T36" fmla="*/ 3 w 112"/>
                <a:gd name="T37" fmla="*/ 61 h 124"/>
                <a:gd name="T38" fmla="*/ 6 w 112"/>
                <a:gd name="T39" fmla="*/ 70 h 124"/>
                <a:gd name="T40" fmla="*/ 0 w 112"/>
                <a:gd name="T41" fmla="*/ 73 h 124"/>
                <a:gd name="T42" fmla="*/ 6 w 112"/>
                <a:gd name="T43" fmla="*/ 79 h 124"/>
                <a:gd name="T44" fmla="*/ 15 w 112"/>
                <a:gd name="T45" fmla="*/ 85 h 124"/>
                <a:gd name="T46" fmla="*/ 18 w 112"/>
                <a:gd name="T47" fmla="*/ 79 h 124"/>
                <a:gd name="T48" fmla="*/ 21 w 112"/>
                <a:gd name="T49" fmla="*/ 73 h 124"/>
                <a:gd name="T50" fmla="*/ 21 w 112"/>
                <a:gd name="T51" fmla="*/ 79 h 124"/>
                <a:gd name="T52" fmla="*/ 21 w 112"/>
                <a:gd name="T53" fmla="*/ 76 h 124"/>
                <a:gd name="T54" fmla="*/ 24 w 112"/>
                <a:gd name="T55" fmla="*/ 79 h 124"/>
                <a:gd name="T56" fmla="*/ 24 w 112"/>
                <a:gd name="T57" fmla="*/ 88 h 124"/>
                <a:gd name="T58" fmla="*/ 18 w 112"/>
                <a:gd name="T59" fmla="*/ 97 h 124"/>
                <a:gd name="T60" fmla="*/ 21 w 112"/>
                <a:gd name="T61" fmla="*/ 103 h 124"/>
                <a:gd name="T62" fmla="*/ 12 w 112"/>
                <a:gd name="T63" fmla="*/ 109 h 124"/>
                <a:gd name="T64" fmla="*/ 18 w 112"/>
                <a:gd name="T65" fmla="*/ 112 h 124"/>
                <a:gd name="T66" fmla="*/ 24 w 112"/>
                <a:gd name="T67" fmla="*/ 115 h 124"/>
                <a:gd name="T68" fmla="*/ 34 w 112"/>
                <a:gd name="T69" fmla="*/ 115 h 124"/>
                <a:gd name="T70" fmla="*/ 43 w 112"/>
                <a:gd name="T71" fmla="*/ 124 h 124"/>
                <a:gd name="T72" fmla="*/ 61 w 112"/>
                <a:gd name="T73" fmla="*/ 91 h 124"/>
                <a:gd name="T74" fmla="*/ 82 w 112"/>
                <a:gd name="T75" fmla="*/ 82 h 124"/>
                <a:gd name="T76" fmla="*/ 103 w 112"/>
                <a:gd name="T77" fmla="*/ 64 h 124"/>
                <a:gd name="T78" fmla="*/ 112 w 112"/>
                <a:gd name="T79" fmla="*/ 51 h 124"/>
                <a:gd name="T80" fmla="*/ 112 w 112"/>
                <a:gd name="T81" fmla="*/ 45 h 124"/>
                <a:gd name="T82" fmla="*/ 109 w 112"/>
                <a:gd name="T83" fmla="*/ 33 h 124"/>
                <a:gd name="T84" fmla="*/ 109 w 112"/>
                <a:gd name="T85" fmla="*/ 27 h 124"/>
                <a:gd name="T86" fmla="*/ 109 w 112"/>
                <a:gd name="T87" fmla="*/ 27 h 124"/>
                <a:gd name="T88" fmla="*/ 15 w 112"/>
                <a:gd name="T89" fmla="*/ 88 h 124"/>
                <a:gd name="T90" fmla="*/ 18 w 112"/>
                <a:gd name="T91" fmla="*/ 82 h 124"/>
                <a:gd name="T92" fmla="*/ 18 w 112"/>
                <a:gd name="T93" fmla="*/ 85 h 124"/>
                <a:gd name="T94" fmla="*/ 18 w 112"/>
                <a:gd name="T95" fmla="*/ 91 h 124"/>
                <a:gd name="T96" fmla="*/ 15 w 112"/>
                <a:gd name="T97" fmla="*/ 9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2" h="124">
                  <a:moveTo>
                    <a:pt x="109" y="27"/>
                  </a:moveTo>
                  <a:lnTo>
                    <a:pt x="109" y="27"/>
                  </a:lnTo>
                  <a:lnTo>
                    <a:pt x="106" y="27"/>
                  </a:lnTo>
                  <a:lnTo>
                    <a:pt x="103" y="24"/>
                  </a:lnTo>
                  <a:lnTo>
                    <a:pt x="100" y="24"/>
                  </a:lnTo>
                  <a:lnTo>
                    <a:pt x="97" y="21"/>
                  </a:lnTo>
                  <a:lnTo>
                    <a:pt x="94" y="21"/>
                  </a:lnTo>
                  <a:lnTo>
                    <a:pt x="91" y="24"/>
                  </a:lnTo>
                  <a:lnTo>
                    <a:pt x="91" y="27"/>
                  </a:lnTo>
                  <a:lnTo>
                    <a:pt x="91" y="30"/>
                  </a:lnTo>
                  <a:lnTo>
                    <a:pt x="85" y="27"/>
                  </a:lnTo>
                  <a:lnTo>
                    <a:pt x="82" y="27"/>
                  </a:lnTo>
                  <a:lnTo>
                    <a:pt x="76" y="24"/>
                  </a:lnTo>
                  <a:lnTo>
                    <a:pt x="70" y="21"/>
                  </a:lnTo>
                  <a:lnTo>
                    <a:pt x="67" y="21"/>
                  </a:lnTo>
                  <a:lnTo>
                    <a:pt x="70" y="18"/>
                  </a:lnTo>
                  <a:lnTo>
                    <a:pt x="64" y="12"/>
                  </a:lnTo>
                  <a:lnTo>
                    <a:pt x="61" y="12"/>
                  </a:lnTo>
                  <a:lnTo>
                    <a:pt x="52" y="6"/>
                  </a:lnTo>
                  <a:lnTo>
                    <a:pt x="46" y="3"/>
                  </a:lnTo>
                  <a:lnTo>
                    <a:pt x="40" y="0"/>
                  </a:lnTo>
                  <a:lnTo>
                    <a:pt x="40" y="6"/>
                  </a:lnTo>
                  <a:lnTo>
                    <a:pt x="34" y="6"/>
                  </a:lnTo>
                  <a:lnTo>
                    <a:pt x="24" y="12"/>
                  </a:lnTo>
                  <a:lnTo>
                    <a:pt x="21" y="12"/>
                  </a:lnTo>
                  <a:lnTo>
                    <a:pt x="15" y="15"/>
                  </a:lnTo>
                  <a:lnTo>
                    <a:pt x="18" y="18"/>
                  </a:lnTo>
                  <a:lnTo>
                    <a:pt x="18" y="21"/>
                  </a:lnTo>
                  <a:lnTo>
                    <a:pt x="18" y="24"/>
                  </a:lnTo>
                  <a:lnTo>
                    <a:pt x="18" y="30"/>
                  </a:lnTo>
                  <a:lnTo>
                    <a:pt x="12" y="36"/>
                  </a:lnTo>
                  <a:lnTo>
                    <a:pt x="12" y="39"/>
                  </a:lnTo>
                  <a:lnTo>
                    <a:pt x="12" y="42"/>
                  </a:lnTo>
                  <a:lnTo>
                    <a:pt x="9" y="48"/>
                  </a:lnTo>
                  <a:lnTo>
                    <a:pt x="6" y="48"/>
                  </a:lnTo>
                  <a:lnTo>
                    <a:pt x="3" y="51"/>
                  </a:lnTo>
                  <a:lnTo>
                    <a:pt x="3" y="54"/>
                  </a:lnTo>
                  <a:lnTo>
                    <a:pt x="3" y="61"/>
                  </a:lnTo>
                  <a:lnTo>
                    <a:pt x="3" y="64"/>
                  </a:lnTo>
                  <a:lnTo>
                    <a:pt x="6" y="70"/>
                  </a:lnTo>
                  <a:lnTo>
                    <a:pt x="3" y="73"/>
                  </a:lnTo>
                  <a:lnTo>
                    <a:pt x="0" y="73"/>
                  </a:lnTo>
                  <a:lnTo>
                    <a:pt x="3" y="76"/>
                  </a:lnTo>
                  <a:lnTo>
                    <a:pt x="6" y="79"/>
                  </a:lnTo>
                  <a:lnTo>
                    <a:pt x="12" y="82"/>
                  </a:lnTo>
                  <a:lnTo>
                    <a:pt x="15" y="85"/>
                  </a:lnTo>
                  <a:lnTo>
                    <a:pt x="15" y="82"/>
                  </a:lnTo>
                  <a:lnTo>
                    <a:pt x="18" y="79"/>
                  </a:lnTo>
                  <a:lnTo>
                    <a:pt x="18" y="76"/>
                  </a:lnTo>
                  <a:lnTo>
                    <a:pt x="21" y="73"/>
                  </a:lnTo>
                  <a:lnTo>
                    <a:pt x="21" y="76"/>
                  </a:lnTo>
                  <a:lnTo>
                    <a:pt x="21" y="79"/>
                  </a:lnTo>
                  <a:lnTo>
                    <a:pt x="21" y="79"/>
                  </a:lnTo>
                  <a:lnTo>
                    <a:pt x="21" y="76"/>
                  </a:lnTo>
                  <a:lnTo>
                    <a:pt x="24" y="76"/>
                  </a:lnTo>
                  <a:lnTo>
                    <a:pt x="24" y="79"/>
                  </a:lnTo>
                  <a:lnTo>
                    <a:pt x="24" y="85"/>
                  </a:lnTo>
                  <a:lnTo>
                    <a:pt x="24" y="88"/>
                  </a:lnTo>
                  <a:lnTo>
                    <a:pt x="21" y="94"/>
                  </a:lnTo>
                  <a:lnTo>
                    <a:pt x="18" y="97"/>
                  </a:lnTo>
                  <a:lnTo>
                    <a:pt x="18" y="97"/>
                  </a:lnTo>
                  <a:lnTo>
                    <a:pt x="21" y="103"/>
                  </a:lnTo>
                  <a:lnTo>
                    <a:pt x="15" y="106"/>
                  </a:lnTo>
                  <a:lnTo>
                    <a:pt x="12" y="109"/>
                  </a:lnTo>
                  <a:lnTo>
                    <a:pt x="15" y="112"/>
                  </a:lnTo>
                  <a:lnTo>
                    <a:pt x="18" y="112"/>
                  </a:lnTo>
                  <a:lnTo>
                    <a:pt x="21" y="112"/>
                  </a:lnTo>
                  <a:lnTo>
                    <a:pt x="24" y="115"/>
                  </a:lnTo>
                  <a:lnTo>
                    <a:pt x="30" y="115"/>
                  </a:lnTo>
                  <a:lnTo>
                    <a:pt x="34" y="115"/>
                  </a:lnTo>
                  <a:lnTo>
                    <a:pt x="40" y="124"/>
                  </a:lnTo>
                  <a:lnTo>
                    <a:pt x="43" y="124"/>
                  </a:lnTo>
                  <a:lnTo>
                    <a:pt x="46" y="121"/>
                  </a:lnTo>
                  <a:lnTo>
                    <a:pt x="61" y="91"/>
                  </a:lnTo>
                  <a:lnTo>
                    <a:pt x="61" y="88"/>
                  </a:lnTo>
                  <a:lnTo>
                    <a:pt x="82" y="82"/>
                  </a:lnTo>
                  <a:lnTo>
                    <a:pt x="91" y="76"/>
                  </a:lnTo>
                  <a:lnTo>
                    <a:pt x="103" y="64"/>
                  </a:lnTo>
                  <a:lnTo>
                    <a:pt x="109" y="51"/>
                  </a:lnTo>
                  <a:lnTo>
                    <a:pt x="112" y="51"/>
                  </a:lnTo>
                  <a:lnTo>
                    <a:pt x="112" y="48"/>
                  </a:lnTo>
                  <a:lnTo>
                    <a:pt x="112" y="45"/>
                  </a:lnTo>
                  <a:lnTo>
                    <a:pt x="112" y="39"/>
                  </a:lnTo>
                  <a:lnTo>
                    <a:pt x="109" y="33"/>
                  </a:lnTo>
                  <a:lnTo>
                    <a:pt x="109" y="30"/>
                  </a:lnTo>
                  <a:lnTo>
                    <a:pt x="109" y="27"/>
                  </a:lnTo>
                  <a:lnTo>
                    <a:pt x="109" y="27"/>
                  </a:lnTo>
                  <a:lnTo>
                    <a:pt x="109" y="27"/>
                  </a:lnTo>
                  <a:close/>
                  <a:moveTo>
                    <a:pt x="15" y="91"/>
                  </a:moveTo>
                  <a:lnTo>
                    <a:pt x="15" y="88"/>
                  </a:lnTo>
                  <a:lnTo>
                    <a:pt x="15" y="85"/>
                  </a:lnTo>
                  <a:lnTo>
                    <a:pt x="18" y="82"/>
                  </a:lnTo>
                  <a:lnTo>
                    <a:pt x="18" y="82"/>
                  </a:lnTo>
                  <a:lnTo>
                    <a:pt x="18" y="85"/>
                  </a:lnTo>
                  <a:lnTo>
                    <a:pt x="18" y="88"/>
                  </a:lnTo>
                  <a:lnTo>
                    <a:pt x="18" y="91"/>
                  </a:lnTo>
                  <a:lnTo>
                    <a:pt x="15" y="91"/>
                  </a:lnTo>
                  <a:lnTo>
                    <a:pt x="15" y="91"/>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96" name="Freeform 1095"/>
            <p:cNvSpPr>
              <a:spLocks/>
            </p:cNvSpPr>
            <p:nvPr/>
          </p:nvSpPr>
          <p:spPr bwMode="auto">
            <a:xfrm>
              <a:off x="3108326" y="4843463"/>
              <a:ext cx="388938" cy="576263"/>
            </a:xfrm>
            <a:custGeom>
              <a:avLst/>
              <a:gdLst>
                <a:gd name="T0" fmla="*/ 224 w 245"/>
                <a:gd name="T1" fmla="*/ 215 h 363"/>
                <a:gd name="T2" fmla="*/ 212 w 245"/>
                <a:gd name="T3" fmla="*/ 215 h 363"/>
                <a:gd name="T4" fmla="*/ 212 w 245"/>
                <a:gd name="T5" fmla="*/ 191 h 363"/>
                <a:gd name="T6" fmla="*/ 193 w 245"/>
                <a:gd name="T7" fmla="*/ 194 h 363"/>
                <a:gd name="T8" fmla="*/ 172 w 245"/>
                <a:gd name="T9" fmla="*/ 182 h 363"/>
                <a:gd name="T10" fmla="*/ 151 w 245"/>
                <a:gd name="T11" fmla="*/ 160 h 363"/>
                <a:gd name="T12" fmla="*/ 145 w 245"/>
                <a:gd name="T13" fmla="*/ 148 h 363"/>
                <a:gd name="T14" fmla="*/ 148 w 245"/>
                <a:gd name="T15" fmla="*/ 133 h 363"/>
                <a:gd name="T16" fmla="*/ 157 w 245"/>
                <a:gd name="T17" fmla="*/ 124 h 363"/>
                <a:gd name="T18" fmla="*/ 160 w 245"/>
                <a:gd name="T19" fmla="*/ 106 h 363"/>
                <a:gd name="T20" fmla="*/ 172 w 245"/>
                <a:gd name="T21" fmla="*/ 94 h 363"/>
                <a:gd name="T22" fmla="*/ 199 w 245"/>
                <a:gd name="T23" fmla="*/ 85 h 363"/>
                <a:gd name="T24" fmla="*/ 208 w 245"/>
                <a:gd name="T25" fmla="*/ 82 h 363"/>
                <a:gd name="T26" fmla="*/ 218 w 245"/>
                <a:gd name="T27" fmla="*/ 85 h 363"/>
                <a:gd name="T28" fmla="*/ 205 w 245"/>
                <a:gd name="T29" fmla="*/ 76 h 363"/>
                <a:gd name="T30" fmla="*/ 212 w 245"/>
                <a:gd name="T31" fmla="*/ 52 h 363"/>
                <a:gd name="T32" fmla="*/ 202 w 245"/>
                <a:gd name="T33" fmla="*/ 46 h 363"/>
                <a:gd name="T34" fmla="*/ 181 w 245"/>
                <a:gd name="T35" fmla="*/ 46 h 363"/>
                <a:gd name="T36" fmla="*/ 166 w 245"/>
                <a:gd name="T37" fmla="*/ 49 h 363"/>
                <a:gd name="T38" fmla="*/ 160 w 245"/>
                <a:gd name="T39" fmla="*/ 43 h 363"/>
                <a:gd name="T40" fmla="*/ 154 w 245"/>
                <a:gd name="T41" fmla="*/ 30 h 363"/>
                <a:gd name="T42" fmla="*/ 136 w 245"/>
                <a:gd name="T43" fmla="*/ 18 h 363"/>
                <a:gd name="T44" fmla="*/ 124 w 245"/>
                <a:gd name="T45" fmla="*/ 6 h 363"/>
                <a:gd name="T46" fmla="*/ 115 w 245"/>
                <a:gd name="T47" fmla="*/ 3 h 363"/>
                <a:gd name="T48" fmla="*/ 118 w 245"/>
                <a:gd name="T49" fmla="*/ 21 h 363"/>
                <a:gd name="T50" fmla="*/ 97 w 245"/>
                <a:gd name="T51" fmla="*/ 49 h 363"/>
                <a:gd name="T52" fmla="*/ 52 w 245"/>
                <a:gd name="T53" fmla="*/ 94 h 363"/>
                <a:gd name="T54" fmla="*/ 36 w 245"/>
                <a:gd name="T55" fmla="*/ 88 h 363"/>
                <a:gd name="T56" fmla="*/ 21 w 245"/>
                <a:gd name="T57" fmla="*/ 85 h 363"/>
                <a:gd name="T58" fmla="*/ 24 w 245"/>
                <a:gd name="T59" fmla="*/ 70 h 363"/>
                <a:gd name="T60" fmla="*/ 9 w 245"/>
                <a:gd name="T61" fmla="*/ 79 h 363"/>
                <a:gd name="T62" fmla="*/ 0 w 245"/>
                <a:gd name="T63" fmla="*/ 94 h 363"/>
                <a:gd name="T64" fmla="*/ 3 w 245"/>
                <a:gd name="T65" fmla="*/ 103 h 363"/>
                <a:gd name="T66" fmla="*/ 6 w 245"/>
                <a:gd name="T67" fmla="*/ 115 h 363"/>
                <a:gd name="T68" fmla="*/ 9 w 245"/>
                <a:gd name="T69" fmla="*/ 124 h 363"/>
                <a:gd name="T70" fmla="*/ 30 w 245"/>
                <a:gd name="T71" fmla="*/ 136 h 363"/>
                <a:gd name="T72" fmla="*/ 40 w 245"/>
                <a:gd name="T73" fmla="*/ 154 h 363"/>
                <a:gd name="T74" fmla="*/ 55 w 245"/>
                <a:gd name="T75" fmla="*/ 173 h 363"/>
                <a:gd name="T76" fmla="*/ 64 w 245"/>
                <a:gd name="T77" fmla="*/ 191 h 363"/>
                <a:gd name="T78" fmla="*/ 73 w 245"/>
                <a:gd name="T79" fmla="*/ 212 h 363"/>
                <a:gd name="T80" fmla="*/ 76 w 245"/>
                <a:gd name="T81" fmla="*/ 221 h 363"/>
                <a:gd name="T82" fmla="*/ 88 w 245"/>
                <a:gd name="T83" fmla="*/ 239 h 363"/>
                <a:gd name="T84" fmla="*/ 100 w 245"/>
                <a:gd name="T85" fmla="*/ 257 h 363"/>
                <a:gd name="T86" fmla="*/ 103 w 245"/>
                <a:gd name="T87" fmla="*/ 269 h 363"/>
                <a:gd name="T88" fmla="*/ 106 w 245"/>
                <a:gd name="T89" fmla="*/ 278 h 363"/>
                <a:gd name="T90" fmla="*/ 115 w 245"/>
                <a:gd name="T91" fmla="*/ 287 h 363"/>
                <a:gd name="T92" fmla="*/ 127 w 245"/>
                <a:gd name="T93" fmla="*/ 296 h 363"/>
                <a:gd name="T94" fmla="*/ 136 w 245"/>
                <a:gd name="T95" fmla="*/ 302 h 363"/>
                <a:gd name="T96" fmla="*/ 148 w 245"/>
                <a:gd name="T97" fmla="*/ 312 h 363"/>
                <a:gd name="T98" fmla="*/ 157 w 245"/>
                <a:gd name="T99" fmla="*/ 321 h 363"/>
                <a:gd name="T100" fmla="*/ 175 w 245"/>
                <a:gd name="T101" fmla="*/ 327 h 363"/>
                <a:gd name="T102" fmla="*/ 187 w 245"/>
                <a:gd name="T103" fmla="*/ 336 h 363"/>
                <a:gd name="T104" fmla="*/ 196 w 245"/>
                <a:gd name="T105" fmla="*/ 345 h 363"/>
                <a:gd name="T106" fmla="*/ 205 w 245"/>
                <a:gd name="T107" fmla="*/ 351 h 363"/>
                <a:gd name="T108" fmla="*/ 221 w 245"/>
                <a:gd name="T109" fmla="*/ 363 h 363"/>
                <a:gd name="T110" fmla="*/ 236 w 245"/>
                <a:gd name="T111" fmla="*/ 357 h 363"/>
                <a:gd name="T112" fmla="*/ 236 w 245"/>
                <a:gd name="T113" fmla="*/ 342 h 363"/>
                <a:gd name="T114" fmla="*/ 233 w 245"/>
                <a:gd name="T115" fmla="*/ 339 h 363"/>
                <a:gd name="T116" fmla="*/ 245 w 245"/>
                <a:gd name="T117" fmla="*/ 321 h 363"/>
                <a:gd name="T118" fmla="*/ 242 w 245"/>
                <a:gd name="T119" fmla="*/ 296 h 363"/>
                <a:gd name="T120" fmla="*/ 242 w 245"/>
                <a:gd name="T121" fmla="*/ 272 h 363"/>
                <a:gd name="T122" fmla="*/ 245 w 245"/>
                <a:gd name="T123" fmla="*/ 24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5" h="363">
                  <a:moveTo>
                    <a:pt x="230" y="215"/>
                  </a:moveTo>
                  <a:lnTo>
                    <a:pt x="227" y="215"/>
                  </a:lnTo>
                  <a:lnTo>
                    <a:pt x="227" y="215"/>
                  </a:lnTo>
                  <a:lnTo>
                    <a:pt x="224" y="215"/>
                  </a:lnTo>
                  <a:lnTo>
                    <a:pt x="221" y="215"/>
                  </a:lnTo>
                  <a:lnTo>
                    <a:pt x="218" y="215"/>
                  </a:lnTo>
                  <a:lnTo>
                    <a:pt x="212" y="215"/>
                  </a:lnTo>
                  <a:lnTo>
                    <a:pt x="212" y="215"/>
                  </a:lnTo>
                  <a:lnTo>
                    <a:pt x="208" y="209"/>
                  </a:lnTo>
                  <a:lnTo>
                    <a:pt x="208" y="197"/>
                  </a:lnTo>
                  <a:lnTo>
                    <a:pt x="208" y="191"/>
                  </a:lnTo>
                  <a:lnTo>
                    <a:pt x="212" y="191"/>
                  </a:lnTo>
                  <a:lnTo>
                    <a:pt x="212" y="185"/>
                  </a:lnTo>
                  <a:lnTo>
                    <a:pt x="208" y="185"/>
                  </a:lnTo>
                  <a:lnTo>
                    <a:pt x="202" y="188"/>
                  </a:lnTo>
                  <a:lnTo>
                    <a:pt x="193" y="194"/>
                  </a:lnTo>
                  <a:lnTo>
                    <a:pt x="184" y="194"/>
                  </a:lnTo>
                  <a:lnTo>
                    <a:pt x="178" y="194"/>
                  </a:lnTo>
                  <a:lnTo>
                    <a:pt x="175" y="188"/>
                  </a:lnTo>
                  <a:lnTo>
                    <a:pt x="172" y="182"/>
                  </a:lnTo>
                  <a:lnTo>
                    <a:pt x="166" y="182"/>
                  </a:lnTo>
                  <a:lnTo>
                    <a:pt x="154" y="182"/>
                  </a:lnTo>
                  <a:lnTo>
                    <a:pt x="160" y="176"/>
                  </a:lnTo>
                  <a:lnTo>
                    <a:pt x="151" y="160"/>
                  </a:lnTo>
                  <a:lnTo>
                    <a:pt x="145" y="157"/>
                  </a:lnTo>
                  <a:lnTo>
                    <a:pt x="145" y="154"/>
                  </a:lnTo>
                  <a:lnTo>
                    <a:pt x="145" y="151"/>
                  </a:lnTo>
                  <a:lnTo>
                    <a:pt x="145" y="148"/>
                  </a:lnTo>
                  <a:lnTo>
                    <a:pt x="145" y="142"/>
                  </a:lnTo>
                  <a:lnTo>
                    <a:pt x="145" y="139"/>
                  </a:lnTo>
                  <a:lnTo>
                    <a:pt x="148" y="139"/>
                  </a:lnTo>
                  <a:lnTo>
                    <a:pt x="148" y="133"/>
                  </a:lnTo>
                  <a:lnTo>
                    <a:pt x="151" y="130"/>
                  </a:lnTo>
                  <a:lnTo>
                    <a:pt x="154" y="130"/>
                  </a:lnTo>
                  <a:lnTo>
                    <a:pt x="157" y="127"/>
                  </a:lnTo>
                  <a:lnTo>
                    <a:pt x="157" y="124"/>
                  </a:lnTo>
                  <a:lnTo>
                    <a:pt x="154" y="118"/>
                  </a:lnTo>
                  <a:lnTo>
                    <a:pt x="160" y="112"/>
                  </a:lnTo>
                  <a:lnTo>
                    <a:pt x="160" y="109"/>
                  </a:lnTo>
                  <a:lnTo>
                    <a:pt x="160" y="106"/>
                  </a:lnTo>
                  <a:lnTo>
                    <a:pt x="160" y="103"/>
                  </a:lnTo>
                  <a:lnTo>
                    <a:pt x="163" y="100"/>
                  </a:lnTo>
                  <a:lnTo>
                    <a:pt x="169" y="97"/>
                  </a:lnTo>
                  <a:lnTo>
                    <a:pt x="172" y="94"/>
                  </a:lnTo>
                  <a:lnTo>
                    <a:pt x="175" y="94"/>
                  </a:lnTo>
                  <a:lnTo>
                    <a:pt x="178" y="91"/>
                  </a:lnTo>
                  <a:lnTo>
                    <a:pt x="187" y="88"/>
                  </a:lnTo>
                  <a:lnTo>
                    <a:pt x="199" y="85"/>
                  </a:lnTo>
                  <a:lnTo>
                    <a:pt x="202" y="82"/>
                  </a:lnTo>
                  <a:lnTo>
                    <a:pt x="202" y="82"/>
                  </a:lnTo>
                  <a:lnTo>
                    <a:pt x="205" y="82"/>
                  </a:lnTo>
                  <a:lnTo>
                    <a:pt x="208" y="82"/>
                  </a:lnTo>
                  <a:lnTo>
                    <a:pt x="212" y="85"/>
                  </a:lnTo>
                  <a:lnTo>
                    <a:pt x="212" y="85"/>
                  </a:lnTo>
                  <a:lnTo>
                    <a:pt x="215" y="88"/>
                  </a:lnTo>
                  <a:lnTo>
                    <a:pt x="218" y="85"/>
                  </a:lnTo>
                  <a:lnTo>
                    <a:pt x="218" y="79"/>
                  </a:lnTo>
                  <a:lnTo>
                    <a:pt x="215" y="76"/>
                  </a:lnTo>
                  <a:lnTo>
                    <a:pt x="208" y="76"/>
                  </a:lnTo>
                  <a:lnTo>
                    <a:pt x="205" y="76"/>
                  </a:lnTo>
                  <a:lnTo>
                    <a:pt x="202" y="73"/>
                  </a:lnTo>
                  <a:lnTo>
                    <a:pt x="215" y="52"/>
                  </a:lnTo>
                  <a:lnTo>
                    <a:pt x="215" y="52"/>
                  </a:lnTo>
                  <a:lnTo>
                    <a:pt x="212" y="52"/>
                  </a:lnTo>
                  <a:lnTo>
                    <a:pt x="212" y="49"/>
                  </a:lnTo>
                  <a:lnTo>
                    <a:pt x="205" y="46"/>
                  </a:lnTo>
                  <a:lnTo>
                    <a:pt x="202" y="46"/>
                  </a:lnTo>
                  <a:lnTo>
                    <a:pt x="202" y="46"/>
                  </a:lnTo>
                  <a:lnTo>
                    <a:pt x="199" y="46"/>
                  </a:lnTo>
                  <a:lnTo>
                    <a:pt x="193" y="49"/>
                  </a:lnTo>
                  <a:lnTo>
                    <a:pt x="187" y="46"/>
                  </a:lnTo>
                  <a:lnTo>
                    <a:pt x="181" y="46"/>
                  </a:lnTo>
                  <a:lnTo>
                    <a:pt x="175" y="49"/>
                  </a:lnTo>
                  <a:lnTo>
                    <a:pt x="175" y="49"/>
                  </a:lnTo>
                  <a:lnTo>
                    <a:pt x="169" y="49"/>
                  </a:lnTo>
                  <a:lnTo>
                    <a:pt x="166" y="49"/>
                  </a:lnTo>
                  <a:lnTo>
                    <a:pt x="163" y="49"/>
                  </a:lnTo>
                  <a:lnTo>
                    <a:pt x="160" y="49"/>
                  </a:lnTo>
                  <a:lnTo>
                    <a:pt x="157" y="46"/>
                  </a:lnTo>
                  <a:lnTo>
                    <a:pt x="160" y="43"/>
                  </a:lnTo>
                  <a:lnTo>
                    <a:pt x="157" y="40"/>
                  </a:lnTo>
                  <a:lnTo>
                    <a:pt x="154" y="37"/>
                  </a:lnTo>
                  <a:lnTo>
                    <a:pt x="154" y="37"/>
                  </a:lnTo>
                  <a:lnTo>
                    <a:pt x="154" y="30"/>
                  </a:lnTo>
                  <a:lnTo>
                    <a:pt x="148" y="27"/>
                  </a:lnTo>
                  <a:lnTo>
                    <a:pt x="139" y="24"/>
                  </a:lnTo>
                  <a:lnTo>
                    <a:pt x="139" y="24"/>
                  </a:lnTo>
                  <a:lnTo>
                    <a:pt x="136" y="18"/>
                  </a:lnTo>
                  <a:lnTo>
                    <a:pt x="133" y="12"/>
                  </a:lnTo>
                  <a:lnTo>
                    <a:pt x="130" y="9"/>
                  </a:lnTo>
                  <a:lnTo>
                    <a:pt x="130" y="6"/>
                  </a:lnTo>
                  <a:lnTo>
                    <a:pt x="124" y="6"/>
                  </a:lnTo>
                  <a:lnTo>
                    <a:pt x="118" y="3"/>
                  </a:lnTo>
                  <a:lnTo>
                    <a:pt x="115" y="0"/>
                  </a:lnTo>
                  <a:lnTo>
                    <a:pt x="115" y="0"/>
                  </a:lnTo>
                  <a:lnTo>
                    <a:pt x="115" y="3"/>
                  </a:lnTo>
                  <a:lnTo>
                    <a:pt x="115" y="6"/>
                  </a:lnTo>
                  <a:lnTo>
                    <a:pt x="118" y="12"/>
                  </a:lnTo>
                  <a:lnTo>
                    <a:pt x="118" y="18"/>
                  </a:lnTo>
                  <a:lnTo>
                    <a:pt x="118" y="21"/>
                  </a:lnTo>
                  <a:lnTo>
                    <a:pt x="118" y="24"/>
                  </a:lnTo>
                  <a:lnTo>
                    <a:pt x="115" y="24"/>
                  </a:lnTo>
                  <a:lnTo>
                    <a:pt x="109" y="37"/>
                  </a:lnTo>
                  <a:lnTo>
                    <a:pt x="97" y="49"/>
                  </a:lnTo>
                  <a:lnTo>
                    <a:pt x="88" y="55"/>
                  </a:lnTo>
                  <a:lnTo>
                    <a:pt x="67" y="61"/>
                  </a:lnTo>
                  <a:lnTo>
                    <a:pt x="67" y="64"/>
                  </a:lnTo>
                  <a:lnTo>
                    <a:pt x="52" y="94"/>
                  </a:lnTo>
                  <a:lnTo>
                    <a:pt x="49" y="97"/>
                  </a:lnTo>
                  <a:lnTo>
                    <a:pt x="46" y="97"/>
                  </a:lnTo>
                  <a:lnTo>
                    <a:pt x="40" y="88"/>
                  </a:lnTo>
                  <a:lnTo>
                    <a:pt x="36" y="88"/>
                  </a:lnTo>
                  <a:lnTo>
                    <a:pt x="30" y="88"/>
                  </a:lnTo>
                  <a:lnTo>
                    <a:pt x="27" y="85"/>
                  </a:lnTo>
                  <a:lnTo>
                    <a:pt x="24" y="85"/>
                  </a:lnTo>
                  <a:lnTo>
                    <a:pt x="21" y="85"/>
                  </a:lnTo>
                  <a:lnTo>
                    <a:pt x="18" y="82"/>
                  </a:lnTo>
                  <a:lnTo>
                    <a:pt x="21" y="79"/>
                  </a:lnTo>
                  <a:lnTo>
                    <a:pt x="27" y="76"/>
                  </a:lnTo>
                  <a:lnTo>
                    <a:pt x="24" y="70"/>
                  </a:lnTo>
                  <a:lnTo>
                    <a:pt x="24" y="70"/>
                  </a:lnTo>
                  <a:lnTo>
                    <a:pt x="24" y="70"/>
                  </a:lnTo>
                  <a:lnTo>
                    <a:pt x="15" y="76"/>
                  </a:lnTo>
                  <a:lnTo>
                    <a:pt x="9" y="79"/>
                  </a:lnTo>
                  <a:lnTo>
                    <a:pt x="3" y="85"/>
                  </a:lnTo>
                  <a:lnTo>
                    <a:pt x="3" y="88"/>
                  </a:lnTo>
                  <a:lnTo>
                    <a:pt x="0" y="94"/>
                  </a:lnTo>
                  <a:lnTo>
                    <a:pt x="0" y="94"/>
                  </a:lnTo>
                  <a:lnTo>
                    <a:pt x="3" y="97"/>
                  </a:lnTo>
                  <a:lnTo>
                    <a:pt x="6" y="100"/>
                  </a:lnTo>
                  <a:lnTo>
                    <a:pt x="3" y="100"/>
                  </a:lnTo>
                  <a:lnTo>
                    <a:pt x="3" y="103"/>
                  </a:lnTo>
                  <a:lnTo>
                    <a:pt x="6" y="106"/>
                  </a:lnTo>
                  <a:lnTo>
                    <a:pt x="9" y="112"/>
                  </a:lnTo>
                  <a:lnTo>
                    <a:pt x="9" y="115"/>
                  </a:lnTo>
                  <a:lnTo>
                    <a:pt x="6" y="115"/>
                  </a:lnTo>
                  <a:lnTo>
                    <a:pt x="3" y="118"/>
                  </a:lnTo>
                  <a:lnTo>
                    <a:pt x="0" y="121"/>
                  </a:lnTo>
                  <a:lnTo>
                    <a:pt x="6" y="124"/>
                  </a:lnTo>
                  <a:lnTo>
                    <a:pt x="9" y="124"/>
                  </a:lnTo>
                  <a:lnTo>
                    <a:pt x="15" y="130"/>
                  </a:lnTo>
                  <a:lnTo>
                    <a:pt x="18" y="130"/>
                  </a:lnTo>
                  <a:lnTo>
                    <a:pt x="27" y="136"/>
                  </a:lnTo>
                  <a:lnTo>
                    <a:pt x="30" y="136"/>
                  </a:lnTo>
                  <a:lnTo>
                    <a:pt x="33" y="139"/>
                  </a:lnTo>
                  <a:lnTo>
                    <a:pt x="36" y="145"/>
                  </a:lnTo>
                  <a:lnTo>
                    <a:pt x="36" y="151"/>
                  </a:lnTo>
                  <a:lnTo>
                    <a:pt x="40" y="154"/>
                  </a:lnTo>
                  <a:lnTo>
                    <a:pt x="46" y="157"/>
                  </a:lnTo>
                  <a:lnTo>
                    <a:pt x="52" y="163"/>
                  </a:lnTo>
                  <a:lnTo>
                    <a:pt x="52" y="169"/>
                  </a:lnTo>
                  <a:lnTo>
                    <a:pt x="55" y="173"/>
                  </a:lnTo>
                  <a:lnTo>
                    <a:pt x="55" y="179"/>
                  </a:lnTo>
                  <a:lnTo>
                    <a:pt x="58" y="185"/>
                  </a:lnTo>
                  <a:lnTo>
                    <a:pt x="61" y="185"/>
                  </a:lnTo>
                  <a:lnTo>
                    <a:pt x="64" y="191"/>
                  </a:lnTo>
                  <a:lnTo>
                    <a:pt x="64" y="197"/>
                  </a:lnTo>
                  <a:lnTo>
                    <a:pt x="64" y="197"/>
                  </a:lnTo>
                  <a:lnTo>
                    <a:pt x="67" y="203"/>
                  </a:lnTo>
                  <a:lnTo>
                    <a:pt x="73" y="212"/>
                  </a:lnTo>
                  <a:lnTo>
                    <a:pt x="73" y="215"/>
                  </a:lnTo>
                  <a:lnTo>
                    <a:pt x="73" y="218"/>
                  </a:lnTo>
                  <a:lnTo>
                    <a:pt x="73" y="221"/>
                  </a:lnTo>
                  <a:lnTo>
                    <a:pt x="76" y="221"/>
                  </a:lnTo>
                  <a:lnTo>
                    <a:pt x="82" y="227"/>
                  </a:lnTo>
                  <a:lnTo>
                    <a:pt x="85" y="230"/>
                  </a:lnTo>
                  <a:lnTo>
                    <a:pt x="85" y="236"/>
                  </a:lnTo>
                  <a:lnTo>
                    <a:pt x="88" y="239"/>
                  </a:lnTo>
                  <a:lnTo>
                    <a:pt x="91" y="242"/>
                  </a:lnTo>
                  <a:lnTo>
                    <a:pt x="94" y="245"/>
                  </a:lnTo>
                  <a:lnTo>
                    <a:pt x="97" y="254"/>
                  </a:lnTo>
                  <a:lnTo>
                    <a:pt x="100" y="257"/>
                  </a:lnTo>
                  <a:lnTo>
                    <a:pt x="106" y="266"/>
                  </a:lnTo>
                  <a:lnTo>
                    <a:pt x="106" y="269"/>
                  </a:lnTo>
                  <a:lnTo>
                    <a:pt x="103" y="272"/>
                  </a:lnTo>
                  <a:lnTo>
                    <a:pt x="103" y="269"/>
                  </a:lnTo>
                  <a:lnTo>
                    <a:pt x="103" y="272"/>
                  </a:lnTo>
                  <a:lnTo>
                    <a:pt x="103" y="275"/>
                  </a:lnTo>
                  <a:lnTo>
                    <a:pt x="103" y="278"/>
                  </a:lnTo>
                  <a:lnTo>
                    <a:pt x="106" y="278"/>
                  </a:lnTo>
                  <a:lnTo>
                    <a:pt x="109" y="278"/>
                  </a:lnTo>
                  <a:lnTo>
                    <a:pt x="109" y="281"/>
                  </a:lnTo>
                  <a:lnTo>
                    <a:pt x="106" y="284"/>
                  </a:lnTo>
                  <a:lnTo>
                    <a:pt x="115" y="287"/>
                  </a:lnTo>
                  <a:lnTo>
                    <a:pt x="121" y="290"/>
                  </a:lnTo>
                  <a:lnTo>
                    <a:pt x="121" y="293"/>
                  </a:lnTo>
                  <a:lnTo>
                    <a:pt x="124" y="296"/>
                  </a:lnTo>
                  <a:lnTo>
                    <a:pt x="127" y="296"/>
                  </a:lnTo>
                  <a:lnTo>
                    <a:pt x="127" y="299"/>
                  </a:lnTo>
                  <a:lnTo>
                    <a:pt x="130" y="302"/>
                  </a:lnTo>
                  <a:lnTo>
                    <a:pt x="130" y="305"/>
                  </a:lnTo>
                  <a:lnTo>
                    <a:pt x="136" y="302"/>
                  </a:lnTo>
                  <a:lnTo>
                    <a:pt x="139" y="302"/>
                  </a:lnTo>
                  <a:lnTo>
                    <a:pt x="139" y="305"/>
                  </a:lnTo>
                  <a:lnTo>
                    <a:pt x="142" y="308"/>
                  </a:lnTo>
                  <a:lnTo>
                    <a:pt x="148" y="312"/>
                  </a:lnTo>
                  <a:lnTo>
                    <a:pt x="151" y="315"/>
                  </a:lnTo>
                  <a:lnTo>
                    <a:pt x="151" y="318"/>
                  </a:lnTo>
                  <a:lnTo>
                    <a:pt x="154" y="318"/>
                  </a:lnTo>
                  <a:lnTo>
                    <a:pt x="157" y="321"/>
                  </a:lnTo>
                  <a:lnTo>
                    <a:pt x="160" y="321"/>
                  </a:lnTo>
                  <a:lnTo>
                    <a:pt x="163" y="321"/>
                  </a:lnTo>
                  <a:lnTo>
                    <a:pt x="169" y="327"/>
                  </a:lnTo>
                  <a:lnTo>
                    <a:pt x="175" y="327"/>
                  </a:lnTo>
                  <a:lnTo>
                    <a:pt x="178" y="327"/>
                  </a:lnTo>
                  <a:lnTo>
                    <a:pt x="181" y="330"/>
                  </a:lnTo>
                  <a:lnTo>
                    <a:pt x="181" y="330"/>
                  </a:lnTo>
                  <a:lnTo>
                    <a:pt x="187" y="336"/>
                  </a:lnTo>
                  <a:lnTo>
                    <a:pt x="190" y="336"/>
                  </a:lnTo>
                  <a:lnTo>
                    <a:pt x="193" y="342"/>
                  </a:lnTo>
                  <a:lnTo>
                    <a:pt x="196" y="342"/>
                  </a:lnTo>
                  <a:lnTo>
                    <a:pt x="196" y="345"/>
                  </a:lnTo>
                  <a:lnTo>
                    <a:pt x="196" y="345"/>
                  </a:lnTo>
                  <a:lnTo>
                    <a:pt x="196" y="348"/>
                  </a:lnTo>
                  <a:lnTo>
                    <a:pt x="202" y="351"/>
                  </a:lnTo>
                  <a:lnTo>
                    <a:pt x="205" y="351"/>
                  </a:lnTo>
                  <a:lnTo>
                    <a:pt x="212" y="357"/>
                  </a:lnTo>
                  <a:lnTo>
                    <a:pt x="215" y="360"/>
                  </a:lnTo>
                  <a:lnTo>
                    <a:pt x="218" y="363"/>
                  </a:lnTo>
                  <a:lnTo>
                    <a:pt x="221" y="363"/>
                  </a:lnTo>
                  <a:lnTo>
                    <a:pt x="224" y="360"/>
                  </a:lnTo>
                  <a:lnTo>
                    <a:pt x="230" y="357"/>
                  </a:lnTo>
                  <a:lnTo>
                    <a:pt x="230" y="357"/>
                  </a:lnTo>
                  <a:lnTo>
                    <a:pt x="236" y="357"/>
                  </a:lnTo>
                  <a:lnTo>
                    <a:pt x="236" y="354"/>
                  </a:lnTo>
                  <a:lnTo>
                    <a:pt x="233" y="351"/>
                  </a:lnTo>
                  <a:lnTo>
                    <a:pt x="233" y="345"/>
                  </a:lnTo>
                  <a:lnTo>
                    <a:pt x="236" y="342"/>
                  </a:lnTo>
                  <a:lnTo>
                    <a:pt x="239" y="345"/>
                  </a:lnTo>
                  <a:lnTo>
                    <a:pt x="239" y="342"/>
                  </a:lnTo>
                  <a:lnTo>
                    <a:pt x="236" y="342"/>
                  </a:lnTo>
                  <a:lnTo>
                    <a:pt x="233" y="339"/>
                  </a:lnTo>
                  <a:lnTo>
                    <a:pt x="236" y="333"/>
                  </a:lnTo>
                  <a:lnTo>
                    <a:pt x="242" y="330"/>
                  </a:lnTo>
                  <a:lnTo>
                    <a:pt x="245" y="324"/>
                  </a:lnTo>
                  <a:lnTo>
                    <a:pt x="245" y="321"/>
                  </a:lnTo>
                  <a:lnTo>
                    <a:pt x="239" y="308"/>
                  </a:lnTo>
                  <a:lnTo>
                    <a:pt x="242" y="305"/>
                  </a:lnTo>
                  <a:lnTo>
                    <a:pt x="242" y="299"/>
                  </a:lnTo>
                  <a:lnTo>
                    <a:pt x="242" y="296"/>
                  </a:lnTo>
                  <a:lnTo>
                    <a:pt x="239" y="293"/>
                  </a:lnTo>
                  <a:lnTo>
                    <a:pt x="242" y="290"/>
                  </a:lnTo>
                  <a:lnTo>
                    <a:pt x="242" y="284"/>
                  </a:lnTo>
                  <a:lnTo>
                    <a:pt x="242" y="272"/>
                  </a:lnTo>
                  <a:lnTo>
                    <a:pt x="242" y="266"/>
                  </a:lnTo>
                  <a:lnTo>
                    <a:pt x="242" y="260"/>
                  </a:lnTo>
                  <a:lnTo>
                    <a:pt x="242" y="248"/>
                  </a:lnTo>
                  <a:lnTo>
                    <a:pt x="245" y="242"/>
                  </a:lnTo>
                  <a:lnTo>
                    <a:pt x="245" y="239"/>
                  </a:lnTo>
                  <a:lnTo>
                    <a:pt x="230" y="215"/>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97" name="Freeform 1096"/>
            <p:cNvSpPr>
              <a:spLocks/>
            </p:cNvSpPr>
            <p:nvPr/>
          </p:nvSpPr>
          <p:spPr bwMode="auto">
            <a:xfrm>
              <a:off x="3473451" y="5141913"/>
              <a:ext cx="373063" cy="422275"/>
            </a:xfrm>
            <a:custGeom>
              <a:avLst/>
              <a:gdLst>
                <a:gd name="T0" fmla="*/ 226 w 235"/>
                <a:gd name="T1" fmla="*/ 196 h 266"/>
                <a:gd name="T2" fmla="*/ 223 w 235"/>
                <a:gd name="T3" fmla="*/ 151 h 266"/>
                <a:gd name="T4" fmla="*/ 214 w 235"/>
                <a:gd name="T5" fmla="*/ 127 h 266"/>
                <a:gd name="T6" fmla="*/ 175 w 235"/>
                <a:gd name="T7" fmla="*/ 105 h 266"/>
                <a:gd name="T8" fmla="*/ 175 w 235"/>
                <a:gd name="T9" fmla="*/ 87 h 266"/>
                <a:gd name="T10" fmla="*/ 154 w 235"/>
                <a:gd name="T11" fmla="*/ 78 h 266"/>
                <a:gd name="T12" fmla="*/ 144 w 235"/>
                <a:gd name="T13" fmla="*/ 69 h 266"/>
                <a:gd name="T14" fmla="*/ 129 w 235"/>
                <a:gd name="T15" fmla="*/ 66 h 266"/>
                <a:gd name="T16" fmla="*/ 111 w 235"/>
                <a:gd name="T17" fmla="*/ 54 h 266"/>
                <a:gd name="T18" fmla="*/ 96 w 235"/>
                <a:gd name="T19" fmla="*/ 54 h 266"/>
                <a:gd name="T20" fmla="*/ 84 w 235"/>
                <a:gd name="T21" fmla="*/ 42 h 266"/>
                <a:gd name="T22" fmla="*/ 78 w 235"/>
                <a:gd name="T23" fmla="*/ 27 h 266"/>
                <a:gd name="T24" fmla="*/ 78 w 235"/>
                <a:gd name="T25" fmla="*/ 9 h 266"/>
                <a:gd name="T26" fmla="*/ 72 w 235"/>
                <a:gd name="T27" fmla="*/ 3 h 266"/>
                <a:gd name="T28" fmla="*/ 57 w 235"/>
                <a:gd name="T29" fmla="*/ 3 h 266"/>
                <a:gd name="T30" fmla="*/ 39 w 235"/>
                <a:gd name="T31" fmla="*/ 21 h 266"/>
                <a:gd name="T32" fmla="*/ 24 w 235"/>
                <a:gd name="T33" fmla="*/ 24 h 266"/>
                <a:gd name="T34" fmla="*/ 12 w 235"/>
                <a:gd name="T35" fmla="*/ 27 h 266"/>
                <a:gd name="T36" fmla="*/ 15 w 235"/>
                <a:gd name="T37" fmla="*/ 54 h 266"/>
                <a:gd name="T38" fmla="*/ 12 w 235"/>
                <a:gd name="T39" fmla="*/ 78 h 266"/>
                <a:gd name="T40" fmla="*/ 12 w 235"/>
                <a:gd name="T41" fmla="*/ 102 h 266"/>
                <a:gd name="T42" fmla="*/ 12 w 235"/>
                <a:gd name="T43" fmla="*/ 111 h 266"/>
                <a:gd name="T44" fmla="*/ 15 w 235"/>
                <a:gd name="T45" fmla="*/ 133 h 266"/>
                <a:gd name="T46" fmla="*/ 6 w 235"/>
                <a:gd name="T47" fmla="*/ 145 h 266"/>
                <a:gd name="T48" fmla="*/ 9 w 235"/>
                <a:gd name="T49" fmla="*/ 154 h 266"/>
                <a:gd name="T50" fmla="*/ 9 w 235"/>
                <a:gd name="T51" fmla="*/ 160 h 266"/>
                <a:gd name="T52" fmla="*/ 15 w 235"/>
                <a:gd name="T53" fmla="*/ 169 h 266"/>
                <a:gd name="T54" fmla="*/ 18 w 235"/>
                <a:gd name="T55" fmla="*/ 181 h 266"/>
                <a:gd name="T56" fmla="*/ 30 w 235"/>
                <a:gd name="T57" fmla="*/ 196 h 266"/>
                <a:gd name="T58" fmla="*/ 24 w 235"/>
                <a:gd name="T59" fmla="*/ 214 h 266"/>
                <a:gd name="T60" fmla="*/ 51 w 235"/>
                <a:gd name="T61" fmla="*/ 266 h 266"/>
                <a:gd name="T62" fmla="*/ 60 w 235"/>
                <a:gd name="T63" fmla="*/ 262 h 266"/>
                <a:gd name="T64" fmla="*/ 66 w 235"/>
                <a:gd name="T65" fmla="*/ 253 h 266"/>
                <a:gd name="T66" fmla="*/ 81 w 235"/>
                <a:gd name="T67" fmla="*/ 247 h 266"/>
                <a:gd name="T68" fmla="*/ 96 w 235"/>
                <a:gd name="T69" fmla="*/ 247 h 266"/>
                <a:gd name="T70" fmla="*/ 105 w 235"/>
                <a:gd name="T71" fmla="*/ 250 h 266"/>
                <a:gd name="T72" fmla="*/ 111 w 235"/>
                <a:gd name="T73" fmla="*/ 259 h 266"/>
                <a:gd name="T74" fmla="*/ 114 w 235"/>
                <a:gd name="T75" fmla="*/ 247 h 266"/>
                <a:gd name="T76" fmla="*/ 138 w 235"/>
                <a:gd name="T77" fmla="*/ 244 h 266"/>
                <a:gd name="T78" fmla="*/ 147 w 235"/>
                <a:gd name="T79" fmla="*/ 232 h 266"/>
                <a:gd name="T80" fmla="*/ 144 w 235"/>
                <a:gd name="T81" fmla="*/ 217 h 266"/>
                <a:gd name="T82" fmla="*/ 154 w 235"/>
                <a:gd name="T83" fmla="*/ 199 h 266"/>
                <a:gd name="T84" fmla="*/ 205 w 235"/>
                <a:gd name="T85" fmla="*/ 190 h 266"/>
                <a:gd name="T86" fmla="*/ 223 w 235"/>
                <a:gd name="T87" fmla="*/ 202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5" h="266">
                  <a:moveTo>
                    <a:pt x="223" y="202"/>
                  </a:moveTo>
                  <a:lnTo>
                    <a:pt x="226" y="196"/>
                  </a:lnTo>
                  <a:lnTo>
                    <a:pt x="226" y="196"/>
                  </a:lnTo>
                  <a:lnTo>
                    <a:pt x="235" y="175"/>
                  </a:lnTo>
                  <a:lnTo>
                    <a:pt x="235" y="166"/>
                  </a:lnTo>
                  <a:lnTo>
                    <a:pt x="223" y="151"/>
                  </a:lnTo>
                  <a:lnTo>
                    <a:pt x="214" y="148"/>
                  </a:lnTo>
                  <a:lnTo>
                    <a:pt x="214" y="139"/>
                  </a:lnTo>
                  <a:lnTo>
                    <a:pt x="214" y="127"/>
                  </a:lnTo>
                  <a:lnTo>
                    <a:pt x="181" y="127"/>
                  </a:lnTo>
                  <a:lnTo>
                    <a:pt x="181" y="117"/>
                  </a:lnTo>
                  <a:lnTo>
                    <a:pt x="175" y="105"/>
                  </a:lnTo>
                  <a:lnTo>
                    <a:pt x="175" y="102"/>
                  </a:lnTo>
                  <a:lnTo>
                    <a:pt x="175" y="93"/>
                  </a:lnTo>
                  <a:lnTo>
                    <a:pt x="175" y="87"/>
                  </a:lnTo>
                  <a:lnTo>
                    <a:pt x="175" y="81"/>
                  </a:lnTo>
                  <a:lnTo>
                    <a:pt x="166" y="78"/>
                  </a:lnTo>
                  <a:lnTo>
                    <a:pt x="154" y="78"/>
                  </a:lnTo>
                  <a:lnTo>
                    <a:pt x="151" y="75"/>
                  </a:lnTo>
                  <a:lnTo>
                    <a:pt x="147" y="75"/>
                  </a:lnTo>
                  <a:lnTo>
                    <a:pt x="144" y="69"/>
                  </a:lnTo>
                  <a:lnTo>
                    <a:pt x="138" y="69"/>
                  </a:lnTo>
                  <a:lnTo>
                    <a:pt x="132" y="66"/>
                  </a:lnTo>
                  <a:lnTo>
                    <a:pt x="129" y="66"/>
                  </a:lnTo>
                  <a:lnTo>
                    <a:pt x="120" y="57"/>
                  </a:lnTo>
                  <a:lnTo>
                    <a:pt x="117" y="60"/>
                  </a:lnTo>
                  <a:lnTo>
                    <a:pt x="111" y="54"/>
                  </a:lnTo>
                  <a:lnTo>
                    <a:pt x="102" y="54"/>
                  </a:lnTo>
                  <a:lnTo>
                    <a:pt x="102" y="57"/>
                  </a:lnTo>
                  <a:lnTo>
                    <a:pt x="96" y="54"/>
                  </a:lnTo>
                  <a:lnTo>
                    <a:pt x="90" y="48"/>
                  </a:lnTo>
                  <a:lnTo>
                    <a:pt x="87" y="48"/>
                  </a:lnTo>
                  <a:lnTo>
                    <a:pt x="84" y="42"/>
                  </a:lnTo>
                  <a:lnTo>
                    <a:pt x="81" y="39"/>
                  </a:lnTo>
                  <a:lnTo>
                    <a:pt x="78" y="33"/>
                  </a:lnTo>
                  <a:lnTo>
                    <a:pt x="78" y="27"/>
                  </a:lnTo>
                  <a:lnTo>
                    <a:pt x="75" y="21"/>
                  </a:lnTo>
                  <a:lnTo>
                    <a:pt x="78" y="15"/>
                  </a:lnTo>
                  <a:lnTo>
                    <a:pt x="78" y="9"/>
                  </a:lnTo>
                  <a:lnTo>
                    <a:pt x="78" y="3"/>
                  </a:lnTo>
                  <a:lnTo>
                    <a:pt x="75" y="0"/>
                  </a:lnTo>
                  <a:lnTo>
                    <a:pt x="72" y="3"/>
                  </a:lnTo>
                  <a:lnTo>
                    <a:pt x="66" y="0"/>
                  </a:lnTo>
                  <a:lnTo>
                    <a:pt x="63" y="0"/>
                  </a:lnTo>
                  <a:lnTo>
                    <a:pt x="57" y="3"/>
                  </a:lnTo>
                  <a:lnTo>
                    <a:pt x="51" y="6"/>
                  </a:lnTo>
                  <a:lnTo>
                    <a:pt x="42" y="12"/>
                  </a:lnTo>
                  <a:lnTo>
                    <a:pt x="39" y="21"/>
                  </a:lnTo>
                  <a:lnTo>
                    <a:pt x="33" y="21"/>
                  </a:lnTo>
                  <a:lnTo>
                    <a:pt x="30" y="21"/>
                  </a:lnTo>
                  <a:lnTo>
                    <a:pt x="24" y="24"/>
                  </a:lnTo>
                  <a:lnTo>
                    <a:pt x="21" y="24"/>
                  </a:lnTo>
                  <a:lnTo>
                    <a:pt x="15" y="27"/>
                  </a:lnTo>
                  <a:lnTo>
                    <a:pt x="12" y="27"/>
                  </a:lnTo>
                  <a:lnTo>
                    <a:pt x="0" y="27"/>
                  </a:lnTo>
                  <a:lnTo>
                    <a:pt x="15" y="51"/>
                  </a:lnTo>
                  <a:lnTo>
                    <a:pt x="15" y="54"/>
                  </a:lnTo>
                  <a:lnTo>
                    <a:pt x="12" y="60"/>
                  </a:lnTo>
                  <a:lnTo>
                    <a:pt x="12" y="72"/>
                  </a:lnTo>
                  <a:lnTo>
                    <a:pt x="12" y="78"/>
                  </a:lnTo>
                  <a:lnTo>
                    <a:pt x="12" y="84"/>
                  </a:lnTo>
                  <a:lnTo>
                    <a:pt x="12" y="96"/>
                  </a:lnTo>
                  <a:lnTo>
                    <a:pt x="12" y="102"/>
                  </a:lnTo>
                  <a:lnTo>
                    <a:pt x="9" y="105"/>
                  </a:lnTo>
                  <a:lnTo>
                    <a:pt x="12" y="108"/>
                  </a:lnTo>
                  <a:lnTo>
                    <a:pt x="12" y="111"/>
                  </a:lnTo>
                  <a:lnTo>
                    <a:pt x="12" y="117"/>
                  </a:lnTo>
                  <a:lnTo>
                    <a:pt x="9" y="120"/>
                  </a:lnTo>
                  <a:lnTo>
                    <a:pt x="15" y="133"/>
                  </a:lnTo>
                  <a:lnTo>
                    <a:pt x="15" y="136"/>
                  </a:lnTo>
                  <a:lnTo>
                    <a:pt x="12" y="142"/>
                  </a:lnTo>
                  <a:lnTo>
                    <a:pt x="6" y="145"/>
                  </a:lnTo>
                  <a:lnTo>
                    <a:pt x="3" y="151"/>
                  </a:lnTo>
                  <a:lnTo>
                    <a:pt x="6" y="154"/>
                  </a:lnTo>
                  <a:lnTo>
                    <a:pt x="9" y="154"/>
                  </a:lnTo>
                  <a:lnTo>
                    <a:pt x="9" y="157"/>
                  </a:lnTo>
                  <a:lnTo>
                    <a:pt x="9" y="157"/>
                  </a:lnTo>
                  <a:lnTo>
                    <a:pt x="9" y="160"/>
                  </a:lnTo>
                  <a:lnTo>
                    <a:pt x="15" y="163"/>
                  </a:lnTo>
                  <a:lnTo>
                    <a:pt x="15" y="166"/>
                  </a:lnTo>
                  <a:lnTo>
                    <a:pt x="15" y="169"/>
                  </a:lnTo>
                  <a:lnTo>
                    <a:pt x="15" y="172"/>
                  </a:lnTo>
                  <a:lnTo>
                    <a:pt x="15" y="175"/>
                  </a:lnTo>
                  <a:lnTo>
                    <a:pt x="18" y="181"/>
                  </a:lnTo>
                  <a:lnTo>
                    <a:pt x="21" y="187"/>
                  </a:lnTo>
                  <a:lnTo>
                    <a:pt x="30" y="193"/>
                  </a:lnTo>
                  <a:lnTo>
                    <a:pt x="30" y="196"/>
                  </a:lnTo>
                  <a:lnTo>
                    <a:pt x="27" y="202"/>
                  </a:lnTo>
                  <a:lnTo>
                    <a:pt x="30" y="205"/>
                  </a:lnTo>
                  <a:lnTo>
                    <a:pt x="24" y="214"/>
                  </a:lnTo>
                  <a:lnTo>
                    <a:pt x="27" y="220"/>
                  </a:lnTo>
                  <a:lnTo>
                    <a:pt x="36" y="229"/>
                  </a:lnTo>
                  <a:lnTo>
                    <a:pt x="51" y="266"/>
                  </a:lnTo>
                  <a:lnTo>
                    <a:pt x="54" y="266"/>
                  </a:lnTo>
                  <a:lnTo>
                    <a:pt x="57" y="262"/>
                  </a:lnTo>
                  <a:lnTo>
                    <a:pt x="60" y="262"/>
                  </a:lnTo>
                  <a:lnTo>
                    <a:pt x="60" y="262"/>
                  </a:lnTo>
                  <a:lnTo>
                    <a:pt x="63" y="259"/>
                  </a:lnTo>
                  <a:lnTo>
                    <a:pt x="66" y="253"/>
                  </a:lnTo>
                  <a:lnTo>
                    <a:pt x="72" y="244"/>
                  </a:lnTo>
                  <a:lnTo>
                    <a:pt x="78" y="244"/>
                  </a:lnTo>
                  <a:lnTo>
                    <a:pt x="81" y="247"/>
                  </a:lnTo>
                  <a:lnTo>
                    <a:pt x="87" y="247"/>
                  </a:lnTo>
                  <a:lnTo>
                    <a:pt x="90" y="247"/>
                  </a:lnTo>
                  <a:lnTo>
                    <a:pt x="96" y="247"/>
                  </a:lnTo>
                  <a:lnTo>
                    <a:pt x="102" y="244"/>
                  </a:lnTo>
                  <a:lnTo>
                    <a:pt x="105" y="247"/>
                  </a:lnTo>
                  <a:lnTo>
                    <a:pt x="105" y="250"/>
                  </a:lnTo>
                  <a:lnTo>
                    <a:pt x="108" y="259"/>
                  </a:lnTo>
                  <a:lnTo>
                    <a:pt x="111" y="262"/>
                  </a:lnTo>
                  <a:lnTo>
                    <a:pt x="111" y="259"/>
                  </a:lnTo>
                  <a:lnTo>
                    <a:pt x="111" y="256"/>
                  </a:lnTo>
                  <a:lnTo>
                    <a:pt x="114" y="253"/>
                  </a:lnTo>
                  <a:lnTo>
                    <a:pt x="114" y="247"/>
                  </a:lnTo>
                  <a:lnTo>
                    <a:pt x="117" y="244"/>
                  </a:lnTo>
                  <a:lnTo>
                    <a:pt x="126" y="244"/>
                  </a:lnTo>
                  <a:lnTo>
                    <a:pt x="138" y="244"/>
                  </a:lnTo>
                  <a:lnTo>
                    <a:pt x="141" y="247"/>
                  </a:lnTo>
                  <a:lnTo>
                    <a:pt x="141" y="241"/>
                  </a:lnTo>
                  <a:lnTo>
                    <a:pt x="147" y="232"/>
                  </a:lnTo>
                  <a:lnTo>
                    <a:pt x="147" y="226"/>
                  </a:lnTo>
                  <a:lnTo>
                    <a:pt x="147" y="220"/>
                  </a:lnTo>
                  <a:lnTo>
                    <a:pt x="144" y="217"/>
                  </a:lnTo>
                  <a:lnTo>
                    <a:pt x="151" y="208"/>
                  </a:lnTo>
                  <a:lnTo>
                    <a:pt x="154" y="202"/>
                  </a:lnTo>
                  <a:lnTo>
                    <a:pt x="154" y="199"/>
                  </a:lnTo>
                  <a:lnTo>
                    <a:pt x="160" y="196"/>
                  </a:lnTo>
                  <a:lnTo>
                    <a:pt x="184" y="190"/>
                  </a:lnTo>
                  <a:lnTo>
                    <a:pt x="205" y="190"/>
                  </a:lnTo>
                  <a:lnTo>
                    <a:pt x="217" y="199"/>
                  </a:lnTo>
                  <a:lnTo>
                    <a:pt x="220" y="199"/>
                  </a:lnTo>
                  <a:lnTo>
                    <a:pt x="223" y="202"/>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98" name="Freeform 1097"/>
            <p:cNvSpPr>
              <a:spLocks/>
            </p:cNvSpPr>
            <p:nvPr/>
          </p:nvSpPr>
          <p:spPr bwMode="auto">
            <a:xfrm>
              <a:off x="3697288" y="5443538"/>
              <a:ext cx="258763" cy="268288"/>
            </a:xfrm>
            <a:custGeom>
              <a:avLst/>
              <a:gdLst>
                <a:gd name="T0" fmla="*/ 0 w 163"/>
                <a:gd name="T1" fmla="*/ 51 h 169"/>
                <a:gd name="T2" fmla="*/ 6 w 163"/>
                <a:gd name="T3" fmla="*/ 36 h 169"/>
                <a:gd name="T4" fmla="*/ 3 w 163"/>
                <a:gd name="T5" fmla="*/ 27 h 169"/>
                <a:gd name="T6" fmla="*/ 13 w 163"/>
                <a:gd name="T7" fmla="*/ 12 h 169"/>
                <a:gd name="T8" fmla="*/ 19 w 163"/>
                <a:gd name="T9" fmla="*/ 6 h 169"/>
                <a:gd name="T10" fmla="*/ 64 w 163"/>
                <a:gd name="T11" fmla="*/ 0 h 169"/>
                <a:gd name="T12" fmla="*/ 79 w 163"/>
                <a:gd name="T13" fmla="*/ 9 h 169"/>
                <a:gd name="T14" fmla="*/ 82 w 163"/>
                <a:gd name="T15" fmla="*/ 18 h 169"/>
                <a:gd name="T16" fmla="*/ 88 w 163"/>
                <a:gd name="T17" fmla="*/ 27 h 169"/>
                <a:gd name="T18" fmla="*/ 91 w 163"/>
                <a:gd name="T19" fmla="*/ 42 h 169"/>
                <a:gd name="T20" fmla="*/ 91 w 163"/>
                <a:gd name="T21" fmla="*/ 51 h 169"/>
                <a:gd name="T22" fmla="*/ 97 w 163"/>
                <a:gd name="T23" fmla="*/ 57 h 169"/>
                <a:gd name="T24" fmla="*/ 109 w 163"/>
                <a:gd name="T25" fmla="*/ 57 h 169"/>
                <a:gd name="T26" fmla="*/ 124 w 163"/>
                <a:gd name="T27" fmla="*/ 54 h 169"/>
                <a:gd name="T28" fmla="*/ 133 w 163"/>
                <a:gd name="T29" fmla="*/ 60 h 169"/>
                <a:gd name="T30" fmla="*/ 139 w 163"/>
                <a:gd name="T31" fmla="*/ 85 h 169"/>
                <a:gd name="T32" fmla="*/ 145 w 163"/>
                <a:gd name="T33" fmla="*/ 94 h 169"/>
                <a:gd name="T34" fmla="*/ 157 w 163"/>
                <a:gd name="T35" fmla="*/ 91 h 169"/>
                <a:gd name="T36" fmla="*/ 163 w 163"/>
                <a:gd name="T37" fmla="*/ 94 h 169"/>
                <a:gd name="T38" fmla="*/ 160 w 163"/>
                <a:gd name="T39" fmla="*/ 115 h 169"/>
                <a:gd name="T40" fmla="*/ 157 w 163"/>
                <a:gd name="T41" fmla="*/ 118 h 169"/>
                <a:gd name="T42" fmla="*/ 157 w 163"/>
                <a:gd name="T43" fmla="*/ 121 h 169"/>
                <a:gd name="T44" fmla="*/ 157 w 163"/>
                <a:gd name="T45" fmla="*/ 124 h 169"/>
                <a:gd name="T46" fmla="*/ 157 w 163"/>
                <a:gd name="T47" fmla="*/ 133 h 169"/>
                <a:gd name="T48" fmla="*/ 154 w 163"/>
                <a:gd name="T49" fmla="*/ 142 h 169"/>
                <a:gd name="T50" fmla="*/ 148 w 163"/>
                <a:gd name="T51" fmla="*/ 151 h 169"/>
                <a:gd name="T52" fmla="*/ 139 w 163"/>
                <a:gd name="T53" fmla="*/ 160 h 169"/>
                <a:gd name="T54" fmla="*/ 133 w 163"/>
                <a:gd name="T55" fmla="*/ 163 h 169"/>
                <a:gd name="T56" fmla="*/ 127 w 163"/>
                <a:gd name="T57" fmla="*/ 169 h 169"/>
                <a:gd name="T58" fmla="*/ 121 w 163"/>
                <a:gd name="T59" fmla="*/ 169 h 169"/>
                <a:gd name="T60" fmla="*/ 109 w 163"/>
                <a:gd name="T61" fmla="*/ 166 h 169"/>
                <a:gd name="T62" fmla="*/ 85 w 163"/>
                <a:gd name="T63" fmla="*/ 163 h 169"/>
                <a:gd name="T64" fmla="*/ 82 w 163"/>
                <a:gd name="T65" fmla="*/ 160 h 169"/>
                <a:gd name="T66" fmla="*/ 91 w 163"/>
                <a:gd name="T67" fmla="*/ 145 h 169"/>
                <a:gd name="T68" fmla="*/ 91 w 163"/>
                <a:gd name="T69" fmla="*/ 139 h 169"/>
                <a:gd name="T70" fmla="*/ 100 w 163"/>
                <a:gd name="T71" fmla="*/ 133 h 169"/>
                <a:gd name="T72" fmla="*/ 97 w 163"/>
                <a:gd name="T73" fmla="*/ 124 h 169"/>
                <a:gd name="T74" fmla="*/ 88 w 163"/>
                <a:gd name="T75" fmla="*/ 115 h 169"/>
                <a:gd name="T76" fmla="*/ 67 w 163"/>
                <a:gd name="T77" fmla="*/ 109 h 169"/>
                <a:gd name="T78" fmla="*/ 55 w 163"/>
                <a:gd name="T79" fmla="*/ 100 h 169"/>
                <a:gd name="T80" fmla="*/ 37 w 163"/>
                <a:gd name="T81" fmla="*/ 94 h 169"/>
                <a:gd name="T82" fmla="*/ 31 w 163"/>
                <a:gd name="T83" fmla="*/ 85 h 169"/>
                <a:gd name="T84" fmla="*/ 13 w 163"/>
                <a:gd name="T85" fmla="*/ 72 h 169"/>
                <a:gd name="T86" fmla="*/ 3 w 163"/>
                <a:gd name="T87" fmla="*/ 63 h 169"/>
                <a:gd name="T88" fmla="*/ 0 w 163"/>
                <a:gd name="T89" fmla="*/ 57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3" h="169">
                  <a:moveTo>
                    <a:pt x="0" y="57"/>
                  </a:moveTo>
                  <a:lnTo>
                    <a:pt x="0" y="51"/>
                  </a:lnTo>
                  <a:lnTo>
                    <a:pt x="6" y="42"/>
                  </a:lnTo>
                  <a:lnTo>
                    <a:pt x="6" y="36"/>
                  </a:lnTo>
                  <a:lnTo>
                    <a:pt x="6" y="30"/>
                  </a:lnTo>
                  <a:lnTo>
                    <a:pt x="3" y="27"/>
                  </a:lnTo>
                  <a:lnTo>
                    <a:pt x="10" y="18"/>
                  </a:lnTo>
                  <a:lnTo>
                    <a:pt x="13" y="12"/>
                  </a:lnTo>
                  <a:lnTo>
                    <a:pt x="13" y="9"/>
                  </a:lnTo>
                  <a:lnTo>
                    <a:pt x="19" y="6"/>
                  </a:lnTo>
                  <a:lnTo>
                    <a:pt x="43" y="0"/>
                  </a:lnTo>
                  <a:lnTo>
                    <a:pt x="64" y="0"/>
                  </a:lnTo>
                  <a:lnTo>
                    <a:pt x="76" y="9"/>
                  </a:lnTo>
                  <a:lnTo>
                    <a:pt x="79" y="9"/>
                  </a:lnTo>
                  <a:lnTo>
                    <a:pt x="85" y="12"/>
                  </a:lnTo>
                  <a:lnTo>
                    <a:pt x="82" y="18"/>
                  </a:lnTo>
                  <a:lnTo>
                    <a:pt x="88" y="21"/>
                  </a:lnTo>
                  <a:lnTo>
                    <a:pt x="88" y="27"/>
                  </a:lnTo>
                  <a:lnTo>
                    <a:pt x="91" y="33"/>
                  </a:lnTo>
                  <a:lnTo>
                    <a:pt x="91" y="42"/>
                  </a:lnTo>
                  <a:lnTo>
                    <a:pt x="91" y="48"/>
                  </a:lnTo>
                  <a:lnTo>
                    <a:pt x="91" y="51"/>
                  </a:lnTo>
                  <a:lnTo>
                    <a:pt x="91" y="57"/>
                  </a:lnTo>
                  <a:lnTo>
                    <a:pt x="97" y="57"/>
                  </a:lnTo>
                  <a:lnTo>
                    <a:pt x="100" y="57"/>
                  </a:lnTo>
                  <a:lnTo>
                    <a:pt x="109" y="57"/>
                  </a:lnTo>
                  <a:lnTo>
                    <a:pt x="115" y="57"/>
                  </a:lnTo>
                  <a:lnTo>
                    <a:pt x="124" y="54"/>
                  </a:lnTo>
                  <a:lnTo>
                    <a:pt x="130" y="57"/>
                  </a:lnTo>
                  <a:lnTo>
                    <a:pt x="133" y="60"/>
                  </a:lnTo>
                  <a:lnTo>
                    <a:pt x="133" y="63"/>
                  </a:lnTo>
                  <a:lnTo>
                    <a:pt x="139" y="85"/>
                  </a:lnTo>
                  <a:lnTo>
                    <a:pt x="142" y="91"/>
                  </a:lnTo>
                  <a:lnTo>
                    <a:pt x="145" y="94"/>
                  </a:lnTo>
                  <a:lnTo>
                    <a:pt x="151" y="88"/>
                  </a:lnTo>
                  <a:lnTo>
                    <a:pt x="157" y="91"/>
                  </a:lnTo>
                  <a:lnTo>
                    <a:pt x="160" y="94"/>
                  </a:lnTo>
                  <a:lnTo>
                    <a:pt x="163" y="94"/>
                  </a:lnTo>
                  <a:lnTo>
                    <a:pt x="160" y="97"/>
                  </a:lnTo>
                  <a:lnTo>
                    <a:pt x="160" y="115"/>
                  </a:lnTo>
                  <a:lnTo>
                    <a:pt x="160" y="118"/>
                  </a:lnTo>
                  <a:lnTo>
                    <a:pt x="157" y="118"/>
                  </a:lnTo>
                  <a:lnTo>
                    <a:pt x="157" y="121"/>
                  </a:lnTo>
                  <a:lnTo>
                    <a:pt x="157" y="121"/>
                  </a:lnTo>
                  <a:lnTo>
                    <a:pt x="157" y="124"/>
                  </a:lnTo>
                  <a:lnTo>
                    <a:pt x="157" y="124"/>
                  </a:lnTo>
                  <a:lnTo>
                    <a:pt x="157" y="130"/>
                  </a:lnTo>
                  <a:lnTo>
                    <a:pt x="157" y="133"/>
                  </a:lnTo>
                  <a:lnTo>
                    <a:pt x="157" y="139"/>
                  </a:lnTo>
                  <a:lnTo>
                    <a:pt x="154" y="142"/>
                  </a:lnTo>
                  <a:lnTo>
                    <a:pt x="151" y="145"/>
                  </a:lnTo>
                  <a:lnTo>
                    <a:pt x="148" y="151"/>
                  </a:lnTo>
                  <a:lnTo>
                    <a:pt x="142" y="157"/>
                  </a:lnTo>
                  <a:lnTo>
                    <a:pt x="139" y="160"/>
                  </a:lnTo>
                  <a:lnTo>
                    <a:pt x="136" y="166"/>
                  </a:lnTo>
                  <a:lnTo>
                    <a:pt x="133" y="163"/>
                  </a:lnTo>
                  <a:lnTo>
                    <a:pt x="130" y="166"/>
                  </a:lnTo>
                  <a:lnTo>
                    <a:pt x="127" y="169"/>
                  </a:lnTo>
                  <a:lnTo>
                    <a:pt x="124" y="169"/>
                  </a:lnTo>
                  <a:lnTo>
                    <a:pt x="121" y="169"/>
                  </a:lnTo>
                  <a:lnTo>
                    <a:pt x="118" y="169"/>
                  </a:lnTo>
                  <a:lnTo>
                    <a:pt x="109" y="166"/>
                  </a:lnTo>
                  <a:lnTo>
                    <a:pt x="100" y="163"/>
                  </a:lnTo>
                  <a:lnTo>
                    <a:pt x="85" y="163"/>
                  </a:lnTo>
                  <a:lnTo>
                    <a:pt x="82" y="163"/>
                  </a:lnTo>
                  <a:lnTo>
                    <a:pt x="82" y="160"/>
                  </a:lnTo>
                  <a:lnTo>
                    <a:pt x="88" y="154"/>
                  </a:lnTo>
                  <a:lnTo>
                    <a:pt x="91" y="145"/>
                  </a:lnTo>
                  <a:lnTo>
                    <a:pt x="91" y="142"/>
                  </a:lnTo>
                  <a:lnTo>
                    <a:pt x="91" y="139"/>
                  </a:lnTo>
                  <a:lnTo>
                    <a:pt x="97" y="136"/>
                  </a:lnTo>
                  <a:lnTo>
                    <a:pt x="100" y="133"/>
                  </a:lnTo>
                  <a:lnTo>
                    <a:pt x="100" y="127"/>
                  </a:lnTo>
                  <a:lnTo>
                    <a:pt x="97" y="124"/>
                  </a:lnTo>
                  <a:lnTo>
                    <a:pt x="91" y="118"/>
                  </a:lnTo>
                  <a:lnTo>
                    <a:pt x="88" y="115"/>
                  </a:lnTo>
                  <a:lnTo>
                    <a:pt x="76" y="112"/>
                  </a:lnTo>
                  <a:lnTo>
                    <a:pt x="67" y="109"/>
                  </a:lnTo>
                  <a:lnTo>
                    <a:pt x="61" y="100"/>
                  </a:lnTo>
                  <a:lnTo>
                    <a:pt x="55" y="100"/>
                  </a:lnTo>
                  <a:lnTo>
                    <a:pt x="49" y="97"/>
                  </a:lnTo>
                  <a:lnTo>
                    <a:pt x="37" y="94"/>
                  </a:lnTo>
                  <a:lnTo>
                    <a:pt x="34" y="88"/>
                  </a:lnTo>
                  <a:lnTo>
                    <a:pt x="31" y="85"/>
                  </a:lnTo>
                  <a:lnTo>
                    <a:pt x="25" y="85"/>
                  </a:lnTo>
                  <a:lnTo>
                    <a:pt x="13" y="72"/>
                  </a:lnTo>
                  <a:lnTo>
                    <a:pt x="10" y="63"/>
                  </a:lnTo>
                  <a:lnTo>
                    <a:pt x="3" y="63"/>
                  </a:lnTo>
                  <a:lnTo>
                    <a:pt x="0" y="57"/>
                  </a:lnTo>
                  <a:lnTo>
                    <a:pt x="0" y="57"/>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99" name="Freeform 1098"/>
            <p:cNvSpPr>
              <a:spLocks/>
            </p:cNvSpPr>
            <p:nvPr/>
          </p:nvSpPr>
          <p:spPr bwMode="auto">
            <a:xfrm>
              <a:off x="3856038" y="5794376"/>
              <a:ext cx="153988" cy="171450"/>
            </a:xfrm>
            <a:custGeom>
              <a:avLst/>
              <a:gdLst>
                <a:gd name="T0" fmla="*/ 12 w 97"/>
                <a:gd name="T1" fmla="*/ 3 h 108"/>
                <a:gd name="T2" fmla="*/ 24 w 97"/>
                <a:gd name="T3" fmla="*/ 0 h 108"/>
                <a:gd name="T4" fmla="*/ 33 w 97"/>
                <a:gd name="T5" fmla="*/ 9 h 108"/>
                <a:gd name="T6" fmla="*/ 39 w 97"/>
                <a:gd name="T7" fmla="*/ 15 h 108"/>
                <a:gd name="T8" fmla="*/ 45 w 97"/>
                <a:gd name="T9" fmla="*/ 24 h 108"/>
                <a:gd name="T10" fmla="*/ 51 w 97"/>
                <a:gd name="T11" fmla="*/ 18 h 108"/>
                <a:gd name="T12" fmla="*/ 60 w 97"/>
                <a:gd name="T13" fmla="*/ 27 h 108"/>
                <a:gd name="T14" fmla="*/ 69 w 97"/>
                <a:gd name="T15" fmla="*/ 33 h 108"/>
                <a:gd name="T16" fmla="*/ 72 w 97"/>
                <a:gd name="T17" fmla="*/ 39 h 108"/>
                <a:gd name="T18" fmla="*/ 85 w 97"/>
                <a:gd name="T19" fmla="*/ 48 h 108"/>
                <a:gd name="T20" fmla="*/ 94 w 97"/>
                <a:gd name="T21" fmla="*/ 57 h 108"/>
                <a:gd name="T22" fmla="*/ 91 w 97"/>
                <a:gd name="T23" fmla="*/ 66 h 108"/>
                <a:gd name="T24" fmla="*/ 91 w 97"/>
                <a:gd name="T25" fmla="*/ 75 h 108"/>
                <a:gd name="T26" fmla="*/ 94 w 97"/>
                <a:gd name="T27" fmla="*/ 78 h 108"/>
                <a:gd name="T28" fmla="*/ 94 w 97"/>
                <a:gd name="T29" fmla="*/ 81 h 108"/>
                <a:gd name="T30" fmla="*/ 91 w 97"/>
                <a:gd name="T31" fmla="*/ 90 h 108"/>
                <a:gd name="T32" fmla="*/ 85 w 97"/>
                <a:gd name="T33" fmla="*/ 96 h 108"/>
                <a:gd name="T34" fmla="*/ 85 w 97"/>
                <a:gd name="T35" fmla="*/ 99 h 108"/>
                <a:gd name="T36" fmla="*/ 72 w 97"/>
                <a:gd name="T37" fmla="*/ 105 h 108"/>
                <a:gd name="T38" fmla="*/ 69 w 97"/>
                <a:gd name="T39" fmla="*/ 105 h 108"/>
                <a:gd name="T40" fmla="*/ 69 w 97"/>
                <a:gd name="T41" fmla="*/ 108 h 108"/>
                <a:gd name="T42" fmla="*/ 63 w 97"/>
                <a:gd name="T43" fmla="*/ 108 h 108"/>
                <a:gd name="T44" fmla="*/ 57 w 97"/>
                <a:gd name="T45" fmla="*/ 105 h 108"/>
                <a:gd name="T46" fmla="*/ 48 w 97"/>
                <a:gd name="T47" fmla="*/ 105 h 108"/>
                <a:gd name="T48" fmla="*/ 42 w 97"/>
                <a:gd name="T49" fmla="*/ 108 h 108"/>
                <a:gd name="T50" fmla="*/ 42 w 97"/>
                <a:gd name="T51" fmla="*/ 105 h 108"/>
                <a:gd name="T52" fmla="*/ 39 w 97"/>
                <a:gd name="T53" fmla="*/ 105 h 108"/>
                <a:gd name="T54" fmla="*/ 30 w 97"/>
                <a:gd name="T55" fmla="*/ 99 h 108"/>
                <a:gd name="T56" fmla="*/ 18 w 97"/>
                <a:gd name="T57" fmla="*/ 99 h 108"/>
                <a:gd name="T58" fmla="*/ 9 w 97"/>
                <a:gd name="T59" fmla="*/ 96 h 108"/>
                <a:gd name="T60" fmla="*/ 3 w 97"/>
                <a:gd name="T61" fmla="*/ 87 h 108"/>
                <a:gd name="T62" fmla="*/ 0 w 97"/>
                <a:gd name="T63" fmla="*/ 72 h 108"/>
                <a:gd name="T64" fmla="*/ 0 w 97"/>
                <a:gd name="T65" fmla="*/ 69 h 108"/>
                <a:gd name="T66" fmla="*/ 3 w 97"/>
                <a:gd name="T67" fmla="*/ 63 h 108"/>
                <a:gd name="T68" fmla="*/ 0 w 97"/>
                <a:gd name="T69" fmla="*/ 51 h 108"/>
                <a:gd name="T70" fmla="*/ 0 w 97"/>
                <a:gd name="T71" fmla="*/ 42 h 108"/>
                <a:gd name="T72" fmla="*/ 3 w 97"/>
                <a:gd name="T73" fmla="*/ 36 h 108"/>
                <a:gd name="T74" fmla="*/ 3 w 97"/>
                <a:gd name="T75" fmla="*/ 24 h 108"/>
                <a:gd name="T76" fmla="*/ 6 w 97"/>
                <a:gd name="T77" fmla="*/ 18 h 108"/>
                <a:gd name="T78" fmla="*/ 6 w 97"/>
                <a:gd name="T79" fmla="*/ 6 h 108"/>
                <a:gd name="T80" fmla="*/ 9 w 97"/>
                <a:gd name="T81" fmla="*/ 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7" h="108">
                  <a:moveTo>
                    <a:pt x="9" y="3"/>
                  </a:moveTo>
                  <a:lnTo>
                    <a:pt x="12" y="3"/>
                  </a:lnTo>
                  <a:lnTo>
                    <a:pt x="15" y="3"/>
                  </a:lnTo>
                  <a:lnTo>
                    <a:pt x="24" y="0"/>
                  </a:lnTo>
                  <a:lnTo>
                    <a:pt x="27" y="3"/>
                  </a:lnTo>
                  <a:lnTo>
                    <a:pt x="33" y="9"/>
                  </a:lnTo>
                  <a:lnTo>
                    <a:pt x="36" y="9"/>
                  </a:lnTo>
                  <a:lnTo>
                    <a:pt x="39" y="15"/>
                  </a:lnTo>
                  <a:lnTo>
                    <a:pt x="42" y="24"/>
                  </a:lnTo>
                  <a:lnTo>
                    <a:pt x="45" y="24"/>
                  </a:lnTo>
                  <a:lnTo>
                    <a:pt x="48" y="18"/>
                  </a:lnTo>
                  <a:lnTo>
                    <a:pt x="51" y="18"/>
                  </a:lnTo>
                  <a:lnTo>
                    <a:pt x="54" y="27"/>
                  </a:lnTo>
                  <a:lnTo>
                    <a:pt x="60" y="27"/>
                  </a:lnTo>
                  <a:lnTo>
                    <a:pt x="63" y="30"/>
                  </a:lnTo>
                  <a:lnTo>
                    <a:pt x="69" y="33"/>
                  </a:lnTo>
                  <a:lnTo>
                    <a:pt x="69" y="39"/>
                  </a:lnTo>
                  <a:lnTo>
                    <a:pt x="72" y="39"/>
                  </a:lnTo>
                  <a:lnTo>
                    <a:pt x="82" y="42"/>
                  </a:lnTo>
                  <a:lnTo>
                    <a:pt x="85" y="48"/>
                  </a:lnTo>
                  <a:lnTo>
                    <a:pt x="91" y="54"/>
                  </a:lnTo>
                  <a:lnTo>
                    <a:pt x="94" y="57"/>
                  </a:lnTo>
                  <a:lnTo>
                    <a:pt x="94" y="63"/>
                  </a:lnTo>
                  <a:lnTo>
                    <a:pt x="91" y="66"/>
                  </a:lnTo>
                  <a:lnTo>
                    <a:pt x="91" y="72"/>
                  </a:lnTo>
                  <a:lnTo>
                    <a:pt x="91" y="75"/>
                  </a:lnTo>
                  <a:lnTo>
                    <a:pt x="91" y="75"/>
                  </a:lnTo>
                  <a:lnTo>
                    <a:pt x="94" y="78"/>
                  </a:lnTo>
                  <a:lnTo>
                    <a:pt x="97" y="78"/>
                  </a:lnTo>
                  <a:lnTo>
                    <a:pt x="94" y="81"/>
                  </a:lnTo>
                  <a:lnTo>
                    <a:pt x="91" y="84"/>
                  </a:lnTo>
                  <a:lnTo>
                    <a:pt x="91" y="90"/>
                  </a:lnTo>
                  <a:lnTo>
                    <a:pt x="88" y="93"/>
                  </a:lnTo>
                  <a:lnTo>
                    <a:pt x="85" y="96"/>
                  </a:lnTo>
                  <a:lnTo>
                    <a:pt x="85" y="96"/>
                  </a:lnTo>
                  <a:lnTo>
                    <a:pt x="85" y="99"/>
                  </a:lnTo>
                  <a:lnTo>
                    <a:pt x="82" y="102"/>
                  </a:lnTo>
                  <a:lnTo>
                    <a:pt x="72" y="105"/>
                  </a:lnTo>
                  <a:lnTo>
                    <a:pt x="72" y="105"/>
                  </a:lnTo>
                  <a:lnTo>
                    <a:pt x="69" y="105"/>
                  </a:lnTo>
                  <a:lnTo>
                    <a:pt x="69" y="108"/>
                  </a:lnTo>
                  <a:lnTo>
                    <a:pt x="69" y="108"/>
                  </a:lnTo>
                  <a:lnTo>
                    <a:pt x="66" y="108"/>
                  </a:lnTo>
                  <a:lnTo>
                    <a:pt x="63" y="108"/>
                  </a:lnTo>
                  <a:lnTo>
                    <a:pt x="60" y="108"/>
                  </a:lnTo>
                  <a:lnTo>
                    <a:pt x="57" y="105"/>
                  </a:lnTo>
                  <a:lnTo>
                    <a:pt x="54" y="105"/>
                  </a:lnTo>
                  <a:lnTo>
                    <a:pt x="48" y="105"/>
                  </a:lnTo>
                  <a:lnTo>
                    <a:pt x="45" y="108"/>
                  </a:lnTo>
                  <a:lnTo>
                    <a:pt x="42" y="108"/>
                  </a:lnTo>
                  <a:lnTo>
                    <a:pt x="42" y="105"/>
                  </a:lnTo>
                  <a:lnTo>
                    <a:pt x="42" y="105"/>
                  </a:lnTo>
                  <a:lnTo>
                    <a:pt x="42" y="105"/>
                  </a:lnTo>
                  <a:lnTo>
                    <a:pt x="39" y="105"/>
                  </a:lnTo>
                  <a:lnTo>
                    <a:pt x="36" y="102"/>
                  </a:lnTo>
                  <a:lnTo>
                    <a:pt x="30" y="99"/>
                  </a:lnTo>
                  <a:lnTo>
                    <a:pt x="24" y="99"/>
                  </a:lnTo>
                  <a:lnTo>
                    <a:pt x="18" y="99"/>
                  </a:lnTo>
                  <a:lnTo>
                    <a:pt x="15" y="99"/>
                  </a:lnTo>
                  <a:lnTo>
                    <a:pt x="9" y="96"/>
                  </a:lnTo>
                  <a:lnTo>
                    <a:pt x="6" y="93"/>
                  </a:lnTo>
                  <a:lnTo>
                    <a:pt x="3" y="87"/>
                  </a:lnTo>
                  <a:lnTo>
                    <a:pt x="0" y="81"/>
                  </a:lnTo>
                  <a:lnTo>
                    <a:pt x="0" y="72"/>
                  </a:lnTo>
                  <a:lnTo>
                    <a:pt x="0" y="72"/>
                  </a:lnTo>
                  <a:lnTo>
                    <a:pt x="0" y="69"/>
                  </a:lnTo>
                  <a:lnTo>
                    <a:pt x="3" y="66"/>
                  </a:lnTo>
                  <a:lnTo>
                    <a:pt x="3" y="63"/>
                  </a:lnTo>
                  <a:lnTo>
                    <a:pt x="3" y="57"/>
                  </a:lnTo>
                  <a:lnTo>
                    <a:pt x="0" y="51"/>
                  </a:lnTo>
                  <a:lnTo>
                    <a:pt x="3" y="48"/>
                  </a:lnTo>
                  <a:lnTo>
                    <a:pt x="0" y="42"/>
                  </a:lnTo>
                  <a:lnTo>
                    <a:pt x="3" y="39"/>
                  </a:lnTo>
                  <a:lnTo>
                    <a:pt x="3" y="36"/>
                  </a:lnTo>
                  <a:lnTo>
                    <a:pt x="3" y="33"/>
                  </a:lnTo>
                  <a:lnTo>
                    <a:pt x="3" y="24"/>
                  </a:lnTo>
                  <a:lnTo>
                    <a:pt x="3" y="21"/>
                  </a:lnTo>
                  <a:lnTo>
                    <a:pt x="6" y="18"/>
                  </a:lnTo>
                  <a:lnTo>
                    <a:pt x="3" y="12"/>
                  </a:lnTo>
                  <a:lnTo>
                    <a:pt x="6" y="6"/>
                  </a:lnTo>
                  <a:lnTo>
                    <a:pt x="9" y="3"/>
                  </a:lnTo>
                  <a:lnTo>
                    <a:pt x="9" y="3"/>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00" name="Freeform 1099"/>
            <p:cNvSpPr>
              <a:spLocks noEditPoints="1"/>
            </p:cNvSpPr>
            <p:nvPr/>
          </p:nvSpPr>
          <p:spPr bwMode="auto">
            <a:xfrm>
              <a:off x="3492501" y="5529263"/>
              <a:ext cx="482600" cy="1247775"/>
            </a:xfrm>
            <a:custGeom>
              <a:avLst/>
              <a:gdLst>
                <a:gd name="T0" fmla="*/ 78 w 304"/>
                <a:gd name="T1" fmla="*/ 3 h 786"/>
                <a:gd name="T2" fmla="*/ 99 w 304"/>
                <a:gd name="T3" fmla="*/ 12 h 786"/>
                <a:gd name="T4" fmla="*/ 139 w 304"/>
                <a:gd name="T5" fmla="*/ 9 h 786"/>
                <a:gd name="T6" fmla="*/ 190 w 304"/>
                <a:gd name="T7" fmla="*/ 46 h 786"/>
                <a:gd name="T8" fmla="*/ 226 w 304"/>
                <a:gd name="T9" fmla="*/ 82 h 786"/>
                <a:gd name="T10" fmla="*/ 229 w 304"/>
                <a:gd name="T11" fmla="*/ 109 h 786"/>
                <a:gd name="T12" fmla="*/ 265 w 304"/>
                <a:gd name="T13" fmla="*/ 112 h 786"/>
                <a:gd name="T14" fmla="*/ 286 w 304"/>
                <a:gd name="T15" fmla="*/ 76 h 786"/>
                <a:gd name="T16" fmla="*/ 304 w 304"/>
                <a:gd name="T17" fmla="*/ 100 h 786"/>
                <a:gd name="T18" fmla="*/ 280 w 304"/>
                <a:gd name="T19" fmla="*/ 118 h 786"/>
                <a:gd name="T20" fmla="*/ 256 w 304"/>
                <a:gd name="T21" fmla="*/ 139 h 786"/>
                <a:gd name="T22" fmla="*/ 238 w 304"/>
                <a:gd name="T23" fmla="*/ 167 h 786"/>
                <a:gd name="T24" fmla="*/ 232 w 304"/>
                <a:gd name="T25" fmla="*/ 203 h 786"/>
                <a:gd name="T26" fmla="*/ 229 w 304"/>
                <a:gd name="T27" fmla="*/ 236 h 786"/>
                <a:gd name="T28" fmla="*/ 229 w 304"/>
                <a:gd name="T29" fmla="*/ 260 h 786"/>
                <a:gd name="T30" fmla="*/ 253 w 304"/>
                <a:gd name="T31" fmla="*/ 300 h 786"/>
                <a:gd name="T32" fmla="*/ 268 w 304"/>
                <a:gd name="T33" fmla="*/ 318 h 786"/>
                <a:gd name="T34" fmla="*/ 259 w 304"/>
                <a:gd name="T35" fmla="*/ 345 h 786"/>
                <a:gd name="T36" fmla="*/ 205 w 304"/>
                <a:gd name="T37" fmla="*/ 369 h 786"/>
                <a:gd name="T38" fmla="*/ 175 w 304"/>
                <a:gd name="T39" fmla="*/ 363 h 786"/>
                <a:gd name="T40" fmla="*/ 181 w 304"/>
                <a:gd name="T41" fmla="*/ 384 h 786"/>
                <a:gd name="T42" fmla="*/ 181 w 304"/>
                <a:gd name="T43" fmla="*/ 402 h 786"/>
                <a:gd name="T44" fmla="*/ 157 w 304"/>
                <a:gd name="T45" fmla="*/ 423 h 786"/>
                <a:gd name="T46" fmla="*/ 126 w 304"/>
                <a:gd name="T47" fmla="*/ 414 h 786"/>
                <a:gd name="T48" fmla="*/ 145 w 304"/>
                <a:gd name="T49" fmla="*/ 448 h 786"/>
                <a:gd name="T50" fmla="*/ 148 w 304"/>
                <a:gd name="T51" fmla="*/ 445 h 786"/>
                <a:gd name="T52" fmla="*/ 163 w 304"/>
                <a:gd name="T53" fmla="*/ 460 h 786"/>
                <a:gd name="T54" fmla="*/ 142 w 304"/>
                <a:gd name="T55" fmla="*/ 457 h 786"/>
                <a:gd name="T56" fmla="*/ 139 w 304"/>
                <a:gd name="T57" fmla="*/ 475 h 786"/>
                <a:gd name="T58" fmla="*/ 135 w 304"/>
                <a:gd name="T59" fmla="*/ 496 h 786"/>
                <a:gd name="T60" fmla="*/ 135 w 304"/>
                <a:gd name="T61" fmla="*/ 517 h 786"/>
                <a:gd name="T62" fmla="*/ 111 w 304"/>
                <a:gd name="T63" fmla="*/ 529 h 786"/>
                <a:gd name="T64" fmla="*/ 108 w 304"/>
                <a:gd name="T65" fmla="*/ 556 h 786"/>
                <a:gd name="T66" fmla="*/ 142 w 304"/>
                <a:gd name="T67" fmla="*/ 571 h 786"/>
                <a:gd name="T68" fmla="*/ 145 w 304"/>
                <a:gd name="T69" fmla="*/ 593 h 786"/>
                <a:gd name="T70" fmla="*/ 132 w 304"/>
                <a:gd name="T71" fmla="*/ 611 h 786"/>
                <a:gd name="T72" fmla="*/ 117 w 304"/>
                <a:gd name="T73" fmla="*/ 632 h 786"/>
                <a:gd name="T74" fmla="*/ 108 w 304"/>
                <a:gd name="T75" fmla="*/ 647 h 786"/>
                <a:gd name="T76" fmla="*/ 99 w 304"/>
                <a:gd name="T77" fmla="*/ 671 h 786"/>
                <a:gd name="T78" fmla="*/ 108 w 304"/>
                <a:gd name="T79" fmla="*/ 695 h 786"/>
                <a:gd name="T80" fmla="*/ 111 w 304"/>
                <a:gd name="T81" fmla="*/ 704 h 786"/>
                <a:gd name="T82" fmla="*/ 51 w 304"/>
                <a:gd name="T83" fmla="*/ 689 h 786"/>
                <a:gd name="T84" fmla="*/ 21 w 304"/>
                <a:gd name="T85" fmla="*/ 659 h 786"/>
                <a:gd name="T86" fmla="*/ 33 w 304"/>
                <a:gd name="T87" fmla="*/ 587 h 786"/>
                <a:gd name="T88" fmla="*/ 30 w 304"/>
                <a:gd name="T89" fmla="*/ 538 h 786"/>
                <a:gd name="T90" fmla="*/ 18 w 304"/>
                <a:gd name="T91" fmla="*/ 514 h 786"/>
                <a:gd name="T92" fmla="*/ 18 w 304"/>
                <a:gd name="T93" fmla="*/ 490 h 786"/>
                <a:gd name="T94" fmla="*/ 12 w 304"/>
                <a:gd name="T95" fmla="*/ 445 h 786"/>
                <a:gd name="T96" fmla="*/ 12 w 304"/>
                <a:gd name="T97" fmla="*/ 375 h 786"/>
                <a:gd name="T98" fmla="*/ 18 w 304"/>
                <a:gd name="T99" fmla="*/ 309 h 786"/>
                <a:gd name="T100" fmla="*/ 21 w 304"/>
                <a:gd name="T101" fmla="*/ 260 h 786"/>
                <a:gd name="T102" fmla="*/ 0 w 304"/>
                <a:gd name="T103" fmla="*/ 203 h 786"/>
                <a:gd name="T104" fmla="*/ 9 w 304"/>
                <a:gd name="T105" fmla="*/ 148 h 786"/>
                <a:gd name="T106" fmla="*/ 27 w 304"/>
                <a:gd name="T107" fmla="*/ 100 h 786"/>
                <a:gd name="T108" fmla="*/ 27 w 304"/>
                <a:gd name="T109" fmla="*/ 70 h 786"/>
                <a:gd name="T110" fmla="*/ 202 w 304"/>
                <a:gd name="T111" fmla="*/ 777 h 786"/>
                <a:gd name="T112" fmla="*/ 202 w 304"/>
                <a:gd name="T113" fmla="*/ 777 h 786"/>
                <a:gd name="T114" fmla="*/ 126 w 304"/>
                <a:gd name="T115" fmla="*/ 735 h 786"/>
                <a:gd name="T116" fmla="*/ 135 w 304"/>
                <a:gd name="T117" fmla="*/ 750 h 786"/>
                <a:gd name="T118" fmla="*/ 178 w 304"/>
                <a:gd name="T119" fmla="*/ 771 h 786"/>
                <a:gd name="T120" fmla="*/ 181 w 304"/>
                <a:gd name="T121" fmla="*/ 780 h 786"/>
                <a:gd name="T122" fmla="*/ 139 w 304"/>
                <a:gd name="T123" fmla="*/ 783 h 786"/>
                <a:gd name="T124" fmla="*/ 142 w 304"/>
                <a:gd name="T125" fmla="*/ 774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4" h="786">
                  <a:moveTo>
                    <a:pt x="48" y="18"/>
                  </a:moveTo>
                  <a:lnTo>
                    <a:pt x="51" y="15"/>
                  </a:lnTo>
                  <a:lnTo>
                    <a:pt x="54" y="9"/>
                  </a:lnTo>
                  <a:lnTo>
                    <a:pt x="60" y="0"/>
                  </a:lnTo>
                  <a:lnTo>
                    <a:pt x="66" y="0"/>
                  </a:lnTo>
                  <a:lnTo>
                    <a:pt x="69" y="3"/>
                  </a:lnTo>
                  <a:lnTo>
                    <a:pt x="75" y="3"/>
                  </a:lnTo>
                  <a:lnTo>
                    <a:pt x="78" y="3"/>
                  </a:lnTo>
                  <a:lnTo>
                    <a:pt x="84" y="3"/>
                  </a:lnTo>
                  <a:lnTo>
                    <a:pt x="90" y="0"/>
                  </a:lnTo>
                  <a:lnTo>
                    <a:pt x="93" y="3"/>
                  </a:lnTo>
                  <a:lnTo>
                    <a:pt x="93" y="6"/>
                  </a:lnTo>
                  <a:lnTo>
                    <a:pt x="96" y="15"/>
                  </a:lnTo>
                  <a:lnTo>
                    <a:pt x="99" y="18"/>
                  </a:lnTo>
                  <a:lnTo>
                    <a:pt x="99" y="15"/>
                  </a:lnTo>
                  <a:lnTo>
                    <a:pt x="99" y="12"/>
                  </a:lnTo>
                  <a:lnTo>
                    <a:pt x="102" y="9"/>
                  </a:lnTo>
                  <a:lnTo>
                    <a:pt x="102" y="3"/>
                  </a:lnTo>
                  <a:lnTo>
                    <a:pt x="105" y="0"/>
                  </a:lnTo>
                  <a:lnTo>
                    <a:pt x="114" y="0"/>
                  </a:lnTo>
                  <a:lnTo>
                    <a:pt x="126" y="0"/>
                  </a:lnTo>
                  <a:lnTo>
                    <a:pt x="129" y="3"/>
                  </a:lnTo>
                  <a:lnTo>
                    <a:pt x="132" y="9"/>
                  </a:lnTo>
                  <a:lnTo>
                    <a:pt x="139" y="9"/>
                  </a:lnTo>
                  <a:lnTo>
                    <a:pt x="142" y="18"/>
                  </a:lnTo>
                  <a:lnTo>
                    <a:pt x="154" y="31"/>
                  </a:lnTo>
                  <a:lnTo>
                    <a:pt x="160" y="31"/>
                  </a:lnTo>
                  <a:lnTo>
                    <a:pt x="163" y="34"/>
                  </a:lnTo>
                  <a:lnTo>
                    <a:pt x="166" y="40"/>
                  </a:lnTo>
                  <a:lnTo>
                    <a:pt x="178" y="43"/>
                  </a:lnTo>
                  <a:lnTo>
                    <a:pt x="184" y="46"/>
                  </a:lnTo>
                  <a:lnTo>
                    <a:pt x="190" y="46"/>
                  </a:lnTo>
                  <a:lnTo>
                    <a:pt x="196" y="55"/>
                  </a:lnTo>
                  <a:lnTo>
                    <a:pt x="205" y="58"/>
                  </a:lnTo>
                  <a:lnTo>
                    <a:pt x="217" y="61"/>
                  </a:lnTo>
                  <a:lnTo>
                    <a:pt x="220" y="64"/>
                  </a:lnTo>
                  <a:lnTo>
                    <a:pt x="226" y="70"/>
                  </a:lnTo>
                  <a:lnTo>
                    <a:pt x="229" y="73"/>
                  </a:lnTo>
                  <a:lnTo>
                    <a:pt x="229" y="79"/>
                  </a:lnTo>
                  <a:lnTo>
                    <a:pt x="226" y="82"/>
                  </a:lnTo>
                  <a:lnTo>
                    <a:pt x="220" y="85"/>
                  </a:lnTo>
                  <a:lnTo>
                    <a:pt x="220" y="88"/>
                  </a:lnTo>
                  <a:lnTo>
                    <a:pt x="220" y="91"/>
                  </a:lnTo>
                  <a:lnTo>
                    <a:pt x="217" y="100"/>
                  </a:lnTo>
                  <a:lnTo>
                    <a:pt x="211" y="106"/>
                  </a:lnTo>
                  <a:lnTo>
                    <a:pt x="211" y="109"/>
                  </a:lnTo>
                  <a:lnTo>
                    <a:pt x="214" y="109"/>
                  </a:lnTo>
                  <a:lnTo>
                    <a:pt x="229" y="109"/>
                  </a:lnTo>
                  <a:lnTo>
                    <a:pt x="238" y="112"/>
                  </a:lnTo>
                  <a:lnTo>
                    <a:pt x="247" y="115"/>
                  </a:lnTo>
                  <a:lnTo>
                    <a:pt x="250" y="115"/>
                  </a:lnTo>
                  <a:lnTo>
                    <a:pt x="253" y="115"/>
                  </a:lnTo>
                  <a:lnTo>
                    <a:pt x="256" y="115"/>
                  </a:lnTo>
                  <a:lnTo>
                    <a:pt x="259" y="112"/>
                  </a:lnTo>
                  <a:lnTo>
                    <a:pt x="262" y="109"/>
                  </a:lnTo>
                  <a:lnTo>
                    <a:pt x="265" y="112"/>
                  </a:lnTo>
                  <a:lnTo>
                    <a:pt x="268" y="106"/>
                  </a:lnTo>
                  <a:lnTo>
                    <a:pt x="271" y="103"/>
                  </a:lnTo>
                  <a:lnTo>
                    <a:pt x="277" y="97"/>
                  </a:lnTo>
                  <a:lnTo>
                    <a:pt x="280" y="91"/>
                  </a:lnTo>
                  <a:lnTo>
                    <a:pt x="283" y="88"/>
                  </a:lnTo>
                  <a:lnTo>
                    <a:pt x="286" y="85"/>
                  </a:lnTo>
                  <a:lnTo>
                    <a:pt x="286" y="79"/>
                  </a:lnTo>
                  <a:lnTo>
                    <a:pt x="286" y="76"/>
                  </a:lnTo>
                  <a:lnTo>
                    <a:pt x="286" y="70"/>
                  </a:lnTo>
                  <a:lnTo>
                    <a:pt x="289" y="67"/>
                  </a:lnTo>
                  <a:lnTo>
                    <a:pt x="298" y="70"/>
                  </a:lnTo>
                  <a:lnTo>
                    <a:pt x="298" y="73"/>
                  </a:lnTo>
                  <a:lnTo>
                    <a:pt x="304" y="82"/>
                  </a:lnTo>
                  <a:lnTo>
                    <a:pt x="301" y="88"/>
                  </a:lnTo>
                  <a:lnTo>
                    <a:pt x="304" y="94"/>
                  </a:lnTo>
                  <a:lnTo>
                    <a:pt x="304" y="100"/>
                  </a:lnTo>
                  <a:lnTo>
                    <a:pt x="304" y="103"/>
                  </a:lnTo>
                  <a:lnTo>
                    <a:pt x="298" y="103"/>
                  </a:lnTo>
                  <a:lnTo>
                    <a:pt x="295" y="106"/>
                  </a:lnTo>
                  <a:lnTo>
                    <a:pt x="295" y="109"/>
                  </a:lnTo>
                  <a:lnTo>
                    <a:pt x="292" y="109"/>
                  </a:lnTo>
                  <a:lnTo>
                    <a:pt x="289" y="109"/>
                  </a:lnTo>
                  <a:lnTo>
                    <a:pt x="283" y="115"/>
                  </a:lnTo>
                  <a:lnTo>
                    <a:pt x="280" y="118"/>
                  </a:lnTo>
                  <a:lnTo>
                    <a:pt x="277" y="118"/>
                  </a:lnTo>
                  <a:lnTo>
                    <a:pt x="271" y="124"/>
                  </a:lnTo>
                  <a:lnTo>
                    <a:pt x="268" y="124"/>
                  </a:lnTo>
                  <a:lnTo>
                    <a:pt x="268" y="130"/>
                  </a:lnTo>
                  <a:lnTo>
                    <a:pt x="265" y="130"/>
                  </a:lnTo>
                  <a:lnTo>
                    <a:pt x="262" y="130"/>
                  </a:lnTo>
                  <a:lnTo>
                    <a:pt x="256" y="136"/>
                  </a:lnTo>
                  <a:lnTo>
                    <a:pt x="256" y="139"/>
                  </a:lnTo>
                  <a:lnTo>
                    <a:pt x="256" y="145"/>
                  </a:lnTo>
                  <a:lnTo>
                    <a:pt x="253" y="145"/>
                  </a:lnTo>
                  <a:lnTo>
                    <a:pt x="253" y="148"/>
                  </a:lnTo>
                  <a:lnTo>
                    <a:pt x="247" y="154"/>
                  </a:lnTo>
                  <a:lnTo>
                    <a:pt x="244" y="157"/>
                  </a:lnTo>
                  <a:lnTo>
                    <a:pt x="241" y="164"/>
                  </a:lnTo>
                  <a:lnTo>
                    <a:pt x="241" y="164"/>
                  </a:lnTo>
                  <a:lnTo>
                    <a:pt x="238" y="167"/>
                  </a:lnTo>
                  <a:lnTo>
                    <a:pt x="238" y="170"/>
                  </a:lnTo>
                  <a:lnTo>
                    <a:pt x="235" y="173"/>
                  </a:lnTo>
                  <a:lnTo>
                    <a:pt x="232" y="179"/>
                  </a:lnTo>
                  <a:lnTo>
                    <a:pt x="235" y="185"/>
                  </a:lnTo>
                  <a:lnTo>
                    <a:pt x="232" y="188"/>
                  </a:lnTo>
                  <a:lnTo>
                    <a:pt x="232" y="191"/>
                  </a:lnTo>
                  <a:lnTo>
                    <a:pt x="232" y="200"/>
                  </a:lnTo>
                  <a:lnTo>
                    <a:pt x="232" y="203"/>
                  </a:lnTo>
                  <a:lnTo>
                    <a:pt x="232" y="206"/>
                  </a:lnTo>
                  <a:lnTo>
                    <a:pt x="229" y="209"/>
                  </a:lnTo>
                  <a:lnTo>
                    <a:pt x="232" y="215"/>
                  </a:lnTo>
                  <a:lnTo>
                    <a:pt x="229" y="218"/>
                  </a:lnTo>
                  <a:lnTo>
                    <a:pt x="232" y="224"/>
                  </a:lnTo>
                  <a:lnTo>
                    <a:pt x="232" y="230"/>
                  </a:lnTo>
                  <a:lnTo>
                    <a:pt x="232" y="233"/>
                  </a:lnTo>
                  <a:lnTo>
                    <a:pt x="229" y="236"/>
                  </a:lnTo>
                  <a:lnTo>
                    <a:pt x="229" y="239"/>
                  </a:lnTo>
                  <a:lnTo>
                    <a:pt x="229" y="239"/>
                  </a:lnTo>
                  <a:lnTo>
                    <a:pt x="229" y="239"/>
                  </a:lnTo>
                  <a:lnTo>
                    <a:pt x="226" y="245"/>
                  </a:lnTo>
                  <a:lnTo>
                    <a:pt x="229" y="254"/>
                  </a:lnTo>
                  <a:lnTo>
                    <a:pt x="229" y="254"/>
                  </a:lnTo>
                  <a:lnTo>
                    <a:pt x="229" y="257"/>
                  </a:lnTo>
                  <a:lnTo>
                    <a:pt x="229" y="260"/>
                  </a:lnTo>
                  <a:lnTo>
                    <a:pt x="229" y="263"/>
                  </a:lnTo>
                  <a:lnTo>
                    <a:pt x="232" y="266"/>
                  </a:lnTo>
                  <a:lnTo>
                    <a:pt x="238" y="272"/>
                  </a:lnTo>
                  <a:lnTo>
                    <a:pt x="247" y="275"/>
                  </a:lnTo>
                  <a:lnTo>
                    <a:pt x="256" y="281"/>
                  </a:lnTo>
                  <a:lnTo>
                    <a:pt x="259" y="284"/>
                  </a:lnTo>
                  <a:lnTo>
                    <a:pt x="259" y="290"/>
                  </a:lnTo>
                  <a:lnTo>
                    <a:pt x="253" y="300"/>
                  </a:lnTo>
                  <a:lnTo>
                    <a:pt x="253" y="303"/>
                  </a:lnTo>
                  <a:lnTo>
                    <a:pt x="256" y="306"/>
                  </a:lnTo>
                  <a:lnTo>
                    <a:pt x="262" y="309"/>
                  </a:lnTo>
                  <a:lnTo>
                    <a:pt x="265" y="309"/>
                  </a:lnTo>
                  <a:lnTo>
                    <a:pt x="268" y="309"/>
                  </a:lnTo>
                  <a:lnTo>
                    <a:pt x="268" y="309"/>
                  </a:lnTo>
                  <a:lnTo>
                    <a:pt x="268" y="312"/>
                  </a:lnTo>
                  <a:lnTo>
                    <a:pt x="268" y="318"/>
                  </a:lnTo>
                  <a:lnTo>
                    <a:pt x="268" y="324"/>
                  </a:lnTo>
                  <a:lnTo>
                    <a:pt x="265" y="330"/>
                  </a:lnTo>
                  <a:lnTo>
                    <a:pt x="265" y="336"/>
                  </a:lnTo>
                  <a:lnTo>
                    <a:pt x="262" y="336"/>
                  </a:lnTo>
                  <a:lnTo>
                    <a:pt x="262" y="333"/>
                  </a:lnTo>
                  <a:lnTo>
                    <a:pt x="259" y="336"/>
                  </a:lnTo>
                  <a:lnTo>
                    <a:pt x="259" y="342"/>
                  </a:lnTo>
                  <a:lnTo>
                    <a:pt x="259" y="345"/>
                  </a:lnTo>
                  <a:lnTo>
                    <a:pt x="259" y="351"/>
                  </a:lnTo>
                  <a:lnTo>
                    <a:pt x="247" y="357"/>
                  </a:lnTo>
                  <a:lnTo>
                    <a:pt x="241" y="360"/>
                  </a:lnTo>
                  <a:lnTo>
                    <a:pt x="238" y="357"/>
                  </a:lnTo>
                  <a:lnTo>
                    <a:pt x="238" y="360"/>
                  </a:lnTo>
                  <a:lnTo>
                    <a:pt x="226" y="363"/>
                  </a:lnTo>
                  <a:lnTo>
                    <a:pt x="214" y="366"/>
                  </a:lnTo>
                  <a:lnTo>
                    <a:pt x="205" y="369"/>
                  </a:lnTo>
                  <a:lnTo>
                    <a:pt x="199" y="366"/>
                  </a:lnTo>
                  <a:lnTo>
                    <a:pt x="193" y="369"/>
                  </a:lnTo>
                  <a:lnTo>
                    <a:pt x="190" y="369"/>
                  </a:lnTo>
                  <a:lnTo>
                    <a:pt x="184" y="366"/>
                  </a:lnTo>
                  <a:lnTo>
                    <a:pt x="181" y="363"/>
                  </a:lnTo>
                  <a:lnTo>
                    <a:pt x="178" y="363"/>
                  </a:lnTo>
                  <a:lnTo>
                    <a:pt x="175" y="360"/>
                  </a:lnTo>
                  <a:lnTo>
                    <a:pt x="175" y="363"/>
                  </a:lnTo>
                  <a:lnTo>
                    <a:pt x="175" y="366"/>
                  </a:lnTo>
                  <a:lnTo>
                    <a:pt x="175" y="369"/>
                  </a:lnTo>
                  <a:lnTo>
                    <a:pt x="175" y="375"/>
                  </a:lnTo>
                  <a:lnTo>
                    <a:pt x="178" y="378"/>
                  </a:lnTo>
                  <a:lnTo>
                    <a:pt x="178" y="378"/>
                  </a:lnTo>
                  <a:lnTo>
                    <a:pt x="181" y="378"/>
                  </a:lnTo>
                  <a:lnTo>
                    <a:pt x="181" y="381"/>
                  </a:lnTo>
                  <a:lnTo>
                    <a:pt x="181" y="384"/>
                  </a:lnTo>
                  <a:lnTo>
                    <a:pt x="178" y="384"/>
                  </a:lnTo>
                  <a:lnTo>
                    <a:pt x="178" y="387"/>
                  </a:lnTo>
                  <a:lnTo>
                    <a:pt x="175" y="390"/>
                  </a:lnTo>
                  <a:lnTo>
                    <a:pt x="175" y="393"/>
                  </a:lnTo>
                  <a:lnTo>
                    <a:pt x="175" y="393"/>
                  </a:lnTo>
                  <a:lnTo>
                    <a:pt x="175" y="399"/>
                  </a:lnTo>
                  <a:lnTo>
                    <a:pt x="178" y="402"/>
                  </a:lnTo>
                  <a:lnTo>
                    <a:pt x="181" y="402"/>
                  </a:lnTo>
                  <a:lnTo>
                    <a:pt x="178" y="405"/>
                  </a:lnTo>
                  <a:lnTo>
                    <a:pt x="178" y="408"/>
                  </a:lnTo>
                  <a:lnTo>
                    <a:pt x="178" y="411"/>
                  </a:lnTo>
                  <a:lnTo>
                    <a:pt x="178" y="414"/>
                  </a:lnTo>
                  <a:lnTo>
                    <a:pt x="175" y="417"/>
                  </a:lnTo>
                  <a:lnTo>
                    <a:pt x="175" y="417"/>
                  </a:lnTo>
                  <a:lnTo>
                    <a:pt x="169" y="423"/>
                  </a:lnTo>
                  <a:lnTo>
                    <a:pt x="157" y="423"/>
                  </a:lnTo>
                  <a:lnTo>
                    <a:pt x="151" y="420"/>
                  </a:lnTo>
                  <a:lnTo>
                    <a:pt x="145" y="417"/>
                  </a:lnTo>
                  <a:lnTo>
                    <a:pt x="139" y="414"/>
                  </a:lnTo>
                  <a:lnTo>
                    <a:pt x="132" y="414"/>
                  </a:lnTo>
                  <a:lnTo>
                    <a:pt x="132" y="414"/>
                  </a:lnTo>
                  <a:lnTo>
                    <a:pt x="132" y="411"/>
                  </a:lnTo>
                  <a:lnTo>
                    <a:pt x="129" y="411"/>
                  </a:lnTo>
                  <a:lnTo>
                    <a:pt x="126" y="414"/>
                  </a:lnTo>
                  <a:lnTo>
                    <a:pt x="126" y="423"/>
                  </a:lnTo>
                  <a:lnTo>
                    <a:pt x="129" y="426"/>
                  </a:lnTo>
                  <a:lnTo>
                    <a:pt x="132" y="432"/>
                  </a:lnTo>
                  <a:lnTo>
                    <a:pt x="132" y="442"/>
                  </a:lnTo>
                  <a:lnTo>
                    <a:pt x="132" y="445"/>
                  </a:lnTo>
                  <a:lnTo>
                    <a:pt x="139" y="448"/>
                  </a:lnTo>
                  <a:lnTo>
                    <a:pt x="145" y="448"/>
                  </a:lnTo>
                  <a:lnTo>
                    <a:pt x="145" y="448"/>
                  </a:lnTo>
                  <a:lnTo>
                    <a:pt x="145" y="451"/>
                  </a:lnTo>
                  <a:lnTo>
                    <a:pt x="142" y="451"/>
                  </a:lnTo>
                  <a:lnTo>
                    <a:pt x="145" y="454"/>
                  </a:lnTo>
                  <a:lnTo>
                    <a:pt x="151" y="451"/>
                  </a:lnTo>
                  <a:lnTo>
                    <a:pt x="151" y="448"/>
                  </a:lnTo>
                  <a:lnTo>
                    <a:pt x="148" y="448"/>
                  </a:lnTo>
                  <a:lnTo>
                    <a:pt x="148" y="448"/>
                  </a:lnTo>
                  <a:lnTo>
                    <a:pt x="148" y="445"/>
                  </a:lnTo>
                  <a:lnTo>
                    <a:pt x="151" y="445"/>
                  </a:lnTo>
                  <a:lnTo>
                    <a:pt x="157" y="442"/>
                  </a:lnTo>
                  <a:lnTo>
                    <a:pt x="157" y="442"/>
                  </a:lnTo>
                  <a:lnTo>
                    <a:pt x="160" y="448"/>
                  </a:lnTo>
                  <a:lnTo>
                    <a:pt x="160" y="451"/>
                  </a:lnTo>
                  <a:lnTo>
                    <a:pt x="160" y="451"/>
                  </a:lnTo>
                  <a:lnTo>
                    <a:pt x="160" y="454"/>
                  </a:lnTo>
                  <a:lnTo>
                    <a:pt x="163" y="460"/>
                  </a:lnTo>
                  <a:lnTo>
                    <a:pt x="163" y="463"/>
                  </a:lnTo>
                  <a:lnTo>
                    <a:pt x="154" y="466"/>
                  </a:lnTo>
                  <a:lnTo>
                    <a:pt x="151" y="466"/>
                  </a:lnTo>
                  <a:lnTo>
                    <a:pt x="151" y="463"/>
                  </a:lnTo>
                  <a:lnTo>
                    <a:pt x="151" y="460"/>
                  </a:lnTo>
                  <a:lnTo>
                    <a:pt x="151" y="457"/>
                  </a:lnTo>
                  <a:lnTo>
                    <a:pt x="145" y="457"/>
                  </a:lnTo>
                  <a:lnTo>
                    <a:pt x="142" y="457"/>
                  </a:lnTo>
                  <a:lnTo>
                    <a:pt x="139" y="460"/>
                  </a:lnTo>
                  <a:lnTo>
                    <a:pt x="135" y="463"/>
                  </a:lnTo>
                  <a:lnTo>
                    <a:pt x="139" y="466"/>
                  </a:lnTo>
                  <a:lnTo>
                    <a:pt x="142" y="466"/>
                  </a:lnTo>
                  <a:lnTo>
                    <a:pt x="148" y="466"/>
                  </a:lnTo>
                  <a:lnTo>
                    <a:pt x="148" y="469"/>
                  </a:lnTo>
                  <a:lnTo>
                    <a:pt x="145" y="472"/>
                  </a:lnTo>
                  <a:lnTo>
                    <a:pt x="139" y="475"/>
                  </a:lnTo>
                  <a:lnTo>
                    <a:pt x="135" y="478"/>
                  </a:lnTo>
                  <a:lnTo>
                    <a:pt x="139" y="478"/>
                  </a:lnTo>
                  <a:lnTo>
                    <a:pt x="135" y="481"/>
                  </a:lnTo>
                  <a:lnTo>
                    <a:pt x="132" y="484"/>
                  </a:lnTo>
                  <a:lnTo>
                    <a:pt x="132" y="490"/>
                  </a:lnTo>
                  <a:lnTo>
                    <a:pt x="135" y="493"/>
                  </a:lnTo>
                  <a:lnTo>
                    <a:pt x="135" y="496"/>
                  </a:lnTo>
                  <a:lnTo>
                    <a:pt x="135" y="496"/>
                  </a:lnTo>
                  <a:lnTo>
                    <a:pt x="139" y="502"/>
                  </a:lnTo>
                  <a:lnTo>
                    <a:pt x="139" y="502"/>
                  </a:lnTo>
                  <a:lnTo>
                    <a:pt x="139" y="505"/>
                  </a:lnTo>
                  <a:lnTo>
                    <a:pt x="139" y="508"/>
                  </a:lnTo>
                  <a:lnTo>
                    <a:pt x="132" y="511"/>
                  </a:lnTo>
                  <a:lnTo>
                    <a:pt x="132" y="514"/>
                  </a:lnTo>
                  <a:lnTo>
                    <a:pt x="132" y="514"/>
                  </a:lnTo>
                  <a:lnTo>
                    <a:pt x="135" y="517"/>
                  </a:lnTo>
                  <a:lnTo>
                    <a:pt x="139" y="517"/>
                  </a:lnTo>
                  <a:lnTo>
                    <a:pt x="135" y="520"/>
                  </a:lnTo>
                  <a:lnTo>
                    <a:pt x="129" y="520"/>
                  </a:lnTo>
                  <a:lnTo>
                    <a:pt x="126" y="520"/>
                  </a:lnTo>
                  <a:lnTo>
                    <a:pt x="123" y="520"/>
                  </a:lnTo>
                  <a:lnTo>
                    <a:pt x="117" y="526"/>
                  </a:lnTo>
                  <a:lnTo>
                    <a:pt x="114" y="526"/>
                  </a:lnTo>
                  <a:lnTo>
                    <a:pt x="111" y="529"/>
                  </a:lnTo>
                  <a:lnTo>
                    <a:pt x="108" y="529"/>
                  </a:lnTo>
                  <a:lnTo>
                    <a:pt x="108" y="535"/>
                  </a:lnTo>
                  <a:lnTo>
                    <a:pt x="105" y="538"/>
                  </a:lnTo>
                  <a:lnTo>
                    <a:pt x="102" y="541"/>
                  </a:lnTo>
                  <a:lnTo>
                    <a:pt x="102" y="544"/>
                  </a:lnTo>
                  <a:lnTo>
                    <a:pt x="102" y="547"/>
                  </a:lnTo>
                  <a:lnTo>
                    <a:pt x="102" y="550"/>
                  </a:lnTo>
                  <a:lnTo>
                    <a:pt x="108" y="556"/>
                  </a:lnTo>
                  <a:lnTo>
                    <a:pt x="111" y="559"/>
                  </a:lnTo>
                  <a:lnTo>
                    <a:pt x="114" y="562"/>
                  </a:lnTo>
                  <a:lnTo>
                    <a:pt x="120" y="565"/>
                  </a:lnTo>
                  <a:lnTo>
                    <a:pt x="126" y="571"/>
                  </a:lnTo>
                  <a:lnTo>
                    <a:pt x="132" y="571"/>
                  </a:lnTo>
                  <a:lnTo>
                    <a:pt x="135" y="571"/>
                  </a:lnTo>
                  <a:lnTo>
                    <a:pt x="139" y="571"/>
                  </a:lnTo>
                  <a:lnTo>
                    <a:pt x="142" y="571"/>
                  </a:lnTo>
                  <a:lnTo>
                    <a:pt x="142" y="574"/>
                  </a:lnTo>
                  <a:lnTo>
                    <a:pt x="142" y="574"/>
                  </a:lnTo>
                  <a:lnTo>
                    <a:pt x="142" y="578"/>
                  </a:lnTo>
                  <a:lnTo>
                    <a:pt x="142" y="584"/>
                  </a:lnTo>
                  <a:lnTo>
                    <a:pt x="142" y="587"/>
                  </a:lnTo>
                  <a:lnTo>
                    <a:pt x="139" y="590"/>
                  </a:lnTo>
                  <a:lnTo>
                    <a:pt x="142" y="590"/>
                  </a:lnTo>
                  <a:lnTo>
                    <a:pt x="145" y="593"/>
                  </a:lnTo>
                  <a:lnTo>
                    <a:pt x="142" y="593"/>
                  </a:lnTo>
                  <a:lnTo>
                    <a:pt x="142" y="596"/>
                  </a:lnTo>
                  <a:lnTo>
                    <a:pt x="145" y="596"/>
                  </a:lnTo>
                  <a:lnTo>
                    <a:pt x="142" y="602"/>
                  </a:lnTo>
                  <a:lnTo>
                    <a:pt x="139" y="602"/>
                  </a:lnTo>
                  <a:lnTo>
                    <a:pt x="135" y="605"/>
                  </a:lnTo>
                  <a:lnTo>
                    <a:pt x="135" y="605"/>
                  </a:lnTo>
                  <a:lnTo>
                    <a:pt x="132" y="611"/>
                  </a:lnTo>
                  <a:lnTo>
                    <a:pt x="129" y="614"/>
                  </a:lnTo>
                  <a:lnTo>
                    <a:pt x="126" y="614"/>
                  </a:lnTo>
                  <a:lnTo>
                    <a:pt x="123" y="617"/>
                  </a:lnTo>
                  <a:lnTo>
                    <a:pt x="120" y="623"/>
                  </a:lnTo>
                  <a:lnTo>
                    <a:pt x="120" y="626"/>
                  </a:lnTo>
                  <a:lnTo>
                    <a:pt x="117" y="629"/>
                  </a:lnTo>
                  <a:lnTo>
                    <a:pt x="117" y="632"/>
                  </a:lnTo>
                  <a:lnTo>
                    <a:pt x="117" y="632"/>
                  </a:lnTo>
                  <a:lnTo>
                    <a:pt x="120" y="632"/>
                  </a:lnTo>
                  <a:lnTo>
                    <a:pt x="123" y="638"/>
                  </a:lnTo>
                  <a:lnTo>
                    <a:pt x="120" y="641"/>
                  </a:lnTo>
                  <a:lnTo>
                    <a:pt x="117" y="644"/>
                  </a:lnTo>
                  <a:lnTo>
                    <a:pt x="117" y="647"/>
                  </a:lnTo>
                  <a:lnTo>
                    <a:pt x="114" y="650"/>
                  </a:lnTo>
                  <a:lnTo>
                    <a:pt x="111" y="650"/>
                  </a:lnTo>
                  <a:lnTo>
                    <a:pt x="108" y="647"/>
                  </a:lnTo>
                  <a:lnTo>
                    <a:pt x="105" y="644"/>
                  </a:lnTo>
                  <a:lnTo>
                    <a:pt x="108" y="647"/>
                  </a:lnTo>
                  <a:lnTo>
                    <a:pt x="108" y="650"/>
                  </a:lnTo>
                  <a:lnTo>
                    <a:pt x="108" y="653"/>
                  </a:lnTo>
                  <a:lnTo>
                    <a:pt x="105" y="656"/>
                  </a:lnTo>
                  <a:lnTo>
                    <a:pt x="102" y="659"/>
                  </a:lnTo>
                  <a:lnTo>
                    <a:pt x="99" y="665"/>
                  </a:lnTo>
                  <a:lnTo>
                    <a:pt x="99" y="671"/>
                  </a:lnTo>
                  <a:lnTo>
                    <a:pt x="105" y="677"/>
                  </a:lnTo>
                  <a:lnTo>
                    <a:pt x="108" y="686"/>
                  </a:lnTo>
                  <a:lnTo>
                    <a:pt x="108" y="689"/>
                  </a:lnTo>
                  <a:lnTo>
                    <a:pt x="108" y="689"/>
                  </a:lnTo>
                  <a:lnTo>
                    <a:pt x="108" y="692"/>
                  </a:lnTo>
                  <a:lnTo>
                    <a:pt x="105" y="692"/>
                  </a:lnTo>
                  <a:lnTo>
                    <a:pt x="108" y="695"/>
                  </a:lnTo>
                  <a:lnTo>
                    <a:pt x="108" y="695"/>
                  </a:lnTo>
                  <a:lnTo>
                    <a:pt x="111" y="698"/>
                  </a:lnTo>
                  <a:lnTo>
                    <a:pt x="114" y="701"/>
                  </a:lnTo>
                  <a:lnTo>
                    <a:pt x="120" y="704"/>
                  </a:lnTo>
                  <a:lnTo>
                    <a:pt x="123" y="707"/>
                  </a:lnTo>
                  <a:lnTo>
                    <a:pt x="123" y="710"/>
                  </a:lnTo>
                  <a:lnTo>
                    <a:pt x="123" y="710"/>
                  </a:lnTo>
                  <a:lnTo>
                    <a:pt x="117" y="710"/>
                  </a:lnTo>
                  <a:lnTo>
                    <a:pt x="111" y="704"/>
                  </a:lnTo>
                  <a:lnTo>
                    <a:pt x="108" y="704"/>
                  </a:lnTo>
                  <a:lnTo>
                    <a:pt x="108" y="701"/>
                  </a:lnTo>
                  <a:lnTo>
                    <a:pt x="84" y="701"/>
                  </a:lnTo>
                  <a:lnTo>
                    <a:pt x="69" y="704"/>
                  </a:lnTo>
                  <a:lnTo>
                    <a:pt x="66" y="704"/>
                  </a:lnTo>
                  <a:lnTo>
                    <a:pt x="57" y="701"/>
                  </a:lnTo>
                  <a:lnTo>
                    <a:pt x="54" y="695"/>
                  </a:lnTo>
                  <a:lnTo>
                    <a:pt x="51" y="689"/>
                  </a:lnTo>
                  <a:lnTo>
                    <a:pt x="48" y="683"/>
                  </a:lnTo>
                  <a:lnTo>
                    <a:pt x="48" y="674"/>
                  </a:lnTo>
                  <a:lnTo>
                    <a:pt x="48" y="668"/>
                  </a:lnTo>
                  <a:lnTo>
                    <a:pt x="42" y="668"/>
                  </a:lnTo>
                  <a:lnTo>
                    <a:pt x="36" y="671"/>
                  </a:lnTo>
                  <a:lnTo>
                    <a:pt x="33" y="674"/>
                  </a:lnTo>
                  <a:lnTo>
                    <a:pt x="30" y="674"/>
                  </a:lnTo>
                  <a:lnTo>
                    <a:pt x="21" y="659"/>
                  </a:lnTo>
                  <a:lnTo>
                    <a:pt x="21" y="653"/>
                  </a:lnTo>
                  <a:lnTo>
                    <a:pt x="24" y="635"/>
                  </a:lnTo>
                  <a:lnTo>
                    <a:pt x="27" y="629"/>
                  </a:lnTo>
                  <a:lnTo>
                    <a:pt x="33" y="623"/>
                  </a:lnTo>
                  <a:lnTo>
                    <a:pt x="36" y="614"/>
                  </a:lnTo>
                  <a:lnTo>
                    <a:pt x="33" y="605"/>
                  </a:lnTo>
                  <a:lnTo>
                    <a:pt x="30" y="596"/>
                  </a:lnTo>
                  <a:lnTo>
                    <a:pt x="33" y="587"/>
                  </a:lnTo>
                  <a:lnTo>
                    <a:pt x="36" y="584"/>
                  </a:lnTo>
                  <a:lnTo>
                    <a:pt x="33" y="574"/>
                  </a:lnTo>
                  <a:lnTo>
                    <a:pt x="33" y="568"/>
                  </a:lnTo>
                  <a:lnTo>
                    <a:pt x="36" y="565"/>
                  </a:lnTo>
                  <a:lnTo>
                    <a:pt x="33" y="556"/>
                  </a:lnTo>
                  <a:lnTo>
                    <a:pt x="33" y="547"/>
                  </a:lnTo>
                  <a:lnTo>
                    <a:pt x="30" y="541"/>
                  </a:lnTo>
                  <a:lnTo>
                    <a:pt x="30" y="538"/>
                  </a:lnTo>
                  <a:lnTo>
                    <a:pt x="36" y="535"/>
                  </a:lnTo>
                  <a:lnTo>
                    <a:pt x="36" y="529"/>
                  </a:lnTo>
                  <a:lnTo>
                    <a:pt x="30" y="523"/>
                  </a:lnTo>
                  <a:lnTo>
                    <a:pt x="24" y="520"/>
                  </a:lnTo>
                  <a:lnTo>
                    <a:pt x="21" y="520"/>
                  </a:lnTo>
                  <a:lnTo>
                    <a:pt x="21" y="520"/>
                  </a:lnTo>
                  <a:lnTo>
                    <a:pt x="18" y="517"/>
                  </a:lnTo>
                  <a:lnTo>
                    <a:pt x="18" y="514"/>
                  </a:lnTo>
                  <a:lnTo>
                    <a:pt x="27" y="514"/>
                  </a:lnTo>
                  <a:lnTo>
                    <a:pt x="30" y="508"/>
                  </a:lnTo>
                  <a:lnTo>
                    <a:pt x="30" y="505"/>
                  </a:lnTo>
                  <a:lnTo>
                    <a:pt x="30" y="505"/>
                  </a:lnTo>
                  <a:lnTo>
                    <a:pt x="27" y="505"/>
                  </a:lnTo>
                  <a:lnTo>
                    <a:pt x="21" y="505"/>
                  </a:lnTo>
                  <a:lnTo>
                    <a:pt x="21" y="496"/>
                  </a:lnTo>
                  <a:lnTo>
                    <a:pt x="18" y="490"/>
                  </a:lnTo>
                  <a:lnTo>
                    <a:pt x="18" y="484"/>
                  </a:lnTo>
                  <a:lnTo>
                    <a:pt x="18" y="478"/>
                  </a:lnTo>
                  <a:lnTo>
                    <a:pt x="12" y="475"/>
                  </a:lnTo>
                  <a:lnTo>
                    <a:pt x="9" y="469"/>
                  </a:lnTo>
                  <a:lnTo>
                    <a:pt x="9" y="454"/>
                  </a:lnTo>
                  <a:lnTo>
                    <a:pt x="12" y="451"/>
                  </a:lnTo>
                  <a:lnTo>
                    <a:pt x="15" y="448"/>
                  </a:lnTo>
                  <a:lnTo>
                    <a:pt x="12" y="445"/>
                  </a:lnTo>
                  <a:lnTo>
                    <a:pt x="9" y="442"/>
                  </a:lnTo>
                  <a:lnTo>
                    <a:pt x="6" y="432"/>
                  </a:lnTo>
                  <a:lnTo>
                    <a:pt x="6" y="420"/>
                  </a:lnTo>
                  <a:lnTo>
                    <a:pt x="6" y="405"/>
                  </a:lnTo>
                  <a:lnTo>
                    <a:pt x="3" y="399"/>
                  </a:lnTo>
                  <a:lnTo>
                    <a:pt x="3" y="393"/>
                  </a:lnTo>
                  <a:lnTo>
                    <a:pt x="9" y="384"/>
                  </a:lnTo>
                  <a:lnTo>
                    <a:pt x="12" y="375"/>
                  </a:lnTo>
                  <a:lnTo>
                    <a:pt x="15" y="372"/>
                  </a:lnTo>
                  <a:lnTo>
                    <a:pt x="18" y="369"/>
                  </a:lnTo>
                  <a:lnTo>
                    <a:pt x="6" y="345"/>
                  </a:lnTo>
                  <a:lnTo>
                    <a:pt x="9" y="339"/>
                  </a:lnTo>
                  <a:lnTo>
                    <a:pt x="9" y="333"/>
                  </a:lnTo>
                  <a:lnTo>
                    <a:pt x="9" y="321"/>
                  </a:lnTo>
                  <a:lnTo>
                    <a:pt x="12" y="312"/>
                  </a:lnTo>
                  <a:lnTo>
                    <a:pt x="18" y="309"/>
                  </a:lnTo>
                  <a:lnTo>
                    <a:pt x="15" y="300"/>
                  </a:lnTo>
                  <a:lnTo>
                    <a:pt x="12" y="293"/>
                  </a:lnTo>
                  <a:lnTo>
                    <a:pt x="9" y="290"/>
                  </a:lnTo>
                  <a:lnTo>
                    <a:pt x="15" y="284"/>
                  </a:lnTo>
                  <a:lnTo>
                    <a:pt x="12" y="278"/>
                  </a:lnTo>
                  <a:lnTo>
                    <a:pt x="15" y="269"/>
                  </a:lnTo>
                  <a:lnTo>
                    <a:pt x="21" y="269"/>
                  </a:lnTo>
                  <a:lnTo>
                    <a:pt x="21" y="260"/>
                  </a:lnTo>
                  <a:lnTo>
                    <a:pt x="18" y="245"/>
                  </a:lnTo>
                  <a:lnTo>
                    <a:pt x="15" y="242"/>
                  </a:lnTo>
                  <a:lnTo>
                    <a:pt x="15" y="233"/>
                  </a:lnTo>
                  <a:lnTo>
                    <a:pt x="12" y="227"/>
                  </a:lnTo>
                  <a:lnTo>
                    <a:pt x="6" y="218"/>
                  </a:lnTo>
                  <a:lnTo>
                    <a:pt x="6" y="215"/>
                  </a:lnTo>
                  <a:lnTo>
                    <a:pt x="3" y="212"/>
                  </a:lnTo>
                  <a:lnTo>
                    <a:pt x="0" y="203"/>
                  </a:lnTo>
                  <a:lnTo>
                    <a:pt x="3" y="194"/>
                  </a:lnTo>
                  <a:lnTo>
                    <a:pt x="6" y="191"/>
                  </a:lnTo>
                  <a:lnTo>
                    <a:pt x="6" y="182"/>
                  </a:lnTo>
                  <a:lnTo>
                    <a:pt x="9" y="179"/>
                  </a:lnTo>
                  <a:lnTo>
                    <a:pt x="9" y="170"/>
                  </a:lnTo>
                  <a:lnTo>
                    <a:pt x="6" y="164"/>
                  </a:lnTo>
                  <a:lnTo>
                    <a:pt x="6" y="151"/>
                  </a:lnTo>
                  <a:lnTo>
                    <a:pt x="9" y="148"/>
                  </a:lnTo>
                  <a:lnTo>
                    <a:pt x="9" y="136"/>
                  </a:lnTo>
                  <a:lnTo>
                    <a:pt x="15" y="130"/>
                  </a:lnTo>
                  <a:lnTo>
                    <a:pt x="18" y="118"/>
                  </a:lnTo>
                  <a:lnTo>
                    <a:pt x="24" y="112"/>
                  </a:lnTo>
                  <a:lnTo>
                    <a:pt x="27" y="112"/>
                  </a:lnTo>
                  <a:lnTo>
                    <a:pt x="30" y="106"/>
                  </a:lnTo>
                  <a:lnTo>
                    <a:pt x="27" y="106"/>
                  </a:lnTo>
                  <a:lnTo>
                    <a:pt x="27" y="100"/>
                  </a:lnTo>
                  <a:lnTo>
                    <a:pt x="27" y="97"/>
                  </a:lnTo>
                  <a:lnTo>
                    <a:pt x="24" y="94"/>
                  </a:lnTo>
                  <a:lnTo>
                    <a:pt x="24" y="91"/>
                  </a:lnTo>
                  <a:lnTo>
                    <a:pt x="30" y="88"/>
                  </a:lnTo>
                  <a:lnTo>
                    <a:pt x="30" y="85"/>
                  </a:lnTo>
                  <a:lnTo>
                    <a:pt x="24" y="79"/>
                  </a:lnTo>
                  <a:lnTo>
                    <a:pt x="24" y="73"/>
                  </a:lnTo>
                  <a:lnTo>
                    <a:pt x="27" y="70"/>
                  </a:lnTo>
                  <a:lnTo>
                    <a:pt x="24" y="64"/>
                  </a:lnTo>
                  <a:lnTo>
                    <a:pt x="21" y="61"/>
                  </a:lnTo>
                  <a:lnTo>
                    <a:pt x="24" y="58"/>
                  </a:lnTo>
                  <a:lnTo>
                    <a:pt x="45" y="46"/>
                  </a:lnTo>
                  <a:lnTo>
                    <a:pt x="51" y="25"/>
                  </a:lnTo>
                  <a:lnTo>
                    <a:pt x="48" y="18"/>
                  </a:lnTo>
                  <a:lnTo>
                    <a:pt x="48" y="18"/>
                  </a:lnTo>
                  <a:close/>
                  <a:moveTo>
                    <a:pt x="202" y="777"/>
                  </a:moveTo>
                  <a:lnTo>
                    <a:pt x="205" y="780"/>
                  </a:lnTo>
                  <a:lnTo>
                    <a:pt x="211" y="777"/>
                  </a:lnTo>
                  <a:lnTo>
                    <a:pt x="214" y="777"/>
                  </a:lnTo>
                  <a:lnTo>
                    <a:pt x="217" y="771"/>
                  </a:lnTo>
                  <a:lnTo>
                    <a:pt x="214" y="771"/>
                  </a:lnTo>
                  <a:lnTo>
                    <a:pt x="211" y="774"/>
                  </a:lnTo>
                  <a:lnTo>
                    <a:pt x="205" y="774"/>
                  </a:lnTo>
                  <a:lnTo>
                    <a:pt x="202" y="777"/>
                  </a:lnTo>
                  <a:lnTo>
                    <a:pt x="202" y="777"/>
                  </a:lnTo>
                  <a:close/>
                  <a:moveTo>
                    <a:pt x="117" y="716"/>
                  </a:moveTo>
                  <a:lnTo>
                    <a:pt x="120" y="716"/>
                  </a:lnTo>
                  <a:lnTo>
                    <a:pt x="120" y="720"/>
                  </a:lnTo>
                  <a:lnTo>
                    <a:pt x="126" y="726"/>
                  </a:lnTo>
                  <a:lnTo>
                    <a:pt x="129" y="735"/>
                  </a:lnTo>
                  <a:lnTo>
                    <a:pt x="126" y="735"/>
                  </a:lnTo>
                  <a:lnTo>
                    <a:pt x="126" y="735"/>
                  </a:lnTo>
                  <a:lnTo>
                    <a:pt x="123" y="738"/>
                  </a:lnTo>
                  <a:lnTo>
                    <a:pt x="117" y="716"/>
                  </a:lnTo>
                  <a:lnTo>
                    <a:pt x="117" y="716"/>
                  </a:lnTo>
                  <a:close/>
                  <a:moveTo>
                    <a:pt x="123" y="738"/>
                  </a:moveTo>
                  <a:lnTo>
                    <a:pt x="126" y="741"/>
                  </a:lnTo>
                  <a:lnTo>
                    <a:pt x="132" y="741"/>
                  </a:lnTo>
                  <a:lnTo>
                    <a:pt x="135" y="744"/>
                  </a:lnTo>
                  <a:lnTo>
                    <a:pt x="135" y="750"/>
                  </a:lnTo>
                  <a:lnTo>
                    <a:pt x="142" y="750"/>
                  </a:lnTo>
                  <a:lnTo>
                    <a:pt x="148" y="753"/>
                  </a:lnTo>
                  <a:lnTo>
                    <a:pt x="148" y="759"/>
                  </a:lnTo>
                  <a:lnTo>
                    <a:pt x="151" y="759"/>
                  </a:lnTo>
                  <a:lnTo>
                    <a:pt x="166" y="765"/>
                  </a:lnTo>
                  <a:lnTo>
                    <a:pt x="169" y="768"/>
                  </a:lnTo>
                  <a:lnTo>
                    <a:pt x="172" y="768"/>
                  </a:lnTo>
                  <a:lnTo>
                    <a:pt x="178" y="771"/>
                  </a:lnTo>
                  <a:lnTo>
                    <a:pt x="181" y="774"/>
                  </a:lnTo>
                  <a:lnTo>
                    <a:pt x="190" y="771"/>
                  </a:lnTo>
                  <a:lnTo>
                    <a:pt x="193" y="771"/>
                  </a:lnTo>
                  <a:lnTo>
                    <a:pt x="193" y="777"/>
                  </a:lnTo>
                  <a:lnTo>
                    <a:pt x="187" y="777"/>
                  </a:lnTo>
                  <a:lnTo>
                    <a:pt x="187" y="777"/>
                  </a:lnTo>
                  <a:lnTo>
                    <a:pt x="181" y="777"/>
                  </a:lnTo>
                  <a:lnTo>
                    <a:pt x="181" y="780"/>
                  </a:lnTo>
                  <a:lnTo>
                    <a:pt x="178" y="786"/>
                  </a:lnTo>
                  <a:lnTo>
                    <a:pt x="175" y="786"/>
                  </a:lnTo>
                  <a:lnTo>
                    <a:pt x="169" y="783"/>
                  </a:lnTo>
                  <a:lnTo>
                    <a:pt x="166" y="783"/>
                  </a:lnTo>
                  <a:lnTo>
                    <a:pt x="157" y="780"/>
                  </a:lnTo>
                  <a:lnTo>
                    <a:pt x="151" y="783"/>
                  </a:lnTo>
                  <a:lnTo>
                    <a:pt x="145" y="780"/>
                  </a:lnTo>
                  <a:lnTo>
                    <a:pt x="139" y="783"/>
                  </a:lnTo>
                  <a:lnTo>
                    <a:pt x="135" y="783"/>
                  </a:lnTo>
                  <a:lnTo>
                    <a:pt x="132" y="777"/>
                  </a:lnTo>
                  <a:lnTo>
                    <a:pt x="142" y="777"/>
                  </a:lnTo>
                  <a:lnTo>
                    <a:pt x="148" y="774"/>
                  </a:lnTo>
                  <a:lnTo>
                    <a:pt x="151" y="774"/>
                  </a:lnTo>
                  <a:lnTo>
                    <a:pt x="151" y="771"/>
                  </a:lnTo>
                  <a:lnTo>
                    <a:pt x="145" y="774"/>
                  </a:lnTo>
                  <a:lnTo>
                    <a:pt x="142" y="774"/>
                  </a:lnTo>
                  <a:lnTo>
                    <a:pt x="135" y="774"/>
                  </a:lnTo>
                  <a:lnTo>
                    <a:pt x="132" y="774"/>
                  </a:lnTo>
                  <a:lnTo>
                    <a:pt x="123" y="738"/>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01" name="Freeform 1100"/>
            <p:cNvSpPr>
              <a:spLocks noEditPoints="1"/>
            </p:cNvSpPr>
            <p:nvPr/>
          </p:nvSpPr>
          <p:spPr bwMode="auto">
            <a:xfrm>
              <a:off x="3424238" y="5386388"/>
              <a:ext cx="331788" cy="1433513"/>
            </a:xfrm>
            <a:custGeom>
              <a:avLst/>
              <a:gdLst>
                <a:gd name="T0" fmla="*/ 47 w 69"/>
                <a:gd name="T1" fmla="*/ 287 h 299"/>
                <a:gd name="T2" fmla="*/ 46 w 69"/>
                <a:gd name="T3" fmla="*/ 290 h 299"/>
                <a:gd name="T4" fmla="*/ 57 w 69"/>
                <a:gd name="T5" fmla="*/ 290 h 299"/>
                <a:gd name="T6" fmla="*/ 47 w 69"/>
                <a:gd name="T7" fmla="*/ 278 h 299"/>
                <a:gd name="T8" fmla="*/ 55 w 69"/>
                <a:gd name="T9" fmla="*/ 274 h 299"/>
                <a:gd name="T10" fmla="*/ 21 w 69"/>
                <a:gd name="T11" fmla="*/ 246 h 299"/>
                <a:gd name="T12" fmla="*/ 21 w 69"/>
                <a:gd name="T13" fmla="*/ 202 h 299"/>
                <a:gd name="T14" fmla="*/ 16 w 69"/>
                <a:gd name="T15" fmla="*/ 169 h 299"/>
                <a:gd name="T16" fmla="*/ 21 w 69"/>
                <a:gd name="T17" fmla="*/ 116 h 299"/>
                <a:gd name="T18" fmla="*/ 23 w 69"/>
                <a:gd name="T19" fmla="*/ 67 h 299"/>
                <a:gd name="T20" fmla="*/ 22 w 69"/>
                <a:gd name="T21" fmla="*/ 25 h 299"/>
                <a:gd name="T22" fmla="*/ 10 w 69"/>
                <a:gd name="T23" fmla="*/ 5 h 299"/>
                <a:gd name="T24" fmla="*/ 7 w 69"/>
                <a:gd name="T25" fmla="*/ 39 h 299"/>
                <a:gd name="T26" fmla="*/ 7 w 69"/>
                <a:gd name="T27" fmla="*/ 74 h 299"/>
                <a:gd name="T28" fmla="*/ 9 w 69"/>
                <a:gd name="T29" fmla="*/ 106 h 299"/>
                <a:gd name="T30" fmla="*/ 6 w 69"/>
                <a:gd name="T31" fmla="*/ 129 h 299"/>
                <a:gd name="T32" fmla="*/ 3 w 69"/>
                <a:gd name="T33" fmla="*/ 148 h 299"/>
                <a:gd name="T34" fmla="*/ 4 w 69"/>
                <a:gd name="T35" fmla="*/ 172 h 299"/>
                <a:gd name="T36" fmla="*/ 15 w 69"/>
                <a:gd name="T37" fmla="*/ 183 h 299"/>
                <a:gd name="T38" fmla="*/ 12 w 69"/>
                <a:gd name="T39" fmla="*/ 196 h 299"/>
                <a:gd name="T40" fmla="*/ 12 w 69"/>
                <a:gd name="T41" fmla="*/ 216 h 299"/>
                <a:gd name="T42" fmla="*/ 4 w 69"/>
                <a:gd name="T43" fmla="*/ 211 h 299"/>
                <a:gd name="T44" fmla="*/ 8 w 69"/>
                <a:gd name="T45" fmla="*/ 219 h 299"/>
                <a:gd name="T46" fmla="*/ 14 w 69"/>
                <a:gd name="T47" fmla="*/ 227 h 299"/>
                <a:gd name="T48" fmla="*/ 14 w 69"/>
                <a:gd name="T49" fmla="*/ 235 h 299"/>
                <a:gd name="T50" fmla="*/ 16 w 69"/>
                <a:gd name="T51" fmla="*/ 246 h 299"/>
                <a:gd name="T52" fmla="*/ 22 w 69"/>
                <a:gd name="T53" fmla="*/ 258 h 299"/>
                <a:gd name="T54" fmla="*/ 28 w 69"/>
                <a:gd name="T55" fmla="*/ 262 h 299"/>
                <a:gd name="T56" fmla="*/ 30 w 69"/>
                <a:gd name="T57" fmla="*/ 267 h 299"/>
                <a:gd name="T58" fmla="*/ 26 w 69"/>
                <a:gd name="T59" fmla="*/ 270 h 299"/>
                <a:gd name="T60" fmla="*/ 32 w 69"/>
                <a:gd name="T61" fmla="*/ 269 h 299"/>
                <a:gd name="T62" fmla="*/ 30 w 69"/>
                <a:gd name="T63" fmla="*/ 275 h 299"/>
                <a:gd name="T64" fmla="*/ 40 w 69"/>
                <a:gd name="T65" fmla="*/ 272 h 299"/>
                <a:gd name="T66" fmla="*/ 41 w 69"/>
                <a:gd name="T67" fmla="*/ 281 h 299"/>
                <a:gd name="T68" fmla="*/ 53 w 69"/>
                <a:gd name="T69" fmla="*/ 265 h 299"/>
                <a:gd name="T70" fmla="*/ 4 w 69"/>
                <a:gd name="T71" fmla="*/ 184 h 299"/>
                <a:gd name="T72" fmla="*/ 11 w 69"/>
                <a:gd name="T73" fmla="*/ 181 h 299"/>
                <a:gd name="T74" fmla="*/ 9 w 69"/>
                <a:gd name="T75" fmla="*/ 194 h 299"/>
                <a:gd name="T76" fmla="*/ 4 w 69"/>
                <a:gd name="T77" fmla="*/ 201 h 299"/>
                <a:gd name="T78" fmla="*/ 6 w 69"/>
                <a:gd name="T79" fmla="*/ 200 h 299"/>
                <a:gd name="T80" fmla="*/ 13 w 69"/>
                <a:gd name="T81" fmla="*/ 198 h 299"/>
                <a:gd name="T82" fmla="*/ 8 w 69"/>
                <a:gd name="T83" fmla="*/ 204 h 299"/>
                <a:gd name="T84" fmla="*/ 10 w 69"/>
                <a:gd name="T85" fmla="*/ 233 h 299"/>
                <a:gd name="T86" fmla="*/ 8 w 69"/>
                <a:gd name="T87" fmla="*/ 232 h 299"/>
                <a:gd name="T88" fmla="*/ 7 w 69"/>
                <a:gd name="T89" fmla="*/ 239 h 299"/>
                <a:gd name="T90" fmla="*/ 9 w 69"/>
                <a:gd name="T91" fmla="*/ 241 h 299"/>
                <a:gd name="T92" fmla="*/ 13 w 69"/>
                <a:gd name="T93" fmla="*/ 245 h 299"/>
                <a:gd name="T94" fmla="*/ 14 w 69"/>
                <a:gd name="T95" fmla="*/ 254 h 299"/>
                <a:gd name="T96" fmla="*/ 14 w 69"/>
                <a:gd name="T97" fmla="*/ 253 h 299"/>
                <a:gd name="T98" fmla="*/ 16 w 69"/>
                <a:gd name="T99" fmla="*/ 262 h 299"/>
                <a:gd name="T100" fmla="*/ 20 w 69"/>
                <a:gd name="T101" fmla="*/ 265 h 299"/>
                <a:gd name="T102" fmla="*/ 21 w 69"/>
                <a:gd name="T103" fmla="*/ 265 h 299"/>
                <a:gd name="T104" fmla="*/ 25 w 69"/>
                <a:gd name="T105" fmla="*/ 270 h 299"/>
                <a:gd name="T106" fmla="*/ 30 w 69"/>
                <a:gd name="T107" fmla="*/ 277 h 299"/>
                <a:gd name="T108" fmla="*/ 31 w 69"/>
                <a:gd name="T109" fmla="*/ 283 h 299"/>
                <a:gd name="T110" fmla="*/ 36 w 69"/>
                <a:gd name="T111" fmla="*/ 283 h 299"/>
                <a:gd name="T112" fmla="*/ 38 w 69"/>
                <a:gd name="T113" fmla="*/ 284 h 299"/>
                <a:gd name="T114" fmla="*/ 44 w 69"/>
                <a:gd name="T115" fmla="*/ 281 h 299"/>
                <a:gd name="T116" fmla="*/ 68 w 69"/>
                <a:gd name="T117" fmla="*/ 296 h 299"/>
                <a:gd name="T118" fmla="*/ 64 w 69"/>
                <a:gd name="T119" fmla="*/ 292 h 299"/>
                <a:gd name="T120" fmla="*/ 58 w 69"/>
                <a:gd name="T121" fmla="*/ 294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9" h="299">
                  <a:moveTo>
                    <a:pt x="59" y="289"/>
                  </a:moveTo>
                  <a:cubicBezTo>
                    <a:pt x="58" y="287"/>
                    <a:pt x="58" y="287"/>
                    <a:pt x="58" y="287"/>
                  </a:cubicBezTo>
                  <a:cubicBezTo>
                    <a:pt x="58" y="287"/>
                    <a:pt x="58" y="287"/>
                    <a:pt x="58" y="287"/>
                  </a:cubicBezTo>
                  <a:cubicBezTo>
                    <a:pt x="56" y="286"/>
                    <a:pt x="56" y="286"/>
                    <a:pt x="56" y="286"/>
                  </a:cubicBezTo>
                  <a:cubicBezTo>
                    <a:pt x="54" y="285"/>
                    <a:pt x="54" y="285"/>
                    <a:pt x="54" y="285"/>
                  </a:cubicBezTo>
                  <a:cubicBezTo>
                    <a:pt x="51" y="284"/>
                    <a:pt x="51" y="284"/>
                    <a:pt x="51" y="284"/>
                  </a:cubicBezTo>
                  <a:cubicBezTo>
                    <a:pt x="50" y="284"/>
                    <a:pt x="50" y="284"/>
                    <a:pt x="50" y="284"/>
                  </a:cubicBezTo>
                  <a:cubicBezTo>
                    <a:pt x="49" y="284"/>
                    <a:pt x="49" y="284"/>
                    <a:pt x="49" y="284"/>
                  </a:cubicBezTo>
                  <a:cubicBezTo>
                    <a:pt x="50" y="285"/>
                    <a:pt x="50" y="285"/>
                    <a:pt x="50" y="285"/>
                  </a:cubicBezTo>
                  <a:cubicBezTo>
                    <a:pt x="49" y="285"/>
                    <a:pt x="49" y="285"/>
                    <a:pt x="49" y="285"/>
                  </a:cubicBezTo>
                  <a:cubicBezTo>
                    <a:pt x="49" y="285"/>
                    <a:pt x="49" y="285"/>
                    <a:pt x="49" y="285"/>
                  </a:cubicBezTo>
                  <a:cubicBezTo>
                    <a:pt x="47" y="284"/>
                    <a:pt x="47" y="284"/>
                    <a:pt x="47" y="284"/>
                  </a:cubicBezTo>
                  <a:cubicBezTo>
                    <a:pt x="46" y="283"/>
                    <a:pt x="46" y="283"/>
                    <a:pt x="46" y="283"/>
                  </a:cubicBezTo>
                  <a:cubicBezTo>
                    <a:pt x="45" y="284"/>
                    <a:pt x="45" y="284"/>
                    <a:pt x="45" y="284"/>
                  </a:cubicBezTo>
                  <a:cubicBezTo>
                    <a:pt x="46" y="284"/>
                    <a:pt x="46" y="284"/>
                    <a:pt x="46" y="284"/>
                  </a:cubicBezTo>
                  <a:cubicBezTo>
                    <a:pt x="48" y="286"/>
                    <a:pt x="48" y="286"/>
                    <a:pt x="48" y="286"/>
                  </a:cubicBezTo>
                  <a:cubicBezTo>
                    <a:pt x="49" y="286"/>
                    <a:pt x="49" y="286"/>
                    <a:pt x="49" y="286"/>
                  </a:cubicBezTo>
                  <a:cubicBezTo>
                    <a:pt x="48" y="286"/>
                    <a:pt x="48" y="286"/>
                    <a:pt x="48" y="286"/>
                  </a:cubicBezTo>
                  <a:cubicBezTo>
                    <a:pt x="48" y="286"/>
                    <a:pt x="48" y="286"/>
                    <a:pt x="48" y="286"/>
                  </a:cubicBezTo>
                  <a:cubicBezTo>
                    <a:pt x="48" y="287"/>
                    <a:pt x="48" y="287"/>
                    <a:pt x="48" y="287"/>
                  </a:cubicBezTo>
                  <a:cubicBezTo>
                    <a:pt x="47" y="287"/>
                    <a:pt x="47" y="287"/>
                    <a:pt x="47" y="287"/>
                  </a:cubicBezTo>
                  <a:cubicBezTo>
                    <a:pt x="47" y="286"/>
                    <a:pt x="47" y="286"/>
                    <a:pt x="47" y="286"/>
                  </a:cubicBezTo>
                  <a:cubicBezTo>
                    <a:pt x="45" y="285"/>
                    <a:pt x="45" y="285"/>
                    <a:pt x="45" y="285"/>
                  </a:cubicBezTo>
                  <a:cubicBezTo>
                    <a:pt x="45" y="286"/>
                    <a:pt x="45" y="286"/>
                    <a:pt x="45" y="286"/>
                  </a:cubicBezTo>
                  <a:cubicBezTo>
                    <a:pt x="45" y="286"/>
                    <a:pt x="45" y="286"/>
                    <a:pt x="45" y="286"/>
                  </a:cubicBezTo>
                  <a:cubicBezTo>
                    <a:pt x="44" y="287"/>
                    <a:pt x="44" y="287"/>
                    <a:pt x="44" y="287"/>
                  </a:cubicBezTo>
                  <a:cubicBezTo>
                    <a:pt x="42" y="287"/>
                    <a:pt x="42" y="287"/>
                    <a:pt x="42" y="287"/>
                  </a:cubicBezTo>
                  <a:cubicBezTo>
                    <a:pt x="42" y="287"/>
                    <a:pt x="42" y="287"/>
                    <a:pt x="42" y="287"/>
                  </a:cubicBezTo>
                  <a:cubicBezTo>
                    <a:pt x="42" y="287"/>
                    <a:pt x="42" y="287"/>
                    <a:pt x="42" y="287"/>
                  </a:cubicBezTo>
                  <a:cubicBezTo>
                    <a:pt x="42" y="288"/>
                    <a:pt x="42" y="288"/>
                    <a:pt x="42" y="288"/>
                  </a:cubicBezTo>
                  <a:cubicBezTo>
                    <a:pt x="41" y="288"/>
                    <a:pt x="41" y="288"/>
                    <a:pt x="41" y="288"/>
                  </a:cubicBezTo>
                  <a:cubicBezTo>
                    <a:pt x="40" y="288"/>
                    <a:pt x="40" y="288"/>
                    <a:pt x="40" y="288"/>
                  </a:cubicBezTo>
                  <a:cubicBezTo>
                    <a:pt x="40" y="289"/>
                    <a:pt x="40" y="289"/>
                    <a:pt x="40" y="289"/>
                  </a:cubicBezTo>
                  <a:cubicBezTo>
                    <a:pt x="41" y="289"/>
                    <a:pt x="41" y="289"/>
                    <a:pt x="41" y="289"/>
                  </a:cubicBezTo>
                  <a:cubicBezTo>
                    <a:pt x="43" y="289"/>
                    <a:pt x="43" y="289"/>
                    <a:pt x="43" y="289"/>
                  </a:cubicBezTo>
                  <a:cubicBezTo>
                    <a:pt x="43" y="288"/>
                    <a:pt x="43" y="288"/>
                    <a:pt x="43" y="288"/>
                  </a:cubicBezTo>
                  <a:cubicBezTo>
                    <a:pt x="43" y="288"/>
                    <a:pt x="43" y="288"/>
                    <a:pt x="43" y="288"/>
                  </a:cubicBezTo>
                  <a:cubicBezTo>
                    <a:pt x="44" y="288"/>
                    <a:pt x="44" y="288"/>
                    <a:pt x="44" y="288"/>
                  </a:cubicBezTo>
                  <a:cubicBezTo>
                    <a:pt x="45" y="289"/>
                    <a:pt x="45" y="289"/>
                    <a:pt x="45" y="289"/>
                  </a:cubicBezTo>
                  <a:cubicBezTo>
                    <a:pt x="46" y="289"/>
                    <a:pt x="46" y="289"/>
                    <a:pt x="46" y="289"/>
                  </a:cubicBezTo>
                  <a:cubicBezTo>
                    <a:pt x="46" y="289"/>
                    <a:pt x="46" y="289"/>
                    <a:pt x="46" y="289"/>
                  </a:cubicBezTo>
                  <a:cubicBezTo>
                    <a:pt x="46" y="290"/>
                    <a:pt x="46" y="290"/>
                    <a:pt x="46" y="290"/>
                  </a:cubicBezTo>
                  <a:cubicBezTo>
                    <a:pt x="47" y="290"/>
                    <a:pt x="47" y="290"/>
                    <a:pt x="47" y="290"/>
                  </a:cubicBezTo>
                  <a:cubicBezTo>
                    <a:pt x="46" y="291"/>
                    <a:pt x="46" y="291"/>
                    <a:pt x="46" y="291"/>
                  </a:cubicBezTo>
                  <a:cubicBezTo>
                    <a:pt x="46" y="292"/>
                    <a:pt x="46" y="292"/>
                    <a:pt x="46" y="292"/>
                  </a:cubicBezTo>
                  <a:cubicBezTo>
                    <a:pt x="46" y="293"/>
                    <a:pt x="46" y="293"/>
                    <a:pt x="46" y="293"/>
                  </a:cubicBezTo>
                  <a:cubicBezTo>
                    <a:pt x="47" y="293"/>
                    <a:pt x="47" y="293"/>
                    <a:pt x="47" y="293"/>
                  </a:cubicBezTo>
                  <a:cubicBezTo>
                    <a:pt x="48" y="293"/>
                    <a:pt x="48" y="293"/>
                    <a:pt x="48" y="293"/>
                  </a:cubicBezTo>
                  <a:cubicBezTo>
                    <a:pt x="49" y="294"/>
                    <a:pt x="49" y="294"/>
                    <a:pt x="49" y="294"/>
                  </a:cubicBezTo>
                  <a:cubicBezTo>
                    <a:pt x="50" y="294"/>
                    <a:pt x="50" y="294"/>
                    <a:pt x="50" y="294"/>
                  </a:cubicBezTo>
                  <a:cubicBezTo>
                    <a:pt x="50" y="294"/>
                    <a:pt x="50" y="294"/>
                    <a:pt x="50" y="294"/>
                  </a:cubicBezTo>
                  <a:cubicBezTo>
                    <a:pt x="49" y="293"/>
                    <a:pt x="49" y="293"/>
                    <a:pt x="49" y="293"/>
                  </a:cubicBezTo>
                  <a:cubicBezTo>
                    <a:pt x="48" y="292"/>
                    <a:pt x="48" y="292"/>
                    <a:pt x="48" y="292"/>
                  </a:cubicBezTo>
                  <a:cubicBezTo>
                    <a:pt x="48" y="292"/>
                    <a:pt x="48" y="292"/>
                    <a:pt x="48" y="292"/>
                  </a:cubicBezTo>
                  <a:cubicBezTo>
                    <a:pt x="48" y="292"/>
                    <a:pt x="48" y="292"/>
                    <a:pt x="48" y="292"/>
                  </a:cubicBezTo>
                  <a:cubicBezTo>
                    <a:pt x="49" y="292"/>
                    <a:pt x="49" y="292"/>
                    <a:pt x="49" y="292"/>
                  </a:cubicBezTo>
                  <a:cubicBezTo>
                    <a:pt x="50" y="292"/>
                    <a:pt x="50" y="292"/>
                    <a:pt x="50" y="292"/>
                  </a:cubicBezTo>
                  <a:cubicBezTo>
                    <a:pt x="50" y="291"/>
                    <a:pt x="50" y="291"/>
                    <a:pt x="50" y="291"/>
                  </a:cubicBezTo>
                  <a:cubicBezTo>
                    <a:pt x="49" y="291"/>
                    <a:pt x="49" y="291"/>
                    <a:pt x="49" y="291"/>
                  </a:cubicBezTo>
                  <a:cubicBezTo>
                    <a:pt x="48" y="290"/>
                    <a:pt x="48" y="290"/>
                    <a:pt x="48" y="290"/>
                  </a:cubicBezTo>
                  <a:cubicBezTo>
                    <a:pt x="51" y="289"/>
                    <a:pt x="51" y="289"/>
                    <a:pt x="51" y="289"/>
                  </a:cubicBezTo>
                  <a:cubicBezTo>
                    <a:pt x="52" y="289"/>
                    <a:pt x="52" y="289"/>
                    <a:pt x="52" y="289"/>
                  </a:cubicBezTo>
                  <a:cubicBezTo>
                    <a:pt x="57" y="290"/>
                    <a:pt x="57" y="290"/>
                    <a:pt x="57" y="290"/>
                  </a:cubicBezTo>
                  <a:cubicBezTo>
                    <a:pt x="58" y="290"/>
                    <a:pt x="58" y="290"/>
                    <a:pt x="58" y="290"/>
                  </a:cubicBezTo>
                  <a:cubicBezTo>
                    <a:pt x="57" y="289"/>
                    <a:pt x="57" y="289"/>
                    <a:pt x="57" y="289"/>
                  </a:cubicBezTo>
                  <a:cubicBezTo>
                    <a:pt x="59" y="289"/>
                    <a:pt x="59" y="289"/>
                    <a:pt x="59" y="289"/>
                  </a:cubicBezTo>
                  <a:close/>
                  <a:moveTo>
                    <a:pt x="58" y="286"/>
                  </a:moveTo>
                  <a:cubicBezTo>
                    <a:pt x="57" y="286"/>
                    <a:pt x="57" y="286"/>
                    <a:pt x="57" y="286"/>
                  </a:cubicBezTo>
                  <a:cubicBezTo>
                    <a:pt x="54" y="284"/>
                    <a:pt x="54" y="284"/>
                    <a:pt x="54" y="284"/>
                  </a:cubicBezTo>
                  <a:cubicBezTo>
                    <a:pt x="52" y="283"/>
                    <a:pt x="52" y="283"/>
                    <a:pt x="52" y="283"/>
                  </a:cubicBezTo>
                  <a:cubicBezTo>
                    <a:pt x="50" y="283"/>
                    <a:pt x="50" y="283"/>
                    <a:pt x="50" y="283"/>
                  </a:cubicBezTo>
                  <a:cubicBezTo>
                    <a:pt x="49" y="282"/>
                    <a:pt x="49" y="282"/>
                    <a:pt x="49" y="282"/>
                  </a:cubicBezTo>
                  <a:cubicBezTo>
                    <a:pt x="48" y="281"/>
                    <a:pt x="48" y="281"/>
                    <a:pt x="48" y="281"/>
                  </a:cubicBezTo>
                  <a:cubicBezTo>
                    <a:pt x="48" y="280"/>
                    <a:pt x="48" y="280"/>
                    <a:pt x="48" y="280"/>
                  </a:cubicBezTo>
                  <a:cubicBezTo>
                    <a:pt x="48" y="280"/>
                    <a:pt x="48" y="280"/>
                    <a:pt x="48" y="280"/>
                  </a:cubicBezTo>
                  <a:cubicBezTo>
                    <a:pt x="50" y="279"/>
                    <a:pt x="50" y="279"/>
                    <a:pt x="50" y="279"/>
                  </a:cubicBezTo>
                  <a:cubicBezTo>
                    <a:pt x="50" y="278"/>
                    <a:pt x="50" y="278"/>
                    <a:pt x="50" y="278"/>
                  </a:cubicBezTo>
                  <a:cubicBezTo>
                    <a:pt x="51" y="278"/>
                    <a:pt x="51" y="278"/>
                    <a:pt x="51" y="278"/>
                  </a:cubicBezTo>
                  <a:cubicBezTo>
                    <a:pt x="52" y="277"/>
                    <a:pt x="52" y="277"/>
                    <a:pt x="52" y="277"/>
                  </a:cubicBezTo>
                  <a:cubicBezTo>
                    <a:pt x="52" y="275"/>
                    <a:pt x="52" y="275"/>
                    <a:pt x="52" y="275"/>
                  </a:cubicBezTo>
                  <a:cubicBezTo>
                    <a:pt x="50" y="275"/>
                    <a:pt x="50" y="275"/>
                    <a:pt x="50" y="275"/>
                  </a:cubicBezTo>
                  <a:cubicBezTo>
                    <a:pt x="49" y="276"/>
                    <a:pt x="49" y="276"/>
                    <a:pt x="49" y="276"/>
                  </a:cubicBezTo>
                  <a:cubicBezTo>
                    <a:pt x="48" y="277"/>
                    <a:pt x="48" y="277"/>
                    <a:pt x="48" y="277"/>
                  </a:cubicBezTo>
                  <a:cubicBezTo>
                    <a:pt x="47" y="278"/>
                    <a:pt x="47" y="278"/>
                    <a:pt x="47" y="278"/>
                  </a:cubicBezTo>
                  <a:cubicBezTo>
                    <a:pt x="46" y="276"/>
                    <a:pt x="46" y="276"/>
                    <a:pt x="46" y="276"/>
                  </a:cubicBezTo>
                  <a:cubicBezTo>
                    <a:pt x="45" y="275"/>
                    <a:pt x="45" y="275"/>
                    <a:pt x="45" y="275"/>
                  </a:cubicBezTo>
                  <a:cubicBezTo>
                    <a:pt x="45" y="274"/>
                    <a:pt x="45" y="274"/>
                    <a:pt x="45" y="274"/>
                  </a:cubicBezTo>
                  <a:cubicBezTo>
                    <a:pt x="46" y="273"/>
                    <a:pt x="46" y="273"/>
                    <a:pt x="46" y="273"/>
                  </a:cubicBezTo>
                  <a:cubicBezTo>
                    <a:pt x="46" y="272"/>
                    <a:pt x="46" y="272"/>
                    <a:pt x="46" y="272"/>
                  </a:cubicBezTo>
                  <a:cubicBezTo>
                    <a:pt x="45" y="272"/>
                    <a:pt x="45" y="272"/>
                    <a:pt x="45" y="272"/>
                  </a:cubicBezTo>
                  <a:cubicBezTo>
                    <a:pt x="45" y="271"/>
                    <a:pt x="45" y="271"/>
                    <a:pt x="45" y="271"/>
                  </a:cubicBezTo>
                  <a:cubicBezTo>
                    <a:pt x="45" y="270"/>
                    <a:pt x="45" y="270"/>
                    <a:pt x="45" y="270"/>
                  </a:cubicBezTo>
                  <a:cubicBezTo>
                    <a:pt x="46" y="271"/>
                    <a:pt x="46" y="271"/>
                    <a:pt x="46" y="271"/>
                  </a:cubicBezTo>
                  <a:cubicBezTo>
                    <a:pt x="47" y="271"/>
                    <a:pt x="47" y="271"/>
                    <a:pt x="47" y="271"/>
                  </a:cubicBezTo>
                  <a:cubicBezTo>
                    <a:pt x="48" y="271"/>
                    <a:pt x="48" y="271"/>
                    <a:pt x="48" y="271"/>
                  </a:cubicBezTo>
                  <a:cubicBezTo>
                    <a:pt x="49" y="270"/>
                    <a:pt x="49" y="270"/>
                    <a:pt x="49" y="270"/>
                  </a:cubicBezTo>
                  <a:cubicBezTo>
                    <a:pt x="49" y="269"/>
                    <a:pt x="49" y="269"/>
                    <a:pt x="49" y="269"/>
                  </a:cubicBezTo>
                  <a:cubicBezTo>
                    <a:pt x="49" y="268"/>
                    <a:pt x="49" y="268"/>
                    <a:pt x="49" y="268"/>
                  </a:cubicBezTo>
                  <a:cubicBezTo>
                    <a:pt x="49" y="267"/>
                    <a:pt x="49" y="267"/>
                    <a:pt x="49" y="267"/>
                  </a:cubicBezTo>
                  <a:cubicBezTo>
                    <a:pt x="50" y="267"/>
                    <a:pt x="50" y="267"/>
                    <a:pt x="50" y="267"/>
                  </a:cubicBezTo>
                  <a:cubicBezTo>
                    <a:pt x="51" y="268"/>
                    <a:pt x="51" y="268"/>
                    <a:pt x="51" y="268"/>
                  </a:cubicBezTo>
                  <a:cubicBezTo>
                    <a:pt x="52" y="268"/>
                    <a:pt x="52" y="268"/>
                    <a:pt x="52" y="268"/>
                  </a:cubicBezTo>
                  <a:cubicBezTo>
                    <a:pt x="53" y="267"/>
                    <a:pt x="53" y="267"/>
                    <a:pt x="53" y="267"/>
                  </a:cubicBezTo>
                  <a:cubicBezTo>
                    <a:pt x="55" y="274"/>
                    <a:pt x="55" y="274"/>
                    <a:pt x="55" y="274"/>
                  </a:cubicBezTo>
                  <a:cubicBezTo>
                    <a:pt x="55" y="274"/>
                    <a:pt x="55" y="274"/>
                    <a:pt x="55" y="274"/>
                  </a:cubicBezTo>
                  <a:cubicBezTo>
                    <a:pt x="55" y="274"/>
                    <a:pt x="55" y="274"/>
                    <a:pt x="55" y="274"/>
                  </a:cubicBezTo>
                  <a:cubicBezTo>
                    <a:pt x="58" y="286"/>
                    <a:pt x="58" y="286"/>
                    <a:pt x="58" y="286"/>
                  </a:cubicBezTo>
                  <a:close/>
                  <a:moveTo>
                    <a:pt x="53" y="265"/>
                  </a:moveTo>
                  <a:cubicBezTo>
                    <a:pt x="51" y="263"/>
                    <a:pt x="51" y="263"/>
                    <a:pt x="51" y="263"/>
                  </a:cubicBezTo>
                  <a:cubicBezTo>
                    <a:pt x="50" y="263"/>
                    <a:pt x="50" y="263"/>
                    <a:pt x="50" y="263"/>
                  </a:cubicBezTo>
                  <a:cubicBezTo>
                    <a:pt x="50" y="262"/>
                    <a:pt x="50" y="262"/>
                    <a:pt x="50" y="262"/>
                  </a:cubicBezTo>
                  <a:cubicBezTo>
                    <a:pt x="42" y="262"/>
                    <a:pt x="42" y="262"/>
                    <a:pt x="42" y="262"/>
                  </a:cubicBezTo>
                  <a:cubicBezTo>
                    <a:pt x="37" y="263"/>
                    <a:pt x="37" y="263"/>
                    <a:pt x="37" y="263"/>
                  </a:cubicBezTo>
                  <a:cubicBezTo>
                    <a:pt x="36" y="263"/>
                    <a:pt x="36" y="263"/>
                    <a:pt x="36" y="263"/>
                  </a:cubicBezTo>
                  <a:cubicBezTo>
                    <a:pt x="33" y="262"/>
                    <a:pt x="33" y="262"/>
                    <a:pt x="33" y="262"/>
                  </a:cubicBezTo>
                  <a:cubicBezTo>
                    <a:pt x="32" y="260"/>
                    <a:pt x="32" y="260"/>
                    <a:pt x="32" y="260"/>
                  </a:cubicBezTo>
                  <a:cubicBezTo>
                    <a:pt x="31" y="258"/>
                    <a:pt x="31" y="258"/>
                    <a:pt x="31" y="258"/>
                  </a:cubicBezTo>
                  <a:cubicBezTo>
                    <a:pt x="30" y="256"/>
                    <a:pt x="30" y="256"/>
                    <a:pt x="30" y="256"/>
                  </a:cubicBezTo>
                  <a:cubicBezTo>
                    <a:pt x="30" y="253"/>
                    <a:pt x="30" y="253"/>
                    <a:pt x="30" y="253"/>
                  </a:cubicBezTo>
                  <a:cubicBezTo>
                    <a:pt x="30" y="251"/>
                    <a:pt x="30" y="251"/>
                    <a:pt x="30" y="251"/>
                  </a:cubicBezTo>
                  <a:cubicBezTo>
                    <a:pt x="28" y="251"/>
                    <a:pt x="28" y="251"/>
                    <a:pt x="28" y="251"/>
                  </a:cubicBezTo>
                  <a:cubicBezTo>
                    <a:pt x="26" y="252"/>
                    <a:pt x="26" y="252"/>
                    <a:pt x="26" y="252"/>
                  </a:cubicBezTo>
                  <a:cubicBezTo>
                    <a:pt x="25" y="253"/>
                    <a:pt x="25" y="253"/>
                    <a:pt x="25" y="253"/>
                  </a:cubicBezTo>
                  <a:cubicBezTo>
                    <a:pt x="24" y="253"/>
                    <a:pt x="24" y="253"/>
                    <a:pt x="24" y="253"/>
                  </a:cubicBezTo>
                  <a:cubicBezTo>
                    <a:pt x="21" y="248"/>
                    <a:pt x="21" y="248"/>
                    <a:pt x="21" y="248"/>
                  </a:cubicBezTo>
                  <a:cubicBezTo>
                    <a:pt x="21" y="246"/>
                    <a:pt x="21" y="246"/>
                    <a:pt x="21" y="246"/>
                  </a:cubicBezTo>
                  <a:cubicBezTo>
                    <a:pt x="22" y="240"/>
                    <a:pt x="22" y="240"/>
                    <a:pt x="22" y="240"/>
                  </a:cubicBezTo>
                  <a:cubicBezTo>
                    <a:pt x="23" y="238"/>
                    <a:pt x="23" y="238"/>
                    <a:pt x="23" y="238"/>
                  </a:cubicBezTo>
                  <a:cubicBezTo>
                    <a:pt x="25" y="236"/>
                    <a:pt x="25" y="236"/>
                    <a:pt x="25" y="236"/>
                  </a:cubicBezTo>
                  <a:cubicBezTo>
                    <a:pt x="26" y="233"/>
                    <a:pt x="26" y="233"/>
                    <a:pt x="26" y="233"/>
                  </a:cubicBezTo>
                  <a:cubicBezTo>
                    <a:pt x="25" y="230"/>
                    <a:pt x="25" y="230"/>
                    <a:pt x="25" y="230"/>
                  </a:cubicBezTo>
                  <a:cubicBezTo>
                    <a:pt x="24" y="227"/>
                    <a:pt x="24" y="227"/>
                    <a:pt x="24" y="227"/>
                  </a:cubicBezTo>
                  <a:cubicBezTo>
                    <a:pt x="25" y="224"/>
                    <a:pt x="25" y="224"/>
                    <a:pt x="25" y="224"/>
                  </a:cubicBezTo>
                  <a:cubicBezTo>
                    <a:pt x="26" y="223"/>
                    <a:pt x="26" y="223"/>
                    <a:pt x="26" y="223"/>
                  </a:cubicBezTo>
                  <a:cubicBezTo>
                    <a:pt x="25" y="220"/>
                    <a:pt x="25" y="220"/>
                    <a:pt x="25" y="220"/>
                  </a:cubicBezTo>
                  <a:cubicBezTo>
                    <a:pt x="25" y="218"/>
                    <a:pt x="25" y="218"/>
                    <a:pt x="25" y="218"/>
                  </a:cubicBezTo>
                  <a:cubicBezTo>
                    <a:pt x="26" y="217"/>
                    <a:pt x="26" y="217"/>
                    <a:pt x="26" y="217"/>
                  </a:cubicBezTo>
                  <a:cubicBezTo>
                    <a:pt x="25" y="214"/>
                    <a:pt x="25" y="214"/>
                    <a:pt x="25" y="214"/>
                  </a:cubicBezTo>
                  <a:cubicBezTo>
                    <a:pt x="25" y="211"/>
                    <a:pt x="25" y="211"/>
                    <a:pt x="25" y="211"/>
                  </a:cubicBezTo>
                  <a:cubicBezTo>
                    <a:pt x="24" y="209"/>
                    <a:pt x="24" y="209"/>
                    <a:pt x="24" y="209"/>
                  </a:cubicBezTo>
                  <a:cubicBezTo>
                    <a:pt x="24" y="208"/>
                    <a:pt x="24" y="208"/>
                    <a:pt x="24" y="208"/>
                  </a:cubicBezTo>
                  <a:cubicBezTo>
                    <a:pt x="26" y="207"/>
                    <a:pt x="26" y="207"/>
                    <a:pt x="26" y="207"/>
                  </a:cubicBezTo>
                  <a:cubicBezTo>
                    <a:pt x="26" y="205"/>
                    <a:pt x="26" y="205"/>
                    <a:pt x="26" y="205"/>
                  </a:cubicBezTo>
                  <a:cubicBezTo>
                    <a:pt x="24" y="203"/>
                    <a:pt x="24" y="203"/>
                    <a:pt x="24" y="203"/>
                  </a:cubicBezTo>
                  <a:cubicBezTo>
                    <a:pt x="22" y="202"/>
                    <a:pt x="22" y="202"/>
                    <a:pt x="22" y="202"/>
                  </a:cubicBezTo>
                  <a:cubicBezTo>
                    <a:pt x="21" y="202"/>
                    <a:pt x="21" y="202"/>
                    <a:pt x="21" y="202"/>
                  </a:cubicBezTo>
                  <a:cubicBezTo>
                    <a:pt x="21" y="202"/>
                    <a:pt x="21" y="202"/>
                    <a:pt x="21" y="202"/>
                  </a:cubicBezTo>
                  <a:cubicBezTo>
                    <a:pt x="20" y="201"/>
                    <a:pt x="20" y="201"/>
                    <a:pt x="20" y="201"/>
                  </a:cubicBezTo>
                  <a:cubicBezTo>
                    <a:pt x="20" y="200"/>
                    <a:pt x="20" y="200"/>
                    <a:pt x="20" y="200"/>
                  </a:cubicBezTo>
                  <a:cubicBezTo>
                    <a:pt x="23" y="200"/>
                    <a:pt x="23" y="200"/>
                    <a:pt x="23" y="200"/>
                  </a:cubicBezTo>
                  <a:cubicBezTo>
                    <a:pt x="24" y="198"/>
                    <a:pt x="24" y="198"/>
                    <a:pt x="24" y="198"/>
                  </a:cubicBezTo>
                  <a:cubicBezTo>
                    <a:pt x="24" y="197"/>
                    <a:pt x="24" y="197"/>
                    <a:pt x="24" y="197"/>
                  </a:cubicBezTo>
                  <a:cubicBezTo>
                    <a:pt x="24" y="197"/>
                    <a:pt x="24" y="197"/>
                    <a:pt x="24" y="197"/>
                  </a:cubicBezTo>
                  <a:cubicBezTo>
                    <a:pt x="23" y="197"/>
                    <a:pt x="23" y="197"/>
                    <a:pt x="23" y="197"/>
                  </a:cubicBezTo>
                  <a:cubicBezTo>
                    <a:pt x="21" y="197"/>
                    <a:pt x="21" y="197"/>
                    <a:pt x="21" y="197"/>
                  </a:cubicBezTo>
                  <a:cubicBezTo>
                    <a:pt x="21" y="194"/>
                    <a:pt x="21" y="194"/>
                    <a:pt x="21" y="194"/>
                  </a:cubicBezTo>
                  <a:cubicBezTo>
                    <a:pt x="20" y="192"/>
                    <a:pt x="20" y="192"/>
                    <a:pt x="20" y="192"/>
                  </a:cubicBezTo>
                  <a:cubicBezTo>
                    <a:pt x="20" y="190"/>
                    <a:pt x="20" y="190"/>
                    <a:pt x="20" y="190"/>
                  </a:cubicBezTo>
                  <a:cubicBezTo>
                    <a:pt x="20" y="188"/>
                    <a:pt x="20" y="188"/>
                    <a:pt x="20" y="188"/>
                  </a:cubicBezTo>
                  <a:cubicBezTo>
                    <a:pt x="18" y="187"/>
                    <a:pt x="18" y="187"/>
                    <a:pt x="18" y="187"/>
                  </a:cubicBezTo>
                  <a:cubicBezTo>
                    <a:pt x="17" y="185"/>
                    <a:pt x="17" y="185"/>
                    <a:pt x="17" y="185"/>
                  </a:cubicBezTo>
                  <a:cubicBezTo>
                    <a:pt x="17" y="180"/>
                    <a:pt x="17" y="180"/>
                    <a:pt x="17" y="180"/>
                  </a:cubicBezTo>
                  <a:cubicBezTo>
                    <a:pt x="18" y="179"/>
                    <a:pt x="18" y="179"/>
                    <a:pt x="18" y="179"/>
                  </a:cubicBezTo>
                  <a:cubicBezTo>
                    <a:pt x="19" y="178"/>
                    <a:pt x="19" y="178"/>
                    <a:pt x="19" y="178"/>
                  </a:cubicBezTo>
                  <a:cubicBezTo>
                    <a:pt x="18" y="177"/>
                    <a:pt x="18" y="177"/>
                    <a:pt x="18" y="177"/>
                  </a:cubicBezTo>
                  <a:cubicBezTo>
                    <a:pt x="17" y="176"/>
                    <a:pt x="17" y="176"/>
                    <a:pt x="17" y="176"/>
                  </a:cubicBezTo>
                  <a:cubicBezTo>
                    <a:pt x="16" y="173"/>
                    <a:pt x="16" y="173"/>
                    <a:pt x="16" y="173"/>
                  </a:cubicBezTo>
                  <a:cubicBezTo>
                    <a:pt x="16" y="169"/>
                    <a:pt x="16" y="169"/>
                    <a:pt x="16" y="169"/>
                  </a:cubicBezTo>
                  <a:cubicBezTo>
                    <a:pt x="16" y="164"/>
                    <a:pt x="16" y="164"/>
                    <a:pt x="16" y="164"/>
                  </a:cubicBezTo>
                  <a:cubicBezTo>
                    <a:pt x="15" y="162"/>
                    <a:pt x="15" y="162"/>
                    <a:pt x="15" y="162"/>
                  </a:cubicBezTo>
                  <a:cubicBezTo>
                    <a:pt x="15" y="160"/>
                    <a:pt x="15" y="160"/>
                    <a:pt x="15" y="160"/>
                  </a:cubicBezTo>
                  <a:cubicBezTo>
                    <a:pt x="17" y="157"/>
                    <a:pt x="17" y="157"/>
                    <a:pt x="17" y="157"/>
                  </a:cubicBezTo>
                  <a:cubicBezTo>
                    <a:pt x="18" y="154"/>
                    <a:pt x="18" y="154"/>
                    <a:pt x="18" y="154"/>
                  </a:cubicBezTo>
                  <a:cubicBezTo>
                    <a:pt x="19" y="153"/>
                    <a:pt x="19" y="153"/>
                    <a:pt x="19" y="153"/>
                  </a:cubicBezTo>
                  <a:cubicBezTo>
                    <a:pt x="20" y="152"/>
                    <a:pt x="20" y="152"/>
                    <a:pt x="20" y="152"/>
                  </a:cubicBezTo>
                  <a:cubicBezTo>
                    <a:pt x="16" y="144"/>
                    <a:pt x="16" y="144"/>
                    <a:pt x="16" y="144"/>
                  </a:cubicBezTo>
                  <a:cubicBezTo>
                    <a:pt x="17" y="142"/>
                    <a:pt x="17" y="142"/>
                    <a:pt x="17" y="142"/>
                  </a:cubicBezTo>
                  <a:cubicBezTo>
                    <a:pt x="17" y="140"/>
                    <a:pt x="17" y="140"/>
                    <a:pt x="17" y="140"/>
                  </a:cubicBezTo>
                  <a:cubicBezTo>
                    <a:pt x="17" y="136"/>
                    <a:pt x="17" y="136"/>
                    <a:pt x="17" y="136"/>
                  </a:cubicBezTo>
                  <a:cubicBezTo>
                    <a:pt x="18" y="133"/>
                    <a:pt x="18" y="133"/>
                    <a:pt x="18" y="133"/>
                  </a:cubicBezTo>
                  <a:cubicBezTo>
                    <a:pt x="20" y="132"/>
                    <a:pt x="20" y="132"/>
                    <a:pt x="20" y="132"/>
                  </a:cubicBezTo>
                  <a:cubicBezTo>
                    <a:pt x="19" y="129"/>
                    <a:pt x="19" y="129"/>
                    <a:pt x="19" y="129"/>
                  </a:cubicBezTo>
                  <a:cubicBezTo>
                    <a:pt x="18" y="127"/>
                    <a:pt x="18" y="127"/>
                    <a:pt x="18" y="127"/>
                  </a:cubicBezTo>
                  <a:cubicBezTo>
                    <a:pt x="17" y="126"/>
                    <a:pt x="17" y="126"/>
                    <a:pt x="17" y="126"/>
                  </a:cubicBezTo>
                  <a:cubicBezTo>
                    <a:pt x="19" y="124"/>
                    <a:pt x="19" y="124"/>
                    <a:pt x="19" y="124"/>
                  </a:cubicBezTo>
                  <a:cubicBezTo>
                    <a:pt x="18" y="122"/>
                    <a:pt x="18" y="122"/>
                    <a:pt x="18" y="122"/>
                  </a:cubicBezTo>
                  <a:cubicBezTo>
                    <a:pt x="19" y="119"/>
                    <a:pt x="19" y="119"/>
                    <a:pt x="19" y="119"/>
                  </a:cubicBezTo>
                  <a:cubicBezTo>
                    <a:pt x="21" y="119"/>
                    <a:pt x="21" y="119"/>
                    <a:pt x="21" y="119"/>
                  </a:cubicBezTo>
                  <a:cubicBezTo>
                    <a:pt x="21" y="116"/>
                    <a:pt x="21" y="116"/>
                    <a:pt x="21" y="116"/>
                  </a:cubicBezTo>
                  <a:cubicBezTo>
                    <a:pt x="20" y="111"/>
                    <a:pt x="20" y="111"/>
                    <a:pt x="20" y="111"/>
                  </a:cubicBezTo>
                  <a:cubicBezTo>
                    <a:pt x="19" y="110"/>
                    <a:pt x="19" y="110"/>
                    <a:pt x="19" y="110"/>
                  </a:cubicBezTo>
                  <a:cubicBezTo>
                    <a:pt x="19" y="107"/>
                    <a:pt x="19" y="107"/>
                    <a:pt x="19" y="107"/>
                  </a:cubicBezTo>
                  <a:cubicBezTo>
                    <a:pt x="18" y="105"/>
                    <a:pt x="18" y="105"/>
                    <a:pt x="18" y="105"/>
                  </a:cubicBezTo>
                  <a:cubicBezTo>
                    <a:pt x="16" y="102"/>
                    <a:pt x="16" y="102"/>
                    <a:pt x="16" y="102"/>
                  </a:cubicBezTo>
                  <a:cubicBezTo>
                    <a:pt x="16" y="101"/>
                    <a:pt x="16" y="101"/>
                    <a:pt x="16" y="101"/>
                  </a:cubicBezTo>
                  <a:cubicBezTo>
                    <a:pt x="15" y="100"/>
                    <a:pt x="15" y="100"/>
                    <a:pt x="15" y="100"/>
                  </a:cubicBezTo>
                  <a:cubicBezTo>
                    <a:pt x="14" y="97"/>
                    <a:pt x="14" y="97"/>
                    <a:pt x="14" y="97"/>
                  </a:cubicBezTo>
                  <a:cubicBezTo>
                    <a:pt x="15" y="94"/>
                    <a:pt x="15" y="94"/>
                    <a:pt x="15" y="94"/>
                  </a:cubicBezTo>
                  <a:cubicBezTo>
                    <a:pt x="16" y="93"/>
                    <a:pt x="16" y="93"/>
                    <a:pt x="16" y="93"/>
                  </a:cubicBezTo>
                  <a:cubicBezTo>
                    <a:pt x="16" y="90"/>
                    <a:pt x="16" y="90"/>
                    <a:pt x="16" y="90"/>
                  </a:cubicBezTo>
                  <a:cubicBezTo>
                    <a:pt x="17" y="89"/>
                    <a:pt x="17" y="89"/>
                    <a:pt x="17" y="89"/>
                  </a:cubicBezTo>
                  <a:cubicBezTo>
                    <a:pt x="17" y="86"/>
                    <a:pt x="17" y="86"/>
                    <a:pt x="17" y="86"/>
                  </a:cubicBezTo>
                  <a:cubicBezTo>
                    <a:pt x="16" y="84"/>
                    <a:pt x="16" y="84"/>
                    <a:pt x="16" y="84"/>
                  </a:cubicBezTo>
                  <a:cubicBezTo>
                    <a:pt x="16" y="80"/>
                    <a:pt x="16" y="80"/>
                    <a:pt x="16" y="80"/>
                  </a:cubicBezTo>
                  <a:cubicBezTo>
                    <a:pt x="17" y="79"/>
                    <a:pt x="17" y="79"/>
                    <a:pt x="17" y="79"/>
                  </a:cubicBezTo>
                  <a:cubicBezTo>
                    <a:pt x="17" y="75"/>
                    <a:pt x="17" y="75"/>
                    <a:pt x="17" y="75"/>
                  </a:cubicBezTo>
                  <a:cubicBezTo>
                    <a:pt x="19" y="73"/>
                    <a:pt x="19" y="73"/>
                    <a:pt x="19" y="73"/>
                  </a:cubicBezTo>
                  <a:cubicBezTo>
                    <a:pt x="20" y="69"/>
                    <a:pt x="20" y="69"/>
                    <a:pt x="20" y="69"/>
                  </a:cubicBezTo>
                  <a:cubicBezTo>
                    <a:pt x="22" y="67"/>
                    <a:pt x="22" y="67"/>
                    <a:pt x="22" y="67"/>
                  </a:cubicBezTo>
                  <a:cubicBezTo>
                    <a:pt x="23" y="67"/>
                    <a:pt x="23" y="67"/>
                    <a:pt x="23" y="67"/>
                  </a:cubicBezTo>
                  <a:cubicBezTo>
                    <a:pt x="24" y="65"/>
                    <a:pt x="24" y="65"/>
                    <a:pt x="24" y="65"/>
                  </a:cubicBezTo>
                  <a:cubicBezTo>
                    <a:pt x="23" y="65"/>
                    <a:pt x="23" y="65"/>
                    <a:pt x="23" y="65"/>
                  </a:cubicBezTo>
                  <a:cubicBezTo>
                    <a:pt x="23" y="63"/>
                    <a:pt x="23" y="63"/>
                    <a:pt x="23" y="63"/>
                  </a:cubicBezTo>
                  <a:cubicBezTo>
                    <a:pt x="23" y="62"/>
                    <a:pt x="23" y="62"/>
                    <a:pt x="23" y="62"/>
                  </a:cubicBezTo>
                  <a:cubicBezTo>
                    <a:pt x="22" y="61"/>
                    <a:pt x="22" y="61"/>
                    <a:pt x="22" y="61"/>
                  </a:cubicBezTo>
                  <a:cubicBezTo>
                    <a:pt x="22" y="60"/>
                    <a:pt x="22" y="60"/>
                    <a:pt x="22" y="60"/>
                  </a:cubicBezTo>
                  <a:cubicBezTo>
                    <a:pt x="24" y="59"/>
                    <a:pt x="24" y="59"/>
                    <a:pt x="24" y="59"/>
                  </a:cubicBezTo>
                  <a:cubicBezTo>
                    <a:pt x="24" y="58"/>
                    <a:pt x="24" y="58"/>
                    <a:pt x="24" y="58"/>
                  </a:cubicBezTo>
                  <a:cubicBezTo>
                    <a:pt x="22" y="56"/>
                    <a:pt x="22" y="56"/>
                    <a:pt x="22" y="56"/>
                  </a:cubicBezTo>
                  <a:cubicBezTo>
                    <a:pt x="22" y="54"/>
                    <a:pt x="22" y="54"/>
                    <a:pt x="22" y="54"/>
                  </a:cubicBezTo>
                  <a:cubicBezTo>
                    <a:pt x="23" y="53"/>
                    <a:pt x="23" y="53"/>
                    <a:pt x="23" y="53"/>
                  </a:cubicBezTo>
                  <a:cubicBezTo>
                    <a:pt x="22" y="51"/>
                    <a:pt x="22" y="51"/>
                    <a:pt x="22" y="51"/>
                  </a:cubicBezTo>
                  <a:cubicBezTo>
                    <a:pt x="21" y="50"/>
                    <a:pt x="21" y="50"/>
                    <a:pt x="21" y="50"/>
                  </a:cubicBezTo>
                  <a:cubicBezTo>
                    <a:pt x="22" y="49"/>
                    <a:pt x="22" y="49"/>
                    <a:pt x="22" y="49"/>
                  </a:cubicBezTo>
                  <a:cubicBezTo>
                    <a:pt x="29" y="45"/>
                    <a:pt x="29" y="45"/>
                    <a:pt x="29" y="45"/>
                  </a:cubicBezTo>
                  <a:cubicBezTo>
                    <a:pt x="31" y="38"/>
                    <a:pt x="31" y="38"/>
                    <a:pt x="31" y="38"/>
                  </a:cubicBezTo>
                  <a:cubicBezTo>
                    <a:pt x="30" y="36"/>
                    <a:pt x="30" y="36"/>
                    <a:pt x="30" y="36"/>
                  </a:cubicBezTo>
                  <a:cubicBezTo>
                    <a:pt x="29" y="36"/>
                    <a:pt x="29" y="36"/>
                    <a:pt x="29" y="36"/>
                  </a:cubicBezTo>
                  <a:cubicBezTo>
                    <a:pt x="28" y="37"/>
                    <a:pt x="28" y="37"/>
                    <a:pt x="28" y="37"/>
                  </a:cubicBezTo>
                  <a:cubicBezTo>
                    <a:pt x="27" y="37"/>
                    <a:pt x="27" y="37"/>
                    <a:pt x="27" y="37"/>
                  </a:cubicBezTo>
                  <a:cubicBezTo>
                    <a:pt x="22" y="25"/>
                    <a:pt x="22" y="25"/>
                    <a:pt x="22" y="25"/>
                  </a:cubicBezTo>
                  <a:cubicBezTo>
                    <a:pt x="19" y="22"/>
                    <a:pt x="19" y="22"/>
                    <a:pt x="19" y="22"/>
                  </a:cubicBezTo>
                  <a:cubicBezTo>
                    <a:pt x="18" y="20"/>
                    <a:pt x="18" y="20"/>
                    <a:pt x="18" y="20"/>
                  </a:cubicBezTo>
                  <a:cubicBezTo>
                    <a:pt x="20" y="17"/>
                    <a:pt x="20" y="17"/>
                    <a:pt x="20" y="17"/>
                  </a:cubicBezTo>
                  <a:cubicBezTo>
                    <a:pt x="19" y="16"/>
                    <a:pt x="19" y="16"/>
                    <a:pt x="19" y="16"/>
                  </a:cubicBezTo>
                  <a:cubicBezTo>
                    <a:pt x="20" y="14"/>
                    <a:pt x="20" y="14"/>
                    <a:pt x="20" y="14"/>
                  </a:cubicBezTo>
                  <a:cubicBezTo>
                    <a:pt x="20" y="13"/>
                    <a:pt x="20" y="13"/>
                    <a:pt x="20" y="13"/>
                  </a:cubicBezTo>
                  <a:cubicBezTo>
                    <a:pt x="17" y="11"/>
                    <a:pt x="17" y="11"/>
                    <a:pt x="17" y="11"/>
                  </a:cubicBezTo>
                  <a:cubicBezTo>
                    <a:pt x="16" y="9"/>
                    <a:pt x="16" y="9"/>
                    <a:pt x="16" y="9"/>
                  </a:cubicBezTo>
                  <a:cubicBezTo>
                    <a:pt x="15" y="7"/>
                    <a:pt x="15" y="7"/>
                    <a:pt x="15" y="7"/>
                  </a:cubicBezTo>
                  <a:cubicBezTo>
                    <a:pt x="15" y="6"/>
                    <a:pt x="15" y="6"/>
                    <a:pt x="15" y="6"/>
                  </a:cubicBezTo>
                  <a:cubicBezTo>
                    <a:pt x="15" y="5"/>
                    <a:pt x="15" y="5"/>
                    <a:pt x="15" y="5"/>
                  </a:cubicBezTo>
                  <a:cubicBezTo>
                    <a:pt x="15" y="4"/>
                    <a:pt x="15" y="4"/>
                    <a:pt x="15" y="4"/>
                  </a:cubicBezTo>
                  <a:cubicBezTo>
                    <a:pt x="15" y="3"/>
                    <a:pt x="15" y="3"/>
                    <a:pt x="15" y="3"/>
                  </a:cubicBezTo>
                  <a:cubicBezTo>
                    <a:pt x="13" y="2"/>
                    <a:pt x="13" y="2"/>
                    <a:pt x="13" y="2"/>
                  </a:cubicBezTo>
                  <a:cubicBezTo>
                    <a:pt x="13" y="1"/>
                    <a:pt x="13" y="1"/>
                    <a:pt x="13" y="1"/>
                  </a:cubicBezTo>
                  <a:cubicBezTo>
                    <a:pt x="12" y="0"/>
                    <a:pt x="12" y="0"/>
                    <a:pt x="12" y="0"/>
                  </a:cubicBezTo>
                  <a:cubicBezTo>
                    <a:pt x="11" y="1"/>
                    <a:pt x="11" y="1"/>
                    <a:pt x="11" y="1"/>
                  </a:cubicBezTo>
                  <a:cubicBezTo>
                    <a:pt x="11" y="3"/>
                    <a:pt x="11" y="3"/>
                    <a:pt x="11" y="3"/>
                  </a:cubicBezTo>
                  <a:cubicBezTo>
                    <a:pt x="12" y="4"/>
                    <a:pt x="12" y="4"/>
                    <a:pt x="12" y="4"/>
                  </a:cubicBezTo>
                  <a:cubicBezTo>
                    <a:pt x="12" y="5"/>
                    <a:pt x="12" y="5"/>
                    <a:pt x="12" y="5"/>
                  </a:cubicBezTo>
                  <a:cubicBezTo>
                    <a:pt x="10" y="5"/>
                    <a:pt x="10" y="5"/>
                    <a:pt x="10" y="5"/>
                  </a:cubicBezTo>
                  <a:cubicBezTo>
                    <a:pt x="10" y="5"/>
                    <a:pt x="10" y="5"/>
                    <a:pt x="10" y="5"/>
                  </a:cubicBezTo>
                  <a:cubicBezTo>
                    <a:pt x="8" y="6"/>
                    <a:pt x="8" y="6"/>
                    <a:pt x="8" y="6"/>
                  </a:cubicBezTo>
                  <a:cubicBezTo>
                    <a:pt x="7" y="7"/>
                    <a:pt x="7" y="7"/>
                    <a:pt x="7" y="7"/>
                  </a:cubicBezTo>
                  <a:cubicBezTo>
                    <a:pt x="7" y="7"/>
                    <a:pt x="7" y="7"/>
                    <a:pt x="7" y="7"/>
                  </a:cubicBezTo>
                  <a:cubicBezTo>
                    <a:pt x="7" y="9"/>
                    <a:pt x="7" y="9"/>
                    <a:pt x="7" y="9"/>
                  </a:cubicBezTo>
                  <a:cubicBezTo>
                    <a:pt x="7" y="11"/>
                    <a:pt x="7" y="11"/>
                    <a:pt x="7" y="11"/>
                  </a:cubicBezTo>
                  <a:cubicBezTo>
                    <a:pt x="8" y="12"/>
                    <a:pt x="8" y="12"/>
                    <a:pt x="8" y="12"/>
                  </a:cubicBezTo>
                  <a:cubicBezTo>
                    <a:pt x="9" y="17"/>
                    <a:pt x="9" y="17"/>
                    <a:pt x="9" y="17"/>
                  </a:cubicBezTo>
                  <a:cubicBezTo>
                    <a:pt x="9" y="19"/>
                    <a:pt x="9" y="19"/>
                    <a:pt x="9" y="19"/>
                  </a:cubicBezTo>
                  <a:cubicBezTo>
                    <a:pt x="8" y="20"/>
                    <a:pt x="8" y="20"/>
                    <a:pt x="8" y="20"/>
                  </a:cubicBezTo>
                  <a:cubicBezTo>
                    <a:pt x="8" y="21"/>
                    <a:pt x="8" y="21"/>
                    <a:pt x="8" y="21"/>
                  </a:cubicBezTo>
                  <a:cubicBezTo>
                    <a:pt x="8" y="23"/>
                    <a:pt x="8" y="23"/>
                    <a:pt x="8" y="23"/>
                  </a:cubicBezTo>
                  <a:cubicBezTo>
                    <a:pt x="9" y="25"/>
                    <a:pt x="9" y="25"/>
                    <a:pt x="9" y="25"/>
                  </a:cubicBezTo>
                  <a:cubicBezTo>
                    <a:pt x="10" y="27"/>
                    <a:pt x="10" y="27"/>
                    <a:pt x="10" y="27"/>
                  </a:cubicBezTo>
                  <a:cubicBezTo>
                    <a:pt x="10" y="31"/>
                    <a:pt x="10" y="31"/>
                    <a:pt x="10" y="31"/>
                  </a:cubicBezTo>
                  <a:cubicBezTo>
                    <a:pt x="9" y="32"/>
                    <a:pt x="9" y="32"/>
                    <a:pt x="9" y="32"/>
                  </a:cubicBezTo>
                  <a:cubicBezTo>
                    <a:pt x="9" y="32"/>
                    <a:pt x="9" y="32"/>
                    <a:pt x="9" y="32"/>
                  </a:cubicBezTo>
                  <a:cubicBezTo>
                    <a:pt x="9" y="37"/>
                    <a:pt x="9" y="37"/>
                    <a:pt x="9" y="37"/>
                  </a:cubicBezTo>
                  <a:cubicBezTo>
                    <a:pt x="9" y="38"/>
                    <a:pt x="9" y="38"/>
                    <a:pt x="9" y="38"/>
                  </a:cubicBezTo>
                  <a:cubicBezTo>
                    <a:pt x="8" y="38"/>
                    <a:pt x="8" y="38"/>
                    <a:pt x="8" y="38"/>
                  </a:cubicBezTo>
                  <a:cubicBezTo>
                    <a:pt x="7" y="39"/>
                    <a:pt x="7" y="39"/>
                    <a:pt x="7" y="39"/>
                  </a:cubicBezTo>
                  <a:cubicBezTo>
                    <a:pt x="8" y="41"/>
                    <a:pt x="8" y="41"/>
                    <a:pt x="8" y="41"/>
                  </a:cubicBezTo>
                  <a:cubicBezTo>
                    <a:pt x="8" y="42"/>
                    <a:pt x="8" y="42"/>
                    <a:pt x="8" y="42"/>
                  </a:cubicBezTo>
                  <a:cubicBezTo>
                    <a:pt x="9" y="41"/>
                    <a:pt x="9" y="41"/>
                    <a:pt x="9" y="41"/>
                  </a:cubicBezTo>
                  <a:cubicBezTo>
                    <a:pt x="9" y="42"/>
                    <a:pt x="9" y="42"/>
                    <a:pt x="9" y="42"/>
                  </a:cubicBezTo>
                  <a:cubicBezTo>
                    <a:pt x="8" y="43"/>
                    <a:pt x="8" y="43"/>
                    <a:pt x="8" y="43"/>
                  </a:cubicBezTo>
                  <a:cubicBezTo>
                    <a:pt x="9" y="49"/>
                    <a:pt x="9" y="49"/>
                    <a:pt x="9" y="49"/>
                  </a:cubicBezTo>
                  <a:cubicBezTo>
                    <a:pt x="9" y="52"/>
                    <a:pt x="9" y="52"/>
                    <a:pt x="9" y="52"/>
                  </a:cubicBezTo>
                  <a:cubicBezTo>
                    <a:pt x="10" y="54"/>
                    <a:pt x="10" y="54"/>
                    <a:pt x="10" y="54"/>
                  </a:cubicBezTo>
                  <a:cubicBezTo>
                    <a:pt x="9" y="55"/>
                    <a:pt x="9" y="55"/>
                    <a:pt x="9" y="55"/>
                  </a:cubicBezTo>
                  <a:cubicBezTo>
                    <a:pt x="8" y="57"/>
                    <a:pt x="8" y="57"/>
                    <a:pt x="8" y="57"/>
                  </a:cubicBezTo>
                  <a:cubicBezTo>
                    <a:pt x="8" y="59"/>
                    <a:pt x="8" y="59"/>
                    <a:pt x="8" y="59"/>
                  </a:cubicBezTo>
                  <a:cubicBezTo>
                    <a:pt x="10" y="61"/>
                    <a:pt x="10" y="61"/>
                    <a:pt x="10" y="61"/>
                  </a:cubicBezTo>
                  <a:cubicBezTo>
                    <a:pt x="9" y="62"/>
                    <a:pt x="9" y="62"/>
                    <a:pt x="9" y="62"/>
                  </a:cubicBezTo>
                  <a:cubicBezTo>
                    <a:pt x="9" y="65"/>
                    <a:pt x="9" y="65"/>
                    <a:pt x="9" y="65"/>
                  </a:cubicBezTo>
                  <a:cubicBezTo>
                    <a:pt x="8" y="66"/>
                    <a:pt x="8" y="66"/>
                    <a:pt x="8" y="66"/>
                  </a:cubicBezTo>
                  <a:cubicBezTo>
                    <a:pt x="8" y="68"/>
                    <a:pt x="8" y="68"/>
                    <a:pt x="8" y="68"/>
                  </a:cubicBezTo>
                  <a:cubicBezTo>
                    <a:pt x="9" y="69"/>
                    <a:pt x="9" y="69"/>
                    <a:pt x="9" y="69"/>
                  </a:cubicBezTo>
                  <a:cubicBezTo>
                    <a:pt x="9" y="70"/>
                    <a:pt x="9" y="70"/>
                    <a:pt x="9" y="70"/>
                  </a:cubicBezTo>
                  <a:cubicBezTo>
                    <a:pt x="8" y="71"/>
                    <a:pt x="8" y="71"/>
                    <a:pt x="8" y="71"/>
                  </a:cubicBezTo>
                  <a:cubicBezTo>
                    <a:pt x="8" y="73"/>
                    <a:pt x="8" y="73"/>
                    <a:pt x="8" y="73"/>
                  </a:cubicBezTo>
                  <a:cubicBezTo>
                    <a:pt x="7" y="74"/>
                    <a:pt x="7" y="74"/>
                    <a:pt x="7" y="74"/>
                  </a:cubicBezTo>
                  <a:cubicBezTo>
                    <a:pt x="7" y="76"/>
                    <a:pt x="7" y="76"/>
                    <a:pt x="7" y="76"/>
                  </a:cubicBezTo>
                  <a:cubicBezTo>
                    <a:pt x="7" y="77"/>
                    <a:pt x="7" y="77"/>
                    <a:pt x="7" y="77"/>
                  </a:cubicBezTo>
                  <a:cubicBezTo>
                    <a:pt x="6" y="79"/>
                    <a:pt x="6" y="79"/>
                    <a:pt x="6" y="79"/>
                  </a:cubicBezTo>
                  <a:cubicBezTo>
                    <a:pt x="6" y="80"/>
                    <a:pt x="6" y="80"/>
                    <a:pt x="6" y="80"/>
                  </a:cubicBezTo>
                  <a:cubicBezTo>
                    <a:pt x="7" y="82"/>
                    <a:pt x="7" y="82"/>
                    <a:pt x="7" y="82"/>
                  </a:cubicBezTo>
                  <a:cubicBezTo>
                    <a:pt x="7" y="84"/>
                    <a:pt x="7" y="84"/>
                    <a:pt x="7" y="84"/>
                  </a:cubicBezTo>
                  <a:cubicBezTo>
                    <a:pt x="8" y="85"/>
                    <a:pt x="8" y="85"/>
                    <a:pt x="8" y="85"/>
                  </a:cubicBezTo>
                  <a:cubicBezTo>
                    <a:pt x="7" y="85"/>
                    <a:pt x="7" y="85"/>
                    <a:pt x="7" y="85"/>
                  </a:cubicBezTo>
                  <a:cubicBezTo>
                    <a:pt x="7" y="87"/>
                    <a:pt x="7" y="87"/>
                    <a:pt x="7" y="87"/>
                  </a:cubicBezTo>
                  <a:cubicBezTo>
                    <a:pt x="8" y="88"/>
                    <a:pt x="8" y="88"/>
                    <a:pt x="8" y="88"/>
                  </a:cubicBezTo>
                  <a:cubicBezTo>
                    <a:pt x="7" y="89"/>
                    <a:pt x="7" y="89"/>
                    <a:pt x="7" y="89"/>
                  </a:cubicBezTo>
                  <a:cubicBezTo>
                    <a:pt x="6" y="89"/>
                    <a:pt x="6" y="89"/>
                    <a:pt x="6" y="89"/>
                  </a:cubicBezTo>
                  <a:cubicBezTo>
                    <a:pt x="6" y="91"/>
                    <a:pt x="6" y="91"/>
                    <a:pt x="6" y="91"/>
                  </a:cubicBezTo>
                  <a:cubicBezTo>
                    <a:pt x="6" y="92"/>
                    <a:pt x="6" y="92"/>
                    <a:pt x="6" y="92"/>
                  </a:cubicBezTo>
                  <a:cubicBezTo>
                    <a:pt x="6" y="94"/>
                    <a:pt x="6" y="94"/>
                    <a:pt x="6" y="94"/>
                  </a:cubicBezTo>
                  <a:cubicBezTo>
                    <a:pt x="8" y="98"/>
                    <a:pt x="8" y="98"/>
                    <a:pt x="8" y="98"/>
                  </a:cubicBezTo>
                  <a:cubicBezTo>
                    <a:pt x="8" y="100"/>
                    <a:pt x="8" y="100"/>
                    <a:pt x="8" y="100"/>
                  </a:cubicBezTo>
                  <a:cubicBezTo>
                    <a:pt x="7" y="100"/>
                    <a:pt x="7" y="100"/>
                    <a:pt x="7" y="100"/>
                  </a:cubicBezTo>
                  <a:cubicBezTo>
                    <a:pt x="7" y="101"/>
                    <a:pt x="7" y="101"/>
                    <a:pt x="7" y="101"/>
                  </a:cubicBezTo>
                  <a:cubicBezTo>
                    <a:pt x="8" y="103"/>
                    <a:pt x="8" y="103"/>
                    <a:pt x="8" y="103"/>
                  </a:cubicBezTo>
                  <a:cubicBezTo>
                    <a:pt x="9" y="106"/>
                    <a:pt x="9" y="106"/>
                    <a:pt x="9" y="106"/>
                  </a:cubicBezTo>
                  <a:cubicBezTo>
                    <a:pt x="8" y="107"/>
                    <a:pt x="8" y="107"/>
                    <a:pt x="8" y="107"/>
                  </a:cubicBezTo>
                  <a:cubicBezTo>
                    <a:pt x="8" y="108"/>
                    <a:pt x="8" y="108"/>
                    <a:pt x="8" y="108"/>
                  </a:cubicBezTo>
                  <a:cubicBezTo>
                    <a:pt x="9" y="109"/>
                    <a:pt x="9" y="109"/>
                    <a:pt x="9" y="109"/>
                  </a:cubicBezTo>
                  <a:cubicBezTo>
                    <a:pt x="8" y="110"/>
                    <a:pt x="8" y="110"/>
                    <a:pt x="8" y="110"/>
                  </a:cubicBezTo>
                  <a:cubicBezTo>
                    <a:pt x="8" y="111"/>
                    <a:pt x="8" y="111"/>
                    <a:pt x="8" y="111"/>
                  </a:cubicBezTo>
                  <a:cubicBezTo>
                    <a:pt x="8" y="111"/>
                    <a:pt x="8" y="111"/>
                    <a:pt x="8" y="111"/>
                  </a:cubicBezTo>
                  <a:cubicBezTo>
                    <a:pt x="10" y="113"/>
                    <a:pt x="10" y="113"/>
                    <a:pt x="10" y="113"/>
                  </a:cubicBezTo>
                  <a:cubicBezTo>
                    <a:pt x="10" y="114"/>
                    <a:pt x="10" y="114"/>
                    <a:pt x="10" y="114"/>
                  </a:cubicBezTo>
                  <a:cubicBezTo>
                    <a:pt x="9" y="116"/>
                    <a:pt x="9" y="116"/>
                    <a:pt x="9" y="116"/>
                  </a:cubicBezTo>
                  <a:cubicBezTo>
                    <a:pt x="8" y="116"/>
                    <a:pt x="8" y="116"/>
                    <a:pt x="8" y="116"/>
                  </a:cubicBezTo>
                  <a:cubicBezTo>
                    <a:pt x="8" y="118"/>
                    <a:pt x="8" y="118"/>
                    <a:pt x="8" y="118"/>
                  </a:cubicBezTo>
                  <a:cubicBezTo>
                    <a:pt x="8" y="118"/>
                    <a:pt x="8" y="118"/>
                    <a:pt x="8" y="118"/>
                  </a:cubicBezTo>
                  <a:cubicBezTo>
                    <a:pt x="8" y="119"/>
                    <a:pt x="8" y="119"/>
                    <a:pt x="8" y="119"/>
                  </a:cubicBezTo>
                  <a:cubicBezTo>
                    <a:pt x="8" y="121"/>
                    <a:pt x="8" y="121"/>
                    <a:pt x="8" y="121"/>
                  </a:cubicBezTo>
                  <a:cubicBezTo>
                    <a:pt x="7" y="121"/>
                    <a:pt x="7" y="121"/>
                    <a:pt x="7" y="121"/>
                  </a:cubicBezTo>
                  <a:cubicBezTo>
                    <a:pt x="7" y="122"/>
                    <a:pt x="7" y="122"/>
                    <a:pt x="7" y="122"/>
                  </a:cubicBezTo>
                  <a:cubicBezTo>
                    <a:pt x="7" y="124"/>
                    <a:pt x="7" y="124"/>
                    <a:pt x="7" y="124"/>
                  </a:cubicBezTo>
                  <a:cubicBezTo>
                    <a:pt x="6" y="125"/>
                    <a:pt x="6" y="125"/>
                    <a:pt x="6" y="125"/>
                  </a:cubicBezTo>
                  <a:cubicBezTo>
                    <a:pt x="6" y="126"/>
                    <a:pt x="6" y="126"/>
                    <a:pt x="6" y="126"/>
                  </a:cubicBezTo>
                  <a:cubicBezTo>
                    <a:pt x="6" y="127"/>
                    <a:pt x="6" y="127"/>
                    <a:pt x="6" y="127"/>
                  </a:cubicBezTo>
                  <a:cubicBezTo>
                    <a:pt x="6" y="129"/>
                    <a:pt x="6" y="129"/>
                    <a:pt x="6" y="129"/>
                  </a:cubicBezTo>
                  <a:cubicBezTo>
                    <a:pt x="5" y="129"/>
                    <a:pt x="5" y="129"/>
                    <a:pt x="5" y="129"/>
                  </a:cubicBezTo>
                  <a:cubicBezTo>
                    <a:pt x="5" y="130"/>
                    <a:pt x="5" y="130"/>
                    <a:pt x="5" y="130"/>
                  </a:cubicBezTo>
                  <a:cubicBezTo>
                    <a:pt x="6" y="131"/>
                    <a:pt x="6" y="131"/>
                    <a:pt x="6" y="131"/>
                  </a:cubicBezTo>
                  <a:cubicBezTo>
                    <a:pt x="5" y="132"/>
                    <a:pt x="5" y="132"/>
                    <a:pt x="5" y="132"/>
                  </a:cubicBezTo>
                  <a:cubicBezTo>
                    <a:pt x="5" y="134"/>
                    <a:pt x="5" y="134"/>
                    <a:pt x="5" y="134"/>
                  </a:cubicBezTo>
                  <a:cubicBezTo>
                    <a:pt x="5" y="135"/>
                    <a:pt x="5" y="135"/>
                    <a:pt x="5" y="135"/>
                  </a:cubicBezTo>
                  <a:cubicBezTo>
                    <a:pt x="4" y="135"/>
                    <a:pt x="4" y="135"/>
                    <a:pt x="4" y="135"/>
                  </a:cubicBezTo>
                  <a:cubicBezTo>
                    <a:pt x="4" y="136"/>
                    <a:pt x="4" y="136"/>
                    <a:pt x="4" y="136"/>
                  </a:cubicBezTo>
                  <a:cubicBezTo>
                    <a:pt x="3" y="137"/>
                    <a:pt x="3" y="137"/>
                    <a:pt x="3" y="137"/>
                  </a:cubicBezTo>
                  <a:cubicBezTo>
                    <a:pt x="3" y="138"/>
                    <a:pt x="3" y="138"/>
                    <a:pt x="3" y="138"/>
                  </a:cubicBezTo>
                  <a:cubicBezTo>
                    <a:pt x="4" y="139"/>
                    <a:pt x="4" y="139"/>
                    <a:pt x="4" y="139"/>
                  </a:cubicBezTo>
                  <a:cubicBezTo>
                    <a:pt x="4" y="140"/>
                    <a:pt x="4" y="140"/>
                    <a:pt x="4" y="140"/>
                  </a:cubicBezTo>
                  <a:cubicBezTo>
                    <a:pt x="3" y="141"/>
                    <a:pt x="3" y="141"/>
                    <a:pt x="3" y="141"/>
                  </a:cubicBezTo>
                  <a:cubicBezTo>
                    <a:pt x="2" y="141"/>
                    <a:pt x="2" y="141"/>
                    <a:pt x="2" y="141"/>
                  </a:cubicBezTo>
                  <a:cubicBezTo>
                    <a:pt x="1" y="141"/>
                    <a:pt x="1" y="141"/>
                    <a:pt x="1" y="141"/>
                  </a:cubicBezTo>
                  <a:cubicBezTo>
                    <a:pt x="1" y="141"/>
                    <a:pt x="1" y="141"/>
                    <a:pt x="1" y="141"/>
                  </a:cubicBezTo>
                  <a:cubicBezTo>
                    <a:pt x="0" y="142"/>
                    <a:pt x="0" y="142"/>
                    <a:pt x="0" y="142"/>
                  </a:cubicBezTo>
                  <a:cubicBezTo>
                    <a:pt x="1" y="143"/>
                    <a:pt x="1" y="143"/>
                    <a:pt x="1" y="143"/>
                  </a:cubicBezTo>
                  <a:cubicBezTo>
                    <a:pt x="1" y="145"/>
                    <a:pt x="1" y="145"/>
                    <a:pt x="1" y="145"/>
                  </a:cubicBezTo>
                  <a:cubicBezTo>
                    <a:pt x="2" y="146"/>
                    <a:pt x="2" y="146"/>
                    <a:pt x="2" y="146"/>
                  </a:cubicBezTo>
                  <a:cubicBezTo>
                    <a:pt x="3" y="148"/>
                    <a:pt x="3" y="148"/>
                    <a:pt x="3" y="148"/>
                  </a:cubicBezTo>
                  <a:cubicBezTo>
                    <a:pt x="3" y="149"/>
                    <a:pt x="3" y="149"/>
                    <a:pt x="3" y="149"/>
                  </a:cubicBezTo>
                  <a:cubicBezTo>
                    <a:pt x="3" y="151"/>
                    <a:pt x="3" y="151"/>
                    <a:pt x="3" y="151"/>
                  </a:cubicBezTo>
                  <a:cubicBezTo>
                    <a:pt x="5" y="154"/>
                    <a:pt x="5" y="154"/>
                    <a:pt x="5" y="154"/>
                  </a:cubicBezTo>
                  <a:cubicBezTo>
                    <a:pt x="5" y="155"/>
                    <a:pt x="5" y="155"/>
                    <a:pt x="5" y="155"/>
                  </a:cubicBezTo>
                  <a:cubicBezTo>
                    <a:pt x="6" y="155"/>
                    <a:pt x="6" y="155"/>
                    <a:pt x="6" y="155"/>
                  </a:cubicBezTo>
                  <a:cubicBezTo>
                    <a:pt x="6" y="158"/>
                    <a:pt x="6" y="158"/>
                    <a:pt x="6" y="158"/>
                  </a:cubicBezTo>
                  <a:cubicBezTo>
                    <a:pt x="5" y="160"/>
                    <a:pt x="5" y="160"/>
                    <a:pt x="5" y="160"/>
                  </a:cubicBezTo>
                  <a:cubicBezTo>
                    <a:pt x="5" y="161"/>
                    <a:pt x="5" y="161"/>
                    <a:pt x="5" y="161"/>
                  </a:cubicBezTo>
                  <a:cubicBezTo>
                    <a:pt x="5" y="162"/>
                    <a:pt x="5" y="162"/>
                    <a:pt x="5" y="162"/>
                  </a:cubicBezTo>
                  <a:cubicBezTo>
                    <a:pt x="5" y="162"/>
                    <a:pt x="5" y="162"/>
                    <a:pt x="5" y="162"/>
                  </a:cubicBezTo>
                  <a:cubicBezTo>
                    <a:pt x="4" y="162"/>
                    <a:pt x="4" y="162"/>
                    <a:pt x="4" y="162"/>
                  </a:cubicBezTo>
                  <a:cubicBezTo>
                    <a:pt x="4" y="162"/>
                    <a:pt x="4" y="162"/>
                    <a:pt x="4" y="162"/>
                  </a:cubicBezTo>
                  <a:cubicBezTo>
                    <a:pt x="3" y="163"/>
                    <a:pt x="3" y="163"/>
                    <a:pt x="3" y="163"/>
                  </a:cubicBezTo>
                  <a:cubicBezTo>
                    <a:pt x="4" y="165"/>
                    <a:pt x="4" y="165"/>
                    <a:pt x="4" y="165"/>
                  </a:cubicBezTo>
                  <a:cubicBezTo>
                    <a:pt x="4" y="165"/>
                    <a:pt x="4" y="165"/>
                    <a:pt x="4" y="165"/>
                  </a:cubicBezTo>
                  <a:cubicBezTo>
                    <a:pt x="4" y="168"/>
                    <a:pt x="4" y="168"/>
                    <a:pt x="4" y="168"/>
                  </a:cubicBezTo>
                  <a:cubicBezTo>
                    <a:pt x="4" y="169"/>
                    <a:pt x="4" y="169"/>
                    <a:pt x="4" y="169"/>
                  </a:cubicBezTo>
                  <a:cubicBezTo>
                    <a:pt x="3" y="170"/>
                    <a:pt x="3" y="170"/>
                    <a:pt x="3" y="170"/>
                  </a:cubicBezTo>
                  <a:cubicBezTo>
                    <a:pt x="4" y="170"/>
                    <a:pt x="4" y="170"/>
                    <a:pt x="4" y="170"/>
                  </a:cubicBezTo>
                  <a:cubicBezTo>
                    <a:pt x="4" y="171"/>
                    <a:pt x="4" y="171"/>
                    <a:pt x="4" y="171"/>
                  </a:cubicBezTo>
                  <a:cubicBezTo>
                    <a:pt x="4" y="172"/>
                    <a:pt x="4" y="172"/>
                    <a:pt x="4" y="172"/>
                  </a:cubicBezTo>
                  <a:cubicBezTo>
                    <a:pt x="4" y="172"/>
                    <a:pt x="4" y="172"/>
                    <a:pt x="4" y="172"/>
                  </a:cubicBezTo>
                  <a:cubicBezTo>
                    <a:pt x="6" y="175"/>
                    <a:pt x="6" y="175"/>
                    <a:pt x="6" y="175"/>
                  </a:cubicBezTo>
                  <a:cubicBezTo>
                    <a:pt x="7" y="176"/>
                    <a:pt x="7" y="176"/>
                    <a:pt x="7" y="176"/>
                  </a:cubicBezTo>
                  <a:cubicBezTo>
                    <a:pt x="7" y="177"/>
                    <a:pt x="7" y="177"/>
                    <a:pt x="7" y="177"/>
                  </a:cubicBezTo>
                  <a:cubicBezTo>
                    <a:pt x="9" y="177"/>
                    <a:pt x="9" y="177"/>
                    <a:pt x="9" y="177"/>
                  </a:cubicBezTo>
                  <a:cubicBezTo>
                    <a:pt x="11" y="177"/>
                    <a:pt x="11" y="177"/>
                    <a:pt x="11" y="177"/>
                  </a:cubicBezTo>
                  <a:cubicBezTo>
                    <a:pt x="11" y="175"/>
                    <a:pt x="11" y="175"/>
                    <a:pt x="11" y="175"/>
                  </a:cubicBezTo>
                  <a:cubicBezTo>
                    <a:pt x="11" y="175"/>
                    <a:pt x="11" y="175"/>
                    <a:pt x="11" y="175"/>
                  </a:cubicBezTo>
                  <a:cubicBezTo>
                    <a:pt x="12" y="175"/>
                    <a:pt x="12" y="175"/>
                    <a:pt x="12" y="175"/>
                  </a:cubicBezTo>
                  <a:cubicBezTo>
                    <a:pt x="13" y="176"/>
                    <a:pt x="13" y="176"/>
                    <a:pt x="13" y="176"/>
                  </a:cubicBezTo>
                  <a:cubicBezTo>
                    <a:pt x="13" y="176"/>
                    <a:pt x="13" y="176"/>
                    <a:pt x="13" y="176"/>
                  </a:cubicBezTo>
                  <a:cubicBezTo>
                    <a:pt x="14" y="176"/>
                    <a:pt x="14" y="176"/>
                    <a:pt x="14" y="176"/>
                  </a:cubicBezTo>
                  <a:cubicBezTo>
                    <a:pt x="14" y="177"/>
                    <a:pt x="14" y="177"/>
                    <a:pt x="14" y="177"/>
                  </a:cubicBezTo>
                  <a:cubicBezTo>
                    <a:pt x="12" y="178"/>
                    <a:pt x="12" y="178"/>
                    <a:pt x="12" y="178"/>
                  </a:cubicBezTo>
                  <a:cubicBezTo>
                    <a:pt x="12" y="179"/>
                    <a:pt x="12" y="179"/>
                    <a:pt x="12" y="179"/>
                  </a:cubicBezTo>
                  <a:cubicBezTo>
                    <a:pt x="13" y="179"/>
                    <a:pt x="13" y="179"/>
                    <a:pt x="13" y="179"/>
                  </a:cubicBezTo>
                  <a:cubicBezTo>
                    <a:pt x="14" y="179"/>
                    <a:pt x="14" y="179"/>
                    <a:pt x="14" y="179"/>
                  </a:cubicBezTo>
                  <a:cubicBezTo>
                    <a:pt x="14" y="180"/>
                    <a:pt x="14" y="180"/>
                    <a:pt x="14" y="180"/>
                  </a:cubicBezTo>
                  <a:cubicBezTo>
                    <a:pt x="14" y="182"/>
                    <a:pt x="14" y="182"/>
                    <a:pt x="14" y="182"/>
                  </a:cubicBezTo>
                  <a:cubicBezTo>
                    <a:pt x="15" y="183"/>
                    <a:pt x="15" y="183"/>
                    <a:pt x="15" y="183"/>
                  </a:cubicBezTo>
                  <a:cubicBezTo>
                    <a:pt x="15" y="183"/>
                    <a:pt x="15" y="183"/>
                    <a:pt x="15" y="183"/>
                  </a:cubicBezTo>
                  <a:cubicBezTo>
                    <a:pt x="14" y="182"/>
                    <a:pt x="14" y="182"/>
                    <a:pt x="14" y="182"/>
                  </a:cubicBezTo>
                  <a:cubicBezTo>
                    <a:pt x="13" y="181"/>
                    <a:pt x="13" y="181"/>
                    <a:pt x="13" y="181"/>
                  </a:cubicBezTo>
                  <a:cubicBezTo>
                    <a:pt x="13" y="181"/>
                    <a:pt x="13" y="181"/>
                    <a:pt x="13" y="181"/>
                  </a:cubicBezTo>
                  <a:cubicBezTo>
                    <a:pt x="12" y="181"/>
                    <a:pt x="12" y="181"/>
                    <a:pt x="12" y="181"/>
                  </a:cubicBezTo>
                  <a:cubicBezTo>
                    <a:pt x="12" y="182"/>
                    <a:pt x="12" y="182"/>
                    <a:pt x="12" y="182"/>
                  </a:cubicBezTo>
                  <a:cubicBezTo>
                    <a:pt x="14" y="183"/>
                    <a:pt x="14" y="183"/>
                    <a:pt x="14" y="183"/>
                  </a:cubicBezTo>
                  <a:cubicBezTo>
                    <a:pt x="14" y="184"/>
                    <a:pt x="14" y="184"/>
                    <a:pt x="14" y="184"/>
                  </a:cubicBezTo>
                  <a:cubicBezTo>
                    <a:pt x="13" y="184"/>
                    <a:pt x="13" y="184"/>
                    <a:pt x="13" y="184"/>
                  </a:cubicBezTo>
                  <a:cubicBezTo>
                    <a:pt x="13" y="184"/>
                    <a:pt x="13" y="184"/>
                    <a:pt x="13" y="184"/>
                  </a:cubicBezTo>
                  <a:cubicBezTo>
                    <a:pt x="13" y="186"/>
                    <a:pt x="13" y="186"/>
                    <a:pt x="13" y="186"/>
                  </a:cubicBezTo>
                  <a:cubicBezTo>
                    <a:pt x="14" y="187"/>
                    <a:pt x="14" y="187"/>
                    <a:pt x="14" y="187"/>
                  </a:cubicBezTo>
                  <a:cubicBezTo>
                    <a:pt x="13" y="188"/>
                    <a:pt x="13" y="188"/>
                    <a:pt x="13" y="188"/>
                  </a:cubicBezTo>
                  <a:cubicBezTo>
                    <a:pt x="13" y="189"/>
                    <a:pt x="13" y="189"/>
                    <a:pt x="13" y="189"/>
                  </a:cubicBezTo>
                  <a:cubicBezTo>
                    <a:pt x="13" y="189"/>
                    <a:pt x="13" y="189"/>
                    <a:pt x="13" y="189"/>
                  </a:cubicBezTo>
                  <a:cubicBezTo>
                    <a:pt x="12" y="190"/>
                    <a:pt x="12" y="190"/>
                    <a:pt x="12" y="190"/>
                  </a:cubicBezTo>
                  <a:cubicBezTo>
                    <a:pt x="12" y="191"/>
                    <a:pt x="12" y="191"/>
                    <a:pt x="12" y="191"/>
                  </a:cubicBezTo>
                  <a:cubicBezTo>
                    <a:pt x="14" y="192"/>
                    <a:pt x="14" y="192"/>
                    <a:pt x="14" y="192"/>
                  </a:cubicBezTo>
                  <a:cubicBezTo>
                    <a:pt x="13" y="193"/>
                    <a:pt x="13" y="193"/>
                    <a:pt x="13" y="193"/>
                  </a:cubicBezTo>
                  <a:cubicBezTo>
                    <a:pt x="13" y="194"/>
                    <a:pt x="13" y="194"/>
                    <a:pt x="13" y="194"/>
                  </a:cubicBezTo>
                  <a:cubicBezTo>
                    <a:pt x="12" y="195"/>
                    <a:pt x="12" y="195"/>
                    <a:pt x="12" y="195"/>
                  </a:cubicBezTo>
                  <a:cubicBezTo>
                    <a:pt x="12" y="196"/>
                    <a:pt x="12" y="196"/>
                    <a:pt x="12" y="196"/>
                  </a:cubicBezTo>
                  <a:cubicBezTo>
                    <a:pt x="13" y="197"/>
                    <a:pt x="13" y="197"/>
                    <a:pt x="13" y="197"/>
                  </a:cubicBezTo>
                  <a:cubicBezTo>
                    <a:pt x="14" y="197"/>
                    <a:pt x="14" y="197"/>
                    <a:pt x="14" y="197"/>
                  </a:cubicBezTo>
                  <a:cubicBezTo>
                    <a:pt x="15" y="198"/>
                    <a:pt x="15" y="198"/>
                    <a:pt x="15" y="198"/>
                  </a:cubicBezTo>
                  <a:cubicBezTo>
                    <a:pt x="15" y="199"/>
                    <a:pt x="15" y="199"/>
                    <a:pt x="15" y="199"/>
                  </a:cubicBezTo>
                  <a:cubicBezTo>
                    <a:pt x="16" y="199"/>
                    <a:pt x="16" y="199"/>
                    <a:pt x="16" y="199"/>
                  </a:cubicBezTo>
                  <a:cubicBezTo>
                    <a:pt x="16" y="199"/>
                    <a:pt x="16" y="199"/>
                    <a:pt x="16" y="199"/>
                  </a:cubicBezTo>
                  <a:cubicBezTo>
                    <a:pt x="16" y="201"/>
                    <a:pt x="16" y="201"/>
                    <a:pt x="16" y="201"/>
                  </a:cubicBezTo>
                  <a:cubicBezTo>
                    <a:pt x="15" y="203"/>
                    <a:pt x="15" y="203"/>
                    <a:pt x="15" y="203"/>
                  </a:cubicBezTo>
                  <a:cubicBezTo>
                    <a:pt x="14" y="204"/>
                    <a:pt x="14" y="204"/>
                    <a:pt x="14" y="204"/>
                  </a:cubicBezTo>
                  <a:cubicBezTo>
                    <a:pt x="13" y="204"/>
                    <a:pt x="13" y="204"/>
                    <a:pt x="13" y="204"/>
                  </a:cubicBezTo>
                  <a:cubicBezTo>
                    <a:pt x="13" y="205"/>
                    <a:pt x="13" y="205"/>
                    <a:pt x="13" y="205"/>
                  </a:cubicBezTo>
                  <a:cubicBezTo>
                    <a:pt x="13" y="206"/>
                    <a:pt x="13" y="206"/>
                    <a:pt x="13" y="206"/>
                  </a:cubicBezTo>
                  <a:cubicBezTo>
                    <a:pt x="13" y="207"/>
                    <a:pt x="13" y="207"/>
                    <a:pt x="13" y="207"/>
                  </a:cubicBezTo>
                  <a:cubicBezTo>
                    <a:pt x="13" y="208"/>
                    <a:pt x="13" y="208"/>
                    <a:pt x="13" y="208"/>
                  </a:cubicBezTo>
                  <a:cubicBezTo>
                    <a:pt x="14" y="208"/>
                    <a:pt x="14" y="208"/>
                    <a:pt x="14" y="208"/>
                  </a:cubicBezTo>
                  <a:cubicBezTo>
                    <a:pt x="13" y="209"/>
                    <a:pt x="13" y="209"/>
                    <a:pt x="13" y="209"/>
                  </a:cubicBezTo>
                  <a:cubicBezTo>
                    <a:pt x="12" y="211"/>
                    <a:pt x="12" y="211"/>
                    <a:pt x="12" y="211"/>
                  </a:cubicBezTo>
                  <a:cubicBezTo>
                    <a:pt x="12" y="213"/>
                    <a:pt x="12" y="213"/>
                    <a:pt x="12" y="213"/>
                  </a:cubicBezTo>
                  <a:cubicBezTo>
                    <a:pt x="13" y="213"/>
                    <a:pt x="13" y="213"/>
                    <a:pt x="13" y="213"/>
                  </a:cubicBezTo>
                  <a:cubicBezTo>
                    <a:pt x="12" y="214"/>
                    <a:pt x="12" y="214"/>
                    <a:pt x="12" y="214"/>
                  </a:cubicBezTo>
                  <a:cubicBezTo>
                    <a:pt x="12" y="216"/>
                    <a:pt x="12" y="216"/>
                    <a:pt x="12" y="216"/>
                  </a:cubicBezTo>
                  <a:cubicBezTo>
                    <a:pt x="11" y="216"/>
                    <a:pt x="11" y="216"/>
                    <a:pt x="11" y="216"/>
                  </a:cubicBezTo>
                  <a:cubicBezTo>
                    <a:pt x="11" y="218"/>
                    <a:pt x="11" y="218"/>
                    <a:pt x="11" y="218"/>
                  </a:cubicBezTo>
                  <a:cubicBezTo>
                    <a:pt x="11" y="217"/>
                    <a:pt x="11" y="217"/>
                    <a:pt x="11" y="217"/>
                  </a:cubicBezTo>
                  <a:cubicBezTo>
                    <a:pt x="11" y="216"/>
                    <a:pt x="11" y="216"/>
                    <a:pt x="11" y="216"/>
                  </a:cubicBezTo>
                  <a:cubicBezTo>
                    <a:pt x="11" y="214"/>
                    <a:pt x="11" y="214"/>
                    <a:pt x="11" y="214"/>
                  </a:cubicBezTo>
                  <a:cubicBezTo>
                    <a:pt x="11" y="213"/>
                    <a:pt x="11" y="213"/>
                    <a:pt x="11" y="213"/>
                  </a:cubicBezTo>
                  <a:cubicBezTo>
                    <a:pt x="11" y="213"/>
                    <a:pt x="11" y="213"/>
                    <a:pt x="11" y="213"/>
                  </a:cubicBezTo>
                  <a:cubicBezTo>
                    <a:pt x="11" y="212"/>
                    <a:pt x="11" y="212"/>
                    <a:pt x="11" y="212"/>
                  </a:cubicBezTo>
                  <a:cubicBezTo>
                    <a:pt x="9" y="213"/>
                    <a:pt x="9" y="213"/>
                    <a:pt x="9" y="213"/>
                  </a:cubicBezTo>
                  <a:cubicBezTo>
                    <a:pt x="8" y="214"/>
                    <a:pt x="8" y="214"/>
                    <a:pt x="8" y="214"/>
                  </a:cubicBezTo>
                  <a:cubicBezTo>
                    <a:pt x="7" y="214"/>
                    <a:pt x="7" y="214"/>
                    <a:pt x="7" y="214"/>
                  </a:cubicBezTo>
                  <a:cubicBezTo>
                    <a:pt x="8" y="213"/>
                    <a:pt x="8" y="213"/>
                    <a:pt x="8" y="213"/>
                  </a:cubicBezTo>
                  <a:cubicBezTo>
                    <a:pt x="9" y="213"/>
                    <a:pt x="9" y="213"/>
                    <a:pt x="9" y="213"/>
                  </a:cubicBezTo>
                  <a:cubicBezTo>
                    <a:pt x="9" y="212"/>
                    <a:pt x="9" y="212"/>
                    <a:pt x="9" y="212"/>
                  </a:cubicBezTo>
                  <a:cubicBezTo>
                    <a:pt x="9" y="210"/>
                    <a:pt x="9" y="210"/>
                    <a:pt x="9" y="210"/>
                  </a:cubicBezTo>
                  <a:cubicBezTo>
                    <a:pt x="9" y="210"/>
                    <a:pt x="9" y="210"/>
                    <a:pt x="9" y="210"/>
                  </a:cubicBezTo>
                  <a:cubicBezTo>
                    <a:pt x="8" y="211"/>
                    <a:pt x="8" y="211"/>
                    <a:pt x="8" y="211"/>
                  </a:cubicBezTo>
                  <a:cubicBezTo>
                    <a:pt x="5" y="211"/>
                    <a:pt x="5" y="211"/>
                    <a:pt x="5" y="211"/>
                  </a:cubicBezTo>
                  <a:cubicBezTo>
                    <a:pt x="5" y="210"/>
                    <a:pt x="5" y="210"/>
                    <a:pt x="5" y="210"/>
                  </a:cubicBezTo>
                  <a:cubicBezTo>
                    <a:pt x="4" y="211"/>
                    <a:pt x="4" y="211"/>
                    <a:pt x="4" y="211"/>
                  </a:cubicBezTo>
                  <a:cubicBezTo>
                    <a:pt x="4" y="211"/>
                    <a:pt x="4" y="211"/>
                    <a:pt x="4" y="211"/>
                  </a:cubicBezTo>
                  <a:cubicBezTo>
                    <a:pt x="4" y="213"/>
                    <a:pt x="4" y="213"/>
                    <a:pt x="4" y="213"/>
                  </a:cubicBezTo>
                  <a:cubicBezTo>
                    <a:pt x="5" y="213"/>
                    <a:pt x="5" y="213"/>
                    <a:pt x="5" y="213"/>
                  </a:cubicBezTo>
                  <a:cubicBezTo>
                    <a:pt x="5" y="214"/>
                    <a:pt x="5" y="214"/>
                    <a:pt x="5" y="214"/>
                  </a:cubicBezTo>
                  <a:cubicBezTo>
                    <a:pt x="4" y="214"/>
                    <a:pt x="4" y="214"/>
                    <a:pt x="4" y="214"/>
                  </a:cubicBezTo>
                  <a:cubicBezTo>
                    <a:pt x="4" y="215"/>
                    <a:pt x="4" y="215"/>
                    <a:pt x="4" y="215"/>
                  </a:cubicBezTo>
                  <a:cubicBezTo>
                    <a:pt x="3" y="216"/>
                    <a:pt x="3" y="216"/>
                    <a:pt x="3" y="216"/>
                  </a:cubicBezTo>
                  <a:cubicBezTo>
                    <a:pt x="3" y="217"/>
                    <a:pt x="3" y="217"/>
                    <a:pt x="3" y="217"/>
                  </a:cubicBezTo>
                  <a:cubicBezTo>
                    <a:pt x="1" y="218"/>
                    <a:pt x="1" y="218"/>
                    <a:pt x="1" y="218"/>
                  </a:cubicBezTo>
                  <a:cubicBezTo>
                    <a:pt x="1" y="219"/>
                    <a:pt x="1" y="219"/>
                    <a:pt x="1" y="219"/>
                  </a:cubicBezTo>
                  <a:cubicBezTo>
                    <a:pt x="3" y="221"/>
                    <a:pt x="3" y="221"/>
                    <a:pt x="3" y="221"/>
                  </a:cubicBezTo>
                  <a:cubicBezTo>
                    <a:pt x="4" y="221"/>
                    <a:pt x="4" y="221"/>
                    <a:pt x="4" y="221"/>
                  </a:cubicBezTo>
                  <a:cubicBezTo>
                    <a:pt x="4" y="220"/>
                    <a:pt x="4" y="220"/>
                    <a:pt x="4" y="220"/>
                  </a:cubicBezTo>
                  <a:cubicBezTo>
                    <a:pt x="4" y="219"/>
                    <a:pt x="4" y="219"/>
                    <a:pt x="4" y="219"/>
                  </a:cubicBezTo>
                  <a:cubicBezTo>
                    <a:pt x="3" y="219"/>
                    <a:pt x="3" y="219"/>
                    <a:pt x="3" y="219"/>
                  </a:cubicBezTo>
                  <a:cubicBezTo>
                    <a:pt x="3" y="218"/>
                    <a:pt x="3" y="218"/>
                    <a:pt x="3" y="218"/>
                  </a:cubicBezTo>
                  <a:cubicBezTo>
                    <a:pt x="3" y="217"/>
                    <a:pt x="3" y="217"/>
                    <a:pt x="3" y="217"/>
                  </a:cubicBezTo>
                  <a:cubicBezTo>
                    <a:pt x="5" y="217"/>
                    <a:pt x="5" y="217"/>
                    <a:pt x="5" y="217"/>
                  </a:cubicBezTo>
                  <a:cubicBezTo>
                    <a:pt x="5" y="217"/>
                    <a:pt x="5" y="217"/>
                    <a:pt x="5" y="217"/>
                  </a:cubicBezTo>
                  <a:cubicBezTo>
                    <a:pt x="6" y="218"/>
                    <a:pt x="6" y="218"/>
                    <a:pt x="6" y="218"/>
                  </a:cubicBezTo>
                  <a:cubicBezTo>
                    <a:pt x="7" y="219"/>
                    <a:pt x="7" y="219"/>
                    <a:pt x="7" y="219"/>
                  </a:cubicBezTo>
                  <a:cubicBezTo>
                    <a:pt x="8" y="219"/>
                    <a:pt x="8" y="219"/>
                    <a:pt x="8" y="219"/>
                  </a:cubicBezTo>
                  <a:cubicBezTo>
                    <a:pt x="9" y="218"/>
                    <a:pt x="9" y="218"/>
                    <a:pt x="9" y="218"/>
                  </a:cubicBezTo>
                  <a:cubicBezTo>
                    <a:pt x="10" y="218"/>
                    <a:pt x="10" y="218"/>
                    <a:pt x="10" y="218"/>
                  </a:cubicBezTo>
                  <a:cubicBezTo>
                    <a:pt x="10" y="219"/>
                    <a:pt x="10" y="219"/>
                    <a:pt x="10" y="219"/>
                  </a:cubicBezTo>
                  <a:cubicBezTo>
                    <a:pt x="12" y="220"/>
                    <a:pt x="12" y="220"/>
                    <a:pt x="12" y="220"/>
                  </a:cubicBezTo>
                  <a:cubicBezTo>
                    <a:pt x="12" y="221"/>
                    <a:pt x="12" y="221"/>
                    <a:pt x="12" y="221"/>
                  </a:cubicBezTo>
                  <a:cubicBezTo>
                    <a:pt x="12" y="221"/>
                    <a:pt x="12" y="221"/>
                    <a:pt x="12" y="221"/>
                  </a:cubicBezTo>
                  <a:cubicBezTo>
                    <a:pt x="11" y="221"/>
                    <a:pt x="11" y="221"/>
                    <a:pt x="11" y="221"/>
                  </a:cubicBezTo>
                  <a:cubicBezTo>
                    <a:pt x="12" y="222"/>
                    <a:pt x="12" y="222"/>
                    <a:pt x="12" y="222"/>
                  </a:cubicBezTo>
                  <a:cubicBezTo>
                    <a:pt x="11" y="223"/>
                    <a:pt x="11" y="223"/>
                    <a:pt x="11" y="223"/>
                  </a:cubicBezTo>
                  <a:cubicBezTo>
                    <a:pt x="11" y="224"/>
                    <a:pt x="11" y="224"/>
                    <a:pt x="11" y="224"/>
                  </a:cubicBezTo>
                  <a:cubicBezTo>
                    <a:pt x="11" y="224"/>
                    <a:pt x="11" y="224"/>
                    <a:pt x="11" y="224"/>
                  </a:cubicBezTo>
                  <a:cubicBezTo>
                    <a:pt x="12" y="225"/>
                    <a:pt x="12" y="225"/>
                    <a:pt x="12" y="225"/>
                  </a:cubicBezTo>
                  <a:cubicBezTo>
                    <a:pt x="12" y="225"/>
                    <a:pt x="12" y="225"/>
                    <a:pt x="12" y="225"/>
                  </a:cubicBezTo>
                  <a:cubicBezTo>
                    <a:pt x="11" y="225"/>
                    <a:pt x="11" y="225"/>
                    <a:pt x="11" y="225"/>
                  </a:cubicBezTo>
                  <a:cubicBezTo>
                    <a:pt x="10" y="224"/>
                    <a:pt x="10" y="224"/>
                    <a:pt x="10" y="224"/>
                  </a:cubicBezTo>
                  <a:cubicBezTo>
                    <a:pt x="10" y="224"/>
                    <a:pt x="10" y="224"/>
                    <a:pt x="10" y="224"/>
                  </a:cubicBezTo>
                  <a:cubicBezTo>
                    <a:pt x="10" y="225"/>
                    <a:pt x="10" y="225"/>
                    <a:pt x="10" y="225"/>
                  </a:cubicBezTo>
                  <a:cubicBezTo>
                    <a:pt x="11" y="226"/>
                    <a:pt x="11" y="226"/>
                    <a:pt x="11" y="226"/>
                  </a:cubicBezTo>
                  <a:cubicBezTo>
                    <a:pt x="11" y="227"/>
                    <a:pt x="11" y="227"/>
                    <a:pt x="11" y="227"/>
                  </a:cubicBezTo>
                  <a:cubicBezTo>
                    <a:pt x="13" y="227"/>
                    <a:pt x="13" y="227"/>
                    <a:pt x="13" y="227"/>
                  </a:cubicBezTo>
                  <a:cubicBezTo>
                    <a:pt x="14" y="227"/>
                    <a:pt x="14" y="227"/>
                    <a:pt x="14" y="227"/>
                  </a:cubicBezTo>
                  <a:cubicBezTo>
                    <a:pt x="15" y="227"/>
                    <a:pt x="15" y="227"/>
                    <a:pt x="15" y="227"/>
                  </a:cubicBezTo>
                  <a:cubicBezTo>
                    <a:pt x="16" y="227"/>
                    <a:pt x="16" y="227"/>
                    <a:pt x="16" y="227"/>
                  </a:cubicBezTo>
                  <a:cubicBezTo>
                    <a:pt x="17" y="227"/>
                    <a:pt x="17" y="227"/>
                    <a:pt x="17" y="227"/>
                  </a:cubicBezTo>
                  <a:cubicBezTo>
                    <a:pt x="16" y="228"/>
                    <a:pt x="16" y="228"/>
                    <a:pt x="16" y="228"/>
                  </a:cubicBezTo>
                  <a:cubicBezTo>
                    <a:pt x="17" y="228"/>
                    <a:pt x="17" y="228"/>
                    <a:pt x="17" y="228"/>
                  </a:cubicBezTo>
                  <a:cubicBezTo>
                    <a:pt x="16" y="228"/>
                    <a:pt x="16" y="228"/>
                    <a:pt x="16" y="228"/>
                  </a:cubicBezTo>
                  <a:cubicBezTo>
                    <a:pt x="15" y="228"/>
                    <a:pt x="15" y="228"/>
                    <a:pt x="15" y="228"/>
                  </a:cubicBezTo>
                  <a:cubicBezTo>
                    <a:pt x="15" y="229"/>
                    <a:pt x="15" y="229"/>
                    <a:pt x="15" y="229"/>
                  </a:cubicBezTo>
                  <a:cubicBezTo>
                    <a:pt x="14" y="228"/>
                    <a:pt x="14" y="228"/>
                    <a:pt x="14" y="228"/>
                  </a:cubicBezTo>
                  <a:cubicBezTo>
                    <a:pt x="12" y="229"/>
                    <a:pt x="12" y="229"/>
                    <a:pt x="12" y="229"/>
                  </a:cubicBezTo>
                  <a:cubicBezTo>
                    <a:pt x="11" y="229"/>
                    <a:pt x="11" y="229"/>
                    <a:pt x="11" y="229"/>
                  </a:cubicBezTo>
                  <a:cubicBezTo>
                    <a:pt x="12" y="230"/>
                    <a:pt x="12" y="230"/>
                    <a:pt x="12" y="230"/>
                  </a:cubicBezTo>
                  <a:cubicBezTo>
                    <a:pt x="13" y="231"/>
                    <a:pt x="13" y="231"/>
                    <a:pt x="13" y="231"/>
                  </a:cubicBezTo>
                  <a:cubicBezTo>
                    <a:pt x="13" y="232"/>
                    <a:pt x="13" y="232"/>
                    <a:pt x="13" y="232"/>
                  </a:cubicBezTo>
                  <a:cubicBezTo>
                    <a:pt x="14" y="232"/>
                    <a:pt x="14" y="232"/>
                    <a:pt x="14" y="232"/>
                  </a:cubicBezTo>
                  <a:cubicBezTo>
                    <a:pt x="15" y="232"/>
                    <a:pt x="15" y="232"/>
                    <a:pt x="15" y="232"/>
                  </a:cubicBezTo>
                  <a:cubicBezTo>
                    <a:pt x="15" y="232"/>
                    <a:pt x="15" y="232"/>
                    <a:pt x="15" y="232"/>
                  </a:cubicBezTo>
                  <a:cubicBezTo>
                    <a:pt x="14" y="233"/>
                    <a:pt x="14" y="233"/>
                    <a:pt x="14" y="233"/>
                  </a:cubicBezTo>
                  <a:cubicBezTo>
                    <a:pt x="14" y="234"/>
                    <a:pt x="14" y="234"/>
                    <a:pt x="14" y="234"/>
                  </a:cubicBezTo>
                  <a:cubicBezTo>
                    <a:pt x="14" y="234"/>
                    <a:pt x="14" y="234"/>
                    <a:pt x="14" y="234"/>
                  </a:cubicBezTo>
                  <a:cubicBezTo>
                    <a:pt x="14" y="235"/>
                    <a:pt x="14" y="235"/>
                    <a:pt x="14" y="235"/>
                  </a:cubicBezTo>
                  <a:cubicBezTo>
                    <a:pt x="13" y="235"/>
                    <a:pt x="13" y="235"/>
                    <a:pt x="13" y="235"/>
                  </a:cubicBezTo>
                  <a:cubicBezTo>
                    <a:pt x="13" y="236"/>
                    <a:pt x="13" y="236"/>
                    <a:pt x="13" y="236"/>
                  </a:cubicBezTo>
                  <a:cubicBezTo>
                    <a:pt x="14" y="239"/>
                    <a:pt x="14" y="239"/>
                    <a:pt x="14" y="239"/>
                  </a:cubicBezTo>
                  <a:cubicBezTo>
                    <a:pt x="15" y="240"/>
                    <a:pt x="15" y="240"/>
                    <a:pt x="15" y="240"/>
                  </a:cubicBezTo>
                  <a:cubicBezTo>
                    <a:pt x="14" y="241"/>
                    <a:pt x="14" y="241"/>
                    <a:pt x="14" y="241"/>
                  </a:cubicBezTo>
                  <a:cubicBezTo>
                    <a:pt x="15" y="243"/>
                    <a:pt x="15" y="243"/>
                    <a:pt x="15" y="243"/>
                  </a:cubicBezTo>
                  <a:cubicBezTo>
                    <a:pt x="16" y="243"/>
                    <a:pt x="16" y="243"/>
                    <a:pt x="16" y="243"/>
                  </a:cubicBezTo>
                  <a:cubicBezTo>
                    <a:pt x="16" y="241"/>
                    <a:pt x="16" y="241"/>
                    <a:pt x="16" y="241"/>
                  </a:cubicBezTo>
                  <a:cubicBezTo>
                    <a:pt x="17" y="239"/>
                    <a:pt x="17" y="239"/>
                    <a:pt x="17" y="239"/>
                  </a:cubicBezTo>
                  <a:cubicBezTo>
                    <a:pt x="18" y="238"/>
                    <a:pt x="18" y="238"/>
                    <a:pt x="18" y="238"/>
                  </a:cubicBezTo>
                  <a:cubicBezTo>
                    <a:pt x="18" y="238"/>
                    <a:pt x="18" y="238"/>
                    <a:pt x="18" y="238"/>
                  </a:cubicBezTo>
                  <a:cubicBezTo>
                    <a:pt x="17" y="239"/>
                    <a:pt x="17" y="239"/>
                    <a:pt x="17" y="239"/>
                  </a:cubicBezTo>
                  <a:cubicBezTo>
                    <a:pt x="17" y="241"/>
                    <a:pt x="17" y="241"/>
                    <a:pt x="17" y="241"/>
                  </a:cubicBezTo>
                  <a:cubicBezTo>
                    <a:pt x="17" y="242"/>
                    <a:pt x="17" y="242"/>
                    <a:pt x="17" y="242"/>
                  </a:cubicBezTo>
                  <a:cubicBezTo>
                    <a:pt x="18" y="242"/>
                    <a:pt x="18" y="242"/>
                    <a:pt x="18" y="242"/>
                  </a:cubicBezTo>
                  <a:cubicBezTo>
                    <a:pt x="19" y="242"/>
                    <a:pt x="19" y="242"/>
                    <a:pt x="19" y="242"/>
                  </a:cubicBezTo>
                  <a:cubicBezTo>
                    <a:pt x="18" y="243"/>
                    <a:pt x="18" y="243"/>
                    <a:pt x="18" y="243"/>
                  </a:cubicBezTo>
                  <a:cubicBezTo>
                    <a:pt x="17" y="243"/>
                    <a:pt x="17" y="243"/>
                    <a:pt x="17" y="243"/>
                  </a:cubicBezTo>
                  <a:cubicBezTo>
                    <a:pt x="16" y="244"/>
                    <a:pt x="16" y="244"/>
                    <a:pt x="16" y="244"/>
                  </a:cubicBezTo>
                  <a:cubicBezTo>
                    <a:pt x="16" y="245"/>
                    <a:pt x="16" y="245"/>
                    <a:pt x="16" y="245"/>
                  </a:cubicBezTo>
                  <a:cubicBezTo>
                    <a:pt x="16" y="246"/>
                    <a:pt x="16" y="246"/>
                    <a:pt x="16" y="246"/>
                  </a:cubicBezTo>
                  <a:cubicBezTo>
                    <a:pt x="16" y="247"/>
                    <a:pt x="16" y="247"/>
                    <a:pt x="16" y="247"/>
                  </a:cubicBezTo>
                  <a:cubicBezTo>
                    <a:pt x="15" y="247"/>
                    <a:pt x="15" y="247"/>
                    <a:pt x="15" y="247"/>
                  </a:cubicBezTo>
                  <a:cubicBezTo>
                    <a:pt x="14" y="248"/>
                    <a:pt x="14" y="248"/>
                    <a:pt x="14" y="248"/>
                  </a:cubicBezTo>
                  <a:cubicBezTo>
                    <a:pt x="15" y="249"/>
                    <a:pt x="15" y="249"/>
                    <a:pt x="15" y="249"/>
                  </a:cubicBezTo>
                  <a:cubicBezTo>
                    <a:pt x="16" y="251"/>
                    <a:pt x="16" y="251"/>
                    <a:pt x="16" y="251"/>
                  </a:cubicBezTo>
                  <a:cubicBezTo>
                    <a:pt x="19" y="251"/>
                    <a:pt x="19" y="251"/>
                    <a:pt x="19" y="251"/>
                  </a:cubicBezTo>
                  <a:cubicBezTo>
                    <a:pt x="20" y="252"/>
                    <a:pt x="20" y="252"/>
                    <a:pt x="20" y="252"/>
                  </a:cubicBezTo>
                  <a:cubicBezTo>
                    <a:pt x="19" y="252"/>
                    <a:pt x="19" y="252"/>
                    <a:pt x="19" y="252"/>
                  </a:cubicBezTo>
                  <a:cubicBezTo>
                    <a:pt x="19" y="252"/>
                    <a:pt x="19" y="252"/>
                    <a:pt x="19" y="252"/>
                  </a:cubicBezTo>
                  <a:cubicBezTo>
                    <a:pt x="19" y="254"/>
                    <a:pt x="19" y="254"/>
                    <a:pt x="19" y="254"/>
                  </a:cubicBezTo>
                  <a:cubicBezTo>
                    <a:pt x="20" y="254"/>
                    <a:pt x="20" y="254"/>
                    <a:pt x="20" y="254"/>
                  </a:cubicBezTo>
                  <a:cubicBezTo>
                    <a:pt x="21" y="253"/>
                    <a:pt x="21" y="253"/>
                    <a:pt x="21" y="253"/>
                  </a:cubicBezTo>
                  <a:cubicBezTo>
                    <a:pt x="21" y="254"/>
                    <a:pt x="21" y="254"/>
                    <a:pt x="21" y="254"/>
                  </a:cubicBezTo>
                  <a:cubicBezTo>
                    <a:pt x="20" y="255"/>
                    <a:pt x="20" y="255"/>
                    <a:pt x="20" y="255"/>
                  </a:cubicBezTo>
                  <a:cubicBezTo>
                    <a:pt x="19" y="255"/>
                    <a:pt x="19" y="255"/>
                    <a:pt x="19" y="255"/>
                  </a:cubicBezTo>
                  <a:cubicBezTo>
                    <a:pt x="19" y="256"/>
                    <a:pt x="19" y="256"/>
                    <a:pt x="19" y="256"/>
                  </a:cubicBezTo>
                  <a:cubicBezTo>
                    <a:pt x="19" y="257"/>
                    <a:pt x="19" y="257"/>
                    <a:pt x="19" y="257"/>
                  </a:cubicBezTo>
                  <a:cubicBezTo>
                    <a:pt x="20" y="257"/>
                    <a:pt x="20" y="257"/>
                    <a:pt x="20" y="257"/>
                  </a:cubicBezTo>
                  <a:cubicBezTo>
                    <a:pt x="20" y="257"/>
                    <a:pt x="20" y="257"/>
                    <a:pt x="20" y="257"/>
                  </a:cubicBezTo>
                  <a:cubicBezTo>
                    <a:pt x="21" y="258"/>
                    <a:pt x="21" y="258"/>
                    <a:pt x="21" y="258"/>
                  </a:cubicBezTo>
                  <a:cubicBezTo>
                    <a:pt x="22" y="258"/>
                    <a:pt x="22" y="258"/>
                    <a:pt x="22" y="258"/>
                  </a:cubicBezTo>
                  <a:cubicBezTo>
                    <a:pt x="22" y="258"/>
                    <a:pt x="22" y="258"/>
                    <a:pt x="22" y="258"/>
                  </a:cubicBezTo>
                  <a:cubicBezTo>
                    <a:pt x="22" y="259"/>
                    <a:pt x="22" y="259"/>
                    <a:pt x="22" y="259"/>
                  </a:cubicBezTo>
                  <a:cubicBezTo>
                    <a:pt x="23" y="260"/>
                    <a:pt x="23" y="260"/>
                    <a:pt x="23" y="260"/>
                  </a:cubicBezTo>
                  <a:cubicBezTo>
                    <a:pt x="22" y="260"/>
                    <a:pt x="22" y="260"/>
                    <a:pt x="22" y="260"/>
                  </a:cubicBezTo>
                  <a:cubicBezTo>
                    <a:pt x="22" y="260"/>
                    <a:pt x="22" y="260"/>
                    <a:pt x="22" y="260"/>
                  </a:cubicBezTo>
                  <a:cubicBezTo>
                    <a:pt x="21" y="260"/>
                    <a:pt x="21" y="260"/>
                    <a:pt x="21" y="260"/>
                  </a:cubicBezTo>
                  <a:cubicBezTo>
                    <a:pt x="21" y="260"/>
                    <a:pt x="21" y="260"/>
                    <a:pt x="21" y="260"/>
                  </a:cubicBezTo>
                  <a:cubicBezTo>
                    <a:pt x="22" y="262"/>
                    <a:pt x="22" y="262"/>
                    <a:pt x="22" y="262"/>
                  </a:cubicBezTo>
                  <a:cubicBezTo>
                    <a:pt x="22" y="262"/>
                    <a:pt x="22" y="262"/>
                    <a:pt x="22" y="262"/>
                  </a:cubicBezTo>
                  <a:cubicBezTo>
                    <a:pt x="23" y="263"/>
                    <a:pt x="23" y="263"/>
                    <a:pt x="23" y="263"/>
                  </a:cubicBezTo>
                  <a:cubicBezTo>
                    <a:pt x="23" y="264"/>
                    <a:pt x="23" y="264"/>
                    <a:pt x="23" y="264"/>
                  </a:cubicBezTo>
                  <a:cubicBezTo>
                    <a:pt x="24" y="265"/>
                    <a:pt x="24" y="265"/>
                    <a:pt x="24" y="265"/>
                  </a:cubicBezTo>
                  <a:cubicBezTo>
                    <a:pt x="25" y="265"/>
                    <a:pt x="25" y="265"/>
                    <a:pt x="25" y="265"/>
                  </a:cubicBezTo>
                  <a:cubicBezTo>
                    <a:pt x="25" y="263"/>
                    <a:pt x="25" y="263"/>
                    <a:pt x="25" y="263"/>
                  </a:cubicBezTo>
                  <a:cubicBezTo>
                    <a:pt x="25" y="262"/>
                    <a:pt x="25" y="262"/>
                    <a:pt x="25" y="262"/>
                  </a:cubicBezTo>
                  <a:cubicBezTo>
                    <a:pt x="25" y="262"/>
                    <a:pt x="25" y="262"/>
                    <a:pt x="25" y="262"/>
                  </a:cubicBezTo>
                  <a:cubicBezTo>
                    <a:pt x="26" y="262"/>
                    <a:pt x="26" y="262"/>
                    <a:pt x="26" y="262"/>
                  </a:cubicBezTo>
                  <a:cubicBezTo>
                    <a:pt x="26" y="263"/>
                    <a:pt x="26" y="263"/>
                    <a:pt x="26" y="263"/>
                  </a:cubicBezTo>
                  <a:cubicBezTo>
                    <a:pt x="26" y="264"/>
                    <a:pt x="26" y="264"/>
                    <a:pt x="26" y="264"/>
                  </a:cubicBezTo>
                  <a:cubicBezTo>
                    <a:pt x="27" y="263"/>
                    <a:pt x="27" y="263"/>
                    <a:pt x="27" y="263"/>
                  </a:cubicBezTo>
                  <a:cubicBezTo>
                    <a:pt x="28" y="262"/>
                    <a:pt x="28" y="262"/>
                    <a:pt x="28" y="262"/>
                  </a:cubicBezTo>
                  <a:cubicBezTo>
                    <a:pt x="28" y="261"/>
                    <a:pt x="28" y="261"/>
                    <a:pt x="28" y="261"/>
                  </a:cubicBezTo>
                  <a:cubicBezTo>
                    <a:pt x="27" y="261"/>
                    <a:pt x="27" y="261"/>
                    <a:pt x="27" y="261"/>
                  </a:cubicBezTo>
                  <a:cubicBezTo>
                    <a:pt x="25" y="261"/>
                    <a:pt x="25" y="261"/>
                    <a:pt x="25" y="261"/>
                  </a:cubicBezTo>
                  <a:cubicBezTo>
                    <a:pt x="25" y="260"/>
                    <a:pt x="25" y="260"/>
                    <a:pt x="25" y="260"/>
                  </a:cubicBezTo>
                  <a:cubicBezTo>
                    <a:pt x="26" y="260"/>
                    <a:pt x="26" y="260"/>
                    <a:pt x="26" y="260"/>
                  </a:cubicBezTo>
                  <a:cubicBezTo>
                    <a:pt x="28" y="261"/>
                    <a:pt x="28" y="261"/>
                    <a:pt x="28" y="261"/>
                  </a:cubicBezTo>
                  <a:cubicBezTo>
                    <a:pt x="29" y="261"/>
                    <a:pt x="29" y="261"/>
                    <a:pt x="29" y="261"/>
                  </a:cubicBezTo>
                  <a:cubicBezTo>
                    <a:pt x="30" y="262"/>
                    <a:pt x="30" y="262"/>
                    <a:pt x="30" y="262"/>
                  </a:cubicBezTo>
                  <a:cubicBezTo>
                    <a:pt x="30" y="260"/>
                    <a:pt x="30" y="260"/>
                    <a:pt x="30" y="260"/>
                  </a:cubicBezTo>
                  <a:cubicBezTo>
                    <a:pt x="28" y="260"/>
                    <a:pt x="28" y="260"/>
                    <a:pt x="28" y="260"/>
                  </a:cubicBezTo>
                  <a:cubicBezTo>
                    <a:pt x="26" y="260"/>
                    <a:pt x="26" y="260"/>
                    <a:pt x="26" y="260"/>
                  </a:cubicBezTo>
                  <a:cubicBezTo>
                    <a:pt x="26" y="259"/>
                    <a:pt x="26" y="259"/>
                    <a:pt x="26" y="259"/>
                  </a:cubicBezTo>
                  <a:cubicBezTo>
                    <a:pt x="27" y="259"/>
                    <a:pt x="27" y="259"/>
                    <a:pt x="27" y="259"/>
                  </a:cubicBezTo>
                  <a:cubicBezTo>
                    <a:pt x="29" y="260"/>
                    <a:pt x="29" y="260"/>
                    <a:pt x="29" y="260"/>
                  </a:cubicBezTo>
                  <a:cubicBezTo>
                    <a:pt x="31" y="261"/>
                    <a:pt x="31" y="261"/>
                    <a:pt x="31" y="261"/>
                  </a:cubicBezTo>
                  <a:cubicBezTo>
                    <a:pt x="31" y="262"/>
                    <a:pt x="31" y="262"/>
                    <a:pt x="31" y="262"/>
                  </a:cubicBezTo>
                  <a:cubicBezTo>
                    <a:pt x="30" y="263"/>
                    <a:pt x="30" y="263"/>
                    <a:pt x="30" y="263"/>
                  </a:cubicBezTo>
                  <a:cubicBezTo>
                    <a:pt x="30" y="264"/>
                    <a:pt x="30" y="264"/>
                    <a:pt x="30" y="264"/>
                  </a:cubicBezTo>
                  <a:cubicBezTo>
                    <a:pt x="31" y="266"/>
                    <a:pt x="31" y="266"/>
                    <a:pt x="31" y="266"/>
                  </a:cubicBezTo>
                  <a:cubicBezTo>
                    <a:pt x="31" y="267"/>
                    <a:pt x="31" y="267"/>
                    <a:pt x="31" y="267"/>
                  </a:cubicBezTo>
                  <a:cubicBezTo>
                    <a:pt x="30" y="267"/>
                    <a:pt x="30" y="267"/>
                    <a:pt x="30" y="267"/>
                  </a:cubicBezTo>
                  <a:cubicBezTo>
                    <a:pt x="30" y="266"/>
                    <a:pt x="30" y="266"/>
                    <a:pt x="30" y="266"/>
                  </a:cubicBezTo>
                  <a:cubicBezTo>
                    <a:pt x="29" y="264"/>
                    <a:pt x="29" y="264"/>
                    <a:pt x="29" y="264"/>
                  </a:cubicBezTo>
                  <a:cubicBezTo>
                    <a:pt x="29" y="263"/>
                    <a:pt x="29" y="263"/>
                    <a:pt x="29" y="263"/>
                  </a:cubicBezTo>
                  <a:cubicBezTo>
                    <a:pt x="28" y="264"/>
                    <a:pt x="28" y="264"/>
                    <a:pt x="28" y="264"/>
                  </a:cubicBezTo>
                  <a:cubicBezTo>
                    <a:pt x="28" y="265"/>
                    <a:pt x="28" y="265"/>
                    <a:pt x="28" y="265"/>
                  </a:cubicBezTo>
                  <a:cubicBezTo>
                    <a:pt x="29" y="266"/>
                    <a:pt x="29" y="266"/>
                    <a:pt x="29" y="266"/>
                  </a:cubicBezTo>
                  <a:cubicBezTo>
                    <a:pt x="28" y="267"/>
                    <a:pt x="28" y="267"/>
                    <a:pt x="28" y="267"/>
                  </a:cubicBezTo>
                  <a:cubicBezTo>
                    <a:pt x="28" y="266"/>
                    <a:pt x="28" y="266"/>
                    <a:pt x="28" y="266"/>
                  </a:cubicBezTo>
                  <a:cubicBezTo>
                    <a:pt x="27" y="265"/>
                    <a:pt x="27" y="265"/>
                    <a:pt x="27" y="265"/>
                  </a:cubicBezTo>
                  <a:cubicBezTo>
                    <a:pt x="27" y="265"/>
                    <a:pt x="27" y="265"/>
                    <a:pt x="27" y="265"/>
                  </a:cubicBezTo>
                  <a:cubicBezTo>
                    <a:pt x="26" y="266"/>
                    <a:pt x="26" y="266"/>
                    <a:pt x="26" y="266"/>
                  </a:cubicBezTo>
                  <a:cubicBezTo>
                    <a:pt x="24" y="266"/>
                    <a:pt x="24" y="266"/>
                    <a:pt x="24" y="266"/>
                  </a:cubicBezTo>
                  <a:cubicBezTo>
                    <a:pt x="23" y="266"/>
                    <a:pt x="23" y="266"/>
                    <a:pt x="23" y="266"/>
                  </a:cubicBezTo>
                  <a:cubicBezTo>
                    <a:pt x="24" y="267"/>
                    <a:pt x="24" y="267"/>
                    <a:pt x="24" y="267"/>
                  </a:cubicBezTo>
                  <a:cubicBezTo>
                    <a:pt x="24" y="269"/>
                    <a:pt x="24" y="269"/>
                    <a:pt x="24" y="269"/>
                  </a:cubicBezTo>
                  <a:cubicBezTo>
                    <a:pt x="25" y="269"/>
                    <a:pt x="25" y="269"/>
                    <a:pt x="25" y="269"/>
                  </a:cubicBezTo>
                  <a:cubicBezTo>
                    <a:pt x="25" y="270"/>
                    <a:pt x="25" y="270"/>
                    <a:pt x="25" y="270"/>
                  </a:cubicBezTo>
                  <a:cubicBezTo>
                    <a:pt x="25" y="271"/>
                    <a:pt x="25" y="271"/>
                    <a:pt x="25" y="271"/>
                  </a:cubicBezTo>
                  <a:cubicBezTo>
                    <a:pt x="25" y="271"/>
                    <a:pt x="25" y="271"/>
                    <a:pt x="25" y="271"/>
                  </a:cubicBezTo>
                  <a:cubicBezTo>
                    <a:pt x="26" y="271"/>
                    <a:pt x="26" y="271"/>
                    <a:pt x="26" y="271"/>
                  </a:cubicBezTo>
                  <a:cubicBezTo>
                    <a:pt x="26" y="270"/>
                    <a:pt x="26" y="270"/>
                    <a:pt x="26" y="270"/>
                  </a:cubicBezTo>
                  <a:cubicBezTo>
                    <a:pt x="27" y="271"/>
                    <a:pt x="27" y="271"/>
                    <a:pt x="27" y="271"/>
                  </a:cubicBezTo>
                  <a:cubicBezTo>
                    <a:pt x="28" y="271"/>
                    <a:pt x="28" y="271"/>
                    <a:pt x="28" y="271"/>
                  </a:cubicBezTo>
                  <a:cubicBezTo>
                    <a:pt x="28" y="272"/>
                    <a:pt x="28" y="272"/>
                    <a:pt x="28" y="272"/>
                  </a:cubicBezTo>
                  <a:cubicBezTo>
                    <a:pt x="27" y="272"/>
                    <a:pt x="27" y="272"/>
                    <a:pt x="27" y="272"/>
                  </a:cubicBezTo>
                  <a:cubicBezTo>
                    <a:pt x="26" y="273"/>
                    <a:pt x="26" y="273"/>
                    <a:pt x="26" y="273"/>
                  </a:cubicBezTo>
                  <a:cubicBezTo>
                    <a:pt x="26" y="273"/>
                    <a:pt x="26" y="273"/>
                    <a:pt x="26" y="273"/>
                  </a:cubicBezTo>
                  <a:cubicBezTo>
                    <a:pt x="28" y="273"/>
                    <a:pt x="28" y="273"/>
                    <a:pt x="28" y="273"/>
                  </a:cubicBezTo>
                  <a:cubicBezTo>
                    <a:pt x="29" y="274"/>
                    <a:pt x="29" y="274"/>
                    <a:pt x="29" y="274"/>
                  </a:cubicBezTo>
                  <a:cubicBezTo>
                    <a:pt x="30" y="274"/>
                    <a:pt x="30" y="274"/>
                    <a:pt x="30" y="274"/>
                  </a:cubicBezTo>
                  <a:cubicBezTo>
                    <a:pt x="31" y="273"/>
                    <a:pt x="31" y="273"/>
                    <a:pt x="31" y="273"/>
                  </a:cubicBezTo>
                  <a:cubicBezTo>
                    <a:pt x="30" y="272"/>
                    <a:pt x="30" y="272"/>
                    <a:pt x="30" y="272"/>
                  </a:cubicBezTo>
                  <a:cubicBezTo>
                    <a:pt x="30" y="271"/>
                    <a:pt x="30" y="271"/>
                    <a:pt x="30" y="271"/>
                  </a:cubicBezTo>
                  <a:cubicBezTo>
                    <a:pt x="30" y="270"/>
                    <a:pt x="30" y="270"/>
                    <a:pt x="30" y="270"/>
                  </a:cubicBezTo>
                  <a:cubicBezTo>
                    <a:pt x="30" y="270"/>
                    <a:pt x="30" y="270"/>
                    <a:pt x="30" y="270"/>
                  </a:cubicBezTo>
                  <a:cubicBezTo>
                    <a:pt x="29" y="270"/>
                    <a:pt x="29" y="270"/>
                    <a:pt x="29" y="270"/>
                  </a:cubicBezTo>
                  <a:cubicBezTo>
                    <a:pt x="29" y="270"/>
                    <a:pt x="29" y="270"/>
                    <a:pt x="29" y="270"/>
                  </a:cubicBezTo>
                  <a:cubicBezTo>
                    <a:pt x="30" y="269"/>
                    <a:pt x="30" y="269"/>
                    <a:pt x="30" y="269"/>
                  </a:cubicBezTo>
                  <a:cubicBezTo>
                    <a:pt x="30" y="269"/>
                    <a:pt x="30" y="269"/>
                    <a:pt x="30" y="269"/>
                  </a:cubicBezTo>
                  <a:cubicBezTo>
                    <a:pt x="30" y="268"/>
                    <a:pt x="30" y="268"/>
                    <a:pt x="30" y="268"/>
                  </a:cubicBezTo>
                  <a:cubicBezTo>
                    <a:pt x="32" y="269"/>
                    <a:pt x="32" y="269"/>
                    <a:pt x="32" y="269"/>
                  </a:cubicBezTo>
                  <a:cubicBezTo>
                    <a:pt x="32" y="269"/>
                    <a:pt x="32" y="269"/>
                    <a:pt x="32" y="269"/>
                  </a:cubicBezTo>
                  <a:cubicBezTo>
                    <a:pt x="32" y="269"/>
                    <a:pt x="32" y="269"/>
                    <a:pt x="32" y="269"/>
                  </a:cubicBezTo>
                  <a:cubicBezTo>
                    <a:pt x="33" y="269"/>
                    <a:pt x="33" y="269"/>
                    <a:pt x="33" y="269"/>
                  </a:cubicBezTo>
                  <a:cubicBezTo>
                    <a:pt x="33" y="269"/>
                    <a:pt x="33" y="269"/>
                    <a:pt x="33" y="269"/>
                  </a:cubicBezTo>
                  <a:cubicBezTo>
                    <a:pt x="35" y="269"/>
                    <a:pt x="35" y="269"/>
                    <a:pt x="35" y="269"/>
                  </a:cubicBezTo>
                  <a:cubicBezTo>
                    <a:pt x="36" y="269"/>
                    <a:pt x="36" y="269"/>
                    <a:pt x="36" y="269"/>
                  </a:cubicBezTo>
                  <a:cubicBezTo>
                    <a:pt x="37" y="269"/>
                    <a:pt x="37" y="269"/>
                    <a:pt x="37" y="269"/>
                  </a:cubicBezTo>
                  <a:cubicBezTo>
                    <a:pt x="38" y="269"/>
                    <a:pt x="38" y="269"/>
                    <a:pt x="38" y="269"/>
                  </a:cubicBezTo>
                  <a:cubicBezTo>
                    <a:pt x="38" y="269"/>
                    <a:pt x="38" y="269"/>
                    <a:pt x="38" y="269"/>
                  </a:cubicBezTo>
                  <a:cubicBezTo>
                    <a:pt x="37" y="270"/>
                    <a:pt x="37" y="270"/>
                    <a:pt x="37" y="270"/>
                  </a:cubicBezTo>
                  <a:cubicBezTo>
                    <a:pt x="37" y="270"/>
                    <a:pt x="37" y="270"/>
                    <a:pt x="37" y="270"/>
                  </a:cubicBezTo>
                  <a:cubicBezTo>
                    <a:pt x="36" y="270"/>
                    <a:pt x="36" y="270"/>
                    <a:pt x="36" y="270"/>
                  </a:cubicBezTo>
                  <a:cubicBezTo>
                    <a:pt x="35" y="270"/>
                    <a:pt x="35" y="270"/>
                    <a:pt x="35" y="270"/>
                  </a:cubicBezTo>
                  <a:cubicBezTo>
                    <a:pt x="35" y="270"/>
                    <a:pt x="35" y="270"/>
                    <a:pt x="35" y="270"/>
                  </a:cubicBezTo>
                  <a:cubicBezTo>
                    <a:pt x="33" y="272"/>
                    <a:pt x="33" y="272"/>
                    <a:pt x="33" y="272"/>
                  </a:cubicBezTo>
                  <a:cubicBezTo>
                    <a:pt x="32" y="272"/>
                    <a:pt x="32" y="272"/>
                    <a:pt x="32" y="272"/>
                  </a:cubicBezTo>
                  <a:cubicBezTo>
                    <a:pt x="32" y="272"/>
                    <a:pt x="32" y="272"/>
                    <a:pt x="32" y="272"/>
                  </a:cubicBezTo>
                  <a:cubicBezTo>
                    <a:pt x="31" y="272"/>
                    <a:pt x="31" y="272"/>
                    <a:pt x="31" y="272"/>
                  </a:cubicBezTo>
                  <a:cubicBezTo>
                    <a:pt x="31" y="273"/>
                    <a:pt x="31" y="273"/>
                    <a:pt x="31" y="273"/>
                  </a:cubicBezTo>
                  <a:cubicBezTo>
                    <a:pt x="31" y="274"/>
                    <a:pt x="31" y="274"/>
                    <a:pt x="31" y="274"/>
                  </a:cubicBezTo>
                  <a:cubicBezTo>
                    <a:pt x="30" y="274"/>
                    <a:pt x="30" y="274"/>
                    <a:pt x="30" y="274"/>
                  </a:cubicBezTo>
                  <a:cubicBezTo>
                    <a:pt x="30" y="275"/>
                    <a:pt x="30" y="275"/>
                    <a:pt x="30" y="275"/>
                  </a:cubicBezTo>
                  <a:cubicBezTo>
                    <a:pt x="31" y="275"/>
                    <a:pt x="31" y="275"/>
                    <a:pt x="31" y="275"/>
                  </a:cubicBezTo>
                  <a:cubicBezTo>
                    <a:pt x="30" y="276"/>
                    <a:pt x="30" y="276"/>
                    <a:pt x="30" y="276"/>
                  </a:cubicBezTo>
                  <a:cubicBezTo>
                    <a:pt x="30" y="276"/>
                    <a:pt x="30" y="276"/>
                    <a:pt x="30" y="276"/>
                  </a:cubicBezTo>
                  <a:cubicBezTo>
                    <a:pt x="32" y="277"/>
                    <a:pt x="32" y="277"/>
                    <a:pt x="32" y="277"/>
                  </a:cubicBezTo>
                  <a:cubicBezTo>
                    <a:pt x="34" y="278"/>
                    <a:pt x="34" y="278"/>
                    <a:pt x="34" y="278"/>
                  </a:cubicBezTo>
                  <a:cubicBezTo>
                    <a:pt x="34" y="278"/>
                    <a:pt x="34" y="278"/>
                    <a:pt x="34" y="278"/>
                  </a:cubicBezTo>
                  <a:cubicBezTo>
                    <a:pt x="34" y="278"/>
                    <a:pt x="34" y="278"/>
                    <a:pt x="34" y="278"/>
                  </a:cubicBezTo>
                  <a:cubicBezTo>
                    <a:pt x="34" y="277"/>
                    <a:pt x="34" y="277"/>
                    <a:pt x="34" y="277"/>
                  </a:cubicBezTo>
                  <a:cubicBezTo>
                    <a:pt x="35" y="276"/>
                    <a:pt x="35" y="276"/>
                    <a:pt x="35" y="276"/>
                  </a:cubicBezTo>
                  <a:cubicBezTo>
                    <a:pt x="35" y="276"/>
                    <a:pt x="35" y="276"/>
                    <a:pt x="35" y="276"/>
                  </a:cubicBezTo>
                  <a:cubicBezTo>
                    <a:pt x="36" y="275"/>
                    <a:pt x="36" y="275"/>
                    <a:pt x="36" y="275"/>
                  </a:cubicBezTo>
                  <a:cubicBezTo>
                    <a:pt x="35" y="274"/>
                    <a:pt x="35" y="274"/>
                    <a:pt x="35" y="274"/>
                  </a:cubicBezTo>
                  <a:cubicBezTo>
                    <a:pt x="36" y="274"/>
                    <a:pt x="36" y="274"/>
                    <a:pt x="36" y="274"/>
                  </a:cubicBezTo>
                  <a:cubicBezTo>
                    <a:pt x="37" y="273"/>
                    <a:pt x="37" y="273"/>
                    <a:pt x="37" y="273"/>
                  </a:cubicBezTo>
                  <a:cubicBezTo>
                    <a:pt x="38" y="271"/>
                    <a:pt x="38" y="271"/>
                    <a:pt x="38" y="271"/>
                  </a:cubicBezTo>
                  <a:cubicBezTo>
                    <a:pt x="39" y="271"/>
                    <a:pt x="39" y="271"/>
                    <a:pt x="39" y="271"/>
                  </a:cubicBezTo>
                  <a:cubicBezTo>
                    <a:pt x="39" y="271"/>
                    <a:pt x="39" y="271"/>
                    <a:pt x="39" y="271"/>
                  </a:cubicBezTo>
                  <a:cubicBezTo>
                    <a:pt x="40" y="271"/>
                    <a:pt x="40" y="271"/>
                    <a:pt x="40" y="271"/>
                  </a:cubicBezTo>
                  <a:cubicBezTo>
                    <a:pt x="41" y="271"/>
                    <a:pt x="41" y="271"/>
                    <a:pt x="41" y="271"/>
                  </a:cubicBezTo>
                  <a:cubicBezTo>
                    <a:pt x="41" y="272"/>
                    <a:pt x="41" y="272"/>
                    <a:pt x="41" y="272"/>
                  </a:cubicBezTo>
                  <a:cubicBezTo>
                    <a:pt x="40" y="272"/>
                    <a:pt x="40" y="272"/>
                    <a:pt x="40" y="272"/>
                  </a:cubicBezTo>
                  <a:cubicBezTo>
                    <a:pt x="40" y="273"/>
                    <a:pt x="40" y="273"/>
                    <a:pt x="40" y="273"/>
                  </a:cubicBezTo>
                  <a:cubicBezTo>
                    <a:pt x="39" y="274"/>
                    <a:pt x="39" y="274"/>
                    <a:pt x="39" y="274"/>
                  </a:cubicBezTo>
                  <a:cubicBezTo>
                    <a:pt x="38" y="275"/>
                    <a:pt x="38" y="275"/>
                    <a:pt x="38" y="275"/>
                  </a:cubicBezTo>
                  <a:cubicBezTo>
                    <a:pt x="38" y="276"/>
                    <a:pt x="38" y="276"/>
                    <a:pt x="38" y="276"/>
                  </a:cubicBezTo>
                  <a:cubicBezTo>
                    <a:pt x="39" y="277"/>
                    <a:pt x="39" y="277"/>
                    <a:pt x="39" y="277"/>
                  </a:cubicBezTo>
                  <a:cubicBezTo>
                    <a:pt x="38" y="278"/>
                    <a:pt x="38" y="278"/>
                    <a:pt x="38" y="278"/>
                  </a:cubicBezTo>
                  <a:cubicBezTo>
                    <a:pt x="37" y="278"/>
                    <a:pt x="37" y="278"/>
                    <a:pt x="37" y="278"/>
                  </a:cubicBezTo>
                  <a:cubicBezTo>
                    <a:pt x="37" y="278"/>
                    <a:pt x="37" y="278"/>
                    <a:pt x="37" y="278"/>
                  </a:cubicBezTo>
                  <a:cubicBezTo>
                    <a:pt x="38" y="277"/>
                    <a:pt x="38" y="277"/>
                    <a:pt x="38" y="277"/>
                  </a:cubicBezTo>
                  <a:cubicBezTo>
                    <a:pt x="38" y="276"/>
                    <a:pt x="38" y="276"/>
                    <a:pt x="38" y="276"/>
                  </a:cubicBezTo>
                  <a:cubicBezTo>
                    <a:pt x="37" y="276"/>
                    <a:pt x="37" y="276"/>
                    <a:pt x="37" y="276"/>
                  </a:cubicBezTo>
                  <a:cubicBezTo>
                    <a:pt x="37" y="276"/>
                    <a:pt x="37" y="276"/>
                    <a:pt x="37" y="276"/>
                  </a:cubicBezTo>
                  <a:cubicBezTo>
                    <a:pt x="36" y="277"/>
                    <a:pt x="36" y="277"/>
                    <a:pt x="36" y="277"/>
                  </a:cubicBezTo>
                  <a:cubicBezTo>
                    <a:pt x="36" y="277"/>
                    <a:pt x="36" y="277"/>
                    <a:pt x="36" y="277"/>
                  </a:cubicBezTo>
                  <a:cubicBezTo>
                    <a:pt x="35" y="277"/>
                    <a:pt x="35" y="277"/>
                    <a:pt x="35" y="277"/>
                  </a:cubicBezTo>
                  <a:cubicBezTo>
                    <a:pt x="35" y="277"/>
                    <a:pt x="35" y="277"/>
                    <a:pt x="35" y="277"/>
                  </a:cubicBezTo>
                  <a:cubicBezTo>
                    <a:pt x="35" y="278"/>
                    <a:pt x="35" y="278"/>
                    <a:pt x="35" y="278"/>
                  </a:cubicBezTo>
                  <a:cubicBezTo>
                    <a:pt x="37" y="280"/>
                    <a:pt x="37" y="280"/>
                    <a:pt x="37" y="280"/>
                  </a:cubicBezTo>
                  <a:cubicBezTo>
                    <a:pt x="39" y="281"/>
                    <a:pt x="39" y="281"/>
                    <a:pt x="39" y="281"/>
                  </a:cubicBezTo>
                  <a:cubicBezTo>
                    <a:pt x="40" y="281"/>
                    <a:pt x="40" y="281"/>
                    <a:pt x="40" y="281"/>
                  </a:cubicBezTo>
                  <a:cubicBezTo>
                    <a:pt x="41" y="281"/>
                    <a:pt x="41" y="281"/>
                    <a:pt x="41" y="281"/>
                  </a:cubicBezTo>
                  <a:cubicBezTo>
                    <a:pt x="42" y="282"/>
                    <a:pt x="42" y="282"/>
                    <a:pt x="42" y="282"/>
                  </a:cubicBezTo>
                  <a:cubicBezTo>
                    <a:pt x="43" y="281"/>
                    <a:pt x="43" y="281"/>
                    <a:pt x="43" y="281"/>
                  </a:cubicBezTo>
                  <a:cubicBezTo>
                    <a:pt x="43" y="280"/>
                    <a:pt x="43" y="280"/>
                    <a:pt x="43" y="280"/>
                  </a:cubicBezTo>
                  <a:cubicBezTo>
                    <a:pt x="43" y="278"/>
                    <a:pt x="43" y="278"/>
                    <a:pt x="43" y="278"/>
                  </a:cubicBezTo>
                  <a:cubicBezTo>
                    <a:pt x="43" y="277"/>
                    <a:pt x="43" y="277"/>
                    <a:pt x="43" y="277"/>
                  </a:cubicBezTo>
                  <a:cubicBezTo>
                    <a:pt x="43" y="276"/>
                    <a:pt x="43" y="276"/>
                    <a:pt x="43" y="276"/>
                  </a:cubicBezTo>
                  <a:cubicBezTo>
                    <a:pt x="43" y="274"/>
                    <a:pt x="43" y="274"/>
                    <a:pt x="43" y="274"/>
                  </a:cubicBezTo>
                  <a:cubicBezTo>
                    <a:pt x="43" y="272"/>
                    <a:pt x="43" y="272"/>
                    <a:pt x="43" y="272"/>
                  </a:cubicBezTo>
                  <a:cubicBezTo>
                    <a:pt x="43" y="271"/>
                    <a:pt x="43" y="271"/>
                    <a:pt x="43" y="271"/>
                  </a:cubicBezTo>
                  <a:cubicBezTo>
                    <a:pt x="43" y="270"/>
                    <a:pt x="43" y="270"/>
                    <a:pt x="43" y="270"/>
                  </a:cubicBezTo>
                  <a:cubicBezTo>
                    <a:pt x="44" y="269"/>
                    <a:pt x="44" y="269"/>
                    <a:pt x="44" y="269"/>
                  </a:cubicBezTo>
                  <a:cubicBezTo>
                    <a:pt x="46" y="268"/>
                    <a:pt x="46" y="268"/>
                    <a:pt x="46" y="268"/>
                  </a:cubicBezTo>
                  <a:cubicBezTo>
                    <a:pt x="47" y="267"/>
                    <a:pt x="47" y="267"/>
                    <a:pt x="47" y="267"/>
                  </a:cubicBezTo>
                  <a:cubicBezTo>
                    <a:pt x="48" y="267"/>
                    <a:pt x="48" y="267"/>
                    <a:pt x="48" y="267"/>
                  </a:cubicBezTo>
                  <a:cubicBezTo>
                    <a:pt x="49" y="267"/>
                    <a:pt x="49" y="267"/>
                    <a:pt x="49" y="267"/>
                  </a:cubicBezTo>
                  <a:cubicBezTo>
                    <a:pt x="48" y="265"/>
                    <a:pt x="48" y="265"/>
                    <a:pt x="48" y="265"/>
                  </a:cubicBezTo>
                  <a:cubicBezTo>
                    <a:pt x="49" y="265"/>
                    <a:pt x="49" y="265"/>
                    <a:pt x="49" y="265"/>
                  </a:cubicBezTo>
                  <a:cubicBezTo>
                    <a:pt x="51" y="264"/>
                    <a:pt x="51" y="264"/>
                    <a:pt x="51" y="264"/>
                  </a:cubicBezTo>
                  <a:cubicBezTo>
                    <a:pt x="52" y="265"/>
                    <a:pt x="52" y="265"/>
                    <a:pt x="52" y="265"/>
                  </a:cubicBezTo>
                  <a:cubicBezTo>
                    <a:pt x="53" y="265"/>
                    <a:pt x="53" y="265"/>
                    <a:pt x="53" y="265"/>
                  </a:cubicBezTo>
                  <a:cubicBezTo>
                    <a:pt x="53" y="265"/>
                    <a:pt x="53" y="265"/>
                    <a:pt x="53" y="265"/>
                  </a:cubicBezTo>
                  <a:close/>
                  <a:moveTo>
                    <a:pt x="66" y="298"/>
                  </a:moveTo>
                  <a:cubicBezTo>
                    <a:pt x="66" y="299"/>
                    <a:pt x="66" y="299"/>
                    <a:pt x="66" y="299"/>
                  </a:cubicBezTo>
                  <a:cubicBezTo>
                    <a:pt x="67" y="298"/>
                    <a:pt x="67" y="298"/>
                    <a:pt x="67" y="298"/>
                  </a:cubicBezTo>
                  <a:cubicBezTo>
                    <a:pt x="66" y="298"/>
                    <a:pt x="66" y="298"/>
                    <a:pt x="66" y="298"/>
                  </a:cubicBezTo>
                  <a:cubicBezTo>
                    <a:pt x="66" y="298"/>
                    <a:pt x="66" y="298"/>
                    <a:pt x="66" y="298"/>
                  </a:cubicBezTo>
                  <a:close/>
                  <a:moveTo>
                    <a:pt x="9" y="184"/>
                  </a:moveTo>
                  <a:cubicBezTo>
                    <a:pt x="8" y="184"/>
                    <a:pt x="8" y="184"/>
                    <a:pt x="8" y="184"/>
                  </a:cubicBezTo>
                  <a:cubicBezTo>
                    <a:pt x="7" y="184"/>
                    <a:pt x="7" y="184"/>
                    <a:pt x="7" y="184"/>
                  </a:cubicBezTo>
                  <a:cubicBezTo>
                    <a:pt x="7" y="184"/>
                    <a:pt x="7" y="184"/>
                    <a:pt x="7" y="184"/>
                  </a:cubicBezTo>
                  <a:cubicBezTo>
                    <a:pt x="8" y="186"/>
                    <a:pt x="8" y="186"/>
                    <a:pt x="8" y="186"/>
                  </a:cubicBezTo>
                  <a:cubicBezTo>
                    <a:pt x="8" y="186"/>
                    <a:pt x="8" y="186"/>
                    <a:pt x="8" y="186"/>
                  </a:cubicBezTo>
                  <a:cubicBezTo>
                    <a:pt x="9" y="188"/>
                    <a:pt x="9" y="188"/>
                    <a:pt x="9" y="188"/>
                  </a:cubicBezTo>
                  <a:cubicBezTo>
                    <a:pt x="9" y="188"/>
                    <a:pt x="9" y="188"/>
                    <a:pt x="9" y="188"/>
                  </a:cubicBezTo>
                  <a:cubicBezTo>
                    <a:pt x="8" y="187"/>
                    <a:pt x="8" y="187"/>
                    <a:pt x="8" y="187"/>
                  </a:cubicBezTo>
                  <a:cubicBezTo>
                    <a:pt x="7" y="188"/>
                    <a:pt x="7" y="188"/>
                    <a:pt x="7" y="188"/>
                  </a:cubicBezTo>
                  <a:cubicBezTo>
                    <a:pt x="7" y="190"/>
                    <a:pt x="7" y="190"/>
                    <a:pt x="7" y="190"/>
                  </a:cubicBezTo>
                  <a:cubicBezTo>
                    <a:pt x="7" y="190"/>
                    <a:pt x="7" y="190"/>
                    <a:pt x="7" y="190"/>
                  </a:cubicBezTo>
                  <a:cubicBezTo>
                    <a:pt x="5" y="190"/>
                    <a:pt x="5" y="190"/>
                    <a:pt x="5" y="190"/>
                  </a:cubicBezTo>
                  <a:cubicBezTo>
                    <a:pt x="4" y="190"/>
                    <a:pt x="4" y="190"/>
                    <a:pt x="4" y="190"/>
                  </a:cubicBezTo>
                  <a:cubicBezTo>
                    <a:pt x="4" y="188"/>
                    <a:pt x="4" y="188"/>
                    <a:pt x="4" y="188"/>
                  </a:cubicBezTo>
                  <a:cubicBezTo>
                    <a:pt x="4" y="184"/>
                    <a:pt x="4" y="184"/>
                    <a:pt x="4" y="184"/>
                  </a:cubicBezTo>
                  <a:cubicBezTo>
                    <a:pt x="4" y="183"/>
                    <a:pt x="4" y="183"/>
                    <a:pt x="4" y="183"/>
                  </a:cubicBezTo>
                  <a:cubicBezTo>
                    <a:pt x="3" y="183"/>
                    <a:pt x="3" y="183"/>
                    <a:pt x="3" y="183"/>
                  </a:cubicBezTo>
                  <a:cubicBezTo>
                    <a:pt x="3" y="182"/>
                    <a:pt x="3" y="182"/>
                    <a:pt x="3" y="182"/>
                  </a:cubicBezTo>
                  <a:cubicBezTo>
                    <a:pt x="3" y="181"/>
                    <a:pt x="3" y="181"/>
                    <a:pt x="3" y="181"/>
                  </a:cubicBezTo>
                  <a:cubicBezTo>
                    <a:pt x="4" y="180"/>
                    <a:pt x="4" y="180"/>
                    <a:pt x="4" y="180"/>
                  </a:cubicBezTo>
                  <a:cubicBezTo>
                    <a:pt x="4" y="179"/>
                    <a:pt x="4" y="179"/>
                    <a:pt x="4" y="179"/>
                  </a:cubicBezTo>
                  <a:cubicBezTo>
                    <a:pt x="4" y="179"/>
                    <a:pt x="4" y="179"/>
                    <a:pt x="4" y="179"/>
                  </a:cubicBezTo>
                  <a:cubicBezTo>
                    <a:pt x="4" y="178"/>
                    <a:pt x="4" y="178"/>
                    <a:pt x="4" y="178"/>
                  </a:cubicBezTo>
                  <a:cubicBezTo>
                    <a:pt x="5" y="177"/>
                    <a:pt x="5" y="177"/>
                    <a:pt x="5" y="177"/>
                  </a:cubicBezTo>
                  <a:cubicBezTo>
                    <a:pt x="6" y="177"/>
                    <a:pt x="6" y="177"/>
                    <a:pt x="6" y="177"/>
                  </a:cubicBezTo>
                  <a:cubicBezTo>
                    <a:pt x="7" y="178"/>
                    <a:pt x="7" y="178"/>
                    <a:pt x="7" y="178"/>
                  </a:cubicBezTo>
                  <a:cubicBezTo>
                    <a:pt x="8" y="179"/>
                    <a:pt x="8" y="179"/>
                    <a:pt x="8" y="179"/>
                  </a:cubicBezTo>
                  <a:cubicBezTo>
                    <a:pt x="8" y="181"/>
                    <a:pt x="8" y="181"/>
                    <a:pt x="8" y="181"/>
                  </a:cubicBezTo>
                  <a:cubicBezTo>
                    <a:pt x="8" y="181"/>
                    <a:pt x="8" y="181"/>
                    <a:pt x="8" y="181"/>
                  </a:cubicBezTo>
                  <a:cubicBezTo>
                    <a:pt x="8" y="183"/>
                    <a:pt x="8" y="183"/>
                    <a:pt x="8" y="183"/>
                  </a:cubicBezTo>
                  <a:cubicBezTo>
                    <a:pt x="7" y="182"/>
                    <a:pt x="7" y="182"/>
                    <a:pt x="7" y="182"/>
                  </a:cubicBezTo>
                  <a:cubicBezTo>
                    <a:pt x="8" y="183"/>
                    <a:pt x="8" y="183"/>
                    <a:pt x="8" y="183"/>
                  </a:cubicBezTo>
                  <a:cubicBezTo>
                    <a:pt x="9" y="184"/>
                    <a:pt x="9" y="184"/>
                    <a:pt x="9" y="184"/>
                  </a:cubicBezTo>
                  <a:cubicBezTo>
                    <a:pt x="9" y="184"/>
                    <a:pt x="9" y="184"/>
                    <a:pt x="9" y="184"/>
                  </a:cubicBezTo>
                  <a:close/>
                  <a:moveTo>
                    <a:pt x="10" y="181"/>
                  </a:moveTo>
                  <a:cubicBezTo>
                    <a:pt x="11" y="181"/>
                    <a:pt x="11" y="181"/>
                    <a:pt x="11" y="181"/>
                  </a:cubicBezTo>
                  <a:cubicBezTo>
                    <a:pt x="11" y="181"/>
                    <a:pt x="11" y="181"/>
                    <a:pt x="11" y="181"/>
                  </a:cubicBezTo>
                  <a:cubicBezTo>
                    <a:pt x="11" y="182"/>
                    <a:pt x="11" y="182"/>
                    <a:pt x="11" y="182"/>
                  </a:cubicBezTo>
                  <a:cubicBezTo>
                    <a:pt x="10" y="181"/>
                    <a:pt x="10" y="181"/>
                    <a:pt x="10" y="181"/>
                  </a:cubicBezTo>
                  <a:close/>
                  <a:moveTo>
                    <a:pt x="2" y="193"/>
                  </a:moveTo>
                  <a:cubicBezTo>
                    <a:pt x="3" y="192"/>
                    <a:pt x="3" y="192"/>
                    <a:pt x="3" y="192"/>
                  </a:cubicBezTo>
                  <a:cubicBezTo>
                    <a:pt x="4" y="192"/>
                    <a:pt x="4" y="192"/>
                    <a:pt x="4" y="192"/>
                  </a:cubicBezTo>
                  <a:cubicBezTo>
                    <a:pt x="5" y="193"/>
                    <a:pt x="5" y="193"/>
                    <a:pt x="5" y="193"/>
                  </a:cubicBezTo>
                  <a:cubicBezTo>
                    <a:pt x="3" y="194"/>
                    <a:pt x="3" y="194"/>
                    <a:pt x="3" y="194"/>
                  </a:cubicBezTo>
                  <a:cubicBezTo>
                    <a:pt x="2" y="193"/>
                    <a:pt x="2" y="193"/>
                    <a:pt x="2" y="193"/>
                  </a:cubicBezTo>
                  <a:close/>
                  <a:moveTo>
                    <a:pt x="11" y="194"/>
                  </a:moveTo>
                  <a:cubicBezTo>
                    <a:pt x="12" y="194"/>
                    <a:pt x="12" y="194"/>
                    <a:pt x="12" y="194"/>
                  </a:cubicBezTo>
                  <a:cubicBezTo>
                    <a:pt x="12" y="194"/>
                    <a:pt x="12" y="194"/>
                    <a:pt x="12" y="194"/>
                  </a:cubicBezTo>
                  <a:cubicBezTo>
                    <a:pt x="11" y="195"/>
                    <a:pt x="11" y="195"/>
                    <a:pt x="11" y="195"/>
                  </a:cubicBezTo>
                  <a:cubicBezTo>
                    <a:pt x="11" y="194"/>
                    <a:pt x="11" y="194"/>
                    <a:pt x="11" y="194"/>
                  </a:cubicBezTo>
                  <a:close/>
                  <a:moveTo>
                    <a:pt x="9" y="194"/>
                  </a:moveTo>
                  <a:cubicBezTo>
                    <a:pt x="10" y="194"/>
                    <a:pt x="10" y="194"/>
                    <a:pt x="10" y="194"/>
                  </a:cubicBezTo>
                  <a:cubicBezTo>
                    <a:pt x="10" y="196"/>
                    <a:pt x="10" y="196"/>
                    <a:pt x="10" y="196"/>
                  </a:cubicBezTo>
                  <a:cubicBezTo>
                    <a:pt x="9" y="196"/>
                    <a:pt x="9" y="196"/>
                    <a:pt x="9" y="196"/>
                  </a:cubicBezTo>
                  <a:cubicBezTo>
                    <a:pt x="9" y="195"/>
                    <a:pt x="9" y="195"/>
                    <a:pt x="9" y="195"/>
                  </a:cubicBezTo>
                  <a:cubicBezTo>
                    <a:pt x="8" y="195"/>
                    <a:pt x="8" y="195"/>
                    <a:pt x="8" y="195"/>
                  </a:cubicBezTo>
                  <a:cubicBezTo>
                    <a:pt x="9" y="194"/>
                    <a:pt x="9" y="194"/>
                    <a:pt x="9" y="194"/>
                  </a:cubicBezTo>
                  <a:close/>
                  <a:moveTo>
                    <a:pt x="6" y="194"/>
                  </a:moveTo>
                  <a:cubicBezTo>
                    <a:pt x="7" y="193"/>
                    <a:pt x="7" y="193"/>
                    <a:pt x="7" y="193"/>
                  </a:cubicBezTo>
                  <a:cubicBezTo>
                    <a:pt x="8" y="194"/>
                    <a:pt x="8" y="194"/>
                    <a:pt x="8" y="194"/>
                  </a:cubicBezTo>
                  <a:cubicBezTo>
                    <a:pt x="7" y="194"/>
                    <a:pt x="7" y="194"/>
                    <a:pt x="7" y="194"/>
                  </a:cubicBezTo>
                  <a:cubicBezTo>
                    <a:pt x="6" y="194"/>
                    <a:pt x="6" y="194"/>
                    <a:pt x="6" y="194"/>
                  </a:cubicBezTo>
                  <a:close/>
                  <a:moveTo>
                    <a:pt x="7" y="196"/>
                  </a:moveTo>
                  <a:cubicBezTo>
                    <a:pt x="7" y="196"/>
                    <a:pt x="7" y="196"/>
                    <a:pt x="7" y="196"/>
                  </a:cubicBezTo>
                  <a:cubicBezTo>
                    <a:pt x="8" y="196"/>
                    <a:pt x="8" y="196"/>
                    <a:pt x="8" y="196"/>
                  </a:cubicBezTo>
                  <a:cubicBezTo>
                    <a:pt x="7" y="197"/>
                    <a:pt x="7" y="197"/>
                    <a:pt x="7" y="197"/>
                  </a:cubicBezTo>
                  <a:cubicBezTo>
                    <a:pt x="7" y="196"/>
                    <a:pt x="7" y="196"/>
                    <a:pt x="7" y="196"/>
                  </a:cubicBezTo>
                  <a:close/>
                  <a:moveTo>
                    <a:pt x="5" y="198"/>
                  </a:moveTo>
                  <a:cubicBezTo>
                    <a:pt x="6" y="197"/>
                    <a:pt x="6" y="197"/>
                    <a:pt x="6" y="197"/>
                  </a:cubicBezTo>
                  <a:cubicBezTo>
                    <a:pt x="6" y="197"/>
                    <a:pt x="6" y="197"/>
                    <a:pt x="6" y="197"/>
                  </a:cubicBezTo>
                  <a:cubicBezTo>
                    <a:pt x="7" y="198"/>
                    <a:pt x="7" y="198"/>
                    <a:pt x="7" y="198"/>
                  </a:cubicBezTo>
                  <a:cubicBezTo>
                    <a:pt x="7" y="198"/>
                    <a:pt x="7" y="198"/>
                    <a:pt x="7" y="198"/>
                  </a:cubicBezTo>
                  <a:cubicBezTo>
                    <a:pt x="6" y="198"/>
                    <a:pt x="6" y="198"/>
                    <a:pt x="6" y="198"/>
                  </a:cubicBezTo>
                  <a:cubicBezTo>
                    <a:pt x="5" y="198"/>
                    <a:pt x="5" y="198"/>
                    <a:pt x="5" y="198"/>
                  </a:cubicBezTo>
                  <a:cubicBezTo>
                    <a:pt x="5" y="198"/>
                    <a:pt x="5" y="198"/>
                    <a:pt x="5" y="198"/>
                  </a:cubicBezTo>
                  <a:close/>
                  <a:moveTo>
                    <a:pt x="4" y="200"/>
                  </a:moveTo>
                  <a:cubicBezTo>
                    <a:pt x="5" y="200"/>
                    <a:pt x="5" y="200"/>
                    <a:pt x="5" y="200"/>
                  </a:cubicBezTo>
                  <a:cubicBezTo>
                    <a:pt x="4" y="201"/>
                    <a:pt x="4" y="201"/>
                    <a:pt x="4" y="201"/>
                  </a:cubicBezTo>
                  <a:cubicBezTo>
                    <a:pt x="3" y="201"/>
                    <a:pt x="3" y="201"/>
                    <a:pt x="3" y="201"/>
                  </a:cubicBezTo>
                  <a:cubicBezTo>
                    <a:pt x="4" y="200"/>
                    <a:pt x="4" y="200"/>
                    <a:pt x="4" y="200"/>
                  </a:cubicBezTo>
                  <a:close/>
                  <a:moveTo>
                    <a:pt x="10" y="199"/>
                  </a:moveTo>
                  <a:cubicBezTo>
                    <a:pt x="10" y="201"/>
                    <a:pt x="10" y="201"/>
                    <a:pt x="10" y="201"/>
                  </a:cubicBezTo>
                  <a:cubicBezTo>
                    <a:pt x="10" y="201"/>
                    <a:pt x="10" y="201"/>
                    <a:pt x="10" y="201"/>
                  </a:cubicBezTo>
                  <a:cubicBezTo>
                    <a:pt x="10" y="199"/>
                    <a:pt x="10" y="199"/>
                    <a:pt x="10" y="199"/>
                  </a:cubicBezTo>
                  <a:close/>
                  <a:moveTo>
                    <a:pt x="8" y="199"/>
                  </a:moveTo>
                  <a:cubicBezTo>
                    <a:pt x="9" y="198"/>
                    <a:pt x="9" y="198"/>
                    <a:pt x="9" y="198"/>
                  </a:cubicBezTo>
                  <a:cubicBezTo>
                    <a:pt x="9" y="200"/>
                    <a:pt x="9" y="200"/>
                    <a:pt x="9" y="200"/>
                  </a:cubicBezTo>
                  <a:cubicBezTo>
                    <a:pt x="8" y="199"/>
                    <a:pt x="8" y="199"/>
                    <a:pt x="8" y="199"/>
                  </a:cubicBezTo>
                  <a:close/>
                  <a:moveTo>
                    <a:pt x="5" y="209"/>
                  </a:moveTo>
                  <a:cubicBezTo>
                    <a:pt x="6" y="209"/>
                    <a:pt x="6" y="209"/>
                    <a:pt x="6" y="209"/>
                  </a:cubicBezTo>
                  <a:cubicBezTo>
                    <a:pt x="6" y="210"/>
                    <a:pt x="6" y="210"/>
                    <a:pt x="6" y="210"/>
                  </a:cubicBezTo>
                  <a:cubicBezTo>
                    <a:pt x="5" y="210"/>
                    <a:pt x="5" y="210"/>
                    <a:pt x="5" y="210"/>
                  </a:cubicBezTo>
                  <a:cubicBezTo>
                    <a:pt x="5" y="209"/>
                    <a:pt x="5" y="209"/>
                    <a:pt x="5" y="209"/>
                  </a:cubicBezTo>
                  <a:close/>
                  <a:moveTo>
                    <a:pt x="5" y="201"/>
                  </a:moveTo>
                  <a:cubicBezTo>
                    <a:pt x="5" y="200"/>
                    <a:pt x="5" y="200"/>
                    <a:pt x="5" y="200"/>
                  </a:cubicBezTo>
                  <a:cubicBezTo>
                    <a:pt x="5" y="199"/>
                    <a:pt x="5" y="199"/>
                    <a:pt x="5" y="199"/>
                  </a:cubicBezTo>
                  <a:cubicBezTo>
                    <a:pt x="6" y="199"/>
                    <a:pt x="6" y="199"/>
                    <a:pt x="6" y="199"/>
                  </a:cubicBezTo>
                  <a:cubicBezTo>
                    <a:pt x="7" y="200"/>
                    <a:pt x="7" y="200"/>
                    <a:pt x="7" y="200"/>
                  </a:cubicBezTo>
                  <a:cubicBezTo>
                    <a:pt x="6" y="200"/>
                    <a:pt x="6" y="200"/>
                    <a:pt x="6" y="200"/>
                  </a:cubicBezTo>
                  <a:cubicBezTo>
                    <a:pt x="5" y="201"/>
                    <a:pt x="5" y="201"/>
                    <a:pt x="5" y="201"/>
                  </a:cubicBezTo>
                  <a:close/>
                  <a:moveTo>
                    <a:pt x="3" y="203"/>
                  </a:moveTo>
                  <a:cubicBezTo>
                    <a:pt x="1" y="202"/>
                    <a:pt x="1" y="202"/>
                    <a:pt x="1" y="202"/>
                  </a:cubicBezTo>
                  <a:cubicBezTo>
                    <a:pt x="1" y="201"/>
                    <a:pt x="1" y="201"/>
                    <a:pt x="1" y="201"/>
                  </a:cubicBezTo>
                  <a:cubicBezTo>
                    <a:pt x="3" y="201"/>
                    <a:pt x="3" y="201"/>
                    <a:pt x="3" y="201"/>
                  </a:cubicBezTo>
                  <a:cubicBezTo>
                    <a:pt x="3" y="202"/>
                    <a:pt x="3" y="202"/>
                    <a:pt x="3" y="202"/>
                  </a:cubicBezTo>
                  <a:cubicBezTo>
                    <a:pt x="3" y="203"/>
                    <a:pt x="3" y="203"/>
                    <a:pt x="3" y="203"/>
                  </a:cubicBezTo>
                  <a:close/>
                  <a:moveTo>
                    <a:pt x="7" y="207"/>
                  </a:moveTo>
                  <a:cubicBezTo>
                    <a:pt x="8" y="207"/>
                    <a:pt x="8" y="207"/>
                    <a:pt x="8" y="207"/>
                  </a:cubicBezTo>
                  <a:cubicBezTo>
                    <a:pt x="8" y="208"/>
                    <a:pt x="8" y="208"/>
                    <a:pt x="8" y="208"/>
                  </a:cubicBezTo>
                  <a:cubicBezTo>
                    <a:pt x="7" y="207"/>
                    <a:pt x="7" y="207"/>
                    <a:pt x="7" y="207"/>
                  </a:cubicBezTo>
                  <a:close/>
                  <a:moveTo>
                    <a:pt x="9" y="208"/>
                  </a:moveTo>
                  <a:cubicBezTo>
                    <a:pt x="10" y="208"/>
                    <a:pt x="10" y="208"/>
                    <a:pt x="10" y="208"/>
                  </a:cubicBezTo>
                  <a:cubicBezTo>
                    <a:pt x="9" y="209"/>
                    <a:pt x="9" y="209"/>
                    <a:pt x="9" y="209"/>
                  </a:cubicBezTo>
                  <a:cubicBezTo>
                    <a:pt x="9" y="208"/>
                    <a:pt x="9" y="208"/>
                    <a:pt x="9" y="208"/>
                  </a:cubicBezTo>
                  <a:close/>
                  <a:moveTo>
                    <a:pt x="11" y="197"/>
                  </a:moveTo>
                  <a:cubicBezTo>
                    <a:pt x="12" y="197"/>
                    <a:pt x="12" y="197"/>
                    <a:pt x="12" y="197"/>
                  </a:cubicBezTo>
                  <a:cubicBezTo>
                    <a:pt x="13" y="198"/>
                    <a:pt x="13" y="198"/>
                    <a:pt x="13" y="198"/>
                  </a:cubicBezTo>
                  <a:cubicBezTo>
                    <a:pt x="11" y="198"/>
                    <a:pt x="11" y="198"/>
                    <a:pt x="11" y="198"/>
                  </a:cubicBezTo>
                  <a:cubicBezTo>
                    <a:pt x="11" y="197"/>
                    <a:pt x="11" y="197"/>
                    <a:pt x="11" y="197"/>
                  </a:cubicBezTo>
                  <a:close/>
                  <a:moveTo>
                    <a:pt x="13" y="198"/>
                  </a:moveTo>
                  <a:cubicBezTo>
                    <a:pt x="14" y="199"/>
                    <a:pt x="14" y="199"/>
                    <a:pt x="14" y="199"/>
                  </a:cubicBezTo>
                  <a:cubicBezTo>
                    <a:pt x="15" y="199"/>
                    <a:pt x="15" y="199"/>
                    <a:pt x="15" y="199"/>
                  </a:cubicBezTo>
                  <a:cubicBezTo>
                    <a:pt x="16" y="201"/>
                    <a:pt x="16" y="201"/>
                    <a:pt x="16" y="201"/>
                  </a:cubicBezTo>
                  <a:cubicBezTo>
                    <a:pt x="15" y="202"/>
                    <a:pt x="15" y="202"/>
                    <a:pt x="15" y="202"/>
                  </a:cubicBezTo>
                  <a:cubicBezTo>
                    <a:pt x="15" y="202"/>
                    <a:pt x="15" y="202"/>
                    <a:pt x="15" y="202"/>
                  </a:cubicBezTo>
                  <a:cubicBezTo>
                    <a:pt x="14" y="203"/>
                    <a:pt x="14" y="203"/>
                    <a:pt x="14" y="203"/>
                  </a:cubicBezTo>
                  <a:cubicBezTo>
                    <a:pt x="13" y="202"/>
                    <a:pt x="13" y="202"/>
                    <a:pt x="13" y="202"/>
                  </a:cubicBezTo>
                  <a:cubicBezTo>
                    <a:pt x="13" y="202"/>
                    <a:pt x="13" y="202"/>
                    <a:pt x="13" y="202"/>
                  </a:cubicBezTo>
                  <a:cubicBezTo>
                    <a:pt x="12" y="203"/>
                    <a:pt x="12" y="203"/>
                    <a:pt x="12" y="203"/>
                  </a:cubicBezTo>
                  <a:cubicBezTo>
                    <a:pt x="12" y="202"/>
                    <a:pt x="12" y="202"/>
                    <a:pt x="12" y="202"/>
                  </a:cubicBezTo>
                  <a:cubicBezTo>
                    <a:pt x="11" y="201"/>
                    <a:pt x="11" y="201"/>
                    <a:pt x="11" y="201"/>
                  </a:cubicBezTo>
                  <a:cubicBezTo>
                    <a:pt x="12" y="199"/>
                    <a:pt x="12" y="199"/>
                    <a:pt x="12" y="199"/>
                  </a:cubicBezTo>
                  <a:cubicBezTo>
                    <a:pt x="13" y="198"/>
                    <a:pt x="13" y="198"/>
                    <a:pt x="13" y="198"/>
                  </a:cubicBezTo>
                  <a:close/>
                  <a:moveTo>
                    <a:pt x="6" y="202"/>
                  </a:moveTo>
                  <a:cubicBezTo>
                    <a:pt x="7" y="201"/>
                    <a:pt x="7" y="201"/>
                    <a:pt x="7" y="201"/>
                  </a:cubicBezTo>
                  <a:cubicBezTo>
                    <a:pt x="9" y="201"/>
                    <a:pt x="9" y="201"/>
                    <a:pt x="9" y="201"/>
                  </a:cubicBezTo>
                  <a:cubicBezTo>
                    <a:pt x="9" y="202"/>
                    <a:pt x="9" y="202"/>
                    <a:pt x="9" y="202"/>
                  </a:cubicBezTo>
                  <a:cubicBezTo>
                    <a:pt x="7" y="202"/>
                    <a:pt x="7" y="202"/>
                    <a:pt x="7" y="202"/>
                  </a:cubicBezTo>
                  <a:cubicBezTo>
                    <a:pt x="7" y="203"/>
                    <a:pt x="7" y="203"/>
                    <a:pt x="7" y="203"/>
                  </a:cubicBezTo>
                  <a:cubicBezTo>
                    <a:pt x="7" y="203"/>
                    <a:pt x="6" y="202"/>
                    <a:pt x="6" y="202"/>
                  </a:cubicBezTo>
                  <a:close/>
                  <a:moveTo>
                    <a:pt x="8" y="204"/>
                  </a:moveTo>
                  <a:cubicBezTo>
                    <a:pt x="7" y="204"/>
                    <a:pt x="7" y="204"/>
                    <a:pt x="7" y="204"/>
                  </a:cubicBezTo>
                  <a:cubicBezTo>
                    <a:pt x="8" y="203"/>
                    <a:pt x="8" y="203"/>
                    <a:pt x="8" y="203"/>
                  </a:cubicBezTo>
                  <a:cubicBezTo>
                    <a:pt x="9" y="203"/>
                    <a:pt x="9" y="203"/>
                    <a:pt x="9" y="203"/>
                  </a:cubicBezTo>
                  <a:cubicBezTo>
                    <a:pt x="9" y="204"/>
                    <a:pt x="9" y="204"/>
                    <a:pt x="9" y="204"/>
                  </a:cubicBezTo>
                  <a:cubicBezTo>
                    <a:pt x="8" y="204"/>
                    <a:pt x="8" y="204"/>
                    <a:pt x="8" y="204"/>
                  </a:cubicBezTo>
                  <a:close/>
                  <a:moveTo>
                    <a:pt x="8" y="205"/>
                  </a:moveTo>
                  <a:cubicBezTo>
                    <a:pt x="9" y="205"/>
                    <a:pt x="9" y="205"/>
                    <a:pt x="9" y="205"/>
                  </a:cubicBezTo>
                  <a:cubicBezTo>
                    <a:pt x="11" y="205"/>
                    <a:pt x="11" y="205"/>
                    <a:pt x="11" y="205"/>
                  </a:cubicBezTo>
                  <a:cubicBezTo>
                    <a:pt x="11" y="207"/>
                    <a:pt x="11" y="207"/>
                    <a:pt x="11" y="207"/>
                  </a:cubicBezTo>
                  <a:cubicBezTo>
                    <a:pt x="10" y="208"/>
                    <a:pt x="10" y="208"/>
                    <a:pt x="10" y="208"/>
                  </a:cubicBezTo>
                  <a:cubicBezTo>
                    <a:pt x="9" y="207"/>
                    <a:pt x="9" y="207"/>
                    <a:pt x="9" y="207"/>
                  </a:cubicBezTo>
                  <a:cubicBezTo>
                    <a:pt x="9" y="206"/>
                    <a:pt x="9" y="206"/>
                    <a:pt x="9" y="206"/>
                  </a:cubicBezTo>
                  <a:cubicBezTo>
                    <a:pt x="8" y="205"/>
                    <a:pt x="8" y="205"/>
                    <a:pt x="8" y="205"/>
                  </a:cubicBezTo>
                  <a:close/>
                  <a:moveTo>
                    <a:pt x="6" y="209"/>
                  </a:moveTo>
                  <a:cubicBezTo>
                    <a:pt x="7" y="208"/>
                    <a:pt x="7" y="208"/>
                    <a:pt x="7" y="208"/>
                  </a:cubicBezTo>
                  <a:cubicBezTo>
                    <a:pt x="7" y="208"/>
                    <a:pt x="7" y="208"/>
                    <a:pt x="7" y="208"/>
                  </a:cubicBezTo>
                  <a:cubicBezTo>
                    <a:pt x="8" y="209"/>
                    <a:pt x="8" y="209"/>
                    <a:pt x="8" y="209"/>
                  </a:cubicBezTo>
                  <a:cubicBezTo>
                    <a:pt x="9" y="210"/>
                    <a:pt x="9" y="210"/>
                    <a:pt x="9" y="210"/>
                  </a:cubicBezTo>
                  <a:cubicBezTo>
                    <a:pt x="8" y="210"/>
                    <a:pt x="8" y="210"/>
                    <a:pt x="8" y="210"/>
                  </a:cubicBezTo>
                  <a:cubicBezTo>
                    <a:pt x="6" y="209"/>
                    <a:pt x="6" y="209"/>
                    <a:pt x="6" y="209"/>
                  </a:cubicBezTo>
                  <a:close/>
                  <a:moveTo>
                    <a:pt x="10" y="233"/>
                  </a:moveTo>
                  <a:cubicBezTo>
                    <a:pt x="10" y="232"/>
                    <a:pt x="10" y="232"/>
                    <a:pt x="10" y="232"/>
                  </a:cubicBezTo>
                  <a:cubicBezTo>
                    <a:pt x="10" y="232"/>
                    <a:pt x="10" y="232"/>
                    <a:pt x="10" y="232"/>
                  </a:cubicBezTo>
                  <a:cubicBezTo>
                    <a:pt x="10" y="232"/>
                    <a:pt x="10" y="232"/>
                    <a:pt x="10" y="232"/>
                  </a:cubicBezTo>
                  <a:cubicBezTo>
                    <a:pt x="8" y="230"/>
                    <a:pt x="8" y="230"/>
                    <a:pt x="8" y="230"/>
                  </a:cubicBezTo>
                  <a:cubicBezTo>
                    <a:pt x="7" y="229"/>
                    <a:pt x="7" y="229"/>
                    <a:pt x="7" y="229"/>
                  </a:cubicBezTo>
                  <a:cubicBezTo>
                    <a:pt x="7" y="228"/>
                    <a:pt x="7" y="228"/>
                    <a:pt x="7" y="228"/>
                  </a:cubicBezTo>
                  <a:cubicBezTo>
                    <a:pt x="8" y="228"/>
                    <a:pt x="8" y="228"/>
                    <a:pt x="8" y="228"/>
                  </a:cubicBezTo>
                  <a:cubicBezTo>
                    <a:pt x="9" y="228"/>
                    <a:pt x="9" y="228"/>
                    <a:pt x="9" y="228"/>
                  </a:cubicBezTo>
                  <a:cubicBezTo>
                    <a:pt x="10" y="230"/>
                    <a:pt x="10" y="230"/>
                    <a:pt x="10" y="230"/>
                  </a:cubicBezTo>
                  <a:cubicBezTo>
                    <a:pt x="11" y="230"/>
                    <a:pt x="11" y="230"/>
                    <a:pt x="11" y="230"/>
                  </a:cubicBezTo>
                  <a:cubicBezTo>
                    <a:pt x="11" y="231"/>
                    <a:pt x="11" y="231"/>
                    <a:pt x="11" y="231"/>
                  </a:cubicBezTo>
                  <a:cubicBezTo>
                    <a:pt x="12" y="232"/>
                    <a:pt x="12" y="232"/>
                    <a:pt x="12" y="232"/>
                  </a:cubicBezTo>
                  <a:cubicBezTo>
                    <a:pt x="13" y="234"/>
                    <a:pt x="13" y="234"/>
                    <a:pt x="13" y="234"/>
                  </a:cubicBezTo>
                  <a:cubicBezTo>
                    <a:pt x="11" y="234"/>
                    <a:pt x="11" y="234"/>
                    <a:pt x="11" y="234"/>
                  </a:cubicBezTo>
                  <a:cubicBezTo>
                    <a:pt x="10" y="234"/>
                    <a:pt x="10" y="234"/>
                    <a:pt x="10" y="234"/>
                  </a:cubicBezTo>
                  <a:cubicBezTo>
                    <a:pt x="10" y="233"/>
                    <a:pt x="10" y="233"/>
                    <a:pt x="10" y="233"/>
                  </a:cubicBezTo>
                  <a:close/>
                  <a:moveTo>
                    <a:pt x="5" y="231"/>
                  </a:moveTo>
                  <a:cubicBezTo>
                    <a:pt x="5" y="230"/>
                    <a:pt x="5" y="230"/>
                    <a:pt x="5" y="230"/>
                  </a:cubicBezTo>
                  <a:cubicBezTo>
                    <a:pt x="5" y="229"/>
                    <a:pt x="5" y="229"/>
                    <a:pt x="5" y="229"/>
                  </a:cubicBezTo>
                  <a:cubicBezTo>
                    <a:pt x="7" y="230"/>
                    <a:pt x="7" y="230"/>
                    <a:pt x="7" y="230"/>
                  </a:cubicBezTo>
                  <a:cubicBezTo>
                    <a:pt x="8" y="232"/>
                    <a:pt x="8" y="232"/>
                    <a:pt x="8" y="232"/>
                  </a:cubicBezTo>
                  <a:cubicBezTo>
                    <a:pt x="9" y="234"/>
                    <a:pt x="9" y="234"/>
                    <a:pt x="9" y="234"/>
                  </a:cubicBezTo>
                  <a:cubicBezTo>
                    <a:pt x="9" y="235"/>
                    <a:pt x="9" y="235"/>
                    <a:pt x="9" y="235"/>
                  </a:cubicBezTo>
                  <a:cubicBezTo>
                    <a:pt x="9" y="236"/>
                    <a:pt x="9" y="236"/>
                    <a:pt x="9" y="236"/>
                  </a:cubicBezTo>
                  <a:cubicBezTo>
                    <a:pt x="8" y="235"/>
                    <a:pt x="8" y="235"/>
                    <a:pt x="8" y="235"/>
                  </a:cubicBezTo>
                  <a:cubicBezTo>
                    <a:pt x="7" y="233"/>
                    <a:pt x="7" y="233"/>
                    <a:pt x="7" y="233"/>
                  </a:cubicBezTo>
                  <a:cubicBezTo>
                    <a:pt x="7" y="233"/>
                    <a:pt x="7" y="233"/>
                    <a:pt x="7" y="233"/>
                  </a:cubicBezTo>
                  <a:cubicBezTo>
                    <a:pt x="7" y="232"/>
                    <a:pt x="7" y="232"/>
                    <a:pt x="7" y="232"/>
                  </a:cubicBezTo>
                  <a:cubicBezTo>
                    <a:pt x="5" y="232"/>
                    <a:pt x="5" y="232"/>
                    <a:pt x="5" y="232"/>
                  </a:cubicBezTo>
                  <a:cubicBezTo>
                    <a:pt x="5" y="231"/>
                    <a:pt x="5" y="231"/>
                    <a:pt x="5" y="231"/>
                  </a:cubicBezTo>
                  <a:close/>
                  <a:moveTo>
                    <a:pt x="5" y="233"/>
                  </a:moveTo>
                  <a:cubicBezTo>
                    <a:pt x="6" y="233"/>
                    <a:pt x="6" y="233"/>
                    <a:pt x="6" y="233"/>
                  </a:cubicBezTo>
                  <a:cubicBezTo>
                    <a:pt x="7" y="233"/>
                    <a:pt x="7" y="233"/>
                    <a:pt x="7" y="233"/>
                  </a:cubicBezTo>
                  <a:cubicBezTo>
                    <a:pt x="7" y="234"/>
                    <a:pt x="7" y="234"/>
                    <a:pt x="7" y="234"/>
                  </a:cubicBezTo>
                  <a:cubicBezTo>
                    <a:pt x="7" y="235"/>
                    <a:pt x="7" y="235"/>
                    <a:pt x="7" y="235"/>
                  </a:cubicBezTo>
                  <a:cubicBezTo>
                    <a:pt x="6" y="235"/>
                    <a:pt x="6" y="235"/>
                    <a:pt x="6" y="235"/>
                  </a:cubicBezTo>
                  <a:cubicBezTo>
                    <a:pt x="6" y="235"/>
                    <a:pt x="6" y="235"/>
                    <a:pt x="6" y="235"/>
                  </a:cubicBezTo>
                  <a:cubicBezTo>
                    <a:pt x="5" y="234"/>
                    <a:pt x="5" y="234"/>
                    <a:pt x="5" y="234"/>
                  </a:cubicBezTo>
                  <a:cubicBezTo>
                    <a:pt x="5" y="233"/>
                    <a:pt x="5" y="233"/>
                    <a:pt x="5" y="233"/>
                  </a:cubicBezTo>
                  <a:close/>
                  <a:moveTo>
                    <a:pt x="8" y="240"/>
                  </a:moveTo>
                  <a:cubicBezTo>
                    <a:pt x="7" y="240"/>
                    <a:pt x="7" y="240"/>
                    <a:pt x="7" y="240"/>
                  </a:cubicBezTo>
                  <a:cubicBezTo>
                    <a:pt x="7" y="239"/>
                    <a:pt x="7" y="239"/>
                    <a:pt x="7" y="239"/>
                  </a:cubicBezTo>
                  <a:cubicBezTo>
                    <a:pt x="7" y="237"/>
                    <a:pt x="7" y="237"/>
                    <a:pt x="7" y="237"/>
                  </a:cubicBezTo>
                  <a:cubicBezTo>
                    <a:pt x="7" y="236"/>
                    <a:pt x="7" y="236"/>
                    <a:pt x="7" y="236"/>
                  </a:cubicBezTo>
                  <a:cubicBezTo>
                    <a:pt x="7" y="237"/>
                    <a:pt x="7" y="237"/>
                    <a:pt x="7" y="237"/>
                  </a:cubicBezTo>
                  <a:cubicBezTo>
                    <a:pt x="9" y="237"/>
                    <a:pt x="9" y="237"/>
                    <a:pt x="9" y="237"/>
                  </a:cubicBezTo>
                  <a:cubicBezTo>
                    <a:pt x="9" y="238"/>
                    <a:pt x="9" y="238"/>
                    <a:pt x="9" y="238"/>
                  </a:cubicBezTo>
                  <a:cubicBezTo>
                    <a:pt x="9" y="238"/>
                    <a:pt x="9" y="238"/>
                    <a:pt x="9" y="238"/>
                  </a:cubicBezTo>
                  <a:cubicBezTo>
                    <a:pt x="8" y="240"/>
                    <a:pt x="8" y="240"/>
                    <a:pt x="8" y="240"/>
                  </a:cubicBezTo>
                  <a:close/>
                  <a:moveTo>
                    <a:pt x="9" y="245"/>
                  </a:moveTo>
                  <a:cubicBezTo>
                    <a:pt x="8" y="245"/>
                    <a:pt x="8" y="245"/>
                    <a:pt x="8" y="245"/>
                  </a:cubicBezTo>
                  <a:cubicBezTo>
                    <a:pt x="8" y="245"/>
                    <a:pt x="8" y="245"/>
                    <a:pt x="8" y="245"/>
                  </a:cubicBezTo>
                  <a:cubicBezTo>
                    <a:pt x="8" y="244"/>
                    <a:pt x="8" y="244"/>
                    <a:pt x="8" y="244"/>
                  </a:cubicBezTo>
                  <a:cubicBezTo>
                    <a:pt x="7" y="243"/>
                    <a:pt x="7" y="243"/>
                    <a:pt x="7" y="243"/>
                  </a:cubicBezTo>
                  <a:cubicBezTo>
                    <a:pt x="9" y="243"/>
                    <a:pt x="9" y="243"/>
                    <a:pt x="9" y="243"/>
                  </a:cubicBezTo>
                  <a:cubicBezTo>
                    <a:pt x="10" y="244"/>
                    <a:pt x="10" y="244"/>
                    <a:pt x="10" y="244"/>
                  </a:cubicBezTo>
                  <a:cubicBezTo>
                    <a:pt x="9" y="245"/>
                    <a:pt x="9" y="245"/>
                    <a:pt x="9" y="245"/>
                  </a:cubicBezTo>
                  <a:close/>
                  <a:moveTo>
                    <a:pt x="12" y="244"/>
                  </a:moveTo>
                  <a:cubicBezTo>
                    <a:pt x="12" y="246"/>
                    <a:pt x="12" y="246"/>
                    <a:pt x="12" y="246"/>
                  </a:cubicBezTo>
                  <a:cubicBezTo>
                    <a:pt x="12" y="246"/>
                    <a:pt x="12" y="246"/>
                    <a:pt x="12" y="246"/>
                  </a:cubicBezTo>
                  <a:cubicBezTo>
                    <a:pt x="10" y="245"/>
                    <a:pt x="10" y="245"/>
                    <a:pt x="10" y="245"/>
                  </a:cubicBezTo>
                  <a:cubicBezTo>
                    <a:pt x="10" y="244"/>
                    <a:pt x="10" y="244"/>
                    <a:pt x="10" y="244"/>
                  </a:cubicBezTo>
                  <a:cubicBezTo>
                    <a:pt x="9" y="241"/>
                    <a:pt x="9" y="241"/>
                    <a:pt x="9" y="241"/>
                  </a:cubicBezTo>
                  <a:cubicBezTo>
                    <a:pt x="10" y="241"/>
                    <a:pt x="10" y="241"/>
                    <a:pt x="10" y="241"/>
                  </a:cubicBezTo>
                  <a:cubicBezTo>
                    <a:pt x="11" y="240"/>
                    <a:pt x="11" y="240"/>
                    <a:pt x="11" y="240"/>
                  </a:cubicBezTo>
                  <a:cubicBezTo>
                    <a:pt x="11" y="239"/>
                    <a:pt x="11" y="239"/>
                    <a:pt x="11" y="239"/>
                  </a:cubicBezTo>
                  <a:cubicBezTo>
                    <a:pt x="11" y="240"/>
                    <a:pt x="11" y="240"/>
                    <a:pt x="11" y="240"/>
                  </a:cubicBezTo>
                  <a:cubicBezTo>
                    <a:pt x="10" y="240"/>
                    <a:pt x="10" y="240"/>
                    <a:pt x="10" y="240"/>
                  </a:cubicBezTo>
                  <a:cubicBezTo>
                    <a:pt x="10" y="239"/>
                    <a:pt x="10" y="239"/>
                    <a:pt x="10" y="239"/>
                  </a:cubicBezTo>
                  <a:cubicBezTo>
                    <a:pt x="10" y="238"/>
                    <a:pt x="10" y="238"/>
                    <a:pt x="10" y="238"/>
                  </a:cubicBezTo>
                  <a:cubicBezTo>
                    <a:pt x="9" y="237"/>
                    <a:pt x="9" y="237"/>
                    <a:pt x="9" y="237"/>
                  </a:cubicBezTo>
                  <a:cubicBezTo>
                    <a:pt x="9" y="236"/>
                    <a:pt x="9" y="236"/>
                    <a:pt x="9" y="236"/>
                  </a:cubicBezTo>
                  <a:cubicBezTo>
                    <a:pt x="10" y="235"/>
                    <a:pt x="10" y="235"/>
                    <a:pt x="10" y="235"/>
                  </a:cubicBezTo>
                  <a:cubicBezTo>
                    <a:pt x="12" y="235"/>
                    <a:pt x="12" y="235"/>
                    <a:pt x="12" y="235"/>
                  </a:cubicBezTo>
                  <a:cubicBezTo>
                    <a:pt x="13" y="236"/>
                    <a:pt x="13" y="236"/>
                    <a:pt x="13" y="236"/>
                  </a:cubicBezTo>
                  <a:cubicBezTo>
                    <a:pt x="13" y="239"/>
                    <a:pt x="13" y="239"/>
                    <a:pt x="13" y="239"/>
                  </a:cubicBezTo>
                  <a:cubicBezTo>
                    <a:pt x="14" y="240"/>
                    <a:pt x="14" y="240"/>
                    <a:pt x="14" y="240"/>
                  </a:cubicBezTo>
                  <a:cubicBezTo>
                    <a:pt x="14" y="242"/>
                    <a:pt x="14" y="242"/>
                    <a:pt x="14" y="242"/>
                  </a:cubicBezTo>
                  <a:cubicBezTo>
                    <a:pt x="14" y="243"/>
                    <a:pt x="14" y="243"/>
                    <a:pt x="14" y="243"/>
                  </a:cubicBezTo>
                  <a:cubicBezTo>
                    <a:pt x="15" y="245"/>
                    <a:pt x="15" y="245"/>
                    <a:pt x="15" y="245"/>
                  </a:cubicBezTo>
                  <a:cubicBezTo>
                    <a:pt x="15" y="246"/>
                    <a:pt x="15" y="246"/>
                    <a:pt x="15" y="246"/>
                  </a:cubicBezTo>
                  <a:cubicBezTo>
                    <a:pt x="14" y="247"/>
                    <a:pt x="14" y="247"/>
                    <a:pt x="14" y="247"/>
                  </a:cubicBezTo>
                  <a:cubicBezTo>
                    <a:pt x="13" y="247"/>
                    <a:pt x="13" y="247"/>
                    <a:pt x="13" y="247"/>
                  </a:cubicBezTo>
                  <a:cubicBezTo>
                    <a:pt x="13" y="245"/>
                    <a:pt x="13" y="245"/>
                    <a:pt x="13" y="245"/>
                  </a:cubicBezTo>
                  <a:cubicBezTo>
                    <a:pt x="12" y="244"/>
                    <a:pt x="12" y="244"/>
                    <a:pt x="12" y="244"/>
                  </a:cubicBezTo>
                  <a:close/>
                  <a:moveTo>
                    <a:pt x="11" y="251"/>
                  </a:moveTo>
                  <a:cubicBezTo>
                    <a:pt x="11" y="250"/>
                    <a:pt x="11" y="250"/>
                    <a:pt x="11" y="250"/>
                  </a:cubicBezTo>
                  <a:cubicBezTo>
                    <a:pt x="10" y="249"/>
                    <a:pt x="10" y="249"/>
                    <a:pt x="10" y="249"/>
                  </a:cubicBezTo>
                  <a:cubicBezTo>
                    <a:pt x="11" y="249"/>
                    <a:pt x="11" y="249"/>
                    <a:pt x="11" y="249"/>
                  </a:cubicBezTo>
                  <a:cubicBezTo>
                    <a:pt x="11" y="248"/>
                    <a:pt x="11" y="248"/>
                    <a:pt x="11" y="248"/>
                  </a:cubicBezTo>
                  <a:cubicBezTo>
                    <a:pt x="11" y="248"/>
                    <a:pt x="11" y="248"/>
                    <a:pt x="11" y="248"/>
                  </a:cubicBezTo>
                  <a:cubicBezTo>
                    <a:pt x="12" y="248"/>
                    <a:pt x="12" y="248"/>
                    <a:pt x="12" y="248"/>
                  </a:cubicBezTo>
                  <a:cubicBezTo>
                    <a:pt x="13" y="248"/>
                    <a:pt x="13" y="248"/>
                    <a:pt x="13" y="248"/>
                  </a:cubicBezTo>
                  <a:cubicBezTo>
                    <a:pt x="13" y="249"/>
                    <a:pt x="13" y="249"/>
                    <a:pt x="13" y="249"/>
                  </a:cubicBezTo>
                  <a:cubicBezTo>
                    <a:pt x="13" y="250"/>
                    <a:pt x="13" y="250"/>
                    <a:pt x="13" y="250"/>
                  </a:cubicBezTo>
                  <a:cubicBezTo>
                    <a:pt x="12" y="251"/>
                    <a:pt x="12" y="251"/>
                    <a:pt x="12" y="251"/>
                  </a:cubicBezTo>
                  <a:cubicBezTo>
                    <a:pt x="11" y="251"/>
                    <a:pt x="11" y="251"/>
                    <a:pt x="11" y="251"/>
                  </a:cubicBezTo>
                  <a:close/>
                  <a:moveTo>
                    <a:pt x="11" y="253"/>
                  </a:moveTo>
                  <a:cubicBezTo>
                    <a:pt x="11" y="252"/>
                    <a:pt x="11" y="252"/>
                    <a:pt x="11" y="252"/>
                  </a:cubicBezTo>
                  <a:cubicBezTo>
                    <a:pt x="12" y="252"/>
                    <a:pt x="12" y="252"/>
                    <a:pt x="12" y="252"/>
                  </a:cubicBezTo>
                  <a:cubicBezTo>
                    <a:pt x="11" y="252"/>
                    <a:pt x="11" y="252"/>
                    <a:pt x="11" y="252"/>
                  </a:cubicBezTo>
                  <a:cubicBezTo>
                    <a:pt x="11" y="253"/>
                    <a:pt x="11" y="253"/>
                    <a:pt x="11" y="253"/>
                  </a:cubicBezTo>
                  <a:close/>
                  <a:moveTo>
                    <a:pt x="13" y="252"/>
                  </a:moveTo>
                  <a:cubicBezTo>
                    <a:pt x="14" y="253"/>
                    <a:pt x="14" y="253"/>
                    <a:pt x="14" y="253"/>
                  </a:cubicBezTo>
                  <a:cubicBezTo>
                    <a:pt x="14" y="254"/>
                    <a:pt x="14" y="254"/>
                    <a:pt x="14" y="254"/>
                  </a:cubicBezTo>
                  <a:cubicBezTo>
                    <a:pt x="13" y="254"/>
                    <a:pt x="13" y="254"/>
                    <a:pt x="13" y="254"/>
                  </a:cubicBezTo>
                  <a:cubicBezTo>
                    <a:pt x="13" y="253"/>
                    <a:pt x="13" y="253"/>
                    <a:pt x="13" y="253"/>
                  </a:cubicBezTo>
                  <a:cubicBezTo>
                    <a:pt x="13" y="252"/>
                    <a:pt x="13" y="252"/>
                    <a:pt x="13" y="252"/>
                  </a:cubicBezTo>
                  <a:close/>
                  <a:moveTo>
                    <a:pt x="14" y="251"/>
                  </a:moveTo>
                  <a:cubicBezTo>
                    <a:pt x="14" y="251"/>
                    <a:pt x="14" y="251"/>
                    <a:pt x="14" y="251"/>
                  </a:cubicBezTo>
                  <a:cubicBezTo>
                    <a:pt x="15" y="251"/>
                    <a:pt x="15" y="251"/>
                    <a:pt x="15" y="251"/>
                  </a:cubicBezTo>
                  <a:cubicBezTo>
                    <a:pt x="16" y="251"/>
                    <a:pt x="16" y="251"/>
                    <a:pt x="16" y="251"/>
                  </a:cubicBezTo>
                  <a:cubicBezTo>
                    <a:pt x="16" y="251"/>
                    <a:pt x="16" y="251"/>
                    <a:pt x="16" y="251"/>
                  </a:cubicBezTo>
                  <a:cubicBezTo>
                    <a:pt x="17" y="253"/>
                    <a:pt x="17" y="253"/>
                    <a:pt x="17" y="253"/>
                  </a:cubicBezTo>
                  <a:cubicBezTo>
                    <a:pt x="18" y="255"/>
                    <a:pt x="18" y="255"/>
                    <a:pt x="18" y="255"/>
                  </a:cubicBezTo>
                  <a:cubicBezTo>
                    <a:pt x="16" y="253"/>
                    <a:pt x="16" y="253"/>
                    <a:pt x="16" y="253"/>
                  </a:cubicBezTo>
                  <a:cubicBezTo>
                    <a:pt x="15" y="253"/>
                    <a:pt x="15" y="253"/>
                    <a:pt x="15" y="253"/>
                  </a:cubicBezTo>
                  <a:cubicBezTo>
                    <a:pt x="14" y="251"/>
                    <a:pt x="14" y="251"/>
                    <a:pt x="14" y="251"/>
                  </a:cubicBezTo>
                  <a:close/>
                  <a:moveTo>
                    <a:pt x="14" y="253"/>
                  </a:moveTo>
                  <a:cubicBezTo>
                    <a:pt x="15" y="253"/>
                    <a:pt x="15" y="253"/>
                    <a:pt x="15" y="253"/>
                  </a:cubicBezTo>
                  <a:cubicBezTo>
                    <a:pt x="16" y="254"/>
                    <a:pt x="16" y="254"/>
                    <a:pt x="16" y="254"/>
                  </a:cubicBezTo>
                  <a:cubicBezTo>
                    <a:pt x="17" y="256"/>
                    <a:pt x="17" y="256"/>
                    <a:pt x="17" y="256"/>
                  </a:cubicBezTo>
                  <a:cubicBezTo>
                    <a:pt x="17" y="257"/>
                    <a:pt x="17" y="257"/>
                    <a:pt x="17" y="257"/>
                  </a:cubicBezTo>
                  <a:cubicBezTo>
                    <a:pt x="16" y="257"/>
                    <a:pt x="16" y="257"/>
                    <a:pt x="16" y="257"/>
                  </a:cubicBezTo>
                  <a:cubicBezTo>
                    <a:pt x="14" y="255"/>
                    <a:pt x="14" y="255"/>
                    <a:pt x="14" y="255"/>
                  </a:cubicBezTo>
                  <a:cubicBezTo>
                    <a:pt x="14" y="253"/>
                    <a:pt x="14" y="253"/>
                    <a:pt x="14" y="253"/>
                  </a:cubicBezTo>
                  <a:close/>
                  <a:moveTo>
                    <a:pt x="15" y="260"/>
                  </a:moveTo>
                  <a:cubicBezTo>
                    <a:pt x="14" y="260"/>
                    <a:pt x="14" y="260"/>
                    <a:pt x="14" y="260"/>
                  </a:cubicBezTo>
                  <a:cubicBezTo>
                    <a:pt x="13" y="259"/>
                    <a:pt x="13" y="259"/>
                    <a:pt x="13" y="259"/>
                  </a:cubicBezTo>
                  <a:cubicBezTo>
                    <a:pt x="14" y="259"/>
                    <a:pt x="14" y="259"/>
                    <a:pt x="14" y="259"/>
                  </a:cubicBezTo>
                  <a:cubicBezTo>
                    <a:pt x="14" y="258"/>
                    <a:pt x="14" y="258"/>
                    <a:pt x="14" y="258"/>
                  </a:cubicBezTo>
                  <a:cubicBezTo>
                    <a:pt x="13" y="257"/>
                    <a:pt x="13" y="257"/>
                    <a:pt x="13" y="257"/>
                  </a:cubicBezTo>
                  <a:cubicBezTo>
                    <a:pt x="14" y="256"/>
                    <a:pt x="14" y="256"/>
                    <a:pt x="14" y="256"/>
                  </a:cubicBezTo>
                  <a:cubicBezTo>
                    <a:pt x="15" y="257"/>
                    <a:pt x="15" y="257"/>
                    <a:pt x="15" y="257"/>
                  </a:cubicBezTo>
                  <a:cubicBezTo>
                    <a:pt x="16" y="257"/>
                    <a:pt x="16" y="257"/>
                    <a:pt x="16" y="257"/>
                  </a:cubicBezTo>
                  <a:cubicBezTo>
                    <a:pt x="18" y="258"/>
                    <a:pt x="18" y="258"/>
                    <a:pt x="18" y="258"/>
                  </a:cubicBezTo>
                  <a:cubicBezTo>
                    <a:pt x="18" y="259"/>
                    <a:pt x="18" y="259"/>
                    <a:pt x="18" y="259"/>
                  </a:cubicBezTo>
                  <a:cubicBezTo>
                    <a:pt x="17" y="259"/>
                    <a:pt x="17" y="259"/>
                    <a:pt x="17" y="259"/>
                  </a:cubicBezTo>
                  <a:cubicBezTo>
                    <a:pt x="17" y="259"/>
                    <a:pt x="17" y="259"/>
                    <a:pt x="17" y="259"/>
                  </a:cubicBezTo>
                  <a:cubicBezTo>
                    <a:pt x="15" y="260"/>
                    <a:pt x="15" y="260"/>
                    <a:pt x="15" y="260"/>
                  </a:cubicBezTo>
                  <a:close/>
                  <a:moveTo>
                    <a:pt x="17" y="265"/>
                  </a:moveTo>
                  <a:cubicBezTo>
                    <a:pt x="16" y="265"/>
                    <a:pt x="16" y="265"/>
                    <a:pt x="16" y="265"/>
                  </a:cubicBezTo>
                  <a:cubicBezTo>
                    <a:pt x="15" y="264"/>
                    <a:pt x="15" y="264"/>
                    <a:pt x="15" y="264"/>
                  </a:cubicBezTo>
                  <a:cubicBezTo>
                    <a:pt x="15" y="263"/>
                    <a:pt x="15" y="263"/>
                    <a:pt x="15" y="263"/>
                  </a:cubicBezTo>
                  <a:cubicBezTo>
                    <a:pt x="15" y="263"/>
                    <a:pt x="15" y="263"/>
                    <a:pt x="15" y="263"/>
                  </a:cubicBezTo>
                  <a:cubicBezTo>
                    <a:pt x="16" y="262"/>
                    <a:pt x="16" y="262"/>
                    <a:pt x="16" y="262"/>
                  </a:cubicBezTo>
                  <a:cubicBezTo>
                    <a:pt x="16" y="262"/>
                    <a:pt x="16" y="262"/>
                    <a:pt x="16" y="262"/>
                  </a:cubicBezTo>
                  <a:cubicBezTo>
                    <a:pt x="15" y="261"/>
                    <a:pt x="15" y="261"/>
                    <a:pt x="15" y="261"/>
                  </a:cubicBezTo>
                  <a:cubicBezTo>
                    <a:pt x="16" y="261"/>
                    <a:pt x="16" y="261"/>
                    <a:pt x="16" y="261"/>
                  </a:cubicBezTo>
                  <a:cubicBezTo>
                    <a:pt x="17" y="262"/>
                    <a:pt x="17" y="262"/>
                    <a:pt x="17" y="262"/>
                  </a:cubicBezTo>
                  <a:cubicBezTo>
                    <a:pt x="17" y="263"/>
                    <a:pt x="17" y="263"/>
                    <a:pt x="17" y="263"/>
                  </a:cubicBezTo>
                  <a:cubicBezTo>
                    <a:pt x="16" y="264"/>
                    <a:pt x="16" y="264"/>
                    <a:pt x="16" y="264"/>
                  </a:cubicBezTo>
                  <a:cubicBezTo>
                    <a:pt x="17" y="265"/>
                    <a:pt x="17" y="265"/>
                    <a:pt x="17" y="265"/>
                  </a:cubicBezTo>
                  <a:close/>
                  <a:moveTo>
                    <a:pt x="17" y="263"/>
                  </a:moveTo>
                  <a:cubicBezTo>
                    <a:pt x="17" y="262"/>
                    <a:pt x="17" y="262"/>
                    <a:pt x="17" y="262"/>
                  </a:cubicBezTo>
                  <a:cubicBezTo>
                    <a:pt x="18" y="262"/>
                    <a:pt x="18" y="262"/>
                    <a:pt x="18" y="262"/>
                  </a:cubicBezTo>
                  <a:cubicBezTo>
                    <a:pt x="18" y="262"/>
                    <a:pt x="18" y="262"/>
                    <a:pt x="18" y="262"/>
                  </a:cubicBezTo>
                  <a:cubicBezTo>
                    <a:pt x="19" y="263"/>
                    <a:pt x="19" y="263"/>
                    <a:pt x="19" y="263"/>
                  </a:cubicBezTo>
                  <a:cubicBezTo>
                    <a:pt x="19" y="264"/>
                    <a:pt x="19" y="264"/>
                    <a:pt x="19" y="264"/>
                  </a:cubicBezTo>
                  <a:cubicBezTo>
                    <a:pt x="18" y="265"/>
                    <a:pt x="18" y="265"/>
                    <a:pt x="18" y="265"/>
                  </a:cubicBezTo>
                  <a:cubicBezTo>
                    <a:pt x="18" y="265"/>
                    <a:pt x="18" y="265"/>
                    <a:pt x="18" y="265"/>
                  </a:cubicBezTo>
                  <a:cubicBezTo>
                    <a:pt x="17" y="264"/>
                    <a:pt x="17" y="264"/>
                    <a:pt x="17" y="264"/>
                  </a:cubicBezTo>
                  <a:cubicBezTo>
                    <a:pt x="17" y="264"/>
                    <a:pt x="17" y="264"/>
                    <a:pt x="17" y="264"/>
                  </a:cubicBezTo>
                  <a:cubicBezTo>
                    <a:pt x="17" y="263"/>
                    <a:pt x="17" y="263"/>
                    <a:pt x="17" y="263"/>
                  </a:cubicBezTo>
                  <a:close/>
                  <a:moveTo>
                    <a:pt x="19" y="263"/>
                  </a:moveTo>
                  <a:cubicBezTo>
                    <a:pt x="20" y="264"/>
                    <a:pt x="20" y="264"/>
                    <a:pt x="20" y="264"/>
                  </a:cubicBezTo>
                  <a:cubicBezTo>
                    <a:pt x="21" y="265"/>
                    <a:pt x="21" y="265"/>
                    <a:pt x="21" y="265"/>
                  </a:cubicBezTo>
                  <a:cubicBezTo>
                    <a:pt x="20" y="265"/>
                    <a:pt x="20" y="265"/>
                    <a:pt x="20" y="265"/>
                  </a:cubicBezTo>
                  <a:cubicBezTo>
                    <a:pt x="19" y="264"/>
                    <a:pt x="19" y="264"/>
                    <a:pt x="19" y="264"/>
                  </a:cubicBezTo>
                  <a:cubicBezTo>
                    <a:pt x="19" y="263"/>
                    <a:pt x="19" y="263"/>
                    <a:pt x="19" y="263"/>
                  </a:cubicBezTo>
                  <a:close/>
                  <a:moveTo>
                    <a:pt x="19" y="268"/>
                  </a:moveTo>
                  <a:cubicBezTo>
                    <a:pt x="18" y="268"/>
                    <a:pt x="18" y="268"/>
                    <a:pt x="18" y="268"/>
                  </a:cubicBezTo>
                  <a:cubicBezTo>
                    <a:pt x="18" y="267"/>
                    <a:pt x="18" y="267"/>
                    <a:pt x="18" y="267"/>
                  </a:cubicBezTo>
                  <a:cubicBezTo>
                    <a:pt x="18" y="267"/>
                    <a:pt x="18" y="267"/>
                    <a:pt x="18" y="267"/>
                  </a:cubicBezTo>
                  <a:cubicBezTo>
                    <a:pt x="18" y="266"/>
                    <a:pt x="18" y="266"/>
                    <a:pt x="18" y="266"/>
                  </a:cubicBezTo>
                  <a:cubicBezTo>
                    <a:pt x="19" y="265"/>
                    <a:pt x="19" y="265"/>
                    <a:pt x="19" y="265"/>
                  </a:cubicBezTo>
                  <a:cubicBezTo>
                    <a:pt x="19" y="266"/>
                    <a:pt x="19" y="266"/>
                    <a:pt x="19" y="266"/>
                  </a:cubicBezTo>
                  <a:cubicBezTo>
                    <a:pt x="19" y="268"/>
                    <a:pt x="19" y="268"/>
                    <a:pt x="19" y="268"/>
                  </a:cubicBezTo>
                  <a:close/>
                  <a:moveTo>
                    <a:pt x="22" y="264"/>
                  </a:moveTo>
                  <a:cubicBezTo>
                    <a:pt x="21" y="264"/>
                    <a:pt x="21" y="264"/>
                    <a:pt x="21" y="264"/>
                  </a:cubicBezTo>
                  <a:cubicBezTo>
                    <a:pt x="20" y="263"/>
                    <a:pt x="20" y="263"/>
                    <a:pt x="20" y="263"/>
                  </a:cubicBezTo>
                  <a:cubicBezTo>
                    <a:pt x="20" y="261"/>
                    <a:pt x="20" y="261"/>
                    <a:pt x="20" y="261"/>
                  </a:cubicBezTo>
                  <a:cubicBezTo>
                    <a:pt x="21" y="261"/>
                    <a:pt x="21" y="261"/>
                    <a:pt x="21" y="261"/>
                  </a:cubicBezTo>
                  <a:cubicBezTo>
                    <a:pt x="21" y="262"/>
                    <a:pt x="21" y="262"/>
                    <a:pt x="21" y="262"/>
                  </a:cubicBezTo>
                  <a:cubicBezTo>
                    <a:pt x="22" y="264"/>
                    <a:pt x="22" y="264"/>
                    <a:pt x="22" y="264"/>
                  </a:cubicBezTo>
                  <a:cubicBezTo>
                    <a:pt x="23" y="264"/>
                    <a:pt x="23" y="264"/>
                    <a:pt x="23" y="264"/>
                  </a:cubicBezTo>
                  <a:cubicBezTo>
                    <a:pt x="22" y="264"/>
                    <a:pt x="22" y="264"/>
                    <a:pt x="22" y="264"/>
                  </a:cubicBezTo>
                  <a:close/>
                  <a:moveTo>
                    <a:pt x="22" y="266"/>
                  </a:moveTo>
                  <a:cubicBezTo>
                    <a:pt x="21" y="265"/>
                    <a:pt x="21" y="265"/>
                    <a:pt x="21" y="265"/>
                  </a:cubicBezTo>
                  <a:cubicBezTo>
                    <a:pt x="21" y="265"/>
                    <a:pt x="21" y="265"/>
                    <a:pt x="21" y="265"/>
                  </a:cubicBezTo>
                  <a:cubicBezTo>
                    <a:pt x="22" y="265"/>
                    <a:pt x="22" y="265"/>
                    <a:pt x="22" y="265"/>
                  </a:cubicBezTo>
                  <a:cubicBezTo>
                    <a:pt x="23" y="266"/>
                    <a:pt x="23" y="266"/>
                    <a:pt x="23" y="266"/>
                  </a:cubicBezTo>
                  <a:cubicBezTo>
                    <a:pt x="22" y="266"/>
                    <a:pt x="22" y="266"/>
                    <a:pt x="22" y="266"/>
                  </a:cubicBezTo>
                  <a:close/>
                  <a:moveTo>
                    <a:pt x="23" y="269"/>
                  </a:moveTo>
                  <a:cubicBezTo>
                    <a:pt x="21" y="267"/>
                    <a:pt x="21" y="267"/>
                    <a:pt x="21" y="267"/>
                  </a:cubicBezTo>
                  <a:cubicBezTo>
                    <a:pt x="21" y="266"/>
                    <a:pt x="21" y="266"/>
                    <a:pt x="21" y="266"/>
                  </a:cubicBezTo>
                  <a:cubicBezTo>
                    <a:pt x="21" y="266"/>
                    <a:pt x="21" y="266"/>
                    <a:pt x="21" y="266"/>
                  </a:cubicBezTo>
                  <a:cubicBezTo>
                    <a:pt x="23" y="267"/>
                    <a:pt x="23" y="267"/>
                    <a:pt x="23" y="267"/>
                  </a:cubicBezTo>
                  <a:cubicBezTo>
                    <a:pt x="23" y="268"/>
                    <a:pt x="23" y="268"/>
                    <a:pt x="23" y="268"/>
                  </a:cubicBezTo>
                  <a:cubicBezTo>
                    <a:pt x="23" y="269"/>
                    <a:pt x="23" y="269"/>
                    <a:pt x="23" y="269"/>
                  </a:cubicBezTo>
                  <a:close/>
                  <a:moveTo>
                    <a:pt x="24" y="271"/>
                  </a:moveTo>
                  <a:cubicBezTo>
                    <a:pt x="23" y="271"/>
                    <a:pt x="23" y="271"/>
                    <a:pt x="23" y="271"/>
                  </a:cubicBezTo>
                  <a:cubicBezTo>
                    <a:pt x="23" y="271"/>
                    <a:pt x="23" y="271"/>
                    <a:pt x="23" y="271"/>
                  </a:cubicBezTo>
                  <a:cubicBezTo>
                    <a:pt x="23" y="270"/>
                    <a:pt x="23" y="270"/>
                    <a:pt x="23" y="270"/>
                  </a:cubicBezTo>
                  <a:cubicBezTo>
                    <a:pt x="21" y="270"/>
                    <a:pt x="21" y="270"/>
                    <a:pt x="21" y="270"/>
                  </a:cubicBezTo>
                  <a:cubicBezTo>
                    <a:pt x="21" y="270"/>
                    <a:pt x="21" y="270"/>
                    <a:pt x="21" y="270"/>
                  </a:cubicBezTo>
                  <a:cubicBezTo>
                    <a:pt x="22" y="269"/>
                    <a:pt x="22" y="269"/>
                    <a:pt x="22" y="269"/>
                  </a:cubicBezTo>
                  <a:cubicBezTo>
                    <a:pt x="23" y="269"/>
                    <a:pt x="23" y="269"/>
                    <a:pt x="23" y="269"/>
                  </a:cubicBezTo>
                  <a:cubicBezTo>
                    <a:pt x="24" y="269"/>
                    <a:pt x="24" y="269"/>
                    <a:pt x="24" y="269"/>
                  </a:cubicBezTo>
                  <a:cubicBezTo>
                    <a:pt x="25" y="270"/>
                    <a:pt x="25" y="270"/>
                    <a:pt x="25" y="270"/>
                  </a:cubicBezTo>
                  <a:cubicBezTo>
                    <a:pt x="24" y="271"/>
                    <a:pt x="24" y="271"/>
                    <a:pt x="24" y="271"/>
                  </a:cubicBezTo>
                  <a:close/>
                  <a:moveTo>
                    <a:pt x="28" y="278"/>
                  </a:moveTo>
                  <a:cubicBezTo>
                    <a:pt x="26" y="277"/>
                    <a:pt x="26" y="277"/>
                    <a:pt x="26" y="277"/>
                  </a:cubicBezTo>
                  <a:cubicBezTo>
                    <a:pt x="26" y="277"/>
                    <a:pt x="26" y="277"/>
                    <a:pt x="26" y="277"/>
                  </a:cubicBezTo>
                  <a:cubicBezTo>
                    <a:pt x="25" y="277"/>
                    <a:pt x="25" y="277"/>
                    <a:pt x="25" y="277"/>
                  </a:cubicBezTo>
                  <a:cubicBezTo>
                    <a:pt x="24" y="277"/>
                    <a:pt x="24" y="277"/>
                    <a:pt x="24" y="277"/>
                  </a:cubicBezTo>
                  <a:cubicBezTo>
                    <a:pt x="22" y="276"/>
                    <a:pt x="22" y="276"/>
                    <a:pt x="22" y="276"/>
                  </a:cubicBezTo>
                  <a:cubicBezTo>
                    <a:pt x="21" y="276"/>
                    <a:pt x="21" y="276"/>
                    <a:pt x="21" y="276"/>
                  </a:cubicBezTo>
                  <a:cubicBezTo>
                    <a:pt x="20" y="274"/>
                    <a:pt x="20" y="274"/>
                    <a:pt x="20" y="274"/>
                  </a:cubicBezTo>
                  <a:cubicBezTo>
                    <a:pt x="20" y="273"/>
                    <a:pt x="20" y="273"/>
                    <a:pt x="20" y="273"/>
                  </a:cubicBezTo>
                  <a:cubicBezTo>
                    <a:pt x="20" y="272"/>
                    <a:pt x="20" y="272"/>
                    <a:pt x="20" y="272"/>
                  </a:cubicBezTo>
                  <a:cubicBezTo>
                    <a:pt x="21" y="273"/>
                    <a:pt x="21" y="273"/>
                    <a:pt x="21" y="273"/>
                  </a:cubicBezTo>
                  <a:cubicBezTo>
                    <a:pt x="22" y="274"/>
                    <a:pt x="22" y="274"/>
                    <a:pt x="22" y="274"/>
                  </a:cubicBezTo>
                  <a:cubicBezTo>
                    <a:pt x="23" y="275"/>
                    <a:pt x="23" y="275"/>
                    <a:pt x="23" y="275"/>
                  </a:cubicBezTo>
                  <a:cubicBezTo>
                    <a:pt x="24" y="275"/>
                    <a:pt x="24" y="275"/>
                    <a:pt x="24" y="275"/>
                  </a:cubicBezTo>
                  <a:cubicBezTo>
                    <a:pt x="25" y="275"/>
                    <a:pt x="25" y="275"/>
                    <a:pt x="25" y="275"/>
                  </a:cubicBezTo>
                  <a:cubicBezTo>
                    <a:pt x="26" y="276"/>
                    <a:pt x="26" y="276"/>
                    <a:pt x="26" y="276"/>
                  </a:cubicBezTo>
                  <a:cubicBezTo>
                    <a:pt x="28" y="276"/>
                    <a:pt x="28" y="276"/>
                    <a:pt x="28" y="276"/>
                  </a:cubicBezTo>
                  <a:cubicBezTo>
                    <a:pt x="28" y="276"/>
                    <a:pt x="28" y="276"/>
                    <a:pt x="28" y="276"/>
                  </a:cubicBezTo>
                  <a:cubicBezTo>
                    <a:pt x="29" y="277"/>
                    <a:pt x="29" y="277"/>
                    <a:pt x="29" y="277"/>
                  </a:cubicBezTo>
                  <a:cubicBezTo>
                    <a:pt x="30" y="277"/>
                    <a:pt x="30" y="277"/>
                    <a:pt x="30" y="277"/>
                  </a:cubicBezTo>
                  <a:cubicBezTo>
                    <a:pt x="30" y="278"/>
                    <a:pt x="30" y="278"/>
                    <a:pt x="30" y="278"/>
                  </a:cubicBezTo>
                  <a:cubicBezTo>
                    <a:pt x="30" y="278"/>
                    <a:pt x="30" y="278"/>
                    <a:pt x="30" y="278"/>
                  </a:cubicBezTo>
                  <a:cubicBezTo>
                    <a:pt x="29" y="278"/>
                    <a:pt x="29" y="278"/>
                    <a:pt x="29" y="278"/>
                  </a:cubicBezTo>
                  <a:cubicBezTo>
                    <a:pt x="28" y="278"/>
                    <a:pt x="28" y="278"/>
                    <a:pt x="28" y="278"/>
                  </a:cubicBezTo>
                  <a:close/>
                  <a:moveTo>
                    <a:pt x="24" y="278"/>
                  </a:moveTo>
                  <a:cubicBezTo>
                    <a:pt x="24" y="278"/>
                    <a:pt x="25" y="279"/>
                    <a:pt x="25" y="279"/>
                  </a:cubicBezTo>
                  <a:cubicBezTo>
                    <a:pt x="23" y="279"/>
                    <a:pt x="23" y="279"/>
                    <a:pt x="23" y="279"/>
                  </a:cubicBezTo>
                  <a:cubicBezTo>
                    <a:pt x="24" y="278"/>
                    <a:pt x="24" y="278"/>
                    <a:pt x="24" y="278"/>
                  </a:cubicBezTo>
                  <a:close/>
                  <a:moveTo>
                    <a:pt x="32" y="284"/>
                  </a:moveTo>
                  <a:cubicBezTo>
                    <a:pt x="33" y="284"/>
                    <a:pt x="33" y="284"/>
                    <a:pt x="33" y="284"/>
                  </a:cubicBezTo>
                  <a:cubicBezTo>
                    <a:pt x="33" y="284"/>
                    <a:pt x="33" y="284"/>
                    <a:pt x="33" y="284"/>
                  </a:cubicBezTo>
                  <a:cubicBezTo>
                    <a:pt x="33" y="283"/>
                    <a:pt x="33" y="283"/>
                    <a:pt x="33" y="283"/>
                  </a:cubicBezTo>
                  <a:cubicBezTo>
                    <a:pt x="32" y="284"/>
                    <a:pt x="32" y="284"/>
                    <a:pt x="32" y="284"/>
                  </a:cubicBezTo>
                  <a:cubicBezTo>
                    <a:pt x="32" y="284"/>
                    <a:pt x="32" y="284"/>
                    <a:pt x="32" y="284"/>
                  </a:cubicBezTo>
                  <a:close/>
                  <a:moveTo>
                    <a:pt x="36" y="285"/>
                  </a:moveTo>
                  <a:cubicBezTo>
                    <a:pt x="35" y="285"/>
                    <a:pt x="35" y="285"/>
                    <a:pt x="35" y="285"/>
                  </a:cubicBezTo>
                  <a:cubicBezTo>
                    <a:pt x="34" y="284"/>
                    <a:pt x="34" y="284"/>
                    <a:pt x="34" y="284"/>
                  </a:cubicBezTo>
                  <a:cubicBezTo>
                    <a:pt x="34" y="283"/>
                    <a:pt x="34" y="283"/>
                    <a:pt x="34" y="283"/>
                  </a:cubicBezTo>
                  <a:cubicBezTo>
                    <a:pt x="33" y="283"/>
                    <a:pt x="33" y="283"/>
                    <a:pt x="33" y="283"/>
                  </a:cubicBezTo>
                  <a:cubicBezTo>
                    <a:pt x="32" y="283"/>
                    <a:pt x="32" y="283"/>
                    <a:pt x="32" y="283"/>
                  </a:cubicBezTo>
                  <a:cubicBezTo>
                    <a:pt x="31" y="283"/>
                    <a:pt x="31" y="283"/>
                    <a:pt x="31" y="283"/>
                  </a:cubicBezTo>
                  <a:cubicBezTo>
                    <a:pt x="30" y="282"/>
                    <a:pt x="30" y="282"/>
                    <a:pt x="30" y="282"/>
                  </a:cubicBezTo>
                  <a:cubicBezTo>
                    <a:pt x="28" y="281"/>
                    <a:pt x="28" y="281"/>
                    <a:pt x="28" y="281"/>
                  </a:cubicBezTo>
                  <a:cubicBezTo>
                    <a:pt x="28" y="280"/>
                    <a:pt x="28" y="280"/>
                    <a:pt x="28" y="280"/>
                  </a:cubicBezTo>
                  <a:cubicBezTo>
                    <a:pt x="27" y="279"/>
                    <a:pt x="27" y="279"/>
                    <a:pt x="27" y="279"/>
                  </a:cubicBezTo>
                  <a:cubicBezTo>
                    <a:pt x="27" y="279"/>
                    <a:pt x="27" y="279"/>
                    <a:pt x="27" y="279"/>
                  </a:cubicBezTo>
                  <a:cubicBezTo>
                    <a:pt x="27" y="278"/>
                    <a:pt x="27" y="278"/>
                    <a:pt x="27" y="278"/>
                  </a:cubicBezTo>
                  <a:cubicBezTo>
                    <a:pt x="28" y="278"/>
                    <a:pt x="28" y="278"/>
                    <a:pt x="28" y="278"/>
                  </a:cubicBezTo>
                  <a:cubicBezTo>
                    <a:pt x="29" y="279"/>
                    <a:pt x="29" y="279"/>
                    <a:pt x="29" y="279"/>
                  </a:cubicBezTo>
                  <a:cubicBezTo>
                    <a:pt x="29" y="279"/>
                    <a:pt x="29" y="279"/>
                    <a:pt x="29" y="279"/>
                  </a:cubicBezTo>
                  <a:cubicBezTo>
                    <a:pt x="30" y="279"/>
                    <a:pt x="30" y="279"/>
                    <a:pt x="30" y="279"/>
                  </a:cubicBezTo>
                  <a:cubicBezTo>
                    <a:pt x="32" y="279"/>
                    <a:pt x="32" y="279"/>
                    <a:pt x="32" y="279"/>
                  </a:cubicBezTo>
                  <a:cubicBezTo>
                    <a:pt x="33" y="280"/>
                    <a:pt x="33" y="280"/>
                    <a:pt x="33" y="280"/>
                  </a:cubicBezTo>
                  <a:cubicBezTo>
                    <a:pt x="34" y="280"/>
                    <a:pt x="34" y="280"/>
                    <a:pt x="34" y="280"/>
                  </a:cubicBezTo>
                  <a:cubicBezTo>
                    <a:pt x="35" y="281"/>
                    <a:pt x="35" y="281"/>
                    <a:pt x="35" y="281"/>
                  </a:cubicBezTo>
                  <a:cubicBezTo>
                    <a:pt x="36" y="281"/>
                    <a:pt x="36" y="281"/>
                    <a:pt x="36" y="281"/>
                  </a:cubicBezTo>
                  <a:cubicBezTo>
                    <a:pt x="37" y="281"/>
                    <a:pt x="37" y="281"/>
                    <a:pt x="37" y="281"/>
                  </a:cubicBezTo>
                  <a:cubicBezTo>
                    <a:pt x="37" y="282"/>
                    <a:pt x="37" y="282"/>
                    <a:pt x="37" y="282"/>
                  </a:cubicBezTo>
                  <a:cubicBezTo>
                    <a:pt x="36" y="282"/>
                    <a:pt x="36" y="282"/>
                    <a:pt x="36" y="282"/>
                  </a:cubicBezTo>
                  <a:cubicBezTo>
                    <a:pt x="36" y="282"/>
                    <a:pt x="36" y="282"/>
                    <a:pt x="36" y="282"/>
                  </a:cubicBezTo>
                  <a:cubicBezTo>
                    <a:pt x="36" y="282"/>
                    <a:pt x="36" y="282"/>
                    <a:pt x="36" y="282"/>
                  </a:cubicBezTo>
                  <a:cubicBezTo>
                    <a:pt x="36" y="283"/>
                    <a:pt x="36" y="283"/>
                    <a:pt x="36" y="283"/>
                  </a:cubicBezTo>
                  <a:cubicBezTo>
                    <a:pt x="35" y="284"/>
                    <a:pt x="35" y="284"/>
                    <a:pt x="35" y="284"/>
                  </a:cubicBezTo>
                  <a:cubicBezTo>
                    <a:pt x="36" y="285"/>
                    <a:pt x="36" y="285"/>
                    <a:pt x="36" y="285"/>
                  </a:cubicBezTo>
                  <a:close/>
                  <a:moveTo>
                    <a:pt x="37" y="284"/>
                  </a:moveTo>
                  <a:cubicBezTo>
                    <a:pt x="36" y="285"/>
                    <a:pt x="36" y="285"/>
                    <a:pt x="36" y="285"/>
                  </a:cubicBezTo>
                  <a:cubicBezTo>
                    <a:pt x="36" y="286"/>
                    <a:pt x="36" y="286"/>
                    <a:pt x="36" y="286"/>
                  </a:cubicBezTo>
                  <a:cubicBezTo>
                    <a:pt x="37" y="286"/>
                    <a:pt x="37" y="286"/>
                    <a:pt x="37" y="286"/>
                  </a:cubicBezTo>
                  <a:cubicBezTo>
                    <a:pt x="38" y="285"/>
                    <a:pt x="38" y="285"/>
                    <a:pt x="38" y="285"/>
                  </a:cubicBezTo>
                  <a:cubicBezTo>
                    <a:pt x="38" y="284"/>
                    <a:pt x="38" y="284"/>
                    <a:pt x="38" y="284"/>
                  </a:cubicBezTo>
                  <a:cubicBezTo>
                    <a:pt x="37" y="284"/>
                    <a:pt x="37" y="284"/>
                    <a:pt x="37" y="284"/>
                  </a:cubicBezTo>
                  <a:cubicBezTo>
                    <a:pt x="37" y="284"/>
                    <a:pt x="37" y="284"/>
                    <a:pt x="37" y="284"/>
                  </a:cubicBezTo>
                  <a:close/>
                  <a:moveTo>
                    <a:pt x="44" y="283"/>
                  </a:moveTo>
                  <a:cubicBezTo>
                    <a:pt x="44" y="284"/>
                    <a:pt x="44" y="284"/>
                    <a:pt x="44" y="284"/>
                  </a:cubicBezTo>
                  <a:cubicBezTo>
                    <a:pt x="44" y="285"/>
                    <a:pt x="44" y="285"/>
                    <a:pt x="44" y="285"/>
                  </a:cubicBezTo>
                  <a:cubicBezTo>
                    <a:pt x="43" y="285"/>
                    <a:pt x="43" y="285"/>
                    <a:pt x="43" y="285"/>
                  </a:cubicBezTo>
                  <a:cubicBezTo>
                    <a:pt x="42" y="285"/>
                    <a:pt x="42" y="285"/>
                    <a:pt x="42" y="285"/>
                  </a:cubicBezTo>
                  <a:cubicBezTo>
                    <a:pt x="42" y="284"/>
                    <a:pt x="42" y="284"/>
                    <a:pt x="42" y="284"/>
                  </a:cubicBezTo>
                  <a:cubicBezTo>
                    <a:pt x="41" y="285"/>
                    <a:pt x="41" y="285"/>
                    <a:pt x="41" y="285"/>
                  </a:cubicBezTo>
                  <a:cubicBezTo>
                    <a:pt x="41" y="284"/>
                    <a:pt x="41" y="284"/>
                    <a:pt x="41" y="284"/>
                  </a:cubicBezTo>
                  <a:cubicBezTo>
                    <a:pt x="39" y="284"/>
                    <a:pt x="39" y="284"/>
                    <a:pt x="39" y="284"/>
                  </a:cubicBezTo>
                  <a:cubicBezTo>
                    <a:pt x="39" y="285"/>
                    <a:pt x="39" y="285"/>
                    <a:pt x="39" y="285"/>
                  </a:cubicBezTo>
                  <a:cubicBezTo>
                    <a:pt x="38" y="284"/>
                    <a:pt x="38" y="284"/>
                    <a:pt x="38" y="284"/>
                  </a:cubicBezTo>
                  <a:cubicBezTo>
                    <a:pt x="38" y="283"/>
                    <a:pt x="38" y="283"/>
                    <a:pt x="38" y="283"/>
                  </a:cubicBezTo>
                  <a:cubicBezTo>
                    <a:pt x="38" y="283"/>
                    <a:pt x="38" y="283"/>
                    <a:pt x="38" y="283"/>
                  </a:cubicBezTo>
                  <a:cubicBezTo>
                    <a:pt x="39" y="282"/>
                    <a:pt x="39" y="282"/>
                    <a:pt x="39" y="282"/>
                  </a:cubicBezTo>
                  <a:cubicBezTo>
                    <a:pt x="40" y="282"/>
                    <a:pt x="40" y="282"/>
                    <a:pt x="40" y="282"/>
                  </a:cubicBezTo>
                  <a:cubicBezTo>
                    <a:pt x="42" y="283"/>
                    <a:pt x="42" y="283"/>
                    <a:pt x="42" y="283"/>
                  </a:cubicBezTo>
                  <a:cubicBezTo>
                    <a:pt x="42" y="283"/>
                    <a:pt x="42" y="283"/>
                    <a:pt x="42" y="283"/>
                  </a:cubicBezTo>
                  <a:cubicBezTo>
                    <a:pt x="43" y="283"/>
                    <a:pt x="43" y="283"/>
                    <a:pt x="43" y="283"/>
                  </a:cubicBezTo>
                  <a:cubicBezTo>
                    <a:pt x="44" y="283"/>
                    <a:pt x="44" y="283"/>
                    <a:pt x="44" y="283"/>
                  </a:cubicBezTo>
                  <a:cubicBezTo>
                    <a:pt x="44" y="283"/>
                    <a:pt x="44" y="283"/>
                    <a:pt x="44" y="283"/>
                  </a:cubicBezTo>
                  <a:close/>
                  <a:moveTo>
                    <a:pt x="48" y="283"/>
                  </a:moveTo>
                  <a:cubicBezTo>
                    <a:pt x="46" y="282"/>
                    <a:pt x="46" y="282"/>
                    <a:pt x="46" y="282"/>
                  </a:cubicBezTo>
                  <a:cubicBezTo>
                    <a:pt x="47" y="281"/>
                    <a:pt x="47" y="281"/>
                    <a:pt x="47" y="281"/>
                  </a:cubicBezTo>
                  <a:cubicBezTo>
                    <a:pt x="47" y="280"/>
                    <a:pt x="47" y="280"/>
                    <a:pt x="47" y="280"/>
                  </a:cubicBezTo>
                  <a:cubicBezTo>
                    <a:pt x="47" y="280"/>
                    <a:pt x="47" y="280"/>
                    <a:pt x="47" y="280"/>
                  </a:cubicBezTo>
                  <a:cubicBezTo>
                    <a:pt x="46" y="278"/>
                    <a:pt x="46" y="278"/>
                    <a:pt x="46" y="278"/>
                  </a:cubicBezTo>
                  <a:cubicBezTo>
                    <a:pt x="46" y="277"/>
                    <a:pt x="46" y="277"/>
                    <a:pt x="46" y="277"/>
                  </a:cubicBezTo>
                  <a:cubicBezTo>
                    <a:pt x="45" y="277"/>
                    <a:pt x="45" y="277"/>
                    <a:pt x="45" y="277"/>
                  </a:cubicBezTo>
                  <a:cubicBezTo>
                    <a:pt x="45" y="278"/>
                    <a:pt x="45" y="278"/>
                    <a:pt x="45" y="278"/>
                  </a:cubicBezTo>
                  <a:cubicBezTo>
                    <a:pt x="44" y="279"/>
                    <a:pt x="44" y="279"/>
                    <a:pt x="44" y="279"/>
                  </a:cubicBezTo>
                  <a:cubicBezTo>
                    <a:pt x="45" y="280"/>
                    <a:pt x="45" y="280"/>
                    <a:pt x="45" y="280"/>
                  </a:cubicBezTo>
                  <a:cubicBezTo>
                    <a:pt x="44" y="281"/>
                    <a:pt x="44" y="281"/>
                    <a:pt x="44" y="281"/>
                  </a:cubicBezTo>
                  <a:cubicBezTo>
                    <a:pt x="44" y="282"/>
                    <a:pt x="44" y="282"/>
                    <a:pt x="44" y="282"/>
                  </a:cubicBezTo>
                  <a:cubicBezTo>
                    <a:pt x="46" y="283"/>
                    <a:pt x="46" y="283"/>
                    <a:pt x="46" y="283"/>
                  </a:cubicBezTo>
                  <a:cubicBezTo>
                    <a:pt x="47" y="283"/>
                    <a:pt x="47" y="283"/>
                    <a:pt x="47" y="283"/>
                  </a:cubicBezTo>
                  <a:cubicBezTo>
                    <a:pt x="47" y="283"/>
                    <a:pt x="47" y="283"/>
                    <a:pt x="47" y="283"/>
                  </a:cubicBezTo>
                  <a:cubicBezTo>
                    <a:pt x="48" y="283"/>
                    <a:pt x="48" y="283"/>
                    <a:pt x="48" y="283"/>
                  </a:cubicBezTo>
                  <a:close/>
                  <a:moveTo>
                    <a:pt x="43" y="292"/>
                  </a:moveTo>
                  <a:cubicBezTo>
                    <a:pt x="44" y="292"/>
                    <a:pt x="44" y="292"/>
                    <a:pt x="44" y="292"/>
                  </a:cubicBezTo>
                  <a:cubicBezTo>
                    <a:pt x="44" y="292"/>
                    <a:pt x="44" y="292"/>
                    <a:pt x="44" y="292"/>
                  </a:cubicBezTo>
                  <a:cubicBezTo>
                    <a:pt x="44" y="293"/>
                    <a:pt x="44" y="293"/>
                    <a:pt x="44" y="293"/>
                  </a:cubicBezTo>
                  <a:cubicBezTo>
                    <a:pt x="43" y="292"/>
                    <a:pt x="43" y="292"/>
                    <a:pt x="43" y="292"/>
                  </a:cubicBezTo>
                  <a:close/>
                  <a:moveTo>
                    <a:pt x="43" y="291"/>
                  </a:moveTo>
                  <a:cubicBezTo>
                    <a:pt x="43" y="290"/>
                    <a:pt x="43" y="290"/>
                    <a:pt x="43" y="290"/>
                  </a:cubicBezTo>
                  <a:cubicBezTo>
                    <a:pt x="43" y="290"/>
                    <a:pt x="43" y="290"/>
                    <a:pt x="43" y="290"/>
                  </a:cubicBezTo>
                  <a:cubicBezTo>
                    <a:pt x="44" y="290"/>
                    <a:pt x="44" y="290"/>
                    <a:pt x="44" y="290"/>
                  </a:cubicBezTo>
                  <a:cubicBezTo>
                    <a:pt x="44" y="291"/>
                    <a:pt x="44" y="291"/>
                    <a:pt x="44" y="291"/>
                  </a:cubicBezTo>
                  <a:cubicBezTo>
                    <a:pt x="43" y="291"/>
                    <a:pt x="43" y="291"/>
                    <a:pt x="43" y="291"/>
                  </a:cubicBezTo>
                  <a:close/>
                  <a:moveTo>
                    <a:pt x="68" y="297"/>
                  </a:moveTo>
                  <a:cubicBezTo>
                    <a:pt x="67" y="297"/>
                    <a:pt x="67" y="297"/>
                    <a:pt x="67" y="297"/>
                  </a:cubicBezTo>
                  <a:cubicBezTo>
                    <a:pt x="68" y="296"/>
                    <a:pt x="68" y="296"/>
                    <a:pt x="68" y="296"/>
                  </a:cubicBezTo>
                  <a:cubicBezTo>
                    <a:pt x="68" y="295"/>
                    <a:pt x="68" y="295"/>
                    <a:pt x="68" y="295"/>
                  </a:cubicBezTo>
                  <a:cubicBezTo>
                    <a:pt x="68" y="296"/>
                    <a:pt x="68" y="296"/>
                    <a:pt x="68" y="296"/>
                  </a:cubicBezTo>
                  <a:cubicBezTo>
                    <a:pt x="69" y="296"/>
                    <a:pt x="69" y="296"/>
                    <a:pt x="69" y="296"/>
                  </a:cubicBezTo>
                  <a:cubicBezTo>
                    <a:pt x="69" y="298"/>
                    <a:pt x="69" y="298"/>
                    <a:pt x="69" y="298"/>
                  </a:cubicBezTo>
                  <a:cubicBezTo>
                    <a:pt x="68" y="297"/>
                    <a:pt x="68" y="297"/>
                    <a:pt x="68" y="297"/>
                  </a:cubicBezTo>
                  <a:close/>
                  <a:moveTo>
                    <a:pt x="52" y="291"/>
                  </a:moveTo>
                  <a:cubicBezTo>
                    <a:pt x="53" y="291"/>
                    <a:pt x="53" y="291"/>
                    <a:pt x="53" y="291"/>
                  </a:cubicBezTo>
                  <a:cubicBezTo>
                    <a:pt x="54" y="291"/>
                    <a:pt x="54" y="291"/>
                    <a:pt x="54" y="291"/>
                  </a:cubicBezTo>
                  <a:cubicBezTo>
                    <a:pt x="55" y="291"/>
                    <a:pt x="55" y="291"/>
                    <a:pt x="55" y="291"/>
                  </a:cubicBezTo>
                  <a:cubicBezTo>
                    <a:pt x="56" y="291"/>
                    <a:pt x="56" y="291"/>
                    <a:pt x="56" y="291"/>
                  </a:cubicBezTo>
                  <a:cubicBezTo>
                    <a:pt x="59" y="290"/>
                    <a:pt x="59" y="290"/>
                    <a:pt x="59" y="290"/>
                  </a:cubicBezTo>
                  <a:cubicBezTo>
                    <a:pt x="61" y="289"/>
                    <a:pt x="61" y="289"/>
                    <a:pt x="61" y="289"/>
                  </a:cubicBezTo>
                  <a:cubicBezTo>
                    <a:pt x="63" y="290"/>
                    <a:pt x="63" y="290"/>
                    <a:pt x="63" y="290"/>
                  </a:cubicBezTo>
                  <a:cubicBezTo>
                    <a:pt x="64" y="289"/>
                    <a:pt x="64" y="289"/>
                    <a:pt x="64" y="289"/>
                  </a:cubicBezTo>
                  <a:cubicBezTo>
                    <a:pt x="66" y="289"/>
                    <a:pt x="66" y="289"/>
                    <a:pt x="66" y="289"/>
                  </a:cubicBezTo>
                  <a:cubicBezTo>
                    <a:pt x="67" y="290"/>
                    <a:pt x="67" y="290"/>
                    <a:pt x="67" y="290"/>
                  </a:cubicBezTo>
                  <a:cubicBezTo>
                    <a:pt x="68" y="291"/>
                    <a:pt x="68" y="291"/>
                    <a:pt x="68" y="291"/>
                  </a:cubicBezTo>
                  <a:cubicBezTo>
                    <a:pt x="68" y="291"/>
                    <a:pt x="68" y="291"/>
                    <a:pt x="68" y="291"/>
                  </a:cubicBezTo>
                  <a:cubicBezTo>
                    <a:pt x="68" y="292"/>
                    <a:pt x="68" y="292"/>
                    <a:pt x="68" y="292"/>
                  </a:cubicBezTo>
                  <a:cubicBezTo>
                    <a:pt x="67" y="293"/>
                    <a:pt x="67" y="293"/>
                    <a:pt x="67" y="293"/>
                  </a:cubicBezTo>
                  <a:cubicBezTo>
                    <a:pt x="66" y="292"/>
                    <a:pt x="66" y="292"/>
                    <a:pt x="66" y="292"/>
                  </a:cubicBezTo>
                  <a:cubicBezTo>
                    <a:pt x="65" y="292"/>
                    <a:pt x="65" y="292"/>
                    <a:pt x="65" y="292"/>
                  </a:cubicBezTo>
                  <a:cubicBezTo>
                    <a:pt x="64" y="292"/>
                    <a:pt x="64" y="292"/>
                    <a:pt x="64" y="292"/>
                  </a:cubicBezTo>
                  <a:cubicBezTo>
                    <a:pt x="63" y="293"/>
                    <a:pt x="63" y="293"/>
                    <a:pt x="63" y="293"/>
                  </a:cubicBezTo>
                  <a:cubicBezTo>
                    <a:pt x="62" y="292"/>
                    <a:pt x="62" y="292"/>
                    <a:pt x="62" y="292"/>
                  </a:cubicBezTo>
                  <a:cubicBezTo>
                    <a:pt x="62" y="291"/>
                    <a:pt x="62" y="291"/>
                    <a:pt x="62" y="291"/>
                  </a:cubicBezTo>
                  <a:cubicBezTo>
                    <a:pt x="61" y="291"/>
                    <a:pt x="61" y="291"/>
                    <a:pt x="61" y="291"/>
                  </a:cubicBezTo>
                  <a:cubicBezTo>
                    <a:pt x="60" y="292"/>
                    <a:pt x="60" y="292"/>
                    <a:pt x="60" y="292"/>
                  </a:cubicBezTo>
                  <a:cubicBezTo>
                    <a:pt x="59" y="292"/>
                    <a:pt x="59" y="292"/>
                    <a:pt x="59" y="292"/>
                  </a:cubicBezTo>
                  <a:cubicBezTo>
                    <a:pt x="58" y="292"/>
                    <a:pt x="58" y="292"/>
                    <a:pt x="58" y="292"/>
                  </a:cubicBezTo>
                  <a:cubicBezTo>
                    <a:pt x="59" y="293"/>
                    <a:pt x="59" y="293"/>
                    <a:pt x="59" y="293"/>
                  </a:cubicBezTo>
                  <a:cubicBezTo>
                    <a:pt x="59" y="293"/>
                    <a:pt x="59" y="293"/>
                    <a:pt x="59" y="293"/>
                  </a:cubicBezTo>
                  <a:cubicBezTo>
                    <a:pt x="61" y="293"/>
                    <a:pt x="61" y="293"/>
                    <a:pt x="61" y="293"/>
                  </a:cubicBezTo>
                  <a:cubicBezTo>
                    <a:pt x="61" y="293"/>
                    <a:pt x="61" y="293"/>
                    <a:pt x="61" y="293"/>
                  </a:cubicBezTo>
                  <a:cubicBezTo>
                    <a:pt x="61" y="294"/>
                    <a:pt x="61" y="294"/>
                    <a:pt x="61" y="294"/>
                  </a:cubicBezTo>
                  <a:cubicBezTo>
                    <a:pt x="62" y="294"/>
                    <a:pt x="62" y="294"/>
                    <a:pt x="62" y="294"/>
                  </a:cubicBezTo>
                  <a:cubicBezTo>
                    <a:pt x="63" y="295"/>
                    <a:pt x="63" y="295"/>
                    <a:pt x="63" y="295"/>
                  </a:cubicBezTo>
                  <a:cubicBezTo>
                    <a:pt x="63" y="296"/>
                    <a:pt x="63" y="296"/>
                    <a:pt x="63" y="296"/>
                  </a:cubicBezTo>
                  <a:cubicBezTo>
                    <a:pt x="63" y="296"/>
                    <a:pt x="63" y="296"/>
                    <a:pt x="63" y="296"/>
                  </a:cubicBezTo>
                  <a:cubicBezTo>
                    <a:pt x="61" y="295"/>
                    <a:pt x="61" y="295"/>
                    <a:pt x="61" y="295"/>
                  </a:cubicBezTo>
                  <a:cubicBezTo>
                    <a:pt x="60" y="295"/>
                    <a:pt x="60" y="295"/>
                    <a:pt x="60" y="295"/>
                  </a:cubicBezTo>
                  <a:cubicBezTo>
                    <a:pt x="59" y="295"/>
                    <a:pt x="59" y="295"/>
                    <a:pt x="59" y="295"/>
                  </a:cubicBezTo>
                  <a:cubicBezTo>
                    <a:pt x="58" y="295"/>
                    <a:pt x="58" y="295"/>
                    <a:pt x="58" y="295"/>
                  </a:cubicBezTo>
                  <a:cubicBezTo>
                    <a:pt x="58" y="294"/>
                    <a:pt x="58" y="294"/>
                    <a:pt x="58" y="294"/>
                  </a:cubicBezTo>
                  <a:cubicBezTo>
                    <a:pt x="57" y="294"/>
                    <a:pt x="57" y="294"/>
                    <a:pt x="57" y="294"/>
                  </a:cubicBezTo>
                  <a:cubicBezTo>
                    <a:pt x="57" y="294"/>
                    <a:pt x="57" y="294"/>
                    <a:pt x="57" y="294"/>
                  </a:cubicBezTo>
                  <a:cubicBezTo>
                    <a:pt x="58" y="295"/>
                    <a:pt x="58" y="295"/>
                    <a:pt x="58" y="295"/>
                  </a:cubicBezTo>
                  <a:cubicBezTo>
                    <a:pt x="57" y="296"/>
                    <a:pt x="57" y="296"/>
                    <a:pt x="57" y="296"/>
                  </a:cubicBezTo>
                  <a:cubicBezTo>
                    <a:pt x="57" y="296"/>
                    <a:pt x="57" y="296"/>
                    <a:pt x="57" y="296"/>
                  </a:cubicBezTo>
                  <a:cubicBezTo>
                    <a:pt x="55" y="295"/>
                    <a:pt x="55" y="295"/>
                    <a:pt x="55" y="295"/>
                  </a:cubicBezTo>
                  <a:cubicBezTo>
                    <a:pt x="55" y="296"/>
                    <a:pt x="55" y="296"/>
                    <a:pt x="55" y="296"/>
                  </a:cubicBezTo>
                  <a:cubicBezTo>
                    <a:pt x="54" y="295"/>
                    <a:pt x="54" y="295"/>
                    <a:pt x="54" y="295"/>
                  </a:cubicBezTo>
                  <a:cubicBezTo>
                    <a:pt x="53" y="295"/>
                    <a:pt x="53" y="295"/>
                    <a:pt x="53" y="295"/>
                  </a:cubicBezTo>
                  <a:cubicBezTo>
                    <a:pt x="54" y="294"/>
                    <a:pt x="54" y="294"/>
                    <a:pt x="54" y="294"/>
                  </a:cubicBezTo>
                  <a:cubicBezTo>
                    <a:pt x="53" y="294"/>
                    <a:pt x="53" y="294"/>
                    <a:pt x="53" y="294"/>
                  </a:cubicBezTo>
                  <a:cubicBezTo>
                    <a:pt x="52" y="294"/>
                    <a:pt x="52" y="294"/>
                    <a:pt x="52" y="294"/>
                  </a:cubicBezTo>
                  <a:cubicBezTo>
                    <a:pt x="52" y="293"/>
                    <a:pt x="52" y="293"/>
                    <a:pt x="52" y="293"/>
                  </a:cubicBezTo>
                  <a:cubicBezTo>
                    <a:pt x="53" y="293"/>
                    <a:pt x="53" y="293"/>
                    <a:pt x="53" y="293"/>
                  </a:cubicBezTo>
                  <a:cubicBezTo>
                    <a:pt x="55" y="292"/>
                    <a:pt x="55" y="292"/>
                    <a:pt x="55" y="292"/>
                  </a:cubicBezTo>
                  <a:cubicBezTo>
                    <a:pt x="54" y="291"/>
                    <a:pt x="54" y="291"/>
                    <a:pt x="54" y="291"/>
                  </a:cubicBezTo>
                  <a:cubicBezTo>
                    <a:pt x="53" y="292"/>
                    <a:pt x="53" y="292"/>
                    <a:pt x="53" y="292"/>
                  </a:cubicBezTo>
                  <a:lnTo>
                    <a:pt x="52" y="291"/>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02" name="Freeform 1101"/>
            <p:cNvSpPr>
              <a:spLocks noEditPoints="1"/>
            </p:cNvSpPr>
            <p:nvPr/>
          </p:nvSpPr>
          <p:spPr bwMode="auto">
            <a:xfrm>
              <a:off x="3697288" y="4498976"/>
              <a:ext cx="44450" cy="38100"/>
            </a:xfrm>
            <a:custGeom>
              <a:avLst/>
              <a:gdLst>
                <a:gd name="T0" fmla="*/ 22 w 28"/>
                <a:gd name="T1" fmla="*/ 3 h 24"/>
                <a:gd name="T2" fmla="*/ 28 w 28"/>
                <a:gd name="T3" fmla="*/ 0 h 24"/>
                <a:gd name="T4" fmla="*/ 25 w 28"/>
                <a:gd name="T5" fmla="*/ 3 h 24"/>
                <a:gd name="T6" fmla="*/ 22 w 28"/>
                <a:gd name="T7" fmla="*/ 3 h 24"/>
                <a:gd name="T8" fmla="*/ 22 w 28"/>
                <a:gd name="T9" fmla="*/ 3 h 24"/>
                <a:gd name="T10" fmla="*/ 22 w 28"/>
                <a:gd name="T11" fmla="*/ 6 h 24"/>
                <a:gd name="T12" fmla="*/ 13 w 28"/>
                <a:gd name="T13" fmla="*/ 9 h 24"/>
                <a:gd name="T14" fmla="*/ 10 w 28"/>
                <a:gd name="T15" fmla="*/ 6 h 24"/>
                <a:gd name="T16" fmla="*/ 6 w 28"/>
                <a:gd name="T17" fmla="*/ 9 h 24"/>
                <a:gd name="T18" fmla="*/ 3 w 28"/>
                <a:gd name="T19" fmla="*/ 9 h 24"/>
                <a:gd name="T20" fmla="*/ 10 w 28"/>
                <a:gd name="T21" fmla="*/ 12 h 24"/>
                <a:gd name="T22" fmla="*/ 10 w 28"/>
                <a:gd name="T23" fmla="*/ 18 h 24"/>
                <a:gd name="T24" fmla="*/ 6 w 28"/>
                <a:gd name="T25" fmla="*/ 21 h 24"/>
                <a:gd name="T26" fmla="*/ 0 w 28"/>
                <a:gd name="T27" fmla="*/ 21 h 24"/>
                <a:gd name="T28" fmla="*/ 6 w 28"/>
                <a:gd name="T29" fmla="*/ 24 h 24"/>
                <a:gd name="T30" fmla="*/ 16 w 28"/>
                <a:gd name="T31" fmla="*/ 21 h 24"/>
                <a:gd name="T32" fmla="*/ 19 w 28"/>
                <a:gd name="T33" fmla="*/ 18 h 24"/>
                <a:gd name="T34" fmla="*/ 19 w 28"/>
                <a:gd name="T35" fmla="*/ 15 h 24"/>
                <a:gd name="T36" fmla="*/ 16 w 28"/>
                <a:gd name="T37" fmla="*/ 12 h 24"/>
                <a:gd name="T38" fmla="*/ 22 w 28"/>
                <a:gd name="T39" fmla="*/ 6 h 24"/>
                <a:gd name="T40" fmla="*/ 22 w 28"/>
                <a:gd name="T41" fmla="*/ 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4">
                  <a:moveTo>
                    <a:pt x="22" y="3"/>
                  </a:moveTo>
                  <a:lnTo>
                    <a:pt x="28" y="0"/>
                  </a:lnTo>
                  <a:lnTo>
                    <a:pt x="25" y="3"/>
                  </a:lnTo>
                  <a:lnTo>
                    <a:pt x="22" y="3"/>
                  </a:lnTo>
                  <a:lnTo>
                    <a:pt x="22" y="3"/>
                  </a:lnTo>
                  <a:close/>
                  <a:moveTo>
                    <a:pt x="22" y="6"/>
                  </a:moveTo>
                  <a:lnTo>
                    <a:pt x="13" y="9"/>
                  </a:lnTo>
                  <a:lnTo>
                    <a:pt x="10" y="6"/>
                  </a:lnTo>
                  <a:lnTo>
                    <a:pt x="6" y="9"/>
                  </a:lnTo>
                  <a:lnTo>
                    <a:pt x="3" y="9"/>
                  </a:lnTo>
                  <a:lnTo>
                    <a:pt x="10" y="12"/>
                  </a:lnTo>
                  <a:lnTo>
                    <a:pt x="10" y="18"/>
                  </a:lnTo>
                  <a:lnTo>
                    <a:pt x="6" y="21"/>
                  </a:lnTo>
                  <a:lnTo>
                    <a:pt x="0" y="21"/>
                  </a:lnTo>
                  <a:lnTo>
                    <a:pt x="6" y="24"/>
                  </a:lnTo>
                  <a:lnTo>
                    <a:pt x="16" y="21"/>
                  </a:lnTo>
                  <a:lnTo>
                    <a:pt x="19" y="18"/>
                  </a:lnTo>
                  <a:lnTo>
                    <a:pt x="19" y="15"/>
                  </a:lnTo>
                  <a:lnTo>
                    <a:pt x="16" y="12"/>
                  </a:lnTo>
                  <a:lnTo>
                    <a:pt x="22" y="6"/>
                  </a:lnTo>
                  <a:lnTo>
                    <a:pt x="22" y="6"/>
                  </a:lnTo>
                  <a:close/>
                </a:path>
              </a:pathLst>
            </a:custGeom>
            <a:solidFill>
              <a:srgbClr val="A7A9AB"/>
            </a:solidFill>
            <a:ln w="47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03" name="Freeform 1102"/>
            <p:cNvSpPr>
              <a:spLocks/>
            </p:cNvSpPr>
            <p:nvPr/>
          </p:nvSpPr>
          <p:spPr bwMode="auto">
            <a:xfrm>
              <a:off x="2678113" y="3956050"/>
              <a:ext cx="4763" cy="9525"/>
            </a:xfrm>
            <a:custGeom>
              <a:avLst/>
              <a:gdLst>
                <a:gd name="T0" fmla="*/ 0 w 3"/>
                <a:gd name="T1" fmla="*/ 6 h 6"/>
                <a:gd name="T2" fmla="*/ 3 w 3"/>
                <a:gd name="T3" fmla="*/ 6 h 6"/>
                <a:gd name="T4" fmla="*/ 3 w 3"/>
                <a:gd name="T5" fmla="*/ 0 h 6"/>
                <a:gd name="T6" fmla="*/ 3 w 3"/>
                <a:gd name="T7" fmla="*/ 0 h 6"/>
                <a:gd name="T8" fmla="*/ 0 w 3"/>
                <a:gd name="T9" fmla="*/ 6 h 6"/>
              </a:gdLst>
              <a:ahLst/>
              <a:cxnLst>
                <a:cxn ang="0">
                  <a:pos x="T0" y="T1"/>
                </a:cxn>
                <a:cxn ang="0">
                  <a:pos x="T2" y="T3"/>
                </a:cxn>
                <a:cxn ang="0">
                  <a:pos x="T4" y="T5"/>
                </a:cxn>
                <a:cxn ang="0">
                  <a:pos x="T6" y="T7"/>
                </a:cxn>
                <a:cxn ang="0">
                  <a:pos x="T8" y="T9"/>
                </a:cxn>
              </a:cxnLst>
              <a:rect l="0" t="0" r="r" b="b"/>
              <a:pathLst>
                <a:path w="3" h="6">
                  <a:moveTo>
                    <a:pt x="0" y="6"/>
                  </a:moveTo>
                  <a:lnTo>
                    <a:pt x="3" y="6"/>
                  </a:lnTo>
                  <a:lnTo>
                    <a:pt x="3" y="0"/>
                  </a:lnTo>
                  <a:lnTo>
                    <a:pt x="3" y="0"/>
                  </a:lnTo>
                  <a:lnTo>
                    <a:pt x="0" y="6"/>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04" name="Freeform 1103"/>
            <p:cNvSpPr>
              <a:spLocks/>
            </p:cNvSpPr>
            <p:nvPr/>
          </p:nvSpPr>
          <p:spPr bwMode="auto">
            <a:xfrm>
              <a:off x="2687638" y="3937000"/>
              <a:ext cx="14288" cy="14288"/>
            </a:xfrm>
            <a:custGeom>
              <a:avLst/>
              <a:gdLst>
                <a:gd name="T0" fmla="*/ 0 w 9"/>
                <a:gd name="T1" fmla="*/ 9 h 9"/>
                <a:gd name="T2" fmla="*/ 0 w 9"/>
                <a:gd name="T3" fmla="*/ 9 h 9"/>
                <a:gd name="T4" fmla="*/ 6 w 9"/>
                <a:gd name="T5" fmla="*/ 3 h 9"/>
                <a:gd name="T6" fmla="*/ 9 w 9"/>
                <a:gd name="T7" fmla="*/ 0 h 9"/>
                <a:gd name="T8" fmla="*/ 3 w 9"/>
                <a:gd name="T9" fmla="*/ 3 h 9"/>
                <a:gd name="T10" fmla="*/ 0 w 9"/>
                <a:gd name="T11" fmla="*/ 9 h 9"/>
              </a:gdLst>
              <a:ahLst/>
              <a:cxnLst>
                <a:cxn ang="0">
                  <a:pos x="T0" y="T1"/>
                </a:cxn>
                <a:cxn ang="0">
                  <a:pos x="T2" y="T3"/>
                </a:cxn>
                <a:cxn ang="0">
                  <a:pos x="T4" y="T5"/>
                </a:cxn>
                <a:cxn ang="0">
                  <a:pos x="T6" y="T7"/>
                </a:cxn>
                <a:cxn ang="0">
                  <a:pos x="T8" y="T9"/>
                </a:cxn>
                <a:cxn ang="0">
                  <a:pos x="T10" y="T11"/>
                </a:cxn>
              </a:cxnLst>
              <a:rect l="0" t="0" r="r" b="b"/>
              <a:pathLst>
                <a:path w="9" h="9">
                  <a:moveTo>
                    <a:pt x="0" y="9"/>
                  </a:moveTo>
                  <a:lnTo>
                    <a:pt x="0" y="9"/>
                  </a:lnTo>
                  <a:lnTo>
                    <a:pt x="6" y="3"/>
                  </a:lnTo>
                  <a:lnTo>
                    <a:pt x="9" y="0"/>
                  </a:lnTo>
                  <a:lnTo>
                    <a:pt x="3" y="3"/>
                  </a:lnTo>
                  <a:lnTo>
                    <a:pt x="0" y="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105" name="Freeform 1104"/>
            <p:cNvSpPr>
              <a:spLocks/>
            </p:cNvSpPr>
            <p:nvPr/>
          </p:nvSpPr>
          <p:spPr bwMode="auto">
            <a:xfrm>
              <a:off x="2673351" y="3970338"/>
              <a:ext cx="4763" cy="39688"/>
            </a:xfrm>
            <a:custGeom>
              <a:avLst/>
              <a:gdLst>
                <a:gd name="T0" fmla="*/ 1 w 1"/>
                <a:gd name="T1" fmla="*/ 0 h 8"/>
                <a:gd name="T2" fmla="*/ 0 w 1"/>
                <a:gd name="T3" fmla="*/ 3 h 8"/>
                <a:gd name="T4" fmla="*/ 0 w 1"/>
                <a:gd name="T5" fmla="*/ 6 h 8"/>
                <a:gd name="T6" fmla="*/ 1 w 1"/>
                <a:gd name="T7" fmla="*/ 8 h 8"/>
                <a:gd name="T8" fmla="*/ 0 w 1"/>
                <a:gd name="T9" fmla="*/ 6 h 8"/>
                <a:gd name="T10" fmla="*/ 0 w 1"/>
                <a:gd name="T11" fmla="*/ 3 h 8"/>
                <a:gd name="T12" fmla="*/ 1 w 1"/>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 h="8">
                  <a:moveTo>
                    <a:pt x="1" y="0"/>
                  </a:moveTo>
                  <a:cubicBezTo>
                    <a:pt x="0" y="3"/>
                    <a:pt x="0" y="3"/>
                    <a:pt x="0" y="3"/>
                  </a:cubicBezTo>
                  <a:cubicBezTo>
                    <a:pt x="0" y="6"/>
                    <a:pt x="0" y="6"/>
                    <a:pt x="0" y="6"/>
                  </a:cubicBezTo>
                  <a:cubicBezTo>
                    <a:pt x="0" y="6"/>
                    <a:pt x="1" y="8"/>
                    <a:pt x="1" y="8"/>
                  </a:cubicBezTo>
                  <a:cubicBezTo>
                    <a:pt x="0" y="6"/>
                    <a:pt x="0" y="6"/>
                    <a:pt x="0" y="6"/>
                  </a:cubicBezTo>
                  <a:cubicBezTo>
                    <a:pt x="0" y="3"/>
                    <a:pt x="0" y="3"/>
                    <a:pt x="0" y="3"/>
                  </a:cubicBezTo>
                  <a:lnTo>
                    <a:pt x="1"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grpSp>
      <p:grpSp>
        <p:nvGrpSpPr>
          <p:cNvPr id="876" name="Group 875"/>
          <p:cNvGrpSpPr>
            <a:grpSpLocks noChangeAspect="1"/>
          </p:cNvGrpSpPr>
          <p:nvPr/>
        </p:nvGrpSpPr>
        <p:grpSpPr bwMode="auto">
          <a:xfrm>
            <a:off x="2603075" y="2769044"/>
            <a:ext cx="580180" cy="681712"/>
            <a:chOff x="319" y="1006"/>
            <a:chExt cx="320" cy="376"/>
          </a:xfrm>
        </p:grpSpPr>
        <p:sp>
          <p:nvSpPr>
            <p:cNvPr id="1058" name="AutoShape 4"/>
            <p:cNvSpPr>
              <a:spLocks noChangeAspect="1" noChangeArrowheads="1" noTextEdit="1"/>
            </p:cNvSpPr>
            <p:nvPr/>
          </p:nvSpPr>
          <p:spPr bwMode="auto">
            <a:xfrm>
              <a:off x="319" y="1006"/>
              <a:ext cx="320" cy="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59" name="Rectangle 1058"/>
            <p:cNvSpPr>
              <a:spLocks noChangeArrowheads="1"/>
            </p:cNvSpPr>
            <p:nvPr/>
          </p:nvSpPr>
          <p:spPr bwMode="auto">
            <a:xfrm>
              <a:off x="328" y="1015"/>
              <a:ext cx="302" cy="3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60" name="Freeform 1059"/>
            <p:cNvSpPr>
              <a:spLocks noEditPoints="1"/>
            </p:cNvSpPr>
            <p:nvPr/>
          </p:nvSpPr>
          <p:spPr bwMode="auto">
            <a:xfrm>
              <a:off x="319" y="1006"/>
              <a:ext cx="320" cy="331"/>
            </a:xfrm>
            <a:custGeom>
              <a:avLst/>
              <a:gdLst>
                <a:gd name="T0" fmla="*/ 303 w 320"/>
                <a:gd name="T1" fmla="*/ 18 h 331"/>
                <a:gd name="T2" fmla="*/ 303 w 320"/>
                <a:gd name="T3" fmla="*/ 313 h 331"/>
                <a:gd name="T4" fmla="*/ 18 w 320"/>
                <a:gd name="T5" fmla="*/ 313 h 331"/>
                <a:gd name="T6" fmla="*/ 18 w 320"/>
                <a:gd name="T7" fmla="*/ 18 h 331"/>
                <a:gd name="T8" fmla="*/ 303 w 320"/>
                <a:gd name="T9" fmla="*/ 18 h 331"/>
                <a:gd name="T10" fmla="*/ 320 w 320"/>
                <a:gd name="T11" fmla="*/ 0 h 331"/>
                <a:gd name="T12" fmla="*/ 0 w 320"/>
                <a:gd name="T13" fmla="*/ 0 h 331"/>
                <a:gd name="T14" fmla="*/ 0 w 320"/>
                <a:gd name="T15" fmla="*/ 331 h 331"/>
                <a:gd name="T16" fmla="*/ 320 w 320"/>
                <a:gd name="T17" fmla="*/ 331 h 331"/>
                <a:gd name="T18" fmla="*/ 320 w 320"/>
                <a:gd name="T19" fmla="*/ 0 h 331"/>
                <a:gd name="T20" fmla="*/ 320 w 320"/>
                <a:gd name="T2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331">
                  <a:moveTo>
                    <a:pt x="303" y="18"/>
                  </a:moveTo>
                  <a:lnTo>
                    <a:pt x="303" y="313"/>
                  </a:lnTo>
                  <a:lnTo>
                    <a:pt x="18" y="313"/>
                  </a:lnTo>
                  <a:lnTo>
                    <a:pt x="18" y="18"/>
                  </a:lnTo>
                  <a:lnTo>
                    <a:pt x="303" y="18"/>
                  </a:lnTo>
                  <a:close/>
                  <a:moveTo>
                    <a:pt x="320" y="0"/>
                  </a:moveTo>
                  <a:lnTo>
                    <a:pt x="0" y="0"/>
                  </a:lnTo>
                  <a:lnTo>
                    <a:pt x="0" y="331"/>
                  </a:lnTo>
                  <a:lnTo>
                    <a:pt x="320" y="331"/>
                  </a:lnTo>
                  <a:lnTo>
                    <a:pt x="320" y="0"/>
                  </a:lnTo>
                  <a:lnTo>
                    <a:pt x="320"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61" name="Freeform 1060"/>
            <p:cNvSpPr>
              <a:spLocks noEditPoints="1"/>
            </p:cNvSpPr>
            <p:nvPr/>
          </p:nvSpPr>
          <p:spPr bwMode="auto">
            <a:xfrm>
              <a:off x="319" y="1006"/>
              <a:ext cx="320" cy="331"/>
            </a:xfrm>
            <a:custGeom>
              <a:avLst/>
              <a:gdLst>
                <a:gd name="T0" fmla="*/ 303 w 320"/>
                <a:gd name="T1" fmla="*/ 18 h 331"/>
                <a:gd name="T2" fmla="*/ 303 w 320"/>
                <a:gd name="T3" fmla="*/ 313 h 331"/>
                <a:gd name="T4" fmla="*/ 18 w 320"/>
                <a:gd name="T5" fmla="*/ 313 h 331"/>
                <a:gd name="T6" fmla="*/ 18 w 320"/>
                <a:gd name="T7" fmla="*/ 18 h 331"/>
                <a:gd name="T8" fmla="*/ 303 w 320"/>
                <a:gd name="T9" fmla="*/ 18 h 331"/>
                <a:gd name="T10" fmla="*/ 320 w 320"/>
                <a:gd name="T11" fmla="*/ 0 h 331"/>
                <a:gd name="T12" fmla="*/ 0 w 320"/>
                <a:gd name="T13" fmla="*/ 0 h 331"/>
                <a:gd name="T14" fmla="*/ 0 w 320"/>
                <a:gd name="T15" fmla="*/ 331 h 331"/>
                <a:gd name="T16" fmla="*/ 320 w 320"/>
                <a:gd name="T17" fmla="*/ 331 h 331"/>
                <a:gd name="T18" fmla="*/ 320 w 320"/>
                <a:gd name="T19" fmla="*/ 0 h 331"/>
                <a:gd name="T20" fmla="*/ 320 w 320"/>
                <a:gd name="T2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331">
                  <a:moveTo>
                    <a:pt x="303" y="18"/>
                  </a:moveTo>
                  <a:lnTo>
                    <a:pt x="303" y="313"/>
                  </a:lnTo>
                  <a:lnTo>
                    <a:pt x="18" y="313"/>
                  </a:lnTo>
                  <a:lnTo>
                    <a:pt x="18" y="18"/>
                  </a:lnTo>
                  <a:lnTo>
                    <a:pt x="303" y="18"/>
                  </a:lnTo>
                  <a:moveTo>
                    <a:pt x="320" y="0"/>
                  </a:moveTo>
                  <a:lnTo>
                    <a:pt x="0" y="0"/>
                  </a:lnTo>
                  <a:lnTo>
                    <a:pt x="0" y="331"/>
                  </a:lnTo>
                  <a:lnTo>
                    <a:pt x="320" y="331"/>
                  </a:lnTo>
                  <a:lnTo>
                    <a:pt x="320" y="0"/>
                  </a:lnTo>
                  <a:lnTo>
                    <a:pt x="3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62" name="Freeform 1061"/>
            <p:cNvSpPr>
              <a:spLocks/>
            </p:cNvSpPr>
            <p:nvPr/>
          </p:nvSpPr>
          <p:spPr bwMode="auto">
            <a:xfrm>
              <a:off x="430" y="1333"/>
              <a:ext cx="98" cy="49"/>
            </a:xfrm>
            <a:custGeom>
              <a:avLst/>
              <a:gdLst>
                <a:gd name="T0" fmla="*/ 98 w 98"/>
                <a:gd name="T1" fmla="*/ 0 h 49"/>
                <a:gd name="T2" fmla="*/ 49 w 98"/>
                <a:gd name="T3" fmla="*/ 49 h 49"/>
                <a:gd name="T4" fmla="*/ 0 w 98"/>
                <a:gd name="T5" fmla="*/ 0 h 49"/>
                <a:gd name="T6" fmla="*/ 98 w 98"/>
                <a:gd name="T7" fmla="*/ 0 h 49"/>
              </a:gdLst>
              <a:ahLst/>
              <a:cxnLst>
                <a:cxn ang="0">
                  <a:pos x="T0" y="T1"/>
                </a:cxn>
                <a:cxn ang="0">
                  <a:pos x="T2" y="T3"/>
                </a:cxn>
                <a:cxn ang="0">
                  <a:pos x="T4" y="T5"/>
                </a:cxn>
                <a:cxn ang="0">
                  <a:pos x="T6" y="T7"/>
                </a:cxn>
              </a:cxnLst>
              <a:rect l="0" t="0" r="r" b="b"/>
              <a:pathLst>
                <a:path w="98" h="49">
                  <a:moveTo>
                    <a:pt x="98" y="0"/>
                  </a:moveTo>
                  <a:lnTo>
                    <a:pt x="49" y="49"/>
                  </a:lnTo>
                  <a:lnTo>
                    <a:pt x="0" y="0"/>
                  </a:lnTo>
                  <a:lnTo>
                    <a:pt x="98"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63" name="Freeform 1062"/>
            <p:cNvSpPr>
              <a:spLocks/>
            </p:cNvSpPr>
            <p:nvPr/>
          </p:nvSpPr>
          <p:spPr bwMode="auto">
            <a:xfrm>
              <a:off x="430" y="1305"/>
              <a:ext cx="98" cy="49"/>
            </a:xfrm>
            <a:custGeom>
              <a:avLst/>
              <a:gdLst>
                <a:gd name="T0" fmla="*/ 98 w 98"/>
                <a:gd name="T1" fmla="*/ 0 h 49"/>
                <a:gd name="T2" fmla="*/ 49 w 98"/>
                <a:gd name="T3" fmla="*/ 49 h 49"/>
                <a:gd name="T4" fmla="*/ 0 w 98"/>
                <a:gd name="T5" fmla="*/ 0 h 49"/>
                <a:gd name="T6" fmla="*/ 98 w 98"/>
                <a:gd name="T7" fmla="*/ 0 h 49"/>
              </a:gdLst>
              <a:ahLst/>
              <a:cxnLst>
                <a:cxn ang="0">
                  <a:pos x="T0" y="T1"/>
                </a:cxn>
                <a:cxn ang="0">
                  <a:pos x="T2" y="T3"/>
                </a:cxn>
                <a:cxn ang="0">
                  <a:pos x="T4" y="T5"/>
                </a:cxn>
                <a:cxn ang="0">
                  <a:pos x="T6" y="T7"/>
                </a:cxn>
              </a:cxnLst>
              <a:rect l="0" t="0" r="r" b="b"/>
              <a:pathLst>
                <a:path w="98" h="49">
                  <a:moveTo>
                    <a:pt x="98" y="0"/>
                  </a:moveTo>
                  <a:lnTo>
                    <a:pt x="49" y="49"/>
                  </a:lnTo>
                  <a:lnTo>
                    <a:pt x="0" y="0"/>
                  </a:lnTo>
                  <a:lnTo>
                    <a:pt x="9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64" name="Freeform 1063"/>
            <p:cNvSpPr>
              <a:spLocks noEditPoints="1"/>
            </p:cNvSpPr>
            <p:nvPr/>
          </p:nvSpPr>
          <p:spPr bwMode="auto">
            <a:xfrm>
              <a:off x="358" y="1044"/>
              <a:ext cx="237" cy="264"/>
            </a:xfrm>
            <a:custGeom>
              <a:avLst/>
              <a:gdLst>
                <a:gd name="T0" fmla="*/ 684 w 716"/>
                <a:gd name="T1" fmla="*/ 224 h 803"/>
                <a:gd name="T2" fmla="*/ 66 w 716"/>
                <a:gd name="T3" fmla="*/ 647 h 803"/>
                <a:gd name="T4" fmla="*/ 353 w 716"/>
                <a:gd name="T5" fmla="*/ 803 h 803"/>
                <a:gd name="T6" fmla="*/ 80 w 716"/>
                <a:gd name="T7" fmla="*/ 231 h 803"/>
                <a:gd name="T8" fmla="*/ 74 w 716"/>
                <a:gd name="T9" fmla="*/ 646 h 803"/>
                <a:gd name="T10" fmla="*/ 11 w 716"/>
                <a:gd name="T11" fmla="*/ 664 h 803"/>
                <a:gd name="T12" fmla="*/ 399 w 716"/>
                <a:gd name="T13" fmla="*/ 731 h 803"/>
                <a:gd name="T14" fmla="*/ 159 w 716"/>
                <a:gd name="T15" fmla="*/ 645 h 803"/>
                <a:gd name="T16" fmla="*/ 159 w 716"/>
                <a:gd name="T17" fmla="*/ 606 h 803"/>
                <a:gd name="T18" fmla="*/ 144 w 716"/>
                <a:gd name="T19" fmla="*/ 577 h 803"/>
                <a:gd name="T20" fmla="*/ 93 w 716"/>
                <a:gd name="T21" fmla="*/ 574 h 803"/>
                <a:gd name="T22" fmla="*/ 144 w 716"/>
                <a:gd name="T23" fmla="*/ 472 h 803"/>
                <a:gd name="T24" fmla="*/ 93 w 716"/>
                <a:gd name="T25" fmla="*/ 395 h 803"/>
                <a:gd name="T26" fmla="*/ 93 w 716"/>
                <a:gd name="T27" fmla="*/ 358 h 803"/>
                <a:gd name="T28" fmla="*/ 144 w 716"/>
                <a:gd name="T29" fmla="*/ 315 h 803"/>
                <a:gd name="T30" fmla="*/ 93 w 716"/>
                <a:gd name="T31" fmla="*/ 336 h 803"/>
                <a:gd name="T32" fmla="*/ 144 w 716"/>
                <a:gd name="T33" fmla="*/ 206 h 803"/>
                <a:gd name="T34" fmla="*/ 373 w 716"/>
                <a:gd name="T35" fmla="*/ 441 h 803"/>
                <a:gd name="T36" fmla="*/ 374 w 716"/>
                <a:gd name="T37" fmla="*/ 496 h 803"/>
                <a:gd name="T38" fmla="*/ 309 w 716"/>
                <a:gd name="T39" fmla="*/ 277 h 803"/>
                <a:gd name="T40" fmla="*/ 372 w 716"/>
                <a:gd name="T41" fmla="*/ 253 h 803"/>
                <a:gd name="T42" fmla="*/ 309 w 716"/>
                <a:gd name="T43" fmla="*/ 245 h 803"/>
                <a:gd name="T44" fmla="*/ 373 w 716"/>
                <a:gd name="T45" fmla="*/ 347 h 803"/>
                <a:gd name="T46" fmla="*/ 373 w 716"/>
                <a:gd name="T47" fmla="*/ 403 h 803"/>
                <a:gd name="T48" fmla="*/ 309 w 716"/>
                <a:gd name="T49" fmla="*/ 103 h 803"/>
                <a:gd name="T50" fmla="*/ 370 w 716"/>
                <a:gd name="T51" fmla="*/ 64 h 803"/>
                <a:gd name="T52" fmla="*/ 144 w 716"/>
                <a:gd name="T53" fmla="*/ 604 h 803"/>
                <a:gd name="T54" fmla="*/ 374 w 716"/>
                <a:gd name="T55" fmla="*/ 535 h 803"/>
                <a:gd name="T56" fmla="*/ 374 w 716"/>
                <a:gd name="T57" fmla="*/ 590 h 803"/>
                <a:gd name="T58" fmla="*/ 144 w 716"/>
                <a:gd name="T59" fmla="*/ 445 h 803"/>
                <a:gd name="T60" fmla="*/ 93 w 716"/>
                <a:gd name="T61" fmla="*/ 455 h 803"/>
                <a:gd name="T62" fmla="*/ 294 w 716"/>
                <a:gd name="T63" fmla="*/ 282 h 803"/>
                <a:gd name="T64" fmla="*/ 229 w 716"/>
                <a:gd name="T65" fmla="*/ 582 h 803"/>
                <a:gd name="T66" fmla="*/ 229 w 716"/>
                <a:gd name="T67" fmla="*/ 537 h 803"/>
                <a:gd name="T68" fmla="*/ 294 w 716"/>
                <a:gd name="T69" fmla="*/ 501 h 803"/>
                <a:gd name="T70" fmla="*/ 229 w 716"/>
                <a:gd name="T71" fmla="*/ 505 h 803"/>
                <a:gd name="T72" fmla="*/ 294 w 716"/>
                <a:gd name="T73" fmla="*/ 367 h 803"/>
                <a:gd name="T74" fmla="*/ 309 w 716"/>
                <a:gd name="T75" fmla="*/ 622 h 803"/>
                <a:gd name="T76" fmla="*/ 375 w 716"/>
                <a:gd name="T77" fmla="*/ 629 h 803"/>
                <a:gd name="T78" fmla="*/ 214 w 716"/>
                <a:gd name="T79" fmla="*/ 581 h 803"/>
                <a:gd name="T80" fmla="*/ 159 w 716"/>
                <a:gd name="T81" fmla="*/ 578 h 803"/>
                <a:gd name="T82" fmla="*/ 294 w 716"/>
                <a:gd name="T83" fmla="*/ 197 h 803"/>
                <a:gd name="T84" fmla="*/ 229 w 716"/>
                <a:gd name="T85" fmla="*/ 203 h 803"/>
                <a:gd name="T86" fmla="*/ 229 w 716"/>
                <a:gd name="T87" fmla="*/ 153 h 803"/>
                <a:gd name="T88" fmla="*/ 214 w 716"/>
                <a:gd name="T89" fmla="*/ 432 h 803"/>
                <a:gd name="T90" fmla="*/ 159 w 716"/>
                <a:gd name="T91" fmla="*/ 443 h 803"/>
                <a:gd name="T92" fmla="*/ 214 w 716"/>
                <a:gd name="T93" fmla="*/ 313 h 803"/>
                <a:gd name="T94" fmla="*/ 229 w 716"/>
                <a:gd name="T95" fmla="*/ 658 h 803"/>
                <a:gd name="T96" fmla="*/ 229 w 716"/>
                <a:gd name="T97" fmla="*/ 613 h 803"/>
                <a:gd name="T98" fmla="*/ 214 w 716"/>
                <a:gd name="T99" fmla="*/ 506 h 803"/>
                <a:gd name="T100" fmla="*/ 159 w 716"/>
                <a:gd name="T101" fmla="*/ 510 h 803"/>
                <a:gd name="T102" fmla="*/ 214 w 716"/>
                <a:gd name="T103" fmla="*/ 238 h 803"/>
                <a:gd name="T104" fmla="*/ 159 w 716"/>
                <a:gd name="T105" fmla="*/ 242 h 803"/>
                <a:gd name="T106" fmla="*/ 159 w 716"/>
                <a:gd name="T107" fmla="*/ 197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6" h="803">
                  <a:moveTo>
                    <a:pt x="711" y="648"/>
                  </a:moveTo>
                  <a:cubicBezTo>
                    <a:pt x="704" y="646"/>
                    <a:pt x="696" y="645"/>
                    <a:pt x="689" y="643"/>
                  </a:cubicBezTo>
                  <a:cubicBezTo>
                    <a:pt x="688" y="626"/>
                    <a:pt x="684" y="224"/>
                    <a:pt x="684" y="224"/>
                  </a:cubicBezTo>
                  <a:cubicBezTo>
                    <a:pt x="392" y="0"/>
                    <a:pt x="392" y="0"/>
                    <a:pt x="392" y="0"/>
                  </a:cubicBezTo>
                  <a:cubicBezTo>
                    <a:pt x="71" y="224"/>
                    <a:pt x="71" y="224"/>
                    <a:pt x="71" y="224"/>
                  </a:cubicBezTo>
                  <a:cubicBezTo>
                    <a:pt x="71" y="224"/>
                    <a:pt x="66" y="642"/>
                    <a:pt x="66" y="647"/>
                  </a:cubicBezTo>
                  <a:cubicBezTo>
                    <a:pt x="44" y="652"/>
                    <a:pt x="23" y="656"/>
                    <a:pt x="1" y="660"/>
                  </a:cubicBezTo>
                  <a:cubicBezTo>
                    <a:pt x="0" y="665"/>
                    <a:pt x="0" y="669"/>
                    <a:pt x="0" y="673"/>
                  </a:cubicBezTo>
                  <a:cubicBezTo>
                    <a:pt x="117" y="717"/>
                    <a:pt x="232" y="759"/>
                    <a:pt x="353" y="803"/>
                  </a:cubicBezTo>
                  <a:cubicBezTo>
                    <a:pt x="478" y="762"/>
                    <a:pt x="569" y="730"/>
                    <a:pt x="716" y="680"/>
                  </a:cubicBezTo>
                  <a:cubicBezTo>
                    <a:pt x="714" y="669"/>
                    <a:pt x="713" y="659"/>
                    <a:pt x="711" y="648"/>
                  </a:cubicBezTo>
                  <a:close/>
                  <a:moveTo>
                    <a:pt x="80" y="231"/>
                  </a:moveTo>
                  <a:cubicBezTo>
                    <a:pt x="393" y="16"/>
                    <a:pt x="393" y="16"/>
                    <a:pt x="393" y="16"/>
                  </a:cubicBezTo>
                  <a:cubicBezTo>
                    <a:pt x="398" y="719"/>
                    <a:pt x="398" y="719"/>
                    <a:pt x="398" y="719"/>
                  </a:cubicBezTo>
                  <a:cubicBezTo>
                    <a:pt x="372" y="717"/>
                    <a:pt x="102" y="654"/>
                    <a:pt x="74" y="646"/>
                  </a:cubicBezTo>
                  <a:cubicBezTo>
                    <a:pt x="75" y="627"/>
                    <a:pt x="80" y="231"/>
                    <a:pt x="80" y="231"/>
                  </a:cubicBezTo>
                  <a:close/>
                  <a:moveTo>
                    <a:pt x="352" y="781"/>
                  </a:moveTo>
                  <a:cubicBezTo>
                    <a:pt x="301" y="763"/>
                    <a:pt x="38" y="673"/>
                    <a:pt x="11" y="664"/>
                  </a:cubicBezTo>
                  <a:cubicBezTo>
                    <a:pt x="31" y="660"/>
                    <a:pt x="50" y="656"/>
                    <a:pt x="69" y="652"/>
                  </a:cubicBezTo>
                  <a:cubicBezTo>
                    <a:pt x="72" y="652"/>
                    <a:pt x="74" y="653"/>
                    <a:pt x="77" y="653"/>
                  </a:cubicBezTo>
                  <a:cubicBezTo>
                    <a:pt x="109" y="662"/>
                    <a:pt x="399" y="731"/>
                    <a:pt x="399" y="731"/>
                  </a:cubicBezTo>
                  <a:cubicBezTo>
                    <a:pt x="547" y="724"/>
                    <a:pt x="547" y="724"/>
                    <a:pt x="547" y="724"/>
                  </a:cubicBezTo>
                  <a:cubicBezTo>
                    <a:pt x="478" y="744"/>
                    <a:pt x="391" y="769"/>
                    <a:pt x="352" y="781"/>
                  </a:cubicBezTo>
                  <a:close/>
                  <a:moveTo>
                    <a:pt x="159" y="645"/>
                  </a:moveTo>
                  <a:cubicBezTo>
                    <a:pt x="214" y="655"/>
                    <a:pt x="214" y="655"/>
                    <a:pt x="214" y="655"/>
                  </a:cubicBezTo>
                  <a:cubicBezTo>
                    <a:pt x="214" y="612"/>
                    <a:pt x="214" y="612"/>
                    <a:pt x="214" y="612"/>
                  </a:cubicBezTo>
                  <a:cubicBezTo>
                    <a:pt x="159" y="606"/>
                    <a:pt x="159" y="606"/>
                    <a:pt x="159" y="606"/>
                  </a:cubicBezTo>
                  <a:lnTo>
                    <a:pt x="159" y="645"/>
                  </a:lnTo>
                  <a:close/>
                  <a:moveTo>
                    <a:pt x="93" y="574"/>
                  </a:moveTo>
                  <a:cubicBezTo>
                    <a:pt x="144" y="577"/>
                    <a:pt x="144" y="577"/>
                    <a:pt x="144" y="577"/>
                  </a:cubicBezTo>
                  <a:cubicBezTo>
                    <a:pt x="144" y="538"/>
                    <a:pt x="144" y="538"/>
                    <a:pt x="144" y="538"/>
                  </a:cubicBezTo>
                  <a:cubicBezTo>
                    <a:pt x="93" y="539"/>
                    <a:pt x="93" y="539"/>
                    <a:pt x="93" y="539"/>
                  </a:cubicBezTo>
                  <a:lnTo>
                    <a:pt x="93" y="574"/>
                  </a:lnTo>
                  <a:close/>
                  <a:moveTo>
                    <a:pt x="93" y="514"/>
                  </a:moveTo>
                  <a:cubicBezTo>
                    <a:pt x="144" y="511"/>
                    <a:pt x="144" y="511"/>
                    <a:pt x="144" y="511"/>
                  </a:cubicBezTo>
                  <a:cubicBezTo>
                    <a:pt x="144" y="472"/>
                    <a:pt x="144" y="472"/>
                    <a:pt x="144" y="472"/>
                  </a:cubicBezTo>
                  <a:cubicBezTo>
                    <a:pt x="93" y="479"/>
                    <a:pt x="93" y="479"/>
                    <a:pt x="93" y="479"/>
                  </a:cubicBezTo>
                  <a:lnTo>
                    <a:pt x="93" y="514"/>
                  </a:lnTo>
                  <a:close/>
                  <a:moveTo>
                    <a:pt x="93" y="395"/>
                  </a:moveTo>
                  <a:cubicBezTo>
                    <a:pt x="144" y="380"/>
                    <a:pt x="144" y="380"/>
                    <a:pt x="144" y="380"/>
                  </a:cubicBezTo>
                  <a:cubicBezTo>
                    <a:pt x="144" y="339"/>
                    <a:pt x="144" y="339"/>
                    <a:pt x="144" y="339"/>
                  </a:cubicBezTo>
                  <a:cubicBezTo>
                    <a:pt x="93" y="358"/>
                    <a:pt x="93" y="358"/>
                    <a:pt x="93" y="358"/>
                  </a:cubicBezTo>
                  <a:lnTo>
                    <a:pt x="93" y="395"/>
                  </a:lnTo>
                  <a:close/>
                  <a:moveTo>
                    <a:pt x="93" y="336"/>
                  </a:moveTo>
                  <a:cubicBezTo>
                    <a:pt x="144" y="315"/>
                    <a:pt x="144" y="315"/>
                    <a:pt x="144" y="315"/>
                  </a:cubicBezTo>
                  <a:cubicBezTo>
                    <a:pt x="144" y="273"/>
                    <a:pt x="144" y="273"/>
                    <a:pt x="144" y="273"/>
                  </a:cubicBezTo>
                  <a:cubicBezTo>
                    <a:pt x="93" y="298"/>
                    <a:pt x="93" y="298"/>
                    <a:pt x="93" y="298"/>
                  </a:cubicBezTo>
                  <a:lnTo>
                    <a:pt x="93" y="336"/>
                  </a:lnTo>
                  <a:close/>
                  <a:moveTo>
                    <a:pt x="93" y="277"/>
                  </a:moveTo>
                  <a:cubicBezTo>
                    <a:pt x="144" y="250"/>
                    <a:pt x="144" y="250"/>
                    <a:pt x="144" y="250"/>
                  </a:cubicBezTo>
                  <a:cubicBezTo>
                    <a:pt x="144" y="206"/>
                    <a:pt x="144" y="206"/>
                    <a:pt x="144" y="206"/>
                  </a:cubicBezTo>
                  <a:cubicBezTo>
                    <a:pt x="93" y="238"/>
                    <a:pt x="93" y="238"/>
                    <a:pt x="93" y="238"/>
                  </a:cubicBezTo>
                  <a:lnTo>
                    <a:pt x="93" y="277"/>
                  </a:lnTo>
                  <a:close/>
                  <a:moveTo>
                    <a:pt x="373" y="441"/>
                  </a:moveTo>
                  <a:cubicBezTo>
                    <a:pt x="309" y="450"/>
                    <a:pt x="309" y="450"/>
                    <a:pt x="309" y="450"/>
                  </a:cubicBezTo>
                  <a:cubicBezTo>
                    <a:pt x="309" y="500"/>
                    <a:pt x="309" y="500"/>
                    <a:pt x="309" y="500"/>
                  </a:cubicBezTo>
                  <a:cubicBezTo>
                    <a:pt x="374" y="496"/>
                    <a:pt x="374" y="496"/>
                    <a:pt x="374" y="496"/>
                  </a:cubicBezTo>
                  <a:lnTo>
                    <a:pt x="373" y="441"/>
                  </a:lnTo>
                  <a:close/>
                  <a:moveTo>
                    <a:pt x="372" y="253"/>
                  </a:moveTo>
                  <a:cubicBezTo>
                    <a:pt x="309" y="277"/>
                    <a:pt x="309" y="277"/>
                    <a:pt x="309" y="277"/>
                  </a:cubicBezTo>
                  <a:cubicBezTo>
                    <a:pt x="309" y="330"/>
                    <a:pt x="309" y="330"/>
                    <a:pt x="309" y="330"/>
                  </a:cubicBezTo>
                  <a:cubicBezTo>
                    <a:pt x="372" y="310"/>
                    <a:pt x="372" y="310"/>
                    <a:pt x="372" y="310"/>
                  </a:cubicBezTo>
                  <a:lnTo>
                    <a:pt x="372" y="253"/>
                  </a:lnTo>
                  <a:close/>
                  <a:moveTo>
                    <a:pt x="371" y="159"/>
                  </a:moveTo>
                  <a:cubicBezTo>
                    <a:pt x="309" y="190"/>
                    <a:pt x="309" y="190"/>
                    <a:pt x="309" y="190"/>
                  </a:cubicBezTo>
                  <a:cubicBezTo>
                    <a:pt x="309" y="245"/>
                    <a:pt x="309" y="245"/>
                    <a:pt x="309" y="245"/>
                  </a:cubicBezTo>
                  <a:cubicBezTo>
                    <a:pt x="372" y="218"/>
                    <a:pt x="372" y="218"/>
                    <a:pt x="372" y="218"/>
                  </a:cubicBezTo>
                  <a:lnTo>
                    <a:pt x="371" y="159"/>
                  </a:lnTo>
                  <a:close/>
                  <a:moveTo>
                    <a:pt x="373" y="347"/>
                  </a:moveTo>
                  <a:cubicBezTo>
                    <a:pt x="309" y="363"/>
                    <a:pt x="309" y="363"/>
                    <a:pt x="309" y="363"/>
                  </a:cubicBezTo>
                  <a:cubicBezTo>
                    <a:pt x="309" y="415"/>
                    <a:pt x="309" y="415"/>
                    <a:pt x="309" y="415"/>
                  </a:cubicBezTo>
                  <a:cubicBezTo>
                    <a:pt x="373" y="403"/>
                    <a:pt x="373" y="403"/>
                    <a:pt x="373" y="403"/>
                  </a:cubicBezTo>
                  <a:lnTo>
                    <a:pt x="373" y="347"/>
                  </a:lnTo>
                  <a:close/>
                  <a:moveTo>
                    <a:pt x="370" y="64"/>
                  </a:moveTo>
                  <a:cubicBezTo>
                    <a:pt x="309" y="103"/>
                    <a:pt x="309" y="103"/>
                    <a:pt x="309" y="103"/>
                  </a:cubicBezTo>
                  <a:cubicBezTo>
                    <a:pt x="309" y="160"/>
                    <a:pt x="309" y="160"/>
                    <a:pt x="309" y="160"/>
                  </a:cubicBezTo>
                  <a:cubicBezTo>
                    <a:pt x="371" y="126"/>
                    <a:pt x="371" y="126"/>
                    <a:pt x="371" y="126"/>
                  </a:cubicBezTo>
                  <a:lnTo>
                    <a:pt x="370" y="64"/>
                  </a:lnTo>
                  <a:close/>
                  <a:moveTo>
                    <a:pt x="93" y="634"/>
                  </a:moveTo>
                  <a:cubicBezTo>
                    <a:pt x="144" y="643"/>
                    <a:pt x="144" y="643"/>
                    <a:pt x="144" y="643"/>
                  </a:cubicBezTo>
                  <a:cubicBezTo>
                    <a:pt x="144" y="604"/>
                    <a:pt x="144" y="604"/>
                    <a:pt x="144" y="604"/>
                  </a:cubicBezTo>
                  <a:cubicBezTo>
                    <a:pt x="93" y="599"/>
                    <a:pt x="93" y="599"/>
                    <a:pt x="93" y="599"/>
                  </a:cubicBezTo>
                  <a:lnTo>
                    <a:pt x="93" y="634"/>
                  </a:lnTo>
                  <a:close/>
                  <a:moveTo>
                    <a:pt x="374" y="535"/>
                  </a:moveTo>
                  <a:cubicBezTo>
                    <a:pt x="309" y="536"/>
                    <a:pt x="309" y="536"/>
                    <a:pt x="309" y="536"/>
                  </a:cubicBezTo>
                  <a:cubicBezTo>
                    <a:pt x="309" y="586"/>
                    <a:pt x="309" y="586"/>
                    <a:pt x="309" y="586"/>
                  </a:cubicBezTo>
                  <a:cubicBezTo>
                    <a:pt x="374" y="590"/>
                    <a:pt x="374" y="590"/>
                    <a:pt x="374" y="590"/>
                  </a:cubicBezTo>
                  <a:lnTo>
                    <a:pt x="374" y="535"/>
                  </a:lnTo>
                  <a:close/>
                  <a:moveTo>
                    <a:pt x="93" y="455"/>
                  </a:moveTo>
                  <a:cubicBezTo>
                    <a:pt x="144" y="445"/>
                    <a:pt x="144" y="445"/>
                    <a:pt x="144" y="445"/>
                  </a:cubicBezTo>
                  <a:cubicBezTo>
                    <a:pt x="144" y="406"/>
                    <a:pt x="144" y="406"/>
                    <a:pt x="144" y="406"/>
                  </a:cubicBezTo>
                  <a:cubicBezTo>
                    <a:pt x="93" y="419"/>
                    <a:pt x="93" y="419"/>
                    <a:pt x="93" y="419"/>
                  </a:cubicBezTo>
                  <a:lnTo>
                    <a:pt x="93" y="455"/>
                  </a:lnTo>
                  <a:close/>
                  <a:moveTo>
                    <a:pt x="229" y="354"/>
                  </a:moveTo>
                  <a:cubicBezTo>
                    <a:pt x="294" y="334"/>
                    <a:pt x="294" y="334"/>
                    <a:pt x="294" y="334"/>
                  </a:cubicBezTo>
                  <a:cubicBezTo>
                    <a:pt x="294" y="282"/>
                    <a:pt x="294" y="282"/>
                    <a:pt x="294" y="282"/>
                  </a:cubicBezTo>
                  <a:cubicBezTo>
                    <a:pt x="229" y="307"/>
                    <a:pt x="229" y="307"/>
                    <a:pt x="229" y="307"/>
                  </a:cubicBezTo>
                  <a:lnTo>
                    <a:pt x="229" y="354"/>
                  </a:lnTo>
                  <a:close/>
                  <a:moveTo>
                    <a:pt x="229" y="582"/>
                  </a:moveTo>
                  <a:cubicBezTo>
                    <a:pt x="294" y="585"/>
                    <a:pt x="294" y="585"/>
                    <a:pt x="294" y="585"/>
                  </a:cubicBezTo>
                  <a:cubicBezTo>
                    <a:pt x="294" y="536"/>
                    <a:pt x="294" y="536"/>
                    <a:pt x="294" y="536"/>
                  </a:cubicBezTo>
                  <a:cubicBezTo>
                    <a:pt x="229" y="537"/>
                    <a:pt x="229" y="537"/>
                    <a:pt x="229" y="537"/>
                  </a:cubicBezTo>
                  <a:lnTo>
                    <a:pt x="229" y="582"/>
                  </a:lnTo>
                  <a:close/>
                  <a:moveTo>
                    <a:pt x="229" y="505"/>
                  </a:moveTo>
                  <a:cubicBezTo>
                    <a:pt x="294" y="501"/>
                    <a:pt x="294" y="501"/>
                    <a:pt x="294" y="501"/>
                  </a:cubicBezTo>
                  <a:cubicBezTo>
                    <a:pt x="294" y="452"/>
                    <a:pt x="294" y="452"/>
                    <a:pt x="294" y="452"/>
                  </a:cubicBezTo>
                  <a:cubicBezTo>
                    <a:pt x="229" y="460"/>
                    <a:pt x="229" y="460"/>
                    <a:pt x="229" y="460"/>
                  </a:cubicBezTo>
                  <a:lnTo>
                    <a:pt x="229" y="505"/>
                  </a:lnTo>
                  <a:close/>
                  <a:moveTo>
                    <a:pt x="229" y="430"/>
                  </a:moveTo>
                  <a:cubicBezTo>
                    <a:pt x="294" y="418"/>
                    <a:pt x="294" y="418"/>
                    <a:pt x="294" y="418"/>
                  </a:cubicBezTo>
                  <a:cubicBezTo>
                    <a:pt x="294" y="367"/>
                    <a:pt x="294" y="367"/>
                    <a:pt x="294" y="367"/>
                  </a:cubicBezTo>
                  <a:cubicBezTo>
                    <a:pt x="229" y="384"/>
                    <a:pt x="229" y="384"/>
                    <a:pt x="229" y="384"/>
                  </a:cubicBezTo>
                  <a:lnTo>
                    <a:pt x="229" y="430"/>
                  </a:lnTo>
                  <a:close/>
                  <a:moveTo>
                    <a:pt x="309" y="622"/>
                  </a:moveTo>
                  <a:cubicBezTo>
                    <a:pt x="309" y="672"/>
                    <a:pt x="309" y="672"/>
                    <a:pt x="309" y="672"/>
                  </a:cubicBezTo>
                  <a:cubicBezTo>
                    <a:pt x="375" y="684"/>
                    <a:pt x="375" y="684"/>
                    <a:pt x="375" y="684"/>
                  </a:cubicBezTo>
                  <a:cubicBezTo>
                    <a:pt x="375" y="629"/>
                    <a:pt x="375" y="629"/>
                    <a:pt x="375" y="629"/>
                  </a:cubicBezTo>
                  <a:lnTo>
                    <a:pt x="309" y="622"/>
                  </a:lnTo>
                  <a:close/>
                  <a:moveTo>
                    <a:pt x="159" y="578"/>
                  </a:moveTo>
                  <a:cubicBezTo>
                    <a:pt x="214" y="581"/>
                    <a:pt x="214" y="581"/>
                    <a:pt x="214" y="581"/>
                  </a:cubicBezTo>
                  <a:cubicBezTo>
                    <a:pt x="214" y="537"/>
                    <a:pt x="214" y="537"/>
                    <a:pt x="214" y="537"/>
                  </a:cubicBezTo>
                  <a:cubicBezTo>
                    <a:pt x="159" y="538"/>
                    <a:pt x="159" y="538"/>
                    <a:pt x="159" y="538"/>
                  </a:cubicBezTo>
                  <a:lnTo>
                    <a:pt x="159" y="578"/>
                  </a:lnTo>
                  <a:close/>
                  <a:moveTo>
                    <a:pt x="229" y="279"/>
                  </a:moveTo>
                  <a:cubicBezTo>
                    <a:pt x="294" y="251"/>
                    <a:pt x="294" y="251"/>
                    <a:pt x="294" y="251"/>
                  </a:cubicBezTo>
                  <a:cubicBezTo>
                    <a:pt x="294" y="197"/>
                    <a:pt x="294" y="197"/>
                    <a:pt x="294" y="197"/>
                  </a:cubicBezTo>
                  <a:cubicBezTo>
                    <a:pt x="229" y="230"/>
                    <a:pt x="229" y="230"/>
                    <a:pt x="229" y="230"/>
                  </a:cubicBezTo>
                  <a:lnTo>
                    <a:pt x="229" y="279"/>
                  </a:lnTo>
                  <a:close/>
                  <a:moveTo>
                    <a:pt x="229" y="203"/>
                  </a:moveTo>
                  <a:cubicBezTo>
                    <a:pt x="294" y="168"/>
                    <a:pt x="294" y="168"/>
                    <a:pt x="294" y="168"/>
                  </a:cubicBezTo>
                  <a:cubicBezTo>
                    <a:pt x="294" y="112"/>
                    <a:pt x="294" y="112"/>
                    <a:pt x="294" y="112"/>
                  </a:cubicBezTo>
                  <a:cubicBezTo>
                    <a:pt x="229" y="153"/>
                    <a:pt x="229" y="153"/>
                    <a:pt x="229" y="153"/>
                  </a:cubicBezTo>
                  <a:lnTo>
                    <a:pt x="229" y="203"/>
                  </a:lnTo>
                  <a:close/>
                  <a:moveTo>
                    <a:pt x="159" y="443"/>
                  </a:moveTo>
                  <a:cubicBezTo>
                    <a:pt x="214" y="432"/>
                    <a:pt x="214" y="432"/>
                    <a:pt x="214" y="432"/>
                  </a:cubicBezTo>
                  <a:cubicBezTo>
                    <a:pt x="214" y="388"/>
                    <a:pt x="214" y="388"/>
                    <a:pt x="214" y="388"/>
                  </a:cubicBezTo>
                  <a:cubicBezTo>
                    <a:pt x="159" y="402"/>
                    <a:pt x="159" y="402"/>
                    <a:pt x="159" y="402"/>
                  </a:cubicBezTo>
                  <a:lnTo>
                    <a:pt x="159" y="443"/>
                  </a:lnTo>
                  <a:close/>
                  <a:moveTo>
                    <a:pt x="159" y="375"/>
                  </a:moveTo>
                  <a:cubicBezTo>
                    <a:pt x="214" y="359"/>
                    <a:pt x="214" y="359"/>
                    <a:pt x="214" y="359"/>
                  </a:cubicBezTo>
                  <a:cubicBezTo>
                    <a:pt x="214" y="313"/>
                    <a:pt x="214" y="313"/>
                    <a:pt x="214" y="313"/>
                  </a:cubicBezTo>
                  <a:cubicBezTo>
                    <a:pt x="159" y="334"/>
                    <a:pt x="159" y="334"/>
                    <a:pt x="159" y="334"/>
                  </a:cubicBezTo>
                  <a:lnTo>
                    <a:pt x="159" y="375"/>
                  </a:lnTo>
                  <a:close/>
                  <a:moveTo>
                    <a:pt x="229" y="658"/>
                  </a:moveTo>
                  <a:cubicBezTo>
                    <a:pt x="294" y="669"/>
                    <a:pt x="294" y="669"/>
                    <a:pt x="294" y="669"/>
                  </a:cubicBezTo>
                  <a:cubicBezTo>
                    <a:pt x="294" y="620"/>
                    <a:pt x="294" y="620"/>
                    <a:pt x="294" y="620"/>
                  </a:cubicBezTo>
                  <a:cubicBezTo>
                    <a:pt x="229" y="613"/>
                    <a:pt x="229" y="613"/>
                    <a:pt x="229" y="613"/>
                  </a:cubicBezTo>
                  <a:lnTo>
                    <a:pt x="229" y="658"/>
                  </a:lnTo>
                  <a:close/>
                  <a:moveTo>
                    <a:pt x="159" y="510"/>
                  </a:moveTo>
                  <a:cubicBezTo>
                    <a:pt x="214" y="506"/>
                    <a:pt x="214" y="506"/>
                    <a:pt x="214" y="506"/>
                  </a:cubicBezTo>
                  <a:cubicBezTo>
                    <a:pt x="214" y="462"/>
                    <a:pt x="214" y="462"/>
                    <a:pt x="214" y="462"/>
                  </a:cubicBezTo>
                  <a:cubicBezTo>
                    <a:pt x="159" y="470"/>
                    <a:pt x="159" y="470"/>
                    <a:pt x="159" y="470"/>
                  </a:cubicBezTo>
                  <a:lnTo>
                    <a:pt x="159" y="510"/>
                  </a:lnTo>
                  <a:close/>
                  <a:moveTo>
                    <a:pt x="159" y="309"/>
                  </a:moveTo>
                  <a:cubicBezTo>
                    <a:pt x="214" y="285"/>
                    <a:pt x="214" y="285"/>
                    <a:pt x="214" y="285"/>
                  </a:cubicBezTo>
                  <a:cubicBezTo>
                    <a:pt x="214" y="238"/>
                    <a:pt x="214" y="238"/>
                    <a:pt x="214" y="238"/>
                  </a:cubicBezTo>
                  <a:cubicBezTo>
                    <a:pt x="159" y="265"/>
                    <a:pt x="159" y="265"/>
                    <a:pt x="159" y="265"/>
                  </a:cubicBezTo>
                  <a:lnTo>
                    <a:pt x="159" y="309"/>
                  </a:lnTo>
                  <a:close/>
                  <a:moveTo>
                    <a:pt x="159" y="242"/>
                  </a:moveTo>
                  <a:cubicBezTo>
                    <a:pt x="214" y="212"/>
                    <a:pt x="214" y="212"/>
                    <a:pt x="214" y="212"/>
                  </a:cubicBezTo>
                  <a:cubicBezTo>
                    <a:pt x="214" y="162"/>
                    <a:pt x="214" y="162"/>
                    <a:pt x="214" y="162"/>
                  </a:cubicBezTo>
                  <a:cubicBezTo>
                    <a:pt x="159" y="197"/>
                    <a:pt x="159" y="197"/>
                    <a:pt x="159" y="197"/>
                  </a:cubicBezTo>
                  <a:lnTo>
                    <a:pt x="159" y="242"/>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grpSp>
      <p:grpSp>
        <p:nvGrpSpPr>
          <p:cNvPr id="877" name="Group 876"/>
          <p:cNvGrpSpPr>
            <a:grpSpLocks noChangeAspect="1"/>
          </p:cNvGrpSpPr>
          <p:nvPr/>
        </p:nvGrpSpPr>
        <p:grpSpPr bwMode="auto">
          <a:xfrm>
            <a:off x="3451964" y="3107280"/>
            <a:ext cx="580180" cy="681712"/>
            <a:chOff x="319" y="1006"/>
            <a:chExt cx="320" cy="376"/>
          </a:xfrm>
        </p:grpSpPr>
        <p:sp>
          <p:nvSpPr>
            <p:cNvPr id="1051" name="AutoShape 4"/>
            <p:cNvSpPr>
              <a:spLocks noChangeAspect="1" noChangeArrowheads="1" noTextEdit="1"/>
            </p:cNvSpPr>
            <p:nvPr/>
          </p:nvSpPr>
          <p:spPr bwMode="auto">
            <a:xfrm>
              <a:off x="319" y="1006"/>
              <a:ext cx="320" cy="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52" name="Rectangle 1051"/>
            <p:cNvSpPr>
              <a:spLocks noChangeArrowheads="1"/>
            </p:cNvSpPr>
            <p:nvPr/>
          </p:nvSpPr>
          <p:spPr bwMode="auto">
            <a:xfrm>
              <a:off x="328" y="1015"/>
              <a:ext cx="302" cy="3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53" name="Freeform 1052"/>
            <p:cNvSpPr>
              <a:spLocks noEditPoints="1"/>
            </p:cNvSpPr>
            <p:nvPr/>
          </p:nvSpPr>
          <p:spPr bwMode="auto">
            <a:xfrm>
              <a:off x="319" y="1006"/>
              <a:ext cx="320" cy="331"/>
            </a:xfrm>
            <a:custGeom>
              <a:avLst/>
              <a:gdLst>
                <a:gd name="T0" fmla="*/ 303 w 320"/>
                <a:gd name="T1" fmla="*/ 18 h 331"/>
                <a:gd name="T2" fmla="*/ 303 w 320"/>
                <a:gd name="T3" fmla="*/ 313 h 331"/>
                <a:gd name="T4" fmla="*/ 18 w 320"/>
                <a:gd name="T5" fmla="*/ 313 h 331"/>
                <a:gd name="T6" fmla="*/ 18 w 320"/>
                <a:gd name="T7" fmla="*/ 18 h 331"/>
                <a:gd name="T8" fmla="*/ 303 w 320"/>
                <a:gd name="T9" fmla="*/ 18 h 331"/>
                <a:gd name="T10" fmla="*/ 320 w 320"/>
                <a:gd name="T11" fmla="*/ 0 h 331"/>
                <a:gd name="T12" fmla="*/ 0 w 320"/>
                <a:gd name="T13" fmla="*/ 0 h 331"/>
                <a:gd name="T14" fmla="*/ 0 w 320"/>
                <a:gd name="T15" fmla="*/ 331 h 331"/>
                <a:gd name="T16" fmla="*/ 320 w 320"/>
                <a:gd name="T17" fmla="*/ 331 h 331"/>
                <a:gd name="T18" fmla="*/ 320 w 320"/>
                <a:gd name="T19" fmla="*/ 0 h 331"/>
                <a:gd name="T20" fmla="*/ 320 w 320"/>
                <a:gd name="T2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331">
                  <a:moveTo>
                    <a:pt x="303" y="18"/>
                  </a:moveTo>
                  <a:lnTo>
                    <a:pt x="303" y="313"/>
                  </a:lnTo>
                  <a:lnTo>
                    <a:pt x="18" y="313"/>
                  </a:lnTo>
                  <a:lnTo>
                    <a:pt x="18" y="18"/>
                  </a:lnTo>
                  <a:lnTo>
                    <a:pt x="303" y="18"/>
                  </a:lnTo>
                  <a:close/>
                  <a:moveTo>
                    <a:pt x="320" y="0"/>
                  </a:moveTo>
                  <a:lnTo>
                    <a:pt x="0" y="0"/>
                  </a:lnTo>
                  <a:lnTo>
                    <a:pt x="0" y="331"/>
                  </a:lnTo>
                  <a:lnTo>
                    <a:pt x="320" y="331"/>
                  </a:lnTo>
                  <a:lnTo>
                    <a:pt x="320" y="0"/>
                  </a:lnTo>
                  <a:lnTo>
                    <a:pt x="320"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54" name="Freeform 1053"/>
            <p:cNvSpPr>
              <a:spLocks noEditPoints="1"/>
            </p:cNvSpPr>
            <p:nvPr/>
          </p:nvSpPr>
          <p:spPr bwMode="auto">
            <a:xfrm>
              <a:off x="319" y="1006"/>
              <a:ext cx="320" cy="331"/>
            </a:xfrm>
            <a:custGeom>
              <a:avLst/>
              <a:gdLst>
                <a:gd name="T0" fmla="*/ 303 w 320"/>
                <a:gd name="T1" fmla="*/ 18 h 331"/>
                <a:gd name="T2" fmla="*/ 303 w 320"/>
                <a:gd name="T3" fmla="*/ 313 h 331"/>
                <a:gd name="T4" fmla="*/ 18 w 320"/>
                <a:gd name="T5" fmla="*/ 313 h 331"/>
                <a:gd name="T6" fmla="*/ 18 w 320"/>
                <a:gd name="T7" fmla="*/ 18 h 331"/>
                <a:gd name="T8" fmla="*/ 303 w 320"/>
                <a:gd name="T9" fmla="*/ 18 h 331"/>
                <a:gd name="T10" fmla="*/ 320 w 320"/>
                <a:gd name="T11" fmla="*/ 0 h 331"/>
                <a:gd name="T12" fmla="*/ 0 w 320"/>
                <a:gd name="T13" fmla="*/ 0 h 331"/>
                <a:gd name="T14" fmla="*/ 0 w 320"/>
                <a:gd name="T15" fmla="*/ 331 h 331"/>
                <a:gd name="T16" fmla="*/ 320 w 320"/>
                <a:gd name="T17" fmla="*/ 331 h 331"/>
                <a:gd name="T18" fmla="*/ 320 w 320"/>
                <a:gd name="T19" fmla="*/ 0 h 331"/>
                <a:gd name="T20" fmla="*/ 320 w 320"/>
                <a:gd name="T2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331">
                  <a:moveTo>
                    <a:pt x="303" y="18"/>
                  </a:moveTo>
                  <a:lnTo>
                    <a:pt x="303" y="313"/>
                  </a:lnTo>
                  <a:lnTo>
                    <a:pt x="18" y="313"/>
                  </a:lnTo>
                  <a:lnTo>
                    <a:pt x="18" y="18"/>
                  </a:lnTo>
                  <a:lnTo>
                    <a:pt x="303" y="18"/>
                  </a:lnTo>
                  <a:moveTo>
                    <a:pt x="320" y="0"/>
                  </a:moveTo>
                  <a:lnTo>
                    <a:pt x="0" y="0"/>
                  </a:lnTo>
                  <a:lnTo>
                    <a:pt x="0" y="331"/>
                  </a:lnTo>
                  <a:lnTo>
                    <a:pt x="320" y="331"/>
                  </a:lnTo>
                  <a:lnTo>
                    <a:pt x="320" y="0"/>
                  </a:lnTo>
                  <a:lnTo>
                    <a:pt x="3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55" name="Freeform 1054"/>
            <p:cNvSpPr>
              <a:spLocks/>
            </p:cNvSpPr>
            <p:nvPr/>
          </p:nvSpPr>
          <p:spPr bwMode="auto">
            <a:xfrm>
              <a:off x="430" y="1333"/>
              <a:ext cx="98" cy="49"/>
            </a:xfrm>
            <a:custGeom>
              <a:avLst/>
              <a:gdLst>
                <a:gd name="T0" fmla="*/ 98 w 98"/>
                <a:gd name="T1" fmla="*/ 0 h 49"/>
                <a:gd name="T2" fmla="*/ 49 w 98"/>
                <a:gd name="T3" fmla="*/ 49 h 49"/>
                <a:gd name="T4" fmla="*/ 0 w 98"/>
                <a:gd name="T5" fmla="*/ 0 h 49"/>
                <a:gd name="T6" fmla="*/ 98 w 98"/>
                <a:gd name="T7" fmla="*/ 0 h 49"/>
              </a:gdLst>
              <a:ahLst/>
              <a:cxnLst>
                <a:cxn ang="0">
                  <a:pos x="T0" y="T1"/>
                </a:cxn>
                <a:cxn ang="0">
                  <a:pos x="T2" y="T3"/>
                </a:cxn>
                <a:cxn ang="0">
                  <a:pos x="T4" y="T5"/>
                </a:cxn>
                <a:cxn ang="0">
                  <a:pos x="T6" y="T7"/>
                </a:cxn>
              </a:cxnLst>
              <a:rect l="0" t="0" r="r" b="b"/>
              <a:pathLst>
                <a:path w="98" h="49">
                  <a:moveTo>
                    <a:pt x="98" y="0"/>
                  </a:moveTo>
                  <a:lnTo>
                    <a:pt x="49" y="49"/>
                  </a:lnTo>
                  <a:lnTo>
                    <a:pt x="0" y="0"/>
                  </a:lnTo>
                  <a:lnTo>
                    <a:pt x="98"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56" name="Freeform 1055"/>
            <p:cNvSpPr>
              <a:spLocks/>
            </p:cNvSpPr>
            <p:nvPr/>
          </p:nvSpPr>
          <p:spPr bwMode="auto">
            <a:xfrm>
              <a:off x="430" y="1305"/>
              <a:ext cx="98" cy="49"/>
            </a:xfrm>
            <a:custGeom>
              <a:avLst/>
              <a:gdLst>
                <a:gd name="T0" fmla="*/ 98 w 98"/>
                <a:gd name="T1" fmla="*/ 0 h 49"/>
                <a:gd name="T2" fmla="*/ 49 w 98"/>
                <a:gd name="T3" fmla="*/ 49 h 49"/>
                <a:gd name="T4" fmla="*/ 0 w 98"/>
                <a:gd name="T5" fmla="*/ 0 h 49"/>
                <a:gd name="T6" fmla="*/ 98 w 98"/>
                <a:gd name="T7" fmla="*/ 0 h 49"/>
              </a:gdLst>
              <a:ahLst/>
              <a:cxnLst>
                <a:cxn ang="0">
                  <a:pos x="T0" y="T1"/>
                </a:cxn>
                <a:cxn ang="0">
                  <a:pos x="T2" y="T3"/>
                </a:cxn>
                <a:cxn ang="0">
                  <a:pos x="T4" y="T5"/>
                </a:cxn>
                <a:cxn ang="0">
                  <a:pos x="T6" y="T7"/>
                </a:cxn>
              </a:cxnLst>
              <a:rect l="0" t="0" r="r" b="b"/>
              <a:pathLst>
                <a:path w="98" h="49">
                  <a:moveTo>
                    <a:pt x="98" y="0"/>
                  </a:moveTo>
                  <a:lnTo>
                    <a:pt x="49" y="49"/>
                  </a:lnTo>
                  <a:lnTo>
                    <a:pt x="0" y="0"/>
                  </a:lnTo>
                  <a:lnTo>
                    <a:pt x="9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57" name="Freeform 1056"/>
            <p:cNvSpPr>
              <a:spLocks noEditPoints="1"/>
            </p:cNvSpPr>
            <p:nvPr/>
          </p:nvSpPr>
          <p:spPr bwMode="auto">
            <a:xfrm>
              <a:off x="358" y="1044"/>
              <a:ext cx="237" cy="264"/>
            </a:xfrm>
            <a:custGeom>
              <a:avLst/>
              <a:gdLst>
                <a:gd name="T0" fmla="*/ 684 w 716"/>
                <a:gd name="T1" fmla="*/ 224 h 803"/>
                <a:gd name="T2" fmla="*/ 66 w 716"/>
                <a:gd name="T3" fmla="*/ 647 h 803"/>
                <a:gd name="T4" fmla="*/ 353 w 716"/>
                <a:gd name="T5" fmla="*/ 803 h 803"/>
                <a:gd name="T6" fmla="*/ 80 w 716"/>
                <a:gd name="T7" fmla="*/ 231 h 803"/>
                <a:gd name="T8" fmla="*/ 74 w 716"/>
                <a:gd name="T9" fmla="*/ 646 h 803"/>
                <a:gd name="T10" fmla="*/ 11 w 716"/>
                <a:gd name="T11" fmla="*/ 664 h 803"/>
                <a:gd name="T12" fmla="*/ 399 w 716"/>
                <a:gd name="T13" fmla="*/ 731 h 803"/>
                <a:gd name="T14" fmla="*/ 159 w 716"/>
                <a:gd name="T15" fmla="*/ 645 h 803"/>
                <a:gd name="T16" fmla="*/ 159 w 716"/>
                <a:gd name="T17" fmla="*/ 606 h 803"/>
                <a:gd name="T18" fmla="*/ 144 w 716"/>
                <a:gd name="T19" fmla="*/ 577 h 803"/>
                <a:gd name="T20" fmla="*/ 93 w 716"/>
                <a:gd name="T21" fmla="*/ 574 h 803"/>
                <a:gd name="T22" fmla="*/ 144 w 716"/>
                <a:gd name="T23" fmla="*/ 472 h 803"/>
                <a:gd name="T24" fmla="*/ 93 w 716"/>
                <a:gd name="T25" fmla="*/ 395 h 803"/>
                <a:gd name="T26" fmla="*/ 93 w 716"/>
                <a:gd name="T27" fmla="*/ 358 h 803"/>
                <a:gd name="T28" fmla="*/ 144 w 716"/>
                <a:gd name="T29" fmla="*/ 315 h 803"/>
                <a:gd name="T30" fmla="*/ 93 w 716"/>
                <a:gd name="T31" fmla="*/ 336 h 803"/>
                <a:gd name="T32" fmla="*/ 144 w 716"/>
                <a:gd name="T33" fmla="*/ 206 h 803"/>
                <a:gd name="T34" fmla="*/ 373 w 716"/>
                <a:gd name="T35" fmla="*/ 441 h 803"/>
                <a:gd name="T36" fmla="*/ 374 w 716"/>
                <a:gd name="T37" fmla="*/ 496 h 803"/>
                <a:gd name="T38" fmla="*/ 309 w 716"/>
                <a:gd name="T39" fmla="*/ 277 h 803"/>
                <a:gd name="T40" fmla="*/ 372 w 716"/>
                <a:gd name="T41" fmla="*/ 253 h 803"/>
                <a:gd name="T42" fmla="*/ 309 w 716"/>
                <a:gd name="T43" fmla="*/ 245 h 803"/>
                <a:gd name="T44" fmla="*/ 373 w 716"/>
                <a:gd name="T45" fmla="*/ 347 h 803"/>
                <a:gd name="T46" fmla="*/ 373 w 716"/>
                <a:gd name="T47" fmla="*/ 403 h 803"/>
                <a:gd name="T48" fmla="*/ 309 w 716"/>
                <a:gd name="T49" fmla="*/ 103 h 803"/>
                <a:gd name="T50" fmla="*/ 370 w 716"/>
                <a:gd name="T51" fmla="*/ 64 h 803"/>
                <a:gd name="T52" fmla="*/ 144 w 716"/>
                <a:gd name="T53" fmla="*/ 604 h 803"/>
                <a:gd name="T54" fmla="*/ 374 w 716"/>
                <a:gd name="T55" fmla="*/ 535 h 803"/>
                <a:gd name="T56" fmla="*/ 374 w 716"/>
                <a:gd name="T57" fmla="*/ 590 h 803"/>
                <a:gd name="T58" fmla="*/ 144 w 716"/>
                <a:gd name="T59" fmla="*/ 445 h 803"/>
                <a:gd name="T60" fmla="*/ 93 w 716"/>
                <a:gd name="T61" fmla="*/ 455 h 803"/>
                <a:gd name="T62" fmla="*/ 294 w 716"/>
                <a:gd name="T63" fmla="*/ 282 h 803"/>
                <a:gd name="T64" fmla="*/ 229 w 716"/>
                <a:gd name="T65" fmla="*/ 582 h 803"/>
                <a:gd name="T66" fmla="*/ 229 w 716"/>
                <a:gd name="T67" fmla="*/ 537 h 803"/>
                <a:gd name="T68" fmla="*/ 294 w 716"/>
                <a:gd name="T69" fmla="*/ 501 h 803"/>
                <a:gd name="T70" fmla="*/ 229 w 716"/>
                <a:gd name="T71" fmla="*/ 505 h 803"/>
                <a:gd name="T72" fmla="*/ 294 w 716"/>
                <a:gd name="T73" fmla="*/ 367 h 803"/>
                <a:gd name="T74" fmla="*/ 309 w 716"/>
                <a:gd name="T75" fmla="*/ 622 h 803"/>
                <a:gd name="T76" fmla="*/ 375 w 716"/>
                <a:gd name="T77" fmla="*/ 629 h 803"/>
                <a:gd name="T78" fmla="*/ 214 w 716"/>
                <a:gd name="T79" fmla="*/ 581 h 803"/>
                <a:gd name="T80" fmla="*/ 159 w 716"/>
                <a:gd name="T81" fmla="*/ 578 h 803"/>
                <a:gd name="T82" fmla="*/ 294 w 716"/>
                <a:gd name="T83" fmla="*/ 197 h 803"/>
                <a:gd name="T84" fmla="*/ 229 w 716"/>
                <a:gd name="T85" fmla="*/ 203 h 803"/>
                <a:gd name="T86" fmla="*/ 229 w 716"/>
                <a:gd name="T87" fmla="*/ 153 h 803"/>
                <a:gd name="T88" fmla="*/ 214 w 716"/>
                <a:gd name="T89" fmla="*/ 432 h 803"/>
                <a:gd name="T90" fmla="*/ 159 w 716"/>
                <a:gd name="T91" fmla="*/ 443 h 803"/>
                <a:gd name="T92" fmla="*/ 214 w 716"/>
                <a:gd name="T93" fmla="*/ 313 h 803"/>
                <a:gd name="T94" fmla="*/ 229 w 716"/>
                <a:gd name="T95" fmla="*/ 658 h 803"/>
                <a:gd name="T96" fmla="*/ 229 w 716"/>
                <a:gd name="T97" fmla="*/ 613 h 803"/>
                <a:gd name="T98" fmla="*/ 214 w 716"/>
                <a:gd name="T99" fmla="*/ 506 h 803"/>
                <a:gd name="T100" fmla="*/ 159 w 716"/>
                <a:gd name="T101" fmla="*/ 510 h 803"/>
                <a:gd name="T102" fmla="*/ 214 w 716"/>
                <a:gd name="T103" fmla="*/ 238 h 803"/>
                <a:gd name="T104" fmla="*/ 159 w 716"/>
                <a:gd name="T105" fmla="*/ 242 h 803"/>
                <a:gd name="T106" fmla="*/ 159 w 716"/>
                <a:gd name="T107" fmla="*/ 197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6" h="803">
                  <a:moveTo>
                    <a:pt x="711" y="648"/>
                  </a:moveTo>
                  <a:cubicBezTo>
                    <a:pt x="704" y="646"/>
                    <a:pt x="696" y="645"/>
                    <a:pt x="689" y="643"/>
                  </a:cubicBezTo>
                  <a:cubicBezTo>
                    <a:pt x="688" y="626"/>
                    <a:pt x="684" y="224"/>
                    <a:pt x="684" y="224"/>
                  </a:cubicBezTo>
                  <a:cubicBezTo>
                    <a:pt x="392" y="0"/>
                    <a:pt x="392" y="0"/>
                    <a:pt x="392" y="0"/>
                  </a:cubicBezTo>
                  <a:cubicBezTo>
                    <a:pt x="71" y="224"/>
                    <a:pt x="71" y="224"/>
                    <a:pt x="71" y="224"/>
                  </a:cubicBezTo>
                  <a:cubicBezTo>
                    <a:pt x="71" y="224"/>
                    <a:pt x="66" y="642"/>
                    <a:pt x="66" y="647"/>
                  </a:cubicBezTo>
                  <a:cubicBezTo>
                    <a:pt x="44" y="652"/>
                    <a:pt x="23" y="656"/>
                    <a:pt x="1" y="660"/>
                  </a:cubicBezTo>
                  <a:cubicBezTo>
                    <a:pt x="0" y="665"/>
                    <a:pt x="0" y="669"/>
                    <a:pt x="0" y="673"/>
                  </a:cubicBezTo>
                  <a:cubicBezTo>
                    <a:pt x="117" y="717"/>
                    <a:pt x="232" y="759"/>
                    <a:pt x="353" y="803"/>
                  </a:cubicBezTo>
                  <a:cubicBezTo>
                    <a:pt x="478" y="762"/>
                    <a:pt x="569" y="730"/>
                    <a:pt x="716" y="680"/>
                  </a:cubicBezTo>
                  <a:cubicBezTo>
                    <a:pt x="714" y="669"/>
                    <a:pt x="713" y="659"/>
                    <a:pt x="711" y="648"/>
                  </a:cubicBezTo>
                  <a:close/>
                  <a:moveTo>
                    <a:pt x="80" y="231"/>
                  </a:moveTo>
                  <a:cubicBezTo>
                    <a:pt x="393" y="16"/>
                    <a:pt x="393" y="16"/>
                    <a:pt x="393" y="16"/>
                  </a:cubicBezTo>
                  <a:cubicBezTo>
                    <a:pt x="398" y="719"/>
                    <a:pt x="398" y="719"/>
                    <a:pt x="398" y="719"/>
                  </a:cubicBezTo>
                  <a:cubicBezTo>
                    <a:pt x="372" y="717"/>
                    <a:pt x="102" y="654"/>
                    <a:pt x="74" y="646"/>
                  </a:cubicBezTo>
                  <a:cubicBezTo>
                    <a:pt x="75" y="627"/>
                    <a:pt x="80" y="231"/>
                    <a:pt x="80" y="231"/>
                  </a:cubicBezTo>
                  <a:close/>
                  <a:moveTo>
                    <a:pt x="352" y="781"/>
                  </a:moveTo>
                  <a:cubicBezTo>
                    <a:pt x="301" y="763"/>
                    <a:pt x="38" y="673"/>
                    <a:pt x="11" y="664"/>
                  </a:cubicBezTo>
                  <a:cubicBezTo>
                    <a:pt x="31" y="660"/>
                    <a:pt x="50" y="656"/>
                    <a:pt x="69" y="652"/>
                  </a:cubicBezTo>
                  <a:cubicBezTo>
                    <a:pt x="72" y="652"/>
                    <a:pt x="74" y="653"/>
                    <a:pt x="77" y="653"/>
                  </a:cubicBezTo>
                  <a:cubicBezTo>
                    <a:pt x="109" y="662"/>
                    <a:pt x="399" y="731"/>
                    <a:pt x="399" y="731"/>
                  </a:cubicBezTo>
                  <a:cubicBezTo>
                    <a:pt x="547" y="724"/>
                    <a:pt x="547" y="724"/>
                    <a:pt x="547" y="724"/>
                  </a:cubicBezTo>
                  <a:cubicBezTo>
                    <a:pt x="478" y="744"/>
                    <a:pt x="391" y="769"/>
                    <a:pt x="352" y="781"/>
                  </a:cubicBezTo>
                  <a:close/>
                  <a:moveTo>
                    <a:pt x="159" y="645"/>
                  </a:moveTo>
                  <a:cubicBezTo>
                    <a:pt x="214" y="655"/>
                    <a:pt x="214" y="655"/>
                    <a:pt x="214" y="655"/>
                  </a:cubicBezTo>
                  <a:cubicBezTo>
                    <a:pt x="214" y="612"/>
                    <a:pt x="214" y="612"/>
                    <a:pt x="214" y="612"/>
                  </a:cubicBezTo>
                  <a:cubicBezTo>
                    <a:pt x="159" y="606"/>
                    <a:pt x="159" y="606"/>
                    <a:pt x="159" y="606"/>
                  </a:cubicBezTo>
                  <a:lnTo>
                    <a:pt x="159" y="645"/>
                  </a:lnTo>
                  <a:close/>
                  <a:moveTo>
                    <a:pt x="93" y="574"/>
                  </a:moveTo>
                  <a:cubicBezTo>
                    <a:pt x="144" y="577"/>
                    <a:pt x="144" y="577"/>
                    <a:pt x="144" y="577"/>
                  </a:cubicBezTo>
                  <a:cubicBezTo>
                    <a:pt x="144" y="538"/>
                    <a:pt x="144" y="538"/>
                    <a:pt x="144" y="538"/>
                  </a:cubicBezTo>
                  <a:cubicBezTo>
                    <a:pt x="93" y="539"/>
                    <a:pt x="93" y="539"/>
                    <a:pt x="93" y="539"/>
                  </a:cubicBezTo>
                  <a:lnTo>
                    <a:pt x="93" y="574"/>
                  </a:lnTo>
                  <a:close/>
                  <a:moveTo>
                    <a:pt x="93" y="514"/>
                  </a:moveTo>
                  <a:cubicBezTo>
                    <a:pt x="144" y="511"/>
                    <a:pt x="144" y="511"/>
                    <a:pt x="144" y="511"/>
                  </a:cubicBezTo>
                  <a:cubicBezTo>
                    <a:pt x="144" y="472"/>
                    <a:pt x="144" y="472"/>
                    <a:pt x="144" y="472"/>
                  </a:cubicBezTo>
                  <a:cubicBezTo>
                    <a:pt x="93" y="479"/>
                    <a:pt x="93" y="479"/>
                    <a:pt x="93" y="479"/>
                  </a:cubicBezTo>
                  <a:lnTo>
                    <a:pt x="93" y="514"/>
                  </a:lnTo>
                  <a:close/>
                  <a:moveTo>
                    <a:pt x="93" y="395"/>
                  </a:moveTo>
                  <a:cubicBezTo>
                    <a:pt x="144" y="380"/>
                    <a:pt x="144" y="380"/>
                    <a:pt x="144" y="380"/>
                  </a:cubicBezTo>
                  <a:cubicBezTo>
                    <a:pt x="144" y="339"/>
                    <a:pt x="144" y="339"/>
                    <a:pt x="144" y="339"/>
                  </a:cubicBezTo>
                  <a:cubicBezTo>
                    <a:pt x="93" y="358"/>
                    <a:pt x="93" y="358"/>
                    <a:pt x="93" y="358"/>
                  </a:cubicBezTo>
                  <a:lnTo>
                    <a:pt x="93" y="395"/>
                  </a:lnTo>
                  <a:close/>
                  <a:moveTo>
                    <a:pt x="93" y="336"/>
                  </a:moveTo>
                  <a:cubicBezTo>
                    <a:pt x="144" y="315"/>
                    <a:pt x="144" y="315"/>
                    <a:pt x="144" y="315"/>
                  </a:cubicBezTo>
                  <a:cubicBezTo>
                    <a:pt x="144" y="273"/>
                    <a:pt x="144" y="273"/>
                    <a:pt x="144" y="273"/>
                  </a:cubicBezTo>
                  <a:cubicBezTo>
                    <a:pt x="93" y="298"/>
                    <a:pt x="93" y="298"/>
                    <a:pt x="93" y="298"/>
                  </a:cubicBezTo>
                  <a:lnTo>
                    <a:pt x="93" y="336"/>
                  </a:lnTo>
                  <a:close/>
                  <a:moveTo>
                    <a:pt x="93" y="277"/>
                  </a:moveTo>
                  <a:cubicBezTo>
                    <a:pt x="144" y="250"/>
                    <a:pt x="144" y="250"/>
                    <a:pt x="144" y="250"/>
                  </a:cubicBezTo>
                  <a:cubicBezTo>
                    <a:pt x="144" y="206"/>
                    <a:pt x="144" y="206"/>
                    <a:pt x="144" y="206"/>
                  </a:cubicBezTo>
                  <a:cubicBezTo>
                    <a:pt x="93" y="238"/>
                    <a:pt x="93" y="238"/>
                    <a:pt x="93" y="238"/>
                  </a:cubicBezTo>
                  <a:lnTo>
                    <a:pt x="93" y="277"/>
                  </a:lnTo>
                  <a:close/>
                  <a:moveTo>
                    <a:pt x="373" y="441"/>
                  </a:moveTo>
                  <a:cubicBezTo>
                    <a:pt x="309" y="450"/>
                    <a:pt x="309" y="450"/>
                    <a:pt x="309" y="450"/>
                  </a:cubicBezTo>
                  <a:cubicBezTo>
                    <a:pt x="309" y="500"/>
                    <a:pt x="309" y="500"/>
                    <a:pt x="309" y="500"/>
                  </a:cubicBezTo>
                  <a:cubicBezTo>
                    <a:pt x="374" y="496"/>
                    <a:pt x="374" y="496"/>
                    <a:pt x="374" y="496"/>
                  </a:cubicBezTo>
                  <a:lnTo>
                    <a:pt x="373" y="441"/>
                  </a:lnTo>
                  <a:close/>
                  <a:moveTo>
                    <a:pt x="372" y="253"/>
                  </a:moveTo>
                  <a:cubicBezTo>
                    <a:pt x="309" y="277"/>
                    <a:pt x="309" y="277"/>
                    <a:pt x="309" y="277"/>
                  </a:cubicBezTo>
                  <a:cubicBezTo>
                    <a:pt x="309" y="330"/>
                    <a:pt x="309" y="330"/>
                    <a:pt x="309" y="330"/>
                  </a:cubicBezTo>
                  <a:cubicBezTo>
                    <a:pt x="372" y="310"/>
                    <a:pt x="372" y="310"/>
                    <a:pt x="372" y="310"/>
                  </a:cubicBezTo>
                  <a:lnTo>
                    <a:pt x="372" y="253"/>
                  </a:lnTo>
                  <a:close/>
                  <a:moveTo>
                    <a:pt x="371" y="159"/>
                  </a:moveTo>
                  <a:cubicBezTo>
                    <a:pt x="309" y="190"/>
                    <a:pt x="309" y="190"/>
                    <a:pt x="309" y="190"/>
                  </a:cubicBezTo>
                  <a:cubicBezTo>
                    <a:pt x="309" y="245"/>
                    <a:pt x="309" y="245"/>
                    <a:pt x="309" y="245"/>
                  </a:cubicBezTo>
                  <a:cubicBezTo>
                    <a:pt x="372" y="218"/>
                    <a:pt x="372" y="218"/>
                    <a:pt x="372" y="218"/>
                  </a:cubicBezTo>
                  <a:lnTo>
                    <a:pt x="371" y="159"/>
                  </a:lnTo>
                  <a:close/>
                  <a:moveTo>
                    <a:pt x="373" y="347"/>
                  </a:moveTo>
                  <a:cubicBezTo>
                    <a:pt x="309" y="363"/>
                    <a:pt x="309" y="363"/>
                    <a:pt x="309" y="363"/>
                  </a:cubicBezTo>
                  <a:cubicBezTo>
                    <a:pt x="309" y="415"/>
                    <a:pt x="309" y="415"/>
                    <a:pt x="309" y="415"/>
                  </a:cubicBezTo>
                  <a:cubicBezTo>
                    <a:pt x="373" y="403"/>
                    <a:pt x="373" y="403"/>
                    <a:pt x="373" y="403"/>
                  </a:cubicBezTo>
                  <a:lnTo>
                    <a:pt x="373" y="347"/>
                  </a:lnTo>
                  <a:close/>
                  <a:moveTo>
                    <a:pt x="370" y="64"/>
                  </a:moveTo>
                  <a:cubicBezTo>
                    <a:pt x="309" y="103"/>
                    <a:pt x="309" y="103"/>
                    <a:pt x="309" y="103"/>
                  </a:cubicBezTo>
                  <a:cubicBezTo>
                    <a:pt x="309" y="160"/>
                    <a:pt x="309" y="160"/>
                    <a:pt x="309" y="160"/>
                  </a:cubicBezTo>
                  <a:cubicBezTo>
                    <a:pt x="371" y="126"/>
                    <a:pt x="371" y="126"/>
                    <a:pt x="371" y="126"/>
                  </a:cubicBezTo>
                  <a:lnTo>
                    <a:pt x="370" y="64"/>
                  </a:lnTo>
                  <a:close/>
                  <a:moveTo>
                    <a:pt x="93" y="634"/>
                  </a:moveTo>
                  <a:cubicBezTo>
                    <a:pt x="144" y="643"/>
                    <a:pt x="144" y="643"/>
                    <a:pt x="144" y="643"/>
                  </a:cubicBezTo>
                  <a:cubicBezTo>
                    <a:pt x="144" y="604"/>
                    <a:pt x="144" y="604"/>
                    <a:pt x="144" y="604"/>
                  </a:cubicBezTo>
                  <a:cubicBezTo>
                    <a:pt x="93" y="599"/>
                    <a:pt x="93" y="599"/>
                    <a:pt x="93" y="599"/>
                  </a:cubicBezTo>
                  <a:lnTo>
                    <a:pt x="93" y="634"/>
                  </a:lnTo>
                  <a:close/>
                  <a:moveTo>
                    <a:pt x="374" y="535"/>
                  </a:moveTo>
                  <a:cubicBezTo>
                    <a:pt x="309" y="536"/>
                    <a:pt x="309" y="536"/>
                    <a:pt x="309" y="536"/>
                  </a:cubicBezTo>
                  <a:cubicBezTo>
                    <a:pt x="309" y="586"/>
                    <a:pt x="309" y="586"/>
                    <a:pt x="309" y="586"/>
                  </a:cubicBezTo>
                  <a:cubicBezTo>
                    <a:pt x="374" y="590"/>
                    <a:pt x="374" y="590"/>
                    <a:pt x="374" y="590"/>
                  </a:cubicBezTo>
                  <a:lnTo>
                    <a:pt x="374" y="535"/>
                  </a:lnTo>
                  <a:close/>
                  <a:moveTo>
                    <a:pt x="93" y="455"/>
                  </a:moveTo>
                  <a:cubicBezTo>
                    <a:pt x="144" y="445"/>
                    <a:pt x="144" y="445"/>
                    <a:pt x="144" y="445"/>
                  </a:cubicBezTo>
                  <a:cubicBezTo>
                    <a:pt x="144" y="406"/>
                    <a:pt x="144" y="406"/>
                    <a:pt x="144" y="406"/>
                  </a:cubicBezTo>
                  <a:cubicBezTo>
                    <a:pt x="93" y="419"/>
                    <a:pt x="93" y="419"/>
                    <a:pt x="93" y="419"/>
                  </a:cubicBezTo>
                  <a:lnTo>
                    <a:pt x="93" y="455"/>
                  </a:lnTo>
                  <a:close/>
                  <a:moveTo>
                    <a:pt x="229" y="354"/>
                  </a:moveTo>
                  <a:cubicBezTo>
                    <a:pt x="294" y="334"/>
                    <a:pt x="294" y="334"/>
                    <a:pt x="294" y="334"/>
                  </a:cubicBezTo>
                  <a:cubicBezTo>
                    <a:pt x="294" y="282"/>
                    <a:pt x="294" y="282"/>
                    <a:pt x="294" y="282"/>
                  </a:cubicBezTo>
                  <a:cubicBezTo>
                    <a:pt x="229" y="307"/>
                    <a:pt x="229" y="307"/>
                    <a:pt x="229" y="307"/>
                  </a:cubicBezTo>
                  <a:lnTo>
                    <a:pt x="229" y="354"/>
                  </a:lnTo>
                  <a:close/>
                  <a:moveTo>
                    <a:pt x="229" y="582"/>
                  </a:moveTo>
                  <a:cubicBezTo>
                    <a:pt x="294" y="585"/>
                    <a:pt x="294" y="585"/>
                    <a:pt x="294" y="585"/>
                  </a:cubicBezTo>
                  <a:cubicBezTo>
                    <a:pt x="294" y="536"/>
                    <a:pt x="294" y="536"/>
                    <a:pt x="294" y="536"/>
                  </a:cubicBezTo>
                  <a:cubicBezTo>
                    <a:pt x="229" y="537"/>
                    <a:pt x="229" y="537"/>
                    <a:pt x="229" y="537"/>
                  </a:cubicBezTo>
                  <a:lnTo>
                    <a:pt x="229" y="582"/>
                  </a:lnTo>
                  <a:close/>
                  <a:moveTo>
                    <a:pt x="229" y="505"/>
                  </a:moveTo>
                  <a:cubicBezTo>
                    <a:pt x="294" y="501"/>
                    <a:pt x="294" y="501"/>
                    <a:pt x="294" y="501"/>
                  </a:cubicBezTo>
                  <a:cubicBezTo>
                    <a:pt x="294" y="452"/>
                    <a:pt x="294" y="452"/>
                    <a:pt x="294" y="452"/>
                  </a:cubicBezTo>
                  <a:cubicBezTo>
                    <a:pt x="229" y="460"/>
                    <a:pt x="229" y="460"/>
                    <a:pt x="229" y="460"/>
                  </a:cubicBezTo>
                  <a:lnTo>
                    <a:pt x="229" y="505"/>
                  </a:lnTo>
                  <a:close/>
                  <a:moveTo>
                    <a:pt x="229" y="430"/>
                  </a:moveTo>
                  <a:cubicBezTo>
                    <a:pt x="294" y="418"/>
                    <a:pt x="294" y="418"/>
                    <a:pt x="294" y="418"/>
                  </a:cubicBezTo>
                  <a:cubicBezTo>
                    <a:pt x="294" y="367"/>
                    <a:pt x="294" y="367"/>
                    <a:pt x="294" y="367"/>
                  </a:cubicBezTo>
                  <a:cubicBezTo>
                    <a:pt x="229" y="384"/>
                    <a:pt x="229" y="384"/>
                    <a:pt x="229" y="384"/>
                  </a:cubicBezTo>
                  <a:lnTo>
                    <a:pt x="229" y="430"/>
                  </a:lnTo>
                  <a:close/>
                  <a:moveTo>
                    <a:pt x="309" y="622"/>
                  </a:moveTo>
                  <a:cubicBezTo>
                    <a:pt x="309" y="672"/>
                    <a:pt x="309" y="672"/>
                    <a:pt x="309" y="672"/>
                  </a:cubicBezTo>
                  <a:cubicBezTo>
                    <a:pt x="375" y="684"/>
                    <a:pt x="375" y="684"/>
                    <a:pt x="375" y="684"/>
                  </a:cubicBezTo>
                  <a:cubicBezTo>
                    <a:pt x="375" y="629"/>
                    <a:pt x="375" y="629"/>
                    <a:pt x="375" y="629"/>
                  </a:cubicBezTo>
                  <a:lnTo>
                    <a:pt x="309" y="622"/>
                  </a:lnTo>
                  <a:close/>
                  <a:moveTo>
                    <a:pt x="159" y="578"/>
                  </a:moveTo>
                  <a:cubicBezTo>
                    <a:pt x="214" y="581"/>
                    <a:pt x="214" y="581"/>
                    <a:pt x="214" y="581"/>
                  </a:cubicBezTo>
                  <a:cubicBezTo>
                    <a:pt x="214" y="537"/>
                    <a:pt x="214" y="537"/>
                    <a:pt x="214" y="537"/>
                  </a:cubicBezTo>
                  <a:cubicBezTo>
                    <a:pt x="159" y="538"/>
                    <a:pt x="159" y="538"/>
                    <a:pt x="159" y="538"/>
                  </a:cubicBezTo>
                  <a:lnTo>
                    <a:pt x="159" y="578"/>
                  </a:lnTo>
                  <a:close/>
                  <a:moveTo>
                    <a:pt x="229" y="279"/>
                  </a:moveTo>
                  <a:cubicBezTo>
                    <a:pt x="294" y="251"/>
                    <a:pt x="294" y="251"/>
                    <a:pt x="294" y="251"/>
                  </a:cubicBezTo>
                  <a:cubicBezTo>
                    <a:pt x="294" y="197"/>
                    <a:pt x="294" y="197"/>
                    <a:pt x="294" y="197"/>
                  </a:cubicBezTo>
                  <a:cubicBezTo>
                    <a:pt x="229" y="230"/>
                    <a:pt x="229" y="230"/>
                    <a:pt x="229" y="230"/>
                  </a:cubicBezTo>
                  <a:lnTo>
                    <a:pt x="229" y="279"/>
                  </a:lnTo>
                  <a:close/>
                  <a:moveTo>
                    <a:pt x="229" y="203"/>
                  </a:moveTo>
                  <a:cubicBezTo>
                    <a:pt x="294" y="168"/>
                    <a:pt x="294" y="168"/>
                    <a:pt x="294" y="168"/>
                  </a:cubicBezTo>
                  <a:cubicBezTo>
                    <a:pt x="294" y="112"/>
                    <a:pt x="294" y="112"/>
                    <a:pt x="294" y="112"/>
                  </a:cubicBezTo>
                  <a:cubicBezTo>
                    <a:pt x="229" y="153"/>
                    <a:pt x="229" y="153"/>
                    <a:pt x="229" y="153"/>
                  </a:cubicBezTo>
                  <a:lnTo>
                    <a:pt x="229" y="203"/>
                  </a:lnTo>
                  <a:close/>
                  <a:moveTo>
                    <a:pt x="159" y="443"/>
                  </a:moveTo>
                  <a:cubicBezTo>
                    <a:pt x="214" y="432"/>
                    <a:pt x="214" y="432"/>
                    <a:pt x="214" y="432"/>
                  </a:cubicBezTo>
                  <a:cubicBezTo>
                    <a:pt x="214" y="388"/>
                    <a:pt x="214" y="388"/>
                    <a:pt x="214" y="388"/>
                  </a:cubicBezTo>
                  <a:cubicBezTo>
                    <a:pt x="159" y="402"/>
                    <a:pt x="159" y="402"/>
                    <a:pt x="159" y="402"/>
                  </a:cubicBezTo>
                  <a:lnTo>
                    <a:pt x="159" y="443"/>
                  </a:lnTo>
                  <a:close/>
                  <a:moveTo>
                    <a:pt x="159" y="375"/>
                  </a:moveTo>
                  <a:cubicBezTo>
                    <a:pt x="214" y="359"/>
                    <a:pt x="214" y="359"/>
                    <a:pt x="214" y="359"/>
                  </a:cubicBezTo>
                  <a:cubicBezTo>
                    <a:pt x="214" y="313"/>
                    <a:pt x="214" y="313"/>
                    <a:pt x="214" y="313"/>
                  </a:cubicBezTo>
                  <a:cubicBezTo>
                    <a:pt x="159" y="334"/>
                    <a:pt x="159" y="334"/>
                    <a:pt x="159" y="334"/>
                  </a:cubicBezTo>
                  <a:lnTo>
                    <a:pt x="159" y="375"/>
                  </a:lnTo>
                  <a:close/>
                  <a:moveTo>
                    <a:pt x="229" y="658"/>
                  </a:moveTo>
                  <a:cubicBezTo>
                    <a:pt x="294" y="669"/>
                    <a:pt x="294" y="669"/>
                    <a:pt x="294" y="669"/>
                  </a:cubicBezTo>
                  <a:cubicBezTo>
                    <a:pt x="294" y="620"/>
                    <a:pt x="294" y="620"/>
                    <a:pt x="294" y="620"/>
                  </a:cubicBezTo>
                  <a:cubicBezTo>
                    <a:pt x="229" y="613"/>
                    <a:pt x="229" y="613"/>
                    <a:pt x="229" y="613"/>
                  </a:cubicBezTo>
                  <a:lnTo>
                    <a:pt x="229" y="658"/>
                  </a:lnTo>
                  <a:close/>
                  <a:moveTo>
                    <a:pt x="159" y="510"/>
                  </a:moveTo>
                  <a:cubicBezTo>
                    <a:pt x="214" y="506"/>
                    <a:pt x="214" y="506"/>
                    <a:pt x="214" y="506"/>
                  </a:cubicBezTo>
                  <a:cubicBezTo>
                    <a:pt x="214" y="462"/>
                    <a:pt x="214" y="462"/>
                    <a:pt x="214" y="462"/>
                  </a:cubicBezTo>
                  <a:cubicBezTo>
                    <a:pt x="159" y="470"/>
                    <a:pt x="159" y="470"/>
                    <a:pt x="159" y="470"/>
                  </a:cubicBezTo>
                  <a:lnTo>
                    <a:pt x="159" y="510"/>
                  </a:lnTo>
                  <a:close/>
                  <a:moveTo>
                    <a:pt x="159" y="309"/>
                  </a:moveTo>
                  <a:cubicBezTo>
                    <a:pt x="214" y="285"/>
                    <a:pt x="214" y="285"/>
                    <a:pt x="214" y="285"/>
                  </a:cubicBezTo>
                  <a:cubicBezTo>
                    <a:pt x="214" y="238"/>
                    <a:pt x="214" y="238"/>
                    <a:pt x="214" y="238"/>
                  </a:cubicBezTo>
                  <a:cubicBezTo>
                    <a:pt x="159" y="265"/>
                    <a:pt x="159" y="265"/>
                    <a:pt x="159" y="265"/>
                  </a:cubicBezTo>
                  <a:lnTo>
                    <a:pt x="159" y="309"/>
                  </a:lnTo>
                  <a:close/>
                  <a:moveTo>
                    <a:pt x="159" y="242"/>
                  </a:moveTo>
                  <a:cubicBezTo>
                    <a:pt x="214" y="212"/>
                    <a:pt x="214" y="212"/>
                    <a:pt x="214" y="212"/>
                  </a:cubicBezTo>
                  <a:cubicBezTo>
                    <a:pt x="214" y="162"/>
                    <a:pt x="214" y="162"/>
                    <a:pt x="214" y="162"/>
                  </a:cubicBezTo>
                  <a:cubicBezTo>
                    <a:pt x="159" y="197"/>
                    <a:pt x="159" y="197"/>
                    <a:pt x="159" y="197"/>
                  </a:cubicBezTo>
                  <a:lnTo>
                    <a:pt x="159" y="242"/>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grpSp>
      <p:grpSp>
        <p:nvGrpSpPr>
          <p:cNvPr id="878" name="Group 877"/>
          <p:cNvGrpSpPr>
            <a:grpSpLocks noChangeAspect="1"/>
          </p:cNvGrpSpPr>
          <p:nvPr/>
        </p:nvGrpSpPr>
        <p:grpSpPr bwMode="auto">
          <a:xfrm>
            <a:off x="5891209" y="2720920"/>
            <a:ext cx="580180" cy="681712"/>
            <a:chOff x="319" y="1006"/>
            <a:chExt cx="320" cy="376"/>
          </a:xfrm>
        </p:grpSpPr>
        <p:sp>
          <p:nvSpPr>
            <p:cNvPr id="1044" name="AutoShape 4"/>
            <p:cNvSpPr>
              <a:spLocks noChangeAspect="1" noChangeArrowheads="1" noTextEdit="1"/>
            </p:cNvSpPr>
            <p:nvPr/>
          </p:nvSpPr>
          <p:spPr bwMode="auto">
            <a:xfrm>
              <a:off x="319" y="1006"/>
              <a:ext cx="320" cy="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45" name="Rectangle 1044"/>
            <p:cNvSpPr>
              <a:spLocks noChangeArrowheads="1"/>
            </p:cNvSpPr>
            <p:nvPr/>
          </p:nvSpPr>
          <p:spPr bwMode="auto">
            <a:xfrm>
              <a:off x="328" y="1015"/>
              <a:ext cx="302" cy="3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46" name="Freeform 1045"/>
            <p:cNvSpPr>
              <a:spLocks noEditPoints="1"/>
            </p:cNvSpPr>
            <p:nvPr/>
          </p:nvSpPr>
          <p:spPr bwMode="auto">
            <a:xfrm>
              <a:off x="319" y="1006"/>
              <a:ext cx="320" cy="331"/>
            </a:xfrm>
            <a:custGeom>
              <a:avLst/>
              <a:gdLst>
                <a:gd name="T0" fmla="*/ 303 w 320"/>
                <a:gd name="T1" fmla="*/ 18 h 331"/>
                <a:gd name="T2" fmla="*/ 303 w 320"/>
                <a:gd name="T3" fmla="*/ 313 h 331"/>
                <a:gd name="T4" fmla="*/ 18 w 320"/>
                <a:gd name="T5" fmla="*/ 313 h 331"/>
                <a:gd name="T6" fmla="*/ 18 w 320"/>
                <a:gd name="T7" fmla="*/ 18 h 331"/>
                <a:gd name="T8" fmla="*/ 303 w 320"/>
                <a:gd name="T9" fmla="*/ 18 h 331"/>
                <a:gd name="T10" fmla="*/ 320 w 320"/>
                <a:gd name="T11" fmla="*/ 0 h 331"/>
                <a:gd name="T12" fmla="*/ 0 w 320"/>
                <a:gd name="T13" fmla="*/ 0 h 331"/>
                <a:gd name="T14" fmla="*/ 0 w 320"/>
                <a:gd name="T15" fmla="*/ 331 h 331"/>
                <a:gd name="T16" fmla="*/ 320 w 320"/>
                <a:gd name="T17" fmla="*/ 331 h 331"/>
                <a:gd name="T18" fmla="*/ 320 w 320"/>
                <a:gd name="T19" fmla="*/ 0 h 331"/>
                <a:gd name="T20" fmla="*/ 320 w 320"/>
                <a:gd name="T2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331">
                  <a:moveTo>
                    <a:pt x="303" y="18"/>
                  </a:moveTo>
                  <a:lnTo>
                    <a:pt x="303" y="313"/>
                  </a:lnTo>
                  <a:lnTo>
                    <a:pt x="18" y="313"/>
                  </a:lnTo>
                  <a:lnTo>
                    <a:pt x="18" y="18"/>
                  </a:lnTo>
                  <a:lnTo>
                    <a:pt x="303" y="18"/>
                  </a:lnTo>
                  <a:close/>
                  <a:moveTo>
                    <a:pt x="320" y="0"/>
                  </a:moveTo>
                  <a:lnTo>
                    <a:pt x="0" y="0"/>
                  </a:lnTo>
                  <a:lnTo>
                    <a:pt x="0" y="331"/>
                  </a:lnTo>
                  <a:lnTo>
                    <a:pt x="320" y="331"/>
                  </a:lnTo>
                  <a:lnTo>
                    <a:pt x="320" y="0"/>
                  </a:lnTo>
                  <a:lnTo>
                    <a:pt x="320"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47" name="Freeform 1046"/>
            <p:cNvSpPr>
              <a:spLocks noEditPoints="1"/>
            </p:cNvSpPr>
            <p:nvPr/>
          </p:nvSpPr>
          <p:spPr bwMode="auto">
            <a:xfrm>
              <a:off x="319" y="1006"/>
              <a:ext cx="320" cy="331"/>
            </a:xfrm>
            <a:custGeom>
              <a:avLst/>
              <a:gdLst>
                <a:gd name="T0" fmla="*/ 303 w 320"/>
                <a:gd name="T1" fmla="*/ 18 h 331"/>
                <a:gd name="T2" fmla="*/ 303 w 320"/>
                <a:gd name="T3" fmla="*/ 313 h 331"/>
                <a:gd name="T4" fmla="*/ 18 w 320"/>
                <a:gd name="T5" fmla="*/ 313 h 331"/>
                <a:gd name="T6" fmla="*/ 18 w 320"/>
                <a:gd name="T7" fmla="*/ 18 h 331"/>
                <a:gd name="T8" fmla="*/ 303 w 320"/>
                <a:gd name="T9" fmla="*/ 18 h 331"/>
                <a:gd name="T10" fmla="*/ 320 w 320"/>
                <a:gd name="T11" fmla="*/ 0 h 331"/>
                <a:gd name="T12" fmla="*/ 0 w 320"/>
                <a:gd name="T13" fmla="*/ 0 h 331"/>
                <a:gd name="T14" fmla="*/ 0 w 320"/>
                <a:gd name="T15" fmla="*/ 331 h 331"/>
                <a:gd name="T16" fmla="*/ 320 w 320"/>
                <a:gd name="T17" fmla="*/ 331 h 331"/>
                <a:gd name="T18" fmla="*/ 320 w 320"/>
                <a:gd name="T19" fmla="*/ 0 h 331"/>
                <a:gd name="T20" fmla="*/ 320 w 320"/>
                <a:gd name="T2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331">
                  <a:moveTo>
                    <a:pt x="303" y="18"/>
                  </a:moveTo>
                  <a:lnTo>
                    <a:pt x="303" y="313"/>
                  </a:lnTo>
                  <a:lnTo>
                    <a:pt x="18" y="313"/>
                  </a:lnTo>
                  <a:lnTo>
                    <a:pt x="18" y="18"/>
                  </a:lnTo>
                  <a:lnTo>
                    <a:pt x="303" y="18"/>
                  </a:lnTo>
                  <a:moveTo>
                    <a:pt x="320" y="0"/>
                  </a:moveTo>
                  <a:lnTo>
                    <a:pt x="0" y="0"/>
                  </a:lnTo>
                  <a:lnTo>
                    <a:pt x="0" y="331"/>
                  </a:lnTo>
                  <a:lnTo>
                    <a:pt x="320" y="331"/>
                  </a:lnTo>
                  <a:lnTo>
                    <a:pt x="320" y="0"/>
                  </a:lnTo>
                  <a:lnTo>
                    <a:pt x="3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48" name="Freeform 1047"/>
            <p:cNvSpPr>
              <a:spLocks/>
            </p:cNvSpPr>
            <p:nvPr/>
          </p:nvSpPr>
          <p:spPr bwMode="auto">
            <a:xfrm>
              <a:off x="430" y="1333"/>
              <a:ext cx="98" cy="49"/>
            </a:xfrm>
            <a:custGeom>
              <a:avLst/>
              <a:gdLst>
                <a:gd name="T0" fmla="*/ 98 w 98"/>
                <a:gd name="T1" fmla="*/ 0 h 49"/>
                <a:gd name="T2" fmla="*/ 49 w 98"/>
                <a:gd name="T3" fmla="*/ 49 h 49"/>
                <a:gd name="T4" fmla="*/ 0 w 98"/>
                <a:gd name="T5" fmla="*/ 0 h 49"/>
                <a:gd name="T6" fmla="*/ 98 w 98"/>
                <a:gd name="T7" fmla="*/ 0 h 49"/>
              </a:gdLst>
              <a:ahLst/>
              <a:cxnLst>
                <a:cxn ang="0">
                  <a:pos x="T0" y="T1"/>
                </a:cxn>
                <a:cxn ang="0">
                  <a:pos x="T2" y="T3"/>
                </a:cxn>
                <a:cxn ang="0">
                  <a:pos x="T4" y="T5"/>
                </a:cxn>
                <a:cxn ang="0">
                  <a:pos x="T6" y="T7"/>
                </a:cxn>
              </a:cxnLst>
              <a:rect l="0" t="0" r="r" b="b"/>
              <a:pathLst>
                <a:path w="98" h="49">
                  <a:moveTo>
                    <a:pt x="98" y="0"/>
                  </a:moveTo>
                  <a:lnTo>
                    <a:pt x="49" y="49"/>
                  </a:lnTo>
                  <a:lnTo>
                    <a:pt x="0" y="0"/>
                  </a:lnTo>
                  <a:lnTo>
                    <a:pt x="98"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49" name="Freeform 1048"/>
            <p:cNvSpPr>
              <a:spLocks/>
            </p:cNvSpPr>
            <p:nvPr/>
          </p:nvSpPr>
          <p:spPr bwMode="auto">
            <a:xfrm>
              <a:off x="430" y="1305"/>
              <a:ext cx="98" cy="49"/>
            </a:xfrm>
            <a:custGeom>
              <a:avLst/>
              <a:gdLst>
                <a:gd name="T0" fmla="*/ 98 w 98"/>
                <a:gd name="T1" fmla="*/ 0 h 49"/>
                <a:gd name="T2" fmla="*/ 49 w 98"/>
                <a:gd name="T3" fmla="*/ 49 h 49"/>
                <a:gd name="T4" fmla="*/ 0 w 98"/>
                <a:gd name="T5" fmla="*/ 0 h 49"/>
                <a:gd name="T6" fmla="*/ 98 w 98"/>
                <a:gd name="T7" fmla="*/ 0 h 49"/>
              </a:gdLst>
              <a:ahLst/>
              <a:cxnLst>
                <a:cxn ang="0">
                  <a:pos x="T0" y="T1"/>
                </a:cxn>
                <a:cxn ang="0">
                  <a:pos x="T2" y="T3"/>
                </a:cxn>
                <a:cxn ang="0">
                  <a:pos x="T4" y="T5"/>
                </a:cxn>
                <a:cxn ang="0">
                  <a:pos x="T6" y="T7"/>
                </a:cxn>
              </a:cxnLst>
              <a:rect l="0" t="0" r="r" b="b"/>
              <a:pathLst>
                <a:path w="98" h="49">
                  <a:moveTo>
                    <a:pt x="98" y="0"/>
                  </a:moveTo>
                  <a:lnTo>
                    <a:pt x="49" y="49"/>
                  </a:lnTo>
                  <a:lnTo>
                    <a:pt x="0" y="0"/>
                  </a:lnTo>
                  <a:lnTo>
                    <a:pt x="9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50" name="Freeform 1049"/>
            <p:cNvSpPr>
              <a:spLocks noEditPoints="1"/>
            </p:cNvSpPr>
            <p:nvPr/>
          </p:nvSpPr>
          <p:spPr bwMode="auto">
            <a:xfrm>
              <a:off x="358" y="1044"/>
              <a:ext cx="237" cy="264"/>
            </a:xfrm>
            <a:custGeom>
              <a:avLst/>
              <a:gdLst>
                <a:gd name="T0" fmla="*/ 684 w 716"/>
                <a:gd name="T1" fmla="*/ 224 h 803"/>
                <a:gd name="T2" fmla="*/ 66 w 716"/>
                <a:gd name="T3" fmla="*/ 647 h 803"/>
                <a:gd name="T4" fmla="*/ 353 w 716"/>
                <a:gd name="T5" fmla="*/ 803 h 803"/>
                <a:gd name="T6" fmla="*/ 80 w 716"/>
                <a:gd name="T7" fmla="*/ 231 h 803"/>
                <a:gd name="T8" fmla="*/ 74 w 716"/>
                <a:gd name="T9" fmla="*/ 646 h 803"/>
                <a:gd name="T10" fmla="*/ 11 w 716"/>
                <a:gd name="T11" fmla="*/ 664 h 803"/>
                <a:gd name="T12" fmla="*/ 399 w 716"/>
                <a:gd name="T13" fmla="*/ 731 h 803"/>
                <a:gd name="T14" fmla="*/ 159 w 716"/>
                <a:gd name="T15" fmla="*/ 645 h 803"/>
                <a:gd name="T16" fmla="*/ 159 w 716"/>
                <a:gd name="T17" fmla="*/ 606 h 803"/>
                <a:gd name="T18" fmla="*/ 144 w 716"/>
                <a:gd name="T19" fmla="*/ 577 h 803"/>
                <a:gd name="T20" fmla="*/ 93 w 716"/>
                <a:gd name="T21" fmla="*/ 574 h 803"/>
                <a:gd name="T22" fmla="*/ 144 w 716"/>
                <a:gd name="T23" fmla="*/ 472 h 803"/>
                <a:gd name="T24" fmla="*/ 93 w 716"/>
                <a:gd name="T25" fmla="*/ 395 h 803"/>
                <a:gd name="T26" fmla="*/ 93 w 716"/>
                <a:gd name="T27" fmla="*/ 358 h 803"/>
                <a:gd name="T28" fmla="*/ 144 w 716"/>
                <a:gd name="T29" fmla="*/ 315 h 803"/>
                <a:gd name="T30" fmla="*/ 93 w 716"/>
                <a:gd name="T31" fmla="*/ 336 h 803"/>
                <a:gd name="T32" fmla="*/ 144 w 716"/>
                <a:gd name="T33" fmla="*/ 206 h 803"/>
                <a:gd name="T34" fmla="*/ 373 w 716"/>
                <a:gd name="T35" fmla="*/ 441 h 803"/>
                <a:gd name="T36" fmla="*/ 374 w 716"/>
                <a:gd name="T37" fmla="*/ 496 h 803"/>
                <a:gd name="T38" fmla="*/ 309 w 716"/>
                <a:gd name="T39" fmla="*/ 277 h 803"/>
                <a:gd name="T40" fmla="*/ 372 w 716"/>
                <a:gd name="T41" fmla="*/ 253 h 803"/>
                <a:gd name="T42" fmla="*/ 309 w 716"/>
                <a:gd name="T43" fmla="*/ 245 h 803"/>
                <a:gd name="T44" fmla="*/ 373 w 716"/>
                <a:gd name="T45" fmla="*/ 347 h 803"/>
                <a:gd name="T46" fmla="*/ 373 w 716"/>
                <a:gd name="T47" fmla="*/ 403 h 803"/>
                <a:gd name="T48" fmla="*/ 309 w 716"/>
                <a:gd name="T49" fmla="*/ 103 h 803"/>
                <a:gd name="T50" fmla="*/ 370 w 716"/>
                <a:gd name="T51" fmla="*/ 64 h 803"/>
                <a:gd name="T52" fmla="*/ 144 w 716"/>
                <a:gd name="T53" fmla="*/ 604 h 803"/>
                <a:gd name="T54" fmla="*/ 374 w 716"/>
                <a:gd name="T55" fmla="*/ 535 h 803"/>
                <a:gd name="T56" fmla="*/ 374 w 716"/>
                <a:gd name="T57" fmla="*/ 590 h 803"/>
                <a:gd name="T58" fmla="*/ 144 w 716"/>
                <a:gd name="T59" fmla="*/ 445 h 803"/>
                <a:gd name="T60" fmla="*/ 93 w 716"/>
                <a:gd name="T61" fmla="*/ 455 h 803"/>
                <a:gd name="T62" fmla="*/ 294 w 716"/>
                <a:gd name="T63" fmla="*/ 282 h 803"/>
                <a:gd name="T64" fmla="*/ 229 w 716"/>
                <a:gd name="T65" fmla="*/ 582 h 803"/>
                <a:gd name="T66" fmla="*/ 229 w 716"/>
                <a:gd name="T67" fmla="*/ 537 h 803"/>
                <a:gd name="T68" fmla="*/ 294 w 716"/>
                <a:gd name="T69" fmla="*/ 501 h 803"/>
                <a:gd name="T70" fmla="*/ 229 w 716"/>
                <a:gd name="T71" fmla="*/ 505 h 803"/>
                <a:gd name="T72" fmla="*/ 294 w 716"/>
                <a:gd name="T73" fmla="*/ 367 h 803"/>
                <a:gd name="T74" fmla="*/ 309 w 716"/>
                <a:gd name="T75" fmla="*/ 622 h 803"/>
                <a:gd name="T76" fmla="*/ 375 w 716"/>
                <a:gd name="T77" fmla="*/ 629 h 803"/>
                <a:gd name="T78" fmla="*/ 214 w 716"/>
                <a:gd name="T79" fmla="*/ 581 h 803"/>
                <a:gd name="T80" fmla="*/ 159 w 716"/>
                <a:gd name="T81" fmla="*/ 578 h 803"/>
                <a:gd name="T82" fmla="*/ 294 w 716"/>
                <a:gd name="T83" fmla="*/ 197 h 803"/>
                <a:gd name="T84" fmla="*/ 229 w 716"/>
                <a:gd name="T85" fmla="*/ 203 h 803"/>
                <a:gd name="T86" fmla="*/ 229 w 716"/>
                <a:gd name="T87" fmla="*/ 153 h 803"/>
                <a:gd name="T88" fmla="*/ 214 w 716"/>
                <a:gd name="T89" fmla="*/ 432 h 803"/>
                <a:gd name="T90" fmla="*/ 159 w 716"/>
                <a:gd name="T91" fmla="*/ 443 h 803"/>
                <a:gd name="T92" fmla="*/ 214 w 716"/>
                <a:gd name="T93" fmla="*/ 313 h 803"/>
                <a:gd name="T94" fmla="*/ 229 w 716"/>
                <a:gd name="T95" fmla="*/ 658 h 803"/>
                <a:gd name="T96" fmla="*/ 229 w 716"/>
                <a:gd name="T97" fmla="*/ 613 h 803"/>
                <a:gd name="T98" fmla="*/ 214 w 716"/>
                <a:gd name="T99" fmla="*/ 506 h 803"/>
                <a:gd name="T100" fmla="*/ 159 w 716"/>
                <a:gd name="T101" fmla="*/ 510 h 803"/>
                <a:gd name="T102" fmla="*/ 214 w 716"/>
                <a:gd name="T103" fmla="*/ 238 h 803"/>
                <a:gd name="T104" fmla="*/ 159 w 716"/>
                <a:gd name="T105" fmla="*/ 242 h 803"/>
                <a:gd name="T106" fmla="*/ 159 w 716"/>
                <a:gd name="T107" fmla="*/ 197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6" h="803">
                  <a:moveTo>
                    <a:pt x="711" y="648"/>
                  </a:moveTo>
                  <a:cubicBezTo>
                    <a:pt x="704" y="646"/>
                    <a:pt x="696" y="645"/>
                    <a:pt x="689" y="643"/>
                  </a:cubicBezTo>
                  <a:cubicBezTo>
                    <a:pt x="688" y="626"/>
                    <a:pt x="684" y="224"/>
                    <a:pt x="684" y="224"/>
                  </a:cubicBezTo>
                  <a:cubicBezTo>
                    <a:pt x="392" y="0"/>
                    <a:pt x="392" y="0"/>
                    <a:pt x="392" y="0"/>
                  </a:cubicBezTo>
                  <a:cubicBezTo>
                    <a:pt x="71" y="224"/>
                    <a:pt x="71" y="224"/>
                    <a:pt x="71" y="224"/>
                  </a:cubicBezTo>
                  <a:cubicBezTo>
                    <a:pt x="71" y="224"/>
                    <a:pt x="66" y="642"/>
                    <a:pt x="66" y="647"/>
                  </a:cubicBezTo>
                  <a:cubicBezTo>
                    <a:pt x="44" y="652"/>
                    <a:pt x="23" y="656"/>
                    <a:pt x="1" y="660"/>
                  </a:cubicBezTo>
                  <a:cubicBezTo>
                    <a:pt x="0" y="665"/>
                    <a:pt x="0" y="669"/>
                    <a:pt x="0" y="673"/>
                  </a:cubicBezTo>
                  <a:cubicBezTo>
                    <a:pt x="117" y="717"/>
                    <a:pt x="232" y="759"/>
                    <a:pt x="353" y="803"/>
                  </a:cubicBezTo>
                  <a:cubicBezTo>
                    <a:pt x="478" y="762"/>
                    <a:pt x="569" y="730"/>
                    <a:pt x="716" y="680"/>
                  </a:cubicBezTo>
                  <a:cubicBezTo>
                    <a:pt x="714" y="669"/>
                    <a:pt x="713" y="659"/>
                    <a:pt x="711" y="648"/>
                  </a:cubicBezTo>
                  <a:close/>
                  <a:moveTo>
                    <a:pt x="80" y="231"/>
                  </a:moveTo>
                  <a:cubicBezTo>
                    <a:pt x="393" y="16"/>
                    <a:pt x="393" y="16"/>
                    <a:pt x="393" y="16"/>
                  </a:cubicBezTo>
                  <a:cubicBezTo>
                    <a:pt x="398" y="719"/>
                    <a:pt x="398" y="719"/>
                    <a:pt x="398" y="719"/>
                  </a:cubicBezTo>
                  <a:cubicBezTo>
                    <a:pt x="372" y="717"/>
                    <a:pt x="102" y="654"/>
                    <a:pt x="74" y="646"/>
                  </a:cubicBezTo>
                  <a:cubicBezTo>
                    <a:pt x="75" y="627"/>
                    <a:pt x="80" y="231"/>
                    <a:pt x="80" y="231"/>
                  </a:cubicBezTo>
                  <a:close/>
                  <a:moveTo>
                    <a:pt x="352" y="781"/>
                  </a:moveTo>
                  <a:cubicBezTo>
                    <a:pt x="301" y="763"/>
                    <a:pt x="38" y="673"/>
                    <a:pt x="11" y="664"/>
                  </a:cubicBezTo>
                  <a:cubicBezTo>
                    <a:pt x="31" y="660"/>
                    <a:pt x="50" y="656"/>
                    <a:pt x="69" y="652"/>
                  </a:cubicBezTo>
                  <a:cubicBezTo>
                    <a:pt x="72" y="652"/>
                    <a:pt x="74" y="653"/>
                    <a:pt x="77" y="653"/>
                  </a:cubicBezTo>
                  <a:cubicBezTo>
                    <a:pt x="109" y="662"/>
                    <a:pt x="399" y="731"/>
                    <a:pt x="399" y="731"/>
                  </a:cubicBezTo>
                  <a:cubicBezTo>
                    <a:pt x="547" y="724"/>
                    <a:pt x="547" y="724"/>
                    <a:pt x="547" y="724"/>
                  </a:cubicBezTo>
                  <a:cubicBezTo>
                    <a:pt x="478" y="744"/>
                    <a:pt x="391" y="769"/>
                    <a:pt x="352" y="781"/>
                  </a:cubicBezTo>
                  <a:close/>
                  <a:moveTo>
                    <a:pt x="159" y="645"/>
                  </a:moveTo>
                  <a:cubicBezTo>
                    <a:pt x="214" y="655"/>
                    <a:pt x="214" y="655"/>
                    <a:pt x="214" y="655"/>
                  </a:cubicBezTo>
                  <a:cubicBezTo>
                    <a:pt x="214" y="612"/>
                    <a:pt x="214" y="612"/>
                    <a:pt x="214" y="612"/>
                  </a:cubicBezTo>
                  <a:cubicBezTo>
                    <a:pt x="159" y="606"/>
                    <a:pt x="159" y="606"/>
                    <a:pt x="159" y="606"/>
                  </a:cubicBezTo>
                  <a:lnTo>
                    <a:pt x="159" y="645"/>
                  </a:lnTo>
                  <a:close/>
                  <a:moveTo>
                    <a:pt x="93" y="574"/>
                  </a:moveTo>
                  <a:cubicBezTo>
                    <a:pt x="144" y="577"/>
                    <a:pt x="144" y="577"/>
                    <a:pt x="144" y="577"/>
                  </a:cubicBezTo>
                  <a:cubicBezTo>
                    <a:pt x="144" y="538"/>
                    <a:pt x="144" y="538"/>
                    <a:pt x="144" y="538"/>
                  </a:cubicBezTo>
                  <a:cubicBezTo>
                    <a:pt x="93" y="539"/>
                    <a:pt x="93" y="539"/>
                    <a:pt x="93" y="539"/>
                  </a:cubicBezTo>
                  <a:lnTo>
                    <a:pt x="93" y="574"/>
                  </a:lnTo>
                  <a:close/>
                  <a:moveTo>
                    <a:pt x="93" y="514"/>
                  </a:moveTo>
                  <a:cubicBezTo>
                    <a:pt x="144" y="511"/>
                    <a:pt x="144" y="511"/>
                    <a:pt x="144" y="511"/>
                  </a:cubicBezTo>
                  <a:cubicBezTo>
                    <a:pt x="144" y="472"/>
                    <a:pt x="144" y="472"/>
                    <a:pt x="144" y="472"/>
                  </a:cubicBezTo>
                  <a:cubicBezTo>
                    <a:pt x="93" y="479"/>
                    <a:pt x="93" y="479"/>
                    <a:pt x="93" y="479"/>
                  </a:cubicBezTo>
                  <a:lnTo>
                    <a:pt x="93" y="514"/>
                  </a:lnTo>
                  <a:close/>
                  <a:moveTo>
                    <a:pt x="93" y="395"/>
                  </a:moveTo>
                  <a:cubicBezTo>
                    <a:pt x="144" y="380"/>
                    <a:pt x="144" y="380"/>
                    <a:pt x="144" y="380"/>
                  </a:cubicBezTo>
                  <a:cubicBezTo>
                    <a:pt x="144" y="339"/>
                    <a:pt x="144" y="339"/>
                    <a:pt x="144" y="339"/>
                  </a:cubicBezTo>
                  <a:cubicBezTo>
                    <a:pt x="93" y="358"/>
                    <a:pt x="93" y="358"/>
                    <a:pt x="93" y="358"/>
                  </a:cubicBezTo>
                  <a:lnTo>
                    <a:pt x="93" y="395"/>
                  </a:lnTo>
                  <a:close/>
                  <a:moveTo>
                    <a:pt x="93" y="336"/>
                  </a:moveTo>
                  <a:cubicBezTo>
                    <a:pt x="144" y="315"/>
                    <a:pt x="144" y="315"/>
                    <a:pt x="144" y="315"/>
                  </a:cubicBezTo>
                  <a:cubicBezTo>
                    <a:pt x="144" y="273"/>
                    <a:pt x="144" y="273"/>
                    <a:pt x="144" y="273"/>
                  </a:cubicBezTo>
                  <a:cubicBezTo>
                    <a:pt x="93" y="298"/>
                    <a:pt x="93" y="298"/>
                    <a:pt x="93" y="298"/>
                  </a:cubicBezTo>
                  <a:lnTo>
                    <a:pt x="93" y="336"/>
                  </a:lnTo>
                  <a:close/>
                  <a:moveTo>
                    <a:pt x="93" y="277"/>
                  </a:moveTo>
                  <a:cubicBezTo>
                    <a:pt x="144" y="250"/>
                    <a:pt x="144" y="250"/>
                    <a:pt x="144" y="250"/>
                  </a:cubicBezTo>
                  <a:cubicBezTo>
                    <a:pt x="144" y="206"/>
                    <a:pt x="144" y="206"/>
                    <a:pt x="144" y="206"/>
                  </a:cubicBezTo>
                  <a:cubicBezTo>
                    <a:pt x="93" y="238"/>
                    <a:pt x="93" y="238"/>
                    <a:pt x="93" y="238"/>
                  </a:cubicBezTo>
                  <a:lnTo>
                    <a:pt x="93" y="277"/>
                  </a:lnTo>
                  <a:close/>
                  <a:moveTo>
                    <a:pt x="373" y="441"/>
                  </a:moveTo>
                  <a:cubicBezTo>
                    <a:pt x="309" y="450"/>
                    <a:pt x="309" y="450"/>
                    <a:pt x="309" y="450"/>
                  </a:cubicBezTo>
                  <a:cubicBezTo>
                    <a:pt x="309" y="500"/>
                    <a:pt x="309" y="500"/>
                    <a:pt x="309" y="500"/>
                  </a:cubicBezTo>
                  <a:cubicBezTo>
                    <a:pt x="374" y="496"/>
                    <a:pt x="374" y="496"/>
                    <a:pt x="374" y="496"/>
                  </a:cubicBezTo>
                  <a:lnTo>
                    <a:pt x="373" y="441"/>
                  </a:lnTo>
                  <a:close/>
                  <a:moveTo>
                    <a:pt x="372" y="253"/>
                  </a:moveTo>
                  <a:cubicBezTo>
                    <a:pt x="309" y="277"/>
                    <a:pt x="309" y="277"/>
                    <a:pt x="309" y="277"/>
                  </a:cubicBezTo>
                  <a:cubicBezTo>
                    <a:pt x="309" y="330"/>
                    <a:pt x="309" y="330"/>
                    <a:pt x="309" y="330"/>
                  </a:cubicBezTo>
                  <a:cubicBezTo>
                    <a:pt x="372" y="310"/>
                    <a:pt x="372" y="310"/>
                    <a:pt x="372" y="310"/>
                  </a:cubicBezTo>
                  <a:lnTo>
                    <a:pt x="372" y="253"/>
                  </a:lnTo>
                  <a:close/>
                  <a:moveTo>
                    <a:pt x="371" y="159"/>
                  </a:moveTo>
                  <a:cubicBezTo>
                    <a:pt x="309" y="190"/>
                    <a:pt x="309" y="190"/>
                    <a:pt x="309" y="190"/>
                  </a:cubicBezTo>
                  <a:cubicBezTo>
                    <a:pt x="309" y="245"/>
                    <a:pt x="309" y="245"/>
                    <a:pt x="309" y="245"/>
                  </a:cubicBezTo>
                  <a:cubicBezTo>
                    <a:pt x="372" y="218"/>
                    <a:pt x="372" y="218"/>
                    <a:pt x="372" y="218"/>
                  </a:cubicBezTo>
                  <a:lnTo>
                    <a:pt x="371" y="159"/>
                  </a:lnTo>
                  <a:close/>
                  <a:moveTo>
                    <a:pt x="373" y="347"/>
                  </a:moveTo>
                  <a:cubicBezTo>
                    <a:pt x="309" y="363"/>
                    <a:pt x="309" y="363"/>
                    <a:pt x="309" y="363"/>
                  </a:cubicBezTo>
                  <a:cubicBezTo>
                    <a:pt x="309" y="415"/>
                    <a:pt x="309" y="415"/>
                    <a:pt x="309" y="415"/>
                  </a:cubicBezTo>
                  <a:cubicBezTo>
                    <a:pt x="373" y="403"/>
                    <a:pt x="373" y="403"/>
                    <a:pt x="373" y="403"/>
                  </a:cubicBezTo>
                  <a:lnTo>
                    <a:pt x="373" y="347"/>
                  </a:lnTo>
                  <a:close/>
                  <a:moveTo>
                    <a:pt x="370" y="64"/>
                  </a:moveTo>
                  <a:cubicBezTo>
                    <a:pt x="309" y="103"/>
                    <a:pt x="309" y="103"/>
                    <a:pt x="309" y="103"/>
                  </a:cubicBezTo>
                  <a:cubicBezTo>
                    <a:pt x="309" y="160"/>
                    <a:pt x="309" y="160"/>
                    <a:pt x="309" y="160"/>
                  </a:cubicBezTo>
                  <a:cubicBezTo>
                    <a:pt x="371" y="126"/>
                    <a:pt x="371" y="126"/>
                    <a:pt x="371" y="126"/>
                  </a:cubicBezTo>
                  <a:lnTo>
                    <a:pt x="370" y="64"/>
                  </a:lnTo>
                  <a:close/>
                  <a:moveTo>
                    <a:pt x="93" y="634"/>
                  </a:moveTo>
                  <a:cubicBezTo>
                    <a:pt x="144" y="643"/>
                    <a:pt x="144" y="643"/>
                    <a:pt x="144" y="643"/>
                  </a:cubicBezTo>
                  <a:cubicBezTo>
                    <a:pt x="144" y="604"/>
                    <a:pt x="144" y="604"/>
                    <a:pt x="144" y="604"/>
                  </a:cubicBezTo>
                  <a:cubicBezTo>
                    <a:pt x="93" y="599"/>
                    <a:pt x="93" y="599"/>
                    <a:pt x="93" y="599"/>
                  </a:cubicBezTo>
                  <a:lnTo>
                    <a:pt x="93" y="634"/>
                  </a:lnTo>
                  <a:close/>
                  <a:moveTo>
                    <a:pt x="374" y="535"/>
                  </a:moveTo>
                  <a:cubicBezTo>
                    <a:pt x="309" y="536"/>
                    <a:pt x="309" y="536"/>
                    <a:pt x="309" y="536"/>
                  </a:cubicBezTo>
                  <a:cubicBezTo>
                    <a:pt x="309" y="586"/>
                    <a:pt x="309" y="586"/>
                    <a:pt x="309" y="586"/>
                  </a:cubicBezTo>
                  <a:cubicBezTo>
                    <a:pt x="374" y="590"/>
                    <a:pt x="374" y="590"/>
                    <a:pt x="374" y="590"/>
                  </a:cubicBezTo>
                  <a:lnTo>
                    <a:pt x="374" y="535"/>
                  </a:lnTo>
                  <a:close/>
                  <a:moveTo>
                    <a:pt x="93" y="455"/>
                  </a:moveTo>
                  <a:cubicBezTo>
                    <a:pt x="144" y="445"/>
                    <a:pt x="144" y="445"/>
                    <a:pt x="144" y="445"/>
                  </a:cubicBezTo>
                  <a:cubicBezTo>
                    <a:pt x="144" y="406"/>
                    <a:pt x="144" y="406"/>
                    <a:pt x="144" y="406"/>
                  </a:cubicBezTo>
                  <a:cubicBezTo>
                    <a:pt x="93" y="419"/>
                    <a:pt x="93" y="419"/>
                    <a:pt x="93" y="419"/>
                  </a:cubicBezTo>
                  <a:lnTo>
                    <a:pt x="93" y="455"/>
                  </a:lnTo>
                  <a:close/>
                  <a:moveTo>
                    <a:pt x="229" y="354"/>
                  </a:moveTo>
                  <a:cubicBezTo>
                    <a:pt x="294" y="334"/>
                    <a:pt x="294" y="334"/>
                    <a:pt x="294" y="334"/>
                  </a:cubicBezTo>
                  <a:cubicBezTo>
                    <a:pt x="294" y="282"/>
                    <a:pt x="294" y="282"/>
                    <a:pt x="294" y="282"/>
                  </a:cubicBezTo>
                  <a:cubicBezTo>
                    <a:pt x="229" y="307"/>
                    <a:pt x="229" y="307"/>
                    <a:pt x="229" y="307"/>
                  </a:cubicBezTo>
                  <a:lnTo>
                    <a:pt x="229" y="354"/>
                  </a:lnTo>
                  <a:close/>
                  <a:moveTo>
                    <a:pt x="229" y="582"/>
                  </a:moveTo>
                  <a:cubicBezTo>
                    <a:pt x="294" y="585"/>
                    <a:pt x="294" y="585"/>
                    <a:pt x="294" y="585"/>
                  </a:cubicBezTo>
                  <a:cubicBezTo>
                    <a:pt x="294" y="536"/>
                    <a:pt x="294" y="536"/>
                    <a:pt x="294" y="536"/>
                  </a:cubicBezTo>
                  <a:cubicBezTo>
                    <a:pt x="229" y="537"/>
                    <a:pt x="229" y="537"/>
                    <a:pt x="229" y="537"/>
                  </a:cubicBezTo>
                  <a:lnTo>
                    <a:pt x="229" y="582"/>
                  </a:lnTo>
                  <a:close/>
                  <a:moveTo>
                    <a:pt x="229" y="505"/>
                  </a:moveTo>
                  <a:cubicBezTo>
                    <a:pt x="294" y="501"/>
                    <a:pt x="294" y="501"/>
                    <a:pt x="294" y="501"/>
                  </a:cubicBezTo>
                  <a:cubicBezTo>
                    <a:pt x="294" y="452"/>
                    <a:pt x="294" y="452"/>
                    <a:pt x="294" y="452"/>
                  </a:cubicBezTo>
                  <a:cubicBezTo>
                    <a:pt x="229" y="460"/>
                    <a:pt x="229" y="460"/>
                    <a:pt x="229" y="460"/>
                  </a:cubicBezTo>
                  <a:lnTo>
                    <a:pt x="229" y="505"/>
                  </a:lnTo>
                  <a:close/>
                  <a:moveTo>
                    <a:pt x="229" y="430"/>
                  </a:moveTo>
                  <a:cubicBezTo>
                    <a:pt x="294" y="418"/>
                    <a:pt x="294" y="418"/>
                    <a:pt x="294" y="418"/>
                  </a:cubicBezTo>
                  <a:cubicBezTo>
                    <a:pt x="294" y="367"/>
                    <a:pt x="294" y="367"/>
                    <a:pt x="294" y="367"/>
                  </a:cubicBezTo>
                  <a:cubicBezTo>
                    <a:pt x="229" y="384"/>
                    <a:pt x="229" y="384"/>
                    <a:pt x="229" y="384"/>
                  </a:cubicBezTo>
                  <a:lnTo>
                    <a:pt x="229" y="430"/>
                  </a:lnTo>
                  <a:close/>
                  <a:moveTo>
                    <a:pt x="309" y="622"/>
                  </a:moveTo>
                  <a:cubicBezTo>
                    <a:pt x="309" y="672"/>
                    <a:pt x="309" y="672"/>
                    <a:pt x="309" y="672"/>
                  </a:cubicBezTo>
                  <a:cubicBezTo>
                    <a:pt x="375" y="684"/>
                    <a:pt x="375" y="684"/>
                    <a:pt x="375" y="684"/>
                  </a:cubicBezTo>
                  <a:cubicBezTo>
                    <a:pt x="375" y="629"/>
                    <a:pt x="375" y="629"/>
                    <a:pt x="375" y="629"/>
                  </a:cubicBezTo>
                  <a:lnTo>
                    <a:pt x="309" y="622"/>
                  </a:lnTo>
                  <a:close/>
                  <a:moveTo>
                    <a:pt x="159" y="578"/>
                  </a:moveTo>
                  <a:cubicBezTo>
                    <a:pt x="214" y="581"/>
                    <a:pt x="214" y="581"/>
                    <a:pt x="214" y="581"/>
                  </a:cubicBezTo>
                  <a:cubicBezTo>
                    <a:pt x="214" y="537"/>
                    <a:pt x="214" y="537"/>
                    <a:pt x="214" y="537"/>
                  </a:cubicBezTo>
                  <a:cubicBezTo>
                    <a:pt x="159" y="538"/>
                    <a:pt x="159" y="538"/>
                    <a:pt x="159" y="538"/>
                  </a:cubicBezTo>
                  <a:lnTo>
                    <a:pt x="159" y="578"/>
                  </a:lnTo>
                  <a:close/>
                  <a:moveTo>
                    <a:pt x="229" y="279"/>
                  </a:moveTo>
                  <a:cubicBezTo>
                    <a:pt x="294" y="251"/>
                    <a:pt x="294" y="251"/>
                    <a:pt x="294" y="251"/>
                  </a:cubicBezTo>
                  <a:cubicBezTo>
                    <a:pt x="294" y="197"/>
                    <a:pt x="294" y="197"/>
                    <a:pt x="294" y="197"/>
                  </a:cubicBezTo>
                  <a:cubicBezTo>
                    <a:pt x="229" y="230"/>
                    <a:pt x="229" y="230"/>
                    <a:pt x="229" y="230"/>
                  </a:cubicBezTo>
                  <a:lnTo>
                    <a:pt x="229" y="279"/>
                  </a:lnTo>
                  <a:close/>
                  <a:moveTo>
                    <a:pt x="229" y="203"/>
                  </a:moveTo>
                  <a:cubicBezTo>
                    <a:pt x="294" y="168"/>
                    <a:pt x="294" y="168"/>
                    <a:pt x="294" y="168"/>
                  </a:cubicBezTo>
                  <a:cubicBezTo>
                    <a:pt x="294" y="112"/>
                    <a:pt x="294" y="112"/>
                    <a:pt x="294" y="112"/>
                  </a:cubicBezTo>
                  <a:cubicBezTo>
                    <a:pt x="229" y="153"/>
                    <a:pt x="229" y="153"/>
                    <a:pt x="229" y="153"/>
                  </a:cubicBezTo>
                  <a:lnTo>
                    <a:pt x="229" y="203"/>
                  </a:lnTo>
                  <a:close/>
                  <a:moveTo>
                    <a:pt x="159" y="443"/>
                  </a:moveTo>
                  <a:cubicBezTo>
                    <a:pt x="214" y="432"/>
                    <a:pt x="214" y="432"/>
                    <a:pt x="214" y="432"/>
                  </a:cubicBezTo>
                  <a:cubicBezTo>
                    <a:pt x="214" y="388"/>
                    <a:pt x="214" y="388"/>
                    <a:pt x="214" y="388"/>
                  </a:cubicBezTo>
                  <a:cubicBezTo>
                    <a:pt x="159" y="402"/>
                    <a:pt x="159" y="402"/>
                    <a:pt x="159" y="402"/>
                  </a:cubicBezTo>
                  <a:lnTo>
                    <a:pt x="159" y="443"/>
                  </a:lnTo>
                  <a:close/>
                  <a:moveTo>
                    <a:pt x="159" y="375"/>
                  </a:moveTo>
                  <a:cubicBezTo>
                    <a:pt x="214" y="359"/>
                    <a:pt x="214" y="359"/>
                    <a:pt x="214" y="359"/>
                  </a:cubicBezTo>
                  <a:cubicBezTo>
                    <a:pt x="214" y="313"/>
                    <a:pt x="214" y="313"/>
                    <a:pt x="214" y="313"/>
                  </a:cubicBezTo>
                  <a:cubicBezTo>
                    <a:pt x="159" y="334"/>
                    <a:pt x="159" y="334"/>
                    <a:pt x="159" y="334"/>
                  </a:cubicBezTo>
                  <a:lnTo>
                    <a:pt x="159" y="375"/>
                  </a:lnTo>
                  <a:close/>
                  <a:moveTo>
                    <a:pt x="229" y="658"/>
                  </a:moveTo>
                  <a:cubicBezTo>
                    <a:pt x="294" y="669"/>
                    <a:pt x="294" y="669"/>
                    <a:pt x="294" y="669"/>
                  </a:cubicBezTo>
                  <a:cubicBezTo>
                    <a:pt x="294" y="620"/>
                    <a:pt x="294" y="620"/>
                    <a:pt x="294" y="620"/>
                  </a:cubicBezTo>
                  <a:cubicBezTo>
                    <a:pt x="229" y="613"/>
                    <a:pt x="229" y="613"/>
                    <a:pt x="229" y="613"/>
                  </a:cubicBezTo>
                  <a:lnTo>
                    <a:pt x="229" y="658"/>
                  </a:lnTo>
                  <a:close/>
                  <a:moveTo>
                    <a:pt x="159" y="510"/>
                  </a:moveTo>
                  <a:cubicBezTo>
                    <a:pt x="214" y="506"/>
                    <a:pt x="214" y="506"/>
                    <a:pt x="214" y="506"/>
                  </a:cubicBezTo>
                  <a:cubicBezTo>
                    <a:pt x="214" y="462"/>
                    <a:pt x="214" y="462"/>
                    <a:pt x="214" y="462"/>
                  </a:cubicBezTo>
                  <a:cubicBezTo>
                    <a:pt x="159" y="470"/>
                    <a:pt x="159" y="470"/>
                    <a:pt x="159" y="470"/>
                  </a:cubicBezTo>
                  <a:lnTo>
                    <a:pt x="159" y="510"/>
                  </a:lnTo>
                  <a:close/>
                  <a:moveTo>
                    <a:pt x="159" y="309"/>
                  </a:moveTo>
                  <a:cubicBezTo>
                    <a:pt x="214" y="285"/>
                    <a:pt x="214" y="285"/>
                    <a:pt x="214" y="285"/>
                  </a:cubicBezTo>
                  <a:cubicBezTo>
                    <a:pt x="214" y="238"/>
                    <a:pt x="214" y="238"/>
                    <a:pt x="214" y="238"/>
                  </a:cubicBezTo>
                  <a:cubicBezTo>
                    <a:pt x="159" y="265"/>
                    <a:pt x="159" y="265"/>
                    <a:pt x="159" y="265"/>
                  </a:cubicBezTo>
                  <a:lnTo>
                    <a:pt x="159" y="309"/>
                  </a:lnTo>
                  <a:close/>
                  <a:moveTo>
                    <a:pt x="159" y="242"/>
                  </a:moveTo>
                  <a:cubicBezTo>
                    <a:pt x="214" y="212"/>
                    <a:pt x="214" y="212"/>
                    <a:pt x="214" y="212"/>
                  </a:cubicBezTo>
                  <a:cubicBezTo>
                    <a:pt x="214" y="162"/>
                    <a:pt x="214" y="162"/>
                    <a:pt x="214" y="162"/>
                  </a:cubicBezTo>
                  <a:cubicBezTo>
                    <a:pt x="159" y="197"/>
                    <a:pt x="159" y="197"/>
                    <a:pt x="159" y="197"/>
                  </a:cubicBezTo>
                  <a:lnTo>
                    <a:pt x="159" y="242"/>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grpSp>
      <p:grpSp>
        <p:nvGrpSpPr>
          <p:cNvPr id="879" name="Group 878"/>
          <p:cNvGrpSpPr>
            <a:grpSpLocks noChangeAspect="1"/>
          </p:cNvGrpSpPr>
          <p:nvPr/>
        </p:nvGrpSpPr>
        <p:grpSpPr bwMode="auto">
          <a:xfrm>
            <a:off x="6171498" y="2736622"/>
            <a:ext cx="580180" cy="681712"/>
            <a:chOff x="319" y="1006"/>
            <a:chExt cx="320" cy="376"/>
          </a:xfrm>
        </p:grpSpPr>
        <p:sp>
          <p:nvSpPr>
            <p:cNvPr id="1037" name="AutoShape 4"/>
            <p:cNvSpPr>
              <a:spLocks noChangeAspect="1" noChangeArrowheads="1" noTextEdit="1"/>
            </p:cNvSpPr>
            <p:nvPr/>
          </p:nvSpPr>
          <p:spPr bwMode="auto">
            <a:xfrm>
              <a:off x="319" y="1006"/>
              <a:ext cx="320" cy="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38" name="Rectangle 1037"/>
            <p:cNvSpPr>
              <a:spLocks noChangeArrowheads="1"/>
            </p:cNvSpPr>
            <p:nvPr/>
          </p:nvSpPr>
          <p:spPr bwMode="auto">
            <a:xfrm>
              <a:off x="328" y="1015"/>
              <a:ext cx="302" cy="3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39" name="Freeform 1038"/>
            <p:cNvSpPr>
              <a:spLocks noEditPoints="1"/>
            </p:cNvSpPr>
            <p:nvPr/>
          </p:nvSpPr>
          <p:spPr bwMode="auto">
            <a:xfrm>
              <a:off x="319" y="1006"/>
              <a:ext cx="320" cy="331"/>
            </a:xfrm>
            <a:custGeom>
              <a:avLst/>
              <a:gdLst>
                <a:gd name="T0" fmla="*/ 303 w 320"/>
                <a:gd name="T1" fmla="*/ 18 h 331"/>
                <a:gd name="T2" fmla="*/ 303 w 320"/>
                <a:gd name="T3" fmla="*/ 313 h 331"/>
                <a:gd name="T4" fmla="*/ 18 w 320"/>
                <a:gd name="T5" fmla="*/ 313 h 331"/>
                <a:gd name="T6" fmla="*/ 18 w 320"/>
                <a:gd name="T7" fmla="*/ 18 h 331"/>
                <a:gd name="T8" fmla="*/ 303 w 320"/>
                <a:gd name="T9" fmla="*/ 18 h 331"/>
                <a:gd name="T10" fmla="*/ 320 w 320"/>
                <a:gd name="T11" fmla="*/ 0 h 331"/>
                <a:gd name="T12" fmla="*/ 0 w 320"/>
                <a:gd name="T13" fmla="*/ 0 h 331"/>
                <a:gd name="T14" fmla="*/ 0 w 320"/>
                <a:gd name="T15" fmla="*/ 331 h 331"/>
                <a:gd name="T16" fmla="*/ 320 w 320"/>
                <a:gd name="T17" fmla="*/ 331 h 331"/>
                <a:gd name="T18" fmla="*/ 320 w 320"/>
                <a:gd name="T19" fmla="*/ 0 h 331"/>
                <a:gd name="T20" fmla="*/ 320 w 320"/>
                <a:gd name="T2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331">
                  <a:moveTo>
                    <a:pt x="303" y="18"/>
                  </a:moveTo>
                  <a:lnTo>
                    <a:pt x="303" y="313"/>
                  </a:lnTo>
                  <a:lnTo>
                    <a:pt x="18" y="313"/>
                  </a:lnTo>
                  <a:lnTo>
                    <a:pt x="18" y="18"/>
                  </a:lnTo>
                  <a:lnTo>
                    <a:pt x="303" y="18"/>
                  </a:lnTo>
                  <a:close/>
                  <a:moveTo>
                    <a:pt x="320" y="0"/>
                  </a:moveTo>
                  <a:lnTo>
                    <a:pt x="0" y="0"/>
                  </a:lnTo>
                  <a:lnTo>
                    <a:pt x="0" y="331"/>
                  </a:lnTo>
                  <a:lnTo>
                    <a:pt x="320" y="331"/>
                  </a:lnTo>
                  <a:lnTo>
                    <a:pt x="320" y="0"/>
                  </a:lnTo>
                  <a:lnTo>
                    <a:pt x="320"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40" name="Freeform 1039"/>
            <p:cNvSpPr>
              <a:spLocks noEditPoints="1"/>
            </p:cNvSpPr>
            <p:nvPr/>
          </p:nvSpPr>
          <p:spPr bwMode="auto">
            <a:xfrm>
              <a:off x="319" y="1006"/>
              <a:ext cx="320" cy="331"/>
            </a:xfrm>
            <a:custGeom>
              <a:avLst/>
              <a:gdLst>
                <a:gd name="T0" fmla="*/ 303 w 320"/>
                <a:gd name="T1" fmla="*/ 18 h 331"/>
                <a:gd name="T2" fmla="*/ 303 w 320"/>
                <a:gd name="T3" fmla="*/ 313 h 331"/>
                <a:gd name="T4" fmla="*/ 18 w 320"/>
                <a:gd name="T5" fmla="*/ 313 h 331"/>
                <a:gd name="T6" fmla="*/ 18 w 320"/>
                <a:gd name="T7" fmla="*/ 18 h 331"/>
                <a:gd name="T8" fmla="*/ 303 w 320"/>
                <a:gd name="T9" fmla="*/ 18 h 331"/>
                <a:gd name="T10" fmla="*/ 320 w 320"/>
                <a:gd name="T11" fmla="*/ 0 h 331"/>
                <a:gd name="T12" fmla="*/ 0 w 320"/>
                <a:gd name="T13" fmla="*/ 0 h 331"/>
                <a:gd name="T14" fmla="*/ 0 w 320"/>
                <a:gd name="T15" fmla="*/ 331 h 331"/>
                <a:gd name="T16" fmla="*/ 320 w 320"/>
                <a:gd name="T17" fmla="*/ 331 h 331"/>
                <a:gd name="T18" fmla="*/ 320 w 320"/>
                <a:gd name="T19" fmla="*/ 0 h 331"/>
                <a:gd name="T20" fmla="*/ 320 w 320"/>
                <a:gd name="T2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331">
                  <a:moveTo>
                    <a:pt x="303" y="18"/>
                  </a:moveTo>
                  <a:lnTo>
                    <a:pt x="303" y="313"/>
                  </a:lnTo>
                  <a:lnTo>
                    <a:pt x="18" y="313"/>
                  </a:lnTo>
                  <a:lnTo>
                    <a:pt x="18" y="18"/>
                  </a:lnTo>
                  <a:lnTo>
                    <a:pt x="303" y="18"/>
                  </a:lnTo>
                  <a:moveTo>
                    <a:pt x="320" y="0"/>
                  </a:moveTo>
                  <a:lnTo>
                    <a:pt x="0" y="0"/>
                  </a:lnTo>
                  <a:lnTo>
                    <a:pt x="0" y="331"/>
                  </a:lnTo>
                  <a:lnTo>
                    <a:pt x="320" y="331"/>
                  </a:lnTo>
                  <a:lnTo>
                    <a:pt x="320" y="0"/>
                  </a:lnTo>
                  <a:lnTo>
                    <a:pt x="3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41" name="Freeform 1040"/>
            <p:cNvSpPr>
              <a:spLocks/>
            </p:cNvSpPr>
            <p:nvPr/>
          </p:nvSpPr>
          <p:spPr bwMode="auto">
            <a:xfrm>
              <a:off x="430" y="1333"/>
              <a:ext cx="98" cy="49"/>
            </a:xfrm>
            <a:custGeom>
              <a:avLst/>
              <a:gdLst>
                <a:gd name="T0" fmla="*/ 98 w 98"/>
                <a:gd name="T1" fmla="*/ 0 h 49"/>
                <a:gd name="T2" fmla="*/ 49 w 98"/>
                <a:gd name="T3" fmla="*/ 49 h 49"/>
                <a:gd name="T4" fmla="*/ 0 w 98"/>
                <a:gd name="T5" fmla="*/ 0 h 49"/>
                <a:gd name="T6" fmla="*/ 98 w 98"/>
                <a:gd name="T7" fmla="*/ 0 h 49"/>
              </a:gdLst>
              <a:ahLst/>
              <a:cxnLst>
                <a:cxn ang="0">
                  <a:pos x="T0" y="T1"/>
                </a:cxn>
                <a:cxn ang="0">
                  <a:pos x="T2" y="T3"/>
                </a:cxn>
                <a:cxn ang="0">
                  <a:pos x="T4" y="T5"/>
                </a:cxn>
                <a:cxn ang="0">
                  <a:pos x="T6" y="T7"/>
                </a:cxn>
              </a:cxnLst>
              <a:rect l="0" t="0" r="r" b="b"/>
              <a:pathLst>
                <a:path w="98" h="49">
                  <a:moveTo>
                    <a:pt x="98" y="0"/>
                  </a:moveTo>
                  <a:lnTo>
                    <a:pt x="49" y="49"/>
                  </a:lnTo>
                  <a:lnTo>
                    <a:pt x="0" y="0"/>
                  </a:lnTo>
                  <a:lnTo>
                    <a:pt x="98"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42" name="Freeform 1041"/>
            <p:cNvSpPr>
              <a:spLocks/>
            </p:cNvSpPr>
            <p:nvPr/>
          </p:nvSpPr>
          <p:spPr bwMode="auto">
            <a:xfrm>
              <a:off x="430" y="1305"/>
              <a:ext cx="98" cy="49"/>
            </a:xfrm>
            <a:custGeom>
              <a:avLst/>
              <a:gdLst>
                <a:gd name="T0" fmla="*/ 98 w 98"/>
                <a:gd name="T1" fmla="*/ 0 h 49"/>
                <a:gd name="T2" fmla="*/ 49 w 98"/>
                <a:gd name="T3" fmla="*/ 49 h 49"/>
                <a:gd name="T4" fmla="*/ 0 w 98"/>
                <a:gd name="T5" fmla="*/ 0 h 49"/>
                <a:gd name="T6" fmla="*/ 98 w 98"/>
                <a:gd name="T7" fmla="*/ 0 h 49"/>
              </a:gdLst>
              <a:ahLst/>
              <a:cxnLst>
                <a:cxn ang="0">
                  <a:pos x="T0" y="T1"/>
                </a:cxn>
                <a:cxn ang="0">
                  <a:pos x="T2" y="T3"/>
                </a:cxn>
                <a:cxn ang="0">
                  <a:pos x="T4" y="T5"/>
                </a:cxn>
                <a:cxn ang="0">
                  <a:pos x="T6" y="T7"/>
                </a:cxn>
              </a:cxnLst>
              <a:rect l="0" t="0" r="r" b="b"/>
              <a:pathLst>
                <a:path w="98" h="49">
                  <a:moveTo>
                    <a:pt x="98" y="0"/>
                  </a:moveTo>
                  <a:lnTo>
                    <a:pt x="49" y="49"/>
                  </a:lnTo>
                  <a:lnTo>
                    <a:pt x="0" y="0"/>
                  </a:lnTo>
                  <a:lnTo>
                    <a:pt x="9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43" name="Freeform 1042"/>
            <p:cNvSpPr>
              <a:spLocks noEditPoints="1"/>
            </p:cNvSpPr>
            <p:nvPr/>
          </p:nvSpPr>
          <p:spPr bwMode="auto">
            <a:xfrm>
              <a:off x="358" y="1044"/>
              <a:ext cx="237" cy="264"/>
            </a:xfrm>
            <a:custGeom>
              <a:avLst/>
              <a:gdLst>
                <a:gd name="T0" fmla="*/ 684 w 716"/>
                <a:gd name="T1" fmla="*/ 224 h 803"/>
                <a:gd name="T2" fmla="*/ 66 w 716"/>
                <a:gd name="T3" fmla="*/ 647 h 803"/>
                <a:gd name="T4" fmla="*/ 353 w 716"/>
                <a:gd name="T5" fmla="*/ 803 h 803"/>
                <a:gd name="T6" fmla="*/ 80 w 716"/>
                <a:gd name="T7" fmla="*/ 231 h 803"/>
                <a:gd name="T8" fmla="*/ 74 w 716"/>
                <a:gd name="T9" fmla="*/ 646 h 803"/>
                <a:gd name="T10" fmla="*/ 11 w 716"/>
                <a:gd name="T11" fmla="*/ 664 h 803"/>
                <a:gd name="T12" fmla="*/ 399 w 716"/>
                <a:gd name="T13" fmla="*/ 731 h 803"/>
                <a:gd name="T14" fmla="*/ 159 w 716"/>
                <a:gd name="T15" fmla="*/ 645 h 803"/>
                <a:gd name="T16" fmla="*/ 159 w 716"/>
                <a:gd name="T17" fmla="*/ 606 h 803"/>
                <a:gd name="T18" fmla="*/ 144 w 716"/>
                <a:gd name="T19" fmla="*/ 577 h 803"/>
                <a:gd name="T20" fmla="*/ 93 w 716"/>
                <a:gd name="T21" fmla="*/ 574 h 803"/>
                <a:gd name="T22" fmla="*/ 144 w 716"/>
                <a:gd name="T23" fmla="*/ 472 h 803"/>
                <a:gd name="T24" fmla="*/ 93 w 716"/>
                <a:gd name="T25" fmla="*/ 395 h 803"/>
                <a:gd name="T26" fmla="*/ 93 w 716"/>
                <a:gd name="T27" fmla="*/ 358 h 803"/>
                <a:gd name="T28" fmla="*/ 144 w 716"/>
                <a:gd name="T29" fmla="*/ 315 h 803"/>
                <a:gd name="T30" fmla="*/ 93 w 716"/>
                <a:gd name="T31" fmla="*/ 336 h 803"/>
                <a:gd name="T32" fmla="*/ 144 w 716"/>
                <a:gd name="T33" fmla="*/ 206 h 803"/>
                <a:gd name="T34" fmla="*/ 373 w 716"/>
                <a:gd name="T35" fmla="*/ 441 h 803"/>
                <a:gd name="T36" fmla="*/ 374 w 716"/>
                <a:gd name="T37" fmla="*/ 496 h 803"/>
                <a:gd name="T38" fmla="*/ 309 w 716"/>
                <a:gd name="T39" fmla="*/ 277 h 803"/>
                <a:gd name="T40" fmla="*/ 372 w 716"/>
                <a:gd name="T41" fmla="*/ 253 h 803"/>
                <a:gd name="T42" fmla="*/ 309 w 716"/>
                <a:gd name="T43" fmla="*/ 245 h 803"/>
                <a:gd name="T44" fmla="*/ 373 w 716"/>
                <a:gd name="T45" fmla="*/ 347 h 803"/>
                <a:gd name="T46" fmla="*/ 373 w 716"/>
                <a:gd name="T47" fmla="*/ 403 h 803"/>
                <a:gd name="T48" fmla="*/ 309 w 716"/>
                <a:gd name="T49" fmla="*/ 103 h 803"/>
                <a:gd name="T50" fmla="*/ 370 w 716"/>
                <a:gd name="T51" fmla="*/ 64 h 803"/>
                <a:gd name="T52" fmla="*/ 144 w 716"/>
                <a:gd name="T53" fmla="*/ 604 h 803"/>
                <a:gd name="T54" fmla="*/ 374 w 716"/>
                <a:gd name="T55" fmla="*/ 535 h 803"/>
                <a:gd name="T56" fmla="*/ 374 w 716"/>
                <a:gd name="T57" fmla="*/ 590 h 803"/>
                <a:gd name="T58" fmla="*/ 144 w 716"/>
                <a:gd name="T59" fmla="*/ 445 h 803"/>
                <a:gd name="T60" fmla="*/ 93 w 716"/>
                <a:gd name="T61" fmla="*/ 455 h 803"/>
                <a:gd name="T62" fmla="*/ 294 w 716"/>
                <a:gd name="T63" fmla="*/ 282 h 803"/>
                <a:gd name="T64" fmla="*/ 229 w 716"/>
                <a:gd name="T65" fmla="*/ 582 h 803"/>
                <a:gd name="T66" fmla="*/ 229 w 716"/>
                <a:gd name="T67" fmla="*/ 537 h 803"/>
                <a:gd name="T68" fmla="*/ 294 w 716"/>
                <a:gd name="T69" fmla="*/ 501 h 803"/>
                <a:gd name="T70" fmla="*/ 229 w 716"/>
                <a:gd name="T71" fmla="*/ 505 h 803"/>
                <a:gd name="T72" fmla="*/ 294 w 716"/>
                <a:gd name="T73" fmla="*/ 367 h 803"/>
                <a:gd name="T74" fmla="*/ 309 w 716"/>
                <a:gd name="T75" fmla="*/ 622 h 803"/>
                <a:gd name="T76" fmla="*/ 375 w 716"/>
                <a:gd name="T77" fmla="*/ 629 h 803"/>
                <a:gd name="T78" fmla="*/ 214 w 716"/>
                <a:gd name="T79" fmla="*/ 581 h 803"/>
                <a:gd name="T80" fmla="*/ 159 w 716"/>
                <a:gd name="T81" fmla="*/ 578 h 803"/>
                <a:gd name="T82" fmla="*/ 294 w 716"/>
                <a:gd name="T83" fmla="*/ 197 h 803"/>
                <a:gd name="T84" fmla="*/ 229 w 716"/>
                <a:gd name="T85" fmla="*/ 203 h 803"/>
                <a:gd name="T86" fmla="*/ 229 w 716"/>
                <a:gd name="T87" fmla="*/ 153 h 803"/>
                <a:gd name="T88" fmla="*/ 214 w 716"/>
                <a:gd name="T89" fmla="*/ 432 h 803"/>
                <a:gd name="T90" fmla="*/ 159 w 716"/>
                <a:gd name="T91" fmla="*/ 443 h 803"/>
                <a:gd name="T92" fmla="*/ 214 w 716"/>
                <a:gd name="T93" fmla="*/ 313 h 803"/>
                <a:gd name="T94" fmla="*/ 229 w 716"/>
                <a:gd name="T95" fmla="*/ 658 h 803"/>
                <a:gd name="T96" fmla="*/ 229 w 716"/>
                <a:gd name="T97" fmla="*/ 613 h 803"/>
                <a:gd name="T98" fmla="*/ 214 w 716"/>
                <a:gd name="T99" fmla="*/ 506 h 803"/>
                <a:gd name="T100" fmla="*/ 159 w 716"/>
                <a:gd name="T101" fmla="*/ 510 h 803"/>
                <a:gd name="T102" fmla="*/ 214 w 716"/>
                <a:gd name="T103" fmla="*/ 238 h 803"/>
                <a:gd name="T104" fmla="*/ 159 w 716"/>
                <a:gd name="T105" fmla="*/ 242 h 803"/>
                <a:gd name="T106" fmla="*/ 159 w 716"/>
                <a:gd name="T107" fmla="*/ 197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6" h="803">
                  <a:moveTo>
                    <a:pt x="711" y="648"/>
                  </a:moveTo>
                  <a:cubicBezTo>
                    <a:pt x="704" y="646"/>
                    <a:pt x="696" y="645"/>
                    <a:pt x="689" y="643"/>
                  </a:cubicBezTo>
                  <a:cubicBezTo>
                    <a:pt x="688" y="626"/>
                    <a:pt x="684" y="224"/>
                    <a:pt x="684" y="224"/>
                  </a:cubicBezTo>
                  <a:cubicBezTo>
                    <a:pt x="392" y="0"/>
                    <a:pt x="392" y="0"/>
                    <a:pt x="392" y="0"/>
                  </a:cubicBezTo>
                  <a:cubicBezTo>
                    <a:pt x="71" y="224"/>
                    <a:pt x="71" y="224"/>
                    <a:pt x="71" y="224"/>
                  </a:cubicBezTo>
                  <a:cubicBezTo>
                    <a:pt x="71" y="224"/>
                    <a:pt x="66" y="642"/>
                    <a:pt x="66" y="647"/>
                  </a:cubicBezTo>
                  <a:cubicBezTo>
                    <a:pt x="44" y="652"/>
                    <a:pt x="23" y="656"/>
                    <a:pt x="1" y="660"/>
                  </a:cubicBezTo>
                  <a:cubicBezTo>
                    <a:pt x="0" y="665"/>
                    <a:pt x="0" y="669"/>
                    <a:pt x="0" y="673"/>
                  </a:cubicBezTo>
                  <a:cubicBezTo>
                    <a:pt x="117" y="717"/>
                    <a:pt x="232" y="759"/>
                    <a:pt x="353" y="803"/>
                  </a:cubicBezTo>
                  <a:cubicBezTo>
                    <a:pt x="478" y="762"/>
                    <a:pt x="569" y="730"/>
                    <a:pt x="716" y="680"/>
                  </a:cubicBezTo>
                  <a:cubicBezTo>
                    <a:pt x="714" y="669"/>
                    <a:pt x="713" y="659"/>
                    <a:pt x="711" y="648"/>
                  </a:cubicBezTo>
                  <a:close/>
                  <a:moveTo>
                    <a:pt x="80" y="231"/>
                  </a:moveTo>
                  <a:cubicBezTo>
                    <a:pt x="393" y="16"/>
                    <a:pt x="393" y="16"/>
                    <a:pt x="393" y="16"/>
                  </a:cubicBezTo>
                  <a:cubicBezTo>
                    <a:pt x="398" y="719"/>
                    <a:pt x="398" y="719"/>
                    <a:pt x="398" y="719"/>
                  </a:cubicBezTo>
                  <a:cubicBezTo>
                    <a:pt x="372" y="717"/>
                    <a:pt x="102" y="654"/>
                    <a:pt x="74" y="646"/>
                  </a:cubicBezTo>
                  <a:cubicBezTo>
                    <a:pt x="75" y="627"/>
                    <a:pt x="80" y="231"/>
                    <a:pt x="80" y="231"/>
                  </a:cubicBezTo>
                  <a:close/>
                  <a:moveTo>
                    <a:pt x="352" y="781"/>
                  </a:moveTo>
                  <a:cubicBezTo>
                    <a:pt x="301" y="763"/>
                    <a:pt x="38" y="673"/>
                    <a:pt x="11" y="664"/>
                  </a:cubicBezTo>
                  <a:cubicBezTo>
                    <a:pt x="31" y="660"/>
                    <a:pt x="50" y="656"/>
                    <a:pt x="69" y="652"/>
                  </a:cubicBezTo>
                  <a:cubicBezTo>
                    <a:pt x="72" y="652"/>
                    <a:pt x="74" y="653"/>
                    <a:pt x="77" y="653"/>
                  </a:cubicBezTo>
                  <a:cubicBezTo>
                    <a:pt x="109" y="662"/>
                    <a:pt x="399" y="731"/>
                    <a:pt x="399" y="731"/>
                  </a:cubicBezTo>
                  <a:cubicBezTo>
                    <a:pt x="547" y="724"/>
                    <a:pt x="547" y="724"/>
                    <a:pt x="547" y="724"/>
                  </a:cubicBezTo>
                  <a:cubicBezTo>
                    <a:pt x="478" y="744"/>
                    <a:pt x="391" y="769"/>
                    <a:pt x="352" y="781"/>
                  </a:cubicBezTo>
                  <a:close/>
                  <a:moveTo>
                    <a:pt x="159" y="645"/>
                  </a:moveTo>
                  <a:cubicBezTo>
                    <a:pt x="214" y="655"/>
                    <a:pt x="214" y="655"/>
                    <a:pt x="214" y="655"/>
                  </a:cubicBezTo>
                  <a:cubicBezTo>
                    <a:pt x="214" y="612"/>
                    <a:pt x="214" y="612"/>
                    <a:pt x="214" y="612"/>
                  </a:cubicBezTo>
                  <a:cubicBezTo>
                    <a:pt x="159" y="606"/>
                    <a:pt x="159" y="606"/>
                    <a:pt x="159" y="606"/>
                  </a:cubicBezTo>
                  <a:lnTo>
                    <a:pt x="159" y="645"/>
                  </a:lnTo>
                  <a:close/>
                  <a:moveTo>
                    <a:pt x="93" y="574"/>
                  </a:moveTo>
                  <a:cubicBezTo>
                    <a:pt x="144" y="577"/>
                    <a:pt x="144" y="577"/>
                    <a:pt x="144" y="577"/>
                  </a:cubicBezTo>
                  <a:cubicBezTo>
                    <a:pt x="144" y="538"/>
                    <a:pt x="144" y="538"/>
                    <a:pt x="144" y="538"/>
                  </a:cubicBezTo>
                  <a:cubicBezTo>
                    <a:pt x="93" y="539"/>
                    <a:pt x="93" y="539"/>
                    <a:pt x="93" y="539"/>
                  </a:cubicBezTo>
                  <a:lnTo>
                    <a:pt x="93" y="574"/>
                  </a:lnTo>
                  <a:close/>
                  <a:moveTo>
                    <a:pt x="93" y="514"/>
                  </a:moveTo>
                  <a:cubicBezTo>
                    <a:pt x="144" y="511"/>
                    <a:pt x="144" y="511"/>
                    <a:pt x="144" y="511"/>
                  </a:cubicBezTo>
                  <a:cubicBezTo>
                    <a:pt x="144" y="472"/>
                    <a:pt x="144" y="472"/>
                    <a:pt x="144" y="472"/>
                  </a:cubicBezTo>
                  <a:cubicBezTo>
                    <a:pt x="93" y="479"/>
                    <a:pt x="93" y="479"/>
                    <a:pt x="93" y="479"/>
                  </a:cubicBezTo>
                  <a:lnTo>
                    <a:pt x="93" y="514"/>
                  </a:lnTo>
                  <a:close/>
                  <a:moveTo>
                    <a:pt x="93" y="395"/>
                  </a:moveTo>
                  <a:cubicBezTo>
                    <a:pt x="144" y="380"/>
                    <a:pt x="144" y="380"/>
                    <a:pt x="144" y="380"/>
                  </a:cubicBezTo>
                  <a:cubicBezTo>
                    <a:pt x="144" y="339"/>
                    <a:pt x="144" y="339"/>
                    <a:pt x="144" y="339"/>
                  </a:cubicBezTo>
                  <a:cubicBezTo>
                    <a:pt x="93" y="358"/>
                    <a:pt x="93" y="358"/>
                    <a:pt x="93" y="358"/>
                  </a:cubicBezTo>
                  <a:lnTo>
                    <a:pt x="93" y="395"/>
                  </a:lnTo>
                  <a:close/>
                  <a:moveTo>
                    <a:pt x="93" y="336"/>
                  </a:moveTo>
                  <a:cubicBezTo>
                    <a:pt x="144" y="315"/>
                    <a:pt x="144" y="315"/>
                    <a:pt x="144" y="315"/>
                  </a:cubicBezTo>
                  <a:cubicBezTo>
                    <a:pt x="144" y="273"/>
                    <a:pt x="144" y="273"/>
                    <a:pt x="144" y="273"/>
                  </a:cubicBezTo>
                  <a:cubicBezTo>
                    <a:pt x="93" y="298"/>
                    <a:pt x="93" y="298"/>
                    <a:pt x="93" y="298"/>
                  </a:cubicBezTo>
                  <a:lnTo>
                    <a:pt x="93" y="336"/>
                  </a:lnTo>
                  <a:close/>
                  <a:moveTo>
                    <a:pt x="93" y="277"/>
                  </a:moveTo>
                  <a:cubicBezTo>
                    <a:pt x="144" y="250"/>
                    <a:pt x="144" y="250"/>
                    <a:pt x="144" y="250"/>
                  </a:cubicBezTo>
                  <a:cubicBezTo>
                    <a:pt x="144" y="206"/>
                    <a:pt x="144" y="206"/>
                    <a:pt x="144" y="206"/>
                  </a:cubicBezTo>
                  <a:cubicBezTo>
                    <a:pt x="93" y="238"/>
                    <a:pt x="93" y="238"/>
                    <a:pt x="93" y="238"/>
                  </a:cubicBezTo>
                  <a:lnTo>
                    <a:pt x="93" y="277"/>
                  </a:lnTo>
                  <a:close/>
                  <a:moveTo>
                    <a:pt x="373" y="441"/>
                  </a:moveTo>
                  <a:cubicBezTo>
                    <a:pt x="309" y="450"/>
                    <a:pt x="309" y="450"/>
                    <a:pt x="309" y="450"/>
                  </a:cubicBezTo>
                  <a:cubicBezTo>
                    <a:pt x="309" y="500"/>
                    <a:pt x="309" y="500"/>
                    <a:pt x="309" y="500"/>
                  </a:cubicBezTo>
                  <a:cubicBezTo>
                    <a:pt x="374" y="496"/>
                    <a:pt x="374" y="496"/>
                    <a:pt x="374" y="496"/>
                  </a:cubicBezTo>
                  <a:lnTo>
                    <a:pt x="373" y="441"/>
                  </a:lnTo>
                  <a:close/>
                  <a:moveTo>
                    <a:pt x="372" y="253"/>
                  </a:moveTo>
                  <a:cubicBezTo>
                    <a:pt x="309" y="277"/>
                    <a:pt x="309" y="277"/>
                    <a:pt x="309" y="277"/>
                  </a:cubicBezTo>
                  <a:cubicBezTo>
                    <a:pt x="309" y="330"/>
                    <a:pt x="309" y="330"/>
                    <a:pt x="309" y="330"/>
                  </a:cubicBezTo>
                  <a:cubicBezTo>
                    <a:pt x="372" y="310"/>
                    <a:pt x="372" y="310"/>
                    <a:pt x="372" y="310"/>
                  </a:cubicBezTo>
                  <a:lnTo>
                    <a:pt x="372" y="253"/>
                  </a:lnTo>
                  <a:close/>
                  <a:moveTo>
                    <a:pt x="371" y="159"/>
                  </a:moveTo>
                  <a:cubicBezTo>
                    <a:pt x="309" y="190"/>
                    <a:pt x="309" y="190"/>
                    <a:pt x="309" y="190"/>
                  </a:cubicBezTo>
                  <a:cubicBezTo>
                    <a:pt x="309" y="245"/>
                    <a:pt x="309" y="245"/>
                    <a:pt x="309" y="245"/>
                  </a:cubicBezTo>
                  <a:cubicBezTo>
                    <a:pt x="372" y="218"/>
                    <a:pt x="372" y="218"/>
                    <a:pt x="372" y="218"/>
                  </a:cubicBezTo>
                  <a:lnTo>
                    <a:pt x="371" y="159"/>
                  </a:lnTo>
                  <a:close/>
                  <a:moveTo>
                    <a:pt x="373" y="347"/>
                  </a:moveTo>
                  <a:cubicBezTo>
                    <a:pt x="309" y="363"/>
                    <a:pt x="309" y="363"/>
                    <a:pt x="309" y="363"/>
                  </a:cubicBezTo>
                  <a:cubicBezTo>
                    <a:pt x="309" y="415"/>
                    <a:pt x="309" y="415"/>
                    <a:pt x="309" y="415"/>
                  </a:cubicBezTo>
                  <a:cubicBezTo>
                    <a:pt x="373" y="403"/>
                    <a:pt x="373" y="403"/>
                    <a:pt x="373" y="403"/>
                  </a:cubicBezTo>
                  <a:lnTo>
                    <a:pt x="373" y="347"/>
                  </a:lnTo>
                  <a:close/>
                  <a:moveTo>
                    <a:pt x="370" y="64"/>
                  </a:moveTo>
                  <a:cubicBezTo>
                    <a:pt x="309" y="103"/>
                    <a:pt x="309" y="103"/>
                    <a:pt x="309" y="103"/>
                  </a:cubicBezTo>
                  <a:cubicBezTo>
                    <a:pt x="309" y="160"/>
                    <a:pt x="309" y="160"/>
                    <a:pt x="309" y="160"/>
                  </a:cubicBezTo>
                  <a:cubicBezTo>
                    <a:pt x="371" y="126"/>
                    <a:pt x="371" y="126"/>
                    <a:pt x="371" y="126"/>
                  </a:cubicBezTo>
                  <a:lnTo>
                    <a:pt x="370" y="64"/>
                  </a:lnTo>
                  <a:close/>
                  <a:moveTo>
                    <a:pt x="93" y="634"/>
                  </a:moveTo>
                  <a:cubicBezTo>
                    <a:pt x="144" y="643"/>
                    <a:pt x="144" y="643"/>
                    <a:pt x="144" y="643"/>
                  </a:cubicBezTo>
                  <a:cubicBezTo>
                    <a:pt x="144" y="604"/>
                    <a:pt x="144" y="604"/>
                    <a:pt x="144" y="604"/>
                  </a:cubicBezTo>
                  <a:cubicBezTo>
                    <a:pt x="93" y="599"/>
                    <a:pt x="93" y="599"/>
                    <a:pt x="93" y="599"/>
                  </a:cubicBezTo>
                  <a:lnTo>
                    <a:pt x="93" y="634"/>
                  </a:lnTo>
                  <a:close/>
                  <a:moveTo>
                    <a:pt x="374" y="535"/>
                  </a:moveTo>
                  <a:cubicBezTo>
                    <a:pt x="309" y="536"/>
                    <a:pt x="309" y="536"/>
                    <a:pt x="309" y="536"/>
                  </a:cubicBezTo>
                  <a:cubicBezTo>
                    <a:pt x="309" y="586"/>
                    <a:pt x="309" y="586"/>
                    <a:pt x="309" y="586"/>
                  </a:cubicBezTo>
                  <a:cubicBezTo>
                    <a:pt x="374" y="590"/>
                    <a:pt x="374" y="590"/>
                    <a:pt x="374" y="590"/>
                  </a:cubicBezTo>
                  <a:lnTo>
                    <a:pt x="374" y="535"/>
                  </a:lnTo>
                  <a:close/>
                  <a:moveTo>
                    <a:pt x="93" y="455"/>
                  </a:moveTo>
                  <a:cubicBezTo>
                    <a:pt x="144" y="445"/>
                    <a:pt x="144" y="445"/>
                    <a:pt x="144" y="445"/>
                  </a:cubicBezTo>
                  <a:cubicBezTo>
                    <a:pt x="144" y="406"/>
                    <a:pt x="144" y="406"/>
                    <a:pt x="144" y="406"/>
                  </a:cubicBezTo>
                  <a:cubicBezTo>
                    <a:pt x="93" y="419"/>
                    <a:pt x="93" y="419"/>
                    <a:pt x="93" y="419"/>
                  </a:cubicBezTo>
                  <a:lnTo>
                    <a:pt x="93" y="455"/>
                  </a:lnTo>
                  <a:close/>
                  <a:moveTo>
                    <a:pt x="229" y="354"/>
                  </a:moveTo>
                  <a:cubicBezTo>
                    <a:pt x="294" y="334"/>
                    <a:pt x="294" y="334"/>
                    <a:pt x="294" y="334"/>
                  </a:cubicBezTo>
                  <a:cubicBezTo>
                    <a:pt x="294" y="282"/>
                    <a:pt x="294" y="282"/>
                    <a:pt x="294" y="282"/>
                  </a:cubicBezTo>
                  <a:cubicBezTo>
                    <a:pt x="229" y="307"/>
                    <a:pt x="229" y="307"/>
                    <a:pt x="229" y="307"/>
                  </a:cubicBezTo>
                  <a:lnTo>
                    <a:pt x="229" y="354"/>
                  </a:lnTo>
                  <a:close/>
                  <a:moveTo>
                    <a:pt x="229" y="582"/>
                  </a:moveTo>
                  <a:cubicBezTo>
                    <a:pt x="294" y="585"/>
                    <a:pt x="294" y="585"/>
                    <a:pt x="294" y="585"/>
                  </a:cubicBezTo>
                  <a:cubicBezTo>
                    <a:pt x="294" y="536"/>
                    <a:pt x="294" y="536"/>
                    <a:pt x="294" y="536"/>
                  </a:cubicBezTo>
                  <a:cubicBezTo>
                    <a:pt x="229" y="537"/>
                    <a:pt x="229" y="537"/>
                    <a:pt x="229" y="537"/>
                  </a:cubicBezTo>
                  <a:lnTo>
                    <a:pt x="229" y="582"/>
                  </a:lnTo>
                  <a:close/>
                  <a:moveTo>
                    <a:pt x="229" y="505"/>
                  </a:moveTo>
                  <a:cubicBezTo>
                    <a:pt x="294" y="501"/>
                    <a:pt x="294" y="501"/>
                    <a:pt x="294" y="501"/>
                  </a:cubicBezTo>
                  <a:cubicBezTo>
                    <a:pt x="294" y="452"/>
                    <a:pt x="294" y="452"/>
                    <a:pt x="294" y="452"/>
                  </a:cubicBezTo>
                  <a:cubicBezTo>
                    <a:pt x="229" y="460"/>
                    <a:pt x="229" y="460"/>
                    <a:pt x="229" y="460"/>
                  </a:cubicBezTo>
                  <a:lnTo>
                    <a:pt x="229" y="505"/>
                  </a:lnTo>
                  <a:close/>
                  <a:moveTo>
                    <a:pt x="229" y="430"/>
                  </a:moveTo>
                  <a:cubicBezTo>
                    <a:pt x="294" y="418"/>
                    <a:pt x="294" y="418"/>
                    <a:pt x="294" y="418"/>
                  </a:cubicBezTo>
                  <a:cubicBezTo>
                    <a:pt x="294" y="367"/>
                    <a:pt x="294" y="367"/>
                    <a:pt x="294" y="367"/>
                  </a:cubicBezTo>
                  <a:cubicBezTo>
                    <a:pt x="229" y="384"/>
                    <a:pt x="229" y="384"/>
                    <a:pt x="229" y="384"/>
                  </a:cubicBezTo>
                  <a:lnTo>
                    <a:pt x="229" y="430"/>
                  </a:lnTo>
                  <a:close/>
                  <a:moveTo>
                    <a:pt x="309" y="622"/>
                  </a:moveTo>
                  <a:cubicBezTo>
                    <a:pt x="309" y="672"/>
                    <a:pt x="309" y="672"/>
                    <a:pt x="309" y="672"/>
                  </a:cubicBezTo>
                  <a:cubicBezTo>
                    <a:pt x="375" y="684"/>
                    <a:pt x="375" y="684"/>
                    <a:pt x="375" y="684"/>
                  </a:cubicBezTo>
                  <a:cubicBezTo>
                    <a:pt x="375" y="629"/>
                    <a:pt x="375" y="629"/>
                    <a:pt x="375" y="629"/>
                  </a:cubicBezTo>
                  <a:lnTo>
                    <a:pt x="309" y="622"/>
                  </a:lnTo>
                  <a:close/>
                  <a:moveTo>
                    <a:pt x="159" y="578"/>
                  </a:moveTo>
                  <a:cubicBezTo>
                    <a:pt x="214" y="581"/>
                    <a:pt x="214" y="581"/>
                    <a:pt x="214" y="581"/>
                  </a:cubicBezTo>
                  <a:cubicBezTo>
                    <a:pt x="214" y="537"/>
                    <a:pt x="214" y="537"/>
                    <a:pt x="214" y="537"/>
                  </a:cubicBezTo>
                  <a:cubicBezTo>
                    <a:pt x="159" y="538"/>
                    <a:pt x="159" y="538"/>
                    <a:pt x="159" y="538"/>
                  </a:cubicBezTo>
                  <a:lnTo>
                    <a:pt x="159" y="578"/>
                  </a:lnTo>
                  <a:close/>
                  <a:moveTo>
                    <a:pt x="229" y="279"/>
                  </a:moveTo>
                  <a:cubicBezTo>
                    <a:pt x="294" y="251"/>
                    <a:pt x="294" y="251"/>
                    <a:pt x="294" y="251"/>
                  </a:cubicBezTo>
                  <a:cubicBezTo>
                    <a:pt x="294" y="197"/>
                    <a:pt x="294" y="197"/>
                    <a:pt x="294" y="197"/>
                  </a:cubicBezTo>
                  <a:cubicBezTo>
                    <a:pt x="229" y="230"/>
                    <a:pt x="229" y="230"/>
                    <a:pt x="229" y="230"/>
                  </a:cubicBezTo>
                  <a:lnTo>
                    <a:pt x="229" y="279"/>
                  </a:lnTo>
                  <a:close/>
                  <a:moveTo>
                    <a:pt x="229" y="203"/>
                  </a:moveTo>
                  <a:cubicBezTo>
                    <a:pt x="294" y="168"/>
                    <a:pt x="294" y="168"/>
                    <a:pt x="294" y="168"/>
                  </a:cubicBezTo>
                  <a:cubicBezTo>
                    <a:pt x="294" y="112"/>
                    <a:pt x="294" y="112"/>
                    <a:pt x="294" y="112"/>
                  </a:cubicBezTo>
                  <a:cubicBezTo>
                    <a:pt x="229" y="153"/>
                    <a:pt x="229" y="153"/>
                    <a:pt x="229" y="153"/>
                  </a:cubicBezTo>
                  <a:lnTo>
                    <a:pt x="229" y="203"/>
                  </a:lnTo>
                  <a:close/>
                  <a:moveTo>
                    <a:pt x="159" y="443"/>
                  </a:moveTo>
                  <a:cubicBezTo>
                    <a:pt x="214" y="432"/>
                    <a:pt x="214" y="432"/>
                    <a:pt x="214" y="432"/>
                  </a:cubicBezTo>
                  <a:cubicBezTo>
                    <a:pt x="214" y="388"/>
                    <a:pt x="214" y="388"/>
                    <a:pt x="214" y="388"/>
                  </a:cubicBezTo>
                  <a:cubicBezTo>
                    <a:pt x="159" y="402"/>
                    <a:pt x="159" y="402"/>
                    <a:pt x="159" y="402"/>
                  </a:cubicBezTo>
                  <a:lnTo>
                    <a:pt x="159" y="443"/>
                  </a:lnTo>
                  <a:close/>
                  <a:moveTo>
                    <a:pt x="159" y="375"/>
                  </a:moveTo>
                  <a:cubicBezTo>
                    <a:pt x="214" y="359"/>
                    <a:pt x="214" y="359"/>
                    <a:pt x="214" y="359"/>
                  </a:cubicBezTo>
                  <a:cubicBezTo>
                    <a:pt x="214" y="313"/>
                    <a:pt x="214" y="313"/>
                    <a:pt x="214" y="313"/>
                  </a:cubicBezTo>
                  <a:cubicBezTo>
                    <a:pt x="159" y="334"/>
                    <a:pt x="159" y="334"/>
                    <a:pt x="159" y="334"/>
                  </a:cubicBezTo>
                  <a:lnTo>
                    <a:pt x="159" y="375"/>
                  </a:lnTo>
                  <a:close/>
                  <a:moveTo>
                    <a:pt x="229" y="658"/>
                  </a:moveTo>
                  <a:cubicBezTo>
                    <a:pt x="294" y="669"/>
                    <a:pt x="294" y="669"/>
                    <a:pt x="294" y="669"/>
                  </a:cubicBezTo>
                  <a:cubicBezTo>
                    <a:pt x="294" y="620"/>
                    <a:pt x="294" y="620"/>
                    <a:pt x="294" y="620"/>
                  </a:cubicBezTo>
                  <a:cubicBezTo>
                    <a:pt x="229" y="613"/>
                    <a:pt x="229" y="613"/>
                    <a:pt x="229" y="613"/>
                  </a:cubicBezTo>
                  <a:lnTo>
                    <a:pt x="229" y="658"/>
                  </a:lnTo>
                  <a:close/>
                  <a:moveTo>
                    <a:pt x="159" y="510"/>
                  </a:moveTo>
                  <a:cubicBezTo>
                    <a:pt x="214" y="506"/>
                    <a:pt x="214" y="506"/>
                    <a:pt x="214" y="506"/>
                  </a:cubicBezTo>
                  <a:cubicBezTo>
                    <a:pt x="214" y="462"/>
                    <a:pt x="214" y="462"/>
                    <a:pt x="214" y="462"/>
                  </a:cubicBezTo>
                  <a:cubicBezTo>
                    <a:pt x="159" y="470"/>
                    <a:pt x="159" y="470"/>
                    <a:pt x="159" y="470"/>
                  </a:cubicBezTo>
                  <a:lnTo>
                    <a:pt x="159" y="510"/>
                  </a:lnTo>
                  <a:close/>
                  <a:moveTo>
                    <a:pt x="159" y="309"/>
                  </a:moveTo>
                  <a:cubicBezTo>
                    <a:pt x="214" y="285"/>
                    <a:pt x="214" y="285"/>
                    <a:pt x="214" y="285"/>
                  </a:cubicBezTo>
                  <a:cubicBezTo>
                    <a:pt x="214" y="238"/>
                    <a:pt x="214" y="238"/>
                    <a:pt x="214" y="238"/>
                  </a:cubicBezTo>
                  <a:cubicBezTo>
                    <a:pt x="159" y="265"/>
                    <a:pt x="159" y="265"/>
                    <a:pt x="159" y="265"/>
                  </a:cubicBezTo>
                  <a:lnTo>
                    <a:pt x="159" y="309"/>
                  </a:lnTo>
                  <a:close/>
                  <a:moveTo>
                    <a:pt x="159" y="242"/>
                  </a:moveTo>
                  <a:cubicBezTo>
                    <a:pt x="214" y="212"/>
                    <a:pt x="214" y="212"/>
                    <a:pt x="214" y="212"/>
                  </a:cubicBezTo>
                  <a:cubicBezTo>
                    <a:pt x="214" y="162"/>
                    <a:pt x="214" y="162"/>
                    <a:pt x="214" y="162"/>
                  </a:cubicBezTo>
                  <a:cubicBezTo>
                    <a:pt x="159" y="197"/>
                    <a:pt x="159" y="197"/>
                    <a:pt x="159" y="197"/>
                  </a:cubicBezTo>
                  <a:lnTo>
                    <a:pt x="159" y="242"/>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grpSp>
      <p:grpSp>
        <p:nvGrpSpPr>
          <p:cNvPr id="880" name="Group 879"/>
          <p:cNvGrpSpPr>
            <a:grpSpLocks noChangeAspect="1"/>
          </p:cNvGrpSpPr>
          <p:nvPr/>
        </p:nvGrpSpPr>
        <p:grpSpPr bwMode="auto">
          <a:xfrm>
            <a:off x="9740052" y="3182927"/>
            <a:ext cx="580180" cy="681712"/>
            <a:chOff x="319" y="1006"/>
            <a:chExt cx="320" cy="376"/>
          </a:xfrm>
        </p:grpSpPr>
        <p:sp>
          <p:nvSpPr>
            <p:cNvPr id="1030" name="AutoShape 4"/>
            <p:cNvSpPr>
              <a:spLocks noChangeAspect="1" noChangeArrowheads="1" noTextEdit="1"/>
            </p:cNvSpPr>
            <p:nvPr/>
          </p:nvSpPr>
          <p:spPr bwMode="auto">
            <a:xfrm>
              <a:off x="319" y="1006"/>
              <a:ext cx="320" cy="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31" name="Rectangle 1030"/>
            <p:cNvSpPr>
              <a:spLocks noChangeArrowheads="1"/>
            </p:cNvSpPr>
            <p:nvPr/>
          </p:nvSpPr>
          <p:spPr bwMode="auto">
            <a:xfrm>
              <a:off x="328" y="1015"/>
              <a:ext cx="302" cy="3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32" name="Freeform 1031"/>
            <p:cNvSpPr>
              <a:spLocks noEditPoints="1"/>
            </p:cNvSpPr>
            <p:nvPr/>
          </p:nvSpPr>
          <p:spPr bwMode="auto">
            <a:xfrm>
              <a:off x="319" y="1006"/>
              <a:ext cx="320" cy="331"/>
            </a:xfrm>
            <a:custGeom>
              <a:avLst/>
              <a:gdLst>
                <a:gd name="T0" fmla="*/ 303 w 320"/>
                <a:gd name="T1" fmla="*/ 18 h 331"/>
                <a:gd name="T2" fmla="*/ 303 w 320"/>
                <a:gd name="T3" fmla="*/ 313 h 331"/>
                <a:gd name="T4" fmla="*/ 18 w 320"/>
                <a:gd name="T5" fmla="*/ 313 h 331"/>
                <a:gd name="T6" fmla="*/ 18 w 320"/>
                <a:gd name="T7" fmla="*/ 18 h 331"/>
                <a:gd name="T8" fmla="*/ 303 w 320"/>
                <a:gd name="T9" fmla="*/ 18 h 331"/>
                <a:gd name="T10" fmla="*/ 320 w 320"/>
                <a:gd name="T11" fmla="*/ 0 h 331"/>
                <a:gd name="T12" fmla="*/ 0 w 320"/>
                <a:gd name="T13" fmla="*/ 0 h 331"/>
                <a:gd name="T14" fmla="*/ 0 w 320"/>
                <a:gd name="T15" fmla="*/ 331 h 331"/>
                <a:gd name="T16" fmla="*/ 320 w 320"/>
                <a:gd name="T17" fmla="*/ 331 h 331"/>
                <a:gd name="T18" fmla="*/ 320 w 320"/>
                <a:gd name="T19" fmla="*/ 0 h 331"/>
                <a:gd name="T20" fmla="*/ 320 w 320"/>
                <a:gd name="T2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331">
                  <a:moveTo>
                    <a:pt x="303" y="18"/>
                  </a:moveTo>
                  <a:lnTo>
                    <a:pt x="303" y="313"/>
                  </a:lnTo>
                  <a:lnTo>
                    <a:pt x="18" y="313"/>
                  </a:lnTo>
                  <a:lnTo>
                    <a:pt x="18" y="18"/>
                  </a:lnTo>
                  <a:lnTo>
                    <a:pt x="303" y="18"/>
                  </a:lnTo>
                  <a:close/>
                  <a:moveTo>
                    <a:pt x="320" y="0"/>
                  </a:moveTo>
                  <a:lnTo>
                    <a:pt x="0" y="0"/>
                  </a:lnTo>
                  <a:lnTo>
                    <a:pt x="0" y="331"/>
                  </a:lnTo>
                  <a:lnTo>
                    <a:pt x="320" y="331"/>
                  </a:lnTo>
                  <a:lnTo>
                    <a:pt x="320" y="0"/>
                  </a:lnTo>
                  <a:lnTo>
                    <a:pt x="320"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33" name="Freeform 1032"/>
            <p:cNvSpPr>
              <a:spLocks noEditPoints="1"/>
            </p:cNvSpPr>
            <p:nvPr/>
          </p:nvSpPr>
          <p:spPr bwMode="auto">
            <a:xfrm>
              <a:off x="319" y="1006"/>
              <a:ext cx="320" cy="331"/>
            </a:xfrm>
            <a:custGeom>
              <a:avLst/>
              <a:gdLst>
                <a:gd name="T0" fmla="*/ 303 w 320"/>
                <a:gd name="T1" fmla="*/ 18 h 331"/>
                <a:gd name="T2" fmla="*/ 303 w 320"/>
                <a:gd name="T3" fmla="*/ 313 h 331"/>
                <a:gd name="T4" fmla="*/ 18 w 320"/>
                <a:gd name="T5" fmla="*/ 313 h 331"/>
                <a:gd name="T6" fmla="*/ 18 w 320"/>
                <a:gd name="T7" fmla="*/ 18 h 331"/>
                <a:gd name="T8" fmla="*/ 303 w 320"/>
                <a:gd name="T9" fmla="*/ 18 h 331"/>
                <a:gd name="T10" fmla="*/ 320 w 320"/>
                <a:gd name="T11" fmla="*/ 0 h 331"/>
                <a:gd name="T12" fmla="*/ 0 w 320"/>
                <a:gd name="T13" fmla="*/ 0 h 331"/>
                <a:gd name="T14" fmla="*/ 0 w 320"/>
                <a:gd name="T15" fmla="*/ 331 h 331"/>
                <a:gd name="T16" fmla="*/ 320 w 320"/>
                <a:gd name="T17" fmla="*/ 331 h 331"/>
                <a:gd name="T18" fmla="*/ 320 w 320"/>
                <a:gd name="T19" fmla="*/ 0 h 331"/>
                <a:gd name="T20" fmla="*/ 320 w 320"/>
                <a:gd name="T2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331">
                  <a:moveTo>
                    <a:pt x="303" y="18"/>
                  </a:moveTo>
                  <a:lnTo>
                    <a:pt x="303" y="313"/>
                  </a:lnTo>
                  <a:lnTo>
                    <a:pt x="18" y="313"/>
                  </a:lnTo>
                  <a:lnTo>
                    <a:pt x="18" y="18"/>
                  </a:lnTo>
                  <a:lnTo>
                    <a:pt x="303" y="18"/>
                  </a:lnTo>
                  <a:moveTo>
                    <a:pt x="320" y="0"/>
                  </a:moveTo>
                  <a:lnTo>
                    <a:pt x="0" y="0"/>
                  </a:lnTo>
                  <a:lnTo>
                    <a:pt x="0" y="331"/>
                  </a:lnTo>
                  <a:lnTo>
                    <a:pt x="320" y="331"/>
                  </a:lnTo>
                  <a:lnTo>
                    <a:pt x="320" y="0"/>
                  </a:lnTo>
                  <a:lnTo>
                    <a:pt x="3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34" name="Freeform 1033"/>
            <p:cNvSpPr>
              <a:spLocks/>
            </p:cNvSpPr>
            <p:nvPr/>
          </p:nvSpPr>
          <p:spPr bwMode="auto">
            <a:xfrm>
              <a:off x="430" y="1333"/>
              <a:ext cx="98" cy="49"/>
            </a:xfrm>
            <a:custGeom>
              <a:avLst/>
              <a:gdLst>
                <a:gd name="T0" fmla="*/ 98 w 98"/>
                <a:gd name="T1" fmla="*/ 0 h 49"/>
                <a:gd name="T2" fmla="*/ 49 w 98"/>
                <a:gd name="T3" fmla="*/ 49 h 49"/>
                <a:gd name="T4" fmla="*/ 0 w 98"/>
                <a:gd name="T5" fmla="*/ 0 h 49"/>
                <a:gd name="T6" fmla="*/ 98 w 98"/>
                <a:gd name="T7" fmla="*/ 0 h 49"/>
              </a:gdLst>
              <a:ahLst/>
              <a:cxnLst>
                <a:cxn ang="0">
                  <a:pos x="T0" y="T1"/>
                </a:cxn>
                <a:cxn ang="0">
                  <a:pos x="T2" y="T3"/>
                </a:cxn>
                <a:cxn ang="0">
                  <a:pos x="T4" y="T5"/>
                </a:cxn>
                <a:cxn ang="0">
                  <a:pos x="T6" y="T7"/>
                </a:cxn>
              </a:cxnLst>
              <a:rect l="0" t="0" r="r" b="b"/>
              <a:pathLst>
                <a:path w="98" h="49">
                  <a:moveTo>
                    <a:pt x="98" y="0"/>
                  </a:moveTo>
                  <a:lnTo>
                    <a:pt x="49" y="49"/>
                  </a:lnTo>
                  <a:lnTo>
                    <a:pt x="0" y="0"/>
                  </a:lnTo>
                  <a:lnTo>
                    <a:pt x="98"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35" name="Freeform 1034"/>
            <p:cNvSpPr>
              <a:spLocks/>
            </p:cNvSpPr>
            <p:nvPr/>
          </p:nvSpPr>
          <p:spPr bwMode="auto">
            <a:xfrm>
              <a:off x="430" y="1305"/>
              <a:ext cx="98" cy="49"/>
            </a:xfrm>
            <a:custGeom>
              <a:avLst/>
              <a:gdLst>
                <a:gd name="T0" fmla="*/ 98 w 98"/>
                <a:gd name="T1" fmla="*/ 0 h 49"/>
                <a:gd name="T2" fmla="*/ 49 w 98"/>
                <a:gd name="T3" fmla="*/ 49 h 49"/>
                <a:gd name="T4" fmla="*/ 0 w 98"/>
                <a:gd name="T5" fmla="*/ 0 h 49"/>
                <a:gd name="T6" fmla="*/ 98 w 98"/>
                <a:gd name="T7" fmla="*/ 0 h 49"/>
              </a:gdLst>
              <a:ahLst/>
              <a:cxnLst>
                <a:cxn ang="0">
                  <a:pos x="T0" y="T1"/>
                </a:cxn>
                <a:cxn ang="0">
                  <a:pos x="T2" y="T3"/>
                </a:cxn>
                <a:cxn ang="0">
                  <a:pos x="T4" y="T5"/>
                </a:cxn>
                <a:cxn ang="0">
                  <a:pos x="T6" y="T7"/>
                </a:cxn>
              </a:cxnLst>
              <a:rect l="0" t="0" r="r" b="b"/>
              <a:pathLst>
                <a:path w="98" h="49">
                  <a:moveTo>
                    <a:pt x="98" y="0"/>
                  </a:moveTo>
                  <a:lnTo>
                    <a:pt x="49" y="49"/>
                  </a:lnTo>
                  <a:lnTo>
                    <a:pt x="0" y="0"/>
                  </a:lnTo>
                  <a:lnTo>
                    <a:pt x="9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36" name="Freeform 1035"/>
            <p:cNvSpPr>
              <a:spLocks noEditPoints="1"/>
            </p:cNvSpPr>
            <p:nvPr/>
          </p:nvSpPr>
          <p:spPr bwMode="auto">
            <a:xfrm>
              <a:off x="358" y="1044"/>
              <a:ext cx="237" cy="264"/>
            </a:xfrm>
            <a:custGeom>
              <a:avLst/>
              <a:gdLst>
                <a:gd name="T0" fmla="*/ 684 w 716"/>
                <a:gd name="T1" fmla="*/ 224 h 803"/>
                <a:gd name="T2" fmla="*/ 66 w 716"/>
                <a:gd name="T3" fmla="*/ 647 h 803"/>
                <a:gd name="T4" fmla="*/ 353 w 716"/>
                <a:gd name="T5" fmla="*/ 803 h 803"/>
                <a:gd name="T6" fmla="*/ 80 w 716"/>
                <a:gd name="T7" fmla="*/ 231 h 803"/>
                <a:gd name="T8" fmla="*/ 74 w 716"/>
                <a:gd name="T9" fmla="*/ 646 h 803"/>
                <a:gd name="T10" fmla="*/ 11 w 716"/>
                <a:gd name="T11" fmla="*/ 664 h 803"/>
                <a:gd name="T12" fmla="*/ 399 w 716"/>
                <a:gd name="T13" fmla="*/ 731 h 803"/>
                <a:gd name="T14" fmla="*/ 159 w 716"/>
                <a:gd name="T15" fmla="*/ 645 h 803"/>
                <a:gd name="T16" fmla="*/ 159 w 716"/>
                <a:gd name="T17" fmla="*/ 606 h 803"/>
                <a:gd name="T18" fmla="*/ 144 w 716"/>
                <a:gd name="T19" fmla="*/ 577 h 803"/>
                <a:gd name="T20" fmla="*/ 93 w 716"/>
                <a:gd name="T21" fmla="*/ 574 h 803"/>
                <a:gd name="T22" fmla="*/ 144 w 716"/>
                <a:gd name="T23" fmla="*/ 472 h 803"/>
                <a:gd name="T24" fmla="*/ 93 w 716"/>
                <a:gd name="T25" fmla="*/ 395 h 803"/>
                <a:gd name="T26" fmla="*/ 93 w 716"/>
                <a:gd name="T27" fmla="*/ 358 h 803"/>
                <a:gd name="T28" fmla="*/ 144 w 716"/>
                <a:gd name="T29" fmla="*/ 315 h 803"/>
                <a:gd name="T30" fmla="*/ 93 w 716"/>
                <a:gd name="T31" fmla="*/ 336 h 803"/>
                <a:gd name="T32" fmla="*/ 144 w 716"/>
                <a:gd name="T33" fmla="*/ 206 h 803"/>
                <a:gd name="T34" fmla="*/ 373 w 716"/>
                <a:gd name="T35" fmla="*/ 441 h 803"/>
                <a:gd name="T36" fmla="*/ 374 w 716"/>
                <a:gd name="T37" fmla="*/ 496 h 803"/>
                <a:gd name="T38" fmla="*/ 309 w 716"/>
                <a:gd name="T39" fmla="*/ 277 h 803"/>
                <a:gd name="T40" fmla="*/ 372 w 716"/>
                <a:gd name="T41" fmla="*/ 253 h 803"/>
                <a:gd name="T42" fmla="*/ 309 w 716"/>
                <a:gd name="T43" fmla="*/ 245 h 803"/>
                <a:gd name="T44" fmla="*/ 373 w 716"/>
                <a:gd name="T45" fmla="*/ 347 h 803"/>
                <a:gd name="T46" fmla="*/ 373 w 716"/>
                <a:gd name="T47" fmla="*/ 403 h 803"/>
                <a:gd name="T48" fmla="*/ 309 w 716"/>
                <a:gd name="T49" fmla="*/ 103 h 803"/>
                <a:gd name="T50" fmla="*/ 370 w 716"/>
                <a:gd name="T51" fmla="*/ 64 h 803"/>
                <a:gd name="T52" fmla="*/ 144 w 716"/>
                <a:gd name="T53" fmla="*/ 604 h 803"/>
                <a:gd name="T54" fmla="*/ 374 w 716"/>
                <a:gd name="T55" fmla="*/ 535 h 803"/>
                <a:gd name="T56" fmla="*/ 374 w 716"/>
                <a:gd name="T57" fmla="*/ 590 h 803"/>
                <a:gd name="T58" fmla="*/ 144 w 716"/>
                <a:gd name="T59" fmla="*/ 445 h 803"/>
                <a:gd name="T60" fmla="*/ 93 w 716"/>
                <a:gd name="T61" fmla="*/ 455 h 803"/>
                <a:gd name="T62" fmla="*/ 294 w 716"/>
                <a:gd name="T63" fmla="*/ 282 h 803"/>
                <a:gd name="T64" fmla="*/ 229 w 716"/>
                <a:gd name="T65" fmla="*/ 582 h 803"/>
                <a:gd name="T66" fmla="*/ 229 w 716"/>
                <a:gd name="T67" fmla="*/ 537 h 803"/>
                <a:gd name="T68" fmla="*/ 294 w 716"/>
                <a:gd name="T69" fmla="*/ 501 h 803"/>
                <a:gd name="T70" fmla="*/ 229 w 716"/>
                <a:gd name="T71" fmla="*/ 505 h 803"/>
                <a:gd name="T72" fmla="*/ 294 w 716"/>
                <a:gd name="T73" fmla="*/ 367 h 803"/>
                <a:gd name="T74" fmla="*/ 309 w 716"/>
                <a:gd name="T75" fmla="*/ 622 h 803"/>
                <a:gd name="T76" fmla="*/ 375 w 716"/>
                <a:gd name="T77" fmla="*/ 629 h 803"/>
                <a:gd name="T78" fmla="*/ 214 w 716"/>
                <a:gd name="T79" fmla="*/ 581 h 803"/>
                <a:gd name="T80" fmla="*/ 159 w 716"/>
                <a:gd name="T81" fmla="*/ 578 h 803"/>
                <a:gd name="T82" fmla="*/ 294 w 716"/>
                <a:gd name="T83" fmla="*/ 197 h 803"/>
                <a:gd name="T84" fmla="*/ 229 w 716"/>
                <a:gd name="T85" fmla="*/ 203 h 803"/>
                <a:gd name="T86" fmla="*/ 229 w 716"/>
                <a:gd name="T87" fmla="*/ 153 h 803"/>
                <a:gd name="T88" fmla="*/ 214 w 716"/>
                <a:gd name="T89" fmla="*/ 432 h 803"/>
                <a:gd name="T90" fmla="*/ 159 w 716"/>
                <a:gd name="T91" fmla="*/ 443 h 803"/>
                <a:gd name="T92" fmla="*/ 214 w 716"/>
                <a:gd name="T93" fmla="*/ 313 h 803"/>
                <a:gd name="T94" fmla="*/ 229 w 716"/>
                <a:gd name="T95" fmla="*/ 658 h 803"/>
                <a:gd name="T96" fmla="*/ 229 w 716"/>
                <a:gd name="T97" fmla="*/ 613 h 803"/>
                <a:gd name="T98" fmla="*/ 214 w 716"/>
                <a:gd name="T99" fmla="*/ 506 h 803"/>
                <a:gd name="T100" fmla="*/ 159 w 716"/>
                <a:gd name="T101" fmla="*/ 510 h 803"/>
                <a:gd name="T102" fmla="*/ 214 w 716"/>
                <a:gd name="T103" fmla="*/ 238 h 803"/>
                <a:gd name="T104" fmla="*/ 159 w 716"/>
                <a:gd name="T105" fmla="*/ 242 h 803"/>
                <a:gd name="T106" fmla="*/ 159 w 716"/>
                <a:gd name="T107" fmla="*/ 197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6" h="803">
                  <a:moveTo>
                    <a:pt x="711" y="648"/>
                  </a:moveTo>
                  <a:cubicBezTo>
                    <a:pt x="704" y="646"/>
                    <a:pt x="696" y="645"/>
                    <a:pt x="689" y="643"/>
                  </a:cubicBezTo>
                  <a:cubicBezTo>
                    <a:pt x="688" y="626"/>
                    <a:pt x="684" y="224"/>
                    <a:pt x="684" y="224"/>
                  </a:cubicBezTo>
                  <a:cubicBezTo>
                    <a:pt x="392" y="0"/>
                    <a:pt x="392" y="0"/>
                    <a:pt x="392" y="0"/>
                  </a:cubicBezTo>
                  <a:cubicBezTo>
                    <a:pt x="71" y="224"/>
                    <a:pt x="71" y="224"/>
                    <a:pt x="71" y="224"/>
                  </a:cubicBezTo>
                  <a:cubicBezTo>
                    <a:pt x="71" y="224"/>
                    <a:pt x="66" y="642"/>
                    <a:pt x="66" y="647"/>
                  </a:cubicBezTo>
                  <a:cubicBezTo>
                    <a:pt x="44" y="652"/>
                    <a:pt x="23" y="656"/>
                    <a:pt x="1" y="660"/>
                  </a:cubicBezTo>
                  <a:cubicBezTo>
                    <a:pt x="0" y="665"/>
                    <a:pt x="0" y="669"/>
                    <a:pt x="0" y="673"/>
                  </a:cubicBezTo>
                  <a:cubicBezTo>
                    <a:pt x="117" y="717"/>
                    <a:pt x="232" y="759"/>
                    <a:pt x="353" y="803"/>
                  </a:cubicBezTo>
                  <a:cubicBezTo>
                    <a:pt x="478" y="762"/>
                    <a:pt x="569" y="730"/>
                    <a:pt x="716" y="680"/>
                  </a:cubicBezTo>
                  <a:cubicBezTo>
                    <a:pt x="714" y="669"/>
                    <a:pt x="713" y="659"/>
                    <a:pt x="711" y="648"/>
                  </a:cubicBezTo>
                  <a:close/>
                  <a:moveTo>
                    <a:pt x="80" y="231"/>
                  </a:moveTo>
                  <a:cubicBezTo>
                    <a:pt x="393" y="16"/>
                    <a:pt x="393" y="16"/>
                    <a:pt x="393" y="16"/>
                  </a:cubicBezTo>
                  <a:cubicBezTo>
                    <a:pt x="398" y="719"/>
                    <a:pt x="398" y="719"/>
                    <a:pt x="398" y="719"/>
                  </a:cubicBezTo>
                  <a:cubicBezTo>
                    <a:pt x="372" y="717"/>
                    <a:pt x="102" y="654"/>
                    <a:pt x="74" y="646"/>
                  </a:cubicBezTo>
                  <a:cubicBezTo>
                    <a:pt x="75" y="627"/>
                    <a:pt x="80" y="231"/>
                    <a:pt x="80" y="231"/>
                  </a:cubicBezTo>
                  <a:close/>
                  <a:moveTo>
                    <a:pt x="352" y="781"/>
                  </a:moveTo>
                  <a:cubicBezTo>
                    <a:pt x="301" y="763"/>
                    <a:pt x="38" y="673"/>
                    <a:pt x="11" y="664"/>
                  </a:cubicBezTo>
                  <a:cubicBezTo>
                    <a:pt x="31" y="660"/>
                    <a:pt x="50" y="656"/>
                    <a:pt x="69" y="652"/>
                  </a:cubicBezTo>
                  <a:cubicBezTo>
                    <a:pt x="72" y="652"/>
                    <a:pt x="74" y="653"/>
                    <a:pt x="77" y="653"/>
                  </a:cubicBezTo>
                  <a:cubicBezTo>
                    <a:pt x="109" y="662"/>
                    <a:pt x="399" y="731"/>
                    <a:pt x="399" y="731"/>
                  </a:cubicBezTo>
                  <a:cubicBezTo>
                    <a:pt x="547" y="724"/>
                    <a:pt x="547" y="724"/>
                    <a:pt x="547" y="724"/>
                  </a:cubicBezTo>
                  <a:cubicBezTo>
                    <a:pt x="478" y="744"/>
                    <a:pt x="391" y="769"/>
                    <a:pt x="352" y="781"/>
                  </a:cubicBezTo>
                  <a:close/>
                  <a:moveTo>
                    <a:pt x="159" y="645"/>
                  </a:moveTo>
                  <a:cubicBezTo>
                    <a:pt x="214" y="655"/>
                    <a:pt x="214" y="655"/>
                    <a:pt x="214" y="655"/>
                  </a:cubicBezTo>
                  <a:cubicBezTo>
                    <a:pt x="214" y="612"/>
                    <a:pt x="214" y="612"/>
                    <a:pt x="214" y="612"/>
                  </a:cubicBezTo>
                  <a:cubicBezTo>
                    <a:pt x="159" y="606"/>
                    <a:pt x="159" y="606"/>
                    <a:pt x="159" y="606"/>
                  </a:cubicBezTo>
                  <a:lnTo>
                    <a:pt x="159" y="645"/>
                  </a:lnTo>
                  <a:close/>
                  <a:moveTo>
                    <a:pt x="93" y="574"/>
                  </a:moveTo>
                  <a:cubicBezTo>
                    <a:pt x="144" y="577"/>
                    <a:pt x="144" y="577"/>
                    <a:pt x="144" y="577"/>
                  </a:cubicBezTo>
                  <a:cubicBezTo>
                    <a:pt x="144" y="538"/>
                    <a:pt x="144" y="538"/>
                    <a:pt x="144" y="538"/>
                  </a:cubicBezTo>
                  <a:cubicBezTo>
                    <a:pt x="93" y="539"/>
                    <a:pt x="93" y="539"/>
                    <a:pt x="93" y="539"/>
                  </a:cubicBezTo>
                  <a:lnTo>
                    <a:pt x="93" y="574"/>
                  </a:lnTo>
                  <a:close/>
                  <a:moveTo>
                    <a:pt x="93" y="514"/>
                  </a:moveTo>
                  <a:cubicBezTo>
                    <a:pt x="144" y="511"/>
                    <a:pt x="144" y="511"/>
                    <a:pt x="144" y="511"/>
                  </a:cubicBezTo>
                  <a:cubicBezTo>
                    <a:pt x="144" y="472"/>
                    <a:pt x="144" y="472"/>
                    <a:pt x="144" y="472"/>
                  </a:cubicBezTo>
                  <a:cubicBezTo>
                    <a:pt x="93" y="479"/>
                    <a:pt x="93" y="479"/>
                    <a:pt x="93" y="479"/>
                  </a:cubicBezTo>
                  <a:lnTo>
                    <a:pt x="93" y="514"/>
                  </a:lnTo>
                  <a:close/>
                  <a:moveTo>
                    <a:pt x="93" y="395"/>
                  </a:moveTo>
                  <a:cubicBezTo>
                    <a:pt x="144" y="380"/>
                    <a:pt x="144" y="380"/>
                    <a:pt x="144" y="380"/>
                  </a:cubicBezTo>
                  <a:cubicBezTo>
                    <a:pt x="144" y="339"/>
                    <a:pt x="144" y="339"/>
                    <a:pt x="144" y="339"/>
                  </a:cubicBezTo>
                  <a:cubicBezTo>
                    <a:pt x="93" y="358"/>
                    <a:pt x="93" y="358"/>
                    <a:pt x="93" y="358"/>
                  </a:cubicBezTo>
                  <a:lnTo>
                    <a:pt x="93" y="395"/>
                  </a:lnTo>
                  <a:close/>
                  <a:moveTo>
                    <a:pt x="93" y="336"/>
                  </a:moveTo>
                  <a:cubicBezTo>
                    <a:pt x="144" y="315"/>
                    <a:pt x="144" y="315"/>
                    <a:pt x="144" y="315"/>
                  </a:cubicBezTo>
                  <a:cubicBezTo>
                    <a:pt x="144" y="273"/>
                    <a:pt x="144" y="273"/>
                    <a:pt x="144" y="273"/>
                  </a:cubicBezTo>
                  <a:cubicBezTo>
                    <a:pt x="93" y="298"/>
                    <a:pt x="93" y="298"/>
                    <a:pt x="93" y="298"/>
                  </a:cubicBezTo>
                  <a:lnTo>
                    <a:pt x="93" y="336"/>
                  </a:lnTo>
                  <a:close/>
                  <a:moveTo>
                    <a:pt x="93" y="277"/>
                  </a:moveTo>
                  <a:cubicBezTo>
                    <a:pt x="144" y="250"/>
                    <a:pt x="144" y="250"/>
                    <a:pt x="144" y="250"/>
                  </a:cubicBezTo>
                  <a:cubicBezTo>
                    <a:pt x="144" y="206"/>
                    <a:pt x="144" y="206"/>
                    <a:pt x="144" y="206"/>
                  </a:cubicBezTo>
                  <a:cubicBezTo>
                    <a:pt x="93" y="238"/>
                    <a:pt x="93" y="238"/>
                    <a:pt x="93" y="238"/>
                  </a:cubicBezTo>
                  <a:lnTo>
                    <a:pt x="93" y="277"/>
                  </a:lnTo>
                  <a:close/>
                  <a:moveTo>
                    <a:pt x="373" y="441"/>
                  </a:moveTo>
                  <a:cubicBezTo>
                    <a:pt x="309" y="450"/>
                    <a:pt x="309" y="450"/>
                    <a:pt x="309" y="450"/>
                  </a:cubicBezTo>
                  <a:cubicBezTo>
                    <a:pt x="309" y="500"/>
                    <a:pt x="309" y="500"/>
                    <a:pt x="309" y="500"/>
                  </a:cubicBezTo>
                  <a:cubicBezTo>
                    <a:pt x="374" y="496"/>
                    <a:pt x="374" y="496"/>
                    <a:pt x="374" y="496"/>
                  </a:cubicBezTo>
                  <a:lnTo>
                    <a:pt x="373" y="441"/>
                  </a:lnTo>
                  <a:close/>
                  <a:moveTo>
                    <a:pt x="372" y="253"/>
                  </a:moveTo>
                  <a:cubicBezTo>
                    <a:pt x="309" y="277"/>
                    <a:pt x="309" y="277"/>
                    <a:pt x="309" y="277"/>
                  </a:cubicBezTo>
                  <a:cubicBezTo>
                    <a:pt x="309" y="330"/>
                    <a:pt x="309" y="330"/>
                    <a:pt x="309" y="330"/>
                  </a:cubicBezTo>
                  <a:cubicBezTo>
                    <a:pt x="372" y="310"/>
                    <a:pt x="372" y="310"/>
                    <a:pt x="372" y="310"/>
                  </a:cubicBezTo>
                  <a:lnTo>
                    <a:pt x="372" y="253"/>
                  </a:lnTo>
                  <a:close/>
                  <a:moveTo>
                    <a:pt x="371" y="159"/>
                  </a:moveTo>
                  <a:cubicBezTo>
                    <a:pt x="309" y="190"/>
                    <a:pt x="309" y="190"/>
                    <a:pt x="309" y="190"/>
                  </a:cubicBezTo>
                  <a:cubicBezTo>
                    <a:pt x="309" y="245"/>
                    <a:pt x="309" y="245"/>
                    <a:pt x="309" y="245"/>
                  </a:cubicBezTo>
                  <a:cubicBezTo>
                    <a:pt x="372" y="218"/>
                    <a:pt x="372" y="218"/>
                    <a:pt x="372" y="218"/>
                  </a:cubicBezTo>
                  <a:lnTo>
                    <a:pt x="371" y="159"/>
                  </a:lnTo>
                  <a:close/>
                  <a:moveTo>
                    <a:pt x="373" y="347"/>
                  </a:moveTo>
                  <a:cubicBezTo>
                    <a:pt x="309" y="363"/>
                    <a:pt x="309" y="363"/>
                    <a:pt x="309" y="363"/>
                  </a:cubicBezTo>
                  <a:cubicBezTo>
                    <a:pt x="309" y="415"/>
                    <a:pt x="309" y="415"/>
                    <a:pt x="309" y="415"/>
                  </a:cubicBezTo>
                  <a:cubicBezTo>
                    <a:pt x="373" y="403"/>
                    <a:pt x="373" y="403"/>
                    <a:pt x="373" y="403"/>
                  </a:cubicBezTo>
                  <a:lnTo>
                    <a:pt x="373" y="347"/>
                  </a:lnTo>
                  <a:close/>
                  <a:moveTo>
                    <a:pt x="370" y="64"/>
                  </a:moveTo>
                  <a:cubicBezTo>
                    <a:pt x="309" y="103"/>
                    <a:pt x="309" y="103"/>
                    <a:pt x="309" y="103"/>
                  </a:cubicBezTo>
                  <a:cubicBezTo>
                    <a:pt x="309" y="160"/>
                    <a:pt x="309" y="160"/>
                    <a:pt x="309" y="160"/>
                  </a:cubicBezTo>
                  <a:cubicBezTo>
                    <a:pt x="371" y="126"/>
                    <a:pt x="371" y="126"/>
                    <a:pt x="371" y="126"/>
                  </a:cubicBezTo>
                  <a:lnTo>
                    <a:pt x="370" y="64"/>
                  </a:lnTo>
                  <a:close/>
                  <a:moveTo>
                    <a:pt x="93" y="634"/>
                  </a:moveTo>
                  <a:cubicBezTo>
                    <a:pt x="144" y="643"/>
                    <a:pt x="144" y="643"/>
                    <a:pt x="144" y="643"/>
                  </a:cubicBezTo>
                  <a:cubicBezTo>
                    <a:pt x="144" y="604"/>
                    <a:pt x="144" y="604"/>
                    <a:pt x="144" y="604"/>
                  </a:cubicBezTo>
                  <a:cubicBezTo>
                    <a:pt x="93" y="599"/>
                    <a:pt x="93" y="599"/>
                    <a:pt x="93" y="599"/>
                  </a:cubicBezTo>
                  <a:lnTo>
                    <a:pt x="93" y="634"/>
                  </a:lnTo>
                  <a:close/>
                  <a:moveTo>
                    <a:pt x="374" y="535"/>
                  </a:moveTo>
                  <a:cubicBezTo>
                    <a:pt x="309" y="536"/>
                    <a:pt x="309" y="536"/>
                    <a:pt x="309" y="536"/>
                  </a:cubicBezTo>
                  <a:cubicBezTo>
                    <a:pt x="309" y="586"/>
                    <a:pt x="309" y="586"/>
                    <a:pt x="309" y="586"/>
                  </a:cubicBezTo>
                  <a:cubicBezTo>
                    <a:pt x="374" y="590"/>
                    <a:pt x="374" y="590"/>
                    <a:pt x="374" y="590"/>
                  </a:cubicBezTo>
                  <a:lnTo>
                    <a:pt x="374" y="535"/>
                  </a:lnTo>
                  <a:close/>
                  <a:moveTo>
                    <a:pt x="93" y="455"/>
                  </a:moveTo>
                  <a:cubicBezTo>
                    <a:pt x="144" y="445"/>
                    <a:pt x="144" y="445"/>
                    <a:pt x="144" y="445"/>
                  </a:cubicBezTo>
                  <a:cubicBezTo>
                    <a:pt x="144" y="406"/>
                    <a:pt x="144" y="406"/>
                    <a:pt x="144" y="406"/>
                  </a:cubicBezTo>
                  <a:cubicBezTo>
                    <a:pt x="93" y="419"/>
                    <a:pt x="93" y="419"/>
                    <a:pt x="93" y="419"/>
                  </a:cubicBezTo>
                  <a:lnTo>
                    <a:pt x="93" y="455"/>
                  </a:lnTo>
                  <a:close/>
                  <a:moveTo>
                    <a:pt x="229" y="354"/>
                  </a:moveTo>
                  <a:cubicBezTo>
                    <a:pt x="294" y="334"/>
                    <a:pt x="294" y="334"/>
                    <a:pt x="294" y="334"/>
                  </a:cubicBezTo>
                  <a:cubicBezTo>
                    <a:pt x="294" y="282"/>
                    <a:pt x="294" y="282"/>
                    <a:pt x="294" y="282"/>
                  </a:cubicBezTo>
                  <a:cubicBezTo>
                    <a:pt x="229" y="307"/>
                    <a:pt x="229" y="307"/>
                    <a:pt x="229" y="307"/>
                  </a:cubicBezTo>
                  <a:lnTo>
                    <a:pt x="229" y="354"/>
                  </a:lnTo>
                  <a:close/>
                  <a:moveTo>
                    <a:pt x="229" y="582"/>
                  </a:moveTo>
                  <a:cubicBezTo>
                    <a:pt x="294" y="585"/>
                    <a:pt x="294" y="585"/>
                    <a:pt x="294" y="585"/>
                  </a:cubicBezTo>
                  <a:cubicBezTo>
                    <a:pt x="294" y="536"/>
                    <a:pt x="294" y="536"/>
                    <a:pt x="294" y="536"/>
                  </a:cubicBezTo>
                  <a:cubicBezTo>
                    <a:pt x="229" y="537"/>
                    <a:pt x="229" y="537"/>
                    <a:pt x="229" y="537"/>
                  </a:cubicBezTo>
                  <a:lnTo>
                    <a:pt x="229" y="582"/>
                  </a:lnTo>
                  <a:close/>
                  <a:moveTo>
                    <a:pt x="229" y="505"/>
                  </a:moveTo>
                  <a:cubicBezTo>
                    <a:pt x="294" y="501"/>
                    <a:pt x="294" y="501"/>
                    <a:pt x="294" y="501"/>
                  </a:cubicBezTo>
                  <a:cubicBezTo>
                    <a:pt x="294" y="452"/>
                    <a:pt x="294" y="452"/>
                    <a:pt x="294" y="452"/>
                  </a:cubicBezTo>
                  <a:cubicBezTo>
                    <a:pt x="229" y="460"/>
                    <a:pt x="229" y="460"/>
                    <a:pt x="229" y="460"/>
                  </a:cubicBezTo>
                  <a:lnTo>
                    <a:pt x="229" y="505"/>
                  </a:lnTo>
                  <a:close/>
                  <a:moveTo>
                    <a:pt x="229" y="430"/>
                  </a:moveTo>
                  <a:cubicBezTo>
                    <a:pt x="294" y="418"/>
                    <a:pt x="294" y="418"/>
                    <a:pt x="294" y="418"/>
                  </a:cubicBezTo>
                  <a:cubicBezTo>
                    <a:pt x="294" y="367"/>
                    <a:pt x="294" y="367"/>
                    <a:pt x="294" y="367"/>
                  </a:cubicBezTo>
                  <a:cubicBezTo>
                    <a:pt x="229" y="384"/>
                    <a:pt x="229" y="384"/>
                    <a:pt x="229" y="384"/>
                  </a:cubicBezTo>
                  <a:lnTo>
                    <a:pt x="229" y="430"/>
                  </a:lnTo>
                  <a:close/>
                  <a:moveTo>
                    <a:pt x="309" y="622"/>
                  </a:moveTo>
                  <a:cubicBezTo>
                    <a:pt x="309" y="672"/>
                    <a:pt x="309" y="672"/>
                    <a:pt x="309" y="672"/>
                  </a:cubicBezTo>
                  <a:cubicBezTo>
                    <a:pt x="375" y="684"/>
                    <a:pt x="375" y="684"/>
                    <a:pt x="375" y="684"/>
                  </a:cubicBezTo>
                  <a:cubicBezTo>
                    <a:pt x="375" y="629"/>
                    <a:pt x="375" y="629"/>
                    <a:pt x="375" y="629"/>
                  </a:cubicBezTo>
                  <a:lnTo>
                    <a:pt x="309" y="622"/>
                  </a:lnTo>
                  <a:close/>
                  <a:moveTo>
                    <a:pt x="159" y="578"/>
                  </a:moveTo>
                  <a:cubicBezTo>
                    <a:pt x="214" y="581"/>
                    <a:pt x="214" y="581"/>
                    <a:pt x="214" y="581"/>
                  </a:cubicBezTo>
                  <a:cubicBezTo>
                    <a:pt x="214" y="537"/>
                    <a:pt x="214" y="537"/>
                    <a:pt x="214" y="537"/>
                  </a:cubicBezTo>
                  <a:cubicBezTo>
                    <a:pt x="159" y="538"/>
                    <a:pt x="159" y="538"/>
                    <a:pt x="159" y="538"/>
                  </a:cubicBezTo>
                  <a:lnTo>
                    <a:pt x="159" y="578"/>
                  </a:lnTo>
                  <a:close/>
                  <a:moveTo>
                    <a:pt x="229" y="279"/>
                  </a:moveTo>
                  <a:cubicBezTo>
                    <a:pt x="294" y="251"/>
                    <a:pt x="294" y="251"/>
                    <a:pt x="294" y="251"/>
                  </a:cubicBezTo>
                  <a:cubicBezTo>
                    <a:pt x="294" y="197"/>
                    <a:pt x="294" y="197"/>
                    <a:pt x="294" y="197"/>
                  </a:cubicBezTo>
                  <a:cubicBezTo>
                    <a:pt x="229" y="230"/>
                    <a:pt x="229" y="230"/>
                    <a:pt x="229" y="230"/>
                  </a:cubicBezTo>
                  <a:lnTo>
                    <a:pt x="229" y="279"/>
                  </a:lnTo>
                  <a:close/>
                  <a:moveTo>
                    <a:pt x="229" y="203"/>
                  </a:moveTo>
                  <a:cubicBezTo>
                    <a:pt x="294" y="168"/>
                    <a:pt x="294" y="168"/>
                    <a:pt x="294" y="168"/>
                  </a:cubicBezTo>
                  <a:cubicBezTo>
                    <a:pt x="294" y="112"/>
                    <a:pt x="294" y="112"/>
                    <a:pt x="294" y="112"/>
                  </a:cubicBezTo>
                  <a:cubicBezTo>
                    <a:pt x="229" y="153"/>
                    <a:pt x="229" y="153"/>
                    <a:pt x="229" y="153"/>
                  </a:cubicBezTo>
                  <a:lnTo>
                    <a:pt x="229" y="203"/>
                  </a:lnTo>
                  <a:close/>
                  <a:moveTo>
                    <a:pt x="159" y="443"/>
                  </a:moveTo>
                  <a:cubicBezTo>
                    <a:pt x="214" y="432"/>
                    <a:pt x="214" y="432"/>
                    <a:pt x="214" y="432"/>
                  </a:cubicBezTo>
                  <a:cubicBezTo>
                    <a:pt x="214" y="388"/>
                    <a:pt x="214" y="388"/>
                    <a:pt x="214" y="388"/>
                  </a:cubicBezTo>
                  <a:cubicBezTo>
                    <a:pt x="159" y="402"/>
                    <a:pt x="159" y="402"/>
                    <a:pt x="159" y="402"/>
                  </a:cubicBezTo>
                  <a:lnTo>
                    <a:pt x="159" y="443"/>
                  </a:lnTo>
                  <a:close/>
                  <a:moveTo>
                    <a:pt x="159" y="375"/>
                  </a:moveTo>
                  <a:cubicBezTo>
                    <a:pt x="214" y="359"/>
                    <a:pt x="214" y="359"/>
                    <a:pt x="214" y="359"/>
                  </a:cubicBezTo>
                  <a:cubicBezTo>
                    <a:pt x="214" y="313"/>
                    <a:pt x="214" y="313"/>
                    <a:pt x="214" y="313"/>
                  </a:cubicBezTo>
                  <a:cubicBezTo>
                    <a:pt x="159" y="334"/>
                    <a:pt x="159" y="334"/>
                    <a:pt x="159" y="334"/>
                  </a:cubicBezTo>
                  <a:lnTo>
                    <a:pt x="159" y="375"/>
                  </a:lnTo>
                  <a:close/>
                  <a:moveTo>
                    <a:pt x="229" y="658"/>
                  </a:moveTo>
                  <a:cubicBezTo>
                    <a:pt x="294" y="669"/>
                    <a:pt x="294" y="669"/>
                    <a:pt x="294" y="669"/>
                  </a:cubicBezTo>
                  <a:cubicBezTo>
                    <a:pt x="294" y="620"/>
                    <a:pt x="294" y="620"/>
                    <a:pt x="294" y="620"/>
                  </a:cubicBezTo>
                  <a:cubicBezTo>
                    <a:pt x="229" y="613"/>
                    <a:pt x="229" y="613"/>
                    <a:pt x="229" y="613"/>
                  </a:cubicBezTo>
                  <a:lnTo>
                    <a:pt x="229" y="658"/>
                  </a:lnTo>
                  <a:close/>
                  <a:moveTo>
                    <a:pt x="159" y="510"/>
                  </a:moveTo>
                  <a:cubicBezTo>
                    <a:pt x="214" y="506"/>
                    <a:pt x="214" y="506"/>
                    <a:pt x="214" y="506"/>
                  </a:cubicBezTo>
                  <a:cubicBezTo>
                    <a:pt x="214" y="462"/>
                    <a:pt x="214" y="462"/>
                    <a:pt x="214" y="462"/>
                  </a:cubicBezTo>
                  <a:cubicBezTo>
                    <a:pt x="159" y="470"/>
                    <a:pt x="159" y="470"/>
                    <a:pt x="159" y="470"/>
                  </a:cubicBezTo>
                  <a:lnTo>
                    <a:pt x="159" y="510"/>
                  </a:lnTo>
                  <a:close/>
                  <a:moveTo>
                    <a:pt x="159" y="309"/>
                  </a:moveTo>
                  <a:cubicBezTo>
                    <a:pt x="214" y="285"/>
                    <a:pt x="214" y="285"/>
                    <a:pt x="214" y="285"/>
                  </a:cubicBezTo>
                  <a:cubicBezTo>
                    <a:pt x="214" y="238"/>
                    <a:pt x="214" y="238"/>
                    <a:pt x="214" y="238"/>
                  </a:cubicBezTo>
                  <a:cubicBezTo>
                    <a:pt x="159" y="265"/>
                    <a:pt x="159" y="265"/>
                    <a:pt x="159" y="265"/>
                  </a:cubicBezTo>
                  <a:lnTo>
                    <a:pt x="159" y="309"/>
                  </a:lnTo>
                  <a:close/>
                  <a:moveTo>
                    <a:pt x="159" y="242"/>
                  </a:moveTo>
                  <a:cubicBezTo>
                    <a:pt x="214" y="212"/>
                    <a:pt x="214" y="212"/>
                    <a:pt x="214" y="212"/>
                  </a:cubicBezTo>
                  <a:cubicBezTo>
                    <a:pt x="214" y="162"/>
                    <a:pt x="214" y="162"/>
                    <a:pt x="214" y="162"/>
                  </a:cubicBezTo>
                  <a:cubicBezTo>
                    <a:pt x="159" y="197"/>
                    <a:pt x="159" y="197"/>
                    <a:pt x="159" y="197"/>
                  </a:cubicBezTo>
                  <a:lnTo>
                    <a:pt x="159" y="242"/>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grpSp>
      <p:grpSp>
        <p:nvGrpSpPr>
          <p:cNvPr id="883" name="Group 882"/>
          <p:cNvGrpSpPr>
            <a:grpSpLocks noChangeAspect="1"/>
          </p:cNvGrpSpPr>
          <p:nvPr/>
        </p:nvGrpSpPr>
        <p:grpSpPr bwMode="auto">
          <a:xfrm>
            <a:off x="6574834" y="5473689"/>
            <a:ext cx="501650" cy="485775"/>
            <a:chOff x="4071" y="3271"/>
            <a:chExt cx="316" cy="306"/>
          </a:xfrm>
        </p:grpSpPr>
        <p:sp>
          <p:nvSpPr>
            <p:cNvPr id="1012" name="AutoShape 671"/>
            <p:cNvSpPr>
              <a:spLocks noChangeAspect="1" noChangeArrowheads="1" noTextEdit="1"/>
            </p:cNvSpPr>
            <p:nvPr/>
          </p:nvSpPr>
          <p:spPr bwMode="auto">
            <a:xfrm>
              <a:off x="4071" y="3271"/>
              <a:ext cx="316" cy="3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13" name="Rectangle 1012"/>
            <p:cNvSpPr>
              <a:spLocks noChangeArrowheads="1"/>
            </p:cNvSpPr>
            <p:nvPr/>
          </p:nvSpPr>
          <p:spPr bwMode="auto">
            <a:xfrm>
              <a:off x="4080" y="3280"/>
              <a:ext cx="298" cy="23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14" name="Freeform 1013"/>
            <p:cNvSpPr>
              <a:spLocks noEditPoints="1"/>
            </p:cNvSpPr>
            <p:nvPr/>
          </p:nvSpPr>
          <p:spPr bwMode="auto">
            <a:xfrm>
              <a:off x="4071" y="3271"/>
              <a:ext cx="316" cy="257"/>
            </a:xfrm>
            <a:custGeom>
              <a:avLst/>
              <a:gdLst>
                <a:gd name="T0" fmla="*/ 298 w 316"/>
                <a:gd name="T1" fmla="*/ 18 h 257"/>
                <a:gd name="T2" fmla="*/ 298 w 316"/>
                <a:gd name="T3" fmla="*/ 238 h 257"/>
                <a:gd name="T4" fmla="*/ 18 w 316"/>
                <a:gd name="T5" fmla="*/ 238 h 257"/>
                <a:gd name="T6" fmla="*/ 18 w 316"/>
                <a:gd name="T7" fmla="*/ 18 h 257"/>
                <a:gd name="T8" fmla="*/ 298 w 316"/>
                <a:gd name="T9" fmla="*/ 18 h 257"/>
                <a:gd name="T10" fmla="*/ 316 w 316"/>
                <a:gd name="T11" fmla="*/ 0 h 257"/>
                <a:gd name="T12" fmla="*/ 0 w 316"/>
                <a:gd name="T13" fmla="*/ 0 h 257"/>
                <a:gd name="T14" fmla="*/ 0 w 316"/>
                <a:gd name="T15" fmla="*/ 257 h 257"/>
                <a:gd name="T16" fmla="*/ 316 w 316"/>
                <a:gd name="T17" fmla="*/ 257 h 257"/>
                <a:gd name="T18" fmla="*/ 316 w 316"/>
                <a:gd name="T19" fmla="*/ 0 h 257"/>
                <a:gd name="T20" fmla="*/ 316 w 316"/>
                <a:gd name="T21"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257">
                  <a:moveTo>
                    <a:pt x="298" y="18"/>
                  </a:moveTo>
                  <a:lnTo>
                    <a:pt x="298" y="238"/>
                  </a:lnTo>
                  <a:lnTo>
                    <a:pt x="18" y="238"/>
                  </a:lnTo>
                  <a:lnTo>
                    <a:pt x="18" y="18"/>
                  </a:lnTo>
                  <a:lnTo>
                    <a:pt x="298" y="18"/>
                  </a:lnTo>
                  <a:close/>
                  <a:moveTo>
                    <a:pt x="316" y="0"/>
                  </a:moveTo>
                  <a:lnTo>
                    <a:pt x="0" y="0"/>
                  </a:lnTo>
                  <a:lnTo>
                    <a:pt x="0" y="257"/>
                  </a:lnTo>
                  <a:lnTo>
                    <a:pt x="316" y="257"/>
                  </a:lnTo>
                  <a:lnTo>
                    <a:pt x="316" y="0"/>
                  </a:lnTo>
                  <a:lnTo>
                    <a:pt x="316" y="0"/>
                  </a:ln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15" name="Freeform 1014"/>
            <p:cNvSpPr>
              <a:spLocks noEditPoints="1"/>
            </p:cNvSpPr>
            <p:nvPr/>
          </p:nvSpPr>
          <p:spPr bwMode="auto">
            <a:xfrm>
              <a:off x="4071" y="3271"/>
              <a:ext cx="316" cy="257"/>
            </a:xfrm>
            <a:custGeom>
              <a:avLst/>
              <a:gdLst>
                <a:gd name="T0" fmla="*/ 298 w 316"/>
                <a:gd name="T1" fmla="*/ 18 h 257"/>
                <a:gd name="T2" fmla="*/ 298 w 316"/>
                <a:gd name="T3" fmla="*/ 238 h 257"/>
                <a:gd name="T4" fmla="*/ 18 w 316"/>
                <a:gd name="T5" fmla="*/ 238 h 257"/>
                <a:gd name="T6" fmla="*/ 18 w 316"/>
                <a:gd name="T7" fmla="*/ 18 h 257"/>
                <a:gd name="T8" fmla="*/ 298 w 316"/>
                <a:gd name="T9" fmla="*/ 18 h 257"/>
                <a:gd name="T10" fmla="*/ 316 w 316"/>
                <a:gd name="T11" fmla="*/ 0 h 257"/>
                <a:gd name="T12" fmla="*/ 0 w 316"/>
                <a:gd name="T13" fmla="*/ 0 h 257"/>
                <a:gd name="T14" fmla="*/ 0 w 316"/>
                <a:gd name="T15" fmla="*/ 257 h 257"/>
                <a:gd name="T16" fmla="*/ 316 w 316"/>
                <a:gd name="T17" fmla="*/ 257 h 257"/>
                <a:gd name="T18" fmla="*/ 316 w 316"/>
                <a:gd name="T19" fmla="*/ 0 h 257"/>
                <a:gd name="T20" fmla="*/ 316 w 316"/>
                <a:gd name="T21"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257">
                  <a:moveTo>
                    <a:pt x="298" y="18"/>
                  </a:moveTo>
                  <a:lnTo>
                    <a:pt x="298" y="238"/>
                  </a:lnTo>
                  <a:lnTo>
                    <a:pt x="18" y="238"/>
                  </a:lnTo>
                  <a:lnTo>
                    <a:pt x="18" y="18"/>
                  </a:lnTo>
                  <a:lnTo>
                    <a:pt x="298" y="18"/>
                  </a:lnTo>
                  <a:moveTo>
                    <a:pt x="316" y="0"/>
                  </a:moveTo>
                  <a:lnTo>
                    <a:pt x="0" y="0"/>
                  </a:lnTo>
                  <a:lnTo>
                    <a:pt x="0" y="257"/>
                  </a:lnTo>
                  <a:lnTo>
                    <a:pt x="316" y="257"/>
                  </a:lnTo>
                  <a:lnTo>
                    <a:pt x="316" y="0"/>
                  </a:lnTo>
                  <a:lnTo>
                    <a:pt x="3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16" name="Freeform 1015"/>
            <p:cNvSpPr>
              <a:spLocks/>
            </p:cNvSpPr>
            <p:nvPr/>
          </p:nvSpPr>
          <p:spPr bwMode="auto">
            <a:xfrm>
              <a:off x="4176" y="3524"/>
              <a:ext cx="106" cy="53"/>
            </a:xfrm>
            <a:custGeom>
              <a:avLst/>
              <a:gdLst>
                <a:gd name="T0" fmla="*/ 106 w 106"/>
                <a:gd name="T1" fmla="*/ 0 h 53"/>
                <a:gd name="T2" fmla="*/ 53 w 106"/>
                <a:gd name="T3" fmla="*/ 53 h 53"/>
                <a:gd name="T4" fmla="*/ 0 w 106"/>
                <a:gd name="T5" fmla="*/ 0 h 53"/>
                <a:gd name="T6" fmla="*/ 106 w 106"/>
                <a:gd name="T7" fmla="*/ 0 h 53"/>
              </a:gdLst>
              <a:ahLst/>
              <a:cxnLst>
                <a:cxn ang="0">
                  <a:pos x="T0" y="T1"/>
                </a:cxn>
                <a:cxn ang="0">
                  <a:pos x="T2" y="T3"/>
                </a:cxn>
                <a:cxn ang="0">
                  <a:pos x="T4" y="T5"/>
                </a:cxn>
                <a:cxn ang="0">
                  <a:pos x="T6" y="T7"/>
                </a:cxn>
              </a:cxnLst>
              <a:rect l="0" t="0" r="r" b="b"/>
              <a:pathLst>
                <a:path w="106" h="53">
                  <a:moveTo>
                    <a:pt x="106" y="0"/>
                  </a:moveTo>
                  <a:lnTo>
                    <a:pt x="53" y="53"/>
                  </a:lnTo>
                  <a:lnTo>
                    <a:pt x="0" y="0"/>
                  </a:lnTo>
                  <a:lnTo>
                    <a:pt x="106" y="0"/>
                  </a:ln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17" name="Freeform 1016"/>
            <p:cNvSpPr>
              <a:spLocks/>
            </p:cNvSpPr>
            <p:nvPr/>
          </p:nvSpPr>
          <p:spPr bwMode="auto">
            <a:xfrm>
              <a:off x="4176" y="3494"/>
              <a:ext cx="106" cy="53"/>
            </a:xfrm>
            <a:custGeom>
              <a:avLst/>
              <a:gdLst>
                <a:gd name="T0" fmla="*/ 106 w 106"/>
                <a:gd name="T1" fmla="*/ 0 h 53"/>
                <a:gd name="T2" fmla="*/ 53 w 106"/>
                <a:gd name="T3" fmla="*/ 53 h 53"/>
                <a:gd name="T4" fmla="*/ 0 w 106"/>
                <a:gd name="T5" fmla="*/ 0 h 53"/>
                <a:gd name="T6" fmla="*/ 106 w 106"/>
                <a:gd name="T7" fmla="*/ 0 h 53"/>
              </a:gdLst>
              <a:ahLst/>
              <a:cxnLst>
                <a:cxn ang="0">
                  <a:pos x="T0" y="T1"/>
                </a:cxn>
                <a:cxn ang="0">
                  <a:pos x="T2" y="T3"/>
                </a:cxn>
                <a:cxn ang="0">
                  <a:pos x="T4" y="T5"/>
                </a:cxn>
                <a:cxn ang="0">
                  <a:pos x="T6" y="T7"/>
                </a:cxn>
              </a:cxnLst>
              <a:rect l="0" t="0" r="r" b="b"/>
              <a:pathLst>
                <a:path w="106" h="53">
                  <a:moveTo>
                    <a:pt x="106" y="0"/>
                  </a:moveTo>
                  <a:lnTo>
                    <a:pt x="53" y="53"/>
                  </a:lnTo>
                  <a:lnTo>
                    <a:pt x="0" y="0"/>
                  </a:lnTo>
                  <a:lnTo>
                    <a:pt x="1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18" name="Freeform 1017"/>
            <p:cNvSpPr>
              <a:spLocks noEditPoints="1"/>
            </p:cNvSpPr>
            <p:nvPr/>
          </p:nvSpPr>
          <p:spPr bwMode="auto">
            <a:xfrm>
              <a:off x="4120" y="3315"/>
              <a:ext cx="215" cy="171"/>
            </a:xfrm>
            <a:custGeom>
              <a:avLst/>
              <a:gdLst>
                <a:gd name="T0" fmla="*/ 65 w 604"/>
                <a:gd name="T1" fmla="*/ 354 h 480"/>
                <a:gd name="T2" fmla="*/ 9 w 604"/>
                <a:gd name="T3" fmla="*/ 363 h 480"/>
                <a:gd name="T4" fmla="*/ 458 w 604"/>
                <a:gd name="T5" fmla="*/ 415 h 480"/>
                <a:gd name="T6" fmla="*/ 337 w 604"/>
                <a:gd name="T7" fmla="*/ 419 h 480"/>
                <a:gd name="T8" fmla="*/ 174 w 604"/>
                <a:gd name="T9" fmla="*/ 297 h 480"/>
                <a:gd name="T10" fmla="*/ 191 w 604"/>
                <a:gd name="T11" fmla="*/ 293 h 480"/>
                <a:gd name="T12" fmla="*/ 136 w 604"/>
                <a:gd name="T13" fmla="*/ 362 h 480"/>
                <a:gd name="T14" fmla="*/ 142 w 604"/>
                <a:gd name="T15" fmla="*/ 297 h 480"/>
                <a:gd name="T16" fmla="*/ 170 w 604"/>
                <a:gd name="T17" fmla="*/ 367 h 480"/>
                <a:gd name="T18" fmla="*/ 125 w 604"/>
                <a:gd name="T19" fmla="*/ 284 h 480"/>
                <a:gd name="T20" fmla="*/ 196 w 604"/>
                <a:gd name="T21" fmla="*/ 380 h 480"/>
                <a:gd name="T22" fmla="*/ 331 w 604"/>
                <a:gd name="T23" fmla="*/ 369 h 480"/>
                <a:gd name="T24" fmla="*/ 222 w 604"/>
                <a:gd name="T25" fmla="*/ 283 h 480"/>
                <a:gd name="T26" fmla="*/ 331 w 604"/>
                <a:gd name="T27" fmla="*/ 242 h 480"/>
                <a:gd name="T28" fmla="*/ 222 w 604"/>
                <a:gd name="T29" fmla="*/ 189 h 480"/>
                <a:gd name="T30" fmla="*/ 331 w 604"/>
                <a:gd name="T31" fmla="*/ 129 h 480"/>
                <a:gd name="T32" fmla="*/ 222 w 604"/>
                <a:gd name="T33" fmla="*/ 97 h 480"/>
                <a:gd name="T34" fmla="*/ 331 w 604"/>
                <a:gd name="T35" fmla="*/ 13 h 480"/>
                <a:gd name="T36" fmla="*/ 67 w 604"/>
                <a:gd name="T37" fmla="*/ 158 h 480"/>
                <a:gd name="T38" fmla="*/ 108 w 604"/>
                <a:gd name="T39" fmla="*/ 187 h 480"/>
                <a:gd name="T40" fmla="*/ 66 w 604"/>
                <a:gd name="T41" fmla="*/ 222 h 480"/>
                <a:gd name="T42" fmla="*/ 107 w 604"/>
                <a:gd name="T43" fmla="*/ 259 h 480"/>
                <a:gd name="T44" fmla="*/ 64 w 604"/>
                <a:gd name="T45" fmla="*/ 284 h 480"/>
                <a:gd name="T46" fmla="*/ 106 w 604"/>
                <a:gd name="T47" fmla="*/ 334 h 480"/>
                <a:gd name="T48" fmla="*/ 63 w 604"/>
                <a:gd name="T49" fmla="*/ 348 h 480"/>
                <a:gd name="T50" fmla="*/ 125 w 604"/>
                <a:gd name="T51" fmla="*/ 284 h 480"/>
                <a:gd name="T52" fmla="*/ 196 w 604"/>
                <a:gd name="T53" fmla="*/ 107 h 480"/>
                <a:gd name="T54" fmla="*/ 126 w 604"/>
                <a:gd name="T55" fmla="*/ 182 h 480"/>
                <a:gd name="T56" fmla="*/ 126 w 604"/>
                <a:gd name="T57" fmla="*/ 209 h 480"/>
                <a:gd name="T58" fmla="*/ 196 w 604"/>
                <a:gd name="T59" fmla="*/ 252 h 480"/>
                <a:gd name="T60" fmla="*/ 126 w 604"/>
                <a:gd name="T61" fmla="*/ 209 h 480"/>
                <a:gd name="T62" fmla="*/ 0 w 604"/>
                <a:gd name="T63" fmla="*/ 371 h 480"/>
                <a:gd name="T64" fmla="*/ 56 w 604"/>
                <a:gd name="T65" fmla="*/ 349 h 480"/>
                <a:gd name="T66" fmla="*/ 331 w 604"/>
                <a:gd name="T67" fmla="*/ 0 h 480"/>
                <a:gd name="T68" fmla="*/ 582 w 604"/>
                <a:gd name="T69" fmla="*/ 345 h 480"/>
                <a:gd name="T70" fmla="*/ 604 w 604"/>
                <a:gd name="T71" fmla="*/ 377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04" h="480">
                  <a:moveTo>
                    <a:pt x="337" y="419"/>
                  </a:moveTo>
                  <a:cubicBezTo>
                    <a:pt x="337" y="419"/>
                    <a:pt x="92" y="362"/>
                    <a:pt x="65" y="354"/>
                  </a:cubicBezTo>
                  <a:cubicBezTo>
                    <a:pt x="63" y="354"/>
                    <a:pt x="61" y="353"/>
                    <a:pt x="59" y="353"/>
                  </a:cubicBezTo>
                  <a:cubicBezTo>
                    <a:pt x="42" y="356"/>
                    <a:pt x="26" y="360"/>
                    <a:pt x="9" y="363"/>
                  </a:cubicBezTo>
                  <a:cubicBezTo>
                    <a:pt x="33" y="371"/>
                    <a:pt x="255" y="447"/>
                    <a:pt x="298" y="462"/>
                  </a:cubicBezTo>
                  <a:cubicBezTo>
                    <a:pt x="330" y="452"/>
                    <a:pt x="401" y="431"/>
                    <a:pt x="458" y="415"/>
                  </a:cubicBezTo>
                  <a:cubicBezTo>
                    <a:pt x="337" y="419"/>
                    <a:pt x="337" y="419"/>
                    <a:pt x="337" y="419"/>
                  </a:cubicBezTo>
                  <a:cubicBezTo>
                    <a:pt x="337" y="420"/>
                    <a:pt x="337" y="419"/>
                    <a:pt x="337" y="419"/>
                  </a:cubicBezTo>
                  <a:close/>
                  <a:moveTo>
                    <a:pt x="174" y="368"/>
                  </a:moveTo>
                  <a:cubicBezTo>
                    <a:pt x="174" y="297"/>
                    <a:pt x="174" y="297"/>
                    <a:pt x="174" y="297"/>
                  </a:cubicBezTo>
                  <a:cubicBezTo>
                    <a:pt x="191" y="297"/>
                    <a:pt x="191" y="297"/>
                    <a:pt x="191" y="297"/>
                  </a:cubicBezTo>
                  <a:cubicBezTo>
                    <a:pt x="191" y="293"/>
                    <a:pt x="191" y="293"/>
                    <a:pt x="191" y="293"/>
                  </a:cubicBezTo>
                  <a:cubicBezTo>
                    <a:pt x="137" y="293"/>
                    <a:pt x="137" y="293"/>
                    <a:pt x="137" y="293"/>
                  </a:cubicBezTo>
                  <a:cubicBezTo>
                    <a:pt x="136" y="362"/>
                    <a:pt x="136" y="362"/>
                    <a:pt x="136" y="362"/>
                  </a:cubicBezTo>
                  <a:cubicBezTo>
                    <a:pt x="141" y="361"/>
                    <a:pt x="141" y="361"/>
                    <a:pt x="141" y="361"/>
                  </a:cubicBezTo>
                  <a:cubicBezTo>
                    <a:pt x="142" y="297"/>
                    <a:pt x="142" y="297"/>
                    <a:pt x="142" y="297"/>
                  </a:cubicBezTo>
                  <a:cubicBezTo>
                    <a:pt x="170" y="297"/>
                    <a:pt x="170" y="297"/>
                    <a:pt x="170" y="297"/>
                  </a:cubicBezTo>
                  <a:cubicBezTo>
                    <a:pt x="170" y="367"/>
                    <a:pt x="170" y="367"/>
                    <a:pt x="170" y="367"/>
                  </a:cubicBezTo>
                  <a:lnTo>
                    <a:pt x="174" y="368"/>
                  </a:lnTo>
                  <a:close/>
                  <a:moveTo>
                    <a:pt x="125" y="284"/>
                  </a:moveTo>
                  <a:cubicBezTo>
                    <a:pt x="196" y="283"/>
                    <a:pt x="196" y="283"/>
                    <a:pt x="196" y="283"/>
                  </a:cubicBezTo>
                  <a:cubicBezTo>
                    <a:pt x="196" y="380"/>
                    <a:pt x="196" y="380"/>
                    <a:pt x="196" y="380"/>
                  </a:cubicBezTo>
                  <a:cubicBezTo>
                    <a:pt x="258" y="394"/>
                    <a:pt x="331" y="411"/>
                    <a:pt x="331" y="411"/>
                  </a:cubicBezTo>
                  <a:cubicBezTo>
                    <a:pt x="331" y="369"/>
                    <a:pt x="331" y="369"/>
                    <a:pt x="331" y="369"/>
                  </a:cubicBezTo>
                  <a:cubicBezTo>
                    <a:pt x="222" y="351"/>
                    <a:pt x="222" y="351"/>
                    <a:pt x="222" y="351"/>
                  </a:cubicBezTo>
                  <a:cubicBezTo>
                    <a:pt x="222" y="283"/>
                    <a:pt x="222" y="283"/>
                    <a:pt x="222" y="283"/>
                  </a:cubicBezTo>
                  <a:cubicBezTo>
                    <a:pt x="331" y="285"/>
                    <a:pt x="331" y="285"/>
                    <a:pt x="331" y="285"/>
                  </a:cubicBezTo>
                  <a:cubicBezTo>
                    <a:pt x="331" y="242"/>
                    <a:pt x="331" y="242"/>
                    <a:pt x="331" y="242"/>
                  </a:cubicBezTo>
                  <a:cubicBezTo>
                    <a:pt x="329" y="242"/>
                    <a:pt x="222" y="250"/>
                    <a:pt x="222" y="250"/>
                  </a:cubicBezTo>
                  <a:cubicBezTo>
                    <a:pt x="222" y="189"/>
                    <a:pt x="222" y="189"/>
                    <a:pt x="222" y="189"/>
                  </a:cubicBezTo>
                  <a:cubicBezTo>
                    <a:pt x="222" y="189"/>
                    <a:pt x="331" y="168"/>
                    <a:pt x="331" y="168"/>
                  </a:cubicBezTo>
                  <a:cubicBezTo>
                    <a:pt x="331" y="129"/>
                    <a:pt x="331" y="129"/>
                    <a:pt x="331" y="129"/>
                  </a:cubicBezTo>
                  <a:cubicBezTo>
                    <a:pt x="222" y="157"/>
                    <a:pt x="222" y="157"/>
                    <a:pt x="222" y="157"/>
                  </a:cubicBezTo>
                  <a:cubicBezTo>
                    <a:pt x="222" y="97"/>
                    <a:pt x="222" y="97"/>
                    <a:pt x="222" y="97"/>
                  </a:cubicBezTo>
                  <a:cubicBezTo>
                    <a:pt x="331" y="55"/>
                    <a:pt x="331" y="55"/>
                    <a:pt x="331" y="55"/>
                  </a:cubicBezTo>
                  <a:cubicBezTo>
                    <a:pt x="331" y="13"/>
                    <a:pt x="331" y="13"/>
                    <a:pt x="331" y="13"/>
                  </a:cubicBezTo>
                  <a:cubicBezTo>
                    <a:pt x="68" y="135"/>
                    <a:pt x="68" y="135"/>
                    <a:pt x="68" y="135"/>
                  </a:cubicBezTo>
                  <a:cubicBezTo>
                    <a:pt x="68" y="136"/>
                    <a:pt x="67" y="144"/>
                    <a:pt x="67" y="158"/>
                  </a:cubicBezTo>
                  <a:cubicBezTo>
                    <a:pt x="109" y="142"/>
                    <a:pt x="109" y="142"/>
                    <a:pt x="109" y="142"/>
                  </a:cubicBezTo>
                  <a:cubicBezTo>
                    <a:pt x="108" y="187"/>
                    <a:pt x="108" y="187"/>
                    <a:pt x="108" y="187"/>
                  </a:cubicBezTo>
                  <a:cubicBezTo>
                    <a:pt x="66" y="198"/>
                    <a:pt x="66" y="198"/>
                    <a:pt x="66" y="198"/>
                  </a:cubicBezTo>
                  <a:cubicBezTo>
                    <a:pt x="66" y="204"/>
                    <a:pt x="66" y="215"/>
                    <a:pt x="66" y="222"/>
                  </a:cubicBezTo>
                  <a:cubicBezTo>
                    <a:pt x="108" y="213"/>
                    <a:pt x="108" y="213"/>
                    <a:pt x="108" y="213"/>
                  </a:cubicBezTo>
                  <a:cubicBezTo>
                    <a:pt x="107" y="259"/>
                    <a:pt x="107" y="259"/>
                    <a:pt x="107" y="259"/>
                  </a:cubicBezTo>
                  <a:cubicBezTo>
                    <a:pt x="65" y="263"/>
                    <a:pt x="65" y="263"/>
                    <a:pt x="65" y="263"/>
                  </a:cubicBezTo>
                  <a:cubicBezTo>
                    <a:pt x="65" y="271"/>
                    <a:pt x="65" y="276"/>
                    <a:pt x="64" y="284"/>
                  </a:cubicBezTo>
                  <a:cubicBezTo>
                    <a:pt x="107" y="284"/>
                    <a:pt x="107" y="284"/>
                    <a:pt x="107" y="284"/>
                  </a:cubicBezTo>
                  <a:cubicBezTo>
                    <a:pt x="106" y="334"/>
                    <a:pt x="106" y="334"/>
                    <a:pt x="106" y="334"/>
                  </a:cubicBezTo>
                  <a:cubicBezTo>
                    <a:pt x="63" y="327"/>
                    <a:pt x="63" y="327"/>
                    <a:pt x="63" y="327"/>
                  </a:cubicBezTo>
                  <a:cubicBezTo>
                    <a:pt x="63" y="338"/>
                    <a:pt x="63" y="346"/>
                    <a:pt x="63" y="348"/>
                  </a:cubicBezTo>
                  <a:cubicBezTo>
                    <a:pt x="70" y="350"/>
                    <a:pt x="93" y="356"/>
                    <a:pt x="124" y="363"/>
                  </a:cubicBezTo>
                  <a:lnTo>
                    <a:pt x="125" y="284"/>
                  </a:lnTo>
                  <a:close/>
                  <a:moveTo>
                    <a:pt x="127" y="134"/>
                  </a:moveTo>
                  <a:cubicBezTo>
                    <a:pt x="196" y="107"/>
                    <a:pt x="196" y="107"/>
                    <a:pt x="196" y="107"/>
                  </a:cubicBezTo>
                  <a:cubicBezTo>
                    <a:pt x="196" y="164"/>
                    <a:pt x="196" y="164"/>
                    <a:pt x="196" y="164"/>
                  </a:cubicBezTo>
                  <a:cubicBezTo>
                    <a:pt x="126" y="182"/>
                    <a:pt x="126" y="182"/>
                    <a:pt x="126" y="182"/>
                  </a:cubicBezTo>
                  <a:lnTo>
                    <a:pt x="127" y="134"/>
                  </a:lnTo>
                  <a:close/>
                  <a:moveTo>
                    <a:pt x="126" y="209"/>
                  </a:moveTo>
                  <a:cubicBezTo>
                    <a:pt x="196" y="195"/>
                    <a:pt x="196" y="195"/>
                    <a:pt x="196" y="195"/>
                  </a:cubicBezTo>
                  <a:cubicBezTo>
                    <a:pt x="196" y="252"/>
                    <a:pt x="196" y="252"/>
                    <a:pt x="196" y="252"/>
                  </a:cubicBezTo>
                  <a:cubicBezTo>
                    <a:pt x="125" y="258"/>
                    <a:pt x="125" y="258"/>
                    <a:pt x="125" y="258"/>
                  </a:cubicBezTo>
                  <a:lnTo>
                    <a:pt x="126" y="209"/>
                  </a:lnTo>
                  <a:close/>
                  <a:moveTo>
                    <a:pt x="299" y="480"/>
                  </a:moveTo>
                  <a:cubicBezTo>
                    <a:pt x="196" y="443"/>
                    <a:pt x="99" y="408"/>
                    <a:pt x="0" y="371"/>
                  </a:cubicBezTo>
                  <a:cubicBezTo>
                    <a:pt x="0" y="367"/>
                    <a:pt x="1" y="364"/>
                    <a:pt x="1" y="360"/>
                  </a:cubicBezTo>
                  <a:cubicBezTo>
                    <a:pt x="19" y="356"/>
                    <a:pt x="37" y="353"/>
                    <a:pt x="56" y="349"/>
                  </a:cubicBezTo>
                  <a:cubicBezTo>
                    <a:pt x="56" y="344"/>
                    <a:pt x="60" y="133"/>
                    <a:pt x="60" y="130"/>
                  </a:cubicBezTo>
                  <a:cubicBezTo>
                    <a:pt x="331" y="0"/>
                    <a:pt x="331" y="0"/>
                    <a:pt x="331" y="0"/>
                  </a:cubicBezTo>
                  <a:cubicBezTo>
                    <a:pt x="578" y="120"/>
                    <a:pt x="578" y="120"/>
                    <a:pt x="578" y="120"/>
                  </a:cubicBezTo>
                  <a:cubicBezTo>
                    <a:pt x="579" y="159"/>
                    <a:pt x="581" y="331"/>
                    <a:pt x="582" y="345"/>
                  </a:cubicBezTo>
                  <a:cubicBezTo>
                    <a:pt x="588" y="347"/>
                    <a:pt x="594" y="348"/>
                    <a:pt x="601" y="350"/>
                  </a:cubicBezTo>
                  <a:cubicBezTo>
                    <a:pt x="602" y="359"/>
                    <a:pt x="603" y="368"/>
                    <a:pt x="604" y="377"/>
                  </a:cubicBezTo>
                  <a:cubicBezTo>
                    <a:pt x="480" y="419"/>
                    <a:pt x="403" y="446"/>
                    <a:pt x="299" y="480"/>
                  </a:cubicBez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grpSp>
      <p:grpSp>
        <p:nvGrpSpPr>
          <p:cNvPr id="884" name="Group 883"/>
          <p:cNvGrpSpPr>
            <a:grpSpLocks noChangeAspect="1"/>
          </p:cNvGrpSpPr>
          <p:nvPr/>
        </p:nvGrpSpPr>
        <p:grpSpPr bwMode="auto">
          <a:xfrm>
            <a:off x="6919321" y="3736964"/>
            <a:ext cx="500063" cy="485775"/>
            <a:chOff x="4288" y="2177"/>
            <a:chExt cx="315" cy="306"/>
          </a:xfrm>
        </p:grpSpPr>
        <p:sp>
          <p:nvSpPr>
            <p:cNvPr id="1005" name="AutoShape 689"/>
            <p:cNvSpPr>
              <a:spLocks noChangeAspect="1" noChangeArrowheads="1" noTextEdit="1"/>
            </p:cNvSpPr>
            <p:nvPr/>
          </p:nvSpPr>
          <p:spPr bwMode="auto">
            <a:xfrm>
              <a:off x="4288" y="2177"/>
              <a:ext cx="315" cy="3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06" name="Rectangle 1005"/>
            <p:cNvSpPr>
              <a:spLocks noChangeArrowheads="1"/>
            </p:cNvSpPr>
            <p:nvPr/>
          </p:nvSpPr>
          <p:spPr bwMode="auto">
            <a:xfrm>
              <a:off x="4297" y="2186"/>
              <a:ext cx="297" cy="23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07" name="Freeform 1006"/>
            <p:cNvSpPr>
              <a:spLocks noEditPoints="1"/>
            </p:cNvSpPr>
            <p:nvPr/>
          </p:nvSpPr>
          <p:spPr bwMode="auto">
            <a:xfrm>
              <a:off x="4288" y="2177"/>
              <a:ext cx="315" cy="257"/>
            </a:xfrm>
            <a:custGeom>
              <a:avLst/>
              <a:gdLst>
                <a:gd name="T0" fmla="*/ 297 w 315"/>
                <a:gd name="T1" fmla="*/ 18 h 257"/>
                <a:gd name="T2" fmla="*/ 297 w 315"/>
                <a:gd name="T3" fmla="*/ 238 h 257"/>
                <a:gd name="T4" fmla="*/ 18 w 315"/>
                <a:gd name="T5" fmla="*/ 238 h 257"/>
                <a:gd name="T6" fmla="*/ 18 w 315"/>
                <a:gd name="T7" fmla="*/ 18 h 257"/>
                <a:gd name="T8" fmla="*/ 297 w 315"/>
                <a:gd name="T9" fmla="*/ 18 h 257"/>
                <a:gd name="T10" fmla="*/ 315 w 315"/>
                <a:gd name="T11" fmla="*/ 0 h 257"/>
                <a:gd name="T12" fmla="*/ 0 w 315"/>
                <a:gd name="T13" fmla="*/ 0 h 257"/>
                <a:gd name="T14" fmla="*/ 0 w 315"/>
                <a:gd name="T15" fmla="*/ 257 h 257"/>
                <a:gd name="T16" fmla="*/ 315 w 315"/>
                <a:gd name="T17" fmla="*/ 257 h 257"/>
                <a:gd name="T18" fmla="*/ 315 w 315"/>
                <a:gd name="T19" fmla="*/ 0 h 257"/>
                <a:gd name="T20" fmla="*/ 315 w 315"/>
                <a:gd name="T21"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5" h="257">
                  <a:moveTo>
                    <a:pt x="297" y="18"/>
                  </a:moveTo>
                  <a:lnTo>
                    <a:pt x="297" y="238"/>
                  </a:lnTo>
                  <a:lnTo>
                    <a:pt x="18" y="238"/>
                  </a:lnTo>
                  <a:lnTo>
                    <a:pt x="18" y="18"/>
                  </a:lnTo>
                  <a:lnTo>
                    <a:pt x="297" y="18"/>
                  </a:lnTo>
                  <a:close/>
                  <a:moveTo>
                    <a:pt x="315" y="0"/>
                  </a:moveTo>
                  <a:lnTo>
                    <a:pt x="0" y="0"/>
                  </a:lnTo>
                  <a:lnTo>
                    <a:pt x="0" y="257"/>
                  </a:lnTo>
                  <a:lnTo>
                    <a:pt x="315" y="257"/>
                  </a:lnTo>
                  <a:lnTo>
                    <a:pt x="315" y="0"/>
                  </a:lnTo>
                  <a:lnTo>
                    <a:pt x="315" y="0"/>
                  </a:ln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08" name="Freeform 1007"/>
            <p:cNvSpPr>
              <a:spLocks noEditPoints="1"/>
            </p:cNvSpPr>
            <p:nvPr/>
          </p:nvSpPr>
          <p:spPr bwMode="auto">
            <a:xfrm>
              <a:off x="4288" y="2177"/>
              <a:ext cx="315" cy="257"/>
            </a:xfrm>
            <a:custGeom>
              <a:avLst/>
              <a:gdLst>
                <a:gd name="T0" fmla="*/ 297 w 315"/>
                <a:gd name="T1" fmla="*/ 18 h 257"/>
                <a:gd name="T2" fmla="*/ 297 w 315"/>
                <a:gd name="T3" fmla="*/ 238 h 257"/>
                <a:gd name="T4" fmla="*/ 18 w 315"/>
                <a:gd name="T5" fmla="*/ 238 h 257"/>
                <a:gd name="T6" fmla="*/ 18 w 315"/>
                <a:gd name="T7" fmla="*/ 18 h 257"/>
                <a:gd name="T8" fmla="*/ 297 w 315"/>
                <a:gd name="T9" fmla="*/ 18 h 257"/>
                <a:gd name="T10" fmla="*/ 315 w 315"/>
                <a:gd name="T11" fmla="*/ 0 h 257"/>
                <a:gd name="T12" fmla="*/ 0 w 315"/>
                <a:gd name="T13" fmla="*/ 0 h 257"/>
                <a:gd name="T14" fmla="*/ 0 w 315"/>
                <a:gd name="T15" fmla="*/ 257 h 257"/>
                <a:gd name="T16" fmla="*/ 315 w 315"/>
                <a:gd name="T17" fmla="*/ 257 h 257"/>
                <a:gd name="T18" fmla="*/ 315 w 315"/>
                <a:gd name="T19" fmla="*/ 0 h 257"/>
                <a:gd name="T20" fmla="*/ 315 w 315"/>
                <a:gd name="T21"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5" h="257">
                  <a:moveTo>
                    <a:pt x="297" y="18"/>
                  </a:moveTo>
                  <a:lnTo>
                    <a:pt x="297" y="238"/>
                  </a:lnTo>
                  <a:lnTo>
                    <a:pt x="18" y="238"/>
                  </a:lnTo>
                  <a:lnTo>
                    <a:pt x="18" y="18"/>
                  </a:lnTo>
                  <a:lnTo>
                    <a:pt x="297" y="18"/>
                  </a:lnTo>
                  <a:moveTo>
                    <a:pt x="315" y="0"/>
                  </a:moveTo>
                  <a:lnTo>
                    <a:pt x="0" y="0"/>
                  </a:lnTo>
                  <a:lnTo>
                    <a:pt x="0" y="257"/>
                  </a:lnTo>
                  <a:lnTo>
                    <a:pt x="315" y="257"/>
                  </a:lnTo>
                  <a:lnTo>
                    <a:pt x="315" y="0"/>
                  </a:lnTo>
                  <a:lnTo>
                    <a:pt x="31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09" name="Freeform 1008"/>
            <p:cNvSpPr>
              <a:spLocks/>
            </p:cNvSpPr>
            <p:nvPr/>
          </p:nvSpPr>
          <p:spPr bwMode="auto">
            <a:xfrm>
              <a:off x="4393" y="2430"/>
              <a:ext cx="105" cy="53"/>
            </a:xfrm>
            <a:custGeom>
              <a:avLst/>
              <a:gdLst>
                <a:gd name="T0" fmla="*/ 105 w 105"/>
                <a:gd name="T1" fmla="*/ 0 h 53"/>
                <a:gd name="T2" fmla="*/ 52 w 105"/>
                <a:gd name="T3" fmla="*/ 53 h 53"/>
                <a:gd name="T4" fmla="*/ 0 w 105"/>
                <a:gd name="T5" fmla="*/ 0 h 53"/>
                <a:gd name="T6" fmla="*/ 105 w 105"/>
                <a:gd name="T7" fmla="*/ 0 h 53"/>
              </a:gdLst>
              <a:ahLst/>
              <a:cxnLst>
                <a:cxn ang="0">
                  <a:pos x="T0" y="T1"/>
                </a:cxn>
                <a:cxn ang="0">
                  <a:pos x="T2" y="T3"/>
                </a:cxn>
                <a:cxn ang="0">
                  <a:pos x="T4" y="T5"/>
                </a:cxn>
                <a:cxn ang="0">
                  <a:pos x="T6" y="T7"/>
                </a:cxn>
              </a:cxnLst>
              <a:rect l="0" t="0" r="r" b="b"/>
              <a:pathLst>
                <a:path w="105" h="53">
                  <a:moveTo>
                    <a:pt x="105" y="0"/>
                  </a:moveTo>
                  <a:lnTo>
                    <a:pt x="52" y="53"/>
                  </a:lnTo>
                  <a:lnTo>
                    <a:pt x="0" y="0"/>
                  </a:lnTo>
                  <a:lnTo>
                    <a:pt x="105" y="0"/>
                  </a:ln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10" name="Freeform 1009"/>
            <p:cNvSpPr>
              <a:spLocks/>
            </p:cNvSpPr>
            <p:nvPr/>
          </p:nvSpPr>
          <p:spPr bwMode="auto">
            <a:xfrm>
              <a:off x="4393" y="2400"/>
              <a:ext cx="105" cy="53"/>
            </a:xfrm>
            <a:custGeom>
              <a:avLst/>
              <a:gdLst>
                <a:gd name="T0" fmla="*/ 105 w 105"/>
                <a:gd name="T1" fmla="*/ 0 h 53"/>
                <a:gd name="T2" fmla="*/ 52 w 105"/>
                <a:gd name="T3" fmla="*/ 53 h 53"/>
                <a:gd name="T4" fmla="*/ 0 w 105"/>
                <a:gd name="T5" fmla="*/ 0 h 53"/>
                <a:gd name="T6" fmla="*/ 105 w 105"/>
                <a:gd name="T7" fmla="*/ 0 h 53"/>
              </a:gdLst>
              <a:ahLst/>
              <a:cxnLst>
                <a:cxn ang="0">
                  <a:pos x="T0" y="T1"/>
                </a:cxn>
                <a:cxn ang="0">
                  <a:pos x="T2" y="T3"/>
                </a:cxn>
                <a:cxn ang="0">
                  <a:pos x="T4" y="T5"/>
                </a:cxn>
                <a:cxn ang="0">
                  <a:pos x="T6" y="T7"/>
                </a:cxn>
              </a:cxnLst>
              <a:rect l="0" t="0" r="r" b="b"/>
              <a:pathLst>
                <a:path w="105" h="53">
                  <a:moveTo>
                    <a:pt x="105" y="0"/>
                  </a:moveTo>
                  <a:lnTo>
                    <a:pt x="52" y="53"/>
                  </a:lnTo>
                  <a:lnTo>
                    <a:pt x="0" y="0"/>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11" name="Freeform 1010"/>
            <p:cNvSpPr>
              <a:spLocks noEditPoints="1"/>
            </p:cNvSpPr>
            <p:nvPr/>
          </p:nvSpPr>
          <p:spPr bwMode="auto">
            <a:xfrm>
              <a:off x="4336" y="2221"/>
              <a:ext cx="215" cy="171"/>
            </a:xfrm>
            <a:custGeom>
              <a:avLst/>
              <a:gdLst>
                <a:gd name="T0" fmla="*/ 65 w 604"/>
                <a:gd name="T1" fmla="*/ 354 h 480"/>
                <a:gd name="T2" fmla="*/ 9 w 604"/>
                <a:gd name="T3" fmla="*/ 363 h 480"/>
                <a:gd name="T4" fmla="*/ 458 w 604"/>
                <a:gd name="T5" fmla="*/ 415 h 480"/>
                <a:gd name="T6" fmla="*/ 337 w 604"/>
                <a:gd name="T7" fmla="*/ 419 h 480"/>
                <a:gd name="T8" fmla="*/ 174 w 604"/>
                <a:gd name="T9" fmla="*/ 297 h 480"/>
                <a:gd name="T10" fmla="*/ 191 w 604"/>
                <a:gd name="T11" fmla="*/ 293 h 480"/>
                <a:gd name="T12" fmla="*/ 136 w 604"/>
                <a:gd name="T13" fmla="*/ 362 h 480"/>
                <a:gd name="T14" fmla="*/ 142 w 604"/>
                <a:gd name="T15" fmla="*/ 297 h 480"/>
                <a:gd name="T16" fmla="*/ 170 w 604"/>
                <a:gd name="T17" fmla="*/ 367 h 480"/>
                <a:gd name="T18" fmla="*/ 125 w 604"/>
                <a:gd name="T19" fmla="*/ 284 h 480"/>
                <a:gd name="T20" fmla="*/ 196 w 604"/>
                <a:gd name="T21" fmla="*/ 380 h 480"/>
                <a:gd name="T22" fmla="*/ 331 w 604"/>
                <a:gd name="T23" fmla="*/ 369 h 480"/>
                <a:gd name="T24" fmla="*/ 222 w 604"/>
                <a:gd name="T25" fmla="*/ 283 h 480"/>
                <a:gd name="T26" fmla="*/ 331 w 604"/>
                <a:gd name="T27" fmla="*/ 242 h 480"/>
                <a:gd name="T28" fmla="*/ 222 w 604"/>
                <a:gd name="T29" fmla="*/ 189 h 480"/>
                <a:gd name="T30" fmla="*/ 331 w 604"/>
                <a:gd name="T31" fmla="*/ 129 h 480"/>
                <a:gd name="T32" fmla="*/ 222 w 604"/>
                <a:gd name="T33" fmla="*/ 97 h 480"/>
                <a:gd name="T34" fmla="*/ 331 w 604"/>
                <a:gd name="T35" fmla="*/ 13 h 480"/>
                <a:gd name="T36" fmla="*/ 67 w 604"/>
                <a:gd name="T37" fmla="*/ 158 h 480"/>
                <a:gd name="T38" fmla="*/ 108 w 604"/>
                <a:gd name="T39" fmla="*/ 187 h 480"/>
                <a:gd name="T40" fmla="*/ 66 w 604"/>
                <a:gd name="T41" fmla="*/ 222 h 480"/>
                <a:gd name="T42" fmla="*/ 107 w 604"/>
                <a:gd name="T43" fmla="*/ 259 h 480"/>
                <a:gd name="T44" fmla="*/ 64 w 604"/>
                <a:gd name="T45" fmla="*/ 284 h 480"/>
                <a:gd name="T46" fmla="*/ 106 w 604"/>
                <a:gd name="T47" fmla="*/ 334 h 480"/>
                <a:gd name="T48" fmla="*/ 63 w 604"/>
                <a:gd name="T49" fmla="*/ 348 h 480"/>
                <a:gd name="T50" fmla="*/ 125 w 604"/>
                <a:gd name="T51" fmla="*/ 284 h 480"/>
                <a:gd name="T52" fmla="*/ 196 w 604"/>
                <a:gd name="T53" fmla="*/ 107 h 480"/>
                <a:gd name="T54" fmla="*/ 126 w 604"/>
                <a:gd name="T55" fmla="*/ 182 h 480"/>
                <a:gd name="T56" fmla="*/ 126 w 604"/>
                <a:gd name="T57" fmla="*/ 209 h 480"/>
                <a:gd name="T58" fmla="*/ 196 w 604"/>
                <a:gd name="T59" fmla="*/ 252 h 480"/>
                <a:gd name="T60" fmla="*/ 126 w 604"/>
                <a:gd name="T61" fmla="*/ 209 h 480"/>
                <a:gd name="T62" fmla="*/ 0 w 604"/>
                <a:gd name="T63" fmla="*/ 371 h 480"/>
                <a:gd name="T64" fmla="*/ 56 w 604"/>
                <a:gd name="T65" fmla="*/ 349 h 480"/>
                <a:gd name="T66" fmla="*/ 331 w 604"/>
                <a:gd name="T67" fmla="*/ 0 h 480"/>
                <a:gd name="T68" fmla="*/ 582 w 604"/>
                <a:gd name="T69" fmla="*/ 345 h 480"/>
                <a:gd name="T70" fmla="*/ 604 w 604"/>
                <a:gd name="T71" fmla="*/ 377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04" h="480">
                  <a:moveTo>
                    <a:pt x="337" y="419"/>
                  </a:moveTo>
                  <a:cubicBezTo>
                    <a:pt x="337" y="419"/>
                    <a:pt x="92" y="362"/>
                    <a:pt x="65" y="354"/>
                  </a:cubicBezTo>
                  <a:cubicBezTo>
                    <a:pt x="63" y="354"/>
                    <a:pt x="61" y="353"/>
                    <a:pt x="59" y="353"/>
                  </a:cubicBezTo>
                  <a:cubicBezTo>
                    <a:pt x="42" y="356"/>
                    <a:pt x="26" y="360"/>
                    <a:pt x="9" y="363"/>
                  </a:cubicBezTo>
                  <a:cubicBezTo>
                    <a:pt x="33" y="371"/>
                    <a:pt x="255" y="447"/>
                    <a:pt x="298" y="462"/>
                  </a:cubicBezTo>
                  <a:cubicBezTo>
                    <a:pt x="330" y="452"/>
                    <a:pt x="401" y="431"/>
                    <a:pt x="458" y="415"/>
                  </a:cubicBezTo>
                  <a:cubicBezTo>
                    <a:pt x="337" y="419"/>
                    <a:pt x="337" y="419"/>
                    <a:pt x="337" y="419"/>
                  </a:cubicBezTo>
                  <a:cubicBezTo>
                    <a:pt x="337" y="420"/>
                    <a:pt x="337" y="419"/>
                    <a:pt x="337" y="419"/>
                  </a:cubicBezTo>
                  <a:close/>
                  <a:moveTo>
                    <a:pt x="174" y="368"/>
                  </a:moveTo>
                  <a:cubicBezTo>
                    <a:pt x="174" y="297"/>
                    <a:pt x="174" y="297"/>
                    <a:pt x="174" y="297"/>
                  </a:cubicBezTo>
                  <a:cubicBezTo>
                    <a:pt x="191" y="297"/>
                    <a:pt x="191" y="297"/>
                    <a:pt x="191" y="297"/>
                  </a:cubicBezTo>
                  <a:cubicBezTo>
                    <a:pt x="191" y="293"/>
                    <a:pt x="191" y="293"/>
                    <a:pt x="191" y="293"/>
                  </a:cubicBezTo>
                  <a:cubicBezTo>
                    <a:pt x="137" y="293"/>
                    <a:pt x="137" y="293"/>
                    <a:pt x="137" y="293"/>
                  </a:cubicBezTo>
                  <a:cubicBezTo>
                    <a:pt x="136" y="362"/>
                    <a:pt x="136" y="362"/>
                    <a:pt x="136" y="362"/>
                  </a:cubicBezTo>
                  <a:cubicBezTo>
                    <a:pt x="141" y="361"/>
                    <a:pt x="141" y="361"/>
                    <a:pt x="141" y="361"/>
                  </a:cubicBezTo>
                  <a:cubicBezTo>
                    <a:pt x="142" y="297"/>
                    <a:pt x="142" y="297"/>
                    <a:pt x="142" y="297"/>
                  </a:cubicBezTo>
                  <a:cubicBezTo>
                    <a:pt x="170" y="297"/>
                    <a:pt x="170" y="297"/>
                    <a:pt x="170" y="297"/>
                  </a:cubicBezTo>
                  <a:cubicBezTo>
                    <a:pt x="170" y="367"/>
                    <a:pt x="170" y="367"/>
                    <a:pt x="170" y="367"/>
                  </a:cubicBezTo>
                  <a:lnTo>
                    <a:pt x="174" y="368"/>
                  </a:lnTo>
                  <a:close/>
                  <a:moveTo>
                    <a:pt x="125" y="284"/>
                  </a:moveTo>
                  <a:cubicBezTo>
                    <a:pt x="196" y="283"/>
                    <a:pt x="196" y="283"/>
                    <a:pt x="196" y="283"/>
                  </a:cubicBezTo>
                  <a:cubicBezTo>
                    <a:pt x="196" y="380"/>
                    <a:pt x="196" y="380"/>
                    <a:pt x="196" y="380"/>
                  </a:cubicBezTo>
                  <a:cubicBezTo>
                    <a:pt x="258" y="394"/>
                    <a:pt x="331" y="411"/>
                    <a:pt x="331" y="411"/>
                  </a:cubicBezTo>
                  <a:cubicBezTo>
                    <a:pt x="331" y="369"/>
                    <a:pt x="331" y="369"/>
                    <a:pt x="331" y="369"/>
                  </a:cubicBezTo>
                  <a:cubicBezTo>
                    <a:pt x="222" y="351"/>
                    <a:pt x="222" y="351"/>
                    <a:pt x="222" y="351"/>
                  </a:cubicBezTo>
                  <a:cubicBezTo>
                    <a:pt x="222" y="283"/>
                    <a:pt x="222" y="283"/>
                    <a:pt x="222" y="283"/>
                  </a:cubicBezTo>
                  <a:cubicBezTo>
                    <a:pt x="331" y="285"/>
                    <a:pt x="331" y="285"/>
                    <a:pt x="331" y="285"/>
                  </a:cubicBezTo>
                  <a:cubicBezTo>
                    <a:pt x="331" y="242"/>
                    <a:pt x="331" y="242"/>
                    <a:pt x="331" y="242"/>
                  </a:cubicBezTo>
                  <a:cubicBezTo>
                    <a:pt x="329" y="242"/>
                    <a:pt x="222" y="250"/>
                    <a:pt x="222" y="250"/>
                  </a:cubicBezTo>
                  <a:cubicBezTo>
                    <a:pt x="222" y="189"/>
                    <a:pt x="222" y="189"/>
                    <a:pt x="222" y="189"/>
                  </a:cubicBezTo>
                  <a:cubicBezTo>
                    <a:pt x="222" y="189"/>
                    <a:pt x="331" y="168"/>
                    <a:pt x="331" y="168"/>
                  </a:cubicBezTo>
                  <a:cubicBezTo>
                    <a:pt x="331" y="129"/>
                    <a:pt x="331" y="129"/>
                    <a:pt x="331" y="129"/>
                  </a:cubicBezTo>
                  <a:cubicBezTo>
                    <a:pt x="222" y="157"/>
                    <a:pt x="222" y="157"/>
                    <a:pt x="222" y="157"/>
                  </a:cubicBezTo>
                  <a:cubicBezTo>
                    <a:pt x="222" y="97"/>
                    <a:pt x="222" y="97"/>
                    <a:pt x="222" y="97"/>
                  </a:cubicBezTo>
                  <a:cubicBezTo>
                    <a:pt x="331" y="55"/>
                    <a:pt x="331" y="55"/>
                    <a:pt x="331" y="55"/>
                  </a:cubicBezTo>
                  <a:cubicBezTo>
                    <a:pt x="331" y="13"/>
                    <a:pt x="331" y="13"/>
                    <a:pt x="331" y="13"/>
                  </a:cubicBezTo>
                  <a:cubicBezTo>
                    <a:pt x="68" y="135"/>
                    <a:pt x="68" y="135"/>
                    <a:pt x="68" y="135"/>
                  </a:cubicBezTo>
                  <a:cubicBezTo>
                    <a:pt x="68" y="136"/>
                    <a:pt x="67" y="144"/>
                    <a:pt x="67" y="158"/>
                  </a:cubicBezTo>
                  <a:cubicBezTo>
                    <a:pt x="109" y="142"/>
                    <a:pt x="109" y="142"/>
                    <a:pt x="109" y="142"/>
                  </a:cubicBezTo>
                  <a:cubicBezTo>
                    <a:pt x="108" y="187"/>
                    <a:pt x="108" y="187"/>
                    <a:pt x="108" y="187"/>
                  </a:cubicBezTo>
                  <a:cubicBezTo>
                    <a:pt x="66" y="198"/>
                    <a:pt x="66" y="198"/>
                    <a:pt x="66" y="198"/>
                  </a:cubicBezTo>
                  <a:cubicBezTo>
                    <a:pt x="66" y="204"/>
                    <a:pt x="66" y="215"/>
                    <a:pt x="66" y="222"/>
                  </a:cubicBezTo>
                  <a:cubicBezTo>
                    <a:pt x="108" y="213"/>
                    <a:pt x="108" y="213"/>
                    <a:pt x="108" y="213"/>
                  </a:cubicBezTo>
                  <a:cubicBezTo>
                    <a:pt x="107" y="259"/>
                    <a:pt x="107" y="259"/>
                    <a:pt x="107" y="259"/>
                  </a:cubicBezTo>
                  <a:cubicBezTo>
                    <a:pt x="65" y="263"/>
                    <a:pt x="65" y="263"/>
                    <a:pt x="65" y="263"/>
                  </a:cubicBezTo>
                  <a:cubicBezTo>
                    <a:pt x="65" y="271"/>
                    <a:pt x="65" y="276"/>
                    <a:pt x="64" y="284"/>
                  </a:cubicBezTo>
                  <a:cubicBezTo>
                    <a:pt x="107" y="284"/>
                    <a:pt x="107" y="284"/>
                    <a:pt x="107" y="284"/>
                  </a:cubicBezTo>
                  <a:cubicBezTo>
                    <a:pt x="106" y="334"/>
                    <a:pt x="106" y="334"/>
                    <a:pt x="106" y="334"/>
                  </a:cubicBezTo>
                  <a:cubicBezTo>
                    <a:pt x="63" y="327"/>
                    <a:pt x="63" y="327"/>
                    <a:pt x="63" y="327"/>
                  </a:cubicBezTo>
                  <a:cubicBezTo>
                    <a:pt x="63" y="338"/>
                    <a:pt x="63" y="346"/>
                    <a:pt x="63" y="348"/>
                  </a:cubicBezTo>
                  <a:cubicBezTo>
                    <a:pt x="70" y="350"/>
                    <a:pt x="93" y="356"/>
                    <a:pt x="124" y="363"/>
                  </a:cubicBezTo>
                  <a:lnTo>
                    <a:pt x="125" y="284"/>
                  </a:lnTo>
                  <a:close/>
                  <a:moveTo>
                    <a:pt x="127" y="134"/>
                  </a:moveTo>
                  <a:cubicBezTo>
                    <a:pt x="196" y="107"/>
                    <a:pt x="196" y="107"/>
                    <a:pt x="196" y="107"/>
                  </a:cubicBezTo>
                  <a:cubicBezTo>
                    <a:pt x="196" y="164"/>
                    <a:pt x="196" y="164"/>
                    <a:pt x="196" y="164"/>
                  </a:cubicBezTo>
                  <a:cubicBezTo>
                    <a:pt x="126" y="182"/>
                    <a:pt x="126" y="182"/>
                    <a:pt x="126" y="182"/>
                  </a:cubicBezTo>
                  <a:lnTo>
                    <a:pt x="127" y="134"/>
                  </a:lnTo>
                  <a:close/>
                  <a:moveTo>
                    <a:pt x="126" y="209"/>
                  </a:moveTo>
                  <a:cubicBezTo>
                    <a:pt x="196" y="195"/>
                    <a:pt x="196" y="195"/>
                    <a:pt x="196" y="195"/>
                  </a:cubicBezTo>
                  <a:cubicBezTo>
                    <a:pt x="196" y="252"/>
                    <a:pt x="196" y="252"/>
                    <a:pt x="196" y="252"/>
                  </a:cubicBezTo>
                  <a:cubicBezTo>
                    <a:pt x="125" y="258"/>
                    <a:pt x="125" y="258"/>
                    <a:pt x="125" y="258"/>
                  </a:cubicBezTo>
                  <a:lnTo>
                    <a:pt x="126" y="209"/>
                  </a:lnTo>
                  <a:close/>
                  <a:moveTo>
                    <a:pt x="299" y="480"/>
                  </a:moveTo>
                  <a:cubicBezTo>
                    <a:pt x="196" y="443"/>
                    <a:pt x="99" y="408"/>
                    <a:pt x="0" y="371"/>
                  </a:cubicBezTo>
                  <a:cubicBezTo>
                    <a:pt x="0" y="367"/>
                    <a:pt x="1" y="364"/>
                    <a:pt x="1" y="360"/>
                  </a:cubicBezTo>
                  <a:cubicBezTo>
                    <a:pt x="19" y="356"/>
                    <a:pt x="37" y="353"/>
                    <a:pt x="56" y="349"/>
                  </a:cubicBezTo>
                  <a:cubicBezTo>
                    <a:pt x="56" y="344"/>
                    <a:pt x="60" y="133"/>
                    <a:pt x="60" y="130"/>
                  </a:cubicBezTo>
                  <a:cubicBezTo>
                    <a:pt x="331" y="0"/>
                    <a:pt x="331" y="0"/>
                    <a:pt x="331" y="0"/>
                  </a:cubicBezTo>
                  <a:cubicBezTo>
                    <a:pt x="578" y="120"/>
                    <a:pt x="578" y="120"/>
                    <a:pt x="578" y="120"/>
                  </a:cubicBezTo>
                  <a:cubicBezTo>
                    <a:pt x="579" y="159"/>
                    <a:pt x="581" y="331"/>
                    <a:pt x="582" y="345"/>
                  </a:cubicBezTo>
                  <a:cubicBezTo>
                    <a:pt x="588" y="347"/>
                    <a:pt x="594" y="348"/>
                    <a:pt x="601" y="350"/>
                  </a:cubicBezTo>
                  <a:cubicBezTo>
                    <a:pt x="602" y="359"/>
                    <a:pt x="603" y="368"/>
                    <a:pt x="604" y="377"/>
                  </a:cubicBezTo>
                  <a:cubicBezTo>
                    <a:pt x="480" y="419"/>
                    <a:pt x="403" y="446"/>
                    <a:pt x="299" y="480"/>
                  </a:cubicBez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grpSp>
      <p:grpSp>
        <p:nvGrpSpPr>
          <p:cNvPr id="885" name="Group 884"/>
          <p:cNvGrpSpPr>
            <a:grpSpLocks noChangeAspect="1"/>
          </p:cNvGrpSpPr>
          <p:nvPr/>
        </p:nvGrpSpPr>
        <p:grpSpPr bwMode="auto">
          <a:xfrm>
            <a:off x="6416084" y="3278176"/>
            <a:ext cx="501650" cy="487363"/>
            <a:chOff x="3971" y="1888"/>
            <a:chExt cx="316" cy="307"/>
          </a:xfrm>
        </p:grpSpPr>
        <p:sp>
          <p:nvSpPr>
            <p:cNvPr id="998" name="AutoShape 698"/>
            <p:cNvSpPr>
              <a:spLocks noChangeAspect="1" noChangeArrowheads="1" noTextEdit="1"/>
            </p:cNvSpPr>
            <p:nvPr/>
          </p:nvSpPr>
          <p:spPr bwMode="auto">
            <a:xfrm>
              <a:off x="3971" y="1888"/>
              <a:ext cx="316"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999" name="Rectangle 998"/>
            <p:cNvSpPr>
              <a:spLocks noChangeArrowheads="1"/>
            </p:cNvSpPr>
            <p:nvPr/>
          </p:nvSpPr>
          <p:spPr bwMode="auto">
            <a:xfrm>
              <a:off x="3980" y="1897"/>
              <a:ext cx="298" cy="23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00" name="Freeform 999"/>
            <p:cNvSpPr>
              <a:spLocks noEditPoints="1"/>
            </p:cNvSpPr>
            <p:nvPr/>
          </p:nvSpPr>
          <p:spPr bwMode="auto">
            <a:xfrm>
              <a:off x="3971" y="1888"/>
              <a:ext cx="316" cy="258"/>
            </a:xfrm>
            <a:custGeom>
              <a:avLst/>
              <a:gdLst>
                <a:gd name="T0" fmla="*/ 298 w 316"/>
                <a:gd name="T1" fmla="*/ 18 h 258"/>
                <a:gd name="T2" fmla="*/ 298 w 316"/>
                <a:gd name="T3" fmla="*/ 239 h 258"/>
                <a:gd name="T4" fmla="*/ 18 w 316"/>
                <a:gd name="T5" fmla="*/ 239 h 258"/>
                <a:gd name="T6" fmla="*/ 18 w 316"/>
                <a:gd name="T7" fmla="*/ 18 h 258"/>
                <a:gd name="T8" fmla="*/ 298 w 316"/>
                <a:gd name="T9" fmla="*/ 18 h 258"/>
                <a:gd name="T10" fmla="*/ 316 w 316"/>
                <a:gd name="T11" fmla="*/ 0 h 258"/>
                <a:gd name="T12" fmla="*/ 0 w 316"/>
                <a:gd name="T13" fmla="*/ 0 h 258"/>
                <a:gd name="T14" fmla="*/ 0 w 316"/>
                <a:gd name="T15" fmla="*/ 258 h 258"/>
                <a:gd name="T16" fmla="*/ 316 w 316"/>
                <a:gd name="T17" fmla="*/ 258 h 258"/>
                <a:gd name="T18" fmla="*/ 316 w 316"/>
                <a:gd name="T19" fmla="*/ 0 h 258"/>
                <a:gd name="T20" fmla="*/ 316 w 316"/>
                <a:gd name="T21"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258">
                  <a:moveTo>
                    <a:pt x="298" y="18"/>
                  </a:moveTo>
                  <a:lnTo>
                    <a:pt x="298" y="239"/>
                  </a:lnTo>
                  <a:lnTo>
                    <a:pt x="18" y="239"/>
                  </a:lnTo>
                  <a:lnTo>
                    <a:pt x="18" y="18"/>
                  </a:lnTo>
                  <a:lnTo>
                    <a:pt x="298" y="18"/>
                  </a:lnTo>
                  <a:close/>
                  <a:moveTo>
                    <a:pt x="316" y="0"/>
                  </a:moveTo>
                  <a:lnTo>
                    <a:pt x="0" y="0"/>
                  </a:lnTo>
                  <a:lnTo>
                    <a:pt x="0" y="258"/>
                  </a:lnTo>
                  <a:lnTo>
                    <a:pt x="316" y="258"/>
                  </a:lnTo>
                  <a:lnTo>
                    <a:pt x="316" y="0"/>
                  </a:lnTo>
                  <a:lnTo>
                    <a:pt x="316" y="0"/>
                  </a:ln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01" name="Freeform 1000"/>
            <p:cNvSpPr>
              <a:spLocks noEditPoints="1"/>
            </p:cNvSpPr>
            <p:nvPr/>
          </p:nvSpPr>
          <p:spPr bwMode="auto">
            <a:xfrm>
              <a:off x="3971" y="1888"/>
              <a:ext cx="316" cy="258"/>
            </a:xfrm>
            <a:custGeom>
              <a:avLst/>
              <a:gdLst>
                <a:gd name="T0" fmla="*/ 298 w 316"/>
                <a:gd name="T1" fmla="*/ 18 h 258"/>
                <a:gd name="T2" fmla="*/ 298 w 316"/>
                <a:gd name="T3" fmla="*/ 239 h 258"/>
                <a:gd name="T4" fmla="*/ 18 w 316"/>
                <a:gd name="T5" fmla="*/ 239 h 258"/>
                <a:gd name="T6" fmla="*/ 18 w 316"/>
                <a:gd name="T7" fmla="*/ 18 h 258"/>
                <a:gd name="T8" fmla="*/ 298 w 316"/>
                <a:gd name="T9" fmla="*/ 18 h 258"/>
                <a:gd name="T10" fmla="*/ 316 w 316"/>
                <a:gd name="T11" fmla="*/ 0 h 258"/>
                <a:gd name="T12" fmla="*/ 0 w 316"/>
                <a:gd name="T13" fmla="*/ 0 h 258"/>
                <a:gd name="T14" fmla="*/ 0 w 316"/>
                <a:gd name="T15" fmla="*/ 258 h 258"/>
                <a:gd name="T16" fmla="*/ 316 w 316"/>
                <a:gd name="T17" fmla="*/ 258 h 258"/>
                <a:gd name="T18" fmla="*/ 316 w 316"/>
                <a:gd name="T19" fmla="*/ 0 h 258"/>
                <a:gd name="T20" fmla="*/ 316 w 316"/>
                <a:gd name="T21"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258">
                  <a:moveTo>
                    <a:pt x="298" y="18"/>
                  </a:moveTo>
                  <a:lnTo>
                    <a:pt x="298" y="239"/>
                  </a:lnTo>
                  <a:lnTo>
                    <a:pt x="18" y="239"/>
                  </a:lnTo>
                  <a:lnTo>
                    <a:pt x="18" y="18"/>
                  </a:lnTo>
                  <a:lnTo>
                    <a:pt x="298" y="18"/>
                  </a:lnTo>
                  <a:moveTo>
                    <a:pt x="316" y="0"/>
                  </a:moveTo>
                  <a:lnTo>
                    <a:pt x="0" y="0"/>
                  </a:lnTo>
                  <a:lnTo>
                    <a:pt x="0" y="258"/>
                  </a:lnTo>
                  <a:lnTo>
                    <a:pt x="316" y="258"/>
                  </a:lnTo>
                  <a:lnTo>
                    <a:pt x="316" y="0"/>
                  </a:lnTo>
                  <a:lnTo>
                    <a:pt x="3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02" name="Freeform 1001"/>
            <p:cNvSpPr>
              <a:spLocks/>
            </p:cNvSpPr>
            <p:nvPr/>
          </p:nvSpPr>
          <p:spPr bwMode="auto">
            <a:xfrm>
              <a:off x="4076" y="2141"/>
              <a:ext cx="106" cy="54"/>
            </a:xfrm>
            <a:custGeom>
              <a:avLst/>
              <a:gdLst>
                <a:gd name="T0" fmla="*/ 106 w 106"/>
                <a:gd name="T1" fmla="*/ 0 h 54"/>
                <a:gd name="T2" fmla="*/ 53 w 106"/>
                <a:gd name="T3" fmla="*/ 54 h 54"/>
                <a:gd name="T4" fmla="*/ 0 w 106"/>
                <a:gd name="T5" fmla="*/ 0 h 54"/>
                <a:gd name="T6" fmla="*/ 106 w 106"/>
                <a:gd name="T7" fmla="*/ 0 h 54"/>
              </a:gdLst>
              <a:ahLst/>
              <a:cxnLst>
                <a:cxn ang="0">
                  <a:pos x="T0" y="T1"/>
                </a:cxn>
                <a:cxn ang="0">
                  <a:pos x="T2" y="T3"/>
                </a:cxn>
                <a:cxn ang="0">
                  <a:pos x="T4" y="T5"/>
                </a:cxn>
                <a:cxn ang="0">
                  <a:pos x="T6" y="T7"/>
                </a:cxn>
              </a:cxnLst>
              <a:rect l="0" t="0" r="r" b="b"/>
              <a:pathLst>
                <a:path w="106" h="54">
                  <a:moveTo>
                    <a:pt x="106" y="0"/>
                  </a:moveTo>
                  <a:lnTo>
                    <a:pt x="53" y="54"/>
                  </a:lnTo>
                  <a:lnTo>
                    <a:pt x="0" y="0"/>
                  </a:lnTo>
                  <a:lnTo>
                    <a:pt x="106" y="0"/>
                  </a:ln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03" name="Freeform 1002"/>
            <p:cNvSpPr>
              <a:spLocks/>
            </p:cNvSpPr>
            <p:nvPr/>
          </p:nvSpPr>
          <p:spPr bwMode="auto">
            <a:xfrm>
              <a:off x="4076" y="2111"/>
              <a:ext cx="106" cy="54"/>
            </a:xfrm>
            <a:custGeom>
              <a:avLst/>
              <a:gdLst>
                <a:gd name="T0" fmla="*/ 106 w 106"/>
                <a:gd name="T1" fmla="*/ 0 h 54"/>
                <a:gd name="T2" fmla="*/ 53 w 106"/>
                <a:gd name="T3" fmla="*/ 54 h 54"/>
                <a:gd name="T4" fmla="*/ 0 w 106"/>
                <a:gd name="T5" fmla="*/ 0 h 54"/>
                <a:gd name="T6" fmla="*/ 106 w 106"/>
                <a:gd name="T7" fmla="*/ 0 h 54"/>
              </a:gdLst>
              <a:ahLst/>
              <a:cxnLst>
                <a:cxn ang="0">
                  <a:pos x="T0" y="T1"/>
                </a:cxn>
                <a:cxn ang="0">
                  <a:pos x="T2" y="T3"/>
                </a:cxn>
                <a:cxn ang="0">
                  <a:pos x="T4" y="T5"/>
                </a:cxn>
                <a:cxn ang="0">
                  <a:pos x="T6" y="T7"/>
                </a:cxn>
              </a:cxnLst>
              <a:rect l="0" t="0" r="r" b="b"/>
              <a:pathLst>
                <a:path w="106" h="54">
                  <a:moveTo>
                    <a:pt x="106" y="0"/>
                  </a:moveTo>
                  <a:lnTo>
                    <a:pt x="53" y="54"/>
                  </a:lnTo>
                  <a:lnTo>
                    <a:pt x="0" y="0"/>
                  </a:lnTo>
                  <a:lnTo>
                    <a:pt x="1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1004" name="Freeform 1003"/>
            <p:cNvSpPr>
              <a:spLocks noEditPoints="1"/>
            </p:cNvSpPr>
            <p:nvPr/>
          </p:nvSpPr>
          <p:spPr bwMode="auto">
            <a:xfrm>
              <a:off x="4020" y="1932"/>
              <a:ext cx="215" cy="172"/>
            </a:xfrm>
            <a:custGeom>
              <a:avLst/>
              <a:gdLst>
                <a:gd name="T0" fmla="*/ 65 w 604"/>
                <a:gd name="T1" fmla="*/ 354 h 480"/>
                <a:gd name="T2" fmla="*/ 9 w 604"/>
                <a:gd name="T3" fmla="*/ 363 h 480"/>
                <a:gd name="T4" fmla="*/ 458 w 604"/>
                <a:gd name="T5" fmla="*/ 415 h 480"/>
                <a:gd name="T6" fmla="*/ 337 w 604"/>
                <a:gd name="T7" fmla="*/ 419 h 480"/>
                <a:gd name="T8" fmla="*/ 174 w 604"/>
                <a:gd name="T9" fmla="*/ 297 h 480"/>
                <a:gd name="T10" fmla="*/ 191 w 604"/>
                <a:gd name="T11" fmla="*/ 293 h 480"/>
                <a:gd name="T12" fmla="*/ 136 w 604"/>
                <a:gd name="T13" fmla="*/ 362 h 480"/>
                <a:gd name="T14" fmla="*/ 142 w 604"/>
                <a:gd name="T15" fmla="*/ 297 h 480"/>
                <a:gd name="T16" fmla="*/ 170 w 604"/>
                <a:gd name="T17" fmla="*/ 367 h 480"/>
                <a:gd name="T18" fmla="*/ 125 w 604"/>
                <a:gd name="T19" fmla="*/ 284 h 480"/>
                <a:gd name="T20" fmla="*/ 196 w 604"/>
                <a:gd name="T21" fmla="*/ 380 h 480"/>
                <a:gd name="T22" fmla="*/ 331 w 604"/>
                <a:gd name="T23" fmla="*/ 369 h 480"/>
                <a:gd name="T24" fmla="*/ 222 w 604"/>
                <a:gd name="T25" fmla="*/ 283 h 480"/>
                <a:gd name="T26" fmla="*/ 331 w 604"/>
                <a:gd name="T27" fmla="*/ 242 h 480"/>
                <a:gd name="T28" fmla="*/ 222 w 604"/>
                <a:gd name="T29" fmla="*/ 189 h 480"/>
                <a:gd name="T30" fmla="*/ 331 w 604"/>
                <a:gd name="T31" fmla="*/ 129 h 480"/>
                <a:gd name="T32" fmla="*/ 222 w 604"/>
                <a:gd name="T33" fmla="*/ 97 h 480"/>
                <a:gd name="T34" fmla="*/ 331 w 604"/>
                <a:gd name="T35" fmla="*/ 13 h 480"/>
                <a:gd name="T36" fmla="*/ 67 w 604"/>
                <a:gd name="T37" fmla="*/ 158 h 480"/>
                <a:gd name="T38" fmla="*/ 108 w 604"/>
                <a:gd name="T39" fmla="*/ 187 h 480"/>
                <a:gd name="T40" fmla="*/ 66 w 604"/>
                <a:gd name="T41" fmla="*/ 222 h 480"/>
                <a:gd name="T42" fmla="*/ 107 w 604"/>
                <a:gd name="T43" fmla="*/ 259 h 480"/>
                <a:gd name="T44" fmla="*/ 64 w 604"/>
                <a:gd name="T45" fmla="*/ 284 h 480"/>
                <a:gd name="T46" fmla="*/ 106 w 604"/>
                <a:gd name="T47" fmla="*/ 334 h 480"/>
                <a:gd name="T48" fmla="*/ 63 w 604"/>
                <a:gd name="T49" fmla="*/ 348 h 480"/>
                <a:gd name="T50" fmla="*/ 125 w 604"/>
                <a:gd name="T51" fmla="*/ 284 h 480"/>
                <a:gd name="T52" fmla="*/ 196 w 604"/>
                <a:gd name="T53" fmla="*/ 107 h 480"/>
                <a:gd name="T54" fmla="*/ 126 w 604"/>
                <a:gd name="T55" fmla="*/ 182 h 480"/>
                <a:gd name="T56" fmla="*/ 126 w 604"/>
                <a:gd name="T57" fmla="*/ 209 h 480"/>
                <a:gd name="T58" fmla="*/ 196 w 604"/>
                <a:gd name="T59" fmla="*/ 252 h 480"/>
                <a:gd name="T60" fmla="*/ 126 w 604"/>
                <a:gd name="T61" fmla="*/ 209 h 480"/>
                <a:gd name="T62" fmla="*/ 0 w 604"/>
                <a:gd name="T63" fmla="*/ 371 h 480"/>
                <a:gd name="T64" fmla="*/ 56 w 604"/>
                <a:gd name="T65" fmla="*/ 349 h 480"/>
                <a:gd name="T66" fmla="*/ 331 w 604"/>
                <a:gd name="T67" fmla="*/ 0 h 480"/>
                <a:gd name="T68" fmla="*/ 582 w 604"/>
                <a:gd name="T69" fmla="*/ 345 h 480"/>
                <a:gd name="T70" fmla="*/ 604 w 604"/>
                <a:gd name="T71" fmla="*/ 377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04" h="480">
                  <a:moveTo>
                    <a:pt x="337" y="419"/>
                  </a:moveTo>
                  <a:cubicBezTo>
                    <a:pt x="337" y="419"/>
                    <a:pt x="92" y="362"/>
                    <a:pt x="65" y="354"/>
                  </a:cubicBezTo>
                  <a:cubicBezTo>
                    <a:pt x="63" y="354"/>
                    <a:pt x="61" y="353"/>
                    <a:pt x="59" y="353"/>
                  </a:cubicBezTo>
                  <a:cubicBezTo>
                    <a:pt x="42" y="356"/>
                    <a:pt x="26" y="360"/>
                    <a:pt x="9" y="363"/>
                  </a:cubicBezTo>
                  <a:cubicBezTo>
                    <a:pt x="33" y="371"/>
                    <a:pt x="255" y="447"/>
                    <a:pt x="298" y="462"/>
                  </a:cubicBezTo>
                  <a:cubicBezTo>
                    <a:pt x="330" y="452"/>
                    <a:pt x="401" y="431"/>
                    <a:pt x="458" y="415"/>
                  </a:cubicBezTo>
                  <a:cubicBezTo>
                    <a:pt x="337" y="419"/>
                    <a:pt x="337" y="419"/>
                    <a:pt x="337" y="419"/>
                  </a:cubicBezTo>
                  <a:cubicBezTo>
                    <a:pt x="337" y="420"/>
                    <a:pt x="337" y="419"/>
                    <a:pt x="337" y="419"/>
                  </a:cubicBezTo>
                  <a:close/>
                  <a:moveTo>
                    <a:pt x="174" y="368"/>
                  </a:moveTo>
                  <a:cubicBezTo>
                    <a:pt x="174" y="297"/>
                    <a:pt x="174" y="297"/>
                    <a:pt x="174" y="297"/>
                  </a:cubicBezTo>
                  <a:cubicBezTo>
                    <a:pt x="191" y="297"/>
                    <a:pt x="191" y="297"/>
                    <a:pt x="191" y="297"/>
                  </a:cubicBezTo>
                  <a:cubicBezTo>
                    <a:pt x="191" y="293"/>
                    <a:pt x="191" y="293"/>
                    <a:pt x="191" y="293"/>
                  </a:cubicBezTo>
                  <a:cubicBezTo>
                    <a:pt x="137" y="293"/>
                    <a:pt x="137" y="293"/>
                    <a:pt x="137" y="293"/>
                  </a:cubicBezTo>
                  <a:cubicBezTo>
                    <a:pt x="136" y="362"/>
                    <a:pt x="136" y="362"/>
                    <a:pt x="136" y="362"/>
                  </a:cubicBezTo>
                  <a:cubicBezTo>
                    <a:pt x="141" y="361"/>
                    <a:pt x="141" y="361"/>
                    <a:pt x="141" y="361"/>
                  </a:cubicBezTo>
                  <a:cubicBezTo>
                    <a:pt x="142" y="297"/>
                    <a:pt x="142" y="297"/>
                    <a:pt x="142" y="297"/>
                  </a:cubicBezTo>
                  <a:cubicBezTo>
                    <a:pt x="170" y="297"/>
                    <a:pt x="170" y="297"/>
                    <a:pt x="170" y="297"/>
                  </a:cubicBezTo>
                  <a:cubicBezTo>
                    <a:pt x="170" y="367"/>
                    <a:pt x="170" y="367"/>
                    <a:pt x="170" y="367"/>
                  </a:cubicBezTo>
                  <a:lnTo>
                    <a:pt x="174" y="368"/>
                  </a:lnTo>
                  <a:close/>
                  <a:moveTo>
                    <a:pt x="125" y="284"/>
                  </a:moveTo>
                  <a:cubicBezTo>
                    <a:pt x="196" y="283"/>
                    <a:pt x="196" y="283"/>
                    <a:pt x="196" y="283"/>
                  </a:cubicBezTo>
                  <a:cubicBezTo>
                    <a:pt x="196" y="380"/>
                    <a:pt x="196" y="380"/>
                    <a:pt x="196" y="380"/>
                  </a:cubicBezTo>
                  <a:cubicBezTo>
                    <a:pt x="258" y="394"/>
                    <a:pt x="331" y="411"/>
                    <a:pt x="331" y="411"/>
                  </a:cubicBezTo>
                  <a:cubicBezTo>
                    <a:pt x="331" y="369"/>
                    <a:pt x="331" y="369"/>
                    <a:pt x="331" y="369"/>
                  </a:cubicBezTo>
                  <a:cubicBezTo>
                    <a:pt x="222" y="351"/>
                    <a:pt x="222" y="351"/>
                    <a:pt x="222" y="351"/>
                  </a:cubicBezTo>
                  <a:cubicBezTo>
                    <a:pt x="222" y="283"/>
                    <a:pt x="222" y="283"/>
                    <a:pt x="222" y="283"/>
                  </a:cubicBezTo>
                  <a:cubicBezTo>
                    <a:pt x="331" y="285"/>
                    <a:pt x="331" y="285"/>
                    <a:pt x="331" y="285"/>
                  </a:cubicBezTo>
                  <a:cubicBezTo>
                    <a:pt x="331" y="242"/>
                    <a:pt x="331" y="242"/>
                    <a:pt x="331" y="242"/>
                  </a:cubicBezTo>
                  <a:cubicBezTo>
                    <a:pt x="329" y="242"/>
                    <a:pt x="222" y="250"/>
                    <a:pt x="222" y="250"/>
                  </a:cubicBezTo>
                  <a:cubicBezTo>
                    <a:pt x="222" y="189"/>
                    <a:pt x="222" y="189"/>
                    <a:pt x="222" y="189"/>
                  </a:cubicBezTo>
                  <a:cubicBezTo>
                    <a:pt x="222" y="189"/>
                    <a:pt x="331" y="168"/>
                    <a:pt x="331" y="168"/>
                  </a:cubicBezTo>
                  <a:cubicBezTo>
                    <a:pt x="331" y="129"/>
                    <a:pt x="331" y="129"/>
                    <a:pt x="331" y="129"/>
                  </a:cubicBezTo>
                  <a:cubicBezTo>
                    <a:pt x="222" y="157"/>
                    <a:pt x="222" y="157"/>
                    <a:pt x="222" y="157"/>
                  </a:cubicBezTo>
                  <a:cubicBezTo>
                    <a:pt x="222" y="97"/>
                    <a:pt x="222" y="97"/>
                    <a:pt x="222" y="97"/>
                  </a:cubicBezTo>
                  <a:cubicBezTo>
                    <a:pt x="331" y="55"/>
                    <a:pt x="331" y="55"/>
                    <a:pt x="331" y="55"/>
                  </a:cubicBezTo>
                  <a:cubicBezTo>
                    <a:pt x="331" y="13"/>
                    <a:pt x="331" y="13"/>
                    <a:pt x="331" y="13"/>
                  </a:cubicBezTo>
                  <a:cubicBezTo>
                    <a:pt x="68" y="135"/>
                    <a:pt x="68" y="135"/>
                    <a:pt x="68" y="135"/>
                  </a:cubicBezTo>
                  <a:cubicBezTo>
                    <a:pt x="68" y="136"/>
                    <a:pt x="67" y="144"/>
                    <a:pt x="67" y="158"/>
                  </a:cubicBezTo>
                  <a:cubicBezTo>
                    <a:pt x="109" y="142"/>
                    <a:pt x="109" y="142"/>
                    <a:pt x="109" y="142"/>
                  </a:cubicBezTo>
                  <a:cubicBezTo>
                    <a:pt x="108" y="187"/>
                    <a:pt x="108" y="187"/>
                    <a:pt x="108" y="187"/>
                  </a:cubicBezTo>
                  <a:cubicBezTo>
                    <a:pt x="66" y="198"/>
                    <a:pt x="66" y="198"/>
                    <a:pt x="66" y="198"/>
                  </a:cubicBezTo>
                  <a:cubicBezTo>
                    <a:pt x="66" y="204"/>
                    <a:pt x="66" y="215"/>
                    <a:pt x="66" y="222"/>
                  </a:cubicBezTo>
                  <a:cubicBezTo>
                    <a:pt x="108" y="213"/>
                    <a:pt x="108" y="213"/>
                    <a:pt x="108" y="213"/>
                  </a:cubicBezTo>
                  <a:cubicBezTo>
                    <a:pt x="107" y="259"/>
                    <a:pt x="107" y="259"/>
                    <a:pt x="107" y="259"/>
                  </a:cubicBezTo>
                  <a:cubicBezTo>
                    <a:pt x="65" y="263"/>
                    <a:pt x="65" y="263"/>
                    <a:pt x="65" y="263"/>
                  </a:cubicBezTo>
                  <a:cubicBezTo>
                    <a:pt x="65" y="271"/>
                    <a:pt x="65" y="276"/>
                    <a:pt x="64" y="284"/>
                  </a:cubicBezTo>
                  <a:cubicBezTo>
                    <a:pt x="107" y="284"/>
                    <a:pt x="107" y="284"/>
                    <a:pt x="107" y="284"/>
                  </a:cubicBezTo>
                  <a:cubicBezTo>
                    <a:pt x="106" y="334"/>
                    <a:pt x="106" y="334"/>
                    <a:pt x="106" y="334"/>
                  </a:cubicBezTo>
                  <a:cubicBezTo>
                    <a:pt x="63" y="327"/>
                    <a:pt x="63" y="327"/>
                    <a:pt x="63" y="327"/>
                  </a:cubicBezTo>
                  <a:cubicBezTo>
                    <a:pt x="63" y="338"/>
                    <a:pt x="63" y="346"/>
                    <a:pt x="63" y="348"/>
                  </a:cubicBezTo>
                  <a:cubicBezTo>
                    <a:pt x="70" y="350"/>
                    <a:pt x="93" y="356"/>
                    <a:pt x="124" y="363"/>
                  </a:cubicBezTo>
                  <a:lnTo>
                    <a:pt x="125" y="284"/>
                  </a:lnTo>
                  <a:close/>
                  <a:moveTo>
                    <a:pt x="127" y="134"/>
                  </a:moveTo>
                  <a:cubicBezTo>
                    <a:pt x="196" y="107"/>
                    <a:pt x="196" y="107"/>
                    <a:pt x="196" y="107"/>
                  </a:cubicBezTo>
                  <a:cubicBezTo>
                    <a:pt x="196" y="164"/>
                    <a:pt x="196" y="164"/>
                    <a:pt x="196" y="164"/>
                  </a:cubicBezTo>
                  <a:cubicBezTo>
                    <a:pt x="126" y="182"/>
                    <a:pt x="126" y="182"/>
                    <a:pt x="126" y="182"/>
                  </a:cubicBezTo>
                  <a:lnTo>
                    <a:pt x="127" y="134"/>
                  </a:lnTo>
                  <a:close/>
                  <a:moveTo>
                    <a:pt x="126" y="209"/>
                  </a:moveTo>
                  <a:cubicBezTo>
                    <a:pt x="196" y="195"/>
                    <a:pt x="196" y="195"/>
                    <a:pt x="196" y="195"/>
                  </a:cubicBezTo>
                  <a:cubicBezTo>
                    <a:pt x="196" y="252"/>
                    <a:pt x="196" y="252"/>
                    <a:pt x="196" y="252"/>
                  </a:cubicBezTo>
                  <a:cubicBezTo>
                    <a:pt x="125" y="258"/>
                    <a:pt x="125" y="258"/>
                    <a:pt x="125" y="258"/>
                  </a:cubicBezTo>
                  <a:lnTo>
                    <a:pt x="126" y="209"/>
                  </a:lnTo>
                  <a:close/>
                  <a:moveTo>
                    <a:pt x="299" y="480"/>
                  </a:moveTo>
                  <a:cubicBezTo>
                    <a:pt x="196" y="443"/>
                    <a:pt x="99" y="408"/>
                    <a:pt x="0" y="371"/>
                  </a:cubicBezTo>
                  <a:cubicBezTo>
                    <a:pt x="0" y="367"/>
                    <a:pt x="1" y="364"/>
                    <a:pt x="1" y="360"/>
                  </a:cubicBezTo>
                  <a:cubicBezTo>
                    <a:pt x="19" y="356"/>
                    <a:pt x="37" y="353"/>
                    <a:pt x="56" y="349"/>
                  </a:cubicBezTo>
                  <a:cubicBezTo>
                    <a:pt x="56" y="344"/>
                    <a:pt x="60" y="133"/>
                    <a:pt x="60" y="130"/>
                  </a:cubicBezTo>
                  <a:cubicBezTo>
                    <a:pt x="331" y="0"/>
                    <a:pt x="331" y="0"/>
                    <a:pt x="331" y="0"/>
                  </a:cubicBezTo>
                  <a:cubicBezTo>
                    <a:pt x="578" y="120"/>
                    <a:pt x="578" y="120"/>
                    <a:pt x="578" y="120"/>
                  </a:cubicBezTo>
                  <a:cubicBezTo>
                    <a:pt x="579" y="159"/>
                    <a:pt x="581" y="331"/>
                    <a:pt x="582" y="345"/>
                  </a:cubicBezTo>
                  <a:cubicBezTo>
                    <a:pt x="588" y="347"/>
                    <a:pt x="594" y="348"/>
                    <a:pt x="601" y="350"/>
                  </a:cubicBezTo>
                  <a:cubicBezTo>
                    <a:pt x="602" y="359"/>
                    <a:pt x="603" y="368"/>
                    <a:pt x="604" y="377"/>
                  </a:cubicBezTo>
                  <a:cubicBezTo>
                    <a:pt x="480" y="419"/>
                    <a:pt x="403" y="446"/>
                    <a:pt x="299" y="480"/>
                  </a:cubicBez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grpSp>
      <p:grpSp>
        <p:nvGrpSpPr>
          <p:cNvPr id="886" name="Group 885"/>
          <p:cNvGrpSpPr>
            <a:grpSpLocks noChangeAspect="1"/>
          </p:cNvGrpSpPr>
          <p:nvPr/>
        </p:nvGrpSpPr>
        <p:grpSpPr bwMode="auto">
          <a:xfrm>
            <a:off x="8260759" y="4005251"/>
            <a:ext cx="501650" cy="485775"/>
            <a:chOff x="5133" y="2346"/>
            <a:chExt cx="316" cy="306"/>
          </a:xfrm>
        </p:grpSpPr>
        <p:sp>
          <p:nvSpPr>
            <p:cNvPr id="991" name="AutoShape 707"/>
            <p:cNvSpPr>
              <a:spLocks noChangeAspect="1" noChangeArrowheads="1" noTextEdit="1"/>
            </p:cNvSpPr>
            <p:nvPr/>
          </p:nvSpPr>
          <p:spPr bwMode="auto">
            <a:xfrm>
              <a:off x="5133" y="2346"/>
              <a:ext cx="316" cy="3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992" name="Rectangle 991"/>
            <p:cNvSpPr>
              <a:spLocks noChangeArrowheads="1"/>
            </p:cNvSpPr>
            <p:nvPr/>
          </p:nvSpPr>
          <p:spPr bwMode="auto">
            <a:xfrm>
              <a:off x="5142" y="2355"/>
              <a:ext cx="298" cy="23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993" name="Freeform 992"/>
            <p:cNvSpPr>
              <a:spLocks noEditPoints="1"/>
            </p:cNvSpPr>
            <p:nvPr/>
          </p:nvSpPr>
          <p:spPr bwMode="auto">
            <a:xfrm>
              <a:off x="5133" y="2346"/>
              <a:ext cx="316" cy="257"/>
            </a:xfrm>
            <a:custGeom>
              <a:avLst/>
              <a:gdLst>
                <a:gd name="T0" fmla="*/ 298 w 316"/>
                <a:gd name="T1" fmla="*/ 18 h 257"/>
                <a:gd name="T2" fmla="*/ 298 w 316"/>
                <a:gd name="T3" fmla="*/ 238 h 257"/>
                <a:gd name="T4" fmla="*/ 18 w 316"/>
                <a:gd name="T5" fmla="*/ 238 h 257"/>
                <a:gd name="T6" fmla="*/ 18 w 316"/>
                <a:gd name="T7" fmla="*/ 18 h 257"/>
                <a:gd name="T8" fmla="*/ 298 w 316"/>
                <a:gd name="T9" fmla="*/ 18 h 257"/>
                <a:gd name="T10" fmla="*/ 316 w 316"/>
                <a:gd name="T11" fmla="*/ 0 h 257"/>
                <a:gd name="T12" fmla="*/ 0 w 316"/>
                <a:gd name="T13" fmla="*/ 0 h 257"/>
                <a:gd name="T14" fmla="*/ 0 w 316"/>
                <a:gd name="T15" fmla="*/ 257 h 257"/>
                <a:gd name="T16" fmla="*/ 316 w 316"/>
                <a:gd name="T17" fmla="*/ 257 h 257"/>
                <a:gd name="T18" fmla="*/ 316 w 316"/>
                <a:gd name="T19" fmla="*/ 0 h 257"/>
                <a:gd name="T20" fmla="*/ 316 w 316"/>
                <a:gd name="T21"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257">
                  <a:moveTo>
                    <a:pt x="298" y="18"/>
                  </a:moveTo>
                  <a:lnTo>
                    <a:pt x="298" y="238"/>
                  </a:lnTo>
                  <a:lnTo>
                    <a:pt x="18" y="238"/>
                  </a:lnTo>
                  <a:lnTo>
                    <a:pt x="18" y="18"/>
                  </a:lnTo>
                  <a:lnTo>
                    <a:pt x="298" y="18"/>
                  </a:lnTo>
                  <a:close/>
                  <a:moveTo>
                    <a:pt x="316" y="0"/>
                  </a:moveTo>
                  <a:lnTo>
                    <a:pt x="0" y="0"/>
                  </a:lnTo>
                  <a:lnTo>
                    <a:pt x="0" y="257"/>
                  </a:lnTo>
                  <a:lnTo>
                    <a:pt x="316" y="257"/>
                  </a:lnTo>
                  <a:lnTo>
                    <a:pt x="316" y="0"/>
                  </a:lnTo>
                  <a:lnTo>
                    <a:pt x="316" y="0"/>
                  </a:ln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994" name="Freeform 993"/>
            <p:cNvSpPr>
              <a:spLocks noEditPoints="1"/>
            </p:cNvSpPr>
            <p:nvPr/>
          </p:nvSpPr>
          <p:spPr bwMode="auto">
            <a:xfrm>
              <a:off x="5133" y="2346"/>
              <a:ext cx="316" cy="257"/>
            </a:xfrm>
            <a:custGeom>
              <a:avLst/>
              <a:gdLst>
                <a:gd name="T0" fmla="*/ 298 w 316"/>
                <a:gd name="T1" fmla="*/ 18 h 257"/>
                <a:gd name="T2" fmla="*/ 298 w 316"/>
                <a:gd name="T3" fmla="*/ 238 h 257"/>
                <a:gd name="T4" fmla="*/ 18 w 316"/>
                <a:gd name="T5" fmla="*/ 238 h 257"/>
                <a:gd name="T6" fmla="*/ 18 w 316"/>
                <a:gd name="T7" fmla="*/ 18 h 257"/>
                <a:gd name="T8" fmla="*/ 298 w 316"/>
                <a:gd name="T9" fmla="*/ 18 h 257"/>
                <a:gd name="T10" fmla="*/ 316 w 316"/>
                <a:gd name="T11" fmla="*/ 0 h 257"/>
                <a:gd name="T12" fmla="*/ 0 w 316"/>
                <a:gd name="T13" fmla="*/ 0 h 257"/>
                <a:gd name="T14" fmla="*/ 0 w 316"/>
                <a:gd name="T15" fmla="*/ 257 h 257"/>
                <a:gd name="T16" fmla="*/ 316 w 316"/>
                <a:gd name="T17" fmla="*/ 257 h 257"/>
                <a:gd name="T18" fmla="*/ 316 w 316"/>
                <a:gd name="T19" fmla="*/ 0 h 257"/>
                <a:gd name="T20" fmla="*/ 316 w 316"/>
                <a:gd name="T21"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257">
                  <a:moveTo>
                    <a:pt x="298" y="18"/>
                  </a:moveTo>
                  <a:lnTo>
                    <a:pt x="298" y="238"/>
                  </a:lnTo>
                  <a:lnTo>
                    <a:pt x="18" y="238"/>
                  </a:lnTo>
                  <a:lnTo>
                    <a:pt x="18" y="18"/>
                  </a:lnTo>
                  <a:lnTo>
                    <a:pt x="298" y="18"/>
                  </a:lnTo>
                  <a:moveTo>
                    <a:pt x="316" y="0"/>
                  </a:moveTo>
                  <a:lnTo>
                    <a:pt x="0" y="0"/>
                  </a:lnTo>
                  <a:lnTo>
                    <a:pt x="0" y="257"/>
                  </a:lnTo>
                  <a:lnTo>
                    <a:pt x="316" y="257"/>
                  </a:lnTo>
                  <a:lnTo>
                    <a:pt x="316" y="0"/>
                  </a:lnTo>
                  <a:lnTo>
                    <a:pt x="3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995" name="Freeform 994"/>
            <p:cNvSpPr>
              <a:spLocks/>
            </p:cNvSpPr>
            <p:nvPr/>
          </p:nvSpPr>
          <p:spPr bwMode="auto">
            <a:xfrm>
              <a:off x="5238" y="2599"/>
              <a:ext cx="106" cy="53"/>
            </a:xfrm>
            <a:custGeom>
              <a:avLst/>
              <a:gdLst>
                <a:gd name="T0" fmla="*/ 106 w 106"/>
                <a:gd name="T1" fmla="*/ 0 h 53"/>
                <a:gd name="T2" fmla="*/ 53 w 106"/>
                <a:gd name="T3" fmla="*/ 53 h 53"/>
                <a:gd name="T4" fmla="*/ 0 w 106"/>
                <a:gd name="T5" fmla="*/ 0 h 53"/>
                <a:gd name="T6" fmla="*/ 106 w 106"/>
                <a:gd name="T7" fmla="*/ 0 h 53"/>
              </a:gdLst>
              <a:ahLst/>
              <a:cxnLst>
                <a:cxn ang="0">
                  <a:pos x="T0" y="T1"/>
                </a:cxn>
                <a:cxn ang="0">
                  <a:pos x="T2" y="T3"/>
                </a:cxn>
                <a:cxn ang="0">
                  <a:pos x="T4" y="T5"/>
                </a:cxn>
                <a:cxn ang="0">
                  <a:pos x="T6" y="T7"/>
                </a:cxn>
              </a:cxnLst>
              <a:rect l="0" t="0" r="r" b="b"/>
              <a:pathLst>
                <a:path w="106" h="53">
                  <a:moveTo>
                    <a:pt x="106" y="0"/>
                  </a:moveTo>
                  <a:lnTo>
                    <a:pt x="53" y="53"/>
                  </a:lnTo>
                  <a:lnTo>
                    <a:pt x="0" y="0"/>
                  </a:lnTo>
                  <a:lnTo>
                    <a:pt x="106" y="0"/>
                  </a:ln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996" name="Freeform 995"/>
            <p:cNvSpPr>
              <a:spLocks/>
            </p:cNvSpPr>
            <p:nvPr/>
          </p:nvSpPr>
          <p:spPr bwMode="auto">
            <a:xfrm>
              <a:off x="5238" y="2569"/>
              <a:ext cx="106" cy="53"/>
            </a:xfrm>
            <a:custGeom>
              <a:avLst/>
              <a:gdLst>
                <a:gd name="T0" fmla="*/ 106 w 106"/>
                <a:gd name="T1" fmla="*/ 0 h 53"/>
                <a:gd name="T2" fmla="*/ 53 w 106"/>
                <a:gd name="T3" fmla="*/ 53 h 53"/>
                <a:gd name="T4" fmla="*/ 0 w 106"/>
                <a:gd name="T5" fmla="*/ 0 h 53"/>
                <a:gd name="T6" fmla="*/ 106 w 106"/>
                <a:gd name="T7" fmla="*/ 0 h 53"/>
              </a:gdLst>
              <a:ahLst/>
              <a:cxnLst>
                <a:cxn ang="0">
                  <a:pos x="T0" y="T1"/>
                </a:cxn>
                <a:cxn ang="0">
                  <a:pos x="T2" y="T3"/>
                </a:cxn>
                <a:cxn ang="0">
                  <a:pos x="T4" y="T5"/>
                </a:cxn>
                <a:cxn ang="0">
                  <a:pos x="T6" y="T7"/>
                </a:cxn>
              </a:cxnLst>
              <a:rect l="0" t="0" r="r" b="b"/>
              <a:pathLst>
                <a:path w="106" h="53">
                  <a:moveTo>
                    <a:pt x="106" y="0"/>
                  </a:moveTo>
                  <a:lnTo>
                    <a:pt x="53" y="53"/>
                  </a:lnTo>
                  <a:lnTo>
                    <a:pt x="0" y="0"/>
                  </a:lnTo>
                  <a:lnTo>
                    <a:pt x="1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997" name="Freeform 996"/>
            <p:cNvSpPr>
              <a:spLocks noEditPoints="1"/>
            </p:cNvSpPr>
            <p:nvPr/>
          </p:nvSpPr>
          <p:spPr bwMode="auto">
            <a:xfrm>
              <a:off x="5182" y="2390"/>
              <a:ext cx="215" cy="171"/>
            </a:xfrm>
            <a:custGeom>
              <a:avLst/>
              <a:gdLst>
                <a:gd name="T0" fmla="*/ 65 w 604"/>
                <a:gd name="T1" fmla="*/ 354 h 480"/>
                <a:gd name="T2" fmla="*/ 9 w 604"/>
                <a:gd name="T3" fmla="*/ 363 h 480"/>
                <a:gd name="T4" fmla="*/ 458 w 604"/>
                <a:gd name="T5" fmla="*/ 415 h 480"/>
                <a:gd name="T6" fmla="*/ 337 w 604"/>
                <a:gd name="T7" fmla="*/ 419 h 480"/>
                <a:gd name="T8" fmla="*/ 174 w 604"/>
                <a:gd name="T9" fmla="*/ 297 h 480"/>
                <a:gd name="T10" fmla="*/ 191 w 604"/>
                <a:gd name="T11" fmla="*/ 293 h 480"/>
                <a:gd name="T12" fmla="*/ 136 w 604"/>
                <a:gd name="T13" fmla="*/ 362 h 480"/>
                <a:gd name="T14" fmla="*/ 142 w 604"/>
                <a:gd name="T15" fmla="*/ 297 h 480"/>
                <a:gd name="T16" fmla="*/ 170 w 604"/>
                <a:gd name="T17" fmla="*/ 367 h 480"/>
                <a:gd name="T18" fmla="*/ 125 w 604"/>
                <a:gd name="T19" fmla="*/ 284 h 480"/>
                <a:gd name="T20" fmla="*/ 196 w 604"/>
                <a:gd name="T21" fmla="*/ 380 h 480"/>
                <a:gd name="T22" fmla="*/ 331 w 604"/>
                <a:gd name="T23" fmla="*/ 369 h 480"/>
                <a:gd name="T24" fmla="*/ 222 w 604"/>
                <a:gd name="T25" fmla="*/ 283 h 480"/>
                <a:gd name="T26" fmla="*/ 331 w 604"/>
                <a:gd name="T27" fmla="*/ 242 h 480"/>
                <a:gd name="T28" fmla="*/ 222 w 604"/>
                <a:gd name="T29" fmla="*/ 189 h 480"/>
                <a:gd name="T30" fmla="*/ 331 w 604"/>
                <a:gd name="T31" fmla="*/ 129 h 480"/>
                <a:gd name="T32" fmla="*/ 222 w 604"/>
                <a:gd name="T33" fmla="*/ 97 h 480"/>
                <a:gd name="T34" fmla="*/ 331 w 604"/>
                <a:gd name="T35" fmla="*/ 13 h 480"/>
                <a:gd name="T36" fmla="*/ 67 w 604"/>
                <a:gd name="T37" fmla="*/ 158 h 480"/>
                <a:gd name="T38" fmla="*/ 108 w 604"/>
                <a:gd name="T39" fmla="*/ 187 h 480"/>
                <a:gd name="T40" fmla="*/ 66 w 604"/>
                <a:gd name="T41" fmla="*/ 222 h 480"/>
                <a:gd name="T42" fmla="*/ 107 w 604"/>
                <a:gd name="T43" fmla="*/ 259 h 480"/>
                <a:gd name="T44" fmla="*/ 64 w 604"/>
                <a:gd name="T45" fmla="*/ 284 h 480"/>
                <a:gd name="T46" fmla="*/ 106 w 604"/>
                <a:gd name="T47" fmla="*/ 334 h 480"/>
                <a:gd name="T48" fmla="*/ 63 w 604"/>
                <a:gd name="T49" fmla="*/ 348 h 480"/>
                <a:gd name="T50" fmla="*/ 125 w 604"/>
                <a:gd name="T51" fmla="*/ 284 h 480"/>
                <a:gd name="T52" fmla="*/ 196 w 604"/>
                <a:gd name="T53" fmla="*/ 107 h 480"/>
                <a:gd name="T54" fmla="*/ 126 w 604"/>
                <a:gd name="T55" fmla="*/ 182 h 480"/>
                <a:gd name="T56" fmla="*/ 126 w 604"/>
                <a:gd name="T57" fmla="*/ 209 h 480"/>
                <a:gd name="T58" fmla="*/ 196 w 604"/>
                <a:gd name="T59" fmla="*/ 252 h 480"/>
                <a:gd name="T60" fmla="*/ 126 w 604"/>
                <a:gd name="T61" fmla="*/ 209 h 480"/>
                <a:gd name="T62" fmla="*/ 0 w 604"/>
                <a:gd name="T63" fmla="*/ 371 h 480"/>
                <a:gd name="T64" fmla="*/ 56 w 604"/>
                <a:gd name="T65" fmla="*/ 349 h 480"/>
                <a:gd name="T66" fmla="*/ 331 w 604"/>
                <a:gd name="T67" fmla="*/ 0 h 480"/>
                <a:gd name="T68" fmla="*/ 582 w 604"/>
                <a:gd name="T69" fmla="*/ 345 h 480"/>
                <a:gd name="T70" fmla="*/ 604 w 604"/>
                <a:gd name="T71" fmla="*/ 377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04" h="480">
                  <a:moveTo>
                    <a:pt x="337" y="419"/>
                  </a:moveTo>
                  <a:cubicBezTo>
                    <a:pt x="337" y="419"/>
                    <a:pt x="92" y="362"/>
                    <a:pt x="65" y="354"/>
                  </a:cubicBezTo>
                  <a:cubicBezTo>
                    <a:pt x="63" y="354"/>
                    <a:pt x="61" y="353"/>
                    <a:pt x="59" y="353"/>
                  </a:cubicBezTo>
                  <a:cubicBezTo>
                    <a:pt x="42" y="356"/>
                    <a:pt x="26" y="360"/>
                    <a:pt x="9" y="363"/>
                  </a:cubicBezTo>
                  <a:cubicBezTo>
                    <a:pt x="33" y="371"/>
                    <a:pt x="255" y="447"/>
                    <a:pt x="298" y="462"/>
                  </a:cubicBezTo>
                  <a:cubicBezTo>
                    <a:pt x="330" y="452"/>
                    <a:pt x="401" y="431"/>
                    <a:pt x="458" y="415"/>
                  </a:cubicBezTo>
                  <a:cubicBezTo>
                    <a:pt x="337" y="419"/>
                    <a:pt x="337" y="419"/>
                    <a:pt x="337" y="419"/>
                  </a:cubicBezTo>
                  <a:cubicBezTo>
                    <a:pt x="337" y="420"/>
                    <a:pt x="337" y="419"/>
                    <a:pt x="337" y="419"/>
                  </a:cubicBezTo>
                  <a:close/>
                  <a:moveTo>
                    <a:pt x="174" y="368"/>
                  </a:moveTo>
                  <a:cubicBezTo>
                    <a:pt x="174" y="297"/>
                    <a:pt x="174" y="297"/>
                    <a:pt x="174" y="297"/>
                  </a:cubicBezTo>
                  <a:cubicBezTo>
                    <a:pt x="191" y="297"/>
                    <a:pt x="191" y="297"/>
                    <a:pt x="191" y="297"/>
                  </a:cubicBezTo>
                  <a:cubicBezTo>
                    <a:pt x="191" y="293"/>
                    <a:pt x="191" y="293"/>
                    <a:pt x="191" y="293"/>
                  </a:cubicBezTo>
                  <a:cubicBezTo>
                    <a:pt x="137" y="293"/>
                    <a:pt x="137" y="293"/>
                    <a:pt x="137" y="293"/>
                  </a:cubicBezTo>
                  <a:cubicBezTo>
                    <a:pt x="136" y="362"/>
                    <a:pt x="136" y="362"/>
                    <a:pt x="136" y="362"/>
                  </a:cubicBezTo>
                  <a:cubicBezTo>
                    <a:pt x="141" y="361"/>
                    <a:pt x="141" y="361"/>
                    <a:pt x="141" y="361"/>
                  </a:cubicBezTo>
                  <a:cubicBezTo>
                    <a:pt x="142" y="297"/>
                    <a:pt x="142" y="297"/>
                    <a:pt x="142" y="297"/>
                  </a:cubicBezTo>
                  <a:cubicBezTo>
                    <a:pt x="170" y="297"/>
                    <a:pt x="170" y="297"/>
                    <a:pt x="170" y="297"/>
                  </a:cubicBezTo>
                  <a:cubicBezTo>
                    <a:pt x="170" y="367"/>
                    <a:pt x="170" y="367"/>
                    <a:pt x="170" y="367"/>
                  </a:cubicBezTo>
                  <a:lnTo>
                    <a:pt x="174" y="368"/>
                  </a:lnTo>
                  <a:close/>
                  <a:moveTo>
                    <a:pt x="125" y="284"/>
                  </a:moveTo>
                  <a:cubicBezTo>
                    <a:pt x="196" y="283"/>
                    <a:pt x="196" y="283"/>
                    <a:pt x="196" y="283"/>
                  </a:cubicBezTo>
                  <a:cubicBezTo>
                    <a:pt x="196" y="380"/>
                    <a:pt x="196" y="380"/>
                    <a:pt x="196" y="380"/>
                  </a:cubicBezTo>
                  <a:cubicBezTo>
                    <a:pt x="258" y="394"/>
                    <a:pt x="331" y="411"/>
                    <a:pt x="331" y="411"/>
                  </a:cubicBezTo>
                  <a:cubicBezTo>
                    <a:pt x="331" y="369"/>
                    <a:pt x="331" y="369"/>
                    <a:pt x="331" y="369"/>
                  </a:cubicBezTo>
                  <a:cubicBezTo>
                    <a:pt x="222" y="351"/>
                    <a:pt x="222" y="351"/>
                    <a:pt x="222" y="351"/>
                  </a:cubicBezTo>
                  <a:cubicBezTo>
                    <a:pt x="222" y="283"/>
                    <a:pt x="222" y="283"/>
                    <a:pt x="222" y="283"/>
                  </a:cubicBezTo>
                  <a:cubicBezTo>
                    <a:pt x="331" y="285"/>
                    <a:pt x="331" y="285"/>
                    <a:pt x="331" y="285"/>
                  </a:cubicBezTo>
                  <a:cubicBezTo>
                    <a:pt x="331" y="242"/>
                    <a:pt x="331" y="242"/>
                    <a:pt x="331" y="242"/>
                  </a:cubicBezTo>
                  <a:cubicBezTo>
                    <a:pt x="329" y="242"/>
                    <a:pt x="222" y="250"/>
                    <a:pt x="222" y="250"/>
                  </a:cubicBezTo>
                  <a:cubicBezTo>
                    <a:pt x="222" y="189"/>
                    <a:pt x="222" y="189"/>
                    <a:pt x="222" y="189"/>
                  </a:cubicBezTo>
                  <a:cubicBezTo>
                    <a:pt x="222" y="189"/>
                    <a:pt x="331" y="168"/>
                    <a:pt x="331" y="168"/>
                  </a:cubicBezTo>
                  <a:cubicBezTo>
                    <a:pt x="331" y="129"/>
                    <a:pt x="331" y="129"/>
                    <a:pt x="331" y="129"/>
                  </a:cubicBezTo>
                  <a:cubicBezTo>
                    <a:pt x="222" y="157"/>
                    <a:pt x="222" y="157"/>
                    <a:pt x="222" y="157"/>
                  </a:cubicBezTo>
                  <a:cubicBezTo>
                    <a:pt x="222" y="97"/>
                    <a:pt x="222" y="97"/>
                    <a:pt x="222" y="97"/>
                  </a:cubicBezTo>
                  <a:cubicBezTo>
                    <a:pt x="331" y="55"/>
                    <a:pt x="331" y="55"/>
                    <a:pt x="331" y="55"/>
                  </a:cubicBezTo>
                  <a:cubicBezTo>
                    <a:pt x="331" y="13"/>
                    <a:pt x="331" y="13"/>
                    <a:pt x="331" y="13"/>
                  </a:cubicBezTo>
                  <a:cubicBezTo>
                    <a:pt x="68" y="135"/>
                    <a:pt x="68" y="135"/>
                    <a:pt x="68" y="135"/>
                  </a:cubicBezTo>
                  <a:cubicBezTo>
                    <a:pt x="68" y="136"/>
                    <a:pt x="67" y="144"/>
                    <a:pt x="67" y="158"/>
                  </a:cubicBezTo>
                  <a:cubicBezTo>
                    <a:pt x="109" y="142"/>
                    <a:pt x="109" y="142"/>
                    <a:pt x="109" y="142"/>
                  </a:cubicBezTo>
                  <a:cubicBezTo>
                    <a:pt x="108" y="187"/>
                    <a:pt x="108" y="187"/>
                    <a:pt x="108" y="187"/>
                  </a:cubicBezTo>
                  <a:cubicBezTo>
                    <a:pt x="66" y="198"/>
                    <a:pt x="66" y="198"/>
                    <a:pt x="66" y="198"/>
                  </a:cubicBezTo>
                  <a:cubicBezTo>
                    <a:pt x="66" y="204"/>
                    <a:pt x="66" y="215"/>
                    <a:pt x="66" y="222"/>
                  </a:cubicBezTo>
                  <a:cubicBezTo>
                    <a:pt x="108" y="213"/>
                    <a:pt x="108" y="213"/>
                    <a:pt x="108" y="213"/>
                  </a:cubicBezTo>
                  <a:cubicBezTo>
                    <a:pt x="107" y="259"/>
                    <a:pt x="107" y="259"/>
                    <a:pt x="107" y="259"/>
                  </a:cubicBezTo>
                  <a:cubicBezTo>
                    <a:pt x="65" y="263"/>
                    <a:pt x="65" y="263"/>
                    <a:pt x="65" y="263"/>
                  </a:cubicBezTo>
                  <a:cubicBezTo>
                    <a:pt x="65" y="271"/>
                    <a:pt x="65" y="276"/>
                    <a:pt x="64" y="284"/>
                  </a:cubicBezTo>
                  <a:cubicBezTo>
                    <a:pt x="107" y="284"/>
                    <a:pt x="107" y="284"/>
                    <a:pt x="107" y="284"/>
                  </a:cubicBezTo>
                  <a:cubicBezTo>
                    <a:pt x="106" y="334"/>
                    <a:pt x="106" y="334"/>
                    <a:pt x="106" y="334"/>
                  </a:cubicBezTo>
                  <a:cubicBezTo>
                    <a:pt x="63" y="327"/>
                    <a:pt x="63" y="327"/>
                    <a:pt x="63" y="327"/>
                  </a:cubicBezTo>
                  <a:cubicBezTo>
                    <a:pt x="63" y="338"/>
                    <a:pt x="63" y="346"/>
                    <a:pt x="63" y="348"/>
                  </a:cubicBezTo>
                  <a:cubicBezTo>
                    <a:pt x="70" y="350"/>
                    <a:pt x="93" y="356"/>
                    <a:pt x="124" y="363"/>
                  </a:cubicBezTo>
                  <a:lnTo>
                    <a:pt x="125" y="284"/>
                  </a:lnTo>
                  <a:close/>
                  <a:moveTo>
                    <a:pt x="127" y="134"/>
                  </a:moveTo>
                  <a:cubicBezTo>
                    <a:pt x="196" y="107"/>
                    <a:pt x="196" y="107"/>
                    <a:pt x="196" y="107"/>
                  </a:cubicBezTo>
                  <a:cubicBezTo>
                    <a:pt x="196" y="164"/>
                    <a:pt x="196" y="164"/>
                    <a:pt x="196" y="164"/>
                  </a:cubicBezTo>
                  <a:cubicBezTo>
                    <a:pt x="126" y="182"/>
                    <a:pt x="126" y="182"/>
                    <a:pt x="126" y="182"/>
                  </a:cubicBezTo>
                  <a:lnTo>
                    <a:pt x="127" y="134"/>
                  </a:lnTo>
                  <a:close/>
                  <a:moveTo>
                    <a:pt x="126" y="209"/>
                  </a:moveTo>
                  <a:cubicBezTo>
                    <a:pt x="196" y="195"/>
                    <a:pt x="196" y="195"/>
                    <a:pt x="196" y="195"/>
                  </a:cubicBezTo>
                  <a:cubicBezTo>
                    <a:pt x="196" y="252"/>
                    <a:pt x="196" y="252"/>
                    <a:pt x="196" y="252"/>
                  </a:cubicBezTo>
                  <a:cubicBezTo>
                    <a:pt x="125" y="258"/>
                    <a:pt x="125" y="258"/>
                    <a:pt x="125" y="258"/>
                  </a:cubicBezTo>
                  <a:lnTo>
                    <a:pt x="126" y="209"/>
                  </a:lnTo>
                  <a:close/>
                  <a:moveTo>
                    <a:pt x="299" y="480"/>
                  </a:moveTo>
                  <a:cubicBezTo>
                    <a:pt x="196" y="443"/>
                    <a:pt x="99" y="408"/>
                    <a:pt x="0" y="371"/>
                  </a:cubicBezTo>
                  <a:cubicBezTo>
                    <a:pt x="0" y="367"/>
                    <a:pt x="1" y="364"/>
                    <a:pt x="1" y="360"/>
                  </a:cubicBezTo>
                  <a:cubicBezTo>
                    <a:pt x="19" y="356"/>
                    <a:pt x="37" y="353"/>
                    <a:pt x="56" y="349"/>
                  </a:cubicBezTo>
                  <a:cubicBezTo>
                    <a:pt x="56" y="344"/>
                    <a:pt x="60" y="133"/>
                    <a:pt x="60" y="130"/>
                  </a:cubicBezTo>
                  <a:cubicBezTo>
                    <a:pt x="331" y="0"/>
                    <a:pt x="331" y="0"/>
                    <a:pt x="331" y="0"/>
                  </a:cubicBezTo>
                  <a:cubicBezTo>
                    <a:pt x="578" y="120"/>
                    <a:pt x="578" y="120"/>
                    <a:pt x="578" y="120"/>
                  </a:cubicBezTo>
                  <a:cubicBezTo>
                    <a:pt x="579" y="159"/>
                    <a:pt x="581" y="331"/>
                    <a:pt x="582" y="345"/>
                  </a:cubicBezTo>
                  <a:cubicBezTo>
                    <a:pt x="588" y="347"/>
                    <a:pt x="594" y="348"/>
                    <a:pt x="601" y="350"/>
                  </a:cubicBezTo>
                  <a:cubicBezTo>
                    <a:pt x="602" y="359"/>
                    <a:pt x="603" y="368"/>
                    <a:pt x="604" y="377"/>
                  </a:cubicBezTo>
                  <a:cubicBezTo>
                    <a:pt x="480" y="419"/>
                    <a:pt x="403" y="446"/>
                    <a:pt x="299" y="480"/>
                  </a:cubicBez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grpSp>
      <p:grpSp>
        <p:nvGrpSpPr>
          <p:cNvPr id="887" name="Group 886"/>
          <p:cNvGrpSpPr>
            <a:grpSpLocks noChangeAspect="1"/>
          </p:cNvGrpSpPr>
          <p:nvPr/>
        </p:nvGrpSpPr>
        <p:grpSpPr bwMode="auto">
          <a:xfrm>
            <a:off x="10416584" y="5434001"/>
            <a:ext cx="501650" cy="485775"/>
            <a:chOff x="6491" y="3246"/>
            <a:chExt cx="316" cy="306"/>
          </a:xfrm>
        </p:grpSpPr>
        <p:sp>
          <p:nvSpPr>
            <p:cNvPr id="984" name="AutoShape 716"/>
            <p:cNvSpPr>
              <a:spLocks noChangeAspect="1" noChangeArrowheads="1" noTextEdit="1"/>
            </p:cNvSpPr>
            <p:nvPr/>
          </p:nvSpPr>
          <p:spPr bwMode="auto">
            <a:xfrm>
              <a:off x="6491" y="3246"/>
              <a:ext cx="316" cy="3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985" name="Rectangle 984"/>
            <p:cNvSpPr>
              <a:spLocks noChangeArrowheads="1"/>
            </p:cNvSpPr>
            <p:nvPr/>
          </p:nvSpPr>
          <p:spPr bwMode="auto">
            <a:xfrm>
              <a:off x="6500" y="3255"/>
              <a:ext cx="298" cy="23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986" name="Freeform 985"/>
            <p:cNvSpPr>
              <a:spLocks noEditPoints="1"/>
            </p:cNvSpPr>
            <p:nvPr/>
          </p:nvSpPr>
          <p:spPr bwMode="auto">
            <a:xfrm>
              <a:off x="6491" y="3246"/>
              <a:ext cx="316" cy="257"/>
            </a:xfrm>
            <a:custGeom>
              <a:avLst/>
              <a:gdLst>
                <a:gd name="T0" fmla="*/ 298 w 316"/>
                <a:gd name="T1" fmla="*/ 18 h 257"/>
                <a:gd name="T2" fmla="*/ 298 w 316"/>
                <a:gd name="T3" fmla="*/ 238 h 257"/>
                <a:gd name="T4" fmla="*/ 18 w 316"/>
                <a:gd name="T5" fmla="*/ 238 h 257"/>
                <a:gd name="T6" fmla="*/ 18 w 316"/>
                <a:gd name="T7" fmla="*/ 18 h 257"/>
                <a:gd name="T8" fmla="*/ 298 w 316"/>
                <a:gd name="T9" fmla="*/ 18 h 257"/>
                <a:gd name="T10" fmla="*/ 316 w 316"/>
                <a:gd name="T11" fmla="*/ 0 h 257"/>
                <a:gd name="T12" fmla="*/ 0 w 316"/>
                <a:gd name="T13" fmla="*/ 0 h 257"/>
                <a:gd name="T14" fmla="*/ 0 w 316"/>
                <a:gd name="T15" fmla="*/ 257 h 257"/>
                <a:gd name="T16" fmla="*/ 316 w 316"/>
                <a:gd name="T17" fmla="*/ 257 h 257"/>
                <a:gd name="T18" fmla="*/ 316 w 316"/>
                <a:gd name="T19" fmla="*/ 0 h 257"/>
                <a:gd name="T20" fmla="*/ 316 w 316"/>
                <a:gd name="T21"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257">
                  <a:moveTo>
                    <a:pt x="298" y="18"/>
                  </a:moveTo>
                  <a:lnTo>
                    <a:pt x="298" y="238"/>
                  </a:lnTo>
                  <a:lnTo>
                    <a:pt x="18" y="238"/>
                  </a:lnTo>
                  <a:lnTo>
                    <a:pt x="18" y="18"/>
                  </a:lnTo>
                  <a:lnTo>
                    <a:pt x="298" y="18"/>
                  </a:lnTo>
                  <a:close/>
                  <a:moveTo>
                    <a:pt x="316" y="0"/>
                  </a:moveTo>
                  <a:lnTo>
                    <a:pt x="0" y="0"/>
                  </a:lnTo>
                  <a:lnTo>
                    <a:pt x="0" y="257"/>
                  </a:lnTo>
                  <a:lnTo>
                    <a:pt x="316" y="257"/>
                  </a:lnTo>
                  <a:lnTo>
                    <a:pt x="316" y="0"/>
                  </a:lnTo>
                  <a:lnTo>
                    <a:pt x="316" y="0"/>
                  </a:ln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987" name="Freeform 986"/>
            <p:cNvSpPr>
              <a:spLocks noEditPoints="1"/>
            </p:cNvSpPr>
            <p:nvPr/>
          </p:nvSpPr>
          <p:spPr bwMode="auto">
            <a:xfrm>
              <a:off x="6491" y="3246"/>
              <a:ext cx="316" cy="257"/>
            </a:xfrm>
            <a:custGeom>
              <a:avLst/>
              <a:gdLst>
                <a:gd name="T0" fmla="*/ 298 w 316"/>
                <a:gd name="T1" fmla="*/ 18 h 257"/>
                <a:gd name="T2" fmla="*/ 298 w 316"/>
                <a:gd name="T3" fmla="*/ 238 h 257"/>
                <a:gd name="T4" fmla="*/ 18 w 316"/>
                <a:gd name="T5" fmla="*/ 238 h 257"/>
                <a:gd name="T6" fmla="*/ 18 w 316"/>
                <a:gd name="T7" fmla="*/ 18 h 257"/>
                <a:gd name="T8" fmla="*/ 298 w 316"/>
                <a:gd name="T9" fmla="*/ 18 h 257"/>
                <a:gd name="T10" fmla="*/ 316 w 316"/>
                <a:gd name="T11" fmla="*/ 0 h 257"/>
                <a:gd name="T12" fmla="*/ 0 w 316"/>
                <a:gd name="T13" fmla="*/ 0 h 257"/>
                <a:gd name="T14" fmla="*/ 0 w 316"/>
                <a:gd name="T15" fmla="*/ 257 h 257"/>
                <a:gd name="T16" fmla="*/ 316 w 316"/>
                <a:gd name="T17" fmla="*/ 257 h 257"/>
                <a:gd name="T18" fmla="*/ 316 w 316"/>
                <a:gd name="T19" fmla="*/ 0 h 257"/>
                <a:gd name="T20" fmla="*/ 316 w 316"/>
                <a:gd name="T21"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257">
                  <a:moveTo>
                    <a:pt x="298" y="18"/>
                  </a:moveTo>
                  <a:lnTo>
                    <a:pt x="298" y="238"/>
                  </a:lnTo>
                  <a:lnTo>
                    <a:pt x="18" y="238"/>
                  </a:lnTo>
                  <a:lnTo>
                    <a:pt x="18" y="18"/>
                  </a:lnTo>
                  <a:lnTo>
                    <a:pt x="298" y="18"/>
                  </a:lnTo>
                  <a:moveTo>
                    <a:pt x="316" y="0"/>
                  </a:moveTo>
                  <a:lnTo>
                    <a:pt x="0" y="0"/>
                  </a:lnTo>
                  <a:lnTo>
                    <a:pt x="0" y="257"/>
                  </a:lnTo>
                  <a:lnTo>
                    <a:pt x="316" y="257"/>
                  </a:lnTo>
                  <a:lnTo>
                    <a:pt x="316" y="0"/>
                  </a:lnTo>
                  <a:lnTo>
                    <a:pt x="3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988" name="Freeform 987"/>
            <p:cNvSpPr>
              <a:spLocks/>
            </p:cNvSpPr>
            <p:nvPr/>
          </p:nvSpPr>
          <p:spPr bwMode="auto">
            <a:xfrm>
              <a:off x="6596" y="3499"/>
              <a:ext cx="106" cy="53"/>
            </a:xfrm>
            <a:custGeom>
              <a:avLst/>
              <a:gdLst>
                <a:gd name="T0" fmla="*/ 106 w 106"/>
                <a:gd name="T1" fmla="*/ 0 h 53"/>
                <a:gd name="T2" fmla="*/ 53 w 106"/>
                <a:gd name="T3" fmla="*/ 53 h 53"/>
                <a:gd name="T4" fmla="*/ 0 w 106"/>
                <a:gd name="T5" fmla="*/ 0 h 53"/>
                <a:gd name="T6" fmla="*/ 106 w 106"/>
                <a:gd name="T7" fmla="*/ 0 h 53"/>
              </a:gdLst>
              <a:ahLst/>
              <a:cxnLst>
                <a:cxn ang="0">
                  <a:pos x="T0" y="T1"/>
                </a:cxn>
                <a:cxn ang="0">
                  <a:pos x="T2" y="T3"/>
                </a:cxn>
                <a:cxn ang="0">
                  <a:pos x="T4" y="T5"/>
                </a:cxn>
                <a:cxn ang="0">
                  <a:pos x="T6" y="T7"/>
                </a:cxn>
              </a:cxnLst>
              <a:rect l="0" t="0" r="r" b="b"/>
              <a:pathLst>
                <a:path w="106" h="53">
                  <a:moveTo>
                    <a:pt x="106" y="0"/>
                  </a:moveTo>
                  <a:lnTo>
                    <a:pt x="53" y="53"/>
                  </a:lnTo>
                  <a:lnTo>
                    <a:pt x="0" y="0"/>
                  </a:lnTo>
                  <a:lnTo>
                    <a:pt x="106" y="0"/>
                  </a:ln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989" name="Freeform 988"/>
            <p:cNvSpPr>
              <a:spLocks/>
            </p:cNvSpPr>
            <p:nvPr/>
          </p:nvSpPr>
          <p:spPr bwMode="auto">
            <a:xfrm>
              <a:off x="6596" y="3469"/>
              <a:ext cx="106" cy="53"/>
            </a:xfrm>
            <a:custGeom>
              <a:avLst/>
              <a:gdLst>
                <a:gd name="T0" fmla="*/ 106 w 106"/>
                <a:gd name="T1" fmla="*/ 0 h 53"/>
                <a:gd name="T2" fmla="*/ 53 w 106"/>
                <a:gd name="T3" fmla="*/ 53 h 53"/>
                <a:gd name="T4" fmla="*/ 0 w 106"/>
                <a:gd name="T5" fmla="*/ 0 h 53"/>
                <a:gd name="T6" fmla="*/ 106 w 106"/>
                <a:gd name="T7" fmla="*/ 0 h 53"/>
              </a:gdLst>
              <a:ahLst/>
              <a:cxnLst>
                <a:cxn ang="0">
                  <a:pos x="T0" y="T1"/>
                </a:cxn>
                <a:cxn ang="0">
                  <a:pos x="T2" y="T3"/>
                </a:cxn>
                <a:cxn ang="0">
                  <a:pos x="T4" y="T5"/>
                </a:cxn>
                <a:cxn ang="0">
                  <a:pos x="T6" y="T7"/>
                </a:cxn>
              </a:cxnLst>
              <a:rect l="0" t="0" r="r" b="b"/>
              <a:pathLst>
                <a:path w="106" h="53">
                  <a:moveTo>
                    <a:pt x="106" y="0"/>
                  </a:moveTo>
                  <a:lnTo>
                    <a:pt x="53" y="53"/>
                  </a:lnTo>
                  <a:lnTo>
                    <a:pt x="0" y="0"/>
                  </a:lnTo>
                  <a:lnTo>
                    <a:pt x="1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990" name="Freeform 989"/>
            <p:cNvSpPr>
              <a:spLocks noEditPoints="1"/>
            </p:cNvSpPr>
            <p:nvPr/>
          </p:nvSpPr>
          <p:spPr bwMode="auto">
            <a:xfrm>
              <a:off x="6540" y="3290"/>
              <a:ext cx="215" cy="171"/>
            </a:xfrm>
            <a:custGeom>
              <a:avLst/>
              <a:gdLst>
                <a:gd name="T0" fmla="*/ 65 w 604"/>
                <a:gd name="T1" fmla="*/ 354 h 480"/>
                <a:gd name="T2" fmla="*/ 9 w 604"/>
                <a:gd name="T3" fmla="*/ 363 h 480"/>
                <a:gd name="T4" fmla="*/ 458 w 604"/>
                <a:gd name="T5" fmla="*/ 415 h 480"/>
                <a:gd name="T6" fmla="*/ 337 w 604"/>
                <a:gd name="T7" fmla="*/ 419 h 480"/>
                <a:gd name="T8" fmla="*/ 174 w 604"/>
                <a:gd name="T9" fmla="*/ 297 h 480"/>
                <a:gd name="T10" fmla="*/ 191 w 604"/>
                <a:gd name="T11" fmla="*/ 293 h 480"/>
                <a:gd name="T12" fmla="*/ 136 w 604"/>
                <a:gd name="T13" fmla="*/ 362 h 480"/>
                <a:gd name="T14" fmla="*/ 142 w 604"/>
                <a:gd name="T15" fmla="*/ 297 h 480"/>
                <a:gd name="T16" fmla="*/ 170 w 604"/>
                <a:gd name="T17" fmla="*/ 367 h 480"/>
                <a:gd name="T18" fmla="*/ 125 w 604"/>
                <a:gd name="T19" fmla="*/ 284 h 480"/>
                <a:gd name="T20" fmla="*/ 196 w 604"/>
                <a:gd name="T21" fmla="*/ 380 h 480"/>
                <a:gd name="T22" fmla="*/ 331 w 604"/>
                <a:gd name="T23" fmla="*/ 369 h 480"/>
                <a:gd name="T24" fmla="*/ 222 w 604"/>
                <a:gd name="T25" fmla="*/ 283 h 480"/>
                <a:gd name="T26" fmla="*/ 331 w 604"/>
                <a:gd name="T27" fmla="*/ 242 h 480"/>
                <a:gd name="T28" fmla="*/ 222 w 604"/>
                <a:gd name="T29" fmla="*/ 189 h 480"/>
                <a:gd name="T30" fmla="*/ 331 w 604"/>
                <a:gd name="T31" fmla="*/ 129 h 480"/>
                <a:gd name="T32" fmla="*/ 222 w 604"/>
                <a:gd name="T33" fmla="*/ 97 h 480"/>
                <a:gd name="T34" fmla="*/ 331 w 604"/>
                <a:gd name="T35" fmla="*/ 13 h 480"/>
                <a:gd name="T36" fmla="*/ 67 w 604"/>
                <a:gd name="T37" fmla="*/ 158 h 480"/>
                <a:gd name="T38" fmla="*/ 108 w 604"/>
                <a:gd name="T39" fmla="*/ 187 h 480"/>
                <a:gd name="T40" fmla="*/ 66 w 604"/>
                <a:gd name="T41" fmla="*/ 222 h 480"/>
                <a:gd name="T42" fmla="*/ 107 w 604"/>
                <a:gd name="T43" fmla="*/ 259 h 480"/>
                <a:gd name="T44" fmla="*/ 64 w 604"/>
                <a:gd name="T45" fmla="*/ 284 h 480"/>
                <a:gd name="T46" fmla="*/ 106 w 604"/>
                <a:gd name="T47" fmla="*/ 334 h 480"/>
                <a:gd name="T48" fmla="*/ 63 w 604"/>
                <a:gd name="T49" fmla="*/ 348 h 480"/>
                <a:gd name="T50" fmla="*/ 125 w 604"/>
                <a:gd name="T51" fmla="*/ 284 h 480"/>
                <a:gd name="T52" fmla="*/ 196 w 604"/>
                <a:gd name="T53" fmla="*/ 107 h 480"/>
                <a:gd name="T54" fmla="*/ 126 w 604"/>
                <a:gd name="T55" fmla="*/ 182 h 480"/>
                <a:gd name="T56" fmla="*/ 126 w 604"/>
                <a:gd name="T57" fmla="*/ 209 h 480"/>
                <a:gd name="T58" fmla="*/ 196 w 604"/>
                <a:gd name="T59" fmla="*/ 252 h 480"/>
                <a:gd name="T60" fmla="*/ 126 w 604"/>
                <a:gd name="T61" fmla="*/ 209 h 480"/>
                <a:gd name="T62" fmla="*/ 0 w 604"/>
                <a:gd name="T63" fmla="*/ 371 h 480"/>
                <a:gd name="T64" fmla="*/ 56 w 604"/>
                <a:gd name="T65" fmla="*/ 349 h 480"/>
                <a:gd name="T66" fmla="*/ 331 w 604"/>
                <a:gd name="T67" fmla="*/ 0 h 480"/>
                <a:gd name="T68" fmla="*/ 582 w 604"/>
                <a:gd name="T69" fmla="*/ 345 h 480"/>
                <a:gd name="T70" fmla="*/ 604 w 604"/>
                <a:gd name="T71" fmla="*/ 377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04" h="480">
                  <a:moveTo>
                    <a:pt x="337" y="419"/>
                  </a:moveTo>
                  <a:cubicBezTo>
                    <a:pt x="337" y="419"/>
                    <a:pt x="92" y="362"/>
                    <a:pt x="65" y="354"/>
                  </a:cubicBezTo>
                  <a:cubicBezTo>
                    <a:pt x="63" y="354"/>
                    <a:pt x="61" y="353"/>
                    <a:pt x="59" y="353"/>
                  </a:cubicBezTo>
                  <a:cubicBezTo>
                    <a:pt x="42" y="356"/>
                    <a:pt x="26" y="360"/>
                    <a:pt x="9" y="363"/>
                  </a:cubicBezTo>
                  <a:cubicBezTo>
                    <a:pt x="33" y="371"/>
                    <a:pt x="255" y="447"/>
                    <a:pt x="298" y="462"/>
                  </a:cubicBezTo>
                  <a:cubicBezTo>
                    <a:pt x="330" y="452"/>
                    <a:pt x="401" y="431"/>
                    <a:pt x="458" y="415"/>
                  </a:cubicBezTo>
                  <a:cubicBezTo>
                    <a:pt x="337" y="419"/>
                    <a:pt x="337" y="419"/>
                    <a:pt x="337" y="419"/>
                  </a:cubicBezTo>
                  <a:cubicBezTo>
                    <a:pt x="337" y="420"/>
                    <a:pt x="337" y="419"/>
                    <a:pt x="337" y="419"/>
                  </a:cubicBezTo>
                  <a:close/>
                  <a:moveTo>
                    <a:pt x="174" y="368"/>
                  </a:moveTo>
                  <a:cubicBezTo>
                    <a:pt x="174" y="297"/>
                    <a:pt x="174" y="297"/>
                    <a:pt x="174" y="297"/>
                  </a:cubicBezTo>
                  <a:cubicBezTo>
                    <a:pt x="191" y="297"/>
                    <a:pt x="191" y="297"/>
                    <a:pt x="191" y="297"/>
                  </a:cubicBezTo>
                  <a:cubicBezTo>
                    <a:pt x="191" y="293"/>
                    <a:pt x="191" y="293"/>
                    <a:pt x="191" y="293"/>
                  </a:cubicBezTo>
                  <a:cubicBezTo>
                    <a:pt x="137" y="293"/>
                    <a:pt x="137" y="293"/>
                    <a:pt x="137" y="293"/>
                  </a:cubicBezTo>
                  <a:cubicBezTo>
                    <a:pt x="136" y="362"/>
                    <a:pt x="136" y="362"/>
                    <a:pt x="136" y="362"/>
                  </a:cubicBezTo>
                  <a:cubicBezTo>
                    <a:pt x="141" y="361"/>
                    <a:pt x="141" y="361"/>
                    <a:pt x="141" y="361"/>
                  </a:cubicBezTo>
                  <a:cubicBezTo>
                    <a:pt x="142" y="297"/>
                    <a:pt x="142" y="297"/>
                    <a:pt x="142" y="297"/>
                  </a:cubicBezTo>
                  <a:cubicBezTo>
                    <a:pt x="170" y="297"/>
                    <a:pt x="170" y="297"/>
                    <a:pt x="170" y="297"/>
                  </a:cubicBezTo>
                  <a:cubicBezTo>
                    <a:pt x="170" y="367"/>
                    <a:pt x="170" y="367"/>
                    <a:pt x="170" y="367"/>
                  </a:cubicBezTo>
                  <a:lnTo>
                    <a:pt x="174" y="368"/>
                  </a:lnTo>
                  <a:close/>
                  <a:moveTo>
                    <a:pt x="125" y="284"/>
                  </a:moveTo>
                  <a:cubicBezTo>
                    <a:pt x="196" y="283"/>
                    <a:pt x="196" y="283"/>
                    <a:pt x="196" y="283"/>
                  </a:cubicBezTo>
                  <a:cubicBezTo>
                    <a:pt x="196" y="380"/>
                    <a:pt x="196" y="380"/>
                    <a:pt x="196" y="380"/>
                  </a:cubicBezTo>
                  <a:cubicBezTo>
                    <a:pt x="258" y="394"/>
                    <a:pt x="331" y="411"/>
                    <a:pt x="331" y="411"/>
                  </a:cubicBezTo>
                  <a:cubicBezTo>
                    <a:pt x="331" y="369"/>
                    <a:pt x="331" y="369"/>
                    <a:pt x="331" y="369"/>
                  </a:cubicBezTo>
                  <a:cubicBezTo>
                    <a:pt x="222" y="351"/>
                    <a:pt x="222" y="351"/>
                    <a:pt x="222" y="351"/>
                  </a:cubicBezTo>
                  <a:cubicBezTo>
                    <a:pt x="222" y="283"/>
                    <a:pt x="222" y="283"/>
                    <a:pt x="222" y="283"/>
                  </a:cubicBezTo>
                  <a:cubicBezTo>
                    <a:pt x="331" y="285"/>
                    <a:pt x="331" y="285"/>
                    <a:pt x="331" y="285"/>
                  </a:cubicBezTo>
                  <a:cubicBezTo>
                    <a:pt x="331" y="242"/>
                    <a:pt x="331" y="242"/>
                    <a:pt x="331" y="242"/>
                  </a:cubicBezTo>
                  <a:cubicBezTo>
                    <a:pt x="329" y="242"/>
                    <a:pt x="222" y="250"/>
                    <a:pt x="222" y="250"/>
                  </a:cubicBezTo>
                  <a:cubicBezTo>
                    <a:pt x="222" y="189"/>
                    <a:pt x="222" y="189"/>
                    <a:pt x="222" y="189"/>
                  </a:cubicBezTo>
                  <a:cubicBezTo>
                    <a:pt x="222" y="189"/>
                    <a:pt x="331" y="168"/>
                    <a:pt x="331" y="168"/>
                  </a:cubicBezTo>
                  <a:cubicBezTo>
                    <a:pt x="331" y="129"/>
                    <a:pt x="331" y="129"/>
                    <a:pt x="331" y="129"/>
                  </a:cubicBezTo>
                  <a:cubicBezTo>
                    <a:pt x="222" y="157"/>
                    <a:pt x="222" y="157"/>
                    <a:pt x="222" y="157"/>
                  </a:cubicBezTo>
                  <a:cubicBezTo>
                    <a:pt x="222" y="97"/>
                    <a:pt x="222" y="97"/>
                    <a:pt x="222" y="97"/>
                  </a:cubicBezTo>
                  <a:cubicBezTo>
                    <a:pt x="331" y="55"/>
                    <a:pt x="331" y="55"/>
                    <a:pt x="331" y="55"/>
                  </a:cubicBezTo>
                  <a:cubicBezTo>
                    <a:pt x="331" y="13"/>
                    <a:pt x="331" y="13"/>
                    <a:pt x="331" y="13"/>
                  </a:cubicBezTo>
                  <a:cubicBezTo>
                    <a:pt x="68" y="135"/>
                    <a:pt x="68" y="135"/>
                    <a:pt x="68" y="135"/>
                  </a:cubicBezTo>
                  <a:cubicBezTo>
                    <a:pt x="68" y="136"/>
                    <a:pt x="67" y="144"/>
                    <a:pt x="67" y="158"/>
                  </a:cubicBezTo>
                  <a:cubicBezTo>
                    <a:pt x="109" y="142"/>
                    <a:pt x="109" y="142"/>
                    <a:pt x="109" y="142"/>
                  </a:cubicBezTo>
                  <a:cubicBezTo>
                    <a:pt x="108" y="187"/>
                    <a:pt x="108" y="187"/>
                    <a:pt x="108" y="187"/>
                  </a:cubicBezTo>
                  <a:cubicBezTo>
                    <a:pt x="66" y="198"/>
                    <a:pt x="66" y="198"/>
                    <a:pt x="66" y="198"/>
                  </a:cubicBezTo>
                  <a:cubicBezTo>
                    <a:pt x="66" y="204"/>
                    <a:pt x="66" y="215"/>
                    <a:pt x="66" y="222"/>
                  </a:cubicBezTo>
                  <a:cubicBezTo>
                    <a:pt x="108" y="213"/>
                    <a:pt x="108" y="213"/>
                    <a:pt x="108" y="213"/>
                  </a:cubicBezTo>
                  <a:cubicBezTo>
                    <a:pt x="107" y="259"/>
                    <a:pt x="107" y="259"/>
                    <a:pt x="107" y="259"/>
                  </a:cubicBezTo>
                  <a:cubicBezTo>
                    <a:pt x="65" y="263"/>
                    <a:pt x="65" y="263"/>
                    <a:pt x="65" y="263"/>
                  </a:cubicBezTo>
                  <a:cubicBezTo>
                    <a:pt x="65" y="271"/>
                    <a:pt x="65" y="276"/>
                    <a:pt x="64" y="284"/>
                  </a:cubicBezTo>
                  <a:cubicBezTo>
                    <a:pt x="107" y="284"/>
                    <a:pt x="107" y="284"/>
                    <a:pt x="107" y="284"/>
                  </a:cubicBezTo>
                  <a:cubicBezTo>
                    <a:pt x="106" y="334"/>
                    <a:pt x="106" y="334"/>
                    <a:pt x="106" y="334"/>
                  </a:cubicBezTo>
                  <a:cubicBezTo>
                    <a:pt x="63" y="327"/>
                    <a:pt x="63" y="327"/>
                    <a:pt x="63" y="327"/>
                  </a:cubicBezTo>
                  <a:cubicBezTo>
                    <a:pt x="63" y="338"/>
                    <a:pt x="63" y="346"/>
                    <a:pt x="63" y="348"/>
                  </a:cubicBezTo>
                  <a:cubicBezTo>
                    <a:pt x="70" y="350"/>
                    <a:pt x="93" y="356"/>
                    <a:pt x="124" y="363"/>
                  </a:cubicBezTo>
                  <a:lnTo>
                    <a:pt x="125" y="284"/>
                  </a:lnTo>
                  <a:close/>
                  <a:moveTo>
                    <a:pt x="127" y="134"/>
                  </a:moveTo>
                  <a:cubicBezTo>
                    <a:pt x="196" y="107"/>
                    <a:pt x="196" y="107"/>
                    <a:pt x="196" y="107"/>
                  </a:cubicBezTo>
                  <a:cubicBezTo>
                    <a:pt x="196" y="164"/>
                    <a:pt x="196" y="164"/>
                    <a:pt x="196" y="164"/>
                  </a:cubicBezTo>
                  <a:cubicBezTo>
                    <a:pt x="126" y="182"/>
                    <a:pt x="126" y="182"/>
                    <a:pt x="126" y="182"/>
                  </a:cubicBezTo>
                  <a:lnTo>
                    <a:pt x="127" y="134"/>
                  </a:lnTo>
                  <a:close/>
                  <a:moveTo>
                    <a:pt x="126" y="209"/>
                  </a:moveTo>
                  <a:cubicBezTo>
                    <a:pt x="196" y="195"/>
                    <a:pt x="196" y="195"/>
                    <a:pt x="196" y="195"/>
                  </a:cubicBezTo>
                  <a:cubicBezTo>
                    <a:pt x="196" y="252"/>
                    <a:pt x="196" y="252"/>
                    <a:pt x="196" y="252"/>
                  </a:cubicBezTo>
                  <a:cubicBezTo>
                    <a:pt x="125" y="258"/>
                    <a:pt x="125" y="258"/>
                    <a:pt x="125" y="258"/>
                  </a:cubicBezTo>
                  <a:lnTo>
                    <a:pt x="126" y="209"/>
                  </a:lnTo>
                  <a:close/>
                  <a:moveTo>
                    <a:pt x="299" y="480"/>
                  </a:moveTo>
                  <a:cubicBezTo>
                    <a:pt x="196" y="443"/>
                    <a:pt x="99" y="408"/>
                    <a:pt x="0" y="371"/>
                  </a:cubicBezTo>
                  <a:cubicBezTo>
                    <a:pt x="0" y="367"/>
                    <a:pt x="1" y="364"/>
                    <a:pt x="1" y="360"/>
                  </a:cubicBezTo>
                  <a:cubicBezTo>
                    <a:pt x="19" y="356"/>
                    <a:pt x="37" y="353"/>
                    <a:pt x="56" y="349"/>
                  </a:cubicBezTo>
                  <a:cubicBezTo>
                    <a:pt x="56" y="344"/>
                    <a:pt x="60" y="133"/>
                    <a:pt x="60" y="130"/>
                  </a:cubicBezTo>
                  <a:cubicBezTo>
                    <a:pt x="331" y="0"/>
                    <a:pt x="331" y="0"/>
                    <a:pt x="331" y="0"/>
                  </a:cubicBezTo>
                  <a:cubicBezTo>
                    <a:pt x="578" y="120"/>
                    <a:pt x="578" y="120"/>
                    <a:pt x="578" y="120"/>
                  </a:cubicBezTo>
                  <a:cubicBezTo>
                    <a:pt x="579" y="159"/>
                    <a:pt x="581" y="331"/>
                    <a:pt x="582" y="345"/>
                  </a:cubicBezTo>
                  <a:cubicBezTo>
                    <a:pt x="588" y="347"/>
                    <a:pt x="594" y="348"/>
                    <a:pt x="601" y="350"/>
                  </a:cubicBezTo>
                  <a:cubicBezTo>
                    <a:pt x="602" y="359"/>
                    <a:pt x="603" y="368"/>
                    <a:pt x="604" y="377"/>
                  </a:cubicBezTo>
                  <a:cubicBezTo>
                    <a:pt x="480" y="419"/>
                    <a:pt x="403" y="446"/>
                    <a:pt x="299" y="480"/>
                  </a:cubicBez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grpSp>
      <p:cxnSp>
        <p:nvCxnSpPr>
          <p:cNvPr id="888" name="Straight Connector 887"/>
          <p:cNvCxnSpPr>
            <a:stCxn id="873" idx="44"/>
            <a:endCxn id="1632" idx="55"/>
          </p:cNvCxnSpPr>
          <p:nvPr/>
        </p:nvCxnSpPr>
        <p:spPr>
          <a:xfrm flipV="1">
            <a:off x="4070772" y="3407903"/>
            <a:ext cx="2069301" cy="551561"/>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889" name="Straight Connector 888"/>
          <p:cNvCxnSpPr>
            <a:stCxn id="873" idx="44"/>
            <a:endCxn id="1633" idx="30"/>
          </p:cNvCxnSpPr>
          <p:nvPr/>
        </p:nvCxnSpPr>
        <p:spPr>
          <a:xfrm flipV="1">
            <a:off x="4070772" y="3575040"/>
            <a:ext cx="2156143" cy="384424"/>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890" name="Straight Connector 889"/>
          <p:cNvCxnSpPr>
            <a:stCxn id="873" idx="44"/>
            <a:endCxn id="1636" idx="42"/>
          </p:cNvCxnSpPr>
          <p:nvPr/>
        </p:nvCxnSpPr>
        <p:spPr>
          <a:xfrm flipV="1">
            <a:off x="4070772" y="3714820"/>
            <a:ext cx="1983389" cy="244644"/>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891" name="Straight Connector 890"/>
          <p:cNvCxnSpPr>
            <a:stCxn id="873" idx="44"/>
            <a:endCxn id="1637" idx="16"/>
          </p:cNvCxnSpPr>
          <p:nvPr/>
        </p:nvCxnSpPr>
        <p:spPr>
          <a:xfrm flipV="1">
            <a:off x="4070772" y="3781414"/>
            <a:ext cx="1964055" cy="178050"/>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892" name="Straight Connector 891"/>
          <p:cNvCxnSpPr>
            <a:stCxn id="873" idx="44"/>
            <a:endCxn id="1637" idx="21"/>
          </p:cNvCxnSpPr>
          <p:nvPr/>
        </p:nvCxnSpPr>
        <p:spPr>
          <a:xfrm flipV="1">
            <a:off x="4070772" y="3863964"/>
            <a:ext cx="1945005" cy="95500"/>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893" name="Straight Connector 892"/>
          <p:cNvCxnSpPr>
            <a:stCxn id="873" idx="42"/>
            <a:endCxn id="1079" idx="21"/>
          </p:cNvCxnSpPr>
          <p:nvPr/>
        </p:nvCxnSpPr>
        <p:spPr>
          <a:xfrm>
            <a:off x="3984564" y="4050673"/>
            <a:ext cx="72238" cy="307004"/>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894" name="Straight Connector 893"/>
          <p:cNvCxnSpPr>
            <a:stCxn id="873" idx="43"/>
          </p:cNvCxnSpPr>
          <p:nvPr/>
        </p:nvCxnSpPr>
        <p:spPr>
          <a:xfrm>
            <a:off x="4070772" y="3983467"/>
            <a:ext cx="930567" cy="1162403"/>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895" name="Straight Connector 894"/>
          <p:cNvCxnSpPr>
            <a:stCxn id="873" idx="43"/>
            <a:endCxn id="1093" idx="17"/>
          </p:cNvCxnSpPr>
          <p:nvPr/>
        </p:nvCxnSpPr>
        <p:spPr>
          <a:xfrm>
            <a:off x="4070772" y="3983467"/>
            <a:ext cx="340911" cy="825369"/>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896" name="Straight Connector 895"/>
          <p:cNvCxnSpPr>
            <a:endCxn id="873" idx="22"/>
          </p:cNvCxnSpPr>
          <p:nvPr/>
        </p:nvCxnSpPr>
        <p:spPr>
          <a:xfrm flipV="1">
            <a:off x="92965" y="3642633"/>
            <a:ext cx="2636794" cy="100681"/>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897" name="Straight Connector 896"/>
          <p:cNvCxnSpPr/>
          <p:nvPr/>
        </p:nvCxnSpPr>
        <p:spPr>
          <a:xfrm flipV="1">
            <a:off x="102543" y="3731988"/>
            <a:ext cx="2627216" cy="105154"/>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898" name="Straight Connector 897"/>
          <p:cNvCxnSpPr>
            <a:endCxn id="873" idx="25"/>
          </p:cNvCxnSpPr>
          <p:nvPr/>
        </p:nvCxnSpPr>
        <p:spPr>
          <a:xfrm flipV="1">
            <a:off x="-47549" y="3906659"/>
            <a:ext cx="2796466" cy="1198730"/>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899" name="Straight Connector 898"/>
          <p:cNvCxnSpPr/>
          <p:nvPr/>
        </p:nvCxnSpPr>
        <p:spPr>
          <a:xfrm flipV="1">
            <a:off x="10691080" y="5148252"/>
            <a:ext cx="1769947" cy="787398"/>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900" name="Straight Connector 899"/>
          <p:cNvCxnSpPr>
            <a:endCxn id="1591" idx="38"/>
          </p:cNvCxnSpPr>
          <p:nvPr/>
        </p:nvCxnSpPr>
        <p:spPr>
          <a:xfrm>
            <a:off x="7950939" y="4549764"/>
            <a:ext cx="1155700" cy="0"/>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901" name="Straight Connector 900"/>
          <p:cNvCxnSpPr>
            <a:stCxn id="1658" idx="25"/>
          </p:cNvCxnSpPr>
          <p:nvPr/>
        </p:nvCxnSpPr>
        <p:spPr>
          <a:xfrm flipV="1">
            <a:off x="7654077" y="4695021"/>
            <a:ext cx="1539875" cy="11906"/>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902" name="Straight Connector 901"/>
          <p:cNvCxnSpPr/>
          <p:nvPr/>
        </p:nvCxnSpPr>
        <p:spPr>
          <a:xfrm flipV="1">
            <a:off x="112121" y="3817821"/>
            <a:ext cx="2617638" cy="110580"/>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903" name="Straight Connector 902"/>
          <p:cNvCxnSpPr/>
          <p:nvPr/>
        </p:nvCxnSpPr>
        <p:spPr>
          <a:xfrm flipV="1">
            <a:off x="9847229" y="3915221"/>
            <a:ext cx="2636794" cy="100681"/>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904" name="Straight Connector 903"/>
          <p:cNvCxnSpPr/>
          <p:nvPr/>
        </p:nvCxnSpPr>
        <p:spPr>
          <a:xfrm flipV="1">
            <a:off x="9856807" y="4004576"/>
            <a:ext cx="2627216" cy="105154"/>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cxnSp>
        <p:nvCxnSpPr>
          <p:cNvPr id="905" name="Straight Connector 904"/>
          <p:cNvCxnSpPr/>
          <p:nvPr/>
        </p:nvCxnSpPr>
        <p:spPr>
          <a:xfrm flipV="1">
            <a:off x="9866385" y="4090409"/>
            <a:ext cx="2617638" cy="110580"/>
          </a:xfrm>
          <a:prstGeom prst="line">
            <a:avLst/>
          </a:prstGeom>
          <a:ln w="9525">
            <a:solidFill>
              <a:srgbClr val="EB3C00"/>
            </a:solidFill>
            <a:prstDash val="dash"/>
            <a:headEnd type="none"/>
            <a:tailEnd type="none"/>
          </a:ln>
        </p:spPr>
        <p:style>
          <a:lnRef idx="1">
            <a:schemeClr val="accent1"/>
          </a:lnRef>
          <a:fillRef idx="0">
            <a:schemeClr val="accent1"/>
          </a:fillRef>
          <a:effectRef idx="0">
            <a:schemeClr val="accent1"/>
          </a:effectRef>
          <a:fontRef idx="minor">
            <a:schemeClr val="tx1"/>
          </a:fontRef>
        </p:style>
      </p:cxnSp>
      <p:grpSp>
        <p:nvGrpSpPr>
          <p:cNvPr id="907" name="Group 906"/>
          <p:cNvGrpSpPr/>
          <p:nvPr/>
        </p:nvGrpSpPr>
        <p:grpSpPr>
          <a:xfrm>
            <a:off x="6111314" y="3383476"/>
            <a:ext cx="45722" cy="45720"/>
            <a:chOff x="4871618" y="3969408"/>
            <a:chExt cx="75544" cy="75542"/>
          </a:xfrm>
        </p:grpSpPr>
        <p:sp>
          <p:nvSpPr>
            <p:cNvPr id="980" name="Oval 979"/>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45720" tIns="45720" rIns="457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981" name="Oval 980"/>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45720" tIns="45720" rIns="457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grpSp>
        <p:nvGrpSpPr>
          <p:cNvPr id="908" name="Group 907"/>
          <p:cNvGrpSpPr/>
          <p:nvPr/>
        </p:nvGrpSpPr>
        <p:grpSpPr>
          <a:xfrm>
            <a:off x="6177615" y="3549703"/>
            <a:ext cx="45722" cy="45720"/>
            <a:chOff x="4871618" y="3969408"/>
            <a:chExt cx="75544" cy="75542"/>
          </a:xfrm>
        </p:grpSpPr>
        <p:sp>
          <p:nvSpPr>
            <p:cNvPr id="978" name="Oval 977"/>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45720" tIns="45720" rIns="457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979" name="Oval 978"/>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45720" tIns="45720" rIns="457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grpSp>
        <p:nvGrpSpPr>
          <p:cNvPr id="909" name="Group 908"/>
          <p:cNvGrpSpPr/>
          <p:nvPr/>
        </p:nvGrpSpPr>
        <p:grpSpPr>
          <a:xfrm>
            <a:off x="6000304" y="3687751"/>
            <a:ext cx="45722" cy="45720"/>
            <a:chOff x="4871618" y="3969408"/>
            <a:chExt cx="75544" cy="75542"/>
          </a:xfrm>
        </p:grpSpPr>
        <p:sp>
          <p:nvSpPr>
            <p:cNvPr id="976" name="Oval 975"/>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45720" tIns="45720" rIns="457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977" name="Oval 976"/>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45720" tIns="45720" rIns="457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grpSp>
        <p:nvGrpSpPr>
          <p:cNvPr id="910" name="Group 909"/>
          <p:cNvGrpSpPr/>
          <p:nvPr/>
        </p:nvGrpSpPr>
        <p:grpSpPr>
          <a:xfrm>
            <a:off x="6012252" y="3758872"/>
            <a:ext cx="45722" cy="45720"/>
            <a:chOff x="4871618" y="3969408"/>
            <a:chExt cx="75544" cy="75542"/>
          </a:xfrm>
        </p:grpSpPr>
        <p:sp>
          <p:nvSpPr>
            <p:cNvPr id="974" name="Oval 973"/>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45720" tIns="45720" rIns="457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975" name="Oval 974"/>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45720" tIns="45720" rIns="457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grpSp>
        <p:nvGrpSpPr>
          <p:cNvPr id="911" name="Group 910"/>
          <p:cNvGrpSpPr/>
          <p:nvPr/>
        </p:nvGrpSpPr>
        <p:grpSpPr>
          <a:xfrm>
            <a:off x="5983648" y="3842691"/>
            <a:ext cx="45722" cy="45720"/>
            <a:chOff x="4871618" y="3969408"/>
            <a:chExt cx="75544" cy="75542"/>
          </a:xfrm>
        </p:grpSpPr>
        <p:sp>
          <p:nvSpPr>
            <p:cNvPr id="972" name="Oval 971"/>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45720" tIns="45720" rIns="457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973" name="Oval 972"/>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45720" tIns="45720" rIns="457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grpSp>
        <p:nvGrpSpPr>
          <p:cNvPr id="912" name="Group 911"/>
          <p:cNvGrpSpPr/>
          <p:nvPr/>
        </p:nvGrpSpPr>
        <p:grpSpPr>
          <a:xfrm>
            <a:off x="3957741" y="4019899"/>
            <a:ext cx="45722" cy="45720"/>
            <a:chOff x="4871618" y="3969408"/>
            <a:chExt cx="75544" cy="75542"/>
          </a:xfrm>
        </p:grpSpPr>
        <p:sp>
          <p:nvSpPr>
            <p:cNvPr id="970" name="Oval 969"/>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45720" tIns="45720" rIns="457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971" name="Oval 970"/>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45720" tIns="45720" rIns="457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grpSp>
        <p:nvGrpSpPr>
          <p:cNvPr id="913" name="Group 912"/>
          <p:cNvGrpSpPr/>
          <p:nvPr/>
        </p:nvGrpSpPr>
        <p:grpSpPr>
          <a:xfrm>
            <a:off x="4381347" y="4778046"/>
            <a:ext cx="45722" cy="45720"/>
            <a:chOff x="4871618" y="3969408"/>
            <a:chExt cx="75544" cy="75542"/>
          </a:xfrm>
        </p:grpSpPr>
        <p:sp>
          <p:nvSpPr>
            <p:cNvPr id="968" name="Oval 967"/>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45720" tIns="45720" rIns="457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969" name="Oval 968"/>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45720" tIns="45720" rIns="457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grpSp>
        <p:nvGrpSpPr>
          <p:cNvPr id="914" name="Group 913"/>
          <p:cNvGrpSpPr/>
          <p:nvPr/>
        </p:nvGrpSpPr>
        <p:grpSpPr>
          <a:xfrm>
            <a:off x="4057093" y="3962004"/>
            <a:ext cx="45722" cy="45720"/>
            <a:chOff x="4871618" y="3969408"/>
            <a:chExt cx="75544" cy="75542"/>
          </a:xfrm>
        </p:grpSpPr>
        <p:sp>
          <p:nvSpPr>
            <p:cNvPr id="966" name="Oval 965"/>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45720" tIns="45720" rIns="457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967" name="Oval 966"/>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45720" tIns="45720" rIns="457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grpSp>
        <p:nvGrpSpPr>
          <p:cNvPr id="915" name="Group 914"/>
          <p:cNvGrpSpPr/>
          <p:nvPr/>
        </p:nvGrpSpPr>
        <p:grpSpPr>
          <a:xfrm>
            <a:off x="2698160" y="3799829"/>
            <a:ext cx="45722" cy="45720"/>
            <a:chOff x="4871618" y="3969408"/>
            <a:chExt cx="75544" cy="75542"/>
          </a:xfrm>
        </p:grpSpPr>
        <p:sp>
          <p:nvSpPr>
            <p:cNvPr id="964" name="Oval 963"/>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45720" tIns="45720" rIns="457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965" name="Oval 964"/>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45720" tIns="45720" rIns="457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grpSp>
        <p:nvGrpSpPr>
          <p:cNvPr id="916" name="Group 915"/>
          <p:cNvGrpSpPr/>
          <p:nvPr/>
        </p:nvGrpSpPr>
        <p:grpSpPr>
          <a:xfrm>
            <a:off x="2704132" y="3705214"/>
            <a:ext cx="45722" cy="45720"/>
            <a:chOff x="4871618" y="3969408"/>
            <a:chExt cx="75544" cy="75542"/>
          </a:xfrm>
        </p:grpSpPr>
        <p:sp>
          <p:nvSpPr>
            <p:cNvPr id="962" name="Oval 961"/>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45720" tIns="45720" rIns="457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963" name="Oval 962"/>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45720" tIns="45720" rIns="457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grpSp>
        <p:nvGrpSpPr>
          <p:cNvPr id="917" name="Group 916"/>
          <p:cNvGrpSpPr/>
          <p:nvPr/>
        </p:nvGrpSpPr>
        <p:grpSpPr>
          <a:xfrm>
            <a:off x="2698225" y="3624371"/>
            <a:ext cx="45722" cy="45720"/>
            <a:chOff x="4871618" y="3969408"/>
            <a:chExt cx="75544" cy="75542"/>
          </a:xfrm>
        </p:grpSpPr>
        <p:sp>
          <p:nvSpPr>
            <p:cNvPr id="960" name="Oval 959"/>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45720" tIns="45720" rIns="457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961" name="Oval 960"/>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45720" tIns="45720" rIns="457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grpSp>
        <p:nvGrpSpPr>
          <p:cNvPr id="918" name="Group 917"/>
          <p:cNvGrpSpPr/>
          <p:nvPr/>
        </p:nvGrpSpPr>
        <p:grpSpPr>
          <a:xfrm>
            <a:off x="2732033" y="3876303"/>
            <a:ext cx="45722" cy="45720"/>
            <a:chOff x="4871618" y="3969408"/>
            <a:chExt cx="75544" cy="75542"/>
          </a:xfrm>
        </p:grpSpPr>
        <p:sp>
          <p:nvSpPr>
            <p:cNvPr id="958" name="Oval 957"/>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45720" tIns="45720" rIns="457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959" name="Oval 958"/>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45720" tIns="45720" rIns="457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grpSp>
        <p:nvGrpSpPr>
          <p:cNvPr id="919" name="Group 918"/>
          <p:cNvGrpSpPr/>
          <p:nvPr/>
        </p:nvGrpSpPr>
        <p:grpSpPr>
          <a:xfrm>
            <a:off x="7939485" y="4527857"/>
            <a:ext cx="45722" cy="45720"/>
            <a:chOff x="4871618" y="3969408"/>
            <a:chExt cx="75544" cy="75542"/>
          </a:xfrm>
        </p:grpSpPr>
        <p:sp>
          <p:nvSpPr>
            <p:cNvPr id="956" name="Oval 955"/>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45720" tIns="45720" rIns="457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957" name="Oval 956"/>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45720" tIns="45720" rIns="457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grpSp>
        <p:nvGrpSpPr>
          <p:cNvPr id="920" name="Group 919"/>
          <p:cNvGrpSpPr/>
          <p:nvPr/>
        </p:nvGrpSpPr>
        <p:grpSpPr>
          <a:xfrm>
            <a:off x="7624924" y="4676923"/>
            <a:ext cx="45722" cy="45720"/>
            <a:chOff x="4871618" y="3969408"/>
            <a:chExt cx="75544" cy="75542"/>
          </a:xfrm>
        </p:grpSpPr>
        <p:sp>
          <p:nvSpPr>
            <p:cNvPr id="954" name="Oval 953"/>
            <p:cNvSpPr/>
            <p:nvPr/>
          </p:nvSpPr>
          <p:spPr bwMode="auto">
            <a:xfrm>
              <a:off x="4871618" y="3969408"/>
              <a:ext cx="75544" cy="75542"/>
            </a:xfrm>
            <a:prstGeom prst="ellipse">
              <a:avLst/>
            </a:prstGeom>
            <a:solidFill>
              <a:schemeClr val="bg1"/>
            </a:solidFill>
            <a:ln w="6350">
              <a:solidFill>
                <a:srgbClr val="EB3C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45720" tIns="45720" rIns="457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sp>
          <p:nvSpPr>
            <p:cNvPr id="955" name="Oval 954"/>
            <p:cNvSpPr/>
            <p:nvPr/>
          </p:nvSpPr>
          <p:spPr bwMode="auto">
            <a:xfrm>
              <a:off x="4888809" y="3986598"/>
              <a:ext cx="45925" cy="45924"/>
            </a:xfrm>
            <a:prstGeom prst="ellipse">
              <a:avLst/>
            </a:prstGeom>
            <a:solidFill>
              <a:srgbClr val="EB3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45720" tIns="45720" rIns="4572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914099" fontAlgn="base">
                <a:spcBef>
                  <a:spcPct val="0"/>
                </a:spcBef>
                <a:spcAft>
                  <a:spcPct val="0"/>
                </a:spcAft>
              </a:pPr>
              <a:endParaRPr lang="en-US" sz="2200" dirty="0" smtClean="0">
                <a:gradFill>
                  <a:gsLst>
                    <a:gs pos="0">
                      <a:srgbClr val="FFFFFF"/>
                    </a:gs>
                    <a:gs pos="100000">
                      <a:srgbClr val="FFFFFF"/>
                    </a:gs>
                  </a:gsLst>
                  <a:lin ang="5400000" scaled="0"/>
                </a:gradFill>
                <a:ea typeface="Segoe UI" pitchFamily="34" charset="0"/>
                <a:cs typeface="Segoe UI" pitchFamily="34" charset="0"/>
              </a:endParaRPr>
            </a:p>
          </p:txBody>
        </p:sp>
      </p:grpSp>
      <p:grpSp>
        <p:nvGrpSpPr>
          <p:cNvPr id="921" name="Group 920"/>
          <p:cNvGrpSpPr>
            <a:grpSpLocks noChangeAspect="1"/>
          </p:cNvGrpSpPr>
          <p:nvPr/>
        </p:nvGrpSpPr>
        <p:grpSpPr bwMode="auto">
          <a:xfrm>
            <a:off x="9130081" y="4559374"/>
            <a:ext cx="580180" cy="681712"/>
            <a:chOff x="319" y="1006"/>
            <a:chExt cx="320" cy="376"/>
          </a:xfrm>
        </p:grpSpPr>
        <p:sp>
          <p:nvSpPr>
            <p:cNvPr id="947" name="AutoShape 4"/>
            <p:cNvSpPr>
              <a:spLocks noChangeAspect="1" noChangeArrowheads="1" noTextEdit="1"/>
            </p:cNvSpPr>
            <p:nvPr/>
          </p:nvSpPr>
          <p:spPr bwMode="auto">
            <a:xfrm>
              <a:off x="319" y="1006"/>
              <a:ext cx="320" cy="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948" name="Rectangle 947"/>
            <p:cNvSpPr>
              <a:spLocks noChangeArrowheads="1"/>
            </p:cNvSpPr>
            <p:nvPr/>
          </p:nvSpPr>
          <p:spPr bwMode="auto">
            <a:xfrm>
              <a:off x="328" y="1015"/>
              <a:ext cx="302" cy="3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949" name="Freeform 948"/>
            <p:cNvSpPr>
              <a:spLocks noEditPoints="1"/>
            </p:cNvSpPr>
            <p:nvPr/>
          </p:nvSpPr>
          <p:spPr bwMode="auto">
            <a:xfrm>
              <a:off x="319" y="1006"/>
              <a:ext cx="320" cy="331"/>
            </a:xfrm>
            <a:custGeom>
              <a:avLst/>
              <a:gdLst>
                <a:gd name="T0" fmla="*/ 303 w 320"/>
                <a:gd name="T1" fmla="*/ 18 h 331"/>
                <a:gd name="T2" fmla="*/ 303 w 320"/>
                <a:gd name="T3" fmla="*/ 313 h 331"/>
                <a:gd name="T4" fmla="*/ 18 w 320"/>
                <a:gd name="T5" fmla="*/ 313 h 331"/>
                <a:gd name="T6" fmla="*/ 18 w 320"/>
                <a:gd name="T7" fmla="*/ 18 h 331"/>
                <a:gd name="T8" fmla="*/ 303 w 320"/>
                <a:gd name="T9" fmla="*/ 18 h 331"/>
                <a:gd name="T10" fmla="*/ 320 w 320"/>
                <a:gd name="T11" fmla="*/ 0 h 331"/>
                <a:gd name="T12" fmla="*/ 0 w 320"/>
                <a:gd name="T13" fmla="*/ 0 h 331"/>
                <a:gd name="T14" fmla="*/ 0 w 320"/>
                <a:gd name="T15" fmla="*/ 331 h 331"/>
                <a:gd name="T16" fmla="*/ 320 w 320"/>
                <a:gd name="T17" fmla="*/ 331 h 331"/>
                <a:gd name="T18" fmla="*/ 320 w 320"/>
                <a:gd name="T19" fmla="*/ 0 h 331"/>
                <a:gd name="T20" fmla="*/ 320 w 320"/>
                <a:gd name="T2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331">
                  <a:moveTo>
                    <a:pt x="303" y="18"/>
                  </a:moveTo>
                  <a:lnTo>
                    <a:pt x="303" y="313"/>
                  </a:lnTo>
                  <a:lnTo>
                    <a:pt x="18" y="313"/>
                  </a:lnTo>
                  <a:lnTo>
                    <a:pt x="18" y="18"/>
                  </a:lnTo>
                  <a:lnTo>
                    <a:pt x="303" y="18"/>
                  </a:lnTo>
                  <a:close/>
                  <a:moveTo>
                    <a:pt x="320" y="0"/>
                  </a:moveTo>
                  <a:lnTo>
                    <a:pt x="0" y="0"/>
                  </a:lnTo>
                  <a:lnTo>
                    <a:pt x="0" y="331"/>
                  </a:lnTo>
                  <a:lnTo>
                    <a:pt x="320" y="331"/>
                  </a:lnTo>
                  <a:lnTo>
                    <a:pt x="320" y="0"/>
                  </a:lnTo>
                  <a:lnTo>
                    <a:pt x="320"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950" name="Freeform 949"/>
            <p:cNvSpPr>
              <a:spLocks noEditPoints="1"/>
            </p:cNvSpPr>
            <p:nvPr/>
          </p:nvSpPr>
          <p:spPr bwMode="auto">
            <a:xfrm>
              <a:off x="319" y="1006"/>
              <a:ext cx="320" cy="331"/>
            </a:xfrm>
            <a:custGeom>
              <a:avLst/>
              <a:gdLst>
                <a:gd name="T0" fmla="*/ 303 w 320"/>
                <a:gd name="T1" fmla="*/ 18 h 331"/>
                <a:gd name="T2" fmla="*/ 303 w 320"/>
                <a:gd name="T3" fmla="*/ 313 h 331"/>
                <a:gd name="T4" fmla="*/ 18 w 320"/>
                <a:gd name="T5" fmla="*/ 313 h 331"/>
                <a:gd name="T6" fmla="*/ 18 w 320"/>
                <a:gd name="T7" fmla="*/ 18 h 331"/>
                <a:gd name="T8" fmla="*/ 303 w 320"/>
                <a:gd name="T9" fmla="*/ 18 h 331"/>
                <a:gd name="T10" fmla="*/ 320 w 320"/>
                <a:gd name="T11" fmla="*/ 0 h 331"/>
                <a:gd name="T12" fmla="*/ 0 w 320"/>
                <a:gd name="T13" fmla="*/ 0 h 331"/>
                <a:gd name="T14" fmla="*/ 0 w 320"/>
                <a:gd name="T15" fmla="*/ 331 h 331"/>
                <a:gd name="T16" fmla="*/ 320 w 320"/>
                <a:gd name="T17" fmla="*/ 331 h 331"/>
                <a:gd name="T18" fmla="*/ 320 w 320"/>
                <a:gd name="T19" fmla="*/ 0 h 331"/>
                <a:gd name="T20" fmla="*/ 320 w 320"/>
                <a:gd name="T2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331">
                  <a:moveTo>
                    <a:pt x="303" y="18"/>
                  </a:moveTo>
                  <a:lnTo>
                    <a:pt x="303" y="313"/>
                  </a:lnTo>
                  <a:lnTo>
                    <a:pt x="18" y="313"/>
                  </a:lnTo>
                  <a:lnTo>
                    <a:pt x="18" y="18"/>
                  </a:lnTo>
                  <a:lnTo>
                    <a:pt x="303" y="18"/>
                  </a:lnTo>
                  <a:moveTo>
                    <a:pt x="320" y="0"/>
                  </a:moveTo>
                  <a:lnTo>
                    <a:pt x="0" y="0"/>
                  </a:lnTo>
                  <a:lnTo>
                    <a:pt x="0" y="331"/>
                  </a:lnTo>
                  <a:lnTo>
                    <a:pt x="320" y="331"/>
                  </a:lnTo>
                  <a:lnTo>
                    <a:pt x="320" y="0"/>
                  </a:lnTo>
                  <a:lnTo>
                    <a:pt x="3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951" name="Freeform 950"/>
            <p:cNvSpPr>
              <a:spLocks/>
            </p:cNvSpPr>
            <p:nvPr/>
          </p:nvSpPr>
          <p:spPr bwMode="auto">
            <a:xfrm>
              <a:off x="430" y="1333"/>
              <a:ext cx="98" cy="49"/>
            </a:xfrm>
            <a:custGeom>
              <a:avLst/>
              <a:gdLst>
                <a:gd name="T0" fmla="*/ 98 w 98"/>
                <a:gd name="T1" fmla="*/ 0 h 49"/>
                <a:gd name="T2" fmla="*/ 49 w 98"/>
                <a:gd name="T3" fmla="*/ 49 h 49"/>
                <a:gd name="T4" fmla="*/ 0 w 98"/>
                <a:gd name="T5" fmla="*/ 0 h 49"/>
                <a:gd name="T6" fmla="*/ 98 w 98"/>
                <a:gd name="T7" fmla="*/ 0 h 49"/>
              </a:gdLst>
              <a:ahLst/>
              <a:cxnLst>
                <a:cxn ang="0">
                  <a:pos x="T0" y="T1"/>
                </a:cxn>
                <a:cxn ang="0">
                  <a:pos x="T2" y="T3"/>
                </a:cxn>
                <a:cxn ang="0">
                  <a:pos x="T4" y="T5"/>
                </a:cxn>
                <a:cxn ang="0">
                  <a:pos x="T6" y="T7"/>
                </a:cxn>
              </a:cxnLst>
              <a:rect l="0" t="0" r="r" b="b"/>
              <a:pathLst>
                <a:path w="98" h="49">
                  <a:moveTo>
                    <a:pt x="98" y="0"/>
                  </a:moveTo>
                  <a:lnTo>
                    <a:pt x="49" y="49"/>
                  </a:lnTo>
                  <a:lnTo>
                    <a:pt x="0" y="0"/>
                  </a:lnTo>
                  <a:lnTo>
                    <a:pt x="98"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952" name="Freeform 951"/>
            <p:cNvSpPr>
              <a:spLocks/>
            </p:cNvSpPr>
            <p:nvPr/>
          </p:nvSpPr>
          <p:spPr bwMode="auto">
            <a:xfrm>
              <a:off x="430" y="1305"/>
              <a:ext cx="98" cy="49"/>
            </a:xfrm>
            <a:custGeom>
              <a:avLst/>
              <a:gdLst>
                <a:gd name="T0" fmla="*/ 98 w 98"/>
                <a:gd name="T1" fmla="*/ 0 h 49"/>
                <a:gd name="T2" fmla="*/ 49 w 98"/>
                <a:gd name="T3" fmla="*/ 49 h 49"/>
                <a:gd name="T4" fmla="*/ 0 w 98"/>
                <a:gd name="T5" fmla="*/ 0 h 49"/>
                <a:gd name="T6" fmla="*/ 98 w 98"/>
                <a:gd name="T7" fmla="*/ 0 h 49"/>
              </a:gdLst>
              <a:ahLst/>
              <a:cxnLst>
                <a:cxn ang="0">
                  <a:pos x="T0" y="T1"/>
                </a:cxn>
                <a:cxn ang="0">
                  <a:pos x="T2" y="T3"/>
                </a:cxn>
                <a:cxn ang="0">
                  <a:pos x="T4" y="T5"/>
                </a:cxn>
                <a:cxn ang="0">
                  <a:pos x="T6" y="T7"/>
                </a:cxn>
              </a:cxnLst>
              <a:rect l="0" t="0" r="r" b="b"/>
              <a:pathLst>
                <a:path w="98" h="49">
                  <a:moveTo>
                    <a:pt x="98" y="0"/>
                  </a:moveTo>
                  <a:lnTo>
                    <a:pt x="49" y="49"/>
                  </a:lnTo>
                  <a:lnTo>
                    <a:pt x="0" y="0"/>
                  </a:lnTo>
                  <a:lnTo>
                    <a:pt x="9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953" name="Freeform 952"/>
            <p:cNvSpPr>
              <a:spLocks noEditPoints="1"/>
            </p:cNvSpPr>
            <p:nvPr/>
          </p:nvSpPr>
          <p:spPr bwMode="auto">
            <a:xfrm>
              <a:off x="358" y="1044"/>
              <a:ext cx="237" cy="264"/>
            </a:xfrm>
            <a:custGeom>
              <a:avLst/>
              <a:gdLst>
                <a:gd name="T0" fmla="*/ 684 w 716"/>
                <a:gd name="T1" fmla="*/ 224 h 803"/>
                <a:gd name="T2" fmla="*/ 66 w 716"/>
                <a:gd name="T3" fmla="*/ 647 h 803"/>
                <a:gd name="T4" fmla="*/ 353 w 716"/>
                <a:gd name="T5" fmla="*/ 803 h 803"/>
                <a:gd name="T6" fmla="*/ 80 w 716"/>
                <a:gd name="T7" fmla="*/ 231 h 803"/>
                <a:gd name="T8" fmla="*/ 74 w 716"/>
                <a:gd name="T9" fmla="*/ 646 h 803"/>
                <a:gd name="T10" fmla="*/ 11 w 716"/>
                <a:gd name="T11" fmla="*/ 664 h 803"/>
                <a:gd name="T12" fmla="*/ 399 w 716"/>
                <a:gd name="T13" fmla="*/ 731 h 803"/>
                <a:gd name="T14" fmla="*/ 159 w 716"/>
                <a:gd name="T15" fmla="*/ 645 h 803"/>
                <a:gd name="T16" fmla="*/ 159 w 716"/>
                <a:gd name="T17" fmla="*/ 606 h 803"/>
                <a:gd name="T18" fmla="*/ 144 w 716"/>
                <a:gd name="T19" fmla="*/ 577 h 803"/>
                <a:gd name="T20" fmla="*/ 93 w 716"/>
                <a:gd name="T21" fmla="*/ 574 h 803"/>
                <a:gd name="T22" fmla="*/ 144 w 716"/>
                <a:gd name="T23" fmla="*/ 472 h 803"/>
                <a:gd name="T24" fmla="*/ 93 w 716"/>
                <a:gd name="T25" fmla="*/ 395 h 803"/>
                <a:gd name="T26" fmla="*/ 93 w 716"/>
                <a:gd name="T27" fmla="*/ 358 h 803"/>
                <a:gd name="T28" fmla="*/ 144 w 716"/>
                <a:gd name="T29" fmla="*/ 315 h 803"/>
                <a:gd name="T30" fmla="*/ 93 w 716"/>
                <a:gd name="T31" fmla="*/ 336 h 803"/>
                <a:gd name="T32" fmla="*/ 144 w 716"/>
                <a:gd name="T33" fmla="*/ 206 h 803"/>
                <a:gd name="T34" fmla="*/ 373 w 716"/>
                <a:gd name="T35" fmla="*/ 441 h 803"/>
                <a:gd name="T36" fmla="*/ 374 w 716"/>
                <a:gd name="T37" fmla="*/ 496 h 803"/>
                <a:gd name="T38" fmla="*/ 309 w 716"/>
                <a:gd name="T39" fmla="*/ 277 h 803"/>
                <a:gd name="T40" fmla="*/ 372 w 716"/>
                <a:gd name="T41" fmla="*/ 253 h 803"/>
                <a:gd name="T42" fmla="*/ 309 w 716"/>
                <a:gd name="T43" fmla="*/ 245 h 803"/>
                <a:gd name="T44" fmla="*/ 373 w 716"/>
                <a:gd name="T45" fmla="*/ 347 h 803"/>
                <a:gd name="T46" fmla="*/ 373 w 716"/>
                <a:gd name="T47" fmla="*/ 403 h 803"/>
                <a:gd name="T48" fmla="*/ 309 w 716"/>
                <a:gd name="T49" fmla="*/ 103 h 803"/>
                <a:gd name="T50" fmla="*/ 370 w 716"/>
                <a:gd name="T51" fmla="*/ 64 h 803"/>
                <a:gd name="T52" fmla="*/ 144 w 716"/>
                <a:gd name="T53" fmla="*/ 604 h 803"/>
                <a:gd name="T54" fmla="*/ 374 w 716"/>
                <a:gd name="T55" fmla="*/ 535 h 803"/>
                <a:gd name="T56" fmla="*/ 374 w 716"/>
                <a:gd name="T57" fmla="*/ 590 h 803"/>
                <a:gd name="T58" fmla="*/ 144 w 716"/>
                <a:gd name="T59" fmla="*/ 445 h 803"/>
                <a:gd name="T60" fmla="*/ 93 w 716"/>
                <a:gd name="T61" fmla="*/ 455 h 803"/>
                <a:gd name="T62" fmla="*/ 294 w 716"/>
                <a:gd name="T63" fmla="*/ 282 h 803"/>
                <a:gd name="T64" fmla="*/ 229 w 716"/>
                <a:gd name="T65" fmla="*/ 582 h 803"/>
                <a:gd name="T66" fmla="*/ 229 w 716"/>
                <a:gd name="T67" fmla="*/ 537 h 803"/>
                <a:gd name="T68" fmla="*/ 294 w 716"/>
                <a:gd name="T69" fmla="*/ 501 h 803"/>
                <a:gd name="T70" fmla="*/ 229 w 716"/>
                <a:gd name="T71" fmla="*/ 505 h 803"/>
                <a:gd name="T72" fmla="*/ 294 w 716"/>
                <a:gd name="T73" fmla="*/ 367 h 803"/>
                <a:gd name="T74" fmla="*/ 309 w 716"/>
                <a:gd name="T75" fmla="*/ 622 h 803"/>
                <a:gd name="T76" fmla="*/ 375 w 716"/>
                <a:gd name="T77" fmla="*/ 629 h 803"/>
                <a:gd name="T78" fmla="*/ 214 w 716"/>
                <a:gd name="T79" fmla="*/ 581 h 803"/>
                <a:gd name="T80" fmla="*/ 159 w 716"/>
                <a:gd name="T81" fmla="*/ 578 h 803"/>
                <a:gd name="T82" fmla="*/ 294 w 716"/>
                <a:gd name="T83" fmla="*/ 197 h 803"/>
                <a:gd name="T84" fmla="*/ 229 w 716"/>
                <a:gd name="T85" fmla="*/ 203 h 803"/>
                <a:gd name="T86" fmla="*/ 229 w 716"/>
                <a:gd name="T87" fmla="*/ 153 h 803"/>
                <a:gd name="T88" fmla="*/ 214 w 716"/>
                <a:gd name="T89" fmla="*/ 432 h 803"/>
                <a:gd name="T90" fmla="*/ 159 w 716"/>
                <a:gd name="T91" fmla="*/ 443 h 803"/>
                <a:gd name="T92" fmla="*/ 214 w 716"/>
                <a:gd name="T93" fmla="*/ 313 h 803"/>
                <a:gd name="T94" fmla="*/ 229 w 716"/>
                <a:gd name="T95" fmla="*/ 658 h 803"/>
                <a:gd name="T96" fmla="*/ 229 w 716"/>
                <a:gd name="T97" fmla="*/ 613 h 803"/>
                <a:gd name="T98" fmla="*/ 214 w 716"/>
                <a:gd name="T99" fmla="*/ 506 h 803"/>
                <a:gd name="T100" fmla="*/ 159 w 716"/>
                <a:gd name="T101" fmla="*/ 510 h 803"/>
                <a:gd name="T102" fmla="*/ 214 w 716"/>
                <a:gd name="T103" fmla="*/ 238 h 803"/>
                <a:gd name="T104" fmla="*/ 159 w 716"/>
                <a:gd name="T105" fmla="*/ 242 h 803"/>
                <a:gd name="T106" fmla="*/ 159 w 716"/>
                <a:gd name="T107" fmla="*/ 197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6" h="803">
                  <a:moveTo>
                    <a:pt x="711" y="648"/>
                  </a:moveTo>
                  <a:cubicBezTo>
                    <a:pt x="704" y="646"/>
                    <a:pt x="696" y="645"/>
                    <a:pt x="689" y="643"/>
                  </a:cubicBezTo>
                  <a:cubicBezTo>
                    <a:pt x="688" y="626"/>
                    <a:pt x="684" y="224"/>
                    <a:pt x="684" y="224"/>
                  </a:cubicBezTo>
                  <a:cubicBezTo>
                    <a:pt x="392" y="0"/>
                    <a:pt x="392" y="0"/>
                    <a:pt x="392" y="0"/>
                  </a:cubicBezTo>
                  <a:cubicBezTo>
                    <a:pt x="71" y="224"/>
                    <a:pt x="71" y="224"/>
                    <a:pt x="71" y="224"/>
                  </a:cubicBezTo>
                  <a:cubicBezTo>
                    <a:pt x="71" y="224"/>
                    <a:pt x="66" y="642"/>
                    <a:pt x="66" y="647"/>
                  </a:cubicBezTo>
                  <a:cubicBezTo>
                    <a:pt x="44" y="652"/>
                    <a:pt x="23" y="656"/>
                    <a:pt x="1" y="660"/>
                  </a:cubicBezTo>
                  <a:cubicBezTo>
                    <a:pt x="0" y="665"/>
                    <a:pt x="0" y="669"/>
                    <a:pt x="0" y="673"/>
                  </a:cubicBezTo>
                  <a:cubicBezTo>
                    <a:pt x="117" y="717"/>
                    <a:pt x="232" y="759"/>
                    <a:pt x="353" y="803"/>
                  </a:cubicBezTo>
                  <a:cubicBezTo>
                    <a:pt x="478" y="762"/>
                    <a:pt x="569" y="730"/>
                    <a:pt x="716" y="680"/>
                  </a:cubicBezTo>
                  <a:cubicBezTo>
                    <a:pt x="714" y="669"/>
                    <a:pt x="713" y="659"/>
                    <a:pt x="711" y="648"/>
                  </a:cubicBezTo>
                  <a:close/>
                  <a:moveTo>
                    <a:pt x="80" y="231"/>
                  </a:moveTo>
                  <a:cubicBezTo>
                    <a:pt x="393" y="16"/>
                    <a:pt x="393" y="16"/>
                    <a:pt x="393" y="16"/>
                  </a:cubicBezTo>
                  <a:cubicBezTo>
                    <a:pt x="398" y="719"/>
                    <a:pt x="398" y="719"/>
                    <a:pt x="398" y="719"/>
                  </a:cubicBezTo>
                  <a:cubicBezTo>
                    <a:pt x="372" y="717"/>
                    <a:pt x="102" y="654"/>
                    <a:pt x="74" y="646"/>
                  </a:cubicBezTo>
                  <a:cubicBezTo>
                    <a:pt x="75" y="627"/>
                    <a:pt x="80" y="231"/>
                    <a:pt x="80" y="231"/>
                  </a:cubicBezTo>
                  <a:close/>
                  <a:moveTo>
                    <a:pt x="352" y="781"/>
                  </a:moveTo>
                  <a:cubicBezTo>
                    <a:pt x="301" y="763"/>
                    <a:pt x="38" y="673"/>
                    <a:pt x="11" y="664"/>
                  </a:cubicBezTo>
                  <a:cubicBezTo>
                    <a:pt x="31" y="660"/>
                    <a:pt x="50" y="656"/>
                    <a:pt x="69" y="652"/>
                  </a:cubicBezTo>
                  <a:cubicBezTo>
                    <a:pt x="72" y="652"/>
                    <a:pt x="74" y="653"/>
                    <a:pt x="77" y="653"/>
                  </a:cubicBezTo>
                  <a:cubicBezTo>
                    <a:pt x="109" y="662"/>
                    <a:pt x="399" y="731"/>
                    <a:pt x="399" y="731"/>
                  </a:cubicBezTo>
                  <a:cubicBezTo>
                    <a:pt x="547" y="724"/>
                    <a:pt x="547" y="724"/>
                    <a:pt x="547" y="724"/>
                  </a:cubicBezTo>
                  <a:cubicBezTo>
                    <a:pt x="478" y="744"/>
                    <a:pt x="391" y="769"/>
                    <a:pt x="352" y="781"/>
                  </a:cubicBezTo>
                  <a:close/>
                  <a:moveTo>
                    <a:pt x="159" y="645"/>
                  </a:moveTo>
                  <a:cubicBezTo>
                    <a:pt x="214" y="655"/>
                    <a:pt x="214" y="655"/>
                    <a:pt x="214" y="655"/>
                  </a:cubicBezTo>
                  <a:cubicBezTo>
                    <a:pt x="214" y="612"/>
                    <a:pt x="214" y="612"/>
                    <a:pt x="214" y="612"/>
                  </a:cubicBezTo>
                  <a:cubicBezTo>
                    <a:pt x="159" y="606"/>
                    <a:pt x="159" y="606"/>
                    <a:pt x="159" y="606"/>
                  </a:cubicBezTo>
                  <a:lnTo>
                    <a:pt x="159" y="645"/>
                  </a:lnTo>
                  <a:close/>
                  <a:moveTo>
                    <a:pt x="93" y="574"/>
                  </a:moveTo>
                  <a:cubicBezTo>
                    <a:pt x="144" y="577"/>
                    <a:pt x="144" y="577"/>
                    <a:pt x="144" y="577"/>
                  </a:cubicBezTo>
                  <a:cubicBezTo>
                    <a:pt x="144" y="538"/>
                    <a:pt x="144" y="538"/>
                    <a:pt x="144" y="538"/>
                  </a:cubicBezTo>
                  <a:cubicBezTo>
                    <a:pt x="93" y="539"/>
                    <a:pt x="93" y="539"/>
                    <a:pt x="93" y="539"/>
                  </a:cubicBezTo>
                  <a:lnTo>
                    <a:pt x="93" y="574"/>
                  </a:lnTo>
                  <a:close/>
                  <a:moveTo>
                    <a:pt x="93" y="514"/>
                  </a:moveTo>
                  <a:cubicBezTo>
                    <a:pt x="144" y="511"/>
                    <a:pt x="144" y="511"/>
                    <a:pt x="144" y="511"/>
                  </a:cubicBezTo>
                  <a:cubicBezTo>
                    <a:pt x="144" y="472"/>
                    <a:pt x="144" y="472"/>
                    <a:pt x="144" y="472"/>
                  </a:cubicBezTo>
                  <a:cubicBezTo>
                    <a:pt x="93" y="479"/>
                    <a:pt x="93" y="479"/>
                    <a:pt x="93" y="479"/>
                  </a:cubicBezTo>
                  <a:lnTo>
                    <a:pt x="93" y="514"/>
                  </a:lnTo>
                  <a:close/>
                  <a:moveTo>
                    <a:pt x="93" y="395"/>
                  </a:moveTo>
                  <a:cubicBezTo>
                    <a:pt x="144" y="380"/>
                    <a:pt x="144" y="380"/>
                    <a:pt x="144" y="380"/>
                  </a:cubicBezTo>
                  <a:cubicBezTo>
                    <a:pt x="144" y="339"/>
                    <a:pt x="144" y="339"/>
                    <a:pt x="144" y="339"/>
                  </a:cubicBezTo>
                  <a:cubicBezTo>
                    <a:pt x="93" y="358"/>
                    <a:pt x="93" y="358"/>
                    <a:pt x="93" y="358"/>
                  </a:cubicBezTo>
                  <a:lnTo>
                    <a:pt x="93" y="395"/>
                  </a:lnTo>
                  <a:close/>
                  <a:moveTo>
                    <a:pt x="93" y="336"/>
                  </a:moveTo>
                  <a:cubicBezTo>
                    <a:pt x="144" y="315"/>
                    <a:pt x="144" y="315"/>
                    <a:pt x="144" y="315"/>
                  </a:cubicBezTo>
                  <a:cubicBezTo>
                    <a:pt x="144" y="273"/>
                    <a:pt x="144" y="273"/>
                    <a:pt x="144" y="273"/>
                  </a:cubicBezTo>
                  <a:cubicBezTo>
                    <a:pt x="93" y="298"/>
                    <a:pt x="93" y="298"/>
                    <a:pt x="93" y="298"/>
                  </a:cubicBezTo>
                  <a:lnTo>
                    <a:pt x="93" y="336"/>
                  </a:lnTo>
                  <a:close/>
                  <a:moveTo>
                    <a:pt x="93" y="277"/>
                  </a:moveTo>
                  <a:cubicBezTo>
                    <a:pt x="144" y="250"/>
                    <a:pt x="144" y="250"/>
                    <a:pt x="144" y="250"/>
                  </a:cubicBezTo>
                  <a:cubicBezTo>
                    <a:pt x="144" y="206"/>
                    <a:pt x="144" y="206"/>
                    <a:pt x="144" y="206"/>
                  </a:cubicBezTo>
                  <a:cubicBezTo>
                    <a:pt x="93" y="238"/>
                    <a:pt x="93" y="238"/>
                    <a:pt x="93" y="238"/>
                  </a:cubicBezTo>
                  <a:lnTo>
                    <a:pt x="93" y="277"/>
                  </a:lnTo>
                  <a:close/>
                  <a:moveTo>
                    <a:pt x="373" y="441"/>
                  </a:moveTo>
                  <a:cubicBezTo>
                    <a:pt x="309" y="450"/>
                    <a:pt x="309" y="450"/>
                    <a:pt x="309" y="450"/>
                  </a:cubicBezTo>
                  <a:cubicBezTo>
                    <a:pt x="309" y="500"/>
                    <a:pt x="309" y="500"/>
                    <a:pt x="309" y="500"/>
                  </a:cubicBezTo>
                  <a:cubicBezTo>
                    <a:pt x="374" y="496"/>
                    <a:pt x="374" y="496"/>
                    <a:pt x="374" y="496"/>
                  </a:cubicBezTo>
                  <a:lnTo>
                    <a:pt x="373" y="441"/>
                  </a:lnTo>
                  <a:close/>
                  <a:moveTo>
                    <a:pt x="372" y="253"/>
                  </a:moveTo>
                  <a:cubicBezTo>
                    <a:pt x="309" y="277"/>
                    <a:pt x="309" y="277"/>
                    <a:pt x="309" y="277"/>
                  </a:cubicBezTo>
                  <a:cubicBezTo>
                    <a:pt x="309" y="330"/>
                    <a:pt x="309" y="330"/>
                    <a:pt x="309" y="330"/>
                  </a:cubicBezTo>
                  <a:cubicBezTo>
                    <a:pt x="372" y="310"/>
                    <a:pt x="372" y="310"/>
                    <a:pt x="372" y="310"/>
                  </a:cubicBezTo>
                  <a:lnTo>
                    <a:pt x="372" y="253"/>
                  </a:lnTo>
                  <a:close/>
                  <a:moveTo>
                    <a:pt x="371" y="159"/>
                  </a:moveTo>
                  <a:cubicBezTo>
                    <a:pt x="309" y="190"/>
                    <a:pt x="309" y="190"/>
                    <a:pt x="309" y="190"/>
                  </a:cubicBezTo>
                  <a:cubicBezTo>
                    <a:pt x="309" y="245"/>
                    <a:pt x="309" y="245"/>
                    <a:pt x="309" y="245"/>
                  </a:cubicBezTo>
                  <a:cubicBezTo>
                    <a:pt x="372" y="218"/>
                    <a:pt x="372" y="218"/>
                    <a:pt x="372" y="218"/>
                  </a:cubicBezTo>
                  <a:lnTo>
                    <a:pt x="371" y="159"/>
                  </a:lnTo>
                  <a:close/>
                  <a:moveTo>
                    <a:pt x="373" y="347"/>
                  </a:moveTo>
                  <a:cubicBezTo>
                    <a:pt x="309" y="363"/>
                    <a:pt x="309" y="363"/>
                    <a:pt x="309" y="363"/>
                  </a:cubicBezTo>
                  <a:cubicBezTo>
                    <a:pt x="309" y="415"/>
                    <a:pt x="309" y="415"/>
                    <a:pt x="309" y="415"/>
                  </a:cubicBezTo>
                  <a:cubicBezTo>
                    <a:pt x="373" y="403"/>
                    <a:pt x="373" y="403"/>
                    <a:pt x="373" y="403"/>
                  </a:cubicBezTo>
                  <a:lnTo>
                    <a:pt x="373" y="347"/>
                  </a:lnTo>
                  <a:close/>
                  <a:moveTo>
                    <a:pt x="370" y="64"/>
                  </a:moveTo>
                  <a:cubicBezTo>
                    <a:pt x="309" y="103"/>
                    <a:pt x="309" y="103"/>
                    <a:pt x="309" y="103"/>
                  </a:cubicBezTo>
                  <a:cubicBezTo>
                    <a:pt x="309" y="160"/>
                    <a:pt x="309" y="160"/>
                    <a:pt x="309" y="160"/>
                  </a:cubicBezTo>
                  <a:cubicBezTo>
                    <a:pt x="371" y="126"/>
                    <a:pt x="371" y="126"/>
                    <a:pt x="371" y="126"/>
                  </a:cubicBezTo>
                  <a:lnTo>
                    <a:pt x="370" y="64"/>
                  </a:lnTo>
                  <a:close/>
                  <a:moveTo>
                    <a:pt x="93" y="634"/>
                  </a:moveTo>
                  <a:cubicBezTo>
                    <a:pt x="144" y="643"/>
                    <a:pt x="144" y="643"/>
                    <a:pt x="144" y="643"/>
                  </a:cubicBezTo>
                  <a:cubicBezTo>
                    <a:pt x="144" y="604"/>
                    <a:pt x="144" y="604"/>
                    <a:pt x="144" y="604"/>
                  </a:cubicBezTo>
                  <a:cubicBezTo>
                    <a:pt x="93" y="599"/>
                    <a:pt x="93" y="599"/>
                    <a:pt x="93" y="599"/>
                  </a:cubicBezTo>
                  <a:lnTo>
                    <a:pt x="93" y="634"/>
                  </a:lnTo>
                  <a:close/>
                  <a:moveTo>
                    <a:pt x="374" y="535"/>
                  </a:moveTo>
                  <a:cubicBezTo>
                    <a:pt x="309" y="536"/>
                    <a:pt x="309" y="536"/>
                    <a:pt x="309" y="536"/>
                  </a:cubicBezTo>
                  <a:cubicBezTo>
                    <a:pt x="309" y="586"/>
                    <a:pt x="309" y="586"/>
                    <a:pt x="309" y="586"/>
                  </a:cubicBezTo>
                  <a:cubicBezTo>
                    <a:pt x="374" y="590"/>
                    <a:pt x="374" y="590"/>
                    <a:pt x="374" y="590"/>
                  </a:cubicBezTo>
                  <a:lnTo>
                    <a:pt x="374" y="535"/>
                  </a:lnTo>
                  <a:close/>
                  <a:moveTo>
                    <a:pt x="93" y="455"/>
                  </a:moveTo>
                  <a:cubicBezTo>
                    <a:pt x="144" y="445"/>
                    <a:pt x="144" y="445"/>
                    <a:pt x="144" y="445"/>
                  </a:cubicBezTo>
                  <a:cubicBezTo>
                    <a:pt x="144" y="406"/>
                    <a:pt x="144" y="406"/>
                    <a:pt x="144" y="406"/>
                  </a:cubicBezTo>
                  <a:cubicBezTo>
                    <a:pt x="93" y="419"/>
                    <a:pt x="93" y="419"/>
                    <a:pt x="93" y="419"/>
                  </a:cubicBezTo>
                  <a:lnTo>
                    <a:pt x="93" y="455"/>
                  </a:lnTo>
                  <a:close/>
                  <a:moveTo>
                    <a:pt x="229" y="354"/>
                  </a:moveTo>
                  <a:cubicBezTo>
                    <a:pt x="294" y="334"/>
                    <a:pt x="294" y="334"/>
                    <a:pt x="294" y="334"/>
                  </a:cubicBezTo>
                  <a:cubicBezTo>
                    <a:pt x="294" y="282"/>
                    <a:pt x="294" y="282"/>
                    <a:pt x="294" y="282"/>
                  </a:cubicBezTo>
                  <a:cubicBezTo>
                    <a:pt x="229" y="307"/>
                    <a:pt x="229" y="307"/>
                    <a:pt x="229" y="307"/>
                  </a:cubicBezTo>
                  <a:lnTo>
                    <a:pt x="229" y="354"/>
                  </a:lnTo>
                  <a:close/>
                  <a:moveTo>
                    <a:pt x="229" y="582"/>
                  </a:moveTo>
                  <a:cubicBezTo>
                    <a:pt x="294" y="585"/>
                    <a:pt x="294" y="585"/>
                    <a:pt x="294" y="585"/>
                  </a:cubicBezTo>
                  <a:cubicBezTo>
                    <a:pt x="294" y="536"/>
                    <a:pt x="294" y="536"/>
                    <a:pt x="294" y="536"/>
                  </a:cubicBezTo>
                  <a:cubicBezTo>
                    <a:pt x="229" y="537"/>
                    <a:pt x="229" y="537"/>
                    <a:pt x="229" y="537"/>
                  </a:cubicBezTo>
                  <a:lnTo>
                    <a:pt x="229" y="582"/>
                  </a:lnTo>
                  <a:close/>
                  <a:moveTo>
                    <a:pt x="229" y="505"/>
                  </a:moveTo>
                  <a:cubicBezTo>
                    <a:pt x="294" y="501"/>
                    <a:pt x="294" y="501"/>
                    <a:pt x="294" y="501"/>
                  </a:cubicBezTo>
                  <a:cubicBezTo>
                    <a:pt x="294" y="452"/>
                    <a:pt x="294" y="452"/>
                    <a:pt x="294" y="452"/>
                  </a:cubicBezTo>
                  <a:cubicBezTo>
                    <a:pt x="229" y="460"/>
                    <a:pt x="229" y="460"/>
                    <a:pt x="229" y="460"/>
                  </a:cubicBezTo>
                  <a:lnTo>
                    <a:pt x="229" y="505"/>
                  </a:lnTo>
                  <a:close/>
                  <a:moveTo>
                    <a:pt x="229" y="430"/>
                  </a:moveTo>
                  <a:cubicBezTo>
                    <a:pt x="294" y="418"/>
                    <a:pt x="294" y="418"/>
                    <a:pt x="294" y="418"/>
                  </a:cubicBezTo>
                  <a:cubicBezTo>
                    <a:pt x="294" y="367"/>
                    <a:pt x="294" y="367"/>
                    <a:pt x="294" y="367"/>
                  </a:cubicBezTo>
                  <a:cubicBezTo>
                    <a:pt x="229" y="384"/>
                    <a:pt x="229" y="384"/>
                    <a:pt x="229" y="384"/>
                  </a:cubicBezTo>
                  <a:lnTo>
                    <a:pt x="229" y="430"/>
                  </a:lnTo>
                  <a:close/>
                  <a:moveTo>
                    <a:pt x="309" y="622"/>
                  </a:moveTo>
                  <a:cubicBezTo>
                    <a:pt x="309" y="672"/>
                    <a:pt x="309" y="672"/>
                    <a:pt x="309" y="672"/>
                  </a:cubicBezTo>
                  <a:cubicBezTo>
                    <a:pt x="375" y="684"/>
                    <a:pt x="375" y="684"/>
                    <a:pt x="375" y="684"/>
                  </a:cubicBezTo>
                  <a:cubicBezTo>
                    <a:pt x="375" y="629"/>
                    <a:pt x="375" y="629"/>
                    <a:pt x="375" y="629"/>
                  </a:cubicBezTo>
                  <a:lnTo>
                    <a:pt x="309" y="622"/>
                  </a:lnTo>
                  <a:close/>
                  <a:moveTo>
                    <a:pt x="159" y="578"/>
                  </a:moveTo>
                  <a:cubicBezTo>
                    <a:pt x="214" y="581"/>
                    <a:pt x="214" y="581"/>
                    <a:pt x="214" y="581"/>
                  </a:cubicBezTo>
                  <a:cubicBezTo>
                    <a:pt x="214" y="537"/>
                    <a:pt x="214" y="537"/>
                    <a:pt x="214" y="537"/>
                  </a:cubicBezTo>
                  <a:cubicBezTo>
                    <a:pt x="159" y="538"/>
                    <a:pt x="159" y="538"/>
                    <a:pt x="159" y="538"/>
                  </a:cubicBezTo>
                  <a:lnTo>
                    <a:pt x="159" y="578"/>
                  </a:lnTo>
                  <a:close/>
                  <a:moveTo>
                    <a:pt x="229" y="279"/>
                  </a:moveTo>
                  <a:cubicBezTo>
                    <a:pt x="294" y="251"/>
                    <a:pt x="294" y="251"/>
                    <a:pt x="294" y="251"/>
                  </a:cubicBezTo>
                  <a:cubicBezTo>
                    <a:pt x="294" y="197"/>
                    <a:pt x="294" y="197"/>
                    <a:pt x="294" y="197"/>
                  </a:cubicBezTo>
                  <a:cubicBezTo>
                    <a:pt x="229" y="230"/>
                    <a:pt x="229" y="230"/>
                    <a:pt x="229" y="230"/>
                  </a:cubicBezTo>
                  <a:lnTo>
                    <a:pt x="229" y="279"/>
                  </a:lnTo>
                  <a:close/>
                  <a:moveTo>
                    <a:pt x="229" y="203"/>
                  </a:moveTo>
                  <a:cubicBezTo>
                    <a:pt x="294" y="168"/>
                    <a:pt x="294" y="168"/>
                    <a:pt x="294" y="168"/>
                  </a:cubicBezTo>
                  <a:cubicBezTo>
                    <a:pt x="294" y="112"/>
                    <a:pt x="294" y="112"/>
                    <a:pt x="294" y="112"/>
                  </a:cubicBezTo>
                  <a:cubicBezTo>
                    <a:pt x="229" y="153"/>
                    <a:pt x="229" y="153"/>
                    <a:pt x="229" y="153"/>
                  </a:cubicBezTo>
                  <a:lnTo>
                    <a:pt x="229" y="203"/>
                  </a:lnTo>
                  <a:close/>
                  <a:moveTo>
                    <a:pt x="159" y="443"/>
                  </a:moveTo>
                  <a:cubicBezTo>
                    <a:pt x="214" y="432"/>
                    <a:pt x="214" y="432"/>
                    <a:pt x="214" y="432"/>
                  </a:cubicBezTo>
                  <a:cubicBezTo>
                    <a:pt x="214" y="388"/>
                    <a:pt x="214" y="388"/>
                    <a:pt x="214" y="388"/>
                  </a:cubicBezTo>
                  <a:cubicBezTo>
                    <a:pt x="159" y="402"/>
                    <a:pt x="159" y="402"/>
                    <a:pt x="159" y="402"/>
                  </a:cubicBezTo>
                  <a:lnTo>
                    <a:pt x="159" y="443"/>
                  </a:lnTo>
                  <a:close/>
                  <a:moveTo>
                    <a:pt x="159" y="375"/>
                  </a:moveTo>
                  <a:cubicBezTo>
                    <a:pt x="214" y="359"/>
                    <a:pt x="214" y="359"/>
                    <a:pt x="214" y="359"/>
                  </a:cubicBezTo>
                  <a:cubicBezTo>
                    <a:pt x="214" y="313"/>
                    <a:pt x="214" y="313"/>
                    <a:pt x="214" y="313"/>
                  </a:cubicBezTo>
                  <a:cubicBezTo>
                    <a:pt x="159" y="334"/>
                    <a:pt x="159" y="334"/>
                    <a:pt x="159" y="334"/>
                  </a:cubicBezTo>
                  <a:lnTo>
                    <a:pt x="159" y="375"/>
                  </a:lnTo>
                  <a:close/>
                  <a:moveTo>
                    <a:pt x="229" y="658"/>
                  </a:moveTo>
                  <a:cubicBezTo>
                    <a:pt x="294" y="669"/>
                    <a:pt x="294" y="669"/>
                    <a:pt x="294" y="669"/>
                  </a:cubicBezTo>
                  <a:cubicBezTo>
                    <a:pt x="294" y="620"/>
                    <a:pt x="294" y="620"/>
                    <a:pt x="294" y="620"/>
                  </a:cubicBezTo>
                  <a:cubicBezTo>
                    <a:pt x="229" y="613"/>
                    <a:pt x="229" y="613"/>
                    <a:pt x="229" y="613"/>
                  </a:cubicBezTo>
                  <a:lnTo>
                    <a:pt x="229" y="658"/>
                  </a:lnTo>
                  <a:close/>
                  <a:moveTo>
                    <a:pt x="159" y="510"/>
                  </a:moveTo>
                  <a:cubicBezTo>
                    <a:pt x="214" y="506"/>
                    <a:pt x="214" y="506"/>
                    <a:pt x="214" y="506"/>
                  </a:cubicBezTo>
                  <a:cubicBezTo>
                    <a:pt x="214" y="462"/>
                    <a:pt x="214" y="462"/>
                    <a:pt x="214" y="462"/>
                  </a:cubicBezTo>
                  <a:cubicBezTo>
                    <a:pt x="159" y="470"/>
                    <a:pt x="159" y="470"/>
                    <a:pt x="159" y="470"/>
                  </a:cubicBezTo>
                  <a:lnTo>
                    <a:pt x="159" y="510"/>
                  </a:lnTo>
                  <a:close/>
                  <a:moveTo>
                    <a:pt x="159" y="309"/>
                  </a:moveTo>
                  <a:cubicBezTo>
                    <a:pt x="214" y="285"/>
                    <a:pt x="214" y="285"/>
                    <a:pt x="214" y="285"/>
                  </a:cubicBezTo>
                  <a:cubicBezTo>
                    <a:pt x="214" y="238"/>
                    <a:pt x="214" y="238"/>
                    <a:pt x="214" y="238"/>
                  </a:cubicBezTo>
                  <a:cubicBezTo>
                    <a:pt x="159" y="265"/>
                    <a:pt x="159" y="265"/>
                    <a:pt x="159" y="265"/>
                  </a:cubicBezTo>
                  <a:lnTo>
                    <a:pt x="159" y="309"/>
                  </a:lnTo>
                  <a:close/>
                  <a:moveTo>
                    <a:pt x="159" y="242"/>
                  </a:moveTo>
                  <a:cubicBezTo>
                    <a:pt x="214" y="212"/>
                    <a:pt x="214" y="212"/>
                    <a:pt x="214" y="212"/>
                  </a:cubicBezTo>
                  <a:cubicBezTo>
                    <a:pt x="214" y="162"/>
                    <a:pt x="214" y="162"/>
                    <a:pt x="214" y="162"/>
                  </a:cubicBezTo>
                  <a:cubicBezTo>
                    <a:pt x="159" y="197"/>
                    <a:pt x="159" y="197"/>
                    <a:pt x="159" y="197"/>
                  </a:cubicBezTo>
                  <a:lnTo>
                    <a:pt x="159" y="242"/>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grpSp>
      <p:grpSp>
        <p:nvGrpSpPr>
          <p:cNvPr id="922" name="Group 921"/>
          <p:cNvGrpSpPr>
            <a:grpSpLocks noChangeAspect="1"/>
          </p:cNvGrpSpPr>
          <p:nvPr/>
        </p:nvGrpSpPr>
        <p:grpSpPr bwMode="auto">
          <a:xfrm>
            <a:off x="4646021" y="5008551"/>
            <a:ext cx="501650" cy="485775"/>
            <a:chOff x="2856" y="2978"/>
            <a:chExt cx="316" cy="306"/>
          </a:xfrm>
        </p:grpSpPr>
        <p:sp>
          <p:nvSpPr>
            <p:cNvPr id="940" name="AutoShape 680"/>
            <p:cNvSpPr>
              <a:spLocks noChangeAspect="1" noChangeArrowheads="1" noTextEdit="1"/>
            </p:cNvSpPr>
            <p:nvPr/>
          </p:nvSpPr>
          <p:spPr bwMode="auto">
            <a:xfrm>
              <a:off x="2856" y="2978"/>
              <a:ext cx="316" cy="3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941" name="Rectangle 940"/>
            <p:cNvSpPr>
              <a:spLocks noChangeArrowheads="1"/>
            </p:cNvSpPr>
            <p:nvPr/>
          </p:nvSpPr>
          <p:spPr bwMode="auto">
            <a:xfrm>
              <a:off x="2865" y="2987"/>
              <a:ext cx="298" cy="23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942" name="Freeform 941"/>
            <p:cNvSpPr>
              <a:spLocks noEditPoints="1"/>
            </p:cNvSpPr>
            <p:nvPr/>
          </p:nvSpPr>
          <p:spPr bwMode="auto">
            <a:xfrm>
              <a:off x="2856" y="2978"/>
              <a:ext cx="316" cy="257"/>
            </a:xfrm>
            <a:custGeom>
              <a:avLst/>
              <a:gdLst>
                <a:gd name="T0" fmla="*/ 298 w 316"/>
                <a:gd name="T1" fmla="*/ 18 h 257"/>
                <a:gd name="T2" fmla="*/ 298 w 316"/>
                <a:gd name="T3" fmla="*/ 238 h 257"/>
                <a:gd name="T4" fmla="*/ 18 w 316"/>
                <a:gd name="T5" fmla="*/ 238 h 257"/>
                <a:gd name="T6" fmla="*/ 18 w 316"/>
                <a:gd name="T7" fmla="*/ 18 h 257"/>
                <a:gd name="T8" fmla="*/ 298 w 316"/>
                <a:gd name="T9" fmla="*/ 18 h 257"/>
                <a:gd name="T10" fmla="*/ 316 w 316"/>
                <a:gd name="T11" fmla="*/ 0 h 257"/>
                <a:gd name="T12" fmla="*/ 0 w 316"/>
                <a:gd name="T13" fmla="*/ 0 h 257"/>
                <a:gd name="T14" fmla="*/ 0 w 316"/>
                <a:gd name="T15" fmla="*/ 257 h 257"/>
                <a:gd name="T16" fmla="*/ 316 w 316"/>
                <a:gd name="T17" fmla="*/ 257 h 257"/>
                <a:gd name="T18" fmla="*/ 316 w 316"/>
                <a:gd name="T19" fmla="*/ 0 h 257"/>
                <a:gd name="T20" fmla="*/ 316 w 316"/>
                <a:gd name="T21"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257">
                  <a:moveTo>
                    <a:pt x="298" y="18"/>
                  </a:moveTo>
                  <a:lnTo>
                    <a:pt x="298" y="238"/>
                  </a:lnTo>
                  <a:lnTo>
                    <a:pt x="18" y="238"/>
                  </a:lnTo>
                  <a:lnTo>
                    <a:pt x="18" y="18"/>
                  </a:lnTo>
                  <a:lnTo>
                    <a:pt x="298" y="18"/>
                  </a:lnTo>
                  <a:close/>
                  <a:moveTo>
                    <a:pt x="316" y="0"/>
                  </a:moveTo>
                  <a:lnTo>
                    <a:pt x="0" y="0"/>
                  </a:lnTo>
                  <a:lnTo>
                    <a:pt x="0" y="257"/>
                  </a:lnTo>
                  <a:lnTo>
                    <a:pt x="316" y="257"/>
                  </a:lnTo>
                  <a:lnTo>
                    <a:pt x="316" y="0"/>
                  </a:lnTo>
                  <a:lnTo>
                    <a:pt x="316" y="0"/>
                  </a:ln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943" name="Freeform 942"/>
            <p:cNvSpPr>
              <a:spLocks noEditPoints="1"/>
            </p:cNvSpPr>
            <p:nvPr/>
          </p:nvSpPr>
          <p:spPr bwMode="auto">
            <a:xfrm>
              <a:off x="2856" y="2978"/>
              <a:ext cx="316" cy="257"/>
            </a:xfrm>
            <a:custGeom>
              <a:avLst/>
              <a:gdLst>
                <a:gd name="T0" fmla="*/ 298 w 316"/>
                <a:gd name="T1" fmla="*/ 18 h 257"/>
                <a:gd name="T2" fmla="*/ 298 w 316"/>
                <a:gd name="T3" fmla="*/ 238 h 257"/>
                <a:gd name="T4" fmla="*/ 18 w 316"/>
                <a:gd name="T5" fmla="*/ 238 h 257"/>
                <a:gd name="T6" fmla="*/ 18 w 316"/>
                <a:gd name="T7" fmla="*/ 18 h 257"/>
                <a:gd name="T8" fmla="*/ 298 w 316"/>
                <a:gd name="T9" fmla="*/ 18 h 257"/>
                <a:gd name="T10" fmla="*/ 316 w 316"/>
                <a:gd name="T11" fmla="*/ 0 h 257"/>
                <a:gd name="T12" fmla="*/ 0 w 316"/>
                <a:gd name="T13" fmla="*/ 0 h 257"/>
                <a:gd name="T14" fmla="*/ 0 w 316"/>
                <a:gd name="T15" fmla="*/ 257 h 257"/>
                <a:gd name="T16" fmla="*/ 316 w 316"/>
                <a:gd name="T17" fmla="*/ 257 h 257"/>
                <a:gd name="T18" fmla="*/ 316 w 316"/>
                <a:gd name="T19" fmla="*/ 0 h 257"/>
                <a:gd name="T20" fmla="*/ 316 w 316"/>
                <a:gd name="T21"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257">
                  <a:moveTo>
                    <a:pt x="298" y="18"/>
                  </a:moveTo>
                  <a:lnTo>
                    <a:pt x="298" y="238"/>
                  </a:lnTo>
                  <a:lnTo>
                    <a:pt x="18" y="238"/>
                  </a:lnTo>
                  <a:lnTo>
                    <a:pt x="18" y="18"/>
                  </a:lnTo>
                  <a:lnTo>
                    <a:pt x="298" y="18"/>
                  </a:lnTo>
                  <a:moveTo>
                    <a:pt x="316" y="0"/>
                  </a:moveTo>
                  <a:lnTo>
                    <a:pt x="0" y="0"/>
                  </a:lnTo>
                  <a:lnTo>
                    <a:pt x="0" y="257"/>
                  </a:lnTo>
                  <a:lnTo>
                    <a:pt x="316" y="257"/>
                  </a:lnTo>
                  <a:lnTo>
                    <a:pt x="316" y="0"/>
                  </a:lnTo>
                  <a:lnTo>
                    <a:pt x="3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944" name="Freeform 943"/>
            <p:cNvSpPr>
              <a:spLocks/>
            </p:cNvSpPr>
            <p:nvPr/>
          </p:nvSpPr>
          <p:spPr bwMode="auto">
            <a:xfrm>
              <a:off x="2961" y="3231"/>
              <a:ext cx="106" cy="53"/>
            </a:xfrm>
            <a:custGeom>
              <a:avLst/>
              <a:gdLst>
                <a:gd name="T0" fmla="*/ 106 w 106"/>
                <a:gd name="T1" fmla="*/ 0 h 53"/>
                <a:gd name="T2" fmla="*/ 53 w 106"/>
                <a:gd name="T3" fmla="*/ 53 h 53"/>
                <a:gd name="T4" fmla="*/ 0 w 106"/>
                <a:gd name="T5" fmla="*/ 0 h 53"/>
                <a:gd name="T6" fmla="*/ 106 w 106"/>
                <a:gd name="T7" fmla="*/ 0 h 53"/>
              </a:gdLst>
              <a:ahLst/>
              <a:cxnLst>
                <a:cxn ang="0">
                  <a:pos x="T0" y="T1"/>
                </a:cxn>
                <a:cxn ang="0">
                  <a:pos x="T2" y="T3"/>
                </a:cxn>
                <a:cxn ang="0">
                  <a:pos x="T4" y="T5"/>
                </a:cxn>
                <a:cxn ang="0">
                  <a:pos x="T6" y="T7"/>
                </a:cxn>
              </a:cxnLst>
              <a:rect l="0" t="0" r="r" b="b"/>
              <a:pathLst>
                <a:path w="106" h="53">
                  <a:moveTo>
                    <a:pt x="106" y="0"/>
                  </a:moveTo>
                  <a:lnTo>
                    <a:pt x="53" y="53"/>
                  </a:lnTo>
                  <a:lnTo>
                    <a:pt x="0" y="0"/>
                  </a:lnTo>
                  <a:lnTo>
                    <a:pt x="106" y="0"/>
                  </a:ln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945" name="Freeform 944"/>
            <p:cNvSpPr>
              <a:spLocks/>
            </p:cNvSpPr>
            <p:nvPr/>
          </p:nvSpPr>
          <p:spPr bwMode="auto">
            <a:xfrm>
              <a:off x="2961" y="3201"/>
              <a:ext cx="106" cy="53"/>
            </a:xfrm>
            <a:custGeom>
              <a:avLst/>
              <a:gdLst>
                <a:gd name="T0" fmla="*/ 106 w 106"/>
                <a:gd name="T1" fmla="*/ 0 h 53"/>
                <a:gd name="T2" fmla="*/ 53 w 106"/>
                <a:gd name="T3" fmla="*/ 53 h 53"/>
                <a:gd name="T4" fmla="*/ 0 w 106"/>
                <a:gd name="T5" fmla="*/ 0 h 53"/>
                <a:gd name="T6" fmla="*/ 106 w 106"/>
                <a:gd name="T7" fmla="*/ 0 h 53"/>
              </a:gdLst>
              <a:ahLst/>
              <a:cxnLst>
                <a:cxn ang="0">
                  <a:pos x="T0" y="T1"/>
                </a:cxn>
                <a:cxn ang="0">
                  <a:pos x="T2" y="T3"/>
                </a:cxn>
                <a:cxn ang="0">
                  <a:pos x="T4" y="T5"/>
                </a:cxn>
                <a:cxn ang="0">
                  <a:pos x="T6" y="T7"/>
                </a:cxn>
              </a:cxnLst>
              <a:rect l="0" t="0" r="r" b="b"/>
              <a:pathLst>
                <a:path w="106" h="53">
                  <a:moveTo>
                    <a:pt x="106" y="0"/>
                  </a:moveTo>
                  <a:lnTo>
                    <a:pt x="53" y="53"/>
                  </a:lnTo>
                  <a:lnTo>
                    <a:pt x="0" y="0"/>
                  </a:lnTo>
                  <a:lnTo>
                    <a:pt x="1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946" name="Freeform 945"/>
            <p:cNvSpPr>
              <a:spLocks noEditPoints="1"/>
            </p:cNvSpPr>
            <p:nvPr/>
          </p:nvSpPr>
          <p:spPr bwMode="auto">
            <a:xfrm>
              <a:off x="2905" y="3022"/>
              <a:ext cx="215" cy="171"/>
            </a:xfrm>
            <a:custGeom>
              <a:avLst/>
              <a:gdLst>
                <a:gd name="T0" fmla="*/ 65 w 604"/>
                <a:gd name="T1" fmla="*/ 354 h 480"/>
                <a:gd name="T2" fmla="*/ 9 w 604"/>
                <a:gd name="T3" fmla="*/ 363 h 480"/>
                <a:gd name="T4" fmla="*/ 458 w 604"/>
                <a:gd name="T5" fmla="*/ 415 h 480"/>
                <a:gd name="T6" fmla="*/ 337 w 604"/>
                <a:gd name="T7" fmla="*/ 419 h 480"/>
                <a:gd name="T8" fmla="*/ 174 w 604"/>
                <a:gd name="T9" fmla="*/ 297 h 480"/>
                <a:gd name="T10" fmla="*/ 191 w 604"/>
                <a:gd name="T11" fmla="*/ 293 h 480"/>
                <a:gd name="T12" fmla="*/ 136 w 604"/>
                <a:gd name="T13" fmla="*/ 362 h 480"/>
                <a:gd name="T14" fmla="*/ 142 w 604"/>
                <a:gd name="T15" fmla="*/ 297 h 480"/>
                <a:gd name="T16" fmla="*/ 170 w 604"/>
                <a:gd name="T17" fmla="*/ 367 h 480"/>
                <a:gd name="T18" fmla="*/ 125 w 604"/>
                <a:gd name="T19" fmla="*/ 284 h 480"/>
                <a:gd name="T20" fmla="*/ 196 w 604"/>
                <a:gd name="T21" fmla="*/ 380 h 480"/>
                <a:gd name="T22" fmla="*/ 331 w 604"/>
                <a:gd name="T23" fmla="*/ 369 h 480"/>
                <a:gd name="T24" fmla="*/ 222 w 604"/>
                <a:gd name="T25" fmla="*/ 283 h 480"/>
                <a:gd name="T26" fmla="*/ 331 w 604"/>
                <a:gd name="T27" fmla="*/ 242 h 480"/>
                <a:gd name="T28" fmla="*/ 222 w 604"/>
                <a:gd name="T29" fmla="*/ 189 h 480"/>
                <a:gd name="T30" fmla="*/ 331 w 604"/>
                <a:gd name="T31" fmla="*/ 129 h 480"/>
                <a:gd name="T32" fmla="*/ 222 w 604"/>
                <a:gd name="T33" fmla="*/ 97 h 480"/>
                <a:gd name="T34" fmla="*/ 331 w 604"/>
                <a:gd name="T35" fmla="*/ 13 h 480"/>
                <a:gd name="T36" fmla="*/ 67 w 604"/>
                <a:gd name="T37" fmla="*/ 158 h 480"/>
                <a:gd name="T38" fmla="*/ 108 w 604"/>
                <a:gd name="T39" fmla="*/ 187 h 480"/>
                <a:gd name="T40" fmla="*/ 66 w 604"/>
                <a:gd name="T41" fmla="*/ 222 h 480"/>
                <a:gd name="T42" fmla="*/ 107 w 604"/>
                <a:gd name="T43" fmla="*/ 259 h 480"/>
                <a:gd name="T44" fmla="*/ 64 w 604"/>
                <a:gd name="T45" fmla="*/ 284 h 480"/>
                <a:gd name="T46" fmla="*/ 106 w 604"/>
                <a:gd name="T47" fmla="*/ 334 h 480"/>
                <a:gd name="T48" fmla="*/ 63 w 604"/>
                <a:gd name="T49" fmla="*/ 348 h 480"/>
                <a:gd name="T50" fmla="*/ 125 w 604"/>
                <a:gd name="T51" fmla="*/ 284 h 480"/>
                <a:gd name="T52" fmla="*/ 196 w 604"/>
                <a:gd name="T53" fmla="*/ 107 h 480"/>
                <a:gd name="T54" fmla="*/ 126 w 604"/>
                <a:gd name="T55" fmla="*/ 182 h 480"/>
                <a:gd name="T56" fmla="*/ 126 w 604"/>
                <a:gd name="T57" fmla="*/ 209 h 480"/>
                <a:gd name="T58" fmla="*/ 196 w 604"/>
                <a:gd name="T59" fmla="*/ 252 h 480"/>
                <a:gd name="T60" fmla="*/ 126 w 604"/>
                <a:gd name="T61" fmla="*/ 209 h 480"/>
                <a:gd name="T62" fmla="*/ 0 w 604"/>
                <a:gd name="T63" fmla="*/ 371 h 480"/>
                <a:gd name="T64" fmla="*/ 56 w 604"/>
                <a:gd name="T65" fmla="*/ 349 h 480"/>
                <a:gd name="T66" fmla="*/ 331 w 604"/>
                <a:gd name="T67" fmla="*/ 0 h 480"/>
                <a:gd name="T68" fmla="*/ 582 w 604"/>
                <a:gd name="T69" fmla="*/ 345 h 480"/>
                <a:gd name="T70" fmla="*/ 604 w 604"/>
                <a:gd name="T71" fmla="*/ 377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04" h="480">
                  <a:moveTo>
                    <a:pt x="337" y="419"/>
                  </a:moveTo>
                  <a:cubicBezTo>
                    <a:pt x="337" y="419"/>
                    <a:pt x="92" y="362"/>
                    <a:pt x="65" y="354"/>
                  </a:cubicBezTo>
                  <a:cubicBezTo>
                    <a:pt x="63" y="354"/>
                    <a:pt x="61" y="353"/>
                    <a:pt x="59" y="353"/>
                  </a:cubicBezTo>
                  <a:cubicBezTo>
                    <a:pt x="42" y="356"/>
                    <a:pt x="26" y="360"/>
                    <a:pt x="9" y="363"/>
                  </a:cubicBezTo>
                  <a:cubicBezTo>
                    <a:pt x="33" y="371"/>
                    <a:pt x="255" y="447"/>
                    <a:pt x="298" y="462"/>
                  </a:cubicBezTo>
                  <a:cubicBezTo>
                    <a:pt x="330" y="452"/>
                    <a:pt x="401" y="431"/>
                    <a:pt x="458" y="415"/>
                  </a:cubicBezTo>
                  <a:cubicBezTo>
                    <a:pt x="337" y="419"/>
                    <a:pt x="337" y="419"/>
                    <a:pt x="337" y="419"/>
                  </a:cubicBezTo>
                  <a:cubicBezTo>
                    <a:pt x="337" y="420"/>
                    <a:pt x="337" y="419"/>
                    <a:pt x="337" y="419"/>
                  </a:cubicBezTo>
                  <a:close/>
                  <a:moveTo>
                    <a:pt x="174" y="368"/>
                  </a:moveTo>
                  <a:cubicBezTo>
                    <a:pt x="174" y="297"/>
                    <a:pt x="174" y="297"/>
                    <a:pt x="174" y="297"/>
                  </a:cubicBezTo>
                  <a:cubicBezTo>
                    <a:pt x="191" y="297"/>
                    <a:pt x="191" y="297"/>
                    <a:pt x="191" y="297"/>
                  </a:cubicBezTo>
                  <a:cubicBezTo>
                    <a:pt x="191" y="293"/>
                    <a:pt x="191" y="293"/>
                    <a:pt x="191" y="293"/>
                  </a:cubicBezTo>
                  <a:cubicBezTo>
                    <a:pt x="137" y="293"/>
                    <a:pt x="137" y="293"/>
                    <a:pt x="137" y="293"/>
                  </a:cubicBezTo>
                  <a:cubicBezTo>
                    <a:pt x="136" y="362"/>
                    <a:pt x="136" y="362"/>
                    <a:pt x="136" y="362"/>
                  </a:cubicBezTo>
                  <a:cubicBezTo>
                    <a:pt x="141" y="361"/>
                    <a:pt x="141" y="361"/>
                    <a:pt x="141" y="361"/>
                  </a:cubicBezTo>
                  <a:cubicBezTo>
                    <a:pt x="142" y="297"/>
                    <a:pt x="142" y="297"/>
                    <a:pt x="142" y="297"/>
                  </a:cubicBezTo>
                  <a:cubicBezTo>
                    <a:pt x="170" y="297"/>
                    <a:pt x="170" y="297"/>
                    <a:pt x="170" y="297"/>
                  </a:cubicBezTo>
                  <a:cubicBezTo>
                    <a:pt x="170" y="367"/>
                    <a:pt x="170" y="367"/>
                    <a:pt x="170" y="367"/>
                  </a:cubicBezTo>
                  <a:lnTo>
                    <a:pt x="174" y="368"/>
                  </a:lnTo>
                  <a:close/>
                  <a:moveTo>
                    <a:pt x="125" y="284"/>
                  </a:moveTo>
                  <a:cubicBezTo>
                    <a:pt x="196" y="283"/>
                    <a:pt x="196" y="283"/>
                    <a:pt x="196" y="283"/>
                  </a:cubicBezTo>
                  <a:cubicBezTo>
                    <a:pt x="196" y="380"/>
                    <a:pt x="196" y="380"/>
                    <a:pt x="196" y="380"/>
                  </a:cubicBezTo>
                  <a:cubicBezTo>
                    <a:pt x="258" y="394"/>
                    <a:pt x="331" y="411"/>
                    <a:pt x="331" y="411"/>
                  </a:cubicBezTo>
                  <a:cubicBezTo>
                    <a:pt x="331" y="369"/>
                    <a:pt x="331" y="369"/>
                    <a:pt x="331" y="369"/>
                  </a:cubicBezTo>
                  <a:cubicBezTo>
                    <a:pt x="222" y="351"/>
                    <a:pt x="222" y="351"/>
                    <a:pt x="222" y="351"/>
                  </a:cubicBezTo>
                  <a:cubicBezTo>
                    <a:pt x="222" y="283"/>
                    <a:pt x="222" y="283"/>
                    <a:pt x="222" y="283"/>
                  </a:cubicBezTo>
                  <a:cubicBezTo>
                    <a:pt x="331" y="285"/>
                    <a:pt x="331" y="285"/>
                    <a:pt x="331" y="285"/>
                  </a:cubicBezTo>
                  <a:cubicBezTo>
                    <a:pt x="331" y="242"/>
                    <a:pt x="331" y="242"/>
                    <a:pt x="331" y="242"/>
                  </a:cubicBezTo>
                  <a:cubicBezTo>
                    <a:pt x="329" y="242"/>
                    <a:pt x="222" y="250"/>
                    <a:pt x="222" y="250"/>
                  </a:cubicBezTo>
                  <a:cubicBezTo>
                    <a:pt x="222" y="189"/>
                    <a:pt x="222" y="189"/>
                    <a:pt x="222" y="189"/>
                  </a:cubicBezTo>
                  <a:cubicBezTo>
                    <a:pt x="222" y="189"/>
                    <a:pt x="331" y="168"/>
                    <a:pt x="331" y="168"/>
                  </a:cubicBezTo>
                  <a:cubicBezTo>
                    <a:pt x="331" y="129"/>
                    <a:pt x="331" y="129"/>
                    <a:pt x="331" y="129"/>
                  </a:cubicBezTo>
                  <a:cubicBezTo>
                    <a:pt x="222" y="157"/>
                    <a:pt x="222" y="157"/>
                    <a:pt x="222" y="157"/>
                  </a:cubicBezTo>
                  <a:cubicBezTo>
                    <a:pt x="222" y="97"/>
                    <a:pt x="222" y="97"/>
                    <a:pt x="222" y="97"/>
                  </a:cubicBezTo>
                  <a:cubicBezTo>
                    <a:pt x="331" y="55"/>
                    <a:pt x="331" y="55"/>
                    <a:pt x="331" y="55"/>
                  </a:cubicBezTo>
                  <a:cubicBezTo>
                    <a:pt x="331" y="13"/>
                    <a:pt x="331" y="13"/>
                    <a:pt x="331" y="13"/>
                  </a:cubicBezTo>
                  <a:cubicBezTo>
                    <a:pt x="68" y="135"/>
                    <a:pt x="68" y="135"/>
                    <a:pt x="68" y="135"/>
                  </a:cubicBezTo>
                  <a:cubicBezTo>
                    <a:pt x="68" y="136"/>
                    <a:pt x="67" y="144"/>
                    <a:pt x="67" y="158"/>
                  </a:cubicBezTo>
                  <a:cubicBezTo>
                    <a:pt x="109" y="142"/>
                    <a:pt x="109" y="142"/>
                    <a:pt x="109" y="142"/>
                  </a:cubicBezTo>
                  <a:cubicBezTo>
                    <a:pt x="108" y="187"/>
                    <a:pt x="108" y="187"/>
                    <a:pt x="108" y="187"/>
                  </a:cubicBezTo>
                  <a:cubicBezTo>
                    <a:pt x="66" y="198"/>
                    <a:pt x="66" y="198"/>
                    <a:pt x="66" y="198"/>
                  </a:cubicBezTo>
                  <a:cubicBezTo>
                    <a:pt x="66" y="204"/>
                    <a:pt x="66" y="215"/>
                    <a:pt x="66" y="222"/>
                  </a:cubicBezTo>
                  <a:cubicBezTo>
                    <a:pt x="108" y="213"/>
                    <a:pt x="108" y="213"/>
                    <a:pt x="108" y="213"/>
                  </a:cubicBezTo>
                  <a:cubicBezTo>
                    <a:pt x="107" y="259"/>
                    <a:pt x="107" y="259"/>
                    <a:pt x="107" y="259"/>
                  </a:cubicBezTo>
                  <a:cubicBezTo>
                    <a:pt x="65" y="263"/>
                    <a:pt x="65" y="263"/>
                    <a:pt x="65" y="263"/>
                  </a:cubicBezTo>
                  <a:cubicBezTo>
                    <a:pt x="65" y="271"/>
                    <a:pt x="65" y="276"/>
                    <a:pt x="64" y="284"/>
                  </a:cubicBezTo>
                  <a:cubicBezTo>
                    <a:pt x="107" y="284"/>
                    <a:pt x="107" y="284"/>
                    <a:pt x="107" y="284"/>
                  </a:cubicBezTo>
                  <a:cubicBezTo>
                    <a:pt x="106" y="334"/>
                    <a:pt x="106" y="334"/>
                    <a:pt x="106" y="334"/>
                  </a:cubicBezTo>
                  <a:cubicBezTo>
                    <a:pt x="63" y="327"/>
                    <a:pt x="63" y="327"/>
                    <a:pt x="63" y="327"/>
                  </a:cubicBezTo>
                  <a:cubicBezTo>
                    <a:pt x="63" y="338"/>
                    <a:pt x="63" y="346"/>
                    <a:pt x="63" y="348"/>
                  </a:cubicBezTo>
                  <a:cubicBezTo>
                    <a:pt x="70" y="350"/>
                    <a:pt x="93" y="356"/>
                    <a:pt x="124" y="363"/>
                  </a:cubicBezTo>
                  <a:lnTo>
                    <a:pt x="125" y="284"/>
                  </a:lnTo>
                  <a:close/>
                  <a:moveTo>
                    <a:pt x="127" y="134"/>
                  </a:moveTo>
                  <a:cubicBezTo>
                    <a:pt x="196" y="107"/>
                    <a:pt x="196" y="107"/>
                    <a:pt x="196" y="107"/>
                  </a:cubicBezTo>
                  <a:cubicBezTo>
                    <a:pt x="196" y="164"/>
                    <a:pt x="196" y="164"/>
                    <a:pt x="196" y="164"/>
                  </a:cubicBezTo>
                  <a:cubicBezTo>
                    <a:pt x="126" y="182"/>
                    <a:pt x="126" y="182"/>
                    <a:pt x="126" y="182"/>
                  </a:cubicBezTo>
                  <a:lnTo>
                    <a:pt x="127" y="134"/>
                  </a:lnTo>
                  <a:close/>
                  <a:moveTo>
                    <a:pt x="126" y="209"/>
                  </a:moveTo>
                  <a:cubicBezTo>
                    <a:pt x="196" y="195"/>
                    <a:pt x="196" y="195"/>
                    <a:pt x="196" y="195"/>
                  </a:cubicBezTo>
                  <a:cubicBezTo>
                    <a:pt x="196" y="252"/>
                    <a:pt x="196" y="252"/>
                    <a:pt x="196" y="252"/>
                  </a:cubicBezTo>
                  <a:cubicBezTo>
                    <a:pt x="125" y="258"/>
                    <a:pt x="125" y="258"/>
                    <a:pt x="125" y="258"/>
                  </a:cubicBezTo>
                  <a:lnTo>
                    <a:pt x="126" y="209"/>
                  </a:lnTo>
                  <a:close/>
                  <a:moveTo>
                    <a:pt x="299" y="480"/>
                  </a:moveTo>
                  <a:cubicBezTo>
                    <a:pt x="196" y="443"/>
                    <a:pt x="99" y="408"/>
                    <a:pt x="0" y="371"/>
                  </a:cubicBezTo>
                  <a:cubicBezTo>
                    <a:pt x="0" y="367"/>
                    <a:pt x="1" y="364"/>
                    <a:pt x="1" y="360"/>
                  </a:cubicBezTo>
                  <a:cubicBezTo>
                    <a:pt x="19" y="356"/>
                    <a:pt x="37" y="353"/>
                    <a:pt x="56" y="349"/>
                  </a:cubicBezTo>
                  <a:cubicBezTo>
                    <a:pt x="56" y="344"/>
                    <a:pt x="60" y="133"/>
                    <a:pt x="60" y="130"/>
                  </a:cubicBezTo>
                  <a:cubicBezTo>
                    <a:pt x="331" y="0"/>
                    <a:pt x="331" y="0"/>
                    <a:pt x="331" y="0"/>
                  </a:cubicBezTo>
                  <a:cubicBezTo>
                    <a:pt x="578" y="120"/>
                    <a:pt x="578" y="120"/>
                    <a:pt x="578" y="120"/>
                  </a:cubicBezTo>
                  <a:cubicBezTo>
                    <a:pt x="579" y="159"/>
                    <a:pt x="581" y="331"/>
                    <a:pt x="582" y="345"/>
                  </a:cubicBezTo>
                  <a:cubicBezTo>
                    <a:pt x="588" y="347"/>
                    <a:pt x="594" y="348"/>
                    <a:pt x="601" y="350"/>
                  </a:cubicBezTo>
                  <a:cubicBezTo>
                    <a:pt x="602" y="359"/>
                    <a:pt x="603" y="368"/>
                    <a:pt x="604" y="377"/>
                  </a:cubicBezTo>
                  <a:cubicBezTo>
                    <a:pt x="480" y="419"/>
                    <a:pt x="403" y="446"/>
                    <a:pt x="299" y="480"/>
                  </a:cubicBez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grpSp>
      <p:grpSp>
        <p:nvGrpSpPr>
          <p:cNvPr id="923" name="Group 922"/>
          <p:cNvGrpSpPr>
            <a:grpSpLocks noChangeAspect="1"/>
          </p:cNvGrpSpPr>
          <p:nvPr/>
        </p:nvGrpSpPr>
        <p:grpSpPr bwMode="auto">
          <a:xfrm>
            <a:off x="9336085" y="3628339"/>
            <a:ext cx="580180" cy="681712"/>
            <a:chOff x="319" y="1006"/>
            <a:chExt cx="320" cy="376"/>
          </a:xfrm>
        </p:grpSpPr>
        <p:sp>
          <p:nvSpPr>
            <p:cNvPr id="933" name="AutoShape 4"/>
            <p:cNvSpPr>
              <a:spLocks noChangeAspect="1" noChangeArrowheads="1" noTextEdit="1"/>
            </p:cNvSpPr>
            <p:nvPr/>
          </p:nvSpPr>
          <p:spPr bwMode="auto">
            <a:xfrm>
              <a:off x="319" y="1006"/>
              <a:ext cx="320" cy="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934" name="Rectangle 933"/>
            <p:cNvSpPr>
              <a:spLocks noChangeArrowheads="1"/>
            </p:cNvSpPr>
            <p:nvPr/>
          </p:nvSpPr>
          <p:spPr bwMode="auto">
            <a:xfrm>
              <a:off x="328" y="1015"/>
              <a:ext cx="302" cy="3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935" name="Freeform 934"/>
            <p:cNvSpPr>
              <a:spLocks noEditPoints="1"/>
            </p:cNvSpPr>
            <p:nvPr/>
          </p:nvSpPr>
          <p:spPr bwMode="auto">
            <a:xfrm>
              <a:off x="319" y="1006"/>
              <a:ext cx="320" cy="331"/>
            </a:xfrm>
            <a:custGeom>
              <a:avLst/>
              <a:gdLst>
                <a:gd name="T0" fmla="*/ 303 w 320"/>
                <a:gd name="T1" fmla="*/ 18 h 331"/>
                <a:gd name="T2" fmla="*/ 303 w 320"/>
                <a:gd name="T3" fmla="*/ 313 h 331"/>
                <a:gd name="T4" fmla="*/ 18 w 320"/>
                <a:gd name="T5" fmla="*/ 313 h 331"/>
                <a:gd name="T6" fmla="*/ 18 w 320"/>
                <a:gd name="T7" fmla="*/ 18 h 331"/>
                <a:gd name="T8" fmla="*/ 303 w 320"/>
                <a:gd name="T9" fmla="*/ 18 h 331"/>
                <a:gd name="T10" fmla="*/ 320 w 320"/>
                <a:gd name="T11" fmla="*/ 0 h 331"/>
                <a:gd name="T12" fmla="*/ 0 w 320"/>
                <a:gd name="T13" fmla="*/ 0 h 331"/>
                <a:gd name="T14" fmla="*/ 0 w 320"/>
                <a:gd name="T15" fmla="*/ 331 h 331"/>
                <a:gd name="T16" fmla="*/ 320 w 320"/>
                <a:gd name="T17" fmla="*/ 331 h 331"/>
                <a:gd name="T18" fmla="*/ 320 w 320"/>
                <a:gd name="T19" fmla="*/ 0 h 331"/>
                <a:gd name="T20" fmla="*/ 320 w 320"/>
                <a:gd name="T2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331">
                  <a:moveTo>
                    <a:pt x="303" y="18"/>
                  </a:moveTo>
                  <a:lnTo>
                    <a:pt x="303" y="313"/>
                  </a:lnTo>
                  <a:lnTo>
                    <a:pt x="18" y="313"/>
                  </a:lnTo>
                  <a:lnTo>
                    <a:pt x="18" y="18"/>
                  </a:lnTo>
                  <a:lnTo>
                    <a:pt x="303" y="18"/>
                  </a:lnTo>
                  <a:close/>
                  <a:moveTo>
                    <a:pt x="320" y="0"/>
                  </a:moveTo>
                  <a:lnTo>
                    <a:pt x="0" y="0"/>
                  </a:lnTo>
                  <a:lnTo>
                    <a:pt x="0" y="331"/>
                  </a:lnTo>
                  <a:lnTo>
                    <a:pt x="320" y="331"/>
                  </a:lnTo>
                  <a:lnTo>
                    <a:pt x="320" y="0"/>
                  </a:lnTo>
                  <a:lnTo>
                    <a:pt x="320"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936" name="Freeform 935"/>
            <p:cNvSpPr>
              <a:spLocks noEditPoints="1"/>
            </p:cNvSpPr>
            <p:nvPr/>
          </p:nvSpPr>
          <p:spPr bwMode="auto">
            <a:xfrm>
              <a:off x="319" y="1006"/>
              <a:ext cx="320" cy="331"/>
            </a:xfrm>
            <a:custGeom>
              <a:avLst/>
              <a:gdLst>
                <a:gd name="T0" fmla="*/ 303 w 320"/>
                <a:gd name="T1" fmla="*/ 18 h 331"/>
                <a:gd name="T2" fmla="*/ 303 w 320"/>
                <a:gd name="T3" fmla="*/ 313 h 331"/>
                <a:gd name="T4" fmla="*/ 18 w 320"/>
                <a:gd name="T5" fmla="*/ 313 h 331"/>
                <a:gd name="T6" fmla="*/ 18 w 320"/>
                <a:gd name="T7" fmla="*/ 18 h 331"/>
                <a:gd name="T8" fmla="*/ 303 w 320"/>
                <a:gd name="T9" fmla="*/ 18 h 331"/>
                <a:gd name="T10" fmla="*/ 320 w 320"/>
                <a:gd name="T11" fmla="*/ 0 h 331"/>
                <a:gd name="T12" fmla="*/ 0 w 320"/>
                <a:gd name="T13" fmla="*/ 0 h 331"/>
                <a:gd name="T14" fmla="*/ 0 w 320"/>
                <a:gd name="T15" fmla="*/ 331 h 331"/>
                <a:gd name="T16" fmla="*/ 320 w 320"/>
                <a:gd name="T17" fmla="*/ 331 h 331"/>
                <a:gd name="T18" fmla="*/ 320 w 320"/>
                <a:gd name="T19" fmla="*/ 0 h 331"/>
                <a:gd name="T20" fmla="*/ 320 w 320"/>
                <a:gd name="T2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 h="331">
                  <a:moveTo>
                    <a:pt x="303" y="18"/>
                  </a:moveTo>
                  <a:lnTo>
                    <a:pt x="303" y="313"/>
                  </a:lnTo>
                  <a:lnTo>
                    <a:pt x="18" y="313"/>
                  </a:lnTo>
                  <a:lnTo>
                    <a:pt x="18" y="18"/>
                  </a:lnTo>
                  <a:lnTo>
                    <a:pt x="303" y="18"/>
                  </a:lnTo>
                  <a:moveTo>
                    <a:pt x="320" y="0"/>
                  </a:moveTo>
                  <a:lnTo>
                    <a:pt x="0" y="0"/>
                  </a:lnTo>
                  <a:lnTo>
                    <a:pt x="0" y="331"/>
                  </a:lnTo>
                  <a:lnTo>
                    <a:pt x="320" y="331"/>
                  </a:lnTo>
                  <a:lnTo>
                    <a:pt x="320" y="0"/>
                  </a:lnTo>
                  <a:lnTo>
                    <a:pt x="3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937" name="Freeform 936"/>
            <p:cNvSpPr>
              <a:spLocks/>
            </p:cNvSpPr>
            <p:nvPr/>
          </p:nvSpPr>
          <p:spPr bwMode="auto">
            <a:xfrm>
              <a:off x="430" y="1333"/>
              <a:ext cx="98" cy="49"/>
            </a:xfrm>
            <a:custGeom>
              <a:avLst/>
              <a:gdLst>
                <a:gd name="T0" fmla="*/ 98 w 98"/>
                <a:gd name="T1" fmla="*/ 0 h 49"/>
                <a:gd name="T2" fmla="*/ 49 w 98"/>
                <a:gd name="T3" fmla="*/ 49 h 49"/>
                <a:gd name="T4" fmla="*/ 0 w 98"/>
                <a:gd name="T5" fmla="*/ 0 h 49"/>
                <a:gd name="T6" fmla="*/ 98 w 98"/>
                <a:gd name="T7" fmla="*/ 0 h 49"/>
              </a:gdLst>
              <a:ahLst/>
              <a:cxnLst>
                <a:cxn ang="0">
                  <a:pos x="T0" y="T1"/>
                </a:cxn>
                <a:cxn ang="0">
                  <a:pos x="T2" y="T3"/>
                </a:cxn>
                <a:cxn ang="0">
                  <a:pos x="T4" y="T5"/>
                </a:cxn>
                <a:cxn ang="0">
                  <a:pos x="T6" y="T7"/>
                </a:cxn>
              </a:cxnLst>
              <a:rect l="0" t="0" r="r" b="b"/>
              <a:pathLst>
                <a:path w="98" h="49">
                  <a:moveTo>
                    <a:pt x="98" y="0"/>
                  </a:moveTo>
                  <a:lnTo>
                    <a:pt x="49" y="49"/>
                  </a:lnTo>
                  <a:lnTo>
                    <a:pt x="0" y="0"/>
                  </a:lnTo>
                  <a:lnTo>
                    <a:pt x="98" y="0"/>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938" name="Freeform 937"/>
            <p:cNvSpPr>
              <a:spLocks/>
            </p:cNvSpPr>
            <p:nvPr/>
          </p:nvSpPr>
          <p:spPr bwMode="auto">
            <a:xfrm>
              <a:off x="430" y="1305"/>
              <a:ext cx="98" cy="49"/>
            </a:xfrm>
            <a:custGeom>
              <a:avLst/>
              <a:gdLst>
                <a:gd name="T0" fmla="*/ 98 w 98"/>
                <a:gd name="T1" fmla="*/ 0 h 49"/>
                <a:gd name="T2" fmla="*/ 49 w 98"/>
                <a:gd name="T3" fmla="*/ 49 h 49"/>
                <a:gd name="T4" fmla="*/ 0 w 98"/>
                <a:gd name="T5" fmla="*/ 0 h 49"/>
                <a:gd name="T6" fmla="*/ 98 w 98"/>
                <a:gd name="T7" fmla="*/ 0 h 49"/>
              </a:gdLst>
              <a:ahLst/>
              <a:cxnLst>
                <a:cxn ang="0">
                  <a:pos x="T0" y="T1"/>
                </a:cxn>
                <a:cxn ang="0">
                  <a:pos x="T2" y="T3"/>
                </a:cxn>
                <a:cxn ang="0">
                  <a:pos x="T4" y="T5"/>
                </a:cxn>
                <a:cxn ang="0">
                  <a:pos x="T6" y="T7"/>
                </a:cxn>
              </a:cxnLst>
              <a:rect l="0" t="0" r="r" b="b"/>
              <a:pathLst>
                <a:path w="98" h="49">
                  <a:moveTo>
                    <a:pt x="98" y="0"/>
                  </a:moveTo>
                  <a:lnTo>
                    <a:pt x="49" y="49"/>
                  </a:lnTo>
                  <a:lnTo>
                    <a:pt x="0" y="0"/>
                  </a:lnTo>
                  <a:lnTo>
                    <a:pt x="9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939" name="Freeform 938"/>
            <p:cNvSpPr>
              <a:spLocks noEditPoints="1"/>
            </p:cNvSpPr>
            <p:nvPr/>
          </p:nvSpPr>
          <p:spPr bwMode="auto">
            <a:xfrm>
              <a:off x="358" y="1044"/>
              <a:ext cx="237" cy="264"/>
            </a:xfrm>
            <a:custGeom>
              <a:avLst/>
              <a:gdLst>
                <a:gd name="T0" fmla="*/ 684 w 716"/>
                <a:gd name="T1" fmla="*/ 224 h 803"/>
                <a:gd name="T2" fmla="*/ 66 w 716"/>
                <a:gd name="T3" fmla="*/ 647 h 803"/>
                <a:gd name="T4" fmla="*/ 353 w 716"/>
                <a:gd name="T5" fmla="*/ 803 h 803"/>
                <a:gd name="T6" fmla="*/ 80 w 716"/>
                <a:gd name="T7" fmla="*/ 231 h 803"/>
                <a:gd name="T8" fmla="*/ 74 w 716"/>
                <a:gd name="T9" fmla="*/ 646 h 803"/>
                <a:gd name="T10" fmla="*/ 11 w 716"/>
                <a:gd name="T11" fmla="*/ 664 h 803"/>
                <a:gd name="T12" fmla="*/ 399 w 716"/>
                <a:gd name="T13" fmla="*/ 731 h 803"/>
                <a:gd name="T14" fmla="*/ 159 w 716"/>
                <a:gd name="T15" fmla="*/ 645 h 803"/>
                <a:gd name="T16" fmla="*/ 159 w 716"/>
                <a:gd name="T17" fmla="*/ 606 h 803"/>
                <a:gd name="T18" fmla="*/ 144 w 716"/>
                <a:gd name="T19" fmla="*/ 577 h 803"/>
                <a:gd name="T20" fmla="*/ 93 w 716"/>
                <a:gd name="T21" fmla="*/ 574 h 803"/>
                <a:gd name="T22" fmla="*/ 144 w 716"/>
                <a:gd name="T23" fmla="*/ 472 h 803"/>
                <a:gd name="T24" fmla="*/ 93 w 716"/>
                <a:gd name="T25" fmla="*/ 395 h 803"/>
                <a:gd name="T26" fmla="*/ 93 w 716"/>
                <a:gd name="T27" fmla="*/ 358 h 803"/>
                <a:gd name="T28" fmla="*/ 144 w 716"/>
                <a:gd name="T29" fmla="*/ 315 h 803"/>
                <a:gd name="T30" fmla="*/ 93 w 716"/>
                <a:gd name="T31" fmla="*/ 336 h 803"/>
                <a:gd name="T32" fmla="*/ 144 w 716"/>
                <a:gd name="T33" fmla="*/ 206 h 803"/>
                <a:gd name="T34" fmla="*/ 373 w 716"/>
                <a:gd name="T35" fmla="*/ 441 h 803"/>
                <a:gd name="T36" fmla="*/ 374 w 716"/>
                <a:gd name="T37" fmla="*/ 496 h 803"/>
                <a:gd name="T38" fmla="*/ 309 w 716"/>
                <a:gd name="T39" fmla="*/ 277 h 803"/>
                <a:gd name="T40" fmla="*/ 372 w 716"/>
                <a:gd name="T41" fmla="*/ 253 h 803"/>
                <a:gd name="T42" fmla="*/ 309 w 716"/>
                <a:gd name="T43" fmla="*/ 245 h 803"/>
                <a:gd name="T44" fmla="*/ 373 w 716"/>
                <a:gd name="T45" fmla="*/ 347 h 803"/>
                <a:gd name="T46" fmla="*/ 373 w 716"/>
                <a:gd name="T47" fmla="*/ 403 h 803"/>
                <a:gd name="T48" fmla="*/ 309 w 716"/>
                <a:gd name="T49" fmla="*/ 103 h 803"/>
                <a:gd name="T50" fmla="*/ 370 w 716"/>
                <a:gd name="T51" fmla="*/ 64 h 803"/>
                <a:gd name="T52" fmla="*/ 144 w 716"/>
                <a:gd name="T53" fmla="*/ 604 h 803"/>
                <a:gd name="T54" fmla="*/ 374 w 716"/>
                <a:gd name="T55" fmla="*/ 535 h 803"/>
                <a:gd name="T56" fmla="*/ 374 w 716"/>
                <a:gd name="T57" fmla="*/ 590 h 803"/>
                <a:gd name="T58" fmla="*/ 144 w 716"/>
                <a:gd name="T59" fmla="*/ 445 h 803"/>
                <a:gd name="T60" fmla="*/ 93 w 716"/>
                <a:gd name="T61" fmla="*/ 455 h 803"/>
                <a:gd name="T62" fmla="*/ 294 w 716"/>
                <a:gd name="T63" fmla="*/ 282 h 803"/>
                <a:gd name="T64" fmla="*/ 229 w 716"/>
                <a:gd name="T65" fmla="*/ 582 h 803"/>
                <a:gd name="T66" fmla="*/ 229 w 716"/>
                <a:gd name="T67" fmla="*/ 537 h 803"/>
                <a:gd name="T68" fmla="*/ 294 w 716"/>
                <a:gd name="T69" fmla="*/ 501 h 803"/>
                <a:gd name="T70" fmla="*/ 229 w 716"/>
                <a:gd name="T71" fmla="*/ 505 h 803"/>
                <a:gd name="T72" fmla="*/ 294 w 716"/>
                <a:gd name="T73" fmla="*/ 367 h 803"/>
                <a:gd name="T74" fmla="*/ 309 w 716"/>
                <a:gd name="T75" fmla="*/ 622 h 803"/>
                <a:gd name="T76" fmla="*/ 375 w 716"/>
                <a:gd name="T77" fmla="*/ 629 h 803"/>
                <a:gd name="T78" fmla="*/ 214 w 716"/>
                <a:gd name="T79" fmla="*/ 581 h 803"/>
                <a:gd name="T80" fmla="*/ 159 w 716"/>
                <a:gd name="T81" fmla="*/ 578 h 803"/>
                <a:gd name="T82" fmla="*/ 294 w 716"/>
                <a:gd name="T83" fmla="*/ 197 h 803"/>
                <a:gd name="T84" fmla="*/ 229 w 716"/>
                <a:gd name="T85" fmla="*/ 203 h 803"/>
                <a:gd name="T86" fmla="*/ 229 w 716"/>
                <a:gd name="T87" fmla="*/ 153 h 803"/>
                <a:gd name="T88" fmla="*/ 214 w 716"/>
                <a:gd name="T89" fmla="*/ 432 h 803"/>
                <a:gd name="T90" fmla="*/ 159 w 716"/>
                <a:gd name="T91" fmla="*/ 443 h 803"/>
                <a:gd name="T92" fmla="*/ 214 w 716"/>
                <a:gd name="T93" fmla="*/ 313 h 803"/>
                <a:gd name="T94" fmla="*/ 229 w 716"/>
                <a:gd name="T95" fmla="*/ 658 h 803"/>
                <a:gd name="T96" fmla="*/ 229 w 716"/>
                <a:gd name="T97" fmla="*/ 613 h 803"/>
                <a:gd name="T98" fmla="*/ 214 w 716"/>
                <a:gd name="T99" fmla="*/ 506 h 803"/>
                <a:gd name="T100" fmla="*/ 159 w 716"/>
                <a:gd name="T101" fmla="*/ 510 h 803"/>
                <a:gd name="T102" fmla="*/ 214 w 716"/>
                <a:gd name="T103" fmla="*/ 238 h 803"/>
                <a:gd name="T104" fmla="*/ 159 w 716"/>
                <a:gd name="T105" fmla="*/ 242 h 803"/>
                <a:gd name="T106" fmla="*/ 159 w 716"/>
                <a:gd name="T107" fmla="*/ 197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6" h="803">
                  <a:moveTo>
                    <a:pt x="711" y="648"/>
                  </a:moveTo>
                  <a:cubicBezTo>
                    <a:pt x="704" y="646"/>
                    <a:pt x="696" y="645"/>
                    <a:pt x="689" y="643"/>
                  </a:cubicBezTo>
                  <a:cubicBezTo>
                    <a:pt x="688" y="626"/>
                    <a:pt x="684" y="224"/>
                    <a:pt x="684" y="224"/>
                  </a:cubicBezTo>
                  <a:cubicBezTo>
                    <a:pt x="392" y="0"/>
                    <a:pt x="392" y="0"/>
                    <a:pt x="392" y="0"/>
                  </a:cubicBezTo>
                  <a:cubicBezTo>
                    <a:pt x="71" y="224"/>
                    <a:pt x="71" y="224"/>
                    <a:pt x="71" y="224"/>
                  </a:cubicBezTo>
                  <a:cubicBezTo>
                    <a:pt x="71" y="224"/>
                    <a:pt x="66" y="642"/>
                    <a:pt x="66" y="647"/>
                  </a:cubicBezTo>
                  <a:cubicBezTo>
                    <a:pt x="44" y="652"/>
                    <a:pt x="23" y="656"/>
                    <a:pt x="1" y="660"/>
                  </a:cubicBezTo>
                  <a:cubicBezTo>
                    <a:pt x="0" y="665"/>
                    <a:pt x="0" y="669"/>
                    <a:pt x="0" y="673"/>
                  </a:cubicBezTo>
                  <a:cubicBezTo>
                    <a:pt x="117" y="717"/>
                    <a:pt x="232" y="759"/>
                    <a:pt x="353" y="803"/>
                  </a:cubicBezTo>
                  <a:cubicBezTo>
                    <a:pt x="478" y="762"/>
                    <a:pt x="569" y="730"/>
                    <a:pt x="716" y="680"/>
                  </a:cubicBezTo>
                  <a:cubicBezTo>
                    <a:pt x="714" y="669"/>
                    <a:pt x="713" y="659"/>
                    <a:pt x="711" y="648"/>
                  </a:cubicBezTo>
                  <a:close/>
                  <a:moveTo>
                    <a:pt x="80" y="231"/>
                  </a:moveTo>
                  <a:cubicBezTo>
                    <a:pt x="393" y="16"/>
                    <a:pt x="393" y="16"/>
                    <a:pt x="393" y="16"/>
                  </a:cubicBezTo>
                  <a:cubicBezTo>
                    <a:pt x="398" y="719"/>
                    <a:pt x="398" y="719"/>
                    <a:pt x="398" y="719"/>
                  </a:cubicBezTo>
                  <a:cubicBezTo>
                    <a:pt x="372" y="717"/>
                    <a:pt x="102" y="654"/>
                    <a:pt x="74" y="646"/>
                  </a:cubicBezTo>
                  <a:cubicBezTo>
                    <a:pt x="75" y="627"/>
                    <a:pt x="80" y="231"/>
                    <a:pt x="80" y="231"/>
                  </a:cubicBezTo>
                  <a:close/>
                  <a:moveTo>
                    <a:pt x="352" y="781"/>
                  </a:moveTo>
                  <a:cubicBezTo>
                    <a:pt x="301" y="763"/>
                    <a:pt x="38" y="673"/>
                    <a:pt x="11" y="664"/>
                  </a:cubicBezTo>
                  <a:cubicBezTo>
                    <a:pt x="31" y="660"/>
                    <a:pt x="50" y="656"/>
                    <a:pt x="69" y="652"/>
                  </a:cubicBezTo>
                  <a:cubicBezTo>
                    <a:pt x="72" y="652"/>
                    <a:pt x="74" y="653"/>
                    <a:pt x="77" y="653"/>
                  </a:cubicBezTo>
                  <a:cubicBezTo>
                    <a:pt x="109" y="662"/>
                    <a:pt x="399" y="731"/>
                    <a:pt x="399" y="731"/>
                  </a:cubicBezTo>
                  <a:cubicBezTo>
                    <a:pt x="547" y="724"/>
                    <a:pt x="547" y="724"/>
                    <a:pt x="547" y="724"/>
                  </a:cubicBezTo>
                  <a:cubicBezTo>
                    <a:pt x="478" y="744"/>
                    <a:pt x="391" y="769"/>
                    <a:pt x="352" y="781"/>
                  </a:cubicBezTo>
                  <a:close/>
                  <a:moveTo>
                    <a:pt x="159" y="645"/>
                  </a:moveTo>
                  <a:cubicBezTo>
                    <a:pt x="214" y="655"/>
                    <a:pt x="214" y="655"/>
                    <a:pt x="214" y="655"/>
                  </a:cubicBezTo>
                  <a:cubicBezTo>
                    <a:pt x="214" y="612"/>
                    <a:pt x="214" y="612"/>
                    <a:pt x="214" y="612"/>
                  </a:cubicBezTo>
                  <a:cubicBezTo>
                    <a:pt x="159" y="606"/>
                    <a:pt x="159" y="606"/>
                    <a:pt x="159" y="606"/>
                  </a:cubicBezTo>
                  <a:lnTo>
                    <a:pt x="159" y="645"/>
                  </a:lnTo>
                  <a:close/>
                  <a:moveTo>
                    <a:pt x="93" y="574"/>
                  </a:moveTo>
                  <a:cubicBezTo>
                    <a:pt x="144" y="577"/>
                    <a:pt x="144" y="577"/>
                    <a:pt x="144" y="577"/>
                  </a:cubicBezTo>
                  <a:cubicBezTo>
                    <a:pt x="144" y="538"/>
                    <a:pt x="144" y="538"/>
                    <a:pt x="144" y="538"/>
                  </a:cubicBezTo>
                  <a:cubicBezTo>
                    <a:pt x="93" y="539"/>
                    <a:pt x="93" y="539"/>
                    <a:pt x="93" y="539"/>
                  </a:cubicBezTo>
                  <a:lnTo>
                    <a:pt x="93" y="574"/>
                  </a:lnTo>
                  <a:close/>
                  <a:moveTo>
                    <a:pt x="93" y="514"/>
                  </a:moveTo>
                  <a:cubicBezTo>
                    <a:pt x="144" y="511"/>
                    <a:pt x="144" y="511"/>
                    <a:pt x="144" y="511"/>
                  </a:cubicBezTo>
                  <a:cubicBezTo>
                    <a:pt x="144" y="472"/>
                    <a:pt x="144" y="472"/>
                    <a:pt x="144" y="472"/>
                  </a:cubicBezTo>
                  <a:cubicBezTo>
                    <a:pt x="93" y="479"/>
                    <a:pt x="93" y="479"/>
                    <a:pt x="93" y="479"/>
                  </a:cubicBezTo>
                  <a:lnTo>
                    <a:pt x="93" y="514"/>
                  </a:lnTo>
                  <a:close/>
                  <a:moveTo>
                    <a:pt x="93" y="395"/>
                  </a:moveTo>
                  <a:cubicBezTo>
                    <a:pt x="144" y="380"/>
                    <a:pt x="144" y="380"/>
                    <a:pt x="144" y="380"/>
                  </a:cubicBezTo>
                  <a:cubicBezTo>
                    <a:pt x="144" y="339"/>
                    <a:pt x="144" y="339"/>
                    <a:pt x="144" y="339"/>
                  </a:cubicBezTo>
                  <a:cubicBezTo>
                    <a:pt x="93" y="358"/>
                    <a:pt x="93" y="358"/>
                    <a:pt x="93" y="358"/>
                  </a:cubicBezTo>
                  <a:lnTo>
                    <a:pt x="93" y="395"/>
                  </a:lnTo>
                  <a:close/>
                  <a:moveTo>
                    <a:pt x="93" y="336"/>
                  </a:moveTo>
                  <a:cubicBezTo>
                    <a:pt x="144" y="315"/>
                    <a:pt x="144" y="315"/>
                    <a:pt x="144" y="315"/>
                  </a:cubicBezTo>
                  <a:cubicBezTo>
                    <a:pt x="144" y="273"/>
                    <a:pt x="144" y="273"/>
                    <a:pt x="144" y="273"/>
                  </a:cubicBezTo>
                  <a:cubicBezTo>
                    <a:pt x="93" y="298"/>
                    <a:pt x="93" y="298"/>
                    <a:pt x="93" y="298"/>
                  </a:cubicBezTo>
                  <a:lnTo>
                    <a:pt x="93" y="336"/>
                  </a:lnTo>
                  <a:close/>
                  <a:moveTo>
                    <a:pt x="93" y="277"/>
                  </a:moveTo>
                  <a:cubicBezTo>
                    <a:pt x="144" y="250"/>
                    <a:pt x="144" y="250"/>
                    <a:pt x="144" y="250"/>
                  </a:cubicBezTo>
                  <a:cubicBezTo>
                    <a:pt x="144" y="206"/>
                    <a:pt x="144" y="206"/>
                    <a:pt x="144" y="206"/>
                  </a:cubicBezTo>
                  <a:cubicBezTo>
                    <a:pt x="93" y="238"/>
                    <a:pt x="93" y="238"/>
                    <a:pt x="93" y="238"/>
                  </a:cubicBezTo>
                  <a:lnTo>
                    <a:pt x="93" y="277"/>
                  </a:lnTo>
                  <a:close/>
                  <a:moveTo>
                    <a:pt x="373" y="441"/>
                  </a:moveTo>
                  <a:cubicBezTo>
                    <a:pt x="309" y="450"/>
                    <a:pt x="309" y="450"/>
                    <a:pt x="309" y="450"/>
                  </a:cubicBezTo>
                  <a:cubicBezTo>
                    <a:pt x="309" y="500"/>
                    <a:pt x="309" y="500"/>
                    <a:pt x="309" y="500"/>
                  </a:cubicBezTo>
                  <a:cubicBezTo>
                    <a:pt x="374" y="496"/>
                    <a:pt x="374" y="496"/>
                    <a:pt x="374" y="496"/>
                  </a:cubicBezTo>
                  <a:lnTo>
                    <a:pt x="373" y="441"/>
                  </a:lnTo>
                  <a:close/>
                  <a:moveTo>
                    <a:pt x="372" y="253"/>
                  </a:moveTo>
                  <a:cubicBezTo>
                    <a:pt x="309" y="277"/>
                    <a:pt x="309" y="277"/>
                    <a:pt x="309" y="277"/>
                  </a:cubicBezTo>
                  <a:cubicBezTo>
                    <a:pt x="309" y="330"/>
                    <a:pt x="309" y="330"/>
                    <a:pt x="309" y="330"/>
                  </a:cubicBezTo>
                  <a:cubicBezTo>
                    <a:pt x="372" y="310"/>
                    <a:pt x="372" y="310"/>
                    <a:pt x="372" y="310"/>
                  </a:cubicBezTo>
                  <a:lnTo>
                    <a:pt x="372" y="253"/>
                  </a:lnTo>
                  <a:close/>
                  <a:moveTo>
                    <a:pt x="371" y="159"/>
                  </a:moveTo>
                  <a:cubicBezTo>
                    <a:pt x="309" y="190"/>
                    <a:pt x="309" y="190"/>
                    <a:pt x="309" y="190"/>
                  </a:cubicBezTo>
                  <a:cubicBezTo>
                    <a:pt x="309" y="245"/>
                    <a:pt x="309" y="245"/>
                    <a:pt x="309" y="245"/>
                  </a:cubicBezTo>
                  <a:cubicBezTo>
                    <a:pt x="372" y="218"/>
                    <a:pt x="372" y="218"/>
                    <a:pt x="372" y="218"/>
                  </a:cubicBezTo>
                  <a:lnTo>
                    <a:pt x="371" y="159"/>
                  </a:lnTo>
                  <a:close/>
                  <a:moveTo>
                    <a:pt x="373" y="347"/>
                  </a:moveTo>
                  <a:cubicBezTo>
                    <a:pt x="309" y="363"/>
                    <a:pt x="309" y="363"/>
                    <a:pt x="309" y="363"/>
                  </a:cubicBezTo>
                  <a:cubicBezTo>
                    <a:pt x="309" y="415"/>
                    <a:pt x="309" y="415"/>
                    <a:pt x="309" y="415"/>
                  </a:cubicBezTo>
                  <a:cubicBezTo>
                    <a:pt x="373" y="403"/>
                    <a:pt x="373" y="403"/>
                    <a:pt x="373" y="403"/>
                  </a:cubicBezTo>
                  <a:lnTo>
                    <a:pt x="373" y="347"/>
                  </a:lnTo>
                  <a:close/>
                  <a:moveTo>
                    <a:pt x="370" y="64"/>
                  </a:moveTo>
                  <a:cubicBezTo>
                    <a:pt x="309" y="103"/>
                    <a:pt x="309" y="103"/>
                    <a:pt x="309" y="103"/>
                  </a:cubicBezTo>
                  <a:cubicBezTo>
                    <a:pt x="309" y="160"/>
                    <a:pt x="309" y="160"/>
                    <a:pt x="309" y="160"/>
                  </a:cubicBezTo>
                  <a:cubicBezTo>
                    <a:pt x="371" y="126"/>
                    <a:pt x="371" y="126"/>
                    <a:pt x="371" y="126"/>
                  </a:cubicBezTo>
                  <a:lnTo>
                    <a:pt x="370" y="64"/>
                  </a:lnTo>
                  <a:close/>
                  <a:moveTo>
                    <a:pt x="93" y="634"/>
                  </a:moveTo>
                  <a:cubicBezTo>
                    <a:pt x="144" y="643"/>
                    <a:pt x="144" y="643"/>
                    <a:pt x="144" y="643"/>
                  </a:cubicBezTo>
                  <a:cubicBezTo>
                    <a:pt x="144" y="604"/>
                    <a:pt x="144" y="604"/>
                    <a:pt x="144" y="604"/>
                  </a:cubicBezTo>
                  <a:cubicBezTo>
                    <a:pt x="93" y="599"/>
                    <a:pt x="93" y="599"/>
                    <a:pt x="93" y="599"/>
                  </a:cubicBezTo>
                  <a:lnTo>
                    <a:pt x="93" y="634"/>
                  </a:lnTo>
                  <a:close/>
                  <a:moveTo>
                    <a:pt x="374" y="535"/>
                  </a:moveTo>
                  <a:cubicBezTo>
                    <a:pt x="309" y="536"/>
                    <a:pt x="309" y="536"/>
                    <a:pt x="309" y="536"/>
                  </a:cubicBezTo>
                  <a:cubicBezTo>
                    <a:pt x="309" y="586"/>
                    <a:pt x="309" y="586"/>
                    <a:pt x="309" y="586"/>
                  </a:cubicBezTo>
                  <a:cubicBezTo>
                    <a:pt x="374" y="590"/>
                    <a:pt x="374" y="590"/>
                    <a:pt x="374" y="590"/>
                  </a:cubicBezTo>
                  <a:lnTo>
                    <a:pt x="374" y="535"/>
                  </a:lnTo>
                  <a:close/>
                  <a:moveTo>
                    <a:pt x="93" y="455"/>
                  </a:moveTo>
                  <a:cubicBezTo>
                    <a:pt x="144" y="445"/>
                    <a:pt x="144" y="445"/>
                    <a:pt x="144" y="445"/>
                  </a:cubicBezTo>
                  <a:cubicBezTo>
                    <a:pt x="144" y="406"/>
                    <a:pt x="144" y="406"/>
                    <a:pt x="144" y="406"/>
                  </a:cubicBezTo>
                  <a:cubicBezTo>
                    <a:pt x="93" y="419"/>
                    <a:pt x="93" y="419"/>
                    <a:pt x="93" y="419"/>
                  </a:cubicBezTo>
                  <a:lnTo>
                    <a:pt x="93" y="455"/>
                  </a:lnTo>
                  <a:close/>
                  <a:moveTo>
                    <a:pt x="229" y="354"/>
                  </a:moveTo>
                  <a:cubicBezTo>
                    <a:pt x="294" y="334"/>
                    <a:pt x="294" y="334"/>
                    <a:pt x="294" y="334"/>
                  </a:cubicBezTo>
                  <a:cubicBezTo>
                    <a:pt x="294" y="282"/>
                    <a:pt x="294" y="282"/>
                    <a:pt x="294" y="282"/>
                  </a:cubicBezTo>
                  <a:cubicBezTo>
                    <a:pt x="229" y="307"/>
                    <a:pt x="229" y="307"/>
                    <a:pt x="229" y="307"/>
                  </a:cubicBezTo>
                  <a:lnTo>
                    <a:pt x="229" y="354"/>
                  </a:lnTo>
                  <a:close/>
                  <a:moveTo>
                    <a:pt x="229" y="582"/>
                  </a:moveTo>
                  <a:cubicBezTo>
                    <a:pt x="294" y="585"/>
                    <a:pt x="294" y="585"/>
                    <a:pt x="294" y="585"/>
                  </a:cubicBezTo>
                  <a:cubicBezTo>
                    <a:pt x="294" y="536"/>
                    <a:pt x="294" y="536"/>
                    <a:pt x="294" y="536"/>
                  </a:cubicBezTo>
                  <a:cubicBezTo>
                    <a:pt x="229" y="537"/>
                    <a:pt x="229" y="537"/>
                    <a:pt x="229" y="537"/>
                  </a:cubicBezTo>
                  <a:lnTo>
                    <a:pt x="229" y="582"/>
                  </a:lnTo>
                  <a:close/>
                  <a:moveTo>
                    <a:pt x="229" y="505"/>
                  </a:moveTo>
                  <a:cubicBezTo>
                    <a:pt x="294" y="501"/>
                    <a:pt x="294" y="501"/>
                    <a:pt x="294" y="501"/>
                  </a:cubicBezTo>
                  <a:cubicBezTo>
                    <a:pt x="294" y="452"/>
                    <a:pt x="294" y="452"/>
                    <a:pt x="294" y="452"/>
                  </a:cubicBezTo>
                  <a:cubicBezTo>
                    <a:pt x="229" y="460"/>
                    <a:pt x="229" y="460"/>
                    <a:pt x="229" y="460"/>
                  </a:cubicBezTo>
                  <a:lnTo>
                    <a:pt x="229" y="505"/>
                  </a:lnTo>
                  <a:close/>
                  <a:moveTo>
                    <a:pt x="229" y="430"/>
                  </a:moveTo>
                  <a:cubicBezTo>
                    <a:pt x="294" y="418"/>
                    <a:pt x="294" y="418"/>
                    <a:pt x="294" y="418"/>
                  </a:cubicBezTo>
                  <a:cubicBezTo>
                    <a:pt x="294" y="367"/>
                    <a:pt x="294" y="367"/>
                    <a:pt x="294" y="367"/>
                  </a:cubicBezTo>
                  <a:cubicBezTo>
                    <a:pt x="229" y="384"/>
                    <a:pt x="229" y="384"/>
                    <a:pt x="229" y="384"/>
                  </a:cubicBezTo>
                  <a:lnTo>
                    <a:pt x="229" y="430"/>
                  </a:lnTo>
                  <a:close/>
                  <a:moveTo>
                    <a:pt x="309" y="622"/>
                  </a:moveTo>
                  <a:cubicBezTo>
                    <a:pt x="309" y="672"/>
                    <a:pt x="309" y="672"/>
                    <a:pt x="309" y="672"/>
                  </a:cubicBezTo>
                  <a:cubicBezTo>
                    <a:pt x="375" y="684"/>
                    <a:pt x="375" y="684"/>
                    <a:pt x="375" y="684"/>
                  </a:cubicBezTo>
                  <a:cubicBezTo>
                    <a:pt x="375" y="629"/>
                    <a:pt x="375" y="629"/>
                    <a:pt x="375" y="629"/>
                  </a:cubicBezTo>
                  <a:lnTo>
                    <a:pt x="309" y="622"/>
                  </a:lnTo>
                  <a:close/>
                  <a:moveTo>
                    <a:pt x="159" y="578"/>
                  </a:moveTo>
                  <a:cubicBezTo>
                    <a:pt x="214" y="581"/>
                    <a:pt x="214" y="581"/>
                    <a:pt x="214" y="581"/>
                  </a:cubicBezTo>
                  <a:cubicBezTo>
                    <a:pt x="214" y="537"/>
                    <a:pt x="214" y="537"/>
                    <a:pt x="214" y="537"/>
                  </a:cubicBezTo>
                  <a:cubicBezTo>
                    <a:pt x="159" y="538"/>
                    <a:pt x="159" y="538"/>
                    <a:pt x="159" y="538"/>
                  </a:cubicBezTo>
                  <a:lnTo>
                    <a:pt x="159" y="578"/>
                  </a:lnTo>
                  <a:close/>
                  <a:moveTo>
                    <a:pt x="229" y="279"/>
                  </a:moveTo>
                  <a:cubicBezTo>
                    <a:pt x="294" y="251"/>
                    <a:pt x="294" y="251"/>
                    <a:pt x="294" y="251"/>
                  </a:cubicBezTo>
                  <a:cubicBezTo>
                    <a:pt x="294" y="197"/>
                    <a:pt x="294" y="197"/>
                    <a:pt x="294" y="197"/>
                  </a:cubicBezTo>
                  <a:cubicBezTo>
                    <a:pt x="229" y="230"/>
                    <a:pt x="229" y="230"/>
                    <a:pt x="229" y="230"/>
                  </a:cubicBezTo>
                  <a:lnTo>
                    <a:pt x="229" y="279"/>
                  </a:lnTo>
                  <a:close/>
                  <a:moveTo>
                    <a:pt x="229" y="203"/>
                  </a:moveTo>
                  <a:cubicBezTo>
                    <a:pt x="294" y="168"/>
                    <a:pt x="294" y="168"/>
                    <a:pt x="294" y="168"/>
                  </a:cubicBezTo>
                  <a:cubicBezTo>
                    <a:pt x="294" y="112"/>
                    <a:pt x="294" y="112"/>
                    <a:pt x="294" y="112"/>
                  </a:cubicBezTo>
                  <a:cubicBezTo>
                    <a:pt x="229" y="153"/>
                    <a:pt x="229" y="153"/>
                    <a:pt x="229" y="153"/>
                  </a:cubicBezTo>
                  <a:lnTo>
                    <a:pt x="229" y="203"/>
                  </a:lnTo>
                  <a:close/>
                  <a:moveTo>
                    <a:pt x="159" y="443"/>
                  </a:moveTo>
                  <a:cubicBezTo>
                    <a:pt x="214" y="432"/>
                    <a:pt x="214" y="432"/>
                    <a:pt x="214" y="432"/>
                  </a:cubicBezTo>
                  <a:cubicBezTo>
                    <a:pt x="214" y="388"/>
                    <a:pt x="214" y="388"/>
                    <a:pt x="214" y="388"/>
                  </a:cubicBezTo>
                  <a:cubicBezTo>
                    <a:pt x="159" y="402"/>
                    <a:pt x="159" y="402"/>
                    <a:pt x="159" y="402"/>
                  </a:cubicBezTo>
                  <a:lnTo>
                    <a:pt x="159" y="443"/>
                  </a:lnTo>
                  <a:close/>
                  <a:moveTo>
                    <a:pt x="159" y="375"/>
                  </a:moveTo>
                  <a:cubicBezTo>
                    <a:pt x="214" y="359"/>
                    <a:pt x="214" y="359"/>
                    <a:pt x="214" y="359"/>
                  </a:cubicBezTo>
                  <a:cubicBezTo>
                    <a:pt x="214" y="313"/>
                    <a:pt x="214" y="313"/>
                    <a:pt x="214" y="313"/>
                  </a:cubicBezTo>
                  <a:cubicBezTo>
                    <a:pt x="159" y="334"/>
                    <a:pt x="159" y="334"/>
                    <a:pt x="159" y="334"/>
                  </a:cubicBezTo>
                  <a:lnTo>
                    <a:pt x="159" y="375"/>
                  </a:lnTo>
                  <a:close/>
                  <a:moveTo>
                    <a:pt x="229" y="658"/>
                  </a:moveTo>
                  <a:cubicBezTo>
                    <a:pt x="294" y="669"/>
                    <a:pt x="294" y="669"/>
                    <a:pt x="294" y="669"/>
                  </a:cubicBezTo>
                  <a:cubicBezTo>
                    <a:pt x="294" y="620"/>
                    <a:pt x="294" y="620"/>
                    <a:pt x="294" y="620"/>
                  </a:cubicBezTo>
                  <a:cubicBezTo>
                    <a:pt x="229" y="613"/>
                    <a:pt x="229" y="613"/>
                    <a:pt x="229" y="613"/>
                  </a:cubicBezTo>
                  <a:lnTo>
                    <a:pt x="229" y="658"/>
                  </a:lnTo>
                  <a:close/>
                  <a:moveTo>
                    <a:pt x="159" y="510"/>
                  </a:moveTo>
                  <a:cubicBezTo>
                    <a:pt x="214" y="506"/>
                    <a:pt x="214" y="506"/>
                    <a:pt x="214" y="506"/>
                  </a:cubicBezTo>
                  <a:cubicBezTo>
                    <a:pt x="214" y="462"/>
                    <a:pt x="214" y="462"/>
                    <a:pt x="214" y="462"/>
                  </a:cubicBezTo>
                  <a:cubicBezTo>
                    <a:pt x="159" y="470"/>
                    <a:pt x="159" y="470"/>
                    <a:pt x="159" y="470"/>
                  </a:cubicBezTo>
                  <a:lnTo>
                    <a:pt x="159" y="510"/>
                  </a:lnTo>
                  <a:close/>
                  <a:moveTo>
                    <a:pt x="159" y="309"/>
                  </a:moveTo>
                  <a:cubicBezTo>
                    <a:pt x="214" y="285"/>
                    <a:pt x="214" y="285"/>
                    <a:pt x="214" y="285"/>
                  </a:cubicBezTo>
                  <a:cubicBezTo>
                    <a:pt x="214" y="238"/>
                    <a:pt x="214" y="238"/>
                    <a:pt x="214" y="238"/>
                  </a:cubicBezTo>
                  <a:cubicBezTo>
                    <a:pt x="159" y="265"/>
                    <a:pt x="159" y="265"/>
                    <a:pt x="159" y="265"/>
                  </a:cubicBezTo>
                  <a:lnTo>
                    <a:pt x="159" y="309"/>
                  </a:lnTo>
                  <a:close/>
                  <a:moveTo>
                    <a:pt x="159" y="242"/>
                  </a:moveTo>
                  <a:cubicBezTo>
                    <a:pt x="214" y="212"/>
                    <a:pt x="214" y="212"/>
                    <a:pt x="214" y="212"/>
                  </a:cubicBezTo>
                  <a:cubicBezTo>
                    <a:pt x="214" y="162"/>
                    <a:pt x="214" y="162"/>
                    <a:pt x="214" y="162"/>
                  </a:cubicBezTo>
                  <a:cubicBezTo>
                    <a:pt x="159" y="197"/>
                    <a:pt x="159" y="197"/>
                    <a:pt x="159" y="197"/>
                  </a:cubicBezTo>
                  <a:lnTo>
                    <a:pt x="159" y="242"/>
                  </a:lnTo>
                  <a:close/>
                </a:path>
              </a:pathLst>
            </a:custGeom>
            <a:solidFill>
              <a:srgbClr val="00B3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grpSp>
      <p:grpSp>
        <p:nvGrpSpPr>
          <p:cNvPr id="924" name="Group 923"/>
          <p:cNvGrpSpPr>
            <a:grpSpLocks noChangeAspect="1"/>
          </p:cNvGrpSpPr>
          <p:nvPr/>
        </p:nvGrpSpPr>
        <p:grpSpPr bwMode="auto">
          <a:xfrm>
            <a:off x="3680821" y="4367201"/>
            <a:ext cx="501650" cy="485775"/>
            <a:chOff x="2248" y="2574"/>
            <a:chExt cx="316" cy="306"/>
          </a:xfrm>
        </p:grpSpPr>
        <p:sp>
          <p:nvSpPr>
            <p:cNvPr id="926" name="AutoShape 725"/>
            <p:cNvSpPr>
              <a:spLocks noChangeAspect="1" noChangeArrowheads="1" noTextEdit="1"/>
            </p:cNvSpPr>
            <p:nvPr/>
          </p:nvSpPr>
          <p:spPr bwMode="auto">
            <a:xfrm>
              <a:off x="2248" y="2574"/>
              <a:ext cx="316" cy="3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927" name="Rectangle 926"/>
            <p:cNvSpPr>
              <a:spLocks noChangeArrowheads="1"/>
            </p:cNvSpPr>
            <p:nvPr/>
          </p:nvSpPr>
          <p:spPr bwMode="auto">
            <a:xfrm>
              <a:off x="2257" y="2583"/>
              <a:ext cx="298" cy="23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928" name="Freeform 927"/>
            <p:cNvSpPr>
              <a:spLocks noEditPoints="1"/>
            </p:cNvSpPr>
            <p:nvPr/>
          </p:nvSpPr>
          <p:spPr bwMode="auto">
            <a:xfrm>
              <a:off x="2248" y="2574"/>
              <a:ext cx="316" cy="257"/>
            </a:xfrm>
            <a:custGeom>
              <a:avLst/>
              <a:gdLst>
                <a:gd name="T0" fmla="*/ 298 w 316"/>
                <a:gd name="T1" fmla="*/ 18 h 257"/>
                <a:gd name="T2" fmla="*/ 298 w 316"/>
                <a:gd name="T3" fmla="*/ 238 h 257"/>
                <a:gd name="T4" fmla="*/ 18 w 316"/>
                <a:gd name="T5" fmla="*/ 238 h 257"/>
                <a:gd name="T6" fmla="*/ 18 w 316"/>
                <a:gd name="T7" fmla="*/ 18 h 257"/>
                <a:gd name="T8" fmla="*/ 298 w 316"/>
                <a:gd name="T9" fmla="*/ 18 h 257"/>
                <a:gd name="T10" fmla="*/ 316 w 316"/>
                <a:gd name="T11" fmla="*/ 0 h 257"/>
                <a:gd name="T12" fmla="*/ 0 w 316"/>
                <a:gd name="T13" fmla="*/ 0 h 257"/>
                <a:gd name="T14" fmla="*/ 0 w 316"/>
                <a:gd name="T15" fmla="*/ 257 h 257"/>
                <a:gd name="T16" fmla="*/ 316 w 316"/>
                <a:gd name="T17" fmla="*/ 257 h 257"/>
                <a:gd name="T18" fmla="*/ 316 w 316"/>
                <a:gd name="T19" fmla="*/ 0 h 257"/>
                <a:gd name="T20" fmla="*/ 316 w 316"/>
                <a:gd name="T21"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257">
                  <a:moveTo>
                    <a:pt x="298" y="18"/>
                  </a:moveTo>
                  <a:lnTo>
                    <a:pt x="298" y="238"/>
                  </a:lnTo>
                  <a:lnTo>
                    <a:pt x="18" y="238"/>
                  </a:lnTo>
                  <a:lnTo>
                    <a:pt x="18" y="18"/>
                  </a:lnTo>
                  <a:lnTo>
                    <a:pt x="298" y="18"/>
                  </a:lnTo>
                  <a:close/>
                  <a:moveTo>
                    <a:pt x="316" y="0"/>
                  </a:moveTo>
                  <a:lnTo>
                    <a:pt x="0" y="0"/>
                  </a:lnTo>
                  <a:lnTo>
                    <a:pt x="0" y="257"/>
                  </a:lnTo>
                  <a:lnTo>
                    <a:pt x="316" y="257"/>
                  </a:lnTo>
                  <a:lnTo>
                    <a:pt x="316" y="0"/>
                  </a:lnTo>
                  <a:lnTo>
                    <a:pt x="316" y="0"/>
                  </a:ln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929" name="Freeform 928"/>
            <p:cNvSpPr>
              <a:spLocks noEditPoints="1"/>
            </p:cNvSpPr>
            <p:nvPr/>
          </p:nvSpPr>
          <p:spPr bwMode="auto">
            <a:xfrm>
              <a:off x="2248" y="2574"/>
              <a:ext cx="316" cy="257"/>
            </a:xfrm>
            <a:custGeom>
              <a:avLst/>
              <a:gdLst>
                <a:gd name="T0" fmla="*/ 298 w 316"/>
                <a:gd name="T1" fmla="*/ 18 h 257"/>
                <a:gd name="T2" fmla="*/ 298 w 316"/>
                <a:gd name="T3" fmla="*/ 238 h 257"/>
                <a:gd name="T4" fmla="*/ 18 w 316"/>
                <a:gd name="T5" fmla="*/ 238 h 257"/>
                <a:gd name="T6" fmla="*/ 18 w 316"/>
                <a:gd name="T7" fmla="*/ 18 h 257"/>
                <a:gd name="T8" fmla="*/ 298 w 316"/>
                <a:gd name="T9" fmla="*/ 18 h 257"/>
                <a:gd name="T10" fmla="*/ 316 w 316"/>
                <a:gd name="T11" fmla="*/ 0 h 257"/>
                <a:gd name="T12" fmla="*/ 0 w 316"/>
                <a:gd name="T13" fmla="*/ 0 h 257"/>
                <a:gd name="T14" fmla="*/ 0 w 316"/>
                <a:gd name="T15" fmla="*/ 257 h 257"/>
                <a:gd name="T16" fmla="*/ 316 w 316"/>
                <a:gd name="T17" fmla="*/ 257 h 257"/>
                <a:gd name="T18" fmla="*/ 316 w 316"/>
                <a:gd name="T19" fmla="*/ 0 h 257"/>
                <a:gd name="T20" fmla="*/ 316 w 316"/>
                <a:gd name="T21"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257">
                  <a:moveTo>
                    <a:pt x="298" y="18"/>
                  </a:moveTo>
                  <a:lnTo>
                    <a:pt x="298" y="238"/>
                  </a:lnTo>
                  <a:lnTo>
                    <a:pt x="18" y="238"/>
                  </a:lnTo>
                  <a:lnTo>
                    <a:pt x="18" y="18"/>
                  </a:lnTo>
                  <a:lnTo>
                    <a:pt x="298" y="18"/>
                  </a:lnTo>
                  <a:moveTo>
                    <a:pt x="316" y="0"/>
                  </a:moveTo>
                  <a:lnTo>
                    <a:pt x="0" y="0"/>
                  </a:lnTo>
                  <a:lnTo>
                    <a:pt x="0" y="257"/>
                  </a:lnTo>
                  <a:lnTo>
                    <a:pt x="316" y="257"/>
                  </a:lnTo>
                  <a:lnTo>
                    <a:pt x="316" y="0"/>
                  </a:lnTo>
                  <a:lnTo>
                    <a:pt x="3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930" name="Freeform 929"/>
            <p:cNvSpPr>
              <a:spLocks/>
            </p:cNvSpPr>
            <p:nvPr/>
          </p:nvSpPr>
          <p:spPr bwMode="auto">
            <a:xfrm>
              <a:off x="2353" y="2827"/>
              <a:ext cx="106" cy="53"/>
            </a:xfrm>
            <a:custGeom>
              <a:avLst/>
              <a:gdLst>
                <a:gd name="T0" fmla="*/ 106 w 106"/>
                <a:gd name="T1" fmla="*/ 0 h 53"/>
                <a:gd name="T2" fmla="*/ 53 w 106"/>
                <a:gd name="T3" fmla="*/ 53 h 53"/>
                <a:gd name="T4" fmla="*/ 0 w 106"/>
                <a:gd name="T5" fmla="*/ 0 h 53"/>
                <a:gd name="T6" fmla="*/ 106 w 106"/>
                <a:gd name="T7" fmla="*/ 0 h 53"/>
              </a:gdLst>
              <a:ahLst/>
              <a:cxnLst>
                <a:cxn ang="0">
                  <a:pos x="T0" y="T1"/>
                </a:cxn>
                <a:cxn ang="0">
                  <a:pos x="T2" y="T3"/>
                </a:cxn>
                <a:cxn ang="0">
                  <a:pos x="T4" y="T5"/>
                </a:cxn>
                <a:cxn ang="0">
                  <a:pos x="T6" y="T7"/>
                </a:cxn>
              </a:cxnLst>
              <a:rect l="0" t="0" r="r" b="b"/>
              <a:pathLst>
                <a:path w="106" h="53">
                  <a:moveTo>
                    <a:pt x="106" y="0"/>
                  </a:moveTo>
                  <a:lnTo>
                    <a:pt x="53" y="53"/>
                  </a:lnTo>
                  <a:lnTo>
                    <a:pt x="0" y="0"/>
                  </a:lnTo>
                  <a:lnTo>
                    <a:pt x="106" y="0"/>
                  </a:ln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931" name="Freeform 930"/>
            <p:cNvSpPr>
              <a:spLocks/>
            </p:cNvSpPr>
            <p:nvPr/>
          </p:nvSpPr>
          <p:spPr bwMode="auto">
            <a:xfrm>
              <a:off x="2353" y="2797"/>
              <a:ext cx="106" cy="53"/>
            </a:xfrm>
            <a:custGeom>
              <a:avLst/>
              <a:gdLst>
                <a:gd name="T0" fmla="*/ 106 w 106"/>
                <a:gd name="T1" fmla="*/ 0 h 53"/>
                <a:gd name="T2" fmla="*/ 53 w 106"/>
                <a:gd name="T3" fmla="*/ 53 h 53"/>
                <a:gd name="T4" fmla="*/ 0 w 106"/>
                <a:gd name="T5" fmla="*/ 0 h 53"/>
                <a:gd name="T6" fmla="*/ 106 w 106"/>
                <a:gd name="T7" fmla="*/ 0 h 53"/>
              </a:gdLst>
              <a:ahLst/>
              <a:cxnLst>
                <a:cxn ang="0">
                  <a:pos x="T0" y="T1"/>
                </a:cxn>
                <a:cxn ang="0">
                  <a:pos x="T2" y="T3"/>
                </a:cxn>
                <a:cxn ang="0">
                  <a:pos x="T4" y="T5"/>
                </a:cxn>
                <a:cxn ang="0">
                  <a:pos x="T6" y="T7"/>
                </a:cxn>
              </a:cxnLst>
              <a:rect l="0" t="0" r="r" b="b"/>
              <a:pathLst>
                <a:path w="106" h="53">
                  <a:moveTo>
                    <a:pt x="106" y="0"/>
                  </a:moveTo>
                  <a:lnTo>
                    <a:pt x="53" y="53"/>
                  </a:lnTo>
                  <a:lnTo>
                    <a:pt x="0" y="0"/>
                  </a:lnTo>
                  <a:lnTo>
                    <a:pt x="1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sp>
          <p:nvSpPr>
            <p:cNvPr id="932" name="Freeform 931"/>
            <p:cNvSpPr>
              <a:spLocks noEditPoints="1"/>
            </p:cNvSpPr>
            <p:nvPr/>
          </p:nvSpPr>
          <p:spPr bwMode="auto">
            <a:xfrm>
              <a:off x="2297" y="2618"/>
              <a:ext cx="215" cy="171"/>
            </a:xfrm>
            <a:custGeom>
              <a:avLst/>
              <a:gdLst>
                <a:gd name="T0" fmla="*/ 65 w 604"/>
                <a:gd name="T1" fmla="*/ 354 h 480"/>
                <a:gd name="T2" fmla="*/ 9 w 604"/>
                <a:gd name="T3" fmla="*/ 363 h 480"/>
                <a:gd name="T4" fmla="*/ 458 w 604"/>
                <a:gd name="T5" fmla="*/ 415 h 480"/>
                <a:gd name="T6" fmla="*/ 337 w 604"/>
                <a:gd name="T7" fmla="*/ 419 h 480"/>
                <a:gd name="T8" fmla="*/ 174 w 604"/>
                <a:gd name="T9" fmla="*/ 297 h 480"/>
                <a:gd name="T10" fmla="*/ 191 w 604"/>
                <a:gd name="T11" fmla="*/ 293 h 480"/>
                <a:gd name="T12" fmla="*/ 136 w 604"/>
                <a:gd name="T13" fmla="*/ 362 h 480"/>
                <a:gd name="T14" fmla="*/ 142 w 604"/>
                <a:gd name="T15" fmla="*/ 297 h 480"/>
                <a:gd name="T16" fmla="*/ 170 w 604"/>
                <a:gd name="T17" fmla="*/ 367 h 480"/>
                <a:gd name="T18" fmla="*/ 125 w 604"/>
                <a:gd name="T19" fmla="*/ 284 h 480"/>
                <a:gd name="T20" fmla="*/ 196 w 604"/>
                <a:gd name="T21" fmla="*/ 380 h 480"/>
                <a:gd name="T22" fmla="*/ 331 w 604"/>
                <a:gd name="T23" fmla="*/ 369 h 480"/>
                <a:gd name="T24" fmla="*/ 222 w 604"/>
                <a:gd name="T25" fmla="*/ 283 h 480"/>
                <a:gd name="T26" fmla="*/ 331 w 604"/>
                <a:gd name="T27" fmla="*/ 242 h 480"/>
                <a:gd name="T28" fmla="*/ 222 w 604"/>
                <a:gd name="T29" fmla="*/ 189 h 480"/>
                <a:gd name="T30" fmla="*/ 331 w 604"/>
                <a:gd name="T31" fmla="*/ 129 h 480"/>
                <a:gd name="T32" fmla="*/ 222 w 604"/>
                <a:gd name="T33" fmla="*/ 97 h 480"/>
                <a:gd name="T34" fmla="*/ 331 w 604"/>
                <a:gd name="T35" fmla="*/ 13 h 480"/>
                <a:gd name="T36" fmla="*/ 67 w 604"/>
                <a:gd name="T37" fmla="*/ 158 h 480"/>
                <a:gd name="T38" fmla="*/ 108 w 604"/>
                <a:gd name="T39" fmla="*/ 187 h 480"/>
                <a:gd name="T40" fmla="*/ 66 w 604"/>
                <a:gd name="T41" fmla="*/ 222 h 480"/>
                <a:gd name="T42" fmla="*/ 107 w 604"/>
                <a:gd name="T43" fmla="*/ 259 h 480"/>
                <a:gd name="T44" fmla="*/ 64 w 604"/>
                <a:gd name="T45" fmla="*/ 284 h 480"/>
                <a:gd name="T46" fmla="*/ 106 w 604"/>
                <a:gd name="T47" fmla="*/ 334 h 480"/>
                <a:gd name="T48" fmla="*/ 63 w 604"/>
                <a:gd name="T49" fmla="*/ 348 h 480"/>
                <a:gd name="T50" fmla="*/ 125 w 604"/>
                <a:gd name="T51" fmla="*/ 284 h 480"/>
                <a:gd name="T52" fmla="*/ 196 w 604"/>
                <a:gd name="T53" fmla="*/ 107 h 480"/>
                <a:gd name="T54" fmla="*/ 126 w 604"/>
                <a:gd name="T55" fmla="*/ 182 h 480"/>
                <a:gd name="T56" fmla="*/ 126 w 604"/>
                <a:gd name="T57" fmla="*/ 209 h 480"/>
                <a:gd name="T58" fmla="*/ 196 w 604"/>
                <a:gd name="T59" fmla="*/ 252 h 480"/>
                <a:gd name="T60" fmla="*/ 126 w 604"/>
                <a:gd name="T61" fmla="*/ 209 h 480"/>
                <a:gd name="T62" fmla="*/ 0 w 604"/>
                <a:gd name="T63" fmla="*/ 371 h 480"/>
                <a:gd name="T64" fmla="*/ 56 w 604"/>
                <a:gd name="T65" fmla="*/ 349 h 480"/>
                <a:gd name="T66" fmla="*/ 331 w 604"/>
                <a:gd name="T67" fmla="*/ 0 h 480"/>
                <a:gd name="T68" fmla="*/ 582 w 604"/>
                <a:gd name="T69" fmla="*/ 345 h 480"/>
                <a:gd name="T70" fmla="*/ 604 w 604"/>
                <a:gd name="T71" fmla="*/ 377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04" h="480">
                  <a:moveTo>
                    <a:pt x="337" y="419"/>
                  </a:moveTo>
                  <a:cubicBezTo>
                    <a:pt x="337" y="419"/>
                    <a:pt x="92" y="362"/>
                    <a:pt x="65" y="354"/>
                  </a:cubicBezTo>
                  <a:cubicBezTo>
                    <a:pt x="63" y="354"/>
                    <a:pt x="61" y="353"/>
                    <a:pt x="59" y="353"/>
                  </a:cubicBezTo>
                  <a:cubicBezTo>
                    <a:pt x="42" y="356"/>
                    <a:pt x="26" y="360"/>
                    <a:pt x="9" y="363"/>
                  </a:cubicBezTo>
                  <a:cubicBezTo>
                    <a:pt x="33" y="371"/>
                    <a:pt x="255" y="447"/>
                    <a:pt x="298" y="462"/>
                  </a:cubicBezTo>
                  <a:cubicBezTo>
                    <a:pt x="330" y="452"/>
                    <a:pt x="401" y="431"/>
                    <a:pt x="458" y="415"/>
                  </a:cubicBezTo>
                  <a:cubicBezTo>
                    <a:pt x="337" y="419"/>
                    <a:pt x="337" y="419"/>
                    <a:pt x="337" y="419"/>
                  </a:cubicBezTo>
                  <a:cubicBezTo>
                    <a:pt x="337" y="420"/>
                    <a:pt x="337" y="419"/>
                    <a:pt x="337" y="419"/>
                  </a:cubicBezTo>
                  <a:close/>
                  <a:moveTo>
                    <a:pt x="174" y="368"/>
                  </a:moveTo>
                  <a:cubicBezTo>
                    <a:pt x="174" y="297"/>
                    <a:pt x="174" y="297"/>
                    <a:pt x="174" y="297"/>
                  </a:cubicBezTo>
                  <a:cubicBezTo>
                    <a:pt x="191" y="297"/>
                    <a:pt x="191" y="297"/>
                    <a:pt x="191" y="297"/>
                  </a:cubicBezTo>
                  <a:cubicBezTo>
                    <a:pt x="191" y="293"/>
                    <a:pt x="191" y="293"/>
                    <a:pt x="191" y="293"/>
                  </a:cubicBezTo>
                  <a:cubicBezTo>
                    <a:pt x="137" y="293"/>
                    <a:pt x="137" y="293"/>
                    <a:pt x="137" y="293"/>
                  </a:cubicBezTo>
                  <a:cubicBezTo>
                    <a:pt x="136" y="362"/>
                    <a:pt x="136" y="362"/>
                    <a:pt x="136" y="362"/>
                  </a:cubicBezTo>
                  <a:cubicBezTo>
                    <a:pt x="141" y="361"/>
                    <a:pt x="141" y="361"/>
                    <a:pt x="141" y="361"/>
                  </a:cubicBezTo>
                  <a:cubicBezTo>
                    <a:pt x="142" y="297"/>
                    <a:pt x="142" y="297"/>
                    <a:pt x="142" y="297"/>
                  </a:cubicBezTo>
                  <a:cubicBezTo>
                    <a:pt x="170" y="297"/>
                    <a:pt x="170" y="297"/>
                    <a:pt x="170" y="297"/>
                  </a:cubicBezTo>
                  <a:cubicBezTo>
                    <a:pt x="170" y="367"/>
                    <a:pt x="170" y="367"/>
                    <a:pt x="170" y="367"/>
                  </a:cubicBezTo>
                  <a:lnTo>
                    <a:pt x="174" y="368"/>
                  </a:lnTo>
                  <a:close/>
                  <a:moveTo>
                    <a:pt x="125" y="284"/>
                  </a:moveTo>
                  <a:cubicBezTo>
                    <a:pt x="196" y="283"/>
                    <a:pt x="196" y="283"/>
                    <a:pt x="196" y="283"/>
                  </a:cubicBezTo>
                  <a:cubicBezTo>
                    <a:pt x="196" y="380"/>
                    <a:pt x="196" y="380"/>
                    <a:pt x="196" y="380"/>
                  </a:cubicBezTo>
                  <a:cubicBezTo>
                    <a:pt x="258" y="394"/>
                    <a:pt x="331" y="411"/>
                    <a:pt x="331" y="411"/>
                  </a:cubicBezTo>
                  <a:cubicBezTo>
                    <a:pt x="331" y="369"/>
                    <a:pt x="331" y="369"/>
                    <a:pt x="331" y="369"/>
                  </a:cubicBezTo>
                  <a:cubicBezTo>
                    <a:pt x="222" y="351"/>
                    <a:pt x="222" y="351"/>
                    <a:pt x="222" y="351"/>
                  </a:cubicBezTo>
                  <a:cubicBezTo>
                    <a:pt x="222" y="283"/>
                    <a:pt x="222" y="283"/>
                    <a:pt x="222" y="283"/>
                  </a:cubicBezTo>
                  <a:cubicBezTo>
                    <a:pt x="331" y="285"/>
                    <a:pt x="331" y="285"/>
                    <a:pt x="331" y="285"/>
                  </a:cubicBezTo>
                  <a:cubicBezTo>
                    <a:pt x="331" y="242"/>
                    <a:pt x="331" y="242"/>
                    <a:pt x="331" y="242"/>
                  </a:cubicBezTo>
                  <a:cubicBezTo>
                    <a:pt x="329" y="242"/>
                    <a:pt x="222" y="250"/>
                    <a:pt x="222" y="250"/>
                  </a:cubicBezTo>
                  <a:cubicBezTo>
                    <a:pt x="222" y="189"/>
                    <a:pt x="222" y="189"/>
                    <a:pt x="222" y="189"/>
                  </a:cubicBezTo>
                  <a:cubicBezTo>
                    <a:pt x="222" y="189"/>
                    <a:pt x="331" y="168"/>
                    <a:pt x="331" y="168"/>
                  </a:cubicBezTo>
                  <a:cubicBezTo>
                    <a:pt x="331" y="129"/>
                    <a:pt x="331" y="129"/>
                    <a:pt x="331" y="129"/>
                  </a:cubicBezTo>
                  <a:cubicBezTo>
                    <a:pt x="222" y="157"/>
                    <a:pt x="222" y="157"/>
                    <a:pt x="222" y="157"/>
                  </a:cubicBezTo>
                  <a:cubicBezTo>
                    <a:pt x="222" y="97"/>
                    <a:pt x="222" y="97"/>
                    <a:pt x="222" y="97"/>
                  </a:cubicBezTo>
                  <a:cubicBezTo>
                    <a:pt x="331" y="55"/>
                    <a:pt x="331" y="55"/>
                    <a:pt x="331" y="55"/>
                  </a:cubicBezTo>
                  <a:cubicBezTo>
                    <a:pt x="331" y="13"/>
                    <a:pt x="331" y="13"/>
                    <a:pt x="331" y="13"/>
                  </a:cubicBezTo>
                  <a:cubicBezTo>
                    <a:pt x="68" y="135"/>
                    <a:pt x="68" y="135"/>
                    <a:pt x="68" y="135"/>
                  </a:cubicBezTo>
                  <a:cubicBezTo>
                    <a:pt x="68" y="136"/>
                    <a:pt x="67" y="144"/>
                    <a:pt x="67" y="158"/>
                  </a:cubicBezTo>
                  <a:cubicBezTo>
                    <a:pt x="109" y="142"/>
                    <a:pt x="109" y="142"/>
                    <a:pt x="109" y="142"/>
                  </a:cubicBezTo>
                  <a:cubicBezTo>
                    <a:pt x="108" y="187"/>
                    <a:pt x="108" y="187"/>
                    <a:pt x="108" y="187"/>
                  </a:cubicBezTo>
                  <a:cubicBezTo>
                    <a:pt x="66" y="198"/>
                    <a:pt x="66" y="198"/>
                    <a:pt x="66" y="198"/>
                  </a:cubicBezTo>
                  <a:cubicBezTo>
                    <a:pt x="66" y="204"/>
                    <a:pt x="66" y="215"/>
                    <a:pt x="66" y="222"/>
                  </a:cubicBezTo>
                  <a:cubicBezTo>
                    <a:pt x="108" y="213"/>
                    <a:pt x="108" y="213"/>
                    <a:pt x="108" y="213"/>
                  </a:cubicBezTo>
                  <a:cubicBezTo>
                    <a:pt x="107" y="259"/>
                    <a:pt x="107" y="259"/>
                    <a:pt x="107" y="259"/>
                  </a:cubicBezTo>
                  <a:cubicBezTo>
                    <a:pt x="65" y="263"/>
                    <a:pt x="65" y="263"/>
                    <a:pt x="65" y="263"/>
                  </a:cubicBezTo>
                  <a:cubicBezTo>
                    <a:pt x="65" y="271"/>
                    <a:pt x="65" y="276"/>
                    <a:pt x="64" y="284"/>
                  </a:cubicBezTo>
                  <a:cubicBezTo>
                    <a:pt x="107" y="284"/>
                    <a:pt x="107" y="284"/>
                    <a:pt x="107" y="284"/>
                  </a:cubicBezTo>
                  <a:cubicBezTo>
                    <a:pt x="106" y="334"/>
                    <a:pt x="106" y="334"/>
                    <a:pt x="106" y="334"/>
                  </a:cubicBezTo>
                  <a:cubicBezTo>
                    <a:pt x="63" y="327"/>
                    <a:pt x="63" y="327"/>
                    <a:pt x="63" y="327"/>
                  </a:cubicBezTo>
                  <a:cubicBezTo>
                    <a:pt x="63" y="338"/>
                    <a:pt x="63" y="346"/>
                    <a:pt x="63" y="348"/>
                  </a:cubicBezTo>
                  <a:cubicBezTo>
                    <a:pt x="70" y="350"/>
                    <a:pt x="93" y="356"/>
                    <a:pt x="124" y="363"/>
                  </a:cubicBezTo>
                  <a:lnTo>
                    <a:pt x="125" y="284"/>
                  </a:lnTo>
                  <a:close/>
                  <a:moveTo>
                    <a:pt x="127" y="134"/>
                  </a:moveTo>
                  <a:cubicBezTo>
                    <a:pt x="196" y="107"/>
                    <a:pt x="196" y="107"/>
                    <a:pt x="196" y="107"/>
                  </a:cubicBezTo>
                  <a:cubicBezTo>
                    <a:pt x="196" y="164"/>
                    <a:pt x="196" y="164"/>
                    <a:pt x="196" y="164"/>
                  </a:cubicBezTo>
                  <a:cubicBezTo>
                    <a:pt x="126" y="182"/>
                    <a:pt x="126" y="182"/>
                    <a:pt x="126" y="182"/>
                  </a:cubicBezTo>
                  <a:lnTo>
                    <a:pt x="127" y="134"/>
                  </a:lnTo>
                  <a:close/>
                  <a:moveTo>
                    <a:pt x="126" y="209"/>
                  </a:moveTo>
                  <a:cubicBezTo>
                    <a:pt x="196" y="195"/>
                    <a:pt x="196" y="195"/>
                    <a:pt x="196" y="195"/>
                  </a:cubicBezTo>
                  <a:cubicBezTo>
                    <a:pt x="196" y="252"/>
                    <a:pt x="196" y="252"/>
                    <a:pt x="196" y="252"/>
                  </a:cubicBezTo>
                  <a:cubicBezTo>
                    <a:pt x="125" y="258"/>
                    <a:pt x="125" y="258"/>
                    <a:pt x="125" y="258"/>
                  </a:cubicBezTo>
                  <a:lnTo>
                    <a:pt x="126" y="209"/>
                  </a:lnTo>
                  <a:close/>
                  <a:moveTo>
                    <a:pt x="299" y="480"/>
                  </a:moveTo>
                  <a:cubicBezTo>
                    <a:pt x="196" y="443"/>
                    <a:pt x="99" y="408"/>
                    <a:pt x="0" y="371"/>
                  </a:cubicBezTo>
                  <a:cubicBezTo>
                    <a:pt x="0" y="367"/>
                    <a:pt x="1" y="364"/>
                    <a:pt x="1" y="360"/>
                  </a:cubicBezTo>
                  <a:cubicBezTo>
                    <a:pt x="19" y="356"/>
                    <a:pt x="37" y="353"/>
                    <a:pt x="56" y="349"/>
                  </a:cubicBezTo>
                  <a:cubicBezTo>
                    <a:pt x="56" y="344"/>
                    <a:pt x="60" y="133"/>
                    <a:pt x="60" y="130"/>
                  </a:cubicBezTo>
                  <a:cubicBezTo>
                    <a:pt x="331" y="0"/>
                    <a:pt x="331" y="0"/>
                    <a:pt x="331" y="0"/>
                  </a:cubicBezTo>
                  <a:cubicBezTo>
                    <a:pt x="578" y="120"/>
                    <a:pt x="578" y="120"/>
                    <a:pt x="578" y="120"/>
                  </a:cubicBezTo>
                  <a:cubicBezTo>
                    <a:pt x="579" y="159"/>
                    <a:pt x="581" y="331"/>
                    <a:pt x="582" y="345"/>
                  </a:cubicBezTo>
                  <a:cubicBezTo>
                    <a:pt x="588" y="347"/>
                    <a:pt x="594" y="348"/>
                    <a:pt x="601" y="350"/>
                  </a:cubicBezTo>
                  <a:cubicBezTo>
                    <a:pt x="602" y="359"/>
                    <a:pt x="603" y="368"/>
                    <a:pt x="604" y="377"/>
                  </a:cubicBezTo>
                  <a:cubicBezTo>
                    <a:pt x="480" y="419"/>
                    <a:pt x="403" y="446"/>
                    <a:pt x="299" y="480"/>
                  </a:cubicBezTo>
                  <a:close/>
                </a:path>
              </a:pathLst>
            </a:custGeom>
            <a:solidFill>
              <a:srgbClr val="641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000000"/>
                </a:solidFill>
              </a:endParaRPr>
            </a:p>
          </p:txBody>
        </p:sp>
      </p:grpSp>
    </p:spTree>
    <p:extLst>
      <p:ext uri="{BB962C8B-B14F-4D97-AF65-F5344CB8AC3E}">
        <p14:creationId xmlns:p14="http://schemas.microsoft.com/office/powerpoint/2010/main" val="3770753141"/>
      </p:ext>
    </p:extLst>
  </p:cSld>
  <p:clrMapOvr>
    <a:masterClrMapping/>
  </p:clrMapOvr>
  <p:transition>
    <p:fade/>
  </p:transition>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Understand where your data is stored</a:t>
            </a:r>
            <a:endParaRPr lang="en-US" dirty="0"/>
          </a:p>
        </p:txBody>
      </p:sp>
      <p:pic>
        <p:nvPicPr>
          <p:cNvPr id="7" name="Picture 6" descr="http://sharepoint/sites/gfspublic/Shared%20Documents/Dublin%20DC%20Photoshare/MS%20Dublin%20Data%20Centre%20Entrance%202.jpg"/>
          <p:cNvPicPr>
            <a:picLocks noChangeAspect="1" noChangeArrowheads="1"/>
          </p:cNvPicPr>
          <p:nvPr/>
        </p:nvPicPr>
        <p:blipFill rotWithShape="1">
          <a:blip r:embed="rId2">
            <a:extLst>
              <a:ext uri="{28A0092B-C50C-407E-A947-70E740481C1C}">
                <a14:useLocalDpi xmlns:a14="http://schemas.microsoft.com/office/drawing/2010/main" val="0"/>
              </a:ext>
            </a:extLst>
          </a:blip>
          <a:srcRect l="-103" t="10567" r="103" b="18713"/>
          <a:stretch/>
        </p:blipFill>
        <p:spPr bwMode="auto">
          <a:xfrm>
            <a:off x="0" y="1135062"/>
            <a:ext cx="12456172" cy="56060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36226327"/>
      </p:ext>
    </p:extLst>
  </p:cSld>
  <p:clrMapOvr>
    <a:masterClrMapping/>
  </p:clrMapOvr>
  <p:transition>
    <p:fade/>
  </p:transition>
  <p:timing>
    <p:tnLst>
      <p:par>
        <p:cTn id="1" dur="indefinite" restart="never" nodeType="tmRoot"/>
      </p:par>
    </p:tnLst>
  </p:timing>
</p:sld>
</file>

<file path=ppt/theme/theme1.xml><?xml version="1.0" encoding="utf-8"?>
<a:theme xmlns:a="http://schemas.openxmlformats.org/drawingml/2006/main" name="MS Brand White 16-9_Dec-2013">
  <a:themeElements>
    <a:clrScheme name="Custom 57">
      <a:dk1>
        <a:srgbClr val="505050"/>
      </a:dk1>
      <a:lt1>
        <a:srgbClr val="FFFFFF"/>
      </a:lt1>
      <a:dk2>
        <a:srgbClr val="002050"/>
      </a:dk2>
      <a:lt2>
        <a:srgbClr val="0072C6"/>
      </a:lt2>
      <a:accent1>
        <a:srgbClr val="0072C6"/>
      </a:accent1>
      <a:accent2>
        <a:srgbClr val="00BCF2"/>
      </a:accent2>
      <a:accent3>
        <a:srgbClr val="008A00"/>
      </a:accent3>
      <a:accent4>
        <a:srgbClr val="7FBA00"/>
      </a:accent4>
      <a:accent5>
        <a:srgbClr val="68217A"/>
      </a:accent5>
      <a:accent6>
        <a:srgbClr val="DC3C00"/>
      </a:accent6>
      <a:hlink>
        <a:srgbClr val="00BCF2"/>
      </a:hlink>
      <a:folHlink>
        <a:srgbClr val="82CAFE"/>
      </a:folHlink>
    </a:clrScheme>
    <a:fontScheme name="Custom 1">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defTabSz="932472" fontAlgn="base">
          <a:lnSpc>
            <a:spcPct val="90000"/>
          </a:lnSpc>
          <a:spcBef>
            <a:spcPct val="0"/>
          </a:spcBef>
          <a:spcAft>
            <a:spcPct val="0"/>
          </a:spcAft>
          <a:defRPr sz="24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sp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MSVID_TT_BRAND_16-9_WHITE_Dec2013_PRELIM.potx" id="{3C825910-E241-4A9F-A328-6AC2DE27D4BB}" vid="{D9F5F194-A5AE-4351-8DA4-8121ACE344F9}"/>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1C3A1E4F3CAECC4EA742A5C083E501E3" ma:contentTypeVersion="3" ma:contentTypeDescription="Create a new document." ma:contentTypeScope="" ma:versionID="6f8e42731305391bb1daa4dfe5b172cb">
  <xsd:schema xmlns:xsd="http://www.w3.org/2001/XMLSchema" xmlns:xs="http://www.w3.org/2001/XMLSchema" xmlns:p="http://schemas.microsoft.com/office/2006/metadata/properties" xmlns:ns2="5c62c6f7-98ae-402b-8b25-2758827ab253" targetNamespace="http://schemas.microsoft.com/office/2006/metadata/properties" ma:root="true" ma:fieldsID="6d06478ded698112d80738fa8295b3f0" ns2:_="">
    <xsd:import namespace="5c62c6f7-98ae-402b-8b25-2758827ab253"/>
    <xsd:element name="properties">
      <xsd:complexType>
        <xsd:sequence>
          <xsd:element name="documentManagement">
            <xsd:complexType>
              <xsd:all>
                <xsd:element ref="ns2:SharedWithUsers" minOccurs="0"/>
                <xsd:element ref="ns2:SharingHintHash" minOccurs="0"/>
                <xsd:element ref="ns2:SharedWithDetail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5c62c6f7-98ae-402b-8b25-2758827ab253" elementFormDefault="qualified">
    <xsd:import namespace="http://schemas.microsoft.com/office/2006/documentManagement/types"/>
    <xsd:import namespace="http://schemas.microsoft.com/office/infopath/2007/PartnerControls"/>
    <xsd:element name="SharedWithUsers" ma:index="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ingHintHash" ma:index="9" nillable="true" ma:displayName="Sharing Hint Hash" ma:internalName="SharingHintHash" ma:readOnly="true">
      <xsd:simpleType>
        <xsd:restriction base="dms:Text"/>
      </xsd:simpleType>
    </xsd:element>
    <xsd:element name="SharedWithDetails" ma:index="10"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758FDAC0-319D-4A54-8D8E-1D42CB1F8004}">
  <ds:schemaRefs>
    <ds:schemaRef ds:uri="http://schemas.microsoft.com/sharepoint/v3/contenttype/forms"/>
  </ds:schemaRefs>
</ds:datastoreItem>
</file>

<file path=customXml/itemProps2.xml><?xml version="1.0" encoding="utf-8"?>
<ds:datastoreItem xmlns:ds="http://schemas.openxmlformats.org/officeDocument/2006/customXml" ds:itemID="{F990F116-B58F-4255-B05B-DA3808E0E5C6}">
  <ds:schemaRefs>
    <ds:schemaRef ds:uri="5c62c6f7-98ae-402b-8b25-2758827ab253"/>
    <ds:schemaRef ds:uri="http://purl.org/dc/terms/"/>
    <ds:schemaRef ds:uri="http://schemas.openxmlformats.org/package/2006/metadata/core-properties"/>
    <ds:schemaRef ds:uri="http://purl.org/dc/dcmitype/"/>
    <ds:schemaRef ds:uri="http://purl.org/dc/elements/1.1/"/>
    <ds:schemaRef ds:uri="http://schemas.microsoft.com/office/2006/metadata/properties"/>
    <ds:schemaRef ds:uri="http://schemas.microsoft.com/office/2006/documentManagement/types"/>
    <ds:schemaRef ds:uri="http://schemas.microsoft.com/office/infopath/2007/PartnerControls"/>
    <ds:schemaRef ds:uri="http://www.w3.org/XML/1998/namespace"/>
  </ds:schemaRefs>
</ds:datastoreItem>
</file>

<file path=customXml/itemProps3.xml><?xml version="1.0" encoding="utf-8"?>
<ds:datastoreItem xmlns:ds="http://schemas.openxmlformats.org/officeDocument/2006/customXml" ds:itemID="{F951A4CF-FE57-4DCD-97EE-C87ED2E1B4B4}">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5c62c6f7-98ae-402b-8b25-2758827ab253"/>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emplate>MSVID_TT_BRAND_16-9_WHITE_Dec2013_PRELIM</Template>
  <TotalTime>1530</TotalTime>
  <Words>607</Words>
  <Application>Microsoft Office PowerPoint</Application>
  <PresentationFormat>Custom</PresentationFormat>
  <Paragraphs>44</Paragraphs>
  <Slides>10</Slides>
  <Notes>3</Notes>
  <HiddenSlides>1</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10</vt:i4>
      </vt:variant>
    </vt:vector>
  </HeadingPairs>
  <TitlesOfParts>
    <vt:vector size="17" baseType="lpstr">
      <vt:lpstr>Arial</vt:lpstr>
      <vt:lpstr>Calibri</vt:lpstr>
      <vt:lpstr>Segoe Light</vt:lpstr>
      <vt:lpstr>Segoe UI</vt:lpstr>
      <vt:lpstr>Segoe UI Light</vt:lpstr>
      <vt:lpstr>Wingdings</vt:lpstr>
      <vt:lpstr>MS Brand White 16-9_Dec-2013</vt:lpstr>
      <vt:lpstr>Office 365 за неправителствени организации</vt:lpstr>
      <vt:lpstr>Agenda</vt:lpstr>
      <vt:lpstr>What is Office 365</vt:lpstr>
      <vt:lpstr>Challenges of the new Era</vt:lpstr>
      <vt:lpstr>Office 365</vt:lpstr>
      <vt:lpstr>The role of Microsoft Technology </vt:lpstr>
      <vt:lpstr>Benefits of Office 365</vt:lpstr>
      <vt:lpstr>Locations</vt:lpstr>
      <vt:lpstr>Understand where your data is stored</vt:lpstr>
      <vt:lpstr>PowerPoint Presentation</vt:lpstr>
    </vt:vector>
  </TitlesOfParts>
  <Manager>&lt;Speech writer name goes here&gt;</Manager>
  <Company>Microsoft Corporation</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subject>&lt;Event name goes here&gt;</dc:subject>
  <dc:creator>Ashley Curtin</dc:creator>
  <cp:keywords/>
  <dc:description>Template: _x000d_
Formatting: _x000d_
Audience Type:</dc:description>
  <cp:lastModifiedBy>Georgi Ivanov</cp:lastModifiedBy>
  <cp:revision>35</cp:revision>
  <dcterms:created xsi:type="dcterms:W3CDTF">2014-01-30T21:57:55Z</dcterms:created>
  <dcterms:modified xsi:type="dcterms:W3CDTF">2015-06-18T21:20:29Z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0x0101001C3A1E4F3CAECC4EA742A5C083E501E3</vt:lpwstr>
  </property>
  <property fmtid="{D5CDD505-2E9C-101B-9397-08002B2CF9AE}" pid="3" name="Product">
    <vt:lpwstr/>
  </property>
  <property fmtid="{D5CDD505-2E9C-101B-9397-08002B2CF9AE}" pid="4" name="Event1">
    <vt:lpwstr>622;#Unassigned|2c8af875-f38a-40b8-a0a9-056aed3fc8c0</vt:lpwstr>
  </property>
  <property fmtid="{D5CDD505-2E9C-101B-9397-08002B2CF9AE}" pid="5" name="Audience">
    <vt:lpwstr/>
  </property>
  <property fmtid="{D5CDD505-2E9C-101B-9397-08002B2CF9AE}" pid="6" name="Event Venue">
    <vt:lpwstr/>
  </property>
  <property fmtid="{D5CDD505-2E9C-101B-9397-08002B2CF9AE}" pid="7" name="Track">
    <vt:lpwstr/>
  </property>
  <property fmtid="{D5CDD505-2E9C-101B-9397-08002B2CF9AE}" pid="8" name="Event Location">
    <vt:lpwstr/>
  </property>
  <property fmtid="{D5CDD505-2E9C-101B-9397-08002B2CF9AE}" pid="9" name="Campaign">
    <vt:lpwstr/>
  </property>
  <property fmtid="{D5CDD505-2E9C-101B-9397-08002B2CF9AE}" pid="10" name="DocVizMetadataToken">
    <vt:lpwstr>300x359x1</vt:lpwstr>
  </property>
  <property fmtid="{D5CDD505-2E9C-101B-9397-08002B2CF9AE}" pid="11" name="DocVizPreviewMetadata_Count">
    <vt:i4>21</vt:i4>
  </property>
  <property fmtid="{D5CDD505-2E9C-101B-9397-08002B2CF9AE}" pid="12" name="DocVizPreviewMetadata_0">
    <vt:lpwstr>300x359x1</vt:lpwstr>
  </property>
</Properties>
</file>